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6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7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8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9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20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21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drawings/drawing1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5"/>
    <p:sldMasterId id="2147483687" r:id="rId6"/>
    <p:sldMasterId id="2147483697" r:id="rId7"/>
    <p:sldMasterId id="2147483709" r:id="rId8"/>
  </p:sldMasterIdLst>
  <p:notesMasterIdLst>
    <p:notesMasterId r:id="rId35"/>
  </p:notesMasterIdLst>
  <p:handoutMasterIdLst>
    <p:handoutMasterId r:id="rId36"/>
  </p:handoutMasterIdLst>
  <p:sldIdLst>
    <p:sldId id="256" r:id="rId9"/>
    <p:sldId id="260" r:id="rId10"/>
    <p:sldId id="262" r:id="rId11"/>
    <p:sldId id="322" r:id="rId12"/>
    <p:sldId id="340" r:id="rId13"/>
    <p:sldId id="324" r:id="rId14"/>
    <p:sldId id="288" r:id="rId15"/>
    <p:sldId id="341" r:id="rId16"/>
    <p:sldId id="342" r:id="rId17"/>
    <p:sldId id="272" r:id="rId18"/>
    <p:sldId id="344" r:id="rId19"/>
    <p:sldId id="264" r:id="rId20"/>
    <p:sldId id="283" r:id="rId21"/>
    <p:sldId id="352" r:id="rId22"/>
    <p:sldId id="345" r:id="rId23"/>
    <p:sldId id="275" r:id="rId24"/>
    <p:sldId id="263" r:id="rId25"/>
    <p:sldId id="346" r:id="rId26"/>
    <p:sldId id="347" r:id="rId27"/>
    <p:sldId id="348" r:id="rId28"/>
    <p:sldId id="294" r:id="rId29"/>
    <p:sldId id="353" r:id="rId30"/>
    <p:sldId id="351" r:id="rId31"/>
    <p:sldId id="349" r:id="rId32"/>
    <p:sldId id="350" r:id="rId33"/>
    <p:sldId id="289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llnutt, Annie" initials="AA" userId="S::60656@icf.com::1a4c980e-ffa6-4764-abac-ea981ce85933" providerId="AD"/>
  <p188:author id="{D2DB5F50-B604-251B-9A13-D1657FD4FFC0}" name="Scates, Sara" initials="SS" userId="S::55224@icf.com::ea4dabcb-fa5f-4228-81a7-4c0c56797820" providerId="AD"/>
  <p188:author id="{B03E45A4-FC93-46BF-A3F8-AD345485372C}" name="Behague, Sabina" initials="BS" userId="S::57291@icf.com::2f9f8379-56ce-455c-81be-d1dc66b28ae7" providerId="AD"/>
  <p188:author id="{A740F4D4-F1B6-2D87-48F0-C019BF77F57F}" name="Behague, Sabina" initials="SB" userId="S::57291@icf.com::9788a9a5-b9f9-4f09-9b88-668e95cc4242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3C1"/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A79C3E-76A4-401F-B72B-4B9870AFD90A}" v="3" dt="2025-11-14T21:51:25.343"/>
    <p1510:client id="{55AC80CE-82EE-47DD-873E-81422D096B4C}" v="66" dt="2025-11-14T22:05:36.0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heme" Target="theme/theme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9788a9a5-b9f9-4f09-9b88-668e95cc4242" providerId="ADAL" clId="{E1FD11ED-DDB1-4C1B-9612-75ABFEA555D5}"/>
    <pc:docChg chg="addSld delSld modSld">
      <pc:chgData name="Behague, Sabina" userId="9788a9a5-b9f9-4f09-9b88-668e95cc4242" providerId="ADAL" clId="{E1FD11ED-DDB1-4C1B-9612-75ABFEA555D5}" dt="2025-11-14T21:04:10.942" v="211"/>
      <pc:docMkLst>
        <pc:docMk/>
      </pc:docMkLst>
      <pc:sldChg chg="modSp mod">
        <pc:chgData name="Behague, Sabina" userId="9788a9a5-b9f9-4f09-9b88-668e95cc4242" providerId="ADAL" clId="{E1FD11ED-DDB1-4C1B-9612-75ABFEA555D5}" dt="2025-10-30T15:18:39.064" v="31" actId="20577"/>
        <pc:sldMkLst>
          <pc:docMk/>
          <pc:sldMk cId="1428788921" sldId="262"/>
        </pc:sldMkLst>
        <pc:spChg chg="mod">
          <ac:chgData name="Behague, Sabina" userId="9788a9a5-b9f9-4f09-9b88-668e95cc4242" providerId="ADAL" clId="{E1FD11ED-DDB1-4C1B-9612-75ABFEA555D5}" dt="2025-10-30T15:18:39.064" v="31" actId="20577"/>
          <ac:spMkLst>
            <pc:docMk/>
            <pc:sldMk cId="1428788921" sldId="262"/>
            <ac:spMk id="19" creationId="{239E272A-0788-496C-5E40-C0D6B831EBC4}"/>
          </ac:spMkLst>
        </pc:spChg>
      </pc:sldChg>
      <pc:sldChg chg="modSp mod">
        <pc:chgData name="Behague, Sabina" userId="9788a9a5-b9f9-4f09-9b88-668e95cc4242" providerId="ADAL" clId="{E1FD11ED-DDB1-4C1B-9612-75ABFEA555D5}" dt="2025-10-30T15:19:07.175" v="34" actId="20577"/>
        <pc:sldMkLst>
          <pc:docMk/>
          <pc:sldMk cId="2479953464" sldId="264"/>
        </pc:sldMkLst>
        <pc:spChg chg="mod">
          <ac:chgData name="Behague, Sabina" userId="9788a9a5-b9f9-4f09-9b88-668e95cc4242" providerId="ADAL" clId="{E1FD11ED-DDB1-4C1B-9612-75ABFEA555D5}" dt="2025-10-30T15:19:07.175" v="34" actId="20577"/>
          <ac:spMkLst>
            <pc:docMk/>
            <pc:sldMk cId="2479953464" sldId="264"/>
            <ac:spMk id="2" creationId="{F8B6B505-F74F-ABF3-A1F4-837A22556A4A}"/>
          </ac:spMkLst>
        </pc:spChg>
      </pc:sldChg>
      <pc:sldChg chg="modSp mod">
        <pc:chgData name="Behague, Sabina" userId="9788a9a5-b9f9-4f09-9b88-668e95cc4242" providerId="ADAL" clId="{E1FD11ED-DDB1-4C1B-9612-75ABFEA555D5}" dt="2025-10-30T15:19:15.860" v="37" actId="20577"/>
        <pc:sldMkLst>
          <pc:docMk/>
          <pc:sldMk cId="3502258445" sldId="283"/>
        </pc:sldMkLst>
        <pc:spChg chg="mod">
          <ac:chgData name="Behague, Sabina" userId="9788a9a5-b9f9-4f09-9b88-668e95cc4242" providerId="ADAL" clId="{E1FD11ED-DDB1-4C1B-9612-75ABFEA555D5}" dt="2025-10-30T15:19:15.860" v="37" actId="20577"/>
          <ac:spMkLst>
            <pc:docMk/>
            <pc:sldMk cId="3502258445" sldId="283"/>
            <ac:spMk id="2" creationId="{E9CEDA78-A29D-320F-B54A-213078228352}"/>
          </ac:spMkLst>
        </pc:spChg>
      </pc:sldChg>
      <pc:sldChg chg="mod">
        <pc:chgData name="Behague, Sabina" userId="9788a9a5-b9f9-4f09-9b88-668e95cc4242" providerId="ADAL" clId="{E1FD11ED-DDB1-4C1B-9612-75ABFEA555D5}" dt="2025-10-30T15:40:00.315" v="124" actId="27918"/>
        <pc:sldMkLst>
          <pc:docMk/>
          <pc:sldMk cId="1925132525" sldId="294"/>
        </pc:sldMkLst>
      </pc:sldChg>
      <pc:sldChg chg="mod modNotesTx">
        <pc:chgData name="Behague, Sabina" userId="9788a9a5-b9f9-4f09-9b88-668e95cc4242" providerId="ADAL" clId="{E1FD11ED-DDB1-4C1B-9612-75ABFEA555D5}" dt="2025-10-30T15:24:21.200" v="50" actId="27918"/>
        <pc:sldMkLst>
          <pc:docMk/>
          <pc:sldMk cId="1702557876" sldId="324"/>
        </pc:sldMkLst>
      </pc:sldChg>
      <pc:sldChg chg="modSp del mod">
        <pc:chgData name="Behague, Sabina" userId="9788a9a5-b9f9-4f09-9b88-668e95cc4242" providerId="ADAL" clId="{E1FD11ED-DDB1-4C1B-9612-75ABFEA555D5}" dt="2025-10-30T15:35:32.719" v="122" actId="47"/>
        <pc:sldMkLst>
          <pc:docMk/>
          <pc:sldMk cId="2915665131" sldId="326"/>
        </pc:sldMkLst>
      </pc:sldChg>
      <pc:sldChg chg="addSp modSp mod">
        <pc:chgData name="Behague, Sabina" userId="9788a9a5-b9f9-4f09-9b88-668e95cc4242" providerId="ADAL" clId="{E1FD11ED-DDB1-4C1B-9612-75ABFEA555D5}" dt="2025-10-30T15:22:54.198" v="45" actId="1076"/>
        <pc:sldMkLst>
          <pc:docMk/>
          <pc:sldMk cId="3441600197" sldId="340"/>
        </pc:sldMkLst>
        <pc:spChg chg="add mod">
          <ac:chgData name="Behague, Sabina" userId="9788a9a5-b9f9-4f09-9b88-668e95cc4242" providerId="ADAL" clId="{E1FD11ED-DDB1-4C1B-9612-75ABFEA555D5}" dt="2025-10-30T15:22:49.248" v="44" actId="1076"/>
          <ac:spMkLst>
            <pc:docMk/>
            <pc:sldMk cId="3441600197" sldId="340"/>
            <ac:spMk id="4" creationId="{B9111821-1696-D1E5-1F1D-DB86E90CDFBC}"/>
          </ac:spMkLst>
        </pc:spChg>
        <pc:spChg chg="mod">
          <ac:chgData name="Behague, Sabina" userId="9788a9a5-b9f9-4f09-9b88-668e95cc4242" providerId="ADAL" clId="{E1FD11ED-DDB1-4C1B-9612-75ABFEA555D5}" dt="2025-10-30T15:20:51.171" v="38" actId="1076"/>
          <ac:spMkLst>
            <pc:docMk/>
            <pc:sldMk cId="3441600197" sldId="340"/>
            <ac:spMk id="5" creationId="{2DB53C78-DA00-2BC5-996C-8D5C0A276C42}"/>
          </ac:spMkLst>
        </pc:spChg>
        <pc:graphicFrameChg chg="mod">
          <ac:chgData name="Behague, Sabina" userId="9788a9a5-b9f9-4f09-9b88-668e95cc4242" providerId="ADAL" clId="{E1FD11ED-DDB1-4C1B-9612-75ABFEA555D5}" dt="2025-10-30T15:22:54.198" v="45" actId="1076"/>
          <ac:graphicFrameMkLst>
            <pc:docMk/>
            <pc:sldMk cId="3441600197" sldId="340"/>
            <ac:graphicFrameMk id="6" creationId="{A9A8CC69-E7C7-8BF8-2D2D-ABB1A61EC758}"/>
          </ac:graphicFrameMkLst>
        </pc:graphicFrameChg>
      </pc:sldChg>
      <pc:sldChg chg="mod">
        <pc:chgData name="Behague, Sabina" userId="9788a9a5-b9f9-4f09-9b88-668e95cc4242" providerId="ADAL" clId="{E1FD11ED-DDB1-4C1B-9612-75ABFEA555D5}" dt="2025-10-30T15:26:41.210" v="53" actId="27918"/>
        <pc:sldMkLst>
          <pc:docMk/>
          <pc:sldMk cId="4165731788" sldId="342"/>
        </pc:sldMkLst>
      </pc:sldChg>
      <pc:sldChg chg="modSp mod">
        <pc:chgData name="Behague, Sabina" userId="9788a9a5-b9f9-4f09-9b88-668e95cc4242" providerId="ADAL" clId="{E1FD11ED-DDB1-4C1B-9612-75ABFEA555D5}" dt="2025-11-14T21:04:10.942" v="211"/>
        <pc:sldMkLst>
          <pc:docMk/>
          <pc:sldMk cId="1246765326" sldId="344"/>
        </pc:sldMkLst>
        <pc:spChg chg="mod">
          <ac:chgData name="Behague, Sabina" userId="9788a9a5-b9f9-4f09-9b88-668e95cc4242" providerId="ADAL" clId="{E1FD11ED-DDB1-4C1B-9612-75ABFEA555D5}" dt="2025-11-14T21:02:16.777" v="186" actId="1076"/>
          <ac:spMkLst>
            <pc:docMk/>
            <pc:sldMk cId="1246765326" sldId="344"/>
            <ac:spMk id="2" creationId="{F6245169-1799-41CD-B28E-D2D20D16AD73}"/>
          </ac:spMkLst>
        </pc:spChg>
        <pc:spChg chg="mod">
          <ac:chgData name="Behague, Sabina" userId="9788a9a5-b9f9-4f09-9b88-668e95cc4242" providerId="ADAL" clId="{E1FD11ED-DDB1-4C1B-9612-75ABFEA555D5}" dt="2025-11-14T21:02:19.690" v="187" actId="1076"/>
          <ac:spMkLst>
            <pc:docMk/>
            <pc:sldMk cId="1246765326" sldId="344"/>
            <ac:spMk id="3" creationId="{E4FD1E92-5DBC-B105-F246-2355E4FF9A74}"/>
          </ac:spMkLst>
        </pc:spChg>
        <pc:spChg chg="mod">
          <ac:chgData name="Behague, Sabina" userId="9788a9a5-b9f9-4f09-9b88-668e95cc4242" providerId="ADAL" clId="{E1FD11ED-DDB1-4C1B-9612-75ABFEA555D5}" dt="2025-11-14T21:02:11.518" v="185" actId="1076"/>
          <ac:spMkLst>
            <pc:docMk/>
            <pc:sldMk cId="1246765326" sldId="344"/>
            <ac:spMk id="5" creationId="{2DB53C78-DA00-2BC5-996C-8D5C0A276C42}"/>
          </ac:spMkLst>
        </pc:spChg>
        <pc:graphicFrameChg chg="mod">
          <ac:chgData name="Behague, Sabina" userId="9788a9a5-b9f9-4f09-9b88-668e95cc4242" providerId="ADAL" clId="{E1FD11ED-DDB1-4C1B-9612-75ABFEA555D5}" dt="2025-11-14T21:04:10.942" v="211"/>
          <ac:graphicFrameMkLst>
            <pc:docMk/>
            <pc:sldMk cId="1246765326" sldId="344"/>
            <ac:graphicFrameMk id="6" creationId="{A9A8CC69-E7C7-8BF8-2D2D-ABB1A61EC758}"/>
          </ac:graphicFrameMkLst>
        </pc:graphicFrameChg>
      </pc:sldChg>
      <pc:sldChg chg="modSp mod modNotesTx">
        <pc:chgData name="Behague, Sabina" userId="9788a9a5-b9f9-4f09-9b88-668e95cc4242" providerId="ADAL" clId="{E1FD11ED-DDB1-4C1B-9612-75ABFEA555D5}" dt="2025-10-30T15:49:09.500" v="161" actId="207"/>
        <pc:sldMkLst>
          <pc:docMk/>
          <pc:sldMk cId="2945900005" sldId="349"/>
        </pc:sldMkLst>
        <pc:spChg chg="mod">
          <ac:chgData name="Behague, Sabina" userId="9788a9a5-b9f9-4f09-9b88-668e95cc4242" providerId="ADAL" clId="{E1FD11ED-DDB1-4C1B-9612-75ABFEA555D5}" dt="2025-10-30T15:48:54.707" v="160" actId="1076"/>
          <ac:spMkLst>
            <pc:docMk/>
            <pc:sldMk cId="2945900005" sldId="349"/>
            <ac:spMk id="2" creationId="{F6245169-1799-41CD-B28E-D2D20D16AD73}"/>
          </ac:spMkLst>
        </pc:spChg>
        <pc:graphicFrameChg chg="mod">
          <ac:chgData name="Behague, Sabina" userId="9788a9a5-b9f9-4f09-9b88-668e95cc4242" providerId="ADAL" clId="{E1FD11ED-DDB1-4C1B-9612-75ABFEA555D5}" dt="2025-10-30T15:49:09.500" v="161" actId="207"/>
          <ac:graphicFrameMkLst>
            <pc:docMk/>
            <pc:sldMk cId="2945900005" sldId="349"/>
            <ac:graphicFrameMk id="21" creationId="{9673CC04-08CC-5578-D046-2CD1CE6E0EBA}"/>
          </ac:graphicFrameMkLst>
        </pc:graphicFrameChg>
      </pc:sldChg>
      <pc:sldChg chg="addSp modSp">
        <pc:chgData name="Behague, Sabina" userId="9788a9a5-b9f9-4f09-9b88-668e95cc4242" providerId="ADAL" clId="{E1FD11ED-DDB1-4C1B-9612-75ABFEA555D5}" dt="2025-10-30T15:50:14.567" v="162"/>
        <pc:sldMkLst>
          <pc:docMk/>
          <pc:sldMk cId="3840754402" sldId="350"/>
        </pc:sldMkLst>
        <pc:spChg chg="add mod">
          <ac:chgData name="Behague, Sabina" userId="9788a9a5-b9f9-4f09-9b88-668e95cc4242" providerId="ADAL" clId="{E1FD11ED-DDB1-4C1B-9612-75ABFEA555D5}" dt="2025-10-30T15:50:14.567" v="162"/>
          <ac:spMkLst>
            <pc:docMk/>
            <pc:sldMk cId="3840754402" sldId="350"/>
            <ac:spMk id="4" creationId="{98DCCA38-802B-C784-4B0D-E11785A06C8C}"/>
          </ac:spMkLst>
        </pc:spChg>
      </pc:sldChg>
      <pc:sldChg chg="addSp modSp add mod">
        <pc:chgData name="Behague, Sabina" userId="9788a9a5-b9f9-4f09-9b88-668e95cc4242" providerId="ADAL" clId="{E1FD11ED-DDB1-4C1B-9612-75ABFEA555D5}" dt="2025-10-30T15:35:27.238" v="121" actId="207"/>
        <pc:sldMkLst>
          <pc:docMk/>
          <pc:sldMk cId="2455351052" sldId="352"/>
        </pc:sldMkLst>
        <pc:spChg chg="mod">
          <ac:chgData name="Behague, Sabina" userId="9788a9a5-b9f9-4f09-9b88-668e95cc4242" providerId="ADAL" clId="{E1FD11ED-DDB1-4C1B-9612-75ABFEA555D5}" dt="2025-10-30T15:34:50.274" v="114" actId="207"/>
          <ac:spMkLst>
            <pc:docMk/>
            <pc:sldMk cId="2455351052" sldId="352"/>
            <ac:spMk id="3" creationId="{414180EF-7B6E-C9BC-4873-C8F08076618F}"/>
          </ac:spMkLst>
        </pc:spChg>
        <pc:spChg chg="mod">
          <ac:chgData name="Behague, Sabina" userId="9788a9a5-b9f9-4f09-9b88-668e95cc4242" providerId="ADAL" clId="{E1FD11ED-DDB1-4C1B-9612-75ABFEA555D5}" dt="2025-10-30T15:35:07.153" v="117" actId="207"/>
          <ac:spMkLst>
            <pc:docMk/>
            <pc:sldMk cId="2455351052" sldId="352"/>
            <ac:spMk id="4" creationId="{978DE2BF-A2E0-AA79-84D7-C42A4578EABE}"/>
          </ac:spMkLst>
        </pc:spChg>
        <pc:spChg chg="mod">
          <ac:chgData name="Behague, Sabina" userId="9788a9a5-b9f9-4f09-9b88-668e95cc4242" providerId="ADAL" clId="{E1FD11ED-DDB1-4C1B-9612-75ABFEA555D5}" dt="2025-10-30T15:34:55.063" v="115" actId="207"/>
          <ac:spMkLst>
            <pc:docMk/>
            <pc:sldMk cId="2455351052" sldId="352"/>
            <ac:spMk id="5" creationId="{68B51B9E-2A29-2A49-0E69-5509B8101204}"/>
          </ac:spMkLst>
        </pc:spChg>
        <pc:spChg chg="mod">
          <ac:chgData name="Behague, Sabina" userId="9788a9a5-b9f9-4f09-9b88-668e95cc4242" providerId="ADAL" clId="{E1FD11ED-DDB1-4C1B-9612-75ABFEA555D5}" dt="2025-10-30T15:34:43.582" v="113" actId="207"/>
          <ac:spMkLst>
            <pc:docMk/>
            <pc:sldMk cId="2455351052" sldId="352"/>
            <ac:spMk id="6" creationId="{58D0C180-E068-E3FA-F218-293C11D1D152}"/>
          </ac:spMkLst>
        </pc:spChg>
        <pc:spChg chg="mod">
          <ac:chgData name="Behague, Sabina" userId="9788a9a5-b9f9-4f09-9b88-668e95cc4242" providerId="ADAL" clId="{E1FD11ED-DDB1-4C1B-9612-75ABFEA555D5}" dt="2025-10-30T15:35:16.834" v="119" actId="207"/>
          <ac:spMkLst>
            <pc:docMk/>
            <pc:sldMk cId="2455351052" sldId="352"/>
            <ac:spMk id="7" creationId="{A3CB145A-0CAF-A8DD-4462-8BB8DCBEFC6A}"/>
          </ac:spMkLst>
        </pc:spChg>
        <pc:spChg chg="mod">
          <ac:chgData name="Behague, Sabina" userId="9788a9a5-b9f9-4f09-9b88-668e95cc4242" providerId="ADAL" clId="{E1FD11ED-DDB1-4C1B-9612-75ABFEA555D5}" dt="2025-10-30T15:30:54.396" v="67"/>
          <ac:spMkLst>
            <pc:docMk/>
            <pc:sldMk cId="2455351052" sldId="352"/>
            <ac:spMk id="8" creationId="{1FAFF506-CA4A-E3E0-6C07-F264A8CE00B4}"/>
          </ac:spMkLst>
        </pc:spChg>
        <pc:spChg chg="mod">
          <ac:chgData name="Behague, Sabina" userId="9788a9a5-b9f9-4f09-9b88-668e95cc4242" providerId="ADAL" clId="{E1FD11ED-DDB1-4C1B-9612-75ABFEA555D5}" dt="2025-10-30T15:31:52.209" v="79" actId="1076"/>
          <ac:spMkLst>
            <pc:docMk/>
            <pc:sldMk cId="2455351052" sldId="352"/>
            <ac:spMk id="9" creationId="{68CF89CC-561D-73DA-FB5B-A0ABB8B99BEC}"/>
          </ac:spMkLst>
        </pc:spChg>
        <pc:spChg chg="mod">
          <ac:chgData name="Behague, Sabina" userId="9788a9a5-b9f9-4f09-9b88-668e95cc4242" providerId="ADAL" clId="{E1FD11ED-DDB1-4C1B-9612-75ABFEA555D5}" dt="2025-10-30T15:30:37.118" v="66" actId="20577"/>
          <ac:spMkLst>
            <pc:docMk/>
            <pc:sldMk cId="2455351052" sldId="352"/>
            <ac:spMk id="11" creationId="{4A102DD8-FB11-0B0C-A3AC-A37254974117}"/>
          </ac:spMkLst>
        </pc:spChg>
        <pc:spChg chg="mod">
          <ac:chgData name="Behague, Sabina" userId="9788a9a5-b9f9-4f09-9b88-668e95cc4242" providerId="ADAL" clId="{E1FD11ED-DDB1-4C1B-9612-75ABFEA555D5}" dt="2025-10-30T15:34:20.407" v="111" actId="207"/>
          <ac:spMkLst>
            <pc:docMk/>
            <pc:sldMk cId="2455351052" sldId="352"/>
            <ac:spMk id="12" creationId="{F72163FC-5BA5-0AA1-F860-DB6948CDFEB3}"/>
          </ac:spMkLst>
        </pc:spChg>
        <pc:spChg chg="mod">
          <ac:chgData name="Behague, Sabina" userId="9788a9a5-b9f9-4f09-9b88-668e95cc4242" providerId="ADAL" clId="{E1FD11ED-DDB1-4C1B-9612-75ABFEA555D5}" dt="2025-10-30T15:35:27.238" v="121" actId="207"/>
          <ac:spMkLst>
            <pc:docMk/>
            <pc:sldMk cId="2455351052" sldId="352"/>
            <ac:spMk id="13" creationId="{270CDC80-9883-16DC-4076-77648270B0CA}"/>
          </ac:spMkLst>
        </pc:spChg>
        <pc:spChg chg="mod">
          <ac:chgData name="Behague, Sabina" userId="9788a9a5-b9f9-4f09-9b88-668e95cc4242" providerId="ADAL" clId="{E1FD11ED-DDB1-4C1B-9612-75ABFEA555D5}" dt="2025-10-30T15:34:12.749" v="110" actId="207"/>
          <ac:spMkLst>
            <pc:docMk/>
            <pc:sldMk cId="2455351052" sldId="352"/>
            <ac:spMk id="15" creationId="{99ACEEF6-D826-3ABF-9E60-46A6381AC0E1}"/>
          </ac:spMkLst>
        </pc:spChg>
        <pc:spChg chg="mod">
          <ac:chgData name="Behague, Sabina" userId="9788a9a5-b9f9-4f09-9b88-668e95cc4242" providerId="ADAL" clId="{E1FD11ED-DDB1-4C1B-9612-75ABFEA555D5}" dt="2025-10-30T15:33:14.677" v="100" actId="20577"/>
          <ac:spMkLst>
            <pc:docMk/>
            <pc:sldMk cId="2455351052" sldId="352"/>
            <ac:spMk id="16" creationId="{64A950B0-F04D-322E-F3D2-0ACFD3326F40}"/>
          </ac:spMkLst>
        </pc:spChg>
        <pc:spChg chg="mod">
          <ac:chgData name="Behague, Sabina" userId="9788a9a5-b9f9-4f09-9b88-668e95cc4242" providerId="ADAL" clId="{E1FD11ED-DDB1-4C1B-9612-75ABFEA555D5}" dt="2025-10-30T15:35:21.288" v="120" actId="207"/>
          <ac:spMkLst>
            <pc:docMk/>
            <pc:sldMk cId="2455351052" sldId="352"/>
            <ac:spMk id="17" creationId="{57B07A33-4450-05A5-BE44-5E5E840AC884}"/>
          </ac:spMkLst>
        </pc:spChg>
        <pc:spChg chg="mod">
          <ac:chgData name="Behague, Sabina" userId="9788a9a5-b9f9-4f09-9b88-668e95cc4242" providerId="ADAL" clId="{E1FD11ED-DDB1-4C1B-9612-75ABFEA555D5}" dt="2025-10-30T15:32:52.856" v="94" actId="20577"/>
          <ac:spMkLst>
            <pc:docMk/>
            <pc:sldMk cId="2455351052" sldId="352"/>
            <ac:spMk id="18" creationId="{C324A0C5-9247-E3F0-6B97-CEC4CD13BC21}"/>
          </ac:spMkLst>
        </pc:spChg>
        <pc:spChg chg="mod">
          <ac:chgData name="Behague, Sabina" userId="9788a9a5-b9f9-4f09-9b88-668e95cc4242" providerId="ADAL" clId="{E1FD11ED-DDB1-4C1B-9612-75ABFEA555D5}" dt="2025-10-30T15:32:18.335" v="85" actId="20577"/>
          <ac:spMkLst>
            <pc:docMk/>
            <pc:sldMk cId="2455351052" sldId="352"/>
            <ac:spMk id="19" creationId="{44FABAD5-7573-8C49-EF37-65CCE7D35EED}"/>
          </ac:spMkLst>
        </pc:spChg>
        <pc:spChg chg="mod">
          <ac:chgData name="Behague, Sabina" userId="9788a9a5-b9f9-4f09-9b88-668e95cc4242" providerId="ADAL" clId="{E1FD11ED-DDB1-4C1B-9612-75ABFEA555D5}" dt="2025-10-30T15:35:11.741" v="118" actId="207"/>
          <ac:spMkLst>
            <pc:docMk/>
            <pc:sldMk cId="2455351052" sldId="352"/>
            <ac:spMk id="20" creationId="{47E92309-9A37-F41B-EE0E-7C1409C1721C}"/>
          </ac:spMkLst>
        </pc:spChg>
        <pc:spChg chg="mod">
          <ac:chgData name="Behague, Sabina" userId="9788a9a5-b9f9-4f09-9b88-668e95cc4242" providerId="ADAL" clId="{E1FD11ED-DDB1-4C1B-9612-75ABFEA555D5}" dt="2025-10-30T15:35:01.681" v="116" actId="207"/>
          <ac:spMkLst>
            <pc:docMk/>
            <pc:sldMk cId="2455351052" sldId="352"/>
            <ac:spMk id="21" creationId="{9916CAE9-FF63-DF47-3249-90BB638216BC}"/>
          </ac:spMkLst>
        </pc:spChg>
        <pc:spChg chg="mod">
          <ac:chgData name="Behague, Sabina" userId="9788a9a5-b9f9-4f09-9b88-668e95cc4242" providerId="ADAL" clId="{E1FD11ED-DDB1-4C1B-9612-75ABFEA555D5}" dt="2025-10-30T15:33:28.877" v="106" actId="20577"/>
          <ac:spMkLst>
            <pc:docMk/>
            <pc:sldMk cId="2455351052" sldId="352"/>
            <ac:spMk id="22" creationId="{AEAF3CDE-92CE-92B5-8872-6DC65237A909}"/>
          </ac:spMkLst>
        </pc:spChg>
        <pc:spChg chg="mod">
          <ac:chgData name="Behague, Sabina" userId="9788a9a5-b9f9-4f09-9b88-668e95cc4242" providerId="ADAL" clId="{E1FD11ED-DDB1-4C1B-9612-75ABFEA555D5}" dt="2025-10-30T15:32:08.354" v="82" actId="20577"/>
          <ac:spMkLst>
            <pc:docMk/>
            <pc:sldMk cId="2455351052" sldId="352"/>
            <ac:spMk id="23" creationId="{3F13807B-93E5-B450-B459-670843D21C0C}"/>
          </ac:spMkLst>
        </pc:spChg>
        <pc:spChg chg="mod">
          <ac:chgData name="Behague, Sabina" userId="9788a9a5-b9f9-4f09-9b88-668e95cc4242" providerId="ADAL" clId="{E1FD11ED-DDB1-4C1B-9612-75ABFEA555D5}" dt="2025-10-30T15:34:26.177" v="112" actId="207"/>
          <ac:spMkLst>
            <pc:docMk/>
            <pc:sldMk cId="2455351052" sldId="352"/>
            <ac:spMk id="24" creationId="{7BACAFB6-5DC2-1620-058F-B19B83B8BE2F}"/>
          </ac:spMkLst>
        </pc:spChg>
        <pc:spChg chg="mod">
          <ac:chgData name="Behague, Sabina" userId="9788a9a5-b9f9-4f09-9b88-668e95cc4242" providerId="ADAL" clId="{E1FD11ED-DDB1-4C1B-9612-75ABFEA555D5}" dt="2025-10-30T15:33:38.049" v="109" actId="20577"/>
          <ac:spMkLst>
            <pc:docMk/>
            <pc:sldMk cId="2455351052" sldId="352"/>
            <ac:spMk id="25" creationId="{6EE9B32C-C1FA-2531-C065-B39D2BC23E18}"/>
          </ac:spMkLst>
        </pc:spChg>
        <pc:spChg chg="add mod">
          <ac:chgData name="Behague, Sabina" userId="9788a9a5-b9f9-4f09-9b88-668e95cc4242" providerId="ADAL" clId="{E1FD11ED-DDB1-4C1B-9612-75ABFEA555D5}" dt="2025-10-30T15:31:32.532" v="76" actId="14100"/>
          <ac:spMkLst>
            <pc:docMk/>
            <pc:sldMk cId="2455351052" sldId="352"/>
            <ac:spMk id="29" creationId="{42EB9956-0C55-036B-8F1F-38FE862E4B92}"/>
          </ac:spMkLst>
        </pc:spChg>
        <pc:spChg chg="add mod">
          <ac:chgData name="Behague, Sabina" userId="9788a9a5-b9f9-4f09-9b88-668e95cc4242" providerId="ADAL" clId="{E1FD11ED-DDB1-4C1B-9612-75ABFEA555D5}" dt="2025-10-30T15:31:46.453" v="78" actId="1076"/>
          <ac:spMkLst>
            <pc:docMk/>
            <pc:sldMk cId="2455351052" sldId="352"/>
            <ac:spMk id="30" creationId="{B156DFC6-5A89-E3EA-7C1D-7B10C5B6E647}"/>
          </ac:spMkLst>
        </pc:spChg>
      </pc:sldChg>
    </pc:docChg>
  </pc:docChgLst>
  <pc:docChgLst>
    <pc:chgData name="Behague, Sabina" userId="9788a9a5-b9f9-4f09-9b88-668e95cc4242" providerId="ADAL" clId="{55AC80CE-82EE-47DD-873E-81422D096B4C}"/>
    <pc:docChg chg="custSel modSld">
      <pc:chgData name="Behague, Sabina" userId="9788a9a5-b9f9-4f09-9b88-668e95cc4242" providerId="ADAL" clId="{55AC80CE-82EE-47DD-873E-81422D096B4C}" dt="2025-10-22T16:47:39.479" v="567" actId="20577"/>
      <pc:docMkLst>
        <pc:docMk/>
      </pc:docMkLst>
      <pc:sldChg chg="modSp mod">
        <pc:chgData name="Behague, Sabina" userId="9788a9a5-b9f9-4f09-9b88-668e95cc4242" providerId="ADAL" clId="{55AC80CE-82EE-47DD-873E-81422D096B4C}" dt="2025-10-21T20:02:01.804" v="1" actId="207"/>
        <pc:sldMkLst>
          <pc:docMk/>
          <pc:sldMk cId="2163988523" sldId="260"/>
        </pc:sldMkLst>
        <pc:spChg chg="mod">
          <ac:chgData name="Behague, Sabina" userId="9788a9a5-b9f9-4f09-9b88-668e95cc4242" providerId="ADAL" clId="{55AC80CE-82EE-47DD-873E-81422D096B4C}" dt="2025-10-21T20:01:56.945" v="0" actId="207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ehague, Sabina" userId="9788a9a5-b9f9-4f09-9b88-668e95cc4242" providerId="ADAL" clId="{55AC80CE-82EE-47DD-873E-81422D096B4C}" dt="2025-10-21T20:02:01.804" v="1" actId="207"/>
          <ac:spMkLst>
            <pc:docMk/>
            <pc:sldMk cId="2163988523" sldId="260"/>
            <ac:spMk id="8" creationId="{E39DAA33-FEFE-A8BD-BBEA-A8F3D8B80ECE}"/>
          </ac:spMkLst>
        </pc:spChg>
      </pc:sldChg>
      <pc:sldChg chg="modSp mod">
        <pc:chgData name="Behague, Sabina" userId="9788a9a5-b9f9-4f09-9b88-668e95cc4242" providerId="ADAL" clId="{55AC80CE-82EE-47DD-873E-81422D096B4C}" dt="2025-10-21T20:07:12.396" v="36" actId="1076"/>
        <pc:sldMkLst>
          <pc:docMk/>
          <pc:sldMk cId="1428788921" sldId="262"/>
        </pc:sldMkLst>
        <pc:spChg chg="mod">
          <ac:chgData name="Behague, Sabina" userId="9788a9a5-b9f9-4f09-9b88-668e95cc4242" providerId="ADAL" clId="{55AC80CE-82EE-47DD-873E-81422D096B4C}" dt="2025-10-21T20:07:12.396" v="36" actId="107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ehague, Sabina" userId="9788a9a5-b9f9-4f09-9b88-668e95cc4242" providerId="ADAL" clId="{55AC80CE-82EE-47DD-873E-81422D096B4C}" dt="2025-10-21T20:06:47.212" v="34" actId="1076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ehague, Sabina" userId="9788a9a5-b9f9-4f09-9b88-668e95cc4242" providerId="ADAL" clId="{55AC80CE-82EE-47DD-873E-81422D096B4C}" dt="2025-10-21T20:06:54.955" v="35" actId="1076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Behague, Sabina" userId="9788a9a5-b9f9-4f09-9b88-668e95cc4242" providerId="ADAL" clId="{55AC80CE-82EE-47DD-873E-81422D096B4C}" dt="2025-10-21T20:06:39.357" v="33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 modNotesTx">
        <pc:chgData name="Behague, Sabina" userId="9788a9a5-b9f9-4f09-9b88-668e95cc4242" providerId="ADAL" clId="{55AC80CE-82EE-47DD-873E-81422D096B4C}" dt="2025-10-22T14:15:57.761" v="482"/>
        <pc:sldMkLst>
          <pc:docMk/>
          <pc:sldMk cId="1887431401" sldId="263"/>
        </pc:sldMkLst>
        <pc:graphicFrameChg chg="mod">
          <ac:chgData name="Behague, Sabina" userId="9788a9a5-b9f9-4f09-9b88-668e95cc4242" providerId="ADAL" clId="{55AC80CE-82EE-47DD-873E-81422D096B4C}" dt="2025-10-22T14:15:57.761" v="482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Sp mod">
        <pc:chgData name="Behague, Sabina" userId="9788a9a5-b9f9-4f09-9b88-668e95cc4242" providerId="ADAL" clId="{55AC80CE-82EE-47DD-873E-81422D096B4C}" dt="2025-10-22T13:08:59.675" v="290" actId="27918"/>
        <pc:sldMkLst>
          <pc:docMk/>
          <pc:sldMk cId="2479953464" sldId="264"/>
        </pc:sldMkLst>
        <pc:spChg chg="mod">
          <ac:chgData name="Behague, Sabina" userId="9788a9a5-b9f9-4f09-9b88-668e95cc4242" providerId="ADAL" clId="{55AC80CE-82EE-47DD-873E-81422D096B4C}" dt="2025-10-22T13:08:11.145" v="284" actId="20577"/>
          <ac:spMkLst>
            <pc:docMk/>
            <pc:sldMk cId="2479953464" sldId="264"/>
            <ac:spMk id="2" creationId="{F8B6B505-F74F-ABF3-A1F4-837A22556A4A}"/>
          </ac:spMkLst>
        </pc:spChg>
      </pc:sldChg>
      <pc:sldChg chg="mod">
        <pc:chgData name="Behague, Sabina" userId="9788a9a5-b9f9-4f09-9b88-668e95cc4242" providerId="ADAL" clId="{55AC80CE-82EE-47DD-873E-81422D096B4C}" dt="2025-10-22T12:54:18.814" v="151" actId="27918"/>
        <pc:sldMkLst>
          <pc:docMk/>
          <pc:sldMk cId="1506493807" sldId="272"/>
        </pc:sldMkLst>
      </pc:sldChg>
      <pc:sldChg chg="modSp mod modNotesTx">
        <pc:chgData name="Behague, Sabina" userId="9788a9a5-b9f9-4f09-9b88-668e95cc4242" providerId="ADAL" clId="{55AC80CE-82EE-47DD-873E-81422D096B4C}" dt="2025-10-22T13:22:17.474" v="415" actId="207"/>
        <pc:sldMkLst>
          <pc:docMk/>
          <pc:sldMk cId="111198767" sldId="275"/>
        </pc:sldMkLst>
        <pc:graphicFrameChg chg="mod">
          <ac:chgData name="Behague, Sabina" userId="9788a9a5-b9f9-4f09-9b88-668e95cc4242" providerId="ADAL" clId="{55AC80CE-82EE-47DD-873E-81422D096B4C}" dt="2025-10-22T13:22:17.474" v="415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modSp mod">
        <pc:chgData name="Behague, Sabina" userId="9788a9a5-b9f9-4f09-9b88-668e95cc4242" providerId="ADAL" clId="{55AC80CE-82EE-47DD-873E-81422D096B4C}" dt="2025-10-22T13:09:44.453" v="326" actId="27918"/>
        <pc:sldMkLst>
          <pc:docMk/>
          <pc:sldMk cId="3502258445" sldId="283"/>
        </pc:sldMkLst>
        <pc:spChg chg="mod">
          <ac:chgData name="Behague, Sabina" userId="9788a9a5-b9f9-4f09-9b88-668e95cc4242" providerId="ADAL" clId="{55AC80CE-82EE-47DD-873E-81422D096B4C}" dt="2025-10-22T13:09:19.760" v="319" actId="20577"/>
          <ac:spMkLst>
            <pc:docMk/>
            <pc:sldMk cId="3502258445" sldId="283"/>
            <ac:spMk id="2" creationId="{E9CEDA78-A29D-320F-B54A-213078228352}"/>
          </ac:spMkLst>
        </pc:spChg>
      </pc:sldChg>
      <pc:sldChg chg="mod">
        <pc:chgData name="Behague, Sabina" userId="9788a9a5-b9f9-4f09-9b88-668e95cc4242" providerId="ADAL" clId="{55AC80CE-82EE-47DD-873E-81422D096B4C}" dt="2025-10-21T21:13:32.312" v="110" actId="27918"/>
        <pc:sldMkLst>
          <pc:docMk/>
          <pc:sldMk cId="2004344858" sldId="288"/>
        </pc:sldMkLst>
      </pc:sldChg>
      <pc:sldChg chg="modSp mod">
        <pc:chgData name="Behague, Sabina" userId="9788a9a5-b9f9-4f09-9b88-668e95cc4242" providerId="ADAL" clId="{55AC80CE-82EE-47DD-873E-81422D096B4C}" dt="2025-10-22T16:47:39.479" v="567" actId="20577"/>
        <pc:sldMkLst>
          <pc:docMk/>
          <pc:sldMk cId="3475639167" sldId="289"/>
        </pc:sldMkLst>
        <pc:spChg chg="mod">
          <ac:chgData name="Behague, Sabina" userId="9788a9a5-b9f9-4f09-9b88-668e95cc4242" providerId="ADAL" clId="{55AC80CE-82EE-47DD-873E-81422D096B4C}" dt="2025-10-22T16:47:39.479" v="567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 modNotesTx">
        <pc:chgData name="Behague, Sabina" userId="9788a9a5-b9f9-4f09-9b88-668e95cc4242" providerId="ADAL" clId="{55AC80CE-82EE-47DD-873E-81422D096B4C}" dt="2025-10-22T16:15:26.479" v="523" actId="27918"/>
        <pc:sldMkLst>
          <pc:docMk/>
          <pc:sldMk cId="1925132525" sldId="294"/>
        </pc:sldMkLst>
        <pc:graphicFrameChg chg="mod">
          <ac:chgData name="Behague, Sabina" userId="9788a9a5-b9f9-4f09-9b88-668e95cc4242" providerId="ADAL" clId="{55AC80CE-82EE-47DD-873E-81422D096B4C}" dt="2025-10-22T16:14:19.020" v="509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Behague, Sabina" userId="9788a9a5-b9f9-4f09-9b88-668e95cc4242" providerId="ADAL" clId="{55AC80CE-82EE-47DD-873E-81422D096B4C}" dt="2025-10-21T20:45:37.041" v="77" actId="27918"/>
        <pc:sldMkLst>
          <pc:docMk/>
          <pc:sldMk cId="3332005300" sldId="322"/>
        </pc:sldMkLst>
        <pc:spChg chg="mod">
          <ac:chgData name="Behague, Sabina" userId="9788a9a5-b9f9-4f09-9b88-668e95cc4242" providerId="ADAL" clId="{55AC80CE-82EE-47DD-873E-81422D096B4C}" dt="2025-10-21T20:40:14.392" v="38" actId="2057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Behague, Sabina" userId="9788a9a5-b9f9-4f09-9b88-668e95cc4242" providerId="ADAL" clId="{55AC80CE-82EE-47DD-873E-81422D096B4C}" dt="2025-10-21T20:44:59.890" v="75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">
        <pc:chgData name="Behague, Sabina" userId="9788a9a5-b9f9-4f09-9b88-668e95cc4242" providerId="ADAL" clId="{55AC80CE-82EE-47DD-873E-81422D096B4C}" dt="2025-10-21T20:50:55.683" v="106" actId="27918"/>
        <pc:sldMkLst>
          <pc:docMk/>
          <pc:sldMk cId="1702557876" sldId="324"/>
        </pc:sldMkLst>
      </pc:sldChg>
      <pc:sldChg chg="delSp modSp mod">
        <pc:chgData name="Behague, Sabina" userId="9788a9a5-b9f9-4f09-9b88-668e95cc4242" providerId="ADAL" clId="{55AC80CE-82EE-47DD-873E-81422D096B4C}" dt="2025-10-22T13:11:04.736" v="392" actId="1076"/>
        <pc:sldMkLst>
          <pc:docMk/>
          <pc:sldMk cId="2915665131" sldId="326"/>
        </pc:sldMkLst>
      </pc:sldChg>
      <pc:sldChg chg="modSp mod">
        <pc:chgData name="Behague, Sabina" userId="9788a9a5-b9f9-4f09-9b88-668e95cc4242" providerId="ADAL" clId="{55AC80CE-82EE-47DD-873E-81422D096B4C}" dt="2025-10-21T20:48:11.098" v="95"/>
        <pc:sldMkLst>
          <pc:docMk/>
          <pc:sldMk cId="3441600197" sldId="340"/>
        </pc:sldMkLst>
        <pc:spChg chg="mod">
          <ac:chgData name="Behague, Sabina" userId="9788a9a5-b9f9-4f09-9b88-668e95cc4242" providerId="ADAL" clId="{55AC80CE-82EE-47DD-873E-81422D096B4C}" dt="2025-10-21T20:47:19.925" v="87" actId="1076"/>
          <ac:spMkLst>
            <pc:docMk/>
            <pc:sldMk cId="3441600197" sldId="340"/>
            <ac:spMk id="5" creationId="{2DB53C78-DA00-2BC5-996C-8D5C0A276C42}"/>
          </ac:spMkLst>
        </pc:spChg>
        <pc:graphicFrameChg chg="mod">
          <ac:chgData name="Behague, Sabina" userId="9788a9a5-b9f9-4f09-9b88-668e95cc4242" providerId="ADAL" clId="{55AC80CE-82EE-47DD-873E-81422D096B4C}" dt="2025-10-21T20:48:11.098" v="95"/>
          <ac:graphicFrameMkLst>
            <pc:docMk/>
            <pc:sldMk cId="3441600197" sldId="340"/>
            <ac:graphicFrameMk id="6" creationId="{A9A8CC69-E7C7-8BF8-2D2D-ABB1A61EC758}"/>
          </ac:graphicFrameMkLst>
        </pc:graphicFrameChg>
      </pc:sldChg>
      <pc:sldChg chg="modSp mod">
        <pc:chgData name="Behague, Sabina" userId="9788a9a5-b9f9-4f09-9b88-668e95cc4242" providerId="ADAL" clId="{55AC80CE-82EE-47DD-873E-81422D096B4C}" dt="2025-10-21T21:14:21.493" v="114" actId="208"/>
        <pc:sldMkLst>
          <pc:docMk/>
          <pc:sldMk cId="2701551733" sldId="341"/>
        </pc:sldMkLst>
        <pc:spChg chg="mod">
          <ac:chgData name="Behague, Sabina" userId="9788a9a5-b9f9-4f09-9b88-668e95cc4242" providerId="ADAL" clId="{55AC80CE-82EE-47DD-873E-81422D096B4C}" dt="2025-10-21T21:14:17.545" v="113" actId="208"/>
          <ac:spMkLst>
            <pc:docMk/>
            <pc:sldMk cId="2701551733" sldId="341"/>
            <ac:spMk id="7" creationId="{CE64F085-394F-89FE-55C1-94E5F28AFADD}"/>
          </ac:spMkLst>
        </pc:spChg>
        <pc:spChg chg="mod">
          <ac:chgData name="Behague, Sabina" userId="9788a9a5-b9f9-4f09-9b88-668e95cc4242" providerId="ADAL" clId="{55AC80CE-82EE-47DD-873E-81422D096B4C}" dt="2025-10-21T21:14:21.493" v="114" actId="208"/>
          <ac:spMkLst>
            <pc:docMk/>
            <pc:sldMk cId="2701551733" sldId="341"/>
            <ac:spMk id="8" creationId="{E39DAA33-FEFE-A8BD-BBEA-A8F3D8B80ECE}"/>
          </ac:spMkLst>
        </pc:spChg>
      </pc:sldChg>
      <pc:sldChg chg="modSp mod">
        <pc:chgData name="Behague, Sabina" userId="9788a9a5-b9f9-4f09-9b88-668e95cc4242" providerId="ADAL" clId="{55AC80CE-82EE-47DD-873E-81422D096B4C}" dt="2025-10-21T21:19:29.251" v="145"/>
        <pc:sldMkLst>
          <pc:docMk/>
          <pc:sldMk cId="4165731788" sldId="342"/>
        </pc:sldMkLst>
        <pc:spChg chg="mod">
          <ac:chgData name="Behague, Sabina" userId="9788a9a5-b9f9-4f09-9b88-668e95cc4242" providerId="ADAL" clId="{55AC80CE-82EE-47DD-873E-81422D096B4C}" dt="2025-10-21T21:14:51.529" v="116" actId="207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Behague, Sabina" userId="9788a9a5-b9f9-4f09-9b88-668e95cc4242" providerId="ADAL" clId="{55AC80CE-82EE-47DD-873E-81422D096B4C}" dt="2025-10-21T21:19:29.251" v="145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modSp mod">
        <pc:chgData name="Behague, Sabina" userId="9788a9a5-b9f9-4f09-9b88-668e95cc4242" providerId="ADAL" clId="{55AC80CE-82EE-47DD-873E-81422D096B4C}" dt="2025-10-22T13:07:08.882" v="255" actId="14100"/>
        <pc:sldMkLst>
          <pc:docMk/>
          <pc:sldMk cId="1246765326" sldId="344"/>
        </pc:sldMkLst>
        <pc:spChg chg="mod">
          <ac:chgData name="Behague, Sabina" userId="9788a9a5-b9f9-4f09-9b88-668e95cc4242" providerId="ADAL" clId="{55AC80CE-82EE-47DD-873E-81422D096B4C}" dt="2025-10-22T13:07:08.882" v="255" actId="14100"/>
          <ac:spMkLst>
            <pc:docMk/>
            <pc:sldMk cId="1246765326" sldId="344"/>
            <ac:spMk id="5" creationId="{2DB53C78-DA00-2BC5-996C-8D5C0A276C42}"/>
          </ac:spMkLst>
        </pc:spChg>
        <pc:graphicFrameChg chg="mod">
          <ac:chgData name="Behague, Sabina" userId="9788a9a5-b9f9-4f09-9b88-668e95cc4242" providerId="ADAL" clId="{55AC80CE-82EE-47DD-873E-81422D096B4C}" dt="2025-10-22T13:05:52.268" v="250"/>
          <ac:graphicFrameMkLst>
            <pc:docMk/>
            <pc:sldMk cId="1246765326" sldId="344"/>
            <ac:graphicFrameMk id="6" creationId="{A9A8CC69-E7C7-8BF8-2D2D-ABB1A61EC758}"/>
          </ac:graphicFrameMkLst>
        </pc:graphicFrameChg>
      </pc:sldChg>
      <pc:sldChg chg="modSp mod">
        <pc:chgData name="Behague, Sabina" userId="9788a9a5-b9f9-4f09-9b88-668e95cc4242" providerId="ADAL" clId="{55AC80CE-82EE-47DD-873E-81422D096B4C}" dt="2025-10-22T13:11:26.880" v="396" actId="208"/>
        <pc:sldMkLst>
          <pc:docMk/>
          <pc:sldMk cId="2954765300" sldId="345"/>
        </pc:sldMkLst>
        <pc:spChg chg="mod">
          <ac:chgData name="Behague, Sabina" userId="9788a9a5-b9f9-4f09-9b88-668e95cc4242" providerId="ADAL" clId="{55AC80CE-82EE-47DD-873E-81422D096B4C}" dt="2025-10-22T13:11:23.073" v="395" actId="208"/>
          <ac:spMkLst>
            <pc:docMk/>
            <pc:sldMk cId="2954765300" sldId="345"/>
            <ac:spMk id="7" creationId="{CE64F085-394F-89FE-55C1-94E5F28AFADD}"/>
          </ac:spMkLst>
        </pc:spChg>
        <pc:spChg chg="mod">
          <ac:chgData name="Behague, Sabina" userId="9788a9a5-b9f9-4f09-9b88-668e95cc4242" providerId="ADAL" clId="{55AC80CE-82EE-47DD-873E-81422D096B4C}" dt="2025-10-22T13:11:26.880" v="396" actId="208"/>
          <ac:spMkLst>
            <pc:docMk/>
            <pc:sldMk cId="2954765300" sldId="345"/>
            <ac:spMk id="8" creationId="{E39DAA33-FEFE-A8BD-BBEA-A8F3D8B80ECE}"/>
          </ac:spMkLst>
        </pc:spChg>
      </pc:sldChg>
      <pc:sldChg chg="mod modNotesTx">
        <pc:chgData name="Behague, Sabina" userId="9788a9a5-b9f9-4f09-9b88-668e95cc4242" providerId="ADAL" clId="{55AC80CE-82EE-47DD-873E-81422D096B4C}" dt="2025-10-22T14:18:10.315" v="490" actId="27918"/>
        <pc:sldMkLst>
          <pc:docMk/>
          <pc:sldMk cId="3434176857" sldId="346"/>
        </pc:sldMkLst>
      </pc:sldChg>
      <pc:sldChg chg="mod modNotesTx">
        <pc:chgData name="Behague, Sabina" userId="9788a9a5-b9f9-4f09-9b88-668e95cc4242" providerId="ADAL" clId="{55AC80CE-82EE-47DD-873E-81422D096B4C}" dt="2025-10-22T16:13:19.226" v="502" actId="27918"/>
        <pc:sldMkLst>
          <pc:docMk/>
          <pc:sldMk cId="1233236921" sldId="347"/>
        </pc:sldMkLst>
      </pc:sldChg>
      <pc:sldChg chg="modSp mod">
        <pc:chgData name="Behague, Sabina" userId="9788a9a5-b9f9-4f09-9b88-668e95cc4242" providerId="ADAL" clId="{55AC80CE-82EE-47DD-873E-81422D096B4C}" dt="2025-10-22T16:13:41.058" v="504" actId="207"/>
        <pc:sldMkLst>
          <pc:docMk/>
          <pc:sldMk cId="670098642" sldId="348"/>
        </pc:sldMkLst>
        <pc:spChg chg="mod">
          <ac:chgData name="Behague, Sabina" userId="9788a9a5-b9f9-4f09-9b88-668e95cc4242" providerId="ADAL" clId="{55AC80CE-82EE-47DD-873E-81422D096B4C}" dt="2025-10-22T16:13:36.798" v="503" actId="207"/>
          <ac:spMkLst>
            <pc:docMk/>
            <pc:sldMk cId="670098642" sldId="348"/>
            <ac:spMk id="7" creationId="{CE64F085-394F-89FE-55C1-94E5F28AFADD}"/>
          </ac:spMkLst>
        </pc:spChg>
        <pc:spChg chg="mod">
          <ac:chgData name="Behague, Sabina" userId="9788a9a5-b9f9-4f09-9b88-668e95cc4242" providerId="ADAL" clId="{55AC80CE-82EE-47DD-873E-81422D096B4C}" dt="2025-10-22T16:13:41.058" v="504" actId="207"/>
          <ac:spMkLst>
            <pc:docMk/>
            <pc:sldMk cId="670098642" sldId="348"/>
            <ac:spMk id="8" creationId="{E39DAA33-FEFE-A8BD-BBEA-A8F3D8B80ECE}"/>
          </ac:spMkLst>
        </pc:spChg>
      </pc:sldChg>
      <pc:sldChg chg="mod">
        <pc:chgData name="Behague, Sabina" userId="9788a9a5-b9f9-4f09-9b88-668e95cc4242" providerId="ADAL" clId="{55AC80CE-82EE-47DD-873E-81422D096B4C}" dt="2025-10-22T16:43:18.336" v="540" actId="27918"/>
        <pc:sldMkLst>
          <pc:docMk/>
          <pc:sldMk cId="2945900005" sldId="349"/>
        </pc:sldMkLst>
      </pc:sldChg>
      <pc:sldChg chg="modSp mod modNotesTx">
        <pc:chgData name="Behague, Sabina" userId="9788a9a5-b9f9-4f09-9b88-668e95cc4242" providerId="ADAL" clId="{55AC80CE-82EE-47DD-873E-81422D096B4C}" dt="2025-10-22T16:46:15.821" v="553" actId="207"/>
        <pc:sldMkLst>
          <pc:docMk/>
          <pc:sldMk cId="3840754402" sldId="350"/>
        </pc:sldMkLst>
        <pc:graphicFrameChg chg="mod">
          <ac:chgData name="Behague, Sabina" userId="9788a9a5-b9f9-4f09-9b88-668e95cc4242" providerId="ADAL" clId="{55AC80CE-82EE-47DD-873E-81422D096B4C}" dt="2025-10-22T16:46:15.821" v="553" actId="207"/>
          <ac:graphicFrameMkLst>
            <pc:docMk/>
            <pc:sldMk cId="3840754402" sldId="350"/>
            <ac:graphicFrameMk id="6" creationId="{A9A8CC69-E7C7-8BF8-2D2D-ABB1A61EC758}"/>
          </ac:graphicFrameMkLst>
        </pc:graphicFrameChg>
      </pc:sldChg>
      <pc:sldChg chg="mod modNotesTx">
        <pc:chgData name="Behague, Sabina" userId="9788a9a5-b9f9-4f09-9b88-668e95cc4242" providerId="ADAL" clId="{55AC80CE-82EE-47DD-873E-81422D096B4C}" dt="2025-10-22T16:41:51.014" v="533" actId="27918"/>
        <pc:sldMkLst>
          <pc:docMk/>
          <pc:sldMk cId="587045458" sldId="35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7456815536531865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1992
ZDHS</c:v>
                </c:pt>
                <c:pt idx="1">
                  <c:v>1996
ZDHS</c:v>
                </c:pt>
                <c:pt idx="2">
                  <c:v>2001-02
ZDHS</c:v>
                </c:pt>
                <c:pt idx="3">
                  <c:v>2007
ZDHS</c:v>
                </c:pt>
                <c:pt idx="4">
                  <c:v>2013-14
ZDHS</c:v>
                </c:pt>
                <c:pt idx="5">
                  <c:v>2018
ZDHS</c:v>
                </c:pt>
                <c:pt idx="6">
                  <c:v>2024
ZDHS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88</c:v>
                </c:pt>
                <c:pt idx="1">
                  <c:v>91</c:v>
                </c:pt>
                <c:pt idx="2" formatCode="0">
                  <c:v>86</c:v>
                </c:pt>
                <c:pt idx="3">
                  <c:v>93</c:v>
                </c:pt>
                <c:pt idx="4">
                  <c:v>95</c:v>
                </c:pt>
                <c:pt idx="5">
                  <c:v>97</c:v>
                </c:pt>
                <c:pt idx="6">
                  <c:v>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Had 4+ ANC visits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8100">
                <a:solidFill>
                  <a:schemeClr val="accent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1992
ZDHS</c:v>
                </c:pt>
                <c:pt idx="1">
                  <c:v>1996
ZDHS</c:v>
                </c:pt>
                <c:pt idx="2">
                  <c:v>2001-02
ZDHS</c:v>
                </c:pt>
                <c:pt idx="3">
                  <c:v>2007
ZDHS</c:v>
                </c:pt>
                <c:pt idx="4">
                  <c:v>2013-14
ZDHS</c:v>
                </c:pt>
                <c:pt idx="5">
                  <c:v>2018
ZDHS</c:v>
                </c:pt>
                <c:pt idx="6">
                  <c:v>2024
ZDHS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68</c:v>
                </c:pt>
                <c:pt idx="1">
                  <c:v>68</c:v>
                </c:pt>
                <c:pt idx="2">
                  <c:v>69</c:v>
                </c:pt>
                <c:pt idx="3">
                  <c:v>57</c:v>
                </c:pt>
                <c:pt idx="4">
                  <c:v>53</c:v>
                </c:pt>
                <c:pt idx="5">
                  <c:v>63</c:v>
                </c:pt>
                <c:pt idx="6">
                  <c:v>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Had ANC in first trimester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6237589866484095E-2"/>
                  <c:y val="4.27989672171177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089-47AE-A0CB-AAADC8A2FF6B}"/>
                </c:ext>
              </c:extLst>
            </c:dLbl>
            <c:dLbl>
              <c:idx val="3"/>
              <c:layout>
                <c:manualLayout>
                  <c:x val="-2.6405087045278761E-2"/>
                  <c:y val="4.27989672171177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089-47AE-A0CB-AAADC8A2FF6B}"/>
                </c:ext>
              </c:extLst>
            </c:dLbl>
            <c:dLbl>
              <c:idx val="4"/>
              <c:layout>
                <c:manualLayout>
                  <c:x val="-2.9625698961542969E-2"/>
                  <c:y val="4.54226555279045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1992
ZDHS</c:v>
                </c:pt>
                <c:pt idx="1">
                  <c:v>1996
ZDHS</c:v>
                </c:pt>
                <c:pt idx="2">
                  <c:v>2001-02
ZDHS</c:v>
                </c:pt>
                <c:pt idx="3">
                  <c:v>2007
ZDHS</c:v>
                </c:pt>
                <c:pt idx="4">
                  <c:v>2013-14
ZDHS</c:v>
                </c:pt>
                <c:pt idx="5">
                  <c:v>2018
ZDHS</c:v>
                </c:pt>
                <c:pt idx="6">
                  <c:v>2024
ZDHS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 formatCode="0">
                  <c:v>9</c:v>
                </c:pt>
                <c:pt idx="1">
                  <c:v>9</c:v>
                </c:pt>
                <c:pt idx="2">
                  <c:v>14</c:v>
                </c:pt>
                <c:pt idx="3">
                  <c:v>18</c:v>
                </c:pt>
                <c:pt idx="4" formatCode="0">
                  <c:v>24</c:v>
                </c:pt>
                <c:pt idx="5">
                  <c:v>38</c:v>
                </c:pt>
                <c:pt idx="6">
                  <c:v>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89</c:v>
                </c:pt>
                <c:pt idx="1">
                  <c:v>93</c:v>
                </c:pt>
                <c:pt idx="2" formatCode="General">
                  <c:v>94</c:v>
                </c:pt>
                <c:pt idx="3" formatCode="General">
                  <c:v>98</c:v>
                </c:pt>
                <c:pt idx="4" formatCode="General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84</c:v>
                </c:pt>
                <c:pt idx="1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facility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88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Elsewhere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32</c:v>
                </c:pt>
                <c:pt idx="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Doctor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D33-4136-A94A-CCD944418FF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D33-4136-A94A-CCD944418F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Nurse/midwife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Clinical officer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7037037037037007E-2"/>
                  <c:y val="4.953998998667985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D33-4136-A94A-CCD944418FFB}"/>
                </c:ext>
              </c:extLst>
            </c:dLbl>
            <c:dLbl>
              <c:idx val="1"/>
              <c:layout>
                <c:manualLayout>
                  <c:x val="4.3478260869565161E-2"/>
                  <c:y val="-2.476999499334128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D33-4136-A94A-CCD944418F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33-4136-A94A-CCD944418FF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No postnatal check in the first 2 days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16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33-4136-A94A-CCD944418FF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143963888571911"/>
          <c:y val="8.2542823629804418E-2"/>
          <c:w val="0.33695005515614895"/>
          <c:h val="0.735576798087789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481498788628843"/>
          <c:y val="2.7065020369479182E-2"/>
          <c:w val="0.6231458095267792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50F-49FE-A7F2-87C2462869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All 3 checks</c:v>
                </c:pt>
                <c:pt idx="1">
                  <c:v>Discussed family planning</c:v>
                </c:pt>
                <c:pt idx="2">
                  <c:v>Discussed vaginal bleeding</c:v>
                </c:pt>
                <c:pt idx="3">
                  <c:v>Measured blood pressure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50</c:v>
                </c:pt>
                <c:pt idx="1">
                  <c:v>53</c:v>
                </c:pt>
                <c:pt idx="2">
                  <c:v>59</c:v>
                </c:pt>
                <c:pt idx="3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003166284413003"/>
          <c:y val="2.7065047181510919E-2"/>
          <c:w val="0.48214100336960902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25-4515-8528-B653B42730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5 signal functions</c:v>
                </c:pt>
                <c:pt idx="1">
                  <c:v>Weighed</c:v>
                </c:pt>
                <c:pt idx="2">
                  <c:v>Mother both counselled on and observed breastfeeding</c:v>
                </c:pt>
                <c:pt idx="3">
                  <c:v>Mother told how to recognize if the baby needs immediate medical attention</c:v>
                </c:pt>
                <c:pt idx="4">
                  <c:v>Measured temperature</c:v>
                </c:pt>
                <c:pt idx="5">
                  <c:v>Examined the cord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48</c:v>
                </c:pt>
                <c:pt idx="1">
                  <c:v>90</c:v>
                </c:pt>
                <c:pt idx="2">
                  <c:v>56</c:v>
                </c:pt>
                <c:pt idx="3">
                  <c:v>56</c:v>
                </c:pt>
                <c:pt idx="4">
                  <c:v>60</c:v>
                </c:pt>
                <c:pt idx="5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Breast cancer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13</c:v>
                </c:pt>
                <c:pt idx="1">
                  <c:v>9</c:v>
                </c:pt>
                <c:pt idx="2">
                  <c:v>19</c:v>
                </c:pt>
                <c:pt idx="3">
                  <c:v>18</c:v>
                </c:pt>
                <c:pt idx="4">
                  <c:v>20</c:v>
                </c:pt>
                <c:pt idx="5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Cervical cancer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27</c:v>
                </c:pt>
                <c:pt idx="1">
                  <c:v>16</c:v>
                </c:pt>
                <c:pt idx="2">
                  <c:v>39</c:v>
                </c:pt>
                <c:pt idx="3">
                  <c:v>44</c:v>
                </c:pt>
                <c:pt idx="4">
                  <c:v>44</c:v>
                </c:pt>
                <c:pt idx="5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Zambia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Zambia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62</c:v>
                </c:pt>
                <c:pt idx="1">
                  <c:v>57</c:v>
                </c:pt>
                <c:pt idx="2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44830184468146E-2"/>
          <c:y val="6.2637266965135427E-2"/>
          <c:w val="0.96711033963106374"/>
          <c:h val="0.613481920852071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413-452C-921E-1B4B88FE66B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96-4174-AD7D-901D5376FC0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413-452C-921E-1B4B88FE66B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02F-4D9E-9021-FD2DE80170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Reported the child's mother had any ANC during pregnancy</c:v>
                </c:pt>
                <c:pt idx="1">
                  <c:v>Were present during any ANC</c:v>
                </c:pt>
                <c:pt idx="2">
                  <c:v>Reported their child was born in a health facility</c:v>
                </c:pt>
                <c:pt idx="3">
                  <c:v>Went with the child's mother to health facility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94</c:v>
                </c:pt>
                <c:pt idx="1">
                  <c:v>72</c:v>
                </c:pt>
                <c:pt idx="2">
                  <c:v>95</c:v>
                </c:pt>
                <c:pt idx="3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96-4174-AD7D-901D5376FC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34912191"/>
        <c:axId val="1634900543"/>
      </c:barChart>
      <c:catAx>
        <c:axId val="16349121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634900543"/>
        <c:crosses val="autoZero"/>
        <c:auto val="1"/>
        <c:lblAlgn val="ctr"/>
        <c:lblOffset val="100"/>
        <c:noMultiLvlLbl val="0"/>
      </c:catAx>
      <c:valAx>
        <c:axId val="1634900543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16349121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78322558110852314"/>
          <c:y val="2.7065047181510919E-2"/>
          <c:w val="0.39982433298948394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F73-41FE-82A0-91E9F33586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At least one problem accessing health care</c:v>
                </c:pt>
                <c:pt idx="1">
                  <c:v>Fear of COVID-19</c:v>
                </c:pt>
                <c:pt idx="2">
                  <c:v>Concern on waiting time</c:v>
                </c:pt>
                <c:pt idx="3">
                  <c:v>Concern that there may not be any medicine</c:v>
                </c:pt>
                <c:pt idx="4">
                  <c:v>Rude attitude of provider</c:v>
                </c:pt>
                <c:pt idx="5">
                  <c:v>Concern that there may not be a female provider</c:v>
                </c:pt>
                <c:pt idx="6">
                  <c:v>Concern that there may not be any provider</c:v>
                </c:pt>
                <c:pt idx="7">
                  <c:v>Having to take transport</c:v>
                </c:pt>
                <c:pt idx="8">
                  <c:v>Not wanting to go alone</c:v>
                </c:pt>
                <c:pt idx="9">
                  <c:v>Distance to health facility</c:v>
                </c:pt>
                <c:pt idx="10">
                  <c:v>Getting money for treatment</c:v>
                </c:pt>
                <c:pt idx="11">
                  <c:v>Getting permission to go for treatment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 formatCode="0">
                  <c:v>66</c:v>
                </c:pt>
                <c:pt idx="1">
                  <c:v>21</c:v>
                </c:pt>
                <c:pt idx="2">
                  <c:v>32</c:v>
                </c:pt>
                <c:pt idx="3">
                  <c:v>43</c:v>
                </c:pt>
                <c:pt idx="4">
                  <c:v>25</c:v>
                </c:pt>
                <c:pt idx="5">
                  <c:v>11</c:v>
                </c:pt>
                <c:pt idx="6">
                  <c:v>16</c:v>
                </c:pt>
                <c:pt idx="7">
                  <c:v>22</c:v>
                </c:pt>
                <c:pt idx="8" formatCode="0">
                  <c:v>13</c:v>
                </c:pt>
                <c:pt idx="9" formatCode="0">
                  <c:v>29</c:v>
                </c:pt>
                <c:pt idx="10" formatCode="0">
                  <c:v>22</c:v>
                </c:pt>
                <c:pt idx="11" formatCode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150557604589059"/>
                  <c:y val="-3.8261686449892173E-4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4643CFF4-5F54-45BB-8831-A7E6A0D5C1DB}" type="CATEGORYNAME">
                      <a:rPr lang="en-US">
                        <a:solidFill>
                          <a:schemeClr val="bg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
</a:t>
                    </a:r>
                    <a:fld id="{8B2268F2-0061-4E91-9B47-E5CAEF58C8E1}" type="PERCENTAGE">
                      <a:rPr lang="en-US" baseline="0">
                        <a:solidFill>
                          <a:schemeClr val="bg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210378213345597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2.0478139230891083E-2"/>
                  <c:y val="0.1516181464121106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470013084156445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8302065650285082"/>
                  <c:y val="0.1407029973285318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177413178701637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&lt;30 minutes</c:v>
                </c:pt>
                <c:pt idx="1">
                  <c:v>30-59 minutes</c:v>
                </c:pt>
                <c:pt idx="2">
                  <c:v>60-119 minutes</c:v>
                </c:pt>
                <c:pt idx="3">
                  <c:v>2+ hours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37</c:v>
                </c:pt>
                <c:pt idx="1">
                  <c:v>26</c:v>
                </c:pt>
                <c:pt idx="2">
                  <c:v>22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82515376066596E-2"/>
          <c:y val="3.9350627746083312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6E87-4F52-8972-ED5AF3A21F22}"/>
              </c:ext>
            </c:extLst>
          </c:dPt>
          <c:dLbls>
            <c:dLbl>
              <c:idx val="0"/>
              <c:layout>
                <c:manualLayout>
                  <c:x val="6.9799546731892037E-2"/>
                  <c:y val="-1.2365472497578064E-2"/>
                </c:manualLayout>
              </c:layout>
              <c:tx>
                <c:rich>
                  <a:bodyPr/>
                  <a:lstStyle/>
                  <a:p>
                    <a:fld id="{F7C4C9B7-E7A4-44A4-BA16-7F399AADA108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
1%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6.3643881441826644E-2"/>
                  <c:y val="9.033965809122133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0296445325314038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6.0134171850229443E-2"/>
                  <c:y val="0.19387235666545974"/>
                </c:manualLayout>
              </c:layout>
              <c:tx>
                <c:rich>
                  <a:bodyPr/>
                  <a:lstStyle/>
                  <a:p>
                    <a:fld id="{DF1ADDBF-06B7-4F39-92EC-8E73228BE9CE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4%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935503465617604"/>
                      <c:h val="0.1817553404898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832570194815481"/>
                  <c:y val="-3.2311945278938457E-2"/>
                </c:manualLayout>
              </c:layout>
              <c:tx>
                <c:rich>
                  <a:bodyPr/>
                  <a:lstStyle/>
                  <a:p>
                    <a:fld id="{DD0EF07B-5025-452E-97B0-84EE3F63CEE1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12%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177413178701637"/>
                      <c:h val="0.1830372537699014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0.17511964706454641"/>
                  <c:y val="-0.159919953811979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dLbl>
              <c:idx val="5"/>
              <c:layout>
                <c:manualLayout>
                  <c:x val="-1.2581869525141278E-2"/>
                  <c:y val="-1.961190320086897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E87-4F52-8972-ED5AF3A21F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None</c:v>
                </c:pt>
                <c:pt idx="1">
                  <c:v>1 visit</c:v>
                </c:pt>
                <c:pt idx="2">
                  <c:v>2 visits</c:v>
                </c:pt>
                <c:pt idx="3">
                  <c:v>3 visits</c:v>
                </c:pt>
                <c:pt idx="4">
                  <c:v>4-7 visits</c:v>
                </c:pt>
                <c:pt idx="5">
                  <c:v>8+ visits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4</c:v>
                </c:pt>
                <c:pt idx="3">
                  <c:v>12</c:v>
                </c:pt>
                <c:pt idx="4">
                  <c:v>77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52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637419190678189E-2"/>
          <c:y val="2.1951835288821914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8.0672591144663852E-2"/>
                  <c:y val="-0.11924376902075523"/>
                </c:manualLayout>
              </c:layout>
              <c:tx>
                <c:rich>
                  <a:bodyPr/>
                  <a:lstStyle/>
                  <a:p>
                    <a:fld id="{B9D7D5EC-05F5-42CE-8460-CA3A17CACD06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A4699A29-696A-4D74-8855-0A0A893DC4D8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[PERCENTAGE]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11205361578045735"/>
                  <c:y val="-0.25352526152009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6760888620375772"/>
                  <c:y val="0.27455744635046136"/>
                </c:manualLayout>
              </c:layout>
              <c:tx>
                <c:rich>
                  <a:bodyPr/>
                  <a:lstStyle/>
                  <a:p>
                    <a:fld id="{A63B9DF2-D8F7-4F85-8EF3-AD0BDB46BDE4}" type="CATEGORYNAME">
                      <a:rPr lang="en-US" smtClean="0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  <a:p>
                    <a:r>
                      <a:rPr lang="en-US" baseline="0">
                        <a:solidFill>
                          <a:schemeClr val="bg1"/>
                        </a:solidFill>
                      </a:rPr>
                      <a:t>49%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430184363123382"/>
                      <c:h val="0.1419866720161266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3.3684058227102222E-2"/>
                  <c:y val="-0.16088422659529705"/>
                </c:manualLayout>
              </c:layout>
              <c:tx>
                <c:rich>
                  <a:bodyPr/>
                  <a:lstStyle/>
                  <a:p>
                    <a:fld id="{52B92AB3-0FB1-4EEF-877A-A61B65B419DA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D36E1395-4EB1-4124-9D70-A2115EC1D838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[PERCENTAGE]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545643177104889"/>
                      <c:h val="0.143268585296161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No ANC</c:v>
                </c:pt>
                <c:pt idx="1">
                  <c:v>&lt;4 months</c:v>
                </c:pt>
                <c:pt idx="2">
                  <c:v>4-6 months</c:v>
                </c:pt>
                <c:pt idx="3">
                  <c:v>7+ months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46</c:v>
                </c:pt>
                <c:pt idx="2">
                  <c:v>49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73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201413077570696"/>
          <c:y val="2.7065020369479182E-2"/>
          <c:w val="0.67594668310121375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Blood sample taken</c:v>
                </c:pt>
                <c:pt idx="1">
                  <c:v>Urine sample taken</c:v>
                </c:pt>
                <c:pt idx="2">
                  <c:v>Blood pressure measured</c:v>
                </c:pt>
                <c:pt idx="3">
                  <c:v>Baby's heartbeat checked</c:v>
                </c:pt>
                <c:pt idx="4">
                  <c:v>Counselled about maternal diet</c:v>
                </c:pt>
                <c:pt idx="5">
                  <c:v>Counselled about breastfeeding</c:v>
                </c:pt>
                <c:pt idx="6">
                  <c:v>Asked about vaginal bleeding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94</c:v>
                </c:pt>
                <c:pt idx="1">
                  <c:v>80</c:v>
                </c:pt>
                <c:pt idx="2">
                  <c:v>98</c:v>
                </c:pt>
                <c:pt idx="3">
                  <c:v>98</c:v>
                </c:pt>
                <c:pt idx="4">
                  <c:v>93</c:v>
                </c:pt>
                <c:pt idx="5">
                  <c:v>91</c:v>
                </c:pt>
                <c:pt idx="6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1318332916886659E-2"/>
          <c:w val="0.99392242559276067"/>
          <c:h val="0.809043712672058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Receiving two or more injections during the pregnancy for the last live birth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Receiving two or more injections during the pregnancy for the last live birth</c:v>
                </c:pt>
                <c:pt idx="1">
                  <c:v>Whose most recent live birth was protected against neonatal tetanus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7404341770316127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Health facility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1992
ZDHS</c:v>
                </c:pt>
                <c:pt idx="1">
                  <c:v>1996
ZDHS</c:v>
                </c:pt>
                <c:pt idx="2">
                  <c:v>2001-02
ZDHS</c:v>
                </c:pt>
                <c:pt idx="3">
                  <c:v>2007
ZDHS</c:v>
                </c:pt>
                <c:pt idx="4">
                  <c:v>2013-14
ZDHS</c:v>
                </c:pt>
                <c:pt idx="5">
                  <c:v>2018
ZDHS</c:v>
                </c:pt>
                <c:pt idx="6">
                  <c:v>2024
ZDHS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50</c:v>
                </c:pt>
                <c:pt idx="1">
                  <c:v>44</c:v>
                </c:pt>
                <c:pt idx="2" formatCode="0">
                  <c:v>43</c:v>
                </c:pt>
                <c:pt idx="3">
                  <c:v>48</c:v>
                </c:pt>
                <c:pt idx="4">
                  <c:v>72</c:v>
                </c:pt>
                <c:pt idx="5">
                  <c:v>86</c:v>
                </c:pt>
                <c:pt idx="6">
                  <c:v>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home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1992
ZDHS</c:v>
                </c:pt>
                <c:pt idx="1">
                  <c:v>1996
ZDHS</c:v>
                </c:pt>
                <c:pt idx="2">
                  <c:v>2001-02
ZDHS</c:v>
                </c:pt>
                <c:pt idx="3">
                  <c:v>2007
ZDHS</c:v>
                </c:pt>
                <c:pt idx="4">
                  <c:v>2013-14
ZDHS</c:v>
                </c:pt>
                <c:pt idx="5">
                  <c:v>2018
ZDHS</c:v>
                </c:pt>
                <c:pt idx="6">
                  <c:v>2024
ZDHS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49</c:v>
                </c:pt>
                <c:pt idx="1">
                  <c:v>56</c:v>
                </c:pt>
                <c:pt idx="2">
                  <c:v>57</c:v>
                </c:pt>
                <c:pt idx="3">
                  <c:v>52</c:v>
                </c:pt>
                <c:pt idx="4">
                  <c:v>26</c:v>
                </c:pt>
                <c:pt idx="5">
                  <c:v>12</c:v>
                </c:pt>
                <c:pt idx="6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Zambia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Zambia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12</c:v>
                </c:pt>
                <c:pt idx="1">
                  <c:v>17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992583776183864"/>
          <c:y val="0"/>
          <c:w val="0.59378450642114622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C51A-4E5A-96EE-DA1934D2CE0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046C-45AD-85FC-CD43F8C3B2CD}"/>
              </c:ext>
            </c:extLst>
          </c:dPt>
          <c:dLbls>
            <c:dLbl>
              <c:idx val="0"/>
              <c:layout>
                <c:manualLayout>
                  <c:x val="-0.13033482406326652"/>
                  <c:y val="-0.1341570196984078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1327640362496553"/>
                  <c:y val="0.12179154720082982"/>
                </c:manualLayout>
              </c:layout>
              <c:tx>
                <c:rich>
                  <a:bodyPr/>
                  <a:lstStyle/>
                  <a:p>
                    <a:fld id="{F085595E-4096-4232-B783-C586AD91D4A1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77%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210378213345597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4.2461386367014832E-2"/>
                  <c:y val="-0.1980440791140317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9003321565416"/>
                      <c:h val="0.2377773324578174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6.8700895683218174E-2"/>
                  <c:y val="-5.95294130538244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20552440811156"/>
                      <c:h val="0.272763937149389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4.3553931630994129E-2"/>
                  <c:y val="0.20547855790657887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B9181A7B-537B-4630-B393-BFECE49063D8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515B39E0-DC8E-4C0C-A27B-C53B97A341AC}" type="PERCENTAGE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023343430772876"/>
                      <c:h val="0.3142078913217642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dLbl>
              <c:idx val="5"/>
              <c:layout>
                <c:manualLayout>
                  <c:x val="2.2029794158400041E-2"/>
                  <c:y val="0.35787571455998807"/>
                </c:manualLayout>
              </c:layout>
              <c:tx>
                <c:rich>
                  <a:bodyPr/>
                  <a:lstStyle/>
                  <a:p>
                    <a:fld id="{1FBD655B-955D-459A-867C-2165D6658FF5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8DF9F6EE-634D-4950-8885-F4351A28D287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[PERCENTAGE]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C51A-4E5A-96EE-DA1934D2CE05}"/>
                </c:ext>
              </c:extLst>
            </c:dLbl>
            <c:dLbl>
              <c:idx val="6"/>
              <c:layout>
                <c:manualLayout>
                  <c:x val="-9.7294124841341936E-2"/>
                  <c:y val="0.3104558605997282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46C-45AD-85FC-CD43F8C3B2C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Doctor</c:v>
                </c:pt>
                <c:pt idx="1">
                  <c:v>Nurse/ midwife</c:v>
                </c:pt>
                <c:pt idx="2">
                  <c:v>Clinical officer</c:v>
                </c:pt>
                <c:pt idx="3">
                  <c:v>Traditional birth attendant</c:v>
                </c:pt>
                <c:pt idx="4">
                  <c:v>Community/ village health assistant/ worker</c:v>
                </c:pt>
                <c:pt idx="5">
                  <c:v>Relative/ friend</c:v>
                </c:pt>
                <c:pt idx="6">
                  <c:v>No one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15</c:v>
                </c:pt>
                <c:pt idx="1">
                  <c:v>77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4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2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87</c:v>
                </c:pt>
                <c:pt idx="1">
                  <c:v>92</c:v>
                </c:pt>
                <c:pt idx="2">
                  <c:v>96</c:v>
                </c:pt>
                <c:pt idx="3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0.44434</cdr:x>
      <cdr:y>0.64658</cdr:y>
    </cdr:from>
    <cdr:to>
      <cdr:x>0.71165</cdr:x>
      <cdr:y>0.79058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E5748BE-5AA2-7C15-76E4-02E2D455A0FB}"/>
            </a:ext>
          </a:extLst>
        </cdr:cNvPr>
        <cdr:cNvSpPr txBox="1"/>
      </cdr:nvSpPr>
      <cdr:spPr>
        <a:xfrm xmlns:a="http://schemas.openxmlformats.org/drawingml/2006/main">
          <a:off x="3562407" y="3303724"/>
          <a:ext cx="2143113" cy="735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&lt;30 </a:t>
          </a:r>
          <a:r>
            <a:rPr lang="en-US" sz="180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rPr>
            <a:t>minutes</a:t>
          </a:r>
        </a:p>
        <a:p xmlns:a="http://schemas.openxmlformats.org/drawingml/2006/main">
          <a:pPr algn="ctr"/>
          <a:r>
            <a:rPr lang="en-US" sz="1800" b="1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rPr>
            <a:t>37%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Tables 9.1 &amp; 9.2 &amp; </a:t>
            </a:r>
            <a:r>
              <a:rPr lang="en-US" err="1"/>
              <a:t>STATcompiler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267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472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57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03BBD-B0A5-2580-6F47-55CF6D51F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B3A2DF-DF5B-EC32-7B15-550DF10F1B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5D43A5-7842-CFCA-4606-6585C5413F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8.3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DAFE7E-D635-9CF5-4564-E8E9BAA442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937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72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Tables 9.13 &amp; 9.16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8869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9.14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581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4230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9809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F5B04-AE12-0B71-BB1D-28697AC1B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4C2C57-8FDA-63E3-2317-AD7EF3D83D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E5CB0D-DC71-3241-C02A-8B9E0AB9FD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9.21</a:t>
            </a:r>
          </a:p>
          <a:p>
            <a:endParaRPr lang="en-US" dirty="0"/>
          </a:p>
          <a:p>
            <a:r>
              <a:rPr lang="en-US" dirty="0"/>
              <a:t>Note: the question on Caesarean section is asked only of women who delivered in a health facility. It is assumed that women who did not give birth in health facility did not receive a Caesarean section.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D75959-9D89-28FC-FE0F-57C94FB1A1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195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9.19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42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8210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3319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9.24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002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914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9.4.1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494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24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16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9.8 &amp; </a:t>
            </a:r>
            <a:r>
              <a:rPr lang="en-US" err="1"/>
              <a:t>STATcompiler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696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9.9</a:t>
            </a:r>
          </a:p>
          <a:p>
            <a:endParaRPr lang="en-US"/>
          </a:p>
          <a:p>
            <a:r>
              <a:rPr lang="en-US"/>
              <a:t>Note: the question on Caesarean section is asked only of women who delivered in a health facility. It is assumed that women who did not give birth in health facility did not receive a Caesarean section.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9.10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00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5512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2296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226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6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8720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8791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5417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8525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8275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9777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845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06371" y="5506968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2024 Zambia Demographic and Health Survey (ZDHS)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884D022-0DF0-1E1F-0DAB-08DBCB6B91C8}"/>
              </a:ext>
            </a:extLst>
          </p:cNvPr>
          <p:cNvGrpSpPr/>
          <p:nvPr userDrawn="1"/>
        </p:nvGrpSpPr>
        <p:grpSpPr>
          <a:xfrm>
            <a:off x="0" y="1580635"/>
            <a:ext cx="9144000" cy="283447"/>
            <a:chOff x="0" y="1580635"/>
            <a:chExt cx="9144000" cy="28344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613757"/>
              <a:ext cx="9144000" cy="13290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F735B59-E443-25EE-B20D-E0A5A0624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08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E61835-EAE1-9025-C1F5-85D549AB7486}"/>
                </a:ext>
              </a:extLst>
            </p:cNvPr>
            <p:cNvSpPr/>
            <p:nvPr userDrawn="1"/>
          </p:nvSpPr>
          <p:spPr>
            <a:xfrm>
              <a:off x="0" y="1731179"/>
              <a:ext cx="9144000" cy="1329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ED1C9EA-6421-6C9E-B3BB-07F67923792D}"/>
              </a:ext>
            </a:extLst>
          </p:cNvPr>
          <p:cNvGrpSpPr/>
          <p:nvPr userDrawn="1"/>
        </p:nvGrpSpPr>
        <p:grpSpPr>
          <a:xfrm rot="10800000">
            <a:off x="0" y="5036013"/>
            <a:ext cx="9144000" cy="283447"/>
            <a:chOff x="0" y="1580635"/>
            <a:chExt cx="9144000" cy="28344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DF38CB2-867B-72EB-0CF9-70A7B5876F26}"/>
                </a:ext>
              </a:extLst>
            </p:cNvPr>
            <p:cNvSpPr/>
            <p:nvPr userDrawn="1"/>
          </p:nvSpPr>
          <p:spPr>
            <a:xfrm>
              <a:off x="0" y="1613757"/>
              <a:ext cx="9144000" cy="13290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87AB36-CF04-E044-FDD6-8415F8D4C484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08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7863895-4AD7-7919-EA46-3E50CF9EE7BA}"/>
                </a:ext>
              </a:extLst>
            </p:cNvPr>
            <p:cNvSpPr/>
            <p:nvPr userDrawn="1"/>
          </p:nvSpPr>
          <p:spPr>
            <a:xfrm>
              <a:off x="0" y="1731179"/>
              <a:ext cx="9144000" cy="1329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" name="Picture 4" descr="A waterfall with a large body of water&#10;&#10;AI-generated content may be incorrect.">
            <a:extLst>
              <a:ext uri="{FF2B5EF4-FFF2-40B4-BE49-F238E27FC236}">
                <a16:creationId xmlns:a16="http://schemas.microsoft.com/office/drawing/2014/main" id="{392696C5-AAF8-39A6-C331-F8FD1CCF2B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94" b="18366"/>
          <a:stretch>
            <a:fillRect/>
          </a:stretch>
        </p:blipFill>
        <p:spPr>
          <a:xfrm>
            <a:off x="0" y="1864082"/>
            <a:ext cx="9144000" cy="317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77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160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Maternal and Newborn Health Care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en-GB"/>
              <a:t>Caesarean Section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2"/>
            <a:ext cx="7437666" cy="583107"/>
          </a:xfrm>
        </p:spPr>
        <p:txBody>
          <a:bodyPr>
            <a:normAutofit lnSpcReduction="10000"/>
          </a:bodyPr>
          <a:lstStyle/>
          <a:p>
            <a:r>
              <a:rPr lang="en-US"/>
              <a:t>Percent of live births in the 2 years preceding the survey delivered by Caesarean section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619416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80969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Assistance during Delivery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772867"/>
            <a:ext cx="7045780" cy="729343"/>
          </a:xfrm>
        </p:spPr>
        <p:txBody>
          <a:bodyPr>
            <a:normAutofit/>
          </a:bodyPr>
          <a:lstStyle/>
          <a:p>
            <a:r>
              <a:rPr lang="en-GB"/>
              <a:t>Percent distribution of live births and stillbirths in the 2 years before the survey by person providing assistance during delivery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6841536"/>
              </p:ext>
            </p:extLst>
          </p:nvPr>
        </p:nvGraphicFramePr>
        <p:xfrm>
          <a:off x="923544" y="1740587"/>
          <a:ext cx="8045604" cy="4760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0" y="1502210"/>
            <a:ext cx="2209800" cy="2547846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GB" sz="220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94% of births were delivered by a skilled provider, whether a</a:t>
            </a:r>
          </a:p>
          <a:p>
            <a:pPr algn="ctr"/>
            <a:r>
              <a:rPr lang="en-GB" sz="220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doctor or nurse, midwife, or clinical officer.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28B948-DDE1-A121-2884-DA63FE219D93}"/>
              </a:ext>
            </a:extLst>
          </p:cNvPr>
          <p:cNvSpPr txBox="1">
            <a:spLocks/>
          </p:cNvSpPr>
          <p:nvPr/>
        </p:nvSpPr>
        <p:spPr>
          <a:xfrm>
            <a:off x="7512612" y="759333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E0"/>
                </a:solidFill>
              </a:rPr>
              <a:t>Indicator 3.1.2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9055678E-1B36-07AF-B12C-2B244FFAFA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953" y="20322"/>
            <a:ext cx="1246195" cy="73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65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4192751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1F4E151D-79B0-2594-1670-74173B816B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39132"/>
          </a:xfrm>
        </p:spPr>
        <p:txBody>
          <a:bodyPr>
            <a:noAutofit/>
          </a:bodyPr>
          <a:lstStyle/>
          <a:p>
            <a:r>
              <a:rPr lang="en-US"/>
              <a:t>Skilled Delivery Assistance</a:t>
            </a:r>
            <a:br>
              <a:rPr lang="en-US"/>
            </a:br>
            <a:r>
              <a:rPr lang="en-US"/>
              <a:t>by Mother’s Education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85899"/>
            <a:ext cx="8241031" cy="380998"/>
          </a:xfrm>
        </p:spPr>
        <p:txBody>
          <a:bodyPr>
            <a:normAutofit/>
          </a:bodyPr>
          <a:lstStyle/>
          <a:p>
            <a:pPr algn="l"/>
            <a:r>
              <a:rPr lang="en-US"/>
              <a:t>Percent of live births in the 2 years before the survey delivered by a skilled provider*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8B6B505-F74F-ABF3-A1F4-837A22556A4A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*Skilled provider includes doctor, nurse, midwife, and clinical officer.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E16AB-F371-228B-992E-3A8E7FD0AF23}"/>
              </a:ext>
            </a:extLst>
          </p:cNvPr>
          <p:cNvSpPr txBox="1">
            <a:spLocks/>
          </p:cNvSpPr>
          <p:nvPr/>
        </p:nvSpPr>
        <p:spPr>
          <a:xfrm>
            <a:off x="7537710" y="758302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E0"/>
                </a:solidFill>
              </a:rPr>
              <a:t>Indicator 3.1.2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4431159"/>
              </p:ext>
            </p:extLst>
          </p:nvPr>
        </p:nvGraphicFramePr>
        <p:xfrm>
          <a:off x="628649" y="1772941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Arrow: Right 4">
            <a:extLst>
              <a:ext uri="{FF2B5EF4-FFF2-40B4-BE49-F238E27FC236}">
                <a16:creationId xmlns:a16="http://schemas.microsoft.com/office/drawing/2014/main" id="{07E7D4A9-A2D8-FCFA-930A-28EF4D10D77F}"/>
              </a:ext>
            </a:extLst>
          </p:cNvPr>
          <p:cNvSpPr/>
          <p:nvPr/>
        </p:nvSpPr>
        <p:spPr>
          <a:xfrm>
            <a:off x="1844037" y="6087923"/>
            <a:ext cx="5423808" cy="35922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2E3515-0CCA-54BB-DEDF-C212521396F3}"/>
              </a:ext>
            </a:extLst>
          </p:cNvPr>
          <p:cNvSpPr txBox="1"/>
          <p:nvPr/>
        </p:nvSpPr>
        <p:spPr>
          <a:xfrm>
            <a:off x="736414" y="6087923"/>
            <a:ext cx="1055914" cy="3193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Poorest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46877B-C94C-C6CA-FFCE-A784D43835B6}"/>
              </a:ext>
            </a:extLst>
          </p:cNvPr>
          <p:cNvSpPr txBox="1"/>
          <p:nvPr/>
        </p:nvSpPr>
        <p:spPr>
          <a:xfrm>
            <a:off x="7319554" y="6067965"/>
            <a:ext cx="1289955" cy="3592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Wealthiest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C1C35796-9F1E-5306-E9AC-80257CC6FA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9317"/>
            <a:ext cx="7147976" cy="1039132"/>
          </a:xfrm>
        </p:spPr>
        <p:txBody>
          <a:bodyPr>
            <a:noAutofit/>
          </a:bodyPr>
          <a:lstStyle/>
          <a:p>
            <a:r>
              <a:rPr lang="en-US"/>
              <a:t>Skilled Delivery Assistance by Wealth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9CEDA78-A29D-320F-B54A-213078228352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/>
              <a:t>*Skilled provider includes doctor, nurse, midwife, and clinical officer.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BDE07E1-7575-A5D0-D1D8-19FF4269F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79439"/>
            <a:ext cx="8241031" cy="380998"/>
          </a:xfrm>
        </p:spPr>
        <p:txBody>
          <a:bodyPr>
            <a:normAutofit/>
          </a:bodyPr>
          <a:lstStyle/>
          <a:p>
            <a:pPr algn="l"/>
            <a:r>
              <a:rPr lang="en-US"/>
              <a:t>Percent of live births in the 2 years before the survey delivered by a skilled provider*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062BA-27BB-6C70-CB63-6793B2CF3E67}"/>
              </a:ext>
            </a:extLst>
          </p:cNvPr>
          <p:cNvSpPr txBox="1">
            <a:spLocks/>
          </p:cNvSpPr>
          <p:nvPr/>
        </p:nvSpPr>
        <p:spPr>
          <a:xfrm>
            <a:off x="7537710" y="760062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E0"/>
                </a:solidFill>
              </a:rPr>
              <a:t>Indicator 3.1.2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BAF0B-2D5D-1A20-8EBD-CC154E723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AFF506-CA4A-E3E0-6C07-F264A8CE00B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6660" y="1286279"/>
            <a:ext cx="4208191" cy="777002"/>
          </a:xfrm>
        </p:spPr>
        <p:txBody>
          <a:bodyPr>
            <a:noAutofit/>
          </a:bodyPr>
          <a:lstStyle/>
          <a:p>
            <a:r>
              <a:rPr lang="en-GB"/>
              <a:t>Percent of live births in the 2 years before the survey delivered by a skilled provider*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CF89CC-561D-73DA-FB5B-A0ABB8B99BEC}"/>
              </a:ext>
            </a:extLst>
          </p:cNvPr>
          <p:cNvSpPr txBox="1">
            <a:spLocks/>
          </p:cNvSpPr>
          <p:nvPr/>
        </p:nvSpPr>
        <p:spPr>
          <a:xfrm>
            <a:off x="282531" y="187476"/>
            <a:ext cx="6246066" cy="11867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lvl="0" algn="l">
              <a:defRPr/>
            </a:pPr>
            <a:r>
              <a:rPr lang="en-GB"/>
              <a:t>Skilled Delivery Assistance by Province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6ACCB487-A28D-9E48-586A-17FC3F6ACB18}"/>
              </a:ext>
            </a:extLst>
          </p:cNvPr>
          <p:cNvSpPr>
            <a:spLocks/>
          </p:cNvSpPr>
          <p:nvPr/>
        </p:nvSpPr>
        <p:spPr bwMode="auto">
          <a:xfrm flipV="1">
            <a:off x="3241676" y="3388050"/>
            <a:ext cx="3209925" cy="1966913"/>
          </a:xfrm>
          <a:custGeom>
            <a:avLst/>
            <a:gdLst>
              <a:gd name="T0" fmla="*/ 5437 w 290419"/>
              <a:gd name="T1" fmla="*/ 41276 h 178007"/>
              <a:gd name="T2" fmla="*/ 58566 w 290419"/>
              <a:gd name="T3" fmla="*/ 60731 h 178007"/>
              <a:gd name="T4" fmla="*/ 73984 w 290419"/>
              <a:gd name="T5" fmla="*/ 93411 h 178007"/>
              <a:gd name="T6" fmla="*/ 96956 w 290419"/>
              <a:gd name="T7" fmla="*/ 92217 h 178007"/>
              <a:gd name="T8" fmla="*/ 97823 w 290419"/>
              <a:gd name="T9" fmla="*/ 88792 h 178007"/>
              <a:gd name="T10" fmla="*/ 100040 w 290419"/>
              <a:gd name="T11" fmla="*/ 87215 h 178007"/>
              <a:gd name="T12" fmla="*/ 110430 w 290419"/>
              <a:gd name="T13" fmla="*/ 99843 h 178007"/>
              <a:gd name="T14" fmla="*/ 112799 w 290419"/>
              <a:gd name="T15" fmla="*/ 98745 h 178007"/>
              <a:gd name="T16" fmla="*/ 116278 w 290419"/>
              <a:gd name="T17" fmla="*/ 97895 h 178007"/>
              <a:gd name="T18" fmla="*/ 121696 w 290419"/>
              <a:gd name="T19" fmla="*/ 90329 h 178007"/>
              <a:gd name="T20" fmla="*/ 124871 w 290419"/>
              <a:gd name="T21" fmla="*/ 86650 h 178007"/>
              <a:gd name="T22" fmla="*/ 129142 w 290419"/>
              <a:gd name="T23" fmla="*/ 87339 h 178007"/>
              <a:gd name="T24" fmla="*/ 139388 w 290419"/>
              <a:gd name="T25" fmla="*/ 89056 h 178007"/>
              <a:gd name="T26" fmla="*/ 142018 w 290419"/>
              <a:gd name="T27" fmla="*/ 88942 h 178007"/>
              <a:gd name="T28" fmla="*/ 144095 w 290419"/>
              <a:gd name="T29" fmla="*/ 88851 h 178007"/>
              <a:gd name="T30" fmla="*/ 145462 w 290419"/>
              <a:gd name="T31" fmla="*/ 88749 h 178007"/>
              <a:gd name="T32" fmla="*/ 147127 w 290419"/>
              <a:gd name="T33" fmla="*/ 88517 h 178007"/>
              <a:gd name="T34" fmla="*/ 149827 w 290419"/>
              <a:gd name="T35" fmla="*/ 88744 h 178007"/>
              <a:gd name="T36" fmla="*/ 153347 w 290419"/>
              <a:gd name="T37" fmla="*/ 89648 h 178007"/>
              <a:gd name="T38" fmla="*/ 167031 w 290419"/>
              <a:gd name="T39" fmla="*/ 102815 h 178007"/>
              <a:gd name="T40" fmla="*/ 167952 w 290419"/>
              <a:gd name="T41" fmla="*/ 103540 h 178007"/>
              <a:gd name="T42" fmla="*/ 169000 w 290419"/>
              <a:gd name="T43" fmla="*/ 104451 h 178007"/>
              <a:gd name="T44" fmla="*/ 170025 w 290419"/>
              <a:gd name="T45" fmla="*/ 105263 h 178007"/>
              <a:gd name="T46" fmla="*/ 171577 w 290419"/>
              <a:gd name="T47" fmla="*/ 105951 h 178007"/>
              <a:gd name="T48" fmla="*/ 172975 w 290419"/>
              <a:gd name="T49" fmla="*/ 106888 h 178007"/>
              <a:gd name="T50" fmla="*/ 174435 w 290419"/>
              <a:gd name="T51" fmla="*/ 108541 h 178007"/>
              <a:gd name="T52" fmla="*/ 175713 w 290419"/>
              <a:gd name="T53" fmla="*/ 109663 h 178007"/>
              <a:gd name="T54" fmla="*/ 177473 w 290419"/>
              <a:gd name="T55" fmla="*/ 110929 h 178007"/>
              <a:gd name="T56" fmla="*/ 205868 w 290419"/>
              <a:gd name="T57" fmla="*/ 117096 h 178007"/>
              <a:gd name="T58" fmla="*/ 222991 w 290419"/>
              <a:gd name="T59" fmla="*/ 176096 h 178007"/>
              <a:gd name="T60" fmla="*/ 229225 w 290419"/>
              <a:gd name="T61" fmla="*/ 168663 h 178007"/>
              <a:gd name="T62" fmla="*/ 237806 w 290419"/>
              <a:gd name="T63" fmla="*/ 165533 h 178007"/>
              <a:gd name="T64" fmla="*/ 245991 w 290419"/>
              <a:gd name="T65" fmla="*/ 153772 h 178007"/>
              <a:gd name="T66" fmla="*/ 260786 w 290419"/>
              <a:gd name="T67" fmla="*/ 134467 h 178007"/>
              <a:gd name="T68" fmla="*/ 285764 w 290419"/>
              <a:gd name="T69" fmla="*/ 127806 h 178007"/>
              <a:gd name="T70" fmla="*/ 284125 w 290419"/>
              <a:gd name="T71" fmla="*/ 105730 h 178007"/>
              <a:gd name="T72" fmla="*/ 227758 w 290419"/>
              <a:gd name="T73" fmla="*/ 85347 h 178007"/>
              <a:gd name="T74" fmla="*/ 230640 w 290419"/>
              <a:gd name="T75" fmla="*/ 80826 h 178007"/>
              <a:gd name="T76" fmla="*/ 235137 w 290419"/>
              <a:gd name="T77" fmla="*/ 78709 h 178007"/>
              <a:gd name="T78" fmla="*/ 236619 w 290419"/>
              <a:gd name="T79" fmla="*/ 76817 h 178007"/>
              <a:gd name="T80" fmla="*/ 229212 w 290419"/>
              <a:gd name="T81" fmla="*/ 66846 h 178007"/>
              <a:gd name="T82" fmla="*/ 222426 w 290419"/>
              <a:gd name="T83" fmla="*/ 52450 h 178007"/>
              <a:gd name="T84" fmla="*/ 209072 w 290419"/>
              <a:gd name="T85" fmla="*/ 48684 h 178007"/>
              <a:gd name="T86" fmla="*/ 202107 w 290419"/>
              <a:gd name="T87" fmla="*/ 44632 h 178007"/>
              <a:gd name="T88" fmla="*/ 172895 w 290419"/>
              <a:gd name="T89" fmla="*/ 35750 h 178007"/>
              <a:gd name="T90" fmla="*/ 139024 w 290419"/>
              <a:gd name="T91" fmla="*/ 19509 h 178007"/>
              <a:gd name="T92" fmla="*/ 137840 w 290419"/>
              <a:gd name="T93" fmla="*/ 20075 h 178007"/>
              <a:gd name="T94" fmla="*/ 136469 w 290419"/>
              <a:gd name="T95" fmla="*/ 20419 h 178007"/>
              <a:gd name="T96" fmla="*/ 134973 w 290419"/>
              <a:gd name="T97" fmla="*/ 21095 h 178007"/>
              <a:gd name="T98" fmla="*/ 133714 w 290419"/>
              <a:gd name="T99" fmla="*/ 21783 h 178007"/>
              <a:gd name="T100" fmla="*/ 132579 w 290419"/>
              <a:gd name="T101" fmla="*/ 22111 h 178007"/>
              <a:gd name="T102" fmla="*/ 131553 w 290419"/>
              <a:gd name="T103" fmla="*/ 22438 h 178007"/>
              <a:gd name="T104" fmla="*/ 130526 w 290419"/>
              <a:gd name="T105" fmla="*/ 22527 h 178007"/>
              <a:gd name="T106" fmla="*/ 129240 w 290419"/>
              <a:gd name="T107" fmla="*/ 22658 h 178007"/>
              <a:gd name="T108" fmla="*/ 124870 w 290419"/>
              <a:gd name="T109" fmla="*/ 22454 h 178007"/>
              <a:gd name="T110" fmla="*/ 121672 w 290419"/>
              <a:gd name="T111" fmla="*/ 23791 h 178007"/>
              <a:gd name="T112" fmla="*/ 120124 w 290419"/>
              <a:gd name="T113" fmla="*/ 24127 h 178007"/>
              <a:gd name="T114" fmla="*/ 118961 w 290419"/>
              <a:gd name="T115" fmla="*/ 23041 h 178007"/>
              <a:gd name="T116" fmla="*/ 117710 w 290419"/>
              <a:gd name="T117" fmla="*/ 21924 h 178007"/>
              <a:gd name="T118" fmla="*/ 116950 w 290419"/>
              <a:gd name="T119" fmla="*/ 20121 h 178007"/>
              <a:gd name="T120" fmla="*/ 118237 w 290419"/>
              <a:gd name="T121" fmla="*/ 17267 h 178007"/>
              <a:gd name="T122" fmla="*/ 122090 w 290419"/>
              <a:gd name="T123" fmla="*/ 18019 h 178007"/>
              <a:gd name="T124" fmla="*/ 109643 w 290419"/>
              <a:gd name="T125" fmla="*/ 10179 h 178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419" h="178007">
                <a:moveTo>
                  <a:pt x="94291" y="0"/>
                </a:moveTo>
                <a:lnTo>
                  <a:pt x="94258" y="9"/>
                </a:lnTo>
                <a:lnTo>
                  <a:pt x="94246" y="13"/>
                </a:lnTo>
                <a:lnTo>
                  <a:pt x="94206" y="41"/>
                </a:lnTo>
                <a:lnTo>
                  <a:pt x="94102" y="126"/>
                </a:lnTo>
                <a:lnTo>
                  <a:pt x="94069" y="162"/>
                </a:lnTo>
                <a:lnTo>
                  <a:pt x="94043" y="191"/>
                </a:lnTo>
                <a:lnTo>
                  <a:pt x="93962" y="269"/>
                </a:lnTo>
                <a:lnTo>
                  <a:pt x="93878" y="334"/>
                </a:lnTo>
                <a:lnTo>
                  <a:pt x="93845" y="359"/>
                </a:lnTo>
                <a:lnTo>
                  <a:pt x="93816" y="380"/>
                </a:lnTo>
                <a:lnTo>
                  <a:pt x="93784" y="404"/>
                </a:lnTo>
                <a:lnTo>
                  <a:pt x="93727" y="449"/>
                </a:lnTo>
                <a:lnTo>
                  <a:pt x="93726" y="451"/>
                </a:lnTo>
                <a:lnTo>
                  <a:pt x="93724" y="453"/>
                </a:lnTo>
                <a:lnTo>
                  <a:pt x="93706" y="473"/>
                </a:lnTo>
                <a:lnTo>
                  <a:pt x="93687" y="493"/>
                </a:lnTo>
                <a:lnTo>
                  <a:pt x="93685" y="506"/>
                </a:lnTo>
                <a:lnTo>
                  <a:pt x="93680" y="540"/>
                </a:lnTo>
                <a:lnTo>
                  <a:pt x="93678" y="546"/>
                </a:lnTo>
                <a:lnTo>
                  <a:pt x="93664" y="590"/>
                </a:lnTo>
                <a:lnTo>
                  <a:pt x="93649" y="602"/>
                </a:lnTo>
                <a:lnTo>
                  <a:pt x="93614" y="627"/>
                </a:lnTo>
                <a:lnTo>
                  <a:pt x="93602" y="636"/>
                </a:lnTo>
                <a:lnTo>
                  <a:pt x="93551" y="636"/>
                </a:lnTo>
                <a:lnTo>
                  <a:pt x="93549" y="636"/>
                </a:lnTo>
                <a:lnTo>
                  <a:pt x="93501" y="630"/>
                </a:lnTo>
                <a:lnTo>
                  <a:pt x="93477" y="620"/>
                </a:lnTo>
                <a:lnTo>
                  <a:pt x="93469" y="617"/>
                </a:lnTo>
                <a:lnTo>
                  <a:pt x="93445" y="607"/>
                </a:lnTo>
                <a:lnTo>
                  <a:pt x="93383" y="582"/>
                </a:lnTo>
                <a:lnTo>
                  <a:pt x="93382" y="581"/>
                </a:lnTo>
                <a:lnTo>
                  <a:pt x="93372" y="583"/>
                </a:lnTo>
                <a:lnTo>
                  <a:pt x="93344" y="586"/>
                </a:lnTo>
                <a:lnTo>
                  <a:pt x="93330" y="588"/>
                </a:lnTo>
                <a:lnTo>
                  <a:pt x="93314" y="589"/>
                </a:lnTo>
                <a:lnTo>
                  <a:pt x="93298" y="591"/>
                </a:lnTo>
                <a:lnTo>
                  <a:pt x="93294" y="591"/>
                </a:lnTo>
                <a:lnTo>
                  <a:pt x="93257" y="595"/>
                </a:lnTo>
                <a:lnTo>
                  <a:pt x="93248" y="604"/>
                </a:lnTo>
                <a:lnTo>
                  <a:pt x="93233" y="610"/>
                </a:lnTo>
                <a:lnTo>
                  <a:pt x="93203" y="623"/>
                </a:lnTo>
                <a:lnTo>
                  <a:pt x="93199" y="624"/>
                </a:lnTo>
                <a:lnTo>
                  <a:pt x="93197" y="627"/>
                </a:lnTo>
                <a:lnTo>
                  <a:pt x="93194" y="632"/>
                </a:lnTo>
                <a:lnTo>
                  <a:pt x="93188" y="641"/>
                </a:lnTo>
                <a:lnTo>
                  <a:pt x="93169" y="669"/>
                </a:lnTo>
                <a:lnTo>
                  <a:pt x="93192" y="695"/>
                </a:lnTo>
                <a:lnTo>
                  <a:pt x="93197" y="700"/>
                </a:lnTo>
                <a:lnTo>
                  <a:pt x="93269" y="702"/>
                </a:lnTo>
                <a:lnTo>
                  <a:pt x="93324" y="702"/>
                </a:lnTo>
                <a:lnTo>
                  <a:pt x="93349" y="732"/>
                </a:lnTo>
                <a:lnTo>
                  <a:pt x="93350" y="733"/>
                </a:lnTo>
                <a:lnTo>
                  <a:pt x="93360" y="745"/>
                </a:lnTo>
                <a:lnTo>
                  <a:pt x="93360" y="775"/>
                </a:lnTo>
                <a:lnTo>
                  <a:pt x="93355" y="797"/>
                </a:lnTo>
                <a:lnTo>
                  <a:pt x="93351" y="821"/>
                </a:lnTo>
                <a:lnTo>
                  <a:pt x="93339" y="842"/>
                </a:lnTo>
                <a:lnTo>
                  <a:pt x="93315" y="855"/>
                </a:lnTo>
                <a:lnTo>
                  <a:pt x="93310" y="857"/>
                </a:lnTo>
                <a:lnTo>
                  <a:pt x="93299" y="860"/>
                </a:lnTo>
                <a:lnTo>
                  <a:pt x="93276" y="868"/>
                </a:lnTo>
                <a:lnTo>
                  <a:pt x="93258" y="878"/>
                </a:lnTo>
                <a:lnTo>
                  <a:pt x="93245" y="886"/>
                </a:lnTo>
                <a:lnTo>
                  <a:pt x="93243" y="887"/>
                </a:lnTo>
                <a:lnTo>
                  <a:pt x="93227" y="901"/>
                </a:lnTo>
                <a:lnTo>
                  <a:pt x="93222" y="912"/>
                </a:lnTo>
                <a:lnTo>
                  <a:pt x="93236" y="942"/>
                </a:lnTo>
                <a:lnTo>
                  <a:pt x="93258" y="959"/>
                </a:lnTo>
                <a:lnTo>
                  <a:pt x="93262" y="961"/>
                </a:lnTo>
                <a:lnTo>
                  <a:pt x="93265" y="964"/>
                </a:lnTo>
                <a:lnTo>
                  <a:pt x="93292" y="988"/>
                </a:lnTo>
                <a:lnTo>
                  <a:pt x="93321" y="1005"/>
                </a:lnTo>
                <a:lnTo>
                  <a:pt x="93344" y="1042"/>
                </a:lnTo>
                <a:lnTo>
                  <a:pt x="93340" y="1060"/>
                </a:lnTo>
                <a:lnTo>
                  <a:pt x="93337" y="1075"/>
                </a:lnTo>
                <a:lnTo>
                  <a:pt x="93313" y="1088"/>
                </a:lnTo>
                <a:lnTo>
                  <a:pt x="93309" y="1089"/>
                </a:lnTo>
                <a:lnTo>
                  <a:pt x="93284" y="1059"/>
                </a:lnTo>
                <a:lnTo>
                  <a:pt x="93281" y="1055"/>
                </a:lnTo>
                <a:lnTo>
                  <a:pt x="93242" y="1018"/>
                </a:lnTo>
                <a:lnTo>
                  <a:pt x="93184" y="1001"/>
                </a:lnTo>
                <a:lnTo>
                  <a:pt x="93172" y="1007"/>
                </a:lnTo>
                <a:lnTo>
                  <a:pt x="93141" y="1022"/>
                </a:lnTo>
                <a:lnTo>
                  <a:pt x="93132" y="1037"/>
                </a:lnTo>
                <a:lnTo>
                  <a:pt x="93120" y="1063"/>
                </a:lnTo>
                <a:lnTo>
                  <a:pt x="93113" y="1078"/>
                </a:lnTo>
                <a:lnTo>
                  <a:pt x="93114" y="1097"/>
                </a:lnTo>
                <a:lnTo>
                  <a:pt x="93125" y="1153"/>
                </a:lnTo>
                <a:lnTo>
                  <a:pt x="93123" y="1206"/>
                </a:lnTo>
                <a:lnTo>
                  <a:pt x="93124" y="1217"/>
                </a:lnTo>
                <a:lnTo>
                  <a:pt x="93128" y="1229"/>
                </a:lnTo>
                <a:lnTo>
                  <a:pt x="93131" y="1241"/>
                </a:lnTo>
                <a:lnTo>
                  <a:pt x="93131" y="1271"/>
                </a:lnTo>
                <a:lnTo>
                  <a:pt x="93130" y="1284"/>
                </a:lnTo>
                <a:lnTo>
                  <a:pt x="93130" y="1292"/>
                </a:lnTo>
                <a:lnTo>
                  <a:pt x="93134" y="1322"/>
                </a:lnTo>
                <a:lnTo>
                  <a:pt x="93138" y="1329"/>
                </a:lnTo>
                <a:lnTo>
                  <a:pt x="93152" y="1356"/>
                </a:lnTo>
                <a:lnTo>
                  <a:pt x="93178" y="1390"/>
                </a:lnTo>
                <a:lnTo>
                  <a:pt x="93205" y="1417"/>
                </a:lnTo>
                <a:lnTo>
                  <a:pt x="93212" y="1427"/>
                </a:lnTo>
                <a:lnTo>
                  <a:pt x="93223" y="1441"/>
                </a:lnTo>
                <a:lnTo>
                  <a:pt x="93225" y="1444"/>
                </a:lnTo>
                <a:lnTo>
                  <a:pt x="93222" y="1447"/>
                </a:lnTo>
                <a:lnTo>
                  <a:pt x="93216" y="1452"/>
                </a:lnTo>
                <a:lnTo>
                  <a:pt x="93207" y="1461"/>
                </a:lnTo>
                <a:lnTo>
                  <a:pt x="93199" y="1460"/>
                </a:lnTo>
                <a:lnTo>
                  <a:pt x="93180" y="1458"/>
                </a:lnTo>
                <a:lnTo>
                  <a:pt x="93153" y="1454"/>
                </a:lnTo>
                <a:lnTo>
                  <a:pt x="93113" y="1434"/>
                </a:lnTo>
                <a:lnTo>
                  <a:pt x="93101" y="1433"/>
                </a:lnTo>
                <a:lnTo>
                  <a:pt x="93100" y="1433"/>
                </a:lnTo>
                <a:lnTo>
                  <a:pt x="93068" y="1420"/>
                </a:lnTo>
                <a:lnTo>
                  <a:pt x="93055" y="1412"/>
                </a:lnTo>
                <a:lnTo>
                  <a:pt x="93047" y="1407"/>
                </a:lnTo>
                <a:lnTo>
                  <a:pt x="93039" y="1400"/>
                </a:lnTo>
                <a:lnTo>
                  <a:pt x="93037" y="1400"/>
                </a:lnTo>
                <a:lnTo>
                  <a:pt x="93035" y="1399"/>
                </a:lnTo>
                <a:lnTo>
                  <a:pt x="93031" y="1396"/>
                </a:lnTo>
                <a:lnTo>
                  <a:pt x="93028" y="1389"/>
                </a:lnTo>
                <a:lnTo>
                  <a:pt x="93013" y="1389"/>
                </a:lnTo>
                <a:lnTo>
                  <a:pt x="92998" y="1385"/>
                </a:lnTo>
                <a:lnTo>
                  <a:pt x="92976" y="1385"/>
                </a:lnTo>
                <a:lnTo>
                  <a:pt x="92949" y="1398"/>
                </a:lnTo>
                <a:lnTo>
                  <a:pt x="92948" y="1399"/>
                </a:lnTo>
                <a:lnTo>
                  <a:pt x="92945" y="1404"/>
                </a:lnTo>
                <a:lnTo>
                  <a:pt x="92945" y="1406"/>
                </a:lnTo>
                <a:lnTo>
                  <a:pt x="92946" y="1405"/>
                </a:lnTo>
                <a:lnTo>
                  <a:pt x="92946" y="1407"/>
                </a:lnTo>
                <a:lnTo>
                  <a:pt x="92742" y="2054"/>
                </a:lnTo>
                <a:lnTo>
                  <a:pt x="92742" y="2054"/>
                </a:lnTo>
                <a:lnTo>
                  <a:pt x="92722" y="2119"/>
                </a:lnTo>
                <a:lnTo>
                  <a:pt x="92645" y="2362"/>
                </a:lnTo>
                <a:lnTo>
                  <a:pt x="92634" y="2417"/>
                </a:lnTo>
                <a:lnTo>
                  <a:pt x="92623" y="2433"/>
                </a:lnTo>
                <a:lnTo>
                  <a:pt x="92454" y="2971"/>
                </a:lnTo>
                <a:lnTo>
                  <a:pt x="92028" y="4330"/>
                </a:lnTo>
                <a:lnTo>
                  <a:pt x="91570" y="5790"/>
                </a:lnTo>
                <a:lnTo>
                  <a:pt x="91109" y="7261"/>
                </a:lnTo>
                <a:lnTo>
                  <a:pt x="91108" y="7260"/>
                </a:lnTo>
                <a:lnTo>
                  <a:pt x="91107" y="7263"/>
                </a:lnTo>
                <a:lnTo>
                  <a:pt x="91070" y="7379"/>
                </a:lnTo>
                <a:lnTo>
                  <a:pt x="91041" y="7472"/>
                </a:lnTo>
                <a:lnTo>
                  <a:pt x="90945" y="7779"/>
                </a:lnTo>
                <a:lnTo>
                  <a:pt x="90927" y="7835"/>
                </a:lnTo>
                <a:lnTo>
                  <a:pt x="90909" y="7894"/>
                </a:lnTo>
                <a:lnTo>
                  <a:pt x="90887" y="7965"/>
                </a:lnTo>
                <a:lnTo>
                  <a:pt x="90886" y="7966"/>
                </a:lnTo>
                <a:lnTo>
                  <a:pt x="90872" y="8012"/>
                </a:lnTo>
                <a:lnTo>
                  <a:pt x="89755" y="11574"/>
                </a:lnTo>
                <a:lnTo>
                  <a:pt x="89588" y="12108"/>
                </a:lnTo>
                <a:lnTo>
                  <a:pt x="89464" y="12503"/>
                </a:lnTo>
                <a:lnTo>
                  <a:pt x="89354" y="12853"/>
                </a:lnTo>
                <a:lnTo>
                  <a:pt x="89322" y="12957"/>
                </a:lnTo>
                <a:lnTo>
                  <a:pt x="89274" y="13108"/>
                </a:lnTo>
                <a:lnTo>
                  <a:pt x="89269" y="13125"/>
                </a:lnTo>
                <a:lnTo>
                  <a:pt x="89256" y="13166"/>
                </a:lnTo>
                <a:lnTo>
                  <a:pt x="89238" y="13225"/>
                </a:lnTo>
                <a:lnTo>
                  <a:pt x="89234" y="13239"/>
                </a:lnTo>
                <a:lnTo>
                  <a:pt x="89227" y="13259"/>
                </a:lnTo>
                <a:lnTo>
                  <a:pt x="89224" y="13268"/>
                </a:lnTo>
                <a:lnTo>
                  <a:pt x="89223" y="13271"/>
                </a:lnTo>
                <a:lnTo>
                  <a:pt x="89222" y="13274"/>
                </a:lnTo>
                <a:lnTo>
                  <a:pt x="89222" y="13275"/>
                </a:lnTo>
                <a:lnTo>
                  <a:pt x="89221" y="13279"/>
                </a:lnTo>
                <a:lnTo>
                  <a:pt x="89219" y="13285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9"/>
                </a:lnTo>
                <a:lnTo>
                  <a:pt x="89217" y="13291"/>
                </a:lnTo>
                <a:lnTo>
                  <a:pt x="89215" y="13297"/>
                </a:lnTo>
                <a:lnTo>
                  <a:pt x="89214" y="13300"/>
                </a:lnTo>
                <a:lnTo>
                  <a:pt x="89213" y="13306"/>
                </a:lnTo>
                <a:lnTo>
                  <a:pt x="89212" y="13309"/>
                </a:lnTo>
                <a:lnTo>
                  <a:pt x="89210" y="13313"/>
                </a:lnTo>
                <a:lnTo>
                  <a:pt x="89209" y="13316"/>
                </a:lnTo>
                <a:lnTo>
                  <a:pt x="89207" y="13323"/>
                </a:lnTo>
                <a:lnTo>
                  <a:pt x="89206" y="13325"/>
                </a:lnTo>
                <a:lnTo>
                  <a:pt x="89205" y="13331"/>
                </a:lnTo>
                <a:lnTo>
                  <a:pt x="89204" y="13334"/>
                </a:lnTo>
                <a:lnTo>
                  <a:pt x="89203" y="13338"/>
                </a:lnTo>
                <a:lnTo>
                  <a:pt x="89201" y="13342"/>
                </a:lnTo>
                <a:lnTo>
                  <a:pt x="89200" y="13345"/>
                </a:lnTo>
                <a:lnTo>
                  <a:pt x="89199" y="13349"/>
                </a:lnTo>
                <a:lnTo>
                  <a:pt x="89198" y="13351"/>
                </a:lnTo>
                <a:lnTo>
                  <a:pt x="89197" y="13355"/>
                </a:lnTo>
                <a:lnTo>
                  <a:pt x="89197" y="13356"/>
                </a:lnTo>
                <a:lnTo>
                  <a:pt x="89195" y="13361"/>
                </a:lnTo>
                <a:lnTo>
                  <a:pt x="89194" y="13364"/>
                </a:lnTo>
                <a:lnTo>
                  <a:pt x="89193" y="13367"/>
                </a:lnTo>
                <a:lnTo>
                  <a:pt x="89193" y="13369"/>
                </a:lnTo>
                <a:lnTo>
                  <a:pt x="89191" y="13374"/>
                </a:lnTo>
                <a:lnTo>
                  <a:pt x="89190" y="13376"/>
                </a:lnTo>
                <a:lnTo>
                  <a:pt x="89190" y="13378"/>
                </a:lnTo>
                <a:lnTo>
                  <a:pt x="89189" y="13381"/>
                </a:lnTo>
                <a:lnTo>
                  <a:pt x="89188" y="13385"/>
                </a:lnTo>
                <a:lnTo>
                  <a:pt x="89188" y="13385"/>
                </a:lnTo>
                <a:lnTo>
                  <a:pt x="89186" y="13390"/>
                </a:lnTo>
                <a:lnTo>
                  <a:pt x="89186" y="13391"/>
                </a:lnTo>
                <a:lnTo>
                  <a:pt x="89185" y="13395"/>
                </a:lnTo>
                <a:lnTo>
                  <a:pt x="89183" y="13400"/>
                </a:lnTo>
                <a:lnTo>
                  <a:pt x="89183" y="13401"/>
                </a:lnTo>
                <a:lnTo>
                  <a:pt x="89181" y="13405"/>
                </a:lnTo>
                <a:lnTo>
                  <a:pt x="89180" y="13411"/>
                </a:lnTo>
                <a:lnTo>
                  <a:pt x="89179" y="13412"/>
                </a:lnTo>
                <a:lnTo>
                  <a:pt x="89178" y="13416"/>
                </a:lnTo>
                <a:lnTo>
                  <a:pt x="89177" y="13420"/>
                </a:lnTo>
                <a:lnTo>
                  <a:pt x="89175" y="13424"/>
                </a:lnTo>
                <a:lnTo>
                  <a:pt x="89175" y="13426"/>
                </a:lnTo>
                <a:lnTo>
                  <a:pt x="89174" y="13430"/>
                </a:lnTo>
                <a:lnTo>
                  <a:pt x="89173" y="13432"/>
                </a:lnTo>
                <a:lnTo>
                  <a:pt x="89172" y="13436"/>
                </a:lnTo>
                <a:lnTo>
                  <a:pt x="89171" y="13437"/>
                </a:lnTo>
                <a:lnTo>
                  <a:pt x="89170" y="13441"/>
                </a:lnTo>
                <a:lnTo>
                  <a:pt x="89170" y="13443"/>
                </a:lnTo>
                <a:lnTo>
                  <a:pt x="89169" y="13446"/>
                </a:lnTo>
                <a:lnTo>
                  <a:pt x="89168" y="13447"/>
                </a:lnTo>
                <a:lnTo>
                  <a:pt x="89167" y="13451"/>
                </a:lnTo>
                <a:lnTo>
                  <a:pt x="89167" y="13451"/>
                </a:lnTo>
                <a:lnTo>
                  <a:pt x="89166" y="13454"/>
                </a:lnTo>
                <a:lnTo>
                  <a:pt x="89166" y="13456"/>
                </a:lnTo>
                <a:lnTo>
                  <a:pt x="89165" y="13457"/>
                </a:lnTo>
                <a:lnTo>
                  <a:pt x="89162" y="13457"/>
                </a:lnTo>
                <a:lnTo>
                  <a:pt x="89158" y="13457"/>
                </a:lnTo>
                <a:lnTo>
                  <a:pt x="89150" y="13457"/>
                </a:lnTo>
                <a:lnTo>
                  <a:pt x="89149" y="13457"/>
                </a:lnTo>
                <a:lnTo>
                  <a:pt x="89126" y="13458"/>
                </a:lnTo>
                <a:lnTo>
                  <a:pt x="88020" y="13482"/>
                </a:lnTo>
                <a:lnTo>
                  <a:pt x="87866" y="13486"/>
                </a:lnTo>
                <a:lnTo>
                  <a:pt x="87866" y="13488"/>
                </a:lnTo>
                <a:lnTo>
                  <a:pt x="87866" y="13488"/>
                </a:lnTo>
                <a:lnTo>
                  <a:pt x="87330" y="13500"/>
                </a:lnTo>
                <a:lnTo>
                  <a:pt x="85904" y="13530"/>
                </a:lnTo>
                <a:lnTo>
                  <a:pt x="85843" y="13532"/>
                </a:lnTo>
                <a:lnTo>
                  <a:pt x="85799" y="13532"/>
                </a:lnTo>
                <a:lnTo>
                  <a:pt x="85711" y="13534"/>
                </a:lnTo>
                <a:lnTo>
                  <a:pt x="84646" y="13557"/>
                </a:lnTo>
                <a:lnTo>
                  <a:pt x="84575" y="13559"/>
                </a:lnTo>
                <a:lnTo>
                  <a:pt x="84545" y="13559"/>
                </a:lnTo>
                <a:lnTo>
                  <a:pt x="83934" y="13574"/>
                </a:lnTo>
                <a:lnTo>
                  <a:pt x="79041" y="13695"/>
                </a:lnTo>
                <a:lnTo>
                  <a:pt x="78836" y="13701"/>
                </a:lnTo>
                <a:lnTo>
                  <a:pt x="78843" y="13727"/>
                </a:lnTo>
                <a:lnTo>
                  <a:pt x="78848" y="13745"/>
                </a:lnTo>
                <a:lnTo>
                  <a:pt x="78916" y="14007"/>
                </a:lnTo>
                <a:lnTo>
                  <a:pt x="79205" y="15112"/>
                </a:lnTo>
                <a:lnTo>
                  <a:pt x="79502" y="16252"/>
                </a:lnTo>
                <a:lnTo>
                  <a:pt x="79594" y="16604"/>
                </a:lnTo>
                <a:lnTo>
                  <a:pt x="79760" y="17241"/>
                </a:lnTo>
                <a:lnTo>
                  <a:pt x="79875" y="17678"/>
                </a:lnTo>
                <a:lnTo>
                  <a:pt x="79986" y="18103"/>
                </a:lnTo>
                <a:lnTo>
                  <a:pt x="79986" y="18103"/>
                </a:lnTo>
                <a:lnTo>
                  <a:pt x="79988" y="18114"/>
                </a:lnTo>
                <a:lnTo>
                  <a:pt x="80073" y="18438"/>
                </a:lnTo>
                <a:lnTo>
                  <a:pt x="80074" y="18441"/>
                </a:lnTo>
                <a:lnTo>
                  <a:pt x="80231" y="19096"/>
                </a:lnTo>
                <a:lnTo>
                  <a:pt x="80240" y="19136"/>
                </a:lnTo>
                <a:lnTo>
                  <a:pt x="80320" y="19470"/>
                </a:lnTo>
                <a:lnTo>
                  <a:pt x="78895" y="19429"/>
                </a:lnTo>
                <a:lnTo>
                  <a:pt x="77229" y="19380"/>
                </a:lnTo>
                <a:lnTo>
                  <a:pt x="77210" y="19382"/>
                </a:lnTo>
                <a:lnTo>
                  <a:pt x="76211" y="19497"/>
                </a:lnTo>
                <a:lnTo>
                  <a:pt x="76131" y="19506"/>
                </a:lnTo>
                <a:lnTo>
                  <a:pt x="76002" y="19521"/>
                </a:lnTo>
                <a:lnTo>
                  <a:pt x="76002" y="19521"/>
                </a:lnTo>
                <a:lnTo>
                  <a:pt x="75430" y="19587"/>
                </a:lnTo>
                <a:lnTo>
                  <a:pt x="73522" y="19806"/>
                </a:lnTo>
                <a:lnTo>
                  <a:pt x="73459" y="19813"/>
                </a:lnTo>
                <a:lnTo>
                  <a:pt x="73299" y="19813"/>
                </a:lnTo>
                <a:lnTo>
                  <a:pt x="73298" y="19813"/>
                </a:lnTo>
                <a:lnTo>
                  <a:pt x="72331" y="19935"/>
                </a:lnTo>
                <a:lnTo>
                  <a:pt x="71999" y="19977"/>
                </a:lnTo>
                <a:lnTo>
                  <a:pt x="71612" y="20026"/>
                </a:lnTo>
                <a:lnTo>
                  <a:pt x="69335" y="20006"/>
                </a:lnTo>
                <a:lnTo>
                  <a:pt x="69087" y="20002"/>
                </a:lnTo>
                <a:lnTo>
                  <a:pt x="69049" y="20001"/>
                </a:lnTo>
                <a:lnTo>
                  <a:pt x="69049" y="20001"/>
                </a:lnTo>
                <a:lnTo>
                  <a:pt x="68863" y="19998"/>
                </a:lnTo>
                <a:lnTo>
                  <a:pt x="68040" y="19990"/>
                </a:lnTo>
                <a:lnTo>
                  <a:pt x="67726" y="19991"/>
                </a:lnTo>
                <a:lnTo>
                  <a:pt x="66074" y="20014"/>
                </a:lnTo>
                <a:lnTo>
                  <a:pt x="65979" y="20015"/>
                </a:lnTo>
                <a:lnTo>
                  <a:pt x="65442" y="20023"/>
                </a:lnTo>
                <a:lnTo>
                  <a:pt x="65211" y="20026"/>
                </a:lnTo>
                <a:lnTo>
                  <a:pt x="65209" y="20027"/>
                </a:lnTo>
                <a:lnTo>
                  <a:pt x="65209" y="20027"/>
                </a:lnTo>
                <a:lnTo>
                  <a:pt x="65055" y="20030"/>
                </a:lnTo>
                <a:lnTo>
                  <a:pt x="64960" y="20032"/>
                </a:lnTo>
                <a:lnTo>
                  <a:pt x="64860" y="20034"/>
                </a:lnTo>
                <a:lnTo>
                  <a:pt x="64839" y="20035"/>
                </a:lnTo>
                <a:lnTo>
                  <a:pt x="64734" y="20037"/>
                </a:lnTo>
                <a:lnTo>
                  <a:pt x="64484" y="20043"/>
                </a:lnTo>
                <a:lnTo>
                  <a:pt x="62228" y="20093"/>
                </a:lnTo>
                <a:lnTo>
                  <a:pt x="61356" y="20113"/>
                </a:lnTo>
                <a:lnTo>
                  <a:pt x="61241" y="20116"/>
                </a:lnTo>
                <a:lnTo>
                  <a:pt x="61241" y="20116"/>
                </a:lnTo>
                <a:lnTo>
                  <a:pt x="61055" y="20120"/>
                </a:lnTo>
                <a:lnTo>
                  <a:pt x="60942" y="20122"/>
                </a:lnTo>
                <a:lnTo>
                  <a:pt x="58503" y="20177"/>
                </a:lnTo>
                <a:lnTo>
                  <a:pt x="57994" y="20189"/>
                </a:lnTo>
                <a:lnTo>
                  <a:pt x="57608" y="20198"/>
                </a:lnTo>
                <a:lnTo>
                  <a:pt x="57609" y="20195"/>
                </a:lnTo>
                <a:lnTo>
                  <a:pt x="57606" y="20195"/>
                </a:lnTo>
                <a:lnTo>
                  <a:pt x="50969" y="20347"/>
                </a:lnTo>
                <a:lnTo>
                  <a:pt x="50263" y="20339"/>
                </a:lnTo>
                <a:lnTo>
                  <a:pt x="50248" y="20338"/>
                </a:lnTo>
                <a:lnTo>
                  <a:pt x="50205" y="20338"/>
                </a:lnTo>
                <a:lnTo>
                  <a:pt x="50205" y="20338"/>
                </a:lnTo>
                <a:lnTo>
                  <a:pt x="50200" y="20338"/>
                </a:lnTo>
                <a:lnTo>
                  <a:pt x="48976" y="20323"/>
                </a:lnTo>
                <a:lnTo>
                  <a:pt x="48975" y="20323"/>
                </a:lnTo>
                <a:lnTo>
                  <a:pt x="48968" y="20323"/>
                </a:lnTo>
                <a:lnTo>
                  <a:pt x="47845" y="20439"/>
                </a:lnTo>
                <a:lnTo>
                  <a:pt x="45557" y="20676"/>
                </a:lnTo>
                <a:lnTo>
                  <a:pt x="44978" y="20736"/>
                </a:lnTo>
                <a:lnTo>
                  <a:pt x="43899" y="20854"/>
                </a:lnTo>
                <a:lnTo>
                  <a:pt x="43621" y="20884"/>
                </a:lnTo>
                <a:lnTo>
                  <a:pt x="43616" y="20885"/>
                </a:lnTo>
                <a:lnTo>
                  <a:pt x="43615" y="20885"/>
                </a:lnTo>
                <a:lnTo>
                  <a:pt x="43615" y="20885"/>
                </a:lnTo>
                <a:lnTo>
                  <a:pt x="42740" y="20981"/>
                </a:lnTo>
                <a:lnTo>
                  <a:pt x="40937" y="21179"/>
                </a:lnTo>
                <a:lnTo>
                  <a:pt x="40185" y="21261"/>
                </a:lnTo>
                <a:lnTo>
                  <a:pt x="40058" y="21275"/>
                </a:lnTo>
                <a:lnTo>
                  <a:pt x="40048" y="21276"/>
                </a:lnTo>
                <a:lnTo>
                  <a:pt x="39829" y="21300"/>
                </a:lnTo>
                <a:lnTo>
                  <a:pt x="39744" y="21310"/>
                </a:lnTo>
                <a:lnTo>
                  <a:pt x="39438" y="21343"/>
                </a:lnTo>
                <a:lnTo>
                  <a:pt x="39288" y="21360"/>
                </a:lnTo>
                <a:lnTo>
                  <a:pt x="39208" y="21368"/>
                </a:lnTo>
                <a:lnTo>
                  <a:pt x="38477" y="21449"/>
                </a:lnTo>
                <a:lnTo>
                  <a:pt x="36650" y="21649"/>
                </a:lnTo>
                <a:lnTo>
                  <a:pt x="36507" y="21665"/>
                </a:lnTo>
                <a:lnTo>
                  <a:pt x="35889" y="21733"/>
                </a:lnTo>
                <a:lnTo>
                  <a:pt x="34635" y="21871"/>
                </a:lnTo>
                <a:lnTo>
                  <a:pt x="33500" y="21994"/>
                </a:lnTo>
                <a:lnTo>
                  <a:pt x="33474" y="21997"/>
                </a:lnTo>
                <a:lnTo>
                  <a:pt x="33351" y="22011"/>
                </a:lnTo>
                <a:lnTo>
                  <a:pt x="33325" y="22013"/>
                </a:lnTo>
                <a:lnTo>
                  <a:pt x="32718" y="22079"/>
                </a:lnTo>
                <a:lnTo>
                  <a:pt x="32340" y="22080"/>
                </a:lnTo>
                <a:lnTo>
                  <a:pt x="32185" y="22080"/>
                </a:lnTo>
                <a:lnTo>
                  <a:pt x="32098" y="22079"/>
                </a:lnTo>
                <a:lnTo>
                  <a:pt x="31914" y="22078"/>
                </a:lnTo>
                <a:lnTo>
                  <a:pt x="31878" y="22078"/>
                </a:lnTo>
                <a:lnTo>
                  <a:pt x="31833" y="22078"/>
                </a:lnTo>
                <a:lnTo>
                  <a:pt x="31679" y="22077"/>
                </a:lnTo>
                <a:lnTo>
                  <a:pt x="31555" y="22077"/>
                </a:lnTo>
                <a:lnTo>
                  <a:pt x="31530" y="22077"/>
                </a:lnTo>
                <a:lnTo>
                  <a:pt x="31378" y="22076"/>
                </a:lnTo>
                <a:lnTo>
                  <a:pt x="31134" y="22075"/>
                </a:lnTo>
                <a:lnTo>
                  <a:pt x="31116" y="22075"/>
                </a:lnTo>
                <a:lnTo>
                  <a:pt x="23568" y="22043"/>
                </a:lnTo>
                <a:lnTo>
                  <a:pt x="22545" y="22038"/>
                </a:lnTo>
                <a:lnTo>
                  <a:pt x="20728" y="22030"/>
                </a:lnTo>
                <a:lnTo>
                  <a:pt x="13910" y="22114"/>
                </a:lnTo>
                <a:lnTo>
                  <a:pt x="13889" y="22114"/>
                </a:lnTo>
                <a:lnTo>
                  <a:pt x="13804" y="22114"/>
                </a:lnTo>
                <a:lnTo>
                  <a:pt x="13793" y="22114"/>
                </a:lnTo>
                <a:lnTo>
                  <a:pt x="12063" y="22119"/>
                </a:lnTo>
                <a:lnTo>
                  <a:pt x="12058" y="22119"/>
                </a:lnTo>
                <a:lnTo>
                  <a:pt x="11886" y="22120"/>
                </a:lnTo>
                <a:lnTo>
                  <a:pt x="11414" y="22121"/>
                </a:lnTo>
                <a:lnTo>
                  <a:pt x="8714" y="22129"/>
                </a:lnTo>
                <a:lnTo>
                  <a:pt x="7565" y="22146"/>
                </a:lnTo>
                <a:lnTo>
                  <a:pt x="7131" y="22153"/>
                </a:lnTo>
                <a:lnTo>
                  <a:pt x="5091" y="22184"/>
                </a:lnTo>
                <a:lnTo>
                  <a:pt x="3907" y="22202"/>
                </a:lnTo>
                <a:lnTo>
                  <a:pt x="2707" y="22220"/>
                </a:lnTo>
                <a:lnTo>
                  <a:pt x="1319" y="22241"/>
                </a:lnTo>
                <a:lnTo>
                  <a:pt x="981" y="22242"/>
                </a:lnTo>
                <a:lnTo>
                  <a:pt x="523" y="22236"/>
                </a:lnTo>
                <a:lnTo>
                  <a:pt x="425" y="22244"/>
                </a:lnTo>
                <a:lnTo>
                  <a:pt x="413" y="22244"/>
                </a:lnTo>
                <a:lnTo>
                  <a:pt x="400" y="22250"/>
                </a:lnTo>
                <a:lnTo>
                  <a:pt x="350" y="22271"/>
                </a:lnTo>
                <a:lnTo>
                  <a:pt x="6" y="22271"/>
                </a:lnTo>
                <a:lnTo>
                  <a:pt x="0" y="22324"/>
                </a:lnTo>
                <a:lnTo>
                  <a:pt x="21" y="22460"/>
                </a:lnTo>
                <a:lnTo>
                  <a:pt x="27" y="22495"/>
                </a:lnTo>
                <a:lnTo>
                  <a:pt x="27" y="22496"/>
                </a:lnTo>
                <a:lnTo>
                  <a:pt x="27" y="22497"/>
                </a:lnTo>
                <a:lnTo>
                  <a:pt x="31" y="22521"/>
                </a:lnTo>
                <a:lnTo>
                  <a:pt x="113" y="22627"/>
                </a:lnTo>
                <a:lnTo>
                  <a:pt x="609" y="23269"/>
                </a:lnTo>
                <a:lnTo>
                  <a:pt x="625" y="23294"/>
                </a:lnTo>
                <a:lnTo>
                  <a:pt x="646" y="23361"/>
                </a:lnTo>
                <a:lnTo>
                  <a:pt x="679" y="23477"/>
                </a:lnTo>
                <a:lnTo>
                  <a:pt x="679" y="23478"/>
                </a:lnTo>
                <a:lnTo>
                  <a:pt x="759" y="23755"/>
                </a:lnTo>
                <a:lnTo>
                  <a:pt x="811" y="23885"/>
                </a:lnTo>
                <a:lnTo>
                  <a:pt x="817" y="23900"/>
                </a:lnTo>
                <a:lnTo>
                  <a:pt x="849" y="23980"/>
                </a:lnTo>
                <a:lnTo>
                  <a:pt x="925" y="24179"/>
                </a:lnTo>
                <a:lnTo>
                  <a:pt x="949" y="24303"/>
                </a:lnTo>
                <a:lnTo>
                  <a:pt x="939" y="24507"/>
                </a:lnTo>
                <a:lnTo>
                  <a:pt x="830" y="24886"/>
                </a:lnTo>
                <a:lnTo>
                  <a:pt x="792" y="25086"/>
                </a:lnTo>
                <a:lnTo>
                  <a:pt x="754" y="25233"/>
                </a:lnTo>
                <a:lnTo>
                  <a:pt x="669" y="25456"/>
                </a:lnTo>
                <a:lnTo>
                  <a:pt x="527" y="25679"/>
                </a:lnTo>
                <a:lnTo>
                  <a:pt x="38" y="26122"/>
                </a:lnTo>
                <a:lnTo>
                  <a:pt x="37" y="26123"/>
                </a:lnTo>
                <a:lnTo>
                  <a:pt x="37" y="26136"/>
                </a:lnTo>
                <a:lnTo>
                  <a:pt x="51" y="26470"/>
                </a:lnTo>
                <a:lnTo>
                  <a:pt x="59" y="26659"/>
                </a:lnTo>
                <a:lnTo>
                  <a:pt x="59" y="26661"/>
                </a:lnTo>
                <a:lnTo>
                  <a:pt x="60" y="26683"/>
                </a:lnTo>
                <a:lnTo>
                  <a:pt x="82" y="26718"/>
                </a:lnTo>
                <a:lnTo>
                  <a:pt x="96" y="26762"/>
                </a:lnTo>
                <a:lnTo>
                  <a:pt x="139" y="26948"/>
                </a:lnTo>
                <a:lnTo>
                  <a:pt x="152" y="26970"/>
                </a:lnTo>
                <a:lnTo>
                  <a:pt x="159" y="26983"/>
                </a:lnTo>
                <a:lnTo>
                  <a:pt x="161" y="26987"/>
                </a:lnTo>
                <a:lnTo>
                  <a:pt x="262" y="27170"/>
                </a:lnTo>
                <a:lnTo>
                  <a:pt x="263" y="27173"/>
                </a:lnTo>
                <a:lnTo>
                  <a:pt x="283" y="27209"/>
                </a:lnTo>
                <a:lnTo>
                  <a:pt x="319" y="27245"/>
                </a:lnTo>
                <a:lnTo>
                  <a:pt x="702" y="27694"/>
                </a:lnTo>
                <a:lnTo>
                  <a:pt x="718" y="27713"/>
                </a:lnTo>
                <a:lnTo>
                  <a:pt x="871" y="27853"/>
                </a:lnTo>
                <a:lnTo>
                  <a:pt x="930" y="27895"/>
                </a:lnTo>
                <a:lnTo>
                  <a:pt x="963" y="27923"/>
                </a:lnTo>
                <a:lnTo>
                  <a:pt x="966" y="27925"/>
                </a:lnTo>
                <a:lnTo>
                  <a:pt x="1053" y="27999"/>
                </a:lnTo>
                <a:lnTo>
                  <a:pt x="1056" y="28003"/>
                </a:lnTo>
                <a:lnTo>
                  <a:pt x="1061" y="28008"/>
                </a:lnTo>
                <a:lnTo>
                  <a:pt x="1068" y="28017"/>
                </a:lnTo>
                <a:lnTo>
                  <a:pt x="1148" y="28032"/>
                </a:lnTo>
                <a:lnTo>
                  <a:pt x="1422" y="28213"/>
                </a:lnTo>
                <a:lnTo>
                  <a:pt x="1593" y="28229"/>
                </a:lnTo>
                <a:lnTo>
                  <a:pt x="1890" y="28387"/>
                </a:lnTo>
                <a:lnTo>
                  <a:pt x="2110" y="28504"/>
                </a:lnTo>
                <a:lnTo>
                  <a:pt x="2125" y="28512"/>
                </a:lnTo>
                <a:lnTo>
                  <a:pt x="2141" y="28521"/>
                </a:lnTo>
                <a:lnTo>
                  <a:pt x="2336" y="28625"/>
                </a:lnTo>
                <a:lnTo>
                  <a:pt x="2346" y="28633"/>
                </a:lnTo>
                <a:lnTo>
                  <a:pt x="2347" y="28634"/>
                </a:lnTo>
                <a:lnTo>
                  <a:pt x="2543" y="28792"/>
                </a:lnTo>
                <a:lnTo>
                  <a:pt x="2766" y="28925"/>
                </a:lnTo>
                <a:lnTo>
                  <a:pt x="2903" y="28999"/>
                </a:lnTo>
                <a:lnTo>
                  <a:pt x="2915" y="29005"/>
                </a:lnTo>
                <a:lnTo>
                  <a:pt x="3037" y="29072"/>
                </a:lnTo>
                <a:lnTo>
                  <a:pt x="3231" y="29162"/>
                </a:lnTo>
                <a:lnTo>
                  <a:pt x="3393" y="29171"/>
                </a:lnTo>
                <a:lnTo>
                  <a:pt x="3677" y="29138"/>
                </a:lnTo>
                <a:lnTo>
                  <a:pt x="3900" y="29057"/>
                </a:lnTo>
                <a:lnTo>
                  <a:pt x="3913" y="29053"/>
                </a:lnTo>
                <a:lnTo>
                  <a:pt x="3915" y="29052"/>
                </a:lnTo>
                <a:lnTo>
                  <a:pt x="3917" y="29051"/>
                </a:lnTo>
                <a:lnTo>
                  <a:pt x="4038" y="29005"/>
                </a:lnTo>
                <a:lnTo>
                  <a:pt x="4188" y="28951"/>
                </a:lnTo>
                <a:lnTo>
                  <a:pt x="4337" y="28896"/>
                </a:lnTo>
                <a:lnTo>
                  <a:pt x="4561" y="28892"/>
                </a:lnTo>
                <a:lnTo>
                  <a:pt x="4565" y="28892"/>
                </a:lnTo>
                <a:lnTo>
                  <a:pt x="4617" y="28891"/>
                </a:lnTo>
                <a:lnTo>
                  <a:pt x="4807" y="28977"/>
                </a:lnTo>
                <a:lnTo>
                  <a:pt x="4963" y="29129"/>
                </a:lnTo>
                <a:lnTo>
                  <a:pt x="5068" y="29252"/>
                </a:lnTo>
                <a:lnTo>
                  <a:pt x="5085" y="29305"/>
                </a:lnTo>
                <a:lnTo>
                  <a:pt x="5088" y="29314"/>
                </a:lnTo>
                <a:lnTo>
                  <a:pt x="5088" y="29314"/>
                </a:lnTo>
                <a:lnTo>
                  <a:pt x="5148" y="29503"/>
                </a:lnTo>
                <a:lnTo>
                  <a:pt x="5153" y="29712"/>
                </a:lnTo>
                <a:lnTo>
                  <a:pt x="5153" y="29716"/>
                </a:lnTo>
                <a:lnTo>
                  <a:pt x="5153" y="29716"/>
                </a:lnTo>
                <a:lnTo>
                  <a:pt x="5151" y="29742"/>
                </a:lnTo>
                <a:lnTo>
                  <a:pt x="5134" y="30002"/>
                </a:lnTo>
                <a:lnTo>
                  <a:pt x="5120" y="30391"/>
                </a:lnTo>
                <a:lnTo>
                  <a:pt x="5099" y="30779"/>
                </a:lnTo>
                <a:lnTo>
                  <a:pt x="5091" y="30918"/>
                </a:lnTo>
                <a:lnTo>
                  <a:pt x="5096" y="31254"/>
                </a:lnTo>
                <a:lnTo>
                  <a:pt x="5044" y="31416"/>
                </a:lnTo>
                <a:lnTo>
                  <a:pt x="4992" y="31606"/>
                </a:lnTo>
                <a:lnTo>
                  <a:pt x="4949" y="31743"/>
                </a:lnTo>
                <a:lnTo>
                  <a:pt x="4963" y="31828"/>
                </a:lnTo>
                <a:lnTo>
                  <a:pt x="4978" y="31914"/>
                </a:lnTo>
                <a:lnTo>
                  <a:pt x="5082" y="31983"/>
                </a:lnTo>
                <a:lnTo>
                  <a:pt x="5186" y="32052"/>
                </a:lnTo>
                <a:lnTo>
                  <a:pt x="5355" y="32156"/>
                </a:lnTo>
                <a:lnTo>
                  <a:pt x="5359" y="32159"/>
                </a:lnTo>
                <a:lnTo>
                  <a:pt x="5383" y="32174"/>
                </a:lnTo>
                <a:lnTo>
                  <a:pt x="5424" y="32199"/>
                </a:lnTo>
                <a:lnTo>
                  <a:pt x="5637" y="32265"/>
                </a:lnTo>
                <a:lnTo>
                  <a:pt x="5826" y="32344"/>
                </a:lnTo>
                <a:lnTo>
                  <a:pt x="5831" y="32346"/>
                </a:lnTo>
                <a:lnTo>
                  <a:pt x="5832" y="32347"/>
                </a:lnTo>
                <a:lnTo>
                  <a:pt x="5841" y="32351"/>
                </a:lnTo>
                <a:lnTo>
                  <a:pt x="6003" y="32531"/>
                </a:lnTo>
                <a:lnTo>
                  <a:pt x="6126" y="32725"/>
                </a:lnTo>
                <a:lnTo>
                  <a:pt x="6142" y="32807"/>
                </a:lnTo>
                <a:lnTo>
                  <a:pt x="6156" y="32875"/>
                </a:lnTo>
                <a:lnTo>
                  <a:pt x="6157" y="32879"/>
                </a:lnTo>
                <a:lnTo>
                  <a:pt x="6159" y="32889"/>
                </a:lnTo>
                <a:lnTo>
                  <a:pt x="6173" y="32963"/>
                </a:lnTo>
                <a:lnTo>
                  <a:pt x="6200" y="33014"/>
                </a:lnTo>
                <a:lnTo>
                  <a:pt x="6216" y="33045"/>
                </a:lnTo>
                <a:lnTo>
                  <a:pt x="6220" y="33054"/>
                </a:lnTo>
                <a:lnTo>
                  <a:pt x="6249" y="33110"/>
                </a:lnTo>
                <a:lnTo>
                  <a:pt x="6343" y="33264"/>
                </a:lnTo>
                <a:lnTo>
                  <a:pt x="6354" y="33281"/>
                </a:lnTo>
                <a:lnTo>
                  <a:pt x="6539" y="33461"/>
                </a:lnTo>
                <a:lnTo>
                  <a:pt x="6724" y="33627"/>
                </a:lnTo>
                <a:lnTo>
                  <a:pt x="6833" y="33717"/>
                </a:lnTo>
                <a:lnTo>
                  <a:pt x="6885" y="33759"/>
                </a:lnTo>
                <a:lnTo>
                  <a:pt x="6985" y="33841"/>
                </a:lnTo>
                <a:lnTo>
                  <a:pt x="7075" y="33992"/>
                </a:lnTo>
                <a:lnTo>
                  <a:pt x="7103" y="34135"/>
                </a:lnTo>
                <a:lnTo>
                  <a:pt x="7113" y="34272"/>
                </a:lnTo>
                <a:lnTo>
                  <a:pt x="7127" y="34581"/>
                </a:lnTo>
                <a:lnTo>
                  <a:pt x="7170" y="34809"/>
                </a:lnTo>
                <a:lnTo>
                  <a:pt x="7165" y="35003"/>
                </a:lnTo>
                <a:lnTo>
                  <a:pt x="7127" y="35226"/>
                </a:lnTo>
                <a:lnTo>
                  <a:pt x="7096" y="35321"/>
                </a:lnTo>
                <a:lnTo>
                  <a:pt x="7065" y="35416"/>
                </a:lnTo>
                <a:lnTo>
                  <a:pt x="7062" y="35427"/>
                </a:lnTo>
                <a:lnTo>
                  <a:pt x="7060" y="35432"/>
                </a:lnTo>
                <a:lnTo>
                  <a:pt x="7055" y="35447"/>
                </a:lnTo>
                <a:lnTo>
                  <a:pt x="6956" y="35729"/>
                </a:lnTo>
                <a:lnTo>
                  <a:pt x="6949" y="35769"/>
                </a:lnTo>
                <a:lnTo>
                  <a:pt x="6943" y="35798"/>
                </a:lnTo>
                <a:lnTo>
                  <a:pt x="6938" y="35825"/>
                </a:lnTo>
                <a:lnTo>
                  <a:pt x="6936" y="35835"/>
                </a:lnTo>
                <a:lnTo>
                  <a:pt x="6899" y="36028"/>
                </a:lnTo>
                <a:lnTo>
                  <a:pt x="6887" y="36194"/>
                </a:lnTo>
                <a:lnTo>
                  <a:pt x="6887" y="36196"/>
                </a:lnTo>
                <a:lnTo>
                  <a:pt x="6884" y="36225"/>
                </a:lnTo>
                <a:lnTo>
                  <a:pt x="6892" y="36249"/>
                </a:lnTo>
                <a:lnTo>
                  <a:pt x="6927" y="36391"/>
                </a:lnTo>
                <a:lnTo>
                  <a:pt x="6940" y="36439"/>
                </a:lnTo>
                <a:lnTo>
                  <a:pt x="6944" y="36471"/>
                </a:lnTo>
                <a:lnTo>
                  <a:pt x="6963" y="36498"/>
                </a:lnTo>
                <a:lnTo>
                  <a:pt x="6971" y="36507"/>
                </a:lnTo>
                <a:lnTo>
                  <a:pt x="7044" y="36591"/>
                </a:lnTo>
                <a:lnTo>
                  <a:pt x="7083" y="36663"/>
                </a:lnTo>
                <a:lnTo>
                  <a:pt x="7114" y="36749"/>
                </a:lnTo>
                <a:lnTo>
                  <a:pt x="7150" y="36836"/>
                </a:lnTo>
                <a:lnTo>
                  <a:pt x="7154" y="36863"/>
                </a:lnTo>
                <a:lnTo>
                  <a:pt x="7155" y="36871"/>
                </a:lnTo>
                <a:lnTo>
                  <a:pt x="7158" y="36906"/>
                </a:lnTo>
                <a:lnTo>
                  <a:pt x="7137" y="37105"/>
                </a:lnTo>
                <a:lnTo>
                  <a:pt x="7127" y="37247"/>
                </a:lnTo>
                <a:lnTo>
                  <a:pt x="7125" y="37268"/>
                </a:lnTo>
                <a:lnTo>
                  <a:pt x="7114" y="37286"/>
                </a:lnTo>
                <a:lnTo>
                  <a:pt x="7062" y="37362"/>
                </a:lnTo>
                <a:lnTo>
                  <a:pt x="7064" y="37371"/>
                </a:lnTo>
                <a:lnTo>
                  <a:pt x="7064" y="37371"/>
                </a:lnTo>
                <a:lnTo>
                  <a:pt x="7070" y="37409"/>
                </a:lnTo>
                <a:lnTo>
                  <a:pt x="7108" y="37618"/>
                </a:lnTo>
                <a:lnTo>
                  <a:pt x="7097" y="37684"/>
                </a:lnTo>
                <a:lnTo>
                  <a:pt x="7051" y="37945"/>
                </a:lnTo>
                <a:lnTo>
                  <a:pt x="6928" y="38159"/>
                </a:lnTo>
                <a:lnTo>
                  <a:pt x="6714" y="38372"/>
                </a:lnTo>
                <a:lnTo>
                  <a:pt x="6522" y="38624"/>
                </a:lnTo>
                <a:lnTo>
                  <a:pt x="6515" y="38633"/>
                </a:lnTo>
                <a:lnTo>
                  <a:pt x="6226" y="39184"/>
                </a:lnTo>
                <a:lnTo>
                  <a:pt x="6077" y="39435"/>
                </a:lnTo>
                <a:lnTo>
                  <a:pt x="6059" y="39464"/>
                </a:lnTo>
                <a:lnTo>
                  <a:pt x="6051" y="39477"/>
                </a:lnTo>
                <a:lnTo>
                  <a:pt x="6000" y="39561"/>
                </a:lnTo>
                <a:lnTo>
                  <a:pt x="5963" y="39621"/>
                </a:lnTo>
                <a:lnTo>
                  <a:pt x="5879" y="39758"/>
                </a:lnTo>
                <a:lnTo>
                  <a:pt x="5685" y="40142"/>
                </a:lnTo>
                <a:lnTo>
                  <a:pt x="5644" y="40238"/>
                </a:lnTo>
                <a:lnTo>
                  <a:pt x="5593" y="40358"/>
                </a:lnTo>
                <a:lnTo>
                  <a:pt x="5561" y="40432"/>
                </a:lnTo>
                <a:lnTo>
                  <a:pt x="5469" y="40690"/>
                </a:lnTo>
                <a:lnTo>
                  <a:pt x="5467" y="40697"/>
                </a:lnTo>
                <a:lnTo>
                  <a:pt x="5465" y="40702"/>
                </a:lnTo>
                <a:lnTo>
                  <a:pt x="5443" y="40764"/>
                </a:lnTo>
                <a:lnTo>
                  <a:pt x="5434" y="40791"/>
                </a:lnTo>
                <a:lnTo>
                  <a:pt x="5433" y="40792"/>
                </a:lnTo>
                <a:lnTo>
                  <a:pt x="5429" y="40805"/>
                </a:lnTo>
                <a:lnTo>
                  <a:pt x="5432" y="40831"/>
                </a:lnTo>
                <a:lnTo>
                  <a:pt x="5441" y="40982"/>
                </a:lnTo>
                <a:lnTo>
                  <a:pt x="5447" y="41012"/>
                </a:lnTo>
                <a:lnTo>
                  <a:pt x="5424" y="41037"/>
                </a:lnTo>
                <a:lnTo>
                  <a:pt x="5399" y="41078"/>
                </a:lnTo>
                <a:lnTo>
                  <a:pt x="5395" y="41130"/>
                </a:lnTo>
                <a:lnTo>
                  <a:pt x="5407" y="41161"/>
                </a:lnTo>
                <a:lnTo>
                  <a:pt x="5420" y="41213"/>
                </a:lnTo>
                <a:lnTo>
                  <a:pt x="5437" y="41276"/>
                </a:lnTo>
                <a:lnTo>
                  <a:pt x="5430" y="41346"/>
                </a:lnTo>
                <a:lnTo>
                  <a:pt x="5432" y="41416"/>
                </a:lnTo>
                <a:lnTo>
                  <a:pt x="5428" y="41462"/>
                </a:lnTo>
                <a:lnTo>
                  <a:pt x="5430" y="41503"/>
                </a:lnTo>
                <a:lnTo>
                  <a:pt x="5437" y="41525"/>
                </a:lnTo>
                <a:lnTo>
                  <a:pt x="5445" y="41586"/>
                </a:lnTo>
                <a:lnTo>
                  <a:pt x="5449" y="41619"/>
                </a:lnTo>
                <a:lnTo>
                  <a:pt x="5454" y="41637"/>
                </a:lnTo>
                <a:lnTo>
                  <a:pt x="5453" y="41672"/>
                </a:lnTo>
                <a:lnTo>
                  <a:pt x="5462" y="41700"/>
                </a:lnTo>
                <a:lnTo>
                  <a:pt x="5464" y="41739"/>
                </a:lnTo>
                <a:lnTo>
                  <a:pt x="5470" y="41763"/>
                </a:lnTo>
                <a:lnTo>
                  <a:pt x="5472" y="41775"/>
                </a:lnTo>
                <a:lnTo>
                  <a:pt x="5475" y="41790"/>
                </a:lnTo>
                <a:lnTo>
                  <a:pt x="5506" y="41831"/>
                </a:lnTo>
                <a:lnTo>
                  <a:pt x="5527" y="41857"/>
                </a:lnTo>
                <a:lnTo>
                  <a:pt x="5547" y="41884"/>
                </a:lnTo>
                <a:lnTo>
                  <a:pt x="5592" y="41947"/>
                </a:lnTo>
                <a:lnTo>
                  <a:pt x="5653" y="42038"/>
                </a:lnTo>
                <a:lnTo>
                  <a:pt x="5693" y="42093"/>
                </a:lnTo>
                <a:lnTo>
                  <a:pt x="5947" y="42451"/>
                </a:lnTo>
                <a:lnTo>
                  <a:pt x="5999" y="42486"/>
                </a:lnTo>
                <a:lnTo>
                  <a:pt x="6174" y="42593"/>
                </a:lnTo>
                <a:lnTo>
                  <a:pt x="6201" y="42610"/>
                </a:lnTo>
                <a:lnTo>
                  <a:pt x="6215" y="42619"/>
                </a:lnTo>
                <a:lnTo>
                  <a:pt x="6237" y="42861"/>
                </a:lnTo>
                <a:lnTo>
                  <a:pt x="6226" y="42920"/>
                </a:lnTo>
                <a:lnTo>
                  <a:pt x="6221" y="42949"/>
                </a:lnTo>
                <a:lnTo>
                  <a:pt x="6218" y="42962"/>
                </a:lnTo>
                <a:lnTo>
                  <a:pt x="6178" y="43177"/>
                </a:lnTo>
                <a:lnTo>
                  <a:pt x="6176" y="43186"/>
                </a:lnTo>
                <a:lnTo>
                  <a:pt x="6190" y="43225"/>
                </a:lnTo>
                <a:lnTo>
                  <a:pt x="6327" y="43523"/>
                </a:lnTo>
                <a:lnTo>
                  <a:pt x="6337" y="43544"/>
                </a:lnTo>
                <a:lnTo>
                  <a:pt x="6337" y="43544"/>
                </a:lnTo>
                <a:lnTo>
                  <a:pt x="6331" y="43574"/>
                </a:lnTo>
                <a:lnTo>
                  <a:pt x="6301" y="43717"/>
                </a:lnTo>
                <a:lnTo>
                  <a:pt x="6275" y="43846"/>
                </a:lnTo>
                <a:lnTo>
                  <a:pt x="6249" y="43975"/>
                </a:lnTo>
                <a:lnTo>
                  <a:pt x="6243" y="44004"/>
                </a:lnTo>
                <a:lnTo>
                  <a:pt x="6264" y="44103"/>
                </a:lnTo>
                <a:lnTo>
                  <a:pt x="6297" y="44170"/>
                </a:lnTo>
                <a:lnTo>
                  <a:pt x="6367" y="44373"/>
                </a:lnTo>
                <a:lnTo>
                  <a:pt x="6407" y="44414"/>
                </a:lnTo>
                <a:lnTo>
                  <a:pt x="6488" y="44478"/>
                </a:lnTo>
                <a:lnTo>
                  <a:pt x="6521" y="44507"/>
                </a:lnTo>
                <a:lnTo>
                  <a:pt x="6553" y="44535"/>
                </a:lnTo>
                <a:lnTo>
                  <a:pt x="6579" y="44558"/>
                </a:lnTo>
                <a:lnTo>
                  <a:pt x="6596" y="44569"/>
                </a:lnTo>
                <a:lnTo>
                  <a:pt x="6635" y="44637"/>
                </a:lnTo>
                <a:lnTo>
                  <a:pt x="6692" y="44748"/>
                </a:lnTo>
                <a:lnTo>
                  <a:pt x="6761" y="44783"/>
                </a:lnTo>
                <a:lnTo>
                  <a:pt x="6854" y="44832"/>
                </a:lnTo>
                <a:lnTo>
                  <a:pt x="6952" y="44884"/>
                </a:lnTo>
                <a:lnTo>
                  <a:pt x="6973" y="44897"/>
                </a:lnTo>
                <a:lnTo>
                  <a:pt x="7131" y="45257"/>
                </a:lnTo>
                <a:lnTo>
                  <a:pt x="7177" y="45296"/>
                </a:lnTo>
                <a:lnTo>
                  <a:pt x="7257" y="45355"/>
                </a:lnTo>
                <a:lnTo>
                  <a:pt x="7353" y="45436"/>
                </a:lnTo>
                <a:lnTo>
                  <a:pt x="7412" y="45464"/>
                </a:lnTo>
                <a:lnTo>
                  <a:pt x="7505" y="45495"/>
                </a:lnTo>
                <a:lnTo>
                  <a:pt x="7578" y="45520"/>
                </a:lnTo>
                <a:lnTo>
                  <a:pt x="7594" y="45522"/>
                </a:lnTo>
                <a:lnTo>
                  <a:pt x="7601" y="45523"/>
                </a:lnTo>
                <a:lnTo>
                  <a:pt x="7602" y="45523"/>
                </a:lnTo>
                <a:lnTo>
                  <a:pt x="7626" y="45518"/>
                </a:lnTo>
                <a:lnTo>
                  <a:pt x="7748" y="45442"/>
                </a:lnTo>
                <a:lnTo>
                  <a:pt x="7803" y="45407"/>
                </a:lnTo>
                <a:lnTo>
                  <a:pt x="7814" y="45406"/>
                </a:lnTo>
                <a:lnTo>
                  <a:pt x="7821" y="45405"/>
                </a:lnTo>
                <a:lnTo>
                  <a:pt x="7849" y="45403"/>
                </a:lnTo>
                <a:lnTo>
                  <a:pt x="7859" y="45403"/>
                </a:lnTo>
                <a:lnTo>
                  <a:pt x="7874" y="45403"/>
                </a:lnTo>
                <a:lnTo>
                  <a:pt x="7899" y="45402"/>
                </a:lnTo>
                <a:lnTo>
                  <a:pt x="8042" y="45398"/>
                </a:lnTo>
                <a:lnTo>
                  <a:pt x="8084" y="45400"/>
                </a:lnTo>
                <a:lnTo>
                  <a:pt x="8099" y="45405"/>
                </a:lnTo>
                <a:lnTo>
                  <a:pt x="8106" y="45420"/>
                </a:lnTo>
                <a:lnTo>
                  <a:pt x="8113" y="45433"/>
                </a:lnTo>
                <a:lnTo>
                  <a:pt x="8222" y="45667"/>
                </a:lnTo>
                <a:lnTo>
                  <a:pt x="8225" y="45730"/>
                </a:lnTo>
                <a:lnTo>
                  <a:pt x="8239" y="45815"/>
                </a:lnTo>
                <a:lnTo>
                  <a:pt x="8279" y="46055"/>
                </a:lnTo>
                <a:lnTo>
                  <a:pt x="8288" y="46063"/>
                </a:lnTo>
                <a:lnTo>
                  <a:pt x="8318" y="46088"/>
                </a:lnTo>
                <a:lnTo>
                  <a:pt x="8361" y="46278"/>
                </a:lnTo>
                <a:lnTo>
                  <a:pt x="8380" y="46516"/>
                </a:lnTo>
                <a:lnTo>
                  <a:pt x="8394" y="46686"/>
                </a:lnTo>
                <a:lnTo>
                  <a:pt x="8370" y="46899"/>
                </a:lnTo>
                <a:lnTo>
                  <a:pt x="8353" y="47129"/>
                </a:lnTo>
                <a:lnTo>
                  <a:pt x="8344" y="47254"/>
                </a:lnTo>
                <a:lnTo>
                  <a:pt x="8336" y="47359"/>
                </a:lnTo>
                <a:lnTo>
                  <a:pt x="8336" y="47359"/>
                </a:lnTo>
                <a:lnTo>
                  <a:pt x="8328" y="47464"/>
                </a:lnTo>
                <a:lnTo>
                  <a:pt x="8330" y="47546"/>
                </a:lnTo>
                <a:lnTo>
                  <a:pt x="8332" y="47649"/>
                </a:lnTo>
                <a:lnTo>
                  <a:pt x="8333" y="47653"/>
                </a:lnTo>
                <a:lnTo>
                  <a:pt x="8385" y="47853"/>
                </a:lnTo>
                <a:lnTo>
                  <a:pt x="8430" y="47966"/>
                </a:lnTo>
                <a:lnTo>
                  <a:pt x="8494" y="48124"/>
                </a:lnTo>
                <a:lnTo>
                  <a:pt x="8506" y="48175"/>
                </a:lnTo>
                <a:lnTo>
                  <a:pt x="8512" y="48200"/>
                </a:lnTo>
                <a:lnTo>
                  <a:pt x="8542" y="48322"/>
                </a:lnTo>
                <a:lnTo>
                  <a:pt x="8545" y="48335"/>
                </a:lnTo>
                <a:lnTo>
                  <a:pt x="8548" y="48346"/>
                </a:lnTo>
                <a:lnTo>
                  <a:pt x="8550" y="48355"/>
                </a:lnTo>
                <a:lnTo>
                  <a:pt x="8589" y="48513"/>
                </a:lnTo>
                <a:lnTo>
                  <a:pt x="8589" y="48698"/>
                </a:lnTo>
                <a:lnTo>
                  <a:pt x="8442" y="48907"/>
                </a:lnTo>
                <a:lnTo>
                  <a:pt x="8280" y="49168"/>
                </a:lnTo>
                <a:lnTo>
                  <a:pt x="8141" y="49396"/>
                </a:lnTo>
                <a:lnTo>
                  <a:pt x="7853" y="49663"/>
                </a:lnTo>
                <a:lnTo>
                  <a:pt x="7850" y="49666"/>
                </a:lnTo>
                <a:lnTo>
                  <a:pt x="7701" y="49803"/>
                </a:lnTo>
                <a:lnTo>
                  <a:pt x="7638" y="49986"/>
                </a:lnTo>
                <a:lnTo>
                  <a:pt x="7613" y="50058"/>
                </a:lnTo>
                <a:lnTo>
                  <a:pt x="7612" y="50059"/>
                </a:lnTo>
                <a:lnTo>
                  <a:pt x="7610" y="50065"/>
                </a:lnTo>
                <a:lnTo>
                  <a:pt x="7609" y="50082"/>
                </a:lnTo>
                <a:lnTo>
                  <a:pt x="7648" y="50229"/>
                </a:lnTo>
                <a:lnTo>
                  <a:pt x="7658" y="50268"/>
                </a:lnTo>
                <a:lnTo>
                  <a:pt x="7670" y="50292"/>
                </a:lnTo>
                <a:lnTo>
                  <a:pt x="7796" y="50457"/>
                </a:lnTo>
                <a:lnTo>
                  <a:pt x="7849" y="50525"/>
                </a:lnTo>
                <a:lnTo>
                  <a:pt x="7851" y="50527"/>
                </a:lnTo>
                <a:lnTo>
                  <a:pt x="8124" y="50883"/>
                </a:lnTo>
                <a:lnTo>
                  <a:pt x="8153" y="50913"/>
                </a:lnTo>
                <a:lnTo>
                  <a:pt x="8426" y="51132"/>
                </a:lnTo>
                <a:lnTo>
                  <a:pt x="8552" y="51232"/>
                </a:lnTo>
                <a:lnTo>
                  <a:pt x="8571" y="51252"/>
                </a:lnTo>
                <a:lnTo>
                  <a:pt x="8728" y="51373"/>
                </a:lnTo>
                <a:lnTo>
                  <a:pt x="8787" y="51590"/>
                </a:lnTo>
                <a:lnTo>
                  <a:pt x="8839" y="51780"/>
                </a:lnTo>
                <a:lnTo>
                  <a:pt x="8887" y="51934"/>
                </a:lnTo>
                <a:lnTo>
                  <a:pt x="8919" y="52035"/>
                </a:lnTo>
                <a:lnTo>
                  <a:pt x="8953" y="52100"/>
                </a:lnTo>
                <a:lnTo>
                  <a:pt x="8953" y="52100"/>
                </a:lnTo>
                <a:lnTo>
                  <a:pt x="8956" y="52105"/>
                </a:lnTo>
                <a:lnTo>
                  <a:pt x="8971" y="52134"/>
                </a:lnTo>
                <a:lnTo>
                  <a:pt x="9007" y="52213"/>
                </a:lnTo>
                <a:lnTo>
                  <a:pt x="9030" y="52268"/>
                </a:lnTo>
                <a:lnTo>
                  <a:pt x="9041" y="52315"/>
                </a:lnTo>
                <a:lnTo>
                  <a:pt x="9076" y="52505"/>
                </a:lnTo>
                <a:lnTo>
                  <a:pt x="9087" y="52577"/>
                </a:lnTo>
                <a:lnTo>
                  <a:pt x="9107" y="52624"/>
                </a:lnTo>
                <a:lnTo>
                  <a:pt x="9174" y="52791"/>
                </a:lnTo>
                <a:lnTo>
                  <a:pt x="9420" y="52908"/>
                </a:lnTo>
                <a:lnTo>
                  <a:pt x="9484" y="52938"/>
                </a:lnTo>
                <a:lnTo>
                  <a:pt x="9487" y="52945"/>
                </a:lnTo>
                <a:lnTo>
                  <a:pt x="9524" y="53026"/>
                </a:lnTo>
                <a:lnTo>
                  <a:pt x="9630" y="53254"/>
                </a:lnTo>
                <a:lnTo>
                  <a:pt x="9638" y="53267"/>
                </a:lnTo>
                <a:lnTo>
                  <a:pt x="9676" y="53308"/>
                </a:lnTo>
                <a:lnTo>
                  <a:pt x="9859" y="53523"/>
                </a:lnTo>
                <a:lnTo>
                  <a:pt x="9876" y="53552"/>
                </a:lnTo>
                <a:lnTo>
                  <a:pt x="9902" y="53599"/>
                </a:lnTo>
                <a:lnTo>
                  <a:pt x="9953" y="53683"/>
                </a:lnTo>
                <a:lnTo>
                  <a:pt x="9983" y="53724"/>
                </a:lnTo>
                <a:lnTo>
                  <a:pt x="10014" y="53783"/>
                </a:lnTo>
                <a:lnTo>
                  <a:pt x="10029" y="53807"/>
                </a:lnTo>
                <a:lnTo>
                  <a:pt x="10042" y="53824"/>
                </a:lnTo>
                <a:lnTo>
                  <a:pt x="10116" y="53892"/>
                </a:lnTo>
                <a:lnTo>
                  <a:pt x="10168" y="53936"/>
                </a:lnTo>
                <a:lnTo>
                  <a:pt x="10219" y="53981"/>
                </a:lnTo>
                <a:lnTo>
                  <a:pt x="10294" y="54045"/>
                </a:lnTo>
                <a:lnTo>
                  <a:pt x="10453" y="54194"/>
                </a:lnTo>
                <a:lnTo>
                  <a:pt x="10485" y="54226"/>
                </a:lnTo>
                <a:lnTo>
                  <a:pt x="10488" y="54243"/>
                </a:lnTo>
                <a:lnTo>
                  <a:pt x="10531" y="54616"/>
                </a:lnTo>
                <a:lnTo>
                  <a:pt x="10524" y="54652"/>
                </a:lnTo>
                <a:lnTo>
                  <a:pt x="10514" y="54686"/>
                </a:lnTo>
                <a:lnTo>
                  <a:pt x="10494" y="54755"/>
                </a:lnTo>
                <a:lnTo>
                  <a:pt x="10460" y="54870"/>
                </a:lnTo>
                <a:lnTo>
                  <a:pt x="10451" y="54897"/>
                </a:lnTo>
                <a:lnTo>
                  <a:pt x="10444" y="54918"/>
                </a:lnTo>
                <a:lnTo>
                  <a:pt x="10444" y="54931"/>
                </a:lnTo>
                <a:lnTo>
                  <a:pt x="10477" y="54961"/>
                </a:lnTo>
                <a:lnTo>
                  <a:pt x="10624" y="55062"/>
                </a:lnTo>
                <a:lnTo>
                  <a:pt x="10643" y="55075"/>
                </a:lnTo>
                <a:lnTo>
                  <a:pt x="10720" y="55134"/>
                </a:lnTo>
                <a:lnTo>
                  <a:pt x="10734" y="55142"/>
                </a:lnTo>
                <a:lnTo>
                  <a:pt x="10746" y="55162"/>
                </a:lnTo>
                <a:lnTo>
                  <a:pt x="10770" y="55250"/>
                </a:lnTo>
                <a:lnTo>
                  <a:pt x="10800" y="55367"/>
                </a:lnTo>
                <a:lnTo>
                  <a:pt x="10811" y="55413"/>
                </a:lnTo>
                <a:lnTo>
                  <a:pt x="10811" y="55442"/>
                </a:lnTo>
                <a:lnTo>
                  <a:pt x="10801" y="55475"/>
                </a:lnTo>
                <a:lnTo>
                  <a:pt x="10749" y="55647"/>
                </a:lnTo>
                <a:lnTo>
                  <a:pt x="10746" y="55671"/>
                </a:lnTo>
                <a:lnTo>
                  <a:pt x="10755" y="55686"/>
                </a:lnTo>
                <a:lnTo>
                  <a:pt x="11118" y="55716"/>
                </a:lnTo>
                <a:lnTo>
                  <a:pt x="11130" y="55719"/>
                </a:lnTo>
                <a:lnTo>
                  <a:pt x="11161" y="55695"/>
                </a:lnTo>
                <a:lnTo>
                  <a:pt x="11186" y="55676"/>
                </a:lnTo>
                <a:lnTo>
                  <a:pt x="11290" y="55615"/>
                </a:lnTo>
                <a:lnTo>
                  <a:pt x="11333" y="55590"/>
                </a:lnTo>
                <a:lnTo>
                  <a:pt x="11350" y="55578"/>
                </a:lnTo>
                <a:lnTo>
                  <a:pt x="11372" y="55563"/>
                </a:lnTo>
                <a:lnTo>
                  <a:pt x="11410" y="55537"/>
                </a:lnTo>
                <a:lnTo>
                  <a:pt x="11435" y="55532"/>
                </a:lnTo>
                <a:lnTo>
                  <a:pt x="11614" y="55545"/>
                </a:lnTo>
                <a:lnTo>
                  <a:pt x="11677" y="55549"/>
                </a:lnTo>
                <a:lnTo>
                  <a:pt x="11687" y="55551"/>
                </a:lnTo>
                <a:lnTo>
                  <a:pt x="11729" y="55632"/>
                </a:lnTo>
                <a:lnTo>
                  <a:pt x="11818" y="55803"/>
                </a:lnTo>
                <a:lnTo>
                  <a:pt x="11828" y="55818"/>
                </a:lnTo>
                <a:lnTo>
                  <a:pt x="11945" y="55936"/>
                </a:lnTo>
                <a:lnTo>
                  <a:pt x="11949" y="55941"/>
                </a:lnTo>
                <a:lnTo>
                  <a:pt x="12010" y="55994"/>
                </a:lnTo>
                <a:lnTo>
                  <a:pt x="12129" y="56100"/>
                </a:lnTo>
                <a:lnTo>
                  <a:pt x="12226" y="56188"/>
                </a:lnTo>
                <a:lnTo>
                  <a:pt x="12281" y="56236"/>
                </a:lnTo>
                <a:lnTo>
                  <a:pt x="12295" y="56248"/>
                </a:lnTo>
                <a:lnTo>
                  <a:pt x="12390" y="56559"/>
                </a:lnTo>
                <a:lnTo>
                  <a:pt x="12412" y="56631"/>
                </a:lnTo>
                <a:lnTo>
                  <a:pt x="12425" y="56661"/>
                </a:lnTo>
                <a:lnTo>
                  <a:pt x="12471" y="56778"/>
                </a:lnTo>
                <a:lnTo>
                  <a:pt x="12561" y="56989"/>
                </a:lnTo>
                <a:lnTo>
                  <a:pt x="12591" y="57014"/>
                </a:lnTo>
                <a:lnTo>
                  <a:pt x="12689" y="57084"/>
                </a:lnTo>
                <a:lnTo>
                  <a:pt x="12795" y="57166"/>
                </a:lnTo>
                <a:lnTo>
                  <a:pt x="12803" y="57180"/>
                </a:lnTo>
                <a:lnTo>
                  <a:pt x="12822" y="57245"/>
                </a:lnTo>
                <a:lnTo>
                  <a:pt x="12830" y="57283"/>
                </a:lnTo>
                <a:lnTo>
                  <a:pt x="12850" y="57388"/>
                </a:lnTo>
                <a:lnTo>
                  <a:pt x="12867" y="57453"/>
                </a:lnTo>
                <a:lnTo>
                  <a:pt x="12868" y="57501"/>
                </a:lnTo>
                <a:lnTo>
                  <a:pt x="12874" y="57507"/>
                </a:lnTo>
                <a:lnTo>
                  <a:pt x="12954" y="57592"/>
                </a:lnTo>
                <a:lnTo>
                  <a:pt x="13009" y="57658"/>
                </a:lnTo>
                <a:lnTo>
                  <a:pt x="13017" y="57668"/>
                </a:lnTo>
                <a:lnTo>
                  <a:pt x="13071" y="57708"/>
                </a:lnTo>
                <a:lnTo>
                  <a:pt x="13080" y="57713"/>
                </a:lnTo>
                <a:lnTo>
                  <a:pt x="13100" y="57721"/>
                </a:lnTo>
                <a:lnTo>
                  <a:pt x="13135" y="57737"/>
                </a:lnTo>
                <a:lnTo>
                  <a:pt x="13159" y="57742"/>
                </a:lnTo>
                <a:lnTo>
                  <a:pt x="13206" y="57751"/>
                </a:lnTo>
                <a:lnTo>
                  <a:pt x="13243" y="57753"/>
                </a:lnTo>
                <a:lnTo>
                  <a:pt x="13279" y="57755"/>
                </a:lnTo>
                <a:lnTo>
                  <a:pt x="13319" y="57753"/>
                </a:lnTo>
                <a:lnTo>
                  <a:pt x="13389" y="57750"/>
                </a:lnTo>
                <a:lnTo>
                  <a:pt x="13462" y="57738"/>
                </a:lnTo>
                <a:lnTo>
                  <a:pt x="14253" y="57631"/>
                </a:lnTo>
                <a:lnTo>
                  <a:pt x="15810" y="57420"/>
                </a:lnTo>
                <a:lnTo>
                  <a:pt x="15854" y="57417"/>
                </a:lnTo>
                <a:lnTo>
                  <a:pt x="15881" y="57411"/>
                </a:lnTo>
                <a:lnTo>
                  <a:pt x="16979" y="57263"/>
                </a:lnTo>
                <a:lnTo>
                  <a:pt x="17070" y="57257"/>
                </a:lnTo>
                <a:lnTo>
                  <a:pt x="17135" y="57242"/>
                </a:lnTo>
                <a:lnTo>
                  <a:pt x="17304" y="57219"/>
                </a:lnTo>
                <a:lnTo>
                  <a:pt x="18127" y="57108"/>
                </a:lnTo>
                <a:lnTo>
                  <a:pt x="18130" y="57108"/>
                </a:lnTo>
                <a:lnTo>
                  <a:pt x="18133" y="57108"/>
                </a:lnTo>
                <a:lnTo>
                  <a:pt x="18287" y="57096"/>
                </a:lnTo>
                <a:lnTo>
                  <a:pt x="18388" y="57073"/>
                </a:lnTo>
                <a:lnTo>
                  <a:pt x="19310" y="56948"/>
                </a:lnTo>
                <a:lnTo>
                  <a:pt x="19503" y="56935"/>
                </a:lnTo>
                <a:lnTo>
                  <a:pt x="23843" y="56376"/>
                </a:lnTo>
                <a:lnTo>
                  <a:pt x="24608" y="56276"/>
                </a:lnTo>
                <a:lnTo>
                  <a:pt x="26596" y="56016"/>
                </a:lnTo>
                <a:lnTo>
                  <a:pt x="27462" y="55905"/>
                </a:lnTo>
                <a:lnTo>
                  <a:pt x="30326" y="55540"/>
                </a:lnTo>
                <a:lnTo>
                  <a:pt x="39468" y="54362"/>
                </a:lnTo>
                <a:lnTo>
                  <a:pt x="41057" y="54157"/>
                </a:lnTo>
                <a:lnTo>
                  <a:pt x="41199" y="54139"/>
                </a:lnTo>
                <a:lnTo>
                  <a:pt x="41246" y="54133"/>
                </a:lnTo>
                <a:lnTo>
                  <a:pt x="41259" y="54131"/>
                </a:lnTo>
                <a:lnTo>
                  <a:pt x="41277" y="54096"/>
                </a:lnTo>
                <a:lnTo>
                  <a:pt x="41324" y="54006"/>
                </a:lnTo>
                <a:lnTo>
                  <a:pt x="41342" y="53989"/>
                </a:lnTo>
                <a:lnTo>
                  <a:pt x="41402" y="53936"/>
                </a:lnTo>
                <a:lnTo>
                  <a:pt x="41405" y="53933"/>
                </a:lnTo>
                <a:lnTo>
                  <a:pt x="41462" y="53830"/>
                </a:lnTo>
                <a:lnTo>
                  <a:pt x="41462" y="53829"/>
                </a:lnTo>
                <a:lnTo>
                  <a:pt x="41483" y="53792"/>
                </a:lnTo>
                <a:lnTo>
                  <a:pt x="41484" y="53728"/>
                </a:lnTo>
                <a:lnTo>
                  <a:pt x="41484" y="53725"/>
                </a:lnTo>
                <a:lnTo>
                  <a:pt x="41473" y="53670"/>
                </a:lnTo>
                <a:lnTo>
                  <a:pt x="41471" y="53657"/>
                </a:lnTo>
                <a:lnTo>
                  <a:pt x="41459" y="53606"/>
                </a:lnTo>
                <a:lnTo>
                  <a:pt x="41446" y="53553"/>
                </a:lnTo>
                <a:lnTo>
                  <a:pt x="41429" y="53503"/>
                </a:lnTo>
                <a:lnTo>
                  <a:pt x="41393" y="53369"/>
                </a:lnTo>
                <a:lnTo>
                  <a:pt x="41355" y="53264"/>
                </a:lnTo>
                <a:lnTo>
                  <a:pt x="41323" y="53182"/>
                </a:lnTo>
                <a:lnTo>
                  <a:pt x="41271" y="53088"/>
                </a:lnTo>
                <a:lnTo>
                  <a:pt x="41234" y="53023"/>
                </a:lnTo>
                <a:lnTo>
                  <a:pt x="41185" y="52936"/>
                </a:lnTo>
                <a:lnTo>
                  <a:pt x="41150" y="52861"/>
                </a:lnTo>
                <a:lnTo>
                  <a:pt x="41125" y="52783"/>
                </a:lnTo>
                <a:lnTo>
                  <a:pt x="41118" y="52746"/>
                </a:lnTo>
                <a:lnTo>
                  <a:pt x="41110" y="52709"/>
                </a:lnTo>
                <a:lnTo>
                  <a:pt x="41091" y="52617"/>
                </a:lnTo>
                <a:lnTo>
                  <a:pt x="41086" y="52518"/>
                </a:lnTo>
                <a:lnTo>
                  <a:pt x="41096" y="52423"/>
                </a:lnTo>
                <a:lnTo>
                  <a:pt x="41112" y="52322"/>
                </a:lnTo>
                <a:lnTo>
                  <a:pt x="41156" y="52193"/>
                </a:lnTo>
                <a:lnTo>
                  <a:pt x="41255" y="52016"/>
                </a:lnTo>
                <a:lnTo>
                  <a:pt x="41362" y="51935"/>
                </a:lnTo>
                <a:lnTo>
                  <a:pt x="41524" y="51885"/>
                </a:lnTo>
                <a:lnTo>
                  <a:pt x="41765" y="51842"/>
                </a:lnTo>
                <a:lnTo>
                  <a:pt x="42075" y="51806"/>
                </a:lnTo>
                <a:lnTo>
                  <a:pt x="42258" y="51768"/>
                </a:lnTo>
                <a:lnTo>
                  <a:pt x="42522" y="51778"/>
                </a:lnTo>
                <a:lnTo>
                  <a:pt x="42566" y="51791"/>
                </a:lnTo>
                <a:lnTo>
                  <a:pt x="42747" y="51809"/>
                </a:lnTo>
                <a:lnTo>
                  <a:pt x="42882" y="51804"/>
                </a:lnTo>
                <a:lnTo>
                  <a:pt x="43047" y="51763"/>
                </a:lnTo>
                <a:lnTo>
                  <a:pt x="43219" y="51667"/>
                </a:lnTo>
                <a:lnTo>
                  <a:pt x="43405" y="51508"/>
                </a:lnTo>
                <a:lnTo>
                  <a:pt x="43454" y="51473"/>
                </a:lnTo>
                <a:lnTo>
                  <a:pt x="43606" y="51349"/>
                </a:lnTo>
                <a:lnTo>
                  <a:pt x="43747" y="51283"/>
                </a:lnTo>
                <a:lnTo>
                  <a:pt x="43775" y="51283"/>
                </a:lnTo>
                <a:lnTo>
                  <a:pt x="43899" y="51256"/>
                </a:lnTo>
                <a:lnTo>
                  <a:pt x="44029" y="51169"/>
                </a:lnTo>
                <a:lnTo>
                  <a:pt x="44113" y="51081"/>
                </a:lnTo>
                <a:lnTo>
                  <a:pt x="44226" y="50929"/>
                </a:lnTo>
                <a:lnTo>
                  <a:pt x="44367" y="50803"/>
                </a:lnTo>
                <a:lnTo>
                  <a:pt x="44452" y="50743"/>
                </a:lnTo>
                <a:lnTo>
                  <a:pt x="44525" y="50710"/>
                </a:lnTo>
                <a:lnTo>
                  <a:pt x="44643" y="50672"/>
                </a:lnTo>
                <a:lnTo>
                  <a:pt x="44835" y="50645"/>
                </a:lnTo>
                <a:lnTo>
                  <a:pt x="45162" y="50612"/>
                </a:lnTo>
                <a:lnTo>
                  <a:pt x="45438" y="50601"/>
                </a:lnTo>
                <a:lnTo>
                  <a:pt x="45585" y="50580"/>
                </a:lnTo>
                <a:lnTo>
                  <a:pt x="45687" y="50541"/>
                </a:lnTo>
                <a:lnTo>
                  <a:pt x="45771" y="50454"/>
                </a:lnTo>
                <a:lnTo>
                  <a:pt x="45895" y="50323"/>
                </a:lnTo>
                <a:lnTo>
                  <a:pt x="45969" y="50290"/>
                </a:lnTo>
                <a:lnTo>
                  <a:pt x="46143" y="50258"/>
                </a:lnTo>
                <a:lnTo>
                  <a:pt x="46277" y="50254"/>
                </a:lnTo>
                <a:lnTo>
                  <a:pt x="46358" y="50252"/>
                </a:lnTo>
                <a:lnTo>
                  <a:pt x="46525" y="50252"/>
                </a:lnTo>
                <a:lnTo>
                  <a:pt x="46527" y="50252"/>
                </a:lnTo>
                <a:lnTo>
                  <a:pt x="46831" y="50187"/>
                </a:lnTo>
                <a:lnTo>
                  <a:pt x="46972" y="50159"/>
                </a:lnTo>
                <a:lnTo>
                  <a:pt x="47102" y="50105"/>
                </a:lnTo>
                <a:lnTo>
                  <a:pt x="47181" y="50050"/>
                </a:lnTo>
                <a:lnTo>
                  <a:pt x="47215" y="50012"/>
                </a:lnTo>
                <a:lnTo>
                  <a:pt x="47254" y="49936"/>
                </a:lnTo>
                <a:lnTo>
                  <a:pt x="47260" y="49897"/>
                </a:lnTo>
                <a:lnTo>
                  <a:pt x="47271" y="49831"/>
                </a:lnTo>
                <a:lnTo>
                  <a:pt x="47287" y="49569"/>
                </a:lnTo>
                <a:lnTo>
                  <a:pt x="47294" y="49466"/>
                </a:lnTo>
                <a:lnTo>
                  <a:pt x="47299" y="49330"/>
                </a:lnTo>
                <a:lnTo>
                  <a:pt x="47294" y="49145"/>
                </a:lnTo>
                <a:lnTo>
                  <a:pt x="47295" y="49139"/>
                </a:lnTo>
                <a:lnTo>
                  <a:pt x="47333" y="48987"/>
                </a:lnTo>
                <a:lnTo>
                  <a:pt x="47342" y="48968"/>
                </a:lnTo>
                <a:lnTo>
                  <a:pt x="47395" y="48861"/>
                </a:lnTo>
                <a:lnTo>
                  <a:pt x="47519" y="48687"/>
                </a:lnTo>
                <a:lnTo>
                  <a:pt x="47632" y="48600"/>
                </a:lnTo>
                <a:lnTo>
                  <a:pt x="47745" y="48540"/>
                </a:lnTo>
                <a:lnTo>
                  <a:pt x="47886" y="48485"/>
                </a:lnTo>
                <a:lnTo>
                  <a:pt x="48106" y="48414"/>
                </a:lnTo>
                <a:lnTo>
                  <a:pt x="48309" y="48420"/>
                </a:lnTo>
                <a:lnTo>
                  <a:pt x="48456" y="48486"/>
                </a:lnTo>
                <a:lnTo>
                  <a:pt x="48489" y="48501"/>
                </a:lnTo>
                <a:lnTo>
                  <a:pt x="48579" y="48589"/>
                </a:lnTo>
                <a:lnTo>
                  <a:pt x="48613" y="48660"/>
                </a:lnTo>
                <a:lnTo>
                  <a:pt x="48811" y="49097"/>
                </a:lnTo>
                <a:lnTo>
                  <a:pt x="48970" y="49324"/>
                </a:lnTo>
                <a:lnTo>
                  <a:pt x="49166" y="49341"/>
                </a:lnTo>
                <a:lnTo>
                  <a:pt x="49414" y="49232"/>
                </a:lnTo>
                <a:lnTo>
                  <a:pt x="49544" y="49221"/>
                </a:lnTo>
                <a:lnTo>
                  <a:pt x="49628" y="49254"/>
                </a:lnTo>
                <a:lnTo>
                  <a:pt x="49775" y="49379"/>
                </a:lnTo>
                <a:lnTo>
                  <a:pt x="49812" y="49409"/>
                </a:lnTo>
                <a:lnTo>
                  <a:pt x="49934" y="49507"/>
                </a:lnTo>
                <a:lnTo>
                  <a:pt x="49939" y="49510"/>
                </a:lnTo>
                <a:lnTo>
                  <a:pt x="50004" y="49542"/>
                </a:lnTo>
                <a:lnTo>
                  <a:pt x="50004" y="49542"/>
                </a:lnTo>
                <a:lnTo>
                  <a:pt x="50074" y="49576"/>
                </a:lnTo>
                <a:lnTo>
                  <a:pt x="50282" y="49647"/>
                </a:lnTo>
                <a:lnTo>
                  <a:pt x="50285" y="49647"/>
                </a:lnTo>
                <a:lnTo>
                  <a:pt x="50345" y="49658"/>
                </a:lnTo>
                <a:lnTo>
                  <a:pt x="50407" y="49690"/>
                </a:lnTo>
                <a:lnTo>
                  <a:pt x="50457" y="49718"/>
                </a:lnTo>
                <a:lnTo>
                  <a:pt x="50525" y="49772"/>
                </a:lnTo>
                <a:lnTo>
                  <a:pt x="50593" y="49865"/>
                </a:lnTo>
                <a:lnTo>
                  <a:pt x="50626" y="49914"/>
                </a:lnTo>
                <a:lnTo>
                  <a:pt x="50660" y="49985"/>
                </a:lnTo>
                <a:lnTo>
                  <a:pt x="50672" y="50034"/>
                </a:lnTo>
                <a:lnTo>
                  <a:pt x="50672" y="50165"/>
                </a:lnTo>
                <a:lnTo>
                  <a:pt x="50599" y="50356"/>
                </a:lnTo>
                <a:lnTo>
                  <a:pt x="50581" y="50405"/>
                </a:lnTo>
                <a:lnTo>
                  <a:pt x="50507" y="50486"/>
                </a:lnTo>
                <a:lnTo>
                  <a:pt x="50406" y="50597"/>
                </a:lnTo>
                <a:lnTo>
                  <a:pt x="50393" y="50615"/>
                </a:lnTo>
                <a:lnTo>
                  <a:pt x="50290" y="50753"/>
                </a:lnTo>
                <a:lnTo>
                  <a:pt x="50246" y="50877"/>
                </a:lnTo>
                <a:lnTo>
                  <a:pt x="50232" y="50916"/>
                </a:lnTo>
                <a:lnTo>
                  <a:pt x="50160" y="51207"/>
                </a:lnTo>
                <a:lnTo>
                  <a:pt x="50146" y="51527"/>
                </a:lnTo>
                <a:lnTo>
                  <a:pt x="50140" y="51860"/>
                </a:lnTo>
                <a:lnTo>
                  <a:pt x="50147" y="51878"/>
                </a:lnTo>
                <a:lnTo>
                  <a:pt x="50257" y="52149"/>
                </a:lnTo>
                <a:lnTo>
                  <a:pt x="50257" y="52149"/>
                </a:lnTo>
                <a:lnTo>
                  <a:pt x="50272" y="52186"/>
                </a:lnTo>
                <a:lnTo>
                  <a:pt x="50477" y="52377"/>
                </a:lnTo>
                <a:lnTo>
                  <a:pt x="50696" y="52490"/>
                </a:lnTo>
                <a:lnTo>
                  <a:pt x="50900" y="52568"/>
                </a:lnTo>
                <a:lnTo>
                  <a:pt x="51046" y="52695"/>
                </a:lnTo>
                <a:lnTo>
                  <a:pt x="51192" y="52815"/>
                </a:lnTo>
                <a:lnTo>
                  <a:pt x="51261" y="52841"/>
                </a:lnTo>
                <a:lnTo>
                  <a:pt x="51396" y="52893"/>
                </a:lnTo>
                <a:lnTo>
                  <a:pt x="51550" y="53162"/>
                </a:lnTo>
                <a:lnTo>
                  <a:pt x="51682" y="53353"/>
                </a:lnTo>
                <a:lnTo>
                  <a:pt x="51726" y="53559"/>
                </a:lnTo>
                <a:lnTo>
                  <a:pt x="51778" y="53800"/>
                </a:lnTo>
                <a:lnTo>
                  <a:pt x="51790" y="53827"/>
                </a:lnTo>
                <a:lnTo>
                  <a:pt x="51817" y="53887"/>
                </a:lnTo>
                <a:lnTo>
                  <a:pt x="51817" y="53887"/>
                </a:lnTo>
                <a:lnTo>
                  <a:pt x="51817" y="53887"/>
                </a:lnTo>
                <a:lnTo>
                  <a:pt x="51858" y="53977"/>
                </a:lnTo>
                <a:lnTo>
                  <a:pt x="51879" y="53998"/>
                </a:lnTo>
                <a:lnTo>
                  <a:pt x="51887" y="54007"/>
                </a:lnTo>
                <a:lnTo>
                  <a:pt x="51961" y="54083"/>
                </a:lnTo>
                <a:lnTo>
                  <a:pt x="51980" y="54111"/>
                </a:lnTo>
                <a:lnTo>
                  <a:pt x="52078" y="54246"/>
                </a:lnTo>
                <a:lnTo>
                  <a:pt x="52118" y="54321"/>
                </a:lnTo>
                <a:lnTo>
                  <a:pt x="52151" y="54381"/>
                </a:lnTo>
                <a:lnTo>
                  <a:pt x="52194" y="54469"/>
                </a:lnTo>
                <a:lnTo>
                  <a:pt x="52194" y="54469"/>
                </a:lnTo>
                <a:lnTo>
                  <a:pt x="52231" y="54544"/>
                </a:lnTo>
                <a:lnTo>
                  <a:pt x="52348" y="54635"/>
                </a:lnTo>
                <a:lnTo>
                  <a:pt x="52400" y="54665"/>
                </a:lnTo>
                <a:lnTo>
                  <a:pt x="52458" y="54699"/>
                </a:lnTo>
                <a:lnTo>
                  <a:pt x="52492" y="54769"/>
                </a:lnTo>
                <a:lnTo>
                  <a:pt x="52516" y="54819"/>
                </a:lnTo>
                <a:lnTo>
                  <a:pt x="52524" y="55032"/>
                </a:lnTo>
                <a:lnTo>
                  <a:pt x="52530" y="55123"/>
                </a:lnTo>
                <a:lnTo>
                  <a:pt x="52530" y="55123"/>
                </a:lnTo>
                <a:lnTo>
                  <a:pt x="52532" y="55153"/>
                </a:lnTo>
                <a:lnTo>
                  <a:pt x="52554" y="55288"/>
                </a:lnTo>
                <a:lnTo>
                  <a:pt x="52590" y="55394"/>
                </a:lnTo>
                <a:lnTo>
                  <a:pt x="52671" y="55451"/>
                </a:lnTo>
                <a:lnTo>
                  <a:pt x="52860" y="55486"/>
                </a:lnTo>
                <a:lnTo>
                  <a:pt x="53008" y="55538"/>
                </a:lnTo>
                <a:lnTo>
                  <a:pt x="53021" y="55542"/>
                </a:lnTo>
                <a:lnTo>
                  <a:pt x="53025" y="55552"/>
                </a:lnTo>
                <a:lnTo>
                  <a:pt x="53029" y="55556"/>
                </a:lnTo>
                <a:lnTo>
                  <a:pt x="53046" y="55599"/>
                </a:lnTo>
                <a:lnTo>
                  <a:pt x="53048" y="55608"/>
                </a:lnTo>
                <a:lnTo>
                  <a:pt x="53109" y="55755"/>
                </a:lnTo>
                <a:lnTo>
                  <a:pt x="53126" y="55776"/>
                </a:lnTo>
                <a:lnTo>
                  <a:pt x="53129" y="55780"/>
                </a:lnTo>
                <a:lnTo>
                  <a:pt x="53182" y="55847"/>
                </a:lnTo>
                <a:lnTo>
                  <a:pt x="53205" y="55869"/>
                </a:lnTo>
                <a:lnTo>
                  <a:pt x="53205" y="55869"/>
                </a:lnTo>
                <a:lnTo>
                  <a:pt x="53277" y="55939"/>
                </a:lnTo>
                <a:lnTo>
                  <a:pt x="53350" y="56094"/>
                </a:lnTo>
                <a:lnTo>
                  <a:pt x="53387" y="56208"/>
                </a:lnTo>
                <a:lnTo>
                  <a:pt x="53482" y="56350"/>
                </a:lnTo>
                <a:lnTo>
                  <a:pt x="53664" y="56356"/>
                </a:lnTo>
                <a:lnTo>
                  <a:pt x="53817" y="56342"/>
                </a:lnTo>
                <a:lnTo>
                  <a:pt x="53886" y="56371"/>
                </a:lnTo>
                <a:lnTo>
                  <a:pt x="53967" y="56405"/>
                </a:lnTo>
                <a:lnTo>
                  <a:pt x="53984" y="56412"/>
                </a:lnTo>
                <a:lnTo>
                  <a:pt x="53985" y="56413"/>
                </a:lnTo>
                <a:lnTo>
                  <a:pt x="54028" y="56468"/>
                </a:lnTo>
                <a:lnTo>
                  <a:pt x="54056" y="56503"/>
                </a:lnTo>
                <a:lnTo>
                  <a:pt x="54079" y="56533"/>
                </a:lnTo>
                <a:lnTo>
                  <a:pt x="54167" y="56582"/>
                </a:lnTo>
                <a:lnTo>
                  <a:pt x="54172" y="56590"/>
                </a:lnTo>
                <a:lnTo>
                  <a:pt x="54247" y="56717"/>
                </a:lnTo>
                <a:lnTo>
                  <a:pt x="54318" y="56760"/>
                </a:lnTo>
                <a:lnTo>
                  <a:pt x="54367" y="56790"/>
                </a:lnTo>
                <a:lnTo>
                  <a:pt x="54386" y="56802"/>
                </a:lnTo>
                <a:lnTo>
                  <a:pt x="54525" y="56908"/>
                </a:lnTo>
                <a:lnTo>
                  <a:pt x="54758" y="57028"/>
                </a:lnTo>
                <a:lnTo>
                  <a:pt x="54882" y="57042"/>
                </a:lnTo>
                <a:lnTo>
                  <a:pt x="55027" y="57027"/>
                </a:lnTo>
                <a:lnTo>
                  <a:pt x="55159" y="57027"/>
                </a:lnTo>
                <a:lnTo>
                  <a:pt x="55263" y="57107"/>
                </a:lnTo>
                <a:lnTo>
                  <a:pt x="55297" y="57133"/>
                </a:lnTo>
                <a:lnTo>
                  <a:pt x="55383" y="57190"/>
                </a:lnTo>
                <a:lnTo>
                  <a:pt x="55458" y="57239"/>
                </a:lnTo>
                <a:lnTo>
                  <a:pt x="55589" y="57324"/>
                </a:lnTo>
                <a:lnTo>
                  <a:pt x="55623" y="57357"/>
                </a:lnTo>
                <a:lnTo>
                  <a:pt x="55677" y="57409"/>
                </a:lnTo>
                <a:lnTo>
                  <a:pt x="55902" y="57444"/>
                </a:lnTo>
                <a:lnTo>
                  <a:pt x="56040" y="57443"/>
                </a:lnTo>
                <a:lnTo>
                  <a:pt x="56077" y="57443"/>
                </a:lnTo>
                <a:lnTo>
                  <a:pt x="56204" y="57438"/>
                </a:lnTo>
                <a:lnTo>
                  <a:pt x="56204" y="57438"/>
                </a:lnTo>
                <a:lnTo>
                  <a:pt x="56259" y="57436"/>
                </a:lnTo>
                <a:lnTo>
                  <a:pt x="56280" y="57447"/>
                </a:lnTo>
                <a:lnTo>
                  <a:pt x="56405" y="57514"/>
                </a:lnTo>
                <a:lnTo>
                  <a:pt x="56551" y="57598"/>
                </a:lnTo>
                <a:lnTo>
                  <a:pt x="56652" y="57671"/>
                </a:lnTo>
                <a:lnTo>
                  <a:pt x="56701" y="57706"/>
                </a:lnTo>
                <a:lnTo>
                  <a:pt x="56719" y="57719"/>
                </a:lnTo>
                <a:lnTo>
                  <a:pt x="56739" y="57751"/>
                </a:lnTo>
                <a:lnTo>
                  <a:pt x="56739" y="57751"/>
                </a:lnTo>
                <a:lnTo>
                  <a:pt x="56753" y="57774"/>
                </a:lnTo>
                <a:lnTo>
                  <a:pt x="56771" y="57802"/>
                </a:lnTo>
                <a:lnTo>
                  <a:pt x="56771" y="57802"/>
                </a:lnTo>
                <a:lnTo>
                  <a:pt x="56821" y="57882"/>
                </a:lnTo>
                <a:lnTo>
                  <a:pt x="56865" y="57978"/>
                </a:lnTo>
                <a:lnTo>
                  <a:pt x="56872" y="57993"/>
                </a:lnTo>
                <a:lnTo>
                  <a:pt x="56880" y="58009"/>
                </a:lnTo>
                <a:lnTo>
                  <a:pt x="56943" y="58110"/>
                </a:lnTo>
                <a:lnTo>
                  <a:pt x="56943" y="58110"/>
                </a:lnTo>
                <a:lnTo>
                  <a:pt x="56967" y="58148"/>
                </a:lnTo>
                <a:lnTo>
                  <a:pt x="56985" y="58179"/>
                </a:lnTo>
                <a:lnTo>
                  <a:pt x="57008" y="58235"/>
                </a:lnTo>
                <a:lnTo>
                  <a:pt x="57013" y="58247"/>
                </a:lnTo>
                <a:lnTo>
                  <a:pt x="57023" y="58272"/>
                </a:lnTo>
                <a:lnTo>
                  <a:pt x="57026" y="58279"/>
                </a:lnTo>
                <a:lnTo>
                  <a:pt x="57016" y="58314"/>
                </a:lnTo>
                <a:lnTo>
                  <a:pt x="57008" y="58340"/>
                </a:lnTo>
                <a:lnTo>
                  <a:pt x="56975" y="58456"/>
                </a:lnTo>
                <a:lnTo>
                  <a:pt x="56971" y="58549"/>
                </a:lnTo>
                <a:lnTo>
                  <a:pt x="56968" y="58598"/>
                </a:lnTo>
                <a:lnTo>
                  <a:pt x="56966" y="58634"/>
                </a:lnTo>
                <a:lnTo>
                  <a:pt x="56954" y="58797"/>
                </a:lnTo>
                <a:lnTo>
                  <a:pt x="56889" y="58953"/>
                </a:lnTo>
                <a:lnTo>
                  <a:pt x="56924" y="59084"/>
                </a:lnTo>
                <a:lnTo>
                  <a:pt x="56928" y="59204"/>
                </a:lnTo>
                <a:lnTo>
                  <a:pt x="56932" y="59326"/>
                </a:lnTo>
                <a:lnTo>
                  <a:pt x="56948" y="59369"/>
                </a:lnTo>
                <a:lnTo>
                  <a:pt x="56953" y="59381"/>
                </a:lnTo>
                <a:lnTo>
                  <a:pt x="56967" y="59418"/>
                </a:lnTo>
                <a:lnTo>
                  <a:pt x="57002" y="59459"/>
                </a:lnTo>
                <a:lnTo>
                  <a:pt x="57029" y="59467"/>
                </a:lnTo>
                <a:lnTo>
                  <a:pt x="57086" y="59486"/>
                </a:lnTo>
                <a:lnTo>
                  <a:pt x="57170" y="59523"/>
                </a:lnTo>
                <a:lnTo>
                  <a:pt x="57226" y="59585"/>
                </a:lnTo>
                <a:lnTo>
                  <a:pt x="57247" y="59608"/>
                </a:lnTo>
                <a:lnTo>
                  <a:pt x="57258" y="59623"/>
                </a:lnTo>
                <a:lnTo>
                  <a:pt x="57279" y="59652"/>
                </a:lnTo>
                <a:lnTo>
                  <a:pt x="57309" y="59689"/>
                </a:lnTo>
                <a:lnTo>
                  <a:pt x="57324" y="59707"/>
                </a:lnTo>
                <a:lnTo>
                  <a:pt x="57300" y="59795"/>
                </a:lnTo>
                <a:lnTo>
                  <a:pt x="57290" y="59891"/>
                </a:lnTo>
                <a:lnTo>
                  <a:pt x="57297" y="59976"/>
                </a:lnTo>
                <a:lnTo>
                  <a:pt x="57348" y="60015"/>
                </a:lnTo>
                <a:lnTo>
                  <a:pt x="57367" y="60030"/>
                </a:lnTo>
                <a:lnTo>
                  <a:pt x="57387" y="60041"/>
                </a:lnTo>
                <a:lnTo>
                  <a:pt x="57465" y="60086"/>
                </a:lnTo>
                <a:lnTo>
                  <a:pt x="57511" y="60228"/>
                </a:lnTo>
                <a:lnTo>
                  <a:pt x="57529" y="60261"/>
                </a:lnTo>
                <a:lnTo>
                  <a:pt x="57577" y="60339"/>
                </a:lnTo>
                <a:lnTo>
                  <a:pt x="57597" y="60370"/>
                </a:lnTo>
                <a:lnTo>
                  <a:pt x="57636" y="60414"/>
                </a:lnTo>
                <a:lnTo>
                  <a:pt x="57641" y="60415"/>
                </a:lnTo>
                <a:lnTo>
                  <a:pt x="57680" y="60425"/>
                </a:lnTo>
                <a:lnTo>
                  <a:pt x="57704" y="60430"/>
                </a:lnTo>
                <a:lnTo>
                  <a:pt x="57715" y="60439"/>
                </a:lnTo>
                <a:lnTo>
                  <a:pt x="57737" y="60458"/>
                </a:lnTo>
                <a:lnTo>
                  <a:pt x="57800" y="60450"/>
                </a:lnTo>
                <a:lnTo>
                  <a:pt x="57800" y="60450"/>
                </a:lnTo>
                <a:lnTo>
                  <a:pt x="57929" y="60436"/>
                </a:lnTo>
                <a:lnTo>
                  <a:pt x="57952" y="60424"/>
                </a:lnTo>
                <a:lnTo>
                  <a:pt x="58024" y="60388"/>
                </a:lnTo>
                <a:lnTo>
                  <a:pt x="58069" y="60365"/>
                </a:lnTo>
                <a:lnTo>
                  <a:pt x="58070" y="60365"/>
                </a:lnTo>
                <a:lnTo>
                  <a:pt x="58075" y="60361"/>
                </a:lnTo>
                <a:lnTo>
                  <a:pt x="58098" y="60343"/>
                </a:lnTo>
                <a:lnTo>
                  <a:pt x="58126" y="60343"/>
                </a:lnTo>
                <a:lnTo>
                  <a:pt x="58127" y="60343"/>
                </a:lnTo>
                <a:lnTo>
                  <a:pt x="58149" y="60343"/>
                </a:lnTo>
                <a:lnTo>
                  <a:pt x="58163" y="60343"/>
                </a:lnTo>
                <a:lnTo>
                  <a:pt x="58168" y="60343"/>
                </a:lnTo>
                <a:lnTo>
                  <a:pt x="58200" y="60354"/>
                </a:lnTo>
                <a:lnTo>
                  <a:pt x="58272" y="60359"/>
                </a:lnTo>
                <a:lnTo>
                  <a:pt x="58279" y="60359"/>
                </a:lnTo>
                <a:lnTo>
                  <a:pt x="58316" y="60388"/>
                </a:lnTo>
                <a:lnTo>
                  <a:pt x="58316" y="60388"/>
                </a:lnTo>
                <a:lnTo>
                  <a:pt x="58326" y="60396"/>
                </a:lnTo>
                <a:lnTo>
                  <a:pt x="58363" y="60425"/>
                </a:lnTo>
                <a:lnTo>
                  <a:pt x="58367" y="60431"/>
                </a:lnTo>
                <a:lnTo>
                  <a:pt x="58375" y="60447"/>
                </a:lnTo>
                <a:lnTo>
                  <a:pt x="58381" y="60462"/>
                </a:lnTo>
                <a:lnTo>
                  <a:pt x="58386" y="60474"/>
                </a:lnTo>
                <a:lnTo>
                  <a:pt x="58392" y="60485"/>
                </a:lnTo>
                <a:lnTo>
                  <a:pt x="58409" y="60507"/>
                </a:lnTo>
                <a:lnTo>
                  <a:pt x="58425" y="60518"/>
                </a:lnTo>
                <a:lnTo>
                  <a:pt x="58448" y="60539"/>
                </a:lnTo>
                <a:lnTo>
                  <a:pt x="58465" y="60556"/>
                </a:lnTo>
                <a:lnTo>
                  <a:pt x="58482" y="60583"/>
                </a:lnTo>
                <a:lnTo>
                  <a:pt x="58499" y="60621"/>
                </a:lnTo>
                <a:lnTo>
                  <a:pt x="58504" y="60632"/>
                </a:lnTo>
                <a:lnTo>
                  <a:pt x="58566" y="60731"/>
                </a:lnTo>
                <a:lnTo>
                  <a:pt x="58578" y="60741"/>
                </a:lnTo>
                <a:lnTo>
                  <a:pt x="58578" y="60747"/>
                </a:lnTo>
                <a:lnTo>
                  <a:pt x="58606" y="60774"/>
                </a:lnTo>
                <a:lnTo>
                  <a:pt x="58614" y="60784"/>
                </a:lnTo>
                <a:lnTo>
                  <a:pt x="58634" y="60807"/>
                </a:lnTo>
                <a:lnTo>
                  <a:pt x="58634" y="60812"/>
                </a:lnTo>
                <a:lnTo>
                  <a:pt x="58644" y="60837"/>
                </a:lnTo>
                <a:lnTo>
                  <a:pt x="58651" y="60856"/>
                </a:lnTo>
                <a:lnTo>
                  <a:pt x="58651" y="60873"/>
                </a:lnTo>
                <a:lnTo>
                  <a:pt x="58648" y="60878"/>
                </a:lnTo>
                <a:lnTo>
                  <a:pt x="58640" y="60894"/>
                </a:lnTo>
                <a:lnTo>
                  <a:pt x="58640" y="60911"/>
                </a:lnTo>
                <a:lnTo>
                  <a:pt x="58634" y="60922"/>
                </a:lnTo>
                <a:lnTo>
                  <a:pt x="58679" y="61031"/>
                </a:lnTo>
                <a:lnTo>
                  <a:pt x="58713" y="61058"/>
                </a:lnTo>
                <a:lnTo>
                  <a:pt x="58730" y="61075"/>
                </a:lnTo>
                <a:lnTo>
                  <a:pt x="58747" y="61091"/>
                </a:lnTo>
                <a:lnTo>
                  <a:pt x="58831" y="61118"/>
                </a:lnTo>
                <a:lnTo>
                  <a:pt x="58939" y="61135"/>
                </a:lnTo>
                <a:lnTo>
                  <a:pt x="58948" y="61135"/>
                </a:lnTo>
                <a:lnTo>
                  <a:pt x="58983" y="61135"/>
                </a:lnTo>
                <a:lnTo>
                  <a:pt x="58983" y="61135"/>
                </a:lnTo>
                <a:lnTo>
                  <a:pt x="58985" y="61135"/>
                </a:lnTo>
                <a:lnTo>
                  <a:pt x="59018" y="61146"/>
                </a:lnTo>
                <a:lnTo>
                  <a:pt x="59057" y="61156"/>
                </a:lnTo>
                <a:lnTo>
                  <a:pt x="59085" y="61167"/>
                </a:lnTo>
                <a:lnTo>
                  <a:pt x="59102" y="61184"/>
                </a:lnTo>
                <a:lnTo>
                  <a:pt x="59108" y="61189"/>
                </a:lnTo>
                <a:lnTo>
                  <a:pt x="59119" y="61200"/>
                </a:lnTo>
                <a:lnTo>
                  <a:pt x="59322" y="61309"/>
                </a:lnTo>
                <a:lnTo>
                  <a:pt x="59323" y="61309"/>
                </a:lnTo>
                <a:lnTo>
                  <a:pt x="59373" y="61315"/>
                </a:lnTo>
                <a:lnTo>
                  <a:pt x="59418" y="61331"/>
                </a:lnTo>
                <a:lnTo>
                  <a:pt x="59463" y="61337"/>
                </a:lnTo>
                <a:lnTo>
                  <a:pt x="59469" y="61337"/>
                </a:lnTo>
                <a:lnTo>
                  <a:pt x="59544" y="61360"/>
                </a:lnTo>
                <a:lnTo>
                  <a:pt x="59576" y="61369"/>
                </a:lnTo>
                <a:lnTo>
                  <a:pt x="59632" y="61380"/>
                </a:lnTo>
                <a:lnTo>
                  <a:pt x="59664" y="61388"/>
                </a:lnTo>
                <a:lnTo>
                  <a:pt x="59706" y="61397"/>
                </a:lnTo>
                <a:lnTo>
                  <a:pt x="59728" y="61402"/>
                </a:lnTo>
                <a:lnTo>
                  <a:pt x="59756" y="61413"/>
                </a:lnTo>
                <a:lnTo>
                  <a:pt x="59790" y="61435"/>
                </a:lnTo>
                <a:lnTo>
                  <a:pt x="59808" y="61453"/>
                </a:lnTo>
                <a:lnTo>
                  <a:pt x="59809" y="61453"/>
                </a:lnTo>
                <a:lnTo>
                  <a:pt x="59937" y="61571"/>
                </a:lnTo>
                <a:lnTo>
                  <a:pt x="59988" y="61599"/>
                </a:lnTo>
                <a:lnTo>
                  <a:pt x="60010" y="61610"/>
                </a:lnTo>
                <a:lnTo>
                  <a:pt x="60044" y="61615"/>
                </a:lnTo>
                <a:lnTo>
                  <a:pt x="60061" y="61615"/>
                </a:lnTo>
                <a:lnTo>
                  <a:pt x="60230" y="61582"/>
                </a:lnTo>
                <a:lnTo>
                  <a:pt x="60371" y="61517"/>
                </a:lnTo>
                <a:lnTo>
                  <a:pt x="60451" y="61509"/>
                </a:lnTo>
                <a:lnTo>
                  <a:pt x="60518" y="61503"/>
                </a:lnTo>
                <a:lnTo>
                  <a:pt x="60540" y="61500"/>
                </a:lnTo>
                <a:lnTo>
                  <a:pt x="60642" y="61451"/>
                </a:lnTo>
                <a:lnTo>
                  <a:pt x="60746" y="61364"/>
                </a:lnTo>
                <a:lnTo>
                  <a:pt x="60766" y="61348"/>
                </a:lnTo>
                <a:lnTo>
                  <a:pt x="60918" y="61238"/>
                </a:lnTo>
                <a:lnTo>
                  <a:pt x="61010" y="61182"/>
                </a:lnTo>
                <a:lnTo>
                  <a:pt x="61025" y="61173"/>
                </a:lnTo>
                <a:lnTo>
                  <a:pt x="61098" y="61058"/>
                </a:lnTo>
                <a:lnTo>
                  <a:pt x="61228" y="60862"/>
                </a:lnTo>
                <a:lnTo>
                  <a:pt x="61386" y="60758"/>
                </a:lnTo>
                <a:lnTo>
                  <a:pt x="61409" y="60752"/>
                </a:lnTo>
                <a:lnTo>
                  <a:pt x="61448" y="60731"/>
                </a:lnTo>
                <a:lnTo>
                  <a:pt x="61471" y="60720"/>
                </a:lnTo>
                <a:lnTo>
                  <a:pt x="61504" y="60720"/>
                </a:lnTo>
                <a:lnTo>
                  <a:pt x="61521" y="60720"/>
                </a:lnTo>
                <a:lnTo>
                  <a:pt x="61623" y="60687"/>
                </a:lnTo>
                <a:lnTo>
                  <a:pt x="61736" y="60665"/>
                </a:lnTo>
                <a:lnTo>
                  <a:pt x="61769" y="60665"/>
                </a:lnTo>
                <a:lnTo>
                  <a:pt x="61792" y="60665"/>
                </a:lnTo>
                <a:lnTo>
                  <a:pt x="61832" y="60681"/>
                </a:lnTo>
                <a:lnTo>
                  <a:pt x="61860" y="60698"/>
                </a:lnTo>
                <a:lnTo>
                  <a:pt x="61877" y="60731"/>
                </a:lnTo>
                <a:lnTo>
                  <a:pt x="61882" y="60741"/>
                </a:lnTo>
                <a:lnTo>
                  <a:pt x="61888" y="60769"/>
                </a:lnTo>
                <a:lnTo>
                  <a:pt x="61916" y="60796"/>
                </a:lnTo>
                <a:lnTo>
                  <a:pt x="61922" y="60807"/>
                </a:lnTo>
                <a:lnTo>
                  <a:pt x="62040" y="60998"/>
                </a:lnTo>
                <a:lnTo>
                  <a:pt x="62091" y="61069"/>
                </a:lnTo>
                <a:lnTo>
                  <a:pt x="62108" y="61096"/>
                </a:lnTo>
                <a:lnTo>
                  <a:pt x="62119" y="61151"/>
                </a:lnTo>
                <a:lnTo>
                  <a:pt x="62153" y="61189"/>
                </a:lnTo>
                <a:lnTo>
                  <a:pt x="62164" y="61211"/>
                </a:lnTo>
                <a:lnTo>
                  <a:pt x="62187" y="61244"/>
                </a:lnTo>
                <a:lnTo>
                  <a:pt x="62198" y="61260"/>
                </a:lnTo>
                <a:lnTo>
                  <a:pt x="62260" y="61326"/>
                </a:lnTo>
                <a:lnTo>
                  <a:pt x="62277" y="61375"/>
                </a:lnTo>
                <a:lnTo>
                  <a:pt x="62328" y="61435"/>
                </a:lnTo>
                <a:lnTo>
                  <a:pt x="62345" y="61484"/>
                </a:lnTo>
                <a:lnTo>
                  <a:pt x="62356" y="61539"/>
                </a:lnTo>
                <a:lnTo>
                  <a:pt x="62350" y="61571"/>
                </a:lnTo>
                <a:lnTo>
                  <a:pt x="62350" y="61584"/>
                </a:lnTo>
                <a:lnTo>
                  <a:pt x="62350" y="61588"/>
                </a:lnTo>
                <a:lnTo>
                  <a:pt x="62353" y="61604"/>
                </a:lnTo>
                <a:lnTo>
                  <a:pt x="62353" y="61604"/>
                </a:lnTo>
                <a:lnTo>
                  <a:pt x="62356" y="61628"/>
                </a:lnTo>
                <a:lnTo>
                  <a:pt x="62356" y="61632"/>
                </a:lnTo>
                <a:lnTo>
                  <a:pt x="62339" y="61664"/>
                </a:lnTo>
                <a:lnTo>
                  <a:pt x="62339" y="61681"/>
                </a:lnTo>
                <a:lnTo>
                  <a:pt x="62339" y="61703"/>
                </a:lnTo>
                <a:lnTo>
                  <a:pt x="62339" y="61724"/>
                </a:lnTo>
                <a:lnTo>
                  <a:pt x="62356" y="61752"/>
                </a:lnTo>
                <a:lnTo>
                  <a:pt x="62367" y="61768"/>
                </a:lnTo>
                <a:lnTo>
                  <a:pt x="62378" y="61778"/>
                </a:lnTo>
                <a:lnTo>
                  <a:pt x="62390" y="61790"/>
                </a:lnTo>
                <a:lnTo>
                  <a:pt x="62407" y="61806"/>
                </a:lnTo>
                <a:lnTo>
                  <a:pt x="62429" y="61828"/>
                </a:lnTo>
                <a:lnTo>
                  <a:pt x="62435" y="61839"/>
                </a:lnTo>
                <a:lnTo>
                  <a:pt x="62446" y="61850"/>
                </a:lnTo>
                <a:lnTo>
                  <a:pt x="62520" y="61866"/>
                </a:lnTo>
                <a:lnTo>
                  <a:pt x="62559" y="61877"/>
                </a:lnTo>
                <a:lnTo>
                  <a:pt x="62627" y="61872"/>
                </a:lnTo>
                <a:lnTo>
                  <a:pt x="62660" y="61861"/>
                </a:lnTo>
                <a:lnTo>
                  <a:pt x="62694" y="61844"/>
                </a:lnTo>
                <a:lnTo>
                  <a:pt x="62807" y="61806"/>
                </a:lnTo>
                <a:lnTo>
                  <a:pt x="62852" y="61795"/>
                </a:lnTo>
                <a:lnTo>
                  <a:pt x="62875" y="61795"/>
                </a:lnTo>
                <a:lnTo>
                  <a:pt x="62931" y="61795"/>
                </a:lnTo>
                <a:lnTo>
                  <a:pt x="62959" y="61795"/>
                </a:lnTo>
                <a:lnTo>
                  <a:pt x="62982" y="61795"/>
                </a:lnTo>
                <a:lnTo>
                  <a:pt x="63230" y="61844"/>
                </a:lnTo>
                <a:lnTo>
                  <a:pt x="63286" y="61866"/>
                </a:lnTo>
                <a:lnTo>
                  <a:pt x="63326" y="61883"/>
                </a:lnTo>
                <a:lnTo>
                  <a:pt x="63371" y="61905"/>
                </a:lnTo>
                <a:lnTo>
                  <a:pt x="63444" y="61926"/>
                </a:lnTo>
                <a:lnTo>
                  <a:pt x="63574" y="61986"/>
                </a:lnTo>
                <a:lnTo>
                  <a:pt x="63597" y="62003"/>
                </a:lnTo>
                <a:lnTo>
                  <a:pt x="63619" y="62019"/>
                </a:lnTo>
                <a:lnTo>
                  <a:pt x="63642" y="62030"/>
                </a:lnTo>
                <a:lnTo>
                  <a:pt x="63738" y="62047"/>
                </a:lnTo>
                <a:lnTo>
                  <a:pt x="63941" y="62041"/>
                </a:lnTo>
                <a:lnTo>
                  <a:pt x="63969" y="62025"/>
                </a:lnTo>
                <a:lnTo>
                  <a:pt x="64110" y="61976"/>
                </a:lnTo>
                <a:lnTo>
                  <a:pt x="64228" y="61899"/>
                </a:lnTo>
                <a:lnTo>
                  <a:pt x="64305" y="61870"/>
                </a:lnTo>
                <a:lnTo>
                  <a:pt x="64313" y="61866"/>
                </a:lnTo>
                <a:lnTo>
                  <a:pt x="64392" y="61850"/>
                </a:lnTo>
                <a:lnTo>
                  <a:pt x="64538" y="61828"/>
                </a:lnTo>
                <a:lnTo>
                  <a:pt x="64572" y="61823"/>
                </a:lnTo>
                <a:lnTo>
                  <a:pt x="64623" y="61806"/>
                </a:lnTo>
                <a:lnTo>
                  <a:pt x="64736" y="61795"/>
                </a:lnTo>
                <a:lnTo>
                  <a:pt x="64753" y="61790"/>
                </a:lnTo>
                <a:lnTo>
                  <a:pt x="64877" y="61774"/>
                </a:lnTo>
                <a:lnTo>
                  <a:pt x="64922" y="61757"/>
                </a:lnTo>
                <a:lnTo>
                  <a:pt x="64950" y="61746"/>
                </a:lnTo>
                <a:lnTo>
                  <a:pt x="64978" y="61730"/>
                </a:lnTo>
                <a:lnTo>
                  <a:pt x="65012" y="61713"/>
                </a:lnTo>
                <a:lnTo>
                  <a:pt x="65023" y="61703"/>
                </a:lnTo>
                <a:lnTo>
                  <a:pt x="65068" y="61681"/>
                </a:lnTo>
                <a:lnTo>
                  <a:pt x="65080" y="61670"/>
                </a:lnTo>
                <a:lnTo>
                  <a:pt x="65099" y="61654"/>
                </a:lnTo>
                <a:lnTo>
                  <a:pt x="65114" y="61642"/>
                </a:lnTo>
                <a:lnTo>
                  <a:pt x="65136" y="61615"/>
                </a:lnTo>
                <a:lnTo>
                  <a:pt x="65142" y="61593"/>
                </a:lnTo>
                <a:lnTo>
                  <a:pt x="65181" y="61468"/>
                </a:lnTo>
                <a:lnTo>
                  <a:pt x="65180" y="61453"/>
                </a:lnTo>
                <a:lnTo>
                  <a:pt x="65180" y="61442"/>
                </a:lnTo>
                <a:lnTo>
                  <a:pt x="65178" y="61403"/>
                </a:lnTo>
                <a:lnTo>
                  <a:pt x="65176" y="61358"/>
                </a:lnTo>
                <a:lnTo>
                  <a:pt x="65180" y="61299"/>
                </a:lnTo>
                <a:lnTo>
                  <a:pt x="65181" y="61282"/>
                </a:lnTo>
                <a:lnTo>
                  <a:pt x="65181" y="61256"/>
                </a:lnTo>
                <a:lnTo>
                  <a:pt x="65181" y="61238"/>
                </a:lnTo>
                <a:lnTo>
                  <a:pt x="65170" y="61195"/>
                </a:lnTo>
                <a:lnTo>
                  <a:pt x="65170" y="61175"/>
                </a:lnTo>
                <a:lnTo>
                  <a:pt x="65170" y="61140"/>
                </a:lnTo>
                <a:lnTo>
                  <a:pt x="65215" y="61107"/>
                </a:lnTo>
                <a:lnTo>
                  <a:pt x="65232" y="61096"/>
                </a:lnTo>
                <a:lnTo>
                  <a:pt x="65260" y="61085"/>
                </a:lnTo>
                <a:lnTo>
                  <a:pt x="65294" y="61064"/>
                </a:lnTo>
                <a:lnTo>
                  <a:pt x="65333" y="61058"/>
                </a:lnTo>
                <a:lnTo>
                  <a:pt x="65373" y="61058"/>
                </a:lnTo>
                <a:lnTo>
                  <a:pt x="65405" y="61060"/>
                </a:lnTo>
                <a:lnTo>
                  <a:pt x="65604" y="61069"/>
                </a:lnTo>
                <a:lnTo>
                  <a:pt x="65689" y="61102"/>
                </a:lnTo>
                <a:lnTo>
                  <a:pt x="65745" y="61135"/>
                </a:lnTo>
                <a:lnTo>
                  <a:pt x="65796" y="61156"/>
                </a:lnTo>
                <a:lnTo>
                  <a:pt x="65847" y="61189"/>
                </a:lnTo>
                <a:lnTo>
                  <a:pt x="65858" y="61200"/>
                </a:lnTo>
                <a:lnTo>
                  <a:pt x="66061" y="61397"/>
                </a:lnTo>
                <a:lnTo>
                  <a:pt x="66106" y="61435"/>
                </a:lnTo>
                <a:lnTo>
                  <a:pt x="66134" y="61457"/>
                </a:lnTo>
                <a:lnTo>
                  <a:pt x="66168" y="61490"/>
                </a:lnTo>
                <a:lnTo>
                  <a:pt x="66208" y="61539"/>
                </a:lnTo>
                <a:lnTo>
                  <a:pt x="66230" y="61566"/>
                </a:lnTo>
                <a:lnTo>
                  <a:pt x="66241" y="61577"/>
                </a:lnTo>
                <a:lnTo>
                  <a:pt x="66343" y="61670"/>
                </a:lnTo>
                <a:lnTo>
                  <a:pt x="66405" y="61681"/>
                </a:lnTo>
                <a:lnTo>
                  <a:pt x="66546" y="61741"/>
                </a:lnTo>
                <a:lnTo>
                  <a:pt x="66591" y="61741"/>
                </a:lnTo>
                <a:lnTo>
                  <a:pt x="66715" y="61735"/>
                </a:lnTo>
                <a:lnTo>
                  <a:pt x="66755" y="61724"/>
                </a:lnTo>
                <a:lnTo>
                  <a:pt x="66771" y="61713"/>
                </a:lnTo>
                <a:lnTo>
                  <a:pt x="66890" y="61703"/>
                </a:lnTo>
                <a:lnTo>
                  <a:pt x="66952" y="61681"/>
                </a:lnTo>
                <a:lnTo>
                  <a:pt x="67014" y="61648"/>
                </a:lnTo>
                <a:lnTo>
                  <a:pt x="67245" y="61555"/>
                </a:lnTo>
                <a:lnTo>
                  <a:pt x="67330" y="61544"/>
                </a:lnTo>
                <a:lnTo>
                  <a:pt x="67369" y="61528"/>
                </a:lnTo>
                <a:lnTo>
                  <a:pt x="67420" y="61506"/>
                </a:lnTo>
                <a:lnTo>
                  <a:pt x="67459" y="61506"/>
                </a:lnTo>
                <a:lnTo>
                  <a:pt x="67719" y="61500"/>
                </a:lnTo>
                <a:lnTo>
                  <a:pt x="67815" y="61522"/>
                </a:lnTo>
                <a:lnTo>
                  <a:pt x="68072" y="61718"/>
                </a:lnTo>
                <a:lnTo>
                  <a:pt x="68248" y="61849"/>
                </a:lnTo>
                <a:lnTo>
                  <a:pt x="68274" y="61887"/>
                </a:lnTo>
                <a:lnTo>
                  <a:pt x="68402" y="62071"/>
                </a:lnTo>
                <a:lnTo>
                  <a:pt x="68402" y="62071"/>
                </a:lnTo>
                <a:lnTo>
                  <a:pt x="68435" y="62161"/>
                </a:lnTo>
                <a:lnTo>
                  <a:pt x="68508" y="62270"/>
                </a:lnTo>
                <a:lnTo>
                  <a:pt x="68520" y="62314"/>
                </a:lnTo>
                <a:lnTo>
                  <a:pt x="68559" y="62434"/>
                </a:lnTo>
                <a:lnTo>
                  <a:pt x="68593" y="62456"/>
                </a:lnTo>
                <a:lnTo>
                  <a:pt x="68700" y="62478"/>
                </a:lnTo>
                <a:lnTo>
                  <a:pt x="68756" y="62478"/>
                </a:lnTo>
                <a:lnTo>
                  <a:pt x="68785" y="62467"/>
                </a:lnTo>
                <a:lnTo>
                  <a:pt x="68824" y="62451"/>
                </a:lnTo>
                <a:lnTo>
                  <a:pt x="68839" y="62444"/>
                </a:lnTo>
                <a:lnTo>
                  <a:pt x="68864" y="62434"/>
                </a:lnTo>
                <a:lnTo>
                  <a:pt x="68897" y="62418"/>
                </a:lnTo>
                <a:lnTo>
                  <a:pt x="68931" y="62407"/>
                </a:lnTo>
                <a:lnTo>
                  <a:pt x="68959" y="62407"/>
                </a:lnTo>
                <a:lnTo>
                  <a:pt x="68982" y="62402"/>
                </a:lnTo>
                <a:lnTo>
                  <a:pt x="69117" y="62423"/>
                </a:lnTo>
                <a:lnTo>
                  <a:pt x="69140" y="62434"/>
                </a:lnTo>
                <a:lnTo>
                  <a:pt x="69168" y="62445"/>
                </a:lnTo>
                <a:lnTo>
                  <a:pt x="69200" y="62476"/>
                </a:lnTo>
                <a:lnTo>
                  <a:pt x="69224" y="62500"/>
                </a:lnTo>
                <a:lnTo>
                  <a:pt x="69253" y="62524"/>
                </a:lnTo>
                <a:lnTo>
                  <a:pt x="69270" y="62538"/>
                </a:lnTo>
                <a:lnTo>
                  <a:pt x="69309" y="62560"/>
                </a:lnTo>
                <a:lnTo>
                  <a:pt x="69315" y="62560"/>
                </a:lnTo>
                <a:lnTo>
                  <a:pt x="69320" y="62560"/>
                </a:lnTo>
                <a:lnTo>
                  <a:pt x="69422" y="62614"/>
                </a:lnTo>
                <a:lnTo>
                  <a:pt x="69514" y="62630"/>
                </a:lnTo>
                <a:lnTo>
                  <a:pt x="69625" y="62593"/>
                </a:lnTo>
                <a:lnTo>
                  <a:pt x="69654" y="62585"/>
                </a:lnTo>
                <a:lnTo>
                  <a:pt x="69658" y="62584"/>
                </a:lnTo>
                <a:lnTo>
                  <a:pt x="69704" y="62571"/>
                </a:lnTo>
                <a:lnTo>
                  <a:pt x="69718" y="62569"/>
                </a:lnTo>
                <a:lnTo>
                  <a:pt x="69730" y="62568"/>
                </a:lnTo>
                <a:lnTo>
                  <a:pt x="69843" y="62532"/>
                </a:lnTo>
                <a:lnTo>
                  <a:pt x="70024" y="62555"/>
                </a:lnTo>
                <a:lnTo>
                  <a:pt x="70217" y="62609"/>
                </a:lnTo>
                <a:lnTo>
                  <a:pt x="70242" y="62618"/>
                </a:lnTo>
                <a:lnTo>
                  <a:pt x="70279" y="62631"/>
                </a:lnTo>
                <a:lnTo>
                  <a:pt x="70302" y="62642"/>
                </a:lnTo>
                <a:lnTo>
                  <a:pt x="70309" y="62646"/>
                </a:lnTo>
                <a:lnTo>
                  <a:pt x="70341" y="62664"/>
                </a:lnTo>
                <a:lnTo>
                  <a:pt x="70527" y="62827"/>
                </a:lnTo>
                <a:lnTo>
                  <a:pt x="70527" y="62828"/>
                </a:lnTo>
                <a:lnTo>
                  <a:pt x="70527" y="62828"/>
                </a:lnTo>
                <a:lnTo>
                  <a:pt x="70556" y="62882"/>
                </a:lnTo>
                <a:lnTo>
                  <a:pt x="70578" y="62910"/>
                </a:lnTo>
                <a:lnTo>
                  <a:pt x="70708" y="63177"/>
                </a:lnTo>
                <a:lnTo>
                  <a:pt x="70759" y="63259"/>
                </a:lnTo>
                <a:lnTo>
                  <a:pt x="70854" y="63357"/>
                </a:lnTo>
                <a:lnTo>
                  <a:pt x="70854" y="63357"/>
                </a:lnTo>
                <a:lnTo>
                  <a:pt x="71001" y="63396"/>
                </a:lnTo>
                <a:lnTo>
                  <a:pt x="71115" y="63380"/>
                </a:lnTo>
                <a:lnTo>
                  <a:pt x="71292" y="63303"/>
                </a:lnTo>
                <a:lnTo>
                  <a:pt x="71292" y="63303"/>
                </a:lnTo>
                <a:lnTo>
                  <a:pt x="71327" y="63288"/>
                </a:lnTo>
                <a:lnTo>
                  <a:pt x="71398" y="63269"/>
                </a:lnTo>
                <a:lnTo>
                  <a:pt x="71663" y="63197"/>
                </a:lnTo>
                <a:lnTo>
                  <a:pt x="71695" y="63188"/>
                </a:lnTo>
                <a:lnTo>
                  <a:pt x="71796" y="63128"/>
                </a:lnTo>
                <a:lnTo>
                  <a:pt x="71948" y="63062"/>
                </a:lnTo>
                <a:lnTo>
                  <a:pt x="72016" y="63062"/>
                </a:lnTo>
                <a:lnTo>
                  <a:pt x="72337" y="63079"/>
                </a:lnTo>
                <a:lnTo>
                  <a:pt x="72337" y="63079"/>
                </a:lnTo>
                <a:lnTo>
                  <a:pt x="72337" y="63079"/>
                </a:lnTo>
                <a:lnTo>
                  <a:pt x="72459" y="63057"/>
                </a:lnTo>
                <a:lnTo>
                  <a:pt x="72460" y="63057"/>
                </a:lnTo>
                <a:lnTo>
                  <a:pt x="72461" y="63057"/>
                </a:lnTo>
                <a:lnTo>
                  <a:pt x="72489" y="63054"/>
                </a:lnTo>
                <a:lnTo>
                  <a:pt x="72489" y="63054"/>
                </a:lnTo>
                <a:lnTo>
                  <a:pt x="72489" y="63054"/>
                </a:lnTo>
                <a:lnTo>
                  <a:pt x="72507" y="63052"/>
                </a:lnTo>
                <a:lnTo>
                  <a:pt x="72574" y="63035"/>
                </a:lnTo>
                <a:lnTo>
                  <a:pt x="72602" y="63035"/>
                </a:lnTo>
                <a:lnTo>
                  <a:pt x="72653" y="63035"/>
                </a:lnTo>
                <a:lnTo>
                  <a:pt x="72687" y="63035"/>
                </a:lnTo>
                <a:lnTo>
                  <a:pt x="72732" y="63035"/>
                </a:lnTo>
                <a:lnTo>
                  <a:pt x="72761" y="63047"/>
                </a:lnTo>
                <a:lnTo>
                  <a:pt x="72879" y="63095"/>
                </a:lnTo>
                <a:lnTo>
                  <a:pt x="72952" y="63166"/>
                </a:lnTo>
                <a:lnTo>
                  <a:pt x="72999" y="63214"/>
                </a:lnTo>
                <a:lnTo>
                  <a:pt x="73082" y="63297"/>
                </a:lnTo>
                <a:lnTo>
                  <a:pt x="73132" y="63406"/>
                </a:lnTo>
                <a:lnTo>
                  <a:pt x="73161" y="63456"/>
                </a:lnTo>
                <a:lnTo>
                  <a:pt x="73211" y="63510"/>
                </a:lnTo>
                <a:lnTo>
                  <a:pt x="73307" y="63537"/>
                </a:lnTo>
                <a:lnTo>
                  <a:pt x="73448" y="63559"/>
                </a:lnTo>
                <a:lnTo>
                  <a:pt x="73567" y="63548"/>
                </a:lnTo>
                <a:lnTo>
                  <a:pt x="73696" y="63527"/>
                </a:lnTo>
                <a:lnTo>
                  <a:pt x="73798" y="63483"/>
                </a:lnTo>
                <a:lnTo>
                  <a:pt x="73956" y="63423"/>
                </a:lnTo>
                <a:lnTo>
                  <a:pt x="74085" y="63390"/>
                </a:lnTo>
                <a:lnTo>
                  <a:pt x="74129" y="63387"/>
                </a:lnTo>
                <a:lnTo>
                  <a:pt x="74164" y="63385"/>
                </a:lnTo>
                <a:lnTo>
                  <a:pt x="74176" y="63383"/>
                </a:lnTo>
                <a:lnTo>
                  <a:pt x="74176" y="63383"/>
                </a:lnTo>
                <a:lnTo>
                  <a:pt x="74250" y="63375"/>
                </a:lnTo>
                <a:lnTo>
                  <a:pt x="74305" y="63368"/>
                </a:lnTo>
                <a:lnTo>
                  <a:pt x="74305" y="63366"/>
                </a:lnTo>
                <a:lnTo>
                  <a:pt x="74415" y="63350"/>
                </a:lnTo>
                <a:lnTo>
                  <a:pt x="74415" y="63350"/>
                </a:lnTo>
                <a:lnTo>
                  <a:pt x="74493" y="63337"/>
                </a:lnTo>
                <a:lnTo>
                  <a:pt x="74651" y="63314"/>
                </a:lnTo>
                <a:lnTo>
                  <a:pt x="74693" y="63308"/>
                </a:lnTo>
                <a:lnTo>
                  <a:pt x="74695" y="63308"/>
                </a:lnTo>
                <a:lnTo>
                  <a:pt x="74728" y="63303"/>
                </a:lnTo>
                <a:lnTo>
                  <a:pt x="74869" y="63259"/>
                </a:lnTo>
                <a:lnTo>
                  <a:pt x="74943" y="63248"/>
                </a:lnTo>
                <a:lnTo>
                  <a:pt x="74988" y="63226"/>
                </a:lnTo>
                <a:lnTo>
                  <a:pt x="75196" y="63150"/>
                </a:lnTo>
                <a:lnTo>
                  <a:pt x="75227" y="63145"/>
                </a:lnTo>
                <a:lnTo>
                  <a:pt x="75377" y="63122"/>
                </a:lnTo>
                <a:lnTo>
                  <a:pt x="75490" y="63111"/>
                </a:lnTo>
                <a:lnTo>
                  <a:pt x="75704" y="63068"/>
                </a:lnTo>
                <a:lnTo>
                  <a:pt x="75856" y="63068"/>
                </a:lnTo>
                <a:lnTo>
                  <a:pt x="76020" y="63084"/>
                </a:lnTo>
                <a:lnTo>
                  <a:pt x="76245" y="63188"/>
                </a:lnTo>
                <a:lnTo>
                  <a:pt x="76476" y="63253"/>
                </a:lnTo>
                <a:lnTo>
                  <a:pt x="76640" y="63292"/>
                </a:lnTo>
                <a:lnTo>
                  <a:pt x="76832" y="63319"/>
                </a:lnTo>
                <a:lnTo>
                  <a:pt x="76851" y="63321"/>
                </a:lnTo>
                <a:lnTo>
                  <a:pt x="76904" y="63328"/>
                </a:lnTo>
                <a:lnTo>
                  <a:pt x="76922" y="63330"/>
                </a:lnTo>
                <a:lnTo>
                  <a:pt x="77148" y="63264"/>
                </a:lnTo>
                <a:lnTo>
                  <a:pt x="77475" y="63248"/>
                </a:lnTo>
                <a:lnTo>
                  <a:pt x="77672" y="63264"/>
                </a:lnTo>
                <a:lnTo>
                  <a:pt x="77852" y="63275"/>
                </a:lnTo>
                <a:lnTo>
                  <a:pt x="78044" y="63243"/>
                </a:lnTo>
                <a:lnTo>
                  <a:pt x="78202" y="63193"/>
                </a:lnTo>
                <a:lnTo>
                  <a:pt x="78393" y="63125"/>
                </a:lnTo>
                <a:lnTo>
                  <a:pt x="78399" y="63122"/>
                </a:lnTo>
                <a:lnTo>
                  <a:pt x="78399" y="63128"/>
                </a:lnTo>
                <a:lnTo>
                  <a:pt x="78393" y="63250"/>
                </a:lnTo>
                <a:lnTo>
                  <a:pt x="78391" y="63297"/>
                </a:lnTo>
                <a:lnTo>
                  <a:pt x="78391" y="63297"/>
                </a:lnTo>
                <a:lnTo>
                  <a:pt x="78385" y="63423"/>
                </a:lnTo>
                <a:lnTo>
                  <a:pt x="78385" y="63516"/>
                </a:lnTo>
                <a:lnTo>
                  <a:pt x="78385" y="64085"/>
                </a:lnTo>
                <a:lnTo>
                  <a:pt x="78387" y="68275"/>
                </a:lnTo>
                <a:lnTo>
                  <a:pt x="78385" y="68968"/>
                </a:lnTo>
                <a:lnTo>
                  <a:pt x="78382" y="69662"/>
                </a:lnTo>
                <a:lnTo>
                  <a:pt x="78380" y="70397"/>
                </a:lnTo>
                <a:lnTo>
                  <a:pt x="78380" y="70397"/>
                </a:lnTo>
                <a:lnTo>
                  <a:pt x="78380" y="70458"/>
                </a:lnTo>
                <a:lnTo>
                  <a:pt x="78379" y="70458"/>
                </a:lnTo>
                <a:lnTo>
                  <a:pt x="78379" y="70462"/>
                </a:lnTo>
                <a:lnTo>
                  <a:pt x="78379" y="70582"/>
                </a:lnTo>
                <a:lnTo>
                  <a:pt x="78369" y="71009"/>
                </a:lnTo>
                <a:lnTo>
                  <a:pt x="78368" y="71014"/>
                </a:lnTo>
                <a:lnTo>
                  <a:pt x="78378" y="71023"/>
                </a:lnTo>
                <a:lnTo>
                  <a:pt x="78376" y="71399"/>
                </a:lnTo>
                <a:lnTo>
                  <a:pt x="78376" y="71411"/>
                </a:lnTo>
                <a:lnTo>
                  <a:pt x="78376" y="71450"/>
                </a:lnTo>
                <a:lnTo>
                  <a:pt x="78373" y="71448"/>
                </a:lnTo>
                <a:lnTo>
                  <a:pt x="77950" y="71850"/>
                </a:lnTo>
                <a:lnTo>
                  <a:pt x="78973" y="72117"/>
                </a:lnTo>
                <a:lnTo>
                  <a:pt x="78977" y="72169"/>
                </a:lnTo>
                <a:lnTo>
                  <a:pt x="78993" y="72264"/>
                </a:lnTo>
                <a:lnTo>
                  <a:pt x="79013" y="72325"/>
                </a:lnTo>
                <a:lnTo>
                  <a:pt x="79026" y="72352"/>
                </a:lnTo>
                <a:lnTo>
                  <a:pt x="79086" y="72449"/>
                </a:lnTo>
                <a:lnTo>
                  <a:pt x="79102" y="72476"/>
                </a:lnTo>
                <a:lnTo>
                  <a:pt x="79155" y="72585"/>
                </a:lnTo>
                <a:lnTo>
                  <a:pt x="79216" y="72684"/>
                </a:lnTo>
                <a:lnTo>
                  <a:pt x="79242" y="72736"/>
                </a:lnTo>
                <a:lnTo>
                  <a:pt x="79261" y="72796"/>
                </a:lnTo>
                <a:lnTo>
                  <a:pt x="79274" y="72891"/>
                </a:lnTo>
                <a:lnTo>
                  <a:pt x="79280" y="73021"/>
                </a:lnTo>
                <a:lnTo>
                  <a:pt x="79292" y="73582"/>
                </a:lnTo>
                <a:lnTo>
                  <a:pt x="79289" y="73776"/>
                </a:lnTo>
                <a:lnTo>
                  <a:pt x="79281" y="73839"/>
                </a:lnTo>
                <a:lnTo>
                  <a:pt x="79266" y="73900"/>
                </a:lnTo>
                <a:lnTo>
                  <a:pt x="79204" y="74029"/>
                </a:lnTo>
                <a:lnTo>
                  <a:pt x="79185" y="74087"/>
                </a:lnTo>
                <a:lnTo>
                  <a:pt x="79170" y="74184"/>
                </a:lnTo>
                <a:lnTo>
                  <a:pt x="79167" y="74351"/>
                </a:lnTo>
                <a:lnTo>
                  <a:pt x="79178" y="74794"/>
                </a:lnTo>
                <a:lnTo>
                  <a:pt x="79190" y="74962"/>
                </a:lnTo>
                <a:lnTo>
                  <a:pt x="79201" y="75026"/>
                </a:lnTo>
                <a:lnTo>
                  <a:pt x="79220" y="75087"/>
                </a:lnTo>
                <a:lnTo>
                  <a:pt x="79234" y="75114"/>
                </a:lnTo>
                <a:lnTo>
                  <a:pt x="79234" y="75114"/>
                </a:lnTo>
                <a:lnTo>
                  <a:pt x="79272" y="75185"/>
                </a:lnTo>
                <a:lnTo>
                  <a:pt x="79293" y="75236"/>
                </a:lnTo>
                <a:lnTo>
                  <a:pt x="79300" y="75265"/>
                </a:lnTo>
                <a:lnTo>
                  <a:pt x="79302" y="75324"/>
                </a:lnTo>
                <a:lnTo>
                  <a:pt x="79288" y="75381"/>
                </a:lnTo>
                <a:lnTo>
                  <a:pt x="79226" y="75506"/>
                </a:lnTo>
                <a:lnTo>
                  <a:pt x="79179" y="75619"/>
                </a:lnTo>
                <a:lnTo>
                  <a:pt x="79092" y="75771"/>
                </a:lnTo>
                <a:lnTo>
                  <a:pt x="79042" y="75883"/>
                </a:lnTo>
                <a:lnTo>
                  <a:pt x="78988" y="75964"/>
                </a:lnTo>
                <a:lnTo>
                  <a:pt x="78863" y="76119"/>
                </a:lnTo>
                <a:lnTo>
                  <a:pt x="78829" y="76174"/>
                </a:lnTo>
                <a:lnTo>
                  <a:pt x="78779" y="76286"/>
                </a:lnTo>
                <a:lnTo>
                  <a:pt x="78695" y="76439"/>
                </a:lnTo>
                <a:lnTo>
                  <a:pt x="78649" y="76553"/>
                </a:lnTo>
                <a:lnTo>
                  <a:pt x="78566" y="76707"/>
                </a:lnTo>
                <a:lnTo>
                  <a:pt x="78521" y="76820"/>
                </a:lnTo>
                <a:lnTo>
                  <a:pt x="78438" y="76974"/>
                </a:lnTo>
                <a:lnTo>
                  <a:pt x="78390" y="77087"/>
                </a:lnTo>
                <a:lnTo>
                  <a:pt x="78357" y="77141"/>
                </a:lnTo>
                <a:lnTo>
                  <a:pt x="78296" y="77217"/>
                </a:lnTo>
                <a:lnTo>
                  <a:pt x="78205" y="77313"/>
                </a:lnTo>
                <a:lnTo>
                  <a:pt x="78108" y="77402"/>
                </a:lnTo>
                <a:lnTo>
                  <a:pt x="78030" y="77461"/>
                </a:lnTo>
                <a:lnTo>
                  <a:pt x="77890" y="77530"/>
                </a:lnTo>
                <a:lnTo>
                  <a:pt x="77834" y="77566"/>
                </a:lnTo>
                <a:lnTo>
                  <a:pt x="77756" y="77630"/>
                </a:lnTo>
                <a:lnTo>
                  <a:pt x="77682" y="77701"/>
                </a:lnTo>
                <a:lnTo>
                  <a:pt x="77553" y="77833"/>
                </a:lnTo>
                <a:lnTo>
                  <a:pt x="77537" y="77849"/>
                </a:lnTo>
                <a:lnTo>
                  <a:pt x="77507" y="77883"/>
                </a:lnTo>
                <a:lnTo>
                  <a:pt x="77507" y="77883"/>
                </a:lnTo>
                <a:lnTo>
                  <a:pt x="77447" y="77950"/>
                </a:lnTo>
                <a:lnTo>
                  <a:pt x="77388" y="78026"/>
                </a:lnTo>
                <a:lnTo>
                  <a:pt x="77328" y="78123"/>
                </a:lnTo>
                <a:lnTo>
                  <a:pt x="77290" y="78162"/>
                </a:lnTo>
                <a:lnTo>
                  <a:pt x="77094" y="78278"/>
                </a:lnTo>
                <a:lnTo>
                  <a:pt x="77036" y="78300"/>
                </a:lnTo>
                <a:lnTo>
                  <a:pt x="77033" y="78301"/>
                </a:lnTo>
                <a:lnTo>
                  <a:pt x="77033" y="78301"/>
                </a:lnTo>
                <a:lnTo>
                  <a:pt x="76880" y="78333"/>
                </a:lnTo>
                <a:lnTo>
                  <a:pt x="76819" y="78350"/>
                </a:lnTo>
                <a:lnTo>
                  <a:pt x="76764" y="78375"/>
                </a:lnTo>
                <a:lnTo>
                  <a:pt x="76660" y="78432"/>
                </a:lnTo>
                <a:lnTo>
                  <a:pt x="76546" y="78483"/>
                </a:lnTo>
                <a:lnTo>
                  <a:pt x="76492" y="78518"/>
                </a:lnTo>
                <a:lnTo>
                  <a:pt x="76441" y="78559"/>
                </a:lnTo>
                <a:lnTo>
                  <a:pt x="76368" y="78626"/>
                </a:lnTo>
                <a:lnTo>
                  <a:pt x="76299" y="78698"/>
                </a:lnTo>
                <a:lnTo>
                  <a:pt x="76234" y="78772"/>
                </a:lnTo>
                <a:lnTo>
                  <a:pt x="76177" y="78849"/>
                </a:lnTo>
                <a:lnTo>
                  <a:pt x="76158" y="78888"/>
                </a:lnTo>
                <a:lnTo>
                  <a:pt x="76158" y="78888"/>
                </a:lnTo>
                <a:lnTo>
                  <a:pt x="76149" y="78905"/>
                </a:lnTo>
                <a:lnTo>
                  <a:pt x="76113" y="78989"/>
                </a:lnTo>
                <a:lnTo>
                  <a:pt x="76061" y="79068"/>
                </a:lnTo>
                <a:lnTo>
                  <a:pt x="75976" y="79168"/>
                </a:lnTo>
                <a:lnTo>
                  <a:pt x="75858" y="79284"/>
                </a:lnTo>
                <a:lnTo>
                  <a:pt x="75782" y="79347"/>
                </a:lnTo>
                <a:lnTo>
                  <a:pt x="75728" y="79381"/>
                </a:lnTo>
                <a:lnTo>
                  <a:pt x="75613" y="79432"/>
                </a:lnTo>
                <a:lnTo>
                  <a:pt x="75484" y="79504"/>
                </a:lnTo>
                <a:lnTo>
                  <a:pt x="75372" y="79555"/>
                </a:lnTo>
                <a:lnTo>
                  <a:pt x="75315" y="79585"/>
                </a:lnTo>
                <a:lnTo>
                  <a:pt x="75262" y="79625"/>
                </a:lnTo>
                <a:lnTo>
                  <a:pt x="75213" y="79670"/>
                </a:lnTo>
                <a:lnTo>
                  <a:pt x="75145" y="79744"/>
                </a:lnTo>
                <a:lnTo>
                  <a:pt x="75107" y="79798"/>
                </a:lnTo>
                <a:lnTo>
                  <a:pt x="75078" y="79853"/>
                </a:lnTo>
                <a:lnTo>
                  <a:pt x="75041" y="79937"/>
                </a:lnTo>
                <a:lnTo>
                  <a:pt x="74989" y="80016"/>
                </a:lnTo>
                <a:lnTo>
                  <a:pt x="74926" y="80091"/>
                </a:lnTo>
                <a:lnTo>
                  <a:pt x="74792" y="80237"/>
                </a:lnTo>
                <a:lnTo>
                  <a:pt x="74732" y="80313"/>
                </a:lnTo>
                <a:lnTo>
                  <a:pt x="74699" y="80365"/>
                </a:lnTo>
                <a:lnTo>
                  <a:pt x="74647" y="80474"/>
                </a:lnTo>
                <a:lnTo>
                  <a:pt x="74632" y="80498"/>
                </a:lnTo>
                <a:lnTo>
                  <a:pt x="74594" y="80542"/>
                </a:lnTo>
                <a:lnTo>
                  <a:pt x="74550" y="80581"/>
                </a:lnTo>
                <a:lnTo>
                  <a:pt x="74525" y="80597"/>
                </a:lnTo>
                <a:lnTo>
                  <a:pt x="74413" y="80649"/>
                </a:lnTo>
                <a:lnTo>
                  <a:pt x="74285" y="80721"/>
                </a:lnTo>
                <a:lnTo>
                  <a:pt x="74175" y="80773"/>
                </a:lnTo>
                <a:lnTo>
                  <a:pt x="74123" y="80804"/>
                </a:lnTo>
                <a:lnTo>
                  <a:pt x="74079" y="80842"/>
                </a:lnTo>
                <a:lnTo>
                  <a:pt x="74042" y="80887"/>
                </a:lnTo>
                <a:lnTo>
                  <a:pt x="74013" y="80937"/>
                </a:lnTo>
                <a:lnTo>
                  <a:pt x="73975" y="81016"/>
                </a:lnTo>
                <a:lnTo>
                  <a:pt x="73922" y="81083"/>
                </a:lnTo>
                <a:lnTo>
                  <a:pt x="73854" y="81138"/>
                </a:lnTo>
                <a:lnTo>
                  <a:pt x="73745" y="81192"/>
                </a:lnTo>
                <a:lnTo>
                  <a:pt x="73690" y="81228"/>
                </a:lnTo>
                <a:lnTo>
                  <a:pt x="73614" y="81293"/>
                </a:lnTo>
                <a:lnTo>
                  <a:pt x="73546" y="81366"/>
                </a:lnTo>
                <a:lnTo>
                  <a:pt x="73490" y="81447"/>
                </a:lnTo>
                <a:lnTo>
                  <a:pt x="73441" y="81559"/>
                </a:lnTo>
                <a:lnTo>
                  <a:pt x="73370" y="81687"/>
                </a:lnTo>
                <a:lnTo>
                  <a:pt x="73323" y="81796"/>
                </a:lnTo>
                <a:lnTo>
                  <a:pt x="73311" y="81826"/>
                </a:lnTo>
                <a:lnTo>
                  <a:pt x="73242" y="81954"/>
                </a:lnTo>
                <a:lnTo>
                  <a:pt x="73226" y="81999"/>
                </a:lnTo>
                <a:lnTo>
                  <a:pt x="73224" y="82007"/>
                </a:lnTo>
                <a:lnTo>
                  <a:pt x="73239" y="82173"/>
                </a:lnTo>
                <a:lnTo>
                  <a:pt x="73239" y="82173"/>
                </a:lnTo>
                <a:lnTo>
                  <a:pt x="73267" y="82206"/>
                </a:lnTo>
                <a:lnTo>
                  <a:pt x="73268" y="82208"/>
                </a:lnTo>
                <a:lnTo>
                  <a:pt x="73497" y="82478"/>
                </a:lnTo>
                <a:lnTo>
                  <a:pt x="73819" y="82677"/>
                </a:lnTo>
                <a:lnTo>
                  <a:pt x="74076" y="82825"/>
                </a:lnTo>
                <a:lnTo>
                  <a:pt x="74232" y="82923"/>
                </a:lnTo>
                <a:lnTo>
                  <a:pt x="74302" y="82967"/>
                </a:lnTo>
                <a:lnTo>
                  <a:pt x="74455" y="83056"/>
                </a:lnTo>
                <a:lnTo>
                  <a:pt x="74748" y="83228"/>
                </a:lnTo>
                <a:lnTo>
                  <a:pt x="74769" y="83245"/>
                </a:lnTo>
                <a:lnTo>
                  <a:pt x="74936" y="83384"/>
                </a:lnTo>
                <a:lnTo>
                  <a:pt x="75006" y="83442"/>
                </a:lnTo>
                <a:lnTo>
                  <a:pt x="75058" y="83516"/>
                </a:lnTo>
                <a:lnTo>
                  <a:pt x="75107" y="83525"/>
                </a:lnTo>
                <a:lnTo>
                  <a:pt x="75167" y="83547"/>
                </a:lnTo>
                <a:lnTo>
                  <a:pt x="75223" y="83579"/>
                </a:lnTo>
                <a:lnTo>
                  <a:pt x="75326" y="83660"/>
                </a:lnTo>
                <a:lnTo>
                  <a:pt x="75339" y="83671"/>
                </a:lnTo>
                <a:lnTo>
                  <a:pt x="75423" y="83750"/>
                </a:lnTo>
                <a:lnTo>
                  <a:pt x="75488" y="83822"/>
                </a:lnTo>
                <a:lnTo>
                  <a:pt x="75525" y="83874"/>
                </a:lnTo>
                <a:lnTo>
                  <a:pt x="75540" y="83902"/>
                </a:lnTo>
                <a:lnTo>
                  <a:pt x="75561" y="83961"/>
                </a:lnTo>
                <a:lnTo>
                  <a:pt x="75589" y="84081"/>
                </a:lnTo>
                <a:lnTo>
                  <a:pt x="75607" y="84139"/>
                </a:lnTo>
                <a:lnTo>
                  <a:pt x="75672" y="84267"/>
                </a:lnTo>
                <a:lnTo>
                  <a:pt x="75693" y="84323"/>
                </a:lnTo>
                <a:lnTo>
                  <a:pt x="75710" y="84416"/>
                </a:lnTo>
                <a:lnTo>
                  <a:pt x="75725" y="84642"/>
                </a:lnTo>
                <a:lnTo>
                  <a:pt x="75738" y="84736"/>
                </a:lnTo>
                <a:lnTo>
                  <a:pt x="75756" y="84795"/>
                </a:lnTo>
                <a:lnTo>
                  <a:pt x="75767" y="84822"/>
                </a:lnTo>
                <a:lnTo>
                  <a:pt x="75834" y="84949"/>
                </a:lnTo>
                <a:lnTo>
                  <a:pt x="75852" y="85011"/>
                </a:lnTo>
                <a:lnTo>
                  <a:pt x="75863" y="85076"/>
                </a:lnTo>
                <a:lnTo>
                  <a:pt x="75873" y="85244"/>
                </a:lnTo>
                <a:lnTo>
                  <a:pt x="75891" y="86194"/>
                </a:lnTo>
                <a:lnTo>
                  <a:pt x="75897" y="86545"/>
                </a:lnTo>
                <a:lnTo>
                  <a:pt x="75905" y="86717"/>
                </a:lnTo>
                <a:lnTo>
                  <a:pt x="75916" y="86810"/>
                </a:lnTo>
                <a:lnTo>
                  <a:pt x="75930" y="86870"/>
                </a:lnTo>
                <a:lnTo>
                  <a:pt x="75951" y="86926"/>
                </a:lnTo>
                <a:lnTo>
                  <a:pt x="76016" y="87054"/>
                </a:lnTo>
                <a:lnTo>
                  <a:pt x="76035" y="87121"/>
                </a:lnTo>
                <a:lnTo>
                  <a:pt x="76046" y="87192"/>
                </a:lnTo>
                <a:lnTo>
                  <a:pt x="76058" y="87411"/>
                </a:lnTo>
                <a:lnTo>
                  <a:pt x="76059" y="87533"/>
                </a:lnTo>
                <a:lnTo>
                  <a:pt x="76064" y="87967"/>
                </a:lnTo>
                <a:lnTo>
                  <a:pt x="76065" y="87980"/>
                </a:lnTo>
                <a:lnTo>
                  <a:pt x="76066" y="87992"/>
                </a:lnTo>
                <a:lnTo>
                  <a:pt x="76072" y="88076"/>
                </a:lnTo>
                <a:lnTo>
                  <a:pt x="76084" y="88146"/>
                </a:lnTo>
                <a:lnTo>
                  <a:pt x="76107" y="88214"/>
                </a:lnTo>
                <a:lnTo>
                  <a:pt x="76139" y="88270"/>
                </a:lnTo>
                <a:lnTo>
                  <a:pt x="76262" y="88421"/>
                </a:lnTo>
                <a:lnTo>
                  <a:pt x="76314" y="88501"/>
                </a:lnTo>
                <a:lnTo>
                  <a:pt x="76335" y="88558"/>
                </a:lnTo>
                <a:lnTo>
                  <a:pt x="76377" y="88702"/>
                </a:lnTo>
                <a:lnTo>
                  <a:pt x="76390" y="88730"/>
                </a:lnTo>
                <a:lnTo>
                  <a:pt x="76423" y="88777"/>
                </a:lnTo>
                <a:lnTo>
                  <a:pt x="76464" y="88818"/>
                </a:lnTo>
                <a:lnTo>
                  <a:pt x="76512" y="88851"/>
                </a:lnTo>
                <a:lnTo>
                  <a:pt x="76571" y="88875"/>
                </a:lnTo>
                <a:lnTo>
                  <a:pt x="76590" y="88922"/>
                </a:lnTo>
                <a:lnTo>
                  <a:pt x="76695" y="89303"/>
                </a:lnTo>
                <a:lnTo>
                  <a:pt x="76770" y="89576"/>
                </a:lnTo>
                <a:lnTo>
                  <a:pt x="76785" y="89614"/>
                </a:lnTo>
                <a:lnTo>
                  <a:pt x="76836" y="89738"/>
                </a:lnTo>
                <a:lnTo>
                  <a:pt x="76998" y="90097"/>
                </a:lnTo>
                <a:lnTo>
                  <a:pt x="77065" y="90245"/>
                </a:lnTo>
                <a:lnTo>
                  <a:pt x="77146" y="90474"/>
                </a:lnTo>
                <a:lnTo>
                  <a:pt x="77178" y="90564"/>
                </a:lnTo>
                <a:lnTo>
                  <a:pt x="77090" y="91124"/>
                </a:lnTo>
                <a:lnTo>
                  <a:pt x="77066" y="91283"/>
                </a:lnTo>
                <a:lnTo>
                  <a:pt x="77065" y="91285"/>
                </a:lnTo>
                <a:lnTo>
                  <a:pt x="76732" y="91789"/>
                </a:lnTo>
                <a:lnTo>
                  <a:pt x="76086" y="92006"/>
                </a:lnTo>
                <a:lnTo>
                  <a:pt x="75745" y="92073"/>
                </a:lnTo>
                <a:lnTo>
                  <a:pt x="75283" y="92153"/>
                </a:lnTo>
                <a:lnTo>
                  <a:pt x="75194" y="92168"/>
                </a:lnTo>
                <a:lnTo>
                  <a:pt x="75157" y="92180"/>
                </a:lnTo>
                <a:lnTo>
                  <a:pt x="75052" y="92215"/>
                </a:lnTo>
                <a:lnTo>
                  <a:pt x="74560" y="92415"/>
                </a:lnTo>
                <a:lnTo>
                  <a:pt x="74418" y="92504"/>
                </a:lnTo>
                <a:lnTo>
                  <a:pt x="74189" y="92704"/>
                </a:lnTo>
                <a:lnTo>
                  <a:pt x="74093" y="92875"/>
                </a:lnTo>
                <a:lnTo>
                  <a:pt x="74076" y="92904"/>
                </a:lnTo>
                <a:lnTo>
                  <a:pt x="74065" y="92967"/>
                </a:lnTo>
                <a:lnTo>
                  <a:pt x="74010" y="93278"/>
                </a:lnTo>
                <a:lnTo>
                  <a:pt x="73984" y="93411"/>
                </a:lnTo>
                <a:lnTo>
                  <a:pt x="73981" y="93425"/>
                </a:lnTo>
                <a:lnTo>
                  <a:pt x="73974" y="93459"/>
                </a:lnTo>
                <a:lnTo>
                  <a:pt x="73974" y="93459"/>
                </a:lnTo>
                <a:lnTo>
                  <a:pt x="73960" y="93530"/>
                </a:lnTo>
                <a:lnTo>
                  <a:pt x="73936" y="93708"/>
                </a:lnTo>
                <a:lnTo>
                  <a:pt x="73934" y="93724"/>
                </a:lnTo>
                <a:lnTo>
                  <a:pt x="73868" y="94199"/>
                </a:lnTo>
                <a:lnTo>
                  <a:pt x="73859" y="94239"/>
                </a:lnTo>
                <a:lnTo>
                  <a:pt x="73790" y="94555"/>
                </a:lnTo>
                <a:lnTo>
                  <a:pt x="73663" y="94805"/>
                </a:lnTo>
                <a:lnTo>
                  <a:pt x="73593" y="94943"/>
                </a:lnTo>
                <a:lnTo>
                  <a:pt x="72477" y="96163"/>
                </a:lnTo>
                <a:lnTo>
                  <a:pt x="72307" y="96349"/>
                </a:lnTo>
                <a:lnTo>
                  <a:pt x="72216" y="96448"/>
                </a:lnTo>
                <a:lnTo>
                  <a:pt x="72756" y="96428"/>
                </a:lnTo>
                <a:lnTo>
                  <a:pt x="73242" y="96409"/>
                </a:lnTo>
                <a:lnTo>
                  <a:pt x="75293" y="96370"/>
                </a:lnTo>
                <a:lnTo>
                  <a:pt x="77428" y="96323"/>
                </a:lnTo>
                <a:lnTo>
                  <a:pt x="78769" y="96409"/>
                </a:lnTo>
                <a:lnTo>
                  <a:pt x="81366" y="96344"/>
                </a:lnTo>
                <a:lnTo>
                  <a:pt x="83633" y="96293"/>
                </a:lnTo>
                <a:lnTo>
                  <a:pt x="84217" y="96280"/>
                </a:lnTo>
                <a:lnTo>
                  <a:pt x="85902" y="96314"/>
                </a:lnTo>
                <a:lnTo>
                  <a:pt x="86756" y="96331"/>
                </a:lnTo>
                <a:lnTo>
                  <a:pt x="90690" y="96353"/>
                </a:lnTo>
                <a:lnTo>
                  <a:pt x="93040" y="96363"/>
                </a:lnTo>
                <a:lnTo>
                  <a:pt x="93186" y="96364"/>
                </a:lnTo>
                <a:lnTo>
                  <a:pt x="93711" y="96366"/>
                </a:lnTo>
                <a:lnTo>
                  <a:pt x="94125" y="96368"/>
                </a:lnTo>
                <a:lnTo>
                  <a:pt x="94659" y="96370"/>
                </a:lnTo>
                <a:lnTo>
                  <a:pt x="96017" y="96346"/>
                </a:lnTo>
                <a:lnTo>
                  <a:pt x="96079" y="96344"/>
                </a:lnTo>
                <a:lnTo>
                  <a:pt x="96165" y="96343"/>
                </a:lnTo>
                <a:lnTo>
                  <a:pt x="96168" y="96343"/>
                </a:lnTo>
                <a:lnTo>
                  <a:pt x="96164" y="96335"/>
                </a:lnTo>
                <a:lnTo>
                  <a:pt x="96159" y="96326"/>
                </a:lnTo>
                <a:lnTo>
                  <a:pt x="96156" y="96319"/>
                </a:lnTo>
                <a:lnTo>
                  <a:pt x="96152" y="96310"/>
                </a:lnTo>
                <a:lnTo>
                  <a:pt x="96152" y="96296"/>
                </a:lnTo>
                <a:lnTo>
                  <a:pt x="96157" y="96278"/>
                </a:lnTo>
                <a:lnTo>
                  <a:pt x="96161" y="96263"/>
                </a:lnTo>
                <a:lnTo>
                  <a:pt x="96162" y="96258"/>
                </a:lnTo>
                <a:lnTo>
                  <a:pt x="96164" y="96252"/>
                </a:lnTo>
                <a:lnTo>
                  <a:pt x="96164" y="96252"/>
                </a:lnTo>
                <a:lnTo>
                  <a:pt x="96170" y="96233"/>
                </a:lnTo>
                <a:lnTo>
                  <a:pt x="96175" y="96206"/>
                </a:lnTo>
                <a:lnTo>
                  <a:pt x="96176" y="96199"/>
                </a:lnTo>
                <a:lnTo>
                  <a:pt x="96178" y="96191"/>
                </a:lnTo>
                <a:lnTo>
                  <a:pt x="96179" y="96177"/>
                </a:lnTo>
                <a:lnTo>
                  <a:pt x="96177" y="96164"/>
                </a:lnTo>
                <a:lnTo>
                  <a:pt x="96171" y="96157"/>
                </a:lnTo>
                <a:lnTo>
                  <a:pt x="96165" y="96150"/>
                </a:lnTo>
                <a:lnTo>
                  <a:pt x="96160" y="96142"/>
                </a:lnTo>
                <a:lnTo>
                  <a:pt x="96158" y="96137"/>
                </a:lnTo>
                <a:lnTo>
                  <a:pt x="96157" y="96130"/>
                </a:lnTo>
                <a:lnTo>
                  <a:pt x="96157" y="96125"/>
                </a:lnTo>
                <a:lnTo>
                  <a:pt x="96155" y="96118"/>
                </a:lnTo>
                <a:lnTo>
                  <a:pt x="96155" y="96108"/>
                </a:lnTo>
                <a:lnTo>
                  <a:pt x="96154" y="96097"/>
                </a:lnTo>
                <a:lnTo>
                  <a:pt x="96151" y="96085"/>
                </a:lnTo>
                <a:lnTo>
                  <a:pt x="96149" y="96079"/>
                </a:lnTo>
                <a:lnTo>
                  <a:pt x="96154" y="96076"/>
                </a:lnTo>
                <a:lnTo>
                  <a:pt x="96161" y="96063"/>
                </a:lnTo>
                <a:lnTo>
                  <a:pt x="96177" y="96052"/>
                </a:lnTo>
                <a:lnTo>
                  <a:pt x="96197" y="96039"/>
                </a:lnTo>
                <a:lnTo>
                  <a:pt x="96221" y="96021"/>
                </a:lnTo>
                <a:lnTo>
                  <a:pt x="96256" y="96002"/>
                </a:lnTo>
                <a:lnTo>
                  <a:pt x="96269" y="95994"/>
                </a:lnTo>
                <a:lnTo>
                  <a:pt x="96303" y="95986"/>
                </a:lnTo>
                <a:lnTo>
                  <a:pt x="96323" y="95985"/>
                </a:lnTo>
                <a:lnTo>
                  <a:pt x="96355" y="95985"/>
                </a:lnTo>
                <a:lnTo>
                  <a:pt x="96386" y="95974"/>
                </a:lnTo>
                <a:lnTo>
                  <a:pt x="96406" y="95959"/>
                </a:lnTo>
                <a:lnTo>
                  <a:pt x="96422" y="95930"/>
                </a:lnTo>
                <a:lnTo>
                  <a:pt x="96424" y="95922"/>
                </a:lnTo>
                <a:lnTo>
                  <a:pt x="96438" y="95870"/>
                </a:lnTo>
                <a:lnTo>
                  <a:pt x="96438" y="95868"/>
                </a:lnTo>
                <a:lnTo>
                  <a:pt x="96440" y="95859"/>
                </a:lnTo>
                <a:lnTo>
                  <a:pt x="96453" y="95815"/>
                </a:lnTo>
                <a:lnTo>
                  <a:pt x="96450" y="95781"/>
                </a:lnTo>
                <a:lnTo>
                  <a:pt x="96449" y="95774"/>
                </a:lnTo>
                <a:lnTo>
                  <a:pt x="96451" y="95761"/>
                </a:lnTo>
                <a:lnTo>
                  <a:pt x="96454" y="95742"/>
                </a:lnTo>
                <a:lnTo>
                  <a:pt x="96471" y="95721"/>
                </a:lnTo>
                <a:lnTo>
                  <a:pt x="96489" y="95702"/>
                </a:lnTo>
                <a:lnTo>
                  <a:pt x="96495" y="95695"/>
                </a:lnTo>
                <a:lnTo>
                  <a:pt x="96500" y="95693"/>
                </a:lnTo>
                <a:lnTo>
                  <a:pt x="96517" y="95683"/>
                </a:lnTo>
                <a:lnTo>
                  <a:pt x="96529" y="95680"/>
                </a:lnTo>
                <a:lnTo>
                  <a:pt x="96558" y="95674"/>
                </a:lnTo>
                <a:lnTo>
                  <a:pt x="96599" y="95672"/>
                </a:lnTo>
                <a:lnTo>
                  <a:pt x="96613" y="95684"/>
                </a:lnTo>
                <a:lnTo>
                  <a:pt x="96624" y="95681"/>
                </a:lnTo>
                <a:lnTo>
                  <a:pt x="96639" y="95661"/>
                </a:lnTo>
                <a:lnTo>
                  <a:pt x="96640" y="95655"/>
                </a:lnTo>
                <a:lnTo>
                  <a:pt x="96642" y="95646"/>
                </a:lnTo>
                <a:lnTo>
                  <a:pt x="96642" y="95641"/>
                </a:lnTo>
                <a:lnTo>
                  <a:pt x="96635" y="95634"/>
                </a:lnTo>
                <a:lnTo>
                  <a:pt x="96617" y="95624"/>
                </a:lnTo>
                <a:lnTo>
                  <a:pt x="96568" y="95596"/>
                </a:lnTo>
                <a:lnTo>
                  <a:pt x="96558" y="95581"/>
                </a:lnTo>
                <a:lnTo>
                  <a:pt x="96556" y="95570"/>
                </a:lnTo>
                <a:lnTo>
                  <a:pt x="96564" y="95555"/>
                </a:lnTo>
                <a:lnTo>
                  <a:pt x="96565" y="95553"/>
                </a:lnTo>
                <a:lnTo>
                  <a:pt x="96573" y="95548"/>
                </a:lnTo>
                <a:lnTo>
                  <a:pt x="96602" y="95548"/>
                </a:lnTo>
                <a:lnTo>
                  <a:pt x="96615" y="95543"/>
                </a:lnTo>
                <a:lnTo>
                  <a:pt x="96629" y="95522"/>
                </a:lnTo>
                <a:lnTo>
                  <a:pt x="96632" y="95514"/>
                </a:lnTo>
                <a:lnTo>
                  <a:pt x="96635" y="95507"/>
                </a:lnTo>
                <a:lnTo>
                  <a:pt x="96637" y="95489"/>
                </a:lnTo>
                <a:lnTo>
                  <a:pt x="96637" y="95464"/>
                </a:lnTo>
                <a:lnTo>
                  <a:pt x="96628" y="95438"/>
                </a:lnTo>
                <a:lnTo>
                  <a:pt x="96625" y="95417"/>
                </a:lnTo>
                <a:lnTo>
                  <a:pt x="96625" y="95405"/>
                </a:lnTo>
                <a:lnTo>
                  <a:pt x="96625" y="95401"/>
                </a:lnTo>
                <a:lnTo>
                  <a:pt x="96628" y="95386"/>
                </a:lnTo>
                <a:lnTo>
                  <a:pt x="96629" y="95382"/>
                </a:lnTo>
                <a:lnTo>
                  <a:pt x="96632" y="95378"/>
                </a:lnTo>
                <a:lnTo>
                  <a:pt x="96638" y="95373"/>
                </a:lnTo>
                <a:lnTo>
                  <a:pt x="96650" y="95362"/>
                </a:lnTo>
                <a:lnTo>
                  <a:pt x="96659" y="95359"/>
                </a:lnTo>
                <a:lnTo>
                  <a:pt x="96669" y="95359"/>
                </a:lnTo>
                <a:lnTo>
                  <a:pt x="96675" y="95356"/>
                </a:lnTo>
                <a:lnTo>
                  <a:pt x="96683" y="95343"/>
                </a:lnTo>
                <a:lnTo>
                  <a:pt x="96683" y="95335"/>
                </a:lnTo>
                <a:lnTo>
                  <a:pt x="96681" y="95326"/>
                </a:lnTo>
                <a:lnTo>
                  <a:pt x="96681" y="95322"/>
                </a:lnTo>
                <a:lnTo>
                  <a:pt x="96681" y="95318"/>
                </a:lnTo>
                <a:lnTo>
                  <a:pt x="96683" y="95301"/>
                </a:lnTo>
                <a:lnTo>
                  <a:pt x="96687" y="95291"/>
                </a:lnTo>
                <a:lnTo>
                  <a:pt x="96690" y="95288"/>
                </a:lnTo>
                <a:lnTo>
                  <a:pt x="96700" y="95270"/>
                </a:lnTo>
                <a:lnTo>
                  <a:pt x="96701" y="95266"/>
                </a:lnTo>
                <a:lnTo>
                  <a:pt x="96704" y="95251"/>
                </a:lnTo>
                <a:lnTo>
                  <a:pt x="96705" y="95249"/>
                </a:lnTo>
                <a:lnTo>
                  <a:pt x="96705" y="95227"/>
                </a:lnTo>
                <a:lnTo>
                  <a:pt x="96706" y="95222"/>
                </a:lnTo>
                <a:lnTo>
                  <a:pt x="96707" y="95217"/>
                </a:lnTo>
                <a:lnTo>
                  <a:pt x="96708" y="95212"/>
                </a:lnTo>
                <a:lnTo>
                  <a:pt x="96710" y="95210"/>
                </a:lnTo>
                <a:lnTo>
                  <a:pt x="96727" y="95200"/>
                </a:lnTo>
                <a:lnTo>
                  <a:pt x="96747" y="95191"/>
                </a:lnTo>
                <a:lnTo>
                  <a:pt x="96752" y="95183"/>
                </a:lnTo>
                <a:lnTo>
                  <a:pt x="96772" y="95164"/>
                </a:lnTo>
                <a:lnTo>
                  <a:pt x="96775" y="95159"/>
                </a:lnTo>
                <a:lnTo>
                  <a:pt x="96781" y="95149"/>
                </a:lnTo>
                <a:lnTo>
                  <a:pt x="96781" y="95139"/>
                </a:lnTo>
                <a:lnTo>
                  <a:pt x="96781" y="95129"/>
                </a:lnTo>
                <a:lnTo>
                  <a:pt x="96776" y="95124"/>
                </a:lnTo>
                <a:lnTo>
                  <a:pt x="96768" y="95114"/>
                </a:lnTo>
                <a:lnTo>
                  <a:pt x="96764" y="95113"/>
                </a:lnTo>
                <a:lnTo>
                  <a:pt x="96727" y="95101"/>
                </a:lnTo>
                <a:lnTo>
                  <a:pt x="96712" y="95089"/>
                </a:lnTo>
                <a:lnTo>
                  <a:pt x="96703" y="95082"/>
                </a:lnTo>
                <a:lnTo>
                  <a:pt x="96684" y="95070"/>
                </a:lnTo>
                <a:lnTo>
                  <a:pt x="96670" y="95055"/>
                </a:lnTo>
                <a:lnTo>
                  <a:pt x="96665" y="95055"/>
                </a:lnTo>
                <a:lnTo>
                  <a:pt x="96661" y="95055"/>
                </a:lnTo>
                <a:lnTo>
                  <a:pt x="96640" y="95036"/>
                </a:lnTo>
                <a:lnTo>
                  <a:pt x="96618" y="95015"/>
                </a:lnTo>
                <a:lnTo>
                  <a:pt x="96590" y="94988"/>
                </a:lnTo>
                <a:lnTo>
                  <a:pt x="96582" y="94981"/>
                </a:lnTo>
                <a:lnTo>
                  <a:pt x="96571" y="94977"/>
                </a:lnTo>
                <a:lnTo>
                  <a:pt x="96545" y="94967"/>
                </a:lnTo>
                <a:lnTo>
                  <a:pt x="96508" y="94962"/>
                </a:lnTo>
                <a:lnTo>
                  <a:pt x="96471" y="94964"/>
                </a:lnTo>
                <a:lnTo>
                  <a:pt x="96434" y="94974"/>
                </a:lnTo>
                <a:lnTo>
                  <a:pt x="96413" y="94973"/>
                </a:lnTo>
                <a:lnTo>
                  <a:pt x="96409" y="94969"/>
                </a:lnTo>
                <a:lnTo>
                  <a:pt x="96400" y="94960"/>
                </a:lnTo>
                <a:lnTo>
                  <a:pt x="96398" y="94944"/>
                </a:lnTo>
                <a:lnTo>
                  <a:pt x="96404" y="94940"/>
                </a:lnTo>
                <a:lnTo>
                  <a:pt x="96405" y="94940"/>
                </a:lnTo>
                <a:lnTo>
                  <a:pt x="96407" y="94939"/>
                </a:lnTo>
                <a:lnTo>
                  <a:pt x="96409" y="94932"/>
                </a:lnTo>
                <a:lnTo>
                  <a:pt x="96417" y="94932"/>
                </a:lnTo>
                <a:lnTo>
                  <a:pt x="96429" y="94932"/>
                </a:lnTo>
                <a:lnTo>
                  <a:pt x="96452" y="94922"/>
                </a:lnTo>
                <a:lnTo>
                  <a:pt x="96464" y="94918"/>
                </a:lnTo>
                <a:lnTo>
                  <a:pt x="96475" y="94913"/>
                </a:lnTo>
                <a:lnTo>
                  <a:pt x="96487" y="94906"/>
                </a:lnTo>
                <a:lnTo>
                  <a:pt x="96488" y="94905"/>
                </a:lnTo>
                <a:lnTo>
                  <a:pt x="96495" y="94901"/>
                </a:lnTo>
                <a:lnTo>
                  <a:pt x="96497" y="94897"/>
                </a:lnTo>
                <a:lnTo>
                  <a:pt x="96504" y="94887"/>
                </a:lnTo>
                <a:lnTo>
                  <a:pt x="96512" y="94880"/>
                </a:lnTo>
                <a:lnTo>
                  <a:pt x="96515" y="94878"/>
                </a:lnTo>
                <a:lnTo>
                  <a:pt x="96519" y="94875"/>
                </a:lnTo>
                <a:lnTo>
                  <a:pt x="96522" y="94858"/>
                </a:lnTo>
                <a:lnTo>
                  <a:pt x="96512" y="94845"/>
                </a:lnTo>
                <a:lnTo>
                  <a:pt x="96490" y="94833"/>
                </a:lnTo>
                <a:lnTo>
                  <a:pt x="96490" y="94832"/>
                </a:lnTo>
                <a:lnTo>
                  <a:pt x="96488" y="94821"/>
                </a:lnTo>
                <a:lnTo>
                  <a:pt x="96488" y="94811"/>
                </a:lnTo>
                <a:lnTo>
                  <a:pt x="96489" y="94799"/>
                </a:lnTo>
                <a:lnTo>
                  <a:pt x="96495" y="94790"/>
                </a:lnTo>
                <a:lnTo>
                  <a:pt x="96497" y="94788"/>
                </a:lnTo>
                <a:lnTo>
                  <a:pt x="96506" y="94780"/>
                </a:lnTo>
                <a:lnTo>
                  <a:pt x="96514" y="94767"/>
                </a:lnTo>
                <a:lnTo>
                  <a:pt x="96517" y="94761"/>
                </a:lnTo>
                <a:lnTo>
                  <a:pt x="96520" y="94752"/>
                </a:lnTo>
                <a:lnTo>
                  <a:pt x="96521" y="94750"/>
                </a:lnTo>
                <a:lnTo>
                  <a:pt x="96521" y="94742"/>
                </a:lnTo>
                <a:lnTo>
                  <a:pt x="96520" y="94739"/>
                </a:lnTo>
                <a:lnTo>
                  <a:pt x="96515" y="94732"/>
                </a:lnTo>
                <a:lnTo>
                  <a:pt x="96503" y="94725"/>
                </a:lnTo>
                <a:lnTo>
                  <a:pt x="96487" y="94725"/>
                </a:lnTo>
                <a:lnTo>
                  <a:pt x="96484" y="94718"/>
                </a:lnTo>
                <a:lnTo>
                  <a:pt x="96486" y="94710"/>
                </a:lnTo>
                <a:lnTo>
                  <a:pt x="96490" y="94705"/>
                </a:lnTo>
                <a:lnTo>
                  <a:pt x="96506" y="94704"/>
                </a:lnTo>
                <a:lnTo>
                  <a:pt x="96517" y="94703"/>
                </a:lnTo>
                <a:lnTo>
                  <a:pt x="96531" y="94694"/>
                </a:lnTo>
                <a:lnTo>
                  <a:pt x="96542" y="94681"/>
                </a:lnTo>
                <a:lnTo>
                  <a:pt x="96543" y="94678"/>
                </a:lnTo>
                <a:lnTo>
                  <a:pt x="96548" y="94669"/>
                </a:lnTo>
                <a:lnTo>
                  <a:pt x="96550" y="94659"/>
                </a:lnTo>
                <a:lnTo>
                  <a:pt x="96553" y="94650"/>
                </a:lnTo>
                <a:lnTo>
                  <a:pt x="96553" y="94644"/>
                </a:lnTo>
                <a:lnTo>
                  <a:pt x="96553" y="94638"/>
                </a:lnTo>
                <a:lnTo>
                  <a:pt x="96551" y="94628"/>
                </a:lnTo>
                <a:lnTo>
                  <a:pt x="96544" y="94618"/>
                </a:lnTo>
                <a:lnTo>
                  <a:pt x="96529" y="94614"/>
                </a:lnTo>
                <a:lnTo>
                  <a:pt x="96521" y="94607"/>
                </a:lnTo>
                <a:lnTo>
                  <a:pt x="96519" y="94599"/>
                </a:lnTo>
                <a:lnTo>
                  <a:pt x="96517" y="94595"/>
                </a:lnTo>
                <a:lnTo>
                  <a:pt x="96517" y="94592"/>
                </a:lnTo>
                <a:lnTo>
                  <a:pt x="96513" y="94577"/>
                </a:lnTo>
                <a:lnTo>
                  <a:pt x="96506" y="94569"/>
                </a:lnTo>
                <a:lnTo>
                  <a:pt x="96499" y="94560"/>
                </a:lnTo>
                <a:lnTo>
                  <a:pt x="96496" y="94559"/>
                </a:lnTo>
                <a:lnTo>
                  <a:pt x="96491" y="94557"/>
                </a:lnTo>
                <a:lnTo>
                  <a:pt x="96474" y="94556"/>
                </a:lnTo>
                <a:lnTo>
                  <a:pt x="96462" y="94564"/>
                </a:lnTo>
                <a:lnTo>
                  <a:pt x="96462" y="94564"/>
                </a:lnTo>
                <a:lnTo>
                  <a:pt x="96459" y="94571"/>
                </a:lnTo>
                <a:lnTo>
                  <a:pt x="96458" y="94576"/>
                </a:lnTo>
                <a:lnTo>
                  <a:pt x="96458" y="94584"/>
                </a:lnTo>
                <a:lnTo>
                  <a:pt x="96457" y="94592"/>
                </a:lnTo>
                <a:lnTo>
                  <a:pt x="96454" y="94596"/>
                </a:lnTo>
                <a:lnTo>
                  <a:pt x="96452" y="94601"/>
                </a:lnTo>
                <a:lnTo>
                  <a:pt x="96451" y="94600"/>
                </a:lnTo>
                <a:lnTo>
                  <a:pt x="96449" y="94603"/>
                </a:lnTo>
                <a:lnTo>
                  <a:pt x="96443" y="94605"/>
                </a:lnTo>
                <a:lnTo>
                  <a:pt x="96440" y="94606"/>
                </a:lnTo>
                <a:lnTo>
                  <a:pt x="96437" y="94609"/>
                </a:lnTo>
                <a:lnTo>
                  <a:pt x="96432" y="94611"/>
                </a:lnTo>
                <a:lnTo>
                  <a:pt x="96426" y="94610"/>
                </a:lnTo>
                <a:lnTo>
                  <a:pt x="96421" y="94608"/>
                </a:lnTo>
                <a:lnTo>
                  <a:pt x="96418" y="94604"/>
                </a:lnTo>
                <a:lnTo>
                  <a:pt x="96413" y="94596"/>
                </a:lnTo>
                <a:lnTo>
                  <a:pt x="96411" y="94587"/>
                </a:lnTo>
                <a:lnTo>
                  <a:pt x="96409" y="94577"/>
                </a:lnTo>
                <a:lnTo>
                  <a:pt x="96408" y="94569"/>
                </a:lnTo>
                <a:lnTo>
                  <a:pt x="96403" y="94558"/>
                </a:lnTo>
                <a:lnTo>
                  <a:pt x="96403" y="94535"/>
                </a:lnTo>
                <a:lnTo>
                  <a:pt x="96407" y="94524"/>
                </a:lnTo>
                <a:lnTo>
                  <a:pt x="96411" y="94520"/>
                </a:lnTo>
                <a:lnTo>
                  <a:pt x="96411" y="94519"/>
                </a:lnTo>
                <a:lnTo>
                  <a:pt x="96408" y="94513"/>
                </a:lnTo>
                <a:lnTo>
                  <a:pt x="96395" y="94480"/>
                </a:lnTo>
                <a:lnTo>
                  <a:pt x="96393" y="94473"/>
                </a:lnTo>
                <a:lnTo>
                  <a:pt x="96386" y="94473"/>
                </a:lnTo>
                <a:lnTo>
                  <a:pt x="96373" y="94473"/>
                </a:lnTo>
                <a:lnTo>
                  <a:pt x="96363" y="94473"/>
                </a:lnTo>
                <a:lnTo>
                  <a:pt x="96357" y="94468"/>
                </a:lnTo>
                <a:lnTo>
                  <a:pt x="96354" y="94464"/>
                </a:lnTo>
                <a:lnTo>
                  <a:pt x="96351" y="94457"/>
                </a:lnTo>
                <a:lnTo>
                  <a:pt x="96346" y="94450"/>
                </a:lnTo>
                <a:lnTo>
                  <a:pt x="96344" y="94438"/>
                </a:lnTo>
                <a:lnTo>
                  <a:pt x="96341" y="94432"/>
                </a:lnTo>
                <a:lnTo>
                  <a:pt x="96337" y="94426"/>
                </a:lnTo>
                <a:lnTo>
                  <a:pt x="96334" y="94420"/>
                </a:lnTo>
                <a:lnTo>
                  <a:pt x="96329" y="94412"/>
                </a:lnTo>
                <a:lnTo>
                  <a:pt x="96318" y="94408"/>
                </a:lnTo>
                <a:lnTo>
                  <a:pt x="96308" y="94401"/>
                </a:lnTo>
                <a:lnTo>
                  <a:pt x="96300" y="94397"/>
                </a:lnTo>
                <a:lnTo>
                  <a:pt x="96296" y="94393"/>
                </a:lnTo>
                <a:lnTo>
                  <a:pt x="96294" y="94379"/>
                </a:lnTo>
                <a:lnTo>
                  <a:pt x="96285" y="94371"/>
                </a:lnTo>
                <a:lnTo>
                  <a:pt x="96282" y="94369"/>
                </a:lnTo>
                <a:lnTo>
                  <a:pt x="96278" y="94368"/>
                </a:lnTo>
                <a:lnTo>
                  <a:pt x="96265" y="94374"/>
                </a:lnTo>
                <a:lnTo>
                  <a:pt x="96257" y="94379"/>
                </a:lnTo>
                <a:lnTo>
                  <a:pt x="96247" y="94385"/>
                </a:lnTo>
                <a:lnTo>
                  <a:pt x="96239" y="94385"/>
                </a:lnTo>
                <a:lnTo>
                  <a:pt x="96227" y="94379"/>
                </a:lnTo>
                <a:lnTo>
                  <a:pt x="96221" y="94377"/>
                </a:lnTo>
                <a:lnTo>
                  <a:pt x="96215" y="94370"/>
                </a:lnTo>
                <a:lnTo>
                  <a:pt x="96211" y="94363"/>
                </a:lnTo>
                <a:lnTo>
                  <a:pt x="96205" y="94359"/>
                </a:lnTo>
                <a:lnTo>
                  <a:pt x="96193" y="94342"/>
                </a:lnTo>
                <a:lnTo>
                  <a:pt x="96186" y="94329"/>
                </a:lnTo>
                <a:lnTo>
                  <a:pt x="96175" y="94311"/>
                </a:lnTo>
                <a:lnTo>
                  <a:pt x="96172" y="94307"/>
                </a:lnTo>
                <a:lnTo>
                  <a:pt x="96170" y="94299"/>
                </a:lnTo>
                <a:lnTo>
                  <a:pt x="96169" y="94258"/>
                </a:lnTo>
                <a:lnTo>
                  <a:pt x="96174" y="94233"/>
                </a:lnTo>
                <a:lnTo>
                  <a:pt x="96180" y="94211"/>
                </a:lnTo>
                <a:lnTo>
                  <a:pt x="96185" y="94200"/>
                </a:lnTo>
                <a:lnTo>
                  <a:pt x="96192" y="94188"/>
                </a:lnTo>
                <a:lnTo>
                  <a:pt x="96211" y="94171"/>
                </a:lnTo>
                <a:lnTo>
                  <a:pt x="96218" y="94165"/>
                </a:lnTo>
                <a:lnTo>
                  <a:pt x="96232" y="94141"/>
                </a:lnTo>
                <a:lnTo>
                  <a:pt x="96237" y="94134"/>
                </a:lnTo>
                <a:lnTo>
                  <a:pt x="96237" y="94127"/>
                </a:lnTo>
                <a:lnTo>
                  <a:pt x="96238" y="94118"/>
                </a:lnTo>
                <a:lnTo>
                  <a:pt x="96239" y="94110"/>
                </a:lnTo>
                <a:lnTo>
                  <a:pt x="96244" y="94100"/>
                </a:lnTo>
                <a:lnTo>
                  <a:pt x="96247" y="94095"/>
                </a:lnTo>
                <a:lnTo>
                  <a:pt x="96254" y="94092"/>
                </a:lnTo>
                <a:lnTo>
                  <a:pt x="96261" y="94086"/>
                </a:lnTo>
                <a:lnTo>
                  <a:pt x="96263" y="94084"/>
                </a:lnTo>
                <a:lnTo>
                  <a:pt x="96275" y="94078"/>
                </a:lnTo>
                <a:lnTo>
                  <a:pt x="96292" y="94076"/>
                </a:lnTo>
                <a:lnTo>
                  <a:pt x="96296" y="94077"/>
                </a:lnTo>
                <a:lnTo>
                  <a:pt x="96300" y="94077"/>
                </a:lnTo>
                <a:lnTo>
                  <a:pt x="96301" y="94077"/>
                </a:lnTo>
                <a:lnTo>
                  <a:pt x="96304" y="94077"/>
                </a:lnTo>
                <a:lnTo>
                  <a:pt x="96303" y="94068"/>
                </a:lnTo>
                <a:lnTo>
                  <a:pt x="96288" y="94053"/>
                </a:lnTo>
                <a:lnTo>
                  <a:pt x="96279" y="94046"/>
                </a:lnTo>
                <a:lnTo>
                  <a:pt x="96277" y="94036"/>
                </a:lnTo>
                <a:lnTo>
                  <a:pt x="96274" y="94025"/>
                </a:lnTo>
                <a:lnTo>
                  <a:pt x="96272" y="94014"/>
                </a:lnTo>
                <a:lnTo>
                  <a:pt x="96275" y="94008"/>
                </a:lnTo>
                <a:lnTo>
                  <a:pt x="96278" y="93995"/>
                </a:lnTo>
                <a:lnTo>
                  <a:pt x="96282" y="93988"/>
                </a:lnTo>
                <a:lnTo>
                  <a:pt x="96285" y="93982"/>
                </a:lnTo>
                <a:lnTo>
                  <a:pt x="96296" y="93978"/>
                </a:lnTo>
                <a:lnTo>
                  <a:pt x="96305" y="93982"/>
                </a:lnTo>
                <a:lnTo>
                  <a:pt x="96310" y="94000"/>
                </a:lnTo>
                <a:lnTo>
                  <a:pt x="96313" y="94007"/>
                </a:lnTo>
                <a:lnTo>
                  <a:pt x="96315" y="94011"/>
                </a:lnTo>
                <a:lnTo>
                  <a:pt x="96316" y="94013"/>
                </a:lnTo>
                <a:lnTo>
                  <a:pt x="96323" y="94021"/>
                </a:lnTo>
                <a:lnTo>
                  <a:pt x="96331" y="94023"/>
                </a:lnTo>
                <a:lnTo>
                  <a:pt x="96342" y="94014"/>
                </a:lnTo>
                <a:lnTo>
                  <a:pt x="96342" y="94013"/>
                </a:lnTo>
                <a:lnTo>
                  <a:pt x="96343" y="94012"/>
                </a:lnTo>
                <a:lnTo>
                  <a:pt x="96346" y="94008"/>
                </a:lnTo>
                <a:lnTo>
                  <a:pt x="96350" y="94000"/>
                </a:lnTo>
                <a:lnTo>
                  <a:pt x="96346" y="93986"/>
                </a:lnTo>
                <a:lnTo>
                  <a:pt x="96339" y="93965"/>
                </a:lnTo>
                <a:lnTo>
                  <a:pt x="96330" y="93947"/>
                </a:lnTo>
                <a:lnTo>
                  <a:pt x="96316" y="93933"/>
                </a:lnTo>
                <a:lnTo>
                  <a:pt x="96301" y="93924"/>
                </a:lnTo>
                <a:lnTo>
                  <a:pt x="96293" y="93905"/>
                </a:lnTo>
                <a:lnTo>
                  <a:pt x="96292" y="93893"/>
                </a:lnTo>
                <a:lnTo>
                  <a:pt x="96294" y="93883"/>
                </a:lnTo>
                <a:lnTo>
                  <a:pt x="96294" y="93872"/>
                </a:lnTo>
                <a:lnTo>
                  <a:pt x="96294" y="93863"/>
                </a:lnTo>
                <a:lnTo>
                  <a:pt x="96294" y="93846"/>
                </a:lnTo>
                <a:lnTo>
                  <a:pt x="96294" y="93838"/>
                </a:lnTo>
                <a:lnTo>
                  <a:pt x="96299" y="93819"/>
                </a:lnTo>
                <a:lnTo>
                  <a:pt x="96304" y="93808"/>
                </a:lnTo>
                <a:lnTo>
                  <a:pt x="96310" y="93797"/>
                </a:lnTo>
                <a:lnTo>
                  <a:pt x="96313" y="93793"/>
                </a:lnTo>
                <a:lnTo>
                  <a:pt x="96319" y="93784"/>
                </a:lnTo>
                <a:lnTo>
                  <a:pt x="96336" y="93778"/>
                </a:lnTo>
                <a:lnTo>
                  <a:pt x="96355" y="93776"/>
                </a:lnTo>
                <a:lnTo>
                  <a:pt x="96357" y="93775"/>
                </a:lnTo>
                <a:lnTo>
                  <a:pt x="96372" y="93768"/>
                </a:lnTo>
                <a:lnTo>
                  <a:pt x="96376" y="93766"/>
                </a:lnTo>
                <a:lnTo>
                  <a:pt x="96378" y="93764"/>
                </a:lnTo>
                <a:lnTo>
                  <a:pt x="96406" y="93743"/>
                </a:lnTo>
                <a:lnTo>
                  <a:pt x="96439" y="93714"/>
                </a:lnTo>
                <a:lnTo>
                  <a:pt x="96455" y="93701"/>
                </a:lnTo>
                <a:lnTo>
                  <a:pt x="96460" y="93696"/>
                </a:lnTo>
                <a:lnTo>
                  <a:pt x="96463" y="93684"/>
                </a:lnTo>
                <a:lnTo>
                  <a:pt x="96457" y="93661"/>
                </a:lnTo>
                <a:lnTo>
                  <a:pt x="96460" y="93659"/>
                </a:lnTo>
                <a:lnTo>
                  <a:pt x="96465" y="93655"/>
                </a:lnTo>
                <a:lnTo>
                  <a:pt x="96468" y="93653"/>
                </a:lnTo>
                <a:lnTo>
                  <a:pt x="96474" y="93648"/>
                </a:lnTo>
                <a:lnTo>
                  <a:pt x="96483" y="93648"/>
                </a:lnTo>
                <a:lnTo>
                  <a:pt x="96495" y="93656"/>
                </a:lnTo>
                <a:lnTo>
                  <a:pt x="96516" y="93652"/>
                </a:lnTo>
                <a:lnTo>
                  <a:pt x="96545" y="93629"/>
                </a:lnTo>
                <a:lnTo>
                  <a:pt x="96555" y="93625"/>
                </a:lnTo>
                <a:lnTo>
                  <a:pt x="96562" y="93624"/>
                </a:lnTo>
                <a:lnTo>
                  <a:pt x="96572" y="93620"/>
                </a:lnTo>
                <a:lnTo>
                  <a:pt x="96579" y="93617"/>
                </a:lnTo>
                <a:lnTo>
                  <a:pt x="96591" y="93609"/>
                </a:lnTo>
                <a:lnTo>
                  <a:pt x="96601" y="93603"/>
                </a:lnTo>
                <a:lnTo>
                  <a:pt x="96612" y="93593"/>
                </a:lnTo>
                <a:lnTo>
                  <a:pt x="96618" y="93585"/>
                </a:lnTo>
                <a:lnTo>
                  <a:pt x="96623" y="93580"/>
                </a:lnTo>
                <a:lnTo>
                  <a:pt x="96634" y="93568"/>
                </a:lnTo>
                <a:lnTo>
                  <a:pt x="96634" y="93568"/>
                </a:lnTo>
                <a:lnTo>
                  <a:pt x="96642" y="93560"/>
                </a:lnTo>
                <a:lnTo>
                  <a:pt x="96647" y="93546"/>
                </a:lnTo>
                <a:lnTo>
                  <a:pt x="96648" y="93544"/>
                </a:lnTo>
                <a:lnTo>
                  <a:pt x="96651" y="93541"/>
                </a:lnTo>
                <a:lnTo>
                  <a:pt x="96658" y="93539"/>
                </a:lnTo>
                <a:lnTo>
                  <a:pt x="96666" y="93535"/>
                </a:lnTo>
                <a:lnTo>
                  <a:pt x="96670" y="93527"/>
                </a:lnTo>
                <a:lnTo>
                  <a:pt x="96675" y="93517"/>
                </a:lnTo>
                <a:lnTo>
                  <a:pt x="96676" y="93508"/>
                </a:lnTo>
                <a:lnTo>
                  <a:pt x="96680" y="93497"/>
                </a:lnTo>
                <a:lnTo>
                  <a:pt x="96685" y="93506"/>
                </a:lnTo>
                <a:lnTo>
                  <a:pt x="96687" y="93510"/>
                </a:lnTo>
                <a:lnTo>
                  <a:pt x="96694" y="93516"/>
                </a:lnTo>
                <a:lnTo>
                  <a:pt x="96701" y="93518"/>
                </a:lnTo>
                <a:lnTo>
                  <a:pt x="96704" y="93519"/>
                </a:lnTo>
                <a:lnTo>
                  <a:pt x="96721" y="93516"/>
                </a:lnTo>
                <a:lnTo>
                  <a:pt x="96737" y="93511"/>
                </a:lnTo>
                <a:lnTo>
                  <a:pt x="96748" y="93511"/>
                </a:lnTo>
                <a:lnTo>
                  <a:pt x="96764" y="93511"/>
                </a:lnTo>
                <a:lnTo>
                  <a:pt x="96780" y="93514"/>
                </a:lnTo>
                <a:lnTo>
                  <a:pt x="96788" y="93518"/>
                </a:lnTo>
                <a:lnTo>
                  <a:pt x="96791" y="93520"/>
                </a:lnTo>
                <a:lnTo>
                  <a:pt x="96810" y="93520"/>
                </a:lnTo>
                <a:lnTo>
                  <a:pt x="96822" y="93510"/>
                </a:lnTo>
                <a:lnTo>
                  <a:pt x="96827" y="93502"/>
                </a:lnTo>
                <a:lnTo>
                  <a:pt x="96831" y="93495"/>
                </a:lnTo>
                <a:lnTo>
                  <a:pt x="96836" y="93469"/>
                </a:lnTo>
                <a:lnTo>
                  <a:pt x="96837" y="93454"/>
                </a:lnTo>
                <a:lnTo>
                  <a:pt x="96838" y="93446"/>
                </a:lnTo>
                <a:lnTo>
                  <a:pt x="96847" y="93412"/>
                </a:lnTo>
                <a:lnTo>
                  <a:pt x="96857" y="93388"/>
                </a:lnTo>
                <a:lnTo>
                  <a:pt x="96866" y="93367"/>
                </a:lnTo>
                <a:lnTo>
                  <a:pt x="96866" y="93359"/>
                </a:lnTo>
                <a:lnTo>
                  <a:pt x="96867" y="93345"/>
                </a:lnTo>
                <a:lnTo>
                  <a:pt x="96867" y="93345"/>
                </a:lnTo>
                <a:lnTo>
                  <a:pt x="96867" y="93340"/>
                </a:lnTo>
                <a:lnTo>
                  <a:pt x="96867" y="93333"/>
                </a:lnTo>
                <a:lnTo>
                  <a:pt x="96859" y="93319"/>
                </a:lnTo>
                <a:lnTo>
                  <a:pt x="96858" y="93318"/>
                </a:lnTo>
                <a:lnTo>
                  <a:pt x="96846" y="93303"/>
                </a:lnTo>
                <a:lnTo>
                  <a:pt x="96828" y="93290"/>
                </a:lnTo>
                <a:lnTo>
                  <a:pt x="96814" y="93282"/>
                </a:lnTo>
                <a:lnTo>
                  <a:pt x="96791" y="93273"/>
                </a:lnTo>
                <a:lnTo>
                  <a:pt x="96779" y="93267"/>
                </a:lnTo>
                <a:lnTo>
                  <a:pt x="96769" y="93265"/>
                </a:lnTo>
                <a:lnTo>
                  <a:pt x="96769" y="93260"/>
                </a:lnTo>
                <a:lnTo>
                  <a:pt x="96768" y="93260"/>
                </a:lnTo>
                <a:lnTo>
                  <a:pt x="96750" y="93249"/>
                </a:lnTo>
                <a:lnTo>
                  <a:pt x="96742" y="93238"/>
                </a:lnTo>
                <a:lnTo>
                  <a:pt x="96738" y="93222"/>
                </a:lnTo>
                <a:lnTo>
                  <a:pt x="96739" y="93216"/>
                </a:lnTo>
                <a:lnTo>
                  <a:pt x="96740" y="93202"/>
                </a:lnTo>
                <a:lnTo>
                  <a:pt x="96740" y="93202"/>
                </a:lnTo>
                <a:lnTo>
                  <a:pt x="96753" y="93173"/>
                </a:lnTo>
                <a:lnTo>
                  <a:pt x="96759" y="93163"/>
                </a:lnTo>
                <a:lnTo>
                  <a:pt x="96767" y="93149"/>
                </a:lnTo>
                <a:lnTo>
                  <a:pt x="96769" y="93138"/>
                </a:lnTo>
                <a:lnTo>
                  <a:pt x="96769" y="93131"/>
                </a:lnTo>
                <a:lnTo>
                  <a:pt x="96769" y="93125"/>
                </a:lnTo>
                <a:lnTo>
                  <a:pt x="96769" y="93118"/>
                </a:lnTo>
                <a:lnTo>
                  <a:pt x="96771" y="93109"/>
                </a:lnTo>
                <a:lnTo>
                  <a:pt x="96772" y="93103"/>
                </a:lnTo>
                <a:lnTo>
                  <a:pt x="96771" y="93095"/>
                </a:lnTo>
                <a:lnTo>
                  <a:pt x="96769" y="93086"/>
                </a:lnTo>
                <a:lnTo>
                  <a:pt x="96771" y="93057"/>
                </a:lnTo>
                <a:lnTo>
                  <a:pt x="96774" y="93043"/>
                </a:lnTo>
                <a:lnTo>
                  <a:pt x="96786" y="93027"/>
                </a:lnTo>
                <a:lnTo>
                  <a:pt x="96793" y="93019"/>
                </a:lnTo>
                <a:lnTo>
                  <a:pt x="96795" y="93016"/>
                </a:lnTo>
                <a:lnTo>
                  <a:pt x="96796" y="93016"/>
                </a:lnTo>
                <a:lnTo>
                  <a:pt x="96818" y="93006"/>
                </a:lnTo>
                <a:lnTo>
                  <a:pt x="96843" y="92999"/>
                </a:lnTo>
                <a:lnTo>
                  <a:pt x="96846" y="92998"/>
                </a:lnTo>
                <a:lnTo>
                  <a:pt x="96866" y="92994"/>
                </a:lnTo>
                <a:lnTo>
                  <a:pt x="96890" y="92988"/>
                </a:lnTo>
                <a:lnTo>
                  <a:pt x="96896" y="92984"/>
                </a:lnTo>
                <a:lnTo>
                  <a:pt x="96908" y="92977"/>
                </a:lnTo>
                <a:lnTo>
                  <a:pt x="96909" y="92977"/>
                </a:lnTo>
                <a:lnTo>
                  <a:pt x="96917" y="92970"/>
                </a:lnTo>
                <a:lnTo>
                  <a:pt x="96919" y="92967"/>
                </a:lnTo>
                <a:lnTo>
                  <a:pt x="96921" y="92962"/>
                </a:lnTo>
                <a:lnTo>
                  <a:pt x="96924" y="92958"/>
                </a:lnTo>
                <a:lnTo>
                  <a:pt x="96928" y="92951"/>
                </a:lnTo>
                <a:lnTo>
                  <a:pt x="96930" y="92943"/>
                </a:lnTo>
                <a:lnTo>
                  <a:pt x="96932" y="92939"/>
                </a:lnTo>
                <a:lnTo>
                  <a:pt x="96932" y="92927"/>
                </a:lnTo>
                <a:lnTo>
                  <a:pt x="96932" y="92912"/>
                </a:lnTo>
                <a:lnTo>
                  <a:pt x="96932" y="92904"/>
                </a:lnTo>
                <a:lnTo>
                  <a:pt x="96932" y="92890"/>
                </a:lnTo>
                <a:lnTo>
                  <a:pt x="96929" y="92880"/>
                </a:lnTo>
                <a:lnTo>
                  <a:pt x="96920" y="92866"/>
                </a:lnTo>
                <a:lnTo>
                  <a:pt x="96912" y="92853"/>
                </a:lnTo>
                <a:lnTo>
                  <a:pt x="96902" y="92842"/>
                </a:lnTo>
                <a:lnTo>
                  <a:pt x="96895" y="92837"/>
                </a:lnTo>
                <a:lnTo>
                  <a:pt x="96890" y="92832"/>
                </a:lnTo>
                <a:lnTo>
                  <a:pt x="96890" y="92832"/>
                </a:lnTo>
                <a:lnTo>
                  <a:pt x="96881" y="92823"/>
                </a:lnTo>
                <a:lnTo>
                  <a:pt x="96874" y="92817"/>
                </a:lnTo>
                <a:lnTo>
                  <a:pt x="96858" y="92807"/>
                </a:lnTo>
                <a:lnTo>
                  <a:pt x="96853" y="92803"/>
                </a:lnTo>
                <a:lnTo>
                  <a:pt x="96848" y="92792"/>
                </a:lnTo>
                <a:lnTo>
                  <a:pt x="96844" y="92784"/>
                </a:lnTo>
                <a:lnTo>
                  <a:pt x="96843" y="92783"/>
                </a:lnTo>
                <a:lnTo>
                  <a:pt x="96840" y="92769"/>
                </a:lnTo>
                <a:lnTo>
                  <a:pt x="96840" y="92750"/>
                </a:lnTo>
                <a:lnTo>
                  <a:pt x="96843" y="92744"/>
                </a:lnTo>
                <a:lnTo>
                  <a:pt x="96843" y="92744"/>
                </a:lnTo>
                <a:lnTo>
                  <a:pt x="96851" y="92732"/>
                </a:lnTo>
                <a:lnTo>
                  <a:pt x="96855" y="92723"/>
                </a:lnTo>
                <a:lnTo>
                  <a:pt x="96877" y="92710"/>
                </a:lnTo>
                <a:lnTo>
                  <a:pt x="96891" y="92708"/>
                </a:lnTo>
                <a:lnTo>
                  <a:pt x="96904" y="92711"/>
                </a:lnTo>
                <a:lnTo>
                  <a:pt x="96915" y="92713"/>
                </a:lnTo>
                <a:lnTo>
                  <a:pt x="96928" y="92717"/>
                </a:lnTo>
                <a:lnTo>
                  <a:pt x="96948" y="92722"/>
                </a:lnTo>
                <a:lnTo>
                  <a:pt x="96973" y="92731"/>
                </a:lnTo>
                <a:lnTo>
                  <a:pt x="96975" y="92732"/>
                </a:lnTo>
                <a:lnTo>
                  <a:pt x="96981" y="92730"/>
                </a:lnTo>
                <a:lnTo>
                  <a:pt x="96992" y="92727"/>
                </a:lnTo>
                <a:lnTo>
                  <a:pt x="97008" y="92724"/>
                </a:lnTo>
                <a:lnTo>
                  <a:pt x="97031" y="92706"/>
                </a:lnTo>
                <a:lnTo>
                  <a:pt x="97041" y="92696"/>
                </a:lnTo>
                <a:lnTo>
                  <a:pt x="97044" y="92693"/>
                </a:lnTo>
                <a:lnTo>
                  <a:pt x="97051" y="92682"/>
                </a:lnTo>
                <a:lnTo>
                  <a:pt x="97055" y="92675"/>
                </a:lnTo>
                <a:lnTo>
                  <a:pt x="97060" y="92664"/>
                </a:lnTo>
                <a:lnTo>
                  <a:pt x="97060" y="92652"/>
                </a:lnTo>
                <a:lnTo>
                  <a:pt x="97058" y="92640"/>
                </a:lnTo>
                <a:lnTo>
                  <a:pt x="97052" y="92633"/>
                </a:lnTo>
                <a:lnTo>
                  <a:pt x="97039" y="92635"/>
                </a:lnTo>
                <a:lnTo>
                  <a:pt x="97038" y="92635"/>
                </a:lnTo>
                <a:lnTo>
                  <a:pt x="97034" y="92638"/>
                </a:lnTo>
                <a:lnTo>
                  <a:pt x="97033" y="92638"/>
                </a:lnTo>
                <a:lnTo>
                  <a:pt x="97031" y="92639"/>
                </a:lnTo>
                <a:lnTo>
                  <a:pt x="97031" y="92639"/>
                </a:lnTo>
                <a:lnTo>
                  <a:pt x="97026" y="92638"/>
                </a:lnTo>
                <a:lnTo>
                  <a:pt x="97022" y="92637"/>
                </a:lnTo>
                <a:lnTo>
                  <a:pt x="97008" y="92632"/>
                </a:lnTo>
                <a:lnTo>
                  <a:pt x="96998" y="92625"/>
                </a:lnTo>
                <a:lnTo>
                  <a:pt x="96984" y="92620"/>
                </a:lnTo>
                <a:lnTo>
                  <a:pt x="96962" y="92615"/>
                </a:lnTo>
                <a:lnTo>
                  <a:pt x="96945" y="92608"/>
                </a:lnTo>
                <a:lnTo>
                  <a:pt x="96942" y="92606"/>
                </a:lnTo>
                <a:lnTo>
                  <a:pt x="96933" y="92600"/>
                </a:lnTo>
                <a:lnTo>
                  <a:pt x="96924" y="92588"/>
                </a:lnTo>
                <a:lnTo>
                  <a:pt x="96922" y="92577"/>
                </a:lnTo>
                <a:lnTo>
                  <a:pt x="96920" y="92557"/>
                </a:lnTo>
                <a:lnTo>
                  <a:pt x="96920" y="92552"/>
                </a:lnTo>
                <a:lnTo>
                  <a:pt x="96920" y="92547"/>
                </a:lnTo>
                <a:lnTo>
                  <a:pt x="96926" y="92530"/>
                </a:lnTo>
                <a:lnTo>
                  <a:pt x="96931" y="92522"/>
                </a:lnTo>
                <a:lnTo>
                  <a:pt x="96927" y="92514"/>
                </a:lnTo>
                <a:lnTo>
                  <a:pt x="96911" y="92503"/>
                </a:lnTo>
                <a:lnTo>
                  <a:pt x="96902" y="92496"/>
                </a:lnTo>
                <a:lnTo>
                  <a:pt x="96893" y="92494"/>
                </a:lnTo>
                <a:lnTo>
                  <a:pt x="96885" y="92489"/>
                </a:lnTo>
                <a:lnTo>
                  <a:pt x="96881" y="92487"/>
                </a:lnTo>
                <a:lnTo>
                  <a:pt x="96878" y="92477"/>
                </a:lnTo>
                <a:lnTo>
                  <a:pt x="96878" y="92477"/>
                </a:lnTo>
                <a:lnTo>
                  <a:pt x="96877" y="92473"/>
                </a:lnTo>
                <a:lnTo>
                  <a:pt x="96868" y="92461"/>
                </a:lnTo>
                <a:lnTo>
                  <a:pt x="96858" y="92443"/>
                </a:lnTo>
                <a:lnTo>
                  <a:pt x="96848" y="92433"/>
                </a:lnTo>
                <a:lnTo>
                  <a:pt x="96828" y="92418"/>
                </a:lnTo>
                <a:lnTo>
                  <a:pt x="96809" y="92406"/>
                </a:lnTo>
                <a:lnTo>
                  <a:pt x="96773" y="92395"/>
                </a:lnTo>
                <a:lnTo>
                  <a:pt x="96751" y="92381"/>
                </a:lnTo>
                <a:lnTo>
                  <a:pt x="96736" y="92371"/>
                </a:lnTo>
                <a:lnTo>
                  <a:pt x="96728" y="92362"/>
                </a:lnTo>
                <a:lnTo>
                  <a:pt x="96725" y="92358"/>
                </a:lnTo>
                <a:lnTo>
                  <a:pt x="96723" y="92345"/>
                </a:lnTo>
                <a:lnTo>
                  <a:pt x="96724" y="92343"/>
                </a:lnTo>
                <a:lnTo>
                  <a:pt x="96733" y="92309"/>
                </a:lnTo>
                <a:lnTo>
                  <a:pt x="96735" y="92306"/>
                </a:lnTo>
                <a:lnTo>
                  <a:pt x="96745" y="92293"/>
                </a:lnTo>
                <a:lnTo>
                  <a:pt x="96753" y="92279"/>
                </a:lnTo>
                <a:lnTo>
                  <a:pt x="96756" y="92275"/>
                </a:lnTo>
                <a:lnTo>
                  <a:pt x="96764" y="92271"/>
                </a:lnTo>
                <a:lnTo>
                  <a:pt x="96767" y="92264"/>
                </a:lnTo>
                <a:lnTo>
                  <a:pt x="96773" y="92259"/>
                </a:lnTo>
                <a:lnTo>
                  <a:pt x="96782" y="92242"/>
                </a:lnTo>
                <a:lnTo>
                  <a:pt x="96786" y="92238"/>
                </a:lnTo>
                <a:lnTo>
                  <a:pt x="96802" y="92222"/>
                </a:lnTo>
                <a:lnTo>
                  <a:pt x="96810" y="92218"/>
                </a:lnTo>
                <a:lnTo>
                  <a:pt x="96817" y="92216"/>
                </a:lnTo>
                <a:lnTo>
                  <a:pt x="96831" y="92212"/>
                </a:lnTo>
                <a:lnTo>
                  <a:pt x="96843" y="92205"/>
                </a:lnTo>
                <a:lnTo>
                  <a:pt x="96848" y="92199"/>
                </a:lnTo>
                <a:lnTo>
                  <a:pt x="96852" y="92197"/>
                </a:lnTo>
                <a:lnTo>
                  <a:pt x="96859" y="92194"/>
                </a:lnTo>
                <a:lnTo>
                  <a:pt x="96869" y="92193"/>
                </a:lnTo>
                <a:lnTo>
                  <a:pt x="96899" y="92191"/>
                </a:lnTo>
                <a:lnTo>
                  <a:pt x="96922" y="92200"/>
                </a:lnTo>
                <a:lnTo>
                  <a:pt x="96943" y="92211"/>
                </a:lnTo>
                <a:lnTo>
                  <a:pt x="96956" y="92217"/>
                </a:lnTo>
                <a:lnTo>
                  <a:pt x="96964" y="92219"/>
                </a:lnTo>
                <a:lnTo>
                  <a:pt x="96974" y="92219"/>
                </a:lnTo>
                <a:lnTo>
                  <a:pt x="96979" y="92219"/>
                </a:lnTo>
                <a:lnTo>
                  <a:pt x="96986" y="92216"/>
                </a:lnTo>
                <a:lnTo>
                  <a:pt x="96987" y="92214"/>
                </a:lnTo>
                <a:lnTo>
                  <a:pt x="96988" y="92213"/>
                </a:lnTo>
                <a:lnTo>
                  <a:pt x="96999" y="92201"/>
                </a:lnTo>
                <a:lnTo>
                  <a:pt x="97016" y="92202"/>
                </a:lnTo>
                <a:lnTo>
                  <a:pt x="97031" y="92203"/>
                </a:lnTo>
                <a:lnTo>
                  <a:pt x="97049" y="92208"/>
                </a:lnTo>
                <a:lnTo>
                  <a:pt x="97059" y="92206"/>
                </a:lnTo>
                <a:lnTo>
                  <a:pt x="97060" y="92206"/>
                </a:lnTo>
                <a:lnTo>
                  <a:pt x="97061" y="92206"/>
                </a:lnTo>
                <a:lnTo>
                  <a:pt x="97065" y="92205"/>
                </a:lnTo>
                <a:lnTo>
                  <a:pt x="97066" y="92205"/>
                </a:lnTo>
                <a:lnTo>
                  <a:pt x="97067" y="92204"/>
                </a:lnTo>
                <a:lnTo>
                  <a:pt x="97081" y="92195"/>
                </a:lnTo>
                <a:lnTo>
                  <a:pt x="97090" y="92195"/>
                </a:lnTo>
                <a:lnTo>
                  <a:pt x="97097" y="92199"/>
                </a:lnTo>
                <a:lnTo>
                  <a:pt x="97105" y="92207"/>
                </a:lnTo>
                <a:lnTo>
                  <a:pt x="97118" y="92208"/>
                </a:lnTo>
                <a:lnTo>
                  <a:pt x="97124" y="92214"/>
                </a:lnTo>
                <a:lnTo>
                  <a:pt x="97119" y="92223"/>
                </a:lnTo>
                <a:lnTo>
                  <a:pt x="97117" y="92227"/>
                </a:lnTo>
                <a:lnTo>
                  <a:pt x="97106" y="92236"/>
                </a:lnTo>
                <a:lnTo>
                  <a:pt x="97105" y="92248"/>
                </a:lnTo>
                <a:lnTo>
                  <a:pt x="97105" y="92252"/>
                </a:lnTo>
                <a:lnTo>
                  <a:pt x="97112" y="92267"/>
                </a:lnTo>
                <a:lnTo>
                  <a:pt x="97126" y="92267"/>
                </a:lnTo>
                <a:lnTo>
                  <a:pt x="97132" y="92259"/>
                </a:lnTo>
                <a:lnTo>
                  <a:pt x="97139" y="92249"/>
                </a:lnTo>
                <a:lnTo>
                  <a:pt x="97139" y="92247"/>
                </a:lnTo>
                <a:lnTo>
                  <a:pt x="97143" y="92233"/>
                </a:lnTo>
                <a:lnTo>
                  <a:pt x="97151" y="92221"/>
                </a:lnTo>
                <a:lnTo>
                  <a:pt x="97158" y="92210"/>
                </a:lnTo>
                <a:lnTo>
                  <a:pt x="97163" y="92195"/>
                </a:lnTo>
                <a:lnTo>
                  <a:pt x="97164" y="92192"/>
                </a:lnTo>
                <a:lnTo>
                  <a:pt x="97154" y="92176"/>
                </a:lnTo>
                <a:lnTo>
                  <a:pt x="97145" y="92159"/>
                </a:lnTo>
                <a:lnTo>
                  <a:pt x="97134" y="92136"/>
                </a:lnTo>
                <a:lnTo>
                  <a:pt x="97133" y="92132"/>
                </a:lnTo>
                <a:lnTo>
                  <a:pt x="97131" y="92121"/>
                </a:lnTo>
                <a:lnTo>
                  <a:pt x="97134" y="92099"/>
                </a:lnTo>
                <a:lnTo>
                  <a:pt x="97143" y="92094"/>
                </a:lnTo>
                <a:lnTo>
                  <a:pt x="97157" y="92099"/>
                </a:lnTo>
                <a:lnTo>
                  <a:pt x="97161" y="92101"/>
                </a:lnTo>
                <a:lnTo>
                  <a:pt x="97165" y="92102"/>
                </a:lnTo>
                <a:lnTo>
                  <a:pt x="97166" y="92102"/>
                </a:lnTo>
                <a:lnTo>
                  <a:pt x="97167" y="92102"/>
                </a:lnTo>
                <a:lnTo>
                  <a:pt x="97172" y="92103"/>
                </a:lnTo>
                <a:lnTo>
                  <a:pt x="97174" y="92104"/>
                </a:lnTo>
                <a:lnTo>
                  <a:pt x="97175" y="92104"/>
                </a:lnTo>
                <a:lnTo>
                  <a:pt x="97176" y="92103"/>
                </a:lnTo>
                <a:lnTo>
                  <a:pt x="97178" y="92102"/>
                </a:lnTo>
                <a:lnTo>
                  <a:pt x="97189" y="92096"/>
                </a:lnTo>
                <a:lnTo>
                  <a:pt x="97193" y="92094"/>
                </a:lnTo>
                <a:lnTo>
                  <a:pt x="97198" y="92093"/>
                </a:lnTo>
                <a:lnTo>
                  <a:pt x="97222" y="92091"/>
                </a:lnTo>
                <a:lnTo>
                  <a:pt x="97240" y="92098"/>
                </a:lnTo>
                <a:lnTo>
                  <a:pt x="97246" y="92114"/>
                </a:lnTo>
                <a:lnTo>
                  <a:pt x="97254" y="92113"/>
                </a:lnTo>
                <a:lnTo>
                  <a:pt x="97257" y="92112"/>
                </a:lnTo>
                <a:lnTo>
                  <a:pt x="97258" y="92111"/>
                </a:lnTo>
                <a:lnTo>
                  <a:pt x="97264" y="92097"/>
                </a:lnTo>
                <a:lnTo>
                  <a:pt x="97273" y="92091"/>
                </a:lnTo>
                <a:lnTo>
                  <a:pt x="97276" y="92089"/>
                </a:lnTo>
                <a:lnTo>
                  <a:pt x="97276" y="92090"/>
                </a:lnTo>
                <a:lnTo>
                  <a:pt x="97288" y="92093"/>
                </a:lnTo>
                <a:lnTo>
                  <a:pt x="97301" y="92103"/>
                </a:lnTo>
                <a:lnTo>
                  <a:pt x="97309" y="92108"/>
                </a:lnTo>
                <a:lnTo>
                  <a:pt x="97312" y="92110"/>
                </a:lnTo>
                <a:lnTo>
                  <a:pt x="97337" y="92119"/>
                </a:lnTo>
                <a:lnTo>
                  <a:pt x="97340" y="92120"/>
                </a:lnTo>
                <a:lnTo>
                  <a:pt x="97358" y="92125"/>
                </a:lnTo>
                <a:lnTo>
                  <a:pt x="97376" y="92117"/>
                </a:lnTo>
                <a:lnTo>
                  <a:pt x="97376" y="92117"/>
                </a:lnTo>
                <a:lnTo>
                  <a:pt x="97378" y="92116"/>
                </a:lnTo>
                <a:lnTo>
                  <a:pt x="97402" y="92107"/>
                </a:lnTo>
                <a:lnTo>
                  <a:pt x="97414" y="92113"/>
                </a:lnTo>
                <a:lnTo>
                  <a:pt x="97426" y="92129"/>
                </a:lnTo>
                <a:lnTo>
                  <a:pt x="97431" y="92141"/>
                </a:lnTo>
                <a:lnTo>
                  <a:pt x="97432" y="92142"/>
                </a:lnTo>
                <a:lnTo>
                  <a:pt x="97435" y="92153"/>
                </a:lnTo>
                <a:lnTo>
                  <a:pt x="97447" y="92158"/>
                </a:lnTo>
                <a:lnTo>
                  <a:pt x="97459" y="92160"/>
                </a:lnTo>
                <a:lnTo>
                  <a:pt x="97466" y="92173"/>
                </a:lnTo>
                <a:lnTo>
                  <a:pt x="97465" y="92187"/>
                </a:lnTo>
                <a:lnTo>
                  <a:pt x="97465" y="92211"/>
                </a:lnTo>
                <a:lnTo>
                  <a:pt x="97466" y="92220"/>
                </a:lnTo>
                <a:lnTo>
                  <a:pt x="97467" y="92227"/>
                </a:lnTo>
                <a:lnTo>
                  <a:pt x="97470" y="92230"/>
                </a:lnTo>
                <a:lnTo>
                  <a:pt x="97481" y="92241"/>
                </a:lnTo>
                <a:lnTo>
                  <a:pt x="97497" y="92241"/>
                </a:lnTo>
                <a:lnTo>
                  <a:pt x="97503" y="92241"/>
                </a:lnTo>
                <a:lnTo>
                  <a:pt x="97513" y="92224"/>
                </a:lnTo>
                <a:lnTo>
                  <a:pt x="97517" y="92216"/>
                </a:lnTo>
                <a:lnTo>
                  <a:pt x="97535" y="92207"/>
                </a:lnTo>
                <a:lnTo>
                  <a:pt x="97557" y="92201"/>
                </a:lnTo>
                <a:lnTo>
                  <a:pt x="97586" y="92188"/>
                </a:lnTo>
                <a:lnTo>
                  <a:pt x="97607" y="92181"/>
                </a:lnTo>
                <a:lnTo>
                  <a:pt x="97632" y="92176"/>
                </a:lnTo>
                <a:lnTo>
                  <a:pt x="97667" y="92168"/>
                </a:lnTo>
                <a:lnTo>
                  <a:pt x="97696" y="92164"/>
                </a:lnTo>
                <a:lnTo>
                  <a:pt x="97698" y="92163"/>
                </a:lnTo>
                <a:lnTo>
                  <a:pt x="97722" y="92148"/>
                </a:lnTo>
                <a:lnTo>
                  <a:pt x="97737" y="92124"/>
                </a:lnTo>
                <a:lnTo>
                  <a:pt x="97748" y="92096"/>
                </a:lnTo>
                <a:lnTo>
                  <a:pt x="97753" y="92074"/>
                </a:lnTo>
                <a:lnTo>
                  <a:pt x="97768" y="92058"/>
                </a:lnTo>
                <a:lnTo>
                  <a:pt x="97787" y="92057"/>
                </a:lnTo>
                <a:lnTo>
                  <a:pt x="97815" y="92057"/>
                </a:lnTo>
                <a:lnTo>
                  <a:pt x="97820" y="92065"/>
                </a:lnTo>
                <a:lnTo>
                  <a:pt x="97822" y="92078"/>
                </a:lnTo>
                <a:lnTo>
                  <a:pt x="97823" y="92082"/>
                </a:lnTo>
                <a:lnTo>
                  <a:pt x="97824" y="92096"/>
                </a:lnTo>
                <a:lnTo>
                  <a:pt x="97826" y="92100"/>
                </a:lnTo>
                <a:lnTo>
                  <a:pt x="97830" y="92108"/>
                </a:lnTo>
                <a:lnTo>
                  <a:pt x="97836" y="92125"/>
                </a:lnTo>
                <a:lnTo>
                  <a:pt x="97858" y="92122"/>
                </a:lnTo>
                <a:lnTo>
                  <a:pt x="97878" y="92096"/>
                </a:lnTo>
                <a:lnTo>
                  <a:pt x="97878" y="92095"/>
                </a:lnTo>
                <a:lnTo>
                  <a:pt x="97894" y="92079"/>
                </a:lnTo>
                <a:lnTo>
                  <a:pt x="97908" y="92067"/>
                </a:lnTo>
                <a:lnTo>
                  <a:pt x="97933" y="92059"/>
                </a:lnTo>
                <a:lnTo>
                  <a:pt x="97938" y="92058"/>
                </a:lnTo>
                <a:lnTo>
                  <a:pt x="97967" y="92055"/>
                </a:lnTo>
                <a:lnTo>
                  <a:pt x="97970" y="92053"/>
                </a:lnTo>
                <a:lnTo>
                  <a:pt x="97983" y="92044"/>
                </a:lnTo>
                <a:lnTo>
                  <a:pt x="97992" y="92038"/>
                </a:lnTo>
                <a:lnTo>
                  <a:pt x="98010" y="92022"/>
                </a:lnTo>
                <a:lnTo>
                  <a:pt x="98050" y="91994"/>
                </a:lnTo>
                <a:lnTo>
                  <a:pt x="98058" y="91979"/>
                </a:lnTo>
                <a:lnTo>
                  <a:pt x="98069" y="91961"/>
                </a:lnTo>
                <a:lnTo>
                  <a:pt x="98074" y="91952"/>
                </a:lnTo>
                <a:lnTo>
                  <a:pt x="98074" y="91926"/>
                </a:lnTo>
                <a:lnTo>
                  <a:pt x="98074" y="91919"/>
                </a:lnTo>
                <a:lnTo>
                  <a:pt x="98071" y="91912"/>
                </a:lnTo>
                <a:lnTo>
                  <a:pt x="98066" y="91901"/>
                </a:lnTo>
                <a:lnTo>
                  <a:pt x="98064" y="91895"/>
                </a:lnTo>
                <a:lnTo>
                  <a:pt x="98052" y="91877"/>
                </a:lnTo>
                <a:lnTo>
                  <a:pt x="98042" y="91859"/>
                </a:lnTo>
                <a:lnTo>
                  <a:pt x="98031" y="91832"/>
                </a:lnTo>
                <a:lnTo>
                  <a:pt x="98024" y="91800"/>
                </a:lnTo>
                <a:lnTo>
                  <a:pt x="98017" y="91774"/>
                </a:lnTo>
                <a:lnTo>
                  <a:pt x="98013" y="91763"/>
                </a:lnTo>
                <a:lnTo>
                  <a:pt x="98019" y="91752"/>
                </a:lnTo>
                <a:lnTo>
                  <a:pt x="98020" y="91749"/>
                </a:lnTo>
                <a:lnTo>
                  <a:pt x="98029" y="91737"/>
                </a:lnTo>
                <a:lnTo>
                  <a:pt x="98031" y="91730"/>
                </a:lnTo>
                <a:lnTo>
                  <a:pt x="98037" y="91708"/>
                </a:lnTo>
                <a:lnTo>
                  <a:pt x="98039" y="91693"/>
                </a:lnTo>
                <a:lnTo>
                  <a:pt x="98043" y="91677"/>
                </a:lnTo>
                <a:lnTo>
                  <a:pt x="98043" y="91658"/>
                </a:lnTo>
                <a:lnTo>
                  <a:pt x="98042" y="91652"/>
                </a:lnTo>
                <a:lnTo>
                  <a:pt x="98038" y="91635"/>
                </a:lnTo>
                <a:lnTo>
                  <a:pt x="98034" y="91628"/>
                </a:lnTo>
                <a:lnTo>
                  <a:pt x="98022" y="91620"/>
                </a:lnTo>
                <a:lnTo>
                  <a:pt x="98011" y="91608"/>
                </a:lnTo>
                <a:lnTo>
                  <a:pt x="97997" y="91596"/>
                </a:lnTo>
                <a:lnTo>
                  <a:pt x="97986" y="91589"/>
                </a:lnTo>
                <a:lnTo>
                  <a:pt x="97977" y="91583"/>
                </a:lnTo>
                <a:lnTo>
                  <a:pt x="97961" y="91560"/>
                </a:lnTo>
                <a:lnTo>
                  <a:pt x="97961" y="91553"/>
                </a:lnTo>
                <a:lnTo>
                  <a:pt x="97961" y="91552"/>
                </a:lnTo>
                <a:lnTo>
                  <a:pt x="97970" y="91543"/>
                </a:lnTo>
                <a:lnTo>
                  <a:pt x="97972" y="91536"/>
                </a:lnTo>
                <a:lnTo>
                  <a:pt x="97975" y="91529"/>
                </a:lnTo>
                <a:lnTo>
                  <a:pt x="97973" y="91527"/>
                </a:lnTo>
                <a:lnTo>
                  <a:pt x="97972" y="91526"/>
                </a:lnTo>
                <a:lnTo>
                  <a:pt x="97971" y="91513"/>
                </a:lnTo>
                <a:lnTo>
                  <a:pt x="97971" y="91508"/>
                </a:lnTo>
                <a:lnTo>
                  <a:pt x="97977" y="91503"/>
                </a:lnTo>
                <a:lnTo>
                  <a:pt x="97980" y="91501"/>
                </a:lnTo>
                <a:lnTo>
                  <a:pt x="97986" y="91501"/>
                </a:lnTo>
                <a:lnTo>
                  <a:pt x="97990" y="91496"/>
                </a:lnTo>
                <a:lnTo>
                  <a:pt x="97997" y="91489"/>
                </a:lnTo>
                <a:lnTo>
                  <a:pt x="98008" y="91485"/>
                </a:lnTo>
                <a:lnTo>
                  <a:pt x="98015" y="91478"/>
                </a:lnTo>
                <a:lnTo>
                  <a:pt x="98017" y="91476"/>
                </a:lnTo>
                <a:lnTo>
                  <a:pt x="98014" y="91465"/>
                </a:lnTo>
                <a:lnTo>
                  <a:pt x="98009" y="91440"/>
                </a:lnTo>
                <a:lnTo>
                  <a:pt x="98008" y="91432"/>
                </a:lnTo>
                <a:lnTo>
                  <a:pt x="98011" y="91425"/>
                </a:lnTo>
                <a:lnTo>
                  <a:pt x="98017" y="91420"/>
                </a:lnTo>
                <a:lnTo>
                  <a:pt x="98022" y="91417"/>
                </a:lnTo>
                <a:lnTo>
                  <a:pt x="98032" y="91413"/>
                </a:lnTo>
                <a:lnTo>
                  <a:pt x="98038" y="91411"/>
                </a:lnTo>
                <a:lnTo>
                  <a:pt x="98042" y="91409"/>
                </a:lnTo>
                <a:lnTo>
                  <a:pt x="98052" y="91402"/>
                </a:lnTo>
                <a:lnTo>
                  <a:pt x="98057" y="91396"/>
                </a:lnTo>
                <a:lnTo>
                  <a:pt x="98059" y="91393"/>
                </a:lnTo>
                <a:lnTo>
                  <a:pt x="98060" y="91389"/>
                </a:lnTo>
                <a:lnTo>
                  <a:pt x="98060" y="91377"/>
                </a:lnTo>
                <a:lnTo>
                  <a:pt x="98060" y="91374"/>
                </a:lnTo>
                <a:lnTo>
                  <a:pt x="98063" y="91365"/>
                </a:lnTo>
                <a:lnTo>
                  <a:pt x="98066" y="91363"/>
                </a:lnTo>
                <a:lnTo>
                  <a:pt x="98073" y="91356"/>
                </a:lnTo>
                <a:lnTo>
                  <a:pt x="98075" y="91344"/>
                </a:lnTo>
                <a:lnTo>
                  <a:pt x="98079" y="91342"/>
                </a:lnTo>
                <a:lnTo>
                  <a:pt x="98084" y="91338"/>
                </a:lnTo>
                <a:lnTo>
                  <a:pt x="98086" y="91331"/>
                </a:lnTo>
                <a:lnTo>
                  <a:pt x="98086" y="91330"/>
                </a:lnTo>
                <a:lnTo>
                  <a:pt x="98095" y="91321"/>
                </a:lnTo>
                <a:lnTo>
                  <a:pt x="98104" y="91312"/>
                </a:lnTo>
                <a:lnTo>
                  <a:pt x="98108" y="91305"/>
                </a:lnTo>
                <a:lnTo>
                  <a:pt x="98101" y="91300"/>
                </a:lnTo>
                <a:lnTo>
                  <a:pt x="98103" y="91283"/>
                </a:lnTo>
                <a:lnTo>
                  <a:pt x="98110" y="91283"/>
                </a:lnTo>
                <a:lnTo>
                  <a:pt x="98111" y="91283"/>
                </a:lnTo>
                <a:lnTo>
                  <a:pt x="98119" y="91285"/>
                </a:lnTo>
                <a:lnTo>
                  <a:pt x="98124" y="91295"/>
                </a:lnTo>
                <a:lnTo>
                  <a:pt x="98130" y="91296"/>
                </a:lnTo>
                <a:lnTo>
                  <a:pt x="98141" y="91294"/>
                </a:lnTo>
                <a:lnTo>
                  <a:pt x="98146" y="91288"/>
                </a:lnTo>
                <a:lnTo>
                  <a:pt x="98156" y="91285"/>
                </a:lnTo>
                <a:lnTo>
                  <a:pt x="98158" y="91284"/>
                </a:lnTo>
                <a:lnTo>
                  <a:pt x="98163" y="91280"/>
                </a:lnTo>
                <a:lnTo>
                  <a:pt x="98172" y="91278"/>
                </a:lnTo>
                <a:lnTo>
                  <a:pt x="98173" y="91277"/>
                </a:lnTo>
                <a:lnTo>
                  <a:pt x="98178" y="91277"/>
                </a:lnTo>
                <a:lnTo>
                  <a:pt x="98183" y="91277"/>
                </a:lnTo>
                <a:lnTo>
                  <a:pt x="98189" y="91277"/>
                </a:lnTo>
                <a:lnTo>
                  <a:pt x="98194" y="91277"/>
                </a:lnTo>
                <a:lnTo>
                  <a:pt x="98203" y="91277"/>
                </a:lnTo>
                <a:lnTo>
                  <a:pt x="98213" y="91274"/>
                </a:lnTo>
                <a:lnTo>
                  <a:pt x="98221" y="91271"/>
                </a:lnTo>
                <a:lnTo>
                  <a:pt x="98223" y="91267"/>
                </a:lnTo>
                <a:lnTo>
                  <a:pt x="98224" y="91266"/>
                </a:lnTo>
                <a:lnTo>
                  <a:pt x="98226" y="91262"/>
                </a:lnTo>
                <a:lnTo>
                  <a:pt x="98229" y="91255"/>
                </a:lnTo>
                <a:lnTo>
                  <a:pt x="98229" y="91253"/>
                </a:lnTo>
                <a:lnTo>
                  <a:pt x="98233" y="91238"/>
                </a:lnTo>
                <a:lnTo>
                  <a:pt x="98233" y="91218"/>
                </a:lnTo>
                <a:lnTo>
                  <a:pt x="98244" y="91200"/>
                </a:lnTo>
                <a:lnTo>
                  <a:pt x="98250" y="91167"/>
                </a:lnTo>
                <a:lnTo>
                  <a:pt x="98259" y="91137"/>
                </a:lnTo>
                <a:lnTo>
                  <a:pt x="98271" y="91109"/>
                </a:lnTo>
                <a:lnTo>
                  <a:pt x="98281" y="91078"/>
                </a:lnTo>
                <a:lnTo>
                  <a:pt x="98282" y="91060"/>
                </a:lnTo>
                <a:lnTo>
                  <a:pt x="98283" y="91051"/>
                </a:lnTo>
                <a:lnTo>
                  <a:pt x="98273" y="91016"/>
                </a:lnTo>
                <a:lnTo>
                  <a:pt x="98272" y="91011"/>
                </a:lnTo>
                <a:lnTo>
                  <a:pt x="98269" y="91004"/>
                </a:lnTo>
                <a:lnTo>
                  <a:pt x="98269" y="91002"/>
                </a:lnTo>
                <a:lnTo>
                  <a:pt x="98266" y="90990"/>
                </a:lnTo>
                <a:lnTo>
                  <a:pt x="98270" y="90970"/>
                </a:lnTo>
                <a:lnTo>
                  <a:pt x="98276" y="90962"/>
                </a:lnTo>
                <a:lnTo>
                  <a:pt x="98287" y="90945"/>
                </a:lnTo>
                <a:lnTo>
                  <a:pt x="98306" y="90920"/>
                </a:lnTo>
                <a:lnTo>
                  <a:pt x="98324" y="90901"/>
                </a:lnTo>
                <a:lnTo>
                  <a:pt x="98329" y="90894"/>
                </a:lnTo>
                <a:lnTo>
                  <a:pt x="98340" y="90882"/>
                </a:lnTo>
                <a:lnTo>
                  <a:pt x="98343" y="90878"/>
                </a:lnTo>
                <a:lnTo>
                  <a:pt x="98343" y="90873"/>
                </a:lnTo>
                <a:lnTo>
                  <a:pt x="98341" y="90858"/>
                </a:lnTo>
                <a:lnTo>
                  <a:pt x="98341" y="90855"/>
                </a:lnTo>
                <a:lnTo>
                  <a:pt x="98339" y="90853"/>
                </a:lnTo>
                <a:lnTo>
                  <a:pt x="98331" y="90847"/>
                </a:lnTo>
                <a:lnTo>
                  <a:pt x="98324" y="90842"/>
                </a:lnTo>
                <a:lnTo>
                  <a:pt x="98321" y="90840"/>
                </a:lnTo>
                <a:lnTo>
                  <a:pt x="98320" y="90839"/>
                </a:lnTo>
                <a:lnTo>
                  <a:pt x="98299" y="90830"/>
                </a:lnTo>
                <a:lnTo>
                  <a:pt x="98279" y="90820"/>
                </a:lnTo>
                <a:lnTo>
                  <a:pt x="98253" y="90805"/>
                </a:lnTo>
                <a:lnTo>
                  <a:pt x="98238" y="90772"/>
                </a:lnTo>
                <a:lnTo>
                  <a:pt x="98238" y="90772"/>
                </a:lnTo>
                <a:lnTo>
                  <a:pt x="98233" y="90754"/>
                </a:lnTo>
                <a:lnTo>
                  <a:pt x="98232" y="90749"/>
                </a:lnTo>
                <a:lnTo>
                  <a:pt x="98232" y="90742"/>
                </a:lnTo>
                <a:lnTo>
                  <a:pt x="98233" y="90726"/>
                </a:lnTo>
                <a:lnTo>
                  <a:pt x="98233" y="90726"/>
                </a:lnTo>
                <a:lnTo>
                  <a:pt x="98218" y="90714"/>
                </a:lnTo>
                <a:lnTo>
                  <a:pt x="98216" y="90714"/>
                </a:lnTo>
                <a:lnTo>
                  <a:pt x="98213" y="90714"/>
                </a:lnTo>
                <a:lnTo>
                  <a:pt x="98208" y="90712"/>
                </a:lnTo>
                <a:lnTo>
                  <a:pt x="98198" y="90709"/>
                </a:lnTo>
                <a:lnTo>
                  <a:pt x="98187" y="90709"/>
                </a:lnTo>
                <a:lnTo>
                  <a:pt x="98186" y="90709"/>
                </a:lnTo>
                <a:lnTo>
                  <a:pt x="98182" y="90709"/>
                </a:lnTo>
                <a:lnTo>
                  <a:pt x="98176" y="90709"/>
                </a:lnTo>
                <a:lnTo>
                  <a:pt x="98147" y="90708"/>
                </a:lnTo>
                <a:lnTo>
                  <a:pt x="98124" y="90724"/>
                </a:lnTo>
                <a:lnTo>
                  <a:pt x="98113" y="90726"/>
                </a:lnTo>
                <a:lnTo>
                  <a:pt x="98109" y="90727"/>
                </a:lnTo>
                <a:lnTo>
                  <a:pt x="98106" y="90727"/>
                </a:lnTo>
                <a:lnTo>
                  <a:pt x="98100" y="90727"/>
                </a:lnTo>
                <a:lnTo>
                  <a:pt x="98094" y="90727"/>
                </a:lnTo>
                <a:lnTo>
                  <a:pt x="98078" y="90724"/>
                </a:lnTo>
                <a:lnTo>
                  <a:pt x="98070" y="90718"/>
                </a:lnTo>
                <a:lnTo>
                  <a:pt x="98064" y="90713"/>
                </a:lnTo>
                <a:lnTo>
                  <a:pt x="98060" y="90704"/>
                </a:lnTo>
                <a:lnTo>
                  <a:pt x="98055" y="90697"/>
                </a:lnTo>
                <a:lnTo>
                  <a:pt x="98052" y="90690"/>
                </a:lnTo>
                <a:lnTo>
                  <a:pt x="98050" y="90687"/>
                </a:lnTo>
                <a:lnTo>
                  <a:pt x="98033" y="90683"/>
                </a:lnTo>
                <a:lnTo>
                  <a:pt x="98021" y="90679"/>
                </a:lnTo>
                <a:lnTo>
                  <a:pt x="98009" y="90675"/>
                </a:lnTo>
                <a:lnTo>
                  <a:pt x="97992" y="90671"/>
                </a:lnTo>
                <a:lnTo>
                  <a:pt x="97982" y="90667"/>
                </a:lnTo>
                <a:lnTo>
                  <a:pt x="97970" y="90657"/>
                </a:lnTo>
                <a:lnTo>
                  <a:pt x="97967" y="90654"/>
                </a:lnTo>
                <a:lnTo>
                  <a:pt x="97966" y="90650"/>
                </a:lnTo>
                <a:lnTo>
                  <a:pt x="97956" y="90637"/>
                </a:lnTo>
                <a:lnTo>
                  <a:pt x="97949" y="90628"/>
                </a:lnTo>
                <a:lnTo>
                  <a:pt x="97946" y="90622"/>
                </a:lnTo>
                <a:lnTo>
                  <a:pt x="97941" y="90612"/>
                </a:lnTo>
                <a:lnTo>
                  <a:pt x="97939" y="90601"/>
                </a:lnTo>
                <a:lnTo>
                  <a:pt x="97939" y="90584"/>
                </a:lnTo>
                <a:lnTo>
                  <a:pt x="97939" y="90583"/>
                </a:lnTo>
                <a:lnTo>
                  <a:pt x="97939" y="90578"/>
                </a:lnTo>
                <a:lnTo>
                  <a:pt x="97949" y="90567"/>
                </a:lnTo>
                <a:lnTo>
                  <a:pt x="97957" y="90562"/>
                </a:lnTo>
                <a:lnTo>
                  <a:pt x="97962" y="90559"/>
                </a:lnTo>
                <a:lnTo>
                  <a:pt x="97965" y="90557"/>
                </a:lnTo>
                <a:lnTo>
                  <a:pt x="97970" y="90557"/>
                </a:lnTo>
                <a:lnTo>
                  <a:pt x="97977" y="90556"/>
                </a:lnTo>
                <a:lnTo>
                  <a:pt x="97986" y="90551"/>
                </a:lnTo>
                <a:lnTo>
                  <a:pt x="97992" y="90546"/>
                </a:lnTo>
                <a:lnTo>
                  <a:pt x="98003" y="90539"/>
                </a:lnTo>
                <a:lnTo>
                  <a:pt x="98018" y="90532"/>
                </a:lnTo>
                <a:lnTo>
                  <a:pt x="98024" y="90528"/>
                </a:lnTo>
                <a:lnTo>
                  <a:pt x="98032" y="90520"/>
                </a:lnTo>
                <a:lnTo>
                  <a:pt x="98037" y="90507"/>
                </a:lnTo>
                <a:lnTo>
                  <a:pt x="98037" y="90505"/>
                </a:lnTo>
                <a:lnTo>
                  <a:pt x="98036" y="90489"/>
                </a:lnTo>
                <a:lnTo>
                  <a:pt x="98036" y="90471"/>
                </a:lnTo>
                <a:lnTo>
                  <a:pt x="98032" y="90451"/>
                </a:lnTo>
                <a:lnTo>
                  <a:pt x="98027" y="90438"/>
                </a:lnTo>
                <a:lnTo>
                  <a:pt x="98014" y="90417"/>
                </a:lnTo>
                <a:lnTo>
                  <a:pt x="98011" y="90403"/>
                </a:lnTo>
                <a:lnTo>
                  <a:pt x="97998" y="90387"/>
                </a:lnTo>
                <a:lnTo>
                  <a:pt x="97995" y="90380"/>
                </a:lnTo>
                <a:lnTo>
                  <a:pt x="97991" y="90372"/>
                </a:lnTo>
                <a:lnTo>
                  <a:pt x="97951" y="90307"/>
                </a:lnTo>
                <a:lnTo>
                  <a:pt x="97942" y="90289"/>
                </a:lnTo>
                <a:lnTo>
                  <a:pt x="97937" y="90274"/>
                </a:lnTo>
                <a:lnTo>
                  <a:pt x="97934" y="90262"/>
                </a:lnTo>
                <a:lnTo>
                  <a:pt x="97933" y="90257"/>
                </a:lnTo>
                <a:lnTo>
                  <a:pt x="97929" y="90245"/>
                </a:lnTo>
                <a:lnTo>
                  <a:pt x="97928" y="90236"/>
                </a:lnTo>
                <a:lnTo>
                  <a:pt x="97925" y="90215"/>
                </a:lnTo>
                <a:lnTo>
                  <a:pt x="97928" y="90204"/>
                </a:lnTo>
                <a:lnTo>
                  <a:pt x="97931" y="90196"/>
                </a:lnTo>
                <a:lnTo>
                  <a:pt x="97939" y="90178"/>
                </a:lnTo>
                <a:lnTo>
                  <a:pt x="97942" y="90170"/>
                </a:lnTo>
                <a:lnTo>
                  <a:pt x="97952" y="90156"/>
                </a:lnTo>
                <a:lnTo>
                  <a:pt x="97955" y="90127"/>
                </a:lnTo>
                <a:lnTo>
                  <a:pt x="97955" y="90127"/>
                </a:lnTo>
                <a:lnTo>
                  <a:pt x="97955" y="90119"/>
                </a:lnTo>
                <a:lnTo>
                  <a:pt x="97966" y="90097"/>
                </a:lnTo>
                <a:lnTo>
                  <a:pt x="97967" y="90094"/>
                </a:lnTo>
                <a:lnTo>
                  <a:pt x="97969" y="90088"/>
                </a:lnTo>
                <a:lnTo>
                  <a:pt x="97969" y="90086"/>
                </a:lnTo>
                <a:lnTo>
                  <a:pt x="97969" y="90084"/>
                </a:lnTo>
                <a:lnTo>
                  <a:pt x="97973" y="90072"/>
                </a:lnTo>
                <a:lnTo>
                  <a:pt x="97977" y="90029"/>
                </a:lnTo>
                <a:lnTo>
                  <a:pt x="97970" y="89999"/>
                </a:lnTo>
                <a:lnTo>
                  <a:pt x="97970" y="89980"/>
                </a:lnTo>
                <a:lnTo>
                  <a:pt x="97969" y="89958"/>
                </a:lnTo>
                <a:lnTo>
                  <a:pt x="97969" y="89940"/>
                </a:lnTo>
                <a:lnTo>
                  <a:pt x="97969" y="89937"/>
                </a:lnTo>
                <a:lnTo>
                  <a:pt x="97970" y="89916"/>
                </a:lnTo>
                <a:lnTo>
                  <a:pt x="97975" y="89902"/>
                </a:lnTo>
                <a:lnTo>
                  <a:pt x="97981" y="89864"/>
                </a:lnTo>
                <a:lnTo>
                  <a:pt x="97987" y="89843"/>
                </a:lnTo>
                <a:lnTo>
                  <a:pt x="97989" y="89839"/>
                </a:lnTo>
                <a:lnTo>
                  <a:pt x="98003" y="89812"/>
                </a:lnTo>
                <a:lnTo>
                  <a:pt x="98009" y="89793"/>
                </a:lnTo>
                <a:lnTo>
                  <a:pt x="98010" y="89792"/>
                </a:lnTo>
                <a:lnTo>
                  <a:pt x="98018" y="89778"/>
                </a:lnTo>
                <a:lnTo>
                  <a:pt x="98021" y="89772"/>
                </a:lnTo>
                <a:lnTo>
                  <a:pt x="98027" y="89758"/>
                </a:lnTo>
                <a:lnTo>
                  <a:pt x="98039" y="89746"/>
                </a:lnTo>
                <a:lnTo>
                  <a:pt x="98043" y="89743"/>
                </a:lnTo>
                <a:lnTo>
                  <a:pt x="98052" y="89729"/>
                </a:lnTo>
                <a:lnTo>
                  <a:pt x="98059" y="89720"/>
                </a:lnTo>
                <a:lnTo>
                  <a:pt x="98062" y="89715"/>
                </a:lnTo>
                <a:lnTo>
                  <a:pt x="98065" y="89701"/>
                </a:lnTo>
                <a:lnTo>
                  <a:pt x="98065" y="89693"/>
                </a:lnTo>
                <a:lnTo>
                  <a:pt x="98065" y="89676"/>
                </a:lnTo>
                <a:lnTo>
                  <a:pt x="98067" y="89669"/>
                </a:lnTo>
                <a:lnTo>
                  <a:pt x="98068" y="89664"/>
                </a:lnTo>
                <a:lnTo>
                  <a:pt x="98068" y="89647"/>
                </a:lnTo>
                <a:lnTo>
                  <a:pt x="98068" y="89641"/>
                </a:lnTo>
                <a:lnTo>
                  <a:pt x="98068" y="89628"/>
                </a:lnTo>
                <a:lnTo>
                  <a:pt x="98068" y="89616"/>
                </a:lnTo>
                <a:lnTo>
                  <a:pt x="98067" y="89604"/>
                </a:lnTo>
                <a:lnTo>
                  <a:pt x="98064" y="89599"/>
                </a:lnTo>
                <a:lnTo>
                  <a:pt x="98060" y="89587"/>
                </a:lnTo>
                <a:lnTo>
                  <a:pt x="98057" y="89570"/>
                </a:lnTo>
                <a:lnTo>
                  <a:pt x="98054" y="89556"/>
                </a:lnTo>
                <a:lnTo>
                  <a:pt x="98049" y="89544"/>
                </a:lnTo>
                <a:lnTo>
                  <a:pt x="98042" y="89534"/>
                </a:lnTo>
                <a:lnTo>
                  <a:pt x="98038" y="89526"/>
                </a:lnTo>
                <a:lnTo>
                  <a:pt x="98029" y="89518"/>
                </a:lnTo>
                <a:lnTo>
                  <a:pt x="98022" y="89504"/>
                </a:lnTo>
                <a:lnTo>
                  <a:pt x="98017" y="89499"/>
                </a:lnTo>
                <a:lnTo>
                  <a:pt x="98016" y="89487"/>
                </a:lnTo>
                <a:lnTo>
                  <a:pt x="98014" y="89468"/>
                </a:lnTo>
                <a:lnTo>
                  <a:pt x="98013" y="89456"/>
                </a:lnTo>
                <a:lnTo>
                  <a:pt x="98019" y="89435"/>
                </a:lnTo>
                <a:lnTo>
                  <a:pt x="98022" y="89430"/>
                </a:lnTo>
                <a:lnTo>
                  <a:pt x="98036" y="89392"/>
                </a:lnTo>
                <a:lnTo>
                  <a:pt x="98050" y="89385"/>
                </a:lnTo>
                <a:lnTo>
                  <a:pt x="98063" y="89368"/>
                </a:lnTo>
                <a:lnTo>
                  <a:pt x="98075" y="89365"/>
                </a:lnTo>
                <a:lnTo>
                  <a:pt x="98085" y="89356"/>
                </a:lnTo>
                <a:lnTo>
                  <a:pt x="98103" y="89341"/>
                </a:lnTo>
                <a:lnTo>
                  <a:pt x="98107" y="89337"/>
                </a:lnTo>
                <a:lnTo>
                  <a:pt x="98110" y="89334"/>
                </a:lnTo>
                <a:lnTo>
                  <a:pt x="98140" y="89315"/>
                </a:lnTo>
                <a:lnTo>
                  <a:pt x="98145" y="89310"/>
                </a:lnTo>
                <a:lnTo>
                  <a:pt x="98155" y="89300"/>
                </a:lnTo>
                <a:lnTo>
                  <a:pt x="98167" y="89298"/>
                </a:lnTo>
                <a:lnTo>
                  <a:pt x="98175" y="89291"/>
                </a:lnTo>
                <a:lnTo>
                  <a:pt x="98178" y="89290"/>
                </a:lnTo>
                <a:lnTo>
                  <a:pt x="98185" y="89288"/>
                </a:lnTo>
                <a:lnTo>
                  <a:pt x="98194" y="89283"/>
                </a:lnTo>
                <a:lnTo>
                  <a:pt x="98204" y="89281"/>
                </a:lnTo>
                <a:lnTo>
                  <a:pt x="98212" y="89281"/>
                </a:lnTo>
                <a:lnTo>
                  <a:pt x="98224" y="89281"/>
                </a:lnTo>
                <a:lnTo>
                  <a:pt x="98234" y="89281"/>
                </a:lnTo>
                <a:lnTo>
                  <a:pt x="98247" y="89281"/>
                </a:lnTo>
                <a:lnTo>
                  <a:pt x="98259" y="89276"/>
                </a:lnTo>
                <a:lnTo>
                  <a:pt x="98266" y="89274"/>
                </a:lnTo>
                <a:lnTo>
                  <a:pt x="98274" y="89271"/>
                </a:lnTo>
                <a:lnTo>
                  <a:pt x="98274" y="89271"/>
                </a:lnTo>
                <a:lnTo>
                  <a:pt x="98288" y="89262"/>
                </a:lnTo>
                <a:lnTo>
                  <a:pt x="98298" y="89255"/>
                </a:lnTo>
                <a:lnTo>
                  <a:pt x="98308" y="89235"/>
                </a:lnTo>
                <a:lnTo>
                  <a:pt x="98318" y="89199"/>
                </a:lnTo>
                <a:lnTo>
                  <a:pt x="98324" y="89179"/>
                </a:lnTo>
                <a:lnTo>
                  <a:pt x="98325" y="89175"/>
                </a:lnTo>
                <a:lnTo>
                  <a:pt x="98329" y="89161"/>
                </a:lnTo>
                <a:lnTo>
                  <a:pt x="98330" y="89153"/>
                </a:lnTo>
                <a:lnTo>
                  <a:pt x="98335" y="89127"/>
                </a:lnTo>
                <a:lnTo>
                  <a:pt x="98336" y="89122"/>
                </a:lnTo>
                <a:lnTo>
                  <a:pt x="98336" y="89108"/>
                </a:lnTo>
                <a:lnTo>
                  <a:pt x="98335" y="89095"/>
                </a:lnTo>
                <a:lnTo>
                  <a:pt x="98332" y="89065"/>
                </a:lnTo>
                <a:lnTo>
                  <a:pt x="98331" y="89054"/>
                </a:lnTo>
                <a:lnTo>
                  <a:pt x="98329" y="89046"/>
                </a:lnTo>
                <a:lnTo>
                  <a:pt x="98322" y="89026"/>
                </a:lnTo>
                <a:lnTo>
                  <a:pt x="98307" y="89012"/>
                </a:lnTo>
                <a:lnTo>
                  <a:pt x="98289" y="89006"/>
                </a:lnTo>
                <a:lnTo>
                  <a:pt x="98276" y="89008"/>
                </a:lnTo>
                <a:lnTo>
                  <a:pt x="98268" y="89018"/>
                </a:lnTo>
                <a:lnTo>
                  <a:pt x="98262" y="89026"/>
                </a:lnTo>
                <a:lnTo>
                  <a:pt x="98261" y="89027"/>
                </a:lnTo>
                <a:lnTo>
                  <a:pt x="98253" y="89045"/>
                </a:lnTo>
                <a:lnTo>
                  <a:pt x="98251" y="89049"/>
                </a:lnTo>
                <a:lnTo>
                  <a:pt x="98251" y="89066"/>
                </a:lnTo>
                <a:lnTo>
                  <a:pt x="98252" y="89077"/>
                </a:lnTo>
                <a:lnTo>
                  <a:pt x="98254" y="89092"/>
                </a:lnTo>
                <a:lnTo>
                  <a:pt x="98252" y="89097"/>
                </a:lnTo>
                <a:lnTo>
                  <a:pt x="98248" y="89112"/>
                </a:lnTo>
                <a:lnTo>
                  <a:pt x="98239" y="89138"/>
                </a:lnTo>
                <a:lnTo>
                  <a:pt x="98232" y="89159"/>
                </a:lnTo>
                <a:lnTo>
                  <a:pt x="98225" y="89165"/>
                </a:lnTo>
                <a:lnTo>
                  <a:pt x="98216" y="89180"/>
                </a:lnTo>
                <a:lnTo>
                  <a:pt x="98203" y="89197"/>
                </a:lnTo>
                <a:lnTo>
                  <a:pt x="98178" y="89216"/>
                </a:lnTo>
                <a:lnTo>
                  <a:pt x="98168" y="89218"/>
                </a:lnTo>
                <a:lnTo>
                  <a:pt x="98151" y="89222"/>
                </a:lnTo>
                <a:lnTo>
                  <a:pt x="98140" y="89220"/>
                </a:lnTo>
                <a:lnTo>
                  <a:pt x="98137" y="89220"/>
                </a:lnTo>
                <a:lnTo>
                  <a:pt x="98124" y="89215"/>
                </a:lnTo>
                <a:lnTo>
                  <a:pt x="98108" y="89209"/>
                </a:lnTo>
                <a:lnTo>
                  <a:pt x="98099" y="89206"/>
                </a:lnTo>
                <a:lnTo>
                  <a:pt x="98084" y="89204"/>
                </a:lnTo>
                <a:lnTo>
                  <a:pt x="98084" y="89204"/>
                </a:lnTo>
                <a:lnTo>
                  <a:pt x="98078" y="89201"/>
                </a:lnTo>
                <a:lnTo>
                  <a:pt x="98073" y="89197"/>
                </a:lnTo>
                <a:lnTo>
                  <a:pt x="98064" y="89189"/>
                </a:lnTo>
                <a:lnTo>
                  <a:pt x="98058" y="89183"/>
                </a:lnTo>
                <a:lnTo>
                  <a:pt x="98058" y="89182"/>
                </a:lnTo>
                <a:lnTo>
                  <a:pt x="98050" y="89177"/>
                </a:lnTo>
                <a:lnTo>
                  <a:pt x="98044" y="89176"/>
                </a:lnTo>
                <a:lnTo>
                  <a:pt x="98038" y="89174"/>
                </a:lnTo>
                <a:lnTo>
                  <a:pt x="98044" y="89174"/>
                </a:lnTo>
                <a:lnTo>
                  <a:pt x="98008" y="89162"/>
                </a:lnTo>
                <a:lnTo>
                  <a:pt x="97998" y="89150"/>
                </a:lnTo>
                <a:lnTo>
                  <a:pt x="97995" y="89138"/>
                </a:lnTo>
                <a:lnTo>
                  <a:pt x="97993" y="89133"/>
                </a:lnTo>
                <a:lnTo>
                  <a:pt x="97993" y="89127"/>
                </a:lnTo>
                <a:lnTo>
                  <a:pt x="97990" y="89114"/>
                </a:lnTo>
                <a:lnTo>
                  <a:pt x="97987" y="89104"/>
                </a:lnTo>
                <a:lnTo>
                  <a:pt x="97987" y="89103"/>
                </a:lnTo>
                <a:lnTo>
                  <a:pt x="97987" y="89098"/>
                </a:lnTo>
                <a:lnTo>
                  <a:pt x="97982" y="89081"/>
                </a:lnTo>
                <a:lnTo>
                  <a:pt x="97977" y="89079"/>
                </a:lnTo>
                <a:lnTo>
                  <a:pt x="97969" y="89070"/>
                </a:lnTo>
                <a:lnTo>
                  <a:pt x="97965" y="89060"/>
                </a:lnTo>
                <a:lnTo>
                  <a:pt x="97964" y="89057"/>
                </a:lnTo>
                <a:lnTo>
                  <a:pt x="97961" y="89044"/>
                </a:lnTo>
                <a:lnTo>
                  <a:pt x="97961" y="89041"/>
                </a:lnTo>
                <a:lnTo>
                  <a:pt x="97962" y="89035"/>
                </a:lnTo>
                <a:lnTo>
                  <a:pt x="97969" y="89024"/>
                </a:lnTo>
                <a:lnTo>
                  <a:pt x="97970" y="89017"/>
                </a:lnTo>
                <a:lnTo>
                  <a:pt x="97971" y="89009"/>
                </a:lnTo>
                <a:lnTo>
                  <a:pt x="97972" y="89004"/>
                </a:lnTo>
                <a:lnTo>
                  <a:pt x="97976" y="88998"/>
                </a:lnTo>
                <a:lnTo>
                  <a:pt x="97980" y="88995"/>
                </a:lnTo>
                <a:lnTo>
                  <a:pt x="97969" y="88983"/>
                </a:lnTo>
                <a:lnTo>
                  <a:pt x="97962" y="88982"/>
                </a:lnTo>
                <a:lnTo>
                  <a:pt x="97955" y="88981"/>
                </a:lnTo>
                <a:lnTo>
                  <a:pt x="97951" y="88979"/>
                </a:lnTo>
                <a:lnTo>
                  <a:pt x="97949" y="88973"/>
                </a:lnTo>
                <a:lnTo>
                  <a:pt x="97946" y="88965"/>
                </a:lnTo>
                <a:lnTo>
                  <a:pt x="97946" y="88964"/>
                </a:lnTo>
                <a:lnTo>
                  <a:pt x="97946" y="88963"/>
                </a:lnTo>
                <a:lnTo>
                  <a:pt x="97945" y="88945"/>
                </a:lnTo>
                <a:lnTo>
                  <a:pt x="97942" y="88941"/>
                </a:lnTo>
                <a:lnTo>
                  <a:pt x="97942" y="88938"/>
                </a:lnTo>
                <a:lnTo>
                  <a:pt x="97942" y="88928"/>
                </a:lnTo>
                <a:lnTo>
                  <a:pt x="97945" y="88923"/>
                </a:lnTo>
                <a:lnTo>
                  <a:pt x="97945" y="88916"/>
                </a:lnTo>
                <a:lnTo>
                  <a:pt x="97947" y="88905"/>
                </a:lnTo>
                <a:lnTo>
                  <a:pt x="97941" y="88891"/>
                </a:lnTo>
                <a:lnTo>
                  <a:pt x="97937" y="88891"/>
                </a:lnTo>
                <a:lnTo>
                  <a:pt x="97931" y="88888"/>
                </a:lnTo>
                <a:lnTo>
                  <a:pt x="97930" y="88888"/>
                </a:lnTo>
                <a:lnTo>
                  <a:pt x="97923" y="88893"/>
                </a:lnTo>
                <a:lnTo>
                  <a:pt x="97919" y="88905"/>
                </a:lnTo>
                <a:lnTo>
                  <a:pt x="97919" y="88910"/>
                </a:lnTo>
                <a:lnTo>
                  <a:pt x="97919" y="88917"/>
                </a:lnTo>
                <a:lnTo>
                  <a:pt x="97913" y="88928"/>
                </a:lnTo>
                <a:lnTo>
                  <a:pt x="97908" y="88936"/>
                </a:lnTo>
                <a:lnTo>
                  <a:pt x="97903" y="88943"/>
                </a:lnTo>
                <a:lnTo>
                  <a:pt x="97900" y="88947"/>
                </a:lnTo>
                <a:lnTo>
                  <a:pt x="97898" y="88950"/>
                </a:lnTo>
                <a:lnTo>
                  <a:pt x="97893" y="88956"/>
                </a:lnTo>
                <a:lnTo>
                  <a:pt x="97887" y="88959"/>
                </a:lnTo>
                <a:lnTo>
                  <a:pt x="97880" y="88964"/>
                </a:lnTo>
                <a:lnTo>
                  <a:pt x="97875" y="88969"/>
                </a:lnTo>
                <a:lnTo>
                  <a:pt x="97873" y="88971"/>
                </a:lnTo>
                <a:lnTo>
                  <a:pt x="97872" y="88973"/>
                </a:lnTo>
                <a:lnTo>
                  <a:pt x="97870" y="88977"/>
                </a:lnTo>
                <a:lnTo>
                  <a:pt x="97874" y="88998"/>
                </a:lnTo>
                <a:lnTo>
                  <a:pt x="97874" y="89001"/>
                </a:lnTo>
                <a:lnTo>
                  <a:pt x="97871" y="89003"/>
                </a:lnTo>
                <a:lnTo>
                  <a:pt x="97867" y="89005"/>
                </a:lnTo>
                <a:lnTo>
                  <a:pt x="97862" y="89005"/>
                </a:lnTo>
                <a:lnTo>
                  <a:pt x="97861" y="89004"/>
                </a:lnTo>
                <a:lnTo>
                  <a:pt x="97856" y="89004"/>
                </a:lnTo>
                <a:lnTo>
                  <a:pt x="97854" y="89004"/>
                </a:lnTo>
                <a:lnTo>
                  <a:pt x="97853" y="89004"/>
                </a:lnTo>
                <a:lnTo>
                  <a:pt x="97846" y="89003"/>
                </a:lnTo>
                <a:lnTo>
                  <a:pt x="97838" y="89000"/>
                </a:lnTo>
                <a:lnTo>
                  <a:pt x="97828" y="89005"/>
                </a:lnTo>
                <a:lnTo>
                  <a:pt x="97820" y="89015"/>
                </a:lnTo>
                <a:lnTo>
                  <a:pt x="97810" y="89016"/>
                </a:lnTo>
                <a:lnTo>
                  <a:pt x="97807" y="89016"/>
                </a:lnTo>
                <a:lnTo>
                  <a:pt x="97803" y="89012"/>
                </a:lnTo>
                <a:lnTo>
                  <a:pt x="97795" y="89010"/>
                </a:lnTo>
                <a:lnTo>
                  <a:pt x="97785" y="89005"/>
                </a:lnTo>
                <a:lnTo>
                  <a:pt x="97779" y="89004"/>
                </a:lnTo>
                <a:lnTo>
                  <a:pt x="97769" y="88994"/>
                </a:lnTo>
                <a:lnTo>
                  <a:pt x="97769" y="88993"/>
                </a:lnTo>
                <a:lnTo>
                  <a:pt x="97769" y="88986"/>
                </a:lnTo>
                <a:lnTo>
                  <a:pt x="97774" y="88976"/>
                </a:lnTo>
                <a:lnTo>
                  <a:pt x="97777" y="88974"/>
                </a:lnTo>
                <a:lnTo>
                  <a:pt x="97780" y="88973"/>
                </a:lnTo>
                <a:lnTo>
                  <a:pt x="97785" y="88966"/>
                </a:lnTo>
                <a:lnTo>
                  <a:pt x="97788" y="88962"/>
                </a:lnTo>
                <a:lnTo>
                  <a:pt x="97791" y="88958"/>
                </a:lnTo>
                <a:lnTo>
                  <a:pt x="97792" y="88957"/>
                </a:lnTo>
                <a:lnTo>
                  <a:pt x="97801" y="88947"/>
                </a:lnTo>
                <a:lnTo>
                  <a:pt x="97805" y="88946"/>
                </a:lnTo>
                <a:lnTo>
                  <a:pt x="97812" y="88942"/>
                </a:lnTo>
                <a:lnTo>
                  <a:pt x="97812" y="88932"/>
                </a:lnTo>
                <a:lnTo>
                  <a:pt x="97811" y="88918"/>
                </a:lnTo>
                <a:lnTo>
                  <a:pt x="97806" y="88905"/>
                </a:lnTo>
                <a:lnTo>
                  <a:pt x="97803" y="88900"/>
                </a:lnTo>
                <a:lnTo>
                  <a:pt x="97798" y="88888"/>
                </a:lnTo>
                <a:lnTo>
                  <a:pt x="97793" y="88879"/>
                </a:lnTo>
                <a:lnTo>
                  <a:pt x="97790" y="88870"/>
                </a:lnTo>
                <a:lnTo>
                  <a:pt x="97790" y="88866"/>
                </a:lnTo>
                <a:lnTo>
                  <a:pt x="97790" y="88858"/>
                </a:lnTo>
                <a:lnTo>
                  <a:pt x="97796" y="88844"/>
                </a:lnTo>
                <a:lnTo>
                  <a:pt x="97801" y="88836"/>
                </a:lnTo>
                <a:lnTo>
                  <a:pt x="97805" y="88818"/>
                </a:lnTo>
                <a:lnTo>
                  <a:pt x="97810" y="88813"/>
                </a:lnTo>
                <a:lnTo>
                  <a:pt x="97815" y="88804"/>
                </a:lnTo>
                <a:lnTo>
                  <a:pt x="97820" y="88798"/>
                </a:lnTo>
                <a:lnTo>
                  <a:pt x="97823" y="88792"/>
                </a:lnTo>
                <a:lnTo>
                  <a:pt x="97826" y="88788"/>
                </a:lnTo>
                <a:lnTo>
                  <a:pt x="97825" y="88785"/>
                </a:lnTo>
                <a:lnTo>
                  <a:pt x="97823" y="88772"/>
                </a:lnTo>
                <a:lnTo>
                  <a:pt x="97816" y="88763"/>
                </a:lnTo>
                <a:lnTo>
                  <a:pt x="97811" y="88759"/>
                </a:lnTo>
                <a:lnTo>
                  <a:pt x="97803" y="88754"/>
                </a:lnTo>
                <a:lnTo>
                  <a:pt x="97797" y="88751"/>
                </a:lnTo>
                <a:lnTo>
                  <a:pt x="97791" y="88742"/>
                </a:lnTo>
                <a:lnTo>
                  <a:pt x="97789" y="88740"/>
                </a:lnTo>
                <a:lnTo>
                  <a:pt x="97786" y="88730"/>
                </a:lnTo>
                <a:lnTo>
                  <a:pt x="97775" y="88717"/>
                </a:lnTo>
                <a:lnTo>
                  <a:pt x="97770" y="88711"/>
                </a:lnTo>
                <a:lnTo>
                  <a:pt x="97766" y="88703"/>
                </a:lnTo>
                <a:lnTo>
                  <a:pt x="97764" y="88700"/>
                </a:lnTo>
                <a:lnTo>
                  <a:pt x="97761" y="88693"/>
                </a:lnTo>
                <a:lnTo>
                  <a:pt x="97759" y="88691"/>
                </a:lnTo>
                <a:lnTo>
                  <a:pt x="97755" y="88687"/>
                </a:lnTo>
                <a:lnTo>
                  <a:pt x="97751" y="88681"/>
                </a:lnTo>
                <a:lnTo>
                  <a:pt x="97748" y="88671"/>
                </a:lnTo>
                <a:lnTo>
                  <a:pt x="97746" y="88662"/>
                </a:lnTo>
                <a:lnTo>
                  <a:pt x="97746" y="88652"/>
                </a:lnTo>
                <a:lnTo>
                  <a:pt x="97746" y="88647"/>
                </a:lnTo>
                <a:lnTo>
                  <a:pt x="97746" y="88645"/>
                </a:lnTo>
                <a:lnTo>
                  <a:pt x="97749" y="88634"/>
                </a:lnTo>
                <a:lnTo>
                  <a:pt x="97750" y="88631"/>
                </a:lnTo>
                <a:lnTo>
                  <a:pt x="97754" y="88630"/>
                </a:lnTo>
                <a:lnTo>
                  <a:pt x="97760" y="88627"/>
                </a:lnTo>
                <a:lnTo>
                  <a:pt x="97761" y="88622"/>
                </a:lnTo>
                <a:lnTo>
                  <a:pt x="97767" y="88622"/>
                </a:lnTo>
                <a:lnTo>
                  <a:pt x="97773" y="88623"/>
                </a:lnTo>
                <a:lnTo>
                  <a:pt x="97775" y="88623"/>
                </a:lnTo>
                <a:lnTo>
                  <a:pt x="97777" y="88621"/>
                </a:lnTo>
                <a:lnTo>
                  <a:pt x="97786" y="88613"/>
                </a:lnTo>
                <a:lnTo>
                  <a:pt x="97793" y="88615"/>
                </a:lnTo>
                <a:lnTo>
                  <a:pt x="97797" y="88616"/>
                </a:lnTo>
                <a:lnTo>
                  <a:pt x="97798" y="88616"/>
                </a:lnTo>
                <a:lnTo>
                  <a:pt x="97806" y="88616"/>
                </a:lnTo>
                <a:lnTo>
                  <a:pt x="97816" y="88611"/>
                </a:lnTo>
                <a:lnTo>
                  <a:pt x="97817" y="88611"/>
                </a:lnTo>
                <a:lnTo>
                  <a:pt x="97822" y="88611"/>
                </a:lnTo>
                <a:lnTo>
                  <a:pt x="97826" y="88611"/>
                </a:lnTo>
                <a:lnTo>
                  <a:pt x="97831" y="88612"/>
                </a:lnTo>
                <a:lnTo>
                  <a:pt x="97841" y="88611"/>
                </a:lnTo>
                <a:lnTo>
                  <a:pt x="97844" y="88609"/>
                </a:lnTo>
                <a:lnTo>
                  <a:pt x="97851" y="88605"/>
                </a:lnTo>
                <a:lnTo>
                  <a:pt x="97854" y="88601"/>
                </a:lnTo>
                <a:lnTo>
                  <a:pt x="97858" y="88599"/>
                </a:lnTo>
                <a:lnTo>
                  <a:pt x="97859" y="88598"/>
                </a:lnTo>
                <a:lnTo>
                  <a:pt x="97864" y="88594"/>
                </a:lnTo>
                <a:lnTo>
                  <a:pt x="97865" y="88592"/>
                </a:lnTo>
                <a:lnTo>
                  <a:pt x="97869" y="88587"/>
                </a:lnTo>
                <a:lnTo>
                  <a:pt x="97869" y="88587"/>
                </a:lnTo>
                <a:lnTo>
                  <a:pt x="97874" y="88582"/>
                </a:lnTo>
                <a:lnTo>
                  <a:pt x="97877" y="88580"/>
                </a:lnTo>
                <a:lnTo>
                  <a:pt x="97884" y="88574"/>
                </a:lnTo>
                <a:lnTo>
                  <a:pt x="97885" y="88571"/>
                </a:lnTo>
                <a:lnTo>
                  <a:pt x="97890" y="88569"/>
                </a:lnTo>
                <a:lnTo>
                  <a:pt x="97894" y="88565"/>
                </a:lnTo>
                <a:lnTo>
                  <a:pt x="97897" y="88563"/>
                </a:lnTo>
                <a:lnTo>
                  <a:pt x="97906" y="88562"/>
                </a:lnTo>
                <a:lnTo>
                  <a:pt x="97920" y="88547"/>
                </a:lnTo>
                <a:lnTo>
                  <a:pt x="97921" y="88545"/>
                </a:lnTo>
                <a:lnTo>
                  <a:pt x="97924" y="88542"/>
                </a:lnTo>
                <a:lnTo>
                  <a:pt x="97931" y="88535"/>
                </a:lnTo>
                <a:lnTo>
                  <a:pt x="97934" y="88535"/>
                </a:lnTo>
                <a:lnTo>
                  <a:pt x="97938" y="88526"/>
                </a:lnTo>
                <a:lnTo>
                  <a:pt x="97942" y="88518"/>
                </a:lnTo>
                <a:lnTo>
                  <a:pt x="97949" y="88513"/>
                </a:lnTo>
                <a:lnTo>
                  <a:pt x="97952" y="88511"/>
                </a:lnTo>
                <a:lnTo>
                  <a:pt x="97962" y="88506"/>
                </a:lnTo>
                <a:lnTo>
                  <a:pt x="97966" y="88506"/>
                </a:lnTo>
                <a:lnTo>
                  <a:pt x="97967" y="88504"/>
                </a:lnTo>
                <a:lnTo>
                  <a:pt x="97971" y="88503"/>
                </a:lnTo>
                <a:lnTo>
                  <a:pt x="97991" y="88490"/>
                </a:lnTo>
                <a:lnTo>
                  <a:pt x="97997" y="88486"/>
                </a:lnTo>
                <a:lnTo>
                  <a:pt x="98008" y="88481"/>
                </a:lnTo>
                <a:lnTo>
                  <a:pt x="98012" y="88478"/>
                </a:lnTo>
                <a:lnTo>
                  <a:pt x="98016" y="88474"/>
                </a:lnTo>
                <a:lnTo>
                  <a:pt x="98016" y="88472"/>
                </a:lnTo>
                <a:lnTo>
                  <a:pt x="98022" y="88460"/>
                </a:lnTo>
                <a:lnTo>
                  <a:pt x="98024" y="88451"/>
                </a:lnTo>
                <a:lnTo>
                  <a:pt x="98026" y="88446"/>
                </a:lnTo>
                <a:lnTo>
                  <a:pt x="98028" y="88442"/>
                </a:lnTo>
                <a:lnTo>
                  <a:pt x="98029" y="88437"/>
                </a:lnTo>
                <a:lnTo>
                  <a:pt x="98034" y="88431"/>
                </a:lnTo>
                <a:lnTo>
                  <a:pt x="98037" y="88422"/>
                </a:lnTo>
                <a:lnTo>
                  <a:pt x="98039" y="88410"/>
                </a:lnTo>
                <a:lnTo>
                  <a:pt x="98036" y="88405"/>
                </a:lnTo>
                <a:lnTo>
                  <a:pt x="98029" y="88404"/>
                </a:lnTo>
                <a:lnTo>
                  <a:pt x="98028" y="88388"/>
                </a:lnTo>
                <a:lnTo>
                  <a:pt x="98034" y="88383"/>
                </a:lnTo>
                <a:lnTo>
                  <a:pt x="98039" y="88376"/>
                </a:lnTo>
                <a:lnTo>
                  <a:pt x="98041" y="88374"/>
                </a:lnTo>
                <a:lnTo>
                  <a:pt x="98042" y="88372"/>
                </a:lnTo>
                <a:lnTo>
                  <a:pt x="98042" y="88366"/>
                </a:lnTo>
                <a:lnTo>
                  <a:pt x="98042" y="88353"/>
                </a:lnTo>
                <a:lnTo>
                  <a:pt x="98042" y="88350"/>
                </a:lnTo>
                <a:lnTo>
                  <a:pt x="98044" y="88345"/>
                </a:lnTo>
                <a:lnTo>
                  <a:pt x="98051" y="88330"/>
                </a:lnTo>
                <a:lnTo>
                  <a:pt x="98052" y="88328"/>
                </a:lnTo>
                <a:lnTo>
                  <a:pt x="98054" y="88325"/>
                </a:lnTo>
                <a:lnTo>
                  <a:pt x="98060" y="88322"/>
                </a:lnTo>
                <a:lnTo>
                  <a:pt x="98081" y="88315"/>
                </a:lnTo>
                <a:lnTo>
                  <a:pt x="98094" y="88318"/>
                </a:lnTo>
                <a:lnTo>
                  <a:pt x="98095" y="88318"/>
                </a:lnTo>
                <a:lnTo>
                  <a:pt x="98106" y="88321"/>
                </a:lnTo>
                <a:lnTo>
                  <a:pt x="98115" y="88324"/>
                </a:lnTo>
                <a:lnTo>
                  <a:pt x="98145" y="88329"/>
                </a:lnTo>
                <a:lnTo>
                  <a:pt x="98183" y="88334"/>
                </a:lnTo>
                <a:lnTo>
                  <a:pt x="98186" y="88334"/>
                </a:lnTo>
                <a:lnTo>
                  <a:pt x="98196" y="88336"/>
                </a:lnTo>
                <a:lnTo>
                  <a:pt x="98202" y="88348"/>
                </a:lnTo>
                <a:lnTo>
                  <a:pt x="98196" y="88352"/>
                </a:lnTo>
                <a:lnTo>
                  <a:pt x="98191" y="88356"/>
                </a:lnTo>
                <a:lnTo>
                  <a:pt x="98188" y="88359"/>
                </a:lnTo>
                <a:lnTo>
                  <a:pt x="98186" y="88362"/>
                </a:lnTo>
                <a:lnTo>
                  <a:pt x="98185" y="88365"/>
                </a:lnTo>
                <a:lnTo>
                  <a:pt x="98183" y="88366"/>
                </a:lnTo>
                <a:lnTo>
                  <a:pt x="98183" y="88369"/>
                </a:lnTo>
                <a:lnTo>
                  <a:pt x="98182" y="88374"/>
                </a:lnTo>
                <a:lnTo>
                  <a:pt x="98177" y="88377"/>
                </a:lnTo>
                <a:lnTo>
                  <a:pt x="98177" y="88386"/>
                </a:lnTo>
                <a:lnTo>
                  <a:pt x="98180" y="88398"/>
                </a:lnTo>
                <a:lnTo>
                  <a:pt x="98189" y="88400"/>
                </a:lnTo>
                <a:lnTo>
                  <a:pt x="98193" y="88406"/>
                </a:lnTo>
                <a:lnTo>
                  <a:pt x="98194" y="88407"/>
                </a:lnTo>
                <a:lnTo>
                  <a:pt x="98202" y="88417"/>
                </a:lnTo>
                <a:lnTo>
                  <a:pt x="98203" y="88418"/>
                </a:lnTo>
                <a:lnTo>
                  <a:pt x="98209" y="88422"/>
                </a:lnTo>
                <a:lnTo>
                  <a:pt x="98212" y="88424"/>
                </a:lnTo>
                <a:lnTo>
                  <a:pt x="98220" y="88427"/>
                </a:lnTo>
                <a:lnTo>
                  <a:pt x="98221" y="88427"/>
                </a:lnTo>
                <a:lnTo>
                  <a:pt x="98222" y="88426"/>
                </a:lnTo>
                <a:lnTo>
                  <a:pt x="98232" y="88425"/>
                </a:lnTo>
                <a:lnTo>
                  <a:pt x="98235" y="88424"/>
                </a:lnTo>
                <a:lnTo>
                  <a:pt x="98250" y="88416"/>
                </a:lnTo>
                <a:lnTo>
                  <a:pt x="98264" y="88413"/>
                </a:lnTo>
                <a:lnTo>
                  <a:pt x="98274" y="88415"/>
                </a:lnTo>
                <a:lnTo>
                  <a:pt x="98279" y="88416"/>
                </a:lnTo>
                <a:lnTo>
                  <a:pt x="98280" y="88416"/>
                </a:lnTo>
                <a:lnTo>
                  <a:pt x="98296" y="88413"/>
                </a:lnTo>
                <a:lnTo>
                  <a:pt x="98300" y="88413"/>
                </a:lnTo>
                <a:lnTo>
                  <a:pt x="98305" y="88413"/>
                </a:lnTo>
                <a:lnTo>
                  <a:pt x="98312" y="88411"/>
                </a:lnTo>
                <a:lnTo>
                  <a:pt x="98324" y="88400"/>
                </a:lnTo>
                <a:lnTo>
                  <a:pt x="98331" y="88397"/>
                </a:lnTo>
                <a:lnTo>
                  <a:pt x="98341" y="88383"/>
                </a:lnTo>
                <a:lnTo>
                  <a:pt x="98342" y="88381"/>
                </a:lnTo>
                <a:lnTo>
                  <a:pt x="98348" y="88372"/>
                </a:lnTo>
                <a:lnTo>
                  <a:pt x="98353" y="88368"/>
                </a:lnTo>
                <a:lnTo>
                  <a:pt x="98359" y="88364"/>
                </a:lnTo>
                <a:lnTo>
                  <a:pt x="98362" y="88362"/>
                </a:lnTo>
                <a:lnTo>
                  <a:pt x="98368" y="88352"/>
                </a:lnTo>
                <a:lnTo>
                  <a:pt x="98371" y="88348"/>
                </a:lnTo>
                <a:lnTo>
                  <a:pt x="98372" y="88339"/>
                </a:lnTo>
                <a:lnTo>
                  <a:pt x="98382" y="88321"/>
                </a:lnTo>
                <a:lnTo>
                  <a:pt x="98388" y="88311"/>
                </a:lnTo>
                <a:lnTo>
                  <a:pt x="98398" y="88306"/>
                </a:lnTo>
                <a:lnTo>
                  <a:pt x="98403" y="88298"/>
                </a:lnTo>
                <a:lnTo>
                  <a:pt x="98403" y="88294"/>
                </a:lnTo>
                <a:lnTo>
                  <a:pt x="98407" y="88283"/>
                </a:lnTo>
                <a:lnTo>
                  <a:pt x="98409" y="88272"/>
                </a:lnTo>
                <a:lnTo>
                  <a:pt x="98412" y="88272"/>
                </a:lnTo>
                <a:lnTo>
                  <a:pt x="98412" y="88266"/>
                </a:lnTo>
                <a:lnTo>
                  <a:pt x="98414" y="88259"/>
                </a:lnTo>
                <a:lnTo>
                  <a:pt x="98414" y="88254"/>
                </a:lnTo>
                <a:lnTo>
                  <a:pt x="98414" y="88251"/>
                </a:lnTo>
                <a:lnTo>
                  <a:pt x="98413" y="88245"/>
                </a:lnTo>
                <a:lnTo>
                  <a:pt x="98412" y="88243"/>
                </a:lnTo>
                <a:lnTo>
                  <a:pt x="98409" y="88236"/>
                </a:lnTo>
                <a:lnTo>
                  <a:pt x="98408" y="88228"/>
                </a:lnTo>
                <a:lnTo>
                  <a:pt x="98405" y="88224"/>
                </a:lnTo>
                <a:lnTo>
                  <a:pt x="98405" y="88215"/>
                </a:lnTo>
                <a:lnTo>
                  <a:pt x="98403" y="88207"/>
                </a:lnTo>
                <a:lnTo>
                  <a:pt x="98404" y="88205"/>
                </a:lnTo>
                <a:lnTo>
                  <a:pt x="98407" y="88199"/>
                </a:lnTo>
                <a:lnTo>
                  <a:pt x="98413" y="88196"/>
                </a:lnTo>
                <a:lnTo>
                  <a:pt x="98420" y="88196"/>
                </a:lnTo>
                <a:lnTo>
                  <a:pt x="98430" y="88196"/>
                </a:lnTo>
                <a:lnTo>
                  <a:pt x="98443" y="88207"/>
                </a:lnTo>
                <a:lnTo>
                  <a:pt x="98452" y="88214"/>
                </a:lnTo>
                <a:lnTo>
                  <a:pt x="98453" y="88214"/>
                </a:lnTo>
                <a:lnTo>
                  <a:pt x="98453" y="88213"/>
                </a:lnTo>
                <a:lnTo>
                  <a:pt x="98455" y="88209"/>
                </a:lnTo>
                <a:lnTo>
                  <a:pt x="98459" y="88202"/>
                </a:lnTo>
                <a:lnTo>
                  <a:pt x="98460" y="88190"/>
                </a:lnTo>
                <a:lnTo>
                  <a:pt x="98459" y="88182"/>
                </a:lnTo>
                <a:lnTo>
                  <a:pt x="98463" y="88170"/>
                </a:lnTo>
                <a:lnTo>
                  <a:pt x="98464" y="88168"/>
                </a:lnTo>
                <a:lnTo>
                  <a:pt x="98472" y="88159"/>
                </a:lnTo>
                <a:lnTo>
                  <a:pt x="98477" y="88157"/>
                </a:lnTo>
                <a:lnTo>
                  <a:pt x="98477" y="88157"/>
                </a:lnTo>
                <a:lnTo>
                  <a:pt x="98487" y="88149"/>
                </a:lnTo>
                <a:lnTo>
                  <a:pt x="98494" y="88147"/>
                </a:lnTo>
                <a:lnTo>
                  <a:pt x="98500" y="88143"/>
                </a:lnTo>
                <a:lnTo>
                  <a:pt x="98504" y="88140"/>
                </a:lnTo>
                <a:lnTo>
                  <a:pt x="98513" y="88130"/>
                </a:lnTo>
                <a:lnTo>
                  <a:pt x="98517" y="88123"/>
                </a:lnTo>
                <a:lnTo>
                  <a:pt x="98522" y="88119"/>
                </a:lnTo>
                <a:lnTo>
                  <a:pt x="98524" y="88118"/>
                </a:lnTo>
                <a:lnTo>
                  <a:pt x="98532" y="88113"/>
                </a:lnTo>
                <a:lnTo>
                  <a:pt x="98535" y="88111"/>
                </a:lnTo>
                <a:lnTo>
                  <a:pt x="98540" y="88110"/>
                </a:lnTo>
                <a:lnTo>
                  <a:pt x="98556" y="88104"/>
                </a:lnTo>
                <a:lnTo>
                  <a:pt x="98566" y="88106"/>
                </a:lnTo>
                <a:lnTo>
                  <a:pt x="98568" y="88107"/>
                </a:lnTo>
                <a:lnTo>
                  <a:pt x="98574" y="88102"/>
                </a:lnTo>
                <a:lnTo>
                  <a:pt x="98574" y="88098"/>
                </a:lnTo>
                <a:lnTo>
                  <a:pt x="98574" y="88095"/>
                </a:lnTo>
                <a:lnTo>
                  <a:pt x="98574" y="88093"/>
                </a:lnTo>
                <a:lnTo>
                  <a:pt x="98572" y="88088"/>
                </a:lnTo>
                <a:lnTo>
                  <a:pt x="98572" y="88086"/>
                </a:lnTo>
                <a:lnTo>
                  <a:pt x="98571" y="88083"/>
                </a:lnTo>
                <a:lnTo>
                  <a:pt x="98569" y="88081"/>
                </a:lnTo>
                <a:lnTo>
                  <a:pt x="98571" y="88062"/>
                </a:lnTo>
                <a:lnTo>
                  <a:pt x="98571" y="88057"/>
                </a:lnTo>
                <a:lnTo>
                  <a:pt x="98571" y="88049"/>
                </a:lnTo>
                <a:lnTo>
                  <a:pt x="98569" y="88048"/>
                </a:lnTo>
                <a:lnTo>
                  <a:pt x="98567" y="88045"/>
                </a:lnTo>
                <a:lnTo>
                  <a:pt x="98563" y="88030"/>
                </a:lnTo>
                <a:lnTo>
                  <a:pt x="98563" y="88025"/>
                </a:lnTo>
                <a:lnTo>
                  <a:pt x="98567" y="88019"/>
                </a:lnTo>
                <a:lnTo>
                  <a:pt x="98569" y="88016"/>
                </a:lnTo>
                <a:lnTo>
                  <a:pt x="98573" y="88016"/>
                </a:lnTo>
                <a:lnTo>
                  <a:pt x="98578" y="88006"/>
                </a:lnTo>
                <a:lnTo>
                  <a:pt x="98578" y="87994"/>
                </a:lnTo>
                <a:lnTo>
                  <a:pt x="98578" y="87982"/>
                </a:lnTo>
                <a:lnTo>
                  <a:pt x="98574" y="87977"/>
                </a:lnTo>
                <a:lnTo>
                  <a:pt x="98572" y="87977"/>
                </a:lnTo>
                <a:lnTo>
                  <a:pt x="98566" y="87976"/>
                </a:lnTo>
                <a:lnTo>
                  <a:pt x="98565" y="87976"/>
                </a:lnTo>
                <a:lnTo>
                  <a:pt x="98556" y="87958"/>
                </a:lnTo>
                <a:lnTo>
                  <a:pt x="98553" y="87949"/>
                </a:lnTo>
                <a:lnTo>
                  <a:pt x="98552" y="87946"/>
                </a:lnTo>
                <a:lnTo>
                  <a:pt x="98552" y="87941"/>
                </a:lnTo>
                <a:lnTo>
                  <a:pt x="98552" y="87937"/>
                </a:lnTo>
                <a:lnTo>
                  <a:pt x="98556" y="87927"/>
                </a:lnTo>
                <a:lnTo>
                  <a:pt x="98561" y="87922"/>
                </a:lnTo>
                <a:lnTo>
                  <a:pt x="98561" y="87911"/>
                </a:lnTo>
                <a:lnTo>
                  <a:pt x="98562" y="87900"/>
                </a:lnTo>
                <a:lnTo>
                  <a:pt x="98568" y="87890"/>
                </a:lnTo>
                <a:lnTo>
                  <a:pt x="98568" y="87888"/>
                </a:lnTo>
                <a:lnTo>
                  <a:pt x="98566" y="87878"/>
                </a:lnTo>
                <a:lnTo>
                  <a:pt x="98564" y="87875"/>
                </a:lnTo>
                <a:lnTo>
                  <a:pt x="98567" y="87872"/>
                </a:lnTo>
                <a:lnTo>
                  <a:pt x="98569" y="87870"/>
                </a:lnTo>
                <a:lnTo>
                  <a:pt x="98573" y="87869"/>
                </a:lnTo>
                <a:lnTo>
                  <a:pt x="98579" y="87869"/>
                </a:lnTo>
                <a:lnTo>
                  <a:pt x="98585" y="87869"/>
                </a:lnTo>
                <a:lnTo>
                  <a:pt x="98593" y="87871"/>
                </a:lnTo>
                <a:lnTo>
                  <a:pt x="98595" y="87871"/>
                </a:lnTo>
                <a:lnTo>
                  <a:pt x="98598" y="87871"/>
                </a:lnTo>
                <a:lnTo>
                  <a:pt x="98602" y="87871"/>
                </a:lnTo>
                <a:lnTo>
                  <a:pt x="98608" y="87874"/>
                </a:lnTo>
                <a:lnTo>
                  <a:pt x="98614" y="87875"/>
                </a:lnTo>
                <a:lnTo>
                  <a:pt x="98616" y="87876"/>
                </a:lnTo>
                <a:lnTo>
                  <a:pt x="98623" y="87876"/>
                </a:lnTo>
                <a:lnTo>
                  <a:pt x="98625" y="87876"/>
                </a:lnTo>
                <a:lnTo>
                  <a:pt x="98630" y="87876"/>
                </a:lnTo>
                <a:lnTo>
                  <a:pt x="98639" y="87874"/>
                </a:lnTo>
                <a:lnTo>
                  <a:pt x="98643" y="87872"/>
                </a:lnTo>
                <a:lnTo>
                  <a:pt x="98651" y="87869"/>
                </a:lnTo>
                <a:lnTo>
                  <a:pt x="98656" y="87867"/>
                </a:lnTo>
                <a:lnTo>
                  <a:pt x="98659" y="87866"/>
                </a:lnTo>
                <a:lnTo>
                  <a:pt x="98660" y="87860"/>
                </a:lnTo>
                <a:lnTo>
                  <a:pt x="98661" y="87852"/>
                </a:lnTo>
                <a:lnTo>
                  <a:pt x="98662" y="87846"/>
                </a:lnTo>
                <a:lnTo>
                  <a:pt x="98667" y="87833"/>
                </a:lnTo>
                <a:lnTo>
                  <a:pt x="98671" y="87827"/>
                </a:lnTo>
                <a:lnTo>
                  <a:pt x="98677" y="87822"/>
                </a:lnTo>
                <a:lnTo>
                  <a:pt x="98682" y="87816"/>
                </a:lnTo>
                <a:lnTo>
                  <a:pt x="98686" y="87806"/>
                </a:lnTo>
                <a:lnTo>
                  <a:pt x="98688" y="87798"/>
                </a:lnTo>
                <a:lnTo>
                  <a:pt x="98695" y="87792"/>
                </a:lnTo>
                <a:lnTo>
                  <a:pt x="98698" y="87788"/>
                </a:lnTo>
                <a:lnTo>
                  <a:pt x="98703" y="87778"/>
                </a:lnTo>
                <a:lnTo>
                  <a:pt x="98706" y="87776"/>
                </a:lnTo>
                <a:lnTo>
                  <a:pt x="98713" y="87770"/>
                </a:lnTo>
                <a:lnTo>
                  <a:pt x="98718" y="87766"/>
                </a:lnTo>
                <a:lnTo>
                  <a:pt x="98724" y="87753"/>
                </a:lnTo>
                <a:lnTo>
                  <a:pt x="98726" y="87748"/>
                </a:lnTo>
                <a:lnTo>
                  <a:pt x="98728" y="87742"/>
                </a:lnTo>
                <a:lnTo>
                  <a:pt x="98731" y="87737"/>
                </a:lnTo>
                <a:lnTo>
                  <a:pt x="98732" y="87735"/>
                </a:lnTo>
                <a:lnTo>
                  <a:pt x="98737" y="87725"/>
                </a:lnTo>
                <a:lnTo>
                  <a:pt x="98739" y="87718"/>
                </a:lnTo>
                <a:lnTo>
                  <a:pt x="98740" y="87713"/>
                </a:lnTo>
                <a:lnTo>
                  <a:pt x="98742" y="87704"/>
                </a:lnTo>
                <a:lnTo>
                  <a:pt x="98742" y="87698"/>
                </a:lnTo>
                <a:lnTo>
                  <a:pt x="98741" y="87688"/>
                </a:lnTo>
                <a:lnTo>
                  <a:pt x="98737" y="87684"/>
                </a:lnTo>
                <a:lnTo>
                  <a:pt x="98732" y="87680"/>
                </a:lnTo>
                <a:lnTo>
                  <a:pt x="98727" y="87678"/>
                </a:lnTo>
                <a:lnTo>
                  <a:pt x="98722" y="87677"/>
                </a:lnTo>
                <a:lnTo>
                  <a:pt x="98710" y="87671"/>
                </a:lnTo>
                <a:lnTo>
                  <a:pt x="98703" y="87670"/>
                </a:lnTo>
                <a:lnTo>
                  <a:pt x="98692" y="87663"/>
                </a:lnTo>
                <a:lnTo>
                  <a:pt x="98686" y="87653"/>
                </a:lnTo>
                <a:lnTo>
                  <a:pt x="98685" y="87634"/>
                </a:lnTo>
                <a:lnTo>
                  <a:pt x="98691" y="87628"/>
                </a:lnTo>
                <a:lnTo>
                  <a:pt x="98696" y="87619"/>
                </a:lnTo>
                <a:lnTo>
                  <a:pt x="98701" y="87614"/>
                </a:lnTo>
                <a:lnTo>
                  <a:pt x="98702" y="87612"/>
                </a:lnTo>
                <a:lnTo>
                  <a:pt x="98703" y="87610"/>
                </a:lnTo>
                <a:lnTo>
                  <a:pt x="98707" y="87605"/>
                </a:lnTo>
                <a:lnTo>
                  <a:pt x="98712" y="87602"/>
                </a:lnTo>
                <a:lnTo>
                  <a:pt x="98716" y="87601"/>
                </a:lnTo>
                <a:lnTo>
                  <a:pt x="98723" y="87598"/>
                </a:lnTo>
                <a:lnTo>
                  <a:pt x="98729" y="87595"/>
                </a:lnTo>
                <a:lnTo>
                  <a:pt x="98731" y="87594"/>
                </a:lnTo>
                <a:lnTo>
                  <a:pt x="98737" y="87590"/>
                </a:lnTo>
                <a:lnTo>
                  <a:pt x="98738" y="87590"/>
                </a:lnTo>
                <a:lnTo>
                  <a:pt x="98742" y="87577"/>
                </a:lnTo>
                <a:lnTo>
                  <a:pt x="98742" y="87567"/>
                </a:lnTo>
                <a:lnTo>
                  <a:pt x="98742" y="87558"/>
                </a:lnTo>
                <a:lnTo>
                  <a:pt x="98742" y="87552"/>
                </a:lnTo>
                <a:lnTo>
                  <a:pt x="98742" y="87549"/>
                </a:lnTo>
                <a:lnTo>
                  <a:pt x="98741" y="87545"/>
                </a:lnTo>
                <a:lnTo>
                  <a:pt x="98736" y="87540"/>
                </a:lnTo>
                <a:lnTo>
                  <a:pt x="98733" y="87539"/>
                </a:lnTo>
                <a:lnTo>
                  <a:pt x="98733" y="87534"/>
                </a:lnTo>
                <a:lnTo>
                  <a:pt x="98737" y="87528"/>
                </a:lnTo>
                <a:lnTo>
                  <a:pt x="98738" y="87522"/>
                </a:lnTo>
                <a:lnTo>
                  <a:pt x="98742" y="87514"/>
                </a:lnTo>
                <a:lnTo>
                  <a:pt x="98751" y="87501"/>
                </a:lnTo>
                <a:lnTo>
                  <a:pt x="98753" y="87496"/>
                </a:lnTo>
                <a:lnTo>
                  <a:pt x="98756" y="87496"/>
                </a:lnTo>
                <a:lnTo>
                  <a:pt x="98760" y="87493"/>
                </a:lnTo>
                <a:lnTo>
                  <a:pt x="98762" y="87492"/>
                </a:lnTo>
                <a:lnTo>
                  <a:pt x="98768" y="87490"/>
                </a:lnTo>
                <a:lnTo>
                  <a:pt x="98777" y="87488"/>
                </a:lnTo>
                <a:lnTo>
                  <a:pt x="98782" y="87486"/>
                </a:lnTo>
                <a:lnTo>
                  <a:pt x="98787" y="87481"/>
                </a:lnTo>
                <a:lnTo>
                  <a:pt x="98792" y="87481"/>
                </a:lnTo>
                <a:lnTo>
                  <a:pt x="98796" y="87481"/>
                </a:lnTo>
                <a:lnTo>
                  <a:pt x="98803" y="87480"/>
                </a:lnTo>
                <a:lnTo>
                  <a:pt x="98806" y="87478"/>
                </a:lnTo>
                <a:lnTo>
                  <a:pt x="98810" y="87472"/>
                </a:lnTo>
                <a:lnTo>
                  <a:pt x="98817" y="87461"/>
                </a:lnTo>
                <a:lnTo>
                  <a:pt x="98820" y="87457"/>
                </a:lnTo>
                <a:lnTo>
                  <a:pt x="98823" y="87439"/>
                </a:lnTo>
                <a:lnTo>
                  <a:pt x="98823" y="87428"/>
                </a:lnTo>
                <a:lnTo>
                  <a:pt x="98821" y="87423"/>
                </a:lnTo>
                <a:lnTo>
                  <a:pt x="98820" y="87417"/>
                </a:lnTo>
                <a:lnTo>
                  <a:pt x="98819" y="87408"/>
                </a:lnTo>
                <a:lnTo>
                  <a:pt x="98821" y="87396"/>
                </a:lnTo>
                <a:lnTo>
                  <a:pt x="98823" y="87378"/>
                </a:lnTo>
                <a:lnTo>
                  <a:pt x="98823" y="87373"/>
                </a:lnTo>
                <a:lnTo>
                  <a:pt x="98809" y="87354"/>
                </a:lnTo>
                <a:lnTo>
                  <a:pt x="98805" y="87353"/>
                </a:lnTo>
                <a:lnTo>
                  <a:pt x="98806" y="87342"/>
                </a:lnTo>
                <a:lnTo>
                  <a:pt x="98809" y="87338"/>
                </a:lnTo>
                <a:lnTo>
                  <a:pt x="98812" y="87337"/>
                </a:lnTo>
                <a:lnTo>
                  <a:pt x="98814" y="87337"/>
                </a:lnTo>
                <a:lnTo>
                  <a:pt x="98818" y="87337"/>
                </a:lnTo>
                <a:lnTo>
                  <a:pt x="98822" y="87336"/>
                </a:lnTo>
                <a:lnTo>
                  <a:pt x="98826" y="87335"/>
                </a:lnTo>
                <a:lnTo>
                  <a:pt x="98831" y="87335"/>
                </a:lnTo>
                <a:lnTo>
                  <a:pt x="98839" y="87330"/>
                </a:lnTo>
                <a:lnTo>
                  <a:pt x="98844" y="87330"/>
                </a:lnTo>
                <a:lnTo>
                  <a:pt x="98847" y="87330"/>
                </a:lnTo>
                <a:lnTo>
                  <a:pt x="98855" y="87330"/>
                </a:lnTo>
                <a:lnTo>
                  <a:pt x="98870" y="87320"/>
                </a:lnTo>
                <a:lnTo>
                  <a:pt x="98883" y="87316"/>
                </a:lnTo>
                <a:lnTo>
                  <a:pt x="98886" y="87316"/>
                </a:lnTo>
                <a:lnTo>
                  <a:pt x="98890" y="87311"/>
                </a:lnTo>
                <a:lnTo>
                  <a:pt x="98892" y="87310"/>
                </a:lnTo>
                <a:lnTo>
                  <a:pt x="98896" y="87305"/>
                </a:lnTo>
                <a:lnTo>
                  <a:pt x="98897" y="87305"/>
                </a:lnTo>
                <a:lnTo>
                  <a:pt x="98898" y="87301"/>
                </a:lnTo>
                <a:lnTo>
                  <a:pt x="98906" y="87294"/>
                </a:lnTo>
                <a:lnTo>
                  <a:pt x="98907" y="87288"/>
                </a:lnTo>
                <a:lnTo>
                  <a:pt x="98907" y="87286"/>
                </a:lnTo>
                <a:lnTo>
                  <a:pt x="98907" y="87283"/>
                </a:lnTo>
                <a:lnTo>
                  <a:pt x="98912" y="87278"/>
                </a:lnTo>
                <a:lnTo>
                  <a:pt x="98913" y="87278"/>
                </a:lnTo>
                <a:lnTo>
                  <a:pt x="98914" y="87276"/>
                </a:lnTo>
                <a:lnTo>
                  <a:pt x="98921" y="87269"/>
                </a:lnTo>
                <a:lnTo>
                  <a:pt x="98922" y="87264"/>
                </a:lnTo>
                <a:lnTo>
                  <a:pt x="98926" y="87259"/>
                </a:lnTo>
                <a:lnTo>
                  <a:pt x="98928" y="87255"/>
                </a:lnTo>
                <a:lnTo>
                  <a:pt x="98933" y="87255"/>
                </a:lnTo>
                <a:lnTo>
                  <a:pt x="98935" y="87252"/>
                </a:lnTo>
                <a:lnTo>
                  <a:pt x="98940" y="87245"/>
                </a:lnTo>
                <a:lnTo>
                  <a:pt x="98942" y="87245"/>
                </a:lnTo>
                <a:lnTo>
                  <a:pt x="98945" y="87237"/>
                </a:lnTo>
                <a:lnTo>
                  <a:pt x="98948" y="87234"/>
                </a:lnTo>
                <a:lnTo>
                  <a:pt x="98952" y="87226"/>
                </a:lnTo>
                <a:lnTo>
                  <a:pt x="98954" y="87220"/>
                </a:lnTo>
                <a:lnTo>
                  <a:pt x="98958" y="87216"/>
                </a:lnTo>
                <a:lnTo>
                  <a:pt x="98959" y="87215"/>
                </a:lnTo>
                <a:lnTo>
                  <a:pt x="98959" y="87214"/>
                </a:lnTo>
                <a:lnTo>
                  <a:pt x="98960" y="87214"/>
                </a:lnTo>
                <a:lnTo>
                  <a:pt x="98963" y="87212"/>
                </a:lnTo>
                <a:lnTo>
                  <a:pt x="98965" y="87206"/>
                </a:lnTo>
                <a:lnTo>
                  <a:pt x="98966" y="87203"/>
                </a:lnTo>
                <a:lnTo>
                  <a:pt x="98967" y="87202"/>
                </a:lnTo>
                <a:lnTo>
                  <a:pt x="98968" y="87199"/>
                </a:lnTo>
                <a:lnTo>
                  <a:pt x="98975" y="87193"/>
                </a:lnTo>
                <a:lnTo>
                  <a:pt x="98980" y="87196"/>
                </a:lnTo>
                <a:lnTo>
                  <a:pt x="98983" y="87201"/>
                </a:lnTo>
                <a:lnTo>
                  <a:pt x="98984" y="87204"/>
                </a:lnTo>
                <a:lnTo>
                  <a:pt x="98988" y="87207"/>
                </a:lnTo>
                <a:lnTo>
                  <a:pt x="98991" y="87210"/>
                </a:lnTo>
                <a:lnTo>
                  <a:pt x="98997" y="87212"/>
                </a:lnTo>
                <a:lnTo>
                  <a:pt x="99000" y="87213"/>
                </a:lnTo>
                <a:lnTo>
                  <a:pt x="99010" y="87216"/>
                </a:lnTo>
                <a:lnTo>
                  <a:pt x="99016" y="87217"/>
                </a:lnTo>
                <a:lnTo>
                  <a:pt x="99024" y="87217"/>
                </a:lnTo>
                <a:lnTo>
                  <a:pt x="99029" y="87217"/>
                </a:lnTo>
                <a:lnTo>
                  <a:pt x="99035" y="87207"/>
                </a:lnTo>
                <a:lnTo>
                  <a:pt x="99036" y="87206"/>
                </a:lnTo>
                <a:lnTo>
                  <a:pt x="99040" y="87204"/>
                </a:lnTo>
                <a:lnTo>
                  <a:pt x="99043" y="87202"/>
                </a:lnTo>
                <a:lnTo>
                  <a:pt x="99045" y="87202"/>
                </a:lnTo>
                <a:lnTo>
                  <a:pt x="99056" y="87198"/>
                </a:lnTo>
                <a:lnTo>
                  <a:pt x="99056" y="87193"/>
                </a:lnTo>
                <a:lnTo>
                  <a:pt x="99058" y="87184"/>
                </a:lnTo>
                <a:lnTo>
                  <a:pt x="99062" y="87184"/>
                </a:lnTo>
                <a:lnTo>
                  <a:pt x="99063" y="87184"/>
                </a:lnTo>
                <a:lnTo>
                  <a:pt x="99066" y="87179"/>
                </a:lnTo>
                <a:lnTo>
                  <a:pt x="99067" y="87176"/>
                </a:lnTo>
                <a:lnTo>
                  <a:pt x="99071" y="87175"/>
                </a:lnTo>
                <a:lnTo>
                  <a:pt x="99077" y="87171"/>
                </a:lnTo>
                <a:lnTo>
                  <a:pt x="99081" y="87169"/>
                </a:lnTo>
                <a:lnTo>
                  <a:pt x="99084" y="87164"/>
                </a:lnTo>
                <a:lnTo>
                  <a:pt x="99086" y="87164"/>
                </a:lnTo>
                <a:lnTo>
                  <a:pt x="99090" y="87164"/>
                </a:lnTo>
                <a:lnTo>
                  <a:pt x="99091" y="87164"/>
                </a:lnTo>
                <a:lnTo>
                  <a:pt x="99098" y="87163"/>
                </a:lnTo>
                <a:lnTo>
                  <a:pt x="99099" y="87160"/>
                </a:lnTo>
                <a:lnTo>
                  <a:pt x="99099" y="87154"/>
                </a:lnTo>
                <a:lnTo>
                  <a:pt x="99102" y="87154"/>
                </a:lnTo>
                <a:lnTo>
                  <a:pt x="99103" y="87152"/>
                </a:lnTo>
                <a:lnTo>
                  <a:pt x="99107" y="87147"/>
                </a:lnTo>
                <a:lnTo>
                  <a:pt x="99113" y="87147"/>
                </a:lnTo>
                <a:lnTo>
                  <a:pt x="99117" y="87147"/>
                </a:lnTo>
                <a:lnTo>
                  <a:pt x="99119" y="87148"/>
                </a:lnTo>
                <a:lnTo>
                  <a:pt x="99125" y="87148"/>
                </a:lnTo>
                <a:lnTo>
                  <a:pt x="99129" y="87148"/>
                </a:lnTo>
                <a:lnTo>
                  <a:pt x="99137" y="87147"/>
                </a:lnTo>
                <a:lnTo>
                  <a:pt x="99140" y="87146"/>
                </a:lnTo>
                <a:lnTo>
                  <a:pt x="99144" y="87145"/>
                </a:lnTo>
                <a:lnTo>
                  <a:pt x="99149" y="87142"/>
                </a:lnTo>
                <a:lnTo>
                  <a:pt x="99154" y="87140"/>
                </a:lnTo>
                <a:lnTo>
                  <a:pt x="99163" y="87136"/>
                </a:lnTo>
                <a:lnTo>
                  <a:pt x="99165" y="87129"/>
                </a:lnTo>
                <a:lnTo>
                  <a:pt x="99165" y="87129"/>
                </a:lnTo>
                <a:lnTo>
                  <a:pt x="99170" y="87119"/>
                </a:lnTo>
                <a:lnTo>
                  <a:pt x="99165" y="87108"/>
                </a:lnTo>
                <a:lnTo>
                  <a:pt x="99165" y="87107"/>
                </a:lnTo>
                <a:lnTo>
                  <a:pt x="99169" y="87089"/>
                </a:lnTo>
                <a:lnTo>
                  <a:pt x="99174" y="87087"/>
                </a:lnTo>
                <a:lnTo>
                  <a:pt x="99176" y="87084"/>
                </a:lnTo>
                <a:lnTo>
                  <a:pt x="99178" y="87077"/>
                </a:lnTo>
                <a:lnTo>
                  <a:pt x="99183" y="87072"/>
                </a:lnTo>
                <a:lnTo>
                  <a:pt x="99188" y="87070"/>
                </a:lnTo>
                <a:lnTo>
                  <a:pt x="99189" y="87070"/>
                </a:lnTo>
                <a:lnTo>
                  <a:pt x="99191" y="87069"/>
                </a:lnTo>
                <a:lnTo>
                  <a:pt x="99197" y="87066"/>
                </a:lnTo>
                <a:lnTo>
                  <a:pt x="99199" y="87066"/>
                </a:lnTo>
                <a:lnTo>
                  <a:pt x="99199" y="87066"/>
                </a:lnTo>
                <a:lnTo>
                  <a:pt x="99202" y="87060"/>
                </a:lnTo>
                <a:lnTo>
                  <a:pt x="99209" y="87060"/>
                </a:lnTo>
                <a:lnTo>
                  <a:pt x="99216" y="87057"/>
                </a:lnTo>
                <a:lnTo>
                  <a:pt x="99217" y="87057"/>
                </a:lnTo>
                <a:lnTo>
                  <a:pt x="99218" y="87051"/>
                </a:lnTo>
                <a:lnTo>
                  <a:pt x="99219" y="87046"/>
                </a:lnTo>
                <a:lnTo>
                  <a:pt x="99219" y="87041"/>
                </a:lnTo>
                <a:lnTo>
                  <a:pt x="99217" y="87035"/>
                </a:lnTo>
                <a:lnTo>
                  <a:pt x="99210" y="87028"/>
                </a:lnTo>
                <a:lnTo>
                  <a:pt x="99206" y="87019"/>
                </a:lnTo>
                <a:lnTo>
                  <a:pt x="99204" y="87013"/>
                </a:lnTo>
                <a:lnTo>
                  <a:pt x="99200" y="87011"/>
                </a:lnTo>
                <a:lnTo>
                  <a:pt x="99199" y="87010"/>
                </a:lnTo>
                <a:lnTo>
                  <a:pt x="99194" y="87008"/>
                </a:lnTo>
                <a:lnTo>
                  <a:pt x="99186" y="87007"/>
                </a:lnTo>
                <a:lnTo>
                  <a:pt x="99183" y="87005"/>
                </a:lnTo>
                <a:lnTo>
                  <a:pt x="99175" y="87005"/>
                </a:lnTo>
                <a:lnTo>
                  <a:pt x="99166" y="87001"/>
                </a:lnTo>
                <a:lnTo>
                  <a:pt x="99163" y="86998"/>
                </a:lnTo>
                <a:lnTo>
                  <a:pt x="99154" y="86983"/>
                </a:lnTo>
                <a:lnTo>
                  <a:pt x="99150" y="86966"/>
                </a:lnTo>
                <a:lnTo>
                  <a:pt x="99150" y="86955"/>
                </a:lnTo>
                <a:lnTo>
                  <a:pt x="99150" y="86946"/>
                </a:lnTo>
                <a:lnTo>
                  <a:pt x="99150" y="86945"/>
                </a:lnTo>
                <a:lnTo>
                  <a:pt x="99151" y="86939"/>
                </a:lnTo>
                <a:lnTo>
                  <a:pt x="99151" y="86935"/>
                </a:lnTo>
                <a:lnTo>
                  <a:pt x="99151" y="86922"/>
                </a:lnTo>
                <a:lnTo>
                  <a:pt x="99150" y="86918"/>
                </a:lnTo>
                <a:lnTo>
                  <a:pt x="99149" y="86914"/>
                </a:lnTo>
                <a:lnTo>
                  <a:pt x="99152" y="86912"/>
                </a:lnTo>
                <a:lnTo>
                  <a:pt x="99156" y="86910"/>
                </a:lnTo>
                <a:lnTo>
                  <a:pt x="99155" y="86908"/>
                </a:lnTo>
                <a:lnTo>
                  <a:pt x="99153" y="86905"/>
                </a:lnTo>
                <a:lnTo>
                  <a:pt x="99151" y="86902"/>
                </a:lnTo>
                <a:lnTo>
                  <a:pt x="99145" y="86884"/>
                </a:lnTo>
                <a:lnTo>
                  <a:pt x="99144" y="86878"/>
                </a:lnTo>
                <a:lnTo>
                  <a:pt x="99142" y="86873"/>
                </a:lnTo>
                <a:lnTo>
                  <a:pt x="99142" y="86869"/>
                </a:lnTo>
                <a:lnTo>
                  <a:pt x="99142" y="86867"/>
                </a:lnTo>
                <a:lnTo>
                  <a:pt x="99142" y="86861"/>
                </a:lnTo>
                <a:lnTo>
                  <a:pt x="99150" y="86854"/>
                </a:lnTo>
                <a:lnTo>
                  <a:pt x="99154" y="86854"/>
                </a:lnTo>
                <a:lnTo>
                  <a:pt x="99158" y="86855"/>
                </a:lnTo>
                <a:lnTo>
                  <a:pt x="99160" y="86851"/>
                </a:lnTo>
                <a:lnTo>
                  <a:pt x="99164" y="86845"/>
                </a:lnTo>
                <a:lnTo>
                  <a:pt x="99166" y="86836"/>
                </a:lnTo>
                <a:lnTo>
                  <a:pt x="99171" y="86837"/>
                </a:lnTo>
                <a:lnTo>
                  <a:pt x="99176" y="86837"/>
                </a:lnTo>
                <a:lnTo>
                  <a:pt x="99182" y="86835"/>
                </a:lnTo>
                <a:lnTo>
                  <a:pt x="99186" y="86834"/>
                </a:lnTo>
                <a:lnTo>
                  <a:pt x="99190" y="86833"/>
                </a:lnTo>
                <a:lnTo>
                  <a:pt x="99196" y="86822"/>
                </a:lnTo>
                <a:lnTo>
                  <a:pt x="99197" y="86820"/>
                </a:lnTo>
                <a:lnTo>
                  <a:pt x="99200" y="86817"/>
                </a:lnTo>
                <a:lnTo>
                  <a:pt x="99199" y="86812"/>
                </a:lnTo>
                <a:lnTo>
                  <a:pt x="99197" y="86811"/>
                </a:lnTo>
                <a:lnTo>
                  <a:pt x="99186" y="86807"/>
                </a:lnTo>
                <a:lnTo>
                  <a:pt x="99185" y="86805"/>
                </a:lnTo>
                <a:lnTo>
                  <a:pt x="99175" y="86790"/>
                </a:lnTo>
                <a:lnTo>
                  <a:pt x="99173" y="86783"/>
                </a:lnTo>
                <a:lnTo>
                  <a:pt x="99173" y="86777"/>
                </a:lnTo>
                <a:lnTo>
                  <a:pt x="99170" y="86769"/>
                </a:lnTo>
                <a:lnTo>
                  <a:pt x="99168" y="86764"/>
                </a:lnTo>
                <a:lnTo>
                  <a:pt x="99169" y="86755"/>
                </a:lnTo>
                <a:lnTo>
                  <a:pt x="99171" y="86754"/>
                </a:lnTo>
                <a:lnTo>
                  <a:pt x="99175" y="86753"/>
                </a:lnTo>
                <a:lnTo>
                  <a:pt x="99181" y="86751"/>
                </a:lnTo>
                <a:lnTo>
                  <a:pt x="99187" y="86745"/>
                </a:lnTo>
                <a:lnTo>
                  <a:pt x="99192" y="86741"/>
                </a:lnTo>
                <a:lnTo>
                  <a:pt x="99199" y="86740"/>
                </a:lnTo>
                <a:lnTo>
                  <a:pt x="99202" y="86738"/>
                </a:lnTo>
                <a:lnTo>
                  <a:pt x="99207" y="86734"/>
                </a:lnTo>
                <a:lnTo>
                  <a:pt x="99207" y="86730"/>
                </a:lnTo>
                <a:lnTo>
                  <a:pt x="99212" y="86713"/>
                </a:lnTo>
                <a:lnTo>
                  <a:pt x="99221" y="86702"/>
                </a:lnTo>
                <a:lnTo>
                  <a:pt x="99231" y="86700"/>
                </a:lnTo>
                <a:lnTo>
                  <a:pt x="99241" y="86706"/>
                </a:lnTo>
                <a:lnTo>
                  <a:pt x="99247" y="86710"/>
                </a:lnTo>
                <a:lnTo>
                  <a:pt x="99259" y="86737"/>
                </a:lnTo>
                <a:lnTo>
                  <a:pt x="99273" y="86771"/>
                </a:lnTo>
                <a:lnTo>
                  <a:pt x="99315" y="86837"/>
                </a:lnTo>
                <a:lnTo>
                  <a:pt x="99339" y="86867"/>
                </a:lnTo>
                <a:lnTo>
                  <a:pt x="99426" y="86936"/>
                </a:lnTo>
                <a:lnTo>
                  <a:pt x="99463" y="86952"/>
                </a:lnTo>
                <a:lnTo>
                  <a:pt x="99466" y="86953"/>
                </a:lnTo>
                <a:lnTo>
                  <a:pt x="99481" y="86959"/>
                </a:lnTo>
                <a:lnTo>
                  <a:pt x="99494" y="86965"/>
                </a:lnTo>
                <a:lnTo>
                  <a:pt x="99578" y="87005"/>
                </a:lnTo>
                <a:lnTo>
                  <a:pt x="99646" y="87026"/>
                </a:lnTo>
                <a:lnTo>
                  <a:pt x="99655" y="87026"/>
                </a:lnTo>
                <a:lnTo>
                  <a:pt x="99670" y="87029"/>
                </a:lnTo>
                <a:lnTo>
                  <a:pt x="99680" y="87031"/>
                </a:lnTo>
                <a:lnTo>
                  <a:pt x="99683" y="87034"/>
                </a:lnTo>
                <a:lnTo>
                  <a:pt x="99693" y="87038"/>
                </a:lnTo>
                <a:lnTo>
                  <a:pt x="99695" y="87039"/>
                </a:lnTo>
                <a:lnTo>
                  <a:pt x="99705" y="87037"/>
                </a:lnTo>
                <a:lnTo>
                  <a:pt x="99715" y="87036"/>
                </a:lnTo>
                <a:lnTo>
                  <a:pt x="99730" y="87034"/>
                </a:lnTo>
                <a:lnTo>
                  <a:pt x="99748" y="87029"/>
                </a:lnTo>
                <a:lnTo>
                  <a:pt x="99765" y="87024"/>
                </a:lnTo>
                <a:lnTo>
                  <a:pt x="99772" y="87024"/>
                </a:lnTo>
                <a:lnTo>
                  <a:pt x="99776" y="87024"/>
                </a:lnTo>
                <a:lnTo>
                  <a:pt x="99782" y="87024"/>
                </a:lnTo>
                <a:lnTo>
                  <a:pt x="99783" y="87024"/>
                </a:lnTo>
                <a:lnTo>
                  <a:pt x="99802" y="87017"/>
                </a:lnTo>
                <a:lnTo>
                  <a:pt x="99871" y="87027"/>
                </a:lnTo>
                <a:lnTo>
                  <a:pt x="99884" y="87029"/>
                </a:lnTo>
                <a:lnTo>
                  <a:pt x="99914" y="87046"/>
                </a:lnTo>
                <a:lnTo>
                  <a:pt x="99921" y="87051"/>
                </a:lnTo>
                <a:lnTo>
                  <a:pt x="99930" y="87062"/>
                </a:lnTo>
                <a:lnTo>
                  <a:pt x="99938" y="87075"/>
                </a:lnTo>
                <a:lnTo>
                  <a:pt x="99946" y="87082"/>
                </a:lnTo>
                <a:lnTo>
                  <a:pt x="99966" y="87101"/>
                </a:lnTo>
                <a:lnTo>
                  <a:pt x="99983" y="87108"/>
                </a:lnTo>
                <a:lnTo>
                  <a:pt x="100006" y="87113"/>
                </a:lnTo>
                <a:lnTo>
                  <a:pt x="100035" y="87123"/>
                </a:lnTo>
                <a:lnTo>
                  <a:pt x="100038" y="87124"/>
                </a:lnTo>
                <a:lnTo>
                  <a:pt x="100045" y="87128"/>
                </a:lnTo>
                <a:lnTo>
                  <a:pt x="100046" y="87129"/>
                </a:lnTo>
                <a:lnTo>
                  <a:pt x="100053" y="87154"/>
                </a:lnTo>
                <a:lnTo>
                  <a:pt x="100061" y="87177"/>
                </a:lnTo>
                <a:lnTo>
                  <a:pt x="100063" y="87181"/>
                </a:lnTo>
                <a:lnTo>
                  <a:pt x="100040" y="87214"/>
                </a:lnTo>
                <a:lnTo>
                  <a:pt x="100040" y="87215"/>
                </a:lnTo>
                <a:lnTo>
                  <a:pt x="100028" y="87226"/>
                </a:lnTo>
                <a:lnTo>
                  <a:pt x="100015" y="87241"/>
                </a:lnTo>
                <a:lnTo>
                  <a:pt x="100003" y="87260"/>
                </a:lnTo>
                <a:lnTo>
                  <a:pt x="100001" y="87263"/>
                </a:lnTo>
                <a:lnTo>
                  <a:pt x="99996" y="87277"/>
                </a:lnTo>
                <a:lnTo>
                  <a:pt x="99993" y="87284"/>
                </a:lnTo>
                <a:lnTo>
                  <a:pt x="99981" y="87318"/>
                </a:lnTo>
                <a:lnTo>
                  <a:pt x="99981" y="87369"/>
                </a:lnTo>
                <a:lnTo>
                  <a:pt x="99976" y="87388"/>
                </a:lnTo>
                <a:lnTo>
                  <a:pt x="99961" y="87412"/>
                </a:lnTo>
                <a:lnTo>
                  <a:pt x="99946" y="87434"/>
                </a:lnTo>
                <a:lnTo>
                  <a:pt x="99934" y="87448"/>
                </a:lnTo>
                <a:lnTo>
                  <a:pt x="99929" y="87451"/>
                </a:lnTo>
                <a:lnTo>
                  <a:pt x="99921" y="87455"/>
                </a:lnTo>
                <a:lnTo>
                  <a:pt x="99896" y="87458"/>
                </a:lnTo>
                <a:lnTo>
                  <a:pt x="99882" y="87469"/>
                </a:lnTo>
                <a:lnTo>
                  <a:pt x="99874" y="87475"/>
                </a:lnTo>
                <a:lnTo>
                  <a:pt x="99859" y="87482"/>
                </a:lnTo>
                <a:lnTo>
                  <a:pt x="99846" y="87489"/>
                </a:lnTo>
                <a:lnTo>
                  <a:pt x="99837" y="87494"/>
                </a:lnTo>
                <a:lnTo>
                  <a:pt x="99790" y="87559"/>
                </a:lnTo>
                <a:lnTo>
                  <a:pt x="99790" y="87566"/>
                </a:lnTo>
                <a:lnTo>
                  <a:pt x="99787" y="87590"/>
                </a:lnTo>
                <a:lnTo>
                  <a:pt x="99787" y="87617"/>
                </a:lnTo>
                <a:lnTo>
                  <a:pt x="99792" y="87643"/>
                </a:lnTo>
                <a:lnTo>
                  <a:pt x="99794" y="87651"/>
                </a:lnTo>
                <a:lnTo>
                  <a:pt x="99802" y="87670"/>
                </a:lnTo>
                <a:lnTo>
                  <a:pt x="99809" y="87708"/>
                </a:lnTo>
                <a:lnTo>
                  <a:pt x="99832" y="87793"/>
                </a:lnTo>
                <a:lnTo>
                  <a:pt x="99844" y="87839"/>
                </a:lnTo>
                <a:lnTo>
                  <a:pt x="99879" y="87899"/>
                </a:lnTo>
                <a:lnTo>
                  <a:pt x="99963" y="87978"/>
                </a:lnTo>
                <a:lnTo>
                  <a:pt x="100055" y="88048"/>
                </a:lnTo>
                <a:lnTo>
                  <a:pt x="100100" y="88075"/>
                </a:lnTo>
                <a:lnTo>
                  <a:pt x="100125" y="88082"/>
                </a:lnTo>
                <a:lnTo>
                  <a:pt x="100199" y="88082"/>
                </a:lnTo>
                <a:lnTo>
                  <a:pt x="100256" y="88082"/>
                </a:lnTo>
                <a:lnTo>
                  <a:pt x="100264" y="88082"/>
                </a:lnTo>
                <a:lnTo>
                  <a:pt x="100280" y="88084"/>
                </a:lnTo>
                <a:lnTo>
                  <a:pt x="100323" y="88089"/>
                </a:lnTo>
                <a:lnTo>
                  <a:pt x="100358" y="88111"/>
                </a:lnTo>
                <a:lnTo>
                  <a:pt x="100390" y="88140"/>
                </a:lnTo>
                <a:lnTo>
                  <a:pt x="100398" y="88147"/>
                </a:lnTo>
                <a:lnTo>
                  <a:pt x="100408" y="88162"/>
                </a:lnTo>
                <a:lnTo>
                  <a:pt x="100423" y="88169"/>
                </a:lnTo>
                <a:lnTo>
                  <a:pt x="100445" y="88186"/>
                </a:lnTo>
                <a:lnTo>
                  <a:pt x="100452" y="88188"/>
                </a:lnTo>
                <a:lnTo>
                  <a:pt x="100475" y="88198"/>
                </a:lnTo>
                <a:lnTo>
                  <a:pt x="100500" y="88210"/>
                </a:lnTo>
                <a:lnTo>
                  <a:pt x="100509" y="88222"/>
                </a:lnTo>
                <a:lnTo>
                  <a:pt x="100530" y="88227"/>
                </a:lnTo>
                <a:lnTo>
                  <a:pt x="100539" y="88229"/>
                </a:lnTo>
                <a:lnTo>
                  <a:pt x="100567" y="88239"/>
                </a:lnTo>
                <a:lnTo>
                  <a:pt x="100589" y="88251"/>
                </a:lnTo>
                <a:lnTo>
                  <a:pt x="100619" y="88270"/>
                </a:lnTo>
                <a:lnTo>
                  <a:pt x="100629" y="88272"/>
                </a:lnTo>
                <a:lnTo>
                  <a:pt x="100666" y="88282"/>
                </a:lnTo>
                <a:lnTo>
                  <a:pt x="100733" y="88282"/>
                </a:lnTo>
                <a:lnTo>
                  <a:pt x="100737" y="88283"/>
                </a:lnTo>
                <a:lnTo>
                  <a:pt x="100740" y="88284"/>
                </a:lnTo>
                <a:lnTo>
                  <a:pt x="100757" y="88280"/>
                </a:lnTo>
                <a:lnTo>
                  <a:pt x="100760" y="88280"/>
                </a:lnTo>
                <a:lnTo>
                  <a:pt x="100763" y="88280"/>
                </a:lnTo>
                <a:lnTo>
                  <a:pt x="100765" y="88280"/>
                </a:lnTo>
                <a:lnTo>
                  <a:pt x="100783" y="88280"/>
                </a:lnTo>
                <a:lnTo>
                  <a:pt x="100788" y="88282"/>
                </a:lnTo>
                <a:lnTo>
                  <a:pt x="100793" y="88284"/>
                </a:lnTo>
                <a:lnTo>
                  <a:pt x="100812" y="88284"/>
                </a:lnTo>
                <a:lnTo>
                  <a:pt x="100830" y="88284"/>
                </a:lnTo>
                <a:lnTo>
                  <a:pt x="100850" y="88284"/>
                </a:lnTo>
                <a:lnTo>
                  <a:pt x="100870" y="88278"/>
                </a:lnTo>
                <a:lnTo>
                  <a:pt x="100879" y="88275"/>
                </a:lnTo>
                <a:lnTo>
                  <a:pt x="100894" y="88275"/>
                </a:lnTo>
                <a:lnTo>
                  <a:pt x="100909" y="88277"/>
                </a:lnTo>
                <a:lnTo>
                  <a:pt x="100936" y="88284"/>
                </a:lnTo>
                <a:lnTo>
                  <a:pt x="100951" y="88287"/>
                </a:lnTo>
                <a:lnTo>
                  <a:pt x="100955" y="88289"/>
                </a:lnTo>
                <a:lnTo>
                  <a:pt x="100959" y="88292"/>
                </a:lnTo>
                <a:lnTo>
                  <a:pt x="100973" y="88294"/>
                </a:lnTo>
                <a:lnTo>
                  <a:pt x="100976" y="88294"/>
                </a:lnTo>
                <a:lnTo>
                  <a:pt x="100991" y="88294"/>
                </a:lnTo>
                <a:lnTo>
                  <a:pt x="101006" y="88280"/>
                </a:lnTo>
                <a:lnTo>
                  <a:pt x="101010" y="88264"/>
                </a:lnTo>
                <a:lnTo>
                  <a:pt x="101011" y="88258"/>
                </a:lnTo>
                <a:lnTo>
                  <a:pt x="101011" y="88253"/>
                </a:lnTo>
                <a:lnTo>
                  <a:pt x="101013" y="88229"/>
                </a:lnTo>
                <a:lnTo>
                  <a:pt x="101013" y="88207"/>
                </a:lnTo>
                <a:lnTo>
                  <a:pt x="101013" y="88190"/>
                </a:lnTo>
                <a:lnTo>
                  <a:pt x="101013" y="88171"/>
                </a:lnTo>
                <a:lnTo>
                  <a:pt x="101023" y="88140"/>
                </a:lnTo>
                <a:lnTo>
                  <a:pt x="101031" y="88128"/>
                </a:lnTo>
                <a:lnTo>
                  <a:pt x="101032" y="88125"/>
                </a:lnTo>
                <a:lnTo>
                  <a:pt x="101032" y="88124"/>
                </a:lnTo>
                <a:lnTo>
                  <a:pt x="101033" y="88121"/>
                </a:lnTo>
                <a:lnTo>
                  <a:pt x="101051" y="88101"/>
                </a:lnTo>
                <a:lnTo>
                  <a:pt x="101058" y="88094"/>
                </a:lnTo>
                <a:lnTo>
                  <a:pt x="101071" y="88094"/>
                </a:lnTo>
                <a:lnTo>
                  <a:pt x="101088" y="88084"/>
                </a:lnTo>
                <a:lnTo>
                  <a:pt x="101090" y="88084"/>
                </a:lnTo>
                <a:lnTo>
                  <a:pt x="101135" y="88077"/>
                </a:lnTo>
                <a:lnTo>
                  <a:pt x="101160" y="88077"/>
                </a:lnTo>
                <a:lnTo>
                  <a:pt x="101215" y="88092"/>
                </a:lnTo>
                <a:lnTo>
                  <a:pt x="101284" y="88130"/>
                </a:lnTo>
                <a:lnTo>
                  <a:pt x="101418" y="88207"/>
                </a:lnTo>
                <a:lnTo>
                  <a:pt x="101419" y="88209"/>
                </a:lnTo>
                <a:lnTo>
                  <a:pt x="101468" y="88268"/>
                </a:lnTo>
                <a:lnTo>
                  <a:pt x="101493" y="88301"/>
                </a:lnTo>
                <a:lnTo>
                  <a:pt x="101498" y="88325"/>
                </a:lnTo>
                <a:lnTo>
                  <a:pt x="101501" y="88334"/>
                </a:lnTo>
                <a:lnTo>
                  <a:pt x="101515" y="88374"/>
                </a:lnTo>
                <a:lnTo>
                  <a:pt x="101517" y="88378"/>
                </a:lnTo>
                <a:lnTo>
                  <a:pt x="101520" y="88383"/>
                </a:lnTo>
                <a:lnTo>
                  <a:pt x="101532" y="88405"/>
                </a:lnTo>
                <a:lnTo>
                  <a:pt x="101547" y="88427"/>
                </a:lnTo>
                <a:lnTo>
                  <a:pt x="101559" y="88432"/>
                </a:lnTo>
                <a:lnTo>
                  <a:pt x="101577" y="88441"/>
                </a:lnTo>
                <a:lnTo>
                  <a:pt x="101594" y="88439"/>
                </a:lnTo>
                <a:lnTo>
                  <a:pt x="101612" y="88439"/>
                </a:lnTo>
                <a:lnTo>
                  <a:pt x="101637" y="88419"/>
                </a:lnTo>
                <a:lnTo>
                  <a:pt x="101637" y="88418"/>
                </a:lnTo>
                <a:lnTo>
                  <a:pt x="101637" y="88417"/>
                </a:lnTo>
                <a:lnTo>
                  <a:pt x="101639" y="88407"/>
                </a:lnTo>
                <a:lnTo>
                  <a:pt x="101639" y="88378"/>
                </a:lnTo>
                <a:lnTo>
                  <a:pt x="101624" y="88328"/>
                </a:lnTo>
                <a:lnTo>
                  <a:pt x="101617" y="88284"/>
                </a:lnTo>
                <a:lnTo>
                  <a:pt x="101624" y="88248"/>
                </a:lnTo>
                <a:lnTo>
                  <a:pt x="101624" y="88234"/>
                </a:lnTo>
                <a:lnTo>
                  <a:pt x="101654" y="88188"/>
                </a:lnTo>
                <a:lnTo>
                  <a:pt x="101726" y="88130"/>
                </a:lnTo>
                <a:lnTo>
                  <a:pt x="101758" y="88116"/>
                </a:lnTo>
                <a:lnTo>
                  <a:pt x="101786" y="88104"/>
                </a:lnTo>
                <a:lnTo>
                  <a:pt x="101804" y="88089"/>
                </a:lnTo>
                <a:lnTo>
                  <a:pt x="101808" y="88087"/>
                </a:lnTo>
                <a:lnTo>
                  <a:pt x="101855" y="88068"/>
                </a:lnTo>
                <a:lnTo>
                  <a:pt x="101872" y="88068"/>
                </a:lnTo>
                <a:lnTo>
                  <a:pt x="101885" y="88068"/>
                </a:lnTo>
                <a:lnTo>
                  <a:pt x="101910" y="88089"/>
                </a:lnTo>
                <a:lnTo>
                  <a:pt x="101925" y="88101"/>
                </a:lnTo>
                <a:lnTo>
                  <a:pt x="101932" y="88125"/>
                </a:lnTo>
                <a:lnTo>
                  <a:pt x="101939" y="88142"/>
                </a:lnTo>
                <a:lnTo>
                  <a:pt x="101939" y="88146"/>
                </a:lnTo>
                <a:lnTo>
                  <a:pt x="101939" y="88171"/>
                </a:lnTo>
                <a:lnTo>
                  <a:pt x="101925" y="88231"/>
                </a:lnTo>
                <a:lnTo>
                  <a:pt x="101880" y="88289"/>
                </a:lnTo>
                <a:lnTo>
                  <a:pt x="101845" y="88335"/>
                </a:lnTo>
                <a:lnTo>
                  <a:pt x="101820" y="88376"/>
                </a:lnTo>
                <a:lnTo>
                  <a:pt x="101815" y="88383"/>
                </a:lnTo>
                <a:lnTo>
                  <a:pt x="101786" y="88405"/>
                </a:lnTo>
                <a:lnTo>
                  <a:pt x="101766" y="88415"/>
                </a:lnTo>
                <a:lnTo>
                  <a:pt x="101747" y="88418"/>
                </a:lnTo>
                <a:lnTo>
                  <a:pt x="101741" y="88419"/>
                </a:lnTo>
                <a:lnTo>
                  <a:pt x="101711" y="88436"/>
                </a:lnTo>
                <a:lnTo>
                  <a:pt x="101702" y="88444"/>
                </a:lnTo>
                <a:lnTo>
                  <a:pt x="101694" y="88451"/>
                </a:lnTo>
                <a:lnTo>
                  <a:pt x="101689" y="88470"/>
                </a:lnTo>
                <a:lnTo>
                  <a:pt x="101689" y="88472"/>
                </a:lnTo>
                <a:lnTo>
                  <a:pt x="101688" y="88475"/>
                </a:lnTo>
                <a:lnTo>
                  <a:pt x="101681" y="88506"/>
                </a:lnTo>
                <a:lnTo>
                  <a:pt x="101681" y="88550"/>
                </a:lnTo>
                <a:lnTo>
                  <a:pt x="101699" y="88627"/>
                </a:lnTo>
                <a:lnTo>
                  <a:pt x="101719" y="88694"/>
                </a:lnTo>
                <a:lnTo>
                  <a:pt x="101728" y="88723"/>
                </a:lnTo>
                <a:lnTo>
                  <a:pt x="101741" y="88764"/>
                </a:lnTo>
                <a:lnTo>
                  <a:pt x="101766" y="88788"/>
                </a:lnTo>
                <a:lnTo>
                  <a:pt x="101798" y="88793"/>
                </a:lnTo>
                <a:lnTo>
                  <a:pt x="101805" y="88793"/>
                </a:lnTo>
                <a:lnTo>
                  <a:pt x="101835" y="88778"/>
                </a:lnTo>
                <a:lnTo>
                  <a:pt x="101838" y="88777"/>
                </a:lnTo>
                <a:lnTo>
                  <a:pt x="101852" y="88770"/>
                </a:lnTo>
                <a:lnTo>
                  <a:pt x="101877" y="88750"/>
                </a:lnTo>
                <a:lnTo>
                  <a:pt x="101885" y="88739"/>
                </a:lnTo>
                <a:lnTo>
                  <a:pt x="101902" y="88718"/>
                </a:lnTo>
                <a:lnTo>
                  <a:pt x="101907" y="88716"/>
                </a:lnTo>
                <a:lnTo>
                  <a:pt x="101925" y="88701"/>
                </a:lnTo>
                <a:lnTo>
                  <a:pt x="101935" y="88687"/>
                </a:lnTo>
                <a:lnTo>
                  <a:pt x="101969" y="88672"/>
                </a:lnTo>
                <a:lnTo>
                  <a:pt x="101991" y="88666"/>
                </a:lnTo>
                <a:lnTo>
                  <a:pt x="102016" y="88658"/>
                </a:lnTo>
                <a:lnTo>
                  <a:pt x="102068" y="88647"/>
                </a:lnTo>
                <a:lnTo>
                  <a:pt x="102083" y="88644"/>
                </a:lnTo>
                <a:lnTo>
                  <a:pt x="102148" y="88646"/>
                </a:lnTo>
                <a:lnTo>
                  <a:pt x="102178" y="88657"/>
                </a:lnTo>
                <a:lnTo>
                  <a:pt x="102195" y="88663"/>
                </a:lnTo>
                <a:lnTo>
                  <a:pt x="102229" y="88697"/>
                </a:lnTo>
                <a:lnTo>
                  <a:pt x="102245" y="88713"/>
                </a:lnTo>
                <a:lnTo>
                  <a:pt x="102288" y="88793"/>
                </a:lnTo>
                <a:lnTo>
                  <a:pt x="102288" y="88793"/>
                </a:lnTo>
                <a:lnTo>
                  <a:pt x="102319" y="88851"/>
                </a:lnTo>
                <a:lnTo>
                  <a:pt x="102331" y="88881"/>
                </a:lnTo>
                <a:lnTo>
                  <a:pt x="102334" y="88889"/>
                </a:lnTo>
                <a:lnTo>
                  <a:pt x="102337" y="89020"/>
                </a:lnTo>
                <a:lnTo>
                  <a:pt x="102345" y="89047"/>
                </a:lnTo>
                <a:lnTo>
                  <a:pt x="102354" y="89075"/>
                </a:lnTo>
                <a:lnTo>
                  <a:pt x="102394" y="89123"/>
                </a:lnTo>
                <a:lnTo>
                  <a:pt x="102451" y="89164"/>
                </a:lnTo>
                <a:lnTo>
                  <a:pt x="102498" y="89179"/>
                </a:lnTo>
                <a:lnTo>
                  <a:pt x="102550" y="89179"/>
                </a:lnTo>
                <a:lnTo>
                  <a:pt x="102582" y="89169"/>
                </a:lnTo>
                <a:lnTo>
                  <a:pt x="102650" y="89150"/>
                </a:lnTo>
                <a:lnTo>
                  <a:pt x="102684" y="89136"/>
                </a:lnTo>
                <a:lnTo>
                  <a:pt x="102714" y="89123"/>
                </a:lnTo>
                <a:lnTo>
                  <a:pt x="102754" y="89097"/>
                </a:lnTo>
                <a:lnTo>
                  <a:pt x="102768" y="89092"/>
                </a:lnTo>
                <a:lnTo>
                  <a:pt x="102841" y="89068"/>
                </a:lnTo>
                <a:lnTo>
                  <a:pt x="102867" y="89065"/>
                </a:lnTo>
                <a:lnTo>
                  <a:pt x="102905" y="89060"/>
                </a:lnTo>
                <a:lnTo>
                  <a:pt x="102942" y="89060"/>
                </a:lnTo>
                <a:lnTo>
                  <a:pt x="102986" y="89063"/>
                </a:lnTo>
                <a:lnTo>
                  <a:pt x="102989" y="89063"/>
                </a:lnTo>
                <a:lnTo>
                  <a:pt x="103012" y="89070"/>
                </a:lnTo>
                <a:lnTo>
                  <a:pt x="103047" y="89087"/>
                </a:lnTo>
                <a:lnTo>
                  <a:pt x="103096" y="89147"/>
                </a:lnTo>
                <a:lnTo>
                  <a:pt x="103181" y="89362"/>
                </a:lnTo>
                <a:lnTo>
                  <a:pt x="103191" y="89410"/>
                </a:lnTo>
                <a:lnTo>
                  <a:pt x="103192" y="89424"/>
                </a:lnTo>
                <a:lnTo>
                  <a:pt x="103198" y="89468"/>
                </a:lnTo>
                <a:lnTo>
                  <a:pt x="103178" y="89535"/>
                </a:lnTo>
                <a:lnTo>
                  <a:pt x="103155" y="89569"/>
                </a:lnTo>
                <a:lnTo>
                  <a:pt x="103106" y="89640"/>
                </a:lnTo>
                <a:lnTo>
                  <a:pt x="103099" y="89650"/>
                </a:lnTo>
                <a:lnTo>
                  <a:pt x="103091" y="89661"/>
                </a:lnTo>
                <a:lnTo>
                  <a:pt x="102990" y="89798"/>
                </a:lnTo>
                <a:lnTo>
                  <a:pt x="102910" y="89928"/>
                </a:lnTo>
                <a:lnTo>
                  <a:pt x="102878" y="89981"/>
                </a:lnTo>
                <a:lnTo>
                  <a:pt x="102798" y="90111"/>
                </a:lnTo>
                <a:lnTo>
                  <a:pt x="102769" y="90205"/>
                </a:lnTo>
                <a:lnTo>
                  <a:pt x="102746" y="90261"/>
                </a:lnTo>
                <a:lnTo>
                  <a:pt x="102741" y="90295"/>
                </a:lnTo>
                <a:lnTo>
                  <a:pt x="102729" y="90326"/>
                </a:lnTo>
                <a:lnTo>
                  <a:pt x="102713" y="90396"/>
                </a:lnTo>
                <a:lnTo>
                  <a:pt x="102694" y="90478"/>
                </a:lnTo>
                <a:lnTo>
                  <a:pt x="102682" y="90565"/>
                </a:lnTo>
                <a:lnTo>
                  <a:pt x="102702" y="90714"/>
                </a:lnTo>
                <a:lnTo>
                  <a:pt x="102736" y="90849"/>
                </a:lnTo>
                <a:lnTo>
                  <a:pt x="102769" y="90941"/>
                </a:lnTo>
                <a:lnTo>
                  <a:pt x="102776" y="90982"/>
                </a:lnTo>
                <a:lnTo>
                  <a:pt x="102774" y="91071"/>
                </a:lnTo>
                <a:lnTo>
                  <a:pt x="102699" y="91435"/>
                </a:lnTo>
                <a:lnTo>
                  <a:pt x="102662" y="91512"/>
                </a:lnTo>
                <a:lnTo>
                  <a:pt x="102597" y="91606"/>
                </a:lnTo>
                <a:lnTo>
                  <a:pt x="102550" y="91690"/>
                </a:lnTo>
                <a:lnTo>
                  <a:pt x="102506" y="91743"/>
                </a:lnTo>
                <a:lnTo>
                  <a:pt x="102483" y="91777"/>
                </a:lnTo>
                <a:lnTo>
                  <a:pt x="102441" y="91866"/>
                </a:lnTo>
                <a:lnTo>
                  <a:pt x="102431" y="91936"/>
                </a:lnTo>
                <a:lnTo>
                  <a:pt x="102448" y="92124"/>
                </a:lnTo>
                <a:lnTo>
                  <a:pt x="102503" y="92351"/>
                </a:lnTo>
                <a:lnTo>
                  <a:pt x="102555" y="92455"/>
                </a:lnTo>
                <a:lnTo>
                  <a:pt x="102625" y="92539"/>
                </a:lnTo>
                <a:lnTo>
                  <a:pt x="102645" y="92562"/>
                </a:lnTo>
                <a:lnTo>
                  <a:pt x="102741" y="92672"/>
                </a:lnTo>
                <a:lnTo>
                  <a:pt x="102972" y="92845"/>
                </a:lnTo>
                <a:lnTo>
                  <a:pt x="103074" y="92893"/>
                </a:lnTo>
                <a:lnTo>
                  <a:pt x="103163" y="92934"/>
                </a:lnTo>
                <a:lnTo>
                  <a:pt x="103275" y="92968"/>
                </a:lnTo>
                <a:lnTo>
                  <a:pt x="103313" y="92977"/>
                </a:lnTo>
                <a:lnTo>
                  <a:pt x="103405" y="93001"/>
                </a:lnTo>
                <a:lnTo>
                  <a:pt x="103409" y="93002"/>
                </a:lnTo>
                <a:lnTo>
                  <a:pt x="103623" y="93014"/>
                </a:lnTo>
                <a:lnTo>
                  <a:pt x="103669" y="93010"/>
                </a:lnTo>
                <a:lnTo>
                  <a:pt x="103811" y="92997"/>
                </a:lnTo>
                <a:lnTo>
                  <a:pt x="103823" y="92997"/>
                </a:lnTo>
                <a:lnTo>
                  <a:pt x="103985" y="92992"/>
                </a:lnTo>
                <a:lnTo>
                  <a:pt x="104060" y="92999"/>
                </a:lnTo>
                <a:lnTo>
                  <a:pt x="104137" y="92992"/>
                </a:lnTo>
                <a:lnTo>
                  <a:pt x="104214" y="92913"/>
                </a:lnTo>
                <a:lnTo>
                  <a:pt x="104263" y="92876"/>
                </a:lnTo>
                <a:lnTo>
                  <a:pt x="104263" y="92876"/>
                </a:lnTo>
                <a:lnTo>
                  <a:pt x="104358" y="92804"/>
                </a:lnTo>
                <a:lnTo>
                  <a:pt x="104474" y="92725"/>
                </a:lnTo>
                <a:lnTo>
                  <a:pt x="104487" y="92712"/>
                </a:lnTo>
                <a:lnTo>
                  <a:pt x="104519" y="92700"/>
                </a:lnTo>
                <a:lnTo>
                  <a:pt x="104519" y="92700"/>
                </a:lnTo>
                <a:lnTo>
                  <a:pt x="104529" y="92696"/>
                </a:lnTo>
                <a:lnTo>
                  <a:pt x="104569" y="92681"/>
                </a:lnTo>
                <a:lnTo>
                  <a:pt x="104660" y="92647"/>
                </a:lnTo>
                <a:lnTo>
                  <a:pt x="104705" y="92628"/>
                </a:lnTo>
                <a:lnTo>
                  <a:pt x="104770" y="92582"/>
                </a:lnTo>
                <a:lnTo>
                  <a:pt x="104804" y="92524"/>
                </a:lnTo>
                <a:lnTo>
                  <a:pt x="104827" y="92479"/>
                </a:lnTo>
                <a:lnTo>
                  <a:pt x="104852" y="92440"/>
                </a:lnTo>
                <a:lnTo>
                  <a:pt x="104926" y="92397"/>
                </a:lnTo>
                <a:lnTo>
                  <a:pt x="104998" y="92384"/>
                </a:lnTo>
                <a:lnTo>
                  <a:pt x="105008" y="92382"/>
                </a:lnTo>
                <a:lnTo>
                  <a:pt x="105008" y="92382"/>
                </a:lnTo>
                <a:lnTo>
                  <a:pt x="105024" y="92385"/>
                </a:lnTo>
                <a:lnTo>
                  <a:pt x="105107" y="92398"/>
                </a:lnTo>
                <a:lnTo>
                  <a:pt x="105115" y="92399"/>
                </a:lnTo>
                <a:lnTo>
                  <a:pt x="105194" y="92399"/>
                </a:lnTo>
                <a:lnTo>
                  <a:pt x="105231" y="92389"/>
                </a:lnTo>
                <a:lnTo>
                  <a:pt x="105231" y="92389"/>
                </a:lnTo>
                <a:lnTo>
                  <a:pt x="105249" y="92385"/>
                </a:lnTo>
                <a:lnTo>
                  <a:pt x="105294" y="92336"/>
                </a:lnTo>
                <a:lnTo>
                  <a:pt x="105321" y="92288"/>
                </a:lnTo>
                <a:lnTo>
                  <a:pt x="105338" y="92245"/>
                </a:lnTo>
                <a:lnTo>
                  <a:pt x="105333" y="92185"/>
                </a:lnTo>
                <a:lnTo>
                  <a:pt x="105313" y="92131"/>
                </a:lnTo>
                <a:lnTo>
                  <a:pt x="105266" y="92045"/>
                </a:lnTo>
                <a:lnTo>
                  <a:pt x="105249" y="91977"/>
                </a:lnTo>
                <a:lnTo>
                  <a:pt x="105242" y="91932"/>
                </a:lnTo>
                <a:lnTo>
                  <a:pt x="105241" y="91927"/>
                </a:lnTo>
                <a:lnTo>
                  <a:pt x="105241" y="91912"/>
                </a:lnTo>
                <a:lnTo>
                  <a:pt x="105249" y="91811"/>
                </a:lnTo>
                <a:lnTo>
                  <a:pt x="105281" y="91707"/>
                </a:lnTo>
                <a:lnTo>
                  <a:pt x="105295" y="91686"/>
                </a:lnTo>
                <a:lnTo>
                  <a:pt x="105315" y="91654"/>
                </a:lnTo>
                <a:lnTo>
                  <a:pt x="105333" y="91625"/>
                </a:lnTo>
                <a:lnTo>
                  <a:pt x="105351" y="91612"/>
                </a:lnTo>
                <a:lnTo>
                  <a:pt x="105417" y="91564"/>
                </a:lnTo>
                <a:lnTo>
                  <a:pt x="105455" y="91536"/>
                </a:lnTo>
                <a:lnTo>
                  <a:pt x="105554" y="91502"/>
                </a:lnTo>
                <a:lnTo>
                  <a:pt x="105673" y="91483"/>
                </a:lnTo>
                <a:lnTo>
                  <a:pt x="105707" y="91481"/>
                </a:lnTo>
                <a:lnTo>
                  <a:pt x="105755" y="91478"/>
                </a:lnTo>
                <a:lnTo>
                  <a:pt x="105830" y="91437"/>
                </a:lnTo>
                <a:lnTo>
                  <a:pt x="105953" y="91400"/>
                </a:lnTo>
                <a:lnTo>
                  <a:pt x="105953" y="91400"/>
                </a:lnTo>
                <a:lnTo>
                  <a:pt x="105974" y="91394"/>
                </a:lnTo>
                <a:lnTo>
                  <a:pt x="105991" y="91389"/>
                </a:lnTo>
                <a:lnTo>
                  <a:pt x="106011" y="91389"/>
                </a:lnTo>
                <a:lnTo>
                  <a:pt x="106039" y="91389"/>
                </a:lnTo>
                <a:lnTo>
                  <a:pt x="106046" y="91389"/>
                </a:lnTo>
                <a:lnTo>
                  <a:pt x="106069" y="91407"/>
                </a:lnTo>
                <a:lnTo>
                  <a:pt x="106076" y="91413"/>
                </a:lnTo>
                <a:lnTo>
                  <a:pt x="106080" y="91456"/>
                </a:lnTo>
                <a:lnTo>
                  <a:pt x="106069" y="91485"/>
                </a:lnTo>
                <a:lnTo>
                  <a:pt x="106068" y="91486"/>
                </a:lnTo>
                <a:lnTo>
                  <a:pt x="106067" y="91489"/>
                </a:lnTo>
                <a:lnTo>
                  <a:pt x="106066" y="91493"/>
                </a:lnTo>
                <a:lnTo>
                  <a:pt x="106041" y="91536"/>
                </a:lnTo>
                <a:lnTo>
                  <a:pt x="106028" y="91581"/>
                </a:lnTo>
                <a:lnTo>
                  <a:pt x="106023" y="91596"/>
                </a:lnTo>
                <a:lnTo>
                  <a:pt x="106018" y="91661"/>
                </a:lnTo>
                <a:lnTo>
                  <a:pt x="106016" y="91738"/>
                </a:lnTo>
                <a:lnTo>
                  <a:pt x="106016" y="91751"/>
                </a:lnTo>
                <a:lnTo>
                  <a:pt x="106036" y="91866"/>
                </a:lnTo>
                <a:lnTo>
                  <a:pt x="106046" y="91889"/>
                </a:lnTo>
                <a:lnTo>
                  <a:pt x="106121" y="92049"/>
                </a:lnTo>
                <a:lnTo>
                  <a:pt x="106155" y="92122"/>
                </a:lnTo>
                <a:lnTo>
                  <a:pt x="106175" y="92194"/>
                </a:lnTo>
                <a:lnTo>
                  <a:pt x="106214" y="92340"/>
                </a:lnTo>
                <a:lnTo>
                  <a:pt x="106234" y="92414"/>
                </a:lnTo>
                <a:lnTo>
                  <a:pt x="106249" y="92530"/>
                </a:lnTo>
                <a:lnTo>
                  <a:pt x="106249" y="92530"/>
                </a:lnTo>
                <a:lnTo>
                  <a:pt x="106249" y="92530"/>
                </a:lnTo>
                <a:lnTo>
                  <a:pt x="106258" y="92603"/>
                </a:lnTo>
                <a:lnTo>
                  <a:pt x="106276" y="92748"/>
                </a:lnTo>
                <a:lnTo>
                  <a:pt x="106282" y="92792"/>
                </a:lnTo>
                <a:lnTo>
                  <a:pt x="106294" y="92834"/>
                </a:lnTo>
                <a:lnTo>
                  <a:pt x="106356" y="93045"/>
                </a:lnTo>
                <a:lnTo>
                  <a:pt x="106394" y="93119"/>
                </a:lnTo>
                <a:lnTo>
                  <a:pt x="106411" y="93151"/>
                </a:lnTo>
                <a:lnTo>
                  <a:pt x="106503" y="93257"/>
                </a:lnTo>
                <a:lnTo>
                  <a:pt x="106524" y="93279"/>
                </a:lnTo>
                <a:lnTo>
                  <a:pt x="106689" y="93450"/>
                </a:lnTo>
                <a:lnTo>
                  <a:pt x="106716" y="93486"/>
                </a:lnTo>
                <a:lnTo>
                  <a:pt x="106730" y="93511"/>
                </a:lnTo>
                <a:lnTo>
                  <a:pt x="106738" y="93525"/>
                </a:lnTo>
                <a:lnTo>
                  <a:pt x="106764" y="93569"/>
                </a:lnTo>
                <a:lnTo>
                  <a:pt x="106781" y="93633"/>
                </a:lnTo>
                <a:lnTo>
                  <a:pt x="106782" y="93648"/>
                </a:lnTo>
                <a:lnTo>
                  <a:pt x="106778" y="93682"/>
                </a:lnTo>
                <a:lnTo>
                  <a:pt x="106778" y="93686"/>
                </a:lnTo>
                <a:lnTo>
                  <a:pt x="106765" y="93743"/>
                </a:lnTo>
                <a:lnTo>
                  <a:pt x="106756" y="93781"/>
                </a:lnTo>
                <a:lnTo>
                  <a:pt x="106759" y="93805"/>
                </a:lnTo>
                <a:lnTo>
                  <a:pt x="106768" y="93874"/>
                </a:lnTo>
                <a:lnTo>
                  <a:pt x="106780" y="93979"/>
                </a:lnTo>
                <a:lnTo>
                  <a:pt x="106798" y="94078"/>
                </a:lnTo>
                <a:lnTo>
                  <a:pt x="106828" y="94159"/>
                </a:lnTo>
                <a:lnTo>
                  <a:pt x="106935" y="94293"/>
                </a:lnTo>
                <a:lnTo>
                  <a:pt x="107037" y="94409"/>
                </a:lnTo>
                <a:lnTo>
                  <a:pt x="107050" y="94420"/>
                </a:lnTo>
                <a:lnTo>
                  <a:pt x="107447" y="94764"/>
                </a:lnTo>
                <a:lnTo>
                  <a:pt x="107855" y="95165"/>
                </a:lnTo>
                <a:lnTo>
                  <a:pt x="107856" y="95167"/>
                </a:lnTo>
                <a:lnTo>
                  <a:pt x="108016" y="95217"/>
                </a:lnTo>
                <a:lnTo>
                  <a:pt x="108040" y="95224"/>
                </a:lnTo>
                <a:lnTo>
                  <a:pt x="108078" y="95244"/>
                </a:lnTo>
                <a:lnTo>
                  <a:pt x="108117" y="95265"/>
                </a:lnTo>
                <a:lnTo>
                  <a:pt x="108135" y="95311"/>
                </a:lnTo>
                <a:lnTo>
                  <a:pt x="108148" y="95342"/>
                </a:lnTo>
                <a:lnTo>
                  <a:pt x="108155" y="95358"/>
                </a:lnTo>
                <a:lnTo>
                  <a:pt x="108170" y="95391"/>
                </a:lnTo>
                <a:lnTo>
                  <a:pt x="108174" y="95432"/>
                </a:lnTo>
                <a:lnTo>
                  <a:pt x="108175" y="95435"/>
                </a:lnTo>
                <a:lnTo>
                  <a:pt x="108176" y="95452"/>
                </a:lnTo>
                <a:lnTo>
                  <a:pt x="108188" y="95570"/>
                </a:lnTo>
                <a:lnTo>
                  <a:pt x="108194" y="95590"/>
                </a:lnTo>
                <a:lnTo>
                  <a:pt x="108218" y="95662"/>
                </a:lnTo>
                <a:lnTo>
                  <a:pt x="108237" y="95701"/>
                </a:lnTo>
                <a:lnTo>
                  <a:pt x="108237" y="95701"/>
                </a:lnTo>
                <a:lnTo>
                  <a:pt x="108265" y="95760"/>
                </a:lnTo>
                <a:lnTo>
                  <a:pt x="108274" y="95777"/>
                </a:lnTo>
                <a:lnTo>
                  <a:pt x="108307" y="95841"/>
                </a:lnTo>
                <a:lnTo>
                  <a:pt x="108336" y="95927"/>
                </a:lnTo>
                <a:lnTo>
                  <a:pt x="108336" y="95985"/>
                </a:lnTo>
                <a:lnTo>
                  <a:pt x="108336" y="96019"/>
                </a:lnTo>
                <a:lnTo>
                  <a:pt x="108336" y="96100"/>
                </a:lnTo>
                <a:lnTo>
                  <a:pt x="108334" y="96108"/>
                </a:lnTo>
                <a:lnTo>
                  <a:pt x="108331" y="96124"/>
                </a:lnTo>
                <a:lnTo>
                  <a:pt x="108313" y="96198"/>
                </a:lnTo>
                <a:lnTo>
                  <a:pt x="108304" y="96231"/>
                </a:lnTo>
                <a:lnTo>
                  <a:pt x="108294" y="96265"/>
                </a:lnTo>
                <a:lnTo>
                  <a:pt x="108283" y="96308"/>
                </a:lnTo>
                <a:lnTo>
                  <a:pt x="108274" y="96346"/>
                </a:lnTo>
                <a:lnTo>
                  <a:pt x="108274" y="96346"/>
                </a:lnTo>
                <a:lnTo>
                  <a:pt x="108241" y="96480"/>
                </a:lnTo>
                <a:lnTo>
                  <a:pt x="108225" y="96543"/>
                </a:lnTo>
                <a:lnTo>
                  <a:pt x="108182" y="96705"/>
                </a:lnTo>
                <a:lnTo>
                  <a:pt x="108153" y="96902"/>
                </a:lnTo>
                <a:lnTo>
                  <a:pt x="108144" y="96962"/>
                </a:lnTo>
                <a:lnTo>
                  <a:pt x="108141" y="96987"/>
                </a:lnTo>
                <a:lnTo>
                  <a:pt x="108141" y="97001"/>
                </a:lnTo>
                <a:lnTo>
                  <a:pt x="108141" y="97028"/>
                </a:lnTo>
                <a:lnTo>
                  <a:pt x="108162" y="97089"/>
                </a:lnTo>
                <a:lnTo>
                  <a:pt x="108164" y="97097"/>
                </a:lnTo>
                <a:lnTo>
                  <a:pt x="108183" y="97142"/>
                </a:lnTo>
                <a:lnTo>
                  <a:pt x="108183" y="97142"/>
                </a:lnTo>
                <a:lnTo>
                  <a:pt x="108200" y="97183"/>
                </a:lnTo>
                <a:lnTo>
                  <a:pt x="108204" y="97210"/>
                </a:lnTo>
                <a:lnTo>
                  <a:pt x="108212" y="97258"/>
                </a:lnTo>
                <a:lnTo>
                  <a:pt x="108224" y="97264"/>
                </a:lnTo>
                <a:lnTo>
                  <a:pt x="108255" y="97277"/>
                </a:lnTo>
                <a:lnTo>
                  <a:pt x="108277" y="97287"/>
                </a:lnTo>
                <a:lnTo>
                  <a:pt x="108360" y="97322"/>
                </a:lnTo>
                <a:lnTo>
                  <a:pt x="108384" y="97329"/>
                </a:lnTo>
                <a:lnTo>
                  <a:pt x="108396" y="97333"/>
                </a:lnTo>
                <a:lnTo>
                  <a:pt x="108428" y="97355"/>
                </a:lnTo>
                <a:lnTo>
                  <a:pt x="108437" y="97362"/>
                </a:lnTo>
                <a:lnTo>
                  <a:pt x="108461" y="97388"/>
                </a:lnTo>
                <a:lnTo>
                  <a:pt x="108461" y="97388"/>
                </a:lnTo>
                <a:lnTo>
                  <a:pt x="108498" y="97430"/>
                </a:lnTo>
                <a:lnTo>
                  <a:pt x="108512" y="97446"/>
                </a:lnTo>
                <a:lnTo>
                  <a:pt x="108514" y="97448"/>
                </a:lnTo>
                <a:lnTo>
                  <a:pt x="108530" y="97445"/>
                </a:lnTo>
                <a:lnTo>
                  <a:pt x="108551" y="97440"/>
                </a:lnTo>
                <a:lnTo>
                  <a:pt x="108568" y="97437"/>
                </a:lnTo>
                <a:lnTo>
                  <a:pt x="108581" y="97421"/>
                </a:lnTo>
                <a:lnTo>
                  <a:pt x="108595" y="97403"/>
                </a:lnTo>
                <a:lnTo>
                  <a:pt x="108596" y="97403"/>
                </a:lnTo>
                <a:lnTo>
                  <a:pt x="108639" y="97350"/>
                </a:lnTo>
                <a:lnTo>
                  <a:pt x="108793" y="97160"/>
                </a:lnTo>
                <a:lnTo>
                  <a:pt x="108871" y="97049"/>
                </a:lnTo>
                <a:lnTo>
                  <a:pt x="108871" y="97049"/>
                </a:lnTo>
                <a:lnTo>
                  <a:pt x="108871" y="97049"/>
                </a:lnTo>
                <a:lnTo>
                  <a:pt x="108894" y="97016"/>
                </a:lnTo>
                <a:lnTo>
                  <a:pt x="108917" y="96999"/>
                </a:lnTo>
                <a:lnTo>
                  <a:pt x="108989" y="96947"/>
                </a:lnTo>
                <a:lnTo>
                  <a:pt x="109049" y="96935"/>
                </a:lnTo>
                <a:lnTo>
                  <a:pt x="109072" y="96930"/>
                </a:lnTo>
                <a:lnTo>
                  <a:pt x="109262" y="96936"/>
                </a:lnTo>
                <a:lnTo>
                  <a:pt x="109460" y="96941"/>
                </a:lnTo>
                <a:lnTo>
                  <a:pt x="109463" y="96941"/>
                </a:lnTo>
                <a:lnTo>
                  <a:pt x="109503" y="96968"/>
                </a:lnTo>
                <a:lnTo>
                  <a:pt x="109540" y="96993"/>
                </a:lnTo>
                <a:lnTo>
                  <a:pt x="109564" y="97024"/>
                </a:lnTo>
                <a:lnTo>
                  <a:pt x="109573" y="97036"/>
                </a:lnTo>
                <a:lnTo>
                  <a:pt x="109576" y="97039"/>
                </a:lnTo>
                <a:lnTo>
                  <a:pt x="109577" y="97044"/>
                </a:lnTo>
                <a:lnTo>
                  <a:pt x="109578" y="97046"/>
                </a:lnTo>
                <a:lnTo>
                  <a:pt x="109599" y="97123"/>
                </a:lnTo>
                <a:lnTo>
                  <a:pt x="109600" y="97126"/>
                </a:lnTo>
                <a:lnTo>
                  <a:pt x="109605" y="97241"/>
                </a:lnTo>
                <a:lnTo>
                  <a:pt x="109576" y="97425"/>
                </a:lnTo>
                <a:lnTo>
                  <a:pt x="109533" y="97570"/>
                </a:lnTo>
                <a:lnTo>
                  <a:pt x="109533" y="97570"/>
                </a:lnTo>
                <a:lnTo>
                  <a:pt x="109511" y="97644"/>
                </a:lnTo>
                <a:lnTo>
                  <a:pt x="109497" y="97678"/>
                </a:lnTo>
                <a:lnTo>
                  <a:pt x="109457" y="97783"/>
                </a:lnTo>
                <a:lnTo>
                  <a:pt x="109440" y="97855"/>
                </a:lnTo>
                <a:lnTo>
                  <a:pt x="109410" y="97978"/>
                </a:lnTo>
                <a:lnTo>
                  <a:pt x="109372" y="98054"/>
                </a:lnTo>
                <a:lnTo>
                  <a:pt x="109372" y="98054"/>
                </a:lnTo>
                <a:lnTo>
                  <a:pt x="109372" y="98054"/>
                </a:lnTo>
                <a:lnTo>
                  <a:pt x="109315" y="98169"/>
                </a:lnTo>
                <a:lnTo>
                  <a:pt x="109298" y="98202"/>
                </a:lnTo>
                <a:lnTo>
                  <a:pt x="109272" y="98256"/>
                </a:lnTo>
                <a:lnTo>
                  <a:pt x="109244" y="98313"/>
                </a:lnTo>
                <a:lnTo>
                  <a:pt x="109218" y="98429"/>
                </a:lnTo>
                <a:lnTo>
                  <a:pt x="109210" y="98468"/>
                </a:lnTo>
                <a:lnTo>
                  <a:pt x="109196" y="98532"/>
                </a:lnTo>
                <a:lnTo>
                  <a:pt x="109206" y="98564"/>
                </a:lnTo>
                <a:lnTo>
                  <a:pt x="109220" y="98612"/>
                </a:lnTo>
                <a:lnTo>
                  <a:pt x="109238" y="98653"/>
                </a:lnTo>
                <a:lnTo>
                  <a:pt x="109271" y="98696"/>
                </a:lnTo>
                <a:lnTo>
                  <a:pt x="109273" y="98699"/>
                </a:lnTo>
                <a:lnTo>
                  <a:pt x="109294" y="98717"/>
                </a:lnTo>
                <a:lnTo>
                  <a:pt x="109333" y="98751"/>
                </a:lnTo>
                <a:lnTo>
                  <a:pt x="109377" y="98799"/>
                </a:lnTo>
                <a:lnTo>
                  <a:pt x="109434" y="98860"/>
                </a:lnTo>
                <a:lnTo>
                  <a:pt x="109730" y="99073"/>
                </a:lnTo>
                <a:lnTo>
                  <a:pt x="109932" y="99298"/>
                </a:lnTo>
                <a:lnTo>
                  <a:pt x="110092" y="99419"/>
                </a:lnTo>
                <a:lnTo>
                  <a:pt x="110108" y="99445"/>
                </a:lnTo>
                <a:lnTo>
                  <a:pt x="110114" y="99451"/>
                </a:lnTo>
                <a:lnTo>
                  <a:pt x="110127" y="99457"/>
                </a:lnTo>
                <a:lnTo>
                  <a:pt x="110133" y="99467"/>
                </a:lnTo>
                <a:lnTo>
                  <a:pt x="110144" y="99477"/>
                </a:lnTo>
                <a:lnTo>
                  <a:pt x="110147" y="99481"/>
                </a:lnTo>
                <a:lnTo>
                  <a:pt x="110150" y="99484"/>
                </a:lnTo>
                <a:lnTo>
                  <a:pt x="110153" y="99487"/>
                </a:lnTo>
                <a:lnTo>
                  <a:pt x="110154" y="99491"/>
                </a:lnTo>
                <a:lnTo>
                  <a:pt x="110156" y="99500"/>
                </a:lnTo>
                <a:lnTo>
                  <a:pt x="110157" y="99510"/>
                </a:lnTo>
                <a:lnTo>
                  <a:pt x="110157" y="99510"/>
                </a:lnTo>
                <a:lnTo>
                  <a:pt x="110158" y="99513"/>
                </a:lnTo>
                <a:lnTo>
                  <a:pt x="110159" y="99517"/>
                </a:lnTo>
                <a:lnTo>
                  <a:pt x="110160" y="99521"/>
                </a:lnTo>
                <a:lnTo>
                  <a:pt x="110160" y="99533"/>
                </a:lnTo>
                <a:lnTo>
                  <a:pt x="110160" y="99542"/>
                </a:lnTo>
                <a:lnTo>
                  <a:pt x="110163" y="99553"/>
                </a:lnTo>
                <a:lnTo>
                  <a:pt x="110164" y="99553"/>
                </a:lnTo>
                <a:lnTo>
                  <a:pt x="110170" y="99557"/>
                </a:lnTo>
                <a:lnTo>
                  <a:pt x="110170" y="99557"/>
                </a:lnTo>
                <a:lnTo>
                  <a:pt x="110172" y="99557"/>
                </a:lnTo>
                <a:lnTo>
                  <a:pt x="110175" y="99557"/>
                </a:lnTo>
                <a:lnTo>
                  <a:pt x="110182" y="99559"/>
                </a:lnTo>
                <a:lnTo>
                  <a:pt x="110187" y="99560"/>
                </a:lnTo>
                <a:lnTo>
                  <a:pt x="110190" y="99560"/>
                </a:lnTo>
                <a:lnTo>
                  <a:pt x="110200" y="99562"/>
                </a:lnTo>
                <a:lnTo>
                  <a:pt x="110205" y="99565"/>
                </a:lnTo>
                <a:lnTo>
                  <a:pt x="110211" y="99567"/>
                </a:lnTo>
                <a:lnTo>
                  <a:pt x="110216" y="99570"/>
                </a:lnTo>
                <a:lnTo>
                  <a:pt x="110221" y="99582"/>
                </a:lnTo>
                <a:lnTo>
                  <a:pt x="110222" y="99586"/>
                </a:lnTo>
                <a:lnTo>
                  <a:pt x="110219" y="99595"/>
                </a:lnTo>
                <a:lnTo>
                  <a:pt x="110216" y="99599"/>
                </a:lnTo>
                <a:lnTo>
                  <a:pt x="110216" y="99602"/>
                </a:lnTo>
                <a:lnTo>
                  <a:pt x="110216" y="99606"/>
                </a:lnTo>
                <a:lnTo>
                  <a:pt x="110229" y="99624"/>
                </a:lnTo>
                <a:lnTo>
                  <a:pt x="110232" y="99627"/>
                </a:lnTo>
                <a:lnTo>
                  <a:pt x="110234" y="99631"/>
                </a:lnTo>
                <a:lnTo>
                  <a:pt x="110240" y="99634"/>
                </a:lnTo>
                <a:lnTo>
                  <a:pt x="110243" y="99637"/>
                </a:lnTo>
                <a:lnTo>
                  <a:pt x="110256" y="99654"/>
                </a:lnTo>
                <a:lnTo>
                  <a:pt x="110264" y="99657"/>
                </a:lnTo>
                <a:lnTo>
                  <a:pt x="110271" y="99660"/>
                </a:lnTo>
                <a:lnTo>
                  <a:pt x="110272" y="99661"/>
                </a:lnTo>
                <a:lnTo>
                  <a:pt x="110276" y="99666"/>
                </a:lnTo>
                <a:lnTo>
                  <a:pt x="110276" y="99667"/>
                </a:lnTo>
                <a:lnTo>
                  <a:pt x="110277" y="99680"/>
                </a:lnTo>
                <a:lnTo>
                  <a:pt x="110277" y="99686"/>
                </a:lnTo>
                <a:lnTo>
                  <a:pt x="110279" y="99687"/>
                </a:lnTo>
                <a:lnTo>
                  <a:pt x="110282" y="99689"/>
                </a:lnTo>
                <a:lnTo>
                  <a:pt x="110288" y="99690"/>
                </a:lnTo>
                <a:lnTo>
                  <a:pt x="110288" y="99690"/>
                </a:lnTo>
                <a:lnTo>
                  <a:pt x="110290" y="99691"/>
                </a:lnTo>
                <a:lnTo>
                  <a:pt x="110292" y="99691"/>
                </a:lnTo>
                <a:lnTo>
                  <a:pt x="110296" y="99692"/>
                </a:lnTo>
                <a:lnTo>
                  <a:pt x="110299" y="99693"/>
                </a:lnTo>
                <a:lnTo>
                  <a:pt x="110300" y="99693"/>
                </a:lnTo>
                <a:lnTo>
                  <a:pt x="110302" y="99694"/>
                </a:lnTo>
                <a:lnTo>
                  <a:pt x="110304" y="99694"/>
                </a:lnTo>
                <a:lnTo>
                  <a:pt x="110310" y="99694"/>
                </a:lnTo>
                <a:lnTo>
                  <a:pt x="110313" y="99694"/>
                </a:lnTo>
                <a:lnTo>
                  <a:pt x="110314" y="99694"/>
                </a:lnTo>
                <a:lnTo>
                  <a:pt x="110318" y="99695"/>
                </a:lnTo>
                <a:lnTo>
                  <a:pt x="110322" y="99696"/>
                </a:lnTo>
                <a:lnTo>
                  <a:pt x="110332" y="99699"/>
                </a:lnTo>
                <a:lnTo>
                  <a:pt x="110332" y="99699"/>
                </a:lnTo>
                <a:lnTo>
                  <a:pt x="110338" y="99703"/>
                </a:lnTo>
                <a:lnTo>
                  <a:pt x="110341" y="99709"/>
                </a:lnTo>
                <a:lnTo>
                  <a:pt x="110341" y="99723"/>
                </a:lnTo>
                <a:lnTo>
                  <a:pt x="110340" y="99727"/>
                </a:lnTo>
                <a:lnTo>
                  <a:pt x="110340" y="99728"/>
                </a:lnTo>
                <a:lnTo>
                  <a:pt x="110339" y="99730"/>
                </a:lnTo>
                <a:lnTo>
                  <a:pt x="110331" y="99736"/>
                </a:lnTo>
                <a:lnTo>
                  <a:pt x="110329" y="99745"/>
                </a:lnTo>
                <a:lnTo>
                  <a:pt x="110329" y="99751"/>
                </a:lnTo>
                <a:lnTo>
                  <a:pt x="110331" y="99756"/>
                </a:lnTo>
                <a:lnTo>
                  <a:pt x="110339" y="99762"/>
                </a:lnTo>
                <a:lnTo>
                  <a:pt x="110351" y="99766"/>
                </a:lnTo>
                <a:lnTo>
                  <a:pt x="110366" y="99775"/>
                </a:lnTo>
                <a:lnTo>
                  <a:pt x="110369" y="99787"/>
                </a:lnTo>
                <a:lnTo>
                  <a:pt x="110369" y="99789"/>
                </a:lnTo>
                <a:lnTo>
                  <a:pt x="110375" y="99793"/>
                </a:lnTo>
                <a:lnTo>
                  <a:pt x="110382" y="99797"/>
                </a:lnTo>
                <a:lnTo>
                  <a:pt x="110388" y="99798"/>
                </a:lnTo>
                <a:lnTo>
                  <a:pt x="110393" y="99800"/>
                </a:lnTo>
                <a:lnTo>
                  <a:pt x="110399" y="99810"/>
                </a:lnTo>
                <a:lnTo>
                  <a:pt x="110409" y="99821"/>
                </a:lnTo>
                <a:lnTo>
                  <a:pt x="110412" y="99825"/>
                </a:lnTo>
                <a:lnTo>
                  <a:pt x="110415" y="99830"/>
                </a:lnTo>
                <a:lnTo>
                  <a:pt x="110429" y="99842"/>
                </a:lnTo>
                <a:lnTo>
                  <a:pt x="110430" y="99843"/>
                </a:lnTo>
                <a:lnTo>
                  <a:pt x="110431" y="99843"/>
                </a:lnTo>
                <a:lnTo>
                  <a:pt x="110433" y="99843"/>
                </a:lnTo>
                <a:lnTo>
                  <a:pt x="110436" y="99843"/>
                </a:lnTo>
                <a:lnTo>
                  <a:pt x="110451" y="99849"/>
                </a:lnTo>
                <a:lnTo>
                  <a:pt x="110476" y="99869"/>
                </a:lnTo>
                <a:lnTo>
                  <a:pt x="110480" y="99870"/>
                </a:lnTo>
                <a:lnTo>
                  <a:pt x="110485" y="99872"/>
                </a:lnTo>
                <a:lnTo>
                  <a:pt x="110500" y="99876"/>
                </a:lnTo>
                <a:lnTo>
                  <a:pt x="110514" y="99882"/>
                </a:lnTo>
                <a:lnTo>
                  <a:pt x="110516" y="99883"/>
                </a:lnTo>
                <a:lnTo>
                  <a:pt x="110525" y="99886"/>
                </a:lnTo>
                <a:lnTo>
                  <a:pt x="110528" y="99887"/>
                </a:lnTo>
                <a:lnTo>
                  <a:pt x="110532" y="99889"/>
                </a:lnTo>
                <a:lnTo>
                  <a:pt x="110543" y="99892"/>
                </a:lnTo>
                <a:lnTo>
                  <a:pt x="110546" y="99892"/>
                </a:lnTo>
                <a:lnTo>
                  <a:pt x="110550" y="99893"/>
                </a:lnTo>
                <a:lnTo>
                  <a:pt x="110562" y="99898"/>
                </a:lnTo>
                <a:lnTo>
                  <a:pt x="110566" y="99899"/>
                </a:lnTo>
                <a:lnTo>
                  <a:pt x="110571" y="99900"/>
                </a:lnTo>
                <a:lnTo>
                  <a:pt x="110586" y="99905"/>
                </a:lnTo>
                <a:lnTo>
                  <a:pt x="110586" y="99905"/>
                </a:lnTo>
                <a:lnTo>
                  <a:pt x="110587" y="99905"/>
                </a:lnTo>
                <a:lnTo>
                  <a:pt x="110599" y="99909"/>
                </a:lnTo>
                <a:lnTo>
                  <a:pt x="110602" y="99910"/>
                </a:lnTo>
                <a:lnTo>
                  <a:pt x="110605" y="99912"/>
                </a:lnTo>
                <a:lnTo>
                  <a:pt x="110606" y="99913"/>
                </a:lnTo>
                <a:lnTo>
                  <a:pt x="110615" y="99921"/>
                </a:lnTo>
                <a:lnTo>
                  <a:pt x="110623" y="99923"/>
                </a:lnTo>
                <a:lnTo>
                  <a:pt x="110629" y="99925"/>
                </a:lnTo>
                <a:lnTo>
                  <a:pt x="110631" y="99926"/>
                </a:lnTo>
                <a:lnTo>
                  <a:pt x="110632" y="99926"/>
                </a:lnTo>
                <a:lnTo>
                  <a:pt x="110632" y="99926"/>
                </a:lnTo>
                <a:lnTo>
                  <a:pt x="110636" y="99926"/>
                </a:lnTo>
                <a:lnTo>
                  <a:pt x="110636" y="99926"/>
                </a:lnTo>
                <a:lnTo>
                  <a:pt x="110637" y="99927"/>
                </a:lnTo>
                <a:lnTo>
                  <a:pt x="110640" y="99928"/>
                </a:lnTo>
                <a:lnTo>
                  <a:pt x="110642" y="99928"/>
                </a:lnTo>
                <a:lnTo>
                  <a:pt x="110647" y="99928"/>
                </a:lnTo>
                <a:lnTo>
                  <a:pt x="110648" y="99928"/>
                </a:lnTo>
                <a:lnTo>
                  <a:pt x="110648" y="99928"/>
                </a:lnTo>
                <a:lnTo>
                  <a:pt x="110650" y="99929"/>
                </a:lnTo>
                <a:lnTo>
                  <a:pt x="110651" y="99929"/>
                </a:lnTo>
                <a:lnTo>
                  <a:pt x="110654" y="99929"/>
                </a:lnTo>
                <a:lnTo>
                  <a:pt x="110657" y="99929"/>
                </a:lnTo>
                <a:lnTo>
                  <a:pt x="110663" y="99929"/>
                </a:lnTo>
                <a:lnTo>
                  <a:pt x="110675" y="99918"/>
                </a:lnTo>
                <a:lnTo>
                  <a:pt x="110675" y="99916"/>
                </a:lnTo>
                <a:lnTo>
                  <a:pt x="110676" y="99915"/>
                </a:lnTo>
                <a:lnTo>
                  <a:pt x="110685" y="99906"/>
                </a:lnTo>
                <a:lnTo>
                  <a:pt x="110689" y="99906"/>
                </a:lnTo>
                <a:lnTo>
                  <a:pt x="110691" y="99906"/>
                </a:lnTo>
                <a:lnTo>
                  <a:pt x="110692" y="99906"/>
                </a:lnTo>
                <a:lnTo>
                  <a:pt x="110700" y="99906"/>
                </a:lnTo>
                <a:lnTo>
                  <a:pt x="110705" y="99906"/>
                </a:lnTo>
                <a:lnTo>
                  <a:pt x="110710" y="99906"/>
                </a:lnTo>
                <a:lnTo>
                  <a:pt x="110720" y="99903"/>
                </a:lnTo>
                <a:lnTo>
                  <a:pt x="110722" y="99902"/>
                </a:lnTo>
                <a:lnTo>
                  <a:pt x="110734" y="99906"/>
                </a:lnTo>
                <a:lnTo>
                  <a:pt x="110738" y="99908"/>
                </a:lnTo>
                <a:lnTo>
                  <a:pt x="110741" y="99910"/>
                </a:lnTo>
                <a:lnTo>
                  <a:pt x="110752" y="99913"/>
                </a:lnTo>
                <a:lnTo>
                  <a:pt x="110763" y="99916"/>
                </a:lnTo>
                <a:lnTo>
                  <a:pt x="110777" y="99921"/>
                </a:lnTo>
                <a:lnTo>
                  <a:pt x="110778" y="99926"/>
                </a:lnTo>
                <a:lnTo>
                  <a:pt x="110780" y="99931"/>
                </a:lnTo>
                <a:lnTo>
                  <a:pt x="110789" y="99937"/>
                </a:lnTo>
                <a:lnTo>
                  <a:pt x="110790" y="99938"/>
                </a:lnTo>
                <a:lnTo>
                  <a:pt x="110791" y="99938"/>
                </a:lnTo>
                <a:lnTo>
                  <a:pt x="110793" y="99938"/>
                </a:lnTo>
                <a:lnTo>
                  <a:pt x="110796" y="99938"/>
                </a:lnTo>
                <a:lnTo>
                  <a:pt x="110798" y="99939"/>
                </a:lnTo>
                <a:lnTo>
                  <a:pt x="110801" y="99940"/>
                </a:lnTo>
                <a:lnTo>
                  <a:pt x="110805" y="99942"/>
                </a:lnTo>
                <a:lnTo>
                  <a:pt x="110810" y="99941"/>
                </a:lnTo>
                <a:lnTo>
                  <a:pt x="110814" y="99941"/>
                </a:lnTo>
                <a:lnTo>
                  <a:pt x="110815" y="99941"/>
                </a:lnTo>
                <a:lnTo>
                  <a:pt x="110827" y="99944"/>
                </a:lnTo>
                <a:lnTo>
                  <a:pt x="110829" y="99944"/>
                </a:lnTo>
                <a:lnTo>
                  <a:pt x="110831" y="99945"/>
                </a:lnTo>
                <a:lnTo>
                  <a:pt x="110832" y="99945"/>
                </a:lnTo>
                <a:lnTo>
                  <a:pt x="110836" y="99946"/>
                </a:lnTo>
                <a:lnTo>
                  <a:pt x="110838" y="99946"/>
                </a:lnTo>
                <a:lnTo>
                  <a:pt x="110849" y="99946"/>
                </a:lnTo>
                <a:lnTo>
                  <a:pt x="110857" y="99945"/>
                </a:lnTo>
                <a:lnTo>
                  <a:pt x="110857" y="99945"/>
                </a:lnTo>
                <a:lnTo>
                  <a:pt x="110863" y="99942"/>
                </a:lnTo>
                <a:lnTo>
                  <a:pt x="110869" y="99942"/>
                </a:lnTo>
                <a:lnTo>
                  <a:pt x="110876" y="99942"/>
                </a:lnTo>
                <a:lnTo>
                  <a:pt x="110878" y="99944"/>
                </a:lnTo>
                <a:lnTo>
                  <a:pt x="110878" y="99944"/>
                </a:lnTo>
                <a:lnTo>
                  <a:pt x="110883" y="99945"/>
                </a:lnTo>
                <a:lnTo>
                  <a:pt x="110885" y="99945"/>
                </a:lnTo>
                <a:lnTo>
                  <a:pt x="110894" y="99948"/>
                </a:lnTo>
                <a:lnTo>
                  <a:pt x="110908" y="99952"/>
                </a:lnTo>
                <a:lnTo>
                  <a:pt x="110913" y="99954"/>
                </a:lnTo>
                <a:lnTo>
                  <a:pt x="110925" y="99951"/>
                </a:lnTo>
                <a:lnTo>
                  <a:pt x="110928" y="99951"/>
                </a:lnTo>
                <a:lnTo>
                  <a:pt x="110945" y="99956"/>
                </a:lnTo>
                <a:lnTo>
                  <a:pt x="110946" y="99957"/>
                </a:lnTo>
                <a:lnTo>
                  <a:pt x="110951" y="99957"/>
                </a:lnTo>
                <a:lnTo>
                  <a:pt x="110958" y="99958"/>
                </a:lnTo>
                <a:lnTo>
                  <a:pt x="110961" y="99959"/>
                </a:lnTo>
                <a:lnTo>
                  <a:pt x="110963" y="99959"/>
                </a:lnTo>
                <a:lnTo>
                  <a:pt x="110968" y="99961"/>
                </a:lnTo>
                <a:lnTo>
                  <a:pt x="110976" y="99952"/>
                </a:lnTo>
                <a:lnTo>
                  <a:pt x="110980" y="99948"/>
                </a:lnTo>
                <a:lnTo>
                  <a:pt x="110983" y="99948"/>
                </a:lnTo>
                <a:lnTo>
                  <a:pt x="110984" y="99948"/>
                </a:lnTo>
                <a:lnTo>
                  <a:pt x="110986" y="99948"/>
                </a:lnTo>
                <a:lnTo>
                  <a:pt x="110999" y="99939"/>
                </a:lnTo>
                <a:lnTo>
                  <a:pt x="111017" y="99939"/>
                </a:lnTo>
                <a:lnTo>
                  <a:pt x="111019" y="99939"/>
                </a:lnTo>
                <a:lnTo>
                  <a:pt x="111026" y="99941"/>
                </a:lnTo>
                <a:lnTo>
                  <a:pt x="111031" y="99943"/>
                </a:lnTo>
                <a:lnTo>
                  <a:pt x="111033" y="99944"/>
                </a:lnTo>
                <a:lnTo>
                  <a:pt x="111035" y="99944"/>
                </a:lnTo>
                <a:lnTo>
                  <a:pt x="111038" y="99945"/>
                </a:lnTo>
                <a:lnTo>
                  <a:pt x="111042" y="99946"/>
                </a:lnTo>
                <a:lnTo>
                  <a:pt x="111046" y="99946"/>
                </a:lnTo>
                <a:lnTo>
                  <a:pt x="111051" y="99947"/>
                </a:lnTo>
                <a:lnTo>
                  <a:pt x="111051" y="99947"/>
                </a:lnTo>
                <a:lnTo>
                  <a:pt x="111057" y="99948"/>
                </a:lnTo>
                <a:lnTo>
                  <a:pt x="111063" y="99948"/>
                </a:lnTo>
                <a:lnTo>
                  <a:pt x="111067" y="99948"/>
                </a:lnTo>
                <a:lnTo>
                  <a:pt x="111070" y="99945"/>
                </a:lnTo>
                <a:lnTo>
                  <a:pt x="111075" y="99939"/>
                </a:lnTo>
                <a:lnTo>
                  <a:pt x="111076" y="99934"/>
                </a:lnTo>
                <a:lnTo>
                  <a:pt x="111078" y="99929"/>
                </a:lnTo>
                <a:lnTo>
                  <a:pt x="111082" y="99923"/>
                </a:lnTo>
                <a:lnTo>
                  <a:pt x="111084" y="99921"/>
                </a:lnTo>
                <a:lnTo>
                  <a:pt x="111085" y="99917"/>
                </a:lnTo>
                <a:lnTo>
                  <a:pt x="111087" y="99913"/>
                </a:lnTo>
                <a:lnTo>
                  <a:pt x="111091" y="99903"/>
                </a:lnTo>
                <a:lnTo>
                  <a:pt x="111094" y="99901"/>
                </a:lnTo>
                <a:lnTo>
                  <a:pt x="111096" y="99900"/>
                </a:lnTo>
                <a:lnTo>
                  <a:pt x="111097" y="99899"/>
                </a:lnTo>
                <a:lnTo>
                  <a:pt x="111099" y="99896"/>
                </a:lnTo>
                <a:lnTo>
                  <a:pt x="111104" y="99893"/>
                </a:lnTo>
                <a:lnTo>
                  <a:pt x="111105" y="99893"/>
                </a:lnTo>
                <a:lnTo>
                  <a:pt x="111107" y="99891"/>
                </a:lnTo>
                <a:lnTo>
                  <a:pt x="111110" y="99889"/>
                </a:lnTo>
                <a:lnTo>
                  <a:pt x="111116" y="99883"/>
                </a:lnTo>
                <a:lnTo>
                  <a:pt x="111119" y="99879"/>
                </a:lnTo>
                <a:lnTo>
                  <a:pt x="111119" y="99877"/>
                </a:lnTo>
                <a:lnTo>
                  <a:pt x="111119" y="99874"/>
                </a:lnTo>
                <a:lnTo>
                  <a:pt x="111121" y="99867"/>
                </a:lnTo>
                <a:lnTo>
                  <a:pt x="111121" y="99856"/>
                </a:lnTo>
                <a:lnTo>
                  <a:pt x="111121" y="99853"/>
                </a:lnTo>
                <a:lnTo>
                  <a:pt x="111121" y="99850"/>
                </a:lnTo>
                <a:lnTo>
                  <a:pt x="111121" y="99847"/>
                </a:lnTo>
                <a:lnTo>
                  <a:pt x="111121" y="99843"/>
                </a:lnTo>
                <a:lnTo>
                  <a:pt x="111124" y="99833"/>
                </a:lnTo>
                <a:lnTo>
                  <a:pt x="111136" y="99828"/>
                </a:lnTo>
                <a:lnTo>
                  <a:pt x="111150" y="99825"/>
                </a:lnTo>
                <a:lnTo>
                  <a:pt x="111152" y="99825"/>
                </a:lnTo>
                <a:lnTo>
                  <a:pt x="111153" y="99825"/>
                </a:lnTo>
                <a:lnTo>
                  <a:pt x="111158" y="99825"/>
                </a:lnTo>
                <a:lnTo>
                  <a:pt x="111168" y="99820"/>
                </a:lnTo>
                <a:lnTo>
                  <a:pt x="111192" y="99811"/>
                </a:lnTo>
                <a:lnTo>
                  <a:pt x="111219" y="99811"/>
                </a:lnTo>
                <a:lnTo>
                  <a:pt x="111221" y="99811"/>
                </a:lnTo>
                <a:lnTo>
                  <a:pt x="111223" y="99811"/>
                </a:lnTo>
                <a:lnTo>
                  <a:pt x="111227" y="99808"/>
                </a:lnTo>
                <a:lnTo>
                  <a:pt x="111235" y="99804"/>
                </a:lnTo>
                <a:lnTo>
                  <a:pt x="111241" y="99797"/>
                </a:lnTo>
                <a:lnTo>
                  <a:pt x="111242" y="99797"/>
                </a:lnTo>
                <a:lnTo>
                  <a:pt x="111243" y="99797"/>
                </a:lnTo>
                <a:lnTo>
                  <a:pt x="111248" y="99797"/>
                </a:lnTo>
                <a:lnTo>
                  <a:pt x="111249" y="99794"/>
                </a:lnTo>
                <a:lnTo>
                  <a:pt x="111251" y="99789"/>
                </a:lnTo>
                <a:lnTo>
                  <a:pt x="111257" y="99784"/>
                </a:lnTo>
                <a:lnTo>
                  <a:pt x="111259" y="99782"/>
                </a:lnTo>
                <a:lnTo>
                  <a:pt x="111268" y="99776"/>
                </a:lnTo>
                <a:lnTo>
                  <a:pt x="111271" y="99775"/>
                </a:lnTo>
                <a:lnTo>
                  <a:pt x="111274" y="99773"/>
                </a:lnTo>
                <a:lnTo>
                  <a:pt x="111274" y="99773"/>
                </a:lnTo>
                <a:lnTo>
                  <a:pt x="111277" y="99771"/>
                </a:lnTo>
                <a:lnTo>
                  <a:pt x="111277" y="99771"/>
                </a:lnTo>
                <a:lnTo>
                  <a:pt x="111281" y="99764"/>
                </a:lnTo>
                <a:lnTo>
                  <a:pt x="111286" y="99764"/>
                </a:lnTo>
                <a:lnTo>
                  <a:pt x="111288" y="99764"/>
                </a:lnTo>
                <a:lnTo>
                  <a:pt x="111294" y="99764"/>
                </a:lnTo>
                <a:lnTo>
                  <a:pt x="111302" y="99764"/>
                </a:lnTo>
                <a:lnTo>
                  <a:pt x="111305" y="99764"/>
                </a:lnTo>
                <a:lnTo>
                  <a:pt x="111308" y="99761"/>
                </a:lnTo>
                <a:lnTo>
                  <a:pt x="111311" y="99761"/>
                </a:lnTo>
                <a:lnTo>
                  <a:pt x="111313" y="99760"/>
                </a:lnTo>
                <a:lnTo>
                  <a:pt x="111317" y="99759"/>
                </a:lnTo>
                <a:lnTo>
                  <a:pt x="111327" y="99755"/>
                </a:lnTo>
                <a:lnTo>
                  <a:pt x="111330" y="99753"/>
                </a:lnTo>
                <a:lnTo>
                  <a:pt x="111333" y="99751"/>
                </a:lnTo>
                <a:lnTo>
                  <a:pt x="111335" y="99751"/>
                </a:lnTo>
                <a:lnTo>
                  <a:pt x="111340" y="99751"/>
                </a:lnTo>
                <a:lnTo>
                  <a:pt x="111345" y="99753"/>
                </a:lnTo>
                <a:lnTo>
                  <a:pt x="111349" y="99754"/>
                </a:lnTo>
                <a:lnTo>
                  <a:pt x="111351" y="99755"/>
                </a:lnTo>
                <a:lnTo>
                  <a:pt x="111365" y="99756"/>
                </a:lnTo>
                <a:lnTo>
                  <a:pt x="111365" y="99752"/>
                </a:lnTo>
                <a:lnTo>
                  <a:pt x="111365" y="99752"/>
                </a:lnTo>
                <a:lnTo>
                  <a:pt x="111365" y="99746"/>
                </a:lnTo>
                <a:lnTo>
                  <a:pt x="111373" y="99739"/>
                </a:lnTo>
                <a:lnTo>
                  <a:pt x="111373" y="99739"/>
                </a:lnTo>
                <a:lnTo>
                  <a:pt x="111377" y="99739"/>
                </a:lnTo>
                <a:lnTo>
                  <a:pt x="111382" y="99740"/>
                </a:lnTo>
                <a:lnTo>
                  <a:pt x="111388" y="99742"/>
                </a:lnTo>
                <a:lnTo>
                  <a:pt x="111394" y="99745"/>
                </a:lnTo>
                <a:lnTo>
                  <a:pt x="111404" y="99748"/>
                </a:lnTo>
                <a:lnTo>
                  <a:pt x="111406" y="99749"/>
                </a:lnTo>
                <a:lnTo>
                  <a:pt x="111407" y="99749"/>
                </a:lnTo>
                <a:lnTo>
                  <a:pt x="111410" y="99751"/>
                </a:lnTo>
                <a:lnTo>
                  <a:pt x="111411" y="99751"/>
                </a:lnTo>
                <a:lnTo>
                  <a:pt x="111416" y="99750"/>
                </a:lnTo>
                <a:lnTo>
                  <a:pt x="111420" y="99749"/>
                </a:lnTo>
                <a:lnTo>
                  <a:pt x="111423" y="99749"/>
                </a:lnTo>
                <a:lnTo>
                  <a:pt x="111425" y="99749"/>
                </a:lnTo>
                <a:lnTo>
                  <a:pt x="111428" y="99749"/>
                </a:lnTo>
                <a:lnTo>
                  <a:pt x="111433" y="99750"/>
                </a:lnTo>
                <a:lnTo>
                  <a:pt x="111434" y="99751"/>
                </a:lnTo>
                <a:lnTo>
                  <a:pt x="111434" y="99751"/>
                </a:lnTo>
                <a:lnTo>
                  <a:pt x="111437" y="99752"/>
                </a:lnTo>
                <a:lnTo>
                  <a:pt x="111453" y="99752"/>
                </a:lnTo>
                <a:lnTo>
                  <a:pt x="111454" y="99752"/>
                </a:lnTo>
                <a:lnTo>
                  <a:pt x="111458" y="99752"/>
                </a:lnTo>
                <a:lnTo>
                  <a:pt x="111459" y="99752"/>
                </a:lnTo>
                <a:lnTo>
                  <a:pt x="111466" y="99753"/>
                </a:lnTo>
                <a:lnTo>
                  <a:pt x="111468" y="99753"/>
                </a:lnTo>
                <a:lnTo>
                  <a:pt x="111469" y="99754"/>
                </a:lnTo>
                <a:lnTo>
                  <a:pt x="111477" y="99755"/>
                </a:lnTo>
                <a:lnTo>
                  <a:pt x="111480" y="99755"/>
                </a:lnTo>
                <a:lnTo>
                  <a:pt x="111484" y="99755"/>
                </a:lnTo>
                <a:lnTo>
                  <a:pt x="111489" y="99745"/>
                </a:lnTo>
                <a:lnTo>
                  <a:pt x="111496" y="99732"/>
                </a:lnTo>
                <a:lnTo>
                  <a:pt x="111496" y="99732"/>
                </a:lnTo>
                <a:lnTo>
                  <a:pt x="111497" y="99730"/>
                </a:lnTo>
                <a:lnTo>
                  <a:pt x="111499" y="99729"/>
                </a:lnTo>
                <a:lnTo>
                  <a:pt x="111505" y="99723"/>
                </a:lnTo>
                <a:lnTo>
                  <a:pt x="111508" y="99720"/>
                </a:lnTo>
                <a:lnTo>
                  <a:pt x="111511" y="99717"/>
                </a:lnTo>
                <a:lnTo>
                  <a:pt x="111511" y="99715"/>
                </a:lnTo>
                <a:lnTo>
                  <a:pt x="111514" y="99704"/>
                </a:lnTo>
                <a:lnTo>
                  <a:pt x="111521" y="99696"/>
                </a:lnTo>
                <a:lnTo>
                  <a:pt x="111524" y="99694"/>
                </a:lnTo>
                <a:lnTo>
                  <a:pt x="111527" y="99691"/>
                </a:lnTo>
                <a:lnTo>
                  <a:pt x="111532" y="99690"/>
                </a:lnTo>
                <a:lnTo>
                  <a:pt x="111535" y="99689"/>
                </a:lnTo>
                <a:lnTo>
                  <a:pt x="111546" y="99686"/>
                </a:lnTo>
                <a:lnTo>
                  <a:pt x="111551" y="99684"/>
                </a:lnTo>
                <a:lnTo>
                  <a:pt x="111555" y="99677"/>
                </a:lnTo>
                <a:lnTo>
                  <a:pt x="111561" y="99664"/>
                </a:lnTo>
                <a:lnTo>
                  <a:pt x="111561" y="99660"/>
                </a:lnTo>
                <a:lnTo>
                  <a:pt x="111561" y="99655"/>
                </a:lnTo>
                <a:lnTo>
                  <a:pt x="111563" y="99648"/>
                </a:lnTo>
                <a:lnTo>
                  <a:pt x="111566" y="99638"/>
                </a:lnTo>
                <a:lnTo>
                  <a:pt x="111565" y="99638"/>
                </a:lnTo>
                <a:lnTo>
                  <a:pt x="111564" y="99638"/>
                </a:lnTo>
                <a:lnTo>
                  <a:pt x="111566" y="99631"/>
                </a:lnTo>
                <a:lnTo>
                  <a:pt x="111566" y="99631"/>
                </a:lnTo>
                <a:lnTo>
                  <a:pt x="111572" y="99625"/>
                </a:lnTo>
                <a:lnTo>
                  <a:pt x="111575" y="99625"/>
                </a:lnTo>
                <a:lnTo>
                  <a:pt x="111575" y="99625"/>
                </a:lnTo>
                <a:lnTo>
                  <a:pt x="111576" y="99625"/>
                </a:lnTo>
                <a:lnTo>
                  <a:pt x="111579" y="99624"/>
                </a:lnTo>
                <a:lnTo>
                  <a:pt x="111589" y="99625"/>
                </a:lnTo>
                <a:lnTo>
                  <a:pt x="111591" y="99625"/>
                </a:lnTo>
                <a:lnTo>
                  <a:pt x="111597" y="99625"/>
                </a:lnTo>
                <a:lnTo>
                  <a:pt x="111604" y="99617"/>
                </a:lnTo>
                <a:lnTo>
                  <a:pt x="111606" y="99615"/>
                </a:lnTo>
                <a:lnTo>
                  <a:pt x="111610" y="99608"/>
                </a:lnTo>
                <a:lnTo>
                  <a:pt x="111612" y="99606"/>
                </a:lnTo>
                <a:lnTo>
                  <a:pt x="111612" y="99605"/>
                </a:lnTo>
                <a:lnTo>
                  <a:pt x="111613" y="99598"/>
                </a:lnTo>
                <a:lnTo>
                  <a:pt x="111623" y="99593"/>
                </a:lnTo>
                <a:lnTo>
                  <a:pt x="111632" y="99593"/>
                </a:lnTo>
                <a:lnTo>
                  <a:pt x="111637" y="99592"/>
                </a:lnTo>
                <a:lnTo>
                  <a:pt x="111646" y="99588"/>
                </a:lnTo>
                <a:lnTo>
                  <a:pt x="111651" y="99587"/>
                </a:lnTo>
                <a:lnTo>
                  <a:pt x="111652" y="99586"/>
                </a:lnTo>
                <a:lnTo>
                  <a:pt x="111652" y="99586"/>
                </a:lnTo>
                <a:lnTo>
                  <a:pt x="111658" y="99588"/>
                </a:lnTo>
                <a:lnTo>
                  <a:pt x="111659" y="99588"/>
                </a:lnTo>
                <a:lnTo>
                  <a:pt x="111663" y="99586"/>
                </a:lnTo>
                <a:lnTo>
                  <a:pt x="111668" y="99582"/>
                </a:lnTo>
                <a:lnTo>
                  <a:pt x="111675" y="99573"/>
                </a:lnTo>
                <a:lnTo>
                  <a:pt x="111677" y="99570"/>
                </a:lnTo>
                <a:lnTo>
                  <a:pt x="111677" y="99562"/>
                </a:lnTo>
                <a:lnTo>
                  <a:pt x="111677" y="99559"/>
                </a:lnTo>
                <a:lnTo>
                  <a:pt x="111689" y="99560"/>
                </a:lnTo>
                <a:lnTo>
                  <a:pt x="111702" y="99562"/>
                </a:lnTo>
                <a:lnTo>
                  <a:pt x="111712" y="99557"/>
                </a:lnTo>
                <a:lnTo>
                  <a:pt x="111717" y="99552"/>
                </a:lnTo>
                <a:lnTo>
                  <a:pt x="111720" y="99542"/>
                </a:lnTo>
                <a:lnTo>
                  <a:pt x="111723" y="99536"/>
                </a:lnTo>
                <a:lnTo>
                  <a:pt x="111727" y="99530"/>
                </a:lnTo>
                <a:lnTo>
                  <a:pt x="111729" y="99526"/>
                </a:lnTo>
                <a:lnTo>
                  <a:pt x="111730" y="99516"/>
                </a:lnTo>
                <a:lnTo>
                  <a:pt x="111730" y="99514"/>
                </a:lnTo>
                <a:lnTo>
                  <a:pt x="111732" y="99507"/>
                </a:lnTo>
                <a:lnTo>
                  <a:pt x="111732" y="99504"/>
                </a:lnTo>
                <a:lnTo>
                  <a:pt x="111733" y="99497"/>
                </a:lnTo>
                <a:lnTo>
                  <a:pt x="111735" y="99496"/>
                </a:lnTo>
                <a:lnTo>
                  <a:pt x="111739" y="99493"/>
                </a:lnTo>
                <a:lnTo>
                  <a:pt x="111741" y="99490"/>
                </a:lnTo>
                <a:lnTo>
                  <a:pt x="111745" y="99488"/>
                </a:lnTo>
                <a:lnTo>
                  <a:pt x="111751" y="99485"/>
                </a:lnTo>
                <a:lnTo>
                  <a:pt x="111757" y="99484"/>
                </a:lnTo>
                <a:lnTo>
                  <a:pt x="111761" y="99483"/>
                </a:lnTo>
                <a:lnTo>
                  <a:pt x="111767" y="99483"/>
                </a:lnTo>
                <a:lnTo>
                  <a:pt x="111775" y="99483"/>
                </a:lnTo>
                <a:lnTo>
                  <a:pt x="111781" y="99483"/>
                </a:lnTo>
                <a:lnTo>
                  <a:pt x="111787" y="99483"/>
                </a:lnTo>
                <a:lnTo>
                  <a:pt x="111790" y="99483"/>
                </a:lnTo>
                <a:lnTo>
                  <a:pt x="111791" y="99483"/>
                </a:lnTo>
                <a:lnTo>
                  <a:pt x="111795" y="99483"/>
                </a:lnTo>
                <a:lnTo>
                  <a:pt x="111795" y="99483"/>
                </a:lnTo>
                <a:lnTo>
                  <a:pt x="111803" y="99485"/>
                </a:lnTo>
                <a:lnTo>
                  <a:pt x="111804" y="99486"/>
                </a:lnTo>
                <a:lnTo>
                  <a:pt x="111808" y="99486"/>
                </a:lnTo>
                <a:lnTo>
                  <a:pt x="111809" y="99487"/>
                </a:lnTo>
                <a:lnTo>
                  <a:pt x="111810" y="99487"/>
                </a:lnTo>
                <a:lnTo>
                  <a:pt x="111810" y="99487"/>
                </a:lnTo>
                <a:lnTo>
                  <a:pt x="111815" y="99488"/>
                </a:lnTo>
                <a:lnTo>
                  <a:pt x="111822" y="99487"/>
                </a:lnTo>
                <a:lnTo>
                  <a:pt x="111824" y="99487"/>
                </a:lnTo>
                <a:lnTo>
                  <a:pt x="111824" y="99486"/>
                </a:lnTo>
                <a:lnTo>
                  <a:pt x="111825" y="99481"/>
                </a:lnTo>
                <a:lnTo>
                  <a:pt x="111825" y="99472"/>
                </a:lnTo>
                <a:lnTo>
                  <a:pt x="111824" y="99467"/>
                </a:lnTo>
                <a:lnTo>
                  <a:pt x="111822" y="99462"/>
                </a:lnTo>
                <a:lnTo>
                  <a:pt x="111822" y="99462"/>
                </a:lnTo>
                <a:lnTo>
                  <a:pt x="111821" y="99457"/>
                </a:lnTo>
                <a:lnTo>
                  <a:pt x="111821" y="99449"/>
                </a:lnTo>
                <a:lnTo>
                  <a:pt x="111822" y="99444"/>
                </a:lnTo>
                <a:lnTo>
                  <a:pt x="111827" y="99440"/>
                </a:lnTo>
                <a:lnTo>
                  <a:pt x="111828" y="99439"/>
                </a:lnTo>
                <a:lnTo>
                  <a:pt x="111834" y="99431"/>
                </a:lnTo>
                <a:lnTo>
                  <a:pt x="111837" y="99428"/>
                </a:lnTo>
                <a:lnTo>
                  <a:pt x="111840" y="99423"/>
                </a:lnTo>
                <a:lnTo>
                  <a:pt x="111840" y="99423"/>
                </a:lnTo>
                <a:lnTo>
                  <a:pt x="111841" y="99418"/>
                </a:lnTo>
                <a:lnTo>
                  <a:pt x="111846" y="99413"/>
                </a:lnTo>
                <a:lnTo>
                  <a:pt x="111850" y="99412"/>
                </a:lnTo>
                <a:lnTo>
                  <a:pt x="111855" y="99411"/>
                </a:lnTo>
                <a:lnTo>
                  <a:pt x="111856" y="99411"/>
                </a:lnTo>
                <a:lnTo>
                  <a:pt x="111859" y="99411"/>
                </a:lnTo>
                <a:lnTo>
                  <a:pt x="111865" y="99412"/>
                </a:lnTo>
                <a:lnTo>
                  <a:pt x="111869" y="99414"/>
                </a:lnTo>
                <a:lnTo>
                  <a:pt x="111871" y="99414"/>
                </a:lnTo>
                <a:lnTo>
                  <a:pt x="111873" y="99415"/>
                </a:lnTo>
                <a:lnTo>
                  <a:pt x="111875" y="99415"/>
                </a:lnTo>
                <a:lnTo>
                  <a:pt x="111877" y="99415"/>
                </a:lnTo>
                <a:lnTo>
                  <a:pt x="111887" y="99411"/>
                </a:lnTo>
                <a:lnTo>
                  <a:pt x="111891" y="99408"/>
                </a:lnTo>
                <a:lnTo>
                  <a:pt x="111895" y="99405"/>
                </a:lnTo>
                <a:lnTo>
                  <a:pt x="111908" y="99400"/>
                </a:lnTo>
                <a:lnTo>
                  <a:pt x="111909" y="99400"/>
                </a:lnTo>
                <a:lnTo>
                  <a:pt x="111910" y="99400"/>
                </a:lnTo>
                <a:lnTo>
                  <a:pt x="111924" y="99387"/>
                </a:lnTo>
                <a:lnTo>
                  <a:pt x="111932" y="99385"/>
                </a:lnTo>
                <a:lnTo>
                  <a:pt x="111935" y="99382"/>
                </a:lnTo>
                <a:lnTo>
                  <a:pt x="111936" y="99380"/>
                </a:lnTo>
                <a:lnTo>
                  <a:pt x="111939" y="99379"/>
                </a:lnTo>
                <a:lnTo>
                  <a:pt x="111942" y="99377"/>
                </a:lnTo>
                <a:lnTo>
                  <a:pt x="111948" y="99371"/>
                </a:lnTo>
                <a:lnTo>
                  <a:pt x="111951" y="99369"/>
                </a:lnTo>
                <a:lnTo>
                  <a:pt x="111954" y="99364"/>
                </a:lnTo>
                <a:lnTo>
                  <a:pt x="111957" y="99358"/>
                </a:lnTo>
                <a:lnTo>
                  <a:pt x="111957" y="99357"/>
                </a:lnTo>
                <a:lnTo>
                  <a:pt x="111953" y="99356"/>
                </a:lnTo>
                <a:lnTo>
                  <a:pt x="111953" y="99356"/>
                </a:lnTo>
                <a:lnTo>
                  <a:pt x="111953" y="99346"/>
                </a:lnTo>
                <a:lnTo>
                  <a:pt x="111953" y="99344"/>
                </a:lnTo>
                <a:lnTo>
                  <a:pt x="111953" y="99341"/>
                </a:lnTo>
                <a:lnTo>
                  <a:pt x="111960" y="99337"/>
                </a:lnTo>
                <a:lnTo>
                  <a:pt x="111962" y="99337"/>
                </a:lnTo>
                <a:lnTo>
                  <a:pt x="111964" y="99337"/>
                </a:lnTo>
                <a:lnTo>
                  <a:pt x="111969" y="99337"/>
                </a:lnTo>
                <a:lnTo>
                  <a:pt x="111985" y="99326"/>
                </a:lnTo>
                <a:lnTo>
                  <a:pt x="111987" y="99324"/>
                </a:lnTo>
                <a:lnTo>
                  <a:pt x="111987" y="99320"/>
                </a:lnTo>
                <a:lnTo>
                  <a:pt x="111987" y="99317"/>
                </a:lnTo>
                <a:lnTo>
                  <a:pt x="111987" y="99310"/>
                </a:lnTo>
                <a:lnTo>
                  <a:pt x="111987" y="99298"/>
                </a:lnTo>
                <a:lnTo>
                  <a:pt x="111988" y="99296"/>
                </a:lnTo>
                <a:lnTo>
                  <a:pt x="111988" y="99294"/>
                </a:lnTo>
                <a:lnTo>
                  <a:pt x="111988" y="99291"/>
                </a:lnTo>
                <a:lnTo>
                  <a:pt x="111988" y="99287"/>
                </a:lnTo>
                <a:lnTo>
                  <a:pt x="111988" y="99284"/>
                </a:lnTo>
                <a:lnTo>
                  <a:pt x="111988" y="99271"/>
                </a:lnTo>
                <a:lnTo>
                  <a:pt x="111994" y="99264"/>
                </a:lnTo>
                <a:lnTo>
                  <a:pt x="112002" y="99252"/>
                </a:lnTo>
                <a:lnTo>
                  <a:pt x="112006" y="99246"/>
                </a:lnTo>
                <a:lnTo>
                  <a:pt x="112009" y="99241"/>
                </a:lnTo>
                <a:lnTo>
                  <a:pt x="112012" y="99241"/>
                </a:lnTo>
                <a:lnTo>
                  <a:pt x="112016" y="99241"/>
                </a:lnTo>
                <a:lnTo>
                  <a:pt x="112017" y="99241"/>
                </a:lnTo>
                <a:lnTo>
                  <a:pt x="112018" y="99241"/>
                </a:lnTo>
                <a:lnTo>
                  <a:pt x="112021" y="99242"/>
                </a:lnTo>
                <a:lnTo>
                  <a:pt x="112024" y="99242"/>
                </a:lnTo>
                <a:lnTo>
                  <a:pt x="112028" y="99242"/>
                </a:lnTo>
                <a:lnTo>
                  <a:pt x="112030" y="99241"/>
                </a:lnTo>
                <a:lnTo>
                  <a:pt x="112033" y="99241"/>
                </a:lnTo>
                <a:lnTo>
                  <a:pt x="112036" y="99233"/>
                </a:lnTo>
                <a:lnTo>
                  <a:pt x="112039" y="99223"/>
                </a:lnTo>
                <a:lnTo>
                  <a:pt x="112040" y="99222"/>
                </a:lnTo>
                <a:lnTo>
                  <a:pt x="112049" y="99216"/>
                </a:lnTo>
                <a:lnTo>
                  <a:pt x="112054" y="99209"/>
                </a:lnTo>
                <a:lnTo>
                  <a:pt x="112060" y="99201"/>
                </a:lnTo>
                <a:lnTo>
                  <a:pt x="112059" y="99200"/>
                </a:lnTo>
                <a:lnTo>
                  <a:pt x="112056" y="99197"/>
                </a:lnTo>
                <a:lnTo>
                  <a:pt x="112056" y="99189"/>
                </a:lnTo>
                <a:lnTo>
                  <a:pt x="112059" y="99184"/>
                </a:lnTo>
                <a:lnTo>
                  <a:pt x="112061" y="99179"/>
                </a:lnTo>
                <a:lnTo>
                  <a:pt x="112071" y="99174"/>
                </a:lnTo>
                <a:lnTo>
                  <a:pt x="112076" y="99171"/>
                </a:lnTo>
                <a:lnTo>
                  <a:pt x="112083" y="99164"/>
                </a:lnTo>
                <a:lnTo>
                  <a:pt x="112085" y="99163"/>
                </a:lnTo>
                <a:lnTo>
                  <a:pt x="112086" y="99159"/>
                </a:lnTo>
                <a:lnTo>
                  <a:pt x="112089" y="99147"/>
                </a:lnTo>
                <a:lnTo>
                  <a:pt x="112091" y="99143"/>
                </a:lnTo>
                <a:lnTo>
                  <a:pt x="112092" y="99141"/>
                </a:lnTo>
                <a:lnTo>
                  <a:pt x="112093" y="99140"/>
                </a:lnTo>
                <a:lnTo>
                  <a:pt x="112093" y="99132"/>
                </a:lnTo>
                <a:lnTo>
                  <a:pt x="112093" y="99125"/>
                </a:lnTo>
                <a:lnTo>
                  <a:pt x="112095" y="99124"/>
                </a:lnTo>
                <a:lnTo>
                  <a:pt x="112100" y="99121"/>
                </a:lnTo>
                <a:lnTo>
                  <a:pt x="112101" y="99121"/>
                </a:lnTo>
                <a:lnTo>
                  <a:pt x="112111" y="99123"/>
                </a:lnTo>
                <a:lnTo>
                  <a:pt x="112113" y="99124"/>
                </a:lnTo>
                <a:lnTo>
                  <a:pt x="112120" y="99127"/>
                </a:lnTo>
                <a:lnTo>
                  <a:pt x="112128" y="99128"/>
                </a:lnTo>
                <a:lnTo>
                  <a:pt x="112134" y="99129"/>
                </a:lnTo>
                <a:lnTo>
                  <a:pt x="112136" y="99130"/>
                </a:lnTo>
                <a:lnTo>
                  <a:pt x="112139" y="99132"/>
                </a:lnTo>
                <a:lnTo>
                  <a:pt x="112151" y="99122"/>
                </a:lnTo>
                <a:lnTo>
                  <a:pt x="112152" y="99116"/>
                </a:lnTo>
                <a:lnTo>
                  <a:pt x="112153" y="99108"/>
                </a:lnTo>
                <a:lnTo>
                  <a:pt x="112153" y="99102"/>
                </a:lnTo>
                <a:lnTo>
                  <a:pt x="112156" y="99094"/>
                </a:lnTo>
                <a:lnTo>
                  <a:pt x="112159" y="99092"/>
                </a:lnTo>
                <a:lnTo>
                  <a:pt x="112166" y="99091"/>
                </a:lnTo>
                <a:lnTo>
                  <a:pt x="112168" y="99091"/>
                </a:lnTo>
                <a:lnTo>
                  <a:pt x="112172" y="99091"/>
                </a:lnTo>
                <a:lnTo>
                  <a:pt x="112175" y="99091"/>
                </a:lnTo>
                <a:lnTo>
                  <a:pt x="112177" y="99091"/>
                </a:lnTo>
                <a:lnTo>
                  <a:pt x="112178" y="99091"/>
                </a:lnTo>
                <a:lnTo>
                  <a:pt x="112188" y="99086"/>
                </a:lnTo>
                <a:lnTo>
                  <a:pt x="112189" y="99086"/>
                </a:lnTo>
                <a:lnTo>
                  <a:pt x="112193" y="99086"/>
                </a:lnTo>
                <a:lnTo>
                  <a:pt x="112197" y="99088"/>
                </a:lnTo>
                <a:lnTo>
                  <a:pt x="112200" y="99089"/>
                </a:lnTo>
                <a:lnTo>
                  <a:pt x="112203" y="99089"/>
                </a:lnTo>
                <a:lnTo>
                  <a:pt x="112208" y="99091"/>
                </a:lnTo>
                <a:lnTo>
                  <a:pt x="112211" y="99091"/>
                </a:lnTo>
                <a:lnTo>
                  <a:pt x="112220" y="99094"/>
                </a:lnTo>
                <a:lnTo>
                  <a:pt x="112224" y="99095"/>
                </a:lnTo>
                <a:lnTo>
                  <a:pt x="112227" y="99096"/>
                </a:lnTo>
                <a:lnTo>
                  <a:pt x="112227" y="99096"/>
                </a:lnTo>
                <a:lnTo>
                  <a:pt x="112234" y="99091"/>
                </a:lnTo>
                <a:lnTo>
                  <a:pt x="112230" y="99085"/>
                </a:lnTo>
                <a:lnTo>
                  <a:pt x="112228" y="99083"/>
                </a:lnTo>
                <a:lnTo>
                  <a:pt x="112221" y="99075"/>
                </a:lnTo>
                <a:lnTo>
                  <a:pt x="112221" y="99062"/>
                </a:lnTo>
                <a:lnTo>
                  <a:pt x="112221" y="99058"/>
                </a:lnTo>
                <a:lnTo>
                  <a:pt x="112227" y="99058"/>
                </a:lnTo>
                <a:lnTo>
                  <a:pt x="112227" y="99058"/>
                </a:lnTo>
                <a:lnTo>
                  <a:pt x="112229" y="99058"/>
                </a:lnTo>
                <a:lnTo>
                  <a:pt x="112230" y="99058"/>
                </a:lnTo>
                <a:lnTo>
                  <a:pt x="112236" y="99059"/>
                </a:lnTo>
                <a:lnTo>
                  <a:pt x="112244" y="99061"/>
                </a:lnTo>
                <a:lnTo>
                  <a:pt x="112251" y="99063"/>
                </a:lnTo>
                <a:lnTo>
                  <a:pt x="112252" y="99063"/>
                </a:lnTo>
                <a:lnTo>
                  <a:pt x="112261" y="99059"/>
                </a:lnTo>
                <a:lnTo>
                  <a:pt x="112262" y="99056"/>
                </a:lnTo>
                <a:lnTo>
                  <a:pt x="112264" y="99049"/>
                </a:lnTo>
                <a:lnTo>
                  <a:pt x="112267" y="99043"/>
                </a:lnTo>
                <a:lnTo>
                  <a:pt x="112267" y="99043"/>
                </a:lnTo>
                <a:lnTo>
                  <a:pt x="112270" y="99042"/>
                </a:lnTo>
                <a:lnTo>
                  <a:pt x="112274" y="99045"/>
                </a:lnTo>
                <a:lnTo>
                  <a:pt x="112279" y="99046"/>
                </a:lnTo>
                <a:lnTo>
                  <a:pt x="112280" y="99046"/>
                </a:lnTo>
                <a:lnTo>
                  <a:pt x="112285" y="99047"/>
                </a:lnTo>
                <a:lnTo>
                  <a:pt x="112289" y="99047"/>
                </a:lnTo>
                <a:lnTo>
                  <a:pt x="112289" y="99044"/>
                </a:lnTo>
                <a:lnTo>
                  <a:pt x="112289" y="99040"/>
                </a:lnTo>
                <a:lnTo>
                  <a:pt x="112283" y="99032"/>
                </a:lnTo>
                <a:lnTo>
                  <a:pt x="112281" y="99029"/>
                </a:lnTo>
                <a:lnTo>
                  <a:pt x="112279" y="99027"/>
                </a:lnTo>
                <a:lnTo>
                  <a:pt x="112283" y="99023"/>
                </a:lnTo>
                <a:lnTo>
                  <a:pt x="112292" y="99014"/>
                </a:lnTo>
                <a:lnTo>
                  <a:pt x="112296" y="99009"/>
                </a:lnTo>
                <a:lnTo>
                  <a:pt x="112297" y="99009"/>
                </a:lnTo>
                <a:lnTo>
                  <a:pt x="112303" y="99010"/>
                </a:lnTo>
                <a:lnTo>
                  <a:pt x="112310" y="99011"/>
                </a:lnTo>
                <a:lnTo>
                  <a:pt x="112316" y="99013"/>
                </a:lnTo>
                <a:lnTo>
                  <a:pt x="112320" y="99016"/>
                </a:lnTo>
                <a:lnTo>
                  <a:pt x="112321" y="99016"/>
                </a:lnTo>
                <a:lnTo>
                  <a:pt x="112329" y="99017"/>
                </a:lnTo>
                <a:lnTo>
                  <a:pt x="112340" y="99014"/>
                </a:lnTo>
                <a:lnTo>
                  <a:pt x="112347" y="99011"/>
                </a:lnTo>
                <a:lnTo>
                  <a:pt x="112344" y="99004"/>
                </a:lnTo>
                <a:lnTo>
                  <a:pt x="112334" y="98996"/>
                </a:lnTo>
                <a:lnTo>
                  <a:pt x="112325" y="98994"/>
                </a:lnTo>
                <a:lnTo>
                  <a:pt x="112323" y="98985"/>
                </a:lnTo>
                <a:lnTo>
                  <a:pt x="112320" y="98980"/>
                </a:lnTo>
                <a:lnTo>
                  <a:pt x="112314" y="98971"/>
                </a:lnTo>
                <a:lnTo>
                  <a:pt x="112311" y="98965"/>
                </a:lnTo>
                <a:lnTo>
                  <a:pt x="112311" y="98951"/>
                </a:lnTo>
                <a:lnTo>
                  <a:pt x="112316" y="98945"/>
                </a:lnTo>
                <a:lnTo>
                  <a:pt x="112326" y="98941"/>
                </a:lnTo>
                <a:lnTo>
                  <a:pt x="112327" y="98941"/>
                </a:lnTo>
                <a:lnTo>
                  <a:pt x="112332" y="98939"/>
                </a:lnTo>
                <a:lnTo>
                  <a:pt x="112336" y="98927"/>
                </a:lnTo>
                <a:lnTo>
                  <a:pt x="112337" y="98926"/>
                </a:lnTo>
                <a:lnTo>
                  <a:pt x="112340" y="98921"/>
                </a:lnTo>
                <a:lnTo>
                  <a:pt x="112347" y="98911"/>
                </a:lnTo>
                <a:lnTo>
                  <a:pt x="112354" y="98911"/>
                </a:lnTo>
                <a:lnTo>
                  <a:pt x="112359" y="98912"/>
                </a:lnTo>
                <a:lnTo>
                  <a:pt x="112366" y="98913"/>
                </a:lnTo>
                <a:lnTo>
                  <a:pt x="112367" y="98914"/>
                </a:lnTo>
                <a:lnTo>
                  <a:pt x="112374" y="98916"/>
                </a:lnTo>
                <a:lnTo>
                  <a:pt x="112389" y="98906"/>
                </a:lnTo>
                <a:lnTo>
                  <a:pt x="112399" y="98896"/>
                </a:lnTo>
                <a:lnTo>
                  <a:pt x="112400" y="98895"/>
                </a:lnTo>
                <a:lnTo>
                  <a:pt x="112408" y="98890"/>
                </a:lnTo>
                <a:lnTo>
                  <a:pt x="112409" y="98889"/>
                </a:lnTo>
                <a:lnTo>
                  <a:pt x="112415" y="98885"/>
                </a:lnTo>
                <a:lnTo>
                  <a:pt x="112418" y="98883"/>
                </a:lnTo>
                <a:lnTo>
                  <a:pt x="112423" y="98886"/>
                </a:lnTo>
                <a:lnTo>
                  <a:pt x="112423" y="98886"/>
                </a:lnTo>
                <a:lnTo>
                  <a:pt x="112429" y="98888"/>
                </a:lnTo>
                <a:lnTo>
                  <a:pt x="112443" y="98886"/>
                </a:lnTo>
                <a:lnTo>
                  <a:pt x="112445" y="98885"/>
                </a:lnTo>
                <a:lnTo>
                  <a:pt x="112458" y="98886"/>
                </a:lnTo>
                <a:lnTo>
                  <a:pt x="112466" y="98888"/>
                </a:lnTo>
                <a:lnTo>
                  <a:pt x="112473" y="98890"/>
                </a:lnTo>
                <a:lnTo>
                  <a:pt x="112473" y="98890"/>
                </a:lnTo>
                <a:lnTo>
                  <a:pt x="112480" y="98892"/>
                </a:lnTo>
                <a:lnTo>
                  <a:pt x="112488" y="98890"/>
                </a:lnTo>
                <a:lnTo>
                  <a:pt x="112497" y="98883"/>
                </a:lnTo>
                <a:lnTo>
                  <a:pt x="112507" y="98880"/>
                </a:lnTo>
                <a:lnTo>
                  <a:pt x="112510" y="98880"/>
                </a:lnTo>
                <a:lnTo>
                  <a:pt x="112513" y="98880"/>
                </a:lnTo>
                <a:lnTo>
                  <a:pt x="112521" y="98880"/>
                </a:lnTo>
                <a:lnTo>
                  <a:pt x="112531" y="98880"/>
                </a:lnTo>
                <a:lnTo>
                  <a:pt x="112541" y="98876"/>
                </a:lnTo>
                <a:lnTo>
                  <a:pt x="112550" y="98870"/>
                </a:lnTo>
                <a:lnTo>
                  <a:pt x="112558" y="98869"/>
                </a:lnTo>
                <a:lnTo>
                  <a:pt x="112564" y="98869"/>
                </a:lnTo>
                <a:lnTo>
                  <a:pt x="112571" y="98869"/>
                </a:lnTo>
                <a:lnTo>
                  <a:pt x="112575" y="98869"/>
                </a:lnTo>
                <a:lnTo>
                  <a:pt x="112584" y="98869"/>
                </a:lnTo>
                <a:lnTo>
                  <a:pt x="112599" y="98871"/>
                </a:lnTo>
                <a:lnTo>
                  <a:pt x="112605" y="98871"/>
                </a:lnTo>
                <a:lnTo>
                  <a:pt x="112608" y="98872"/>
                </a:lnTo>
                <a:lnTo>
                  <a:pt x="112615" y="98873"/>
                </a:lnTo>
                <a:lnTo>
                  <a:pt x="112617" y="98873"/>
                </a:lnTo>
                <a:lnTo>
                  <a:pt x="112624" y="98874"/>
                </a:lnTo>
                <a:lnTo>
                  <a:pt x="112624" y="98875"/>
                </a:lnTo>
                <a:lnTo>
                  <a:pt x="112630" y="98872"/>
                </a:lnTo>
                <a:lnTo>
                  <a:pt x="112635" y="98869"/>
                </a:lnTo>
                <a:lnTo>
                  <a:pt x="112639" y="98867"/>
                </a:lnTo>
                <a:lnTo>
                  <a:pt x="112644" y="98852"/>
                </a:lnTo>
                <a:lnTo>
                  <a:pt x="112645" y="98849"/>
                </a:lnTo>
                <a:lnTo>
                  <a:pt x="112658" y="98850"/>
                </a:lnTo>
                <a:lnTo>
                  <a:pt x="112663" y="98851"/>
                </a:lnTo>
                <a:lnTo>
                  <a:pt x="112666" y="98852"/>
                </a:lnTo>
                <a:lnTo>
                  <a:pt x="112667" y="98854"/>
                </a:lnTo>
                <a:lnTo>
                  <a:pt x="112691" y="98843"/>
                </a:lnTo>
                <a:lnTo>
                  <a:pt x="112698" y="98817"/>
                </a:lnTo>
                <a:lnTo>
                  <a:pt x="112705" y="98808"/>
                </a:lnTo>
                <a:lnTo>
                  <a:pt x="112710" y="98802"/>
                </a:lnTo>
                <a:lnTo>
                  <a:pt x="112712" y="98800"/>
                </a:lnTo>
                <a:lnTo>
                  <a:pt x="112715" y="98802"/>
                </a:lnTo>
                <a:lnTo>
                  <a:pt x="112730" y="98810"/>
                </a:lnTo>
                <a:lnTo>
                  <a:pt x="112737" y="98814"/>
                </a:lnTo>
                <a:lnTo>
                  <a:pt x="112743" y="98817"/>
                </a:lnTo>
                <a:lnTo>
                  <a:pt x="112761" y="98804"/>
                </a:lnTo>
                <a:lnTo>
                  <a:pt x="112768" y="98790"/>
                </a:lnTo>
                <a:lnTo>
                  <a:pt x="112768" y="98774"/>
                </a:lnTo>
                <a:lnTo>
                  <a:pt x="112768" y="98771"/>
                </a:lnTo>
                <a:lnTo>
                  <a:pt x="112768" y="98765"/>
                </a:lnTo>
                <a:lnTo>
                  <a:pt x="112768" y="98759"/>
                </a:lnTo>
                <a:lnTo>
                  <a:pt x="112786" y="98743"/>
                </a:lnTo>
                <a:lnTo>
                  <a:pt x="112795" y="98744"/>
                </a:lnTo>
                <a:lnTo>
                  <a:pt x="112799" y="98745"/>
                </a:lnTo>
                <a:lnTo>
                  <a:pt x="112799" y="98745"/>
                </a:lnTo>
                <a:lnTo>
                  <a:pt x="112807" y="98746"/>
                </a:lnTo>
                <a:lnTo>
                  <a:pt x="112814" y="98742"/>
                </a:lnTo>
                <a:lnTo>
                  <a:pt x="112819" y="98739"/>
                </a:lnTo>
                <a:lnTo>
                  <a:pt x="112821" y="98726"/>
                </a:lnTo>
                <a:lnTo>
                  <a:pt x="112823" y="98719"/>
                </a:lnTo>
                <a:lnTo>
                  <a:pt x="112823" y="98718"/>
                </a:lnTo>
                <a:lnTo>
                  <a:pt x="112826" y="98716"/>
                </a:lnTo>
                <a:lnTo>
                  <a:pt x="112836" y="98709"/>
                </a:lnTo>
                <a:lnTo>
                  <a:pt x="112838" y="98709"/>
                </a:lnTo>
                <a:lnTo>
                  <a:pt x="112839" y="98709"/>
                </a:lnTo>
                <a:lnTo>
                  <a:pt x="112848" y="98701"/>
                </a:lnTo>
                <a:lnTo>
                  <a:pt x="112851" y="98697"/>
                </a:lnTo>
                <a:lnTo>
                  <a:pt x="112853" y="98697"/>
                </a:lnTo>
                <a:lnTo>
                  <a:pt x="112853" y="98693"/>
                </a:lnTo>
                <a:lnTo>
                  <a:pt x="112850" y="98689"/>
                </a:lnTo>
                <a:lnTo>
                  <a:pt x="112848" y="98687"/>
                </a:lnTo>
                <a:lnTo>
                  <a:pt x="112847" y="98683"/>
                </a:lnTo>
                <a:lnTo>
                  <a:pt x="112847" y="98677"/>
                </a:lnTo>
                <a:lnTo>
                  <a:pt x="112847" y="98664"/>
                </a:lnTo>
                <a:lnTo>
                  <a:pt x="112850" y="98654"/>
                </a:lnTo>
                <a:lnTo>
                  <a:pt x="112850" y="98651"/>
                </a:lnTo>
                <a:lnTo>
                  <a:pt x="112850" y="98650"/>
                </a:lnTo>
                <a:lnTo>
                  <a:pt x="112848" y="98645"/>
                </a:lnTo>
                <a:lnTo>
                  <a:pt x="112847" y="98640"/>
                </a:lnTo>
                <a:lnTo>
                  <a:pt x="112846" y="98636"/>
                </a:lnTo>
                <a:lnTo>
                  <a:pt x="112845" y="98633"/>
                </a:lnTo>
                <a:lnTo>
                  <a:pt x="112853" y="98618"/>
                </a:lnTo>
                <a:lnTo>
                  <a:pt x="112864" y="98615"/>
                </a:lnTo>
                <a:lnTo>
                  <a:pt x="112864" y="98615"/>
                </a:lnTo>
                <a:lnTo>
                  <a:pt x="112873" y="98617"/>
                </a:lnTo>
                <a:lnTo>
                  <a:pt x="112876" y="98618"/>
                </a:lnTo>
                <a:lnTo>
                  <a:pt x="112882" y="98620"/>
                </a:lnTo>
                <a:lnTo>
                  <a:pt x="112894" y="98614"/>
                </a:lnTo>
                <a:lnTo>
                  <a:pt x="112894" y="98605"/>
                </a:lnTo>
                <a:lnTo>
                  <a:pt x="112894" y="98602"/>
                </a:lnTo>
                <a:lnTo>
                  <a:pt x="112894" y="98599"/>
                </a:lnTo>
                <a:lnTo>
                  <a:pt x="112902" y="98594"/>
                </a:lnTo>
                <a:lnTo>
                  <a:pt x="112909" y="98595"/>
                </a:lnTo>
                <a:lnTo>
                  <a:pt x="112914" y="98593"/>
                </a:lnTo>
                <a:lnTo>
                  <a:pt x="112916" y="98592"/>
                </a:lnTo>
                <a:lnTo>
                  <a:pt x="112920" y="98587"/>
                </a:lnTo>
                <a:lnTo>
                  <a:pt x="112922" y="98582"/>
                </a:lnTo>
                <a:lnTo>
                  <a:pt x="112922" y="98573"/>
                </a:lnTo>
                <a:lnTo>
                  <a:pt x="112918" y="98569"/>
                </a:lnTo>
                <a:lnTo>
                  <a:pt x="112913" y="98563"/>
                </a:lnTo>
                <a:lnTo>
                  <a:pt x="112913" y="98557"/>
                </a:lnTo>
                <a:lnTo>
                  <a:pt x="112913" y="98556"/>
                </a:lnTo>
                <a:lnTo>
                  <a:pt x="112913" y="98555"/>
                </a:lnTo>
                <a:lnTo>
                  <a:pt x="112913" y="98552"/>
                </a:lnTo>
                <a:lnTo>
                  <a:pt x="112916" y="98549"/>
                </a:lnTo>
                <a:lnTo>
                  <a:pt x="112924" y="98542"/>
                </a:lnTo>
                <a:lnTo>
                  <a:pt x="112928" y="98539"/>
                </a:lnTo>
                <a:lnTo>
                  <a:pt x="112929" y="98538"/>
                </a:lnTo>
                <a:lnTo>
                  <a:pt x="112934" y="98532"/>
                </a:lnTo>
                <a:lnTo>
                  <a:pt x="112955" y="98533"/>
                </a:lnTo>
                <a:lnTo>
                  <a:pt x="112958" y="98533"/>
                </a:lnTo>
                <a:lnTo>
                  <a:pt x="112962" y="98533"/>
                </a:lnTo>
                <a:lnTo>
                  <a:pt x="112965" y="98538"/>
                </a:lnTo>
                <a:lnTo>
                  <a:pt x="112967" y="98540"/>
                </a:lnTo>
                <a:lnTo>
                  <a:pt x="112972" y="98547"/>
                </a:lnTo>
                <a:lnTo>
                  <a:pt x="112979" y="98556"/>
                </a:lnTo>
                <a:lnTo>
                  <a:pt x="112991" y="98562"/>
                </a:lnTo>
                <a:lnTo>
                  <a:pt x="112991" y="98562"/>
                </a:lnTo>
                <a:lnTo>
                  <a:pt x="112994" y="98563"/>
                </a:lnTo>
                <a:lnTo>
                  <a:pt x="112994" y="98563"/>
                </a:lnTo>
                <a:lnTo>
                  <a:pt x="112998" y="98565"/>
                </a:lnTo>
                <a:lnTo>
                  <a:pt x="113004" y="98555"/>
                </a:lnTo>
                <a:lnTo>
                  <a:pt x="113007" y="98550"/>
                </a:lnTo>
                <a:lnTo>
                  <a:pt x="113007" y="98549"/>
                </a:lnTo>
                <a:lnTo>
                  <a:pt x="113011" y="98543"/>
                </a:lnTo>
                <a:lnTo>
                  <a:pt x="113020" y="98542"/>
                </a:lnTo>
                <a:lnTo>
                  <a:pt x="113023" y="98542"/>
                </a:lnTo>
                <a:lnTo>
                  <a:pt x="113028" y="98543"/>
                </a:lnTo>
                <a:lnTo>
                  <a:pt x="113028" y="98545"/>
                </a:lnTo>
                <a:lnTo>
                  <a:pt x="113028" y="98552"/>
                </a:lnTo>
                <a:lnTo>
                  <a:pt x="113028" y="98553"/>
                </a:lnTo>
                <a:lnTo>
                  <a:pt x="113029" y="98555"/>
                </a:lnTo>
                <a:lnTo>
                  <a:pt x="113032" y="98558"/>
                </a:lnTo>
                <a:lnTo>
                  <a:pt x="113034" y="98558"/>
                </a:lnTo>
                <a:lnTo>
                  <a:pt x="113038" y="98561"/>
                </a:lnTo>
                <a:lnTo>
                  <a:pt x="113042" y="98563"/>
                </a:lnTo>
                <a:lnTo>
                  <a:pt x="113058" y="98557"/>
                </a:lnTo>
                <a:lnTo>
                  <a:pt x="113060" y="98556"/>
                </a:lnTo>
                <a:lnTo>
                  <a:pt x="113065" y="98556"/>
                </a:lnTo>
                <a:lnTo>
                  <a:pt x="113074" y="98568"/>
                </a:lnTo>
                <a:lnTo>
                  <a:pt x="113074" y="98569"/>
                </a:lnTo>
                <a:lnTo>
                  <a:pt x="113074" y="98570"/>
                </a:lnTo>
                <a:lnTo>
                  <a:pt x="113074" y="98572"/>
                </a:lnTo>
                <a:lnTo>
                  <a:pt x="113073" y="98577"/>
                </a:lnTo>
                <a:lnTo>
                  <a:pt x="113072" y="98582"/>
                </a:lnTo>
                <a:lnTo>
                  <a:pt x="113072" y="98585"/>
                </a:lnTo>
                <a:lnTo>
                  <a:pt x="113072" y="98588"/>
                </a:lnTo>
                <a:lnTo>
                  <a:pt x="113082" y="98601"/>
                </a:lnTo>
                <a:lnTo>
                  <a:pt x="113084" y="98604"/>
                </a:lnTo>
                <a:lnTo>
                  <a:pt x="113088" y="98603"/>
                </a:lnTo>
                <a:lnTo>
                  <a:pt x="113091" y="98602"/>
                </a:lnTo>
                <a:lnTo>
                  <a:pt x="113103" y="98598"/>
                </a:lnTo>
                <a:lnTo>
                  <a:pt x="113115" y="98595"/>
                </a:lnTo>
                <a:lnTo>
                  <a:pt x="113117" y="98594"/>
                </a:lnTo>
                <a:lnTo>
                  <a:pt x="113118" y="98594"/>
                </a:lnTo>
                <a:lnTo>
                  <a:pt x="113123" y="98595"/>
                </a:lnTo>
                <a:lnTo>
                  <a:pt x="113124" y="98595"/>
                </a:lnTo>
                <a:lnTo>
                  <a:pt x="113136" y="98598"/>
                </a:lnTo>
                <a:lnTo>
                  <a:pt x="113139" y="98601"/>
                </a:lnTo>
                <a:lnTo>
                  <a:pt x="113142" y="98601"/>
                </a:lnTo>
                <a:lnTo>
                  <a:pt x="113142" y="98601"/>
                </a:lnTo>
                <a:lnTo>
                  <a:pt x="113146" y="98604"/>
                </a:lnTo>
                <a:lnTo>
                  <a:pt x="113171" y="98597"/>
                </a:lnTo>
                <a:lnTo>
                  <a:pt x="113180" y="98597"/>
                </a:lnTo>
                <a:lnTo>
                  <a:pt x="113189" y="98591"/>
                </a:lnTo>
                <a:lnTo>
                  <a:pt x="113197" y="98591"/>
                </a:lnTo>
                <a:lnTo>
                  <a:pt x="113200" y="98591"/>
                </a:lnTo>
                <a:lnTo>
                  <a:pt x="113206" y="98585"/>
                </a:lnTo>
                <a:lnTo>
                  <a:pt x="113213" y="98582"/>
                </a:lnTo>
                <a:lnTo>
                  <a:pt x="113217" y="98576"/>
                </a:lnTo>
                <a:lnTo>
                  <a:pt x="113219" y="98573"/>
                </a:lnTo>
                <a:lnTo>
                  <a:pt x="113219" y="98565"/>
                </a:lnTo>
                <a:lnTo>
                  <a:pt x="113226" y="98550"/>
                </a:lnTo>
                <a:lnTo>
                  <a:pt x="113228" y="98550"/>
                </a:lnTo>
                <a:lnTo>
                  <a:pt x="113234" y="98549"/>
                </a:lnTo>
                <a:lnTo>
                  <a:pt x="113241" y="98556"/>
                </a:lnTo>
                <a:lnTo>
                  <a:pt x="113241" y="98560"/>
                </a:lnTo>
                <a:lnTo>
                  <a:pt x="113240" y="98573"/>
                </a:lnTo>
                <a:lnTo>
                  <a:pt x="113240" y="98585"/>
                </a:lnTo>
                <a:lnTo>
                  <a:pt x="113253" y="98598"/>
                </a:lnTo>
                <a:lnTo>
                  <a:pt x="113257" y="98601"/>
                </a:lnTo>
                <a:lnTo>
                  <a:pt x="113262" y="98601"/>
                </a:lnTo>
                <a:lnTo>
                  <a:pt x="113262" y="98601"/>
                </a:lnTo>
                <a:lnTo>
                  <a:pt x="113265" y="98602"/>
                </a:lnTo>
                <a:lnTo>
                  <a:pt x="113272" y="98602"/>
                </a:lnTo>
                <a:lnTo>
                  <a:pt x="113272" y="98602"/>
                </a:lnTo>
                <a:lnTo>
                  <a:pt x="113271" y="98599"/>
                </a:lnTo>
                <a:lnTo>
                  <a:pt x="113271" y="98599"/>
                </a:lnTo>
                <a:lnTo>
                  <a:pt x="113269" y="98595"/>
                </a:lnTo>
                <a:lnTo>
                  <a:pt x="113266" y="98585"/>
                </a:lnTo>
                <a:lnTo>
                  <a:pt x="113265" y="98582"/>
                </a:lnTo>
                <a:lnTo>
                  <a:pt x="113266" y="98582"/>
                </a:lnTo>
                <a:lnTo>
                  <a:pt x="113267" y="98581"/>
                </a:lnTo>
                <a:lnTo>
                  <a:pt x="113269" y="98581"/>
                </a:lnTo>
                <a:lnTo>
                  <a:pt x="113277" y="98584"/>
                </a:lnTo>
                <a:lnTo>
                  <a:pt x="113278" y="98584"/>
                </a:lnTo>
                <a:lnTo>
                  <a:pt x="113280" y="98585"/>
                </a:lnTo>
                <a:lnTo>
                  <a:pt x="113283" y="98586"/>
                </a:lnTo>
                <a:lnTo>
                  <a:pt x="113286" y="98586"/>
                </a:lnTo>
                <a:lnTo>
                  <a:pt x="113286" y="98586"/>
                </a:lnTo>
                <a:lnTo>
                  <a:pt x="113287" y="98586"/>
                </a:lnTo>
                <a:lnTo>
                  <a:pt x="113288" y="98586"/>
                </a:lnTo>
                <a:lnTo>
                  <a:pt x="113292" y="98586"/>
                </a:lnTo>
                <a:lnTo>
                  <a:pt x="113294" y="98588"/>
                </a:lnTo>
                <a:lnTo>
                  <a:pt x="113299" y="98580"/>
                </a:lnTo>
                <a:lnTo>
                  <a:pt x="113300" y="98578"/>
                </a:lnTo>
                <a:lnTo>
                  <a:pt x="113303" y="98576"/>
                </a:lnTo>
                <a:lnTo>
                  <a:pt x="113308" y="98576"/>
                </a:lnTo>
                <a:lnTo>
                  <a:pt x="113315" y="98576"/>
                </a:lnTo>
                <a:lnTo>
                  <a:pt x="113317" y="98576"/>
                </a:lnTo>
                <a:lnTo>
                  <a:pt x="113320" y="98576"/>
                </a:lnTo>
                <a:lnTo>
                  <a:pt x="113335" y="98573"/>
                </a:lnTo>
                <a:lnTo>
                  <a:pt x="113345" y="98568"/>
                </a:lnTo>
                <a:lnTo>
                  <a:pt x="113348" y="98565"/>
                </a:lnTo>
                <a:lnTo>
                  <a:pt x="113348" y="98556"/>
                </a:lnTo>
                <a:lnTo>
                  <a:pt x="113348" y="98556"/>
                </a:lnTo>
                <a:lnTo>
                  <a:pt x="113349" y="98542"/>
                </a:lnTo>
                <a:lnTo>
                  <a:pt x="113346" y="98537"/>
                </a:lnTo>
                <a:lnTo>
                  <a:pt x="113343" y="98535"/>
                </a:lnTo>
                <a:lnTo>
                  <a:pt x="113332" y="98532"/>
                </a:lnTo>
                <a:lnTo>
                  <a:pt x="113321" y="98527"/>
                </a:lnTo>
                <a:lnTo>
                  <a:pt x="113329" y="98524"/>
                </a:lnTo>
                <a:lnTo>
                  <a:pt x="113342" y="98519"/>
                </a:lnTo>
                <a:lnTo>
                  <a:pt x="113351" y="98514"/>
                </a:lnTo>
                <a:lnTo>
                  <a:pt x="113345" y="98509"/>
                </a:lnTo>
                <a:lnTo>
                  <a:pt x="113339" y="98506"/>
                </a:lnTo>
                <a:lnTo>
                  <a:pt x="113337" y="98501"/>
                </a:lnTo>
                <a:lnTo>
                  <a:pt x="113336" y="98499"/>
                </a:lnTo>
                <a:lnTo>
                  <a:pt x="113330" y="98493"/>
                </a:lnTo>
                <a:lnTo>
                  <a:pt x="113329" y="98488"/>
                </a:lnTo>
                <a:lnTo>
                  <a:pt x="113329" y="98482"/>
                </a:lnTo>
                <a:lnTo>
                  <a:pt x="113330" y="98473"/>
                </a:lnTo>
                <a:lnTo>
                  <a:pt x="113330" y="98470"/>
                </a:lnTo>
                <a:lnTo>
                  <a:pt x="113339" y="98470"/>
                </a:lnTo>
                <a:lnTo>
                  <a:pt x="113343" y="98470"/>
                </a:lnTo>
                <a:lnTo>
                  <a:pt x="113346" y="98471"/>
                </a:lnTo>
                <a:lnTo>
                  <a:pt x="113347" y="98471"/>
                </a:lnTo>
                <a:lnTo>
                  <a:pt x="113352" y="98473"/>
                </a:lnTo>
                <a:lnTo>
                  <a:pt x="113360" y="98470"/>
                </a:lnTo>
                <a:lnTo>
                  <a:pt x="113361" y="98468"/>
                </a:lnTo>
                <a:lnTo>
                  <a:pt x="113357" y="98451"/>
                </a:lnTo>
                <a:lnTo>
                  <a:pt x="113360" y="98444"/>
                </a:lnTo>
                <a:lnTo>
                  <a:pt x="113361" y="98442"/>
                </a:lnTo>
                <a:lnTo>
                  <a:pt x="113368" y="98445"/>
                </a:lnTo>
                <a:lnTo>
                  <a:pt x="113369" y="98445"/>
                </a:lnTo>
                <a:lnTo>
                  <a:pt x="113379" y="98447"/>
                </a:lnTo>
                <a:lnTo>
                  <a:pt x="113381" y="98447"/>
                </a:lnTo>
                <a:lnTo>
                  <a:pt x="113382" y="98447"/>
                </a:lnTo>
                <a:lnTo>
                  <a:pt x="113385" y="98447"/>
                </a:lnTo>
                <a:lnTo>
                  <a:pt x="113385" y="98447"/>
                </a:lnTo>
                <a:lnTo>
                  <a:pt x="113394" y="98450"/>
                </a:lnTo>
                <a:lnTo>
                  <a:pt x="113383" y="98432"/>
                </a:lnTo>
                <a:lnTo>
                  <a:pt x="113378" y="98431"/>
                </a:lnTo>
                <a:lnTo>
                  <a:pt x="113373" y="98424"/>
                </a:lnTo>
                <a:lnTo>
                  <a:pt x="113372" y="98422"/>
                </a:lnTo>
                <a:lnTo>
                  <a:pt x="113370" y="98421"/>
                </a:lnTo>
                <a:lnTo>
                  <a:pt x="113369" y="98421"/>
                </a:lnTo>
                <a:lnTo>
                  <a:pt x="113369" y="98406"/>
                </a:lnTo>
                <a:lnTo>
                  <a:pt x="113369" y="98399"/>
                </a:lnTo>
                <a:lnTo>
                  <a:pt x="113384" y="98390"/>
                </a:lnTo>
                <a:lnTo>
                  <a:pt x="113387" y="98388"/>
                </a:lnTo>
                <a:lnTo>
                  <a:pt x="113388" y="98388"/>
                </a:lnTo>
                <a:lnTo>
                  <a:pt x="113391" y="98388"/>
                </a:lnTo>
                <a:lnTo>
                  <a:pt x="113395" y="98389"/>
                </a:lnTo>
                <a:lnTo>
                  <a:pt x="113395" y="98390"/>
                </a:lnTo>
                <a:lnTo>
                  <a:pt x="113395" y="98392"/>
                </a:lnTo>
                <a:lnTo>
                  <a:pt x="113395" y="98396"/>
                </a:lnTo>
                <a:lnTo>
                  <a:pt x="113401" y="98399"/>
                </a:lnTo>
                <a:lnTo>
                  <a:pt x="113407" y="98403"/>
                </a:lnTo>
                <a:lnTo>
                  <a:pt x="113410" y="98403"/>
                </a:lnTo>
                <a:lnTo>
                  <a:pt x="113412" y="98405"/>
                </a:lnTo>
                <a:lnTo>
                  <a:pt x="113419" y="98408"/>
                </a:lnTo>
                <a:lnTo>
                  <a:pt x="113423" y="98409"/>
                </a:lnTo>
                <a:lnTo>
                  <a:pt x="113424" y="98409"/>
                </a:lnTo>
                <a:lnTo>
                  <a:pt x="113428" y="98411"/>
                </a:lnTo>
                <a:lnTo>
                  <a:pt x="113435" y="98411"/>
                </a:lnTo>
                <a:lnTo>
                  <a:pt x="113460" y="98419"/>
                </a:lnTo>
                <a:lnTo>
                  <a:pt x="113465" y="98416"/>
                </a:lnTo>
                <a:lnTo>
                  <a:pt x="113489" y="98408"/>
                </a:lnTo>
                <a:lnTo>
                  <a:pt x="113513" y="98407"/>
                </a:lnTo>
                <a:lnTo>
                  <a:pt x="113532" y="98401"/>
                </a:lnTo>
                <a:lnTo>
                  <a:pt x="113544" y="98392"/>
                </a:lnTo>
                <a:lnTo>
                  <a:pt x="113546" y="98391"/>
                </a:lnTo>
                <a:lnTo>
                  <a:pt x="113564" y="98375"/>
                </a:lnTo>
                <a:lnTo>
                  <a:pt x="113568" y="98372"/>
                </a:lnTo>
                <a:lnTo>
                  <a:pt x="113577" y="98366"/>
                </a:lnTo>
                <a:lnTo>
                  <a:pt x="113598" y="98353"/>
                </a:lnTo>
                <a:lnTo>
                  <a:pt x="113602" y="98351"/>
                </a:lnTo>
                <a:lnTo>
                  <a:pt x="113615" y="98343"/>
                </a:lnTo>
                <a:lnTo>
                  <a:pt x="113625" y="98337"/>
                </a:lnTo>
                <a:lnTo>
                  <a:pt x="113628" y="98336"/>
                </a:lnTo>
                <a:lnTo>
                  <a:pt x="113634" y="98334"/>
                </a:lnTo>
                <a:lnTo>
                  <a:pt x="113640" y="98332"/>
                </a:lnTo>
                <a:lnTo>
                  <a:pt x="113659" y="98329"/>
                </a:lnTo>
                <a:lnTo>
                  <a:pt x="113672" y="98328"/>
                </a:lnTo>
                <a:lnTo>
                  <a:pt x="113675" y="98327"/>
                </a:lnTo>
                <a:lnTo>
                  <a:pt x="113692" y="98322"/>
                </a:lnTo>
                <a:lnTo>
                  <a:pt x="113699" y="98317"/>
                </a:lnTo>
                <a:lnTo>
                  <a:pt x="113708" y="98311"/>
                </a:lnTo>
                <a:lnTo>
                  <a:pt x="113724" y="98289"/>
                </a:lnTo>
                <a:lnTo>
                  <a:pt x="113739" y="98282"/>
                </a:lnTo>
                <a:lnTo>
                  <a:pt x="113765" y="98281"/>
                </a:lnTo>
                <a:lnTo>
                  <a:pt x="113783" y="98280"/>
                </a:lnTo>
                <a:lnTo>
                  <a:pt x="113788" y="98280"/>
                </a:lnTo>
                <a:lnTo>
                  <a:pt x="113800" y="98275"/>
                </a:lnTo>
                <a:lnTo>
                  <a:pt x="113808" y="98271"/>
                </a:lnTo>
                <a:lnTo>
                  <a:pt x="113819" y="98257"/>
                </a:lnTo>
                <a:lnTo>
                  <a:pt x="113822" y="98251"/>
                </a:lnTo>
                <a:lnTo>
                  <a:pt x="113824" y="98249"/>
                </a:lnTo>
                <a:lnTo>
                  <a:pt x="113838" y="98229"/>
                </a:lnTo>
                <a:lnTo>
                  <a:pt x="113841" y="98226"/>
                </a:lnTo>
                <a:lnTo>
                  <a:pt x="113851" y="98221"/>
                </a:lnTo>
                <a:lnTo>
                  <a:pt x="113855" y="98219"/>
                </a:lnTo>
                <a:lnTo>
                  <a:pt x="113874" y="98203"/>
                </a:lnTo>
                <a:lnTo>
                  <a:pt x="113900" y="98185"/>
                </a:lnTo>
                <a:lnTo>
                  <a:pt x="113908" y="98184"/>
                </a:lnTo>
                <a:lnTo>
                  <a:pt x="113920" y="98184"/>
                </a:lnTo>
                <a:lnTo>
                  <a:pt x="113922" y="98182"/>
                </a:lnTo>
                <a:lnTo>
                  <a:pt x="113926" y="98176"/>
                </a:lnTo>
                <a:lnTo>
                  <a:pt x="113933" y="98165"/>
                </a:lnTo>
                <a:lnTo>
                  <a:pt x="113930" y="98152"/>
                </a:lnTo>
                <a:lnTo>
                  <a:pt x="113926" y="98137"/>
                </a:lnTo>
                <a:lnTo>
                  <a:pt x="113929" y="98128"/>
                </a:lnTo>
                <a:lnTo>
                  <a:pt x="113931" y="98120"/>
                </a:lnTo>
                <a:lnTo>
                  <a:pt x="113931" y="98108"/>
                </a:lnTo>
                <a:lnTo>
                  <a:pt x="113931" y="98105"/>
                </a:lnTo>
                <a:lnTo>
                  <a:pt x="113935" y="98095"/>
                </a:lnTo>
                <a:lnTo>
                  <a:pt x="113941" y="98078"/>
                </a:lnTo>
                <a:lnTo>
                  <a:pt x="113945" y="98070"/>
                </a:lnTo>
                <a:lnTo>
                  <a:pt x="113947" y="98065"/>
                </a:lnTo>
                <a:lnTo>
                  <a:pt x="113948" y="98056"/>
                </a:lnTo>
                <a:lnTo>
                  <a:pt x="113949" y="98055"/>
                </a:lnTo>
                <a:lnTo>
                  <a:pt x="113950" y="98053"/>
                </a:lnTo>
                <a:lnTo>
                  <a:pt x="113956" y="98045"/>
                </a:lnTo>
                <a:lnTo>
                  <a:pt x="113963" y="98035"/>
                </a:lnTo>
                <a:lnTo>
                  <a:pt x="113971" y="98030"/>
                </a:lnTo>
                <a:lnTo>
                  <a:pt x="113977" y="98027"/>
                </a:lnTo>
                <a:lnTo>
                  <a:pt x="113978" y="98026"/>
                </a:lnTo>
                <a:lnTo>
                  <a:pt x="113999" y="98023"/>
                </a:lnTo>
                <a:lnTo>
                  <a:pt x="114000" y="98023"/>
                </a:lnTo>
                <a:lnTo>
                  <a:pt x="114005" y="98014"/>
                </a:lnTo>
                <a:lnTo>
                  <a:pt x="114009" y="98014"/>
                </a:lnTo>
                <a:lnTo>
                  <a:pt x="114013" y="98014"/>
                </a:lnTo>
                <a:lnTo>
                  <a:pt x="114014" y="98014"/>
                </a:lnTo>
                <a:lnTo>
                  <a:pt x="114022" y="98016"/>
                </a:lnTo>
                <a:lnTo>
                  <a:pt x="114022" y="98016"/>
                </a:lnTo>
                <a:lnTo>
                  <a:pt x="114030" y="98017"/>
                </a:lnTo>
                <a:lnTo>
                  <a:pt x="114033" y="98019"/>
                </a:lnTo>
                <a:lnTo>
                  <a:pt x="114034" y="98020"/>
                </a:lnTo>
                <a:lnTo>
                  <a:pt x="114037" y="98020"/>
                </a:lnTo>
                <a:lnTo>
                  <a:pt x="114040" y="98020"/>
                </a:lnTo>
                <a:lnTo>
                  <a:pt x="114046" y="98022"/>
                </a:lnTo>
                <a:lnTo>
                  <a:pt x="114055" y="98023"/>
                </a:lnTo>
                <a:lnTo>
                  <a:pt x="114056" y="98024"/>
                </a:lnTo>
                <a:lnTo>
                  <a:pt x="114060" y="98026"/>
                </a:lnTo>
                <a:lnTo>
                  <a:pt x="114087" y="98020"/>
                </a:lnTo>
                <a:lnTo>
                  <a:pt x="114088" y="98020"/>
                </a:lnTo>
                <a:lnTo>
                  <a:pt x="114091" y="98020"/>
                </a:lnTo>
                <a:lnTo>
                  <a:pt x="114104" y="98025"/>
                </a:lnTo>
                <a:lnTo>
                  <a:pt x="114108" y="98026"/>
                </a:lnTo>
                <a:lnTo>
                  <a:pt x="114128" y="98025"/>
                </a:lnTo>
                <a:lnTo>
                  <a:pt x="114137" y="98025"/>
                </a:lnTo>
                <a:lnTo>
                  <a:pt x="114144" y="98026"/>
                </a:lnTo>
                <a:lnTo>
                  <a:pt x="114144" y="98026"/>
                </a:lnTo>
                <a:lnTo>
                  <a:pt x="114146" y="98027"/>
                </a:lnTo>
                <a:lnTo>
                  <a:pt x="114149" y="98027"/>
                </a:lnTo>
                <a:lnTo>
                  <a:pt x="114150" y="98027"/>
                </a:lnTo>
                <a:lnTo>
                  <a:pt x="114152" y="98027"/>
                </a:lnTo>
                <a:lnTo>
                  <a:pt x="114154" y="98027"/>
                </a:lnTo>
                <a:lnTo>
                  <a:pt x="114160" y="98029"/>
                </a:lnTo>
                <a:lnTo>
                  <a:pt x="114163" y="98030"/>
                </a:lnTo>
                <a:lnTo>
                  <a:pt x="114171" y="98030"/>
                </a:lnTo>
                <a:lnTo>
                  <a:pt x="114183" y="98030"/>
                </a:lnTo>
                <a:lnTo>
                  <a:pt x="114192" y="98026"/>
                </a:lnTo>
                <a:lnTo>
                  <a:pt x="114200" y="98019"/>
                </a:lnTo>
                <a:lnTo>
                  <a:pt x="114208" y="98017"/>
                </a:lnTo>
                <a:lnTo>
                  <a:pt x="114214" y="98013"/>
                </a:lnTo>
                <a:lnTo>
                  <a:pt x="114227" y="98007"/>
                </a:lnTo>
                <a:lnTo>
                  <a:pt x="114229" y="98007"/>
                </a:lnTo>
                <a:lnTo>
                  <a:pt x="114242" y="97994"/>
                </a:lnTo>
                <a:lnTo>
                  <a:pt x="114251" y="97987"/>
                </a:lnTo>
                <a:lnTo>
                  <a:pt x="114258" y="97987"/>
                </a:lnTo>
                <a:lnTo>
                  <a:pt x="114263" y="97987"/>
                </a:lnTo>
                <a:lnTo>
                  <a:pt x="114270" y="97990"/>
                </a:lnTo>
                <a:lnTo>
                  <a:pt x="114271" y="97990"/>
                </a:lnTo>
                <a:lnTo>
                  <a:pt x="114273" y="97991"/>
                </a:lnTo>
                <a:lnTo>
                  <a:pt x="114276" y="97991"/>
                </a:lnTo>
                <a:lnTo>
                  <a:pt x="114279" y="97991"/>
                </a:lnTo>
                <a:lnTo>
                  <a:pt x="114279" y="97991"/>
                </a:lnTo>
                <a:lnTo>
                  <a:pt x="114290" y="97993"/>
                </a:lnTo>
                <a:lnTo>
                  <a:pt x="114297" y="97994"/>
                </a:lnTo>
                <a:lnTo>
                  <a:pt x="114298" y="97996"/>
                </a:lnTo>
                <a:lnTo>
                  <a:pt x="114299" y="97996"/>
                </a:lnTo>
                <a:lnTo>
                  <a:pt x="114307" y="97997"/>
                </a:lnTo>
                <a:lnTo>
                  <a:pt x="114318" y="97993"/>
                </a:lnTo>
                <a:lnTo>
                  <a:pt x="114334" y="97990"/>
                </a:lnTo>
                <a:lnTo>
                  <a:pt x="114335" y="97990"/>
                </a:lnTo>
                <a:lnTo>
                  <a:pt x="114339" y="97991"/>
                </a:lnTo>
                <a:lnTo>
                  <a:pt x="114353" y="97994"/>
                </a:lnTo>
                <a:lnTo>
                  <a:pt x="114364" y="97999"/>
                </a:lnTo>
                <a:lnTo>
                  <a:pt x="114366" y="98000"/>
                </a:lnTo>
                <a:lnTo>
                  <a:pt x="114371" y="98000"/>
                </a:lnTo>
                <a:lnTo>
                  <a:pt x="114381" y="98000"/>
                </a:lnTo>
                <a:lnTo>
                  <a:pt x="114386" y="97999"/>
                </a:lnTo>
                <a:lnTo>
                  <a:pt x="114390" y="97999"/>
                </a:lnTo>
                <a:lnTo>
                  <a:pt x="114407" y="97990"/>
                </a:lnTo>
                <a:lnTo>
                  <a:pt x="114421" y="97978"/>
                </a:lnTo>
                <a:lnTo>
                  <a:pt x="114438" y="97973"/>
                </a:lnTo>
                <a:lnTo>
                  <a:pt x="114460" y="97953"/>
                </a:lnTo>
                <a:lnTo>
                  <a:pt x="114487" y="97945"/>
                </a:lnTo>
                <a:lnTo>
                  <a:pt x="114490" y="97945"/>
                </a:lnTo>
                <a:lnTo>
                  <a:pt x="114501" y="97945"/>
                </a:lnTo>
                <a:lnTo>
                  <a:pt x="114504" y="97946"/>
                </a:lnTo>
                <a:lnTo>
                  <a:pt x="114507" y="97946"/>
                </a:lnTo>
                <a:lnTo>
                  <a:pt x="114512" y="97947"/>
                </a:lnTo>
                <a:lnTo>
                  <a:pt x="114520" y="97950"/>
                </a:lnTo>
                <a:lnTo>
                  <a:pt x="114524" y="97951"/>
                </a:lnTo>
                <a:lnTo>
                  <a:pt x="114529" y="97951"/>
                </a:lnTo>
                <a:lnTo>
                  <a:pt x="114531" y="97951"/>
                </a:lnTo>
                <a:lnTo>
                  <a:pt x="114546" y="97947"/>
                </a:lnTo>
                <a:lnTo>
                  <a:pt x="114547" y="97947"/>
                </a:lnTo>
                <a:lnTo>
                  <a:pt x="114555" y="97947"/>
                </a:lnTo>
                <a:lnTo>
                  <a:pt x="114555" y="97947"/>
                </a:lnTo>
                <a:lnTo>
                  <a:pt x="114556" y="97947"/>
                </a:lnTo>
                <a:lnTo>
                  <a:pt x="114577" y="97948"/>
                </a:lnTo>
                <a:lnTo>
                  <a:pt x="114578" y="97948"/>
                </a:lnTo>
                <a:lnTo>
                  <a:pt x="114584" y="97948"/>
                </a:lnTo>
                <a:lnTo>
                  <a:pt x="114596" y="97945"/>
                </a:lnTo>
                <a:lnTo>
                  <a:pt x="114599" y="97944"/>
                </a:lnTo>
                <a:lnTo>
                  <a:pt x="114610" y="97940"/>
                </a:lnTo>
                <a:lnTo>
                  <a:pt x="114620" y="97940"/>
                </a:lnTo>
                <a:lnTo>
                  <a:pt x="114629" y="97940"/>
                </a:lnTo>
                <a:lnTo>
                  <a:pt x="114629" y="97940"/>
                </a:lnTo>
                <a:lnTo>
                  <a:pt x="114638" y="97941"/>
                </a:lnTo>
                <a:lnTo>
                  <a:pt x="114659" y="97945"/>
                </a:lnTo>
                <a:lnTo>
                  <a:pt x="114666" y="97948"/>
                </a:lnTo>
                <a:lnTo>
                  <a:pt x="114674" y="97950"/>
                </a:lnTo>
                <a:lnTo>
                  <a:pt x="114676" y="97950"/>
                </a:lnTo>
                <a:lnTo>
                  <a:pt x="114679" y="97951"/>
                </a:lnTo>
                <a:lnTo>
                  <a:pt x="114682" y="97951"/>
                </a:lnTo>
                <a:lnTo>
                  <a:pt x="114693" y="97954"/>
                </a:lnTo>
                <a:lnTo>
                  <a:pt x="114697" y="97955"/>
                </a:lnTo>
                <a:lnTo>
                  <a:pt x="114698" y="97955"/>
                </a:lnTo>
                <a:lnTo>
                  <a:pt x="114702" y="97955"/>
                </a:lnTo>
                <a:lnTo>
                  <a:pt x="114708" y="97957"/>
                </a:lnTo>
                <a:lnTo>
                  <a:pt x="114708" y="97957"/>
                </a:lnTo>
                <a:lnTo>
                  <a:pt x="114712" y="97958"/>
                </a:lnTo>
                <a:lnTo>
                  <a:pt x="114722" y="97958"/>
                </a:lnTo>
                <a:lnTo>
                  <a:pt x="114726" y="97958"/>
                </a:lnTo>
                <a:lnTo>
                  <a:pt x="114730" y="97958"/>
                </a:lnTo>
                <a:lnTo>
                  <a:pt x="114740" y="97961"/>
                </a:lnTo>
                <a:lnTo>
                  <a:pt x="114748" y="97964"/>
                </a:lnTo>
                <a:lnTo>
                  <a:pt x="114755" y="97967"/>
                </a:lnTo>
                <a:lnTo>
                  <a:pt x="114756" y="97967"/>
                </a:lnTo>
                <a:lnTo>
                  <a:pt x="114762" y="97968"/>
                </a:lnTo>
                <a:lnTo>
                  <a:pt x="114765" y="97968"/>
                </a:lnTo>
                <a:lnTo>
                  <a:pt x="114767" y="97968"/>
                </a:lnTo>
                <a:lnTo>
                  <a:pt x="114783" y="97967"/>
                </a:lnTo>
                <a:lnTo>
                  <a:pt x="114791" y="97954"/>
                </a:lnTo>
                <a:lnTo>
                  <a:pt x="114802" y="97948"/>
                </a:lnTo>
                <a:lnTo>
                  <a:pt x="114816" y="97940"/>
                </a:lnTo>
                <a:lnTo>
                  <a:pt x="114817" y="97940"/>
                </a:lnTo>
                <a:lnTo>
                  <a:pt x="114817" y="97940"/>
                </a:lnTo>
                <a:lnTo>
                  <a:pt x="114828" y="97942"/>
                </a:lnTo>
                <a:lnTo>
                  <a:pt x="114834" y="97944"/>
                </a:lnTo>
                <a:lnTo>
                  <a:pt x="114841" y="97945"/>
                </a:lnTo>
                <a:lnTo>
                  <a:pt x="114853" y="97948"/>
                </a:lnTo>
                <a:lnTo>
                  <a:pt x="114857" y="97950"/>
                </a:lnTo>
                <a:lnTo>
                  <a:pt x="114868" y="97950"/>
                </a:lnTo>
                <a:lnTo>
                  <a:pt x="114872" y="97950"/>
                </a:lnTo>
                <a:lnTo>
                  <a:pt x="114875" y="97950"/>
                </a:lnTo>
                <a:lnTo>
                  <a:pt x="114900" y="97955"/>
                </a:lnTo>
                <a:lnTo>
                  <a:pt x="114924" y="97963"/>
                </a:lnTo>
                <a:lnTo>
                  <a:pt x="114930" y="97964"/>
                </a:lnTo>
                <a:lnTo>
                  <a:pt x="114937" y="97965"/>
                </a:lnTo>
                <a:lnTo>
                  <a:pt x="114945" y="97967"/>
                </a:lnTo>
                <a:lnTo>
                  <a:pt x="114958" y="97971"/>
                </a:lnTo>
                <a:lnTo>
                  <a:pt x="114967" y="97974"/>
                </a:lnTo>
                <a:lnTo>
                  <a:pt x="114970" y="97977"/>
                </a:lnTo>
                <a:lnTo>
                  <a:pt x="114973" y="97988"/>
                </a:lnTo>
                <a:lnTo>
                  <a:pt x="114973" y="97989"/>
                </a:lnTo>
                <a:lnTo>
                  <a:pt x="114973" y="97992"/>
                </a:lnTo>
                <a:lnTo>
                  <a:pt x="114973" y="97995"/>
                </a:lnTo>
                <a:lnTo>
                  <a:pt x="114976" y="97999"/>
                </a:lnTo>
                <a:lnTo>
                  <a:pt x="114983" y="98003"/>
                </a:lnTo>
                <a:lnTo>
                  <a:pt x="114985" y="98007"/>
                </a:lnTo>
                <a:lnTo>
                  <a:pt x="114988" y="98035"/>
                </a:lnTo>
                <a:lnTo>
                  <a:pt x="114994" y="98042"/>
                </a:lnTo>
                <a:lnTo>
                  <a:pt x="114996" y="98044"/>
                </a:lnTo>
                <a:lnTo>
                  <a:pt x="115000" y="98048"/>
                </a:lnTo>
                <a:lnTo>
                  <a:pt x="115005" y="98050"/>
                </a:lnTo>
                <a:lnTo>
                  <a:pt x="115017" y="98056"/>
                </a:lnTo>
                <a:lnTo>
                  <a:pt x="115035" y="98066"/>
                </a:lnTo>
                <a:lnTo>
                  <a:pt x="115044" y="98072"/>
                </a:lnTo>
                <a:lnTo>
                  <a:pt x="115045" y="98073"/>
                </a:lnTo>
                <a:lnTo>
                  <a:pt x="115054" y="98079"/>
                </a:lnTo>
                <a:lnTo>
                  <a:pt x="115057" y="98080"/>
                </a:lnTo>
                <a:lnTo>
                  <a:pt x="115069" y="98084"/>
                </a:lnTo>
                <a:lnTo>
                  <a:pt x="115080" y="98088"/>
                </a:lnTo>
                <a:lnTo>
                  <a:pt x="115099" y="98092"/>
                </a:lnTo>
                <a:lnTo>
                  <a:pt x="115101" y="98093"/>
                </a:lnTo>
                <a:lnTo>
                  <a:pt x="115109" y="98095"/>
                </a:lnTo>
                <a:lnTo>
                  <a:pt x="115126" y="98103"/>
                </a:lnTo>
                <a:lnTo>
                  <a:pt x="115129" y="98104"/>
                </a:lnTo>
                <a:lnTo>
                  <a:pt x="115137" y="98104"/>
                </a:lnTo>
                <a:lnTo>
                  <a:pt x="115139" y="98104"/>
                </a:lnTo>
                <a:lnTo>
                  <a:pt x="115154" y="98107"/>
                </a:lnTo>
                <a:lnTo>
                  <a:pt x="115160" y="98108"/>
                </a:lnTo>
                <a:lnTo>
                  <a:pt x="115164" y="98108"/>
                </a:lnTo>
                <a:lnTo>
                  <a:pt x="115166" y="98108"/>
                </a:lnTo>
                <a:lnTo>
                  <a:pt x="115172" y="98108"/>
                </a:lnTo>
                <a:lnTo>
                  <a:pt x="115189" y="98108"/>
                </a:lnTo>
                <a:lnTo>
                  <a:pt x="115194" y="98108"/>
                </a:lnTo>
                <a:lnTo>
                  <a:pt x="115197" y="98108"/>
                </a:lnTo>
                <a:lnTo>
                  <a:pt x="115201" y="98108"/>
                </a:lnTo>
                <a:lnTo>
                  <a:pt x="115215" y="98108"/>
                </a:lnTo>
                <a:lnTo>
                  <a:pt x="115231" y="98105"/>
                </a:lnTo>
                <a:lnTo>
                  <a:pt x="115246" y="98104"/>
                </a:lnTo>
                <a:lnTo>
                  <a:pt x="115249" y="98103"/>
                </a:lnTo>
                <a:lnTo>
                  <a:pt x="115253" y="98102"/>
                </a:lnTo>
                <a:lnTo>
                  <a:pt x="115278" y="98085"/>
                </a:lnTo>
                <a:lnTo>
                  <a:pt x="115295" y="98075"/>
                </a:lnTo>
                <a:lnTo>
                  <a:pt x="115311" y="98043"/>
                </a:lnTo>
                <a:lnTo>
                  <a:pt x="115311" y="98041"/>
                </a:lnTo>
                <a:lnTo>
                  <a:pt x="115311" y="98039"/>
                </a:lnTo>
                <a:lnTo>
                  <a:pt x="115311" y="98037"/>
                </a:lnTo>
                <a:lnTo>
                  <a:pt x="115312" y="98033"/>
                </a:lnTo>
                <a:lnTo>
                  <a:pt x="115312" y="98032"/>
                </a:lnTo>
                <a:lnTo>
                  <a:pt x="115312" y="98026"/>
                </a:lnTo>
                <a:lnTo>
                  <a:pt x="115312" y="98023"/>
                </a:lnTo>
                <a:lnTo>
                  <a:pt x="115309" y="98010"/>
                </a:lnTo>
                <a:lnTo>
                  <a:pt x="115309" y="98007"/>
                </a:lnTo>
                <a:lnTo>
                  <a:pt x="115309" y="98006"/>
                </a:lnTo>
                <a:lnTo>
                  <a:pt x="115309" y="98002"/>
                </a:lnTo>
                <a:lnTo>
                  <a:pt x="115309" y="97994"/>
                </a:lnTo>
                <a:lnTo>
                  <a:pt x="115312" y="97974"/>
                </a:lnTo>
                <a:lnTo>
                  <a:pt x="115315" y="97966"/>
                </a:lnTo>
                <a:lnTo>
                  <a:pt x="115321" y="97955"/>
                </a:lnTo>
                <a:lnTo>
                  <a:pt x="115329" y="97953"/>
                </a:lnTo>
                <a:lnTo>
                  <a:pt x="115336" y="97950"/>
                </a:lnTo>
                <a:lnTo>
                  <a:pt x="115344" y="97948"/>
                </a:lnTo>
                <a:lnTo>
                  <a:pt x="115367" y="97951"/>
                </a:lnTo>
                <a:lnTo>
                  <a:pt x="115373" y="97951"/>
                </a:lnTo>
                <a:lnTo>
                  <a:pt x="115378" y="97953"/>
                </a:lnTo>
                <a:lnTo>
                  <a:pt x="115382" y="97954"/>
                </a:lnTo>
                <a:lnTo>
                  <a:pt x="115385" y="97954"/>
                </a:lnTo>
                <a:lnTo>
                  <a:pt x="115394" y="97954"/>
                </a:lnTo>
                <a:lnTo>
                  <a:pt x="115394" y="97954"/>
                </a:lnTo>
                <a:lnTo>
                  <a:pt x="115397" y="97954"/>
                </a:lnTo>
                <a:lnTo>
                  <a:pt x="115412" y="97958"/>
                </a:lnTo>
                <a:lnTo>
                  <a:pt x="115414" y="97959"/>
                </a:lnTo>
                <a:lnTo>
                  <a:pt x="115419" y="97960"/>
                </a:lnTo>
                <a:lnTo>
                  <a:pt x="115420" y="97960"/>
                </a:lnTo>
                <a:lnTo>
                  <a:pt x="115422" y="97960"/>
                </a:lnTo>
                <a:lnTo>
                  <a:pt x="115423" y="97960"/>
                </a:lnTo>
                <a:lnTo>
                  <a:pt x="115424" y="97960"/>
                </a:lnTo>
                <a:lnTo>
                  <a:pt x="115425" y="97960"/>
                </a:lnTo>
                <a:lnTo>
                  <a:pt x="115426" y="97960"/>
                </a:lnTo>
                <a:lnTo>
                  <a:pt x="115431" y="97961"/>
                </a:lnTo>
                <a:lnTo>
                  <a:pt x="115440" y="97959"/>
                </a:lnTo>
                <a:lnTo>
                  <a:pt x="115450" y="97957"/>
                </a:lnTo>
                <a:lnTo>
                  <a:pt x="115455" y="97955"/>
                </a:lnTo>
                <a:lnTo>
                  <a:pt x="115465" y="97953"/>
                </a:lnTo>
                <a:lnTo>
                  <a:pt x="115479" y="97953"/>
                </a:lnTo>
                <a:lnTo>
                  <a:pt x="115484" y="97953"/>
                </a:lnTo>
                <a:lnTo>
                  <a:pt x="115556" y="97934"/>
                </a:lnTo>
                <a:lnTo>
                  <a:pt x="115567" y="97934"/>
                </a:lnTo>
                <a:lnTo>
                  <a:pt x="115572" y="97934"/>
                </a:lnTo>
                <a:lnTo>
                  <a:pt x="115575" y="97934"/>
                </a:lnTo>
                <a:lnTo>
                  <a:pt x="115581" y="97935"/>
                </a:lnTo>
                <a:lnTo>
                  <a:pt x="115583" y="97936"/>
                </a:lnTo>
                <a:lnTo>
                  <a:pt x="115588" y="97937"/>
                </a:lnTo>
                <a:lnTo>
                  <a:pt x="115610" y="97941"/>
                </a:lnTo>
                <a:lnTo>
                  <a:pt x="115624" y="97945"/>
                </a:lnTo>
                <a:lnTo>
                  <a:pt x="115629" y="97947"/>
                </a:lnTo>
                <a:lnTo>
                  <a:pt x="115640" y="97951"/>
                </a:lnTo>
                <a:lnTo>
                  <a:pt x="115651" y="97954"/>
                </a:lnTo>
                <a:lnTo>
                  <a:pt x="115656" y="97955"/>
                </a:lnTo>
                <a:lnTo>
                  <a:pt x="115664" y="97958"/>
                </a:lnTo>
                <a:lnTo>
                  <a:pt x="115671" y="97961"/>
                </a:lnTo>
                <a:lnTo>
                  <a:pt x="115680" y="97964"/>
                </a:lnTo>
                <a:lnTo>
                  <a:pt x="115703" y="97973"/>
                </a:lnTo>
                <a:lnTo>
                  <a:pt x="115707" y="97975"/>
                </a:lnTo>
                <a:lnTo>
                  <a:pt x="115708" y="97976"/>
                </a:lnTo>
                <a:lnTo>
                  <a:pt x="115720" y="97977"/>
                </a:lnTo>
                <a:lnTo>
                  <a:pt x="115748" y="97978"/>
                </a:lnTo>
                <a:lnTo>
                  <a:pt x="115768" y="97978"/>
                </a:lnTo>
                <a:lnTo>
                  <a:pt x="115787" y="97978"/>
                </a:lnTo>
                <a:lnTo>
                  <a:pt x="115794" y="97978"/>
                </a:lnTo>
                <a:lnTo>
                  <a:pt x="115805" y="97978"/>
                </a:lnTo>
                <a:lnTo>
                  <a:pt x="115824" y="97976"/>
                </a:lnTo>
                <a:lnTo>
                  <a:pt x="115858" y="97967"/>
                </a:lnTo>
                <a:lnTo>
                  <a:pt x="115868" y="97965"/>
                </a:lnTo>
                <a:lnTo>
                  <a:pt x="115898" y="97958"/>
                </a:lnTo>
                <a:lnTo>
                  <a:pt x="115906" y="97956"/>
                </a:lnTo>
                <a:lnTo>
                  <a:pt x="115920" y="97951"/>
                </a:lnTo>
                <a:lnTo>
                  <a:pt x="115941" y="97941"/>
                </a:lnTo>
                <a:lnTo>
                  <a:pt x="115951" y="97938"/>
                </a:lnTo>
                <a:lnTo>
                  <a:pt x="115981" y="97925"/>
                </a:lnTo>
                <a:lnTo>
                  <a:pt x="115984" y="97925"/>
                </a:lnTo>
                <a:lnTo>
                  <a:pt x="116002" y="97922"/>
                </a:lnTo>
                <a:lnTo>
                  <a:pt x="116009" y="97922"/>
                </a:lnTo>
                <a:lnTo>
                  <a:pt x="116018" y="97922"/>
                </a:lnTo>
                <a:lnTo>
                  <a:pt x="116033" y="97922"/>
                </a:lnTo>
                <a:lnTo>
                  <a:pt x="116043" y="97924"/>
                </a:lnTo>
                <a:lnTo>
                  <a:pt x="116076" y="97927"/>
                </a:lnTo>
                <a:lnTo>
                  <a:pt x="116076" y="97927"/>
                </a:lnTo>
                <a:lnTo>
                  <a:pt x="116086" y="97927"/>
                </a:lnTo>
                <a:lnTo>
                  <a:pt x="116095" y="97924"/>
                </a:lnTo>
                <a:lnTo>
                  <a:pt x="116101" y="97917"/>
                </a:lnTo>
                <a:lnTo>
                  <a:pt x="116109" y="97917"/>
                </a:lnTo>
                <a:lnTo>
                  <a:pt x="116115" y="97917"/>
                </a:lnTo>
                <a:lnTo>
                  <a:pt x="116119" y="97915"/>
                </a:lnTo>
                <a:lnTo>
                  <a:pt x="116125" y="97914"/>
                </a:lnTo>
                <a:lnTo>
                  <a:pt x="116126" y="97914"/>
                </a:lnTo>
                <a:lnTo>
                  <a:pt x="116144" y="97905"/>
                </a:lnTo>
                <a:lnTo>
                  <a:pt x="116146" y="97905"/>
                </a:lnTo>
                <a:lnTo>
                  <a:pt x="116156" y="97901"/>
                </a:lnTo>
                <a:lnTo>
                  <a:pt x="116165" y="97901"/>
                </a:lnTo>
                <a:lnTo>
                  <a:pt x="116172" y="97901"/>
                </a:lnTo>
                <a:lnTo>
                  <a:pt x="116174" y="97901"/>
                </a:lnTo>
                <a:lnTo>
                  <a:pt x="116176" y="97901"/>
                </a:lnTo>
                <a:lnTo>
                  <a:pt x="116181" y="97901"/>
                </a:lnTo>
                <a:lnTo>
                  <a:pt x="116187" y="97904"/>
                </a:lnTo>
                <a:lnTo>
                  <a:pt x="116198" y="97906"/>
                </a:lnTo>
                <a:lnTo>
                  <a:pt x="116199" y="97906"/>
                </a:lnTo>
                <a:lnTo>
                  <a:pt x="116202" y="97907"/>
                </a:lnTo>
                <a:lnTo>
                  <a:pt x="116202" y="97907"/>
                </a:lnTo>
                <a:lnTo>
                  <a:pt x="116209" y="97908"/>
                </a:lnTo>
                <a:lnTo>
                  <a:pt x="116235" y="97915"/>
                </a:lnTo>
                <a:lnTo>
                  <a:pt x="116236" y="97915"/>
                </a:lnTo>
                <a:lnTo>
                  <a:pt x="116237" y="97915"/>
                </a:lnTo>
                <a:lnTo>
                  <a:pt x="116241" y="97917"/>
                </a:lnTo>
                <a:lnTo>
                  <a:pt x="116241" y="97917"/>
                </a:lnTo>
                <a:lnTo>
                  <a:pt x="116251" y="97917"/>
                </a:lnTo>
                <a:lnTo>
                  <a:pt x="116258" y="97914"/>
                </a:lnTo>
                <a:lnTo>
                  <a:pt x="116261" y="97909"/>
                </a:lnTo>
                <a:lnTo>
                  <a:pt x="116269" y="97905"/>
                </a:lnTo>
                <a:lnTo>
                  <a:pt x="116270" y="97901"/>
                </a:lnTo>
                <a:lnTo>
                  <a:pt x="116270" y="97901"/>
                </a:lnTo>
                <a:lnTo>
                  <a:pt x="116278" y="97895"/>
                </a:lnTo>
                <a:lnTo>
                  <a:pt x="116290" y="97888"/>
                </a:lnTo>
                <a:lnTo>
                  <a:pt x="116300" y="97879"/>
                </a:lnTo>
                <a:lnTo>
                  <a:pt x="116312" y="97872"/>
                </a:lnTo>
                <a:lnTo>
                  <a:pt x="116321" y="97872"/>
                </a:lnTo>
                <a:lnTo>
                  <a:pt x="116328" y="97870"/>
                </a:lnTo>
                <a:lnTo>
                  <a:pt x="116337" y="97868"/>
                </a:lnTo>
                <a:lnTo>
                  <a:pt x="116347" y="97868"/>
                </a:lnTo>
                <a:lnTo>
                  <a:pt x="116353" y="97868"/>
                </a:lnTo>
                <a:lnTo>
                  <a:pt x="116353" y="97868"/>
                </a:lnTo>
                <a:lnTo>
                  <a:pt x="116358" y="97868"/>
                </a:lnTo>
                <a:lnTo>
                  <a:pt x="116361" y="97865"/>
                </a:lnTo>
                <a:lnTo>
                  <a:pt x="116365" y="97850"/>
                </a:lnTo>
                <a:lnTo>
                  <a:pt x="116371" y="97849"/>
                </a:lnTo>
                <a:lnTo>
                  <a:pt x="116381" y="97847"/>
                </a:lnTo>
                <a:lnTo>
                  <a:pt x="116383" y="97847"/>
                </a:lnTo>
                <a:lnTo>
                  <a:pt x="116404" y="97832"/>
                </a:lnTo>
                <a:lnTo>
                  <a:pt x="116426" y="97816"/>
                </a:lnTo>
                <a:lnTo>
                  <a:pt x="116435" y="97811"/>
                </a:lnTo>
                <a:lnTo>
                  <a:pt x="116438" y="97806"/>
                </a:lnTo>
                <a:lnTo>
                  <a:pt x="116441" y="97803"/>
                </a:lnTo>
                <a:lnTo>
                  <a:pt x="116445" y="97798"/>
                </a:lnTo>
                <a:lnTo>
                  <a:pt x="116453" y="97788"/>
                </a:lnTo>
                <a:lnTo>
                  <a:pt x="116453" y="97788"/>
                </a:lnTo>
                <a:lnTo>
                  <a:pt x="116469" y="97777"/>
                </a:lnTo>
                <a:lnTo>
                  <a:pt x="116470" y="97770"/>
                </a:lnTo>
                <a:lnTo>
                  <a:pt x="116473" y="97761"/>
                </a:lnTo>
                <a:lnTo>
                  <a:pt x="116496" y="97739"/>
                </a:lnTo>
                <a:lnTo>
                  <a:pt x="116506" y="97731"/>
                </a:lnTo>
                <a:lnTo>
                  <a:pt x="116518" y="97722"/>
                </a:lnTo>
                <a:lnTo>
                  <a:pt x="116519" y="97719"/>
                </a:lnTo>
                <a:lnTo>
                  <a:pt x="116524" y="97712"/>
                </a:lnTo>
                <a:lnTo>
                  <a:pt x="116540" y="97700"/>
                </a:lnTo>
                <a:lnTo>
                  <a:pt x="116546" y="97700"/>
                </a:lnTo>
                <a:lnTo>
                  <a:pt x="116546" y="97700"/>
                </a:lnTo>
                <a:lnTo>
                  <a:pt x="116552" y="97700"/>
                </a:lnTo>
                <a:lnTo>
                  <a:pt x="116556" y="97700"/>
                </a:lnTo>
                <a:lnTo>
                  <a:pt x="116562" y="97700"/>
                </a:lnTo>
                <a:lnTo>
                  <a:pt x="116563" y="97700"/>
                </a:lnTo>
                <a:lnTo>
                  <a:pt x="116570" y="97700"/>
                </a:lnTo>
                <a:lnTo>
                  <a:pt x="116574" y="97699"/>
                </a:lnTo>
                <a:lnTo>
                  <a:pt x="116586" y="97695"/>
                </a:lnTo>
                <a:lnTo>
                  <a:pt x="116586" y="97695"/>
                </a:lnTo>
                <a:lnTo>
                  <a:pt x="116601" y="97695"/>
                </a:lnTo>
                <a:lnTo>
                  <a:pt x="116601" y="97696"/>
                </a:lnTo>
                <a:lnTo>
                  <a:pt x="116619" y="97703"/>
                </a:lnTo>
                <a:lnTo>
                  <a:pt x="116634" y="97712"/>
                </a:lnTo>
                <a:lnTo>
                  <a:pt x="116635" y="97729"/>
                </a:lnTo>
                <a:lnTo>
                  <a:pt x="116635" y="97744"/>
                </a:lnTo>
                <a:lnTo>
                  <a:pt x="116635" y="97761"/>
                </a:lnTo>
                <a:lnTo>
                  <a:pt x="116638" y="97778"/>
                </a:lnTo>
                <a:lnTo>
                  <a:pt x="116641" y="97785"/>
                </a:lnTo>
                <a:lnTo>
                  <a:pt x="116645" y="97788"/>
                </a:lnTo>
                <a:lnTo>
                  <a:pt x="116654" y="97808"/>
                </a:lnTo>
                <a:lnTo>
                  <a:pt x="116657" y="97816"/>
                </a:lnTo>
                <a:lnTo>
                  <a:pt x="116663" y="97832"/>
                </a:lnTo>
                <a:lnTo>
                  <a:pt x="116675" y="97844"/>
                </a:lnTo>
                <a:lnTo>
                  <a:pt x="116684" y="97857"/>
                </a:lnTo>
                <a:lnTo>
                  <a:pt x="116688" y="97860"/>
                </a:lnTo>
                <a:lnTo>
                  <a:pt x="116699" y="97870"/>
                </a:lnTo>
                <a:lnTo>
                  <a:pt x="116709" y="97870"/>
                </a:lnTo>
                <a:lnTo>
                  <a:pt x="116718" y="97875"/>
                </a:lnTo>
                <a:lnTo>
                  <a:pt x="116723" y="97876"/>
                </a:lnTo>
                <a:lnTo>
                  <a:pt x="116730" y="97879"/>
                </a:lnTo>
                <a:lnTo>
                  <a:pt x="116736" y="97881"/>
                </a:lnTo>
                <a:lnTo>
                  <a:pt x="116746" y="97883"/>
                </a:lnTo>
                <a:lnTo>
                  <a:pt x="116749" y="97883"/>
                </a:lnTo>
                <a:lnTo>
                  <a:pt x="116763" y="97883"/>
                </a:lnTo>
                <a:lnTo>
                  <a:pt x="116767" y="97883"/>
                </a:lnTo>
                <a:lnTo>
                  <a:pt x="116780" y="97885"/>
                </a:lnTo>
                <a:lnTo>
                  <a:pt x="116789" y="97886"/>
                </a:lnTo>
                <a:lnTo>
                  <a:pt x="116805" y="97886"/>
                </a:lnTo>
                <a:lnTo>
                  <a:pt x="116809" y="97886"/>
                </a:lnTo>
                <a:lnTo>
                  <a:pt x="116810" y="97886"/>
                </a:lnTo>
                <a:lnTo>
                  <a:pt x="116819" y="97881"/>
                </a:lnTo>
                <a:lnTo>
                  <a:pt x="116833" y="97875"/>
                </a:lnTo>
                <a:lnTo>
                  <a:pt x="116834" y="97875"/>
                </a:lnTo>
                <a:lnTo>
                  <a:pt x="116850" y="97875"/>
                </a:lnTo>
                <a:lnTo>
                  <a:pt x="116854" y="97875"/>
                </a:lnTo>
                <a:lnTo>
                  <a:pt x="116896" y="97875"/>
                </a:lnTo>
                <a:lnTo>
                  <a:pt x="116902" y="97875"/>
                </a:lnTo>
                <a:lnTo>
                  <a:pt x="116918" y="97878"/>
                </a:lnTo>
                <a:lnTo>
                  <a:pt x="116957" y="97905"/>
                </a:lnTo>
                <a:lnTo>
                  <a:pt x="116967" y="97912"/>
                </a:lnTo>
                <a:lnTo>
                  <a:pt x="116985" y="97923"/>
                </a:lnTo>
                <a:lnTo>
                  <a:pt x="116988" y="97925"/>
                </a:lnTo>
                <a:lnTo>
                  <a:pt x="117003" y="97929"/>
                </a:lnTo>
                <a:lnTo>
                  <a:pt x="117015" y="97934"/>
                </a:lnTo>
                <a:lnTo>
                  <a:pt x="117025" y="97935"/>
                </a:lnTo>
                <a:lnTo>
                  <a:pt x="117040" y="97938"/>
                </a:lnTo>
                <a:lnTo>
                  <a:pt x="117047" y="97941"/>
                </a:lnTo>
                <a:lnTo>
                  <a:pt x="117056" y="97945"/>
                </a:lnTo>
                <a:lnTo>
                  <a:pt x="117080" y="97953"/>
                </a:lnTo>
                <a:lnTo>
                  <a:pt x="117096" y="97957"/>
                </a:lnTo>
                <a:lnTo>
                  <a:pt x="117102" y="97958"/>
                </a:lnTo>
                <a:lnTo>
                  <a:pt x="117109" y="97968"/>
                </a:lnTo>
                <a:lnTo>
                  <a:pt x="117118" y="97974"/>
                </a:lnTo>
                <a:lnTo>
                  <a:pt x="117126" y="97977"/>
                </a:lnTo>
                <a:lnTo>
                  <a:pt x="117135" y="97980"/>
                </a:lnTo>
                <a:lnTo>
                  <a:pt x="117142" y="97981"/>
                </a:lnTo>
                <a:lnTo>
                  <a:pt x="117172" y="97994"/>
                </a:lnTo>
                <a:lnTo>
                  <a:pt x="117194" y="98010"/>
                </a:lnTo>
                <a:lnTo>
                  <a:pt x="117209" y="98020"/>
                </a:lnTo>
                <a:lnTo>
                  <a:pt x="117259" y="98046"/>
                </a:lnTo>
                <a:lnTo>
                  <a:pt x="117262" y="98048"/>
                </a:lnTo>
                <a:lnTo>
                  <a:pt x="117284" y="98061"/>
                </a:lnTo>
                <a:lnTo>
                  <a:pt x="117287" y="98061"/>
                </a:lnTo>
                <a:lnTo>
                  <a:pt x="117287" y="98061"/>
                </a:lnTo>
                <a:lnTo>
                  <a:pt x="117284" y="98072"/>
                </a:lnTo>
                <a:lnTo>
                  <a:pt x="117283" y="98077"/>
                </a:lnTo>
                <a:lnTo>
                  <a:pt x="117289" y="98087"/>
                </a:lnTo>
                <a:lnTo>
                  <a:pt x="117296" y="98099"/>
                </a:lnTo>
                <a:lnTo>
                  <a:pt x="117311" y="98107"/>
                </a:lnTo>
                <a:lnTo>
                  <a:pt x="117340" y="98122"/>
                </a:lnTo>
                <a:lnTo>
                  <a:pt x="117380" y="98124"/>
                </a:lnTo>
                <a:lnTo>
                  <a:pt x="117401" y="98125"/>
                </a:lnTo>
                <a:lnTo>
                  <a:pt x="117418" y="98136"/>
                </a:lnTo>
                <a:lnTo>
                  <a:pt x="117434" y="98146"/>
                </a:lnTo>
                <a:lnTo>
                  <a:pt x="117468" y="98161"/>
                </a:lnTo>
                <a:lnTo>
                  <a:pt x="117484" y="98172"/>
                </a:lnTo>
                <a:lnTo>
                  <a:pt x="117492" y="98178"/>
                </a:lnTo>
                <a:lnTo>
                  <a:pt x="117523" y="98200"/>
                </a:lnTo>
                <a:lnTo>
                  <a:pt x="117534" y="98207"/>
                </a:lnTo>
                <a:lnTo>
                  <a:pt x="117560" y="98225"/>
                </a:lnTo>
                <a:lnTo>
                  <a:pt x="117587" y="98247"/>
                </a:lnTo>
                <a:lnTo>
                  <a:pt x="117607" y="98276"/>
                </a:lnTo>
                <a:lnTo>
                  <a:pt x="117610" y="98279"/>
                </a:lnTo>
                <a:lnTo>
                  <a:pt x="117616" y="98281"/>
                </a:lnTo>
                <a:lnTo>
                  <a:pt x="117631" y="98287"/>
                </a:lnTo>
                <a:lnTo>
                  <a:pt x="117632" y="98287"/>
                </a:lnTo>
                <a:lnTo>
                  <a:pt x="117652" y="98287"/>
                </a:lnTo>
                <a:lnTo>
                  <a:pt x="117674" y="98286"/>
                </a:lnTo>
                <a:lnTo>
                  <a:pt x="117676" y="98286"/>
                </a:lnTo>
                <a:lnTo>
                  <a:pt x="117696" y="98278"/>
                </a:lnTo>
                <a:lnTo>
                  <a:pt x="117743" y="98264"/>
                </a:lnTo>
                <a:lnTo>
                  <a:pt x="117771" y="98260"/>
                </a:lnTo>
                <a:lnTo>
                  <a:pt x="117787" y="98259"/>
                </a:lnTo>
                <a:lnTo>
                  <a:pt x="117789" y="98258"/>
                </a:lnTo>
                <a:lnTo>
                  <a:pt x="117795" y="98258"/>
                </a:lnTo>
                <a:lnTo>
                  <a:pt x="117818" y="98261"/>
                </a:lnTo>
                <a:lnTo>
                  <a:pt x="117848" y="98279"/>
                </a:lnTo>
                <a:lnTo>
                  <a:pt x="117874" y="98279"/>
                </a:lnTo>
                <a:lnTo>
                  <a:pt x="117875" y="98279"/>
                </a:lnTo>
                <a:lnTo>
                  <a:pt x="117890" y="98277"/>
                </a:lnTo>
                <a:lnTo>
                  <a:pt x="117906" y="98275"/>
                </a:lnTo>
                <a:lnTo>
                  <a:pt x="117918" y="98267"/>
                </a:lnTo>
                <a:lnTo>
                  <a:pt x="117940" y="98254"/>
                </a:lnTo>
                <a:lnTo>
                  <a:pt x="117952" y="98245"/>
                </a:lnTo>
                <a:lnTo>
                  <a:pt x="117977" y="98228"/>
                </a:lnTo>
                <a:lnTo>
                  <a:pt x="118013" y="98217"/>
                </a:lnTo>
                <a:lnTo>
                  <a:pt x="118032" y="98211"/>
                </a:lnTo>
                <a:lnTo>
                  <a:pt x="118049" y="98201"/>
                </a:lnTo>
                <a:lnTo>
                  <a:pt x="118078" y="98191"/>
                </a:lnTo>
                <a:lnTo>
                  <a:pt x="118105" y="98183"/>
                </a:lnTo>
                <a:lnTo>
                  <a:pt x="118106" y="98183"/>
                </a:lnTo>
                <a:lnTo>
                  <a:pt x="118114" y="98196"/>
                </a:lnTo>
                <a:lnTo>
                  <a:pt x="118125" y="98226"/>
                </a:lnTo>
                <a:lnTo>
                  <a:pt x="118142" y="98253"/>
                </a:lnTo>
                <a:lnTo>
                  <a:pt x="118151" y="98275"/>
                </a:lnTo>
                <a:lnTo>
                  <a:pt x="118193" y="98314"/>
                </a:lnTo>
                <a:lnTo>
                  <a:pt x="118251" y="98344"/>
                </a:lnTo>
                <a:lnTo>
                  <a:pt x="118290" y="98353"/>
                </a:lnTo>
                <a:lnTo>
                  <a:pt x="118401" y="98408"/>
                </a:lnTo>
                <a:lnTo>
                  <a:pt x="118404" y="98410"/>
                </a:lnTo>
                <a:lnTo>
                  <a:pt x="118409" y="98416"/>
                </a:lnTo>
                <a:lnTo>
                  <a:pt x="118416" y="98427"/>
                </a:lnTo>
                <a:lnTo>
                  <a:pt x="118417" y="98429"/>
                </a:lnTo>
                <a:lnTo>
                  <a:pt x="118429" y="98452"/>
                </a:lnTo>
                <a:lnTo>
                  <a:pt x="118451" y="98488"/>
                </a:lnTo>
                <a:lnTo>
                  <a:pt x="118465" y="98507"/>
                </a:lnTo>
                <a:lnTo>
                  <a:pt x="118481" y="98523"/>
                </a:lnTo>
                <a:lnTo>
                  <a:pt x="118488" y="98532"/>
                </a:lnTo>
                <a:lnTo>
                  <a:pt x="118499" y="98546"/>
                </a:lnTo>
                <a:lnTo>
                  <a:pt x="118511" y="98565"/>
                </a:lnTo>
                <a:lnTo>
                  <a:pt x="118539" y="98605"/>
                </a:lnTo>
                <a:lnTo>
                  <a:pt x="118540" y="98605"/>
                </a:lnTo>
                <a:lnTo>
                  <a:pt x="118551" y="98621"/>
                </a:lnTo>
                <a:lnTo>
                  <a:pt x="118571" y="98647"/>
                </a:lnTo>
                <a:lnTo>
                  <a:pt x="118613" y="98696"/>
                </a:lnTo>
                <a:lnTo>
                  <a:pt x="118644" y="98739"/>
                </a:lnTo>
                <a:lnTo>
                  <a:pt x="118660" y="98768"/>
                </a:lnTo>
                <a:lnTo>
                  <a:pt x="118669" y="98787"/>
                </a:lnTo>
                <a:lnTo>
                  <a:pt x="118687" y="98817"/>
                </a:lnTo>
                <a:lnTo>
                  <a:pt x="118717" y="98888"/>
                </a:lnTo>
                <a:lnTo>
                  <a:pt x="118733" y="98947"/>
                </a:lnTo>
                <a:lnTo>
                  <a:pt x="118745" y="98990"/>
                </a:lnTo>
                <a:lnTo>
                  <a:pt x="118761" y="99075"/>
                </a:lnTo>
                <a:lnTo>
                  <a:pt x="118767" y="99099"/>
                </a:lnTo>
                <a:lnTo>
                  <a:pt x="118770" y="99125"/>
                </a:lnTo>
                <a:lnTo>
                  <a:pt x="118786" y="99167"/>
                </a:lnTo>
                <a:lnTo>
                  <a:pt x="118797" y="99189"/>
                </a:lnTo>
                <a:lnTo>
                  <a:pt x="118826" y="99249"/>
                </a:lnTo>
                <a:lnTo>
                  <a:pt x="118835" y="99262"/>
                </a:lnTo>
                <a:lnTo>
                  <a:pt x="118847" y="99278"/>
                </a:lnTo>
                <a:lnTo>
                  <a:pt x="118858" y="99292"/>
                </a:lnTo>
                <a:lnTo>
                  <a:pt x="118870" y="99304"/>
                </a:lnTo>
                <a:lnTo>
                  <a:pt x="118886" y="99320"/>
                </a:lnTo>
                <a:lnTo>
                  <a:pt x="118919" y="99343"/>
                </a:lnTo>
                <a:lnTo>
                  <a:pt x="118933" y="99353"/>
                </a:lnTo>
                <a:lnTo>
                  <a:pt x="118970" y="99383"/>
                </a:lnTo>
                <a:lnTo>
                  <a:pt x="118978" y="99389"/>
                </a:lnTo>
                <a:lnTo>
                  <a:pt x="119022" y="99434"/>
                </a:lnTo>
                <a:lnTo>
                  <a:pt x="119038" y="99458"/>
                </a:lnTo>
                <a:lnTo>
                  <a:pt x="119408" y="99793"/>
                </a:lnTo>
                <a:lnTo>
                  <a:pt x="119481" y="99858"/>
                </a:lnTo>
                <a:lnTo>
                  <a:pt x="119580" y="99723"/>
                </a:lnTo>
                <a:lnTo>
                  <a:pt x="120198" y="98879"/>
                </a:lnTo>
                <a:lnTo>
                  <a:pt x="120294" y="98748"/>
                </a:lnTo>
                <a:lnTo>
                  <a:pt x="120349" y="98673"/>
                </a:lnTo>
                <a:lnTo>
                  <a:pt x="120646" y="98267"/>
                </a:lnTo>
                <a:lnTo>
                  <a:pt x="120932" y="97876"/>
                </a:lnTo>
                <a:lnTo>
                  <a:pt x="120995" y="97790"/>
                </a:lnTo>
                <a:lnTo>
                  <a:pt x="121077" y="97679"/>
                </a:lnTo>
                <a:lnTo>
                  <a:pt x="121527" y="97074"/>
                </a:lnTo>
                <a:lnTo>
                  <a:pt x="121834" y="96662"/>
                </a:lnTo>
                <a:lnTo>
                  <a:pt x="121968" y="96482"/>
                </a:lnTo>
                <a:lnTo>
                  <a:pt x="122881" y="95256"/>
                </a:lnTo>
                <a:lnTo>
                  <a:pt x="122902" y="95227"/>
                </a:lnTo>
                <a:lnTo>
                  <a:pt x="123561" y="94390"/>
                </a:lnTo>
                <a:lnTo>
                  <a:pt x="124272" y="93487"/>
                </a:lnTo>
                <a:lnTo>
                  <a:pt x="124252" y="93475"/>
                </a:lnTo>
                <a:lnTo>
                  <a:pt x="124252" y="93475"/>
                </a:lnTo>
                <a:lnTo>
                  <a:pt x="124254" y="93463"/>
                </a:lnTo>
                <a:lnTo>
                  <a:pt x="124258" y="93443"/>
                </a:lnTo>
                <a:lnTo>
                  <a:pt x="124247" y="93397"/>
                </a:lnTo>
                <a:lnTo>
                  <a:pt x="124219" y="93361"/>
                </a:lnTo>
                <a:lnTo>
                  <a:pt x="124169" y="93315"/>
                </a:lnTo>
                <a:lnTo>
                  <a:pt x="124122" y="93277"/>
                </a:lnTo>
                <a:lnTo>
                  <a:pt x="124041" y="93249"/>
                </a:lnTo>
                <a:lnTo>
                  <a:pt x="124015" y="93253"/>
                </a:lnTo>
                <a:lnTo>
                  <a:pt x="123999" y="93255"/>
                </a:lnTo>
                <a:lnTo>
                  <a:pt x="123994" y="93250"/>
                </a:lnTo>
                <a:lnTo>
                  <a:pt x="123986" y="93238"/>
                </a:lnTo>
                <a:lnTo>
                  <a:pt x="123970" y="93218"/>
                </a:lnTo>
                <a:lnTo>
                  <a:pt x="123962" y="93211"/>
                </a:lnTo>
                <a:lnTo>
                  <a:pt x="123949" y="93187"/>
                </a:lnTo>
                <a:lnTo>
                  <a:pt x="123947" y="93169"/>
                </a:lnTo>
                <a:lnTo>
                  <a:pt x="123945" y="93159"/>
                </a:lnTo>
                <a:lnTo>
                  <a:pt x="123941" y="93147"/>
                </a:lnTo>
                <a:lnTo>
                  <a:pt x="123936" y="93139"/>
                </a:lnTo>
                <a:lnTo>
                  <a:pt x="123933" y="93135"/>
                </a:lnTo>
                <a:lnTo>
                  <a:pt x="123933" y="93123"/>
                </a:lnTo>
                <a:lnTo>
                  <a:pt x="123933" y="93104"/>
                </a:lnTo>
                <a:lnTo>
                  <a:pt x="123933" y="93099"/>
                </a:lnTo>
                <a:lnTo>
                  <a:pt x="123933" y="93088"/>
                </a:lnTo>
                <a:lnTo>
                  <a:pt x="123937" y="93048"/>
                </a:lnTo>
                <a:lnTo>
                  <a:pt x="123937" y="93040"/>
                </a:lnTo>
                <a:lnTo>
                  <a:pt x="123937" y="93018"/>
                </a:lnTo>
                <a:lnTo>
                  <a:pt x="123937" y="93016"/>
                </a:lnTo>
                <a:lnTo>
                  <a:pt x="123937" y="93008"/>
                </a:lnTo>
                <a:lnTo>
                  <a:pt x="123929" y="92957"/>
                </a:lnTo>
                <a:lnTo>
                  <a:pt x="123917" y="92937"/>
                </a:lnTo>
                <a:lnTo>
                  <a:pt x="123913" y="92925"/>
                </a:lnTo>
                <a:lnTo>
                  <a:pt x="123913" y="92894"/>
                </a:lnTo>
                <a:lnTo>
                  <a:pt x="123913" y="92882"/>
                </a:lnTo>
                <a:lnTo>
                  <a:pt x="123901" y="92838"/>
                </a:lnTo>
                <a:lnTo>
                  <a:pt x="123896" y="92834"/>
                </a:lnTo>
                <a:lnTo>
                  <a:pt x="123880" y="92814"/>
                </a:lnTo>
                <a:lnTo>
                  <a:pt x="123878" y="92813"/>
                </a:lnTo>
                <a:lnTo>
                  <a:pt x="123869" y="92807"/>
                </a:lnTo>
                <a:lnTo>
                  <a:pt x="123868" y="92806"/>
                </a:lnTo>
                <a:lnTo>
                  <a:pt x="123848" y="92799"/>
                </a:lnTo>
                <a:lnTo>
                  <a:pt x="123835" y="92795"/>
                </a:lnTo>
                <a:lnTo>
                  <a:pt x="123829" y="92792"/>
                </a:lnTo>
                <a:lnTo>
                  <a:pt x="123823" y="92791"/>
                </a:lnTo>
                <a:lnTo>
                  <a:pt x="123817" y="92787"/>
                </a:lnTo>
                <a:lnTo>
                  <a:pt x="123811" y="92783"/>
                </a:lnTo>
                <a:lnTo>
                  <a:pt x="123804" y="92781"/>
                </a:lnTo>
                <a:lnTo>
                  <a:pt x="123799" y="92779"/>
                </a:lnTo>
                <a:lnTo>
                  <a:pt x="123797" y="92777"/>
                </a:lnTo>
                <a:lnTo>
                  <a:pt x="123795" y="92775"/>
                </a:lnTo>
                <a:lnTo>
                  <a:pt x="123790" y="92771"/>
                </a:lnTo>
                <a:lnTo>
                  <a:pt x="123774" y="92759"/>
                </a:lnTo>
                <a:lnTo>
                  <a:pt x="123769" y="92751"/>
                </a:lnTo>
                <a:lnTo>
                  <a:pt x="123762" y="92741"/>
                </a:lnTo>
                <a:lnTo>
                  <a:pt x="123758" y="92741"/>
                </a:lnTo>
                <a:lnTo>
                  <a:pt x="123750" y="92729"/>
                </a:lnTo>
                <a:lnTo>
                  <a:pt x="123748" y="92715"/>
                </a:lnTo>
                <a:lnTo>
                  <a:pt x="123741" y="92700"/>
                </a:lnTo>
                <a:lnTo>
                  <a:pt x="123733" y="92694"/>
                </a:lnTo>
                <a:lnTo>
                  <a:pt x="123731" y="92688"/>
                </a:lnTo>
                <a:lnTo>
                  <a:pt x="123712" y="92677"/>
                </a:lnTo>
                <a:lnTo>
                  <a:pt x="123709" y="92676"/>
                </a:lnTo>
                <a:lnTo>
                  <a:pt x="123709" y="92673"/>
                </a:lnTo>
                <a:lnTo>
                  <a:pt x="123709" y="92668"/>
                </a:lnTo>
                <a:lnTo>
                  <a:pt x="123704" y="92656"/>
                </a:lnTo>
                <a:lnTo>
                  <a:pt x="123703" y="92652"/>
                </a:lnTo>
                <a:lnTo>
                  <a:pt x="123693" y="92634"/>
                </a:lnTo>
                <a:lnTo>
                  <a:pt x="123693" y="92622"/>
                </a:lnTo>
                <a:lnTo>
                  <a:pt x="123693" y="92610"/>
                </a:lnTo>
                <a:lnTo>
                  <a:pt x="123693" y="92604"/>
                </a:lnTo>
                <a:lnTo>
                  <a:pt x="123688" y="92600"/>
                </a:lnTo>
                <a:lnTo>
                  <a:pt x="123684" y="92589"/>
                </a:lnTo>
                <a:lnTo>
                  <a:pt x="123676" y="92575"/>
                </a:lnTo>
                <a:lnTo>
                  <a:pt x="123656" y="92549"/>
                </a:lnTo>
                <a:lnTo>
                  <a:pt x="123642" y="92529"/>
                </a:lnTo>
                <a:lnTo>
                  <a:pt x="123627" y="92507"/>
                </a:lnTo>
                <a:lnTo>
                  <a:pt x="123617" y="92487"/>
                </a:lnTo>
                <a:lnTo>
                  <a:pt x="123615" y="92484"/>
                </a:lnTo>
                <a:lnTo>
                  <a:pt x="123615" y="92482"/>
                </a:lnTo>
                <a:lnTo>
                  <a:pt x="123615" y="92482"/>
                </a:lnTo>
                <a:lnTo>
                  <a:pt x="123613" y="92478"/>
                </a:lnTo>
                <a:lnTo>
                  <a:pt x="123611" y="92472"/>
                </a:lnTo>
                <a:lnTo>
                  <a:pt x="123607" y="92464"/>
                </a:lnTo>
                <a:lnTo>
                  <a:pt x="123597" y="92448"/>
                </a:lnTo>
                <a:lnTo>
                  <a:pt x="123582" y="92430"/>
                </a:lnTo>
                <a:lnTo>
                  <a:pt x="123576" y="92418"/>
                </a:lnTo>
                <a:lnTo>
                  <a:pt x="123572" y="92406"/>
                </a:lnTo>
                <a:lnTo>
                  <a:pt x="123572" y="92400"/>
                </a:lnTo>
                <a:lnTo>
                  <a:pt x="123570" y="92391"/>
                </a:lnTo>
                <a:lnTo>
                  <a:pt x="123566" y="92375"/>
                </a:lnTo>
                <a:lnTo>
                  <a:pt x="123564" y="92369"/>
                </a:lnTo>
                <a:lnTo>
                  <a:pt x="123562" y="92351"/>
                </a:lnTo>
                <a:lnTo>
                  <a:pt x="123560" y="92343"/>
                </a:lnTo>
                <a:lnTo>
                  <a:pt x="123558" y="92337"/>
                </a:lnTo>
                <a:lnTo>
                  <a:pt x="123548" y="92317"/>
                </a:lnTo>
                <a:lnTo>
                  <a:pt x="123544" y="92305"/>
                </a:lnTo>
                <a:lnTo>
                  <a:pt x="123542" y="92295"/>
                </a:lnTo>
                <a:lnTo>
                  <a:pt x="123540" y="92284"/>
                </a:lnTo>
                <a:lnTo>
                  <a:pt x="123538" y="92276"/>
                </a:lnTo>
                <a:lnTo>
                  <a:pt x="123533" y="92264"/>
                </a:lnTo>
                <a:lnTo>
                  <a:pt x="123525" y="92246"/>
                </a:lnTo>
                <a:lnTo>
                  <a:pt x="123517" y="92224"/>
                </a:lnTo>
                <a:lnTo>
                  <a:pt x="123511" y="92216"/>
                </a:lnTo>
                <a:lnTo>
                  <a:pt x="123505" y="92210"/>
                </a:lnTo>
                <a:lnTo>
                  <a:pt x="123501" y="92206"/>
                </a:lnTo>
                <a:lnTo>
                  <a:pt x="123491" y="92196"/>
                </a:lnTo>
                <a:lnTo>
                  <a:pt x="123487" y="92192"/>
                </a:lnTo>
                <a:lnTo>
                  <a:pt x="123480" y="92185"/>
                </a:lnTo>
                <a:lnTo>
                  <a:pt x="123462" y="92167"/>
                </a:lnTo>
                <a:lnTo>
                  <a:pt x="123450" y="92167"/>
                </a:lnTo>
                <a:lnTo>
                  <a:pt x="123442" y="92163"/>
                </a:lnTo>
                <a:lnTo>
                  <a:pt x="123434" y="92147"/>
                </a:lnTo>
                <a:lnTo>
                  <a:pt x="123429" y="92145"/>
                </a:lnTo>
                <a:lnTo>
                  <a:pt x="123421" y="92139"/>
                </a:lnTo>
                <a:lnTo>
                  <a:pt x="123411" y="92133"/>
                </a:lnTo>
                <a:lnTo>
                  <a:pt x="123405" y="92129"/>
                </a:lnTo>
                <a:lnTo>
                  <a:pt x="123399" y="92127"/>
                </a:lnTo>
                <a:lnTo>
                  <a:pt x="123387" y="92123"/>
                </a:lnTo>
                <a:lnTo>
                  <a:pt x="123372" y="92119"/>
                </a:lnTo>
                <a:lnTo>
                  <a:pt x="123364" y="92117"/>
                </a:lnTo>
                <a:lnTo>
                  <a:pt x="123356" y="92111"/>
                </a:lnTo>
                <a:lnTo>
                  <a:pt x="123344" y="92107"/>
                </a:lnTo>
                <a:lnTo>
                  <a:pt x="123332" y="92095"/>
                </a:lnTo>
                <a:lnTo>
                  <a:pt x="123327" y="92088"/>
                </a:lnTo>
                <a:lnTo>
                  <a:pt x="123311" y="92076"/>
                </a:lnTo>
                <a:lnTo>
                  <a:pt x="123305" y="92072"/>
                </a:lnTo>
                <a:lnTo>
                  <a:pt x="123294" y="92068"/>
                </a:lnTo>
                <a:lnTo>
                  <a:pt x="123281" y="92064"/>
                </a:lnTo>
                <a:lnTo>
                  <a:pt x="123276" y="92062"/>
                </a:lnTo>
                <a:lnTo>
                  <a:pt x="123270" y="92060"/>
                </a:lnTo>
                <a:lnTo>
                  <a:pt x="123256" y="92054"/>
                </a:lnTo>
                <a:lnTo>
                  <a:pt x="123244" y="92048"/>
                </a:lnTo>
                <a:lnTo>
                  <a:pt x="123236" y="92035"/>
                </a:lnTo>
                <a:lnTo>
                  <a:pt x="123232" y="92026"/>
                </a:lnTo>
                <a:lnTo>
                  <a:pt x="123219" y="92010"/>
                </a:lnTo>
                <a:lnTo>
                  <a:pt x="123213" y="92004"/>
                </a:lnTo>
                <a:lnTo>
                  <a:pt x="123205" y="92000"/>
                </a:lnTo>
                <a:lnTo>
                  <a:pt x="123194" y="91997"/>
                </a:lnTo>
                <a:lnTo>
                  <a:pt x="123191" y="91996"/>
                </a:lnTo>
                <a:lnTo>
                  <a:pt x="123181" y="91990"/>
                </a:lnTo>
                <a:lnTo>
                  <a:pt x="123177" y="91982"/>
                </a:lnTo>
                <a:lnTo>
                  <a:pt x="123170" y="91965"/>
                </a:lnTo>
                <a:lnTo>
                  <a:pt x="123164" y="91957"/>
                </a:lnTo>
                <a:lnTo>
                  <a:pt x="123152" y="91951"/>
                </a:lnTo>
                <a:lnTo>
                  <a:pt x="123144" y="91943"/>
                </a:lnTo>
                <a:lnTo>
                  <a:pt x="123119" y="91919"/>
                </a:lnTo>
                <a:lnTo>
                  <a:pt x="123115" y="91911"/>
                </a:lnTo>
                <a:lnTo>
                  <a:pt x="123107" y="91903"/>
                </a:lnTo>
                <a:lnTo>
                  <a:pt x="123095" y="91891"/>
                </a:lnTo>
                <a:lnTo>
                  <a:pt x="123075" y="91874"/>
                </a:lnTo>
                <a:lnTo>
                  <a:pt x="123066" y="91864"/>
                </a:lnTo>
                <a:lnTo>
                  <a:pt x="123060" y="91854"/>
                </a:lnTo>
                <a:lnTo>
                  <a:pt x="123056" y="91842"/>
                </a:lnTo>
                <a:lnTo>
                  <a:pt x="123056" y="91840"/>
                </a:lnTo>
                <a:lnTo>
                  <a:pt x="123052" y="91830"/>
                </a:lnTo>
                <a:lnTo>
                  <a:pt x="123042" y="91816"/>
                </a:lnTo>
                <a:lnTo>
                  <a:pt x="123038" y="91814"/>
                </a:lnTo>
                <a:lnTo>
                  <a:pt x="123037" y="91814"/>
                </a:lnTo>
                <a:lnTo>
                  <a:pt x="123020" y="91806"/>
                </a:lnTo>
                <a:lnTo>
                  <a:pt x="123008" y="91797"/>
                </a:lnTo>
                <a:lnTo>
                  <a:pt x="123001" y="91788"/>
                </a:lnTo>
                <a:lnTo>
                  <a:pt x="122997" y="91781"/>
                </a:lnTo>
                <a:lnTo>
                  <a:pt x="122993" y="91775"/>
                </a:lnTo>
                <a:lnTo>
                  <a:pt x="122983" y="91769"/>
                </a:lnTo>
                <a:lnTo>
                  <a:pt x="122966" y="91747"/>
                </a:lnTo>
                <a:lnTo>
                  <a:pt x="122964" y="91741"/>
                </a:lnTo>
                <a:lnTo>
                  <a:pt x="122942" y="91735"/>
                </a:lnTo>
                <a:lnTo>
                  <a:pt x="122938" y="91725"/>
                </a:lnTo>
                <a:lnTo>
                  <a:pt x="122926" y="91717"/>
                </a:lnTo>
                <a:lnTo>
                  <a:pt x="122918" y="91709"/>
                </a:lnTo>
                <a:lnTo>
                  <a:pt x="122905" y="91699"/>
                </a:lnTo>
                <a:lnTo>
                  <a:pt x="122903" y="91689"/>
                </a:lnTo>
                <a:lnTo>
                  <a:pt x="122895" y="91674"/>
                </a:lnTo>
                <a:lnTo>
                  <a:pt x="122895" y="91662"/>
                </a:lnTo>
                <a:lnTo>
                  <a:pt x="122891" y="91654"/>
                </a:lnTo>
                <a:lnTo>
                  <a:pt x="122891" y="91644"/>
                </a:lnTo>
                <a:lnTo>
                  <a:pt x="122891" y="91632"/>
                </a:lnTo>
                <a:lnTo>
                  <a:pt x="122891" y="91620"/>
                </a:lnTo>
                <a:lnTo>
                  <a:pt x="122891" y="91616"/>
                </a:lnTo>
                <a:lnTo>
                  <a:pt x="122891" y="91612"/>
                </a:lnTo>
                <a:lnTo>
                  <a:pt x="122891" y="91610"/>
                </a:lnTo>
                <a:lnTo>
                  <a:pt x="122881" y="91567"/>
                </a:lnTo>
                <a:lnTo>
                  <a:pt x="122885" y="91563"/>
                </a:lnTo>
                <a:lnTo>
                  <a:pt x="122887" y="91555"/>
                </a:lnTo>
                <a:lnTo>
                  <a:pt x="122889" y="91539"/>
                </a:lnTo>
                <a:lnTo>
                  <a:pt x="122889" y="91525"/>
                </a:lnTo>
                <a:lnTo>
                  <a:pt x="122881" y="91505"/>
                </a:lnTo>
                <a:lnTo>
                  <a:pt x="122881" y="91489"/>
                </a:lnTo>
                <a:lnTo>
                  <a:pt x="122881" y="91483"/>
                </a:lnTo>
                <a:lnTo>
                  <a:pt x="122881" y="91478"/>
                </a:lnTo>
                <a:lnTo>
                  <a:pt x="122881" y="91462"/>
                </a:lnTo>
                <a:lnTo>
                  <a:pt x="122881" y="91450"/>
                </a:lnTo>
                <a:lnTo>
                  <a:pt x="122877" y="91438"/>
                </a:lnTo>
                <a:lnTo>
                  <a:pt x="122877" y="91436"/>
                </a:lnTo>
                <a:lnTo>
                  <a:pt x="122876" y="91425"/>
                </a:lnTo>
                <a:lnTo>
                  <a:pt x="122875" y="91404"/>
                </a:lnTo>
                <a:lnTo>
                  <a:pt x="122881" y="91379"/>
                </a:lnTo>
                <a:lnTo>
                  <a:pt x="122889" y="91367"/>
                </a:lnTo>
                <a:lnTo>
                  <a:pt x="122899" y="91357"/>
                </a:lnTo>
                <a:lnTo>
                  <a:pt x="122905" y="91349"/>
                </a:lnTo>
                <a:lnTo>
                  <a:pt x="122918" y="91337"/>
                </a:lnTo>
                <a:lnTo>
                  <a:pt x="122926" y="91325"/>
                </a:lnTo>
                <a:lnTo>
                  <a:pt x="122930" y="91303"/>
                </a:lnTo>
                <a:lnTo>
                  <a:pt x="122932" y="91299"/>
                </a:lnTo>
                <a:lnTo>
                  <a:pt x="122932" y="91293"/>
                </a:lnTo>
                <a:lnTo>
                  <a:pt x="122926" y="91285"/>
                </a:lnTo>
                <a:lnTo>
                  <a:pt x="122924" y="91278"/>
                </a:lnTo>
                <a:lnTo>
                  <a:pt x="122924" y="91258"/>
                </a:lnTo>
                <a:lnTo>
                  <a:pt x="122926" y="91234"/>
                </a:lnTo>
                <a:lnTo>
                  <a:pt x="122926" y="91228"/>
                </a:lnTo>
                <a:lnTo>
                  <a:pt x="122927" y="91227"/>
                </a:lnTo>
                <a:lnTo>
                  <a:pt x="122930" y="91222"/>
                </a:lnTo>
                <a:lnTo>
                  <a:pt x="122936" y="91210"/>
                </a:lnTo>
                <a:lnTo>
                  <a:pt x="122944" y="91202"/>
                </a:lnTo>
                <a:lnTo>
                  <a:pt x="122952" y="91196"/>
                </a:lnTo>
                <a:lnTo>
                  <a:pt x="122960" y="91179"/>
                </a:lnTo>
                <a:lnTo>
                  <a:pt x="122962" y="91173"/>
                </a:lnTo>
                <a:lnTo>
                  <a:pt x="122966" y="91165"/>
                </a:lnTo>
                <a:lnTo>
                  <a:pt x="122981" y="91127"/>
                </a:lnTo>
                <a:lnTo>
                  <a:pt x="122971" y="91113"/>
                </a:lnTo>
                <a:lnTo>
                  <a:pt x="122960" y="91093"/>
                </a:lnTo>
                <a:lnTo>
                  <a:pt x="122958" y="91085"/>
                </a:lnTo>
                <a:lnTo>
                  <a:pt x="122950" y="91076"/>
                </a:lnTo>
                <a:lnTo>
                  <a:pt x="122946" y="91066"/>
                </a:lnTo>
                <a:lnTo>
                  <a:pt x="122938" y="91062"/>
                </a:lnTo>
                <a:lnTo>
                  <a:pt x="122936" y="91062"/>
                </a:lnTo>
                <a:lnTo>
                  <a:pt x="122924" y="91050"/>
                </a:lnTo>
                <a:lnTo>
                  <a:pt x="122918" y="91040"/>
                </a:lnTo>
                <a:lnTo>
                  <a:pt x="122911" y="91028"/>
                </a:lnTo>
                <a:lnTo>
                  <a:pt x="122906" y="91022"/>
                </a:lnTo>
                <a:lnTo>
                  <a:pt x="122903" y="91018"/>
                </a:lnTo>
                <a:lnTo>
                  <a:pt x="122901" y="91012"/>
                </a:lnTo>
                <a:lnTo>
                  <a:pt x="122895" y="90998"/>
                </a:lnTo>
                <a:lnTo>
                  <a:pt x="122889" y="90990"/>
                </a:lnTo>
                <a:lnTo>
                  <a:pt x="122885" y="90986"/>
                </a:lnTo>
                <a:lnTo>
                  <a:pt x="122879" y="90977"/>
                </a:lnTo>
                <a:lnTo>
                  <a:pt x="122875" y="90975"/>
                </a:lnTo>
                <a:lnTo>
                  <a:pt x="122869" y="90969"/>
                </a:lnTo>
                <a:lnTo>
                  <a:pt x="122852" y="90943"/>
                </a:lnTo>
                <a:lnTo>
                  <a:pt x="122850" y="90941"/>
                </a:lnTo>
                <a:lnTo>
                  <a:pt x="122848" y="90933"/>
                </a:lnTo>
                <a:lnTo>
                  <a:pt x="122846" y="90929"/>
                </a:lnTo>
                <a:lnTo>
                  <a:pt x="122842" y="90919"/>
                </a:lnTo>
                <a:lnTo>
                  <a:pt x="122840" y="90913"/>
                </a:lnTo>
                <a:lnTo>
                  <a:pt x="122838" y="90905"/>
                </a:lnTo>
                <a:lnTo>
                  <a:pt x="122830" y="90885"/>
                </a:lnTo>
                <a:lnTo>
                  <a:pt x="122830" y="90874"/>
                </a:lnTo>
                <a:lnTo>
                  <a:pt x="122828" y="90866"/>
                </a:lnTo>
                <a:lnTo>
                  <a:pt x="122826" y="90858"/>
                </a:lnTo>
                <a:lnTo>
                  <a:pt x="122818" y="90854"/>
                </a:lnTo>
                <a:lnTo>
                  <a:pt x="122807" y="90848"/>
                </a:lnTo>
                <a:lnTo>
                  <a:pt x="122797" y="90836"/>
                </a:lnTo>
                <a:lnTo>
                  <a:pt x="122795" y="90824"/>
                </a:lnTo>
                <a:lnTo>
                  <a:pt x="122791" y="90818"/>
                </a:lnTo>
                <a:lnTo>
                  <a:pt x="122783" y="90798"/>
                </a:lnTo>
                <a:lnTo>
                  <a:pt x="122779" y="90796"/>
                </a:lnTo>
                <a:lnTo>
                  <a:pt x="122763" y="90792"/>
                </a:lnTo>
                <a:lnTo>
                  <a:pt x="122752" y="90790"/>
                </a:lnTo>
                <a:lnTo>
                  <a:pt x="122746" y="90788"/>
                </a:lnTo>
                <a:lnTo>
                  <a:pt x="122734" y="90784"/>
                </a:lnTo>
                <a:lnTo>
                  <a:pt x="122724" y="90784"/>
                </a:lnTo>
                <a:lnTo>
                  <a:pt x="122705" y="90777"/>
                </a:lnTo>
                <a:lnTo>
                  <a:pt x="122695" y="90757"/>
                </a:lnTo>
                <a:lnTo>
                  <a:pt x="122683" y="90755"/>
                </a:lnTo>
                <a:lnTo>
                  <a:pt x="122673" y="90749"/>
                </a:lnTo>
                <a:lnTo>
                  <a:pt x="122667" y="90741"/>
                </a:lnTo>
                <a:lnTo>
                  <a:pt x="122665" y="90741"/>
                </a:lnTo>
                <a:lnTo>
                  <a:pt x="122656" y="90737"/>
                </a:lnTo>
                <a:lnTo>
                  <a:pt x="122649" y="90727"/>
                </a:lnTo>
                <a:lnTo>
                  <a:pt x="122648" y="90727"/>
                </a:lnTo>
                <a:lnTo>
                  <a:pt x="122642" y="90719"/>
                </a:lnTo>
                <a:lnTo>
                  <a:pt x="122632" y="90701"/>
                </a:lnTo>
                <a:lnTo>
                  <a:pt x="122630" y="90695"/>
                </a:lnTo>
                <a:lnTo>
                  <a:pt x="122622" y="90693"/>
                </a:lnTo>
                <a:lnTo>
                  <a:pt x="122614" y="90693"/>
                </a:lnTo>
                <a:lnTo>
                  <a:pt x="122601" y="90689"/>
                </a:lnTo>
                <a:lnTo>
                  <a:pt x="122595" y="90689"/>
                </a:lnTo>
                <a:lnTo>
                  <a:pt x="122583" y="90687"/>
                </a:lnTo>
                <a:lnTo>
                  <a:pt x="122573" y="90685"/>
                </a:lnTo>
                <a:lnTo>
                  <a:pt x="122552" y="90695"/>
                </a:lnTo>
                <a:lnTo>
                  <a:pt x="122536" y="90695"/>
                </a:lnTo>
                <a:lnTo>
                  <a:pt x="122524" y="90693"/>
                </a:lnTo>
                <a:lnTo>
                  <a:pt x="122510" y="90693"/>
                </a:lnTo>
                <a:lnTo>
                  <a:pt x="122491" y="90693"/>
                </a:lnTo>
                <a:lnTo>
                  <a:pt x="122487" y="90693"/>
                </a:lnTo>
                <a:lnTo>
                  <a:pt x="122473" y="90697"/>
                </a:lnTo>
                <a:lnTo>
                  <a:pt x="122467" y="90697"/>
                </a:lnTo>
                <a:lnTo>
                  <a:pt x="122448" y="90701"/>
                </a:lnTo>
                <a:lnTo>
                  <a:pt x="122432" y="90703"/>
                </a:lnTo>
                <a:lnTo>
                  <a:pt x="122416" y="90703"/>
                </a:lnTo>
                <a:lnTo>
                  <a:pt x="122395" y="90711"/>
                </a:lnTo>
                <a:lnTo>
                  <a:pt x="122387" y="90717"/>
                </a:lnTo>
                <a:lnTo>
                  <a:pt x="122379" y="90719"/>
                </a:lnTo>
                <a:lnTo>
                  <a:pt x="122377" y="90720"/>
                </a:lnTo>
                <a:lnTo>
                  <a:pt x="122361" y="90729"/>
                </a:lnTo>
                <a:lnTo>
                  <a:pt x="122357" y="90731"/>
                </a:lnTo>
                <a:lnTo>
                  <a:pt x="122357" y="90731"/>
                </a:lnTo>
                <a:lnTo>
                  <a:pt x="122334" y="90743"/>
                </a:lnTo>
                <a:lnTo>
                  <a:pt x="122318" y="90743"/>
                </a:lnTo>
                <a:lnTo>
                  <a:pt x="122298" y="90741"/>
                </a:lnTo>
                <a:lnTo>
                  <a:pt x="122287" y="90739"/>
                </a:lnTo>
                <a:lnTo>
                  <a:pt x="122275" y="90737"/>
                </a:lnTo>
                <a:lnTo>
                  <a:pt x="122251" y="90725"/>
                </a:lnTo>
                <a:lnTo>
                  <a:pt x="122240" y="90721"/>
                </a:lnTo>
                <a:lnTo>
                  <a:pt x="122232" y="90721"/>
                </a:lnTo>
                <a:lnTo>
                  <a:pt x="122222" y="90717"/>
                </a:lnTo>
                <a:lnTo>
                  <a:pt x="122206" y="90719"/>
                </a:lnTo>
                <a:lnTo>
                  <a:pt x="122175" y="90723"/>
                </a:lnTo>
                <a:lnTo>
                  <a:pt x="122157" y="90721"/>
                </a:lnTo>
                <a:lnTo>
                  <a:pt x="122151" y="90721"/>
                </a:lnTo>
                <a:lnTo>
                  <a:pt x="122134" y="90717"/>
                </a:lnTo>
                <a:lnTo>
                  <a:pt x="122116" y="90711"/>
                </a:lnTo>
                <a:lnTo>
                  <a:pt x="122100" y="90703"/>
                </a:lnTo>
                <a:lnTo>
                  <a:pt x="122083" y="90691"/>
                </a:lnTo>
                <a:lnTo>
                  <a:pt x="122077" y="90689"/>
                </a:lnTo>
                <a:lnTo>
                  <a:pt x="122055" y="90681"/>
                </a:lnTo>
                <a:lnTo>
                  <a:pt x="122028" y="90660"/>
                </a:lnTo>
                <a:lnTo>
                  <a:pt x="122016" y="90634"/>
                </a:lnTo>
                <a:lnTo>
                  <a:pt x="122006" y="90624"/>
                </a:lnTo>
                <a:lnTo>
                  <a:pt x="121998" y="90620"/>
                </a:lnTo>
                <a:lnTo>
                  <a:pt x="121975" y="90618"/>
                </a:lnTo>
                <a:lnTo>
                  <a:pt x="121965" y="90612"/>
                </a:lnTo>
                <a:lnTo>
                  <a:pt x="121955" y="90606"/>
                </a:lnTo>
                <a:lnTo>
                  <a:pt x="121935" y="90598"/>
                </a:lnTo>
                <a:lnTo>
                  <a:pt x="121908" y="90584"/>
                </a:lnTo>
                <a:lnTo>
                  <a:pt x="121896" y="90582"/>
                </a:lnTo>
                <a:lnTo>
                  <a:pt x="121892" y="90582"/>
                </a:lnTo>
                <a:lnTo>
                  <a:pt x="121884" y="90582"/>
                </a:lnTo>
                <a:lnTo>
                  <a:pt x="121869" y="90577"/>
                </a:lnTo>
                <a:lnTo>
                  <a:pt x="121861" y="90573"/>
                </a:lnTo>
                <a:lnTo>
                  <a:pt x="121851" y="90571"/>
                </a:lnTo>
                <a:lnTo>
                  <a:pt x="121841" y="90567"/>
                </a:lnTo>
                <a:lnTo>
                  <a:pt x="121831" y="90563"/>
                </a:lnTo>
                <a:lnTo>
                  <a:pt x="121824" y="90561"/>
                </a:lnTo>
                <a:lnTo>
                  <a:pt x="121802" y="90553"/>
                </a:lnTo>
                <a:lnTo>
                  <a:pt x="121786" y="90549"/>
                </a:lnTo>
                <a:lnTo>
                  <a:pt x="121782" y="90549"/>
                </a:lnTo>
                <a:lnTo>
                  <a:pt x="121749" y="90539"/>
                </a:lnTo>
                <a:lnTo>
                  <a:pt x="121739" y="90535"/>
                </a:lnTo>
                <a:lnTo>
                  <a:pt x="121729" y="90531"/>
                </a:lnTo>
                <a:lnTo>
                  <a:pt x="121720" y="90527"/>
                </a:lnTo>
                <a:lnTo>
                  <a:pt x="121718" y="90525"/>
                </a:lnTo>
                <a:lnTo>
                  <a:pt x="121712" y="90525"/>
                </a:lnTo>
                <a:lnTo>
                  <a:pt x="121698" y="90517"/>
                </a:lnTo>
                <a:lnTo>
                  <a:pt x="121696" y="90517"/>
                </a:lnTo>
                <a:lnTo>
                  <a:pt x="121686" y="90511"/>
                </a:lnTo>
                <a:lnTo>
                  <a:pt x="121676" y="90509"/>
                </a:lnTo>
                <a:lnTo>
                  <a:pt x="121665" y="90507"/>
                </a:lnTo>
                <a:lnTo>
                  <a:pt x="121659" y="90505"/>
                </a:lnTo>
                <a:lnTo>
                  <a:pt x="121656" y="90503"/>
                </a:lnTo>
                <a:lnTo>
                  <a:pt x="121656" y="90503"/>
                </a:lnTo>
                <a:lnTo>
                  <a:pt x="121650" y="90498"/>
                </a:lnTo>
                <a:lnTo>
                  <a:pt x="121645" y="90495"/>
                </a:lnTo>
                <a:lnTo>
                  <a:pt x="121637" y="90489"/>
                </a:lnTo>
                <a:lnTo>
                  <a:pt x="121634" y="90485"/>
                </a:lnTo>
                <a:lnTo>
                  <a:pt x="121625" y="90470"/>
                </a:lnTo>
                <a:lnTo>
                  <a:pt x="121632" y="90447"/>
                </a:lnTo>
                <a:lnTo>
                  <a:pt x="121636" y="90424"/>
                </a:lnTo>
                <a:lnTo>
                  <a:pt x="121652" y="90412"/>
                </a:lnTo>
                <a:lnTo>
                  <a:pt x="121671" y="90410"/>
                </a:lnTo>
                <a:lnTo>
                  <a:pt x="121686" y="90404"/>
                </a:lnTo>
                <a:lnTo>
                  <a:pt x="121698" y="90398"/>
                </a:lnTo>
                <a:lnTo>
                  <a:pt x="121697" y="90395"/>
                </a:lnTo>
                <a:lnTo>
                  <a:pt x="121697" y="90394"/>
                </a:lnTo>
                <a:lnTo>
                  <a:pt x="121694" y="90366"/>
                </a:lnTo>
                <a:lnTo>
                  <a:pt x="121696" y="90329"/>
                </a:lnTo>
                <a:lnTo>
                  <a:pt x="121702" y="90304"/>
                </a:lnTo>
                <a:lnTo>
                  <a:pt x="121710" y="90287"/>
                </a:lnTo>
                <a:lnTo>
                  <a:pt x="121718" y="90259"/>
                </a:lnTo>
                <a:lnTo>
                  <a:pt x="121730" y="90236"/>
                </a:lnTo>
                <a:lnTo>
                  <a:pt x="121742" y="90213"/>
                </a:lnTo>
                <a:lnTo>
                  <a:pt x="121754" y="90171"/>
                </a:lnTo>
                <a:lnTo>
                  <a:pt x="121755" y="90150"/>
                </a:lnTo>
                <a:lnTo>
                  <a:pt x="121757" y="90124"/>
                </a:lnTo>
                <a:lnTo>
                  <a:pt x="121763" y="90095"/>
                </a:lnTo>
                <a:lnTo>
                  <a:pt x="121765" y="90087"/>
                </a:lnTo>
                <a:lnTo>
                  <a:pt x="121770" y="90070"/>
                </a:lnTo>
                <a:lnTo>
                  <a:pt x="121772" y="90057"/>
                </a:lnTo>
                <a:lnTo>
                  <a:pt x="121776" y="90028"/>
                </a:lnTo>
                <a:lnTo>
                  <a:pt x="121773" y="90008"/>
                </a:lnTo>
                <a:lnTo>
                  <a:pt x="121776" y="89986"/>
                </a:lnTo>
                <a:lnTo>
                  <a:pt x="121785" y="89967"/>
                </a:lnTo>
                <a:lnTo>
                  <a:pt x="121792" y="89951"/>
                </a:lnTo>
                <a:lnTo>
                  <a:pt x="121797" y="89934"/>
                </a:lnTo>
                <a:lnTo>
                  <a:pt x="121810" y="89921"/>
                </a:lnTo>
                <a:lnTo>
                  <a:pt x="121823" y="89912"/>
                </a:lnTo>
                <a:lnTo>
                  <a:pt x="121832" y="89908"/>
                </a:lnTo>
                <a:lnTo>
                  <a:pt x="121840" y="89908"/>
                </a:lnTo>
                <a:lnTo>
                  <a:pt x="121859" y="89908"/>
                </a:lnTo>
                <a:lnTo>
                  <a:pt x="121863" y="89902"/>
                </a:lnTo>
                <a:lnTo>
                  <a:pt x="121872" y="89892"/>
                </a:lnTo>
                <a:lnTo>
                  <a:pt x="121878" y="89854"/>
                </a:lnTo>
                <a:lnTo>
                  <a:pt x="121876" y="89836"/>
                </a:lnTo>
                <a:lnTo>
                  <a:pt x="121874" y="89824"/>
                </a:lnTo>
                <a:lnTo>
                  <a:pt x="121886" y="89816"/>
                </a:lnTo>
                <a:lnTo>
                  <a:pt x="121888" y="89814"/>
                </a:lnTo>
                <a:lnTo>
                  <a:pt x="121894" y="89812"/>
                </a:lnTo>
                <a:lnTo>
                  <a:pt x="121894" y="89806"/>
                </a:lnTo>
                <a:lnTo>
                  <a:pt x="121894" y="89798"/>
                </a:lnTo>
                <a:lnTo>
                  <a:pt x="121894" y="89796"/>
                </a:lnTo>
                <a:lnTo>
                  <a:pt x="121894" y="89782"/>
                </a:lnTo>
                <a:lnTo>
                  <a:pt x="121879" y="89755"/>
                </a:lnTo>
                <a:lnTo>
                  <a:pt x="121873" y="89749"/>
                </a:lnTo>
                <a:lnTo>
                  <a:pt x="121857" y="89745"/>
                </a:lnTo>
                <a:lnTo>
                  <a:pt x="121849" y="89735"/>
                </a:lnTo>
                <a:lnTo>
                  <a:pt x="121845" y="89715"/>
                </a:lnTo>
                <a:lnTo>
                  <a:pt x="121841" y="89709"/>
                </a:lnTo>
                <a:lnTo>
                  <a:pt x="121835" y="89703"/>
                </a:lnTo>
                <a:lnTo>
                  <a:pt x="121831" y="89699"/>
                </a:lnTo>
                <a:lnTo>
                  <a:pt x="121831" y="89697"/>
                </a:lnTo>
                <a:lnTo>
                  <a:pt x="121831" y="89693"/>
                </a:lnTo>
                <a:lnTo>
                  <a:pt x="121833" y="89678"/>
                </a:lnTo>
                <a:lnTo>
                  <a:pt x="121833" y="89668"/>
                </a:lnTo>
                <a:lnTo>
                  <a:pt x="121833" y="89662"/>
                </a:lnTo>
                <a:lnTo>
                  <a:pt x="121833" y="89650"/>
                </a:lnTo>
                <a:lnTo>
                  <a:pt x="121833" y="89636"/>
                </a:lnTo>
                <a:lnTo>
                  <a:pt x="121824" y="89630"/>
                </a:lnTo>
                <a:lnTo>
                  <a:pt x="121820" y="89628"/>
                </a:lnTo>
                <a:lnTo>
                  <a:pt x="121814" y="89620"/>
                </a:lnTo>
                <a:lnTo>
                  <a:pt x="121810" y="89592"/>
                </a:lnTo>
                <a:lnTo>
                  <a:pt x="121810" y="89584"/>
                </a:lnTo>
                <a:lnTo>
                  <a:pt x="121810" y="89581"/>
                </a:lnTo>
                <a:lnTo>
                  <a:pt x="121810" y="89575"/>
                </a:lnTo>
                <a:lnTo>
                  <a:pt x="121812" y="89573"/>
                </a:lnTo>
                <a:lnTo>
                  <a:pt x="121820" y="89565"/>
                </a:lnTo>
                <a:lnTo>
                  <a:pt x="121826" y="89547"/>
                </a:lnTo>
                <a:lnTo>
                  <a:pt x="121827" y="89546"/>
                </a:lnTo>
                <a:lnTo>
                  <a:pt x="121827" y="89547"/>
                </a:lnTo>
                <a:lnTo>
                  <a:pt x="121837" y="89555"/>
                </a:lnTo>
                <a:lnTo>
                  <a:pt x="121843" y="89540"/>
                </a:lnTo>
                <a:lnTo>
                  <a:pt x="121843" y="89529"/>
                </a:lnTo>
                <a:lnTo>
                  <a:pt x="121841" y="89517"/>
                </a:lnTo>
                <a:lnTo>
                  <a:pt x="121840" y="89514"/>
                </a:lnTo>
                <a:lnTo>
                  <a:pt x="121846" y="89504"/>
                </a:lnTo>
                <a:lnTo>
                  <a:pt x="121846" y="89499"/>
                </a:lnTo>
                <a:lnTo>
                  <a:pt x="121847" y="89499"/>
                </a:lnTo>
                <a:lnTo>
                  <a:pt x="121847" y="89495"/>
                </a:lnTo>
                <a:lnTo>
                  <a:pt x="121847" y="89485"/>
                </a:lnTo>
                <a:lnTo>
                  <a:pt x="121847" y="89478"/>
                </a:lnTo>
                <a:lnTo>
                  <a:pt x="121843" y="89474"/>
                </a:lnTo>
                <a:lnTo>
                  <a:pt x="121843" y="89472"/>
                </a:lnTo>
                <a:lnTo>
                  <a:pt x="121842" y="89467"/>
                </a:lnTo>
                <a:lnTo>
                  <a:pt x="121841" y="89464"/>
                </a:lnTo>
                <a:lnTo>
                  <a:pt x="121835" y="89452"/>
                </a:lnTo>
                <a:lnTo>
                  <a:pt x="121828" y="89440"/>
                </a:lnTo>
                <a:lnTo>
                  <a:pt x="121824" y="89430"/>
                </a:lnTo>
                <a:lnTo>
                  <a:pt x="121822" y="89426"/>
                </a:lnTo>
                <a:lnTo>
                  <a:pt x="121821" y="89422"/>
                </a:lnTo>
                <a:lnTo>
                  <a:pt x="121820" y="89418"/>
                </a:lnTo>
                <a:lnTo>
                  <a:pt x="121825" y="89414"/>
                </a:lnTo>
                <a:lnTo>
                  <a:pt x="121827" y="89412"/>
                </a:lnTo>
                <a:lnTo>
                  <a:pt x="121828" y="89410"/>
                </a:lnTo>
                <a:lnTo>
                  <a:pt x="121830" y="89407"/>
                </a:lnTo>
                <a:lnTo>
                  <a:pt x="121833" y="89402"/>
                </a:lnTo>
                <a:lnTo>
                  <a:pt x="121835" y="89400"/>
                </a:lnTo>
                <a:lnTo>
                  <a:pt x="121837" y="89398"/>
                </a:lnTo>
                <a:lnTo>
                  <a:pt x="121843" y="89390"/>
                </a:lnTo>
                <a:lnTo>
                  <a:pt x="121853" y="89383"/>
                </a:lnTo>
                <a:lnTo>
                  <a:pt x="121865" y="89375"/>
                </a:lnTo>
                <a:lnTo>
                  <a:pt x="121871" y="89373"/>
                </a:lnTo>
                <a:lnTo>
                  <a:pt x="121875" y="89365"/>
                </a:lnTo>
                <a:lnTo>
                  <a:pt x="121879" y="89349"/>
                </a:lnTo>
                <a:lnTo>
                  <a:pt x="121879" y="89345"/>
                </a:lnTo>
                <a:lnTo>
                  <a:pt x="121879" y="89333"/>
                </a:lnTo>
                <a:lnTo>
                  <a:pt x="121879" y="89325"/>
                </a:lnTo>
                <a:lnTo>
                  <a:pt x="121874" y="89310"/>
                </a:lnTo>
                <a:lnTo>
                  <a:pt x="121873" y="89309"/>
                </a:lnTo>
                <a:lnTo>
                  <a:pt x="121873" y="89303"/>
                </a:lnTo>
                <a:lnTo>
                  <a:pt x="121873" y="89295"/>
                </a:lnTo>
                <a:lnTo>
                  <a:pt x="121882" y="89284"/>
                </a:lnTo>
                <a:lnTo>
                  <a:pt x="121888" y="89278"/>
                </a:lnTo>
                <a:lnTo>
                  <a:pt x="121902" y="89254"/>
                </a:lnTo>
                <a:lnTo>
                  <a:pt x="121906" y="89252"/>
                </a:lnTo>
                <a:lnTo>
                  <a:pt x="121907" y="89251"/>
                </a:lnTo>
                <a:lnTo>
                  <a:pt x="121912" y="89246"/>
                </a:lnTo>
                <a:lnTo>
                  <a:pt x="121920" y="89238"/>
                </a:lnTo>
                <a:lnTo>
                  <a:pt x="121921" y="89235"/>
                </a:lnTo>
                <a:lnTo>
                  <a:pt x="121922" y="89232"/>
                </a:lnTo>
                <a:lnTo>
                  <a:pt x="121925" y="89231"/>
                </a:lnTo>
                <a:lnTo>
                  <a:pt x="121926" y="89230"/>
                </a:lnTo>
                <a:lnTo>
                  <a:pt x="121927" y="89229"/>
                </a:lnTo>
                <a:lnTo>
                  <a:pt x="121928" y="89226"/>
                </a:lnTo>
                <a:lnTo>
                  <a:pt x="121935" y="89220"/>
                </a:lnTo>
                <a:lnTo>
                  <a:pt x="121941" y="89214"/>
                </a:lnTo>
                <a:lnTo>
                  <a:pt x="121945" y="89212"/>
                </a:lnTo>
                <a:lnTo>
                  <a:pt x="121957" y="89210"/>
                </a:lnTo>
                <a:lnTo>
                  <a:pt x="121957" y="89198"/>
                </a:lnTo>
                <a:lnTo>
                  <a:pt x="121967" y="89192"/>
                </a:lnTo>
                <a:lnTo>
                  <a:pt x="121975" y="89183"/>
                </a:lnTo>
                <a:lnTo>
                  <a:pt x="121981" y="89179"/>
                </a:lnTo>
                <a:lnTo>
                  <a:pt x="121983" y="89177"/>
                </a:lnTo>
                <a:lnTo>
                  <a:pt x="121986" y="89175"/>
                </a:lnTo>
                <a:lnTo>
                  <a:pt x="121992" y="89171"/>
                </a:lnTo>
                <a:lnTo>
                  <a:pt x="122005" y="89163"/>
                </a:lnTo>
                <a:lnTo>
                  <a:pt x="122008" y="89161"/>
                </a:lnTo>
                <a:lnTo>
                  <a:pt x="122012" y="89159"/>
                </a:lnTo>
                <a:lnTo>
                  <a:pt x="122020" y="89153"/>
                </a:lnTo>
                <a:lnTo>
                  <a:pt x="122028" y="89145"/>
                </a:lnTo>
                <a:lnTo>
                  <a:pt x="122032" y="89141"/>
                </a:lnTo>
                <a:lnTo>
                  <a:pt x="122034" y="89139"/>
                </a:lnTo>
                <a:lnTo>
                  <a:pt x="122038" y="89136"/>
                </a:lnTo>
                <a:lnTo>
                  <a:pt x="122043" y="89133"/>
                </a:lnTo>
                <a:lnTo>
                  <a:pt x="122053" y="89129"/>
                </a:lnTo>
                <a:lnTo>
                  <a:pt x="122067" y="89119"/>
                </a:lnTo>
                <a:lnTo>
                  <a:pt x="122073" y="89111"/>
                </a:lnTo>
                <a:lnTo>
                  <a:pt x="122087" y="89097"/>
                </a:lnTo>
                <a:lnTo>
                  <a:pt x="122090" y="89091"/>
                </a:lnTo>
                <a:lnTo>
                  <a:pt x="122098" y="89084"/>
                </a:lnTo>
                <a:lnTo>
                  <a:pt x="122110" y="89068"/>
                </a:lnTo>
                <a:lnTo>
                  <a:pt x="122113" y="89061"/>
                </a:lnTo>
                <a:lnTo>
                  <a:pt x="122118" y="89048"/>
                </a:lnTo>
                <a:lnTo>
                  <a:pt x="122122" y="89044"/>
                </a:lnTo>
                <a:lnTo>
                  <a:pt x="122122" y="89042"/>
                </a:lnTo>
                <a:lnTo>
                  <a:pt x="122122" y="89040"/>
                </a:lnTo>
                <a:lnTo>
                  <a:pt x="122122" y="89036"/>
                </a:lnTo>
                <a:lnTo>
                  <a:pt x="122122" y="89034"/>
                </a:lnTo>
                <a:lnTo>
                  <a:pt x="122128" y="89020"/>
                </a:lnTo>
                <a:lnTo>
                  <a:pt x="122136" y="89008"/>
                </a:lnTo>
                <a:lnTo>
                  <a:pt x="122145" y="88998"/>
                </a:lnTo>
                <a:lnTo>
                  <a:pt x="122145" y="88985"/>
                </a:lnTo>
                <a:lnTo>
                  <a:pt x="122149" y="88967"/>
                </a:lnTo>
                <a:lnTo>
                  <a:pt x="122153" y="88951"/>
                </a:lnTo>
                <a:lnTo>
                  <a:pt x="122153" y="88931"/>
                </a:lnTo>
                <a:lnTo>
                  <a:pt x="122153" y="88903"/>
                </a:lnTo>
                <a:lnTo>
                  <a:pt x="122149" y="88886"/>
                </a:lnTo>
                <a:lnTo>
                  <a:pt x="122153" y="88868"/>
                </a:lnTo>
                <a:lnTo>
                  <a:pt x="122161" y="88848"/>
                </a:lnTo>
                <a:lnTo>
                  <a:pt x="122165" y="88830"/>
                </a:lnTo>
                <a:lnTo>
                  <a:pt x="122179" y="88804"/>
                </a:lnTo>
                <a:lnTo>
                  <a:pt x="122191" y="88783"/>
                </a:lnTo>
                <a:lnTo>
                  <a:pt x="122196" y="88773"/>
                </a:lnTo>
                <a:lnTo>
                  <a:pt x="122208" y="88749"/>
                </a:lnTo>
                <a:lnTo>
                  <a:pt x="122218" y="88733"/>
                </a:lnTo>
                <a:lnTo>
                  <a:pt x="122220" y="88723"/>
                </a:lnTo>
                <a:lnTo>
                  <a:pt x="122224" y="88719"/>
                </a:lnTo>
                <a:lnTo>
                  <a:pt x="122230" y="88707"/>
                </a:lnTo>
                <a:lnTo>
                  <a:pt x="122236" y="88697"/>
                </a:lnTo>
                <a:lnTo>
                  <a:pt x="122245" y="88686"/>
                </a:lnTo>
                <a:lnTo>
                  <a:pt x="122249" y="88676"/>
                </a:lnTo>
                <a:lnTo>
                  <a:pt x="122253" y="88666"/>
                </a:lnTo>
                <a:lnTo>
                  <a:pt x="122259" y="88666"/>
                </a:lnTo>
                <a:lnTo>
                  <a:pt x="122259" y="88648"/>
                </a:lnTo>
                <a:lnTo>
                  <a:pt x="122261" y="88630"/>
                </a:lnTo>
                <a:lnTo>
                  <a:pt x="122261" y="88628"/>
                </a:lnTo>
                <a:lnTo>
                  <a:pt x="122261" y="88608"/>
                </a:lnTo>
                <a:lnTo>
                  <a:pt x="122261" y="88606"/>
                </a:lnTo>
                <a:lnTo>
                  <a:pt x="122261" y="88602"/>
                </a:lnTo>
                <a:lnTo>
                  <a:pt x="122261" y="88595"/>
                </a:lnTo>
                <a:lnTo>
                  <a:pt x="122261" y="88591"/>
                </a:lnTo>
                <a:lnTo>
                  <a:pt x="122261" y="88583"/>
                </a:lnTo>
                <a:lnTo>
                  <a:pt x="122261" y="88577"/>
                </a:lnTo>
                <a:lnTo>
                  <a:pt x="122261" y="88574"/>
                </a:lnTo>
                <a:lnTo>
                  <a:pt x="122261" y="88567"/>
                </a:lnTo>
                <a:lnTo>
                  <a:pt x="122261" y="88555"/>
                </a:lnTo>
                <a:lnTo>
                  <a:pt x="122261" y="88552"/>
                </a:lnTo>
                <a:lnTo>
                  <a:pt x="122261" y="88551"/>
                </a:lnTo>
                <a:lnTo>
                  <a:pt x="122261" y="88543"/>
                </a:lnTo>
                <a:lnTo>
                  <a:pt x="122261" y="88539"/>
                </a:lnTo>
                <a:lnTo>
                  <a:pt x="122261" y="88523"/>
                </a:lnTo>
                <a:lnTo>
                  <a:pt x="122257" y="88515"/>
                </a:lnTo>
                <a:lnTo>
                  <a:pt x="122257" y="88509"/>
                </a:lnTo>
                <a:lnTo>
                  <a:pt x="122257" y="88490"/>
                </a:lnTo>
                <a:lnTo>
                  <a:pt x="122257" y="88474"/>
                </a:lnTo>
                <a:lnTo>
                  <a:pt x="122255" y="88464"/>
                </a:lnTo>
                <a:lnTo>
                  <a:pt x="122257" y="88450"/>
                </a:lnTo>
                <a:lnTo>
                  <a:pt x="122259" y="88442"/>
                </a:lnTo>
                <a:lnTo>
                  <a:pt x="122265" y="88422"/>
                </a:lnTo>
                <a:lnTo>
                  <a:pt x="122269" y="88414"/>
                </a:lnTo>
                <a:lnTo>
                  <a:pt x="122277" y="88391"/>
                </a:lnTo>
                <a:lnTo>
                  <a:pt x="122285" y="88387"/>
                </a:lnTo>
                <a:lnTo>
                  <a:pt x="122293" y="88373"/>
                </a:lnTo>
                <a:lnTo>
                  <a:pt x="122300" y="88369"/>
                </a:lnTo>
                <a:lnTo>
                  <a:pt x="122306" y="88365"/>
                </a:lnTo>
                <a:lnTo>
                  <a:pt x="122312" y="88363"/>
                </a:lnTo>
                <a:lnTo>
                  <a:pt x="122316" y="88361"/>
                </a:lnTo>
                <a:lnTo>
                  <a:pt x="122340" y="88337"/>
                </a:lnTo>
                <a:lnTo>
                  <a:pt x="122349" y="88331"/>
                </a:lnTo>
                <a:lnTo>
                  <a:pt x="122351" y="88327"/>
                </a:lnTo>
                <a:lnTo>
                  <a:pt x="122363" y="88321"/>
                </a:lnTo>
                <a:lnTo>
                  <a:pt x="122371" y="88317"/>
                </a:lnTo>
                <a:lnTo>
                  <a:pt x="122387" y="88307"/>
                </a:lnTo>
                <a:lnTo>
                  <a:pt x="122408" y="88303"/>
                </a:lnTo>
                <a:lnTo>
                  <a:pt x="122420" y="88307"/>
                </a:lnTo>
                <a:lnTo>
                  <a:pt x="122424" y="88308"/>
                </a:lnTo>
                <a:lnTo>
                  <a:pt x="122428" y="88309"/>
                </a:lnTo>
                <a:lnTo>
                  <a:pt x="122442" y="88311"/>
                </a:lnTo>
                <a:lnTo>
                  <a:pt x="122459" y="88307"/>
                </a:lnTo>
                <a:lnTo>
                  <a:pt x="122467" y="88305"/>
                </a:lnTo>
                <a:lnTo>
                  <a:pt x="122474" y="88303"/>
                </a:lnTo>
                <a:lnTo>
                  <a:pt x="122482" y="88301"/>
                </a:lnTo>
                <a:lnTo>
                  <a:pt x="122506" y="88294"/>
                </a:lnTo>
                <a:lnTo>
                  <a:pt x="122511" y="88295"/>
                </a:lnTo>
                <a:lnTo>
                  <a:pt x="122513" y="88295"/>
                </a:lnTo>
                <a:lnTo>
                  <a:pt x="122518" y="88296"/>
                </a:lnTo>
                <a:lnTo>
                  <a:pt x="122530" y="88298"/>
                </a:lnTo>
                <a:lnTo>
                  <a:pt x="122535" y="88299"/>
                </a:lnTo>
                <a:lnTo>
                  <a:pt x="122535" y="88299"/>
                </a:lnTo>
                <a:lnTo>
                  <a:pt x="122565" y="88307"/>
                </a:lnTo>
                <a:lnTo>
                  <a:pt x="122579" y="88311"/>
                </a:lnTo>
                <a:lnTo>
                  <a:pt x="122591" y="88315"/>
                </a:lnTo>
                <a:lnTo>
                  <a:pt x="122595" y="88315"/>
                </a:lnTo>
                <a:lnTo>
                  <a:pt x="122605" y="88315"/>
                </a:lnTo>
                <a:lnTo>
                  <a:pt x="122616" y="88317"/>
                </a:lnTo>
                <a:lnTo>
                  <a:pt x="122630" y="88319"/>
                </a:lnTo>
                <a:lnTo>
                  <a:pt x="122642" y="88319"/>
                </a:lnTo>
                <a:lnTo>
                  <a:pt x="122661" y="88311"/>
                </a:lnTo>
                <a:lnTo>
                  <a:pt x="122677" y="88302"/>
                </a:lnTo>
                <a:lnTo>
                  <a:pt x="122679" y="88302"/>
                </a:lnTo>
                <a:lnTo>
                  <a:pt x="122683" y="88300"/>
                </a:lnTo>
                <a:lnTo>
                  <a:pt x="122691" y="88298"/>
                </a:lnTo>
                <a:lnTo>
                  <a:pt x="122707" y="88290"/>
                </a:lnTo>
                <a:lnTo>
                  <a:pt x="122716" y="88288"/>
                </a:lnTo>
                <a:lnTo>
                  <a:pt x="122726" y="88280"/>
                </a:lnTo>
                <a:lnTo>
                  <a:pt x="122730" y="88274"/>
                </a:lnTo>
                <a:lnTo>
                  <a:pt x="122744" y="88260"/>
                </a:lnTo>
                <a:lnTo>
                  <a:pt x="122754" y="88242"/>
                </a:lnTo>
                <a:lnTo>
                  <a:pt x="122762" y="88228"/>
                </a:lnTo>
                <a:lnTo>
                  <a:pt x="122763" y="88226"/>
                </a:lnTo>
                <a:lnTo>
                  <a:pt x="122760" y="88196"/>
                </a:lnTo>
                <a:lnTo>
                  <a:pt x="122758" y="88193"/>
                </a:lnTo>
                <a:lnTo>
                  <a:pt x="122753" y="88184"/>
                </a:lnTo>
                <a:lnTo>
                  <a:pt x="122753" y="88184"/>
                </a:lnTo>
                <a:lnTo>
                  <a:pt x="122744" y="88171"/>
                </a:lnTo>
                <a:lnTo>
                  <a:pt x="122746" y="88171"/>
                </a:lnTo>
                <a:lnTo>
                  <a:pt x="122746" y="88163"/>
                </a:lnTo>
                <a:lnTo>
                  <a:pt x="122746" y="88151"/>
                </a:lnTo>
                <a:lnTo>
                  <a:pt x="122746" y="88137"/>
                </a:lnTo>
                <a:lnTo>
                  <a:pt x="122743" y="88124"/>
                </a:lnTo>
                <a:lnTo>
                  <a:pt x="122742" y="88119"/>
                </a:lnTo>
                <a:lnTo>
                  <a:pt x="122734" y="88111"/>
                </a:lnTo>
                <a:lnTo>
                  <a:pt x="122732" y="88111"/>
                </a:lnTo>
                <a:lnTo>
                  <a:pt x="122728" y="88110"/>
                </a:lnTo>
                <a:lnTo>
                  <a:pt x="122722" y="88107"/>
                </a:lnTo>
                <a:lnTo>
                  <a:pt x="122716" y="88104"/>
                </a:lnTo>
                <a:lnTo>
                  <a:pt x="122712" y="88096"/>
                </a:lnTo>
                <a:lnTo>
                  <a:pt x="122710" y="88084"/>
                </a:lnTo>
                <a:lnTo>
                  <a:pt x="122710" y="88084"/>
                </a:lnTo>
                <a:lnTo>
                  <a:pt x="122706" y="88079"/>
                </a:lnTo>
                <a:lnTo>
                  <a:pt x="122701" y="88073"/>
                </a:lnTo>
                <a:lnTo>
                  <a:pt x="122697" y="88068"/>
                </a:lnTo>
                <a:lnTo>
                  <a:pt x="122697" y="88067"/>
                </a:lnTo>
                <a:lnTo>
                  <a:pt x="122691" y="88054"/>
                </a:lnTo>
                <a:lnTo>
                  <a:pt x="122683" y="88048"/>
                </a:lnTo>
                <a:lnTo>
                  <a:pt x="122675" y="88042"/>
                </a:lnTo>
                <a:lnTo>
                  <a:pt x="122671" y="88034"/>
                </a:lnTo>
                <a:lnTo>
                  <a:pt x="122665" y="88026"/>
                </a:lnTo>
                <a:lnTo>
                  <a:pt x="122665" y="87999"/>
                </a:lnTo>
                <a:lnTo>
                  <a:pt x="122669" y="87989"/>
                </a:lnTo>
                <a:lnTo>
                  <a:pt x="122670" y="87987"/>
                </a:lnTo>
                <a:lnTo>
                  <a:pt x="122677" y="87972"/>
                </a:lnTo>
                <a:lnTo>
                  <a:pt x="122679" y="87969"/>
                </a:lnTo>
                <a:lnTo>
                  <a:pt x="122679" y="87961"/>
                </a:lnTo>
                <a:lnTo>
                  <a:pt x="122679" y="87947"/>
                </a:lnTo>
                <a:lnTo>
                  <a:pt x="122679" y="87911"/>
                </a:lnTo>
                <a:lnTo>
                  <a:pt x="122681" y="87896"/>
                </a:lnTo>
                <a:lnTo>
                  <a:pt x="122689" y="87890"/>
                </a:lnTo>
                <a:lnTo>
                  <a:pt x="122691" y="87886"/>
                </a:lnTo>
                <a:lnTo>
                  <a:pt x="122693" y="87882"/>
                </a:lnTo>
                <a:lnTo>
                  <a:pt x="122693" y="87870"/>
                </a:lnTo>
                <a:lnTo>
                  <a:pt x="122693" y="87864"/>
                </a:lnTo>
                <a:lnTo>
                  <a:pt x="122693" y="87848"/>
                </a:lnTo>
                <a:lnTo>
                  <a:pt x="122693" y="87838"/>
                </a:lnTo>
                <a:lnTo>
                  <a:pt x="122693" y="87824"/>
                </a:lnTo>
                <a:lnTo>
                  <a:pt x="122697" y="87813"/>
                </a:lnTo>
                <a:lnTo>
                  <a:pt x="122697" y="87812"/>
                </a:lnTo>
                <a:lnTo>
                  <a:pt x="122697" y="87805"/>
                </a:lnTo>
                <a:lnTo>
                  <a:pt x="122697" y="87800"/>
                </a:lnTo>
                <a:lnTo>
                  <a:pt x="122697" y="87789"/>
                </a:lnTo>
                <a:lnTo>
                  <a:pt x="122697" y="87783"/>
                </a:lnTo>
                <a:lnTo>
                  <a:pt x="122697" y="87782"/>
                </a:lnTo>
                <a:lnTo>
                  <a:pt x="122697" y="87775"/>
                </a:lnTo>
                <a:lnTo>
                  <a:pt x="122697" y="87772"/>
                </a:lnTo>
                <a:lnTo>
                  <a:pt x="122697" y="87771"/>
                </a:lnTo>
                <a:lnTo>
                  <a:pt x="122697" y="87770"/>
                </a:lnTo>
                <a:lnTo>
                  <a:pt x="122697" y="87769"/>
                </a:lnTo>
                <a:lnTo>
                  <a:pt x="122697" y="87766"/>
                </a:lnTo>
                <a:lnTo>
                  <a:pt x="122697" y="87761"/>
                </a:lnTo>
                <a:lnTo>
                  <a:pt x="122700" y="87753"/>
                </a:lnTo>
                <a:lnTo>
                  <a:pt x="122700" y="87753"/>
                </a:lnTo>
                <a:lnTo>
                  <a:pt x="122705" y="87737"/>
                </a:lnTo>
                <a:lnTo>
                  <a:pt x="122710" y="87729"/>
                </a:lnTo>
                <a:lnTo>
                  <a:pt x="122710" y="87723"/>
                </a:lnTo>
                <a:lnTo>
                  <a:pt x="122710" y="87710"/>
                </a:lnTo>
                <a:lnTo>
                  <a:pt x="122705" y="87710"/>
                </a:lnTo>
                <a:lnTo>
                  <a:pt x="122693" y="87708"/>
                </a:lnTo>
                <a:lnTo>
                  <a:pt x="122689" y="87706"/>
                </a:lnTo>
                <a:lnTo>
                  <a:pt x="122684" y="87704"/>
                </a:lnTo>
                <a:lnTo>
                  <a:pt x="122677" y="87702"/>
                </a:lnTo>
                <a:lnTo>
                  <a:pt x="122673" y="87701"/>
                </a:lnTo>
                <a:lnTo>
                  <a:pt x="122669" y="87700"/>
                </a:lnTo>
                <a:lnTo>
                  <a:pt x="122659" y="87690"/>
                </a:lnTo>
                <a:lnTo>
                  <a:pt x="122657" y="87686"/>
                </a:lnTo>
                <a:lnTo>
                  <a:pt x="122654" y="87681"/>
                </a:lnTo>
                <a:lnTo>
                  <a:pt x="122650" y="87672"/>
                </a:lnTo>
                <a:lnTo>
                  <a:pt x="122645" y="87663"/>
                </a:lnTo>
                <a:lnTo>
                  <a:pt x="122643" y="87659"/>
                </a:lnTo>
                <a:lnTo>
                  <a:pt x="122636" y="87648"/>
                </a:lnTo>
                <a:lnTo>
                  <a:pt x="122624" y="87593"/>
                </a:lnTo>
                <a:lnTo>
                  <a:pt x="122620" y="87581"/>
                </a:lnTo>
                <a:lnTo>
                  <a:pt x="122612" y="87533"/>
                </a:lnTo>
                <a:lnTo>
                  <a:pt x="122612" y="87521"/>
                </a:lnTo>
                <a:lnTo>
                  <a:pt x="122612" y="87514"/>
                </a:lnTo>
                <a:lnTo>
                  <a:pt x="122608" y="87498"/>
                </a:lnTo>
                <a:lnTo>
                  <a:pt x="122608" y="87466"/>
                </a:lnTo>
                <a:lnTo>
                  <a:pt x="122608" y="87458"/>
                </a:lnTo>
                <a:lnTo>
                  <a:pt x="122610" y="87457"/>
                </a:lnTo>
                <a:lnTo>
                  <a:pt x="122650" y="87436"/>
                </a:lnTo>
                <a:lnTo>
                  <a:pt x="122706" y="87400"/>
                </a:lnTo>
                <a:lnTo>
                  <a:pt x="122720" y="87368"/>
                </a:lnTo>
                <a:lnTo>
                  <a:pt x="122721" y="87366"/>
                </a:lnTo>
                <a:lnTo>
                  <a:pt x="122725" y="87359"/>
                </a:lnTo>
                <a:lnTo>
                  <a:pt x="122725" y="87313"/>
                </a:lnTo>
                <a:lnTo>
                  <a:pt x="122725" y="87284"/>
                </a:lnTo>
                <a:lnTo>
                  <a:pt x="122725" y="87241"/>
                </a:lnTo>
                <a:lnTo>
                  <a:pt x="122725" y="87236"/>
                </a:lnTo>
                <a:lnTo>
                  <a:pt x="122734" y="87195"/>
                </a:lnTo>
                <a:lnTo>
                  <a:pt x="122745" y="87181"/>
                </a:lnTo>
                <a:lnTo>
                  <a:pt x="122763" y="87157"/>
                </a:lnTo>
                <a:lnTo>
                  <a:pt x="122771" y="87151"/>
                </a:lnTo>
                <a:lnTo>
                  <a:pt x="122793" y="87137"/>
                </a:lnTo>
                <a:lnTo>
                  <a:pt x="122823" y="87107"/>
                </a:lnTo>
                <a:lnTo>
                  <a:pt x="122840" y="87078"/>
                </a:lnTo>
                <a:lnTo>
                  <a:pt x="122849" y="87058"/>
                </a:lnTo>
                <a:lnTo>
                  <a:pt x="122851" y="87053"/>
                </a:lnTo>
                <a:lnTo>
                  <a:pt x="122861" y="87042"/>
                </a:lnTo>
                <a:lnTo>
                  <a:pt x="122868" y="87040"/>
                </a:lnTo>
                <a:lnTo>
                  <a:pt x="122881" y="87047"/>
                </a:lnTo>
                <a:lnTo>
                  <a:pt x="122885" y="87054"/>
                </a:lnTo>
                <a:lnTo>
                  <a:pt x="122893" y="87059"/>
                </a:lnTo>
                <a:lnTo>
                  <a:pt x="122908" y="87056"/>
                </a:lnTo>
                <a:lnTo>
                  <a:pt x="122928" y="87045"/>
                </a:lnTo>
                <a:lnTo>
                  <a:pt x="122937" y="87037"/>
                </a:lnTo>
                <a:lnTo>
                  <a:pt x="122954" y="87024"/>
                </a:lnTo>
                <a:lnTo>
                  <a:pt x="122975" y="87004"/>
                </a:lnTo>
                <a:lnTo>
                  <a:pt x="122992" y="86995"/>
                </a:lnTo>
                <a:lnTo>
                  <a:pt x="123005" y="86991"/>
                </a:lnTo>
                <a:lnTo>
                  <a:pt x="123014" y="86987"/>
                </a:lnTo>
                <a:lnTo>
                  <a:pt x="123019" y="86984"/>
                </a:lnTo>
                <a:lnTo>
                  <a:pt x="123033" y="86980"/>
                </a:lnTo>
                <a:lnTo>
                  <a:pt x="123045" y="86969"/>
                </a:lnTo>
                <a:lnTo>
                  <a:pt x="123056" y="86965"/>
                </a:lnTo>
                <a:lnTo>
                  <a:pt x="123065" y="86959"/>
                </a:lnTo>
                <a:lnTo>
                  <a:pt x="123074" y="86953"/>
                </a:lnTo>
                <a:lnTo>
                  <a:pt x="123086" y="86946"/>
                </a:lnTo>
                <a:lnTo>
                  <a:pt x="123091" y="86942"/>
                </a:lnTo>
                <a:lnTo>
                  <a:pt x="123109" y="86926"/>
                </a:lnTo>
                <a:lnTo>
                  <a:pt x="123114" y="86922"/>
                </a:lnTo>
                <a:lnTo>
                  <a:pt x="123117" y="86910"/>
                </a:lnTo>
                <a:lnTo>
                  <a:pt x="123120" y="86896"/>
                </a:lnTo>
                <a:lnTo>
                  <a:pt x="123121" y="86888"/>
                </a:lnTo>
                <a:lnTo>
                  <a:pt x="123122" y="86882"/>
                </a:lnTo>
                <a:lnTo>
                  <a:pt x="123124" y="86861"/>
                </a:lnTo>
                <a:lnTo>
                  <a:pt x="123132" y="86853"/>
                </a:lnTo>
                <a:lnTo>
                  <a:pt x="123135" y="86851"/>
                </a:lnTo>
                <a:lnTo>
                  <a:pt x="123140" y="86846"/>
                </a:lnTo>
                <a:lnTo>
                  <a:pt x="123147" y="86840"/>
                </a:lnTo>
                <a:lnTo>
                  <a:pt x="123159" y="86829"/>
                </a:lnTo>
                <a:lnTo>
                  <a:pt x="123159" y="86811"/>
                </a:lnTo>
                <a:lnTo>
                  <a:pt x="123143" y="86772"/>
                </a:lnTo>
                <a:lnTo>
                  <a:pt x="123145" y="86741"/>
                </a:lnTo>
                <a:lnTo>
                  <a:pt x="123171" y="86713"/>
                </a:lnTo>
                <a:lnTo>
                  <a:pt x="123176" y="86703"/>
                </a:lnTo>
                <a:lnTo>
                  <a:pt x="123177" y="86700"/>
                </a:lnTo>
                <a:lnTo>
                  <a:pt x="123180" y="86694"/>
                </a:lnTo>
                <a:lnTo>
                  <a:pt x="123185" y="86684"/>
                </a:lnTo>
                <a:lnTo>
                  <a:pt x="123183" y="86632"/>
                </a:lnTo>
                <a:lnTo>
                  <a:pt x="123167" y="86614"/>
                </a:lnTo>
                <a:lnTo>
                  <a:pt x="123151" y="86586"/>
                </a:lnTo>
                <a:lnTo>
                  <a:pt x="123141" y="86578"/>
                </a:lnTo>
                <a:lnTo>
                  <a:pt x="123127" y="86566"/>
                </a:lnTo>
                <a:lnTo>
                  <a:pt x="123119" y="86564"/>
                </a:lnTo>
                <a:lnTo>
                  <a:pt x="123088" y="86559"/>
                </a:lnTo>
                <a:lnTo>
                  <a:pt x="123053" y="86542"/>
                </a:lnTo>
                <a:lnTo>
                  <a:pt x="123048" y="86540"/>
                </a:lnTo>
                <a:lnTo>
                  <a:pt x="123030" y="86530"/>
                </a:lnTo>
                <a:lnTo>
                  <a:pt x="123014" y="86522"/>
                </a:lnTo>
                <a:lnTo>
                  <a:pt x="122992" y="86508"/>
                </a:lnTo>
                <a:lnTo>
                  <a:pt x="122970" y="86488"/>
                </a:lnTo>
                <a:lnTo>
                  <a:pt x="122970" y="86461"/>
                </a:lnTo>
                <a:lnTo>
                  <a:pt x="122970" y="86445"/>
                </a:lnTo>
                <a:lnTo>
                  <a:pt x="122969" y="86432"/>
                </a:lnTo>
                <a:lnTo>
                  <a:pt x="122968" y="86422"/>
                </a:lnTo>
                <a:lnTo>
                  <a:pt x="122954" y="86415"/>
                </a:lnTo>
                <a:lnTo>
                  <a:pt x="122951" y="86404"/>
                </a:lnTo>
                <a:lnTo>
                  <a:pt x="122951" y="86381"/>
                </a:lnTo>
                <a:lnTo>
                  <a:pt x="122948" y="86367"/>
                </a:lnTo>
                <a:lnTo>
                  <a:pt x="122945" y="86354"/>
                </a:lnTo>
                <a:lnTo>
                  <a:pt x="122938" y="86338"/>
                </a:lnTo>
                <a:lnTo>
                  <a:pt x="122924" y="86312"/>
                </a:lnTo>
                <a:lnTo>
                  <a:pt x="122969" y="86269"/>
                </a:lnTo>
                <a:lnTo>
                  <a:pt x="122981" y="86258"/>
                </a:lnTo>
                <a:lnTo>
                  <a:pt x="122986" y="86253"/>
                </a:lnTo>
                <a:lnTo>
                  <a:pt x="122999" y="86279"/>
                </a:lnTo>
                <a:lnTo>
                  <a:pt x="123011" y="86289"/>
                </a:lnTo>
                <a:lnTo>
                  <a:pt x="123025" y="86300"/>
                </a:lnTo>
                <a:lnTo>
                  <a:pt x="123025" y="86300"/>
                </a:lnTo>
                <a:lnTo>
                  <a:pt x="123056" y="86305"/>
                </a:lnTo>
                <a:lnTo>
                  <a:pt x="123086" y="86305"/>
                </a:lnTo>
                <a:lnTo>
                  <a:pt x="123087" y="86305"/>
                </a:lnTo>
                <a:lnTo>
                  <a:pt x="123097" y="86303"/>
                </a:lnTo>
                <a:lnTo>
                  <a:pt x="123106" y="86302"/>
                </a:lnTo>
                <a:lnTo>
                  <a:pt x="123119" y="86327"/>
                </a:lnTo>
                <a:lnTo>
                  <a:pt x="123141" y="86344"/>
                </a:lnTo>
                <a:lnTo>
                  <a:pt x="123176" y="86367"/>
                </a:lnTo>
                <a:lnTo>
                  <a:pt x="123204" y="86367"/>
                </a:lnTo>
                <a:lnTo>
                  <a:pt x="123232" y="86382"/>
                </a:lnTo>
                <a:lnTo>
                  <a:pt x="123255" y="86397"/>
                </a:lnTo>
                <a:lnTo>
                  <a:pt x="123264" y="86404"/>
                </a:lnTo>
                <a:lnTo>
                  <a:pt x="123322" y="86407"/>
                </a:lnTo>
                <a:lnTo>
                  <a:pt x="123370" y="86387"/>
                </a:lnTo>
                <a:lnTo>
                  <a:pt x="123410" y="86382"/>
                </a:lnTo>
                <a:lnTo>
                  <a:pt x="123443" y="86402"/>
                </a:lnTo>
                <a:lnTo>
                  <a:pt x="123483" y="86397"/>
                </a:lnTo>
                <a:lnTo>
                  <a:pt x="123529" y="86375"/>
                </a:lnTo>
                <a:lnTo>
                  <a:pt x="123549" y="86356"/>
                </a:lnTo>
                <a:lnTo>
                  <a:pt x="123569" y="86331"/>
                </a:lnTo>
                <a:lnTo>
                  <a:pt x="123610" y="86317"/>
                </a:lnTo>
                <a:lnTo>
                  <a:pt x="123658" y="86322"/>
                </a:lnTo>
                <a:lnTo>
                  <a:pt x="123695" y="86344"/>
                </a:lnTo>
                <a:lnTo>
                  <a:pt x="123716" y="86305"/>
                </a:lnTo>
                <a:lnTo>
                  <a:pt x="123723" y="86280"/>
                </a:lnTo>
                <a:lnTo>
                  <a:pt x="123743" y="86261"/>
                </a:lnTo>
                <a:lnTo>
                  <a:pt x="123772" y="86254"/>
                </a:lnTo>
                <a:lnTo>
                  <a:pt x="123794" y="86248"/>
                </a:lnTo>
                <a:lnTo>
                  <a:pt x="123817" y="86232"/>
                </a:lnTo>
                <a:lnTo>
                  <a:pt x="123823" y="86234"/>
                </a:lnTo>
                <a:lnTo>
                  <a:pt x="123827" y="86235"/>
                </a:lnTo>
                <a:lnTo>
                  <a:pt x="123830" y="86236"/>
                </a:lnTo>
                <a:lnTo>
                  <a:pt x="123837" y="86245"/>
                </a:lnTo>
                <a:lnTo>
                  <a:pt x="123844" y="86250"/>
                </a:lnTo>
                <a:lnTo>
                  <a:pt x="123850" y="86255"/>
                </a:lnTo>
                <a:lnTo>
                  <a:pt x="123850" y="86262"/>
                </a:lnTo>
                <a:lnTo>
                  <a:pt x="123851" y="86263"/>
                </a:lnTo>
                <a:lnTo>
                  <a:pt x="123859" y="86275"/>
                </a:lnTo>
                <a:lnTo>
                  <a:pt x="123877" y="86292"/>
                </a:lnTo>
                <a:lnTo>
                  <a:pt x="123878" y="86293"/>
                </a:lnTo>
                <a:lnTo>
                  <a:pt x="123896" y="86315"/>
                </a:lnTo>
                <a:lnTo>
                  <a:pt x="123906" y="86327"/>
                </a:lnTo>
                <a:lnTo>
                  <a:pt x="123907" y="86328"/>
                </a:lnTo>
                <a:lnTo>
                  <a:pt x="123925" y="86333"/>
                </a:lnTo>
                <a:lnTo>
                  <a:pt x="123945" y="86341"/>
                </a:lnTo>
                <a:lnTo>
                  <a:pt x="123945" y="86341"/>
                </a:lnTo>
                <a:lnTo>
                  <a:pt x="123949" y="86343"/>
                </a:lnTo>
                <a:lnTo>
                  <a:pt x="123965" y="86345"/>
                </a:lnTo>
                <a:lnTo>
                  <a:pt x="123976" y="86350"/>
                </a:lnTo>
                <a:lnTo>
                  <a:pt x="123979" y="86351"/>
                </a:lnTo>
                <a:lnTo>
                  <a:pt x="123983" y="86352"/>
                </a:lnTo>
                <a:lnTo>
                  <a:pt x="124000" y="86356"/>
                </a:lnTo>
                <a:lnTo>
                  <a:pt x="124004" y="86356"/>
                </a:lnTo>
                <a:lnTo>
                  <a:pt x="124007" y="86356"/>
                </a:lnTo>
                <a:lnTo>
                  <a:pt x="124018" y="86358"/>
                </a:lnTo>
                <a:lnTo>
                  <a:pt x="124022" y="86359"/>
                </a:lnTo>
                <a:lnTo>
                  <a:pt x="124027" y="86360"/>
                </a:lnTo>
                <a:lnTo>
                  <a:pt x="124037" y="86360"/>
                </a:lnTo>
                <a:lnTo>
                  <a:pt x="124042" y="86360"/>
                </a:lnTo>
                <a:lnTo>
                  <a:pt x="124051" y="86348"/>
                </a:lnTo>
                <a:lnTo>
                  <a:pt x="124064" y="86348"/>
                </a:lnTo>
                <a:lnTo>
                  <a:pt x="124082" y="86339"/>
                </a:lnTo>
                <a:lnTo>
                  <a:pt x="124095" y="86339"/>
                </a:lnTo>
                <a:lnTo>
                  <a:pt x="124114" y="86340"/>
                </a:lnTo>
                <a:lnTo>
                  <a:pt x="124120" y="86341"/>
                </a:lnTo>
                <a:lnTo>
                  <a:pt x="124124" y="86343"/>
                </a:lnTo>
                <a:lnTo>
                  <a:pt x="124134" y="86347"/>
                </a:lnTo>
                <a:lnTo>
                  <a:pt x="124138" y="86349"/>
                </a:lnTo>
                <a:lnTo>
                  <a:pt x="124154" y="86350"/>
                </a:lnTo>
                <a:lnTo>
                  <a:pt x="124155" y="86350"/>
                </a:lnTo>
                <a:lnTo>
                  <a:pt x="124157" y="86351"/>
                </a:lnTo>
                <a:lnTo>
                  <a:pt x="124164" y="86354"/>
                </a:lnTo>
                <a:lnTo>
                  <a:pt x="124167" y="86354"/>
                </a:lnTo>
                <a:lnTo>
                  <a:pt x="124170" y="86354"/>
                </a:lnTo>
                <a:lnTo>
                  <a:pt x="124179" y="86363"/>
                </a:lnTo>
                <a:lnTo>
                  <a:pt x="124197" y="86367"/>
                </a:lnTo>
                <a:lnTo>
                  <a:pt x="124212" y="86375"/>
                </a:lnTo>
                <a:lnTo>
                  <a:pt x="124217" y="86379"/>
                </a:lnTo>
                <a:lnTo>
                  <a:pt x="124221" y="86382"/>
                </a:lnTo>
                <a:lnTo>
                  <a:pt x="124239" y="86391"/>
                </a:lnTo>
                <a:lnTo>
                  <a:pt x="124241" y="86392"/>
                </a:lnTo>
                <a:lnTo>
                  <a:pt x="124243" y="86393"/>
                </a:lnTo>
                <a:lnTo>
                  <a:pt x="124252" y="86397"/>
                </a:lnTo>
                <a:lnTo>
                  <a:pt x="124257" y="86400"/>
                </a:lnTo>
                <a:lnTo>
                  <a:pt x="124261" y="86403"/>
                </a:lnTo>
                <a:lnTo>
                  <a:pt x="124270" y="86406"/>
                </a:lnTo>
                <a:lnTo>
                  <a:pt x="124274" y="86408"/>
                </a:lnTo>
                <a:lnTo>
                  <a:pt x="124275" y="86409"/>
                </a:lnTo>
                <a:lnTo>
                  <a:pt x="124277" y="86410"/>
                </a:lnTo>
                <a:lnTo>
                  <a:pt x="124278" y="86410"/>
                </a:lnTo>
                <a:lnTo>
                  <a:pt x="124288" y="86414"/>
                </a:lnTo>
                <a:lnTo>
                  <a:pt x="124289" y="86417"/>
                </a:lnTo>
                <a:lnTo>
                  <a:pt x="124290" y="86421"/>
                </a:lnTo>
                <a:lnTo>
                  <a:pt x="124295" y="86422"/>
                </a:lnTo>
                <a:lnTo>
                  <a:pt x="124299" y="86423"/>
                </a:lnTo>
                <a:lnTo>
                  <a:pt x="124305" y="86433"/>
                </a:lnTo>
                <a:lnTo>
                  <a:pt x="124325" y="86438"/>
                </a:lnTo>
                <a:lnTo>
                  <a:pt x="124338" y="86451"/>
                </a:lnTo>
                <a:lnTo>
                  <a:pt x="124369" y="86467"/>
                </a:lnTo>
                <a:lnTo>
                  <a:pt x="124372" y="86468"/>
                </a:lnTo>
                <a:lnTo>
                  <a:pt x="124372" y="86468"/>
                </a:lnTo>
                <a:lnTo>
                  <a:pt x="124375" y="86468"/>
                </a:lnTo>
                <a:lnTo>
                  <a:pt x="124378" y="86468"/>
                </a:lnTo>
                <a:lnTo>
                  <a:pt x="124394" y="86478"/>
                </a:lnTo>
                <a:lnTo>
                  <a:pt x="124405" y="86482"/>
                </a:lnTo>
                <a:lnTo>
                  <a:pt x="124409" y="86483"/>
                </a:lnTo>
                <a:lnTo>
                  <a:pt x="124414" y="86483"/>
                </a:lnTo>
                <a:lnTo>
                  <a:pt x="124415" y="86483"/>
                </a:lnTo>
                <a:lnTo>
                  <a:pt x="124420" y="86483"/>
                </a:lnTo>
                <a:lnTo>
                  <a:pt x="124428" y="86490"/>
                </a:lnTo>
                <a:lnTo>
                  <a:pt x="124431" y="86493"/>
                </a:lnTo>
                <a:lnTo>
                  <a:pt x="124436" y="86495"/>
                </a:lnTo>
                <a:lnTo>
                  <a:pt x="124440" y="86496"/>
                </a:lnTo>
                <a:lnTo>
                  <a:pt x="124451" y="86502"/>
                </a:lnTo>
                <a:lnTo>
                  <a:pt x="124456" y="86504"/>
                </a:lnTo>
                <a:lnTo>
                  <a:pt x="124461" y="86506"/>
                </a:lnTo>
                <a:lnTo>
                  <a:pt x="124467" y="86509"/>
                </a:lnTo>
                <a:lnTo>
                  <a:pt x="124495" y="86519"/>
                </a:lnTo>
                <a:lnTo>
                  <a:pt x="124517" y="86529"/>
                </a:lnTo>
                <a:lnTo>
                  <a:pt x="124520" y="86530"/>
                </a:lnTo>
                <a:lnTo>
                  <a:pt x="124537" y="86530"/>
                </a:lnTo>
                <a:lnTo>
                  <a:pt x="124542" y="86530"/>
                </a:lnTo>
                <a:lnTo>
                  <a:pt x="124557" y="86536"/>
                </a:lnTo>
                <a:lnTo>
                  <a:pt x="124560" y="86536"/>
                </a:lnTo>
                <a:lnTo>
                  <a:pt x="124566" y="86537"/>
                </a:lnTo>
                <a:lnTo>
                  <a:pt x="124586" y="86539"/>
                </a:lnTo>
                <a:lnTo>
                  <a:pt x="124604" y="86545"/>
                </a:lnTo>
                <a:lnTo>
                  <a:pt x="124608" y="86546"/>
                </a:lnTo>
                <a:lnTo>
                  <a:pt x="124613" y="86547"/>
                </a:lnTo>
                <a:lnTo>
                  <a:pt x="124621" y="86554"/>
                </a:lnTo>
                <a:lnTo>
                  <a:pt x="124625" y="86557"/>
                </a:lnTo>
                <a:lnTo>
                  <a:pt x="124628" y="86560"/>
                </a:lnTo>
                <a:lnTo>
                  <a:pt x="124637" y="86564"/>
                </a:lnTo>
                <a:lnTo>
                  <a:pt x="124655" y="86577"/>
                </a:lnTo>
                <a:lnTo>
                  <a:pt x="124672" y="86584"/>
                </a:lnTo>
                <a:lnTo>
                  <a:pt x="124677" y="86585"/>
                </a:lnTo>
                <a:lnTo>
                  <a:pt x="124681" y="86586"/>
                </a:lnTo>
                <a:lnTo>
                  <a:pt x="124713" y="86590"/>
                </a:lnTo>
                <a:lnTo>
                  <a:pt x="124713" y="86590"/>
                </a:lnTo>
                <a:lnTo>
                  <a:pt x="124716" y="86590"/>
                </a:lnTo>
                <a:lnTo>
                  <a:pt x="124730" y="86596"/>
                </a:lnTo>
                <a:lnTo>
                  <a:pt x="124734" y="86599"/>
                </a:lnTo>
                <a:lnTo>
                  <a:pt x="124739" y="86601"/>
                </a:lnTo>
                <a:lnTo>
                  <a:pt x="124750" y="86603"/>
                </a:lnTo>
                <a:lnTo>
                  <a:pt x="124765" y="86607"/>
                </a:lnTo>
                <a:lnTo>
                  <a:pt x="124767" y="86608"/>
                </a:lnTo>
                <a:lnTo>
                  <a:pt x="124770" y="86609"/>
                </a:lnTo>
                <a:lnTo>
                  <a:pt x="124771" y="86610"/>
                </a:lnTo>
                <a:lnTo>
                  <a:pt x="124785" y="86622"/>
                </a:lnTo>
                <a:lnTo>
                  <a:pt x="124791" y="86622"/>
                </a:lnTo>
                <a:lnTo>
                  <a:pt x="124796" y="86622"/>
                </a:lnTo>
                <a:lnTo>
                  <a:pt x="124810" y="86628"/>
                </a:lnTo>
                <a:lnTo>
                  <a:pt x="124816" y="86630"/>
                </a:lnTo>
                <a:lnTo>
                  <a:pt x="124820" y="86631"/>
                </a:lnTo>
                <a:lnTo>
                  <a:pt x="124838" y="86635"/>
                </a:lnTo>
                <a:lnTo>
                  <a:pt x="124871" y="86650"/>
                </a:lnTo>
                <a:lnTo>
                  <a:pt x="124880" y="86657"/>
                </a:lnTo>
                <a:lnTo>
                  <a:pt x="124884" y="86660"/>
                </a:lnTo>
                <a:lnTo>
                  <a:pt x="124889" y="86663"/>
                </a:lnTo>
                <a:lnTo>
                  <a:pt x="124907" y="86674"/>
                </a:lnTo>
                <a:lnTo>
                  <a:pt x="124933" y="86697"/>
                </a:lnTo>
                <a:lnTo>
                  <a:pt x="124960" y="86712"/>
                </a:lnTo>
                <a:lnTo>
                  <a:pt x="124975" y="86717"/>
                </a:lnTo>
                <a:lnTo>
                  <a:pt x="124977" y="86718"/>
                </a:lnTo>
                <a:lnTo>
                  <a:pt x="124980" y="86719"/>
                </a:lnTo>
                <a:lnTo>
                  <a:pt x="124993" y="86730"/>
                </a:lnTo>
                <a:lnTo>
                  <a:pt x="124997" y="86736"/>
                </a:lnTo>
                <a:lnTo>
                  <a:pt x="124999" y="86737"/>
                </a:lnTo>
                <a:lnTo>
                  <a:pt x="125001" y="86740"/>
                </a:lnTo>
                <a:lnTo>
                  <a:pt x="125006" y="86749"/>
                </a:lnTo>
                <a:lnTo>
                  <a:pt x="125008" y="86757"/>
                </a:lnTo>
                <a:lnTo>
                  <a:pt x="125008" y="86757"/>
                </a:lnTo>
                <a:lnTo>
                  <a:pt x="125013" y="86764"/>
                </a:lnTo>
                <a:lnTo>
                  <a:pt x="125015" y="86766"/>
                </a:lnTo>
                <a:lnTo>
                  <a:pt x="125026" y="86775"/>
                </a:lnTo>
                <a:lnTo>
                  <a:pt x="125030" y="86785"/>
                </a:lnTo>
                <a:lnTo>
                  <a:pt x="125031" y="86790"/>
                </a:lnTo>
                <a:lnTo>
                  <a:pt x="125033" y="86796"/>
                </a:lnTo>
                <a:lnTo>
                  <a:pt x="125037" y="86807"/>
                </a:lnTo>
                <a:lnTo>
                  <a:pt x="125046" y="86811"/>
                </a:lnTo>
                <a:lnTo>
                  <a:pt x="125050" y="86822"/>
                </a:lnTo>
                <a:lnTo>
                  <a:pt x="125057" y="86828"/>
                </a:lnTo>
                <a:lnTo>
                  <a:pt x="125059" y="86829"/>
                </a:lnTo>
                <a:lnTo>
                  <a:pt x="125066" y="86832"/>
                </a:lnTo>
                <a:lnTo>
                  <a:pt x="125070" y="86845"/>
                </a:lnTo>
                <a:lnTo>
                  <a:pt x="125075" y="86845"/>
                </a:lnTo>
                <a:lnTo>
                  <a:pt x="125079" y="86845"/>
                </a:lnTo>
                <a:lnTo>
                  <a:pt x="125083" y="86850"/>
                </a:lnTo>
                <a:lnTo>
                  <a:pt x="125086" y="86852"/>
                </a:lnTo>
                <a:lnTo>
                  <a:pt x="125088" y="86852"/>
                </a:lnTo>
                <a:lnTo>
                  <a:pt x="125090" y="86852"/>
                </a:lnTo>
                <a:lnTo>
                  <a:pt x="125093" y="86853"/>
                </a:lnTo>
                <a:lnTo>
                  <a:pt x="125094" y="86854"/>
                </a:lnTo>
                <a:lnTo>
                  <a:pt x="125099" y="86856"/>
                </a:lnTo>
                <a:lnTo>
                  <a:pt x="125101" y="86856"/>
                </a:lnTo>
                <a:lnTo>
                  <a:pt x="125104" y="86856"/>
                </a:lnTo>
                <a:lnTo>
                  <a:pt x="125110" y="86858"/>
                </a:lnTo>
                <a:lnTo>
                  <a:pt x="125114" y="86858"/>
                </a:lnTo>
                <a:lnTo>
                  <a:pt x="125119" y="86857"/>
                </a:lnTo>
                <a:lnTo>
                  <a:pt x="125122" y="86856"/>
                </a:lnTo>
                <a:lnTo>
                  <a:pt x="125123" y="86856"/>
                </a:lnTo>
                <a:lnTo>
                  <a:pt x="125136" y="86853"/>
                </a:lnTo>
                <a:lnTo>
                  <a:pt x="125155" y="86849"/>
                </a:lnTo>
                <a:lnTo>
                  <a:pt x="125161" y="86848"/>
                </a:lnTo>
                <a:lnTo>
                  <a:pt x="125162" y="86847"/>
                </a:lnTo>
                <a:lnTo>
                  <a:pt x="125192" y="86828"/>
                </a:lnTo>
                <a:lnTo>
                  <a:pt x="125205" y="86815"/>
                </a:lnTo>
                <a:lnTo>
                  <a:pt x="125209" y="86813"/>
                </a:lnTo>
                <a:lnTo>
                  <a:pt x="125214" y="86811"/>
                </a:lnTo>
                <a:lnTo>
                  <a:pt x="125236" y="86809"/>
                </a:lnTo>
                <a:lnTo>
                  <a:pt x="125254" y="86817"/>
                </a:lnTo>
                <a:lnTo>
                  <a:pt x="125259" y="86820"/>
                </a:lnTo>
                <a:lnTo>
                  <a:pt x="125265" y="86822"/>
                </a:lnTo>
                <a:lnTo>
                  <a:pt x="125275" y="86828"/>
                </a:lnTo>
                <a:lnTo>
                  <a:pt x="125276" y="86828"/>
                </a:lnTo>
                <a:lnTo>
                  <a:pt x="125278" y="86829"/>
                </a:lnTo>
                <a:lnTo>
                  <a:pt x="125280" y="86830"/>
                </a:lnTo>
                <a:lnTo>
                  <a:pt x="125291" y="86841"/>
                </a:lnTo>
                <a:lnTo>
                  <a:pt x="125300" y="86852"/>
                </a:lnTo>
                <a:lnTo>
                  <a:pt x="125307" y="86865"/>
                </a:lnTo>
                <a:lnTo>
                  <a:pt x="125311" y="86881"/>
                </a:lnTo>
                <a:lnTo>
                  <a:pt x="125313" y="86884"/>
                </a:lnTo>
                <a:lnTo>
                  <a:pt x="125331" y="86901"/>
                </a:lnTo>
                <a:lnTo>
                  <a:pt x="125343" y="86907"/>
                </a:lnTo>
                <a:lnTo>
                  <a:pt x="125344" y="86907"/>
                </a:lnTo>
                <a:lnTo>
                  <a:pt x="125344" y="86908"/>
                </a:lnTo>
                <a:lnTo>
                  <a:pt x="125358" y="86913"/>
                </a:lnTo>
                <a:lnTo>
                  <a:pt x="125360" y="86914"/>
                </a:lnTo>
                <a:lnTo>
                  <a:pt x="125377" y="86916"/>
                </a:lnTo>
                <a:lnTo>
                  <a:pt x="125384" y="86916"/>
                </a:lnTo>
                <a:lnTo>
                  <a:pt x="125386" y="86917"/>
                </a:lnTo>
                <a:lnTo>
                  <a:pt x="125387" y="86917"/>
                </a:lnTo>
                <a:lnTo>
                  <a:pt x="125388" y="86918"/>
                </a:lnTo>
                <a:lnTo>
                  <a:pt x="125393" y="86918"/>
                </a:lnTo>
                <a:lnTo>
                  <a:pt x="125412" y="86911"/>
                </a:lnTo>
                <a:lnTo>
                  <a:pt x="125415" y="86910"/>
                </a:lnTo>
                <a:lnTo>
                  <a:pt x="125416" y="86910"/>
                </a:lnTo>
                <a:lnTo>
                  <a:pt x="125417" y="86910"/>
                </a:lnTo>
                <a:lnTo>
                  <a:pt x="125430" y="86905"/>
                </a:lnTo>
                <a:lnTo>
                  <a:pt x="125435" y="86903"/>
                </a:lnTo>
                <a:lnTo>
                  <a:pt x="125435" y="86903"/>
                </a:lnTo>
                <a:lnTo>
                  <a:pt x="125438" y="86900"/>
                </a:lnTo>
                <a:lnTo>
                  <a:pt x="125439" y="86899"/>
                </a:lnTo>
                <a:lnTo>
                  <a:pt x="125444" y="86899"/>
                </a:lnTo>
                <a:lnTo>
                  <a:pt x="125446" y="86899"/>
                </a:lnTo>
                <a:lnTo>
                  <a:pt x="125449" y="86900"/>
                </a:lnTo>
                <a:lnTo>
                  <a:pt x="125453" y="86901"/>
                </a:lnTo>
                <a:lnTo>
                  <a:pt x="125459" y="86901"/>
                </a:lnTo>
                <a:lnTo>
                  <a:pt x="125465" y="86899"/>
                </a:lnTo>
                <a:lnTo>
                  <a:pt x="125466" y="86899"/>
                </a:lnTo>
                <a:lnTo>
                  <a:pt x="125479" y="86899"/>
                </a:lnTo>
                <a:lnTo>
                  <a:pt x="125494" y="86896"/>
                </a:lnTo>
                <a:lnTo>
                  <a:pt x="125499" y="86895"/>
                </a:lnTo>
                <a:lnTo>
                  <a:pt x="125502" y="86895"/>
                </a:lnTo>
                <a:lnTo>
                  <a:pt x="125506" y="86895"/>
                </a:lnTo>
                <a:lnTo>
                  <a:pt x="125509" y="86896"/>
                </a:lnTo>
                <a:lnTo>
                  <a:pt x="125514" y="86897"/>
                </a:lnTo>
                <a:lnTo>
                  <a:pt x="125519" y="86897"/>
                </a:lnTo>
                <a:lnTo>
                  <a:pt x="125523" y="86897"/>
                </a:lnTo>
                <a:lnTo>
                  <a:pt x="125532" y="86897"/>
                </a:lnTo>
                <a:lnTo>
                  <a:pt x="125534" y="86897"/>
                </a:lnTo>
                <a:lnTo>
                  <a:pt x="125543" y="86895"/>
                </a:lnTo>
                <a:lnTo>
                  <a:pt x="125563" y="86886"/>
                </a:lnTo>
                <a:lnTo>
                  <a:pt x="125576" y="86886"/>
                </a:lnTo>
                <a:lnTo>
                  <a:pt x="125594" y="86886"/>
                </a:lnTo>
                <a:lnTo>
                  <a:pt x="125634" y="86886"/>
                </a:lnTo>
                <a:lnTo>
                  <a:pt x="125649" y="86886"/>
                </a:lnTo>
                <a:lnTo>
                  <a:pt x="125667" y="86895"/>
                </a:lnTo>
                <a:lnTo>
                  <a:pt x="125680" y="86899"/>
                </a:lnTo>
                <a:lnTo>
                  <a:pt x="125709" y="86920"/>
                </a:lnTo>
                <a:lnTo>
                  <a:pt x="125714" y="86922"/>
                </a:lnTo>
                <a:lnTo>
                  <a:pt x="125729" y="86927"/>
                </a:lnTo>
                <a:lnTo>
                  <a:pt x="125733" y="86928"/>
                </a:lnTo>
                <a:lnTo>
                  <a:pt x="125738" y="86929"/>
                </a:lnTo>
                <a:lnTo>
                  <a:pt x="125743" y="86931"/>
                </a:lnTo>
                <a:lnTo>
                  <a:pt x="125744" y="86931"/>
                </a:lnTo>
                <a:lnTo>
                  <a:pt x="125749" y="86933"/>
                </a:lnTo>
                <a:lnTo>
                  <a:pt x="125755" y="86933"/>
                </a:lnTo>
                <a:lnTo>
                  <a:pt x="125782" y="86933"/>
                </a:lnTo>
                <a:lnTo>
                  <a:pt x="125795" y="86933"/>
                </a:lnTo>
                <a:lnTo>
                  <a:pt x="125796" y="86933"/>
                </a:lnTo>
                <a:lnTo>
                  <a:pt x="125806" y="86933"/>
                </a:lnTo>
                <a:lnTo>
                  <a:pt x="125810" y="86932"/>
                </a:lnTo>
                <a:lnTo>
                  <a:pt x="125813" y="86931"/>
                </a:lnTo>
                <a:lnTo>
                  <a:pt x="125822" y="86931"/>
                </a:lnTo>
                <a:lnTo>
                  <a:pt x="125839" y="86937"/>
                </a:lnTo>
                <a:lnTo>
                  <a:pt x="125842" y="86938"/>
                </a:lnTo>
                <a:lnTo>
                  <a:pt x="125866" y="86944"/>
                </a:lnTo>
                <a:lnTo>
                  <a:pt x="125877" y="86951"/>
                </a:lnTo>
                <a:lnTo>
                  <a:pt x="125899" y="86968"/>
                </a:lnTo>
                <a:lnTo>
                  <a:pt x="125915" y="86976"/>
                </a:lnTo>
                <a:lnTo>
                  <a:pt x="125917" y="86976"/>
                </a:lnTo>
                <a:lnTo>
                  <a:pt x="125919" y="86976"/>
                </a:lnTo>
                <a:lnTo>
                  <a:pt x="125928" y="86985"/>
                </a:lnTo>
                <a:lnTo>
                  <a:pt x="125930" y="86987"/>
                </a:lnTo>
                <a:lnTo>
                  <a:pt x="125932" y="86989"/>
                </a:lnTo>
                <a:lnTo>
                  <a:pt x="125933" y="86989"/>
                </a:lnTo>
                <a:lnTo>
                  <a:pt x="125934" y="86989"/>
                </a:lnTo>
                <a:lnTo>
                  <a:pt x="125937" y="86992"/>
                </a:lnTo>
                <a:lnTo>
                  <a:pt x="125950" y="87004"/>
                </a:lnTo>
                <a:lnTo>
                  <a:pt x="125955" y="87004"/>
                </a:lnTo>
                <a:lnTo>
                  <a:pt x="125961" y="87004"/>
                </a:lnTo>
                <a:lnTo>
                  <a:pt x="125970" y="87006"/>
                </a:lnTo>
                <a:lnTo>
                  <a:pt x="125970" y="87008"/>
                </a:lnTo>
                <a:lnTo>
                  <a:pt x="125970" y="87011"/>
                </a:lnTo>
                <a:lnTo>
                  <a:pt x="125990" y="87019"/>
                </a:lnTo>
                <a:lnTo>
                  <a:pt x="126010" y="87025"/>
                </a:lnTo>
                <a:lnTo>
                  <a:pt x="126027" y="87030"/>
                </a:lnTo>
                <a:lnTo>
                  <a:pt x="126038" y="87034"/>
                </a:lnTo>
                <a:lnTo>
                  <a:pt x="126043" y="87035"/>
                </a:lnTo>
                <a:lnTo>
                  <a:pt x="126048" y="87037"/>
                </a:lnTo>
                <a:lnTo>
                  <a:pt x="126060" y="87041"/>
                </a:lnTo>
                <a:lnTo>
                  <a:pt x="126064" y="87041"/>
                </a:lnTo>
                <a:lnTo>
                  <a:pt x="126067" y="87041"/>
                </a:lnTo>
                <a:lnTo>
                  <a:pt x="126080" y="87041"/>
                </a:lnTo>
                <a:lnTo>
                  <a:pt x="126096" y="87045"/>
                </a:lnTo>
                <a:lnTo>
                  <a:pt x="126099" y="87047"/>
                </a:lnTo>
                <a:lnTo>
                  <a:pt x="126102" y="87049"/>
                </a:lnTo>
                <a:lnTo>
                  <a:pt x="126110" y="87049"/>
                </a:lnTo>
                <a:lnTo>
                  <a:pt x="126120" y="87051"/>
                </a:lnTo>
                <a:lnTo>
                  <a:pt x="126125" y="87053"/>
                </a:lnTo>
                <a:lnTo>
                  <a:pt x="126138" y="87075"/>
                </a:lnTo>
                <a:lnTo>
                  <a:pt x="126142" y="87096"/>
                </a:lnTo>
                <a:lnTo>
                  <a:pt x="126144" y="87111"/>
                </a:lnTo>
                <a:lnTo>
                  <a:pt x="126144" y="87116"/>
                </a:lnTo>
                <a:lnTo>
                  <a:pt x="126167" y="87152"/>
                </a:lnTo>
                <a:lnTo>
                  <a:pt x="126178" y="87163"/>
                </a:lnTo>
                <a:lnTo>
                  <a:pt x="126186" y="87184"/>
                </a:lnTo>
                <a:lnTo>
                  <a:pt x="126185" y="87205"/>
                </a:lnTo>
                <a:lnTo>
                  <a:pt x="126184" y="87208"/>
                </a:lnTo>
                <a:lnTo>
                  <a:pt x="126184" y="87223"/>
                </a:lnTo>
                <a:lnTo>
                  <a:pt x="126211" y="87266"/>
                </a:lnTo>
                <a:lnTo>
                  <a:pt x="126222" y="87281"/>
                </a:lnTo>
                <a:lnTo>
                  <a:pt x="126224" y="87300"/>
                </a:lnTo>
                <a:lnTo>
                  <a:pt x="126226" y="87324"/>
                </a:lnTo>
                <a:lnTo>
                  <a:pt x="126237" y="87343"/>
                </a:lnTo>
                <a:lnTo>
                  <a:pt x="126248" y="87354"/>
                </a:lnTo>
                <a:lnTo>
                  <a:pt x="126251" y="87360"/>
                </a:lnTo>
                <a:lnTo>
                  <a:pt x="126253" y="87365"/>
                </a:lnTo>
                <a:lnTo>
                  <a:pt x="126255" y="87369"/>
                </a:lnTo>
                <a:lnTo>
                  <a:pt x="126268" y="87388"/>
                </a:lnTo>
                <a:lnTo>
                  <a:pt x="126286" y="87405"/>
                </a:lnTo>
                <a:lnTo>
                  <a:pt x="126293" y="87427"/>
                </a:lnTo>
                <a:lnTo>
                  <a:pt x="126304" y="87438"/>
                </a:lnTo>
                <a:lnTo>
                  <a:pt x="126322" y="87441"/>
                </a:lnTo>
                <a:lnTo>
                  <a:pt x="126326" y="87442"/>
                </a:lnTo>
                <a:lnTo>
                  <a:pt x="126332" y="87444"/>
                </a:lnTo>
                <a:lnTo>
                  <a:pt x="126335" y="87444"/>
                </a:lnTo>
                <a:lnTo>
                  <a:pt x="126339" y="87445"/>
                </a:lnTo>
                <a:lnTo>
                  <a:pt x="126346" y="87446"/>
                </a:lnTo>
                <a:lnTo>
                  <a:pt x="126351" y="87446"/>
                </a:lnTo>
                <a:lnTo>
                  <a:pt x="126357" y="87446"/>
                </a:lnTo>
                <a:lnTo>
                  <a:pt x="126379" y="87446"/>
                </a:lnTo>
                <a:lnTo>
                  <a:pt x="126390" y="87446"/>
                </a:lnTo>
                <a:lnTo>
                  <a:pt x="126392" y="87448"/>
                </a:lnTo>
                <a:lnTo>
                  <a:pt x="126394" y="87450"/>
                </a:lnTo>
                <a:lnTo>
                  <a:pt x="126405" y="87450"/>
                </a:lnTo>
                <a:lnTo>
                  <a:pt x="126414" y="87455"/>
                </a:lnTo>
                <a:lnTo>
                  <a:pt x="126416" y="87455"/>
                </a:lnTo>
                <a:lnTo>
                  <a:pt x="126418" y="87455"/>
                </a:lnTo>
                <a:lnTo>
                  <a:pt x="126419" y="87455"/>
                </a:lnTo>
                <a:lnTo>
                  <a:pt x="126423" y="87455"/>
                </a:lnTo>
                <a:lnTo>
                  <a:pt x="126432" y="87455"/>
                </a:lnTo>
                <a:lnTo>
                  <a:pt x="126437" y="87455"/>
                </a:lnTo>
                <a:lnTo>
                  <a:pt x="126441" y="87455"/>
                </a:lnTo>
                <a:lnTo>
                  <a:pt x="126452" y="87455"/>
                </a:lnTo>
                <a:lnTo>
                  <a:pt x="126453" y="87455"/>
                </a:lnTo>
                <a:lnTo>
                  <a:pt x="126454" y="87455"/>
                </a:lnTo>
                <a:lnTo>
                  <a:pt x="126467" y="87455"/>
                </a:lnTo>
                <a:lnTo>
                  <a:pt x="126469" y="87455"/>
                </a:lnTo>
                <a:lnTo>
                  <a:pt x="126472" y="87455"/>
                </a:lnTo>
                <a:lnTo>
                  <a:pt x="126489" y="87453"/>
                </a:lnTo>
                <a:lnTo>
                  <a:pt x="126505" y="87448"/>
                </a:lnTo>
                <a:lnTo>
                  <a:pt x="126516" y="87440"/>
                </a:lnTo>
                <a:lnTo>
                  <a:pt x="126521" y="87417"/>
                </a:lnTo>
                <a:lnTo>
                  <a:pt x="126525" y="87390"/>
                </a:lnTo>
                <a:lnTo>
                  <a:pt x="126529" y="87365"/>
                </a:lnTo>
                <a:lnTo>
                  <a:pt x="126531" y="87362"/>
                </a:lnTo>
                <a:lnTo>
                  <a:pt x="126538" y="87350"/>
                </a:lnTo>
                <a:lnTo>
                  <a:pt x="126538" y="87332"/>
                </a:lnTo>
                <a:lnTo>
                  <a:pt x="126545" y="87307"/>
                </a:lnTo>
                <a:lnTo>
                  <a:pt x="126556" y="87294"/>
                </a:lnTo>
                <a:lnTo>
                  <a:pt x="126557" y="87291"/>
                </a:lnTo>
                <a:lnTo>
                  <a:pt x="126558" y="87287"/>
                </a:lnTo>
                <a:lnTo>
                  <a:pt x="126562" y="87283"/>
                </a:lnTo>
                <a:lnTo>
                  <a:pt x="126580" y="87259"/>
                </a:lnTo>
                <a:lnTo>
                  <a:pt x="126582" y="87257"/>
                </a:lnTo>
                <a:lnTo>
                  <a:pt x="126584" y="87255"/>
                </a:lnTo>
                <a:lnTo>
                  <a:pt x="126622" y="87244"/>
                </a:lnTo>
                <a:lnTo>
                  <a:pt x="126623" y="87244"/>
                </a:lnTo>
                <a:lnTo>
                  <a:pt x="126640" y="87244"/>
                </a:lnTo>
                <a:lnTo>
                  <a:pt x="126645" y="87244"/>
                </a:lnTo>
                <a:lnTo>
                  <a:pt x="126673" y="87265"/>
                </a:lnTo>
                <a:lnTo>
                  <a:pt x="126679" y="87270"/>
                </a:lnTo>
                <a:lnTo>
                  <a:pt x="126685" y="87274"/>
                </a:lnTo>
                <a:lnTo>
                  <a:pt x="126686" y="87275"/>
                </a:lnTo>
                <a:lnTo>
                  <a:pt x="126687" y="87275"/>
                </a:lnTo>
                <a:lnTo>
                  <a:pt x="126691" y="87275"/>
                </a:lnTo>
                <a:lnTo>
                  <a:pt x="126706" y="87279"/>
                </a:lnTo>
                <a:lnTo>
                  <a:pt x="126718" y="87281"/>
                </a:lnTo>
                <a:lnTo>
                  <a:pt x="126719" y="87281"/>
                </a:lnTo>
                <a:lnTo>
                  <a:pt x="126720" y="87281"/>
                </a:lnTo>
                <a:lnTo>
                  <a:pt x="126734" y="87288"/>
                </a:lnTo>
                <a:lnTo>
                  <a:pt x="126737" y="87290"/>
                </a:lnTo>
                <a:lnTo>
                  <a:pt x="126757" y="87290"/>
                </a:lnTo>
                <a:lnTo>
                  <a:pt x="126759" y="87290"/>
                </a:lnTo>
                <a:lnTo>
                  <a:pt x="126777" y="87293"/>
                </a:lnTo>
                <a:lnTo>
                  <a:pt x="126792" y="87296"/>
                </a:lnTo>
                <a:lnTo>
                  <a:pt x="126810" y="87315"/>
                </a:lnTo>
                <a:lnTo>
                  <a:pt x="126823" y="87320"/>
                </a:lnTo>
                <a:lnTo>
                  <a:pt x="126861" y="87337"/>
                </a:lnTo>
                <a:lnTo>
                  <a:pt x="126891" y="87344"/>
                </a:lnTo>
                <a:lnTo>
                  <a:pt x="126894" y="87345"/>
                </a:lnTo>
                <a:lnTo>
                  <a:pt x="126897" y="87347"/>
                </a:lnTo>
                <a:lnTo>
                  <a:pt x="126901" y="87350"/>
                </a:lnTo>
                <a:lnTo>
                  <a:pt x="126902" y="87350"/>
                </a:lnTo>
                <a:lnTo>
                  <a:pt x="126903" y="87350"/>
                </a:lnTo>
                <a:lnTo>
                  <a:pt x="126904" y="87350"/>
                </a:lnTo>
                <a:lnTo>
                  <a:pt x="126907" y="87351"/>
                </a:lnTo>
                <a:lnTo>
                  <a:pt x="126912" y="87352"/>
                </a:lnTo>
                <a:lnTo>
                  <a:pt x="126916" y="87352"/>
                </a:lnTo>
                <a:lnTo>
                  <a:pt x="126916" y="87352"/>
                </a:lnTo>
                <a:lnTo>
                  <a:pt x="126920" y="87352"/>
                </a:lnTo>
                <a:lnTo>
                  <a:pt x="126934" y="87356"/>
                </a:lnTo>
                <a:lnTo>
                  <a:pt x="126943" y="87358"/>
                </a:lnTo>
                <a:lnTo>
                  <a:pt x="126944" y="87359"/>
                </a:lnTo>
                <a:lnTo>
                  <a:pt x="126948" y="87360"/>
                </a:lnTo>
                <a:lnTo>
                  <a:pt x="126954" y="87362"/>
                </a:lnTo>
                <a:lnTo>
                  <a:pt x="126965" y="87362"/>
                </a:lnTo>
                <a:lnTo>
                  <a:pt x="126969" y="87362"/>
                </a:lnTo>
                <a:lnTo>
                  <a:pt x="126973" y="87362"/>
                </a:lnTo>
                <a:lnTo>
                  <a:pt x="126982" y="87362"/>
                </a:lnTo>
                <a:lnTo>
                  <a:pt x="126987" y="87360"/>
                </a:lnTo>
                <a:lnTo>
                  <a:pt x="126989" y="87358"/>
                </a:lnTo>
                <a:lnTo>
                  <a:pt x="126993" y="87354"/>
                </a:lnTo>
                <a:lnTo>
                  <a:pt x="126996" y="87347"/>
                </a:lnTo>
                <a:lnTo>
                  <a:pt x="127027" y="87332"/>
                </a:lnTo>
                <a:lnTo>
                  <a:pt x="127051" y="87322"/>
                </a:lnTo>
                <a:lnTo>
                  <a:pt x="127064" y="87317"/>
                </a:lnTo>
                <a:lnTo>
                  <a:pt x="127080" y="87311"/>
                </a:lnTo>
                <a:lnTo>
                  <a:pt x="127082" y="87309"/>
                </a:lnTo>
                <a:lnTo>
                  <a:pt x="127084" y="87307"/>
                </a:lnTo>
                <a:lnTo>
                  <a:pt x="127093" y="87305"/>
                </a:lnTo>
                <a:lnTo>
                  <a:pt x="127095" y="87305"/>
                </a:lnTo>
                <a:lnTo>
                  <a:pt x="127097" y="87305"/>
                </a:lnTo>
                <a:lnTo>
                  <a:pt x="127103" y="87282"/>
                </a:lnTo>
                <a:lnTo>
                  <a:pt x="127104" y="87279"/>
                </a:lnTo>
                <a:lnTo>
                  <a:pt x="127111" y="87264"/>
                </a:lnTo>
                <a:lnTo>
                  <a:pt x="127115" y="87253"/>
                </a:lnTo>
                <a:lnTo>
                  <a:pt x="127117" y="87249"/>
                </a:lnTo>
                <a:lnTo>
                  <a:pt x="127119" y="87244"/>
                </a:lnTo>
                <a:lnTo>
                  <a:pt x="127126" y="87234"/>
                </a:lnTo>
                <a:lnTo>
                  <a:pt x="127137" y="87227"/>
                </a:lnTo>
                <a:lnTo>
                  <a:pt x="127139" y="87225"/>
                </a:lnTo>
                <a:lnTo>
                  <a:pt x="127141" y="87223"/>
                </a:lnTo>
                <a:lnTo>
                  <a:pt x="127146" y="87218"/>
                </a:lnTo>
                <a:lnTo>
                  <a:pt x="127150" y="87212"/>
                </a:lnTo>
                <a:lnTo>
                  <a:pt x="127153" y="87210"/>
                </a:lnTo>
                <a:lnTo>
                  <a:pt x="127155" y="87208"/>
                </a:lnTo>
                <a:lnTo>
                  <a:pt x="127158" y="87206"/>
                </a:lnTo>
                <a:lnTo>
                  <a:pt x="127161" y="87204"/>
                </a:lnTo>
                <a:lnTo>
                  <a:pt x="127164" y="87202"/>
                </a:lnTo>
                <a:lnTo>
                  <a:pt x="127167" y="87199"/>
                </a:lnTo>
                <a:lnTo>
                  <a:pt x="127172" y="87197"/>
                </a:lnTo>
                <a:lnTo>
                  <a:pt x="127177" y="87193"/>
                </a:lnTo>
                <a:lnTo>
                  <a:pt x="127178" y="87191"/>
                </a:lnTo>
                <a:lnTo>
                  <a:pt x="127181" y="87187"/>
                </a:lnTo>
                <a:lnTo>
                  <a:pt x="127201" y="87189"/>
                </a:lnTo>
                <a:lnTo>
                  <a:pt x="127208" y="87189"/>
                </a:lnTo>
                <a:lnTo>
                  <a:pt x="127209" y="87190"/>
                </a:lnTo>
                <a:lnTo>
                  <a:pt x="127212" y="87191"/>
                </a:lnTo>
                <a:lnTo>
                  <a:pt x="127214" y="87191"/>
                </a:lnTo>
                <a:lnTo>
                  <a:pt x="127215" y="87191"/>
                </a:lnTo>
                <a:lnTo>
                  <a:pt x="127223" y="87193"/>
                </a:lnTo>
                <a:lnTo>
                  <a:pt x="127224" y="87194"/>
                </a:lnTo>
                <a:lnTo>
                  <a:pt x="127225" y="87195"/>
                </a:lnTo>
                <a:lnTo>
                  <a:pt x="127226" y="87195"/>
                </a:lnTo>
                <a:lnTo>
                  <a:pt x="127241" y="87206"/>
                </a:lnTo>
                <a:lnTo>
                  <a:pt x="127239" y="87207"/>
                </a:lnTo>
                <a:lnTo>
                  <a:pt x="127237" y="87208"/>
                </a:lnTo>
                <a:lnTo>
                  <a:pt x="127243" y="87219"/>
                </a:lnTo>
                <a:lnTo>
                  <a:pt x="127248" y="87220"/>
                </a:lnTo>
                <a:lnTo>
                  <a:pt x="127252" y="87221"/>
                </a:lnTo>
                <a:lnTo>
                  <a:pt x="127279" y="87234"/>
                </a:lnTo>
                <a:lnTo>
                  <a:pt x="127283" y="87236"/>
                </a:lnTo>
                <a:lnTo>
                  <a:pt x="127287" y="87238"/>
                </a:lnTo>
                <a:lnTo>
                  <a:pt x="127287" y="87249"/>
                </a:lnTo>
                <a:lnTo>
                  <a:pt x="127287" y="87251"/>
                </a:lnTo>
                <a:lnTo>
                  <a:pt x="127287" y="87253"/>
                </a:lnTo>
                <a:lnTo>
                  <a:pt x="127305" y="87264"/>
                </a:lnTo>
                <a:lnTo>
                  <a:pt x="127308" y="87265"/>
                </a:lnTo>
                <a:lnTo>
                  <a:pt x="127308" y="87265"/>
                </a:lnTo>
                <a:lnTo>
                  <a:pt x="127312" y="87266"/>
                </a:lnTo>
                <a:lnTo>
                  <a:pt x="127321" y="87266"/>
                </a:lnTo>
                <a:lnTo>
                  <a:pt x="127323" y="87265"/>
                </a:lnTo>
                <a:lnTo>
                  <a:pt x="127325" y="87264"/>
                </a:lnTo>
                <a:lnTo>
                  <a:pt x="127338" y="87259"/>
                </a:lnTo>
                <a:lnTo>
                  <a:pt x="127342" y="87258"/>
                </a:lnTo>
                <a:lnTo>
                  <a:pt x="127345" y="87257"/>
                </a:lnTo>
                <a:lnTo>
                  <a:pt x="127347" y="87249"/>
                </a:lnTo>
                <a:lnTo>
                  <a:pt x="127349" y="87244"/>
                </a:lnTo>
                <a:lnTo>
                  <a:pt x="127351" y="87240"/>
                </a:lnTo>
                <a:lnTo>
                  <a:pt x="127358" y="87232"/>
                </a:lnTo>
                <a:lnTo>
                  <a:pt x="127360" y="87232"/>
                </a:lnTo>
                <a:lnTo>
                  <a:pt x="127363" y="87232"/>
                </a:lnTo>
                <a:lnTo>
                  <a:pt x="127364" y="87232"/>
                </a:lnTo>
                <a:lnTo>
                  <a:pt x="127369" y="87232"/>
                </a:lnTo>
                <a:lnTo>
                  <a:pt x="127375" y="87235"/>
                </a:lnTo>
                <a:lnTo>
                  <a:pt x="127378" y="87237"/>
                </a:lnTo>
                <a:lnTo>
                  <a:pt x="127380" y="87238"/>
                </a:lnTo>
                <a:lnTo>
                  <a:pt x="127384" y="87238"/>
                </a:lnTo>
                <a:lnTo>
                  <a:pt x="127385" y="87238"/>
                </a:lnTo>
                <a:lnTo>
                  <a:pt x="127389" y="87238"/>
                </a:lnTo>
                <a:lnTo>
                  <a:pt x="127400" y="87242"/>
                </a:lnTo>
                <a:lnTo>
                  <a:pt x="127411" y="87244"/>
                </a:lnTo>
                <a:lnTo>
                  <a:pt x="127413" y="87247"/>
                </a:lnTo>
                <a:lnTo>
                  <a:pt x="127416" y="87249"/>
                </a:lnTo>
                <a:lnTo>
                  <a:pt x="127431" y="87255"/>
                </a:lnTo>
                <a:lnTo>
                  <a:pt x="127436" y="87258"/>
                </a:lnTo>
                <a:lnTo>
                  <a:pt x="127438" y="87259"/>
                </a:lnTo>
                <a:lnTo>
                  <a:pt x="127440" y="87259"/>
                </a:lnTo>
                <a:lnTo>
                  <a:pt x="127444" y="87259"/>
                </a:lnTo>
                <a:lnTo>
                  <a:pt x="127446" y="87259"/>
                </a:lnTo>
                <a:lnTo>
                  <a:pt x="127450" y="87260"/>
                </a:lnTo>
                <a:lnTo>
                  <a:pt x="127461" y="87263"/>
                </a:lnTo>
                <a:lnTo>
                  <a:pt x="127466" y="87264"/>
                </a:lnTo>
                <a:lnTo>
                  <a:pt x="127486" y="87264"/>
                </a:lnTo>
                <a:lnTo>
                  <a:pt x="127486" y="87264"/>
                </a:lnTo>
                <a:lnTo>
                  <a:pt x="127487" y="87264"/>
                </a:lnTo>
                <a:lnTo>
                  <a:pt x="127490" y="87264"/>
                </a:lnTo>
                <a:lnTo>
                  <a:pt x="127492" y="87265"/>
                </a:lnTo>
                <a:lnTo>
                  <a:pt x="127497" y="87266"/>
                </a:lnTo>
                <a:lnTo>
                  <a:pt x="127502" y="87266"/>
                </a:lnTo>
                <a:lnTo>
                  <a:pt x="127506" y="87266"/>
                </a:lnTo>
                <a:lnTo>
                  <a:pt x="127515" y="87262"/>
                </a:lnTo>
                <a:lnTo>
                  <a:pt x="127518" y="87262"/>
                </a:lnTo>
                <a:lnTo>
                  <a:pt x="127519" y="87262"/>
                </a:lnTo>
                <a:lnTo>
                  <a:pt x="127533" y="87255"/>
                </a:lnTo>
                <a:lnTo>
                  <a:pt x="127533" y="87253"/>
                </a:lnTo>
                <a:lnTo>
                  <a:pt x="127533" y="87251"/>
                </a:lnTo>
                <a:lnTo>
                  <a:pt x="127540" y="87247"/>
                </a:lnTo>
                <a:lnTo>
                  <a:pt x="127542" y="87247"/>
                </a:lnTo>
                <a:lnTo>
                  <a:pt x="127545" y="87244"/>
                </a:lnTo>
                <a:lnTo>
                  <a:pt x="127546" y="87242"/>
                </a:lnTo>
                <a:lnTo>
                  <a:pt x="127546" y="87240"/>
                </a:lnTo>
                <a:lnTo>
                  <a:pt x="127553" y="87238"/>
                </a:lnTo>
                <a:lnTo>
                  <a:pt x="127554" y="87238"/>
                </a:lnTo>
                <a:lnTo>
                  <a:pt x="127559" y="87236"/>
                </a:lnTo>
                <a:lnTo>
                  <a:pt x="127563" y="87233"/>
                </a:lnTo>
                <a:lnTo>
                  <a:pt x="127566" y="87231"/>
                </a:lnTo>
                <a:lnTo>
                  <a:pt x="127586" y="87227"/>
                </a:lnTo>
                <a:lnTo>
                  <a:pt x="127590" y="87227"/>
                </a:lnTo>
                <a:lnTo>
                  <a:pt x="127606" y="87229"/>
                </a:lnTo>
                <a:lnTo>
                  <a:pt x="127619" y="87227"/>
                </a:lnTo>
                <a:lnTo>
                  <a:pt x="127619" y="87227"/>
                </a:lnTo>
                <a:lnTo>
                  <a:pt x="127632" y="87229"/>
                </a:lnTo>
                <a:lnTo>
                  <a:pt x="127657" y="87236"/>
                </a:lnTo>
                <a:lnTo>
                  <a:pt x="127657" y="87236"/>
                </a:lnTo>
                <a:lnTo>
                  <a:pt x="127659" y="87236"/>
                </a:lnTo>
                <a:lnTo>
                  <a:pt x="127662" y="87238"/>
                </a:lnTo>
                <a:lnTo>
                  <a:pt x="127692" y="87248"/>
                </a:lnTo>
                <a:lnTo>
                  <a:pt x="127695" y="87249"/>
                </a:lnTo>
                <a:lnTo>
                  <a:pt x="127695" y="87249"/>
                </a:lnTo>
                <a:lnTo>
                  <a:pt x="127695" y="87249"/>
                </a:lnTo>
                <a:lnTo>
                  <a:pt x="127712" y="87255"/>
                </a:lnTo>
                <a:lnTo>
                  <a:pt x="127725" y="87257"/>
                </a:lnTo>
                <a:lnTo>
                  <a:pt x="127745" y="87261"/>
                </a:lnTo>
                <a:lnTo>
                  <a:pt x="127749" y="87262"/>
                </a:lnTo>
                <a:lnTo>
                  <a:pt x="127753" y="87264"/>
                </a:lnTo>
                <a:lnTo>
                  <a:pt x="127756" y="87266"/>
                </a:lnTo>
                <a:lnTo>
                  <a:pt x="127767" y="87268"/>
                </a:lnTo>
                <a:lnTo>
                  <a:pt x="127773" y="87269"/>
                </a:lnTo>
                <a:lnTo>
                  <a:pt x="127778" y="87270"/>
                </a:lnTo>
                <a:lnTo>
                  <a:pt x="127789" y="87274"/>
                </a:lnTo>
                <a:lnTo>
                  <a:pt x="127789" y="87275"/>
                </a:lnTo>
                <a:lnTo>
                  <a:pt x="127791" y="87276"/>
                </a:lnTo>
                <a:lnTo>
                  <a:pt x="127794" y="87277"/>
                </a:lnTo>
                <a:lnTo>
                  <a:pt x="127821" y="87268"/>
                </a:lnTo>
                <a:lnTo>
                  <a:pt x="127833" y="87264"/>
                </a:lnTo>
                <a:lnTo>
                  <a:pt x="127835" y="87264"/>
                </a:lnTo>
                <a:lnTo>
                  <a:pt x="127836" y="87264"/>
                </a:lnTo>
                <a:lnTo>
                  <a:pt x="127836" y="87264"/>
                </a:lnTo>
                <a:lnTo>
                  <a:pt x="127840" y="87264"/>
                </a:lnTo>
                <a:lnTo>
                  <a:pt x="127845" y="87266"/>
                </a:lnTo>
                <a:lnTo>
                  <a:pt x="127849" y="87268"/>
                </a:lnTo>
                <a:lnTo>
                  <a:pt x="127865" y="87275"/>
                </a:lnTo>
                <a:lnTo>
                  <a:pt x="127870" y="87277"/>
                </a:lnTo>
                <a:lnTo>
                  <a:pt x="127873" y="87279"/>
                </a:lnTo>
                <a:lnTo>
                  <a:pt x="127875" y="87279"/>
                </a:lnTo>
                <a:lnTo>
                  <a:pt x="127884" y="87288"/>
                </a:lnTo>
                <a:lnTo>
                  <a:pt x="127889" y="87294"/>
                </a:lnTo>
                <a:lnTo>
                  <a:pt x="127892" y="87295"/>
                </a:lnTo>
                <a:lnTo>
                  <a:pt x="127895" y="87296"/>
                </a:lnTo>
                <a:lnTo>
                  <a:pt x="127902" y="87311"/>
                </a:lnTo>
                <a:lnTo>
                  <a:pt x="127905" y="87326"/>
                </a:lnTo>
                <a:lnTo>
                  <a:pt x="127906" y="87330"/>
                </a:lnTo>
                <a:lnTo>
                  <a:pt x="127906" y="87330"/>
                </a:lnTo>
                <a:lnTo>
                  <a:pt x="127906" y="87335"/>
                </a:lnTo>
                <a:lnTo>
                  <a:pt x="127915" y="87343"/>
                </a:lnTo>
                <a:lnTo>
                  <a:pt x="127917" y="87344"/>
                </a:lnTo>
                <a:lnTo>
                  <a:pt x="127920" y="87345"/>
                </a:lnTo>
                <a:lnTo>
                  <a:pt x="127922" y="87349"/>
                </a:lnTo>
                <a:lnTo>
                  <a:pt x="127926" y="87356"/>
                </a:lnTo>
                <a:lnTo>
                  <a:pt x="127928" y="87356"/>
                </a:lnTo>
                <a:lnTo>
                  <a:pt x="127931" y="87356"/>
                </a:lnTo>
                <a:lnTo>
                  <a:pt x="127942" y="87356"/>
                </a:lnTo>
                <a:lnTo>
                  <a:pt x="127947" y="87358"/>
                </a:lnTo>
                <a:lnTo>
                  <a:pt x="127953" y="87360"/>
                </a:lnTo>
                <a:lnTo>
                  <a:pt x="127962" y="87371"/>
                </a:lnTo>
                <a:lnTo>
                  <a:pt x="127965" y="87375"/>
                </a:lnTo>
                <a:lnTo>
                  <a:pt x="127968" y="87380"/>
                </a:lnTo>
                <a:lnTo>
                  <a:pt x="127984" y="87386"/>
                </a:lnTo>
                <a:lnTo>
                  <a:pt x="128008" y="87393"/>
                </a:lnTo>
                <a:lnTo>
                  <a:pt x="128013" y="87394"/>
                </a:lnTo>
                <a:lnTo>
                  <a:pt x="128015" y="87395"/>
                </a:lnTo>
                <a:lnTo>
                  <a:pt x="128021" y="87397"/>
                </a:lnTo>
                <a:lnTo>
                  <a:pt x="128023" y="87397"/>
                </a:lnTo>
                <a:lnTo>
                  <a:pt x="128039" y="87393"/>
                </a:lnTo>
                <a:lnTo>
                  <a:pt x="128046" y="87380"/>
                </a:lnTo>
                <a:lnTo>
                  <a:pt x="128050" y="87365"/>
                </a:lnTo>
                <a:lnTo>
                  <a:pt x="128050" y="87352"/>
                </a:lnTo>
                <a:lnTo>
                  <a:pt x="128057" y="87339"/>
                </a:lnTo>
                <a:lnTo>
                  <a:pt x="128070" y="87335"/>
                </a:lnTo>
                <a:lnTo>
                  <a:pt x="128074" y="87335"/>
                </a:lnTo>
                <a:lnTo>
                  <a:pt x="128075" y="87335"/>
                </a:lnTo>
                <a:lnTo>
                  <a:pt x="128081" y="87335"/>
                </a:lnTo>
                <a:lnTo>
                  <a:pt x="128094" y="87339"/>
                </a:lnTo>
                <a:lnTo>
                  <a:pt x="128098" y="87340"/>
                </a:lnTo>
                <a:lnTo>
                  <a:pt x="128104" y="87342"/>
                </a:lnTo>
                <a:lnTo>
                  <a:pt x="128114" y="87344"/>
                </a:lnTo>
                <a:lnTo>
                  <a:pt x="128116" y="87345"/>
                </a:lnTo>
                <a:lnTo>
                  <a:pt x="128138" y="87356"/>
                </a:lnTo>
                <a:lnTo>
                  <a:pt x="128154" y="87358"/>
                </a:lnTo>
                <a:lnTo>
                  <a:pt x="128169" y="87358"/>
                </a:lnTo>
                <a:lnTo>
                  <a:pt x="128178" y="87345"/>
                </a:lnTo>
                <a:lnTo>
                  <a:pt x="128189" y="87324"/>
                </a:lnTo>
                <a:lnTo>
                  <a:pt x="128189" y="87318"/>
                </a:lnTo>
                <a:lnTo>
                  <a:pt x="128189" y="87313"/>
                </a:lnTo>
                <a:lnTo>
                  <a:pt x="128198" y="87305"/>
                </a:lnTo>
                <a:lnTo>
                  <a:pt x="128198" y="87305"/>
                </a:lnTo>
                <a:lnTo>
                  <a:pt x="128199" y="87302"/>
                </a:lnTo>
                <a:lnTo>
                  <a:pt x="128200" y="87300"/>
                </a:lnTo>
                <a:lnTo>
                  <a:pt x="128220" y="87283"/>
                </a:lnTo>
                <a:lnTo>
                  <a:pt x="128224" y="87282"/>
                </a:lnTo>
                <a:lnTo>
                  <a:pt x="128227" y="87281"/>
                </a:lnTo>
                <a:lnTo>
                  <a:pt x="128249" y="87275"/>
                </a:lnTo>
                <a:lnTo>
                  <a:pt x="128271" y="87277"/>
                </a:lnTo>
                <a:lnTo>
                  <a:pt x="128274" y="87279"/>
                </a:lnTo>
                <a:lnTo>
                  <a:pt x="128278" y="87281"/>
                </a:lnTo>
                <a:lnTo>
                  <a:pt x="128279" y="87281"/>
                </a:lnTo>
                <a:lnTo>
                  <a:pt x="128291" y="87286"/>
                </a:lnTo>
                <a:lnTo>
                  <a:pt x="128297" y="87291"/>
                </a:lnTo>
                <a:lnTo>
                  <a:pt x="128311" y="87309"/>
                </a:lnTo>
                <a:lnTo>
                  <a:pt x="128316" y="87310"/>
                </a:lnTo>
                <a:lnTo>
                  <a:pt x="128322" y="87311"/>
                </a:lnTo>
                <a:lnTo>
                  <a:pt x="128323" y="87311"/>
                </a:lnTo>
                <a:lnTo>
                  <a:pt x="128329" y="87313"/>
                </a:lnTo>
                <a:lnTo>
                  <a:pt x="128332" y="87313"/>
                </a:lnTo>
                <a:lnTo>
                  <a:pt x="128335" y="87313"/>
                </a:lnTo>
                <a:lnTo>
                  <a:pt x="128346" y="87313"/>
                </a:lnTo>
                <a:lnTo>
                  <a:pt x="128353" y="87300"/>
                </a:lnTo>
                <a:lnTo>
                  <a:pt x="128356" y="87296"/>
                </a:lnTo>
                <a:lnTo>
                  <a:pt x="128359" y="87292"/>
                </a:lnTo>
                <a:lnTo>
                  <a:pt x="128368" y="87277"/>
                </a:lnTo>
                <a:lnTo>
                  <a:pt x="128375" y="87266"/>
                </a:lnTo>
                <a:lnTo>
                  <a:pt x="128388" y="87268"/>
                </a:lnTo>
                <a:lnTo>
                  <a:pt x="128393" y="87269"/>
                </a:lnTo>
                <a:lnTo>
                  <a:pt x="128408" y="87262"/>
                </a:lnTo>
                <a:lnTo>
                  <a:pt x="128430" y="87253"/>
                </a:lnTo>
                <a:lnTo>
                  <a:pt x="128448" y="87251"/>
                </a:lnTo>
                <a:lnTo>
                  <a:pt x="128448" y="87250"/>
                </a:lnTo>
                <a:lnTo>
                  <a:pt x="128466" y="87247"/>
                </a:lnTo>
                <a:lnTo>
                  <a:pt x="128488" y="87239"/>
                </a:lnTo>
                <a:lnTo>
                  <a:pt x="128492" y="87238"/>
                </a:lnTo>
                <a:lnTo>
                  <a:pt x="128501" y="87236"/>
                </a:lnTo>
                <a:lnTo>
                  <a:pt x="128508" y="87224"/>
                </a:lnTo>
                <a:lnTo>
                  <a:pt x="128510" y="87221"/>
                </a:lnTo>
                <a:lnTo>
                  <a:pt x="128516" y="87212"/>
                </a:lnTo>
                <a:lnTo>
                  <a:pt x="128519" y="87211"/>
                </a:lnTo>
                <a:lnTo>
                  <a:pt x="128523" y="87208"/>
                </a:lnTo>
                <a:lnTo>
                  <a:pt x="128527" y="87203"/>
                </a:lnTo>
                <a:lnTo>
                  <a:pt x="128539" y="87191"/>
                </a:lnTo>
                <a:lnTo>
                  <a:pt x="128550" y="87180"/>
                </a:lnTo>
                <a:lnTo>
                  <a:pt x="128553" y="87177"/>
                </a:lnTo>
                <a:lnTo>
                  <a:pt x="128554" y="87176"/>
                </a:lnTo>
                <a:lnTo>
                  <a:pt x="128558" y="87172"/>
                </a:lnTo>
                <a:lnTo>
                  <a:pt x="128565" y="87165"/>
                </a:lnTo>
                <a:lnTo>
                  <a:pt x="128567" y="87164"/>
                </a:lnTo>
                <a:lnTo>
                  <a:pt x="128569" y="87163"/>
                </a:lnTo>
                <a:lnTo>
                  <a:pt x="128572" y="87160"/>
                </a:lnTo>
                <a:lnTo>
                  <a:pt x="128576" y="87154"/>
                </a:lnTo>
                <a:lnTo>
                  <a:pt x="128581" y="87152"/>
                </a:lnTo>
                <a:lnTo>
                  <a:pt x="128585" y="87150"/>
                </a:lnTo>
                <a:lnTo>
                  <a:pt x="128594" y="87146"/>
                </a:lnTo>
                <a:lnTo>
                  <a:pt x="128598" y="87145"/>
                </a:lnTo>
                <a:lnTo>
                  <a:pt x="128603" y="87144"/>
                </a:lnTo>
                <a:lnTo>
                  <a:pt x="128618" y="87139"/>
                </a:lnTo>
                <a:lnTo>
                  <a:pt x="128623" y="87139"/>
                </a:lnTo>
                <a:lnTo>
                  <a:pt x="128627" y="87139"/>
                </a:lnTo>
                <a:lnTo>
                  <a:pt x="128651" y="87139"/>
                </a:lnTo>
                <a:lnTo>
                  <a:pt x="128656" y="87141"/>
                </a:lnTo>
                <a:lnTo>
                  <a:pt x="128660" y="87144"/>
                </a:lnTo>
                <a:lnTo>
                  <a:pt x="128673" y="87144"/>
                </a:lnTo>
                <a:lnTo>
                  <a:pt x="128702" y="87150"/>
                </a:lnTo>
                <a:lnTo>
                  <a:pt x="128704" y="87150"/>
                </a:lnTo>
                <a:lnTo>
                  <a:pt x="128707" y="87150"/>
                </a:lnTo>
                <a:lnTo>
                  <a:pt x="128742" y="87156"/>
                </a:lnTo>
                <a:lnTo>
                  <a:pt x="128766" y="87167"/>
                </a:lnTo>
                <a:lnTo>
                  <a:pt x="128775" y="87172"/>
                </a:lnTo>
                <a:lnTo>
                  <a:pt x="128780" y="87173"/>
                </a:lnTo>
                <a:lnTo>
                  <a:pt x="128788" y="87189"/>
                </a:lnTo>
                <a:lnTo>
                  <a:pt x="128795" y="87202"/>
                </a:lnTo>
                <a:lnTo>
                  <a:pt x="128806" y="87232"/>
                </a:lnTo>
                <a:lnTo>
                  <a:pt x="128844" y="87253"/>
                </a:lnTo>
                <a:lnTo>
                  <a:pt x="128861" y="87264"/>
                </a:lnTo>
                <a:lnTo>
                  <a:pt x="128877" y="87268"/>
                </a:lnTo>
                <a:lnTo>
                  <a:pt x="128897" y="87275"/>
                </a:lnTo>
                <a:lnTo>
                  <a:pt x="128901" y="87277"/>
                </a:lnTo>
                <a:lnTo>
                  <a:pt x="128906" y="87279"/>
                </a:lnTo>
                <a:lnTo>
                  <a:pt x="128925" y="87283"/>
                </a:lnTo>
                <a:lnTo>
                  <a:pt x="128930" y="87284"/>
                </a:lnTo>
                <a:lnTo>
                  <a:pt x="128930" y="87284"/>
                </a:lnTo>
                <a:lnTo>
                  <a:pt x="128934" y="87285"/>
                </a:lnTo>
                <a:lnTo>
                  <a:pt x="128943" y="87287"/>
                </a:lnTo>
                <a:lnTo>
                  <a:pt x="128952" y="87290"/>
                </a:lnTo>
                <a:lnTo>
                  <a:pt x="128956" y="87291"/>
                </a:lnTo>
                <a:lnTo>
                  <a:pt x="128961" y="87292"/>
                </a:lnTo>
                <a:lnTo>
                  <a:pt x="128983" y="87302"/>
                </a:lnTo>
                <a:lnTo>
                  <a:pt x="128998" y="87313"/>
                </a:lnTo>
                <a:lnTo>
                  <a:pt x="129012" y="87320"/>
                </a:lnTo>
                <a:lnTo>
                  <a:pt x="129032" y="87324"/>
                </a:lnTo>
                <a:lnTo>
                  <a:pt x="129034" y="87326"/>
                </a:lnTo>
                <a:lnTo>
                  <a:pt x="129036" y="87328"/>
                </a:lnTo>
                <a:lnTo>
                  <a:pt x="129054" y="87332"/>
                </a:lnTo>
                <a:lnTo>
                  <a:pt x="129067" y="87337"/>
                </a:lnTo>
                <a:lnTo>
                  <a:pt x="129072" y="87339"/>
                </a:lnTo>
                <a:lnTo>
                  <a:pt x="129078" y="87341"/>
                </a:lnTo>
                <a:lnTo>
                  <a:pt x="129084" y="87341"/>
                </a:lnTo>
                <a:lnTo>
                  <a:pt x="129090" y="87342"/>
                </a:lnTo>
                <a:lnTo>
                  <a:pt x="129104" y="87345"/>
                </a:lnTo>
                <a:lnTo>
                  <a:pt x="129120" y="87345"/>
                </a:lnTo>
                <a:lnTo>
                  <a:pt x="129142" y="87339"/>
                </a:lnTo>
                <a:lnTo>
                  <a:pt x="129155" y="87328"/>
                </a:lnTo>
                <a:lnTo>
                  <a:pt x="129158" y="87328"/>
                </a:lnTo>
                <a:lnTo>
                  <a:pt x="129162" y="87328"/>
                </a:lnTo>
                <a:lnTo>
                  <a:pt x="129164" y="87328"/>
                </a:lnTo>
                <a:lnTo>
                  <a:pt x="129171" y="87328"/>
                </a:lnTo>
                <a:lnTo>
                  <a:pt x="129184" y="87328"/>
                </a:lnTo>
                <a:lnTo>
                  <a:pt x="129190" y="87328"/>
                </a:lnTo>
                <a:lnTo>
                  <a:pt x="129195" y="87328"/>
                </a:lnTo>
                <a:lnTo>
                  <a:pt x="129208" y="87320"/>
                </a:lnTo>
                <a:lnTo>
                  <a:pt x="129226" y="87302"/>
                </a:lnTo>
                <a:lnTo>
                  <a:pt x="129244" y="87292"/>
                </a:lnTo>
                <a:lnTo>
                  <a:pt x="129260" y="87268"/>
                </a:lnTo>
                <a:lnTo>
                  <a:pt x="129261" y="87266"/>
                </a:lnTo>
                <a:lnTo>
                  <a:pt x="129279" y="87253"/>
                </a:lnTo>
                <a:lnTo>
                  <a:pt x="129290" y="87251"/>
                </a:lnTo>
                <a:lnTo>
                  <a:pt x="129296" y="87251"/>
                </a:lnTo>
                <a:lnTo>
                  <a:pt x="129301" y="87251"/>
                </a:lnTo>
                <a:lnTo>
                  <a:pt x="129314" y="87251"/>
                </a:lnTo>
                <a:lnTo>
                  <a:pt x="129330" y="87255"/>
                </a:lnTo>
                <a:lnTo>
                  <a:pt x="129345" y="87259"/>
                </a:lnTo>
                <a:lnTo>
                  <a:pt x="129348" y="87259"/>
                </a:lnTo>
                <a:lnTo>
                  <a:pt x="129353" y="87261"/>
                </a:lnTo>
                <a:lnTo>
                  <a:pt x="129356" y="87261"/>
                </a:lnTo>
                <a:lnTo>
                  <a:pt x="129359" y="87262"/>
                </a:lnTo>
                <a:lnTo>
                  <a:pt x="129376" y="87264"/>
                </a:lnTo>
                <a:lnTo>
                  <a:pt x="129390" y="87268"/>
                </a:lnTo>
                <a:lnTo>
                  <a:pt x="129393" y="87268"/>
                </a:lnTo>
                <a:lnTo>
                  <a:pt x="129396" y="87268"/>
                </a:lnTo>
                <a:lnTo>
                  <a:pt x="129418" y="87281"/>
                </a:lnTo>
                <a:lnTo>
                  <a:pt x="129429" y="87287"/>
                </a:lnTo>
                <a:lnTo>
                  <a:pt x="129443" y="87300"/>
                </a:lnTo>
                <a:lnTo>
                  <a:pt x="129454" y="87311"/>
                </a:lnTo>
                <a:lnTo>
                  <a:pt x="129456" y="87326"/>
                </a:lnTo>
                <a:lnTo>
                  <a:pt x="129456" y="87328"/>
                </a:lnTo>
                <a:lnTo>
                  <a:pt x="129456" y="87345"/>
                </a:lnTo>
                <a:lnTo>
                  <a:pt x="129456" y="87354"/>
                </a:lnTo>
                <a:lnTo>
                  <a:pt x="129458" y="87360"/>
                </a:lnTo>
                <a:lnTo>
                  <a:pt x="129465" y="87380"/>
                </a:lnTo>
                <a:lnTo>
                  <a:pt x="129505" y="87427"/>
                </a:lnTo>
                <a:lnTo>
                  <a:pt x="129515" y="87433"/>
                </a:lnTo>
                <a:lnTo>
                  <a:pt x="129518" y="87435"/>
                </a:lnTo>
                <a:lnTo>
                  <a:pt x="129566" y="87447"/>
                </a:lnTo>
                <a:lnTo>
                  <a:pt x="129568" y="87448"/>
                </a:lnTo>
                <a:lnTo>
                  <a:pt x="129571" y="87448"/>
                </a:lnTo>
                <a:lnTo>
                  <a:pt x="129576" y="87448"/>
                </a:lnTo>
                <a:lnTo>
                  <a:pt x="129576" y="87448"/>
                </a:lnTo>
                <a:lnTo>
                  <a:pt x="129594" y="87449"/>
                </a:lnTo>
                <a:lnTo>
                  <a:pt x="129597" y="87450"/>
                </a:lnTo>
                <a:lnTo>
                  <a:pt x="129598" y="87451"/>
                </a:lnTo>
                <a:lnTo>
                  <a:pt x="129608" y="87453"/>
                </a:lnTo>
                <a:lnTo>
                  <a:pt x="129653" y="87463"/>
                </a:lnTo>
                <a:lnTo>
                  <a:pt x="129668" y="87470"/>
                </a:lnTo>
                <a:lnTo>
                  <a:pt x="129684" y="87476"/>
                </a:lnTo>
                <a:lnTo>
                  <a:pt x="129723" y="87496"/>
                </a:lnTo>
                <a:lnTo>
                  <a:pt x="129741" y="87502"/>
                </a:lnTo>
                <a:lnTo>
                  <a:pt x="129772" y="87506"/>
                </a:lnTo>
                <a:lnTo>
                  <a:pt x="129788" y="87508"/>
                </a:lnTo>
                <a:lnTo>
                  <a:pt x="129830" y="87508"/>
                </a:lnTo>
                <a:lnTo>
                  <a:pt x="129860" y="87513"/>
                </a:lnTo>
                <a:lnTo>
                  <a:pt x="129896" y="87528"/>
                </a:lnTo>
                <a:lnTo>
                  <a:pt x="129901" y="87529"/>
                </a:lnTo>
                <a:lnTo>
                  <a:pt x="129907" y="87530"/>
                </a:lnTo>
                <a:lnTo>
                  <a:pt x="129949" y="87523"/>
                </a:lnTo>
                <a:lnTo>
                  <a:pt x="129984" y="87500"/>
                </a:lnTo>
                <a:lnTo>
                  <a:pt x="129998" y="87481"/>
                </a:lnTo>
                <a:lnTo>
                  <a:pt x="130002" y="87476"/>
                </a:lnTo>
                <a:lnTo>
                  <a:pt x="130017" y="87457"/>
                </a:lnTo>
                <a:lnTo>
                  <a:pt x="130037" y="87442"/>
                </a:lnTo>
                <a:lnTo>
                  <a:pt x="130064" y="87427"/>
                </a:lnTo>
                <a:lnTo>
                  <a:pt x="130069" y="87426"/>
                </a:lnTo>
                <a:lnTo>
                  <a:pt x="130075" y="87425"/>
                </a:lnTo>
                <a:lnTo>
                  <a:pt x="130139" y="87405"/>
                </a:lnTo>
                <a:lnTo>
                  <a:pt x="130158" y="87407"/>
                </a:lnTo>
                <a:lnTo>
                  <a:pt x="130166" y="87408"/>
                </a:lnTo>
                <a:lnTo>
                  <a:pt x="130216" y="87408"/>
                </a:lnTo>
                <a:lnTo>
                  <a:pt x="130245" y="87408"/>
                </a:lnTo>
                <a:lnTo>
                  <a:pt x="130276" y="87404"/>
                </a:lnTo>
                <a:lnTo>
                  <a:pt x="130283" y="87403"/>
                </a:lnTo>
                <a:lnTo>
                  <a:pt x="130331" y="87393"/>
                </a:lnTo>
                <a:lnTo>
                  <a:pt x="130362" y="87377"/>
                </a:lnTo>
                <a:lnTo>
                  <a:pt x="130400" y="87362"/>
                </a:lnTo>
                <a:lnTo>
                  <a:pt x="130418" y="87358"/>
                </a:lnTo>
                <a:lnTo>
                  <a:pt x="130430" y="87354"/>
                </a:lnTo>
                <a:lnTo>
                  <a:pt x="130448" y="87347"/>
                </a:lnTo>
                <a:lnTo>
                  <a:pt x="130457" y="87345"/>
                </a:lnTo>
                <a:lnTo>
                  <a:pt x="130462" y="87346"/>
                </a:lnTo>
                <a:lnTo>
                  <a:pt x="130484" y="87347"/>
                </a:lnTo>
                <a:lnTo>
                  <a:pt x="130568" y="87347"/>
                </a:lnTo>
                <a:lnTo>
                  <a:pt x="130586" y="87347"/>
                </a:lnTo>
                <a:lnTo>
                  <a:pt x="130616" y="87347"/>
                </a:lnTo>
                <a:lnTo>
                  <a:pt x="130620" y="87347"/>
                </a:lnTo>
                <a:lnTo>
                  <a:pt x="130623" y="87347"/>
                </a:lnTo>
                <a:lnTo>
                  <a:pt x="130634" y="87354"/>
                </a:lnTo>
                <a:lnTo>
                  <a:pt x="130654" y="87358"/>
                </a:lnTo>
                <a:lnTo>
                  <a:pt x="130700" y="87354"/>
                </a:lnTo>
                <a:lnTo>
                  <a:pt x="130747" y="87354"/>
                </a:lnTo>
                <a:lnTo>
                  <a:pt x="130795" y="87356"/>
                </a:lnTo>
                <a:lnTo>
                  <a:pt x="130800" y="87356"/>
                </a:lnTo>
                <a:lnTo>
                  <a:pt x="130804" y="87356"/>
                </a:lnTo>
                <a:lnTo>
                  <a:pt x="130855" y="87358"/>
                </a:lnTo>
                <a:lnTo>
                  <a:pt x="130906" y="87360"/>
                </a:lnTo>
                <a:lnTo>
                  <a:pt x="130926" y="87360"/>
                </a:lnTo>
                <a:lnTo>
                  <a:pt x="130944" y="87367"/>
                </a:lnTo>
                <a:lnTo>
                  <a:pt x="130961" y="87371"/>
                </a:lnTo>
                <a:lnTo>
                  <a:pt x="130966" y="87372"/>
                </a:lnTo>
                <a:lnTo>
                  <a:pt x="130983" y="87377"/>
                </a:lnTo>
                <a:lnTo>
                  <a:pt x="130999" y="87383"/>
                </a:lnTo>
                <a:lnTo>
                  <a:pt x="131017" y="87388"/>
                </a:lnTo>
                <a:lnTo>
                  <a:pt x="131032" y="87390"/>
                </a:lnTo>
                <a:lnTo>
                  <a:pt x="131034" y="87391"/>
                </a:lnTo>
                <a:lnTo>
                  <a:pt x="131036" y="87393"/>
                </a:lnTo>
                <a:lnTo>
                  <a:pt x="131044" y="87394"/>
                </a:lnTo>
                <a:lnTo>
                  <a:pt x="131055" y="87396"/>
                </a:lnTo>
                <a:lnTo>
                  <a:pt x="131056" y="87397"/>
                </a:lnTo>
                <a:lnTo>
                  <a:pt x="131063" y="87399"/>
                </a:lnTo>
                <a:lnTo>
                  <a:pt x="131070" y="87400"/>
                </a:lnTo>
                <a:lnTo>
                  <a:pt x="131075" y="87402"/>
                </a:lnTo>
                <a:lnTo>
                  <a:pt x="131081" y="87403"/>
                </a:lnTo>
                <a:lnTo>
                  <a:pt x="131083" y="87403"/>
                </a:lnTo>
                <a:lnTo>
                  <a:pt x="131090" y="87405"/>
                </a:lnTo>
                <a:lnTo>
                  <a:pt x="131091" y="87406"/>
                </a:lnTo>
                <a:lnTo>
                  <a:pt x="131105" y="87412"/>
                </a:lnTo>
                <a:lnTo>
                  <a:pt x="131111" y="87412"/>
                </a:lnTo>
                <a:lnTo>
                  <a:pt x="131116" y="87412"/>
                </a:lnTo>
                <a:lnTo>
                  <a:pt x="131116" y="87412"/>
                </a:lnTo>
                <a:lnTo>
                  <a:pt x="131125" y="87414"/>
                </a:lnTo>
                <a:lnTo>
                  <a:pt x="131126" y="87415"/>
                </a:lnTo>
                <a:lnTo>
                  <a:pt x="131129" y="87416"/>
                </a:lnTo>
                <a:lnTo>
                  <a:pt x="131131" y="87416"/>
                </a:lnTo>
                <a:lnTo>
                  <a:pt x="131134" y="87416"/>
                </a:lnTo>
                <a:lnTo>
                  <a:pt x="131156" y="87420"/>
                </a:lnTo>
                <a:lnTo>
                  <a:pt x="131158" y="87421"/>
                </a:lnTo>
                <a:lnTo>
                  <a:pt x="131161" y="87423"/>
                </a:lnTo>
                <a:lnTo>
                  <a:pt x="131180" y="87429"/>
                </a:lnTo>
                <a:lnTo>
                  <a:pt x="131204" y="87429"/>
                </a:lnTo>
                <a:lnTo>
                  <a:pt x="131218" y="87433"/>
                </a:lnTo>
                <a:lnTo>
                  <a:pt x="131244" y="87453"/>
                </a:lnTo>
                <a:lnTo>
                  <a:pt x="131249" y="87453"/>
                </a:lnTo>
                <a:lnTo>
                  <a:pt x="131253" y="87453"/>
                </a:lnTo>
                <a:lnTo>
                  <a:pt x="131264" y="87457"/>
                </a:lnTo>
                <a:lnTo>
                  <a:pt x="131277" y="87457"/>
                </a:lnTo>
                <a:lnTo>
                  <a:pt x="131279" y="87457"/>
                </a:lnTo>
                <a:lnTo>
                  <a:pt x="131280" y="87457"/>
                </a:lnTo>
                <a:lnTo>
                  <a:pt x="131291" y="87457"/>
                </a:lnTo>
                <a:lnTo>
                  <a:pt x="131300" y="87457"/>
                </a:lnTo>
                <a:lnTo>
                  <a:pt x="131328" y="87457"/>
                </a:lnTo>
                <a:lnTo>
                  <a:pt x="131372" y="87463"/>
                </a:lnTo>
                <a:lnTo>
                  <a:pt x="131372" y="87463"/>
                </a:lnTo>
                <a:lnTo>
                  <a:pt x="131388" y="87470"/>
                </a:lnTo>
                <a:lnTo>
                  <a:pt x="131399" y="87478"/>
                </a:lnTo>
                <a:lnTo>
                  <a:pt x="131412" y="87485"/>
                </a:lnTo>
                <a:lnTo>
                  <a:pt x="131428" y="87493"/>
                </a:lnTo>
                <a:lnTo>
                  <a:pt x="131439" y="87493"/>
                </a:lnTo>
                <a:lnTo>
                  <a:pt x="131450" y="87493"/>
                </a:lnTo>
                <a:lnTo>
                  <a:pt x="131468" y="87474"/>
                </a:lnTo>
                <a:lnTo>
                  <a:pt x="131470" y="87474"/>
                </a:lnTo>
                <a:lnTo>
                  <a:pt x="131490" y="87468"/>
                </a:lnTo>
                <a:lnTo>
                  <a:pt x="131514" y="87459"/>
                </a:lnTo>
                <a:lnTo>
                  <a:pt x="131543" y="87455"/>
                </a:lnTo>
                <a:lnTo>
                  <a:pt x="131552" y="87455"/>
                </a:lnTo>
                <a:lnTo>
                  <a:pt x="131585" y="87459"/>
                </a:lnTo>
                <a:lnTo>
                  <a:pt x="131594" y="87476"/>
                </a:lnTo>
                <a:lnTo>
                  <a:pt x="131591" y="87498"/>
                </a:lnTo>
                <a:lnTo>
                  <a:pt x="131607" y="87509"/>
                </a:lnTo>
                <a:lnTo>
                  <a:pt x="131609" y="87511"/>
                </a:lnTo>
                <a:lnTo>
                  <a:pt x="131622" y="87519"/>
                </a:lnTo>
                <a:lnTo>
                  <a:pt x="131633" y="87526"/>
                </a:lnTo>
                <a:lnTo>
                  <a:pt x="131644" y="87536"/>
                </a:lnTo>
                <a:lnTo>
                  <a:pt x="131655" y="87543"/>
                </a:lnTo>
                <a:lnTo>
                  <a:pt x="131673" y="87558"/>
                </a:lnTo>
                <a:lnTo>
                  <a:pt x="131715" y="87583"/>
                </a:lnTo>
                <a:lnTo>
                  <a:pt x="131728" y="87590"/>
                </a:lnTo>
                <a:lnTo>
                  <a:pt x="131737" y="87601"/>
                </a:lnTo>
                <a:lnTo>
                  <a:pt x="131742" y="87607"/>
                </a:lnTo>
                <a:lnTo>
                  <a:pt x="131757" y="87611"/>
                </a:lnTo>
                <a:lnTo>
                  <a:pt x="131788" y="87626"/>
                </a:lnTo>
                <a:lnTo>
                  <a:pt x="131799" y="87637"/>
                </a:lnTo>
                <a:lnTo>
                  <a:pt x="131817" y="87641"/>
                </a:lnTo>
                <a:lnTo>
                  <a:pt x="131828" y="87646"/>
                </a:lnTo>
                <a:lnTo>
                  <a:pt x="131839" y="87648"/>
                </a:lnTo>
                <a:lnTo>
                  <a:pt x="131848" y="87650"/>
                </a:lnTo>
                <a:lnTo>
                  <a:pt x="131870" y="87656"/>
                </a:lnTo>
                <a:lnTo>
                  <a:pt x="131905" y="87659"/>
                </a:lnTo>
                <a:lnTo>
                  <a:pt x="131925" y="87661"/>
                </a:lnTo>
                <a:lnTo>
                  <a:pt x="131945" y="87664"/>
                </a:lnTo>
                <a:lnTo>
                  <a:pt x="131956" y="87665"/>
                </a:lnTo>
                <a:lnTo>
                  <a:pt x="131987" y="87676"/>
                </a:lnTo>
                <a:lnTo>
                  <a:pt x="132007" y="87680"/>
                </a:lnTo>
                <a:lnTo>
                  <a:pt x="132025" y="87684"/>
                </a:lnTo>
                <a:lnTo>
                  <a:pt x="132031" y="87686"/>
                </a:lnTo>
                <a:lnTo>
                  <a:pt x="132071" y="87699"/>
                </a:lnTo>
                <a:lnTo>
                  <a:pt x="132089" y="87710"/>
                </a:lnTo>
                <a:lnTo>
                  <a:pt x="132091" y="87712"/>
                </a:lnTo>
                <a:lnTo>
                  <a:pt x="132095" y="87727"/>
                </a:lnTo>
                <a:lnTo>
                  <a:pt x="132095" y="87742"/>
                </a:lnTo>
                <a:lnTo>
                  <a:pt x="132097" y="87748"/>
                </a:lnTo>
                <a:lnTo>
                  <a:pt x="132100" y="87762"/>
                </a:lnTo>
                <a:lnTo>
                  <a:pt x="132115" y="87783"/>
                </a:lnTo>
                <a:lnTo>
                  <a:pt x="132133" y="87796"/>
                </a:lnTo>
                <a:lnTo>
                  <a:pt x="132146" y="87815"/>
                </a:lnTo>
                <a:lnTo>
                  <a:pt x="132168" y="87826"/>
                </a:lnTo>
                <a:lnTo>
                  <a:pt x="132199" y="87837"/>
                </a:lnTo>
                <a:lnTo>
                  <a:pt x="132226" y="87841"/>
                </a:lnTo>
                <a:lnTo>
                  <a:pt x="132231" y="87841"/>
                </a:lnTo>
                <a:lnTo>
                  <a:pt x="132237" y="87841"/>
                </a:lnTo>
                <a:lnTo>
                  <a:pt x="132270" y="87841"/>
                </a:lnTo>
                <a:lnTo>
                  <a:pt x="132272" y="87840"/>
                </a:lnTo>
                <a:lnTo>
                  <a:pt x="132274" y="87839"/>
                </a:lnTo>
                <a:lnTo>
                  <a:pt x="132297" y="87815"/>
                </a:lnTo>
                <a:lnTo>
                  <a:pt x="132308" y="87802"/>
                </a:lnTo>
                <a:lnTo>
                  <a:pt x="132312" y="87798"/>
                </a:lnTo>
                <a:lnTo>
                  <a:pt x="132327" y="87794"/>
                </a:lnTo>
                <a:lnTo>
                  <a:pt x="132341" y="87796"/>
                </a:lnTo>
                <a:lnTo>
                  <a:pt x="132367" y="87807"/>
                </a:lnTo>
                <a:lnTo>
                  <a:pt x="132385" y="87815"/>
                </a:lnTo>
                <a:lnTo>
                  <a:pt x="132394" y="87820"/>
                </a:lnTo>
                <a:lnTo>
                  <a:pt x="132407" y="87820"/>
                </a:lnTo>
                <a:lnTo>
                  <a:pt x="132418" y="87817"/>
                </a:lnTo>
                <a:lnTo>
                  <a:pt x="132429" y="87817"/>
                </a:lnTo>
                <a:lnTo>
                  <a:pt x="132436" y="87817"/>
                </a:lnTo>
                <a:lnTo>
                  <a:pt x="132476" y="87822"/>
                </a:lnTo>
                <a:lnTo>
                  <a:pt x="132500" y="87830"/>
                </a:lnTo>
                <a:lnTo>
                  <a:pt x="132507" y="87835"/>
                </a:lnTo>
                <a:lnTo>
                  <a:pt x="132520" y="87839"/>
                </a:lnTo>
                <a:lnTo>
                  <a:pt x="132526" y="87839"/>
                </a:lnTo>
                <a:lnTo>
                  <a:pt x="132531" y="87839"/>
                </a:lnTo>
                <a:lnTo>
                  <a:pt x="132560" y="87839"/>
                </a:lnTo>
                <a:lnTo>
                  <a:pt x="132577" y="87839"/>
                </a:lnTo>
                <a:lnTo>
                  <a:pt x="132606" y="87847"/>
                </a:lnTo>
                <a:lnTo>
                  <a:pt x="132617" y="87852"/>
                </a:lnTo>
                <a:lnTo>
                  <a:pt x="132633" y="87860"/>
                </a:lnTo>
                <a:lnTo>
                  <a:pt x="132633" y="87861"/>
                </a:lnTo>
                <a:lnTo>
                  <a:pt x="132635" y="87861"/>
                </a:lnTo>
                <a:lnTo>
                  <a:pt x="132637" y="87862"/>
                </a:lnTo>
                <a:lnTo>
                  <a:pt x="132648" y="87869"/>
                </a:lnTo>
                <a:lnTo>
                  <a:pt x="132652" y="87888"/>
                </a:lnTo>
                <a:lnTo>
                  <a:pt x="132652" y="87914"/>
                </a:lnTo>
                <a:lnTo>
                  <a:pt x="132668" y="87927"/>
                </a:lnTo>
                <a:lnTo>
                  <a:pt x="132675" y="87942"/>
                </a:lnTo>
                <a:lnTo>
                  <a:pt x="132699" y="87957"/>
                </a:lnTo>
                <a:lnTo>
                  <a:pt x="132712" y="87983"/>
                </a:lnTo>
                <a:lnTo>
                  <a:pt x="132721" y="87991"/>
                </a:lnTo>
                <a:lnTo>
                  <a:pt x="132743" y="87993"/>
                </a:lnTo>
                <a:lnTo>
                  <a:pt x="132763" y="87993"/>
                </a:lnTo>
                <a:lnTo>
                  <a:pt x="132768" y="87992"/>
                </a:lnTo>
                <a:lnTo>
                  <a:pt x="132774" y="87991"/>
                </a:lnTo>
                <a:lnTo>
                  <a:pt x="132780" y="87991"/>
                </a:lnTo>
                <a:lnTo>
                  <a:pt x="132787" y="87991"/>
                </a:lnTo>
                <a:lnTo>
                  <a:pt x="132792" y="87990"/>
                </a:lnTo>
                <a:lnTo>
                  <a:pt x="132796" y="87989"/>
                </a:lnTo>
                <a:lnTo>
                  <a:pt x="132802" y="87989"/>
                </a:lnTo>
                <a:lnTo>
                  <a:pt x="132807" y="87989"/>
                </a:lnTo>
                <a:lnTo>
                  <a:pt x="132812" y="87988"/>
                </a:lnTo>
                <a:lnTo>
                  <a:pt x="132816" y="87987"/>
                </a:lnTo>
                <a:lnTo>
                  <a:pt x="132827" y="87989"/>
                </a:lnTo>
                <a:lnTo>
                  <a:pt x="132851" y="87980"/>
                </a:lnTo>
                <a:lnTo>
                  <a:pt x="132856" y="87980"/>
                </a:lnTo>
                <a:lnTo>
                  <a:pt x="132860" y="87980"/>
                </a:lnTo>
                <a:lnTo>
                  <a:pt x="132898" y="87970"/>
                </a:lnTo>
                <a:lnTo>
                  <a:pt x="132915" y="87970"/>
                </a:lnTo>
                <a:lnTo>
                  <a:pt x="132927" y="87970"/>
                </a:lnTo>
                <a:lnTo>
                  <a:pt x="132931" y="87970"/>
                </a:lnTo>
                <a:lnTo>
                  <a:pt x="132935" y="87970"/>
                </a:lnTo>
                <a:lnTo>
                  <a:pt x="132951" y="87970"/>
                </a:lnTo>
                <a:lnTo>
                  <a:pt x="132980" y="87970"/>
                </a:lnTo>
                <a:lnTo>
                  <a:pt x="132982" y="87970"/>
                </a:lnTo>
                <a:lnTo>
                  <a:pt x="132984" y="87970"/>
                </a:lnTo>
                <a:lnTo>
                  <a:pt x="133017" y="87970"/>
                </a:lnTo>
                <a:lnTo>
                  <a:pt x="133033" y="87970"/>
                </a:lnTo>
                <a:lnTo>
                  <a:pt x="133064" y="87948"/>
                </a:lnTo>
                <a:lnTo>
                  <a:pt x="133075" y="87940"/>
                </a:lnTo>
                <a:lnTo>
                  <a:pt x="133090" y="87938"/>
                </a:lnTo>
                <a:lnTo>
                  <a:pt x="133119" y="87942"/>
                </a:lnTo>
                <a:lnTo>
                  <a:pt x="133152" y="87942"/>
                </a:lnTo>
                <a:lnTo>
                  <a:pt x="133169" y="87945"/>
                </a:lnTo>
                <a:lnTo>
                  <a:pt x="133194" y="87953"/>
                </a:lnTo>
                <a:lnTo>
                  <a:pt x="133243" y="87953"/>
                </a:lnTo>
                <a:lnTo>
                  <a:pt x="133287" y="87944"/>
                </a:lnTo>
                <a:lnTo>
                  <a:pt x="133307" y="87944"/>
                </a:lnTo>
                <a:lnTo>
                  <a:pt x="133340" y="87940"/>
                </a:lnTo>
                <a:lnTo>
                  <a:pt x="133358" y="87940"/>
                </a:lnTo>
                <a:lnTo>
                  <a:pt x="133360" y="87940"/>
                </a:lnTo>
                <a:lnTo>
                  <a:pt x="133362" y="87940"/>
                </a:lnTo>
                <a:lnTo>
                  <a:pt x="133380" y="87940"/>
                </a:lnTo>
                <a:lnTo>
                  <a:pt x="133384" y="87935"/>
                </a:lnTo>
                <a:lnTo>
                  <a:pt x="133385" y="87934"/>
                </a:lnTo>
                <a:lnTo>
                  <a:pt x="133389" y="87931"/>
                </a:lnTo>
                <a:lnTo>
                  <a:pt x="133397" y="87930"/>
                </a:lnTo>
                <a:lnTo>
                  <a:pt x="133406" y="87929"/>
                </a:lnTo>
                <a:lnTo>
                  <a:pt x="133426" y="87925"/>
                </a:lnTo>
                <a:lnTo>
                  <a:pt x="133453" y="87918"/>
                </a:lnTo>
                <a:lnTo>
                  <a:pt x="133473" y="87910"/>
                </a:lnTo>
                <a:lnTo>
                  <a:pt x="133506" y="87899"/>
                </a:lnTo>
                <a:lnTo>
                  <a:pt x="133515" y="87895"/>
                </a:lnTo>
                <a:lnTo>
                  <a:pt x="133516" y="87894"/>
                </a:lnTo>
                <a:lnTo>
                  <a:pt x="133522" y="87892"/>
                </a:lnTo>
                <a:lnTo>
                  <a:pt x="133525" y="87890"/>
                </a:lnTo>
                <a:lnTo>
                  <a:pt x="133559" y="87875"/>
                </a:lnTo>
                <a:lnTo>
                  <a:pt x="133574" y="87862"/>
                </a:lnTo>
                <a:lnTo>
                  <a:pt x="133585" y="87850"/>
                </a:lnTo>
                <a:lnTo>
                  <a:pt x="133618" y="87828"/>
                </a:lnTo>
                <a:lnTo>
                  <a:pt x="133622" y="87825"/>
                </a:lnTo>
                <a:lnTo>
                  <a:pt x="133625" y="87822"/>
                </a:lnTo>
                <a:lnTo>
                  <a:pt x="133680" y="87811"/>
                </a:lnTo>
                <a:lnTo>
                  <a:pt x="133696" y="87811"/>
                </a:lnTo>
                <a:lnTo>
                  <a:pt x="133709" y="87809"/>
                </a:lnTo>
                <a:lnTo>
                  <a:pt x="133747" y="87798"/>
                </a:lnTo>
                <a:lnTo>
                  <a:pt x="133749" y="87797"/>
                </a:lnTo>
                <a:lnTo>
                  <a:pt x="133784" y="87781"/>
                </a:lnTo>
                <a:lnTo>
                  <a:pt x="133813" y="87770"/>
                </a:lnTo>
                <a:lnTo>
                  <a:pt x="133857" y="87770"/>
                </a:lnTo>
                <a:lnTo>
                  <a:pt x="133893" y="87770"/>
                </a:lnTo>
                <a:lnTo>
                  <a:pt x="133937" y="87770"/>
                </a:lnTo>
                <a:lnTo>
                  <a:pt x="133961" y="87770"/>
                </a:lnTo>
                <a:lnTo>
                  <a:pt x="134007" y="87774"/>
                </a:lnTo>
                <a:lnTo>
                  <a:pt x="134043" y="87779"/>
                </a:lnTo>
                <a:lnTo>
                  <a:pt x="134078" y="87783"/>
                </a:lnTo>
                <a:lnTo>
                  <a:pt x="134080" y="87783"/>
                </a:lnTo>
                <a:lnTo>
                  <a:pt x="134097" y="87789"/>
                </a:lnTo>
                <a:lnTo>
                  <a:pt x="134121" y="87798"/>
                </a:lnTo>
                <a:lnTo>
                  <a:pt x="134125" y="87798"/>
                </a:lnTo>
                <a:lnTo>
                  <a:pt x="134138" y="87798"/>
                </a:lnTo>
                <a:lnTo>
                  <a:pt x="134167" y="87789"/>
                </a:lnTo>
                <a:lnTo>
                  <a:pt x="134191" y="87781"/>
                </a:lnTo>
                <a:lnTo>
                  <a:pt x="134211" y="87774"/>
                </a:lnTo>
                <a:lnTo>
                  <a:pt x="134253" y="87774"/>
                </a:lnTo>
                <a:lnTo>
                  <a:pt x="134273" y="87774"/>
                </a:lnTo>
                <a:lnTo>
                  <a:pt x="134317" y="87789"/>
                </a:lnTo>
                <a:lnTo>
                  <a:pt x="134357" y="87807"/>
                </a:lnTo>
                <a:lnTo>
                  <a:pt x="134394" y="87826"/>
                </a:lnTo>
                <a:lnTo>
                  <a:pt x="134425" y="87845"/>
                </a:lnTo>
                <a:lnTo>
                  <a:pt x="134458" y="87860"/>
                </a:lnTo>
                <a:lnTo>
                  <a:pt x="134483" y="87862"/>
                </a:lnTo>
                <a:lnTo>
                  <a:pt x="134507" y="87871"/>
                </a:lnTo>
                <a:lnTo>
                  <a:pt x="134569" y="87899"/>
                </a:lnTo>
                <a:lnTo>
                  <a:pt x="134593" y="87914"/>
                </a:lnTo>
                <a:lnTo>
                  <a:pt x="134609" y="87933"/>
                </a:lnTo>
                <a:lnTo>
                  <a:pt x="134614" y="87934"/>
                </a:lnTo>
                <a:lnTo>
                  <a:pt x="134649" y="87953"/>
                </a:lnTo>
                <a:lnTo>
                  <a:pt x="134686" y="87968"/>
                </a:lnTo>
                <a:lnTo>
                  <a:pt x="134717" y="87978"/>
                </a:lnTo>
                <a:lnTo>
                  <a:pt x="134759" y="87989"/>
                </a:lnTo>
                <a:lnTo>
                  <a:pt x="134765" y="87990"/>
                </a:lnTo>
                <a:lnTo>
                  <a:pt x="134797" y="88011"/>
                </a:lnTo>
                <a:lnTo>
                  <a:pt x="134823" y="88019"/>
                </a:lnTo>
                <a:lnTo>
                  <a:pt x="134843" y="88038"/>
                </a:lnTo>
                <a:lnTo>
                  <a:pt x="134859" y="88075"/>
                </a:lnTo>
                <a:lnTo>
                  <a:pt x="134865" y="88090"/>
                </a:lnTo>
                <a:lnTo>
                  <a:pt x="134876" y="88107"/>
                </a:lnTo>
                <a:lnTo>
                  <a:pt x="134895" y="88122"/>
                </a:lnTo>
                <a:lnTo>
                  <a:pt x="134929" y="88150"/>
                </a:lnTo>
                <a:lnTo>
                  <a:pt x="134945" y="88159"/>
                </a:lnTo>
                <a:lnTo>
                  <a:pt x="134956" y="88171"/>
                </a:lnTo>
                <a:lnTo>
                  <a:pt x="134969" y="88184"/>
                </a:lnTo>
                <a:lnTo>
                  <a:pt x="135022" y="88238"/>
                </a:lnTo>
                <a:lnTo>
                  <a:pt x="135044" y="88249"/>
                </a:lnTo>
                <a:lnTo>
                  <a:pt x="135075" y="88313"/>
                </a:lnTo>
                <a:lnTo>
                  <a:pt x="135104" y="88335"/>
                </a:lnTo>
                <a:lnTo>
                  <a:pt x="135126" y="88347"/>
                </a:lnTo>
                <a:lnTo>
                  <a:pt x="135150" y="88356"/>
                </a:lnTo>
                <a:lnTo>
                  <a:pt x="135197" y="88377"/>
                </a:lnTo>
                <a:lnTo>
                  <a:pt x="135248" y="88399"/>
                </a:lnTo>
                <a:lnTo>
                  <a:pt x="135268" y="88415"/>
                </a:lnTo>
                <a:lnTo>
                  <a:pt x="135294" y="88442"/>
                </a:lnTo>
                <a:lnTo>
                  <a:pt x="135300" y="88455"/>
                </a:lnTo>
                <a:lnTo>
                  <a:pt x="135307" y="88474"/>
                </a:lnTo>
                <a:lnTo>
                  <a:pt x="135307" y="88504"/>
                </a:lnTo>
                <a:lnTo>
                  <a:pt x="135298" y="88517"/>
                </a:lnTo>
                <a:lnTo>
                  <a:pt x="135279" y="88532"/>
                </a:lnTo>
                <a:lnTo>
                  <a:pt x="135263" y="88553"/>
                </a:lnTo>
                <a:lnTo>
                  <a:pt x="135265" y="88583"/>
                </a:lnTo>
                <a:lnTo>
                  <a:pt x="135276" y="88594"/>
                </a:lnTo>
                <a:lnTo>
                  <a:pt x="135301" y="88618"/>
                </a:lnTo>
                <a:lnTo>
                  <a:pt x="135312" y="88635"/>
                </a:lnTo>
                <a:lnTo>
                  <a:pt x="135325" y="88648"/>
                </a:lnTo>
                <a:lnTo>
                  <a:pt x="135338" y="88665"/>
                </a:lnTo>
                <a:lnTo>
                  <a:pt x="135338" y="88667"/>
                </a:lnTo>
                <a:lnTo>
                  <a:pt x="135338" y="88669"/>
                </a:lnTo>
                <a:lnTo>
                  <a:pt x="135343" y="88699"/>
                </a:lnTo>
                <a:lnTo>
                  <a:pt x="135349" y="88725"/>
                </a:lnTo>
                <a:lnTo>
                  <a:pt x="135356" y="88740"/>
                </a:lnTo>
                <a:lnTo>
                  <a:pt x="135357" y="88741"/>
                </a:lnTo>
                <a:lnTo>
                  <a:pt x="135358" y="88742"/>
                </a:lnTo>
                <a:lnTo>
                  <a:pt x="135369" y="88744"/>
                </a:lnTo>
                <a:lnTo>
                  <a:pt x="135382" y="88768"/>
                </a:lnTo>
                <a:lnTo>
                  <a:pt x="135402" y="88784"/>
                </a:lnTo>
                <a:lnTo>
                  <a:pt x="135433" y="88830"/>
                </a:lnTo>
                <a:lnTo>
                  <a:pt x="135447" y="88835"/>
                </a:lnTo>
                <a:lnTo>
                  <a:pt x="135491" y="88867"/>
                </a:lnTo>
                <a:lnTo>
                  <a:pt x="135511" y="88880"/>
                </a:lnTo>
                <a:lnTo>
                  <a:pt x="135524" y="88892"/>
                </a:lnTo>
                <a:lnTo>
                  <a:pt x="135535" y="88909"/>
                </a:lnTo>
                <a:lnTo>
                  <a:pt x="135546" y="88925"/>
                </a:lnTo>
                <a:lnTo>
                  <a:pt x="135570" y="88944"/>
                </a:lnTo>
                <a:lnTo>
                  <a:pt x="135597" y="88972"/>
                </a:lnTo>
                <a:lnTo>
                  <a:pt x="135615" y="88989"/>
                </a:lnTo>
                <a:lnTo>
                  <a:pt x="135618" y="88992"/>
                </a:lnTo>
                <a:lnTo>
                  <a:pt x="135639" y="89011"/>
                </a:lnTo>
                <a:lnTo>
                  <a:pt x="135646" y="89012"/>
                </a:lnTo>
                <a:lnTo>
                  <a:pt x="135668" y="89017"/>
                </a:lnTo>
                <a:lnTo>
                  <a:pt x="135705" y="89030"/>
                </a:lnTo>
                <a:lnTo>
                  <a:pt x="135710" y="89032"/>
                </a:lnTo>
                <a:lnTo>
                  <a:pt x="135723" y="89038"/>
                </a:lnTo>
                <a:lnTo>
                  <a:pt x="135747" y="89043"/>
                </a:lnTo>
                <a:lnTo>
                  <a:pt x="135805" y="89047"/>
                </a:lnTo>
                <a:lnTo>
                  <a:pt x="135809" y="89048"/>
                </a:lnTo>
                <a:lnTo>
                  <a:pt x="135813" y="89048"/>
                </a:lnTo>
                <a:lnTo>
                  <a:pt x="135829" y="89051"/>
                </a:lnTo>
                <a:lnTo>
                  <a:pt x="135849" y="89058"/>
                </a:lnTo>
                <a:lnTo>
                  <a:pt x="135873" y="89060"/>
                </a:lnTo>
                <a:lnTo>
                  <a:pt x="135895" y="89060"/>
                </a:lnTo>
                <a:lnTo>
                  <a:pt x="135931" y="89047"/>
                </a:lnTo>
                <a:lnTo>
                  <a:pt x="135979" y="89047"/>
                </a:lnTo>
                <a:lnTo>
                  <a:pt x="136032" y="89062"/>
                </a:lnTo>
                <a:lnTo>
                  <a:pt x="136068" y="89077"/>
                </a:lnTo>
                <a:lnTo>
                  <a:pt x="136094" y="89092"/>
                </a:lnTo>
                <a:lnTo>
                  <a:pt x="136132" y="89111"/>
                </a:lnTo>
                <a:lnTo>
                  <a:pt x="136161" y="89124"/>
                </a:lnTo>
                <a:lnTo>
                  <a:pt x="136238" y="89148"/>
                </a:lnTo>
                <a:lnTo>
                  <a:pt x="136251" y="89152"/>
                </a:lnTo>
                <a:lnTo>
                  <a:pt x="136295" y="89169"/>
                </a:lnTo>
                <a:lnTo>
                  <a:pt x="136362" y="89197"/>
                </a:lnTo>
                <a:lnTo>
                  <a:pt x="136413" y="89208"/>
                </a:lnTo>
                <a:lnTo>
                  <a:pt x="136444" y="89214"/>
                </a:lnTo>
                <a:lnTo>
                  <a:pt x="136457" y="89217"/>
                </a:lnTo>
                <a:lnTo>
                  <a:pt x="136539" y="89217"/>
                </a:lnTo>
                <a:lnTo>
                  <a:pt x="136556" y="89217"/>
                </a:lnTo>
                <a:lnTo>
                  <a:pt x="136620" y="89223"/>
                </a:lnTo>
                <a:lnTo>
                  <a:pt x="136651" y="89223"/>
                </a:lnTo>
                <a:lnTo>
                  <a:pt x="136700" y="89223"/>
                </a:lnTo>
                <a:lnTo>
                  <a:pt x="136726" y="89219"/>
                </a:lnTo>
                <a:lnTo>
                  <a:pt x="136762" y="89202"/>
                </a:lnTo>
                <a:lnTo>
                  <a:pt x="136833" y="89189"/>
                </a:lnTo>
                <a:lnTo>
                  <a:pt x="136872" y="89184"/>
                </a:lnTo>
                <a:lnTo>
                  <a:pt x="136897" y="89186"/>
                </a:lnTo>
                <a:lnTo>
                  <a:pt x="136939" y="89193"/>
                </a:lnTo>
                <a:lnTo>
                  <a:pt x="136985" y="89202"/>
                </a:lnTo>
                <a:lnTo>
                  <a:pt x="137069" y="89223"/>
                </a:lnTo>
                <a:lnTo>
                  <a:pt x="137093" y="89227"/>
                </a:lnTo>
                <a:lnTo>
                  <a:pt x="137131" y="89232"/>
                </a:lnTo>
                <a:lnTo>
                  <a:pt x="137166" y="89236"/>
                </a:lnTo>
                <a:lnTo>
                  <a:pt x="137217" y="89240"/>
                </a:lnTo>
                <a:lnTo>
                  <a:pt x="137273" y="89240"/>
                </a:lnTo>
                <a:lnTo>
                  <a:pt x="137321" y="89244"/>
                </a:lnTo>
                <a:lnTo>
                  <a:pt x="137365" y="89253"/>
                </a:lnTo>
                <a:lnTo>
                  <a:pt x="137418" y="89265"/>
                </a:lnTo>
                <a:lnTo>
                  <a:pt x="137441" y="89270"/>
                </a:lnTo>
                <a:lnTo>
                  <a:pt x="137443" y="89270"/>
                </a:lnTo>
                <a:lnTo>
                  <a:pt x="137443" y="89270"/>
                </a:lnTo>
                <a:lnTo>
                  <a:pt x="137490" y="89276"/>
                </a:lnTo>
                <a:lnTo>
                  <a:pt x="137491" y="89277"/>
                </a:lnTo>
                <a:lnTo>
                  <a:pt x="137491" y="89277"/>
                </a:lnTo>
                <a:lnTo>
                  <a:pt x="137507" y="89281"/>
                </a:lnTo>
                <a:lnTo>
                  <a:pt x="137542" y="89294"/>
                </a:lnTo>
                <a:lnTo>
                  <a:pt x="137564" y="89302"/>
                </a:lnTo>
                <a:lnTo>
                  <a:pt x="137600" y="89317"/>
                </a:lnTo>
                <a:lnTo>
                  <a:pt x="137631" y="89330"/>
                </a:lnTo>
                <a:lnTo>
                  <a:pt x="137664" y="89343"/>
                </a:lnTo>
                <a:lnTo>
                  <a:pt x="137706" y="89358"/>
                </a:lnTo>
                <a:lnTo>
                  <a:pt x="137741" y="89373"/>
                </a:lnTo>
                <a:lnTo>
                  <a:pt x="137777" y="89386"/>
                </a:lnTo>
                <a:lnTo>
                  <a:pt x="137810" y="89393"/>
                </a:lnTo>
                <a:lnTo>
                  <a:pt x="137843" y="89395"/>
                </a:lnTo>
                <a:lnTo>
                  <a:pt x="137872" y="89395"/>
                </a:lnTo>
                <a:lnTo>
                  <a:pt x="137927" y="89377"/>
                </a:lnTo>
                <a:lnTo>
                  <a:pt x="137947" y="89356"/>
                </a:lnTo>
                <a:lnTo>
                  <a:pt x="137956" y="89317"/>
                </a:lnTo>
                <a:lnTo>
                  <a:pt x="137967" y="89290"/>
                </a:lnTo>
                <a:lnTo>
                  <a:pt x="137978" y="89277"/>
                </a:lnTo>
                <a:lnTo>
                  <a:pt x="137991" y="89272"/>
                </a:lnTo>
                <a:lnTo>
                  <a:pt x="138006" y="89268"/>
                </a:lnTo>
                <a:lnTo>
                  <a:pt x="138024" y="89268"/>
                </a:lnTo>
                <a:lnTo>
                  <a:pt x="138084" y="89268"/>
                </a:lnTo>
                <a:lnTo>
                  <a:pt x="138117" y="89259"/>
                </a:lnTo>
                <a:lnTo>
                  <a:pt x="138120" y="89256"/>
                </a:lnTo>
                <a:lnTo>
                  <a:pt x="138129" y="89250"/>
                </a:lnTo>
                <a:lnTo>
                  <a:pt x="138161" y="89228"/>
                </a:lnTo>
                <a:lnTo>
                  <a:pt x="138161" y="89223"/>
                </a:lnTo>
                <a:lnTo>
                  <a:pt x="138161" y="89215"/>
                </a:lnTo>
                <a:lnTo>
                  <a:pt x="138161" y="89182"/>
                </a:lnTo>
                <a:lnTo>
                  <a:pt x="138170" y="89163"/>
                </a:lnTo>
                <a:lnTo>
                  <a:pt x="138178" y="89152"/>
                </a:lnTo>
                <a:lnTo>
                  <a:pt x="138188" y="89137"/>
                </a:lnTo>
                <a:lnTo>
                  <a:pt x="138212" y="89116"/>
                </a:lnTo>
                <a:lnTo>
                  <a:pt x="138230" y="89105"/>
                </a:lnTo>
                <a:lnTo>
                  <a:pt x="138256" y="89094"/>
                </a:lnTo>
                <a:lnTo>
                  <a:pt x="138276" y="89094"/>
                </a:lnTo>
                <a:lnTo>
                  <a:pt x="138294" y="89096"/>
                </a:lnTo>
                <a:lnTo>
                  <a:pt x="138325" y="89101"/>
                </a:lnTo>
                <a:lnTo>
                  <a:pt x="138353" y="89105"/>
                </a:lnTo>
                <a:lnTo>
                  <a:pt x="138356" y="89105"/>
                </a:lnTo>
                <a:lnTo>
                  <a:pt x="138361" y="89106"/>
                </a:lnTo>
                <a:lnTo>
                  <a:pt x="138369" y="89107"/>
                </a:lnTo>
                <a:lnTo>
                  <a:pt x="138410" y="89105"/>
                </a:lnTo>
                <a:lnTo>
                  <a:pt x="138411" y="89105"/>
                </a:lnTo>
                <a:lnTo>
                  <a:pt x="138433" y="89110"/>
                </a:lnTo>
                <a:lnTo>
                  <a:pt x="138433" y="89111"/>
                </a:lnTo>
                <a:lnTo>
                  <a:pt x="138451" y="89118"/>
                </a:lnTo>
                <a:lnTo>
                  <a:pt x="138466" y="89122"/>
                </a:lnTo>
                <a:lnTo>
                  <a:pt x="138477" y="89125"/>
                </a:lnTo>
                <a:lnTo>
                  <a:pt x="138482" y="89126"/>
                </a:lnTo>
                <a:lnTo>
                  <a:pt x="138485" y="89126"/>
                </a:lnTo>
                <a:lnTo>
                  <a:pt x="138502" y="89129"/>
                </a:lnTo>
                <a:lnTo>
                  <a:pt x="138519" y="89129"/>
                </a:lnTo>
                <a:lnTo>
                  <a:pt x="138552" y="89131"/>
                </a:lnTo>
                <a:lnTo>
                  <a:pt x="138579" y="89131"/>
                </a:lnTo>
                <a:lnTo>
                  <a:pt x="138581" y="89131"/>
                </a:lnTo>
                <a:lnTo>
                  <a:pt x="138583" y="89131"/>
                </a:lnTo>
                <a:lnTo>
                  <a:pt x="138603" y="89131"/>
                </a:lnTo>
                <a:lnTo>
                  <a:pt x="138647" y="89122"/>
                </a:lnTo>
                <a:lnTo>
                  <a:pt x="138683" y="89122"/>
                </a:lnTo>
                <a:lnTo>
                  <a:pt x="138702" y="89125"/>
                </a:lnTo>
                <a:lnTo>
                  <a:pt x="138702" y="89125"/>
                </a:lnTo>
                <a:lnTo>
                  <a:pt x="138704" y="89125"/>
                </a:lnTo>
                <a:lnTo>
                  <a:pt x="138712" y="89126"/>
                </a:lnTo>
                <a:lnTo>
                  <a:pt x="138726" y="89131"/>
                </a:lnTo>
                <a:lnTo>
                  <a:pt x="138731" y="89133"/>
                </a:lnTo>
                <a:lnTo>
                  <a:pt x="138743" y="89131"/>
                </a:lnTo>
                <a:lnTo>
                  <a:pt x="138744" y="89130"/>
                </a:lnTo>
                <a:lnTo>
                  <a:pt x="138751" y="89126"/>
                </a:lnTo>
                <a:lnTo>
                  <a:pt x="138757" y="89124"/>
                </a:lnTo>
                <a:lnTo>
                  <a:pt x="138802" y="89122"/>
                </a:lnTo>
                <a:lnTo>
                  <a:pt x="138824" y="89122"/>
                </a:lnTo>
                <a:lnTo>
                  <a:pt x="138842" y="89122"/>
                </a:lnTo>
                <a:lnTo>
                  <a:pt x="138875" y="89133"/>
                </a:lnTo>
                <a:lnTo>
                  <a:pt x="138888" y="89133"/>
                </a:lnTo>
                <a:lnTo>
                  <a:pt x="138893" y="89120"/>
                </a:lnTo>
                <a:lnTo>
                  <a:pt x="138899" y="89107"/>
                </a:lnTo>
                <a:lnTo>
                  <a:pt x="138903" y="89104"/>
                </a:lnTo>
                <a:lnTo>
                  <a:pt x="138906" y="89101"/>
                </a:lnTo>
                <a:lnTo>
                  <a:pt x="138915" y="89101"/>
                </a:lnTo>
                <a:lnTo>
                  <a:pt x="138917" y="89102"/>
                </a:lnTo>
                <a:lnTo>
                  <a:pt x="138919" y="89103"/>
                </a:lnTo>
                <a:lnTo>
                  <a:pt x="138922" y="89095"/>
                </a:lnTo>
                <a:lnTo>
                  <a:pt x="138924" y="89090"/>
                </a:lnTo>
                <a:lnTo>
                  <a:pt x="138927" y="89088"/>
                </a:lnTo>
                <a:lnTo>
                  <a:pt x="138930" y="89086"/>
                </a:lnTo>
                <a:lnTo>
                  <a:pt x="138953" y="89090"/>
                </a:lnTo>
                <a:lnTo>
                  <a:pt x="138966" y="89090"/>
                </a:lnTo>
                <a:lnTo>
                  <a:pt x="138967" y="89091"/>
                </a:lnTo>
                <a:lnTo>
                  <a:pt x="138968" y="89092"/>
                </a:lnTo>
                <a:lnTo>
                  <a:pt x="138970" y="89092"/>
                </a:lnTo>
                <a:lnTo>
                  <a:pt x="138983" y="89092"/>
                </a:lnTo>
                <a:lnTo>
                  <a:pt x="139010" y="89101"/>
                </a:lnTo>
                <a:lnTo>
                  <a:pt x="139023" y="89092"/>
                </a:lnTo>
                <a:lnTo>
                  <a:pt x="139024" y="89087"/>
                </a:lnTo>
                <a:lnTo>
                  <a:pt x="139025" y="89081"/>
                </a:lnTo>
                <a:lnTo>
                  <a:pt x="139034" y="89077"/>
                </a:lnTo>
                <a:lnTo>
                  <a:pt x="139039" y="89077"/>
                </a:lnTo>
                <a:lnTo>
                  <a:pt x="139043" y="89077"/>
                </a:lnTo>
                <a:lnTo>
                  <a:pt x="139059" y="89077"/>
                </a:lnTo>
                <a:lnTo>
                  <a:pt x="139061" y="89073"/>
                </a:lnTo>
                <a:lnTo>
                  <a:pt x="139063" y="89068"/>
                </a:lnTo>
                <a:lnTo>
                  <a:pt x="139076" y="89058"/>
                </a:lnTo>
                <a:lnTo>
                  <a:pt x="139098" y="89053"/>
                </a:lnTo>
                <a:lnTo>
                  <a:pt x="139111" y="89049"/>
                </a:lnTo>
                <a:lnTo>
                  <a:pt x="139124" y="89035"/>
                </a:lnTo>
                <a:lnTo>
                  <a:pt x="139126" y="89033"/>
                </a:lnTo>
                <a:lnTo>
                  <a:pt x="139127" y="89032"/>
                </a:lnTo>
                <a:lnTo>
                  <a:pt x="139136" y="89021"/>
                </a:lnTo>
                <a:lnTo>
                  <a:pt x="139137" y="89018"/>
                </a:lnTo>
                <a:lnTo>
                  <a:pt x="139138" y="89015"/>
                </a:lnTo>
                <a:lnTo>
                  <a:pt x="139154" y="89008"/>
                </a:lnTo>
                <a:lnTo>
                  <a:pt x="139171" y="89017"/>
                </a:lnTo>
                <a:lnTo>
                  <a:pt x="139185" y="89034"/>
                </a:lnTo>
                <a:lnTo>
                  <a:pt x="139187" y="89047"/>
                </a:lnTo>
                <a:lnTo>
                  <a:pt x="139207" y="89060"/>
                </a:lnTo>
                <a:lnTo>
                  <a:pt x="139220" y="89060"/>
                </a:lnTo>
                <a:lnTo>
                  <a:pt x="139226" y="89060"/>
                </a:lnTo>
                <a:lnTo>
                  <a:pt x="139227" y="89060"/>
                </a:lnTo>
                <a:lnTo>
                  <a:pt x="139231" y="89060"/>
                </a:lnTo>
                <a:lnTo>
                  <a:pt x="139240" y="89060"/>
                </a:lnTo>
                <a:lnTo>
                  <a:pt x="139262" y="89066"/>
                </a:lnTo>
                <a:lnTo>
                  <a:pt x="139280" y="89081"/>
                </a:lnTo>
                <a:lnTo>
                  <a:pt x="139289" y="89092"/>
                </a:lnTo>
                <a:lnTo>
                  <a:pt x="139306" y="89098"/>
                </a:lnTo>
                <a:lnTo>
                  <a:pt x="139312" y="89100"/>
                </a:lnTo>
                <a:lnTo>
                  <a:pt x="139315" y="89101"/>
                </a:lnTo>
                <a:lnTo>
                  <a:pt x="139319" y="89101"/>
                </a:lnTo>
                <a:lnTo>
                  <a:pt x="139343" y="89095"/>
                </a:lnTo>
                <a:lnTo>
                  <a:pt x="139346" y="89094"/>
                </a:lnTo>
                <a:lnTo>
                  <a:pt x="139377" y="89071"/>
                </a:lnTo>
                <a:lnTo>
                  <a:pt x="139377" y="89068"/>
                </a:lnTo>
                <a:lnTo>
                  <a:pt x="139381" y="89058"/>
                </a:lnTo>
                <a:lnTo>
                  <a:pt x="139386" y="89056"/>
                </a:lnTo>
                <a:lnTo>
                  <a:pt x="139388" y="89056"/>
                </a:lnTo>
                <a:lnTo>
                  <a:pt x="139392" y="89054"/>
                </a:lnTo>
                <a:lnTo>
                  <a:pt x="139395" y="89053"/>
                </a:lnTo>
                <a:lnTo>
                  <a:pt x="139399" y="89038"/>
                </a:lnTo>
                <a:lnTo>
                  <a:pt x="139417" y="89021"/>
                </a:lnTo>
                <a:lnTo>
                  <a:pt x="139428" y="89013"/>
                </a:lnTo>
                <a:lnTo>
                  <a:pt x="139459" y="89019"/>
                </a:lnTo>
                <a:lnTo>
                  <a:pt x="139462" y="89021"/>
                </a:lnTo>
                <a:lnTo>
                  <a:pt x="139465" y="89023"/>
                </a:lnTo>
                <a:lnTo>
                  <a:pt x="139481" y="89021"/>
                </a:lnTo>
                <a:lnTo>
                  <a:pt x="139484" y="89020"/>
                </a:lnTo>
                <a:lnTo>
                  <a:pt x="139487" y="89019"/>
                </a:lnTo>
                <a:lnTo>
                  <a:pt x="139490" y="89019"/>
                </a:lnTo>
                <a:lnTo>
                  <a:pt x="139494" y="89019"/>
                </a:lnTo>
                <a:lnTo>
                  <a:pt x="139507" y="89015"/>
                </a:lnTo>
                <a:lnTo>
                  <a:pt x="139521" y="89004"/>
                </a:lnTo>
                <a:lnTo>
                  <a:pt x="139532" y="88998"/>
                </a:lnTo>
                <a:lnTo>
                  <a:pt x="139536" y="88998"/>
                </a:lnTo>
                <a:lnTo>
                  <a:pt x="139541" y="88998"/>
                </a:lnTo>
                <a:lnTo>
                  <a:pt x="139552" y="89000"/>
                </a:lnTo>
                <a:lnTo>
                  <a:pt x="139557" y="89001"/>
                </a:lnTo>
                <a:lnTo>
                  <a:pt x="139563" y="89002"/>
                </a:lnTo>
                <a:lnTo>
                  <a:pt x="139576" y="89004"/>
                </a:lnTo>
                <a:lnTo>
                  <a:pt x="139589" y="89004"/>
                </a:lnTo>
                <a:lnTo>
                  <a:pt x="139594" y="89003"/>
                </a:lnTo>
                <a:lnTo>
                  <a:pt x="139598" y="89002"/>
                </a:lnTo>
                <a:lnTo>
                  <a:pt x="139609" y="88989"/>
                </a:lnTo>
                <a:lnTo>
                  <a:pt x="139616" y="88976"/>
                </a:lnTo>
                <a:lnTo>
                  <a:pt x="139651" y="88972"/>
                </a:lnTo>
                <a:lnTo>
                  <a:pt x="139686" y="88989"/>
                </a:lnTo>
                <a:lnTo>
                  <a:pt x="139698" y="89001"/>
                </a:lnTo>
                <a:lnTo>
                  <a:pt x="139713" y="89005"/>
                </a:lnTo>
                <a:lnTo>
                  <a:pt x="139717" y="89006"/>
                </a:lnTo>
                <a:lnTo>
                  <a:pt x="139728" y="89006"/>
                </a:lnTo>
                <a:lnTo>
                  <a:pt x="139742" y="89004"/>
                </a:lnTo>
                <a:lnTo>
                  <a:pt x="139746" y="89002"/>
                </a:lnTo>
                <a:lnTo>
                  <a:pt x="139751" y="89000"/>
                </a:lnTo>
                <a:lnTo>
                  <a:pt x="139766" y="88998"/>
                </a:lnTo>
                <a:lnTo>
                  <a:pt x="139779" y="88965"/>
                </a:lnTo>
                <a:lnTo>
                  <a:pt x="139779" y="88964"/>
                </a:lnTo>
                <a:lnTo>
                  <a:pt x="139804" y="88961"/>
                </a:lnTo>
                <a:lnTo>
                  <a:pt x="139821" y="88985"/>
                </a:lnTo>
                <a:lnTo>
                  <a:pt x="139843" y="88983"/>
                </a:lnTo>
                <a:lnTo>
                  <a:pt x="139859" y="88965"/>
                </a:lnTo>
                <a:lnTo>
                  <a:pt x="139860" y="88958"/>
                </a:lnTo>
                <a:lnTo>
                  <a:pt x="139863" y="88944"/>
                </a:lnTo>
                <a:lnTo>
                  <a:pt x="139863" y="88939"/>
                </a:lnTo>
                <a:lnTo>
                  <a:pt x="139863" y="88933"/>
                </a:lnTo>
                <a:lnTo>
                  <a:pt x="139897" y="88935"/>
                </a:lnTo>
                <a:lnTo>
                  <a:pt x="139897" y="88939"/>
                </a:lnTo>
                <a:lnTo>
                  <a:pt x="139897" y="88943"/>
                </a:lnTo>
                <a:lnTo>
                  <a:pt x="139905" y="88951"/>
                </a:lnTo>
                <a:lnTo>
                  <a:pt x="139908" y="88953"/>
                </a:lnTo>
                <a:lnTo>
                  <a:pt x="139911" y="88954"/>
                </a:lnTo>
                <a:lnTo>
                  <a:pt x="139923" y="88957"/>
                </a:lnTo>
                <a:lnTo>
                  <a:pt x="139936" y="88950"/>
                </a:lnTo>
                <a:lnTo>
                  <a:pt x="139947" y="88925"/>
                </a:lnTo>
                <a:lnTo>
                  <a:pt x="139949" y="88922"/>
                </a:lnTo>
                <a:lnTo>
                  <a:pt x="139956" y="88921"/>
                </a:lnTo>
                <a:lnTo>
                  <a:pt x="139959" y="88925"/>
                </a:lnTo>
                <a:lnTo>
                  <a:pt x="139960" y="88928"/>
                </a:lnTo>
                <a:lnTo>
                  <a:pt x="139969" y="88928"/>
                </a:lnTo>
                <a:lnTo>
                  <a:pt x="139972" y="88927"/>
                </a:lnTo>
                <a:lnTo>
                  <a:pt x="139975" y="88926"/>
                </a:lnTo>
                <a:lnTo>
                  <a:pt x="139977" y="88922"/>
                </a:lnTo>
                <a:lnTo>
                  <a:pt x="139979" y="88919"/>
                </a:lnTo>
                <a:lnTo>
                  <a:pt x="139982" y="88915"/>
                </a:lnTo>
                <a:lnTo>
                  <a:pt x="139987" y="88914"/>
                </a:lnTo>
                <a:lnTo>
                  <a:pt x="139989" y="88914"/>
                </a:lnTo>
                <a:lnTo>
                  <a:pt x="139989" y="88916"/>
                </a:lnTo>
                <a:lnTo>
                  <a:pt x="139996" y="88922"/>
                </a:lnTo>
                <a:lnTo>
                  <a:pt x="140001" y="88926"/>
                </a:lnTo>
                <a:lnTo>
                  <a:pt x="140002" y="88926"/>
                </a:lnTo>
                <a:lnTo>
                  <a:pt x="140003" y="88926"/>
                </a:lnTo>
                <a:lnTo>
                  <a:pt x="140021" y="88928"/>
                </a:lnTo>
                <a:lnTo>
                  <a:pt x="140033" y="88925"/>
                </a:lnTo>
                <a:lnTo>
                  <a:pt x="140036" y="88923"/>
                </a:lnTo>
                <a:lnTo>
                  <a:pt x="140039" y="88921"/>
                </a:lnTo>
                <a:lnTo>
                  <a:pt x="140044" y="88915"/>
                </a:lnTo>
                <a:lnTo>
                  <a:pt x="140045" y="88911"/>
                </a:lnTo>
                <a:lnTo>
                  <a:pt x="140046" y="88908"/>
                </a:lnTo>
                <a:lnTo>
                  <a:pt x="140046" y="88894"/>
                </a:lnTo>
                <a:lnTo>
                  <a:pt x="140052" y="88890"/>
                </a:lnTo>
                <a:lnTo>
                  <a:pt x="140058" y="88890"/>
                </a:lnTo>
                <a:lnTo>
                  <a:pt x="140065" y="88891"/>
                </a:lnTo>
                <a:lnTo>
                  <a:pt x="140067" y="88892"/>
                </a:lnTo>
                <a:lnTo>
                  <a:pt x="140069" y="88892"/>
                </a:lnTo>
                <a:lnTo>
                  <a:pt x="140078" y="88902"/>
                </a:lnTo>
                <a:lnTo>
                  <a:pt x="140080" y="88907"/>
                </a:lnTo>
                <a:lnTo>
                  <a:pt x="140081" y="88908"/>
                </a:lnTo>
                <a:lnTo>
                  <a:pt x="140081" y="88909"/>
                </a:lnTo>
                <a:lnTo>
                  <a:pt x="140097" y="88916"/>
                </a:lnTo>
                <a:lnTo>
                  <a:pt x="140118" y="88915"/>
                </a:lnTo>
                <a:lnTo>
                  <a:pt x="140128" y="88915"/>
                </a:lnTo>
                <a:lnTo>
                  <a:pt x="140132" y="88915"/>
                </a:lnTo>
                <a:lnTo>
                  <a:pt x="140145" y="88912"/>
                </a:lnTo>
                <a:lnTo>
                  <a:pt x="140150" y="88911"/>
                </a:lnTo>
                <a:lnTo>
                  <a:pt x="140169" y="88912"/>
                </a:lnTo>
                <a:lnTo>
                  <a:pt x="140183" y="88916"/>
                </a:lnTo>
                <a:lnTo>
                  <a:pt x="140189" y="88930"/>
                </a:lnTo>
                <a:lnTo>
                  <a:pt x="140193" y="88931"/>
                </a:lnTo>
                <a:lnTo>
                  <a:pt x="140197" y="88932"/>
                </a:lnTo>
                <a:lnTo>
                  <a:pt x="140204" y="88933"/>
                </a:lnTo>
                <a:lnTo>
                  <a:pt x="140208" y="88933"/>
                </a:lnTo>
                <a:lnTo>
                  <a:pt x="140211" y="88935"/>
                </a:lnTo>
                <a:lnTo>
                  <a:pt x="140211" y="88932"/>
                </a:lnTo>
                <a:lnTo>
                  <a:pt x="140213" y="88930"/>
                </a:lnTo>
                <a:lnTo>
                  <a:pt x="140215" y="88926"/>
                </a:lnTo>
                <a:lnTo>
                  <a:pt x="140225" y="88926"/>
                </a:lnTo>
                <a:lnTo>
                  <a:pt x="140227" y="88926"/>
                </a:lnTo>
                <a:lnTo>
                  <a:pt x="140231" y="88926"/>
                </a:lnTo>
                <a:lnTo>
                  <a:pt x="140237" y="88926"/>
                </a:lnTo>
                <a:lnTo>
                  <a:pt x="140246" y="88925"/>
                </a:lnTo>
                <a:lnTo>
                  <a:pt x="140250" y="88925"/>
                </a:lnTo>
                <a:lnTo>
                  <a:pt x="140256" y="88926"/>
                </a:lnTo>
                <a:lnTo>
                  <a:pt x="140267" y="88928"/>
                </a:lnTo>
                <a:lnTo>
                  <a:pt x="140280" y="88922"/>
                </a:lnTo>
                <a:lnTo>
                  <a:pt x="140286" y="88921"/>
                </a:lnTo>
                <a:lnTo>
                  <a:pt x="140292" y="88919"/>
                </a:lnTo>
                <a:lnTo>
                  <a:pt x="140295" y="88908"/>
                </a:lnTo>
                <a:lnTo>
                  <a:pt x="140294" y="88905"/>
                </a:lnTo>
                <a:lnTo>
                  <a:pt x="140294" y="88902"/>
                </a:lnTo>
                <a:lnTo>
                  <a:pt x="140288" y="88901"/>
                </a:lnTo>
                <a:lnTo>
                  <a:pt x="140283" y="88899"/>
                </a:lnTo>
                <a:lnTo>
                  <a:pt x="140280" y="88895"/>
                </a:lnTo>
                <a:lnTo>
                  <a:pt x="140276" y="88891"/>
                </a:lnTo>
                <a:lnTo>
                  <a:pt x="140276" y="88878"/>
                </a:lnTo>
                <a:lnTo>
                  <a:pt x="140280" y="88874"/>
                </a:lnTo>
                <a:lnTo>
                  <a:pt x="140282" y="88874"/>
                </a:lnTo>
                <a:lnTo>
                  <a:pt x="140285" y="88874"/>
                </a:lnTo>
                <a:lnTo>
                  <a:pt x="140287" y="88870"/>
                </a:lnTo>
                <a:lnTo>
                  <a:pt x="140291" y="88863"/>
                </a:lnTo>
                <a:lnTo>
                  <a:pt x="140296" y="88857"/>
                </a:lnTo>
                <a:lnTo>
                  <a:pt x="140305" y="88859"/>
                </a:lnTo>
                <a:lnTo>
                  <a:pt x="140315" y="88863"/>
                </a:lnTo>
                <a:lnTo>
                  <a:pt x="140320" y="88864"/>
                </a:lnTo>
                <a:lnTo>
                  <a:pt x="140321" y="88865"/>
                </a:lnTo>
                <a:lnTo>
                  <a:pt x="140325" y="88866"/>
                </a:lnTo>
                <a:lnTo>
                  <a:pt x="140333" y="88867"/>
                </a:lnTo>
                <a:lnTo>
                  <a:pt x="140337" y="88869"/>
                </a:lnTo>
                <a:lnTo>
                  <a:pt x="140341" y="88870"/>
                </a:lnTo>
                <a:lnTo>
                  <a:pt x="140351" y="88863"/>
                </a:lnTo>
                <a:lnTo>
                  <a:pt x="140351" y="88859"/>
                </a:lnTo>
                <a:lnTo>
                  <a:pt x="140351" y="88854"/>
                </a:lnTo>
                <a:lnTo>
                  <a:pt x="140363" y="88843"/>
                </a:lnTo>
                <a:lnTo>
                  <a:pt x="140367" y="88843"/>
                </a:lnTo>
                <a:lnTo>
                  <a:pt x="140373" y="88845"/>
                </a:lnTo>
                <a:lnTo>
                  <a:pt x="140372" y="88845"/>
                </a:lnTo>
                <a:lnTo>
                  <a:pt x="140375" y="88846"/>
                </a:lnTo>
                <a:lnTo>
                  <a:pt x="140385" y="88849"/>
                </a:lnTo>
                <a:lnTo>
                  <a:pt x="140388" y="88850"/>
                </a:lnTo>
                <a:lnTo>
                  <a:pt x="140392" y="88850"/>
                </a:lnTo>
                <a:lnTo>
                  <a:pt x="140402" y="88857"/>
                </a:lnTo>
                <a:lnTo>
                  <a:pt x="140402" y="88858"/>
                </a:lnTo>
                <a:lnTo>
                  <a:pt x="140405" y="88860"/>
                </a:lnTo>
                <a:lnTo>
                  <a:pt x="140425" y="88864"/>
                </a:lnTo>
                <a:lnTo>
                  <a:pt x="140435" y="88863"/>
                </a:lnTo>
                <a:lnTo>
                  <a:pt x="140437" y="88862"/>
                </a:lnTo>
                <a:lnTo>
                  <a:pt x="140438" y="88853"/>
                </a:lnTo>
                <a:lnTo>
                  <a:pt x="140437" y="88844"/>
                </a:lnTo>
                <a:lnTo>
                  <a:pt x="140437" y="88843"/>
                </a:lnTo>
                <a:lnTo>
                  <a:pt x="140437" y="88842"/>
                </a:lnTo>
                <a:lnTo>
                  <a:pt x="140437" y="88838"/>
                </a:lnTo>
                <a:lnTo>
                  <a:pt x="140437" y="88828"/>
                </a:lnTo>
                <a:lnTo>
                  <a:pt x="140438" y="88824"/>
                </a:lnTo>
                <a:lnTo>
                  <a:pt x="140440" y="88819"/>
                </a:lnTo>
                <a:lnTo>
                  <a:pt x="140447" y="88818"/>
                </a:lnTo>
                <a:lnTo>
                  <a:pt x="140450" y="88821"/>
                </a:lnTo>
                <a:lnTo>
                  <a:pt x="140451" y="88821"/>
                </a:lnTo>
                <a:lnTo>
                  <a:pt x="140454" y="88821"/>
                </a:lnTo>
                <a:lnTo>
                  <a:pt x="140459" y="88822"/>
                </a:lnTo>
                <a:lnTo>
                  <a:pt x="140472" y="88814"/>
                </a:lnTo>
                <a:lnTo>
                  <a:pt x="140472" y="88812"/>
                </a:lnTo>
                <a:lnTo>
                  <a:pt x="140473" y="88810"/>
                </a:lnTo>
                <a:lnTo>
                  <a:pt x="140479" y="88804"/>
                </a:lnTo>
                <a:lnTo>
                  <a:pt x="140483" y="88805"/>
                </a:lnTo>
                <a:lnTo>
                  <a:pt x="140483" y="88805"/>
                </a:lnTo>
                <a:lnTo>
                  <a:pt x="140488" y="88807"/>
                </a:lnTo>
                <a:lnTo>
                  <a:pt x="140493" y="88807"/>
                </a:lnTo>
                <a:lnTo>
                  <a:pt x="140501" y="88804"/>
                </a:lnTo>
                <a:lnTo>
                  <a:pt x="140501" y="88800"/>
                </a:lnTo>
                <a:lnTo>
                  <a:pt x="140502" y="88787"/>
                </a:lnTo>
                <a:lnTo>
                  <a:pt x="140506" y="88777"/>
                </a:lnTo>
                <a:lnTo>
                  <a:pt x="140509" y="88773"/>
                </a:lnTo>
                <a:lnTo>
                  <a:pt x="140512" y="88769"/>
                </a:lnTo>
                <a:lnTo>
                  <a:pt x="140519" y="88760"/>
                </a:lnTo>
                <a:lnTo>
                  <a:pt x="140522" y="88759"/>
                </a:lnTo>
                <a:lnTo>
                  <a:pt x="140528" y="88759"/>
                </a:lnTo>
                <a:lnTo>
                  <a:pt x="140534" y="88759"/>
                </a:lnTo>
                <a:lnTo>
                  <a:pt x="140541" y="88759"/>
                </a:lnTo>
                <a:lnTo>
                  <a:pt x="140548" y="88759"/>
                </a:lnTo>
                <a:lnTo>
                  <a:pt x="140554" y="88761"/>
                </a:lnTo>
                <a:lnTo>
                  <a:pt x="140558" y="88763"/>
                </a:lnTo>
                <a:lnTo>
                  <a:pt x="140563" y="88764"/>
                </a:lnTo>
                <a:lnTo>
                  <a:pt x="140567" y="88765"/>
                </a:lnTo>
                <a:lnTo>
                  <a:pt x="140579" y="88766"/>
                </a:lnTo>
                <a:lnTo>
                  <a:pt x="140582" y="88763"/>
                </a:lnTo>
                <a:lnTo>
                  <a:pt x="140585" y="88760"/>
                </a:lnTo>
                <a:lnTo>
                  <a:pt x="140592" y="88753"/>
                </a:lnTo>
                <a:lnTo>
                  <a:pt x="140594" y="88752"/>
                </a:lnTo>
                <a:lnTo>
                  <a:pt x="140596" y="88750"/>
                </a:lnTo>
                <a:lnTo>
                  <a:pt x="140608" y="88741"/>
                </a:lnTo>
                <a:lnTo>
                  <a:pt x="140609" y="88734"/>
                </a:lnTo>
                <a:lnTo>
                  <a:pt x="140609" y="88729"/>
                </a:lnTo>
                <a:lnTo>
                  <a:pt x="140609" y="88725"/>
                </a:lnTo>
                <a:lnTo>
                  <a:pt x="140612" y="88714"/>
                </a:lnTo>
                <a:lnTo>
                  <a:pt x="140614" y="88711"/>
                </a:lnTo>
                <a:lnTo>
                  <a:pt x="140619" y="88708"/>
                </a:lnTo>
                <a:lnTo>
                  <a:pt x="140626" y="88708"/>
                </a:lnTo>
                <a:lnTo>
                  <a:pt x="140627" y="88708"/>
                </a:lnTo>
                <a:lnTo>
                  <a:pt x="140627" y="88708"/>
                </a:lnTo>
                <a:lnTo>
                  <a:pt x="140632" y="88705"/>
                </a:lnTo>
                <a:lnTo>
                  <a:pt x="140637" y="88705"/>
                </a:lnTo>
                <a:lnTo>
                  <a:pt x="140641" y="88705"/>
                </a:lnTo>
                <a:lnTo>
                  <a:pt x="140641" y="88706"/>
                </a:lnTo>
                <a:lnTo>
                  <a:pt x="140648" y="88707"/>
                </a:lnTo>
                <a:lnTo>
                  <a:pt x="140650" y="88707"/>
                </a:lnTo>
                <a:lnTo>
                  <a:pt x="140654" y="88707"/>
                </a:lnTo>
                <a:lnTo>
                  <a:pt x="140661" y="88701"/>
                </a:lnTo>
                <a:lnTo>
                  <a:pt x="140661" y="88689"/>
                </a:lnTo>
                <a:lnTo>
                  <a:pt x="140666" y="88679"/>
                </a:lnTo>
                <a:lnTo>
                  <a:pt x="140670" y="88675"/>
                </a:lnTo>
                <a:lnTo>
                  <a:pt x="140671" y="88673"/>
                </a:lnTo>
                <a:lnTo>
                  <a:pt x="140674" y="88673"/>
                </a:lnTo>
                <a:lnTo>
                  <a:pt x="140676" y="88673"/>
                </a:lnTo>
                <a:lnTo>
                  <a:pt x="140679" y="88673"/>
                </a:lnTo>
                <a:lnTo>
                  <a:pt x="140689" y="88661"/>
                </a:lnTo>
                <a:lnTo>
                  <a:pt x="140691" y="88659"/>
                </a:lnTo>
                <a:lnTo>
                  <a:pt x="140692" y="88659"/>
                </a:lnTo>
                <a:lnTo>
                  <a:pt x="140700" y="88662"/>
                </a:lnTo>
                <a:lnTo>
                  <a:pt x="140700" y="88662"/>
                </a:lnTo>
                <a:lnTo>
                  <a:pt x="140705" y="88663"/>
                </a:lnTo>
                <a:lnTo>
                  <a:pt x="140706" y="88663"/>
                </a:lnTo>
                <a:lnTo>
                  <a:pt x="140708" y="88663"/>
                </a:lnTo>
                <a:lnTo>
                  <a:pt x="140712" y="88666"/>
                </a:lnTo>
                <a:lnTo>
                  <a:pt x="140722" y="88656"/>
                </a:lnTo>
                <a:lnTo>
                  <a:pt x="140734" y="88656"/>
                </a:lnTo>
                <a:lnTo>
                  <a:pt x="140736" y="88650"/>
                </a:lnTo>
                <a:lnTo>
                  <a:pt x="140737" y="88649"/>
                </a:lnTo>
                <a:lnTo>
                  <a:pt x="140737" y="88646"/>
                </a:lnTo>
                <a:lnTo>
                  <a:pt x="140747" y="88639"/>
                </a:lnTo>
                <a:lnTo>
                  <a:pt x="140748" y="88639"/>
                </a:lnTo>
                <a:lnTo>
                  <a:pt x="140750" y="88639"/>
                </a:lnTo>
                <a:lnTo>
                  <a:pt x="140763" y="88639"/>
                </a:lnTo>
                <a:lnTo>
                  <a:pt x="140764" y="88639"/>
                </a:lnTo>
                <a:lnTo>
                  <a:pt x="140766" y="88639"/>
                </a:lnTo>
                <a:lnTo>
                  <a:pt x="140774" y="88637"/>
                </a:lnTo>
                <a:lnTo>
                  <a:pt x="140781" y="88632"/>
                </a:lnTo>
                <a:lnTo>
                  <a:pt x="140781" y="88630"/>
                </a:lnTo>
                <a:lnTo>
                  <a:pt x="140790" y="88620"/>
                </a:lnTo>
                <a:lnTo>
                  <a:pt x="140789" y="88615"/>
                </a:lnTo>
                <a:lnTo>
                  <a:pt x="140789" y="88613"/>
                </a:lnTo>
                <a:lnTo>
                  <a:pt x="140789" y="88611"/>
                </a:lnTo>
                <a:lnTo>
                  <a:pt x="140790" y="88599"/>
                </a:lnTo>
                <a:lnTo>
                  <a:pt x="140801" y="88597"/>
                </a:lnTo>
                <a:lnTo>
                  <a:pt x="140805" y="88597"/>
                </a:lnTo>
                <a:lnTo>
                  <a:pt x="140810" y="88596"/>
                </a:lnTo>
                <a:lnTo>
                  <a:pt x="140810" y="88586"/>
                </a:lnTo>
                <a:lnTo>
                  <a:pt x="140813" y="88580"/>
                </a:lnTo>
                <a:lnTo>
                  <a:pt x="140828" y="88585"/>
                </a:lnTo>
                <a:lnTo>
                  <a:pt x="140834" y="88587"/>
                </a:lnTo>
                <a:lnTo>
                  <a:pt x="140836" y="88587"/>
                </a:lnTo>
                <a:lnTo>
                  <a:pt x="140839" y="88587"/>
                </a:lnTo>
                <a:lnTo>
                  <a:pt x="140845" y="88583"/>
                </a:lnTo>
                <a:lnTo>
                  <a:pt x="140846" y="88582"/>
                </a:lnTo>
                <a:lnTo>
                  <a:pt x="140848" y="88579"/>
                </a:lnTo>
                <a:lnTo>
                  <a:pt x="140855" y="88579"/>
                </a:lnTo>
                <a:lnTo>
                  <a:pt x="140865" y="88583"/>
                </a:lnTo>
                <a:lnTo>
                  <a:pt x="140870" y="88569"/>
                </a:lnTo>
                <a:lnTo>
                  <a:pt x="140874" y="88569"/>
                </a:lnTo>
                <a:lnTo>
                  <a:pt x="140880" y="88572"/>
                </a:lnTo>
                <a:lnTo>
                  <a:pt x="140883" y="88585"/>
                </a:lnTo>
                <a:lnTo>
                  <a:pt x="140884" y="88586"/>
                </a:lnTo>
                <a:lnTo>
                  <a:pt x="140894" y="88600"/>
                </a:lnTo>
                <a:lnTo>
                  <a:pt x="140897" y="88601"/>
                </a:lnTo>
                <a:lnTo>
                  <a:pt x="140900" y="88606"/>
                </a:lnTo>
                <a:lnTo>
                  <a:pt x="140906" y="88614"/>
                </a:lnTo>
                <a:lnTo>
                  <a:pt x="140909" y="88618"/>
                </a:lnTo>
                <a:lnTo>
                  <a:pt x="140912" y="88623"/>
                </a:lnTo>
                <a:lnTo>
                  <a:pt x="140920" y="88627"/>
                </a:lnTo>
                <a:lnTo>
                  <a:pt x="140923" y="88627"/>
                </a:lnTo>
                <a:lnTo>
                  <a:pt x="140924" y="88627"/>
                </a:lnTo>
                <a:lnTo>
                  <a:pt x="140931" y="88630"/>
                </a:lnTo>
                <a:lnTo>
                  <a:pt x="140932" y="88631"/>
                </a:lnTo>
                <a:lnTo>
                  <a:pt x="140932" y="88631"/>
                </a:lnTo>
                <a:lnTo>
                  <a:pt x="140938" y="88635"/>
                </a:lnTo>
                <a:lnTo>
                  <a:pt x="140942" y="88635"/>
                </a:lnTo>
                <a:lnTo>
                  <a:pt x="140944" y="88635"/>
                </a:lnTo>
                <a:lnTo>
                  <a:pt x="140944" y="88635"/>
                </a:lnTo>
                <a:lnTo>
                  <a:pt x="140951" y="88637"/>
                </a:lnTo>
                <a:lnTo>
                  <a:pt x="140957" y="88637"/>
                </a:lnTo>
                <a:lnTo>
                  <a:pt x="140964" y="88635"/>
                </a:lnTo>
                <a:lnTo>
                  <a:pt x="140962" y="88627"/>
                </a:lnTo>
                <a:lnTo>
                  <a:pt x="140961" y="88623"/>
                </a:lnTo>
                <a:lnTo>
                  <a:pt x="140961" y="88617"/>
                </a:lnTo>
                <a:lnTo>
                  <a:pt x="140967" y="88617"/>
                </a:lnTo>
                <a:lnTo>
                  <a:pt x="140968" y="88617"/>
                </a:lnTo>
                <a:lnTo>
                  <a:pt x="140970" y="88617"/>
                </a:lnTo>
                <a:lnTo>
                  <a:pt x="140977" y="88610"/>
                </a:lnTo>
                <a:lnTo>
                  <a:pt x="140979" y="88606"/>
                </a:lnTo>
                <a:lnTo>
                  <a:pt x="140980" y="88603"/>
                </a:lnTo>
                <a:lnTo>
                  <a:pt x="140981" y="88603"/>
                </a:lnTo>
                <a:lnTo>
                  <a:pt x="140991" y="88601"/>
                </a:lnTo>
                <a:lnTo>
                  <a:pt x="140991" y="88607"/>
                </a:lnTo>
                <a:lnTo>
                  <a:pt x="140991" y="88609"/>
                </a:lnTo>
                <a:lnTo>
                  <a:pt x="140991" y="88611"/>
                </a:lnTo>
                <a:lnTo>
                  <a:pt x="141000" y="88623"/>
                </a:lnTo>
                <a:lnTo>
                  <a:pt x="141009" y="88631"/>
                </a:lnTo>
                <a:lnTo>
                  <a:pt x="141009" y="88634"/>
                </a:lnTo>
                <a:lnTo>
                  <a:pt x="141009" y="88641"/>
                </a:lnTo>
                <a:lnTo>
                  <a:pt x="141016" y="88651"/>
                </a:lnTo>
                <a:lnTo>
                  <a:pt x="141022" y="88653"/>
                </a:lnTo>
                <a:lnTo>
                  <a:pt x="141023" y="88653"/>
                </a:lnTo>
                <a:lnTo>
                  <a:pt x="141035" y="88655"/>
                </a:lnTo>
                <a:lnTo>
                  <a:pt x="141038" y="88655"/>
                </a:lnTo>
                <a:lnTo>
                  <a:pt x="141052" y="88649"/>
                </a:lnTo>
                <a:lnTo>
                  <a:pt x="141064" y="88651"/>
                </a:lnTo>
                <a:lnTo>
                  <a:pt x="141067" y="88649"/>
                </a:lnTo>
                <a:lnTo>
                  <a:pt x="141074" y="88641"/>
                </a:lnTo>
                <a:lnTo>
                  <a:pt x="141074" y="88641"/>
                </a:lnTo>
                <a:lnTo>
                  <a:pt x="141075" y="88641"/>
                </a:lnTo>
                <a:lnTo>
                  <a:pt x="141079" y="88637"/>
                </a:lnTo>
                <a:lnTo>
                  <a:pt x="141086" y="88630"/>
                </a:lnTo>
                <a:lnTo>
                  <a:pt x="141087" y="88630"/>
                </a:lnTo>
                <a:lnTo>
                  <a:pt x="141089" y="88630"/>
                </a:lnTo>
                <a:lnTo>
                  <a:pt x="141099" y="88631"/>
                </a:lnTo>
                <a:lnTo>
                  <a:pt x="141100" y="88631"/>
                </a:lnTo>
                <a:lnTo>
                  <a:pt x="141103" y="88628"/>
                </a:lnTo>
                <a:lnTo>
                  <a:pt x="141109" y="88621"/>
                </a:lnTo>
                <a:lnTo>
                  <a:pt x="141110" y="88618"/>
                </a:lnTo>
                <a:lnTo>
                  <a:pt x="141111" y="88616"/>
                </a:lnTo>
                <a:lnTo>
                  <a:pt x="141114" y="88611"/>
                </a:lnTo>
                <a:lnTo>
                  <a:pt x="141122" y="88604"/>
                </a:lnTo>
                <a:lnTo>
                  <a:pt x="141127" y="88606"/>
                </a:lnTo>
                <a:lnTo>
                  <a:pt x="141128" y="88606"/>
                </a:lnTo>
                <a:lnTo>
                  <a:pt x="141129" y="88606"/>
                </a:lnTo>
                <a:lnTo>
                  <a:pt x="141132" y="88606"/>
                </a:lnTo>
                <a:lnTo>
                  <a:pt x="141135" y="88607"/>
                </a:lnTo>
                <a:lnTo>
                  <a:pt x="141141" y="88609"/>
                </a:lnTo>
                <a:lnTo>
                  <a:pt x="141144" y="88609"/>
                </a:lnTo>
                <a:lnTo>
                  <a:pt x="141148" y="88609"/>
                </a:lnTo>
                <a:lnTo>
                  <a:pt x="141167" y="88609"/>
                </a:lnTo>
                <a:lnTo>
                  <a:pt x="141157" y="88618"/>
                </a:lnTo>
                <a:lnTo>
                  <a:pt x="141156" y="88622"/>
                </a:lnTo>
                <a:lnTo>
                  <a:pt x="141154" y="88630"/>
                </a:lnTo>
                <a:lnTo>
                  <a:pt x="141151" y="88631"/>
                </a:lnTo>
                <a:lnTo>
                  <a:pt x="141149" y="88632"/>
                </a:lnTo>
                <a:lnTo>
                  <a:pt x="141148" y="88634"/>
                </a:lnTo>
                <a:lnTo>
                  <a:pt x="141151" y="88637"/>
                </a:lnTo>
                <a:lnTo>
                  <a:pt x="141158" y="88638"/>
                </a:lnTo>
                <a:lnTo>
                  <a:pt x="141161" y="88640"/>
                </a:lnTo>
                <a:lnTo>
                  <a:pt x="141161" y="88640"/>
                </a:lnTo>
                <a:lnTo>
                  <a:pt x="141164" y="88642"/>
                </a:lnTo>
                <a:lnTo>
                  <a:pt x="141168" y="88648"/>
                </a:lnTo>
                <a:lnTo>
                  <a:pt x="141168" y="88652"/>
                </a:lnTo>
                <a:lnTo>
                  <a:pt x="141167" y="88653"/>
                </a:lnTo>
                <a:lnTo>
                  <a:pt x="141167" y="88654"/>
                </a:lnTo>
                <a:lnTo>
                  <a:pt x="141167" y="88659"/>
                </a:lnTo>
                <a:lnTo>
                  <a:pt x="141167" y="88661"/>
                </a:lnTo>
                <a:lnTo>
                  <a:pt x="141168" y="88664"/>
                </a:lnTo>
                <a:lnTo>
                  <a:pt x="141170" y="88666"/>
                </a:lnTo>
                <a:lnTo>
                  <a:pt x="141170" y="88673"/>
                </a:lnTo>
                <a:lnTo>
                  <a:pt x="141187" y="88676"/>
                </a:lnTo>
                <a:lnTo>
                  <a:pt x="141190" y="88673"/>
                </a:lnTo>
                <a:lnTo>
                  <a:pt x="141190" y="88669"/>
                </a:lnTo>
                <a:lnTo>
                  <a:pt x="141190" y="88666"/>
                </a:lnTo>
                <a:lnTo>
                  <a:pt x="141193" y="88661"/>
                </a:lnTo>
                <a:lnTo>
                  <a:pt x="141196" y="88652"/>
                </a:lnTo>
                <a:lnTo>
                  <a:pt x="141207" y="88641"/>
                </a:lnTo>
                <a:lnTo>
                  <a:pt x="141212" y="88641"/>
                </a:lnTo>
                <a:lnTo>
                  <a:pt x="141212" y="88641"/>
                </a:lnTo>
                <a:lnTo>
                  <a:pt x="141214" y="88641"/>
                </a:lnTo>
                <a:lnTo>
                  <a:pt x="141219" y="88639"/>
                </a:lnTo>
                <a:lnTo>
                  <a:pt x="141220" y="88639"/>
                </a:lnTo>
                <a:lnTo>
                  <a:pt x="141238" y="88631"/>
                </a:lnTo>
                <a:lnTo>
                  <a:pt x="141240" y="88634"/>
                </a:lnTo>
                <a:lnTo>
                  <a:pt x="141241" y="88634"/>
                </a:lnTo>
                <a:lnTo>
                  <a:pt x="141242" y="88634"/>
                </a:lnTo>
                <a:lnTo>
                  <a:pt x="141246" y="88637"/>
                </a:lnTo>
                <a:lnTo>
                  <a:pt x="141246" y="88649"/>
                </a:lnTo>
                <a:lnTo>
                  <a:pt x="141246" y="88650"/>
                </a:lnTo>
                <a:lnTo>
                  <a:pt x="141246" y="88652"/>
                </a:lnTo>
                <a:lnTo>
                  <a:pt x="141249" y="88658"/>
                </a:lnTo>
                <a:lnTo>
                  <a:pt x="141256" y="88662"/>
                </a:lnTo>
                <a:lnTo>
                  <a:pt x="141258" y="88663"/>
                </a:lnTo>
                <a:lnTo>
                  <a:pt x="141259" y="88665"/>
                </a:lnTo>
                <a:lnTo>
                  <a:pt x="141259" y="88666"/>
                </a:lnTo>
                <a:lnTo>
                  <a:pt x="141262" y="88672"/>
                </a:lnTo>
                <a:lnTo>
                  <a:pt x="141262" y="88679"/>
                </a:lnTo>
                <a:lnTo>
                  <a:pt x="141264" y="88679"/>
                </a:lnTo>
                <a:lnTo>
                  <a:pt x="141268" y="88680"/>
                </a:lnTo>
                <a:lnTo>
                  <a:pt x="141272" y="88683"/>
                </a:lnTo>
                <a:lnTo>
                  <a:pt x="141282" y="88684"/>
                </a:lnTo>
                <a:lnTo>
                  <a:pt x="141295" y="88694"/>
                </a:lnTo>
                <a:lnTo>
                  <a:pt x="141297" y="88700"/>
                </a:lnTo>
                <a:lnTo>
                  <a:pt x="141295" y="88701"/>
                </a:lnTo>
                <a:lnTo>
                  <a:pt x="141292" y="88703"/>
                </a:lnTo>
                <a:lnTo>
                  <a:pt x="141288" y="88704"/>
                </a:lnTo>
                <a:lnTo>
                  <a:pt x="141288" y="88717"/>
                </a:lnTo>
                <a:lnTo>
                  <a:pt x="141300" y="88721"/>
                </a:lnTo>
                <a:lnTo>
                  <a:pt x="141303" y="88720"/>
                </a:lnTo>
                <a:lnTo>
                  <a:pt x="141307" y="88720"/>
                </a:lnTo>
                <a:lnTo>
                  <a:pt x="141310" y="88711"/>
                </a:lnTo>
                <a:lnTo>
                  <a:pt x="141310" y="88710"/>
                </a:lnTo>
                <a:lnTo>
                  <a:pt x="141313" y="88701"/>
                </a:lnTo>
                <a:lnTo>
                  <a:pt x="141320" y="88700"/>
                </a:lnTo>
                <a:lnTo>
                  <a:pt x="141330" y="88703"/>
                </a:lnTo>
                <a:lnTo>
                  <a:pt x="141336" y="88711"/>
                </a:lnTo>
                <a:lnTo>
                  <a:pt x="141338" y="88713"/>
                </a:lnTo>
                <a:lnTo>
                  <a:pt x="141340" y="88715"/>
                </a:lnTo>
                <a:lnTo>
                  <a:pt x="141348" y="88725"/>
                </a:lnTo>
                <a:lnTo>
                  <a:pt x="141361" y="88721"/>
                </a:lnTo>
                <a:lnTo>
                  <a:pt x="141365" y="88708"/>
                </a:lnTo>
                <a:lnTo>
                  <a:pt x="141375" y="88705"/>
                </a:lnTo>
                <a:lnTo>
                  <a:pt x="141378" y="88706"/>
                </a:lnTo>
                <a:lnTo>
                  <a:pt x="141381" y="88707"/>
                </a:lnTo>
                <a:lnTo>
                  <a:pt x="141387" y="88711"/>
                </a:lnTo>
                <a:lnTo>
                  <a:pt x="141388" y="88715"/>
                </a:lnTo>
                <a:lnTo>
                  <a:pt x="141390" y="88718"/>
                </a:lnTo>
                <a:lnTo>
                  <a:pt x="141398" y="88731"/>
                </a:lnTo>
                <a:lnTo>
                  <a:pt x="141410" y="88734"/>
                </a:lnTo>
                <a:lnTo>
                  <a:pt x="141413" y="88733"/>
                </a:lnTo>
                <a:lnTo>
                  <a:pt x="141413" y="88733"/>
                </a:lnTo>
                <a:lnTo>
                  <a:pt x="141417" y="88732"/>
                </a:lnTo>
                <a:lnTo>
                  <a:pt x="141417" y="88732"/>
                </a:lnTo>
                <a:lnTo>
                  <a:pt x="141424" y="88729"/>
                </a:lnTo>
                <a:lnTo>
                  <a:pt x="141427" y="88729"/>
                </a:lnTo>
                <a:lnTo>
                  <a:pt x="141430" y="88730"/>
                </a:lnTo>
                <a:lnTo>
                  <a:pt x="141433" y="88731"/>
                </a:lnTo>
                <a:lnTo>
                  <a:pt x="141442" y="88731"/>
                </a:lnTo>
                <a:lnTo>
                  <a:pt x="141455" y="88731"/>
                </a:lnTo>
                <a:lnTo>
                  <a:pt x="141459" y="88731"/>
                </a:lnTo>
                <a:lnTo>
                  <a:pt x="141464" y="88732"/>
                </a:lnTo>
                <a:lnTo>
                  <a:pt x="141476" y="88736"/>
                </a:lnTo>
                <a:lnTo>
                  <a:pt x="141480" y="88736"/>
                </a:lnTo>
                <a:lnTo>
                  <a:pt x="141484" y="88736"/>
                </a:lnTo>
                <a:lnTo>
                  <a:pt x="141492" y="88736"/>
                </a:lnTo>
                <a:lnTo>
                  <a:pt x="141495" y="88736"/>
                </a:lnTo>
                <a:lnTo>
                  <a:pt x="141497" y="88736"/>
                </a:lnTo>
                <a:lnTo>
                  <a:pt x="141501" y="88735"/>
                </a:lnTo>
                <a:lnTo>
                  <a:pt x="141508" y="88734"/>
                </a:lnTo>
                <a:lnTo>
                  <a:pt x="141511" y="88734"/>
                </a:lnTo>
                <a:lnTo>
                  <a:pt x="141521" y="88718"/>
                </a:lnTo>
                <a:lnTo>
                  <a:pt x="141523" y="88710"/>
                </a:lnTo>
                <a:lnTo>
                  <a:pt x="141513" y="88705"/>
                </a:lnTo>
                <a:lnTo>
                  <a:pt x="141536" y="88691"/>
                </a:lnTo>
                <a:lnTo>
                  <a:pt x="141540" y="88691"/>
                </a:lnTo>
                <a:lnTo>
                  <a:pt x="141545" y="88691"/>
                </a:lnTo>
                <a:lnTo>
                  <a:pt x="141555" y="88690"/>
                </a:lnTo>
                <a:lnTo>
                  <a:pt x="141563" y="88677"/>
                </a:lnTo>
                <a:lnTo>
                  <a:pt x="141565" y="88670"/>
                </a:lnTo>
                <a:lnTo>
                  <a:pt x="141565" y="88670"/>
                </a:lnTo>
                <a:lnTo>
                  <a:pt x="141563" y="88669"/>
                </a:lnTo>
                <a:lnTo>
                  <a:pt x="141563" y="88663"/>
                </a:lnTo>
                <a:lnTo>
                  <a:pt x="141563" y="88662"/>
                </a:lnTo>
                <a:lnTo>
                  <a:pt x="141572" y="88653"/>
                </a:lnTo>
                <a:lnTo>
                  <a:pt x="141573" y="88653"/>
                </a:lnTo>
                <a:lnTo>
                  <a:pt x="141577" y="88653"/>
                </a:lnTo>
                <a:lnTo>
                  <a:pt x="141578" y="88653"/>
                </a:lnTo>
                <a:lnTo>
                  <a:pt x="141579" y="88653"/>
                </a:lnTo>
                <a:lnTo>
                  <a:pt x="141582" y="88653"/>
                </a:lnTo>
                <a:lnTo>
                  <a:pt x="141597" y="88653"/>
                </a:lnTo>
                <a:lnTo>
                  <a:pt x="141604" y="88648"/>
                </a:lnTo>
                <a:lnTo>
                  <a:pt x="141608" y="88645"/>
                </a:lnTo>
                <a:lnTo>
                  <a:pt x="141611" y="88641"/>
                </a:lnTo>
                <a:lnTo>
                  <a:pt x="141612" y="88640"/>
                </a:lnTo>
                <a:lnTo>
                  <a:pt x="141615" y="88631"/>
                </a:lnTo>
                <a:lnTo>
                  <a:pt x="141620" y="88627"/>
                </a:lnTo>
                <a:lnTo>
                  <a:pt x="141624" y="88627"/>
                </a:lnTo>
                <a:lnTo>
                  <a:pt x="141629" y="88628"/>
                </a:lnTo>
                <a:lnTo>
                  <a:pt x="141637" y="88628"/>
                </a:lnTo>
                <a:lnTo>
                  <a:pt x="141647" y="88625"/>
                </a:lnTo>
                <a:lnTo>
                  <a:pt x="141652" y="88624"/>
                </a:lnTo>
                <a:lnTo>
                  <a:pt x="141655" y="88622"/>
                </a:lnTo>
                <a:lnTo>
                  <a:pt x="141657" y="88620"/>
                </a:lnTo>
                <a:lnTo>
                  <a:pt x="141666" y="88617"/>
                </a:lnTo>
                <a:lnTo>
                  <a:pt x="141670" y="88616"/>
                </a:lnTo>
                <a:lnTo>
                  <a:pt x="141673" y="88616"/>
                </a:lnTo>
                <a:lnTo>
                  <a:pt x="141698" y="88621"/>
                </a:lnTo>
                <a:lnTo>
                  <a:pt x="141700" y="88622"/>
                </a:lnTo>
                <a:lnTo>
                  <a:pt x="141702" y="88623"/>
                </a:lnTo>
                <a:lnTo>
                  <a:pt x="141717" y="88630"/>
                </a:lnTo>
                <a:lnTo>
                  <a:pt x="141717" y="88635"/>
                </a:lnTo>
                <a:lnTo>
                  <a:pt x="141717" y="88641"/>
                </a:lnTo>
                <a:lnTo>
                  <a:pt x="141708" y="88649"/>
                </a:lnTo>
                <a:lnTo>
                  <a:pt x="141705" y="88651"/>
                </a:lnTo>
                <a:lnTo>
                  <a:pt x="141702" y="88653"/>
                </a:lnTo>
                <a:lnTo>
                  <a:pt x="141697" y="88661"/>
                </a:lnTo>
                <a:lnTo>
                  <a:pt x="141696" y="88663"/>
                </a:lnTo>
                <a:lnTo>
                  <a:pt x="141695" y="88665"/>
                </a:lnTo>
                <a:lnTo>
                  <a:pt x="141686" y="88679"/>
                </a:lnTo>
                <a:lnTo>
                  <a:pt x="141684" y="88679"/>
                </a:lnTo>
                <a:lnTo>
                  <a:pt x="141681" y="88680"/>
                </a:lnTo>
                <a:lnTo>
                  <a:pt x="141672" y="88686"/>
                </a:lnTo>
                <a:lnTo>
                  <a:pt x="141672" y="88691"/>
                </a:lnTo>
                <a:lnTo>
                  <a:pt x="141672" y="88693"/>
                </a:lnTo>
                <a:lnTo>
                  <a:pt x="141672" y="88704"/>
                </a:lnTo>
                <a:lnTo>
                  <a:pt x="141672" y="88708"/>
                </a:lnTo>
                <a:lnTo>
                  <a:pt x="141670" y="88721"/>
                </a:lnTo>
                <a:lnTo>
                  <a:pt x="141679" y="88732"/>
                </a:lnTo>
                <a:lnTo>
                  <a:pt x="141692" y="88732"/>
                </a:lnTo>
                <a:lnTo>
                  <a:pt x="141699" y="88736"/>
                </a:lnTo>
                <a:lnTo>
                  <a:pt x="141718" y="88748"/>
                </a:lnTo>
                <a:lnTo>
                  <a:pt x="141723" y="88755"/>
                </a:lnTo>
                <a:lnTo>
                  <a:pt x="141724" y="88758"/>
                </a:lnTo>
                <a:lnTo>
                  <a:pt x="141724" y="88758"/>
                </a:lnTo>
                <a:lnTo>
                  <a:pt x="141726" y="88763"/>
                </a:lnTo>
                <a:lnTo>
                  <a:pt x="141735" y="88770"/>
                </a:lnTo>
                <a:lnTo>
                  <a:pt x="141743" y="88777"/>
                </a:lnTo>
                <a:lnTo>
                  <a:pt x="141744" y="88781"/>
                </a:lnTo>
                <a:lnTo>
                  <a:pt x="141744" y="88784"/>
                </a:lnTo>
                <a:lnTo>
                  <a:pt x="141744" y="88795"/>
                </a:lnTo>
                <a:lnTo>
                  <a:pt x="141743" y="88807"/>
                </a:lnTo>
                <a:lnTo>
                  <a:pt x="141741" y="88813"/>
                </a:lnTo>
                <a:lnTo>
                  <a:pt x="141740" y="88815"/>
                </a:lnTo>
                <a:lnTo>
                  <a:pt x="141739" y="88821"/>
                </a:lnTo>
                <a:lnTo>
                  <a:pt x="141739" y="88824"/>
                </a:lnTo>
                <a:lnTo>
                  <a:pt x="141746" y="88833"/>
                </a:lnTo>
                <a:lnTo>
                  <a:pt x="141747" y="88833"/>
                </a:lnTo>
                <a:lnTo>
                  <a:pt x="141749" y="88833"/>
                </a:lnTo>
                <a:lnTo>
                  <a:pt x="141752" y="88831"/>
                </a:lnTo>
                <a:lnTo>
                  <a:pt x="141762" y="88825"/>
                </a:lnTo>
                <a:lnTo>
                  <a:pt x="141765" y="88825"/>
                </a:lnTo>
                <a:lnTo>
                  <a:pt x="141770" y="88826"/>
                </a:lnTo>
                <a:lnTo>
                  <a:pt x="141776" y="88836"/>
                </a:lnTo>
                <a:lnTo>
                  <a:pt x="141776" y="88836"/>
                </a:lnTo>
                <a:lnTo>
                  <a:pt x="141780" y="88840"/>
                </a:lnTo>
                <a:lnTo>
                  <a:pt x="141783" y="88843"/>
                </a:lnTo>
                <a:lnTo>
                  <a:pt x="141792" y="88846"/>
                </a:lnTo>
                <a:lnTo>
                  <a:pt x="141794" y="88846"/>
                </a:lnTo>
                <a:lnTo>
                  <a:pt x="141796" y="88846"/>
                </a:lnTo>
                <a:lnTo>
                  <a:pt x="141812" y="88846"/>
                </a:lnTo>
                <a:lnTo>
                  <a:pt x="141818" y="88847"/>
                </a:lnTo>
                <a:lnTo>
                  <a:pt x="141819" y="88848"/>
                </a:lnTo>
                <a:lnTo>
                  <a:pt x="141823" y="88850"/>
                </a:lnTo>
                <a:lnTo>
                  <a:pt x="141830" y="88850"/>
                </a:lnTo>
                <a:lnTo>
                  <a:pt x="141840" y="88854"/>
                </a:lnTo>
                <a:lnTo>
                  <a:pt x="141844" y="88854"/>
                </a:lnTo>
                <a:lnTo>
                  <a:pt x="141849" y="88854"/>
                </a:lnTo>
                <a:lnTo>
                  <a:pt x="141856" y="88857"/>
                </a:lnTo>
                <a:lnTo>
                  <a:pt x="141857" y="88859"/>
                </a:lnTo>
                <a:lnTo>
                  <a:pt x="141853" y="88864"/>
                </a:lnTo>
                <a:lnTo>
                  <a:pt x="141846" y="88873"/>
                </a:lnTo>
                <a:lnTo>
                  <a:pt x="141846" y="88873"/>
                </a:lnTo>
                <a:lnTo>
                  <a:pt x="141840" y="88876"/>
                </a:lnTo>
                <a:lnTo>
                  <a:pt x="141841" y="88883"/>
                </a:lnTo>
                <a:lnTo>
                  <a:pt x="141847" y="88891"/>
                </a:lnTo>
                <a:lnTo>
                  <a:pt x="141849" y="88893"/>
                </a:lnTo>
                <a:lnTo>
                  <a:pt x="141850" y="88896"/>
                </a:lnTo>
                <a:lnTo>
                  <a:pt x="141853" y="88907"/>
                </a:lnTo>
                <a:lnTo>
                  <a:pt x="141857" y="88907"/>
                </a:lnTo>
                <a:lnTo>
                  <a:pt x="141860" y="88908"/>
                </a:lnTo>
                <a:lnTo>
                  <a:pt x="141872" y="88904"/>
                </a:lnTo>
                <a:lnTo>
                  <a:pt x="141882" y="88905"/>
                </a:lnTo>
                <a:lnTo>
                  <a:pt x="141883" y="88909"/>
                </a:lnTo>
                <a:lnTo>
                  <a:pt x="141883" y="88910"/>
                </a:lnTo>
                <a:lnTo>
                  <a:pt x="141883" y="88915"/>
                </a:lnTo>
                <a:lnTo>
                  <a:pt x="141888" y="88923"/>
                </a:lnTo>
                <a:lnTo>
                  <a:pt x="141895" y="88926"/>
                </a:lnTo>
                <a:lnTo>
                  <a:pt x="141898" y="88926"/>
                </a:lnTo>
                <a:lnTo>
                  <a:pt x="141902" y="88926"/>
                </a:lnTo>
                <a:lnTo>
                  <a:pt x="141908" y="88925"/>
                </a:lnTo>
                <a:lnTo>
                  <a:pt x="141910" y="88925"/>
                </a:lnTo>
                <a:lnTo>
                  <a:pt x="141912" y="88925"/>
                </a:lnTo>
                <a:lnTo>
                  <a:pt x="141922" y="88928"/>
                </a:lnTo>
                <a:lnTo>
                  <a:pt x="141927" y="88940"/>
                </a:lnTo>
                <a:lnTo>
                  <a:pt x="141938" y="88939"/>
                </a:lnTo>
                <a:lnTo>
                  <a:pt x="141941" y="88939"/>
                </a:lnTo>
                <a:lnTo>
                  <a:pt x="141946" y="88936"/>
                </a:lnTo>
                <a:lnTo>
                  <a:pt x="141946" y="88935"/>
                </a:lnTo>
                <a:lnTo>
                  <a:pt x="141951" y="88928"/>
                </a:lnTo>
                <a:lnTo>
                  <a:pt x="141954" y="88928"/>
                </a:lnTo>
                <a:lnTo>
                  <a:pt x="141958" y="88928"/>
                </a:lnTo>
                <a:lnTo>
                  <a:pt x="141960" y="88928"/>
                </a:lnTo>
                <a:lnTo>
                  <a:pt x="141962" y="88928"/>
                </a:lnTo>
                <a:lnTo>
                  <a:pt x="141963" y="88928"/>
                </a:lnTo>
                <a:lnTo>
                  <a:pt x="141977" y="88928"/>
                </a:lnTo>
                <a:lnTo>
                  <a:pt x="141983" y="88930"/>
                </a:lnTo>
                <a:lnTo>
                  <a:pt x="141988" y="88933"/>
                </a:lnTo>
                <a:lnTo>
                  <a:pt x="141989" y="88935"/>
                </a:lnTo>
                <a:lnTo>
                  <a:pt x="141993" y="88944"/>
                </a:lnTo>
                <a:lnTo>
                  <a:pt x="141996" y="88946"/>
                </a:lnTo>
                <a:lnTo>
                  <a:pt x="142000" y="88944"/>
                </a:lnTo>
                <a:lnTo>
                  <a:pt x="142001" y="88943"/>
                </a:lnTo>
                <a:lnTo>
                  <a:pt x="142006" y="88942"/>
                </a:lnTo>
                <a:lnTo>
                  <a:pt x="142014" y="88942"/>
                </a:lnTo>
                <a:lnTo>
                  <a:pt x="142018" y="88942"/>
                </a:lnTo>
                <a:lnTo>
                  <a:pt x="142022" y="88942"/>
                </a:lnTo>
                <a:lnTo>
                  <a:pt x="142032" y="88949"/>
                </a:lnTo>
                <a:lnTo>
                  <a:pt x="142033" y="88949"/>
                </a:lnTo>
                <a:lnTo>
                  <a:pt x="142034" y="88950"/>
                </a:lnTo>
                <a:lnTo>
                  <a:pt x="142046" y="88959"/>
                </a:lnTo>
                <a:lnTo>
                  <a:pt x="142056" y="88960"/>
                </a:lnTo>
                <a:lnTo>
                  <a:pt x="142059" y="88958"/>
                </a:lnTo>
                <a:lnTo>
                  <a:pt x="142063" y="88956"/>
                </a:lnTo>
                <a:lnTo>
                  <a:pt x="142073" y="88959"/>
                </a:lnTo>
                <a:lnTo>
                  <a:pt x="142077" y="88961"/>
                </a:lnTo>
                <a:lnTo>
                  <a:pt x="142080" y="88963"/>
                </a:lnTo>
                <a:lnTo>
                  <a:pt x="142085" y="88964"/>
                </a:lnTo>
                <a:lnTo>
                  <a:pt x="142096" y="88968"/>
                </a:lnTo>
                <a:lnTo>
                  <a:pt x="142099" y="88970"/>
                </a:lnTo>
                <a:lnTo>
                  <a:pt x="142101" y="88971"/>
                </a:lnTo>
                <a:lnTo>
                  <a:pt x="142102" y="88970"/>
                </a:lnTo>
                <a:lnTo>
                  <a:pt x="142102" y="88970"/>
                </a:lnTo>
                <a:lnTo>
                  <a:pt x="142106" y="88970"/>
                </a:lnTo>
                <a:lnTo>
                  <a:pt x="142116" y="88973"/>
                </a:lnTo>
                <a:lnTo>
                  <a:pt x="142135" y="88981"/>
                </a:lnTo>
                <a:lnTo>
                  <a:pt x="142140" y="88984"/>
                </a:lnTo>
                <a:lnTo>
                  <a:pt x="142145" y="88987"/>
                </a:lnTo>
                <a:lnTo>
                  <a:pt x="142179" y="89003"/>
                </a:lnTo>
                <a:lnTo>
                  <a:pt x="142183" y="89006"/>
                </a:lnTo>
                <a:lnTo>
                  <a:pt x="142186" y="89008"/>
                </a:lnTo>
                <a:lnTo>
                  <a:pt x="142188" y="89011"/>
                </a:lnTo>
                <a:lnTo>
                  <a:pt x="142190" y="89015"/>
                </a:lnTo>
                <a:lnTo>
                  <a:pt x="142202" y="89018"/>
                </a:lnTo>
                <a:lnTo>
                  <a:pt x="142205" y="89018"/>
                </a:lnTo>
                <a:lnTo>
                  <a:pt x="142209" y="89015"/>
                </a:lnTo>
                <a:lnTo>
                  <a:pt x="142210" y="89012"/>
                </a:lnTo>
                <a:lnTo>
                  <a:pt x="142211" y="89011"/>
                </a:lnTo>
                <a:lnTo>
                  <a:pt x="142212" y="89003"/>
                </a:lnTo>
                <a:lnTo>
                  <a:pt x="142218" y="89001"/>
                </a:lnTo>
                <a:lnTo>
                  <a:pt x="142225" y="89002"/>
                </a:lnTo>
                <a:lnTo>
                  <a:pt x="142225" y="89008"/>
                </a:lnTo>
                <a:lnTo>
                  <a:pt x="142225" y="89011"/>
                </a:lnTo>
                <a:lnTo>
                  <a:pt x="142241" y="89020"/>
                </a:lnTo>
                <a:lnTo>
                  <a:pt x="142242" y="89021"/>
                </a:lnTo>
                <a:lnTo>
                  <a:pt x="142244" y="89022"/>
                </a:lnTo>
                <a:lnTo>
                  <a:pt x="142246" y="89024"/>
                </a:lnTo>
                <a:lnTo>
                  <a:pt x="142248" y="89026"/>
                </a:lnTo>
                <a:lnTo>
                  <a:pt x="142252" y="89029"/>
                </a:lnTo>
                <a:lnTo>
                  <a:pt x="142257" y="89032"/>
                </a:lnTo>
                <a:lnTo>
                  <a:pt x="142257" y="89032"/>
                </a:lnTo>
                <a:lnTo>
                  <a:pt x="142259" y="89033"/>
                </a:lnTo>
                <a:lnTo>
                  <a:pt x="142262" y="89036"/>
                </a:lnTo>
                <a:lnTo>
                  <a:pt x="142263" y="89036"/>
                </a:lnTo>
                <a:lnTo>
                  <a:pt x="142277" y="89044"/>
                </a:lnTo>
                <a:lnTo>
                  <a:pt x="142279" y="89046"/>
                </a:lnTo>
                <a:lnTo>
                  <a:pt x="142282" y="89048"/>
                </a:lnTo>
                <a:lnTo>
                  <a:pt x="142286" y="89056"/>
                </a:lnTo>
                <a:lnTo>
                  <a:pt x="142295" y="89058"/>
                </a:lnTo>
                <a:lnTo>
                  <a:pt x="142297" y="89058"/>
                </a:lnTo>
                <a:lnTo>
                  <a:pt x="142299" y="89054"/>
                </a:lnTo>
                <a:lnTo>
                  <a:pt x="142300" y="89048"/>
                </a:lnTo>
                <a:lnTo>
                  <a:pt x="142306" y="89048"/>
                </a:lnTo>
                <a:lnTo>
                  <a:pt x="142312" y="89051"/>
                </a:lnTo>
                <a:lnTo>
                  <a:pt x="142312" y="89053"/>
                </a:lnTo>
                <a:lnTo>
                  <a:pt x="142316" y="89059"/>
                </a:lnTo>
                <a:lnTo>
                  <a:pt x="142316" y="89060"/>
                </a:lnTo>
                <a:lnTo>
                  <a:pt x="142318" y="89061"/>
                </a:lnTo>
                <a:lnTo>
                  <a:pt x="142319" y="89063"/>
                </a:lnTo>
                <a:lnTo>
                  <a:pt x="142319" y="89069"/>
                </a:lnTo>
                <a:lnTo>
                  <a:pt x="142319" y="89070"/>
                </a:lnTo>
                <a:lnTo>
                  <a:pt x="142320" y="89073"/>
                </a:lnTo>
                <a:lnTo>
                  <a:pt x="142321" y="89077"/>
                </a:lnTo>
                <a:lnTo>
                  <a:pt x="142328" y="89082"/>
                </a:lnTo>
                <a:lnTo>
                  <a:pt x="142335" y="89095"/>
                </a:lnTo>
                <a:lnTo>
                  <a:pt x="142341" y="89095"/>
                </a:lnTo>
                <a:lnTo>
                  <a:pt x="142347" y="89095"/>
                </a:lnTo>
                <a:lnTo>
                  <a:pt x="142352" y="89096"/>
                </a:lnTo>
                <a:lnTo>
                  <a:pt x="142357" y="89098"/>
                </a:lnTo>
                <a:lnTo>
                  <a:pt x="142361" y="89098"/>
                </a:lnTo>
                <a:lnTo>
                  <a:pt x="142365" y="89098"/>
                </a:lnTo>
                <a:lnTo>
                  <a:pt x="142373" y="89102"/>
                </a:lnTo>
                <a:lnTo>
                  <a:pt x="142373" y="89103"/>
                </a:lnTo>
                <a:lnTo>
                  <a:pt x="142374" y="89105"/>
                </a:lnTo>
                <a:lnTo>
                  <a:pt x="142374" y="89111"/>
                </a:lnTo>
                <a:lnTo>
                  <a:pt x="142374" y="89112"/>
                </a:lnTo>
                <a:lnTo>
                  <a:pt x="142374" y="89115"/>
                </a:lnTo>
                <a:lnTo>
                  <a:pt x="142376" y="89120"/>
                </a:lnTo>
                <a:lnTo>
                  <a:pt x="142383" y="89130"/>
                </a:lnTo>
                <a:lnTo>
                  <a:pt x="142386" y="89131"/>
                </a:lnTo>
                <a:lnTo>
                  <a:pt x="142389" y="89131"/>
                </a:lnTo>
                <a:lnTo>
                  <a:pt x="142399" y="89140"/>
                </a:lnTo>
                <a:lnTo>
                  <a:pt x="142402" y="89143"/>
                </a:lnTo>
                <a:lnTo>
                  <a:pt x="142406" y="89145"/>
                </a:lnTo>
                <a:lnTo>
                  <a:pt x="142415" y="89152"/>
                </a:lnTo>
                <a:lnTo>
                  <a:pt x="142417" y="89162"/>
                </a:lnTo>
                <a:lnTo>
                  <a:pt x="142419" y="89168"/>
                </a:lnTo>
                <a:lnTo>
                  <a:pt x="142419" y="89169"/>
                </a:lnTo>
                <a:lnTo>
                  <a:pt x="142419" y="89170"/>
                </a:lnTo>
                <a:lnTo>
                  <a:pt x="142419" y="89171"/>
                </a:lnTo>
                <a:lnTo>
                  <a:pt x="142419" y="89175"/>
                </a:lnTo>
                <a:lnTo>
                  <a:pt x="142428" y="89182"/>
                </a:lnTo>
                <a:lnTo>
                  <a:pt x="142434" y="89183"/>
                </a:lnTo>
                <a:lnTo>
                  <a:pt x="142436" y="89183"/>
                </a:lnTo>
                <a:lnTo>
                  <a:pt x="142438" y="89183"/>
                </a:lnTo>
                <a:lnTo>
                  <a:pt x="142442" y="89183"/>
                </a:lnTo>
                <a:lnTo>
                  <a:pt x="142442" y="89183"/>
                </a:lnTo>
                <a:lnTo>
                  <a:pt x="142459" y="89185"/>
                </a:lnTo>
                <a:lnTo>
                  <a:pt x="142460" y="89185"/>
                </a:lnTo>
                <a:lnTo>
                  <a:pt x="142473" y="89193"/>
                </a:lnTo>
                <a:lnTo>
                  <a:pt x="142475" y="89195"/>
                </a:lnTo>
                <a:lnTo>
                  <a:pt x="142476" y="89196"/>
                </a:lnTo>
                <a:lnTo>
                  <a:pt x="142476" y="89196"/>
                </a:lnTo>
                <a:lnTo>
                  <a:pt x="142480" y="89199"/>
                </a:lnTo>
                <a:lnTo>
                  <a:pt x="142481" y="89206"/>
                </a:lnTo>
                <a:lnTo>
                  <a:pt x="142481" y="89207"/>
                </a:lnTo>
                <a:lnTo>
                  <a:pt x="142483" y="89209"/>
                </a:lnTo>
                <a:lnTo>
                  <a:pt x="142484" y="89212"/>
                </a:lnTo>
                <a:lnTo>
                  <a:pt x="142494" y="89220"/>
                </a:lnTo>
                <a:lnTo>
                  <a:pt x="142502" y="89230"/>
                </a:lnTo>
                <a:lnTo>
                  <a:pt x="142502" y="89230"/>
                </a:lnTo>
                <a:lnTo>
                  <a:pt x="142507" y="89232"/>
                </a:lnTo>
                <a:lnTo>
                  <a:pt x="142518" y="89237"/>
                </a:lnTo>
                <a:lnTo>
                  <a:pt x="142522" y="89238"/>
                </a:lnTo>
                <a:lnTo>
                  <a:pt x="142523" y="89238"/>
                </a:lnTo>
                <a:lnTo>
                  <a:pt x="142523" y="89238"/>
                </a:lnTo>
                <a:lnTo>
                  <a:pt x="142528" y="89240"/>
                </a:lnTo>
                <a:lnTo>
                  <a:pt x="142533" y="89235"/>
                </a:lnTo>
                <a:lnTo>
                  <a:pt x="142539" y="89230"/>
                </a:lnTo>
                <a:lnTo>
                  <a:pt x="142542" y="89230"/>
                </a:lnTo>
                <a:lnTo>
                  <a:pt x="142545" y="89232"/>
                </a:lnTo>
                <a:lnTo>
                  <a:pt x="142548" y="89234"/>
                </a:lnTo>
                <a:lnTo>
                  <a:pt x="142549" y="89234"/>
                </a:lnTo>
                <a:lnTo>
                  <a:pt x="142560" y="89234"/>
                </a:lnTo>
                <a:lnTo>
                  <a:pt x="142563" y="89234"/>
                </a:lnTo>
                <a:lnTo>
                  <a:pt x="142567" y="89234"/>
                </a:lnTo>
                <a:lnTo>
                  <a:pt x="142578" y="89239"/>
                </a:lnTo>
                <a:lnTo>
                  <a:pt x="142587" y="89242"/>
                </a:lnTo>
                <a:lnTo>
                  <a:pt x="142594" y="89244"/>
                </a:lnTo>
                <a:lnTo>
                  <a:pt x="142599" y="89244"/>
                </a:lnTo>
                <a:lnTo>
                  <a:pt x="142600" y="89244"/>
                </a:lnTo>
                <a:lnTo>
                  <a:pt x="142613" y="89244"/>
                </a:lnTo>
                <a:lnTo>
                  <a:pt x="142619" y="89243"/>
                </a:lnTo>
                <a:lnTo>
                  <a:pt x="142625" y="89242"/>
                </a:lnTo>
                <a:lnTo>
                  <a:pt x="142633" y="89242"/>
                </a:lnTo>
                <a:lnTo>
                  <a:pt x="142638" y="89242"/>
                </a:lnTo>
                <a:lnTo>
                  <a:pt x="142642" y="89242"/>
                </a:lnTo>
                <a:lnTo>
                  <a:pt x="142655" y="89247"/>
                </a:lnTo>
                <a:lnTo>
                  <a:pt x="142658" y="89247"/>
                </a:lnTo>
                <a:lnTo>
                  <a:pt x="142680" y="89255"/>
                </a:lnTo>
                <a:lnTo>
                  <a:pt x="142688" y="89257"/>
                </a:lnTo>
                <a:lnTo>
                  <a:pt x="142694" y="89255"/>
                </a:lnTo>
                <a:lnTo>
                  <a:pt x="142693" y="89252"/>
                </a:lnTo>
                <a:lnTo>
                  <a:pt x="142693" y="89249"/>
                </a:lnTo>
                <a:lnTo>
                  <a:pt x="142693" y="89247"/>
                </a:lnTo>
                <a:lnTo>
                  <a:pt x="142697" y="89247"/>
                </a:lnTo>
                <a:lnTo>
                  <a:pt x="142701" y="89247"/>
                </a:lnTo>
                <a:lnTo>
                  <a:pt x="142710" y="89245"/>
                </a:lnTo>
                <a:lnTo>
                  <a:pt x="142716" y="89245"/>
                </a:lnTo>
                <a:lnTo>
                  <a:pt x="142720" y="89245"/>
                </a:lnTo>
                <a:lnTo>
                  <a:pt x="142723" y="89245"/>
                </a:lnTo>
                <a:lnTo>
                  <a:pt x="142732" y="89275"/>
                </a:lnTo>
                <a:lnTo>
                  <a:pt x="142732" y="89276"/>
                </a:lnTo>
                <a:lnTo>
                  <a:pt x="142732" y="89279"/>
                </a:lnTo>
                <a:lnTo>
                  <a:pt x="142732" y="89283"/>
                </a:lnTo>
                <a:lnTo>
                  <a:pt x="142735" y="89287"/>
                </a:lnTo>
                <a:lnTo>
                  <a:pt x="142743" y="89289"/>
                </a:lnTo>
                <a:lnTo>
                  <a:pt x="142745" y="89289"/>
                </a:lnTo>
                <a:lnTo>
                  <a:pt x="142746" y="89289"/>
                </a:lnTo>
                <a:lnTo>
                  <a:pt x="142755" y="89287"/>
                </a:lnTo>
                <a:lnTo>
                  <a:pt x="142758" y="89284"/>
                </a:lnTo>
                <a:lnTo>
                  <a:pt x="142761" y="89280"/>
                </a:lnTo>
                <a:lnTo>
                  <a:pt x="142761" y="89279"/>
                </a:lnTo>
                <a:lnTo>
                  <a:pt x="142765" y="89272"/>
                </a:lnTo>
                <a:lnTo>
                  <a:pt x="142769" y="89268"/>
                </a:lnTo>
                <a:lnTo>
                  <a:pt x="142774" y="89265"/>
                </a:lnTo>
                <a:lnTo>
                  <a:pt x="142783" y="89265"/>
                </a:lnTo>
                <a:lnTo>
                  <a:pt x="142798" y="89266"/>
                </a:lnTo>
                <a:lnTo>
                  <a:pt x="142800" y="89266"/>
                </a:lnTo>
                <a:lnTo>
                  <a:pt x="142801" y="89266"/>
                </a:lnTo>
                <a:lnTo>
                  <a:pt x="142804" y="89266"/>
                </a:lnTo>
                <a:lnTo>
                  <a:pt x="142811" y="89264"/>
                </a:lnTo>
                <a:lnTo>
                  <a:pt x="142817" y="89264"/>
                </a:lnTo>
                <a:lnTo>
                  <a:pt x="142822" y="89264"/>
                </a:lnTo>
                <a:lnTo>
                  <a:pt x="142832" y="89273"/>
                </a:lnTo>
                <a:lnTo>
                  <a:pt x="142837" y="89281"/>
                </a:lnTo>
                <a:lnTo>
                  <a:pt x="142837" y="89281"/>
                </a:lnTo>
                <a:lnTo>
                  <a:pt x="142840" y="89286"/>
                </a:lnTo>
                <a:lnTo>
                  <a:pt x="142844" y="89286"/>
                </a:lnTo>
                <a:lnTo>
                  <a:pt x="142848" y="89286"/>
                </a:lnTo>
                <a:lnTo>
                  <a:pt x="142851" y="89284"/>
                </a:lnTo>
                <a:lnTo>
                  <a:pt x="142856" y="89280"/>
                </a:lnTo>
                <a:lnTo>
                  <a:pt x="142862" y="89280"/>
                </a:lnTo>
                <a:lnTo>
                  <a:pt x="142868" y="89282"/>
                </a:lnTo>
                <a:lnTo>
                  <a:pt x="142881" y="89290"/>
                </a:lnTo>
                <a:lnTo>
                  <a:pt x="142881" y="89290"/>
                </a:lnTo>
                <a:lnTo>
                  <a:pt x="142885" y="89292"/>
                </a:lnTo>
                <a:lnTo>
                  <a:pt x="142890" y="89294"/>
                </a:lnTo>
                <a:lnTo>
                  <a:pt x="142900" y="89301"/>
                </a:lnTo>
                <a:lnTo>
                  <a:pt x="142903" y="89304"/>
                </a:lnTo>
                <a:lnTo>
                  <a:pt x="142907" y="89307"/>
                </a:lnTo>
                <a:lnTo>
                  <a:pt x="142916" y="89311"/>
                </a:lnTo>
                <a:lnTo>
                  <a:pt x="142917" y="89311"/>
                </a:lnTo>
                <a:lnTo>
                  <a:pt x="142919" y="89311"/>
                </a:lnTo>
                <a:lnTo>
                  <a:pt x="142924" y="89320"/>
                </a:lnTo>
                <a:lnTo>
                  <a:pt x="142927" y="89325"/>
                </a:lnTo>
                <a:lnTo>
                  <a:pt x="142929" y="89330"/>
                </a:lnTo>
                <a:lnTo>
                  <a:pt x="142939" y="89338"/>
                </a:lnTo>
                <a:lnTo>
                  <a:pt x="142945" y="89345"/>
                </a:lnTo>
                <a:lnTo>
                  <a:pt x="142949" y="89346"/>
                </a:lnTo>
                <a:lnTo>
                  <a:pt x="142950" y="89346"/>
                </a:lnTo>
                <a:lnTo>
                  <a:pt x="142955" y="89346"/>
                </a:lnTo>
                <a:lnTo>
                  <a:pt x="142958" y="89347"/>
                </a:lnTo>
                <a:lnTo>
                  <a:pt x="142962" y="89348"/>
                </a:lnTo>
                <a:lnTo>
                  <a:pt x="142967" y="89344"/>
                </a:lnTo>
                <a:lnTo>
                  <a:pt x="142971" y="89339"/>
                </a:lnTo>
                <a:lnTo>
                  <a:pt x="142975" y="89339"/>
                </a:lnTo>
                <a:lnTo>
                  <a:pt x="142976" y="89339"/>
                </a:lnTo>
                <a:lnTo>
                  <a:pt x="142981" y="89339"/>
                </a:lnTo>
                <a:lnTo>
                  <a:pt x="142985" y="89340"/>
                </a:lnTo>
                <a:lnTo>
                  <a:pt x="142988" y="89341"/>
                </a:lnTo>
                <a:lnTo>
                  <a:pt x="142992" y="89341"/>
                </a:lnTo>
                <a:lnTo>
                  <a:pt x="142997" y="89341"/>
                </a:lnTo>
                <a:lnTo>
                  <a:pt x="143008" y="89328"/>
                </a:lnTo>
                <a:lnTo>
                  <a:pt x="143011" y="89326"/>
                </a:lnTo>
                <a:lnTo>
                  <a:pt x="143011" y="89325"/>
                </a:lnTo>
                <a:lnTo>
                  <a:pt x="143011" y="89324"/>
                </a:lnTo>
                <a:lnTo>
                  <a:pt x="143026" y="89323"/>
                </a:lnTo>
                <a:lnTo>
                  <a:pt x="143042" y="89324"/>
                </a:lnTo>
                <a:lnTo>
                  <a:pt x="143055" y="89309"/>
                </a:lnTo>
                <a:lnTo>
                  <a:pt x="143063" y="89297"/>
                </a:lnTo>
                <a:lnTo>
                  <a:pt x="143067" y="89295"/>
                </a:lnTo>
                <a:lnTo>
                  <a:pt x="143078" y="89290"/>
                </a:lnTo>
                <a:lnTo>
                  <a:pt x="143078" y="89287"/>
                </a:lnTo>
                <a:lnTo>
                  <a:pt x="143078" y="89285"/>
                </a:lnTo>
                <a:lnTo>
                  <a:pt x="143079" y="89272"/>
                </a:lnTo>
                <a:lnTo>
                  <a:pt x="143081" y="89271"/>
                </a:lnTo>
                <a:lnTo>
                  <a:pt x="143082" y="89271"/>
                </a:lnTo>
                <a:lnTo>
                  <a:pt x="143088" y="89269"/>
                </a:lnTo>
                <a:lnTo>
                  <a:pt x="143094" y="89269"/>
                </a:lnTo>
                <a:lnTo>
                  <a:pt x="143100" y="89272"/>
                </a:lnTo>
                <a:lnTo>
                  <a:pt x="143100" y="89278"/>
                </a:lnTo>
                <a:lnTo>
                  <a:pt x="143100" y="89279"/>
                </a:lnTo>
                <a:lnTo>
                  <a:pt x="143101" y="89285"/>
                </a:lnTo>
                <a:lnTo>
                  <a:pt x="143105" y="89286"/>
                </a:lnTo>
                <a:lnTo>
                  <a:pt x="143108" y="89287"/>
                </a:lnTo>
                <a:lnTo>
                  <a:pt x="143123" y="89293"/>
                </a:lnTo>
                <a:lnTo>
                  <a:pt x="143139" y="89296"/>
                </a:lnTo>
                <a:lnTo>
                  <a:pt x="143140" y="89290"/>
                </a:lnTo>
                <a:lnTo>
                  <a:pt x="143142" y="89285"/>
                </a:lnTo>
                <a:lnTo>
                  <a:pt x="143140" y="89275"/>
                </a:lnTo>
                <a:lnTo>
                  <a:pt x="143143" y="89272"/>
                </a:lnTo>
                <a:lnTo>
                  <a:pt x="143146" y="89270"/>
                </a:lnTo>
                <a:lnTo>
                  <a:pt x="143147" y="89269"/>
                </a:lnTo>
                <a:lnTo>
                  <a:pt x="143149" y="89265"/>
                </a:lnTo>
                <a:lnTo>
                  <a:pt x="143150" y="89262"/>
                </a:lnTo>
                <a:lnTo>
                  <a:pt x="143159" y="89257"/>
                </a:lnTo>
                <a:lnTo>
                  <a:pt x="143163" y="89254"/>
                </a:lnTo>
                <a:lnTo>
                  <a:pt x="143165" y="89254"/>
                </a:lnTo>
                <a:lnTo>
                  <a:pt x="143165" y="89251"/>
                </a:lnTo>
                <a:lnTo>
                  <a:pt x="143165" y="89248"/>
                </a:lnTo>
                <a:lnTo>
                  <a:pt x="143172" y="89231"/>
                </a:lnTo>
                <a:lnTo>
                  <a:pt x="143172" y="89221"/>
                </a:lnTo>
                <a:lnTo>
                  <a:pt x="143173" y="89217"/>
                </a:lnTo>
                <a:lnTo>
                  <a:pt x="143175" y="89213"/>
                </a:lnTo>
                <a:lnTo>
                  <a:pt x="143179" y="89209"/>
                </a:lnTo>
                <a:lnTo>
                  <a:pt x="143182" y="89207"/>
                </a:lnTo>
                <a:lnTo>
                  <a:pt x="143182" y="89206"/>
                </a:lnTo>
                <a:lnTo>
                  <a:pt x="143182" y="89205"/>
                </a:lnTo>
                <a:lnTo>
                  <a:pt x="143190" y="89185"/>
                </a:lnTo>
                <a:lnTo>
                  <a:pt x="143196" y="89185"/>
                </a:lnTo>
                <a:lnTo>
                  <a:pt x="143199" y="89185"/>
                </a:lnTo>
                <a:lnTo>
                  <a:pt x="143203" y="89186"/>
                </a:lnTo>
                <a:lnTo>
                  <a:pt x="143203" y="89187"/>
                </a:lnTo>
                <a:lnTo>
                  <a:pt x="143208" y="89188"/>
                </a:lnTo>
                <a:lnTo>
                  <a:pt x="143214" y="89189"/>
                </a:lnTo>
                <a:lnTo>
                  <a:pt x="143218" y="89191"/>
                </a:lnTo>
                <a:lnTo>
                  <a:pt x="143222" y="89191"/>
                </a:lnTo>
                <a:lnTo>
                  <a:pt x="143223" y="89185"/>
                </a:lnTo>
                <a:lnTo>
                  <a:pt x="143223" y="89182"/>
                </a:lnTo>
                <a:lnTo>
                  <a:pt x="143223" y="89180"/>
                </a:lnTo>
                <a:lnTo>
                  <a:pt x="143223" y="89177"/>
                </a:lnTo>
                <a:lnTo>
                  <a:pt x="143224" y="89176"/>
                </a:lnTo>
                <a:lnTo>
                  <a:pt x="143227" y="89174"/>
                </a:lnTo>
                <a:lnTo>
                  <a:pt x="143230" y="89174"/>
                </a:lnTo>
                <a:lnTo>
                  <a:pt x="143233" y="89173"/>
                </a:lnTo>
                <a:lnTo>
                  <a:pt x="143236" y="89172"/>
                </a:lnTo>
                <a:lnTo>
                  <a:pt x="143239" y="89171"/>
                </a:lnTo>
                <a:lnTo>
                  <a:pt x="143242" y="89169"/>
                </a:lnTo>
                <a:lnTo>
                  <a:pt x="143246" y="89167"/>
                </a:lnTo>
                <a:lnTo>
                  <a:pt x="143252" y="89159"/>
                </a:lnTo>
                <a:lnTo>
                  <a:pt x="143252" y="89155"/>
                </a:lnTo>
                <a:lnTo>
                  <a:pt x="143253" y="89153"/>
                </a:lnTo>
                <a:lnTo>
                  <a:pt x="143254" y="89151"/>
                </a:lnTo>
                <a:lnTo>
                  <a:pt x="143255" y="89149"/>
                </a:lnTo>
                <a:lnTo>
                  <a:pt x="143257" y="89140"/>
                </a:lnTo>
                <a:lnTo>
                  <a:pt x="143261" y="89133"/>
                </a:lnTo>
                <a:lnTo>
                  <a:pt x="143262" y="89129"/>
                </a:lnTo>
                <a:lnTo>
                  <a:pt x="143263" y="89125"/>
                </a:lnTo>
                <a:lnTo>
                  <a:pt x="143267" y="89111"/>
                </a:lnTo>
                <a:lnTo>
                  <a:pt x="143268" y="89109"/>
                </a:lnTo>
                <a:lnTo>
                  <a:pt x="143269" y="89108"/>
                </a:lnTo>
                <a:lnTo>
                  <a:pt x="143270" y="89106"/>
                </a:lnTo>
                <a:lnTo>
                  <a:pt x="143272" y="89099"/>
                </a:lnTo>
                <a:lnTo>
                  <a:pt x="143274" y="89097"/>
                </a:lnTo>
                <a:lnTo>
                  <a:pt x="143275" y="89095"/>
                </a:lnTo>
                <a:lnTo>
                  <a:pt x="143279" y="89090"/>
                </a:lnTo>
                <a:lnTo>
                  <a:pt x="143282" y="89088"/>
                </a:lnTo>
                <a:lnTo>
                  <a:pt x="143284" y="89086"/>
                </a:lnTo>
                <a:lnTo>
                  <a:pt x="143285" y="89086"/>
                </a:lnTo>
                <a:lnTo>
                  <a:pt x="143287" y="89083"/>
                </a:lnTo>
                <a:lnTo>
                  <a:pt x="143294" y="89079"/>
                </a:lnTo>
                <a:lnTo>
                  <a:pt x="143301" y="89075"/>
                </a:lnTo>
                <a:lnTo>
                  <a:pt x="143306" y="89070"/>
                </a:lnTo>
                <a:lnTo>
                  <a:pt x="143309" y="89068"/>
                </a:lnTo>
                <a:lnTo>
                  <a:pt x="143311" y="89066"/>
                </a:lnTo>
                <a:lnTo>
                  <a:pt x="143313" y="89064"/>
                </a:lnTo>
                <a:lnTo>
                  <a:pt x="143320" y="89053"/>
                </a:lnTo>
                <a:lnTo>
                  <a:pt x="143321" y="89050"/>
                </a:lnTo>
                <a:lnTo>
                  <a:pt x="143323" y="89048"/>
                </a:lnTo>
                <a:lnTo>
                  <a:pt x="143330" y="89043"/>
                </a:lnTo>
                <a:lnTo>
                  <a:pt x="143333" y="89040"/>
                </a:lnTo>
                <a:lnTo>
                  <a:pt x="143339" y="89038"/>
                </a:lnTo>
                <a:lnTo>
                  <a:pt x="143341" y="89038"/>
                </a:lnTo>
                <a:lnTo>
                  <a:pt x="143344" y="89037"/>
                </a:lnTo>
                <a:lnTo>
                  <a:pt x="143349" y="89035"/>
                </a:lnTo>
                <a:lnTo>
                  <a:pt x="143353" y="89033"/>
                </a:lnTo>
                <a:lnTo>
                  <a:pt x="143356" y="89032"/>
                </a:lnTo>
                <a:lnTo>
                  <a:pt x="143360" y="89030"/>
                </a:lnTo>
                <a:lnTo>
                  <a:pt x="143363" y="89026"/>
                </a:lnTo>
                <a:lnTo>
                  <a:pt x="143364" y="89025"/>
                </a:lnTo>
                <a:lnTo>
                  <a:pt x="143364" y="89017"/>
                </a:lnTo>
                <a:lnTo>
                  <a:pt x="143361" y="89017"/>
                </a:lnTo>
                <a:lnTo>
                  <a:pt x="143359" y="89016"/>
                </a:lnTo>
                <a:lnTo>
                  <a:pt x="143358" y="89008"/>
                </a:lnTo>
                <a:lnTo>
                  <a:pt x="143358" y="89005"/>
                </a:lnTo>
                <a:lnTo>
                  <a:pt x="143358" y="89003"/>
                </a:lnTo>
                <a:lnTo>
                  <a:pt x="143359" y="89003"/>
                </a:lnTo>
                <a:lnTo>
                  <a:pt x="143360" y="88998"/>
                </a:lnTo>
                <a:lnTo>
                  <a:pt x="143364" y="88995"/>
                </a:lnTo>
                <a:lnTo>
                  <a:pt x="143365" y="88995"/>
                </a:lnTo>
                <a:lnTo>
                  <a:pt x="143366" y="88993"/>
                </a:lnTo>
                <a:lnTo>
                  <a:pt x="143368" y="88991"/>
                </a:lnTo>
                <a:lnTo>
                  <a:pt x="143369" y="88989"/>
                </a:lnTo>
                <a:lnTo>
                  <a:pt x="143369" y="88988"/>
                </a:lnTo>
                <a:lnTo>
                  <a:pt x="143369" y="88985"/>
                </a:lnTo>
                <a:lnTo>
                  <a:pt x="143372" y="88984"/>
                </a:lnTo>
                <a:lnTo>
                  <a:pt x="143380" y="88984"/>
                </a:lnTo>
                <a:lnTo>
                  <a:pt x="143383" y="88984"/>
                </a:lnTo>
                <a:lnTo>
                  <a:pt x="143387" y="88984"/>
                </a:lnTo>
                <a:lnTo>
                  <a:pt x="143390" y="88984"/>
                </a:lnTo>
                <a:lnTo>
                  <a:pt x="143395" y="88984"/>
                </a:lnTo>
                <a:lnTo>
                  <a:pt x="143404" y="88980"/>
                </a:lnTo>
                <a:lnTo>
                  <a:pt x="143408" y="88977"/>
                </a:lnTo>
                <a:lnTo>
                  <a:pt x="143410" y="88973"/>
                </a:lnTo>
                <a:lnTo>
                  <a:pt x="143411" y="88972"/>
                </a:lnTo>
                <a:lnTo>
                  <a:pt x="143412" y="88971"/>
                </a:lnTo>
                <a:lnTo>
                  <a:pt x="143412" y="88967"/>
                </a:lnTo>
                <a:lnTo>
                  <a:pt x="143414" y="88966"/>
                </a:lnTo>
                <a:lnTo>
                  <a:pt x="143419" y="88964"/>
                </a:lnTo>
                <a:lnTo>
                  <a:pt x="143425" y="88965"/>
                </a:lnTo>
                <a:lnTo>
                  <a:pt x="143425" y="88965"/>
                </a:lnTo>
                <a:lnTo>
                  <a:pt x="143429" y="88966"/>
                </a:lnTo>
                <a:lnTo>
                  <a:pt x="143435" y="88967"/>
                </a:lnTo>
                <a:lnTo>
                  <a:pt x="143440" y="88968"/>
                </a:lnTo>
                <a:lnTo>
                  <a:pt x="143446" y="88964"/>
                </a:lnTo>
                <a:lnTo>
                  <a:pt x="143450" y="88962"/>
                </a:lnTo>
                <a:lnTo>
                  <a:pt x="143455" y="88960"/>
                </a:lnTo>
                <a:lnTo>
                  <a:pt x="143456" y="88956"/>
                </a:lnTo>
                <a:lnTo>
                  <a:pt x="143456" y="88956"/>
                </a:lnTo>
                <a:lnTo>
                  <a:pt x="143456" y="88955"/>
                </a:lnTo>
                <a:lnTo>
                  <a:pt x="143458" y="88953"/>
                </a:lnTo>
                <a:lnTo>
                  <a:pt x="143458" y="88952"/>
                </a:lnTo>
                <a:lnTo>
                  <a:pt x="143455" y="88945"/>
                </a:lnTo>
                <a:lnTo>
                  <a:pt x="143453" y="88944"/>
                </a:lnTo>
                <a:lnTo>
                  <a:pt x="143453" y="88944"/>
                </a:lnTo>
                <a:lnTo>
                  <a:pt x="143452" y="88941"/>
                </a:lnTo>
                <a:lnTo>
                  <a:pt x="143452" y="88937"/>
                </a:lnTo>
                <a:lnTo>
                  <a:pt x="143451" y="88933"/>
                </a:lnTo>
                <a:lnTo>
                  <a:pt x="143451" y="88932"/>
                </a:lnTo>
                <a:lnTo>
                  <a:pt x="143451" y="88931"/>
                </a:lnTo>
                <a:lnTo>
                  <a:pt x="143450" y="88930"/>
                </a:lnTo>
                <a:lnTo>
                  <a:pt x="143450" y="88929"/>
                </a:lnTo>
                <a:lnTo>
                  <a:pt x="143450" y="88924"/>
                </a:lnTo>
                <a:lnTo>
                  <a:pt x="143450" y="88916"/>
                </a:lnTo>
                <a:lnTo>
                  <a:pt x="143450" y="88911"/>
                </a:lnTo>
                <a:lnTo>
                  <a:pt x="143453" y="88909"/>
                </a:lnTo>
                <a:lnTo>
                  <a:pt x="143458" y="88909"/>
                </a:lnTo>
                <a:lnTo>
                  <a:pt x="143467" y="88912"/>
                </a:lnTo>
                <a:lnTo>
                  <a:pt x="143476" y="88908"/>
                </a:lnTo>
                <a:lnTo>
                  <a:pt x="143478" y="88907"/>
                </a:lnTo>
                <a:lnTo>
                  <a:pt x="143481" y="88906"/>
                </a:lnTo>
                <a:lnTo>
                  <a:pt x="143481" y="88906"/>
                </a:lnTo>
                <a:lnTo>
                  <a:pt x="143482" y="88905"/>
                </a:lnTo>
                <a:lnTo>
                  <a:pt x="143484" y="88905"/>
                </a:lnTo>
                <a:lnTo>
                  <a:pt x="143487" y="88903"/>
                </a:lnTo>
                <a:lnTo>
                  <a:pt x="143493" y="88900"/>
                </a:lnTo>
                <a:lnTo>
                  <a:pt x="143494" y="88899"/>
                </a:lnTo>
                <a:lnTo>
                  <a:pt x="143497" y="88897"/>
                </a:lnTo>
                <a:lnTo>
                  <a:pt x="143500" y="88897"/>
                </a:lnTo>
                <a:lnTo>
                  <a:pt x="143509" y="88898"/>
                </a:lnTo>
                <a:lnTo>
                  <a:pt x="143513" y="88899"/>
                </a:lnTo>
                <a:lnTo>
                  <a:pt x="143517" y="88901"/>
                </a:lnTo>
                <a:lnTo>
                  <a:pt x="143525" y="88905"/>
                </a:lnTo>
                <a:lnTo>
                  <a:pt x="143529" y="88905"/>
                </a:lnTo>
                <a:lnTo>
                  <a:pt x="143534" y="88905"/>
                </a:lnTo>
                <a:lnTo>
                  <a:pt x="143537" y="88906"/>
                </a:lnTo>
                <a:lnTo>
                  <a:pt x="143547" y="88912"/>
                </a:lnTo>
                <a:lnTo>
                  <a:pt x="143550" y="88912"/>
                </a:lnTo>
                <a:lnTo>
                  <a:pt x="143555" y="88917"/>
                </a:lnTo>
                <a:lnTo>
                  <a:pt x="143556" y="88919"/>
                </a:lnTo>
                <a:lnTo>
                  <a:pt x="143559" y="88925"/>
                </a:lnTo>
                <a:lnTo>
                  <a:pt x="143559" y="88925"/>
                </a:lnTo>
                <a:lnTo>
                  <a:pt x="143559" y="88926"/>
                </a:lnTo>
                <a:lnTo>
                  <a:pt x="143563" y="88931"/>
                </a:lnTo>
                <a:lnTo>
                  <a:pt x="143565" y="88932"/>
                </a:lnTo>
                <a:lnTo>
                  <a:pt x="143577" y="88935"/>
                </a:lnTo>
                <a:lnTo>
                  <a:pt x="143588" y="88940"/>
                </a:lnTo>
                <a:lnTo>
                  <a:pt x="143590" y="88941"/>
                </a:lnTo>
                <a:lnTo>
                  <a:pt x="143596" y="88941"/>
                </a:lnTo>
                <a:lnTo>
                  <a:pt x="143599" y="88941"/>
                </a:lnTo>
                <a:lnTo>
                  <a:pt x="143601" y="88941"/>
                </a:lnTo>
                <a:lnTo>
                  <a:pt x="143606" y="88941"/>
                </a:lnTo>
                <a:lnTo>
                  <a:pt x="143621" y="88937"/>
                </a:lnTo>
                <a:lnTo>
                  <a:pt x="143625" y="88936"/>
                </a:lnTo>
                <a:lnTo>
                  <a:pt x="143630" y="88935"/>
                </a:lnTo>
                <a:lnTo>
                  <a:pt x="143631" y="88935"/>
                </a:lnTo>
                <a:lnTo>
                  <a:pt x="143633" y="88934"/>
                </a:lnTo>
                <a:lnTo>
                  <a:pt x="143638" y="88933"/>
                </a:lnTo>
                <a:lnTo>
                  <a:pt x="143646" y="88933"/>
                </a:lnTo>
                <a:lnTo>
                  <a:pt x="143649" y="88934"/>
                </a:lnTo>
                <a:lnTo>
                  <a:pt x="143652" y="88935"/>
                </a:lnTo>
                <a:lnTo>
                  <a:pt x="143668" y="88936"/>
                </a:lnTo>
                <a:lnTo>
                  <a:pt x="143669" y="88936"/>
                </a:lnTo>
                <a:lnTo>
                  <a:pt x="143672" y="88936"/>
                </a:lnTo>
                <a:lnTo>
                  <a:pt x="143680" y="88935"/>
                </a:lnTo>
                <a:lnTo>
                  <a:pt x="143680" y="88935"/>
                </a:lnTo>
                <a:lnTo>
                  <a:pt x="143681" y="88935"/>
                </a:lnTo>
                <a:lnTo>
                  <a:pt x="143688" y="88935"/>
                </a:lnTo>
                <a:lnTo>
                  <a:pt x="143691" y="88934"/>
                </a:lnTo>
                <a:lnTo>
                  <a:pt x="143696" y="88932"/>
                </a:lnTo>
                <a:lnTo>
                  <a:pt x="143697" y="88931"/>
                </a:lnTo>
                <a:lnTo>
                  <a:pt x="143698" y="88931"/>
                </a:lnTo>
                <a:lnTo>
                  <a:pt x="143699" y="88931"/>
                </a:lnTo>
                <a:lnTo>
                  <a:pt x="143708" y="88929"/>
                </a:lnTo>
                <a:lnTo>
                  <a:pt x="143713" y="88929"/>
                </a:lnTo>
                <a:lnTo>
                  <a:pt x="143713" y="88929"/>
                </a:lnTo>
                <a:lnTo>
                  <a:pt x="143727" y="88922"/>
                </a:lnTo>
                <a:lnTo>
                  <a:pt x="143727" y="88920"/>
                </a:lnTo>
                <a:lnTo>
                  <a:pt x="143727" y="88919"/>
                </a:lnTo>
                <a:lnTo>
                  <a:pt x="143726" y="88917"/>
                </a:lnTo>
                <a:lnTo>
                  <a:pt x="143725" y="88915"/>
                </a:lnTo>
                <a:lnTo>
                  <a:pt x="143723" y="88913"/>
                </a:lnTo>
                <a:lnTo>
                  <a:pt x="143720" y="88911"/>
                </a:lnTo>
                <a:lnTo>
                  <a:pt x="143720" y="88910"/>
                </a:lnTo>
                <a:lnTo>
                  <a:pt x="143720" y="88904"/>
                </a:lnTo>
                <a:lnTo>
                  <a:pt x="143720" y="88904"/>
                </a:lnTo>
                <a:lnTo>
                  <a:pt x="143720" y="88896"/>
                </a:lnTo>
                <a:lnTo>
                  <a:pt x="143719" y="88894"/>
                </a:lnTo>
                <a:lnTo>
                  <a:pt x="143718" y="88893"/>
                </a:lnTo>
                <a:lnTo>
                  <a:pt x="143716" y="88892"/>
                </a:lnTo>
                <a:lnTo>
                  <a:pt x="143713" y="88885"/>
                </a:lnTo>
                <a:lnTo>
                  <a:pt x="143712" y="88884"/>
                </a:lnTo>
                <a:lnTo>
                  <a:pt x="143714" y="88881"/>
                </a:lnTo>
                <a:lnTo>
                  <a:pt x="143716" y="88878"/>
                </a:lnTo>
                <a:lnTo>
                  <a:pt x="143725" y="88876"/>
                </a:lnTo>
                <a:lnTo>
                  <a:pt x="143740" y="88882"/>
                </a:lnTo>
                <a:lnTo>
                  <a:pt x="143742" y="88883"/>
                </a:lnTo>
                <a:lnTo>
                  <a:pt x="143743" y="88883"/>
                </a:lnTo>
                <a:lnTo>
                  <a:pt x="143748" y="88886"/>
                </a:lnTo>
                <a:lnTo>
                  <a:pt x="143750" y="88888"/>
                </a:lnTo>
                <a:lnTo>
                  <a:pt x="143752" y="88889"/>
                </a:lnTo>
                <a:lnTo>
                  <a:pt x="143754" y="88890"/>
                </a:lnTo>
                <a:lnTo>
                  <a:pt x="143757" y="88896"/>
                </a:lnTo>
                <a:lnTo>
                  <a:pt x="143757" y="88897"/>
                </a:lnTo>
                <a:lnTo>
                  <a:pt x="143757" y="88899"/>
                </a:lnTo>
                <a:lnTo>
                  <a:pt x="143758" y="88901"/>
                </a:lnTo>
                <a:lnTo>
                  <a:pt x="143760" y="88902"/>
                </a:lnTo>
                <a:lnTo>
                  <a:pt x="143764" y="88903"/>
                </a:lnTo>
                <a:lnTo>
                  <a:pt x="143773" y="88907"/>
                </a:lnTo>
                <a:lnTo>
                  <a:pt x="143779" y="88906"/>
                </a:lnTo>
                <a:lnTo>
                  <a:pt x="143779" y="88906"/>
                </a:lnTo>
                <a:lnTo>
                  <a:pt x="143783" y="88906"/>
                </a:lnTo>
                <a:lnTo>
                  <a:pt x="143784" y="88904"/>
                </a:lnTo>
                <a:lnTo>
                  <a:pt x="143785" y="88904"/>
                </a:lnTo>
                <a:lnTo>
                  <a:pt x="143788" y="88902"/>
                </a:lnTo>
                <a:lnTo>
                  <a:pt x="143793" y="88902"/>
                </a:lnTo>
                <a:lnTo>
                  <a:pt x="143803" y="88904"/>
                </a:lnTo>
                <a:lnTo>
                  <a:pt x="143807" y="88906"/>
                </a:lnTo>
                <a:lnTo>
                  <a:pt x="143812" y="88907"/>
                </a:lnTo>
                <a:lnTo>
                  <a:pt x="143821" y="88911"/>
                </a:lnTo>
                <a:lnTo>
                  <a:pt x="143825" y="88911"/>
                </a:lnTo>
                <a:lnTo>
                  <a:pt x="143828" y="88911"/>
                </a:lnTo>
                <a:lnTo>
                  <a:pt x="143836" y="88911"/>
                </a:lnTo>
                <a:lnTo>
                  <a:pt x="143839" y="88910"/>
                </a:lnTo>
                <a:lnTo>
                  <a:pt x="143842" y="88909"/>
                </a:lnTo>
                <a:lnTo>
                  <a:pt x="143850" y="88909"/>
                </a:lnTo>
                <a:lnTo>
                  <a:pt x="143852" y="88909"/>
                </a:lnTo>
                <a:lnTo>
                  <a:pt x="143854" y="88909"/>
                </a:lnTo>
                <a:lnTo>
                  <a:pt x="143863" y="88907"/>
                </a:lnTo>
                <a:lnTo>
                  <a:pt x="143866" y="88906"/>
                </a:lnTo>
                <a:lnTo>
                  <a:pt x="143868" y="88906"/>
                </a:lnTo>
                <a:lnTo>
                  <a:pt x="143871" y="88906"/>
                </a:lnTo>
                <a:lnTo>
                  <a:pt x="143873" y="88905"/>
                </a:lnTo>
                <a:lnTo>
                  <a:pt x="143873" y="88905"/>
                </a:lnTo>
                <a:lnTo>
                  <a:pt x="143878" y="88905"/>
                </a:lnTo>
                <a:lnTo>
                  <a:pt x="143892" y="88903"/>
                </a:lnTo>
                <a:lnTo>
                  <a:pt x="143897" y="88903"/>
                </a:lnTo>
                <a:lnTo>
                  <a:pt x="143900" y="88904"/>
                </a:lnTo>
                <a:lnTo>
                  <a:pt x="143904" y="88905"/>
                </a:lnTo>
                <a:lnTo>
                  <a:pt x="143907" y="88902"/>
                </a:lnTo>
                <a:lnTo>
                  <a:pt x="143911" y="88900"/>
                </a:lnTo>
                <a:lnTo>
                  <a:pt x="143913" y="88901"/>
                </a:lnTo>
                <a:lnTo>
                  <a:pt x="143916" y="88901"/>
                </a:lnTo>
                <a:lnTo>
                  <a:pt x="143918" y="88903"/>
                </a:lnTo>
                <a:lnTo>
                  <a:pt x="143921" y="88904"/>
                </a:lnTo>
                <a:lnTo>
                  <a:pt x="143928" y="88912"/>
                </a:lnTo>
                <a:lnTo>
                  <a:pt x="143936" y="88920"/>
                </a:lnTo>
                <a:lnTo>
                  <a:pt x="143937" y="88919"/>
                </a:lnTo>
                <a:lnTo>
                  <a:pt x="143941" y="88915"/>
                </a:lnTo>
                <a:lnTo>
                  <a:pt x="143948" y="88914"/>
                </a:lnTo>
                <a:lnTo>
                  <a:pt x="143945" y="88921"/>
                </a:lnTo>
                <a:lnTo>
                  <a:pt x="143940" y="88922"/>
                </a:lnTo>
                <a:lnTo>
                  <a:pt x="143939" y="88922"/>
                </a:lnTo>
                <a:lnTo>
                  <a:pt x="143938" y="88928"/>
                </a:lnTo>
                <a:lnTo>
                  <a:pt x="143942" y="88929"/>
                </a:lnTo>
                <a:lnTo>
                  <a:pt x="143947" y="88930"/>
                </a:lnTo>
                <a:lnTo>
                  <a:pt x="143953" y="88937"/>
                </a:lnTo>
                <a:lnTo>
                  <a:pt x="143955" y="88939"/>
                </a:lnTo>
                <a:lnTo>
                  <a:pt x="143962" y="88941"/>
                </a:lnTo>
                <a:lnTo>
                  <a:pt x="143965" y="88942"/>
                </a:lnTo>
                <a:lnTo>
                  <a:pt x="143966" y="88941"/>
                </a:lnTo>
                <a:lnTo>
                  <a:pt x="143964" y="88932"/>
                </a:lnTo>
                <a:lnTo>
                  <a:pt x="143963" y="88930"/>
                </a:lnTo>
                <a:lnTo>
                  <a:pt x="143963" y="88930"/>
                </a:lnTo>
                <a:lnTo>
                  <a:pt x="143963" y="88925"/>
                </a:lnTo>
                <a:lnTo>
                  <a:pt x="143966" y="88920"/>
                </a:lnTo>
                <a:lnTo>
                  <a:pt x="143968" y="88920"/>
                </a:lnTo>
                <a:lnTo>
                  <a:pt x="143974" y="88920"/>
                </a:lnTo>
                <a:lnTo>
                  <a:pt x="143976" y="88920"/>
                </a:lnTo>
                <a:lnTo>
                  <a:pt x="143979" y="88921"/>
                </a:lnTo>
                <a:lnTo>
                  <a:pt x="143981" y="88915"/>
                </a:lnTo>
                <a:lnTo>
                  <a:pt x="143982" y="88912"/>
                </a:lnTo>
                <a:lnTo>
                  <a:pt x="143984" y="88911"/>
                </a:lnTo>
                <a:lnTo>
                  <a:pt x="143986" y="88911"/>
                </a:lnTo>
                <a:lnTo>
                  <a:pt x="143987" y="88910"/>
                </a:lnTo>
                <a:lnTo>
                  <a:pt x="143987" y="88908"/>
                </a:lnTo>
                <a:lnTo>
                  <a:pt x="143991" y="88901"/>
                </a:lnTo>
                <a:lnTo>
                  <a:pt x="143992" y="88901"/>
                </a:lnTo>
                <a:lnTo>
                  <a:pt x="143992" y="88899"/>
                </a:lnTo>
                <a:lnTo>
                  <a:pt x="143992" y="88898"/>
                </a:lnTo>
                <a:lnTo>
                  <a:pt x="143993" y="88895"/>
                </a:lnTo>
                <a:lnTo>
                  <a:pt x="143997" y="88890"/>
                </a:lnTo>
                <a:lnTo>
                  <a:pt x="143998" y="88889"/>
                </a:lnTo>
                <a:lnTo>
                  <a:pt x="143999" y="88888"/>
                </a:lnTo>
                <a:lnTo>
                  <a:pt x="144000" y="88888"/>
                </a:lnTo>
                <a:lnTo>
                  <a:pt x="144000" y="88888"/>
                </a:lnTo>
                <a:lnTo>
                  <a:pt x="144002" y="88883"/>
                </a:lnTo>
                <a:lnTo>
                  <a:pt x="144002" y="88882"/>
                </a:lnTo>
                <a:lnTo>
                  <a:pt x="144006" y="88880"/>
                </a:lnTo>
                <a:lnTo>
                  <a:pt x="144008" y="88880"/>
                </a:lnTo>
                <a:lnTo>
                  <a:pt x="144011" y="88880"/>
                </a:lnTo>
                <a:lnTo>
                  <a:pt x="144011" y="88880"/>
                </a:lnTo>
                <a:lnTo>
                  <a:pt x="144019" y="88881"/>
                </a:lnTo>
                <a:lnTo>
                  <a:pt x="144025" y="88878"/>
                </a:lnTo>
                <a:lnTo>
                  <a:pt x="144027" y="88877"/>
                </a:lnTo>
                <a:lnTo>
                  <a:pt x="144029" y="88870"/>
                </a:lnTo>
                <a:lnTo>
                  <a:pt x="144029" y="88870"/>
                </a:lnTo>
                <a:lnTo>
                  <a:pt x="144029" y="88866"/>
                </a:lnTo>
                <a:lnTo>
                  <a:pt x="144033" y="88860"/>
                </a:lnTo>
                <a:lnTo>
                  <a:pt x="144036" y="88859"/>
                </a:lnTo>
                <a:lnTo>
                  <a:pt x="144041" y="88854"/>
                </a:lnTo>
                <a:lnTo>
                  <a:pt x="144043" y="88854"/>
                </a:lnTo>
                <a:lnTo>
                  <a:pt x="144045" y="88855"/>
                </a:lnTo>
                <a:lnTo>
                  <a:pt x="144055" y="88851"/>
                </a:lnTo>
                <a:lnTo>
                  <a:pt x="144057" y="88851"/>
                </a:lnTo>
                <a:lnTo>
                  <a:pt x="144058" y="88852"/>
                </a:lnTo>
                <a:lnTo>
                  <a:pt x="144061" y="88852"/>
                </a:lnTo>
                <a:lnTo>
                  <a:pt x="144063" y="88852"/>
                </a:lnTo>
                <a:lnTo>
                  <a:pt x="144067" y="88852"/>
                </a:lnTo>
                <a:lnTo>
                  <a:pt x="144069" y="88852"/>
                </a:lnTo>
                <a:lnTo>
                  <a:pt x="144069" y="88853"/>
                </a:lnTo>
                <a:lnTo>
                  <a:pt x="144071" y="88853"/>
                </a:lnTo>
                <a:lnTo>
                  <a:pt x="144072" y="88853"/>
                </a:lnTo>
                <a:lnTo>
                  <a:pt x="144074" y="88853"/>
                </a:lnTo>
                <a:lnTo>
                  <a:pt x="144076" y="88854"/>
                </a:lnTo>
                <a:lnTo>
                  <a:pt x="144078" y="88854"/>
                </a:lnTo>
                <a:lnTo>
                  <a:pt x="144087" y="88856"/>
                </a:lnTo>
                <a:lnTo>
                  <a:pt x="144089" y="88855"/>
                </a:lnTo>
                <a:lnTo>
                  <a:pt x="144091" y="88855"/>
                </a:lnTo>
                <a:lnTo>
                  <a:pt x="144094" y="88852"/>
                </a:lnTo>
                <a:lnTo>
                  <a:pt x="144095" y="88851"/>
                </a:lnTo>
                <a:lnTo>
                  <a:pt x="144096" y="88850"/>
                </a:lnTo>
                <a:lnTo>
                  <a:pt x="144100" y="88849"/>
                </a:lnTo>
                <a:lnTo>
                  <a:pt x="144103" y="88846"/>
                </a:lnTo>
                <a:lnTo>
                  <a:pt x="144105" y="88846"/>
                </a:lnTo>
                <a:lnTo>
                  <a:pt x="144106" y="88842"/>
                </a:lnTo>
                <a:lnTo>
                  <a:pt x="144106" y="88840"/>
                </a:lnTo>
                <a:lnTo>
                  <a:pt x="144106" y="88840"/>
                </a:lnTo>
                <a:lnTo>
                  <a:pt x="144106" y="88834"/>
                </a:lnTo>
                <a:lnTo>
                  <a:pt x="144105" y="88833"/>
                </a:lnTo>
                <a:lnTo>
                  <a:pt x="144098" y="88834"/>
                </a:lnTo>
                <a:lnTo>
                  <a:pt x="144093" y="88834"/>
                </a:lnTo>
                <a:lnTo>
                  <a:pt x="144088" y="88834"/>
                </a:lnTo>
                <a:lnTo>
                  <a:pt x="144085" y="88833"/>
                </a:lnTo>
                <a:lnTo>
                  <a:pt x="144082" y="88830"/>
                </a:lnTo>
                <a:lnTo>
                  <a:pt x="144082" y="88829"/>
                </a:lnTo>
                <a:lnTo>
                  <a:pt x="144085" y="88819"/>
                </a:lnTo>
                <a:lnTo>
                  <a:pt x="144085" y="88816"/>
                </a:lnTo>
                <a:lnTo>
                  <a:pt x="144085" y="88816"/>
                </a:lnTo>
                <a:lnTo>
                  <a:pt x="144085" y="88812"/>
                </a:lnTo>
                <a:lnTo>
                  <a:pt x="144086" y="88805"/>
                </a:lnTo>
                <a:lnTo>
                  <a:pt x="144088" y="88800"/>
                </a:lnTo>
                <a:lnTo>
                  <a:pt x="144094" y="88799"/>
                </a:lnTo>
                <a:lnTo>
                  <a:pt x="144100" y="88800"/>
                </a:lnTo>
                <a:lnTo>
                  <a:pt x="144101" y="88800"/>
                </a:lnTo>
                <a:lnTo>
                  <a:pt x="144110" y="88803"/>
                </a:lnTo>
                <a:lnTo>
                  <a:pt x="144111" y="88803"/>
                </a:lnTo>
                <a:lnTo>
                  <a:pt x="144111" y="88802"/>
                </a:lnTo>
                <a:lnTo>
                  <a:pt x="144111" y="88802"/>
                </a:lnTo>
                <a:lnTo>
                  <a:pt x="144111" y="88801"/>
                </a:lnTo>
                <a:lnTo>
                  <a:pt x="144109" y="88801"/>
                </a:lnTo>
                <a:lnTo>
                  <a:pt x="144108" y="88801"/>
                </a:lnTo>
                <a:lnTo>
                  <a:pt x="144106" y="88792"/>
                </a:lnTo>
                <a:lnTo>
                  <a:pt x="144104" y="88785"/>
                </a:lnTo>
                <a:lnTo>
                  <a:pt x="144103" y="88782"/>
                </a:lnTo>
                <a:lnTo>
                  <a:pt x="144102" y="88780"/>
                </a:lnTo>
                <a:lnTo>
                  <a:pt x="144101" y="88773"/>
                </a:lnTo>
                <a:lnTo>
                  <a:pt x="144101" y="88771"/>
                </a:lnTo>
                <a:lnTo>
                  <a:pt x="144100" y="88769"/>
                </a:lnTo>
                <a:lnTo>
                  <a:pt x="144100" y="88767"/>
                </a:lnTo>
                <a:lnTo>
                  <a:pt x="144108" y="88759"/>
                </a:lnTo>
                <a:lnTo>
                  <a:pt x="144112" y="88756"/>
                </a:lnTo>
                <a:lnTo>
                  <a:pt x="144113" y="88756"/>
                </a:lnTo>
                <a:lnTo>
                  <a:pt x="144115" y="88755"/>
                </a:lnTo>
                <a:lnTo>
                  <a:pt x="144117" y="88755"/>
                </a:lnTo>
                <a:lnTo>
                  <a:pt x="144118" y="88754"/>
                </a:lnTo>
                <a:lnTo>
                  <a:pt x="144120" y="88753"/>
                </a:lnTo>
                <a:lnTo>
                  <a:pt x="144125" y="88751"/>
                </a:lnTo>
                <a:lnTo>
                  <a:pt x="144131" y="88751"/>
                </a:lnTo>
                <a:lnTo>
                  <a:pt x="144132" y="88752"/>
                </a:lnTo>
                <a:lnTo>
                  <a:pt x="144135" y="88752"/>
                </a:lnTo>
                <a:lnTo>
                  <a:pt x="144139" y="88754"/>
                </a:lnTo>
                <a:lnTo>
                  <a:pt x="144139" y="88755"/>
                </a:lnTo>
                <a:lnTo>
                  <a:pt x="144139" y="88759"/>
                </a:lnTo>
                <a:lnTo>
                  <a:pt x="144139" y="88761"/>
                </a:lnTo>
                <a:lnTo>
                  <a:pt x="144139" y="88762"/>
                </a:lnTo>
                <a:lnTo>
                  <a:pt x="144139" y="88763"/>
                </a:lnTo>
                <a:lnTo>
                  <a:pt x="144139" y="88765"/>
                </a:lnTo>
                <a:lnTo>
                  <a:pt x="144142" y="88767"/>
                </a:lnTo>
                <a:lnTo>
                  <a:pt x="144143" y="88767"/>
                </a:lnTo>
                <a:lnTo>
                  <a:pt x="144144" y="88767"/>
                </a:lnTo>
                <a:lnTo>
                  <a:pt x="144150" y="88768"/>
                </a:lnTo>
                <a:lnTo>
                  <a:pt x="144154" y="88768"/>
                </a:lnTo>
                <a:lnTo>
                  <a:pt x="144158" y="88763"/>
                </a:lnTo>
                <a:lnTo>
                  <a:pt x="144158" y="88760"/>
                </a:lnTo>
                <a:lnTo>
                  <a:pt x="144158" y="88760"/>
                </a:lnTo>
                <a:lnTo>
                  <a:pt x="144158" y="88757"/>
                </a:lnTo>
                <a:lnTo>
                  <a:pt x="144158" y="88756"/>
                </a:lnTo>
                <a:lnTo>
                  <a:pt x="144156" y="88751"/>
                </a:lnTo>
                <a:lnTo>
                  <a:pt x="144156" y="88750"/>
                </a:lnTo>
                <a:lnTo>
                  <a:pt x="144158" y="88749"/>
                </a:lnTo>
                <a:lnTo>
                  <a:pt x="144160" y="88748"/>
                </a:lnTo>
                <a:lnTo>
                  <a:pt x="144162" y="88745"/>
                </a:lnTo>
                <a:lnTo>
                  <a:pt x="144165" y="88744"/>
                </a:lnTo>
                <a:lnTo>
                  <a:pt x="144169" y="88741"/>
                </a:lnTo>
                <a:lnTo>
                  <a:pt x="144174" y="88739"/>
                </a:lnTo>
                <a:lnTo>
                  <a:pt x="144175" y="88738"/>
                </a:lnTo>
                <a:lnTo>
                  <a:pt x="144180" y="88738"/>
                </a:lnTo>
                <a:lnTo>
                  <a:pt x="144185" y="88742"/>
                </a:lnTo>
                <a:lnTo>
                  <a:pt x="144185" y="88743"/>
                </a:lnTo>
                <a:lnTo>
                  <a:pt x="144185" y="88743"/>
                </a:lnTo>
                <a:lnTo>
                  <a:pt x="144195" y="88741"/>
                </a:lnTo>
                <a:lnTo>
                  <a:pt x="144199" y="88744"/>
                </a:lnTo>
                <a:lnTo>
                  <a:pt x="144199" y="88749"/>
                </a:lnTo>
                <a:lnTo>
                  <a:pt x="144197" y="88750"/>
                </a:lnTo>
                <a:lnTo>
                  <a:pt x="144196" y="88751"/>
                </a:lnTo>
                <a:lnTo>
                  <a:pt x="144194" y="88754"/>
                </a:lnTo>
                <a:lnTo>
                  <a:pt x="144194" y="88754"/>
                </a:lnTo>
                <a:lnTo>
                  <a:pt x="144195" y="88758"/>
                </a:lnTo>
                <a:lnTo>
                  <a:pt x="144202" y="88766"/>
                </a:lnTo>
                <a:lnTo>
                  <a:pt x="144205" y="88762"/>
                </a:lnTo>
                <a:lnTo>
                  <a:pt x="144206" y="88761"/>
                </a:lnTo>
                <a:lnTo>
                  <a:pt x="144208" y="88758"/>
                </a:lnTo>
                <a:lnTo>
                  <a:pt x="144210" y="88758"/>
                </a:lnTo>
                <a:lnTo>
                  <a:pt x="144212" y="88758"/>
                </a:lnTo>
                <a:lnTo>
                  <a:pt x="144213" y="88760"/>
                </a:lnTo>
                <a:lnTo>
                  <a:pt x="144216" y="88764"/>
                </a:lnTo>
                <a:lnTo>
                  <a:pt x="144218" y="88765"/>
                </a:lnTo>
                <a:lnTo>
                  <a:pt x="144220" y="88765"/>
                </a:lnTo>
                <a:lnTo>
                  <a:pt x="144225" y="88765"/>
                </a:lnTo>
                <a:lnTo>
                  <a:pt x="144228" y="88763"/>
                </a:lnTo>
                <a:lnTo>
                  <a:pt x="144229" y="88763"/>
                </a:lnTo>
                <a:lnTo>
                  <a:pt x="144230" y="88762"/>
                </a:lnTo>
                <a:lnTo>
                  <a:pt x="144232" y="88762"/>
                </a:lnTo>
                <a:lnTo>
                  <a:pt x="144241" y="88759"/>
                </a:lnTo>
                <a:lnTo>
                  <a:pt x="144245" y="88760"/>
                </a:lnTo>
                <a:lnTo>
                  <a:pt x="144251" y="88760"/>
                </a:lnTo>
                <a:lnTo>
                  <a:pt x="144256" y="88762"/>
                </a:lnTo>
                <a:lnTo>
                  <a:pt x="144256" y="88762"/>
                </a:lnTo>
                <a:lnTo>
                  <a:pt x="144261" y="88763"/>
                </a:lnTo>
                <a:lnTo>
                  <a:pt x="144266" y="88764"/>
                </a:lnTo>
                <a:lnTo>
                  <a:pt x="144276" y="88764"/>
                </a:lnTo>
                <a:lnTo>
                  <a:pt x="144279" y="88764"/>
                </a:lnTo>
                <a:lnTo>
                  <a:pt x="144280" y="88766"/>
                </a:lnTo>
                <a:lnTo>
                  <a:pt x="144283" y="88773"/>
                </a:lnTo>
                <a:lnTo>
                  <a:pt x="144284" y="88777"/>
                </a:lnTo>
                <a:lnTo>
                  <a:pt x="144282" y="88783"/>
                </a:lnTo>
                <a:lnTo>
                  <a:pt x="144279" y="88784"/>
                </a:lnTo>
                <a:lnTo>
                  <a:pt x="144273" y="88785"/>
                </a:lnTo>
                <a:lnTo>
                  <a:pt x="144268" y="88783"/>
                </a:lnTo>
                <a:lnTo>
                  <a:pt x="144266" y="88782"/>
                </a:lnTo>
                <a:lnTo>
                  <a:pt x="144262" y="88782"/>
                </a:lnTo>
                <a:lnTo>
                  <a:pt x="144260" y="88782"/>
                </a:lnTo>
                <a:lnTo>
                  <a:pt x="144258" y="88782"/>
                </a:lnTo>
                <a:lnTo>
                  <a:pt x="144255" y="88782"/>
                </a:lnTo>
                <a:lnTo>
                  <a:pt x="144255" y="88788"/>
                </a:lnTo>
                <a:lnTo>
                  <a:pt x="144261" y="88790"/>
                </a:lnTo>
                <a:lnTo>
                  <a:pt x="144265" y="88796"/>
                </a:lnTo>
                <a:lnTo>
                  <a:pt x="144266" y="88797"/>
                </a:lnTo>
                <a:lnTo>
                  <a:pt x="144267" y="88799"/>
                </a:lnTo>
                <a:lnTo>
                  <a:pt x="144267" y="88801"/>
                </a:lnTo>
                <a:lnTo>
                  <a:pt x="144267" y="88803"/>
                </a:lnTo>
                <a:lnTo>
                  <a:pt x="144267" y="88805"/>
                </a:lnTo>
                <a:lnTo>
                  <a:pt x="144276" y="88810"/>
                </a:lnTo>
                <a:lnTo>
                  <a:pt x="144276" y="88810"/>
                </a:lnTo>
                <a:lnTo>
                  <a:pt x="144278" y="88812"/>
                </a:lnTo>
                <a:lnTo>
                  <a:pt x="144280" y="88812"/>
                </a:lnTo>
                <a:lnTo>
                  <a:pt x="144282" y="88812"/>
                </a:lnTo>
                <a:lnTo>
                  <a:pt x="144284" y="88812"/>
                </a:lnTo>
                <a:lnTo>
                  <a:pt x="144287" y="88813"/>
                </a:lnTo>
                <a:lnTo>
                  <a:pt x="144292" y="88815"/>
                </a:lnTo>
                <a:lnTo>
                  <a:pt x="144296" y="88816"/>
                </a:lnTo>
                <a:lnTo>
                  <a:pt x="144300" y="88816"/>
                </a:lnTo>
                <a:lnTo>
                  <a:pt x="144305" y="88816"/>
                </a:lnTo>
                <a:lnTo>
                  <a:pt x="144313" y="88810"/>
                </a:lnTo>
                <a:lnTo>
                  <a:pt x="144316" y="88807"/>
                </a:lnTo>
                <a:lnTo>
                  <a:pt x="144316" y="88807"/>
                </a:lnTo>
                <a:lnTo>
                  <a:pt x="144316" y="88805"/>
                </a:lnTo>
                <a:lnTo>
                  <a:pt x="144321" y="88805"/>
                </a:lnTo>
                <a:lnTo>
                  <a:pt x="144328" y="88801"/>
                </a:lnTo>
                <a:lnTo>
                  <a:pt x="144332" y="88801"/>
                </a:lnTo>
                <a:lnTo>
                  <a:pt x="144334" y="88800"/>
                </a:lnTo>
                <a:lnTo>
                  <a:pt x="144335" y="88800"/>
                </a:lnTo>
                <a:lnTo>
                  <a:pt x="144340" y="88800"/>
                </a:lnTo>
                <a:lnTo>
                  <a:pt x="144342" y="88807"/>
                </a:lnTo>
                <a:lnTo>
                  <a:pt x="144343" y="88808"/>
                </a:lnTo>
                <a:lnTo>
                  <a:pt x="144339" y="88810"/>
                </a:lnTo>
                <a:lnTo>
                  <a:pt x="144343" y="88811"/>
                </a:lnTo>
                <a:lnTo>
                  <a:pt x="144347" y="88812"/>
                </a:lnTo>
                <a:lnTo>
                  <a:pt x="144352" y="88813"/>
                </a:lnTo>
                <a:lnTo>
                  <a:pt x="144354" y="88813"/>
                </a:lnTo>
                <a:lnTo>
                  <a:pt x="144359" y="88815"/>
                </a:lnTo>
                <a:lnTo>
                  <a:pt x="144362" y="88816"/>
                </a:lnTo>
                <a:lnTo>
                  <a:pt x="144365" y="88817"/>
                </a:lnTo>
                <a:lnTo>
                  <a:pt x="144371" y="88818"/>
                </a:lnTo>
                <a:lnTo>
                  <a:pt x="144378" y="88817"/>
                </a:lnTo>
                <a:lnTo>
                  <a:pt x="144378" y="88816"/>
                </a:lnTo>
                <a:lnTo>
                  <a:pt x="144389" y="88814"/>
                </a:lnTo>
                <a:lnTo>
                  <a:pt x="144395" y="88814"/>
                </a:lnTo>
                <a:lnTo>
                  <a:pt x="144400" y="88813"/>
                </a:lnTo>
                <a:lnTo>
                  <a:pt x="144400" y="88812"/>
                </a:lnTo>
                <a:lnTo>
                  <a:pt x="144403" y="88810"/>
                </a:lnTo>
                <a:lnTo>
                  <a:pt x="144407" y="88805"/>
                </a:lnTo>
                <a:lnTo>
                  <a:pt x="144410" y="88803"/>
                </a:lnTo>
                <a:lnTo>
                  <a:pt x="144410" y="88800"/>
                </a:lnTo>
                <a:lnTo>
                  <a:pt x="144409" y="88800"/>
                </a:lnTo>
                <a:lnTo>
                  <a:pt x="144409" y="88794"/>
                </a:lnTo>
                <a:lnTo>
                  <a:pt x="144409" y="88793"/>
                </a:lnTo>
                <a:lnTo>
                  <a:pt x="144409" y="88789"/>
                </a:lnTo>
                <a:lnTo>
                  <a:pt x="144406" y="88787"/>
                </a:lnTo>
                <a:lnTo>
                  <a:pt x="144400" y="88781"/>
                </a:lnTo>
                <a:lnTo>
                  <a:pt x="144397" y="88780"/>
                </a:lnTo>
                <a:lnTo>
                  <a:pt x="144395" y="88779"/>
                </a:lnTo>
                <a:lnTo>
                  <a:pt x="144395" y="88779"/>
                </a:lnTo>
                <a:lnTo>
                  <a:pt x="144390" y="88778"/>
                </a:lnTo>
                <a:lnTo>
                  <a:pt x="144387" y="88775"/>
                </a:lnTo>
                <a:lnTo>
                  <a:pt x="144386" y="88775"/>
                </a:lnTo>
                <a:lnTo>
                  <a:pt x="144385" y="88774"/>
                </a:lnTo>
                <a:lnTo>
                  <a:pt x="144383" y="88772"/>
                </a:lnTo>
                <a:lnTo>
                  <a:pt x="144383" y="88770"/>
                </a:lnTo>
                <a:lnTo>
                  <a:pt x="144384" y="88766"/>
                </a:lnTo>
                <a:lnTo>
                  <a:pt x="144388" y="88764"/>
                </a:lnTo>
                <a:lnTo>
                  <a:pt x="144391" y="88764"/>
                </a:lnTo>
                <a:lnTo>
                  <a:pt x="144395" y="88764"/>
                </a:lnTo>
                <a:lnTo>
                  <a:pt x="144403" y="88763"/>
                </a:lnTo>
                <a:lnTo>
                  <a:pt x="144407" y="88763"/>
                </a:lnTo>
                <a:lnTo>
                  <a:pt x="144411" y="88763"/>
                </a:lnTo>
                <a:lnTo>
                  <a:pt x="144417" y="88764"/>
                </a:lnTo>
                <a:lnTo>
                  <a:pt x="144420" y="88765"/>
                </a:lnTo>
                <a:lnTo>
                  <a:pt x="144420" y="88765"/>
                </a:lnTo>
                <a:lnTo>
                  <a:pt x="144424" y="88766"/>
                </a:lnTo>
                <a:lnTo>
                  <a:pt x="144426" y="88766"/>
                </a:lnTo>
                <a:lnTo>
                  <a:pt x="144434" y="88762"/>
                </a:lnTo>
                <a:lnTo>
                  <a:pt x="144436" y="88760"/>
                </a:lnTo>
                <a:lnTo>
                  <a:pt x="144440" y="88755"/>
                </a:lnTo>
                <a:lnTo>
                  <a:pt x="144443" y="88755"/>
                </a:lnTo>
                <a:lnTo>
                  <a:pt x="144444" y="88755"/>
                </a:lnTo>
                <a:lnTo>
                  <a:pt x="144444" y="88763"/>
                </a:lnTo>
                <a:lnTo>
                  <a:pt x="144445" y="88765"/>
                </a:lnTo>
                <a:lnTo>
                  <a:pt x="144447" y="88768"/>
                </a:lnTo>
                <a:lnTo>
                  <a:pt x="144451" y="88770"/>
                </a:lnTo>
                <a:lnTo>
                  <a:pt x="144460" y="88767"/>
                </a:lnTo>
                <a:lnTo>
                  <a:pt x="144460" y="88765"/>
                </a:lnTo>
                <a:lnTo>
                  <a:pt x="144460" y="88763"/>
                </a:lnTo>
                <a:lnTo>
                  <a:pt x="144460" y="88762"/>
                </a:lnTo>
                <a:lnTo>
                  <a:pt x="144461" y="88761"/>
                </a:lnTo>
                <a:lnTo>
                  <a:pt x="144462" y="88758"/>
                </a:lnTo>
                <a:lnTo>
                  <a:pt x="144462" y="88756"/>
                </a:lnTo>
                <a:lnTo>
                  <a:pt x="144461" y="88756"/>
                </a:lnTo>
                <a:lnTo>
                  <a:pt x="144461" y="88749"/>
                </a:lnTo>
                <a:lnTo>
                  <a:pt x="144461" y="88745"/>
                </a:lnTo>
                <a:lnTo>
                  <a:pt x="144465" y="88743"/>
                </a:lnTo>
                <a:lnTo>
                  <a:pt x="144468" y="88741"/>
                </a:lnTo>
                <a:lnTo>
                  <a:pt x="144469" y="88741"/>
                </a:lnTo>
                <a:lnTo>
                  <a:pt x="144475" y="88740"/>
                </a:lnTo>
                <a:lnTo>
                  <a:pt x="144479" y="88740"/>
                </a:lnTo>
                <a:lnTo>
                  <a:pt x="144482" y="88743"/>
                </a:lnTo>
                <a:lnTo>
                  <a:pt x="144483" y="88743"/>
                </a:lnTo>
                <a:lnTo>
                  <a:pt x="144488" y="88745"/>
                </a:lnTo>
                <a:lnTo>
                  <a:pt x="144492" y="88745"/>
                </a:lnTo>
                <a:lnTo>
                  <a:pt x="144499" y="88745"/>
                </a:lnTo>
                <a:lnTo>
                  <a:pt x="144501" y="88745"/>
                </a:lnTo>
                <a:lnTo>
                  <a:pt x="144502" y="88745"/>
                </a:lnTo>
                <a:lnTo>
                  <a:pt x="144506" y="88745"/>
                </a:lnTo>
                <a:lnTo>
                  <a:pt x="144511" y="88747"/>
                </a:lnTo>
                <a:lnTo>
                  <a:pt x="144518" y="88749"/>
                </a:lnTo>
                <a:lnTo>
                  <a:pt x="144519" y="88751"/>
                </a:lnTo>
                <a:lnTo>
                  <a:pt x="144521" y="88758"/>
                </a:lnTo>
                <a:lnTo>
                  <a:pt x="144521" y="88767"/>
                </a:lnTo>
                <a:lnTo>
                  <a:pt x="144516" y="88768"/>
                </a:lnTo>
                <a:lnTo>
                  <a:pt x="144516" y="88768"/>
                </a:lnTo>
                <a:lnTo>
                  <a:pt x="144512" y="88770"/>
                </a:lnTo>
                <a:lnTo>
                  <a:pt x="144508" y="88775"/>
                </a:lnTo>
                <a:lnTo>
                  <a:pt x="144507" y="88777"/>
                </a:lnTo>
                <a:lnTo>
                  <a:pt x="144506" y="88779"/>
                </a:lnTo>
                <a:lnTo>
                  <a:pt x="144505" y="88780"/>
                </a:lnTo>
                <a:lnTo>
                  <a:pt x="144503" y="88780"/>
                </a:lnTo>
                <a:lnTo>
                  <a:pt x="144504" y="88783"/>
                </a:lnTo>
                <a:lnTo>
                  <a:pt x="144507" y="88788"/>
                </a:lnTo>
                <a:lnTo>
                  <a:pt x="144511" y="88790"/>
                </a:lnTo>
                <a:lnTo>
                  <a:pt x="144514" y="88792"/>
                </a:lnTo>
                <a:lnTo>
                  <a:pt x="144516" y="88796"/>
                </a:lnTo>
                <a:lnTo>
                  <a:pt x="144516" y="88803"/>
                </a:lnTo>
                <a:lnTo>
                  <a:pt x="144516" y="88804"/>
                </a:lnTo>
                <a:lnTo>
                  <a:pt x="144516" y="88805"/>
                </a:lnTo>
                <a:lnTo>
                  <a:pt x="144518" y="88816"/>
                </a:lnTo>
                <a:lnTo>
                  <a:pt x="144520" y="88817"/>
                </a:lnTo>
                <a:lnTo>
                  <a:pt x="144523" y="88818"/>
                </a:lnTo>
                <a:lnTo>
                  <a:pt x="144530" y="88818"/>
                </a:lnTo>
                <a:lnTo>
                  <a:pt x="144536" y="88814"/>
                </a:lnTo>
                <a:lnTo>
                  <a:pt x="144536" y="88814"/>
                </a:lnTo>
                <a:lnTo>
                  <a:pt x="144540" y="88810"/>
                </a:lnTo>
                <a:lnTo>
                  <a:pt x="144543" y="88809"/>
                </a:lnTo>
                <a:lnTo>
                  <a:pt x="144547" y="88812"/>
                </a:lnTo>
                <a:lnTo>
                  <a:pt x="144554" y="88820"/>
                </a:lnTo>
                <a:lnTo>
                  <a:pt x="144560" y="88824"/>
                </a:lnTo>
                <a:lnTo>
                  <a:pt x="144562" y="88828"/>
                </a:lnTo>
                <a:lnTo>
                  <a:pt x="144562" y="88829"/>
                </a:lnTo>
                <a:lnTo>
                  <a:pt x="144564" y="88836"/>
                </a:lnTo>
                <a:lnTo>
                  <a:pt x="144565" y="88836"/>
                </a:lnTo>
                <a:lnTo>
                  <a:pt x="144567" y="88840"/>
                </a:lnTo>
                <a:lnTo>
                  <a:pt x="144569" y="88843"/>
                </a:lnTo>
                <a:lnTo>
                  <a:pt x="144573" y="88847"/>
                </a:lnTo>
                <a:lnTo>
                  <a:pt x="144574" y="88849"/>
                </a:lnTo>
                <a:lnTo>
                  <a:pt x="144574" y="88850"/>
                </a:lnTo>
                <a:lnTo>
                  <a:pt x="144575" y="88849"/>
                </a:lnTo>
                <a:lnTo>
                  <a:pt x="144579" y="88848"/>
                </a:lnTo>
                <a:lnTo>
                  <a:pt x="144579" y="88848"/>
                </a:lnTo>
                <a:lnTo>
                  <a:pt x="144583" y="88847"/>
                </a:lnTo>
                <a:lnTo>
                  <a:pt x="144585" y="88847"/>
                </a:lnTo>
                <a:lnTo>
                  <a:pt x="144605" y="88851"/>
                </a:lnTo>
                <a:lnTo>
                  <a:pt x="144615" y="88854"/>
                </a:lnTo>
                <a:lnTo>
                  <a:pt x="144617" y="88855"/>
                </a:lnTo>
                <a:lnTo>
                  <a:pt x="144618" y="88855"/>
                </a:lnTo>
                <a:lnTo>
                  <a:pt x="144621" y="88851"/>
                </a:lnTo>
                <a:lnTo>
                  <a:pt x="144622" y="88846"/>
                </a:lnTo>
                <a:lnTo>
                  <a:pt x="144624" y="88844"/>
                </a:lnTo>
                <a:lnTo>
                  <a:pt x="144623" y="88838"/>
                </a:lnTo>
                <a:lnTo>
                  <a:pt x="144623" y="88838"/>
                </a:lnTo>
                <a:lnTo>
                  <a:pt x="144619" y="88834"/>
                </a:lnTo>
                <a:lnTo>
                  <a:pt x="144623" y="88825"/>
                </a:lnTo>
                <a:lnTo>
                  <a:pt x="144625" y="88823"/>
                </a:lnTo>
                <a:lnTo>
                  <a:pt x="144627" y="88822"/>
                </a:lnTo>
                <a:lnTo>
                  <a:pt x="144632" y="88816"/>
                </a:lnTo>
                <a:lnTo>
                  <a:pt x="144635" y="88811"/>
                </a:lnTo>
                <a:lnTo>
                  <a:pt x="144635" y="88810"/>
                </a:lnTo>
                <a:lnTo>
                  <a:pt x="144637" y="88806"/>
                </a:lnTo>
                <a:lnTo>
                  <a:pt x="144639" y="88805"/>
                </a:lnTo>
                <a:lnTo>
                  <a:pt x="144642" y="88803"/>
                </a:lnTo>
                <a:lnTo>
                  <a:pt x="144643" y="88800"/>
                </a:lnTo>
                <a:lnTo>
                  <a:pt x="144646" y="88795"/>
                </a:lnTo>
                <a:lnTo>
                  <a:pt x="144646" y="88795"/>
                </a:lnTo>
                <a:lnTo>
                  <a:pt x="144647" y="88791"/>
                </a:lnTo>
                <a:lnTo>
                  <a:pt x="144648" y="88788"/>
                </a:lnTo>
                <a:lnTo>
                  <a:pt x="144654" y="88788"/>
                </a:lnTo>
                <a:lnTo>
                  <a:pt x="144655" y="88788"/>
                </a:lnTo>
                <a:lnTo>
                  <a:pt x="144656" y="88787"/>
                </a:lnTo>
                <a:lnTo>
                  <a:pt x="144656" y="88787"/>
                </a:lnTo>
                <a:lnTo>
                  <a:pt x="144657" y="88785"/>
                </a:lnTo>
                <a:lnTo>
                  <a:pt x="144660" y="88781"/>
                </a:lnTo>
                <a:lnTo>
                  <a:pt x="144668" y="88778"/>
                </a:lnTo>
                <a:lnTo>
                  <a:pt x="144673" y="88775"/>
                </a:lnTo>
                <a:lnTo>
                  <a:pt x="144675" y="88774"/>
                </a:lnTo>
                <a:lnTo>
                  <a:pt x="144680" y="88774"/>
                </a:lnTo>
                <a:lnTo>
                  <a:pt x="144687" y="88774"/>
                </a:lnTo>
                <a:lnTo>
                  <a:pt x="144698" y="88780"/>
                </a:lnTo>
                <a:lnTo>
                  <a:pt x="144701" y="88786"/>
                </a:lnTo>
                <a:lnTo>
                  <a:pt x="144699" y="88787"/>
                </a:lnTo>
                <a:lnTo>
                  <a:pt x="144698" y="88789"/>
                </a:lnTo>
                <a:lnTo>
                  <a:pt x="144694" y="88797"/>
                </a:lnTo>
                <a:lnTo>
                  <a:pt x="144688" y="88802"/>
                </a:lnTo>
                <a:lnTo>
                  <a:pt x="144688" y="88805"/>
                </a:lnTo>
                <a:lnTo>
                  <a:pt x="144686" y="88806"/>
                </a:lnTo>
                <a:lnTo>
                  <a:pt x="144686" y="88810"/>
                </a:lnTo>
                <a:lnTo>
                  <a:pt x="144686" y="88814"/>
                </a:lnTo>
                <a:lnTo>
                  <a:pt x="144692" y="88818"/>
                </a:lnTo>
                <a:lnTo>
                  <a:pt x="144695" y="88818"/>
                </a:lnTo>
                <a:lnTo>
                  <a:pt x="144698" y="88818"/>
                </a:lnTo>
                <a:lnTo>
                  <a:pt x="144704" y="88812"/>
                </a:lnTo>
                <a:lnTo>
                  <a:pt x="144705" y="88812"/>
                </a:lnTo>
                <a:lnTo>
                  <a:pt x="144707" y="88809"/>
                </a:lnTo>
                <a:lnTo>
                  <a:pt x="144708" y="88808"/>
                </a:lnTo>
                <a:lnTo>
                  <a:pt x="144712" y="88808"/>
                </a:lnTo>
                <a:lnTo>
                  <a:pt x="144717" y="88810"/>
                </a:lnTo>
                <a:lnTo>
                  <a:pt x="144721" y="88812"/>
                </a:lnTo>
                <a:lnTo>
                  <a:pt x="144722" y="88812"/>
                </a:lnTo>
                <a:lnTo>
                  <a:pt x="144727" y="88813"/>
                </a:lnTo>
                <a:lnTo>
                  <a:pt x="144730" y="88814"/>
                </a:lnTo>
                <a:lnTo>
                  <a:pt x="144736" y="88814"/>
                </a:lnTo>
                <a:lnTo>
                  <a:pt x="144743" y="88806"/>
                </a:lnTo>
                <a:lnTo>
                  <a:pt x="144745" y="88801"/>
                </a:lnTo>
                <a:lnTo>
                  <a:pt x="144746" y="88796"/>
                </a:lnTo>
                <a:lnTo>
                  <a:pt x="144746" y="88794"/>
                </a:lnTo>
                <a:lnTo>
                  <a:pt x="144744" y="88791"/>
                </a:lnTo>
                <a:lnTo>
                  <a:pt x="144748" y="88784"/>
                </a:lnTo>
                <a:lnTo>
                  <a:pt x="144748" y="88783"/>
                </a:lnTo>
                <a:lnTo>
                  <a:pt x="144750" y="88783"/>
                </a:lnTo>
                <a:lnTo>
                  <a:pt x="144752" y="88783"/>
                </a:lnTo>
                <a:lnTo>
                  <a:pt x="144754" y="88783"/>
                </a:lnTo>
                <a:lnTo>
                  <a:pt x="144759" y="88783"/>
                </a:lnTo>
                <a:lnTo>
                  <a:pt x="144760" y="88783"/>
                </a:lnTo>
                <a:lnTo>
                  <a:pt x="144760" y="88782"/>
                </a:lnTo>
                <a:lnTo>
                  <a:pt x="144769" y="88775"/>
                </a:lnTo>
                <a:lnTo>
                  <a:pt x="144770" y="88774"/>
                </a:lnTo>
                <a:lnTo>
                  <a:pt x="144771" y="88773"/>
                </a:lnTo>
                <a:lnTo>
                  <a:pt x="144772" y="88770"/>
                </a:lnTo>
                <a:lnTo>
                  <a:pt x="144783" y="88752"/>
                </a:lnTo>
                <a:lnTo>
                  <a:pt x="144785" y="88752"/>
                </a:lnTo>
                <a:lnTo>
                  <a:pt x="144788" y="88752"/>
                </a:lnTo>
                <a:lnTo>
                  <a:pt x="144795" y="88764"/>
                </a:lnTo>
                <a:lnTo>
                  <a:pt x="144799" y="88769"/>
                </a:lnTo>
                <a:lnTo>
                  <a:pt x="144802" y="88775"/>
                </a:lnTo>
                <a:lnTo>
                  <a:pt x="144802" y="88779"/>
                </a:lnTo>
                <a:lnTo>
                  <a:pt x="144800" y="88786"/>
                </a:lnTo>
                <a:lnTo>
                  <a:pt x="144800" y="88786"/>
                </a:lnTo>
                <a:lnTo>
                  <a:pt x="144799" y="88788"/>
                </a:lnTo>
                <a:lnTo>
                  <a:pt x="144799" y="88789"/>
                </a:lnTo>
                <a:lnTo>
                  <a:pt x="144802" y="88795"/>
                </a:lnTo>
                <a:lnTo>
                  <a:pt x="144808" y="88796"/>
                </a:lnTo>
                <a:lnTo>
                  <a:pt x="144811" y="88796"/>
                </a:lnTo>
                <a:lnTo>
                  <a:pt x="144814" y="88796"/>
                </a:lnTo>
                <a:lnTo>
                  <a:pt x="144819" y="88794"/>
                </a:lnTo>
                <a:lnTo>
                  <a:pt x="144819" y="88790"/>
                </a:lnTo>
                <a:lnTo>
                  <a:pt x="144819" y="88790"/>
                </a:lnTo>
                <a:lnTo>
                  <a:pt x="144822" y="88786"/>
                </a:lnTo>
                <a:lnTo>
                  <a:pt x="144826" y="88784"/>
                </a:lnTo>
                <a:lnTo>
                  <a:pt x="144833" y="88782"/>
                </a:lnTo>
                <a:lnTo>
                  <a:pt x="144840" y="88780"/>
                </a:lnTo>
                <a:lnTo>
                  <a:pt x="144841" y="88784"/>
                </a:lnTo>
                <a:lnTo>
                  <a:pt x="144841" y="88786"/>
                </a:lnTo>
                <a:lnTo>
                  <a:pt x="144842" y="88788"/>
                </a:lnTo>
                <a:lnTo>
                  <a:pt x="144850" y="88789"/>
                </a:lnTo>
                <a:lnTo>
                  <a:pt x="144855" y="88793"/>
                </a:lnTo>
                <a:lnTo>
                  <a:pt x="144856" y="88794"/>
                </a:lnTo>
                <a:lnTo>
                  <a:pt x="144860" y="88795"/>
                </a:lnTo>
                <a:lnTo>
                  <a:pt x="144862" y="88796"/>
                </a:lnTo>
                <a:lnTo>
                  <a:pt x="144866" y="88793"/>
                </a:lnTo>
                <a:lnTo>
                  <a:pt x="144868" y="88792"/>
                </a:lnTo>
                <a:lnTo>
                  <a:pt x="144870" y="88786"/>
                </a:lnTo>
                <a:lnTo>
                  <a:pt x="144870" y="88783"/>
                </a:lnTo>
                <a:lnTo>
                  <a:pt x="144871" y="88781"/>
                </a:lnTo>
                <a:lnTo>
                  <a:pt x="144872" y="88777"/>
                </a:lnTo>
                <a:lnTo>
                  <a:pt x="144873" y="88773"/>
                </a:lnTo>
                <a:lnTo>
                  <a:pt x="144876" y="88769"/>
                </a:lnTo>
                <a:lnTo>
                  <a:pt x="144881" y="88769"/>
                </a:lnTo>
                <a:lnTo>
                  <a:pt x="144881" y="88770"/>
                </a:lnTo>
                <a:lnTo>
                  <a:pt x="144885" y="88771"/>
                </a:lnTo>
                <a:lnTo>
                  <a:pt x="144889" y="88773"/>
                </a:lnTo>
                <a:lnTo>
                  <a:pt x="144890" y="88774"/>
                </a:lnTo>
                <a:lnTo>
                  <a:pt x="144890" y="88774"/>
                </a:lnTo>
                <a:lnTo>
                  <a:pt x="144894" y="88776"/>
                </a:lnTo>
                <a:lnTo>
                  <a:pt x="144900" y="88776"/>
                </a:lnTo>
                <a:lnTo>
                  <a:pt x="144901" y="88777"/>
                </a:lnTo>
                <a:lnTo>
                  <a:pt x="144903" y="88777"/>
                </a:lnTo>
                <a:lnTo>
                  <a:pt x="144906" y="88775"/>
                </a:lnTo>
                <a:lnTo>
                  <a:pt x="144909" y="88772"/>
                </a:lnTo>
                <a:lnTo>
                  <a:pt x="144910" y="88771"/>
                </a:lnTo>
                <a:lnTo>
                  <a:pt x="144913" y="88765"/>
                </a:lnTo>
                <a:lnTo>
                  <a:pt x="144914" y="88762"/>
                </a:lnTo>
                <a:lnTo>
                  <a:pt x="144915" y="88760"/>
                </a:lnTo>
                <a:lnTo>
                  <a:pt x="144918" y="88758"/>
                </a:lnTo>
                <a:lnTo>
                  <a:pt x="144920" y="88758"/>
                </a:lnTo>
                <a:lnTo>
                  <a:pt x="144920" y="88758"/>
                </a:lnTo>
                <a:lnTo>
                  <a:pt x="144921" y="88758"/>
                </a:lnTo>
                <a:lnTo>
                  <a:pt x="144922" y="88755"/>
                </a:lnTo>
                <a:lnTo>
                  <a:pt x="144928" y="88753"/>
                </a:lnTo>
                <a:lnTo>
                  <a:pt x="144931" y="88754"/>
                </a:lnTo>
                <a:lnTo>
                  <a:pt x="144932" y="88754"/>
                </a:lnTo>
                <a:lnTo>
                  <a:pt x="144933" y="88754"/>
                </a:lnTo>
                <a:lnTo>
                  <a:pt x="144938" y="88755"/>
                </a:lnTo>
                <a:lnTo>
                  <a:pt x="144941" y="88756"/>
                </a:lnTo>
                <a:lnTo>
                  <a:pt x="144943" y="88756"/>
                </a:lnTo>
                <a:lnTo>
                  <a:pt x="144947" y="88757"/>
                </a:lnTo>
                <a:lnTo>
                  <a:pt x="144956" y="88762"/>
                </a:lnTo>
                <a:lnTo>
                  <a:pt x="144958" y="88764"/>
                </a:lnTo>
                <a:lnTo>
                  <a:pt x="144960" y="88766"/>
                </a:lnTo>
                <a:lnTo>
                  <a:pt x="144961" y="88772"/>
                </a:lnTo>
                <a:lnTo>
                  <a:pt x="144962" y="88775"/>
                </a:lnTo>
                <a:lnTo>
                  <a:pt x="144963" y="88775"/>
                </a:lnTo>
                <a:lnTo>
                  <a:pt x="144963" y="88775"/>
                </a:lnTo>
                <a:lnTo>
                  <a:pt x="144966" y="88779"/>
                </a:lnTo>
                <a:lnTo>
                  <a:pt x="144966" y="88781"/>
                </a:lnTo>
                <a:lnTo>
                  <a:pt x="144966" y="88782"/>
                </a:lnTo>
                <a:lnTo>
                  <a:pt x="144966" y="88785"/>
                </a:lnTo>
                <a:lnTo>
                  <a:pt x="144969" y="88788"/>
                </a:lnTo>
                <a:lnTo>
                  <a:pt x="144977" y="88784"/>
                </a:lnTo>
                <a:lnTo>
                  <a:pt x="144980" y="88781"/>
                </a:lnTo>
                <a:lnTo>
                  <a:pt x="144981" y="88781"/>
                </a:lnTo>
                <a:lnTo>
                  <a:pt x="144984" y="88780"/>
                </a:lnTo>
                <a:lnTo>
                  <a:pt x="144985" y="88780"/>
                </a:lnTo>
                <a:lnTo>
                  <a:pt x="144989" y="88779"/>
                </a:lnTo>
                <a:lnTo>
                  <a:pt x="144993" y="88774"/>
                </a:lnTo>
                <a:lnTo>
                  <a:pt x="144993" y="88772"/>
                </a:lnTo>
                <a:lnTo>
                  <a:pt x="144994" y="88771"/>
                </a:lnTo>
                <a:lnTo>
                  <a:pt x="144995" y="88765"/>
                </a:lnTo>
                <a:lnTo>
                  <a:pt x="144998" y="88761"/>
                </a:lnTo>
                <a:lnTo>
                  <a:pt x="145002" y="88759"/>
                </a:lnTo>
                <a:lnTo>
                  <a:pt x="145004" y="88759"/>
                </a:lnTo>
                <a:lnTo>
                  <a:pt x="145014" y="88758"/>
                </a:lnTo>
                <a:lnTo>
                  <a:pt x="145015" y="88758"/>
                </a:lnTo>
                <a:lnTo>
                  <a:pt x="145016" y="88759"/>
                </a:lnTo>
                <a:lnTo>
                  <a:pt x="145025" y="88759"/>
                </a:lnTo>
                <a:lnTo>
                  <a:pt x="145026" y="88761"/>
                </a:lnTo>
                <a:lnTo>
                  <a:pt x="145026" y="88763"/>
                </a:lnTo>
                <a:lnTo>
                  <a:pt x="145025" y="88765"/>
                </a:lnTo>
                <a:lnTo>
                  <a:pt x="145024" y="88766"/>
                </a:lnTo>
                <a:lnTo>
                  <a:pt x="145023" y="88768"/>
                </a:lnTo>
                <a:lnTo>
                  <a:pt x="145021" y="88769"/>
                </a:lnTo>
                <a:lnTo>
                  <a:pt x="145024" y="88773"/>
                </a:lnTo>
                <a:lnTo>
                  <a:pt x="145027" y="88773"/>
                </a:lnTo>
                <a:lnTo>
                  <a:pt x="145027" y="88773"/>
                </a:lnTo>
                <a:lnTo>
                  <a:pt x="145031" y="88774"/>
                </a:lnTo>
                <a:lnTo>
                  <a:pt x="145035" y="88774"/>
                </a:lnTo>
                <a:lnTo>
                  <a:pt x="145039" y="88774"/>
                </a:lnTo>
                <a:lnTo>
                  <a:pt x="145044" y="88772"/>
                </a:lnTo>
                <a:lnTo>
                  <a:pt x="145047" y="88769"/>
                </a:lnTo>
                <a:lnTo>
                  <a:pt x="145050" y="88768"/>
                </a:lnTo>
                <a:lnTo>
                  <a:pt x="145052" y="88767"/>
                </a:lnTo>
                <a:lnTo>
                  <a:pt x="145056" y="88764"/>
                </a:lnTo>
                <a:lnTo>
                  <a:pt x="145074" y="88765"/>
                </a:lnTo>
                <a:lnTo>
                  <a:pt x="145082" y="88768"/>
                </a:lnTo>
                <a:lnTo>
                  <a:pt x="145083" y="88768"/>
                </a:lnTo>
                <a:lnTo>
                  <a:pt x="145087" y="88771"/>
                </a:lnTo>
                <a:lnTo>
                  <a:pt x="145098" y="88770"/>
                </a:lnTo>
                <a:lnTo>
                  <a:pt x="145098" y="88770"/>
                </a:lnTo>
                <a:lnTo>
                  <a:pt x="145102" y="88769"/>
                </a:lnTo>
                <a:lnTo>
                  <a:pt x="145106" y="88771"/>
                </a:lnTo>
                <a:lnTo>
                  <a:pt x="145111" y="88773"/>
                </a:lnTo>
                <a:lnTo>
                  <a:pt x="145116" y="88777"/>
                </a:lnTo>
                <a:lnTo>
                  <a:pt x="145118" y="88779"/>
                </a:lnTo>
                <a:lnTo>
                  <a:pt x="145120" y="88785"/>
                </a:lnTo>
                <a:lnTo>
                  <a:pt x="145118" y="88787"/>
                </a:lnTo>
                <a:lnTo>
                  <a:pt x="145116" y="88790"/>
                </a:lnTo>
                <a:lnTo>
                  <a:pt x="145115" y="88793"/>
                </a:lnTo>
                <a:lnTo>
                  <a:pt x="145117" y="88796"/>
                </a:lnTo>
                <a:lnTo>
                  <a:pt x="145122" y="88803"/>
                </a:lnTo>
                <a:lnTo>
                  <a:pt x="145123" y="88803"/>
                </a:lnTo>
                <a:lnTo>
                  <a:pt x="145129" y="88809"/>
                </a:lnTo>
                <a:lnTo>
                  <a:pt x="145131" y="88812"/>
                </a:lnTo>
                <a:lnTo>
                  <a:pt x="145140" y="88815"/>
                </a:lnTo>
                <a:lnTo>
                  <a:pt x="145151" y="88807"/>
                </a:lnTo>
                <a:lnTo>
                  <a:pt x="145145" y="88802"/>
                </a:lnTo>
                <a:lnTo>
                  <a:pt x="145144" y="88801"/>
                </a:lnTo>
                <a:lnTo>
                  <a:pt x="145142" y="88797"/>
                </a:lnTo>
                <a:lnTo>
                  <a:pt x="145141" y="88792"/>
                </a:lnTo>
                <a:lnTo>
                  <a:pt x="145140" y="88785"/>
                </a:lnTo>
                <a:lnTo>
                  <a:pt x="145144" y="88780"/>
                </a:lnTo>
                <a:lnTo>
                  <a:pt x="145147" y="88777"/>
                </a:lnTo>
                <a:lnTo>
                  <a:pt x="145151" y="88774"/>
                </a:lnTo>
                <a:lnTo>
                  <a:pt x="145154" y="88774"/>
                </a:lnTo>
                <a:lnTo>
                  <a:pt x="145154" y="88772"/>
                </a:lnTo>
                <a:lnTo>
                  <a:pt x="145160" y="88770"/>
                </a:lnTo>
                <a:lnTo>
                  <a:pt x="145164" y="88770"/>
                </a:lnTo>
                <a:lnTo>
                  <a:pt x="145167" y="88773"/>
                </a:lnTo>
                <a:lnTo>
                  <a:pt x="145167" y="88773"/>
                </a:lnTo>
                <a:lnTo>
                  <a:pt x="145169" y="88773"/>
                </a:lnTo>
                <a:lnTo>
                  <a:pt x="145172" y="88773"/>
                </a:lnTo>
                <a:lnTo>
                  <a:pt x="145173" y="88773"/>
                </a:lnTo>
                <a:lnTo>
                  <a:pt x="145175" y="88777"/>
                </a:lnTo>
                <a:lnTo>
                  <a:pt x="145174" y="88781"/>
                </a:lnTo>
                <a:lnTo>
                  <a:pt x="145173" y="88781"/>
                </a:lnTo>
                <a:lnTo>
                  <a:pt x="145173" y="88783"/>
                </a:lnTo>
                <a:lnTo>
                  <a:pt x="145173" y="88783"/>
                </a:lnTo>
                <a:lnTo>
                  <a:pt x="145173" y="88786"/>
                </a:lnTo>
                <a:lnTo>
                  <a:pt x="145175" y="88788"/>
                </a:lnTo>
                <a:lnTo>
                  <a:pt x="145181" y="88791"/>
                </a:lnTo>
                <a:lnTo>
                  <a:pt x="145186" y="88788"/>
                </a:lnTo>
                <a:lnTo>
                  <a:pt x="145187" y="88787"/>
                </a:lnTo>
                <a:lnTo>
                  <a:pt x="145190" y="88786"/>
                </a:lnTo>
                <a:lnTo>
                  <a:pt x="145198" y="88789"/>
                </a:lnTo>
                <a:lnTo>
                  <a:pt x="145199" y="88790"/>
                </a:lnTo>
                <a:lnTo>
                  <a:pt x="145204" y="88792"/>
                </a:lnTo>
                <a:lnTo>
                  <a:pt x="145208" y="88792"/>
                </a:lnTo>
                <a:lnTo>
                  <a:pt x="145210" y="88788"/>
                </a:lnTo>
                <a:lnTo>
                  <a:pt x="145212" y="88786"/>
                </a:lnTo>
                <a:lnTo>
                  <a:pt x="145215" y="88783"/>
                </a:lnTo>
                <a:lnTo>
                  <a:pt x="145218" y="88782"/>
                </a:lnTo>
                <a:lnTo>
                  <a:pt x="145222" y="88782"/>
                </a:lnTo>
                <a:lnTo>
                  <a:pt x="145224" y="88782"/>
                </a:lnTo>
                <a:lnTo>
                  <a:pt x="145228" y="88782"/>
                </a:lnTo>
                <a:lnTo>
                  <a:pt x="145229" y="88782"/>
                </a:lnTo>
                <a:lnTo>
                  <a:pt x="145234" y="88784"/>
                </a:lnTo>
                <a:lnTo>
                  <a:pt x="145238" y="88784"/>
                </a:lnTo>
                <a:lnTo>
                  <a:pt x="145241" y="88786"/>
                </a:lnTo>
                <a:lnTo>
                  <a:pt x="145243" y="88787"/>
                </a:lnTo>
                <a:lnTo>
                  <a:pt x="145250" y="88791"/>
                </a:lnTo>
                <a:lnTo>
                  <a:pt x="145253" y="88792"/>
                </a:lnTo>
                <a:lnTo>
                  <a:pt x="145254" y="88793"/>
                </a:lnTo>
                <a:lnTo>
                  <a:pt x="145261" y="88794"/>
                </a:lnTo>
                <a:lnTo>
                  <a:pt x="145268" y="88794"/>
                </a:lnTo>
                <a:lnTo>
                  <a:pt x="145273" y="88793"/>
                </a:lnTo>
                <a:lnTo>
                  <a:pt x="145276" y="88792"/>
                </a:lnTo>
                <a:lnTo>
                  <a:pt x="145279" y="88790"/>
                </a:lnTo>
                <a:lnTo>
                  <a:pt x="145282" y="88789"/>
                </a:lnTo>
                <a:lnTo>
                  <a:pt x="145296" y="88792"/>
                </a:lnTo>
                <a:lnTo>
                  <a:pt x="145297" y="88793"/>
                </a:lnTo>
                <a:lnTo>
                  <a:pt x="145298" y="88793"/>
                </a:lnTo>
                <a:lnTo>
                  <a:pt x="145306" y="88793"/>
                </a:lnTo>
                <a:lnTo>
                  <a:pt x="145306" y="88793"/>
                </a:lnTo>
                <a:lnTo>
                  <a:pt x="145321" y="88788"/>
                </a:lnTo>
                <a:lnTo>
                  <a:pt x="145324" y="88787"/>
                </a:lnTo>
                <a:lnTo>
                  <a:pt x="145325" y="88787"/>
                </a:lnTo>
                <a:lnTo>
                  <a:pt x="145330" y="88785"/>
                </a:lnTo>
                <a:lnTo>
                  <a:pt x="145359" y="88780"/>
                </a:lnTo>
                <a:lnTo>
                  <a:pt x="145362" y="88780"/>
                </a:lnTo>
                <a:lnTo>
                  <a:pt x="145364" y="88780"/>
                </a:lnTo>
                <a:lnTo>
                  <a:pt x="145371" y="88778"/>
                </a:lnTo>
                <a:lnTo>
                  <a:pt x="145374" y="88777"/>
                </a:lnTo>
                <a:lnTo>
                  <a:pt x="145376" y="88776"/>
                </a:lnTo>
                <a:lnTo>
                  <a:pt x="145385" y="88777"/>
                </a:lnTo>
                <a:lnTo>
                  <a:pt x="145389" y="88778"/>
                </a:lnTo>
                <a:lnTo>
                  <a:pt x="145393" y="88778"/>
                </a:lnTo>
                <a:lnTo>
                  <a:pt x="145396" y="88777"/>
                </a:lnTo>
                <a:lnTo>
                  <a:pt x="145397" y="88775"/>
                </a:lnTo>
                <a:lnTo>
                  <a:pt x="145402" y="88770"/>
                </a:lnTo>
                <a:lnTo>
                  <a:pt x="145407" y="88770"/>
                </a:lnTo>
                <a:lnTo>
                  <a:pt x="145408" y="88770"/>
                </a:lnTo>
                <a:lnTo>
                  <a:pt x="145409" y="88770"/>
                </a:lnTo>
                <a:lnTo>
                  <a:pt x="145413" y="88770"/>
                </a:lnTo>
                <a:lnTo>
                  <a:pt x="145417" y="88768"/>
                </a:lnTo>
                <a:lnTo>
                  <a:pt x="145422" y="88765"/>
                </a:lnTo>
                <a:lnTo>
                  <a:pt x="145425" y="88763"/>
                </a:lnTo>
                <a:lnTo>
                  <a:pt x="145431" y="88759"/>
                </a:lnTo>
                <a:lnTo>
                  <a:pt x="145432" y="88757"/>
                </a:lnTo>
                <a:lnTo>
                  <a:pt x="145433" y="88757"/>
                </a:lnTo>
                <a:lnTo>
                  <a:pt x="145436" y="88756"/>
                </a:lnTo>
                <a:lnTo>
                  <a:pt x="145438" y="88756"/>
                </a:lnTo>
                <a:lnTo>
                  <a:pt x="145440" y="88756"/>
                </a:lnTo>
                <a:lnTo>
                  <a:pt x="145441" y="88756"/>
                </a:lnTo>
                <a:lnTo>
                  <a:pt x="145446" y="88756"/>
                </a:lnTo>
                <a:lnTo>
                  <a:pt x="145448" y="88755"/>
                </a:lnTo>
                <a:lnTo>
                  <a:pt x="145448" y="88755"/>
                </a:lnTo>
                <a:lnTo>
                  <a:pt x="145454" y="88753"/>
                </a:lnTo>
                <a:lnTo>
                  <a:pt x="145456" y="88753"/>
                </a:lnTo>
                <a:lnTo>
                  <a:pt x="145460" y="88750"/>
                </a:lnTo>
                <a:lnTo>
                  <a:pt x="145461" y="88749"/>
                </a:lnTo>
                <a:lnTo>
                  <a:pt x="145462" y="88749"/>
                </a:lnTo>
                <a:lnTo>
                  <a:pt x="145466" y="88747"/>
                </a:lnTo>
                <a:lnTo>
                  <a:pt x="145474" y="88748"/>
                </a:lnTo>
                <a:lnTo>
                  <a:pt x="145481" y="88752"/>
                </a:lnTo>
                <a:lnTo>
                  <a:pt x="145484" y="88752"/>
                </a:lnTo>
                <a:lnTo>
                  <a:pt x="145490" y="88753"/>
                </a:lnTo>
                <a:lnTo>
                  <a:pt x="145493" y="88751"/>
                </a:lnTo>
                <a:lnTo>
                  <a:pt x="145493" y="88746"/>
                </a:lnTo>
                <a:lnTo>
                  <a:pt x="145493" y="88745"/>
                </a:lnTo>
                <a:lnTo>
                  <a:pt x="145493" y="88743"/>
                </a:lnTo>
                <a:lnTo>
                  <a:pt x="145493" y="88739"/>
                </a:lnTo>
                <a:lnTo>
                  <a:pt x="145497" y="88735"/>
                </a:lnTo>
                <a:lnTo>
                  <a:pt x="145503" y="88735"/>
                </a:lnTo>
                <a:lnTo>
                  <a:pt x="145506" y="88737"/>
                </a:lnTo>
                <a:lnTo>
                  <a:pt x="145506" y="88737"/>
                </a:lnTo>
                <a:lnTo>
                  <a:pt x="145511" y="88739"/>
                </a:lnTo>
                <a:lnTo>
                  <a:pt x="145519" y="88738"/>
                </a:lnTo>
                <a:lnTo>
                  <a:pt x="145521" y="88736"/>
                </a:lnTo>
                <a:lnTo>
                  <a:pt x="145522" y="88734"/>
                </a:lnTo>
                <a:lnTo>
                  <a:pt x="145523" y="88732"/>
                </a:lnTo>
                <a:lnTo>
                  <a:pt x="145525" y="88732"/>
                </a:lnTo>
                <a:lnTo>
                  <a:pt x="145528" y="88732"/>
                </a:lnTo>
                <a:lnTo>
                  <a:pt x="145542" y="88733"/>
                </a:lnTo>
                <a:lnTo>
                  <a:pt x="145547" y="88735"/>
                </a:lnTo>
                <a:lnTo>
                  <a:pt x="145548" y="88735"/>
                </a:lnTo>
                <a:lnTo>
                  <a:pt x="145547" y="88737"/>
                </a:lnTo>
                <a:lnTo>
                  <a:pt x="145547" y="88740"/>
                </a:lnTo>
                <a:lnTo>
                  <a:pt x="145551" y="88742"/>
                </a:lnTo>
                <a:lnTo>
                  <a:pt x="145556" y="88742"/>
                </a:lnTo>
                <a:lnTo>
                  <a:pt x="145560" y="88742"/>
                </a:lnTo>
                <a:lnTo>
                  <a:pt x="145565" y="88747"/>
                </a:lnTo>
                <a:lnTo>
                  <a:pt x="145567" y="88747"/>
                </a:lnTo>
                <a:lnTo>
                  <a:pt x="145570" y="88742"/>
                </a:lnTo>
                <a:lnTo>
                  <a:pt x="145572" y="88737"/>
                </a:lnTo>
                <a:lnTo>
                  <a:pt x="145573" y="88736"/>
                </a:lnTo>
                <a:lnTo>
                  <a:pt x="145573" y="88736"/>
                </a:lnTo>
                <a:lnTo>
                  <a:pt x="145575" y="88731"/>
                </a:lnTo>
                <a:lnTo>
                  <a:pt x="145576" y="88729"/>
                </a:lnTo>
                <a:lnTo>
                  <a:pt x="145577" y="88728"/>
                </a:lnTo>
                <a:lnTo>
                  <a:pt x="145578" y="88726"/>
                </a:lnTo>
                <a:lnTo>
                  <a:pt x="145579" y="88719"/>
                </a:lnTo>
                <a:lnTo>
                  <a:pt x="145581" y="88717"/>
                </a:lnTo>
                <a:lnTo>
                  <a:pt x="145582" y="88716"/>
                </a:lnTo>
                <a:lnTo>
                  <a:pt x="145587" y="88713"/>
                </a:lnTo>
                <a:lnTo>
                  <a:pt x="145589" y="88709"/>
                </a:lnTo>
                <a:lnTo>
                  <a:pt x="145591" y="88708"/>
                </a:lnTo>
                <a:lnTo>
                  <a:pt x="145596" y="88708"/>
                </a:lnTo>
                <a:lnTo>
                  <a:pt x="145600" y="88708"/>
                </a:lnTo>
                <a:lnTo>
                  <a:pt x="145607" y="88712"/>
                </a:lnTo>
                <a:lnTo>
                  <a:pt x="145608" y="88712"/>
                </a:lnTo>
                <a:lnTo>
                  <a:pt x="145609" y="88713"/>
                </a:lnTo>
                <a:lnTo>
                  <a:pt x="145609" y="88713"/>
                </a:lnTo>
                <a:lnTo>
                  <a:pt x="145610" y="88714"/>
                </a:lnTo>
                <a:lnTo>
                  <a:pt x="145615" y="88715"/>
                </a:lnTo>
                <a:lnTo>
                  <a:pt x="145618" y="88720"/>
                </a:lnTo>
                <a:lnTo>
                  <a:pt x="145620" y="88724"/>
                </a:lnTo>
                <a:lnTo>
                  <a:pt x="145622" y="88726"/>
                </a:lnTo>
                <a:lnTo>
                  <a:pt x="145623" y="88727"/>
                </a:lnTo>
                <a:lnTo>
                  <a:pt x="145627" y="88729"/>
                </a:lnTo>
                <a:lnTo>
                  <a:pt x="145629" y="88729"/>
                </a:lnTo>
                <a:lnTo>
                  <a:pt x="145632" y="88729"/>
                </a:lnTo>
                <a:lnTo>
                  <a:pt x="145639" y="88723"/>
                </a:lnTo>
                <a:lnTo>
                  <a:pt x="145646" y="88714"/>
                </a:lnTo>
                <a:lnTo>
                  <a:pt x="145647" y="88715"/>
                </a:lnTo>
                <a:lnTo>
                  <a:pt x="145648" y="88715"/>
                </a:lnTo>
                <a:lnTo>
                  <a:pt x="145649" y="88715"/>
                </a:lnTo>
                <a:lnTo>
                  <a:pt x="145653" y="88715"/>
                </a:lnTo>
                <a:lnTo>
                  <a:pt x="145657" y="88712"/>
                </a:lnTo>
                <a:lnTo>
                  <a:pt x="145659" y="88711"/>
                </a:lnTo>
                <a:lnTo>
                  <a:pt x="145659" y="88710"/>
                </a:lnTo>
                <a:lnTo>
                  <a:pt x="145662" y="88707"/>
                </a:lnTo>
                <a:lnTo>
                  <a:pt x="145665" y="88707"/>
                </a:lnTo>
                <a:lnTo>
                  <a:pt x="145669" y="88707"/>
                </a:lnTo>
                <a:lnTo>
                  <a:pt x="145671" y="88713"/>
                </a:lnTo>
                <a:lnTo>
                  <a:pt x="145673" y="88716"/>
                </a:lnTo>
                <a:lnTo>
                  <a:pt x="145678" y="88717"/>
                </a:lnTo>
                <a:lnTo>
                  <a:pt x="145683" y="88717"/>
                </a:lnTo>
                <a:lnTo>
                  <a:pt x="145687" y="88715"/>
                </a:lnTo>
                <a:lnTo>
                  <a:pt x="145689" y="88706"/>
                </a:lnTo>
                <a:lnTo>
                  <a:pt x="145689" y="88704"/>
                </a:lnTo>
                <a:lnTo>
                  <a:pt x="145688" y="88702"/>
                </a:lnTo>
                <a:lnTo>
                  <a:pt x="145687" y="88702"/>
                </a:lnTo>
                <a:lnTo>
                  <a:pt x="145687" y="88701"/>
                </a:lnTo>
                <a:lnTo>
                  <a:pt x="145687" y="88700"/>
                </a:lnTo>
                <a:lnTo>
                  <a:pt x="145689" y="88697"/>
                </a:lnTo>
                <a:lnTo>
                  <a:pt x="145689" y="88695"/>
                </a:lnTo>
                <a:lnTo>
                  <a:pt x="145690" y="88692"/>
                </a:lnTo>
                <a:lnTo>
                  <a:pt x="145692" y="88685"/>
                </a:lnTo>
                <a:lnTo>
                  <a:pt x="145694" y="88683"/>
                </a:lnTo>
                <a:lnTo>
                  <a:pt x="145697" y="88683"/>
                </a:lnTo>
                <a:lnTo>
                  <a:pt x="145699" y="88684"/>
                </a:lnTo>
                <a:lnTo>
                  <a:pt x="145702" y="88686"/>
                </a:lnTo>
                <a:lnTo>
                  <a:pt x="145704" y="88686"/>
                </a:lnTo>
                <a:lnTo>
                  <a:pt x="145707" y="88687"/>
                </a:lnTo>
                <a:lnTo>
                  <a:pt x="145709" y="88688"/>
                </a:lnTo>
                <a:lnTo>
                  <a:pt x="145713" y="88690"/>
                </a:lnTo>
                <a:lnTo>
                  <a:pt x="145716" y="88695"/>
                </a:lnTo>
                <a:lnTo>
                  <a:pt x="145716" y="88697"/>
                </a:lnTo>
                <a:lnTo>
                  <a:pt x="145719" y="88698"/>
                </a:lnTo>
                <a:lnTo>
                  <a:pt x="145724" y="88699"/>
                </a:lnTo>
                <a:lnTo>
                  <a:pt x="145724" y="88699"/>
                </a:lnTo>
                <a:lnTo>
                  <a:pt x="145730" y="88702"/>
                </a:lnTo>
                <a:lnTo>
                  <a:pt x="145739" y="88704"/>
                </a:lnTo>
                <a:lnTo>
                  <a:pt x="145742" y="88705"/>
                </a:lnTo>
                <a:lnTo>
                  <a:pt x="145743" y="88708"/>
                </a:lnTo>
                <a:lnTo>
                  <a:pt x="145745" y="88711"/>
                </a:lnTo>
                <a:lnTo>
                  <a:pt x="145756" y="88719"/>
                </a:lnTo>
                <a:lnTo>
                  <a:pt x="145759" y="88720"/>
                </a:lnTo>
                <a:lnTo>
                  <a:pt x="145764" y="88722"/>
                </a:lnTo>
                <a:lnTo>
                  <a:pt x="145767" y="88725"/>
                </a:lnTo>
                <a:lnTo>
                  <a:pt x="145779" y="88731"/>
                </a:lnTo>
                <a:lnTo>
                  <a:pt x="145783" y="88736"/>
                </a:lnTo>
                <a:lnTo>
                  <a:pt x="145784" y="88737"/>
                </a:lnTo>
                <a:lnTo>
                  <a:pt x="145786" y="88741"/>
                </a:lnTo>
                <a:lnTo>
                  <a:pt x="145792" y="88744"/>
                </a:lnTo>
                <a:lnTo>
                  <a:pt x="145795" y="88743"/>
                </a:lnTo>
                <a:lnTo>
                  <a:pt x="145797" y="88743"/>
                </a:lnTo>
                <a:lnTo>
                  <a:pt x="145806" y="88737"/>
                </a:lnTo>
                <a:lnTo>
                  <a:pt x="145807" y="88733"/>
                </a:lnTo>
                <a:lnTo>
                  <a:pt x="145807" y="88730"/>
                </a:lnTo>
                <a:lnTo>
                  <a:pt x="145807" y="88729"/>
                </a:lnTo>
                <a:lnTo>
                  <a:pt x="145807" y="88727"/>
                </a:lnTo>
                <a:lnTo>
                  <a:pt x="145807" y="88720"/>
                </a:lnTo>
                <a:lnTo>
                  <a:pt x="145809" y="88717"/>
                </a:lnTo>
                <a:lnTo>
                  <a:pt x="145811" y="88714"/>
                </a:lnTo>
                <a:lnTo>
                  <a:pt x="145814" y="88710"/>
                </a:lnTo>
                <a:lnTo>
                  <a:pt x="145815" y="88701"/>
                </a:lnTo>
                <a:lnTo>
                  <a:pt x="145814" y="88699"/>
                </a:lnTo>
                <a:lnTo>
                  <a:pt x="145814" y="88699"/>
                </a:lnTo>
                <a:lnTo>
                  <a:pt x="145814" y="88691"/>
                </a:lnTo>
                <a:lnTo>
                  <a:pt x="145821" y="88681"/>
                </a:lnTo>
                <a:lnTo>
                  <a:pt x="145824" y="88680"/>
                </a:lnTo>
                <a:lnTo>
                  <a:pt x="145827" y="88680"/>
                </a:lnTo>
                <a:lnTo>
                  <a:pt x="145828" y="88680"/>
                </a:lnTo>
                <a:lnTo>
                  <a:pt x="145830" y="88679"/>
                </a:lnTo>
                <a:lnTo>
                  <a:pt x="145831" y="88679"/>
                </a:lnTo>
                <a:lnTo>
                  <a:pt x="145835" y="88679"/>
                </a:lnTo>
                <a:lnTo>
                  <a:pt x="145844" y="88679"/>
                </a:lnTo>
                <a:lnTo>
                  <a:pt x="145851" y="88678"/>
                </a:lnTo>
                <a:lnTo>
                  <a:pt x="145856" y="88681"/>
                </a:lnTo>
                <a:lnTo>
                  <a:pt x="145858" y="88684"/>
                </a:lnTo>
                <a:lnTo>
                  <a:pt x="145859" y="88686"/>
                </a:lnTo>
                <a:lnTo>
                  <a:pt x="145862" y="88690"/>
                </a:lnTo>
                <a:lnTo>
                  <a:pt x="145864" y="88690"/>
                </a:lnTo>
                <a:lnTo>
                  <a:pt x="145865" y="88690"/>
                </a:lnTo>
                <a:lnTo>
                  <a:pt x="145867" y="88692"/>
                </a:lnTo>
                <a:lnTo>
                  <a:pt x="145869" y="88693"/>
                </a:lnTo>
                <a:lnTo>
                  <a:pt x="145871" y="88693"/>
                </a:lnTo>
                <a:lnTo>
                  <a:pt x="145873" y="88693"/>
                </a:lnTo>
                <a:lnTo>
                  <a:pt x="145877" y="88693"/>
                </a:lnTo>
                <a:lnTo>
                  <a:pt x="145880" y="88692"/>
                </a:lnTo>
                <a:lnTo>
                  <a:pt x="145881" y="88682"/>
                </a:lnTo>
                <a:lnTo>
                  <a:pt x="145881" y="88680"/>
                </a:lnTo>
                <a:lnTo>
                  <a:pt x="145880" y="88680"/>
                </a:lnTo>
                <a:lnTo>
                  <a:pt x="145879" y="88678"/>
                </a:lnTo>
                <a:lnTo>
                  <a:pt x="145879" y="88672"/>
                </a:lnTo>
                <a:lnTo>
                  <a:pt x="145879" y="88665"/>
                </a:lnTo>
                <a:lnTo>
                  <a:pt x="145882" y="88664"/>
                </a:lnTo>
                <a:lnTo>
                  <a:pt x="145887" y="88664"/>
                </a:lnTo>
                <a:lnTo>
                  <a:pt x="145889" y="88664"/>
                </a:lnTo>
                <a:lnTo>
                  <a:pt x="145894" y="88665"/>
                </a:lnTo>
                <a:lnTo>
                  <a:pt x="145894" y="88665"/>
                </a:lnTo>
                <a:lnTo>
                  <a:pt x="145897" y="88665"/>
                </a:lnTo>
                <a:lnTo>
                  <a:pt x="145900" y="88665"/>
                </a:lnTo>
                <a:lnTo>
                  <a:pt x="145903" y="88664"/>
                </a:lnTo>
                <a:lnTo>
                  <a:pt x="145920" y="88664"/>
                </a:lnTo>
                <a:lnTo>
                  <a:pt x="145931" y="88671"/>
                </a:lnTo>
                <a:lnTo>
                  <a:pt x="145935" y="88672"/>
                </a:lnTo>
                <a:lnTo>
                  <a:pt x="145938" y="88673"/>
                </a:lnTo>
                <a:lnTo>
                  <a:pt x="145948" y="88665"/>
                </a:lnTo>
                <a:lnTo>
                  <a:pt x="145951" y="88663"/>
                </a:lnTo>
                <a:lnTo>
                  <a:pt x="145952" y="88663"/>
                </a:lnTo>
                <a:lnTo>
                  <a:pt x="145953" y="88663"/>
                </a:lnTo>
                <a:lnTo>
                  <a:pt x="145959" y="88660"/>
                </a:lnTo>
                <a:lnTo>
                  <a:pt x="145967" y="88656"/>
                </a:lnTo>
                <a:lnTo>
                  <a:pt x="145972" y="88652"/>
                </a:lnTo>
                <a:lnTo>
                  <a:pt x="145972" y="88648"/>
                </a:lnTo>
                <a:lnTo>
                  <a:pt x="145971" y="88646"/>
                </a:lnTo>
                <a:lnTo>
                  <a:pt x="145971" y="88646"/>
                </a:lnTo>
                <a:lnTo>
                  <a:pt x="145969" y="88644"/>
                </a:lnTo>
                <a:lnTo>
                  <a:pt x="145969" y="88640"/>
                </a:lnTo>
                <a:lnTo>
                  <a:pt x="145974" y="88631"/>
                </a:lnTo>
                <a:lnTo>
                  <a:pt x="145977" y="88628"/>
                </a:lnTo>
                <a:lnTo>
                  <a:pt x="145979" y="88627"/>
                </a:lnTo>
                <a:lnTo>
                  <a:pt x="145982" y="88627"/>
                </a:lnTo>
                <a:lnTo>
                  <a:pt x="145985" y="88627"/>
                </a:lnTo>
                <a:lnTo>
                  <a:pt x="145990" y="88630"/>
                </a:lnTo>
                <a:lnTo>
                  <a:pt x="145994" y="88632"/>
                </a:lnTo>
                <a:lnTo>
                  <a:pt x="145998" y="88634"/>
                </a:lnTo>
                <a:lnTo>
                  <a:pt x="145998" y="88634"/>
                </a:lnTo>
                <a:lnTo>
                  <a:pt x="146007" y="88638"/>
                </a:lnTo>
                <a:lnTo>
                  <a:pt x="146011" y="88640"/>
                </a:lnTo>
                <a:lnTo>
                  <a:pt x="146013" y="88642"/>
                </a:lnTo>
                <a:lnTo>
                  <a:pt x="146014" y="88644"/>
                </a:lnTo>
                <a:lnTo>
                  <a:pt x="146022" y="88653"/>
                </a:lnTo>
                <a:lnTo>
                  <a:pt x="146023" y="88653"/>
                </a:lnTo>
                <a:lnTo>
                  <a:pt x="146026" y="88654"/>
                </a:lnTo>
                <a:lnTo>
                  <a:pt x="146030" y="88654"/>
                </a:lnTo>
                <a:lnTo>
                  <a:pt x="146035" y="88653"/>
                </a:lnTo>
                <a:lnTo>
                  <a:pt x="146039" y="88648"/>
                </a:lnTo>
                <a:lnTo>
                  <a:pt x="146043" y="88646"/>
                </a:lnTo>
                <a:lnTo>
                  <a:pt x="146046" y="88643"/>
                </a:lnTo>
                <a:lnTo>
                  <a:pt x="146050" y="88639"/>
                </a:lnTo>
                <a:lnTo>
                  <a:pt x="146060" y="88633"/>
                </a:lnTo>
                <a:lnTo>
                  <a:pt x="146065" y="88633"/>
                </a:lnTo>
                <a:lnTo>
                  <a:pt x="146070" y="88634"/>
                </a:lnTo>
                <a:lnTo>
                  <a:pt x="146073" y="88636"/>
                </a:lnTo>
                <a:lnTo>
                  <a:pt x="146074" y="88636"/>
                </a:lnTo>
                <a:lnTo>
                  <a:pt x="146088" y="88641"/>
                </a:lnTo>
                <a:lnTo>
                  <a:pt x="146089" y="88641"/>
                </a:lnTo>
                <a:lnTo>
                  <a:pt x="146093" y="88641"/>
                </a:lnTo>
                <a:lnTo>
                  <a:pt x="146098" y="88641"/>
                </a:lnTo>
                <a:lnTo>
                  <a:pt x="146106" y="88644"/>
                </a:lnTo>
                <a:lnTo>
                  <a:pt x="146110" y="88645"/>
                </a:lnTo>
                <a:lnTo>
                  <a:pt x="146110" y="88645"/>
                </a:lnTo>
                <a:lnTo>
                  <a:pt x="146114" y="88646"/>
                </a:lnTo>
                <a:lnTo>
                  <a:pt x="146126" y="88642"/>
                </a:lnTo>
                <a:lnTo>
                  <a:pt x="146129" y="88641"/>
                </a:lnTo>
                <a:lnTo>
                  <a:pt x="146131" y="88640"/>
                </a:lnTo>
                <a:lnTo>
                  <a:pt x="146134" y="88638"/>
                </a:lnTo>
                <a:lnTo>
                  <a:pt x="146142" y="88633"/>
                </a:lnTo>
                <a:lnTo>
                  <a:pt x="146147" y="88632"/>
                </a:lnTo>
                <a:lnTo>
                  <a:pt x="146151" y="88630"/>
                </a:lnTo>
                <a:lnTo>
                  <a:pt x="146155" y="88630"/>
                </a:lnTo>
                <a:lnTo>
                  <a:pt x="146156" y="88629"/>
                </a:lnTo>
                <a:lnTo>
                  <a:pt x="146158" y="88629"/>
                </a:lnTo>
                <a:lnTo>
                  <a:pt x="146159" y="88628"/>
                </a:lnTo>
                <a:lnTo>
                  <a:pt x="146161" y="88628"/>
                </a:lnTo>
                <a:lnTo>
                  <a:pt x="146165" y="88627"/>
                </a:lnTo>
                <a:lnTo>
                  <a:pt x="146170" y="88622"/>
                </a:lnTo>
                <a:lnTo>
                  <a:pt x="146171" y="88620"/>
                </a:lnTo>
                <a:lnTo>
                  <a:pt x="146172" y="88618"/>
                </a:lnTo>
                <a:lnTo>
                  <a:pt x="146185" y="88622"/>
                </a:lnTo>
                <a:lnTo>
                  <a:pt x="146186" y="88623"/>
                </a:lnTo>
                <a:lnTo>
                  <a:pt x="146188" y="88624"/>
                </a:lnTo>
                <a:lnTo>
                  <a:pt x="146204" y="88633"/>
                </a:lnTo>
                <a:lnTo>
                  <a:pt x="146205" y="88633"/>
                </a:lnTo>
                <a:lnTo>
                  <a:pt x="146205" y="88633"/>
                </a:lnTo>
                <a:lnTo>
                  <a:pt x="146206" y="88634"/>
                </a:lnTo>
                <a:lnTo>
                  <a:pt x="146208" y="88634"/>
                </a:lnTo>
                <a:lnTo>
                  <a:pt x="146217" y="88636"/>
                </a:lnTo>
                <a:lnTo>
                  <a:pt x="146223" y="88636"/>
                </a:lnTo>
                <a:lnTo>
                  <a:pt x="146224" y="88635"/>
                </a:lnTo>
                <a:lnTo>
                  <a:pt x="146225" y="88635"/>
                </a:lnTo>
                <a:lnTo>
                  <a:pt x="146227" y="88633"/>
                </a:lnTo>
                <a:lnTo>
                  <a:pt x="146236" y="88633"/>
                </a:lnTo>
                <a:lnTo>
                  <a:pt x="146237" y="88633"/>
                </a:lnTo>
                <a:lnTo>
                  <a:pt x="146239" y="88635"/>
                </a:lnTo>
                <a:lnTo>
                  <a:pt x="146239" y="88635"/>
                </a:lnTo>
                <a:lnTo>
                  <a:pt x="146239" y="88635"/>
                </a:lnTo>
                <a:lnTo>
                  <a:pt x="146243" y="88637"/>
                </a:lnTo>
                <a:lnTo>
                  <a:pt x="146247" y="88646"/>
                </a:lnTo>
                <a:lnTo>
                  <a:pt x="146244" y="88647"/>
                </a:lnTo>
                <a:lnTo>
                  <a:pt x="146243" y="88648"/>
                </a:lnTo>
                <a:lnTo>
                  <a:pt x="146243" y="88654"/>
                </a:lnTo>
                <a:lnTo>
                  <a:pt x="146243" y="88656"/>
                </a:lnTo>
                <a:lnTo>
                  <a:pt x="146245" y="88659"/>
                </a:lnTo>
                <a:lnTo>
                  <a:pt x="146247" y="88659"/>
                </a:lnTo>
                <a:lnTo>
                  <a:pt x="146250" y="88659"/>
                </a:lnTo>
                <a:lnTo>
                  <a:pt x="146254" y="88659"/>
                </a:lnTo>
                <a:lnTo>
                  <a:pt x="146260" y="88652"/>
                </a:lnTo>
                <a:lnTo>
                  <a:pt x="146264" y="88636"/>
                </a:lnTo>
                <a:lnTo>
                  <a:pt x="146264" y="88630"/>
                </a:lnTo>
                <a:lnTo>
                  <a:pt x="146264" y="88629"/>
                </a:lnTo>
                <a:lnTo>
                  <a:pt x="146264" y="88626"/>
                </a:lnTo>
                <a:lnTo>
                  <a:pt x="146266" y="88619"/>
                </a:lnTo>
                <a:lnTo>
                  <a:pt x="146269" y="88614"/>
                </a:lnTo>
                <a:lnTo>
                  <a:pt x="146272" y="88611"/>
                </a:lnTo>
                <a:lnTo>
                  <a:pt x="146272" y="88609"/>
                </a:lnTo>
                <a:lnTo>
                  <a:pt x="146278" y="88605"/>
                </a:lnTo>
                <a:lnTo>
                  <a:pt x="146281" y="88605"/>
                </a:lnTo>
                <a:lnTo>
                  <a:pt x="146284" y="88605"/>
                </a:lnTo>
                <a:lnTo>
                  <a:pt x="146297" y="88603"/>
                </a:lnTo>
                <a:lnTo>
                  <a:pt x="146302" y="88602"/>
                </a:lnTo>
                <a:lnTo>
                  <a:pt x="146303" y="88598"/>
                </a:lnTo>
                <a:lnTo>
                  <a:pt x="146303" y="88597"/>
                </a:lnTo>
                <a:lnTo>
                  <a:pt x="146303" y="88595"/>
                </a:lnTo>
                <a:lnTo>
                  <a:pt x="146305" y="88592"/>
                </a:lnTo>
                <a:lnTo>
                  <a:pt x="146305" y="88588"/>
                </a:lnTo>
                <a:lnTo>
                  <a:pt x="146309" y="88587"/>
                </a:lnTo>
                <a:lnTo>
                  <a:pt x="146311" y="88587"/>
                </a:lnTo>
                <a:lnTo>
                  <a:pt x="146312" y="88591"/>
                </a:lnTo>
                <a:lnTo>
                  <a:pt x="146316" y="88592"/>
                </a:lnTo>
                <a:lnTo>
                  <a:pt x="146322" y="88597"/>
                </a:lnTo>
                <a:lnTo>
                  <a:pt x="146324" y="88602"/>
                </a:lnTo>
                <a:lnTo>
                  <a:pt x="146324" y="88602"/>
                </a:lnTo>
                <a:lnTo>
                  <a:pt x="146325" y="88606"/>
                </a:lnTo>
                <a:lnTo>
                  <a:pt x="146333" y="88607"/>
                </a:lnTo>
                <a:lnTo>
                  <a:pt x="146337" y="88609"/>
                </a:lnTo>
                <a:lnTo>
                  <a:pt x="146338" y="88609"/>
                </a:lnTo>
                <a:lnTo>
                  <a:pt x="146341" y="88610"/>
                </a:lnTo>
                <a:lnTo>
                  <a:pt x="146346" y="88614"/>
                </a:lnTo>
                <a:lnTo>
                  <a:pt x="146351" y="88609"/>
                </a:lnTo>
                <a:lnTo>
                  <a:pt x="146356" y="88609"/>
                </a:lnTo>
                <a:lnTo>
                  <a:pt x="146358" y="88609"/>
                </a:lnTo>
                <a:lnTo>
                  <a:pt x="146361" y="88609"/>
                </a:lnTo>
                <a:lnTo>
                  <a:pt x="146363" y="88609"/>
                </a:lnTo>
                <a:lnTo>
                  <a:pt x="146367" y="88609"/>
                </a:lnTo>
                <a:lnTo>
                  <a:pt x="146371" y="88604"/>
                </a:lnTo>
                <a:lnTo>
                  <a:pt x="146372" y="88602"/>
                </a:lnTo>
                <a:lnTo>
                  <a:pt x="146377" y="88597"/>
                </a:lnTo>
                <a:lnTo>
                  <a:pt x="146373" y="88592"/>
                </a:lnTo>
                <a:lnTo>
                  <a:pt x="146373" y="88592"/>
                </a:lnTo>
                <a:lnTo>
                  <a:pt x="146373" y="88590"/>
                </a:lnTo>
                <a:lnTo>
                  <a:pt x="146376" y="88584"/>
                </a:lnTo>
                <a:lnTo>
                  <a:pt x="146380" y="88582"/>
                </a:lnTo>
                <a:lnTo>
                  <a:pt x="146382" y="88580"/>
                </a:lnTo>
                <a:lnTo>
                  <a:pt x="146383" y="88577"/>
                </a:lnTo>
                <a:lnTo>
                  <a:pt x="146383" y="88577"/>
                </a:lnTo>
                <a:lnTo>
                  <a:pt x="146383" y="88576"/>
                </a:lnTo>
                <a:lnTo>
                  <a:pt x="146385" y="88569"/>
                </a:lnTo>
                <a:lnTo>
                  <a:pt x="146388" y="88565"/>
                </a:lnTo>
                <a:lnTo>
                  <a:pt x="146391" y="88567"/>
                </a:lnTo>
                <a:lnTo>
                  <a:pt x="146393" y="88570"/>
                </a:lnTo>
                <a:lnTo>
                  <a:pt x="146393" y="88571"/>
                </a:lnTo>
                <a:lnTo>
                  <a:pt x="146394" y="88571"/>
                </a:lnTo>
                <a:lnTo>
                  <a:pt x="146399" y="88573"/>
                </a:lnTo>
                <a:lnTo>
                  <a:pt x="146414" y="88579"/>
                </a:lnTo>
                <a:lnTo>
                  <a:pt x="146415" y="88579"/>
                </a:lnTo>
                <a:lnTo>
                  <a:pt x="146416" y="88579"/>
                </a:lnTo>
                <a:lnTo>
                  <a:pt x="146416" y="88570"/>
                </a:lnTo>
                <a:lnTo>
                  <a:pt x="146414" y="88568"/>
                </a:lnTo>
                <a:lnTo>
                  <a:pt x="146414" y="88567"/>
                </a:lnTo>
                <a:lnTo>
                  <a:pt x="146414" y="88565"/>
                </a:lnTo>
                <a:lnTo>
                  <a:pt x="146414" y="88563"/>
                </a:lnTo>
                <a:lnTo>
                  <a:pt x="146414" y="88562"/>
                </a:lnTo>
                <a:lnTo>
                  <a:pt x="146416" y="88558"/>
                </a:lnTo>
                <a:lnTo>
                  <a:pt x="146417" y="88556"/>
                </a:lnTo>
                <a:lnTo>
                  <a:pt x="146417" y="88555"/>
                </a:lnTo>
                <a:lnTo>
                  <a:pt x="146417" y="88553"/>
                </a:lnTo>
                <a:lnTo>
                  <a:pt x="146418" y="88551"/>
                </a:lnTo>
                <a:lnTo>
                  <a:pt x="146421" y="88541"/>
                </a:lnTo>
                <a:lnTo>
                  <a:pt x="146425" y="88533"/>
                </a:lnTo>
                <a:lnTo>
                  <a:pt x="146426" y="88531"/>
                </a:lnTo>
                <a:lnTo>
                  <a:pt x="146426" y="88530"/>
                </a:lnTo>
                <a:lnTo>
                  <a:pt x="146428" y="88526"/>
                </a:lnTo>
                <a:lnTo>
                  <a:pt x="146432" y="88520"/>
                </a:lnTo>
                <a:lnTo>
                  <a:pt x="146434" y="88520"/>
                </a:lnTo>
                <a:lnTo>
                  <a:pt x="146438" y="88521"/>
                </a:lnTo>
                <a:lnTo>
                  <a:pt x="146443" y="88523"/>
                </a:lnTo>
                <a:lnTo>
                  <a:pt x="146445" y="88525"/>
                </a:lnTo>
                <a:lnTo>
                  <a:pt x="146448" y="88526"/>
                </a:lnTo>
                <a:lnTo>
                  <a:pt x="146451" y="88529"/>
                </a:lnTo>
                <a:lnTo>
                  <a:pt x="146453" y="88530"/>
                </a:lnTo>
                <a:lnTo>
                  <a:pt x="146455" y="88532"/>
                </a:lnTo>
                <a:lnTo>
                  <a:pt x="146456" y="88534"/>
                </a:lnTo>
                <a:lnTo>
                  <a:pt x="146463" y="88536"/>
                </a:lnTo>
                <a:lnTo>
                  <a:pt x="146464" y="88537"/>
                </a:lnTo>
                <a:lnTo>
                  <a:pt x="146469" y="88540"/>
                </a:lnTo>
                <a:lnTo>
                  <a:pt x="146473" y="88543"/>
                </a:lnTo>
                <a:lnTo>
                  <a:pt x="146477" y="88546"/>
                </a:lnTo>
                <a:lnTo>
                  <a:pt x="146486" y="88551"/>
                </a:lnTo>
                <a:lnTo>
                  <a:pt x="146500" y="88556"/>
                </a:lnTo>
                <a:lnTo>
                  <a:pt x="146505" y="88544"/>
                </a:lnTo>
                <a:lnTo>
                  <a:pt x="146505" y="88541"/>
                </a:lnTo>
                <a:lnTo>
                  <a:pt x="146506" y="88539"/>
                </a:lnTo>
                <a:lnTo>
                  <a:pt x="146506" y="88539"/>
                </a:lnTo>
                <a:lnTo>
                  <a:pt x="146506" y="88538"/>
                </a:lnTo>
                <a:lnTo>
                  <a:pt x="146509" y="88535"/>
                </a:lnTo>
                <a:lnTo>
                  <a:pt x="146507" y="88531"/>
                </a:lnTo>
                <a:lnTo>
                  <a:pt x="146501" y="88526"/>
                </a:lnTo>
                <a:lnTo>
                  <a:pt x="146501" y="88526"/>
                </a:lnTo>
                <a:lnTo>
                  <a:pt x="146500" y="88526"/>
                </a:lnTo>
                <a:lnTo>
                  <a:pt x="146500" y="88525"/>
                </a:lnTo>
                <a:lnTo>
                  <a:pt x="146500" y="88524"/>
                </a:lnTo>
                <a:lnTo>
                  <a:pt x="146498" y="88519"/>
                </a:lnTo>
                <a:lnTo>
                  <a:pt x="146499" y="88514"/>
                </a:lnTo>
                <a:lnTo>
                  <a:pt x="146499" y="88511"/>
                </a:lnTo>
                <a:lnTo>
                  <a:pt x="146500" y="88511"/>
                </a:lnTo>
                <a:lnTo>
                  <a:pt x="146503" y="88511"/>
                </a:lnTo>
                <a:lnTo>
                  <a:pt x="146503" y="88510"/>
                </a:lnTo>
                <a:lnTo>
                  <a:pt x="146505" y="88507"/>
                </a:lnTo>
                <a:lnTo>
                  <a:pt x="146506" y="88506"/>
                </a:lnTo>
                <a:lnTo>
                  <a:pt x="146507" y="88504"/>
                </a:lnTo>
                <a:lnTo>
                  <a:pt x="146508" y="88501"/>
                </a:lnTo>
                <a:lnTo>
                  <a:pt x="146512" y="88501"/>
                </a:lnTo>
                <a:lnTo>
                  <a:pt x="146512" y="88501"/>
                </a:lnTo>
                <a:lnTo>
                  <a:pt x="146518" y="88493"/>
                </a:lnTo>
                <a:lnTo>
                  <a:pt x="146518" y="88492"/>
                </a:lnTo>
                <a:lnTo>
                  <a:pt x="146519" y="88492"/>
                </a:lnTo>
                <a:lnTo>
                  <a:pt x="146522" y="88492"/>
                </a:lnTo>
                <a:lnTo>
                  <a:pt x="146525" y="88492"/>
                </a:lnTo>
                <a:lnTo>
                  <a:pt x="146531" y="88489"/>
                </a:lnTo>
                <a:lnTo>
                  <a:pt x="146537" y="88484"/>
                </a:lnTo>
                <a:lnTo>
                  <a:pt x="146537" y="88479"/>
                </a:lnTo>
                <a:lnTo>
                  <a:pt x="146536" y="88477"/>
                </a:lnTo>
                <a:lnTo>
                  <a:pt x="146529" y="88475"/>
                </a:lnTo>
                <a:lnTo>
                  <a:pt x="146526" y="88474"/>
                </a:lnTo>
                <a:lnTo>
                  <a:pt x="146523" y="88473"/>
                </a:lnTo>
                <a:lnTo>
                  <a:pt x="146524" y="88465"/>
                </a:lnTo>
                <a:lnTo>
                  <a:pt x="146528" y="88460"/>
                </a:lnTo>
                <a:lnTo>
                  <a:pt x="146532" y="88457"/>
                </a:lnTo>
                <a:lnTo>
                  <a:pt x="146539" y="88456"/>
                </a:lnTo>
                <a:lnTo>
                  <a:pt x="146542" y="88456"/>
                </a:lnTo>
                <a:lnTo>
                  <a:pt x="146545" y="88456"/>
                </a:lnTo>
                <a:lnTo>
                  <a:pt x="146551" y="88453"/>
                </a:lnTo>
                <a:lnTo>
                  <a:pt x="146553" y="88451"/>
                </a:lnTo>
                <a:lnTo>
                  <a:pt x="146556" y="88450"/>
                </a:lnTo>
                <a:lnTo>
                  <a:pt x="146564" y="88447"/>
                </a:lnTo>
                <a:lnTo>
                  <a:pt x="146567" y="88447"/>
                </a:lnTo>
                <a:lnTo>
                  <a:pt x="146569" y="88447"/>
                </a:lnTo>
                <a:lnTo>
                  <a:pt x="146575" y="88454"/>
                </a:lnTo>
                <a:lnTo>
                  <a:pt x="146577" y="88457"/>
                </a:lnTo>
                <a:lnTo>
                  <a:pt x="146578" y="88460"/>
                </a:lnTo>
                <a:lnTo>
                  <a:pt x="146588" y="88461"/>
                </a:lnTo>
                <a:lnTo>
                  <a:pt x="146591" y="88458"/>
                </a:lnTo>
                <a:lnTo>
                  <a:pt x="146594" y="88453"/>
                </a:lnTo>
                <a:lnTo>
                  <a:pt x="146599" y="88455"/>
                </a:lnTo>
                <a:lnTo>
                  <a:pt x="146604" y="88456"/>
                </a:lnTo>
                <a:lnTo>
                  <a:pt x="146610" y="88456"/>
                </a:lnTo>
                <a:lnTo>
                  <a:pt x="146612" y="88454"/>
                </a:lnTo>
                <a:lnTo>
                  <a:pt x="146614" y="88452"/>
                </a:lnTo>
                <a:lnTo>
                  <a:pt x="146621" y="88449"/>
                </a:lnTo>
                <a:lnTo>
                  <a:pt x="146627" y="88448"/>
                </a:lnTo>
                <a:lnTo>
                  <a:pt x="146628" y="88448"/>
                </a:lnTo>
                <a:lnTo>
                  <a:pt x="146629" y="88448"/>
                </a:lnTo>
                <a:lnTo>
                  <a:pt x="146634" y="88448"/>
                </a:lnTo>
                <a:lnTo>
                  <a:pt x="146644" y="88450"/>
                </a:lnTo>
                <a:lnTo>
                  <a:pt x="146653" y="88445"/>
                </a:lnTo>
                <a:lnTo>
                  <a:pt x="146653" y="88444"/>
                </a:lnTo>
                <a:lnTo>
                  <a:pt x="146653" y="88440"/>
                </a:lnTo>
                <a:lnTo>
                  <a:pt x="146651" y="88438"/>
                </a:lnTo>
                <a:lnTo>
                  <a:pt x="146650" y="88438"/>
                </a:lnTo>
                <a:lnTo>
                  <a:pt x="146645" y="88434"/>
                </a:lnTo>
                <a:lnTo>
                  <a:pt x="146644" y="88433"/>
                </a:lnTo>
                <a:lnTo>
                  <a:pt x="146644" y="88431"/>
                </a:lnTo>
                <a:lnTo>
                  <a:pt x="146645" y="88427"/>
                </a:lnTo>
                <a:lnTo>
                  <a:pt x="146666" y="88425"/>
                </a:lnTo>
                <a:lnTo>
                  <a:pt x="146666" y="88430"/>
                </a:lnTo>
                <a:lnTo>
                  <a:pt x="146666" y="88433"/>
                </a:lnTo>
                <a:lnTo>
                  <a:pt x="146666" y="88438"/>
                </a:lnTo>
                <a:lnTo>
                  <a:pt x="146674" y="88448"/>
                </a:lnTo>
                <a:lnTo>
                  <a:pt x="146683" y="88448"/>
                </a:lnTo>
                <a:lnTo>
                  <a:pt x="146686" y="88447"/>
                </a:lnTo>
                <a:lnTo>
                  <a:pt x="146692" y="88439"/>
                </a:lnTo>
                <a:lnTo>
                  <a:pt x="146693" y="88430"/>
                </a:lnTo>
                <a:lnTo>
                  <a:pt x="146694" y="88427"/>
                </a:lnTo>
                <a:lnTo>
                  <a:pt x="146699" y="88424"/>
                </a:lnTo>
                <a:lnTo>
                  <a:pt x="146706" y="88426"/>
                </a:lnTo>
                <a:lnTo>
                  <a:pt x="146711" y="88426"/>
                </a:lnTo>
                <a:lnTo>
                  <a:pt x="146718" y="88422"/>
                </a:lnTo>
                <a:lnTo>
                  <a:pt x="146718" y="88422"/>
                </a:lnTo>
                <a:lnTo>
                  <a:pt x="146719" y="88424"/>
                </a:lnTo>
                <a:lnTo>
                  <a:pt x="146722" y="88429"/>
                </a:lnTo>
                <a:lnTo>
                  <a:pt x="146720" y="88432"/>
                </a:lnTo>
                <a:lnTo>
                  <a:pt x="146720" y="88433"/>
                </a:lnTo>
                <a:lnTo>
                  <a:pt x="146720" y="88438"/>
                </a:lnTo>
                <a:lnTo>
                  <a:pt x="146720" y="88441"/>
                </a:lnTo>
                <a:lnTo>
                  <a:pt x="146720" y="88442"/>
                </a:lnTo>
                <a:lnTo>
                  <a:pt x="146719" y="88447"/>
                </a:lnTo>
                <a:lnTo>
                  <a:pt x="146727" y="88449"/>
                </a:lnTo>
                <a:lnTo>
                  <a:pt x="146729" y="88449"/>
                </a:lnTo>
                <a:lnTo>
                  <a:pt x="146734" y="88447"/>
                </a:lnTo>
                <a:lnTo>
                  <a:pt x="146735" y="88447"/>
                </a:lnTo>
                <a:lnTo>
                  <a:pt x="146737" y="88446"/>
                </a:lnTo>
                <a:lnTo>
                  <a:pt x="146739" y="88446"/>
                </a:lnTo>
                <a:lnTo>
                  <a:pt x="146743" y="88444"/>
                </a:lnTo>
                <a:lnTo>
                  <a:pt x="146745" y="88444"/>
                </a:lnTo>
                <a:lnTo>
                  <a:pt x="146749" y="88444"/>
                </a:lnTo>
                <a:lnTo>
                  <a:pt x="146750" y="88444"/>
                </a:lnTo>
                <a:lnTo>
                  <a:pt x="146755" y="88444"/>
                </a:lnTo>
                <a:lnTo>
                  <a:pt x="146757" y="88445"/>
                </a:lnTo>
                <a:lnTo>
                  <a:pt x="146767" y="88450"/>
                </a:lnTo>
                <a:lnTo>
                  <a:pt x="146771" y="88450"/>
                </a:lnTo>
                <a:lnTo>
                  <a:pt x="146771" y="88455"/>
                </a:lnTo>
                <a:lnTo>
                  <a:pt x="146771" y="88455"/>
                </a:lnTo>
                <a:lnTo>
                  <a:pt x="146774" y="88460"/>
                </a:lnTo>
                <a:lnTo>
                  <a:pt x="146784" y="88463"/>
                </a:lnTo>
                <a:lnTo>
                  <a:pt x="146785" y="88458"/>
                </a:lnTo>
                <a:lnTo>
                  <a:pt x="146785" y="88457"/>
                </a:lnTo>
                <a:lnTo>
                  <a:pt x="146785" y="88453"/>
                </a:lnTo>
                <a:lnTo>
                  <a:pt x="146787" y="88452"/>
                </a:lnTo>
                <a:lnTo>
                  <a:pt x="146788" y="88450"/>
                </a:lnTo>
                <a:lnTo>
                  <a:pt x="146793" y="88450"/>
                </a:lnTo>
                <a:lnTo>
                  <a:pt x="146802" y="88451"/>
                </a:lnTo>
                <a:lnTo>
                  <a:pt x="146804" y="88452"/>
                </a:lnTo>
                <a:lnTo>
                  <a:pt x="146806" y="88452"/>
                </a:lnTo>
                <a:lnTo>
                  <a:pt x="146815" y="88456"/>
                </a:lnTo>
                <a:lnTo>
                  <a:pt x="146816" y="88457"/>
                </a:lnTo>
                <a:lnTo>
                  <a:pt x="146821" y="88455"/>
                </a:lnTo>
                <a:lnTo>
                  <a:pt x="146823" y="88451"/>
                </a:lnTo>
                <a:lnTo>
                  <a:pt x="146824" y="88444"/>
                </a:lnTo>
                <a:lnTo>
                  <a:pt x="146823" y="88437"/>
                </a:lnTo>
                <a:lnTo>
                  <a:pt x="146823" y="88435"/>
                </a:lnTo>
                <a:lnTo>
                  <a:pt x="146820" y="88431"/>
                </a:lnTo>
                <a:lnTo>
                  <a:pt x="146826" y="88421"/>
                </a:lnTo>
                <a:lnTo>
                  <a:pt x="146827" y="88420"/>
                </a:lnTo>
                <a:lnTo>
                  <a:pt x="146835" y="88420"/>
                </a:lnTo>
                <a:lnTo>
                  <a:pt x="146836" y="88422"/>
                </a:lnTo>
                <a:lnTo>
                  <a:pt x="146836" y="88425"/>
                </a:lnTo>
                <a:lnTo>
                  <a:pt x="146842" y="88431"/>
                </a:lnTo>
                <a:lnTo>
                  <a:pt x="146854" y="88435"/>
                </a:lnTo>
                <a:lnTo>
                  <a:pt x="146865" y="88423"/>
                </a:lnTo>
                <a:lnTo>
                  <a:pt x="146865" y="88421"/>
                </a:lnTo>
                <a:lnTo>
                  <a:pt x="146866" y="88421"/>
                </a:lnTo>
                <a:lnTo>
                  <a:pt x="146866" y="88420"/>
                </a:lnTo>
                <a:lnTo>
                  <a:pt x="146889" y="88420"/>
                </a:lnTo>
                <a:lnTo>
                  <a:pt x="146889" y="88424"/>
                </a:lnTo>
                <a:lnTo>
                  <a:pt x="146889" y="88426"/>
                </a:lnTo>
                <a:lnTo>
                  <a:pt x="146892" y="88429"/>
                </a:lnTo>
                <a:lnTo>
                  <a:pt x="146894" y="88430"/>
                </a:lnTo>
                <a:lnTo>
                  <a:pt x="146895" y="88430"/>
                </a:lnTo>
                <a:lnTo>
                  <a:pt x="146898" y="88430"/>
                </a:lnTo>
                <a:lnTo>
                  <a:pt x="146905" y="88428"/>
                </a:lnTo>
                <a:lnTo>
                  <a:pt x="146911" y="88426"/>
                </a:lnTo>
                <a:lnTo>
                  <a:pt x="146913" y="88425"/>
                </a:lnTo>
                <a:lnTo>
                  <a:pt x="146914" y="88425"/>
                </a:lnTo>
                <a:lnTo>
                  <a:pt x="146920" y="88427"/>
                </a:lnTo>
                <a:lnTo>
                  <a:pt x="146921" y="88427"/>
                </a:lnTo>
                <a:lnTo>
                  <a:pt x="146924" y="88427"/>
                </a:lnTo>
                <a:lnTo>
                  <a:pt x="146926" y="88427"/>
                </a:lnTo>
                <a:lnTo>
                  <a:pt x="146927" y="88427"/>
                </a:lnTo>
                <a:lnTo>
                  <a:pt x="146931" y="88427"/>
                </a:lnTo>
                <a:lnTo>
                  <a:pt x="146935" y="88430"/>
                </a:lnTo>
                <a:lnTo>
                  <a:pt x="146943" y="88436"/>
                </a:lnTo>
                <a:lnTo>
                  <a:pt x="146949" y="88435"/>
                </a:lnTo>
                <a:lnTo>
                  <a:pt x="146951" y="88435"/>
                </a:lnTo>
                <a:lnTo>
                  <a:pt x="146956" y="88435"/>
                </a:lnTo>
                <a:lnTo>
                  <a:pt x="146960" y="88435"/>
                </a:lnTo>
                <a:lnTo>
                  <a:pt x="146965" y="88446"/>
                </a:lnTo>
                <a:lnTo>
                  <a:pt x="146963" y="88449"/>
                </a:lnTo>
                <a:lnTo>
                  <a:pt x="146962" y="88451"/>
                </a:lnTo>
                <a:lnTo>
                  <a:pt x="146962" y="88454"/>
                </a:lnTo>
                <a:lnTo>
                  <a:pt x="146963" y="88456"/>
                </a:lnTo>
                <a:lnTo>
                  <a:pt x="146973" y="88459"/>
                </a:lnTo>
                <a:lnTo>
                  <a:pt x="146977" y="88462"/>
                </a:lnTo>
                <a:lnTo>
                  <a:pt x="146981" y="88464"/>
                </a:lnTo>
                <a:lnTo>
                  <a:pt x="146986" y="88471"/>
                </a:lnTo>
                <a:lnTo>
                  <a:pt x="146991" y="88473"/>
                </a:lnTo>
                <a:lnTo>
                  <a:pt x="146991" y="88476"/>
                </a:lnTo>
                <a:lnTo>
                  <a:pt x="146991" y="88479"/>
                </a:lnTo>
                <a:lnTo>
                  <a:pt x="146993" y="88480"/>
                </a:lnTo>
                <a:lnTo>
                  <a:pt x="147000" y="88486"/>
                </a:lnTo>
                <a:lnTo>
                  <a:pt x="147003" y="88488"/>
                </a:lnTo>
                <a:lnTo>
                  <a:pt x="147006" y="88490"/>
                </a:lnTo>
                <a:lnTo>
                  <a:pt x="147012" y="88483"/>
                </a:lnTo>
                <a:lnTo>
                  <a:pt x="147013" y="88482"/>
                </a:lnTo>
                <a:lnTo>
                  <a:pt x="147013" y="88481"/>
                </a:lnTo>
                <a:lnTo>
                  <a:pt x="147013" y="88480"/>
                </a:lnTo>
                <a:lnTo>
                  <a:pt x="147018" y="88477"/>
                </a:lnTo>
                <a:lnTo>
                  <a:pt x="147023" y="88479"/>
                </a:lnTo>
                <a:lnTo>
                  <a:pt x="147019" y="88488"/>
                </a:lnTo>
                <a:lnTo>
                  <a:pt x="147019" y="88488"/>
                </a:lnTo>
                <a:lnTo>
                  <a:pt x="147019" y="88489"/>
                </a:lnTo>
                <a:lnTo>
                  <a:pt x="147018" y="88492"/>
                </a:lnTo>
                <a:lnTo>
                  <a:pt x="147022" y="88495"/>
                </a:lnTo>
                <a:lnTo>
                  <a:pt x="147026" y="88497"/>
                </a:lnTo>
                <a:lnTo>
                  <a:pt x="147032" y="88499"/>
                </a:lnTo>
                <a:lnTo>
                  <a:pt x="147039" y="88500"/>
                </a:lnTo>
                <a:lnTo>
                  <a:pt x="147039" y="88501"/>
                </a:lnTo>
                <a:lnTo>
                  <a:pt x="147041" y="88501"/>
                </a:lnTo>
                <a:lnTo>
                  <a:pt x="147046" y="88503"/>
                </a:lnTo>
                <a:lnTo>
                  <a:pt x="147048" y="88504"/>
                </a:lnTo>
                <a:lnTo>
                  <a:pt x="147051" y="88504"/>
                </a:lnTo>
                <a:lnTo>
                  <a:pt x="147055" y="88506"/>
                </a:lnTo>
                <a:lnTo>
                  <a:pt x="147057" y="88509"/>
                </a:lnTo>
                <a:lnTo>
                  <a:pt x="147058" y="88511"/>
                </a:lnTo>
                <a:lnTo>
                  <a:pt x="147069" y="88518"/>
                </a:lnTo>
                <a:lnTo>
                  <a:pt x="147079" y="88511"/>
                </a:lnTo>
                <a:lnTo>
                  <a:pt x="147082" y="88509"/>
                </a:lnTo>
                <a:lnTo>
                  <a:pt x="147085" y="88505"/>
                </a:lnTo>
                <a:lnTo>
                  <a:pt x="147092" y="88498"/>
                </a:lnTo>
                <a:lnTo>
                  <a:pt x="147094" y="88495"/>
                </a:lnTo>
                <a:lnTo>
                  <a:pt x="147096" y="88493"/>
                </a:lnTo>
                <a:lnTo>
                  <a:pt x="147096" y="88486"/>
                </a:lnTo>
                <a:lnTo>
                  <a:pt x="147096" y="88482"/>
                </a:lnTo>
                <a:lnTo>
                  <a:pt x="147096" y="88478"/>
                </a:lnTo>
                <a:lnTo>
                  <a:pt x="147100" y="88478"/>
                </a:lnTo>
                <a:lnTo>
                  <a:pt x="147103" y="88483"/>
                </a:lnTo>
                <a:lnTo>
                  <a:pt x="147107" y="88488"/>
                </a:lnTo>
                <a:lnTo>
                  <a:pt x="147114" y="88488"/>
                </a:lnTo>
                <a:lnTo>
                  <a:pt x="147115" y="88488"/>
                </a:lnTo>
                <a:lnTo>
                  <a:pt x="147117" y="88487"/>
                </a:lnTo>
                <a:lnTo>
                  <a:pt x="147119" y="88485"/>
                </a:lnTo>
                <a:lnTo>
                  <a:pt x="147126" y="88485"/>
                </a:lnTo>
                <a:lnTo>
                  <a:pt x="147132" y="88485"/>
                </a:lnTo>
                <a:lnTo>
                  <a:pt x="147137" y="88485"/>
                </a:lnTo>
                <a:lnTo>
                  <a:pt x="147148" y="88497"/>
                </a:lnTo>
                <a:lnTo>
                  <a:pt x="147148" y="88499"/>
                </a:lnTo>
                <a:lnTo>
                  <a:pt x="147147" y="88501"/>
                </a:lnTo>
                <a:lnTo>
                  <a:pt x="147139" y="88504"/>
                </a:lnTo>
                <a:lnTo>
                  <a:pt x="147136" y="88504"/>
                </a:lnTo>
                <a:lnTo>
                  <a:pt x="147133" y="88504"/>
                </a:lnTo>
                <a:lnTo>
                  <a:pt x="147130" y="88506"/>
                </a:lnTo>
                <a:lnTo>
                  <a:pt x="147127" y="88513"/>
                </a:lnTo>
                <a:lnTo>
                  <a:pt x="147127" y="88515"/>
                </a:lnTo>
                <a:lnTo>
                  <a:pt x="147127" y="88517"/>
                </a:lnTo>
                <a:lnTo>
                  <a:pt x="147129" y="88524"/>
                </a:lnTo>
                <a:lnTo>
                  <a:pt x="147137" y="88525"/>
                </a:lnTo>
                <a:lnTo>
                  <a:pt x="147144" y="88523"/>
                </a:lnTo>
                <a:lnTo>
                  <a:pt x="147146" y="88522"/>
                </a:lnTo>
                <a:lnTo>
                  <a:pt x="147148" y="88521"/>
                </a:lnTo>
                <a:lnTo>
                  <a:pt x="147156" y="88523"/>
                </a:lnTo>
                <a:lnTo>
                  <a:pt x="147159" y="88530"/>
                </a:lnTo>
                <a:lnTo>
                  <a:pt x="147159" y="88533"/>
                </a:lnTo>
                <a:lnTo>
                  <a:pt x="147154" y="88540"/>
                </a:lnTo>
                <a:lnTo>
                  <a:pt x="147152" y="88542"/>
                </a:lnTo>
                <a:lnTo>
                  <a:pt x="147149" y="88545"/>
                </a:lnTo>
                <a:lnTo>
                  <a:pt x="147147" y="88547"/>
                </a:lnTo>
                <a:lnTo>
                  <a:pt x="147148" y="88553"/>
                </a:lnTo>
                <a:lnTo>
                  <a:pt x="147155" y="88557"/>
                </a:lnTo>
                <a:lnTo>
                  <a:pt x="147158" y="88559"/>
                </a:lnTo>
                <a:lnTo>
                  <a:pt x="147162" y="88562"/>
                </a:lnTo>
                <a:lnTo>
                  <a:pt x="147162" y="88565"/>
                </a:lnTo>
                <a:lnTo>
                  <a:pt x="147163" y="88568"/>
                </a:lnTo>
                <a:lnTo>
                  <a:pt x="147163" y="88571"/>
                </a:lnTo>
                <a:lnTo>
                  <a:pt x="147162" y="88577"/>
                </a:lnTo>
                <a:lnTo>
                  <a:pt x="147162" y="88581"/>
                </a:lnTo>
                <a:lnTo>
                  <a:pt x="147164" y="88588"/>
                </a:lnTo>
                <a:lnTo>
                  <a:pt x="147172" y="88590"/>
                </a:lnTo>
                <a:lnTo>
                  <a:pt x="147175" y="88589"/>
                </a:lnTo>
                <a:lnTo>
                  <a:pt x="147178" y="88588"/>
                </a:lnTo>
                <a:lnTo>
                  <a:pt x="147182" y="88585"/>
                </a:lnTo>
                <a:lnTo>
                  <a:pt x="147185" y="88583"/>
                </a:lnTo>
                <a:lnTo>
                  <a:pt x="147187" y="88582"/>
                </a:lnTo>
                <a:lnTo>
                  <a:pt x="147188" y="88581"/>
                </a:lnTo>
                <a:lnTo>
                  <a:pt x="147190" y="88579"/>
                </a:lnTo>
                <a:lnTo>
                  <a:pt x="147198" y="88576"/>
                </a:lnTo>
                <a:lnTo>
                  <a:pt x="147201" y="88576"/>
                </a:lnTo>
                <a:lnTo>
                  <a:pt x="147205" y="88576"/>
                </a:lnTo>
                <a:lnTo>
                  <a:pt x="147218" y="88581"/>
                </a:lnTo>
                <a:lnTo>
                  <a:pt x="147236" y="88577"/>
                </a:lnTo>
                <a:lnTo>
                  <a:pt x="147236" y="88576"/>
                </a:lnTo>
                <a:lnTo>
                  <a:pt x="147236" y="88574"/>
                </a:lnTo>
                <a:lnTo>
                  <a:pt x="147236" y="88567"/>
                </a:lnTo>
                <a:lnTo>
                  <a:pt x="147236" y="88560"/>
                </a:lnTo>
                <a:lnTo>
                  <a:pt x="147241" y="88554"/>
                </a:lnTo>
                <a:lnTo>
                  <a:pt x="147255" y="88558"/>
                </a:lnTo>
                <a:lnTo>
                  <a:pt x="147255" y="88558"/>
                </a:lnTo>
                <a:lnTo>
                  <a:pt x="147266" y="88564"/>
                </a:lnTo>
                <a:lnTo>
                  <a:pt x="147284" y="88572"/>
                </a:lnTo>
                <a:lnTo>
                  <a:pt x="147290" y="88556"/>
                </a:lnTo>
                <a:lnTo>
                  <a:pt x="147288" y="88555"/>
                </a:lnTo>
                <a:lnTo>
                  <a:pt x="147287" y="88554"/>
                </a:lnTo>
                <a:lnTo>
                  <a:pt x="147281" y="88548"/>
                </a:lnTo>
                <a:lnTo>
                  <a:pt x="147279" y="88543"/>
                </a:lnTo>
                <a:lnTo>
                  <a:pt x="147287" y="88537"/>
                </a:lnTo>
                <a:lnTo>
                  <a:pt x="147293" y="88540"/>
                </a:lnTo>
                <a:lnTo>
                  <a:pt x="147294" y="88540"/>
                </a:lnTo>
                <a:lnTo>
                  <a:pt x="147299" y="88541"/>
                </a:lnTo>
                <a:lnTo>
                  <a:pt x="147307" y="88539"/>
                </a:lnTo>
                <a:lnTo>
                  <a:pt x="147308" y="88537"/>
                </a:lnTo>
                <a:lnTo>
                  <a:pt x="147308" y="88537"/>
                </a:lnTo>
                <a:lnTo>
                  <a:pt x="147320" y="88529"/>
                </a:lnTo>
                <a:lnTo>
                  <a:pt x="147325" y="88531"/>
                </a:lnTo>
                <a:lnTo>
                  <a:pt x="147330" y="88532"/>
                </a:lnTo>
                <a:lnTo>
                  <a:pt x="147342" y="88543"/>
                </a:lnTo>
                <a:lnTo>
                  <a:pt x="147359" y="88541"/>
                </a:lnTo>
                <a:lnTo>
                  <a:pt x="147363" y="88530"/>
                </a:lnTo>
                <a:lnTo>
                  <a:pt x="147368" y="88531"/>
                </a:lnTo>
                <a:lnTo>
                  <a:pt x="147373" y="88532"/>
                </a:lnTo>
                <a:lnTo>
                  <a:pt x="147376" y="88542"/>
                </a:lnTo>
                <a:lnTo>
                  <a:pt x="147377" y="88562"/>
                </a:lnTo>
                <a:lnTo>
                  <a:pt x="147370" y="88570"/>
                </a:lnTo>
                <a:lnTo>
                  <a:pt x="147372" y="88574"/>
                </a:lnTo>
                <a:lnTo>
                  <a:pt x="147374" y="88578"/>
                </a:lnTo>
                <a:lnTo>
                  <a:pt x="147385" y="88575"/>
                </a:lnTo>
                <a:lnTo>
                  <a:pt x="147386" y="88574"/>
                </a:lnTo>
                <a:lnTo>
                  <a:pt x="147388" y="88573"/>
                </a:lnTo>
                <a:lnTo>
                  <a:pt x="147394" y="88574"/>
                </a:lnTo>
                <a:lnTo>
                  <a:pt x="147409" y="88595"/>
                </a:lnTo>
                <a:lnTo>
                  <a:pt x="147413" y="88600"/>
                </a:lnTo>
                <a:lnTo>
                  <a:pt x="147414" y="88605"/>
                </a:lnTo>
                <a:lnTo>
                  <a:pt x="147414" y="88619"/>
                </a:lnTo>
                <a:lnTo>
                  <a:pt x="147414" y="88622"/>
                </a:lnTo>
                <a:lnTo>
                  <a:pt x="147419" y="88628"/>
                </a:lnTo>
                <a:lnTo>
                  <a:pt x="147421" y="88630"/>
                </a:lnTo>
                <a:lnTo>
                  <a:pt x="147423" y="88632"/>
                </a:lnTo>
                <a:lnTo>
                  <a:pt x="147439" y="88628"/>
                </a:lnTo>
                <a:lnTo>
                  <a:pt x="147441" y="88626"/>
                </a:lnTo>
                <a:lnTo>
                  <a:pt x="147441" y="88626"/>
                </a:lnTo>
                <a:lnTo>
                  <a:pt x="147447" y="88624"/>
                </a:lnTo>
                <a:lnTo>
                  <a:pt x="147448" y="88624"/>
                </a:lnTo>
                <a:lnTo>
                  <a:pt x="147456" y="88622"/>
                </a:lnTo>
                <a:lnTo>
                  <a:pt x="147460" y="88621"/>
                </a:lnTo>
                <a:lnTo>
                  <a:pt x="147463" y="88620"/>
                </a:lnTo>
                <a:lnTo>
                  <a:pt x="147473" y="88614"/>
                </a:lnTo>
                <a:lnTo>
                  <a:pt x="147488" y="88612"/>
                </a:lnTo>
                <a:lnTo>
                  <a:pt x="147499" y="88612"/>
                </a:lnTo>
                <a:lnTo>
                  <a:pt x="147504" y="88614"/>
                </a:lnTo>
                <a:lnTo>
                  <a:pt x="147509" y="88616"/>
                </a:lnTo>
                <a:lnTo>
                  <a:pt x="147519" y="88622"/>
                </a:lnTo>
                <a:lnTo>
                  <a:pt x="147521" y="88623"/>
                </a:lnTo>
                <a:lnTo>
                  <a:pt x="147529" y="88628"/>
                </a:lnTo>
                <a:lnTo>
                  <a:pt x="147537" y="88634"/>
                </a:lnTo>
                <a:lnTo>
                  <a:pt x="147540" y="88636"/>
                </a:lnTo>
                <a:lnTo>
                  <a:pt x="147545" y="88642"/>
                </a:lnTo>
                <a:lnTo>
                  <a:pt x="147548" y="88642"/>
                </a:lnTo>
                <a:lnTo>
                  <a:pt x="147550" y="88643"/>
                </a:lnTo>
                <a:lnTo>
                  <a:pt x="147562" y="88645"/>
                </a:lnTo>
                <a:lnTo>
                  <a:pt x="147566" y="88643"/>
                </a:lnTo>
                <a:lnTo>
                  <a:pt x="147569" y="88641"/>
                </a:lnTo>
                <a:lnTo>
                  <a:pt x="147574" y="88637"/>
                </a:lnTo>
                <a:lnTo>
                  <a:pt x="147577" y="88637"/>
                </a:lnTo>
                <a:lnTo>
                  <a:pt x="147580" y="88637"/>
                </a:lnTo>
                <a:lnTo>
                  <a:pt x="147588" y="88634"/>
                </a:lnTo>
                <a:lnTo>
                  <a:pt x="147592" y="88633"/>
                </a:lnTo>
                <a:lnTo>
                  <a:pt x="147595" y="88631"/>
                </a:lnTo>
                <a:lnTo>
                  <a:pt x="147607" y="88631"/>
                </a:lnTo>
                <a:lnTo>
                  <a:pt x="147607" y="88631"/>
                </a:lnTo>
                <a:lnTo>
                  <a:pt x="147608" y="88631"/>
                </a:lnTo>
                <a:lnTo>
                  <a:pt x="147610" y="88631"/>
                </a:lnTo>
                <a:lnTo>
                  <a:pt x="147615" y="88631"/>
                </a:lnTo>
                <a:lnTo>
                  <a:pt x="147616" y="88631"/>
                </a:lnTo>
                <a:lnTo>
                  <a:pt x="147618" y="88629"/>
                </a:lnTo>
                <a:lnTo>
                  <a:pt x="147625" y="88629"/>
                </a:lnTo>
                <a:lnTo>
                  <a:pt x="147628" y="88629"/>
                </a:lnTo>
                <a:lnTo>
                  <a:pt x="147629" y="88629"/>
                </a:lnTo>
                <a:lnTo>
                  <a:pt x="147634" y="88629"/>
                </a:lnTo>
                <a:lnTo>
                  <a:pt x="147641" y="88634"/>
                </a:lnTo>
                <a:lnTo>
                  <a:pt x="147646" y="88651"/>
                </a:lnTo>
                <a:lnTo>
                  <a:pt x="147648" y="88653"/>
                </a:lnTo>
                <a:lnTo>
                  <a:pt x="147650" y="88654"/>
                </a:lnTo>
                <a:lnTo>
                  <a:pt x="147660" y="88653"/>
                </a:lnTo>
                <a:lnTo>
                  <a:pt x="147660" y="88652"/>
                </a:lnTo>
                <a:lnTo>
                  <a:pt x="147660" y="88651"/>
                </a:lnTo>
                <a:lnTo>
                  <a:pt x="147660" y="88648"/>
                </a:lnTo>
                <a:lnTo>
                  <a:pt x="147664" y="88639"/>
                </a:lnTo>
                <a:lnTo>
                  <a:pt x="147666" y="88638"/>
                </a:lnTo>
                <a:lnTo>
                  <a:pt x="147673" y="88639"/>
                </a:lnTo>
                <a:lnTo>
                  <a:pt x="147678" y="88641"/>
                </a:lnTo>
                <a:lnTo>
                  <a:pt x="147689" y="88645"/>
                </a:lnTo>
                <a:lnTo>
                  <a:pt x="147694" y="88644"/>
                </a:lnTo>
                <a:lnTo>
                  <a:pt x="147699" y="88643"/>
                </a:lnTo>
                <a:lnTo>
                  <a:pt x="147709" y="88626"/>
                </a:lnTo>
                <a:lnTo>
                  <a:pt x="147724" y="88628"/>
                </a:lnTo>
                <a:lnTo>
                  <a:pt x="147728" y="88634"/>
                </a:lnTo>
                <a:lnTo>
                  <a:pt x="147729" y="88635"/>
                </a:lnTo>
                <a:lnTo>
                  <a:pt x="147729" y="88638"/>
                </a:lnTo>
                <a:lnTo>
                  <a:pt x="147736" y="88643"/>
                </a:lnTo>
                <a:lnTo>
                  <a:pt x="147739" y="88644"/>
                </a:lnTo>
                <a:lnTo>
                  <a:pt x="147742" y="88646"/>
                </a:lnTo>
                <a:lnTo>
                  <a:pt x="147744" y="88647"/>
                </a:lnTo>
                <a:lnTo>
                  <a:pt x="147754" y="88654"/>
                </a:lnTo>
                <a:lnTo>
                  <a:pt x="147761" y="88658"/>
                </a:lnTo>
                <a:lnTo>
                  <a:pt x="147768" y="88660"/>
                </a:lnTo>
                <a:lnTo>
                  <a:pt x="147791" y="88666"/>
                </a:lnTo>
                <a:lnTo>
                  <a:pt x="147795" y="88666"/>
                </a:lnTo>
                <a:lnTo>
                  <a:pt x="147798" y="88666"/>
                </a:lnTo>
                <a:lnTo>
                  <a:pt x="147807" y="88663"/>
                </a:lnTo>
                <a:lnTo>
                  <a:pt x="147812" y="88662"/>
                </a:lnTo>
                <a:lnTo>
                  <a:pt x="147817" y="88660"/>
                </a:lnTo>
                <a:lnTo>
                  <a:pt x="147829" y="88656"/>
                </a:lnTo>
                <a:lnTo>
                  <a:pt x="147832" y="88654"/>
                </a:lnTo>
                <a:lnTo>
                  <a:pt x="147835" y="88652"/>
                </a:lnTo>
                <a:lnTo>
                  <a:pt x="147862" y="88646"/>
                </a:lnTo>
                <a:lnTo>
                  <a:pt x="147868" y="88646"/>
                </a:lnTo>
                <a:lnTo>
                  <a:pt x="147873" y="88646"/>
                </a:lnTo>
                <a:lnTo>
                  <a:pt x="147877" y="88643"/>
                </a:lnTo>
                <a:lnTo>
                  <a:pt x="147877" y="88643"/>
                </a:lnTo>
                <a:lnTo>
                  <a:pt x="147887" y="88635"/>
                </a:lnTo>
                <a:lnTo>
                  <a:pt x="147897" y="88629"/>
                </a:lnTo>
                <a:lnTo>
                  <a:pt x="147899" y="88629"/>
                </a:lnTo>
                <a:lnTo>
                  <a:pt x="147900" y="88629"/>
                </a:lnTo>
                <a:lnTo>
                  <a:pt x="147904" y="88629"/>
                </a:lnTo>
                <a:lnTo>
                  <a:pt x="147909" y="88631"/>
                </a:lnTo>
                <a:lnTo>
                  <a:pt x="147912" y="88631"/>
                </a:lnTo>
                <a:lnTo>
                  <a:pt x="147916" y="88632"/>
                </a:lnTo>
                <a:lnTo>
                  <a:pt x="147922" y="88632"/>
                </a:lnTo>
                <a:lnTo>
                  <a:pt x="147924" y="88631"/>
                </a:lnTo>
                <a:lnTo>
                  <a:pt x="147927" y="88620"/>
                </a:lnTo>
                <a:lnTo>
                  <a:pt x="147933" y="88614"/>
                </a:lnTo>
                <a:lnTo>
                  <a:pt x="147939" y="88614"/>
                </a:lnTo>
                <a:lnTo>
                  <a:pt x="147946" y="88616"/>
                </a:lnTo>
                <a:lnTo>
                  <a:pt x="147953" y="88625"/>
                </a:lnTo>
                <a:lnTo>
                  <a:pt x="147957" y="88632"/>
                </a:lnTo>
                <a:lnTo>
                  <a:pt x="147961" y="88636"/>
                </a:lnTo>
                <a:lnTo>
                  <a:pt x="147965" y="88637"/>
                </a:lnTo>
                <a:lnTo>
                  <a:pt x="147971" y="88639"/>
                </a:lnTo>
                <a:lnTo>
                  <a:pt x="147980" y="88640"/>
                </a:lnTo>
                <a:lnTo>
                  <a:pt x="147982" y="88640"/>
                </a:lnTo>
                <a:lnTo>
                  <a:pt x="147985" y="88636"/>
                </a:lnTo>
                <a:lnTo>
                  <a:pt x="147986" y="88628"/>
                </a:lnTo>
                <a:lnTo>
                  <a:pt x="147987" y="88627"/>
                </a:lnTo>
                <a:lnTo>
                  <a:pt x="147987" y="88625"/>
                </a:lnTo>
                <a:lnTo>
                  <a:pt x="147989" y="88621"/>
                </a:lnTo>
                <a:lnTo>
                  <a:pt x="147997" y="88615"/>
                </a:lnTo>
                <a:lnTo>
                  <a:pt x="148002" y="88616"/>
                </a:lnTo>
                <a:lnTo>
                  <a:pt x="148003" y="88616"/>
                </a:lnTo>
                <a:lnTo>
                  <a:pt x="148006" y="88618"/>
                </a:lnTo>
                <a:lnTo>
                  <a:pt x="148005" y="88627"/>
                </a:lnTo>
                <a:lnTo>
                  <a:pt x="148004" y="88628"/>
                </a:lnTo>
                <a:lnTo>
                  <a:pt x="148003" y="88628"/>
                </a:lnTo>
                <a:lnTo>
                  <a:pt x="148003" y="88632"/>
                </a:lnTo>
                <a:lnTo>
                  <a:pt x="148007" y="88634"/>
                </a:lnTo>
                <a:lnTo>
                  <a:pt x="148012" y="88641"/>
                </a:lnTo>
                <a:lnTo>
                  <a:pt x="148014" y="88643"/>
                </a:lnTo>
                <a:lnTo>
                  <a:pt x="148016" y="88644"/>
                </a:lnTo>
                <a:lnTo>
                  <a:pt x="148018" y="88647"/>
                </a:lnTo>
                <a:lnTo>
                  <a:pt x="148029" y="88635"/>
                </a:lnTo>
                <a:lnTo>
                  <a:pt x="148027" y="88634"/>
                </a:lnTo>
                <a:lnTo>
                  <a:pt x="148026" y="88633"/>
                </a:lnTo>
                <a:lnTo>
                  <a:pt x="148025" y="88632"/>
                </a:lnTo>
                <a:lnTo>
                  <a:pt x="148026" y="88629"/>
                </a:lnTo>
                <a:lnTo>
                  <a:pt x="148027" y="88628"/>
                </a:lnTo>
                <a:lnTo>
                  <a:pt x="148029" y="88628"/>
                </a:lnTo>
                <a:lnTo>
                  <a:pt x="148030" y="88628"/>
                </a:lnTo>
                <a:lnTo>
                  <a:pt x="148031" y="88627"/>
                </a:lnTo>
                <a:lnTo>
                  <a:pt x="148033" y="88625"/>
                </a:lnTo>
                <a:lnTo>
                  <a:pt x="148034" y="88625"/>
                </a:lnTo>
                <a:lnTo>
                  <a:pt x="148035" y="88624"/>
                </a:lnTo>
                <a:lnTo>
                  <a:pt x="148036" y="88624"/>
                </a:lnTo>
                <a:lnTo>
                  <a:pt x="148039" y="88622"/>
                </a:lnTo>
                <a:lnTo>
                  <a:pt x="148047" y="88620"/>
                </a:lnTo>
                <a:lnTo>
                  <a:pt x="148051" y="88621"/>
                </a:lnTo>
                <a:lnTo>
                  <a:pt x="148051" y="88621"/>
                </a:lnTo>
                <a:lnTo>
                  <a:pt x="148052" y="88621"/>
                </a:lnTo>
                <a:lnTo>
                  <a:pt x="148054" y="88621"/>
                </a:lnTo>
                <a:lnTo>
                  <a:pt x="148056" y="88624"/>
                </a:lnTo>
                <a:lnTo>
                  <a:pt x="148060" y="88630"/>
                </a:lnTo>
                <a:lnTo>
                  <a:pt x="148066" y="88635"/>
                </a:lnTo>
                <a:lnTo>
                  <a:pt x="148070" y="88635"/>
                </a:lnTo>
                <a:lnTo>
                  <a:pt x="148072" y="88628"/>
                </a:lnTo>
                <a:lnTo>
                  <a:pt x="148077" y="88621"/>
                </a:lnTo>
                <a:lnTo>
                  <a:pt x="148078" y="88616"/>
                </a:lnTo>
                <a:lnTo>
                  <a:pt x="148076" y="88614"/>
                </a:lnTo>
                <a:lnTo>
                  <a:pt x="148076" y="88614"/>
                </a:lnTo>
                <a:lnTo>
                  <a:pt x="148073" y="88612"/>
                </a:lnTo>
                <a:lnTo>
                  <a:pt x="148078" y="88601"/>
                </a:lnTo>
                <a:lnTo>
                  <a:pt x="148079" y="88599"/>
                </a:lnTo>
                <a:lnTo>
                  <a:pt x="148080" y="88598"/>
                </a:lnTo>
                <a:lnTo>
                  <a:pt x="148083" y="88598"/>
                </a:lnTo>
                <a:lnTo>
                  <a:pt x="148082" y="88592"/>
                </a:lnTo>
                <a:lnTo>
                  <a:pt x="148082" y="88589"/>
                </a:lnTo>
                <a:lnTo>
                  <a:pt x="148082" y="88586"/>
                </a:lnTo>
                <a:lnTo>
                  <a:pt x="148082" y="88585"/>
                </a:lnTo>
                <a:lnTo>
                  <a:pt x="148083" y="88579"/>
                </a:lnTo>
                <a:lnTo>
                  <a:pt x="148083" y="88577"/>
                </a:lnTo>
                <a:lnTo>
                  <a:pt x="148083" y="88574"/>
                </a:lnTo>
                <a:lnTo>
                  <a:pt x="148084" y="88571"/>
                </a:lnTo>
                <a:lnTo>
                  <a:pt x="148087" y="88567"/>
                </a:lnTo>
                <a:lnTo>
                  <a:pt x="148090" y="88564"/>
                </a:lnTo>
                <a:lnTo>
                  <a:pt x="148093" y="88563"/>
                </a:lnTo>
                <a:lnTo>
                  <a:pt x="148094" y="88562"/>
                </a:lnTo>
                <a:lnTo>
                  <a:pt x="148108" y="88562"/>
                </a:lnTo>
                <a:lnTo>
                  <a:pt x="148113" y="88567"/>
                </a:lnTo>
                <a:lnTo>
                  <a:pt x="148114" y="88569"/>
                </a:lnTo>
                <a:lnTo>
                  <a:pt x="148115" y="88571"/>
                </a:lnTo>
                <a:lnTo>
                  <a:pt x="148117" y="88574"/>
                </a:lnTo>
                <a:lnTo>
                  <a:pt x="148125" y="88579"/>
                </a:lnTo>
                <a:lnTo>
                  <a:pt x="148132" y="88584"/>
                </a:lnTo>
                <a:lnTo>
                  <a:pt x="148135" y="88586"/>
                </a:lnTo>
                <a:lnTo>
                  <a:pt x="148139" y="88587"/>
                </a:lnTo>
                <a:lnTo>
                  <a:pt x="148143" y="88587"/>
                </a:lnTo>
                <a:lnTo>
                  <a:pt x="148161" y="88597"/>
                </a:lnTo>
                <a:lnTo>
                  <a:pt x="148162" y="88598"/>
                </a:lnTo>
                <a:lnTo>
                  <a:pt x="148164" y="88601"/>
                </a:lnTo>
                <a:lnTo>
                  <a:pt x="148164" y="88603"/>
                </a:lnTo>
                <a:lnTo>
                  <a:pt x="148169" y="88603"/>
                </a:lnTo>
                <a:lnTo>
                  <a:pt x="148175" y="88603"/>
                </a:lnTo>
                <a:lnTo>
                  <a:pt x="148175" y="88603"/>
                </a:lnTo>
                <a:lnTo>
                  <a:pt x="148178" y="88602"/>
                </a:lnTo>
                <a:lnTo>
                  <a:pt x="148183" y="88592"/>
                </a:lnTo>
                <a:lnTo>
                  <a:pt x="148182" y="88587"/>
                </a:lnTo>
                <a:lnTo>
                  <a:pt x="148175" y="88585"/>
                </a:lnTo>
                <a:lnTo>
                  <a:pt x="148175" y="88585"/>
                </a:lnTo>
                <a:lnTo>
                  <a:pt x="148173" y="88585"/>
                </a:lnTo>
                <a:lnTo>
                  <a:pt x="148168" y="88580"/>
                </a:lnTo>
                <a:lnTo>
                  <a:pt x="148165" y="88578"/>
                </a:lnTo>
                <a:lnTo>
                  <a:pt x="148163" y="88577"/>
                </a:lnTo>
                <a:lnTo>
                  <a:pt x="148157" y="88573"/>
                </a:lnTo>
                <a:lnTo>
                  <a:pt x="148154" y="88572"/>
                </a:lnTo>
                <a:lnTo>
                  <a:pt x="148152" y="88571"/>
                </a:lnTo>
                <a:lnTo>
                  <a:pt x="148149" y="88570"/>
                </a:lnTo>
                <a:lnTo>
                  <a:pt x="148147" y="88569"/>
                </a:lnTo>
                <a:lnTo>
                  <a:pt x="148146" y="88562"/>
                </a:lnTo>
                <a:lnTo>
                  <a:pt x="148149" y="88560"/>
                </a:lnTo>
                <a:lnTo>
                  <a:pt x="148150" y="88558"/>
                </a:lnTo>
                <a:lnTo>
                  <a:pt x="148152" y="88556"/>
                </a:lnTo>
                <a:lnTo>
                  <a:pt x="148155" y="88554"/>
                </a:lnTo>
                <a:lnTo>
                  <a:pt x="148160" y="88554"/>
                </a:lnTo>
                <a:lnTo>
                  <a:pt x="148165" y="88555"/>
                </a:lnTo>
                <a:lnTo>
                  <a:pt x="148167" y="88556"/>
                </a:lnTo>
                <a:lnTo>
                  <a:pt x="148169" y="88556"/>
                </a:lnTo>
                <a:lnTo>
                  <a:pt x="148174" y="88557"/>
                </a:lnTo>
                <a:lnTo>
                  <a:pt x="148178" y="88557"/>
                </a:lnTo>
                <a:lnTo>
                  <a:pt x="148181" y="88555"/>
                </a:lnTo>
                <a:lnTo>
                  <a:pt x="148181" y="88555"/>
                </a:lnTo>
                <a:lnTo>
                  <a:pt x="148185" y="88552"/>
                </a:lnTo>
                <a:lnTo>
                  <a:pt x="148186" y="88552"/>
                </a:lnTo>
                <a:lnTo>
                  <a:pt x="148194" y="88551"/>
                </a:lnTo>
                <a:lnTo>
                  <a:pt x="148200" y="88554"/>
                </a:lnTo>
                <a:lnTo>
                  <a:pt x="148198" y="88556"/>
                </a:lnTo>
                <a:lnTo>
                  <a:pt x="148198" y="88556"/>
                </a:lnTo>
                <a:lnTo>
                  <a:pt x="148198" y="88558"/>
                </a:lnTo>
                <a:lnTo>
                  <a:pt x="148206" y="88570"/>
                </a:lnTo>
                <a:lnTo>
                  <a:pt x="148215" y="88566"/>
                </a:lnTo>
                <a:lnTo>
                  <a:pt x="148216" y="88562"/>
                </a:lnTo>
                <a:lnTo>
                  <a:pt x="148217" y="88558"/>
                </a:lnTo>
                <a:lnTo>
                  <a:pt x="148222" y="88556"/>
                </a:lnTo>
                <a:lnTo>
                  <a:pt x="148224" y="88556"/>
                </a:lnTo>
                <a:lnTo>
                  <a:pt x="148225" y="88556"/>
                </a:lnTo>
                <a:lnTo>
                  <a:pt x="148228" y="88555"/>
                </a:lnTo>
                <a:lnTo>
                  <a:pt x="148231" y="88553"/>
                </a:lnTo>
                <a:lnTo>
                  <a:pt x="148232" y="88551"/>
                </a:lnTo>
                <a:lnTo>
                  <a:pt x="148233" y="88550"/>
                </a:lnTo>
                <a:lnTo>
                  <a:pt x="148235" y="88547"/>
                </a:lnTo>
                <a:lnTo>
                  <a:pt x="148237" y="88547"/>
                </a:lnTo>
                <a:lnTo>
                  <a:pt x="148246" y="88547"/>
                </a:lnTo>
                <a:lnTo>
                  <a:pt x="148248" y="88548"/>
                </a:lnTo>
                <a:lnTo>
                  <a:pt x="148250" y="88550"/>
                </a:lnTo>
                <a:lnTo>
                  <a:pt x="148253" y="88557"/>
                </a:lnTo>
                <a:lnTo>
                  <a:pt x="148254" y="88559"/>
                </a:lnTo>
                <a:lnTo>
                  <a:pt x="148254" y="88560"/>
                </a:lnTo>
                <a:lnTo>
                  <a:pt x="148255" y="88562"/>
                </a:lnTo>
                <a:lnTo>
                  <a:pt x="148259" y="88564"/>
                </a:lnTo>
                <a:lnTo>
                  <a:pt x="148266" y="88555"/>
                </a:lnTo>
                <a:lnTo>
                  <a:pt x="148266" y="88554"/>
                </a:lnTo>
                <a:lnTo>
                  <a:pt x="148266" y="88552"/>
                </a:lnTo>
                <a:lnTo>
                  <a:pt x="148267" y="88549"/>
                </a:lnTo>
                <a:lnTo>
                  <a:pt x="148272" y="88549"/>
                </a:lnTo>
                <a:lnTo>
                  <a:pt x="148275" y="88550"/>
                </a:lnTo>
                <a:lnTo>
                  <a:pt x="148276" y="88550"/>
                </a:lnTo>
                <a:lnTo>
                  <a:pt x="148278" y="88561"/>
                </a:lnTo>
                <a:lnTo>
                  <a:pt x="148276" y="88563"/>
                </a:lnTo>
                <a:lnTo>
                  <a:pt x="148275" y="88564"/>
                </a:lnTo>
                <a:lnTo>
                  <a:pt x="148285" y="88577"/>
                </a:lnTo>
                <a:lnTo>
                  <a:pt x="148290" y="88578"/>
                </a:lnTo>
                <a:lnTo>
                  <a:pt x="148296" y="88578"/>
                </a:lnTo>
                <a:lnTo>
                  <a:pt x="148301" y="88572"/>
                </a:lnTo>
                <a:lnTo>
                  <a:pt x="148302" y="88571"/>
                </a:lnTo>
                <a:lnTo>
                  <a:pt x="148303" y="88570"/>
                </a:lnTo>
                <a:lnTo>
                  <a:pt x="148305" y="88570"/>
                </a:lnTo>
                <a:lnTo>
                  <a:pt x="148310" y="88567"/>
                </a:lnTo>
                <a:lnTo>
                  <a:pt x="148313" y="88566"/>
                </a:lnTo>
                <a:lnTo>
                  <a:pt x="148316" y="88564"/>
                </a:lnTo>
                <a:lnTo>
                  <a:pt x="148318" y="88564"/>
                </a:lnTo>
                <a:lnTo>
                  <a:pt x="148319" y="88561"/>
                </a:lnTo>
                <a:lnTo>
                  <a:pt x="148320" y="88560"/>
                </a:lnTo>
                <a:lnTo>
                  <a:pt x="148321" y="88555"/>
                </a:lnTo>
                <a:lnTo>
                  <a:pt x="148322" y="88555"/>
                </a:lnTo>
                <a:lnTo>
                  <a:pt x="148324" y="88555"/>
                </a:lnTo>
                <a:lnTo>
                  <a:pt x="148341" y="88561"/>
                </a:lnTo>
                <a:lnTo>
                  <a:pt x="148344" y="88562"/>
                </a:lnTo>
                <a:lnTo>
                  <a:pt x="148347" y="88563"/>
                </a:lnTo>
                <a:lnTo>
                  <a:pt x="148352" y="88565"/>
                </a:lnTo>
                <a:lnTo>
                  <a:pt x="148355" y="88565"/>
                </a:lnTo>
                <a:lnTo>
                  <a:pt x="148358" y="88566"/>
                </a:lnTo>
                <a:lnTo>
                  <a:pt x="148359" y="88570"/>
                </a:lnTo>
                <a:lnTo>
                  <a:pt x="148360" y="88573"/>
                </a:lnTo>
                <a:lnTo>
                  <a:pt x="148363" y="88575"/>
                </a:lnTo>
                <a:lnTo>
                  <a:pt x="148370" y="88574"/>
                </a:lnTo>
                <a:lnTo>
                  <a:pt x="148373" y="88573"/>
                </a:lnTo>
                <a:lnTo>
                  <a:pt x="148377" y="88573"/>
                </a:lnTo>
                <a:lnTo>
                  <a:pt x="148379" y="88573"/>
                </a:lnTo>
                <a:lnTo>
                  <a:pt x="148384" y="88575"/>
                </a:lnTo>
                <a:lnTo>
                  <a:pt x="148387" y="88578"/>
                </a:lnTo>
                <a:lnTo>
                  <a:pt x="148388" y="88579"/>
                </a:lnTo>
                <a:lnTo>
                  <a:pt x="148393" y="88581"/>
                </a:lnTo>
                <a:lnTo>
                  <a:pt x="148395" y="88583"/>
                </a:lnTo>
                <a:lnTo>
                  <a:pt x="148395" y="88584"/>
                </a:lnTo>
                <a:lnTo>
                  <a:pt x="148397" y="88585"/>
                </a:lnTo>
                <a:lnTo>
                  <a:pt x="148400" y="88587"/>
                </a:lnTo>
                <a:lnTo>
                  <a:pt x="148401" y="88587"/>
                </a:lnTo>
                <a:lnTo>
                  <a:pt x="148402" y="88588"/>
                </a:lnTo>
                <a:lnTo>
                  <a:pt x="148402" y="88588"/>
                </a:lnTo>
                <a:lnTo>
                  <a:pt x="148411" y="88593"/>
                </a:lnTo>
                <a:lnTo>
                  <a:pt x="148414" y="88596"/>
                </a:lnTo>
                <a:lnTo>
                  <a:pt x="148420" y="88598"/>
                </a:lnTo>
                <a:lnTo>
                  <a:pt x="148423" y="88594"/>
                </a:lnTo>
                <a:lnTo>
                  <a:pt x="148425" y="88590"/>
                </a:lnTo>
                <a:lnTo>
                  <a:pt x="148425" y="88590"/>
                </a:lnTo>
                <a:lnTo>
                  <a:pt x="148428" y="88587"/>
                </a:lnTo>
                <a:lnTo>
                  <a:pt x="148430" y="88587"/>
                </a:lnTo>
                <a:lnTo>
                  <a:pt x="148431" y="88587"/>
                </a:lnTo>
                <a:lnTo>
                  <a:pt x="148434" y="88587"/>
                </a:lnTo>
                <a:lnTo>
                  <a:pt x="148443" y="88591"/>
                </a:lnTo>
                <a:lnTo>
                  <a:pt x="148446" y="88592"/>
                </a:lnTo>
                <a:lnTo>
                  <a:pt x="148446" y="88592"/>
                </a:lnTo>
                <a:lnTo>
                  <a:pt x="148447" y="88594"/>
                </a:lnTo>
                <a:lnTo>
                  <a:pt x="148449" y="88594"/>
                </a:lnTo>
                <a:lnTo>
                  <a:pt x="148452" y="88595"/>
                </a:lnTo>
                <a:lnTo>
                  <a:pt x="148455" y="88596"/>
                </a:lnTo>
                <a:lnTo>
                  <a:pt x="148459" y="88596"/>
                </a:lnTo>
                <a:lnTo>
                  <a:pt x="148463" y="88593"/>
                </a:lnTo>
                <a:lnTo>
                  <a:pt x="148463" y="88588"/>
                </a:lnTo>
                <a:lnTo>
                  <a:pt x="148465" y="88586"/>
                </a:lnTo>
                <a:lnTo>
                  <a:pt x="148467" y="88582"/>
                </a:lnTo>
                <a:lnTo>
                  <a:pt x="148471" y="88582"/>
                </a:lnTo>
                <a:lnTo>
                  <a:pt x="148471" y="88582"/>
                </a:lnTo>
                <a:lnTo>
                  <a:pt x="148474" y="88582"/>
                </a:lnTo>
                <a:lnTo>
                  <a:pt x="148479" y="88585"/>
                </a:lnTo>
                <a:lnTo>
                  <a:pt x="148485" y="88585"/>
                </a:lnTo>
                <a:lnTo>
                  <a:pt x="148486" y="88584"/>
                </a:lnTo>
                <a:lnTo>
                  <a:pt x="148487" y="88581"/>
                </a:lnTo>
                <a:lnTo>
                  <a:pt x="148488" y="88578"/>
                </a:lnTo>
                <a:lnTo>
                  <a:pt x="148488" y="88577"/>
                </a:lnTo>
                <a:lnTo>
                  <a:pt x="148492" y="88577"/>
                </a:lnTo>
                <a:lnTo>
                  <a:pt x="148509" y="88577"/>
                </a:lnTo>
                <a:lnTo>
                  <a:pt x="148513" y="88577"/>
                </a:lnTo>
                <a:lnTo>
                  <a:pt x="148520" y="88579"/>
                </a:lnTo>
                <a:lnTo>
                  <a:pt x="148533" y="88585"/>
                </a:lnTo>
                <a:lnTo>
                  <a:pt x="148538" y="88592"/>
                </a:lnTo>
                <a:lnTo>
                  <a:pt x="148541" y="88592"/>
                </a:lnTo>
                <a:lnTo>
                  <a:pt x="148545" y="88592"/>
                </a:lnTo>
                <a:lnTo>
                  <a:pt x="148552" y="88591"/>
                </a:lnTo>
                <a:lnTo>
                  <a:pt x="148559" y="88587"/>
                </a:lnTo>
                <a:lnTo>
                  <a:pt x="148563" y="88584"/>
                </a:lnTo>
                <a:lnTo>
                  <a:pt x="148563" y="88583"/>
                </a:lnTo>
                <a:lnTo>
                  <a:pt x="148566" y="88580"/>
                </a:lnTo>
                <a:lnTo>
                  <a:pt x="148574" y="88579"/>
                </a:lnTo>
                <a:lnTo>
                  <a:pt x="148575" y="88580"/>
                </a:lnTo>
                <a:lnTo>
                  <a:pt x="148581" y="88581"/>
                </a:lnTo>
                <a:lnTo>
                  <a:pt x="148589" y="88580"/>
                </a:lnTo>
                <a:lnTo>
                  <a:pt x="148589" y="88577"/>
                </a:lnTo>
                <a:lnTo>
                  <a:pt x="148586" y="88574"/>
                </a:lnTo>
                <a:lnTo>
                  <a:pt x="148584" y="88572"/>
                </a:lnTo>
                <a:lnTo>
                  <a:pt x="148583" y="88566"/>
                </a:lnTo>
                <a:lnTo>
                  <a:pt x="148591" y="88566"/>
                </a:lnTo>
                <a:lnTo>
                  <a:pt x="148597" y="88566"/>
                </a:lnTo>
                <a:lnTo>
                  <a:pt x="148598" y="88566"/>
                </a:lnTo>
                <a:lnTo>
                  <a:pt x="148602" y="88566"/>
                </a:lnTo>
                <a:lnTo>
                  <a:pt x="148605" y="88563"/>
                </a:lnTo>
                <a:lnTo>
                  <a:pt x="148612" y="88552"/>
                </a:lnTo>
                <a:lnTo>
                  <a:pt x="148612" y="88552"/>
                </a:lnTo>
                <a:lnTo>
                  <a:pt x="148612" y="88549"/>
                </a:lnTo>
                <a:lnTo>
                  <a:pt x="148609" y="88547"/>
                </a:lnTo>
                <a:lnTo>
                  <a:pt x="148609" y="88547"/>
                </a:lnTo>
                <a:lnTo>
                  <a:pt x="148609" y="88541"/>
                </a:lnTo>
                <a:lnTo>
                  <a:pt x="148610" y="88540"/>
                </a:lnTo>
                <a:lnTo>
                  <a:pt x="148652" y="88558"/>
                </a:lnTo>
                <a:lnTo>
                  <a:pt x="148648" y="88562"/>
                </a:lnTo>
                <a:lnTo>
                  <a:pt x="148647" y="88562"/>
                </a:lnTo>
                <a:lnTo>
                  <a:pt x="148646" y="88563"/>
                </a:lnTo>
                <a:lnTo>
                  <a:pt x="148644" y="88567"/>
                </a:lnTo>
                <a:lnTo>
                  <a:pt x="148643" y="88572"/>
                </a:lnTo>
                <a:lnTo>
                  <a:pt x="148643" y="88575"/>
                </a:lnTo>
                <a:lnTo>
                  <a:pt x="148643" y="88578"/>
                </a:lnTo>
                <a:lnTo>
                  <a:pt x="148644" y="88584"/>
                </a:lnTo>
                <a:lnTo>
                  <a:pt x="148648" y="88585"/>
                </a:lnTo>
                <a:lnTo>
                  <a:pt x="148652" y="88585"/>
                </a:lnTo>
                <a:lnTo>
                  <a:pt x="148654" y="88580"/>
                </a:lnTo>
                <a:lnTo>
                  <a:pt x="148654" y="88578"/>
                </a:lnTo>
                <a:lnTo>
                  <a:pt x="148657" y="88577"/>
                </a:lnTo>
                <a:lnTo>
                  <a:pt x="148660" y="88578"/>
                </a:lnTo>
                <a:lnTo>
                  <a:pt x="148663" y="88581"/>
                </a:lnTo>
                <a:lnTo>
                  <a:pt x="148664" y="88582"/>
                </a:lnTo>
                <a:lnTo>
                  <a:pt x="148666" y="88584"/>
                </a:lnTo>
                <a:lnTo>
                  <a:pt x="148669" y="88585"/>
                </a:lnTo>
                <a:lnTo>
                  <a:pt x="148680" y="88583"/>
                </a:lnTo>
                <a:lnTo>
                  <a:pt x="148680" y="88580"/>
                </a:lnTo>
                <a:lnTo>
                  <a:pt x="148680" y="88578"/>
                </a:lnTo>
                <a:lnTo>
                  <a:pt x="148680" y="88575"/>
                </a:lnTo>
                <a:lnTo>
                  <a:pt x="148680" y="88573"/>
                </a:lnTo>
                <a:lnTo>
                  <a:pt x="148682" y="88570"/>
                </a:lnTo>
                <a:lnTo>
                  <a:pt x="148693" y="88575"/>
                </a:lnTo>
                <a:lnTo>
                  <a:pt x="148694" y="88575"/>
                </a:lnTo>
                <a:lnTo>
                  <a:pt x="148742" y="88595"/>
                </a:lnTo>
                <a:lnTo>
                  <a:pt x="148797" y="88614"/>
                </a:lnTo>
                <a:lnTo>
                  <a:pt x="148799" y="88614"/>
                </a:lnTo>
                <a:lnTo>
                  <a:pt x="148805" y="88616"/>
                </a:lnTo>
                <a:lnTo>
                  <a:pt x="148806" y="88618"/>
                </a:lnTo>
                <a:lnTo>
                  <a:pt x="148806" y="88625"/>
                </a:lnTo>
                <a:lnTo>
                  <a:pt x="148813" y="88637"/>
                </a:lnTo>
                <a:lnTo>
                  <a:pt x="148814" y="88644"/>
                </a:lnTo>
                <a:lnTo>
                  <a:pt x="148819" y="88646"/>
                </a:lnTo>
                <a:lnTo>
                  <a:pt x="148824" y="88649"/>
                </a:lnTo>
                <a:lnTo>
                  <a:pt x="148829" y="88650"/>
                </a:lnTo>
                <a:lnTo>
                  <a:pt x="148834" y="88651"/>
                </a:lnTo>
                <a:lnTo>
                  <a:pt x="148836" y="88652"/>
                </a:lnTo>
                <a:lnTo>
                  <a:pt x="148845" y="88653"/>
                </a:lnTo>
                <a:lnTo>
                  <a:pt x="148846" y="88653"/>
                </a:lnTo>
                <a:lnTo>
                  <a:pt x="148846" y="88653"/>
                </a:lnTo>
                <a:lnTo>
                  <a:pt x="148851" y="88653"/>
                </a:lnTo>
                <a:lnTo>
                  <a:pt x="148855" y="88653"/>
                </a:lnTo>
                <a:lnTo>
                  <a:pt x="148856" y="88653"/>
                </a:lnTo>
                <a:lnTo>
                  <a:pt x="148858" y="88654"/>
                </a:lnTo>
                <a:lnTo>
                  <a:pt x="148859" y="88654"/>
                </a:lnTo>
                <a:lnTo>
                  <a:pt x="148866" y="88657"/>
                </a:lnTo>
                <a:lnTo>
                  <a:pt x="148874" y="88660"/>
                </a:lnTo>
                <a:lnTo>
                  <a:pt x="148880" y="88668"/>
                </a:lnTo>
                <a:lnTo>
                  <a:pt x="148878" y="88674"/>
                </a:lnTo>
                <a:lnTo>
                  <a:pt x="148878" y="88675"/>
                </a:lnTo>
                <a:lnTo>
                  <a:pt x="148877" y="88675"/>
                </a:lnTo>
                <a:lnTo>
                  <a:pt x="148883" y="88681"/>
                </a:lnTo>
                <a:lnTo>
                  <a:pt x="148893" y="88687"/>
                </a:lnTo>
                <a:lnTo>
                  <a:pt x="148899" y="88689"/>
                </a:lnTo>
                <a:lnTo>
                  <a:pt x="148903" y="88690"/>
                </a:lnTo>
                <a:lnTo>
                  <a:pt x="148911" y="88692"/>
                </a:lnTo>
                <a:lnTo>
                  <a:pt x="148913" y="88693"/>
                </a:lnTo>
                <a:lnTo>
                  <a:pt x="148915" y="88693"/>
                </a:lnTo>
                <a:lnTo>
                  <a:pt x="148917" y="88694"/>
                </a:lnTo>
                <a:lnTo>
                  <a:pt x="148921" y="88693"/>
                </a:lnTo>
                <a:lnTo>
                  <a:pt x="148923" y="88693"/>
                </a:lnTo>
                <a:lnTo>
                  <a:pt x="148926" y="88691"/>
                </a:lnTo>
                <a:lnTo>
                  <a:pt x="148927" y="88688"/>
                </a:lnTo>
                <a:lnTo>
                  <a:pt x="148927" y="88681"/>
                </a:lnTo>
                <a:lnTo>
                  <a:pt x="148927" y="88678"/>
                </a:lnTo>
                <a:lnTo>
                  <a:pt x="148931" y="88674"/>
                </a:lnTo>
                <a:lnTo>
                  <a:pt x="148935" y="88672"/>
                </a:lnTo>
                <a:lnTo>
                  <a:pt x="148941" y="88671"/>
                </a:lnTo>
                <a:lnTo>
                  <a:pt x="148949" y="88679"/>
                </a:lnTo>
                <a:lnTo>
                  <a:pt x="148949" y="88681"/>
                </a:lnTo>
                <a:lnTo>
                  <a:pt x="148949" y="88683"/>
                </a:lnTo>
                <a:lnTo>
                  <a:pt x="148950" y="88688"/>
                </a:lnTo>
                <a:lnTo>
                  <a:pt x="148956" y="88691"/>
                </a:lnTo>
                <a:lnTo>
                  <a:pt x="148957" y="88692"/>
                </a:lnTo>
                <a:lnTo>
                  <a:pt x="148959" y="88694"/>
                </a:lnTo>
                <a:lnTo>
                  <a:pt x="148961" y="88695"/>
                </a:lnTo>
                <a:lnTo>
                  <a:pt x="148967" y="88695"/>
                </a:lnTo>
                <a:lnTo>
                  <a:pt x="148972" y="88687"/>
                </a:lnTo>
                <a:lnTo>
                  <a:pt x="148974" y="88682"/>
                </a:lnTo>
                <a:lnTo>
                  <a:pt x="148979" y="88680"/>
                </a:lnTo>
                <a:lnTo>
                  <a:pt x="148984" y="88678"/>
                </a:lnTo>
                <a:lnTo>
                  <a:pt x="148992" y="88674"/>
                </a:lnTo>
                <a:lnTo>
                  <a:pt x="148995" y="88669"/>
                </a:lnTo>
                <a:lnTo>
                  <a:pt x="148995" y="88667"/>
                </a:lnTo>
                <a:lnTo>
                  <a:pt x="148996" y="88666"/>
                </a:lnTo>
                <a:lnTo>
                  <a:pt x="149000" y="88659"/>
                </a:lnTo>
                <a:lnTo>
                  <a:pt x="149012" y="88662"/>
                </a:lnTo>
                <a:lnTo>
                  <a:pt x="149013" y="88664"/>
                </a:lnTo>
                <a:lnTo>
                  <a:pt x="149013" y="88667"/>
                </a:lnTo>
                <a:lnTo>
                  <a:pt x="149014" y="88668"/>
                </a:lnTo>
                <a:lnTo>
                  <a:pt x="149019" y="88670"/>
                </a:lnTo>
                <a:lnTo>
                  <a:pt x="149019" y="88670"/>
                </a:lnTo>
                <a:lnTo>
                  <a:pt x="149023" y="88670"/>
                </a:lnTo>
                <a:lnTo>
                  <a:pt x="149024" y="88670"/>
                </a:lnTo>
                <a:lnTo>
                  <a:pt x="149029" y="88668"/>
                </a:lnTo>
                <a:lnTo>
                  <a:pt x="149179" y="88730"/>
                </a:lnTo>
                <a:lnTo>
                  <a:pt x="149286" y="88749"/>
                </a:lnTo>
                <a:lnTo>
                  <a:pt x="149315" y="88751"/>
                </a:lnTo>
                <a:lnTo>
                  <a:pt x="149315" y="88751"/>
                </a:lnTo>
                <a:lnTo>
                  <a:pt x="149398" y="88755"/>
                </a:lnTo>
                <a:lnTo>
                  <a:pt x="149544" y="88753"/>
                </a:lnTo>
                <a:lnTo>
                  <a:pt x="149570" y="88753"/>
                </a:lnTo>
                <a:lnTo>
                  <a:pt x="149575" y="88753"/>
                </a:lnTo>
                <a:lnTo>
                  <a:pt x="149575" y="88754"/>
                </a:lnTo>
                <a:lnTo>
                  <a:pt x="149573" y="88754"/>
                </a:lnTo>
                <a:lnTo>
                  <a:pt x="149573" y="88756"/>
                </a:lnTo>
                <a:lnTo>
                  <a:pt x="149574" y="88761"/>
                </a:lnTo>
                <a:lnTo>
                  <a:pt x="149577" y="88765"/>
                </a:lnTo>
                <a:lnTo>
                  <a:pt x="149592" y="88779"/>
                </a:lnTo>
                <a:lnTo>
                  <a:pt x="149593" y="88780"/>
                </a:lnTo>
                <a:lnTo>
                  <a:pt x="149600" y="88778"/>
                </a:lnTo>
                <a:lnTo>
                  <a:pt x="149601" y="88776"/>
                </a:lnTo>
                <a:lnTo>
                  <a:pt x="149601" y="88772"/>
                </a:lnTo>
                <a:lnTo>
                  <a:pt x="149602" y="88771"/>
                </a:lnTo>
                <a:lnTo>
                  <a:pt x="149602" y="88767"/>
                </a:lnTo>
                <a:lnTo>
                  <a:pt x="149607" y="88763"/>
                </a:lnTo>
                <a:lnTo>
                  <a:pt x="149609" y="88763"/>
                </a:lnTo>
                <a:lnTo>
                  <a:pt x="149610" y="88763"/>
                </a:lnTo>
                <a:lnTo>
                  <a:pt x="149615" y="88763"/>
                </a:lnTo>
                <a:lnTo>
                  <a:pt x="149619" y="88765"/>
                </a:lnTo>
                <a:lnTo>
                  <a:pt x="149620" y="88769"/>
                </a:lnTo>
                <a:lnTo>
                  <a:pt x="149620" y="88769"/>
                </a:lnTo>
                <a:lnTo>
                  <a:pt x="149622" y="88772"/>
                </a:lnTo>
                <a:lnTo>
                  <a:pt x="149625" y="88772"/>
                </a:lnTo>
                <a:lnTo>
                  <a:pt x="149626" y="88773"/>
                </a:lnTo>
                <a:lnTo>
                  <a:pt x="149631" y="88773"/>
                </a:lnTo>
                <a:lnTo>
                  <a:pt x="149637" y="88770"/>
                </a:lnTo>
                <a:lnTo>
                  <a:pt x="149638" y="88769"/>
                </a:lnTo>
                <a:lnTo>
                  <a:pt x="149640" y="88761"/>
                </a:lnTo>
                <a:lnTo>
                  <a:pt x="149640" y="88758"/>
                </a:lnTo>
                <a:lnTo>
                  <a:pt x="149642" y="88751"/>
                </a:lnTo>
                <a:lnTo>
                  <a:pt x="149650" y="88750"/>
                </a:lnTo>
                <a:lnTo>
                  <a:pt x="149650" y="88751"/>
                </a:lnTo>
                <a:lnTo>
                  <a:pt x="149652" y="88754"/>
                </a:lnTo>
                <a:lnTo>
                  <a:pt x="149659" y="88758"/>
                </a:lnTo>
                <a:lnTo>
                  <a:pt x="149662" y="88760"/>
                </a:lnTo>
                <a:lnTo>
                  <a:pt x="149662" y="88760"/>
                </a:lnTo>
                <a:lnTo>
                  <a:pt x="149667" y="88756"/>
                </a:lnTo>
                <a:lnTo>
                  <a:pt x="149669" y="88754"/>
                </a:lnTo>
                <a:lnTo>
                  <a:pt x="149669" y="88754"/>
                </a:lnTo>
                <a:lnTo>
                  <a:pt x="149670" y="88750"/>
                </a:lnTo>
                <a:lnTo>
                  <a:pt x="149671" y="88750"/>
                </a:lnTo>
                <a:lnTo>
                  <a:pt x="149781" y="88746"/>
                </a:lnTo>
                <a:lnTo>
                  <a:pt x="149781" y="88746"/>
                </a:lnTo>
                <a:lnTo>
                  <a:pt x="149791" y="88746"/>
                </a:lnTo>
                <a:lnTo>
                  <a:pt x="149817" y="88745"/>
                </a:lnTo>
                <a:lnTo>
                  <a:pt x="149820" y="88744"/>
                </a:lnTo>
                <a:lnTo>
                  <a:pt x="149821" y="88745"/>
                </a:lnTo>
                <a:lnTo>
                  <a:pt x="149825" y="88747"/>
                </a:lnTo>
                <a:lnTo>
                  <a:pt x="149827" y="88744"/>
                </a:lnTo>
                <a:lnTo>
                  <a:pt x="149827" y="88744"/>
                </a:lnTo>
                <a:lnTo>
                  <a:pt x="149856" y="88742"/>
                </a:lnTo>
                <a:lnTo>
                  <a:pt x="149857" y="88742"/>
                </a:lnTo>
                <a:lnTo>
                  <a:pt x="149859" y="88744"/>
                </a:lnTo>
                <a:lnTo>
                  <a:pt x="149859" y="88745"/>
                </a:lnTo>
                <a:lnTo>
                  <a:pt x="149859" y="88752"/>
                </a:lnTo>
                <a:lnTo>
                  <a:pt x="149859" y="88755"/>
                </a:lnTo>
                <a:lnTo>
                  <a:pt x="149857" y="88757"/>
                </a:lnTo>
                <a:lnTo>
                  <a:pt x="149857" y="88758"/>
                </a:lnTo>
                <a:lnTo>
                  <a:pt x="149855" y="88759"/>
                </a:lnTo>
                <a:lnTo>
                  <a:pt x="149854" y="88763"/>
                </a:lnTo>
                <a:lnTo>
                  <a:pt x="149854" y="88768"/>
                </a:lnTo>
                <a:lnTo>
                  <a:pt x="149860" y="88772"/>
                </a:lnTo>
                <a:lnTo>
                  <a:pt x="149865" y="88770"/>
                </a:lnTo>
                <a:lnTo>
                  <a:pt x="149866" y="88769"/>
                </a:lnTo>
                <a:lnTo>
                  <a:pt x="149866" y="88768"/>
                </a:lnTo>
                <a:lnTo>
                  <a:pt x="149866" y="88766"/>
                </a:lnTo>
                <a:lnTo>
                  <a:pt x="149869" y="88764"/>
                </a:lnTo>
                <a:lnTo>
                  <a:pt x="149876" y="88765"/>
                </a:lnTo>
                <a:lnTo>
                  <a:pt x="149881" y="88768"/>
                </a:lnTo>
                <a:lnTo>
                  <a:pt x="149884" y="88771"/>
                </a:lnTo>
                <a:lnTo>
                  <a:pt x="149887" y="88772"/>
                </a:lnTo>
                <a:lnTo>
                  <a:pt x="149891" y="88772"/>
                </a:lnTo>
                <a:lnTo>
                  <a:pt x="149895" y="88772"/>
                </a:lnTo>
                <a:lnTo>
                  <a:pt x="149898" y="88775"/>
                </a:lnTo>
                <a:lnTo>
                  <a:pt x="149899" y="88776"/>
                </a:lnTo>
                <a:lnTo>
                  <a:pt x="149903" y="88778"/>
                </a:lnTo>
                <a:lnTo>
                  <a:pt x="149904" y="88778"/>
                </a:lnTo>
                <a:lnTo>
                  <a:pt x="149909" y="88780"/>
                </a:lnTo>
                <a:lnTo>
                  <a:pt x="149913" y="88782"/>
                </a:lnTo>
                <a:lnTo>
                  <a:pt x="149913" y="88783"/>
                </a:lnTo>
                <a:lnTo>
                  <a:pt x="149913" y="88784"/>
                </a:lnTo>
                <a:lnTo>
                  <a:pt x="149917" y="88786"/>
                </a:lnTo>
                <a:lnTo>
                  <a:pt x="149918" y="88786"/>
                </a:lnTo>
                <a:lnTo>
                  <a:pt x="149921" y="88787"/>
                </a:lnTo>
                <a:lnTo>
                  <a:pt x="149930" y="88792"/>
                </a:lnTo>
                <a:lnTo>
                  <a:pt x="149934" y="88800"/>
                </a:lnTo>
                <a:lnTo>
                  <a:pt x="149932" y="88801"/>
                </a:lnTo>
                <a:lnTo>
                  <a:pt x="149930" y="88802"/>
                </a:lnTo>
                <a:lnTo>
                  <a:pt x="149930" y="88803"/>
                </a:lnTo>
                <a:lnTo>
                  <a:pt x="149933" y="88811"/>
                </a:lnTo>
                <a:lnTo>
                  <a:pt x="149936" y="88814"/>
                </a:lnTo>
                <a:lnTo>
                  <a:pt x="149940" y="88815"/>
                </a:lnTo>
                <a:lnTo>
                  <a:pt x="149944" y="88815"/>
                </a:lnTo>
                <a:lnTo>
                  <a:pt x="149947" y="88815"/>
                </a:lnTo>
                <a:lnTo>
                  <a:pt x="149948" y="88812"/>
                </a:lnTo>
                <a:lnTo>
                  <a:pt x="149950" y="88810"/>
                </a:lnTo>
                <a:lnTo>
                  <a:pt x="149954" y="88808"/>
                </a:lnTo>
                <a:lnTo>
                  <a:pt x="149960" y="88807"/>
                </a:lnTo>
                <a:lnTo>
                  <a:pt x="149962" y="88810"/>
                </a:lnTo>
                <a:lnTo>
                  <a:pt x="149962" y="88815"/>
                </a:lnTo>
                <a:lnTo>
                  <a:pt x="149962" y="88817"/>
                </a:lnTo>
                <a:lnTo>
                  <a:pt x="149962" y="88818"/>
                </a:lnTo>
                <a:lnTo>
                  <a:pt x="149962" y="88819"/>
                </a:lnTo>
                <a:lnTo>
                  <a:pt x="149962" y="88824"/>
                </a:lnTo>
                <a:lnTo>
                  <a:pt x="149964" y="88828"/>
                </a:lnTo>
                <a:lnTo>
                  <a:pt x="149968" y="88829"/>
                </a:lnTo>
                <a:lnTo>
                  <a:pt x="149971" y="88830"/>
                </a:lnTo>
                <a:lnTo>
                  <a:pt x="149976" y="88830"/>
                </a:lnTo>
                <a:lnTo>
                  <a:pt x="149979" y="88830"/>
                </a:lnTo>
                <a:lnTo>
                  <a:pt x="149983" y="88823"/>
                </a:lnTo>
                <a:lnTo>
                  <a:pt x="149985" y="88817"/>
                </a:lnTo>
                <a:lnTo>
                  <a:pt x="149985" y="88817"/>
                </a:lnTo>
                <a:lnTo>
                  <a:pt x="149985" y="88811"/>
                </a:lnTo>
                <a:lnTo>
                  <a:pt x="149986" y="88810"/>
                </a:lnTo>
                <a:lnTo>
                  <a:pt x="149992" y="88810"/>
                </a:lnTo>
                <a:lnTo>
                  <a:pt x="149993" y="88810"/>
                </a:lnTo>
                <a:lnTo>
                  <a:pt x="149995" y="88808"/>
                </a:lnTo>
                <a:lnTo>
                  <a:pt x="149996" y="88807"/>
                </a:lnTo>
                <a:lnTo>
                  <a:pt x="150000" y="88800"/>
                </a:lnTo>
                <a:lnTo>
                  <a:pt x="150000" y="88799"/>
                </a:lnTo>
                <a:lnTo>
                  <a:pt x="150000" y="88799"/>
                </a:lnTo>
                <a:lnTo>
                  <a:pt x="150002" y="88796"/>
                </a:lnTo>
                <a:lnTo>
                  <a:pt x="150003" y="88796"/>
                </a:lnTo>
                <a:lnTo>
                  <a:pt x="150011" y="88796"/>
                </a:lnTo>
                <a:lnTo>
                  <a:pt x="150013" y="88796"/>
                </a:lnTo>
                <a:lnTo>
                  <a:pt x="150014" y="88800"/>
                </a:lnTo>
                <a:lnTo>
                  <a:pt x="150014" y="88805"/>
                </a:lnTo>
                <a:lnTo>
                  <a:pt x="150014" y="88808"/>
                </a:lnTo>
                <a:lnTo>
                  <a:pt x="150015" y="88811"/>
                </a:lnTo>
                <a:lnTo>
                  <a:pt x="150016" y="88814"/>
                </a:lnTo>
                <a:lnTo>
                  <a:pt x="150020" y="88819"/>
                </a:lnTo>
                <a:lnTo>
                  <a:pt x="150021" y="88820"/>
                </a:lnTo>
                <a:lnTo>
                  <a:pt x="150021" y="88820"/>
                </a:lnTo>
                <a:lnTo>
                  <a:pt x="150022" y="88822"/>
                </a:lnTo>
                <a:lnTo>
                  <a:pt x="150022" y="88822"/>
                </a:lnTo>
                <a:lnTo>
                  <a:pt x="150027" y="88822"/>
                </a:lnTo>
                <a:lnTo>
                  <a:pt x="150029" y="88826"/>
                </a:lnTo>
                <a:lnTo>
                  <a:pt x="150031" y="88827"/>
                </a:lnTo>
                <a:lnTo>
                  <a:pt x="150031" y="88827"/>
                </a:lnTo>
                <a:lnTo>
                  <a:pt x="150034" y="88828"/>
                </a:lnTo>
                <a:lnTo>
                  <a:pt x="150035" y="88828"/>
                </a:lnTo>
                <a:lnTo>
                  <a:pt x="150036" y="88828"/>
                </a:lnTo>
                <a:lnTo>
                  <a:pt x="150039" y="88823"/>
                </a:lnTo>
                <a:lnTo>
                  <a:pt x="150038" y="88816"/>
                </a:lnTo>
                <a:lnTo>
                  <a:pt x="150038" y="88815"/>
                </a:lnTo>
                <a:lnTo>
                  <a:pt x="150038" y="88814"/>
                </a:lnTo>
                <a:lnTo>
                  <a:pt x="150037" y="88812"/>
                </a:lnTo>
                <a:lnTo>
                  <a:pt x="150036" y="88802"/>
                </a:lnTo>
                <a:lnTo>
                  <a:pt x="150036" y="88798"/>
                </a:lnTo>
                <a:lnTo>
                  <a:pt x="150040" y="88796"/>
                </a:lnTo>
                <a:lnTo>
                  <a:pt x="150041" y="88796"/>
                </a:lnTo>
                <a:lnTo>
                  <a:pt x="150042" y="88796"/>
                </a:lnTo>
                <a:lnTo>
                  <a:pt x="150043" y="88796"/>
                </a:lnTo>
                <a:lnTo>
                  <a:pt x="150046" y="88796"/>
                </a:lnTo>
                <a:lnTo>
                  <a:pt x="150051" y="88791"/>
                </a:lnTo>
                <a:lnTo>
                  <a:pt x="150052" y="88783"/>
                </a:lnTo>
                <a:lnTo>
                  <a:pt x="150052" y="88783"/>
                </a:lnTo>
                <a:lnTo>
                  <a:pt x="150053" y="88780"/>
                </a:lnTo>
                <a:lnTo>
                  <a:pt x="150057" y="88777"/>
                </a:lnTo>
                <a:lnTo>
                  <a:pt x="150057" y="88776"/>
                </a:lnTo>
                <a:lnTo>
                  <a:pt x="150061" y="88774"/>
                </a:lnTo>
                <a:lnTo>
                  <a:pt x="150064" y="88771"/>
                </a:lnTo>
                <a:lnTo>
                  <a:pt x="150066" y="88768"/>
                </a:lnTo>
                <a:lnTo>
                  <a:pt x="150066" y="88766"/>
                </a:lnTo>
                <a:lnTo>
                  <a:pt x="150066" y="88762"/>
                </a:lnTo>
                <a:lnTo>
                  <a:pt x="150073" y="88756"/>
                </a:lnTo>
                <a:lnTo>
                  <a:pt x="150075" y="88756"/>
                </a:lnTo>
                <a:lnTo>
                  <a:pt x="150076" y="88756"/>
                </a:lnTo>
                <a:lnTo>
                  <a:pt x="150077" y="88756"/>
                </a:lnTo>
                <a:lnTo>
                  <a:pt x="150085" y="88755"/>
                </a:lnTo>
                <a:lnTo>
                  <a:pt x="150085" y="88755"/>
                </a:lnTo>
                <a:lnTo>
                  <a:pt x="150090" y="88755"/>
                </a:lnTo>
                <a:lnTo>
                  <a:pt x="150092" y="88754"/>
                </a:lnTo>
                <a:lnTo>
                  <a:pt x="150096" y="88750"/>
                </a:lnTo>
                <a:lnTo>
                  <a:pt x="150096" y="88748"/>
                </a:lnTo>
                <a:lnTo>
                  <a:pt x="150096" y="88747"/>
                </a:lnTo>
                <a:lnTo>
                  <a:pt x="150096" y="88747"/>
                </a:lnTo>
                <a:lnTo>
                  <a:pt x="150098" y="88743"/>
                </a:lnTo>
                <a:lnTo>
                  <a:pt x="150098" y="88743"/>
                </a:lnTo>
                <a:lnTo>
                  <a:pt x="150102" y="88738"/>
                </a:lnTo>
                <a:lnTo>
                  <a:pt x="150102" y="88737"/>
                </a:lnTo>
                <a:lnTo>
                  <a:pt x="150102" y="88733"/>
                </a:lnTo>
                <a:lnTo>
                  <a:pt x="150102" y="88731"/>
                </a:lnTo>
                <a:lnTo>
                  <a:pt x="150102" y="88726"/>
                </a:lnTo>
                <a:lnTo>
                  <a:pt x="150101" y="88715"/>
                </a:lnTo>
                <a:lnTo>
                  <a:pt x="150106" y="88713"/>
                </a:lnTo>
                <a:lnTo>
                  <a:pt x="150109" y="88713"/>
                </a:lnTo>
                <a:lnTo>
                  <a:pt x="150114" y="88715"/>
                </a:lnTo>
                <a:lnTo>
                  <a:pt x="150116" y="88715"/>
                </a:lnTo>
                <a:lnTo>
                  <a:pt x="150124" y="88717"/>
                </a:lnTo>
                <a:lnTo>
                  <a:pt x="150128" y="88719"/>
                </a:lnTo>
                <a:lnTo>
                  <a:pt x="150130" y="88720"/>
                </a:lnTo>
                <a:lnTo>
                  <a:pt x="150133" y="88721"/>
                </a:lnTo>
                <a:lnTo>
                  <a:pt x="150140" y="88718"/>
                </a:lnTo>
                <a:lnTo>
                  <a:pt x="150141" y="88716"/>
                </a:lnTo>
                <a:lnTo>
                  <a:pt x="150143" y="88715"/>
                </a:lnTo>
                <a:lnTo>
                  <a:pt x="150147" y="88710"/>
                </a:lnTo>
                <a:lnTo>
                  <a:pt x="150148" y="88710"/>
                </a:lnTo>
                <a:lnTo>
                  <a:pt x="150151" y="88710"/>
                </a:lnTo>
                <a:lnTo>
                  <a:pt x="150151" y="88704"/>
                </a:lnTo>
                <a:lnTo>
                  <a:pt x="150152" y="88702"/>
                </a:lnTo>
                <a:lnTo>
                  <a:pt x="150157" y="88695"/>
                </a:lnTo>
                <a:lnTo>
                  <a:pt x="150160" y="88691"/>
                </a:lnTo>
                <a:lnTo>
                  <a:pt x="150162" y="88691"/>
                </a:lnTo>
                <a:lnTo>
                  <a:pt x="150162" y="88691"/>
                </a:lnTo>
                <a:lnTo>
                  <a:pt x="150166" y="88691"/>
                </a:lnTo>
                <a:lnTo>
                  <a:pt x="150167" y="88691"/>
                </a:lnTo>
                <a:lnTo>
                  <a:pt x="150171" y="88682"/>
                </a:lnTo>
                <a:lnTo>
                  <a:pt x="150172" y="88681"/>
                </a:lnTo>
                <a:lnTo>
                  <a:pt x="150172" y="88679"/>
                </a:lnTo>
                <a:lnTo>
                  <a:pt x="150172" y="88674"/>
                </a:lnTo>
                <a:lnTo>
                  <a:pt x="150226" y="88650"/>
                </a:lnTo>
                <a:lnTo>
                  <a:pt x="150231" y="88650"/>
                </a:lnTo>
                <a:lnTo>
                  <a:pt x="150235" y="88650"/>
                </a:lnTo>
                <a:lnTo>
                  <a:pt x="150247" y="88645"/>
                </a:lnTo>
                <a:lnTo>
                  <a:pt x="150248" y="88642"/>
                </a:lnTo>
                <a:lnTo>
                  <a:pt x="150248" y="88642"/>
                </a:lnTo>
                <a:lnTo>
                  <a:pt x="150294" y="88630"/>
                </a:lnTo>
                <a:lnTo>
                  <a:pt x="150324" y="88627"/>
                </a:lnTo>
                <a:lnTo>
                  <a:pt x="150354" y="88628"/>
                </a:lnTo>
                <a:lnTo>
                  <a:pt x="150392" y="88635"/>
                </a:lnTo>
                <a:lnTo>
                  <a:pt x="150395" y="88637"/>
                </a:lnTo>
                <a:lnTo>
                  <a:pt x="150397" y="88638"/>
                </a:lnTo>
                <a:lnTo>
                  <a:pt x="150399" y="88641"/>
                </a:lnTo>
                <a:lnTo>
                  <a:pt x="150401" y="88645"/>
                </a:lnTo>
                <a:lnTo>
                  <a:pt x="150405" y="88645"/>
                </a:lnTo>
                <a:lnTo>
                  <a:pt x="150406" y="88644"/>
                </a:lnTo>
                <a:lnTo>
                  <a:pt x="150407" y="88641"/>
                </a:lnTo>
                <a:lnTo>
                  <a:pt x="150408" y="88638"/>
                </a:lnTo>
                <a:lnTo>
                  <a:pt x="150412" y="88639"/>
                </a:lnTo>
                <a:lnTo>
                  <a:pt x="150418" y="88641"/>
                </a:lnTo>
                <a:lnTo>
                  <a:pt x="150418" y="88641"/>
                </a:lnTo>
                <a:lnTo>
                  <a:pt x="150432" y="88647"/>
                </a:lnTo>
                <a:lnTo>
                  <a:pt x="150489" y="88669"/>
                </a:lnTo>
                <a:lnTo>
                  <a:pt x="150489" y="88672"/>
                </a:lnTo>
                <a:lnTo>
                  <a:pt x="150490" y="88679"/>
                </a:lnTo>
                <a:lnTo>
                  <a:pt x="150492" y="88681"/>
                </a:lnTo>
                <a:lnTo>
                  <a:pt x="150498" y="88686"/>
                </a:lnTo>
                <a:lnTo>
                  <a:pt x="150501" y="88687"/>
                </a:lnTo>
                <a:lnTo>
                  <a:pt x="150508" y="88689"/>
                </a:lnTo>
                <a:lnTo>
                  <a:pt x="150510" y="88689"/>
                </a:lnTo>
                <a:lnTo>
                  <a:pt x="150516" y="88689"/>
                </a:lnTo>
                <a:lnTo>
                  <a:pt x="150519" y="88688"/>
                </a:lnTo>
                <a:lnTo>
                  <a:pt x="150520" y="88684"/>
                </a:lnTo>
                <a:lnTo>
                  <a:pt x="150527" y="88684"/>
                </a:lnTo>
                <a:lnTo>
                  <a:pt x="150528" y="88684"/>
                </a:lnTo>
                <a:lnTo>
                  <a:pt x="150578" y="88699"/>
                </a:lnTo>
                <a:lnTo>
                  <a:pt x="150580" y="88704"/>
                </a:lnTo>
                <a:lnTo>
                  <a:pt x="150590" y="88708"/>
                </a:lnTo>
                <a:lnTo>
                  <a:pt x="150594" y="88709"/>
                </a:lnTo>
                <a:lnTo>
                  <a:pt x="150597" y="88710"/>
                </a:lnTo>
                <a:lnTo>
                  <a:pt x="150601" y="88710"/>
                </a:lnTo>
                <a:lnTo>
                  <a:pt x="150604" y="88708"/>
                </a:lnTo>
                <a:lnTo>
                  <a:pt x="150608" y="88712"/>
                </a:lnTo>
                <a:lnTo>
                  <a:pt x="150609" y="88718"/>
                </a:lnTo>
                <a:lnTo>
                  <a:pt x="150607" y="88719"/>
                </a:lnTo>
                <a:lnTo>
                  <a:pt x="150609" y="88724"/>
                </a:lnTo>
                <a:lnTo>
                  <a:pt x="150613" y="88724"/>
                </a:lnTo>
                <a:lnTo>
                  <a:pt x="150621" y="88726"/>
                </a:lnTo>
                <a:lnTo>
                  <a:pt x="150623" y="88726"/>
                </a:lnTo>
                <a:lnTo>
                  <a:pt x="150627" y="88726"/>
                </a:lnTo>
                <a:lnTo>
                  <a:pt x="150629" y="88719"/>
                </a:lnTo>
                <a:lnTo>
                  <a:pt x="150631" y="88716"/>
                </a:lnTo>
                <a:lnTo>
                  <a:pt x="150631" y="88714"/>
                </a:lnTo>
                <a:lnTo>
                  <a:pt x="150635" y="88711"/>
                </a:lnTo>
                <a:lnTo>
                  <a:pt x="150638" y="88709"/>
                </a:lnTo>
                <a:lnTo>
                  <a:pt x="150672" y="88715"/>
                </a:lnTo>
                <a:lnTo>
                  <a:pt x="150672" y="88716"/>
                </a:lnTo>
                <a:lnTo>
                  <a:pt x="150829" y="88743"/>
                </a:lnTo>
                <a:lnTo>
                  <a:pt x="150843" y="88748"/>
                </a:lnTo>
                <a:lnTo>
                  <a:pt x="150843" y="88748"/>
                </a:lnTo>
                <a:lnTo>
                  <a:pt x="150933" y="88780"/>
                </a:lnTo>
                <a:lnTo>
                  <a:pt x="150996" y="88828"/>
                </a:lnTo>
                <a:lnTo>
                  <a:pt x="151073" y="88865"/>
                </a:lnTo>
                <a:lnTo>
                  <a:pt x="151117" y="88888"/>
                </a:lnTo>
                <a:lnTo>
                  <a:pt x="151118" y="88889"/>
                </a:lnTo>
                <a:lnTo>
                  <a:pt x="151226" y="88947"/>
                </a:lnTo>
                <a:lnTo>
                  <a:pt x="151238" y="88952"/>
                </a:lnTo>
                <a:lnTo>
                  <a:pt x="151299" y="88975"/>
                </a:lnTo>
                <a:lnTo>
                  <a:pt x="151299" y="88975"/>
                </a:lnTo>
                <a:lnTo>
                  <a:pt x="151299" y="88975"/>
                </a:lnTo>
                <a:lnTo>
                  <a:pt x="151299" y="88976"/>
                </a:lnTo>
                <a:lnTo>
                  <a:pt x="151309" y="88981"/>
                </a:lnTo>
                <a:lnTo>
                  <a:pt x="151310" y="88981"/>
                </a:lnTo>
                <a:lnTo>
                  <a:pt x="151313" y="88981"/>
                </a:lnTo>
                <a:lnTo>
                  <a:pt x="151313" y="88981"/>
                </a:lnTo>
                <a:lnTo>
                  <a:pt x="151343" y="88992"/>
                </a:lnTo>
                <a:lnTo>
                  <a:pt x="151484" y="89063"/>
                </a:lnTo>
                <a:lnTo>
                  <a:pt x="151485" y="89063"/>
                </a:lnTo>
                <a:lnTo>
                  <a:pt x="151489" y="89065"/>
                </a:lnTo>
                <a:lnTo>
                  <a:pt x="151495" y="89068"/>
                </a:lnTo>
                <a:lnTo>
                  <a:pt x="151503" y="89072"/>
                </a:lnTo>
                <a:lnTo>
                  <a:pt x="151503" y="89072"/>
                </a:lnTo>
                <a:lnTo>
                  <a:pt x="151503" y="89073"/>
                </a:lnTo>
                <a:lnTo>
                  <a:pt x="151506" y="89073"/>
                </a:lnTo>
                <a:lnTo>
                  <a:pt x="151542" y="89087"/>
                </a:lnTo>
                <a:lnTo>
                  <a:pt x="151542" y="89087"/>
                </a:lnTo>
                <a:lnTo>
                  <a:pt x="151555" y="89092"/>
                </a:lnTo>
                <a:lnTo>
                  <a:pt x="151557" y="89094"/>
                </a:lnTo>
                <a:lnTo>
                  <a:pt x="151557" y="89095"/>
                </a:lnTo>
                <a:lnTo>
                  <a:pt x="151563" y="89097"/>
                </a:lnTo>
                <a:lnTo>
                  <a:pt x="151567" y="89099"/>
                </a:lnTo>
                <a:lnTo>
                  <a:pt x="151569" y="89102"/>
                </a:lnTo>
                <a:lnTo>
                  <a:pt x="151574" y="89104"/>
                </a:lnTo>
                <a:lnTo>
                  <a:pt x="151574" y="89107"/>
                </a:lnTo>
                <a:lnTo>
                  <a:pt x="151576" y="89109"/>
                </a:lnTo>
                <a:lnTo>
                  <a:pt x="151577" y="89112"/>
                </a:lnTo>
                <a:lnTo>
                  <a:pt x="151578" y="89114"/>
                </a:lnTo>
                <a:lnTo>
                  <a:pt x="151580" y="89115"/>
                </a:lnTo>
                <a:lnTo>
                  <a:pt x="151578" y="89117"/>
                </a:lnTo>
                <a:lnTo>
                  <a:pt x="151578" y="89117"/>
                </a:lnTo>
                <a:lnTo>
                  <a:pt x="151578" y="89119"/>
                </a:lnTo>
                <a:lnTo>
                  <a:pt x="151578" y="89124"/>
                </a:lnTo>
                <a:lnTo>
                  <a:pt x="151578" y="89125"/>
                </a:lnTo>
                <a:lnTo>
                  <a:pt x="151578" y="89130"/>
                </a:lnTo>
                <a:lnTo>
                  <a:pt x="151579" y="89137"/>
                </a:lnTo>
                <a:lnTo>
                  <a:pt x="151579" y="89139"/>
                </a:lnTo>
                <a:lnTo>
                  <a:pt x="151582" y="89142"/>
                </a:lnTo>
                <a:lnTo>
                  <a:pt x="151588" y="89146"/>
                </a:lnTo>
                <a:lnTo>
                  <a:pt x="151591" y="89147"/>
                </a:lnTo>
                <a:lnTo>
                  <a:pt x="151595" y="89148"/>
                </a:lnTo>
                <a:lnTo>
                  <a:pt x="151601" y="89151"/>
                </a:lnTo>
                <a:lnTo>
                  <a:pt x="151605" y="89152"/>
                </a:lnTo>
                <a:lnTo>
                  <a:pt x="151610" y="89149"/>
                </a:lnTo>
                <a:lnTo>
                  <a:pt x="151611" y="89148"/>
                </a:lnTo>
                <a:lnTo>
                  <a:pt x="151615" y="89145"/>
                </a:lnTo>
                <a:lnTo>
                  <a:pt x="151624" y="89143"/>
                </a:lnTo>
                <a:lnTo>
                  <a:pt x="151633" y="89146"/>
                </a:lnTo>
                <a:lnTo>
                  <a:pt x="151641" y="89149"/>
                </a:lnTo>
                <a:lnTo>
                  <a:pt x="151643" y="89152"/>
                </a:lnTo>
                <a:lnTo>
                  <a:pt x="151646" y="89154"/>
                </a:lnTo>
                <a:lnTo>
                  <a:pt x="151654" y="89156"/>
                </a:lnTo>
                <a:lnTo>
                  <a:pt x="151665" y="89162"/>
                </a:lnTo>
                <a:lnTo>
                  <a:pt x="151665" y="89155"/>
                </a:lnTo>
                <a:lnTo>
                  <a:pt x="151667" y="89151"/>
                </a:lnTo>
                <a:lnTo>
                  <a:pt x="151670" y="89151"/>
                </a:lnTo>
                <a:lnTo>
                  <a:pt x="151673" y="89150"/>
                </a:lnTo>
                <a:lnTo>
                  <a:pt x="151677" y="89150"/>
                </a:lnTo>
                <a:lnTo>
                  <a:pt x="151681" y="89147"/>
                </a:lnTo>
                <a:lnTo>
                  <a:pt x="151684" y="89149"/>
                </a:lnTo>
                <a:lnTo>
                  <a:pt x="151684" y="89152"/>
                </a:lnTo>
                <a:lnTo>
                  <a:pt x="151684" y="89154"/>
                </a:lnTo>
                <a:lnTo>
                  <a:pt x="151688" y="89159"/>
                </a:lnTo>
                <a:lnTo>
                  <a:pt x="151693" y="89161"/>
                </a:lnTo>
                <a:lnTo>
                  <a:pt x="151694" y="89162"/>
                </a:lnTo>
                <a:lnTo>
                  <a:pt x="151699" y="89163"/>
                </a:lnTo>
                <a:lnTo>
                  <a:pt x="151702" y="89163"/>
                </a:lnTo>
                <a:lnTo>
                  <a:pt x="151705" y="89163"/>
                </a:lnTo>
                <a:lnTo>
                  <a:pt x="151707" y="89161"/>
                </a:lnTo>
                <a:lnTo>
                  <a:pt x="151719" y="89167"/>
                </a:lnTo>
                <a:lnTo>
                  <a:pt x="151759" y="89187"/>
                </a:lnTo>
                <a:lnTo>
                  <a:pt x="151758" y="89190"/>
                </a:lnTo>
                <a:lnTo>
                  <a:pt x="151757" y="89191"/>
                </a:lnTo>
                <a:lnTo>
                  <a:pt x="151765" y="89199"/>
                </a:lnTo>
                <a:lnTo>
                  <a:pt x="151771" y="89197"/>
                </a:lnTo>
                <a:lnTo>
                  <a:pt x="151773" y="89194"/>
                </a:lnTo>
                <a:lnTo>
                  <a:pt x="151778" y="89197"/>
                </a:lnTo>
                <a:lnTo>
                  <a:pt x="151918" y="89253"/>
                </a:lnTo>
                <a:lnTo>
                  <a:pt x="151919" y="89255"/>
                </a:lnTo>
                <a:lnTo>
                  <a:pt x="151923" y="89256"/>
                </a:lnTo>
                <a:lnTo>
                  <a:pt x="151924" y="89258"/>
                </a:lnTo>
                <a:lnTo>
                  <a:pt x="151925" y="89259"/>
                </a:lnTo>
                <a:lnTo>
                  <a:pt x="151925" y="89262"/>
                </a:lnTo>
                <a:lnTo>
                  <a:pt x="151919" y="89270"/>
                </a:lnTo>
                <a:lnTo>
                  <a:pt x="151925" y="89271"/>
                </a:lnTo>
                <a:lnTo>
                  <a:pt x="151930" y="89274"/>
                </a:lnTo>
                <a:lnTo>
                  <a:pt x="151931" y="89274"/>
                </a:lnTo>
                <a:lnTo>
                  <a:pt x="151932" y="89283"/>
                </a:lnTo>
                <a:lnTo>
                  <a:pt x="151931" y="89287"/>
                </a:lnTo>
                <a:lnTo>
                  <a:pt x="151929" y="89292"/>
                </a:lnTo>
                <a:lnTo>
                  <a:pt x="151932" y="89303"/>
                </a:lnTo>
                <a:lnTo>
                  <a:pt x="151941" y="89305"/>
                </a:lnTo>
                <a:lnTo>
                  <a:pt x="151945" y="89307"/>
                </a:lnTo>
                <a:lnTo>
                  <a:pt x="151946" y="89310"/>
                </a:lnTo>
                <a:lnTo>
                  <a:pt x="151949" y="89311"/>
                </a:lnTo>
                <a:lnTo>
                  <a:pt x="151957" y="89313"/>
                </a:lnTo>
                <a:lnTo>
                  <a:pt x="151958" y="89313"/>
                </a:lnTo>
                <a:lnTo>
                  <a:pt x="151961" y="89315"/>
                </a:lnTo>
                <a:lnTo>
                  <a:pt x="151971" y="89315"/>
                </a:lnTo>
                <a:lnTo>
                  <a:pt x="151972" y="89317"/>
                </a:lnTo>
                <a:lnTo>
                  <a:pt x="151985" y="89326"/>
                </a:lnTo>
                <a:lnTo>
                  <a:pt x="151985" y="89334"/>
                </a:lnTo>
                <a:lnTo>
                  <a:pt x="151979" y="89336"/>
                </a:lnTo>
                <a:lnTo>
                  <a:pt x="151976" y="89337"/>
                </a:lnTo>
                <a:lnTo>
                  <a:pt x="151975" y="89338"/>
                </a:lnTo>
                <a:lnTo>
                  <a:pt x="151974" y="89338"/>
                </a:lnTo>
                <a:lnTo>
                  <a:pt x="151975" y="89349"/>
                </a:lnTo>
                <a:lnTo>
                  <a:pt x="151976" y="89350"/>
                </a:lnTo>
                <a:lnTo>
                  <a:pt x="151980" y="89355"/>
                </a:lnTo>
                <a:lnTo>
                  <a:pt x="151981" y="89357"/>
                </a:lnTo>
                <a:lnTo>
                  <a:pt x="151983" y="89358"/>
                </a:lnTo>
                <a:lnTo>
                  <a:pt x="151983" y="89359"/>
                </a:lnTo>
                <a:lnTo>
                  <a:pt x="151986" y="89368"/>
                </a:lnTo>
                <a:lnTo>
                  <a:pt x="151988" y="89371"/>
                </a:lnTo>
                <a:lnTo>
                  <a:pt x="151994" y="89371"/>
                </a:lnTo>
                <a:lnTo>
                  <a:pt x="151995" y="89370"/>
                </a:lnTo>
                <a:lnTo>
                  <a:pt x="151999" y="89363"/>
                </a:lnTo>
                <a:lnTo>
                  <a:pt x="152004" y="89355"/>
                </a:lnTo>
                <a:lnTo>
                  <a:pt x="152011" y="89349"/>
                </a:lnTo>
                <a:lnTo>
                  <a:pt x="152021" y="89347"/>
                </a:lnTo>
                <a:lnTo>
                  <a:pt x="152025" y="89347"/>
                </a:lnTo>
                <a:lnTo>
                  <a:pt x="152025" y="89348"/>
                </a:lnTo>
                <a:lnTo>
                  <a:pt x="152029" y="89352"/>
                </a:lnTo>
                <a:lnTo>
                  <a:pt x="152033" y="89358"/>
                </a:lnTo>
                <a:lnTo>
                  <a:pt x="152038" y="89359"/>
                </a:lnTo>
                <a:lnTo>
                  <a:pt x="152039" y="89359"/>
                </a:lnTo>
                <a:lnTo>
                  <a:pt x="152040" y="89357"/>
                </a:lnTo>
                <a:lnTo>
                  <a:pt x="152041" y="89352"/>
                </a:lnTo>
                <a:lnTo>
                  <a:pt x="152044" y="89344"/>
                </a:lnTo>
                <a:lnTo>
                  <a:pt x="152050" y="89346"/>
                </a:lnTo>
                <a:lnTo>
                  <a:pt x="152057" y="89347"/>
                </a:lnTo>
                <a:lnTo>
                  <a:pt x="152060" y="89350"/>
                </a:lnTo>
                <a:lnTo>
                  <a:pt x="152061" y="89355"/>
                </a:lnTo>
                <a:lnTo>
                  <a:pt x="152064" y="89358"/>
                </a:lnTo>
                <a:lnTo>
                  <a:pt x="152065" y="89359"/>
                </a:lnTo>
                <a:lnTo>
                  <a:pt x="152066" y="89364"/>
                </a:lnTo>
                <a:lnTo>
                  <a:pt x="152072" y="89366"/>
                </a:lnTo>
                <a:lnTo>
                  <a:pt x="152075" y="89366"/>
                </a:lnTo>
                <a:lnTo>
                  <a:pt x="152082" y="89368"/>
                </a:lnTo>
                <a:lnTo>
                  <a:pt x="152087" y="89377"/>
                </a:lnTo>
                <a:lnTo>
                  <a:pt x="152095" y="89379"/>
                </a:lnTo>
                <a:lnTo>
                  <a:pt x="152100" y="89380"/>
                </a:lnTo>
                <a:lnTo>
                  <a:pt x="152107" y="89381"/>
                </a:lnTo>
                <a:lnTo>
                  <a:pt x="152114" y="89384"/>
                </a:lnTo>
                <a:lnTo>
                  <a:pt x="152115" y="89385"/>
                </a:lnTo>
                <a:lnTo>
                  <a:pt x="152119" y="89387"/>
                </a:lnTo>
                <a:lnTo>
                  <a:pt x="152128" y="89389"/>
                </a:lnTo>
                <a:lnTo>
                  <a:pt x="152130" y="89393"/>
                </a:lnTo>
                <a:lnTo>
                  <a:pt x="152131" y="89398"/>
                </a:lnTo>
                <a:lnTo>
                  <a:pt x="152132" y="89399"/>
                </a:lnTo>
                <a:lnTo>
                  <a:pt x="152134" y="89402"/>
                </a:lnTo>
                <a:lnTo>
                  <a:pt x="152148" y="89404"/>
                </a:lnTo>
                <a:lnTo>
                  <a:pt x="152151" y="89403"/>
                </a:lnTo>
                <a:lnTo>
                  <a:pt x="152161" y="89406"/>
                </a:lnTo>
                <a:lnTo>
                  <a:pt x="152166" y="89408"/>
                </a:lnTo>
                <a:lnTo>
                  <a:pt x="152166" y="89405"/>
                </a:lnTo>
                <a:lnTo>
                  <a:pt x="152166" y="89400"/>
                </a:lnTo>
                <a:lnTo>
                  <a:pt x="152166" y="89395"/>
                </a:lnTo>
                <a:lnTo>
                  <a:pt x="152170" y="89392"/>
                </a:lnTo>
                <a:lnTo>
                  <a:pt x="152174" y="89389"/>
                </a:lnTo>
                <a:lnTo>
                  <a:pt x="152176" y="89388"/>
                </a:lnTo>
                <a:lnTo>
                  <a:pt x="152179" y="89388"/>
                </a:lnTo>
                <a:lnTo>
                  <a:pt x="152189" y="89396"/>
                </a:lnTo>
                <a:lnTo>
                  <a:pt x="152192" y="89397"/>
                </a:lnTo>
                <a:lnTo>
                  <a:pt x="152199" y="89404"/>
                </a:lnTo>
                <a:lnTo>
                  <a:pt x="152208" y="89410"/>
                </a:lnTo>
                <a:lnTo>
                  <a:pt x="152210" y="89414"/>
                </a:lnTo>
                <a:lnTo>
                  <a:pt x="152220" y="89412"/>
                </a:lnTo>
                <a:lnTo>
                  <a:pt x="152222" y="89412"/>
                </a:lnTo>
                <a:lnTo>
                  <a:pt x="152226" y="89415"/>
                </a:lnTo>
                <a:lnTo>
                  <a:pt x="152229" y="89418"/>
                </a:lnTo>
                <a:lnTo>
                  <a:pt x="152231" y="89427"/>
                </a:lnTo>
                <a:lnTo>
                  <a:pt x="152231" y="89430"/>
                </a:lnTo>
                <a:lnTo>
                  <a:pt x="152231" y="89431"/>
                </a:lnTo>
                <a:lnTo>
                  <a:pt x="152231" y="89434"/>
                </a:lnTo>
                <a:lnTo>
                  <a:pt x="152232" y="89436"/>
                </a:lnTo>
                <a:lnTo>
                  <a:pt x="152235" y="89436"/>
                </a:lnTo>
                <a:lnTo>
                  <a:pt x="152237" y="89436"/>
                </a:lnTo>
                <a:lnTo>
                  <a:pt x="152241" y="89436"/>
                </a:lnTo>
                <a:lnTo>
                  <a:pt x="152244" y="89436"/>
                </a:lnTo>
                <a:lnTo>
                  <a:pt x="152260" y="89434"/>
                </a:lnTo>
                <a:lnTo>
                  <a:pt x="152271" y="89441"/>
                </a:lnTo>
                <a:lnTo>
                  <a:pt x="152273" y="89444"/>
                </a:lnTo>
                <a:lnTo>
                  <a:pt x="152275" y="89447"/>
                </a:lnTo>
                <a:lnTo>
                  <a:pt x="152275" y="89460"/>
                </a:lnTo>
                <a:lnTo>
                  <a:pt x="152275" y="89461"/>
                </a:lnTo>
                <a:lnTo>
                  <a:pt x="152282" y="89470"/>
                </a:lnTo>
                <a:lnTo>
                  <a:pt x="152290" y="89467"/>
                </a:lnTo>
                <a:lnTo>
                  <a:pt x="152291" y="89466"/>
                </a:lnTo>
                <a:lnTo>
                  <a:pt x="152291" y="89465"/>
                </a:lnTo>
                <a:lnTo>
                  <a:pt x="152299" y="89463"/>
                </a:lnTo>
                <a:lnTo>
                  <a:pt x="152300" y="89463"/>
                </a:lnTo>
                <a:lnTo>
                  <a:pt x="152304" y="89464"/>
                </a:lnTo>
                <a:lnTo>
                  <a:pt x="152304" y="89464"/>
                </a:lnTo>
                <a:lnTo>
                  <a:pt x="152307" y="89464"/>
                </a:lnTo>
                <a:lnTo>
                  <a:pt x="152310" y="89464"/>
                </a:lnTo>
                <a:lnTo>
                  <a:pt x="152314" y="89464"/>
                </a:lnTo>
                <a:lnTo>
                  <a:pt x="152318" y="89457"/>
                </a:lnTo>
                <a:lnTo>
                  <a:pt x="152319" y="89455"/>
                </a:lnTo>
                <a:lnTo>
                  <a:pt x="152319" y="89454"/>
                </a:lnTo>
                <a:lnTo>
                  <a:pt x="152320" y="89446"/>
                </a:lnTo>
                <a:lnTo>
                  <a:pt x="152319" y="89444"/>
                </a:lnTo>
                <a:lnTo>
                  <a:pt x="152317" y="89441"/>
                </a:lnTo>
                <a:lnTo>
                  <a:pt x="152319" y="89437"/>
                </a:lnTo>
                <a:lnTo>
                  <a:pt x="152324" y="89439"/>
                </a:lnTo>
                <a:lnTo>
                  <a:pt x="152331" y="89441"/>
                </a:lnTo>
                <a:lnTo>
                  <a:pt x="152394" y="89455"/>
                </a:lnTo>
                <a:lnTo>
                  <a:pt x="152416" y="89457"/>
                </a:lnTo>
                <a:lnTo>
                  <a:pt x="152416" y="89458"/>
                </a:lnTo>
                <a:lnTo>
                  <a:pt x="152421" y="89462"/>
                </a:lnTo>
                <a:lnTo>
                  <a:pt x="152432" y="89464"/>
                </a:lnTo>
                <a:lnTo>
                  <a:pt x="152433" y="89464"/>
                </a:lnTo>
                <a:lnTo>
                  <a:pt x="152434" y="89463"/>
                </a:lnTo>
                <a:lnTo>
                  <a:pt x="152436" y="89462"/>
                </a:lnTo>
                <a:lnTo>
                  <a:pt x="152443" y="89463"/>
                </a:lnTo>
                <a:lnTo>
                  <a:pt x="152446" y="89463"/>
                </a:lnTo>
                <a:lnTo>
                  <a:pt x="152447" y="89463"/>
                </a:lnTo>
                <a:lnTo>
                  <a:pt x="152448" y="89463"/>
                </a:lnTo>
                <a:lnTo>
                  <a:pt x="152451" y="89462"/>
                </a:lnTo>
                <a:lnTo>
                  <a:pt x="152452" y="89460"/>
                </a:lnTo>
                <a:lnTo>
                  <a:pt x="152542" y="89467"/>
                </a:lnTo>
                <a:lnTo>
                  <a:pt x="152548" y="89467"/>
                </a:lnTo>
                <a:lnTo>
                  <a:pt x="152604" y="89472"/>
                </a:lnTo>
                <a:lnTo>
                  <a:pt x="152604" y="89472"/>
                </a:lnTo>
                <a:lnTo>
                  <a:pt x="152622" y="89473"/>
                </a:lnTo>
                <a:lnTo>
                  <a:pt x="152686" y="89483"/>
                </a:lnTo>
                <a:lnTo>
                  <a:pt x="152745" y="89500"/>
                </a:lnTo>
                <a:lnTo>
                  <a:pt x="152880" y="89558"/>
                </a:lnTo>
                <a:lnTo>
                  <a:pt x="152939" y="89571"/>
                </a:lnTo>
                <a:lnTo>
                  <a:pt x="152941" y="89523"/>
                </a:lnTo>
                <a:lnTo>
                  <a:pt x="152941" y="89523"/>
                </a:lnTo>
                <a:lnTo>
                  <a:pt x="152943" y="89482"/>
                </a:lnTo>
                <a:lnTo>
                  <a:pt x="152943" y="89482"/>
                </a:lnTo>
                <a:lnTo>
                  <a:pt x="152946" y="89478"/>
                </a:lnTo>
                <a:lnTo>
                  <a:pt x="152949" y="89475"/>
                </a:lnTo>
                <a:lnTo>
                  <a:pt x="152949" y="89475"/>
                </a:lnTo>
                <a:lnTo>
                  <a:pt x="152951" y="89472"/>
                </a:lnTo>
                <a:lnTo>
                  <a:pt x="152951" y="89467"/>
                </a:lnTo>
                <a:lnTo>
                  <a:pt x="152953" y="89466"/>
                </a:lnTo>
                <a:lnTo>
                  <a:pt x="152955" y="89464"/>
                </a:lnTo>
                <a:lnTo>
                  <a:pt x="152959" y="89464"/>
                </a:lnTo>
                <a:lnTo>
                  <a:pt x="152964" y="89464"/>
                </a:lnTo>
                <a:lnTo>
                  <a:pt x="152972" y="89467"/>
                </a:lnTo>
                <a:lnTo>
                  <a:pt x="152980" y="89465"/>
                </a:lnTo>
                <a:lnTo>
                  <a:pt x="152984" y="89460"/>
                </a:lnTo>
                <a:lnTo>
                  <a:pt x="152988" y="89460"/>
                </a:lnTo>
                <a:lnTo>
                  <a:pt x="152991" y="89458"/>
                </a:lnTo>
                <a:lnTo>
                  <a:pt x="152993" y="89456"/>
                </a:lnTo>
                <a:lnTo>
                  <a:pt x="152994" y="89456"/>
                </a:lnTo>
                <a:lnTo>
                  <a:pt x="153006" y="89460"/>
                </a:lnTo>
                <a:lnTo>
                  <a:pt x="153006" y="89460"/>
                </a:lnTo>
                <a:lnTo>
                  <a:pt x="153016" y="89466"/>
                </a:lnTo>
                <a:lnTo>
                  <a:pt x="153017" y="89470"/>
                </a:lnTo>
                <a:lnTo>
                  <a:pt x="153028" y="89470"/>
                </a:lnTo>
                <a:lnTo>
                  <a:pt x="153032" y="89470"/>
                </a:lnTo>
                <a:lnTo>
                  <a:pt x="153037" y="89465"/>
                </a:lnTo>
                <a:lnTo>
                  <a:pt x="153045" y="89471"/>
                </a:lnTo>
                <a:lnTo>
                  <a:pt x="153044" y="89477"/>
                </a:lnTo>
                <a:lnTo>
                  <a:pt x="153041" y="89487"/>
                </a:lnTo>
                <a:lnTo>
                  <a:pt x="153041" y="89490"/>
                </a:lnTo>
                <a:lnTo>
                  <a:pt x="153041" y="89501"/>
                </a:lnTo>
                <a:lnTo>
                  <a:pt x="153043" y="89507"/>
                </a:lnTo>
                <a:lnTo>
                  <a:pt x="153047" y="89511"/>
                </a:lnTo>
                <a:lnTo>
                  <a:pt x="153050" y="89513"/>
                </a:lnTo>
                <a:lnTo>
                  <a:pt x="153060" y="89515"/>
                </a:lnTo>
                <a:lnTo>
                  <a:pt x="153060" y="89516"/>
                </a:lnTo>
                <a:lnTo>
                  <a:pt x="153061" y="89518"/>
                </a:lnTo>
                <a:lnTo>
                  <a:pt x="153066" y="89520"/>
                </a:lnTo>
                <a:lnTo>
                  <a:pt x="153070" y="89521"/>
                </a:lnTo>
                <a:lnTo>
                  <a:pt x="153072" y="89521"/>
                </a:lnTo>
                <a:lnTo>
                  <a:pt x="153075" y="89523"/>
                </a:lnTo>
                <a:lnTo>
                  <a:pt x="153080" y="89524"/>
                </a:lnTo>
                <a:lnTo>
                  <a:pt x="153084" y="89526"/>
                </a:lnTo>
                <a:lnTo>
                  <a:pt x="153088" y="89526"/>
                </a:lnTo>
                <a:lnTo>
                  <a:pt x="153100" y="89524"/>
                </a:lnTo>
                <a:lnTo>
                  <a:pt x="153105" y="89527"/>
                </a:lnTo>
                <a:lnTo>
                  <a:pt x="153106" y="89534"/>
                </a:lnTo>
                <a:lnTo>
                  <a:pt x="153106" y="89537"/>
                </a:lnTo>
                <a:lnTo>
                  <a:pt x="153106" y="89538"/>
                </a:lnTo>
                <a:lnTo>
                  <a:pt x="153106" y="89540"/>
                </a:lnTo>
                <a:lnTo>
                  <a:pt x="153109" y="89541"/>
                </a:lnTo>
                <a:lnTo>
                  <a:pt x="153119" y="89546"/>
                </a:lnTo>
                <a:lnTo>
                  <a:pt x="153122" y="89547"/>
                </a:lnTo>
                <a:lnTo>
                  <a:pt x="153123" y="89547"/>
                </a:lnTo>
                <a:lnTo>
                  <a:pt x="153124" y="89547"/>
                </a:lnTo>
                <a:lnTo>
                  <a:pt x="153130" y="89549"/>
                </a:lnTo>
                <a:lnTo>
                  <a:pt x="153133" y="89550"/>
                </a:lnTo>
                <a:lnTo>
                  <a:pt x="153135" y="89550"/>
                </a:lnTo>
                <a:lnTo>
                  <a:pt x="153143" y="89547"/>
                </a:lnTo>
                <a:lnTo>
                  <a:pt x="153146" y="89544"/>
                </a:lnTo>
                <a:lnTo>
                  <a:pt x="153156" y="89544"/>
                </a:lnTo>
                <a:lnTo>
                  <a:pt x="153168" y="89553"/>
                </a:lnTo>
                <a:lnTo>
                  <a:pt x="153169" y="89561"/>
                </a:lnTo>
                <a:lnTo>
                  <a:pt x="153167" y="89568"/>
                </a:lnTo>
                <a:lnTo>
                  <a:pt x="153167" y="89569"/>
                </a:lnTo>
                <a:lnTo>
                  <a:pt x="153167" y="89571"/>
                </a:lnTo>
                <a:lnTo>
                  <a:pt x="153167" y="89574"/>
                </a:lnTo>
                <a:lnTo>
                  <a:pt x="153174" y="89579"/>
                </a:lnTo>
                <a:lnTo>
                  <a:pt x="153183" y="89598"/>
                </a:lnTo>
                <a:lnTo>
                  <a:pt x="153194" y="89600"/>
                </a:lnTo>
                <a:lnTo>
                  <a:pt x="153196" y="89603"/>
                </a:lnTo>
                <a:lnTo>
                  <a:pt x="153198" y="89606"/>
                </a:lnTo>
                <a:lnTo>
                  <a:pt x="153199" y="89608"/>
                </a:lnTo>
                <a:lnTo>
                  <a:pt x="153199" y="89613"/>
                </a:lnTo>
                <a:lnTo>
                  <a:pt x="153199" y="89618"/>
                </a:lnTo>
                <a:lnTo>
                  <a:pt x="153199" y="89620"/>
                </a:lnTo>
                <a:lnTo>
                  <a:pt x="153201" y="89625"/>
                </a:lnTo>
                <a:lnTo>
                  <a:pt x="153201" y="89626"/>
                </a:lnTo>
                <a:lnTo>
                  <a:pt x="153203" y="89633"/>
                </a:lnTo>
                <a:lnTo>
                  <a:pt x="153210" y="89638"/>
                </a:lnTo>
                <a:lnTo>
                  <a:pt x="153218" y="89631"/>
                </a:lnTo>
                <a:lnTo>
                  <a:pt x="153219" y="89630"/>
                </a:lnTo>
                <a:lnTo>
                  <a:pt x="153221" y="89628"/>
                </a:lnTo>
                <a:lnTo>
                  <a:pt x="153225" y="89625"/>
                </a:lnTo>
                <a:lnTo>
                  <a:pt x="153229" y="89625"/>
                </a:lnTo>
                <a:lnTo>
                  <a:pt x="153232" y="89625"/>
                </a:lnTo>
                <a:lnTo>
                  <a:pt x="153237" y="89628"/>
                </a:lnTo>
                <a:lnTo>
                  <a:pt x="153241" y="89634"/>
                </a:lnTo>
                <a:lnTo>
                  <a:pt x="153243" y="89642"/>
                </a:lnTo>
                <a:lnTo>
                  <a:pt x="153249" y="89648"/>
                </a:lnTo>
                <a:lnTo>
                  <a:pt x="153250" y="89649"/>
                </a:lnTo>
                <a:lnTo>
                  <a:pt x="153251" y="89653"/>
                </a:lnTo>
                <a:lnTo>
                  <a:pt x="153254" y="89657"/>
                </a:lnTo>
                <a:lnTo>
                  <a:pt x="153250" y="89662"/>
                </a:lnTo>
                <a:lnTo>
                  <a:pt x="153250" y="89666"/>
                </a:lnTo>
                <a:lnTo>
                  <a:pt x="153250" y="89666"/>
                </a:lnTo>
                <a:lnTo>
                  <a:pt x="153258" y="89670"/>
                </a:lnTo>
                <a:lnTo>
                  <a:pt x="153262" y="89670"/>
                </a:lnTo>
                <a:lnTo>
                  <a:pt x="153267" y="89671"/>
                </a:lnTo>
                <a:lnTo>
                  <a:pt x="153269" y="89666"/>
                </a:lnTo>
                <a:lnTo>
                  <a:pt x="153269" y="89665"/>
                </a:lnTo>
                <a:lnTo>
                  <a:pt x="153273" y="89662"/>
                </a:lnTo>
                <a:lnTo>
                  <a:pt x="153273" y="89658"/>
                </a:lnTo>
                <a:lnTo>
                  <a:pt x="153274" y="89657"/>
                </a:lnTo>
                <a:lnTo>
                  <a:pt x="153281" y="89660"/>
                </a:lnTo>
                <a:lnTo>
                  <a:pt x="153285" y="89663"/>
                </a:lnTo>
                <a:lnTo>
                  <a:pt x="153285" y="89664"/>
                </a:lnTo>
                <a:lnTo>
                  <a:pt x="153285" y="89671"/>
                </a:lnTo>
                <a:lnTo>
                  <a:pt x="153288" y="89674"/>
                </a:lnTo>
                <a:lnTo>
                  <a:pt x="153297" y="89673"/>
                </a:lnTo>
                <a:lnTo>
                  <a:pt x="153302" y="89666"/>
                </a:lnTo>
                <a:lnTo>
                  <a:pt x="153310" y="89665"/>
                </a:lnTo>
                <a:lnTo>
                  <a:pt x="153306" y="89672"/>
                </a:lnTo>
                <a:lnTo>
                  <a:pt x="153307" y="89675"/>
                </a:lnTo>
                <a:lnTo>
                  <a:pt x="153309" y="89679"/>
                </a:lnTo>
                <a:lnTo>
                  <a:pt x="153315" y="89679"/>
                </a:lnTo>
                <a:lnTo>
                  <a:pt x="153320" y="89675"/>
                </a:lnTo>
                <a:lnTo>
                  <a:pt x="153325" y="89675"/>
                </a:lnTo>
                <a:lnTo>
                  <a:pt x="153334" y="89675"/>
                </a:lnTo>
                <a:lnTo>
                  <a:pt x="153338" y="89672"/>
                </a:lnTo>
                <a:lnTo>
                  <a:pt x="153342" y="89666"/>
                </a:lnTo>
                <a:lnTo>
                  <a:pt x="153339" y="89662"/>
                </a:lnTo>
                <a:lnTo>
                  <a:pt x="153340" y="89656"/>
                </a:lnTo>
                <a:lnTo>
                  <a:pt x="153345" y="89653"/>
                </a:lnTo>
                <a:lnTo>
                  <a:pt x="153347" y="89648"/>
                </a:lnTo>
                <a:lnTo>
                  <a:pt x="153349" y="89640"/>
                </a:lnTo>
                <a:lnTo>
                  <a:pt x="153356" y="89639"/>
                </a:lnTo>
                <a:lnTo>
                  <a:pt x="153360" y="89634"/>
                </a:lnTo>
                <a:lnTo>
                  <a:pt x="153364" y="89633"/>
                </a:lnTo>
                <a:lnTo>
                  <a:pt x="153364" y="89633"/>
                </a:lnTo>
                <a:lnTo>
                  <a:pt x="153373" y="89635"/>
                </a:lnTo>
                <a:lnTo>
                  <a:pt x="153379" y="89638"/>
                </a:lnTo>
                <a:lnTo>
                  <a:pt x="153382" y="89639"/>
                </a:lnTo>
                <a:lnTo>
                  <a:pt x="153388" y="89639"/>
                </a:lnTo>
                <a:lnTo>
                  <a:pt x="153393" y="89640"/>
                </a:lnTo>
                <a:lnTo>
                  <a:pt x="153400" y="89644"/>
                </a:lnTo>
                <a:lnTo>
                  <a:pt x="153400" y="89653"/>
                </a:lnTo>
                <a:lnTo>
                  <a:pt x="153398" y="89657"/>
                </a:lnTo>
                <a:lnTo>
                  <a:pt x="153402" y="89662"/>
                </a:lnTo>
                <a:lnTo>
                  <a:pt x="153404" y="89670"/>
                </a:lnTo>
                <a:lnTo>
                  <a:pt x="153404" y="89680"/>
                </a:lnTo>
                <a:lnTo>
                  <a:pt x="153404" y="89682"/>
                </a:lnTo>
                <a:lnTo>
                  <a:pt x="153411" y="89683"/>
                </a:lnTo>
                <a:lnTo>
                  <a:pt x="153413" y="89689"/>
                </a:lnTo>
                <a:lnTo>
                  <a:pt x="153420" y="89697"/>
                </a:lnTo>
                <a:lnTo>
                  <a:pt x="153443" y="89714"/>
                </a:lnTo>
                <a:lnTo>
                  <a:pt x="153450" y="89719"/>
                </a:lnTo>
                <a:lnTo>
                  <a:pt x="153454" y="89727"/>
                </a:lnTo>
                <a:lnTo>
                  <a:pt x="153454" y="89734"/>
                </a:lnTo>
                <a:lnTo>
                  <a:pt x="153465" y="89740"/>
                </a:lnTo>
                <a:lnTo>
                  <a:pt x="153476" y="89743"/>
                </a:lnTo>
                <a:lnTo>
                  <a:pt x="153482" y="89755"/>
                </a:lnTo>
                <a:lnTo>
                  <a:pt x="153481" y="89764"/>
                </a:lnTo>
                <a:lnTo>
                  <a:pt x="153478" y="89772"/>
                </a:lnTo>
                <a:lnTo>
                  <a:pt x="153480" y="89777"/>
                </a:lnTo>
                <a:lnTo>
                  <a:pt x="153487" y="89793"/>
                </a:lnTo>
                <a:lnTo>
                  <a:pt x="153492" y="89808"/>
                </a:lnTo>
                <a:lnTo>
                  <a:pt x="153504" y="89811"/>
                </a:lnTo>
                <a:lnTo>
                  <a:pt x="153523" y="89811"/>
                </a:lnTo>
                <a:lnTo>
                  <a:pt x="153548" y="89809"/>
                </a:lnTo>
                <a:lnTo>
                  <a:pt x="153568" y="89812"/>
                </a:lnTo>
                <a:lnTo>
                  <a:pt x="153573" y="89823"/>
                </a:lnTo>
                <a:lnTo>
                  <a:pt x="153573" y="89829"/>
                </a:lnTo>
                <a:lnTo>
                  <a:pt x="153577" y="89836"/>
                </a:lnTo>
                <a:lnTo>
                  <a:pt x="153587" y="89849"/>
                </a:lnTo>
                <a:lnTo>
                  <a:pt x="153603" y="89857"/>
                </a:lnTo>
                <a:lnTo>
                  <a:pt x="153621" y="89874"/>
                </a:lnTo>
                <a:lnTo>
                  <a:pt x="155401" y="89868"/>
                </a:lnTo>
                <a:lnTo>
                  <a:pt x="156606" y="89863"/>
                </a:lnTo>
                <a:lnTo>
                  <a:pt x="157363" y="89860"/>
                </a:lnTo>
                <a:lnTo>
                  <a:pt x="157750" y="89859"/>
                </a:lnTo>
                <a:lnTo>
                  <a:pt x="158240" y="89857"/>
                </a:lnTo>
                <a:lnTo>
                  <a:pt x="158240" y="89857"/>
                </a:lnTo>
                <a:lnTo>
                  <a:pt x="158228" y="89917"/>
                </a:lnTo>
                <a:lnTo>
                  <a:pt x="158218" y="89992"/>
                </a:lnTo>
                <a:lnTo>
                  <a:pt x="158217" y="90002"/>
                </a:lnTo>
                <a:lnTo>
                  <a:pt x="158213" y="90029"/>
                </a:lnTo>
                <a:lnTo>
                  <a:pt x="158216" y="90382"/>
                </a:lnTo>
                <a:lnTo>
                  <a:pt x="158217" y="90473"/>
                </a:lnTo>
                <a:lnTo>
                  <a:pt x="158218" y="90517"/>
                </a:lnTo>
                <a:lnTo>
                  <a:pt x="158219" y="90915"/>
                </a:lnTo>
                <a:lnTo>
                  <a:pt x="158219" y="90935"/>
                </a:lnTo>
                <a:lnTo>
                  <a:pt x="158219" y="90963"/>
                </a:lnTo>
                <a:lnTo>
                  <a:pt x="158219" y="90963"/>
                </a:lnTo>
                <a:lnTo>
                  <a:pt x="158358" y="90961"/>
                </a:lnTo>
                <a:lnTo>
                  <a:pt x="158361" y="91269"/>
                </a:lnTo>
                <a:lnTo>
                  <a:pt x="158254" y="91275"/>
                </a:lnTo>
                <a:lnTo>
                  <a:pt x="158223" y="91277"/>
                </a:lnTo>
                <a:lnTo>
                  <a:pt x="158222" y="91277"/>
                </a:lnTo>
                <a:lnTo>
                  <a:pt x="158222" y="91277"/>
                </a:lnTo>
                <a:lnTo>
                  <a:pt x="158222" y="91301"/>
                </a:lnTo>
                <a:lnTo>
                  <a:pt x="158222" y="91319"/>
                </a:lnTo>
                <a:lnTo>
                  <a:pt x="158222" y="91319"/>
                </a:lnTo>
                <a:lnTo>
                  <a:pt x="158223" y="91387"/>
                </a:lnTo>
                <a:lnTo>
                  <a:pt x="158223" y="91387"/>
                </a:lnTo>
                <a:lnTo>
                  <a:pt x="158224" y="91449"/>
                </a:lnTo>
                <a:lnTo>
                  <a:pt x="158224" y="91450"/>
                </a:lnTo>
                <a:lnTo>
                  <a:pt x="158224" y="91479"/>
                </a:lnTo>
                <a:lnTo>
                  <a:pt x="158224" y="91513"/>
                </a:lnTo>
                <a:lnTo>
                  <a:pt x="158224" y="91514"/>
                </a:lnTo>
                <a:lnTo>
                  <a:pt x="158226" y="91620"/>
                </a:lnTo>
                <a:lnTo>
                  <a:pt x="158226" y="91622"/>
                </a:lnTo>
                <a:lnTo>
                  <a:pt x="158226" y="91622"/>
                </a:lnTo>
                <a:lnTo>
                  <a:pt x="158226" y="91635"/>
                </a:lnTo>
                <a:lnTo>
                  <a:pt x="158226" y="91635"/>
                </a:lnTo>
                <a:lnTo>
                  <a:pt x="158226" y="91665"/>
                </a:lnTo>
                <a:lnTo>
                  <a:pt x="158226" y="91665"/>
                </a:lnTo>
                <a:lnTo>
                  <a:pt x="158226" y="91668"/>
                </a:lnTo>
                <a:lnTo>
                  <a:pt x="158226" y="91671"/>
                </a:lnTo>
                <a:lnTo>
                  <a:pt x="158226" y="91678"/>
                </a:lnTo>
                <a:lnTo>
                  <a:pt x="158226" y="91678"/>
                </a:lnTo>
                <a:lnTo>
                  <a:pt x="158226" y="91683"/>
                </a:lnTo>
                <a:lnTo>
                  <a:pt x="158226" y="91685"/>
                </a:lnTo>
                <a:lnTo>
                  <a:pt x="158226" y="91685"/>
                </a:lnTo>
                <a:lnTo>
                  <a:pt x="158226" y="91687"/>
                </a:lnTo>
                <a:lnTo>
                  <a:pt x="158226" y="91690"/>
                </a:lnTo>
                <a:lnTo>
                  <a:pt x="158227" y="91700"/>
                </a:lnTo>
                <a:lnTo>
                  <a:pt x="158227" y="91701"/>
                </a:lnTo>
                <a:lnTo>
                  <a:pt x="158227" y="91708"/>
                </a:lnTo>
                <a:lnTo>
                  <a:pt x="158227" y="91714"/>
                </a:lnTo>
                <a:lnTo>
                  <a:pt x="158227" y="91714"/>
                </a:lnTo>
                <a:lnTo>
                  <a:pt x="158227" y="91714"/>
                </a:lnTo>
                <a:lnTo>
                  <a:pt x="158227" y="91718"/>
                </a:lnTo>
                <a:lnTo>
                  <a:pt x="158227" y="91721"/>
                </a:lnTo>
                <a:lnTo>
                  <a:pt x="158227" y="91723"/>
                </a:lnTo>
                <a:lnTo>
                  <a:pt x="158227" y="91726"/>
                </a:lnTo>
                <a:lnTo>
                  <a:pt x="158227" y="91729"/>
                </a:lnTo>
                <a:lnTo>
                  <a:pt x="158227" y="91731"/>
                </a:lnTo>
                <a:lnTo>
                  <a:pt x="158227" y="91734"/>
                </a:lnTo>
                <a:lnTo>
                  <a:pt x="158227" y="91736"/>
                </a:lnTo>
                <a:lnTo>
                  <a:pt x="158227" y="91740"/>
                </a:lnTo>
                <a:lnTo>
                  <a:pt x="158227" y="91742"/>
                </a:lnTo>
                <a:lnTo>
                  <a:pt x="158227" y="91745"/>
                </a:lnTo>
                <a:lnTo>
                  <a:pt x="158227" y="91747"/>
                </a:lnTo>
                <a:lnTo>
                  <a:pt x="158227" y="91749"/>
                </a:lnTo>
                <a:lnTo>
                  <a:pt x="158227" y="91752"/>
                </a:lnTo>
                <a:lnTo>
                  <a:pt x="158227" y="91755"/>
                </a:lnTo>
                <a:lnTo>
                  <a:pt x="158227" y="91756"/>
                </a:lnTo>
                <a:lnTo>
                  <a:pt x="158227" y="91760"/>
                </a:lnTo>
                <a:lnTo>
                  <a:pt x="158227" y="91762"/>
                </a:lnTo>
                <a:lnTo>
                  <a:pt x="158227" y="91765"/>
                </a:lnTo>
                <a:lnTo>
                  <a:pt x="158227" y="91766"/>
                </a:lnTo>
                <a:lnTo>
                  <a:pt x="158227" y="91771"/>
                </a:lnTo>
                <a:lnTo>
                  <a:pt x="158227" y="91772"/>
                </a:lnTo>
                <a:lnTo>
                  <a:pt x="158227" y="91776"/>
                </a:lnTo>
                <a:lnTo>
                  <a:pt x="158227" y="91777"/>
                </a:lnTo>
                <a:lnTo>
                  <a:pt x="158228" y="91778"/>
                </a:lnTo>
                <a:lnTo>
                  <a:pt x="158228" y="91781"/>
                </a:lnTo>
                <a:lnTo>
                  <a:pt x="158228" y="91782"/>
                </a:lnTo>
                <a:lnTo>
                  <a:pt x="158228" y="91782"/>
                </a:lnTo>
                <a:lnTo>
                  <a:pt x="158228" y="91787"/>
                </a:lnTo>
                <a:lnTo>
                  <a:pt x="158228" y="91789"/>
                </a:lnTo>
                <a:lnTo>
                  <a:pt x="158228" y="91792"/>
                </a:lnTo>
                <a:lnTo>
                  <a:pt x="158228" y="91793"/>
                </a:lnTo>
                <a:lnTo>
                  <a:pt x="158228" y="91796"/>
                </a:lnTo>
                <a:lnTo>
                  <a:pt x="158228" y="91797"/>
                </a:lnTo>
                <a:lnTo>
                  <a:pt x="158228" y="91801"/>
                </a:lnTo>
                <a:lnTo>
                  <a:pt x="158228" y="91801"/>
                </a:lnTo>
                <a:lnTo>
                  <a:pt x="158228" y="91805"/>
                </a:lnTo>
                <a:lnTo>
                  <a:pt x="158228" y="91805"/>
                </a:lnTo>
                <a:lnTo>
                  <a:pt x="158228" y="91811"/>
                </a:lnTo>
                <a:lnTo>
                  <a:pt x="158228" y="91811"/>
                </a:lnTo>
                <a:lnTo>
                  <a:pt x="158228" y="91817"/>
                </a:lnTo>
                <a:lnTo>
                  <a:pt x="158228" y="91818"/>
                </a:lnTo>
                <a:lnTo>
                  <a:pt x="158228" y="91824"/>
                </a:lnTo>
                <a:lnTo>
                  <a:pt x="158228" y="91824"/>
                </a:lnTo>
                <a:lnTo>
                  <a:pt x="158228" y="91831"/>
                </a:lnTo>
                <a:lnTo>
                  <a:pt x="158228" y="91832"/>
                </a:lnTo>
                <a:lnTo>
                  <a:pt x="158228" y="91838"/>
                </a:lnTo>
                <a:lnTo>
                  <a:pt x="158228" y="91838"/>
                </a:lnTo>
                <a:lnTo>
                  <a:pt x="158228" y="91838"/>
                </a:lnTo>
                <a:lnTo>
                  <a:pt x="158228" y="91845"/>
                </a:lnTo>
                <a:lnTo>
                  <a:pt x="158228" y="91845"/>
                </a:lnTo>
                <a:lnTo>
                  <a:pt x="158228" y="91849"/>
                </a:lnTo>
                <a:lnTo>
                  <a:pt x="158228" y="91851"/>
                </a:lnTo>
                <a:lnTo>
                  <a:pt x="158228" y="91855"/>
                </a:lnTo>
                <a:lnTo>
                  <a:pt x="158228" y="91857"/>
                </a:lnTo>
                <a:lnTo>
                  <a:pt x="158228" y="91860"/>
                </a:lnTo>
                <a:lnTo>
                  <a:pt x="158228" y="91861"/>
                </a:lnTo>
                <a:lnTo>
                  <a:pt x="158228" y="91865"/>
                </a:lnTo>
                <a:lnTo>
                  <a:pt x="158228" y="91867"/>
                </a:lnTo>
                <a:lnTo>
                  <a:pt x="158228" y="91869"/>
                </a:lnTo>
                <a:lnTo>
                  <a:pt x="158228" y="91872"/>
                </a:lnTo>
                <a:lnTo>
                  <a:pt x="158228" y="91873"/>
                </a:lnTo>
                <a:lnTo>
                  <a:pt x="158228" y="91876"/>
                </a:lnTo>
                <a:lnTo>
                  <a:pt x="158228" y="91878"/>
                </a:lnTo>
                <a:lnTo>
                  <a:pt x="158228" y="91880"/>
                </a:lnTo>
                <a:lnTo>
                  <a:pt x="158228" y="91881"/>
                </a:lnTo>
                <a:lnTo>
                  <a:pt x="158228" y="91882"/>
                </a:lnTo>
                <a:lnTo>
                  <a:pt x="158228" y="91883"/>
                </a:lnTo>
                <a:lnTo>
                  <a:pt x="158228" y="91883"/>
                </a:lnTo>
                <a:lnTo>
                  <a:pt x="158228" y="91884"/>
                </a:lnTo>
                <a:lnTo>
                  <a:pt x="158228" y="91887"/>
                </a:lnTo>
                <a:lnTo>
                  <a:pt x="158228" y="91887"/>
                </a:lnTo>
                <a:lnTo>
                  <a:pt x="158228" y="91890"/>
                </a:lnTo>
                <a:lnTo>
                  <a:pt x="158228" y="91892"/>
                </a:lnTo>
                <a:lnTo>
                  <a:pt x="158228" y="91892"/>
                </a:lnTo>
                <a:lnTo>
                  <a:pt x="158228" y="91894"/>
                </a:lnTo>
                <a:lnTo>
                  <a:pt x="158228" y="91894"/>
                </a:lnTo>
                <a:lnTo>
                  <a:pt x="158228" y="91895"/>
                </a:lnTo>
                <a:lnTo>
                  <a:pt x="158228" y="91899"/>
                </a:lnTo>
                <a:lnTo>
                  <a:pt x="158228" y="91899"/>
                </a:lnTo>
                <a:lnTo>
                  <a:pt x="158228" y="91903"/>
                </a:lnTo>
                <a:lnTo>
                  <a:pt x="158228" y="91904"/>
                </a:lnTo>
                <a:lnTo>
                  <a:pt x="158228" y="91908"/>
                </a:lnTo>
                <a:lnTo>
                  <a:pt x="158228" y="91910"/>
                </a:lnTo>
                <a:lnTo>
                  <a:pt x="158228" y="91913"/>
                </a:lnTo>
                <a:lnTo>
                  <a:pt x="158228" y="91916"/>
                </a:lnTo>
                <a:lnTo>
                  <a:pt x="158228" y="91918"/>
                </a:lnTo>
                <a:lnTo>
                  <a:pt x="158228" y="91922"/>
                </a:lnTo>
                <a:lnTo>
                  <a:pt x="158228" y="91925"/>
                </a:lnTo>
                <a:lnTo>
                  <a:pt x="158228" y="91929"/>
                </a:lnTo>
                <a:lnTo>
                  <a:pt x="158228" y="91931"/>
                </a:lnTo>
                <a:lnTo>
                  <a:pt x="158228" y="91932"/>
                </a:lnTo>
                <a:lnTo>
                  <a:pt x="158228" y="91937"/>
                </a:lnTo>
                <a:lnTo>
                  <a:pt x="158228" y="91938"/>
                </a:lnTo>
                <a:lnTo>
                  <a:pt x="158228" y="91940"/>
                </a:lnTo>
                <a:lnTo>
                  <a:pt x="158228" y="91944"/>
                </a:lnTo>
                <a:lnTo>
                  <a:pt x="158228" y="91947"/>
                </a:lnTo>
                <a:lnTo>
                  <a:pt x="158228" y="91950"/>
                </a:lnTo>
                <a:lnTo>
                  <a:pt x="158228" y="91953"/>
                </a:lnTo>
                <a:lnTo>
                  <a:pt x="158228" y="91955"/>
                </a:lnTo>
                <a:lnTo>
                  <a:pt x="158228" y="91959"/>
                </a:lnTo>
                <a:lnTo>
                  <a:pt x="158228" y="91960"/>
                </a:lnTo>
                <a:lnTo>
                  <a:pt x="158228" y="91964"/>
                </a:lnTo>
                <a:lnTo>
                  <a:pt x="158228" y="91964"/>
                </a:lnTo>
                <a:lnTo>
                  <a:pt x="158228" y="91967"/>
                </a:lnTo>
                <a:lnTo>
                  <a:pt x="158228" y="91969"/>
                </a:lnTo>
                <a:lnTo>
                  <a:pt x="158228" y="91972"/>
                </a:lnTo>
                <a:lnTo>
                  <a:pt x="158228" y="91974"/>
                </a:lnTo>
                <a:lnTo>
                  <a:pt x="158228" y="91976"/>
                </a:lnTo>
                <a:lnTo>
                  <a:pt x="158228" y="91978"/>
                </a:lnTo>
                <a:lnTo>
                  <a:pt x="158228" y="91981"/>
                </a:lnTo>
                <a:lnTo>
                  <a:pt x="158228" y="91986"/>
                </a:lnTo>
                <a:lnTo>
                  <a:pt x="158228" y="91987"/>
                </a:lnTo>
                <a:lnTo>
                  <a:pt x="158228" y="91991"/>
                </a:lnTo>
                <a:lnTo>
                  <a:pt x="158228" y="91994"/>
                </a:lnTo>
                <a:lnTo>
                  <a:pt x="158228" y="91997"/>
                </a:lnTo>
                <a:lnTo>
                  <a:pt x="158228" y="91998"/>
                </a:lnTo>
                <a:lnTo>
                  <a:pt x="158228" y="92001"/>
                </a:lnTo>
                <a:lnTo>
                  <a:pt x="158228" y="92002"/>
                </a:lnTo>
                <a:lnTo>
                  <a:pt x="158228" y="92008"/>
                </a:lnTo>
                <a:lnTo>
                  <a:pt x="158228" y="92010"/>
                </a:lnTo>
                <a:lnTo>
                  <a:pt x="158228" y="92013"/>
                </a:lnTo>
                <a:lnTo>
                  <a:pt x="158228" y="92016"/>
                </a:lnTo>
                <a:lnTo>
                  <a:pt x="158228" y="92020"/>
                </a:lnTo>
                <a:lnTo>
                  <a:pt x="158228" y="92020"/>
                </a:lnTo>
                <a:lnTo>
                  <a:pt x="158227" y="92058"/>
                </a:lnTo>
                <a:lnTo>
                  <a:pt x="158227" y="92128"/>
                </a:lnTo>
                <a:lnTo>
                  <a:pt x="158227" y="92161"/>
                </a:lnTo>
                <a:lnTo>
                  <a:pt x="158227" y="92248"/>
                </a:lnTo>
                <a:lnTo>
                  <a:pt x="158227" y="92249"/>
                </a:lnTo>
                <a:lnTo>
                  <a:pt x="158226" y="92361"/>
                </a:lnTo>
                <a:lnTo>
                  <a:pt x="158219" y="92440"/>
                </a:lnTo>
                <a:lnTo>
                  <a:pt x="158212" y="92516"/>
                </a:lnTo>
                <a:lnTo>
                  <a:pt x="158197" y="92614"/>
                </a:lnTo>
                <a:lnTo>
                  <a:pt x="158196" y="92624"/>
                </a:lnTo>
                <a:lnTo>
                  <a:pt x="158182" y="92747"/>
                </a:lnTo>
                <a:lnTo>
                  <a:pt x="158180" y="92770"/>
                </a:lnTo>
                <a:lnTo>
                  <a:pt x="158171" y="92853"/>
                </a:lnTo>
                <a:lnTo>
                  <a:pt x="158161" y="92925"/>
                </a:lnTo>
                <a:lnTo>
                  <a:pt x="158161" y="92926"/>
                </a:lnTo>
                <a:lnTo>
                  <a:pt x="158143" y="93086"/>
                </a:lnTo>
                <a:lnTo>
                  <a:pt x="158143" y="93087"/>
                </a:lnTo>
                <a:lnTo>
                  <a:pt x="158120" y="93281"/>
                </a:lnTo>
                <a:lnTo>
                  <a:pt x="158107" y="93386"/>
                </a:lnTo>
                <a:lnTo>
                  <a:pt x="158103" y="93423"/>
                </a:lnTo>
                <a:lnTo>
                  <a:pt x="158097" y="93478"/>
                </a:lnTo>
                <a:lnTo>
                  <a:pt x="158085" y="93584"/>
                </a:lnTo>
                <a:lnTo>
                  <a:pt x="158071" y="93693"/>
                </a:lnTo>
                <a:lnTo>
                  <a:pt x="158038" y="93960"/>
                </a:lnTo>
                <a:lnTo>
                  <a:pt x="158038" y="93960"/>
                </a:lnTo>
                <a:lnTo>
                  <a:pt x="158035" y="93987"/>
                </a:lnTo>
                <a:lnTo>
                  <a:pt x="158022" y="94090"/>
                </a:lnTo>
                <a:lnTo>
                  <a:pt x="158018" y="94129"/>
                </a:lnTo>
                <a:lnTo>
                  <a:pt x="158010" y="94194"/>
                </a:lnTo>
                <a:lnTo>
                  <a:pt x="158003" y="94254"/>
                </a:lnTo>
                <a:lnTo>
                  <a:pt x="157995" y="94325"/>
                </a:lnTo>
                <a:lnTo>
                  <a:pt x="157990" y="94365"/>
                </a:lnTo>
                <a:lnTo>
                  <a:pt x="157982" y="94422"/>
                </a:lnTo>
                <a:lnTo>
                  <a:pt x="157979" y="94456"/>
                </a:lnTo>
                <a:lnTo>
                  <a:pt x="157977" y="94468"/>
                </a:lnTo>
                <a:lnTo>
                  <a:pt x="157983" y="94580"/>
                </a:lnTo>
                <a:lnTo>
                  <a:pt x="157980" y="94642"/>
                </a:lnTo>
                <a:lnTo>
                  <a:pt x="157973" y="94674"/>
                </a:lnTo>
                <a:lnTo>
                  <a:pt x="157957" y="94711"/>
                </a:lnTo>
                <a:lnTo>
                  <a:pt x="157923" y="94787"/>
                </a:lnTo>
                <a:lnTo>
                  <a:pt x="157893" y="94873"/>
                </a:lnTo>
                <a:lnTo>
                  <a:pt x="157890" y="94888"/>
                </a:lnTo>
                <a:lnTo>
                  <a:pt x="157886" y="94912"/>
                </a:lnTo>
                <a:lnTo>
                  <a:pt x="157885" y="94916"/>
                </a:lnTo>
                <a:lnTo>
                  <a:pt x="157881" y="94932"/>
                </a:lnTo>
                <a:lnTo>
                  <a:pt x="157874" y="94993"/>
                </a:lnTo>
                <a:lnTo>
                  <a:pt x="157871" y="95086"/>
                </a:lnTo>
                <a:lnTo>
                  <a:pt x="157873" y="95109"/>
                </a:lnTo>
                <a:lnTo>
                  <a:pt x="157878" y="95152"/>
                </a:lnTo>
                <a:lnTo>
                  <a:pt x="157898" y="95244"/>
                </a:lnTo>
                <a:lnTo>
                  <a:pt x="157902" y="95257"/>
                </a:lnTo>
                <a:lnTo>
                  <a:pt x="157930" y="95335"/>
                </a:lnTo>
                <a:lnTo>
                  <a:pt x="157954" y="95399"/>
                </a:lnTo>
                <a:lnTo>
                  <a:pt x="157966" y="95471"/>
                </a:lnTo>
                <a:lnTo>
                  <a:pt x="157966" y="95510"/>
                </a:lnTo>
                <a:lnTo>
                  <a:pt x="157955" y="95573"/>
                </a:lnTo>
                <a:lnTo>
                  <a:pt x="157928" y="95675"/>
                </a:lnTo>
                <a:lnTo>
                  <a:pt x="157912" y="95738"/>
                </a:lnTo>
                <a:lnTo>
                  <a:pt x="157909" y="95799"/>
                </a:lnTo>
                <a:lnTo>
                  <a:pt x="157918" y="95858"/>
                </a:lnTo>
                <a:lnTo>
                  <a:pt x="157923" y="95873"/>
                </a:lnTo>
                <a:lnTo>
                  <a:pt x="157935" y="95905"/>
                </a:lnTo>
                <a:lnTo>
                  <a:pt x="157952" y="95947"/>
                </a:lnTo>
                <a:lnTo>
                  <a:pt x="157955" y="95956"/>
                </a:lnTo>
                <a:lnTo>
                  <a:pt x="157964" y="95970"/>
                </a:lnTo>
                <a:lnTo>
                  <a:pt x="157970" y="95976"/>
                </a:lnTo>
                <a:lnTo>
                  <a:pt x="157995" y="96007"/>
                </a:lnTo>
                <a:lnTo>
                  <a:pt x="158043" y="96070"/>
                </a:lnTo>
                <a:lnTo>
                  <a:pt x="158112" y="96166"/>
                </a:lnTo>
                <a:lnTo>
                  <a:pt x="158350" y="96482"/>
                </a:lnTo>
                <a:lnTo>
                  <a:pt x="158386" y="96527"/>
                </a:lnTo>
                <a:lnTo>
                  <a:pt x="158445" y="96608"/>
                </a:lnTo>
                <a:lnTo>
                  <a:pt x="158449" y="96614"/>
                </a:lnTo>
                <a:lnTo>
                  <a:pt x="158503" y="96681"/>
                </a:lnTo>
                <a:lnTo>
                  <a:pt x="158565" y="96726"/>
                </a:lnTo>
                <a:lnTo>
                  <a:pt x="158623" y="96747"/>
                </a:lnTo>
                <a:lnTo>
                  <a:pt x="158634" y="96750"/>
                </a:lnTo>
                <a:lnTo>
                  <a:pt x="158637" y="96751"/>
                </a:lnTo>
                <a:lnTo>
                  <a:pt x="158684" y="96766"/>
                </a:lnTo>
                <a:lnTo>
                  <a:pt x="158756" y="96799"/>
                </a:lnTo>
                <a:lnTo>
                  <a:pt x="158820" y="96843"/>
                </a:lnTo>
                <a:lnTo>
                  <a:pt x="158905" y="96930"/>
                </a:lnTo>
                <a:lnTo>
                  <a:pt x="158906" y="96943"/>
                </a:lnTo>
                <a:lnTo>
                  <a:pt x="159027" y="97072"/>
                </a:lnTo>
                <a:lnTo>
                  <a:pt x="159078" y="97131"/>
                </a:lnTo>
                <a:lnTo>
                  <a:pt x="159134" y="97169"/>
                </a:lnTo>
                <a:lnTo>
                  <a:pt x="159206" y="97223"/>
                </a:lnTo>
                <a:lnTo>
                  <a:pt x="159229" y="97239"/>
                </a:lnTo>
                <a:lnTo>
                  <a:pt x="159279" y="97274"/>
                </a:lnTo>
                <a:lnTo>
                  <a:pt x="159310" y="97295"/>
                </a:lnTo>
                <a:lnTo>
                  <a:pt x="159350" y="97328"/>
                </a:lnTo>
                <a:lnTo>
                  <a:pt x="159359" y="97339"/>
                </a:lnTo>
                <a:lnTo>
                  <a:pt x="159366" y="97344"/>
                </a:lnTo>
                <a:lnTo>
                  <a:pt x="159386" y="97366"/>
                </a:lnTo>
                <a:lnTo>
                  <a:pt x="159399" y="97392"/>
                </a:lnTo>
                <a:lnTo>
                  <a:pt x="159417" y="97429"/>
                </a:lnTo>
                <a:lnTo>
                  <a:pt x="159428" y="97457"/>
                </a:lnTo>
                <a:lnTo>
                  <a:pt x="159438" y="97487"/>
                </a:lnTo>
                <a:lnTo>
                  <a:pt x="159439" y="97490"/>
                </a:lnTo>
                <a:lnTo>
                  <a:pt x="159440" y="97496"/>
                </a:lnTo>
                <a:lnTo>
                  <a:pt x="159445" y="97529"/>
                </a:lnTo>
                <a:lnTo>
                  <a:pt x="159451" y="97562"/>
                </a:lnTo>
                <a:lnTo>
                  <a:pt x="159452" y="97594"/>
                </a:lnTo>
                <a:lnTo>
                  <a:pt x="159473" y="97693"/>
                </a:lnTo>
                <a:lnTo>
                  <a:pt x="159474" y="97699"/>
                </a:lnTo>
                <a:lnTo>
                  <a:pt x="159474" y="97699"/>
                </a:lnTo>
                <a:lnTo>
                  <a:pt x="159483" y="97753"/>
                </a:lnTo>
                <a:lnTo>
                  <a:pt x="159496" y="97840"/>
                </a:lnTo>
                <a:lnTo>
                  <a:pt x="159501" y="97875"/>
                </a:lnTo>
                <a:lnTo>
                  <a:pt x="159501" y="97875"/>
                </a:lnTo>
                <a:lnTo>
                  <a:pt x="159507" y="97911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5" y="97964"/>
                </a:lnTo>
                <a:lnTo>
                  <a:pt x="159524" y="97990"/>
                </a:lnTo>
                <a:lnTo>
                  <a:pt x="159539" y="98026"/>
                </a:lnTo>
                <a:lnTo>
                  <a:pt x="159557" y="98055"/>
                </a:lnTo>
                <a:lnTo>
                  <a:pt x="159634" y="98172"/>
                </a:lnTo>
                <a:lnTo>
                  <a:pt x="159670" y="98223"/>
                </a:lnTo>
                <a:lnTo>
                  <a:pt x="159670" y="98223"/>
                </a:lnTo>
                <a:lnTo>
                  <a:pt x="159779" y="98384"/>
                </a:lnTo>
                <a:lnTo>
                  <a:pt x="159863" y="98506"/>
                </a:lnTo>
                <a:lnTo>
                  <a:pt x="159915" y="98575"/>
                </a:lnTo>
                <a:lnTo>
                  <a:pt x="159922" y="98582"/>
                </a:lnTo>
                <a:lnTo>
                  <a:pt x="159987" y="98642"/>
                </a:lnTo>
                <a:lnTo>
                  <a:pt x="160098" y="98726"/>
                </a:lnTo>
                <a:lnTo>
                  <a:pt x="160139" y="98764"/>
                </a:lnTo>
                <a:lnTo>
                  <a:pt x="160195" y="98808"/>
                </a:lnTo>
                <a:lnTo>
                  <a:pt x="160235" y="98840"/>
                </a:lnTo>
                <a:lnTo>
                  <a:pt x="160270" y="98885"/>
                </a:lnTo>
                <a:lnTo>
                  <a:pt x="160313" y="98933"/>
                </a:lnTo>
                <a:lnTo>
                  <a:pt x="160336" y="98954"/>
                </a:lnTo>
                <a:lnTo>
                  <a:pt x="160367" y="98990"/>
                </a:lnTo>
                <a:lnTo>
                  <a:pt x="160403" y="99034"/>
                </a:lnTo>
                <a:lnTo>
                  <a:pt x="160467" y="99153"/>
                </a:lnTo>
                <a:lnTo>
                  <a:pt x="160488" y="99187"/>
                </a:lnTo>
                <a:lnTo>
                  <a:pt x="160505" y="99216"/>
                </a:lnTo>
                <a:lnTo>
                  <a:pt x="160522" y="99233"/>
                </a:lnTo>
                <a:lnTo>
                  <a:pt x="160568" y="99252"/>
                </a:lnTo>
                <a:lnTo>
                  <a:pt x="160757" y="99310"/>
                </a:lnTo>
                <a:lnTo>
                  <a:pt x="160844" y="99352"/>
                </a:lnTo>
                <a:lnTo>
                  <a:pt x="161062" y="99458"/>
                </a:lnTo>
                <a:lnTo>
                  <a:pt x="161109" y="99496"/>
                </a:lnTo>
                <a:lnTo>
                  <a:pt x="161142" y="99529"/>
                </a:lnTo>
                <a:lnTo>
                  <a:pt x="161151" y="99553"/>
                </a:lnTo>
                <a:lnTo>
                  <a:pt x="161151" y="99562"/>
                </a:lnTo>
                <a:lnTo>
                  <a:pt x="161153" y="99596"/>
                </a:lnTo>
                <a:lnTo>
                  <a:pt x="161139" y="99841"/>
                </a:lnTo>
                <a:lnTo>
                  <a:pt x="161136" y="99907"/>
                </a:lnTo>
                <a:lnTo>
                  <a:pt x="161121" y="100123"/>
                </a:lnTo>
                <a:lnTo>
                  <a:pt x="161109" y="100149"/>
                </a:lnTo>
                <a:lnTo>
                  <a:pt x="161077" y="100198"/>
                </a:lnTo>
                <a:lnTo>
                  <a:pt x="161037" y="100264"/>
                </a:lnTo>
                <a:lnTo>
                  <a:pt x="160992" y="100311"/>
                </a:lnTo>
                <a:lnTo>
                  <a:pt x="160888" y="100405"/>
                </a:lnTo>
                <a:lnTo>
                  <a:pt x="160722" y="100534"/>
                </a:lnTo>
                <a:lnTo>
                  <a:pt x="160623" y="100600"/>
                </a:lnTo>
                <a:lnTo>
                  <a:pt x="160616" y="100605"/>
                </a:lnTo>
                <a:lnTo>
                  <a:pt x="160616" y="100605"/>
                </a:lnTo>
                <a:lnTo>
                  <a:pt x="160616" y="100605"/>
                </a:lnTo>
                <a:lnTo>
                  <a:pt x="160962" y="100705"/>
                </a:lnTo>
                <a:lnTo>
                  <a:pt x="161915" y="100982"/>
                </a:lnTo>
                <a:lnTo>
                  <a:pt x="162699" y="101209"/>
                </a:lnTo>
                <a:lnTo>
                  <a:pt x="163671" y="101491"/>
                </a:lnTo>
                <a:lnTo>
                  <a:pt x="166069" y="102187"/>
                </a:lnTo>
                <a:lnTo>
                  <a:pt x="166091" y="102193"/>
                </a:lnTo>
                <a:lnTo>
                  <a:pt x="166669" y="102361"/>
                </a:lnTo>
                <a:lnTo>
                  <a:pt x="166742" y="102382"/>
                </a:lnTo>
                <a:lnTo>
                  <a:pt x="166748" y="102388"/>
                </a:lnTo>
                <a:lnTo>
                  <a:pt x="166750" y="102389"/>
                </a:lnTo>
                <a:lnTo>
                  <a:pt x="166757" y="102398"/>
                </a:lnTo>
                <a:lnTo>
                  <a:pt x="166778" y="102419"/>
                </a:lnTo>
                <a:lnTo>
                  <a:pt x="166877" y="102437"/>
                </a:lnTo>
                <a:lnTo>
                  <a:pt x="166878" y="102438"/>
                </a:lnTo>
                <a:lnTo>
                  <a:pt x="166883" y="102438"/>
                </a:lnTo>
                <a:lnTo>
                  <a:pt x="166884" y="102439"/>
                </a:lnTo>
                <a:lnTo>
                  <a:pt x="166885" y="102440"/>
                </a:lnTo>
                <a:lnTo>
                  <a:pt x="166887" y="102445"/>
                </a:lnTo>
                <a:lnTo>
                  <a:pt x="166887" y="102448"/>
                </a:lnTo>
                <a:lnTo>
                  <a:pt x="166887" y="102450"/>
                </a:lnTo>
                <a:lnTo>
                  <a:pt x="166886" y="102453"/>
                </a:lnTo>
                <a:lnTo>
                  <a:pt x="166885" y="102455"/>
                </a:lnTo>
                <a:lnTo>
                  <a:pt x="166881" y="102461"/>
                </a:lnTo>
                <a:lnTo>
                  <a:pt x="166881" y="102466"/>
                </a:lnTo>
                <a:lnTo>
                  <a:pt x="166883" y="102468"/>
                </a:lnTo>
                <a:lnTo>
                  <a:pt x="166884" y="102470"/>
                </a:lnTo>
                <a:lnTo>
                  <a:pt x="166886" y="102472"/>
                </a:lnTo>
                <a:lnTo>
                  <a:pt x="166886" y="102473"/>
                </a:lnTo>
                <a:lnTo>
                  <a:pt x="166888" y="102477"/>
                </a:lnTo>
                <a:lnTo>
                  <a:pt x="166888" y="102478"/>
                </a:lnTo>
                <a:lnTo>
                  <a:pt x="166886" y="102483"/>
                </a:lnTo>
                <a:lnTo>
                  <a:pt x="166886" y="102485"/>
                </a:lnTo>
                <a:lnTo>
                  <a:pt x="166886" y="102486"/>
                </a:lnTo>
                <a:lnTo>
                  <a:pt x="166892" y="102496"/>
                </a:lnTo>
                <a:lnTo>
                  <a:pt x="166896" y="102497"/>
                </a:lnTo>
                <a:lnTo>
                  <a:pt x="166898" y="102497"/>
                </a:lnTo>
                <a:lnTo>
                  <a:pt x="166900" y="102499"/>
                </a:lnTo>
                <a:lnTo>
                  <a:pt x="166901" y="102501"/>
                </a:lnTo>
                <a:lnTo>
                  <a:pt x="166901" y="102506"/>
                </a:lnTo>
                <a:lnTo>
                  <a:pt x="166901" y="102509"/>
                </a:lnTo>
                <a:lnTo>
                  <a:pt x="166904" y="102513"/>
                </a:lnTo>
                <a:lnTo>
                  <a:pt x="166906" y="102515"/>
                </a:lnTo>
                <a:lnTo>
                  <a:pt x="166907" y="102515"/>
                </a:lnTo>
                <a:lnTo>
                  <a:pt x="166909" y="102516"/>
                </a:lnTo>
                <a:lnTo>
                  <a:pt x="166912" y="102518"/>
                </a:lnTo>
                <a:lnTo>
                  <a:pt x="166914" y="102522"/>
                </a:lnTo>
                <a:lnTo>
                  <a:pt x="166915" y="102526"/>
                </a:lnTo>
                <a:lnTo>
                  <a:pt x="166918" y="102527"/>
                </a:lnTo>
                <a:lnTo>
                  <a:pt x="166919" y="102527"/>
                </a:lnTo>
                <a:lnTo>
                  <a:pt x="166921" y="102528"/>
                </a:lnTo>
                <a:lnTo>
                  <a:pt x="166923" y="102529"/>
                </a:lnTo>
                <a:lnTo>
                  <a:pt x="166928" y="102531"/>
                </a:lnTo>
                <a:lnTo>
                  <a:pt x="166928" y="102532"/>
                </a:lnTo>
                <a:lnTo>
                  <a:pt x="166930" y="102533"/>
                </a:lnTo>
                <a:lnTo>
                  <a:pt x="166928" y="102536"/>
                </a:lnTo>
                <a:lnTo>
                  <a:pt x="166928" y="102537"/>
                </a:lnTo>
                <a:lnTo>
                  <a:pt x="166928" y="102540"/>
                </a:lnTo>
                <a:lnTo>
                  <a:pt x="166928" y="102541"/>
                </a:lnTo>
                <a:lnTo>
                  <a:pt x="166929" y="102541"/>
                </a:lnTo>
                <a:lnTo>
                  <a:pt x="166932" y="102541"/>
                </a:lnTo>
                <a:lnTo>
                  <a:pt x="166934" y="102541"/>
                </a:lnTo>
                <a:lnTo>
                  <a:pt x="166934" y="102541"/>
                </a:lnTo>
                <a:lnTo>
                  <a:pt x="166937" y="102541"/>
                </a:lnTo>
                <a:lnTo>
                  <a:pt x="166943" y="102544"/>
                </a:lnTo>
                <a:lnTo>
                  <a:pt x="166943" y="102547"/>
                </a:lnTo>
                <a:lnTo>
                  <a:pt x="166943" y="102548"/>
                </a:lnTo>
                <a:lnTo>
                  <a:pt x="166943" y="102550"/>
                </a:lnTo>
                <a:lnTo>
                  <a:pt x="166948" y="102550"/>
                </a:lnTo>
                <a:lnTo>
                  <a:pt x="166953" y="102550"/>
                </a:lnTo>
                <a:lnTo>
                  <a:pt x="166956" y="102550"/>
                </a:lnTo>
                <a:lnTo>
                  <a:pt x="166957" y="102550"/>
                </a:lnTo>
                <a:lnTo>
                  <a:pt x="166958" y="102550"/>
                </a:lnTo>
                <a:lnTo>
                  <a:pt x="166961" y="102550"/>
                </a:lnTo>
                <a:lnTo>
                  <a:pt x="166968" y="102548"/>
                </a:lnTo>
                <a:lnTo>
                  <a:pt x="166971" y="102548"/>
                </a:lnTo>
                <a:lnTo>
                  <a:pt x="166976" y="102551"/>
                </a:lnTo>
                <a:lnTo>
                  <a:pt x="166976" y="102554"/>
                </a:lnTo>
                <a:lnTo>
                  <a:pt x="166976" y="102554"/>
                </a:lnTo>
                <a:lnTo>
                  <a:pt x="166976" y="102557"/>
                </a:lnTo>
                <a:lnTo>
                  <a:pt x="166978" y="102560"/>
                </a:lnTo>
                <a:lnTo>
                  <a:pt x="166983" y="102561"/>
                </a:lnTo>
                <a:lnTo>
                  <a:pt x="166983" y="102561"/>
                </a:lnTo>
                <a:lnTo>
                  <a:pt x="166986" y="102561"/>
                </a:lnTo>
                <a:lnTo>
                  <a:pt x="166989" y="102566"/>
                </a:lnTo>
                <a:lnTo>
                  <a:pt x="166990" y="102567"/>
                </a:lnTo>
                <a:lnTo>
                  <a:pt x="166990" y="102569"/>
                </a:lnTo>
                <a:lnTo>
                  <a:pt x="166996" y="102576"/>
                </a:lnTo>
                <a:lnTo>
                  <a:pt x="166996" y="102579"/>
                </a:lnTo>
                <a:lnTo>
                  <a:pt x="166994" y="102583"/>
                </a:lnTo>
                <a:lnTo>
                  <a:pt x="166991" y="102585"/>
                </a:lnTo>
                <a:lnTo>
                  <a:pt x="166989" y="102587"/>
                </a:lnTo>
                <a:lnTo>
                  <a:pt x="166989" y="102588"/>
                </a:lnTo>
                <a:lnTo>
                  <a:pt x="166986" y="102597"/>
                </a:lnTo>
                <a:lnTo>
                  <a:pt x="166985" y="102600"/>
                </a:lnTo>
                <a:lnTo>
                  <a:pt x="166984" y="102602"/>
                </a:lnTo>
                <a:lnTo>
                  <a:pt x="166992" y="102610"/>
                </a:lnTo>
                <a:lnTo>
                  <a:pt x="166995" y="102611"/>
                </a:lnTo>
                <a:lnTo>
                  <a:pt x="166998" y="102613"/>
                </a:lnTo>
                <a:lnTo>
                  <a:pt x="167003" y="102617"/>
                </a:lnTo>
                <a:lnTo>
                  <a:pt x="167006" y="102619"/>
                </a:lnTo>
                <a:lnTo>
                  <a:pt x="167005" y="102620"/>
                </a:lnTo>
                <a:lnTo>
                  <a:pt x="167005" y="102621"/>
                </a:lnTo>
                <a:lnTo>
                  <a:pt x="167004" y="102623"/>
                </a:lnTo>
                <a:lnTo>
                  <a:pt x="167000" y="102628"/>
                </a:lnTo>
                <a:lnTo>
                  <a:pt x="166998" y="102630"/>
                </a:lnTo>
                <a:lnTo>
                  <a:pt x="166999" y="102632"/>
                </a:lnTo>
                <a:lnTo>
                  <a:pt x="167002" y="102634"/>
                </a:lnTo>
                <a:lnTo>
                  <a:pt x="167003" y="102635"/>
                </a:lnTo>
                <a:lnTo>
                  <a:pt x="167006" y="102637"/>
                </a:lnTo>
                <a:lnTo>
                  <a:pt x="167006" y="102637"/>
                </a:lnTo>
                <a:lnTo>
                  <a:pt x="167006" y="102638"/>
                </a:lnTo>
                <a:lnTo>
                  <a:pt x="167008" y="102646"/>
                </a:lnTo>
                <a:lnTo>
                  <a:pt x="167010" y="102649"/>
                </a:lnTo>
                <a:lnTo>
                  <a:pt x="167011" y="102652"/>
                </a:lnTo>
                <a:lnTo>
                  <a:pt x="167011" y="102654"/>
                </a:lnTo>
                <a:lnTo>
                  <a:pt x="167011" y="102658"/>
                </a:lnTo>
                <a:lnTo>
                  <a:pt x="167013" y="102659"/>
                </a:lnTo>
                <a:lnTo>
                  <a:pt x="167013" y="102660"/>
                </a:lnTo>
                <a:lnTo>
                  <a:pt x="167014" y="102661"/>
                </a:lnTo>
                <a:lnTo>
                  <a:pt x="167015" y="102663"/>
                </a:lnTo>
                <a:lnTo>
                  <a:pt x="167016" y="102664"/>
                </a:lnTo>
                <a:lnTo>
                  <a:pt x="167018" y="102668"/>
                </a:lnTo>
                <a:lnTo>
                  <a:pt x="167018" y="102672"/>
                </a:lnTo>
                <a:lnTo>
                  <a:pt x="167018" y="102676"/>
                </a:lnTo>
                <a:lnTo>
                  <a:pt x="167018" y="102681"/>
                </a:lnTo>
                <a:lnTo>
                  <a:pt x="167018" y="102683"/>
                </a:lnTo>
                <a:lnTo>
                  <a:pt x="167018" y="102685"/>
                </a:lnTo>
                <a:lnTo>
                  <a:pt x="167017" y="102686"/>
                </a:lnTo>
                <a:lnTo>
                  <a:pt x="167015" y="102688"/>
                </a:lnTo>
                <a:lnTo>
                  <a:pt x="167015" y="102691"/>
                </a:lnTo>
                <a:lnTo>
                  <a:pt x="167015" y="102693"/>
                </a:lnTo>
                <a:lnTo>
                  <a:pt x="167015" y="102700"/>
                </a:lnTo>
                <a:lnTo>
                  <a:pt x="167018" y="102704"/>
                </a:lnTo>
                <a:lnTo>
                  <a:pt x="167020" y="102708"/>
                </a:lnTo>
                <a:lnTo>
                  <a:pt x="167025" y="102710"/>
                </a:lnTo>
                <a:lnTo>
                  <a:pt x="167035" y="102719"/>
                </a:lnTo>
                <a:lnTo>
                  <a:pt x="167037" y="102719"/>
                </a:lnTo>
                <a:lnTo>
                  <a:pt x="167039" y="102719"/>
                </a:lnTo>
                <a:lnTo>
                  <a:pt x="167044" y="102722"/>
                </a:lnTo>
                <a:lnTo>
                  <a:pt x="167048" y="102724"/>
                </a:lnTo>
                <a:lnTo>
                  <a:pt x="167050" y="102726"/>
                </a:lnTo>
                <a:lnTo>
                  <a:pt x="167052" y="102729"/>
                </a:lnTo>
                <a:lnTo>
                  <a:pt x="167052" y="102729"/>
                </a:lnTo>
                <a:lnTo>
                  <a:pt x="167052" y="102732"/>
                </a:lnTo>
                <a:lnTo>
                  <a:pt x="167052" y="102733"/>
                </a:lnTo>
                <a:lnTo>
                  <a:pt x="167052" y="102739"/>
                </a:lnTo>
                <a:lnTo>
                  <a:pt x="167052" y="102741"/>
                </a:lnTo>
                <a:lnTo>
                  <a:pt x="167052" y="102742"/>
                </a:lnTo>
                <a:lnTo>
                  <a:pt x="167052" y="102743"/>
                </a:lnTo>
                <a:lnTo>
                  <a:pt x="167052" y="102745"/>
                </a:lnTo>
                <a:lnTo>
                  <a:pt x="167054" y="102749"/>
                </a:lnTo>
                <a:lnTo>
                  <a:pt x="167054" y="102751"/>
                </a:lnTo>
                <a:lnTo>
                  <a:pt x="167054" y="102753"/>
                </a:lnTo>
                <a:lnTo>
                  <a:pt x="167054" y="102754"/>
                </a:lnTo>
                <a:lnTo>
                  <a:pt x="167055" y="102755"/>
                </a:lnTo>
                <a:lnTo>
                  <a:pt x="167056" y="102757"/>
                </a:lnTo>
                <a:lnTo>
                  <a:pt x="167057" y="102759"/>
                </a:lnTo>
                <a:lnTo>
                  <a:pt x="167054" y="102762"/>
                </a:lnTo>
                <a:lnTo>
                  <a:pt x="167052" y="102763"/>
                </a:lnTo>
                <a:lnTo>
                  <a:pt x="167052" y="102764"/>
                </a:lnTo>
                <a:lnTo>
                  <a:pt x="167049" y="102766"/>
                </a:lnTo>
                <a:lnTo>
                  <a:pt x="167049" y="102766"/>
                </a:lnTo>
                <a:lnTo>
                  <a:pt x="167048" y="102767"/>
                </a:lnTo>
                <a:lnTo>
                  <a:pt x="167047" y="102768"/>
                </a:lnTo>
                <a:lnTo>
                  <a:pt x="167041" y="102775"/>
                </a:lnTo>
                <a:lnTo>
                  <a:pt x="167038" y="102774"/>
                </a:lnTo>
                <a:lnTo>
                  <a:pt x="167036" y="102774"/>
                </a:lnTo>
                <a:lnTo>
                  <a:pt x="167031" y="102772"/>
                </a:lnTo>
                <a:lnTo>
                  <a:pt x="167030" y="102771"/>
                </a:lnTo>
                <a:lnTo>
                  <a:pt x="167028" y="102771"/>
                </a:lnTo>
                <a:lnTo>
                  <a:pt x="167023" y="102772"/>
                </a:lnTo>
                <a:lnTo>
                  <a:pt x="167021" y="102773"/>
                </a:lnTo>
                <a:lnTo>
                  <a:pt x="167020" y="102775"/>
                </a:lnTo>
                <a:lnTo>
                  <a:pt x="167020" y="102776"/>
                </a:lnTo>
                <a:lnTo>
                  <a:pt x="167019" y="102781"/>
                </a:lnTo>
                <a:lnTo>
                  <a:pt x="167019" y="102781"/>
                </a:lnTo>
                <a:lnTo>
                  <a:pt x="167023" y="102787"/>
                </a:lnTo>
                <a:lnTo>
                  <a:pt x="167023" y="102787"/>
                </a:lnTo>
                <a:lnTo>
                  <a:pt x="167026" y="102788"/>
                </a:lnTo>
                <a:lnTo>
                  <a:pt x="167026" y="102788"/>
                </a:lnTo>
                <a:lnTo>
                  <a:pt x="167029" y="102790"/>
                </a:lnTo>
                <a:lnTo>
                  <a:pt x="167031" y="102793"/>
                </a:lnTo>
                <a:lnTo>
                  <a:pt x="167031" y="102795"/>
                </a:lnTo>
                <a:lnTo>
                  <a:pt x="167031" y="102795"/>
                </a:lnTo>
                <a:lnTo>
                  <a:pt x="167031" y="102797"/>
                </a:lnTo>
                <a:lnTo>
                  <a:pt x="167031" y="102799"/>
                </a:lnTo>
                <a:lnTo>
                  <a:pt x="167025" y="102799"/>
                </a:lnTo>
                <a:lnTo>
                  <a:pt x="167023" y="102799"/>
                </a:lnTo>
                <a:lnTo>
                  <a:pt x="167019" y="102799"/>
                </a:lnTo>
                <a:lnTo>
                  <a:pt x="167018" y="102799"/>
                </a:lnTo>
                <a:lnTo>
                  <a:pt x="167016" y="102801"/>
                </a:lnTo>
                <a:lnTo>
                  <a:pt x="167016" y="102803"/>
                </a:lnTo>
                <a:lnTo>
                  <a:pt x="167016" y="102803"/>
                </a:lnTo>
                <a:lnTo>
                  <a:pt x="167016" y="102808"/>
                </a:lnTo>
                <a:lnTo>
                  <a:pt x="167016" y="102813"/>
                </a:lnTo>
                <a:lnTo>
                  <a:pt x="167016" y="102813"/>
                </a:lnTo>
                <a:lnTo>
                  <a:pt x="167019" y="102817"/>
                </a:lnTo>
                <a:lnTo>
                  <a:pt x="167021" y="102818"/>
                </a:lnTo>
                <a:lnTo>
                  <a:pt x="167027" y="102818"/>
                </a:lnTo>
                <a:lnTo>
                  <a:pt x="167028" y="102818"/>
                </a:lnTo>
                <a:lnTo>
                  <a:pt x="167029" y="102816"/>
                </a:lnTo>
                <a:lnTo>
                  <a:pt x="167031" y="102815"/>
                </a:lnTo>
                <a:lnTo>
                  <a:pt x="167033" y="102813"/>
                </a:lnTo>
                <a:lnTo>
                  <a:pt x="167036" y="102812"/>
                </a:lnTo>
                <a:lnTo>
                  <a:pt x="167040" y="102812"/>
                </a:lnTo>
                <a:lnTo>
                  <a:pt x="167047" y="102812"/>
                </a:lnTo>
                <a:lnTo>
                  <a:pt x="167051" y="102814"/>
                </a:lnTo>
                <a:lnTo>
                  <a:pt x="167053" y="102815"/>
                </a:lnTo>
                <a:lnTo>
                  <a:pt x="167053" y="102820"/>
                </a:lnTo>
                <a:lnTo>
                  <a:pt x="167053" y="102820"/>
                </a:lnTo>
                <a:lnTo>
                  <a:pt x="167053" y="102822"/>
                </a:lnTo>
                <a:lnTo>
                  <a:pt x="167053" y="102823"/>
                </a:lnTo>
                <a:lnTo>
                  <a:pt x="167053" y="102825"/>
                </a:lnTo>
                <a:lnTo>
                  <a:pt x="167050" y="102830"/>
                </a:lnTo>
                <a:lnTo>
                  <a:pt x="167046" y="102833"/>
                </a:lnTo>
                <a:lnTo>
                  <a:pt x="167041" y="102838"/>
                </a:lnTo>
                <a:lnTo>
                  <a:pt x="167038" y="102844"/>
                </a:lnTo>
                <a:lnTo>
                  <a:pt x="167039" y="102848"/>
                </a:lnTo>
                <a:lnTo>
                  <a:pt x="167041" y="102849"/>
                </a:lnTo>
                <a:lnTo>
                  <a:pt x="167045" y="102850"/>
                </a:lnTo>
                <a:lnTo>
                  <a:pt x="167045" y="102851"/>
                </a:lnTo>
                <a:lnTo>
                  <a:pt x="167046" y="102852"/>
                </a:lnTo>
                <a:lnTo>
                  <a:pt x="167046" y="102853"/>
                </a:lnTo>
                <a:lnTo>
                  <a:pt x="167041" y="102855"/>
                </a:lnTo>
                <a:lnTo>
                  <a:pt x="167040" y="102855"/>
                </a:lnTo>
                <a:lnTo>
                  <a:pt x="167036" y="102858"/>
                </a:lnTo>
                <a:lnTo>
                  <a:pt x="167036" y="102858"/>
                </a:lnTo>
                <a:lnTo>
                  <a:pt x="167033" y="102862"/>
                </a:lnTo>
                <a:lnTo>
                  <a:pt x="167033" y="102867"/>
                </a:lnTo>
                <a:lnTo>
                  <a:pt x="167038" y="102873"/>
                </a:lnTo>
                <a:lnTo>
                  <a:pt x="167040" y="102873"/>
                </a:lnTo>
                <a:lnTo>
                  <a:pt x="167041" y="102874"/>
                </a:lnTo>
                <a:lnTo>
                  <a:pt x="167047" y="102876"/>
                </a:lnTo>
                <a:lnTo>
                  <a:pt x="167051" y="102877"/>
                </a:lnTo>
                <a:lnTo>
                  <a:pt x="167053" y="102878"/>
                </a:lnTo>
                <a:lnTo>
                  <a:pt x="167057" y="102882"/>
                </a:lnTo>
                <a:lnTo>
                  <a:pt x="167057" y="102886"/>
                </a:lnTo>
                <a:lnTo>
                  <a:pt x="167054" y="102891"/>
                </a:lnTo>
                <a:lnTo>
                  <a:pt x="167050" y="102891"/>
                </a:lnTo>
                <a:lnTo>
                  <a:pt x="167048" y="102891"/>
                </a:lnTo>
                <a:lnTo>
                  <a:pt x="167047" y="102891"/>
                </a:lnTo>
                <a:lnTo>
                  <a:pt x="167046" y="102891"/>
                </a:lnTo>
                <a:lnTo>
                  <a:pt x="167046" y="102891"/>
                </a:lnTo>
                <a:lnTo>
                  <a:pt x="167045" y="102891"/>
                </a:lnTo>
                <a:lnTo>
                  <a:pt x="167044" y="102891"/>
                </a:lnTo>
                <a:lnTo>
                  <a:pt x="167044" y="102896"/>
                </a:lnTo>
                <a:lnTo>
                  <a:pt x="167044" y="102898"/>
                </a:lnTo>
                <a:lnTo>
                  <a:pt x="167044" y="102900"/>
                </a:lnTo>
                <a:lnTo>
                  <a:pt x="167044" y="102900"/>
                </a:lnTo>
                <a:lnTo>
                  <a:pt x="167046" y="102904"/>
                </a:lnTo>
                <a:lnTo>
                  <a:pt x="167046" y="102906"/>
                </a:lnTo>
                <a:lnTo>
                  <a:pt x="167044" y="102908"/>
                </a:lnTo>
                <a:lnTo>
                  <a:pt x="167039" y="102908"/>
                </a:lnTo>
                <a:lnTo>
                  <a:pt x="167035" y="102903"/>
                </a:lnTo>
                <a:lnTo>
                  <a:pt x="167034" y="102902"/>
                </a:lnTo>
                <a:lnTo>
                  <a:pt x="167032" y="102900"/>
                </a:lnTo>
                <a:lnTo>
                  <a:pt x="167028" y="102900"/>
                </a:lnTo>
                <a:lnTo>
                  <a:pt x="167025" y="102900"/>
                </a:lnTo>
                <a:lnTo>
                  <a:pt x="167023" y="102902"/>
                </a:lnTo>
                <a:lnTo>
                  <a:pt x="167015" y="102908"/>
                </a:lnTo>
                <a:lnTo>
                  <a:pt x="167016" y="102909"/>
                </a:lnTo>
                <a:lnTo>
                  <a:pt x="167018" y="102916"/>
                </a:lnTo>
                <a:lnTo>
                  <a:pt x="167020" y="102919"/>
                </a:lnTo>
                <a:lnTo>
                  <a:pt x="167021" y="102921"/>
                </a:lnTo>
                <a:lnTo>
                  <a:pt x="167022" y="102921"/>
                </a:lnTo>
                <a:lnTo>
                  <a:pt x="167025" y="102923"/>
                </a:lnTo>
                <a:lnTo>
                  <a:pt x="167027" y="102927"/>
                </a:lnTo>
                <a:lnTo>
                  <a:pt x="167027" y="102928"/>
                </a:lnTo>
                <a:lnTo>
                  <a:pt x="167027" y="102930"/>
                </a:lnTo>
                <a:lnTo>
                  <a:pt x="167027" y="102933"/>
                </a:lnTo>
                <a:lnTo>
                  <a:pt x="167030" y="102938"/>
                </a:lnTo>
                <a:lnTo>
                  <a:pt x="167034" y="102941"/>
                </a:lnTo>
                <a:lnTo>
                  <a:pt x="167036" y="102942"/>
                </a:lnTo>
                <a:lnTo>
                  <a:pt x="167039" y="102942"/>
                </a:lnTo>
                <a:lnTo>
                  <a:pt x="167041" y="102942"/>
                </a:lnTo>
                <a:lnTo>
                  <a:pt x="167042" y="102942"/>
                </a:lnTo>
                <a:lnTo>
                  <a:pt x="167044" y="102941"/>
                </a:lnTo>
                <a:lnTo>
                  <a:pt x="167050" y="102940"/>
                </a:lnTo>
                <a:lnTo>
                  <a:pt x="167050" y="102942"/>
                </a:lnTo>
                <a:lnTo>
                  <a:pt x="167050" y="102944"/>
                </a:lnTo>
                <a:lnTo>
                  <a:pt x="167050" y="102946"/>
                </a:lnTo>
                <a:lnTo>
                  <a:pt x="167050" y="102949"/>
                </a:lnTo>
                <a:lnTo>
                  <a:pt x="167051" y="102950"/>
                </a:lnTo>
                <a:lnTo>
                  <a:pt x="167054" y="102952"/>
                </a:lnTo>
                <a:lnTo>
                  <a:pt x="167057" y="102952"/>
                </a:lnTo>
                <a:lnTo>
                  <a:pt x="167062" y="102952"/>
                </a:lnTo>
                <a:lnTo>
                  <a:pt x="167065" y="102948"/>
                </a:lnTo>
                <a:lnTo>
                  <a:pt x="167065" y="102945"/>
                </a:lnTo>
                <a:lnTo>
                  <a:pt x="167067" y="102940"/>
                </a:lnTo>
                <a:lnTo>
                  <a:pt x="167067" y="102939"/>
                </a:lnTo>
                <a:lnTo>
                  <a:pt x="167067" y="102938"/>
                </a:lnTo>
                <a:lnTo>
                  <a:pt x="167068" y="102933"/>
                </a:lnTo>
                <a:lnTo>
                  <a:pt x="167070" y="102933"/>
                </a:lnTo>
                <a:lnTo>
                  <a:pt x="167072" y="102933"/>
                </a:lnTo>
                <a:lnTo>
                  <a:pt x="167082" y="102933"/>
                </a:lnTo>
                <a:lnTo>
                  <a:pt x="167086" y="102936"/>
                </a:lnTo>
                <a:lnTo>
                  <a:pt x="167087" y="102939"/>
                </a:lnTo>
                <a:lnTo>
                  <a:pt x="167088" y="102941"/>
                </a:lnTo>
                <a:lnTo>
                  <a:pt x="167091" y="102946"/>
                </a:lnTo>
                <a:lnTo>
                  <a:pt x="167102" y="102946"/>
                </a:lnTo>
                <a:lnTo>
                  <a:pt x="167103" y="102943"/>
                </a:lnTo>
                <a:lnTo>
                  <a:pt x="167103" y="102941"/>
                </a:lnTo>
                <a:lnTo>
                  <a:pt x="167102" y="102937"/>
                </a:lnTo>
                <a:lnTo>
                  <a:pt x="167103" y="102932"/>
                </a:lnTo>
                <a:lnTo>
                  <a:pt x="167106" y="102932"/>
                </a:lnTo>
                <a:lnTo>
                  <a:pt x="167107" y="102933"/>
                </a:lnTo>
                <a:lnTo>
                  <a:pt x="167108" y="102933"/>
                </a:lnTo>
                <a:lnTo>
                  <a:pt x="167110" y="102932"/>
                </a:lnTo>
                <a:lnTo>
                  <a:pt x="167110" y="102930"/>
                </a:lnTo>
                <a:lnTo>
                  <a:pt x="167110" y="102926"/>
                </a:lnTo>
                <a:lnTo>
                  <a:pt x="167110" y="102926"/>
                </a:lnTo>
                <a:lnTo>
                  <a:pt x="167110" y="102922"/>
                </a:lnTo>
                <a:lnTo>
                  <a:pt x="167113" y="102915"/>
                </a:lnTo>
                <a:lnTo>
                  <a:pt x="167116" y="102915"/>
                </a:lnTo>
                <a:lnTo>
                  <a:pt x="167116" y="102915"/>
                </a:lnTo>
                <a:lnTo>
                  <a:pt x="167120" y="102915"/>
                </a:lnTo>
                <a:lnTo>
                  <a:pt x="167124" y="102918"/>
                </a:lnTo>
                <a:lnTo>
                  <a:pt x="167124" y="102918"/>
                </a:lnTo>
                <a:lnTo>
                  <a:pt x="167125" y="102920"/>
                </a:lnTo>
                <a:lnTo>
                  <a:pt x="167128" y="102921"/>
                </a:lnTo>
                <a:lnTo>
                  <a:pt x="167133" y="102921"/>
                </a:lnTo>
                <a:lnTo>
                  <a:pt x="167133" y="102921"/>
                </a:lnTo>
                <a:lnTo>
                  <a:pt x="167140" y="102921"/>
                </a:lnTo>
                <a:lnTo>
                  <a:pt x="167144" y="102921"/>
                </a:lnTo>
                <a:lnTo>
                  <a:pt x="167145" y="102921"/>
                </a:lnTo>
                <a:lnTo>
                  <a:pt x="167147" y="102924"/>
                </a:lnTo>
                <a:lnTo>
                  <a:pt x="167146" y="102927"/>
                </a:lnTo>
                <a:lnTo>
                  <a:pt x="167143" y="102931"/>
                </a:lnTo>
                <a:lnTo>
                  <a:pt x="167142" y="102932"/>
                </a:lnTo>
                <a:lnTo>
                  <a:pt x="167140" y="102932"/>
                </a:lnTo>
                <a:lnTo>
                  <a:pt x="167140" y="102932"/>
                </a:lnTo>
                <a:lnTo>
                  <a:pt x="167137" y="102938"/>
                </a:lnTo>
                <a:lnTo>
                  <a:pt x="167134" y="102945"/>
                </a:lnTo>
                <a:lnTo>
                  <a:pt x="167135" y="102947"/>
                </a:lnTo>
                <a:lnTo>
                  <a:pt x="167137" y="102948"/>
                </a:lnTo>
                <a:lnTo>
                  <a:pt x="167144" y="102949"/>
                </a:lnTo>
                <a:lnTo>
                  <a:pt x="167148" y="102949"/>
                </a:lnTo>
                <a:lnTo>
                  <a:pt x="167151" y="102945"/>
                </a:lnTo>
                <a:lnTo>
                  <a:pt x="167153" y="102943"/>
                </a:lnTo>
                <a:lnTo>
                  <a:pt x="167153" y="102943"/>
                </a:lnTo>
                <a:lnTo>
                  <a:pt x="167155" y="102942"/>
                </a:lnTo>
                <a:lnTo>
                  <a:pt x="167155" y="102942"/>
                </a:lnTo>
                <a:lnTo>
                  <a:pt x="167157" y="102941"/>
                </a:lnTo>
                <a:lnTo>
                  <a:pt x="167160" y="102941"/>
                </a:lnTo>
                <a:lnTo>
                  <a:pt x="167162" y="102941"/>
                </a:lnTo>
                <a:lnTo>
                  <a:pt x="167165" y="102941"/>
                </a:lnTo>
                <a:lnTo>
                  <a:pt x="167168" y="102942"/>
                </a:lnTo>
                <a:lnTo>
                  <a:pt x="167171" y="102943"/>
                </a:lnTo>
                <a:lnTo>
                  <a:pt x="167173" y="102946"/>
                </a:lnTo>
                <a:lnTo>
                  <a:pt x="167173" y="102947"/>
                </a:lnTo>
                <a:lnTo>
                  <a:pt x="167176" y="102949"/>
                </a:lnTo>
                <a:lnTo>
                  <a:pt x="167176" y="102950"/>
                </a:lnTo>
                <a:lnTo>
                  <a:pt x="167182" y="102952"/>
                </a:lnTo>
                <a:lnTo>
                  <a:pt x="167182" y="102952"/>
                </a:lnTo>
                <a:lnTo>
                  <a:pt x="167184" y="102954"/>
                </a:lnTo>
                <a:lnTo>
                  <a:pt x="167188" y="102955"/>
                </a:lnTo>
                <a:lnTo>
                  <a:pt x="167191" y="102956"/>
                </a:lnTo>
                <a:lnTo>
                  <a:pt x="167192" y="102957"/>
                </a:lnTo>
                <a:lnTo>
                  <a:pt x="167193" y="102958"/>
                </a:lnTo>
                <a:lnTo>
                  <a:pt x="167196" y="102962"/>
                </a:lnTo>
                <a:lnTo>
                  <a:pt x="167193" y="102969"/>
                </a:lnTo>
                <a:lnTo>
                  <a:pt x="167192" y="102970"/>
                </a:lnTo>
                <a:lnTo>
                  <a:pt x="167192" y="102976"/>
                </a:lnTo>
                <a:lnTo>
                  <a:pt x="167192" y="102977"/>
                </a:lnTo>
                <a:lnTo>
                  <a:pt x="167198" y="102977"/>
                </a:lnTo>
                <a:lnTo>
                  <a:pt x="167204" y="102973"/>
                </a:lnTo>
                <a:lnTo>
                  <a:pt x="167205" y="102970"/>
                </a:lnTo>
                <a:lnTo>
                  <a:pt x="167206" y="102968"/>
                </a:lnTo>
                <a:lnTo>
                  <a:pt x="167208" y="102967"/>
                </a:lnTo>
                <a:lnTo>
                  <a:pt x="167210" y="102967"/>
                </a:lnTo>
                <a:lnTo>
                  <a:pt x="167214" y="102966"/>
                </a:lnTo>
                <a:lnTo>
                  <a:pt x="167220" y="102966"/>
                </a:lnTo>
                <a:lnTo>
                  <a:pt x="167225" y="102969"/>
                </a:lnTo>
                <a:lnTo>
                  <a:pt x="167225" y="102970"/>
                </a:lnTo>
                <a:lnTo>
                  <a:pt x="167225" y="102974"/>
                </a:lnTo>
                <a:lnTo>
                  <a:pt x="167225" y="102975"/>
                </a:lnTo>
                <a:lnTo>
                  <a:pt x="167225" y="102975"/>
                </a:lnTo>
                <a:lnTo>
                  <a:pt x="167225" y="102975"/>
                </a:lnTo>
                <a:lnTo>
                  <a:pt x="167230" y="102982"/>
                </a:lnTo>
                <a:lnTo>
                  <a:pt x="167233" y="102984"/>
                </a:lnTo>
                <a:lnTo>
                  <a:pt x="167233" y="102988"/>
                </a:lnTo>
                <a:lnTo>
                  <a:pt x="167233" y="102989"/>
                </a:lnTo>
                <a:lnTo>
                  <a:pt x="167233" y="102993"/>
                </a:lnTo>
                <a:lnTo>
                  <a:pt x="167234" y="102998"/>
                </a:lnTo>
                <a:lnTo>
                  <a:pt x="167236" y="103000"/>
                </a:lnTo>
                <a:lnTo>
                  <a:pt x="167238" y="103001"/>
                </a:lnTo>
                <a:lnTo>
                  <a:pt x="167243" y="102998"/>
                </a:lnTo>
                <a:lnTo>
                  <a:pt x="167245" y="102994"/>
                </a:lnTo>
                <a:lnTo>
                  <a:pt x="167245" y="102992"/>
                </a:lnTo>
                <a:lnTo>
                  <a:pt x="167245" y="102991"/>
                </a:lnTo>
                <a:lnTo>
                  <a:pt x="167247" y="102987"/>
                </a:lnTo>
                <a:lnTo>
                  <a:pt x="167249" y="102985"/>
                </a:lnTo>
                <a:lnTo>
                  <a:pt x="167250" y="102985"/>
                </a:lnTo>
                <a:lnTo>
                  <a:pt x="167252" y="102986"/>
                </a:lnTo>
                <a:lnTo>
                  <a:pt x="167254" y="102987"/>
                </a:lnTo>
                <a:lnTo>
                  <a:pt x="167255" y="102988"/>
                </a:lnTo>
                <a:lnTo>
                  <a:pt x="167262" y="102985"/>
                </a:lnTo>
                <a:lnTo>
                  <a:pt x="167264" y="102982"/>
                </a:lnTo>
                <a:lnTo>
                  <a:pt x="167265" y="102981"/>
                </a:lnTo>
                <a:lnTo>
                  <a:pt x="167266" y="102977"/>
                </a:lnTo>
                <a:lnTo>
                  <a:pt x="167267" y="102976"/>
                </a:lnTo>
                <a:lnTo>
                  <a:pt x="167276" y="102976"/>
                </a:lnTo>
                <a:lnTo>
                  <a:pt x="167280" y="102979"/>
                </a:lnTo>
                <a:lnTo>
                  <a:pt x="167282" y="102980"/>
                </a:lnTo>
                <a:lnTo>
                  <a:pt x="167284" y="102982"/>
                </a:lnTo>
                <a:lnTo>
                  <a:pt x="167285" y="102984"/>
                </a:lnTo>
                <a:lnTo>
                  <a:pt x="167299" y="102984"/>
                </a:lnTo>
                <a:lnTo>
                  <a:pt x="167300" y="102984"/>
                </a:lnTo>
                <a:lnTo>
                  <a:pt x="167305" y="102981"/>
                </a:lnTo>
                <a:lnTo>
                  <a:pt x="167306" y="102978"/>
                </a:lnTo>
                <a:lnTo>
                  <a:pt x="167306" y="102974"/>
                </a:lnTo>
                <a:lnTo>
                  <a:pt x="167306" y="102973"/>
                </a:lnTo>
                <a:lnTo>
                  <a:pt x="167310" y="102970"/>
                </a:lnTo>
                <a:lnTo>
                  <a:pt x="167314" y="102972"/>
                </a:lnTo>
                <a:lnTo>
                  <a:pt x="167317" y="102974"/>
                </a:lnTo>
                <a:lnTo>
                  <a:pt x="167328" y="102977"/>
                </a:lnTo>
                <a:lnTo>
                  <a:pt x="167331" y="102980"/>
                </a:lnTo>
                <a:lnTo>
                  <a:pt x="167331" y="102982"/>
                </a:lnTo>
                <a:lnTo>
                  <a:pt x="167328" y="102984"/>
                </a:lnTo>
                <a:lnTo>
                  <a:pt x="167327" y="102984"/>
                </a:lnTo>
                <a:lnTo>
                  <a:pt x="167324" y="102987"/>
                </a:lnTo>
                <a:lnTo>
                  <a:pt x="167329" y="102998"/>
                </a:lnTo>
                <a:lnTo>
                  <a:pt x="167335" y="102999"/>
                </a:lnTo>
                <a:lnTo>
                  <a:pt x="167341" y="102999"/>
                </a:lnTo>
                <a:lnTo>
                  <a:pt x="167341" y="102999"/>
                </a:lnTo>
                <a:lnTo>
                  <a:pt x="167341" y="102998"/>
                </a:lnTo>
                <a:lnTo>
                  <a:pt x="167343" y="102998"/>
                </a:lnTo>
                <a:lnTo>
                  <a:pt x="167348" y="102997"/>
                </a:lnTo>
                <a:lnTo>
                  <a:pt x="167357" y="102997"/>
                </a:lnTo>
                <a:lnTo>
                  <a:pt x="167357" y="102998"/>
                </a:lnTo>
                <a:lnTo>
                  <a:pt x="167359" y="102999"/>
                </a:lnTo>
                <a:lnTo>
                  <a:pt x="167361" y="103003"/>
                </a:lnTo>
                <a:lnTo>
                  <a:pt x="167358" y="103006"/>
                </a:lnTo>
                <a:lnTo>
                  <a:pt x="167356" y="103007"/>
                </a:lnTo>
                <a:lnTo>
                  <a:pt x="167354" y="103008"/>
                </a:lnTo>
                <a:lnTo>
                  <a:pt x="167353" y="103008"/>
                </a:lnTo>
                <a:lnTo>
                  <a:pt x="167352" y="103008"/>
                </a:lnTo>
                <a:lnTo>
                  <a:pt x="167348" y="103009"/>
                </a:lnTo>
                <a:lnTo>
                  <a:pt x="167347" y="103013"/>
                </a:lnTo>
                <a:lnTo>
                  <a:pt x="167350" y="103016"/>
                </a:lnTo>
                <a:lnTo>
                  <a:pt x="167353" y="103017"/>
                </a:lnTo>
                <a:lnTo>
                  <a:pt x="167357" y="103017"/>
                </a:lnTo>
                <a:lnTo>
                  <a:pt x="167358" y="103017"/>
                </a:lnTo>
                <a:lnTo>
                  <a:pt x="167361" y="103017"/>
                </a:lnTo>
                <a:lnTo>
                  <a:pt x="167364" y="103020"/>
                </a:lnTo>
                <a:lnTo>
                  <a:pt x="167364" y="103021"/>
                </a:lnTo>
                <a:lnTo>
                  <a:pt x="167364" y="103023"/>
                </a:lnTo>
                <a:lnTo>
                  <a:pt x="167366" y="103025"/>
                </a:lnTo>
                <a:lnTo>
                  <a:pt x="167367" y="103026"/>
                </a:lnTo>
                <a:lnTo>
                  <a:pt x="167372" y="103029"/>
                </a:lnTo>
                <a:lnTo>
                  <a:pt x="167372" y="103029"/>
                </a:lnTo>
                <a:lnTo>
                  <a:pt x="167375" y="103029"/>
                </a:lnTo>
                <a:lnTo>
                  <a:pt x="167377" y="103030"/>
                </a:lnTo>
                <a:lnTo>
                  <a:pt x="167378" y="103033"/>
                </a:lnTo>
                <a:lnTo>
                  <a:pt x="167379" y="103035"/>
                </a:lnTo>
                <a:lnTo>
                  <a:pt x="167379" y="103038"/>
                </a:lnTo>
                <a:lnTo>
                  <a:pt x="167379" y="103038"/>
                </a:lnTo>
                <a:lnTo>
                  <a:pt x="167380" y="103041"/>
                </a:lnTo>
                <a:lnTo>
                  <a:pt x="167384" y="103045"/>
                </a:lnTo>
                <a:lnTo>
                  <a:pt x="167386" y="103046"/>
                </a:lnTo>
                <a:lnTo>
                  <a:pt x="167388" y="103048"/>
                </a:lnTo>
                <a:lnTo>
                  <a:pt x="167391" y="103048"/>
                </a:lnTo>
                <a:lnTo>
                  <a:pt x="167391" y="103052"/>
                </a:lnTo>
                <a:lnTo>
                  <a:pt x="167391" y="103055"/>
                </a:lnTo>
                <a:lnTo>
                  <a:pt x="167391" y="103055"/>
                </a:lnTo>
                <a:lnTo>
                  <a:pt x="167388" y="103063"/>
                </a:lnTo>
                <a:lnTo>
                  <a:pt x="167385" y="103066"/>
                </a:lnTo>
                <a:lnTo>
                  <a:pt x="167386" y="103073"/>
                </a:lnTo>
                <a:lnTo>
                  <a:pt x="167388" y="103073"/>
                </a:lnTo>
                <a:lnTo>
                  <a:pt x="167393" y="103073"/>
                </a:lnTo>
                <a:lnTo>
                  <a:pt x="167398" y="103073"/>
                </a:lnTo>
                <a:lnTo>
                  <a:pt x="167401" y="103072"/>
                </a:lnTo>
                <a:lnTo>
                  <a:pt x="167403" y="103072"/>
                </a:lnTo>
                <a:lnTo>
                  <a:pt x="167409" y="103072"/>
                </a:lnTo>
                <a:lnTo>
                  <a:pt x="167411" y="103074"/>
                </a:lnTo>
                <a:lnTo>
                  <a:pt x="167412" y="103076"/>
                </a:lnTo>
                <a:lnTo>
                  <a:pt x="167413" y="103084"/>
                </a:lnTo>
                <a:lnTo>
                  <a:pt x="167413" y="103090"/>
                </a:lnTo>
                <a:lnTo>
                  <a:pt x="167413" y="103091"/>
                </a:lnTo>
                <a:lnTo>
                  <a:pt x="167412" y="103095"/>
                </a:lnTo>
                <a:lnTo>
                  <a:pt x="167412" y="103098"/>
                </a:lnTo>
                <a:lnTo>
                  <a:pt x="167413" y="103099"/>
                </a:lnTo>
                <a:lnTo>
                  <a:pt x="167415" y="103100"/>
                </a:lnTo>
                <a:lnTo>
                  <a:pt x="167415" y="103101"/>
                </a:lnTo>
                <a:lnTo>
                  <a:pt x="167417" y="103105"/>
                </a:lnTo>
                <a:lnTo>
                  <a:pt x="167417" y="103107"/>
                </a:lnTo>
                <a:lnTo>
                  <a:pt x="167417" y="103108"/>
                </a:lnTo>
                <a:lnTo>
                  <a:pt x="167417" y="103109"/>
                </a:lnTo>
                <a:lnTo>
                  <a:pt x="167419" y="103112"/>
                </a:lnTo>
                <a:lnTo>
                  <a:pt x="167423" y="103118"/>
                </a:lnTo>
                <a:lnTo>
                  <a:pt x="167425" y="103118"/>
                </a:lnTo>
                <a:lnTo>
                  <a:pt x="167425" y="103118"/>
                </a:lnTo>
                <a:lnTo>
                  <a:pt x="167426" y="103118"/>
                </a:lnTo>
                <a:lnTo>
                  <a:pt x="167431" y="103121"/>
                </a:lnTo>
                <a:lnTo>
                  <a:pt x="167434" y="103125"/>
                </a:lnTo>
                <a:lnTo>
                  <a:pt x="167435" y="103127"/>
                </a:lnTo>
                <a:lnTo>
                  <a:pt x="167435" y="103127"/>
                </a:lnTo>
                <a:lnTo>
                  <a:pt x="167436" y="103130"/>
                </a:lnTo>
                <a:lnTo>
                  <a:pt x="167437" y="103131"/>
                </a:lnTo>
                <a:lnTo>
                  <a:pt x="167442" y="103139"/>
                </a:lnTo>
                <a:lnTo>
                  <a:pt x="167441" y="103144"/>
                </a:lnTo>
                <a:lnTo>
                  <a:pt x="167441" y="103145"/>
                </a:lnTo>
                <a:lnTo>
                  <a:pt x="167441" y="103146"/>
                </a:lnTo>
                <a:lnTo>
                  <a:pt x="167441" y="103147"/>
                </a:lnTo>
                <a:lnTo>
                  <a:pt x="167441" y="103149"/>
                </a:lnTo>
                <a:lnTo>
                  <a:pt x="167441" y="103150"/>
                </a:lnTo>
                <a:lnTo>
                  <a:pt x="167441" y="103152"/>
                </a:lnTo>
                <a:lnTo>
                  <a:pt x="167442" y="103160"/>
                </a:lnTo>
                <a:lnTo>
                  <a:pt x="167444" y="103163"/>
                </a:lnTo>
                <a:lnTo>
                  <a:pt x="167444" y="103164"/>
                </a:lnTo>
                <a:lnTo>
                  <a:pt x="167445" y="103167"/>
                </a:lnTo>
                <a:lnTo>
                  <a:pt x="167445" y="103170"/>
                </a:lnTo>
                <a:lnTo>
                  <a:pt x="167451" y="103172"/>
                </a:lnTo>
                <a:lnTo>
                  <a:pt x="167452" y="103172"/>
                </a:lnTo>
                <a:lnTo>
                  <a:pt x="167454" y="103172"/>
                </a:lnTo>
                <a:lnTo>
                  <a:pt x="167457" y="103174"/>
                </a:lnTo>
                <a:lnTo>
                  <a:pt x="167459" y="103177"/>
                </a:lnTo>
                <a:lnTo>
                  <a:pt x="167460" y="103179"/>
                </a:lnTo>
                <a:lnTo>
                  <a:pt x="167461" y="103180"/>
                </a:lnTo>
                <a:lnTo>
                  <a:pt x="167461" y="103184"/>
                </a:lnTo>
                <a:lnTo>
                  <a:pt x="167461" y="103188"/>
                </a:lnTo>
                <a:lnTo>
                  <a:pt x="167461" y="103193"/>
                </a:lnTo>
                <a:lnTo>
                  <a:pt x="167460" y="103194"/>
                </a:lnTo>
                <a:lnTo>
                  <a:pt x="167460" y="103195"/>
                </a:lnTo>
                <a:lnTo>
                  <a:pt x="167461" y="103202"/>
                </a:lnTo>
                <a:lnTo>
                  <a:pt x="167461" y="103203"/>
                </a:lnTo>
                <a:lnTo>
                  <a:pt x="167462" y="103204"/>
                </a:lnTo>
                <a:lnTo>
                  <a:pt x="167462" y="103205"/>
                </a:lnTo>
                <a:lnTo>
                  <a:pt x="167462" y="103205"/>
                </a:lnTo>
                <a:lnTo>
                  <a:pt x="167462" y="103206"/>
                </a:lnTo>
                <a:lnTo>
                  <a:pt x="167462" y="103208"/>
                </a:lnTo>
                <a:lnTo>
                  <a:pt x="167462" y="103209"/>
                </a:lnTo>
                <a:lnTo>
                  <a:pt x="167463" y="103211"/>
                </a:lnTo>
                <a:lnTo>
                  <a:pt x="167465" y="103214"/>
                </a:lnTo>
                <a:lnTo>
                  <a:pt x="167466" y="103216"/>
                </a:lnTo>
                <a:lnTo>
                  <a:pt x="167465" y="103218"/>
                </a:lnTo>
                <a:lnTo>
                  <a:pt x="167464" y="103220"/>
                </a:lnTo>
                <a:lnTo>
                  <a:pt x="167463" y="103221"/>
                </a:lnTo>
                <a:lnTo>
                  <a:pt x="167463" y="103222"/>
                </a:lnTo>
                <a:lnTo>
                  <a:pt x="167462" y="103225"/>
                </a:lnTo>
                <a:lnTo>
                  <a:pt x="167462" y="103229"/>
                </a:lnTo>
                <a:lnTo>
                  <a:pt x="167465" y="103233"/>
                </a:lnTo>
                <a:lnTo>
                  <a:pt x="167466" y="103233"/>
                </a:lnTo>
                <a:lnTo>
                  <a:pt x="167470" y="103233"/>
                </a:lnTo>
                <a:lnTo>
                  <a:pt x="167473" y="103233"/>
                </a:lnTo>
                <a:lnTo>
                  <a:pt x="167474" y="103234"/>
                </a:lnTo>
                <a:lnTo>
                  <a:pt x="167476" y="103235"/>
                </a:lnTo>
                <a:lnTo>
                  <a:pt x="167477" y="103236"/>
                </a:lnTo>
                <a:lnTo>
                  <a:pt x="167484" y="103240"/>
                </a:lnTo>
                <a:lnTo>
                  <a:pt x="167484" y="103240"/>
                </a:lnTo>
                <a:lnTo>
                  <a:pt x="167486" y="103240"/>
                </a:lnTo>
                <a:lnTo>
                  <a:pt x="167490" y="103240"/>
                </a:lnTo>
                <a:lnTo>
                  <a:pt x="167495" y="103240"/>
                </a:lnTo>
                <a:lnTo>
                  <a:pt x="167502" y="103243"/>
                </a:lnTo>
                <a:lnTo>
                  <a:pt x="167502" y="103244"/>
                </a:lnTo>
                <a:lnTo>
                  <a:pt x="167504" y="103247"/>
                </a:lnTo>
                <a:lnTo>
                  <a:pt x="167504" y="103249"/>
                </a:lnTo>
                <a:lnTo>
                  <a:pt x="167504" y="103253"/>
                </a:lnTo>
                <a:lnTo>
                  <a:pt x="167494" y="103255"/>
                </a:lnTo>
                <a:lnTo>
                  <a:pt x="167490" y="103255"/>
                </a:lnTo>
                <a:lnTo>
                  <a:pt x="167487" y="103252"/>
                </a:lnTo>
                <a:lnTo>
                  <a:pt x="167487" y="103252"/>
                </a:lnTo>
                <a:lnTo>
                  <a:pt x="167486" y="103251"/>
                </a:lnTo>
                <a:lnTo>
                  <a:pt x="167481" y="103251"/>
                </a:lnTo>
                <a:lnTo>
                  <a:pt x="167479" y="103251"/>
                </a:lnTo>
                <a:lnTo>
                  <a:pt x="167477" y="103252"/>
                </a:lnTo>
                <a:lnTo>
                  <a:pt x="167474" y="103258"/>
                </a:lnTo>
                <a:lnTo>
                  <a:pt x="167474" y="103259"/>
                </a:lnTo>
                <a:lnTo>
                  <a:pt x="167473" y="103260"/>
                </a:lnTo>
                <a:lnTo>
                  <a:pt x="167471" y="103263"/>
                </a:lnTo>
                <a:lnTo>
                  <a:pt x="167471" y="103265"/>
                </a:lnTo>
                <a:lnTo>
                  <a:pt x="167471" y="103269"/>
                </a:lnTo>
                <a:lnTo>
                  <a:pt x="167471" y="103269"/>
                </a:lnTo>
                <a:lnTo>
                  <a:pt x="167471" y="103275"/>
                </a:lnTo>
                <a:lnTo>
                  <a:pt x="167472" y="103278"/>
                </a:lnTo>
                <a:lnTo>
                  <a:pt x="167472" y="103279"/>
                </a:lnTo>
                <a:lnTo>
                  <a:pt x="167476" y="103284"/>
                </a:lnTo>
                <a:lnTo>
                  <a:pt x="167477" y="103286"/>
                </a:lnTo>
                <a:lnTo>
                  <a:pt x="167478" y="103288"/>
                </a:lnTo>
                <a:lnTo>
                  <a:pt x="167481" y="103291"/>
                </a:lnTo>
                <a:lnTo>
                  <a:pt x="167487" y="103295"/>
                </a:lnTo>
                <a:lnTo>
                  <a:pt x="167488" y="103296"/>
                </a:lnTo>
                <a:lnTo>
                  <a:pt x="167491" y="103298"/>
                </a:lnTo>
                <a:lnTo>
                  <a:pt x="167495" y="103301"/>
                </a:lnTo>
                <a:lnTo>
                  <a:pt x="167497" y="103301"/>
                </a:lnTo>
                <a:lnTo>
                  <a:pt x="167504" y="103303"/>
                </a:lnTo>
                <a:lnTo>
                  <a:pt x="167509" y="103305"/>
                </a:lnTo>
                <a:lnTo>
                  <a:pt x="167511" y="103306"/>
                </a:lnTo>
                <a:lnTo>
                  <a:pt x="167511" y="103306"/>
                </a:lnTo>
                <a:lnTo>
                  <a:pt x="167512" y="103306"/>
                </a:lnTo>
                <a:lnTo>
                  <a:pt x="167520" y="103306"/>
                </a:lnTo>
                <a:lnTo>
                  <a:pt x="167523" y="103306"/>
                </a:lnTo>
                <a:lnTo>
                  <a:pt x="167523" y="103306"/>
                </a:lnTo>
                <a:lnTo>
                  <a:pt x="167526" y="103305"/>
                </a:lnTo>
                <a:lnTo>
                  <a:pt x="167533" y="103303"/>
                </a:lnTo>
                <a:lnTo>
                  <a:pt x="167536" y="103301"/>
                </a:lnTo>
                <a:lnTo>
                  <a:pt x="167537" y="103301"/>
                </a:lnTo>
                <a:lnTo>
                  <a:pt x="167542" y="103300"/>
                </a:lnTo>
                <a:lnTo>
                  <a:pt x="167544" y="103300"/>
                </a:lnTo>
                <a:lnTo>
                  <a:pt x="167545" y="103301"/>
                </a:lnTo>
                <a:lnTo>
                  <a:pt x="167547" y="103304"/>
                </a:lnTo>
                <a:lnTo>
                  <a:pt x="167548" y="103308"/>
                </a:lnTo>
                <a:lnTo>
                  <a:pt x="167546" y="103312"/>
                </a:lnTo>
                <a:lnTo>
                  <a:pt x="167546" y="103314"/>
                </a:lnTo>
                <a:lnTo>
                  <a:pt x="167545" y="103316"/>
                </a:lnTo>
                <a:lnTo>
                  <a:pt x="167543" y="103318"/>
                </a:lnTo>
                <a:lnTo>
                  <a:pt x="167543" y="103321"/>
                </a:lnTo>
                <a:lnTo>
                  <a:pt x="167543" y="103327"/>
                </a:lnTo>
                <a:lnTo>
                  <a:pt x="167544" y="103329"/>
                </a:lnTo>
                <a:lnTo>
                  <a:pt x="167544" y="103331"/>
                </a:lnTo>
                <a:lnTo>
                  <a:pt x="167547" y="103332"/>
                </a:lnTo>
                <a:lnTo>
                  <a:pt x="167552" y="103332"/>
                </a:lnTo>
                <a:lnTo>
                  <a:pt x="167554" y="103332"/>
                </a:lnTo>
                <a:lnTo>
                  <a:pt x="167555" y="103331"/>
                </a:lnTo>
                <a:lnTo>
                  <a:pt x="167556" y="103330"/>
                </a:lnTo>
                <a:lnTo>
                  <a:pt x="167563" y="103329"/>
                </a:lnTo>
                <a:lnTo>
                  <a:pt x="167567" y="103329"/>
                </a:lnTo>
                <a:lnTo>
                  <a:pt x="167573" y="103328"/>
                </a:lnTo>
                <a:lnTo>
                  <a:pt x="167578" y="103328"/>
                </a:lnTo>
                <a:lnTo>
                  <a:pt x="167584" y="103330"/>
                </a:lnTo>
                <a:lnTo>
                  <a:pt x="167585" y="103332"/>
                </a:lnTo>
                <a:lnTo>
                  <a:pt x="167587" y="103335"/>
                </a:lnTo>
                <a:lnTo>
                  <a:pt x="167587" y="103336"/>
                </a:lnTo>
                <a:lnTo>
                  <a:pt x="167588" y="103339"/>
                </a:lnTo>
                <a:lnTo>
                  <a:pt x="167592" y="103341"/>
                </a:lnTo>
                <a:lnTo>
                  <a:pt x="167594" y="103341"/>
                </a:lnTo>
                <a:lnTo>
                  <a:pt x="167597" y="103342"/>
                </a:lnTo>
                <a:lnTo>
                  <a:pt x="167606" y="103343"/>
                </a:lnTo>
                <a:lnTo>
                  <a:pt x="167609" y="103343"/>
                </a:lnTo>
                <a:lnTo>
                  <a:pt x="167610" y="103343"/>
                </a:lnTo>
                <a:lnTo>
                  <a:pt x="167614" y="103343"/>
                </a:lnTo>
                <a:lnTo>
                  <a:pt x="167622" y="103341"/>
                </a:lnTo>
                <a:lnTo>
                  <a:pt x="167625" y="103337"/>
                </a:lnTo>
                <a:lnTo>
                  <a:pt x="167627" y="103335"/>
                </a:lnTo>
                <a:lnTo>
                  <a:pt x="167632" y="103332"/>
                </a:lnTo>
                <a:lnTo>
                  <a:pt x="167638" y="103331"/>
                </a:lnTo>
                <a:lnTo>
                  <a:pt x="167642" y="103331"/>
                </a:lnTo>
                <a:lnTo>
                  <a:pt x="167646" y="103332"/>
                </a:lnTo>
                <a:lnTo>
                  <a:pt x="167647" y="103332"/>
                </a:lnTo>
                <a:lnTo>
                  <a:pt x="167649" y="103334"/>
                </a:lnTo>
                <a:lnTo>
                  <a:pt x="167652" y="103338"/>
                </a:lnTo>
                <a:lnTo>
                  <a:pt x="167653" y="103339"/>
                </a:lnTo>
                <a:lnTo>
                  <a:pt x="167659" y="103343"/>
                </a:lnTo>
                <a:lnTo>
                  <a:pt x="167664" y="103346"/>
                </a:lnTo>
                <a:lnTo>
                  <a:pt x="167678" y="103338"/>
                </a:lnTo>
                <a:lnTo>
                  <a:pt x="167678" y="103336"/>
                </a:lnTo>
                <a:lnTo>
                  <a:pt x="167678" y="103334"/>
                </a:lnTo>
                <a:lnTo>
                  <a:pt x="167683" y="103332"/>
                </a:lnTo>
                <a:lnTo>
                  <a:pt x="167687" y="103332"/>
                </a:lnTo>
                <a:lnTo>
                  <a:pt x="167687" y="103333"/>
                </a:lnTo>
                <a:lnTo>
                  <a:pt x="167689" y="103334"/>
                </a:lnTo>
                <a:lnTo>
                  <a:pt x="167690" y="103334"/>
                </a:lnTo>
                <a:lnTo>
                  <a:pt x="167693" y="103331"/>
                </a:lnTo>
                <a:lnTo>
                  <a:pt x="167698" y="103329"/>
                </a:lnTo>
                <a:lnTo>
                  <a:pt x="167702" y="103327"/>
                </a:lnTo>
                <a:lnTo>
                  <a:pt x="167702" y="103326"/>
                </a:lnTo>
                <a:lnTo>
                  <a:pt x="167713" y="103324"/>
                </a:lnTo>
                <a:lnTo>
                  <a:pt x="167721" y="103324"/>
                </a:lnTo>
                <a:lnTo>
                  <a:pt x="167725" y="103327"/>
                </a:lnTo>
                <a:lnTo>
                  <a:pt x="167726" y="103328"/>
                </a:lnTo>
                <a:lnTo>
                  <a:pt x="167727" y="103329"/>
                </a:lnTo>
                <a:lnTo>
                  <a:pt x="167732" y="103330"/>
                </a:lnTo>
                <a:lnTo>
                  <a:pt x="167737" y="103330"/>
                </a:lnTo>
                <a:lnTo>
                  <a:pt x="167738" y="103330"/>
                </a:lnTo>
                <a:lnTo>
                  <a:pt x="167742" y="103330"/>
                </a:lnTo>
                <a:lnTo>
                  <a:pt x="167747" y="103333"/>
                </a:lnTo>
                <a:lnTo>
                  <a:pt x="167753" y="103338"/>
                </a:lnTo>
                <a:lnTo>
                  <a:pt x="167754" y="103340"/>
                </a:lnTo>
                <a:lnTo>
                  <a:pt x="167755" y="103342"/>
                </a:lnTo>
                <a:lnTo>
                  <a:pt x="167763" y="103345"/>
                </a:lnTo>
                <a:lnTo>
                  <a:pt x="167765" y="103346"/>
                </a:lnTo>
                <a:lnTo>
                  <a:pt x="167767" y="103346"/>
                </a:lnTo>
                <a:lnTo>
                  <a:pt x="167771" y="103347"/>
                </a:lnTo>
                <a:lnTo>
                  <a:pt x="167776" y="103348"/>
                </a:lnTo>
                <a:lnTo>
                  <a:pt x="167779" y="103350"/>
                </a:lnTo>
                <a:lnTo>
                  <a:pt x="167780" y="103350"/>
                </a:lnTo>
                <a:lnTo>
                  <a:pt x="167780" y="103351"/>
                </a:lnTo>
                <a:lnTo>
                  <a:pt x="167784" y="103352"/>
                </a:lnTo>
                <a:lnTo>
                  <a:pt x="167789" y="103358"/>
                </a:lnTo>
                <a:lnTo>
                  <a:pt x="167789" y="103366"/>
                </a:lnTo>
                <a:lnTo>
                  <a:pt x="167789" y="103371"/>
                </a:lnTo>
                <a:lnTo>
                  <a:pt x="167789" y="103372"/>
                </a:lnTo>
                <a:lnTo>
                  <a:pt x="167789" y="103374"/>
                </a:lnTo>
                <a:lnTo>
                  <a:pt x="167788" y="103379"/>
                </a:lnTo>
                <a:lnTo>
                  <a:pt x="167789" y="103381"/>
                </a:lnTo>
                <a:lnTo>
                  <a:pt x="167791" y="103383"/>
                </a:lnTo>
                <a:lnTo>
                  <a:pt x="167795" y="103383"/>
                </a:lnTo>
                <a:lnTo>
                  <a:pt x="167797" y="103384"/>
                </a:lnTo>
                <a:lnTo>
                  <a:pt x="167799" y="103386"/>
                </a:lnTo>
                <a:lnTo>
                  <a:pt x="167800" y="103386"/>
                </a:lnTo>
                <a:lnTo>
                  <a:pt x="167804" y="103388"/>
                </a:lnTo>
                <a:lnTo>
                  <a:pt x="167806" y="103389"/>
                </a:lnTo>
                <a:lnTo>
                  <a:pt x="167810" y="103390"/>
                </a:lnTo>
                <a:lnTo>
                  <a:pt x="167818" y="103397"/>
                </a:lnTo>
                <a:lnTo>
                  <a:pt x="167820" y="103398"/>
                </a:lnTo>
                <a:lnTo>
                  <a:pt x="167820" y="103402"/>
                </a:lnTo>
                <a:lnTo>
                  <a:pt x="167818" y="103408"/>
                </a:lnTo>
                <a:lnTo>
                  <a:pt x="167817" y="103409"/>
                </a:lnTo>
                <a:lnTo>
                  <a:pt x="167812" y="103416"/>
                </a:lnTo>
                <a:lnTo>
                  <a:pt x="167810" y="103422"/>
                </a:lnTo>
                <a:lnTo>
                  <a:pt x="167815" y="103423"/>
                </a:lnTo>
                <a:lnTo>
                  <a:pt x="167820" y="103423"/>
                </a:lnTo>
                <a:lnTo>
                  <a:pt x="167823" y="103417"/>
                </a:lnTo>
                <a:lnTo>
                  <a:pt x="167824" y="103415"/>
                </a:lnTo>
                <a:lnTo>
                  <a:pt x="167825" y="103414"/>
                </a:lnTo>
                <a:lnTo>
                  <a:pt x="167828" y="103411"/>
                </a:lnTo>
                <a:lnTo>
                  <a:pt x="167833" y="103410"/>
                </a:lnTo>
                <a:lnTo>
                  <a:pt x="167836" y="103410"/>
                </a:lnTo>
                <a:lnTo>
                  <a:pt x="167840" y="103413"/>
                </a:lnTo>
                <a:lnTo>
                  <a:pt x="167843" y="103417"/>
                </a:lnTo>
                <a:lnTo>
                  <a:pt x="167844" y="103417"/>
                </a:lnTo>
                <a:lnTo>
                  <a:pt x="167847" y="103422"/>
                </a:lnTo>
                <a:lnTo>
                  <a:pt x="167852" y="103422"/>
                </a:lnTo>
                <a:lnTo>
                  <a:pt x="167854" y="103423"/>
                </a:lnTo>
                <a:lnTo>
                  <a:pt x="167859" y="103425"/>
                </a:lnTo>
                <a:lnTo>
                  <a:pt x="167859" y="103430"/>
                </a:lnTo>
                <a:lnTo>
                  <a:pt x="167859" y="103435"/>
                </a:lnTo>
                <a:lnTo>
                  <a:pt x="167859" y="103438"/>
                </a:lnTo>
                <a:lnTo>
                  <a:pt x="167856" y="103440"/>
                </a:lnTo>
                <a:lnTo>
                  <a:pt x="167856" y="103440"/>
                </a:lnTo>
                <a:lnTo>
                  <a:pt x="167854" y="103444"/>
                </a:lnTo>
                <a:lnTo>
                  <a:pt x="167854" y="103447"/>
                </a:lnTo>
                <a:lnTo>
                  <a:pt x="167857" y="103452"/>
                </a:lnTo>
                <a:lnTo>
                  <a:pt x="167859" y="103454"/>
                </a:lnTo>
                <a:lnTo>
                  <a:pt x="167864" y="103453"/>
                </a:lnTo>
                <a:lnTo>
                  <a:pt x="167864" y="103453"/>
                </a:lnTo>
                <a:lnTo>
                  <a:pt x="167868" y="103451"/>
                </a:lnTo>
                <a:lnTo>
                  <a:pt x="167877" y="103450"/>
                </a:lnTo>
                <a:lnTo>
                  <a:pt x="167878" y="103454"/>
                </a:lnTo>
                <a:lnTo>
                  <a:pt x="167878" y="103457"/>
                </a:lnTo>
                <a:lnTo>
                  <a:pt x="167878" y="103458"/>
                </a:lnTo>
                <a:lnTo>
                  <a:pt x="167877" y="103458"/>
                </a:lnTo>
                <a:lnTo>
                  <a:pt x="167876" y="103463"/>
                </a:lnTo>
                <a:lnTo>
                  <a:pt x="167882" y="103471"/>
                </a:lnTo>
                <a:lnTo>
                  <a:pt x="167884" y="103473"/>
                </a:lnTo>
                <a:lnTo>
                  <a:pt x="167886" y="103473"/>
                </a:lnTo>
                <a:lnTo>
                  <a:pt x="167887" y="103473"/>
                </a:lnTo>
                <a:lnTo>
                  <a:pt x="167892" y="103475"/>
                </a:lnTo>
                <a:lnTo>
                  <a:pt x="167892" y="103477"/>
                </a:lnTo>
                <a:lnTo>
                  <a:pt x="167892" y="103480"/>
                </a:lnTo>
                <a:lnTo>
                  <a:pt x="167891" y="103481"/>
                </a:lnTo>
                <a:lnTo>
                  <a:pt x="167890" y="103483"/>
                </a:lnTo>
                <a:lnTo>
                  <a:pt x="167890" y="103484"/>
                </a:lnTo>
                <a:lnTo>
                  <a:pt x="167890" y="103488"/>
                </a:lnTo>
                <a:lnTo>
                  <a:pt x="167890" y="103489"/>
                </a:lnTo>
                <a:lnTo>
                  <a:pt x="167898" y="103493"/>
                </a:lnTo>
                <a:lnTo>
                  <a:pt x="167900" y="103493"/>
                </a:lnTo>
                <a:lnTo>
                  <a:pt x="167902" y="103493"/>
                </a:lnTo>
                <a:lnTo>
                  <a:pt x="167905" y="103490"/>
                </a:lnTo>
                <a:lnTo>
                  <a:pt x="167905" y="103490"/>
                </a:lnTo>
                <a:lnTo>
                  <a:pt x="167908" y="103488"/>
                </a:lnTo>
                <a:lnTo>
                  <a:pt x="167910" y="103487"/>
                </a:lnTo>
                <a:lnTo>
                  <a:pt x="167918" y="103487"/>
                </a:lnTo>
                <a:lnTo>
                  <a:pt x="167918" y="103489"/>
                </a:lnTo>
                <a:lnTo>
                  <a:pt x="167919" y="103491"/>
                </a:lnTo>
                <a:lnTo>
                  <a:pt x="167922" y="103493"/>
                </a:lnTo>
                <a:lnTo>
                  <a:pt x="167928" y="103489"/>
                </a:lnTo>
                <a:lnTo>
                  <a:pt x="167928" y="103489"/>
                </a:lnTo>
                <a:lnTo>
                  <a:pt x="167929" y="103485"/>
                </a:lnTo>
                <a:lnTo>
                  <a:pt x="167929" y="103484"/>
                </a:lnTo>
                <a:lnTo>
                  <a:pt x="167936" y="103485"/>
                </a:lnTo>
                <a:lnTo>
                  <a:pt x="167936" y="103489"/>
                </a:lnTo>
                <a:lnTo>
                  <a:pt x="167937" y="103490"/>
                </a:lnTo>
                <a:lnTo>
                  <a:pt x="167939" y="103492"/>
                </a:lnTo>
                <a:lnTo>
                  <a:pt x="167939" y="103492"/>
                </a:lnTo>
                <a:lnTo>
                  <a:pt x="167941" y="103494"/>
                </a:lnTo>
                <a:lnTo>
                  <a:pt x="167941" y="103494"/>
                </a:lnTo>
                <a:lnTo>
                  <a:pt x="167946" y="103503"/>
                </a:lnTo>
                <a:lnTo>
                  <a:pt x="167946" y="103504"/>
                </a:lnTo>
                <a:lnTo>
                  <a:pt x="167949" y="103516"/>
                </a:lnTo>
                <a:lnTo>
                  <a:pt x="167949" y="103518"/>
                </a:lnTo>
                <a:lnTo>
                  <a:pt x="167945" y="103520"/>
                </a:lnTo>
                <a:lnTo>
                  <a:pt x="167942" y="103521"/>
                </a:lnTo>
                <a:lnTo>
                  <a:pt x="167942" y="103522"/>
                </a:lnTo>
                <a:lnTo>
                  <a:pt x="167941" y="103522"/>
                </a:lnTo>
                <a:lnTo>
                  <a:pt x="167939" y="103525"/>
                </a:lnTo>
                <a:lnTo>
                  <a:pt x="167937" y="103527"/>
                </a:lnTo>
                <a:lnTo>
                  <a:pt x="167936" y="103529"/>
                </a:lnTo>
                <a:lnTo>
                  <a:pt x="167936" y="103529"/>
                </a:lnTo>
                <a:lnTo>
                  <a:pt x="167934" y="103537"/>
                </a:lnTo>
                <a:lnTo>
                  <a:pt x="167935" y="103541"/>
                </a:lnTo>
                <a:lnTo>
                  <a:pt x="167936" y="103545"/>
                </a:lnTo>
                <a:lnTo>
                  <a:pt x="167945" y="103546"/>
                </a:lnTo>
                <a:lnTo>
                  <a:pt x="167949" y="103546"/>
                </a:lnTo>
                <a:lnTo>
                  <a:pt x="167951" y="103542"/>
                </a:lnTo>
                <a:lnTo>
                  <a:pt x="167951" y="103542"/>
                </a:lnTo>
                <a:lnTo>
                  <a:pt x="167952" y="103541"/>
                </a:lnTo>
                <a:lnTo>
                  <a:pt x="167952" y="103540"/>
                </a:lnTo>
                <a:lnTo>
                  <a:pt x="167955" y="103535"/>
                </a:lnTo>
                <a:lnTo>
                  <a:pt x="167965" y="103540"/>
                </a:lnTo>
                <a:lnTo>
                  <a:pt x="167967" y="103542"/>
                </a:lnTo>
                <a:lnTo>
                  <a:pt x="167969" y="103543"/>
                </a:lnTo>
                <a:lnTo>
                  <a:pt x="167972" y="103545"/>
                </a:lnTo>
                <a:lnTo>
                  <a:pt x="167975" y="103545"/>
                </a:lnTo>
                <a:lnTo>
                  <a:pt x="167982" y="103545"/>
                </a:lnTo>
                <a:lnTo>
                  <a:pt x="167984" y="103545"/>
                </a:lnTo>
                <a:lnTo>
                  <a:pt x="167986" y="103545"/>
                </a:lnTo>
                <a:lnTo>
                  <a:pt x="167992" y="103548"/>
                </a:lnTo>
                <a:lnTo>
                  <a:pt x="167996" y="103552"/>
                </a:lnTo>
                <a:lnTo>
                  <a:pt x="167996" y="103558"/>
                </a:lnTo>
                <a:lnTo>
                  <a:pt x="167999" y="103566"/>
                </a:lnTo>
                <a:lnTo>
                  <a:pt x="167999" y="103568"/>
                </a:lnTo>
                <a:lnTo>
                  <a:pt x="167999" y="103570"/>
                </a:lnTo>
                <a:lnTo>
                  <a:pt x="167997" y="103575"/>
                </a:lnTo>
                <a:lnTo>
                  <a:pt x="167996" y="103576"/>
                </a:lnTo>
                <a:lnTo>
                  <a:pt x="167994" y="103579"/>
                </a:lnTo>
                <a:lnTo>
                  <a:pt x="167993" y="103581"/>
                </a:lnTo>
                <a:lnTo>
                  <a:pt x="167991" y="103581"/>
                </a:lnTo>
                <a:lnTo>
                  <a:pt x="167988" y="103582"/>
                </a:lnTo>
                <a:lnTo>
                  <a:pt x="167989" y="103589"/>
                </a:lnTo>
                <a:lnTo>
                  <a:pt x="167991" y="103592"/>
                </a:lnTo>
                <a:lnTo>
                  <a:pt x="167993" y="103593"/>
                </a:lnTo>
                <a:lnTo>
                  <a:pt x="167994" y="103594"/>
                </a:lnTo>
                <a:lnTo>
                  <a:pt x="167996" y="103600"/>
                </a:lnTo>
                <a:lnTo>
                  <a:pt x="167996" y="103600"/>
                </a:lnTo>
                <a:lnTo>
                  <a:pt x="167996" y="103605"/>
                </a:lnTo>
                <a:lnTo>
                  <a:pt x="167996" y="103607"/>
                </a:lnTo>
                <a:lnTo>
                  <a:pt x="167996" y="103610"/>
                </a:lnTo>
                <a:lnTo>
                  <a:pt x="167996" y="103610"/>
                </a:lnTo>
                <a:lnTo>
                  <a:pt x="167995" y="103612"/>
                </a:lnTo>
                <a:lnTo>
                  <a:pt x="167994" y="103614"/>
                </a:lnTo>
                <a:lnTo>
                  <a:pt x="167993" y="103622"/>
                </a:lnTo>
                <a:lnTo>
                  <a:pt x="167996" y="103630"/>
                </a:lnTo>
                <a:lnTo>
                  <a:pt x="168000" y="103634"/>
                </a:lnTo>
                <a:lnTo>
                  <a:pt x="168004" y="103635"/>
                </a:lnTo>
                <a:lnTo>
                  <a:pt x="168012" y="103636"/>
                </a:lnTo>
                <a:lnTo>
                  <a:pt x="168012" y="103636"/>
                </a:lnTo>
                <a:lnTo>
                  <a:pt x="168015" y="103637"/>
                </a:lnTo>
                <a:lnTo>
                  <a:pt x="168024" y="103638"/>
                </a:lnTo>
                <a:lnTo>
                  <a:pt x="168027" y="103638"/>
                </a:lnTo>
                <a:lnTo>
                  <a:pt x="168030" y="103638"/>
                </a:lnTo>
                <a:lnTo>
                  <a:pt x="168041" y="103641"/>
                </a:lnTo>
                <a:lnTo>
                  <a:pt x="168043" y="103642"/>
                </a:lnTo>
                <a:lnTo>
                  <a:pt x="168044" y="103643"/>
                </a:lnTo>
                <a:lnTo>
                  <a:pt x="168047" y="103648"/>
                </a:lnTo>
                <a:lnTo>
                  <a:pt x="168047" y="103651"/>
                </a:lnTo>
                <a:lnTo>
                  <a:pt x="168047" y="103652"/>
                </a:lnTo>
                <a:lnTo>
                  <a:pt x="168047" y="103654"/>
                </a:lnTo>
                <a:lnTo>
                  <a:pt x="168048" y="103658"/>
                </a:lnTo>
                <a:lnTo>
                  <a:pt x="168048" y="103659"/>
                </a:lnTo>
                <a:lnTo>
                  <a:pt x="168058" y="103662"/>
                </a:lnTo>
                <a:lnTo>
                  <a:pt x="168067" y="103675"/>
                </a:lnTo>
                <a:lnTo>
                  <a:pt x="168068" y="103677"/>
                </a:lnTo>
                <a:lnTo>
                  <a:pt x="168069" y="103683"/>
                </a:lnTo>
                <a:lnTo>
                  <a:pt x="168075" y="103686"/>
                </a:lnTo>
                <a:lnTo>
                  <a:pt x="168081" y="103686"/>
                </a:lnTo>
                <a:lnTo>
                  <a:pt x="168082" y="103686"/>
                </a:lnTo>
                <a:lnTo>
                  <a:pt x="168085" y="103686"/>
                </a:lnTo>
                <a:lnTo>
                  <a:pt x="168087" y="103686"/>
                </a:lnTo>
                <a:lnTo>
                  <a:pt x="168090" y="103689"/>
                </a:lnTo>
                <a:lnTo>
                  <a:pt x="168092" y="103695"/>
                </a:lnTo>
                <a:lnTo>
                  <a:pt x="168093" y="103696"/>
                </a:lnTo>
                <a:lnTo>
                  <a:pt x="168094" y="103699"/>
                </a:lnTo>
                <a:lnTo>
                  <a:pt x="168095" y="103701"/>
                </a:lnTo>
                <a:lnTo>
                  <a:pt x="168095" y="103702"/>
                </a:lnTo>
                <a:lnTo>
                  <a:pt x="168095" y="103705"/>
                </a:lnTo>
                <a:lnTo>
                  <a:pt x="168095" y="103706"/>
                </a:lnTo>
                <a:lnTo>
                  <a:pt x="168095" y="103706"/>
                </a:lnTo>
                <a:lnTo>
                  <a:pt x="168097" y="103709"/>
                </a:lnTo>
                <a:lnTo>
                  <a:pt x="168093" y="103715"/>
                </a:lnTo>
                <a:lnTo>
                  <a:pt x="168088" y="103720"/>
                </a:lnTo>
                <a:lnTo>
                  <a:pt x="168086" y="103721"/>
                </a:lnTo>
                <a:lnTo>
                  <a:pt x="168086" y="103721"/>
                </a:lnTo>
                <a:lnTo>
                  <a:pt x="168086" y="103721"/>
                </a:lnTo>
                <a:lnTo>
                  <a:pt x="168085" y="103722"/>
                </a:lnTo>
                <a:lnTo>
                  <a:pt x="168085" y="103722"/>
                </a:lnTo>
                <a:lnTo>
                  <a:pt x="168085" y="103722"/>
                </a:lnTo>
                <a:lnTo>
                  <a:pt x="168084" y="103723"/>
                </a:lnTo>
                <a:lnTo>
                  <a:pt x="168084" y="103723"/>
                </a:lnTo>
                <a:lnTo>
                  <a:pt x="168083" y="103724"/>
                </a:lnTo>
                <a:lnTo>
                  <a:pt x="168082" y="103725"/>
                </a:lnTo>
                <a:lnTo>
                  <a:pt x="168079" y="103728"/>
                </a:lnTo>
                <a:lnTo>
                  <a:pt x="168078" y="103728"/>
                </a:lnTo>
                <a:lnTo>
                  <a:pt x="168071" y="103733"/>
                </a:lnTo>
                <a:lnTo>
                  <a:pt x="168071" y="103735"/>
                </a:lnTo>
                <a:lnTo>
                  <a:pt x="168070" y="103737"/>
                </a:lnTo>
                <a:lnTo>
                  <a:pt x="168069" y="103738"/>
                </a:lnTo>
                <a:lnTo>
                  <a:pt x="168069" y="103739"/>
                </a:lnTo>
                <a:lnTo>
                  <a:pt x="168068" y="103744"/>
                </a:lnTo>
                <a:lnTo>
                  <a:pt x="168068" y="103746"/>
                </a:lnTo>
                <a:lnTo>
                  <a:pt x="168071" y="103754"/>
                </a:lnTo>
                <a:lnTo>
                  <a:pt x="168074" y="103756"/>
                </a:lnTo>
                <a:lnTo>
                  <a:pt x="168080" y="103759"/>
                </a:lnTo>
                <a:lnTo>
                  <a:pt x="168090" y="103760"/>
                </a:lnTo>
                <a:lnTo>
                  <a:pt x="168097" y="103756"/>
                </a:lnTo>
                <a:lnTo>
                  <a:pt x="168100" y="103753"/>
                </a:lnTo>
                <a:lnTo>
                  <a:pt x="168101" y="103753"/>
                </a:lnTo>
                <a:lnTo>
                  <a:pt x="168109" y="103747"/>
                </a:lnTo>
                <a:lnTo>
                  <a:pt x="168117" y="103743"/>
                </a:lnTo>
                <a:lnTo>
                  <a:pt x="168123" y="103744"/>
                </a:lnTo>
                <a:lnTo>
                  <a:pt x="168125" y="103749"/>
                </a:lnTo>
                <a:lnTo>
                  <a:pt x="168125" y="103756"/>
                </a:lnTo>
                <a:lnTo>
                  <a:pt x="168126" y="103758"/>
                </a:lnTo>
                <a:lnTo>
                  <a:pt x="168126" y="103759"/>
                </a:lnTo>
                <a:lnTo>
                  <a:pt x="168127" y="103761"/>
                </a:lnTo>
                <a:lnTo>
                  <a:pt x="168136" y="103766"/>
                </a:lnTo>
                <a:lnTo>
                  <a:pt x="168143" y="103766"/>
                </a:lnTo>
                <a:lnTo>
                  <a:pt x="168145" y="103766"/>
                </a:lnTo>
                <a:lnTo>
                  <a:pt x="168149" y="103766"/>
                </a:lnTo>
                <a:lnTo>
                  <a:pt x="168154" y="103764"/>
                </a:lnTo>
                <a:lnTo>
                  <a:pt x="168155" y="103763"/>
                </a:lnTo>
                <a:lnTo>
                  <a:pt x="168162" y="103759"/>
                </a:lnTo>
                <a:lnTo>
                  <a:pt x="168162" y="103761"/>
                </a:lnTo>
                <a:lnTo>
                  <a:pt x="168162" y="103764"/>
                </a:lnTo>
                <a:lnTo>
                  <a:pt x="168166" y="103760"/>
                </a:lnTo>
                <a:lnTo>
                  <a:pt x="168168" y="103758"/>
                </a:lnTo>
                <a:lnTo>
                  <a:pt x="168166" y="103752"/>
                </a:lnTo>
                <a:lnTo>
                  <a:pt x="168170" y="103749"/>
                </a:lnTo>
                <a:lnTo>
                  <a:pt x="168172" y="103749"/>
                </a:lnTo>
                <a:lnTo>
                  <a:pt x="168173" y="103754"/>
                </a:lnTo>
                <a:lnTo>
                  <a:pt x="168174" y="103758"/>
                </a:lnTo>
                <a:lnTo>
                  <a:pt x="168174" y="103758"/>
                </a:lnTo>
                <a:lnTo>
                  <a:pt x="168176" y="103760"/>
                </a:lnTo>
                <a:lnTo>
                  <a:pt x="168178" y="103761"/>
                </a:lnTo>
                <a:lnTo>
                  <a:pt x="168181" y="103761"/>
                </a:lnTo>
                <a:lnTo>
                  <a:pt x="168182" y="103761"/>
                </a:lnTo>
                <a:lnTo>
                  <a:pt x="168182" y="103761"/>
                </a:lnTo>
                <a:lnTo>
                  <a:pt x="168189" y="103757"/>
                </a:lnTo>
                <a:lnTo>
                  <a:pt x="168193" y="103754"/>
                </a:lnTo>
                <a:lnTo>
                  <a:pt x="168193" y="103754"/>
                </a:lnTo>
                <a:lnTo>
                  <a:pt x="168195" y="103751"/>
                </a:lnTo>
                <a:lnTo>
                  <a:pt x="168205" y="103751"/>
                </a:lnTo>
                <a:lnTo>
                  <a:pt x="168206" y="103753"/>
                </a:lnTo>
                <a:lnTo>
                  <a:pt x="168207" y="103756"/>
                </a:lnTo>
                <a:lnTo>
                  <a:pt x="168211" y="103762"/>
                </a:lnTo>
                <a:lnTo>
                  <a:pt x="168211" y="103762"/>
                </a:lnTo>
                <a:lnTo>
                  <a:pt x="168212" y="103766"/>
                </a:lnTo>
                <a:lnTo>
                  <a:pt x="168214" y="103768"/>
                </a:lnTo>
                <a:lnTo>
                  <a:pt x="168217" y="103768"/>
                </a:lnTo>
                <a:lnTo>
                  <a:pt x="168220" y="103768"/>
                </a:lnTo>
                <a:lnTo>
                  <a:pt x="168221" y="103768"/>
                </a:lnTo>
                <a:lnTo>
                  <a:pt x="168221" y="103768"/>
                </a:lnTo>
                <a:lnTo>
                  <a:pt x="168226" y="103768"/>
                </a:lnTo>
                <a:lnTo>
                  <a:pt x="168231" y="103773"/>
                </a:lnTo>
                <a:lnTo>
                  <a:pt x="168231" y="103773"/>
                </a:lnTo>
                <a:lnTo>
                  <a:pt x="168232" y="103774"/>
                </a:lnTo>
                <a:lnTo>
                  <a:pt x="168234" y="103775"/>
                </a:lnTo>
                <a:lnTo>
                  <a:pt x="168237" y="103775"/>
                </a:lnTo>
                <a:lnTo>
                  <a:pt x="168242" y="103775"/>
                </a:lnTo>
                <a:lnTo>
                  <a:pt x="168247" y="103776"/>
                </a:lnTo>
                <a:lnTo>
                  <a:pt x="168249" y="103776"/>
                </a:lnTo>
                <a:lnTo>
                  <a:pt x="168250" y="103776"/>
                </a:lnTo>
                <a:lnTo>
                  <a:pt x="168253" y="103776"/>
                </a:lnTo>
                <a:lnTo>
                  <a:pt x="168256" y="103776"/>
                </a:lnTo>
                <a:lnTo>
                  <a:pt x="168257" y="103776"/>
                </a:lnTo>
                <a:lnTo>
                  <a:pt x="168263" y="103777"/>
                </a:lnTo>
                <a:lnTo>
                  <a:pt x="168265" y="103781"/>
                </a:lnTo>
                <a:lnTo>
                  <a:pt x="168265" y="103783"/>
                </a:lnTo>
                <a:lnTo>
                  <a:pt x="168265" y="103784"/>
                </a:lnTo>
                <a:lnTo>
                  <a:pt x="168262" y="103788"/>
                </a:lnTo>
                <a:lnTo>
                  <a:pt x="168260" y="103792"/>
                </a:lnTo>
                <a:lnTo>
                  <a:pt x="168260" y="103796"/>
                </a:lnTo>
                <a:lnTo>
                  <a:pt x="168259" y="103797"/>
                </a:lnTo>
                <a:lnTo>
                  <a:pt x="168259" y="103798"/>
                </a:lnTo>
                <a:lnTo>
                  <a:pt x="168259" y="103802"/>
                </a:lnTo>
                <a:lnTo>
                  <a:pt x="168258" y="103809"/>
                </a:lnTo>
                <a:lnTo>
                  <a:pt x="168261" y="103812"/>
                </a:lnTo>
                <a:lnTo>
                  <a:pt x="168261" y="103812"/>
                </a:lnTo>
                <a:lnTo>
                  <a:pt x="168265" y="103815"/>
                </a:lnTo>
                <a:lnTo>
                  <a:pt x="168269" y="103820"/>
                </a:lnTo>
                <a:lnTo>
                  <a:pt x="168270" y="103822"/>
                </a:lnTo>
                <a:lnTo>
                  <a:pt x="168270" y="103827"/>
                </a:lnTo>
                <a:lnTo>
                  <a:pt x="168270" y="103829"/>
                </a:lnTo>
                <a:lnTo>
                  <a:pt x="168270" y="103832"/>
                </a:lnTo>
                <a:lnTo>
                  <a:pt x="168271" y="103835"/>
                </a:lnTo>
                <a:lnTo>
                  <a:pt x="168271" y="103836"/>
                </a:lnTo>
                <a:lnTo>
                  <a:pt x="168274" y="103841"/>
                </a:lnTo>
                <a:lnTo>
                  <a:pt x="168275" y="103843"/>
                </a:lnTo>
                <a:lnTo>
                  <a:pt x="168280" y="103846"/>
                </a:lnTo>
                <a:lnTo>
                  <a:pt x="168281" y="103848"/>
                </a:lnTo>
                <a:lnTo>
                  <a:pt x="168283" y="103849"/>
                </a:lnTo>
                <a:lnTo>
                  <a:pt x="168289" y="103853"/>
                </a:lnTo>
                <a:lnTo>
                  <a:pt x="168292" y="103856"/>
                </a:lnTo>
                <a:lnTo>
                  <a:pt x="168292" y="103856"/>
                </a:lnTo>
                <a:lnTo>
                  <a:pt x="168294" y="103860"/>
                </a:lnTo>
                <a:lnTo>
                  <a:pt x="168295" y="103865"/>
                </a:lnTo>
                <a:lnTo>
                  <a:pt x="168295" y="103867"/>
                </a:lnTo>
                <a:lnTo>
                  <a:pt x="168295" y="103871"/>
                </a:lnTo>
                <a:lnTo>
                  <a:pt x="168294" y="103874"/>
                </a:lnTo>
                <a:lnTo>
                  <a:pt x="168294" y="103876"/>
                </a:lnTo>
                <a:lnTo>
                  <a:pt x="168294" y="103878"/>
                </a:lnTo>
                <a:lnTo>
                  <a:pt x="168293" y="103883"/>
                </a:lnTo>
                <a:lnTo>
                  <a:pt x="168293" y="103889"/>
                </a:lnTo>
                <a:lnTo>
                  <a:pt x="168293" y="103892"/>
                </a:lnTo>
                <a:lnTo>
                  <a:pt x="168293" y="103896"/>
                </a:lnTo>
                <a:lnTo>
                  <a:pt x="168295" y="103899"/>
                </a:lnTo>
                <a:lnTo>
                  <a:pt x="168302" y="103902"/>
                </a:lnTo>
                <a:lnTo>
                  <a:pt x="168305" y="103902"/>
                </a:lnTo>
                <a:lnTo>
                  <a:pt x="168307" y="103902"/>
                </a:lnTo>
                <a:lnTo>
                  <a:pt x="168309" y="103904"/>
                </a:lnTo>
                <a:lnTo>
                  <a:pt x="168310" y="103904"/>
                </a:lnTo>
                <a:lnTo>
                  <a:pt x="168312" y="103904"/>
                </a:lnTo>
                <a:lnTo>
                  <a:pt x="168314" y="103901"/>
                </a:lnTo>
                <a:lnTo>
                  <a:pt x="168315" y="103900"/>
                </a:lnTo>
                <a:lnTo>
                  <a:pt x="168318" y="103897"/>
                </a:lnTo>
                <a:lnTo>
                  <a:pt x="168325" y="103897"/>
                </a:lnTo>
                <a:lnTo>
                  <a:pt x="168326" y="103897"/>
                </a:lnTo>
                <a:lnTo>
                  <a:pt x="168328" y="103897"/>
                </a:lnTo>
                <a:lnTo>
                  <a:pt x="168330" y="103900"/>
                </a:lnTo>
                <a:lnTo>
                  <a:pt x="168330" y="103904"/>
                </a:lnTo>
                <a:lnTo>
                  <a:pt x="168330" y="103907"/>
                </a:lnTo>
                <a:lnTo>
                  <a:pt x="168330" y="103907"/>
                </a:lnTo>
                <a:lnTo>
                  <a:pt x="168332" y="103909"/>
                </a:lnTo>
                <a:lnTo>
                  <a:pt x="168333" y="103910"/>
                </a:lnTo>
                <a:lnTo>
                  <a:pt x="168333" y="103910"/>
                </a:lnTo>
                <a:lnTo>
                  <a:pt x="168336" y="103913"/>
                </a:lnTo>
                <a:lnTo>
                  <a:pt x="168338" y="103915"/>
                </a:lnTo>
                <a:lnTo>
                  <a:pt x="168341" y="103917"/>
                </a:lnTo>
                <a:lnTo>
                  <a:pt x="168343" y="103917"/>
                </a:lnTo>
                <a:lnTo>
                  <a:pt x="168345" y="103917"/>
                </a:lnTo>
                <a:lnTo>
                  <a:pt x="168348" y="103917"/>
                </a:lnTo>
                <a:lnTo>
                  <a:pt x="168350" y="103917"/>
                </a:lnTo>
                <a:lnTo>
                  <a:pt x="168352" y="103919"/>
                </a:lnTo>
                <a:lnTo>
                  <a:pt x="168353" y="103923"/>
                </a:lnTo>
                <a:lnTo>
                  <a:pt x="168355" y="103925"/>
                </a:lnTo>
                <a:lnTo>
                  <a:pt x="168355" y="103928"/>
                </a:lnTo>
                <a:lnTo>
                  <a:pt x="168355" y="103930"/>
                </a:lnTo>
                <a:lnTo>
                  <a:pt x="168355" y="103932"/>
                </a:lnTo>
                <a:lnTo>
                  <a:pt x="168355" y="103932"/>
                </a:lnTo>
                <a:lnTo>
                  <a:pt x="168355" y="103932"/>
                </a:lnTo>
                <a:lnTo>
                  <a:pt x="168356" y="103933"/>
                </a:lnTo>
                <a:lnTo>
                  <a:pt x="168358" y="103937"/>
                </a:lnTo>
                <a:lnTo>
                  <a:pt x="168359" y="103939"/>
                </a:lnTo>
                <a:lnTo>
                  <a:pt x="168360" y="103940"/>
                </a:lnTo>
                <a:lnTo>
                  <a:pt x="168364" y="103944"/>
                </a:lnTo>
                <a:lnTo>
                  <a:pt x="168369" y="103946"/>
                </a:lnTo>
                <a:lnTo>
                  <a:pt x="168369" y="103946"/>
                </a:lnTo>
                <a:lnTo>
                  <a:pt x="168371" y="103947"/>
                </a:lnTo>
                <a:lnTo>
                  <a:pt x="168371" y="103948"/>
                </a:lnTo>
                <a:lnTo>
                  <a:pt x="168371" y="103948"/>
                </a:lnTo>
                <a:lnTo>
                  <a:pt x="168372" y="103949"/>
                </a:lnTo>
                <a:lnTo>
                  <a:pt x="168374" y="103951"/>
                </a:lnTo>
                <a:lnTo>
                  <a:pt x="168375" y="103952"/>
                </a:lnTo>
                <a:lnTo>
                  <a:pt x="168378" y="103955"/>
                </a:lnTo>
                <a:lnTo>
                  <a:pt x="168379" y="103955"/>
                </a:lnTo>
                <a:lnTo>
                  <a:pt x="168382" y="103956"/>
                </a:lnTo>
                <a:lnTo>
                  <a:pt x="168384" y="103956"/>
                </a:lnTo>
                <a:lnTo>
                  <a:pt x="168386" y="103955"/>
                </a:lnTo>
                <a:lnTo>
                  <a:pt x="168389" y="103954"/>
                </a:lnTo>
                <a:lnTo>
                  <a:pt x="168390" y="103953"/>
                </a:lnTo>
                <a:lnTo>
                  <a:pt x="168393" y="103947"/>
                </a:lnTo>
                <a:lnTo>
                  <a:pt x="168393" y="103947"/>
                </a:lnTo>
                <a:lnTo>
                  <a:pt x="168394" y="103946"/>
                </a:lnTo>
                <a:lnTo>
                  <a:pt x="168395" y="103945"/>
                </a:lnTo>
                <a:lnTo>
                  <a:pt x="168395" y="103944"/>
                </a:lnTo>
                <a:lnTo>
                  <a:pt x="168396" y="103943"/>
                </a:lnTo>
                <a:lnTo>
                  <a:pt x="168399" y="103943"/>
                </a:lnTo>
                <a:lnTo>
                  <a:pt x="168400" y="103943"/>
                </a:lnTo>
                <a:lnTo>
                  <a:pt x="168400" y="103943"/>
                </a:lnTo>
                <a:lnTo>
                  <a:pt x="168402" y="103940"/>
                </a:lnTo>
                <a:lnTo>
                  <a:pt x="168403" y="103939"/>
                </a:lnTo>
                <a:lnTo>
                  <a:pt x="168404" y="103938"/>
                </a:lnTo>
                <a:lnTo>
                  <a:pt x="168405" y="103936"/>
                </a:lnTo>
                <a:lnTo>
                  <a:pt x="168411" y="103935"/>
                </a:lnTo>
                <a:lnTo>
                  <a:pt x="168413" y="103935"/>
                </a:lnTo>
                <a:lnTo>
                  <a:pt x="168414" y="103936"/>
                </a:lnTo>
                <a:lnTo>
                  <a:pt x="168415" y="103936"/>
                </a:lnTo>
                <a:lnTo>
                  <a:pt x="168417" y="103937"/>
                </a:lnTo>
                <a:lnTo>
                  <a:pt x="168417" y="103938"/>
                </a:lnTo>
                <a:lnTo>
                  <a:pt x="168418" y="103943"/>
                </a:lnTo>
                <a:lnTo>
                  <a:pt x="168418" y="103944"/>
                </a:lnTo>
                <a:lnTo>
                  <a:pt x="168418" y="103944"/>
                </a:lnTo>
                <a:lnTo>
                  <a:pt x="168418" y="103944"/>
                </a:lnTo>
                <a:lnTo>
                  <a:pt x="168417" y="103949"/>
                </a:lnTo>
                <a:lnTo>
                  <a:pt x="168417" y="103956"/>
                </a:lnTo>
                <a:lnTo>
                  <a:pt x="168417" y="103957"/>
                </a:lnTo>
                <a:lnTo>
                  <a:pt x="168418" y="103963"/>
                </a:lnTo>
                <a:lnTo>
                  <a:pt x="168422" y="103967"/>
                </a:lnTo>
                <a:lnTo>
                  <a:pt x="168423" y="103970"/>
                </a:lnTo>
                <a:lnTo>
                  <a:pt x="168425" y="103971"/>
                </a:lnTo>
                <a:lnTo>
                  <a:pt x="168427" y="103973"/>
                </a:lnTo>
                <a:lnTo>
                  <a:pt x="168429" y="103974"/>
                </a:lnTo>
                <a:lnTo>
                  <a:pt x="168431" y="103977"/>
                </a:lnTo>
                <a:lnTo>
                  <a:pt x="168434" y="103978"/>
                </a:lnTo>
                <a:lnTo>
                  <a:pt x="168436" y="103979"/>
                </a:lnTo>
                <a:lnTo>
                  <a:pt x="168437" y="103979"/>
                </a:lnTo>
                <a:lnTo>
                  <a:pt x="168440" y="103980"/>
                </a:lnTo>
                <a:lnTo>
                  <a:pt x="168444" y="103979"/>
                </a:lnTo>
                <a:lnTo>
                  <a:pt x="168450" y="103978"/>
                </a:lnTo>
                <a:lnTo>
                  <a:pt x="168453" y="103981"/>
                </a:lnTo>
                <a:lnTo>
                  <a:pt x="168454" y="103981"/>
                </a:lnTo>
                <a:lnTo>
                  <a:pt x="168456" y="103981"/>
                </a:lnTo>
                <a:lnTo>
                  <a:pt x="168457" y="103981"/>
                </a:lnTo>
                <a:lnTo>
                  <a:pt x="168460" y="103981"/>
                </a:lnTo>
                <a:lnTo>
                  <a:pt x="168462" y="103981"/>
                </a:lnTo>
                <a:lnTo>
                  <a:pt x="168464" y="103984"/>
                </a:lnTo>
                <a:lnTo>
                  <a:pt x="168464" y="103986"/>
                </a:lnTo>
                <a:lnTo>
                  <a:pt x="168463" y="103989"/>
                </a:lnTo>
                <a:lnTo>
                  <a:pt x="168462" y="103991"/>
                </a:lnTo>
                <a:lnTo>
                  <a:pt x="168461" y="103991"/>
                </a:lnTo>
                <a:lnTo>
                  <a:pt x="168459" y="103991"/>
                </a:lnTo>
                <a:lnTo>
                  <a:pt x="168459" y="103994"/>
                </a:lnTo>
                <a:lnTo>
                  <a:pt x="168460" y="103997"/>
                </a:lnTo>
                <a:lnTo>
                  <a:pt x="168462" y="103998"/>
                </a:lnTo>
                <a:lnTo>
                  <a:pt x="168464" y="104000"/>
                </a:lnTo>
                <a:lnTo>
                  <a:pt x="168467" y="104000"/>
                </a:lnTo>
                <a:lnTo>
                  <a:pt x="168471" y="104000"/>
                </a:lnTo>
                <a:lnTo>
                  <a:pt x="168472" y="104000"/>
                </a:lnTo>
                <a:lnTo>
                  <a:pt x="168476" y="104001"/>
                </a:lnTo>
                <a:lnTo>
                  <a:pt x="168477" y="104003"/>
                </a:lnTo>
                <a:lnTo>
                  <a:pt x="168478" y="104006"/>
                </a:lnTo>
                <a:lnTo>
                  <a:pt x="168480" y="104013"/>
                </a:lnTo>
                <a:lnTo>
                  <a:pt x="168479" y="104015"/>
                </a:lnTo>
                <a:lnTo>
                  <a:pt x="168476" y="104017"/>
                </a:lnTo>
                <a:lnTo>
                  <a:pt x="168475" y="104017"/>
                </a:lnTo>
                <a:lnTo>
                  <a:pt x="168472" y="104018"/>
                </a:lnTo>
                <a:lnTo>
                  <a:pt x="168470" y="104020"/>
                </a:lnTo>
                <a:lnTo>
                  <a:pt x="168470" y="104021"/>
                </a:lnTo>
                <a:lnTo>
                  <a:pt x="168470" y="104024"/>
                </a:lnTo>
                <a:lnTo>
                  <a:pt x="168470" y="104025"/>
                </a:lnTo>
                <a:lnTo>
                  <a:pt x="168470" y="104025"/>
                </a:lnTo>
                <a:lnTo>
                  <a:pt x="168472" y="104027"/>
                </a:lnTo>
                <a:lnTo>
                  <a:pt x="168476" y="104029"/>
                </a:lnTo>
                <a:lnTo>
                  <a:pt x="168476" y="104029"/>
                </a:lnTo>
                <a:lnTo>
                  <a:pt x="168477" y="104030"/>
                </a:lnTo>
                <a:lnTo>
                  <a:pt x="168477" y="104034"/>
                </a:lnTo>
                <a:lnTo>
                  <a:pt x="168477" y="104035"/>
                </a:lnTo>
                <a:lnTo>
                  <a:pt x="168477" y="104035"/>
                </a:lnTo>
                <a:lnTo>
                  <a:pt x="168477" y="104038"/>
                </a:lnTo>
                <a:lnTo>
                  <a:pt x="168480" y="104043"/>
                </a:lnTo>
                <a:lnTo>
                  <a:pt x="168480" y="104043"/>
                </a:lnTo>
                <a:lnTo>
                  <a:pt x="168481" y="104045"/>
                </a:lnTo>
                <a:lnTo>
                  <a:pt x="168481" y="104045"/>
                </a:lnTo>
                <a:lnTo>
                  <a:pt x="168483" y="104047"/>
                </a:lnTo>
                <a:lnTo>
                  <a:pt x="168487" y="104052"/>
                </a:lnTo>
                <a:lnTo>
                  <a:pt x="168487" y="104053"/>
                </a:lnTo>
                <a:lnTo>
                  <a:pt x="168487" y="104055"/>
                </a:lnTo>
                <a:lnTo>
                  <a:pt x="168490" y="104058"/>
                </a:lnTo>
                <a:lnTo>
                  <a:pt x="168491" y="104059"/>
                </a:lnTo>
                <a:lnTo>
                  <a:pt x="168498" y="104064"/>
                </a:lnTo>
                <a:lnTo>
                  <a:pt x="168501" y="104063"/>
                </a:lnTo>
                <a:lnTo>
                  <a:pt x="168503" y="104063"/>
                </a:lnTo>
                <a:lnTo>
                  <a:pt x="168506" y="104063"/>
                </a:lnTo>
                <a:lnTo>
                  <a:pt x="168510" y="104064"/>
                </a:lnTo>
                <a:lnTo>
                  <a:pt x="168511" y="104067"/>
                </a:lnTo>
                <a:lnTo>
                  <a:pt x="168514" y="104071"/>
                </a:lnTo>
                <a:lnTo>
                  <a:pt x="168514" y="104071"/>
                </a:lnTo>
                <a:lnTo>
                  <a:pt x="168514" y="104073"/>
                </a:lnTo>
                <a:lnTo>
                  <a:pt x="168514" y="104073"/>
                </a:lnTo>
                <a:lnTo>
                  <a:pt x="168515" y="104076"/>
                </a:lnTo>
                <a:lnTo>
                  <a:pt x="168516" y="104078"/>
                </a:lnTo>
                <a:lnTo>
                  <a:pt x="168518" y="104084"/>
                </a:lnTo>
                <a:lnTo>
                  <a:pt x="168518" y="104084"/>
                </a:lnTo>
                <a:lnTo>
                  <a:pt x="168519" y="104086"/>
                </a:lnTo>
                <a:lnTo>
                  <a:pt x="168519" y="104086"/>
                </a:lnTo>
                <a:lnTo>
                  <a:pt x="168519" y="104088"/>
                </a:lnTo>
                <a:lnTo>
                  <a:pt x="168527" y="104092"/>
                </a:lnTo>
                <a:lnTo>
                  <a:pt x="168533" y="104092"/>
                </a:lnTo>
                <a:lnTo>
                  <a:pt x="168533" y="104092"/>
                </a:lnTo>
                <a:lnTo>
                  <a:pt x="168539" y="104094"/>
                </a:lnTo>
                <a:lnTo>
                  <a:pt x="168539" y="104094"/>
                </a:lnTo>
                <a:lnTo>
                  <a:pt x="168539" y="104102"/>
                </a:lnTo>
                <a:lnTo>
                  <a:pt x="168539" y="104103"/>
                </a:lnTo>
                <a:lnTo>
                  <a:pt x="168539" y="104106"/>
                </a:lnTo>
                <a:lnTo>
                  <a:pt x="168539" y="104108"/>
                </a:lnTo>
                <a:lnTo>
                  <a:pt x="168539" y="104111"/>
                </a:lnTo>
                <a:lnTo>
                  <a:pt x="168540" y="104115"/>
                </a:lnTo>
                <a:lnTo>
                  <a:pt x="168542" y="104119"/>
                </a:lnTo>
                <a:lnTo>
                  <a:pt x="168547" y="104123"/>
                </a:lnTo>
                <a:lnTo>
                  <a:pt x="168550" y="104123"/>
                </a:lnTo>
                <a:lnTo>
                  <a:pt x="168551" y="104123"/>
                </a:lnTo>
                <a:lnTo>
                  <a:pt x="168552" y="104123"/>
                </a:lnTo>
                <a:lnTo>
                  <a:pt x="168560" y="104125"/>
                </a:lnTo>
                <a:lnTo>
                  <a:pt x="168563" y="104127"/>
                </a:lnTo>
                <a:lnTo>
                  <a:pt x="168564" y="104129"/>
                </a:lnTo>
                <a:lnTo>
                  <a:pt x="168563" y="104132"/>
                </a:lnTo>
                <a:lnTo>
                  <a:pt x="168563" y="104132"/>
                </a:lnTo>
                <a:lnTo>
                  <a:pt x="168561" y="104136"/>
                </a:lnTo>
                <a:lnTo>
                  <a:pt x="168560" y="104137"/>
                </a:lnTo>
                <a:lnTo>
                  <a:pt x="168563" y="104143"/>
                </a:lnTo>
                <a:lnTo>
                  <a:pt x="168563" y="104144"/>
                </a:lnTo>
                <a:lnTo>
                  <a:pt x="168566" y="104145"/>
                </a:lnTo>
                <a:lnTo>
                  <a:pt x="168568" y="104146"/>
                </a:lnTo>
                <a:lnTo>
                  <a:pt x="168570" y="104147"/>
                </a:lnTo>
                <a:lnTo>
                  <a:pt x="168570" y="104149"/>
                </a:lnTo>
                <a:lnTo>
                  <a:pt x="168570" y="104153"/>
                </a:lnTo>
                <a:lnTo>
                  <a:pt x="168568" y="104160"/>
                </a:lnTo>
                <a:lnTo>
                  <a:pt x="168569" y="104163"/>
                </a:lnTo>
                <a:lnTo>
                  <a:pt x="168569" y="104165"/>
                </a:lnTo>
                <a:lnTo>
                  <a:pt x="168571" y="104167"/>
                </a:lnTo>
                <a:lnTo>
                  <a:pt x="168575" y="104169"/>
                </a:lnTo>
                <a:lnTo>
                  <a:pt x="168577" y="104169"/>
                </a:lnTo>
                <a:lnTo>
                  <a:pt x="168578" y="104176"/>
                </a:lnTo>
                <a:lnTo>
                  <a:pt x="168578" y="104176"/>
                </a:lnTo>
                <a:lnTo>
                  <a:pt x="168575" y="104181"/>
                </a:lnTo>
                <a:lnTo>
                  <a:pt x="168576" y="104185"/>
                </a:lnTo>
                <a:lnTo>
                  <a:pt x="168580" y="104188"/>
                </a:lnTo>
                <a:lnTo>
                  <a:pt x="168582" y="104190"/>
                </a:lnTo>
                <a:lnTo>
                  <a:pt x="168587" y="104193"/>
                </a:lnTo>
                <a:lnTo>
                  <a:pt x="168591" y="104193"/>
                </a:lnTo>
                <a:lnTo>
                  <a:pt x="168592" y="104193"/>
                </a:lnTo>
                <a:lnTo>
                  <a:pt x="168594" y="104192"/>
                </a:lnTo>
                <a:lnTo>
                  <a:pt x="168598" y="104190"/>
                </a:lnTo>
                <a:lnTo>
                  <a:pt x="168602" y="104189"/>
                </a:lnTo>
                <a:lnTo>
                  <a:pt x="168603" y="104189"/>
                </a:lnTo>
                <a:lnTo>
                  <a:pt x="168607" y="104188"/>
                </a:lnTo>
                <a:lnTo>
                  <a:pt x="168612" y="104190"/>
                </a:lnTo>
                <a:lnTo>
                  <a:pt x="168616" y="104193"/>
                </a:lnTo>
                <a:lnTo>
                  <a:pt x="168618" y="104196"/>
                </a:lnTo>
                <a:lnTo>
                  <a:pt x="168620" y="104200"/>
                </a:lnTo>
                <a:lnTo>
                  <a:pt x="168620" y="104200"/>
                </a:lnTo>
                <a:lnTo>
                  <a:pt x="168622" y="104204"/>
                </a:lnTo>
                <a:lnTo>
                  <a:pt x="168626" y="104208"/>
                </a:lnTo>
                <a:lnTo>
                  <a:pt x="168627" y="104209"/>
                </a:lnTo>
                <a:lnTo>
                  <a:pt x="168631" y="104209"/>
                </a:lnTo>
                <a:lnTo>
                  <a:pt x="168634" y="104207"/>
                </a:lnTo>
                <a:lnTo>
                  <a:pt x="168636" y="104205"/>
                </a:lnTo>
                <a:lnTo>
                  <a:pt x="168640" y="104204"/>
                </a:lnTo>
                <a:lnTo>
                  <a:pt x="168645" y="104202"/>
                </a:lnTo>
                <a:lnTo>
                  <a:pt x="168645" y="104202"/>
                </a:lnTo>
                <a:lnTo>
                  <a:pt x="168648" y="104206"/>
                </a:lnTo>
                <a:lnTo>
                  <a:pt x="168653" y="104208"/>
                </a:lnTo>
                <a:lnTo>
                  <a:pt x="168654" y="104211"/>
                </a:lnTo>
                <a:lnTo>
                  <a:pt x="168655" y="104213"/>
                </a:lnTo>
                <a:lnTo>
                  <a:pt x="168655" y="104214"/>
                </a:lnTo>
                <a:lnTo>
                  <a:pt x="168656" y="104215"/>
                </a:lnTo>
                <a:lnTo>
                  <a:pt x="168656" y="104218"/>
                </a:lnTo>
                <a:lnTo>
                  <a:pt x="168657" y="104222"/>
                </a:lnTo>
                <a:lnTo>
                  <a:pt x="168657" y="104223"/>
                </a:lnTo>
                <a:lnTo>
                  <a:pt x="168658" y="104227"/>
                </a:lnTo>
                <a:lnTo>
                  <a:pt x="168661" y="104227"/>
                </a:lnTo>
                <a:lnTo>
                  <a:pt x="168666" y="104227"/>
                </a:lnTo>
                <a:lnTo>
                  <a:pt x="168674" y="104224"/>
                </a:lnTo>
                <a:lnTo>
                  <a:pt x="168679" y="104230"/>
                </a:lnTo>
                <a:lnTo>
                  <a:pt x="168677" y="104236"/>
                </a:lnTo>
                <a:lnTo>
                  <a:pt x="168679" y="104238"/>
                </a:lnTo>
                <a:lnTo>
                  <a:pt x="168682" y="104238"/>
                </a:lnTo>
                <a:lnTo>
                  <a:pt x="168685" y="104236"/>
                </a:lnTo>
                <a:lnTo>
                  <a:pt x="168687" y="104235"/>
                </a:lnTo>
                <a:lnTo>
                  <a:pt x="168688" y="104233"/>
                </a:lnTo>
                <a:lnTo>
                  <a:pt x="168692" y="104234"/>
                </a:lnTo>
                <a:lnTo>
                  <a:pt x="168692" y="104236"/>
                </a:lnTo>
                <a:lnTo>
                  <a:pt x="168692" y="104240"/>
                </a:lnTo>
                <a:lnTo>
                  <a:pt x="168694" y="104243"/>
                </a:lnTo>
                <a:lnTo>
                  <a:pt x="168695" y="104244"/>
                </a:lnTo>
                <a:lnTo>
                  <a:pt x="168698" y="104245"/>
                </a:lnTo>
                <a:lnTo>
                  <a:pt x="168700" y="104246"/>
                </a:lnTo>
                <a:lnTo>
                  <a:pt x="168700" y="104247"/>
                </a:lnTo>
                <a:lnTo>
                  <a:pt x="168703" y="104247"/>
                </a:lnTo>
                <a:lnTo>
                  <a:pt x="168709" y="104249"/>
                </a:lnTo>
                <a:lnTo>
                  <a:pt x="168710" y="104249"/>
                </a:lnTo>
                <a:lnTo>
                  <a:pt x="168712" y="104253"/>
                </a:lnTo>
                <a:lnTo>
                  <a:pt x="168713" y="104255"/>
                </a:lnTo>
                <a:lnTo>
                  <a:pt x="168713" y="104258"/>
                </a:lnTo>
                <a:lnTo>
                  <a:pt x="168713" y="104258"/>
                </a:lnTo>
                <a:lnTo>
                  <a:pt x="168712" y="104260"/>
                </a:lnTo>
                <a:lnTo>
                  <a:pt x="168712" y="104261"/>
                </a:lnTo>
                <a:lnTo>
                  <a:pt x="168715" y="104265"/>
                </a:lnTo>
                <a:lnTo>
                  <a:pt x="168715" y="104266"/>
                </a:lnTo>
                <a:lnTo>
                  <a:pt x="168716" y="104268"/>
                </a:lnTo>
                <a:lnTo>
                  <a:pt x="168717" y="104270"/>
                </a:lnTo>
                <a:lnTo>
                  <a:pt x="168717" y="104270"/>
                </a:lnTo>
                <a:lnTo>
                  <a:pt x="168717" y="104271"/>
                </a:lnTo>
                <a:lnTo>
                  <a:pt x="168718" y="104272"/>
                </a:lnTo>
                <a:lnTo>
                  <a:pt x="168718" y="104276"/>
                </a:lnTo>
                <a:lnTo>
                  <a:pt x="168718" y="104277"/>
                </a:lnTo>
                <a:lnTo>
                  <a:pt x="168716" y="104279"/>
                </a:lnTo>
                <a:lnTo>
                  <a:pt x="168715" y="104279"/>
                </a:lnTo>
                <a:lnTo>
                  <a:pt x="168714" y="104281"/>
                </a:lnTo>
                <a:lnTo>
                  <a:pt x="168713" y="104282"/>
                </a:lnTo>
                <a:lnTo>
                  <a:pt x="168713" y="104288"/>
                </a:lnTo>
                <a:lnTo>
                  <a:pt x="168715" y="104291"/>
                </a:lnTo>
                <a:lnTo>
                  <a:pt x="168718" y="104292"/>
                </a:lnTo>
                <a:lnTo>
                  <a:pt x="168723" y="104292"/>
                </a:lnTo>
                <a:lnTo>
                  <a:pt x="168726" y="104293"/>
                </a:lnTo>
                <a:lnTo>
                  <a:pt x="168727" y="104293"/>
                </a:lnTo>
                <a:lnTo>
                  <a:pt x="168731" y="104294"/>
                </a:lnTo>
                <a:lnTo>
                  <a:pt x="168732" y="104295"/>
                </a:lnTo>
                <a:lnTo>
                  <a:pt x="168735" y="104298"/>
                </a:lnTo>
                <a:lnTo>
                  <a:pt x="168736" y="104301"/>
                </a:lnTo>
                <a:lnTo>
                  <a:pt x="168738" y="104305"/>
                </a:lnTo>
                <a:lnTo>
                  <a:pt x="168738" y="104307"/>
                </a:lnTo>
                <a:lnTo>
                  <a:pt x="168739" y="104309"/>
                </a:lnTo>
                <a:lnTo>
                  <a:pt x="168741" y="104312"/>
                </a:lnTo>
                <a:lnTo>
                  <a:pt x="168748" y="104315"/>
                </a:lnTo>
                <a:lnTo>
                  <a:pt x="168752" y="104315"/>
                </a:lnTo>
                <a:lnTo>
                  <a:pt x="168756" y="104315"/>
                </a:lnTo>
                <a:lnTo>
                  <a:pt x="168765" y="104316"/>
                </a:lnTo>
                <a:lnTo>
                  <a:pt x="168766" y="104316"/>
                </a:lnTo>
                <a:lnTo>
                  <a:pt x="168767" y="104316"/>
                </a:lnTo>
                <a:lnTo>
                  <a:pt x="168768" y="104316"/>
                </a:lnTo>
                <a:lnTo>
                  <a:pt x="168774" y="104313"/>
                </a:lnTo>
                <a:lnTo>
                  <a:pt x="168778" y="104312"/>
                </a:lnTo>
                <a:lnTo>
                  <a:pt x="168780" y="104312"/>
                </a:lnTo>
                <a:lnTo>
                  <a:pt x="168785" y="104312"/>
                </a:lnTo>
                <a:lnTo>
                  <a:pt x="168786" y="104314"/>
                </a:lnTo>
                <a:lnTo>
                  <a:pt x="168786" y="104317"/>
                </a:lnTo>
                <a:lnTo>
                  <a:pt x="168786" y="104317"/>
                </a:lnTo>
                <a:lnTo>
                  <a:pt x="168787" y="104319"/>
                </a:lnTo>
                <a:lnTo>
                  <a:pt x="168790" y="104322"/>
                </a:lnTo>
                <a:lnTo>
                  <a:pt x="168795" y="104323"/>
                </a:lnTo>
                <a:lnTo>
                  <a:pt x="168796" y="104323"/>
                </a:lnTo>
                <a:lnTo>
                  <a:pt x="168798" y="104324"/>
                </a:lnTo>
                <a:lnTo>
                  <a:pt x="168799" y="104324"/>
                </a:lnTo>
                <a:lnTo>
                  <a:pt x="168803" y="104329"/>
                </a:lnTo>
                <a:lnTo>
                  <a:pt x="168803" y="104332"/>
                </a:lnTo>
                <a:lnTo>
                  <a:pt x="168802" y="104334"/>
                </a:lnTo>
                <a:lnTo>
                  <a:pt x="168802" y="104335"/>
                </a:lnTo>
                <a:lnTo>
                  <a:pt x="168801" y="104337"/>
                </a:lnTo>
                <a:lnTo>
                  <a:pt x="168800" y="104340"/>
                </a:lnTo>
                <a:lnTo>
                  <a:pt x="168800" y="104341"/>
                </a:lnTo>
                <a:lnTo>
                  <a:pt x="168800" y="104352"/>
                </a:lnTo>
                <a:lnTo>
                  <a:pt x="168800" y="104358"/>
                </a:lnTo>
                <a:lnTo>
                  <a:pt x="168800" y="104360"/>
                </a:lnTo>
                <a:lnTo>
                  <a:pt x="168804" y="104364"/>
                </a:lnTo>
                <a:lnTo>
                  <a:pt x="168807" y="104364"/>
                </a:lnTo>
                <a:lnTo>
                  <a:pt x="168814" y="104364"/>
                </a:lnTo>
                <a:lnTo>
                  <a:pt x="168816" y="104364"/>
                </a:lnTo>
                <a:lnTo>
                  <a:pt x="168818" y="104366"/>
                </a:lnTo>
                <a:lnTo>
                  <a:pt x="168820" y="104367"/>
                </a:lnTo>
                <a:lnTo>
                  <a:pt x="168832" y="104369"/>
                </a:lnTo>
                <a:lnTo>
                  <a:pt x="168834" y="104367"/>
                </a:lnTo>
                <a:lnTo>
                  <a:pt x="168837" y="104366"/>
                </a:lnTo>
                <a:lnTo>
                  <a:pt x="168838" y="104362"/>
                </a:lnTo>
                <a:lnTo>
                  <a:pt x="168840" y="104357"/>
                </a:lnTo>
                <a:lnTo>
                  <a:pt x="168843" y="104355"/>
                </a:lnTo>
                <a:lnTo>
                  <a:pt x="168846" y="104352"/>
                </a:lnTo>
                <a:lnTo>
                  <a:pt x="168855" y="104350"/>
                </a:lnTo>
                <a:lnTo>
                  <a:pt x="168857" y="104351"/>
                </a:lnTo>
                <a:lnTo>
                  <a:pt x="168860" y="104355"/>
                </a:lnTo>
                <a:lnTo>
                  <a:pt x="168860" y="104355"/>
                </a:lnTo>
                <a:lnTo>
                  <a:pt x="168860" y="104358"/>
                </a:lnTo>
                <a:lnTo>
                  <a:pt x="168866" y="104362"/>
                </a:lnTo>
                <a:lnTo>
                  <a:pt x="168874" y="104364"/>
                </a:lnTo>
                <a:lnTo>
                  <a:pt x="168878" y="104364"/>
                </a:lnTo>
                <a:lnTo>
                  <a:pt x="168882" y="104363"/>
                </a:lnTo>
                <a:lnTo>
                  <a:pt x="168886" y="104361"/>
                </a:lnTo>
                <a:lnTo>
                  <a:pt x="168894" y="104361"/>
                </a:lnTo>
                <a:lnTo>
                  <a:pt x="168899" y="104362"/>
                </a:lnTo>
                <a:lnTo>
                  <a:pt x="168901" y="104364"/>
                </a:lnTo>
                <a:lnTo>
                  <a:pt x="168903" y="104374"/>
                </a:lnTo>
                <a:lnTo>
                  <a:pt x="168899" y="104383"/>
                </a:lnTo>
                <a:lnTo>
                  <a:pt x="168897" y="104388"/>
                </a:lnTo>
                <a:lnTo>
                  <a:pt x="168897" y="104392"/>
                </a:lnTo>
                <a:lnTo>
                  <a:pt x="168904" y="104396"/>
                </a:lnTo>
                <a:lnTo>
                  <a:pt x="168904" y="104396"/>
                </a:lnTo>
                <a:lnTo>
                  <a:pt x="168913" y="104396"/>
                </a:lnTo>
                <a:lnTo>
                  <a:pt x="168915" y="104395"/>
                </a:lnTo>
                <a:lnTo>
                  <a:pt x="168916" y="104394"/>
                </a:lnTo>
                <a:lnTo>
                  <a:pt x="168923" y="104394"/>
                </a:lnTo>
                <a:lnTo>
                  <a:pt x="168930" y="104394"/>
                </a:lnTo>
                <a:lnTo>
                  <a:pt x="168931" y="104394"/>
                </a:lnTo>
                <a:lnTo>
                  <a:pt x="168938" y="104397"/>
                </a:lnTo>
                <a:lnTo>
                  <a:pt x="168937" y="104404"/>
                </a:lnTo>
                <a:lnTo>
                  <a:pt x="168933" y="104404"/>
                </a:lnTo>
                <a:lnTo>
                  <a:pt x="168932" y="104405"/>
                </a:lnTo>
                <a:lnTo>
                  <a:pt x="168928" y="104407"/>
                </a:lnTo>
                <a:lnTo>
                  <a:pt x="168928" y="104413"/>
                </a:lnTo>
                <a:lnTo>
                  <a:pt x="168932" y="104417"/>
                </a:lnTo>
                <a:lnTo>
                  <a:pt x="168936" y="104418"/>
                </a:lnTo>
                <a:lnTo>
                  <a:pt x="168939" y="104418"/>
                </a:lnTo>
                <a:lnTo>
                  <a:pt x="168942" y="104418"/>
                </a:lnTo>
                <a:lnTo>
                  <a:pt x="168945" y="104422"/>
                </a:lnTo>
                <a:lnTo>
                  <a:pt x="168945" y="104422"/>
                </a:lnTo>
                <a:lnTo>
                  <a:pt x="168946" y="104424"/>
                </a:lnTo>
                <a:lnTo>
                  <a:pt x="168948" y="104425"/>
                </a:lnTo>
                <a:lnTo>
                  <a:pt x="168953" y="104430"/>
                </a:lnTo>
                <a:lnTo>
                  <a:pt x="168955" y="104433"/>
                </a:lnTo>
                <a:lnTo>
                  <a:pt x="168956" y="104435"/>
                </a:lnTo>
                <a:lnTo>
                  <a:pt x="168959" y="104439"/>
                </a:lnTo>
                <a:lnTo>
                  <a:pt x="168966" y="104441"/>
                </a:lnTo>
                <a:lnTo>
                  <a:pt x="168969" y="104441"/>
                </a:lnTo>
                <a:lnTo>
                  <a:pt x="168972" y="104441"/>
                </a:lnTo>
                <a:lnTo>
                  <a:pt x="168978" y="104438"/>
                </a:lnTo>
                <a:lnTo>
                  <a:pt x="168981" y="104437"/>
                </a:lnTo>
                <a:lnTo>
                  <a:pt x="168983" y="104436"/>
                </a:lnTo>
                <a:lnTo>
                  <a:pt x="168985" y="104436"/>
                </a:lnTo>
                <a:lnTo>
                  <a:pt x="168992" y="104437"/>
                </a:lnTo>
                <a:lnTo>
                  <a:pt x="168993" y="104441"/>
                </a:lnTo>
                <a:lnTo>
                  <a:pt x="168993" y="104442"/>
                </a:lnTo>
                <a:lnTo>
                  <a:pt x="168994" y="104445"/>
                </a:lnTo>
                <a:lnTo>
                  <a:pt x="168997" y="104447"/>
                </a:lnTo>
                <a:lnTo>
                  <a:pt x="168998" y="104448"/>
                </a:lnTo>
                <a:lnTo>
                  <a:pt x="169000" y="104451"/>
                </a:lnTo>
                <a:lnTo>
                  <a:pt x="169001" y="104453"/>
                </a:lnTo>
                <a:lnTo>
                  <a:pt x="169002" y="104455"/>
                </a:lnTo>
                <a:lnTo>
                  <a:pt x="169004" y="104460"/>
                </a:lnTo>
                <a:lnTo>
                  <a:pt x="169008" y="104462"/>
                </a:lnTo>
                <a:lnTo>
                  <a:pt x="169015" y="104466"/>
                </a:lnTo>
                <a:lnTo>
                  <a:pt x="169018" y="104466"/>
                </a:lnTo>
                <a:lnTo>
                  <a:pt x="169020" y="104466"/>
                </a:lnTo>
                <a:lnTo>
                  <a:pt x="169024" y="104465"/>
                </a:lnTo>
                <a:lnTo>
                  <a:pt x="169028" y="104463"/>
                </a:lnTo>
                <a:lnTo>
                  <a:pt x="169029" y="104463"/>
                </a:lnTo>
                <a:lnTo>
                  <a:pt x="169039" y="104465"/>
                </a:lnTo>
                <a:lnTo>
                  <a:pt x="169042" y="104468"/>
                </a:lnTo>
                <a:lnTo>
                  <a:pt x="169043" y="104470"/>
                </a:lnTo>
                <a:lnTo>
                  <a:pt x="169047" y="104472"/>
                </a:lnTo>
                <a:lnTo>
                  <a:pt x="169051" y="104473"/>
                </a:lnTo>
                <a:lnTo>
                  <a:pt x="169054" y="104474"/>
                </a:lnTo>
                <a:lnTo>
                  <a:pt x="169054" y="104474"/>
                </a:lnTo>
                <a:lnTo>
                  <a:pt x="169058" y="104474"/>
                </a:lnTo>
                <a:lnTo>
                  <a:pt x="169060" y="104483"/>
                </a:lnTo>
                <a:lnTo>
                  <a:pt x="169060" y="104483"/>
                </a:lnTo>
                <a:lnTo>
                  <a:pt x="169062" y="104486"/>
                </a:lnTo>
                <a:lnTo>
                  <a:pt x="169063" y="104487"/>
                </a:lnTo>
                <a:lnTo>
                  <a:pt x="169067" y="104487"/>
                </a:lnTo>
                <a:lnTo>
                  <a:pt x="169067" y="104487"/>
                </a:lnTo>
                <a:lnTo>
                  <a:pt x="169073" y="104488"/>
                </a:lnTo>
                <a:lnTo>
                  <a:pt x="169077" y="104490"/>
                </a:lnTo>
                <a:lnTo>
                  <a:pt x="169079" y="104492"/>
                </a:lnTo>
                <a:lnTo>
                  <a:pt x="169082" y="104496"/>
                </a:lnTo>
                <a:lnTo>
                  <a:pt x="169083" y="104498"/>
                </a:lnTo>
                <a:lnTo>
                  <a:pt x="169084" y="104499"/>
                </a:lnTo>
                <a:lnTo>
                  <a:pt x="169088" y="104502"/>
                </a:lnTo>
                <a:lnTo>
                  <a:pt x="169095" y="104505"/>
                </a:lnTo>
                <a:lnTo>
                  <a:pt x="169099" y="104505"/>
                </a:lnTo>
                <a:lnTo>
                  <a:pt x="169100" y="104505"/>
                </a:lnTo>
                <a:lnTo>
                  <a:pt x="169104" y="104505"/>
                </a:lnTo>
                <a:lnTo>
                  <a:pt x="169109" y="104506"/>
                </a:lnTo>
                <a:lnTo>
                  <a:pt x="169111" y="104507"/>
                </a:lnTo>
                <a:lnTo>
                  <a:pt x="169114" y="104509"/>
                </a:lnTo>
                <a:lnTo>
                  <a:pt x="169114" y="104509"/>
                </a:lnTo>
                <a:lnTo>
                  <a:pt x="169114" y="104512"/>
                </a:lnTo>
                <a:lnTo>
                  <a:pt x="169118" y="104514"/>
                </a:lnTo>
                <a:lnTo>
                  <a:pt x="169122" y="104514"/>
                </a:lnTo>
                <a:lnTo>
                  <a:pt x="169124" y="104514"/>
                </a:lnTo>
                <a:lnTo>
                  <a:pt x="169125" y="104514"/>
                </a:lnTo>
                <a:lnTo>
                  <a:pt x="169129" y="104514"/>
                </a:lnTo>
                <a:lnTo>
                  <a:pt x="169132" y="104514"/>
                </a:lnTo>
                <a:lnTo>
                  <a:pt x="169134" y="104516"/>
                </a:lnTo>
                <a:lnTo>
                  <a:pt x="169135" y="104517"/>
                </a:lnTo>
                <a:lnTo>
                  <a:pt x="169139" y="104517"/>
                </a:lnTo>
                <a:lnTo>
                  <a:pt x="169147" y="104518"/>
                </a:lnTo>
                <a:lnTo>
                  <a:pt x="169148" y="104520"/>
                </a:lnTo>
                <a:lnTo>
                  <a:pt x="169148" y="104520"/>
                </a:lnTo>
                <a:lnTo>
                  <a:pt x="169151" y="104521"/>
                </a:lnTo>
                <a:lnTo>
                  <a:pt x="169152" y="104521"/>
                </a:lnTo>
                <a:lnTo>
                  <a:pt x="169153" y="104522"/>
                </a:lnTo>
                <a:lnTo>
                  <a:pt x="169157" y="104523"/>
                </a:lnTo>
                <a:lnTo>
                  <a:pt x="169158" y="104524"/>
                </a:lnTo>
                <a:lnTo>
                  <a:pt x="169161" y="104526"/>
                </a:lnTo>
                <a:lnTo>
                  <a:pt x="169161" y="104528"/>
                </a:lnTo>
                <a:lnTo>
                  <a:pt x="169161" y="104529"/>
                </a:lnTo>
                <a:lnTo>
                  <a:pt x="169160" y="104531"/>
                </a:lnTo>
                <a:lnTo>
                  <a:pt x="169158" y="104534"/>
                </a:lnTo>
                <a:lnTo>
                  <a:pt x="169157" y="104536"/>
                </a:lnTo>
                <a:lnTo>
                  <a:pt x="169158" y="104539"/>
                </a:lnTo>
                <a:lnTo>
                  <a:pt x="169158" y="104540"/>
                </a:lnTo>
                <a:lnTo>
                  <a:pt x="169161" y="104540"/>
                </a:lnTo>
                <a:lnTo>
                  <a:pt x="169163" y="104540"/>
                </a:lnTo>
                <a:lnTo>
                  <a:pt x="169164" y="104540"/>
                </a:lnTo>
                <a:lnTo>
                  <a:pt x="169165" y="104540"/>
                </a:lnTo>
                <a:lnTo>
                  <a:pt x="169170" y="104538"/>
                </a:lnTo>
                <a:lnTo>
                  <a:pt x="169172" y="104538"/>
                </a:lnTo>
                <a:lnTo>
                  <a:pt x="169176" y="104540"/>
                </a:lnTo>
                <a:lnTo>
                  <a:pt x="169176" y="104542"/>
                </a:lnTo>
                <a:lnTo>
                  <a:pt x="169176" y="104545"/>
                </a:lnTo>
                <a:lnTo>
                  <a:pt x="169176" y="104545"/>
                </a:lnTo>
                <a:lnTo>
                  <a:pt x="169176" y="104547"/>
                </a:lnTo>
                <a:lnTo>
                  <a:pt x="169177" y="104549"/>
                </a:lnTo>
                <a:lnTo>
                  <a:pt x="169181" y="104553"/>
                </a:lnTo>
                <a:lnTo>
                  <a:pt x="169187" y="104553"/>
                </a:lnTo>
                <a:lnTo>
                  <a:pt x="169189" y="104553"/>
                </a:lnTo>
                <a:lnTo>
                  <a:pt x="169190" y="104552"/>
                </a:lnTo>
                <a:lnTo>
                  <a:pt x="169191" y="104552"/>
                </a:lnTo>
                <a:lnTo>
                  <a:pt x="169192" y="104550"/>
                </a:lnTo>
                <a:lnTo>
                  <a:pt x="169198" y="104549"/>
                </a:lnTo>
                <a:lnTo>
                  <a:pt x="169201" y="104549"/>
                </a:lnTo>
                <a:lnTo>
                  <a:pt x="169205" y="104553"/>
                </a:lnTo>
                <a:lnTo>
                  <a:pt x="169205" y="104555"/>
                </a:lnTo>
                <a:lnTo>
                  <a:pt x="169206" y="104556"/>
                </a:lnTo>
                <a:lnTo>
                  <a:pt x="169210" y="104559"/>
                </a:lnTo>
                <a:lnTo>
                  <a:pt x="169214" y="104557"/>
                </a:lnTo>
                <a:lnTo>
                  <a:pt x="169215" y="104552"/>
                </a:lnTo>
                <a:lnTo>
                  <a:pt x="169215" y="104551"/>
                </a:lnTo>
                <a:lnTo>
                  <a:pt x="169215" y="104549"/>
                </a:lnTo>
                <a:lnTo>
                  <a:pt x="169217" y="104547"/>
                </a:lnTo>
                <a:lnTo>
                  <a:pt x="169217" y="104547"/>
                </a:lnTo>
                <a:lnTo>
                  <a:pt x="169223" y="104549"/>
                </a:lnTo>
                <a:lnTo>
                  <a:pt x="169225" y="104549"/>
                </a:lnTo>
                <a:lnTo>
                  <a:pt x="169227" y="104549"/>
                </a:lnTo>
                <a:lnTo>
                  <a:pt x="169228" y="104549"/>
                </a:lnTo>
                <a:lnTo>
                  <a:pt x="169233" y="104545"/>
                </a:lnTo>
                <a:lnTo>
                  <a:pt x="169235" y="104545"/>
                </a:lnTo>
                <a:lnTo>
                  <a:pt x="169239" y="104545"/>
                </a:lnTo>
                <a:lnTo>
                  <a:pt x="169240" y="104545"/>
                </a:lnTo>
                <a:lnTo>
                  <a:pt x="169242" y="104545"/>
                </a:lnTo>
                <a:lnTo>
                  <a:pt x="169242" y="104549"/>
                </a:lnTo>
                <a:lnTo>
                  <a:pt x="169244" y="104552"/>
                </a:lnTo>
                <a:lnTo>
                  <a:pt x="169244" y="104553"/>
                </a:lnTo>
                <a:lnTo>
                  <a:pt x="169244" y="104554"/>
                </a:lnTo>
                <a:lnTo>
                  <a:pt x="169246" y="104554"/>
                </a:lnTo>
                <a:lnTo>
                  <a:pt x="169249" y="104556"/>
                </a:lnTo>
                <a:lnTo>
                  <a:pt x="169249" y="104558"/>
                </a:lnTo>
                <a:lnTo>
                  <a:pt x="169251" y="104566"/>
                </a:lnTo>
                <a:lnTo>
                  <a:pt x="169251" y="104566"/>
                </a:lnTo>
                <a:lnTo>
                  <a:pt x="169251" y="104567"/>
                </a:lnTo>
                <a:lnTo>
                  <a:pt x="169253" y="104569"/>
                </a:lnTo>
                <a:lnTo>
                  <a:pt x="169254" y="104570"/>
                </a:lnTo>
                <a:lnTo>
                  <a:pt x="169255" y="104572"/>
                </a:lnTo>
                <a:lnTo>
                  <a:pt x="169256" y="104573"/>
                </a:lnTo>
                <a:lnTo>
                  <a:pt x="169256" y="104575"/>
                </a:lnTo>
                <a:lnTo>
                  <a:pt x="169254" y="104578"/>
                </a:lnTo>
                <a:lnTo>
                  <a:pt x="169248" y="104582"/>
                </a:lnTo>
                <a:lnTo>
                  <a:pt x="169248" y="104584"/>
                </a:lnTo>
                <a:lnTo>
                  <a:pt x="169247" y="104585"/>
                </a:lnTo>
                <a:lnTo>
                  <a:pt x="169245" y="104587"/>
                </a:lnTo>
                <a:lnTo>
                  <a:pt x="169244" y="104587"/>
                </a:lnTo>
                <a:lnTo>
                  <a:pt x="169244" y="104591"/>
                </a:lnTo>
                <a:lnTo>
                  <a:pt x="169244" y="104592"/>
                </a:lnTo>
                <a:lnTo>
                  <a:pt x="169243" y="104596"/>
                </a:lnTo>
                <a:lnTo>
                  <a:pt x="169242" y="104600"/>
                </a:lnTo>
                <a:lnTo>
                  <a:pt x="169242" y="104604"/>
                </a:lnTo>
                <a:lnTo>
                  <a:pt x="169244" y="104606"/>
                </a:lnTo>
                <a:lnTo>
                  <a:pt x="169246" y="104609"/>
                </a:lnTo>
                <a:lnTo>
                  <a:pt x="169246" y="104609"/>
                </a:lnTo>
                <a:lnTo>
                  <a:pt x="169247" y="104610"/>
                </a:lnTo>
                <a:lnTo>
                  <a:pt x="169249" y="104612"/>
                </a:lnTo>
                <a:lnTo>
                  <a:pt x="169249" y="104612"/>
                </a:lnTo>
                <a:lnTo>
                  <a:pt x="169249" y="104615"/>
                </a:lnTo>
                <a:lnTo>
                  <a:pt x="169249" y="104615"/>
                </a:lnTo>
                <a:lnTo>
                  <a:pt x="169251" y="104619"/>
                </a:lnTo>
                <a:lnTo>
                  <a:pt x="169257" y="104624"/>
                </a:lnTo>
                <a:lnTo>
                  <a:pt x="169265" y="104622"/>
                </a:lnTo>
                <a:lnTo>
                  <a:pt x="169265" y="104620"/>
                </a:lnTo>
                <a:lnTo>
                  <a:pt x="169267" y="104617"/>
                </a:lnTo>
                <a:lnTo>
                  <a:pt x="169269" y="104617"/>
                </a:lnTo>
                <a:lnTo>
                  <a:pt x="169270" y="104617"/>
                </a:lnTo>
                <a:lnTo>
                  <a:pt x="169271" y="104621"/>
                </a:lnTo>
                <a:lnTo>
                  <a:pt x="169274" y="104624"/>
                </a:lnTo>
                <a:lnTo>
                  <a:pt x="169274" y="104625"/>
                </a:lnTo>
                <a:lnTo>
                  <a:pt x="169274" y="104626"/>
                </a:lnTo>
                <a:lnTo>
                  <a:pt x="169274" y="104628"/>
                </a:lnTo>
                <a:lnTo>
                  <a:pt x="169274" y="104632"/>
                </a:lnTo>
                <a:lnTo>
                  <a:pt x="169277" y="104635"/>
                </a:lnTo>
                <a:lnTo>
                  <a:pt x="169278" y="104636"/>
                </a:lnTo>
                <a:lnTo>
                  <a:pt x="169281" y="104637"/>
                </a:lnTo>
                <a:lnTo>
                  <a:pt x="169284" y="104639"/>
                </a:lnTo>
                <a:lnTo>
                  <a:pt x="169285" y="104639"/>
                </a:lnTo>
                <a:lnTo>
                  <a:pt x="169288" y="104638"/>
                </a:lnTo>
                <a:lnTo>
                  <a:pt x="169289" y="104637"/>
                </a:lnTo>
                <a:lnTo>
                  <a:pt x="169291" y="104634"/>
                </a:lnTo>
                <a:lnTo>
                  <a:pt x="169292" y="104631"/>
                </a:lnTo>
                <a:lnTo>
                  <a:pt x="169293" y="104627"/>
                </a:lnTo>
                <a:lnTo>
                  <a:pt x="169293" y="104627"/>
                </a:lnTo>
                <a:lnTo>
                  <a:pt x="169293" y="104624"/>
                </a:lnTo>
                <a:lnTo>
                  <a:pt x="169293" y="104624"/>
                </a:lnTo>
                <a:lnTo>
                  <a:pt x="169298" y="104624"/>
                </a:lnTo>
                <a:lnTo>
                  <a:pt x="169299" y="104624"/>
                </a:lnTo>
                <a:lnTo>
                  <a:pt x="169305" y="104625"/>
                </a:lnTo>
                <a:lnTo>
                  <a:pt x="169309" y="104628"/>
                </a:lnTo>
                <a:lnTo>
                  <a:pt x="169310" y="104628"/>
                </a:lnTo>
                <a:lnTo>
                  <a:pt x="169312" y="104630"/>
                </a:lnTo>
                <a:lnTo>
                  <a:pt x="169313" y="104631"/>
                </a:lnTo>
                <a:lnTo>
                  <a:pt x="169316" y="104636"/>
                </a:lnTo>
                <a:lnTo>
                  <a:pt x="169317" y="104637"/>
                </a:lnTo>
                <a:lnTo>
                  <a:pt x="169318" y="104639"/>
                </a:lnTo>
                <a:lnTo>
                  <a:pt x="169318" y="104641"/>
                </a:lnTo>
                <a:lnTo>
                  <a:pt x="169318" y="104641"/>
                </a:lnTo>
                <a:lnTo>
                  <a:pt x="169319" y="104645"/>
                </a:lnTo>
                <a:lnTo>
                  <a:pt x="169323" y="104648"/>
                </a:lnTo>
                <a:lnTo>
                  <a:pt x="169326" y="104650"/>
                </a:lnTo>
                <a:lnTo>
                  <a:pt x="169326" y="104650"/>
                </a:lnTo>
                <a:lnTo>
                  <a:pt x="169328" y="104650"/>
                </a:lnTo>
                <a:lnTo>
                  <a:pt x="169333" y="104651"/>
                </a:lnTo>
                <a:lnTo>
                  <a:pt x="169335" y="104653"/>
                </a:lnTo>
                <a:lnTo>
                  <a:pt x="169335" y="104655"/>
                </a:lnTo>
                <a:lnTo>
                  <a:pt x="169336" y="104657"/>
                </a:lnTo>
                <a:lnTo>
                  <a:pt x="169339" y="104660"/>
                </a:lnTo>
                <a:lnTo>
                  <a:pt x="169339" y="104661"/>
                </a:lnTo>
                <a:lnTo>
                  <a:pt x="169338" y="104664"/>
                </a:lnTo>
                <a:lnTo>
                  <a:pt x="169339" y="104669"/>
                </a:lnTo>
                <a:lnTo>
                  <a:pt x="169344" y="104671"/>
                </a:lnTo>
                <a:lnTo>
                  <a:pt x="169346" y="104671"/>
                </a:lnTo>
                <a:lnTo>
                  <a:pt x="169348" y="104672"/>
                </a:lnTo>
                <a:lnTo>
                  <a:pt x="169349" y="104673"/>
                </a:lnTo>
                <a:lnTo>
                  <a:pt x="169349" y="104674"/>
                </a:lnTo>
                <a:lnTo>
                  <a:pt x="169350" y="104676"/>
                </a:lnTo>
                <a:lnTo>
                  <a:pt x="169350" y="104678"/>
                </a:lnTo>
                <a:lnTo>
                  <a:pt x="169355" y="104685"/>
                </a:lnTo>
                <a:lnTo>
                  <a:pt x="169358" y="104688"/>
                </a:lnTo>
                <a:lnTo>
                  <a:pt x="169361" y="104689"/>
                </a:lnTo>
                <a:lnTo>
                  <a:pt x="169362" y="104689"/>
                </a:lnTo>
                <a:lnTo>
                  <a:pt x="169364" y="104690"/>
                </a:lnTo>
                <a:lnTo>
                  <a:pt x="169368" y="104690"/>
                </a:lnTo>
                <a:lnTo>
                  <a:pt x="169378" y="104696"/>
                </a:lnTo>
                <a:lnTo>
                  <a:pt x="169380" y="104700"/>
                </a:lnTo>
                <a:lnTo>
                  <a:pt x="169380" y="104702"/>
                </a:lnTo>
                <a:lnTo>
                  <a:pt x="169383" y="104704"/>
                </a:lnTo>
                <a:lnTo>
                  <a:pt x="169389" y="104708"/>
                </a:lnTo>
                <a:lnTo>
                  <a:pt x="169391" y="104709"/>
                </a:lnTo>
                <a:lnTo>
                  <a:pt x="169394" y="104710"/>
                </a:lnTo>
                <a:lnTo>
                  <a:pt x="169399" y="104712"/>
                </a:lnTo>
                <a:lnTo>
                  <a:pt x="169404" y="104713"/>
                </a:lnTo>
                <a:lnTo>
                  <a:pt x="169404" y="104713"/>
                </a:lnTo>
                <a:lnTo>
                  <a:pt x="169407" y="104713"/>
                </a:lnTo>
                <a:lnTo>
                  <a:pt x="169413" y="104718"/>
                </a:lnTo>
                <a:lnTo>
                  <a:pt x="169416" y="104723"/>
                </a:lnTo>
                <a:lnTo>
                  <a:pt x="169416" y="104724"/>
                </a:lnTo>
                <a:lnTo>
                  <a:pt x="169417" y="104727"/>
                </a:lnTo>
                <a:lnTo>
                  <a:pt x="169423" y="104738"/>
                </a:lnTo>
                <a:lnTo>
                  <a:pt x="169427" y="104741"/>
                </a:lnTo>
                <a:lnTo>
                  <a:pt x="169427" y="104741"/>
                </a:lnTo>
                <a:lnTo>
                  <a:pt x="169428" y="104741"/>
                </a:lnTo>
                <a:lnTo>
                  <a:pt x="169428" y="104741"/>
                </a:lnTo>
                <a:lnTo>
                  <a:pt x="169428" y="104742"/>
                </a:lnTo>
                <a:lnTo>
                  <a:pt x="169432" y="104744"/>
                </a:lnTo>
                <a:lnTo>
                  <a:pt x="169446" y="104751"/>
                </a:lnTo>
                <a:lnTo>
                  <a:pt x="169454" y="104757"/>
                </a:lnTo>
                <a:lnTo>
                  <a:pt x="169454" y="104757"/>
                </a:lnTo>
                <a:lnTo>
                  <a:pt x="169456" y="104759"/>
                </a:lnTo>
                <a:lnTo>
                  <a:pt x="169458" y="104761"/>
                </a:lnTo>
                <a:lnTo>
                  <a:pt x="169466" y="104763"/>
                </a:lnTo>
                <a:lnTo>
                  <a:pt x="169467" y="104763"/>
                </a:lnTo>
                <a:lnTo>
                  <a:pt x="169468" y="104764"/>
                </a:lnTo>
                <a:lnTo>
                  <a:pt x="169469" y="104765"/>
                </a:lnTo>
                <a:lnTo>
                  <a:pt x="169470" y="104766"/>
                </a:lnTo>
                <a:lnTo>
                  <a:pt x="169471" y="104772"/>
                </a:lnTo>
                <a:lnTo>
                  <a:pt x="169471" y="104772"/>
                </a:lnTo>
                <a:lnTo>
                  <a:pt x="169471" y="104774"/>
                </a:lnTo>
                <a:lnTo>
                  <a:pt x="169471" y="104777"/>
                </a:lnTo>
                <a:lnTo>
                  <a:pt x="169474" y="104779"/>
                </a:lnTo>
                <a:lnTo>
                  <a:pt x="169479" y="104779"/>
                </a:lnTo>
                <a:lnTo>
                  <a:pt x="169479" y="104779"/>
                </a:lnTo>
                <a:lnTo>
                  <a:pt x="169483" y="104779"/>
                </a:lnTo>
                <a:lnTo>
                  <a:pt x="169487" y="104779"/>
                </a:lnTo>
                <a:lnTo>
                  <a:pt x="169487" y="104784"/>
                </a:lnTo>
                <a:lnTo>
                  <a:pt x="169484" y="104786"/>
                </a:lnTo>
                <a:lnTo>
                  <a:pt x="169484" y="104788"/>
                </a:lnTo>
                <a:lnTo>
                  <a:pt x="169484" y="104794"/>
                </a:lnTo>
                <a:lnTo>
                  <a:pt x="169485" y="104796"/>
                </a:lnTo>
                <a:lnTo>
                  <a:pt x="169486" y="104797"/>
                </a:lnTo>
                <a:lnTo>
                  <a:pt x="169494" y="104801"/>
                </a:lnTo>
                <a:lnTo>
                  <a:pt x="169496" y="104802"/>
                </a:lnTo>
                <a:lnTo>
                  <a:pt x="169498" y="104798"/>
                </a:lnTo>
                <a:lnTo>
                  <a:pt x="169498" y="104797"/>
                </a:lnTo>
                <a:lnTo>
                  <a:pt x="169499" y="104796"/>
                </a:lnTo>
                <a:lnTo>
                  <a:pt x="169500" y="104793"/>
                </a:lnTo>
                <a:lnTo>
                  <a:pt x="169502" y="104793"/>
                </a:lnTo>
                <a:lnTo>
                  <a:pt x="169509" y="104796"/>
                </a:lnTo>
                <a:lnTo>
                  <a:pt x="169510" y="104797"/>
                </a:lnTo>
                <a:lnTo>
                  <a:pt x="169510" y="104802"/>
                </a:lnTo>
                <a:lnTo>
                  <a:pt x="169510" y="104802"/>
                </a:lnTo>
                <a:lnTo>
                  <a:pt x="169510" y="104804"/>
                </a:lnTo>
                <a:lnTo>
                  <a:pt x="169508" y="104809"/>
                </a:lnTo>
                <a:lnTo>
                  <a:pt x="169508" y="104809"/>
                </a:lnTo>
                <a:lnTo>
                  <a:pt x="169508" y="104810"/>
                </a:lnTo>
                <a:lnTo>
                  <a:pt x="169508" y="104810"/>
                </a:lnTo>
                <a:lnTo>
                  <a:pt x="169508" y="104810"/>
                </a:lnTo>
                <a:lnTo>
                  <a:pt x="169508" y="104813"/>
                </a:lnTo>
                <a:lnTo>
                  <a:pt x="169508" y="104815"/>
                </a:lnTo>
                <a:lnTo>
                  <a:pt x="169508" y="104815"/>
                </a:lnTo>
                <a:lnTo>
                  <a:pt x="169508" y="104817"/>
                </a:lnTo>
                <a:lnTo>
                  <a:pt x="169511" y="104818"/>
                </a:lnTo>
                <a:lnTo>
                  <a:pt x="169512" y="104819"/>
                </a:lnTo>
                <a:lnTo>
                  <a:pt x="169514" y="104821"/>
                </a:lnTo>
                <a:lnTo>
                  <a:pt x="169518" y="104824"/>
                </a:lnTo>
                <a:lnTo>
                  <a:pt x="169522" y="104826"/>
                </a:lnTo>
                <a:lnTo>
                  <a:pt x="169524" y="104827"/>
                </a:lnTo>
                <a:lnTo>
                  <a:pt x="169528" y="104827"/>
                </a:lnTo>
                <a:lnTo>
                  <a:pt x="169531" y="104826"/>
                </a:lnTo>
                <a:lnTo>
                  <a:pt x="169532" y="104825"/>
                </a:lnTo>
                <a:lnTo>
                  <a:pt x="169535" y="104823"/>
                </a:lnTo>
                <a:lnTo>
                  <a:pt x="169542" y="104822"/>
                </a:lnTo>
                <a:lnTo>
                  <a:pt x="169547" y="104826"/>
                </a:lnTo>
                <a:lnTo>
                  <a:pt x="169548" y="104828"/>
                </a:lnTo>
                <a:lnTo>
                  <a:pt x="169549" y="104831"/>
                </a:lnTo>
                <a:lnTo>
                  <a:pt x="169551" y="104833"/>
                </a:lnTo>
                <a:lnTo>
                  <a:pt x="169556" y="104834"/>
                </a:lnTo>
                <a:lnTo>
                  <a:pt x="169560" y="104834"/>
                </a:lnTo>
                <a:lnTo>
                  <a:pt x="169562" y="104833"/>
                </a:lnTo>
                <a:lnTo>
                  <a:pt x="169563" y="104833"/>
                </a:lnTo>
                <a:lnTo>
                  <a:pt x="169566" y="104833"/>
                </a:lnTo>
                <a:lnTo>
                  <a:pt x="169569" y="104836"/>
                </a:lnTo>
                <a:lnTo>
                  <a:pt x="169570" y="104838"/>
                </a:lnTo>
                <a:lnTo>
                  <a:pt x="169572" y="104842"/>
                </a:lnTo>
                <a:lnTo>
                  <a:pt x="169579" y="104840"/>
                </a:lnTo>
                <a:lnTo>
                  <a:pt x="169579" y="104837"/>
                </a:lnTo>
                <a:lnTo>
                  <a:pt x="169580" y="104836"/>
                </a:lnTo>
                <a:lnTo>
                  <a:pt x="169580" y="104835"/>
                </a:lnTo>
                <a:lnTo>
                  <a:pt x="169586" y="104835"/>
                </a:lnTo>
                <a:lnTo>
                  <a:pt x="169588" y="104836"/>
                </a:lnTo>
                <a:lnTo>
                  <a:pt x="169593" y="104838"/>
                </a:lnTo>
                <a:lnTo>
                  <a:pt x="169597" y="104840"/>
                </a:lnTo>
                <a:lnTo>
                  <a:pt x="169598" y="104843"/>
                </a:lnTo>
                <a:lnTo>
                  <a:pt x="169600" y="104845"/>
                </a:lnTo>
                <a:lnTo>
                  <a:pt x="169600" y="104850"/>
                </a:lnTo>
                <a:lnTo>
                  <a:pt x="169600" y="104855"/>
                </a:lnTo>
                <a:lnTo>
                  <a:pt x="169600" y="104855"/>
                </a:lnTo>
                <a:lnTo>
                  <a:pt x="169600" y="104859"/>
                </a:lnTo>
                <a:lnTo>
                  <a:pt x="169603" y="104864"/>
                </a:lnTo>
                <a:lnTo>
                  <a:pt x="169606" y="104866"/>
                </a:lnTo>
                <a:lnTo>
                  <a:pt x="169609" y="104868"/>
                </a:lnTo>
                <a:lnTo>
                  <a:pt x="169611" y="104868"/>
                </a:lnTo>
                <a:lnTo>
                  <a:pt x="169616" y="104866"/>
                </a:lnTo>
                <a:lnTo>
                  <a:pt x="169617" y="104866"/>
                </a:lnTo>
                <a:lnTo>
                  <a:pt x="169618" y="104865"/>
                </a:lnTo>
                <a:lnTo>
                  <a:pt x="169619" y="104865"/>
                </a:lnTo>
                <a:lnTo>
                  <a:pt x="169619" y="104864"/>
                </a:lnTo>
                <a:lnTo>
                  <a:pt x="169622" y="104862"/>
                </a:lnTo>
                <a:lnTo>
                  <a:pt x="169629" y="104860"/>
                </a:lnTo>
                <a:lnTo>
                  <a:pt x="169632" y="104861"/>
                </a:lnTo>
                <a:lnTo>
                  <a:pt x="169633" y="104861"/>
                </a:lnTo>
                <a:lnTo>
                  <a:pt x="169634" y="104862"/>
                </a:lnTo>
                <a:lnTo>
                  <a:pt x="169635" y="104863"/>
                </a:lnTo>
                <a:lnTo>
                  <a:pt x="169637" y="104864"/>
                </a:lnTo>
                <a:lnTo>
                  <a:pt x="169638" y="104864"/>
                </a:lnTo>
                <a:lnTo>
                  <a:pt x="169639" y="104864"/>
                </a:lnTo>
                <a:lnTo>
                  <a:pt x="169641" y="104865"/>
                </a:lnTo>
                <a:lnTo>
                  <a:pt x="169644" y="104868"/>
                </a:lnTo>
                <a:lnTo>
                  <a:pt x="169646" y="104868"/>
                </a:lnTo>
                <a:lnTo>
                  <a:pt x="169647" y="104868"/>
                </a:lnTo>
                <a:lnTo>
                  <a:pt x="169647" y="104869"/>
                </a:lnTo>
                <a:lnTo>
                  <a:pt x="169649" y="104869"/>
                </a:lnTo>
                <a:lnTo>
                  <a:pt x="169651" y="104870"/>
                </a:lnTo>
                <a:lnTo>
                  <a:pt x="169652" y="104871"/>
                </a:lnTo>
                <a:lnTo>
                  <a:pt x="169655" y="104872"/>
                </a:lnTo>
                <a:lnTo>
                  <a:pt x="169659" y="104874"/>
                </a:lnTo>
                <a:lnTo>
                  <a:pt x="169664" y="104871"/>
                </a:lnTo>
                <a:lnTo>
                  <a:pt x="169665" y="104871"/>
                </a:lnTo>
                <a:lnTo>
                  <a:pt x="169666" y="104869"/>
                </a:lnTo>
                <a:lnTo>
                  <a:pt x="169667" y="104866"/>
                </a:lnTo>
                <a:lnTo>
                  <a:pt x="169669" y="104864"/>
                </a:lnTo>
                <a:lnTo>
                  <a:pt x="169673" y="104864"/>
                </a:lnTo>
                <a:lnTo>
                  <a:pt x="169675" y="104864"/>
                </a:lnTo>
                <a:lnTo>
                  <a:pt x="169678" y="104863"/>
                </a:lnTo>
                <a:lnTo>
                  <a:pt x="169682" y="104863"/>
                </a:lnTo>
                <a:lnTo>
                  <a:pt x="169687" y="104864"/>
                </a:lnTo>
                <a:lnTo>
                  <a:pt x="169688" y="104865"/>
                </a:lnTo>
                <a:lnTo>
                  <a:pt x="169690" y="104866"/>
                </a:lnTo>
                <a:lnTo>
                  <a:pt x="169691" y="104869"/>
                </a:lnTo>
                <a:lnTo>
                  <a:pt x="169692" y="104871"/>
                </a:lnTo>
                <a:lnTo>
                  <a:pt x="169693" y="104873"/>
                </a:lnTo>
                <a:lnTo>
                  <a:pt x="169693" y="104875"/>
                </a:lnTo>
                <a:lnTo>
                  <a:pt x="169694" y="104876"/>
                </a:lnTo>
                <a:lnTo>
                  <a:pt x="169696" y="104878"/>
                </a:lnTo>
                <a:lnTo>
                  <a:pt x="169698" y="104880"/>
                </a:lnTo>
                <a:lnTo>
                  <a:pt x="169703" y="104881"/>
                </a:lnTo>
                <a:lnTo>
                  <a:pt x="169707" y="104882"/>
                </a:lnTo>
                <a:lnTo>
                  <a:pt x="169709" y="104883"/>
                </a:lnTo>
                <a:lnTo>
                  <a:pt x="169712" y="104883"/>
                </a:lnTo>
                <a:lnTo>
                  <a:pt x="169716" y="104883"/>
                </a:lnTo>
                <a:lnTo>
                  <a:pt x="169717" y="104883"/>
                </a:lnTo>
                <a:lnTo>
                  <a:pt x="169725" y="104879"/>
                </a:lnTo>
                <a:lnTo>
                  <a:pt x="169727" y="104883"/>
                </a:lnTo>
                <a:lnTo>
                  <a:pt x="169727" y="104883"/>
                </a:lnTo>
                <a:lnTo>
                  <a:pt x="169729" y="104885"/>
                </a:lnTo>
                <a:lnTo>
                  <a:pt x="169730" y="104886"/>
                </a:lnTo>
                <a:lnTo>
                  <a:pt x="169733" y="104888"/>
                </a:lnTo>
                <a:lnTo>
                  <a:pt x="169735" y="104890"/>
                </a:lnTo>
                <a:lnTo>
                  <a:pt x="169738" y="104890"/>
                </a:lnTo>
                <a:lnTo>
                  <a:pt x="169740" y="104891"/>
                </a:lnTo>
                <a:lnTo>
                  <a:pt x="169749" y="104895"/>
                </a:lnTo>
                <a:lnTo>
                  <a:pt x="169750" y="104895"/>
                </a:lnTo>
                <a:lnTo>
                  <a:pt x="169753" y="104897"/>
                </a:lnTo>
                <a:lnTo>
                  <a:pt x="169754" y="104901"/>
                </a:lnTo>
                <a:lnTo>
                  <a:pt x="169753" y="104903"/>
                </a:lnTo>
                <a:lnTo>
                  <a:pt x="169753" y="104904"/>
                </a:lnTo>
                <a:lnTo>
                  <a:pt x="169752" y="104906"/>
                </a:lnTo>
                <a:lnTo>
                  <a:pt x="169752" y="104908"/>
                </a:lnTo>
                <a:lnTo>
                  <a:pt x="169752" y="104910"/>
                </a:lnTo>
                <a:lnTo>
                  <a:pt x="169753" y="104913"/>
                </a:lnTo>
                <a:lnTo>
                  <a:pt x="169754" y="104914"/>
                </a:lnTo>
                <a:lnTo>
                  <a:pt x="169764" y="104917"/>
                </a:lnTo>
                <a:lnTo>
                  <a:pt x="169767" y="104917"/>
                </a:lnTo>
                <a:lnTo>
                  <a:pt x="169768" y="104917"/>
                </a:lnTo>
                <a:lnTo>
                  <a:pt x="169769" y="104917"/>
                </a:lnTo>
                <a:lnTo>
                  <a:pt x="169769" y="104917"/>
                </a:lnTo>
                <a:lnTo>
                  <a:pt x="169771" y="104917"/>
                </a:lnTo>
                <a:lnTo>
                  <a:pt x="169775" y="104919"/>
                </a:lnTo>
                <a:lnTo>
                  <a:pt x="169777" y="104920"/>
                </a:lnTo>
                <a:lnTo>
                  <a:pt x="169778" y="104923"/>
                </a:lnTo>
                <a:lnTo>
                  <a:pt x="169778" y="104924"/>
                </a:lnTo>
                <a:lnTo>
                  <a:pt x="169778" y="104925"/>
                </a:lnTo>
                <a:lnTo>
                  <a:pt x="169775" y="104930"/>
                </a:lnTo>
                <a:lnTo>
                  <a:pt x="169775" y="104931"/>
                </a:lnTo>
                <a:lnTo>
                  <a:pt x="169774" y="104932"/>
                </a:lnTo>
                <a:lnTo>
                  <a:pt x="169772" y="104934"/>
                </a:lnTo>
                <a:lnTo>
                  <a:pt x="169773" y="104936"/>
                </a:lnTo>
                <a:lnTo>
                  <a:pt x="169778" y="104936"/>
                </a:lnTo>
                <a:lnTo>
                  <a:pt x="169779" y="104936"/>
                </a:lnTo>
                <a:lnTo>
                  <a:pt x="169780" y="104936"/>
                </a:lnTo>
                <a:lnTo>
                  <a:pt x="169784" y="104936"/>
                </a:lnTo>
                <a:lnTo>
                  <a:pt x="169784" y="104936"/>
                </a:lnTo>
                <a:lnTo>
                  <a:pt x="169785" y="104936"/>
                </a:lnTo>
                <a:lnTo>
                  <a:pt x="169789" y="104936"/>
                </a:lnTo>
                <a:lnTo>
                  <a:pt x="169790" y="104937"/>
                </a:lnTo>
                <a:lnTo>
                  <a:pt x="169792" y="104943"/>
                </a:lnTo>
                <a:lnTo>
                  <a:pt x="169794" y="104946"/>
                </a:lnTo>
                <a:lnTo>
                  <a:pt x="169795" y="104947"/>
                </a:lnTo>
                <a:lnTo>
                  <a:pt x="169799" y="104953"/>
                </a:lnTo>
                <a:lnTo>
                  <a:pt x="169802" y="104958"/>
                </a:lnTo>
                <a:lnTo>
                  <a:pt x="169815" y="104965"/>
                </a:lnTo>
                <a:lnTo>
                  <a:pt x="169815" y="104966"/>
                </a:lnTo>
                <a:lnTo>
                  <a:pt x="169815" y="104969"/>
                </a:lnTo>
                <a:lnTo>
                  <a:pt x="169815" y="104970"/>
                </a:lnTo>
                <a:lnTo>
                  <a:pt x="169815" y="104971"/>
                </a:lnTo>
                <a:lnTo>
                  <a:pt x="169815" y="104972"/>
                </a:lnTo>
                <a:lnTo>
                  <a:pt x="169818" y="104974"/>
                </a:lnTo>
                <a:lnTo>
                  <a:pt x="169818" y="104976"/>
                </a:lnTo>
                <a:lnTo>
                  <a:pt x="169818" y="104981"/>
                </a:lnTo>
                <a:lnTo>
                  <a:pt x="169816" y="104983"/>
                </a:lnTo>
                <a:lnTo>
                  <a:pt x="169814" y="104986"/>
                </a:lnTo>
                <a:lnTo>
                  <a:pt x="169811" y="104986"/>
                </a:lnTo>
                <a:lnTo>
                  <a:pt x="169810" y="104986"/>
                </a:lnTo>
                <a:lnTo>
                  <a:pt x="169809" y="104987"/>
                </a:lnTo>
                <a:lnTo>
                  <a:pt x="169808" y="104988"/>
                </a:lnTo>
                <a:lnTo>
                  <a:pt x="169808" y="104993"/>
                </a:lnTo>
                <a:lnTo>
                  <a:pt x="169808" y="104995"/>
                </a:lnTo>
                <a:lnTo>
                  <a:pt x="169809" y="104996"/>
                </a:lnTo>
                <a:lnTo>
                  <a:pt x="169809" y="104998"/>
                </a:lnTo>
                <a:lnTo>
                  <a:pt x="169810" y="104999"/>
                </a:lnTo>
                <a:lnTo>
                  <a:pt x="169810" y="105001"/>
                </a:lnTo>
                <a:lnTo>
                  <a:pt x="169810" y="105002"/>
                </a:lnTo>
                <a:lnTo>
                  <a:pt x="169809" y="105003"/>
                </a:lnTo>
                <a:lnTo>
                  <a:pt x="169809" y="105005"/>
                </a:lnTo>
                <a:lnTo>
                  <a:pt x="169810" y="105007"/>
                </a:lnTo>
                <a:lnTo>
                  <a:pt x="169811" y="105008"/>
                </a:lnTo>
                <a:lnTo>
                  <a:pt x="169811" y="105009"/>
                </a:lnTo>
                <a:lnTo>
                  <a:pt x="169811" y="105009"/>
                </a:lnTo>
                <a:lnTo>
                  <a:pt x="169813" y="105012"/>
                </a:lnTo>
                <a:lnTo>
                  <a:pt x="169813" y="105016"/>
                </a:lnTo>
                <a:lnTo>
                  <a:pt x="169813" y="105016"/>
                </a:lnTo>
                <a:lnTo>
                  <a:pt x="169812" y="105017"/>
                </a:lnTo>
                <a:lnTo>
                  <a:pt x="169812" y="105021"/>
                </a:lnTo>
                <a:lnTo>
                  <a:pt x="169815" y="105028"/>
                </a:lnTo>
                <a:lnTo>
                  <a:pt x="169818" y="105032"/>
                </a:lnTo>
                <a:lnTo>
                  <a:pt x="169819" y="105032"/>
                </a:lnTo>
                <a:lnTo>
                  <a:pt x="169820" y="105033"/>
                </a:lnTo>
                <a:lnTo>
                  <a:pt x="169824" y="105035"/>
                </a:lnTo>
                <a:lnTo>
                  <a:pt x="169826" y="105037"/>
                </a:lnTo>
                <a:lnTo>
                  <a:pt x="169828" y="105038"/>
                </a:lnTo>
                <a:lnTo>
                  <a:pt x="169828" y="105042"/>
                </a:lnTo>
                <a:lnTo>
                  <a:pt x="169828" y="105043"/>
                </a:lnTo>
                <a:lnTo>
                  <a:pt x="169828" y="105044"/>
                </a:lnTo>
                <a:lnTo>
                  <a:pt x="169828" y="105045"/>
                </a:lnTo>
                <a:lnTo>
                  <a:pt x="169828" y="105047"/>
                </a:lnTo>
                <a:lnTo>
                  <a:pt x="169831" y="105052"/>
                </a:lnTo>
                <a:lnTo>
                  <a:pt x="169834" y="105053"/>
                </a:lnTo>
                <a:lnTo>
                  <a:pt x="169839" y="105054"/>
                </a:lnTo>
                <a:lnTo>
                  <a:pt x="169840" y="105056"/>
                </a:lnTo>
                <a:lnTo>
                  <a:pt x="169842" y="105056"/>
                </a:lnTo>
                <a:lnTo>
                  <a:pt x="169845" y="105058"/>
                </a:lnTo>
                <a:lnTo>
                  <a:pt x="169846" y="105059"/>
                </a:lnTo>
                <a:lnTo>
                  <a:pt x="169848" y="105062"/>
                </a:lnTo>
                <a:lnTo>
                  <a:pt x="169849" y="105065"/>
                </a:lnTo>
                <a:lnTo>
                  <a:pt x="169850" y="105074"/>
                </a:lnTo>
                <a:lnTo>
                  <a:pt x="169850" y="105075"/>
                </a:lnTo>
                <a:lnTo>
                  <a:pt x="169849" y="105077"/>
                </a:lnTo>
                <a:lnTo>
                  <a:pt x="169849" y="105077"/>
                </a:lnTo>
                <a:lnTo>
                  <a:pt x="169849" y="105080"/>
                </a:lnTo>
                <a:lnTo>
                  <a:pt x="169851" y="105083"/>
                </a:lnTo>
                <a:lnTo>
                  <a:pt x="169851" y="105084"/>
                </a:lnTo>
                <a:lnTo>
                  <a:pt x="169853" y="105085"/>
                </a:lnTo>
                <a:lnTo>
                  <a:pt x="169856" y="105091"/>
                </a:lnTo>
                <a:lnTo>
                  <a:pt x="169856" y="105092"/>
                </a:lnTo>
                <a:lnTo>
                  <a:pt x="169856" y="105092"/>
                </a:lnTo>
                <a:lnTo>
                  <a:pt x="169856" y="105096"/>
                </a:lnTo>
                <a:lnTo>
                  <a:pt x="169851" y="105098"/>
                </a:lnTo>
                <a:lnTo>
                  <a:pt x="169850" y="105099"/>
                </a:lnTo>
                <a:lnTo>
                  <a:pt x="169848" y="105100"/>
                </a:lnTo>
                <a:lnTo>
                  <a:pt x="169847" y="105102"/>
                </a:lnTo>
                <a:lnTo>
                  <a:pt x="169846" y="105103"/>
                </a:lnTo>
                <a:lnTo>
                  <a:pt x="169845" y="105106"/>
                </a:lnTo>
                <a:lnTo>
                  <a:pt x="169844" y="105107"/>
                </a:lnTo>
                <a:lnTo>
                  <a:pt x="169844" y="105113"/>
                </a:lnTo>
                <a:lnTo>
                  <a:pt x="169844" y="105113"/>
                </a:lnTo>
                <a:lnTo>
                  <a:pt x="169844" y="105115"/>
                </a:lnTo>
                <a:lnTo>
                  <a:pt x="169844" y="105117"/>
                </a:lnTo>
                <a:lnTo>
                  <a:pt x="169847" y="105126"/>
                </a:lnTo>
                <a:lnTo>
                  <a:pt x="169851" y="105126"/>
                </a:lnTo>
                <a:lnTo>
                  <a:pt x="169852" y="105126"/>
                </a:lnTo>
                <a:lnTo>
                  <a:pt x="169854" y="105126"/>
                </a:lnTo>
                <a:lnTo>
                  <a:pt x="169855" y="105126"/>
                </a:lnTo>
                <a:lnTo>
                  <a:pt x="169856" y="105126"/>
                </a:lnTo>
                <a:lnTo>
                  <a:pt x="169862" y="105126"/>
                </a:lnTo>
                <a:lnTo>
                  <a:pt x="169865" y="105126"/>
                </a:lnTo>
                <a:lnTo>
                  <a:pt x="169868" y="105126"/>
                </a:lnTo>
                <a:lnTo>
                  <a:pt x="169869" y="105126"/>
                </a:lnTo>
                <a:lnTo>
                  <a:pt x="169875" y="105129"/>
                </a:lnTo>
                <a:lnTo>
                  <a:pt x="169877" y="105129"/>
                </a:lnTo>
                <a:lnTo>
                  <a:pt x="169880" y="105130"/>
                </a:lnTo>
                <a:lnTo>
                  <a:pt x="169880" y="105130"/>
                </a:lnTo>
                <a:lnTo>
                  <a:pt x="169880" y="105130"/>
                </a:lnTo>
                <a:lnTo>
                  <a:pt x="169881" y="105131"/>
                </a:lnTo>
                <a:lnTo>
                  <a:pt x="169882" y="105131"/>
                </a:lnTo>
                <a:lnTo>
                  <a:pt x="169883" y="105131"/>
                </a:lnTo>
                <a:lnTo>
                  <a:pt x="169883" y="105131"/>
                </a:lnTo>
                <a:lnTo>
                  <a:pt x="169889" y="105131"/>
                </a:lnTo>
                <a:lnTo>
                  <a:pt x="169893" y="105131"/>
                </a:lnTo>
                <a:lnTo>
                  <a:pt x="169894" y="105132"/>
                </a:lnTo>
                <a:lnTo>
                  <a:pt x="169894" y="105136"/>
                </a:lnTo>
                <a:lnTo>
                  <a:pt x="169894" y="105137"/>
                </a:lnTo>
                <a:lnTo>
                  <a:pt x="169895" y="105139"/>
                </a:lnTo>
                <a:lnTo>
                  <a:pt x="169896" y="105141"/>
                </a:lnTo>
                <a:lnTo>
                  <a:pt x="169897" y="105142"/>
                </a:lnTo>
                <a:lnTo>
                  <a:pt x="169899" y="105144"/>
                </a:lnTo>
                <a:lnTo>
                  <a:pt x="169901" y="105146"/>
                </a:lnTo>
                <a:lnTo>
                  <a:pt x="169901" y="105150"/>
                </a:lnTo>
                <a:lnTo>
                  <a:pt x="169901" y="105151"/>
                </a:lnTo>
                <a:lnTo>
                  <a:pt x="169901" y="105153"/>
                </a:lnTo>
                <a:lnTo>
                  <a:pt x="169902" y="105157"/>
                </a:lnTo>
                <a:lnTo>
                  <a:pt x="169904" y="105159"/>
                </a:lnTo>
                <a:lnTo>
                  <a:pt x="169907" y="105162"/>
                </a:lnTo>
                <a:lnTo>
                  <a:pt x="169912" y="105165"/>
                </a:lnTo>
                <a:lnTo>
                  <a:pt x="169914" y="105167"/>
                </a:lnTo>
                <a:lnTo>
                  <a:pt x="169915" y="105167"/>
                </a:lnTo>
                <a:lnTo>
                  <a:pt x="169919" y="105169"/>
                </a:lnTo>
                <a:lnTo>
                  <a:pt x="169920" y="105170"/>
                </a:lnTo>
                <a:lnTo>
                  <a:pt x="169921" y="105171"/>
                </a:lnTo>
                <a:lnTo>
                  <a:pt x="169921" y="105171"/>
                </a:lnTo>
                <a:lnTo>
                  <a:pt x="169922" y="105172"/>
                </a:lnTo>
                <a:lnTo>
                  <a:pt x="169925" y="105174"/>
                </a:lnTo>
                <a:lnTo>
                  <a:pt x="169926" y="105175"/>
                </a:lnTo>
                <a:lnTo>
                  <a:pt x="169928" y="105176"/>
                </a:lnTo>
                <a:lnTo>
                  <a:pt x="169930" y="105177"/>
                </a:lnTo>
                <a:lnTo>
                  <a:pt x="169932" y="105178"/>
                </a:lnTo>
                <a:lnTo>
                  <a:pt x="169933" y="105178"/>
                </a:lnTo>
                <a:lnTo>
                  <a:pt x="169936" y="105179"/>
                </a:lnTo>
                <a:lnTo>
                  <a:pt x="169939" y="105180"/>
                </a:lnTo>
                <a:lnTo>
                  <a:pt x="169943" y="105180"/>
                </a:lnTo>
                <a:lnTo>
                  <a:pt x="169946" y="105181"/>
                </a:lnTo>
                <a:lnTo>
                  <a:pt x="169946" y="105181"/>
                </a:lnTo>
                <a:lnTo>
                  <a:pt x="169947" y="105181"/>
                </a:lnTo>
                <a:lnTo>
                  <a:pt x="169950" y="105185"/>
                </a:lnTo>
                <a:lnTo>
                  <a:pt x="169952" y="105186"/>
                </a:lnTo>
                <a:lnTo>
                  <a:pt x="169952" y="105186"/>
                </a:lnTo>
                <a:lnTo>
                  <a:pt x="169954" y="105189"/>
                </a:lnTo>
                <a:lnTo>
                  <a:pt x="169955" y="105190"/>
                </a:lnTo>
                <a:lnTo>
                  <a:pt x="169955" y="105190"/>
                </a:lnTo>
                <a:lnTo>
                  <a:pt x="169956" y="105192"/>
                </a:lnTo>
                <a:lnTo>
                  <a:pt x="169957" y="105193"/>
                </a:lnTo>
                <a:lnTo>
                  <a:pt x="169961" y="105197"/>
                </a:lnTo>
                <a:lnTo>
                  <a:pt x="169962" y="105198"/>
                </a:lnTo>
                <a:lnTo>
                  <a:pt x="169963" y="105199"/>
                </a:lnTo>
                <a:lnTo>
                  <a:pt x="169965" y="105200"/>
                </a:lnTo>
                <a:lnTo>
                  <a:pt x="169968" y="105205"/>
                </a:lnTo>
                <a:lnTo>
                  <a:pt x="169970" y="105207"/>
                </a:lnTo>
                <a:lnTo>
                  <a:pt x="169971" y="105209"/>
                </a:lnTo>
                <a:lnTo>
                  <a:pt x="169971" y="105209"/>
                </a:lnTo>
                <a:lnTo>
                  <a:pt x="169972" y="105211"/>
                </a:lnTo>
                <a:lnTo>
                  <a:pt x="169974" y="105212"/>
                </a:lnTo>
                <a:lnTo>
                  <a:pt x="169975" y="105213"/>
                </a:lnTo>
                <a:lnTo>
                  <a:pt x="169977" y="105214"/>
                </a:lnTo>
                <a:lnTo>
                  <a:pt x="169980" y="105217"/>
                </a:lnTo>
                <a:lnTo>
                  <a:pt x="169980" y="105217"/>
                </a:lnTo>
                <a:lnTo>
                  <a:pt x="169982" y="105221"/>
                </a:lnTo>
                <a:lnTo>
                  <a:pt x="169983" y="105222"/>
                </a:lnTo>
                <a:lnTo>
                  <a:pt x="169983" y="105222"/>
                </a:lnTo>
                <a:lnTo>
                  <a:pt x="169984" y="105225"/>
                </a:lnTo>
                <a:lnTo>
                  <a:pt x="169986" y="105228"/>
                </a:lnTo>
                <a:lnTo>
                  <a:pt x="169991" y="105234"/>
                </a:lnTo>
                <a:lnTo>
                  <a:pt x="169993" y="105237"/>
                </a:lnTo>
                <a:lnTo>
                  <a:pt x="169993" y="105237"/>
                </a:lnTo>
                <a:lnTo>
                  <a:pt x="169998" y="105238"/>
                </a:lnTo>
                <a:lnTo>
                  <a:pt x="169999" y="105239"/>
                </a:lnTo>
                <a:lnTo>
                  <a:pt x="170002" y="105241"/>
                </a:lnTo>
                <a:lnTo>
                  <a:pt x="170008" y="105244"/>
                </a:lnTo>
                <a:lnTo>
                  <a:pt x="170011" y="105245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7" y="105253"/>
                </a:lnTo>
                <a:lnTo>
                  <a:pt x="170020" y="105256"/>
                </a:lnTo>
                <a:lnTo>
                  <a:pt x="170021" y="105258"/>
                </a:lnTo>
                <a:lnTo>
                  <a:pt x="170021" y="105259"/>
                </a:lnTo>
                <a:lnTo>
                  <a:pt x="170022" y="105259"/>
                </a:lnTo>
                <a:lnTo>
                  <a:pt x="170025" y="105263"/>
                </a:lnTo>
                <a:lnTo>
                  <a:pt x="170027" y="105266"/>
                </a:lnTo>
                <a:lnTo>
                  <a:pt x="170031" y="105270"/>
                </a:lnTo>
                <a:lnTo>
                  <a:pt x="170033" y="105271"/>
                </a:lnTo>
                <a:lnTo>
                  <a:pt x="170033" y="105272"/>
                </a:lnTo>
                <a:lnTo>
                  <a:pt x="170035" y="105274"/>
                </a:lnTo>
                <a:lnTo>
                  <a:pt x="170043" y="105276"/>
                </a:lnTo>
                <a:lnTo>
                  <a:pt x="170046" y="105277"/>
                </a:lnTo>
                <a:lnTo>
                  <a:pt x="170048" y="105278"/>
                </a:lnTo>
                <a:lnTo>
                  <a:pt x="170049" y="105279"/>
                </a:lnTo>
                <a:lnTo>
                  <a:pt x="170054" y="105284"/>
                </a:lnTo>
                <a:lnTo>
                  <a:pt x="170056" y="105286"/>
                </a:lnTo>
                <a:lnTo>
                  <a:pt x="170057" y="105287"/>
                </a:lnTo>
                <a:lnTo>
                  <a:pt x="170057" y="105288"/>
                </a:lnTo>
                <a:lnTo>
                  <a:pt x="170058" y="105289"/>
                </a:lnTo>
                <a:lnTo>
                  <a:pt x="170058" y="105290"/>
                </a:lnTo>
                <a:lnTo>
                  <a:pt x="170061" y="105292"/>
                </a:lnTo>
                <a:lnTo>
                  <a:pt x="170062" y="105293"/>
                </a:lnTo>
                <a:lnTo>
                  <a:pt x="170063" y="105297"/>
                </a:lnTo>
                <a:lnTo>
                  <a:pt x="170064" y="105298"/>
                </a:lnTo>
                <a:lnTo>
                  <a:pt x="170065" y="105300"/>
                </a:lnTo>
                <a:lnTo>
                  <a:pt x="170068" y="105305"/>
                </a:lnTo>
                <a:lnTo>
                  <a:pt x="170069" y="105308"/>
                </a:lnTo>
                <a:lnTo>
                  <a:pt x="170074" y="105311"/>
                </a:lnTo>
                <a:lnTo>
                  <a:pt x="170082" y="105315"/>
                </a:lnTo>
                <a:lnTo>
                  <a:pt x="170083" y="105316"/>
                </a:lnTo>
                <a:lnTo>
                  <a:pt x="170090" y="105318"/>
                </a:lnTo>
                <a:lnTo>
                  <a:pt x="170092" y="105320"/>
                </a:lnTo>
                <a:lnTo>
                  <a:pt x="170100" y="105326"/>
                </a:lnTo>
                <a:lnTo>
                  <a:pt x="170102" y="105330"/>
                </a:lnTo>
                <a:lnTo>
                  <a:pt x="170103" y="105332"/>
                </a:lnTo>
                <a:lnTo>
                  <a:pt x="170107" y="105337"/>
                </a:lnTo>
                <a:lnTo>
                  <a:pt x="170114" y="105346"/>
                </a:lnTo>
                <a:lnTo>
                  <a:pt x="170119" y="105351"/>
                </a:lnTo>
                <a:lnTo>
                  <a:pt x="170123" y="105353"/>
                </a:lnTo>
                <a:lnTo>
                  <a:pt x="170128" y="105355"/>
                </a:lnTo>
                <a:lnTo>
                  <a:pt x="170134" y="105357"/>
                </a:lnTo>
                <a:lnTo>
                  <a:pt x="170135" y="105357"/>
                </a:lnTo>
                <a:lnTo>
                  <a:pt x="170141" y="105358"/>
                </a:lnTo>
                <a:lnTo>
                  <a:pt x="170146" y="105361"/>
                </a:lnTo>
                <a:lnTo>
                  <a:pt x="170154" y="105366"/>
                </a:lnTo>
                <a:lnTo>
                  <a:pt x="170157" y="105368"/>
                </a:lnTo>
                <a:lnTo>
                  <a:pt x="170158" y="105369"/>
                </a:lnTo>
                <a:lnTo>
                  <a:pt x="170162" y="105372"/>
                </a:lnTo>
                <a:lnTo>
                  <a:pt x="170172" y="105375"/>
                </a:lnTo>
                <a:lnTo>
                  <a:pt x="170173" y="105375"/>
                </a:lnTo>
                <a:lnTo>
                  <a:pt x="170174" y="105375"/>
                </a:lnTo>
                <a:lnTo>
                  <a:pt x="170180" y="105379"/>
                </a:lnTo>
                <a:lnTo>
                  <a:pt x="170181" y="105383"/>
                </a:lnTo>
                <a:lnTo>
                  <a:pt x="170181" y="105385"/>
                </a:lnTo>
                <a:lnTo>
                  <a:pt x="170181" y="105387"/>
                </a:lnTo>
                <a:lnTo>
                  <a:pt x="170182" y="105390"/>
                </a:lnTo>
                <a:lnTo>
                  <a:pt x="170183" y="105392"/>
                </a:lnTo>
                <a:lnTo>
                  <a:pt x="170183" y="105400"/>
                </a:lnTo>
                <a:lnTo>
                  <a:pt x="170185" y="105407"/>
                </a:lnTo>
                <a:lnTo>
                  <a:pt x="170187" y="105411"/>
                </a:lnTo>
                <a:lnTo>
                  <a:pt x="170189" y="105415"/>
                </a:lnTo>
                <a:lnTo>
                  <a:pt x="170193" y="105418"/>
                </a:lnTo>
                <a:lnTo>
                  <a:pt x="170194" y="105418"/>
                </a:lnTo>
                <a:lnTo>
                  <a:pt x="170194" y="105418"/>
                </a:lnTo>
                <a:lnTo>
                  <a:pt x="170195" y="105419"/>
                </a:lnTo>
                <a:lnTo>
                  <a:pt x="170201" y="105422"/>
                </a:lnTo>
                <a:lnTo>
                  <a:pt x="170203" y="105423"/>
                </a:lnTo>
                <a:lnTo>
                  <a:pt x="170204" y="105423"/>
                </a:lnTo>
                <a:lnTo>
                  <a:pt x="170206" y="105425"/>
                </a:lnTo>
                <a:lnTo>
                  <a:pt x="170211" y="105427"/>
                </a:lnTo>
                <a:lnTo>
                  <a:pt x="170220" y="105430"/>
                </a:lnTo>
                <a:lnTo>
                  <a:pt x="170223" y="105430"/>
                </a:lnTo>
                <a:lnTo>
                  <a:pt x="170227" y="105430"/>
                </a:lnTo>
                <a:lnTo>
                  <a:pt x="170233" y="105431"/>
                </a:lnTo>
                <a:lnTo>
                  <a:pt x="170243" y="105440"/>
                </a:lnTo>
                <a:lnTo>
                  <a:pt x="170245" y="105445"/>
                </a:lnTo>
                <a:lnTo>
                  <a:pt x="170245" y="105446"/>
                </a:lnTo>
                <a:lnTo>
                  <a:pt x="170246" y="105450"/>
                </a:lnTo>
                <a:lnTo>
                  <a:pt x="170246" y="105451"/>
                </a:lnTo>
                <a:lnTo>
                  <a:pt x="170250" y="105459"/>
                </a:lnTo>
                <a:lnTo>
                  <a:pt x="170255" y="105466"/>
                </a:lnTo>
                <a:lnTo>
                  <a:pt x="170260" y="105467"/>
                </a:lnTo>
                <a:lnTo>
                  <a:pt x="170263" y="105467"/>
                </a:lnTo>
                <a:lnTo>
                  <a:pt x="170271" y="105463"/>
                </a:lnTo>
                <a:lnTo>
                  <a:pt x="170272" y="105462"/>
                </a:lnTo>
                <a:lnTo>
                  <a:pt x="170272" y="105462"/>
                </a:lnTo>
                <a:lnTo>
                  <a:pt x="170276" y="105460"/>
                </a:lnTo>
                <a:lnTo>
                  <a:pt x="170281" y="105460"/>
                </a:lnTo>
                <a:lnTo>
                  <a:pt x="170286" y="105462"/>
                </a:lnTo>
                <a:lnTo>
                  <a:pt x="170289" y="105465"/>
                </a:lnTo>
                <a:lnTo>
                  <a:pt x="170290" y="105468"/>
                </a:lnTo>
                <a:lnTo>
                  <a:pt x="170291" y="105471"/>
                </a:lnTo>
                <a:lnTo>
                  <a:pt x="170292" y="105475"/>
                </a:lnTo>
                <a:lnTo>
                  <a:pt x="170299" y="105482"/>
                </a:lnTo>
                <a:lnTo>
                  <a:pt x="170301" y="105484"/>
                </a:lnTo>
                <a:lnTo>
                  <a:pt x="170303" y="105486"/>
                </a:lnTo>
                <a:lnTo>
                  <a:pt x="170306" y="105493"/>
                </a:lnTo>
                <a:lnTo>
                  <a:pt x="170310" y="105495"/>
                </a:lnTo>
                <a:lnTo>
                  <a:pt x="170311" y="105495"/>
                </a:lnTo>
                <a:lnTo>
                  <a:pt x="170317" y="105498"/>
                </a:lnTo>
                <a:lnTo>
                  <a:pt x="170318" y="105501"/>
                </a:lnTo>
                <a:lnTo>
                  <a:pt x="170319" y="105502"/>
                </a:lnTo>
                <a:lnTo>
                  <a:pt x="170323" y="105508"/>
                </a:lnTo>
                <a:lnTo>
                  <a:pt x="170329" y="105510"/>
                </a:lnTo>
                <a:lnTo>
                  <a:pt x="170330" y="105510"/>
                </a:lnTo>
                <a:lnTo>
                  <a:pt x="170334" y="105510"/>
                </a:lnTo>
                <a:lnTo>
                  <a:pt x="170337" y="105510"/>
                </a:lnTo>
                <a:lnTo>
                  <a:pt x="170340" y="105510"/>
                </a:lnTo>
                <a:lnTo>
                  <a:pt x="170346" y="105512"/>
                </a:lnTo>
                <a:lnTo>
                  <a:pt x="170350" y="105517"/>
                </a:lnTo>
                <a:lnTo>
                  <a:pt x="170352" y="105521"/>
                </a:lnTo>
                <a:lnTo>
                  <a:pt x="170352" y="105525"/>
                </a:lnTo>
                <a:lnTo>
                  <a:pt x="170352" y="105527"/>
                </a:lnTo>
                <a:lnTo>
                  <a:pt x="170352" y="105532"/>
                </a:lnTo>
                <a:lnTo>
                  <a:pt x="170353" y="105533"/>
                </a:lnTo>
                <a:lnTo>
                  <a:pt x="170359" y="105542"/>
                </a:lnTo>
                <a:lnTo>
                  <a:pt x="170361" y="105544"/>
                </a:lnTo>
                <a:lnTo>
                  <a:pt x="170362" y="105545"/>
                </a:lnTo>
                <a:lnTo>
                  <a:pt x="170369" y="105547"/>
                </a:lnTo>
                <a:lnTo>
                  <a:pt x="170372" y="105548"/>
                </a:lnTo>
                <a:lnTo>
                  <a:pt x="170373" y="105548"/>
                </a:lnTo>
                <a:lnTo>
                  <a:pt x="170375" y="105548"/>
                </a:lnTo>
                <a:lnTo>
                  <a:pt x="170381" y="105549"/>
                </a:lnTo>
                <a:lnTo>
                  <a:pt x="170383" y="105551"/>
                </a:lnTo>
                <a:lnTo>
                  <a:pt x="170385" y="105552"/>
                </a:lnTo>
                <a:lnTo>
                  <a:pt x="170390" y="105554"/>
                </a:lnTo>
                <a:lnTo>
                  <a:pt x="170396" y="105554"/>
                </a:lnTo>
                <a:lnTo>
                  <a:pt x="170397" y="105554"/>
                </a:lnTo>
                <a:lnTo>
                  <a:pt x="170398" y="105554"/>
                </a:lnTo>
                <a:lnTo>
                  <a:pt x="170402" y="105554"/>
                </a:lnTo>
                <a:lnTo>
                  <a:pt x="170403" y="105554"/>
                </a:lnTo>
                <a:lnTo>
                  <a:pt x="170405" y="105556"/>
                </a:lnTo>
                <a:lnTo>
                  <a:pt x="170411" y="105556"/>
                </a:lnTo>
                <a:lnTo>
                  <a:pt x="170413" y="105556"/>
                </a:lnTo>
                <a:lnTo>
                  <a:pt x="170417" y="105554"/>
                </a:lnTo>
                <a:lnTo>
                  <a:pt x="170420" y="105550"/>
                </a:lnTo>
                <a:lnTo>
                  <a:pt x="170421" y="105548"/>
                </a:lnTo>
                <a:lnTo>
                  <a:pt x="170421" y="105547"/>
                </a:lnTo>
                <a:lnTo>
                  <a:pt x="170429" y="105546"/>
                </a:lnTo>
                <a:lnTo>
                  <a:pt x="170433" y="105545"/>
                </a:lnTo>
                <a:lnTo>
                  <a:pt x="170434" y="105545"/>
                </a:lnTo>
                <a:lnTo>
                  <a:pt x="170439" y="105541"/>
                </a:lnTo>
                <a:lnTo>
                  <a:pt x="170439" y="105540"/>
                </a:lnTo>
                <a:lnTo>
                  <a:pt x="170439" y="105538"/>
                </a:lnTo>
                <a:lnTo>
                  <a:pt x="170440" y="105536"/>
                </a:lnTo>
                <a:lnTo>
                  <a:pt x="170444" y="105536"/>
                </a:lnTo>
                <a:lnTo>
                  <a:pt x="170446" y="105536"/>
                </a:lnTo>
                <a:lnTo>
                  <a:pt x="170449" y="105535"/>
                </a:lnTo>
                <a:lnTo>
                  <a:pt x="170452" y="105533"/>
                </a:lnTo>
                <a:lnTo>
                  <a:pt x="170453" y="105530"/>
                </a:lnTo>
                <a:lnTo>
                  <a:pt x="170457" y="105523"/>
                </a:lnTo>
                <a:lnTo>
                  <a:pt x="170457" y="105518"/>
                </a:lnTo>
                <a:lnTo>
                  <a:pt x="170457" y="105518"/>
                </a:lnTo>
                <a:lnTo>
                  <a:pt x="170457" y="105514"/>
                </a:lnTo>
                <a:lnTo>
                  <a:pt x="170458" y="105512"/>
                </a:lnTo>
                <a:lnTo>
                  <a:pt x="170465" y="105510"/>
                </a:lnTo>
                <a:lnTo>
                  <a:pt x="170468" y="105510"/>
                </a:lnTo>
                <a:lnTo>
                  <a:pt x="170472" y="105510"/>
                </a:lnTo>
                <a:lnTo>
                  <a:pt x="170473" y="105510"/>
                </a:lnTo>
                <a:lnTo>
                  <a:pt x="170476" y="105510"/>
                </a:lnTo>
                <a:lnTo>
                  <a:pt x="170481" y="105510"/>
                </a:lnTo>
                <a:lnTo>
                  <a:pt x="170486" y="105513"/>
                </a:lnTo>
                <a:lnTo>
                  <a:pt x="170488" y="105517"/>
                </a:lnTo>
                <a:lnTo>
                  <a:pt x="170490" y="105520"/>
                </a:lnTo>
                <a:lnTo>
                  <a:pt x="170491" y="105522"/>
                </a:lnTo>
                <a:lnTo>
                  <a:pt x="170492" y="105525"/>
                </a:lnTo>
                <a:lnTo>
                  <a:pt x="170495" y="105531"/>
                </a:lnTo>
                <a:lnTo>
                  <a:pt x="170496" y="105533"/>
                </a:lnTo>
                <a:lnTo>
                  <a:pt x="170498" y="105535"/>
                </a:lnTo>
                <a:lnTo>
                  <a:pt x="170504" y="105536"/>
                </a:lnTo>
                <a:lnTo>
                  <a:pt x="170516" y="105538"/>
                </a:lnTo>
                <a:lnTo>
                  <a:pt x="170521" y="105540"/>
                </a:lnTo>
                <a:lnTo>
                  <a:pt x="170524" y="105543"/>
                </a:lnTo>
                <a:lnTo>
                  <a:pt x="170527" y="105545"/>
                </a:lnTo>
                <a:lnTo>
                  <a:pt x="170532" y="105548"/>
                </a:lnTo>
                <a:lnTo>
                  <a:pt x="170537" y="105553"/>
                </a:lnTo>
                <a:lnTo>
                  <a:pt x="170540" y="105554"/>
                </a:lnTo>
                <a:lnTo>
                  <a:pt x="170543" y="105558"/>
                </a:lnTo>
                <a:lnTo>
                  <a:pt x="170544" y="105560"/>
                </a:lnTo>
                <a:lnTo>
                  <a:pt x="170549" y="105566"/>
                </a:lnTo>
                <a:lnTo>
                  <a:pt x="170554" y="105570"/>
                </a:lnTo>
                <a:lnTo>
                  <a:pt x="170554" y="105570"/>
                </a:lnTo>
                <a:lnTo>
                  <a:pt x="170558" y="105573"/>
                </a:lnTo>
                <a:lnTo>
                  <a:pt x="170562" y="105578"/>
                </a:lnTo>
                <a:lnTo>
                  <a:pt x="170562" y="105580"/>
                </a:lnTo>
                <a:lnTo>
                  <a:pt x="170562" y="105581"/>
                </a:lnTo>
                <a:lnTo>
                  <a:pt x="170563" y="105583"/>
                </a:lnTo>
                <a:lnTo>
                  <a:pt x="170563" y="105589"/>
                </a:lnTo>
                <a:lnTo>
                  <a:pt x="170563" y="105594"/>
                </a:lnTo>
                <a:lnTo>
                  <a:pt x="170563" y="105594"/>
                </a:lnTo>
                <a:lnTo>
                  <a:pt x="170563" y="105596"/>
                </a:lnTo>
                <a:lnTo>
                  <a:pt x="170563" y="105597"/>
                </a:lnTo>
                <a:lnTo>
                  <a:pt x="170565" y="105603"/>
                </a:lnTo>
                <a:lnTo>
                  <a:pt x="170567" y="105606"/>
                </a:lnTo>
                <a:lnTo>
                  <a:pt x="170570" y="105609"/>
                </a:lnTo>
                <a:lnTo>
                  <a:pt x="170573" y="105611"/>
                </a:lnTo>
                <a:lnTo>
                  <a:pt x="170576" y="105614"/>
                </a:lnTo>
                <a:lnTo>
                  <a:pt x="170578" y="105615"/>
                </a:lnTo>
                <a:lnTo>
                  <a:pt x="170579" y="105615"/>
                </a:lnTo>
                <a:lnTo>
                  <a:pt x="170585" y="105614"/>
                </a:lnTo>
                <a:lnTo>
                  <a:pt x="170586" y="105613"/>
                </a:lnTo>
                <a:lnTo>
                  <a:pt x="170595" y="105611"/>
                </a:lnTo>
                <a:lnTo>
                  <a:pt x="170601" y="105611"/>
                </a:lnTo>
                <a:lnTo>
                  <a:pt x="170603" y="105612"/>
                </a:lnTo>
                <a:lnTo>
                  <a:pt x="170607" y="105613"/>
                </a:lnTo>
                <a:lnTo>
                  <a:pt x="170611" y="105615"/>
                </a:lnTo>
                <a:lnTo>
                  <a:pt x="170613" y="105616"/>
                </a:lnTo>
                <a:lnTo>
                  <a:pt x="170614" y="105616"/>
                </a:lnTo>
                <a:lnTo>
                  <a:pt x="170618" y="105616"/>
                </a:lnTo>
                <a:lnTo>
                  <a:pt x="170621" y="105619"/>
                </a:lnTo>
                <a:lnTo>
                  <a:pt x="170628" y="105620"/>
                </a:lnTo>
                <a:lnTo>
                  <a:pt x="170627" y="105625"/>
                </a:lnTo>
                <a:lnTo>
                  <a:pt x="170627" y="105627"/>
                </a:lnTo>
                <a:lnTo>
                  <a:pt x="170628" y="105633"/>
                </a:lnTo>
                <a:lnTo>
                  <a:pt x="170632" y="105637"/>
                </a:lnTo>
                <a:lnTo>
                  <a:pt x="170634" y="105638"/>
                </a:lnTo>
                <a:lnTo>
                  <a:pt x="170637" y="105638"/>
                </a:lnTo>
                <a:lnTo>
                  <a:pt x="170638" y="105638"/>
                </a:lnTo>
                <a:lnTo>
                  <a:pt x="170642" y="105638"/>
                </a:lnTo>
                <a:lnTo>
                  <a:pt x="170646" y="105639"/>
                </a:lnTo>
                <a:lnTo>
                  <a:pt x="170651" y="105641"/>
                </a:lnTo>
                <a:lnTo>
                  <a:pt x="170653" y="105643"/>
                </a:lnTo>
                <a:lnTo>
                  <a:pt x="170653" y="105643"/>
                </a:lnTo>
                <a:lnTo>
                  <a:pt x="170659" y="105648"/>
                </a:lnTo>
                <a:lnTo>
                  <a:pt x="170661" y="105648"/>
                </a:lnTo>
                <a:lnTo>
                  <a:pt x="170664" y="105649"/>
                </a:lnTo>
                <a:lnTo>
                  <a:pt x="170666" y="105649"/>
                </a:lnTo>
                <a:lnTo>
                  <a:pt x="170668" y="105649"/>
                </a:lnTo>
                <a:lnTo>
                  <a:pt x="170670" y="105649"/>
                </a:lnTo>
                <a:lnTo>
                  <a:pt x="170675" y="105651"/>
                </a:lnTo>
                <a:lnTo>
                  <a:pt x="170678" y="105653"/>
                </a:lnTo>
                <a:lnTo>
                  <a:pt x="170680" y="105654"/>
                </a:lnTo>
                <a:lnTo>
                  <a:pt x="170686" y="105657"/>
                </a:lnTo>
                <a:lnTo>
                  <a:pt x="170688" y="105659"/>
                </a:lnTo>
                <a:lnTo>
                  <a:pt x="170689" y="105662"/>
                </a:lnTo>
                <a:lnTo>
                  <a:pt x="170690" y="105664"/>
                </a:lnTo>
                <a:lnTo>
                  <a:pt x="170694" y="105669"/>
                </a:lnTo>
                <a:lnTo>
                  <a:pt x="170695" y="105670"/>
                </a:lnTo>
                <a:lnTo>
                  <a:pt x="170696" y="105671"/>
                </a:lnTo>
                <a:lnTo>
                  <a:pt x="170698" y="105676"/>
                </a:lnTo>
                <a:lnTo>
                  <a:pt x="170699" y="105680"/>
                </a:lnTo>
                <a:lnTo>
                  <a:pt x="170699" y="105681"/>
                </a:lnTo>
                <a:lnTo>
                  <a:pt x="170701" y="105685"/>
                </a:lnTo>
                <a:lnTo>
                  <a:pt x="170703" y="105688"/>
                </a:lnTo>
                <a:lnTo>
                  <a:pt x="170707" y="105688"/>
                </a:lnTo>
                <a:lnTo>
                  <a:pt x="170716" y="105691"/>
                </a:lnTo>
                <a:lnTo>
                  <a:pt x="170717" y="105691"/>
                </a:lnTo>
                <a:lnTo>
                  <a:pt x="170724" y="105694"/>
                </a:lnTo>
                <a:lnTo>
                  <a:pt x="170729" y="105699"/>
                </a:lnTo>
                <a:lnTo>
                  <a:pt x="170732" y="105703"/>
                </a:lnTo>
                <a:lnTo>
                  <a:pt x="170733" y="105704"/>
                </a:lnTo>
                <a:lnTo>
                  <a:pt x="170734" y="105704"/>
                </a:lnTo>
                <a:lnTo>
                  <a:pt x="170739" y="105707"/>
                </a:lnTo>
                <a:lnTo>
                  <a:pt x="170741" y="105710"/>
                </a:lnTo>
                <a:lnTo>
                  <a:pt x="170742" y="105711"/>
                </a:lnTo>
                <a:lnTo>
                  <a:pt x="170749" y="105719"/>
                </a:lnTo>
                <a:lnTo>
                  <a:pt x="170755" y="105722"/>
                </a:lnTo>
                <a:lnTo>
                  <a:pt x="170757" y="105722"/>
                </a:lnTo>
                <a:lnTo>
                  <a:pt x="170764" y="105723"/>
                </a:lnTo>
                <a:lnTo>
                  <a:pt x="170767" y="105724"/>
                </a:lnTo>
                <a:lnTo>
                  <a:pt x="170770" y="105725"/>
                </a:lnTo>
                <a:lnTo>
                  <a:pt x="170771" y="105725"/>
                </a:lnTo>
                <a:lnTo>
                  <a:pt x="170775" y="105725"/>
                </a:lnTo>
                <a:lnTo>
                  <a:pt x="170782" y="105725"/>
                </a:lnTo>
                <a:lnTo>
                  <a:pt x="170785" y="105726"/>
                </a:lnTo>
                <a:lnTo>
                  <a:pt x="170788" y="105729"/>
                </a:lnTo>
                <a:lnTo>
                  <a:pt x="170789" y="105730"/>
                </a:lnTo>
                <a:lnTo>
                  <a:pt x="170791" y="105732"/>
                </a:lnTo>
                <a:lnTo>
                  <a:pt x="170793" y="105732"/>
                </a:lnTo>
                <a:lnTo>
                  <a:pt x="170796" y="105732"/>
                </a:lnTo>
                <a:lnTo>
                  <a:pt x="170796" y="105732"/>
                </a:lnTo>
                <a:lnTo>
                  <a:pt x="170799" y="105732"/>
                </a:lnTo>
                <a:lnTo>
                  <a:pt x="170803" y="105733"/>
                </a:lnTo>
                <a:lnTo>
                  <a:pt x="170806" y="105735"/>
                </a:lnTo>
                <a:lnTo>
                  <a:pt x="170807" y="105735"/>
                </a:lnTo>
                <a:lnTo>
                  <a:pt x="170809" y="105735"/>
                </a:lnTo>
                <a:lnTo>
                  <a:pt x="170809" y="105735"/>
                </a:lnTo>
                <a:lnTo>
                  <a:pt x="170810" y="105735"/>
                </a:lnTo>
                <a:lnTo>
                  <a:pt x="170810" y="105735"/>
                </a:lnTo>
                <a:lnTo>
                  <a:pt x="170811" y="105736"/>
                </a:lnTo>
                <a:lnTo>
                  <a:pt x="170813" y="105736"/>
                </a:lnTo>
                <a:lnTo>
                  <a:pt x="170818" y="105737"/>
                </a:lnTo>
                <a:lnTo>
                  <a:pt x="170819" y="105737"/>
                </a:lnTo>
                <a:lnTo>
                  <a:pt x="170824" y="105737"/>
                </a:lnTo>
                <a:lnTo>
                  <a:pt x="170825" y="105736"/>
                </a:lnTo>
                <a:lnTo>
                  <a:pt x="170827" y="105736"/>
                </a:lnTo>
                <a:lnTo>
                  <a:pt x="170829" y="105736"/>
                </a:lnTo>
                <a:lnTo>
                  <a:pt x="170832" y="105737"/>
                </a:lnTo>
                <a:lnTo>
                  <a:pt x="170836" y="105738"/>
                </a:lnTo>
                <a:lnTo>
                  <a:pt x="170838" y="105743"/>
                </a:lnTo>
                <a:lnTo>
                  <a:pt x="170840" y="105746"/>
                </a:lnTo>
                <a:lnTo>
                  <a:pt x="170840" y="105750"/>
                </a:lnTo>
                <a:lnTo>
                  <a:pt x="170841" y="105751"/>
                </a:lnTo>
                <a:lnTo>
                  <a:pt x="170841" y="105755"/>
                </a:lnTo>
                <a:lnTo>
                  <a:pt x="170843" y="105760"/>
                </a:lnTo>
                <a:lnTo>
                  <a:pt x="170847" y="105766"/>
                </a:lnTo>
                <a:lnTo>
                  <a:pt x="170847" y="105766"/>
                </a:lnTo>
                <a:lnTo>
                  <a:pt x="170847" y="105767"/>
                </a:lnTo>
                <a:lnTo>
                  <a:pt x="170849" y="105768"/>
                </a:lnTo>
                <a:lnTo>
                  <a:pt x="170850" y="105770"/>
                </a:lnTo>
                <a:lnTo>
                  <a:pt x="170858" y="105774"/>
                </a:lnTo>
                <a:lnTo>
                  <a:pt x="170863" y="105775"/>
                </a:lnTo>
                <a:lnTo>
                  <a:pt x="170865" y="105776"/>
                </a:lnTo>
                <a:lnTo>
                  <a:pt x="170869" y="105777"/>
                </a:lnTo>
                <a:lnTo>
                  <a:pt x="170876" y="105779"/>
                </a:lnTo>
                <a:lnTo>
                  <a:pt x="170877" y="105783"/>
                </a:lnTo>
                <a:lnTo>
                  <a:pt x="170878" y="105786"/>
                </a:lnTo>
                <a:lnTo>
                  <a:pt x="170878" y="105787"/>
                </a:lnTo>
                <a:lnTo>
                  <a:pt x="170879" y="105791"/>
                </a:lnTo>
                <a:lnTo>
                  <a:pt x="170884" y="105794"/>
                </a:lnTo>
                <a:lnTo>
                  <a:pt x="170892" y="105796"/>
                </a:lnTo>
                <a:lnTo>
                  <a:pt x="170894" y="105796"/>
                </a:lnTo>
                <a:lnTo>
                  <a:pt x="170897" y="105795"/>
                </a:lnTo>
                <a:lnTo>
                  <a:pt x="170899" y="105793"/>
                </a:lnTo>
                <a:lnTo>
                  <a:pt x="170905" y="105789"/>
                </a:lnTo>
                <a:lnTo>
                  <a:pt x="170909" y="105789"/>
                </a:lnTo>
                <a:lnTo>
                  <a:pt x="170910" y="105789"/>
                </a:lnTo>
                <a:lnTo>
                  <a:pt x="170914" y="105790"/>
                </a:lnTo>
                <a:lnTo>
                  <a:pt x="170921" y="105791"/>
                </a:lnTo>
                <a:lnTo>
                  <a:pt x="170923" y="105789"/>
                </a:lnTo>
                <a:lnTo>
                  <a:pt x="170923" y="105789"/>
                </a:lnTo>
                <a:lnTo>
                  <a:pt x="170928" y="105787"/>
                </a:lnTo>
                <a:lnTo>
                  <a:pt x="170933" y="105784"/>
                </a:lnTo>
                <a:lnTo>
                  <a:pt x="170936" y="105783"/>
                </a:lnTo>
                <a:lnTo>
                  <a:pt x="170943" y="105781"/>
                </a:lnTo>
                <a:lnTo>
                  <a:pt x="170944" y="105782"/>
                </a:lnTo>
                <a:lnTo>
                  <a:pt x="170945" y="105785"/>
                </a:lnTo>
                <a:lnTo>
                  <a:pt x="170946" y="105789"/>
                </a:lnTo>
                <a:lnTo>
                  <a:pt x="170946" y="105791"/>
                </a:lnTo>
                <a:lnTo>
                  <a:pt x="170946" y="105792"/>
                </a:lnTo>
                <a:lnTo>
                  <a:pt x="170950" y="105796"/>
                </a:lnTo>
                <a:lnTo>
                  <a:pt x="170953" y="105799"/>
                </a:lnTo>
                <a:lnTo>
                  <a:pt x="170955" y="105800"/>
                </a:lnTo>
                <a:lnTo>
                  <a:pt x="170956" y="105801"/>
                </a:lnTo>
                <a:lnTo>
                  <a:pt x="170957" y="105801"/>
                </a:lnTo>
                <a:lnTo>
                  <a:pt x="170960" y="105805"/>
                </a:lnTo>
                <a:lnTo>
                  <a:pt x="170962" y="105805"/>
                </a:lnTo>
                <a:lnTo>
                  <a:pt x="170969" y="105805"/>
                </a:lnTo>
                <a:lnTo>
                  <a:pt x="170971" y="105805"/>
                </a:lnTo>
                <a:lnTo>
                  <a:pt x="170974" y="105805"/>
                </a:lnTo>
                <a:lnTo>
                  <a:pt x="170977" y="105805"/>
                </a:lnTo>
                <a:lnTo>
                  <a:pt x="170978" y="105805"/>
                </a:lnTo>
                <a:lnTo>
                  <a:pt x="170985" y="105807"/>
                </a:lnTo>
                <a:lnTo>
                  <a:pt x="170986" y="105807"/>
                </a:lnTo>
                <a:lnTo>
                  <a:pt x="170987" y="105808"/>
                </a:lnTo>
                <a:lnTo>
                  <a:pt x="170989" y="105808"/>
                </a:lnTo>
                <a:lnTo>
                  <a:pt x="170993" y="105808"/>
                </a:lnTo>
                <a:lnTo>
                  <a:pt x="170995" y="105807"/>
                </a:lnTo>
                <a:lnTo>
                  <a:pt x="171003" y="105807"/>
                </a:lnTo>
                <a:lnTo>
                  <a:pt x="171006" y="105809"/>
                </a:lnTo>
                <a:lnTo>
                  <a:pt x="171009" y="105811"/>
                </a:lnTo>
                <a:lnTo>
                  <a:pt x="171009" y="105812"/>
                </a:lnTo>
                <a:lnTo>
                  <a:pt x="171010" y="105813"/>
                </a:lnTo>
                <a:lnTo>
                  <a:pt x="171011" y="105814"/>
                </a:lnTo>
                <a:lnTo>
                  <a:pt x="171013" y="105816"/>
                </a:lnTo>
                <a:lnTo>
                  <a:pt x="171014" y="105817"/>
                </a:lnTo>
                <a:lnTo>
                  <a:pt x="171019" y="105817"/>
                </a:lnTo>
                <a:lnTo>
                  <a:pt x="171020" y="105817"/>
                </a:lnTo>
                <a:lnTo>
                  <a:pt x="171023" y="105815"/>
                </a:lnTo>
                <a:lnTo>
                  <a:pt x="171024" y="105815"/>
                </a:lnTo>
                <a:lnTo>
                  <a:pt x="171024" y="105813"/>
                </a:lnTo>
                <a:lnTo>
                  <a:pt x="171030" y="105812"/>
                </a:lnTo>
                <a:lnTo>
                  <a:pt x="171033" y="105813"/>
                </a:lnTo>
                <a:lnTo>
                  <a:pt x="171035" y="105815"/>
                </a:lnTo>
                <a:lnTo>
                  <a:pt x="171035" y="105815"/>
                </a:lnTo>
                <a:lnTo>
                  <a:pt x="171037" y="105817"/>
                </a:lnTo>
                <a:lnTo>
                  <a:pt x="171039" y="105817"/>
                </a:lnTo>
                <a:lnTo>
                  <a:pt x="171041" y="105817"/>
                </a:lnTo>
                <a:lnTo>
                  <a:pt x="171043" y="105813"/>
                </a:lnTo>
                <a:lnTo>
                  <a:pt x="171043" y="105813"/>
                </a:lnTo>
                <a:lnTo>
                  <a:pt x="171046" y="105809"/>
                </a:lnTo>
                <a:lnTo>
                  <a:pt x="171047" y="105808"/>
                </a:lnTo>
                <a:lnTo>
                  <a:pt x="171052" y="105808"/>
                </a:lnTo>
                <a:lnTo>
                  <a:pt x="171055" y="105809"/>
                </a:lnTo>
                <a:lnTo>
                  <a:pt x="171055" y="105812"/>
                </a:lnTo>
                <a:lnTo>
                  <a:pt x="171055" y="105813"/>
                </a:lnTo>
                <a:lnTo>
                  <a:pt x="171055" y="105815"/>
                </a:lnTo>
                <a:lnTo>
                  <a:pt x="171057" y="105817"/>
                </a:lnTo>
                <a:lnTo>
                  <a:pt x="171059" y="105817"/>
                </a:lnTo>
                <a:lnTo>
                  <a:pt x="171069" y="105819"/>
                </a:lnTo>
                <a:lnTo>
                  <a:pt x="171074" y="105819"/>
                </a:lnTo>
                <a:lnTo>
                  <a:pt x="171076" y="105819"/>
                </a:lnTo>
                <a:lnTo>
                  <a:pt x="171078" y="105819"/>
                </a:lnTo>
                <a:lnTo>
                  <a:pt x="171083" y="105821"/>
                </a:lnTo>
                <a:lnTo>
                  <a:pt x="171085" y="105822"/>
                </a:lnTo>
                <a:lnTo>
                  <a:pt x="171087" y="105822"/>
                </a:lnTo>
                <a:lnTo>
                  <a:pt x="171088" y="105823"/>
                </a:lnTo>
                <a:lnTo>
                  <a:pt x="171092" y="105824"/>
                </a:lnTo>
                <a:lnTo>
                  <a:pt x="171094" y="105824"/>
                </a:lnTo>
                <a:lnTo>
                  <a:pt x="171094" y="105825"/>
                </a:lnTo>
                <a:lnTo>
                  <a:pt x="171101" y="105825"/>
                </a:lnTo>
                <a:lnTo>
                  <a:pt x="171104" y="105825"/>
                </a:lnTo>
                <a:lnTo>
                  <a:pt x="171107" y="105824"/>
                </a:lnTo>
                <a:lnTo>
                  <a:pt x="171109" y="105823"/>
                </a:lnTo>
                <a:lnTo>
                  <a:pt x="171110" y="105823"/>
                </a:lnTo>
                <a:lnTo>
                  <a:pt x="171114" y="105821"/>
                </a:lnTo>
                <a:lnTo>
                  <a:pt x="171120" y="105821"/>
                </a:lnTo>
                <a:lnTo>
                  <a:pt x="171122" y="105821"/>
                </a:lnTo>
                <a:lnTo>
                  <a:pt x="171123" y="105822"/>
                </a:lnTo>
                <a:lnTo>
                  <a:pt x="171128" y="105824"/>
                </a:lnTo>
                <a:lnTo>
                  <a:pt x="171131" y="105826"/>
                </a:lnTo>
                <a:lnTo>
                  <a:pt x="171133" y="105831"/>
                </a:lnTo>
                <a:lnTo>
                  <a:pt x="171133" y="105835"/>
                </a:lnTo>
                <a:lnTo>
                  <a:pt x="171130" y="105840"/>
                </a:lnTo>
                <a:lnTo>
                  <a:pt x="171130" y="105840"/>
                </a:lnTo>
                <a:lnTo>
                  <a:pt x="171130" y="105840"/>
                </a:lnTo>
                <a:lnTo>
                  <a:pt x="171130" y="105845"/>
                </a:lnTo>
                <a:lnTo>
                  <a:pt x="171130" y="105848"/>
                </a:lnTo>
                <a:lnTo>
                  <a:pt x="171133" y="105853"/>
                </a:lnTo>
                <a:lnTo>
                  <a:pt x="171133" y="105857"/>
                </a:lnTo>
                <a:lnTo>
                  <a:pt x="171135" y="105861"/>
                </a:lnTo>
                <a:lnTo>
                  <a:pt x="171140" y="105863"/>
                </a:lnTo>
                <a:lnTo>
                  <a:pt x="171148" y="105863"/>
                </a:lnTo>
                <a:lnTo>
                  <a:pt x="171148" y="105863"/>
                </a:lnTo>
                <a:lnTo>
                  <a:pt x="171149" y="105863"/>
                </a:lnTo>
                <a:lnTo>
                  <a:pt x="171152" y="105862"/>
                </a:lnTo>
                <a:lnTo>
                  <a:pt x="171153" y="105861"/>
                </a:lnTo>
                <a:lnTo>
                  <a:pt x="171157" y="105860"/>
                </a:lnTo>
                <a:lnTo>
                  <a:pt x="171160" y="105860"/>
                </a:lnTo>
                <a:lnTo>
                  <a:pt x="171164" y="105861"/>
                </a:lnTo>
                <a:lnTo>
                  <a:pt x="171165" y="105864"/>
                </a:lnTo>
                <a:lnTo>
                  <a:pt x="171169" y="105871"/>
                </a:lnTo>
                <a:lnTo>
                  <a:pt x="171171" y="105875"/>
                </a:lnTo>
                <a:lnTo>
                  <a:pt x="171171" y="105878"/>
                </a:lnTo>
                <a:lnTo>
                  <a:pt x="171169" y="105883"/>
                </a:lnTo>
                <a:lnTo>
                  <a:pt x="171161" y="105883"/>
                </a:lnTo>
                <a:lnTo>
                  <a:pt x="171161" y="105883"/>
                </a:lnTo>
                <a:lnTo>
                  <a:pt x="171161" y="105882"/>
                </a:lnTo>
                <a:lnTo>
                  <a:pt x="171160" y="105881"/>
                </a:lnTo>
                <a:lnTo>
                  <a:pt x="171153" y="105881"/>
                </a:lnTo>
                <a:lnTo>
                  <a:pt x="171153" y="105881"/>
                </a:lnTo>
                <a:lnTo>
                  <a:pt x="171153" y="105882"/>
                </a:lnTo>
                <a:lnTo>
                  <a:pt x="171153" y="105885"/>
                </a:lnTo>
                <a:lnTo>
                  <a:pt x="171153" y="105887"/>
                </a:lnTo>
                <a:lnTo>
                  <a:pt x="171153" y="105887"/>
                </a:lnTo>
                <a:lnTo>
                  <a:pt x="171154" y="105890"/>
                </a:lnTo>
                <a:lnTo>
                  <a:pt x="171153" y="105892"/>
                </a:lnTo>
                <a:lnTo>
                  <a:pt x="171150" y="105892"/>
                </a:lnTo>
                <a:lnTo>
                  <a:pt x="171147" y="105893"/>
                </a:lnTo>
                <a:lnTo>
                  <a:pt x="171142" y="105896"/>
                </a:lnTo>
                <a:lnTo>
                  <a:pt x="171142" y="105903"/>
                </a:lnTo>
                <a:lnTo>
                  <a:pt x="171142" y="105907"/>
                </a:lnTo>
                <a:lnTo>
                  <a:pt x="171142" y="105909"/>
                </a:lnTo>
                <a:lnTo>
                  <a:pt x="171144" y="105914"/>
                </a:lnTo>
                <a:lnTo>
                  <a:pt x="171147" y="105916"/>
                </a:lnTo>
                <a:lnTo>
                  <a:pt x="171153" y="105916"/>
                </a:lnTo>
                <a:lnTo>
                  <a:pt x="171154" y="105916"/>
                </a:lnTo>
                <a:lnTo>
                  <a:pt x="171156" y="105915"/>
                </a:lnTo>
                <a:lnTo>
                  <a:pt x="171157" y="105915"/>
                </a:lnTo>
                <a:lnTo>
                  <a:pt x="171158" y="105915"/>
                </a:lnTo>
                <a:lnTo>
                  <a:pt x="171161" y="105914"/>
                </a:lnTo>
                <a:lnTo>
                  <a:pt x="171162" y="105913"/>
                </a:lnTo>
                <a:lnTo>
                  <a:pt x="171166" y="105911"/>
                </a:lnTo>
                <a:lnTo>
                  <a:pt x="171168" y="105911"/>
                </a:lnTo>
                <a:lnTo>
                  <a:pt x="171171" y="105911"/>
                </a:lnTo>
                <a:lnTo>
                  <a:pt x="171181" y="105911"/>
                </a:lnTo>
                <a:lnTo>
                  <a:pt x="171182" y="105911"/>
                </a:lnTo>
                <a:lnTo>
                  <a:pt x="171184" y="105911"/>
                </a:lnTo>
                <a:lnTo>
                  <a:pt x="171187" y="105910"/>
                </a:lnTo>
                <a:lnTo>
                  <a:pt x="171189" y="105908"/>
                </a:lnTo>
                <a:lnTo>
                  <a:pt x="171194" y="105908"/>
                </a:lnTo>
                <a:lnTo>
                  <a:pt x="171200" y="105911"/>
                </a:lnTo>
                <a:lnTo>
                  <a:pt x="171200" y="105911"/>
                </a:lnTo>
                <a:lnTo>
                  <a:pt x="171201" y="105912"/>
                </a:lnTo>
                <a:lnTo>
                  <a:pt x="171203" y="105912"/>
                </a:lnTo>
                <a:lnTo>
                  <a:pt x="171208" y="105912"/>
                </a:lnTo>
                <a:lnTo>
                  <a:pt x="171208" y="105912"/>
                </a:lnTo>
                <a:lnTo>
                  <a:pt x="171210" y="105912"/>
                </a:lnTo>
                <a:lnTo>
                  <a:pt x="171214" y="105912"/>
                </a:lnTo>
                <a:lnTo>
                  <a:pt x="171220" y="105913"/>
                </a:lnTo>
                <a:lnTo>
                  <a:pt x="171228" y="105915"/>
                </a:lnTo>
                <a:lnTo>
                  <a:pt x="171230" y="105915"/>
                </a:lnTo>
                <a:lnTo>
                  <a:pt x="171233" y="105915"/>
                </a:lnTo>
                <a:lnTo>
                  <a:pt x="171234" y="105915"/>
                </a:lnTo>
                <a:lnTo>
                  <a:pt x="171238" y="105915"/>
                </a:lnTo>
                <a:lnTo>
                  <a:pt x="171246" y="105915"/>
                </a:lnTo>
                <a:lnTo>
                  <a:pt x="171251" y="105918"/>
                </a:lnTo>
                <a:lnTo>
                  <a:pt x="171251" y="105919"/>
                </a:lnTo>
                <a:lnTo>
                  <a:pt x="171252" y="105920"/>
                </a:lnTo>
                <a:lnTo>
                  <a:pt x="171253" y="105923"/>
                </a:lnTo>
                <a:lnTo>
                  <a:pt x="171254" y="105926"/>
                </a:lnTo>
                <a:lnTo>
                  <a:pt x="171258" y="105928"/>
                </a:lnTo>
                <a:lnTo>
                  <a:pt x="171262" y="105929"/>
                </a:lnTo>
                <a:lnTo>
                  <a:pt x="171263" y="105929"/>
                </a:lnTo>
                <a:lnTo>
                  <a:pt x="171265" y="105928"/>
                </a:lnTo>
                <a:lnTo>
                  <a:pt x="171266" y="105928"/>
                </a:lnTo>
                <a:lnTo>
                  <a:pt x="171268" y="105928"/>
                </a:lnTo>
                <a:lnTo>
                  <a:pt x="171271" y="105929"/>
                </a:lnTo>
                <a:lnTo>
                  <a:pt x="171280" y="105933"/>
                </a:lnTo>
                <a:lnTo>
                  <a:pt x="171284" y="105933"/>
                </a:lnTo>
                <a:lnTo>
                  <a:pt x="171285" y="105933"/>
                </a:lnTo>
                <a:lnTo>
                  <a:pt x="171288" y="105930"/>
                </a:lnTo>
                <a:lnTo>
                  <a:pt x="171289" y="105929"/>
                </a:lnTo>
                <a:lnTo>
                  <a:pt x="171291" y="105925"/>
                </a:lnTo>
                <a:lnTo>
                  <a:pt x="171292" y="105924"/>
                </a:lnTo>
                <a:lnTo>
                  <a:pt x="171294" y="105922"/>
                </a:lnTo>
                <a:lnTo>
                  <a:pt x="171296" y="105920"/>
                </a:lnTo>
                <a:lnTo>
                  <a:pt x="171301" y="105918"/>
                </a:lnTo>
                <a:lnTo>
                  <a:pt x="171306" y="105918"/>
                </a:lnTo>
                <a:lnTo>
                  <a:pt x="171311" y="105919"/>
                </a:lnTo>
                <a:lnTo>
                  <a:pt x="171311" y="105919"/>
                </a:lnTo>
                <a:lnTo>
                  <a:pt x="171313" y="105921"/>
                </a:lnTo>
                <a:lnTo>
                  <a:pt x="171326" y="105923"/>
                </a:lnTo>
                <a:lnTo>
                  <a:pt x="171332" y="105921"/>
                </a:lnTo>
                <a:lnTo>
                  <a:pt x="171334" y="105921"/>
                </a:lnTo>
                <a:lnTo>
                  <a:pt x="171339" y="105920"/>
                </a:lnTo>
                <a:lnTo>
                  <a:pt x="171343" y="105920"/>
                </a:lnTo>
                <a:lnTo>
                  <a:pt x="171353" y="105921"/>
                </a:lnTo>
                <a:lnTo>
                  <a:pt x="171357" y="105926"/>
                </a:lnTo>
                <a:lnTo>
                  <a:pt x="171357" y="105926"/>
                </a:lnTo>
                <a:lnTo>
                  <a:pt x="171358" y="105928"/>
                </a:lnTo>
                <a:lnTo>
                  <a:pt x="171362" y="105934"/>
                </a:lnTo>
                <a:lnTo>
                  <a:pt x="171367" y="105934"/>
                </a:lnTo>
                <a:lnTo>
                  <a:pt x="171368" y="105934"/>
                </a:lnTo>
                <a:lnTo>
                  <a:pt x="171372" y="105934"/>
                </a:lnTo>
                <a:lnTo>
                  <a:pt x="171378" y="105935"/>
                </a:lnTo>
                <a:lnTo>
                  <a:pt x="171381" y="105936"/>
                </a:lnTo>
                <a:lnTo>
                  <a:pt x="171384" y="105936"/>
                </a:lnTo>
                <a:lnTo>
                  <a:pt x="171386" y="105936"/>
                </a:lnTo>
                <a:lnTo>
                  <a:pt x="171389" y="105937"/>
                </a:lnTo>
                <a:lnTo>
                  <a:pt x="171391" y="105937"/>
                </a:lnTo>
                <a:lnTo>
                  <a:pt x="171395" y="105937"/>
                </a:lnTo>
                <a:lnTo>
                  <a:pt x="171396" y="105935"/>
                </a:lnTo>
                <a:lnTo>
                  <a:pt x="171396" y="105934"/>
                </a:lnTo>
                <a:lnTo>
                  <a:pt x="171397" y="105933"/>
                </a:lnTo>
                <a:lnTo>
                  <a:pt x="171398" y="105932"/>
                </a:lnTo>
                <a:lnTo>
                  <a:pt x="171399" y="105930"/>
                </a:lnTo>
                <a:lnTo>
                  <a:pt x="171404" y="105929"/>
                </a:lnTo>
                <a:lnTo>
                  <a:pt x="171408" y="105929"/>
                </a:lnTo>
                <a:lnTo>
                  <a:pt x="171412" y="105929"/>
                </a:lnTo>
                <a:lnTo>
                  <a:pt x="171416" y="105930"/>
                </a:lnTo>
                <a:lnTo>
                  <a:pt x="171419" y="105930"/>
                </a:lnTo>
                <a:lnTo>
                  <a:pt x="171420" y="105932"/>
                </a:lnTo>
                <a:lnTo>
                  <a:pt x="171430" y="105936"/>
                </a:lnTo>
                <a:lnTo>
                  <a:pt x="171431" y="105939"/>
                </a:lnTo>
                <a:lnTo>
                  <a:pt x="171432" y="105943"/>
                </a:lnTo>
                <a:lnTo>
                  <a:pt x="171434" y="105944"/>
                </a:lnTo>
                <a:lnTo>
                  <a:pt x="171437" y="105945"/>
                </a:lnTo>
                <a:lnTo>
                  <a:pt x="171444" y="105947"/>
                </a:lnTo>
                <a:lnTo>
                  <a:pt x="171446" y="105947"/>
                </a:lnTo>
                <a:lnTo>
                  <a:pt x="171451" y="105950"/>
                </a:lnTo>
                <a:lnTo>
                  <a:pt x="171452" y="105951"/>
                </a:lnTo>
                <a:lnTo>
                  <a:pt x="171453" y="105953"/>
                </a:lnTo>
                <a:lnTo>
                  <a:pt x="171453" y="105953"/>
                </a:lnTo>
                <a:lnTo>
                  <a:pt x="171464" y="105953"/>
                </a:lnTo>
                <a:lnTo>
                  <a:pt x="171466" y="105953"/>
                </a:lnTo>
                <a:lnTo>
                  <a:pt x="171467" y="105953"/>
                </a:lnTo>
                <a:lnTo>
                  <a:pt x="171470" y="105953"/>
                </a:lnTo>
                <a:lnTo>
                  <a:pt x="171475" y="105954"/>
                </a:lnTo>
                <a:lnTo>
                  <a:pt x="171475" y="105955"/>
                </a:lnTo>
                <a:lnTo>
                  <a:pt x="171476" y="105955"/>
                </a:lnTo>
                <a:lnTo>
                  <a:pt x="171477" y="105956"/>
                </a:lnTo>
                <a:lnTo>
                  <a:pt x="171480" y="105956"/>
                </a:lnTo>
                <a:lnTo>
                  <a:pt x="171482" y="105956"/>
                </a:lnTo>
                <a:lnTo>
                  <a:pt x="171484" y="105956"/>
                </a:lnTo>
                <a:lnTo>
                  <a:pt x="171486" y="105956"/>
                </a:lnTo>
                <a:lnTo>
                  <a:pt x="171487" y="105956"/>
                </a:lnTo>
                <a:lnTo>
                  <a:pt x="171490" y="105956"/>
                </a:lnTo>
                <a:lnTo>
                  <a:pt x="171497" y="105957"/>
                </a:lnTo>
                <a:lnTo>
                  <a:pt x="171500" y="105958"/>
                </a:lnTo>
                <a:lnTo>
                  <a:pt x="171503" y="105958"/>
                </a:lnTo>
                <a:lnTo>
                  <a:pt x="171506" y="105959"/>
                </a:lnTo>
                <a:lnTo>
                  <a:pt x="171510" y="105959"/>
                </a:lnTo>
                <a:lnTo>
                  <a:pt x="171517" y="105959"/>
                </a:lnTo>
                <a:lnTo>
                  <a:pt x="171519" y="105958"/>
                </a:lnTo>
                <a:lnTo>
                  <a:pt x="171521" y="105956"/>
                </a:lnTo>
                <a:lnTo>
                  <a:pt x="171523" y="105955"/>
                </a:lnTo>
                <a:lnTo>
                  <a:pt x="171523" y="105954"/>
                </a:lnTo>
                <a:lnTo>
                  <a:pt x="171524" y="105954"/>
                </a:lnTo>
                <a:lnTo>
                  <a:pt x="171526" y="105954"/>
                </a:lnTo>
                <a:lnTo>
                  <a:pt x="171526" y="105953"/>
                </a:lnTo>
                <a:lnTo>
                  <a:pt x="171527" y="105952"/>
                </a:lnTo>
                <a:lnTo>
                  <a:pt x="171531" y="105950"/>
                </a:lnTo>
                <a:lnTo>
                  <a:pt x="171533" y="105949"/>
                </a:lnTo>
                <a:lnTo>
                  <a:pt x="171535" y="105949"/>
                </a:lnTo>
                <a:lnTo>
                  <a:pt x="171541" y="105946"/>
                </a:lnTo>
                <a:lnTo>
                  <a:pt x="171543" y="105946"/>
                </a:lnTo>
                <a:lnTo>
                  <a:pt x="171546" y="105944"/>
                </a:lnTo>
                <a:lnTo>
                  <a:pt x="171548" y="105944"/>
                </a:lnTo>
                <a:lnTo>
                  <a:pt x="171548" y="105944"/>
                </a:lnTo>
                <a:lnTo>
                  <a:pt x="171552" y="105943"/>
                </a:lnTo>
                <a:lnTo>
                  <a:pt x="171553" y="105943"/>
                </a:lnTo>
                <a:lnTo>
                  <a:pt x="171557" y="105941"/>
                </a:lnTo>
                <a:lnTo>
                  <a:pt x="171559" y="105941"/>
                </a:lnTo>
                <a:lnTo>
                  <a:pt x="171561" y="105940"/>
                </a:lnTo>
                <a:lnTo>
                  <a:pt x="171564" y="105940"/>
                </a:lnTo>
                <a:lnTo>
                  <a:pt x="171570" y="105943"/>
                </a:lnTo>
                <a:lnTo>
                  <a:pt x="171572" y="105945"/>
                </a:lnTo>
                <a:lnTo>
                  <a:pt x="171573" y="105946"/>
                </a:lnTo>
                <a:lnTo>
                  <a:pt x="171574" y="105948"/>
                </a:lnTo>
                <a:lnTo>
                  <a:pt x="171577" y="105951"/>
                </a:lnTo>
                <a:lnTo>
                  <a:pt x="171578" y="105953"/>
                </a:lnTo>
                <a:lnTo>
                  <a:pt x="171579" y="105954"/>
                </a:lnTo>
                <a:lnTo>
                  <a:pt x="171583" y="105956"/>
                </a:lnTo>
                <a:lnTo>
                  <a:pt x="171587" y="105958"/>
                </a:lnTo>
                <a:lnTo>
                  <a:pt x="171590" y="105958"/>
                </a:lnTo>
                <a:lnTo>
                  <a:pt x="171591" y="105958"/>
                </a:lnTo>
                <a:lnTo>
                  <a:pt x="171594" y="105958"/>
                </a:lnTo>
                <a:lnTo>
                  <a:pt x="171599" y="105958"/>
                </a:lnTo>
                <a:lnTo>
                  <a:pt x="171602" y="105960"/>
                </a:lnTo>
                <a:lnTo>
                  <a:pt x="171605" y="105961"/>
                </a:lnTo>
                <a:lnTo>
                  <a:pt x="171616" y="105962"/>
                </a:lnTo>
                <a:lnTo>
                  <a:pt x="171619" y="105962"/>
                </a:lnTo>
                <a:lnTo>
                  <a:pt x="171620" y="105961"/>
                </a:lnTo>
                <a:lnTo>
                  <a:pt x="171620" y="105961"/>
                </a:lnTo>
                <a:lnTo>
                  <a:pt x="171628" y="105956"/>
                </a:lnTo>
                <a:lnTo>
                  <a:pt x="171629" y="105956"/>
                </a:lnTo>
                <a:lnTo>
                  <a:pt x="171631" y="105956"/>
                </a:lnTo>
                <a:lnTo>
                  <a:pt x="171632" y="105955"/>
                </a:lnTo>
                <a:lnTo>
                  <a:pt x="171633" y="105955"/>
                </a:lnTo>
                <a:lnTo>
                  <a:pt x="171635" y="105955"/>
                </a:lnTo>
                <a:lnTo>
                  <a:pt x="171642" y="105955"/>
                </a:lnTo>
                <a:lnTo>
                  <a:pt x="171644" y="105955"/>
                </a:lnTo>
                <a:lnTo>
                  <a:pt x="171645" y="105955"/>
                </a:lnTo>
                <a:lnTo>
                  <a:pt x="171647" y="105954"/>
                </a:lnTo>
                <a:lnTo>
                  <a:pt x="171649" y="105953"/>
                </a:lnTo>
                <a:lnTo>
                  <a:pt x="171654" y="105953"/>
                </a:lnTo>
                <a:lnTo>
                  <a:pt x="171658" y="105951"/>
                </a:lnTo>
                <a:lnTo>
                  <a:pt x="171658" y="105950"/>
                </a:lnTo>
                <a:lnTo>
                  <a:pt x="171660" y="105949"/>
                </a:lnTo>
                <a:lnTo>
                  <a:pt x="171661" y="105948"/>
                </a:lnTo>
                <a:lnTo>
                  <a:pt x="171663" y="105948"/>
                </a:lnTo>
                <a:lnTo>
                  <a:pt x="171664" y="105947"/>
                </a:lnTo>
                <a:lnTo>
                  <a:pt x="171666" y="105945"/>
                </a:lnTo>
                <a:lnTo>
                  <a:pt x="171668" y="105943"/>
                </a:lnTo>
                <a:lnTo>
                  <a:pt x="171669" y="105942"/>
                </a:lnTo>
                <a:lnTo>
                  <a:pt x="171671" y="105940"/>
                </a:lnTo>
                <a:lnTo>
                  <a:pt x="171676" y="105938"/>
                </a:lnTo>
                <a:lnTo>
                  <a:pt x="171686" y="105935"/>
                </a:lnTo>
                <a:lnTo>
                  <a:pt x="171691" y="105935"/>
                </a:lnTo>
                <a:lnTo>
                  <a:pt x="171696" y="105936"/>
                </a:lnTo>
                <a:lnTo>
                  <a:pt x="171697" y="105938"/>
                </a:lnTo>
                <a:lnTo>
                  <a:pt x="171699" y="105942"/>
                </a:lnTo>
                <a:lnTo>
                  <a:pt x="171699" y="105944"/>
                </a:lnTo>
                <a:lnTo>
                  <a:pt x="171703" y="105945"/>
                </a:lnTo>
                <a:lnTo>
                  <a:pt x="171710" y="105944"/>
                </a:lnTo>
                <a:lnTo>
                  <a:pt x="171711" y="105943"/>
                </a:lnTo>
                <a:lnTo>
                  <a:pt x="171712" y="105943"/>
                </a:lnTo>
                <a:lnTo>
                  <a:pt x="171712" y="105942"/>
                </a:lnTo>
                <a:lnTo>
                  <a:pt x="171715" y="105940"/>
                </a:lnTo>
                <a:lnTo>
                  <a:pt x="171721" y="105940"/>
                </a:lnTo>
                <a:lnTo>
                  <a:pt x="171723" y="105940"/>
                </a:lnTo>
                <a:lnTo>
                  <a:pt x="171730" y="105941"/>
                </a:lnTo>
                <a:lnTo>
                  <a:pt x="171733" y="105944"/>
                </a:lnTo>
                <a:lnTo>
                  <a:pt x="171735" y="105946"/>
                </a:lnTo>
                <a:lnTo>
                  <a:pt x="171737" y="105947"/>
                </a:lnTo>
                <a:lnTo>
                  <a:pt x="171739" y="105948"/>
                </a:lnTo>
                <a:lnTo>
                  <a:pt x="171739" y="105948"/>
                </a:lnTo>
                <a:lnTo>
                  <a:pt x="171741" y="105948"/>
                </a:lnTo>
                <a:lnTo>
                  <a:pt x="171741" y="105948"/>
                </a:lnTo>
                <a:lnTo>
                  <a:pt x="171742" y="105949"/>
                </a:lnTo>
                <a:lnTo>
                  <a:pt x="171752" y="105950"/>
                </a:lnTo>
                <a:lnTo>
                  <a:pt x="171758" y="105951"/>
                </a:lnTo>
                <a:lnTo>
                  <a:pt x="171760" y="105953"/>
                </a:lnTo>
                <a:lnTo>
                  <a:pt x="171762" y="105955"/>
                </a:lnTo>
                <a:lnTo>
                  <a:pt x="171762" y="105955"/>
                </a:lnTo>
                <a:lnTo>
                  <a:pt x="171763" y="105957"/>
                </a:lnTo>
                <a:lnTo>
                  <a:pt x="171764" y="105958"/>
                </a:lnTo>
                <a:lnTo>
                  <a:pt x="171767" y="105960"/>
                </a:lnTo>
                <a:lnTo>
                  <a:pt x="171776" y="105964"/>
                </a:lnTo>
                <a:lnTo>
                  <a:pt x="171781" y="105965"/>
                </a:lnTo>
                <a:lnTo>
                  <a:pt x="171782" y="105966"/>
                </a:lnTo>
                <a:lnTo>
                  <a:pt x="171784" y="105966"/>
                </a:lnTo>
                <a:lnTo>
                  <a:pt x="171789" y="105967"/>
                </a:lnTo>
                <a:lnTo>
                  <a:pt x="171798" y="105971"/>
                </a:lnTo>
                <a:lnTo>
                  <a:pt x="171799" y="105972"/>
                </a:lnTo>
                <a:lnTo>
                  <a:pt x="171800" y="105972"/>
                </a:lnTo>
                <a:lnTo>
                  <a:pt x="171807" y="105977"/>
                </a:lnTo>
                <a:lnTo>
                  <a:pt x="171808" y="105978"/>
                </a:lnTo>
                <a:lnTo>
                  <a:pt x="171808" y="105978"/>
                </a:lnTo>
                <a:lnTo>
                  <a:pt x="171808" y="105978"/>
                </a:lnTo>
                <a:lnTo>
                  <a:pt x="171810" y="105979"/>
                </a:lnTo>
                <a:lnTo>
                  <a:pt x="171811" y="105981"/>
                </a:lnTo>
                <a:lnTo>
                  <a:pt x="171813" y="105982"/>
                </a:lnTo>
                <a:lnTo>
                  <a:pt x="171814" y="105982"/>
                </a:lnTo>
                <a:lnTo>
                  <a:pt x="171814" y="105983"/>
                </a:lnTo>
                <a:lnTo>
                  <a:pt x="171815" y="105984"/>
                </a:lnTo>
                <a:lnTo>
                  <a:pt x="171816" y="105987"/>
                </a:lnTo>
                <a:lnTo>
                  <a:pt x="171818" y="105990"/>
                </a:lnTo>
                <a:lnTo>
                  <a:pt x="171819" y="105993"/>
                </a:lnTo>
                <a:lnTo>
                  <a:pt x="171821" y="105996"/>
                </a:lnTo>
                <a:lnTo>
                  <a:pt x="171824" y="106000"/>
                </a:lnTo>
                <a:lnTo>
                  <a:pt x="171826" y="106002"/>
                </a:lnTo>
                <a:lnTo>
                  <a:pt x="171829" y="106005"/>
                </a:lnTo>
                <a:lnTo>
                  <a:pt x="171831" y="106007"/>
                </a:lnTo>
                <a:lnTo>
                  <a:pt x="171833" y="106014"/>
                </a:lnTo>
                <a:lnTo>
                  <a:pt x="171833" y="106016"/>
                </a:lnTo>
                <a:lnTo>
                  <a:pt x="171832" y="106023"/>
                </a:lnTo>
                <a:lnTo>
                  <a:pt x="171831" y="106029"/>
                </a:lnTo>
                <a:lnTo>
                  <a:pt x="171830" y="106033"/>
                </a:lnTo>
                <a:lnTo>
                  <a:pt x="171829" y="106037"/>
                </a:lnTo>
                <a:lnTo>
                  <a:pt x="171829" y="106043"/>
                </a:lnTo>
                <a:lnTo>
                  <a:pt x="171831" y="106047"/>
                </a:lnTo>
                <a:lnTo>
                  <a:pt x="171839" y="106052"/>
                </a:lnTo>
                <a:lnTo>
                  <a:pt x="171842" y="106054"/>
                </a:lnTo>
                <a:lnTo>
                  <a:pt x="171844" y="106055"/>
                </a:lnTo>
                <a:lnTo>
                  <a:pt x="171849" y="106057"/>
                </a:lnTo>
                <a:lnTo>
                  <a:pt x="171855" y="106070"/>
                </a:lnTo>
                <a:lnTo>
                  <a:pt x="171852" y="106073"/>
                </a:lnTo>
                <a:lnTo>
                  <a:pt x="171848" y="106075"/>
                </a:lnTo>
                <a:lnTo>
                  <a:pt x="171848" y="106077"/>
                </a:lnTo>
                <a:lnTo>
                  <a:pt x="171854" y="106082"/>
                </a:lnTo>
                <a:lnTo>
                  <a:pt x="171856" y="106082"/>
                </a:lnTo>
                <a:lnTo>
                  <a:pt x="171858" y="106082"/>
                </a:lnTo>
                <a:lnTo>
                  <a:pt x="171859" y="106087"/>
                </a:lnTo>
                <a:lnTo>
                  <a:pt x="171859" y="106089"/>
                </a:lnTo>
                <a:lnTo>
                  <a:pt x="171859" y="106094"/>
                </a:lnTo>
                <a:lnTo>
                  <a:pt x="171856" y="106097"/>
                </a:lnTo>
                <a:lnTo>
                  <a:pt x="171855" y="106098"/>
                </a:lnTo>
                <a:lnTo>
                  <a:pt x="171855" y="106100"/>
                </a:lnTo>
                <a:lnTo>
                  <a:pt x="171855" y="106104"/>
                </a:lnTo>
                <a:lnTo>
                  <a:pt x="171855" y="106107"/>
                </a:lnTo>
                <a:lnTo>
                  <a:pt x="171855" y="106113"/>
                </a:lnTo>
                <a:lnTo>
                  <a:pt x="171857" y="106119"/>
                </a:lnTo>
                <a:lnTo>
                  <a:pt x="171860" y="106121"/>
                </a:lnTo>
                <a:lnTo>
                  <a:pt x="171870" y="106120"/>
                </a:lnTo>
                <a:lnTo>
                  <a:pt x="171874" y="106113"/>
                </a:lnTo>
                <a:lnTo>
                  <a:pt x="171876" y="106109"/>
                </a:lnTo>
                <a:lnTo>
                  <a:pt x="171881" y="106106"/>
                </a:lnTo>
                <a:lnTo>
                  <a:pt x="171881" y="106106"/>
                </a:lnTo>
                <a:lnTo>
                  <a:pt x="171883" y="106105"/>
                </a:lnTo>
                <a:lnTo>
                  <a:pt x="171888" y="106099"/>
                </a:lnTo>
                <a:lnTo>
                  <a:pt x="171895" y="106091"/>
                </a:lnTo>
                <a:lnTo>
                  <a:pt x="171899" y="106090"/>
                </a:lnTo>
                <a:lnTo>
                  <a:pt x="171904" y="106090"/>
                </a:lnTo>
                <a:lnTo>
                  <a:pt x="171906" y="106092"/>
                </a:lnTo>
                <a:lnTo>
                  <a:pt x="171913" y="106094"/>
                </a:lnTo>
                <a:lnTo>
                  <a:pt x="171917" y="106096"/>
                </a:lnTo>
                <a:lnTo>
                  <a:pt x="171922" y="106099"/>
                </a:lnTo>
                <a:lnTo>
                  <a:pt x="171922" y="106106"/>
                </a:lnTo>
                <a:lnTo>
                  <a:pt x="171920" y="106108"/>
                </a:lnTo>
                <a:lnTo>
                  <a:pt x="171919" y="106109"/>
                </a:lnTo>
                <a:lnTo>
                  <a:pt x="171921" y="106115"/>
                </a:lnTo>
                <a:lnTo>
                  <a:pt x="171922" y="106116"/>
                </a:lnTo>
                <a:lnTo>
                  <a:pt x="171923" y="106117"/>
                </a:lnTo>
                <a:lnTo>
                  <a:pt x="171923" y="106122"/>
                </a:lnTo>
                <a:lnTo>
                  <a:pt x="171923" y="106126"/>
                </a:lnTo>
                <a:lnTo>
                  <a:pt x="171923" y="106129"/>
                </a:lnTo>
                <a:lnTo>
                  <a:pt x="171923" y="106131"/>
                </a:lnTo>
                <a:lnTo>
                  <a:pt x="171923" y="106132"/>
                </a:lnTo>
                <a:lnTo>
                  <a:pt x="171923" y="106136"/>
                </a:lnTo>
                <a:lnTo>
                  <a:pt x="171923" y="106138"/>
                </a:lnTo>
                <a:lnTo>
                  <a:pt x="171923" y="106139"/>
                </a:lnTo>
                <a:lnTo>
                  <a:pt x="171925" y="106142"/>
                </a:lnTo>
                <a:lnTo>
                  <a:pt x="171927" y="106145"/>
                </a:lnTo>
                <a:lnTo>
                  <a:pt x="171930" y="106148"/>
                </a:lnTo>
                <a:lnTo>
                  <a:pt x="171932" y="106149"/>
                </a:lnTo>
                <a:lnTo>
                  <a:pt x="171936" y="106150"/>
                </a:lnTo>
                <a:lnTo>
                  <a:pt x="171938" y="106150"/>
                </a:lnTo>
                <a:lnTo>
                  <a:pt x="171941" y="106151"/>
                </a:lnTo>
                <a:lnTo>
                  <a:pt x="171943" y="106153"/>
                </a:lnTo>
                <a:lnTo>
                  <a:pt x="171945" y="106155"/>
                </a:lnTo>
                <a:lnTo>
                  <a:pt x="171946" y="106156"/>
                </a:lnTo>
                <a:lnTo>
                  <a:pt x="171947" y="106157"/>
                </a:lnTo>
                <a:lnTo>
                  <a:pt x="171949" y="106158"/>
                </a:lnTo>
                <a:lnTo>
                  <a:pt x="171950" y="106159"/>
                </a:lnTo>
                <a:lnTo>
                  <a:pt x="171951" y="106159"/>
                </a:lnTo>
                <a:lnTo>
                  <a:pt x="171954" y="106159"/>
                </a:lnTo>
                <a:lnTo>
                  <a:pt x="171956" y="106160"/>
                </a:lnTo>
                <a:lnTo>
                  <a:pt x="171963" y="106162"/>
                </a:lnTo>
                <a:lnTo>
                  <a:pt x="171968" y="106165"/>
                </a:lnTo>
                <a:lnTo>
                  <a:pt x="171972" y="106167"/>
                </a:lnTo>
                <a:lnTo>
                  <a:pt x="171979" y="106171"/>
                </a:lnTo>
                <a:lnTo>
                  <a:pt x="171981" y="106174"/>
                </a:lnTo>
                <a:lnTo>
                  <a:pt x="171982" y="106177"/>
                </a:lnTo>
                <a:lnTo>
                  <a:pt x="171982" y="106180"/>
                </a:lnTo>
                <a:lnTo>
                  <a:pt x="171982" y="106182"/>
                </a:lnTo>
                <a:lnTo>
                  <a:pt x="171982" y="106184"/>
                </a:lnTo>
                <a:lnTo>
                  <a:pt x="171984" y="106187"/>
                </a:lnTo>
                <a:lnTo>
                  <a:pt x="171984" y="106188"/>
                </a:lnTo>
                <a:lnTo>
                  <a:pt x="171984" y="106188"/>
                </a:lnTo>
                <a:lnTo>
                  <a:pt x="171987" y="106191"/>
                </a:lnTo>
                <a:lnTo>
                  <a:pt x="171995" y="106204"/>
                </a:lnTo>
                <a:lnTo>
                  <a:pt x="171996" y="106204"/>
                </a:lnTo>
                <a:lnTo>
                  <a:pt x="171998" y="106204"/>
                </a:lnTo>
                <a:lnTo>
                  <a:pt x="172002" y="106204"/>
                </a:lnTo>
                <a:lnTo>
                  <a:pt x="172012" y="106198"/>
                </a:lnTo>
                <a:lnTo>
                  <a:pt x="172013" y="106196"/>
                </a:lnTo>
                <a:lnTo>
                  <a:pt x="172014" y="106195"/>
                </a:lnTo>
                <a:lnTo>
                  <a:pt x="172018" y="106194"/>
                </a:lnTo>
                <a:lnTo>
                  <a:pt x="172021" y="106194"/>
                </a:lnTo>
                <a:lnTo>
                  <a:pt x="172023" y="106194"/>
                </a:lnTo>
                <a:lnTo>
                  <a:pt x="172025" y="106194"/>
                </a:lnTo>
                <a:lnTo>
                  <a:pt x="172026" y="106195"/>
                </a:lnTo>
                <a:lnTo>
                  <a:pt x="172028" y="106193"/>
                </a:lnTo>
                <a:lnTo>
                  <a:pt x="172028" y="106192"/>
                </a:lnTo>
                <a:lnTo>
                  <a:pt x="172028" y="106191"/>
                </a:lnTo>
                <a:lnTo>
                  <a:pt x="172030" y="106190"/>
                </a:lnTo>
                <a:lnTo>
                  <a:pt x="172031" y="106189"/>
                </a:lnTo>
                <a:lnTo>
                  <a:pt x="172036" y="106188"/>
                </a:lnTo>
                <a:lnTo>
                  <a:pt x="172043" y="106188"/>
                </a:lnTo>
                <a:lnTo>
                  <a:pt x="172046" y="106189"/>
                </a:lnTo>
                <a:lnTo>
                  <a:pt x="172047" y="106190"/>
                </a:lnTo>
                <a:lnTo>
                  <a:pt x="172049" y="106193"/>
                </a:lnTo>
                <a:lnTo>
                  <a:pt x="172049" y="106193"/>
                </a:lnTo>
                <a:lnTo>
                  <a:pt x="172050" y="106196"/>
                </a:lnTo>
                <a:lnTo>
                  <a:pt x="172051" y="106196"/>
                </a:lnTo>
                <a:lnTo>
                  <a:pt x="172053" y="106196"/>
                </a:lnTo>
                <a:lnTo>
                  <a:pt x="172056" y="106197"/>
                </a:lnTo>
                <a:lnTo>
                  <a:pt x="172057" y="106199"/>
                </a:lnTo>
                <a:lnTo>
                  <a:pt x="172058" y="106202"/>
                </a:lnTo>
                <a:lnTo>
                  <a:pt x="172056" y="106206"/>
                </a:lnTo>
                <a:lnTo>
                  <a:pt x="172055" y="106210"/>
                </a:lnTo>
                <a:lnTo>
                  <a:pt x="172056" y="106213"/>
                </a:lnTo>
                <a:lnTo>
                  <a:pt x="172056" y="106214"/>
                </a:lnTo>
                <a:lnTo>
                  <a:pt x="172056" y="106214"/>
                </a:lnTo>
                <a:lnTo>
                  <a:pt x="172056" y="106215"/>
                </a:lnTo>
                <a:lnTo>
                  <a:pt x="172056" y="106218"/>
                </a:lnTo>
                <a:lnTo>
                  <a:pt x="172056" y="106224"/>
                </a:lnTo>
                <a:lnTo>
                  <a:pt x="172057" y="106228"/>
                </a:lnTo>
                <a:lnTo>
                  <a:pt x="172061" y="106235"/>
                </a:lnTo>
                <a:lnTo>
                  <a:pt x="172064" y="106236"/>
                </a:lnTo>
                <a:lnTo>
                  <a:pt x="172071" y="106237"/>
                </a:lnTo>
                <a:lnTo>
                  <a:pt x="172072" y="106237"/>
                </a:lnTo>
                <a:lnTo>
                  <a:pt x="172077" y="106238"/>
                </a:lnTo>
                <a:lnTo>
                  <a:pt x="172082" y="106240"/>
                </a:lnTo>
                <a:lnTo>
                  <a:pt x="172082" y="106241"/>
                </a:lnTo>
                <a:lnTo>
                  <a:pt x="172084" y="106245"/>
                </a:lnTo>
                <a:lnTo>
                  <a:pt x="172085" y="106248"/>
                </a:lnTo>
                <a:lnTo>
                  <a:pt x="172086" y="106250"/>
                </a:lnTo>
                <a:lnTo>
                  <a:pt x="172087" y="106253"/>
                </a:lnTo>
                <a:lnTo>
                  <a:pt x="172090" y="106254"/>
                </a:lnTo>
                <a:lnTo>
                  <a:pt x="172092" y="106254"/>
                </a:lnTo>
                <a:lnTo>
                  <a:pt x="172093" y="106254"/>
                </a:lnTo>
                <a:lnTo>
                  <a:pt x="172093" y="106254"/>
                </a:lnTo>
                <a:lnTo>
                  <a:pt x="172099" y="106256"/>
                </a:lnTo>
                <a:lnTo>
                  <a:pt x="172100" y="106257"/>
                </a:lnTo>
                <a:lnTo>
                  <a:pt x="172100" y="106258"/>
                </a:lnTo>
                <a:lnTo>
                  <a:pt x="172100" y="106259"/>
                </a:lnTo>
                <a:lnTo>
                  <a:pt x="172102" y="106261"/>
                </a:lnTo>
                <a:lnTo>
                  <a:pt x="172108" y="106261"/>
                </a:lnTo>
                <a:lnTo>
                  <a:pt x="172110" y="106261"/>
                </a:lnTo>
                <a:lnTo>
                  <a:pt x="172115" y="106261"/>
                </a:lnTo>
                <a:lnTo>
                  <a:pt x="172116" y="106261"/>
                </a:lnTo>
                <a:lnTo>
                  <a:pt x="172116" y="106261"/>
                </a:lnTo>
                <a:lnTo>
                  <a:pt x="172125" y="106261"/>
                </a:lnTo>
                <a:lnTo>
                  <a:pt x="172140" y="106263"/>
                </a:lnTo>
                <a:lnTo>
                  <a:pt x="172140" y="106263"/>
                </a:lnTo>
                <a:lnTo>
                  <a:pt x="172142" y="106263"/>
                </a:lnTo>
                <a:lnTo>
                  <a:pt x="172144" y="106264"/>
                </a:lnTo>
                <a:lnTo>
                  <a:pt x="172151" y="106264"/>
                </a:lnTo>
                <a:lnTo>
                  <a:pt x="172153" y="106263"/>
                </a:lnTo>
                <a:lnTo>
                  <a:pt x="172155" y="106263"/>
                </a:lnTo>
                <a:lnTo>
                  <a:pt x="172162" y="106263"/>
                </a:lnTo>
                <a:lnTo>
                  <a:pt x="172165" y="106265"/>
                </a:lnTo>
                <a:lnTo>
                  <a:pt x="172169" y="106265"/>
                </a:lnTo>
                <a:lnTo>
                  <a:pt x="172172" y="106265"/>
                </a:lnTo>
                <a:lnTo>
                  <a:pt x="172175" y="106266"/>
                </a:lnTo>
                <a:lnTo>
                  <a:pt x="172175" y="106268"/>
                </a:lnTo>
                <a:lnTo>
                  <a:pt x="172176" y="106268"/>
                </a:lnTo>
                <a:lnTo>
                  <a:pt x="172177" y="106270"/>
                </a:lnTo>
                <a:lnTo>
                  <a:pt x="172182" y="106272"/>
                </a:lnTo>
                <a:lnTo>
                  <a:pt x="172182" y="106273"/>
                </a:lnTo>
                <a:lnTo>
                  <a:pt x="172186" y="106273"/>
                </a:lnTo>
                <a:lnTo>
                  <a:pt x="172186" y="106274"/>
                </a:lnTo>
                <a:lnTo>
                  <a:pt x="172187" y="106275"/>
                </a:lnTo>
                <a:lnTo>
                  <a:pt x="172189" y="106275"/>
                </a:lnTo>
                <a:lnTo>
                  <a:pt x="172192" y="106277"/>
                </a:lnTo>
                <a:lnTo>
                  <a:pt x="172193" y="106279"/>
                </a:lnTo>
                <a:lnTo>
                  <a:pt x="172193" y="106282"/>
                </a:lnTo>
                <a:lnTo>
                  <a:pt x="172193" y="106283"/>
                </a:lnTo>
                <a:lnTo>
                  <a:pt x="172193" y="106285"/>
                </a:lnTo>
                <a:lnTo>
                  <a:pt x="172196" y="106290"/>
                </a:lnTo>
                <a:lnTo>
                  <a:pt x="172197" y="106291"/>
                </a:lnTo>
                <a:lnTo>
                  <a:pt x="172198" y="106292"/>
                </a:lnTo>
                <a:lnTo>
                  <a:pt x="172199" y="106292"/>
                </a:lnTo>
                <a:lnTo>
                  <a:pt x="172200" y="106295"/>
                </a:lnTo>
                <a:lnTo>
                  <a:pt x="172202" y="106300"/>
                </a:lnTo>
                <a:lnTo>
                  <a:pt x="172202" y="106304"/>
                </a:lnTo>
                <a:lnTo>
                  <a:pt x="172202" y="106305"/>
                </a:lnTo>
                <a:lnTo>
                  <a:pt x="172202" y="106308"/>
                </a:lnTo>
                <a:lnTo>
                  <a:pt x="172202" y="106309"/>
                </a:lnTo>
                <a:lnTo>
                  <a:pt x="172204" y="106316"/>
                </a:lnTo>
                <a:lnTo>
                  <a:pt x="172205" y="106319"/>
                </a:lnTo>
                <a:lnTo>
                  <a:pt x="172205" y="106320"/>
                </a:lnTo>
                <a:lnTo>
                  <a:pt x="172206" y="106321"/>
                </a:lnTo>
                <a:lnTo>
                  <a:pt x="172207" y="106322"/>
                </a:lnTo>
                <a:lnTo>
                  <a:pt x="172207" y="106324"/>
                </a:lnTo>
                <a:lnTo>
                  <a:pt x="172207" y="106325"/>
                </a:lnTo>
                <a:lnTo>
                  <a:pt x="172207" y="106326"/>
                </a:lnTo>
                <a:lnTo>
                  <a:pt x="172208" y="106330"/>
                </a:lnTo>
                <a:lnTo>
                  <a:pt x="172210" y="106333"/>
                </a:lnTo>
                <a:lnTo>
                  <a:pt x="172213" y="106336"/>
                </a:lnTo>
                <a:lnTo>
                  <a:pt x="172225" y="106340"/>
                </a:lnTo>
                <a:lnTo>
                  <a:pt x="172227" y="106341"/>
                </a:lnTo>
                <a:lnTo>
                  <a:pt x="172228" y="106341"/>
                </a:lnTo>
                <a:lnTo>
                  <a:pt x="172232" y="106343"/>
                </a:lnTo>
                <a:lnTo>
                  <a:pt x="172233" y="106343"/>
                </a:lnTo>
                <a:lnTo>
                  <a:pt x="172238" y="106345"/>
                </a:lnTo>
                <a:lnTo>
                  <a:pt x="172239" y="106345"/>
                </a:lnTo>
                <a:lnTo>
                  <a:pt x="172239" y="106345"/>
                </a:lnTo>
                <a:lnTo>
                  <a:pt x="172241" y="106346"/>
                </a:lnTo>
                <a:lnTo>
                  <a:pt x="172241" y="106346"/>
                </a:lnTo>
                <a:lnTo>
                  <a:pt x="172263" y="106350"/>
                </a:lnTo>
                <a:lnTo>
                  <a:pt x="172265" y="106352"/>
                </a:lnTo>
                <a:lnTo>
                  <a:pt x="172268" y="106358"/>
                </a:lnTo>
                <a:lnTo>
                  <a:pt x="172268" y="106360"/>
                </a:lnTo>
                <a:lnTo>
                  <a:pt x="172268" y="106360"/>
                </a:lnTo>
                <a:lnTo>
                  <a:pt x="172268" y="106364"/>
                </a:lnTo>
                <a:lnTo>
                  <a:pt x="172268" y="106364"/>
                </a:lnTo>
                <a:lnTo>
                  <a:pt x="172269" y="106369"/>
                </a:lnTo>
                <a:lnTo>
                  <a:pt x="172270" y="106373"/>
                </a:lnTo>
                <a:lnTo>
                  <a:pt x="172272" y="106375"/>
                </a:lnTo>
                <a:lnTo>
                  <a:pt x="172272" y="106376"/>
                </a:lnTo>
                <a:lnTo>
                  <a:pt x="172279" y="106380"/>
                </a:lnTo>
                <a:lnTo>
                  <a:pt x="172281" y="106380"/>
                </a:lnTo>
                <a:lnTo>
                  <a:pt x="172284" y="106381"/>
                </a:lnTo>
                <a:lnTo>
                  <a:pt x="172287" y="106381"/>
                </a:lnTo>
                <a:lnTo>
                  <a:pt x="172295" y="106384"/>
                </a:lnTo>
                <a:lnTo>
                  <a:pt x="172299" y="106384"/>
                </a:lnTo>
                <a:lnTo>
                  <a:pt x="172300" y="106383"/>
                </a:lnTo>
                <a:lnTo>
                  <a:pt x="172302" y="106383"/>
                </a:lnTo>
                <a:lnTo>
                  <a:pt x="172302" y="106383"/>
                </a:lnTo>
                <a:lnTo>
                  <a:pt x="172310" y="106385"/>
                </a:lnTo>
                <a:lnTo>
                  <a:pt x="172311" y="106386"/>
                </a:lnTo>
                <a:lnTo>
                  <a:pt x="172313" y="106387"/>
                </a:lnTo>
                <a:lnTo>
                  <a:pt x="172317" y="106387"/>
                </a:lnTo>
                <a:lnTo>
                  <a:pt x="172320" y="106387"/>
                </a:lnTo>
                <a:lnTo>
                  <a:pt x="172330" y="106391"/>
                </a:lnTo>
                <a:lnTo>
                  <a:pt x="172334" y="106394"/>
                </a:lnTo>
                <a:lnTo>
                  <a:pt x="172340" y="106397"/>
                </a:lnTo>
                <a:lnTo>
                  <a:pt x="172340" y="106397"/>
                </a:lnTo>
                <a:lnTo>
                  <a:pt x="172340" y="106397"/>
                </a:lnTo>
                <a:lnTo>
                  <a:pt x="172342" y="106399"/>
                </a:lnTo>
                <a:lnTo>
                  <a:pt x="172345" y="106399"/>
                </a:lnTo>
                <a:lnTo>
                  <a:pt x="172354" y="106401"/>
                </a:lnTo>
                <a:lnTo>
                  <a:pt x="172354" y="106404"/>
                </a:lnTo>
                <a:lnTo>
                  <a:pt x="172354" y="106406"/>
                </a:lnTo>
                <a:lnTo>
                  <a:pt x="172354" y="106407"/>
                </a:lnTo>
                <a:lnTo>
                  <a:pt x="172352" y="106411"/>
                </a:lnTo>
                <a:lnTo>
                  <a:pt x="172352" y="106412"/>
                </a:lnTo>
                <a:lnTo>
                  <a:pt x="172352" y="106416"/>
                </a:lnTo>
                <a:lnTo>
                  <a:pt x="172352" y="106420"/>
                </a:lnTo>
                <a:lnTo>
                  <a:pt x="172351" y="106425"/>
                </a:lnTo>
                <a:lnTo>
                  <a:pt x="172353" y="106427"/>
                </a:lnTo>
                <a:lnTo>
                  <a:pt x="172359" y="106430"/>
                </a:lnTo>
                <a:lnTo>
                  <a:pt x="172364" y="106427"/>
                </a:lnTo>
                <a:lnTo>
                  <a:pt x="172366" y="106426"/>
                </a:lnTo>
                <a:lnTo>
                  <a:pt x="172367" y="106424"/>
                </a:lnTo>
                <a:lnTo>
                  <a:pt x="172367" y="106423"/>
                </a:lnTo>
                <a:lnTo>
                  <a:pt x="172369" y="106421"/>
                </a:lnTo>
                <a:lnTo>
                  <a:pt x="172370" y="106420"/>
                </a:lnTo>
                <a:lnTo>
                  <a:pt x="172375" y="106418"/>
                </a:lnTo>
                <a:lnTo>
                  <a:pt x="172379" y="106416"/>
                </a:lnTo>
                <a:lnTo>
                  <a:pt x="172381" y="106414"/>
                </a:lnTo>
                <a:lnTo>
                  <a:pt x="172383" y="106412"/>
                </a:lnTo>
                <a:lnTo>
                  <a:pt x="172388" y="106411"/>
                </a:lnTo>
                <a:lnTo>
                  <a:pt x="172390" y="106411"/>
                </a:lnTo>
                <a:lnTo>
                  <a:pt x="172391" y="106411"/>
                </a:lnTo>
                <a:lnTo>
                  <a:pt x="172395" y="106411"/>
                </a:lnTo>
                <a:lnTo>
                  <a:pt x="172396" y="106411"/>
                </a:lnTo>
                <a:lnTo>
                  <a:pt x="172399" y="106412"/>
                </a:lnTo>
                <a:lnTo>
                  <a:pt x="172403" y="106411"/>
                </a:lnTo>
                <a:lnTo>
                  <a:pt x="172404" y="106411"/>
                </a:lnTo>
                <a:lnTo>
                  <a:pt x="172408" y="106409"/>
                </a:lnTo>
                <a:lnTo>
                  <a:pt x="172416" y="106407"/>
                </a:lnTo>
                <a:lnTo>
                  <a:pt x="172419" y="106408"/>
                </a:lnTo>
                <a:lnTo>
                  <a:pt x="172423" y="106409"/>
                </a:lnTo>
                <a:lnTo>
                  <a:pt x="172423" y="106413"/>
                </a:lnTo>
                <a:lnTo>
                  <a:pt x="172424" y="106414"/>
                </a:lnTo>
                <a:lnTo>
                  <a:pt x="172426" y="106418"/>
                </a:lnTo>
                <a:lnTo>
                  <a:pt x="172434" y="106421"/>
                </a:lnTo>
                <a:lnTo>
                  <a:pt x="172436" y="106421"/>
                </a:lnTo>
                <a:lnTo>
                  <a:pt x="172438" y="106421"/>
                </a:lnTo>
                <a:lnTo>
                  <a:pt x="172444" y="106425"/>
                </a:lnTo>
                <a:lnTo>
                  <a:pt x="172444" y="106429"/>
                </a:lnTo>
                <a:lnTo>
                  <a:pt x="172444" y="106431"/>
                </a:lnTo>
                <a:lnTo>
                  <a:pt x="172445" y="106432"/>
                </a:lnTo>
                <a:lnTo>
                  <a:pt x="172445" y="106436"/>
                </a:lnTo>
                <a:lnTo>
                  <a:pt x="172445" y="106437"/>
                </a:lnTo>
                <a:lnTo>
                  <a:pt x="172447" y="106440"/>
                </a:lnTo>
                <a:lnTo>
                  <a:pt x="172452" y="106441"/>
                </a:lnTo>
                <a:lnTo>
                  <a:pt x="172452" y="106441"/>
                </a:lnTo>
                <a:lnTo>
                  <a:pt x="172457" y="106442"/>
                </a:lnTo>
                <a:lnTo>
                  <a:pt x="172459" y="106442"/>
                </a:lnTo>
                <a:lnTo>
                  <a:pt x="172460" y="106442"/>
                </a:lnTo>
                <a:lnTo>
                  <a:pt x="172466" y="106443"/>
                </a:lnTo>
                <a:lnTo>
                  <a:pt x="172468" y="106444"/>
                </a:lnTo>
                <a:lnTo>
                  <a:pt x="172470" y="106444"/>
                </a:lnTo>
                <a:lnTo>
                  <a:pt x="172487" y="106447"/>
                </a:lnTo>
                <a:lnTo>
                  <a:pt x="172491" y="106450"/>
                </a:lnTo>
                <a:lnTo>
                  <a:pt x="172492" y="106455"/>
                </a:lnTo>
                <a:lnTo>
                  <a:pt x="172492" y="106455"/>
                </a:lnTo>
                <a:lnTo>
                  <a:pt x="172492" y="106460"/>
                </a:lnTo>
                <a:lnTo>
                  <a:pt x="172494" y="106462"/>
                </a:lnTo>
                <a:lnTo>
                  <a:pt x="172496" y="106465"/>
                </a:lnTo>
                <a:lnTo>
                  <a:pt x="172501" y="106467"/>
                </a:lnTo>
                <a:lnTo>
                  <a:pt x="172502" y="106467"/>
                </a:lnTo>
                <a:lnTo>
                  <a:pt x="172504" y="106470"/>
                </a:lnTo>
                <a:lnTo>
                  <a:pt x="172506" y="106472"/>
                </a:lnTo>
                <a:lnTo>
                  <a:pt x="172512" y="106481"/>
                </a:lnTo>
                <a:lnTo>
                  <a:pt x="172512" y="106484"/>
                </a:lnTo>
                <a:lnTo>
                  <a:pt x="172512" y="106486"/>
                </a:lnTo>
                <a:lnTo>
                  <a:pt x="172512" y="106486"/>
                </a:lnTo>
                <a:lnTo>
                  <a:pt x="172512" y="106491"/>
                </a:lnTo>
                <a:lnTo>
                  <a:pt x="172515" y="106495"/>
                </a:lnTo>
                <a:lnTo>
                  <a:pt x="172522" y="106502"/>
                </a:lnTo>
                <a:lnTo>
                  <a:pt x="172530" y="106507"/>
                </a:lnTo>
                <a:lnTo>
                  <a:pt x="172532" y="106508"/>
                </a:lnTo>
                <a:lnTo>
                  <a:pt x="172534" y="106510"/>
                </a:lnTo>
                <a:lnTo>
                  <a:pt x="172541" y="106512"/>
                </a:lnTo>
                <a:lnTo>
                  <a:pt x="172546" y="106512"/>
                </a:lnTo>
                <a:lnTo>
                  <a:pt x="172548" y="106512"/>
                </a:lnTo>
                <a:lnTo>
                  <a:pt x="172551" y="106512"/>
                </a:lnTo>
                <a:lnTo>
                  <a:pt x="172556" y="106519"/>
                </a:lnTo>
                <a:lnTo>
                  <a:pt x="172557" y="106523"/>
                </a:lnTo>
                <a:lnTo>
                  <a:pt x="172558" y="106525"/>
                </a:lnTo>
                <a:lnTo>
                  <a:pt x="172561" y="106526"/>
                </a:lnTo>
                <a:lnTo>
                  <a:pt x="172561" y="106527"/>
                </a:lnTo>
                <a:lnTo>
                  <a:pt x="172567" y="106533"/>
                </a:lnTo>
                <a:lnTo>
                  <a:pt x="172571" y="106535"/>
                </a:lnTo>
                <a:lnTo>
                  <a:pt x="172574" y="106537"/>
                </a:lnTo>
                <a:lnTo>
                  <a:pt x="172577" y="106539"/>
                </a:lnTo>
                <a:lnTo>
                  <a:pt x="172584" y="106546"/>
                </a:lnTo>
                <a:lnTo>
                  <a:pt x="172595" y="106550"/>
                </a:lnTo>
                <a:lnTo>
                  <a:pt x="172595" y="106550"/>
                </a:lnTo>
                <a:lnTo>
                  <a:pt x="172598" y="106550"/>
                </a:lnTo>
                <a:lnTo>
                  <a:pt x="172602" y="106550"/>
                </a:lnTo>
                <a:lnTo>
                  <a:pt x="172604" y="106552"/>
                </a:lnTo>
                <a:lnTo>
                  <a:pt x="172605" y="106552"/>
                </a:lnTo>
                <a:lnTo>
                  <a:pt x="172607" y="106556"/>
                </a:lnTo>
                <a:lnTo>
                  <a:pt x="172607" y="106557"/>
                </a:lnTo>
                <a:lnTo>
                  <a:pt x="172609" y="106561"/>
                </a:lnTo>
                <a:lnTo>
                  <a:pt x="172610" y="106561"/>
                </a:lnTo>
                <a:lnTo>
                  <a:pt x="172613" y="106566"/>
                </a:lnTo>
                <a:lnTo>
                  <a:pt x="172615" y="106567"/>
                </a:lnTo>
                <a:lnTo>
                  <a:pt x="172621" y="106573"/>
                </a:lnTo>
                <a:lnTo>
                  <a:pt x="172621" y="106573"/>
                </a:lnTo>
                <a:lnTo>
                  <a:pt x="172624" y="106576"/>
                </a:lnTo>
                <a:lnTo>
                  <a:pt x="172625" y="106580"/>
                </a:lnTo>
                <a:lnTo>
                  <a:pt x="172625" y="106581"/>
                </a:lnTo>
                <a:lnTo>
                  <a:pt x="172626" y="106587"/>
                </a:lnTo>
                <a:lnTo>
                  <a:pt x="172627" y="106588"/>
                </a:lnTo>
                <a:lnTo>
                  <a:pt x="172628" y="106590"/>
                </a:lnTo>
                <a:lnTo>
                  <a:pt x="172629" y="106591"/>
                </a:lnTo>
                <a:lnTo>
                  <a:pt x="172631" y="106591"/>
                </a:lnTo>
                <a:lnTo>
                  <a:pt x="172634" y="106592"/>
                </a:lnTo>
                <a:lnTo>
                  <a:pt x="172638" y="106597"/>
                </a:lnTo>
                <a:lnTo>
                  <a:pt x="172638" y="106598"/>
                </a:lnTo>
                <a:lnTo>
                  <a:pt x="172638" y="106601"/>
                </a:lnTo>
                <a:lnTo>
                  <a:pt x="172639" y="106603"/>
                </a:lnTo>
                <a:lnTo>
                  <a:pt x="172645" y="106605"/>
                </a:lnTo>
                <a:lnTo>
                  <a:pt x="172646" y="106605"/>
                </a:lnTo>
                <a:lnTo>
                  <a:pt x="172655" y="106612"/>
                </a:lnTo>
                <a:lnTo>
                  <a:pt x="172662" y="106617"/>
                </a:lnTo>
                <a:lnTo>
                  <a:pt x="172663" y="106617"/>
                </a:lnTo>
                <a:lnTo>
                  <a:pt x="172665" y="106620"/>
                </a:lnTo>
                <a:lnTo>
                  <a:pt x="172670" y="106625"/>
                </a:lnTo>
                <a:lnTo>
                  <a:pt x="172670" y="106625"/>
                </a:lnTo>
                <a:lnTo>
                  <a:pt x="172672" y="106628"/>
                </a:lnTo>
                <a:lnTo>
                  <a:pt x="172675" y="106632"/>
                </a:lnTo>
                <a:lnTo>
                  <a:pt x="172680" y="106637"/>
                </a:lnTo>
                <a:lnTo>
                  <a:pt x="172684" y="106639"/>
                </a:lnTo>
                <a:lnTo>
                  <a:pt x="172687" y="106640"/>
                </a:lnTo>
                <a:lnTo>
                  <a:pt x="172690" y="106643"/>
                </a:lnTo>
                <a:lnTo>
                  <a:pt x="172693" y="106651"/>
                </a:lnTo>
                <a:lnTo>
                  <a:pt x="172693" y="106652"/>
                </a:lnTo>
                <a:lnTo>
                  <a:pt x="172695" y="106653"/>
                </a:lnTo>
                <a:lnTo>
                  <a:pt x="172698" y="106656"/>
                </a:lnTo>
                <a:lnTo>
                  <a:pt x="172698" y="106656"/>
                </a:lnTo>
                <a:lnTo>
                  <a:pt x="172701" y="106660"/>
                </a:lnTo>
                <a:lnTo>
                  <a:pt x="172701" y="106661"/>
                </a:lnTo>
                <a:lnTo>
                  <a:pt x="172702" y="106665"/>
                </a:lnTo>
                <a:lnTo>
                  <a:pt x="172706" y="106667"/>
                </a:lnTo>
                <a:lnTo>
                  <a:pt x="172716" y="106671"/>
                </a:lnTo>
                <a:lnTo>
                  <a:pt x="172716" y="106672"/>
                </a:lnTo>
                <a:lnTo>
                  <a:pt x="172717" y="106672"/>
                </a:lnTo>
                <a:lnTo>
                  <a:pt x="172717" y="106673"/>
                </a:lnTo>
                <a:lnTo>
                  <a:pt x="172717" y="106673"/>
                </a:lnTo>
                <a:lnTo>
                  <a:pt x="172717" y="106673"/>
                </a:lnTo>
                <a:lnTo>
                  <a:pt x="172719" y="106674"/>
                </a:lnTo>
                <a:lnTo>
                  <a:pt x="172725" y="106679"/>
                </a:lnTo>
                <a:lnTo>
                  <a:pt x="172727" y="106682"/>
                </a:lnTo>
                <a:lnTo>
                  <a:pt x="172727" y="106686"/>
                </a:lnTo>
                <a:lnTo>
                  <a:pt x="172728" y="106691"/>
                </a:lnTo>
                <a:lnTo>
                  <a:pt x="172729" y="106693"/>
                </a:lnTo>
                <a:lnTo>
                  <a:pt x="172727" y="106695"/>
                </a:lnTo>
                <a:lnTo>
                  <a:pt x="172726" y="106697"/>
                </a:lnTo>
                <a:lnTo>
                  <a:pt x="172727" y="106704"/>
                </a:lnTo>
                <a:lnTo>
                  <a:pt x="172732" y="106708"/>
                </a:lnTo>
                <a:lnTo>
                  <a:pt x="172733" y="106709"/>
                </a:lnTo>
                <a:lnTo>
                  <a:pt x="172736" y="106711"/>
                </a:lnTo>
                <a:lnTo>
                  <a:pt x="172737" y="106713"/>
                </a:lnTo>
                <a:lnTo>
                  <a:pt x="172737" y="106713"/>
                </a:lnTo>
                <a:lnTo>
                  <a:pt x="172741" y="106719"/>
                </a:lnTo>
                <a:lnTo>
                  <a:pt x="172744" y="106720"/>
                </a:lnTo>
                <a:lnTo>
                  <a:pt x="172747" y="106722"/>
                </a:lnTo>
                <a:lnTo>
                  <a:pt x="172758" y="106726"/>
                </a:lnTo>
                <a:lnTo>
                  <a:pt x="172761" y="106728"/>
                </a:lnTo>
                <a:lnTo>
                  <a:pt x="172762" y="106730"/>
                </a:lnTo>
                <a:lnTo>
                  <a:pt x="172763" y="106732"/>
                </a:lnTo>
                <a:lnTo>
                  <a:pt x="172768" y="106734"/>
                </a:lnTo>
                <a:lnTo>
                  <a:pt x="172769" y="106735"/>
                </a:lnTo>
                <a:lnTo>
                  <a:pt x="172771" y="106736"/>
                </a:lnTo>
                <a:lnTo>
                  <a:pt x="172778" y="106740"/>
                </a:lnTo>
                <a:lnTo>
                  <a:pt x="172781" y="106742"/>
                </a:lnTo>
                <a:lnTo>
                  <a:pt x="172781" y="106742"/>
                </a:lnTo>
                <a:lnTo>
                  <a:pt x="172782" y="106744"/>
                </a:lnTo>
                <a:lnTo>
                  <a:pt x="172789" y="106747"/>
                </a:lnTo>
                <a:lnTo>
                  <a:pt x="172793" y="106747"/>
                </a:lnTo>
                <a:lnTo>
                  <a:pt x="172796" y="106748"/>
                </a:lnTo>
                <a:lnTo>
                  <a:pt x="172802" y="106750"/>
                </a:lnTo>
                <a:lnTo>
                  <a:pt x="172804" y="106751"/>
                </a:lnTo>
                <a:lnTo>
                  <a:pt x="172809" y="106754"/>
                </a:lnTo>
                <a:lnTo>
                  <a:pt x="172817" y="106759"/>
                </a:lnTo>
                <a:lnTo>
                  <a:pt x="172819" y="106761"/>
                </a:lnTo>
                <a:lnTo>
                  <a:pt x="172820" y="106763"/>
                </a:lnTo>
                <a:lnTo>
                  <a:pt x="172824" y="106768"/>
                </a:lnTo>
                <a:lnTo>
                  <a:pt x="172824" y="106769"/>
                </a:lnTo>
                <a:lnTo>
                  <a:pt x="172827" y="106771"/>
                </a:lnTo>
                <a:lnTo>
                  <a:pt x="172830" y="106773"/>
                </a:lnTo>
                <a:lnTo>
                  <a:pt x="172837" y="106776"/>
                </a:lnTo>
                <a:lnTo>
                  <a:pt x="172840" y="106776"/>
                </a:lnTo>
                <a:lnTo>
                  <a:pt x="172841" y="106776"/>
                </a:lnTo>
                <a:lnTo>
                  <a:pt x="172844" y="106776"/>
                </a:lnTo>
                <a:lnTo>
                  <a:pt x="172850" y="106775"/>
                </a:lnTo>
                <a:lnTo>
                  <a:pt x="172851" y="106775"/>
                </a:lnTo>
                <a:lnTo>
                  <a:pt x="172857" y="106777"/>
                </a:lnTo>
                <a:lnTo>
                  <a:pt x="172858" y="106780"/>
                </a:lnTo>
                <a:lnTo>
                  <a:pt x="172859" y="106781"/>
                </a:lnTo>
                <a:lnTo>
                  <a:pt x="172859" y="106782"/>
                </a:lnTo>
                <a:lnTo>
                  <a:pt x="172860" y="106783"/>
                </a:lnTo>
                <a:lnTo>
                  <a:pt x="172860" y="106783"/>
                </a:lnTo>
                <a:lnTo>
                  <a:pt x="172861" y="106787"/>
                </a:lnTo>
                <a:lnTo>
                  <a:pt x="172872" y="106789"/>
                </a:lnTo>
                <a:lnTo>
                  <a:pt x="172874" y="106788"/>
                </a:lnTo>
                <a:lnTo>
                  <a:pt x="172876" y="106788"/>
                </a:lnTo>
                <a:lnTo>
                  <a:pt x="172884" y="106788"/>
                </a:lnTo>
                <a:lnTo>
                  <a:pt x="172886" y="106789"/>
                </a:lnTo>
                <a:lnTo>
                  <a:pt x="172887" y="106793"/>
                </a:lnTo>
                <a:lnTo>
                  <a:pt x="172888" y="106794"/>
                </a:lnTo>
                <a:lnTo>
                  <a:pt x="172888" y="106798"/>
                </a:lnTo>
                <a:lnTo>
                  <a:pt x="172889" y="106802"/>
                </a:lnTo>
                <a:lnTo>
                  <a:pt x="172892" y="106811"/>
                </a:lnTo>
                <a:lnTo>
                  <a:pt x="172903" y="106813"/>
                </a:lnTo>
                <a:lnTo>
                  <a:pt x="172903" y="106817"/>
                </a:lnTo>
                <a:lnTo>
                  <a:pt x="172905" y="106820"/>
                </a:lnTo>
                <a:lnTo>
                  <a:pt x="172905" y="106821"/>
                </a:lnTo>
                <a:lnTo>
                  <a:pt x="172906" y="106822"/>
                </a:lnTo>
                <a:lnTo>
                  <a:pt x="172906" y="106822"/>
                </a:lnTo>
                <a:lnTo>
                  <a:pt x="172907" y="106823"/>
                </a:lnTo>
                <a:lnTo>
                  <a:pt x="172908" y="106824"/>
                </a:lnTo>
                <a:lnTo>
                  <a:pt x="172909" y="106826"/>
                </a:lnTo>
                <a:lnTo>
                  <a:pt x="172909" y="106826"/>
                </a:lnTo>
                <a:lnTo>
                  <a:pt x="172909" y="106827"/>
                </a:lnTo>
                <a:lnTo>
                  <a:pt x="172909" y="106829"/>
                </a:lnTo>
                <a:lnTo>
                  <a:pt x="172912" y="106833"/>
                </a:lnTo>
                <a:lnTo>
                  <a:pt x="172912" y="106833"/>
                </a:lnTo>
                <a:lnTo>
                  <a:pt x="172913" y="106835"/>
                </a:lnTo>
                <a:lnTo>
                  <a:pt x="172915" y="106838"/>
                </a:lnTo>
                <a:lnTo>
                  <a:pt x="172921" y="106840"/>
                </a:lnTo>
                <a:lnTo>
                  <a:pt x="172923" y="106841"/>
                </a:lnTo>
                <a:lnTo>
                  <a:pt x="172925" y="106842"/>
                </a:lnTo>
                <a:lnTo>
                  <a:pt x="172926" y="106843"/>
                </a:lnTo>
                <a:lnTo>
                  <a:pt x="172927" y="106843"/>
                </a:lnTo>
                <a:lnTo>
                  <a:pt x="172927" y="106843"/>
                </a:lnTo>
                <a:lnTo>
                  <a:pt x="172928" y="106844"/>
                </a:lnTo>
                <a:lnTo>
                  <a:pt x="172929" y="106844"/>
                </a:lnTo>
                <a:lnTo>
                  <a:pt x="172931" y="106845"/>
                </a:lnTo>
                <a:lnTo>
                  <a:pt x="172932" y="106846"/>
                </a:lnTo>
                <a:lnTo>
                  <a:pt x="172936" y="106849"/>
                </a:lnTo>
                <a:lnTo>
                  <a:pt x="172940" y="106854"/>
                </a:lnTo>
                <a:lnTo>
                  <a:pt x="172941" y="106857"/>
                </a:lnTo>
                <a:lnTo>
                  <a:pt x="172942" y="106858"/>
                </a:lnTo>
                <a:lnTo>
                  <a:pt x="172944" y="106861"/>
                </a:lnTo>
                <a:lnTo>
                  <a:pt x="172944" y="106862"/>
                </a:lnTo>
                <a:lnTo>
                  <a:pt x="172945" y="106863"/>
                </a:lnTo>
                <a:lnTo>
                  <a:pt x="172952" y="106869"/>
                </a:lnTo>
                <a:lnTo>
                  <a:pt x="172960" y="106876"/>
                </a:lnTo>
                <a:lnTo>
                  <a:pt x="172961" y="106878"/>
                </a:lnTo>
                <a:lnTo>
                  <a:pt x="172962" y="106880"/>
                </a:lnTo>
                <a:lnTo>
                  <a:pt x="172966" y="106883"/>
                </a:lnTo>
                <a:lnTo>
                  <a:pt x="172968" y="106883"/>
                </a:lnTo>
                <a:lnTo>
                  <a:pt x="172971" y="106885"/>
                </a:lnTo>
                <a:lnTo>
                  <a:pt x="172971" y="106885"/>
                </a:lnTo>
                <a:lnTo>
                  <a:pt x="172973" y="106886"/>
                </a:lnTo>
                <a:lnTo>
                  <a:pt x="172975" y="106888"/>
                </a:lnTo>
                <a:lnTo>
                  <a:pt x="172977" y="106890"/>
                </a:lnTo>
                <a:lnTo>
                  <a:pt x="172977" y="106890"/>
                </a:lnTo>
                <a:lnTo>
                  <a:pt x="172977" y="106891"/>
                </a:lnTo>
                <a:lnTo>
                  <a:pt x="172978" y="106891"/>
                </a:lnTo>
                <a:lnTo>
                  <a:pt x="172980" y="106895"/>
                </a:lnTo>
                <a:lnTo>
                  <a:pt x="172984" y="106896"/>
                </a:lnTo>
                <a:lnTo>
                  <a:pt x="172988" y="106898"/>
                </a:lnTo>
                <a:lnTo>
                  <a:pt x="172995" y="106901"/>
                </a:lnTo>
                <a:lnTo>
                  <a:pt x="172996" y="106905"/>
                </a:lnTo>
                <a:lnTo>
                  <a:pt x="172996" y="106906"/>
                </a:lnTo>
                <a:lnTo>
                  <a:pt x="172996" y="106906"/>
                </a:lnTo>
                <a:lnTo>
                  <a:pt x="172996" y="106908"/>
                </a:lnTo>
                <a:lnTo>
                  <a:pt x="172996" y="106908"/>
                </a:lnTo>
                <a:lnTo>
                  <a:pt x="172995" y="106916"/>
                </a:lnTo>
                <a:lnTo>
                  <a:pt x="172998" y="106923"/>
                </a:lnTo>
                <a:lnTo>
                  <a:pt x="173003" y="106926"/>
                </a:lnTo>
                <a:lnTo>
                  <a:pt x="173005" y="106927"/>
                </a:lnTo>
                <a:lnTo>
                  <a:pt x="173010" y="106930"/>
                </a:lnTo>
                <a:lnTo>
                  <a:pt x="173013" y="106935"/>
                </a:lnTo>
                <a:lnTo>
                  <a:pt x="173014" y="106936"/>
                </a:lnTo>
                <a:lnTo>
                  <a:pt x="173015" y="106939"/>
                </a:lnTo>
                <a:lnTo>
                  <a:pt x="173015" y="106940"/>
                </a:lnTo>
                <a:lnTo>
                  <a:pt x="173019" y="106943"/>
                </a:lnTo>
                <a:lnTo>
                  <a:pt x="173027" y="106956"/>
                </a:lnTo>
                <a:lnTo>
                  <a:pt x="173025" y="106962"/>
                </a:lnTo>
                <a:lnTo>
                  <a:pt x="173024" y="106962"/>
                </a:lnTo>
                <a:lnTo>
                  <a:pt x="173023" y="106965"/>
                </a:lnTo>
                <a:lnTo>
                  <a:pt x="173022" y="106969"/>
                </a:lnTo>
                <a:lnTo>
                  <a:pt x="173021" y="106973"/>
                </a:lnTo>
                <a:lnTo>
                  <a:pt x="173019" y="106982"/>
                </a:lnTo>
                <a:lnTo>
                  <a:pt x="173020" y="106987"/>
                </a:lnTo>
                <a:lnTo>
                  <a:pt x="173020" y="106989"/>
                </a:lnTo>
                <a:lnTo>
                  <a:pt x="173022" y="106993"/>
                </a:lnTo>
                <a:lnTo>
                  <a:pt x="173027" y="107002"/>
                </a:lnTo>
                <a:lnTo>
                  <a:pt x="173028" y="107004"/>
                </a:lnTo>
                <a:lnTo>
                  <a:pt x="173029" y="107005"/>
                </a:lnTo>
                <a:lnTo>
                  <a:pt x="173035" y="107012"/>
                </a:lnTo>
                <a:lnTo>
                  <a:pt x="173038" y="107015"/>
                </a:lnTo>
                <a:lnTo>
                  <a:pt x="173041" y="107017"/>
                </a:lnTo>
                <a:lnTo>
                  <a:pt x="173048" y="107019"/>
                </a:lnTo>
                <a:lnTo>
                  <a:pt x="173050" y="107020"/>
                </a:lnTo>
                <a:lnTo>
                  <a:pt x="173053" y="107021"/>
                </a:lnTo>
                <a:lnTo>
                  <a:pt x="173068" y="107024"/>
                </a:lnTo>
                <a:lnTo>
                  <a:pt x="173068" y="107024"/>
                </a:lnTo>
                <a:lnTo>
                  <a:pt x="173080" y="107026"/>
                </a:lnTo>
                <a:lnTo>
                  <a:pt x="173093" y="107029"/>
                </a:lnTo>
                <a:lnTo>
                  <a:pt x="173097" y="107031"/>
                </a:lnTo>
                <a:lnTo>
                  <a:pt x="173102" y="107031"/>
                </a:lnTo>
                <a:lnTo>
                  <a:pt x="173105" y="107031"/>
                </a:lnTo>
                <a:lnTo>
                  <a:pt x="173110" y="107031"/>
                </a:lnTo>
                <a:lnTo>
                  <a:pt x="173114" y="107031"/>
                </a:lnTo>
                <a:lnTo>
                  <a:pt x="173121" y="107031"/>
                </a:lnTo>
                <a:lnTo>
                  <a:pt x="173121" y="107033"/>
                </a:lnTo>
                <a:lnTo>
                  <a:pt x="173119" y="107038"/>
                </a:lnTo>
                <a:lnTo>
                  <a:pt x="173120" y="107043"/>
                </a:lnTo>
                <a:lnTo>
                  <a:pt x="173120" y="107045"/>
                </a:lnTo>
                <a:lnTo>
                  <a:pt x="173121" y="107046"/>
                </a:lnTo>
                <a:lnTo>
                  <a:pt x="173125" y="107046"/>
                </a:lnTo>
                <a:lnTo>
                  <a:pt x="173130" y="107046"/>
                </a:lnTo>
                <a:lnTo>
                  <a:pt x="173133" y="107047"/>
                </a:lnTo>
                <a:lnTo>
                  <a:pt x="173136" y="107050"/>
                </a:lnTo>
                <a:lnTo>
                  <a:pt x="173137" y="107052"/>
                </a:lnTo>
                <a:lnTo>
                  <a:pt x="173141" y="107055"/>
                </a:lnTo>
                <a:lnTo>
                  <a:pt x="173142" y="107056"/>
                </a:lnTo>
                <a:lnTo>
                  <a:pt x="173142" y="107056"/>
                </a:lnTo>
                <a:lnTo>
                  <a:pt x="173143" y="107057"/>
                </a:lnTo>
                <a:lnTo>
                  <a:pt x="173156" y="107068"/>
                </a:lnTo>
                <a:lnTo>
                  <a:pt x="173158" y="107072"/>
                </a:lnTo>
                <a:lnTo>
                  <a:pt x="173159" y="107075"/>
                </a:lnTo>
                <a:lnTo>
                  <a:pt x="173160" y="107076"/>
                </a:lnTo>
                <a:lnTo>
                  <a:pt x="173163" y="107080"/>
                </a:lnTo>
                <a:lnTo>
                  <a:pt x="173166" y="107087"/>
                </a:lnTo>
                <a:lnTo>
                  <a:pt x="173165" y="107090"/>
                </a:lnTo>
                <a:lnTo>
                  <a:pt x="173164" y="107092"/>
                </a:lnTo>
                <a:lnTo>
                  <a:pt x="173164" y="107092"/>
                </a:lnTo>
                <a:lnTo>
                  <a:pt x="173164" y="107094"/>
                </a:lnTo>
                <a:lnTo>
                  <a:pt x="173163" y="107097"/>
                </a:lnTo>
                <a:lnTo>
                  <a:pt x="173158" y="107101"/>
                </a:lnTo>
                <a:lnTo>
                  <a:pt x="173158" y="107101"/>
                </a:lnTo>
                <a:lnTo>
                  <a:pt x="173156" y="107104"/>
                </a:lnTo>
                <a:lnTo>
                  <a:pt x="173156" y="107106"/>
                </a:lnTo>
                <a:lnTo>
                  <a:pt x="173157" y="107112"/>
                </a:lnTo>
                <a:lnTo>
                  <a:pt x="173159" y="107114"/>
                </a:lnTo>
                <a:lnTo>
                  <a:pt x="173162" y="107118"/>
                </a:lnTo>
                <a:lnTo>
                  <a:pt x="173164" y="107118"/>
                </a:lnTo>
                <a:lnTo>
                  <a:pt x="173167" y="107118"/>
                </a:lnTo>
                <a:lnTo>
                  <a:pt x="173169" y="107118"/>
                </a:lnTo>
                <a:lnTo>
                  <a:pt x="173172" y="107118"/>
                </a:lnTo>
                <a:lnTo>
                  <a:pt x="173180" y="107118"/>
                </a:lnTo>
                <a:lnTo>
                  <a:pt x="173183" y="107122"/>
                </a:lnTo>
                <a:lnTo>
                  <a:pt x="173184" y="107123"/>
                </a:lnTo>
                <a:lnTo>
                  <a:pt x="173185" y="107125"/>
                </a:lnTo>
                <a:lnTo>
                  <a:pt x="173187" y="107131"/>
                </a:lnTo>
                <a:lnTo>
                  <a:pt x="173190" y="107134"/>
                </a:lnTo>
                <a:lnTo>
                  <a:pt x="173195" y="107138"/>
                </a:lnTo>
                <a:lnTo>
                  <a:pt x="173199" y="107140"/>
                </a:lnTo>
                <a:lnTo>
                  <a:pt x="173200" y="107140"/>
                </a:lnTo>
                <a:lnTo>
                  <a:pt x="173210" y="107144"/>
                </a:lnTo>
                <a:lnTo>
                  <a:pt x="173214" y="107149"/>
                </a:lnTo>
                <a:lnTo>
                  <a:pt x="173214" y="107150"/>
                </a:lnTo>
                <a:lnTo>
                  <a:pt x="173216" y="107153"/>
                </a:lnTo>
                <a:lnTo>
                  <a:pt x="173224" y="107157"/>
                </a:lnTo>
                <a:lnTo>
                  <a:pt x="173225" y="107158"/>
                </a:lnTo>
                <a:lnTo>
                  <a:pt x="173227" y="107159"/>
                </a:lnTo>
                <a:lnTo>
                  <a:pt x="173230" y="107163"/>
                </a:lnTo>
                <a:lnTo>
                  <a:pt x="173232" y="107167"/>
                </a:lnTo>
                <a:lnTo>
                  <a:pt x="173234" y="107168"/>
                </a:lnTo>
                <a:lnTo>
                  <a:pt x="173237" y="107169"/>
                </a:lnTo>
                <a:lnTo>
                  <a:pt x="173247" y="107176"/>
                </a:lnTo>
                <a:lnTo>
                  <a:pt x="173251" y="107176"/>
                </a:lnTo>
                <a:lnTo>
                  <a:pt x="173254" y="107176"/>
                </a:lnTo>
                <a:lnTo>
                  <a:pt x="173257" y="107176"/>
                </a:lnTo>
                <a:lnTo>
                  <a:pt x="173259" y="107179"/>
                </a:lnTo>
                <a:lnTo>
                  <a:pt x="173259" y="107184"/>
                </a:lnTo>
                <a:lnTo>
                  <a:pt x="173259" y="107184"/>
                </a:lnTo>
                <a:lnTo>
                  <a:pt x="173260" y="107188"/>
                </a:lnTo>
                <a:lnTo>
                  <a:pt x="173264" y="107190"/>
                </a:lnTo>
                <a:lnTo>
                  <a:pt x="173265" y="107190"/>
                </a:lnTo>
                <a:lnTo>
                  <a:pt x="173268" y="107192"/>
                </a:lnTo>
                <a:lnTo>
                  <a:pt x="173271" y="107193"/>
                </a:lnTo>
                <a:lnTo>
                  <a:pt x="173276" y="107195"/>
                </a:lnTo>
                <a:lnTo>
                  <a:pt x="173277" y="107195"/>
                </a:lnTo>
                <a:lnTo>
                  <a:pt x="173282" y="107198"/>
                </a:lnTo>
                <a:lnTo>
                  <a:pt x="173285" y="107200"/>
                </a:lnTo>
                <a:lnTo>
                  <a:pt x="173288" y="107205"/>
                </a:lnTo>
                <a:lnTo>
                  <a:pt x="173289" y="107207"/>
                </a:lnTo>
                <a:lnTo>
                  <a:pt x="173290" y="107210"/>
                </a:lnTo>
                <a:lnTo>
                  <a:pt x="173292" y="107218"/>
                </a:lnTo>
                <a:lnTo>
                  <a:pt x="173295" y="107224"/>
                </a:lnTo>
                <a:lnTo>
                  <a:pt x="173298" y="107229"/>
                </a:lnTo>
                <a:lnTo>
                  <a:pt x="173304" y="107235"/>
                </a:lnTo>
                <a:lnTo>
                  <a:pt x="173309" y="107240"/>
                </a:lnTo>
                <a:lnTo>
                  <a:pt x="173312" y="107243"/>
                </a:lnTo>
                <a:lnTo>
                  <a:pt x="173320" y="107247"/>
                </a:lnTo>
                <a:lnTo>
                  <a:pt x="173323" y="107248"/>
                </a:lnTo>
                <a:lnTo>
                  <a:pt x="173326" y="107249"/>
                </a:lnTo>
                <a:lnTo>
                  <a:pt x="173332" y="107252"/>
                </a:lnTo>
                <a:lnTo>
                  <a:pt x="173336" y="107254"/>
                </a:lnTo>
                <a:lnTo>
                  <a:pt x="173339" y="107256"/>
                </a:lnTo>
                <a:lnTo>
                  <a:pt x="173348" y="107261"/>
                </a:lnTo>
                <a:lnTo>
                  <a:pt x="173350" y="107265"/>
                </a:lnTo>
                <a:lnTo>
                  <a:pt x="173353" y="107268"/>
                </a:lnTo>
                <a:lnTo>
                  <a:pt x="173348" y="107277"/>
                </a:lnTo>
                <a:lnTo>
                  <a:pt x="173344" y="107277"/>
                </a:lnTo>
                <a:lnTo>
                  <a:pt x="173339" y="107277"/>
                </a:lnTo>
                <a:lnTo>
                  <a:pt x="173327" y="107277"/>
                </a:lnTo>
                <a:lnTo>
                  <a:pt x="173323" y="107282"/>
                </a:lnTo>
                <a:lnTo>
                  <a:pt x="173323" y="107286"/>
                </a:lnTo>
                <a:lnTo>
                  <a:pt x="173325" y="107295"/>
                </a:lnTo>
                <a:lnTo>
                  <a:pt x="173335" y="107299"/>
                </a:lnTo>
                <a:lnTo>
                  <a:pt x="173341" y="107301"/>
                </a:lnTo>
                <a:lnTo>
                  <a:pt x="173345" y="107301"/>
                </a:lnTo>
                <a:lnTo>
                  <a:pt x="173350" y="107307"/>
                </a:lnTo>
                <a:lnTo>
                  <a:pt x="173356" y="107313"/>
                </a:lnTo>
                <a:lnTo>
                  <a:pt x="173357" y="107316"/>
                </a:lnTo>
                <a:lnTo>
                  <a:pt x="173357" y="107318"/>
                </a:lnTo>
                <a:lnTo>
                  <a:pt x="173358" y="107323"/>
                </a:lnTo>
                <a:lnTo>
                  <a:pt x="173366" y="107331"/>
                </a:lnTo>
                <a:lnTo>
                  <a:pt x="173377" y="107331"/>
                </a:lnTo>
                <a:lnTo>
                  <a:pt x="173377" y="107331"/>
                </a:lnTo>
                <a:lnTo>
                  <a:pt x="173377" y="107331"/>
                </a:lnTo>
                <a:lnTo>
                  <a:pt x="173381" y="107331"/>
                </a:lnTo>
                <a:lnTo>
                  <a:pt x="173384" y="107331"/>
                </a:lnTo>
                <a:lnTo>
                  <a:pt x="173394" y="107329"/>
                </a:lnTo>
                <a:lnTo>
                  <a:pt x="173396" y="107328"/>
                </a:lnTo>
                <a:lnTo>
                  <a:pt x="173397" y="107327"/>
                </a:lnTo>
                <a:lnTo>
                  <a:pt x="173398" y="107327"/>
                </a:lnTo>
                <a:lnTo>
                  <a:pt x="173409" y="107325"/>
                </a:lnTo>
                <a:lnTo>
                  <a:pt x="173428" y="107326"/>
                </a:lnTo>
                <a:lnTo>
                  <a:pt x="173441" y="107336"/>
                </a:lnTo>
                <a:lnTo>
                  <a:pt x="173441" y="107338"/>
                </a:lnTo>
                <a:lnTo>
                  <a:pt x="173440" y="107339"/>
                </a:lnTo>
                <a:lnTo>
                  <a:pt x="173439" y="107340"/>
                </a:lnTo>
                <a:lnTo>
                  <a:pt x="173436" y="107343"/>
                </a:lnTo>
                <a:lnTo>
                  <a:pt x="173434" y="107346"/>
                </a:lnTo>
                <a:lnTo>
                  <a:pt x="173431" y="107350"/>
                </a:lnTo>
                <a:lnTo>
                  <a:pt x="173431" y="107355"/>
                </a:lnTo>
                <a:lnTo>
                  <a:pt x="173431" y="107360"/>
                </a:lnTo>
                <a:lnTo>
                  <a:pt x="173435" y="107363"/>
                </a:lnTo>
                <a:lnTo>
                  <a:pt x="173438" y="107365"/>
                </a:lnTo>
                <a:lnTo>
                  <a:pt x="173444" y="107367"/>
                </a:lnTo>
                <a:lnTo>
                  <a:pt x="173446" y="107368"/>
                </a:lnTo>
                <a:lnTo>
                  <a:pt x="173448" y="107369"/>
                </a:lnTo>
                <a:lnTo>
                  <a:pt x="173454" y="107374"/>
                </a:lnTo>
                <a:lnTo>
                  <a:pt x="173455" y="107377"/>
                </a:lnTo>
                <a:lnTo>
                  <a:pt x="173456" y="107378"/>
                </a:lnTo>
                <a:lnTo>
                  <a:pt x="173456" y="107379"/>
                </a:lnTo>
                <a:lnTo>
                  <a:pt x="173457" y="107380"/>
                </a:lnTo>
                <a:lnTo>
                  <a:pt x="173458" y="107383"/>
                </a:lnTo>
                <a:lnTo>
                  <a:pt x="173461" y="107387"/>
                </a:lnTo>
                <a:lnTo>
                  <a:pt x="173461" y="107387"/>
                </a:lnTo>
                <a:lnTo>
                  <a:pt x="173464" y="107390"/>
                </a:lnTo>
                <a:lnTo>
                  <a:pt x="173465" y="107394"/>
                </a:lnTo>
                <a:lnTo>
                  <a:pt x="173466" y="107396"/>
                </a:lnTo>
                <a:lnTo>
                  <a:pt x="173465" y="107397"/>
                </a:lnTo>
                <a:lnTo>
                  <a:pt x="173467" y="107398"/>
                </a:lnTo>
                <a:lnTo>
                  <a:pt x="173475" y="107404"/>
                </a:lnTo>
                <a:lnTo>
                  <a:pt x="173476" y="107404"/>
                </a:lnTo>
                <a:lnTo>
                  <a:pt x="173477" y="107404"/>
                </a:lnTo>
                <a:lnTo>
                  <a:pt x="173480" y="107407"/>
                </a:lnTo>
                <a:lnTo>
                  <a:pt x="173480" y="107408"/>
                </a:lnTo>
                <a:lnTo>
                  <a:pt x="173481" y="107409"/>
                </a:lnTo>
                <a:lnTo>
                  <a:pt x="173482" y="107411"/>
                </a:lnTo>
                <a:lnTo>
                  <a:pt x="173485" y="107414"/>
                </a:lnTo>
                <a:lnTo>
                  <a:pt x="173487" y="107414"/>
                </a:lnTo>
                <a:lnTo>
                  <a:pt x="173493" y="107416"/>
                </a:lnTo>
                <a:lnTo>
                  <a:pt x="173495" y="107420"/>
                </a:lnTo>
                <a:lnTo>
                  <a:pt x="173496" y="107422"/>
                </a:lnTo>
                <a:lnTo>
                  <a:pt x="173496" y="107425"/>
                </a:lnTo>
                <a:lnTo>
                  <a:pt x="173498" y="107428"/>
                </a:lnTo>
                <a:lnTo>
                  <a:pt x="173503" y="107430"/>
                </a:lnTo>
                <a:lnTo>
                  <a:pt x="173506" y="107432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9" y="107435"/>
                </a:lnTo>
                <a:lnTo>
                  <a:pt x="173512" y="107437"/>
                </a:lnTo>
                <a:lnTo>
                  <a:pt x="173519" y="107440"/>
                </a:lnTo>
                <a:lnTo>
                  <a:pt x="173520" y="107440"/>
                </a:lnTo>
                <a:lnTo>
                  <a:pt x="173521" y="107440"/>
                </a:lnTo>
                <a:lnTo>
                  <a:pt x="173522" y="107440"/>
                </a:lnTo>
                <a:lnTo>
                  <a:pt x="173530" y="107441"/>
                </a:lnTo>
                <a:lnTo>
                  <a:pt x="173533" y="107442"/>
                </a:lnTo>
                <a:lnTo>
                  <a:pt x="173535" y="107442"/>
                </a:lnTo>
                <a:lnTo>
                  <a:pt x="173542" y="107445"/>
                </a:lnTo>
                <a:lnTo>
                  <a:pt x="173546" y="107447"/>
                </a:lnTo>
                <a:lnTo>
                  <a:pt x="173550" y="107449"/>
                </a:lnTo>
                <a:lnTo>
                  <a:pt x="173555" y="107453"/>
                </a:lnTo>
                <a:lnTo>
                  <a:pt x="173556" y="107455"/>
                </a:lnTo>
                <a:lnTo>
                  <a:pt x="173557" y="107458"/>
                </a:lnTo>
                <a:lnTo>
                  <a:pt x="173565" y="107463"/>
                </a:lnTo>
                <a:lnTo>
                  <a:pt x="173566" y="107463"/>
                </a:lnTo>
                <a:lnTo>
                  <a:pt x="173572" y="107465"/>
                </a:lnTo>
                <a:lnTo>
                  <a:pt x="173576" y="107470"/>
                </a:lnTo>
                <a:lnTo>
                  <a:pt x="173576" y="107471"/>
                </a:lnTo>
                <a:lnTo>
                  <a:pt x="173578" y="107475"/>
                </a:lnTo>
                <a:lnTo>
                  <a:pt x="173584" y="107479"/>
                </a:lnTo>
                <a:lnTo>
                  <a:pt x="173586" y="107480"/>
                </a:lnTo>
                <a:lnTo>
                  <a:pt x="173588" y="107481"/>
                </a:lnTo>
                <a:lnTo>
                  <a:pt x="173596" y="107484"/>
                </a:lnTo>
                <a:lnTo>
                  <a:pt x="173603" y="107484"/>
                </a:lnTo>
                <a:lnTo>
                  <a:pt x="173606" y="107487"/>
                </a:lnTo>
                <a:lnTo>
                  <a:pt x="173608" y="107489"/>
                </a:lnTo>
                <a:lnTo>
                  <a:pt x="173612" y="107493"/>
                </a:lnTo>
                <a:lnTo>
                  <a:pt x="173615" y="107495"/>
                </a:lnTo>
                <a:lnTo>
                  <a:pt x="173618" y="107498"/>
                </a:lnTo>
                <a:lnTo>
                  <a:pt x="173622" y="107507"/>
                </a:lnTo>
                <a:lnTo>
                  <a:pt x="173620" y="107511"/>
                </a:lnTo>
                <a:lnTo>
                  <a:pt x="173618" y="107513"/>
                </a:lnTo>
                <a:lnTo>
                  <a:pt x="173617" y="107515"/>
                </a:lnTo>
                <a:lnTo>
                  <a:pt x="173617" y="107518"/>
                </a:lnTo>
                <a:lnTo>
                  <a:pt x="173617" y="107521"/>
                </a:lnTo>
                <a:lnTo>
                  <a:pt x="173618" y="107522"/>
                </a:lnTo>
                <a:lnTo>
                  <a:pt x="173619" y="107523"/>
                </a:lnTo>
                <a:lnTo>
                  <a:pt x="173624" y="107528"/>
                </a:lnTo>
                <a:lnTo>
                  <a:pt x="173629" y="107532"/>
                </a:lnTo>
                <a:lnTo>
                  <a:pt x="173631" y="107536"/>
                </a:lnTo>
                <a:lnTo>
                  <a:pt x="173630" y="107540"/>
                </a:lnTo>
                <a:lnTo>
                  <a:pt x="173629" y="107543"/>
                </a:lnTo>
                <a:lnTo>
                  <a:pt x="173629" y="107545"/>
                </a:lnTo>
                <a:lnTo>
                  <a:pt x="173634" y="107552"/>
                </a:lnTo>
                <a:lnTo>
                  <a:pt x="173635" y="107554"/>
                </a:lnTo>
                <a:lnTo>
                  <a:pt x="173640" y="107557"/>
                </a:lnTo>
                <a:lnTo>
                  <a:pt x="173647" y="107559"/>
                </a:lnTo>
                <a:lnTo>
                  <a:pt x="173651" y="107560"/>
                </a:lnTo>
                <a:lnTo>
                  <a:pt x="173655" y="107561"/>
                </a:lnTo>
                <a:lnTo>
                  <a:pt x="173659" y="107566"/>
                </a:lnTo>
                <a:lnTo>
                  <a:pt x="173659" y="107569"/>
                </a:lnTo>
                <a:lnTo>
                  <a:pt x="173659" y="107570"/>
                </a:lnTo>
                <a:lnTo>
                  <a:pt x="173659" y="107571"/>
                </a:lnTo>
                <a:lnTo>
                  <a:pt x="173660" y="107573"/>
                </a:lnTo>
                <a:lnTo>
                  <a:pt x="173662" y="107576"/>
                </a:lnTo>
                <a:lnTo>
                  <a:pt x="173663" y="107576"/>
                </a:lnTo>
                <a:lnTo>
                  <a:pt x="173663" y="107577"/>
                </a:lnTo>
                <a:lnTo>
                  <a:pt x="173664" y="107580"/>
                </a:lnTo>
                <a:lnTo>
                  <a:pt x="173664" y="107583"/>
                </a:lnTo>
                <a:lnTo>
                  <a:pt x="173669" y="107589"/>
                </a:lnTo>
                <a:lnTo>
                  <a:pt x="173671" y="107591"/>
                </a:lnTo>
                <a:lnTo>
                  <a:pt x="173672" y="107592"/>
                </a:lnTo>
                <a:lnTo>
                  <a:pt x="173673" y="107594"/>
                </a:lnTo>
                <a:lnTo>
                  <a:pt x="173675" y="107597"/>
                </a:lnTo>
                <a:lnTo>
                  <a:pt x="173683" y="107601"/>
                </a:lnTo>
                <a:lnTo>
                  <a:pt x="173684" y="107601"/>
                </a:lnTo>
                <a:lnTo>
                  <a:pt x="173686" y="107602"/>
                </a:lnTo>
                <a:lnTo>
                  <a:pt x="173694" y="107604"/>
                </a:lnTo>
                <a:lnTo>
                  <a:pt x="173695" y="107605"/>
                </a:lnTo>
                <a:lnTo>
                  <a:pt x="173698" y="107607"/>
                </a:lnTo>
                <a:lnTo>
                  <a:pt x="173704" y="107609"/>
                </a:lnTo>
                <a:lnTo>
                  <a:pt x="173706" y="107610"/>
                </a:lnTo>
                <a:lnTo>
                  <a:pt x="173710" y="107610"/>
                </a:lnTo>
                <a:lnTo>
                  <a:pt x="173717" y="107613"/>
                </a:lnTo>
                <a:lnTo>
                  <a:pt x="173719" y="107615"/>
                </a:lnTo>
                <a:lnTo>
                  <a:pt x="173720" y="107616"/>
                </a:lnTo>
                <a:lnTo>
                  <a:pt x="173723" y="107620"/>
                </a:lnTo>
                <a:lnTo>
                  <a:pt x="173728" y="107622"/>
                </a:lnTo>
                <a:lnTo>
                  <a:pt x="173729" y="107628"/>
                </a:lnTo>
                <a:lnTo>
                  <a:pt x="173727" y="107630"/>
                </a:lnTo>
                <a:lnTo>
                  <a:pt x="173726" y="107631"/>
                </a:lnTo>
                <a:lnTo>
                  <a:pt x="173728" y="107644"/>
                </a:lnTo>
                <a:lnTo>
                  <a:pt x="173729" y="107645"/>
                </a:lnTo>
                <a:lnTo>
                  <a:pt x="173731" y="107646"/>
                </a:lnTo>
                <a:lnTo>
                  <a:pt x="173731" y="107656"/>
                </a:lnTo>
                <a:lnTo>
                  <a:pt x="173729" y="107659"/>
                </a:lnTo>
                <a:lnTo>
                  <a:pt x="173727" y="107662"/>
                </a:lnTo>
                <a:lnTo>
                  <a:pt x="173726" y="107665"/>
                </a:lnTo>
                <a:lnTo>
                  <a:pt x="173723" y="107672"/>
                </a:lnTo>
                <a:lnTo>
                  <a:pt x="173724" y="107674"/>
                </a:lnTo>
                <a:lnTo>
                  <a:pt x="173725" y="107677"/>
                </a:lnTo>
                <a:lnTo>
                  <a:pt x="173729" y="107681"/>
                </a:lnTo>
                <a:lnTo>
                  <a:pt x="173739" y="107685"/>
                </a:lnTo>
                <a:lnTo>
                  <a:pt x="173743" y="107685"/>
                </a:lnTo>
                <a:lnTo>
                  <a:pt x="173750" y="107686"/>
                </a:lnTo>
                <a:lnTo>
                  <a:pt x="173752" y="107683"/>
                </a:lnTo>
                <a:lnTo>
                  <a:pt x="173754" y="107681"/>
                </a:lnTo>
                <a:lnTo>
                  <a:pt x="173754" y="107680"/>
                </a:lnTo>
                <a:lnTo>
                  <a:pt x="173754" y="107679"/>
                </a:lnTo>
                <a:lnTo>
                  <a:pt x="173757" y="107677"/>
                </a:lnTo>
                <a:lnTo>
                  <a:pt x="173762" y="107676"/>
                </a:lnTo>
                <a:lnTo>
                  <a:pt x="173766" y="107675"/>
                </a:lnTo>
                <a:lnTo>
                  <a:pt x="173770" y="107674"/>
                </a:lnTo>
                <a:lnTo>
                  <a:pt x="173775" y="107674"/>
                </a:lnTo>
                <a:lnTo>
                  <a:pt x="173781" y="107675"/>
                </a:lnTo>
                <a:lnTo>
                  <a:pt x="173785" y="107676"/>
                </a:lnTo>
                <a:lnTo>
                  <a:pt x="173792" y="107679"/>
                </a:lnTo>
                <a:lnTo>
                  <a:pt x="173795" y="107680"/>
                </a:lnTo>
                <a:lnTo>
                  <a:pt x="173797" y="107688"/>
                </a:lnTo>
                <a:lnTo>
                  <a:pt x="173796" y="107693"/>
                </a:lnTo>
                <a:lnTo>
                  <a:pt x="173796" y="107696"/>
                </a:lnTo>
                <a:lnTo>
                  <a:pt x="173796" y="107702"/>
                </a:lnTo>
                <a:lnTo>
                  <a:pt x="173798" y="107710"/>
                </a:lnTo>
                <a:lnTo>
                  <a:pt x="173800" y="107715"/>
                </a:lnTo>
                <a:lnTo>
                  <a:pt x="173802" y="107720"/>
                </a:lnTo>
                <a:lnTo>
                  <a:pt x="173803" y="107724"/>
                </a:lnTo>
                <a:lnTo>
                  <a:pt x="173808" y="107734"/>
                </a:lnTo>
                <a:lnTo>
                  <a:pt x="173813" y="107740"/>
                </a:lnTo>
                <a:lnTo>
                  <a:pt x="173819" y="107743"/>
                </a:lnTo>
                <a:lnTo>
                  <a:pt x="173820" y="107743"/>
                </a:lnTo>
                <a:lnTo>
                  <a:pt x="173831" y="107744"/>
                </a:lnTo>
                <a:lnTo>
                  <a:pt x="173835" y="107745"/>
                </a:lnTo>
                <a:lnTo>
                  <a:pt x="173839" y="107748"/>
                </a:lnTo>
                <a:lnTo>
                  <a:pt x="173835" y="107752"/>
                </a:lnTo>
                <a:lnTo>
                  <a:pt x="173830" y="107757"/>
                </a:lnTo>
                <a:lnTo>
                  <a:pt x="173824" y="107765"/>
                </a:lnTo>
                <a:lnTo>
                  <a:pt x="173826" y="107768"/>
                </a:lnTo>
                <a:lnTo>
                  <a:pt x="173827" y="107771"/>
                </a:lnTo>
                <a:lnTo>
                  <a:pt x="173829" y="107775"/>
                </a:lnTo>
                <a:lnTo>
                  <a:pt x="173834" y="107777"/>
                </a:lnTo>
                <a:lnTo>
                  <a:pt x="173839" y="107780"/>
                </a:lnTo>
                <a:lnTo>
                  <a:pt x="173849" y="107786"/>
                </a:lnTo>
                <a:lnTo>
                  <a:pt x="173851" y="107789"/>
                </a:lnTo>
                <a:lnTo>
                  <a:pt x="173854" y="107792"/>
                </a:lnTo>
                <a:lnTo>
                  <a:pt x="173854" y="107792"/>
                </a:lnTo>
                <a:lnTo>
                  <a:pt x="173859" y="107795"/>
                </a:lnTo>
                <a:lnTo>
                  <a:pt x="173861" y="107802"/>
                </a:lnTo>
                <a:lnTo>
                  <a:pt x="173863" y="107806"/>
                </a:lnTo>
                <a:lnTo>
                  <a:pt x="173864" y="107809"/>
                </a:lnTo>
                <a:lnTo>
                  <a:pt x="173868" y="107811"/>
                </a:lnTo>
                <a:lnTo>
                  <a:pt x="173872" y="107812"/>
                </a:lnTo>
                <a:lnTo>
                  <a:pt x="173876" y="107814"/>
                </a:lnTo>
                <a:lnTo>
                  <a:pt x="173877" y="107814"/>
                </a:lnTo>
                <a:lnTo>
                  <a:pt x="173883" y="107815"/>
                </a:lnTo>
                <a:lnTo>
                  <a:pt x="173883" y="107815"/>
                </a:lnTo>
                <a:lnTo>
                  <a:pt x="173888" y="107816"/>
                </a:lnTo>
                <a:lnTo>
                  <a:pt x="173895" y="107818"/>
                </a:lnTo>
                <a:lnTo>
                  <a:pt x="173901" y="107821"/>
                </a:lnTo>
                <a:lnTo>
                  <a:pt x="173903" y="107825"/>
                </a:lnTo>
                <a:lnTo>
                  <a:pt x="173902" y="107828"/>
                </a:lnTo>
                <a:lnTo>
                  <a:pt x="173902" y="107829"/>
                </a:lnTo>
                <a:lnTo>
                  <a:pt x="173902" y="107834"/>
                </a:lnTo>
                <a:lnTo>
                  <a:pt x="173907" y="107837"/>
                </a:lnTo>
                <a:lnTo>
                  <a:pt x="173909" y="107839"/>
                </a:lnTo>
                <a:lnTo>
                  <a:pt x="173910" y="107840"/>
                </a:lnTo>
                <a:lnTo>
                  <a:pt x="173913" y="107846"/>
                </a:lnTo>
                <a:lnTo>
                  <a:pt x="173913" y="107849"/>
                </a:lnTo>
                <a:lnTo>
                  <a:pt x="173912" y="107852"/>
                </a:lnTo>
                <a:lnTo>
                  <a:pt x="173912" y="107855"/>
                </a:lnTo>
                <a:lnTo>
                  <a:pt x="173911" y="107858"/>
                </a:lnTo>
                <a:lnTo>
                  <a:pt x="173915" y="107863"/>
                </a:lnTo>
                <a:lnTo>
                  <a:pt x="173919" y="107865"/>
                </a:lnTo>
                <a:lnTo>
                  <a:pt x="173922" y="107867"/>
                </a:lnTo>
                <a:lnTo>
                  <a:pt x="173928" y="107870"/>
                </a:lnTo>
                <a:lnTo>
                  <a:pt x="173930" y="107874"/>
                </a:lnTo>
                <a:lnTo>
                  <a:pt x="173931" y="107879"/>
                </a:lnTo>
                <a:lnTo>
                  <a:pt x="173931" y="107883"/>
                </a:lnTo>
                <a:lnTo>
                  <a:pt x="173934" y="107890"/>
                </a:lnTo>
                <a:lnTo>
                  <a:pt x="173936" y="107892"/>
                </a:lnTo>
                <a:lnTo>
                  <a:pt x="173937" y="107895"/>
                </a:lnTo>
                <a:lnTo>
                  <a:pt x="173939" y="107898"/>
                </a:lnTo>
                <a:lnTo>
                  <a:pt x="173941" y="107900"/>
                </a:lnTo>
                <a:lnTo>
                  <a:pt x="173946" y="107909"/>
                </a:lnTo>
                <a:lnTo>
                  <a:pt x="173946" y="107912"/>
                </a:lnTo>
                <a:lnTo>
                  <a:pt x="173947" y="107914"/>
                </a:lnTo>
                <a:lnTo>
                  <a:pt x="173948" y="107915"/>
                </a:lnTo>
                <a:lnTo>
                  <a:pt x="173955" y="107922"/>
                </a:lnTo>
                <a:lnTo>
                  <a:pt x="173956" y="107929"/>
                </a:lnTo>
                <a:lnTo>
                  <a:pt x="173955" y="107931"/>
                </a:lnTo>
                <a:lnTo>
                  <a:pt x="173953" y="107933"/>
                </a:lnTo>
                <a:lnTo>
                  <a:pt x="173953" y="107941"/>
                </a:lnTo>
                <a:lnTo>
                  <a:pt x="173955" y="107943"/>
                </a:lnTo>
                <a:lnTo>
                  <a:pt x="173956" y="107945"/>
                </a:lnTo>
                <a:lnTo>
                  <a:pt x="173960" y="107946"/>
                </a:lnTo>
                <a:lnTo>
                  <a:pt x="173963" y="107948"/>
                </a:lnTo>
                <a:lnTo>
                  <a:pt x="173968" y="107951"/>
                </a:lnTo>
                <a:lnTo>
                  <a:pt x="173972" y="107954"/>
                </a:lnTo>
                <a:lnTo>
                  <a:pt x="173974" y="107959"/>
                </a:lnTo>
                <a:lnTo>
                  <a:pt x="173975" y="107963"/>
                </a:lnTo>
                <a:lnTo>
                  <a:pt x="173975" y="107966"/>
                </a:lnTo>
                <a:lnTo>
                  <a:pt x="173978" y="107969"/>
                </a:lnTo>
                <a:lnTo>
                  <a:pt x="173981" y="107972"/>
                </a:lnTo>
                <a:lnTo>
                  <a:pt x="173987" y="107978"/>
                </a:lnTo>
                <a:lnTo>
                  <a:pt x="173988" y="107981"/>
                </a:lnTo>
                <a:lnTo>
                  <a:pt x="173988" y="107982"/>
                </a:lnTo>
                <a:lnTo>
                  <a:pt x="173988" y="107983"/>
                </a:lnTo>
                <a:lnTo>
                  <a:pt x="173984" y="107994"/>
                </a:lnTo>
                <a:lnTo>
                  <a:pt x="173990" y="107998"/>
                </a:lnTo>
                <a:lnTo>
                  <a:pt x="173991" y="107998"/>
                </a:lnTo>
                <a:lnTo>
                  <a:pt x="173995" y="108001"/>
                </a:lnTo>
                <a:lnTo>
                  <a:pt x="174001" y="108005"/>
                </a:lnTo>
                <a:lnTo>
                  <a:pt x="174002" y="108007"/>
                </a:lnTo>
                <a:lnTo>
                  <a:pt x="174003" y="108009"/>
                </a:lnTo>
                <a:lnTo>
                  <a:pt x="174003" y="108009"/>
                </a:lnTo>
                <a:lnTo>
                  <a:pt x="174008" y="108015"/>
                </a:lnTo>
                <a:lnTo>
                  <a:pt x="174011" y="108020"/>
                </a:lnTo>
                <a:lnTo>
                  <a:pt x="174012" y="108026"/>
                </a:lnTo>
                <a:lnTo>
                  <a:pt x="174012" y="108028"/>
                </a:lnTo>
                <a:lnTo>
                  <a:pt x="174012" y="108029"/>
                </a:lnTo>
                <a:lnTo>
                  <a:pt x="174012" y="108031"/>
                </a:lnTo>
                <a:lnTo>
                  <a:pt x="174013" y="108035"/>
                </a:lnTo>
                <a:lnTo>
                  <a:pt x="174014" y="108037"/>
                </a:lnTo>
                <a:lnTo>
                  <a:pt x="174015" y="108040"/>
                </a:lnTo>
                <a:lnTo>
                  <a:pt x="174015" y="108041"/>
                </a:lnTo>
                <a:lnTo>
                  <a:pt x="174015" y="108044"/>
                </a:lnTo>
                <a:lnTo>
                  <a:pt x="174015" y="108050"/>
                </a:lnTo>
                <a:lnTo>
                  <a:pt x="174016" y="108055"/>
                </a:lnTo>
                <a:lnTo>
                  <a:pt x="174020" y="108058"/>
                </a:lnTo>
                <a:lnTo>
                  <a:pt x="174021" y="108060"/>
                </a:lnTo>
                <a:lnTo>
                  <a:pt x="174027" y="108065"/>
                </a:lnTo>
                <a:lnTo>
                  <a:pt x="174030" y="108068"/>
                </a:lnTo>
                <a:lnTo>
                  <a:pt x="174031" y="108074"/>
                </a:lnTo>
                <a:lnTo>
                  <a:pt x="174029" y="108077"/>
                </a:lnTo>
                <a:lnTo>
                  <a:pt x="174029" y="108078"/>
                </a:lnTo>
                <a:lnTo>
                  <a:pt x="174027" y="108081"/>
                </a:lnTo>
                <a:lnTo>
                  <a:pt x="174027" y="108082"/>
                </a:lnTo>
                <a:lnTo>
                  <a:pt x="174028" y="108088"/>
                </a:lnTo>
                <a:lnTo>
                  <a:pt x="174031" y="108091"/>
                </a:lnTo>
                <a:lnTo>
                  <a:pt x="174032" y="108092"/>
                </a:lnTo>
                <a:lnTo>
                  <a:pt x="174033" y="108094"/>
                </a:lnTo>
                <a:lnTo>
                  <a:pt x="174035" y="108097"/>
                </a:lnTo>
                <a:lnTo>
                  <a:pt x="174041" y="108102"/>
                </a:lnTo>
                <a:lnTo>
                  <a:pt x="174043" y="108103"/>
                </a:lnTo>
                <a:lnTo>
                  <a:pt x="174044" y="108104"/>
                </a:lnTo>
                <a:lnTo>
                  <a:pt x="174052" y="108113"/>
                </a:lnTo>
                <a:lnTo>
                  <a:pt x="174052" y="108118"/>
                </a:lnTo>
                <a:lnTo>
                  <a:pt x="174052" y="108119"/>
                </a:lnTo>
                <a:lnTo>
                  <a:pt x="174051" y="108122"/>
                </a:lnTo>
                <a:lnTo>
                  <a:pt x="174052" y="108129"/>
                </a:lnTo>
                <a:lnTo>
                  <a:pt x="174055" y="108132"/>
                </a:lnTo>
                <a:lnTo>
                  <a:pt x="174056" y="108132"/>
                </a:lnTo>
                <a:lnTo>
                  <a:pt x="174059" y="108135"/>
                </a:lnTo>
                <a:lnTo>
                  <a:pt x="174064" y="108138"/>
                </a:lnTo>
                <a:lnTo>
                  <a:pt x="174065" y="108141"/>
                </a:lnTo>
                <a:lnTo>
                  <a:pt x="174066" y="108144"/>
                </a:lnTo>
                <a:lnTo>
                  <a:pt x="174067" y="108147"/>
                </a:lnTo>
                <a:lnTo>
                  <a:pt x="174070" y="108152"/>
                </a:lnTo>
                <a:lnTo>
                  <a:pt x="174076" y="108158"/>
                </a:lnTo>
                <a:lnTo>
                  <a:pt x="174081" y="108160"/>
                </a:lnTo>
                <a:lnTo>
                  <a:pt x="174085" y="108161"/>
                </a:lnTo>
                <a:lnTo>
                  <a:pt x="174094" y="108163"/>
                </a:lnTo>
                <a:lnTo>
                  <a:pt x="174097" y="108166"/>
                </a:lnTo>
                <a:lnTo>
                  <a:pt x="174098" y="108169"/>
                </a:lnTo>
                <a:lnTo>
                  <a:pt x="174099" y="108172"/>
                </a:lnTo>
                <a:lnTo>
                  <a:pt x="174101" y="108174"/>
                </a:lnTo>
                <a:lnTo>
                  <a:pt x="174107" y="108177"/>
                </a:lnTo>
                <a:lnTo>
                  <a:pt x="174117" y="108180"/>
                </a:lnTo>
                <a:lnTo>
                  <a:pt x="174126" y="108192"/>
                </a:lnTo>
                <a:lnTo>
                  <a:pt x="174127" y="108196"/>
                </a:lnTo>
                <a:lnTo>
                  <a:pt x="174130" y="108197"/>
                </a:lnTo>
                <a:lnTo>
                  <a:pt x="174131" y="108198"/>
                </a:lnTo>
                <a:lnTo>
                  <a:pt x="174134" y="108201"/>
                </a:lnTo>
                <a:lnTo>
                  <a:pt x="174135" y="108205"/>
                </a:lnTo>
                <a:lnTo>
                  <a:pt x="174135" y="108206"/>
                </a:lnTo>
                <a:lnTo>
                  <a:pt x="174136" y="108207"/>
                </a:lnTo>
                <a:lnTo>
                  <a:pt x="174137" y="108210"/>
                </a:lnTo>
                <a:lnTo>
                  <a:pt x="174137" y="108212"/>
                </a:lnTo>
                <a:lnTo>
                  <a:pt x="174137" y="108212"/>
                </a:lnTo>
                <a:lnTo>
                  <a:pt x="174138" y="108217"/>
                </a:lnTo>
                <a:lnTo>
                  <a:pt x="174140" y="108221"/>
                </a:lnTo>
                <a:lnTo>
                  <a:pt x="174141" y="108222"/>
                </a:lnTo>
                <a:lnTo>
                  <a:pt x="174142" y="108225"/>
                </a:lnTo>
                <a:lnTo>
                  <a:pt x="174142" y="108229"/>
                </a:lnTo>
                <a:lnTo>
                  <a:pt x="174144" y="108231"/>
                </a:lnTo>
                <a:lnTo>
                  <a:pt x="174150" y="108236"/>
                </a:lnTo>
                <a:lnTo>
                  <a:pt x="174152" y="108236"/>
                </a:lnTo>
                <a:lnTo>
                  <a:pt x="174155" y="108237"/>
                </a:lnTo>
                <a:lnTo>
                  <a:pt x="174157" y="108237"/>
                </a:lnTo>
                <a:lnTo>
                  <a:pt x="174162" y="108238"/>
                </a:lnTo>
                <a:lnTo>
                  <a:pt x="174166" y="108239"/>
                </a:lnTo>
                <a:lnTo>
                  <a:pt x="174169" y="108240"/>
                </a:lnTo>
                <a:lnTo>
                  <a:pt x="174176" y="108245"/>
                </a:lnTo>
                <a:lnTo>
                  <a:pt x="174189" y="108256"/>
                </a:lnTo>
                <a:lnTo>
                  <a:pt x="174192" y="108259"/>
                </a:lnTo>
                <a:lnTo>
                  <a:pt x="174192" y="108259"/>
                </a:lnTo>
                <a:lnTo>
                  <a:pt x="174192" y="108259"/>
                </a:lnTo>
                <a:lnTo>
                  <a:pt x="174195" y="108262"/>
                </a:lnTo>
                <a:lnTo>
                  <a:pt x="174196" y="108263"/>
                </a:lnTo>
                <a:lnTo>
                  <a:pt x="174204" y="108275"/>
                </a:lnTo>
                <a:lnTo>
                  <a:pt x="174203" y="108278"/>
                </a:lnTo>
                <a:lnTo>
                  <a:pt x="174203" y="108281"/>
                </a:lnTo>
                <a:lnTo>
                  <a:pt x="174198" y="108292"/>
                </a:lnTo>
                <a:lnTo>
                  <a:pt x="174197" y="108302"/>
                </a:lnTo>
                <a:lnTo>
                  <a:pt x="174198" y="108306"/>
                </a:lnTo>
                <a:lnTo>
                  <a:pt x="174199" y="108310"/>
                </a:lnTo>
                <a:lnTo>
                  <a:pt x="174208" y="108320"/>
                </a:lnTo>
                <a:lnTo>
                  <a:pt x="174211" y="108322"/>
                </a:lnTo>
                <a:lnTo>
                  <a:pt x="174214" y="108323"/>
                </a:lnTo>
                <a:lnTo>
                  <a:pt x="174223" y="108327"/>
                </a:lnTo>
                <a:lnTo>
                  <a:pt x="174227" y="108327"/>
                </a:lnTo>
                <a:lnTo>
                  <a:pt x="174231" y="108328"/>
                </a:lnTo>
                <a:lnTo>
                  <a:pt x="174245" y="108332"/>
                </a:lnTo>
                <a:lnTo>
                  <a:pt x="174256" y="108336"/>
                </a:lnTo>
                <a:lnTo>
                  <a:pt x="174258" y="108336"/>
                </a:lnTo>
                <a:lnTo>
                  <a:pt x="174260" y="108337"/>
                </a:lnTo>
                <a:lnTo>
                  <a:pt x="174270" y="108343"/>
                </a:lnTo>
                <a:lnTo>
                  <a:pt x="174270" y="108343"/>
                </a:lnTo>
                <a:lnTo>
                  <a:pt x="174274" y="108345"/>
                </a:lnTo>
                <a:lnTo>
                  <a:pt x="174274" y="108345"/>
                </a:lnTo>
                <a:lnTo>
                  <a:pt x="174278" y="108347"/>
                </a:lnTo>
                <a:lnTo>
                  <a:pt x="174281" y="108349"/>
                </a:lnTo>
                <a:lnTo>
                  <a:pt x="174288" y="108354"/>
                </a:lnTo>
                <a:lnTo>
                  <a:pt x="174292" y="108358"/>
                </a:lnTo>
                <a:lnTo>
                  <a:pt x="174296" y="108358"/>
                </a:lnTo>
                <a:lnTo>
                  <a:pt x="174297" y="108359"/>
                </a:lnTo>
                <a:lnTo>
                  <a:pt x="174301" y="108360"/>
                </a:lnTo>
                <a:lnTo>
                  <a:pt x="174309" y="108364"/>
                </a:lnTo>
                <a:lnTo>
                  <a:pt x="174312" y="108367"/>
                </a:lnTo>
                <a:lnTo>
                  <a:pt x="174314" y="108371"/>
                </a:lnTo>
                <a:lnTo>
                  <a:pt x="174313" y="108387"/>
                </a:lnTo>
                <a:lnTo>
                  <a:pt x="174312" y="108390"/>
                </a:lnTo>
                <a:lnTo>
                  <a:pt x="174311" y="108392"/>
                </a:lnTo>
                <a:lnTo>
                  <a:pt x="174309" y="108394"/>
                </a:lnTo>
                <a:lnTo>
                  <a:pt x="174306" y="108401"/>
                </a:lnTo>
                <a:lnTo>
                  <a:pt x="174306" y="108404"/>
                </a:lnTo>
                <a:lnTo>
                  <a:pt x="174306" y="108407"/>
                </a:lnTo>
                <a:lnTo>
                  <a:pt x="174309" y="108411"/>
                </a:lnTo>
                <a:lnTo>
                  <a:pt x="174309" y="108413"/>
                </a:lnTo>
                <a:lnTo>
                  <a:pt x="174311" y="108416"/>
                </a:lnTo>
                <a:lnTo>
                  <a:pt x="174311" y="108416"/>
                </a:lnTo>
                <a:lnTo>
                  <a:pt x="174312" y="108418"/>
                </a:lnTo>
                <a:lnTo>
                  <a:pt x="174312" y="108422"/>
                </a:lnTo>
                <a:lnTo>
                  <a:pt x="174313" y="108424"/>
                </a:lnTo>
                <a:lnTo>
                  <a:pt x="174318" y="108430"/>
                </a:lnTo>
                <a:lnTo>
                  <a:pt x="174322" y="108433"/>
                </a:lnTo>
                <a:lnTo>
                  <a:pt x="174325" y="108435"/>
                </a:lnTo>
                <a:lnTo>
                  <a:pt x="174329" y="108438"/>
                </a:lnTo>
                <a:lnTo>
                  <a:pt x="174338" y="108438"/>
                </a:lnTo>
                <a:lnTo>
                  <a:pt x="174343" y="108438"/>
                </a:lnTo>
                <a:lnTo>
                  <a:pt x="174348" y="108438"/>
                </a:lnTo>
                <a:lnTo>
                  <a:pt x="174355" y="108445"/>
                </a:lnTo>
                <a:lnTo>
                  <a:pt x="174355" y="108450"/>
                </a:lnTo>
                <a:lnTo>
                  <a:pt x="174356" y="108454"/>
                </a:lnTo>
                <a:lnTo>
                  <a:pt x="174358" y="108459"/>
                </a:lnTo>
                <a:lnTo>
                  <a:pt x="174360" y="108464"/>
                </a:lnTo>
                <a:lnTo>
                  <a:pt x="174360" y="108465"/>
                </a:lnTo>
                <a:lnTo>
                  <a:pt x="174361" y="108467"/>
                </a:lnTo>
                <a:lnTo>
                  <a:pt x="174363" y="108471"/>
                </a:lnTo>
                <a:lnTo>
                  <a:pt x="174363" y="108472"/>
                </a:lnTo>
                <a:lnTo>
                  <a:pt x="174364" y="108475"/>
                </a:lnTo>
                <a:lnTo>
                  <a:pt x="174365" y="108480"/>
                </a:lnTo>
                <a:lnTo>
                  <a:pt x="174369" y="108484"/>
                </a:lnTo>
                <a:lnTo>
                  <a:pt x="174372" y="108488"/>
                </a:lnTo>
                <a:lnTo>
                  <a:pt x="174378" y="108497"/>
                </a:lnTo>
                <a:lnTo>
                  <a:pt x="174380" y="108498"/>
                </a:lnTo>
                <a:lnTo>
                  <a:pt x="174395" y="108512"/>
                </a:lnTo>
                <a:lnTo>
                  <a:pt x="174398" y="108515"/>
                </a:lnTo>
                <a:lnTo>
                  <a:pt x="174406" y="108517"/>
                </a:lnTo>
                <a:lnTo>
                  <a:pt x="174409" y="108521"/>
                </a:lnTo>
                <a:lnTo>
                  <a:pt x="174409" y="108523"/>
                </a:lnTo>
                <a:lnTo>
                  <a:pt x="174410" y="108523"/>
                </a:lnTo>
                <a:lnTo>
                  <a:pt x="174410" y="108524"/>
                </a:lnTo>
                <a:lnTo>
                  <a:pt x="174415" y="108532"/>
                </a:lnTo>
                <a:lnTo>
                  <a:pt x="174420" y="108537"/>
                </a:lnTo>
                <a:lnTo>
                  <a:pt x="174426" y="108540"/>
                </a:lnTo>
                <a:lnTo>
                  <a:pt x="174427" y="108541"/>
                </a:lnTo>
                <a:lnTo>
                  <a:pt x="174431" y="108541"/>
                </a:lnTo>
                <a:lnTo>
                  <a:pt x="174435" y="108541"/>
                </a:lnTo>
                <a:lnTo>
                  <a:pt x="174440" y="108544"/>
                </a:lnTo>
                <a:lnTo>
                  <a:pt x="174445" y="108547"/>
                </a:lnTo>
                <a:lnTo>
                  <a:pt x="174446" y="108549"/>
                </a:lnTo>
                <a:lnTo>
                  <a:pt x="174448" y="108551"/>
                </a:lnTo>
                <a:lnTo>
                  <a:pt x="174452" y="108554"/>
                </a:lnTo>
                <a:lnTo>
                  <a:pt x="174463" y="108562"/>
                </a:lnTo>
                <a:lnTo>
                  <a:pt x="174468" y="108565"/>
                </a:lnTo>
                <a:lnTo>
                  <a:pt x="174469" y="108566"/>
                </a:lnTo>
                <a:lnTo>
                  <a:pt x="174470" y="108566"/>
                </a:lnTo>
                <a:lnTo>
                  <a:pt x="174471" y="108566"/>
                </a:lnTo>
                <a:lnTo>
                  <a:pt x="174473" y="108567"/>
                </a:lnTo>
                <a:lnTo>
                  <a:pt x="174477" y="108569"/>
                </a:lnTo>
                <a:lnTo>
                  <a:pt x="174482" y="108574"/>
                </a:lnTo>
                <a:lnTo>
                  <a:pt x="174486" y="108579"/>
                </a:lnTo>
                <a:lnTo>
                  <a:pt x="174487" y="108580"/>
                </a:lnTo>
                <a:lnTo>
                  <a:pt x="174487" y="108582"/>
                </a:lnTo>
                <a:lnTo>
                  <a:pt x="174502" y="108588"/>
                </a:lnTo>
                <a:lnTo>
                  <a:pt x="174512" y="108589"/>
                </a:lnTo>
                <a:lnTo>
                  <a:pt x="174515" y="108590"/>
                </a:lnTo>
                <a:lnTo>
                  <a:pt x="174515" y="108591"/>
                </a:lnTo>
                <a:lnTo>
                  <a:pt x="174516" y="108592"/>
                </a:lnTo>
                <a:lnTo>
                  <a:pt x="174525" y="108594"/>
                </a:lnTo>
                <a:lnTo>
                  <a:pt x="174527" y="108594"/>
                </a:lnTo>
                <a:lnTo>
                  <a:pt x="174528" y="108595"/>
                </a:lnTo>
                <a:lnTo>
                  <a:pt x="174534" y="108598"/>
                </a:lnTo>
                <a:lnTo>
                  <a:pt x="174534" y="108598"/>
                </a:lnTo>
                <a:lnTo>
                  <a:pt x="174534" y="108598"/>
                </a:lnTo>
                <a:lnTo>
                  <a:pt x="174536" y="108600"/>
                </a:lnTo>
                <a:lnTo>
                  <a:pt x="174540" y="108600"/>
                </a:lnTo>
                <a:lnTo>
                  <a:pt x="174543" y="108600"/>
                </a:lnTo>
                <a:lnTo>
                  <a:pt x="174543" y="108600"/>
                </a:lnTo>
                <a:lnTo>
                  <a:pt x="174548" y="108600"/>
                </a:lnTo>
                <a:lnTo>
                  <a:pt x="174549" y="108600"/>
                </a:lnTo>
                <a:lnTo>
                  <a:pt x="174554" y="108600"/>
                </a:lnTo>
                <a:lnTo>
                  <a:pt x="174560" y="108601"/>
                </a:lnTo>
                <a:lnTo>
                  <a:pt x="174567" y="108603"/>
                </a:lnTo>
                <a:lnTo>
                  <a:pt x="174574" y="108604"/>
                </a:lnTo>
                <a:lnTo>
                  <a:pt x="174578" y="108605"/>
                </a:lnTo>
                <a:lnTo>
                  <a:pt x="174577" y="108611"/>
                </a:lnTo>
                <a:lnTo>
                  <a:pt x="174577" y="108612"/>
                </a:lnTo>
                <a:lnTo>
                  <a:pt x="174576" y="108614"/>
                </a:lnTo>
                <a:lnTo>
                  <a:pt x="174576" y="108619"/>
                </a:lnTo>
                <a:lnTo>
                  <a:pt x="174578" y="108621"/>
                </a:lnTo>
                <a:lnTo>
                  <a:pt x="174581" y="108623"/>
                </a:lnTo>
                <a:lnTo>
                  <a:pt x="174583" y="108624"/>
                </a:lnTo>
                <a:lnTo>
                  <a:pt x="174584" y="108626"/>
                </a:lnTo>
                <a:lnTo>
                  <a:pt x="174584" y="108627"/>
                </a:lnTo>
                <a:lnTo>
                  <a:pt x="174583" y="108628"/>
                </a:lnTo>
                <a:lnTo>
                  <a:pt x="174582" y="108631"/>
                </a:lnTo>
                <a:lnTo>
                  <a:pt x="174588" y="108635"/>
                </a:lnTo>
                <a:lnTo>
                  <a:pt x="174592" y="108638"/>
                </a:lnTo>
                <a:lnTo>
                  <a:pt x="174593" y="108639"/>
                </a:lnTo>
                <a:lnTo>
                  <a:pt x="174594" y="108642"/>
                </a:lnTo>
                <a:lnTo>
                  <a:pt x="174594" y="108644"/>
                </a:lnTo>
                <a:lnTo>
                  <a:pt x="174594" y="108646"/>
                </a:lnTo>
                <a:lnTo>
                  <a:pt x="174594" y="108652"/>
                </a:lnTo>
                <a:lnTo>
                  <a:pt x="174594" y="108652"/>
                </a:lnTo>
                <a:lnTo>
                  <a:pt x="174593" y="108657"/>
                </a:lnTo>
                <a:lnTo>
                  <a:pt x="174593" y="108659"/>
                </a:lnTo>
                <a:lnTo>
                  <a:pt x="174593" y="108661"/>
                </a:lnTo>
                <a:lnTo>
                  <a:pt x="174593" y="108664"/>
                </a:lnTo>
                <a:lnTo>
                  <a:pt x="174601" y="108666"/>
                </a:lnTo>
                <a:lnTo>
                  <a:pt x="174603" y="108667"/>
                </a:lnTo>
                <a:lnTo>
                  <a:pt x="174606" y="108668"/>
                </a:lnTo>
                <a:lnTo>
                  <a:pt x="174612" y="108672"/>
                </a:lnTo>
                <a:lnTo>
                  <a:pt x="174613" y="108673"/>
                </a:lnTo>
                <a:lnTo>
                  <a:pt x="174615" y="108676"/>
                </a:lnTo>
                <a:lnTo>
                  <a:pt x="174616" y="108677"/>
                </a:lnTo>
                <a:lnTo>
                  <a:pt x="174618" y="108680"/>
                </a:lnTo>
                <a:lnTo>
                  <a:pt x="174621" y="108682"/>
                </a:lnTo>
                <a:lnTo>
                  <a:pt x="174629" y="108685"/>
                </a:lnTo>
                <a:lnTo>
                  <a:pt x="174629" y="108686"/>
                </a:lnTo>
                <a:lnTo>
                  <a:pt x="174630" y="108689"/>
                </a:lnTo>
                <a:lnTo>
                  <a:pt x="174632" y="108691"/>
                </a:lnTo>
                <a:lnTo>
                  <a:pt x="174633" y="108693"/>
                </a:lnTo>
                <a:lnTo>
                  <a:pt x="174633" y="108693"/>
                </a:lnTo>
                <a:lnTo>
                  <a:pt x="174635" y="108697"/>
                </a:lnTo>
                <a:lnTo>
                  <a:pt x="174636" y="108699"/>
                </a:lnTo>
                <a:lnTo>
                  <a:pt x="174637" y="108701"/>
                </a:lnTo>
                <a:lnTo>
                  <a:pt x="174639" y="108705"/>
                </a:lnTo>
                <a:lnTo>
                  <a:pt x="174640" y="108708"/>
                </a:lnTo>
                <a:lnTo>
                  <a:pt x="174643" y="108712"/>
                </a:lnTo>
                <a:lnTo>
                  <a:pt x="174649" y="108715"/>
                </a:lnTo>
                <a:lnTo>
                  <a:pt x="174652" y="108716"/>
                </a:lnTo>
                <a:lnTo>
                  <a:pt x="174656" y="108718"/>
                </a:lnTo>
                <a:lnTo>
                  <a:pt x="174658" y="108720"/>
                </a:lnTo>
                <a:lnTo>
                  <a:pt x="174660" y="108722"/>
                </a:lnTo>
                <a:lnTo>
                  <a:pt x="174665" y="108725"/>
                </a:lnTo>
                <a:lnTo>
                  <a:pt x="174672" y="108727"/>
                </a:lnTo>
                <a:lnTo>
                  <a:pt x="174672" y="108727"/>
                </a:lnTo>
                <a:lnTo>
                  <a:pt x="174675" y="108727"/>
                </a:lnTo>
                <a:lnTo>
                  <a:pt x="174677" y="108730"/>
                </a:lnTo>
                <a:lnTo>
                  <a:pt x="174679" y="108732"/>
                </a:lnTo>
                <a:lnTo>
                  <a:pt x="174689" y="108736"/>
                </a:lnTo>
                <a:lnTo>
                  <a:pt x="174693" y="108737"/>
                </a:lnTo>
                <a:lnTo>
                  <a:pt x="174698" y="108739"/>
                </a:lnTo>
                <a:lnTo>
                  <a:pt x="174699" y="108739"/>
                </a:lnTo>
                <a:lnTo>
                  <a:pt x="174707" y="108743"/>
                </a:lnTo>
                <a:lnTo>
                  <a:pt x="174709" y="108746"/>
                </a:lnTo>
                <a:lnTo>
                  <a:pt x="174712" y="108748"/>
                </a:lnTo>
                <a:lnTo>
                  <a:pt x="174716" y="108752"/>
                </a:lnTo>
                <a:lnTo>
                  <a:pt x="174717" y="108755"/>
                </a:lnTo>
                <a:lnTo>
                  <a:pt x="174717" y="108756"/>
                </a:lnTo>
                <a:lnTo>
                  <a:pt x="174719" y="108758"/>
                </a:lnTo>
                <a:lnTo>
                  <a:pt x="174722" y="108761"/>
                </a:lnTo>
                <a:lnTo>
                  <a:pt x="174722" y="108763"/>
                </a:lnTo>
                <a:lnTo>
                  <a:pt x="174725" y="108768"/>
                </a:lnTo>
                <a:lnTo>
                  <a:pt x="174726" y="108771"/>
                </a:lnTo>
                <a:lnTo>
                  <a:pt x="174727" y="108774"/>
                </a:lnTo>
                <a:lnTo>
                  <a:pt x="174727" y="108777"/>
                </a:lnTo>
                <a:lnTo>
                  <a:pt x="174727" y="108780"/>
                </a:lnTo>
                <a:lnTo>
                  <a:pt x="174727" y="108785"/>
                </a:lnTo>
                <a:lnTo>
                  <a:pt x="174727" y="108789"/>
                </a:lnTo>
                <a:lnTo>
                  <a:pt x="174727" y="108797"/>
                </a:lnTo>
                <a:lnTo>
                  <a:pt x="174728" y="108802"/>
                </a:lnTo>
                <a:lnTo>
                  <a:pt x="174730" y="108805"/>
                </a:lnTo>
                <a:lnTo>
                  <a:pt x="174732" y="108809"/>
                </a:lnTo>
                <a:lnTo>
                  <a:pt x="174734" y="108813"/>
                </a:lnTo>
                <a:lnTo>
                  <a:pt x="174738" y="108820"/>
                </a:lnTo>
                <a:lnTo>
                  <a:pt x="174743" y="108828"/>
                </a:lnTo>
                <a:lnTo>
                  <a:pt x="174743" y="108828"/>
                </a:lnTo>
                <a:lnTo>
                  <a:pt x="174744" y="108830"/>
                </a:lnTo>
                <a:lnTo>
                  <a:pt x="174744" y="108831"/>
                </a:lnTo>
                <a:lnTo>
                  <a:pt x="174746" y="108836"/>
                </a:lnTo>
                <a:lnTo>
                  <a:pt x="174748" y="108838"/>
                </a:lnTo>
                <a:lnTo>
                  <a:pt x="174749" y="108840"/>
                </a:lnTo>
                <a:lnTo>
                  <a:pt x="174750" y="108842"/>
                </a:lnTo>
                <a:lnTo>
                  <a:pt x="174752" y="108844"/>
                </a:lnTo>
                <a:lnTo>
                  <a:pt x="174753" y="108849"/>
                </a:lnTo>
                <a:lnTo>
                  <a:pt x="174753" y="108851"/>
                </a:lnTo>
                <a:lnTo>
                  <a:pt x="174755" y="108854"/>
                </a:lnTo>
                <a:lnTo>
                  <a:pt x="174756" y="108859"/>
                </a:lnTo>
                <a:lnTo>
                  <a:pt x="174760" y="108864"/>
                </a:lnTo>
                <a:lnTo>
                  <a:pt x="174762" y="108866"/>
                </a:lnTo>
                <a:lnTo>
                  <a:pt x="174763" y="108868"/>
                </a:lnTo>
                <a:lnTo>
                  <a:pt x="174766" y="108870"/>
                </a:lnTo>
                <a:lnTo>
                  <a:pt x="174767" y="108871"/>
                </a:lnTo>
                <a:lnTo>
                  <a:pt x="174771" y="108874"/>
                </a:lnTo>
                <a:lnTo>
                  <a:pt x="174778" y="108882"/>
                </a:lnTo>
                <a:lnTo>
                  <a:pt x="174779" y="108883"/>
                </a:lnTo>
                <a:lnTo>
                  <a:pt x="174785" y="108889"/>
                </a:lnTo>
                <a:lnTo>
                  <a:pt x="174789" y="108891"/>
                </a:lnTo>
                <a:lnTo>
                  <a:pt x="174791" y="108891"/>
                </a:lnTo>
                <a:lnTo>
                  <a:pt x="174794" y="108891"/>
                </a:lnTo>
                <a:lnTo>
                  <a:pt x="174802" y="108894"/>
                </a:lnTo>
                <a:lnTo>
                  <a:pt x="174805" y="108899"/>
                </a:lnTo>
                <a:lnTo>
                  <a:pt x="174807" y="108904"/>
                </a:lnTo>
                <a:lnTo>
                  <a:pt x="174804" y="108909"/>
                </a:lnTo>
                <a:lnTo>
                  <a:pt x="174803" y="108910"/>
                </a:lnTo>
                <a:lnTo>
                  <a:pt x="174802" y="108911"/>
                </a:lnTo>
                <a:lnTo>
                  <a:pt x="174802" y="108916"/>
                </a:lnTo>
                <a:lnTo>
                  <a:pt x="174802" y="108916"/>
                </a:lnTo>
                <a:lnTo>
                  <a:pt x="174802" y="108925"/>
                </a:lnTo>
                <a:lnTo>
                  <a:pt x="174803" y="108927"/>
                </a:lnTo>
                <a:lnTo>
                  <a:pt x="174804" y="108929"/>
                </a:lnTo>
                <a:lnTo>
                  <a:pt x="174805" y="108929"/>
                </a:lnTo>
                <a:lnTo>
                  <a:pt x="174810" y="108932"/>
                </a:lnTo>
                <a:lnTo>
                  <a:pt x="174813" y="108934"/>
                </a:lnTo>
                <a:lnTo>
                  <a:pt x="174814" y="108939"/>
                </a:lnTo>
                <a:lnTo>
                  <a:pt x="174814" y="108941"/>
                </a:lnTo>
                <a:lnTo>
                  <a:pt x="174814" y="108943"/>
                </a:lnTo>
                <a:lnTo>
                  <a:pt x="174815" y="108946"/>
                </a:lnTo>
                <a:lnTo>
                  <a:pt x="174816" y="108950"/>
                </a:lnTo>
                <a:lnTo>
                  <a:pt x="174819" y="108957"/>
                </a:lnTo>
                <a:lnTo>
                  <a:pt x="174823" y="108960"/>
                </a:lnTo>
                <a:lnTo>
                  <a:pt x="174826" y="108962"/>
                </a:lnTo>
                <a:lnTo>
                  <a:pt x="174831" y="108963"/>
                </a:lnTo>
                <a:lnTo>
                  <a:pt x="174833" y="108963"/>
                </a:lnTo>
                <a:lnTo>
                  <a:pt x="174836" y="108964"/>
                </a:lnTo>
                <a:lnTo>
                  <a:pt x="174838" y="108964"/>
                </a:lnTo>
                <a:lnTo>
                  <a:pt x="174841" y="108966"/>
                </a:lnTo>
                <a:lnTo>
                  <a:pt x="174846" y="108967"/>
                </a:lnTo>
                <a:lnTo>
                  <a:pt x="174848" y="108971"/>
                </a:lnTo>
                <a:lnTo>
                  <a:pt x="174848" y="108971"/>
                </a:lnTo>
                <a:lnTo>
                  <a:pt x="174851" y="108975"/>
                </a:lnTo>
                <a:lnTo>
                  <a:pt x="174852" y="108976"/>
                </a:lnTo>
                <a:lnTo>
                  <a:pt x="174853" y="108976"/>
                </a:lnTo>
                <a:lnTo>
                  <a:pt x="174859" y="108979"/>
                </a:lnTo>
                <a:lnTo>
                  <a:pt x="174861" y="108979"/>
                </a:lnTo>
                <a:lnTo>
                  <a:pt x="174862" y="108979"/>
                </a:lnTo>
                <a:lnTo>
                  <a:pt x="174865" y="108982"/>
                </a:lnTo>
                <a:lnTo>
                  <a:pt x="174874" y="108990"/>
                </a:lnTo>
                <a:lnTo>
                  <a:pt x="174875" y="108991"/>
                </a:lnTo>
                <a:lnTo>
                  <a:pt x="174875" y="108991"/>
                </a:lnTo>
                <a:lnTo>
                  <a:pt x="174876" y="108993"/>
                </a:lnTo>
                <a:lnTo>
                  <a:pt x="174878" y="108999"/>
                </a:lnTo>
                <a:lnTo>
                  <a:pt x="174878" y="109003"/>
                </a:lnTo>
                <a:lnTo>
                  <a:pt x="174878" y="109003"/>
                </a:lnTo>
                <a:lnTo>
                  <a:pt x="174879" y="109007"/>
                </a:lnTo>
                <a:lnTo>
                  <a:pt x="174879" y="109009"/>
                </a:lnTo>
                <a:lnTo>
                  <a:pt x="174882" y="109014"/>
                </a:lnTo>
                <a:lnTo>
                  <a:pt x="174882" y="109015"/>
                </a:lnTo>
                <a:lnTo>
                  <a:pt x="174889" y="109016"/>
                </a:lnTo>
                <a:lnTo>
                  <a:pt x="174890" y="109014"/>
                </a:lnTo>
                <a:lnTo>
                  <a:pt x="174893" y="109009"/>
                </a:lnTo>
                <a:lnTo>
                  <a:pt x="174897" y="109009"/>
                </a:lnTo>
                <a:lnTo>
                  <a:pt x="174898" y="109011"/>
                </a:lnTo>
                <a:lnTo>
                  <a:pt x="174899" y="109014"/>
                </a:lnTo>
                <a:lnTo>
                  <a:pt x="174899" y="109015"/>
                </a:lnTo>
                <a:lnTo>
                  <a:pt x="174902" y="109018"/>
                </a:lnTo>
                <a:lnTo>
                  <a:pt x="174903" y="109018"/>
                </a:lnTo>
                <a:lnTo>
                  <a:pt x="174905" y="109020"/>
                </a:lnTo>
                <a:lnTo>
                  <a:pt x="174906" y="109021"/>
                </a:lnTo>
                <a:lnTo>
                  <a:pt x="174910" y="109028"/>
                </a:lnTo>
                <a:lnTo>
                  <a:pt x="174911" y="109030"/>
                </a:lnTo>
                <a:lnTo>
                  <a:pt x="174915" y="109035"/>
                </a:lnTo>
                <a:lnTo>
                  <a:pt x="174919" y="109039"/>
                </a:lnTo>
                <a:lnTo>
                  <a:pt x="174922" y="109041"/>
                </a:lnTo>
                <a:lnTo>
                  <a:pt x="174926" y="109043"/>
                </a:lnTo>
                <a:lnTo>
                  <a:pt x="174931" y="109041"/>
                </a:lnTo>
                <a:lnTo>
                  <a:pt x="174931" y="109041"/>
                </a:lnTo>
                <a:lnTo>
                  <a:pt x="174932" y="109040"/>
                </a:lnTo>
                <a:lnTo>
                  <a:pt x="174934" y="109039"/>
                </a:lnTo>
                <a:lnTo>
                  <a:pt x="174939" y="109039"/>
                </a:lnTo>
                <a:lnTo>
                  <a:pt x="174942" y="109039"/>
                </a:lnTo>
                <a:lnTo>
                  <a:pt x="174943" y="109041"/>
                </a:lnTo>
                <a:lnTo>
                  <a:pt x="174943" y="109041"/>
                </a:lnTo>
                <a:lnTo>
                  <a:pt x="174946" y="109043"/>
                </a:lnTo>
                <a:lnTo>
                  <a:pt x="174946" y="109044"/>
                </a:lnTo>
                <a:lnTo>
                  <a:pt x="174947" y="109046"/>
                </a:lnTo>
                <a:lnTo>
                  <a:pt x="174948" y="109049"/>
                </a:lnTo>
                <a:lnTo>
                  <a:pt x="174949" y="109051"/>
                </a:lnTo>
                <a:lnTo>
                  <a:pt x="174952" y="109054"/>
                </a:lnTo>
                <a:lnTo>
                  <a:pt x="174954" y="109056"/>
                </a:lnTo>
                <a:lnTo>
                  <a:pt x="174955" y="109056"/>
                </a:lnTo>
                <a:lnTo>
                  <a:pt x="174959" y="109058"/>
                </a:lnTo>
                <a:lnTo>
                  <a:pt x="174960" y="109060"/>
                </a:lnTo>
                <a:lnTo>
                  <a:pt x="174960" y="109061"/>
                </a:lnTo>
                <a:lnTo>
                  <a:pt x="174962" y="109064"/>
                </a:lnTo>
                <a:lnTo>
                  <a:pt x="174968" y="109067"/>
                </a:lnTo>
                <a:lnTo>
                  <a:pt x="174969" y="109067"/>
                </a:lnTo>
                <a:lnTo>
                  <a:pt x="174973" y="109068"/>
                </a:lnTo>
                <a:lnTo>
                  <a:pt x="174976" y="109073"/>
                </a:lnTo>
                <a:lnTo>
                  <a:pt x="174977" y="109075"/>
                </a:lnTo>
                <a:lnTo>
                  <a:pt x="174979" y="109077"/>
                </a:lnTo>
                <a:lnTo>
                  <a:pt x="174981" y="109079"/>
                </a:lnTo>
                <a:lnTo>
                  <a:pt x="174982" y="109080"/>
                </a:lnTo>
                <a:lnTo>
                  <a:pt x="174983" y="109080"/>
                </a:lnTo>
                <a:lnTo>
                  <a:pt x="174985" y="109081"/>
                </a:lnTo>
                <a:lnTo>
                  <a:pt x="174991" y="109084"/>
                </a:lnTo>
                <a:lnTo>
                  <a:pt x="174993" y="109087"/>
                </a:lnTo>
                <a:lnTo>
                  <a:pt x="174995" y="109090"/>
                </a:lnTo>
                <a:lnTo>
                  <a:pt x="174995" y="109093"/>
                </a:lnTo>
                <a:lnTo>
                  <a:pt x="174995" y="109095"/>
                </a:lnTo>
                <a:lnTo>
                  <a:pt x="174996" y="109099"/>
                </a:lnTo>
                <a:lnTo>
                  <a:pt x="174996" y="109100"/>
                </a:lnTo>
                <a:lnTo>
                  <a:pt x="174996" y="109104"/>
                </a:lnTo>
                <a:lnTo>
                  <a:pt x="174995" y="109109"/>
                </a:lnTo>
                <a:lnTo>
                  <a:pt x="174994" y="109119"/>
                </a:lnTo>
                <a:lnTo>
                  <a:pt x="174992" y="109122"/>
                </a:lnTo>
                <a:lnTo>
                  <a:pt x="174990" y="109125"/>
                </a:lnTo>
                <a:lnTo>
                  <a:pt x="174989" y="109126"/>
                </a:lnTo>
                <a:lnTo>
                  <a:pt x="174986" y="109128"/>
                </a:lnTo>
                <a:lnTo>
                  <a:pt x="174985" y="109132"/>
                </a:lnTo>
                <a:lnTo>
                  <a:pt x="174983" y="109136"/>
                </a:lnTo>
                <a:lnTo>
                  <a:pt x="174981" y="109139"/>
                </a:lnTo>
                <a:lnTo>
                  <a:pt x="174981" y="109144"/>
                </a:lnTo>
                <a:lnTo>
                  <a:pt x="174983" y="109147"/>
                </a:lnTo>
                <a:lnTo>
                  <a:pt x="174984" y="109148"/>
                </a:lnTo>
                <a:lnTo>
                  <a:pt x="174986" y="109149"/>
                </a:lnTo>
                <a:lnTo>
                  <a:pt x="174986" y="109150"/>
                </a:lnTo>
                <a:lnTo>
                  <a:pt x="174990" y="109154"/>
                </a:lnTo>
                <a:lnTo>
                  <a:pt x="174990" y="109157"/>
                </a:lnTo>
                <a:lnTo>
                  <a:pt x="174990" y="109158"/>
                </a:lnTo>
                <a:lnTo>
                  <a:pt x="174990" y="109159"/>
                </a:lnTo>
                <a:lnTo>
                  <a:pt x="174991" y="109163"/>
                </a:lnTo>
                <a:lnTo>
                  <a:pt x="174994" y="109166"/>
                </a:lnTo>
                <a:lnTo>
                  <a:pt x="174995" y="109166"/>
                </a:lnTo>
                <a:lnTo>
                  <a:pt x="174999" y="109166"/>
                </a:lnTo>
                <a:lnTo>
                  <a:pt x="175001" y="109170"/>
                </a:lnTo>
                <a:lnTo>
                  <a:pt x="175002" y="109171"/>
                </a:lnTo>
                <a:lnTo>
                  <a:pt x="175004" y="109175"/>
                </a:lnTo>
                <a:lnTo>
                  <a:pt x="175004" y="109176"/>
                </a:lnTo>
                <a:lnTo>
                  <a:pt x="175004" y="109179"/>
                </a:lnTo>
                <a:lnTo>
                  <a:pt x="175005" y="109182"/>
                </a:lnTo>
                <a:lnTo>
                  <a:pt x="175007" y="109186"/>
                </a:lnTo>
                <a:lnTo>
                  <a:pt x="175011" y="109188"/>
                </a:lnTo>
                <a:lnTo>
                  <a:pt x="175011" y="109188"/>
                </a:lnTo>
                <a:lnTo>
                  <a:pt x="175012" y="109189"/>
                </a:lnTo>
                <a:lnTo>
                  <a:pt x="175015" y="109191"/>
                </a:lnTo>
                <a:lnTo>
                  <a:pt x="175026" y="109195"/>
                </a:lnTo>
                <a:lnTo>
                  <a:pt x="175028" y="109195"/>
                </a:lnTo>
                <a:lnTo>
                  <a:pt x="175028" y="109195"/>
                </a:lnTo>
                <a:lnTo>
                  <a:pt x="175033" y="109197"/>
                </a:lnTo>
                <a:lnTo>
                  <a:pt x="175042" y="109198"/>
                </a:lnTo>
                <a:lnTo>
                  <a:pt x="175046" y="109200"/>
                </a:lnTo>
                <a:lnTo>
                  <a:pt x="175047" y="109203"/>
                </a:lnTo>
                <a:lnTo>
                  <a:pt x="175048" y="109208"/>
                </a:lnTo>
                <a:lnTo>
                  <a:pt x="175048" y="109209"/>
                </a:lnTo>
                <a:lnTo>
                  <a:pt x="175048" y="109209"/>
                </a:lnTo>
                <a:lnTo>
                  <a:pt x="175048" y="109211"/>
                </a:lnTo>
                <a:lnTo>
                  <a:pt x="175048" y="109214"/>
                </a:lnTo>
                <a:lnTo>
                  <a:pt x="175054" y="109219"/>
                </a:lnTo>
                <a:lnTo>
                  <a:pt x="175058" y="109222"/>
                </a:lnTo>
                <a:lnTo>
                  <a:pt x="175061" y="109224"/>
                </a:lnTo>
                <a:lnTo>
                  <a:pt x="175062" y="109227"/>
                </a:lnTo>
                <a:lnTo>
                  <a:pt x="175062" y="109232"/>
                </a:lnTo>
                <a:lnTo>
                  <a:pt x="175062" y="109232"/>
                </a:lnTo>
                <a:lnTo>
                  <a:pt x="175062" y="109234"/>
                </a:lnTo>
                <a:lnTo>
                  <a:pt x="175062" y="109236"/>
                </a:lnTo>
                <a:lnTo>
                  <a:pt x="175064" y="109237"/>
                </a:lnTo>
                <a:lnTo>
                  <a:pt x="175072" y="109240"/>
                </a:lnTo>
                <a:lnTo>
                  <a:pt x="175077" y="109241"/>
                </a:lnTo>
                <a:lnTo>
                  <a:pt x="175079" y="109241"/>
                </a:lnTo>
                <a:lnTo>
                  <a:pt x="175082" y="109241"/>
                </a:lnTo>
                <a:lnTo>
                  <a:pt x="175087" y="109243"/>
                </a:lnTo>
                <a:lnTo>
                  <a:pt x="175090" y="109246"/>
                </a:lnTo>
                <a:lnTo>
                  <a:pt x="175092" y="109248"/>
                </a:lnTo>
                <a:lnTo>
                  <a:pt x="175093" y="109249"/>
                </a:lnTo>
                <a:lnTo>
                  <a:pt x="175097" y="109250"/>
                </a:lnTo>
                <a:lnTo>
                  <a:pt x="175100" y="109250"/>
                </a:lnTo>
                <a:lnTo>
                  <a:pt x="175102" y="109251"/>
                </a:lnTo>
                <a:lnTo>
                  <a:pt x="175110" y="109253"/>
                </a:lnTo>
                <a:lnTo>
                  <a:pt x="175111" y="109254"/>
                </a:lnTo>
                <a:lnTo>
                  <a:pt x="175111" y="109254"/>
                </a:lnTo>
                <a:lnTo>
                  <a:pt x="175111" y="109254"/>
                </a:lnTo>
                <a:lnTo>
                  <a:pt x="175113" y="109255"/>
                </a:lnTo>
                <a:lnTo>
                  <a:pt x="175118" y="109257"/>
                </a:lnTo>
                <a:lnTo>
                  <a:pt x="175123" y="109258"/>
                </a:lnTo>
                <a:lnTo>
                  <a:pt x="175128" y="109258"/>
                </a:lnTo>
                <a:lnTo>
                  <a:pt x="175128" y="109258"/>
                </a:lnTo>
                <a:lnTo>
                  <a:pt x="175132" y="109258"/>
                </a:lnTo>
                <a:lnTo>
                  <a:pt x="175136" y="109260"/>
                </a:lnTo>
                <a:lnTo>
                  <a:pt x="175136" y="109260"/>
                </a:lnTo>
                <a:lnTo>
                  <a:pt x="175139" y="109264"/>
                </a:lnTo>
                <a:lnTo>
                  <a:pt x="175139" y="109265"/>
                </a:lnTo>
                <a:lnTo>
                  <a:pt x="175140" y="109266"/>
                </a:lnTo>
                <a:lnTo>
                  <a:pt x="175141" y="109266"/>
                </a:lnTo>
                <a:lnTo>
                  <a:pt x="175141" y="109267"/>
                </a:lnTo>
                <a:lnTo>
                  <a:pt x="175142" y="109270"/>
                </a:lnTo>
                <a:lnTo>
                  <a:pt x="175142" y="109272"/>
                </a:lnTo>
                <a:lnTo>
                  <a:pt x="175144" y="109275"/>
                </a:lnTo>
                <a:lnTo>
                  <a:pt x="175150" y="109281"/>
                </a:lnTo>
                <a:lnTo>
                  <a:pt x="175156" y="109281"/>
                </a:lnTo>
                <a:lnTo>
                  <a:pt x="175161" y="109280"/>
                </a:lnTo>
                <a:lnTo>
                  <a:pt x="175166" y="109274"/>
                </a:lnTo>
                <a:lnTo>
                  <a:pt x="175169" y="109271"/>
                </a:lnTo>
                <a:lnTo>
                  <a:pt x="175170" y="109270"/>
                </a:lnTo>
                <a:lnTo>
                  <a:pt x="175172" y="109267"/>
                </a:lnTo>
                <a:lnTo>
                  <a:pt x="175173" y="109267"/>
                </a:lnTo>
                <a:lnTo>
                  <a:pt x="175179" y="109265"/>
                </a:lnTo>
                <a:lnTo>
                  <a:pt x="175182" y="109265"/>
                </a:lnTo>
                <a:lnTo>
                  <a:pt x="175188" y="109265"/>
                </a:lnTo>
                <a:lnTo>
                  <a:pt x="175188" y="109265"/>
                </a:lnTo>
                <a:lnTo>
                  <a:pt x="175191" y="109267"/>
                </a:lnTo>
                <a:lnTo>
                  <a:pt x="175191" y="109267"/>
                </a:lnTo>
                <a:lnTo>
                  <a:pt x="175193" y="109271"/>
                </a:lnTo>
                <a:lnTo>
                  <a:pt x="175194" y="109274"/>
                </a:lnTo>
                <a:lnTo>
                  <a:pt x="175194" y="109277"/>
                </a:lnTo>
                <a:lnTo>
                  <a:pt x="175194" y="109279"/>
                </a:lnTo>
                <a:lnTo>
                  <a:pt x="175195" y="109282"/>
                </a:lnTo>
                <a:lnTo>
                  <a:pt x="175200" y="109288"/>
                </a:lnTo>
                <a:lnTo>
                  <a:pt x="175200" y="109288"/>
                </a:lnTo>
                <a:lnTo>
                  <a:pt x="175201" y="109288"/>
                </a:lnTo>
                <a:lnTo>
                  <a:pt x="175202" y="109290"/>
                </a:lnTo>
                <a:lnTo>
                  <a:pt x="175203" y="109292"/>
                </a:lnTo>
                <a:lnTo>
                  <a:pt x="175203" y="109293"/>
                </a:lnTo>
                <a:lnTo>
                  <a:pt x="175208" y="109299"/>
                </a:lnTo>
                <a:lnTo>
                  <a:pt x="175209" y="109299"/>
                </a:lnTo>
                <a:lnTo>
                  <a:pt x="175212" y="109302"/>
                </a:lnTo>
                <a:lnTo>
                  <a:pt x="175216" y="109305"/>
                </a:lnTo>
                <a:lnTo>
                  <a:pt x="175218" y="109305"/>
                </a:lnTo>
                <a:lnTo>
                  <a:pt x="175223" y="109306"/>
                </a:lnTo>
                <a:lnTo>
                  <a:pt x="175227" y="109306"/>
                </a:lnTo>
                <a:lnTo>
                  <a:pt x="175229" y="109308"/>
                </a:lnTo>
                <a:lnTo>
                  <a:pt x="175232" y="109310"/>
                </a:lnTo>
                <a:lnTo>
                  <a:pt x="175234" y="109310"/>
                </a:lnTo>
                <a:lnTo>
                  <a:pt x="175238" y="109311"/>
                </a:lnTo>
                <a:lnTo>
                  <a:pt x="175245" y="109311"/>
                </a:lnTo>
                <a:lnTo>
                  <a:pt x="175247" y="109310"/>
                </a:lnTo>
                <a:lnTo>
                  <a:pt x="175248" y="109310"/>
                </a:lnTo>
                <a:lnTo>
                  <a:pt x="175250" y="109308"/>
                </a:lnTo>
                <a:lnTo>
                  <a:pt x="175252" y="109307"/>
                </a:lnTo>
                <a:lnTo>
                  <a:pt x="175255" y="109304"/>
                </a:lnTo>
                <a:lnTo>
                  <a:pt x="175260" y="109301"/>
                </a:lnTo>
                <a:lnTo>
                  <a:pt x="175263" y="109302"/>
                </a:lnTo>
                <a:lnTo>
                  <a:pt x="175266" y="109306"/>
                </a:lnTo>
                <a:lnTo>
                  <a:pt x="175269" y="109310"/>
                </a:lnTo>
                <a:lnTo>
                  <a:pt x="175271" y="109312"/>
                </a:lnTo>
                <a:lnTo>
                  <a:pt x="175273" y="109315"/>
                </a:lnTo>
                <a:lnTo>
                  <a:pt x="175273" y="109316"/>
                </a:lnTo>
                <a:lnTo>
                  <a:pt x="175275" y="109319"/>
                </a:lnTo>
                <a:lnTo>
                  <a:pt x="175278" y="109321"/>
                </a:lnTo>
                <a:lnTo>
                  <a:pt x="175281" y="109324"/>
                </a:lnTo>
                <a:lnTo>
                  <a:pt x="175282" y="109324"/>
                </a:lnTo>
                <a:lnTo>
                  <a:pt x="175287" y="109325"/>
                </a:lnTo>
                <a:lnTo>
                  <a:pt x="175290" y="109326"/>
                </a:lnTo>
                <a:lnTo>
                  <a:pt x="175290" y="109326"/>
                </a:lnTo>
                <a:lnTo>
                  <a:pt x="175292" y="109326"/>
                </a:lnTo>
                <a:lnTo>
                  <a:pt x="175292" y="109326"/>
                </a:lnTo>
                <a:lnTo>
                  <a:pt x="175292" y="109326"/>
                </a:lnTo>
                <a:lnTo>
                  <a:pt x="175294" y="109327"/>
                </a:lnTo>
                <a:lnTo>
                  <a:pt x="175301" y="109335"/>
                </a:lnTo>
                <a:lnTo>
                  <a:pt x="175309" y="109342"/>
                </a:lnTo>
                <a:lnTo>
                  <a:pt x="175309" y="109345"/>
                </a:lnTo>
                <a:lnTo>
                  <a:pt x="175309" y="109347"/>
                </a:lnTo>
                <a:lnTo>
                  <a:pt x="175309" y="109348"/>
                </a:lnTo>
                <a:lnTo>
                  <a:pt x="175309" y="109350"/>
                </a:lnTo>
                <a:lnTo>
                  <a:pt x="175311" y="109354"/>
                </a:lnTo>
                <a:lnTo>
                  <a:pt x="175313" y="109358"/>
                </a:lnTo>
                <a:lnTo>
                  <a:pt x="175316" y="109361"/>
                </a:lnTo>
                <a:lnTo>
                  <a:pt x="175320" y="109364"/>
                </a:lnTo>
                <a:lnTo>
                  <a:pt x="175325" y="109367"/>
                </a:lnTo>
                <a:lnTo>
                  <a:pt x="175327" y="109368"/>
                </a:lnTo>
                <a:lnTo>
                  <a:pt x="175329" y="109369"/>
                </a:lnTo>
                <a:lnTo>
                  <a:pt x="175340" y="109372"/>
                </a:lnTo>
                <a:lnTo>
                  <a:pt x="175344" y="109374"/>
                </a:lnTo>
                <a:lnTo>
                  <a:pt x="175348" y="109377"/>
                </a:lnTo>
                <a:lnTo>
                  <a:pt x="175352" y="109379"/>
                </a:lnTo>
                <a:lnTo>
                  <a:pt x="175356" y="109380"/>
                </a:lnTo>
                <a:lnTo>
                  <a:pt x="175359" y="109383"/>
                </a:lnTo>
                <a:lnTo>
                  <a:pt x="175359" y="109384"/>
                </a:lnTo>
                <a:lnTo>
                  <a:pt x="175362" y="109387"/>
                </a:lnTo>
                <a:lnTo>
                  <a:pt x="175362" y="109387"/>
                </a:lnTo>
                <a:lnTo>
                  <a:pt x="175367" y="109390"/>
                </a:lnTo>
                <a:lnTo>
                  <a:pt x="175370" y="109391"/>
                </a:lnTo>
                <a:lnTo>
                  <a:pt x="175373" y="109392"/>
                </a:lnTo>
                <a:lnTo>
                  <a:pt x="175380" y="109402"/>
                </a:lnTo>
                <a:lnTo>
                  <a:pt x="175381" y="109408"/>
                </a:lnTo>
                <a:lnTo>
                  <a:pt x="175380" y="109416"/>
                </a:lnTo>
                <a:lnTo>
                  <a:pt x="175374" y="109418"/>
                </a:lnTo>
                <a:lnTo>
                  <a:pt x="175367" y="109421"/>
                </a:lnTo>
                <a:lnTo>
                  <a:pt x="175364" y="109421"/>
                </a:lnTo>
                <a:lnTo>
                  <a:pt x="175363" y="109421"/>
                </a:lnTo>
                <a:lnTo>
                  <a:pt x="175359" y="109423"/>
                </a:lnTo>
                <a:lnTo>
                  <a:pt x="175356" y="109425"/>
                </a:lnTo>
                <a:lnTo>
                  <a:pt x="175353" y="109432"/>
                </a:lnTo>
                <a:lnTo>
                  <a:pt x="175354" y="109435"/>
                </a:lnTo>
                <a:lnTo>
                  <a:pt x="175354" y="109436"/>
                </a:lnTo>
                <a:lnTo>
                  <a:pt x="175354" y="109440"/>
                </a:lnTo>
                <a:lnTo>
                  <a:pt x="175360" y="109445"/>
                </a:lnTo>
                <a:lnTo>
                  <a:pt x="175361" y="109446"/>
                </a:lnTo>
                <a:lnTo>
                  <a:pt x="175365" y="109446"/>
                </a:lnTo>
                <a:lnTo>
                  <a:pt x="175367" y="109445"/>
                </a:lnTo>
                <a:lnTo>
                  <a:pt x="175372" y="109441"/>
                </a:lnTo>
                <a:lnTo>
                  <a:pt x="175373" y="109438"/>
                </a:lnTo>
                <a:lnTo>
                  <a:pt x="175374" y="109434"/>
                </a:lnTo>
                <a:lnTo>
                  <a:pt x="175378" y="109432"/>
                </a:lnTo>
                <a:lnTo>
                  <a:pt x="175382" y="109432"/>
                </a:lnTo>
                <a:lnTo>
                  <a:pt x="175385" y="109437"/>
                </a:lnTo>
                <a:lnTo>
                  <a:pt x="175385" y="109437"/>
                </a:lnTo>
                <a:lnTo>
                  <a:pt x="175387" y="109444"/>
                </a:lnTo>
                <a:lnTo>
                  <a:pt x="175388" y="109445"/>
                </a:lnTo>
                <a:lnTo>
                  <a:pt x="175390" y="109448"/>
                </a:lnTo>
                <a:lnTo>
                  <a:pt x="175389" y="109451"/>
                </a:lnTo>
                <a:lnTo>
                  <a:pt x="175387" y="109452"/>
                </a:lnTo>
                <a:lnTo>
                  <a:pt x="175386" y="109452"/>
                </a:lnTo>
                <a:lnTo>
                  <a:pt x="175384" y="109457"/>
                </a:lnTo>
                <a:lnTo>
                  <a:pt x="175383" y="109458"/>
                </a:lnTo>
                <a:lnTo>
                  <a:pt x="175384" y="109461"/>
                </a:lnTo>
                <a:lnTo>
                  <a:pt x="175388" y="109463"/>
                </a:lnTo>
                <a:lnTo>
                  <a:pt x="175389" y="109463"/>
                </a:lnTo>
                <a:lnTo>
                  <a:pt x="175392" y="109464"/>
                </a:lnTo>
                <a:lnTo>
                  <a:pt x="175398" y="109470"/>
                </a:lnTo>
                <a:lnTo>
                  <a:pt x="175399" y="109471"/>
                </a:lnTo>
                <a:lnTo>
                  <a:pt x="175400" y="109472"/>
                </a:lnTo>
                <a:lnTo>
                  <a:pt x="175400" y="109472"/>
                </a:lnTo>
                <a:lnTo>
                  <a:pt x="175403" y="109481"/>
                </a:lnTo>
                <a:lnTo>
                  <a:pt x="175403" y="109483"/>
                </a:lnTo>
                <a:lnTo>
                  <a:pt x="175404" y="109484"/>
                </a:lnTo>
                <a:lnTo>
                  <a:pt x="175404" y="109486"/>
                </a:lnTo>
                <a:lnTo>
                  <a:pt x="175407" y="109491"/>
                </a:lnTo>
                <a:lnTo>
                  <a:pt x="175415" y="109498"/>
                </a:lnTo>
                <a:lnTo>
                  <a:pt x="175418" y="109498"/>
                </a:lnTo>
                <a:lnTo>
                  <a:pt x="175423" y="109500"/>
                </a:lnTo>
                <a:lnTo>
                  <a:pt x="175429" y="109500"/>
                </a:lnTo>
                <a:lnTo>
                  <a:pt x="175436" y="109500"/>
                </a:lnTo>
                <a:lnTo>
                  <a:pt x="175436" y="109500"/>
                </a:lnTo>
                <a:lnTo>
                  <a:pt x="175438" y="109500"/>
                </a:lnTo>
                <a:lnTo>
                  <a:pt x="175440" y="109500"/>
                </a:lnTo>
                <a:lnTo>
                  <a:pt x="175441" y="109500"/>
                </a:lnTo>
                <a:lnTo>
                  <a:pt x="175445" y="109500"/>
                </a:lnTo>
                <a:lnTo>
                  <a:pt x="175447" y="109500"/>
                </a:lnTo>
                <a:lnTo>
                  <a:pt x="175449" y="109500"/>
                </a:lnTo>
                <a:lnTo>
                  <a:pt x="175464" y="109502"/>
                </a:lnTo>
                <a:lnTo>
                  <a:pt x="175465" y="109502"/>
                </a:lnTo>
                <a:lnTo>
                  <a:pt x="175467" y="109502"/>
                </a:lnTo>
                <a:lnTo>
                  <a:pt x="175470" y="109502"/>
                </a:lnTo>
                <a:lnTo>
                  <a:pt x="175476" y="109500"/>
                </a:lnTo>
                <a:lnTo>
                  <a:pt x="175478" y="109500"/>
                </a:lnTo>
                <a:lnTo>
                  <a:pt x="175482" y="109500"/>
                </a:lnTo>
                <a:lnTo>
                  <a:pt x="175488" y="109500"/>
                </a:lnTo>
                <a:lnTo>
                  <a:pt x="175489" y="109501"/>
                </a:lnTo>
                <a:lnTo>
                  <a:pt x="175491" y="109502"/>
                </a:lnTo>
                <a:lnTo>
                  <a:pt x="175498" y="109502"/>
                </a:lnTo>
                <a:lnTo>
                  <a:pt x="175503" y="109502"/>
                </a:lnTo>
                <a:lnTo>
                  <a:pt x="175506" y="109500"/>
                </a:lnTo>
                <a:lnTo>
                  <a:pt x="175510" y="109496"/>
                </a:lnTo>
                <a:lnTo>
                  <a:pt x="175511" y="109495"/>
                </a:lnTo>
                <a:lnTo>
                  <a:pt x="175512" y="109492"/>
                </a:lnTo>
                <a:lnTo>
                  <a:pt x="175517" y="109488"/>
                </a:lnTo>
                <a:lnTo>
                  <a:pt x="175524" y="109488"/>
                </a:lnTo>
                <a:lnTo>
                  <a:pt x="175532" y="109489"/>
                </a:lnTo>
                <a:lnTo>
                  <a:pt x="175535" y="109490"/>
                </a:lnTo>
                <a:lnTo>
                  <a:pt x="175536" y="109490"/>
                </a:lnTo>
                <a:lnTo>
                  <a:pt x="175539" y="109491"/>
                </a:lnTo>
                <a:lnTo>
                  <a:pt x="175540" y="109491"/>
                </a:lnTo>
                <a:lnTo>
                  <a:pt x="175543" y="109491"/>
                </a:lnTo>
                <a:lnTo>
                  <a:pt x="175545" y="109491"/>
                </a:lnTo>
                <a:lnTo>
                  <a:pt x="175547" y="109490"/>
                </a:lnTo>
                <a:lnTo>
                  <a:pt x="175547" y="109490"/>
                </a:lnTo>
                <a:lnTo>
                  <a:pt x="175550" y="109488"/>
                </a:lnTo>
                <a:lnTo>
                  <a:pt x="175555" y="109488"/>
                </a:lnTo>
                <a:lnTo>
                  <a:pt x="175563" y="109488"/>
                </a:lnTo>
                <a:lnTo>
                  <a:pt x="175571" y="109491"/>
                </a:lnTo>
                <a:lnTo>
                  <a:pt x="175573" y="109493"/>
                </a:lnTo>
                <a:lnTo>
                  <a:pt x="175576" y="109497"/>
                </a:lnTo>
                <a:lnTo>
                  <a:pt x="175576" y="109498"/>
                </a:lnTo>
                <a:lnTo>
                  <a:pt x="175576" y="109503"/>
                </a:lnTo>
                <a:lnTo>
                  <a:pt x="175582" y="109506"/>
                </a:lnTo>
                <a:lnTo>
                  <a:pt x="175584" y="109506"/>
                </a:lnTo>
                <a:lnTo>
                  <a:pt x="175587" y="109506"/>
                </a:lnTo>
                <a:lnTo>
                  <a:pt x="175589" y="109506"/>
                </a:lnTo>
                <a:lnTo>
                  <a:pt x="175597" y="109509"/>
                </a:lnTo>
                <a:lnTo>
                  <a:pt x="175600" y="109510"/>
                </a:lnTo>
                <a:lnTo>
                  <a:pt x="175604" y="109512"/>
                </a:lnTo>
                <a:lnTo>
                  <a:pt x="175612" y="109513"/>
                </a:lnTo>
                <a:lnTo>
                  <a:pt x="175612" y="109515"/>
                </a:lnTo>
                <a:lnTo>
                  <a:pt x="175612" y="109516"/>
                </a:lnTo>
                <a:lnTo>
                  <a:pt x="175616" y="109518"/>
                </a:lnTo>
                <a:lnTo>
                  <a:pt x="175618" y="109519"/>
                </a:lnTo>
                <a:lnTo>
                  <a:pt x="175622" y="109519"/>
                </a:lnTo>
                <a:lnTo>
                  <a:pt x="175624" y="109521"/>
                </a:lnTo>
                <a:lnTo>
                  <a:pt x="175625" y="109522"/>
                </a:lnTo>
                <a:lnTo>
                  <a:pt x="175626" y="109523"/>
                </a:lnTo>
                <a:lnTo>
                  <a:pt x="175627" y="109524"/>
                </a:lnTo>
                <a:lnTo>
                  <a:pt x="175628" y="109524"/>
                </a:lnTo>
                <a:lnTo>
                  <a:pt x="175636" y="109529"/>
                </a:lnTo>
                <a:lnTo>
                  <a:pt x="175635" y="109531"/>
                </a:lnTo>
                <a:lnTo>
                  <a:pt x="175633" y="109537"/>
                </a:lnTo>
                <a:lnTo>
                  <a:pt x="175630" y="109545"/>
                </a:lnTo>
                <a:lnTo>
                  <a:pt x="175628" y="109548"/>
                </a:lnTo>
                <a:lnTo>
                  <a:pt x="175626" y="109551"/>
                </a:lnTo>
                <a:lnTo>
                  <a:pt x="175625" y="109556"/>
                </a:lnTo>
                <a:lnTo>
                  <a:pt x="175624" y="109559"/>
                </a:lnTo>
                <a:lnTo>
                  <a:pt x="175630" y="109565"/>
                </a:lnTo>
                <a:lnTo>
                  <a:pt x="175633" y="109566"/>
                </a:lnTo>
                <a:lnTo>
                  <a:pt x="175633" y="109566"/>
                </a:lnTo>
                <a:lnTo>
                  <a:pt x="175637" y="109569"/>
                </a:lnTo>
                <a:lnTo>
                  <a:pt x="175637" y="109574"/>
                </a:lnTo>
                <a:lnTo>
                  <a:pt x="175637" y="109577"/>
                </a:lnTo>
                <a:lnTo>
                  <a:pt x="175636" y="109581"/>
                </a:lnTo>
                <a:lnTo>
                  <a:pt x="175634" y="109585"/>
                </a:lnTo>
                <a:lnTo>
                  <a:pt x="175633" y="109587"/>
                </a:lnTo>
                <a:lnTo>
                  <a:pt x="175633" y="109588"/>
                </a:lnTo>
                <a:lnTo>
                  <a:pt x="175633" y="109589"/>
                </a:lnTo>
                <a:lnTo>
                  <a:pt x="175635" y="109597"/>
                </a:lnTo>
                <a:lnTo>
                  <a:pt x="175643" y="109601"/>
                </a:lnTo>
                <a:lnTo>
                  <a:pt x="175643" y="109601"/>
                </a:lnTo>
                <a:lnTo>
                  <a:pt x="175646" y="109603"/>
                </a:lnTo>
                <a:lnTo>
                  <a:pt x="175648" y="109604"/>
                </a:lnTo>
                <a:lnTo>
                  <a:pt x="175648" y="109606"/>
                </a:lnTo>
                <a:lnTo>
                  <a:pt x="175648" y="109607"/>
                </a:lnTo>
                <a:lnTo>
                  <a:pt x="175648" y="109610"/>
                </a:lnTo>
                <a:lnTo>
                  <a:pt x="175651" y="109613"/>
                </a:lnTo>
                <a:lnTo>
                  <a:pt x="175653" y="109614"/>
                </a:lnTo>
                <a:lnTo>
                  <a:pt x="175654" y="109614"/>
                </a:lnTo>
                <a:lnTo>
                  <a:pt x="175658" y="109617"/>
                </a:lnTo>
                <a:lnTo>
                  <a:pt x="175659" y="109620"/>
                </a:lnTo>
                <a:lnTo>
                  <a:pt x="175659" y="109621"/>
                </a:lnTo>
                <a:lnTo>
                  <a:pt x="175660" y="109623"/>
                </a:lnTo>
                <a:lnTo>
                  <a:pt x="175661" y="109627"/>
                </a:lnTo>
                <a:lnTo>
                  <a:pt x="175662" y="109627"/>
                </a:lnTo>
                <a:lnTo>
                  <a:pt x="175664" y="109628"/>
                </a:lnTo>
                <a:lnTo>
                  <a:pt x="175666" y="109628"/>
                </a:lnTo>
                <a:lnTo>
                  <a:pt x="175666" y="109628"/>
                </a:lnTo>
                <a:lnTo>
                  <a:pt x="175667" y="109629"/>
                </a:lnTo>
                <a:lnTo>
                  <a:pt x="175670" y="109630"/>
                </a:lnTo>
                <a:lnTo>
                  <a:pt x="175671" y="109630"/>
                </a:lnTo>
                <a:lnTo>
                  <a:pt x="175673" y="109630"/>
                </a:lnTo>
                <a:lnTo>
                  <a:pt x="175677" y="109630"/>
                </a:lnTo>
                <a:lnTo>
                  <a:pt x="175682" y="109632"/>
                </a:lnTo>
                <a:lnTo>
                  <a:pt x="175682" y="109633"/>
                </a:lnTo>
                <a:lnTo>
                  <a:pt x="175687" y="109635"/>
                </a:lnTo>
                <a:lnTo>
                  <a:pt x="175687" y="109645"/>
                </a:lnTo>
                <a:lnTo>
                  <a:pt x="175687" y="109646"/>
                </a:lnTo>
                <a:lnTo>
                  <a:pt x="175687" y="109654"/>
                </a:lnTo>
                <a:lnTo>
                  <a:pt x="175687" y="109657"/>
                </a:lnTo>
                <a:lnTo>
                  <a:pt x="175692" y="109660"/>
                </a:lnTo>
                <a:lnTo>
                  <a:pt x="175696" y="109660"/>
                </a:lnTo>
                <a:lnTo>
                  <a:pt x="175700" y="109660"/>
                </a:lnTo>
                <a:lnTo>
                  <a:pt x="175702" y="109659"/>
                </a:lnTo>
                <a:lnTo>
                  <a:pt x="175703" y="109659"/>
                </a:lnTo>
                <a:lnTo>
                  <a:pt x="175710" y="109660"/>
                </a:lnTo>
                <a:lnTo>
                  <a:pt x="175712" y="109662"/>
                </a:lnTo>
                <a:lnTo>
                  <a:pt x="175713" y="109663"/>
                </a:lnTo>
                <a:lnTo>
                  <a:pt x="175716" y="109665"/>
                </a:lnTo>
                <a:lnTo>
                  <a:pt x="175716" y="109665"/>
                </a:lnTo>
                <a:lnTo>
                  <a:pt x="175720" y="109664"/>
                </a:lnTo>
                <a:lnTo>
                  <a:pt x="175726" y="109663"/>
                </a:lnTo>
                <a:lnTo>
                  <a:pt x="175729" y="109663"/>
                </a:lnTo>
                <a:lnTo>
                  <a:pt x="175732" y="109664"/>
                </a:lnTo>
                <a:lnTo>
                  <a:pt x="175735" y="109665"/>
                </a:lnTo>
                <a:lnTo>
                  <a:pt x="175740" y="109667"/>
                </a:lnTo>
                <a:lnTo>
                  <a:pt x="175742" y="109670"/>
                </a:lnTo>
                <a:lnTo>
                  <a:pt x="175744" y="109673"/>
                </a:lnTo>
                <a:lnTo>
                  <a:pt x="175747" y="109673"/>
                </a:lnTo>
                <a:lnTo>
                  <a:pt x="175749" y="109673"/>
                </a:lnTo>
                <a:lnTo>
                  <a:pt x="175753" y="109674"/>
                </a:lnTo>
                <a:lnTo>
                  <a:pt x="175755" y="109673"/>
                </a:lnTo>
                <a:lnTo>
                  <a:pt x="175757" y="109671"/>
                </a:lnTo>
                <a:lnTo>
                  <a:pt x="175760" y="109668"/>
                </a:lnTo>
                <a:lnTo>
                  <a:pt x="175770" y="109669"/>
                </a:lnTo>
                <a:lnTo>
                  <a:pt x="175772" y="109672"/>
                </a:lnTo>
                <a:lnTo>
                  <a:pt x="175773" y="109672"/>
                </a:lnTo>
                <a:lnTo>
                  <a:pt x="175775" y="109674"/>
                </a:lnTo>
                <a:lnTo>
                  <a:pt x="175780" y="109675"/>
                </a:lnTo>
                <a:lnTo>
                  <a:pt x="175783" y="109676"/>
                </a:lnTo>
                <a:lnTo>
                  <a:pt x="175791" y="109679"/>
                </a:lnTo>
                <a:lnTo>
                  <a:pt x="175793" y="109682"/>
                </a:lnTo>
                <a:lnTo>
                  <a:pt x="175794" y="109683"/>
                </a:lnTo>
                <a:lnTo>
                  <a:pt x="175798" y="109688"/>
                </a:lnTo>
                <a:lnTo>
                  <a:pt x="175801" y="109690"/>
                </a:lnTo>
                <a:lnTo>
                  <a:pt x="175804" y="109691"/>
                </a:lnTo>
                <a:lnTo>
                  <a:pt x="175806" y="109691"/>
                </a:lnTo>
                <a:lnTo>
                  <a:pt x="175808" y="109692"/>
                </a:lnTo>
                <a:lnTo>
                  <a:pt x="175814" y="109696"/>
                </a:lnTo>
                <a:lnTo>
                  <a:pt x="175816" y="109698"/>
                </a:lnTo>
                <a:lnTo>
                  <a:pt x="175817" y="109700"/>
                </a:lnTo>
                <a:lnTo>
                  <a:pt x="175825" y="109698"/>
                </a:lnTo>
                <a:lnTo>
                  <a:pt x="175826" y="109697"/>
                </a:lnTo>
                <a:lnTo>
                  <a:pt x="175828" y="109695"/>
                </a:lnTo>
                <a:lnTo>
                  <a:pt x="175834" y="109695"/>
                </a:lnTo>
                <a:lnTo>
                  <a:pt x="175836" y="109697"/>
                </a:lnTo>
                <a:lnTo>
                  <a:pt x="175834" y="109704"/>
                </a:lnTo>
                <a:lnTo>
                  <a:pt x="175835" y="109709"/>
                </a:lnTo>
                <a:lnTo>
                  <a:pt x="175835" y="109709"/>
                </a:lnTo>
                <a:lnTo>
                  <a:pt x="175835" y="109714"/>
                </a:lnTo>
                <a:lnTo>
                  <a:pt x="175838" y="109715"/>
                </a:lnTo>
                <a:lnTo>
                  <a:pt x="175840" y="109716"/>
                </a:lnTo>
                <a:lnTo>
                  <a:pt x="175843" y="109719"/>
                </a:lnTo>
                <a:lnTo>
                  <a:pt x="175843" y="109720"/>
                </a:lnTo>
                <a:lnTo>
                  <a:pt x="175843" y="109723"/>
                </a:lnTo>
                <a:lnTo>
                  <a:pt x="175843" y="109725"/>
                </a:lnTo>
                <a:lnTo>
                  <a:pt x="175843" y="109726"/>
                </a:lnTo>
                <a:lnTo>
                  <a:pt x="175843" y="109726"/>
                </a:lnTo>
                <a:lnTo>
                  <a:pt x="175846" y="109733"/>
                </a:lnTo>
                <a:lnTo>
                  <a:pt x="175846" y="109733"/>
                </a:lnTo>
                <a:lnTo>
                  <a:pt x="175847" y="109734"/>
                </a:lnTo>
                <a:lnTo>
                  <a:pt x="175848" y="109735"/>
                </a:lnTo>
                <a:lnTo>
                  <a:pt x="175854" y="109737"/>
                </a:lnTo>
                <a:lnTo>
                  <a:pt x="175860" y="109740"/>
                </a:lnTo>
                <a:lnTo>
                  <a:pt x="175860" y="109740"/>
                </a:lnTo>
                <a:lnTo>
                  <a:pt x="175861" y="109740"/>
                </a:lnTo>
                <a:lnTo>
                  <a:pt x="175859" y="109743"/>
                </a:lnTo>
                <a:lnTo>
                  <a:pt x="175858" y="109745"/>
                </a:lnTo>
                <a:lnTo>
                  <a:pt x="175855" y="109750"/>
                </a:lnTo>
                <a:lnTo>
                  <a:pt x="175853" y="109754"/>
                </a:lnTo>
                <a:lnTo>
                  <a:pt x="175853" y="109759"/>
                </a:lnTo>
                <a:lnTo>
                  <a:pt x="175853" y="109765"/>
                </a:lnTo>
                <a:lnTo>
                  <a:pt x="175855" y="109774"/>
                </a:lnTo>
                <a:lnTo>
                  <a:pt x="175857" y="109777"/>
                </a:lnTo>
                <a:lnTo>
                  <a:pt x="175859" y="109780"/>
                </a:lnTo>
                <a:lnTo>
                  <a:pt x="175860" y="109780"/>
                </a:lnTo>
                <a:lnTo>
                  <a:pt x="175861" y="109781"/>
                </a:lnTo>
                <a:lnTo>
                  <a:pt x="175862" y="109782"/>
                </a:lnTo>
                <a:lnTo>
                  <a:pt x="175864" y="109784"/>
                </a:lnTo>
                <a:lnTo>
                  <a:pt x="175864" y="109785"/>
                </a:lnTo>
                <a:lnTo>
                  <a:pt x="175865" y="109787"/>
                </a:lnTo>
                <a:lnTo>
                  <a:pt x="175868" y="109790"/>
                </a:lnTo>
                <a:lnTo>
                  <a:pt x="175870" y="109792"/>
                </a:lnTo>
                <a:lnTo>
                  <a:pt x="175871" y="109793"/>
                </a:lnTo>
                <a:lnTo>
                  <a:pt x="175872" y="109793"/>
                </a:lnTo>
                <a:lnTo>
                  <a:pt x="175882" y="109799"/>
                </a:lnTo>
                <a:lnTo>
                  <a:pt x="175884" y="109800"/>
                </a:lnTo>
                <a:lnTo>
                  <a:pt x="175889" y="109806"/>
                </a:lnTo>
                <a:lnTo>
                  <a:pt x="175890" y="109807"/>
                </a:lnTo>
                <a:lnTo>
                  <a:pt x="175892" y="109812"/>
                </a:lnTo>
                <a:lnTo>
                  <a:pt x="175893" y="109814"/>
                </a:lnTo>
                <a:lnTo>
                  <a:pt x="175893" y="109815"/>
                </a:lnTo>
                <a:lnTo>
                  <a:pt x="175894" y="109823"/>
                </a:lnTo>
                <a:lnTo>
                  <a:pt x="175896" y="109832"/>
                </a:lnTo>
                <a:lnTo>
                  <a:pt x="175899" y="109845"/>
                </a:lnTo>
                <a:lnTo>
                  <a:pt x="175900" y="109848"/>
                </a:lnTo>
                <a:lnTo>
                  <a:pt x="175901" y="109851"/>
                </a:lnTo>
                <a:lnTo>
                  <a:pt x="175901" y="109852"/>
                </a:lnTo>
                <a:lnTo>
                  <a:pt x="175902" y="109852"/>
                </a:lnTo>
                <a:lnTo>
                  <a:pt x="175903" y="109854"/>
                </a:lnTo>
                <a:lnTo>
                  <a:pt x="175907" y="109860"/>
                </a:lnTo>
                <a:lnTo>
                  <a:pt x="175910" y="109863"/>
                </a:lnTo>
                <a:lnTo>
                  <a:pt x="175914" y="109865"/>
                </a:lnTo>
                <a:lnTo>
                  <a:pt x="175918" y="109867"/>
                </a:lnTo>
                <a:lnTo>
                  <a:pt x="175918" y="109868"/>
                </a:lnTo>
                <a:lnTo>
                  <a:pt x="175924" y="109873"/>
                </a:lnTo>
                <a:lnTo>
                  <a:pt x="175926" y="109875"/>
                </a:lnTo>
                <a:lnTo>
                  <a:pt x="175927" y="109876"/>
                </a:lnTo>
                <a:lnTo>
                  <a:pt x="175929" y="109879"/>
                </a:lnTo>
                <a:lnTo>
                  <a:pt x="175937" y="109888"/>
                </a:lnTo>
                <a:lnTo>
                  <a:pt x="175940" y="109889"/>
                </a:lnTo>
                <a:lnTo>
                  <a:pt x="175941" y="109890"/>
                </a:lnTo>
                <a:lnTo>
                  <a:pt x="175945" y="109894"/>
                </a:lnTo>
                <a:lnTo>
                  <a:pt x="175949" y="109897"/>
                </a:lnTo>
                <a:lnTo>
                  <a:pt x="175950" y="109900"/>
                </a:lnTo>
                <a:lnTo>
                  <a:pt x="175951" y="109904"/>
                </a:lnTo>
                <a:lnTo>
                  <a:pt x="175951" y="109908"/>
                </a:lnTo>
                <a:lnTo>
                  <a:pt x="175951" y="109908"/>
                </a:lnTo>
                <a:lnTo>
                  <a:pt x="175952" y="109908"/>
                </a:lnTo>
                <a:lnTo>
                  <a:pt x="175953" y="109914"/>
                </a:lnTo>
                <a:lnTo>
                  <a:pt x="175958" y="109923"/>
                </a:lnTo>
                <a:lnTo>
                  <a:pt x="175959" y="109924"/>
                </a:lnTo>
                <a:lnTo>
                  <a:pt x="175960" y="109925"/>
                </a:lnTo>
                <a:lnTo>
                  <a:pt x="175970" y="109930"/>
                </a:lnTo>
                <a:lnTo>
                  <a:pt x="175972" y="109930"/>
                </a:lnTo>
                <a:lnTo>
                  <a:pt x="175975" y="109931"/>
                </a:lnTo>
                <a:lnTo>
                  <a:pt x="175975" y="109931"/>
                </a:lnTo>
                <a:lnTo>
                  <a:pt x="175976" y="109935"/>
                </a:lnTo>
                <a:lnTo>
                  <a:pt x="175980" y="109942"/>
                </a:lnTo>
                <a:lnTo>
                  <a:pt x="175981" y="109947"/>
                </a:lnTo>
                <a:lnTo>
                  <a:pt x="175981" y="109949"/>
                </a:lnTo>
                <a:lnTo>
                  <a:pt x="175982" y="109950"/>
                </a:lnTo>
                <a:lnTo>
                  <a:pt x="175984" y="109956"/>
                </a:lnTo>
                <a:lnTo>
                  <a:pt x="175984" y="109956"/>
                </a:lnTo>
                <a:lnTo>
                  <a:pt x="175985" y="109965"/>
                </a:lnTo>
                <a:lnTo>
                  <a:pt x="175984" y="109967"/>
                </a:lnTo>
                <a:lnTo>
                  <a:pt x="175983" y="109969"/>
                </a:lnTo>
                <a:lnTo>
                  <a:pt x="175981" y="109970"/>
                </a:lnTo>
                <a:lnTo>
                  <a:pt x="175978" y="109973"/>
                </a:lnTo>
                <a:lnTo>
                  <a:pt x="175974" y="109974"/>
                </a:lnTo>
                <a:lnTo>
                  <a:pt x="175970" y="109975"/>
                </a:lnTo>
                <a:lnTo>
                  <a:pt x="175971" y="109978"/>
                </a:lnTo>
                <a:lnTo>
                  <a:pt x="175971" y="109982"/>
                </a:lnTo>
                <a:lnTo>
                  <a:pt x="175975" y="109987"/>
                </a:lnTo>
                <a:lnTo>
                  <a:pt x="175977" y="109987"/>
                </a:lnTo>
                <a:lnTo>
                  <a:pt x="175983" y="109990"/>
                </a:lnTo>
                <a:lnTo>
                  <a:pt x="175983" y="109991"/>
                </a:lnTo>
                <a:lnTo>
                  <a:pt x="175986" y="109996"/>
                </a:lnTo>
                <a:lnTo>
                  <a:pt x="175981" y="110001"/>
                </a:lnTo>
                <a:lnTo>
                  <a:pt x="175980" y="110001"/>
                </a:lnTo>
                <a:lnTo>
                  <a:pt x="175979" y="110001"/>
                </a:lnTo>
                <a:lnTo>
                  <a:pt x="175975" y="110002"/>
                </a:lnTo>
                <a:lnTo>
                  <a:pt x="175975" y="110005"/>
                </a:lnTo>
                <a:lnTo>
                  <a:pt x="175972" y="110012"/>
                </a:lnTo>
                <a:lnTo>
                  <a:pt x="175972" y="110017"/>
                </a:lnTo>
                <a:lnTo>
                  <a:pt x="175973" y="110020"/>
                </a:lnTo>
                <a:lnTo>
                  <a:pt x="175978" y="110020"/>
                </a:lnTo>
                <a:lnTo>
                  <a:pt x="175984" y="110020"/>
                </a:lnTo>
                <a:lnTo>
                  <a:pt x="175989" y="110018"/>
                </a:lnTo>
                <a:lnTo>
                  <a:pt x="175993" y="110017"/>
                </a:lnTo>
                <a:lnTo>
                  <a:pt x="175997" y="110017"/>
                </a:lnTo>
                <a:lnTo>
                  <a:pt x="175999" y="110017"/>
                </a:lnTo>
                <a:lnTo>
                  <a:pt x="176002" y="110017"/>
                </a:lnTo>
                <a:lnTo>
                  <a:pt x="176003" y="110017"/>
                </a:lnTo>
                <a:lnTo>
                  <a:pt x="176006" y="110024"/>
                </a:lnTo>
                <a:lnTo>
                  <a:pt x="176006" y="110024"/>
                </a:lnTo>
                <a:lnTo>
                  <a:pt x="176010" y="110028"/>
                </a:lnTo>
                <a:lnTo>
                  <a:pt x="176011" y="110029"/>
                </a:lnTo>
                <a:lnTo>
                  <a:pt x="176011" y="110029"/>
                </a:lnTo>
                <a:lnTo>
                  <a:pt x="176012" y="110029"/>
                </a:lnTo>
                <a:lnTo>
                  <a:pt x="176013" y="110027"/>
                </a:lnTo>
                <a:lnTo>
                  <a:pt x="176021" y="110012"/>
                </a:lnTo>
                <a:lnTo>
                  <a:pt x="176024" y="110012"/>
                </a:lnTo>
                <a:lnTo>
                  <a:pt x="176026" y="110013"/>
                </a:lnTo>
                <a:lnTo>
                  <a:pt x="176028" y="110013"/>
                </a:lnTo>
                <a:lnTo>
                  <a:pt x="176031" y="110013"/>
                </a:lnTo>
                <a:lnTo>
                  <a:pt x="176032" y="110013"/>
                </a:lnTo>
                <a:lnTo>
                  <a:pt x="176039" y="110013"/>
                </a:lnTo>
                <a:lnTo>
                  <a:pt x="176043" y="110014"/>
                </a:lnTo>
                <a:lnTo>
                  <a:pt x="176044" y="110016"/>
                </a:lnTo>
                <a:lnTo>
                  <a:pt x="176044" y="110017"/>
                </a:lnTo>
                <a:lnTo>
                  <a:pt x="176044" y="110018"/>
                </a:lnTo>
                <a:lnTo>
                  <a:pt x="176048" y="110024"/>
                </a:lnTo>
                <a:lnTo>
                  <a:pt x="176051" y="110026"/>
                </a:lnTo>
                <a:lnTo>
                  <a:pt x="176051" y="110027"/>
                </a:lnTo>
                <a:lnTo>
                  <a:pt x="176052" y="110027"/>
                </a:lnTo>
                <a:lnTo>
                  <a:pt x="176053" y="110030"/>
                </a:lnTo>
                <a:lnTo>
                  <a:pt x="176053" y="110031"/>
                </a:lnTo>
                <a:lnTo>
                  <a:pt x="176057" y="110038"/>
                </a:lnTo>
                <a:lnTo>
                  <a:pt x="176059" y="110039"/>
                </a:lnTo>
                <a:lnTo>
                  <a:pt x="176061" y="110041"/>
                </a:lnTo>
                <a:lnTo>
                  <a:pt x="176064" y="110044"/>
                </a:lnTo>
                <a:lnTo>
                  <a:pt x="176064" y="110046"/>
                </a:lnTo>
                <a:lnTo>
                  <a:pt x="176065" y="110049"/>
                </a:lnTo>
                <a:lnTo>
                  <a:pt x="176066" y="110051"/>
                </a:lnTo>
                <a:lnTo>
                  <a:pt x="176069" y="110054"/>
                </a:lnTo>
                <a:lnTo>
                  <a:pt x="176071" y="110054"/>
                </a:lnTo>
                <a:lnTo>
                  <a:pt x="176071" y="110055"/>
                </a:lnTo>
                <a:lnTo>
                  <a:pt x="176072" y="110055"/>
                </a:lnTo>
                <a:lnTo>
                  <a:pt x="176077" y="110061"/>
                </a:lnTo>
                <a:lnTo>
                  <a:pt x="176078" y="110064"/>
                </a:lnTo>
                <a:lnTo>
                  <a:pt x="176078" y="110067"/>
                </a:lnTo>
                <a:lnTo>
                  <a:pt x="176077" y="110072"/>
                </a:lnTo>
                <a:lnTo>
                  <a:pt x="176075" y="110077"/>
                </a:lnTo>
                <a:lnTo>
                  <a:pt x="176074" y="110079"/>
                </a:lnTo>
                <a:lnTo>
                  <a:pt x="176074" y="110082"/>
                </a:lnTo>
                <a:lnTo>
                  <a:pt x="176073" y="110085"/>
                </a:lnTo>
                <a:lnTo>
                  <a:pt x="176072" y="110091"/>
                </a:lnTo>
                <a:lnTo>
                  <a:pt x="176071" y="110094"/>
                </a:lnTo>
                <a:lnTo>
                  <a:pt x="176071" y="110094"/>
                </a:lnTo>
                <a:lnTo>
                  <a:pt x="176071" y="110095"/>
                </a:lnTo>
                <a:lnTo>
                  <a:pt x="176070" y="110097"/>
                </a:lnTo>
                <a:lnTo>
                  <a:pt x="176070" y="110104"/>
                </a:lnTo>
                <a:lnTo>
                  <a:pt x="176070" y="110107"/>
                </a:lnTo>
                <a:lnTo>
                  <a:pt x="176070" y="110109"/>
                </a:lnTo>
                <a:lnTo>
                  <a:pt x="176077" y="110114"/>
                </a:lnTo>
                <a:lnTo>
                  <a:pt x="176081" y="110114"/>
                </a:lnTo>
                <a:lnTo>
                  <a:pt x="176084" y="110115"/>
                </a:lnTo>
                <a:lnTo>
                  <a:pt x="176096" y="110115"/>
                </a:lnTo>
                <a:lnTo>
                  <a:pt x="176100" y="110119"/>
                </a:lnTo>
                <a:lnTo>
                  <a:pt x="176100" y="110119"/>
                </a:lnTo>
                <a:lnTo>
                  <a:pt x="176102" y="110121"/>
                </a:lnTo>
                <a:lnTo>
                  <a:pt x="176104" y="110123"/>
                </a:lnTo>
                <a:lnTo>
                  <a:pt x="176104" y="110131"/>
                </a:lnTo>
                <a:lnTo>
                  <a:pt x="176104" y="110132"/>
                </a:lnTo>
                <a:lnTo>
                  <a:pt x="176104" y="110142"/>
                </a:lnTo>
                <a:lnTo>
                  <a:pt x="176107" y="110145"/>
                </a:lnTo>
                <a:lnTo>
                  <a:pt x="176109" y="110147"/>
                </a:lnTo>
                <a:lnTo>
                  <a:pt x="176117" y="110155"/>
                </a:lnTo>
                <a:lnTo>
                  <a:pt x="176117" y="110157"/>
                </a:lnTo>
                <a:lnTo>
                  <a:pt x="176118" y="110159"/>
                </a:lnTo>
                <a:lnTo>
                  <a:pt x="176125" y="110162"/>
                </a:lnTo>
                <a:lnTo>
                  <a:pt x="176129" y="110162"/>
                </a:lnTo>
                <a:lnTo>
                  <a:pt x="176130" y="110163"/>
                </a:lnTo>
                <a:lnTo>
                  <a:pt x="176133" y="110164"/>
                </a:lnTo>
                <a:lnTo>
                  <a:pt x="176136" y="110165"/>
                </a:lnTo>
                <a:lnTo>
                  <a:pt x="176147" y="110172"/>
                </a:lnTo>
                <a:lnTo>
                  <a:pt x="176148" y="110172"/>
                </a:lnTo>
                <a:lnTo>
                  <a:pt x="176150" y="110173"/>
                </a:lnTo>
                <a:lnTo>
                  <a:pt x="176152" y="110174"/>
                </a:lnTo>
                <a:lnTo>
                  <a:pt x="176157" y="110177"/>
                </a:lnTo>
                <a:lnTo>
                  <a:pt x="176161" y="110179"/>
                </a:lnTo>
                <a:lnTo>
                  <a:pt x="176162" y="110183"/>
                </a:lnTo>
                <a:lnTo>
                  <a:pt x="176162" y="110187"/>
                </a:lnTo>
                <a:lnTo>
                  <a:pt x="176162" y="110191"/>
                </a:lnTo>
                <a:lnTo>
                  <a:pt x="176158" y="110196"/>
                </a:lnTo>
                <a:lnTo>
                  <a:pt x="176158" y="110196"/>
                </a:lnTo>
                <a:lnTo>
                  <a:pt x="176157" y="110198"/>
                </a:lnTo>
                <a:lnTo>
                  <a:pt x="176157" y="110205"/>
                </a:lnTo>
                <a:lnTo>
                  <a:pt x="176158" y="110209"/>
                </a:lnTo>
                <a:lnTo>
                  <a:pt x="176158" y="110212"/>
                </a:lnTo>
                <a:lnTo>
                  <a:pt x="176158" y="110213"/>
                </a:lnTo>
                <a:lnTo>
                  <a:pt x="176158" y="110217"/>
                </a:lnTo>
                <a:lnTo>
                  <a:pt x="176158" y="110218"/>
                </a:lnTo>
                <a:lnTo>
                  <a:pt x="176158" y="110222"/>
                </a:lnTo>
                <a:lnTo>
                  <a:pt x="176161" y="110230"/>
                </a:lnTo>
                <a:lnTo>
                  <a:pt x="176163" y="110232"/>
                </a:lnTo>
                <a:lnTo>
                  <a:pt x="176165" y="110234"/>
                </a:lnTo>
                <a:lnTo>
                  <a:pt x="176166" y="110235"/>
                </a:lnTo>
                <a:lnTo>
                  <a:pt x="176173" y="110239"/>
                </a:lnTo>
                <a:lnTo>
                  <a:pt x="176178" y="110243"/>
                </a:lnTo>
                <a:lnTo>
                  <a:pt x="176178" y="110243"/>
                </a:lnTo>
                <a:lnTo>
                  <a:pt x="176182" y="110246"/>
                </a:lnTo>
                <a:lnTo>
                  <a:pt x="176183" y="110247"/>
                </a:lnTo>
                <a:lnTo>
                  <a:pt x="176189" y="110255"/>
                </a:lnTo>
                <a:lnTo>
                  <a:pt x="176195" y="110259"/>
                </a:lnTo>
                <a:lnTo>
                  <a:pt x="176200" y="110262"/>
                </a:lnTo>
                <a:lnTo>
                  <a:pt x="176203" y="110264"/>
                </a:lnTo>
                <a:lnTo>
                  <a:pt x="176206" y="110266"/>
                </a:lnTo>
                <a:lnTo>
                  <a:pt x="176218" y="110273"/>
                </a:lnTo>
                <a:lnTo>
                  <a:pt x="176221" y="110275"/>
                </a:lnTo>
                <a:lnTo>
                  <a:pt x="176224" y="110276"/>
                </a:lnTo>
                <a:lnTo>
                  <a:pt x="176236" y="110278"/>
                </a:lnTo>
                <a:lnTo>
                  <a:pt x="176247" y="110280"/>
                </a:lnTo>
                <a:lnTo>
                  <a:pt x="176250" y="110280"/>
                </a:lnTo>
                <a:lnTo>
                  <a:pt x="176253" y="110283"/>
                </a:lnTo>
                <a:lnTo>
                  <a:pt x="176255" y="110285"/>
                </a:lnTo>
                <a:lnTo>
                  <a:pt x="176258" y="110290"/>
                </a:lnTo>
                <a:lnTo>
                  <a:pt x="176261" y="110295"/>
                </a:lnTo>
                <a:lnTo>
                  <a:pt x="176263" y="110298"/>
                </a:lnTo>
                <a:lnTo>
                  <a:pt x="176269" y="110305"/>
                </a:lnTo>
                <a:lnTo>
                  <a:pt x="176274" y="110311"/>
                </a:lnTo>
                <a:lnTo>
                  <a:pt x="176285" y="110313"/>
                </a:lnTo>
                <a:lnTo>
                  <a:pt x="176289" y="110313"/>
                </a:lnTo>
                <a:lnTo>
                  <a:pt x="176293" y="110313"/>
                </a:lnTo>
                <a:lnTo>
                  <a:pt x="176301" y="110315"/>
                </a:lnTo>
                <a:lnTo>
                  <a:pt x="176305" y="110316"/>
                </a:lnTo>
                <a:lnTo>
                  <a:pt x="176311" y="110318"/>
                </a:lnTo>
                <a:lnTo>
                  <a:pt x="176318" y="110318"/>
                </a:lnTo>
                <a:lnTo>
                  <a:pt x="176326" y="110314"/>
                </a:lnTo>
                <a:lnTo>
                  <a:pt x="176328" y="110313"/>
                </a:lnTo>
                <a:lnTo>
                  <a:pt x="176331" y="110311"/>
                </a:lnTo>
                <a:lnTo>
                  <a:pt x="176339" y="110307"/>
                </a:lnTo>
                <a:lnTo>
                  <a:pt x="176341" y="110305"/>
                </a:lnTo>
                <a:lnTo>
                  <a:pt x="176342" y="110303"/>
                </a:lnTo>
                <a:lnTo>
                  <a:pt x="176350" y="110301"/>
                </a:lnTo>
                <a:lnTo>
                  <a:pt x="176355" y="110304"/>
                </a:lnTo>
                <a:lnTo>
                  <a:pt x="176355" y="110305"/>
                </a:lnTo>
                <a:lnTo>
                  <a:pt x="176355" y="110307"/>
                </a:lnTo>
                <a:lnTo>
                  <a:pt x="176365" y="110311"/>
                </a:lnTo>
                <a:lnTo>
                  <a:pt x="176367" y="110312"/>
                </a:lnTo>
                <a:lnTo>
                  <a:pt x="176372" y="110313"/>
                </a:lnTo>
                <a:lnTo>
                  <a:pt x="176376" y="110314"/>
                </a:lnTo>
                <a:lnTo>
                  <a:pt x="176379" y="110314"/>
                </a:lnTo>
                <a:lnTo>
                  <a:pt x="176384" y="110314"/>
                </a:lnTo>
                <a:lnTo>
                  <a:pt x="176387" y="110312"/>
                </a:lnTo>
                <a:lnTo>
                  <a:pt x="176390" y="110310"/>
                </a:lnTo>
                <a:lnTo>
                  <a:pt x="176402" y="110309"/>
                </a:lnTo>
                <a:lnTo>
                  <a:pt x="176406" y="110308"/>
                </a:lnTo>
                <a:lnTo>
                  <a:pt x="176406" y="110308"/>
                </a:lnTo>
                <a:lnTo>
                  <a:pt x="176410" y="110310"/>
                </a:lnTo>
                <a:lnTo>
                  <a:pt x="176420" y="110320"/>
                </a:lnTo>
                <a:lnTo>
                  <a:pt x="176425" y="110324"/>
                </a:lnTo>
                <a:lnTo>
                  <a:pt x="176426" y="110328"/>
                </a:lnTo>
                <a:lnTo>
                  <a:pt x="176427" y="110331"/>
                </a:lnTo>
                <a:lnTo>
                  <a:pt x="176429" y="110337"/>
                </a:lnTo>
                <a:lnTo>
                  <a:pt x="176433" y="110341"/>
                </a:lnTo>
                <a:lnTo>
                  <a:pt x="176438" y="110342"/>
                </a:lnTo>
                <a:lnTo>
                  <a:pt x="176444" y="110340"/>
                </a:lnTo>
                <a:lnTo>
                  <a:pt x="176451" y="110338"/>
                </a:lnTo>
                <a:lnTo>
                  <a:pt x="176457" y="110338"/>
                </a:lnTo>
                <a:lnTo>
                  <a:pt x="176462" y="110337"/>
                </a:lnTo>
                <a:lnTo>
                  <a:pt x="176473" y="110339"/>
                </a:lnTo>
                <a:lnTo>
                  <a:pt x="176475" y="110342"/>
                </a:lnTo>
                <a:lnTo>
                  <a:pt x="176477" y="110344"/>
                </a:lnTo>
                <a:lnTo>
                  <a:pt x="176485" y="110359"/>
                </a:lnTo>
                <a:lnTo>
                  <a:pt x="176489" y="110360"/>
                </a:lnTo>
                <a:lnTo>
                  <a:pt x="176490" y="110360"/>
                </a:lnTo>
                <a:lnTo>
                  <a:pt x="176492" y="110363"/>
                </a:lnTo>
                <a:lnTo>
                  <a:pt x="176494" y="110364"/>
                </a:lnTo>
                <a:lnTo>
                  <a:pt x="176499" y="110369"/>
                </a:lnTo>
                <a:lnTo>
                  <a:pt x="176500" y="110370"/>
                </a:lnTo>
                <a:lnTo>
                  <a:pt x="176504" y="110372"/>
                </a:lnTo>
                <a:lnTo>
                  <a:pt x="176507" y="110373"/>
                </a:lnTo>
                <a:lnTo>
                  <a:pt x="176510" y="110375"/>
                </a:lnTo>
                <a:lnTo>
                  <a:pt x="176512" y="110376"/>
                </a:lnTo>
                <a:lnTo>
                  <a:pt x="176516" y="110380"/>
                </a:lnTo>
                <a:lnTo>
                  <a:pt x="176519" y="110384"/>
                </a:lnTo>
                <a:lnTo>
                  <a:pt x="176519" y="110388"/>
                </a:lnTo>
                <a:lnTo>
                  <a:pt x="176518" y="110391"/>
                </a:lnTo>
                <a:lnTo>
                  <a:pt x="176521" y="110395"/>
                </a:lnTo>
                <a:lnTo>
                  <a:pt x="176528" y="110400"/>
                </a:lnTo>
                <a:lnTo>
                  <a:pt x="176539" y="110405"/>
                </a:lnTo>
                <a:lnTo>
                  <a:pt x="176541" y="110406"/>
                </a:lnTo>
                <a:lnTo>
                  <a:pt x="176552" y="110414"/>
                </a:lnTo>
                <a:lnTo>
                  <a:pt x="176554" y="110416"/>
                </a:lnTo>
                <a:lnTo>
                  <a:pt x="176556" y="110417"/>
                </a:lnTo>
                <a:lnTo>
                  <a:pt x="176557" y="110417"/>
                </a:lnTo>
                <a:lnTo>
                  <a:pt x="176567" y="110421"/>
                </a:lnTo>
                <a:lnTo>
                  <a:pt x="176570" y="110423"/>
                </a:lnTo>
                <a:lnTo>
                  <a:pt x="176572" y="110425"/>
                </a:lnTo>
                <a:lnTo>
                  <a:pt x="176581" y="110429"/>
                </a:lnTo>
                <a:lnTo>
                  <a:pt x="176587" y="110432"/>
                </a:lnTo>
                <a:lnTo>
                  <a:pt x="176592" y="110434"/>
                </a:lnTo>
                <a:lnTo>
                  <a:pt x="176602" y="110436"/>
                </a:lnTo>
                <a:lnTo>
                  <a:pt x="176607" y="110438"/>
                </a:lnTo>
                <a:lnTo>
                  <a:pt x="176607" y="110438"/>
                </a:lnTo>
                <a:lnTo>
                  <a:pt x="176607" y="110438"/>
                </a:lnTo>
                <a:lnTo>
                  <a:pt x="176611" y="110439"/>
                </a:lnTo>
                <a:lnTo>
                  <a:pt x="176624" y="110445"/>
                </a:lnTo>
                <a:lnTo>
                  <a:pt x="176627" y="110447"/>
                </a:lnTo>
                <a:lnTo>
                  <a:pt x="176629" y="110450"/>
                </a:lnTo>
                <a:lnTo>
                  <a:pt x="176631" y="110451"/>
                </a:lnTo>
                <a:lnTo>
                  <a:pt x="176634" y="110454"/>
                </a:lnTo>
                <a:lnTo>
                  <a:pt x="176645" y="110459"/>
                </a:lnTo>
                <a:lnTo>
                  <a:pt x="176658" y="110463"/>
                </a:lnTo>
                <a:lnTo>
                  <a:pt x="176664" y="110469"/>
                </a:lnTo>
                <a:lnTo>
                  <a:pt x="176668" y="110474"/>
                </a:lnTo>
                <a:lnTo>
                  <a:pt x="176676" y="110478"/>
                </a:lnTo>
                <a:lnTo>
                  <a:pt x="176686" y="110480"/>
                </a:lnTo>
                <a:lnTo>
                  <a:pt x="176690" y="110481"/>
                </a:lnTo>
                <a:lnTo>
                  <a:pt x="176690" y="110481"/>
                </a:lnTo>
                <a:lnTo>
                  <a:pt x="176694" y="110482"/>
                </a:lnTo>
                <a:lnTo>
                  <a:pt x="176702" y="110485"/>
                </a:lnTo>
                <a:lnTo>
                  <a:pt x="176702" y="110485"/>
                </a:lnTo>
                <a:lnTo>
                  <a:pt x="176704" y="110485"/>
                </a:lnTo>
                <a:lnTo>
                  <a:pt x="176707" y="110487"/>
                </a:lnTo>
                <a:lnTo>
                  <a:pt x="176707" y="110487"/>
                </a:lnTo>
                <a:lnTo>
                  <a:pt x="176711" y="110492"/>
                </a:lnTo>
                <a:lnTo>
                  <a:pt x="176715" y="110493"/>
                </a:lnTo>
                <a:lnTo>
                  <a:pt x="176718" y="110493"/>
                </a:lnTo>
                <a:lnTo>
                  <a:pt x="176722" y="110492"/>
                </a:lnTo>
                <a:lnTo>
                  <a:pt x="176732" y="110492"/>
                </a:lnTo>
                <a:lnTo>
                  <a:pt x="176735" y="110496"/>
                </a:lnTo>
                <a:lnTo>
                  <a:pt x="176736" y="110498"/>
                </a:lnTo>
                <a:lnTo>
                  <a:pt x="176736" y="110499"/>
                </a:lnTo>
                <a:lnTo>
                  <a:pt x="176737" y="110500"/>
                </a:lnTo>
                <a:lnTo>
                  <a:pt x="176741" y="110504"/>
                </a:lnTo>
                <a:lnTo>
                  <a:pt x="176744" y="110505"/>
                </a:lnTo>
                <a:lnTo>
                  <a:pt x="176750" y="110508"/>
                </a:lnTo>
                <a:lnTo>
                  <a:pt x="176751" y="110511"/>
                </a:lnTo>
                <a:lnTo>
                  <a:pt x="176751" y="110514"/>
                </a:lnTo>
                <a:lnTo>
                  <a:pt x="176760" y="110518"/>
                </a:lnTo>
                <a:lnTo>
                  <a:pt x="176767" y="110520"/>
                </a:lnTo>
                <a:lnTo>
                  <a:pt x="176768" y="110522"/>
                </a:lnTo>
                <a:lnTo>
                  <a:pt x="176769" y="110524"/>
                </a:lnTo>
                <a:lnTo>
                  <a:pt x="176772" y="110529"/>
                </a:lnTo>
                <a:lnTo>
                  <a:pt x="176776" y="110530"/>
                </a:lnTo>
                <a:lnTo>
                  <a:pt x="176782" y="110527"/>
                </a:lnTo>
                <a:lnTo>
                  <a:pt x="176786" y="110526"/>
                </a:lnTo>
                <a:lnTo>
                  <a:pt x="176787" y="110525"/>
                </a:lnTo>
                <a:lnTo>
                  <a:pt x="176794" y="110525"/>
                </a:lnTo>
                <a:lnTo>
                  <a:pt x="176797" y="110533"/>
                </a:lnTo>
                <a:lnTo>
                  <a:pt x="176798" y="110535"/>
                </a:lnTo>
                <a:lnTo>
                  <a:pt x="176798" y="110537"/>
                </a:lnTo>
                <a:lnTo>
                  <a:pt x="176807" y="110542"/>
                </a:lnTo>
                <a:lnTo>
                  <a:pt x="176811" y="110543"/>
                </a:lnTo>
                <a:lnTo>
                  <a:pt x="176816" y="110544"/>
                </a:lnTo>
                <a:lnTo>
                  <a:pt x="176822" y="110553"/>
                </a:lnTo>
                <a:lnTo>
                  <a:pt x="176823" y="110555"/>
                </a:lnTo>
                <a:lnTo>
                  <a:pt x="176825" y="110557"/>
                </a:lnTo>
                <a:lnTo>
                  <a:pt x="176827" y="110558"/>
                </a:lnTo>
                <a:lnTo>
                  <a:pt x="176828" y="110559"/>
                </a:lnTo>
                <a:lnTo>
                  <a:pt x="176833" y="110562"/>
                </a:lnTo>
                <a:lnTo>
                  <a:pt x="176835" y="110565"/>
                </a:lnTo>
                <a:lnTo>
                  <a:pt x="176836" y="110567"/>
                </a:lnTo>
                <a:lnTo>
                  <a:pt x="176839" y="110570"/>
                </a:lnTo>
                <a:lnTo>
                  <a:pt x="176842" y="110571"/>
                </a:lnTo>
                <a:lnTo>
                  <a:pt x="176848" y="110571"/>
                </a:lnTo>
                <a:lnTo>
                  <a:pt x="176850" y="110571"/>
                </a:lnTo>
                <a:lnTo>
                  <a:pt x="176852" y="110571"/>
                </a:lnTo>
                <a:lnTo>
                  <a:pt x="176861" y="110573"/>
                </a:lnTo>
                <a:lnTo>
                  <a:pt x="176862" y="110576"/>
                </a:lnTo>
                <a:lnTo>
                  <a:pt x="176863" y="110579"/>
                </a:lnTo>
                <a:lnTo>
                  <a:pt x="176863" y="110579"/>
                </a:lnTo>
                <a:lnTo>
                  <a:pt x="176863" y="110583"/>
                </a:lnTo>
                <a:lnTo>
                  <a:pt x="176866" y="110585"/>
                </a:lnTo>
                <a:lnTo>
                  <a:pt x="176871" y="110586"/>
                </a:lnTo>
                <a:lnTo>
                  <a:pt x="176871" y="110586"/>
                </a:lnTo>
                <a:lnTo>
                  <a:pt x="176875" y="110589"/>
                </a:lnTo>
                <a:lnTo>
                  <a:pt x="176876" y="110591"/>
                </a:lnTo>
                <a:lnTo>
                  <a:pt x="176876" y="110592"/>
                </a:lnTo>
                <a:lnTo>
                  <a:pt x="176881" y="110600"/>
                </a:lnTo>
                <a:lnTo>
                  <a:pt x="176884" y="110601"/>
                </a:lnTo>
                <a:lnTo>
                  <a:pt x="176888" y="110602"/>
                </a:lnTo>
                <a:lnTo>
                  <a:pt x="176894" y="110604"/>
                </a:lnTo>
                <a:lnTo>
                  <a:pt x="176896" y="110605"/>
                </a:lnTo>
                <a:lnTo>
                  <a:pt x="176900" y="110607"/>
                </a:lnTo>
                <a:lnTo>
                  <a:pt x="176901" y="110609"/>
                </a:lnTo>
                <a:lnTo>
                  <a:pt x="176901" y="110609"/>
                </a:lnTo>
                <a:lnTo>
                  <a:pt x="176903" y="110613"/>
                </a:lnTo>
                <a:lnTo>
                  <a:pt x="176908" y="110617"/>
                </a:lnTo>
                <a:lnTo>
                  <a:pt x="176911" y="110617"/>
                </a:lnTo>
                <a:lnTo>
                  <a:pt x="176915" y="110617"/>
                </a:lnTo>
                <a:lnTo>
                  <a:pt x="176919" y="110617"/>
                </a:lnTo>
                <a:lnTo>
                  <a:pt x="176922" y="110619"/>
                </a:lnTo>
                <a:lnTo>
                  <a:pt x="176925" y="110620"/>
                </a:lnTo>
                <a:lnTo>
                  <a:pt x="176932" y="110625"/>
                </a:lnTo>
                <a:lnTo>
                  <a:pt x="176937" y="110628"/>
                </a:lnTo>
                <a:lnTo>
                  <a:pt x="176939" y="110630"/>
                </a:lnTo>
                <a:lnTo>
                  <a:pt x="176942" y="110633"/>
                </a:lnTo>
                <a:lnTo>
                  <a:pt x="176950" y="110638"/>
                </a:lnTo>
                <a:lnTo>
                  <a:pt x="176954" y="110639"/>
                </a:lnTo>
                <a:lnTo>
                  <a:pt x="176957" y="110639"/>
                </a:lnTo>
                <a:lnTo>
                  <a:pt x="176959" y="110639"/>
                </a:lnTo>
                <a:lnTo>
                  <a:pt x="176968" y="110637"/>
                </a:lnTo>
                <a:lnTo>
                  <a:pt x="176971" y="110637"/>
                </a:lnTo>
                <a:lnTo>
                  <a:pt x="176972" y="110637"/>
                </a:lnTo>
                <a:lnTo>
                  <a:pt x="176976" y="110637"/>
                </a:lnTo>
                <a:lnTo>
                  <a:pt x="176977" y="110637"/>
                </a:lnTo>
                <a:lnTo>
                  <a:pt x="176978" y="110638"/>
                </a:lnTo>
                <a:lnTo>
                  <a:pt x="176980" y="110639"/>
                </a:lnTo>
                <a:lnTo>
                  <a:pt x="176981" y="110640"/>
                </a:lnTo>
                <a:lnTo>
                  <a:pt x="176981" y="110640"/>
                </a:lnTo>
                <a:lnTo>
                  <a:pt x="176983" y="110640"/>
                </a:lnTo>
                <a:lnTo>
                  <a:pt x="176987" y="110640"/>
                </a:lnTo>
                <a:lnTo>
                  <a:pt x="176997" y="110643"/>
                </a:lnTo>
                <a:lnTo>
                  <a:pt x="177001" y="110646"/>
                </a:lnTo>
                <a:lnTo>
                  <a:pt x="177005" y="110649"/>
                </a:lnTo>
                <a:lnTo>
                  <a:pt x="177012" y="110652"/>
                </a:lnTo>
                <a:lnTo>
                  <a:pt x="177015" y="110654"/>
                </a:lnTo>
                <a:lnTo>
                  <a:pt x="177020" y="110654"/>
                </a:lnTo>
                <a:lnTo>
                  <a:pt x="177026" y="110654"/>
                </a:lnTo>
                <a:lnTo>
                  <a:pt x="177033" y="110652"/>
                </a:lnTo>
                <a:lnTo>
                  <a:pt x="177034" y="110652"/>
                </a:lnTo>
                <a:lnTo>
                  <a:pt x="177036" y="110652"/>
                </a:lnTo>
                <a:lnTo>
                  <a:pt x="177038" y="110652"/>
                </a:lnTo>
                <a:lnTo>
                  <a:pt x="177053" y="110652"/>
                </a:lnTo>
                <a:lnTo>
                  <a:pt x="177055" y="110653"/>
                </a:lnTo>
                <a:lnTo>
                  <a:pt x="177056" y="110654"/>
                </a:lnTo>
                <a:lnTo>
                  <a:pt x="177057" y="110654"/>
                </a:lnTo>
                <a:lnTo>
                  <a:pt x="177058" y="110656"/>
                </a:lnTo>
                <a:lnTo>
                  <a:pt x="177060" y="110660"/>
                </a:lnTo>
                <a:lnTo>
                  <a:pt x="177063" y="110666"/>
                </a:lnTo>
                <a:lnTo>
                  <a:pt x="177067" y="110666"/>
                </a:lnTo>
                <a:lnTo>
                  <a:pt x="177073" y="110665"/>
                </a:lnTo>
                <a:lnTo>
                  <a:pt x="177074" y="110662"/>
                </a:lnTo>
                <a:lnTo>
                  <a:pt x="177074" y="110660"/>
                </a:lnTo>
                <a:lnTo>
                  <a:pt x="177077" y="110657"/>
                </a:lnTo>
                <a:lnTo>
                  <a:pt x="177077" y="110655"/>
                </a:lnTo>
                <a:lnTo>
                  <a:pt x="177082" y="110656"/>
                </a:lnTo>
                <a:lnTo>
                  <a:pt x="177084" y="110659"/>
                </a:lnTo>
                <a:lnTo>
                  <a:pt x="177085" y="110660"/>
                </a:lnTo>
                <a:lnTo>
                  <a:pt x="177086" y="110662"/>
                </a:lnTo>
                <a:lnTo>
                  <a:pt x="177090" y="110663"/>
                </a:lnTo>
                <a:lnTo>
                  <a:pt x="177092" y="110661"/>
                </a:lnTo>
                <a:lnTo>
                  <a:pt x="177093" y="110660"/>
                </a:lnTo>
                <a:lnTo>
                  <a:pt x="177097" y="110657"/>
                </a:lnTo>
                <a:lnTo>
                  <a:pt x="177100" y="110654"/>
                </a:lnTo>
                <a:lnTo>
                  <a:pt x="177103" y="110654"/>
                </a:lnTo>
                <a:lnTo>
                  <a:pt x="177106" y="110657"/>
                </a:lnTo>
                <a:lnTo>
                  <a:pt x="177107" y="110663"/>
                </a:lnTo>
                <a:lnTo>
                  <a:pt x="177108" y="110666"/>
                </a:lnTo>
                <a:lnTo>
                  <a:pt x="177110" y="110673"/>
                </a:lnTo>
                <a:lnTo>
                  <a:pt x="177111" y="110674"/>
                </a:lnTo>
                <a:lnTo>
                  <a:pt x="177112" y="110676"/>
                </a:lnTo>
                <a:lnTo>
                  <a:pt x="177113" y="110678"/>
                </a:lnTo>
                <a:lnTo>
                  <a:pt x="177121" y="110682"/>
                </a:lnTo>
                <a:lnTo>
                  <a:pt x="177121" y="110682"/>
                </a:lnTo>
                <a:lnTo>
                  <a:pt x="177122" y="110682"/>
                </a:lnTo>
                <a:lnTo>
                  <a:pt x="177124" y="110683"/>
                </a:lnTo>
                <a:lnTo>
                  <a:pt x="177128" y="110681"/>
                </a:lnTo>
                <a:lnTo>
                  <a:pt x="177131" y="110679"/>
                </a:lnTo>
                <a:lnTo>
                  <a:pt x="177133" y="110679"/>
                </a:lnTo>
                <a:lnTo>
                  <a:pt x="177137" y="110678"/>
                </a:lnTo>
                <a:lnTo>
                  <a:pt x="177141" y="110678"/>
                </a:lnTo>
                <a:lnTo>
                  <a:pt x="177143" y="110679"/>
                </a:lnTo>
                <a:lnTo>
                  <a:pt x="177149" y="110682"/>
                </a:lnTo>
                <a:lnTo>
                  <a:pt x="177159" y="110686"/>
                </a:lnTo>
                <a:lnTo>
                  <a:pt x="177165" y="110688"/>
                </a:lnTo>
                <a:lnTo>
                  <a:pt x="177172" y="110691"/>
                </a:lnTo>
                <a:lnTo>
                  <a:pt x="177180" y="110694"/>
                </a:lnTo>
                <a:lnTo>
                  <a:pt x="177183" y="110694"/>
                </a:lnTo>
                <a:lnTo>
                  <a:pt x="177186" y="110695"/>
                </a:lnTo>
                <a:lnTo>
                  <a:pt x="177189" y="110698"/>
                </a:lnTo>
                <a:lnTo>
                  <a:pt x="177189" y="110699"/>
                </a:lnTo>
                <a:lnTo>
                  <a:pt x="177190" y="110701"/>
                </a:lnTo>
                <a:lnTo>
                  <a:pt x="177191" y="110701"/>
                </a:lnTo>
                <a:lnTo>
                  <a:pt x="177192" y="110704"/>
                </a:lnTo>
                <a:lnTo>
                  <a:pt x="177193" y="110705"/>
                </a:lnTo>
                <a:lnTo>
                  <a:pt x="177193" y="110705"/>
                </a:lnTo>
                <a:lnTo>
                  <a:pt x="177194" y="110708"/>
                </a:lnTo>
                <a:lnTo>
                  <a:pt x="177195" y="110715"/>
                </a:lnTo>
                <a:lnTo>
                  <a:pt x="177195" y="110715"/>
                </a:lnTo>
                <a:lnTo>
                  <a:pt x="177196" y="110716"/>
                </a:lnTo>
                <a:lnTo>
                  <a:pt x="177196" y="110718"/>
                </a:lnTo>
                <a:lnTo>
                  <a:pt x="177197" y="110721"/>
                </a:lnTo>
                <a:lnTo>
                  <a:pt x="177197" y="110721"/>
                </a:lnTo>
                <a:lnTo>
                  <a:pt x="177198" y="110722"/>
                </a:lnTo>
                <a:lnTo>
                  <a:pt x="177198" y="110723"/>
                </a:lnTo>
                <a:lnTo>
                  <a:pt x="177199" y="110725"/>
                </a:lnTo>
                <a:lnTo>
                  <a:pt x="177199" y="110725"/>
                </a:lnTo>
                <a:lnTo>
                  <a:pt x="177202" y="110731"/>
                </a:lnTo>
                <a:lnTo>
                  <a:pt x="177204" y="110734"/>
                </a:lnTo>
                <a:lnTo>
                  <a:pt x="177208" y="110738"/>
                </a:lnTo>
                <a:lnTo>
                  <a:pt x="177208" y="110738"/>
                </a:lnTo>
                <a:lnTo>
                  <a:pt x="177212" y="110743"/>
                </a:lnTo>
                <a:lnTo>
                  <a:pt x="177213" y="110743"/>
                </a:lnTo>
                <a:lnTo>
                  <a:pt x="177215" y="110745"/>
                </a:lnTo>
                <a:lnTo>
                  <a:pt x="177218" y="110746"/>
                </a:lnTo>
                <a:lnTo>
                  <a:pt x="177223" y="110748"/>
                </a:lnTo>
                <a:lnTo>
                  <a:pt x="177227" y="110751"/>
                </a:lnTo>
                <a:lnTo>
                  <a:pt x="177231" y="110752"/>
                </a:lnTo>
                <a:lnTo>
                  <a:pt x="177231" y="110753"/>
                </a:lnTo>
                <a:lnTo>
                  <a:pt x="177232" y="110753"/>
                </a:lnTo>
                <a:lnTo>
                  <a:pt x="177235" y="110755"/>
                </a:lnTo>
                <a:lnTo>
                  <a:pt x="177240" y="110757"/>
                </a:lnTo>
                <a:lnTo>
                  <a:pt x="177241" y="110757"/>
                </a:lnTo>
                <a:lnTo>
                  <a:pt x="177242" y="110758"/>
                </a:lnTo>
                <a:lnTo>
                  <a:pt x="177246" y="110760"/>
                </a:lnTo>
                <a:lnTo>
                  <a:pt x="177251" y="110763"/>
                </a:lnTo>
                <a:lnTo>
                  <a:pt x="177255" y="110765"/>
                </a:lnTo>
                <a:lnTo>
                  <a:pt x="177256" y="110765"/>
                </a:lnTo>
                <a:lnTo>
                  <a:pt x="177258" y="110766"/>
                </a:lnTo>
                <a:lnTo>
                  <a:pt x="177261" y="110767"/>
                </a:lnTo>
                <a:lnTo>
                  <a:pt x="177261" y="110767"/>
                </a:lnTo>
                <a:lnTo>
                  <a:pt x="177264" y="110768"/>
                </a:lnTo>
                <a:lnTo>
                  <a:pt x="177267" y="110769"/>
                </a:lnTo>
                <a:lnTo>
                  <a:pt x="177272" y="110771"/>
                </a:lnTo>
                <a:lnTo>
                  <a:pt x="177272" y="110771"/>
                </a:lnTo>
                <a:lnTo>
                  <a:pt x="177277" y="110773"/>
                </a:lnTo>
                <a:lnTo>
                  <a:pt x="177317" y="110789"/>
                </a:lnTo>
                <a:lnTo>
                  <a:pt x="177322" y="110791"/>
                </a:lnTo>
                <a:lnTo>
                  <a:pt x="177331" y="110799"/>
                </a:lnTo>
                <a:lnTo>
                  <a:pt x="177332" y="110800"/>
                </a:lnTo>
                <a:lnTo>
                  <a:pt x="177335" y="110805"/>
                </a:lnTo>
                <a:lnTo>
                  <a:pt x="177338" y="110809"/>
                </a:lnTo>
                <a:lnTo>
                  <a:pt x="177355" y="110822"/>
                </a:lnTo>
                <a:lnTo>
                  <a:pt x="177367" y="110830"/>
                </a:lnTo>
                <a:lnTo>
                  <a:pt x="177384" y="110841"/>
                </a:lnTo>
                <a:lnTo>
                  <a:pt x="177396" y="110852"/>
                </a:lnTo>
                <a:lnTo>
                  <a:pt x="177402" y="110858"/>
                </a:lnTo>
                <a:lnTo>
                  <a:pt x="177406" y="110863"/>
                </a:lnTo>
                <a:lnTo>
                  <a:pt x="177422" y="110873"/>
                </a:lnTo>
                <a:lnTo>
                  <a:pt x="177424" y="110874"/>
                </a:lnTo>
                <a:lnTo>
                  <a:pt x="177426" y="110875"/>
                </a:lnTo>
                <a:lnTo>
                  <a:pt x="177426" y="110875"/>
                </a:lnTo>
                <a:lnTo>
                  <a:pt x="177427" y="110876"/>
                </a:lnTo>
                <a:lnTo>
                  <a:pt x="177460" y="110915"/>
                </a:lnTo>
                <a:lnTo>
                  <a:pt x="177464" y="110919"/>
                </a:lnTo>
                <a:lnTo>
                  <a:pt x="177465" y="110920"/>
                </a:lnTo>
                <a:lnTo>
                  <a:pt x="177468" y="110923"/>
                </a:lnTo>
                <a:lnTo>
                  <a:pt x="177469" y="110925"/>
                </a:lnTo>
                <a:lnTo>
                  <a:pt x="177473" y="110929"/>
                </a:lnTo>
                <a:lnTo>
                  <a:pt x="177476" y="110933"/>
                </a:lnTo>
                <a:lnTo>
                  <a:pt x="177476" y="110933"/>
                </a:lnTo>
                <a:lnTo>
                  <a:pt x="177479" y="110936"/>
                </a:lnTo>
                <a:lnTo>
                  <a:pt x="177479" y="110936"/>
                </a:lnTo>
                <a:lnTo>
                  <a:pt x="177488" y="110944"/>
                </a:lnTo>
                <a:lnTo>
                  <a:pt x="177489" y="110945"/>
                </a:lnTo>
                <a:lnTo>
                  <a:pt x="177490" y="110946"/>
                </a:lnTo>
                <a:lnTo>
                  <a:pt x="177491" y="110949"/>
                </a:lnTo>
                <a:lnTo>
                  <a:pt x="177494" y="110954"/>
                </a:lnTo>
                <a:lnTo>
                  <a:pt x="177496" y="110958"/>
                </a:lnTo>
                <a:lnTo>
                  <a:pt x="177496" y="110958"/>
                </a:lnTo>
                <a:lnTo>
                  <a:pt x="177497" y="110961"/>
                </a:lnTo>
                <a:lnTo>
                  <a:pt x="177498" y="110964"/>
                </a:lnTo>
                <a:lnTo>
                  <a:pt x="177499" y="110965"/>
                </a:lnTo>
                <a:lnTo>
                  <a:pt x="177500" y="110968"/>
                </a:lnTo>
                <a:lnTo>
                  <a:pt x="177502" y="110972"/>
                </a:lnTo>
                <a:lnTo>
                  <a:pt x="177504" y="110976"/>
                </a:lnTo>
                <a:lnTo>
                  <a:pt x="177505" y="110977"/>
                </a:lnTo>
                <a:lnTo>
                  <a:pt x="177508" y="110979"/>
                </a:lnTo>
                <a:lnTo>
                  <a:pt x="177509" y="110981"/>
                </a:lnTo>
                <a:lnTo>
                  <a:pt x="177512" y="110983"/>
                </a:lnTo>
                <a:lnTo>
                  <a:pt x="177517" y="110989"/>
                </a:lnTo>
                <a:lnTo>
                  <a:pt x="177518" y="110990"/>
                </a:lnTo>
                <a:lnTo>
                  <a:pt x="177525" y="110998"/>
                </a:lnTo>
                <a:lnTo>
                  <a:pt x="177525" y="110998"/>
                </a:lnTo>
                <a:lnTo>
                  <a:pt x="177535" y="111004"/>
                </a:lnTo>
                <a:lnTo>
                  <a:pt x="177538" y="111006"/>
                </a:lnTo>
                <a:lnTo>
                  <a:pt x="177538" y="111006"/>
                </a:lnTo>
                <a:lnTo>
                  <a:pt x="177541" y="111008"/>
                </a:lnTo>
                <a:lnTo>
                  <a:pt x="177551" y="111013"/>
                </a:lnTo>
                <a:lnTo>
                  <a:pt x="177561" y="111024"/>
                </a:lnTo>
                <a:lnTo>
                  <a:pt x="177561" y="111027"/>
                </a:lnTo>
                <a:lnTo>
                  <a:pt x="177561" y="111029"/>
                </a:lnTo>
                <a:lnTo>
                  <a:pt x="177565" y="111038"/>
                </a:lnTo>
                <a:lnTo>
                  <a:pt x="177567" y="111040"/>
                </a:lnTo>
                <a:lnTo>
                  <a:pt x="177568" y="111042"/>
                </a:lnTo>
                <a:lnTo>
                  <a:pt x="177571" y="111045"/>
                </a:lnTo>
                <a:lnTo>
                  <a:pt x="177573" y="111052"/>
                </a:lnTo>
                <a:lnTo>
                  <a:pt x="177574" y="111054"/>
                </a:lnTo>
                <a:lnTo>
                  <a:pt x="177576" y="111059"/>
                </a:lnTo>
                <a:lnTo>
                  <a:pt x="177579" y="111063"/>
                </a:lnTo>
                <a:lnTo>
                  <a:pt x="177582" y="111068"/>
                </a:lnTo>
                <a:lnTo>
                  <a:pt x="177601" y="111082"/>
                </a:lnTo>
                <a:lnTo>
                  <a:pt x="177602" y="111083"/>
                </a:lnTo>
                <a:lnTo>
                  <a:pt x="177605" y="111094"/>
                </a:lnTo>
                <a:lnTo>
                  <a:pt x="177605" y="111098"/>
                </a:lnTo>
                <a:lnTo>
                  <a:pt x="177605" y="111099"/>
                </a:lnTo>
                <a:lnTo>
                  <a:pt x="177605" y="111101"/>
                </a:lnTo>
                <a:lnTo>
                  <a:pt x="177608" y="111111"/>
                </a:lnTo>
                <a:lnTo>
                  <a:pt x="177610" y="111116"/>
                </a:lnTo>
                <a:lnTo>
                  <a:pt x="177613" y="111120"/>
                </a:lnTo>
                <a:lnTo>
                  <a:pt x="177618" y="111130"/>
                </a:lnTo>
                <a:lnTo>
                  <a:pt x="177620" y="111133"/>
                </a:lnTo>
                <a:lnTo>
                  <a:pt x="177623" y="111135"/>
                </a:lnTo>
                <a:lnTo>
                  <a:pt x="177631" y="111136"/>
                </a:lnTo>
                <a:lnTo>
                  <a:pt x="177635" y="111136"/>
                </a:lnTo>
                <a:lnTo>
                  <a:pt x="177639" y="111136"/>
                </a:lnTo>
                <a:lnTo>
                  <a:pt x="177644" y="111138"/>
                </a:lnTo>
                <a:lnTo>
                  <a:pt x="177649" y="111141"/>
                </a:lnTo>
                <a:lnTo>
                  <a:pt x="177652" y="111143"/>
                </a:lnTo>
                <a:lnTo>
                  <a:pt x="177654" y="111146"/>
                </a:lnTo>
                <a:lnTo>
                  <a:pt x="177659" y="111152"/>
                </a:lnTo>
                <a:lnTo>
                  <a:pt x="177663" y="111155"/>
                </a:lnTo>
                <a:lnTo>
                  <a:pt x="177664" y="111156"/>
                </a:lnTo>
                <a:lnTo>
                  <a:pt x="177665" y="111157"/>
                </a:lnTo>
                <a:lnTo>
                  <a:pt x="177666" y="111161"/>
                </a:lnTo>
                <a:lnTo>
                  <a:pt x="177667" y="111163"/>
                </a:lnTo>
                <a:lnTo>
                  <a:pt x="177669" y="111167"/>
                </a:lnTo>
                <a:lnTo>
                  <a:pt x="177673" y="111173"/>
                </a:lnTo>
                <a:lnTo>
                  <a:pt x="177678" y="111176"/>
                </a:lnTo>
                <a:lnTo>
                  <a:pt x="177678" y="111176"/>
                </a:lnTo>
                <a:lnTo>
                  <a:pt x="177683" y="111180"/>
                </a:lnTo>
                <a:lnTo>
                  <a:pt x="177687" y="111186"/>
                </a:lnTo>
                <a:lnTo>
                  <a:pt x="177699" y="111190"/>
                </a:lnTo>
                <a:lnTo>
                  <a:pt x="177704" y="111190"/>
                </a:lnTo>
                <a:lnTo>
                  <a:pt x="177705" y="111190"/>
                </a:lnTo>
                <a:lnTo>
                  <a:pt x="177711" y="111190"/>
                </a:lnTo>
                <a:lnTo>
                  <a:pt x="177723" y="111193"/>
                </a:lnTo>
                <a:lnTo>
                  <a:pt x="177732" y="111196"/>
                </a:lnTo>
                <a:lnTo>
                  <a:pt x="177734" y="111206"/>
                </a:lnTo>
                <a:lnTo>
                  <a:pt x="177734" y="111206"/>
                </a:lnTo>
                <a:lnTo>
                  <a:pt x="177736" y="111208"/>
                </a:lnTo>
                <a:lnTo>
                  <a:pt x="177738" y="111210"/>
                </a:lnTo>
                <a:lnTo>
                  <a:pt x="177747" y="111214"/>
                </a:lnTo>
                <a:lnTo>
                  <a:pt x="177755" y="111217"/>
                </a:lnTo>
                <a:lnTo>
                  <a:pt x="177760" y="111218"/>
                </a:lnTo>
                <a:lnTo>
                  <a:pt x="177760" y="111218"/>
                </a:lnTo>
                <a:lnTo>
                  <a:pt x="177765" y="111219"/>
                </a:lnTo>
                <a:lnTo>
                  <a:pt x="177769" y="111220"/>
                </a:lnTo>
                <a:lnTo>
                  <a:pt x="177772" y="111221"/>
                </a:lnTo>
                <a:lnTo>
                  <a:pt x="177776" y="111225"/>
                </a:lnTo>
                <a:lnTo>
                  <a:pt x="177778" y="111226"/>
                </a:lnTo>
                <a:lnTo>
                  <a:pt x="177781" y="111230"/>
                </a:lnTo>
                <a:lnTo>
                  <a:pt x="177784" y="111235"/>
                </a:lnTo>
                <a:lnTo>
                  <a:pt x="177787" y="111240"/>
                </a:lnTo>
                <a:lnTo>
                  <a:pt x="177790" y="111243"/>
                </a:lnTo>
                <a:lnTo>
                  <a:pt x="177808" y="111249"/>
                </a:lnTo>
                <a:lnTo>
                  <a:pt x="177811" y="111249"/>
                </a:lnTo>
                <a:lnTo>
                  <a:pt x="177813" y="111249"/>
                </a:lnTo>
                <a:lnTo>
                  <a:pt x="177820" y="111251"/>
                </a:lnTo>
                <a:lnTo>
                  <a:pt x="177835" y="111256"/>
                </a:lnTo>
                <a:lnTo>
                  <a:pt x="177837" y="111256"/>
                </a:lnTo>
                <a:lnTo>
                  <a:pt x="177840" y="111259"/>
                </a:lnTo>
                <a:lnTo>
                  <a:pt x="177843" y="111262"/>
                </a:lnTo>
                <a:lnTo>
                  <a:pt x="177859" y="111268"/>
                </a:lnTo>
                <a:lnTo>
                  <a:pt x="177879" y="111269"/>
                </a:lnTo>
                <a:lnTo>
                  <a:pt x="177884" y="111271"/>
                </a:lnTo>
                <a:lnTo>
                  <a:pt x="177888" y="111272"/>
                </a:lnTo>
                <a:lnTo>
                  <a:pt x="177889" y="111273"/>
                </a:lnTo>
                <a:lnTo>
                  <a:pt x="177899" y="111279"/>
                </a:lnTo>
                <a:lnTo>
                  <a:pt x="177913" y="111288"/>
                </a:lnTo>
                <a:lnTo>
                  <a:pt x="177918" y="111289"/>
                </a:lnTo>
                <a:lnTo>
                  <a:pt x="177923" y="111290"/>
                </a:lnTo>
                <a:lnTo>
                  <a:pt x="177928" y="111289"/>
                </a:lnTo>
                <a:lnTo>
                  <a:pt x="177930" y="111289"/>
                </a:lnTo>
                <a:lnTo>
                  <a:pt x="177938" y="111287"/>
                </a:lnTo>
                <a:lnTo>
                  <a:pt x="177942" y="111291"/>
                </a:lnTo>
                <a:lnTo>
                  <a:pt x="177942" y="111292"/>
                </a:lnTo>
                <a:lnTo>
                  <a:pt x="177949" y="111295"/>
                </a:lnTo>
                <a:lnTo>
                  <a:pt x="177954" y="111295"/>
                </a:lnTo>
                <a:lnTo>
                  <a:pt x="177956" y="111295"/>
                </a:lnTo>
                <a:lnTo>
                  <a:pt x="177959" y="111295"/>
                </a:lnTo>
                <a:lnTo>
                  <a:pt x="177962" y="111295"/>
                </a:lnTo>
                <a:lnTo>
                  <a:pt x="177966" y="111294"/>
                </a:lnTo>
                <a:lnTo>
                  <a:pt x="177969" y="111294"/>
                </a:lnTo>
                <a:lnTo>
                  <a:pt x="177971" y="111294"/>
                </a:lnTo>
                <a:lnTo>
                  <a:pt x="177974" y="111294"/>
                </a:lnTo>
                <a:lnTo>
                  <a:pt x="177976" y="111294"/>
                </a:lnTo>
                <a:lnTo>
                  <a:pt x="177980" y="111294"/>
                </a:lnTo>
                <a:lnTo>
                  <a:pt x="177988" y="111294"/>
                </a:lnTo>
                <a:lnTo>
                  <a:pt x="177991" y="111295"/>
                </a:lnTo>
                <a:lnTo>
                  <a:pt x="177995" y="111296"/>
                </a:lnTo>
                <a:lnTo>
                  <a:pt x="178001" y="111301"/>
                </a:lnTo>
                <a:lnTo>
                  <a:pt x="178001" y="111301"/>
                </a:lnTo>
                <a:lnTo>
                  <a:pt x="178002" y="111302"/>
                </a:lnTo>
                <a:lnTo>
                  <a:pt x="178004" y="111303"/>
                </a:lnTo>
                <a:lnTo>
                  <a:pt x="178032" y="111319"/>
                </a:lnTo>
                <a:lnTo>
                  <a:pt x="178037" y="111327"/>
                </a:lnTo>
                <a:lnTo>
                  <a:pt x="178041" y="111329"/>
                </a:lnTo>
                <a:lnTo>
                  <a:pt x="178043" y="111330"/>
                </a:lnTo>
                <a:lnTo>
                  <a:pt x="178045" y="111331"/>
                </a:lnTo>
                <a:lnTo>
                  <a:pt x="178060" y="111337"/>
                </a:lnTo>
                <a:lnTo>
                  <a:pt x="178073" y="111342"/>
                </a:lnTo>
                <a:lnTo>
                  <a:pt x="178075" y="111343"/>
                </a:lnTo>
                <a:lnTo>
                  <a:pt x="178075" y="111343"/>
                </a:lnTo>
                <a:lnTo>
                  <a:pt x="178077" y="111344"/>
                </a:lnTo>
                <a:lnTo>
                  <a:pt x="178083" y="111346"/>
                </a:lnTo>
                <a:lnTo>
                  <a:pt x="178094" y="111350"/>
                </a:lnTo>
                <a:lnTo>
                  <a:pt x="178102" y="111357"/>
                </a:lnTo>
                <a:lnTo>
                  <a:pt x="178103" y="111358"/>
                </a:lnTo>
                <a:lnTo>
                  <a:pt x="178105" y="111360"/>
                </a:lnTo>
                <a:lnTo>
                  <a:pt x="178112" y="111363"/>
                </a:lnTo>
                <a:lnTo>
                  <a:pt x="178128" y="111369"/>
                </a:lnTo>
                <a:lnTo>
                  <a:pt x="178132" y="111371"/>
                </a:lnTo>
                <a:lnTo>
                  <a:pt x="178138" y="111374"/>
                </a:lnTo>
                <a:lnTo>
                  <a:pt x="178141" y="111379"/>
                </a:lnTo>
                <a:lnTo>
                  <a:pt x="178144" y="111383"/>
                </a:lnTo>
                <a:lnTo>
                  <a:pt x="178151" y="111389"/>
                </a:lnTo>
                <a:lnTo>
                  <a:pt x="178154" y="111390"/>
                </a:lnTo>
                <a:lnTo>
                  <a:pt x="178156" y="111390"/>
                </a:lnTo>
                <a:lnTo>
                  <a:pt x="178167" y="111390"/>
                </a:lnTo>
                <a:lnTo>
                  <a:pt x="178173" y="111392"/>
                </a:lnTo>
                <a:lnTo>
                  <a:pt x="178178" y="111399"/>
                </a:lnTo>
                <a:lnTo>
                  <a:pt x="178184" y="111407"/>
                </a:lnTo>
                <a:lnTo>
                  <a:pt x="178187" y="111411"/>
                </a:lnTo>
                <a:lnTo>
                  <a:pt x="178187" y="111411"/>
                </a:lnTo>
                <a:lnTo>
                  <a:pt x="178195" y="111426"/>
                </a:lnTo>
                <a:lnTo>
                  <a:pt x="178196" y="111430"/>
                </a:lnTo>
                <a:lnTo>
                  <a:pt x="178197" y="111432"/>
                </a:lnTo>
                <a:lnTo>
                  <a:pt x="178197" y="111434"/>
                </a:lnTo>
                <a:lnTo>
                  <a:pt x="178198" y="111437"/>
                </a:lnTo>
                <a:lnTo>
                  <a:pt x="178214" y="111461"/>
                </a:lnTo>
                <a:lnTo>
                  <a:pt x="178217" y="111467"/>
                </a:lnTo>
                <a:lnTo>
                  <a:pt x="178227" y="111476"/>
                </a:lnTo>
                <a:lnTo>
                  <a:pt x="178239" y="111485"/>
                </a:lnTo>
                <a:lnTo>
                  <a:pt x="178241" y="111489"/>
                </a:lnTo>
                <a:lnTo>
                  <a:pt x="178243" y="111493"/>
                </a:lnTo>
                <a:lnTo>
                  <a:pt x="178247" y="111502"/>
                </a:lnTo>
                <a:lnTo>
                  <a:pt x="178249" y="111505"/>
                </a:lnTo>
                <a:lnTo>
                  <a:pt x="178195" y="111505"/>
                </a:lnTo>
                <a:lnTo>
                  <a:pt x="178172" y="111505"/>
                </a:lnTo>
                <a:lnTo>
                  <a:pt x="178162" y="111505"/>
                </a:lnTo>
                <a:lnTo>
                  <a:pt x="178152" y="111504"/>
                </a:lnTo>
                <a:lnTo>
                  <a:pt x="178130" y="111503"/>
                </a:lnTo>
                <a:lnTo>
                  <a:pt x="177952" y="111496"/>
                </a:lnTo>
                <a:lnTo>
                  <a:pt x="177765" y="111487"/>
                </a:lnTo>
                <a:lnTo>
                  <a:pt x="177751" y="111487"/>
                </a:lnTo>
                <a:lnTo>
                  <a:pt x="177731" y="111486"/>
                </a:lnTo>
                <a:lnTo>
                  <a:pt x="177433" y="111475"/>
                </a:lnTo>
                <a:lnTo>
                  <a:pt x="177387" y="111473"/>
                </a:lnTo>
                <a:lnTo>
                  <a:pt x="177374" y="111473"/>
                </a:lnTo>
                <a:lnTo>
                  <a:pt x="177364" y="111472"/>
                </a:lnTo>
                <a:lnTo>
                  <a:pt x="177340" y="111472"/>
                </a:lnTo>
                <a:lnTo>
                  <a:pt x="177270" y="111469"/>
                </a:lnTo>
                <a:lnTo>
                  <a:pt x="177257" y="111468"/>
                </a:lnTo>
                <a:lnTo>
                  <a:pt x="176953" y="111455"/>
                </a:lnTo>
                <a:lnTo>
                  <a:pt x="176779" y="111447"/>
                </a:lnTo>
                <a:lnTo>
                  <a:pt x="176828" y="111460"/>
                </a:lnTo>
                <a:lnTo>
                  <a:pt x="176891" y="111466"/>
                </a:lnTo>
                <a:lnTo>
                  <a:pt x="176926" y="111480"/>
                </a:lnTo>
                <a:lnTo>
                  <a:pt x="176974" y="111498"/>
                </a:lnTo>
                <a:lnTo>
                  <a:pt x="177131" y="111574"/>
                </a:lnTo>
                <a:lnTo>
                  <a:pt x="177235" y="111636"/>
                </a:lnTo>
                <a:lnTo>
                  <a:pt x="177244" y="111641"/>
                </a:lnTo>
                <a:lnTo>
                  <a:pt x="177339" y="111747"/>
                </a:lnTo>
                <a:lnTo>
                  <a:pt x="177344" y="111752"/>
                </a:lnTo>
                <a:lnTo>
                  <a:pt x="177374" y="111774"/>
                </a:lnTo>
                <a:lnTo>
                  <a:pt x="177431" y="111813"/>
                </a:lnTo>
                <a:lnTo>
                  <a:pt x="177542" y="111915"/>
                </a:lnTo>
                <a:lnTo>
                  <a:pt x="177571" y="111929"/>
                </a:lnTo>
                <a:lnTo>
                  <a:pt x="177669" y="111960"/>
                </a:lnTo>
                <a:lnTo>
                  <a:pt x="177763" y="111997"/>
                </a:lnTo>
                <a:lnTo>
                  <a:pt x="177826" y="112065"/>
                </a:lnTo>
                <a:lnTo>
                  <a:pt x="177967" y="112080"/>
                </a:lnTo>
                <a:lnTo>
                  <a:pt x="178051" y="112148"/>
                </a:lnTo>
                <a:lnTo>
                  <a:pt x="178083" y="112165"/>
                </a:lnTo>
                <a:lnTo>
                  <a:pt x="178106" y="112198"/>
                </a:lnTo>
                <a:lnTo>
                  <a:pt x="178138" y="112217"/>
                </a:lnTo>
                <a:lnTo>
                  <a:pt x="178194" y="112242"/>
                </a:lnTo>
                <a:lnTo>
                  <a:pt x="178212" y="112247"/>
                </a:lnTo>
                <a:lnTo>
                  <a:pt x="178313" y="112304"/>
                </a:lnTo>
                <a:lnTo>
                  <a:pt x="178393" y="112336"/>
                </a:lnTo>
                <a:lnTo>
                  <a:pt x="178446" y="112364"/>
                </a:lnTo>
                <a:lnTo>
                  <a:pt x="178503" y="112386"/>
                </a:lnTo>
                <a:lnTo>
                  <a:pt x="178597" y="112427"/>
                </a:lnTo>
                <a:lnTo>
                  <a:pt x="178747" y="112503"/>
                </a:lnTo>
                <a:lnTo>
                  <a:pt x="178851" y="112563"/>
                </a:lnTo>
                <a:lnTo>
                  <a:pt x="178856" y="112566"/>
                </a:lnTo>
                <a:lnTo>
                  <a:pt x="178873" y="112576"/>
                </a:lnTo>
                <a:lnTo>
                  <a:pt x="178980" y="112633"/>
                </a:lnTo>
                <a:lnTo>
                  <a:pt x="179026" y="112652"/>
                </a:lnTo>
                <a:lnTo>
                  <a:pt x="179059" y="112667"/>
                </a:lnTo>
                <a:lnTo>
                  <a:pt x="179177" y="112700"/>
                </a:lnTo>
                <a:lnTo>
                  <a:pt x="179257" y="112716"/>
                </a:lnTo>
                <a:lnTo>
                  <a:pt x="179404" y="112722"/>
                </a:lnTo>
                <a:lnTo>
                  <a:pt x="179448" y="112719"/>
                </a:lnTo>
                <a:lnTo>
                  <a:pt x="179480" y="112735"/>
                </a:lnTo>
                <a:lnTo>
                  <a:pt x="179532" y="112761"/>
                </a:lnTo>
                <a:lnTo>
                  <a:pt x="179568" y="112779"/>
                </a:lnTo>
                <a:lnTo>
                  <a:pt x="179598" y="112794"/>
                </a:lnTo>
                <a:lnTo>
                  <a:pt x="179671" y="112821"/>
                </a:lnTo>
                <a:lnTo>
                  <a:pt x="179816" y="112886"/>
                </a:lnTo>
                <a:lnTo>
                  <a:pt x="179885" y="112909"/>
                </a:lnTo>
                <a:lnTo>
                  <a:pt x="179934" y="112913"/>
                </a:lnTo>
                <a:lnTo>
                  <a:pt x="179968" y="112907"/>
                </a:lnTo>
                <a:lnTo>
                  <a:pt x="180022" y="112879"/>
                </a:lnTo>
                <a:lnTo>
                  <a:pt x="180050" y="112879"/>
                </a:lnTo>
                <a:lnTo>
                  <a:pt x="180169" y="112939"/>
                </a:lnTo>
                <a:lnTo>
                  <a:pt x="180320" y="113037"/>
                </a:lnTo>
                <a:lnTo>
                  <a:pt x="180415" y="113123"/>
                </a:lnTo>
                <a:lnTo>
                  <a:pt x="180474" y="113223"/>
                </a:lnTo>
                <a:lnTo>
                  <a:pt x="180553" y="113185"/>
                </a:lnTo>
                <a:lnTo>
                  <a:pt x="180663" y="113117"/>
                </a:lnTo>
                <a:lnTo>
                  <a:pt x="180693" y="113099"/>
                </a:lnTo>
                <a:lnTo>
                  <a:pt x="180627" y="112973"/>
                </a:lnTo>
                <a:lnTo>
                  <a:pt x="180609" y="112944"/>
                </a:lnTo>
                <a:lnTo>
                  <a:pt x="180578" y="112894"/>
                </a:lnTo>
                <a:lnTo>
                  <a:pt x="180661" y="112842"/>
                </a:lnTo>
                <a:lnTo>
                  <a:pt x="180675" y="112837"/>
                </a:lnTo>
                <a:lnTo>
                  <a:pt x="180809" y="112787"/>
                </a:lnTo>
                <a:lnTo>
                  <a:pt x="180874" y="112778"/>
                </a:lnTo>
                <a:lnTo>
                  <a:pt x="180904" y="112773"/>
                </a:lnTo>
                <a:lnTo>
                  <a:pt x="180977" y="112739"/>
                </a:lnTo>
                <a:lnTo>
                  <a:pt x="181041" y="112698"/>
                </a:lnTo>
                <a:lnTo>
                  <a:pt x="181109" y="112632"/>
                </a:lnTo>
                <a:lnTo>
                  <a:pt x="181120" y="112624"/>
                </a:lnTo>
                <a:lnTo>
                  <a:pt x="181203" y="112566"/>
                </a:lnTo>
                <a:lnTo>
                  <a:pt x="181253" y="112567"/>
                </a:lnTo>
                <a:lnTo>
                  <a:pt x="181265" y="112570"/>
                </a:lnTo>
                <a:lnTo>
                  <a:pt x="181313" y="112584"/>
                </a:lnTo>
                <a:lnTo>
                  <a:pt x="181400" y="112626"/>
                </a:lnTo>
                <a:lnTo>
                  <a:pt x="181443" y="112650"/>
                </a:lnTo>
                <a:lnTo>
                  <a:pt x="181487" y="112677"/>
                </a:lnTo>
                <a:lnTo>
                  <a:pt x="181562" y="112693"/>
                </a:lnTo>
                <a:lnTo>
                  <a:pt x="181599" y="112678"/>
                </a:lnTo>
                <a:lnTo>
                  <a:pt x="181631" y="112632"/>
                </a:lnTo>
                <a:lnTo>
                  <a:pt x="181659" y="112554"/>
                </a:lnTo>
                <a:lnTo>
                  <a:pt x="181686" y="112519"/>
                </a:lnTo>
                <a:lnTo>
                  <a:pt x="181761" y="112449"/>
                </a:lnTo>
                <a:lnTo>
                  <a:pt x="181816" y="112400"/>
                </a:lnTo>
                <a:lnTo>
                  <a:pt x="181885" y="112330"/>
                </a:lnTo>
                <a:lnTo>
                  <a:pt x="181932" y="112257"/>
                </a:lnTo>
                <a:lnTo>
                  <a:pt x="181978" y="112181"/>
                </a:lnTo>
                <a:lnTo>
                  <a:pt x="182004" y="112137"/>
                </a:lnTo>
                <a:lnTo>
                  <a:pt x="182106" y="111958"/>
                </a:lnTo>
                <a:lnTo>
                  <a:pt x="182135" y="111895"/>
                </a:lnTo>
                <a:lnTo>
                  <a:pt x="182142" y="111877"/>
                </a:lnTo>
                <a:lnTo>
                  <a:pt x="182187" y="111821"/>
                </a:lnTo>
                <a:lnTo>
                  <a:pt x="182213" y="111752"/>
                </a:lnTo>
                <a:lnTo>
                  <a:pt x="182262" y="111668"/>
                </a:lnTo>
                <a:lnTo>
                  <a:pt x="182348" y="111609"/>
                </a:lnTo>
                <a:lnTo>
                  <a:pt x="182349" y="111609"/>
                </a:lnTo>
                <a:lnTo>
                  <a:pt x="182429" y="111557"/>
                </a:lnTo>
                <a:lnTo>
                  <a:pt x="182473" y="111534"/>
                </a:lnTo>
                <a:lnTo>
                  <a:pt x="182644" y="111536"/>
                </a:lnTo>
                <a:lnTo>
                  <a:pt x="182666" y="111522"/>
                </a:lnTo>
                <a:lnTo>
                  <a:pt x="182696" y="111484"/>
                </a:lnTo>
                <a:lnTo>
                  <a:pt x="182750" y="111367"/>
                </a:lnTo>
                <a:lnTo>
                  <a:pt x="182853" y="111185"/>
                </a:lnTo>
                <a:lnTo>
                  <a:pt x="182900" y="111080"/>
                </a:lnTo>
                <a:lnTo>
                  <a:pt x="182904" y="111026"/>
                </a:lnTo>
                <a:lnTo>
                  <a:pt x="182932" y="110855"/>
                </a:lnTo>
                <a:lnTo>
                  <a:pt x="183038" y="110661"/>
                </a:lnTo>
                <a:lnTo>
                  <a:pt x="183081" y="110585"/>
                </a:lnTo>
                <a:lnTo>
                  <a:pt x="183115" y="110519"/>
                </a:lnTo>
                <a:lnTo>
                  <a:pt x="183128" y="110494"/>
                </a:lnTo>
                <a:lnTo>
                  <a:pt x="183125" y="110483"/>
                </a:lnTo>
                <a:lnTo>
                  <a:pt x="183122" y="110472"/>
                </a:lnTo>
                <a:lnTo>
                  <a:pt x="183045" y="110359"/>
                </a:lnTo>
                <a:lnTo>
                  <a:pt x="183021" y="110311"/>
                </a:lnTo>
                <a:lnTo>
                  <a:pt x="182990" y="110231"/>
                </a:lnTo>
                <a:lnTo>
                  <a:pt x="182976" y="110169"/>
                </a:lnTo>
                <a:lnTo>
                  <a:pt x="182972" y="110146"/>
                </a:lnTo>
                <a:lnTo>
                  <a:pt x="182967" y="110059"/>
                </a:lnTo>
                <a:lnTo>
                  <a:pt x="182990" y="109979"/>
                </a:lnTo>
                <a:lnTo>
                  <a:pt x="183005" y="109940"/>
                </a:lnTo>
                <a:lnTo>
                  <a:pt x="183012" y="109894"/>
                </a:lnTo>
                <a:lnTo>
                  <a:pt x="183044" y="109784"/>
                </a:lnTo>
                <a:lnTo>
                  <a:pt x="183091" y="109663"/>
                </a:lnTo>
                <a:lnTo>
                  <a:pt x="183126" y="109587"/>
                </a:lnTo>
                <a:lnTo>
                  <a:pt x="183166" y="109504"/>
                </a:lnTo>
                <a:lnTo>
                  <a:pt x="183210" y="109410"/>
                </a:lnTo>
                <a:lnTo>
                  <a:pt x="183226" y="109375"/>
                </a:lnTo>
                <a:lnTo>
                  <a:pt x="183228" y="109374"/>
                </a:lnTo>
                <a:lnTo>
                  <a:pt x="183229" y="109373"/>
                </a:lnTo>
                <a:lnTo>
                  <a:pt x="183244" y="109364"/>
                </a:lnTo>
                <a:lnTo>
                  <a:pt x="183273" y="109366"/>
                </a:lnTo>
                <a:lnTo>
                  <a:pt x="183277" y="109369"/>
                </a:lnTo>
                <a:lnTo>
                  <a:pt x="183282" y="109372"/>
                </a:lnTo>
                <a:lnTo>
                  <a:pt x="183311" y="109391"/>
                </a:lnTo>
                <a:lnTo>
                  <a:pt x="183363" y="109436"/>
                </a:lnTo>
                <a:lnTo>
                  <a:pt x="183398" y="109477"/>
                </a:lnTo>
                <a:lnTo>
                  <a:pt x="183412" y="109493"/>
                </a:lnTo>
                <a:lnTo>
                  <a:pt x="183425" y="109526"/>
                </a:lnTo>
                <a:lnTo>
                  <a:pt x="183438" y="109583"/>
                </a:lnTo>
                <a:lnTo>
                  <a:pt x="183449" y="109642"/>
                </a:lnTo>
                <a:lnTo>
                  <a:pt x="183480" y="109664"/>
                </a:lnTo>
                <a:lnTo>
                  <a:pt x="183510" y="109685"/>
                </a:lnTo>
                <a:lnTo>
                  <a:pt x="183743" y="109849"/>
                </a:lnTo>
                <a:lnTo>
                  <a:pt x="183886" y="110020"/>
                </a:lnTo>
                <a:lnTo>
                  <a:pt x="183888" y="110022"/>
                </a:lnTo>
                <a:lnTo>
                  <a:pt x="183934" y="110039"/>
                </a:lnTo>
                <a:lnTo>
                  <a:pt x="183948" y="110050"/>
                </a:lnTo>
                <a:lnTo>
                  <a:pt x="183976" y="110081"/>
                </a:lnTo>
                <a:lnTo>
                  <a:pt x="183986" y="110101"/>
                </a:lnTo>
                <a:lnTo>
                  <a:pt x="184057" y="110158"/>
                </a:lnTo>
                <a:lnTo>
                  <a:pt x="184227" y="110290"/>
                </a:lnTo>
                <a:lnTo>
                  <a:pt x="184346" y="110419"/>
                </a:lnTo>
                <a:lnTo>
                  <a:pt x="184470" y="110539"/>
                </a:lnTo>
                <a:lnTo>
                  <a:pt x="184498" y="110566"/>
                </a:lnTo>
                <a:lnTo>
                  <a:pt x="184636" y="110675"/>
                </a:lnTo>
                <a:lnTo>
                  <a:pt x="184759" y="110741"/>
                </a:lnTo>
                <a:lnTo>
                  <a:pt x="184963" y="110812"/>
                </a:lnTo>
                <a:lnTo>
                  <a:pt x="185157" y="110898"/>
                </a:lnTo>
                <a:lnTo>
                  <a:pt x="185328" y="110936"/>
                </a:lnTo>
                <a:lnTo>
                  <a:pt x="185618" y="111069"/>
                </a:lnTo>
                <a:lnTo>
                  <a:pt x="185746" y="111159"/>
                </a:lnTo>
                <a:lnTo>
                  <a:pt x="185974" y="111287"/>
                </a:lnTo>
                <a:lnTo>
                  <a:pt x="186126" y="111420"/>
                </a:lnTo>
                <a:lnTo>
                  <a:pt x="186704" y="111891"/>
                </a:lnTo>
                <a:lnTo>
                  <a:pt x="186760" y="111904"/>
                </a:lnTo>
                <a:lnTo>
                  <a:pt x="186836" y="111948"/>
                </a:lnTo>
                <a:lnTo>
                  <a:pt x="186935" y="112018"/>
                </a:lnTo>
                <a:lnTo>
                  <a:pt x="186938" y="112020"/>
                </a:lnTo>
                <a:lnTo>
                  <a:pt x="186962" y="112036"/>
                </a:lnTo>
                <a:lnTo>
                  <a:pt x="187058" y="112159"/>
                </a:lnTo>
                <a:lnTo>
                  <a:pt x="187136" y="112208"/>
                </a:lnTo>
                <a:lnTo>
                  <a:pt x="187220" y="112272"/>
                </a:lnTo>
                <a:lnTo>
                  <a:pt x="187283" y="112321"/>
                </a:lnTo>
                <a:lnTo>
                  <a:pt x="187392" y="112407"/>
                </a:lnTo>
                <a:lnTo>
                  <a:pt x="187521" y="112478"/>
                </a:lnTo>
                <a:lnTo>
                  <a:pt x="187639" y="112535"/>
                </a:lnTo>
                <a:lnTo>
                  <a:pt x="187690" y="112559"/>
                </a:lnTo>
                <a:lnTo>
                  <a:pt x="187777" y="112601"/>
                </a:lnTo>
                <a:lnTo>
                  <a:pt x="187919" y="112654"/>
                </a:lnTo>
                <a:lnTo>
                  <a:pt x="188104" y="112701"/>
                </a:lnTo>
                <a:lnTo>
                  <a:pt x="188465" y="112810"/>
                </a:lnTo>
                <a:lnTo>
                  <a:pt x="188655" y="112915"/>
                </a:lnTo>
                <a:lnTo>
                  <a:pt x="188686" y="112929"/>
                </a:lnTo>
                <a:lnTo>
                  <a:pt x="188719" y="112930"/>
                </a:lnTo>
                <a:lnTo>
                  <a:pt x="188784" y="112917"/>
                </a:lnTo>
                <a:lnTo>
                  <a:pt x="188857" y="112888"/>
                </a:lnTo>
                <a:lnTo>
                  <a:pt x="188924" y="112881"/>
                </a:lnTo>
                <a:lnTo>
                  <a:pt x="188922" y="112912"/>
                </a:lnTo>
                <a:lnTo>
                  <a:pt x="188907" y="112945"/>
                </a:lnTo>
                <a:lnTo>
                  <a:pt x="188895" y="113018"/>
                </a:lnTo>
                <a:lnTo>
                  <a:pt x="188889" y="113037"/>
                </a:lnTo>
                <a:lnTo>
                  <a:pt x="188958" y="113081"/>
                </a:lnTo>
                <a:lnTo>
                  <a:pt x="189072" y="113244"/>
                </a:lnTo>
                <a:lnTo>
                  <a:pt x="189085" y="113256"/>
                </a:lnTo>
                <a:lnTo>
                  <a:pt x="189147" y="113305"/>
                </a:lnTo>
                <a:lnTo>
                  <a:pt x="189241" y="113437"/>
                </a:lnTo>
                <a:lnTo>
                  <a:pt x="189367" y="113539"/>
                </a:lnTo>
                <a:lnTo>
                  <a:pt x="189433" y="113605"/>
                </a:lnTo>
                <a:lnTo>
                  <a:pt x="189478" y="113660"/>
                </a:lnTo>
                <a:lnTo>
                  <a:pt x="189499" y="113699"/>
                </a:lnTo>
                <a:lnTo>
                  <a:pt x="189551" y="113811"/>
                </a:lnTo>
                <a:lnTo>
                  <a:pt x="189573" y="113960"/>
                </a:lnTo>
                <a:lnTo>
                  <a:pt x="189587" y="114126"/>
                </a:lnTo>
                <a:lnTo>
                  <a:pt x="189603" y="114241"/>
                </a:lnTo>
                <a:lnTo>
                  <a:pt x="189605" y="114256"/>
                </a:lnTo>
                <a:lnTo>
                  <a:pt x="189656" y="114319"/>
                </a:lnTo>
                <a:lnTo>
                  <a:pt x="189884" y="114357"/>
                </a:lnTo>
                <a:lnTo>
                  <a:pt x="190074" y="114367"/>
                </a:lnTo>
                <a:lnTo>
                  <a:pt x="190244" y="114367"/>
                </a:lnTo>
                <a:lnTo>
                  <a:pt x="190420" y="114362"/>
                </a:lnTo>
                <a:lnTo>
                  <a:pt x="190619" y="114234"/>
                </a:lnTo>
                <a:lnTo>
                  <a:pt x="191008" y="113996"/>
                </a:lnTo>
                <a:lnTo>
                  <a:pt x="191219" y="113961"/>
                </a:lnTo>
                <a:lnTo>
                  <a:pt x="191300" y="113901"/>
                </a:lnTo>
                <a:lnTo>
                  <a:pt x="191333" y="113894"/>
                </a:lnTo>
                <a:lnTo>
                  <a:pt x="191450" y="113903"/>
                </a:lnTo>
                <a:lnTo>
                  <a:pt x="191518" y="113911"/>
                </a:lnTo>
                <a:lnTo>
                  <a:pt x="191581" y="113940"/>
                </a:lnTo>
                <a:lnTo>
                  <a:pt x="191610" y="114008"/>
                </a:lnTo>
                <a:lnTo>
                  <a:pt x="191672" y="114106"/>
                </a:lnTo>
                <a:lnTo>
                  <a:pt x="191694" y="114193"/>
                </a:lnTo>
                <a:lnTo>
                  <a:pt x="191711" y="114311"/>
                </a:lnTo>
                <a:lnTo>
                  <a:pt x="191717" y="114352"/>
                </a:lnTo>
                <a:lnTo>
                  <a:pt x="191745" y="114428"/>
                </a:lnTo>
                <a:lnTo>
                  <a:pt x="191786" y="114520"/>
                </a:lnTo>
                <a:lnTo>
                  <a:pt x="191832" y="114624"/>
                </a:lnTo>
                <a:lnTo>
                  <a:pt x="191836" y="114682"/>
                </a:lnTo>
                <a:lnTo>
                  <a:pt x="191839" y="114770"/>
                </a:lnTo>
                <a:lnTo>
                  <a:pt x="191841" y="114801"/>
                </a:lnTo>
                <a:lnTo>
                  <a:pt x="191840" y="114804"/>
                </a:lnTo>
                <a:lnTo>
                  <a:pt x="191957" y="114969"/>
                </a:lnTo>
                <a:lnTo>
                  <a:pt x="192157" y="115088"/>
                </a:lnTo>
                <a:lnTo>
                  <a:pt x="192408" y="115102"/>
                </a:lnTo>
                <a:lnTo>
                  <a:pt x="192560" y="115059"/>
                </a:lnTo>
                <a:lnTo>
                  <a:pt x="192712" y="115045"/>
                </a:lnTo>
                <a:lnTo>
                  <a:pt x="192930" y="115007"/>
                </a:lnTo>
                <a:lnTo>
                  <a:pt x="193120" y="115026"/>
                </a:lnTo>
                <a:lnTo>
                  <a:pt x="193485" y="115159"/>
                </a:lnTo>
                <a:lnTo>
                  <a:pt x="194036" y="115368"/>
                </a:lnTo>
                <a:lnTo>
                  <a:pt x="194264" y="115477"/>
                </a:lnTo>
                <a:lnTo>
                  <a:pt x="194468" y="115577"/>
                </a:lnTo>
                <a:lnTo>
                  <a:pt x="194994" y="115690"/>
                </a:lnTo>
                <a:lnTo>
                  <a:pt x="195187" y="115741"/>
                </a:lnTo>
                <a:lnTo>
                  <a:pt x="195212" y="115736"/>
                </a:lnTo>
                <a:lnTo>
                  <a:pt x="195238" y="115733"/>
                </a:lnTo>
                <a:lnTo>
                  <a:pt x="195238" y="115733"/>
                </a:lnTo>
                <a:lnTo>
                  <a:pt x="195335" y="115722"/>
                </a:lnTo>
                <a:lnTo>
                  <a:pt x="195423" y="115719"/>
                </a:lnTo>
                <a:lnTo>
                  <a:pt x="195597" y="115757"/>
                </a:lnTo>
                <a:lnTo>
                  <a:pt x="195740" y="115798"/>
                </a:lnTo>
                <a:lnTo>
                  <a:pt x="195874" y="115873"/>
                </a:lnTo>
                <a:lnTo>
                  <a:pt x="195913" y="115904"/>
                </a:lnTo>
                <a:lnTo>
                  <a:pt x="195939" y="115963"/>
                </a:lnTo>
                <a:lnTo>
                  <a:pt x="195951" y="115978"/>
                </a:lnTo>
                <a:lnTo>
                  <a:pt x="195961" y="115990"/>
                </a:lnTo>
                <a:lnTo>
                  <a:pt x="196000" y="116018"/>
                </a:lnTo>
                <a:lnTo>
                  <a:pt x="196181" y="116217"/>
                </a:lnTo>
                <a:lnTo>
                  <a:pt x="196328" y="116355"/>
                </a:lnTo>
                <a:lnTo>
                  <a:pt x="196446" y="116445"/>
                </a:lnTo>
                <a:lnTo>
                  <a:pt x="196598" y="116521"/>
                </a:lnTo>
                <a:lnTo>
                  <a:pt x="196615" y="116532"/>
                </a:lnTo>
                <a:lnTo>
                  <a:pt x="196760" y="116533"/>
                </a:lnTo>
                <a:lnTo>
                  <a:pt x="196867" y="116606"/>
                </a:lnTo>
                <a:lnTo>
                  <a:pt x="196877" y="116617"/>
                </a:lnTo>
                <a:lnTo>
                  <a:pt x="196940" y="116724"/>
                </a:lnTo>
                <a:lnTo>
                  <a:pt x="197017" y="116811"/>
                </a:lnTo>
                <a:lnTo>
                  <a:pt x="197074" y="116878"/>
                </a:lnTo>
                <a:lnTo>
                  <a:pt x="197229" y="116976"/>
                </a:lnTo>
                <a:lnTo>
                  <a:pt x="197395" y="117133"/>
                </a:lnTo>
                <a:lnTo>
                  <a:pt x="197618" y="117342"/>
                </a:lnTo>
                <a:lnTo>
                  <a:pt x="197713" y="117470"/>
                </a:lnTo>
                <a:lnTo>
                  <a:pt x="197721" y="117479"/>
                </a:lnTo>
                <a:lnTo>
                  <a:pt x="197741" y="117488"/>
                </a:lnTo>
                <a:lnTo>
                  <a:pt x="197773" y="117515"/>
                </a:lnTo>
                <a:lnTo>
                  <a:pt x="197838" y="117552"/>
                </a:lnTo>
                <a:lnTo>
                  <a:pt x="197944" y="117628"/>
                </a:lnTo>
                <a:lnTo>
                  <a:pt x="198094" y="117777"/>
                </a:lnTo>
                <a:lnTo>
                  <a:pt x="198265" y="117957"/>
                </a:lnTo>
                <a:lnTo>
                  <a:pt x="198290" y="117992"/>
                </a:lnTo>
                <a:lnTo>
                  <a:pt x="198419" y="118163"/>
                </a:lnTo>
                <a:lnTo>
                  <a:pt x="198511" y="118311"/>
                </a:lnTo>
                <a:lnTo>
                  <a:pt x="198546" y="118415"/>
                </a:lnTo>
                <a:lnTo>
                  <a:pt x="198567" y="118481"/>
                </a:lnTo>
                <a:lnTo>
                  <a:pt x="198641" y="118624"/>
                </a:lnTo>
                <a:lnTo>
                  <a:pt x="198669" y="118681"/>
                </a:lnTo>
                <a:lnTo>
                  <a:pt x="198700" y="118718"/>
                </a:lnTo>
                <a:lnTo>
                  <a:pt x="198819" y="118851"/>
                </a:lnTo>
                <a:lnTo>
                  <a:pt x="198827" y="118860"/>
                </a:lnTo>
                <a:lnTo>
                  <a:pt x="198908" y="118833"/>
                </a:lnTo>
                <a:lnTo>
                  <a:pt x="198983" y="118816"/>
                </a:lnTo>
                <a:lnTo>
                  <a:pt x="199020" y="118865"/>
                </a:lnTo>
                <a:lnTo>
                  <a:pt x="199071" y="118968"/>
                </a:lnTo>
                <a:lnTo>
                  <a:pt x="199087" y="119013"/>
                </a:lnTo>
                <a:lnTo>
                  <a:pt x="199284" y="119084"/>
                </a:lnTo>
                <a:lnTo>
                  <a:pt x="199344" y="119104"/>
                </a:lnTo>
                <a:lnTo>
                  <a:pt x="199387" y="119126"/>
                </a:lnTo>
                <a:lnTo>
                  <a:pt x="199429" y="119201"/>
                </a:lnTo>
                <a:lnTo>
                  <a:pt x="199445" y="119285"/>
                </a:lnTo>
                <a:lnTo>
                  <a:pt x="199450" y="119305"/>
                </a:lnTo>
                <a:lnTo>
                  <a:pt x="199621" y="119444"/>
                </a:lnTo>
                <a:lnTo>
                  <a:pt x="199758" y="119515"/>
                </a:lnTo>
                <a:lnTo>
                  <a:pt x="200015" y="119586"/>
                </a:lnTo>
                <a:lnTo>
                  <a:pt x="200143" y="119638"/>
                </a:lnTo>
                <a:lnTo>
                  <a:pt x="200522" y="119686"/>
                </a:lnTo>
                <a:lnTo>
                  <a:pt x="200674" y="119714"/>
                </a:lnTo>
                <a:lnTo>
                  <a:pt x="200917" y="119879"/>
                </a:lnTo>
                <a:lnTo>
                  <a:pt x="200971" y="119858"/>
                </a:lnTo>
                <a:lnTo>
                  <a:pt x="201031" y="119820"/>
                </a:lnTo>
                <a:lnTo>
                  <a:pt x="201083" y="119810"/>
                </a:lnTo>
                <a:lnTo>
                  <a:pt x="201111" y="119812"/>
                </a:lnTo>
                <a:lnTo>
                  <a:pt x="201168" y="119859"/>
                </a:lnTo>
                <a:lnTo>
                  <a:pt x="201238" y="119927"/>
                </a:lnTo>
                <a:lnTo>
                  <a:pt x="201287" y="120013"/>
                </a:lnTo>
                <a:lnTo>
                  <a:pt x="201348" y="120037"/>
                </a:lnTo>
                <a:lnTo>
                  <a:pt x="201543" y="120151"/>
                </a:lnTo>
                <a:lnTo>
                  <a:pt x="201642" y="120251"/>
                </a:lnTo>
                <a:lnTo>
                  <a:pt x="201837" y="120417"/>
                </a:lnTo>
                <a:lnTo>
                  <a:pt x="201932" y="120488"/>
                </a:lnTo>
                <a:lnTo>
                  <a:pt x="202065" y="120583"/>
                </a:lnTo>
                <a:lnTo>
                  <a:pt x="202283" y="120625"/>
                </a:lnTo>
                <a:lnTo>
                  <a:pt x="202549" y="120573"/>
                </a:lnTo>
                <a:lnTo>
                  <a:pt x="202753" y="120507"/>
                </a:lnTo>
                <a:lnTo>
                  <a:pt x="202919" y="120455"/>
                </a:lnTo>
                <a:lnTo>
                  <a:pt x="202994" y="120406"/>
                </a:lnTo>
                <a:lnTo>
                  <a:pt x="203028" y="120344"/>
                </a:lnTo>
                <a:lnTo>
                  <a:pt x="203136" y="120237"/>
                </a:lnTo>
                <a:lnTo>
                  <a:pt x="203257" y="120098"/>
                </a:lnTo>
                <a:lnTo>
                  <a:pt x="203273" y="120081"/>
                </a:lnTo>
                <a:lnTo>
                  <a:pt x="203387" y="120011"/>
                </a:lnTo>
                <a:lnTo>
                  <a:pt x="203570" y="119886"/>
                </a:lnTo>
                <a:lnTo>
                  <a:pt x="203621" y="119843"/>
                </a:lnTo>
                <a:lnTo>
                  <a:pt x="203714" y="119774"/>
                </a:lnTo>
                <a:lnTo>
                  <a:pt x="203795" y="119713"/>
                </a:lnTo>
                <a:lnTo>
                  <a:pt x="203929" y="119601"/>
                </a:lnTo>
                <a:lnTo>
                  <a:pt x="204124" y="119444"/>
                </a:lnTo>
                <a:lnTo>
                  <a:pt x="204300" y="119330"/>
                </a:lnTo>
                <a:lnTo>
                  <a:pt x="204418" y="119230"/>
                </a:lnTo>
                <a:lnTo>
                  <a:pt x="204646" y="119088"/>
                </a:lnTo>
                <a:lnTo>
                  <a:pt x="204836" y="119060"/>
                </a:lnTo>
                <a:lnTo>
                  <a:pt x="205011" y="119041"/>
                </a:lnTo>
                <a:lnTo>
                  <a:pt x="205173" y="119060"/>
                </a:lnTo>
                <a:lnTo>
                  <a:pt x="205386" y="119098"/>
                </a:lnTo>
                <a:lnTo>
                  <a:pt x="205519" y="119150"/>
                </a:lnTo>
                <a:lnTo>
                  <a:pt x="205690" y="119287"/>
                </a:lnTo>
                <a:lnTo>
                  <a:pt x="205799" y="119411"/>
                </a:lnTo>
                <a:lnTo>
                  <a:pt x="206217" y="119672"/>
                </a:lnTo>
                <a:lnTo>
                  <a:pt x="206369" y="119667"/>
                </a:lnTo>
                <a:lnTo>
                  <a:pt x="206601" y="119629"/>
                </a:lnTo>
                <a:lnTo>
                  <a:pt x="206670" y="119486"/>
                </a:lnTo>
                <a:lnTo>
                  <a:pt x="206662" y="119471"/>
                </a:lnTo>
                <a:lnTo>
                  <a:pt x="206620" y="119392"/>
                </a:lnTo>
                <a:lnTo>
                  <a:pt x="206588" y="119296"/>
                </a:lnTo>
                <a:lnTo>
                  <a:pt x="206548" y="119218"/>
                </a:lnTo>
                <a:lnTo>
                  <a:pt x="206524" y="119169"/>
                </a:lnTo>
                <a:lnTo>
                  <a:pt x="206530" y="119130"/>
                </a:lnTo>
                <a:lnTo>
                  <a:pt x="206554" y="119090"/>
                </a:lnTo>
                <a:lnTo>
                  <a:pt x="206560" y="119079"/>
                </a:lnTo>
                <a:lnTo>
                  <a:pt x="206560" y="119015"/>
                </a:lnTo>
                <a:lnTo>
                  <a:pt x="206543" y="118971"/>
                </a:lnTo>
                <a:lnTo>
                  <a:pt x="206536" y="118950"/>
                </a:lnTo>
                <a:lnTo>
                  <a:pt x="206528" y="118915"/>
                </a:lnTo>
                <a:lnTo>
                  <a:pt x="206543" y="118809"/>
                </a:lnTo>
                <a:lnTo>
                  <a:pt x="206563" y="118634"/>
                </a:lnTo>
                <a:lnTo>
                  <a:pt x="206581" y="118607"/>
                </a:lnTo>
                <a:lnTo>
                  <a:pt x="206615" y="118599"/>
                </a:lnTo>
                <a:lnTo>
                  <a:pt x="206654" y="118610"/>
                </a:lnTo>
                <a:lnTo>
                  <a:pt x="206680" y="118635"/>
                </a:lnTo>
                <a:lnTo>
                  <a:pt x="206716" y="118655"/>
                </a:lnTo>
                <a:lnTo>
                  <a:pt x="206749" y="118685"/>
                </a:lnTo>
                <a:lnTo>
                  <a:pt x="206817" y="118720"/>
                </a:lnTo>
                <a:lnTo>
                  <a:pt x="206890" y="118747"/>
                </a:lnTo>
                <a:lnTo>
                  <a:pt x="206890" y="118737"/>
                </a:lnTo>
                <a:lnTo>
                  <a:pt x="206933" y="118542"/>
                </a:lnTo>
                <a:lnTo>
                  <a:pt x="206957" y="118443"/>
                </a:lnTo>
                <a:lnTo>
                  <a:pt x="206867" y="118186"/>
                </a:lnTo>
                <a:lnTo>
                  <a:pt x="206739" y="118035"/>
                </a:lnTo>
                <a:lnTo>
                  <a:pt x="206671" y="117948"/>
                </a:lnTo>
                <a:lnTo>
                  <a:pt x="206666" y="117942"/>
                </a:lnTo>
                <a:lnTo>
                  <a:pt x="206623" y="117893"/>
                </a:lnTo>
                <a:lnTo>
                  <a:pt x="206555" y="117837"/>
                </a:lnTo>
                <a:lnTo>
                  <a:pt x="206494" y="117799"/>
                </a:lnTo>
                <a:lnTo>
                  <a:pt x="206446" y="117747"/>
                </a:lnTo>
                <a:lnTo>
                  <a:pt x="206401" y="117678"/>
                </a:lnTo>
                <a:lnTo>
                  <a:pt x="206349" y="117621"/>
                </a:lnTo>
                <a:lnTo>
                  <a:pt x="206221" y="117479"/>
                </a:lnTo>
                <a:lnTo>
                  <a:pt x="206184" y="117447"/>
                </a:lnTo>
                <a:lnTo>
                  <a:pt x="206134" y="117384"/>
                </a:lnTo>
                <a:lnTo>
                  <a:pt x="206063" y="117307"/>
                </a:lnTo>
                <a:lnTo>
                  <a:pt x="205995" y="117232"/>
                </a:lnTo>
                <a:lnTo>
                  <a:pt x="205868" y="117096"/>
                </a:lnTo>
                <a:lnTo>
                  <a:pt x="205732" y="116945"/>
                </a:lnTo>
                <a:lnTo>
                  <a:pt x="205675" y="116892"/>
                </a:lnTo>
                <a:lnTo>
                  <a:pt x="205640" y="116863"/>
                </a:lnTo>
                <a:lnTo>
                  <a:pt x="205618" y="116846"/>
                </a:lnTo>
                <a:lnTo>
                  <a:pt x="205563" y="116783"/>
                </a:lnTo>
                <a:lnTo>
                  <a:pt x="205512" y="116735"/>
                </a:lnTo>
                <a:lnTo>
                  <a:pt x="205481" y="116662"/>
                </a:lnTo>
                <a:lnTo>
                  <a:pt x="205515" y="116633"/>
                </a:lnTo>
                <a:lnTo>
                  <a:pt x="205534" y="116616"/>
                </a:lnTo>
                <a:lnTo>
                  <a:pt x="205568" y="116570"/>
                </a:lnTo>
                <a:lnTo>
                  <a:pt x="205578" y="116554"/>
                </a:lnTo>
                <a:lnTo>
                  <a:pt x="205635" y="116406"/>
                </a:lnTo>
                <a:lnTo>
                  <a:pt x="205638" y="116398"/>
                </a:lnTo>
                <a:lnTo>
                  <a:pt x="205638" y="116364"/>
                </a:lnTo>
                <a:lnTo>
                  <a:pt x="205699" y="116137"/>
                </a:lnTo>
                <a:lnTo>
                  <a:pt x="205799" y="115833"/>
                </a:lnTo>
                <a:lnTo>
                  <a:pt x="205832" y="115690"/>
                </a:lnTo>
                <a:lnTo>
                  <a:pt x="205880" y="115553"/>
                </a:lnTo>
                <a:lnTo>
                  <a:pt x="205901" y="115490"/>
                </a:lnTo>
                <a:lnTo>
                  <a:pt x="205884" y="115455"/>
                </a:lnTo>
                <a:lnTo>
                  <a:pt x="205854" y="115395"/>
                </a:lnTo>
                <a:lnTo>
                  <a:pt x="205838" y="115362"/>
                </a:lnTo>
                <a:lnTo>
                  <a:pt x="205761" y="115236"/>
                </a:lnTo>
                <a:lnTo>
                  <a:pt x="205755" y="115223"/>
                </a:lnTo>
                <a:lnTo>
                  <a:pt x="205740" y="115188"/>
                </a:lnTo>
                <a:lnTo>
                  <a:pt x="205749" y="115128"/>
                </a:lnTo>
                <a:lnTo>
                  <a:pt x="205759" y="115090"/>
                </a:lnTo>
                <a:lnTo>
                  <a:pt x="205759" y="115045"/>
                </a:lnTo>
                <a:lnTo>
                  <a:pt x="205760" y="114960"/>
                </a:lnTo>
                <a:lnTo>
                  <a:pt x="205737" y="114887"/>
                </a:lnTo>
                <a:lnTo>
                  <a:pt x="205726" y="114832"/>
                </a:lnTo>
                <a:lnTo>
                  <a:pt x="205717" y="114794"/>
                </a:lnTo>
                <a:lnTo>
                  <a:pt x="205714" y="114730"/>
                </a:lnTo>
                <a:lnTo>
                  <a:pt x="205719" y="114681"/>
                </a:lnTo>
                <a:lnTo>
                  <a:pt x="205722" y="114651"/>
                </a:lnTo>
                <a:lnTo>
                  <a:pt x="205720" y="114632"/>
                </a:lnTo>
                <a:lnTo>
                  <a:pt x="205710" y="114511"/>
                </a:lnTo>
                <a:lnTo>
                  <a:pt x="205666" y="114409"/>
                </a:lnTo>
                <a:lnTo>
                  <a:pt x="205581" y="114219"/>
                </a:lnTo>
                <a:lnTo>
                  <a:pt x="205503" y="114052"/>
                </a:lnTo>
                <a:lnTo>
                  <a:pt x="205456" y="113950"/>
                </a:lnTo>
                <a:lnTo>
                  <a:pt x="205452" y="113949"/>
                </a:lnTo>
                <a:lnTo>
                  <a:pt x="205275" y="113995"/>
                </a:lnTo>
                <a:lnTo>
                  <a:pt x="205177" y="113877"/>
                </a:lnTo>
                <a:lnTo>
                  <a:pt x="205083" y="113872"/>
                </a:lnTo>
                <a:lnTo>
                  <a:pt x="205029" y="113872"/>
                </a:lnTo>
                <a:lnTo>
                  <a:pt x="204989" y="113857"/>
                </a:lnTo>
                <a:lnTo>
                  <a:pt x="204966" y="113848"/>
                </a:lnTo>
                <a:lnTo>
                  <a:pt x="204939" y="113814"/>
                </a:lnTo>
                <a:lnTo>
                  <a:pt x="204886" y="113783"/>
                </a:lnTo>
                <a:lnTo>
                  <a:pt x="204858" y="113755"/>
                </a:lnTo>
                <a:lnTo>
                  <a:pt x="204834" y="113729"/>
                </a:lnTo>
                <a:lnTo>
                  <a:pt x="204800" y="113703"/>
                </a:lnTo>
                <a:lnTo>
                  <a:pt x="204739" y="113670"/>
                </a:lnTo>
                <a:lnTo>
                  <a:pt x="204645" y="113648"/>
                </a:lnTo>
                <a:lnTo>
                  <a:pt x="204532" y="113672"/>
                </a:lnTo>
                <a:lnTo>
                  <a:pt x="204389" y="113720"/>
                </a:lnTo>
                <a:lnTo>
                  <a:pt x="204198" y="113707"/>
                </a:lnTo>
                <a:lnTo>
                  <a:pt x="204126" y="113691"/>
                </a:lnTo>
                <a:lnTo>
                  <a:pt x="204061" y="113661"/>
                </a:lnTo>
                <a:lnTo>
                  <a:pt x="204052" y="113656"/>
                </a:lnTo>
                <a:lnTo>
                  <a:pt x="203981" y="113668"/>
                </a:lnTo>
                <a:lnTo>
                  <a:pt x="203772" y="113753"/>
                </a:lnTo>
                <a:lnTo>
                  <a:pt x="203746" y="113731"/>
                </a:lnTo>
                <a:lnTo>
                  <a:pt x="203684" y="113631"/>
                </a:lnTo>
                <a:lnTo>
                  <a:pt x="203631" y="113631"/>
                </a:lnTo>
                <a:lnTo>
                  <a:pt x="203575" y="113600"/>
                </a:lnTo>
                <a:lnTo>
                  <a:pt x="203450" y="113531"/>
                </a:lnTo>
                <a:lnTo>
                  <a:pt x="203445" y="113299"/>
                </a:lnTo>
                <a:lnTo>
                  <a:pt x="204015" y="112440"/>
                </a:lnTo>
                <a:lnTo>
                  <a:pt x="204015" y="112427"/>
                </a:lnTo>
                <a:lnTo>
                  <a:pt x="204015" y="112352"/>
                </a:lnTo>
                <a:lnTo>
                  <a:pt x="203963" y="112238"/>
                </a:lnTo>
                <a:lnTo>
                  <a:pt x="203905" y="112093"/>
                </a:lnTo>
                <a:lnTo>
                  <a:pt x="203893" y="112006"/>
                </a:lnTo>
                <a:lnTo>
                  <a:pt x="203879" y="111950"/>
                </a:lnTo>
                <a:lnTo>
                  <a:pt x="203880" y="111916"/>
                </a:lnTo>
                <a:lnTo>
                  <a:pt x="203861" y="111832"/>
                </a:lnTo>
                <a:lnTo>
                  <a:pt x="203855" y="111781"/>
                </a:lnTo>
                <a:lnTo>
                  <a:pt x="203849" y="111726"/>
                </a:lnTo>
                <a:lnTo>
                  <a:pt x="203872" y="111638"/>
                </a:lnTo>
                <a:lnTo>
                  <a:pt x="203854" y="111595"/>
                </a:lnTo>
                <a:lnTo>
                  <a:pt x="203840" y="111515"/>
                </a:lnTo>
                <a:lnTo>
                  <a:pt x="203840" y="111515"/>
                </a:lnTo>
                <a:lnTo>
                  <a:pt x="203811" y="111334"/>
                </a:lnTo>
                <a:lnTo>
                  <a:pt x="204115" y="111045"/>
                </a:lnTo>
                <a:lnTo>
                  <a:pt x="204489" y="110755"/>
                </a:lnTo>
                <a:lnTo>
                  <a:pt x="204622" y="110594"/>
                </a:lnTo>
                <a:lnTo>
                  <a:pt x="204774" y="110438"/>
                </a:lnTo>
                <a:lnTo>
                  <a:pt x="204864" y="110290"/>
                </a:lnTo>
                <a:lnTo>
                  <a:pt x="204969" y="110181"/>
                </a:lnTo>
                <a:lnTo>
                  <a:pt x="205098" y="110131"/>
                </a:lnTo>
                <a:lnTo>
                  <a:pt x="205107" y="110127"/>
                </a:lnTo>
                <a:lnTo>
                  <a:pt x="205113" y="110122"/>
                </a:lnTo>
                <a:lnTo>
                  <a:pt x="205149" y="110104"/>
                </a:lnTo>
                <a:lnTo>
                  <a:pt x="205226" y="110081"/>
                </a:lnTo>
                <a:lnTo>
                  <a:pt x="205467" y="109987"/>
                </a:lnTo>
                <a:lnTo>
                  <a:pt x="205488" y="109988"/>
                </a:lnTo>
                <a:lnTo>
                  <a:pt x="205529" y="109964"/>
                </a:lnTo>
                <a:lnTo>
                  <a:pt x="205572" y="109938"/>
                </a:lnTo>
                <a:lnTo>
                  <a:pt x="205649" y="109899"/>
                </a:lnTo>
                <a:lnTo>
                  <a:pt x="205698" y="109880"/>
                </a:lnTo>
                <a:lnTo>
                  <a:pt x="205741" y="109877"/>
                </a:lnTo>
                <a:lnTo>
                  <a:pt x="205766" y="109877"/>
                </a:lnTo>
                <a:lnTo>
                  <a:pt x="205913" y="109880"/>
                </a:lnTo>
                <a:lnTo>
                  <a:pt x="205990" y="109910"/>
                </a:lnTo>
                <a:lnTo>
                  <a:pt x="206064" y="109955"/>
                </a:lnTo>
                <a:lnTo>
                  <a:pt x="206127" y="110000"/>
                </a:lnTo>
                <a:lnTo>
                  <a:pt x="206174" y="110031"/>
                </a:lnTo>
                <a:lnTo>
                  <a:pt x="206203" y="110070"/>
                </a:lnTo>
                <a:lnTo>
                  <a:pt x="206237" y="110116"/>
                </a:lnTo>
                <a:lnTo>
                  <a:pt x="206368" y="110414"/>
                </a:lnTo>
                <a:lnTo>
                  <a:pt x="206505" y="110620"/>
                </a:lnTo>
                <a:lnTo>
                  <a:pt x="206691" y="110565"/>
                </a:lnTo>
                <a:lnTo>
                  <a:pt x="206710" y="110546"/>
                </a:lnTo>
                <a:lnTo>
                  <a:pt x="206711" y="110546"/>
                </a:lnTo>
                <a:lnTo>
                  <a:pt x="206711" y="110545"/>
                </a:lnTo>
                <a:lnTo>
                  <a:pt x="206838" y="110416"/>
                </a:lnTo>
                <a:lnTo>
                  <a:pt x="206879" y="110374"/>
                </a:lnTo>
                <a:lnTo>
                  <a:pt x="207188" y="110185"/>
                </a:lnTo>
                <a:lnTo>
                  <a:pt x="207232" y="110060"/>
                </a:lnTo>
                <a:lnTo>
                  <a:pt x="207277" y="109987"/>
                </a:lnTo>
                <a:lnTo>
                  <a:pt x="207298" y="109927"/>
                </a:lnTo>
                <a:lnTo>
                  <a:pt x="207411" y="109817"/>
                </a:lnTo>
                <a:lnTo>
                  <a:pt x="207421" y="109810"/>
                </a:lnTo>
                <a:lnTo>
                  <a:pt x="207536" y="109796"/>
                </a:lnTo>
                <a:lnTo>
                  <a:pt x="207553" y="109794"/>
                </a:lnTo>
                <a:lnTo>
                  <a:pt x="207561" y="109793"/>
                </a:lnTo>
                <a:lnTo>
                  <a:pt x="207620" y="109785"/>
                </a:lnTo>
                <a:lnTo>
                  <a:pt x="207648" y="109782"/>
                </a:lnTo>
                <a:lnTo>
                  <a:pt x="207761" y="109605"/>
                </a:lnTo>
                <a:lnTo>
                  <a:pt x="207845" y="109437"/>
                </a:lnTo>
                <a:lnTo>
                  <a:pt x="207888" y="109368"/>
                </a:lnTo>
                <a:lnTo>
                  <a:pt x="207908" y="109344"/>
                </a:lnTo>
                <a:lnTo>
                  <a:pt x="207921" y="109341"/>
                </a:lnTo>
                <a:lnTo>
                  <a:pt x="207921" y="109341"/>
                </a:lnTo>
                <a:lnTo>
                  <a:pt x="207974" y="109328"/>
                </a:lnTo>
                <a:lnTo>
                  <a:pt x="208065" y="109304"/>
                </a:lnTo>
                <a:lnTo>
                  <a:pt x="208132" y="109301"/>
                </a:lnTo>
                <a:lnTo>
                  <a:pt x="208242" y="109284"/>
                </a:lnTo>
                <a:lnTo>
                  <a:pt x="208307" y="109270"/>
                </a:lnTo>
                <a:lnTo>
                  <a:pt x="208324" y="109266"/>
                </a:lnTo>
                <a:lnTo>
                  <a:pt x="208329" y="109265"/>
                </a:lnTo>
                <a:lnTo>
                  <a:pt x="208396" y="109245"/>
                </a:lnTo>
                <a:lnTo>
                  <a:pt x="208454" y="109236"/>
                </a:lnTo>
                <a:lnTo>
                  <a:pt x="208484" y="109230"/>
                </a:lnTo>
                <a:lnTo>
                  <a:pt x="208529" y="109210"/>
                </a:lnTo>
                <a:lnTo>
                  <a:pt x="208601" y="109197"/>
                </a:lnTo>
                <a:lnTo>
                  <a:pt x="208669" y="109186"/>
                </a:lnTo>
                <a:lnTo>
                  <a:pt x="208724" y="109174"/>
                </a:lnTo>
                <a:lnTo>
                  <a:pt x="208886" y="109127"/>
                </a:lnTo>
                <a:lnTo>
                  <a:pt x="209049" y="109055"/>
                </a:lnTo>
                <a:lnTo>
                  <a:pt x="209075" y="109040"/>
                </a:lnTo>
                <a:lnTo>
                  <a:pt x="209144" y="108913"/>
                </a:lnTo>
                <a:lnTo>
                  <a:pt x="209146" y="108909"/>
                </a:lnTo>
                <a:lnTo>
                  <a:pt x="209273" y="108883"/>
                </a:lnTo>
                <a:lnTo>
                  <a:pt x="209340" y="108910"/>
                </a:lnTo>
                <a:lnTo>
                  <a:pt x="209440" y="109015"/>
                </a:lnTo>
                <a:lnTo>
                  <a:pt x="209452" y="109023"/>
                </a:lnTo>
                <a:lnTo>
                  <a:pt x="209518" y="109065"/>
                </a:lnTo>
                <a:lnTo>
                  <a:pt x="209636" y="109120"/>
                </a:lnTo>
                <a:lnTo>
                  <a:pt x="209654" y="109127"/>
                </a:lnTo>
                <a:lnTo>
                  <a:pt x="209733" y="109139"/>
                </a:lnTo>
                <a:lnTo>
                  <a:pt x="209734" y="109140"/>
                </a:lnTo>
                <a:lnTo>
                  <a:pt x="209881" y="109144"/>
                </a:lnTo>
                <a:lnTo>
                  <a:pt x="209968" y="109154"/>
                </a:lnTo>
                <a:lnTo>
                  <a:pt x="210057" y="109156"/>
                </a:lnTo>
                <a:lnTo>
                  <a:pt x="210081" y="109160"/>
                </a:lnTo>
                <a:lnTo>
                  <a:pt x="210139" y="109184"/>
                </a:lnTo>
                <a:lnTo>
                  <a:pt x="210184" y="109225"/>
                </a:lnTo>
                <a:lnTo>
                  <a:pt x="210306" y="109341"/>
                </a:lnTo>
                <a:lnTo>
                  <a:pt x="210381" y="109413"/>
                </a:lnTo>
                <a:lnTo>
                  <a:pt x="210429" y="109472"/>
                </a:lnTo>
                <a:lnTo>
                  <a:pt x="210472" y="109516"/>
                </a:lnTo>
                <a:lnTo>
                  <a:pt x="210488" y="109528"/>
                </a:lnTo>
                <a:lnTo>
                  <a:pt x="210531" y="109583"/>
                </a:lnTo>
                <a:lnTo>
                  <a:pt x="210603" y="109640"/>
                </a:lnTo>
                <a:lnTo>
                  <a:pt x="210630" y="109655"/>
                </a:lnTo>
                <a:lnTo>
                  <a:pt x="210829" y="109749"/>
                </a:lnTo>
                <a:lnTo>
                  <a:pt x="210948" y="109859"/>
                </a:lnTo>
                <a:lnTo>
                  <a:pt x="211079" y="109958"/>
                </a:lnTo>
                <a:lnTo>
                  <a:pt x="211159" y="109988"/>
                </a:lnTo>
                <a:lnTo>
                  <a:pt x="211219" y="109975"/>
                </a:lnTo>
                <a:lnTo>
                  <a:pt x="211310" y="109963"/>
                </a:lnTo>
                <a:lnTo>
                  <a:pt x="211346" y="109960"/>
                </a:lnTo>
                <a:lnTo>
                  <a:pt x="211372" y="109964"/>
                </a:lnTo>
                <a:lnTo>
                  <a:pt x="211487" y="110025"/>
                </a:lnTo>
                <a:lnTo>
                  <a:pt x="211586" y="110090"/>
                </a:lnTo>
                <a:lnTo>
                  <a:pt x="211627" y="110106"/>
                </a:lnTo>
                <a:lnTo>
                  <a:pt x="211684" y="110115"/>
                </a:lnTo>
                <a:lnTo>
                  <a:pt x="212143" y="109925"/>
                </a:lnTo>
                <a:lnTo>
                  <a:pt x="212308" y="109729"/>
                </a:lnTo>
                <a:lnTo>
                  <a:pt x="212385" y="109688"/>
                </a:lnTo>
                <a:lnTo>
                  <a:pt x="212493" y="109626"/>
                </a:lnTo>
                <a:lnTo>
                  <a:pt x="212560" y="109584"/>
                </a:lnTo>
                <a:lnTo>
                  <a:pt x="212644" y="109569"/>
                </a:lnTo>
                <a:lnTo>
                  <a:pt x="212731" y="109557"/>
                </a:lnTo>
                <a:lnTo>
                  <a:pt x="212775" y="109552"/>
                </a:lnTo>
                <a:lnTo>
                  <a:pt x="212998" y="109527"/>
                </a:lnTo>
                <a:lnTo>
                  <a:pt x="213046" y="109522"/>
                </a:lnTo>
                <a:lnTo>
                  <a:pt x="213128" y="109516"/>
                </a:lnTo>
                <a:lnTo>
                  <a:pt x="213188" y="109528"/>
                </a:lnTo>
                <a:lnTo>
                  <a:pt x="213281" y="109540"/>
                </a:lnTo>
                <a:lnTo>
                  <a:pt x="213305" y="109544"/>
                </a:lnTo>
                <a:lnTo>
                  <a:pt x="213461" y="109572"/>
                </a:lnTo>
                <a:lnTo>
                  <a:pt x="213462" y="109620"/>
                </a:lnTo>
                <a:lnTo>
                  <a:pt x="213462" y="109638"/>
                </a:lnTo>
                <a:lnTo>
                  <a:pt x="213462" y="109713"/>
                </a:lnTo>
                <a:lnTo>
                  <a:pt x="213462" y="109714"/>
                </a:lnTo>
                <a:lnTo>
                  <a:pt x="213464" y="110075"/>
                </a:lnTo>
                <a:lnTo>
                  <a:pt x="213464" y="110507"/>
                </a:lnTo>
                <a:lnTo>
                  <a:pt x="213464" y="110918"/>
                </a:lnTo>
                <a:lnTo>
                  <a:pt x="213464" y="110936"/>
                </a:lnTo>
                <a:lnTo>
                  <a:pt x="213462" y="111378"/>
                </a:lnTo>
                <a:lnTo>
                  <a:pt x="213464" y="111882"/>
                </a:lnTo>
                <a:lnTo>
                  <a:pt x="213463" y="112016"/>
                </a:lnTo>
                <a:lnTo>
                  <a:pt x="213462" y="112636"/>
                </a:lnTo>
                <a:lnTo>
                  <a:pt x="213464" y="113069"/>
                </a:lnTo>
                <a:lnTo>
                  <a:pt x="213462" y="113479"/>
                </a:lnTo>
                <a:lnTo>
                  <a:pt x="213467" y="113543"/>
                </a:lnTo>
                <a:lnTo>
                  <a:pt x="213462" y="113633"/>
                </a:lnTo>
                <a:lnTo>
                  <a:pt x="213462" y="113633"/>
                </a:lnTo>
                <a:lnTo>
                  <a:pt x="213462" y="113955"/>
                </a:lnTo>
                <a:lnTo>
                  <a:pt x="213462" y="114557"/>
                </a:lnTo>
                <a:lnTo>
                  <a:pt x="213462" y="114906"/>
                </a:lnTo>
                <a:lnTo>
                  <a:pt x="213462" y="115351"/>
                </a:lnTo>
                <a:lnTo>
                  <a:pt x="213464" y="115959"/>
                </a:lnTo>
                <a:lnTo>
                  <a:pt x="213463" y="115979"/>
                </a:lnTo>
                <a:lnTo>
                  <a:pt x="213463" y="116029"/>
                </a:lnTo>
                <a:lnTo>
                  <a:pt x="213462" y="116197"/>
                </a:lnTo>
                <a:lnTo>
                  <a:pt x="213461" y="116425"/>
                </a:lnTo>
                <a:lnTo>
                  <a:pt x="213462" y="116807"/>
                </a:lnTo>
                <a:lnTo>
                  <a:pt x="213462" y="117212"/>
                </a:lnTo>
                <a:lnTo>
                  <a:pt x="213464" y="117680"/>
                </a:lnTo>
                <a:lnTo>
                  <a:pt x="213462" y="118252"/>
                </a:lnTo>
                <a:lnTo>
                  <a:pt x="213463" y="118292"/>
                </a:lnTo>
                <a:lnTo>
                  <a:pt x="213465" y="118528"/>
                </a:lnTo>
                <a:lnTo>
                  <a:pt x="213462" y="118828"/>
                </a:lnTo>
                <a:lnTo>
                  <a:pt x="213464" y="119284"/>
                </a:lnTo>
                <a:lnTo>
                  <a:pt x="213462" y="119572"/>
                </a:lnTo>
                <a:lnTo>
                  <a:pt x="213462" y="119944"/>
                </a:lnTo>
                <a:lnTo>
                  <a:pt x="213461" y="120075"/>
                </a:lnTo>
                <a:lnTo>
                  <a:pt x="213462" y="120626"/>
                </a:lnTo>
                <a:lnTo>
                  <a:pt x="213464" y="121277"/>
                </a:lnTo>
                <a:lnTo>
                  <a:pt x="213463" y="121380"/>
                </a:lnTo>
                <a:lnTo>
                  <a:pt x="213463" y="121410"/>
                </a:lnTo>
                <a:lnTo>
                  <a:pt x="213453" y="121456"/>
                </a:lnTo>
                <a:lnTo>
                  <a:pt x="213453" y="121474"/>
                </a:lnTo>
                <a:lnTo>
                  <a:pt x="213453" y="121512"/>
                </a:lnTo>
                <a:lnTo>
                  <a:pt x="213452" y="123381"/>
                </a:lnTo>
                <a:lnTo>
                  <a:pt x="213452" y="123753"/>
                </a:lnTo>
                <a:lnTo>
                  <a:pt x="213452" y="123942"/>
                </a:lnTo>
                <a:lnTo>
                  <a:pt x="213451" y="124719"/>
                </a:lnTo>
                <a:lnTo>
                  <a:pt x="213451" y="124927"/>
                </a:lnTo>
                <a:lnTo>
                  <a:pt x="213450" y="125323"/>
                </a:lnTo>
                <a:lnTo>
                  <a:pt x="213450" y="125517"/>
                </a:lnTo>
                <a:lnTo>
                  <a:pt x="213450" y="125560"/>
                </a:lnTo>
                <a:lnTo>
                  <a:pt x="213450" y="125884"/>
                </a:lnTo>
                <a:lnTo>
                  <a:pt x="213464" y="125917"/>
                </a:lnTo>
                <a:lnTo>
                  <a:pt x="213464" y="126035"/>
                </a:lnTo>
                <a:lnTo>
                  <a:pt x="213464" y="126452"/>
                </a:lnTo>
                <a:lnTo>
                  <a:pt x="213463" y="126905"/>
                </a:lnTo>
                <a:lnTo>
                  <a:pt x="213462" y="127274"/>
                </a:lnTo>
                <a:lnTo>
                  <a:pt x="213464" y="128025"/>
                </a:lnTo>
                <a:lnTo>
                  <a:pt x="213464" y="128527"/>
                </a:lnTo>
                <a:lnTo>
                  <a:pt x="213462" y="128859"/>
                </a:lnTo>
                <a:lnTo>
                  <a:pt x="213464" y="129247"/>
                </a:lnTo>
                <a:lnTo>
                  <a:pt x="213465" y="129296"/>
                </a:lnTo>
                <a:lnTo>
                  <a:pt x="213466" y="129939"/>
                </a:lnTo>
                <a:lnTo>
                  <a:pt x="213464" y="130250"/>
                </a:lnTo>
                <a:lnTo>
                  <a:pt x="213464" y="130283"/>
                </a:lnTo>
                <a:lnTo>
                  <a:pt x="213464" y="130283"/>
                </a:lnTo>
                <a:lnTo>
                  <a:pt x="213464" y="130344"/>
                </a:lnTo>
                <a:lnTo>
                  <a:pt x="213462" y="130672"/>
                </a:lnTo>
                <a:lnTo>
                  <a:pt x="213464" y="131110"/>
                </a:lnTo>
                <a:lnTo>
                  <a:pt x="213464" y="131130"/>
                </a:lnTo>
                <a:lnTo>
                  <a:pt x="213465" y="131270"/>
                </a:lnTo>
                <a:lnTo>
                  <a:pt x="213462" y="132010"/>
                </a:lnTo>
                <a:lnTo>
                  <a:pt x="213462" y="132694"/>
                </a:lnTo>
                <a:lnTo>
                  <a:pt x="213462" y="133468"/>
                </a:lnTo>
                <a:lnTo>
                  <a:pt x="213462" y="134150"/>
                </a:lnTo>
                <a:lnTo>
                  <a:pt x="213462" y="134748"/>
                </a:lnTo>
                <a:lnTo>
                  <a:pt x="213462" y="134929"/>
                </a:lnTo>
                <a:lnTo>
                  <a:pt x="213462" y="134961"/>
                </a:lnTo>
                <a:lnTo>
                  <a:pt x="213462" y="135019"/>
                </a:lnTo>
                <a:lnTo>
                  <a:pt x="213466" y="135038"/>
                </a:lnTo>
                <a:lnTo>
                  <a:pt x="213462" y="135038"/>
                </a:lnTo>
                <a:lnTo>
                  <a:pt x="213451" y="135038"/>
                </a:lnTo>
                <a:lnTo>
                  <a:pt x="213455" y="139055"/>
                </a:lnTo>
                <a:lnTo>
                  <a:pt x="213455" y="139293"/>
                </a:lnTo>
                <a:lnTo>
                  <a:pt x="213455" y="139392"/>
                </a:lnTo>
                <a:lnTo>
                  <a:pt x="213459" y="139450"/>
                </a:lnTo>
                <a:lnTo>
                  <a:pt x="213464" y="140239"/>
                </a:lnTo>
                <a:lnTo>
                  <a:pt x="213465" y="140857"/>
                </a:lnTo>
                <a:lnTo>
                  <a:pt x="213465" y="141430"/>
                </a:lnTo>
                <a:lnTo>
                  <a:pt x="213465" y="141529"/>
                </a:lnTo>
                <a:lnTo>
                  <a:pt x="213464" y="141682"/>
                </a:lnTo>
                <a:lnTo>
                  <a:pt x="213464" y="142019"/>
                </a:lnTo>
                <a:lnTo>
                  <a:pt x="213463" y="142735"/>
                </a:lnTo>
                <a:lnTo>
                  <a:pt x="213462" y="142825"/>
                </a:lnTo>
                <a:lnTo>
                  <a:pt x="213465" y="143651"/>
                </a:lnTo>
                <a:lnTo>
                  <a:pt x="213464" y="144077"/>
                </a:lnTo>
                <a:lnTo>
                  <a:pt x="213464" y="144947"/>
                </a:lnTo>
                <a:lnTo>
                  <a:pt x="213464" y="145534"/>
                </a:lnTo>
                <a:lnTo>
                  <a:pt x="213464" y="145804"/>
                </a:lnTo>
                <a:lnTo>
                  <a:pt x="213464" y="146562"/>
                </a:lnTo>
                <a:lnTo>
                  <a:pt x="213464" y="147108"/>
                </a:lnTo>
                <a:lnTo>
                  <a:pt x="213464" y="147396"/>
                </a:lnTo>
                <a:lnTo>
                  <a:pt x="213464" y="147723"/>
                </a:lnTo>
                <a:lnTo>
                  <a:pt x="213464" y="147739"/>
                </a:lnTo>
                <a:lnTo>
                  <a:pt x="213462" y="148495"/>
                </a:lnTo>
                <a:lnTo>
                  <a:pt x="213464" y="149020"/>
                </a:lnTo>
                <a:lnTo>
                  <a:pt x="213464" y="149594"/>
                </a:lnTo>
                <a:lnTo>
                  <a:pt x="213464" y="150188"/>
                </a:lnTo>
                <a:lnTo>
                  <a:pt x="213464" y="150886"/>
                </a:lnTo>
                <a:lnTo>
                  <a:pt x="213464" y="151653"/>
                </a:lnTo>
                <a:lnTo>
                  <a:pt x="213462" y="152622"/>
                </a:lnTo>
                <a:lnTo>
                  <a:pt x="213463" y="152746"/>
                </a:lnTo>
                <a:lnTo>
                  <a:pt x="213463" y="152823"/>
                </a:lnTo>
                <a:lnTo>
                  <a:pt x="213463" y="153014"/>
                </a:lnTo>
                <a:lnTo>
                  <a:pt x="213464" y="153523"/>
                </a:lnTo>
                <a:lnTo>
                  <a:pt x="213464" y="153583"/>
                </a:lnTo>
                <a:lnTo>
                  <a:pt x="213465" y="154554"/>
                </a:lnTo>
                <a:lnTo>
                  <a:pt x="213465" y="155030"/>
                </a:lnTo>
                <a:lnTo>
                  <a:pt x="213464" y="155542"/>
                </a:lnTo>
                <a:lnTo>
                  <a:pt x="213464" y="155582"/>
                </a:lnTo>
                <a:lnTo>
                  <a:pt x="213466" y="155749"/>
                </a:lnTo>
                <a:lnTo>
                  <a:pt x="213466" y="155751"/>
                </a:lnTo>
                <a:lnTo>
                  <a:pt x="213463" y="155751"/>
                </a:lnTo>
                <a:lnTo>
                  <a:pt x="213463" y="155836"/>
                </a:lnTo>
                <a:lnTo>
                  <a:pt x="213462" y="156136"/>
                </a:lnTo>
                <a:lnTo>
                  <a:pt x="213462" y="156822"/>
                </a:lnTo>
                <a:lnTo>
                  <a:pt x="213463" y="157192"/>
                </a:lnTo>
                <a:lnTo>
                  <a:pt x="213465" y="157624"/>
                </a:lnTo>
                <a:lnTo>
                  <a:pt x="213464" y="158478"/>
                </a:lnTo>
                <a:lnTo>
                  <a:pt x="213465" y="159154"/>
                </a:lnTo>
                <a:lnTo>
                  <a:pt x="213465" y="159166"/>
                </a:lnTo>
                <a:lnTo>
                  <a:pt x="213464" y="159788"/>
                </a:lnTo>
                <a:lnTo>
                  <a:pt x="213464" y="160412"/>
                </a:lnTo>
                <a:lnTo>
                  <a:pt x="213462" y="161040"/>
                </a:lnTo>
                <a:lnTo>
                  <a:pt x="213465" y="161734"/>
                </a:lnTo>
                <a:lnTo>
                  <a:pt x="213464" y="162479"/>
                </a:lnTo>
                <a:lnTo>
                  <a:pt x="213463" y="162901"/>
                </a:lnTo>
                <a:lnTo>
                  <a:pt x="213462" y="163082"/>
                </a:lnTo>
                <a:lnTo>
                  <a:pt x="213464" y="163848"/>
                </a:lnTo>
                <a:lnTo>
                  <a:pt x="213464" y="164284"/>
                </a:lnTo>
                <a:lnTo>
                  <a:pt x="213463" y="164406"/>
                </a:lnTo>
                <a:lnTo>
                  <a:pt x="213463" y="164475"/>
                </a:lnTo>
                <a:lnTo>
                  <a:pt x="213462" y="164611"/>
                </a:lnTo>
                <a:lnTo>
                  <a:pt x="213462" y="165473"/>
                </a:lnTo>
                <a:lnTo>
                  <a:pt x="213463" y="165524"/>
                </a:lnTo>
                <a:lnTo>
                  <a:pt x="213464" y="165969"/>
                </a:lnTo>
                <a:lnTo>
                  <a:pt x="213463" y="166496"/>
                </a:lnTo>
                <a:lnTo>
                  <a:pt x="213463" y="166586"/>
                </a:lnTo>
                <a:lnTo>
                  <a:pt x="213462" y="166671"/>
                </a:lnTo>
                <a:lnTo>
                  <a:pt x="213463" y="166868"/>
                </a:lnTo>
                <a:lnTo>
                  <a:pt x="213463" y="166954"/>
                </a:lnTo>
                <a:lnTo>
                  <a:pt x="213463" y="167043"/>
                </a:lnTo>
                <a:lnTo>
                  <a:pt x="213463" y="167075"/>
                </a:lnTo>
                <a:lnTo>
                  <a:pt x="213464" y="167316"/>
                </a:lnTo>
                <a:lnTo>
                  <a:pt x="213464" y="167519"/>
                </a:lnTo>
                <a:lnTo>
                  <a:pt x="213464" y="167561"/>
                </a:lnTo>
                <a:lnTo>
                  <a:pt x="213463" y="167712"/>
                </a:lnTo>
                <a:lnTo>
                  <a:pt x="213463" y="167931"/>
                </a:lnTo>
                <a:lnTo>
                  <a:pt x="213464" y="168178"/>
                </a:lnTo>
                <a:lnTo>
                  <a:pt x="213464" y="168351"/>
                </a:lnTo>
                <a:lnTo>
                  <a:pt x="213464" y="168547"/>
                </a:lnTo>
                <a:lnTo>
                  <a:pt x="213463" y="168686"/>
                </a:lnTo>
                <a:lnTo>
                  <a:pt x="213463" y="168970"/>
                </a:lnTo>
                <a:lnTo>
                  <a:pt x="213463" y="169441"/>
                </a:lnTo>
                <a:lnTo>
                  <a:pt x="213464" y="169899"/>
                </a:lnTo>
                <a:lnTo>
                  <a:pt x="213464" y="170277"/>
                </a:lnTo>
                <a:lnTo>
                  <a:pt x="213463" y="170560"/>
                </a:lnTo>
                <a:lnTo>
                  <a:pt x="213461" y="170714"/>
                </a:lnTo>
                <a:lnTo>
                  <a:pt x="213461" y="171014"/>
                </a:lnTo>
                <a:lnTo>
                  <a:pt x="213466" y="171014"/>
                </a:lnTo>
                <a:lnTo>
                  <a:pt x="213467" y="171013"/>
                </a:lnTo>
                <a:lnTo>
                  <a:pt x="213500" y="171011"/>
                </a:lnTo>
                <a:lnTo>
                  <a:pt x="213541" y="171030"/>
                </a:lnTo>
                <a:lnTo>
                  <a:pt x="213584" y="171066"/>
                </a:lnTo>
                <a:lnTo>
                  <a:pt x="213598" y="171091"/>
                </a:lnTo>
                <a:lnTo>
                  <a:pt x="213593" y="171156"/>
                </a:lnTo>
                <a:lnTo>
                  <a:pt x="213601" y="171192"/>
                </a:lnTo>
                <a:lnTo>
                  <a:pt x="213617" y="171212"/>
                </a:lnTo>
                <a:lnTo>
                  <a:pt x="213675" y="171251"/>
                </a:lnTo>
                <a:lnTo>
                  <a:pt x="213725" y="171289"/>
                </a:lnTo>
                <a:lnTo>
                  <a:pt x="213754" y="171299"/>
                </a:lnTo>
                <a:lnTo>
                  <a:pt x="213790" y="171311"/>
                </a:lnTo>
                <a:lnTo>
                  <a:pt x="213858" y="171303"/>
                </a:lnTo>
                <a:lnTo>
                  <a:pt x="213979" y="171380"/>
                </a:lnTo>
                <a:lnTo>
                  <a:pt x="213989" y="171385"/>
                </a:lnTo>
                <a:lnTo>
                  <a:pt x="214092" y="171430"/>
                </a:lnTo>
                <a:lnTo>
                  <a:pt x="214094" y="171431"/>
                </a:lnTo>
                <a:lnTo>
                  <a:pt x="214275" y="171524"/>
                </a:lnTo>
                <a:lnTo>
                  <a:pt x="214331" y="171560"/>
                </a:lnTo>
                <a:lnTo>
                  <a:pt x="214473" y="171653"/>
                </a:lnTo>
                <a:lnTo>
                  <a:pt x="214568" y="171725"/>
                </a:lnTo>
                <a:lnTo>
                  <a:pt x="214581" y="171734"/>
                </a:lnTo>
                <a:lnTo>
                  <a:pt x="214681" y="171810"/>
                </a:lnTo>
                <a:lnTo>
                  <a:pt x="214695" y="171821"/>
                </a:lnTo>
                <a:lnTo>
                  <a:pt x="214737" y="171852"/>
                </a:lnTo>
                <a:lnTo>
                  <a:pt x="214740" y="171861"/>
                </a:lnTo>
                <a:lnTo>
                  <a:pt x="214771" y="171973"/>
                </a:lnTo>
                <a:lnTo>
                  <a:pt x="214793" y="172085"/>
                </a:lnTo>
                <a:lnTo>
                  <a:pt x="214823" y="172199"/>
                </a:lnTo>
                <a:lnTo>
                  <a:pt x="214861" y="172270"/>
                </a:lnTo>
                <a:lnTo>
                  <a:pt x="214870" y="172284"/>
                </a:lnTo>
                <a:lnTo>
                  <a:pt x="214872" y="172293"/>
                </a:lnTo>
                <a:lnTo>
                  <a:pt x="214895" y="172375"/>
                </a:lnTo>
                <a:lnTo>
                  <a:pt x="214915" y="172466"/>
                </a:lnTo>
                <a:lnTo>
                  <a:pt x="214940" y="172557"/>
                </a:lnTo>
                <a:lnTo>
                  <a:pt x="214943" y="172568"/>
                </a:lnTo>
                <a:lnTo>
                  <a:pt x="214949" y="172615"/>
                </a:lnTo>
                <a:lnTo>
                  <a:pt x="214957" y="172679"/>
                </a:lnTo>
                <a:lnTo>
                  <a:pt x="214962" y="172743"/>
                </a:lnTo>
                <a:lnTo>
                  <a:pt x="214963" y="172756"/>
                </a:lnTo>
                <a:lnTo>
                  <a:pt x="214966" y="172838"/>
                </a:lnTo>
                <a:lnTo>
                  <a:pt x="214960" y="172918"/>
                </a:lnTo>
                <a:lnTo>
                  <a:pt x="214929" y="172979"/>
                </a:lnTo>
                <a:lnTo>
                  <a:pt x="214856" y="173015"/>
                </a:lnTo>
                <a:lnTo>
                  <a:pt x="214842" y="173056"/>
                </a:lnTo>
                <a:lnTo>
                  <a:pt x="214856" y="173098"/>
                </a:lnTo>
                <a:lnTo>
                  <a:pt x="214860" y="173101"/>
                </a:lnTo>
                <a:lnTo>
                  <a:pt x="214860" y="173102"/>
                </a:lnTo>
                <a:lnTo>
                  <a:pt x="214904" y="173144"/>
                </a:lnTo>
                <a:lnTo>
                  <a:pt x="214908" y="173154"/>
                </a:lnTo>
                <a:lnTo>
                  <a:pt x="214921" y="173186"/>
                </a:lnTo>
                <a:lnTo>
                  <a:pt x="214921" y="173249"/>
                </a:lnTo>
                <a:lnTo>
                  <a:pt x="214921" y="173255"/>
                </a:lnTo>
                <a:lnTo>
                  <a:pt x="214907" y="173285"/>
                </a:lnTo>
                <a:lnTo>
                  <a:pt x="214884" y="173337"/>
                </a:lnTo>
                <a:lnTo>
                  <a:pt x="214886" y="173357"/>
                </a:lnTo>
                <a:lnTo>
                  <a:pt x="214890" y="173401"/>
                </a:lnTo>
                <a:lnTo>
                  <a:pt x="214892" y="173414"/>
                </a:lnTo>
                <a:lnTo>
                  <a:pt x="214907" y="173492"/>
                </a:lnTo>
                <a:lnTo>
                  <a:pt x="214946" y="173572"/>
                </a:lnTo>
                <a:lnTo>
                  <a:pt x="214948" y="173574"/>
                </a:lnTo>
                <a:lnTo>
                  <a:pt x="214991" y="173630"/>
                </a:lnTo>
                <a:lnTo>
                  <a:pt x="214992" y="173634"/>
                </a:lnTo>
                <a:lnTo>
                  <a:pt x="215000" y="173701"/>
                </a:lnTo>
                <a:lnTo>
                  <a:pt x="214995" y="173711"/>
                </a:lnTo>
                <a:lnTo>
                  <a:pt x="214983" y="173737"/>
                </a:lnTo>
                <a:lnTo>
                  <a:pt x="214946" y="173745"/>
                </a:lnTo>
                <a:lnTo>
                  <a:pt x="214904" y="173776"/>
                </a:lnTo>
                <a:lnTo>
                  <a:pt x="214878" y="173814"/>
                </a:lnTo>
                <a:lnTo>
                  <a:pt x="214856" y="173859"/>
                </a:lnTo>
                <a:lnTo>
                  <a:pt x="214862" y="173919"/>
                </a:lnTo>
                <a:lnTo>
                  <a:pt x="214865" y="173928"/>
                </a:lnTo>
                <a:lnTo>
                  <a:pt x="214887" y="173988"/>
                </a:lnTo>
                <a:lnTo>
                  <a:pt x="214890" y="173994"/>
                </a:lnTo>
                <a:lnTo>
                  <a:pt x="214890" y="173996"/>
                </a:lnTo>
                <a:lnTo>
                  <a:pt x="214895" y="174060"/>
                </a:lnTo>
                <a:lnTo>
                  <a:pt x="214902" y="174071"/>
                </a:lnTo>
                <a:lnTo>
                  <a:pt x="214935" y="174126"/>
                </a:lnTo>
                <a:lnTo>
                  <a:pt x="214936" y="174129"/>
                </a:lnTo>
                <a:lnTo>
                  <a:pt x="214957" y="174184"/>
                </a:lnTo>
                <a:lnTo>
                  <a:pt x="214983" y="174236"/>
                </a:lnTo>
                <a:lnTo>
                  <a:pt x="214994" y="174266"/>
                </a:lnTo>
                <a:lnTo>
                  <a:pt x="215044" y="174396"/>
                </a:lnTo>
                <a:lnTo>
                  <a:pt x="215073" y="174470"/>
                </a:lnTo>
                <a:lnTo>
                  <a:pt x="215073" y="174471"/>
                </a:lnTo>
                <a:lnTo>
                  <a:pt x="215158" y="174702"/>
                </a:lnTo>
                <a:lnTo>
                  <a:pt x="215222" y="174879"/>
                </a:lnTo>
                <a:lnTo>
                  <a:pt x="215259" y="175085"/>
                </a:lnTo>
                <a:lnTo>
                  <a:pt x="215307" y="175245"/>
                </a:lnTo>
                <a:lnTo>
                  <a:pt x="215313" y="175256"/>
                </a:lnTo>
                <a:lnTo>
                  <a:pt x="215333" y="175289"/>
                </a:lnTo>
                <a:lnTo>
                  <a:pt x="215352" y="175323"/>
                </a:lnTo>
                <a:lnTo>
                  <a:pt x="215352" y="175323"/>
                </a:lnTo>
                <a:lnTo>
                  <a:pt x="215353" y="175343"/>
                </a:lnTo>
                <a:lnTo>
                  <a:pt x="215355" y="175400"/>
                </a:lnTo>
                <a:lnTo>
                  <a:pt x="215355" y="175411"/>
                </a:lnTo>
                <a:lnTo>
                  <a:pt x="215356" y="175412"/>
                </a:lnTo>
                <a:lnTo>
                  <a:pt x="215389" y="175474"/>
                </a:lnTo>
                <a:lnTo>
                  <a:pt x="215389" y="175475"/>
                </a:lnTo>
                <a:lnTo>
                  <a:pt x="215434" y="175517"/>
                </a:lnTo>
                <a:lnTo>
                  <a:pt x="215453" y="175534"/>
                </a:lnTo>
                <a:lnTo>
                  <a:pt x="215465" y="175546"/>
                </a:lnTo>
                <a:lnTo>
                  <a:pt x="215524" y="175576"/>
                </a:lnTo>
                <a:lnTo>
                  <a:pt x="215572" y="175607"/>
                </a:lnTo>
                <a:lnTo>
                  <a:pt x="215601" y="175630"/>
                </a:lnTo>
                <a:lnTo>
                  <a:pt x="215604" y="175639"/>
                </a:lnTo>
                <a:lnTo>
                  <a:pt x="215613" y="175667"/>
                </a:lnTo>
                <a:lnTo>
                  <a:pt x="215618" y="175676"/>
                </a:lnTo>
                <a:lnTo>
                  <a:pt x="215621" y="175681"/>
                </a:lnTo>
                <a:lnTo>
                  <a:pt x="215628" y="175693"/>
                </a:lnTo>
                <a:lnTo>
                  <a:pt x="215640" y="175711"/>
                </a:lnTo>
                <a:lnTo>
                  <a:pt x="215688" y="175734"/>
                </a:lnTo>
                <a:lnTo>
                  <a:pt x="215713" y="175760"/>
                </a:lnTo>
                <a:lnTo>
                  <a:pt x="215742" y="175804"/>
                </a:lnTo>
                <a:lnTo>
                  <a:pt x="215743" y="175808"/>
                </a:lnTo>
                <a:lnTo>
                  <a:pt x="215746" y="175817"/>
                </a:lnTo>
                <a:lnTo>
                  <a:pt x="215749" y="175829"/>
                </a:lnTo>
                <a:lnTo>
                  <a:pt x="215751" y="175859"/>
                </a:lnTo>
                <a:lnTo>
                  <a:pt x="215768" y="175900"/>
                </a:lnTo>
                <a:lnTo>
                  <a:pt x="215770" y="175901"/>
                </a:lnTo>
                <a:lnTo>
                  <a:pt x="215806" y="175918"/>
                </a:lnTo>
                <a:lnTo>
                  <a:pt x="215835" y="175952"/>
                </a:lnTo>
                <a:lnTo>
                  <a:pt x="215851" y="175961"/>
                </a:lnTo>
                <a:lnTo>
                  <a:pt x="215874" y="175953"/>
                </a:lnTo>
                <a:lnTo>
                  <a:pt x="215912" y="175934"/>
                </a:lnTo>
                <a:lnTo>
                  <a:pt x="215949" y="175938"/>
                </a:lnTo>
                <a:lnTo>
                  <a:pt x="216012" y="175973"/>
                </a:lnTo>
                <a:lnTo>
                  <a:pt x="216120" y="176050"/>
                </a:lnTo>
                <a:lnTo>
                  <a:pt x="216338" y="176193"/>
                </a:lnTo>
                <a:lnTo>
                  <a:pt x="216618" y="176341"/>
                </a:lnTo>
                <a:lnTo>
                  <a:pt x="216837" y="176433"/>
                </a:lnTo>
                <a:lnTo>
                  <a:pt x="217003" y="176512"/>
                </a:lnTo>
                <a:lnTo>
                  <a:pt x="217077" y="176562"/>
                </a:lnTo>
                <a:lnTo>
                  <a:pt x="217145" y="176598"/>
                </a:lnTo>
                <a:lnTo>
                  <a:pt x="217263" y="176641"/>
                </a:lnTo>
                <a:lnTo>
                  <a:pt x="217344" y="176665"/>
                </a:lnTo>
                <a:lnTo>
                  <a:pt x="217516" y="176744"/>
                </a:lnTo>
                <a:lnTo>
                  <a:pt x="217659" y="176812"/>
                </a:lnTo>
                <a:lnTo>
                  <a:pt x="217831" y="176898"/>
                </a:lnTo>
                <a:lnTo>
                  <a:pt x="217952" y="176959"/>
                </a:lnTo>
                <a:lnTo>
                  <a:pt x="217986" y="176976"/>
                </a:lnTo>
                <a:lnTo>
                  <a:pt x="218071" y="177054"/>
                </a:lnTo>
                <a:lnTo>
                  <a:pt x="218188" y="177131"/>
                </a:lnTo>
                <a:lnTo>
                  <a:pt x="218340" y="177216"/>
                </a:lnTo>
                <a:lnTo>
                  <a:pt x="218529" y="177293"/>
                </a:lnTo>
                <a:lnTo>
                  <a:pt x="218709" y="177349"/>
                </a:lnTo>
                <a:lnTo>
                  <a:pt x="218883" y="177388"/>
                </a:lnTo>
                <a:lnTo>
                  <a:pt x="218924" y="177393"/>
                </a:lnTo>
                <a:lnTo>
                  <a:pt x="219145" y="177418"/>
                </a:lnTo>
                <a:lnTo>
                  <a:pt x="219321" y="177439"/>
                </a:lnTo>
                <a:lnTo>
                  <a:pt x="219411" y="177438"/>
                </a:lnTo>
                <a:lnTo>
                  <a:pt x="219498" y="177420"/>
                </a:lnTo>
                <a:lnTo>
                  <a:pt x="219563" y="177440"/>
                </a:lnTo>
                <a:lnTo>
                  <a:pt x="219633" y="177453"/>
                </a:lnTo>
                <a:lnTo>
                  <a:pt x="219771" y="177460"/>
                </a:lnTo>
                <a:lnTo>
                  <a:pt x="219875" y="177477"/>
                </a:lnTo>
                <a:lnTo>
                  <a:pt x="219911" y="177471"/>
                </a:lnTo>
                <a:lnTo>
                  <a:pt x="219994" y="177487"/>
                </a:lnTo>
                <a:lnTo>
                  <a:pt x="220034" y="177499"/>
                </a:lnTo>
                <a:lnTo>
                  <a:pt x="220069" y="177510"/>
                </a:lnTo>
                <a:lnTo>
                  <a:pt x="220151" y="177543"/>
                </a:lnTo>
                <a:lnTo>
                  <a:pt x="220251" y="177582"/>
                </a:lnTo>
                <a:lnTo>
                  <a:pt x="220369" y="177616"/>
                </a:lnTo>
                <a:lnTo>
                  <a:pt x="220434" y="177640"/>
                </a:lnTo>
                <a:lnTo>
                  <a:pt x="220488" y="177659"/>
                </a:lnTo>
                <a:lnTo>
                  <a:pt x="220575" y="177698"/>
                </a:lnTo>
                <a:lnTo>
                  <a:pt x="220695" y="177753"/>
                </a:lnTo>
                <a:lnTo>
                  <a:pt x="220769" y="177783"/>
                </a:lnTo>
                <a:lnTo>
                  <a:pt x="220831" y="177799"/>
                </a:lnTo>
                <a:lnTo>
                  <a:pt x="220907" y="177817"/>
                </a:lnTo>
                <a:lnTo>
                  <a:pt x="220981" y="177830"/>
                </a:lnTo>
                <a:lnTo>
                  <a:pt x="221052" y="177834"/>
                </a:lnTo>
                <a:lnTo>
                  <a:pt x="221100" y="177847"/>
                </a:lnTo>
                <a:lnTo>
                  <a:pt x="221166" y="177839"/>
                </a:lnTo>
                <a:lnTo>
                  <a:pt x="221251" y="177825"/>
                </a:lnTo>
                <a:lnTo>
                  <a:pt x="221314" y="177826"/>
                </a:lnTo>
                <a:lnTo>
                  <a:pt x="221424" y="177876"/>
                </a:lnTo>
                <a:lnTo>
                  <a:pt x="221542" y="177908"/>
                </a:lnTo>
                <a:lnTo>
                  <a:pt x="221737" y="177949"/>
                </a:lnTo>
                <a:lnTo>
                  <a:pt x="221802" y="177955"/>
                </a:lnTo>
                <a:lnTo>
                  <a:pt x="221887" y="177974"/>
                </a:lnTo>
                <a:lnTo>
                  <a:pt x="221941" y="178003"/>
                </a:lnTo>
                <a:lnTo>
                  <a:pt x="222033" y="178007"/>
                </a:lnTo>
                <a:lnTo>
                  <a:pt x="222121" y="178003"/>
                </a:lnTo>
                <a:lnTo>
                  <a:pt x="222230" y="177990"/>
                </a:lnTo>
                <a:lnTo>
                  <a:pt x="222254" y="177979"/>
                </a:lnTo>
                <a:lnTo>
                  <a:pt x="222289" y="177980"/>
                </a:lnTo>
                <a:lnTo>
                  <a:pt x="222349" y="177926"/>
                </a:lnTo>
                <a:lnTo>
                  <a:pt x="222399" y="177853"/>
                </a:lnTo>
                <a:lnTo>
                  <a:pt x="222406" y="177842"/>
                </a:lnTo>
                <a:lnTo>
                  <a:pt x="222457" y="177756"/>
                </a:lnTo>
                <a:lnTo>
                  <a:pt x="222503" y="177678"/>
                </a:lnTo>
                <a:lnTo>
                  <a:pt x="222560" y="177558"/>
                </a:lnTo>
                <a:lnTo>
                  <a:pt x="222590" y="177491"/>
                </a:lnTo>
                <a:lnTo>
                  <a:pt x="222618" y="177428"/>
                </a:lnTo>
                <a:lnTo>
                  <a:pt x="222681" y="177293"/>
                </a:lnTo>
                <a:lnTo>
                  <a:pt x="222715" y="177221"/>
                </a:lnTo>
                <a:lnTo>
                  <a:pt x="222734" y="177173"/>
                </a:lnTo>
                <a:lnTo>
                  <a:pt x="222783" y="177050"/>
                </a:lnTo>
                <a:lnTo>
                  <a:pt x="222847" y="176841"/>
                </a:lnTo>
                <a:lnTo>
                  <a:pt x="222907" y="176672"/>
                </a:lnTo>
                <a:lnTo>
                  <a:pt x="222977" y="176504"/>
                </a:lnTo>
                <a:lnTo>
                  <a:pt x="222979" y="176496"/>
                </a:lnTo>
                <a:lnTo>
                  <a:pt x="223011" y="176361"/>
                </a:lnTo>
                <a:lnTo>
                  <a:pt x="223011" y="176360"/>
                </a:lnTo>
                <a:lnTo>
                  <a:pt x="223011" y="176360"/>
                </a:lnTo>
                <a:lnTo>
                  <a:pt x="222977" y="176239"/>
                </a:lnTo>
                <a:lnTo>
                  <a:pt x="222974" y="176231"/>
                </a:lnTo>
                <a:lnTo>
                  <a:pt x="222957" y="176143"/>
                </a:lnTo>
                <a:lnTo>
                  <a:pt x="222991" y="176096"/>
                </a:lnTo>
                <a:lnTo>
                  <a:pt x="223052" y="176069"/>
                </a:lnTo>
                <a:lnTo>
                  <a:pt x="223101" y="176066"/>
                </a:lnTo>
                <a:lnTo>
                  <a:pt x="223102" y="176066"/>
                </a:lnTo>
                <a:lnTo>
                  <a:pt x="223104" y="176066"/>
                </a:lnTo>
                <a:lnTo>
                  <a:pt x="223143" y="176044"/>
                </a:lnTo>
                <a:lnTo>
                  <a:pt x="223155" y="176008"/>
                </a:lnTo>
                <a:lnTo>
                  <a:pt x="223163" y="175944"/>
                </a:lnTo>
                <a:lnTo>
                  <a:pt x="223186" y="175886"/>
                </a:lnTo>
                <a:lnTo>
                  <a:pt x="223177" y="175851"/>
                </a:lnTo>
                <a:lnTo>
                  <a:pt x="223237" y="175713"/>
                </a:lnTo>
                <a:lnTo>
                  <a:pt x="223293" y="175655"/>
                </a:lnTo>
                <a:lnTo>
                  <a:pt x="223315" y="175633"/>
                </a:lnTo>
                <a:lnTo>
                  <a:pt x="223372" y="175583"/>
                </a:lnTo>
                <a:lnTo>
                  <a:pt x="223423" y="175528"/>
                </a:lnTo>
                <a:lnTo>
                  <a:pt x="223462" y="175500"/>
                </a:lnTo>
                <a:lnTo>
                  <a:pt x="223504" y="175487"/>
                </a:lnTo>
                <a:lnTo>
                  <a:pt x="223556" y="175476"/>
                </a:lnTo>
                <a:lnTo>
                  <a:pt x="223631" y="175473"/>
                </a:lnTo>
                <a:lnTo>
                  <a:pt x="223662" y="175501"/>
                </a:lnTo>
                <a:lnTo>
                  <a:pt x="223713" y="175548"/>
                </a:lnTo>
                <a:lnTo>
                  <a:pt x="223755" y="175597"/>
                </a:lnTo>
                <a:lnTo>
                  <a:pt x="223800" y="175611"/>
                </a:lnTo>
                <a:lnTo>
                  <a:pt x="223860" y="175617"/>
                </a:lnTo>
                <a:lnTo>
                  <a:pt x="224039" y="175663"/>
                </a:lnTo>
                <a:lnTo>
                  <a:pt x="224151" y="175658"/>
                </a:lnTo>
                <a:lnTo>
                  <a:pt x="224230" y="175639"/>
                </a:lnTo>
                <a:lnTo>
                  <a:pt x="224230" y="175639"/>
                </a:lnTo>
                <a:lnTo>
                  <a:pt x="224232" y="175638"/>
                </a:lnTo>
                <a:lnTo>
                  <a:pt x="224293" y="175611"/>
                </a:lnTo>
                <a:lnTo>
                  <a:pt x="224297" y="175603"/>
                </a:lnTo>
                <a:lnTo>
                  <a:pt x="224316" y="175563"/>
                </a:lnTo>
                <a:lnTo>
                  <a:pt x="224316" y="175518"/>
                </a:lnTo>
                <a:lnTo>
                  <a:pt x="224317" y="175505"/>
                </a:lnTo>
                <a:lnTo>
                  <a:pt x="224317" y="175496"/>
                </a:lnTo>
                <a:lnTo>
                  <a:pt x="224318" y="175481"/>
                </a:lnTo>
                <a:lnTo>
                  <a:pt x="224317" y="175476"/>
                </a:lnTo>
                <a:lnTo>
                  <a:pt x="224314" y="175447"/>
                </a:lnTo>
                <a:lnTo>
                  <a:pt x="224314" y="175409"/>
                </a:lnTo>
                <a:lnTo>
                  <a:pt x="224330" y="175371"/>
                </a:lnTo>
                <a:lnTo>
                  <a:pt x="224345" y="175334"/>
                </a:lnTo>
                <a:lnTo>
                  <a:pt x="224370" y="175303"/>
                </a:lnTo>
                <a:lnTo>
                  <a:pt x="224391" y="175275"/>
                </a:lnTo>
                <a:lnTo>
                  <a:pt x="224406" y="175257"/>
                </a:lnTo>
                <a:lnTo>
                  <a:pt x="224449" y="175228"/>
                </a:lnTo>
                <a:lnTo>
                  <a:pt x="224456" y="175224"/>
                </a:lnTo>
                <a:lnTo>
                  <a:pt x="224471" y="175221"/>
                </a:lnTo>
                <a:lnTo>
                  <a:pt x="224509" y="175212"/>
                </a:lnTo>
                <a:lnTo>
                  <a:pt x="224539" y="175204"/>
                </a:lnTo>
                <a:lnTo>
                  <a:pt x="224586" y="175194"/>
                </a:lnTo>
                <a:lnTo>
                  <a:pt x="224613" y="175184"/>
                </a:lnTo>
                <a:lnTo>
                  <a:pt x="224638" y="175180"/>
                </a:lnTo>
                <a:lnTo>
                  <a:pt x="224652" y="175176"/>
                </a:lnTo>
                <a:lnTo>
                  <a:pt x="224668" y="175165"/>
                </a:lnTo>
                <a:lnTo>
                  <a:pt x="224685" y="175146"/>
                </a:lnTo>
                <a:lnTo>
                  <a:pt x="224700" y="175127"/>
                </a:lnTo>
                <a:lnTo>
                  <a:pt x="224705" y="175121"/>
                </a:lnTo>
                <a:lnTo>
                  <a:pt x="224705" y="175121"/>
                </a:lnTo>
                <a:lnTo>
                  <a:pt x="224723" y="175110"/>
                </a:lnTo>
                <a:lnTo>
                  <a:pt x="224738" y="175077"/>
                </a:lnTo>
                <a:lnTo>
                  <a:pt x="224770" y="175033"/>
                </a:lnTo>
                <a:lnTo>
                  <a:pt x="224785" y="174989"/>
                </a:lnTo>
                <a:lnTo>
                  <a:pt x="224777" y="174910"/>
                </a:lnTo>
                <a:lnTo>
                  <a:pt x="224787" y="174884"/>
                </a:lnTo>
                <a:lnTo>
                  <a:pt x="224793" y="174858"/>
                </a:lnTo>
                <a:lnTo>
                  <a:pt x="224808" y="174837"/>
                </a:lnTo>
                <a:lnTo>
                  <a:pt x="224813" y="174830"/>
                </a:lnTo>
                <a:lnTo>
                  <a:pt x="224817" y="174823"/>
                </a:lnTo>
                <a:lnTo>
                  <a:pt x="224817" y="174823"/>
                </a:lnTo>
                <a:lnTo>
                  <a:pt x="224834" y="174792"/>
                </a:lnTo>
                <a:lnTo>
                  <a:pt x="224834" y="174791"/>
                </a:lnTo>
                <a:lnTo>
                  <a:pt x="224842" y="174749"/>
                </a:lnTo>
                <a:lnTo>
                  <a:pt x="224845" y="174733"/>
                </a:lnTo>
                <a:lnTo>
                  <a:pt x="224849" y="174701"/>
                </a:lnTo>
                <a:lnTo>
                  <a:pt x="224846" y="174678"/>
                </a:lnTo>
                <a:lnTo>
                  <a:pt x="224844" y="174671"/>
                </a:lnTo>
                <a:lnTo>
                  <a:pt x="224834" y="174649"/>
                </a:lnTo>
                <a:lnTo>
                  <a:pt x="224830" y="174641"/>
                </a:lnTo>
                <a:lnTo>
                  <a:pt x="224820" y="174626"/>
                </a:lnTo>
                <a:lnTo>
                  <a:pt x="224809" y="174609"/>
                </a:lnTo>
                <a:lnTo>
                  <a:pt x="224793" y="174579"/>
                </a:lnTo>
                <a:lnTo>
                  <a:pt x="224769" y="174550"/>
                </a:lnTo>
                <a:lnTo>
                  <a:pt x="224749" y="174530"/>
                </a:lnTo>
                <a:lnTo>
                  <a:pt x="224740" y="174525"/>
                </a:lnTo>
                <a:lnTo>
                  <a:pt x="224738" y="174523"/>
                </a:lnTo>
                <a:lnTo>
                  <a:pt x="224729" y="174500"/>
                </a:lnTo>
                <a:lnTo>
                  <a:pt x="224720" y="174470"/>
                </a:lnTo>
                <a:lnTo>
                  <a:pt x="224720" y="174470"/>
                </a:lnTo>
                <a:lnTo>
                  <a:pt x="224711" y="174453"/>
                </a:lnTo>
                <a:lnTo>
                  <a:pt x="224704" y="174441"/>
                </a:lnTo>
                <a:lnTo>
                  <a:pt x="224692" y="174404"/>
                </a:lnTo>
                <a:lnTo>
                  <a:pt x="224682" y="174385"/>
                </a:lnTo>
                <a:lnTo>
                  <a:pt x="224678" y="174377"/>
                </a:lnTo>
                <a:lnTo>
                  <a:pt x="224658" y="174343"/>
                </a:lnTo>
                <a:lnTo>
                  <a:pt x="224635" y="174303"/>
                </a:lnTo>
                <a:lnTo>
                  <a:pt x="224620" y="174279"/>
                </a:lnTo>
                <a:lnTo>
                  <a:pt x="224598" y="174255"/>
                </a:lnTo>
                <a:lnTo>
                  <a:pt x="224579" y="174228"/>
                </a:lnTo>
                <a:lnTo>
                  <a:pt x="224573" y="174218"/>
                </a:lnTo>
                <a:lnTo>
                  <a:pt x="224567" y="174209"/>
                </a:lnTo>
                <a:lnTo>
                  <a:pt x="224554" y="174168"/>
                </a:lnTo>
                <a:lnTo>
                  <a:pt x="224561" y="174128"/>
                </a:lnTo>
                <a:lnTo>
                  <a:pt x="224580" y="174111"/>
                </a:lnTo>
                <a:lnTo>
                  <a:pt x="224587" y="174105"/>
                </a:lnTo>
                <a:lnTo>
                  <a:pt x="224622" y="174071"/>
                </a:lnTo>
                <a:lnTo>
                  <a:pt x="224682" y="174054"/>
                </a:lnTo>
                <a:lnTo>
                  <a:pt x="224686" y="174053"/>
                </a:lnTo>
                <a:lnTo>
                  <a:pt x="224719" y="174037"/>
                </a:lnTo>
                <a:lnTo>
                  <a:pt x="224739" y="174028"/>
                </a:lnTo>
                <a:lnTo>
                  <a:pt x="224739" y="174007"/>
                </a:lnTo>
                <a:lnTo>
                  <a:pt x="224740" y="173988"/>
                </a:lnTo>
                <a:lnTo>
                  <a:pt x="224740" y="173960"/>
                </a:lnTo>
                <a:lnTo>
                  <a:pt x="224722" y="173919"/>
                </a:lnTo>
                <a:lnTo>
                  <a:pt x="224712" y="173887"/>
                </a:lnTo>
                <a:lnTo>
                  <a:pt x="224695" y="173848"/>
                </a:lnTo>
                <a:lnTo>
                  <a:pt x="224693" y="173841"/>
                </a:lnTo>
                <a:lnTo>
                  <a:pt x="224672" y="173813"/>
                </a:lnTo>
                <a:lnTo>
                  <a:pt x="224656" y="173791"/>
                </a:lnTo>
                <a:lnTo>
                  <a:pt x="224629" y="173769"/>
                </a:lnTo>
                <a:lnTo>
                  <a:pt x="224614" y="173743"/>
                </a:lnTo>
                <a:lnTo>
                  <a:pt x="224606" y="173733"/>
                </a:lnTo>
                <a:lnTo>
                  <a:pt x="224601" y="173726"/>
                </a:lnTo>
                <a:lnTo>
                  <a:pt x="224596" y="173693"/>
                </a:lnTo>
                <a:lnTo>
                  <a:pt x="224592" y="173665"/>
                </a:lnTo>
                <a:lnTo>
                  <a:pt x="224587" y="173610"/>
                </a:lnTo>
                <a:lnTo>
                  <a:pt x="224577" y="173563"/>
                </a:lnTo>
                <a:lnTo>
                  <a:pt x="224570" y="173545"/>
                </a:lnTo>
                <a:lnTo>
                  <a:pt x="224566" y="173536"/>
                </a:lnTo>
                <a:lnTo>
                  <a:pt x="224540" y="173509"/>
                </a:lnTo>
                <a:lnTo>
                  <a:pt x="224537" y="173506"/>
                </a:lnTo>
                <a:lnTo>
                  <a:pt x="224524" y="173473"/>
                </a:lnTo>
                <a:lnTo>
                  <a:pt x="224515" y="173455"/>
                </a:lnTo>
                <a:lnTo>
                  <a:pt x="224576" y="173411"/>
                </a:lnTo>
                <a:lnTo>
                  <a:pt x="224640" y="173368"/>
                </a:lnTo>
                <a:lnTo>
                  <a:pt x="224650" y="173356"/>
                </a:lnTo>
                <a:lnTo>
                  <a:pt x="224693" y="173308"/>
                </a:lnTo>
                <a:lnTo>
                  <a:pt x="224694" y="173299"/>
                </a:lnTo>
                <a:lnTo>
                  <a:pt x="224700" y="173248"/>
                </a:lnTo>
                <a:lnTo>
                  <a:pt x="224700" y="173222"/>
                </a:lnTo>
                <a:lnTo>
                  <a:pt x="224700" y="173196"/>
                </a:lnTo>
                <a:lnTo>
                  <a:pt x="224693" y="173176"/>
                </a:lnTo>
                <a:lnTo>
                  <a:pt x="224683" y="173151"/>
                </a:lnTo>
                <a:lnTo>
                  <a:pt x="224683" y="173150"/>
                </a:lnTo>
                <a:lnTo>
                  <a:pt x="224681" y="173143"/>
                </a:lnTo>
                <a:lnTo>
                  <a:pt x="224663" y="173122"/>
                </a:lnTo>
                <a:lnTo>
                  <a:pt x="224646" y="173097"/>
                </a:lnTo>
                <a:lnTo>
                  <a:pt x="224641" y="173089"/>
                </a:lnTo>
                <a:lnTo>
                  <a:pt x="224633" y="173065"/>
                </a:lnTo>
                <a:lnTo>
                  <a:pt x="224629" y="173053"/>
                </a:lnTo>
                <a:lnTo>
                  <a:pt x="224640" y="173028"/>
                </a:lnTo>
                <a:lnTo>
                  <a:pt x="224652" y="173014"/>
                </a:lnTo>
                <a:lnTo>
                  <a:pt x="224665" y="173000"/>
                </a:lnTo>
                <a:lnTo>
                  <a:pt x="224690" y="172990"/>
                </a:lnTo>
                <a:lnTo>
                  <a:pt x="224705" y="172986"/>
                </a:lnTo>
                <a:lnTo>
                  <a:pt x="224714" y="172985"/>
                </a:lnTo>
                <a:lnTo>
                  <a:pt x="224723" y="172982"/>
                </a:lnTo>
                <a:lnTo>
                  <a:pt x="224746" y="172959"/>
                </a:lnTo>
                <a:lnTo>
                  <a:pt x="224749" y="172956"/>
                </a:lnTo>
                <a:lnTo>
                  <a:pt x="224750" y="172933"/>
                </a:lnTo>
                <a:lnTo>
                  <a:pt x="224750" y="172924"/>
                </a:lnTo>
                <a:lnTo>
                  <a:pt x="224741" y="172903"/>
                </a:lnTo>
                <a:lnTo>
                  <a:pt x="224737" y="172894"/>
                </a:lnTo>
                <a:lnTo>
                  <a:pt x="224709" y="172872"/>
                </a:lnTo>
                <a:lnTo>
                  <a:pt x="224703" y="172870"/>
                </a:lnTo>
                <a:lnTo>
                  <a:pt x="224671" y="172859"/>
                </a:lnTo>
                <a:lnTo>
                  <a:pt x="224667" y="172856"/>
                </a:lnTo>
                <a:lnTo>
                  <a:pt x="224660" y="172851"/>
                </a:lnTo>
                <a:lnTo>
                  <a:pt x="224653" y="172846"/>
                </a:lnTo>
                <a:lnTo>
                  <a:pt x="224655" y="172814"/>
                </a:lnTo>
                <a:lnTo>
                  <a:pt x="224655" y="172807"/>
                </a:lnTo>
                <a:lnTo>
                  <a:pt x="224655" y="172806"/>
                </a:lnTo>
                <a:lnTo>
                  <a:pt x="224656" y="172775"/>
                </a:lnTo>
                <a:lnTo>
                  <a:pt x="224660" y="172740"/>
                </a:lnTo>
                <a:lnTo>
                  <a:pt x="224661" y="172723"/>
                </a:lnTo>
                <a:lnTo>
                  <a:pt x="224662" y="172712"/>
                </a:lnTo>
                <a:lnTo>
                  <a:pt x="224662" y="172685"/>
                </a:lnTo>
                <a:lnTo>
                  <a:pt x="224668" y="172660"/>
                </a:lnTo>
                <a:lnTo>
                  <a:pt x="224669" y="172656"/>
                </a:lnTo>
                <a:lnTo>
                  <a:pt x="224678" y="172638"/>
                </a:lnTo>
                <a:lnTo>
                  <a:pt x="224698" y="172602"/>
                </a:lnTo>
                <a:lnTo>
                  <a:pt x="224714" y="172584"/>
                </a:lnTo>
                <a:lnTo>
                  <a:pt x="224751" y="172592"/>
                </a:lnTo>
                <a:lnTo>
                  <a:pt x="224776" y="172603"/>
                </a:lnTo>
                <a:lnTo>
                  <a:pt x="224786" y="172607"/>
                </a:lnTo>
                <a:lnTo>
                  <a:pt x="224814" y="172621"/>
                </a:lnTo>
                <a:lnTo>
                  <a:pt x="224840" y="172625"/>
                </a:lnTo>
                <a:lnTo>
                  <a:pt x="224840" y="172625"/>
                </a:lnTo>
                <a:lnTo>
                  <a:pt x="224860" y="172625"/>
                </a:lnTo>
                <a:lnTo>
                  <a:pt x="224869" y="172625"/>
                </a:lnTo>
                <a:lnTo>
                  <a:pt x="224870" y="172625"/>
                </a:lnTo>
                <a:lnTo>
                  <a:pt x="224908" y="172607"/>
                </a:lnTo>
                <a:lnTo>
                  <a:pt x="224913" y="172603"/>
                </a:lnTo>
                <a:lnTo>
                  <a:pt x="224963" y="172556"/>
                </a:lnTo>
                <a:lnTo>
                  <a:pt x="224971" y="172548"/>
                </a:lnTo>
                <a:lnTo>
                  <a:pt x="224981" y="172535"/>
                </a:lnTo>
                <a:lnTo>
                  <a:pt x="225024" y="172482"/>
                </a:lnTo>
                <a:lnTo>
                  <a:pt x="225024" y="172481"/>
                </a:lnTo>
                <a:lnTo>
                  <a:pt x="225028" y="172466"/>
                </a:lnTo>
                <a:lnTo>
                  <a:pt x="225031" y="172453"/>
                </a:lnTo>
                <a:lnTo>
                  <a:pt x="225040" y="172411"/>
                </a:lnTo>
                <a:lnTo>
                  <a:pt x="225042" y="172398"/>
                </a:lnTo>
                <a:lnTo>
                  <a:pt x="225044" y="172389"/>
                </a:lnTo>
                <a:lnTo>
                  <a:pt x="225050" y="172360"/>
                </a:lnTo>
                <a:lnTo>
                  <a:pt x="225064" y="172323"/>
                </a:lnTo>
                <a:lnTo>
                  <a:pt x="225086" y="172303"/>
                </a:lnTo>
                <a:lnTo>
                  <a:pt x="225093" y="172297"/>
                </a:lnTo>
                <a:lnTo>
                  <a:pt x="225150" y="172290"/>
                </a:lnTo>
                <a:lnTo>
                  <a:pt x="225178" y="172304"/>
                </a:lnTo>
                <a:lnTo>
                  <a:pt x="225183" y="172306"/>
                </a:lnTo>
                <a:lnTo>
                  <a:pt x="225186" y="172310"/>
                </a:lnTo>
                <a:lnTo>
                  <a:pt x="225202" y="172334"/>
                </a:lnTo>
                <a:lnTo>
                  <a:pt x="225206" y="172342"/>
                </a:lnTo>
                <a:lnTo>
                  <a:pt x="225217" y="172365"/>
                </a:lnTo>
                <a:lnTo>
                  <a:pt x="225225" y="172384"/>
                </a:lnTo>
                <a:lnTo>
                  <a:pt x="225228" y="172391"/>
                </a:lnTo>
                <a:lnTo>
                  <a:pt x="225234" y="172402"/>
                </a:lnTo>
                <a:lnTo>
                  <a:pt x="225235" y="172403"/>
                </a:lnTo>
                <a:lnTo>
                  <a:pt x="225244" y="172419"/>
                </a:lnTo>
                <a:lnTo>
                  <a:pt x="225247" y="172424"/>
                </a:lnTo>
                <a:lnTo>
                  <a:pt x="225247" y="172425"/>
                </a:lnTo>
                <a:lnTo>
                  <a:pt x="225253" y="172437"/>
                </a:lnTo>
                <a:lnTo>
                  <a:pt x="225254" y="172441"/>
                </a:lnTo>
                <a:lnTo>
                  <a:pt x="225257" y="172443"/>
                </a:lnTo>
                <a:lnTo>
                  <a:pt x="225271" y="172460"/>
                </a:lnTo>
                <a:lnTo>
                  <a:pt x="225272" y="172460"/>
                </a:lnTo>
                <a:lnTo>
                  <a:pt x="225278" y="172463"/>
                </a:lnTo>
                <a:lnTo>
                  <a:pt x="225284" y="172466"/>
                </a:lnTo>
                <a:lnTo>
                  <a:pt x="225293" y="172470"/>
                </a:lnTo>
                <a:lnTo>
                  <a:pt x="225309" y="172472"/>
                </a:lnTo>
                <a:lnTo>
                  <a:pt x="225315" y="172472"/>
                </a:lnTo>
                <a:lnTo>
                  <a:pt x="225320" y="172473"/>
                </a:lnTo>
                <a:lnTo>
                  <a:pt x="225327" y="172473"/>
                </a:lnTo>
                <a:lnTo>
                  <a:pt x="225355" y="172473"/>
                </a:lnTo>
                <a:lnTo>
                  <a:pt x="225355" y="172473"/>
                </a:lnTo>
                <a:lnTo>
                  <a:pt x="225356" y="172473"/>
                </a:lnTo>
                <a:lnTo>
                  <a:pt x="225392" y="172465"/>
                </a:lnTo>
                <a:lnTo>
                  <a:pt x="225396" y="172464"/>
                </a:lnTo>
                <a:lnTo>
                  <a:pt x="225404" y="172461"/>
                </a:lnTo>
                <a:lnTo>
                  <a:pt x="225411" y="172459"/>
                </a:lnTo>
                <a:lnTo>
                  <a:pt x="225418" y="172457"/>
                </a:lnTo>
                <a:lnTo>
                  <a:pt x="225466" y="172449"/>
                </a:lnTo>
                <a:lnTo>
                  <a:pt x="225472" y="172448"/>
                </a:lnTo>
                <a:lnTo>
                  <a:pt x="225530" y="172410"/>
                </a:lnTo>
                <a:lnTo>
                  <a:pt x="225540" y="172404"/>
                </a:lnTo>
                <a:lnTo>
                  <a:pt x="225541" y="172403"/>
                </a:lnTo>
                <a:lnTo>
                  <a:pt x="225576" y="172372"/>
                </a:lnTo>
                <a:lnTo>
                  <a:pt x="225589" y="172362"/>
                </a:lnTo>
                <a:lnTo>
                  <a:pt x="225636" y="172329"/>
                </a:lnTo>
                <a:lnTo>
                  <a:pt x="225641" y="172324"/>
                </a:lnTo>
                <a:lnTo>
                  <a:pt x="225647" y="172321"/>
                </a:lnTo>
                <a:lnTo>
                  <a:pt x="225680" y="172287"/>
                </a:lnTo>
                <a:lnTo>
                  <a:pt x="225687" y="172281"/>
                </a:lnTo>
                <a:lnTo>
                  <a:pt x="225691" y="172277"/>
                </a:lnTo>
                <a:lnTo>
                  <a:pt x="225704" y="172251"/>
                </a:lnTo>
                <a:lnTo>
                  <a:pt x="225708" y="172242"/>
                </a:lnTo>
                <a:lnTo>
                  <a:pt x="225717" y="172226"/>
                </a:lnTo>
                <a:lnTo>
                  <a:pt x="225718" y="172220"/>
                </a:lnTo>
                <a:lnTo>
                  <a:pt x="225719" y="172208"/>
                </a:lnTo>
                <a:lnTo>
                  <a:pt x="225724" y="172180"/>
                </a:lnTo>
                <a:lnTo>
                  <a:pt x="225725" y="172175"/>
                </a:lnTo>
                <a:lnTo>
                  <a:pt x="225729" y="172150"/>
                </a:lnTo>
                <a:lnTo>
                  <a:pt x="225732" y="172143"/>
                </a:lnTo>
                <a:lnTo>
                  <a:pt x="225734" y="172137"/>
                </a:lnTo>
                <a:lnTo>
                  <a:pt x="225747" y="172105"/>
                </a:lnTo>
                <a:lnTo>
                  <a:pt x="225752" y="172095"/>
                </a:lnTo>
                <a:lnTo>
                  <a:pt x="225758" y="172079"/>
                </a:lnTo>
                <a:lnTo>
                  <a:pt x="225768" y="172066"/>
                </a:lnTo>
                <a:lnTo>
                  <a:pt x="225772" y="172059"/>
                </a:lnTo>
                <a:lnTo>
                  <a:pt x="225791" y="172032"/>
                </a:lnTo>
                <a:lnTo>
                  <a:pt x="225800" y="172018"/>
                </a:lnTo>
                <a:lnTo>
                  <a:pt x="225814" y="171997"/>
                </a:lnTo>
                <a:lnTo>
                  <a:pt x="225824" y="171982"/>
                </a:lnTo>
                <a:lnTo>
                  <a:pt x="225827" y="171978"/>
                </a:lnTo>
                <a:lnTo>
                  <a:pt x="225872" y="171909"/>
                </a:lnTo>
                <a:lnTo>
                  <a:pt x="225872" y="171908"/>
                </a:lnTo>
                <a:lnTo>
                  <a:pt x="225922" y="171876"/>
                </a:lnTo>
                <a:lnTo>
                  <a:pt x="225956" y="171854"/>
                </a:lnTo>
                <a:lnTo>
                  <a:pt x="226011" y="171816"/>
                </a:lnTo>
                <a:lnTo>
                  <a:pt x="226019" y="171811"/>
                </a:lnTo>
                <a:lnTo>
                  <a:pt x="226020" y="171810"/>
                </a:lnTo>
                <a:lnTo>
                  <a:pt x="226048" y="171816"/>
                </a:lnTo>
                <a:lnTo>
                  <a:pt x="226120" y="171831"/>
                </a:lnTo>
                <a:lnTo>
                  <a:pt x="226131" y="171830"/>
                </a:lnTo>
                <a:lnTo>
                  <a:pt x="226142" y="171829"/>
                </a:lnTo>
                <a:lnTo>
                  <a:pt x="226191" y="171802"/>
                </a:lnTo>
                <a:lnTo>
                  <a:pt x="226193" y="171798"/>
                </a:lnTo>
                <a:lnTo>
                  <a:pt x="226216" y="171742"/>
                </a:lnTo>
                <a:lnTo>
                  <a:pt x="226229" y="171711"/>
                </a:lnTo>
                <a:lnTo>
                  <a:pt x="226239" y="171687"/>
                </a:lnTo>
                <a:lnTo>
                  <a:pt x="226239" y="171642"/>
                </a:lnTo>
                <a:lnTo>
                  <a:pt x="226239" y="171627"/>
                </a:lnTo>
                <a:lnTo>
                  <a:pt x="226248" y="171599"/>
                </a:lnTo>
                <a:lnTo>
                  <a:pt x="226251" y="171591"/>
                </a:lnTo>
                <a:lnTo>
                  <a:pt x="226286" y="171553"/>
                </a:lnTo>
                <a:lnTo>
                  <a:pt x="226294" y="171540"/>
                </a:lnTo>
                <a:lnTo>
                  <a:pt x="226297" y="171535"/>
                </a:lnTo>
                <a:lnTo>
                  <a:pt x="226325" y="171488"/>
                </a:lnTo>
                <a:lnTo>
                  <a:pt x="226363" y="171446"/>
                </a:lnTo>
                <a:lnTo>
                  <a:pt x="226364" y="171444"/>
                </a:lnTo>
                <a:lnTo>
                  <a:pt x="226391" y="171418"/>
                </a:lnTo>
                <a:lnTo>
                  <a:pt x="226401" y="171409"/>
                </a:lnTo>
                <a:lnTo>
                  <a:pt x="226436" y="171372"/>
                </a:lnTo>
                <a:lnTo>
                  <a:pt x="226467" y="171333"/>
                </a:lnTo>
                <a:lnTo>
                  <a:pt x="226473" y="171325"/>
                </a:lnTo>
                <a:lnTo>
                  <a:pt x="226478" y="171319"/>
                </a:lnTo>
                <a:lnTo>
                  <a:pt x="226495" y="171294"/>
                </a:lnTo>
                <a:lnTo>
                  <a:pt x="226529" y="171243"/>
                </a:lnTo>
                <a:lnTo>
                  <a:pt x="226527" y="171230"/>
                </a:lnTo>
                <a:lnTo>
                  <a:pt x="226524" y="171200"/>
                </a:lnTo>
                <a:lnTo>
                  <a:pt x="226499" y="171141"/>
                </a:lnTo>
                <a:lnTo>
                  <a:pt x="226482" y="171122"/>
                </a:lnTo>
                <a:lnTo>
                  <a:pt x="226458" y="171096"/>
                </a:lnTo>
                <a:lnTo>
                  <a:pt x="226458" y="171096"/>
                </a:lnTo>
                <a:lnTo>
                  <a:pt x="226449" y="171080"/>
                </a:lnTo>
                <a:lnTo>
                  <a:pt x="226427" y="171038"/>
                </a:lnTo>
                <a:lnTo>
                  <a:pt x="226423" y="171015"/>
                </a:lnTo>
                <a:lnTo>
                  <a:pt x="226418" y="170989"/>
                </a:lnTo>
                <a:lnTo>
                  <a:pt x="226416" y="170979"/>
                </a:lnTo>
                <a:lnTo>
                  <a:pt x="226424" y="170952"/>
                </a:lnTo>
                <a:lnTo>
                  <a:pt x="226436" y="170910"/>
                </a:lnTo>
                <a:lnTo>
                  <a:pt x="226441" y="170896"/>
                </a:lnTo>
                <a:lnTo>
                  <a:pt x="226445" y="170880"/>
                </a:lnTo>
                <a:lnTo>
                  <a:pt x="226452" y="170859"/>
                </a:lnTo>
                <a:lnTo>
                  <a:pt x="226457" y="170842"/>
                </a:lnTo>
                <a:lnTo>
                  <a:pt x="226459" y="170837"/>
                </a:lnTo>
                <a:lnTo>
                  <a:pt x="226466" y="170824"/>
                </a:lnTo>
                <a:lnTo>
                  <a:pt x="226479" y="170801"/>
                </a:lnTo>
                <a:lnTo>
                  <a:pt x="226497" y="170789"/>
                </a:lnTo>
                <a:lnTo>
                  <a:pt x="226514" y="170777"/>
                </a:lnTo>
                <a:lnTo>
                  <a:pt x="226548" y="170765"/>
                </a:lnTo>
                <a:lnTo>
                  <a:pt x="226559" y="170762"/>
                </a:lnTo>
                <a:lnTo>
                  <a:pt x="226565" y="170749"/>
                </a:lnTo>
                <a:lnTo>
                  <a:pt x="226576" y="170724"/>
                </a:lnTo>
                <a:lnTo>
                  <a:pt x="226578" y="170721"/>
                </a:lnTo>
                <a:lnTo>
                  <a:pt x="226600" y="170672"/>
                </a:lnTo>
                <a:lnTo>
                  <a:pt x="226618" y="170634"/>
                </a:lnTo>
                <a:lnTo>
                  <a:pt x="226625" y="170618"/>
                </a:lnTo>
                <a:lnTo>
                  <a:pt x="226640" y="170585"/>
                </a:lnTo>
                <a:lnTo>
                  <a:pt x="226643" y="170580"/>
                </a:lnTo>
                <a:lnTo>
                  <a:pt x="226658" y="170545"/>
                </a:lnTo>
                <a:lnTo>
                  <a:pt x="226736" y="170431"/>
                </a:lnTo>
                <a:lnTo>
                  <a:pt x="226792" y="170400"/>
                </a:lnTo>
                <a:lnTo>
                  <a:pt x="226796" y="170398"/>
                </a:lnTo>
                <a:lnTo>
                  <a:pt x="226803" y="170391"/>
                </a:lnTo>
                <a:lnTo>
                  <a:pt x="226844" y="170355"/>
                </a:lnTo>
                <a:lnTo>
                  <a:pt x="226855" y="170346"/>
                </a:lnTo>
                <a:lnTo>
                  <a:pt x="226887" y="170317"/>
                </a:lnTo>
                <a:lnTo>
                  <a:pt x="226891" y="170314"/>
                </a:lnTo>
                <a:lnTo>
                  <a:pt x="226894" y="170310"/>
                </a:lnTo>
                <a:lnTo>
                  <a:pt x="226928" y="170268"/>
                </a:lnTo>
                <a:lnTo>
                  <a:pt x="226947" y="170243"/>
                </a:lnTo>
                <a:lnTo>
                  <a:pt x="226967" y="170222"/>
                </a:lnTo>
                <a:lnTo>
                  <a:pt x="226976" y="170213"/>
                </a:lnTo>
                <a:lnTo>
                  <a:pt x="226977" y="170212"/>
                </a:lnTo>
                <a:lnTo>
                  <a:pt x="226993" y="170183"/>
                </a:lnTo>
                <a:lnTo>
                  <a:pt x="227006" y="170175"/>
                </a:lnTo>
                <a:lnTo>
                  <a:pt x="227021" y="170166"/>
                </a:lnTo>
                <a:lnTo>
                  <a:pt x="227041" y="170154"/>
                </a:lnTo>
                <a:lnTo>
                  <a:pt x="227042" y="170154"/>
                </a:lnTo>
                <a:lnTo>
                  <a:pt x="227047" y="170140"/>
                </a:lnTo>
                <a:lnTo>
                  <a:pt x="227055" y="170116"/>
                </a:lnTo>
                <a:lnTo>
                  <a:pt x="227060" y="170111"/>
                </a:lnTo>
                <a:lnTo>
                  <a:pt x="227078" y="170099"/>
                </a:lnTo>
                <a:lnTo>
                  <a:pt x="227096" y="170087"/>
                </a:lnTo>
                <a:lnTo>
                  <a:pt x="227105" y="170084"/>
                </a:lnTo>
                <a:lnTo>
                  <a:pt x="227110" y="170082"/>
                </a:lnTo>
                <a:lnTo>
                  <a:pt x="227118" y="170077"/>
                </a:lnTo>
                <a:lnTo>
                  <a:pt x="227127" y="170050"/>
                </a:lnTo>
                <a:lnTo>
                  <a:pt x="227141" y="170032"/>
                </a:lnTo>
                <a:lnTo>
                  <a:pt x="227143" y="170028"/>
                </a:lnTo>
                <a:lnTo>
                  <a:pt x="227147" y="170006"/>
                </a:lnTo>
                <a:lnTo>
                  <a:pt x="227147" y="170005"/>
                </a:lnTo>
                <a:lnTo>
                  <a:pt x="227149" y="169990"/>
                </a:lnTo>
                <a:lnTo>
                  <a:pt x="227150" y="169984"/>
                </a:lnTo>
                <a:lnTo>
                  <a:pt x="227162" y="169956"/>
                </a:lnTo>
                <a:lnTo>
                  <a:pt x="227164" y="169951"/>
                </a:lnTo>
                <a:lnTo>
                  <a:pt x="227170" y="169943"/>
                </a:lnTo>
                <a:lnTo>
                  <a:pt x="227178" y="169931"/>
                </a:lnTo>
                <a:lnTo>
                  <a:pt x="227181" y="169927"/>
                </a:lnTo>
                <a:lnTo>
                  <a:pt x="227190" y="169911"/>
                </a:lnTo>
                <a:lnTo>
                  <a:pt x="227195" y="169903"/>
                </a:lnTo>
                <a:lnTo>
                  <a:pt x="227196" y="169901"/>
                </a:lnTo>
                <a:lnTo>
                  <a:pt x="227197" y="169900"/>
                </a:lnTo>
                <a:lnTo>
                  <a:pt x="227216" y="169870"/>
                </a:lnTo>
                <a:lnTo>
                  <a:pt x="227225" y="169857"/>
                </a:lnTo>
                <a:lnTo>
                  <a:pt x="227230" y="169850"/>
                </a:lnTo>
                <a:lnTo>
                  <a:pt x="227256" y="169827"/>
                </a:lnTo>
                <a:lnTo>
                  <a:pt x="227271" y="169821"/>
                </a:lnTo>
                <a:lnTo>
                  <a:pt x="227283" y="169817"/>
                </a:lnTo>
                <a:lnTo>
                  <a:pt x="227293" y="169811"/>
                </a:lnTo>
                <a:lnTo>
                  <a:pt x="227328" y="169792"/>
                </a:lnTo>
                <a:lnTo>
                  <a:pt x="227349" y="169784"/>
                </a:lnTo>
                <a:lnTo>
                  <a:pt x="227370" y="169775"/>
                </a:lnTo>
                <a:lnTo>
                  <a:pt x="227432" y="169748"/>
                </a:lnTo>
                <a:lnTo>
                  <a:pt x="227440" y="169747"/>
                </a:lnTo>
                <a:lnTo>
                  <a:pt x="227465" y="169743"/>
                </a:lnTo>
                <a:lnTo>
                  <a:pt x="227467" y="169743"/>
                </a:lnTo>
                <a:lnTo>
                  <a:pt x="227490" y="169731"/>
                </a:lnTo>
                <a:lnTo>
                  <a:pt x="227520" y="169716"/>
                </a:lnTo>
                <a:lnTo>
                  <a:pt x="227536" y="169710"/>
                </a:lnTo>
                <a:lnTo>
                  <a:pt x="227549" y="169705"/>
                </a:lnTo>
                <a:lnTo>
                  <a:pt x="227562" y="169702"/>
                </a:lnTo>
                <a:lnTo>
                  <a:pt x="227593" y="169693"/>
                </a:lnTo>
                <a:lnTo>
                  <a:pt x="227594" y="169693"/>
                </a:lnTo>
                <a:lnTo>
                  <a:pt x="227600" y="169691"/>
                </a:lnTo>
                <a:lnTo>
                  <a:pt x="227606" y="169689"/>
                </a:lnTo>
                <a:lnTo>
                  <a:pt x="227610" y="169682"/>
                </a:lnTo>
                <a:lnTo>
                  <a:pt x="227623" y="169662"/>
                </a:lnTo>
                <a:lnTo>
                  <a:pt x="227631" y="169650"/>
                </a:lnTo>
                <a:lnTo>
                  <a:pt x="227633" y="169647"/>
                </a:lnTo>
                <a:lnTo>
                  <a:pt x="227639" y="169639"/>
                </a:lnTo>
                <a:lnTo>
                  <a:pt x="227648" y="169629"/>
                </a:lnTo>
                <a:lnTo>
                  <a:pt x="227668" y="169606"/>
                </a:lnTo>
                <a:lnTo>
                  <a:pt x="227672" y="169601"/>
                </a:lnTo>
                <a:lnTo>
                  <a:pt x="227688" y="169589"/>
                </a:lnTo>
                <a:lnTo>
                  <a:pt x="227700" y="169581"/>
                </a:lnTo>
                <a:lnTo>
                  <a:pt x="227748" y="169547"/>
                </a:lnTo>
                <a:lnTo>
                  <a:pt x="227755" y="169542"/>
                </a:lnTo>
                <a:lnTo>
                  <a:pt x="227755" y="169541"/>
                </a:lnTo>
                <a:lnTo>
                  <a:pt x="227764" y="169533"/>
                </a:lnTo>
                <a:lnTo>
                  <a:pt x="227798" y="169499"/>
                </a:lnTo>
                <a:lnTo>
                  <a:pt x="227799" y="169499"/>
                </a:lnTo>
                <a:lnTo>
                  <a:pt x="227804" y="169494"/>
                </a:lnTo>
                <a:lnTo>
                  <a:pt x="227818" y="169498"/>
                </a:lnTo>
                <a:lnTo>
                  <a:pt x="227819" y="169498"/>
                </a:lnTo>
                <a:lnTo>
                  <a:pt x="227839" y="169498"/>
                </a:lnTo>
                <a:lnTo>
                  <a:pt x="227849" y="169498"/>
                </a:lnTo>
                <a:lnTo>
                  <a:pt x="227859" y="169498"/>
                </a:lnTo>
                <a:lnTo>
                  <a:pt x="227869" y="169499"/>
                </a:lnTo>
                <a:lnTo>
                  <a:pt x="227939" y="169499"/>
                </a:lnTo>
                <a:lnTo>
                  <a:pt x="227943" y="169500"/>
                </a:lnTo>
                <a:lnTo>
                  <a:pt x="227952" y="169501"/>
                </a:lnTo>
                <a:lnTo>
                  <a:pt x="227984" y="169505"/>
                </a:lnTo>
                <a:lnTo>
                  <a:pt x="228016" y="169524"/>
                </a:lnTo>
                <a:lnTo>
                  <a:pt x="228032" y="169533"/>
                </a:lnTo>
                <a:lnTo>
                  <a:pt x="228083" y="169563"/>
                </a:lnTo>
                <a:lnTo>
                  <a:pt x="228087" y="169567"/>
                </a:lnTo>
                <a:lnTo>
                  <a:pt x="228095" y="169575"/>
                </a:lnTo>
                <a:lnTo>
                  <a:pt x="228101" y="169582"/>
                </a:lnTo>
                <a:lnTo>
                  <a:pt x="228101" y="169618"/>
                </a:lnTo>
                <a:lnTo>
                  <a:pt x="228101" y="169625"/>
                </a:lnTo>
                <a:lnTo>
                  <a:pt x="228101" y="169639"/>
                </a:lnTo>
                <a:lnTo>
                  <a:pt x="228101" y="169658"/>
                </a:lnTo>
                <a:lnTo>
                  <a:pt x="228101" y="169670"/>
                </a:lnTo>
                <a:lnTo>
                  <a:pt x="228101" y="169690"/>
                </a:lnTo>
                <a:lnTo>
                  <a:pt x="228083" y="169714"/>
                </a:lnTo>
                <a:lnTo>
                  <a:pt x="228082" y="169715"/>
                </a:lnTo>
                <a:lnTo>
                  <a:pt x="228077" y="169724"/>
                </a:lnTo>
                <a:lnTo>
                  <a:pt x="228062" y="169753"/>
                </a:lnTo>
                <a:lnTo>
                  <a:pt x="228061" y="169759"/>
                </a:lnTo>
                <a:lnTo>
                  <a:pt x="228056" y="169791"/>
                </a:lnTo>
                <a:lnTo>
                  <a:pt x="228075" y="169874"/>
                </a:lnTo>
                <a:lnTo>
                  <a:pt x="228079" y="169877"/>
                </a:lnTo>
                <a:lnTo>
                  <a:pt x="228086" y="169884"/>
                </a:lnTo>
                <a:lnTo>
                  <a:pt x="228101" y="169899"/>
                </a:lnTo>
                <a:lnTo>
                  <a:pt x="228102" y="169903"/>
                </a:lnTo>
                <a:lnTo>
                  <a:pt x="228113" y="169948"/>
                </a:lnTo>
                <a:lnTo>
                  <a:pt x="228121" y="169982"/>
                </a:lnTo>
                <a:lnTo>
                  <a:pt x="228136" y="170003"/>
                </a:lnTo>
                <a:lnTo>
                  <a:pt x="228141" y="170009"/>
                </a:lnTo>
                <a:lnTo>
                  <a:pt x="228153" y="170026"/>
                </a:lnTo>
                <a:lnTo>
                  <a:pt x="228154" y="170026"/>
                </a:lnTo>
                <a:lnTo>
                  <a:pt x="228199" y="170039"/>
                </a:lnTo>
                <a:lnTo>
                  <a:pt x="228231" y="170039"/>
                </a:lnTo>
                <a:lnTo>
                  <a:pt x="228231" y="170039"/>
                </a:lnTo>
                <a:lnTo>
                  <a:pt x="228290" y="170026"/>
                </a:lnTo>
                <a:lnTo>
                  <a:pt x="228336" y="170000"/>
                </a:lnTo>
                <a:lnTo>
                  <a:pt x="228343" y="169997"/>
                </a:lnTo>
                <a:lnTo>
                  <a:pt x="228394" y="169969"/>
                </a:lnTo>
                <a:lnTo>
                  <a:pt x="228407" y="169963"/>
                </a:lnTo>
                <a:lnTo>
                  <a:pt x="228413" y="169945"/>
                </a:lnTo>
                <a:lnTo>
                  <a:pt x="228420" y="169924"/>
                </a:lnTo>
                <a:lnTo>
                  <a:pt x="228420" y="169917"/>
                </a:lnTo>
                <a:lnTo>
                  <a:pt x="228420" y="169869"/>
                </a:lnTo>
                <a:lnTo>
                  <a:pt x="228420" y="169855"/>
                </a:lnTo>
                <a:lnTo>
                  <a:pt x="228420" y="169846"/>
                </a:lnTo>
                <a:lnTo>
                  <a:pt x="228420" y="169800"/>
                </a:lnTo>
                <a:lnTo>
                  <a:pt x="228420" y="169778"/>
                </a:lnTo>
                <a:lnTo>
                  <a:pt x="228431" y="169719"/>
                </a:lnTo>
                <a:lnTo>
                  <a:pt x="228433" y="169709"/>
                </a:lnTo>
                <a:lnTo>
                  <a:pt x="228447" y="169697"/>
                </a:lnTo>
                <a:lnTo>
                  <a:pt x="228465" y="169684"/>
                </a:lnTo>
                <a:lnTo>
                  <a:pt x="228491" y="169690"/>
                </a:lnTo>
                <a:lnTo>
                  <a:pt x="228530" y="169702"/>
                </a:lnTo>
                <a:lnTo>
                  <a:pt x="228576" y="169715"/>
                </a:lnTo>
                <a:lnTo>
                  <a:pt x="228646" y="169715"/>
                </a:lnTo>
                <a:lnTo>
                  <a:pt x="228647" y="169715"/>
                </a:lnTo>
                <a:lnTo>
                  <a:pt x="228692" y="169683"/>
                </a:lnTo>
                <a:lnTo>
                  <a:pt x="228696" y="169677"/>
                </a:lnTo>
                <a:lnTo>
                  <a:pt x="228699" y="169670"/>
                </a:lnTo>
                <a:lnTo>
                  <a:pt x="228701" y="169661"/>
                </a:lnTo>
                <a:lnTo>
                  <a:pt x="228711" y="169624"/>
                </a:lnTo>
                <a:lnTo>
                  <a:pt x="228712" y="169620"/>
                </a:lnTo>
                <a:lnTo>
                  <a:pt x="228712" y="169620"/>
                </a:lnTo>
                <a:lnTo>
                  <a:pt x="228712" y="169532"/>
                </a:lnTo>
                <a:lnTo>
                  <a:pt x="228712" y="169524"/>
                </a:lnTo>
                <a:lnTo>
                  <a:pt x="228711" y="169524"/>
                </a:lnTo>
                <a:lnTo>
                  <a:pt x="228711" y="169524"/>
                </a:lnTo>
                <a:lnTo>
                  <a:pt x="228686" y="169505"/>
                </a:lnTo>
                <a:lnTo>
                  <a:pt x="228685" y="169504"/>
                </a:lnTo>
                <a:lnTo>
                  <a:pt x="228679" y="169499"/>
                </a:lnTo>
                <a:lnTo>
                  <a:pt x="228653" y="169448"/>
                </a:lnTo>
                <a:lnTo>
                  <a:pt x="228653" y="169448"/>
                </a:lnTo>
                <a:lnTo>
                  <a:pt x="228647" y="169404"/>
                </a:lnTo>
                <a:lnTo>
                  <a:pt x="228654" y="169358"/>
                </a:lnTo>
                <a:lnTo>
                  <a:pt x="228655" y="169350"/>
                </a:lnTo>
                <a:lnTo>
                  <a:pt x="228660" y="169315"/>
                </a:lnTo>
                <a:lnTo>
                  <a:pt x="228663" y="169309"/>
                </a:lnTo>
                <a:lnTo>
                  <a:pt x="228663" y="169309"/>
                </a:lnTo>
                <a:lnTo>
                  <a:pt x="228667" y="169302"/>
                </a:lnTo>
                <a:lnTo>
                  <a:pt x="228673" y="169270"/>
                </a:lnTo>
                <a:lnTo>
                  <a:pt x="228673" y="169263"/>
                </a:lnTo>
                <a:lnTo>
                  <a:pt x="228673" y="169259"/>
                </a:lnTo>
                <a:lnTo>
                  <a:pt x="228673" y="169213"/>
                </a:lnTo>
                <a:lnTo>
                  <a:pt x="228673" y="169206"/>
                </a:lnTo>
                <a:lnTo>
                  <a:pt x="228673" y="169194"/>
                </a:lnTo>
                <a:lnTo>
                  <a:pt x="228673" y="169156"/>
                </a:lnTo>
                <a:lnTo>
                  <a:pt x="228673" y="169131"/>
                </a:lnTo>
                <a:lnTo>
                  <a:pt x="228653" y="169067"/>
                </a:lnTo>
                <a:lnTo>
                  <a:pt x="228638" y="169027"/>
                </a:lnTo>
                <a:lnTo>
                  <a:pt x="228637" y="169024"/>
                </a:lnTo>
                <a:lnTo>
                  <a:pt x="228634" y="169017"/>
                </a:lnTo>
                <a:lnTo>
                  <a:pt x="228608" y="168985"/>
                </a:lnTo>
                <a:lnTo>
                  <a:pt x="228604" y="168980"/>
                </a:lnTo>
                <a:lnTo>
                  <a:pt x="228600" y="168973"/>
                </a:lnTo>
                <a:lnTo>
                  <a:pt x="228595" y="168966"/>
                </a:lnTo>
                <a:lnTo>
                  <a:pt x="228579" y="168950"/>
                </a:lnTo>
                <a:lnTo>
                  <a:pt x="228576" y="168947"/>
                </a:lnTo>
                <a:lnTo>
                  <a:pt x="228575" y="168946"/>
                </a:lnTo>
                <a:lnTo>
                  <a:pt x="228556" y="168896"/>
                </a:lnTo>
                <a:lnTo>
                  <a:pt x="228550" y="168858"/>
                </a:lnTo>
                <a:lnTo>
                  <a:pt x="228550" y="168847"/>
                </a:lnTo>
                <a:lnTo>
                  <a:pt x="228550" y="168840"/>
                </a:lnTo>
                <a:lnTo>
                  <a:pt x="228550" y="168832"/>
                </a:lnTo>
                <a:lnTo>
                  <a:pt x="228550" y="168826"/>
                </a:lnTo>
                <a:lnTo>
                  <a:pt x="228550" y="168820"/>
                </a:lnTo>
                <a:lnTo>
                  <a:pt x="228557" y="168807"/>
                </a:lnTo>
                <a:lnTo>
                  <a:pt x="228595" y="168801"/>
                </a:lnTo>
                <a:lnTo>
                  <a:pt x="228625" y="168798"/>
                </a:lnTo>
                <a:lnTo>
                  <a:pt x="228643" y="168797"/>
                </a:lnTo>
                <a:lnTo>
                  <a:pt x="228679" y="168794"/>
                </a:lnTo>
                <a:lnTo>
                  <a:pt x="228681" y="168794"/>
                </a:lnTo>
                <a:lnTo>
                  <a:pt x="228685" y="168794"/>
                </a:lnTo>
                <a:lnTo>
                  <a:pt x="228692" y="168794"/>
                </a:lnTo>
                <a:lnTo>
                  <a:pt x="228707" y="168792"/>
                </a:lnTo>
                <a:lnTo>
                  <a:pt x="228709" y="168792"/>
                </a:lnTo>
                <a:lnTo>
                  <a:pt x="228719" y="168791"/>
                </a:lnTo>
                <a:lnTo>
                  <a:pt x="228728" y="168789"/>
                </a:lnTo>
                <a:lnTo>
                  <a:pt x="228738" y="168788"/>
                </a:lnTo>
                <a:lnTo>
                  <a:pt x="228744" y="168788"/>
                </a:lnTo>
                <a:lnTo>
                  <a:pt x="228751" y="168788"/>
                </a:lnTo>
                <a:lnTo>
                  <a:pt x="228756" y="168788"/>
                </a:lnTo>
                <a:lnTo>
                  <a:pt x="228764" y="168788"/>
                </a:lnTo>
                <a:lnTo>
                  <a:pt x="228803" y="168788"/>
                </a:lnTo>
                <a:lnTo>
                  <a:pt x="228809" y="168788"/>
                </a:lnTo>
                <a:lnTo>
                  <a:pt x="228829" y="168788"/>
                </a:lnTo>
                <a:lnTo>
                  <a:pt x="228837" y="168792"/>
                </a:lnTo>
                <a:lnTo>
                  <a:pt x="228859" y="168803"/>
                </a:lnTo>
                <a:lnTo>
                  <a:pt x="228881" y="168813"/>
                </a:lnTo>
                <a:lnTo>
                  <a:pt x="228895" y="168819"/>
                </a:lnTo>
                <a:lnTo>
                  <a:pt x="228925" y="168831"/>
                </a:lnTo>
                <a:lnTo>
                  <a:pt x="228944" y="168838"/>
                </a:lnTo>
                <a:lnTo>
                  <a:pt x="228952" y="168830"/>
                </a:lnTo>
                <a:lnTo>
                  <a:pt x="228968" y="168808"/>
                </a:lnTo>
                <a:lnTo>
                  <a:pt x="228979" y="168794"/>
                </a:lnTo>
                <a:lnTo>
                  <a:pt x="228996" y="168770"/>
                </a:lnTo>
                <a:lnTo>
                  <a:pt x="229002" y="168761"/>
                </a:lnTo>
                <a:lnTo>
                  <a:pt x="229008" y="168753"/>
                </a:lnTo>
                <a:lnTo>
                  <a:pt x="229011" y="168750"/>
                </a:lnTo>
                <a:lnTo>
                  <a:pt x="229016" y="168734"/>
                </a:lnTo>
                <a:lnTo>
                  <a:pt x="229018" y="168728"/>
                </a:lnTo>
                <a:lnTo>
                  <a:pt x="229030" y="168694"/>
                </a:lnTo>
                <a:lnTo>
                  <a:pt x="229043" y="168655"/>
                </a:lnTo>
                <a:lnTo>
                  <a:pt x="229043" y="168655"/>
                </a:lnTo>
                <a:lnTo>
                  <a:pt x="229056" y="168655"/>
                </a:lnTo>
                <a:lnTo>
                  <a:pt x="229068" y="168656"/>
                </a:lnTo>
                <a:lnTo>
                  <a:pt x="229101" y="168661"/>
                </a:lnTo>
                <a:lnTo>
                  <a:pt x="229165" y="168680"/>
                </a:lnTo>
                <a:lnTo>
                  <a:pt x="229165" y="168680"/>
                </a:lnTo>
                <a:lnTo>
                  <a:pt x="229167" y="168680"/>
                </a:lnTo>
                <a:lnTo>
                  <a:pt x="229171" y="168679"/>
                </a:lnTo>
                <a:lnTo>
                  <a:pt x="229183" y="168676"/>
                </a:lnTo>
                <a:lnTo>
                  <a:pt x="229197" y="168673"/>
                </a:lnTo>
                <a:lnTo>
                  <a:pt x="229218" y="168667"/>
                </a:lnTo>
                <a:lnTo>
                  <a:pt x="229219" y="168667"/>
                </a:lnTo>
                <a:lnTo>
                  <a:pt x="229220" y="168666"/>
                </a:lnTo>
                <a:lnTo>
                  <a:pt x="229225" y="168663"/>
                </a:lnTo>
                <a:lnTo>
                  <a:pt x="229245" y="168647"/>
                </a:lnTo>
                <a:lnTo>
                  <a:pt x="229251" y="168642"/>
                </a:lnTo>
                <a:lnTo>
                  <a:pt x="229252" y="168641"/>
                </a:lnTo>
                <a:lnTo>
                  <a:pt x="229257" y="168632"/>
                </a:lnTo>
                <a:lnTo>
                  <a:pt x="229270" y="168610"/>
                </a:lnTo>
                <a:lnTo>
                  <a:pt x="229278" y="168610"/>
                </a:lnTo>
                <a:lnTo>
                  <a:pt x="229290" y="168610"/>
                </a:lnTo>
                <a:lnTo>
                  <a:pt x="229321" y="168598"/>
                </a:lnTo>
                <a:lnTo>
                  <a:pt x="229322" y="168598"/>
                </a:lnTo>
                <a:lnTo>
                  <a:pt x="229331" y="168592"/>
                </a:lnTo>
                <a:lnTo>
                  <a:pt x="229347" y="168579"/>
                </a:lnTo>
                <a:lnTo>
                  <a:pt x="229355" y="168575"/>
                </a:lnTo>
                <a:lnTo>
                  <a:pt x="229361" y="168572"/>
                </a:lnTo>
                <a:lnTo>
                  <a:pt x="229387" y="168572"/>
                </a:lnTo>
                <a:lnTo>
                  <a:pt x="229407" y="168579"/>
                </a:lnTo>
                <a:lnTo>
                  <a:pt x="229411" y="168581"/>
                </a:lnTo>
                <a:lnTo>
                  <a:pt x="229447" y="168601"/>
                </a:lnTo>
                <a:lnTo>
                  <a:pt x="229452" y="168604"/>
                </a:lnTo>
                <a:lnTo>
                  <a:pt x="229471" y="168622"/>
                </a:lnTo>
                <a:lnTo>
                  <a:pt x="229472" y="168623"/>
                </a:lnTo>
                <a:lnTo>
                  <a:pt x="229480" y="168629"/>
                </a:lnTo>
                <a:lnTo>
                  <a:pt x="229493" y="168638"/>
                </a:lnTo>
                <a:lnTo>
                  <a:pt x="229498" y="168642"/>
                </a:lnTo>
                <a:lnTo>
                  <a:pt x="229512" y="168652"/>
                </a:lnTo>
                <a:lnTo>
                  <a:pt x="229550" y="168680"/>
                </a:lnTo>
                <a:lnTo>
                  <a:pt x="229559" y="168687"/>
                </a:lnTo>
                <a:lnTo>
                  <a:pt x="229602" y="168718"/>
                </a:lnTo>
                <a:lnTo>
                  <a:pt x="229647" y="168725"/>
                </a:lnTo>
                <a:lnTo>
                  <a:pt x="229710" y="168730"/>
                </a:lnTo>
                <a:lnTo>
                  <a:pt x="229718" y="168731"/>
                </a:lnTo>
                <a:lnTo>
                  <a:pt x="229719" y="168731"/>
                </a:lnTo>
                <a:lnTo>
                  <a:pt x="229755" y="168720"/>
                </a:lnTo>
                <a:lnTo>
                  <a:pt x="229761" y="168718"/>
                </a:lnTo>
                <a:lnTo>
                  <a:pt x="229842" y="168693"/>
                </a:lnTo>
                <a:lnTo>
                  <a:pt x="229894" y="168642"/>
                </a:lnTo>
                <a:lnTo>
                  <a:pt x="229929" y="168597"/>
                </a:lnTo>
                <a:lnTo>
                  <a:pt x="229933" y="168591"/>
                </a:lnTo>
                <a:lnTo>
                  <a:pt x="229946" y="168515"/>
                </a:lnTo>
                <a:lnTo>
                  <a:pt x="229946" y="168490"/>
                </a:lnTo>
                <a:lnTo>
                  <a:pt x="229959" y="168453"/>
                </a:lnTo>
                <a:lnTo>
                  <a:pt x="229977" y="168409"/>
                </a:lnTo>
                <a:lnTo>
                  <a:pt x="229977" y="168409"/>
                </a:lnTo>
                <a:lnTo>
                  <a:pt x="229988" y="168383"/>
                </a:lnTo>
                <a:lnTo>
                  <a:pt x="229991" y="168375"/>
                </a:lnTo>
                <a:lnTo>
                  <a:pt x="230004" y="168363"/>
                </a:lnTo>
                <a:lnTo>
                  <a:pt x="230007" y="168361"/>
                </a:lnTo>
                <a:lnTo>
                  <a:pt x="230056" y="168325"/>
                </a:lnTo>
                <a:lnTo>
                  <a:pt x="230058" y="168321"/>
                </a:lnTo>
                <a:lnTo>
                  <a:pt x="230076" y="168275"/>
                </a:lnTo>
                <a:lnTo>
                  <a:pt x="230078" y="168269"/>
                </a:lnTo>
                <a:lnTo>
                  <a:pt x="230089" y="168242"/>
                </a:lnTo>
                <a:lnTo>
                  <a:pt x="230147" y="168198"/>
                </a:lnTo>
                <a:lnTo>
                  <a:pt x="230180" y="168179"/>
                </a:lnTo>
                <a:lnTo>
                  <a:pt x="230224" y="168129"/>
                </a:lnTo>
                <a:lnTo>
                  <a:pt x="230225" y="168128"/>
                </a:lnTo>
                <a:lnTo>
                  <a:pt x="230251" y="168096"/>
                </a:lnTo>
                <a:lnTo>
                  <a:pt x="230263" y="168088"/>
                </a:lnTo>
                <a:lnTo>
                  <a:pt x="230271" y="168083"/>
                </a:lnTo>
                <a:lnTo>
                  <a:pt x="230276" y="168080"/>
                </a:lnTo>
                <a:lnTo>
                  <a:pt x="230289" y="168070"/>
                </a:lnTo>
                <a:lnTo>
                  <a:pt x="230311" y="168055"/>
                </a:lnTo>
                <a:lnTo>
                  <a:pt x="230314" y="168053"/>
                </a:lnTo>
                <a:lnTo>
                  <a:pt x="230331" y="168040"/>
                </a:lnTo>
                <a:lnTo>
                  <a:pt x="230392" y="168043"/>
                </a:lnTo>
                <a:lnTo>
                  <a:pt x="230433" y="168060"/>
                </a:lnTo>
                <a:lnTo>
                  <a:pt x="230498" y="168096"/>
                </a:lnTo>
                <a:lnTo>
                  <a:pt x="230500" y="168101"/>
                </a:lnTo>
                <a:lnTo>
                  <a:pt x="230502" y="168107"/>
                </a:lnTo>
                <a:lnTo>
                  <a:pt x="230513" y="168135"/>
                </a:lnTo>
                <a:lnTo>
                  <a:pt x="230524" y="168166"/>
                </a:lnTo>
                <a:lnTo>
                  <a:pt x="230529" y="168217"/>
                </a:lnTo>
                <a:lnTo>
                  <a:pt x="230531" y="168229"/>
                </a:lnTo>
                <a:lnTo>
                  <a:pt x="230531" y="168241"/>
                </a:lnTo>
                <a:lnTo>
                  <a:pt x="230531" y="168242"/>
                </a:lnTo>
                <a:lnTo>
                  <a:pt x="230537" y="168248"/>
                </a:lnTo>
                <a:lnTo>
                  <a:pt x="230538" y="168250"/>
                </a:lnTo>
                <a:lnTo>
                  <a:pt x="230550" y="168261"/>
                </a:lnTo>
                <a:lnTo>
                  <a:pt x="230561" y="168264"/>
                </a:lnTo>
                <a:lnTo>
                  <a:pt x="230576" y="168267"/>
                </a:lnTo>
                <a:lnTo>
                  <a:pt x="230597" y="168273"/>
                </a:lnTo>
                <a:lnTo>
                  <a:pt x="230601" y="168274"/>
                </a:lnTo>
                <a:lnTo>
                  <a:pt x="230602" y="168274"/>
                </a:lnTo>
                <a:lnTo>
                  <a:pt x="230631" y="168268"/>
                </a:lnTo>
                <a:lnTo>
                  <a:pt x="230690" y="168257"/>
                </a:lnTo>
                <a:lnTo>
                  <a:pt x="230698" y="168255"/>
                </a:lnTo>
                <a:lnTo>
                  <a:pt x="230699" y="168255"/>
                </a:lnTo>
                <a:lnTo>
                  <a:pt x="230706" y="168250"/>
                </a:lnTo>
                <a:lnTo>
                  <a:pt x="230770" y="168205"/>
                </a:lnTo>
                <a:lnTo>
                  <a:pt x="230797" y="168198"/>
                </a:lnTo>
                <a:lnTo>
                  <a:pt x="230810" y="168198"/>
                </a:lnTo>
                <a:lnTo>
                  <a:pt x="230810" y="168198"/>
                </a:lnTo>
                <a:lnTo>
                  <a:pt x="230823" y="168198"/>
                </a:lnTo>
                <a:lnTo>
                  <a:pt x="230823" y="168197"/>
                </a:lnTo>
                <a:lnTo>
                  <a:pt x="230839" y="168192"/>
                </a:lnTo>
                <a:lnTo>
                  <a:pt x="230864" y="168182"/>
                </a:lnTo>
                <a:lnTo>
                  <a:pt x="230923" y="168160"/>
                </a:lnTo>
                <a:lnTo>
                  <a:pt x="230929" y="168158"/>
                </a:lnTo>
                <a:lnTo>
                  <a:pt x="230959" y="168147"/>
                </a:lnTo>
                <a:lnTo>
                  <a:pt x="230982" y="168120"/>
                </a:lnTo>
                <a:lnTo>
                  <a:pt x="230986" y="168116"/>
                </a:lnTo>
                <a:lnTo>
                  <a:pt x="230992" y="168109"/>
                </a:lnTo>
                <a:lnTo>
                  <a:pt x="231018" y="168096"/>
                </a:lnTo>
                <a:lnTo>
                  <a:pt x="231022" y="168090"/>
                </a:lnTo>
                <a:lnTo>
                  <a:pt x="231044" y="168058"/>
                </a:lnTo>
                <a:lnTo>
                  <a:pt x="231068" y="168023"/>
                </a:lnTo>
                <a:lnTo>
                  <a:pt x="231070" y="168020"/>
                </a:lnTo>
                <a:lnTo>
                  <a:pt x="231128" y="167982"/>
                </a:lnTo>
                <a:lnTo>
                  <a:pt x="231135" y="167982"/>
                </a:lnTo>
                <a:lnTo>
                  <a:pt x="231148" y="167982"/>
                </a:lnTo>
                <a:lnTo>
                  <a:pt x="231154" y="167982"/>
                </a:lnTo>
                <a:lnTo>
                  <a:pt x="231174" y="167969"/>
                </a:lnTo>
                <a:lnTo>
                  <a:pt x="231180" y="167968"/>
                </a:lnTo>
                <a:lnTo>
                  <a:pt x="231207" y="167965"/>
                </a:lnTo>
                <a:lnTo>
                  <a:pt x="231226" y="167963"/>
                </a:lnTo>
                <a:lnTo>
                  <a:pt x="231251" y="167950"/>
                </a:lnTo>
                <a:lnTo>
                  <a:pt x="231259" y="167950"/>
                </a:lnTo>
                <a:lnTo>
                  <a:pt x="231271" y="167950"/>
                </a:lnTo>
                <a:lnTo>
                  <a:pt x="231281" y="167948"/>
                </a:lnTo>
                <a:lnTo>
                  <a:pt x="231286" y="167946"/>
                </a:lnTo>
                <a:lnTo>
                  <a:pt x="231297" y="167944"/>
                </a:lnTo>
                <a:lnTo>
                  <a:pt x="231316" y="167944"/>
                </a:lnTo>
                <a:lnTo>
                  <a:pt x="231329" y="167950"/>
                </a:lnTo>
                <a:lnTo>
                  <a:pt x="231335" y="167956"/>
                </a:lnTo>
                <a:lnTo>
                  <a:pt x="231336" y="167956"/>
                </a:lnTo>
                <a:lnTo>
                  <a:pt x="231351" y="167960"/>
                </a:lnTo>
                <a:lnTo>
                  <a:pt x="231361" y="167963"/>
                </a:lnTo>
                <a:lnTo>
                  <a:pt x="231381" y="167969"/>
                </a:lnTo>
                <a:lnTo>
                  <a:pt x="231428" y="167986"/>
                </a:lnTo>
                <a:lnTo>
                  <a:pt x="231433" y="167988"/>
                </a:lnTo>
                <a:lnTo>
                  <a:pt x="231451" y="168003"/>
                </a:lnTo>
                <a:lnTo>
                  <a:pt x="231468" y="168017"/>
                </a:lnTo>
                <a:lnTo>
                  <a:pt x="231479" y="168026"/>
                </a:lnTo>
                <a:lnTo>
                  <a:pt x="231501" y="168050"/>
                </a:lnTo>
                <a:lnTo>
                  <a:pt x="231514" y="168064"/>
                </a:lnTo>
                <a:lnTo>
                  <a:pt x="231537" y="168090"/>
                </a:lnTo>
                <a:lnTo>
                  <a:pt x="231551" y="168101"/>
                </a:lnTo>
                <a:lnTo>
                  <a:pt x="231559" y="168108"/>
                </a:lnTo>
                <a:lnTo>
                  <a:pt x="231576" y="168121"/>
                </a:lnTo>
                <a:lnTo>
                  <a:pt x="231602" y="168128"/>
                </a:lnTo>
                <a:lnTo>
                  <a:pt x="231628" y="168140"/>
                </a:lnTo>
                <a:lnTo>
                  <a:pt x="231644" y="168144"/>
                </a:lnTo>
                <a:lnTo>
                  <a:pt x="231693" y="168153"/>
                </a:lnTo>
                <a:lnTo>
                  <a:pt x="231710" y="168159"/>
                </a:lnTo>
                <a:lnTo>
                  <a:pt x="231714" y="168160"/>
                </a:lnTo>
                <a:lnTo>
                  <a:pt x="231746" y="168166"/>
                </a:lnTo>
                <a:lnTo>
                  <a:pt x="231753" y="168168"/>
                </a:lnTo>
                <a:lnTo>
                  <a:pt x="231765" y="168172"/>
                </a:lnTo>
                <a:lnTo>
                  <a:pt x="231770" y="168172"/>
                </a:lnTo>
                <a:lnTo>
                  <a:pt x="231803" y="168172"/>
                </a:lnTo>
                <a:lnTo>
                  <a:pt x="231804" y="168172"/>
                </a:lnTo>
                <a:lnTo>
                  <a:pt x="231867" y="168143"/>
                </a:lnTo>
                <a:lnTo>
                  <a:pt x="231936" y="168131"/>
                </a:lnTo>
                <a:lnTo>
                  <a:pt x="231951" y="168128"/>
                </a:lnTo>
                <a:lnTo>
                  <a:pt x="231953" y="168128"/>
                </a:lnTo>
                <a:lnTo>
                  <a:pt x="231992" y="168090"/>
                </a:lnTo>
                <a:lnTo>
                  <a:pt x="232011" y="168071"/>
                </a:lnTo>
                <a:lnTo>
                  <a:pt x="232070" y="168058"/>
                </a:lnTo>
                <a:lnTo>
                  <a:pt x="232089" y="168053"/>
                </a:lnTo>
                <a:lnTo>
                  <a:pt x="232122" y="168045"/>
                </a:lnTo>
                <a:lnTo>
                  <a:pt x="232126" y="168045"/>
                </a:lnTo>
                <a:lnTo>
                  <a:pt x="232135" y="168045"/>
                </a:lnTo>
                <a:lnTo>
                  <a:pt x="232173" y="168021"/>
                </a:lnTo>
                <a:lnTo>
                  <a:pt x="232177" y="168018"/>
                </a:lnTo>
                <a:lnTo>
                  <a:pt x="232186" y="168015"/>
                </a:lnTo>
                <a:lnTo>
                  <a:pt x="232194" y="168011"/>
                </a:lnTo>
                <a:lnTo>
                  <a:pt x="232210" y="168005"/>
                </a:lnTo>
                <a:lnTo>
                  <a:pt x="232218" y="168001"/>
                </a:lnTo>
                <a:lnTo>
                  <a:pt x="232223" y="168000"/>
                </a:lnTo>
                <a:lnTo>
                  <a:pt x="232237" y="167997"/>
                </a:lnTo>
                <a:lnTo>
                  <a:pt x="232242" y="167996"/>
                </a:lnTo>
                <a:lnTo>
                  <a:pt x="232278" y="167988"/>
                </a:lnTo>
                <a:lnTo>
                  <a:pt x="232292" y="167985"/>
                </a:lnTo>
                <a:lnTo>
                  <a:pt x="232308" y="167981"/>
                </a:lnTo>
                <a:lnTo>
                  <a:pt x="232330" y="167975"/>
                </a:lnTo>
                <a:lnTo>
                  <a:pt x="232356" y="167963"/>
                </a:lnTo>
                <a:lnTo>
                  <a:pt x="232356" y="167963"/>
                </a:lnTo>
                <a:lnTo>
                  <a:pt x="232369" y="167956"/>
                </a:lnTo>
                <a:lnTo>
                  <a:pt x="232369" y="167956"/>
                </a:lnTo>
                <a:lnTo>
                  <a:pt x="232376" y="167949"/>
                </a:lnTo>
                <a:lnTo>
                  <a:pt x="232382" y="167944"/>
                </a:lnTo>
                <a:lnTo>
                  <a:pt x="232409" y="167922"/>
                </a:lnTo>
                <a:lnTo>
                  <a:pt x="232414" y="167918"/>
                </a:lnTo>
                <a:lnTo>
                  <a:pt x="232418" y="167914"/>
                </a:lnTo>
                <a:lnTo>
                  <a:pt x="232422" y="167911"/>
                </a:lnTo>
                <a:lnTo>
                  <a:pt x="232453" y="167880"/>
                </a:lnTo>
                <a:lnTo>
                  <a:pt x="232460" y="167880"/>
                </a:lnTo>
                <a:lnTo>
                  <a:pt x="232465" y="167879"/>
                </a:lnTo>
                <a:lnTo>
                  <a:pt x="232477" y="167876"/>
                </a:lnTo>
                <a:lnTo>
                  <a:pt x="232530" y="167862"/>
                </a:lnTo>
                <a:lnTo>
                  <a:pt x="232538" y="167862"/>
                </a:lnTo>
                <a:lnTo>
                  <a:pt x="232582" y="167868"/>
                </a:lnTo>
                <a:lnTo>
                  <a:pt x="232600" y="167870"/>
                </a:lnTo>
                <a:lnTo>
                  <a:pt x="232628" y="167874"/>
                </a:lnTo>
                <a:lnTo>
                  <a:pt x="232643" y="167878"/>
                </a:lnTo>
                <a:lnTo>
                  <a:pt x="232667" y="167883"/>
                </a:lnTo>
                <a:lnTo>
                  <a:pt x="232679" y="167886"/>
                </a:lnTo>
                <a:lnTo>
                  <a:pt x="232680" y="167887"/>
                </a:lnTo>
                <a:lnTo>
                  <a:pt x="232708" y="167881"/>
                </a:lnTo>
                <a:lnTo>
                  <a:pt x="232727" y="167876"/>
                </a:lnTo>
                <a:lnTo>
                  <a:pt x="232731" y="167876"/>
                </a:lnTo>
                <a:lnTo>
                  <a:pt x="232739" y="167874"/>
                </a:lnTo>
                <a:lnTo>
                  <a:pt x="232740" y="167873"/>
                </a:lnTo>
                <a:lnTo>
                  <a:pt x="232758" y="167855"/>
                </a:lnTo>
                <a:lnTo>
                  <a:pt x="232764" y="167849"/>
                </a:lnTo>
                <a:lnTo>
                  <a:pt x="232765" y="167848"/>
                </a:lnTo>
                <a:lnTo>
                  <a:pt x="232771" y="167812"/>
                </a:lnTo>
                <a:lnTo>
                  <a:pt x="232771" y="167810"/>
                </a:lnTo>
                <a:lnTo>
                  <a:pt x="232761" y="167795"/>
                </a:lnTo>
                <a:lnTo>
                  <a:pt x="232760" y="167794"/>
                </a:lnTo>
                <a:lnTo>
                  <a:pt x="232758" y="167791"/>
                </a:lnTo>
                <a:lnTo>
                  <a:pt x="232758" y="167790"/>
                </a:lnTo>
                <a:lnTo>
                  <a:pt x="232752" y="167779"/>
                </a:lnTo>
                <a:lnTo>
                  <a:pt x="232750" y="167778"/>
                </a:lnTo>
                <a:lnTo>
                  <a:pt x="232700" y="167753"/>
                </a:lnTo>
                <a:lnTo>
                  <a:pt x="232654" y="167728"/>
                </a:lnTo>
                <a:lnTo>
                  <a:pt x="232648" y="167723"/>
                </a:lnTo>
                <a:lnTo>
                  <a:pt x="232642" y="167719"/>
                </a:lnTo>
                <a:lnTo>
                  <a:pt x="232628" y="167709"/>
                </a:lnTo>
                <a:lnTo>
                  <a:pt x="232614" y="167702"/>
                </a:lnTo>
                <a:lnTo>
                  <a:pt x="232576" y="167683"/>
                </a:lnTo>
                <a:lnTo>
                  <a:pt x="232547" y="167668"/>
                </a:lnTo>
                <a:lnTo>
                  <a:pt x="232487" y="167637"/>
                </a:lnTo>
                <a:lnTo>
                  <a:pt x="232479" y="167633"/>
                </a:lnTo>
                <a:lnTo>
                  <a:pt x="232431" y="167633"/>
                </a:lnTo>
                <a:lnTo>
                  <a:pt x="232421" y="167633"/>
                </a:lnTo>
                <a:lnTo>
                  <a:pt x="232355" y="167678"/>
                </a:lnTo>
                <a:lnTo>
                  <a:pt x="232330" y="167696"/>
                </a:lnTo>
                <a:lnTo>
                  <a:pt x="232323" y="167698"/>
                </a:lnTo>
                <a:lnTo>
                  <a:pt x="232226" y="167734"/>
                </a:lnTo>
                <a:lnTo>
                  <a:pt x="232193" y="167741"/>
                </a:lnTo>
                <a:lnTo>
                  <a:pt x="232193" y="167740"/>
                </a:lnTo>
                <a:lnTo>
                  <a:pt x="232178" y="167726"/>
                </a:lnTo>
                <a:lnTo>
                  <a:pt x="232128" y="167677"/>
                </a:lnTo>
                <a:lnTo>
                  <a:pt x="232113" y="167663"/>
                </a:lnTo>
                <a:lnTo>
                  <a:pt x="232109" y="167658"/>
                </a:lnTo>
                <a:lnTo>
                  <a:pt x="232089" y="167582"/>
                </a:lnTo>
                <a:lnTo>
                  <a:pt x="232096" y="167572"/>
                </a:lnTo>
                <a:lnTo>
                  <a:pt x="232109" y="167554"/>
                </a:lnTo>
                <a:lnTo>
                  <a:pt x="232115" y="167544"/>
                </a:lnTo>
                <a:lnTo>
                  <a:pt x="232181" y="167497"/>
                </a:lnTo>
                <a:lnTo>
                  <a:pt x="232277" y="167475"/>
                </a:lnTo>
                <a:lnTo>
                  <a:pt x="232356" y="167444"/>
                </a:lnTo>
                <a:lnTo>
                  <a:pt x="232479" y="167421"/>
                </a:lnTo>
                <a:lnTo>
                  <a:pt x="232485" y="167419"/>
                </a:lnTo>
                <a:lnTo>
                  <a:pt x="232567" y="167379"/>
                </a:lnTo>
                <a:lnTo>
                  <a:pt x="232570" y="167378"/>
                </a:lnTo>
                <a:lnTo>
                  <a:pt x="232579" y="167367"/>
                </a:lnTo>
                <a:lnTo>
                  <a:pt x="232581" y="167364"/>
                </a:lnTo>
                <a:lnTo>
                  <a:pt x="232591" y="167351"/>
                </a:lnTo>
                <a:lnTo>
                  <a:pt x="232592" y="167351"/>
                </a:lnTo>
                <a:lnTo>
                  <a:pt x="232655" y="167273"/>
                </a:lnTo>
                <a:lnTo>
                  <a:pt x="232749" y="167236"/>
                </a:lnTo>
                <a:lnTo>
                  <a:pt x="232755" y="167234"/>
                </a:lnTo>
                <a:lnTo>
                  <a:pt x="232772" y="167227"/>
                </a:lnTo>
                <a:lnTo>
                  <a:pt x="232778" y="167233"/>
                </a:lnTo>
                <a:lnTo>
                  <a:pt x="232807" y="167271"/>
                </a:lnTo>
                <a:lnTo>
                  <a:pt x="232832" y="167304"/>
                </a:lnTo>
                <a:lnTo>
                  <a:pt x="232887" y="167349"/>
                </a:lnTo>
                <a:lnTo>
                  <a:pt x="232922" y="167378"/>
                </a:lnTo>
                <a:lnTo>
                  <a:pt x="232946" y="167386"/>
                </a:lnTo>
                <a:lnTo>
                  <a:pt x="232960" y="167391"/>
                </a:lnTo>
                <a:lnTo>
                  <a:pt x="233030" y="167414"/>
                </a:lnTo>
                <a:lnTo>
                  <a:pt x="233038" y="167417"/>
                </a:lnTo>
                <a:lnTo>
                  <a:pt x="233085" y="167402"/>
                </a:lnTo>
                <a:lnTo>
                  <a:pt x="233107" y="167395"/>
                </a:lnTo>
                <a:lnTo>
                  <a:pt x="233170" y="167375"/>
                </a:lnTo>
                <a:lnTo>
                  <a:pt x="233170" y="167371"/>
                </a:lnTo>
                <a:lnTo>
                  <a:pt x="233168" y="167349"/>
                </a:lnTo>
                <a:lnTo>
                  <a:pt x="233162" y="167298"/>
                </a:lnTo>
                <a:lnTo>
                  <a:pt x="233148" y="167235"/>
                </a:lnTo>
                <a:lnTo>
                  <a:pt x="233144" y="167218"/>
                </a:lnTo>
                <a:lnTo>
                  <a:pt x="233130" y="167166"/>
                </a:lnTo>
                <a:lnTo>
                  <a:pt x="233129" y="167156"/>
                </a:lnTo>
                <a:lnTo>
                  <a:pt x="233139" y="167143"/>
                </a:lnTo>
                <a:lnTo>
                  <a:pt x="233145" y="167134"/>
                </a:lnTo>
                <a:lnTo>
                  <a:pt x="233196" y="167061"/>
                </a:lnTo>
                <a:lnTo>
                  <a:pt x="233208" y="167056"/>
                </a:lnTo>
                <a:lnTo>
                  <a:pt x="233334" y="167003"/>
                </a:lnTo>
                <a:lnTo>
                  <a:pt x="233429" y="167000"/>
                </a:lnTo>
                <a:lnTo>
                  <a:pt x="233459" y="166999"/>
                </a:lnTo>
                <a:lnTo>
                  <a:pt x="233494" y="166998"/>
                </a:lnTo>
                <a:lnTo>
                  <a:pt x="233510" y="166998"/>
                </a:lnTo>
                <a:lnTo>
                  <a:pt x="233521" y="166999"/>
                </a:lnTo>
                <a:lnTo>
                  <a:pt x="233541" y="166999"/>
                </a:lnTo>
                <a:lnTo>
                  <a:pt x="233587" y="167001"/>
                </a:lnTo>
                <a:lnTo>
                  <a:pt x="233602" y="167002"/>
                </a:lnTo>
                <a:lnTo>
                  <a:pt x="233640" y="167003"/>
                </a:lnTo>
                <a:lnTo>
                  <a:pt x="233650" y="167003"/>
                </a:lnTo>
                <a:lnTo>
                  <a:pt x="233659" y="167005"/>
                </a:lnTo>
                <a:lnTo>
                  <a:pt x="233698" y="167012"/>
                </a:lnTo>
                <a:lnTo>
                  <a:pt x="233721" y="167016"/>
                </a:lnTo>
                <a:lnTo>
                  <a:pt x="233741" y="167019"/>
                </a:lnTo>
                <a:lnTo>
                  <a:pt x="233743" y="167020"/>
                </a:lnTo>
                <a:lnTo>
                  <a:pt x="233760" y="167017"/>
                </a:lnTo>
                <a:lnTo>
                  <a:pt x="233783" y="167012"/>
                </a:lnTo>
                <a:lnTo>
                  <a:pt x="233799" y="167009"/>
                </a:lnTo>
                <a:lnTo>
                  <a:pt x="233827" y="167002"/>
                </a:lnTo>
                <a:lnTo>
                  <a:pt x="233844" y="166998"/>
                </a:lnTo>
                <a:lnTo>
                  <a:pt x="233870" y="166992"/>
                </a:lnTo>
                <a:lnTo>
                  <a:pt x="233875" y="166985"/>
                </a:lnTo>
                <a:lnTo>
                  <a:pt x="233883" y="166975"/>
                </a:lnTo>
                <a:lnTo>
                  <a:pt x="233887" y="166970"/>
                </a:lnTo>
                <a:lnTo>
                  <a:pt x="233890" y="166967"/>
                </a:lnTo>
                <a:lnTo>
                  <a:pt x="233914" y="166940"/>
                </a:lnTo>
                <a:lnTo>
                  <a:pt x="233917" y="166936"/>
                </a:lnTo>
                <a:lnTo>
                  <a:pt x="233918" y="166936"/>
                </a:lnTo>
                <a:lnTo>
                  <a:pt x="233936" y="166915"/>
                </a:lnTo>
                <a:lnTo>
                  <a:pt x="233941" y="166910"/>
                </a:lnTo>
                <a:lnTo>
                  <a:pt x="233946" y="166905"/>
                </a:lnTo>
                <a:lnTo>
                  <a:pt x="233970" y="166879"/>
                </a:lnTo>
                <a:lnTo>
                  <a:pt x="233974" y="166874"/>
                </a:lnTo>
                <a:lnTo>
                  <a:pt x="234047" y="166751"/>
                </a:lnTo>
                <a:lnTo>
                  <a:pt x="234050" y="166747"/>
                </a:lnTo>
                <a:lnTo>
                  <a:pt x="234052" y="166726"/>
                </a:lnTo>
                <a:lnTo>
                  <a:pt x="234052" y="166717"/>
                </a:lnTo>
                <a:lnTo>
                  <a:pt x="234053" y="166711"/>
                </a:lnTo>
                <a:lnTo>
                  <a:pt x="234051" y="166694"/>
                </a:lnTo>
                <a:lnTo>
                  <a:pt x="234050" y="166686"/>
                </a:lnTo>
                <a:lnTo>
                  <a:pt x="234052" y="166684"/>
                </a:lnTo>
                <a:lnTo>
                  <a:pt x="234057" y="166677"/>
                </a:lnTo>
                <a:lnTo>
                  <a:pt x="234064" y="166666"/>
                </a:lnTo>
                <a:lnTo>
                  <a:pt x="234066" y="166664"/>
                </a:lnTo>
                <a:lnTo>
                  <a:pt x="234068" y="166662"/>
                </a:lnTo>
                <a:lnTo>
                  <a:pt x="234071" y="166656"/>
                </a:lnTo>
                <a:lnTo>
                  <a:pt x="234079" y="166646"/>
                </a:lnTo>
                <a:lnTo>
                  <a:pt x="234096" y="166634"/>
                </a:lnTo>
                <a:lnTo>
                  <a:pt x="234112" y="166624"/>
                </a:lnTo>
                <a:lnTo>
                  <a:pt x="234117" y="166623"/>
                </a:lnTo>
                <a:lnTo>
                  <a:pt x="234127" y="166620"/>
                </a:lnTo>
                <a:lnTo>
                  <a:pt x="234144" y="166617"/>
                </a:lnTo>
                <a:lnTo>
                  <a:pt x="234182" y="166602"/>
                </a:lnTo>
                <a:lnTo>
                  <a:pt x="234234" y="166599"/>
                </a:lnTo>
                <a:lnTo>
                  <a:pt x="234245" y="166598"/>
                </a:lnTo>
                <a:lnTo>
                  <a:pt x="234245" y="166598"/>
                </a:lnTo>
                <a:lnTo>
                  <a:pt x="234295" y="166582"/>
                </a:lnTo>
                <a:lnTo>
                  <a:pt x="234386" y="166547"/>
                </a:lnTo>
                <a:lnTo>
                  <a:pt x="234388" y="166546"/>
                </a:lnTo>
                <a:lnTo>
                  <a:pt x="234388" y="166546"/>
                </a:lnTo>
                <a:lnTo>
                  <a:pt x="234458" y="166532"/>
                </a:lnTo>
                <a:lnTo>
                  <a:pt x="234459" y="166532"/>
                </a:lnTo>
                <a:lnTo>
                  <a:pt x="234482" y="166533"/>
                </a:lnTo>
                <a:lnTo>
                  <a:pt x="234514" y="166533"/>
                </a:lnTo>
                <a:lnTo>
                  <a:pt x="234555" y="166538"/>
                </a:lnTo>
                <a:lnTo>
                  <a:pt x="234581" y="166550"/>
                </a:lnTo>
                <a:lnTo>
                  <a:pt x="234600" y="166559"/>
                </a:lnTo>
                <a:lnTo>
                  <a:pt x="234642" y="166567"/>
                </a:lnTo>
                <a:lnTo>
                  <a:pt x="234665" y="166558"/>
                </a:lnTo>
                <a:lnTo>
                  <a:pt x="234691" y="166547"/>
                </a:lnTo>
                <a:lnTo>
                  <a:pt x="234698" y="166542"/>
                </a:lnTo>
                <a:lnTo>
                  <a:pt x="234718" y="166526"/>
                </a:lnTo>
                <a:lnTo>
                  <a:pt x="234734" y="166513"/>
                </a:lnTo>
                <a:lnTo>
                  <a:pt x="234754" y="166496"/>
                </a:lnTo>
                <a:lnTo>
                  <a:pt x="234759" y="166492"/>
                </a:lnTo>
                <a:lnTo>
                  <a:pt x="234771" y="166450"/>
                </a:lnTo>
                <a:lnTo>
                  <a:pt x="234775" y="166439"/>
                </a:lnTo>
                <a:lnTo>
                  <a:pt x="234776" y="166434"/>
                </a:lnTo>
                <a:lnTo>
                  <a:pt x="234777" y="166431"/>
                </a:lnTo>
                <a:lnTo>
                  <a:pt x="234783" y="166410"/>
                </a:lnTo>
                <a:lnTo>
                  <a:pt x="234807" y="166382"/>
                </a:lnTo>
                <a:lnTo>
                  <a:pt x="234820" y="166363"/>
                </a:lnTo>
                <a:lnTo>
                  <a:pt x="234837" y="166336"/>
                </a:lnTo>
                <a:lnTo>
                  <a:pt x="234838" y="166335"/>
                </a:lnTo>
                <a:lnTo>
                  <a:pt x="234837" y="166299"/>
                </a:lnTo>
                <a:lnTo>
                  <a:pt x="234837" y="166294"/>
                </a:lnTo>
                <a:lnTo>
                  <a:pt x="234827" y="166283"/>
                </a:lnTo>
                <a:lnTo>
                  <a:pt x="234803" y="166290"/>
                </a:lnTo>
                <a:lnTo>
                  <a:pt x="234797" y="166292"/>
                </a:lnTo>
                <a:lnTo>
                  <a:pt x="234775" y="166298"/>
                </a:lnTo>
                <a:lnTo>
                  <a:pt x="234773" y="166298"/>
                </a:lnTo>
                <a:lnTo>
                  <a:pt x="234760" y="166298"/>
                </a:lnTo>
                <a:lnTo>
                  <a:pt x="234760" y="166298"/>
                </a:lnTo>
                <a:lnTo>
                  <a:pt x="234755" y="166298"/>
                </a:lnTo>
                <a:lnTo>
                  <a:pt x="234720" y="166289"/>
                </a:lnTo>
                <a:lnTo>
                  <a:pt x="234718" y="166288"/>
                </a:lnTo>
                <a:lnTo>
                  <a:pt x="234713" y="166279"/>
                </a:lnTo>
                <a:lnTo>
                  <a:pt x="234711" y="166276"/>
                </a:lnTo>
                <a:lnTo>
                  <a:pt x="234709" y="166272"/>
                </a:lnTo>
                <a:lnTo>
                  <a:pt x="234699" y="166260"/>
                </a:lnTo>
                <a:lnTo>
                  <a:pt x="234692" y="166250"/>
                </a:lnTo>
                <a:lnTo>
                  <a:pt x="234693" y="166246"/>
                </a:lnTo>
                <a:lnTo>
                  <a:pt x="234703" y="166227"/>
                </a:lnTo>
                <a:lnTo>
                  <a:pt x="234716" y="166204"/>
                </a:lnTo>
                <a:lnTo>
                  <a:pt x="234776" y="166166"/>
                </a:lnTo>
                <a:lnTo>
                  <a:pt x="234784" y="166161"/>
                </a:lnTo>
                <a:lnTo>
                  <a:pt x="234790" y="166158"/>
                </a:lnTo>
                <a:lnTo>
                  <a:pt x="234790" y="166157"/>
                </a:lnTo>
                <a:lnTo>
                  <a:pt x="234820" y="166164"/>
                </a:lnTo>
                <a:lnTo>
                  <a:pt x="234859" y="166170"/>
                </a:lnTo>
                <a:lnTo>
                  <a:pt x="234860" y="166170"/>
                </a:lnTo>
                <a:lnTo>
                  <a:pt x="234865" y="166172"/>
                </a:lnTo>
                <a:lnTo>
                  <a:pt x="234871" y="166174"/>
                </a:lnTo>
                <a:lnTo>
                  <a:pt x="234886" y="166127"/>
                </a:lnTo>
                <a:lnTo>
                  <a:pt x="234895" y="166113"/>
                </a:lnTo>
                <a:lnTo>
                  <a:pt x="234916" y="166083"/>
                </a:lnTo>
                <a:lnTo>
                  <a:pt x="234948" y="166079"/>
                </a:lnTo>
                <a:lnTo>
                  <a:pt x="234961" y="166077"/>
                </a:lnTo>
                <a:lnTo>
                  <a:pt x="235005" y="166071"/>
                </a:lnTo>
                <a:lnTo>
                  <a:pt x="235051" y="166076"/>
                </a:lnTo>
                <a:lnTo>
                  <a:pt x="235103" y="166082"/>
                </a:lnTo>
                <a:lnTo>
                  <a:pt x="235144" y="166090"/>
                </a:lnTo>
                <a:lnTo>
                  <a:pt x="235203" y="166101"/>
                </a:lnTo>
                <a:lnTo>
                  <a:pt x="235232" y="166097"/>
                </a:lnTo>
                <a:lnTo>
                  <a:pt x="235260" y="166120"/>
                </a:lnTo>
                <a:lnTo>
                  <a:pt x="235288" y="166145"/>
                </a:lnTo>
                <a:lnTo>
                  <a:pt x="235306" y="166174"/>
                </a:lnTo>
                <a:lnTo>
                  <a:pt x="235329" y="166202"/>
                </a:lnTo>
                <a:lnTo>
                  <a:pt x="235349" y="166217"/>
                </a:lnTo>
                <a:lnTo>
                  <a:pt x="235365" y="166237"/>
                </a:lnTo>
                <a:lnTo>
                  <a:pt x="235381" y="166250"/>
                </a:lnTo>
                <a:lnTo>
                  <a:pt x="235408" y="166264"/>
                </a:lnTo>
                <a:lnTo>
                  <a:pt x="235430" y="166272"/>
                </a:lnTo>
                <a:lnTo>
                  <a:pt x="235450" y="166255"/>
                </a:lnTo>
                <a:lnTo>
                  <a:pt x="235480" y="166239"/>
                </a:lnTo>
                <a:lnTo>
                  <a:pt x="235509" y="166232"/>
                </a:lnTo>
                <a:lnTo>
                  <a:pt x="235542" y="166221"/>
                </a:lnTo>
                <a:lnTo>
                  <a:pt x="235557" y="166195"/>
                </a:lnTo>
                <a:lnTo>
                  <a:pt x="235566" y="166166"/>
                </a:lnTo>
                <a:lnTo>
                  <a:pt x="235564" y="166145"/>
                </a:lnTo>
                <a:lnTo>
                  <a:pt x="235557" y="166109"/>
                </a:lnTo>
                <a:lnTo>
                  <a:pt x="235564" y="166087"/>
                </a:lnTo>
                <a:lnTo>
                  <a:pt x="235577" y="166079"/>
                </a:lnTo>
                <a:lnTo>
                  <a:pt x="235612" y="166075"/>
                </a:lnTo>
                <a:lnTo>
                  <a:pt x="235629" y="166078"/>
                </a:lnTo>
                <a:lnTo>
                  <a:pt x="235669" y="166091"/>
                </a:lnTo>
                <a:lnTo>
                  <a:pt x="235684" y="166101"/>
                </a:lnTo>
                <a:lnTo>
                  <a:pt x="235694" y="166111"/>
                </a:lnTo>
                <a:lnTo>
                  <a:pt x="235715" y="166115"/>
                </a:lnTo>
                <a:lnTo>
                  <a:pt x="235717" y="166113"/>
                </a:lnTo>
                <a:lnTo>
                  <a:pt x="235736" y="166100"/>
                </a:lnTo>
                <a:lnTo>
                  <a:pt x="235756" y="166102"/>
                </a:lnTo>
                <a:lnTo>
                  <a:pt x="235778" y="166103"/>
                </a:lnTo>
                <a:lnTo>
                  <a:pt x="235804" y="166090"/>
                </a:lnTo>
                <a:lnTo>
                  <a:pt x="235817" y="166073"/>
                </a:lnTo>
                <a:lnTo>
                  <a:pt x="235860" y="166060"/>
                </a:lnTo>
                <a:lnTo>
                  <a:pt x="235881" y="166071"/>
                </a:lnTo>
                <a:lnTo>
                  <a:pt x="235897" y="166087"/>
                </a:lnTo>
                <a:lnTo>
                  <a:pt x="235924" y="166111"/>
                </a:lnTo>
                <a:lnTo>
                  <a:pt x="235950" y="166111"/>
                </a:lnTo>
                <a:lnTo>
                  <a:pt x="235963" y="166083"/>
                </a:lnTo>
                <a:lnTo>
                  <a:pt x="236004" y="166049"/>
                </a:lnTo>
                <a:lnTo>
                  <a:pt x="236028" y="166028"/>
                </a:lnTo>
                <a:lnTo>
                  <a:pt x="236058" y="166022"/>
                </a:lnTo>
                <a:lnTo>
                  <a:pt x="236071" y="166020"/>
                </a:lnTo>
                <a:lnTo>
                  <a:pt x="236072" y="166020"/>
                </a:lnTo>
                <a:lnTo>
                  <a:pt x="236085" y="166031"/>
                </a:lnTo>
                <a:lnTo>
                  <a:pt x="236104" y="166047"/>
                </a:lnTo>
                <a:lnTo>
                  <a:pt x="236130" y="166084"/>
                </a:lnTo>
                <a:lnTo>
                  <a:pt x="236152" y="166111"/>
                </a:lnTo>
                <a:lnTo>
                  <a:pt x="236175" y="166127"/>
                </a:lnTo>
                <a:lnTo>
                  <a:pt x="236216" y="166152"/>
                </a:lnTo>
                <a:lnTo>
                  <a:pt x="236217" y="166153"/>
                </a:lnTo>
                <a:lnTo>
                  <a:pt x="236243" y="166157"/>
                </a:lnTo>
                <a:lnTo>
                  <a:pt x="236243" y="166157"/>
                </a:lnTo>
                <a:lnTo>
                  <a:pt x="236259" y="166167"/>
                </a:lnTo>
                <a:lnTo>
                  <a:pt x="236278" y="166179"/>
                </a:lnTo>
                <a:lnTo>
                  <a:pt x="236279" y="166179"/>
                </a:lnTo>
                <a:lnTo>
                  <a:pt x="236338" y="166191"/>
                </a:lnTo>
                <a:lnTo>
                  <a:pt x="236380" y="166202"/>
                </a:lnTo>
                <a:lnTo>
                  <a:pt x="236426" y="166208"/>
                </a:lnTo>
                <a:lnTo>
                  <a:pt x="236453" y="166217"/>
                </a:lnTo>
                <a:lnTo>
                  <a:pt x="236482" y="166232"/>
                </a:lnTo>
                <a:lnTo>
                  <a:pt x="236525" y="166242"/>
                </a:lnTo>
                <a:lnTo>
                  <a:pt x="236533" y="166237"/>
                </a:lnTo>
                <a:lnTo>
                  <a:pt x="236558" y="166221"/>
                </a:lnTo>
                <a:lnTo>
                  <a:pt x="236568" y="166203"/>
                </a:lnTo>
                <a:lnTo>
                  <a:pt x="236562" y="166174"/>
                </a:lnTo>
                <a:lnTo>
                  <a:pt x="236560" y="166169"/>
                </a:lnTo>
                <a:lnTo>
                  <a:pt x="236536" y="166138"/>
                </a:lnTo>
                <a:lnTo>
                  <a:pt x="236523" y="166124"/>
                </a:lnTo>
                <a:lnTo>
                  <a:pt x="236514" y="166110"/>
                </a:lnTo>
                <a:lnTo>
                  <a:pt x="236510" y="166104"/>
                </a:lnTo>
                <a:lnTo>
                  <a:pt x="236498" y="166071"/>
                </a:lnTo>
                <a:lnTo>
                  <a:pt x="236500" y="166058"/>
                </a:lnTo>
                <a:lnTo>
                  <a:pt x="236502" y="166044"/>
                </a:lnTo>
                <a:lnTo>
                  <a:pt x="236547" y="165951"/>
                </a:lnTo>
                <a:lnTo>
                  <a:pt x="236589" y="165920"/>
                </a:lnTo>
                <a:lnTo>
                  <a:pt x="236634" y="165914"/>
                </a:lnTo>
                <a:lnTo>
                  <a:pt x="236682" y="165938"/>
                </a:lnTo>
                <a:lnTo>
                  <a:pt x="236719" y="165965"/>
                </a:lnTo>
                <a:lnTo>
                  <a:pt x="236756" y="165996"/>
                </a:lnTo>
                <a:lnTo>
                  <a:pt x="236776" y="166022"/>
                </a:lnTo>
                <a:lnTo>
                  <a:pt x="236798" y="166039"/>
                </a:lnTo>
                <a:lnTo>
                  <a:pt x="236804" y="166051"/>
                </a:lnTo>
                <a:lnTo>
                  <a:pt x="236816" y="166074"/>
                </a:lnTo>
                <a:lnTo>
                  <a:pt x="236821" y="166097"/>
                </a:lnTo>
                <a:lnTo>
                  <a:pt x="236820" y="166130"/>
                </a:lnTo>
                <a:lnTo>
                  <a:pt x="236812" y="166146"/>
                </a:lnTo>
                <a:lnTo>
                  <a:pt x="236811" y="166154"/>
                </a:lnTo>
                <a:lnTo>
                  <a:pt x="236809" y="166167"/>
                </a:lnTo>
                <a:lnTo>
                  <a:pt x="236816" y="166176"/>
                </a:lnTo>
                <a:lnTo>
                  <a:pt x="236817" y="166177"/>
                </a:lnTo>
                <a:lnTo>
                  <a:pt x="236835" y="166204"/>
                </a:lnTo>
                <a:lnTo>
                  <a:pt x="236853" y="166218"/>
                </a:lnTo>
                <a:lnTo>
                  <a:pt x="236853" y="166225"/>
                </a:lnTo>
                <a:lnTo>
                  <a:pt x="236854" y="166243"/>
                </a:lnTo>
                <a:lnTo>
                  <a:pt x="236860" y="166281"/>
                </a:lnTo>
                <a:lnTo>
                  <a:pt x="236866" y="166289"/>
                </a:lnTo>
                <a:lnTo>
                  <a:pt x="236880" y="166309"/>
                </a:lnTo>
                <a:lnTo>
                  <a:pt x="236900" y="166327"/>
                </a:lnTo>
                <a:lnTo>
                  <a:pt x="236905" y="166338"/>
                </a:lnTo>
                <a:lnTo>
                  <a:pt x="236912" y="166352"/>
                </a:lnTo>
                <a:lnTo>
                  <a:pt x="236913" y="166374"/>
                </a:lnTo>
                <a:lnTo>
                  <a:pt x="236916" y="166397"/>
                </a:lnTo>
                <a:lnTo>
                  <a:pt x="236920" y="166423"/>
                </a:lnTo>
                <a:lnTo>
                  <a:pt x="236929" y="166450"/>
                </a:lnTo>
                <a:lnTo>
                  <a:pt x="236933" y="166454"/>
                </a:lnTo>
                <a:lnTo>
                  <a:pt x="236945" y="166468"/>
                </a:lnTo>
                <a:lnTo>
                  <a:pt x="236957" y="166475"/>
                </a:lnTo>
                <a:lnTo>
                  <a:pt x="236991" y="166480"/>
                </a:lnTo>
                <a:lnTo>
                  <a:pt x="237007" y="166480"/>
                </a:lnTo>
                <a:lnTo>
                  <a:pt x="237023" y="166476"/>
                </a:lnTo>
                <a:lnTo>
                  <a:pt x="237040" y="166454"/>
                </a:lnTo>
                <a:lnTo>
                  <a:pt x="237040" y="166424"/>
                </a:lnTo>
                <a:lnTo>
                  <a:pt x="237034" y="166403"/>
                </a:lnTo>
                <a:lnTo>
                  <a:pt x="237032" y="166385"/>
                </a:lnTo>
                <a:lnTo>
                  <a:pt x="237015" y="166341"/>
                </a:lnTo>
                <a:lnTo>
                  <a:pt x="237012" y="166300"/>
                </a:lnTo>
                <a:lnTo>
                  <a:pt x="237027" y="166277"/>
                </a:lnTo>
                <a:lnTo>
                  <a:pt x="237044" y="166262"/>
                </a:lnTo>
                <a:lnTo>
                  <a:pt x="237052" y="166244"/>
                </a:lnTo>
                <a:lnTo>
                  <a:pt x="237057" y="166229"/>
                </a:lnTo>
                <a:lnTo>
                  <a:pt x="237090" y="166215"/>
                </a:lnTo>
                <a:lnTo>
                  <a:pt x="237115" y="166215"/>
                </a:lnTo>
                <a:lnTo>
                  <a:pt x="237134" y="166193"/>
                </a:lnTo>
                <a:lnTo>
                  <a:pt x="237157" y="166180"/>
                </a:lnTo>
                <a:lnTo>
                  <a:pt x="237174" y="166160"/>
                </a:lnTo>
                <a:lnTo>
                  <a:pt x="237183" y="166140"/>
                </a:lnTo>
                <a:lnTo>
                  <a:pt x="237184" y="166119"/>
                </a:lnTo>
                <a:lnTo>
                  <a:pt x="237179" y="166094"/>
                </a:lnTo>
                <a:lnTo>
                  <a:pt x="237186" y="166066"/>
                </a:lnTo>
                <a:lnTo>
                  <a:pt x="237197" y="166047"/>
                </a:lnTo>
                <a:lnTo>
                  <a:pt x="237222" y="166029"/>
                </a:lnTo>
                <a:lnTo>
                  <a:pt x="237257" y="166026"/>
                </a:lnTo>
                <a:lnTo>
                  <a:pt x="237306" y="166026"/>
                </a:lnTo>
                <a:lnTo>
                  <a:pt x="237318" y="166024"/>
                </a:lnTo>
                <a:lnTo>
                  <a:pt x="237350" y="166016"/>
                </a:lnTo>
                <a:lnTo>
                  <a:pt x="237374" y="166009"/>
                </a:lnTo>
                <a:lnTo>
                  <a:pt x="237375" y="166001"/>
                </a:lnTo>
                <a:lnTo>
                  <a:pt x="237373" y="165974"/>
                </a:lnTo>
                <a:lnTo>
                  <a:pt x="237377" y="165950"/>
                </a:lnTo>
                <a:lnTo>
                  <a:pt x="237379" y="165938"/>
                </a:lnTo>
                <a:lnTo>
                  <a:pt x="237400" y="165908"/>
                </a:lnTo>
                <a:lnTo>
                  <a:pt x="237431" y="165885"/>
                </a:lnTo>
                <a:lnTo>
                  <a:pt x="237500" y="165868"/>
                </a:lnTo>
                <a:lnTo>
                  <a:pt x="237529" y="165866"/>
                </a:lnTo>
                <a:lnTo>
                  <a:pt x="237533" y="165865"/>
                </a:lnTo>
                <a:lnTo>
                  <a:pt x="237562" y="165868"/>
                </a:lnTo>
                <a:lnTo>
                  <a:pt x="237584" y="165874"/>
                </a:lnTo>
                <a:lnTo>
                  <a:pt x="237584" y="165874"/>
                </a:lnTo>
                <a:lnTo>
                  <a:pt x="237594" y="165877"/>
                </a:lnTo>
                <a:lnTo>
                  <a:pt x="237604" y="165881"/>
                </a:lnTo>
                <a:lnTo>
                  <a:pt x="237613" y="165884"/>
                </a:lnTo>
                <a:lnTo>
                  <a:pt x="237617" y="165886"/>
                </a:lnTo>
                <a:lnTo>
                  <a:pt x="237621" y="165887"/>
                </a:lnTo>
                <a:lnTo>
                  <a:pt x="237626" y="165889"/>
                </a:lnTo>
                <a:lnTo>
                  <a:pt x="237648" y="165898"/>
                </a:lnTo>
                <a:lnTo>
                  <a:pt x="237659" y="165896"/>
                </a:lnTo>
                <a:lnTo>
                  <a:pt x="237663" y="165888"/>
                </a:lnTo>
                <a:lnTo>
                  <a:pt x="237666" y="165878"/>
                </a:lnTo>
                <a:lnTo>
                  <a:pt x="237667" y="165873"/>
                </a:lnTo>
                <a:lnTo>
                  <a:pt x="237670" y="165863"/>
                </a:lnTo>
                <a:lnTo>
                  <a:pt x="237671" y="165858"/>
                </a:lnTo>
                <a:lnTo>
                  <a:pt x="237673" y="165841"/>
                </a:lnTo>
                <a:lnTo>
                  <a:pt x="237677" y="165838"/>
                </a:lnTo>
                <a:lnTo>
                  <a:pt x="237678" y="165838"/>
                </a:lnTo>
                <a:lnTo>
                  <a:pt x="237682" y="165835"/>
                </a:lnTo>
                <a:lnTo>
                  <a:pt x="237679" y="165827"/>
                </a:lnTo>
                <a:lnTo>
                  <a:pt x="237673" y="165809"/>
                </a:lnTo>
                <a:lnTo>
                  <a:pt x="237671" y="165802"/>
                </a:lnTo>
                <a:lnTo>
                  <a:pt x="237668" y="165791"/>
                </a:lnTo>
                <a:lnTo>
                  <a:pt x="237668" y="165791"/>
                </a:lnTo>
                <a:lnTo>
                  <a:pt x="237660" y="165777"/>
                </a:lnTo>
                <a:lnTo>
                  <a:pt x="237656" y="165770"/>
                </a:lnTo>
                <a:lnTo>
                  <a:pt x="237649" y="165758"/>
                </a:lnTo>
                <a:lnTo>
                  <a:pt x="237659" y="165746"/>
                </a:lnTo>
                <a:lnTo>
                  <a:pt x="237663" y="165741"/>
                </a:lnTo>
                <a:lnTo>
                  <a:pt x="237667" y="165736"/>
                </a:lnTo>
                <a:lnTo>
                  <a:pt x="237672" y="165730"/>
                </a:lnTo>
                <a:lnTo>
                  <a:pt x="237679" y="165721"/>
                </a:lnTo>
                <a:lnTo>
                  <a:pt x="237695" y="165702"/>
                </a:lnTo>
                <a:lnTo>
                  <a:pt x="237713" y="165653"/>
                </a:lnTo>
                <a:lnTo>
                  <a:pt x="237725" y="165642"/>
                </a:lnTo>
                <a:lnTo>
                  <a:pt x="237750" y="165617"/>
                </a:lnTo>
                <a:lnTo>
                  <a:pt x="237771" y="165583"/>
                </a:lnTo>
                <a:lnTo>
                  <a:pt x="237803" y="165538"/>
                </a:lnTo>
                <a:lnTo>
                  <a:pt x="237806" y="165533"/>
                </a:lnTo>
                <a:lnTo>
                  <a:pt x="237832" y="165506"/>
                </a:lnTo>
                <a:lnTo>
                  <a:pt x="237854" y="165491"/>
                </a:lnTo>
                <a:lnTo>
                  <a:pt x="237874" y="165472"/>
                </a:lnTo>
                <a:lnTo>
                  <a:pt x="237917" y="165445"/>
                </a:lnTo>
                <a:lnTo>
                  <a:pt x="237947" y="165426"/>
                </a:lnTo>
                <a:lnTo>
                  <a:pt x="237983" y="165404"/>
                </a:lnTo>
                <a:lnTo>
                  <a:pt x="238023" y="165376"/>
                </a:lnTo>
                <a:lnTo>
                  <a:pt x="238035" y="165354"/>
                </a:lnTo>
                <a:lnTo>
                  <a:pt x="238036" y="165353"/>
                </a:lnTo>
                <a:lnTo>
                  <a:pt x="238031" y="165345"/>
                </a:lnTo>
                <a:lnTo>
                  <a:pt x="238028" y="165341"/>
                </a:lnTo>
                <a:lnTo>
                  <a:pt x="238024" y="165334"/>
                </a:lnTo>
                <a:lnTo>
                  <a:pt x="238022" y="165289"/>
                </a:lnTo>
                <a:lnTo>
                  <a:pt x="238022" y="165283"/>
                </a:lnTo>
                <a:lnTo>
                  <a:pt x="237989" y="165252"/>
                </a:lnTo>
                <a:lnTo>
                  <a:pt x="237969" y="165222"/>
                </a:lnTo>
                <a:lnTo>
                  <a:pt x="237968" y="165221"/>
                </a:lnTo>
                <a:lnTo>
                  <a:pt x="237963" y="165215"/>
                </a:lnTo>
                <a:lnTo>
                  <a:pt x="237952" y="165188"/>
                </a:lnTo>
                <a:lnTo>
                  <a:pt x="237953" y="165165"/>
                </a:lnTo>
                <a:lnTo>
                  <a:pt x="237960" y="165151"/>
                </a:lnTo>
                <a:lnTo>
                  <a:pt x="237972" y="165129"/>
                </a:lnTo>
                <a:lnTo>
                  <a:pt x="237974" y="165117"/>
                </a:lnTo>
                <a:lnTo>
                  <a:pt x="237988" y="165097"/>
                </a:lnTo>
                <a:lnTo>
                  <a:pt x="238045" y="165087"/>
                </a:lnTo>
                <a:lnTo>
                  <a:pt x="238082" y="165084"/>
                </a:lnTo>
                <a:lnTo>
                  <a:pt x="238108" y="165090"/>
                </a:lnTo>
                <a:lnTo>
                  <a:pt x="238143" y="165090"/>
                </a:lnTo>
                <a:lnTo>
                  <a:pt x="238164" y="165090"/>
                </a:lnTo>
                <a:lnTo>
                  <a:pt x="238164" y="165090"/>
                </a:lnTo>
                <a:lnTo>
                  <a:pt x="238182" y="165087"/>
                </a:lnTo>
                <a:lnTo>
                  <a:pt x="238184" y="165081"/>
                </a:lnTo>
                <a:lnTo>
                  <a:pt x="238187" y="165071"/>
                </a:lnTo>
                <a:lnTo>
                  <a:pt x="238189" y="165064"/>
                </a:lnTo>
                <a:lnTo>
                  <a:pt x="238201" y="165033"/>
                </a:lnTo>
                <a:lnTo>
                  <a:pt x="238225" y="164999"/>
                </a:lnTo>
                <a:lnTo>
                  <a:pt x="238246" y="164967"/>
                </a:lnTo>
                <a:lnTo>
                  <a:pt x="238265" y="164948"/>
                </a:lnTo>
                <a:lnTo>
                  <a:pt x="238314" y="164932"/>
                </a:lnTo>
                <a:lnTo>
                  <a:pt x="238347" y="164920"/>
                </a:lnTo>
                <a:lnTo>
                  <a:pt x="238354" y="164919"/>
                </a:lnTo>
                <a:lnTo>
                  <a:pt x="238381" y="164913"/>
                </a:lnTo>
                <a:lnTo>
                  <a:pt x="238393" y="164906"/>
                </a:lnTo>
                <a:lnTo>
                  <a:pt x="238407" y="164898"/>
                </a:lnTo>
                <a:lnTo>
                  <a:pt x="238450" y="164883"/>
                </a:lnTo>
                <a:lnTo>
                  <a:pt x="238493" y="164866"/>
                </a:lnTo>
                <a:lnTo>
                  <a:pt x="238510" y="164862"/>
                </a:lnTo>
                <a:lnTo>
                  <a:pt x="238528" y="164857"/>
                </a:lnTo>
                <a:lnTo>
                  <a:pt x="238564" y="164848"/>
                </a:lnTo>
                <a:lnTo>
                  <a:pt x="238613" y="164842"/>
                </a:lnTo>
                <a:lnTo>
                  <a:pt x="238619" y="164842"/>
                </a:lnTo>
                <a:lnTo>
                  <a:pt x="238643" y="164843"/>
                </a:lnTo>
                <a:lnTo>
                  <a:pt x="238671" y="164853"/>
                </a:lnTo>
                <a:lnTo>
                  <a:pt x="238707" y="164850"/>
                </a:lnTo>
                <a:lnTo>
                  <a:pt x="238739" y="164839"/>
                </a:lnTo>
                <a:lnTo>
                  <a:pt x="238784" y="164818"/>
                </a:lnTo>
                <a:lnTo>
                  <a:pt x="238805" y="164799"/>
                </a:lnTo>
                <a:lnTo>
                  <a:pt x="238824" y="164781"/>
                </a:lnTo>
                <a:lnTo>
                  <a:pt x="238838" y="164763"/>
                </a:lnTo>
                <a:lnTo>
                  <a:pt x="238846" y="164752"/>
                </a:lnTo>
                <a:lnTo>
                  <a:pt x="238853" y="164746"/>
                </a:lnTo>
                <a:lnTo>
                  <a:pt x="238872" y="164730"/>
                </a:lnTo>
                <a:lnTo>
                  <a:pt x="238890" y="164708"/>
                </a:lnTo>
                <a:lnTo>
                  <a:pt x="238894" y="164703"/>
                </a:lnTo>
                <a:lnTo>
                  <a:pt x="238917" y="164689"/>
                </a:lnTo>
                <a:lnTo>
                  <a:pt x="238926" y="164689"/>
                </a:lnTo>
                <a:lnTo>
                  <a:pt x="238946" y="164690"/>
                </a:lnTo>
                <a:lnTo>
                  <a:pt x="238984" y="164690"/>
                </a:lnTo>
                <a:lnTo>
                  <a:pt x="238998" y="164703"/>
                </a:lnTo>
                <a:lnTo>
                  <a:pt x="238998" y="164709"/>
                </a:lnTo>
                <a:lnTo>
                  <a:pt x="238997" y="164738"/>
                </a:lnTo>
                <a:lnTo>
                  <a:pt x="238996" y="164755"/>
                </a:lnTo>
                <a:lnTo>
                  <a:pt x="239001" y="164759"/>
                </a:lnTo>
                <a:lnTo>
                  <a:pt x="239003" y="164760"/>
                </a:lnTo>
                <a:lnTo>
                  <a:pt x="239006" y="164763"/>
                </a:lnTo>
                <a:lnTo>
                  <a:pt x="239032" y="164781"/>
                </a:lnTo>
                <a:lnTo>
                  <a:pt x="239065" y="164785"/>
                </a:lnTo>
                <a:lnTo>
                  <a:pt x="239086" y="164788"/>
                </a:lnTo>
                <a:lnTo>
                  <a:pt x="239112" y="164794"/>
                </a:lnTo>
                <a:lnTo>
                  <a:pt x="239144" y="164800"/>
                </a:lnTo>
                <a:lnTo>
                  <a:pt x="239168" y="164803"/>
                </a:lnTo>
                <a:lnTo>
                  <a:pt x="239175" y="164804"/>
                </a:lnTo>
                <a:lnTo>
                  <a:pt x="239218" y="164809"/>
                </a:lnTo>
                <a:lnTo>
                  <a:pt x="239288" y="164817"/>
                </a:lnTo>
                <a:lnTo>
                  <a:pt x="239303" y="164819"/>
                </a:lnTo>
                <a:lnTo>
                  <a:pt x="239357" y="164827"/>
                </a:lnTo>
                <a:lnTo>
                  <a:pt x="239374" y="164829"/>
                </a:lnTo>
                <a:lnTo>
                  <a:pt x="239386" y="164833"/>
                </a:lnTo>
                <a:lnTo>
                  <a:pt x="239433" y="164845"/>
                </a:lnTo>
                <a:lnTo>
                  <a:pt x="239437" y="164855"/>
                </a:lnTo>
                <a:lnTo>
                  <a:pt x="239438" y="164856"/>
                </a:lnTo>
                <a:lnTo>
                  <a:pt x="239457" y="164898"/>
                </a:lnTo>
                <a:lnTo>
                  <a:pt x="239459" y="164899"/>
                </a:lnTo>
                <a:lnTo>
                  <a:pt x="239475" y="164911"/>
                </a:lnTo>
                <a:lnTo>
                  <a:pt x="239489" y="164921"/>
                </a:lnTo>
                <a:lnTo>
                  <a:pt x="239520" y="164959"/>
                </a:lnTo>
                <a:lnTo>
                  <a:pt x="239523" y="164963"/>
                </a:lnTo>
                <a:lnTo>
                  <a:pt x="239525" y="164970"/>
                </a:lnTo>
                <a:lnTo>
                  <a:pt x="239527" y="164975"/>
                </a:lnTo>
                <a:lnTo>
                  <a:pt x="239537" y="165006"/>
                </a:lnTo>
                <a:lnTo>
                  <a:pt x="239539" y="165031"/>
                </a:lnTo>
                <a:lnTo>
                  <a:pt x="239540" y="165041"/>
                </a:lnTo>
                <a:lnTo>
                  <a:pt x="239540" y="165058"/>
                </a:lnTo>
                <a:lnTo>
                  <a:pt x="239540" y="165059"/>
                </a:lnTo>
                <a:lnTo>
                  <a:pt x="239542" y="165087"/>
                </a:lnTo>
                <a:lnTo>
                  <a:pt x="239564" y="165105"/>
                </a:lnTo>
                <a:lnTo>
                  <a:pt x="239609" y="165146"/>
                </a:lnTo>
                <a:lnTo>
                  <a:pt x="239663" y="165181"/>
                </a:lnTo>
                <a:lnTo>
                  <a:pt x="239717" y="165212"/>
                </a:lnTo>
                <a:lnTo>
                  <a:pt x="239718" y="165213"/>
                </a:lnTo>
                <a:lnTo>
                  <a:pt x="239798" y="165254"/>
                </a:lnTo>
                <a:lnTo>
                  <a:pt x="239858" y="165273"/>
                </a:lnTo>
                <a:lnTo>
                  <a:pt x="239943" y="165276"/>
                </a:lnTo>
                <a:lnTo>
                  <a:pt x="240002" y="165267"/>
                </a:lnTo>
                <a:lnTo>
                  <a:pt x="240010" y="165264"/>
                </a:lnTo>
                <a:lnTo>
                  <a:pt x="240074" y="165237"/>
                </a:lnTo>
                <a:lnTo>
                  <a:pt x="240112" y="165194"/>
                </a:lnTo>
                <a:lnTo>
                  <a:pt x="240122" y="165164"/>
                </a:lnTo>
                <a:lnTo>
                  <a:pt x="240129" y="165141"/>
                </a:lnTo>
                <a:lnTo>
                  <a:pt x="240133" y="165127"/>
                </a:lnTo>
                <a:lnTo>
                  <a:pt x="240135" y="165121"/>
                </a:lnTo>
                <a:lnTo>
                  <a:pt x="240125" y="165113"/>
                </a:lnTo>
                <a:lnTo>
                  <a:pt x="240121" y="165110"/>
                </a:lnTo>
                <a:lnTo>
                  <a:pt x="240114" y="165104"/>
                </a:lnTo>
                <a:lnTo>
                  <a:pt x="240116" y="165088"/>
                </a:lnTo>
                <a:lnTo>
                  <a:pt x="240122" y="165079"/>
                </a:lnTo>
                <a:lnTo>
                  <a:pt x="240128" y="165070"/>
                </a:lnTo>
                <a:lnTo>
                  <a:pt x="240160" y="165059"/>
                </a:lnTo>
                <a:lnTo>
                  <a:pt x="240181" y="165053"/>
                </a:lnTo>
                <a:lnTo>
                  <a:pt x="240234" y="165043"/>
                </a:lnTo>
                <a:lnTo>
                  <a:pt x="240249" y="165040"/>
                </a:lnTo>
                <a:lnTo>
                  <a:pt x="240266" y="165044"/>
                </a:lnTo>
                <a:lnTo>
                  <a:pt x="240335" y="165059"/>
                </a:lnTo>
                <a:lnTo>
                  <a:pt x="240418" y="165094"/>
                </a:lnTo>
                <a:lnTo>
                  <a:pt x="240452" y="165130"/>
                </a:lnTo>
                <a:lnTo>
                  <a:pt x="240491" y="165171"/>
                </a:lnTo>
                <a:lnTo>
                  <a:pt x="240491" y="165171"/>
                </a:lnTo>
                <a:lnTo>
                  <a:pt x="240492" y="165172"/>
                </a:lnTo>
                <a:lnTo>
                  <a:pt x="240495" y="165180"/>
                </a:lnTo>
                <a:lnTo>
                  <a:pt x="240508" y="165214"/>
                </a:lnTo>
                <a:lnTo>
                  <a:pt x="240532" y="165267"/>
                </a:lnTo>
                <a:lnTo>
                  <a:pt x="240538" y="165278"/>
                </a:lnTo>
                <a:lnTo>
                  <a:pt x="240558" y="165313"/>
                </a:lnTo>
                <a:lnTo>
                  <a:pt x="240580" y="165339"/>
                </a:lnTo>
                <a:lnTo>
                  <a:pt x="240620" y="165342"/>
                </a:lnTo>
                <a:lnTo>
                  <a:pt x="240665" y="165311"/>
                </a:lnTo>
                <a:lnTo>
                  <a:pt x="240708" y="165298"/>
                </a:lnTo>
                <a:lnTo>
                  <a:pt x="240742" y="165278"/>
                </a:lnTo>
                <a:lnTo>
                  <a:pt x="240773" y="165262"/>
                </a:lnTo>
                <a:lnTo>
                  <a:pt x="240807" y="165238"/>
                </a:lnTo>
                <a:lnTo>
                  <a:pt x="240854" y="165220"/>
                </a:lnTo>
                <a:lnTo>
                  <a:pt x="240881" y="165197"/>
                </a:lnTo>
                <a:lnTo>
                  <a:pt x="240921" y="165155"/>
                </a:lnTo>
                <a:lnTo>
                  <a:pt x="240941" y="165127"/>
                </a:lnTo>
                <a:lnTo>
                  <a:pt x="240961" y="165095"/>
                </a:lnTo>
                <a:lnTo>
                  <a:pt x="240984" y="165061"/>
                </a:lnTo>
                <a:lnTo>
                  <a:pt x="241051" y="165052"/>
                </a:lnTo>
                <a:lnTo>
                  <a:pt x="241101" y="165048"/>
                </a:lnTo>
                <a:lnTo>
                  <a:pt x="241103" y="165048"/>
                </a:lnTo>
                <a:lnTo>
                  <a:pt x="241145" y="165049"/>
                </a:lnTo>
                <a:lnTo>
                  <a:pt x="241199" y="165052"/>
                </a:lnTo>
                <a:lnTo>
                  <a:pt x="241233" y="165042"/>
                </a:lnTo>
                <a:lnTo>
                  <a:pt x="241252" y="165043"/>
                </a:lnTo>
                <a:lnTo>
                  <a:pt x="241274" y="165052"/>
                </a:lnTo>
                <a:lnTo>
                  <a:pt x="241290" y="165058"/>
                </a:lnTo>
                <a:lnTo>
                  <a:pt x="241320" y="165049"/>
                </a:lnTo>
                <a:lnTo>
                  <a:pt x="241372" y="165026"/>
                </a:lnTo>
                <a:lnTo>
                  <a:pt x="241404" y="165003"/>
                </a:lnTo>
                <a:lnTo>
                  <a:pt x="241416" y="164985"/>
                </a:lnTo>
                <a:lnTo>
                  <a:pt x="241470" y="164967"/>
                </a:lnTo>
                <a:lnTo>
                  <a:pt x="241548" y="164937"/>
                </a:lnTo>
                <a:lnTo>
                  <a:pt x="241596" y="164956"/>
                </a:lnTo>
                <a:lnTo>
                  <a:pt x="241629" y="164979"/>
                </a:lnTo>
                <a:lnTo>
                  <a:pt x="241663" y="165004"/>
                </a:lnTo>
                <a:lnTo>
                  <a:pt x="241708" y="164996"/>
                </a:lnTo>
                <a:lnTo>
                  <a:pt x="241740" y="164985"/>
                </a:lnTo>
                <a:lnTo>
                  <a:pt x="241788" y="164962"/>
                </a:lnTo>
                <a:lnTo>
                  <a:pt x="241836" y="164960"/>
                </a:lnTo>
                <a:lnTo>
                  <a:pt x="241876" y="164944"/>
                </a:lnTo>
                <a:lnTo>
                  <a:pt x="241903" y="164958"/>
                </a:lnTo>
                <a:lnTo>
                  <a:pt x="241927" y="164971"/>
                </a:lnTo>
                <a:lnTo>
                  <a:pt x="241969" y="164988"/>
                </a:lnTo>
                <a:lnTo>
                  <a:pt x="242021" y="164965"/>
                </a:lnTo>
                <a:lnTo>
                  <a:pt x="242062" y="164931"/>
                </a:lnTo>
                <a:lnTo>
                  <a:pt x="242105" y="164923"/>
                </a:lnTo>
                <a:lnTo>
                  <a:pt x="242136" y="164910"/>
                </a:lnTo>
                <a:lnTo>
                  <a:pt x="242156" y="164928"/>
                </a:lnTo>
                <a:lnTo>
                  <a:pt x="242185" y="164942"/>
                </a:lnTo>
                <a:lnTo>
                  <a:pt x="242235" y="164973"/>
                </a:lnTo>
                <a:lnTo>
                  <a:pt x="242288" y="165001"/>
                </a:lnTo>
                <a:lnTo>
                  <a:pt x="242351" y="164995"/>
                </a:lnTo>
                <a:lnTo>
                  <a:pt x="242390" y="164988"/>
                </a:lnTo>
                <a:lnTo>
                  <a:pt x="242414" y="164985"/>
                </a:lnTo>
                <a:lnTo>
                  <a:pt x="242447" y="164982"/>
                </a:lnTo>
                <a:lnTo>
                  <a:pt x="242497" y="164986"/>
                </a:lnTo>
                <a:lnTo>
                  <a:pt x="242544" y="164986"/>
                </a:lnTo>
                <a:lnTo>
                  <a:pt x="242600" y="164979"/>
                </a:lnTo>
                <a:lnTo>
                  <a:pt x="242651" y="164967"/>
                </a:lnTo>
                <a:lnTo>
                  <a:pt x="242681" y="164957"/>
                </a:lnTo>
                <a:lnTo>
                  <a:pt x="242724" y="164952"/>
                </a:lnTo>
                <a:lnTo>
                  <a:pt x="242765" y="164943"/>
                </a:lnTo>
                <a:lnTo>
                  <a:pt x="242824" y="164944"/>
                </a:lnTo>
                <a:lnTo>
                  <a:pt x="242889" y="164952"/>
                </a:lnTo>
                <a:lnTo>
                  <a:pt x="242952" y="164965"/>
                </a:lnTo>
                <a:lnTo>
                  <a:pt x="243015" y="164967"/>
                </a:lnTo>
                <a:lnTo>
                  <a:pt x="243090" y="164982"/>
                </a:lnTo>
                <a:lnTo>
                  <a:pt x="243133" y="164986"/>
                </a:lnTo>
                <a:lnTo>
                  <a:pt x="243194" y="164999"/>
                </a:lnTo>
                <a:lnTo>
                  <a:pt x="243255" y="165011"/>
                </a:lnTo>
                <a:lnTo>
                  <a:pt x="243303" y="165024"/>
                </a:lnTo>
                <a:lnTo>
                  <a:pt x="243357" y="165032"/>
                </a:lnTo>
                <a:lnTo>
                  <a:pt x="243394" y="165039"/>
                </a:lnTo>
                <a:lnTo>
                  <a:pt x="243438" y="165043"/>
                </a:lnTo>
                <a:lnTo>
                  <a:pt x="243469" y="165041"/>
                </a:lnTo>
                <a:lnTo>
                  <a:pt x="243510" y="165046"/>
                </a:lnTo>
                <a:lnTo>
                  <a:pt x="243565" y="165046"/>
                </a:lnTo>
                <a:lnTo>
                  <a:pt x="243586" y="165030"/>
                </a:lnTo>
                <a:lnTo>
                  <a:pt x="243602" y="165019"/>
                </a:lnTo>
                <a:lnTo>
                  <a:pt x="243603" y="165019"/>
                </a:lnTo>
                <a:lnTo>
                  <a:pt x="243613" y="164998"/>
                </a:lnTo>
                <a:lnTo>
                  <a:pt x="243616" y="164993"/>
                </a:lnTo>
                <a:lnTo>
                  <a:pt x="243651" y="164970"/>
                </a:lnTo>
                <a:lnTo>
                  <a:pt x="243656" y="164967"/>
                </a:lnTo>
                <a:lnTo>
                  <a:pt x="243735" y="164912"/>
                </a:lnTo>
                <a:lnTo>
                  <a:pt x="243756" y="164902"/>
                </a:lnTo>
                <a:lnTo>
                  <a:pt x="243796" y="164882"/>
                </a:lnTo>
                <a:lnTo>
                  <a:pt x="243822" y="164871"/>
                </a:lnTo>
                <a:lnTo>
                  <a:pt x="243869" y="164844"/>
                </a:lnTo>
                <a:lnTo>
                  <a:pt x="243870" y="164823"/>
                </a:lnTo>
                <a:lnTo>
                  <a:pt x="243870" y="164811"/>
                </a:lnTo>
                <a:lnTo>
                  <a:pt x="243874" y="164791"/>
                </a:lnTo>
                <a:lnTo>
                  <a:pt x="243879" y="164768"/>
                </a:lnTo>
                <a:lnTo>
                  <a:pt x="243882" y="164736"/>
                </a:lnTo>
                <a:lnTo>
                  <a:pt x="243925" y="164680"/>
                </a:lnTo>
                <a:lnTo>
                  <a:pt x="243991" y="164616"/>
                </a:lnTo>
                <a:lnTo>
                  <a:pt x="244017" y="164592"/>
                </a:lnTo>
                <a:lnTo>
                  <a:pt x="244036" y="164575"/>
                </a:lnTo>
                <a:lnTo>
                  <a:pt x="244071" y="164552"/>
                </a:lnTo>
                <a:lnTo>
                  <a:pt x="244071" y="164552"/>
                </a:lnTo>
                <a:lnTo>
                  <a:pt x="244096" y="164519"/>
                </a:lnTo>
                <a:lnTo>
                  <a:pt x="244105" y="164488"/>
                </a:lnTo>
                <a:lnTo>
                  <a:pt x="244121" y="164452"/>
                </a:lnTo>
                <a:lnTo>
                  <a:pt x="244142" y="164404"/>
                </a:lnTo>
                <a:lnTo>
                  <a:pt x="244154" y="164371"/>
                </a:lnTo>
                <a:lnTo>
                  <a:pt x="244157" y="164363"/>
                </a:lnTo>
                <a:lnTo>
                  <a:pt x="244173" y="164326"/>
                </a:lnTo>
                <a:lnTo>
                  <a:pt x="244177" y="164306"/>
                </a:lnTo>
                <a:lnTo>
                  <a:pt x="244178" y="164300"/>
                </a:lnTo>
                <a:lnTo>
                  <a:pt x="244170" y="164274"/>
                </a:lnTo>
                <a:lnTo>
                  <a:pt x="244170" y="164225"/>
                </a:lnTo>
                <a:lnTo>
                  <a:pt x="244205" y="164173"/>
                </a:lnTo>
                <a:lnTo>
                  <a:pt x="244212" y="164163"/>
                </a:lnTo>
                <a:lnTo>
                  <a:pt x="244285" y="164108"/>
                </a:lnTo>
                <a:lnTo>
                  <a:pt x="244292" y="164102"/>
                </a:lnTo>
                <a:lnTo>
                  <a:pt x="244335" y="164058"/>
                </a:lnTo>
                <a:lnTo>
                  <a:pt x="244399" y="164007"/>
                </a:lnTo>
                <a:lnTo>
                  <a:pt x="244420" y="163995"/>
                </a:lnTo>
                <a:lnTo>
                  <a:pt x="244449" y="163980"/>
                </a:lnTo>
                <a:lnTo>
                  <a:pt x="244471" y="163967"/>
                </a:lnTo>
                <a:lnTo>
                  <a:pt x="244540" y="163965"/>
                </a:lnTo>
                <a:lnTo>
                  <a:pt x="244612" y="163963"/>
                </a:lnTo>
                <a:lnTo>
                  <a:pt x="244718" y="163952"/>
                </a:lnTo>
                <a:lnTo>
                  <a:pt x="244735" y="163948"/>
                </a:lnTo>
                <a:lnTo>
                  <a:pt x="244798" y="163931"/>
                </a:lnTo>
                <a:lnTo>
                  <a:pt x="244839" y="163907"/>
                </a:lnTo>
                <a:lnTo>
                  <a:pt x="244900" y="163908"/>
                </a:lnTo>
                <a:lnTo>
                  <a:pt x="244907" y="163908"/>
                </a:lnTo>
                <a:lnTo>
                  <a:pt x="244916" y="163908"/>
                </a:lnTo>
                <a:lnTo>
                  <a:pt x="244924" y="163908"/>
                </a:lnTo>
                <a:lnTo>
                  <a:pt x="244930" y="163904"/>
                </a:lnTo>
                <a:lnTo>
                  <a:pt x="244936" y="163900"/>
                </a:lnTo>
                <a:lnTo>
                  <a:pt x="244961" y="163882"/>
                </a:lnTo>
                <a:lnTo>
                  <a:pt x="244969" y="163885"/>
                </a:lnTo>
                <a:lnTo>
                  <a:pt x="244982" y="163889"/>
                </a:lnTo>
                <a:lnTo>
                  <a:pt x="244999" y="163872"/>
                </a:lnTo>
                <a:lnTo>
                  <a:pt x="245037" y="163865"/>
                </a:lnTo>
                <a:lnTo>
                  <a:pt x="245063" y="163861"/>
                </a:lnTo>
                <a:lnTo>
                  <a:pt x="245072" y="163858"/>
                </a:lnTo>
                <a:lnTo>
                  <a:pt x="245086" y="163854"/>
                </a:lnTo>
                <a:lnTo>
                  <a:pt x="245128" y="163831"/>
                </a:lnTo>
                <a:lnTo>
                  <a:pt x="245167" y="163818"/>
                </a:lnTo>
                <a:lnTo>
                  <a:pt x="245189" y="163811"/>
                </a:lnTo>
                <a:lnTo>
                  <a:pt x="245197" y="163809"/>
                </a:lnTo>
                <a:lnTo>
                  <a:pt x="245204" y="163806"/>
                </a:lnTo>
                <a:lnTo>
                  <a:pt x="245247" y="163773"/>
                </a:lnTo>
                <a:lnTo>
                  <a:pt x="245279" y="163722"/>
                </a:lnTo>
                <a:lnTo>
                  <a:pt x="245284" y="163715"/>
                </a:lnTo>
                <a:lnTo>
                  <a:pt x="245336" y="163656"/>
                </a:lnTo>
                <a:lnTo>
                  <a:pt x="245371" y="163614"/>
                </a:lnTo>
                <a:lnTo>
                  <a:pt x="245415" y="163578"/>
                </a:lnTo>
                <a:lnTo>
                  <a:pt x="245451" y="163554"/>
                </a:lnTo>
                <a:lnTo>
                  <a:pt x="245454" y="163547"/>
                </a:lnTo>
                <a:lnTo>
                  <a:pt x="245458" y="163541"/>
                </a:lnTo>
                <a:lnTo>
                  <a:pt x="245482" y="163489"/>
                </a:lnTo>
                <a:lnTo>
                  <a:pt x="245537" y="163445"/>
                </a:lnTo>
                <a:lnTo>
                  <a:pt x="245580" y="163422"/>
                </a:lnTo>
                <a:lnTo>
                  <a:pt x="245580" y="163422"/>
                </a:lnTo>
                <a:lnTo>
                  <a:pt x="245641" y="163390"/>
                </a:lnTo>
                <a:lnTo>
                  <a:pt x="245667" y="163357"/>
                </a:lnTo>
                <a:lnTo>
                  <a:pt x="245692" y="163331"/>
                </a:lnTo>
                <a:lnTo>
                  <a:pt x="245702" y="163306"/>
                </a:lnTo>
                <a:lnTo>
                  <a:pt x="245706" y="163281"/>
                </a:lnTo>
                <a:lnTo>
                  <a:pt x="245726" y="163247"/>
                </a:lnTo>
                <a:lnTo>
                  <a:pt x="245737" y="163186"/>
                </a:lnTo>
                <a:lnTo>
                  <a:pt x="245739" y="163178"/>
                </a:lnTo>
                <a:lnTo>
                  <a:pt x="245743" y="163146"/>
                </a:lnTo>
                <a:lnTo>
                  <a:pt x="245748" y="163116"/>
                </a:lnTo>
                <a:lnTo>
                  <a:pt x="245749" y="163109"/>
                </a:lnTo>
                <a:lnTo>
                  <a:pt x="245754" y="163103"/>
                </a:lnTo>
                <a:lnTo>
                  <a:pt x="245760" y="163097"/>
                </a:lnTo>
                <a:lnTo>
                  <a:pt x="245770" y="163084"/>
                </a:lnTo>
                <a:lnTo>
                  <a:pt x="245780" y="163073"/>
                </a:lnTo>
                <a:lnTo>
                  <a:pt x="245780" y="163073"/>
                </a:lnTo>
                <a:lnTo>
                  <a:pt x="245781" y="163053"/>
                </a:lnTo>
                <a:lnTo>
                  <a:pt x="245789" y="163053"/>
                </a:lnTo>
                <a:lnTo>
                  <a:pt x="245796" y="163053"/>
                </a:lnTo>
                <a:lnTo>
                  <a:pt x="245800" y="163055"/>
                </a:lnTo>
                <a:lnTo>
                  <a:pt x="245805" y="163058"/>
                </a:lnTo>
                <a:lnTo>
                  <a:pt x="245821" y="163048"/>
                </a:lnTo>
                <a:lnTo>
                  <a:pt x="245832" y="163041"/>
                </a:lnTo>
                <a:lnTo>
                  <a:pt x="245835" y="163025"/>
                </a:lnTo>
                <a:lnTo>
                  <a:pt x="245836" y="163020"/>
                </a:lnTo>
                <a:lnTo>
                  <a:pt x="245837" y="163015"/>
                </a:lnTo>
                <a:lnTo>
                  <a:pt x="245837" y="162991"/>
                </a:lnTo>
                <a:lnTo>
                  <a:pt x="245832" y="162978"/>
                </a:lnTo>
                <a:lnTo>
                  <a:pt x="245832" y="162977"/>
                </a:lnTo>
                <a:lnTo>
                  <a:pt x="245831" y="162976"/>
                </a:lnTo>
                <a:lnTo>
                  <a:pt x="245830" y="162973"/>
                </a:lnTo>
                <a:lnTo>
                  <a:pt x="245827" y="162968"/>
                </a:lnTo>
                <a:lnTo>
                  <a:pt x="245823" y="162962"/>
                </a:lnTo>
                <a:lnTo>
                  <a:pt x="245823" y="162960"/>
                </a:lnTo>
                <a:lnTo>
                  <a:pt x="245823" y="162955"/>
                </a:lnTo>
                <a:lnTo>
                  <a:pt x="245822" y="162946"/>
                </a:lnTo>
                <a:lnTo>
                  <a:pt x="245828" y="162930"/>
                </a:lnTo>
                <a:lnTo>
                  <a:pt x="245833" y="162925"/>
                </a:lnTo>
                <a:lnTo>
                  <a:pt x="245839" y="162918"/>
                </a:lnTo>
                <a:lnTo>
                  <a:pt x="245844" y="162907"/>
                </a:lnTo>
                <a:lnTo>
                  <a:pt x="245845" y="162906"/>
                </a:lnTo>
                <a:lnTo>
                  <a:pt x="245846" y="162884"/>
                </a:lnTo>
                <a:lnTo>
                  <a:pt x="245847" y="162882"/>
                </a:lnTo>
                <a:lnTo>
                  <a:pt x="245847" y="162879"/>
                </a:lnTo>
                <a:lnTo>
                  <a:pt x="245850" y="162876"/>
                </a:lnTo>
                <a:lnTo>
                  <a:pt x="245859" y="162864"/>
                </a:lnTo>
                <a:lnTo>
                  <a:pt x="245867" y="162853"/>
                </a:lnTo>
                <a:lnTo>
                  <a:pt x="245873" y="162843"/>
                </a:lnTo>
                <a:lnTo>
                  <a:pt x="245875" y="162840"/>
                </a:lnTo>
                <a:lnTo>
                  <a:pt x="245877" y="162838"/>
                </a:lnTo>
                <a:lnTo>
                  <a:pt x="245883" y="162820"/>
                </a:lnTo>
                <a:lnTo>
                  <a:pt x="245884" y="162816"/>
                </a:lnTo>
                <a:lnTo>
                  <a:pt x="245887" y="162795"/>
                </a:lnTo>
                <a:lnTo>
                  <a:pt x="245888" y="162791"/>
                </a:lnTo>
                <a:lnTo>
                  <a:pt x="245889" y="162786"/>
                </a:lnTo>
                <a:lnTo>
                  <a:pt x="245891" y="162780"/>
                </a:lnTo>
                <a:lnTo>
                  <a:pt x="245933" y="162743"/>
                </a:lnTo>
                <a:lnTo>
                  <a:pt x="245947" y="162728"/>
                </a:lnTo>
                <a:lnTo>
                  <a:pt x="245951" y="162723"/>
                </a:lnTo>
                <a:lnTo>
                  <a:pt x="245956" y="162718"/>
                </a:lnTo>
                <a:lnTo>
                  <a:pt x="245956" y="162717"/>
                </a:lnTo>
                <a:lnTo>
                  <a:pt x="245981" y="162689"/>
                </a:lnTo>
                <a:lnTo>
                  <a:pt x="245997" y="162674"/>
                </a:lnTo>
                <a:lnTo>
                  <a:pt x="246003" y="162669"/>
                </a:lnTo>
                <a:lnTo>
                  <a:pt x="246012" y="162661"/>
                </a:lnTo>
                <a:lnTo>
                  <a:pt x="246042" y="162643"/>
                </a:lnTo>
                <a:lnTo>
                  <a:pt x="246057" y="162627"/>
                </a:lnTo>
                <a:lnTo>
                  <a:pt x="246059" y="162623"/>
                </a:lnTo>
                <a:lnTo>
                  <a:pt x="246062" y="162619"/>
                </a:lnTo>
                <a:lnTo>
                  <a:pt x="246074" y="162610"/>
                </a:lnTo>
                <a:lnTo>
                  <a:pt x="246084" y="162607"/>
                </a:lnTo>
                <a:lnTo>
                  <a:pt x="246093" y="162605"/>
                </a:lnTo>
                <a:lnTo>
                  <a:pt x="246095" y="162601"/>
                </a:lnTo>
                <a:lnTo>
                  <a:pt x="246132" y="162551"/>
                </a:lnTo>
                <a:lnTo>
                  <a:pt x="246137" y="162540"/>
                </a:lnTo>
                <a:lnTo>
                  <a:pt x="246145" y="162522"/>
                </a:lnTo>
                <a:lnTo>
                  <a:pt x="246151" y="162512"/>
                </a:lnTo>
                <a:lnTo>
                  <a:pt x="246166" y="162484"/>
                </a:lnTo>
                <a:lnTo>
                  <a:pt x="246169" y="162480"/>
                </a:lnTo>
                <a:lnTo>
                  <a:pt x="246179" y="162468"/>
                </a:lnTo>
                <a:lnTo>
                  <a:pt x="246187" y="162458"/>
                </a:lnTo>
                <a:lnTo>
                  <a:pt x="246211" y="162442"/>
                </a:lnTo>
                <a:lnTo>
                  <a:pt x="246212" y="162441"/>
                </a:lnTo>
                <a:lnTo>
                  <a:pt x="246220" y="162436"/>
                </a:lnTo>
                <a:lnTo>
                  <a:pt x="246232" y="162427"/>
                </a:lnTo>
                <a:lnTo>
                  <a:pt x="246241" y="162414"/>
                </a:lnTo>
                <a:lnTo>
                  <a:pt x="246250" y="162397"/>
                </a:lnTo>
                <a:lnTo>
                  <a:pt x="246256" y="162361"/>
                </a:lnTo>
                <a:lnTo>
                  <a:pt x="246256" y="162360"/>
                </a:lnTo>
                <a:lnTo>
                  <a:pt x="246255" y="162346"/>
                </a:lnTo>
                <a:lnTo>
                  <a:pt x="246244" y="162313"/>
                </a:lnTo>
                <a:lnTo>
                  <a:pt x="246242" y="162307"/>
                </a:lnTo>
                <a:lnTo>
                  <a:pt x="246254" y="162244"/>
                </a:lnTo>
                <a:lnTo>
                  <a:pt x="246255" y="162243"/>
                </a:lnTo>
                <a:lnTo>
                  <a:pt x="246260" y="162190"/>
                </a:lnTo>
                <a:lnTo>
                  <a:pt x="246253" y="162130"/>
                </a:lnTo>
                <a:lnTo>
                  <a:pt x="246269" y="162062"/>
                </a:lnTo>
                <a:lnTo>
                  <a:pt x="246272" y="162048"/>
                </a:lnTo>
                <a:lnTo>
                  <a:pt x="246283" y="161929"/>
                </a:lnTo>
                <a:lnTo>
                  <a:pt x="246285" y="161921"/>
                </a:lnTo>
                <a:lnTo>
                  <a:pt x="246295" y="161888"/>
                </a:lnTo>
                <a:lnTo>
                  <a:pt x="246296" y="161885"/>
                </a:lnTo>
                <a:lnTo>
                  <a:pt x="246297" y="161882"/>
                </a:lnTo>
                <a:lnTo>
                  <a:pt x="246317" y="161836"/>
                </a:lnTo>
                <a:lnTo>
                  <a:pt x="246334" y="161780"/>
                </a:lnTo>
                <a:lnTo>
                  <a:pt x="246341" y="161768"/>
                </a:lnTo>
                <a:lnTo>
                  <a:pt x="246366" y="161729"/>
                </a:lnTo>
                <a:lnTo>
                  <a:pt x="246376" y="161697"/>
                </a:lnTo>
                <a:lnTo>
                  <a:pt x="246378" y="161692"/>
                </a:lnTo>
                <a:lnTo>
                  <a:pt x="246389" y="161659"/>
                </a:lnTo>
                <a:lnTo>
                  <a:pt x="246397" y="161643"/>
                </a:lnTo>
                <a:lnTo>
                  <a:pt x="246411" y="161617"/>
                </a:lnTo>
                <a:lnTo>
                  <a:pt x="246424" y="161576"/>
                </a:lnTo>
                <a:lnTo>
                  <a:pt x="246430" y="161527"/>
                </a:lnTo>
                <a:lnTo>
                  <a:pt x="246430" y="161496"/>
                </a:lnTo>
                <a:lnTo>
                  <a:pt x="246420" y="161441"/>
                </a:lnTo>
                <a:lnTo>
                  <a:pt x="246418" y="161429"/>
                </a:lnTo>
                <a:lnTo>
                  <a:pt x="246416" y="161407"/>
                </a:lnTo>
                <a:lnTo>
                  <a:pt x="246413" y="161380"/>
                </a:lnTo>
                <a:lnTo>
                  <a:pt x="246410" y="161356"/>
                </a:lnTo>
                <a:lnTo>
                  <a:pt x="246386" y="161308"/>
                </a:lnTo>
                <a:lnTo>
                  <a:pt x="246373" y="161280"/>
                </a:lnTo>
                <a:lnTo>
                  <a:pt x="246337" y="161190"/>
                </a:lnTo>
                <a:lnTo>
                  <a:pt x="246303" y="161104"/>
                </a:lnTo>
                <a:lnTo>
                  <a:pt x="246273" y="161024"/>
                </a:lnTo>
                <a:lnTo>
                  <a:pt x="246271" y="161005"/>
                </a:lnTo>
                <a:lnTo>
                  <a:pt x="246267" y="160955"/>
                </a:lnTo>
                <a:lnTo>
                  <a:pt x="246266" y="160940"/>
                </a:lnTo>
                <a:lnTo>
                  <a:pt x="246265" y="160894"/>
                </a:lnTo>
                <a:lnTo>
                  <a:pt x="246266" y="160868"/>
                </a:lnTo>
                <a:lnTo>
                  <a:pt x="246294" y="160832"/>
                </a:lnTo>
                <a:lnTo>
                  <a:pt x="246311" y="160798"/>
                </a:lnTo>
                <a:lnTo>
                  <a:pt x="246321" y="160743"/>
                </a:lnTo>
                <a:lnTo>
                  <a:pt x="246327" y="160678"/>
                </a:lnTo>
                <a:lnTo>
                  <a:pt x="246327" y="160677"/>
                </a:lnTo>
                <a:lnTo>
                  <a:pt x="246327" y="160662"/>
                </a:lnTo>
                <a:lnTo>
                  <a:pt x="246325" y="160640"/>
                </a:lnTo>
                <a:lnTo>
                  <a:pt x="246317" y="160507"/>
                </a:lnTo>
                <a:lnTo>
                  <a:pt x="246314" y="160430"/>
                </a:lnTo>
                <a:lnTo>
                  <a:pt x="246322" y="160387"/>
                </a:lnTo>
                <a:lnTo>
                  <a:pt x="246338" y="160307"/>
                </a:lnTo>
                <a:lnTo>
                  <a:pt x="246342" y="160284"/>
                </a:lnTo>
                <a:lnTo>
                  <a:pt x="246351" y="160195"/>
                </a:lnTo>
                <a:lnTo>
                  <a:pt x="246357" y="160142"/>
                </a:lnTo>
                <a:lnTo>
                  <a:pt x="246362" y="160107"/>
                </a:lnTo>
                <a:lnTo>
                  <a:pt x="246351" y="160012"/>
                </a:lnTo>
                <a:lnTo>
                  <a:pt x="246328" y="159902"/>
                </a:lnTo>
                <a:lnTo>
                  <a:pt x="246321" y="159870"/>
                </a:lnTo>
                <a:lnTo>
                  <a:pt x="246311" y="159790"/>
                </a:lnTo>
                <a:lnTo>
                  <a:pt x="246317" y="159677"/>
                </a:lnTo>
                <a:lnTo>
                  <a:pt x="246303" y="159552"/>
                </a:lnTo>
                <a:lnTo>
                  <a:pt x="246300" y="159490"/>
                </a:lnTo>
                <a:lnTo>
                  <a:pt x="246298" y="159453"/>
                </a:lnTo>
                <a:lnTo>
                  <a:pt x="246297" y="159427"/>
                </a:lnTo>
                <a:lnTo>
                  <a:pt x="246273" y="159364"/>
                </a:lnTo>
                <a:lnTo>
                  <a:pt x="246263" y="159340"/>
                </a:lnTo>
                <a:lnTo>
                  <a:pt x="246223" y="159254"/>
                </a:lnTo>
                <a:lnTo>
                  <a:pt x="246189" y="159184"/>
                </a:lnTo>
                <a:lnTo>
                  <a:pt x="246186" y="159176"/>
                </a:lnTo>
                <a:lnTo>
                  <a:pt x="246142" y="159111"/>
                </a:lnTo>
                <a:lnTo>
                  <a:pt x="246103" y="159046"/>
                </a:lnTo>
                <a:lnTo>
                  <a:pt x="246082" y="159010"/>
                </a:lnTo>
                <a:lnTo>
                  <a:pt x="246078" y="159005"/>
                </a:lnTo>
                <a:lnTo>
                  <a:pt x="245999" y="158847"/>
                </a:lnTo>
                <a:lnTo>
                  <a:pt x="245987" y="158824"/>
                </a:lnTo>
                <a:lnTo>
                  <a:pt x="245981" y="158812"/>
                </a:lnTo>
                <a:lnTo>
                  <a:pt x="245974" y="158806"/>
                </a:lnTo>
                <a:lnTo>
                  <a:pt x="245969" y="158801"/>
                </a:lnTo>
                <a:lnTo>
                  <a:pt x="245899" y="158738"/>
                </a:lnTo>
                <a:lnTo>
                  <a:pt x="245824" y="158690"/>
                </a:lnTo>
                <a:lnTo>
                  <a:pt x="245779" y="158660"/>
                </a:lnTo>
                <a:lnTo>
                  <a:pt x="245724" y="158622"/>
                </a:lnTo>
                <a:lnTo>
                  <a:pt x="245690" y="158610"/>
                </a:lnTo>
                <a:lnTo>
                  <a:pt x="245645" y="158592"/>
                </a:lnTo>
                <a:lnTo>
                  <a:pt x="245549" y="158548"/>
                </a:lnTo>
                <a:lnTo>
                  <a:pt x="245473" y="158510"/>
                </a:lnTo>
                <a:lnTo>
                  <a:pt x="245409" y="158485"/>
                </a:lnTo>
                <a:lnTo>
                  <a:pt x="245360" y="158456"/>
                </a:lnTo>
                <a:lnTo>
                  <a:pt x="245303" y="158418"/>
                </a:lnTo>
                <a:lnTo>
                  <a:pt x="245265" y="158383"/>
                </a:lnTo>
                <a:lnTo>
                  <a:pt x="245214" y="158360"/>
                </a:lnTo>
                <a:lnTo>
                  <a:pt x="245152" y="158334"/>
                </a:lnTo>
                <a:lnTo>
                  <a:pt x="245103" y="158281"/>
                </a:lnTo>
                <a:lnTo>
                  <a:pt x="245056" y="158239"/>
                </a:lnTo>
                <a:lnTo>
                  <a:pt x="244984" y="158191"/>
                </a:lnTo>
                <a:lnTo>
                  <a:pt x="244914" y="158154"/>
                </a:lnTo>
                <a:lnTo>
                  <a:pt x="244856" y="158119"/>
                </a:lnTo>
                <a:lnTo>
                  <a:pt x="244813" y="158095"/>
                </a:lnTo>
                <a:lnTo>
                  <a:pt x="244760" y="158057"/>
                </a:lnTo>
                <a:lnTo>
                  <a:pt x="244715" y="158012"/>
                </a:lnTo>
                <a:lnTo>
                  <a:pt x="244686" y="157994"/>
                </a:lnTo>
                <a:lnTo>
                  <a:pt x="244676" y="157988"/>
                </a:lnTo>
                <a:lnTo>
                  <a:pt x="244616" y="157943"/>
                </a:lnTo>
                <a:lnTo>
                  <a:pt x="244540" y="157906"/>
                </a:lnTo>
                <a:lnTo>
                  <a:pt x="244468" y="157888"/>
                </a:lnTo>
                <a:lnTo>
                  <a:pt x="244421" y="157859"/>
                </a:lnTo>
                <a:lnTo>
                  <a:pt x="244391" y="157833"/>
                </a:lnTo>
                <a:lnTo>
                  <a:pt x="244351" y="157790"/>
                </a:lnTo>
                <a:lnTo>
                  <a:pt x="244329" y="157754"/>
                </a:lnTo>
                <a:lnTo>
                  <a:pt x="244319" y="157738"/>
                </a:lnTo>
                <a:lnTo>
                  <a:pt x="244296" y="157702"/>
                </a:lnTo>
                <a:lnTo>
                  <a:pt x="244295" y="157701"/>
                </a:lnTo>
                <a:lnTo>
                  <a:pt x="244278" y="157668"/>
                </a:lnTo>
                <a:lnTo>
                  <a:pt x="244274" y="157660"/>
                </a:lnTo>
                <a:lnTo>
                  <a:pt x="244255" y="157627"/>
                </a:lnTo>
                <a:lnTo>
                  <a:pt x="244229" y="157588"/>
                </a:lnTo>
                <a:lnTo>
                  <a:pt x="244224" y="157581"/>
                </a:lnTo>
                <a:lnTo>
                  <a:pt x="244209" y="157538"/>
                </a:lnTo>
                <a:lnTo>
                  <a:pt x="244206" y="157531"/>
                </a:lnTo>
                <a:lnTo>
                  <a:pt x="244181" y="157498"/>
                </a:lnTo>
                <a:lnTo>
                  <a:pt x="244177" y="157494"/>
                </a:lnTo>
                <a:lnTo>
                  <a:pt x="244161" y="157453"/>
                </a:lnTo>
                <a:lnTo>
                  <a:pt x="244157" y="157444"/>
                </a:lnTo>
                <a:lnTo>
                  <a:pt x="244113" y="157401"/>
                </a:lnTo>
                <a:lnTo>
                  <a:pt x="244113" y="157401"/>
                </a:lnTo>
                <a:lnTo>
                  <a:pt x="244091" y="157360"/>
                </a:lnTo>
                <a:lnTo>
                  <a:pt x="244070" y="157306"/>
                </a:lnTo>
                <a:lnTo>
                  <a:pt x="244067" y="157300"/>
                </a:lnTo>
                <a:lnTo>
                  <a:pt x="244038" y="157259"/>
                </a:lnTo>
                <a:lnTo>
                  <a:pt x="244030" y="157245"/>
                </a:lnTo>
                <a:lnTo>
                  <a:pt x="244016" y="157220"/>
                </a:lnTo>
                <a:lnTo>
                  <a:pt x="244010" y="157209"/>
                </a:lnTo>
                <a:lnTo>
                  <a:pt x="243990" y="157143"/>
                </a:lnTo>
                <a:lnTo>
                  <a:pt x="243985" y="157126"/>
                </a:lnTo>
                <a:lnTo>
                  <a:pt x="243984" y="157122"/>
                </a:lnTo>
                <a:lnTo>
                  <a:pt x="243970" y="157101"/>
                </a:lnTo>
                <a:lnTo>
                  <a:pt x="243965" y="157093"/>
                </a:lnTo>
                <a:lnTo>
                  <a:pt x="243949" y="157069"/>
                </a:lnTo>
                <a:lnTo>
                  <a:pt x="243943" y="157060"/>
                </a:lnTo>
                <a:lnTo>
                  <a:pt x="243939" y="157037"/>
                </a:lnTo>
                <a:lnTo>
                  <a:pt x="243939" y="157033"/>
                </a:lnTo>
                <a:lnTo>
                  <a:pt x="243933" y="156992"/>
                </a:lnTo>
                <a:lnTo>
                  <a:pt x="243935" y="156988"/>
                </a:lnTo>
                <a:lnTo>
                  <a:pt x="243862" y="156860"/>
                </a:lnTo>
                <a:lnTo>
                  <a:pt x="243862" y="156860"/>
                </a:lnTo>
                <a:lnTo>
                  <a:pt x="243764" y="156699"/>
                </a:lnTo>
                <a:lnTo>
                  <a:pt x="243720" y="156625"/>
                </a:lnTo>
                <a:lnTo>
                  <a:pt x="243578" y="156389"/>
                </a:lnTo>
                <a:lnTo>
                  <a:pt x="243489" y="156242"/>
                </a:lnTo>
                <a:lnTo>
                  <a:pt x="243484" y="156233"/>
                </a:lnTo>
                <a:lnTo>
                  <a:pt x="243252" y="155526"/>
                </a:lnTo>
                <a:lnTo>
                  <a:pt x="243256" y="155485"/>
                </a:lnTo>
                <a:lnTo>
                  <a:pt x="243268" y="155370"/>
                </a:lnTo>
                <a:lnTo>
                  <a:pt x="243344" y="155336"/>
                </a:lnTo>
                <a:lnTo>
                  <a:pt x="243402" y="155310"/>
                </a:lnTo>
                <a:lnTo>
                  <a:pt x="243421" y="155301"/>
                </a:lnTo>
                <a:lnTo>
                  <a:pt x="243447" y="155286"/>
                </a:lnTo>
                <a:lnTo>
                  <a:pt x="243562" y="155221"/>
                </a:lnTo>
                <a:lnTo>
                  <a:pt x="243600" y="155200"/>
                </a:lnTo>
                <a:lnTo>
                  <a:pt x="243620" y="155191"/>
                </a:lnTo>
                <a:lnTo>
                  <a:pt x="243907" y="155065"/>
                </a:lnTo>
                <a:lnTo>
                  <a:pt x="243967" y="155043"/>
                </a:lnTo>
                <a:lnTo>
                  <a:pt x="244012" y="155027"/>
                </a:lnTo>
                <a:lnTo>
                  <a:pt x="244170" y="155024"/>
                </a:lnTo>
                <a:lnTo>
                  <a:pt x="244433" y="155038"/>
                </a:lnTo>
                <a:lnTo>
                  <a:pt x="244608" y="155054"/>
                </a:lnTo>
                <a:lnTo>
                  <a:pt x="244690" y="155058"/>
                </a:lnTo>
                <a:lnTo>
                  <a:pt x="244801" y="155021"/>
                </a:lnTo>
                <a:lnTo>
                  <a:pt x="244887" y="154998"/>
                </a:lnTo>
                <a:lnTo>
                  <a:pt x="244932" y="154980"/>
                </a:lnTo>
                <a:lnTo>
                  <a:pt x="244986" y="154948"/>
                </a:lnTo>
                <a:lnTo>
                  <a:pt x="245025" y="154919"/>
                </a:lnTo>
                <a:lnTo>
                  <a:pt x="245072" y="154872"/>
                </a:lnTo>
                <a:lnTo>
                  <a:pt x="245119" y="154822"/>
                </a:lnTo>
                <a:lnTo>
                  <a:pt x="245161" y="154784"/>
                </a:lnTo>
                <a:lnTo>
                  <a:pt x="245209" y="154735"/>
                </a:lnTo>
                <a:lnTo>
                  <a:pt x="245241" y="154696"/>
                </a:lnTo>
                <a:lnTo>
                  <a:pt x="245317" y="154614"/>
                </a:lnTo>
                <a:lnTo>
                  <a:pt x="245342" y="154567"/>
                </a:lnTo>
                <a:lnTo>
                  <a:pt x="245372" y="154509"/>
                </a:lnTo>
                <a:lnTo>
                  <a:pt x="245412" y="154468"/>
                </a:lnTo>
                <a:lnTo>
                  <a:pt x="245457" y="154436"/>
                </a:lnTo>
                <a:lnTo>
                  <a:pt x="245487" y="154401"/>
                </a:lnTo>
                <a:lnTo>
                  <a:pt x="245535" y="154358"/>
                </a:lnTo>
                <a:lnTo>
                  <a:pt x="245555" y="154301"/>
                </a:lnTo>
                <a:lnTo>
                  <a:pt x="245591" y="154273"/>
                </a:lnTo>
                <a:lnTo>
                  <a:pt x="245625" y="154230"/>
                </a:lnTo>
                <a:lnTo>
                  <a:pt x="245658" y="154196"/>
                </a:lnTo>
                <a:lnTo>
                  <a:pt x="245690" y="154153"/>
                </a:lnTo>
                <a:lnTo>
                  <a:pt x="245733" y="154109"/>
                </a:lnTo>
                <a:lnTo>
                  <a:pt x="245770" y="154068"/>
                </a:lnTo>
                <a:lnTo>
                  <a:pt x="245798" y="154022"/>
                </a:lnTo>
                <a:lnTo>
                  <a:pt x="245822" y="153981"/>
                </a:lnTo>
                <a:lnTo>
                  <a:pt x="245859" y="153944"/>
                </a:lnTo>
                <a:lnTo>
                  <a:pt x="245865" y="153931"/>
                </a:lnTo>
                <a:lnTo>
                  <a:pt x="245885" y="153893"/>
                </a:lnTo>
                <a:lnTo>
                  <a:pt x="245905" y="153862"/>
                </a:lnTo>
                <a:lnTo>
                  <a:pt x="245947" y="153829"/>
                </a:lnTo>
                <a:lnTo>
                  <a:pt x="245991" y="153772"/>
                </a:lnTo>
                <a:lnTo>
                  <a:pt x="246042" y="153720"/>
                </a:lnTo>
                <a:lnTo>
                  <a:pt x="246063" y="153673"/>
                </a:lnTo>
                <a:lnTo>
                  <a:pt x="246114" y="153625"/>
                </a:lnTo>
                <a:lnTo>
                  <a:pt x="246153" y="153592"/>
                </a:lnTo>
                <a:lnTo>
                  <a:pt x="246188" y="153563"/>
                </a:lnTo>
                <a:lnTo>
                  <a:pt x="246226" y="153557"/>
                </a:lnTo>
                <a:lnTo>
                  <a:pt x="246282" y="153551"/>
                </a:lnTo>
                <a:lnTo>
                  <a:pt x="246346" y="153559"/>
                </a:lnTo>
                <a:lnTo>
                  <a:pt x="246462" y="153576"/>
                </a:lnTo>
                <a:lnTo>
                  <a:pt x="246581" y="153582"/>
                </a:lnTo>
                <a:lnTo>
                  <a:pt x="246619" y="153584"/>
                </a:lnTo>
                <a:lnTo>
                  <a:pt x="246620" y="153584"/>
                </a:lnTo>
                <a:lnTo>
                  <a:pt x="246730" y="153408"/>
                </a:lnTo>
                <a:lnTo>
                  <a:pt x="246922" y="153243"/>
                </a:lnTo>
                <a:lnTo>
                  <a:pt x="247094" y="153215"/>
                </a:lnTo>
                <a:lnTo>
                  <a:pt x="247240" y="153207"/>
                </a:lnTo>
                <a:lnTo>
                  <a:pt x="247435" y="153207"/>
                </a:lnTo>
                <a:lnTo>
                  <a:pt x="247435" y="153207"/>
                </a:lnTo>
                <a:lnTo>
                  <a:pt x="247438" y="153207"/>
                </a:lnTo>
                <a:lnTo>
                  <a:pt x="247728" y="153075"/>
                </a:lnTo>
                <a:lnTo>
                  <a:pt x="247976" y="153001"/>
                </a:lnTo>
                <a:lnTo>
                  <a:pt x="248205" y="153012"/>
                </a:lnTo>
                <a:lnTo>
                  <a:pt x="248205" y="153012"/>
                </a:lnTo>
                <a:lnTo>
                  <a:pt x="248207" y="153012"/>
                </a:lnTo>
                <a:lnTo>
                  <a:pt x="248243" y="153006"/>
                </a:lnTo>
                <a:lnTo>
                  <a:pt x="248270" y="153001"/>
                </a:lnTo>
                <a:lnTo>
                  <a:pt x="248399" y="152979"/>
                </a:lnTo>
                <a:lnTo>
                  <a:pt x="248427" y="152999"/>
                </a:lnTo>
                <a:lnTo>
                  <a:pt x="248468" y="153019"/>
                </a:lnTo>
                <a:lnTo>
                  <a:pt x="248509" y="153038"/>
                </a:lnTo>
                <a:lnTo>
                  <a:pt x="248562" y="153026"/>
                </a:lnTo>
                <a:lnTo>
                  <a:pt x="248594" y="153016"/>
                </a:lnTo>
                <a:lnTo>
                  <a:pt x="248628" y="153005"/>
                </a:lnTo>
                <a:lnTo>
                  <a:pt x="248660" y="152972"/>
                </a:lnTo>
                <a:lnTo>
                  <a:pt x="248673" y="152959"/>
                </a:lnTo>
                <a:lnTo>
                  <a:pt x="248700" y="152925"/>
                </a:lnTo>
                <a:lnTo>
                  <a:pt x="248732" y="152916"/>
                </a:lnTo>
                <a:lnTo>
                  <a:pt x="248753" y="152907"/>
                </a:lnTo>
                <a:lnTo>
                  <a:pt x="248773" y="152907"/>
                </a:lnTo>
                <a:lnTo>
                  <a:pt x="248792" y="152907"/>
                </a:lnTo>
                <a:lnTo>
                  <a:pt x="248793" y="152908"/>
                </a:lnTo>
                <a:lnTo>
                  <a:pt x="248853" y="152874"/>
                </a:lnTo>
                <a:lnTo>
                  <a:pt x="248900" y="152811"/>
                </a:lnTo>
                <a:lnTo>
                  <a:pt x="248954" y="152739"/>
                </a:lnTo>
                <a:lnTo>
                  <a:pt x="248988" y="152712"/>
                </a:lnTo>
                <a:lnTo>
                  <a:pt x="249077" y="152639"/>
                </a:lnTo>
                <a:lnTo>
                  <a:pt x="249139" y="152622"/>
                </a:lnTo>
                <a:lnTo>
                  <a:pt x="249186" y="152620"/>
                </a:lnTo>
                <a:lnTo>
                  <a:pt x="249226" y="152618"/>
                </a:lnTo>
                <a:lnTo>
                  <a:pt x="249266" y="152596"/>
                </a:lnTo>
                <a:lnTo>
                  <a:pt x="249301" y="152567"/>
                </a:lnTo>
                <a:lnTo>
                  <a:pt x="249319" y="152537"/>
                </a:lnTo>
                <a:lnTo>
                  <a:pt x="249320" y="152535"/>
                </a:lnTo>
                <a:lnTo>
                  <a:pt x="249315" y="152520"/>
                </a:lnTo>
                <a:lnTo>
                  <a:pt x="249307" y="152501"/>
                </a:lnTo>
                <a:lnTo>
                  <a:pt x="249307" y="152499"/>
                </a:lnTo>
                <a:lnTo>
                  <a:pt x="249310" y="152479"/>
                </a:lnTo>
                <a:lnTo>
                  <a:pt x="249312" y="152463"/>
                </a:lnTo>
                <a:lnTo>
                  <a:pt x="249321" y="152419"/>
                </a:lnTo>
                <a:lnTo>
                  <a:pt x="249333" y="152393"/>
                </a:lnTo>
                <a:lnTo>
                  <a:pt x="249334" y="152391"/>
                </a:lnTo>
                <a:lnTo>
                  <a:pt x="249329" y="152377"/>
                </a:lnTo>
                <a:lnTo>
                  <a:pt x="249315" y="152339"/>
                </a:lnTo>
                <a:lnTo>
                  <a:pt x="249299" y="152303"/>
                </a:lnTo>
                <a:lnTo>
                  <a:pt x="249287" y="152276"/>
                </a:lnTo>
                <a:lnTo>
                  <a:pt x="249283" y="152269"/>
                </a:lnTo>
                <a:lnTo>
                  <a:pt x="249268" y="152247"/>
                </a:lnTo>
                <a:lnTo>
                  <a:pt x="249262" y="152237"/>
                </a:lnTo>
                <a:lnTo>
                  <a:pt x="249262" y="152232"/>
                </a:lnTo>
                <a:lnTo>
                  <a:pt x="249265" y="152191"/>
                </a:lnTo>
                <a:lnTo>
                  <a:pt x="249238" y="152052"/>
                </a:lnTo>
                <a:lnTo>
                  <a:pt x="249237" y="152043"/>
                </a:lnTo>
                <a:lnTo>
                  <a:pt x="249209" y="152007"/>
                </a:lnTo>
                <a:lnTo>
                  <a:pt x="249199" y="151989"/>
                </a:lnTo>
                <a:lnTo>
                  <a:pt x="249193" y="151979"/>
                </a:lnTo>
                <a:lnTo>
                  <a:pt x="249186" y="151964"/>
                </a:lnTo>
                <a:lnTo>
                  <a:pt x="249177" y="151947"/>
                </a:lnTo>
                <a:lnTo>
                  <a:pt x="249166" y="151917"/>
                </a:lnTo>
                <a:lnTo>
                  <a:pt x="249146" y="151876"/>
                </a:lnTo>
                <a:lnTo>
                  <a:pt x="249122" y="151832"/>
                </a:lnTo>
                <a:lnTo>
                  <a:pt x="249101" y="151781"/>
                </a:lnTo>
                <a:lnTo>
                  <a:pt x="249077" y="151736"/>
                </a:lnTo>
                <a:lnTo>
                  <a:pt x="249064" y="151706"/>
                </a:lnTo>
                <a:lnTo>
                  <a:pt x="249038" y="151655"/>
                </a:lnTo>
                <a:lnTo>
                  <a:pt x="249032" y="151645"/>
                </a:lnTo>
                <a:lnTo>
                  <a:pt x="248985" y="151581"/>
                </a:lnTo>
                <a:lnTo>
                  <a:pt x="248984" y="151579"/>
                </a:lnTo>
                <a:lnTo>
                  <a:pt x="248968" y="151548"/>
                </a:lnTo>
                <a:lnTo>
                  <a:pt x="248962" y="151537"/>
                </a:lnTo>
                <a:lnTo>
                  <a:pt x="248898" y="151483"/>
                </a:lnTo>
                <a:lnTo>
                  <a:pt x="248864" y="151437"/>
                </a:lnTo>
                <a:lnTo>
                  <a:pt x="248859" y="151430"/>
                </a:lnTo>
                <a:lnTo>
                  <a:pt x="248847" y="151368"/>
                </a:lnTo>
                <a:lnTo>
                  <a:pt x="248846" y="151361"/>
                </a:lnTo>
                <a:lnTo>
                  <a:pt x="248792" y="151309"/>
                </a:lnTo>
                <a:lnTo>
                  <a:pt x="248789" y="151306"/>
                </a:lnTo>
                <a:lnTo>
                  <a:pt x="248772" y="151262"/>
                </a:lnTo>
                <a:lnTo>
                  <a:pt x="248769" y="151255"/>
                </a:lnTo>
                <a:lnTo>
                  <a:pt x="248765" y="151249"/>
                </a:lnTo>
                <a:lnTo>
                  <a:pt x="248721" y="151195"/>
                </a:lnTo>
                <a:lnTo>
                  <a:pt x="248717" y="151190"/>
                </a:lnTo>
                <a:lnTo>
                  <a:pt x="248683" y="151094"/>
                </a:lnTo>
                <a:lnTo>
                  <a:pt x="248665" y="151036"/>
                </a:lnTo>
                <a:lnTo>
                  <a:pt x="248670" y="150948"/>
                </a:lnTo>
                <a:lnTo>
                  <a:pt x="248671" y="150885"/>
                </a:lnTo>
                <a:lnTo>
                  <a:pt x="248680" y="150827"/>
                </a:lnTo>
                <a:lnTo>
                  <a:pt x="248690" y="150759"/>
                </a:lnTo>
                <a:lnTo>
                  <a:pt x="248699" y="150703"/>
                </a:lnTo>
                <a:lnTo>
                  <a:pt x="248701" y="150656"/>
                </a:lnTo>
                <a:lnTo>
                  <a:pt x="248706" y="150560"/>
                </a:lnTo>
                <a:lnTo>
                  <a:pt x="248686" y="150523"/>
                </a:lnTo>
                <a:lnTo>
                  <a:pt x="248679" y="150511"/>
                </a:lnTo>
                <a:lnTo>
                  <a:pt x="248645" y="150490"/>
                </a:lnTo>
                <a:lnTo>
                  <a:pt x="248602" y="150438"/>
                </a:lnTo>
                <a:lnTo>
                  <a:pt x="248599" y="150435"/>
                </a:lnTo>
                <a:lnTo>
                  <a:pt x="248584" y="150401"/>
                </a:lnTo>
                <a:lnTo>
                  <a:pt x="248585" y="150331"/>
                </a:lnTo>
                <a:lnTo>
                  <a:pt x="248617" y="150270"/>
                </a:lnTo>
                <a:lnTo>
                  <a:pt x="248659" y="150235"/>
                </a:lnTo>
                <a:lnTo>
                  <a:pt x="248674" y="150214"/>
                </a:lnTo>
                <a:lnTo>
                  <a:pt x="248779" y="150193"/>
                </a:lnTo>
                <a:lnTo>
                  <a:pt x="248781" y="150193"/>
                </a:lnTo>
                <a:lnTo>
                  <a:pt x="248807" y="150188"/>
                </a:lnTo>
                <a:lnTo>
                  <a:pt x="248900" y="150157"/>
                </a:lnTo>
                <a:lnTo>
                  <a:pt x="248954" y="150059"/>
                </a:lnTo>
                <a:lnTo>
                  <a:pt x="248993" y="150000"/>
                </a:lnTo>
                <a:lnTo>
                  <a:pt x="249042" y="149905"/>
                </a:lnTo>
                <a:lnTo>
                  <a:pt x="249076" y="149841"/>
                </a:lnTo>
                <a:lnTo>
                  <a:pt x="249119" y="149755"/>
                </a:lnTo>
                <a:lnTo>
                  <a:pt x="249154" y="149693"/>
                </a:lnTo>
                <a:lnTo>
                  <a:pt x="249242" y="149636"/>
                </a:lnTo>
                <a:lnTo>
                  <a:pt x="249256" y="149611"/>
                </a:lnTo>
                <a:lnTo>
                  <a:pt x="249270" y="149587"/>
                </a:lnTo>
                <a:lnTo>
                  <a:pt x="249370" y="149510"/>
                </a:lnTo>
                <a:lnTo>
                  <a:pt x="249400" y="149485"/>
                </a:lnTo>
                <a:lnTo>
                  <a:pt x="249426" y="149465"/>
                </a:lnTo>
                <a:lnTo>
                  <a:pt x="249487" y="149413"/>
                </a:lnTo>
                <a:lnTo>
                  <a:pt x="249556" y="149347"/>
                </a:lnTo>
                <a:lnTo>
                  <a:pt x="249613" y="149292"/>
                </a:lnTo>
                <a:lnTo>
                  <a:pt x="249706" y="149190"/>
                </a:lnTo>
                <a:lnTo>
                  <a:pt x="249787" y="149071"/>
                </a:lnTo>
                <a:lnTo>
                  <a:pt x="249803" y="149048"/>
                </a:lnTo>
                <a:lnTo>
                  <a:pt x="249847" y="148936"/>
                </a:lnTo>
                <a:lnTo>
                  <a:pt x="249852" y="148923"/>
                </a:lnTo>
                <a:lnTo>
                  <a:pt x="249908" y="148831"/>
                </a:lnTo>
                <a:lnTo>
                  <a:pt x="249949" y="148756"/>
                </a:lnTo>
                <a:lnTo>
                  <a:pt x="249998" y="148700"/>
                </a:lnTo>
                <a:lnTo>
                  <a:pt x="250047" y="148644"/>
                </a:lnTo>
                <a:lnTo>
                  <a:pt x="250069" y="148604"/>
                </a:lnTo>
                <a:lnTo>
                  <a:pt x="250124" y="148506"/>
                </a:lnTo>
                <a:lnTo>
                  <a:pt x="250183" y="148417"/>
                </a:lnTo>
                <a:lnTo>
                  <a:pt x="250222" y="148303"/>
                </a:lnTo>
                <a:lnTo>
                  <a:pt x="250276" y="148200"/>
                </a:lnTo>
                <a:lnTo>
                  <a:pt x="250290" y="148176"/>
                </a:lnTo>
                <a:lnTo>
                  <a:pt x="250298" y="148161"/>
                </a:lnTo>
                <a:lnTo>
                  <a:pt x="250318" y="148128"/>
                </a:lnTo>
                <a:lnTo>
                  <a:pt x="250358" y="148059"/>
                </a:lnTo>
                <a:lnTo>
                  <a:pt x="250387" y="148010"/>
                </a:lnTo>
                <a:lnTo>
                  <a:pt x="250401" y="147994"/>
                </a:lnTo>
                <a:lnTo>
                  <a:pt x="250405" y="147988"/>
                </a:lnTo>
                <a:lnTo>
                  <a:pt x="250445" y="147943"/>
                </a:lnTo>
                <a:lnTo>
                  <a:pt x="250445" y="147943"/>
                </a:lnTo>
                <a:lnTo>
                  <a:pt x="250511" y="147903"/>
                </a:lnTo>
                <a:lnTo>
                  <a:pt x="250580" y="147852"/>
                </a:lnTo>
                <a:lnTo>
                  <a:pt x="250641" y="147802"/>
                </a:lnTo>
                <a:lnTo>
                  <a:pt x="250705" y="147748"/>
                </a:lnTo>
                <a:lnTo>
                  <a:pt x="250805" y="147682"/>
                </a:lnTo>
                <a:lnTo>
                  <a:pt x="250879" y="147650"/>
                </a:lnTo>
                <a:lnTo>
                  <a:pt x="250978" y="147641"/>
                </a:lnTo>
                <a:lnTo>
                  <a:pt x="250992" y="147641"/>
                </a:lnTo>
                <a:lnTo>
                  <a:pt x="251009" y="147642"/>
                </a:lnTo>
                <a:lnTo>
                  <a:pt x="251027" y="147642"/>
                </a:lnTo>
                <a:lnTo>
                  <a:pt x="251045" y="147642"/>
                </a:lnTo>
                <a:lnTo>
                  <a:pt x="251059" y="147643"/>
                </a:lnTo>
                <a:lnTo>
                  <a:pt x="251064" y="147643"/>
                </a:lnTo>
                <a:lnTo>
                  <a:pt x="251079" y="147643"/>
                </a:lnTo>
                <a:lnTo>
                  <a:pt x="251093" y="147643"/>
                </a:lnTo>
                <a:lnTo>
                  <a:pt x="251098" y="147643"/>
                </a:lnTo>
                <a:lnTo>
                  <a:pt x="251108" y="147644"/>
                </a:lnTo>
                <a:lnTo>
                  <a:pt x="251113" y="147644"/>
                </a:lnTo>
                <a:lnTo>
                  <a:pt x="251121" y="147645"/>
                </a:lnTo>
                <a:lnTo>
                  <a:pt x="251127" y="147647"/>
                </a:lnTo>
                <a:lnTo>
                  <a:pt x="251151" y="147651"/>
                </a:lnTo>
                <a:lnTo>
                  <a:pt x="251163" y="147653"/>
                </a:lnTo>
                <a:lnTo>
                  <a:pt x="251175" y="147656"/>
                </a:lnTo>
                <a:lnTo>
                  <a:pt x="251190" y="147659"/>
                </a:lnTo>
                <a:lnTo>
                  <a:pt x="251200" y="147660"/>
                </a:lnTo>
                <a:lnTo>
                  <a:pt x="251213" y="147666"/>
                </a:lnTo>
                <a:lnTo>
                  <a:pt x="251229" y="147672"/>
                </a:lnTo>
                <a:lnTo>
                  <a:pt x="251254" y="147683"/>
                </a:lnTo>
                <a:lnTo>
                  <a:pt x="251280" y="147694"/>
                </a:lnTo>
                <a:lnTo>
                  <a:pt x="251280" y="147694"/>
                </a:lnTo>
                <a:lnTo>
                  <a:pt x="251306" y="147704"/>
                </a:lnTo>
                <a:lnTo>
                  <a:pt x="251338" y="147717"/>
                </a:lnTo>
                <a:lnTo>
                  <a:pt x="251352" y="147723"/>
                </a:lnTo>
                <a:lnTo>
                  <a:pt x="251359" y="147725"/>
                </a:lnTo>
                <a:lnTo>
                  <a:pt x="251395" y="147740"/>
                </a:lnTo>
                <a:lnTo>
                  <a:pt x="251395" y="147740"/>
                </a:lnTo>
                <a:lnTo>
                  <a:pt x="251412" y="147746"/>
                </a:lnTo>
                <a:lnTo>
                  <a:pt x="251435" y="147755"/>
                </a:lnTo>
                <a:lnTo>
                  <a:pt x="251454" y="147761"/>
                </a:lnTo>
                <a:lnTo>
                  <a:pt x="251465" y="147762"/>
                </a:lnTo>
                <a:lnTo>
                  <a:pt x="251494" y="147762"/>
                </a:lnTo>
                <a:lnTo>
                  <a:pt x="251516" y="147762"/>
                </a:lnTo>
                <a:lnTo>
                  <a:pt x="251570" y="147762"/>
                </a:lnTo>
                <a:lnTo>
                  <a:pt x="251578" y="147762"/>
                </a:lnTo>
                <a:lnTo>
                  <a:pt x="251633" y="147749"/>
                </a:lnTo>
                <a:lnTo>
                  <a:pt x="251644" y="147746"/>
                </a:lnTo>
                <a:lnTo>
                  <a:pt x="251670" y="147740"/>
                </a:lnTo>
                <a:lnTo>
                  <a:pt x="251700" y="147730"/>
                </a:lnTo>
                <a:lnTo>
                  <a:pt x="251715" y="147725"/>
                </a:lnTo>
                <a:lnTo>
                  <a:pt x="251726" y="147722"/>
                </a:lnTo>
                <a:lnTo>
                  <a:pt x="251737" y="147717"/>
                </a:lnTo>
                <a:lnTo>
                  <a:pt x="251760" y="147707"/>
                </a:lnTo>
                <a:lnTo>
                  <a:pt x="251792" y="147692"/>
                </a:lnTo>
                <a:lnTo>
                  <a:pt x="251802" y="147688"/>
                </a:lnTo>
                <a:lnTo>
                  <a:pt x="251820" y="147681"/>
                </a:lnTo>
                <a:lnTo>
                  <a:pt x="251853" y="147667"/>
                </a:lnTo>
                <a:lnTo>
                  <a:pt x="251862" y="147666"/>
                </a:lnTo>
                <a:lnTo>
                  <a:pt x="251883" y="147663"/>
                </a:lnTo>
                <a:lnTo>
                  <a:pt x="251893" y="147662"/>
                </a:lnTo>
                <a:lnTo>
                  <a:pt x="251928" y="147666"/>
                </a:lnTo>
                <a:lnTo>
                  <a:pt x="251942" y="147667"/>
                </a:lnTo>
                <a:lnTo>
                  <a:pt x="251989" y="147680"/>
                </a:lnTo>
                <a:lnTo>
                  <a:pt x="252009" y="147685"/>
                </a:lnTo>
                <a:lnTo>
                  <a:pt x="252050" y="147696"/>
                </a:lnTo>
                <a:lnTo>
                  <a:pt x="252056" y="147697"/>
                </a:lnTo>
                <a:lnTo>
                  <a:pt x="252068" y="147703"/>
                </a:lnTo>
                <a:lnTo>
                  <a:pt x="252095" y="147715"/>
                </a:lnTo>
                <a:lnTo>
                  <a:pt x="252116" y="147725"/>
                </a:lnTo>
                <a:lnTo>
                  <a:pt x="252127" y="147729"/>
                </a:lnTo>
                <a:lnTo>
                  <a:pt x="252152" y="147737"/>
                </a:lnTo>
                <a:lnTo>
                  <a:pt x="252153" y="147738"/>
                </a:lnTo>
                <a:lnTo>
                  <a:pt x="252178" y="147747"/>
                </a:lnTo>
                <a:lnTo>
                  <a:pt x="252209" y="147758"/>
                </a:lnTo>
                <a:lnTo>
                  <a:pt x="252235" y="147767"/>
                </a:lnTo>
                <a:lnTo>
                  <a:pt x="252267" y="147778"/>
                </a:lnTo>
                <a:lnTo>
                  <a:pt x="252285" y="147785"/>
                </a:lnTo>
                <a:lnTo>
                  <a:pt x="252285" y="147785"/>
                </a:lnTo>
                <a:lnTo>
                  <a:pt x="252323" y="147801"/>
                </a:lnTo>
                <a:lnTo>
                  <a:pt x="252345" y="147811"/>
                </a:lnTo>
                <a:lnTo>
                  <a:pt x="252376" y="147824"/>
                </a:lnTo>
                <a:lnTo>
                  <a:pt x="252398" y="147834"/>
                </a:lnTo>
                <a:lnTo>
                  <a:pt x="252398" y="147834"/>
                </a:lnTo>
                <a:lnTo>
                  <a:pt x="252437" y="147848"/>
                </a:lnTo>
                <a:lnTo>
                  <a:pt x="252444" y="147850"/>
                </a:lnTo>
                <a:lnTo>
                  <a:pt x="252457" y="147855"/>
                </a:lnTo>
                <a:lnTo>
                  <a:pt x="252497" y="147869"/>
                </a:lnTo>
                <a:lnTo>
                  <a:pt x="252503" y="147874"/>
                </a:lnTo>
                <a:lnTo>
                  <a:pt x="252518" y="147887"/>
                </a:lnTo>
                <a:lnTo>
                  <a:pt x="252547" y="147911"/>
                </a:lnTo>
                <a:lnTo>
                  <a:pt x="252560" y="147921"/>
                </a:lnTo>
                <a:lnTo>
                  <a:pt x="252616" y="147967"/>
                </a:lnTo>
                <a:lnTo>
                  <a:pt x="252622" y="147972"/>
                </a:lnTo>
                <a:lnTo>
                  <a:pt x="252643" y="147987"/>
                </a:lnTo>
                <a:lnTo>
                  <a:pt x="252715" y="148043"/>
                </a:lnTo>
                <a:lnTo>
                  <a:pt x="252724" y="148050"/>
                </a:lnTo>
                <a:lnTo>
                  <a:pt x="252736" y="148059"/>
                </a:lnTo>
                <a:lnTo>
                  <a:pt x="252790" y="148104"/>
                </a:lnTo>
                <a:lnTo>
                  <a:pt x="252798" y="148110"/>
                </a:lnTo>
                <a:lnTo>
                  <a:pt x="252806" y="148117"/>
                </a:lnTo>
                <a:lnTo>
                  <a:pt x="252846" y="148150"/>
                </a:lnTo>
                <a:lnTo>
                  <a:pt x="252877" y="148165"/>
                </a:lnTo>
                <a:lnTo>
                  <a:pt x="252920" y="148185"/>
                </a:lnTo>
                <a:lnTo>
                  <a:pt x="252938" y="148193"/>
                </a:lnTo>
                <a:lnTo>
                  <a:pt x="252941" y="148195"/>
                </a:lnTo>
                <a:lnTo>
                  <a:pt x="252985" y="148216"/>
                </a:lnTo>
                <a:lnTo>
                  <a:pt x="253021" y="148233"/>
                </a:lnTo>
                <a:lnTo>
                  <a:pt x="253031" y="148238"/>
                </a:lnTo>
                <a:lnTo>
                  <a:pt x="253085" y="148288"/>
                </a:lnTo>
                <a:lnTo>
                  <a:pt x="253101" y="148302"/>
                </a:lnTo>
                <a:lnTo>
                  <a:pt x="253121" y="148335"/>
                </a:lnTo>
                <a:lnTo>
                  <a:pt x="253126" y="148344"/>
                </a:lnTo>
                <a:lnTo>
                  <a:pt x="253139" y="148366"/>
                </a:lnTo>
                <a:lnTo>
                  <a:pt x="253166" y="148411"/>
                </a:lnTo>
                <a:lnTo>
                  <a:pt x="253173" y="148422"/>
                </a:lnTo>
                <a:lnTo>
                  <a:pt x="253173" y="148423"/>
                </a:lnTo>
                <a:lnTo>
                  <a:pt x="253205" y="148475"/>
                </a:lnTo>
                <a:lnTo>
                  <a:pt x="253215" y="148492"/>
                </a:lnTo>
                <a:lnTo>
                  <a:pt x="253217" y="148496"/>
                </a:lnTo>
                <a:lnTo>
                  <a:pt x="253235" y="148538"/>
                </a:lnTo>
                <a:lnTo>
                  <a:pt x="253239" y="148549"/>
                </a:lnTo>
                <a:lnTo>
                  <a:pt x="253261" y="148601"/>
                </a:lnTo>
                <a:lnTo>
                  <a:pt x="253267" y="148615"/>
                </a:lnTo>
                <a:lnTo>
                  <a:pt x="253285" y="148656"/>
                </a:lnTo>
                <a:lnTo>
                  <a:pt x="253292" y="148673"/>
                </a:lnTo>
                <a:lnTo>
                  <a:pt x="253294" y="148679"/>
                </a:lnTo>
                <a:lnTo>
                  <a:pt x="253303" y="148719"/>
                </a:lnTo>
                <a:lnTo>
                  <a:pt x="253306" y="148729"/>
                </a:lnTo>
                <a:lnTo>
                  <a:pt x="253310" y="148749"/>
                </a:lnTo>
                <a:lnTo>
                  <a:pt x="253324" y="148792"/>
                </a:lnTo>
                <a:lnTo>
                  <a:pt x="253347" y="148864"/>
                </a:lnTo>
                <a:lnTo>
                  <a:pt x="253348" y="148867"/>
                </a:lnTo>
                <a:lnTo>
                  <a:pt x="253363" y="148914"/>
                </a:lnTo>
                <a:lnTo>
                  <a:pt x="253369" y="148935"/>
                </a:lnTo>
                <a:lnTo>
                  <a:pt x="253371" y="148941"/>
                </a:lnTo>
                <a:lnTo>
                  <a:pt x="253392" y="149011"/>
                </a:lnTo>
                <a:lnTo>
                  <a:pt x="253412" y="149074"/>
                </a:lnTo>
                <a:lnTo>
                  <a:pt x="253415" y="149083"/>
                </a:lnTo>
                <a:lnTo>
                  <a:pt x="253425" y="149118"/>
                </a:lnTo>
                <a:lnTo>
                  <a:pt x="253429" y="149131"/>
                </a:lnTo>
                <a:lnTo>
                  <a:pt x="253431" y="149137"/>
                </a:lnTo>
                <a:lnTo>
                  <a:pt x="253435" y="149149"/>
                </a:lnTo>
                <a:lnTo>
                  <a:pt x="253436" y="149154"/>
                </a:lnTo>
                <a:lnTo>
                  <a:pt x="253519" y="149456"/>
                </a:lnTo>
                <a:lnTo>
                  <a:pt x="253681" y="149707"/>
                </a:lnTo>
                <a:lnTo>
                  <a:pt x="254034" y="149711"/>
                </a:lnTo>
                <a:lnTo>
                  <a:pt x="254396" y="149639"/>
                </a:lnTo>
                <a:lnTo>
                  <a:pt x="254744" y="149509"/>
                </a:lnTo>
                <a:lnTo>
                  <a:pt x="254999" y="149307"/>
                </a:lnTo>
                <a:lnTo>
                  <a:pt x="255291" y="149063"/>
                </a:lnTo>
                <a:lnTo>
                  <a:pt x="255482" y="148797"/>
                </a:lnTo>
                <a:lnTo>
                  <a:pt x="255485" y="148787"/>
                </a:lnTo>
                <a:lnTo>
                  <a:pt x="255562" y="148532"/>
                </a:lnTo>
                <a:lnTo>
                  <a:pt x="255573" y="148493"/>
                </a:lnTo>
                <a:lnTo>
                  <a:pt x="255569" y="148295"/>
                </a:lnTo>
                <a:lnTo>
                  <a:pt x="255578" y="148053"/>
                </a:lnTo>
                <a:lnTo>
                  <a:pt x="255584" y="147903"/>
                </a:lnTo>
                <a:lnTo>
                  <a:pt x="255585" y="147885"/>
                </a:lnTo>
                <a:lnTo>
                  <a:pt x="255586" y="147851"/>
                </a:lnTo>
                <a:lnTo>
                  <a:pt x="255588" y="147782"/>
                </a:lnTo>
                <a:lnTo>
                  <a:pt x="255590" y="147737"/>
                </a:lnTo>
                <a:lnTo>
                  <a:pt x="255591" y="147712"/>
                </a:lnTo>
                <a:lnTo>
                  <a:pt x="255642" y="147631"/>
                </a:lnTo>
                <a:lnTo>
                  <a:pt x="255651" y="147617"/>
                </a:lnTo>
                <a:lnTo>
                  <a:pt x="255662" y="147599"/>
                </a:lnTo>
                <a:lnTo>
                  <a:pt x="255665" y="147589"/>
                </a:lnTo>
                <a:lnTo>
                  <a:pt x="255668" y="147577"/>
                </a:lnTo>
                <a:lnTo>
                  <a:pt x="255678" y="147556"/>
                </a:lnTo>
                <a:lnTo>
                  <a:pt x="255683" y="147541"/>
                </a:lnTo>
                <a:lnTo>
                  <a:pt x="255701" y="147459"/>
                </a:lnTo>
                <a:lnTo>
                  <a:pt x="255698" y="147440"/>
                </a:lnTo>
                <a:lnTo>
                  <a:pt x="255701" y="147428"/>
                </a:lnTo>
                <a:lnTo>
                  <a:pt x="255734" y="147401"/>
                </a:lnTo>
                <a:lnTo>
                  <a:pt x="255739" y="147398"/>
                </a:lnTo>
                <a:lnTo>
                  <a:pt x="255740" y="147397"/>
                </a:lnTo>
                <a:lnTo>
                  <a:pt x="255750" y="147393"/>
                </a:lnTo>
                <a:lnTo>
                  <a:pt x="255766" y="147386"/>
                </a:lnTo>
                <a:lnTo>
                  <a:pt x="255778" y="147380"/>
                </a:lnTo>
                <a:lnTo>
                  <a:pt x="255783" y="147378"/>
                </a:lnTo>
                <a:lnTo>
                  <a:pt x="255791" y="147374"/>
                </a:lnTo>
                <a:lnTo>
                  <a:pt x="255802" y="147369"/>
                </a:lnTo>
                <a:lnTo>
                  <a:pt x="255806" y="147368"/>
                </a:lnTo>
                <a:lnTo>
                  <a:pt x="255811" y="147365"/>
                </a:lnTo>
                <a:lnTo>
                  <a:pt x="255815" y="147363"/>
                </a:lnTo>
                <a:lnTo>
                  <a:pt x="255822" y="147360"/>
                </a:lnTo>
                <a:lnTo>
                  <a:pt x="255826" y="147358"/>
                </a:lnTo>
                <a:lnTo>
                  <a:pt x="255832" y="147356"/>
                </a:lnTo>
                <a:lnTo>
                  <a:pt x="255837" y="147353"/>
                </a:lnTo>
                <a:lnTo>
                  <a:pt x="255842" y="147351"/>
                </a:lnTo>
                <a:lnTo>
                  <a:pt x="255847" y="147349"/>
                </a:lnTo>
                <a:lnTo>
                  <a:pt x="255853" y="147346"/>
                </a:lnTo>
                <a:lnTo>
                  <a:pt x="255856" y="147345"/>
                </a:lnTo>
                <a:lnTo>
                  <a:pt x="255861" y="147342"/>
                </a:lnTo>
                <a:lnTo>
                  <a:pt x="255866" y="147340"/>
                </a:lnTo>
                <a:lnTo>
                  <a:pt x="255869" y="147339"/>
                </a:lnTo>
                <a:lnTo>
                  <a:pt x="255876" y="147335"/>
                </a:lnTo>
                <a:lnTo>
                  <a:pt x="255889" y="147330"/>
                </a:lnTo>
                <a:lnTo>
                  <a:pt x="255897" y="147326"/>
                </a:lnTo>
                <a:lnTo>
                  <a:pt x="255900" y="147325"/>
                </a:lnTo>
                <a:lnTo>
                  <a:pt x="255910" y="147320"/>
                </a:lnTo>
                <a:lnTo>
                  <a:pt x="255918" y="147318"/>
                </a:lnTo>
                <a:lnTo>
                  <a:pt x="255947" y="147308"/>
                </a:lnTo>
                <a:lnTo>
                  <a:pt x="255969" y="147301"/>
                </a:lnTo>
                <a:lnTo>
                  <a:pt x="255976" y="147298"/>
                </a:lnTo>
                <a:lnTo>
                  <a:pt x="255993" y="147292"/>
                </a:lnTo>
                <a:lnTo>
                  <a:pt x="256000" y="147290"/>
                </a:lnTo>
                <a:lnTo>
                  <a:pt x="256018" y="147284"/>
                </a:lnTo>
                <a:lnTo>
                  <a:pt x="256024" y="147282"/>
                </a:lnTo>
                <a:lnTo>
                  <a:pt x="256046" y="147274"/>
                </a:lnTo>
                <a:lnTo>
                  <a:pt x="256052" y="147272"/>
                </a:lnTo>
                <a:lnTo>
                  <a:pt x="256074" y="147265"/>
                </a:lnTo>
                <a:lnTo>
                  <a:pt x="256098" y="147257"/>
                </a:lnTo>
                <a:lnTo>
                  <a:pt x="256104" y="147255"/>
                </a:lnTo>
                <a:lnTo>
                  <a:pt x="256111" y="147253"/>
                </a:lnTo>
                <a:lnTo>
                  <a:pt x="256118" y="147248"/>
                </a:lnTo>
                <a:lnTo>
                  <a:pt x="256123" y="147245"/>
                </a:lnTo>
                <a:lnTo>
                  <a:pt x="256135" y="147236"/>
                </a:lnTo>
                <a:lnTo>
                  <a:pt x="256144" y="147230"/>
                </a:lnTo>
                <a:lnTo>
                  <a:pt x="256149" y="147226"/>
                </a:lnTo>
                <a:lnTo>
                  <a:pt x="256156" y="147221"/>
                </a:lnTo>
                <a:lnTo>
                  <a:pt x="256172" y="147212"/>
                </a:lnTo>
                <a:lnTo>
                  <a:pt x="256177" y="147209"/>
                </a:lnTo>
                <a:lnTo>
                  <a:pt x="256189" y="147199"/>
                </a:lnTo>
                <a:lnTo>
                  <a:pt x="256191" y="147198"/>
                </a:lnTo>
                <a:lnTo>
                  <a:pt x="256197" y="147190"/>
                </a:lnTo>
                <a:lnTo>
                  <a:pt x="256200" y="147186"/>
                </a:lnTo>
                <a:lnTo>
                  <a:pt x="256210" y="147172"/>
                </a:lnTo>
                <a:lnTo>
                  <a:pt x="256213" y="147168"/>
                </a:lnTo>
                <a:lnTo>
                  <a:pt x="256221" y="147156"/>
                </a:lnTo>
                <a:lnTo>
                  <a:pt x="256230" y="147143"/>
                </a:lnTo>
                <a:lnTo>
                  <a:pt x="256257" y="147107"/>
                </a:lnTo>
                <a:lnTo>
                  <a:pt x="256279" y="147078"/>
                </a:lnTo>
                <a:lnTo>
                  <a:pt x="256300" y="147052"/>
                </a:lnTo>
                <a:lnTo>
                  <a:pt x="256314" y="147034"/>
                </a:lnTo>
                <a:lnTo>
                  <a:pt x="256347" y="147012"/>
                </a:lnTo>
                <a:lnTo>
                  <a:pt x="256367" y="146999"/>
                </a:lnTo>
                <a:lnTo>
                  <a:pt x="256841" y="146694"/>
                </a:lnTo>
                <a:lnTo>
                  <a:pt x="256847" y="146689"/>
                </a:lnTo>
                <a:lnTo>
                  <a:pt x="256868" y="146676"/>
                </a:lnTo>
                <a:lnTo>
                  <a:pt x="256898" y="146656"/>
                </a:lnTo>
                <a:lnTo>
                  <a:pt x="256933" y="146632"/>
                </a:lnTo>
                <a:lnTo>
                  <a:pt x="256942" y="146626"/>
                </a:lnTo>
                <a:lnTo>
                  <a:pt x="256992" y="146592"/>
                </a:lnTo>
                <a:lnTo>
                  <a:pt x="256992" y="146592"/>
                </a:lnTo>
                <a:lnTo>
                  <a:pt x="257040" y="146595"/>
                </a:lnTo>
                <a:lnTo>
                  <a:pt x="257360" y="146524"/>
                </a:lnTo>
                <a:lnTo>
                  <a:pt x="257685" y="146421"/>
                </a:lnTo>
                <a:lnTo>
                  <a:pt x="257781" y="146376"/>
                </a:lnTo>
                <a:lnTo>
                  <a:pt x="257813" y="146361"/>
                </a:lnTo>
                <a:lnTo>
                  <a:pt x="257868" y="146336"/>
                </a:lnTo>
                <a:lnTo>
                  <a:pt x="257923" y="146311"/>
                </a:lnTo>
                <a:lnTo>
                  <a:pt x="258133" y="146166"/>
                </a:lnTo>
                <a:lnTo>
                  <a:pt x="258428" y="146055"/>
                </a:lnTo>
                <a:lnTo>
                  <a:pt x="258461" y="146043"/>
                </a:lnTo>
                <a:lnTo>
                  <a:pt x="258857" y="145990"/>
                </a:lnTo>
                <a:lnTo>
                  <a:pt x="258942" y="145911"/>
                </a:lnTo>
                <a:lnTo>
                  <a:pt x="259009" y="145850"/>
                </a:lnTo>
                <a:lnTo>
                  <a:pt x="259144" y="145682"/>
                </a:lnTo>
                <a:lnTo>
                  <a:pt x="259193" y="145501"/>
                </a:lnTo>
                <a:lnTo>
                  <a:pt x="259188" y="145394"/>
                </a:lnTo>
                <a:lnTo>
                  <a:pt x="259111" y="145166"/>
                </a:lnTo>
                <a:lnTo>
                  <a:pt x="258880" y="145151"/>
                </a:lnTo>
                <a:lnTo>
                  <a:pt x="258875" y="145148"/>
                </a:lnTo>
                <a:lnTo>
                  <a:pt x="258866" y="145143"/>
                </a:lnTo>
                <a:lnTo>
                  <a:pt x="258854" y="145137"/>
                </a:lnTo>
                <a:lnTo>
                  <a:pt x="258847" y="145132"/>
                </a:lnTo>
                <a:lnTo>
                  <a:pt x="258571" y="144977"/>
                </a:lnTo>
                <a:lnTo>
                  <a:pt x="258534" y="144960"/>
                </a:lnTo>
                <a:lnTo>
                  <a:pt x="258520" y="144954"/>
                </a:lnTo>
                <a:lnTo>
                  <a:pt x="258428" y="144911"/>
                </a:lnTo>
                <a:lnTo>
                  <a:pt x="258378" y="144888"/>
                </a:lnTo>
                <a:lnTo>
                  <a:pt x="258370" y="144885"/>
                </a:lnTo>
                <a:lnTo>
                  <a:pt x="258329" y="144866"/>
                </a:lnTo>
                <a:lnTo>
                  <a:pt x="258291" y="144848"/>
                </a:lnTo>
                <a:lnTo>
                  <a:pt x="258269" y="144839"/>
                </a:lnTo>
                <a:lnTo>
                  <a:pt x="258165" y="144796"/>
                </a:lnTo>
                <a:lnTo>
                  <a:pt x="258050" y="144749"/>
                </a:lnTo>
                <a:lnTo>
                  <a:pt x="257808" y="144666"/>
                </a:lnTo>
                <a:lnTo>
                  <a:pt x="257511" y="144492"/>
                </a:lnTo>
                <a:lnTo>
                  <a:pt x="257325" y="144309"/>
                </a:lnTo>
                <a:lnTo>
                  <a:pt x="257325" y="144307"/>
                </a:lnTo>
                <a:lnTo>
                  <a:pt x="257292" y="144108"/>
                </a:lnTo>
                <a:lnTo>
                  <a:pt x="257288" y="144074"/>
                </a:lnTo>
                <a:lnTo>
                  <a:pt x="257288" y="144047"/>
                </a:lnTo>
                <a:lnTo>
                  <a:pt x="257293" y="144032"/>
                </a:lnTo>
                <a:lnTo>
                  <a:pt x="257295" y="144024"/>
                </a:lnTo>
                <a:lnTo>
                  <a:pt x="257321" y="143931"/>
                </a:lnTo>
                <a:lnTo>
                  <a:pt x="257411" y="143598"/>
                </a:lnTo>
                <a:lnTo>
                  <a:pt x="257392" y="143522"/>
                </a:lnTo>
                <a:lnTo>
                  <a:pt x="257366" y="143418"/>
                </a:lnTo>
                <a:lnTo>
                  <a:pt x="257321" y="143234"/>
                </a:lnTo>
                <a:lnTo>
                  <a:pt x="257303" y="143170"/>
                </a:lnTo>
                <a:lnTo>
                  <a:pt x="257266" y="143038"/>
                </a:lnTo>
                <a:lnTo>
                  <a:pt x="257182" y="142746"/>
                </a:lnTo>
                <a:lnTo>
                  <a:pt x="257168" y="142695"/>
                </a:lnTo>
                <a:lnTo>
                  <a:pt x="257144" y="142610"/>
                </a:lnTo>
                <a:lnTo>
                  <a:pt x="257112" y="142492"/>
                </a:lnTo>
                <a:lnTo>
                  <a:pt x="257049" y="142267"/>
                </a:lnTo>
                <a:lnTo>
                  <a:pt x="257048" y="142263"/>
                </a:lnTo>
                <a:lnTo>
                  <a:pt x="257047" y="142255"/>
                </a:lnTo>
                <a:lnTo>
                  <a:pt x="257046" y="142251"/>
                </a:lnTo>
                <a:lnTo>
                  <a:pt x="257043" y="142239"/>
                </a:lnTo>
                <a:lnTo>
                  <a:pt x="257038" y="142215"/>
                </a:lnTo>
                <a:lnTo>
                  <a:pt x="257038" y="142184"/>
                </a:lnTo>
                <a:lnTo>
                  <a:pt x="257045" y="142155"/>
                </a:lnTo>
                <a:lnTo>
                  <a:pt x="257053" y="142137"/>
                </a:lnTo>
                <a:lnTo>
                  <a:pt x="257056" y="142127"/>
                </a:lnTo>
                <a:lnTo>
                  <a:pt x="257058" y="142116"/>
                </a:lnTo>
                <a:lnTo>
                  <a:pt x="257073" y="142072"/>
                </a:lnTo>
                <a:lnTo>
                  <a:pt x="257073" y="142072"/>
                </a:lnTo>
                <a:lnTo>
                  <a:pt x="257085" y="142031"/>
                </a:lnTo>
                <a:lnTo>
                  <a:pt x="257089" y="142017"/>
                </a:lnTo>
                <a:lnTo>
                  <a:pt x="257110" y="141947"/>
                </a:lnTo>
                <a:lnTo>
                  <a:pt x="257127" y="141892"/>
                </a:lnTo>
                <a:lnTo>
                  <a:pt x="257136" y="141861"/>
                </a:lnTo>
                <a:lnTo>
                  <a:pt x="257164" y="141780"/>
                </a:lnTo>
                <a:lnTo>
                  <a:pt x="257166" y="141774"/>
                </a:lnTo>
                <a:lnTo>
                  <a:pt x="257168" y="141769"/>
                </a:lnTo>
                <a:lnTo>
                  <a:pt x="257182" y="141726"/>
                </a:lnTo>
                <a:lnTo>
                  <a:pt x="257225" y="141601"/>
                </a:lnTo>
                <a:lnTo>
                  <a:pt x="257231" y="141584"/>
                </a:lnTo>
                <a:lnTo>
                  <a:pt x="257243" y="141558"/>
                </a:lnTo>
                <a:lnTo>
                  <a:pt x="257290" y="141452"/>
                </a:lnTo>
                <a:lnTo>
                  <a:pt x="257315" y="141395"/>
                </a:lnTo>
                <a:lnTo>
                  <a:pt x="257321" y="141383"/>
                </a:lnTo>
                <a:lnTo>
                  <a:pt x="257347" y="141342"/>
                </a:lnTo>
                <a:lnTo>
                  <a:pt x="257363" y="141317"/>
                </a:lnTo>
                <a:lnTo>
                  <a:pt x="257439" y="141242"/>
                </a:lnTo>
                <a:lnTo>
                  <a:pt x="257441" y="141241"/>
                </a:lnTo>
                <a:lnTo>
                  <a:pt x="257465" y="141219"/>
                </a:lnTo>
                <a:lnTo>
                  <a:pt x="257516" y="141173"/>
                </a:lnTo>
                <a:lnTo>
                  <a:pt x="257550" y="141141"/>
                </a:lnTo>
                <a:lnTo>
                  <a:pt x="257567" y="141126"/>
                </a:lnTo>
                <a:lnTo>
                  <a:pt x="257590" y="141105"/>
                </a:lnTo>
                <a:lnTo>
                  <a:pt x="257650" y="141051"/>
                </a:lnTo>
                <a:lnTo>
                  <a:pt x="257664" y="141038"/>
                </a:lnTo>
                <a:lnTo>
                  <a:pt x="257674" y="141030"/>
                </a:lnTo>
                <a:lnTo>
                  <a:pt x="257680" y="141025"/>
                </a:lnTo>
                <a:lnTo>
                  <a:pt x="257696" y="141013"/>
                </a:lnTo>
                <a:lnTo>
                  <a:pt x="257769" y="140956"/>
                </a:lnTo>
                <a:lnTo>
                  <a:pt x="257805" y="140928"/>
                </a:lnTo>
                <a:lnTo>
                  <a:pt x="257823" y="140914"/>
                </a:lnTo>
                <a:lnTo>
                  <a:pt x="257905" y="140850"/>
                </a:lnTo>
                <a:lnTo>
                  <a:pt x="258080" y="140730"/>
                </a:lnTo>
                <a:lnTo>
                  <a:pt x="258097" y="140720"/>
                </a:lnTo>
                <a:lnTo>
                  <a:pt x="258151" y="140684"/>
                </a:lnTo>
                <a:lnTo>
                  <a:pt x="258268" y="140604"/>
                </a:lnTo>
                <a:lnTo>
                  <a:pt x="258311" y="140576"/>
                </a:lnTo>
                <a:lnTo>
                  <a:pt x="258322" y="140568"/>
                </a:lnTo>
                <a:lnTo>
                  <a:pt x="258359" y="140481"/>
                </a:lnTo>
                <a:lnTo>
                  <a:pt x="258385" y="140295"/>
                </a:lnTo>
                <a:lnTo>
                  <a:pt x="258375" y="140172"/>
                </a:lnTo>
                <a:lnTo>
                  <a:pt x="258359" y="140054"/>
                </a:lnTo>
                <a:lnTo>
                  <a:pt x="258345" y="139954"/>
                </a:lnTo>
                <a:lnTo>
                  <a:pt x="258307" y="139799"/>
                </a:lnTo>
                <a:lnTo>
                  <a:pt x="258291" y="139647"/>
                </a:lnTo>
                <a:lnTo>
                  <a:pt x="258317" y="139398"/>
                </a:lnTo>
                <a:lnTo>
                  <a:pt x="258319" y="139092"/>
                </a:lnTo>
                <a:lnTo>
                  <a:pt x="258298" y="138999"/>
                </a:lnTo>
                <a:lnTo>
                  <a:pt x="258280" y="138752"/>
                </a:lnTo>
                <a:lnTo>
                  <a:pt x="258299" y="138566"/>
                </a:lnTo>
                <a:lnTo>
                  <a:pt x="258341" y="138468"/>
                </a:lnTo>
                <a:lnTo>
                  <a:pt x="258387" y="138406"/>
                </a:lnTo>
                <a:lnTo>
                  <a:pt x="258502" y="138231"/>
                </a:lnTo>
                <a:lnTo>
                  <a:pt x="258537" y="138178"/>
                </a:lnTo>
                <a:lnTo>
                  <a:pt x="258613" y="138110"/>
                </a:lnTo>
                <a:lnTo>
                  <a:pt x="258754" y="137990"/>
                </a:lnTo>
                <a:lnTo>
                  <a:pt x="258829" y="137900"/>
                </a:lnTo>
                <a:lnTo>
                  <a:pt x="258839" y="137845"/>
                </a:lnTo>
                <a:lnTo>
                  <a:pt x="258855" y="137750"/>
                </a:lnTo>
                <a:lnTo>
                  <a:pt x="258848" y="137723"/>
                </a:lnTo>
                <a:lnTo>
                  <a:pt x="258839" y="137692"/>
                </a:lnTo>
                <a:lnTo>
                  <a:pt x="258792" y="137625"/>
                </a:lnTo>
                <a:lnTo>
                  <a:pt x="258790" y="137622"/>
                </a:lnTo>
                <a:lnTo>
                  <a:pt x="258713" y="137529"/>
                </a:lnTo>
                <a:lnTo>
                  <a:pt x="258680" y="137496"/>
                </a:lnTo>
                <a:lnTo>
                  <a:pt x="258564" y="137382"/>
                </a:lnTo>
                <a:lnTo>
                  <a:pt x="258350" y="137149"/>
                </a:lnTo>
                <a:lnTo>
                  <a:pt x="258335" y="137133"/>
                </a:lnTo>
                <a:lnTo>
                  <a:pt x="258222" y="137015"/>
                </a:lnTo>
                <a:lnTo>
                  <a:pt x="258110" y="136896"/>
                </a:lnTo>
                <a:lnTo>
                  <a:pt x="258061" y="136815"/>
                </a:lnTo>
                <a:lnTo>
                  <a:pt x="258010" y="136762"/>
                </a:lnTo>
                <a:lnTo>
                  <a:pt x="258006" y="136759"/>
                </a:lnTo>
                <a:lnTo>
                  <a:pt x="257915" y="136710"/>
                </a:lnTo>
                <a:lnTo>
                  <a:pt x="257780" y="136680"/>
                </a:lnTo>
                <a:lnTo>
                  <a:pt x="257691" y="136601"/>
                </a:lnTo>
                <a:lnTo>
                  <a:pt x="257616" y="136519"/>
                </a:lnTo>
                <a:lnTo>
                  <a:pt x="257552" y="136355"/>
                </a:lnTo>
                <a:lnTo>
                  <a:pt x="257544" y="136224"/>
                </a:lnTo>
                <a:lnTo>
                  <a:pt x="257541" y="136173"/>
                </a:lnTo>
                <a:lnTo>
                  <a:pt x="257582" y="135947"/>
                </a:lnTo>
                <a:lnTo>
                  <a:pt x="257582" y="135947"/>
                </a:lnTo>
                <a:lnTo>
                  <a:pt x="257582" y="135947"/>
                </a:lnTo>
                <a:lnTo>
                  <a:pt x="257583" y="135940"/>
                </a:lnTo>
                <a:lnTo>
                  <a:pt x="257665" y="135618"/>
                </a:lnTo>
                <a:lnTo>
                  <a:pt x="257709" y="135536"/>
                </a:lnTo>
                <a:lnTo>
                  <a:pt x="257711" y="135532"/>
                </a:lnTo>
                <a:lnTo>
                  <a:pt x="257719" y="135519"/>
                </a:lnTo>
                <a:lnTo>
                  <a:pt x="257840" y="135297"/>
                </a:lnTo>
                <a:lnTo>
                  <a:pt x="257950" y="135176"/>
                </a:lnTo>
                <a:lnTo>
                  <a:pt x="258012" y="135115"/>
                </a:lnTo>
                <a:lnTo>
                  <a:pt x="258243" y="134983"/>
                </a:lnTo>
                <a:lnTo>
                  <a:pt x="258363" y="134941"/>
                </a:lnTo>
                <a:lnTo>
                  <a:pt x="258369" y="134939"/>
                </a:lnTo>
                <a:lnTo>
                  <a:pt x="258378" y="134936"/>
                </a:lnTo>
                <a:lnTo>
                  <a:pt x="258406" y="134926"/>
                </a:lnTo>
                <a:lnTo>
                  <a:pt x="258575" y="134917"/>
                </a:lnTo>
                <a:lnTo>
                  <a:pt x="258583" y="134918"/>
                </a:lnTo>
                <a:lnTo>
                  <a:pt x="258597" y="134917"/>
                </a:lnTo>
                <a:lnTo>
                  <a:pt x="258729" y="134928"/>
                </a:lnTo>
                <a:lnTo>
                  <a:pt x="258763" y="134935"/>
                </a:lnTo>
                <a:lnTo>
                  <a:pt x="258771" y="134936"/>
                </a:lnTo>
                <a:lnTo>
                  <a:pt x="258799" y="134941"/>
                </a:lnTo>
                <a:lnTo>
                  <a:pt x="258907" y="134961"/>
                </a:lnTo>
                <a:lnTo>
                  <a:pt x="259079" y="134983"/>
                </a:lnTo>
                <a:lnTo>
                  <a:pt x="259249" y="135007"/>
                </a:lnTo>
                <a:lnTo>
                  <a:pt x="259416" y="135000"/>
                </a:lnTo>
                <a:lnTo>
                  <a:pt x="259576" y="134975"/>
                </a:lnTo>
                <a:lnTo>
                  <a:pt x="259717" y="134953"/>
                </a:lnTo>
                <a:lnTo>
                  <a:pt x="259884" y="134862"/>
                </a:lnTo>
                <a:lnTo>
                  <a:pt x="260211" y="134733"/>
                </a:lnTo>
                <a:lnTo>
                  <a:pt x="260456" y="134598"/>
                </a:lnTo>
                <a:lnTo>
                  <a:pt x="260608" y="134538"/>
                </a:lnTo>
                <a:lnTo>
                  <a:pt x="260786" y="134467"/>
                </a:lnTo>
                <a:lnTo>
                  <a:pt x="260881" y="134404"/>
                </a:lnTo>
                <a:lnTo>
                  <a:pt x="260910" y="134384"/>
                </a:lnTo>
                <a:lnTo>
                  <a:pt x="261048" y="134291"/>
                </a:lnTo>
                <a:lnTo>
                  <a:pt x="261291" y="134054"/>
                </a:lnTo>
                <a:lnTo>
                  <a:pt x="261454" y="133936"/>
                </a:lnTo>
                <a:lnTo>
                  <a:pt x="261649" y="133821"/>
                </a:lnTo>
                <a:lnTo>
                  <a:pt x="261818" y="133730"/>
                </a:lnTo>
                <a:lnTo>
                  <a:pt x="261945" y="133595"/>
                </a:lnTo>
                <a:lnTo>
                  <a:pt x="262117" y="133351"/>
                </a:lnTo>
                <a:lnTo>
                  <a:pt x="262289" y="133169"/>
                </a:lnTo>
                <a:lnTo>
                  <a:pt x="262438" y="133134"/>
                </a:lnTo>
                <a:lnTo>
                  <a:pt x="262499" y="133131"/>
                </a:lnTo>
                <a:lnTo>
                  <a:pt x="262607" y="133126"/>
                </a:lnTo>
                <a:lnTo>
                  <a:pt x="262623" y="133126"/>
                </a:lnTo>
                <a:lnTo>
                  <a:pt x="262629" y="133126"/>
                </a:lnTo>
                <a:lnTo>
                  <a:pt x="262933" y="133131"/>
                </a:lnTo>
                <a:lnTo>
                  <a:pt x="263024" y="133158"/>
                </a:lnTo>
                <a:lnTo>
                  <a:pt x="263097" y="133197"/>
                </a:lnTo>
                <a:lnTo>
                  <a:pt x="263241" y="133288"/>
                </a:lnTo>
                <a:lnTo>
                  <a:pt x="263286" y="133346"/>
                </a:lnTo>
                <a:lnTo>
                  <a:pt x="263354" y="133433"/>
                </a:lnTo>
                <a:lnTo>
                  <a:pt x="263466" y="133538"/>
                </a:lnTo>
                <a:lnTo>
                  <a:pt x="263667" y="133727"/>
                </a:lnTo>
                <a:lnTo>
                  <a:pt x="263757" y="133829"/>
                </a:lnTo>
                <a:lnTo>
                  <a:pt x="263903" y="133958"/>
                </a:lnTo>
                <a:lnTo>
                  <a:pt x="264078" y="134057"/>
                </a:lnTo>
                <a:lnTo>
                  <a:pt x="264195" y="134062"/>
                </a:lnTo>
                <a:lnTo>
                  <a:pt x="264401" y="134049"/>
                </a:lnTo>
                <a:lnTo>
                  <a:pt x="264494" y="134010"/>
                </a:lnTo>
                <a:lnTo>
                  <a:pt x="264728" y="133807"/>
                </a:lnTo>
                <a:lnTo>
                  <a:pt x="264996" y="133606"/>
                </a:lnTo>
                <a:lnTo>
                  <a:pt x="265145" y="133455"/>
                </a:lnTo>
                <a:lnTo>
                  <a:pt x="265362" y="133233"/>
                </a:lnTo>
                <a:lnTo>
                  <a:pt x="265712" y="132906"/>
                </a:lnTo>
                <a:lnTo>
                  <a:pt x="265975" y="132709"/>
                </a:lnTo>
                <a:lnTo>
                  <a:pt x="265976" y="132708"/>
                </a:lnTo>
                <a:lnTo>
                  <a:pt x="266039" y="132661"/>
                </a:lnTo>
                <a:lnTo>
                  <a:pt x="266318" y="132529"/>
                </a:lnTo>
                <a:lnTo>
                  <a:pt x="266490" y="132507"/>
                </a:lnTo>
                <a:lnTo>
                  <a:pt x="266501" y="132509"/>
                </a:lnTo>
                <a:lnTo>
                  <a:pt x="266512" y="132507"/>
                </a:lnTo>
                <a:lnTo>
                  <a:pt x="266689" y="132529"/>
                </a:lnTo>
                <a:lnTo>
                  <a:pt x="266929" y="132557"/>
                </a:lnTo>
                <a:lnTo>
                  <a:pt x="267191" y="132636"/>
                </a:lnTo>
                <a:lnTo>
                  <a:pt x="267284" y="132683"/>
                </a:lnTo>
                <a:lnTo>
                  <a:pt x="267347" y="132724"/>
                </a:lnTo>
                <a:lnTo>
                  <a:pt x="267434" y="132779"/>
                </a:lnTo>
                <a:lnTo>
                  <a:pt x="267490" y="132853"/>
                </a:lnTo>
                <a:lnTo>
                  <a:pt x="267515" y="132911"/>
                </a:lnTo>
                <a:lnTo>
                  <a:pt x="267527" y="133073"/>
                </a:lnTo>
                <a:lnTo>
                  <a:pt x="267560" y="133211"/>
                </a:lnTo>
                <a:lnTo>
                  <a:pt x="267634" y="133315"/>
                </a:lnTo>
                <a:lnTo>
                  <a:pt x="267701" y="133392"/>
                </a:lnTo>
                <a:lnTo>
                  <a:pt x="267806" y="133483"/>
                </a:lnTo>
                <a:lnTo>
                  <a:pt x="267896" y="133549"/>
                </a:lnTo>
                <a:lnTo>
                  <a:pt x="267988" y="133576"/>
                </a:lnTo>
                <a:lnTo>
                  <a:pt x="268134" y="133543"/>
                </a:lnTo>
                <a:lnTo>
                  <a:pt x="268218" y="133482"/>
                </a:lnTo>
                <a:lnTo>
                  <a:pt x="268281" y="133436"/>
                </a:lnTo>
                <a:lnTo>
                  <a:pt x="268340" y="133334"/>
                </a:lnTo>
                <a:lnTo>
                  <a:pt x="268389" y="133238"/>
                </a:lnTo>
                <a:lnTo>
                  <a:pt x="268392" y="133232"/>
                </a:lnTo>
                <a:lnTo>
                  <a:pt x="268461" y="133071"/>
                </a:lnTo>
                <a:lnTo>
                  <a:pt x="268523" y="132936"/>
                </a:lnTo>
                <a:lnTo>
                  <a:pt x="268656" y="132801"/>
                </a:lnTo>
                <a:lnTo>
                  <a:pt x="268739" y="132778"/>
                </a:lnTo>
                <a:lnTo>
                  <a:pt x="268884" y="132737"/>
                </a:lnTo>
                <a:lnTo>
                  <a:pt x="268890" y="132735"/>
                </a:lnTo>
                <a:lnTo>
                  <a:pt x="269437" y="132499"/>
                </a:lnTo>
                <a:lnTo>
                  <a:pt x="269628" y="132468"/>
                </a:lnTo>
                <a:lnTo>
                  <a:pt x="269748" y="132412"/>
                </a:lnTo>
                <a:lnTo>
                  <a:pt x="269861" y="132359"/>
                </a:lnTo>
                <a:lnTo>
                  <a:pt x="270209" y="132208"/>
                </a:lnTo>
                <a:lnTo>
                  <a:pt x="270216" y="132205"/>
                </a:lnTo>
                <a:lnTo>
                  <a:pt x="270512" y="132119"/>
                </a:lnTo>
                <a:lnTo>
                  <a:pt x="270852" y="132092"/>
                </a:lnTo>
                <a:lnTo>
                  <a:pt x="270871" y="132093"/>
                </a:lnTo>
                <a:lnTo>
                  <a:pt x="270872" y="132093"/>
                </a:lnTo>
                <a:lnTo>
                  <a:pt x="270930" y="132095"/>
                </a:lnTo>
                <a:lnTo>
                  <a:pt x="271063" y="132084"/>
                </a:lnTo>
                <a:lnTo>
                  <a:pt x="271072" y="132085"/>
                </a:lnTo>
                <a:lnTo>
                  <a:pt x="271085" y="132084"/>
                </a:lnTo>
                <a:lnTo>
                  <a:pt x="271279" y="132108"/>
                </a:lnTo>
                <a:lnTo>
                  <a:pt x="271281" y="132108"/>
                </a:lnTo>
                <a:lnTo>
                  <a:pt x="271288" y="132109"/>
                </a:lnTo>
                <a:lnTo>
                  <a:pt x="271646" y="132154"/>
                </a:lnTo>
                <a:lnTo>
                  <a:pt x="271842" y="132109"/>
                </a:lnTo>
                <a:lnTo>
                  <a:pt x="271935" y="132044"/>
                </a:lnTo>
                <a:lnTo>
                  <a:pt x="271937" y="132043"/>
                </a:lnTo>
                <a:lnTo>
                  <a:pt x="271949" y="132035"/>
                </a:lnTo>
                <a:lnTo>
                  <a:pt x="272046" y="131899"/>
                </a:lnTo>
                <a:lnTo>
                  <a:pt x="272067" y="131870"/>
                </a:lnTo>
                <a:lnTo>
                  <a:pt x="272081" y="131812"/>
                </a:lnTo>
                <a:lnTo>
                  <a:pt x="272132" y="131699"/>
                </a:lnTo>
                <a:lnTo>
                  <a:pt x="272222" y="131318"/>
                </a:lnTo>
                <a:lnTo>
                  <a:pt x="272321" y="131208"/>
                </a:lnTo>
                <a:lnTo>
                  <a:pt x="272387" y="131169"/>
                </a:lnTo>
                <a:lnTo>
                  <a:pt x="272391" y="131167"/>
                </a:lnTo>
                <a:lnTo>
                  <a:pt x="272510" y="131098"/>
                </a:lnTo>
                <a:lnTo>
                  <a:pt x="272671" y="131054"/>
                </a:lnTo>
                <a:lnTo>
                  <a:pt x="272688" y="131055"/>
                </a:lnTo>
                <a:lnTo>
                  <a:pt x="272692" y="131054"/>
                </a:lnTo>
                <a:lnTo>
                  <a:pt x="272746" y="131057"/>
                </a:lnTo>
                <a:lnTo>
                  <a:pt x="272810" y="131061"/>
                </a:lnTo>
                <a:lnTo>
                  <a:pt x="272944" y="131051"/>
                </a:lnTo>
                <a:lnTo>
                  <a:pt x="272998" y="130996"/>
                </a:lnTo>
                <a:lnTo>
                  <a:pt x="273060" y="130900"/>
                </a:lnTo>
                <a:lnTo>
                  <a:pt x="273060" y="130812"/>
                </a:lnTo>
                <a:lnTo>
                  <a:pt x="273057" y="130688"/>
                </a:lnTo>
                <a:lnTo>
                  <a:pt x="273116" y="130631"/>
                </a:lnTo>
                <a:lnTo>
                  <a:pt x="273181" y="130477"/>
                </a:lnTo>
                <a:lnTo>
                  <a:pt x="273226" y="130345"/>
                </a:lnTo>
                <a:lnTo>
                  <a:pt x="273274" y="130150"/>
                </a:lnTo>
                <a:lnTo>
                  <a:pt x="273294" y="130007"/>
                </a:lnTo>
                <a:lnTo>
                  <a:pt x="273284" y="129864"/>
                </a:lnTo>
                <a:lnTo>
                  <a:pt x="273283" y="129863"/>
                </a:lnTo>
                <a:lnTo>
                  <a:pt x="273280" y="129809"/>
                </a:lnTo>
                <a:lnTo>
                  <a:pt x="273274" y="129650"/>
                </a:lnTo>
                <a:lnTo>
                  <a:pt x="273319" y="129477"/>
                </a:lnTo>
                <a:lnTo>
                  <a:pt x="273423" y="129381"/>
                </a:lnTo>
                <a:lnTo>
                  <a:pt x="273504" y="129328"/>
                </a:lnTo>
                <a:lnTo>
                  <a:pt x="273507" y="129326"/>
                </a:lnTo>
                <a:lnTo>
                  <a:pt x="273511" y="129323"/>
                </a:lnTo>
                <a:lnTo>
                  <a:pt x="273540" y="129304"/>
                </a:lnTo>
                <a:lnTo>
                  <a:pt x="273564" y="129287"/>
                </a:lnTo>
                <a:lnTo>
                  <a:pt x="273599" y="129271"/>
                </a:lnTo>
                <a:lnTo>
                  <a:pt x="273711" y="129219"/>
                </a:lnTo>
                <a:lnTo>
                  <a:pt x="273798" y="129175"/>
                </a:lnTo>
                <a:lnTo>
                  <a:pt x="273920" y="129128"/>
                </a:lnTo>
                <a:lnTo>
                  <a:pt x="273939" y="129120"/>
                </a:lnTo>
                <a:lnTo>
                  <a:pt x="273999" y="129095"/>
                </a:lnTo>
                <a:lnTo>
                  <a:pt x="274080" y="129040"/>
                </a:lnTo>
                <a:lnTo>
                  <a:pt x="274134" y="128982"/>
                </a:lnTo>
                <a:lnTo>
                  <a:pt x="274218" y="128878"/>
                </a:lnTo>
                <a:lnTo>
                  <a:pt x="274220" y="128875"/>
                </a:lnTo>
                <a:lnTo>
                  <a:pt x="274263" y="128823"/>
                </a:lnTo>
                <a:lnTo>
                  <a:pt x="274278" y="128804"/>
                </a:lnTo>
                <a:lnTo>
                  <a:pt x="274407" y="128680"/>
                </a:lnTo>
                <a:lnTo>
                  <a:pt x="274529" y="128650"/>
                </a:lnTo>
                <a:lnTo>
                  <a:pt x="274534" y="128654"/>
                </a:lnTo>
                <a:lnTo>
                  <a:pt x="274550" y="128650"/>
                </a:lnTo>
                <a:lnTo>
                  <a:pt x="274632" y="128713"/>
                </a:lnTo>
                <a:lnTo>
                  <a:pt x="274669" y="128782"/>
                </a:lnTo>
                <a:lnTo>
                  <a:pt x="274683" y="128818"/>
                </a:lnTo>
                <a:lnTo>
                  <a:pt x="274683" y="128818"/>
                </a:lnTo>
                <a:lnTo>
                  <a:pt x="274714" y="128895"/>
                </a:lnTo>
                <a:lnTo>
                  <a:pt x="274786" y="128946"/>
                </a:lnTo>
                <a:lnTo>
                  <a:pt x="274847" y="128936"/>
                </a:lnTo>
                <a:lnTo>
                  <a:pt x="275011" y="128903"/>
                </a:lnTo>
                <a:lnTo>
                  <a:pt x="275181" y="128878"/>
                </a:lnTo>
                <a:lnTo>
                  <a:pt x="275332" y="128911"/>
                </a:lnTo>
                <a:lnTo>
                  <a:pt x="275609" y="128991"/>
                </a:lnTo>
                <a:lnTo>
                  <a:pt x="275828" y="129065"/>
                </a:lnTo>
                <a:lnTo>
                  <a:pt x="276091" y="129084"/>
                </a:lnTo>
                <a:lnTo>
                  <a:pt x="276382" y="129087"/>
                </a:lnTo>
                <a:lnTo>
                  <a:pt x="276384" y="129087"/>
                </a:lnTo>
                <a:lnTo>
                  <a:pt x="276386" y="129087"/>
                </a:lnTo>
                <a:lnTo>
                  <a:pt x="276570" y="129065"/>
                </a:lnTo>
                <a:lnTo>
                  <a:pt x="276778" y="129041"/>
                </a:lnTo>
                <a:lnTo>
                  <a:pt x="276784" y="129040"/>
                </a:lnTo>
                <a:lnTo>
                  <a:pt x="276795" y="129041"/>
                </a:lnTo>
                <a:lnTo>
                  <a:pt x="276806" y="129040"/>
                </a:lnTo>
                <a:lnTo>
                  <a:pt x="276969" y="129059"/>
                </a:lnTo>
                <a:lnTo>
                  <a:pt x="277092" y="129121"/>
                </a:lnTo>
                <a:lnTo>
                  <a:pt x="277127" y="129139"/>
                </a:lnTo>
                <a:lnTo>
                  <a:pt x="277206" y="129155"/>
                </a:lnTo>
                <a:lnTo>
                  <a:pt x="277325" y="129180"/>
                </a:lnTo>
                <a:lnTo>
                  <a:pt x="277559" y="129197"/>
                </a:lnTo>
                <a:lnTo>
                  <a:pt x="277586" y="129202"/>
                </a:lnTo>
                <a:lnTo>
                  <a:pt x="277733" y="129230"/>
                </a:lnTo>
                <a:lnTo>
                  <a:pt x="277810" y="129265"/>
                </a:lnTo>
                <a:lnTo>
                  <a:pt x="277815" y="129279"/>
                </a:lnTo>
                <a:lnTo>
                  <a:pt x="277842" y="129342"/>
                </a:lnTo>
                <a:lnTo>
                  <a:pt x="277863" y="129392"/>
                </a:lnTo>
                <a:lnTo>
                  <a:pt x="277860" y="129510"/>
                </a:lnTo>
                <a:lnTo>
                  <a:pt x="277841" y="129559"/>
                </a:lnTo>
                <a:lnTo>
                  <a:pt x="277818" y="129617"/>
                </a:lnTo>
                <a:lnTo>
                  <a:pt x="277819" y="129626"/>
                </a:lnTo>
                <a:lnTo>
                  <a:pt x="277829" y="129727"/>
                </a:lnTo>
                <a:lnTo>
                  <a:pt x="277859" y="129763"/>
                </a:lnTo>
                <a:lnTo>
                  <a:pt x="277900" y="129812"/>
                </a:lnTo>
                <a:lnTo>
                  <a:pt x="277949" y="129837"/>
                </a:lnTo>
                <a:lnTo>
                  <a:pt x="277974" y="129849"/>
                </a:lnTo>
                <a:lnTo>
                  <a:pt x="277993" y="129859"/>
                </a:lnTo>
                <a:lnTo>
                  <a:pt x="278050" y="129877"/>
                </a:lnTo>
                <a:lnTo>
                  <a:pt x="278094" y="129892"/>
                </a:lnTo>
                <a:lnTo>
                  <a:pt x="278171" y="129919"/>
                </a:lnTo>
                <a:lnTo>
                  <a:pt x="278180" y="129933"/>
                </a:lnTo>
                <a:lnTo>
                  <a:pt x="278204" y="129969"/>
                </a:lnTo>
                <a:lnTo>
                  <a:pt x="278216" y="130006"/>
                </a:lnTo>
                <a:lnTo>
                  <a:pt x="278227" y="130040"/>
                </a:lnTo>
                <a:lnTo>
                  <a:pt x="278249" y="130144"/>
                </a:lnTo>
                <a:lnTo>
                  <a:pt x="278227" y="130221"/>
                </a:lnTo>
                <a:lnTo>
                  <a:pt x="278165" y="130235"/>
                </a:lnTo>
                <a:lnTo>
                  <a:pt x="278066" y="130249"/>
                </a:lnTo>
                <a:lnTo>
                  <a:pt x="278038" y="130290"/>
                </a:lnTo>
                <a:lnTo>
                  <a:pt x="278024" y="130313"/>
                </a:lnTo>
                <a:lnTo>
                  <a:pt x="277951" y="130430"/>
                </a:lnTo>
                <a:lnTo>
                  <a:pt x="277964" y="130529"/>
                </a:lnTo>
                <a:lnTo>
                  <a:pt x="277968" y="130554"/>
                </a:lnTo>
                <a:lnTo>
                  <a:pt x="278018" y="130594"/>
                </a:lnTo>
                <a:lnTo>
                  <a:pt x="278018" y="130595"/>
                </a:lnTo>
                <a:lnTo>
                  <a:pt x="278101" y="130616"/>
                </a:lnTo>
                <a:lnTo>
                  <a:pt x="278125" y="130622"/>
                </a:lnTo>
                <a:lnTo>
                  <a:pt x="278189" y="130624"/>
                </a:lnTo>
                <a:lnTo>
                  <a:pt x="278201" y="130625"/>
                </a:lnTo>
                <a:lnTo>
                  <a:pt x="278262" y="130626"/>
                </a:lnTo>
                <a:lnTo>
                  <a:pt x="278314" y="130628"/>
                </a:lnTo>
                <a:lnTo>
                  <a:pt x="278339" y="130634"/>
                </a:lnTo>
                <a:lnTo>
                  <a:pt x="278372" y="130642"/>
                </a:lnTo>
                <a:lnTo>
                  <a:pt x="278506" y="130675"/>
                </a:lnTo>
                <a:lnTo>
                  <a:pt x="278510" y="130676"/>
                </a:lnTo>
                <a:lnTo>
                  <a:pt x="278585" y="130694"/>
                </a:lnTo>
                <a:lnTo>
                  <a:pt x="278596" y="130734"/>
                </a:lnTo>
                <a:lnTo>
                  <a:pt x="278597" y="130738"/>
                </a:lnTo>
                <a:lnTo>
                  <a:pt x="278601" y="130755"/>
                </a:lnTo>
                <a:lnTo>
                  <a:pt x="278655" y="130960"/>
                </a:lnTo>
                <a:lnTo>
                  <a:pt x="278770" y="131237"/>
                </a:lnTo>
                <a:lnTo>
                  <a:pt x="278785" y="131274"/>
                </a:lnTo>
                <a:lnTo>
                  <a:pt x="278866" y="131450"/>
                </a:lnTo>
                <a:lnTo>
                  <a:pt x="278884" y="131488"/>
                </a:lnTo>
                <a:lnTo>
                  <a:pt x="278935" y="131548"/>
                </a:lnTo>
                <a:lnTo>
                  <a:pt x="278979" y="131600"/>
                </a:lnTo>
                <a:lnTo>
                  <a:pt x="279093" y="131732"/>
                </a:lnTo>
                <a:lnTo>
                  <a:pt x="279229" y="131801"/>
                </a:lnTo>
                <a:lnTo>
                  <a:pt x="279279" y="131826"/>
                </a:lnTo>
                <a:lnTo>
                  <a:pt x="279368" y="131887"/>
                </a:lnTo>
                <a:lnTo>
                  <a:pt x="279437" y="131933"/>
                </a:lnTo>
                <a:lnTo>
                  <a:pt x="279552" y="132004"/>
                </a:lnTo>
                <a:lnTo>
                  <a:pt x="279562" y="132013"/>
                </a:lnTo>
                <a:lnTo>
                  <a:pt x="279600" y="132048"/>
                </a:lnTo>
                <a:lnTo>
                  <a:pt x="279628" y="132123"/>
                </a:lnTo>
                <a:lnTo>
                  <a:pt x="279673" y="132257"/>
                </a:lnTo>
                <a:lnTo>
                  <a:pt x="279741" y="132430"/>
                </a:lnTo>
                <a:lnTo>
                  <a:pt x="279784" y="132476"/>
                </a:lnTo>
                <a:lnTo>
                  <a:pt x="279826" y="132521"/>
                </a:lnTo>
                <a:lnTo>
                  <a:pt x="279834" y="132529"/>
                </a:lnTo>
                <a:lnTo>
                  <a:pt x="279907" y="132561"/>
                </a:lnTo>
                <a:lnTo>
                  <a:pt x="279952" y="132581"/>
                </a:lnTo>
                <a:lnTo>
                  <a:pt x="279958" y="132584"/>
                </a:lnTo>
                <a:lnTo>
                  <a:pt x="279965" y="132584"/>
                </a:lnTo>
                <a:lnTo>
                  <a:pt x="280018" y="132585"/>
                </a:lnTo>
                <a:lnTo>
                  <a:pt x="280030" y="132585"/>
                </a:lnTo>
                <a:lnTo>
                  <a:pt x="280063" y="132586"/>
                </a:lnTo>
                <a:lnTo>
                  <a:pt x="280074" y="132586"/>
                </a:lnTo>
                <a:lnTo>
                  <a:pt x="280130" y="132587"/>
                </a:lnTo>
                <a:lnTo>
                  <a:pt x="280136" y="132585"/>
                </a:lnTo>
                <a:lnTo>
                  <a:pt x="280143" y="132584"/>
                </a:lnTo>
                <a:lnTo>
                  <a:pt x="280150" y="132582"/>
                </a:lnTo>
                <a:lnTo>
                  <a:pt x="280157" y="132581"/>
                </a:lnTo>
                <a:lnTo>
                  <a:pt x="280172" y="132578"/>
                </a:lnTo>
                <a:lnTo>
                  <a:pt x="280186" y="132575"/>
                </a:lnTo>
                <a:lnTo>
                  <a:pt x="280192" y="132574"/>
                </a:lnTo>
                <a:lnTo>
                  <a:pt x="280203" y="132572"/>
                </a:lnTo>
                <a:lnTo>
                  <a:pt x="280207" y="132571"/>
                </a:lnTo>
                <a:lnTo>
                  <a:pt x="280224" y="132568"/>
                </a:lnTo>
                <a:lnTo>
                  <a:pt x="280236" y="132565"/>
                </a:lnTo>
                <a:lnTo>
                  <a:pt x="280241" y="132564"/>
                </a:lnTo>
                <a:lnTo>
                  <a:pt x="280247" y="132563"/>
                </a:lnTo>
                <a:lnTo>
                  <a:pt x="280252" y="132562"/>
                </a:lnTo>
                <a:lnTo>
                  <a:pt x="280257" y="132561"/>
                </a:lnTo>
                <a:lnTo>
                  <a:pt x="280262" y="132560"/>
                </a:lnTo>
                <a:lnTo>
                  <a:pt x="280262" y="132560"/>
                </a:lnTo>
                <a:lnTo>
                  <a:pt x="280408" y="132532"/>
                </a:lnTo>
                <a:lnTo>
                  <a:pt x="280427" y="132528"/>
                </a:lnTo>
                <a:lnTo>
                  <a:pt x="280539" y="132502"/>
                </a:lnTo>
                <a:lnTo>
                  <a:pt x="280549" y="132505"/>
                </a:lnTo>
                <a:lnTo>
                  <a:pt x="280562" y="132502"/>
                </a:lnTo>
                <a:lnTo>
                  <a:pt x="280643" y="132526"/>
                </a:lnTo>
                <a:lnTo>
                  <a:pt x="280643" y="132526"/>
                </a:lnTo>
                <a:lnTo>
                  <a:pt x="280651" y="132529"/>
                </a:lnTo>
                <a:lnTo>
                  <a:pt x="280676" y="132536"/>
                </a:lnTo>
                <a:lnTo>
                  <a:pt x="280776" y="132638"/>
                </a:lnTo>
                <a:lnTo>
                  <a:pt x="280780" y="132641"/>
                </a:lnTo>
                <a:lnTo>
                  <a:pt x="280819" y="132709"/>
                </a:lnTo>
                <a:lnTo>
                  <a:pt x="280850" y="132761"/>
                </a:lnTo>
                <a:lnTo>
                  <a:pt x="280866" y="132766"/>
                </a:lnTo>
                <a:lnTo>
                  <a:pt x="280918" y="132793"/>
                </a:lnTo>
                <a:lnTo>
                  <a:pt x="280924" y="132796"/>
                </a:lnTo>
                <a:lnTo>
                  <a:pt x="280928" y="132799"/>
                </a:lnTo>
                <a:lnTo>
                  <a:pt x="281035" y="132820"/>
                </a:lnTo>
                <a:lnTo>
                  <a:pt x="281084" y="132837"/>
                </a:lnTo>
                <a:lnTo>
                  <a:pt x="281106" y="132845"/>
                </a:lnTo>
                <a:lnTo>
                  <a:pt x="281173" y="132923"/>
                </a:lnTo>
                <a:lnTo>
                  <a:pt x="281193" y="132947"/>
                </a:lnTo>
                <a:lnTo>
                  <a:pt x="281385" y="133172"/>
                </a:lnTo>
                <a:lnTo>
                  <a:pt x="281412" y="133181"/>
                </a:lnTo>
                <a:lnTo>
                  <a:pt x="281421" y="133184"/>
                </a:lnTo>
                <a:lnTo>
                  <a:pt x="281422" y="133184"/>
                </a:lnTo>
                <a:lnTo>
                  <a:pt x="281437" y="133176"/>
                </a:lnTo>
                <a:lnTo>
                  <a:pt x="281443" y="133173"/>
                </a:lnTo>
                <a:lnTo>
                  <a:pt x="281483" y="133153"/>
                </a:lnTo>
                <a:lnTo>
                  <a:pt x="281487" y="133150"/>
                </a:lnTo>
                <a:lnTo>
                  <a:pt x="281499" y="133137"/>
                </a:lnTo>
                <a:lnTo>
                  <a:pt x="281511" y="133122"/>
                </a:lnTo>
                <a:lnTo>
                  <a:pt x="281516" y="133117"/>
                </a:lnTo>
                <a:lnTo>
                  <a:pt x="281546" y="133081"/>
                </a:lnTo>
                <a:lnTo>
                  <a:pt x="281567" y="133055"/>
                </a:lnTo>
                <a:lnTo>
                  <a:pt x="281572" y="133050"/>
                </a:lnTo>
                <a:lnTo>
                  <a:pt x="281578" y="133043"/>
                </a:lnTo>
                <a:lnTo>
                  <a:pt x="281593" y="133024"/>
                </a:lnTo>
                <a:lnTo>
                  <a:pt x="281603" y="133013"/>
                </a:lnTo>
                <a:lnTo>
                  <a:pt x="281603" y="133003"/>
                </a:lnTo>
                <a:lnTo>
                  <a:pt x="281603" y="132985"/>
                </a:lnTo>
                <a:lnTo>
                  <a:pt x="281603" y="132947"/>
                </a:lnTo>
                <a:lnTo>
                  <a:pt x="281603" y="132946"/>
                </a:lnTo>
                <a:lnTo>
                  <a:pt x="281604" y="132936"/>
                </a:lnTo>
                <a:lnTo>
                  <a:pt x="281605" y="132896"/>
                </a:lnTo>
                <a:lnTo>
                  <a:pt x="281606" y="132867"/>
                </a:lnTo>
                <a:lnTo>
                  <a:pt x="281608" y="132833"/>
                </a:lnTo>
                <a:lnTo>
                  <a:pt x="281609" y="132807"/>
                </a:lnTo>
                <a:lnTo>
                  <a:pt x="281610" y="132798"/>
                </a:lnTo>
                <a:lnTo>
                  <a:pt x="281610" y="132797"/>
                </a:lnTo>
                <a:lnTo>
                  <a:pt x="281615" y="132771"/>
                </a:lnTo>
                <a:lnTo>
                  <a:pt x="281618" y="132755"/>
                </a:lnTo>
                <a:lnTo>
                  <a:pt x="281627" y="132705"/>
                </a:lnTo>
                <a:lnTo>
                  <a:pt x="281628" y="132697"/>
                </a:lnTo>
                <a:lnTo>
                  <a:pt x="281632" y="132686"/>
                </a:lnTo>
                <a:lnTo>
                  <a:pt x="281649" y="132640"/>
                </a:lnTo>
                <a:lnTo>
                  <a:pt x="281659" y="132612"/>
                </a:lnTo>
                <a:lnTo>
                  <a:pt x="281662" y="132609"/>
                </a:lnTo>
                <a:lnTo>
                  <a:pt x="281688" y="132581"/>
                </a:lnTo>
                <a:lnTo>
                  <a:pt x="281711" y="132556"/>
                </a:lnTo>
                <a:lnTo>
                  <a:pt x="281719" y="132548"/>
                </a:lnTo>
                <a:lnTo>
                  <a:pt x="281743" y="132526"/>
                </a:lnTo>
                <a:lnTo>
                  <a:pt x="281761" y="132509"/>
                </a:lnTo>
                <a:lnTo>
                  <a:pt x="281786" y="132485"/>
                </a:lnTo>
                <a:lnTo>
                  <a:pt x="281789" y="132483"/>
                </a:lnTo>
                <a:lnTo>
                  <a:pt x="281846" y="132428"/>
                </a:lnTo>
                <a:lnTo>
                  <a:pt x="281881" y="132395"/>
                </a:lnTo>
                <a:lnTo>
                  <a:pt x="281923" y="132356"/>
                </a:lnTo>
                <a:lnTo>
                  <a:pt x="281941" y="132339"/>
                </a:lnTo>
                <a:lnTo>
                  <a:pt x="281962" y="132319"/>
                </a:lnTo>
                <a:lnTo>
                  <a:pt x="281969" y="132312"/>
                </a:lnTo>
                <a:lnTo>
                  <a:pt x="281973" y="132308"/>
                </a:lnTo>
                <a:lnTo>
                  <a:pt x="281983" y="132299"/>
                </a:lnTo>
                <a:lnTo>
                  <a:pt x="281986" y="132296"/>
                </a:lnTo>
                <a:lnTo>
                  <a:pt x="281992" y="132291"/>
                </a:lnTo>
                <a:lnTo>
                  <a:pt x="282007" y="132296"/>
                </a:lnTo>
                <a:lnTo>
                  <a:pt x="282014" y="132290"/>
                </a:lnTo>
                <a:lnTo>
                  <a:pt x="282022" y="132294"/>
                </a:lnTo>
                <a:lnTo>
                  <a:pt x="282032" y="132297"/>
                </a:lnTo>
                <a:lnTo>
                  <a:pt x="282098" y="132323"/>
                </a:lnTo>
                <a:lnTo>
                  <a:pt x="282157" y="132373"/>
                </a:lnTo>
                <a:lnTo>
                  <a:pt x="282166" y="132393"/>
                </a:lnTo>
                <a:lnTo>
                  <a:pt x="282186" y="132441"/>
                </a:lnTo>
                <a:lnTo>
                  <a:pt x="282228" y="132540"/>
                </a:lnTo>
                <a:lnTo>
                  <a:pt x="282244" y="132577"/>
                </a:lnTo>
                <a:lnTo>
                  <a:pt x="282250" y="132592"/>
                </a:lnTo>
                <a:lnTo>
                  <a:pt x="282281" y="132620"/>
                </a:lnTo>
                <a:lnTo>
                  <a:pt x="282341" y="132675"/>
                </a:lnTo>
                <a:lnTo>
                  <a:pt x="282371" y="132684"/>
                </a:lnTo>
                <a:lnTo>
                  <a:pt x="282398" y="132693"/>
                </a:lnTo>
                <a:lnTo>
                  <a:pt x="282411" y="132697"/>
                </a:lnTo>
                <a:lnTo>
                  <a:pt x="282411" y="132697"/>
                </a:lnTo>
                <a:lnTo>
                  <a:pt x="282419" y="132695"/>
                </a:lnTo>
                <a:lnTo>
                  <a:pt x="282426" y="132694"/>
                </a:lnTo>
                <a:lnTo>
                  <a:pt x="282442" y="132691"/>
                </a:lnTo>
                <a:lnTo>
                  <a:pt x="282447" y="132690"/>
                </a:lnTo>
                <a:lnTo>
                  <a:pt x="282468" y="132686"/>
                </a:lnTo>
                <a:lnTo>
                  <a:pt x="282474" y="132684"/>
                </a:lnTo>
                <a:lnTo>
                  <a:pt x="282494" y="132680"/>
                </a:lnTo>
                <a:lnTo>
                  <a:pt x="282498" y="132677"/>
                </a:lnTo>
                <a:lnTo>
                  <a:pt x="282515" y="132662"/>
                </a:lnTo>
                <a:lnTo>
                  <a:pt x="282528" y="132650"/>
                </a:lnTo>
                <a:lnTo>
                  <a:pt x="282537" y="132642"/>
                </a:lnTo>
                <a:lnTo>
                  <a:pt x="282546" y="132633"/>
                </a:lnTo>
                <a:lnTo>
                  <a:pt x="282558" y="132623"/>
                </a:lnTo>
                <a:lnTo>
                  <a:pt x="282565" y="132617"/>
                </a:lnTo>
                <a:lnTo>
                  <a:pt x="282565" y="132617"/>
                </a:lnTo>
                <a:lnTo>
                  <a:pt x="282575" y="132607"/>
                </a:lnTo>
                <a:lnTo>
                  <a:pt x="282584" y="132599"/>
                </a:lnTo>
                <a:lnTo>
                  <a:pt x="282593" y="132590"/>
                </a:lnTo>
                <a:lnTo>
                  <a:pt x="282601" y="132583"/>
                </a:lnTo>
                <a:lnTo>
                  <a:pt x="282613" y="132572"/>
                </a:lnTo>
                <a:lnTo>
                  <a:pt x="282620" y="132565"/>
                </a:lnTo>
                <a:lnTo>
                  <a:pt x="282626" y="132560"/>
                </a:lnTo>
                <a:lnTo>
                  <a:pt x="282633" y="132553"/>
                </a:lnTo>
                <a:lnTo>
                  <a:pt x="282643" y="132543"/>
                </a:lnTo>
                <a:lnTo>
                  <a:pt x="282648" y="132540"/>
                </a:lnTo>
                <a:lnTo>
                  <a:pt x="282662" y="132528"/>
                </a:lnTo>
                <a:lnTo>
                  <a:pt x="282677" y="132517"/>
                </a:lnTo>
                <a:lnTo>
                  <a:pt x="282680" y="132515"/>
                </a:lnTo>
                <a:lnTo>
                  <a:pt x="282684" y="132512"/>
                </a:lnTo>
                <a:lnTo>
                  <a:pt x="282697" y="132501"/>
                </a:lnTo>
                <a:lnTo>
                  <a:pt x="282697" y="132501"/>
                </a:lnTo>
                <a:lnTo>
                  <a:pt x="282707" y="132494"/>
                </a:lnTo>
                <a:lnTo>
                  <a:pt x="282714" y="132488"/>
                </a:lnTo>
                <a:lnTo>
                  <a:pt x="282719" y="132484"/>
                </a:lnTo>
                <a:lnTo>
                  <a:pt x="282732" y="132474"/>
                </a:lnTo>
                <a:lnTo>
                  <a:pt x="282739" y="132469"/>
                </a:lnTo>
                <a:lnTo>
                  <a:pt x="282749" y="132461"/>
                </a:lnTo>
                <a:lnTo>
                  <a:pt x="282760" y="132453"/>
                </a:lnTo>
                <a:lnTo>
                  <a:pt x="282767" y="132447"/>
                </a:lnTo>
                <a:lnTo>
                  <a:pt x="282779" y="132438"/>
                </a:lnTo>
                <a:lnTo>
                  <a:pt x="282788" y="132431"/>
                </a:lnTo>
                <a:lnTo>
                  <a:pt x="282796" y="132424"/>
                </a:lnTo>
                <a:lnTo>
                  <a:pt x="282804" y="132419"/>
                </a:lnTo>
                <a:lnTo>
                  <a:pt x="282809" y="132414"/>
                </a:lnTo>
                <a:lnTo>
                  <a:pt x="282810" y="132414"/>
                </a:lnTo>
                <a:lnTo>
                  <a:pt x="282826" y="132399"/>
                </a:lnTo>
                <a:lnTo>
                  <a:pt x="282838" y="132389"/>
                </a:lnTo>
                <a:lnTo>
                  <a:pt x="282851" y="132377"/>
                </a:lnTo>
                <a:lnTo>
                  <a:pt x="282860" y="132369"/>
                </a:lnTo>
                <a:lnTo>
                  <a:pt x="282863" y="132367"/>
                </a:lnTo>
                <a:lnTo>
                  <a:pt x="282870" y="132360"/>
                </a:lnTo>
                <a:lnTo>
                  <a:pt x="282876" y="132355"/>
                </a:lnTo>
                <a:lnTo>
                  <a:pt x="282883" y="132349"/>
                </a:lnTo>
                <a:lnTo>
                  <a:pt x="282887" y="132346"/>
                </a:lnTo>
                <a:lnTo>
                  <a:pt x="282897" y="132337"/>
                </a:lnTo>
                <a:lnTo>
                  <a:pt x="282906" y="132329"/>
                </a:lnTo>
                <a:lnTo>
                  <a:pt x="282915" y="132326"/>
                </a:lnTo>
                <a:lnTo>
                  <a:pt x="282929" y="132322"/>
                </a:lnTo>
                <a:lnTo>
                  <a:pt x="282944" y="132318"/>
                </a:lnTo>
                <a:lnTo>
                  <a:pt x="282959" y="132314"/>
                </a:lnTo>
                <a:lnTo>
                  <a:pt x="282977" y="132309"/>
                </a:lnTo>
                <a:lnTo>
                  <a:pt x="282986" y="132306"/>
                </a:lnTo>
                <a:lnTo>
                  <a:pt x="283004" y="132301"/>
                </a:lnTo>
                <a:lnTo>
                  <a:pt x="283012" y="132299"/>
                </a:lnTo>
                <a:lnTo>
                  <a:pt x="283033" y="132293"/>
                </a:lnTo>
                <a:lnTo>
                  <a:pt x="283041" y="132291"/>
                </a:lnTo>
                <a:lnTo>
                  <a:pt x="283058" y="132286"/>
                </a:lnTo>
                <a:lnTo>
                  <a:pt x="283071" y="132283"/>
                </a:lnTo>
                <a:lnTo>
                  <a:pt x="283088" y="132278"/>
                </a:lnTo>
                <a:lnTo>
                  <a:pt x="283107" y="132273"/>
                </a:lnTo>
                <a:lnTo>
                  <a:pt x="283121" y="132269"/>
                </a:lnTo>
                <a:lnTo>
                  <a:pt x="283142" y="132263"/>
                </a:lnTo>
                <a:lnTo>
                  <a:pt x="283155" y="132259"/>
                </a:lnTo>
                <a:lnTo>
                  <a:pt x="283176" y="132253"/>
                </a:lnTo>
                <a:lnTo>
                  <a:pt x="283182" y="132252"/>
                </a:lnTo>
                <a:lnTo>
                  <a:pt x="283190" y="132252"/>
                </a:lnTo>
                <a:lnTo>
                  <a:pt x="283196" y="132251"/>
                </a:lnTo>
                <a:lnTo>
                  <a:pt x="283202" y="132251"/>
                </a:lnTo>
                <a:lnTo>
                  <a:pt x="283209" y="132251"/>
                </a:lnTo>
                <a:lnTo>
                  <a:pt x="283215" y="132251"/>
                </a:lnTo>
                <a:lnTo>
                  <a:pt x="283222" y="132251"/>
                </a:lnTo>
                <a:lnTo>
                  <a:pt x="283228" y="132251"/>
                </a:lnTo>
                <a:lnTo>
                  <a:pt x="283233" y="132251"/>
                </a:lnTo>
                <a:lnTo>
                  <a:pt x="283238" y="132251"/>
                </a:lnTo>
                <a:lnTo>
                  <a:pt x="283244" y="132250"/>
                </a:lnTo>
                <a:lnTo>
                  <a:pt x="283251" y="132250"/>
                </a:lnTo>
                <a:lnTo>
                  <a:pt x="283255" y="132250"/>
                </a:lnTo>
                <a:lnTo>
                  <a:pt x="283272" y="132250"/>
                </a:lnTo>
                <a:lnTo>
                  <a:pt x="283277" y="132250"/>
                </a:lnTo>
                <a:lnTo>
                  <a:pt x="283298" y="132249"/>
                </a:lnTo>
                <a:lnTo>
                  <a:pt x="283309" y="132249"/>
                </a:lnTo>
                <a:lnTo>
                  <a:pt x="283317" y="132249"/>
                </a:lnTo>
                <a:lnTo>
                  <a:pt x="283330" y="132245"/>
                </a:lnTo>
                <a:lnTo>
                  <a:pt x="283339" y="132242"/>
                </a:lnTo>
                <a:lnTo>
                  <a:pt x="283355" y="132237"/>
                </a:lnTo>
                <a:lnTo>
                  <a:pt x="283384" y="132227"/>
                </a:lnTo>
                <a:lnTo>
                  <a:pt x="283393" y="132224"/>
                </a:lnTo>
                <a:lnTo>
                  <a:pt x="283393" y="132224"/>
                </a:lnTo>
                <a:lnTo>
                  <a:pt x="283437" y="132195"/>
                </a:lnTo>
                <a:lnTo>
                  <a:pt x="283468" y="132175"/>
                </a:lnTo>
                <a:lnTo>
                  <a:pt x="283507" y="132150"/>
                </a:lnTo>
                <a:lnTo>
                  <a:pt x="283556" y="132117"/>
                </a:lnTo>
                <a:lnTo>
                  <a:pt x="283578" y="132103"/>
                </a:lnTo>
                <a:lnTo>
                  <a:pt x="283602" y="132087"/>
                </a:lnTo>
                <a:lnTo>
                  <a:pt x="283613" y="132069"/>
                </a:lnTo>
                <a:lnTo>
                  <a:pt x="283623" y="132053"/>
                </a:lnTo>
                <a:lnTo>
                  <a:pt x="283640" y="132027"/>
                </a:lnTo>
                <a:lnTo>
                  <a:pt x="283653" y="132007"/>
                </a:lnTo>
                <a:lnTo>
                  <a:pt x="283656" y="131995"/>
                </a:lnTo>
                <a:lnTo>
                  <a:pt x="283659" y="131981"/>
                </a:lnTo>
                <a:lnTo>
                  <a:pt x="283670" y="131934"/>
                </a:lnTo>
                <a:lnTo>
                  <a:pt x="283673" y="131922"/>
                </a:lnTo>
                <a:lnTo>
                  <a:pt x="283687" y="131864"/>
                </a:lnTo>
                <a:lnTo>
                  <a:pt x="283706" y="131859"/>
                </a:lnTo>
                <a:lnTo>
                  <a:pt x="283726" y="131853"/>
                </a:lnTo>
                <a:lnTo>
                  <a:pt x="283786" y="131836"/>
                </a:lnTo>
                <a:lnTo>
                  <a:pt x="283793" y="131834"/>
                </a:lnTo>
                <a:lnTo>
                  <a:pt x="283801" y="131838"/>
                </a:lnTo>
                <a:lnTo>
                  <a:pt x="283815" y="131834"/>
                </a:lnTo>
                <a:lnTo>
                  <a:pt x="283834" y="131844"/>
                </a:lnTo>
                <a:lnTo>
                  <a:pt x="283883" y="131873"/>
                </a:lnTo>
                <a:lnTo>
                  <a:pt x="283944" y="131923"/>
                </a:lnTo>
                <a:lnTo>
                  <a:pt x="284063" y="132021"/>
                </a:lnTo>
                <a:lnTo>
                  <a:pt x="284165" y="132114"/>
                </a:lnTo>
                <a:lnTo>
                  <a:pt x="284198" y="132151"/>
                </a:lnTo>
                <a:lnTo>
                  <a:pt x="284306" y="132271"/>
                </a:lnTo>
                <a:lnTo>
                  <a:pt x="284410" y="132312"/>
                </a:lnTo>
                <a:lnTo>
                  <a:pt x="284452" y="132318"/>
                </a:lnTo>
                <a:lnTo>
                  <a:pt x="284488" y="132324"/>
                </a:lnTo>
                <a:lnTo>
                  <a:pt x="284540" y="132331"/>
                </a:lnTo>
                <a:lnTo>
                  <a:pt x="284892" y="132374"/>
                </a:lnTo>
                <a:lnTo>
                  <a:pt x="284893" y="132374"/>
                </a:lnTo>
                <a:lnTo>
                  <a:pt x="284989" y="132353"/>
                </a:lnTo>
                <a:lnTo>
                  <a:pt x="285080" y="132323"/>
                </a:lnTo>
                <a:lnTo>
                  <a:pt x="285125" y="132285"/>
                </a:lnTo>
                <a:lnTo>
                  <a:pt x="285213" y="132213"/>
                </a:lnTo>
                <a:lnTo>
                  <a:pt x="285283" y="132156"/>
                </a:lnTo>
                <a:lnTo>
                  <a:pt x="285317" y="132104"/>
                </a:lnTo>
                <a:lnTo>
                  <a:pt x="285345" y="132062"/>
                </a:lnTo>
                <a:lnTo>
                  <a:pt x="285418" y="131982"/>
                </a:lnTo>
                <a:lnTo>
                  <a:pt x="285451" y="131947"/>
                </a:lnTo>
                <a:lnTo>
                  <a:pt x="285491" y="131903"/>
                </a:lnTo>
                <a:lnTo>
                  <a:pt x="285642" y="131769"/>
                </a:lnTo>
                <a:lnTo>
                  <a:pt x="285649" y="131763"/>
                </a:lnTo>
                <a:lnTo>
                  <a:pt x="285804" y="131649"/>
                </a:lnTo>
                <a:lnTo>
                  <a:pt x="285810" y="131644"/>
                </a:lnTo>
                <a:lnTo>
                  <a:pt x="285837" y="131599"/>
                </a:lnTo>
                <a:lnTo>
                  <a:pt x="285866" y="131552"/>
                </a:lnTo>
                <a:lnTo>
                  <a:pt x="285962" y="131392"/>
                </a:lnTo>
                <a:lnTo>
                  <a:pt x="286027" y="131309"/>
                </a:lnTo>
                <a:lnTo>
                  <a:pt x="286185" y="131186"/>
                </a:lnTo>
                <a:lnTo>
                  <a:pt x="286269" y="131117"/>
                </a:lnTo>
                <a:lnTo>
                  <a:pt x="286447" y="130903"/>
                </a:lnTo>
                <a:lnTo>
                  <a:pt x="286498" y="130828"/>
                </a:lnTo>
                <a:lnTo>
                  <a:pt x="286588" y="130677"/>
                </a:lnTo>
                <a:lnTo>
                  <a:pt x="286551" y="130639"/>
                </a:lnTo>
                <a:lnTo>
                  <a:pt x="286512" y="130551"/>
                </a:lnTo>
                <a:lnTo>
                  <a:pt x="286489" y="130438"/>
                </a:lnTo>
                <a:lnTo>
                  <a:pt x="286481" y="130254"/>
                </a:lnTo>
                <a:lnTo>
                  <a:pt x="286461" y="130087"/>
                </a:lnTo>
                <a:lnTo>
                  <a:pt x="286444" y="129944"/>
                </a:lnTo>
                <a:lnTo>
                  <a:pt x="286402" y="129809"/>
                </a:lnTo>
                <a:lnTo>
                  <a:pt x="286412" y="129688"/>
                </a:lnTo>
                <a:lnTo>
                  <a:pt x="286414" y="129662"/>
                </a:lnTo>
                <a:lnTo>
                  <a:pt x="286414" y="129654"/>
                </a:lnTo>
                <a:lnTo>
                  <a:pt x="286416" y="129633"/>
                </a:lnTo>
                <a:lnTo>
                  <a:pt x="286404" y="129593"/>
                </a:lnTo>
                <a:lnTo>
                  <a:pt x="286396" y="129568"/>
                </a:lnTo>
                <a:lnTo>
                  <a:pt x="286375" y="129545"/>
                </a:lnTo>
                <a:lnTo>
                  <a:pt x="286332" y="129500"/>
                </a:lnTo>
                <a:lnTo>
                  <a:pt x="286332" y="129499"/>
                </a:lnTo>
                <a:lnTo>
                  <a:pt x="286288" y="129454"/>
                </a:lnTo>
                <a:lnTo>
                  <a:pt x="286284" y="129449"/>
                </a:lnTo>
                <a:lnTo>
                  <a:pt x="286263" y="129426"/>
                </a:lnTo>
                <a:lnTo>
                  <a:pt x="286181" y="129331"/>
                </a:lnTo>
                <a:lnTo>
                  <a:pt x="286174" y="129323"/>
                </a:lnTo>
                <a:lnTo>
                  <a:pt x="286172" y="129289"/>
                </a:lnTo>
                <a:lnTo>
                  <a:pt x="286171" y="129271"/>
                </a:lnTo>
                <a:lnTo>
                  <a:pt x="286157" y="129174"/>
                </a:lnTo>
                <a:lnTo>
                  <a:pt x="286154" y="129154"/>
                </a:lnTo>
                <a:lnTo>
                  <a:pt x="286137" y="129037"/>
                </a:lnTo>
                <a:lnTo>
                  <a:pt x="286134" y="129024"/>
                </a:lnTo>
                <a:lnTo>
                  <a:pt x="286130" y="129005"/>
                </a:lnTo>
                <a:lnTo>
                  <a:pt x="286123" y="128970"/>
                </a:lnTo>
                <a:lnTo>
                  <a:pt x="286114" y="128927"/>
                </a:lnTo>
                <a:lnTo>
                  <a:pt x="286101" y="128868"/>
                </a:lnTo>
                <a:lnTo>
                  <a:pt x="286100" y="128864"/>
                </a:lnTo>
                <a:lnTo>
                  <a:pt x="286054" y="128762"/>
                </a:lnTo>
                <a:lnTo>
                  <a:pt x="286040" y="128731"/>
                </a:lnTo>
                <a:lnTo>
                  <a:pt x="286010" y="128664"/>
                </a:lnTo>
                <a:lnTo>
                  <a:pt x="285973" y="128463"/>
                </a:lnTo>
                <a:lnTo>
                  <a:pt x="285993" y="128381"/>
                </a:lnTo>
                <a:lnTo>
                  <a:pt x="286024" y="128323"/>
                </a:lnTo>
                <a:lnTo>
                  <a:pt x="286021" y="128302"/>
                </a:lnTo>
                <a:lnTo>
                  <a:pt x="286019" y="128287"/>
                </a:lnTo>
                <a:lnTo>
                  <a:pt x="286013" y="128241"/>
                </a:lnTo>
                <a:lnTo>
                  <a:pt x="285988" y="128170"/>
                </a:lnTo>
                <a:lnTo>
                  <a:pt x="285988" y="128169"/>
                </a:lnTo>
                <a:lnTo>
                  <a:pt x="285987" y="128166"/>
                </a:lnTo>
                <a:lnTo>
                  <a:pt x="285986" y="128159"/>
                </a:lnTo>
                <a:lnTo>
                  <a:pt x="285985" y="128152"/>
                </a:lnTo>
                <a:lnTo>
                  <a:pt x="285980" y="128123"/>
                </a:lnTo>
                <a:lnTo>
                  <a:pt x="285979" y="128115"/>
                </a:lnTo>
                <a:lnTo>
                  <a:pt x="285976" y="128097"/>
                </a:lnTo>
                <a:lnTo>
                  <a:pt x="285976" y="128097"/>
                </a:lnTo>
                <a:lnTo>
                  <a:pt x="285973" y="128081"/>
                </a:lnTo>
                <a:lnTo>
                  <a:pt x="285961" y="128057"/>
                </a:lnTo>
                <a:lnTo>
                  <a:pt x="285957" y="128049"/>
                </a:lnTo>
                <a:lnTo>
                  <a:pt x="285944" y="128022"/>
                </a:lnTo>
                <a:lnTo>
                  <a:pt x="285941" y="128016"/>
                </a:lnTo>
                <a:lnTo>
                  <a:pt x="285934" y="128002"/>
                </a:lnTo>
                <a:lnTo>
                  <a:pt x="285925" y="127994"/>
                </a:lnTo>
                <a:lnTo>
                  <a:pt x="285911" y="127981"/>
                </a:lnTo>
                <a:lnTo>
                  <a:pt x="285894" y="127966"/>
                </a:lnTo>
                <a:lnTo>
                  <a:pt x="285887" y="127961"/>
                </a:lnTo>
                <a:lnTo>
                  <a:pt x="285873" y="127951"/>
                </a:lnTo>
                <a:lnTo>
                  <a:pt x="285872" y="127950"/>
                </a:lnTo>
                <a:lnTo>
                  <a:pt x="285847" y="127933"/>
                </a:lnTo>
                <a:lnTo>
                  <a:pt x="285833" y="127922"/>
                </a:lnTo>
                <a:lnTo>
                  <a:pt x="285832" y="127922"/>
                </a:lnTo>
                <a:lnTo>
                  <a:pt x="285817" y="127901"/>
                </a:lnTo>
                <a:lnTo>
                  <a:pt x="285812" y="127894"/>
                </a:lnTo>
                <a:lnTo>
                  <a:pt x="285798" y="127875"/>
                </a:lnTo>
                <a:lnTo>
                  <a:pt x="285789" y="127863"/>
                </a:lnTo>
                <a:lnTo>
                  <a:pt x="285781" y="127852"/>
                </a:lnTo>
                <a:lnTo>
                  <a:pt x="285780" y="127851"/>
                </a:lnTo>
                <a:lnTo>
                  <a:pt x="285777" y="127846"/>
                </a:lnTo>
                <a:lnTo>
                  <a:pt x="285776" y="127845"/>
                </a:lnTo>
                <a:lnTo>
                  <a:pt x="285774" y="127838"/>
                </a:lnTo>
                <a:lnTo>
                  <a:pt x="285769" y="127823"/>
                </a:lnTo>
                <a:lnTo>
                  <a:pt x="285764" y="127806"/>
                </a:lnTo>
                <a:lnTo>
                  <a:pt x="285752" y="127767"/>
                </a:lnTo>
                <a:lnTo>
                  <a:pt x="285746" y="127747"/>
                </a:lnTo>
                <a:lnTo>
                  <a:pt x="285742" y="127735"/>
                </a:lnTo>
                <a:lnTo>
                  <a:pt x="285745" y="127686"/>
                </a:lnTo>
                <a:lnTo>
                  <a:pt x="285745" y="127685"/>
                </a:lnTo>
                <a:lnTo>
                  <a:pt x="285747" y="127662"/>
                </a:lnTo>
                <a:lnTo>
                  <a:pt x="285753" y="127602"/>
                </a:lnTo>
                <a:lnTo>
                  <a:pt x="285753" y="127598"/>
                </a:lnTo>
                <a:lnTo>
                  <a:pt x="285758" y="127568"/>
                </a:lnTo>
                <a:lnTo>
                  <a:pt x="285762" y="127543"/>
                </a:lnTo>
                <a:lnTo>
                  <a:pt x="285762" y="127543"/>
                </a:lnTo>
                <a:lnTo>
                  <a:pt x="285756" y="127502"/>
                </a:lnTo>
                <a:lnTo>
                  <a:pt x="285753" y="127495"/>
                </a:lnTo>
                <a:lnTo>
                  <a:pt x="285717" y="127428"/>
                </a:lnTo>
                <a:lnTo>
                  <a:pt x="285717" y="127427"/>
                </a:lnTo>
                <a:lnTo>
                  <a:pt x="285728" y="127389"/>
                </a:lnTo>
                <a:lnTo>
                  <a:pt x="285737" y="127354"/>
                </a:lnTo>
                <a:lnTo>
                  <a:pt x="285714" y="127304"/>
                </a:lnTo>
                <a:lnTo>
                  <a:pt x="285734" y="127257"/>
                </a:lnTo>
                <a:lnTo>
                  <a:pt x="285785" y="127172"/>
                </a:lnTo>
                <a:lnTo>
                  <a:pt x="285863" y="127057"/>
                </a:lnTo>
                <a:lnTo>
                  <a:pt x="285957" y="126972"/>
                </a:lnTo>
                <a:lnTo>
                  <a:pt x="286038" y="126911"/>
                </a:lnTo>
                <a:lnTo>
                  <a:pt x="286103" y="126870"/>
                </a:lnTo>
                <a:lnTo>
                  <a:pt x="286179" y="126799"/>
                </a:lnTo>
                <a:lnTo>
                  <a:pt x="286222" y="126752"/>
                </a:lnTo>
                <a:lnTo>
                  <a:pt x="286247" y="126714"/>
                </a:lnTo>
                <a:lnTo>
                  <a:pt x="286267" y="126656"/>
                </a:lnTo>
                <a:lnTo>
                  <a:pt x="286468" y="126556"/>
                </a:lnTo>
                <a:lnTo>
                  <a:pt x="286622" y="126479"/>
                </a:lnTo>
                <a:lnTo>
                  <a:pt x="286769" y="126329"/>
                </a:lnTo>
                <a:lnTo>
                  <a:pt x="286854" y="126110"/>
                </a:lnTo>
                <a:lnTo>
                  <a:pt x="286897" y="125958"/>
                </a:lnTo>
                <a:lnTo>
                  <a:pt x="286975" y="125800"/>
                </a:lnTo>
                <a:lnTo>
                  <a:pt x="287022" y="125579"/>
                </a:lnTo>
                <a:lnTo>
                  <a:pt x="287097" y="125406"/>
                </a:lnTo>
                <a:lnTo>
                  <a:pt x="287099" y="125310"/>
                </a:lnTo>
                <a:lnTo>
                  <a:pt x="287160" y="125135"/>
                </a:lnTo>
                <a:lnTo>
                  <a:pt x="287186" y="124955"/>
                </a:lnTo>
                <a:lnTo>
                  <a:pt x="287194" y="124825"/>
                </a:lnTo>
                <a:lnTo>
                  <a:pt x="287167" y="124766"/>
                </a:lnTo>
                <a:lnTo>
                  <a:pt x="287133" y="124693"/>
                </a:lnTo>
                <a:lnTo>
                  <a:pt x="287066" y="124545"/>
                </a:lnTo>
                <a:lnTo>
                  <a:pt x="287040" y="124420"/>
                </a:lnTo>
                <a:lnTo>
                  <a:pt x="286996" y="124278"/>
                </a:lnTo>
                <a:lnTo>
                  <a:pt x="286999" y="124131"/>
                </a:lnTo>
                <a:lnTo>
                  <a:pt x="286999" y="124131"/>
                </a:lnTo>
                <a:lnTo>
                  <a:pt x="286900" y="123964"/>
                </a:lnTo>
                <a:lnTo>
                  <a:pt x="286899" y="123962"/>
                </a:lnTo>
                <a:lnTo>
                  <a:pt x="286893" y="123951"/>
                </a:lnTo>
                <a:lnTo>
                  <a:pt x="286883" y="123905"/>
                </a:lnTo>
                <a:lnTo>
                  <a:pt x="286879" y="123885"/>
                </a:lnTo>
                <a:lnTo>
                  <a:pt x="286869" y="123837"/>
                </a:lnTo>
                <a:lnTo>
                  <a:pt x="286865" y="123817"/>
                </a:lnTo>
                <a:lnTo>
                  <a:pt x="286858" y="123783"/>
                </a:lnTo>
                <a:lnTo>
                  <a:pt x="286850" y="123746"/>
                </a:lnTo>
                <a:lnTo>
                  <a:pt x="286847" y="123731"/>
                </a:lnTo>
                <a:lnTo>
                  <a:pt x="286843" y="123712"/>
                </a:lnTo>
                <a:lnTo>
                  <a:pt x="286828" y="123649"/>
                </a:lnTo>
                <a:lnTo>
                  <a:pt x="286813" y="123565"/>
                </a:lnTo>
                <a:lnTo>
                  <a:pt x="286808" y="123534"/>
                </a:lnTo>
                <a:lnTo>
                  <a:pt x="286808" y="123440"/>
                </a:lnTo>
                <a:lnTo>
                  <a:pt x="286785" y="123372"/>
                </a:lnTo>
                <a:lnTo>
                  <a:pt x="286777" y="123309"/>
                </a:lnTo>
                <a:lnTo>
                  <a:pt x="286811" y="123278"/>
                </a:lnTo>
                <a:lnTo>
                  <a:pt x="286859" y="123262"/>
                </a:lnTo>
                <a:lnTo>
                  <a:pt x="286900" y="123259"/>
                </a:lnTo>
                <a:lnTo>
                  <a:pt x="286905" y="123260"/>
                </a:lnTo>
                <a:lnTo>
                  <a:pt x="286906" y="123260"/>
                </a:lnTo>
                <a:lnTo>
                  <a:pt x="286909" y="123260"/>
                </a:lnTo>
                <a:lnTo>
                  <a:pt x="286925" y="123259"/>
                </a:lnTo>
                <a:lnTo>
                  <a:pt x="286935" y="123266"/>
                </a:lnTo>
                <a:lnTo>
                  <a:pt x="286945" y="123272"/>
                </a:lnTo>
                <a:lnTo>
                  <a:pt x="286957" y="123280"/>
                </a:lnTo>
                <a:lnTo>
                  <a:pt x="286962" y="123283"/>
                </a:lnTo>
                <a:lnTo>
                  <a:pt x="286976" y="123292"/>
                </a:lnTo>
                <a:lnTo>
                  <a:pt x="287011" y="123311"/>
                </a:lnTo>
                <a:lnTo>
                  <a:pt x="287015" y="123313"/>
                </a:lnTo>
                <a:lnTo>
                  <a:pt x="287018" y="123315"/>
                </a:lnTo>
                <a:lnTo>
                  <a:pt x="287018" y="123315"/>
                </a:lnTo>
                <a:lnTo>
                  <a:pt x="287034" y="123314"/>
                </a:lnTo>
                <a:lnTo>
                  <a:pt x="287034" y="123314"/>
                </a:lnTo>
                <a:lnTo>
                  <a:pt x="287051" y="123295"/>
                </a:lnTo>
                <a:lnTo>
                  <a:pt x="287054" y="123287"/>
                </a:lnTo>
                <a:lnTo>
                  <a:pt x="287062" y="123265"/>
                </a:lnTo>
                <a:lnTo>
                  <a:pt x="287066" y="123245"/>
                </a:lnTo>
                <a:lnTo>
                  <a:pt x="287070" y="123224"/>
                </a:lnTo>
                <a:lnTo>
                  <a:pt x="287079" y="123177"/>
                </a:lnTo>
                <a:lnTo>
                  <a:pt x="287079" y="123138"/>
                </a:lnTo>
                <a:lnTo>
                  <a:pt x="287085" y="123106"/>
                </a:lnTo>
                <a:lnTo>
                  <a:pt x="287087" y="123092"/>
                </a:lnTo>
                <a:lnTo>
                  <a:pt x="287092" y="123081"/>
                </a:lnTo>
                <a:lnTo>
                  <a:pt x="287094" y="123076"/>
                </a:lnTo>
                <a:lnTo>
                  <a:pt x="287105" y="123053"/>
                </a:lnTo>
                <a:lnTo>
                  <a:pt x="287107" y="123048"/>
                </a:lnTo>
                <a:lnTo>
                  <a:pt x="287107" y="123047"/>
                </a:lnTo>
                <a:lnTo>
                  <a:pt x="287115" y="123025"/>
                </a:lnTo>
                <a:lnTo>
                  <a:pt x="287118" y="123015"/>
                </a:lnTo>
                <a:lnTo>
                  <a:pt x="287118" y="123015"/>
                </a:lnTo>
                <a:lnTo>
                  <a:pt x="287115" y="122997"/>
                </a:lnTo>
                <a:lnTo>
                  <a:pt x="287113" y="122988"/>
                </a:lnTo>
                <a:lnTo>
                  <a:pt x="287110" y="122972"/>
                </a:lnTo>
                <a:lnTo>
                  <a:pt x="287110" y="122969"/>
                </a:lnTo>
                <a:lnTo>
                  <a:pt x="287107" y="122964"/>
                </a:lnTo>
                <a:lnTo>
                  <a:pt x="287101" y="122956"/>
                </a:lnTo>
                <a:lnTo>
                  <a:pt x="287094" y="122945"/>
                </a:lnTo>
                <a:lnTo>
                  <a:pt x="287090" y="122941"/>
                </a:lnTo>
                <a:lnTo>
                  <a:pt x="287087" y="122936"/>
                </a:lnTo>
                <a:lnTo>
                  <a:pt x="287084" y="122932"/>
                </a:lnTo>
                <a:lnTo>
                  <a:pt x="287083" y="122927"/>
                </a:lnTo>
                <a:lnTo>
                  <a:pt x="287083" y="122921"/>
                </a:lnTo>
                <a:lnTo>
                  <a:pt x="287078" y="122894"/>
                </a:lnTo>
                <a:lnTo>
                  <a:pt x="287077" y="122884"/>
                </a:lnTo>
                <a:lnTo>
                  <a:pt x="287076" y="122878"/>
                </a:lnTo>
                <a:lnTo>
                  <a:pt x="287074" y="122867"/>
                </a:lnTo>
                <a:lnTo>
                  <a:pt x="287072" y="122854"/>
                </a:lnTo>
                <a:lnTo>
                  <a:pt x="287069" y="122839"/>
                </a:lnTo>
                <a:lnTo>
                  <a:pt x="287067" y="122826"/>
                </a:lnTo>
                <a:lnTo>
                  <a:pt x="287067" y="122826"/>
                </a:lnTo>
                <a:lnTo>
                  <a:pt x="287064" y="122813"/>
                </a:lnTo>
                <a:lnTo>
                  <a:pt x="287062" y="122797"/>
                </a:lnTo>
                <a:lnTo>
                  <a:pt x="287057" y="122774"/>
                </a:lnTo>
                <a:lnTo>
                  <a:pt x="287056" y="122769"/>
                </a:lnTo>
                <a:lnTo>
                  <a:pt x="287051" y="122735"/>
                </a:lnTo>
                <a:lnTo>
                  <a:pt x="287039" y="122677"/>
                </a:lnTo>
                <a:lnTo>
                  <a:pt x="287047" y="122620"/>
                </a:lnTo>
                <a:lnTo>
                  <a:pt x="287048" y="122614"/>
                </a:lnTo>
                <a:lnTo>
                  <a:pt x="287065" y="122501"/>
                </a:lnTo>
                <a:lnTo>
                  <a:pt x="287045" y="122460"/>
                </a:lnTo>
                <a:lnTo>
                  <a:pt x="287040" y="122325"/>
                </a:lnTo>
                <a:lnTo>
                  <a:pt x="287036" y="122230"/>
                </a:lnTo>
                <a:lnTo>
                  <a:pt x="287105" y="122217"/>
                </a:lnTo>
                <a:lnTo>
                  <a:pt x="287109" y="122216"/>
                </a:lnTo>
                <a:lnTo>
                  <a:pt x="287115" y="122216"/>
                </a:lnTo>
                <a:lnTo>
                  <a:pt x="287123" y="122216"/>
                </a:lnTo>
                <a:lnTo>
                  <a:pt x="287128" y="122217"/>
                </a:lnTo>
                <a:lnTo>
                  <a:pt x="287130" y="122216"/>
                </a:lnTo>
                <a:lnTo>
                  <a:pt x="287130" y="122216"/>
                </a:lnTo>
                <a:lnTo>
                  <a:pt x="287137" y="122216"/>
                </a:lnTo>
                <a:lnTo>
                  <a:pt x="287151" y="122217"/>
                </a:lnTo>
                <a:lnTo>
                  <a:pt x="287169" y="122217"/>
                </a:lnTo>
                <a:lnTo>
                  <a:pt x="287193" y="122218"/>
                </a:lnTo>
                <a:lnTo>
                  <a:pt x="287219" y="122219"/>
                </a:lnTo>
                <a:lnTo>
                  <a:pt x="287251" y="122225"/>
                </a:lnTo>
                <a:lnTo>
                  <a:pt x="287271" y="122228"/>
                </a:lnTo>
                <a:lnTo>
                  <a:pt x="287313" y="122236"/>
                </a:lnTo>
                <a:lnTo>
                  <a:pt x="287349" y="122227"/>
                </a:lnTo>
                <a:lnTo>
                  <a:pt x="287381" y="122220"/>
                </a:lnTo>
                <a:lnTo>
                  <a:pt x="287418" y="122211"/>
                </a:lnTo>
                <a:lnTo>
                  <a:pt x="287431" y="122208"/>
                </a:lnTo>
                <a:lnTo>
                  <a:pt x="287469" y="122196"/>
                </a:lnTo>
                <a:lnTo>
                  <a:pt x="287476" y="122194"/>
                </a:lnTo>
                <a:lnTo>
                  <a:pt x="287495" y="122186"/>
                </a:lnTo>
                <a:lnTo>
                  <a:pt x="287546" y="122163"/>
                </a:lnTo>
                <a:lnTo>
                  <a:pt x="287606" y="122136"/>
                </a:lnTo>
                <a:lnTo>
                  <a:pt x="287613" y="122129"/>
                </a:lnTo>
                <a:lnTo>
                  <a:pt x="287631" y="122109"/>
                </a:lnTo>
                <a:lnTo>
                  <a:pt x="287631" y="122109"/>
                </a:lnTo>
                <a:lnTo>
                  <a:pt x="287673" y="122054"/>
                </a:lnTo>
                <a:lnTo>
                  <a:pt x="287679" y="122046"/>
                </a:lnTo>
                <a:lnTo>
                  <a:pt x="287688" y="122035"/>
                </a:lnTo>
                <a:lnTo>
                  <a:pt x="287710" y="121986"/>
                </a:lnTo>
                <a:lnTo>
                  <a:pt x="287710" y="121985"/>
                </a:lnTo>
                <a:lnTo>
                  <a:pt x="287710" y="121978"/>
                </a:lnTo>
                <a:lnTo>
                  <a:pt x="287707" y="121925"/>
                </a:lnTo>
                <a:lnTo>
                  <a:pt x="287705" y="121918"/>
                </a:lnTo>
                <a:lnTo>
                  <a:pt x="287703" y="121909"/>
                </a:lnTo>
                <a:lnTo>
                  <a:pt x="287688" y="121856"/>
                </a:lnTo>
                <a:lnTo>
                  <a:pt x="287684" y="121842"/>
                </a:lnTo>
                <a:lnTo>
                  <a:pt x="287673" y="121802"/>
                </a:lnTo>
                <a:lnTo>
                  <a:pt x="287668" y="121785"/>
                </a:lnTo>
                <a:lnTo>
                  <a:pt x="287681" y="121777"/>
                </a:lnTo>
                <a:lnTo>
                  <a:pt x="287699" y="121766"/>
                </a:lnTo>
                <a:lnTo>
                  <a:pt x="287741" y="121746"/>
                </a:lnTo>
                <a:lnTo>
                  <a:pt x="287761" y="121737"/>
                </a:lnTo>
                <a:lnTo>
                  <a:pt x="287768" y="121733"/>
                </a:lnTo>
                <a:lnTo>
                  <a:pt x="287769" y="121733"/>
                </a:lnTo>
                <a:lnTo>
                  <a:pt x="287781" y="121724"/>
                </a:lnTo>
                <a:lnTo>
                  <a:pt x="287801" y="121708"/>
                </a:lnTo>
                <a:lnTo>
                  <a:pt x="287823" y="121686"/>
                </a:lnTo>
                <a:lnTo>
                  <a:pt x="287828" y="121674"/>
                </a:lnTo>
                <a:lnTo>
                  <a:pt x="287835" y="121658"/>
                </a:lnTo>
                <a:lnTo>
                  <a:pt x="287846" y="121634"/>
                </a:lnTo>
                <a:lnTo>
                  <a:pt x="287855" y="121609"/>
                </a:lnTo>
                <a:lnTo>
                  <a:pt x="287859" y="121598"/>
                </a:lnTo>
                <a:lnTo>
                  <a:pt x="287865" y="121582"/>
                </a:lnTo>
                <a:lnTo>
                  <a:pt x="287864" y="121552"/>
                </a:lnTo>
                <a:lnTo>
                  <a:pt x="287863" y="121531"/>
                </a:lnTo>
                <a:lnTo>
                  <a:pt x="287861" y="121503"/>
                </a:lnTo>
                <a:lnTo>
                  <a:pt x="287860" y="121480"/>
                </a:lnTo>
                <a:lnTo>
                  <a:pt x="287859" y="121451"/>
                </a:lnTo>
                <a:lnTo>
                  <a:pt x="287858" y="121428"/>
                </a:lnTo>
                <a:lnTo>
                  <a:pt x="287857" y="121419"/>
                </a:lnTo>
                <a:lnTo>
                  <a:pt x="287857" y="121410"/>
                </a:lnTo>
                <a:lnTo>
                  <a:pt x="287858" y="121396"/>
                </a:lnTo>
                <a:lnTo>
                  <a:pt x="287859" y="121382"/>
                </a:lnTo>
                <a:lnTo>
                  <a:pt x="287863" y="121336"/>
                </a:lnTo>
                <a:lnTo>
                  <a:pt x="287864" y="121323"/>
                </a:lnTo>
                <a:lnTo>
                  <a:pt x="287866" y="121290"/>
                </a:lnTo>
                <a:lnTo>
                  <a:pt x="287868" y="121262"/>
                </a:lnTo>
                <a:lnTo>
                  <a:pt x="287876" y="121254"/>
                </a:lnTo>
                <a:lnTo>
                  <a:pt x="287890" y="121239"/>
                </a:lnTo>
                <a:lnTo>
                  <a:pt x="287918" y="121209"/>
                </a:lnTo>
                <a:lnTo>
                  <a:pt x="287936" y="121191"/>
                </a:lnTo>
                <a:lnTo>
                  <a:pt x="287936" y="121185"/>
                </a:lnTo>
                <a:lnTo>
                  <a:pt x="287936" y="121173"/>
                </a:lnTo>
                <a:lnTo>
                  <a:pt x="287936" y="121158"/>
                </a:lnTo>
                <a:lnTo>
                  <a:pt x="287931" y="121127"/>
                </a:lnTo>
                <a:lnTo>
                  <a:pt x="287930" y="121116"/>
                </a:lnTo>
                <a:lnTo>
                  <a:pt x="287923" y="121073"/>
                </a:lnTo>
                <a:lnTo>
                  <a:pt x="287921" y="121056"/>
                </a:lnTo>
                <a:lnTo>
                  <a:pt x="287919" y="121042"/>
                </a:lnTo>
                <a:lnTo>
                  <a:pt x="287910" y="121024"/>
                </a:lnTo>
                <a:lnTo>
                  <a:pt x="287904" y="121010"/>
                </a:lnTo>
                <a:lnTo>
                  <a:pt x="287886" y="120970"/>
                </a:lnTo>
                <a:lnTo>
                  <a:pt x="287881" y="120960"/>
                </a:lnTo>
                <a:lnTo>
                  <a:pt x="287860" y="120913"/>
                </a:lnTo>
                <a:lnTo>
                  <a:pt x="287856" y="120905"/>
                </a:lnTo>
                <a:lnTo>
                  <a:pt x="287832" y="120854"/>
                </a:lnTo>
                <a:lnTo>
                  <a:pt x="287829" y="120846"/>
                </a:lnTo>
                <a:lnTo>
                  <a:pt x="287804" y="120791"/>
                </a:lnTo>
                <a:lnTo>
                  <a:pt x="287798" y="120778"/>
                </a:lnTo>
                <a:lnTo>
                  <a:pt x="287778" y="120735"/>
                </a:lnTo>
                <a:lnTo>
                  <a:pt x="287772" y="120723"/>
                </a:lnTo>
                <a:lnTo>
                  <a:pt x="287665" y="120515"/>
                </a:lnTo>
                <a:lnTo>
                  <a:pt x="287616" y="120197"/>
                </a:lnTo>
                <a:lnTo>
                  <a:pt x="287609" y="120153"/>
                </a:lnTo>
                <a:lnTo>
                  <a:pt x="287564" y="119999"/>
                </a:lnTo>
                <a:lnTo>
                  <a:pt x="287547" y="119835"/>
                </a:lnTo>
                <a:lnTo>
                  <a:pt x="287513" y="119763"/>
                </a:lnTo>
                <a:lnTo>
                  <a:pt x="287495" y="119690"/>
                </a:lnTo>
                <a:lnTo>
                  <a:pt x="287488" y="119662"/>
                </a:lnTo>
                <a:lnTo>
                  <a:pt x="287484" y="119646"/>
                </a:lnTo>
                <a:lnTo>
                  <a:pt x="287477" y="119620"/>
                </a:lnTo>
                <a:lnTo>
                  <a:pt x="287470" y="119591"/>
                </a:lnTo>
                <a:lnTo>
                  <a:pt x="287466" y="119574"/>
                </a:lnTo>
                <a:lnTo>
                  <a:pt x="287462" y="119561"/>
                </a:lnTo>
                <a:lnTo>
                  <a:pt x="287462" y="119560"/>
                </a:lnTo>
                <a:lnTo>
                  <a:pt x="287457" y="119548"/>
                </a:lnTo>
                <a:lnTo>
                  <a:pt x="287445" y="119521"/>
                </a:lnTo>
                <a:lnTo>
                  <a:pt x="287433" y="119494"/>
                </a:lnTo>
                <a:lnTo>
                  <a:pt x="287433" y="119493"/>
                </a:lnTo>
                <a:lnTo>
                  <a:pt x="287428" y="119483"/>
                </a:lnTo>
                <a:lnTo>
                  <a:pt x="287420" y="119475"/>
                </a:lnTo>
                <a:lnTo>
                  <a:pt x="287361" y="119417"/>
                </a:lnTo>
                <a:lnTo>
                  <a:pt x="287360" y="119417"/>
                </a:lnTo>
                <a:lnTo>
                  <a:pt x="287356" y="119411"/>
                </a:lnTo>
                <a:lnTo>
                  <a:pt x="287287" y="119302"/>
                </a:lnTo>
                <a:lnTo>
                  <a:pt x="287265" y="119267"/>
                </a:lnTo>
                <a:lnTo>
                  <a:pt x="287240" y="119228"/>
                </a:lnTo>
                <a:lnTo>
                  <a:pt x="287231" y="119215"/>
                </a:lnTo>
                <a:lnTo>
                  <a:pt x="287231" y="119214"/>
                </a:lnTo>
                <a:lnTo>
                  <a:pt x="287207" y="119171"/>
                </a:lnTo>
                <a:lnTo>
                  <a:pt x="287181" y="119122"/>
                </a:lnTo>
                <a:lnTo>
                  <a:pt x="287175" y="119110"/>
                </a:lnTo>
                <a:lnTo>
                  <a:pt x="287167" y="119100"/>
                </a:lnTo>
                <a:lnTo>
                  <a:pt x="287129" y="119050"/>
                </a:lnTo>
                <a:lnTo>
                  <a:pt x="287124" y="119044"/>
                </a:lnTo>
                <a:lnTo>
                  <a:pt x="287107" y="118989"/>
                </a:lnTo>
                <a:lnTo>
                  <a:pt x="287096" y="118868"/>
                </a:lnTo>
                <a:lnTo>
                  <a:pt x="287096" y="118863"/>
                </a:lnTo>
                <a:lnTo>
                  <a:pt x="287045" y="118808"/>
                </a:lnTo>
                <a:lnTo>
                  <a:pt x="287000" y="118740"/>
                </a:lnTo>
                <a:lnTo>
                  <a:pt x="286994" y="118731"/>
                </a:lnTo>
                <a:lnTo>
                  <a:pt x="286972" y="118600"/>
                </a:lnTo>
                <a:lnTo>
                  <a:pt x="286964" y="118548"/>
                </a:lnTo>
                <a:lnTo>
                  <a:pt x="286964" y="118545"/>
                </a:lnTo>
                <a:lnTo>
                  <a:pt x="286961" y="118531"/>
                </a:lnTo>
                <a:lnTo>
                  <a:pt x="286988" y="118496"/>
                </a:lnTo>
                <a:lnTo>
                  <a:pt x="287030" y="118477"/>
                </a:lnTo>
                <a:lnTo>
                  <a:pt x="287050" y="118468"/>
                </a:lnTo>
                <a:lnTo>
                  <a:pt x="287067" y="118470"/>
                </a:lnTo>
                <a:lnTo>
                  <a:pt x="287072" y="118468"/>
                </a:lnTo>
                <a:lnTo>
                  <a:pt x="287072" y="118468"/>
                </a:lnTo>
                <a:lnTo>
                  <a:pt x="287140" y="118478"/>
                </a:lnTo>
                <a:lnTo>
                  <a:pt x="287143" y="118478"/>
                </a:lnTo>
                <a:lnTo>
                  <a:pt x="287162" y="118481"/>
                </a:lnTo>
                <a:lnTo>
                  <a:pt x="287166" y="118481"/>
                </a:lnTo>
                <a:lnTo>
                  <a:pt x="287167" y="118482"/>
                </a:lnTo>
                <a:lnTo>
                  <a:pt x="287194" y="118461"/>
                </a:lnTo>
                <a:lnTo>
                  <a:pt x="287265" y="118407"/>
                </a:lnTo>
                <a:lnTo>
                  <a:pt x="287279" y="118394"/>
                </a:lnTo>
                <a:lnTo>
                  <a:pt x="287316" y="118358"/>
                </a:lnTo>
                <a:lnTo>
                  <a:pt x="287355" y="118331"/>
                </a:lnTo>
                <a:lnTo>
                  <a:pt x="287428" y="118298"/>
                </a:lnTo>
                <a:lnTo>
                  <a:pt x="287485" y="118232"/>
                </a:lnTo>
                <a:lnTo>
                  <a:pt x="287603" y="118062"/>
                </a:lnTo>
                <a:lnTo>
                  <a:pt x="287693" y="117897"/>
                </a:lnTo>
                <a:lnTo>
                  <a:pt x="287772" y="117848"/>
                </a:lnTo>
                <a:lnTo>
                  <a:pt x="287851" y="117820"/>
                </a:lnTo>
                <a:lnTo>
                  <a:pt x="287908" y="117776"/>
                </a:lnTo>
                <a:lnTo>
                  <a:pt x="287947" y="117738"/>
                </a:lnTo>
                <a:lnTo>
                  <a:pt x="287981" y="117672"/>
                </a:lnTo>
                <a:lnTo>
                  <a:pt x="288004" y="117601"/>
                </a:lnTo>
                <a:lnTo>
                  <a:pt x="288071" y="117595"/>
                </a:lnTo>
                <a:lnTo>
                  <a:pt x="288127" y="117595"/>
                </a:lnTo>
                <a:lnTo>
                  <a:pt x="288132" y="117595"/>
                </a:lnTo>
                <a:lnTo>
                  <a:pt x="288132" y="117595"/>
                </a:lnTo>
                <a:lnTo>
                  <a:pt x="288133" y="117595"/>
                </a:lnTo>
                <a:lnTo>
                  <a:pt x="288155" y="117589"/>
                </a:lnTo>
                <a:lnTo>
                  <a:pt x="288180" y="117583"/>
                </a:lnTo>
                <a:lnTo>
                  <a:pt x="288193" y="117579"/>
                </a:lnTo>
                <a:lnTo>
                  <a:pt x="288226" y="117570"/>
                </a:lnTo>
                <a:lnTo>
                  <a:pt x="288242" y="117566"/>
                </a:lnTo>
                <a:lnTo>
                  <a:pt x="288257" y="117562"/>
                </a:lnTo>
                <a:lnTo>
                  <a:pt x="288261" y="117560"/>
                </a:lnTo>
                <a:lnTo>
                  <a:pt x="288359" y="117496"/>
                </a:lnTo>
                <a:lnTo>
                  <a:pt x="288415" y="117397"/>
                </a:lnTo>
                <a:lnTo>
                  <a:pt x="288511" y="117156"/>
                </a:lnTo>
                <a:lnTo>
                  <a:pt x="288522" y="117074"/>
                </a:lnTo>
                <a:lnTo>
                  <a:pt x="288528" y="116969"/>
                </a:lnTo>
                <a:lnTo>
                  <a:pt x="288584" y="116843"/>
                </a:lnTo>
                <a:lnTo>
                  <a:pt x="288584" y="116783"/>
                </a:lnTo>
                <a:lnTo>
                  <a:pt x="288601" y="116684"/>
                </a:lnTo>
                <a:lnTo>
                  <a:pt x="288601" y="116613"/>
                </a:lnTo>
                <a:lnTo>
                  <a:pt x="288562" y="116448"/>
                </a:lnTo>
                <a:lnTo>
                  <a:pt x="288562" y="116371"/>
                </a:lnTo>
                <a:lnTo>
                  <a:pt x="288562" y="116283"/>
                </a:lnTo>
                <a:lnTo>
                  <a:pt x="288640" y="116261"/>
                </a:lnTo>
                <a:lnTo>
                  <a:pt x="288657" y="116256"/>
                </a:lnTo>
                <a:lnTo>
                  <a:pt x="288666" y="116260"/>
                </a:lnTo>
                <a:lnTo>
                  <a:pt x="288679" y="116256"/>
                </a:lnTo>
                <a:lnTo>
                  <a:pt x="288735" y="116283"/>
                </a:lnTo>
                <a:lnTo>
                  <a:pt x="288741" y="116286"/>
                </a:lnTo>
                <a:lnTo>
                  <a:pt x="288745" y="116286"/>
                </a:lnTo>
                <a:lnTo>
                  <a:pt x="288748" y="116285"/>
                </a:lnTo>
                <a:lnTo>
                  <a:pt x="288758" y="116283"/>
                </a:lnTo>
                <a:lnTo>
                  <a:pt x="288766" y="116282"/>
                </a:lnTo>
                <a:lnTo>
                  <a:pt x="288777" y="116280"/>
                </a:lnTo>
                <a:lnTo>
                  <a:pt x="288797" y="116277"/>
                </a:lnTo>
                <a:lnTo>
                  <a:pt x="288806" y="116275"/>
                </a:lnTo>
                <a:lnTo>
                  <a:pt x="288806" y="116275"/>
                </a:lnTo>
                <a:lnTo>
                  <a:pt x="288822" y="116272"/>
                </a:lnTo>
                <a:lnTo>
                  <a:pt x="288835" y="116270"/>
                </a:lnTo>
                <a:lnTo>
                  <a:pt x="288842" y="116269"/>
                </a:lnTo>
                <a:lnTo>
                  <a:pt x="288862" y="116266"/>
                </a:lnTo>
                <a:lnTo>
                  <a:pt x="288870" y="116265"/>
                </a:lnTo>
                <a:lnTo>
                  <a:pt x="288880" y="116263"/>
                </a:lnTo>
                <a:lnTo>
                  <a:pt x="288907" y="116259"/>
                </a:lnTo>
                <a:lnTo>
                  <a:pt x="288913" y="116258"/>
                </a:lnTo>
                <a:lnTo>
                  <a:pt x="288941" y="116254"/>
                </a:lnTo>
                <a:lnTo>
                  <a:pt x="288953" y="116252"/>
                </a:lnTo>
                <a:lnTo>
                  <a:pt x="288979" y="116248"/>
                </a:lnTo>
                <a:lnTo>
                  <a:pt x="288986" y="116246"/>
                </a:lnTo>
                <a:lnTo>
                  <a:pt x="289013" y="116242"/>
                </a:lnTo>
                <a:lnTo>
                  <a:pt x="289023" y="116241"/>
                </a:lnTo>
                <a:lnTo>
                  <a:pt x="289030" y="116240"/>
                </a:lnTo>
                <a:lnTo>
                  <a:pt x="289044" y="116229"/>
                </a:lnTo>
                <a:lnTo>
                  <a:pt x="289051" y="116223"/>
                </a:lnTo>
                <a:lnTo>
                  <a:pt x="289060" y="116216"/>
                </a:lnTo>
                <a:lnTo>
                  <a:pt x="289072" y="116206"/>
                </a:lnTo>
                <a:lnTo>
                  <a:pt x="289080" y="116199"/>
                </a:lnTo>
                <a:lnTo>
                  <a:pt x="289092" y="116190"/>
                </a:lnTo>
                <a:lnTo>
                  <a:pt x="289092" y="116188"/>
                </a:lnTo>
                <a:lnTo>
                  <a:pt x="289094" y="116182"/>
                </a:lnTo>
                <a:lnTo>
                  <a:pt x="289099" y="116167"/>
                </a:lnTo>
                <a:lnTo>
                  <a:pt x="289104" y="116149"/>
                </a:lnTo>
                <a:lnTo>
                  <a:pt x="289107" y="116138"/>
                </a:lnTo>
                <a:lnTo>
                  <a:pt x="289109" y="116131"/>
                </a:lnTo>
                <a:lnTo>
                  <a:pt x="289111" y="116126"/>
                </a:lnTo>
                <a:lnTo>
                  <a:pt x="289114" y="116112"/>
                </a:lnTo>
                <a:lnTo>
                  <a:pt x="289114" y="116094"/>
                </a:lnTo>
                <a:lnTo>
                  <a:pt x="289114" y="116083"/>
                </a:lnTo>
                <a:lnTo>
                  <a:pt x="289114" y="116069"/>
                </a:lnTo>
                <a:lnTo>
                  <a:pt x="289114" y="116063"/>
                </a:lnTo>
                <a:lnTo>
                  <a:pt x="289114" y="116058"/>
                </a:lnTo>
                <a:lnTo>
                  <a:pt x="289122" y="116048"/>
                </a:lnTo>
                <a:lnTo>
                  <a:pt x="289146" y="116015"/>
                </a:lnTo>
                <a:lnTo>
                  <a:pt x="289156" y="116001"/>
                </a:lnTo>
                <a:lnTo>
                  <a:pt x="289183" y="115965"/>
                </a:lnTo>
                <a:lnTo>
                  <a:pt x="289189" y="115965"/>
                </a:lnTo>
                <a:lnTo>
                  <a:pt x="289200" y="115966"/>
                </a:lnTo>
                <a:lnTo>
                  <a:pt x="289203" y="115965"/>
                </a:lnTo>
                <a:lnTo>
                  <a:pt x="289204" y="115965"/>
                </a:lnTo>
                <a:lnTo>
                  <a:pt x="289211" y="115965"/>
                </a:lnTo>
                <a:lnTo>
                  <a:pt x="289220" y="115966"/>
                </a:lnTo>
                <a:lnTo>
                  <a:pt x="289224" y="115966"/>
                </a:lnTo>
                <a:lnTo>
                  <a:pt x="289230" y="115966"/>
                </a:lnTo>
                <a:lnTo>
                  <a:pt x="289235" y="115966"/>
                </a:lnTo>
                <a:lnTo>
                  <a:pt x="289242" y="115967"/>
                </a:lnTo>
                <a:lnTo>
                  <a:pt x="289248" y="115967"/>
                </a:lnTo>
                <a:lnTo>
                  <a:pt x="289254" y="115967"/>
                </a:lnTo>
                <a:lnTo>
                  <a:pt x="289258" y="115968"/>
                </a:lnTo>
                <a:lnTo>
                  <a:pt x="289266" y="115968"/>
                </a:lnTo>
                <a:lnTo>
                  <a:pt x="289274" y="115968"/>
                </a:lnTo>
                <a:lnTo>
                  <a:pt x="289278" y="115968"/>
                </a:lnTo>
                <a:lnTo>
                  <a:pt x="289286" y="115969"/>
                </a:lnTo>
                <a:lnTo>
                  <a:pt x="289295" y="115969"/>
                </a:lnTo>
                <a:lnTo>
                  <a:pt x="289307" y="115970"/>
                </a:lnTo>
                <a:lnTo>
                  <a:pt x="289308" y="115970"/>
                </a:lnTo>
                <a:lnTo>
                  <a:pt x="289330" y="115961"/>
                </a:lnTo>
                <a:lnTo>
                  <a:pt x="289361" y="115949"/>
                </a:lnTo>
                <a:lnTo>
                  <a:pt x="289363" y="115949"/>
                </a:lnTo>
                <a:lnTo>
                  <a:pt x="289379" y="115926"/>
                </a:lnTo>
                <a:lnTo>
                  <a:pt x="289384" y="115919"/>
                </a:lnTo>
                <a:lnTo>
                  <a:pt x="289402" y="115894"/>
                </a:lnTo>
                <a:lnTo>
                  <a:pt x="289487" y="115844"/>
                </a:lnTo>
                <a:lnTo>
                  <a:pt x="289492" y="115841"/>
                </a:lnTo>
                <a:lnTo>
                  <a:pt x="289590" y="115788"/>
                </a:lnTo>
                <a:lnTo>
                  <a:pt x="289595" y="115785"/>
                </a:lnTo>
                <a:lnTo>
                  <a:pt x="289616" y="115773"/>
                </a:lnTo>
                <a:lnTo>
                  <a:pt x="289853" y="115575"/>
                </a:lnTo>
                <a:lnTo>
                  <a:pt x="289865" y="115565"/>
                </a:lnTo>
                <a:lnTo>
                  <a:pt x="290097" y="115369"/>
                </a:lnTo>
                <a:lnTo>
                  <a:pt x="290118" y="115351"/>
                </a:lnTo>
                <a:lnTo>
                  <a:pt x="290146" y="115303"/>
                </a:lnTo>
                <a:lnTo>
                  <a:pt x="290151" y="115294"/>
                </a:lnTo>
                <a:lnTo>
                  <a:pt x="290193" y="115222"/>
                </a:lnTo>
                <a:lnTo>
                  <a:pt x="290207" y="115198"/>
                </a:lnTo>
                <a:lnTo>
                  <a:pt x="290248" y="115129"/>
                </a:lnTo>
                <a:lnTo>
                  <a:pt x="290259" y="115109"/>
                </a:lnTo>
                <a:lnTo>
                  <a:pt x="290275" y="115093"/>
                </a:lnTo>
                <a:lnTo>
                  <a:pt x="290310" y="115058"/>
                </a:lnTo>
                <a:lnTo>
                  <a:pt x="290360" y="115007"/>
                </a:lnTo>
                <a:lnTo>
                  <a:pt x="290400" y="114966"/>
                </a:lnTo>
                <a:lnTo>
                  <a:pt x="290401" y="114965"/>
                </a:lnTo>
                <a:lnTo>
                  <a:pt x="290407" y="114933"/>
                </a:lnTo>
                <a:lnTo>
                  <a:pt x="290414" y="114892"/>
                </a:lnTo>
                <a:lnTo>
                  <a:pt x="290417" y="114879"/>
                </a:lnTo>
                <a:lnTo>
                  <a:pt x="290409" y="114849"/>
                </a:lnTo>
                <a:lnTo>
                  <a:pt x="290405" y="114835"/>
                </a:lnTo>
                <a:lnTo>
                  <a:pt x="290400" y="114802"/>
                </a:lnTo>
                <a:lnTo>
                  <a:pt x="290397" y="114783"/>
                </a:lnTo>
                <a:lnTo>
                  <a:pt x="290393" y="114754"/>
                </a:lnTo>
                <a:lnTo>
                  <a:pt x="290384" y="114687"/>
                </a:lnTo>
                <a:lnTo>
                  <a:pt x="290380" y="114662"/>
                </a:lnTo>
                <a:lnTo>
                  <a:pt x="290367" y="114568"/>
                </a:lnTo>
                <a:lnTo>
                  <a:pt x="290341" y="114387"/>
                </a:lnTo>
                <a:lnTo>
                  <a:pt x="290331" y="114315"/>
                </a:lnTo>
                <a:lnTo>
                  <a:pt x="290330" y="114305"/>
                </a:lnTo>
                <a:lnTo>
                  <a:pt x="290335" y="114210"/>
                </a:lnTo>
                <a:lnTo>
                  <a:pt x="290336" y="114191"/>
                </a:lnTo>
                <a:lnTo>
                  <a:pt x="290349" y="113958"/>
                </a:lnTo>
                <a:lnTo>
                  <a:pt x="290344" y="113927"/>
                </a:lnTo>
                <a:lnTo>
                  <a:pt x="290328" y="113819"/>
                </a:lnTo>
                <a:lnTo>
                  <a:pt x="290304" y="113649"/>
                </a:lnTo>
                <a:lnTo>
                  <a:pt x="290302" y="113640"/>
                </a:lnTo>
                <a:lnTo>
                  <a:pt x="290285" y="113569"/>
                </a:lnTo>
                <a:lnTo>
                  <a:pt x="290238" y="113380"/>
                </a:lnTo>
                <a:lnTo>
                  <a:pt x="290238" y="113379"/>
                </a:lnTo>
                <a:lnTo>
                  <a:pt x="290218" y="113283"/>
                </a:lnTo>
                <a:lnTo>
                  <a:pt x="290217" y="113277"/>
                </a:lnTo>
                <a:lnTo>
                  <a:pt x="290207" y="113267"/>
                </a:lnTo>
                <a:lnTo>
                  <a:pt x="290101" y="113155"/>
                </a:lnTo>
                <a:lnTo>
                  <a:pt x="290086" y="113138"/>
                </a:lnTo>
                <a:lnTo>
                  <a:pt x="290001" y="112998"/>
                </a:lnTo>
                <a:lnTo>
                  <a:pt x="289972" y="112950"/>
                </a:lnTo>
                <a:lnTo>
                  <a:pt x="289966" y="112939"/>
                </a:lnTo>
                <a:lnTo>
                  <a:pt x="289964" y="112924"/>
                </a:lnTo>
                <a:lnTo>
                  <a:pt x="289903" y="112436"/>
                </a:lnTo>
                <a:lnTo>
                  <a:pt x="289898" y="112401"/>
                </a:lnTo>
                <a:lnTo>
                  <a:pt x="289882" y="112314"/>
                </a:lnTo>
                <a:lnTo>
                  <a:pt x="289872" y="112262"/>
                </a:lnTo>
                <a:lnTo>
                  <a:pt x="289847" y="112124"/>
                </a:lnTo>
                <a:lnTo>
                  <a:pt x="289829" y="112027"/>
                </a:lnTo>
                <a:lnTo>
                  <a:pt x="289803" y="111889"/>
                </a:lnTo>
                <a:lnTo>
                  <a:pt x="289789" y="111816"/>
                </a:lnTo>
                <a:lnTo>
                  <a:pt x="289757" y="111645"/>
                </a:lnTo>
                <a:lnTo>
                  <a:pt x="289754" y="111631"/>
                </a:lnTo>
                <a:lnTo>
                  <a:pt x="289881" y="111383"/>
                </a:lnTo>
                <a:lnTo>
                  <a:pt x="289904" y="111337"/>
                </a:lnTo>
                <a:lnTo>
                  <a:pt x="290080" y="110915"/>
                </a:lnTo>
                <a:lnTo>
                  <a:pt x="290118" y="110824"/>
                </a:lnTo>
                <a:lnTo>
                  <a:pt x="290134" y="110799"/>
                </a:lnTo>
                <a:lnTo>
                  <a:pt x="290273" y="110578"/>
                </a:lnTo>
                <a:lnTo>
                  <a:pt x="290414" y="110352"/>
                </a:lnTo>
                <a:lnTo>
                  <a:pt x="290419" y="110344"/>
                </a:lnTo>
                <a:lnTo>
                  <a:pt x="290411" y="110341"/>
                </a:lnTo>
                <a:lnTo>
                  <a:pt x="290369" y="110328"/>
                </a:lnTo>
                <a:lnTo>
                  <a:pt x="290328" y="110333"/>
                </a:lnTo>
                <a:lnTo>
                  <a:pt x="290264" y="110304"/>
                </a:lnTo>
                <a:lnTo>
                  <a:pt x="290223" y="110304"/>
                </a:lnTo>
                <a:lnTo>
                  <a:pt x="290184" y="110271"/>
                </a:lnTo>
                <a:lnTo>
                  <a:pt x="290139" y="110225"/>
                </a:lnTo>
                <a:lnTo>
                  <a:pt x="290139" y="110225"/>
                </a:lnTo>
                <a:lnTo>
                  <a:pt x="290140" y="110159"/>
                </a:lnTo>
                <a:lnTo>
                  <a:pt x="290143" y="110148"/>
                </a:lnTo>
                <a:lnTo>
                  <a:pt x="290146" y="110135"/>
                </a:lnTo>
                <a:lnTo>
                  <a:pt x="290156" y="110089"/>
                </a:lnTo>
                <a:lnTo>
                  <a:pt x="290158" y="110080"/>
                </a:lnTo>
                <a:lnTo>
                  <a:pt x="290159" y="110076"/>
                </a:lnTo>
                <a:lnTo>
                  <a:pt x="290144" y="110060"/>
                </a:lnTo>
                <a:lnTo>
                  <a:pt x="290110" y="110022"/>
                </a:lnTo>
                <a:lnTo>
                  <a:pt x="290104" y="109957"/>
                </a:lnTo>
                <a:lnTo>
                  <a:pt x="289995" y="109904"/>
                </a:lnTo>
                <a:lnTo>
                  <a:pt x="289932" y="109858"/>
                </a:lnTo>
                <a:lnTo>
                  <a:pt x="289928" y="109779"/>
                </a:lnTo>
                <a:lnTo>
                  <a:pt x="289919" y="109648"/>
                </a:lnTo>
                <a:lnTo>
                  <a:pt x="289912" y="109628"/>
                </a:lnTo>
                <a:lnTo>
                  <a:pt x="289892" y="109571"/>
                </a:lnTo>
                <a:lnTo>
                  <a:pt x="289891" y="109568"/>
                </a:lnTo>
                <a:lnTo>
                  <a:pt x="289891" y="109568"/>
                </a:lnTo>
                <a:lnTo>
                  <a:pt x="289910" y="109484"/>
                </a:lnTo>
                <a:lnTo>
                  <a:pt x="289966" y="109442"/>
                </a:lnTo>
                <a:lnTo>
                  <a:pt x="289969" y="109440"/>
                </a:lnTo>
                <a:lnTo>
                  <a:pt x="290011" y="109361"/>
                </a:lnTo>
                <a:lnTo>
                  <a:pt x="290003" y="109316"/>
                </a:lnTo>
                <a:lnTo>
                  <a:pt x="290000" y="109300"/>
                </a:lnTo>
                <a:lnTo>
                  <a:pt x="290056" y="109102"/>
                </a:lnTo>
                <a:lnTo>
                  <a:pt x="290056" y="109101"/>
                </a:lnTo>
                <a:lnTo>
                  <a:pt x="290024" y="108971"/>
                </a:lnTo>
                <a:lnTo>
                  <a:pt x="289996" y="108941"/>
                </a:lnTo>
                <a:lnTo>
                  <a:pt x="289933" y="108873"/>
                </a:lnTo>
                <a:lnTo>
                  <a:pt x="289849" y="108753"/>
                </a:lnTo>
                <a:lnTo>
                  <a:pt x="289791" y="108729"/>
                </a:lnTo>
                <a:lnTo>
                  <a:pt x="289738" y="108699"/>
                </a:lnTo>
                <a:lnTo>
                  <a:pt x="289665" y="108659"/>
                </a:lnTo>
                <a:lnTo>
                  <a:pt x="289561" y="108640"/>
                </a:lnTo>
                <a:lnTo>
                  <a:pt x="289452" y="108610"/>
                </a:lnTo>
                <a:lnTo>
                  <a:pt x="289336" y="108613"/>
                </a:lnTo>
                <a:lnTo>
                  <a:pt x="289197" y="108622"/>
                </a:lnTo>
                <a:lnTo>
                  <a:pt x="289066" y="108650"/>
                </a:lnTo>
                <a:lnTo>
                  <a:pt x="289000" y="108664"/>
                </a:lnTo>
                <a:lnTo>
                  <a:pt x="288929" y="108725"/>
                </a:lnTo>
                <a:lnTo>
                  <a:pt x="288817" y="108842"/>
                </a:lnTo>
                <a:lnTo>
                  <a:pt x="288813" y="108846"/>
                </a:lnTo>
                <a:lnTo>
                  <a:pt x="288706" y="108947"/>
                </a:lnTo>
                <a:lnTo>
                  <a:pt x="288682" y="108970"/>
                </a:lnTo>
                <a:lnTo>
                  <a:pt x="288641" y="108980"/>
                </a:lnTo>
                <a:lnTo>
                  <a:pt x="288566" y="108999"/>
                </a:lnTo>
                <a:lnTo>
                  <a:pt x="288554" y="109002"/>
                </a:lnTo>
                <a:lnTo>
                  <a:pt x="288415" y="109033"/>
                </a:lnTo>
                <a:lnTo>
                  <a:pt x="288368" y="109072"/>
                </a:lnTo>
                <a:lnTo>
                  <a:pt x="288252" y="109092"/>
                </a:lnTo>
                <a:lnTo>
                  <a:pt x="288182" y="109114"/>
                </a:lnTo>
                <a:lnTo>
                  <a:pt x="288119" y="109117"/>
                </a:lnTo>
                <a:lnTo>
                  <a:pt x="288002" y="109122"/>
                </a:lnTo>
                <a:lnTo>
                  <a:pt x="287933" y="109092"/>
                </a:lnTo>
                <a:lnTo>
                  <a:pt x="287768" y="109020"/>
                </a:lnTo>
                <a:lnTo>
                  <a:pt x="287642" y="108982"/>
                </a:lnTo>
                <a:lnTo>
                  <a:pt x="287417" y="108862"/>
                </a:lnTo>
                <a:lnTo>
                  <a:pt x="287275" y="108707"/>
                </a:lnTo>
                <a:lnTo>
                  <a:pt x="287219" y="108616"/>
                </a:lnTo>
                <a:lnTo>
                  <a:pt x="287134" y="108524"/>
                </a:lnTo>
                <a:lnTo>
                  <a:pt x="287073" y="108393"/>
                </a:lnTo>
                <a:lnTo>
                  <a:pt x="286994" y="108250"/>
                </a:lnTo>
                <a:lnTo>
                  <a:pt x="286909" y="108175"/>
                </a:lnTo>
                <a:lnTo>
                  <a:pt x="286882" y="108168"/>
                </a:lnTo>
                <a:lnTo>
                  <a:pt x="286880" y="108167"/>
                </a:lnTo>
                <a:lnTo>
                  <a:pt x="286788" y="108144"/>
                </a:lnTo>
                <a:lnTo>
                  <a:pt x="286787" y="108144"/>
                </a:lnTo>
                <a:lnTo>
                  <a:pt x="286765" y="108138"/>
                </a:lnTo>
                <a:lnTo>
                  <a:pt x="286684" y="108114"/>
                </a:lnTo>
                <a:lnTo>
                  <a:pt x="286661" y="108108"/>
                </a:lnTo>
                <a:lnTo>
                  <a:pt x="286618" y="108122"/>
                </a:lnTo>
                <a:lnTo>
                  <a:pt x="286561" y="108140"/>
                </a:lnTo>
                <a:lnTo>
                  <a:pt x="286561" y="108140"/>
                </a:lnTo>
                <a:lnTo>
                  <a:pt x="286510" y="108156"/>
                </a:lnTo>
                <a:lnTo>
                  <a:pt x="286497" y="108157"/>
                </a:lnTo>
                <a:lnTo>
                  <a:pt x="286365" y="108159"/>
                </a:lnTo>
                <a:lnTo>
                  <a:pt x="286238" y="108186"/>
                </a:lnTo>
                <a:lnTo>
                  <a:pt x="286088" y="108172"/>
                </a:lnTo>
                <a:lnTo>
                  <a:pt x="285971" y="108173"/>
                </a:lnTo>
                <a:lnTo>
                  <a:pt x="285885" y="108174"/>
                </a:lnTo>
                <a:lnTo>
                  <a:pt x="285764" y="108172"/>
                </a:lnTo>
                <a:lnTo>
                  <a:pt x="285602" y="108121"/>
                </a:lnTo>
                <a:lnTo>
                  <a:pt x="285598" y="108120"/>
                </a:lnTo>
                <a:lnTo>
                  <a:pt x="285598" y="108120"/>
                </a:lnTo>
                <a:lnTo>
                  <a:pt x="285591" y="108118"/>
                </a:lnTo>
                <a:lnTo>
                  <a:pt x="285585" y="108114"/>
                </a:lnTo>
                <a:lnTo>
                  <a:pt x="285585" y="108114"/>
                </a:lnTo>
                <a:lnTo>
                  <a:pt x="285558" y="108102"/>
                </a:lnTo>
                <a:lnTo>
                  <a:pt x="285550" y="108092"/>
                </a:lnTo>
                <a:lnTo>
                  <a:pt x="285471" y="108042"/>
                </a:lnTo>
                <a:lnTo>
                  <a:pt x="285358" y="107990"/>
                </a:lnTo>
                <a:lnTo>
                  <a:pt x="285335" y="107980"/>
                </a:lnTo>
                <a:lnTo>
                  <a:pt x="285315" y="107971"/>
                </a:lnTo>
                <a:lnTo>
                  <a:pt x="285184" y="107897"/>
                </a:lnTo>
                <a:lnTo>
                  <a:pt x="284917" y="107652"/>
                </a:lnTo>
                <a:lnTo>
                  <a:pt x="284891" y="107628"/>
                </a:lnTo>
                <a:lnTo>
                  <a:pt x="284687" y="107365"/>
                </a:lnTo>
                <a:lnTo>
                  <a:pt x="284541" y="106981"/>
                </a:lnTo>
                <a:lnTo>
                  <a:pt x="284541" y="106981"/>
                </a:lnTo>
                <a:lnTo>
                  <a:pt x="284518" y="106827"/>
                </a:lnTo>
                <a:lnTo>
                  <a:pt x="284499" y="106670"/>
                </a:lnTo>
                <a:lnTo>
                  <a:pt x="284494" y="106627"/>
                </a:lnTo>
                <a:lnTo>
                  <a:pt x="284494" y="106627"/>
                </a:lnTo>
                <a:lnTo>
                  <a:pt x="284490" y="106598"/>
                </a:lnTo>
                <a:lnTo>
                  <a:pt x="284459" y="106430"/>
                </a:lnTo>
                <a:lnTo>
                  <a:pt x="284404" y="106182"/>
                </a:lnTo>
                <a:lnTo>
                  <a:pt x="284367" y="106068"/>
                </a:lnTo>
                <a:lnTo>
                  <a:pt x="284364" y="106059"/>
                </a:lnTo>
                <a:lnTo>
                  <a:pt x="284318" y="105923"/>
                </a:lnTo>
                <a:lnTo>
                  <a:pt x="284266" y="105843"/>
                </a:lnTo>
                <a:lnTo>
                  <a:pt x="284224" y="105778"/>
                </a:lnTo>
                <a:lnTo>
                  <a:pt x="284125" y="105730"/>
                </a:lnTo>
                <a:lnTo>
                  <a:pt x="284079" y="105708"/>
                </a:lnTo>
                <a:lnTo>
                  <a:pt x="283907" y="105700"/>
                </a:lnTo>
                <a:lnTo>
                  <a:pt x="283907" y="105700"/>
                </a:lnTo>
                <a:lnTo>
                  <a:pt x="283857" y="105697"/>
                </a:lnTo>
                <a:lnTo>
                  <a:pt x="283669" y="105721"/>
                </a:lnTo>
                <a:lnTo>
                  <a:pt x="283495" y="105759"/>
                </a:lnTo>
                <a:lnTo>
                  <a:pt x="283350" y="105786"/>
                </a:lnTo>
                <a:lnTo>
                  <a:pt x="283258" y="105803"/>
                </a:lnTo>
                <a:lnTo>
                  <a:pt x="283200" y="105802"/>
                </a:lnTo>
                <a:lnTo>
                  <a:pt x="283091" y="105800"/>
                </a:lnTo>
                <a:lnTo>
                  <a:pt x="282892" y="105708"/>
                </a:lnTo>
                <a:lnTo>
                  <a:pt x="282831" y="105633"/>
                </a:lnTo>
                <a:lnTo>
                  <a:pt x="282797" y="105591"/>
                </a:lnTo>
                <a:lnTo>
                  <a:pt x="282659" y="105507"/>
                </a:lnTo>
                <a:lnTo>
                  <a:pt x="282508" y="105402"/>
                </a:lnTo>
                <a:lnTo>
                  <a:pt x="282364" y="105318"/>
                </a:lnTo>
                <a:lnTo>
                  <a:pt x="282235" y="105167"/>
                </a:lnTo>
                <a:lnTo>
                  <a:pt x="282134" y="104954"/>
                </a:lnTo>
                <a:lnTo>
                  <a:pt x="282032" y="104871"/>
                </a:lnTo>
                <a:lnTo>
                  <a:pt x="281764" y="104548"/>
                </a:lnTo>
                <a:lnTo>
                  <a:pt x="281666" y="104502"/>
                </a:lnTo>
                <a:lnTo>
                  <a:pt x="281573" y="104456"/>
                </a:lnTo>
                <a:lnTo>
                  <a:pt x="281503" y="104374"/>
                </a:lnTo>
                <a:lnTo>
                  <a:pt x="281453" y="104255"/>
                </a:lnTo>
                <a:lnTo>
                  <a:pt x="281441" y="104133"/>
                </a:lnTo>
                <a:lnTo>
                  <a:pt x="281429" y="104001"/>
                </a:lnTo>
                <a:lnTo>
                  <a:pt x="281267" y="103670"/>
                </a:lnTo>
                <a:lnTo>
                  <a:pt x="281153" y="103552"/>
                </a:lnTo>
                <a:lnTo>
                  <a:pt x="281048" y="103429"/>
                </a:lnTo>
                <a:lnTo>
                  <a:pt x="280987" y="103296"/>
                </a:lnTo>
                <a:lnTo>
                  <a:pt x="280903" y="103165"/>
                </a:lnTo>
                <a:lnTo>
                  <a:pt x="280903" y="103165"/>
                </a:lnTo>
                <a:lnTo>
                  <a:pt x="280863" y="103104"/>
                </a:lnTo>
                <a:lnTo>
                  <a:pt x="280681" y="102935"/>
                </a:lnTo>
                <a:lnTo>
                  <a:pt x="280463" y="102810"/>
                </a:lnTo>
                <a:lnTo>
                  <a:pt x="280396" y="102739"/>
                </a:lnTo>
                <a:lnTo>
                  <a:pt x="280382" y="102704"/>
                </a:lnTo>
                <a:lnTo>
                  <a:pt x="280316" y="102532"/>
                </a:lnTo>
                <a:lnTo>
                  <a:pt x="280242" y="102408"/>
                </a:lnTo>
                <a:lnTo>
                  <a:pt x="280161" y="102271"/>
                </a:lnTo>
                <a:lnTo>
                  <a:pt x="280072" y="102161"/>
                </a:lnTo>
                <a:lnTo>
                  <a:pt x="279997" y="102091"/>
                </a:lnTo>
                <a:lnTo>
                  <a:pt x="279886" y="102084"/>
                </a:lnTo>
                <a:lnTo>
                  <a:pt x="279865" y="102082"/>
                </a:lnTo>
                <a:lnTo>
                  <a:pt x="279726" y="102128"/>
                </a:lnTo>
                <a:lnTo>
                  <a:pt x="279661" y="102228"/>
                </a:lnTo>
                <a:lnTo>
                  <a:pt x="279575" y="102390"/>
                </a:lnTo>
                <a:lnTo>
                  <a:pt x="279468" y="102565"/>
                </a:lnTo>
                <a:lnTo>
                  <a:pt x="279389" y="102636"/>
                </a:lnTo>
                <a:lnTo>
                  <a:pt x="279327" y="102692"/>
                </a:lnTo>
                <a:lnTo>
                  <a:pt x="279199" y="102739"/>
                </a:lnTo>
                <a:lnTo>
                  <a:pt x="279187" y="102744"/>
                </a:lnTo>
                <a:lnTo>
                  <a:pt x="279027" y="102741"/>
                </a:lnTo>
                <a:lnTo>
                  <a:pt x="278972" y="102714"/>
                </a:lnTo>
                <a:lnTo>
                  <a:pt x="278972" y="102714"/>
                </a:lnTo>
                <a:lnTo>
                  <a:pt x="278738" y="102614"/>
                </a:lnTo>
                <a:lnTo>
                  <a:pt x="278621" y="102554"/>
                </a:lnTo>
                <a:lnTo>
                  <a:pt x="278586" y="102536"/>
                </a:lnTo>
                <a:lnTo>
                  <a:pt x="278434" y="102473"/>
                </a:lnTo>
                <a:lnTo>
                  <a:pt x="278290" y="102389"/>
                </a:lnTo>
                <a:lnTo>
                  <a:pt x="278015" y="102207"/>
                </a:lnTo>
                <a:lnTo>
                  <a:pt x="277817" y="102055"/>
                </a:lnTo>
                <a:lnTo>
                  <a:pt x="277714" y="101951"/>
                </a:lnTo>
                <a:lnTo>
                  <a:pt x="277549" y="101860"/>
                </a:lnTo>
                <a:lnTo>
                  <a:pt x="277472" y="101821"/>
                </a:lnTo>
                <a:lnTo>
                  <a:pt x="277472" y="101821"/>
                </a:lnTo>
                <a:lnTo>
                  <a:pt x="277356" y="101761"/>
                </a:lnTo>
                <a:lnTo>
                  <a:pt x="277144" y="101608"/>
                </a:lnTo>
                <a:lnTo>
                  <a:pt x="276895" y="101495"/>
                </a:lnTo>
                <a:lnTo>
                  <a:pt x="276702" y="101404"/>
                </a:lnTo>
                <a:lnTo>
                  <a:pt x="276585" y="101341"/>
                </a:lnTo>
                <a:lnTo>
                  <a:pt x="276541" y="101296"/>
                </a:lnTo>
                <a:lnTo>
                  <a:pt x="276463" y="101216"/>
                </a:lnTo>
                <a:lnTo>
                  <a:pt x="276354" y="101045"/>
                </a:lnTo>
                <a:lnTo>
                  <a:pt x="276297" y="100938"/>
                </a:lnTo>
                <a:lnTo>
                  <a:pt x="276229" y="100689"/>
                </a:lnTo>
                <a:lnTo>
                  <a:pt x="276047" y="100550"/>
                </a:lnTo>
                <a:lnTo>
                  <a:pt x="276047" y="100550"/>
                </a:lnTo>
                <a:lnTo>
                  <a:pt x="275957" y="100434"/>
                </a:lnTo>
                <a:lnTo>
                  <a:pt x="275765" y="100294"/>
                </a:lnTo>
                <a:lnTo>
                  <a:pt x="275628" y="100111"/>
                </a:lnTo>
                <a:lnTo>
                  <a:pt x="275622" y="100102"/>
                </a:lnTo>
                <a:lnTo>
                  <a:pt x="275620" y="100036"/>
                </a:lnTo>
                <a:lnTo>
                  <a:pt x="275619" y="99965"/>
                </a:lnTo>
                <a:lnTo>
                  <a:pt x="275619" y="99960"/>
                </a:lnTo>
                <a:lnTo>
                  <a:pt x="275678" y="99683"/>
                </a:lnTo>
                <a:lnTo>
                  <a:pt x="275737" y="99607"/>
                </a:lnTo>
                <a:lnTo>
                  <a:pt x="275774" y="99560"/>
                </a:lnTo>
                <a:lnTo>
                  <a:pt x="275821" y="99373"/>
                </a:lnTo>
                <a:lnTo>
                  <a:pt x="275822" y="99371"/>
                </a:lnTo>
                <a:lnTo>
                  <a:pt x="275791" y="99203"/>
                </a:lnTo>
                <a:lnTo>
                  <a:pt x="275791" y="99201"/>
                </a:lnTo>
                <a:lnTo>
                  <a:pt x="275830" y="98905"/>
                </a:lnTo>
                <a:lnTo>
                  <a:pt x="275830" y="98902"/>
                </a:lnTo>
                <a:lnTo>
                  <a:pt x="275805" y="98667"/>
                </a:lnTo>
                <a:lnTo>
                  <a:pt x="275797" y="98592"/>
                </a:lnTo>
                <a:lnTo>
                  <a:pt x="275796" y="98587"/>
                </a:lnTo>
                <a:lnTo>
                  <a:pt x="275926" y="98256"/>
                </a:lnTo>
                <a:lnTo>
                  <a:pt x="276019" y="98064"/>
                </a:lnTo>
                <a:lnTo>
                  <a:pt x="276103" y="97998"/>
                </a:lnTo>
                <a:lnTo>
                  <a:pt x="276205" y="97919"/>
                </a:lnTo>
                <a:lnTo>
                  <a:pt x="276459" y="97746"/>
                </a:lnTo>
                <a:lnTo>
                  <a:pt x="276475" y="97729"/>
                </a:lnTo>
                <a:lnTo>
                  <a:pt x="276567" y="97628"/>
                </a:lnTo>
                <a:lnTo>
                  <a:pt x="276569" y="97626"/>
                </a:lnTo>
                <a:lnTo>
                  <a:pt x="276569" y="97626"/>
                </a:lnTo>
                <a:lnTo>
                  <a:pt x="276558" y="97505"/>
                </a:lnTo>
                <a:lnTo>
                  <a:pt x="276487" y="97398"/>
                </a:lnTo>
                <a:lnTo>
                  <a:pt x="276445" y="97328"/>
                </a:lnTo>
                <a:lnTo>
                  <a:pt x="276191" y="97284"/>
                </a:lnTo>
                <a:lnTo>
                  <a:pt x="276047" y="97173"/>
                </a:lnTo>
                <a:lnTo>
                  <a:pt x="275916" y="97069"/>
                </a:lnTo>
                <a:lnTo>
                  <a:pt x="275849" y="96966"/>
                </a:lnTo>
                <a:lnTo>
                  <a:pt x="275794" y="96890"/>
                </a:lnTo>
                <a:lnTo>
                  <a:pt x="275702" y="96686"/>
                </a:lnTo>
                <a:lnTo>
                  <a:pt x="275588" y="96421"/>
                </a:lnTo>
                <a:lnTo>
                  <a:pt x="275588" y="96420"/>
                </a:lnTo>
                <a:lnTo>
                  <a:pt x="275591" y="96356"/>
                </a:lnTo>
                <a:lnTo>
                  <a:pt x="275592" y="96351"/>
                </a:lnTo>
                <a:lnTo>
                  <a:pt x="275592" y="96351"/>
                </a:lnTo>
                <a:lnTo>
                  <a:pt x="275518" y="96220"/>
                </a:lnTo>
                <a:lnTo>
                  <a:pt x="275508" y="96204"/>
                </a:lnTo>
                <a:lnTo>
                  <a:pt x="275436" y="96075"/>
                </a:lnTo>
                <a:lnTo>
                  <a:pt x="275233" y="96045"/>
                </a:lnTo>
                <a:lnTo>
                  <a:pt x="275158" y="96059"/>
                </a:lnTo>
                <a:lnTo>
                  <a:pt x="274877" y="96069"/>
                </a:lnTo>
                <a:lnTo>
                  <a:pt x="274874" y="96069"/>
                </a:lnTo>
                <a:lnTo>
                  <a:pt x="274873" y="96068"/>
                </a:lnTo>
                <a:lnTo>
                  <a:pt x="274693" y="95866"/>
                </a:lnTo>
                <a:lnTo>
                  <a:pt x="274575" y="95844"/>
                </a:lnTo>
                <a:lnTo>
                  <a:pt x="274561" y="95833"/>
                </a:lnTo>
                <a:lnTo>
                  <a:pt x="274527" y="95809"/>
                </a:lnTo>
                <a:lnTo>
                  <a:pt x="274478" y="95793"/>
                </a:lnTo>
                <a:lnTo>
                  <a:pt x="274410" y="95773"/>
                </a:lnTo>
                <a:lnTo>
                  <a:pt x="274346" y="95750"/>
                </a:lnTo>
                <a:lnTo>
                  <a:pt x="274201" y="95698"/>
                </a:lnTo>
                <a:lnTo>
                  <a:pt x="273961" y="95623"/>
                </a:lnTo>
                <a:lnTo>
                  <a:pt x="273837" y="95525"/>
                </a:lnTo>
                <a:lnTo>
                  <a:pt x="273296" y="95207"/>
                </a:lnTo>
                <a:lnTo>
                  <a:pt x="273254" y="95169"/>
                </a:lnTo>
                <a:lnTo>
                  <a:pt x="273157" y="95081"/>
                </a:lnTo>
                <a:lnTo>
                  <a:pt x="273085" y="94894"/>
                </a:lnTo>
                <a:lnTo>
                  <a:pt x="273084" y="94892"/>
                </a:lnTo>
                <a:lnTo>
                  <a:pt x="273121" y="94665"/>
                </a:lnTo>
                <a:lnTo>
                  <a:pt x="273228" y="94429"/>
                </a:lnTo>
                <a:lnTo>
                  <a:pt x="273236" y="94410"/>
                </a:lnTo>
                <a:lnTo>
                  <a:pt x="273335" y="94218"/>
                </a:lnTo>
                <a:lnTo>
                  <a:pt x="273435" y="94059"/>
                </a:lnTo>
                <a:lnTo>
                  <a:pt x="273436" y="94057"/>
                </a:lnTo>
                <a:lnTo>
                  <a:pt x="273386" y="93884"/>
                </a:lnTo>
                <a:lnTo>
                  <a:pt x="273236" y="93813"/>
                </a:lnTo>
                <a:lnTo>
                  <a:pt x="273160" y="93777"/>
                </a:lnTo>
                <a:lnTo>
                  <a:pt x="272813" y="93756"/>
                </a:lnTo>
                <a:lnTo>
                  <a:pt x="272615" y="93820"/>
                </a:lnTo>
                <a:lnTo>
                  <a:pt x="272502" y="93906"/>
                </a:lnTo>
                <a:lnTo>
                  <a:pt x="272415" y="94059"/>
                </a:lnTo>
                <a:lnTo>
                  <a:pt x="272394" y="94095"/>
                </a:lnTo>
                <a:lnTo>
                  <a:pt x="272224" y="94243"/>
                </a:lnTo>
                <a:lnTo>
                  <a:pt x="272115" y="94266"/>
                </a:lnTo>
                <a:lnTo>
                  <a:pt x="271986" y="94244"/>
                </a:lnTo>
                <a:lnTo>
                  <a:pt x="271873" y="94230"/>
                </a:lnTo>
                <a:lnTo>
                  <a:pt x="271810" y="94181"/>
                </a:lnTo>
                <a:lnTo>
                  <a:pt x="271733" y="94143"/>
                </a:lnTo>
                <a:lnTo>
                  <a:pt x="271676" y="94105"/>
                </a:lnTo>
                <a:lnTo>
                  <a:pt x="271590" y="94042"/>
                </a:lnTo>
                <a:lnTo>
                  <a:pt x="271485" y="93937"/>
                </a:lnTo>
                <a:lnTo>
                  <a:pt x="271468" y="93920"/>
                </a:lnTo>
                <a:lnTo>
                  <a:pt x="271288" y="93735"/>
                </a:lnTo>
                <a:lnTo>
                  <a:pt x="271090" y="93542"/>
                </a:lnTo>
                <a:lnTo>
                  <a:pt x="271005" y="93428"/>
                </a:lnTo>
                <a:lnTo>
                  <a:pt x="270931" y="93316"/>
                </a:lnTo>
                <a:lnTo>
                  <a:pt x="270927" y="93311"/>
                </a:lnTo>
                <a:lnTo>
                  <a:pt x="270927" y="93311"/>
                </a:lnTo>
                <a:lnTo>
                  <a:pt x="270905" y="93277"/>
                </a:lnTo>
                <a:lnTo>
                  <a:pt x="270897" y="93265"/>
                </a:lnTo>
                <a:lnTo>
                  <a:pt x="270859" y="93228"/>
                </a:lnTo>
                <a:lnTo>
                  <a:pt x="270833" y="93203"/>
                </a:lnTo>
                <a:lnTo>
                  <a:pt x="270725" y="93099"/>
                </a:lnTo>
                <a:lnTo>
                  <a:pt x="270653" y="93002"/>
                </a:lnTo>
                <a:lnTo>
                  <a:pt x="270580" y="92904"/>
                </a:lnTo>
                <a:lnTo>
                  <a:pt x="270509" y="92821"/>
                </a:lnTo>
                <a:lnTo>
                  <a:pt x="270498" y="92808"/>
                </a:lnTo>
                <a:lnTo>
                  <a:pt x="270495" y="92807"/>
                </a:lnTo>
                <a:lnTo>
                  <a:pt x="270443" y="92774"/>
                </a:lnTo>
                <a:lnTo>
                  <a:pt x="270395" y="92744"/>
                </a:lnTo>
                <a:lnTo>
                  <a:pt x="270374" y="92730"/>
                </a:lnTo>
                <a:lnTo>
                  <a:pt x="270370" y="92728"/>
                </a:lnTo>
                <a:lnTo>
                  <a:pt x="270300" y="92690"/>
                </a:lnTo>
                <a:lnTo>
                  <a:pt x="270260" y="92668"/>
                </a:lnTo>
                <a:lnTo>
                  <a:pt x="270112" y="92615"/>
                </a:lnTo>
                <a:lnTo>
                  <a:pt x="270090" y="92609"/>
                </a:lnTo>
                <a:lnTo>
                  <a:pt x="270090" y="92609"/>
                </a:lnTo>
                <a:lnTo>
                  <a:pt x="270008" y="92586"/>
                </a:lnTo>
                <a:lnTo>
                  <a:pt x="270002" y="92585"/>
                </a:lnTo>
                <a:lnTo>
                  <a:pt x="269873" y="92567"/>
                </a:lnTo>
                <a:lnTo>
                  <a:pt x="269752" y="92571"/>
                </a:lnTo>
                <a:lnTo>
                  <a:pt x="269740" y="92572"/>
                </a:lnTo>
                <a:lnTo>
                  <a:pt x="269598" y="92559"/>
                </a:lnTo>
                <a:lnTo>
                  <a:pt x="269479" y="92591"/>
                </a:lnTo>
                <a:lnTo>
                  <a:pt x="269422" y="92612"/>
                </a:lnTo>
                <a:lnTo>
                  <a:pt x="269342" y="92642"/>
                </a:lnTo>
                <a:lnTo>
                  <a:pt x="269339" y="92643"/>
                </a:lnTo>
                <a:lnTo>
                  <a:pt x="269324" y="92643"/>
                </a:lnTo>
                <a:lnTo>
                  <a:pt x="269231" y="92645"/>
                </a:lnTo>
                <a:lnTo>
                  <a:pt x="269195" y="92653"/>
                </a:lnTo>
                <a:lnTo>
                  <a:pt x="269144" y="92664"/>
                </a:lnTo>
                <a:lnTo>
                  <a:pt x="269104" y="92663"/>
                </a:lnTo>
                <a:lnTo>
                  <a:pt x="269061" y="92663"/>
                </a:lnTo>
                <a:lnTo>
                  <a:pt x="269047" y="92662"/>
                </a:lnTo>
                <a:lnTo>
                  <a:pt x="269025" y="92662"/>
                </a:lnTo>
                <a:lnTo>
                  <a:pt x="268991" y="92661"/>
                </a:lnTo>
                <a:lnTo>
                  <a:pt x="268908" y="92643"/>
                </a:lnTo>
                <a:lnTo>
                  <a:pt x="268864" y="92598"/>
                </a:lnTo>
                <a:lnTo>
                  <a:pt x="268805" y="92563"/>
                </a:lnTo>
                <a:lnTo>
                  <a:pt x="268761" y="92501"/>
                </a:lnTo>
                <a:lnTo>
                  <a:pt x="268734" y="92462"/>
                </a:lnTo>
                <a:lnTo>
                  <a:pt x="268720" y="92443"/>
                </a:lnTo>
                <a:lnTo>
                  <a:pt x="268686" y="92405"/>
                </a:lnTo>
                <a:lnTo>
                  <a:pt x="268659" y="92350"/>
                </a:lnTo>
                <a:lnTo>
                  <a:pt x="268629" y="92288"/>
                </a:lnTo>
                <a:lnTo>
                  <a:pt x="268606" y="92179"/>
                </a:lnTo>
                <a:lnTo>
                  <a:pt x="268605" y="92172"/>
                </a:lnTo>
                <a:lnTo>
                  <a:pt x="268588" y="92058"/>
                </a:lnTo>
                <a:lnTo>
                  <a:pt x="268588" y="92057"/>
                </a:lnTo>
                <a:lnTo>
                  <a:pt x="268597" y="91925"/>
                </a:lnTo>
                <a:lnTo>
                  <a:pt x="268597" y="91921"/>
                </a:lnTo>
                <a:lnTo>
                  <a:pt x="268585" y="91819"/>
                </a:lnTo>
                <a:lnTo>
                  <a:pt x="268585" y="91819"/>
                </a:lnTo>
                <a:lnTo>
                  <a:pt x="268586" y="91727"/>
                </a:lnTo>
                <a:lnTo>
                  <a:pt x="268587" y="91656"/>
                </a:lnTo>
                <a:lnTo>
                  <a:pt x="268603" y="91581"/>
                </a:lnTo>
                <a:lnTo>
                  <a:pt x="268640" y="91436"/>
                </a:lnTo>
                <a:lnTo>
                  <a:pt x="268648" y="91351"/>
                </a:lnTo>
                <a:lnTo>
                  <a:pt x="268695" y="91270"/>
                </a:lnTo>
                <a:lnTo>
                  <a:pt x="268696" y="91178"/>
                </a:lnTo>
                <a:lnTo>
                  <a:pt x="268696" y="91175"/>
                </a:lnTo>
                <a:lnTo>
                  <a:pt x="268696" y="91151"/>
                </a:lnTo>
                <a:lnTo>
                  <a:pt x="268696" y="91146"/>
                </a:lnTo>
                <a:lnTo>
                  <a:pt x="268717" y="90988"/>
                </a:lnTo>
                <a:lnTo>
                  <a:pt x="268750" y="90897"/>
                </a:lnTo>
                <a:lnTo>
                  <a:pt x="268779" y="90816"/>
                </a:lnTo>
                <a:lnTo>
                  <a:pt x="268801" y="90786"/>
                </a:lnTo>
                <a:lnTo>
                  <a:pt x="268818" y="90762"/>
                </a:lnTo>
                <a:lnTo>
                  <a:pt x="268902" y="90672"/>
                </a:lnTo>
                <a:lnTo>
                  <a:pt x="268927" y="90564"/>
                </a:lnTo>
                <a:lnTo>
                  <a:pt x="268929" y="90455"/>
                </a:lnTo>
                <a:lnTo>
                  <a:pt x="268910" y="90358"/>
                </a:lnTo>
                <a:lnTo>
                  <a:pt x="268908" y="90347"/>
                </a:lnTo>
                <a:lnTo>
                  <a:pt x="268862" y="90241"/>
                </a:lnTo>
                <a:lnTo>
                  <a:pt x="268859" y="90233"/>
                </a:lnTo>
                <a:lnTo>
                  <a:pt x="268848" y="90216"/>
                </a:lnTo>
                <a:lnTo>
                  <a:pt x="268800" y="90141"/>
                </a:lnTo>
                <a:lnTo>
                  <a:pt x="268732" y="90072"/>
                </a:lnTo>
                <a:lnTo>
                  <a:pt x="268668" y="90021"/>
                </a:lnTo>
                <a:lnTo>
                  <a:pt x="268667" y="90020"/>
                </a:lnTo>
                <a:lnTo>
                  <a:pt x="268647" y="89991"/>
                </a:lnTo>
                <a:lnTo>
                  <a:pt x="268627" y="89962"/>
                </a:lnTo>
                <a:lnTo>
                  <a:pt x="268595" y="89925"/>
                </a:lnTo>
                <a:lnTo>
                  <a:pt x="268517" y="89883"/>
                </a:lnTo>
                <a:lnTo>
                  <a:pt x="268420" y="89868"/>
                </a:lnTo>
                <a:lnTo>
                  <a:pt x="268304" y="89848"/>
                </a:lnTo>
                <a:lnTo>
                  <a:pt x="268234" y="89876"/>
                </a:lnTo>
                <a:lnTo>
                  <a:pt x="268229" y="89878"/>
                </a:lnTo>
                <a:lnTo>
                  <a:pt x="268150" y="89890"/>
                </a:lnTo>
                <a:lnTo>
                  <a:pt x="268085" y="89898"/>
                </a:lnTo>
                <a:lnTo>
                  <a:pt x="268073" y="89894"/>
                </a:lnTo>
                <a:lnTo>
                  <a:pt x="268073" y="89894"/>
                </a:lnTo>
                <a:lnTo>
                  <a:pt x="268021" y="89875"/>
                </a:lnTo>
                <a:lnTo>
                  <a:pt x="267913" y="89927"/>
                </a:lnTo>
                <a:lnTo>
                  <a:pt x="267792" y="89953"/>
                </a:lnTo>
                <a:lnTo>
                  <a:pt x="267681" y="89973"/>
                </a:lnTo>
                <a:lnTo>
                  <a:pt x="267564" y="90021"/>
                </a:lnTo>
                <a:lnTo>
                  <a:pt x="267383" y="90037"/>
                </a:lnTo>
                <a:lnTo>
                  <a:pt x="267316" y="90044"/>
                </a:lnTo>
                <a:lnTo>
                  <a:pt x="267291" y="90041"/>
                </a:lnTo>
                <a:lnTo>
                  <a:pt x="267276" y="90043"/>
                </a:lnTo>
                <a:lnTo>
                  <a:pt x="267257" y="90037"/>
                </a:lnTo>
                <a:lnTo>
                  <a:pt x="267147" y="90005"/>
                </a:lnTo>
                <a:lnTo>
                  <a:pt x="267069" y="89944"/>
                </a:lnTo>
                <a:lnTo>
                  <a:pt x="267006" y="89830"/>
                </a:lnTo>
                <a:lnTo>
                  <a:pt x="266961" y="89712"/>
                </a:lnTo>
                <a:lnTo>
                  <a:pt x="266940" y="89630"/>
                </a:lnTo>
                <a:lnTo>
                  <a:pt x="266909" y="89529"/>
                </a:lnTo>
                <a:lnTo>
                  <a:pt x="266897" y="89434"/>
                </a:lnTo>
                <a:lnTo>
                  <a:pt x="266889" y="89352"/>
                </a:lnTo>
                <a:lnTo>
                  <a:pt x="266889" y="89348"/>
                </a:lnTo>
                <a:lnTo>
                  <a:pt x="266919" y="89217"/>
                </a:lnTo>
                <a:lnTo>
                  <a:pt x="266957" y="89122"/>
                </a:lnTo>
                <a:lnTo>
                  <a:pt x="266991" y="89032"/>
                </a:lnTo>
                <a:lnTo>
                  <a:pt x="267068" y="88920"/>
                </a:lnTo>
                <a:lnTo>
                  <a:pt x="267181" y="88768"/>
                </a:lnTo>
                <a:lnTo>
                  <a:pt x="267207" y="88673"/>
                </a:lnTo>
                <a:lnTo>
                  <a:pt x="267207" y="88673"/>
                </a:lnTo>
                <a:lnTo>
                  <a:pt x="267260" y="88519"/>
                </a:lnTo>
                <a:lnTo>
                  <a:pt x="267294" y="88439"/>
                </a:lnTo>
                <a:lnTo>
                  <a:pt x="267255" y="88284"/>
                </a:lnTo>
                <a:lnTo>
                  <a:pt x="267215" y="88179"/>
                </a:lnTo>
                <a:lnTo>
                  <a:pt x="267141" y="88128"/>
                </a:lnTo>
                <a:lnTo>
                  <a:pt x="267138" y="88129"/>
                </a:lnTo>
                <a:lnTo>
                  <a:pt x="266978" y="88158"/>
                </a:lnTo>
                <a:lnTo>
                  <a:pt x="266893" y="88167"/>
                </a:lnTo>
                <a:lnTo>
                  <a:pt x="266797" y="88177"/>
                </a:lnTo>
                <a:lnTo>
                  <a:pt x="266698" y="88271"/>
                </a:lnTo>
                <a:lnTo>
                  <a:pt x="266600" y="88342"/>
                </a:lnTo>
                <a:lnTo>
                  <a:pt x="266482" y="88421"/>
                </a:lnTo>
                <a:lnTo>
                  <a:pt x="266369" y="88510"/>
                </a:lnTo>
                <a:lnTo>
                  <a:pt x="266366" y="88514"/>
                </a:lnTo>
                <a:lnTo>
                  <a:pt x="266308" y="88586"/>
                </a:lnTo>
                <a:lnTo>
                  <a:pt x="266244" y="88600"/>
                </a:lnTo>
                <a:lnTo>
                  <a:pt x="266187" y="88611"/>
                </a:lnTo>
                <a:lnTo>
                  <a:pt x="266052" y="88614"/>
                </a:lnTo>
                <a:lnTo>
                  <a:pt x="265992" y="88604"/>
                </a:lnTo>
                <a:lnTo>
                  <a:pt x="265823" y="88456"/>
                </a:lnTo>
                <a:lnTo>
                  <a:pt x="265760" y="88346"/>
                </a:lnTo>
                <a:lnTo>
                  <a:pt x="265687" y="88241"/>
                </a:lnTo>
                <a:lnTo>
                  <a:pt x="265579" y="88090"/>
                </a:lnTo>
                <a:lnTo>
                  <a:pt x="265515" y="88021"/>
                </a:lnTo>
                <a:lnTo>
                  <a:pt x="265467" y="87910"/>
                </a:lnTo>
                <a:lnTo>
                  <a:pt x="265458" y="87890"/>
                </a:lnTo>
                <a:lnTo>
                  <a:pt x="265443" y="87859"/>
                </a:lnTo>
                <a:lnTo>
                  <a:pt x="265410" y="87796"/>
                </a:lnTo>
                <a:lnTo>
                  <a:pt x="265381" y="87640"/>
                </a:lnTo>
                <a:lnTo>
                  <a:pt x="265351" y="87565"/>
                </a:lnTo>
                <a:lnTo>
                  <a:pt x="265317" y="87518"/>
                </a:lnTo>
                <a:lnTo>
                  <a:pt x="265289" y="87496"/>
                </a:lnTo>
                <a:lnTo>
                  <a:pt x="265255" y="87470"/>
                </a:lnTo>
                <a:lnTo>
                  <a:pt x="265238" y="87459"/>
                </a:lnTo>
                <a:lnTo>
                  <a:pt x="265212" y="87440"/>
                </a:lnTo>
                <a:lnTo>
                  <a:pt x="265178" y="87419"/>
                </a:lnTo>
                <a:lnTo>
                  <a:pt x="265152" y="87405"/>
                </a:lnTo>
                <a:lnTo>
                  <a:pt x="265095" y="87377"/>
                </a:lnTo>
                <a:lnTo>
                  <a:pt x="265066" y="87361"/>
                </a:lnTo>
                <a:lnTo>
                  <a:pt x="265028" y="87344"/>
                </a:lnTo>
                <a:lnTo>
                  <a:pt x="264986" y="87326"/>
                </a:lnTo>
                <a:lnTo>
                  <a:pt x="264950" y="87317"/>
                </a:lnTo>
                <a:lnTo>
                  <a:pt x="264915" y="87310"/>
                </a:lnTo>
                <a:lnTo>
                  <a:pt x="264870" y="87294"/>
                </a:lnTo>
                <a:lnTo>
                  <a:pt x="264841" y="87286"/>
                </a:lnTo>
                <a:lnTo>
                  <a:pt x="264832" y="87283"/>
                </a:lnTo>
                <a:lnTo>
                  <a:pt x="264827" y="87279"/>
                </a:lnTo>
                <a:lnTo>
                  <a:pt x="264798" y="87259"/>
                </a:lnTo>
                <a:lnTo>
                  <a:pt x="264739" y="87220"/>
                </a:lnTo>
                <a:lnTo>
                  <a:pt x="264701" y="87183"/>
                </a:lnTo>
                <a:lnTo>
                  <a:pt x="264696" y="87179"/>
                </a:lnTo>
                <a:lnTo>
                  <a:pt x="264695" y="87174"/>
                </a:lnTo>
                <a:lnTo>
                  <a:pt x="264676" y="87124"/>
                </a:lnTo>
                <a:lnTo>
                  <a:pt x="264641" y="87078"/>
                </a:lnTo>
                <a:lnTo>
                  <a:pt x="264626" y="87042"/>
                </a:lnTo>
                <a:lnTo>
                  <a:pt x="264607" y="87006"/>
                </a:lnTo>
                <a:lnTo>
                  <a:pt x="264592" y="86957"/>
                </a:lnTo>
                <a:lnTo>
                  <a:pt x="264592" y="86956"/>
                </a:lnTo>
                <a:lnTo>
                  <a:pt x="264595" y="86916"/>
                </a:lnTo>
                <a:lnTo>
                  <a:pt x="264595" y="86866"/>
                </a:lnTo>
                <a:lnTo>
                  <a:pt x="264595" y="86865"/>
                </a:lnTo>
                <a:lnTo>
                  <a:pt x="264595" y="86822"/>
                </a:lnTo>
                <a:lnTo>
                  <a:pt x="264595" y="86798"/>
                </a:lnTo>
                <a:lnTo>
                  <a:pt x="264595" y="86793"/>
                </a:lnTo>
                <a:lnTo>
                  <a:pt x="264598" y="86734"/>
                </a:lnTo>
                <a:lnTo>
                  <a:pt x="264605" y="86688"/>
                </a:lnTo>
                <a:lnTo>
                  <a:pt x="264613" y="86656"/>
                </a:lnTo>
                <a:lnTo>
                  <a:pt x="264615" y="86651"/>
                </a:lnTo>
                <a:lnTo>
                  <a:pt x="264554" y="86649"/>
                </a:lnTo>
                <a:lnTo>
                  <a:pt x="264554" y="86649"/>
                </a:lnTo>
                <a:lnTo>
                  <a:pt x="264549" y="86649"/>
                </a:lnTo>
                <a:lnTo>
                  <a:pt x="264537" y="86649"/>
                </a:lnTo>
                <a:lnTo>
                  <a:pt x="264537" y="86649"/>
                </a:lnTo>
                <a:lnTo>
                  <a:pt x="264494" y="86649"/>
                </a:lnTo>
                <a:lnTo>
                  <a:pt x="264494" y="86649"/>
                </a:lnTo>
                <a:lnTo>
                  <a:pt x="263273" y="86647"/>
                </a:lnTo>
                <a:lnTo>
                  <a:pt x="263273" y="86647"/>
                </a:lnTo>
                <a:lnTo>
                  <a:pt x="259938" y="86609"/>
                </a:lnTo>
                <a:lnTo>
                  <a:pt x="259222" y="86601"/>
                </a:lnTo>
                <a:lnTo>
                  <a:pt x="255028" y="86556"/>
                </a:lnTo>
                <a:lnTo>
                  <a:pt x="255028" y="86556"/>
                </a:lnTo>
                <a:lnTo>
                  <a:pt x="252979" y="86549"/>
                </a:lnTo>
                <a:lnTo>
                  <a:pt x="252181" y="86547"/>
                </a:lnTo>
                <a:lnTo>
                  <a:pt x="252181" y="86547"/>
                </a:lnTo>
                <a:lnTo>
                  <a:pt x="248835" y="86537"/>
                </a:lnTo>
                <a:lnTo>
                  <a:pt x="248835" y="86537"/>
                </a:lnTo>
                <a:lnTo>
                  <a:pt x="243577" y="86488"/>
                </a:lnTo>
                <a:lnTo>
                  <a:pt x="243577" y="86488"/>
                </a:lnTo>
                <a:lnTo>
                  <a:pt x="243576" y="86488"/>
                </a:lnTo>
                <a:lnTo>
                  <a:pt x="243575" y="86488"/>
                </a:lnTo>
                <a:lnTo>
                  <a:pt x="243551" y="86487"/>
                </a:lnTo>
                <a:lnTo>
                  <a:pt x="243549" y="86487"/>
                </a:lnTo>
                <a:lnTo>
                  <a:pt x="243450" y="86487"/>
                </a:lnTo>
                <a:lnTo>
                  <a:pt x="235716" y="86418"/>
                </a:lnTo>
                <a:lnTo>
                  <a:pt x="231686" y="86384"/>
                </a:lnTo>
                <a:lnTo>
                  <a:pt x="230428" y="86374"/>
                </a:lnTo>
                <a:lnTo>
                  <a:pt x="230363" y="86373"/>
                </a:lnTo>
                <a:lnTo>
                  <a:pt x="230193" y="86372"/>
                </a:lnTo>
                <a:lnTo>
                  <a:pt x="228075" y="86355"/>
                </a:lnTo>
                <a:lnTo>
                  <a:pt x="228074" y="86355"/>
                </a:lnTo>
                <a:lnTo>
                  <a:pt x="228073" y="86355"/>
                </a:lnTo>
                <a:lnTo>
                  <a:pt x="227169" y="86417"/>
                </a:lnTo>
                <a:lnTo>
                  <a:pt x="226938" y="86433"/>
                </a:lnTo>
                <a:lnTo>
                  <a:pt x="226926" y="86434"/>
                </a:lnTo>
                <a:lnTo>
                  <a:pt x="226925" y="86434"/>
                </a:lnTo>
                <a:lnTo>
                  <a:pt x="226925" y="86434"/>
                </a:lnTo>
                <a:lnTo>
                  <a:pt x="226922" y="86440"/>
                </a:lnTo>
                <a:lnTo>
                  <a:pt x="226913" y="86459"/>
                </a:lnTo>
                <a:lnTo>
                  <a:pt x="226755" y="86475"/>
                </a:lnTo>
                <a:lnTo>
                  <a:pt x="226751" y="86446"/>
                </a:lnTo>
                <a:lnTo>
                  <a:pt x="226751" y="86446"/>
                </a:lnTo>
                <a:lnTo>
                  <a:pt x="226748" y="86430"/>
                </a:lnTo>
                <a:lnTo>
                  <a:pt x="226731" y="86382"/>
                </a:lnTo>
                <a:lnTo>
                  <a:pt x="226731" y="86381"/>
                </a:lnTo>
                <a:lnTo>
                  <a:pt x="226729" y="86368"/>
                </a:lnTo>
                <a:lnTo>
                  <a:pt x="226729" y="86360"/>
                </a:lnTo>
                <a:lnTo>
                  <a:pt x="226731" y="86354"/>
                </a:lnTo>
                <a:lnTo>
                  <a:pt x="226738" y="86347"/>
                </a:lnTo>
                <a:lnTo>
                  <a:pt x="226744" y="86336"/>
                </a:lnTo>
                <a:lnTo>
                  <a:pt x="226746" y="86333"/>
                </a:lnTo>
                <a:lnTo>
                  <a:pt x="226746" y="86333"/>
                </a:lnTo>
                <a:lnTo>
                  <a:pt x="226746" y="86333"/>
                </a:lnTo>
                <a:lnTo>
                  <a:pt x="226747" y="86329"/>
                </a:lnTo>
                <a:lnTo>
                  <a:pt x="226750" y="86321"/>
                </a:lnTo>
                <a:lnTo>
                  <a:pt x="226752" y="86315"/>
                </a:lnTo>
                <a:lnTo>
                  <a:pt x="226761" y="86299"/>
                </a:lnTo>
                <a:lnTo>
                  <a:pt x="226768" y="86288"/>
                </a:lnTo>
                <a:lnTo>
                  <a:pt x="226778" y="86271"/>
                </a:lnTo>
                <a:lnTo>
                  <a:pt x="226778" y="86269"/>
                </a:lnTo>
                <a:lnTo>
                  <a:pt x="226778" y="86269"/>
                </a:lnTo>
                <a:lnTo>
                  <a:pt x="226778" y="86268"/>
                </a:lnTo>
                <a:lnTo>
                  <a:pt x="226781" y="86256"/>
                </a:lnTo>
                <a:lnTo>
                  <a:pt x="226789" y="86236"/>
                </a:lnTo>
                <a:lnTo>
                  <a:pt x="226800" y="86222"/>
                </a:lnTo>
                <a:lnTo>
                  <a:pt x="226813" y="86208"/>
                </a:lnTo>
                <a:lnTo>
                  <a:pt x="226822" y="86200"/>
                </a:lnTo>
                <a:lnTo>
                  <a:pt x="226822" y="86199"/>
                </a:lnTo>
                <a:lnTo>
                  <a:pt x="226823" y="86196"/>
                </a:lnTo>
                <a:lnTo>
                  <a:pt x="226834" y="86181"/>
                </a:lnTo>
                <a:lnTo>
                  <a:pt x="226845" y="86170"/>
                </a:lnTo>
                <a:lnTo>
                  <a:pt x="226860" y="86160"/>
                </a:lnTo>
                <a:lnTo>
                  <a:pt x="226863" y="86157"/>
                </a:lnTo>
                <a:lnTo>
                  <a:pt x="226880" y="86138"/>
                </a:lnTo>
                <a:lnTo>
                  <a:pt x="226890" y="86137"/>
                </a:lnTo>
                <a:lnTo>
                  <a:pt x="226893" y="86140"/>
                </a:lnTo>
                <a:lnTo>
                  <a:pt x="226896" y="86143"/>
                </a:lnTo>
                <a:lnTo>
                  <a:pt x="226898" y="86145"/>
                </a:lnTo>
                <a:lnTo>
                  <a:pt x="226901" y="86149"/>
                </a:lnTo>
                <a:lnTo>
                  <a:pt x="226901" y="86150"/>
                </a:lnTo>
                <a:lnTo>
                  <a:pt x="226905" y="86153"/>
                </a:lnTo>
                <a:lnTo>
                  <a:pt x="226909" y="86156"/>
                </a:lnTo>
                <a:lnTo>
                  <a:pt x="226918" y="86151"/>
                </a:lnTo>
                <a:lnTo>
                  <a:pt x="226920" y="86150"/>
                </a:lnTo>
                <a:lnTo>
                  <a:pt x="226931" y="86134"/>
                </a:lnTo>
                <a:lnTo>
                  <a:pt x="226932" y="86132"/>
                </a:lnTo>
                <a:lnTo>
                  <a:pt x="226932" y="86132"/>
                </a:lnTo>
                <a:lnTo>
                  <a:pt x="226933" y="86131"/>
                </a:lnTo>
                <a:lnTo>
                  <a:pt x="226933" y="86129"/>
                </a:lnTo>
                <a:lnTo>
                  <a:pt x="226941" y="86120"/>
                </a:lnTo>
                <a:lnTo>
                  <a:pt x="226950" y="86110"/>
                </a:lnTo>
                <a:lnTo>
                  <a:pt x="226954" y="86105"/>
                </a:lnTo>
                <a:lnTo>
                  <a:pt x="226958" y="86100"/>
                </a:lnTo>
                <a:lnTo>
                  <a:pt x="226969" y="86092"/>
                </a:lnTo>
                <a:lnTo>
                  <a:pt x="226982" y="86079"/>
                </a:lnTo>
                <a:lnTo>
                  <a:pt x="226987" y="86075"/>
                </a:lnTo>
                <a:lnTo>
                  <a:pt x="226997" y="86064"/>
                </a:lnTo>
                <a:lnTo>
                  <a:pt x="227000" y="86060"/>
                </a:lnTo>
                <a:lnTo>
                  <a:pt x="227018" y="86044"/>
                </a:lnTo>
                <a:lnTo>
                  <a:pt x="227031" y="86039"/>
                </a:lnTo>
                <a:lnTo>
                  <a:pt x="227048" y="86039"/>
                </a:lnTo>
                <a:lnTo>
                  <a:pt x="227053" y="86039"/>
                </a:lnTo>
                <a:lnTo>
                  <a:pt x="227058" y="86039"/>
                </a:lnTo>
                <a:lnTo>
                  <a:pt x="227091" y="86029"/>
                </a:lnTo>
                <a:lnTo>
                  <a:pt x="227108" y="86025"/>
                </a:lnTo>
                <a:lnTo>
                  <a:pt x="227121" y="86025"/>
                </a:lnTo>
                <a:lnTo>
                  <a:pt x="227149" y="86025"/>
                </a:lnTo>
                <a:lnTo>
                  <a:pt x="227173" y="86022"/>
                </a:lnTo>
                <a:lnTo>
                  <a:pt x="227186" y="86021"/>
                </a:lnTo>
                <a:lnTo>
                  <a:pt x="227191" y="86020"/>
                </a:lnTo>
                <a:lnTo>
                  <a:pt x="227209" y="86017"/>
                </a:lnTo>
                <a:lnTo>
                  <a:pt x="227217" y="86017"/>
                </a:lnTo>
                <a:lnTo>
                  <a:pt x="227218" y="86017"/>
                </a:lnTo>
                <a:lnTo>
                  <a:pt x="227239" y="86016"/>
                </a:lnTo>
                <a:lnTo>
                  <a:pt x="227283" y="86004"/>
                </a:lnTo>
                <a:lnTo>
                  <a:pt x="227312" y="85990"/>
                </a:lnTo>
                <a:lnTo>
                  <a:pt x="227319" y="85986"/>
                </a:lnTo>
                <a:lnTo>
                  <a:pt x="227330" y="85980"/>
                </a:lnTo>
                <a:lnTo>
                  <a:pt x="227336" y="85976"/>
                </a:lnTo>
                <a:lnTo>
                  <a:pt x="227351" y="85964"/>
                </a:lnTo>
                <a:lnTo>
                  <a:pt x="227367" y="85942"/>
                </a:lnTo>
                <a:lnTo>
                  <a:pt x="227380" y="85918"/>
                </a:lnTo>
                <a:lnTo>
                  <a:pt x="227384" y="85911"/>
                </a:lnTo>
                <a:lnTo>
                  <a:pt x="227397" y="85885"/>
                </a:lnTo>
                <a:lnTo>
                  <a:pt x="227409" y="85868"/>
                </a:lnTo>
                <a:lnTo>
                  <a:pt x="227420" y="85853"/>
                </a:lnTo>
                <a:lnTo>
                  <a:pt x="227433" y="85838"/>
                </a:lnTo>
                <a:lnTo>
                  <a:pt x="227441" y="85832"/>
                </a:lnTo>
                <a:lnTo>
                  <a:pt x="227450" y="85824"/>
                </a:lnTo>
                <a:lnTo>
                  <a:pt x="227467" y="85813"/>
                </a:lnTo>
                <a:lnTo>
                  <a:pt x="227481" y="85800"/>
                </a:lnTo>
                <a:lnTo>
                  <a:pt x="227496" y="85790"/>
                </a:lnTo>
                <a:lnTo>
                  <a:pt x="227508" y="85782"/>
                </a:lnTo>
                <a:lnTo>
                  <a:pt x="227516" y="85774"/>
                </a:lnTo>
                <a:lnTo>
                  <a:pt x="227520" y="85772"/>
                </a:lnTo>
                <a:lnTo>
                  <a:pt x="227524" y="85770"/>
                </a:lnTo>
                <a:lnTo>
                  <a:pt x="227543" y="85763"/>
                </a:lnTo>
                <a:lnTo>
                  <a:pt x="227551" y="85760"/>
                </a:lnTo>
                <a:lnTo>
                  <a:pt x="227561" y="85751"/>
                </a:lnTo>
                <a:lnTo>
                  <a:pt x="227569" y="85738"/>
                </a:lnTo>
                <a:lnTo>
                  <a:pt x="227574" y="85715"/>
                </a:lnTo>
                <a:lnTo>
                  <a:pt x="227576" y="85709"/>
                </a:lnTo>
                <a:lnTo>
                  <a:pt x="227583" y="85708"/>
                </a:lnTo>
                <a:lnTo>
                  <a:pt x="227600" y="85705"/>
                </a:lnTo>
                <a:lnTo>
                  <a:pt x="227603" y="85710"/>
                </a:lnTo>
                <a:lnTo>
                  <a:pt x="227613" y="85730"/>
                </a:lnTo>
                <a:lnTo>
                  <a:pt x="227614" y="85735"/>
                </a:lnTo>
                <a:lnTo>
                  <a:pt x="227623" y="85761"/>
                </a:lnTo>
                <a:lnTo>
                  <a:pt x="227625" y="85764"/>
                </a:lnTo>
                <a:lnTo>
                  <a:pt x="227633" y="85779"/>
                </a:lnTo>
                <a:lnTo>
                  <a:pt x="227643" y="85783"/>
                </a:lnTo>
                <a:lnTo>
                  <a:pt x="227646" y="85783"/>
                </a:lnTo>
                <a:lnTo>
                  <a:pt x="227655" y="85777"/>
                </a:lnTo>
                <a:lnTo>
                  <a:pt x="227657" y="85773"/>
                </a:lnTo>
                <a:lnTo>
                  <a:pt x="227659" y="85769"/>
                </a:lnTo>
                <a:lnTo>
                  <a:pt x="227662" y="85761"/>
                </a:lnTo>
                <a:lnTo>
                  <a:pt x="227664" y="85755"/>
                </a:lnTo>
                <a:lnTo>
                  <a:pt x="227666" y="85723"/>
                </a:lnTo>
                <a:lnTo>
                  <a:pt x="227666" y="85721"/>
                </a:lnTo>
                <a:lnTo>
                  <a:pt x="227666" y="85697"/>
                </a:lnTo>
                <a:lnTo>
                  <a:pt x="227666" y="85696"/>
                </a:lnTo>
                <a:lnTo>
                  <a:pt x="227666" y="85695"/>
                </a:lnTo>
                <a:lnTo>
                  <a:pt x="227666" y="85692"/>
                </a:lnTo>
                <a:lnTo>
                  <a:pt x="227666" y="85691"/>
                </a:lnTo>
                <a:lnTo>
                  <a:pt x="227666" y="85689"/>
                </a:lnTo>
                <a:lnTo>
                  <a:pt x="227664" y="85649"/>
                </a:lnTo>
                <a:lnTo>
                  <a:pt x="227664" y="85639"/>
                </a:lnTo>
                <a:lnTo>
                  <a:pt x="227664" y="85638"/>
                </a:lnTo>
                <a:lnTo>
                  <a:pt x="227663" y="85628"/>
                </a:lnTo>
                <a:lnTo>
                  <a:pt x="227663" y="85623"/>
                </a:lnTo>
                <a:lnTo>
                  <a:pt x="227661" y="85604"/>
                </a:lnTo>
                <a:lnTo>
                  <a:pt x="227659" y="85596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7" y="85559"/>
                </a:lnTo>
                <a:lnTo>
                  <a:pt x="227656" y="85554"/>
                </a:lnTo>
                <a:lnTo>
                  <a:pt x="227659" y="85545"/>
                </a:lnTo>
                <a:lnTo>
                  <a:pt x="227662" y="85534"/>
                </a:lnTo>
                <a:lnTo>
                  <a:pt x="227664" y="85532"/>
                </a:lnTo>
                <a:lnTo>
                  <a:pt x="227666" y="85529"/>
                </a:lnTo>
                <a:lnTo>
                  <a:pt x="227667" y="85525"/>
                </a:lnTo>
                <a:lnTo>
                  <a:pt x="227672" y="85513"/>
                </a:lnTo>
                <a:lnTo>
                  <a:pt x="227678" y="85502"/>
                </a:lnTo>
                <a:lnTo>
                  <a:pt x="227679" y="85477"/>
                </a:lnTo>
                <a:lnTo>
                  <a:pt x="227672" y="85455"/>
                </a:lnTo>
                <a:lnTo>
                  <a:pt x="227670" y="85452"/>
                </a:lnTo>
                <a:lnTo>
                  <a:pt x="227672" y="85448"/>
                </a:lnTo>
                <a:lnTo>
                  <a:pt x="227674" y="85445"/>
                </a:lnTo>
                <a:lnTo>
                  <a:pt x="227675" y="85435"/>
                </a:lnTo>
                <a:lnTo>
                  <a:pt x="227675" y="85434"/>
                </a:lnTo>
                <a:lnTo>
                  <a:pt x="227675" y="85434"/>
                </a:lnTo>
                <a:lnTo>
                  <a:pt x="227676" y="85433"/>
                </a:lnTo>
                <a:lnTo>
                  <a:pt x="227676" y="85432"/>
                </a:lnTo>
                <a:lnTo>
                  <a:pt x="227676" y="85417"/>
                </a:lnTo>
                <a:lnTo>
                  <a:pt x="227676" y="85415"/>
                </a:lnTo>
                <a:lnTo>
                  <a:pt x="227676" y="85414"/>
                </a:lnTo>
                <a:lnTo>
                  <a:pt x="227678" y="85410"/>
                </a:lnTo>
                <a:lnTo>
                  <a:pt x="227679" y="85406"/>
                </a:lnTo>
                <a:lnTo>
                  <a:pt x="227681" y="85404"/>
                </a:lnTo>
                <a:lnTo>
                  <a:pt x="227684" y="85402"/>
                </a:lnTo>
                <a:lnTo>
                  <a:pt x="227689" y="85402"/>
                </a:lnTo>
                <a:lnTo>
                  <a:pt x="227693" y="85402"/>
                </a:lnTo>
                <a:lnTo>
                  <a:pt x="227696" y="85402"/>
                </a:lnTo>
                <a:lnTo>
                  <a:pt x="227704" y="85402"/>
                </a:lnTo>
                <a:lnTo>
                  <a:pt x="227705" y="85401"/>
                </a:lnTo>
                <a:lnTo>
                  <a:pt x="227707" y="85400"/>
                </a:lnTo>
                <a:lnTo>
                  <a:pt x="227715" y="85397"/>
                </a:lnTo>
                <a:lnTo>
                  <a:pt x="227719" y="85392"/>
                </a:lnTo>
                <a:lnTo>
                  <a:pt x="227720" y="85390"/>
                </a:lnTo>
                <a:lnTo>
                  <a:pt x="227720" y="85387"/>
                </a:lnTo>
                <a:lnTo>
                  <a:pt x="227723" y="85384"/>
                </a:lnTo>
                <a:lnTo>
                  <a:pt x="227726" y="85384"/>
                </a:lnTo>
                <a:lnTo>
                  <a:pt x="227728" y="85383"/>
                </a:lnTo>
                <a:lnTo>
                  <a:pt x="227732" y="85377"/>
                </a:lnTo>
                <a:lnTo>
                  <a:pt x="227734" y="85373"/>
                </a:lnTo>
                <a:lnTo>
                  <a:pt x="227739" y="85372"/>
                </a:lnTo>
                <a:lnTo>
                  <a:pt x="227747" y="85364"/>
                </a:lnTo>
                <a:lnTo>
                  <a:pt x="227748" y="85363"/>
                </a:lnTo>
                <a:lnTo>
                  <a:pt x="227749" y="85361"/>
                </a:lnTo>
                <a:lnTo>
                  <a:pt x="227751" y="85360"/>
                </a:lnTo>
                <a:lnTo>
                  <a:pt x="227757" y="85350"/>
                </a:lnTo>
                <a:lnTo>
                  <a:pt x="227758" y="85347"/>
                </a:lnTo>
                <a:lnTo>
                  <a:pt x="227759" y="85346"/>
                </a:lnTo>
                <a:lnTo>
                  <a:pt x="227761" y="85344"/>
                </a:lnTo>
                <a:lnTo>
                  <a:pt x="227763" y="85342"/>
                </a:lnTo>
                <a:lnTo>
                  <a:pt x="227766" y="85340"/>
                </a:lnTo>
                <a:lnTo>
                  <a:pt x="227767" y="85339"/>
                </a:lnTo>
                <a:lnTo>
                  <a:pt x="227772" y="85334"/>
                </a:lnTo>
                <a:lnTo>
                  <a:pt x="227773" y="85328"/>
                </a:lnTo>
                <a:lnTo>
                  <a:pt x="227774" y="85320"/>
                </a:lnTo>
                <a:lnTo>
                  <a:pt x="227774" y="85308"/>
                </a:lnTo>
                <a:lnTo>
                  <a:pt x="227773" y="85304"/>
                </a:lnTo>
                <a:lnTo>
                  <a:pt x="227772" y="85303"/>
                </a:lnTo>
                <a:lnTo>
                  <a:pt x="227764" y="85269"/>
                </a:lnTo>
                <a:lnTo>
                  <a:pt x="227765" y="85264"/>
                </a:lnTo>
                <a:lnTo>
                  <a:pt x="227766" y="85258"/>
                </a:lnTo>
                <a:lnTo>
                  <a:pt x="227766" y="85247"/>
                </a:lnTo>
                <a:lnTo>
                  <a:pt x="227764" y="85242"/>
                </a:lnTo>
                <a:lnTo>
                  <a:pt x="227762" y="85237"/>
                </a:lnTo>
                <a:lnTo>
                  <a:pt x="227757" y="85230"/>
                </a:lnTo>
                <a:lnTo>
                  <a:pt x="227756" y="85227"/>
                </a:lnTo>
                <a:lnTo>
                  <a:pt x="227754" y="85206"/>
                </a:lnTo>
                <a:lnTo>
                  <a:pt x="227776" y="85204"/>
                </a:lnTo>
                <a:lnTo>
                  <a:pt x="227780" y="85206"/>
                </a:lnTo>
                <a:lnTo>
                  <a:pt x="227781" y="85207"/>
                </a:lnTo>
                <a:lnTo>
                  <a:pt x="227794" y="85213"/>
                </a:lnTo>
                <a:lnTo>
                  <a:pt x="227814" y="85229"/>
                </a:lnTo>
                <a:lnTo>
                  <a:pt x="227822" y="85243"/>
                </a:lnTo>
                <a:lnTo>
                  <a:pt x="227830" y="85253"/>
                </a:lnTo>
                <a:lnTo>
                  <a:pt x="227837" y="85260"/>
                </a:lnTo>
                <a:lnTo>
                  <a:pt x="227839" y="85262"/>
                </a:lnTo>
                <a:lnTo>
                  <a:pt x="227844" y="85274"/>
                </a:lnTo>
                <a:lnTo>
                  <a:pt x="227864" y="85302"/>
                </a:lnTo>
                <a:lnTo>
                  <a:pt x="227877" y="85319"/>
                </a:lnTo>
                <a:lnTo>
                  <a:pt x="227881" y="85322"/>
                </a:lnTo>
                <a:lnTo>
                  <a:pt x="227891" y="85331"/>
                </a:lnTo>
                <a:lnTo>
                  <a:pt x="227896" y="85338"/>
                </a:lnTo>
                <a:lnTo>
                  <a:pt x="227899" y="85342"/>
                </a:lnTo>
                <a:lnTo>
                  <a:pt x="227901" y="85345"/>
                </a:lnTo>
                <a:lnTo>
                  <a:pt x="227908" y="85354"/>
                </a:lnTo>
                <a:lnTo>
                  <a:pt x="227911" y="85358"/>
                </a:lnTo>
                <a:lnTo>
                  <a:pt x="227914" y="85361"/>
                </a:lnTo>
                <a:lnTo>
                  <a:pt x="227921" y="85366"/>
                </a:lnTo>
                <a:lnTo>
                  <a:pt x="227924" y="85367"/>
                </a:lnTo>
                <a:lnTo>
                  <a:pt x="227940" y="85372"/>
                </a:lnTo>
                <a:lnTo>
                  <a:pt x="227957" y="85372"/>
                </a:lnTo>
                <a:lnTo>
                  <a:pt x="227976" y="85375"/>
                </a:lnTo>
                <a:lnTo>
                  <a:pt x="227979" y="85377"/>
                </a:lnTo>
                <a:lnTo>
                  <a:pt x="227988" y="85380"/>
                </a:lnTo>
                <a:lnTo>
                  <a:pt x="227998" y="85384"/>
                </a:lnTo>
                <a:lnTo>
                  <a:pt x="228001" y="85384"/>
                </a:lnTo>
                <a:lnTo>
                  <a:pt x="228004" y="85384"/>
                </a:lnTo>
                <a:lnTo>
                  <a:pt x="228010" y="85384"/>
                </a:lnTo>
                <a:lnTo>
                  <a:pt x="228017" y="85384"/>
                </a:lnTo>
                <a:lnTo>
                  <a:pt x="228032" y="85382"/>
                </a:lnTo>
                <a:lnTo>
                  <a:pt x="228042" y="85379"/>
                </a:lnTo>
                <a:lnTo>
                  <a:pt x="228048" y="85378"/>
                </a:lnTo>
                <a:lnTo>
                  <a:pt x="228060" y="85372"/>
                </a:lnTo>
                <a:lnTo>
                  <a:pt x="228074" y="85359"/>
                </a:lnTo>
                <a:lnTo>
                  <a:pt x="228094" y="85358"/>
                </a:lnTo>
                <a:lnTo>
                  <a:pt x="228102" y="85369"/>
                </a:lnTo>
                <a:lnTo>
                  <a:pt x="228113" y="85387"/>
                </a:lnTo>
                <a:lnTo>
                  <a:pt x="228135" y="85385"/>
                </a:lnTo>
                <a:lnTo>
                  <a:pt x="228135" y="85385"/>
                </a:lnTo>
                <a:lnTo>
                  <a:pt x="228147" y="85374"/>
                </a:lnTo>
                <a:lnTo>
                  <a:pt x="228148" y="85373"/>
                </a:lnTo>
                <a:lnTo>
                  <a:pt x="228153" y="85366"/>
                </a:lnTo>
                <a:lnTo>
                  <a:pt x="228159" y="85359"/>
                </a:lnTo>
                <a:lnTo>
                  <a:pt x="228165" y="85354"/>
                </a:lnTo>
                <a:lnTo>
                  <a:pt x="228165" y="85354"/>
                </a:lnTo>
                <a:lnTo>
                  <a:pt x="228173" y="85348"/>
                </a:lnTo>
                <a:lnTo>
                  <a:pt x="228177" y="85344"/>
                </a:lnTo>
                <a:lnTo>
                  <a:pt x="228178" y="85344"/>
                </a:lnTo>
                <a:lnTo>
                  <a:pt x="228180" y="85341"/>
                </a:lnTo>
                <a:lnTo>
                  <a:pt x="228183" y="85338"/>
                </a:lnTo>
                <a:lnTo>
                  <a:pt x="228187" y="85335"/>
                </a:lnTo>
                <a:lnTo>
                  <a:pt x="228191" y="85331"/>
                </a:lnTo>
                <a:lnTo>
                  <a:pt x="228194" y="85328"/>
                </a:lnTo>
                <a:lnTo>
                  <a:pt x="228197" y="85325"/>
                </a:lnTo>
                <a:lnTo>
                  <a:pt x="228208" y="85317"/>
                </a:lnTo>
                <a:lnTo>
                  <a:pt x="228219" y="85311"/>
                </a:lnTo>
                <a:lnTo>
                  <a:pt x="228221" y="85309"/>
                </a:lnTo>
                <a:lnTo>
                  <a:pt x="228239" y="85295"/>
                </a:lnTo>
                <a:lnTo>
                  <a:pt x="228249" y="85283"/>
                </a:lnTo>
                <a:lnTo>
                  <a:pt x="228261" y="85275"/>
                </a:lnTo>
                <a:lnTo>
                  <a:pt x="228281" y="85263"/>
                </a:lnTo>
                <a:lnTo>
                  <a:pt x="228296" y="85253"/>
                </a:lnTo>
                <a:lnTo>
                  <a:pt x="228303" y="85243"/>
                </a:lnTo>
                <a:lnTo>
                  <a:pt x="228304" y="85241"/>
                </a:lnTo>
                <a:lnTo>
                  <a:pt x="228305" y="85239"/>
                </a:lnTo>
                <a:lnTo>
                  <a:pt x="228325" y="85230"/>
                </a:lnTo>
                <a:lnTo>
                  <a:pt x="228328" y="85228"/>
                </a:lnTo>
                <a:lnTo>
                  <a:pt x="228332" y="85225"/>
                </a:lnTo>
                <a:lnTo>
                  <a:pt x="228337" y="85223"/>
                </a:lnTo>
                <a:lnTo>
                  <a:pt x="228343" y="85216"/>
                </a:lnTo>
                <a:lnTo>
                  <a:pt x="228345" y="85213"/>
                </a:lnTo>
                <a:lnTo>
                  <a:pt x="228355" y="85199"/>
                </a:lnTo>
                <a:lnTo>
                  <a:pt x="228356" y="85199"/>
                </a:lnTo>
                <a:lnTo>
                  <a:pt x="228357" y="85198"/>
                </a:lnTo>
                <a:lnTo>
                  <a:pt x="228362" y="85197"/>
                </a:lnTo>
                <a:lnTo>
                  <a:pt x="228367" y="85191"/>
                </a:lnTo>
                <a:lnTo>
                  <a:pt x="228368" y="85190"/>
                </a:lnTo>
                <a:lnTo>
                  <a:pt x="228370" y="85185"/>
                </a:lnTo>
                <a:lnTo>
                  <a:pt x="228371" y="85184"/>
                </a:lnTo>
                <a:lnTo>
                  <a:pt x="228383" y="85170"/>
                </a:lnTo>
                <a:lnTo>
                  <a:pt x="228394" y="85163"/>
                </a:lnTo>
                <a:lnTo>
                  <a:pt x="228399" y="85161"/>
                </a:lnTo>
                <a:lnTo>
                  <a:pt x="228415" y="85158"/>
                </a:lnTo>
                <a:lnTo>
                  <a:pt x="228428" y="85158"/>
                </a:lnTo>
                <a:lnTo>
                  <a:pt x="228431" y="85158"/>
                </a:lnTo>
                <a:lnTo>
                  <a:pt x="228447" y="85158"/>
                </a:lnTo>
                <a:lnTo>
                  <a:pt x="228451" y="85155"/>
                </a:lnTo>
                <a:lnTo>
                  <a:pt x="228454" y="85153"/>
                </a:lnTo>
                <a:lnTo>
                  <a:pt x="228467" y="85143"/>
                </a:lnTo>
                <a:lnTo>
                  <a:pt x="228468" y="85142"/>
                </a:lnTo>
                <a:lnTo>
                  <a:pt x="228473" y="85138"/>
                </a:lnTo>
                <a:lnTo>
                  <a:pt x="228475" y="85137"/>
                </a:lnTo>
                <a:lnTo>
                  <a:pt x="228478" y="85135"/>
                </a:lnTo>
                <a:lnTo>
                  <a:pt x="228490" y="85129"/>
                </a:lnTo>
                <a:lnTo>
                  <a:pt x="228494" y="85127"/>
                </a:lnTo>
                <a:lnTo>
                  <a:pt x="228497" y="85126"/>
                </a:lnTo>
                <a:lnTo>
                  <a:pt x="228501" y="85125"/>
                </a:lnTo>
                <a:lnTo>
                  <a:pt x="228502" y="85125"/>
                </a:lnTo>
                <a:lnTo>
                  <a:pt x="228502" y="85125"/>
                </a:lnTo>
                <a:lnTo>
                  <a:pt x="228512" y="85113"/>
                </a:lnTo>
                <a:lnTo>
                  <a:pt x="228513" y="85111"/>
                </a:lnTo>
                <a:lnTo>
                  <a:pt x="228533" y="85101"/>
                </a:lnTo>
                <a:lnTo>
                  <a:pt x="228537" y="85099"/>
                </a:lnTo>
                <a:lnTo>
                  <a:pt x="228551" y="85099"/>
                </a:lnTo>
                <a:lnTo>
                  <a:pt x="228575" y="85100"/>
                </a:lnTo>
                <a:lnTo>
                  <a:pt x="228589" y="85105"/>
                </a:lnTo>
                <a:lnTo>
                  <a:pt x="228595" y="85107"/>
                </a:lnTo>
                <a:lnTo>
                  <a:pt x="228602" y="85108"/>
                </a:lnTo>
                <a:lnTo>
                  <a:pt x="228611" y="85109"/>
                </a:lnTo>
                <a:lnTo>
                  <a:pt x="228614" y="85111"/>
                </a:lnTo>
                <a:lnTo>
                  <a:pt x="228639" y="85115"/>
                </a:lnTo>
                <a:lnTo>
                  <a:pt x="228660" y="85112"/>
                </a:lnTo>
                <a:lnTo>
                  <a:pt x="228669" y="85108"/>
                </a:lnTo>
                <a:lnTo>
                  <a:pt x="228673" y="85105"/>
                </a:lnTo>
                <a:lnTo>
                  <a:pt x="228674" y="85103"/>
                </a:lnTo>
                <a:lnTo>
                  <a:pt x="228676" y="85102"/>
                </a:lnTo>
                <a:lnTo>
                  <a:pt x="228676" y="85102"/>
                </a:lnTo>
                <a:lnTo>
                  <a:pt x="228683" y="85097"/>
                </a:lnTo>
                <a:lnTo>
                  <a:pt x="228690" y="85091"/>
                </a:lnTo>
                <a:lnTo>
                  <a:pt x="228700" y="85070"/>
                </a:lnTo>
                <a:lnTo>
                  <a:pt x="228705" y="85054"/>
                </a:lnTo>
                <a:lnTo>
                  <a:pt x="228704" y="85039"/>
                </a:lnTo>
                <a:lnTo>
                  <a:pt x="228700" y="85028"/>
                </a:lnTo>
                <a:lnTo>
                  <a:pt x="228698" y="85023"/>
                </a:lnTo>
                <a:lnTo>
                  <a:pt x="228698" y="85019"/>
                </a:lnTo>
                <a:lnTo>
                  <a:pt x="228698" y="85019"/>
                </a:lnTo>
                <a:lnTo>
                  <a:pt x="228698" y="85019"/>
                </a:lnTo>
                <a:lnTo>
                  <a:pt x="228697" y="85015"/>
                </a:lnTo>
                <a:lnTo>
                  <a:pt x="228694" y="84999"/>
                </a:lnTo>
                <a:lnTo>
                  <a:pt x="228693" y="84998"/>
                </a:lnTo>
                <a:lnTo>
                  <a:pt x="228693" y="84997"/>
                </a:lnTo>
                <a:lnTo>
                  <a:pt x="228691" y="84990"/>
                </a:lnTo>
                <a:lnTo>
                  <a:pt x="228690" y="84985"/>
                </a:lnTo>
                <a:lnTo>
                  <a:pt x="228689" y="84982"/>
                </a:lnTo>
                <a:lnTo>
                  <a:pt x="228689" y="84972"/>
                </a:lnTo>
                <a:lnTo>
                  <a:pt x="228689" y="84967"/>
                </a:lnTo>
                <a:lnTo>
                  <a:pt x="228691" y="84963"/>
                </a:lnTo>
                <a:lnTo>
                  <a:pt x="228699" y="84950"/>
                </a:lnTo>
                <a:lnTo>
                  <a:pt x="228705" y="84944"/>
                </a:lnTo>
                <a:lnTo>
                  <a:pt x="228706" y="84944"/>
                </a:lnTo>
                <a:lnTo>
                  <a:pt x="228710" y="84941"/>
                </a:lnTo>
                <a:lnTo>
                  <a:pt x="228711" y="84936"/>
                </a:lnTo>
                <a:lnTo>
                  <a:pt x="228724" y="84912"/>
                </a:lnTo>
                <a:lnTo>
                  <a:pt x="228730" y="84898"/>
                </a:lnTo>
                <a:lnTo>
                  <a:pt x="228731" y="84894"/>
                </a:lnTo>
                <a:lnTo>
                  <a:pt x="228734" y="84887"/>
                </a:lnTo>
                <a:lnTo>
                  <a:pt x="228734" y="84887"/>
                </a:lnTo>
                <a:lnTo>
                  <a:pt x="228734" y="84885"/>
                </a:lnTo>
                <a:lnTo>
                  <a:pt x="228734" y="84879"/>
                </a:lnTo>
                <a:lnTo>
                  <a:pt x="228734" y="84876"/>
                </a:lnTo>
                <a:lnTo>
                  <a:pt x="228734" y="84872"/>
                </a:lnTo>
                <a:lnTo>
                  <a:pt x="228734" y="84872"/>
                </a:lnTo>
                <a:lnTo>
                  <a:pt x="228735" y="84856"/>
                </a:lnTo>
                <a:lnTo>
                  <a:pt x="228751" y="84842"/>
                </a:lnTo>
                <a:lnTo>
                  <a:pt x="228762" y="84839"/>
                </a:lnTo>
                <a:lnTo>
                  <a:pt x="228769" y="84836"/>
                </a:lnTo>
                <a:lnTo>
                  <a:pt x="228771" y="84836"/>
                </a:lnTo>
                <a:lnTo>
                  <a:pt x="228771" y="84835"/>
                </a:lnTo>
                <a:lnTo>
                  <a:pt x="228778" y="84832"/>
                </a:lnTo>
                <a:lnTo>
                  <a:pt x="228789" y="84828"/>
                </a:lnTo>
                <a:lnTo>
                  <a:pt x="228791" y="84827"/>
                </a:lnTo>
                <a:lnTo>
                  <a:pt x="228810" y="84814"/>
                </a:lnTo>
                <a:lnTo>
                  <a:pt x="228823" y="84806"/>
                </a:lnTo>
                <a:lnTo>
                  <a:pt x="228840" y="84793"/>
                </a:lnTo>
                <a:lnTo>
                  <a:pt x="228842" y="84791"/>
                </a:lnTo>
                <a:lnTo>
                  <a:pt x="228850" y="84780"/>
                </a:lnTo>
                <a:lnTo>
                  <a:pt x="228860" y="84770"/>
                </a:lnTo>
                <a:lnTo>
                  <a:pt x="228871" y="84760"/>
                </a:lnTo>
                <a:lnTo>
                  <a:pt x="228873" y="84758"/>
                </a:lnTo>
                <a:lnTo>
                  <a:pt x="228883" y="84748"/>
                </a:lnTo>
                <a:lnTo>
                  <a:pt x="228886" y="84748"/>
                </a:lnTo>
                <a:lnTo>
                  <a:pt x="228889" y="84747"/>
                </a:lnTo>
                <a:lnTo>
                  <a:pt x="228899" y="84739"/>
                </a:lnTo>
                <a:lnTo>
                  <a:pt x="228907" y="84735"/>
                </a:lnTo>
                <a:lnTo>
                  <a:pt x="228907" y="84735"/>
                </a:lnTo>
                <a:lnTo>
                  <a:pt x="228913" y="84732"/>
                </a:lnTo>
                <a:lnTo>
                  <a:pt x="228922" y="84728"/>
                </a:lnTo>
                <a:lnTo>
                  <a:pt x="228925" y="84727"/>
                </a:lnTo>
                <a:lnTo>
                  <a:pt x="228929" y="84725"/>
                </a:lnTo>
                <a:lnTo>
                  <a:pt x="228945" y="84718"/>
                </a:lnTo>
                <a:lnTo>
                  <a:pt x="228947" y="84718"/>
                </a:lnTo>
                <a:lnTo>
                  <a:pt x="228964" y="84710"/>
                </a:lnTo>
                <a:lnTo>
                  <a:pt x="228987" y="84705"/>
                </a:lnTo>
                <a:lnTo>
                  <a:pt x="228992" y="84704"/>
                </a:lnTo>
                <a:lnTo>
                  <a:pt x="228997" y="84702"/>
                </a:lnTo>
                <a:lnTo>
                  <a:pt x="229001" y="84702"/>
                </a:lnTo>
                <a:lnTo>
                  <a:pt x="229020" y="84698"/>
                </a:lnTo>
                <a:lnTo>
                  <a:pt x="229037" y="84693"/>
                </a:lnTo>
                <a:lnTo>
                  <a:pt x="229054" y="84690"/>
                </a:lnTo>
                <a:lnTo>
                  <a:pt x="229056" y="84689"/>
                </a:lnTo>
                <a:lnTo>
                  <a:pt x="229073" y="84685"/>
                </a:lnTo>
                <a:lnTo>
                  <a:pt x="229085" y="84679"/>
                </a:lnTo>
                <a:lnTo>
                  <a:pt x="229107" y="84673"/>
                </a:lnTo>
                <a:lnTo>
                  <a:pt x="229108" y="84673"/>
                </a:lnTo>
                <a:lnTo>
                  <a:pt x="229112" y="84672"/>
                </a:lnTo>
                <a:lnTo>
                  <a:pt x="229126" y="84665"/>
                </a:lnTo>
                <a:lnTo>
                  <a:pt x="229137" y="84662"/>
                </a:lnTo>
                <a:lnTo>
                  <a:pt x="229143" y="84660"/>
                </a:lnTo>
                <a:lnTo>
                  <a:pt x="229172" y="84643"/>
                </a:lnTo>
                <a:lnTo>
                  <a:pt x="229190" y="84633"/>
                </a:lnTo>
                <a:lnTo>
                  <a:pt x="229215" y="84624"/>
                </a:lnTo>
                <a:lnTo>
                  <a:pt x="229230" y="84620"/>
                </a:lnTo>
                <a:lnTo>
                  <a:pt x="229255" y="84613"/>
                </a:lnTo>
                <a:lnTo>
                  <a:pt x="229255" y="84613"/>
                </a:lnTo>
                <a:lnTo>
                  <a:pt x="229286" y="84605"/>
                </a:lnTo>
                <a:lnTo>
                  <a:pt x="229314" y="84599"/>
                </a:lnTo>
                <a:lnTo>
                  <a:pt x="229348" y="84589"/>
                </a:lnTo>
                <a:lnTo>
                  <a:pt x="229368" y="84581"/>
                </a:lnTo>
                <a:lnTo>
                  <a:pt x="229395" y="84571"/>
                </a:lnTo>
                <a:lnTo>
                  <a:pt x="229467" y="84556"/>
                </a:lnTo>
                <a:lnTo>
                  <a:pt x="229492" y="84548"/>
                </a:lnTo>
                <a:lnTo>
                  <a:pt x="229504" y="84545"/>
                </a:lnTo>
                <a:lnTo>
                  <a:pt x="229506" y="84545"/>
                </a:lnTo>
                <a:lnTo>
                  <a:pt x="229519" y="84541"/>
                </a:lnTo>
                <a:lnTo>
                  <a:pt x="229522" y="84539"/>
                </a:lnTo>
                <a:lnTo>
                  <a:pt x="229525" y="84538"/>
                </a:lnTo>
                <a:lnTo>
                  <a:pt x="229529" y="84535"/>
                </a:lnTo>
                <a:lnTo>
                  <a:pt x="229535" y="84532"/>
                </a:lnTo>
                <a:lnTo>
                  <a:pt x="229542" y="84529"/>
                </a:lnTo>
                <a:lnTo>
                  <a:pt x="229547" y="84527"/>
                </a:lnTo>
                <a:lnTo>
                  <a:pt x="229553" y="84521"/>
                </a:lnTo>
                <a:lnTo>
                  <a:pt x="229558" y="84512"/>
                </a:lnTo>
                <a:lnTo>
                  <a:pt x="229560" y="84508"/>
                </a:lnTo>
                <a:lnTo>
                  <a:pt x="229561" y="84499"/>
                </a:lnTo>
                <a:lnTo>
                  <a:pt x="229560" y="84488"/>
                </a:lnTo>
                <a:lnTo>
                  <a:pt x="229557" y="84483"/>
                </a:lnTo>
                <a:lnTo>
                  <a:pt x="229557" y="84482"/>
                </a:lnTo>
                <a:lnTo>
                  <a:pt x="229556" y="84476"/>
                </a:lnTo>
                <a:lnTo>
                  <a:pt x="229551" y="84444"/>
                </a:lnTo>
                <a:lnTo>
                  <a:pt x="229547" y="84430"/>
                </a:lnTo>
                <a:lnTo>
                  <a:pt x="229546" y="84427"/>
                </a:lnTo>
                <a:lnTo>
                  <a:pt x="229546" y="84417"/>
                </a:lnTo>
                <a:lnTo>
                  <a:pt x="229547" y="84412"/>
                </a:lnTo>
                <a:lnTo>
                  <a:pt x="229552" y="84394"/>
                </a:lnTo>
                <a:lnTo>
                  <a:pt x="229560" y="84378"/>
                </a:lnTo>
                <a:lnTo>
                  <a:pt x="229571" y="84360"/>
                </a:lnTo>
                <a:lnTo>
                  <a:pt x="229579" y="84346"/>
                </a:lnTo>
                <a:lnTo>
                  <a:pt x="229600" y="84306"/>
                </a:lnTo>
                <a:lnTo>
                  <a:pt x="229621" y="84291"/>
                </a:lnTo>
                <a:lnTo>
                  <a:pt x="229651" y="84281"/>
                </a:lnTo>
                <a:lnTo>
                  <a:pt x="229665" y="84273"/>
                </a:lnTo>
                <a:lnTo>
                  <a:pt x="229669" y="84271"/>
                </a:lnTo>
                <a:lnTo>
                  <a:pt x="229673" y="84268"/>
                </a:lnTo>
                <a:lnTo>
                  <a:pt x="229684" y="84259"/>
                </a:lnTo>
                <a:lnTo>
                  <a:pt x="229694" y="84249"/>
                </a:lnTo>
                <a:lnTo>
                  <a:pt x="229704" y="84240"/>
                </a:lnTo>
                <a:lnTo>
                  <a:pt x="229716" y="84230"/>
                </a:lnTo>
                <a:lnTo>
                  <a:pt x="229726" y="84220"/>
                </a:lnTo>
                <a:lnTo>
                  <a:pt x="229739" y="84206"/>
                </a:lnTo>
                <a:lnTo>
                  <a:pt x="229755" y="84186"/>
                </a:lnTo>
                <a:lnTo>
                  <a:pt x="229763" y="84175"/>
                </a:lnTo>
                <a:lnTo>
                  <a:pt x="229770" y="84162"/>
                </a:lnTo>
                <a:lnTo>
                  <a:pt x="229780" y="84150"/>
                </a:lnTo>
                <a:lnTo>
                  <a:pt x="229800" y="84126"/>
                </a:lnTo>
                <a:lnTo>
                  <a:pt x="229818" y="84101"/>
                </a:lnTo>
                <a:lnTo>
                  <a:pt x="229830" y="84084"/>
                </a:lnTo>
                <a:lnTo>
                  <a:pt x="229836" y="84072"/>
                </a:lnTo>
                <a:lnTo>
                  <a:pt x="229836" y="84068"/>
                </a:lnTo>
                <a:lnTo>
                  <a:pt x="229840" y="84058"/>
                </a:lnTo>
                <a:lnTo>
                  <a:pt x="229840" y="84057"/>
                </a:lnTo>
                <a:lnTo>
                  <a:pt x="229845" y="84047"/>
                </a:lnTo>
                <a:lnTo>
                  <a:pt x="229845" y="84045"/>
                </a:lnTo>
                <a:lnTo>
                  <a:pt x="229845" y="84044"/>
                </a:lnTo>
                <a:lnTo>
                  <a:pt x="229845" y="84040"/>
                </a:lnTo>
                <a:lnTo>
                  <a:pt x="229845" y="84035"/>
                </a:lnTo>
                <a:lnTo>
                  <a:pt x="229845" y="84030"/>
                </a:lnTo>
                <a:lnTo>
                  <a:pt x="229845" y="84027"/>
                </a:lnTo>
                <a:lnTo>
                  <a:pt x="229845" y="84027"/>
                </a:lnTo>
                <a:lnTo>
                  <a:pt x="229849" y="84012"/>
                </a:lnTo>
                <a:lnTo>
                  <a:pt x="229853" y="83987"/>
                </a:lnTo>
                <a:lnTo>
                  <a:pt x="229853" y="83985"/>
                </a:lnTo>
                <a:lnTo>
                  <a:pt x="229853" y="83983"/>
                </a:lnTo>
                <a:lnTo>
                  <a:pt x="229853" y="83977"/>
                </a:lnTo>
                <a:lnTo>
                  <a:pt x="229853" y="83974"/>
                </a:lnTo>
                <a:lnTo>
                  <a:pt x="229853" y="83973"/>
                </a:lnTo>
                <a:lnTo>
                  <a:pt x="229853" y="83968"/>
                </a:lnTo>
                <a:lnTo>
                  <a:pt x="229853" y="83965"/>
                </a:lnTo>
                <a:lnTo>
                  <a:pt x="229853" y="83959"/>
                </a:lnTo>
                <a:lnTo>
                  <a:pt x="229850" y="83937"/>
                </a:lnTo>
                <a:lnTo>
                  <a:pt x="229849" y="83925"/>
                </a:lnTo>
                <a:lnTo>
                  <a:pt x="229848" y="83921"/>
                </a:lnTo>
                <a:lnTo>
                  <a:pt x="229844" y="83910"/>
                </a:lnTo>
                <a:lnTo>
                  <a:pt x="229842" y="83906"/>
                </a:lnTo>
                <a:lnTo>
                  <a:pt x="229841" y="83901"/>
                </a:lnTo>
                <a:lnTo>
                  <a:pt x="229832" y="83888"/>
                </a:lnTo>
                <a:lnTo>
                  <a:pt x="229820" y="83872"/>
                </a:lnTo>
                <a:lnTo>
                  <a:pt x="229793" y="83846"/>
                </a:lnTo>
                <a:lnTo>
                  <a:pt x="229777" y="83835"/>
                </a:lnTo>
                <a:lnTo>
                  <a:pt x="229759" y="83828"/>
                </a:lnTo>
                <a:lnTo>
                  <a:pt x="229741" y="83815"/>
                </a:lnTo>
                <a:lnTo>
                  <a:pt x="229709" y="83805"/>
                </a:lnTo>
                <a:lnTo>
                  <a:pt x="229692" y="83795"/>
                </a:lnTo>
                <a:lnTo>
                  <a:pt x="229677" y="83790"/>
                </a:lnTo>
                <a:lnTo>
                  <a:pt x="229665" y="83785"/>
                </a:lnTo>
                <a:lnTo>
                  <a:pt x="229654" y="83780"/>
                </a:lnTo>
                <a:lnTo>
                  <a:pt x="229650" y="83777"/>
                </a:lnTo>
                <a:lnTo>
                  <a:pt x="229637" y="83767"/>
                </a:lnTo>
                <a:lnTo>
                  <a:pt x="229627" y="83756"/>
                </a:lnTo>
                <a:lnTo>
                  <a:pt x="229618" y="83742"/>
                </a:lnTo>
                <a:lnTo>
                  <a:pt x="229614" y="83738"/>
                </a:lnTo>
                <a:lnTo>
                  <a:pt x="229613" y="83737"/>
                </a:lnTo>
                <a:lnTo>
                  <a:pt x="229612" y="83735"/>
                </a:lnTo>
                <a:lnTo>
                  <a:pt x="229605" y="83725"/>
                </a:lnTo>
                <a:lnTo>
                  <a:pt x="229602" y="83723"/>
                </a:lnTo>
                <a:lnTo>
                  <a:pt x="229602" y="83722"/>
                </a:lnTo>
                <a:lnTo>
                  <a:pt x="229600" y="83717"/>
                </a:lnTo>
                <a:lnTo>
                  <a:pt x="229595" y="83707"/>
                </a:lnTo>
                <a:lnTo>
                  <a:pt x="229588" y="83695"/>
                </a:lnTo>
                <a:lnTo>
                  <a:pt x="229579" y="83685"/>
                </a:lnTo>
                <a:lnTo>
                  <a:pt x="229566" y="83671"/>
                </a:lnTo>
                <a:lnTo>
                  <a:pt x="229558" y="83660"/>
                </a:lnTo>
                <a:lnTo>
                  <a:pt x="229558" y="83660"/>
                </a:lnTo>
                <a:lnTo>
                  <a:pt x="229548" y="83647"/>
                </a:lnTo>
                <a:lnTo>
                  <a:pt x="229541" y="83634"/>
                </a:lnTo>
                <a:lnTo>
                  <a:pt x="229534" y="83622"/>
                </a:lnTo>
                <a:lnTo>
                  <a:pt x="229534" y="83622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28" y="83600"/>
                </a:lnTo>
                <a:lnTo>
                  <a:pt x="229526" y="83597"/>
                </a:lnTo>
                <a:lnTo>
                  <a:pt x="229523" y="83586"/>
                </a:lnTo>
                <a:lnTo>
                  <a:pt x="229523" y="83582"/>
                </a:lnTo>
                <a:lnTo>
                  <a:pt x="229522" y="83579"/>
                </a:lnTo>
                <a:lnTo>
                  <a:pt x="229526" y="83559"/>
                </a:lnTo>
                <a:lnTo>
                  <a:pt x="229526" y="83557"/>
                </a:lnTo>
                <a:lnTo>
                  <a:pt x="229528" y="83551"/>
                </a:lnTo>
                <a:lnTo>
                  <a:pt x="229533" y="83538"/>
                </a:lnTo>
                <a:lnTo>
                  <a:pt x="229538" y="83521"/>
                </a:lnTo>
                <a:lnTo>
                  <a:pt x="229547" y="83506"/>
                </a:lnTo>
                <a:lnTo>
                  <a:pt x="229562" y="83496"/>
                </a:lnTo>
                <a:lnTo>
                  <a:pt x="229566" y="83493"/>
                </a:lnTo>
                <a:lnTo>
                  <a:pt x="229583" y="83487"/>
                </a:lnTo>
                <a:lnTo>
                  <a:pt x="229605" y="83478"/>
                </a:lnTo>
                <a:lnTo>
                  <a:pt x="229622" y="83473"/>
                </a:lnTo>
                <a:lnTo>
                  <a:pt x="229627" y="83473"/>
                </a:lnTo>
                <a:lnTo>
                  <a:pt x="229638" y="83473"/>
                </a:lnTo>
                <a:lnTo>
                  <a:pt x="229654" y="83473"/>
                </a:lnTo>
                <a:lnTo>
                  <a:pt x="229658" y="83472"/>
                </a:lnTo>
                <a:lnTo>
                  <a:pt x="229678" y="83471"/>
                </a:lnTo>
                <a:lnTo>
                  <a:pt x="229681" y="83471"/>
                </a:lnTo>
                <a:lnTo>
                  <a:pt x="229691" y="83472"/>
                </a:lnTo>
                <a:lnTo>
                  <a:pt x="229693" y="83473"/>
                </a:lnTo>
                <a:lnTo>
                  <a:pt x="229696" y="83473"/>
                </a:lnTo>
                <a:lnTo>
                  <a:pt x="229702" y="83474"/>
                </a:lnTo>
                <a:lnTo>
                  <a:pt x="229711" y="83474"/>
                </a:lnTo>
                <a:lnTo>
                  <a:pt x="229716" y="83474"/>
                </a:lnTo>
                <a:lnTo>
                  <a:pt x="229721" y="83474"/>
                </a:lnTo>
                <a:lnTo>
                  <a:pt x="229732" y="83474"/>
                </a:lnTo>
                <a:lnTo>
                  <a:pt x="229747" y="83475"/>
                </a:lnTo>
                <a:lnTo>
                  <a:pt x="229760" y="83474"/>
                </a:lnTo>
                <a:lnTo>
                  <a:pt x="229772" y="83471"/>
                </a:lnTo>
                <a:lnTo>
                  <a:pt x="229779" y="83467"/>
                </a:lnTo>
                <a:lnTo>
                  <a:pt x="229786" y="83464"/>
                </a:lnTo>
                <a:lnTo>
                  <a:pt x="229791" y="83461"/>
                </a:lnTo>
                <a:lnTo>
                  <a:pt x="229791" y="83461"/>
                </a:lnTo>
                <a:lnTo>
                  <a:pt x="229808" y="83448"/>
                </a:lnTo>
                <a:lnTo>
                  <a:pt x="229817" y="83440"/>
                </a:lnTo>
                <a:lnTo>
                  <a:pt x="229817" y="83440"/>
                </a:lnTo>
                <a:lnTo>
                  <a:pt x="229834" y="83423"/>
                </a:lnTo>
                <a:lnTo>
                  <a:pt x="229841" y="83401"/>
                </a:lnTo>
                <a:lnTo>
                  <a:pt x="229845" y="83374"/>
                </a:lnTo>
                <a:lnTo>
                  <a:pt x="229845" y="83368"/>
                </a:lnTo>
                <a:lnTo>
                  <a:pt x="229845" y="83368"/>
                </a:lnTo>
                <a:lnTo>
                  <a:pt x="229845" y="83345"/>
                </a:lnTo>
                <a:lnTo>
                  <a:pt x="229845" y="83325"/>
                </a:lnTo>
                <a:lnTo>
                  <a:pt x="229845" y="83324"/>
                </a:lnTo>
                <a:lnTo>
                  <a:pt x="229848" y="83310"/>
                </a:lnTo>
                <a:lnTo>
                  <a:pt x="229853" y="83296"/>
                </a:lnTo>
                <a:lnTo>
                  <a:pt x="229863" y="83277"/>
                </a:lnTo>
                <a:lnTo>
                  <a:pt x="229863" y="83277"/>
                </a:lnTo>
                <a:lnTo>
                  <a:pt x="229877" y="83246"/>
                </a:lnTo>
                <a:lnTo>
                  <a:pt x="229888" y="83194"/>
                </a:lnTo>
                <a:lnTo>
                  <a:pt x="229908" y="83101"/>
                </a:lnTo>
                <a:lnTo>
                  <a:pt x="229928" y="82999"/>
                </a:lnTo>
                <a:lnTo>
                  <a:pt x="229937" y="82963"/>
                </a:lnTo>
                <a:lnTo>
                  <a:pt x="229940" y="82950"/>
                </a:lnTo>
                <a:lnTo>
                  <a:pt x="229946" y="82934"/>
                </a:lnTo>
                <a:lnTo>
                  <a:pt x="229946" y="82933"/>
                </a:lnTo>
                <a:lnTo>
                  <a:pt x="229947" y="82932"/>
                </a:lnTo>
                <a:lnTo>
                  <a:pt x="229957" y="82916"/>
                </a:lnTo>
                <a:lnTo>
                  <a:pt x="229970" y="82901"/>
                </a:lnTo>
                <a:lnTo>
                  <a:pt x="229974" y="82897"/>
                </a:lnTo>
                <a:lnTo>
                  <a:pt x="229976" y="82894"/>
                </a:lnTo>
                <a:lnTo>
                  <a:pt x="229985" y="82886"/>
                </a:lnTo>
                <a:lnTo>
                  <a:pt x="229988" y="82884"/>
                </a:lnTo>
                <a:lnTo>
                  <a:pt x="229994" y="82877"/>
                </a:lnTo>
                <a:lnTo>
                  <a:pt x="230007" y="82863"/>
                </a:lnTo>
                <a:lnTo>
                  <a:pt x="230016" y="82855"/>
                </a:lnTo>
                <a:lnTo>
                  <a:pt x="230021" y="82851"/>
                </a:lnTo>
                <a:lnTo>
                  <a:pt x="230026" y="82849"/>
                </a:lnTo>
                <a:lnTo>
                  <a:pt x="230028" y="82847"/>
                </a:lnTo>
                <a:lnTo>
                  <a:pt x="230029" y="82846"/>
                </a:lnTo>
                <a:lnTo>
                  <a:pt x="230037" y="82842"/>
                </a:lnTo>
                <a:lnTo>
                  <a:pt x="230047" y="82836"/>
                </a:lnTo>
                <a:lnTo>
                  <a:pt x="230048" y="82836"/>
                </a:lnTo>
                <a:lnTo>
                  <a:pt x="230049" y="82836"/>
                </a:lnTo>
                <a:lnTo>
                  <a:pt x="230051" y="82835"/>
                </a:lnTo>
                <a:lnTo>
                  <a:pt x="230062" y="82830"/>
                </a:lnTo>
                <a:lnTo>
                  <a:pt x="230077" y="82821"/>
                </a:lnTo>
                <a:lnTo>
                  <a:pt x="230090" y="82806"/>
                </a:lnTo>
                <a:lnTo>
                  <a:pt x="230100" y="82790"/>
                </a:lnTo>
                <a:lnTo>
                  <a:pt x="230107" y="82769"/>
                </a:lnTo>
                <a:lnTo>
                  <a:pt x="230108" y="82763"/>
                </a:lnTo>
                <a:lnTo>
                  <a:pt x="230116" y="82744"/>
                </a:lnTo>
                <a:lnTo>
                  <a:pt x="230120" y="82735"/>
                </a:lnTo>
                <a:lnTo>
                  <a:pt x="230123" y="82727"/>
                </a:lnTo>
                <a:lnTo>
                  <a:pt x="230125" y="82722"/>
                </a:lnTo>
                <a:lnTo>
                  <a:pt x="230126" y="82718"/>
                </a:lnTo>
                <a:lnTo>
                  <a:pt x="230125" y="82696"/>
                </a:lnTo>
                <a:lnTo>
                  <a:pt x="230121" y="82675"/>
                </a:lnTo>
                <a:lnTo>
                  <a:pt x="230125" y="82657"/>
                </a:lnTo>
                <a:lnTo>
                  <a:pt x="230127" y="82646"/>
                </a:lnTo>
                <a:lnTo>
                  <a:pt x="230128" y="82645"/>
                </a:lnTo>
                <a:lnTo>
                  <a:pt x="230130" y="82632"/>
                </a:lnTo>
                <a:lnTo>
                  <a:pt x="230133" y="82615"/>
                </a:lnTo>
                <a:lnTo>
                  <a:pt x="230136" y="82590"/>
                </a:lnTo>
                <a:lnTo>
                  <a:pt x="230137" y="82583"/>
                </a:lnTo>
                <a:lnTo>
                  <a:pt x="230140" y="82567"/>
                </a:lnTo>
                <a:lnTo>
                  <a:pt x="230147" y="82549"/>
                </a:lnTo>
                <a:lnTo>
                  <a:pt x="230149" y="82534"/>
                </a:lnTo>
                <a:lnTo>
                  <a:pt x="230155" y="82518"/>
                </a:lnTo>
                <a:lnTo>
                  <a:pt x="230157" y="82506"/>
                </a:lnTo>
                <a:lnTo>
                  <a:pt x="230163" y="82488"/>
                </a:lnTo>
                <a:lnTo>
                  <a:pt x="230164" y="82484"/>
                </a:lnTo>
                <a:lnTo>
                  <a:pt x="230164" y="82482"/>
                </a:lnTo>
                <a:lnTo>
                  <a:pt x="230165" y="82482"/>
                </a:lnTo>
                <a:lnTo>
                  <a:pt x="230172" y="82462"/>
                </a:lnTo>
                <a:lnTo>
                  <a:pt x="230181" y="82445"/>
                </a:lnTo>
                <a:lnTo>
                  <a:pt x="230184" y="82431"/>
                </a:lnTo>
                <a:lnTo>
                  <a:pt x="230187" y="82416"/>
                </a:lnTo>
                <a:lnTo>
                  <a:pt x="230188" y="82397"/>
                </a:lnTo>
                <a:lnTo>
                  <a:pt x="230187" y="82384"/>
                </a:lnTo>
                <a:lnTo>
                  <a:pt x="230181" y="82369"/>
                </a:lnTo>
                <a:lnTo>
                  <a:pt x="230177" y="82355"/>
                </a:lnTo>
                <a:lnTo>
                  <a:pt x="230172" y="82335"/>
                </a:lnTo>
                <a:lnTo>
                  <a:pt x="230172" y="82332"/>
                </a:lnTo>
                <a:lnTo>
                  <a:pt x="230172" y="82331"/>
                </a:lnTo>
                <a:lnTo>
                  <a:pt x="230172" y="82331"/>
                </a:lnTo>
                <a:lnTo>
                  <a:pt x="230164" y="82305"/>
                </a:lnTo>
                <a:lnTo>
                  <a:pt x="230163" y="82302"/>
                </a:lnTo>
                <a:lnTo>
                  <a:pt x="230161" y="82299"/>
                </a:lnTo>
                <a:lnTo>
                  <a:pt x="230159" y="82293"/>
                </a:lnTo>
                <a:lnTo>
                  <a:pt x="230157" y="82285"/>
                </a:lnTo>
                <a:lnTo>
                  <a:pt x="230148" y="82263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38" y="82241"/>
                </a:lnTo>
                <a:lnTo>
                  <a:pt x="230129" y="82226"/>
                </a:lnTo>
                <a:lnTo>
                  <a:pt x="230126" y="82218"/>
                </a:lnTo>
                <a:lnTo>
                  <a:pt x="230106" y="82171"/>
                </a:lnTo>
                <a:lnTo>
                  <a:pt x="230095" y="82141"/>
                </a:lnTo>
                <a:lnTo>
                  <a:pt x="230090" y="82128"/>
                </a:lnTo>
                <a:lnTo>
                  <a:pt x="230084" y="82115"/>
                </a:lnTo>
                <a:lnTo>
                  <a:pt x="230072" y="82092"/>
                </a:lnTo>
                <a:lnTo>
                  <a:pt x="230063" y="82050"/>
                </a:lnTo>
                <a:lnTo>
                  <a:pt x="230063" y="82034"/>
                </a:lnTo>
                <a:lnTo>
                  <a:pt x="230072" y="82001"/>
                </a:lnTo>
                <a:lnTo>
                  <a:pt x="230076" y="81984"/>
                </a:lnTo>
                <a:lnTo>
                  <a:pt x="230079" y="81968"/>
                </a:lnTo>
                <a:lnTo>
                  <a:pt x="230087" y="81922"/>
                </a:lnTo>
                <a:lnTo>
                  <a:pt x="230088" y="81884"/>
                </a:lnTo>
                <a:lnTo>
                  <a:pt x="230095" y="81834"/>
                </a:lnTo>
                <a:lnTo>
                  <a:pt x="230076" y="81779"/>
                </a:lnTo>
                <a:lnTo>
                  <a:pt x="230036" y="81605"/>
                </a:lnTo>
                <a:lnTo>
                  <a:pt x="230030" y="81584"/>
                </a:lnTo>
                <a:lnTo>
                  <a:pt x="230008" y="81515"/>
                </a:lnTo>
                <a:lnTo>
                  <a:pt x="229984" y="81459"/>
                </a:lnTo>
                <a:lnTo>
                  <a:pt x="229982" y="81444"/>
                </a:lnTo>
                <a:lnTo>
                  <a:pt x="229980" y="81431"/>
                </a:lnTo>
                <a:lnTo>
                  <a:pt x="229976" y="81409"/>
                </a:lnTo>
                <a:lnTo>
                  <a:pt x="229976" y="81408"/>
                </a:lnTo>
                <a:lnTo>
                  <a:pt x="229972" y="81391"/>
                </a:lnTo>
                <a:lnTo>
                  <a:pt x="229971" y="81386"/>
                </a:lnTo>
                <a:lnTo>
                  <a:pt x="229971" y="81381"/>
                </a:lnTo>
                <a:lnTo>
                  <a:pt x="229969" y="81360"/>
                </a:lnTo>
                <a:lnTo>
                  <a:pt x="229969" y="81348"/>
                </a:lnTo>
                <a:lnTo>
                  <a:pt x="229975" y="81335"/>
                </a:lnTo>
                <a:lnTo>
                  <a:pt x="229984" y="81322"/>
                </a:lnTo>
                <a:lnTo>
                  <a:pt x="229986" y="81318"/>
                </a:lnTo>
                <a:lnTo>
                  <a:pt x="229989" y="81314"/>
                </a:lnTo>
                <a:lnTo>
                  <a:pt x="230001" y="81304"/>
                </a:lnTo>
                <a:lnTo>
                  <a:pt x="230014" y="81297"/>
                </a:lnTo>
                <a:lnTo>
                  <a:pt x="230017" y="81295"/>
                </a:lnTo>
                <a:lnTo>
                  <a:pt x="230036" y="81291"/>
                </a:lnTo>
                <a:lnTo>
                  <a:pt x="230049" y="81288"/>
                </a:lnTo>
                <a:lnTo>
                  <a:pt x="230054" y="81288"/>
                </a:lnTo>
                <a:lnTo>
                  <a:pt x="230079" y="81288"/>
                </a:lnTo>
                <a:lnTo>
                  <a:pt x="230082" y="81288"/>
                </a:lnTo>
                <a:lnTo>
                  <a:pt x="230103" y="81284"/>
                </a:lnTo>
                <a:lnTo>
                  <a:pt x="230122" y="81278"/>
                </a:lnTo>
                <a:lnTo>
                  <a:pt x="230170" y="81254"/>
                </a:lnTo>
                <a:lnTo>
                  <a:pt x="230190" y="81242"/>
                </a:lnTo>
                <a:lnTo>
                  <a:pt x="230219" y="81229"/>
                </a:lnTo>
                <a:lnTo>
                  <a:pt x="230228" y="81225"/>
                </a:lnTo>
                <a:lnTo>
                  <a:pt x="230241" y="81215"/>
                </a:lnTo>
                <a:lnTo>
                  <a:pt x="230256" y="81193"/>
                </a:lnTo>
                <a:lnTo>
                  <a:pt x="230256" y="81191"/>
                </a:lnTo>
                <a:lnTo>
                  <a:pt x="230258" y="81184"/>
                </a:lnTo>
                <a:lnTo>
                  <a:pt x="230258" y="81180"/>
                </a:lnTo>
                <a:lnTo>
                  <a:pt x="230256" y="81172"/>
                </a:lnTo>
                <a:lnTo>
                  <a:pt x="230256" y="81169"/>
                </a:lnTo>
                <a:lnTo>
                  <a:pt x="230256" y="81169"/>
                </a:lnTo>
                <a:lnTo>
                  <a:pt x="230256" y="81168"/>
                </a:lnTo>
                <a:lnTo>
                  <a:pt x="230252" y="81151"/>
                </a:lnTo>
                <a:lnTo>
                  <a:pt x="230251" y="81133"/>
                </a:lnTo>
                <a:lnTo>
                  <a:pt x="230251" y="81123"/>
                </a:lnTo>
                <a:lnTo>
                  <a:pt x="230251" y="81117"/>
                </a:lnTo>
                <a:lnTo>
                  <a:pt x="230256" y="81105"/>
                </a:lnTo>
                <a:lnTo>
                  <a:pt x="230259" y="81100"/>
                </a:lnTo>
                <a:lnTo>
                  <a:pt x="230262" y="81094"/>
                </a:lnTo>
                <a:lnTo>
                  <a:pt x="230268" y="81082"/>
                </a:lnTo>
                <a:lnTo>
                  <a:pt x="230271" y="81079"/>
                </a:lnTo>
                <a:lnTo>
                  <a:pt x="230273" y="81076"/>
                </a:lnTo>
                <a:lnTo>
                  <a:pt x="230280" y="81065"/>
                </a:lnTo>
                <a:lnTo>
                  <a:pt x="230287" y="81057"/>
                </a:lnTo>
                <a:lnTo>
                  <a:pt x="230293" y="81050"/>
                </a:lnTo>
                <a:lnTo>
                  <a:pt x="230316" y="81042"/>
                </a:lnTo>
                <a:lnTo>
                  <a:pt x="230336" y="81035"/>
                </a:lnTo>
                <a:lnTo>
                  <a:pt x="230367" y="81026"/>
                </a:lnTo>
                <a:lnTo>
                  <a:pt x="230371" y="81026"/>
                </a:lnTo>
                <a:lnTo>
                  <a:pt x="230387" y="81026"/>
                </a:lnTo>
                <a:lnTo>
                  <a:pt x="230410" y="81027"/>
                </a:lnTo>
                <a:lnTo>
                  <a:pt x="230414" y="81028"/>
                </a:lnTo>
                <a:lnTo>
                  <a:pt x="230428" y="81028"/>
                </a:lnTo>
                <a:lnTo>
                  <a:pt x="230468" y="81013"/>
                </a:lnTo>
                <a:lnTo>
                  <a:pt x="230469" y="81013"/>
                </a:lnTo>
                <a:lnTo>
                  <a:pt x="230477" y="81008"/>
                </a:lnTo>
                <a:lnTo>
                  <a:pt x="230481" y="81005"/>
                </a:lnTo>
                <a:lnTo>
                  <a:pt x="230487" y="80995"/>
                </a:lnTo>
                <a:lnTo>
                  <a:pt x="230489" y="80992"/>
                </a:lnTo>
                <a:lnTo>
                  <a:pt x="230490" y="80991"/>
                </a:lnTo>
                <a:lnTo>
                  <a:pt x="230492" y="80987"/>
                </a:lnTo>
                <a:lnTo>
                  <a:pt x="230504" y="80962"/>
                </a:lnTo>
                <a:lnTo>
                  <a:pt x="230516" y="80948"/>
                </a:lnTo>
                <a:lnTo>
                  <a:pt x="230517" y="80946"/>
                </a:lnTo>
                <a:lnTo>
                  <a:pt x="230523" y="80937"/>
                </a:lnTo>
                <a:lnTo>
                  <a:pt x="230525" y="80934"/>
                </a:lnTo>
                <a:lnTo>
                  <a:pt x="230528" y="80931"/>
                </a:lnTo>
                <a:lnTo>
                  <a:pt x="230535" y="80928"/>
                </a:lnTo>
                <a:lnTo>
                  <a:pt x="230540" y="80927"/>
                </a:lnTo>
                <a:lnTo>
                  <a:pt x="230544" y="80927"/>
                </a:lnTo>
                <a:lnTo>
                  <a:pt x="230547" y="80927"/>
                </a:lnTo>
                <a:lnTo>
                  <a:pt x="230555" y="80927"/>
                </a:lnTo>
                <a:lnTo>
                  <a:pt x="230558" y="80928"/>
                </a:lnTo>
                <a:lnTo>
                  <a:pt x="230572" y="80934"/>
                </a:lnTo>
                <a:lnTo>
                  <a:pt x="230589" y="80938"/>
                </a:lnTo>
                <a:lnTo>
                  <a:pt x="230612" y="80934"/>
                </a:lnTo>
                <a:lnTo>
                  <a:pt x="230616" y="80931"/>
                </a:lnTo>
                <a:lnTo>
                  <a:pt x="230625" y="80918"/>
                </a:lnTo>
                <a:lnTo>
                  <a:pt x="230632" y="80907"/>
                </a:lnTo>
                <a:lnTo>
                  <a:pt x="230640" y="80882"/>
                </a:lnTo>
                <a:lnTo>
                  <a:pt x="230640" y="80872"/>
                </a:lnTo>
                <a:lnTo>
                  <a:pt x="230640" y="80866"/>
                </a:lnTo>
                <a:lnTo>
                  <a:pt x="230640" y="80856"/>
                </a:lnTo>
                <a:lnTo>
                  <a:pt x="230640" y="80853"/>
                </a:lnTo>
                <a:lnTo>
                  <a:pt x="230640" y="80839"/>
                </a:lnTo>
                <a:lnTo>
                  <a:pt x="230640" y="80826"/>
                </a:lnTo>
                <a:lnTo>
                  <a:pt x="230644" y="80813"/>
                </a:lnTo>
                <a:lnTo>
                  <a:pt x="230651" y="80797"/>
                </a:lnTo>
                <a:lnTo>
                  <a:pt x="230659" y="80780"/>
                </a:lnTo>
                <a:lnTo>
                  <a:pt x="230667" y="80767"/>
                </a:lnTo>
                <a:lnTo>
                  <a:pt x="230673" y="80754"/>
                </a:lnTo>
                <a:lnTo>
                  <a:pt x="230678" y="80742"/>
                </a:lnTo>
                <a:lnTo>
                  <a:pt x="230682" y="80725"/>
                </a:lnTo>
                <a:lnTo>
                  <a:pt x="230684" y="80720"/>
                </a:lnTo>
                <a:lnTo>
                  <a:pt x="230685" y="80712"/>
                </a:lnTo>
                <a:lnTo>
                  <a:pt x="230690" y="80692"/>
                </a:lnTo>
                <a:lnTo>
                  <a:pt x="230698" y="80681"/>
                </a:lnTo>
                <a:lnTo>
                  <a:pt x="230710" y="80677"/>
                </a:lnTo>
                <a:lnTo>
                  <a:pt x="230731" y="80678"/>
                </a:lnTo>
                <a:lnTo>
                  <a:pt x="230734" y="80677"/>
                </a:lnTo>
                <a:lnTo>
                  <a:pt x="230741" y="80669"/>
                </a:lnTo>
                <a:lnTo>
                  <a:pt x="230743" y="80666"/>
                </a:lnTo>
                <a:lnTo>
                  <a:pt x="230745" y="80661"/>
                </a:lnTo>
                <a:lnTo>
                  <a:pt x="230747" y="80656"/>
                </a:lnTo>
                <a:lnTo>
                  <a:pt x="230755" y="80633"/>
                </a:lnTo>
                <a:lnTo>
                  <a:pt x="230755" y="80613"/>
                </a:lnTo>
                <a:lnTo>
                  <a:pt x="230760" y="80601"/>
                </a:lnTo>
                <a:lnTo>
                  <a:pt x="230761" y="80599"/>
                </a:lnTo>
                <a:lnTo>
                  <a:pt x="230762" y="80597"/>
                </a:lnTo>
                <a:lnTo>
                  <a:pt x="230762" y="80596"/>
                </a:lnTo>
                <a:lnTo>
                  <a:pt x="230763" y="80594"/>
                </a:lnTo>
                <a:lnTo>
                  <a:pt x="230764" y="80593"/>
                </a:lnTo>
                <a:lnTo>
                  <a:pt x="230765" y="80587"/>
                </a:lnTo>
                <a:lnTo>
                  <a:pt x="230766" y="80581"/>
                </a:lnTo>
                <a:lnTo>
                  <a:pt x="230774" y="80557"/>
                </a:lnTo>
                <a:lnTo>
                  <a:pt x="230783" y="80534"/>
                </a:lnTo>
                <a:lnTo>
                  <a:pt x="230790" y="80523"/>
                </a:lnTo>
                <a:lnTo>
                  <a:pt x="230790" y="80523"/>
                </a:lnTo>
                <a:lnTo>
                  <a:pt x="230800" y="80504"/>
                </a:lnTo>
                <a:lnTo>
                  <a:pt x="230805" y="80492"/>
                </a:lnTo>
                <a:lnTo>
                  <a:pt x="230812" y="80461"/>
                </a:lnTo>
                <a:lnTo>
                  <a:pt x="230814" y="80444"/>
                </a:lnTo>
                <a:lnTo>
                  <a:pt x="230815" y="80430"/>
                </a:lnTo>
                <a:lnTo>
                  <a:pt x="230822" y="80410"/>
                </a:lnTo>
                <a:lnTo>
                  <a:pt x="230822" y="80410"/>
                </a:lnTo>
                <a:lnTo>
                  <a:pt x="230827" y="80400"/>
                </a:lnTo>
                <a:lnTo>
                  <a:pt x="230827" y="80398"/>
                </a:lnTo>
                <a:lnTo>
                  <a:pt x="230828" y="80395"/>
                </a:lnTo>
                <a:lnTo>
                  <a:pt x="230831" y="80391"/>
                </a:lnTo>
                <a:lnTo>
                  <a:pt x="230832" y="80388"/>
                </a:lnTo>
                <a:lnTo>
                  <a:pt x="230843" y="80363"/>
                </a:lnTo>
                <a:lnTo>
                  <a:pt x="230844" y="80359"/>
                </a:lnTo>
                <a:lnTo>
                  <a:pt x="230844" y="80359"/>
                </a:lnTo>
                <a:lnTo>
                  <a:pt x="230844" y="80359"/>
                </a:lnTo>
                <a:lnTo>
                  <a:pt x="230845" y="80354"/>
                </a:lnTo>
                <a:lnTo>
                  <a:pt x="230847" y="80343"/>
                </a:lnTo>
                <a:lnTo>
                  <a:pt x="230850" y="80324"/>
                </a:lnTo>
                <a:lnTo>
                  <a:pt x="230852" y="80319"/>
                </a:lnTo>
                <a:lnTo>
                  <a:pt x="230852" y="80319"/>
                </a:lnTo>
                <a:lnTo>
                  <a:pt x="230854" y="80315"/>
                </a:lnTo>
                <a:lnTo>
                  <a:pt x="230861" y="80306"/>
                </a:lnTo>
                <a:lnTo>
                  <a:pt x="230867" y="80300"/>
                </a:lnTo>
                <a:lnTo>
                  <a:pt x="230877" y="80290"/>
                </a:lnTo>
                <a:lnTo>
                  <a:pt x="230880" y="80287"/>
                </a:lnTo>
                <a:lnTo>
                  <a:pt x="230903" y="80267"/>
                </a:lnTo>
                <a:lnTo>
                  <a:pt x="230913" y="80257"/>
                </a:lnTo>
                <a:lnTo>
                  <a:pt x="230924" y="80238"/>
                </a:lnTo>
                <a:lnTo>
                  <a:pt x="230931" y="80224"/>
                </a:lnTo>
                <a:lnTo>
                  <a:pt x="230940" y="80203"/>
                </a:lnTo>
                <a:lnTo>
                  <a:pt x="230955" y="80190"/>
                </a:lnTo>
                <a:lnTo>
                  <a:pt x="230975" y="80184"/>
                </a:lnTo>
                <a:lnTo>
                  <a:pt x="230983" y="80183"/>
                </a:lnTo>
                <a:lnTo>
                  <a:pt x="231022" y="80192"/>
                </a:lnTo>
                <a:lnTo>
                  <a:pt x="231030" y="80195"/>
                </a:lnTo>
                <a:lnTo>
                  <a:pt x="231044" y="80203"/>
                </a:lnTo>
                <a:lnTo>
                  <a:pt x="231062" y="80210"/>
                </a:lnTo>
                <a:lnTo>
                  <a:pt x="231072" y="80213"/>
                </a:lnTo>
                <a:lnTo>
                  <a:pt x="231083" y="80219"/>
                </a:lnTo>
                <a:lnTo>
                  <a:pt x="231097" y="80224"/>
                </a:lnTo>
                <a:lnTo>
                  <a:pt x="231098" y="80225"/>
                </a:lnTo>
                <a:lnTo>
                  <a:pt x="231110" y="80228"/>
                </a:lnTo>
                <a:lnTo>
                  <a:pt x="231120" y="80233"/>
                </a:lnTo>
                <a:lnTo>
                  <a:pt x="231120" y="80233"/>
                </a:lnTo>
                <a:lnTo>
                  <a:pt x="231132" y="80238"/>
                </a:lnTo>
                <a:lnTo>
                  <a:pt x="231138" y="80238"/>
                </a:lnTo>
                <a:lnTo>
                  <a:pt x="231143" y="80239"/>
                </a:lnTo>
                <a:lnTo>
                  <a:pt x="231154" y="80239"/>
                </a:lnTo>
                <a:lnTo>
                  <a:pt x="231164" y="80239"/>
                </a:lnTo>
                <a:lnTo>
                  <a:pt x="231167" y="80238"/>
                </a:lnTo>
                <a:lnTo>
                  <a:pt x="231174" y="80235"/>
                </a:lnTo>
                <a:lnTo>
                  <a:pt x="231194" y="80232"/>
                </a:lnTo>
                <a:lnTo>
                  <a:pt x="231195" y="80231"/>
                </a:lnTo>
                <a:lnTo>
                  <a:pt x="231208" y="80232"/>
                </a:lnTo>
                <a:lnTo>
                  <a:pt x="231211" y="80233"/>
                </a:lnTo>
                <a:lnTo>
                  <a:pt x="231212" y="80233"/>
                </a:lnTo>
                <a:lnTo>
                  <a:pt x="231212" y="80233"/>
                </a:lnTo>
                <a:lnTo>
                  <a:pt x="231225" y="80237"/>
                </a:lnTo>
                <a:lnTo>
                  <a:pt x="231239" y="80242"/>
                </a:lnTo>
                <a:lnTo>
                  <a:pt x="231242" y="80242"/>
                </a:lnTo>
                <a:lnTo>
                  <a:pt x="231256" y="80244"/>
                </a:lnTo>
                <a:lnTo>
                  <a:pt x="231270" y="80243"/>
                </a:lnTo>
                <a:lnTo>
                  <a:pt x="231275" y="80242"/>
                </a:lnTo>
                <a:lnTo>
                  <a:pt x="231318" y="80244"/>
                </a:lnTo>
                <a:lnTo>
                  <a:pt x="231338" y="80243"/>
                </a:lnTo>
                <a:lnTo>
                  <a:pt x="231344" y="80242"/>
                </a:lnTo>
                <a:lnTo>
                  <a:pt x="231352" y="80241"/>
                </a:lnTo>
                <a:lnTo>
                  <a:pt x="231356" y="80241"/>
                </a:lnTo>
                <a:lnTo>
                  <a:pt x="231367" y="80239"/>
                </a:lnTo>
                <a:lnTo>
                  <a:pt x="231372" y="80238"/>
                </a:lnTo>
                <a:lnTo>
                  <a:pt x="231380" y="80237"/>
                </a:lnTo>
                <a:lnTo>
                  <a:pt x="231385" y="80236"/>
                </a:lnTo>
                <a:lnTo>
                  <a:pt x="231386" y="80236"/>
                </a:lnTo>
                <a:lnTo>
                  <a:pt x="231390" y="80235"/>
                </a:lnTo>
                <a:lnTo>
                  <a:pt x="231394" y="80234"/>
                </a:lnTo>
                <a:lnTo>
                  <a:pt x="231404" y="80230"/>
                </a:lnTo>
                <a:lnTo>
                  <a:pt x="231421" y="80222"/>
                </a:lnTo>
                <a:lnTo>
                  <a:pt x="231421" y="80221"/>
                </a:lnTo>
                <a:lnTo>
                  <a:pt x="231425" y="80219"/>
                </a:lnTo>
                <a:lnTo>
                  <a:pt x="231426" y="80218"/>
                </a:lnTo>
                <a:lnTo>
                  <a:pt x="231451" y="80203"/>
                </a:lnTo>
                <a:lnTo>
                  <a:pt x="231459" y="80191"/>
                </a:lnTo>
                <a:lnTo>
                  <a:pt x="231462" y="80184"/>
                </a:lnTo>
                <a:lnTo>
                  <a:pt x="231463" y="80181"/>
                </a:lnTo>
                <a:lnTo>
                  <a:pt x="231465" y="80176"/>
                </a:lnTo>
                <a:lnTo>
                  <a:pt x="231465" y="80146"/>
                </a:lnTo>
                <a:lnTo>
                  <a:pt x="231460" y="80127"/>
                </a:lnTo>
                <a:lnTo>
                  <a:pt x="231453" y="80099"/>
                </a:lnTo>
                <a:lnTo>
                  <a:pt x="231449" y="80087"/>
                </a:lnTo>
                <a:lnTo>
                  <a:pt x="231445" y="80075"/>
                </a:lnTo>
                <a:lnTo>
                  <a:pt x="231433" y="80058"/>
                </a:lnTo>
                <a:lnTo>
                  <a:pt x="231424" y="80045"/>
                </a:lnTo>
                <a:lnTo>
                  <a:pt x="231424" y="80044"/>
                </a:lnTo>
                <a:lnTo>
                  <a:pt x="231420" y="80036"/>
                </a:lnTo>
                <a:lnTo>
                  <a:pt x="231417" y="80030"/>
                </a:lnTo>
                <a:lnTo>
                  <a:pt x="231410" y="80012"/>
                </a:lnTo>
                <a:lnTo>
                  <a:pt x="231407" y="79994"/>
                </a:lnTo>
                <a:lnTo>
                  <a:pt x="231407" y="79990"/>
                </a:lnTo>
                <a:lnTo>
                  <a:pt x="231409" y="79976"/>
                </a:lnTo>
                <a:lnTo>
                  <a:pt x="231417" y="79959"/>
                </a:lnTo>
                <a:lnTo>
                  <a:pt x="231418" y="79956"/>
                </a:lnTo>
                <a:lnTo>
                  <a:pt x="231420" y="79952"/>
                </a:lnTo>
                <a:lnTo>
                  <a:pt x="231430" y="79931"/>
                </a:lnTo>
                <a:lnTo>
                  <a:pt x="231443" y="79908"/>
                </a:lnTo>
                <a:lnTo>
                  <a:pt x="231450" y="79896"/>
                </a:lnTo>
                <a:lnTo>
                  <a:pt x="231463" y="79883"/>
                </a:lnTo>
                <a:lnTo>
                  <a:pt x="231477" y="79874"/>
                </a:lnTo>
                <a:lnTo>
                  <a:pt x="231490" y="79871"/>
                </a:lnTo>
                <a:lnTo>
                  <a:pt x="231492" y="79871"/>
                </a:lnTo>
                <a:lnTo>
                  <a:pt x="231520" y="79868"/>
                </a:lnTo>
                <a:lnTo>
                  <a:pt x="231549" y="79884"/>
                </a:lnTo>
                <a:lnTo>
                  <a:pt x="231569" y="79904"/>
                </a:lnTo>
                <a:lnTo>
                  <a:pt x="231586" y="79913"/>
                </a:lnTo>
                <a:lnTo>
                  <a:pt x="231589" y="79915"/>
                </a:lnTo>
                <a:lnTo>
                  <a:pt x="231604" y="79916"/>
                </a:lnTo>
                <a:lnTo>
                  <a:pt x="231630" y="79916"/>
                </a:lnTo>
                <a:lnTo>
                  <a:pt x="231652" y="79913"/>
                </a:lnTo>
                <a:lnTo>
                  <a:pt x="231657" y="79914"/>
                </a:lnTo>
                <a:lnTo>
                  <a:pt x="231663" y="79916"/>
                </a:lnTo>
                <a:lnTo>
                  <a:pt x="231672" y="79925"/>
                </a:lnTo>
                <a:lnTo>
                  <a:pt x="231675" y="79929"/>
                </a:lnTo>
                <a:lnTo>
                  <a:pt x="231675" y="79929"/>
                </a:lnTo>
                <a:lnTo>
                  <a:pt x="231678" y="79933"/>
                </a:lnTo>
                <a:lnTo>
                  <a:pt x="231694" y="79943"/>
                </a:lnTo>
                <a:lnTo>
                  <a:pt x="231709" y="79947"/>
                </a:lnTo>
                <a:lnTo>
                  <a:pt x="231715" y="79949"/>
                </a:lnTo>
                <a:lnTo>
                  <a:pt x="231720" y="79951"/>
                </a:lnTo>
                <a:lnTo>
                  <a:pt x="231738" y="79956"/>
                </a:lnTo>
                <a:lnTo>
                  <a:pt x="231747" y="79959"/>
                </a:lnTo>
                <a:lnTo>
                  <a:pt x="231762" y="79966"/>
                </a:lnTo>
                <a:lnTo>
                  <a:pt x="231773" y="79977"/>
                </a:lnTo>
                <a:lnTo>
                  <a:pt x="231777" y="79980"/>
                </a:lnTo>
                <a:lnTo>
                  <a:pt x="231780" y="79983"/>
                </a:lnTo>
                <a:lnTo>
                  <a:pt x="231790" y="79989"/>
                </a:lnTo>
                <a:lnTo>
                  <a:pt x="231806" y="80000"/>
                </a:lnTo>
                <a:lnTo>
                  <a:pt x="231824" y="80021"/>
                </a:lnTo>
                <a:lnTo>
                  <a:pt x="231833" y="80027"/>
                </a:lnTo>
                <a:lnTo>
                  <a:pt x="231853" y="80038"/>
                </a:lnTo>
                <a:lnTo>
                  <a:pt x="231864" y="80050"/>
                </a:lnTo>
                <a:lnTo>
                  <a:pt x="231885" y="80059"/>
                </a:lnTo>
                <a:lnTo>
                  <a:pt x="231911" y="80062"/>
                </a:lnTo>
                <a:lnTo>
                  <a:pt x="231938" y="80062"/>
                </a:lnTo>
                <a:lnTo>
                  <a:pt x="231947" y="80061"/>
                </a:lnTo>
                <a:lnTo>
                  <a:pt x="231960" y="80059"/>
                </a:lnTo>
                <a:lnTo>
                  <a:pt x="231998" y="80053"/>
                </a:lnTo>
                <a:lnTo>
                  <a:pt x="232060" y="80038"/>
                </a:lnTo>
                <a:lnTo>
                  <a:pt x="232065" y="80035"/>
                </a:lnTo>
                <a:lnTo>
                  <a:pt x="232083" y="80027"/>
                </a:lnTo>
                <a:lnTo>
                  <a:pt x="232084" y="80027"/>
                </a:lnTo>
                <a:lnTo>
                  <a:pt x="232097" y="80024"/>
                </a:lnTo>
                <a:lnTo>
                  <a:pt x="232110" y="80020"/>
                </a:lnTo>
                <a:lnTo>
                  <a:pt x="232125" y="80016"/>
                </a:lnTo>
                <a:lnTo>
                  <a:pt x="232174" y="79999"/>
                </a:lnTo>
                <a:lnTo>
                  <a:pt x="232193" y="79996"/>
                </a:lnTo>
                <a:lnTo>
                  <a:pt x="232207" y="79992"/>
                </a:lnTo>
                <a:lnTo>
                  <a:pt x="232228" y="79979"/>
                </a:lnTo>
                <a:lnTo>
                  <a:pt x="232243" y="79972"/>
                </a:lnTo>
                <a:lnTo>
                  <a:pt x="232265" y="79965"/>
                </a:lnTo>
                <a:lnTo>
                  <a:pt x="232287" y="79961"/>
                </a:lnTo>
                <a:lnTo>
                  <a:pt x="232319" y="79952"/>
                </a:lnTo>
                <a:lnTo>
                  <a:pt x="232338" y="79944"/>
                </a:lnTo>
                <a:lnTo>
                  <a:pt x="232350" y="79939"/>
                </a:lnTo>
                <a:lnTo>
                  <a:pt x="232362" y="79932"/>
                </a:lnTo>
                <a:lnTo>
                  <a:pt x="232379" y="79924"/>
                </a:lnTo>
                <a:lnTo>
                  <a:pt x="232384" y="79921"/>
                </a:lnTo>
                <a:lnTo>
                  <a:pt x="232394" y="79916"/>
                </a:lnTo>
                <a:lnTo>
                  <a:pt x="232400" y="79913"/>
                </a:lnTo>
                <a:lnTo>
                  <a:pt x="232405" y="79911"/>
                </a:lnTo>
                <a:lnTo>
                  <a:pt x="232417" y="79904"/>
                </a:lnTo>
                <a:lnTo>
                  <a:pt x="232428" y="79895"/>
                </a:lnTo>
                <a:lnTo>
                  <a:pt x="232437" y="79881"/>
                </a:lnTo>
                <a:lnTo>
                  <a:pt x="232450" y="79869"/>
                </a:lnTo>
                <a:lnTo>
                  <a:pt x="232485" y="79851"/>
                </a:lnTo>
                <a:lnTo>
                  <a:pt x="232502" y="79844"/>
                </a:lnTo>
                <a:lnTo>
                  <a:pt x="232506" y="79842"/>
                </a:lnTo>
                <a:lnTo>
                  <a:pt x="232518" y="79835"/>
                </a:lnTo>
                <a:lnTo>
                  <a:pt x="232538" y="79829"/>
                </a:lnTo>
                <a:lnTo>
                  <a:pt x="232539" y="79829"/>
                </a:lnTo>
                <a:lnTo>
                  <a:pt x="232540" y="79829"/>
                </a:lnTo>
                <a:lnTo>
                  <a:pt x="232543" y="79829"/>
                </a:lnTo>
                <a:lnTo>
                  <a:pt x="232547" y="79829"/>
                </a:lnTo>
                <a:lnTo>
                  <a:pt x="232558" y="79825"/>
                </a:lnTo>
                <a:lnTo>
                  <a:pt x="232569" y="79819"/>
                </a:lnTo>
                <a:lnTo>
                  <a:pt x="232573" y="79818"/>
                </a:lnTo>
                <a:lnTo>
                  <a:pt x="232577" y="79818"/>
                </a:lnTo>
                <a:lnTo>
                  <a:pt x="232594" y="79814"/>
                </a:lnTo>
                <a:lnTo>
                  <a:pt x="232631" y="79803"/>
                </a:lnTo>
                <a:lnTo>
                  <a:pt x="232652" y="79799"/>
                </a:lnTo>
                <a:lnTo>
                  <a:pt x="232658" y="79797"/>
                </a:lnTo>
                <a:lnTo>
                  <a:pt x="232676" y="79792"/>
                </a:lnTo>
                <a:lnTo>
                  <a:pt x="232681" y="79790"/>
                </a:lnTo>
                <a:lnTo>
                  <a:pt x="232690" y="79787"/>
                </a:lnTo>
                <a:lnTo>
                  <a:pt x="232694" y="79785"/>
                </a:lnTo>
                <a:lnTo>
                  <a:pt x="232720" y="79775"/>
                </a:lnTo>
                <a:lnTo>
                  <a:pt x="232736" y="79770"/>
                </a:lnTo>
                <a:lnTo>
                  <a:pt x="232745" y="79767"/>
                </a:lnTo>
                <a:lnTo>
                  <a:pt x="232759" y="79763"/>
                </a:lnTo>
                <a:lnTo>
                  <a:pt x="232770" y="79757"/>
                </a:lnTo>
                <a:lnTo>
                  <a:pt x="232773" y="79753"/>
                </a:lnTo>
                <a:lnTo>
                  <a:pt x="232786" y="79744"/>
                </a:lnTo>
                <a:lnTo>
                  <a:pt x="232788" y="79744"/>
                </a:lnTo>
                <a:lnTo>
                  <a:pt x="232799" y="79736"/>
                </a:lnTo>
                <a:lnTo>
                  <a:pt x="232802" y="79732"/>
                </a:lnTo>
                <a:lnTo>
                  <a:pt x="232803" y="79730"/>
                </a:lnTo>
                <a:lnTo>
                  <a:pt x="232806" y="79725"/>
                </a:lnTo>
                <a:lnTo>
                  <a:pt x="232828" y="79714"/>
                </a:lnTo>
                <a:lnTo>
                  <a:pt x="232838" y="79712"/>
                </a:lnTo>
                <a:lnTo>
                  <a:pt x="232841" y="79712"/>
                </a:lnTo>
                <a:lnTo>
                  <a:pt x="232842" y="79712"/>
                </a:lnTo>
                <a:lnTo>
                  <a:pt x="232853" y="79712"/>
                </a:lnTo>
                <a:lnTo>
                  <a:pt x="232855" y="79710"/>
                </a:lnTo>
                <a:lnTo>
                  <a:pt x="232864" y="79702"/>
                </a:lnTo>
                <a:lnTo>
                  <a:pt x="232875" y="79696"/>
                </a:lnTo>
                <a:lnTo>
                  <a:pt x="232877" y="79695"/>
                </a:lnTo>
                <a:lnTo>
                  <a:pt x="232890" y="79691"/>
                </a:lnTo>
                <a:lnTo>
                  <a:pt x="232892" y="79691"/>
                </a:lnTo>
                <a:lnTo>
                  <a:pt x="232905" y="79691"/>
                </a:lnTo>
                <a:lnTo>
                  <a:pt x="232906" y="79691"/>
                </a:lnTo>
                <a:lnTo>
                  <a:pt x="232919" y="79696"/>
                </a:lnTo>
                <a:lnTo>
                  <a:pt x="232921" y="79698"/>
                </a:lnTo>
                <a:lnTo>
                  <a:pt x="232935" y="79701"/>
                </a:lnTo>
                <a:lnTo>
                  <a:pt x="232938" y="79702"/>
                </a:lnTo>
                <a:lnTo>
                  <a:pt x="232944" y="79703"/>
                </a:lnTo>
                <a:lnTo>
                  <a:pt x="232949" y="79702"/>
                </a:lnTo>
                <a:lnTo>
                  <a:pt x="232953" y="79701"/>
                </a:lnTo>
                <a:lnTo>
                  <a:pt x="232966" y="79693"/>
                </a:lnTo>
                <a:lnTo>
                  <a:pt x="232978" y="79685"/>
                </a:lnTo>
                <a:lnTo>
                  <a:pt x="232993" y="79675"/>
                </a:lnTo>
                <a:lnTo>
                  <a:pt x="232993" y="79675"/>
                </a:lnTo>
                <a:lnTo>
                  <a:pt x="232995" y="79673"/>
                </a:lnTo>
                <a:lnTo>
                  <a:pt x="233000" y="79670"/>
                </a:lnTo>
                <a:lnTo>
                  <a:pt x="233023" y="79655"/>
                </a:lnTo>
                <a:lnTo>
                  <a:pt x="233037" y="79648"/>
                </a:lnTo>
                <a:lnTo>
                  <a:pt x="233049" y="79639"/>
                </a:lnTo>
                <a:lnTo>
                  <a:pt x="233052" y="79637"/>
                </a:lnTo>
                <a:lnTo>
                  <a:pt x="233066" y="79628"/>
                </a:lnTo>
                <a:lnTo>
                  <a:pt x="233073" y="79621"/>
                </a:lnTo>
                <a:lnTo>
                  <a:pt x="233078" y="79617"/>
                </a:lnTo>
                <a:lnTo>
                  <a:pt x="233089" y="79611"/>
                </a:lnTo>
                <a:lnTo>
                  <a:pt x="233107" y="79603"/>
                </a:lnTo>
                <a:lnTo>
                  <a:pt x="233118" y="79598"/>
                </a:lnTo>
                <a:lnTo>
                  <a:pt x="233137" y="79596"/>
                </a:lnTo>
                <a:lnTo>
                  <a:pt x="233150" y="79594"/>
                </a:lnTo>
                <a:lnTo>
                  <a:pt x="233154" y="79593"/>
                </a:lnTo>
                <a:lnTo>
                  <a:pt x="233157" y="79593"/>
                </a:lnTo>
                <a:lnTo>
                  <a:pt x="233166" y="79589"/>
                </a:lnTo>
                <a:lnTo>
                  <a:pt x="233179" y="79584"/>
                </a:lnTo>
                <a:lnTo>
                  <a:pt x="233191" y="79580"/>
                </a:lnTo>
                <a:lnTo>
                  <a:pt x="233191" y="79580"/>
                </a:lnTo>
                <a:lnTo>
                  <a:pt x="233212" y="79577"/>
                </a:lnTo>
                <a:lnTo>
                  <a:pt x="233224" y="79575"/>
                </a:lnTo>
                <a:lnTo>
                  <a:pt x="233228" y="79574"/>
                </a:lnTo>
                <a:lnTo>
                  <a:pt x="233271" y="79558"/>
                </a:lnTo>
                <a:lnTo>
                  <a:pt x="233281" y="79551"/>
                </a:lnTo>
                <a:lnTo>
                  <a:pt x="233287" y="79547"/>
                </a:lnTo>
                <a:lnTo>
                  <a:pt x="233295" y="79541"/>
                </a:lnTo>
                <a:lnTo>
                  <a:pt x="233299" y="79537"/>
                </a:lnTo>
                <a:lnTo>
                  <a:pt x="233305" y="79531"/>
                </a:lnTo>
                <a:lnTo>
                  <a:pt x="233306" y="79530"/>
                </a:lnTo>
                <a:lnTo>
                  <a:pt x="233310" y="79522"/>
                </a:lnTo>
                <a:lnTo>
                  <a:pt x="233311" y="79519"/>
                </a:lnTo>
                <a:lnTo>
                  <a:pt x="233322" y="79498"/>
                </a:lnTo>
                <a:lnTo>
                  <a:pt x="233329" y="79482"/>
                </a:lnTo>
                <a:lnTo>
                  <a:pt x="233339" y="79472"/>
                </a:lnTo>
                <a:lnTo>
                  <a:pt x="233343" y="79471"/>
                </a:lnTo>
                <a:lnTo>
                  <a:pt x="233360" y="79466"/>
                </a:lnTo>
                <a:lnTo>
                  <a:pt x="233378" y="79460"/>
                </a:lnTo>
                <a:lnTo>
                  <a:pt x="233380" y="79460"/>
                </a:lnTo>
                <a:lnTo>
                  <a:pt x="233392" y="79458"/>
                </a:lnTo>
                <a:lnTo>
                  <a:pt x="233397" y="79457"/>
                </a:lnTo>
                <a:lnTo>
                  <a:pt x="233397" y="79457"/>
                </a:lnTo>
                <a:lnTo>
                  <a:pt x="233419" y="79458"/>
                </a:lnTo>
                <a:lnTo>
                  <a:pt x="233428" y="79463"/>
                </a:lnTo>
                <a:lnTo>
                  <a:pt x="233438" y="79469"/>
                </a:lnTo>
                <a:lnTo>
                  <a:pt x="233457" y="79474"/>
                </a:lnTo>
                <a:lnTo>
                  <a:pt x="233472" y="79479"/>
                </a:lnTo>
                <a:lnTo>
                  <a:pt x="233489" y="79493"/>
                </a:lnTo>
                <a:lnTo>
                  <a:pt x="233492" y="79496"/>
                </a:lnTo>
                <a:lnTo>
                  <a:pt x="233508" y="79503"/>
                </a:lnTo>
                <a:lnTo>
                  <a:pt x="233537" y="79514"/>
                </a:lnTo>
                <a:lnTo>
                  <a:pt x="233554" y="79521"/>
                </a:lnTo>
                <a:lnTo>
                  <a:pt x="233575" y="79529"/>
                </a:lnTo>
                <a:lnTo>
                  <a:pt x="233588" y="79536"/>
                </a:lnTo>
                <a:lnTo>
                  <a:pt x="233602" y="79538"/>
                </a:lnTo>
                <a:lnTo>
                  <a:pt x="233619" y="79542"/>
                </a:lnTo>
                <a:lnTo>
                  <a:pt x="233649" y="79548"/>
                </a:lnTo>
                <a:lnTo>
                  <a:pt x="233675" y="79550"/>
                </a:lnTo>
                <a:lnTo>
                  <a:pt x="233679" y="79551"/>
                </a:lnTo>
                <a:lnTo>
                  <a:pt x="233693" y="79551"/>
                </a:lnTo>
                <a:lnTo>
                  <a:pt x="233708" y="79551"/>
                </a:lnTo>
                <a:lnTo>
                  <a:pt x="233732" y="79549"/>
                </a:lnTo>
                <a:lnTo>
                  <a:pt x="233747" y="79548"/>
                </a:lnTo>
                <a:lnTo>
                  <a:pt x="233748" y="79548"/>
                </a:lnTo>
                <a:lnTo>
                  <a:pt x="233769" y="79546"/>
                </a:lnTo>
                <a:lnTo>
                  <a:pt x="233806" y="79544"/>
                </a:lnTo>
                <a:lnTo>
                  <a:pt x="233855" y="79543"/>
                </a:lnTo>
                <a:lnTo>
                  <a:pt x="233873" y="79550"/>
                </a:lnTo>
                <a:lnTo>
                  <a:pt x="233892" y="79552"/>
                </a:lnTo>
                <a:lnTo>
                  <a:pt x="233905" y="79553"/>
                </a:lnTo>
                <a:lnTo>
                  <a:pt x="233925" y="79555"/>
                </a:lnTo>
                <a:lnTo>
                  <a:pt x="233930" y="79556"/>
                </a:lnTo>
                <a:lnTo>
                  <a:pt x="233936" y="79556"/>
                </a:lnTo>
                <a:lnTo>
                  <a:pt x="233949" y="79556"/>
                </a:lnTo>
                <a:lnTo>
                  <a:pt x="233959" y="79556"/>
                </a:lnTo>
                <a:lnTo>
                  <a:pt x="233963" y="79556"/>
                </a:lnTo>
                <a:lnTo>
                  <a:pt x="233963" y="79556"/>
                </a:lnTo>
                <a:lnTo>
                  <a:pt x="233967" y="79556"/>
                </a:lnTo>
                <a:lnTo>
                  <a:pt x="233981" y="79554"/>
                </a:lnTo>
                <a:lnTo>
                  <a:pt x="233996" y="79552"/>
                </a:lnTo>
                <a:lnTo>
                  <a:pt x="234015" y="79551"/>
                </a:lnTo>
                <a:lnTo>
                  <a:pt x="234028" y="79551"/>
                </a:lnTo>
                <a:lnTo>
                  <a:pt x="234028" y="79551"/>
                </a:lnTo>
                <a:lnTo>
                  <a:pt x="234046" y="79554"/>
                </a:lnTo>
                <a:lnTo>
                  <a:pt x="234065" y="79561"/>
                </a:lnTo>
                <a:lnTo>
                  <a:pt x="234083" y="79568"/>
                </a:lnTo>
                <a:lnTo>
                  <a:pt x="234098" y="79577"/>
                </a:lnTo>
                <a:lnTo>
                  <a:pt x="234121" y="79588"/>
                </a:lnTo>
                <a:lnTo>
                  <a:pt x="234133" y="79594"/>
                </a:lnTo>
                <a:lnTo>
                  <a:pt x="234143" y="79600"/>
                </a:lnTo>
                <a:lnTo>
                  <a:pt x="234146" y="79601"/>
                </a:lnTo>
                <a:lnTo>
                  <a:pt x="234148" y="79602"/>
                </a:lnTo>
                <a:lnTo>
                  <a:pt x="234164" y="79606"/>
                </a:lnTo>
                <a:lnTo>
                  <a:pt x="234164" y="79606"/>
                </a:lnTo>
                <a:lnTo>
                  <a:pt x="234164" y="79606"/>
                </a:lnTo>
                <a:lnTo>
                  <a:pt x="234168" y="79607"/>
                </a:lnTo>
                <a:lnTo>
                  <a:pt x="234187" y="79608"/>
                </a:lnTo>
                <a:lnTo>
                  <a:pt x="234228" y="79600"/>
                </a:lnTo>
                <a:lnTo>
                  <a:pt x="234230" y="79598"/>
                </a:lnTo>
                <a:lnTo>
                  <a:pt x="234230" y="79598"/>
                </a:lnTo>
                <a:lnTo>
                  <a:pt x="234245" y="79587"/>
                </a:lnTo>
                <a:lnTo>
                  <a:pt x="234248" y="79585"/>
                </a:lnTo>
                <a:lnTo>
                  <a:pt x="234267" y="79562"/>
                </a:lnTo>
                <a:lnTo>
                  <a:pt x="234269" y="79560"/>
                </a:lnTo>
                <a:lnTo>
                  <a:pt x="234278" y="79548"/>
                </a:lnTo>
                <a:lnTo>
                  <a:pt x="234289" y="79538"/>
                </a:lnTo>
                <a:lnTo>
                  <a:pt x="234301" y="79529"/>
                </a:lnTo>
                <a:lnTo>
                  <a:pt x="234306" y="79525"/>
                </a:lnTo>
                <a:lnTo>
                  <a:pt x="234322" y="79515"/>
                </a:lnTo>
                <a:lnTo>
                  <a:pt x="234334" y="79509"/>
                </a:lnTo>
                <a:lnTo>
                  <a:pt x="234353" y="79507"/>
                </a:lnTo>
                <a:lnTo>
                  <a:pt x="234375" y="79517"/>
                </a:lnTo>
                <a:lnTo>
                  <a:pt x="234376" y="79518"/>
                </a:lnTo>
                <a:lnTo>
                  <a:pt x="234391" y="79525"/>
                </a:lnTo>
                <a:lnTo>
                  <a:pt x="234401" y="79530"/>
                </a:lnTo>
                <a:lnTo>
                  <a:pt x="234406" y="79532"/>
                </a:lnTo>
                <a:lnTo>
                  <a:pt x="234407" y="79532"/>
                </a:lnTo>
                <a:lnTo>
                  <a:pt x="234409" y="79533"/>
                </a:lnTo>
                <a:lnTo>
                  <a:pt x="234414" y="79535"/>
                </a:lnTo>
                <a:lnTo>
                  <a:pt x="234428" y="79535"/>
                </a:lnTo>
                <a:lnTo>
                  <a:pt x="234428" y="79535"/>
                </a:lnTo>
                <a:lnTo>
                  <a:pt x="234432" y="79535"/>
                </a:lnTo>
                <a:lnTo>
                  <a:pt x="234445" y="79534"/>
                </a:lnTo>
                <a:lnTo>
                  <a:pt x="234448" y="79533"/>
                </a:lnTo>
                <a:lnTo>
                  <a:pt x="234450" y="79532"/>
                </a:lnTo>
                <a:lnTo>
                  <a:pt x="234466" y="79525"/>
                </a:lnTo>
                <a:lnTo>
                  <a:pt x="234481" y="79526"/>
                </a:lnTo>
                <a:lnTo>
                  <a:pt x="234482" y="79527"/>
                </a:lnTo>
                <a:lnTo>
                  <a:pt x="234489" y="79527"/>
                </a:lnTo>
                <a:lnTo>
                  <a:pt x="234500" y="79521"/>
                </a:lnTo>
                <a:lnTo>
                  <a:pt x="234502" y="79518"/>
                </a:lnTo>
                <a:lnTo>
                  <a:pt x="234512" y="79510"/>
                </a:lnTo>
                <a:lnTo>
                  <a:pt x="234519" y="79506"/>
                </a:lnTo>
                <a:lnTo>
                  <a:pt x="234523" y="79503"/>
                </a:lnTo>
                <a:lnTo>
                  <a:pt x="234525" y="79502"/>
                </a:lnTo>
                <a:lnTo>
                  <a:pt x="234527" y="79500"/>
                </a:lnTo>
                <a:lnTo>
                  <a:pt x="234527" y="79500"/>
                </a:lnTo>
                <a:lnTo>
                  <a:pt x="234534" y="79494"/>
                </a:lnTo>
                <a:lnTo>
                  <a:pt x="234537" y="79494"/>
                </a:lnTo>
                <a:lnTo>
                  <a:pt x="234538" y="79491"/>
                </a:lnTo>
                <a:lnTo>
                  <a:pt x="234542" y="79484"/>
                </a:lnTo>
                <a:lnTo>
                  <a:pt x="234543" y="79482"/>
                </a:lnTo>
                <a:lnTo>
                  <a:pt x="234546" y="79479"/>
                </a:lnTo>
                <a:lnTo>
                  <a:pt x="234554" y="79462"/>
                </a:lnTo>
                <a:lnTo>
                  <a:pt x="234556" y="79456"/>
                </a:lnTo>
                <a:lnTo>
                  <a:pt x="234558" y="79446"/>
                </a:lnTo>
                <a:lnTo>
                  <a:pt x="234560" y="79443"/>
                </a:lnTo>
                <a:lnTo>
                  <a:pt x="234563" y="79438"/>
                </a:lnTo>
                <a:lnTo>
                  <a:pt x="234567" y="79436"/>
                </a:lnTo>
                <a:lnTo>
                  <a:pt x="234573" y="79432"/>
                </a:lnTo>
                <a:lnTo>
                  <a:pt x="234577" y="79428"/>
                </a:lnTo>
                <a:lnTo>
                  <a:pt x="234580" y="79425"/>
                </a:lnTo>
                <a:lnTo>
                  <a:pt x="234581" y="79423"/>
                </a:lnTo>
                <a:lnTo>
                  <a:pt x="234582" y="79422"/>
                </a:lnTo>
                <a:lnTo>
                  <a:pt x="234596" y="79409"/>
                </a:lnTo>
                <a:lnTo>
                  <a:pt x="234613" y="79405"/>
                </a:lnTo>
                <a:lnTo>
                  <a:pt x="234613" y="79405"/>
                </a:lnTo>
                <a:lnTo>
                  <a:pt x="234632" y="79404"/>
                </a:lnTo>
                <a:lnTo>
                  <a:pt x="234648" y="79402"/>
                </a:lnTo>
                <a:lnTo>
                  <a:pt x="234663" y="79407"/>
                </a:lnTo>
                <a:lnTo>
                  <a:pt x="234669" y="79405"/>
                </a:lnTo>
                <a:lnTo>
                  <a:pt x="234683" y="79403"/>
                </a:lnTo>
                <a:lnTo>
                  <a:pt x="234698" y="79399"/>
                </a:lnTo>
                <a:lnTo>
                  <a:pt x="234701" y="79396"/>
                </a:lnTo>
                <a:lnTo>
                  <a:pt x="234704" y="79394"/>
                </a:lnTo>
                <a:lnTo>
                  <a:pt x="234712" y="79383"/>
                </a:lnTo>
                <a:lnTo>
                  <a:pt x="234711" y="79373"/>
                </a:lnTo>
                <a:lnTo>
                  <a:pt x="234711" y="79370"/>
                </a:lnTo>
                <a:lnTo>
                  <a:pt x="234718" y="79357"/>
                </a:lnTo>
                <a:lnTo>
                  <a:pt x="234721" y="79355"/>
                </a:lnTo>
                <a:lnTo>
                  <a:pt x="234728" y="79351"/>
                </a:lnTo>
                <a:lnTo>
                  <a:pt x="234730" y="79347"/>
                </a:lnTo>
                <a:lnTo>
                  <a:pt x="234728" y="79328"/>
                </a:lnTo>
                <a:lnTo>
                  <a:pt x="234715" y="79316"/>
                </a:lnTo>
                <a:lnTo>
                  <a:pt x="234706" y="79301"/>
                </a:lnTo>
                <a:lnTo>
                  <a:pt x="234706" y="79283"/>
                </a:lnTo>
                <a:lnTo>
                  <a:pt x="234707" y="79279"/>
                </a:lnTo>
                <a:lnTo>
                  <a:pt x="234713" y="79268"/>
                </a:lnTo>
                <a:lnTo>
                  <a:pt x="234716" y="79263"/>
                </a:lnTo>
                <a:lnTo>
                  <a:pt x="234721" y="79249"/>
                </a:lnTo>
                <a:lnTo>
                  <a:pt x="234722" y="79247"/>
                </a:lnTo>
                <a:lnTo>
                  <a:pt x="234728" y="79234"/>
                </a:lnTo>
                <a:lnTo>
                  <a:pt x="234728" y="79234"/>
                </a:lnTo>
                <a:lnTo>
                  <a:pt x="234729" y="79231"/>
                </a:lnTo>
                <a:lnTo>
                  <a:pt x="234734" y="79221"/>
                </a:lnTo>
                <a:lnTo>
                  <a:pt x="234735" y="79210"/>
                </a:lnTo>
                <a:lnTo>
                  <a:pt x="234734" y="79209"/>
                </a:lnTo>
                <a:lnTo>
                  <a:pt x="234731" y="79197"/>
                </a:lnTo>
                <a:lnTo>
                  <a:pt x="234722" y="79183"/>
                </a:lnTo>
                <a:lnTo>
                  <a:pt x="234715" y="79176"/>
                </a:lnTo>
                <a:lnTo>
                  <a:pt x="234711" y="79172"/>
                </a:lnTo>
                <a:lnTo>
                  <a:pt x="234706" y="79168"/>
                </a:lnTo>
                <a:lnTo>
                  <a:pt x="234698" y="79163"/>
                </a:lnTo>
                <a:lnTo>
                  <a:pt x="234695" y="79161"/>
                </a:lnTo>
                <a:lnTo>
                  <a:pt x="234693" y="79159"/>
                </a:lnTo>
                <a:lnTo>
                  <a:pt x="234688" y="79154"/>
                </a:lnTo>
                <a:lnTo>
                  <a:pt x="234683" y="79131"/>
                </a:lnTo>
                <a:lnTo>
                  <a:pt x="234691" y="79112"/>
                </a:lnTo>
                <a:lnTo>
                  <a:pt x="234709" y="79113"/>
                </a:lnTo>
                <a:lnTo>
                  <a:pt x="234710" y="79113"/>
                </a:lnTo>
                <a:lnTo>
                  <a:pt x="234713" y="79116"/>
                </a:lnTo>
                <a:lnTo>
                  <a:pt x="234716" y="79116"/>
                </a:lnTo>
                <a:lnTo>
                  <a:pt x="234725" y="79113"/>
                </a:lnTo>
                <a:lnTo>
                  <a:pt x="234726" y="79103"/>
                </a:lnTo>
                <a:lnTo>
                  <a:pt x="234724" y="79101"/>
                </a:lnTo>
                <a:lnTo>
                  <a:pt x="234719" y="79092"/>
                </a:lnTo>
                <a:lnTo>
                  <a:pt x="234717" y="79089"/>
                </a:lnTo>
                <a:lnTo>
                  <a:pt x="234716" y="79084"/>
                </a:lnTo>
                <a:lnTo>
                  <a:pt x="234718" y="79062"/>
                </a:lnTo>
                <a:lnTo>
                  <a:pt x="234719" y="79060"/>
                </a:lnTo>
                <a:lnTo>
                  <a:pt x="234721" y="79058"/>
                </a:lnTo>
                <a:lnTo>
                  <a:pt x="234722" y="79055"/>
                </a:lnTo>
                <a:lnTo>
                  <a:pt x="234723" y="79052"/>
                </a:lnTo>
                <a:lnTo>
                  <a:pt x="234724" y="79047"/>
                </a:lnTo>
                <a:lnTo>
                  <a:pt x="234728" y="79018"/>
                </a:lnTo>
                <a:lnTo>
                  <a:pt x="234731" y="79003"/>
                </a:lnTo>
                <a:lnTo>
                  <a:pt x="234732" y="79000"/>
                </a:lnTo>
                <a:lnTo>
                  <a:pt x="234736" y="78993"/>
                </a:lnTo>
                <a:lnTo>
                  <a:pt x="234737" y="78990"/>
                </a:lnTo>
                <a:lnTo>
                  <a:pt x="234737" y="78990"/>
                </a:lnTo>
                <a:lnTo>
                  <a:pt x="234739" y="78986"/>
                </a:lnTo>
                <a:lnTo>
                  <a:pt x="234741" y="78979"/>
                </a:lnTo>
                <a:lnTo>
                  <a:pt x="234744" y="78975"/>
                </a:lnTo>
                <a:lnTo>
                  <a:pt x="234755" y="78964"/>
                </a:lnTo>
                <a:lnTo>
                  <a:pt x="234769" y="78956"/>
                </a:lnTo>
                <a:lnTo>
                  <a:pt x="234783" y="78953"/>
                </a:lnTo>
                <a:lnTo>
                  <a:pt x="234787" y="78953"/>
                </a:lnTo>
                <a:lnTo>
                  <a:pt x="234796" y="78949"/>
                </a:lnTo>
                <a:lnTo>
                  <a:pt x="234801" y="78947"/>
                </a:lnTo>
                <a:lnTo>
                  <a:pt x="234819" y="78943"/>
                </a:lnTo>
                <a:lnTo>
                  <a:pt x="234822" y="78943"/>
                </a:lnTo>
                <a:lnTo>
                  <a:pt x="234826" y="78943"/>
                </a:lnTo>
                <a:lnTo>
                  <a:pt x="234831" y="78943"/>
                </a:lnTo>
                <a:lnTo>
                  <a:pt x="234833" y="78943"/>
                </a:lnTo>
                <a:lnTo>
                  <a:pt x="234834" y="78943"/>
                </a:lnTo>
                <a:lnTo>
                  <a:pt x="234846" y="78943"/>
                </a:lnTo>
                <a:lnTo>
                  <a:pt x="234850" y="78941"/>
                </a:lnTo>
                <a:lnTo>
                  <a:pt x="234866" y="78940"/>
                </a:lnTo>
                <a:lnTo>
                  <a:pt x="234871" y="78940"/>
                </a:lnTo>
                <a:lnTo>
                  <a:pt x="234879" y="78940"/>
                </a:lnTo>
                <a:lnTo>
                  <a:pt x="234882" y="78939"/>
                </a:lnTo>
                <a:lnTo>
                  <a:pt x="234882" y="78939"/>
                </a:lnTo>
                <a:lnTo>
                  <a:pt x="234894" y="78938"/>
                </a:lnTo>
                <a:lnTo>
                  <a:pt x="234897" y="78938"/>
                </a:lnTo>
                <a:lnTo>
                  <a:pt x="234900" y="78937"/>
                </a:lnTo>
                <a:lnTo>
                  <a:pt x="234913" y="78934"/>
                </a:lnTo>
                <a:lnTo>
                  <a:pt x="234913" y="78934"/>
                </a:lnTo>
                <a:lnTo>
                  <a:pt x="234916" y="78933"/>
                </a:lnTo>
                <a:lnTo>
                  <a:pt x="234919" y="78932"/>
                </a:lnTo>
                <a:lnTo>
                  <a:pt x="234925" y="78924"/>
                </a:lnTo>
                <a:lnTo>
                  <a:pt x="234927" y="78922"/>
                </a:lnTo>
                <a:lnTo>
                  <a:pt x="234940" y="78920"/>
                </a:lnTo>
                <a:lnTo>
                  <a:pt x="234941" y="78920"/>
                </a:lnTo>
                <a:lnTo>
                  <a:pt x="234949" y="78913"/>
                </a:lnTo>
                <a:lnTo>
                  <a:pt x="234949" y="78910"/>
                </a:lnTo>
                <a:lnTo>
                  <a:pt x="234951" y="78908"/>
                </a:lnTo>
                <a:lnTo>
                  <a:pt x="234951" y="78908"/>
                </a:lnTo>
                <a:lnTo>
                  <a:pt x="234952" y="78907"/>
                </a:lnTo>
                <a:lnTo>
                  <a:pt x="234952" y="78907"/>
                </a:lnTo>
                <a:lnTo>
                  <a:pt x="234954" y="78903"/>
                </a:lnTo>
                <a:lnTo>
                  <a:pt x="234955" y="78893"/>
                </a:lnTo>
                <a:lnTo>
                  <a:pt x="234952" y="78887"/>
                </a:lnTo>
                <a:lnTo>
                  <a:pt x="234952" y="78886"/>
                </a:lnTo>
                <a:lnTo>
                  <a:pt x="234945" y="78872"/>
                </a:lnTo>
                <a:lnTo>
                  <a:pt x="234945" y="78856"/>
                </a:lnTo>
                <a:lnTo>
                  <a:pt x="234954" y="78838"/>
                </a:lnTo>
                <a:lnTo>
                  <a:pt x="234955" y="78837"/>
                </a:lnTo>
                <a:lnTo>
                  <a:pt x="234966" y="78826"/>
                </a:lnTo>
                <a:lnTo>
                  <a:pt x="234968" y="78825"/>
                </a:lnTo>
                <a:lnTo>
                  <a:pt x="234969" y="78824"/>
                </a:lnTo>
                <a:lnTo>
                  <a:pt x="234983" y="78815"/>
                </a:lnTo>
                <a:lnTo>
                  <a:pt x="234988" y="78812"/>
                </a:lnTo>
                <a:lnTo>
                  <a:pt x="234989" y="78807"/>
                </a:lnTo>
                <a:lnTo>
                  <a:pt x="234989" y="78805"/>
                </a:lnTo>
                <a:lnTo>
                  <a:pt x="234991" y="78799"/>
                </a:lnTo>
                <a:lnTo>
                  <a:pt x="234993" y="78796"/>
                </a:lnTo>
                <a:lnTo>
                  <a:pt x="234995" y="78793"/>
                </a:lnTo>
                <a:lnTo>
                  <a:pt x="234999" y="78786"/>
                </a:lnTo>
                <a:lnTo>
                  <a:pt x="235013" y="78762"/>
                </a:lnTo>
                <a:lnTo>
                  <a:pt x="235013" y="78758"/>
                </a:lnTo>
                <a:lnTo>
                  <a:pt x="235013" y="78754"/>
                </a:lnTo>
                <a:lnTo>
                  <a:pt x="235013" y="78742"/>
                </a:lnTo>
                <a:lnTo>
                  <a:pt x="235017" y="78734"/>
                </a:lnTo>
                <a:lnTo>
                  <a:pt x="235021" y="78730"/>
                </a:lnTo>
                <a:lnTo>
                  <a:pt x="235038" y="78719"/>
                </a:lnTo>
                <a:lnTo>
                  <a:pt x="235042" y="78717"/>
                </a:lnTo>
                <a:lnTo>
                  <a:pt x="235049" y="78708"/>
                </a:lnTo>
                <a:lnTo>
                  <a:pt x="235050" y="78707"/>
                </a:lnTo>
                <a:lnTo>
                  <a:pt x="235051" y="78705"/>
                </a:lnTo>
                <a:lnTo>
                  <a:pt x="235056" y="78700"/>
                </a:lnTo>
                <a:lnTo>
                  <a:pt x="235058" y="78698"/>
                </a:lnTo>
                <a:lnTo>
                  <a:pt x="235061" y="78697"/>
                </a:lnTo>
                <a:lnTo>
                  <a:pt x="235061" y="78696"/>
                </a:lnTo>
                <a:lnTo>
                  <a:pt x="235068" y="78686"/>
                </a:lnTo>
                <a:lnTo>
                  <a:pt x="235068" y="78677"/>
                </a:lnTo>
                <a:lnTo>
                  <a:pt x="235069" y="78675"/>
                </a:lnTo>
                <a:lnTo>
                  <a:pt x="235070" y="78672"/>
                </a:lnTo>
                <a:lnTo>
                  <a:pt x="235073" y="78668"/>
                </a:lnTo>
                <a:lnTo>
                  <a:pt x="235073" y="78667"/>
                </a:lnTo>
                <a:lnTo>
                  <a:pt x="235079" y="78666"/>
                </a:lnTo>
                <a:lnTo>
                  <a:pt x="235081" y="78665"/>
                </a:lnTo>
                <a:lnTo>
                  <a:pt x="235088" y="78665"/>
                </a:lnTo>
                <a:lnTo>
                  <a:pt x="235088" y="78665"/>
                </a:lnTo>
                <a:lnTo>
                  <a:pt x="235092" y="78665"/>
                </a:lnTo>
                <a:lnTo>
                  <a:pt x="235093" y="78664"/>
                </a:lnTo>
                <a:lnTo>
                  <a:pt x="235094" y="78663"/>
                </a:lnTo>
                <a:lnTo>
                  <a:pt x="235098" y="78662"/>
                </a:lnTo>
                <a:lnTo>
                  <a:pt x="235099" y="78662"/>
                </a:lnTo>
                <a:lnTo>
                  <a:pt x="235105" y="78662"/>
                </a:lnTo>
                <a:lnTo>
                  <a:pt x="235108" y="78662"/>
                </a:lnTo>
                <a:lnTo>
                  <a:pt x="235114" y="78666"/>
                </a:lnTo>
                <a:lnTo>
                  <a:pt x="235118" y="78671"/>
                </a:lnTo>
                <a:lnTo>
                  <a:pt x="235120" y="78673"/>
                </a:lnTo>
                <a:lnTo>
                  <a:pt x="235121" y="78674"/>
                </a:lnTo>
                <a:lnTo>
                  <a:pt x="235122" y="78676"/>
                </a:lnTo>
                <a:lnTo>
                  <a:pt x="235122" y="78676"/>
                </a:lnTo>
                <a:lnTo>
                  <a:pt x="235126" y="78679"/>
                </a:lnTo>
                <a:lnTo>
                  <a:pt x="235128" y="78685"/>
                </a:lnTo>
                <a:lnTo>
                  <a:pt x="235129" y="78692"/>
                </a:lnTo>
                <a:lnTo>
                  <a:pt x="235129" y="78694"/>
                </a:lnTo>
                <a:lnTo>
                  <a:pt x="235129" y="78698"/>
                </a:lnTo>
                <a:lnTo>
                  <a:pt x="235129" y="78701"/>
                </a:lnTo>
                <a:lnTo>
                  <a:pt x="235134" y="78705"/>
                </a:lnTo>
                <a:lnTo>
                  <a:pt x="235137" y="78709"/>
                </a:lnTo>
                <a:lnTo>
                  <a:pt x="235140" y="78711"/>
                </a:lnTo>
                <a:lnTo>
                  <a:pt x="235144" y="78713"/>
                </a:lnTo>
                <a:lnTo>
                  <a:pt x="235165" y="78733"/>
                </a:lnTo>
                <a:lnTo>
                  <a:pt x="235167" y="78738"/>
                </a:lnTo>
                <a:lnTo>
                  <a:pt x="235170" y="78757"/>
                </a:lnTo>
                <a:lnTo>
                  <a:pt x="235163" y="78769"/>
                </a:lnTo>
                <a:lnTo>
                  <a:pt x="235160" y="78773"/>
                </a:lnTo>
                <a:lnTo>
                  <a:pt x="235157" y="78776"/>
                </a:lnTo>
                <a:lnTo>
                  <a:pt x="235158" y="78782"/>
                </a:lnTo>
                <a:lnTo>
                  <a:pt x="235162" y="78786"/>
                </a:lnTo>
                <a:lnTo>
                  <a:pt x="235162" y="78790"/>
                </a:lnTo>
                <a:lnTo>
                  <a:pt x="235163" y="78808"/>
                </a:lnTo>
                <a:lnTo>
                  <a:pt x="235163" y="78808"/>
                </a:lnTo>
                <a:lnTo>
                  <a:pt x="235163" y="78810"/>
                </a:lnTo>
                <a:lnTo>
                  <a:pt x="235163" y="78816"/>
                </a:lnTo>
                <a:lnTo>
                  <a:pt x="235165" y="78826"/>
                </a:lnTo>
                <a:lnTo>
                  <a:pt x="235168" y="78832"/>
                </a:lnTo>
                <a:lnTo>
                  <a:pt x="235172" y="78835"/>
                </a:lnTo>
                <a:lnTo>
                  <a:pt x="235176" y="78836"/>
                </a:lnTo>
                <a:lnTo>
                  <a:pt x="235186" y="78837"/>
                </a:lnTo>
                <a:lnTo>
                  <a:pt x="235187" y="78836"/>
                </a:lnTo>
                <a:lnTo>
                  <a:pt x="235189" y="78836"/>
                </a:lnTo>
                <a:lnTo>
                  <a:pt x="235198" y="78833"/>
                </a:lnTo>
                <a:lnTo>
                  <a:pt x="235204" y="78828"/>
                </a:lnTo>
                <a:lnTo>
                  <a:pt x="235212" y="78822"/>
                </a:lnTo>
                <a:lnTo>
                  <a:pt x="235216" y="78816"/>
                </a:lnTo>
                <a:lnTo>
                  <a:pt x="235218" y="78809"/>
                </a:lnTo>
                <a:lnTo>
                  <a:pt x="235218" y="78803"/>
                </a:lnTo>
                <a:lnTo>
                  <a:pt x="235216" y="78799"/>
                </a:lnTo>
                <a:lnTo>
                  <a:pt x="235213" y="78794"/>
                </a:lnTo>
                <a:lnTo>
                  <a:pt x="235213" y="78793"/>
                </a:lnTo>
                <a:lnTo>
                  <a:pt x="235211" y="78777"/>
                </a:lnTo>
                <a:lnTo>
                  <a:pt x="235211" y="78758"/>
                </a:lnTo>
                <a:lnTo>
                  <a:pt x="235212" y="78755"/>
                </a:lnTo>
                <a:lnTo>
                  <a:pt x="235212" y="78745"/>
                </a:lnTo>
                <a:lnTo>
                  <a:pt x="235214" y="78742"/>
                </a:lnTo>
                <a:lnTo>
                  <a:pt x="235215" y="78738"/>
                </a:lnTo>
                <a:lnTo>
                  <a:pt x="235217" y="78733"/>
                </a:lnTo>
                <a:lnTo>
                  <a:pt x="235218" y="78730"/>
                </a:lnTo>
                <a:lnTo>
                  <a:pt x="235218" y="78729"/>
                </a:lnTo>
                <a:lnTo>
                  <a:pt x="235219" y="78725"/>
                </a:lnTo>
                <a:lnTo>
                  <a:pt x="235223" y="78719"/>
                </a:lnTo>
                <a:lnTo>
                  <a:pt x="235223" y="78714"/>
                </a:lnTo>
                <a:lnTo>
                  <a:pt x="235224" y="78713"/>
                </a:lnTo>
                <a:lnTo>
                  <a:pt x="235225" y="78707"/>
                </a:lnTo>
                <a:lnTo>
                  <a:pt x="235227" y="78700"/>
                </a:lnTo>
                <a:lnTo>
                  <a:pt x="235229" y="78698"/>
                </a:lnTo>
                <a:lnTo>
                  <a:pt x="235233" y="78696"/>
                </a:lnTo>
                <a:lnTo>
                  <a:pt x="235235" y="78695"/>
                </a:lnTo>
                <a:lnTo>
                  <a:pt x="235240" y="78694"/>
                </a:lnTo>
                <a:lnTo>
                  <a:pt x="235241" y="78693"/>
                </a:lnTo>
                <a:lnTo>
                  <a:pt x="235244" y="78691"/>
                </a:lnTo>
                <a:lnTo>
                  <a:pt x="235245" y="78691"/>
                </a:lnTo>
                <a:lnTo>
                  <a:pt x="235249" y="78689"/>
                </a:lnTo>
                <a:lnTo>
                  <a:pt x="235260" y="78681"/>
                </a:lnTo>
                <a:lnTo>
                  <a:pt x="235262" y="78676"/>
                </a:lnTo>
                <a:lnTo>
                  <a:pt x="235263" y="78674"/>
                </a:lnTo>
                <a:lnTo>
                  <a:pt x="235269" y="78659"/>
                </a:lnTo>
                <a:lnTo>
                  <a:pt x="235279" y="78643"/>
                </a:lnTo>
                <a:lnTo>
                  <a:pt x="235280" y="78641"/>
                </a:lnTo>
                <a:lnTo>
                  <a:pt x="235283" y="78625"/>
                </a:lnTo>
                <a:lnTo>
                  <a:pt x="235283" y="78622"/>
                </a:lnTo>
                <a:lnTo>
                  <a:pt x="235283" y="78622"/>
                </a:lnTo>
                <a:lnTo>
                  <a:pt x="235283" y="78619"/>
                </a:lnTo>
                <a:lnTo>
                  <a:pt x="235283" y="78606"/>
                </a:lnTo>
                <a:lnTo>
                  <a:pt x="235283" y="78603"/>
                </a:lnTo>
                <a:lnTo>
                  <a:pt x="235283" y="78584"/>
                </a:lnTo>
                <a:lnTo>
                  <a:pt x="235286" y="78570"/>
                </a:lnTo>
                <a:lnTo>
                  <a:pt x="235286" y="78567"/>
                </a:lnTo>
                <a:lnTo>
                  <a:pt x="235293" y="78548"/>
                </a:lnTo>
                <a:lnTo>
                  <a:pt x="235296" y="78544"/>
                </a:lnTo>
                <a:lnTo>
                  <a:pt x="235308" y="78540"/>
                </a:lnTo>
                <a:lnTo>
                  <a:pt x="235313" y="78538"/>
                </a:lnTo>
                <a:lnTo>
                  <a:pt x="235315" y="78538"/>
                </a:lnTo>
                <a:lnTo>
                  <a:pt x="235327" y="78538"/>
                </a:lnTo>
                <a:lnTo>
                  <a:pt x="235335" y="78538"/>
                </a:lnTo>
                <a:lnTo>
                  <a:pt x="235340" y="78536"/>
                </a:lnTo>
                <a:lnTo>
                  <a:pt x="235351" y="78533"/>
                </a:lnTo>
                <a:lnTo>
                  <a:pt x="235354" y="78532"/>
                </a:lnTo>
                <a:lnTo>
                  <a:pt x="235380" y="78524"/>
                </a:lnTo>
                <a:lnTo>
                  <a:pt x="235392" y="78521"/>
                </a:lnTo>
                <a:lnTo>
                  <a:pt x="235399" y="78520"/>
                </a:lnTo>
                <a:lnTo>
                  <a:pt x="235400" y="78520"/>
                </a:lnTo>
                <a:lnTo>
                  <a:pt x="235406" y="78520"/>
                </a:lnTo>
                <a:lnTo>
                  <a:pt x="235413" y="78521"/>
                </a:lnTo>
                <a:lnTo>
                  <a:pt x="235416" y="78522"/>
                </a:lnTo>
                <a:lnTo>
                  <a:pt x="235416" y="78522"/>
                </a:lnTo>
                <a:lnTo>
                  <a:pt x="235428" y="78525"/>
                </a:lnTo>
                <a:lnTo>
                  <a:pt x="235429" y="78526"/>
                </a:lnTo>
                <a:lnTo>
                  <a:pt x="235430" y="78526"/>
                </a:lnTo>
                <a:lnTo>
                  <a:pt x="235435" y="78527"/>
                </a:lnTo>
                <a:lnTo>
                  <a:pt x="235450" y="78532"/>
                </a:lnTo>
                <a:lnTo>
                  <a:pt x="235453" y="78534"/>
                </a:lnTo>
                <a:lnTo>
                  <a:pt x="235455" y="78535"/>
                </a:lnTo>
                <a:lnTo>
                  <a:pt x="235459" y="78538"/>
                </a:lnTo>
                <a:lnTo>
                  <a:pt x="235462" y="78539"/>
                </a:lnTo>
                <a:lnTo>
                  <a:pt x="235465" y="78541"/>
                </a:lnTo>
                <a:lnTo>
                  <a:pt x="235483" y="78548"/>
                </a:lnTo>
                <a:lnTo>
                  <a:pt x="235491" y="78551"/>
                </a:lnTo>
                <a:lnTo>
                  <a:pt x="235497" y="78551"/>
                </a:lnTo>
                <a:lnTo>
                  <a:pt x="235504" y="78552"/>
                </a:lnTo>
                <a:lnTo>
                  <a:pt x="235509" y="78552"/>
                </a:lnTo>
                <a:lnTo>
                  <a:pt x="235519" y="78552"/>
                </a:lnTo>
                <a:lnTo>
                  <a:pt x="235523" y="78553"/>
                </a:lnTo>
                <a:lnTo>
                  <a:pt x="235535" y="78557"/>
                </a:lnTo>
                <a:lnTo>
                  <a:pt x="235537" y="78558"/>
                </a:lnTo>
                <a:lnTo>
                  <a:pt x="235553" y="78567"/>
                </a:lnTo>
                <a:lnTo>
                  <a:pt x="235574" y="78568"/>
                </a:lnTo>
                <a:lnTo>
                  <a:pt x="235576" y="78568"/>
                </a:lnTo>
                <a:lnTo>
                  <a:pt x="235582" y="78565"/>
                </a:lnTo>
                <a:lnTo>
                  <a:pt x="235588" y="78560"/>
                </a:lnTo>
                <a:lnTo>
                  <a:pt x="235588" y="78560"/>
                </a:lnTo>
                <a:lnTo>
                  <a:pt x="235588" y="78559"/>
                </a:lnTo>
                <a:lnTo>
                  <a:pt x="235591" y="78556"/>
                </a:lnTo>
                <a:lnTo>
                  <a:pt x="235593" y="78553"/>
                </a:lnTo>
                <a:lnTo>
                  <a:pt x="235601" y="78548"/>
                </a:lnTo>
                <a:lnTo>
                  <a:pt x="235605" y="78547"/>
                </a:lnTo>
                <a:lnTo>
                  <a:pt x="235605" y="78547"/>
                </a:lnTo>
                <a:lnTo>
                  <a:pt x="235609" y="78546"/>
                </a:lnTo>
                <a:lnTo>
                  <a:pt x="235615" y="78546"/>
                </a:lnTo>
                <a:lnTo>
                  <a:pt x="235616" y="78545"/>
                </a:lnTo>
                <a:lnTo>
                  <a:pt x="235618" y="78544"/>
                </a:lnTo>
                <a:lnTo>
                  <a:pt x="235618" y="78544"/>
                </a:lnTo>
                <a:lnTo>
                  <a:pt x="235621" y="78541"/>
                </a:lnTo>
                <a:lnTo>
                  <a:pt x="235636" y="78538"/>
                </a:lnTo>
                <a:lnTo>
                  <a:pt x="235646" y="78538"/>
                </a:lnTo>
                <a:lnTo>
                  <a:pt x="235651" y="78539"/>
                </a:lnTo>
                <a:lnTo>
                  <a:pt x="235655" y="78543"/>
                </a:lnTo>
                <a:lnTo>
                  <a:pt x="235658" y="78545"/>
                </a:lnTo>
                <a:lnTo>
                  <a:pt x="235678" y="78562"/>
                </a:lnTo>
                <a:lnTo>
                  <a:pt x="235684" y="78580"/>
                </a:lnTo>
                <a:lnTo>
                  <a:pt x="235685" y="78585"/>
                </a:lnTo>
                <a:lnTo>
                  <a:pt x="235684" y="78596"/>
                </a:lnTo>
                <a:lnTo>
                  <a:pt x="235682" y="78599"/>
                </a:lnTo>
                <a:lnTo>
                  <a:pt x="235681" y="78618"/>
                </a:lnTo>
                <a:lnTo>
                  <a:pt x="235681" y="78619"/>
                </a:lnTo>
                <a:lnTo>
                  <a:pt x="235681" y="78629"/>
                </a:lnTo>
                <a:lnTo>
                  <a:pt x="235682" y="78633"/>
                </a:lnTo>
                <a:lnTo>
                  <a:pt x="235684" y="78637"/>
                </a:lnTo>
                <a:lnTo>
                  <a:pt x="235688" y="78645"/>
                </a:lnTo>
                <a:lnTo>
                  <a:pt x="235694" y="78655"/>
                </a:lnTo>
                <a:lnTo>
                  <a:pt x="235696" y="78657"/>
                </a:lnTo>
                <a:lnTo>
                  <a:pt x="235713" y="78666"/>
                </a:lnTo>
                <a:lnTo>
                  <a:pt x="235731" y="78673"/>
                </a:lnTo>
                <a:lnTo>
                  <a:pt x="235733" y="78675"/>
                </a:lnTo>
                <a:lnTo>
                  <a:pt x="235741" y="78681"/>
                </a:lnTo>
                <a:lnTo>
                  <a:pt x="235743" y="78682"/>
                </a:lnTo>
                <a:lnTo>
                  <a:pt x="235748" y="78684"/>
                </a:lnTo>
                <a:lnTo>
                  <a:pt x="235754" y="78686"/>
                </a:lnTo>
                <a:lnTo>
                  <a:pt x="235755" y="78686"/>
                </a:lnTo>
                <a:lnTo>
                  <a:pt x="235767" y="78687"/>
                </a:lnTo>
                <a:lnTo>
                  <a:pt x="235773" y="78686"/>
                </a:lnTo>
                <a:lnTo>
                  <a:pt x="235791" y="78677"/>
                </a:lnTo>
                <a:lnTo>
                  <a:pt x="235802" y="78670"/>
                </a:lnTo>
                <a:lnTo>
                  <a:pt x="235815" y="78670"/>
                </a:lnTo>
                <a:lnTo>
                  <a:pt x="235818" y="78670"/>
                </a:lnTo>
                <a:lnTo>
                  <a:pt x="235832" y="78673"/>
                </a:lnTo>
                <a:lnTo>
                  <a:pt x="235834" y="78674"/>
                </a:lnTo>
                <a:lnTo>
                  <a:pt x="235835" y="78674"/>
                </a:lnTo>
                <a:lnTo>
                  <a:pt x="235843" y="78678"/>
                </a:lnTo>
                <a:lnTo>
                  <a:pt x="235847" y="78678"/>
                </a:lnTo>
                <a:lnTo>
                  <a:pt x="235866" y="78680"/>
                </a:lnTo>
                <a:lnTo>
                  <a:pt x="235889" y="78677"/>
                </a:lnTo>
                <a:lnTo>
                  <a:pt x="235892" y="78676"/>
                </a:lnTo>
                <a:lnTo>
                  <a:pt x="235893" y="78676"/>
                </a:lnTo>
                <a:lnTo>
                  <a:pt x="235904" y="78667"/>
                </a:lnTo>
                <a:lnTo>
                  <a:pt x="235906" y="78664"/>
                </a:lnTo>
                <a:lnTo>
                  <a:pt x="235908" y="78661"/>
                </a:lnTo>
                <a:lnTo>
                  <a:pt x="235911" y="78654"/>
                </a:lnTo>
                <a:lnTo>
                  <a:pt x="235912" y="78653"/>
                </a:lnTo>
                <a:lnTo>
                  <a:pt x="235914" y="78650"/>
                </a:lnTo>
                <a:lnTo>
                  <a:pt x="235916" y="78646"/>
                </a:lnTo>
                <a:lnTo>
                  <a:pt x="235917" y="78637"/>
                </a:lnTo>
                <a:lnTo>
                  <a:pt x="235917" y="78631"/>
                </a:lnTo>
                <a:lnTo>
                  <a:pt x="235917" y="78629"/>
                </a:lnTo>
                <a:lnTo>
                  <a:pt x="235917" y="78623"/>
                </a:lnTo>
                <a:lnTo>
                  <a:pt x="235916" y="78617"/>
                </a:lnTo>
                <a:lnTo>
                  <a:pt x="235915" y="78616"/>
                </a:lnTo>
                <a:lnTo>
                  <a:pt x="235913" y="78609"/>
                </a:lnTo>
                <a:lnTo>
                  <a:pt x="235913" y="78603"/>
                </a:lnTo>
                <a:lnTo>
                  <a:pt x="235913" y="78601"/>
                </a:lnTo>
                <a:lnTo>
                  <a:pt x="235913" y="78596"/>
                </a:lnTo>
                <a:lnTo>
                  <a:pt x="235917" y="78581"/>
                </a:lnTo>
                <a:lnTo>
                  <a:pt x="235918" y="78577"/>
                </a:lnTo>
                <a:lnTo>
                  <a:pt x="235921" y="78556"/>
                </a:lnTo>
                <a:lnTo>
                  <a:pt x="235919" y="78537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2" y="78517"/>
                </a:lnTo>
                <a:lnTo>
                  <a:pt x="235898" y="78506"/>
                </a:lnTo>
                <a:lnTo>
                  <a:pt x="235895" y="78505"/>
                </a:lnTo>
                <a:lnTo>
                  <a:pt x="235892" y="78503"/>
                </a:lnTo>
                <a:lnTo>
                  <a:pt x="235888" y="78501"/>
                </a:lnTo>
                <a:lnTo>
                  <a:pt x="235887" y="78498"/>
                </a:lnTo>
                <a:lnTo>
                  <a:pt x="235885" y="78495"/>
                </a:lnTo>
                <a:lnTo>
                  <a:pt x="235883" y="78487"/>
                </a:lnTo>
                <a:lnTo>
                  <a:pt x="235882" y="78484"/>
                </a:lnTo>
                <a:lnTo>
                  <a:pt x="235882" y="78481"/>
                </a:lnTo>
                <a:lnTo>
                  <a:pt x="235882" y="78474"/>
                </a:lnTo>
                <a:lnTo>
                  <a:pt x="235882" y="78467"/>
                </a:lnTo>
                <a:lnTo>
                  <a:pt x="235882" y="78465"/>
                </a:lnTo>
                <a:lnTo>
                  <a:pt x="235882" y="78460"/>
                </a:lnTo>
                <a:lnTo>
                  <a:pt x="235883" y="78451"/>
                </a:lnTo>
                <a:lnTo>
                  <a:pt x="235885" y="78448"/>
                </a:lnTo>
                <a:lnTo>
                  <a:pt x="235885" y="78447"/>
                </a:lnTo>
                <a:lnTo>
                  <a:pt x="235886" y="78446"/>
                </a:lnTo>
                <a:lnTo>
                  <a:pt x="235887" y="78444"/>
                </a:lnTo>
                <a:lnTo>
                  <a:pt x="235887" y="78442"/>
                </a:lnTo>
                <a:lnTo>
                  <a:pt x="235888" y="78440"/>
                </a:lnTo>
                <a:lnTo>
                  <a:pt x="235891" y="78437"/>
                </a:lnTo>
                <a:lnTo>
                  <a:pt x="235897" y="78434"/>
                </a:lnTo>
                <a:lnTo>
                  <a:pt x="235905" y="78432"/>
                </a:lnTo>
                <a:lnTo>
                  <a:pt x="235909" y="78431"/>
                </a:lnTo>
                <a:lnTo>
                  <a:pt x="235921" y="78430"/>
                </a:lnTo>
                <a:lnTo>
                  <a:pt x="235925" y="78430"/>
                </a:lnTo>
                <a:lnTo>
                  <a:pt x="235927" y="78429"/>
                </a:lnTo>
                <a:lnTo>
                  <a:pt x="235930" y="78429"/>
                </a:lnTo>
                <a:lnTo>
                  <a:pt x="235930" y="78429"/>
                </a:lnTo>
                <a:lnTo>
                  <a:pt x="235930" y="78429"/>
                </a:lnTo>
                <a:lnTo>
                  <a:pt x="235945" y="78426"/>
                </a:lnTo>
                <a:lnTo>
                  <a:pt x="235958" y="78428"/>
                </a:lnTo>
                <a:lnTo>
                  <a:pt x="235958" y="78428"/>
                </a:lnTo>
                <a:lnTo>
                  <a:pt x="235962" y="78428"/>
                </a:lnTo>
                <a:lnTo>
                  <a:pt x="235966" y="78426"/>
                </a:lnTo>
                <a:lnTo>
                  <a:pt x="235975" y="78423"/>
                </a:lnTo>
                <a:lnTo>
                  <a:pt x="235978" y="78418"/>
                </a:lnTo>
                <a:lnTo>
                  <a:pt x="235979" y="78414"/>
                </a:lnTo>
                <a:lnTo>
                  <a:pt x="235987" y="78395"/>
                </a:lnTo>
                <a:lnTo>
                  <a:pt x="235989" y="78392"/>
                </a:lnTo>
                <a:lnTo>
                  <a:pt x="235990" y="78390"/>
                </a:lnTo>
                <a:lnTo>
                  <a:pt x="235992" y="78381"/>
                </a:lnTo>
                <a:lnTo>
                  <a:pt x="235992" y="78379"/>
                </a:lnTo>
                <a:lnTo>
                  <a:pt x="235992" y="78377"/>
                </a:lnTo>
                <a:lnTo>
                  <a:pt x="235994" y="78364"/>
                </a:lnTo>
                <a:lnTo>
                  <a:pt x="236003" y="78351"/>
                </a:lnTo>
                <a:lnTo>
                  <a:pt x="236004" y="78348"/>
                </a:lnTo>
                <a:lnTo>
                  <a:pt x="236006" y="78342"/>
                </a:lnTo>
                <a:lnTo>
                  <a:pt x="236009" y="78332"/>
                </a:lnTo>
                <a:lnTo>
                  <a:pt x="236011" y="78328"/>
                </a:lnTo>
                <a:lnTo>
                  <a:pt x="236012" y="78327"/>
                </a:lnTo>
                <a:lnTo>
                  <a:pt x="236017" y="78315"/>
                </a:lnTo>
                <a:lnTo>
                  <a:pt x="236020" y="78312"/>
                </a:lnTo>
                <a:lnTo>
                  <a:pt x="236022" y="78309"/>
                </a:lnTo>
                <a:lnTo>
                  <a:pt x="236022" y="78298"/>
                </a:lnTo>
                <a:lnTo>
                  <a:pt x="236022" y="78292"/>
                </a:lnTo>
                <a:lnTo>
                  <a:pt x="236022" y="78289"/>
                </a:lnTo>
                <a:lnTo>
                  <a:pt x="236015" y="78283"/>
                </a:lnTo>
                <a:lnTo>
                  <a:pt x="236010" y="78280"/>
                </a:lnTo>
                <a:lnTo>
                  <a:pt x="236007" y="78279"/>
                </a:lnTo>
                <a:lnTo>
                  <a:pt x="236003" y="78276"/>
                </a:lnTo>
                <a:lnTo>
                  <a:pt x="235997" y="78270"/>
                </a:lnTo>
                <a:lnTo>
                  <a:pt x="235995" y="78267"/>
                </a:lnTo>
                <a:lnTo>
                  <a:pt x="235993" y="78264"/>
                </a:lnTo>
                <a:lnTo>
                  <a:pt x="235985" y="78260"/>
                </a:lnTo>
                <a:lnTo>
                  <a:pt x="235983" y="78259"/>
                </a:lnTo>
                <a:lnTo>
                  <a:pt x="235981" y="78258"/>
                </a:lnTo>
                <a:lnTo>
                  <a:pt x="235969" y="78256"/>
                </a:lnTo>
                <a:lnTo>
                  <a:pt x="235965" y="78255"/>
                </a:lnTo>
                <a:lnTo>
                  <a:pt x="235964" y="78255"/>
                </a:lnTo>
                <a:lnTo>
                  <a:pt x="235960" y="78254"/>
                </a:lnTo>
                <a:lnTo>
                  <a:pt x="235953" y="78251"/>
                </a:lnTo>
                <a:lnTo>
                  <a:pt x="235952" y="78250"/>
                </a:lnTo>
                <a:lnTo>
                  <a:pt x="235943" y="78245"/>
                </a:lnTo>
                <a:lnTo>
                  <a:pt x="235941" y="78243"/>
                </a:lnTo>
                <a:lnTo>
                  <a:pt x="235940" y="78241"/>
                </a:lnTo>
                <a:lnTo>
                  <a:pt x="235939" y="78235"/>
                </a:lnTo>
                <a:lnTo>
                  <a:pt x="235937" y="78230"/>
                </a:lnTo>
                <a:lnTo>
                  <a:pt x="235937" y="78229"/>
                </a:lnTo>
                <a:lnTo>
                  <a:pt x="235937" y="78228"/>
                </a:lnTo>
                <a:lnTo>
                  <a:pt x="235937" y="78225"/>
                </a:lnTo>
                <a:lnTo>
                  <a:pt x="235936" y="78218"/>
                </a:lnTo>
                <a:lnTo>
                  <a:pt x="235934" y="78214"/>
                </a:lnTo>
                <a:lnTo>
                  <a:pt x="235932" y="78212"/>
                </a:lnTo>
                <a:lnTo>
                  <a:pt x="235931" y="78212"/>
                </a:lnTo>
                <a:lnTo>
                  <a:pt x="235927" y="78211"/>
                </a:lnTo>
                <a:lnTo>
                  <a:pt x="235927" y="78211"/>
                </a:lnTo>
                <a:lnTo>
                  <a:pt x="235926" y="78210"/>
                </a:lnTo>
                <a:lnTo>
                  <a:pt x="235924" y="78210"/>
                </a:lnTo>
                <a:lnTo>
                  <a:pt x="235923" y="78209"/>
                </a:lnTo>
                <a:lnTo>
                  <a:pt x="235920" y="78207"/>
                </a:lnTo>
                <a:lnTo>
                  <a:pt x="235910" y="78201"/>
                </a:lnTo>
                <a:lnTo>
                  <a:pt x="235909" y="78201"/>
                </a:lnTo>
                <a:lnTo>
                  <a:pt x="235906" y="78200"/>
                </a:lnTo>
                <a:lnTo>
                  <a:pt x="235898" y="78194"/>
                </a:lnTo>
                <a:lnTo>
                  <a:pt x="235896" y="78192"/>
                </a:lnTo>
                <a:lnTo>
                  <a:pt x="235894" y="78188"/>
                </a:lnTo>
                <a:lnTo>
                  <a:pt x="235893" y="78178"/>
                </a:lnTo>
                <a:lnTo>
                  <a:pt x="235893" y="78175"/>
                </a:lnTo>
                <a:lnTo>
                  <a:pt x="235893" y="78169"/>
                </a:lnTo>
                <a:lnTo>
                  <a:pt x="235898" y="78155"/>
                </a:lnTo>
                <a:lnTo>
                  <a:pt x="235900" y="78152"/>
                </a:lnTo>
                <a:lnTo>
                  <a:pt x="235901" y="78147"/>
                </a:lnTo>
                <a:lnTo>
                  <a:pt x="235902" y="78143"/>
                </a:lnTo>
                <a:lnTo>
                  <a:pt x="235902" y="78129"/>
                </a:lnTo>
                <a:lnTo>
                  <a:pt x="235901" y="78115"/>
                </a:lnTo>
                <a:lnTo>
                  <a:pt x="235899" y="78107"/>
                </a:lnTo>
                <a:lnTo>
                  <a:pt x="235899" y="78107"/>
                </a:lnTo>
                <a:lnTo>
                  <a:pt x="235898" y="78099"/>
                </a:lnTo>
                <a:lnTo>
                  <a:pt x="235897" y="78093"/>
                </a:lnTo>
                <a:lnTo>
                  <a:pt x="235897" y="78092"/>
                </a:lnTo>
                <a:lnTo>
                  <a:pt x="235894" y="78087"/>
                </a:lnTo>
                <a:lnTo>
                  <a:pt x="235892" y="78080"/>
                </a:lnTo>
                <a:lnTo>
                  <a:pt x="235890" y="78077"/>
                </a:lnTo>
                <a:lnTo>
                  <a:pt x="235889" y="78077"/>
                </a:lnTo>
                <a:lnTo>
                  <a:pt x="235887" y="78073"/>
                </a:lnTo>
                <a:lnTo>
                  <a:pt x="235882" y="78067"/>
                </a:lnTo>
                <a:lnTo>
                  <a:pt x="235879" y="78063"/>
                </a:lnTo>
                <a:lnTo>
                  <a:pt x="235875" y="78057"/>
                </a:lnTo>
                <a:lnTo>
                  <a:pt x="235874" y="78054"/>
                </a:lnTo>
                <a:lnTo>
                  <a:pt x="235872" y="78046"/>
                </a:lnTo>
                <a:lnTo>
                  <a:pt x="235872" y="78042"/>
                </a:lnTo>
                <a:lnTo>
                  <a:pt x="235872" y="78039"/>
                </a:lnTo>
                <a:lnTo>
                  <a:pt x="235872" y="78038"/>
                </a:lnTo>
                <a:lnTo>
                  <a:pt x="235872" y="78035"/>
                </a:lnTo>
                <a:lnTo>
                  <a:pt x="235872" y="78033"/>
                </a:lnTo>
                <a:lnTo>
                  <a:pt x="235875" y="78024"/>
                </a:lnTo>
                <a:lnTo>
                  <a:pt x="235876" y="78021"/>
                </a:lnTo>
                <a:lnTo>
                  <a:pt x="235877" y="78020"/>
                </a:lnTo>
                <a:lnTo>
                  <a:pt x="235879" y="78018"/>
                </a:lnTo>
                <a:lnTo>
                  <a:pt x="235883" y="78015"/>
                </a:lnTo>
                <a:lnTo>
                  <a:pt x="235883" y="78014"/>
                </a:lnTo>
                <a:lnTo>
                  <a:pt x="235894" y="78008"/>
                </a:lnTo>
                <a:lnTo>
                  <a:pt x="235898" y="78008"/>
                </a:lnTo>
                <a:lnTo>
                  <a:pt x="235913" y="77999"/>
                </a:lnTo>
                <a:lnTo>
                  <a:pt x="235927" y="77989"/>
                </a:lnTo>
                <a:lnTo>
                  <a:pt x="235928" y="77989"/>
                </a:lnTo>
                <a:lnTo>
                  <a:pt x="235931" y="77988"/>
                </a:lnTo>
                <a:lnTo>
                  <a:pt x="235933" y="77986"/>
                </a:lnTo>
                <a:lnTo>
                  <a:pt x="235938" y="77983"/>
                </a:lnTo>
                <a:lnTo>
                  <a:pt x="235941" y="77981"/>
                </a:lnTo>
                <a:lnTo>
                  <a:pt x="235958" y="77979"/>
                </a:lnTo>
                <a:lnTo>
                  <a:pt x="235959" y="77979"/>
                </a:lnTo>
                <a:lnTo>
                  <a:pt x="235963" y="77980"/>
                </a:lnTo>
                <a:lnTo>
                  <a:pt x="235979" y="77980"/>
                </a:lnTo>
                <a:lnTo>
                  <a:pt x="235987" y="77979"/>
                </a:lnTo>
                <a:lnTo>
                  <a:pt x="235992" y="77975"/>
                </a:lnTo>
                <a:lnTo>
                  <a:pt x="235992" y="77975"/>
                </a:lnTo>
                <a:lnTo>
                  <a:pt x="236002" y="77969"/>
                </a:lnTo>
                <a:lnTo>
                  <a:pt x="236005" y="77969"/>
                </a:lnTo>
                <a:lnTo>
                  <a:pt x="236008" y="77968"/>
                </a:lnTo>
                <a:lnTo>
                  <a:pt x="236015" y="77964"/>
                </a:lnTo>
                <a:lnTo>
                  <a:pt x="236022" y="77961"/>
                </a:lnTo>
                <a:lnTo>
                  <a:pt x="236023" y="77960"/>
                </a:lnTo>
                <a:lnTo>
                  <a:pt x="236024" y="77960"/>
                </a:lnTo>
                <a:lnTo>
                  <a:pt x="236028" y="77958"/>
                </a:lnTo>
                <a:lnTo>
                  <a:pt x="236029" y="77958"/>
                </a:lnTo>
                <a:lnTo>
                  <a:pt x="236033" y="77956"/>
                </a:lnTo>
                <a:lnTo>
                  <a:pt x="236037" y="77955"/>
                </a:lnTo>
                <a:lnTo>
                  <a:pt x="236038" y="77955"/>
                </a:lnTo>
                <a:lnTo>
                  <a:pt x="236042" y="77954"/>
                </a:lnTo>
                <a:lnTo>
                  <a:pt x="236043" y="77953"/>
                </a:lnTo>
                <a:lnTo>
                  <a:pt x="236046" y="77952"/>
                </a:lnTo>
                <a:lnTo>
                  <a:pt x="236048" y="77951"/>
                </a:lnTo>
                <a:lnTo>
                  <a:pt x="236057" y="77942"/>
                </a:lnTo>
                <a:lnTo>
                  <a:pt x="236064" y="77936"/>
                </a:lnTo>
                <a:lnTo>
                  <a:pt x="236068" y="77933"/>
                </a:lnTo>
                <a:lnTo>
                  <a:pt x="236072" y="77928"/>
                </a:lnTo>
                <a:lnTo>
                  <a:pt x="236074" y="77923"/>
                </a:lnTo>
                <a:lnTo>
                  <a:pt x="236074" y="77919"/>
                </a:lnTo>
                <a:lnTo>
                  <a:pt x="236074" y="77917"/>
                </a:lnTo>
                <a:lnTo>
                  <a:pt x="236074" y="77909"/>
                </a:lnTo>
                <a:lnTo>
                  <a:pt x="236073" y="77906"/>
                </a:lnTo>
                <a:lnTo>
                  <a:pt x="236073" y="77904"/>
                </a:lnTo>
                <a:lnTo>
                  <a:pt x="236069" y="77901"/>
                </a:lnTo>
                <a:lnTo>
                  <a:pt x="236066" y="77899"/>
                </a:lnTo>
                <a:lnTo>
                  <a:pt x="236059" y="77894"/>
                </a:lnTo>
                <a:lnTo>
                  <a:pt x="236057" y="77889"/>
                </a:lnTo>
                <a:lnTo>
                  <a:pt x="236056" y="77883"/>
                </a:lnTo>
                <a:lnTo>
                  <a:pt x="236056" y="77877"/>
                </a:lnTo>
                <a:lnTo>
                  <a:pt x="236056" y="77871"/>
                </a:lnTo>
                <a:lnTo>
                  <a:pt x="236056" y="77866"/>
                </a:lnTo>
                <a:lnTo>
                  <a:pt x="236059" y="77860"/>
                </a:lnTo>
                <a:lnTo>
                  <a:pt x="236066" y="77849"/>
                </a:lnTo>
                <a:lnTo>
                  <a:pt x="236068" y="77845"/>
                </a:lnTo>
                <a:lnTo>
                  <a:pt x="236077" y="77828"/>
                </a:lnTo>
                <a:lnTo>
                  <a:pt x="236087" y="77801"/>
                </a:lnTo>
                <a:lnTo>
                  <a:pt x="236098" y="77785"/>
                </a:lnTo>
                <a:lnTo>
                  <a:pt x="236100" y="77776"/>
                </a:lnTo>
                <a:lnTo>
                  <a:pt x="236101" y="77771"/>
                </a:lnTo>
                <a:lnTo>
                  <a:pt x="236101" y="77766"/>
                </a:lnTo>
                <a:lnTo>
                  <a:pt x="236101" y="77760"/>
                </a:lnTo>
                <a:lnTo>
                  <a:pt x="236098" y="77754"/>
                </a:lnTo>
                <a:lnTo>
                  <a:pt x="236095" y="77751"/>
                </a:lnTo>
                <a:lnTo>
                  <a:pt x="236088" y="77740"/>
                </a:lnTo>
                <a:lnTo>
                  <a:pt x="236086" y="77737"/>
                </a:lnTo>
                <a:lnTo>
                  <a:pt x="236083" y="77731"/>
                </a:lnTo>
                <a:lnTo>
                  <a:pt x="236082" y="77728"/>
                </a:lnTo>
                <a:lnTo>
                  <a:pt x="236082" y="77725"/>
                </a:lnTo>
                <a:lnTo>
                  <a:pt x="236081" y="77711"/>
                </a:lnTo>
                <a:lnTo>
                  <a:pt x="236081" y="77710"/>
                </a:lnTo>
                <a:lnTo>
                  <a:pt x="236078" y="77702"/>
                </a:lnTo>
                <a:lnTo>
                  <a:pt x="236078" y="77697"/>
                </a:lnTo>
                <a:lnTo>
                  <a:pt x="236078" y="77691"/>
                </a:lnTo>
                <a:lnTo>
                  <a:pt x="236078" y="77675"/>
                </a:lnTo>
                <a:lnTo>
                  <a:pt x="236078" y="77662"/>
                </a:lnTo>
                <a:lnTo>
                  <a:pt x="236082" y="77646"/>
                </a:lnTo>
                <a:lnTo>
                  <a:pt x="236083" y="77644"/>
                </a:lnTo>
                <a:lnTo>
                  <a:pt x="236085" y="77641"/>
                </a:lnTo>
                <a:lnTo>
                  <a:pt x="236085" y="77640"/>
                </a:lnTo>
                <a:lnTo>
                  <a:pt x="236090" y="77631"/>
                </a:lnTo>
                <a:lnTo>
                  <a:pt x="236091" y="77630"/>
                </a:lnTo>
                <a:lnTo>
                  <a:pt x="236093" y="77627"/>
                </a:lnTo>
                <a:lnTo>
                  <a:pt x="236095" y="77625"/>
                </a:lnTo>
                <a:lnTo>
                  <a:pt x="236100" y="77619"/>
                </a:lnTo>
                <a:lnTo>
                  <a:pt x="236110" y="77610"/>
                </a:lnTo>
                <a:lnTo>
                  <a:pt x="236112" y="77608"/>
                </a:lnTo>
                <a:lnTo>
                  <a:pt x="236122" y="77599"/>
                </a:lnTo>
                <a:lnTo>
                  <a:pt x="236123" y="77596"/>
                </a:lnTo>
                <a:lnTo>
                  <a:pt x="236124" y="77594"/>
                </a:lnTo>
                <a:lnTo>
                  <a:pt x="236135" y="77585"/>
                </a:lnTo>
                <a:lnTo>
                  <a:pt x="236140" y="77580"/>
                </a:lnTo>
                <a:lnTo>
                  <a:pt x="236145" y="77580"/>
                </a:lnTo>
                <a:lnTo>
                  <a:pt x="236146" y="77580"/>
                </a:lnTo>
                <a:lnTo>
                  <a:pt x="236150" y="77580"/>
                </a:lnTo>
                <a:lnTo>
                  <a:pt x="236151" y="77580"/>
                </a:lnTo>
                <a:lnTo>
                  <a:pt x="236159" y="77577"/>
                </a:lnTo>
                <a:lnTo>
                  <a:pt x="236161" y="77573"/>
                </a:lnTo>
                <a:lnTo>
                  <a:pt x="236161" y="77572"/>
                </a:lnTo>
                <a:lnTo>
                  <a:pt x="236162" y="77570"/>
                </a:lnTo>
                <a:lnTo>
                  <a:pt x="236162" y="77570"/>
                </a:lnTo>
                <a:lnTo>
                  <a:pt x="236175" y="77551"/>
                </a:lnTo>
                <a:lnTo>
                  <a:pt x="236180" y="77545"/>
                </a:lnTo>
                <a:lnTo>
                  <a:pt x="236190" y="77532"/>
                </a:lnTo>
                <a:lnTo>
                  <a:pt x="236191" y="77528"/>
                </a:lnTo>
                <a:lnTo>
                  <a:pt x="236191" y="77521"/>
                </a:lnTo>
                <a:lnTo>
                  <a:pt x="236191" y="77519"/>
                </a:lnTo>
                <a:lnTo>
                  <a:pt x="236191" y="77517"/>
                </a:lnTo>
                <a:lnTo>
                  <a:pt x="236191" y="77515"/>
                </a:lnTo>
                <a:lnTo>
                  <a:pt x="236191" y="77502"/>
                </a:lnTo>
                <a:lnTo>
                  <a:pt x="236191" y="77499"/>
                </a:lnTo>
                <a:lnTo>
                  <a:pt x="236191" y="77490"/>
                </a:lnTo>
                <a:lnTo>
                  <a:pt x="236191" y="77489"/>
                </a:lnTo>
                <a:lnTo>
                  <a:pt x="236191" y="77488"/>
                </a:lnTo>
                <a:lnTo>
                  <a:pt x="236190" y="77481"/>
                </a:lnTo>
                <a:lnTo>
                  <a:pt x="236183" y="77459"/>
                </a:lnTo>
                <a:lnTo>
                  <a:pt x="236177" y="77446"/>
                </a:lnTo>
                <a:lnTo>
                  <a:pt x="236176" y="77444"/>
                </a:lnTo>
                <a:lnTo>
                  <a:pt x="236176" y="77441"/>
                </a:lnTo>
                <a:lnTo>
                  <a:pt x="236174" y="77424"/>
                </a:lnTo>
                <a:lnTo>
                  <a:pt x="236174" y="77423"/>
                </a:lnTo>
                <a:lnTo>
                  <a:pt x="236174" y="77422"/>
                </a:lnTo>
                <a:lnTo>
                  <a:pt x="236175" y="77413"/>
                </a:lnTo>
                <a:lnTo>
                  <a:pt x="236176" y="77409"/>
                </a:lnTo>
                <a:lnTo>
                  <a:pt x="236178" y="77405"/>
                </a:lnTo>
                <a:lnTo>
                  <a:pt x="236179" y="77402"/>
                </a:lnTo>
                <a:lnTo>
                  <a:pt x="236191" y="77394"/>
                </a:lnTo>
                <a:lnTo>
                  <a:pt x="236195" y="77394"/>
                </a:lnTo>
                <a:lnTo>
                  <a:pt x="236196" y="77394"/>
                </a:lnTo>
                <a:lnTo>
                  <a:pt x="236201" y="77393"/>
                </a:lnTo>
                <a:lnTo>
                  <a:pt x="236205" y="77391"/>
                </a:lnTo>
                <a:lnTo>
                  <a:pt x="236210" y="77389"/>
                </a:lnTo>
                <a:lnTo>
                  <a:pt x="236214" y="77389"/>
                </a:lnTo>
                <a:lnTo>
                  <a:pt x="236218" y="77389"/>
                </a:lnTo>
                <a:lnTo>
                  <a:pt x="236226" y="77387"/>
                </a:lnTo>
                <a:lnTo>
                  <a:pt x="236228" y="77387"/>
                </a:lnTo>
                <a:lnTo>
                  <a:pt x="236230" y="77387"/>
                </a:lnTo>
                <a:lnTo>
                  <a:pt x="236230" y="77387"/>
                </a:lnTo>
                <a:lnTo>
                  <a:pt x="236236" y="77385"/>
                </a:lnTo>
                <a:lnTo>
                  <a:pt x="236236" y="77385"/>
                </a:lnTo>
                <a:lnTo>
                  <a:pt x="236243" y="77384"/>
                </a:lnTo>
                <a:lnTo>
                  <a:pt x="236247" y="77383"/>
                </a:lnTo>
                <a:lnTo>
                  <a:pt x="236254" y="77379"/>
                </a:lnTo>
                <a:lnTo>
                  <a:pt x="236268" y="77368"/>
                </a:lnTo>
                <a:lnTo>
                  <a:pt x="236300" y="77344"/>
                </a:lnTo>
                <a:lnTo>
                  <a:pt x="236308" y="77340"/>
                </a:lnTo>
                <a:lnTo>
                  <a:pt x="236311" y="77338"/>
                </a:lnTo>
                <a:lnTo>
                  <a:pt x="236317" y="77335"/>
                </a:lnTo>
                <a:lnTo>
                  <a:pt x="236335" y="77325"/>
                </a:lnTo>
                <a:lnTo>
                  <a:pt x="236348" y="77319"/>
                </a:lnTo>
                <a:lnTo>
                  <a:pt x="236352" y="77316"/>
                </a:lnTo>
                <a:lnTo>
                  <a:pt x="236356" y="77313"/>
                </a:lnTo>
                <a:lnTo>
                  <a:pt x="236361" y="77312"/>
                </a:lnTo>
                <a:lnTo>
                  <a:pt x="236367" y="77309"/>
                </a:lnTo>
                <a:lnTo>
                  <a:pt x="236370" y="77307"/>
                </a:lnTo>
                <a:lnTo>
                  <a:pt x="236376" y="77302"/>
                </a:lnTo>
                <a:lnTo>
                  <a:pt x="236384" y="77296"/>
                </a:lnTo>
                <a:lnTo>
                  <a:pt x="236386" y="77294"/>
                </a:lnTo>
                <a:lnTo>
                  <a:pt x="236400" y="77282"/>
                </a:lnTo>
                <a:lnTo>
                  <a:pt x="236401" y="77282"/>
                </a:lnTo>
                <a:lnTo>
                  <a:pt x="236402" y="77281"/>
                </a:lnTo>
                <a:lnTo>
                  <a:pt x="236403" y="77280"/>
                </a:lnTo>
                <a:lnTo>
                  <a:pt x="236404" y="77280"/>
                </a:lnTo>
                <a:lnTo>
                  <a:pt x="236408" y="77276"/>
                </a:lnTo>
                <a:lnTo>
                  <a:pt x="236411" y="77275"/>
                </a:lnTo>
                <a:lnTo>
                  <a:pt x="236416" y="77272"/>
                </a:lnTo>
                <a:lnTo>
                  <a:pt x="236443" y="77250"/>
                </a:lnTo>
                <a:lnTo>
                  <a:pt x="236447" y="77248"/>
                </a:lnTo>
                <a:lnTo>
                  <a:pt x="236450" y="77246"/>
                </a:lnTo>
                <a:lnTo>
                  <a:pt x="236453" y="77244"/>
                </a:lnTo>
                <a:lnTo>
                  <a:pt x="236455" y="77243"/>
                </a:lnTo>
                <a:lnTo>
                  <a:pt x="236457" y="77242"/>
                </a:lnTo>
                <a:lnTo>
                  <a:pt x="236464" y="77240"/>
                </a:lnTo>
                <a:lnTo>
                  <a:pt x="236468" y="77240"/>
                </a:lnTo>
                <a:lnTo>
                  <a:pt x="236472" y="77240"/>
                </a:lnTo>
                <a:lnTo>
                  <a:pt x="236474" y="77239"/>
                </a:lnTo>
                <a:lnTo>
                  <a:pt x="236477" y="77238"/>
                </a:lnTo>
                <a:lnTo>
                  <a:pt x="236486" y="77236"/>
                </a:lnTo>
                <a:lnTo>
                  <a:pt x="236486" y="77236"/>
                </a:lnTo>
                <a:lnTo>
                  <a:pt x="236501" y="77235"/>
                </a:lnTo>
                <a:lnTo>
                  <a:pt x="236520" y="77237"/>
                </a:lnTo>
                <a:lnTo>
                  <a:pt x="236523" y="77237"/>
                </a:lnTo>
                <a:lnTo>
                  <a:pt x="236528" y="77237"/>
                </a:lnTo>
                <a:lnTo>
                  <a:pt x="236531" y="77236"/>
                </a:lnTo>
                <a:lnTo>
                  <a:pt x="236532" y="77236"/>
                </a:lnTo>
                <a:lnTo>
                  <a:pt x="236538" y="77236"/>
                </a:lnTo>
                <a:lnTo>
                  <a:pt x="236542" y="77235"/>
                </a:lnTo>
                <a:lnTo>
                  <a:pt x="236546" y="77234"/>
                </a:lnTo>
                <a:lnTo>
                  <a:pt x="236559" y="77234"/>
                </a:lnTo>
                <a:lnTo>
                  <a:pt x="236561" y="77234"/>
                </a:lnTo>
                <a:lnTo>
                  <a:pt x="236565" y="77234"/>
                </a:lnTo>
                <a:lnTo>
                  <a:pt x="236569" y="77234"/>
                </a:lnTo>
                <a:lnTo>
                  <a:pt x="236571" y="77234"/>
                </a:lnTo>
                <a:lnTo>
                  <a:pt x="236587" y="77234"/>
                </a:lnTo>
                <a:lnTo>
                  <a:pt x="236605" y="77233"/>
                </a:lnTo>
                <a:lnTo>
                  <a:pt x="236629" y="77231"/>
                </a:lnTo>
                <a:lnTo>
                  <a:pt x="236640" y="77231"/>
                </a:lnTo>
                <a:lnTo>
                  <a:pt x="236644" y="77232"/>
                </a:lnTo>
                <a:lnTo>
                  <a:pt x="236647" y="77232"/>
                </a:lnTo>
                <a:lnTo>
                  <a:pt x="236653" y="77232"/>
                </a:lnTo>
                <a:lnTo>
                  <a:pt x="236663" y="77233"/>
                </a:lnTo>
                <a:lnTo>
                  <a:pt x="236666" y="77233"/>
                </a:lnTo>
                <a:lnTo>
                  <a:pt x="236667" y="77233"/>
                </a:lnTo>
                <a:lnTo>
                  <a:pt x="236681" y="77229"/>
                </a:lnTo>
                <a:lnTo>
                  <a:pt x="236693" y="77221"/>
                </a:lnTo>
                <a:lnTo>
                  <a:pt x="236701" y="77218"/>
                </a:lnTo>
                <a:lnTo>
                  <a:pt x="236704" y="77214"/>
                </a:lnTo>
                <a:lnTo>
                  <a:pt x="236705" y="77205"/>
                </a:lnTo>
                <a:lnTo>
                  <a:pt x="236706" y="77201"/>
                </a:lnTo>
                <a:lnTo>
                  <a:pt x="236706" y="77198"/>
                </a:lnTo>
                <a:lnTo>
                  <a:pt x="236705" y="77190"/>
                </a:lnTo>
                <a:lnTo>
                  <a:pt x="236705" y="77184"/>
                </a:lnTo>
                <a:lnTo>
                  <a:pt x="236705" y="77179"/>
                </a:lnTo>
                <a:lnTo>
                  <a:pt x="236705" y="77173"/>
                </a:lnTo>
                <a:lnTo>
                  <a:pt x="236705" y="77171"/>
                </a:lnTo>
                <a:lnTo>
                  <a:pt x="236706" y="77168"/>
                </a:lnTo>
                <a:lnTo>
                  <a:pt x="236712" y="77158"/>
                </a:lnTo>
                <a:lnTo>
                  <a:pt x="236716" y="77155"/>
                </a:lnTo>
                <a:lnTo>
                  <a:pt x="236716" y="77154"/>
                </a:lnTo>
                <a:lnTo>
                  <a:pt x="236716" y="77152"/>
                </a:lnTo>
                <a:lnTo>
                  <a:pt x="236710" y="77141"/>
                </a:lnTo>
                <a:lnTo>
                  <a:pt x="236709" y="77140"/>
                </a:lnTo>
                <a:lnTo>
                  <a:pt x="236707" y="77137"/>
                </a:lnTo>
                <a:lnTo>
                  <a:pt x="236707" y="77137"/>
                </a:lnTo>
                <a:lnTo>
                  <a:pt x="236697" y="77134"/>
                </a:lnTo>
                <a:lnTo>
                  <a:pt x="236683" y="77126"/>
                </a:lnTo>
                <a:lnTo>
                  <a:pt x="236675" y="77113"/>
                </a:lnTo>
                <a:lnTo>
                  <a:pt x="236669" y="77101"/>
                </a:lnTo>
                <a:lnTo>
                  <a:pt x="236663" y="77086"/>
                </a:lnTo>
                <a:lnTo>
                  <a:pt x="236656" y="77068"/>
                </a:lnTo>
                <a:lnTo>
                  <a:pt x="236654" y="77056"/>
                </a:lnTo>
                <a:lnTo>
                  <a:pt x="236657" y="77041"/>
                </a:lnTo>
                <a:lnTo>
                  <a:pt x="236665" y="77022"/>
                </a:lnTo>
                <a:lnTo>
                  <a:pt x="236667" y="77007"/>
                </a:lnTo>
                <a:lnTo>
                  <a:pt x="236667" y="77004"/>
                </a:lnTo>
                <a:lnTo>
                  <a:pt x="236667" y="76999"/>
                </a:lnTo>
                <a:lnTo>
                  <a:pt x="236667" y="76999"/>
                </a:lnTo>
                <a:lnTo>
                  <a:pt x="236667" y="76997"/>
                </a:lnTo>
                <a:lnTo>
                  <a:pt x="236667" y="76994"/>
                </a:lnTo>
                <a:lnTo>
                  <a:pt x="236667" y="76993"/>
                </a:lnTo>
                <a:lnTo>
                  <a:pt x="236667" y="76992"/>
                </a:lnTo>
                <a:lnTo>
                  <a:pt x="236664" y="76978"/>
                </a:lnTo>
                <a:lnTo>
                  <a:pt x="236662" y="76973"/>
                </a:lnTo>
                <a:lnTo>
                  <a:pt x="236659" y="76969"/>
                </a:lnTo>
                <a:lnTo>
                  <a:pt x="236658" y="76960"/>
                </a:lnTo>
                <a:lnTo>
                  <a:pt x="236658" y="76956"/>
                </a:lnTo>
                <a:lnTo>
                  <a:pt x="236657" y="76953"/>
                </a:lnTo>
                <a:lnTo>
                  <a:pt x="236655" y="76938"/>
                </a:lnTo>
                <a:lnTo>
                  <a:pt x="236655" y="76936"/>
                </a:lnTo>
                <a:lnTo>
                  <a:pt x="236655" y="76935"/>
                </a:lnTo>
                <a:lnTo>
                  <a:pt x="236655" y="76933"/>
                </a:lnTo>
                <a:lnTo>
                  <a:pt x="236655" y="76932"/>
                </a:lnTo>
                <a:lnTo>
                  <a:pt x="236655" y="76931"/>
                </a:lnTo>
                <a:lnTo>
                  <a:pt x="236655" y="76927"/>
                </a:lnTo>
                <a:lnTo>
                  <a:pt x="236655" y="76927"/>
                </a:lnTo>
                <a:lnTo>
                  <a:pt x="236656" y="76922"/>
                </a:lnTo>
                <a:lnTo>
                  <a:pt x="236657" y="76920"/>
                </a:lnTo>
                <a:lnTo>
                  <a:pt x="236658" y="76912"/>
                </a:lnTo>
                <a:lnTo>
                  <a:pt x="236658" y="76910"/>
                </a:lnTo>
                <a:lnTo>
                  <a:pt x="236658" y="76891"/>
                </a:lnTo>
                <a:lnTo>
                  <a:pt x="236657" y="76878"/>
                </a:lnTo>
                <a:lnTo>
                  <a:pt x="236650" y="76862"/>
                </a:lnTo>
                <a:lnTo>
                  <a:pt x="236642" y="76842"/>
                </a:lnTo>
                <a:lnTo>
                  <a:pt x="236629" y="76827"/>
                </a:lnTo>
                <a:lnTo>
                  <a:pt x="236619" y="76817"/>
                </a:lnTo>
                <a:lnTo>
                  <a:pt x="236605" y="76808"/>
                </a:lnTo>
                <a:lnTo>
                  <a:pt x="236592" y="76799"/>
                </a:lnTo>
                <a:lnTo>
                  <a:pt x="236580" y="76785"/>
                </a:lnTo>
                <a:lnTo>
                  <a:pt x="236573" y="76769"/>
                </a:lnTo>
                <a:lnTo>
                  <a:pt x="236567" y="76752"/>
                </a:lnTo>
                <a:lnTo>
                  <a:pt x="236567" y="76732"/>
                </a:lnTo>
                <a:lnTo>
                  <a:pt x="236573" y="76711"/>
                </a:lnTo>
                <a:lnTo>
                  <a:pt x="236575" y="76698"/>
                </a:lnTo>
                <a:lnTo>
                  <a:pt x="236582" y="76683"/>
                </a:lnTo>
                <a:lnTo>
                  <a:pt x="236591" y="76669"/>
                </a:lnTo>
                <a:lnTo>
                  <a:pt x="236610" y="76648"/>
                </a:lnTo>
                <a:lnTo>
                  <a:pt x="236637" y="76628"/>
                </a:lnTo>
                <a:lnTo>
                  <a:pt x="236639" y="76627"/>
                </a:lnTo>
                <a:lnTo>
                  <a:pt x="236649" y="76623"/>
                </a:lnTo>
                <a:lnTo>
                  <a:pt x="236669" y="76612"/>
                </a:lnTo>
                <a:lnTo>
                  <a:pt x="236670" y="76611"/>
                </a:lnTo>
                <a:lnTo>
                  <a:pt x="236677" y="76609"/>
                </a:lnTo>
                <a:lnTo>
                  <a:pt x="236679" y="76605"/>
                </a:lnTo>
                <a:lnTo>
                  <a:pt x="236694" y="76595"/>
                </a:lnTo>
                <a:lnTo>
                  <a:pt x="236706" y="76585"/>
                </a:lnTo>
                <a:lnTo>
                  <a:pt x="236710" y="76569"/>
                </a:lnTo>
                <a:lnTo>
                  <a:pt x="236718" y="76554"/>
                </a:lnTo>
                <a:lnTo>
                  <a:pt x="236725" y="76537"/>
                </a:lnTo>
                <a:lnTo>
                  <a:pt x="236721" y="76518"/>
                </a:lnTo>
                <a:lnTo>
                  <a:pt x="236712" y="76506"/>
                </a:lnTo>
                <a:lnTo>
                  <a:pt x="236701" y="76495"/>
                </a:lnTo>
                <a:lnTo>
                  <a:pt x="236690" y="76483"/>
                </a:lnTo>
                <a:lnTo>
                  <a:pt x="236686" y="76471"/>
                </a:lnTo>
                <a:lnTo>
                  <a:pt x="236678" y="76461"/>
                </a:lnTo>
                <a:lnTo>
                  <a:pt x="236669" y="76448"/>
                </a:lnTo>
                <a:lnTo>
                  <a:pt x="236667" y="76433"/>
                </a:lnTo>
                <a:lnTo>
                  <a:pt x="236667" y="76416"/>
                </a:lnTo>
                <a:lnTo>
                  <a:pt x="236672" y="76400"/>
                </a:lnTo>
                <a:lnTo>
                  <a:pt x="236686" y="76385"/>
                </a:lnTo>
                <a:lnTo>
                  <a:pt x="236697" y="76378"/>
                </a:lnTo>
                <a:lnTo>
                  <a:pt x="236708" y="76359"/>
                </a:lnTo>
                <a:lnTo>
                  <a:pt x="236732" y="76323"/>
                </a:lnTo>
                <a:lnTo>
                  <a:pt x="236735" y="76309"/>
                </a:lnTo>
                <a:lnTo>
                  <a:pt x="236742" y="76290"/>
                </a:lnTo>
                <a:lnTo>
                  <a:pt x="236744" y="76278"/>
                </a:lnTo>
                <a:lnTo>
                  <a:pt x="236745" y="76260"/>
                </a:lnTo>
                <a:lnTo>
                  <a:pt x="236747" y="76242"/>
                </a:lnTo>
                <a:lnTo>
                  <a:pt x="236751" y="76213"/>
                </a:lnTo>
                <a:lnTo>
                  <a:pt x="236754" y="76198"/>
                </a:lnTo>
                <a:lnTo>
                  <a:pt x="236758" y="76184"/>
                </a:lnTo>
                <a:lnTo>
                  <a:pt x="236764" y="76171"/>
                </a:lnTo>
                <a:lnTo>
                  <a:pt x="236773" y="76158"/>
                </a:lnTo>
                <a:lnTo>
                  <a:pt x="236787" y="76148"/>
                </a:lnTo>
                <a:lnTo>
                  <a:pt x="236816" y="76135"/>
                </a:lnTo>
                <a:lnTo>
                  <a:pt x="236844" y="76128"/>
                </a:lnTo>
                <a:lnTo>
                  <a:pt x="236860" y="76120"/>
                </a:lnTo>
                <a:lnTo>
                  <a:pt x="236878" y="76119"/>
                </a:lnTo>
                <a:lnTo>
                  <a:pt x="236892" y="76125"/>
                </a:lnTo>
                <a:lnTo>
                  <a:pt x="236908" y="76130"/>
                </a:lnTo>
                <a:lnTo>
                  <a:pt x="236913" y="76131"/>
                </a:lnTo>
                <a:lnTo>
                  <a:pt x="236915" y="76131"/>
                </a:lnTo>
                <a:lnTo>
                  <a:pt x="236917" y="76132"/>
                </a:lnTo>
                <a:lnTo>
                  <a:pt x="236917" y="76132"/>
                </a:lnTo>
                <a:lnTo>
                  <a:pt x="236917" y="76132"/>
                </a:lnTo>
                <a:lnTo>
                  <a:pt x="236933" y="76133"/>
                </a:lnTo>
                <a:lnTo>
                  <a:pt x="236937" y="76133"/>
                </a:lnTo>
                <a:lnTo>
                  <a:pt x="236941" y="76133"/>
                </a:lnTo>
                <a:lnTo>
                  <a:pt x="236946" y="76133"/>
                </a:lnTo>
                <a:lnTo>
                  <a:pt x="236957" y="76132"/>
                </a:lnTo>
                <a:lnTo>
                  <a:pt x="236982" y="76112"/>
                </a:lnTo>
                <a:lnTo>
                  <a:pt x="237001" y="76093"/>
                </a:lnTo>
                <a:lnTo>
                  <a:pt x="237016" y="76076"/>
                </a:lnTo>
                <a:lnTo>
                  <a:pt x="237027" y="76069"/>
                </a:lnTo>
                <a:lnTo>
                  <a:pt x="237048" y="76050"/>
                </a:lnTo>
                <a:lnTo>
                  <a:pt x="237050" y="76047"/>
                </a:lnTo>
                <a:lnTo>
                  <a:pt x="237053" y="76045"/>
                </a:lnTo>
                <a:lnTo>
                  <a:pt x="237068" y="76027"/>
                </a:lnTo>
                <a:lnTo>
                  <a:pt x="237071" y="76020"/>
                </a:lnTo>
                <a:lnTo>
                  <a:pt x="237071" y="76019"/>
                </a:lnTo>
                <a:lnTo>
                  <a:pt x="237083" y="75991"/>
                </a:lnTo>
                <a:lnTo>
                  <a:pt x="237087" y="75977"/>
                </a:lnTo>
                <a:lnTo>
                  <a:pt x="237089" y="75959"/>
                </a:lnTo>
                <a:lnTo>
                  <a:pt x="237090" y="75944"/>
                </a:lnTo>
                <a:lnTo>
                  <a:pt x="237090" y="75916"/>
                </a:lnTo>
                <a:lnTo>
                  <a:pt x="237083" y="75898"/>
                </a:lnTo>
                <a:lnTo>
                  <a:pt x="237075" y="75888"/>
                </a:lnTo>
                <a:lnTo>
                  <a:pt x="237056" y="75875"/>
                </a:lnTo>
                <a:lnTo>
                  <a:pt x="237014" y="75864"/>
                </a:lnTo>
                <a:lnTo>
                  <a:pt x="236987" y="75862"/>
                </a:lnTo>
                <a:lnTo>
                  <a:pt x="236969" y="75862"/>
                </a:lnTo>
                <a:lnTo>
                  <a:pt x="236948" y="75866"/>
                </a:lnTo>
                <a:lnTo>
                  <a:pt x="236935" y="75868"/>
                </a:lnTo>
                <a:lnTo>
                  <a:pt x="236918" y="75872"/>
                </a:lnTo>
                <a:lnTo>
                  <a:pt x="236897" y="75872"/>
                </a:lnTo>
                <a:lnTo>
                  <a:pt x="236882" y="75873"/>
                </a:lnTo>
                <a:lnTo>
                  <a:pt x="236847" y="75868"/>
                </a:lnTo>
                <a:lnTo>
                  <a:pt x="236816" y="75869"/>
                </a:lnTo>
                <a:lnTo>
                  <a:pt x="236790" y="75870"/>
                </a:lnTo>
                <a:lnTo>
                  <a:pt x="236763" y="75843"/>
                </a:lnTo>
                <a:lnTo>
                  <a:pt x="236761" y="75832"/>
                </a:lnTo>
                <a:lnTo>
                  <a:pt x="236755" y="75804"/>
                </a:lnTo>
                <a:lnTo>
                  <a:pt x="236752" y="75790"/>
                </a:lnTo>
                <a:lnTo>
                  <a:pt x="236713" y="75759"/>
                </a:lnTo>
                <a:lnTo>
                  <a:pt x="236705" y="75753"/>
                </a:lnTo>
                <a:lnTo>
                  <a:pt x="236653" y="75712"/>
                </a:lnTo>
                <a:lnTo>
                  <a:pt x="236583" y="75623"/>
                </a:lnTo>
                <a:lnTo>
                  <a:pt x="236577" y="75614"/>
                </a:lnTo>
                <a:lnTo>
                  <a:pt x="236567" y="75600"/>
                </a:lnTo>
                <a:lnTo>
                  <a:pt x="236558" y="75588"/>
                </a:lnTo>
                <a:lnTo>
                  <a:pt x="236547" y="75570"/>
                </a:lnTo>
                <a:lnTo>
                  <a:pt x="236538" y="75547"/>
                </a:lnTo>
                <a:lnTo>
                  <a:pt x="236537" y="75545"/>
                </a:lnTo>
                <a:lnTo>
                  <a:pt x="236542" y="75521"/>
                </a:lnTo>
                <a:lnTo>
                  <a:pt x="236545" y="75510"/>
                </a:lnTo>
                <a:lnTo>
                  <a:pt x="236560" y="75485"/>
                </a:lnTo>
                <a:lnTo>
                  <a:pt x="236577" y="75470"/>
                </a:lnTo>
                <a:lnTo>
                  <a:pt x="236591" y="75464"/>
                </a:lnTo>
                <a:lnTo>
                  <a:pt x="236608" y="75460"/>
                </a:lnTo>
                <a:lnTo>
                  <a:pt x="236617" y="75461"/>
                </a:lnTo>
                <a:lnTo>
                  <a:pt x="236636" y="75464"/>
                </a:lnTo>
                <a:lnTo>
                  <a:pt x="236648" y="75471"/>
                </a:lnTo>
                <a:lnTo>
                  <a:pt x="236651" y="75473"/>
                </a:lnTo>
                <a:lnTo>
                  <a:pt x="236655" y="75474"/>
                </a:lnTo>
                <a:lnTo>
                  <a:pt x="236668" y="75474"/>
                </a:lnTo>
                <a:lnTo>
                  <a:pt x="236668" y="75474"/>
                </a:lnTo>
                <a:lnTo>
                  <a:pt x="236689" y="75471"/>
                </a:lnTo>
                <a:lnTo>
                  <a:pt x="236710" y="75471"/>
                </a:lnTo>
                <a:lnTo>
                  <a:pt x="236723" y="75471"/>
                </a:lnTo>
                <a:lnTo>
                  <a:pt x="236740" y="75469"/>
                </a:lnTo>
                <a:lnTo>
                  <a:pt x="236757" y="75458"/>
                </a:lnTo>
                <a:lnTo>
                  <a:pt x="236768" y="75448"/>
                </a:lnTo>
                <a:lnTo>
                  <a:pt x="236780" y="75437"/>
                </a:lnTo>
                <a:lnTo>
                  <a:pt x="236809" y="75412"/>
                </a:lnTo>
                <a:lnTo>
                  <a:pt x="236825" y="75398"/>
                </a:lnTo>
                <a:lnTo>
                  <a:pt x="236837" y="75386"/>
                </a:lnTo>
                <a:lnTo>
                  <a:pt x="236873" y="75363"/>
                </a:lnTo>
                <a:lnTo>
                  <a:pt x="236876" y="75361"/>
                </a:lnTo>
                <a:lnTo>
                  <a:pt x="236909" y="75342"/>
                </a:lnTo>
                <a:lnTo>
                  <a:pt x="236918" y="75337"/>
                </a:lnTo>
                <a:lnTo>
                  <a:pt x="236965" y="75309"/>
                </a:lnTo>
                <a:lnTo>
                  <a:pt x="237004" y="75273"/>
                </a:lnTo>
                <a:lnTo>
                  <a:pt x="237059" y="75251"/>
                </a:lnTo>
                <a:lnTo>
                  <a:pt x="237082" y="75235"/>
                </a:lnTo>
                <a:lnTo>
                  <a:pt x="237116" y="75222"/>
                </a:lnTo>
                <a:lnTo>
                  <a:pt x="237140" y="75213"/>
                </a:lnTo>
                <a:lnTo>
                  <a:pt x="237177" y="75190"/>
                </a:lnTo>
                <a:lnTo>
                  <a:pt x="237196" y="75171"/>
                </a:lnTo>
                <a:lnTo>
                  <a:pt x="237213" y="75128"/>
                </a:lnTo>
                <a:lnTo>
                  <a:pt x="237213" y="75116"/>
                </a:lnTo>
                <a:lnTo>
                  <a:pt x="237214" y="75099"/>
                </a:lnTo>
                <a:lnTo>
                  <a:pt x="237215" y="75090"/>
                </a:lnTo>
                <a:lnTo>
                  <a:pt x="237232" y="75045"/>
                </a:lnTo>
                <a:lnTo>
                  <a:pt x="237247" y="75017"/>
                </a:lnTo>
                <a:lnTo>
                  <a:pt x="237258" y="74989"/>
                </a:lnTo>
                <a:lnTo>
                  <a:pt x="237264" y="74959"/>
                </a:lnTo>
                <a:lnTo>
                  <a:pt x="237267" y="74929"/>
                </a:lnTo>
                <a:lnTo>
                  <a:pt x="237267" y="74919"/>
                </a:lnTo>
                <a:lnTo>
                  <a:pt x="237267" y="74914"/>
                </a:lnTo>
                <a:lnTo>
                  <a:pt x="237267" y="74899"/>
                </a:lnTo>
                <a:lnTo>
                  <a:pt x="237272" y="74851"/>
                </a:lnTo>
                <a:lnTo>
                  <a:pt x="237272" y="74844"/>
                </a:lnTo>
                <a:lnTo>
                  <a:pt x="237278" y="74807"/>
                </a:lnTo>
                <a:lnTo>
                  <a:pt x="237282" y="74776"/>
                </a:lnTo>
                <a:lnTo>
                  <a:pt x="237282" y="74776"/>
                </a:lnTo>
                <a:lnTo>
                  <a:pt x="237282" y="74723"/>
                </a:lnTo>
                <a:lnTo>
                  <a:pt x="237282" y="74718"/>
                </a:lnTo>
                <a:lnTo>
                  <a:pt x="237284" y="74665"/>
                </a:lnTo>
                <a:lnTo>
                  <a:pt x="237299" y="74630"/>
                </a:lnTo>
                <a:lnTo>
                  <a:pt x="237300" y="74629"/>
                </a:lnTo>
                <a:lnTo>
                  <a:pt x="237288" y="74513"/>
                </a:lnTo>
                <a:lnTo>
                  <a:pt x="237279" y="74470"/>
                </a:lnTo>
                <a:lnTo>
                  <a:pt x="237262" y="74437"/>
                </a:lnTo>
                <a:lnTo>
                  <a:pt x="237241" y="74420"/>
                </a:lnTo>
                <a:lnTo>
                  <a:pt x="237238" y="74417"/>
                </a:lnTo>
                <a:lnTo>
                  <a:pt x="237219" y="74402"/>
                </a:lnTo>
                <a:lnTo>
                  <a:pt x="237204" y="74391"/>
                </a:lnTo>
                <a:lnTo>
                  <a:pt x="237133" y="74352"/>
                </a:lnTo>
                <a:lnTo>
                  <a:pt x="237112" y="74341"/>
                </a:lnTo>
                <a:lnTo>
                  <a:pt x="237090" y="74341"/>
                </a:lnTo>
                <a:lnTo>
                  <a:pt x="237087" y="74341"/>
                </a:lnTo>
                <a:lnTo>
                  <a:pt x="237014" y="74352"/>
                </a:lnTo>
                <a:lnTo>
                  <a:pt x="236951" y="74376"/>
                </a:lnTo>
                <a:lnTo>
                  <a:pt x="236936" y="74380"/>
                </a:lnTo>
                <a:lnTo>
                  <a:pt x="236880" y="74396"/>
                </a:lnTo>
                <a:lnTo>
                  <a:pt x="236838" y="74425"/>
                </a:lnTo>
                <a:lnTo>
                  <a:pt x="236788" y="74439"/>
                </a:lnTo>
                <a:lnTo>
                  <a:pt x="236746" y="74471"/>
                </a:lnTo>
                <a:lnTo>
                  <a:pt x="236683" y="74487"/>
                </a:lnTo>
                <a:lnTo>
                  <a:pt x="236683" y="74487"/>
                </a:lnTo>
                <a:lnTo>
                  <a:pt x="236682" y="74487"/>
                </a:lnTo>
                <a:lnTo>
                  <a:pt x="236652" y="74495"/>
                </a:lnTo>
                <a:lnTo>
                  <a:pt x="236641" y="74494"/>
                </a:lnTo>
                <a:lnTo>
                  <a:pt x="236632" y="74494"/>
                </a:lnTo>
                <a:lnTo>
                  <a:pt x="236611" y="74488"/>
                </a:lnTo>
                <a:lnTo>
                  <a:pt x="236593" y="74482"/>
                </a:lnTo>
                <a:lnTo>
                  <a:pt x="236565" y="74472"/>
                </a:lnTo>
                <a:lnTo>
                  <a:pt x="236538" y="74462"/>
                </a:lnTo>
                <a:lnTo>
                  <a:pt x="236535" y="74459"/>
                </a:lnTo>
                <a:lnTo>
                  <a:pt x="236506" y="74421"/>
                </a:lnTo>
                <a:lnTo>
                  <a:pt x="236450" y="74326"/>
                </a:lnTo>
                <a:lnTo>
                  <a:pt x="236449" y="74325"/>
                </a:lnTo>
                <a:lnTo>
                  <a:pt x="236427" y="74312"/>
                </a:lnTo>
                <a:lnTo>
                  <a:pt x="236412" y="74295"/>
                </a:lnTo>
                <a:lnTo>
                  <a:pt x="236395" y="74287"/>
                </a:lnTo>
                <a:lnTo>
                  <a:pt x="236367" y="74284"/>
                </a:lnTo>
                <a:lnTo>
                  <a:pt x="236337" y="74283"/>
                </a:lnTo>
                <a:lnTo>
                  <a:pt x="236323" y="74285"/>
                </a:lnTo>
                <a:lnTo>
                  <a:pt x="236309" y="74286"/>
                </a:lnTo>
                <a:lnTo>
                  <a:pt x="236288" y="74296"/>
                </a:lnTo>
                <a:lnTo>
                  <a:pt x="236283" y="74299"/>
                </a:lnTo>
                <a:lnTo>
                  <a:pt x="236237" y="74320"/>
                </a:lnTo>
                <a:lnTo>
                  <a:pt x="236153" y="74373"/>
                </a:lnTo>
                <a:lnTo>
                  <a:pt x="236097" y="74408"/>
                </a:lnTo>
                <a:lnTo>
                  <a:pt x="236083" y="74420"/>
                </a:lnTo>
                <a:lnTo>
                  <a:pt x="236054" y="74443"/>
                </a:lnTo>
                <a:lnTo>
                  <a:pt x="236029" y="74458"/>
                </a:lnTo>
                <a:lnTo>
                  <a:pt x="235984" y="74484"/>
                </a:lnTo>
                <a:lnTo>
                  <a:pt x="235949" y="74500"/>
                </a:lnTo>
                <a:lnTo>
                  <a:pt x="235913" y="74500"/>
                </a:lnTo>
                <a:lnTo>
                  <a:pt x="235885" y="74496"/>
                </a:lnTo>
                <a:lnTo>
                  <a:pt x="235860" y="74480"/>
                </a:lnTo>
                <a:lnTo>
                  <a:pt x="235826" y="74468"/>
                </a:lnTo>
                <a:lnTo>
                  <a:pt x="235799" y="74465"/>
                </a:lnTo>
                <a:lnTo>
                  <a:pt x="235770" y="74464"/>
                </a:lnTo>
                <a:lnTo>
                  <a:pt x="235713" y="74466"/>
                </a:lnTo>
                <a:lnTo>
                  <a:pt x="235667" y="74435"/>
                </a:lnTo>
                <a:lnTo>
                  <a:pt x="235662" y="74418"/>
                </a:lnTo>
                <a:lnTo>
                  <a:pt x="235661" y="74395"/>
                </a:lnTo>
                <a:lnTo>
                  <a:pt x="235653" y="74363"/>
                </a:lnTo>
                <a:lnTo>
                  <a:pt x="235654" y="74348"/>
                </a:lnTo>
                <a:lnTo>
                  <a:pt x="235661" y="74334"/>
                </a:lnTo>
                <a:lnTo>
                  <a:pt x="235669" y="74319"/>
                </a:lnTo>
                <a:lnTo>
                  <a:pt x="235672" y="74286"/>
                </a:lnTo>
                <a:lnTo>
                  <a:pt x="235667" y="74245"/>
                </a:lnTo>
                <a:lnTo>
                  <a:pt x="235659" y="74210"/>
                </a:lnTo>
                <a:lnTo>
                  <a:pt x="235642" y="74139"/>
                </a:lnTo>
                <a:lnTo>
                  <a:pt x="235631" y="74103"/>
                </a:lnTo>
                <a:lnTo>
                  <a:pt x="235613" y="74064"/>
                </a:lnTo>
                <a:lnTo>
                  <a:pt x="235602" y="74038"/>
                </a:lnTo>
                <a:lnTo>
                  <a:pt x="235514" y="73925"/>
                </a:lnTo>
                <a:lnTo>
                  <a:pt x="235454" y="73893"/>
                </a:lnTo>
                <a:lnTo>
                  <a:pt x="235396" y="73870"/>
                </a:lnTo>
                <a:lnTo>
                  <a:pt x="235367" y="73872"/>
                </a:lnTo>
                <a:lnTo>
                  <a:pt x="235359" y="73873"/>
                </a:lnTo>
                <a:lnTo>
                  <a:pt x="235346" y="73874"/>
                </a:lnTo>
                <a:lnTo>
                  <a:pt x="235332" y="73875"/>
                </a:lnTo>
                <a:lnTo>
                  <a:pt x="235313" y="73869"/>
                </a:lnTo>
                <a:lnTo>
                  <a:pt x="235296" y="73864"/>
                </a:lnTo>
                <a:lnTo>
                  <a:pt x="235281" y="73848"/>
                </a:lnTo>
                <a:lnTo>
                  <a:pt x="235268" y="73833"/>
                </a:lnTo>
                <a:lnTo>
                  <a:pt x="235231" y="73793"/>
                </a:lnTo>
                <a:lnTo>
                  <a:pt x="235231" y="73793"/>
                </a:lnTo>
                <a:lnTo>
                  <a:pt x="235187" y="73753"/>
                </a:lnTo>
                <a:lnTo>
                  <a:pt x="235182" y="73748"/>
                </a:lnTo>
                <a:lnTo>
                  <a:pt x="235134" y="73705"/>
                </a:lnTo>
                <a:lnTo>
                  <a:pt x="235084" y="73639"/>
                </a:lnTo>
                <a:lnTo>
                  <a:pt x="235074" y="73622"/>
                </a:lnTo>
                <a:lnTo>
                  <a:pt x="235069" y="73613"/>
                </a:lnTo>
                <a:lnTo>
                  <a:pt x="235027" y="73544"/>
                </a:lnTo>
                <a:lnTo>
                  <a:pt x="235021" y="73537"/>
                </a:lnTo>
                <a:lnTo>
                  <a:pt x="235010" y="73524"/>
                </a:lnTo>
                <a:lnTo>
                  <a:pt x="234999" y="73512"/>
                </a:lnTo>
                <a:lnTo>
                  <a:pt x="234989" y="73484"/>
                </a:lnTo>
                <a:lnTo>
                  <a:pt x="234985" y="73472"/>
                </a:lnTo>
                <a:lnTo>
                  <a:pt x="234977" y="73440"/>
                </a:lnTo>
                <a:lnTo>
                  <a:pt x="234974" y="73417"/>
                </a:lnTo>
                <a:lnTo>
                  <a:pt x="234968" y="73392"/>
                </a:lnTo>
                <a:lnTo>
                  <a:pt x="234961" y="73363"/>
                </a:lnTo>
                <a:lnTo>
                  <a:pt x="234949" y="73337"/>
                </a:lnTo>
                <a:lnTo>
                  <a:pt x="234930" y="73322"/>
                </a:lnTo>
                <a:lnTo>
                  <a:pt x="234919" y="73316"/>
                </a:lnTo>
                <a:lnTo>
                  <a:pt x="234895" y="73310"/>
                </a:lnTo>
                <a:lnTo>
                  <a:pt x="234870" y="73307"/>
                </a:lnTo>
                <a:lnTo>
                  <a:pt x="234852" y="73308"/>
                </a:lnTo>
                <a:lnTo>
                  <a:pt x="234802" y="73310"/>
                </a:lnTo>
                <a:lnTo>
                  <a:pt x="234763" y="73305"/>
                </a:lnTo>
                <a:lnTo>
                  <a:pt x="234748" y="73303"/>
                </a:lnTo>
                <a:lnTo>
                  <a:pt x="234739" y="73294"/>
                </a:lnTo>
                <a:lnTo>
                  <a:pt x="234714" y="73271"/>
                </a:lnTo>
                <a:lnTo>
                  <a:pt x="234710" y="73267"/>
                </a:lnTo>
                <a:lnTo>
                  <a:pt x="234589" y="73120"/>
                </a:lnTo>
                <a:lnTo>
                  <a:pt x="234467" y="72993"/>
                </a:lnTo>
                <a:lnTo>
                  <a:pt x="234454" y="72982"/>
                </a:lnTo>
                <a:lnTo>
                  <a:pt x="234423" y="72955"/>
                </a:lnTo>
                <a:lnTo>
                  <a:pt x="234412" y="72946"/>
                </a:lnTo>
                <a:lnTo>
                  <a:pt x="234397" y="72934"/>
                </a:lnTo>
                <a:lnTo>
                  <a:pt x="234394" y="72932"/>
                </a:lnTo>
                <a:lnTo>
                  <a:pt x="234325" y="72913"/>
                </a:lnTo>
                <a:lnTo>
                  <a:pt x="234256" y="72897"/>
                </a:lnTo>
                <a:lnTo>
                  <a:pt x="234227" y="72892"/>
                </a:lnTo>
                <a:lnTo>
                  <a:pt x="234204" y="72887"/>
                </a:lnTo>
                <a:lnTo>
                  <a:pt x="234177" y="72881"/>
                </a:lnTo>
                <a:lnTo>
                  <a:pt x="234113" y="72858"/>
                </a:lnTo>
                <a:lnTo>
                  <a:pt x="234092" y="72847"/>
                </a:lnTo>
                <a:lnTo>
                  <a:pt x="234057" y="72829"/>
                </a:lnTo>
                <a:lnTo>
                  <a:pt x="234042" y="72806"/>
                </a:lnTo>
                <a:lnTo>
                  <a:pt x="234031" y="72771"/>
                </a:lnTo>
                <a:lnTo>
                  <a:pt x="234024" y="72748"/>
                </a:lnTo>
                <a:lnTo>
                  <a:pt x="234014" y="72717"/>
                </a:lnTo>
                <a:lnTo>
                  <a:pt x="234000" y="72682"/>
                </a:lnTo>
                <a:lnTo>
                  <a:pt x="233989" y="72673"/>
                </a:lnTo>
                <a:lnTo>
                  <a:pt x="233965" y="72652"/>
                </a:lnTo>
                <a:lnTo>
                  <a:pt x="233937" y="72652"/>
                </a:lnTo>
                <a:lnTo>
                  <a:pt x="233928" y="72653"/>
                </a:lnTo>
                <a:lnTo>
                  <a:pt x="233869" y="72661"/>
                </a:lnTo>
                <a:lnTo>
                  <a:pt x="233865" y="72661"/>
                </a:lnTo>
                <a:lnTo>
                  <a:pt x="233808" y="72669"/>
                </a:lnTo>
                <a:lnTo>
                  <a:pt x="233799" y="72670"/>
                </a:lnTo>
                <a:lnTo>
                  <a:pt x="233704" y="72659"/>
                </a:lnTo>
                <a:lnTo>
                  <a:pt x="233558" y="72621"/>
                </a:lnTo>
                <a:lnTo>
                  <a:pt x="233527" y="72595"/>
                </a:lnTo>
                <a:lnTo>
                  <a:pt x="233517" y="72587"/>
                </a:lnTo>
                <a:lnTo>
                  <a:pt x="233505" y="72581"/>
                </a:lnTo>
                <a:lnTo>
                  <a:pt x="233396" y="72552"/>
                </a:lnTo>
                <a:lnTo>
                  <a:pt x="233376" y="72546"/>
                </a:lnTo>
                <a:lnTo>
                  <a:pt x="233318" y="72506"/>
                </a:lnTo>
                <a:lnTo>
                  <a:pt x="233305" y="72494"/>
                </a:lnTo>
                <a:lnTo>
                  <a:pt x="233244" y="72437"/>
                </a:lnTo>
                <a:lnTo>
                  <a:pt x="233232" y="72430"/>
                </a:lnTo>
                <a:lnTo>
                  <a:pt x="233202" y="72406"/>
                </a:lnTo>
                <a:lnTo>
                  <a:pt x="233182" y="72390"/>
                </a:lnTo>
                <a:lnTo>
                  <a:pt x="233178" y="72383"/>
                </a:lnTo>
                <a:lnTo>
                  <a:pt x="233177" y="72381"/>
                </a:lnTo>
                <a:lnTo>
                  <a:pt x="233166" y="72359"/>
                </a:lnTo>
                <a:lnTo>
                  <a:pt x="233112" y="72309"/>
                </a:lnTo>
                <a:lnTo>
                  <a:pt x="233109" y="72306"/>
                </a:lnTo>
                <a:lnTo>
                  <a:pt x="233074" y="72270"/>
                </a:lnTo>
                <a:lnTo>
                  <a:pt x="233062" y="72208"/>
                </a:lnTo>
                <a:lnTo>
                  <a:pt x="233054" y="72178"/>
                </a:lnTo>
                <a:lnTo>
                  <a:pt x="233050" y="72163"/>
                </a:lnTo>
                <a:lnTo>
                  <a:pt x="233046" y="72147"/>
                </a:lnTo>
                <a:lnTo>
                  <a:pt x="233030" y="72117"/>
                </a:lnTo>
                <a:lnTo>
                  <a:pt x="233000" y="72085"/>
                </a:lnTo>
                <a:lnTo>
                  <a:pt x="232963" y="72054"/>
                </a:lnTo>
                <a:lnTo>
                  <a:pt x="232945" y="72039"/>
                </a:lnTo>
                <a:lnTo>
                  <a:pt x="232943" y="72038"/>
                </a:lnTo>
                <a:lnTo>
                  <a:pt x="232898" y="71989"/>
                </a:lnTo>
                <a:lnTo>
                  <a:pt x="232897" y="71988"/>
                </a:lnTo>
                <a:lnTo>
                  <a:pt x="232863" y="71972"/>
                </a:lnTo>
                <a:lnTo>
                  <a:pt x="232853" y="71967"/>
                </a:lnTo>
                <a:lnTo>
                  <a:pt x="232828" y="71934"/>
                </a:lnTo>
                <a:lnTo>
                  <a:pt x="232820" y="71925"/>
                </a:lnTo>
                <a:lnTo>
                  <a:pt x="232817" y="71914"/>
                </a:lnTo>
                <a:lnTo>
                  <a:pt x="232811" y="71888"/>
                </a:lnTo>
                <a:lnTo>
                  <a:pt x="232806" y="71860"/>
                </a:lnTo>
                <a:lnTo>
                  <a:pt x="232804" y="71834"/>
                </a:lnTo>
                <a:lnTo>
                  <a:pt x="232806" y="71811"/>
                </a:lnTo>
                <a:lnTo>
                  <a:pt x="232811" y="71791"/>
                </a:lnTo>
                <a:lnTo>
                  <a:pt x="232815" y="71774"/>
                </a:lnTo>
                <a:lnTo>
                  <a:pt x="232815" y="71773"/>
                </a:lnTo>
                <a:lnTo>
                  <a:pt x="232817" y="71766"/>
                </a:lnTo>
                <a:lnTo>
                  <a:pt x="232823" y="71742"/>
                </a:lnTo>
                <a:lnTo>
                  <a:pt x="232823" y="71741"/>
                </a:lnTo>
                <a:lnTo>
                  <a:pt x="232823" y="71738"/>
                </a:lnTo>
                <a:lnTo>
                  <a:pt x="232828" y="71706"/>
                </a:lnTo>
                <a:lnTo>
                  <a:pt x="232828" y="71679"/>
                </a:lnTo>
                <a:lnTo>
                  <a:pt x="232828" y="71674"/>
                </a:lnTo>
                <a:lnTo>
                  <a:pt x="232815" y="71651"/>
                </a:lnTo>
                <a:lnTo>
                  <a:pt x="232779" y="71606"/>
                </a:lnTo>
                <a:lnTo>
                  <a:pt x="232760" y="71593"/>
                </a:lnTo>
                <a:lnTo>
                  <a:pt x="232746" y="71585"/>
                </a:lnTo>
                <a:lnTo>
                  <a:pt x="232741" y="71583"/>
                </a:lnTo>
                <a:lnTo>
                  <a:pt x="232727" y="71577"/>
                </a:lnTo>
                <a:lnTo>
                  <a:pt x="232684" y="71553"/>
                </a:lnTo>
                <a:lnTo>
                  <a:pt x="232672" y="71536"/>
                </a:lnTo>
                <a:lnTo>
                  <a:pt x="232623" y="71461"/>
                </a:lnTo>
                <a:lnTo>
                  <a:pt x="232599" y="71436"/>
                </a:lnTo>
                <a:lnTo>
                  <a:pt x="232588" y="71424"/>
                </a:lnTo>
                <a:lnTo>
                  <a:pt x="232583" y="71400"/>
                </a:lnTo>
                <a:lnTo>
                  <a:pt x="232583" y="71400"/>
                </a:lnTo>
                <a:lnTo>
                  <a:pt x="232582" y="71375"/>
                </a:lnTo>
                <a:lnTo>
                  <a:pt x="232575" y="71348"/>
                </a:lnTo>
                <a:lnTo>
                  <a:pt x="232585" y="71314"/>
                </a:lnTo>
                <a:lnTo>
                  <a:pt x="232587" y="71296"/>
                </a:lnTo>
                <a:lnTo>
                  <a:pt x="232588" y="71291"/>
                </a:lnTo>
                <a:lnTo>
                  <a:pt x="232588" y="71289"/>
                </a:lnTo>
                <a:lnTo>
                  <a:pt x="232588" y="71282"/>
                </a:lnTo>
                <a:lnTo>
                  <a:pt x="232587" y="71262"/>
                </a:lnTo>
                <a:lnTo>
                  <a:pt x="232580" y="71237"/>
                </a:lnTo>
                <a:lnTo>
                  <a:pt x="232574" y="71215"/>
                </a:lnTo>
                <a:lnTo>
                  <a:pt x="232523" y="71103"/>
                </a:lnTo>
                <a:lnTo>
                  <a:pt x="232483" y="71049"/>
                </a:lnTo>
                <a:lnTo>
                  <a:pt x="232405" y="70945"/>
                </a:lnTo>
                <a:lnTo>
                  <a:pt x="232367" y="70894"/>
                </a:lnTo>
                <a:lnTo>
                  <a:pt x="232363" y="70889"/>
                </a:lnTo>
                <a:lnTo>
                  <a:pt x="232360" y="70885"/>
                </a:lnTo>
                <a:lnTo>
                  <a:pt x="232349" y="70871"/>
                </a:lnTo>
                <a:lnTo>
                  <a:pt x="232342" y="70861"/>
                </a:lnTo>
                <a:lnTo>
                  <a:pt x="232335" y="70854"/>
                </a:lnTo>
                <a:lnTo>
                  <a:pt x="232323" y="70840"/>
                </a:lnTo>
                <a:lnTo>
                  <a:pt x="232311" y="70828"/>
                </a:lnTo>
                <a:lnTo>
                  <a:pt x="232299" y="70815"/>
                </a:lnTo>
                <a:lnTo>
                  <a:pt x="232274" y="70788"/>
                </a:lnTo>
                <a:lnTo>
                  <a:pt x="232211" y="70720"/>
                </a:lnTo>
                <a:lnTo>
                  <a:pt x="232197" y="70697"/>
                </a:lnTo>
                <a:lnTo>
                  <a:pt x="232174" y="70659"/>
                </a:lnTo>
                <a:lnTo>
                  <a:pt x="232163" y="70622"/>
                </a:lnTo>
                <a:lnTo>
                  <a:pt x="232163" y="70621"/>
                </a:lnTo>
                <a:lnTo>
                  <a:pt x="232159" y="70599"/>
                </a:lnTo>
                <a:lnTo>
                  <a:pt x="232149" y="70575"/>
                </a:lnTo>
                <a:lnTo>
                  <a:pt x="232129" y="70560"/>
                </a:lnTo>
                <a:lnTo>
                  <a:pt x="232106" y="70541"/>
                </a:lnTo>
                <a:lnTo>
                  <a:pt x="232095" y="70532"/>
                </a:lnTo>
                <a:lnTo>
                  <a:pt x="232053" y="70512"/>
                </a:lnTo>
                <a:lnTo>
                  <a:pt x="231975" y="70477"/>
                </a:lnTo>
                <a:lnTo>
                  <a:pt x="231915" y="70444"/>
                </a:lnTo>
                <a:lnTo>
                  <a:pt x="231911" y="70442"/>
                </a:lnTo>
                <a:lnTo>
                  <a:pt x="231902" y="70432"/>
                </a:lnTo>
                <a:lnTo>
                  <a:pt x="231901" y="70432"/>
                </a:lnTo>
                <a:lnTo>
                  <a:pt x="231876" y="70405"/>
                </a:lnTo>
                <a:lnTo>
                  <a:pt x="231865" y="70362"/>
                </a:lnTo>
                <a:lnTo>
                  <a:pt x="231859" y="70321"/>
                </a:lnTo>
                <a:lnTo>
                  <a:pt x="231858" y="70320"/>
                </a:lnTo>
                <a:lnTo>
                  <a:pt x="231849" y="70272"/>
                </a:lnTo>
                <a:lnTo>
                  <a:pt x="231843" y="70250"/>
                </a:lnTo>
                <a:lnTo>
                  <a:pt x="231841" y="70242"/>
                </a:lnTo>
                <a:lnTo>
                  <a:pt x="231832" y="70209"/>
                </a:lnTo>
                <a:lnTo>
                  <a:pt x="231825" y="70193"/>
                </a:lnTo>
                <a:lnTo>
                  <a:pt x="231816" y="70174"/>
                </a:lnTo>
                <a:lnTo>
                  <a:pt x="231805" y="70148"/>
                </a:lnTo>
                <a:lnTo>
                  <a:pt x="231739" y="70073"/>
                </a:lnTo>
                <a:lnTo>
                  <a:pt x="231702" y="70053"/>
                </a:lnTo>
                <a:lnTo>
                  <a:pt x="231682" y="70044"/>
                </a:lnTo>
                <a:lnTo>
                  <a:pt x="231668" y="70041"/>
                </a:lnTo>
                <a:lnTo>
                  <a:pt x="231642" y="70036"/>
                </a:lnTo>
                <a:lnTo>
                  <a:pt x="231611" y="70041"/>
                </a:lnTo>
                <a:lnTo>
                  <a:pt x="231607" y="70040"/>
                </a:lnTo>
                <a:lnTo>
                  <a:pt x="231587" y="70037"/>
                </a:lnTo>
                <a:lnTo>
                  <a:pt x="231567" y="70035"/>
                </a:lnTo>
                <a:lnTo>
                  <a:pt x="231537" y="70012"/>
                </a:lnTo>
                <a:lnTo>
                  <a:pt x="231522" y="69998"/>
                </a:lnTo>
                <a:lnTo>
                  <a:pt x="231481" y="69924"/>
                </a:lnTo>
                <a:lnTo>
                  <a:pt x="231477" y="69916"/>
                </a:lnTo>
                <a:lnTo>
                  <a:pt x="231450" y="69868"/>
                </a:lnTo>
                <a:lnTo>
                  <a:pt x="231423" y="69847"/>
                </a:lnTo>
                <a:lnTo>
                  <a:pt x="231422" y="69847"/>
                </a:lnTo>
                <a:lnTo>
                  <a:pt x="231403" y="69834"/>
                </a:lnTo>
                <a:lnTo>
                  <a:pt x="231305" y="69766"/>
                </a:lnTo>
                <a:lnTo>
                  <a:pt x="231167" y="69695"/>
                </a:lnTo>
                <a:lnTo>
                  <a:pt x="231058" y="69653"/>
                </a:lnTo>
                <a:lnTo>
                  <a:pt x="230958" y="69634"/>
                </a:lnTo>
                <a:lnTo>
                  <a:pt x="230873" y="69534"/>
                </a:lnTo>
                <a:lnTo>
                  <a:pt x="230869" y="69510"/>
                </a:lnTo>
                <a:lnTo>
                  <a:pt x="230868" y="69502"/>
                </a:lnTo>
                <a:lnTo>
                  <a:pt x="230865" y="69479"/>
                </a:lnTo>
                <a:lnTo>
                  <a:pt x="230842" y="69456"/>
                </a:lnTo>
                <a:lnTo>
                  <a:pt x="230832" y="69447"/>
                </a:lnTo>
                <a:lnTo>
                  <a:pt x="230823" y="69438"/>
                </a:lnTo>
                <a:lnTo>
                  <a:pt x="230804" y="69426"/>
                </a:lnTo>
                <a:lnTo>
                  <a:pt x="230788" y="69420"/>
                </a:lnTo>
                <a:lnTo>
                  <a:pt x="230775" y="69416"/>
                </a:lnTo>
                <a:lnTo>
                  <a:pt x="230760" y="69410"/>
                </a:lnTo>
                <a:lnTo>
                  <a:pt x="230744" y="69407"/>
                </a:lnTo>
                <a:lnTo>
                  <a:pt x="230731" y="69404"/>
                </a:lnTo>
                <a:lnTo>
                  <a:pt x="230720" y="69400"/>
                </a:lnTo>
                <a:lnTo>
                  <a:pt x="230709" y="69395"/>
                </a:lnTo>
                <a:lnTo>
                  <a:pt x="230697" y="69395"/>
                </a:lnTo>
                <a:lnTo>
                  <a:pt x="230683" y="69390"/>
                </a:lnTo>
                <a:lnTo>
                  <a:pt x="230665" y="69383"/>
                </a:lnTo>
                <a:lnTo>
                  <a:pt x="230657" y="69377"/>
                </a:lnTo>
                <a:lnTo>
                  <a:pt x="230653" y="69373"/>
                </a:lnTo>
                <a:lnTo>
                  <a:pt x="230646" y="69368"/>
                </a:lnTo>
                <a:lnTo>
                  <a:pt x="230635" y="69362"/>
                </a:lnTo>
                <a:lnTo>
                  <a:pt x="230633" y="69361"/>
                </a:lnTo>
                <a:lnTo>
                  <a:pt x="230618" y="69352"/>
                </a:lnTo>
                <a:lnTo>
                  <a:pt x="230615" y="69351"/>
                </a:lnTo>
                <a:lnTo>
                  <a:pt x="230613" y="69349"/>
                </a:lnTo>
                <a:lnTo>
                  <a:pt x="230599" y="69340"/>
                </a:lnTo>
                <a:lnTo>
                  <a:pt x="230586" y="69334"/>
                </a:lnTo>
                <a:lnTo>
                  <a:pt x="230535" y="69245"/>
                </a:lnTo>
                <a:lnTo>
                  <a:pt x="230513" y="69221"/>
                </a:lnTo>
                <a:lnTo>
                  <a:pt x="230504" y="69205"/>
                </a:lnTo>
                <a:lnTo>
                  <a:pt x="230501" y="69181"/>
                </a:lnTo>
                <a:lnTo>
                  <a:pt x="230494" y="69159"/>
                </a:lnTo>
                <a:lnTo>
                  <a:pt x="230494" y="69158"/>
                </a:lnTo>
                <a:lnTo>
                  <a:pt x="230488" y="69129"/>
                </a:lnTo>
                <a:lnTo>
                  <a:pt x="230488" y="69112"/>
                </a:lnTo>
                <a:lnTo>
                  <a:pt x="230494" y="69088"/>
                </a:lnTo>
                <a:lnTo>
                  <a:pt x="230498" y="69083"/>
                </a:lnTo>
                <a:lnTo>
                  <a:pt x="230513" y="69074"/>
                </a:lnTo>
                <a:lnTo>
                  <a:pt x="230523" y="69058"/>
                </a:lnTo>
                <a:lnTo>
                  <a:pt x="230532" y="69046"/>
                </a:lnTo>
                <a:lnTo>
                  <a:pt x="230542" y="69031"/>
                </a:lnTo>
                <a:lnTo>
                  <a:pt x="230564" y="69003"/>
                </a:lnTo>
                <a:lnTo>
                  <a:pt x="230573" y="68991"/>
                </a:lnTo>
                <a:lnTo>
                  <a:pt x="230590" y="68960"/>
                </a:lnTo>
                <a:lnTo>
                  <a:pt x="230597" y="68948"/>
                </a:lnTo>
                <a:lnTo>
                  <a:pt x="230599" y="68945"/>
                </a:lnTo>
                <a:lnTo>
                  <a:pt x="230618" y="68915"/>
                </a:lnTo>
                <a:lnTo>
                  <a:pt x="230637" y="68887"/>
                </a:lnTo>
                <a:lnTo>
                  <a:pt x="230649" y="68823"/>
                </a:lnTo>
                <a:lnTo>
                  <a:pt x="230640" y="68814"/>
                </a:lnTo>
                <a:lnTo>
                  <a:pt x="230627" y="68795"/>
                </a:lnTo>
                <a:lnTo>
                  <a:pt x="230605" y="68774"/>
                </a:lnTo>
                <a:lnTo>
                  <a:pt x="230592" y="68759"/>
                </a:lnTo>
                <a:lnTo>
                  <a:pt x="230580" y="68749"/>
                </a:lnTo>
                <a:lnTo>
                  <a:pt x="230529" y="68722"/>
                </a:lnTo>
                <a:lnTo>
                  <a:pt x="230472" y="68670"/>
                </a:lnTo>
                <a:lnTo>
                  <a:pt x="230406" y="68655"/>
                </a:lnTo>
                <a:lnTo>
                  <a:pt x="230371" y="68639"/>
                </a:lnTo>
                <a:lnTo>
                  <a:pt x="230355" y="68627"/>
                </a:lnTo>
                <a:lnTo>
                  <a:pt x="230330" y="68621"/>
                </a:lnTo>
                <a:lnTo>
                  <a:pt x="230308" y="68609"/>
                </a:lnTo>
                <a:lnTo>
                  <a:pt x="230270" y="68602"/>
                </a:lnTo>
                <a:lnTo>
                  <a:pt x="230213" y="68590"/>
                </a:lnTo>
                <a:lnTo>
                  <a:pt x="230191" y="68581"/>
                </a:lnTo>
                <a:lnTo>
                  <a:pt x="230154" y="68574"/>
                </a:lnTo>
                <a:lnTo>
                  <a:pt x="230144" y="68572"/>
                </a:lnTo>
                <a:lnTo>
                  <a:pt x="230117" y="68559"/>
                </a:lnTo>
                <a:lnTo>
                  <a:pt x="230107" y="68554"/>
                </a:lnTo>
                <a:lnTo>
                  <a:pt x="230093" y="68547"/>
                </a:lnTo>
                <a:lnTo>
                  <a:pt x="230065" y="68538"/>
                </a:lnTo>
                <a:lnTo>
                  <a:pt x="230043" y="68532"/>
                </a:lnTo>
                <a:lnTo>
                  <a:pt x="229989" y="68511"/>
                </a:lnTo>
                <a:lnTo>
                  <a:pt x="229951" y="68474"/>
                </a:lnTo>
                <a:lnTo>
                  <a:pt x="229907" y="68453"/>
                </a:lnTo>
                <a:lnTo>
                  <a:pt x="229904" y="68449"/>
                </a:lnTo>
                <a:lnTo>
                  <a:pt x="229825" y="68358"/>
                </a:lnTo>
                <a:lnTo>
                  <a:pt x="229809" y="68321"/>
                </a:lnTo>
                <a:lnTo>
                  <a:pt x="229796" y="68287"/>
                </a:lnTo>
                <a:lnTo>
                  <a:pt x="229796" y="68241"/>
                </a:lnTo>
                <a:lnTo>
                  <a:pt x="229796" y="68220"/>
                </a:lnTo>
                <a:lnTo>
                  <a:pt x="229793" y="68196"/>
                </a:lnTo>
                <a:lnTo>
                  <a:pt x="229794" y="68190"/>
                </a:lnTo>
                <a:lnTo>
                  <a:pt x="229796" y="68174"/>
                </a:lnTo>
                <a:lnTo>
                  <a:pt x="229800" y="68147"/>
                </a:lnTo>
                <a:lnTo>
                  <a:pt x="229815" y="68113"/>
                </a:lnTo>
                <a:lnTo>
                  <a:pt x="229844" y="68055"/>
                </a:lnTo>
                <a:lnTo>
                  <a:pt x="229853" y="68021"/>
                </a:lnTo>
                <a:lnTo>
                  <a:pt x="229860" y="67991"/>
                </a:lnTo>
                <a:lnTo>
                  <a:pt x="229865" y="67964"/>
                </a:lnTo>
                <a:lnTo>
                  <a:pt x="229869" y="67948"/>
                </a:lnTo>
                <a:lnTo>
                  <a:pt x="229869" y="67905"/>
                </a:lnTo>
                <a:lnTo>
                  <a:pt x="229847" y="67868"/>
                </a:lnTo>
                <a:lnTo>
                  <a:pt x="229825" y="67841"/>
                </a:lnTo>
                <a:lnTo>
                  <a:pt x="229803" y="67816"/>
                </a:lnTo>
                <a:lnTo>
                  <a:pt x="229708" y="67776"/>
                </a:lnTo>
                <a:lnTo>
                  <a:pt x="229632" y="67746"/>
                </a:lnTo>
                <a:lnTo>
                  <a:pt x="229582" y="67733"/>
                </a:lnTo>
                <a:lnTo>
                  <a:pt x="229544" y="67724"/>
                </a:lnTo>
                <a:lnTo>
                  <a:pt x="229544" y="67724"/>
                </a:lnTo>
                <a:lnTo>
                  <a:pt x="229502" y="67712"/>
                </a:lnTo>
                <a:lnTo>
                  <a:pt x="229468" y="67703"/>
                </a:lnTo>
                <a:lnTo>
                  <a:pt x="229440" y="67691"/>
                </a:lnTo>
                <a:lnTo>
                  <a:pt x="229419" y="67688"/>
                </a:lnTo>
                <a:lnTo>
                  <a:pt x="229373" y="67681"/>
                </a:lnTo>
                <a:lnTo>
                  <a:pt x="229329" y="67663"/>
                </a:lnTo>
                <a:lnTo>
                  <a:pt x="229300" y="67653"/>
                </a:lnTo>
                <a:lnTo>
                  <a:pt x="229285" y="67648"/>
                </a:lnTo>
                <a:lnTo>
                  <a:pt x="229275" y="67645"/>
                </a:lnTo>
                <a:lnTo>
                  <a:pt x="229193" y="67605"/>
                </a:lnTo>
                <a:lnTo>
                  <a:pt x="229177" y="67589"/>
                </a:lnTo>
                <a:lnTo>
                  <a:pt x="229159" y="67571"/>
                </a:lnTo>
                <a:lnTo>
                  <a:pt x="229146" y="67550"/>
                </a:lnTo>
                <a:lnTo>
                  <a:pt x="229108" y="67443"/>
                </a:lnTo>
                <a:lnTo>
                  <a:pt x="229102" y="67394"/>
                </a:lnTo>
                <a:lnTo>
                  <a:pt x="229102" y="67382"/>
                </a:lnTo>
                <a:lnTo>
                  <a:pt x="229105" y="67351"/>
                </a:lnTo>
                <a:lnTo>
                  <a:pt x="229111" y="67317"/>
                </a:lnTo>
                <a:lnTo>
                  <a:pt x="229121" y="67281"/>
                </a:lnTo>
                <a:lnTo>
                  <a:pt x="229126" y="67264"/>
                </a:lnTo>
                <a:lnTo>
                  <a:pt x="229130" y="67247"/>
                </a:lnTo>
                <a:lnTo>
                  <a:pt x="229143" y="67232"/>
                </a:lnTo>
                <a:lnTo>
                  <a:pt x="229159" y="67219"/>
                </a:lnTo>
                <a:lnTo>
                  <a:pt x="229163" y="67218"/>
                </a:lnTo>
                <a:lnTo>
                  <a:pt x="229174" y="67213"/>
                </a:lnTo>
                <a:lnTo>
                  <a:pt x="229192" y="67212"/>
                </a:lnTo>
                <a:lnTo>
                  <a:pt x="229225" y="67238"/>
                </a:lnTo>
                <a:lnTo>
                  <a:pt x="229238" y="67244"/>
                </a:lnTo>
                <a:lnTo>
                  <a:pt x="229249" y="67252"/>
                </a:lnTo>
                <a:lnTo>
                  <a:pt x="229285" y="67278"/>
                </a:lnTo>
                <a:lnTo>
                  <a:pt x="229329" y="67293"/>
                </a:lnTo>
                <a:lnTo>
                  <a:pt x="229368" y="67291"/>
                </a:lnTo>
                <a:lnTo>
                  <a:pt x="229402" y="67290"/>
                </a:lnTo>
                <a:lnTo>
                  <a:pt x="229462" y="67250"/>
                </a:lnTo>
                <a:lnTo>
                  <a:pt x="229490" y="67216"/>
                </a:lnTo>
                <a:lnTo>
                  <a:pt x="229503" y="67192"/>
                </a:lnTo>
                <a:lnTo>
                  <a:pt x="229536" y="67126"/>
                </a:lnTo>
                <a:lnTo>
                  <a:pt x="229550" y="67097"/>
                </a:lnTo>
                <a:lnTo>
                  <a:pt x="229538" y="67070"/>
                </a:lnTo>
                <a:lnTo>
                  <a:pt x="229528" y="67059"/>
                </a:lnTo>
                <a:lnTo>
                  <a:pt x="229506" y="67033"/>
                </a:lnTo>
                <a:lnTo>
                  <a:pt x="229487" y="67008"/>
                </a:lnTo>
                <a:lnTo>
                  <a:pt x="229471" y="66950"/>
                </a:lnTo>
                <a:lnTo>
                  <a:pt x="229395" y="66917"/>
                </a:lnTo>
                <a:lnTo>
                  <a:pt x="229364" y="66901"/>
                </a:lnTo>
                <a:lnTo>
                  <a:pt x="229323" y="66889"/>
                </a:lnTo>
                <a:lnTo>
                  <a:pt x="229306" y="66885"/>
                </a:lnTo>
                <a:lnTo>
                  <a:pt x="229256" y="66872"/>
                </a:lnTo>
                <a:lnTo>
                  <a:pt x="229241" y="66868"/>
                </a:lnTo>
                <a:lnTo>
                  <a:pt x="229212" y="66846"/>
                </a:lnTo>
                <a:lnTo>
                  <a:pt x="229155" y="66809"/>
                </a:lnTo>
                <a:lnTo>
                  <a:pt x="229118" y="66791"/>
                </a:lnTo>
                <a:lnTo>
                  <a:pt x="229106" y="66781"/>
                </a:lnTo>
                <a:lnTo>
                  <a:pt x="229092" y="66770"/>
                </a:lnTo>
                <a:lnTo>
                  <a:pt x="229076" y="66755"/>
                </a:lnTo>
                <a:lnTo>
                  <a:pt x="229067" y="66747"/>
                </a:lnTo>
                <a:lnTo>
                  <a:pt x="229061" y="66742"/>
                </a:lnTo>
                <a:lnTo>
                  <a:pt x="229051" y="66733"/>
                </a:lnTo>
                <a:lnTo>
                  <a:pt x="229039" y="66715"/>
                </a:lnTo>
                <a:lnTo>
                  <a:pt x="229023" y="66663"/>
                </a:lnTo>
                <a:lnTo>
                  <a:pt x="229016" y="66650"/>
                </a:lnTo>
                <a:lnTo>
                  <a:pt x="229001" y="66628"/>
                </a:lnTo>
                <a:lnTo>
                  <a:pt x="228988" y="66611"/>
                </a:lnTo>
                <a:lnTo>
                  <a:pt x="228972" y="66580"/>
                </a:lnTo>
                <a:lnTo>
                  <a:pt x="228937" y="66515"/>
                </a:lnTo>
                <a:lnTo>
                  <a:pt x="228933" y="66508"/>
                </a:lnTo>
                <a:lnTo>
                  <a:pt x="228897" y="66440"/>
                </a:lnTo>
                <a:lnTo>
                  <a:pt x="228860" y="66372"/>
                </a:lnTo>
                <a:lnTo>
                  <a:pt x="228859" y="66369"/>
                </a:lnTo>
                <a:lnTo>
                  <a:pt x="228824" y="66329"/>
                </a:lnTo>
                <a:lnTo>
                  <a:pt x="228789" y="66289"/>
                </a:lnTo>
                <a:lnTo>
                  <a:pt x="228767" y="66247"/>
                </a:lnTo>
                <a:lnTo>
                  <a:pt x="228745" y="66204"/>
                </a:lnTo>
                <a:lnTo>
                  <a:pt x="228720" y="66149"/>
                </a:lnTo>
                <a:lnTo>
                  <a:pt x="228698" y="66121"/>
                </a:lnTo>
                <a:lnTo>
                  <a:pt x="228666" y="66035"/>
                </a:lnTo>
                <a:lnTo>
                  <a:pt x="228663" y="66027"/>
                </a:lnTo>
                <a:lnTo>
                  <a:pt x="228644" y="65974"/>
                </a:lnTo>
                <a:lnTo>
                  <a:pt x="228644" y="65973"/>
                </a:lnTo>
                <a:lnTo>
                  <a:pt x="228625" y="65892"/>
                </a:lnTo>
                <a:lnTo>
                  <a:pt x="228596" y="65851"/>
                </a:lnTo>
                <a:lnTo>
                  <a:pt x="228562" y="65803"/>
                </a:lnTo>
                <a:lnTo>
                  <a:pt x="228543" y="65779"/>
                </a:lnTo>
                <a:lnTo>
                  <a:pt x="228413" y="65665"/>
                </a:lnTo>
                <a:lnTo>
                  <a:pt x="228382" y="65589"/>
                </a:lnTo>
                <a:lnTo>
                  <a:pt x="228381" y="65587"/>
                </a:lnTo>
                <a:lnTo>
                  <a:pt x="228322" y="65494"/>
                </a:lnTo>
                <a:lnTo>
                  <a:pt x="228271" y="65473"/>
                </a:lnTo>
                <a:lnTo>
                  <a:pt x="228233" y="65454"/>
                </a:lnTo>
                <a:lnTo>
                  <a:pt x="228205" y="65430"/>
                </a:lnTo>
                <a:lnTo>
                  <a:pt x="228186" y="65408"/>
                </a:lnTo>
                <a:lnTo>
                  <a:pt x="228139" y="65329"/>
                </a:lnTo>
                <a:lnTo>
                  <a:pt x="228072" y="65286"/>
                </a:lnTo>
                <a:lnTo>
                  <a:pt x="228044" y="65255"/>
                </a:lnTo>
                <a:lnTo>
                  <a:pt x="227955" y="65206"/>
                </a:lnTo>
                <a:lnTo>
                  <a:pt x="227911" y="65188"/>
                </a:lnTo>
                <a:lnTo>
                  <a:pt x="227867" y="65188"/>
                </a:lnTo>
                <a:lnTo>
                  <a:pt x="227816" y="65197"/>
                </a:lnTo>
                <a:lnTo>
                  <a:pt x="227772" y="65213"/>
                </a:lnTo>
                <a:lnTo>
                  <a:pt x="227734" y="65237"/>
                </a:lnTo>
                <a:lnTo>
                  <a:pt x="227712" y="65268"/>
                </a:lnTo>
                <a:lnTo>
                  <a:pt x="227703" y="65301"/>
                </a:lnTo>
                <a:lnTo>
                  <a:pt x="227684" y="65350"/>
                </a:lnTo>
                <a:lnTo>
                  <a:pt x="227652" y="65445"/>
                </a:lnTo>
                <a:lnTo>
                  <a:pt x="227576" y="65491"/>
                </a:lnTo>
                <a:lnTo>
                  <a:pt x="227526" y="65518"/>
                </a:lnTo>
                <a:lnTo>
                  <a:pt x="227343" y="65586"/>
                </a:lnTo>
                <a:lnTo>
                  <a:pt x="227264" y="65638"/>
                </a:lnTo>
                <a:lnTo>
                  <a:pt x="227179" y="65699"/>
                </a:lnTo>
                <a:lnTo>
                  <a:pt x="226973" y="65935"/>
                </a:lnTo>
                <a:lnTo>
                  <a:pt x="226929" y="65983"/>
                </a:lnTo>
                <a:lnTo>
                  <a:pt x="226851" y="66059"/>
                </a:lnTo>
                <a:lnTo>
                  <a:pt x="226809" y="66100"/>
                </a:lnTo>
                <a:lnTo>
                  <a:pt x="226794" y="66102"/>
                </a:lnTo>
                <a:lnTo>
                  <a:pt x="226743" y="66111"/>
                </a:lnTo>
                <a:lnTo>
                  <a:pt x="226736" y="66112"/>
                </a:lnTo>
                <a:lnTo>
                  <a:pt x="226683" y="66112"/>
                </a:lnTo>
                <a:lnTo>
                  <a:pt x="226654" y="66106"/>
                </a:lnTo>
                <a:lnTo>
                  <a:pt x="226632" y="66072"/>
                </a:lnTo>
                <a:lnTo>
                  <a:pt x="226620" y="66048"/>
                </a:lnTo>
                <a:lnTo>
                  <a:pt x="226602" y="66009"/>
                </a:lnTo>
                <a:lnTo>
                  <a:pt x="226594" y="65993"/>
                </a:lnTo>
                <a:lnTo>
                  <a:pt x="226588" y="65965"/>
                </a:lnTo>
                <a:lnTo>
                  <a:pt x="226509" y="65901"/>
                </a:lnTo>
                <a:lnTo>
                  <a:pt x="226465" y="65864"/>
                </a:lnTo>
                <a:lnTo>
                  <a:pt x="226449" y="65852"/>
                </a:lnTo>
                <a:lnTo>
                  <a:pt x="226351" y="65843"/>
                </a:lnTo>
                <a:lnTo>
                  <a:pt x="226250" y="65834"/>
                </a:lnTo>
                <a:lnTo>
                  <a:pt x="226206" y="65831"/>
                </a:lnTo>
                <a:lnTo>
                  <a:pt x="226202" y="65830"/>
                </a:lnTo>
                <a:lnTo>
                  <a:pt x="226106" y="65815"/>
                </a:lnTo>
                <a:lnTo>
                  <a:pt x="226106" y="65815"/>
                </a:lnTo>
                <a:lnTo>
                  <a:pt x="226023" y="65803"/>
                </a:lnTo>
                <a:lnTo>
                  <a:pt x="225966" y="65782"/>
                </a:lnTo>
                <a:lnTo>
                  <a:pt x="225956" y="65779"/>
                </a:lnTo>
                <a:lnTo>
                  <a:pt x="225941" y="65775"/>
                </a:lnTo>
                <a:lnTo>
                  <a:pt x="225902" y="65768"/>
                </a:lnTo>
                <a:lnTo>
                  <a:pt x="225877" y="65763"/>
                </a:lnTo>
                <a:lnTo>
                  <a:pt x="225855" y="65736"/>
                </a:lnTo>
                <a:lnTo>
                  <a:pt x="225846" y="65714"/>
                </a:lnTo>
                <a:lnTo>
                  <a:pt x="225824" y="65678"/>
                </a:lnTo>
                <a:lnTo>
                  <a:pt x="225819" y="65667"/>
                </a:lnTo>
                <a:lnTo>
                  <a:pt x="225754" y="65525"/>
                </a:lnTo>
                <a:lnTo>
                  <a:pt x="225735" y="65497"/>
                </a:lnTo>
                <a:lnTo>
                  <a:pt x="225713" y="65465"/>
                </a:lnTo>
                <a:lnTo>
                  <a:pt x="225669" y="65402"/>
                </a:lnTo>
                <a:lnTo>
                  <a:pt x="225596" y="65292"/>
                </a:lnTo>
                <a:lnTo>
                  <a:pt x="225595" y="65290"/>
                </a:lnTo>
                <a:lnTo>
                  <a:pt x="225575" y="65260"/>
                </a:lnTo>
                <a:lnTo>
                  <a:pt x="225539" y="65206"/>
                </a:lnTo>
                <a:lnTo>
                  <a:pt x="225517" y="65173"/>
                </a:lnTo>
                <a:lnTo>
                  <a:pt x="225495" y="65115"/>
                </a:lnTo>
                <a:lnTo>
                  <a:pt x="225476" y="65072"/>
                </a:lnTo>
                <a:lnTo>
                  <a:pt x="225475" y="65066"/>
                </a:lnTo>
                <a:lnTo>
                  <a:pt x="225464" y="65035"/>
                </a:lnTo>
                <a:lnTo>
                  <a:pt x="225451" y="64995"/>
                </a:lnTo>
                <a:lnTo>
                  <a:pt x="225429" y="64944"/>
                </a:lnTo>
                <a:lnTo>
                  <a:pt x="225411" y="64904"/>
                </a:lnTo>
                <a:lnTo>
                  <a:pt x="225409" y="64899"/>
                </a:lnTo>
                <a:lnTo>
                  <a:pt x="225385" y="64861"/>
                </a:lnTo>
                <a:lnTo>
                  <a:pt x="225370" y="64842"/>
                </a:lnTo>
                <a:lnTo>
                  <a:pt x="225363" y="64833"/>
                </a:lnTo>
                <a:lnTo>
                  <a:pt x="225328" y="64787"/>
                </a:lnTo>
                <a:lnTo>
                  <a:pt x="225315" y="64775"/>
                </a:lnTo>
                <a:lnTo>
                  <a:pt x="225303" y="64766"/>
                </a:lnTo>
                <a:lnTo>
                  <a:pt x="225284" y="64760"/>
                </a:lnTo>
                <a:lnTo>
                  <a:pt x="225269" y="64755"/>
                </a:lnTo>
                <a:lnTo>
                  <a:pt x="225246" y="64748"/>
                </a:lnTo>
                <a:lnTo>
                  <a:pt x="225233" y="64738"/>
                </a:lnTo>
                <a:lnTo>
                  <a:pt x="225205" y="64709"/>
                </a:lnTo>
                <a:lnTo>
                  <a:pt x="225202" y="64705"/>
                </a:lnTo>
                <a:lnTo>
                  <a:pt x="225187" y="64687"/>
                </a:lnTo>
                <a:lnTo>
                  <a:pt x="225174" y="64672"/>
                </a:lnTo>
                <a:lnTo>
                  <a:pt x="225173" y="64671"/>
                </a:lnTo>
                <a:lnTo>
                  <a:pt x="225167" y="64656"/>
                </a:lnTo>
                <a:lnTo>
                  <a:pt x="225161" y="64625"/>
                </a:lnTo>
                <a:lnTo>
                  <a:pt x="225154" y="64598"/>
                </a:lnTo>
                <a:lnTo>
                  <a:pt x="225154" y="64576"/>
                </a:lnTo>
                <a:lnTo>
                  <a:pt x="225151" y="64537"/>
                </a:lnTo>
                <a:lnTo>
                  <a:pt x="225151" y="64519"/>
                </a:lnTo>
                <a:lnTo>
                  <a:pt x="225151" y="64485"/>
                </a:lnTo>
                <a:lnTo>
                  <a:pt x="225159" y="64466"/>
                </a:lnTo>
                <a:lnTo>
                  <a:pt x="225202" y="64414"/>
                </a:lnTo>
                <a:lnTo>
                  <a:pt x="225224" y="64390"/>
                </a:lnTo>
                <a:lnTo>
                  <a:pt x="225259" y="64350"/>
                </a:lnTo>
                <a:lnTo>
                  <a:pt x="225267" y="64339"/>
                </a:lnTo>
                <a:lnTo>
                  <a:pt x="225287" y="64313"/>
                </a:lnTo>
                <a:lnTo>
                  <a:pt x="225287" y="64313"/>
                </a:lnTo>
                <a:lnTo>
                  <a:pt x="225297" y="64302"/>
                </a:lnTo>
                <a:lnTo>
                  <a:pt x="225308" y="64290"/>
                </a:lnTo>
                <a:lnTo>
                  <a:pt x="225344" y="64252"/>
                </a:lnTo>
                <a:lnTo>
                  <a:pt x="225372" y="64196"/>
                </a:lnTo>
                <a:lnTo>
                  <a:pt x="225388" y="64163"/>
                </a:lnTo>
                <a:lnTo>
                  <a:pt x="225404" y="64121"/>
                </a:lnTo>
                <a:lnTo>
                  <a:pt x="225406" y="64114"/>
                </a:lnTo>
                <a:lnTo>
                  <a:pt x="225420" y="64081"/>
                </a:lnTo>
                <a:lnTo>
                  <a:pt x="225426" y="64023"/>
                </a:lnTo>
                <a:lnTo>
                  <a:pt x="225426" y="64001"/>
                </a:lnTo>
                <a:lnTo>
                  <a:pt x="225426" y="63995"/>
                </a:lnTo>
                <a:lnTo>
                  <a:pt x="225448" y="63865"/>
                </a:lnTo>
                <a:lnTo>
                  <a:pt x="225448" y="63864"/>
                </a:lnTo>
                <a:lnTo>
                  <a:pt x="225445" y="63777"/>
                </a:lnTo>
                <a:lnTo>
                  <a:pt x="225443" y="63713"/>
                </a:lnTo>
                <a:lnTo>
                  <a:pt x="225442" y="63680"/>
                </a:lnTo>
                <a:lnTo>
                  <a:pt x="225407" y="63500"/>
                </a:lnTo>
                <a:lnTo>
                  <a:pt x="225347" y="63335"/>
                </a:lnTo>
                <a:lnTo>
                  <a:pt x="225312" y="63286"/>
                </a:lnTo>
                <a:lnTo>
                  <a:pt x="225300" y="63265"/>
                </a:lnTo>
                <a:lnTo>
                  <a:pt x="225291" y="63252"/>
                </a:lnTo>
                <a:lnTo>
                  <a:pt x="225284" y="63240"/>
                </a:lnTo>
                <a:lnTo>
                  <a:pt x="225267" y="63207"/>
                </a:lnTo>
                <a:lnTo>
                  <a:pt x="225255" y="63185"/>
                </a:lnTo>
                <a:lnTo>
                  <a:pt x="225246" y="63173"/>
                </a:lnTo>
                <a:lnTo>
                  <a:pt x="225233" y="63157"/>
                </a:lnTo>
                <a:lnTo>
                  <a:pt x="225178" y="63122"/>
                </a:lnTo>
                <a:lnTo>
                  <a:pt x="225161" y="63111"/>
                </a:lnTo>
                <a:lnTo>
                  <a:pt x="225097" y="63111"/>
                </a:lnTo>
                <a:lnTo>
                  <a:pt x="225069" y="63111"/>
                </a:lnTo>
                <a:lnTo>
                  <a:pt x="224927" y="63056"/>
                </a:lnTo>
                <a:lnTo>
                  <a:pt x="224839" y="63056"/>
                </a:lnTo>
                <a:lnTo>
                  <a:pt x="224737" y="63071"/>
                </a:lnTo>
                <a:lnTo>
                  <a:pt x="224668" y="63087"/>
                </a:lnTo>
                <a:lnTo>
                  <a:pt x="224542" y="63089"/>
                </a:lnTo>
                <a:lnTo>
                  <a:pt x="224494" y="63090"/>
                </a:lnTo>
                <a:lnTo>
                  <a:pt x="224494" y="63090"/>
                </a:lnTo>
                <a:lnTo>
                  <a:pt x="224443" y="63100"/>
                </a:lnTo>
                <a:lnTo>
                  <a:pt x="224415" y="63105"/>
                </a:lnTo>
                <a:lnTo>
                  <a:pt x="224395" y="63097"/>
                </a:lnTo>
                <a:lnTo>
                  <a:pt x="224371" y="63093"/>
                </a:lnTo>
                <a:lnTo>
                  <a:pt x="224343" y="63090"/>
                </a:lnTo>
                <a:lnTo>
                  <a:pt x="224324" y="63071"/>
                </a:lnTo>
                <a:lnTo>
                  <a:pt x="224308" y="63062"/>
                </a:lnTo>
                <a:lnTo>
                  <a:pt x="224292" y="63053"/>
                </a:lnTo>
                <a:lnTo>
                  <a:pt x="224280" y="63047"/>
                </a:lnTo>
                <a:lnTo>
                  <a:pt x="224261" y="63035"/>
                </a:lnTo>
                <a:lnTo>
                  <a:pt x="224212" y="62997"/>
                </a:lnTo>
                <a:lnTo>
                  <a:pt x="224207" y="62995"/>
                </a:lnTo>
                <a:lnTo>
                  <a:pt x="224180" y="62977"/>
                </a:lnTo>
                <a:lnTo>
                  <a:pt x="224156" y="62961"/>
                </a:lnTo>
                <a:lnTo>
                  <a:pt x="224119" y="62925"/>
                </a:lnTo>
                <a:lnTo>
                  <a:pt x="224108" y="62914"/>
                </a:lnTo>
                <a:lnTo>
                  <a:pt x="224093" y="62897"/>
                </a:lnTo>
                <a:lnTo>
                  <a:pt x="224064" y="62872"/>
                </a:lnTo>
                <a:lnTo>
                  <a:pt x="224062" y="62870"/>
                </a:lnTo>
                <a:lnTo>
                  <a:pt x="224033" y="62836"/>
                </a:lnTo>
                <a:lnTo>
                  <a:pt x="224030" y="62831"/>
                </a:lnTo>
                <a:lnTo>
                  <a:pt x="224008" y="62796"/>
                </a:lnTo>
                <a:lnTo>
                  <a:pt x="223958" y="62734"/>
                </a:lnTo>
                <a:lnTo>
                  <a:pt x="223932" y="62701"/>
                </a:lnTo>
                <a:lnTo>
                  <a:pt x="223913" y="62665"/>
                </a:lnTo>
                <a:lnTo>
                  <a:pt x="223901" y="62643"/>
                </a:lnTo>
                <a:lnTo>
                  <a:pt x="223875" y="62604"/>
                </a:lnTo>
                <a:lnTo>
                  <a:pt x="223872" y="62601"/>
                </a:lnTo>
                <a:lnTo>
                  <a:pt x="223867" y="62596"/>
                </a:lnTo>
                <a:lnTo>
                  <a:pt x="223860" y="62588"/>
                </a:lnTo>
                <a:lnTo>
                  <a:pt x="223844" y="62576"/>
                </a:lnTo>
                <a:lnTo>
                  <a:pt x="223836" y="62572"/>
                </a:lnTo>
                <a:lnTo>
                  <a:pt x="223790" y="62545"/>
                </a:lnTo>
                <a:lnTo>
                  <a:pt x="223752" y="62512"/>
                </a:lnTo>
                <a:lnTo>
                  <a:pt x="223742" y="62505"/>
                </a:lnTo>
                <a:lnTo>
                  <a:pt x="223720" y="62492"/>
                </a:lnTo>
                <a:lnTo>
                  <a:pt x="223717" y="62490"/>
                </a:lnTo>
                <a:lnTo>
                  <a:pt x="223711" y="62478"/>
                </a:lnTo>
                <a:lnTo>
                  <a:pt x="223699" y="62451"/>
                </a:lnTo>
                <a:lnTo>
                  <a:pt x="223698" y="62449"/>
                </a:lnTo>
                <a:lnTo>
                  <a:pt x="223679" y="62407"/>
                </a:lnTo>
                <a:lnTo>
                  <a:pt x="223677" y="62402"/>
                </a:lnTo>
                <a:lnTo>
                  <a:pt x="223676" y="62402"/>
                </a:lnTo>
                <a:lnTo>
                  <a:pt x="223676" y="62401"/>
                </a:lnTo>
                <a:lnTo>
                  <a:pt x="223670" y="62380"/>
                </a:lnTo>
                <a:lnTo>
                  <a:pt x="223664" y="62350"/>
                </a:lnTo>
                <a:lnTo>
                  <a:pt x="223664" y="62331"/>
                </a:lnTo>
                <a:lnTo>
                  <a:pt x="223664" y="62312"/>
                </a:lnTo>
                <a:lnTo>
                  <a:pt x="223664" y="62289"/>
                </a:lnTo>
                <a:lnTo>
                  <a:pt x="223668" y="62262"/>
                </a:lnTo>
                <a:lnTo>
                  <a:pt x="223680" y="62188"/>
                </a:lnTo>
                <a:lnTo>
                  <a:pt x="223680" y="62157"/>
                </a:lnTo>
                <a:lnTo>
                  <a:pt x="223670" y="62120"/>
                </a:lnTo>
                <a:lnTo>
                  <a:pt x="223667" y="62084"/>
                </a:lnTo>
                <a:lnTo>
                  <a:pt x="223667" y="62065"/>
                </a:lnTo>
                <a:lnTo>
                  <a:pt x="223661" y="62026"/>
                </a:lnTo>
                <a:lnTo>
                  <a:pt x="223654" y="61998"/>
                </a:lnTo>
                <a:lnTo>
                  <a:pt x="223648" y="61977"/>
                </a:lnTo>
                <a:lnTo>
                  <a:pt x="223644" y="61968"/>
                </a:lnTo>
                <a:lnTo>
                  <a:pt x="223637" y="61952"/>
                </a:lnTo>
                <a:lnTo>
                  <a:pt x="223637" y="61952"/>
                </a:lnTo>
                <a:lnTo>
                  <a:pt x="223607" y="61891"/>
                </a:lnTo>
                <a:lnTo>
                  <a:pt x="223604" y="61866"/>
                </a:lnTo>
                <a:lnTo>
                  <a:pt x="223610" y="61802"/>
                </a:lnTo>
                <a:lnTo>
                  <a:pt x="223610" y="61769"/>
                </a:lnTo>
                <a:lnTo>
                  <a:pt x="223610" y="61741"/>
                </a:lnTo>
                <a:lnTo>
                  <a:pt x="223611" y="61727"/>
                </a:lnTo>
                <a:lnTo>
                  <a:pt x="223613" y="61683"/>
                </a:lnTo>
                <a:lnTo>
                  <a:pt x="223620" y="61631"/>
                </a:lnTo>
                <a:lnTo>
                  <a:pt x="223629" y="61576"/>
                </a:lnTo>
                <a:lnTo>
                  <a:pt x="223629" y="61552"/>
                </a:lnTo>
                <a:lnTo>
                  <a:pt x="223626" y="61527"/>
                </a:lnTo>
                <a:lnTo>
                  <a:pt x="223616" y="61497"/>
                </a:lnTo>
                <a:lnTo>
                  <a:pt x="223593" y="61446"/>
                </a:lnTo>
                <a:lnTo>
                  <a:pt x="223579" y="61415"/>
                </a:lnTo>
                <a:lnTo>
                  <a:pt x="223572" y="61402"/>
                </a:lnTo>
                <a:lnTo>
                  <a:pt x="223549" y="61383"/>
                </a:lnTo>
                <a:lnTo>
                  <a:pt x="223537" y="61374"/>
                </a:lnTo>
                <a:lnTo>
                  <a:pt x="223531" y="61371"/>
                </a:lnTo>
                <a:lnTo>
                  <a:pt x="223500" y="61356"/>
                </a:lnTo>
                <a:lnTo>
                  <a:pt x="223490" y="61349"/>
                </a:lnTo>
                <a:lnTo>
                  <a:pt x="223487" y="61347"/>
                </a:lnTo>
                <a:lnTo>
                  <a:pt x="223465" y="61341"/>
                </a:lnTo>
                <a:lnTo>
                  <a:pt x="223462" y="61339"/>
                </a:lnTo>
                <a:lnTo>
                  <a:pt x="223370" y="61316"/>
                </a:lnTo>
                <a:lnTo>
                  <a:pt x="223329" y="61301"/>
                </a:lnTo>
                <a:lnTo>
                  <a:pt x="223301" y="61292"/>
                </a:lnTo>
                <a:lnTo>
                  <a:pt x="223279" y="61276"/>
                </a:lnTo>
                <a:lnTo>
                  <a:pt x="223263" y="61252"/>
                </a:lnTo>
                <a:lnTo>
                  <a:pt x="223250" y="61209"/>
                </a:lnTo>
                <a:lnTo>
                  <a:pt x="223249" y="61208"/>
                </a:lnTo>
                <a:lnTo>
                  <a:pt x="223247" y="61206"/>
                </a:lnTo>
                <a:lnTo>
                  <a:pt x="223241" y="61163"/>
                </a:lnTo>
                <a:lnTo>
                  <a:pt x="223231" y="61120"/>
                </a:lnTo>
                <a:lnTo>
                  <a:pt x="223216" y="61085"/>
                </a:lnTo>
                <a:lnTo>
                  <a:pt x="223215" y="61084"/>
                </a:lnTo>
                <a:lnTo>
                  <a:pt x="223209" y="61056"/>
                </a:lnTo>
                <a:lnTo>
                  <a:pt x="223199" y="61022"/>
                </a:lnTo>
                <a:lnTo>
                  <a:pt x="223156" y="60877"/>
                </a:lnTo>
                <a:lnTo>
                  <a:pt x="223155" y="60873"/>
                </a:lnTo>
                <a:lnTo>
                  <a:pt x="223143" y="60824"/>
                </a:lnTo>
                <a:lnTo>
                  <a:pt x="223141" y="60818"/>
                </a:lnTo>
                <a:lnTo>
                  <a:pt x="223130" y="60769"/>
                </a:lnTo>
                <a:lnTo>
                  <a:pt x="223121" y="60729"/>
                </a:lnTo>
                <a:lnTo>
                  <a:pt x="223115" y="60712"/>
                </a:lnTo>
                <a:lnTo>
                  <a:pt x="223099" y="60659"/>
                </a:lnTo>
                <a:lnTo>
                  <a:pt x="223099" y="60657"/>
                </a:lnTo>
                <a:lnTo>
                  <a:pt x="223054" y="60579"/>
                </a:lnTo>
                <a:lnTo>
                  <a:pt x="223035" y="60558"/>
                </a:lnTo>
                <a:lnTo>
                  <a:pt x="223016" y="60527"/>
                </a:lnTo>
                <a:lnTo>
                  <a:pt x="223004" y="60512"/>
                </a:lnTo>
                <a:lnTo>
                  <a:pt x="222994" y="60494"/>
                </a:lnTo>
                <a:lnTo>
                  <a:pt x="222993" y="60489"/>
                </a:lnTo>
                <a:lnTo>
                  <a:pt x="222982" y="60472"/>
                </a:lnTo>
                <a:lnTo>
                  <a:pt x="222969" y="60457"/>
                </a:lnTo>
                <a:lnTo>
                  <a:pt x="222963" y="60442"/>
                </a:lnTo>
                <a:lnTo>
                  <a:pt x="222960" y="60437"/>
                </a:lnTo>
                <a:lnTo>
                  <a:pt x="222951" y="60422"/>
                </a:lnTo>
                <a:lnTo>
                  <a:pt x="222950" y="60420"/>
                </a:lnTo>
                <a:lnTo>
                  <a:pt x="222950" y="60417"/>
                </a:lnTo>
                <a:lnTo>
                  <a:pt x="222950" y="60416"/>
                </a:lnTo>
                <a:lnTo>
                  <a:pt x="222947" y="60387"/>
                </a:lnTo>
                <a:lnTo>
                  <a:pt x="222947" y="60356"/>
                </a:lnTo>
                <a:lnTo>
                  <a:pt x="222947" y="60350"/>
                </a:lnTo>
                <a:lnTo>
                  <a:pt x="222956" y="60335"/>
                </a:lnTo>
                <a:lnTo>
                  <a:pt x="222956" y="60328"/>
                </a:lnTo>
                <a:lnTo>
                  <a:pt x="222956" y="60322"/>
                </a:lnTo>
                <a:lnTo>
                  <a:pt x="222966" y="60307"/>
                </a:lnTo>
                <a:lnTo>
                  <a:pt x="222975" y="60296"/>
                </a:lnTo>
                <a:lnTo>
                  <a:pt x="222991" y="60276"/>
                </a:lnTo>
                <a:lnTo>
                  <a:pt x="223020" y="60237"/>
                </a:lnTo>
                <a:lnTo>
                  <a:pt x="223042" y="60203"/>
                </a:lnTo>
                <a:lnTo>
                  <a:pt x="223070" y="60173"/>
                </a:lnTo>
                <a:lnTo>
                  <a:pt x="223082" y="60164"/>
                </a:lnTo>
                <a:lnTo>
                  <a:pt x="223099" y="60151"/>
                </a:lnTo>
                <a:lnTo>
                  <a:pt x="223102" y="60148"/>
                </a:lnTo>
                <a:lnTo>
                  <a:pt x="223136" y="60133"/>
                </a:lnTo>
                <a:lnTo>
                  <a:pt x="223168" y="60111"/>
                </a:lnTo>
                <a:lnTo>
                  <a:pt x="223190" y="60096"/>
                </a:lnTo>
                <a:lnTo>
                  <a:pt x="223212" y="60069"/>
                </a:lnTo>
                <a:lnTo>
                  <a:pt x="223234" y="60050"/>
                </a:lnTo>
                <a:lnTo>
                  <a:pt x="223247" y="60029"/>
                </a:lnTo>
                <a:lnTo>
                  <a:pt x="223260" y="60007"/>
                </a:lnTo>
                <a:lnTo>
                  <a:pt x="223272" y="59958"/>
                </a:lnTo>
                <a:lnTo>
                  <a:pt x="223279" y="59925"/>
                </a:lnTo>
                <a:lnTo>
                  <a:pt x="223285" y="59888"/>
                </a:lnTo>
                <a:lnTo>
                  <a:pt x="223285" y="59842"/>
                </a:lnTo>
                <a:lnTo>
                  <a:pt x="223285" y="59836"/>
                </a:lnTo>
                <a:lnTo>
                  <a:pt x="223285" y="59802"/>
                </a:lnTo>
                <a:lnTo>
                  <a:pt x="223285" y="59796"/>
                </a:lnTo>
                <a:lnTo>
                  <a:pt x="223206" y="59607"/>
                </a:lnTo>
                <a:lnTo>
                  <a:pt x="223171" y="59509"/>
                </a:lnTo>
                <a:lnTo>
                  <a:pt x="223136" y="59454"/>
                </a:lnTo>
                <a:lnTo>
                  <a:pt x="223131" y="59448"/>
                </a:lnTo>
                <a:lnTo>
                  <a:pt x="223041" y="59346"/>
                </a:lnTo>
                <a:lnTo>
                  <a:pt x="222972" y="59268"/>
                </a:lnTo>
                <a:lnTo>
                  <a:pt x="222922" y="59209"/>
                </a:lnTo>
                <a:lnTo>
                  <a:pt x="222909" y="59200"/>
                </a:lnTo>
                <a:lnTo>
                  <a:pt x="222893" y="59191"/>
                </a:lnTo>
                <a:lnTo>
                  <a:pt x="222874" y="59185"/>
                </a:lnTo>
                <a:lnTo>
                  <a:pt x="222846" y="59167"/>
                </a:lnTo>
                <a:lnTo>
                  <a:pt x="222783" y="59139"/>
                </a:lnTo>
                <a:lnTo>
                  <a:pt x="222767" y="59136"/>
                </a:lnTo>
                <a:lnTo>
                  <a:pt x="222641" y="59044"/>
                </a:lnTo>
                <a:lnTo>
                  <a:pt x="222568" y="58983"/>
                </a:lnTo>
                <a:lnTo>
                  <a:pt x="222473" y="58916"/>
                </a:lnTo>
                <a:lnTo>
                  <a:pt x="222424" y="58890"/>
                </a:lnTo>
                <a:lnTo>
                  <a:pt x="222375" y="58864"/>
                </a:lnTo>
                <a:lnTo>
                  <a:pt x="222207" y="58744"/>
                </a:lnTo>
                <a:lnTo>
                  <a:pt x="222195" y="58736"/>
                </a:lnTo>
                <a:lnTo>
                  <a:pt x="222161" y="58704"/>
                </a:lnTo>
                <a:lnTo>
                  <a:pt x="222101" y="58650"/>
                </a:lnTo>
                <a:lnTo>
                  <a:pt x="222097" y="58647"/>
                </a:lnTo>
                <a:lnTo>
                  <a:pt x="222041" y="58583"/>
                </a:lnTo>
                <a:lnTo>
                  <a:pt x="222028" y="58555"/>
                </a:lnTo>
                <a:lnTo>
                  <a:pt x="222024" y="58538"/>
                </a:lnTo>
                <a:lnTo>
                  <a:pt x="222018" y="58522"/>
                </a:lnTo>
                <a:lnTo>
                  <a:pt x="222010" y="58513"/>
                </a:lnTo>
                <a:lnTo>
                  <a:pt x="222009" y="58512"/>
                </a:lnTo>
                <a:lnTo>
                  <a:pt x="222012" y="58488"/>
                </a:lnTo>
                <a:lnTo>
                  <a:pt x="222022" y="58467"/>
                </a:lnTo>
                <a:lnTo>
                  <a:pt x="222022" y="58464"/>
                </a:lnTo>
                <a:lnTo>
                  <a:pt x="222022" y="58460"/>
                </a:lnTo>
                <a:lnTo>
                  <a:pt x="222022" y="58454"/>
                </a:lnTo>
                <a:lnTo>
                  <a:pt x="222025" y="58430"/>
                </a:lnTo>
                <a:lnTo>
                  <a:pt x="222031" y="58415"/>
                </a:lnTo>
                <a:lnTo>
                  <a:pt x="222044" y="58405"/>
                </a:lnTo>
                <a:lnTo>
                  <a:pt x="222060" y="58396"/>
                </a:lnTo>
                <a:lnTo>
                  <a:pt x="222070" y="58387"/>
                </a:lnTo>
                <a:lnTo>
                  <a:pt x="222078" y="58381"/>
                </a:lnTo>
                <a:lnTo>
                  <a:pt x="222089" y="58371"/>
                </a:lnTo>
                <a:lnTo>
                  <a:pt x="222097" y="58363"/>
                </a:lnTo>
                <a:lnTo>
                  <a:pt x="222099" y="58362"/>
                </a:lnTo>
                <a:lnTo>
                  <a:pt x="222106" y="58359"/>
                </a:lnTo>
                <a:lnTo>
                  <a:pt x="222110" y="58356"/>
                </a:lnTo>
                <a:lnTo>
                  <a:pt x="222132" y="58353"/>
                </a:lnTo>
                <a:lnTo>
                  <a:pt x="222132" y="58353"/>
                </a:lnTo>
                <a:lnTo>
                  <a:pt x="222148" y="58350"/>
                </a:lnTo>
                <a:lnTo>
                  <a:pt x="222180" y="58344"/>
                </a:lnTo>
                <a:lnTo>
                  <a:pt x="222208" y="58344"/>
                </a:lnTo>
                <a:lnTo>
                  <a:pt x="222223" y="58344"/>
                </a:lnTo>
                <a:lnTo>
                  <a:pt x="222227" y="58344"/>
                </a:lnTo>
                <a:lnTo>
                  <a:pt x="222243" y="58344"/>
                </a:lnTo>
                <a:lnTo>
                  <a:pt x="222277" y="58344"/>
                </a:lnTo>
                <a:lnTo>
                  <a:pt x="222300" y="58350"/>
                </a:lnTo>
                <a:lnTo>
                  <a:pt x="222312" y="58356"/>
                </a:lnTo>
                <a:lnTo>
                  <a:pt x="222339" y="58375"/>
                </a:lnTo>
                <a:lnTo>
                  <a:pt x="222341" y="58378"/>
                </a:lnTo>
                <a:lnTo>
                  <a:pt x="222356" y="58383"/>
                </a:lnTo>
                <a:lnTo>
                  <a:pt x="222357" y="58383"/>
                </a:lnTo>
                <a:lnTo>
                  <a:pt x="222397" y="58396"/>
                </a:lnTo>
                <a:lnTo>
                  <a:pt x="222416" y="58402"/>
                </a:lnTo>
                <a:lnTo>
                  <a:pt x="222439" y="58408"/>
                </a:lnTo>
                <a:lnTo>
                  <a:pt x="222460" y="58408"/>
                </a:lnTo>
                <a:lnTo>
                  <a:pt x="222470" y="58408"/>
                </a:lnTo>
                <a:lnTo>
                  <a:pt x="222514" y="58408"/>
                </a:lnTo>
                <a:lnTo>
                  <a:pt x="222543" y="58402"/>
                </a:lnTo>
                <a:lnTo>
                  <a:pt x="222574" y="58395"/>
                </a:lnTo>
                <a:lnTo>
                  <a:pt x="222615" y="58360"/>
                </a:lnTo>
                <a:lnTo>
                  <a:pt x="222634" y="58308"/>
                </a:lnTo>
                <a:lnTo>
                  <a:pt x="222634" y="58283"/>
                </a:lnTo>
                <a:lnTo>
                  <a:pt x="222644" y="58243"/>
                </a:lnTo>
                <a:lnTo>
                  <a:pt x="222644" y="58222"/>
                </a:lnTo>
                <a:lnTo>
                  <a:pt x="222631" y="58194"/>
                </a:lnTo>
                <a:lnTo>
                  <a:pt x="222630" y="58174"/>
                </a:lnTo>
                <a:lnTo>
                  <a:pt x="222628" y="58152"/>
                </a:lnTo>
                <a:lnTo>
                  <a:pt x="222615" y="58109"/>
                </a:lnTo>
                <a:lnTo>
                  <a:pt x="222574" y="58045"/>
                </a:lnTo>
                <a:lnTo>
                  <a:pt x="222549" y="57987"/>
                </a:lnTo>
                <a:lnTo>
                  <a:pt x="222527" y="57953"/>
                </a:lnTo>
                <a:lnTo>
                  <a:pt x="222495" y="57919"/>
                </a:lnTo>
                <a:lnTo>
                  <a:pt x="222454" y="57886"/>
                </a:lnTo>
                <a:lnTo>
                  <a:pt x="222441" y="57871"/>
                </a:lnTo>
                <a:lnTo>
                  <a:pt x="222432" y="57861"/>
                </a:lnTo>
                <a:lnTo>
                  <a:pt x="222432" y="57860"/>
                </a:lnTo>
                <a:lnTo>
                  <a:pt x="222366" y="57721"/>
                </a:lnTo>
                <a:lnTo>
                  <a:pt x="222350" y="57656"/>
                </a:lnTo>
                <a:lnTo>
                  <a:pt x="222322" y="57586"/>
                </a:lnTo>
                <a:lnTo>
                  <a:pt x="222287" y="57513"/>
                </a:lnTo>
                <a:lnTo>
                  <a:pt x="222243" y="57464"/>
                </a:lnTo>
                <a:lnTo>
                  <a:pt x="222211" y="57436"/>
                </a:lnTo>
                <a:lnTo>
                  <a:pt x="222170" y="57418"/>
                </a:lnTo>
                <a:lnTo>
                  <a:pt x="222126" y="57397"/>
                </a:lnTo>
                <a:lnTo>
                  <a:pt x="222085" y="57381"/>
                </a:lnTo>
                <a:lnTo>
                  <a:pt x="222037" y="57366"/>
                </a:lnTo>
                <a:lnTo>
                  <a:pt x="221927" y="57317"/>
                </a:lnTo>
                <a:lnTo>
                  <a:pt x="221829" y="57280"/>
                </a:lnTo>
                <a:lnTo>
                  <a:pt x="221778" y="57198"/>
                </a:lnTo>
                <a:lnTo>
                  <a:pt x="221731" y="57134"/>
                </a:lnTo>
                <a:lnTo>
                  <a:pt x="221687" y="57082"/>
                </a:lnTo>
                <a:lnTo>
                  <a:pt x="221652" y="56969"/>
                </a:lnTo>
                <a:lnTo>
                  <a:pt x="221608" y="56871"/>
                </a:lnTo>
                <a:lnTo>
                  <a:pt x="221598" y="56813"/>
                </a:lnTo>
                <a:lnTo>
                  <a:pt x="221595" y="56785"/>
                </a:lnTo>
                <a:lnTo>
                  <a:pt x="221592" y="56752"/>
                </a:lnTo>
                <a:lnTo>
                  <a:pt x="221592" y="56727"/>
                </a:lnTo>
                <a:lnTo>
                  <a:pt x="221592" y="56703"/>
                </a:lnTo>
                <a:lnTo>
                  <a:pt x="221592" y="56657"/>
                </a:lnTo>
                <a:lnTo>
                  <a:pt x="221580" y="56596"/>
                </a:lnTo>
                <a:lnTo>
                  <a:pt x="221570" y="56565"/>
                </a:lnTo>
                <a:lnTo>
                  <a:pt x="221573" y="56266"/>
                </a:lnTo>
                <a:lnTo>
                  <a:pt x="221586" y="56205"/>
                </a:lnTo>
                <a:lnTo>
                  <a:pt x="221598" y="56177"/>
                </a:lnTo>
                <a:lnTo>
                  <a:pt x="221602" y="56159"/>
                </a:lnTo>
                <a:lnTo>
                  <a:pt x="221576" y="56073"/>
                </a:lnTo>
                <a:lnTo>
                  <a:pt x="221551" y="56018"/>
                </a:lnTo>
                <a:lnTo>
                  <a:pt x="221526" y="55988"/>
                </a:lnTo>
                <a:lnTo>
                  <a:pt x="221507" y="55966"/>
                </a:lnTo>
                <a:lnTo>
                  <a:pt x="221469" y="55933"/>
                </a:lnTo>
                <a:lnTo>
                  <a:pt x="221441" y="55902"/>
                </a:lnTo>
                <a:lnTo>
                  <a:pt x="221418" y="55887"/>
                </a:lnTo>
                <a:lnTo>
                  <a:pt x="221406" y="55871"/>
                </a:lnTo>
                <a:lnTo>
                  <a:pt x="221387" y="55841"/>
                </a:lnTo>
                <a:lnTo>
                  <a:pt x="221340" y="55725"/>
                </a:lnTo>
                <a:lnTo>
                  <a:pt x="221324" y="55679"/>
                </a:lnTo>
                <a:lnTo>
                  <a:pt x="221292" y="55630"/>
                </a:lnTo>
                <a:lnTo>
                  <a:pt x="221292" y="55602"/>
                </a:lnTo>
                <a:lnTo>
                  <a:pt x="221276" y="55572"/>
                </a:lnTo>
                <a:lnTo>
                  <a:pt x="221270" y="55523"/>
                </a:lnTo>
                <a:lnTo>
                  <a:pt x="221264" y="55489"/>
                </a:lnTo>
                <a:lnTo>
                  <a:pt x="221286" y="55425"/>
                </a:lnTo>
                <a:lnTo>
                  <a:pt x="221286" y="55398"/>
                </a:lnTo>
                <a:lnTo>
                  <a:pt x="221286" y="55388"/>
                </a:lnTo>
                <a:lnTo>
                  <a:pt x="221286" y="55382"/>
                </a:lnTo>
                <a:lnTo>
                  <a:pt x="221286" y="55361"/>
                </a:lnTo>
                <a:lnTo>
                  <a:pt x="221286" y="55355"/>
                </a:lnTo>
                <a:lnTo>
                  <a:pt x="221289" y="55318"/>
                </a:lnTo>
                <a:lnTo>
                  <a:pt x="221302" y="55282"/>
                </a:lnTo>
                <a:lnTo>
                  <a:pt x="221314" y="55239"/>
                </a:lnTo>
                <a:lnTo>
                  <a:pt x="221317" y="55208"/>
                </a:lnTo>
                <a:lnTo>
                  <a:pt x="221321" y="55162"/>
                </a:lnTo>
                <a:lnTo>
                  <a:pt x="221322" y="55147"/>
                </a:lnTo>
                <a:lnTo>
                  <a:pt x="221324" y="55123"/>
                </a:lnTo>
                <a:lnTo>
                  <a:pt x="221326" y="55100"/>
                </a:lnTo>
                <a:lnTo>
                  <a:pt x="221332" y="55025"/>
                </a:lnTo>
                <a:lnTo>
                  <a:pt x="221352" y="54969"/>
                </a:lnTo>
                <a:lnTo>
                  <a:pt x="221373" y="54920"/>
                </a:lnTo>
                <a:lnTo>
                  <a:pt x="221398" y="54869"/>
                </a:lnTo>
                <a:lnTo>
                  <a:pt x="221423" y="54819"/>
                </a:lnTo>
                <a:lnTo>
                  <a:pt x="221451" y="54785"/>
                </a:lnTo>
                <a:lnTo>
                  <a:pt x="221462" y="54767"/>
                </a:lnTo>
                <a:lnTo>
                  <a:pt x="221462" y="54767"/>
                </a:lnTo>
                <a:lnTo>
                  <a:pt x="221477" y="54741"/>
                </a:lnTo>
                <a:lnTo>
                  <a:pt x="221492" y="54717"/>
                </a:lnTo>
                <a:lnTo>
                  <a:pt x="221511" y="54688"/>
                </a:lnTo>
                <a:lnTo>
                  <a:pt x="221544" y="54643"/>
                </a:lnTo>
                <a:lnTo>
                  <a:pt x="221565" y="54597"/>
                </a:lnTo>
                <a:lnTo>
                  <a:pt x="221578" y="54569"/>
                </a:lnTo>
                <a:lnTo>
                  <a:pt x="221595" y="54544"/>
                </a:lnTo>
                <a:lnTo>
                  <a:pt x="221645" y="54491"/>
                </a:lnTo>
                <a:lnTo>
                  <a:pt x="221646" y="54490"/>
                </a:lnTo>
                <a:lnTo>
                  <a:pt x="221706" y="54403"/>
                </a:lnTo>
                <a:lnTo>
                  <a:pt x="221733" y="54342"/>
                </a:lnTo>
                <a:lnTo>
                  <a:pt x="221740" y="54287"/>
                </a:lnTo>
                <a:lnTo>
                  <a:pt x="221750" y="54267"/>
                </a:lnTo>
                <a:lnTo>
                  <a:pt x="221766" y="54230"/>
                </a:lnTo>
                <a:lnTo>
                  <a:pt x="221769" y="54197"/>
                </a:lnTo>
                <a:lnTo>
                  <a:pt x="221810" y="54129"/>
                </a:lnTo>
                <a:lnTo>
                  <a:pt x="221820" y="54114"/>
                </a:lnTo>
                <a:lnTo>
                  <a:pt x="221842" y="54071"/>
                </a:lnTo>
                <a:lnTo>
                  <a:pt x="221873" y="54047"/>
                </a:lnTo>
                <a:lnTo>
                  <a:pt x="221889" y="54038"/>
                </a:lnTo>
                <a:lnTo>
                  <a:pt x="221893" y="54036"/>
                </a:lnTo>
                <a:lnTo>
                  <a:pt x="221894" y="54036"/>
                </a:lnTo>
                <a:lnTo>
                  <a:pt x="221900" y="54033"/>
                </a:lnTo>
                <a:lnTo>
                  <a:pt x="221911" y="54029"/>
                </a:lnTo>
                <a:lnTo>
                  <a:pt x="221912" y="54029"/>
                </a:lnTo>
                <a:lnTo>
                  <a:pt x="221914" y="54028"/>
                </a:lnTo>
                <a:lnTo>
                  <a:pt x="221936" y="54023"/>
                </a:lnTo>
                <a:lnTo>
                  <a:pt x="221950" y="54014"/>
                </a:lnTo>
                <a:lnTo>
                  <a:pt x="221955" y="54011"/>
                </a:lnTo>
                <a:lnTo>
                  <a:pt x="221956" y="54010"/>
                </a:lnTo>
                <a:lnTo>
                  <a:pt x="221971" y="54001"/>
                </a:lnTo>
                <a:lnTo>
                  <a:pt x="222000" y="53995"/>
                </a:lnTo>
                <a:lnTo>
                  <a:pt x="222050" y="53992"/>
                </a:lnTo>
                <a:lnTo>
                  <a:pt x="222094" y="53983"/>
                </a:lnTo>
                <a:lnTo>
                  <a:pt x="222107" y="53977"/>
                </a:lnTo>
                <a:lnTo>
                  <a:pt x="222123" y="53977"/>
                </a:lnTo>
                <a:lnTo>
                  <a:pt x="222138" y="53977"/>
                </a:lnTo>
                <a:lnTo>
                  <a:pt x="222143" y="53977"/>
                </a:lnTo>
                <a:lnTo>
                  <a:pt x="222173" y="53983"/>
                </a:lnTo>
                <a:lnTo>
                  <a:pt x="222211" y="53986"/>
                </a:lnTo>
                <a:lnTo>
                  <a:pt x="222258" y="53998"/>
                </a:lnTo>
                <a:lnTo>
                  <a:pt x="222277" y="54010"/>
                </a:lnTo>
                <a:lnTo>
                  <a:pt x="222309" y="54026"/>
                </a:lnTo>
                <a:lnTo>
                  <a:pt x="222341" y="54038"/>
                </a:lnTo>
                <a:lnTo>
                  <a:pt x="222372" y="54047"/>
                </a:lnTo>
                <a:lnTo>
                  <a:pt x="222393" y="54052"/>
                </a:lnTo>
                <a:lnTo>
                  <a:pt x="222410" y="54056"/>
                </a:lnTo>
                <a:lnTo>
                  <a:pt x="222424" y="54056"/>
                </a:lnTo>
                <a:lnTo>
                  <a:pt x="222432" y="54056"/>
                </a:lnTo>
                <a:lnTo>
                  <a:pt x="222432" y="54056"/>
                </a:lnTo>
                <a:lnTo>
                  <a:pt x="222433" y="54056"/>
                </a:lnTo>
                <a:lnTo>
                  <a:pt x="222437" y="54055"/>
                </a:lnTo>
                <a:lnTo>
                  <a:pt x="222442" y="54053"/>
                </a:lnTo>
                <a:lnTo>
                  <a:pt x="222468" y="54040"/>
                </a:lnTo>
                <a:lnTo>
                  <a:pt x="222472" y="54038"/>
                </a:lnTo>
                <a:lnTo>
                  <a:pt x="222480" y="54035"/>
                </a:lnTo>
                <a:lnTo>
                  <a:pt x="222511" y="54013"/>
                </a:lnTo>
                <a:lnTo>
                  <a:pt x="222533" y="53996"/>
                </a:lnTo>
                <a:lnTo>
                  <a:pt x="222559" y="53977"/>
                </a:lnTo>
                <a:lnTo>
                  <a:pt x="222574" y="53963"/>
                </a:lnTo>
                <a:lnTo>
                  <a:pt x="222637" y="53909"/>
                </a:lnTo>
                <a:lnTo>
                  <a:pt x="222648" y="53899"/>
                </a:lnTo>
                <a:lnTo>
                  <a:pt x="222688" y="53861"/>
                </a:lnTo>
                <a:lnTo>
                  <a:pt x="222729" y="53823"/>
                </a:lnTo>
                <a:lnTo>
                  <a:pt x="222739" y="53815"/>
                </a:lnTo>
                <a:lnTo>
                  <a:pt x="222763" y="53788"/>
                </a:lnTo>
                <a:lnTo>
                  <a:pt x="222773" y="53777"/>
                </a:lnTo>
                <a:lnTo>
                  <a:pt x="222786" y="53763"/>
                </a:lnTo>
                <a:lnTo>
                  <a:pt x="222824" y="53726"/>
                </a:lnTo>
                <a:lnTo>
                  <a:pt x="222858" y="53691"/>
                </a:lnTo>
                <a:lnTo>
                  <a:pt x="222865" y="53683"/>
                </a:lnTo>
                <a:lnTo>
                  <a:pt x="222877" y="53665"/>
                </a:lnTo>
                <a:lnTo>
                  <a:pt x="222881" y="53648"/>
                </a:lnTo>
                <a:lnTo>
                  <a:pt x="222881" y="53647"/>
                </a:lnTo>
                <a:lnTo>
                  <a:pt x="222878" y="53581"/>
                </a:lnTo>
                <a:lnTo>
                  <a:pt x="222877" y="53533"/>
                </a:lnTo>
                <a:lnTo>
                  <a:pt x="222876" y="53478"/>
                </a:lnTo>
                <a:lnTo>
                  <a:pt x="222872" y="53427"/>
                </a:lnTo>
                <a:lnTo>
                  <a:pt x="222871" y="53381"/>
                </a:lnTo>
                <a:lnTo>
                  <a:pt x="222871" y="53377"/>
                </a:lnTo>
                <a:lnTo>
                  <a:pt x="222875" y="53331"/>
                </a:lnTo>
                <a:lnTo>
                  <a:pt x="222875" y="53330"/>
                </a:lnTo>
                <a:lnTo>
                  <a:pt x="222874" y="53302"/>
                </a:lnTo>
                <a:lnTo>
                  <a:pt x="222874" y="53273"/>
                </a:lnTo>
                <a:lnTo>
                  <a:pt x="222874" y="53262"/>
                </a:lnTo>
                <a:lnTo>
                  <a:pt x="222861" y="53215"/>
                </a:lnTo>
                <a:lnTo>
                  <a:pt x="222859" y="53209"/>
                </a:lnTo>
                <a:lnTo>
                  <a:pt x="222851" y="53187"/>
                </a:lnTo>
                <a:lnTo>
                  <a:pt x="222832" y="53136"/>
                </a:lnTo>
                <a:lnTo>
                  <a:pt x="222800" y="53078"/>
                </a:lnTo>
                <a:lnTo>
                  <a:pt x="222780" y="53034"/>
                </a:lnTo>
                <a:lnTo>
                  <a:pt x="222758" y="52988"/>
                </a:lnTo>
                <a:lnTo>
                  <a:pt x="222718" y="52917"/>
                </a:lnTo>
                <a:lnTo>
                  <a:pt x="222670" y="52822"/>
                </a:lnTo>
                <a:lnTo>
                  <a:pt x="222669" y="52820"/>
                </a:lnTo>
                <a:lnTo>
                  <a:pt x="222654" y="52777"/>
                </a:lnTo>
                <a:lnTo>
                  <a:pt x="222630" y="52724"/>
                </a:lnTo>
                <a:lnTo>
                  <a:pt x="222617" y="52678"/>
                </a:lnTo>
                <a:lnTo>
                  <a:pt x="222603" y="52632"/>
                </a:lnTo>
                <a:lnTo>
                  <a:pt x="222593" y="52551"/>
                </a:lnTo>
                <a:lnTo>
                  <a:pt x="222582" y="52506"/>
                </a:lnTo>
                <a:lnTo>
                  <a:pt x="222548" y="52488"/>
                </a:lnTo>
                <a:lnTo>
                  <a:pt x="222533" y="52494"/>
                </a:lnTo>
                <a:lnTo>
                  <a:pt x="222515" y="52494"/>
                </a:lnTo>
                <a:lnTo>
                  <a:pt x="222513" y="52493"/>
                </a:lnTo>
                <a:lnTo>
                  <a:pt x="222487" y="52493"/>
                </a:lnTo>
                <a:lnTo>
                  <a:pt x="222440" y="52460"/>
                </a:lnTo>
                <a:lnTo>
                  <a:pt x="222432" y="52455"/>
                </a:lnTo>
                <a:lnTo>
                  <a:pt x="222426" y="52450"/>
                </a:lnTo>
                <a:lnTo>
                  <a:pt x="222388" y="52421"/>
                </a:lnTo>
                <a:lnTo>
                  <a:pt x="222372" y="52406"/>
                </a:lnTo>
                <a:lnTo>
                  <a:pt x="222344" y="52388"/>
                </a:lnTo>
                <a:lnTo>
                  <a:pt x="222312" y="52360"/>
                </a:lnTo>
                <a:lnTo>
                  <a:pt x="222300" y="52351"/>
                </a:lnTo>
                <a:lnTo>
                  <a:pt x="222271" y="52336"/>
                </a:lnTo>
                <a:lnTo>
                  <a:pt x="222233" y="52315"/>
                </a:lnTo>
                <a:lnTo>
                  <a:pt x="222217" y="52299"/>
                </a:lnTo>
                <a:lnTo>
                  <a:pt x="222205" y="52290"/>
                </a:lnTo>
                <a:lnTo>
                  <a:pt x="222180" y="52275"/>
                </a:lnTo>
                <a:lnTo>
                  <a:pt x="222151" y="52253"/>
                </a:lnTo>
                <a:lnTo>
                  <a:pt x="222129" y="52235"/>
                </a:lnTo>
                <a:lnTo>
                  <a:pt x="222116" y="52232"/>
                </a:lnTo>
                <a:lnTo>
                  <a:pt x="222101" y="52223"/>
                </a:lnTo>
                <a:lnTo>
                  <a:pt x="222063" y="52214"/>
                </a:lnTo>
                <a:lnTo>
                  <a:pt x="222044" y="52208"/>
                </a:lnTo>
                <a:lnTo>
                  <a:pt x="222016" y="52214"/>
                </a:lnTo>
                <a:lnTo>
                  <a:pt x="221962" y="52226"/>
                </a:lnTo>
                <a:lnTo>
                  <a:pt x="221905" y="52284"/>
                </a:lnTo>
                <a:lnTo>
                  <a:pt x="221870" y="52311"/>
                </a:lnTo>
                <a:lnTo>
                  <a:pt x="221842" y="52342"/>
                </a:lnTo>
                <a:lnTo>
                  <a:pt x="221820" y="52366"/>
                </a:lnTo>
                <a:lnTo>
                  <a:pt x="221794" y="52394"/>
                </a:lnTo>
                <a:lnTo>
                  <a:pt x="221766" y="52415"/>
                </a:lnTo>
                <a:lnTo>
                  <a:pt x="221728" y="52437"/>
                </a:lnTo>
                <a:lnTo>
                  <a:pt x="221663" y="52428"/>
                </a:lnTo>
                <a:lnTo>
                  <a:pt x="221658" y="52427"/>
                </a:lnTo>
                <a:lnTo>
                  <a:pt x="221653" y="52425"/>
                </a:lnTo>
                <a:lnTo>
                  <a:pt x="221603" y="52406"/>
                </a:lnTo>
                <a:lnTo>
                  <a:pt x="221568" y="52397"/>
                </a:lnTo>
                <a:lnTo>
                  <a:pt x="221551" y="52397"/>
                </a:lnTo>
                <a:lnTo>
                  <a:pt x="221546" y="52397"/>
                </a:lnTo>
                <a:lnTo>
                  <a:pt x="221538" y="52395"/>
                </a:lnTo>
                <a:lnTo>
                  <a:pt x="221485" y="52395"/>
                </a:lnTo>
                <a:lnTo>
                  <a:pt x="221481" y="52396"/>
                </a:lnTo>
                <a:lnTo>
                  <a:pt x="221441" y="52412"/>
                </a:lnTo>
                <a:lnTo>
                  <a:pt x="221415" y="52415"/>
                </a:lnTo>
                <a:lnTo>
                  <a:pt x="221358" y="52415"/>
                </a:lnTo>
                <a:lnTo>
                  <a:pt x="221311" y="52412"/>
                </a:lnTo>
                <a:lnTo>
                  <a:pt x="221306" y="52412"/>
                </a:lnTo>
                <a:lnTo>
                  <a:pt x="221303" y="52412"/>
                </a:lnTo>
                <a:lnTo>
                  <a:pt x="221300" y="52412"/>
                </a:lnTo>
                <a:lnTo>
                  <a:pt x="221286" y="52411"/>
                </a:lnTo>
                <a:lnTo>
                  <a:pt x="221274" y="52408"/>
                </a:lnTo>
                <a:lnTo>
                  <a:pt x="221268" y="52408"/>
                </a:lnTo>
                <a:lnTo>
                  <a:pt x="221243" y="52410"/>
                </a:lnTo>
                <a:lnTo>
                  <a:pt x="221220" y="52419"/>
                </a:lnTo>
                <a:lnTo>
                  <a:pt x="221183" y="52437"/>
                </a:lnTo>
                <a:lnTo>
                  <a:pt x="221148" y="52458"/>
                </a:lnTo>
                <a:lnTo>
                  <a:pt x="221148" y="52459"/>
                </a:lnTo>
                <a:lnTo>
                  <a:pt x="221147" y="52459"/>
                </a:lnTo>
                <a:lnTo>
                  <a:pt x="221122" y="52489"/>
                </a:lnTo>
                <a:lnTo>
                  <a:pt x="221081" y="52541"/>
                </a:lnTo>
                <a:lnTo>
                  <a:pt x="221050" y="52572"/>
                </a:lnTo>
                <a:lnTo>
                  <a:pt x="220949" y="52678"/>
                </a:lnTo>
                <a:lnTo>
                  <a:pt x="220948" y="52679"/>
                </a:lnTo>
                <a:lnTo>
                  <a:pt x="220931" y="52685"/>
                </a:lnTo>
                <a:lnTo>
                  <a:pt x="220914" y="52691"/>
                </a:lnTo>
                <a:lnTo>
                  <a:pt x="220882" y="52691"/>
                </a:lnTo>
                <a:lnTo>
                  <a:pt x="220870" y="52691"/>
                </a:lnTo>
                <a:lnTo>
                  <a:pt x="220857" y="52691"/>
                </a:lnTo>
                <a:lnTo>
                  <a:pt x="220822" y="52691"/>
                </a:lnTo>
                <a:lnTo>
                  <a:pt x="220787" y="52691"/>
                </a:lnTo>
                <a:lnTo>
                  <a:pt x="220773" y="52694"/>
                </a:lnTo>
                <a:lnTo>
                  <a:pt x="220759" y="52697"/>
                </a:lnTo>
                <a:lnTo>
                  <a:pt x="220705" y="52722"/>
                </a:lnTo>
                <a:lnTo>
                  <a:pt x="220664" y="52728"/>
                </a:lnTo>
                <a:lnTo>
                  <a:pt x="220635" y="52726"/>
                </a:lnTo>
                <a:lnTo>
                  <a:pt x="220620" y="52725"/>
                </a:lnTo>
                <a:lnTo>
                  <a:pt x="220616" y="52723"/>
                </a:lnTo>
                <a:lnTo>
                  <a:pt x="220615" y="52723"/>
                </a:lnTo>
                <a:lnTo>
                  <a:pt x="220573" y="52703"/>
                </a:lnTo>
                <a:lnTo>
                  <a:pt x="220563" y="52699"/>
                </a:lnTo>
                <a:lnTo>
                  <a:pt x="220554" y="52694"/>
                </a:lnTo>
                <a:lnTo>
                  <a:pt x="220506" y="52676"/>
                </a:lnTo>
                <a:lnTo>
                  <a:pt x="220462" y="52670"/>
                </a:lnTo>
                <a:lnTo>
                  <a:pt x="220447" y="52668"/>
                </a:lnTo>
                <a:lnTo>
                  <a:pt x="220412" y="52663"/>
                </a:lnTo>
                <a:lnTo>
                  <a:pt x="220399" y="52662"/>
                </a:lnTo>
                <a:lnTo>
                  <a:pt x="220386" y="52660"/>
                </a:lnTo>
                <a:lnTo>
                  <a:pt x="220384" y="52660"/>
                </a:lnTo>
                <a:lnTo>
                  <a:pt x="220383" y="52660"/>
                </a:lnTo>
                <a:lnTo>
                  <a:pt x="220357" y="52657"/>
                </a:lnTo>
                <a:lnTo>
                  <a:pt x="220329" y="52651"/>
                </a:lnTo>
                <a:lnTo>
                  <a:pt x="220291" y="52644"/>
                </a:lnTo>
                <a:lnTo>
                  <a:pt x="220269" y="52626"/>
                </a:lnTo>
                <a:lnTo>
                  <a:pt x="220241" y="52599"/>
                </a:lnTo>
                <a:lnTo>
                  <a:pt x="220209" y="52565"/>
                </a:lnTo>
                <a:lnTo>
                  <a:pt x="220168" y="52536"/>
                </a:lnTo>
                <a:lnTo>
                  <a:pt x="220167" y="52535"/>
                </a:lnTo>
                <a:lnTo>
                  <a:pt x="220166" y="52533"/>
                </a:lnTo>
                <a:lnTo>
                  <a:pt x="220162" y="52512"/>
                </a:lnTo>
                <a:lnTo>
                  <a:pt x="220157" y="52439"/>
                </a:lnTo>
                <a:lnTo>
                  <a:pt x="220152" y="52359"/>
                </a:lnTo>
                <a:lnTo>
                  <a:pt x="220155" y="52333"/>
                </a:lnTo>
                <a:lnTo>
                  <a:pt x="220162" y="52311"/>
                </a:lnTo>
                <a:lnTo>
                  <a:pt x="220171" y="52284"/>
                </a:lnTo>
                <a:lnTo>
                  <a:pt x="220172" y="52283"/>
                </a:lnTo>
                <a:lnTo>
                  <a:pt x="220187" y="52258"/>
                </a:lnTo>
                <a:lnTo>
                  <a:pt x="220200" y="52227"/>
                </a:lnTo>
                <a:lnTo>
                  <a:pt x="220206" y="52205"/>
                </a:lnTo>
                <a:lnTo>
                  <a:pt x="220218" y="52180"/>
                </a:lnTo>
                <a:lnTo>
                  <a:pt x="220231" y="52159"/>
                </a:lnTo>
                <a:lnTo>
                  <a:pt x="220241" y="52146"/>
                </a:lnTo>
                <a:lnTo>
                  <a:pt x="220258" y="52133"/>
                </a:lnTo>
                <a:lnTo>
                  <a:pt x="220277" y="52116"/>
                </a:lnTo>
                <a:lnTo>
                  <a:pt x="220302" y="52103"/>
                </a:lnTo>
                <a:lnTo>
                  <a:pt x="220316" y="52095"/>
                </a:lnTo>
                <a:lnTo>
                  <a:pt x="220326" y="52061"/>
                </a:lnTo>
                <a:lnTo>
                  <a:pt x="220326" y="52040"/>
                </a:lnTo>
                <a:lnTo>
                  <a:pt x="220326" y="52012"/>
                </a:lnTo>
                <a:lnTo>
                  <a:pt x="220326" y="51997"/>
                </a:lnTo>
                <a:lnTo>
                  <a:pt x="220326" y="51985"/>
                </a:lnTo>
                <a:lnTo>
                  <a:pt x="220320" y="51969"/>
                </a:lnTo>
                <a:lnTo>
                  <a:pt x="220310" y="51942"/>
                </a:lnTo>
                <a:lnTo>
                  <a:pt x="220310" y="51939"/>
                </a:lnTo>
                <a:lnTo>
                  <a:pt x="220307" y="51923"/>
                </a:lnTo>
                <a:lnTo>
                  <a:pt x="220291" y="51911"/>
                </a:lnTo>
                <a:lnTo>
                  <a:pt x="220272" y="51899"/>
                </a:lnTo>
                <a:lnTo>
                  <a:pt x="220260" y="51896"/>
                </a:lnTo>
                <a:lnTo>
                  <a:pt x="220067" y="51798"/>
                </a:lnTo>
                <a:lnTo>
                  <a:pt x="220026" y="51777"/>
                </a:lnTo>
                <a:lnTo>
                  <a:pt x="219997" y="51765"/>
                </a:lnTo>
                <a:lnTo>
                  <a:pt x="219972" y="51752"/>
                </a:lnTo>
                <a:lnTo>
                  <a:pt x="219953" y="51746"/>
                </a:lnTo>
                <a:lnTo>
                  <a:pt x="219936" y="51742"/>
                </a:lnTo>
                <a:lnTo>
                  <a:pt x="219920" y="51739"/>
                </a:lnTo>
                <a:lnTo>
                  <a:pt x="219903" y="51737"/>
                </a:lnTo>
                <a:lnTo>
                  <a:pt x="219890" y="51734"/>
                </a:lnTo>
                <a:lnTo>
                  <a:pt x="219873" y="51729"/>
                </a:lnTo>
                <a:lnTo>
                  <a:pt x="219849" y="51719"/>
                </a:lnTo>
                <a:lnTo>
                  <a:pt x="219836" y="51716"/>
                </a:lnTo>
                <a:lnTo>
                  <a:pt x="219783" y="51691"/>
                </a:lnTo>
                <a:lnTo>
                  <a:pt x="219716" y="51676"/>
                </a:lnTo>
                <a:lnTo>
                  <a:pt x="219688" y="51664"/>
                </a:lnTo>
                <a:lnTo>
                  <a:pt x="219673" y="51650"/>
                </a:lnTo>
                <a:lnTo>
                  <a:pt x="219664" y="51646"/>
                </a:lnTo>
                <a:lnTo>
                  <a:pt x="219663" y="51646"/>
                </a:lnTo>
                <a:lnTo>
                  <a:pt x="219662" y="51645"/>
                </a:lnTo>
                <a:lnTo>
                  <a:pt x="219654" y="51642"/>
                </a:lnTo>
                <a:lnTo>
                  <a:pt x="219634" y="51642"/>
                </a:lnTo>
                <a:lnTo>
                  <a:pt x="219609" y="51618"/>
                </a:lnTo>
                <a:lnTo>
                  <a:pt x="219608" y="51611"/>
                </a:lnTo>
                <a:lnTo>
                  <a:pt x="219607" y="51610"/>
                </a:lnTo>
                <a:lnTo>
                  <a:pt x="219592" y="51593"/>
                </a:lnTo>
                <a:lnTo>
                  <a:pt x="219582" y="51579"/>
                </a:lnTo>
                <a:lnTo>
                  <a:pt x="219570" y="51564"/>
                </a:lnTo>
                <a:lnTo>
                  <a:pt x="219568" y="51563"/>
                </a:lnTo>
                <a:lnTo>
                  <a:pt x="219544" y="51554"/>
                </a:lnTo>
                <a:lnTo>
                  <a:pt x="219523" y="51547"/>
                </a:lnTo>
                <a:lnTo>
                  <a:pt x="219518" y="51552"/>
                </a:lnTo>
                <a:lnTo>
                  <a:pt x="219518" y="51552"/>
                </a:lnTo>
                <a:lnTo>
                  <a:pt x="219517" y="51553"/>
                </a:lnTo>
                <a:lnTo>
                  <a:pt x="219506" y="51563"/>
                </a:lnTo>
                <a:lnTo>
                  <a:pt x="219482" y="51601"/>
                </a:lnTo>
                <a:lnTo>
                  <a:pt x="219470" y="51622"/>
                </a:lnTo>
                <a:lnTo>
                  <a:pt x="219440" y="51694"/>
                </a:lnTo>
                <a:lnTo>
                  <a:pt x="219439" y="51695"/>
                </a:lnTo>
                <a:lnTo>
                  <a:pt x="219426" y="51729"/>
                </a:lnTo>
                <a:lnTo>
                  <a:pt x="219418" y="51736"/>
                </a:lnTo>
                <a:lnTo>
                  <a:pt x="219411" y="51744"/>
                </a:lnTo>
                <a:lnTo>
                  <a:pt x="219379" y="51777"/>
                </a:lnTo>
                <a:lnTo>
                  <a:pt x="219379" y="51777"/>
                </a:lnTo>
                <a:lnTo>
                  <a:pt x="219354" y="51790"/>
                </a:lnTo>
                <a:lnTo>
                  <a:pt x="219353" y="51790"/>
                </a:lnTo>
                <a:lnTo>
                  <a:pt x="219312" y="51814"/>
                </a:lnTo>
                <a:lnTo>
                  <a:pt x="219251" y="51821"/>
                </a:lnTo>
                <a:lnTo>
                  <a:pt x="219226" y="51819"/>
                </a:lnTo>
                <a:lnTo>
                  <a:pt x="219222" y="51819"/>
                </a:lnTo>
                <a:lnTo>
                  <a:pt x="219202" y="51817"/>
                </a:lnTo>
                <a:lnTo>
                  <a:pt x="219174" y="51815"/>
                </a:lnTo>
                <a:lnTo>
                  <a:pt x="219044" y="51739"/>
                </a:lnTo>
                <a:lnTo>
                  <a:pt x="219030" y="51723"/>
                </a:lnTo>
                <a:lnTo>
                  <a:pt x="219029" y="51721"/>
                </a:lnTo>
                <a:lnTo>
                  <a:pt x="219008" y="51689"/>
                </a:lnTo>
                <a:lnTo>
                  <a:pt x="219008" y="51650"/>
                </a:lnTo>
                <a:lnTo>
                  <a:pt x="219046" y="51611"/>
                </a:lnTo>
                <a:lnTo>
                  <a:pt x="219046" y="51611"/>
                </a:lnTo>
                <a:lnTo>
                  <a:pt x="219047" y="51610"/>
                </a:lnTo>
                <a:lnTo>
                  <a:pt x="219047" y="51609"/>
                </a:lnTo>
                <a:lnTo>
                  <a:pt x="219056" y="51593"/>
                </a:lnTo>
                <a:lnTo>
                  <a:pt x="219072" y="51569"/>
                </a:lnTo>
                <a:lnTo>
                  <a:pt x="219085" y="51557"/>
                </a:lnTo>
                <a:lnTo>
                  <a:pt x="219100" y="51521"/>
                </a:lnTo>
                <a:lnTo>
                  <a:pt x="219101" y="51520"/>
                </a:lnTo>
                <a:lnTo>
                  <a:pt x="219104" y="51502"/>
                </a:lnTo>
                <a:lnTo>
                  <a:pt x="219104" y="51456"/>
                </a:lnTo>
                <a:lnTo>
                  <a:pt x="219080" y="51439"/>
                </a:lnTo>
                <a:lnTo>
                  <a:pt x="219053" y="51432"/>
                </a:lnTo>
                <a:lnTo>
                  <a:pt x="219009" y="51422"/>
                </a:lnTo>
                <a:lnTo>
                  <a:pt x="218940" y="51413"/>
                </a:lnTo>
                <a:lnTo>
                  <a:pt x="218905" y="51419"/>
                </a:lnTo>
                <a:lnTo>
                  <a:pt x="218889" y="51425"/>
                </a:lnTo>
                <a:lnTo>
                  <a:pt x="218870" y="51425"/>
                </a:lnTo>
                <a:lnTo>
                  <a:pt x="218842" y="51400"/>
                </a:lnTo>
                <a:lnTo>
                  <a:pt x="218838" y="51395"/>
                </a:lnTo>
                <a:lnTo>
                  <a:pt x="218826" y="51377"/>
                </a:lnTo>
                <a:lnTo>
                  <a:pt x="218816" y="51358"/>
                </a:lnTo>
                <a:lnTo>
                  <a:pt x="218797" y="51319"/>
                </a:lnTo>
                <a:lnTo>
                  <a:pt x="218766" y="51288"/>
                </a:lnTo>
                <a:lnTo>
                  <a:pt x="218737" y="51267"/>
                </a:lnTo>
                <a:lnTo>
                  <a:pt x="218715" y="51257"/>
                </a:lnTo>
                <a:lnTo>
                  <a:pt x="218693" y="51257"/>
                </a:lnTo>
                <a:lnTo>
                  <a:pt x="218657" y="51236"/>
                </a:lnTo>
                <a:lnTo>
                  <a:pt x="218614" y="51212"/>
                </a:lnTo>
                <a:lnTo>
                  <a:pt x="218555" y="51222"/>
                </a:lnTo>
                <a:lnTo>
                  <a:pt x="218545" y="51224"/>
                </a:lnTo>
                <a:lnTo>
                  <a:pt x="218493" y="51224"/>
                </a:lnTo>
                <a:lnTo>
                  <a:pt x="218472" y="51224"/>
                </a:lnTo>
                <a:lnTo>
                  <a:pt x="218418" y="51236"/>
                </a:lnTo>
                <a:lnTo>
                  <a:pt x="218352" y="51254"/>
                </a:lnTo>
                <a:lnTo>
                  <a:pt x="218264" y="51337"/>
                </a:lnTo>
                <a:lnTo>
                  <a:pt x="218226" y="51395"/>
                </a:lnTo>
                <a:lnTo>
                  <a:pt x="218215" y="51443"/>
                </a:lnTo>
                <a:lnTo>
                  <a:pt x="218192" y="51587"/>
                </a:lnTo>
                <a:lnTo>
                  <a:pt x="218201" y="51696"/>
                </a:lnTo>
                <a:lnTo>
                  <a:pt x="218201" y="51722"/>
                </a:lnTo>
                <a:lnTo>
                  <a:pt x="218194" y="51771"/>
                </a:lnTo>
                <a:lnTo>
                  <a:pt x="218182" y="51832"/>
                </a:lnTo>
                <a:lnTo>
                  <a:pt x="218046" y="52146"/>
                </a:lnTo>
                <a:lnTo>
                  <a:pt x="218014" y="52226"/>
                </a:lnTo>
                <a:lnTo>
                  <a:pt x="218005" y="52324"/>
                </a:lnTo>
                <a:lnTo>
                  <a:pt x="217954" y="52406"/>
                </a:lnTo>
                <a:lnTo>
                  <a:pt x="217901" y="52440"/>
                </a:lnTo>
                <a:lnTo>
                  <a:pt x="217692" y="52498"/>
                </a:lnTo>
                <a:lnTo>
                  <a:pt x="217549" y="52522"/>
                </a:lnTo>
                <a:lnTo>
                  <a:pt x="217531" y="52525"/>
                </a:lnTo>
                <a:lnTo>
                  <a:pt x="217471" y="52516"/>
                </a:lnTo>
                <a:lnTo>
                  <a:pt x="217402" y="52489"/>
                </a:lnTo>
                <a:lnTo>
                  <a:pt x="217348" y="52421"/>
                </a:lnTo>
                <a:lnTo>
                  <a:pt x="217297" y="52305"/>
                </a:lnTo>
                <a:lnTo>
                  <a:pt x="217269" y="52165"/>
                </a:lnTo>
                <a:lnTo>
                  <a:pt x="217263" y="51954"/>
                </a:lnTo>
                <a:lnTo>
                  <a:pt x="217256" y="51917"/>
                </a:lnTo>
                <a:lnTo>
                  <a:pt x="217244" y="51905"/>
                </a:lnTo>
                <a:lnTo>
                  <a:pt x="217223" y="51894"/>
                </a:lnTo>
                <a:lnTo>
                  <a:pt x="217221" y="51893"/>
                </a:lnTo>
                <a:lnTo>
                  <a:pt x="217221" y="51892"/>
                </a:lnTo>
                <a:lnTo>
                  <a:pt x="217209" y="51881"/>
                </a:lnTo>
                <a:lnTo>
                  <a:pt x="217201" y="51864"/>
                </a:lnTo>
                <a:lnTo>
                  <a:pt x="217203" y="51826"/>
                </a:lnTo>
                <a:lnTo>
                  <a:pt x="217206" y="51801"/>
                </a:lnTo>
                <a:lnTo>
                  <a:pt x="217212" y="51790"/>
                </a:lnTo>
                <a:lnTo>
                  <a:pt x="217212" y="51790"/>
                </a:lnTo>
                <a:lnTo>
                  <a:pt x="217215" y="51783"/>
                </a:lnTo>
                <a:lnTo>
                  <a:pt x="217234" y="51740"/>
                </a:lnTo>
                <a:lnTo>
                  <a:pt x="217244" y="51728"/>
                </a:lnTo>
                <a:lnTo>
                  <a:pt x="217259" y="51719"/>
                </a:lnTo>
                <a:lnTo>
                  <a:pt x="217282" y="51716"/>
                </a:lnTo>
                <a:lnTo>
                  <a:pt x="217304" y="51722"/>
                </a:lnTo>
                <a:lnTo>
                  <a:pt x="217323" y="51691"/>
                </a:lnTo>
                <a:lnTo>
                  <a:pt x="217319" y="51633"/>
                </a:lnTo>
                <a:lnTo>
                  <a:pt x="217282" y="51575"/>
                </a:lnTo>
                <a:lnTo>
                  <a:pt x="217247" y="51526"/>
                </a:lnTo>
                <a:lnTo>
                  <a:pt x="217247" y="51450"/>
                </a:lnTo>
                <a:lnTo>
                  <a:pt x="217243" y="51420"/>
                </a:lnTo>
                <a:lnTo>
                  <a:pt x="217231" y="51331"/>
                </a:lnTo>
                <a:lnTo>
                  <a:pt x="217229" y="51317"/>
                </a:lnTo>
                <a:lnTo>
                  <a:pt x="217222" y="51267"/>
                </a:lnTo>
                <a:lnTo>
                  <a:pt x="217199" y="51218"/>
                </a:lnTo>
                <a:lnTo>
                  <a:pt x="217190" y="51202"/>
                </a:lnTo>
                <a:lnTo>
                  <a:pt x="217168" y="51172"/>
                </a:lnTo>
                <a:lnTo>
                  <a:pt x="217124" y="51141"/>
                </a:lnTo>
                <a:lnTo>
                  <a:pt x="217089" y="51123"/>
                </a:lnTo>
                <a:lnTo>
                  <a:pt x="217048" y="51096"/>
                </a:lnTo>
                <a:lnTo>
                  <a:pt x="217001" y="51089"/>
                </a:lnTo>
                <a:lnTo>
                  <a:pt x="216953" y="51077"/>
                </a:lnTo>
                <a:lnTo>
                  <a:pt x="216909" y="51068"/>
                </a:lnTo>
                <a:lnTo>
                  <a:pt x="216890" y="51056"/>
                </a:lnTo>
                <a:lnTo>
                  <a:pt x="216811" y="51037"/>
                </a:lnTo>
                <a:lnTo>
                  <a:pt x="216799" y="51031"/>
                </a:lnTo>
                <a:lnTo>
                  <a:pt x="216780" y="51018"/>
                </a:lnTo>
                <a:lnTo>
                  <a:pt x="216751" y="50996"/>
                </a:lnTo>
                <a:lnTo>
                  <a:pt x="216740" y="50990"/>
                </a:lnTo>
                <a:lnTo>
                  <a:pt x="216708" y="50951"/>
                </a:lnTo>
                <a:lnTo>
                  <a:pt x="216664" y="50898"/>
                </a:lnTo>
                <a:lnTo>
                  <a:pt x="216644" y="50873"/>
                </a:lnTo>
                <a:lnTo>
                  <a:pt x="216605" y="50824"/>
                </a:lnTo>
                <a:lnTo>
                  <a:pt x="216585" y="50802"/>
                </a:lnTo>
                <a:lnTo>
                  <a:pt x="216574" y="50769"/>
                </a:lnTo>
                <a:lnTo>
                  <a:pt x="216548" y="50735"/>
                </a:lnTo>
                <a:lnTo>
                  <a:pt x="216517" y="50718"/>
                </a:lnTo>
                <a:lnTo>
                  <a:pt x="216501" y="50715"/>
                </a:lnTo>
                <a:lnTo>
                  <a:pt x="216472" y="50712"/>
                </a:lnTo>
                <a:lnTo>
                  <a:pt x="216447" y="50709"/>
                </a:lnTo>
                <a:lnTo>
                  <a:pt x="216402" y="50707"/>
                </a:lnTo>
                <a:lnTo>
                  <a:pt x="216374" y="50715"/>
                </a:lnTo>
                <a:lnTo>
                  <a:pt x="216345" y="50737"/>
                </a:lnTo>
                <a:lnTo>
                  <a:pt x="216314" y="50753"/>
                </a:lnTo>
                <a:lnTo>
                  <a:pt x="216283" y="50783"/>
                </a:lnTo>
                <a:lnTo>
                  <a:pt x="216266" y="50794"/>
                </a:lnTo>
                <a:lnTo>
                  <a:pt x="216238" y="50808"/>
                </a:lnTo>
                <a:lnTo>
                  <a:pt x="216219" y="50821"/>
                </a:lnTo>
                <a:lnTo>
                  <a:pt x="216179" y="50851"/>
                </a:lnTo>
                <a:lnTo>
                  <a:pt x="216154" y="50848"/>
                </a:lnTo>
                <a:lnTo>
                  <a:pt x="216134" y="50846"/>
                </a:lnTo>
                <a:lnTo>
                  <a:pt x="216106" y="50840"/>
                </a:lnTo>
                <a:lnTo>
                  <a:pt x="216080" y="50838"/>
                </a:lnTo>
                <a:lnTo>
                  <a:pt x="216055" y="50829"/>
                </a:lnTo>
                <a:lnTo>
                  <a:pt x="216044" y="50821"/>
                </a:lnTo>
                <a:lnTo>
                  <a:pt x="216007" y="50799"/>
                </a:lnTo>
                <a:lnTo>
                  <a:pt x="215999" y="50778"/>
                </a:lnTo>
                <a:lnTo>
                  <a:pt x="215979" y="50756"/>
                </a:lnTo>
                <a:lnTo>
                  <a:pt x="215970" y="50739"/>
                </a:lnTo>
                <a:lnTo>
                  <a:pt x="215937" y="50701"/>
                </a:lnTo>
                <a:lnTo>
                  <a:pt x="215934" y="50677"/>
                </a:lnTo>
                <a:lnTo>
                  <a:pt x="215931" y="50658"/>
                </a:lnTo>
                <a:lnTo>
                  <a:pt x="215925" y="50638"/>
                </a:lnTo>
                <a:lnTo>
                  <a:pt x="215922" y="50622"/>
                </a:lnTo>
                <a:lnTo>
                  <a:pt x="215917" y="50592"/>
                </a:lnTo>
                <a:lnTo>
                  <a:pt x="215914" y="50551"/>
                </a:lnTo>
                <a:lnTo>
                  <a:pt x="215897" y="50499"/>
                </a:lnTo>
                <a:lnTo>
                  <a:pt x="215889" y="50478"/>
                </a:lnTo>
                <a:lnTo>
                  <a:pt x="215877" y="50450"/>
                </a:lnTo>
                <a:lnTo>
                  <a:pt x="215869" y="50437"/>
                </a:lnTo>
                <a:lnTo>
                  <a:pt x="215853" y="50415"/>
                </a:lnTo>
                <a:lnTo>
                  <a:pt x="215836" y="50394"/>
                </a:lnTo>
                <a:lnTo>
                  <a:pt x="215818" y="50374"/>
                </a:lnTo>
                <a:lnTo>
                  <a:pt x="215801" y="50360"/>
                </a:lnTo>
                <a:lnTo>
                  <a:pt x="215784" y="50352"/>
                </a:lnTo>
                <a:lnTo>
                  <a:pt x="215767" y="50347"/>
                </a:lnTo>
                <a:lnTo>
                  <a:pt x="215745" y="50338"/>
                </a:lnTo>
                <a:lnTo>
                  <a:pt x="215728" y="50338"/>
                </a:lnTo>
                <a:lnTo>
                  <a:pt x="215725" y="50340"/>
                </a:lnTo>
                <a:lnTo>
                  <a:pt x="215721" y="50339"/>
                </a:lnTo>
                <a:lnTo>
                  <a:pt x="215677" y="50348"/>
                </a:lnTo>
                <a:lnTo>
                  <a:pt x="215668" y="50359"/>
                </a:lnTo>
                <a:lnTo>
                  <a:pt x="215647" y="50383"/>
                </a:lnTo>
                <a:lnTo>
                  <a:pt x="215580" y="50415"/>
                </a:lnTo>
                <a:lnTo>
                  <a:pt x="215537" y="50437"/>
                </a:lnTo>
                <a:lnTo>
                  <a:pt x="215470" y="50451"/>
                </a:lnTo>
                <a:lnTo>
                  <a:pt x="215422" y="50465"/>
                </a:lnTo>
                <a:lnTo>
                  <a:pt x="215420" y="50465"/>
                </a:lnTo>
                <a:lnTo>
                  <a:pt x="215352" y="50473"/>
                </a:lnTo>
                <a:lnTo>
                  <a:pt x="215331" y="50470"/>
                </a:lnTo>
                <a:lnTo>
                  <a:pt x="215326" y="50471"/>
                </a:lnTo>
                <a:lnTo>
                  <a:pt x="215322" y="50471"/>
                </a:lnTo>
                <a:lnTo>
                  <a:pt x="215244" y="50460"/>
                </a:lnTo>
                <a:lnTo>
                  <a:pt x="215243" y="50460"/>
                </a:lnTo>
                <a:lnTo>
                  <a:pt x="215206" y="50444"/>
                </a:lnTo>
                <a:lnTo>
                  <a:pt x="215178" y="50436"/>
                </a:lnTo>
                <a:lnTo>
                  <a:pt x="215161" y="50430"/>
                </a:lnTo>
                <a:lnTo>
                  <a:pt x="215153" y="50429"/>
                </a:lnTo>
                <a:lnTo>
                  <a:pt x="215147" y="50427"/>
                </a:lnTo>
                <a:lnTo>
                  <a:pt x="215121" y="50422"/>
                </a:lnTo>
                <a:lnTo>
                  <a:pt x="215112" y="50417"/>
                </a:lnTo>
                <a:lnTo>
                  <a:pt x="215104" y="50414"/>
                </a:lnTo>
                <a:lnTo>
                  <a:pt x="215101" y="50413"/>
                </a:lnTo>
                <a:lnTo>
                  <a:pt x="215090" y="50411"/>
                </a:lnTo>
                <a:lnTo>
                  <a:pt x="215051" y="50387"/>
                </a:lnTo>
                <a:lnTo>
                  <a:pt x="215040" y="50376"/>
                </a:lnTo>
                <a:lnTo>
                  <a:pt x="215028" y="50365"/>
                </a:lnTo>
                <a:lnTo>
                  <a:pt x="215017" y="50340"/>
                </a:lnTo>
                <a:lnTo>
                  <a:pt x="215000" y="50307"/>
                </a:lnTo>
                <a:lnTo>
                  <a:pt x="214969" y="50286"/>
                </a:lnTo>
                <a:lnTo>
                  <a:pt x="214961" y="50275"/>
                </a:lnTo>
                <a:lnTo>
                  <a:pt x="214952" y="50264"/>
                </a:lnTo>
                <a:lnTo>
                  <a:pt x="214915" y="50245"/>
                </a:lnTo>
                <a:lnTo>
                  <a:pt x="214901" y="50237"/>
                </a:lnTo>
                <a:lnTo>
                  <a:pt x="214882" y="50226"/>
                </a:lnTo>
                <a:lnTo>
                  <a:pt x="214859" y="50212"/>
                </a:lnTo>
                <a:lnTo>
                  <a:pt x="214848" y="50207"/>
                </a:lnTo>
                <a:lnTo>
                  <a:pt x="214828" y="50201"/>
                </a:lnTo>
                <a:lnTo>
                  <a:pt x="214745" y="50178"/>
                </a:lnTo>
                <a:lnTo>
                  <a:pt x="214741" y="50177"/>
                </a:lnTo>
                <a:lnTo>
                  <a:pt x="214703" y="50173"/>
                </a:lnTo>
                <a:lnTo>
                  <a:pt x="214646" y="50180"/>
                </a:lnTo>
                <a:lnTo>
                  <a:pt x="214630" y="50176"/>
                </a:lnTo>
                <a:lnTo>
                  <a:pt x="214625" y="50177"/>
                </a:lnTo>
                <a:lnTo>
                  <a:pt x="214617" y="50178"/>
                </a:lnTo>
                <a:lnTo>
                  <a:pt x="214545" y="50163"/>
                </a:lnTo>
                <a:lnTo>
                  <a:pt x="214544" y="50163"/>
                </a:lnTo>
                <a:lnTo>
                  <a:pt x="214541" y="50162"/>
                </a:lnTo>
                <a:lnTo>
                  <a:pt x="214499" y="50169"/>
                </a:lnTo>
                <a:lnTo>
                  <a:pt x="214459" y="50194"/>
                </a:lnTo>
                <a:lnTo>
                  <a:pt x="214457" y="50196"/>
                </a:lnTo>
                <a:lnTo>
                  <a:pt x="214443" y="50225"/>
                </a:lnTo>
                <a:lnTo>
                  <a:pt x="214443" y="50225"/>
                </a:lnTo>
                <a:lnTo>
                  <a:pt x="214438" y="50279"/>
                </a:lnTo>
                <a:lnTo>
                  <a:pt x="214413" y="50319"/>
                </a:lnTo>
                <a:lnTo>
                  <a:pt x="214392" y="50347"/>
                </a:lnTo>
                <a:lnTo>
                  <a:pt x="214358" y="50380"/>
                </a:lnTo>
                <a:lnTo>
                  <a:pt x="214325" y="50397"/>
                </a:lnTo>
                <a:lnTo>
                  <a:pt x="214282" y="50405"/>
                </a:lnTo>
                <a:lnTo>
                  <a:pt x="214237" y="50433"/>
                </a:lnTo>
                <a:lnTo>
                  <a:pt x="214203" y="50434"/>
                </a:lnTo>
                <a:lnTo>
                  <a:pt x="214195" y="50431"/>
                </a:lnTo>
                <a:lnTo>
                  <a:pt x="214191" y="50430"/>
                </a:lnTo>
                <a:lnTo>
                  <a:pt x="214150" y="50416"/>
                </a:lnTo>
                <a:lnTo>
                  <a:pt x="214096" y="50403"/>
                </a:lnTo>
                <a:lnTo>
                  <a:pt x="214007" y="50375"/>
                </a:lnTo>
                <a:lnTo>
                  <a:pt x="213984" y="50374"/>
                </a:lnTo>
                <a:lnTo>
                  <a:pt x="213979" y="50373"/>
                </a:lnTo>
                <a:lnTo>
                  <a:pt x="213978" y="50373"/>
                </a:lnTo>
                <a:lnTo>
                  <a:pt x="213958" y="50372"/>
                </a:lnTo>
                <a:lnTo>
                  <a:pt x="213929" y="50370"/>
                </a:lnTo>
                <a:lnTo>
                  <a:pt x="213928" y="50370"/>
                </a:lnTo>
                <a:lnTo>
                  <a:pt x="213899" y="50367"/>
                </a:lnTo>
                <a:lnTo>
                  <a:pt x="213871" y="50364"/>
                </a:lnTo>
                <a:lnTo>
                  <a:pt x="213832" y="50326"/>
                </a:lnTo>
                <a:lnTo>
                  <a:pt x="213811" y="50310"/>
                </a:lnTo>
                <a:lnTo>
                  <a:pt x="213809" y="50308"/>
                </a:lnTo>
                <a:lnTo>
                  <a:pt x="213791" y="50308"/>
                </a:lnTo>
                <a:lnTo>
                  <a:pt x="213692" y="50318"/>
                </a:lnTo>
                <a:lnTo>
                  <a:pt x="213633" y="50321"/>
                </a:lnTo>
                <a:lnTo>
                  <a:pt x="213621" y="50318"/>
                </a:lnTo>
                <a:lnTo>
                  <a:pt x="213616" y="50317"/>
                </a:lnTo>
                <a:lnTo>
                  <a:pt x="213562" y="50304"/>
                </a:lnTo>
                <a:lnTo>
                  <a:pt x="213561" y="50304"/>
                </a:lnTo>
                <a:lnTo>
                  <a:pt x="213535" y="50301"/>
                </a:lnTo>
                <a:lnTo>
                  <a:pt x="213532" y="50300"/>
                </a:lnTo>
                <a:lnTo>
                  <a:pt x="213531" y="50300"/>
                </a:lnTo>
                <a:lnTo>
                  <a:pt x="213506" y="50298"/>
                </a:lnTo>
                <a:lnTo>
                  <a:pt x="213492" y="50295"/>
                </a:lnTo>
                <a:lnTo>
                  <a:pt x="213478" y="50289"/>
                </a:lnTo>
                <a:lnTo>
                  <a:pt x="213472" y="50287"/>
                </a:lnTo>
                <a:lnTo>
                  <a:pt x="213464" y="50284"/>
                </a:lnTo>
                <a:lnTo>
                  <a:pt x="213447" y="50284"/>
                </a:lnTo>
                <a:lnTo>
                  <a:pt x="213398" y="50280"/>
                </a:lnTo>
                <a:lnTo>
                  <a:pt x="213374" y="50276"/>
                </a:lnTo>
                <a:lnTo>
                  <a:pt x="213340" y="50268"/>
                </a:lnTo>
                <a:lnTo>
                  <a:pt x="213314" y="50244"/>
                </a:lnTo>
                <a:lnTo>
                  <a:pt x="213288" y="50221"/>
                </a:lnTo>
                <a:lnTo>
                  <a:pt x="213261" y="50197"/>
                </a:lnTo>
                <a:lnTo>
                  <a:pt x="213238" y="50164"/>
                </a:lnTo>
                <a:lnTo>
                  <a:pt x="213204" y="50128"/>
                </a:lnTo>
                <a:lnTo>
                  <a:pt x="213173" y="50093"/>
                </a:lnTo>
                <a:lnTo>
                  <a:pt x="213086" y="50025"/>
                </a:lnTo>
                <a:lnTo>
                  <a:pt x="213021" y="49984"/>
                </a:lnTo>
                <a:lnTo>
                  <a:pt x="212981" y="49964"/>
                </a:lnTo>
                <a:lnTo>
                  <a:pt x="212872" y="49910"/>
                </a:lnTo>
                <a:lnTo>
                  <a:pt x="212767" y="49782"/>
                </a:lnTo>
                <a:lnTo>
                  <a:pt x="212677" y="49700"/>
                </a:lnTo>
                <a:lnTo>
                  <a:pt x="212612" y="49655"/>
                </a:lnTo>
                <a:lnTo>
                  <a:pt x="212556" y="49616"/>
                </a:lnTo>
                <a:lnTo>
                  <a:pt x="212452" y="49558"/>
                </a:lnTo>
                <a:lnTo>
                  <a:pt x="212418" y="49550"/>
                </a:lnTo>
                <a:lnTo>
                  <a:pt x="212390" y="49542"/>
                </a:lnTo>
                <a:lnTo>
                  <a:pt x="212271" y="49482"/>
                </a:lnTo>
                <a:lnTo>
                  <a:pt x="212220" y="49468"/>
                </a:lnTo>
                <a:lnTo>
                  <a:pt x="212192" y="49452"/>
                </a:lnTo>
                <a:lnTo>
                  <a:pt x="212172" y="49444"/>
                </a:lnTo>
                <a:lnTo>
                  <a:pt x="212153" y="49441"/>
                </a:lnTo>
                <a:lnTo>
                  <a:pt x="212147" y="49443"/>
                </a:lnTo>
                <a:lnTo>
                  <a:pt x="212129" y="49447"/>
                </a:lnTo>
                <a:lnTo>
                  <a:pt x="212126" y="49448"/>
                </a:lnTo>
                <a:lnTo>
                  <a:pt x="212112" y="49464"/>
                </a:lnTo>
                <a:lnTo>
                  <a:pt x="212093" y="49477"/>
                </a:lnTo>
                <a:lnTo>
                  <a:pt x="212062" y="49496"/>
                </a:lnTo>
                <a:lnTo>
                  <a:pt x="212040" y="49498"/>
                </a:lnTo>
                <a:lnTo>
                  <a:pt x="212017" y="49501"/>
                </a:lnTo>
                <a:lnTo>
                  <a:pt x="211989" y="49496"/>
                </a:lnTo>
                <a:lnTo>
                  <a:pt x="211919" y="49441"/>
                </a:lnTo>
                <a:lnTo>
                  <a:pt x="211859" y="49395"/>
                </a:lnTo>
                <a:lnTo>
                  <a:pt x="211800" y="49340"/>
                </a:lnTo>
                <a:lnTo>
                  <a:pt x="211747" y="49294"/>
                </a:lnTo>
                <a:lnTo>
                  <a:pt x="211640" y="49215"/>
                </a:lnTo>
                <a:lnTo>
                  <a:pt x="211541" y="49141"/>
                </a:lnTo>
                <a:lnTo>
                  <a:pt x="211445" y="49098"/>
                </a:lnTo>
                <a:lnTo>
                  <a:pt x="211425" y="49086"/>
                </a:lnTo>
                <a:lnTo>
                  <a:pt x="211389" y="49065"/>
                </a:lnTo>
                <a:lnTo>
                  <a:pt x="211360" y="49054"/>
                </a:lnTo>
                <a:lnTo>
                  <a:pt x="211332" y="49048"/>
                </a:lnTo>
                <a:lnTo>
                  <a:pt x="211307" y="49054"/>
                </a:lnTo>
                <a:lnTo>
                  <a:pt x="211259" y="49070"/>
                </a:lnTo>
                <a:lnTo>
                  <a:pt x="211217" y="49084"/>
                </a:lnTo>
                <a:lnTo>
                  <a:pt x="211188" y="49095"/>
                </a:lnTo>
                <a:lnTo>
                  <a:pt x="211171" y="49098"/>
                </a:lnTo>
                <a:lnTo>
                  <a:pt x="211138" y="49128"/>
                </a:lnTo>
                <a:lnTo>
                  <a:pt x="211138" y="49149"/>
                </a:lnTo>
                <a:lnTo>
                  <a:pt x="211135" y="49163"/>
                </a:lnTo>
                <a:lnTo>
                  <a:pt x="211112" y="49182"/>
                </a:lnTo>
                <a:lnTo>
                  <a:pt x="211101" y="49205"/>
                </a:lnTo>
                <a:lnTo>
                  <a:pt x="211095" y="49220"/>
                </a:lnTo>
                <a:lnTo>
                  <a:pt x="211088" y="49235"/>
                </a:lnTo>
                <a:lnTo>
                  <a:pt x="211083" y="49249"/>
                </a:lnTo>
                <a:lnTo>
                  <a:pt x="211077" y="49263"/>
                </a:lnTo>
                <a:lnTo>
                  <a:pt x="211064" y="49272"/>
                </a:lnTo>
                <a:lnTo>
                  <a:pt x="211047" y="49286"/>
                </a:lnTo>
                <a:lnTo>
                  <a:pt x="211036" y="49310"/>
                </a:lnTo>
                <a:lnTo>
                  <a:pt x="211022" y="49318"/>
                </a:lnTo>
                <a:lnTo>
                  <a:pt x="210932" y="49348"/>
                </a:lnTo>
                <a:lnTo>
                  <a:pt x="210870" y="49365"/>
                </a:lnTo>
                <a:lnTo>
                  <a:pt x="210819" y="49384"/>
                </a:lnTo>
                <a:lnTo>
                  <a:pt x="210718" y="49447"/>
                </a:lnTo>
                <a:lnTo>
                  <a:pt x="210647" y="49488"/>
                </a:lnTo>
                <a:lnTo>
                  <a:pt x="210579" y="49523"/>
                </a:lnTo>
                <a:lnTo>
                  <a:pt x="210560" y="49553"/>
                </a:lnTo>
                <a:lnTo>
                  <a:pt x="210531" y="49572"/>
                </a:lnTo>
                <a:lnTo>
                  <a:pt x="210495" y="49599"/>
                </a:lnTo>
                <a:lnTo>
                  <a:pt x="210467" y="49618"/>
                </a:lnTo>
                <a:lnTo>
                  <a:pt x="210452" y="49636"/>
                </a:lnTo>
                <a:lnTo>
                  <a:pt x="210421" y="49625"/>
                </a:lnTo>
                <a:lnTo>
                  <a:pt x="210376" y="49570"/>
                </a:lnTo>
                <a:lnTo>
                  <a:pt x="210352" y="49541"/>
                </a:lnTo>
                <a:lnTo>
                  <a:pt x="210352" y="49540"/>
                </a:lnTo>
                <a:lnTo>
                  <a:pt x="210351" y="49540"/>
                </a:lnTo>
                <a:lnTo>
                  <a:pt x="210342" y="49532"/>
                </a:lnTo>
                <a:lnTo>
                  <a:pt x="210334" y="49523"/>
                </a:lnTo>
                <a:lnTo>
                  <a:pt x="210311" y="49507"/>
                </a:lnTo>
                <a:lnTo>
                  <a:pt x="210289" y="49482"/>
                </a:lnTo>
                <a:lnTo>
                  <a:pt x="210280" y="49472"/>
                </a:lnTo>
                <a:lnTo>
                  <a:pt x="210272" y="49461"/>
                </a:lnTo>
                <a:lnTo>
                  <a:pt x="210263" y="49433"/>
                </a:lnTo>
                <a:lnTo>
                  <a:pt x="210262" y="49431"/>
                </a:lnTo>
                <a:lnTo>
                  <a:pt x="210217" y="49366"/>
                </a:lnTo>
                <a:lnTo>
                  <a:pt x="210216" y="49365"/>
                </a:lnTo>
                <a:lnTo>
                  <a:pt x="210199" y="49357"/>
                </a:lnTo>
                <a:lnTo>
                  <a:pt x="210179" y="49343"/>
                </a:lnTo>
                <a:lnTo>
                  <a:pt x="210165" y="49329"/>
                </a:lnTo>
                <a:lnTo>
                  <a:pt x="210125" y="49299"/>
                </a:lnTo>
                <a:lnTo>
                  <a:pt x="210106" y="49280"/>
                </a:lnTo>
                <a:lnTo>
                  <a:pt x="210100" y="49269"/>
                </a:lnTo>
                <a:lnTo>
                  <a:pt x="210077" y="49248"/>
                </a:lnTo>
                <a:lnTo>
                  <a:pt x="210038" y="49204"/>
                </a:lnTo>
                <a:lnTo>
                  <a:pt x="210032" y="49171"/>
                </a:lnTo>
                <a:lnTo>
                  <a:pt x="210031" y="49170"/>
                </a:lnTo>
                <a:lnTo>
                  <a:pt x="210030" y="49168"/>
                </a:lnTo>
                <a:lnTo>
                  <a:pt x="210018" y="49158"/>
                </a:lnTo>
                <a:lnTo>
                  <a:pt x="210001" y="49138"/>
                </a:lnTo>
                <a:lnTo>
                  <a:pt x="209978" y="49131"/>
                </a:lnTo>
                <a:lnTo>
                  <a:pt x="209976" y="49130"/>
                </a:lnTo>
                <a:lnTo>
                  <a:pt x="209959" y="49128"/>
                </a:lnTo>
                <a:lnTo>
                  <a:pt x="209949" y="49128"/>
                </a:lnTo>
                <a:lnTo>
                  <a:pt x="209924" y="49131"/>
                </a:lnTo>
                <a:lnTo>
                  <a:pt x="209915" y="49134"/>
                </a:lnTo>
                <a:lnTo>
                  <a:pt x="209911" y="49135"/>
                </a:lnTo>
                <a:lnTo>
                  <a:pt x="209902" y="49133"/>
                </a:lnTo>
                <a:lnTo>
                  <a:pt x="209883" y="49130"/>
                </a:lnTo>
                <a:lnTo>
                  <a:pt x="209845" y="49112"/>
                </a:lnTo>
                <a:lnTo>
                  <a:pt x="209843" y="49112"/>
                </a:lnTo>
                <a:lnTo>
                  <a:pt x="209842" y="49110"/>
                </a:lnTo>
                <a:lnTo>
                  <a:pt x="209781" y="49074"/>
                </a:lnTo>
                <a:lnTo>
                  <a:pt x="209754" y="49060"/>
                </a:lnTo>
                <a:lnTo>
                  <a:pt x="209714" y="49050"/>
                </a:lnTo>
                <a:lnTo>
                  <a:pt x="209698" y="49038"/>
                </a:lnTo>
                <a:lnTo>
                  <a:pt x="209677" y="49030"/>
                </a:lnTo>
                <a:lnTo>
                  <a:pt x="209647" y="49016"/>
                </a:lnTo>
                <a:lnTo>
                  <a:pt x="209639" y="49012"/>
                </a:lnTo>
                <a:lnTo>
                  <a:pt x="209616" y="49003"/>
                </a:lnTo>
                <a:lnTo>
                  <a:pt x="209596" y="48995"/>
                </a:lnTo>
                <a:lnTo>
                  <a:pt x="209576" y="49005"/>
                </a:lnTo>
                <a:lnTo>
                  <a:pt x="209560" y="49050"/>
                </a:lnTo>
                <a:lnTo>
                  <a:pt x="209560" y="49070"/>
                </a:lnTo>
                <a:lnTo>
                  <a:pt x="209560" y="49076"/>
                </a:lnTo>
                <a:lnTo>
                  <a:pt x="209571" y="49126"/>
                </a:lnTo>
                <a:lnTo>
                  <a:pt x="209560" y="49153"/>
                </a:lnTo>
                <a:lnTo>
                  <a:pt x="209544" y="49168"/>
                </a:lnTo>
                <a:lnTo>
                  <a:pt x="209541" y="49171"/>
                </a:lnTo>
                <a:lnTo>
                  <a:pt x="209532" y="49174"/>
                </a:lnTo>
                <a:lnTo>
                  <a:pt x="209516" y="49179"/>
                </a:lnTo>
                <a:lnTo>
                  <a:pt x="209510" y="49179"/>
                </a:lnTo>
                <a:lnTo>
                  <a:pt x="209490" y="49178"/>
                </a:lnTo>
                <a:lnTo>
                  <a:pt x="209467" y="49170"/>
                </a:lnTo>
                <a:lnTo>
                  <a:pt x="209453" y="49155"/>
                </a:lnTo>
                <a:lnTo>
                  <a:pt x="209432" y="49141"/>
                </a:lnTo>
                <a:lnTo>
                  <a:pt x="209416" y="49129"/>
                </a:lnTo>
                <a:lnTo>
                  <a:pt x="209398" y="49125"/>
                </a:lnTo>
                <a:lnTo>
                  <a:pt x="209379" y="49107"/>
                </a:lnTo>
                <a:lnTo>
                  <a:pt x="209374" y="49076"/>
                </a:lnTo>
                <a:lnTo>
                  <a:pt x="209373" y="49046"/>
                </a:lnTo>
                <a:lnTo>
                  <a:pt x="209373" y="49029"/>
                </a:lnTo>
                <a:lnTo>
                  <a:pt x="209372" y="49011"/>
                </a:lnTo>
                <a:lnTo>
                  <a:pt x="209370" y="48984"/>
                </a:lnTo>
                <a:lnTo>
                  <a:pt x="209370" y="48954"/>
                </a:lnTo>
                <a:lnTo>
                  <a:pt x="209370" y="48930"/>
                </a:lnTo>
                <a:lnTo>
                  <a:pt x="209379" y="48871"/>
                </a:lnTo>
                <a:lnTo>
                  <a:pt x="209375" y="48839"/>
                </a:lnTo>
                <a:lnTo>
                  <a:pt x="209370" y="48831"/>
                </a:lnTo>
                <a:lnTo>
                  <a:pt x="209349" y="48796"/>
                </a:lnTo>
                <a:lnTo>
                  <a:pt x="209306" y="48766"/>
                </a:lnTo>
                <a:lnTo>
                  <a:pt x="209280" y="48748"/>
                </a:lnTo>
                <a:lnTo>
                  <a:pt x="209254" y="48728"/>
                </a:lnTo>
                <a:lnTo>
                  <a:pt x="209226" y="48709"/>
                </a:lnTo>
                <a:lnTo>
                  <a:pt x="209205" y="48697"/>
                </a:lnTo>
                <a:lnTo>
                  <a:pt x="209195" y="48681"/>
                </a:lnTo>
                <a:lnTo>
                  <a:pt x="209179" y="48658"/>
                </a:lnTo>
                <a:lnTo>
                  <a:pt x="209163" y="48635"/>
                </a:lnTo>
                <a:lnTo>
                  <a:pt x="209145" y="48638"/>
                </a:lnTo>
                <a:lnTo>
                  <a:pt x="209145" y="48638"/>
                </a:lnTo>
                <a:lnTo>
                  <a:pt x="209126" y="48658"/>
                </a:lnTo>
                <a:lnTo>
                  <a:pt x="209094" y="48662"/>
                </a:lnTo>
                <a:lnTo>
                  <a:pt x="209086" y="48666"/>
                </a:lnTo>
                <a:lnTo>
                  <a:pt x="209085" y="48667"/>
                </a:lnTo>
                <a:lnTo>
                  <a:pt x="209082" y="48668"/>
                </a:lnTo>
                <a:lnTo>
                  <a:pt x="209072" y="48684"/>
                </a:lnTo>
                <a:lnTo>
                  <a:pt x="209052" y="48684"/>
                </a:lnTo>
                <a:lnTo>
                  <a:pt x="209038" y="48680"/>
                </a:lnTo>
                <a:lnTo>
                  <a:pt x="209023" y="48680"/>
                </a:lnTo>
                <a:lnTo>
                  <a:pt x="208989" y="48672"/>
                </a:lnTo>
                <a:lnTo>
                  <a:pt x="208902" y="48642"/>
                </a:lnTo>
                <a:lnTo>
                  <a:pt x="208863" y="48627"/>
                </a:lnTo>
                <a:lnTo>
                  <a:pt x="208854" y="48623"/>
                </a:lnTo>
                <a:lnTo>
                  <a:pt x="208848" y="48623"/>
                </a:lnTo>
                <a:lnTo>
                  <a:pt x="208837" y="48623"/>
                </a:lnTo>
                <a:lnTo>
                  <a:pt x="208807" y="48628"/>
                </a:lnTo>
                <a:lnTo>
                  <a:pt x="208796" y="48624"/>
                </a:lnTo>
                <a:lnTo>
                  <a:pt x="208777" y="48612"/>
                </a:lnTo>
                <a:lnTo>
                  <a:pt x="208772" y="48600"/>
                </a:lnTo>
                <a:lnTo>
                  <a:pt x="208768" y="48592"/>
                </a:lnTo>
                <a:lnTo>
                  <a:pt x="208767" y="48591"/>
                </a:lnTo>
                <a:lnTo>
                  <a:pt x="208755" y="48584"/>
                </a:lnTo>
                <a:lnTo>
                  <a:pt x="208737" y="48587"/>
                </a:lnTo>
                <a:lnTo>
                  <a:pt x="208736" y="48587"/>
                </a:lnTo>
                <a:lnTo>
                  <a:pt x="208725" y="48580"/>
                </a:lnTo>
                <a:lnTo>
                  <a:pt x="208725" y="48581"/>
                </a:lnTo>
                <a:lnTo>
                  <a:pt x="208706" y="48584"/>
                </a:lnTo>
                <a:lnTo>
                  <a:pt x="208686" y="48571"/>
                </a:lnTo>
                <a:lnTo>
                  <a:pt x="208671" y="48546"/>
                </a:lnTo>
                <a:lnTo>
                  <a:pt x="208660" y="48526"/>
                </a:lnTo>
                <a:lnTo>
                  <a:pt x="208662" y="48509"/>
                </a:lnTo>
                <a:lnTo>
                  <a:pt x="208662" y="48509"/>
                </a:lnTo>
                <a:lnTo>
                  <a:pt x="208652" y="48497"/>
                </a:lnTo>
                <a:lnTo>
                  <a:pt x="208642" y="48484"/>
                </a:lnTo>
                <a:lnTo>
                  <a:pt x="208640" y="48482"/>
                </a:lnTo>
                <a:lnTo>
                  <a:pt x="208640" y="48481"/>
                </a:lnTo>
                <a:lnTo>
                  <a:pt x="208636" y="48476"/>
                </a:lnTo>
                <a:lnTo>
                  <a:pt x="208622" y="48457"/>
                </a:lnTo>
                <a:lnTo>
                  <a:pt x="208611" y="48445"/>
                </a:lnTo>
                <a:lnTo>
                  <a:pt x="208600" y="48433"/>
                </a:lnTo>
                <a:lnTo>
                  <a:pt x="208566" y="48408"/>
                </a:lnTo>
                <a:lnTo>
                  <a:pt x="208557" y="48403"/>
                </a:lnTo>
                <a:lnTo>
                  <a:pt x="208549" y="48397"/>
                </a:lnTo>
                <a:lnTo>
                  <a:pt x="208504" y="48370"/>
                </a:lnTo>
                <a:lnTo>
                  <a:pt x="208459" y="48348"/>
                </a:lnTo>
                <a:lnTo>
                  <a:pt x="208457" y="48347"/>
                </a:lnTo>
                <a:lnTo>
                  <a:pt x="208408" y="48319"/>
                </a:lnTo>
                <a:lnTo>
                  <a:pt x="208373" y="48292"/>
                </a:lnTo>
                <a:lnTo>
                  <a:pt x="208346" y="48267"/>
                </a:lnTo>
                <a:lnTo>
                  <a:pt x="208325" y="48255"/>
                </a:lnTo>
                <a:lnTo>
                  <a:pt x="208298" y="48228"/>
                </a:lnTo>
                <a:lnTo>
                  <a:pt x="208292" y="48195"/>
                </a:lnTo>
                <a:lnTo>
                  <a:pt x="208290" y="48164"/>
                </a:lnTo>
                <a:lnTo>
                  <a:pt x="208294" y="48134"/>
                </a:lnTo>
                <a:lnTo>
                  <a:pt x="208312" y="48098"/>
                </a:lnTo>
                <a:lnTo>
                  <a:pt x="208315" y="48073"/>
                </a:lnTo>
                <a:lnTo>
                  <a:pt x="208316" y="48062"/>
                </a:lnTo>
                <a:lnTo>
                  <a:pt x="208318" y="48051"/>
                </a:lnTo>
                <a:lnTo>
                  <a:pt x="208315" y="48023"/>
                </a:lnTo>
                <a:lnTo>
                  <a:pt x="208309" y="48011"/>
                </a:lnTo>
                <a:lnTo>
                  <a:pt x="208304" y="47999"/>
                </a:lnTo>
                <a:lnTo>
                  <a:pt x="208295" y="47988"/>
                </a:lnTo>
                <a:lnTo>
                  <a:pt x="208270" y="47977"/>
                </a:lnTo>
                <a:lnTo>
                  <a:pt x="208253" y="47955"/>
                </a:lnTo>
                <a:lnTo>
                  <a:pt x="208235" y="47933"/>
                </a:lnTo>
                <a:lnTo>
                  <a:pt x="208214" y="47908"/>
                </a:lnTo>
                <a:lnTo>
                  <a:pt x="208190" y="47881"/>
                </a:lnTo>
                <a:lnTo>
                  <a:pt x="208172" y="47859"/>
                </a:lnTo>
                <a:lnTo>
                  <a:pt x="208154" y="47843"/>
                </a:lnTo>
                <a:lnTo>
                  <a:pt x="208140" y="47826"/>
                </a:lnTo>
                <a:lnTo>
                  <a:pt x="208139" y="47825"/>
                </a:lnTo>
                <a:lnTo>
                  <a:pt x="208117" y="47819"/>
                </a:lnTo>
                <a:lnTo>
                  <a:pt x="208104" y="47816"/>
                </a:lnTo>
                <a:lnTo>
                  <a:pt x="208081" y="47816"/>
                </a:lnTo>
                <a:lnTo>
                  <a:pt x="208047" y="47816"/>
                </a:lnTo>
                <a:lnTo>
                  <a:pt x="208025" y="47816"/>
                </a:lnTo>
                <a:lnTo>
                  <a:pt x="208018" y="47815"/>
                </a:lnTo>
                <a:lnTo>
                  <a:pt x="207991" y="47814"/>
                </a:lnTo>
                <a:lnTo>
                  <a:pt x="207972" y="47802"/>
                </a:lnTo>
                <a:lnTo>
                  <a:pt x="207968" y="47800"/>
                </a:lnTo>
                <a:lnTo>
                  <a:pt x="207950" y="47797"/>
                </a:lnTo>
                <a:lnTo>
                  <a:pt x="207912" y="47802"/>
                </a:lnTo>
                <a:lnTo>
                  <a:pt x="207881" y="47808"/>
                </a:lnTo>
                <a:lnTo>
                  <a:pt x="207881" y="47808"/>
                </a:lnTo>
                <a:lnTo>
                  <a:pt x="207856" y="47830"/>
                </a:lnTo>
                <a:lnTo>
                  <a:pt x="207842" y="47846"/>
                </a:lnTo>
                <a:lnTo>
                  <a:pt x="207822" y="47862"/>
                </a:lnTo>
                <a:lnTo>
                  <a:pt x="207822" y="47862"/>
                </a:lnTo>
                <a:lnTo>
                  <a:pt x="207777" y="47884"/>
                </a:lnTo>
                <a:lnTo>
                  <a:pt x="207760" y="47887"/>
                </a:lnTo>
                <a:lnTo>
                  <a:pt x="207749" y="47892"/>
                </a:lnTo>
                <a:lnTo>
                  <a:pt x="207720" y="47901"/>
                </a:lnTo>
                <a:lnTo>
                  <a:pt x="207717" y="47919"/>
                </a:lnTo>
                <a:lnTo>
                  <a:pt x="207715" y="47920"/>
                </a:lnTo>
                <a:lnTo>
                  <a:pt x="207706" y="47928"/>
                </a:lnTo>
                <a:lnTo>
                  <a:pt x="207701" y="47928"/>
                </a:lnTo>
                <a:lnTo>
                  <a:pt x="207691" y="47939"/>
                </a:lnTo>
                <a:lnTo>
                  <a:pt x="207687" y="47943"/>
                </a:lnTo>
                <a:lnTo>
                  <a:pt x="207664" y="47937"/>
                </a:lnTo>
                <a:lnTo>
                  <a:pt x="207641" y="47922"/>
                </a:lnTo>
                <a:lnTo>
                  <a:pt x="207617" y="47912"/>
                </a:lnTo>
                <a:lnTo>
                  <a:pt x="207607" y="47903"/>
                </a:lnTo>
                <a:lnTo>
                  <a:pt x="207597" y="47894"/>
                </a:lnTo>
                <a:lnTo>
                  <a:pt x="207588" y="47875"/>
                </a:lnTo>
                <a:lnTo>
                  <a:pt x="207588" y="47874"/>
                </a:lnTo>
                <a:lnTo>
                  <a:pt x="207587" y="47874"/>
                </a:lnTo>
                <a:lnTo>
                  <a:pt x="207551" y="47871"/>
                </a:lnTo>
                <a:lnTo>
                  <a:pt x="207517" y="47871"/>
                </a:lnTo>
                <a:lnTo>
                  <a:pt x="207503" y="47872"/>
                </a:lnTo>
                <a:lnTo>
                  <a:pt x="207489" y="47874"/>
                </a:lnTo>
                <a:lnTo>
                  <a:pt x="207446" y="47893"/>
                </a:lnTo>
                <a:lnTo>
                  <a:pt x="207434" y="47899"/>
                </a:lnTo>
                <a:lnTo>
                  <a:pt x="207421" y="47906"/>
                </a:lnTo>
                <a:lnTo>
                  <a:pt x="207387" y="47916"/>
                </a:lnTo>
                <a:lnTo>
                  <a:pt x="207386" y="47916"/>
                </a:lnTo>
                <a:lnTo>
                  <a:pt x="207382" y="47917"/>
                </a:lnTo>
                <a:lnTo>
                  <a:pt x="207320" y="47910"/>
                </a:lnTo>
                <a:lnTo>
                  <a:pt x="207303" y="47909"/>
                </a:lnTo>
                <a:lnTo>
                  <a:pt x="207290" y="47912"/>
                </a:lnTo>
                <a:lnTo>
                  <a:pt x="207277" y="47914"/>
                </a:lnTo>
                <a:lnTo>
                  <a:pt x="207261" y="47914"/>
                </a:lnTo>
                <a:lnTo>
                  <a:pt x="207255" y="47914"/>
                </a:lnTo>
                <a:lnTo>
                  <a:pt x="207246" y="47916"/>
                </a:lnTo>
                <a:lnTo>
                  <a:pt x="207238" y="47917"/>
                </a:lnTo>
                <a:lnTo>
                  <a:pt x="207232" y="47917"/>
                </a:lnTo>
                <a:lnTo>
                  <a:pt x="207212" y="47917"/>
                </a:lnTo>
                <a:lnTo>
                  <a:pt x="207204" y="47920"/>
                </a:lnTo>
                <a:lnTo>
                  <a:pt x="207195" y="47923"/>
                </a:lnTo>
                <a:lnTo>
                  <a:pt x="207177" y="47923"/>
                </a:lnTo>
                <a:lnTo>
                  <a:pt x="207170" y="47923"/>
                </a:lnTo>
                <a:lnTo>
                  <a:pt x="207156" y="47923"/>
                </a:lnTo>
                <a:lnTo>
                  <a:pt x="207144" y="47918"/>
                </a:lnTo>
                <a:lnTo>
                  <a:pt x="207142" y="47917"/>
                </a:lnTo>
                <a:lnTo>
                  <a:pt x="207135" y="47916"/>
                </a:lnTo>
                <a:lnTo>
                  <a:pt x="207119" y="47914"/>
                </a:lnTo>
                <a:lnTo>
                  <a:pt x="207119" y="47914"/>
                </a:lnTo>
                <a:lnTo>
                  <a:pt x="207118" y="47914"/>
                </a:lnTo>
                <a:lnTo>
                  <a:pt x="207105" y="47912"/>
                </a:lnTo>
                <a:lnTo>
                  <a:pt x="207078" y="47910"/>
                </a:lnTo>
                <a:lnTo>
                  <a:pt x="207059" y="47906"/>
                </a:lnTo>
                <a:lnTo>
                  <a:pt x="207048" y="47892"/>
                </a:lnTo>
                <a:lnTo>
                  <a:pt x="207027" y="47844"/>
                </a:lnTo>
                <a:lnTo>
                  <a:pt x="207025" y="47840"/>
                </a:lnTo>
                <a:lnTo>
                  <a:pt x="207024" y="47838"/>
                </a:lnTo>
                <a:lnTo>
                  <a:pt x="207024" y="47819"/>
                </a:lnTo>
                <a:lnTo>
                  <a:pt x="207013" y="47808"/>
                </a:lnTo>
                <a:lnTo>
                  <a:pt x="206987" y="47802"/>
                </a:lnTo>
                <a:lnTo>
                  <a:pt x="206973" y="47786"/>
                </a:lnTo>
                <a:lnTo>
                  <a:pt x="206948" y="47772"/>
                </a:lnTo>
                <a:lnTo>
                  <a:pt x="206894" y="47750"/>
                </a:lnTo>
                <a:lnTo>
                  <a:pt x="206869" y="47745"/>
                </a:lnTo>
                <a:lnTo>
                  <a:pt x="206852" y="47737"/>
                </a:lnTo>
                <a:lnTo>
                  <a:pt x="206835" y="47734"/>
                </a:lnTo>
                <a:lnTo>
                  <a:pt x="206818" y="47723"/>
                </a:lnTo>
                <a:lnTo>
                  <a:pt x="206800" y="47716"/>
                </a:lnTo>
                <a:lnTo>
                  <a:pt x="206798" y="47715"/>
                </a:lnTo>
                <a:lnTo>
                  <a:pt x="206781" y="47712"/>
                </a:lnTo>
                <a:lnTo>
                  <a:pt x="206759" y="47712"/>
                </a:lnTo>
                <a:lnTo>
                  <a:pt x="206755" y="47712"/>
                </a:lnTo>
                <a:lnTo>
                  <a:pt x="206731" y="47712"/>
                </a:lnTo>
                <a:lnTo>
                  <a:pt x="206705" y="47697"/>
                </a:lnTo>
                <a:lnTo>
                  <a:pt x="206693" y="47685"/>
                </a:lnTo>
                <a:lnTo>
                  <a:pt x="206680" y="47681"/>
                </a:lnTo>
                <a:lnTo>
                  <a:pt x="206678" y="47680"/>
                </a:lnTo>
                <a:lnTo>
                  <a:pt x="206653" y="47677"/>
                </a:lnTo>
                <a:lnTo>
                  <a:pt x="206636" y="47682"/>
                </a:lnTo>
                <a:lnTo>
                  <a:pt x="206630" y="47705"/>
                </a:lnTo>
                <a:lnTo>
                  <a:pt x="206629" y="47716"/>
                </a:lnTo>
                <a:lnTo>
                  <a:pt x="206623" y="47734"/>
                </a:lnTo>
                <a:lnTo>
                  <a:pt x="206623" y="47734"/>
                </a:lnTo>
                <a:lnTo>
                  <a:pt x="206619" y="47744"/>
                </a:lnTo>
                <a:lnTo>
                  <a:pt x="206619" y="47747"/>
                </a:lnTo>
                <a:lnTo>
                  <a:pt x="206605" y="47748"/>
                </a:lnTo>
                <a:lnTo>
                  <a:pt x="206571" y="47746"/>
                </a:lnTo>
                <a:lnTo>
                  <a:pt x="206518" y="47744"/>
                </a:lnTo>
                <a:lnTo>
                  <a:pt x="206508" y="47743"/>
                </a:lnTo>
                <a:lnTo>
                  <a:pt x="206481" y="47741"/>
                </a:lnTo>
                <a:lnTo>
                  <a:pt x="206437" y="47730"/>
                </a:lnTo>
                <a:lnTo>
                  <a:pt x="206409" y="47714"/>
                </a:lnTo>
                <a:lnTo>
                  <a:pt x="206393" y="47692"/>
                </a:lnTo>
                <a:lnTo>
                  <a:pt x="206377" y="47669"/>
                </a:lnTo>
                <a:lnTo>
                  <a:pt x="206370" y="47644"/>
                </a:lnTo>
                <a:lnTo>
                  <a:pt x="206353" y="47601"/>
                </a:lnTo>
                <a:lnTo>
                  <a:pt x="206353" y="47601"/>
                </a:lnTo>
                <a:lnTo>
                  <a:pt x="206350" y="47598"/>
                </a:lnTo>
                <a:lnTo>
                  <a:pt x="206347" y="47595"/>
                </a:lnTo>
                <a:lnTo>
                  <a:pt x="206332" y="47578"/>
                </a:lnTo>
                <a:lnTo>
                  <a:pt x="206322" y="47572"/>
                </a:lnTo>
                <a:lnTo>
                  <a:pt x="206317" y="47568"/>
                </a:lnTo>
                <a:lnTo>
                  <a:pt x="206300" y="47568"/>
                </a:lnTo>
                <a:lnTo>
                  <a:pt x="206281" y="47569"/>
                </a:lnTo>
                <a:lnTo>
                  <a:pt x="206245" y="47574"/>
                </a:lnTo>
                <a:lnTo>
                  <a:pt x="206222" y="47600"/>
                </a:lnTo>
                <a:lnTo>
                  <a:pt x="206202" y="47625"/>
                </a:lnTo>
                <a:lnTo>
                  <a:pt x="206185" y="47654"/>
                </a:lnTo>
                <a:lnTo>
                  <a:pt x="206176" y="47663"/>
                </a:lnTo>
                <a:lnTo>
                  <a:pt x="206176" y="47663"/>
                </a:lnTo>
                <a:lnTo>
                  <a:pt x="206163" y="47677"/>
                </a:lnTo>
                <a:lnTo>
                  <a:pt x="206137" y="47684"/>
                </a:lnTo>
                <a:lnTo>
                  <a:pt x="206132" y="47685"/>
                </a:lnTo>
                <a:lnTo>
                  <a:pt x="206089" y="47677"/>
                </a:lnTo>
                <a:lnTo>
                  <a:pt x="206084" y="47676"/>
                </a:lnTo>
                <a:lnTo>
                  <a:pt x="206066" y="47674"/>
                </a:lnTo>
                <a:lnTo>
                  <a:pt x="206064" y="47674"/>
                </a:lnTo>
                <a:lnTo>
                  <a:pt x="206060" y="47674"/>
                </a:lnTo>
                <a:lnTo>
                  <a:pt x="206048" y="47688"/>
                </a:lnTo>
                <a:lnTo>
                  <a:pt x="206031" y="47704"/>
                </a:lnTo>
                <a:lnTo>
                  <a:pt x="206023" y="47718"/>
                </a:lnTo>
                <a:lnTo>
                  <a:pt x="206014" y="47737"/>
                </a:lnTo>
                <a:lnTo>
                  <a:pt x="206003" y="47761"/>
                </a:lnTo>
                <a:lnTo>
                  <a:pt x="205995" y="47783"/>
                </a:lnTo>
                <a:lnTo>
                  <a:pt x="205982" y="47808"/>
                </a:lnTo>
                <a:lnTo>
                  <a:pt x="205973" y="47811"/>
                </a:lnTo>
                <a:lnTo>
                  <a:pt x="205972" y="47812"/>
                </a:lnTo>
                <a:lnTo>
                  <a:pt x="205965" y="47821"/>
                </a:lnTo>
                <a:lnTo>
                  <a:pt x="205937" y="47832"/>
                </a:lnTo>
                <a:lnTo>
                  <a:pt x="205905" y="47836"/>
                </a:lnTo>
                <a:lnTo>
                  <a:pt x="205893" y="47837"/>
                </a:lnTo>
                <a:lnTo>
                  <a:pt x="205854" y="47826"/>
                </a:lnTo>
                <a:lnTo>
                  <a:pt x="205838" y="47808"/>
                </a:lnTo>
                <a:lnTo>
                  <a:pt x="205819" y="47777"/>
                </a:lnTo>
                <a:lnTo>
                  <a:pt x="205801" y="47738"/>
                </a:lnTo>
                <a:lnTo>
                  <a:pt x="205784" y="47719"/>
                </a:lnTo>
                <a:lnTo>
                  <a:pt x="205768" y="47703"/>
                </a:lnTo>
                <a:lnTo>
                  <a:pt x="205759" y="47679"/>
                </a:lnTo>
                <a:lnTo>
                  <a:pt x="205769" y="47644"/>
                </a:lnTo>
                <a:lnTo>
                  <a:pt x="205771" y="47618"/>
                </a:lnTo>
                <a:lnTo>
                  <a:pt x="205785" y="47596"/>
                </a:lnTo>
                <a:lnTo>
                  <a:pt x="205792" y="47594"/>
                </a:lnTo>
                <a:lnTo>
                  <a:pt x="205792" y="47594"/>
                </a:lnTo>
                <a:lnTo>
                  <a:pt x="205814" y="47585"/>
                </a:lnTo>
                <a:lnTo>
                  <a:pt x="205845" y="47569"/>
                </a:lnTo>
                <a:lnTo>
                  <a:pt x="205876" y="47549"/>
                </a:lnTo>
                <a:lnTo>
                  <a:pt x="205877" y="47548"/>
                </a:lnTo>
                <a:lnTo>
                  <a:pt x="205878" y="47547"/>
                </a:lnTo>
                <a:lnTo>
                  <a:pt x="205906" y="47523"/>
                </a:lnTo>
                <a:lnTo>
                  <a:pt x="205948" y="47514"/>
                </a:lnTo>
                <a:lnTo>
                  <a:pt x="205948" y="47514"/>
                </a:lnTo>
                <a:lnTo>
                  <a:pt x="205985" y="47499"/>
                </a:lnTo>
                <a:lnTo>
                  <a:pt x="206021" y="47471"/>
                </a:lnTo>
                <a:lnTo>
                  <a:pt x="206023" y="47470"/>
                </a:lnTo>
                <a:lnTo>
                  <a:pt x="206051" y="47450"/>
                </a:lnTo>
                <a:lnTo>
                  <a:pt x="206077" y="47446"/>
                </a:lnTo>
                <a:lnTo>
                  <a:pt x="206095" y="47443"/>
                </a:lnTo>
                <a:lnTo>
                  <a:pt x="206140" y="47449"/>
                </a:lnTo>
                <a:lnTo>
                  <a:pt x="206167" y="47449"/>
                </a:lnTo>
                <a:lnTo>
                  <a:pt x="206178" y="47446"/>
                </a:lnTo>
                <a:lnTo>
                  <a:pt x="206210" y="47427"/>
                </a:lnTo>
                <a:lnTo>
                  <a:pt x="206214" y="47418"/>
                </a:lnTo>
                <a:lnTo>
                  <a:pt x="206222" y="47393"/>
                </a:lnTo>
                <a:lnTo>
                  <a:pt x="206215" y="47367"/>
                </a:lnTo>
                <a:lnTo>
                  <a:pt x="206209" y="47345"/>
                </a:lnTo>
                <a:lnTo>
                  <a:pt x="206204" y="47330"/>
                </a:lnTo>
                <a:lnTo>
                  <a:pt x="206203" y="47326"/>
                </a:lnTo>
                <a:lnTo>
                  <a:pt x="206198" y="47290"/>
                </a:lnTo>
                <a:lnTo>
                  <a:pt x="206189" y="47265"/>
                </a:lnTo>
                <a:lnTo>
                  <a:pt x="206164" y="47241"/>
                </a:lnTo>
                <a:lnTo>
                  <a:pt x="206162" y="47239"/>
                </a:lnTo>
                <a:lnTo>
                  <a:pt x="206123" y="47211"/>
                </a:lnTo>
                <a:lnTo>
                  <a:pt x="206120" y="47209"/>
                </a:lnTo>
                <a:lnTo>
                  <a:pt x="206109" y="47209"/>
                </a:lnTo>
                <a:lnTo>
                  <a:pt x="206083" y="47207"/>
                </a:lnTo>
                <a:lnTo>
                  <a:pt x="206057" y="47194"/>
                </a:lnTo>
                <a:lnTo>
                  <a:pt x="206029" y="47166"/>
                </a:lnTo>
                <a:lnTo>
                  <a:pt x="206003" y="47131"/>
                </a:lnTo>
                <a:lnTo>
                  <a:pt x="205976" y="47088"/>
                </a:lnTo>
                <a:lnTo>
                  <a:pt x="205950" y="47061"/>
                </a:lnTo>
                <a:lnTo>
                  <a:pt x="205930" y="47041"/>
                </a:lnTo>
                <a:lnTo>
                  <a:pt x="205911" y="47014"/>
                </a:lnTo>
                <a:lnTo>
                  <a:pt x="205895" y="46993"/>
                </a:lnTo>
                <a:lnTo>
                  <a:pt x="205885" y="46965"/>
                </a:lnTo>
                <a:lnTo>
                  <a:pt x="205883" y="46962"/>
                </a:lnTo>
                <a:lnTo>
                  <a:pt x="205871" y="46957"/>
                </a:lnTo>
                <a:lnTo>
                  <a:pt x="205840" y="46952"/>
                </a:lnTo>
                <a:lnTo>
                  <a:pt x="205828" y="46946"/>
                </a:lnTo>
                <a:lnTo>
                  <a:pt x="205800" y="46946"/>
                </a:lnTo>
                <a:lnTo>
                  <a:pt x="205772" y="46941"/>
                </a:lnTo>
                <a:lnTo>
                  <a:pt x="205739" y="46933"/>
                </a:lnTo>
                <a:lnTo>
                  <a:pt x="205722" y="46933"/>
                </a:lnTo>
                <a:lnTo>
                  <a:pt x="205700" y="46939"/>
                </a:lnTo>
                <a:lnTo>
                  <a:pt x="205680" y="46947"/>
                </a:lnTo>
                <a:lnTo>
                  <a:pt x="205627" y="46960"/>
                </a:lnTo>
                <a:lnTo>
                  <a:pt x="205580" y="46961"/>
                </a:lnTo>
                <a:lnTo>
                  <a:pt x="205568" y="46961"/>
                </a:lnTo>
                <a:lnTo>
                  <a:pt x="205558" y="46957"/>
                </a:lnTo>
                <a:lnTo>
                  <a:pt x="205549" y="46954"/>
                </a:lnTo>
                <a:lnTo>
                  <a:pt x="205532" y="46948"/>
                </a:lnTo>
                <a:lnTo>
                  <a:pt x="205518" y="46947"/>
                </a:lnTo>
                <a:lnTo>
                  <a:pt x="205509" y="46947"/>
                </a:lnTo>
                <a:lnTo>
                  <a:pt x="205502" y="46944"/>
                </a:lnTo>
                <a:lnTo>
                  <a:pt x="205489" y="46944"/>
                </a:lnTo>
                <a:lnTo>
                  <a:pt x="205480" y="46944"/>
                </a:lnTo>
                <a:lnTo>
                  <a:pt x="205465" y="46943"/>
                </a:lnTo>
                <a:lnTo>
                  <a:pt x="205433" y="46937"/>
                </a:lnTo>
                <a:lnTo>
                  <a:pt x="205409" y="46923"/>
                </a:lnTo>
                <a:lnTo>
                  <a:pt x="205397" y="46916"/>
                </a:lnTo>
                <a:lnTo>
                  <a:pt x="205380" y="46914"/>
                </a:lnTo>
                <a:lnTo>
                  <a:pt x="205377" y="46913"/>
                </a:lnTo>
                <a:lnTo>
                  <a:pt x="205332" y="46905"/>
                </a:lnTo>
                <a:lnTo>
                  <a:pt x="205312" y="46903"/>
                </a:lnTo>
                <a:lnTo>
                  <a:pt x="205310" y="46902"/>
                </a:lnTo>
                <a:lnTo>
                  <a:pt x="205289" y="46899"/>
                </a:lnTo>
                <a:lnTo>
                  <a:pt x="205252" y="46892"/>
                </a:lnTo>
                <a:lnTo>
                  <a:pt x="205249" y="46891"/>
                </a:lnTo>
                <a:lnTo>
                  <a:pt x="205221" y="46879"/>
                </a:lnTo>
                <a:lnTo>
                  <a:pt x="205180" y="46862"/>
                </a:lnTo>
                <a:lnTo>
                  <a:pt x="205123" y="46823"/>
                </a:lnTo>
                <a:lnTo>
                  <a:pt x="205105" y="46802"/>
                </a:lnTo>
                <a:lnTo>
                  <a:pt x="205048" y="46756"/>
                </a:lnTo>
                <a:lnTo>
                  <a:pt x="205007" y="46723"/>
                </a:lnTo>
                <a:lnTo>
                  <a:pt x="204979" y="46697"/>
                </a:lnTo>
                <a:lnTo>
                  <a:pt x="204966" y="46676"/>
                </a:lnTo>
                <a:lnTo>
                  <a:pt x="204949" y="46642"/>
                </a:lnTo>
                <a:lnTo>
                  <a:pt x="204940" y="46624"/>
                </a:lnTo>
                <a:lnTo>
                  <a:pt x="204922" y="46578"/>
                </a:lnTo>
                <a:lnTo>
                  <a:pt x="204893" y="46566"/>
                </a:lnTo>
                <a:lnTo>
                  <a:pt x="204874" y="46554"/>
                </a:lnTo>
                <a:lnTo>
                  <a:pt x="204858" y="46550"/>
                </a:lnTo>
                <a:lnTo>
                  <a:pt x="204849" y="46550"/>
                </a:lnTo>
                <a:lnTo>
                  <a:pt x="204813" y="46552"/>
                </a:lnTo>
                <a:lnTo>
                  <a:pt x="204813" y="46552"/>
                </a:lnTo>
                <a:lnTo>
                  <a:pt x="204795" y="46552"/>
                </a:lnTo>
                <a:lnTo>
                  <a:pt x="204763" y="46552"/>
                </a:lnTo>
                <a:lnTo>
                  <a:pt x="204731" y="46561"/>
                </a:lnTo>
                <a:lnTo>
                  <a:pt x="204698" y="46565"/>
                </a:lnTo>
                <a:lnTo>
                  <a:pt x="204676" y="46565"/>
                </a:lnTo>
                <a:lnTo>
                  <a:pt x="204668" y="46562"/>
                </a:lnTo>
                <a:lnTo>
                  <a:pt x="204647" y="46562"/>
                </a:lnTo>
                <a:lnTo>
                  <a:pt x="204628" y="46555"/>
                </a:lnTo>
                <a:lnTo>
                  <a:pt x="204613" y="46537"/>
                </a:lnTo>
                <a:lnTo>
                  <a:pt x="204603" y="46524"/>
                </a:lnTo>
                <a:lnTo>
                  <a:pt x="204601" y="46521"/>
                </a:lnTo>
                <a:lnTo>
                  <a:pt x="204588" y="46497"/>
                </a:lnTo>
                <a:lnTo>
                  <a:pt x="204573" y="46485"/>
                </a:lnTo>
                <a:lnTo>
                  <a:pt x="204580" y="46447"/>
                </a:lnTo>
                <a:lnTo>
                  <a:pt x="204584" y="46424"/>
                </a:lnTo>
                <a:lnTo>
                  <a:pt x="204587" y="46407"/>
                </a:lnTo>
                <a:lnTo>
                  <a:pt x="204597" y="46384"/>
                </a:lnTo>
                <a:lnTo>
                  <a:pt x="204600" y="46375"/>
                </a:lnTo>
                <a:lnTo>
                  <a:pt x="204601" y="46349"/>
                </a:lnTo>
                <a:lnTo>
                  <a:pt x="204602" y="46321"/>
                </a:lnTo>
                <a:lnTo>
                  <a:pt x="204614" y="46282"/>
                </a:lnTo>
                <a:lnTo>
                  <a:pt x="204620" y="46273"/>
                </a:lnTo>
                <a:lnTo>
                  <a:pt x="204634" y="46253"/>
                </a:lnTo>
                <a:lnTo>
                  <a:pt x="204642" y="46227"/>
                </a:lnTo>
                <a:lnTo>
                  <a:pt x="204643" y="46221"/>
                </a:lnTo>
                <a:lnTo>
                  <a:pt x="204653" y="46191"/>
                </a:lnTo>
                <a:lnTo>
                  <a:pt x="204665" y="46160"/>
                </a:lnTo>
                <a:lnTo>
                  <a:pt x="204674" y="46140"/>
                </a:lnTo>
                <a:lnTo>
                  <a:pt x="204675" y="46110"/>
                </a:lnTo>
                <a:lnTo>
                  <a:pt x="204674" y="46102"/>
                </a:lnTo>
                <a:lnTo>
                  <a:pt x="204661" y="46072"/>
                </a:lnTo>
                <a:lnTo>
                  <a:pt x="204651" y="46050"/>
                </a:lnTo>
                <a:lnTo>
                  <a:pt x="204644" y="46026"/>
                </a:lnTo>
                <a:lnTo>
                  <a:pt x="204647" y="45990"/>
                </a:lnTo>
                <a:lnTo>
                  <a:pt x="204647" y="45990"/>
                </a:lnTo>
                <a:lnTo>
                  <a:pt x="204641" y="45976"/>
                </a:lnTo>
                <a:lnTo>
                  <a:pt x="204635" y="45962"/>
                </a:lnTo>
                <a:lnTo>
                  <a:pt x="204618" y="45941"/>
                </a:lnTo>
                <a:lnTo>
                  <a:pt x="204616" y="45938"/>
                </a:lnTo>
                <a:lnTo>
                  <a:pt x="204610" y="45928"/>
                </a:lnTo>
                <a:lnTo>
                  <a:pt x="204604" y="45919"/>
                </a:lnTo>
                <a:lnTo>
                  <a:pt x="204585" y="45905"/>
                </a:lnTo>
                <a:lnTo>
                  <a:pt x="204570" y="45902"/>
                </a:lnTo>
                <a:lnTo>
                  <a:pt x="204569" y="45902"/>
                </a:lnTo>
                <a:lnTo>
                  <a:pt x="204553" y="45900"/>
                </a:lnTo>
                <a:lnTo>
                  <a:pt x="204494" y="45878"/>
                </a:lnTo>
                <a:lnTo>
                  <a:pt x="204480" y="45872"/>
                </a:lnTo>
                <a:lnTo>
                  <a:pt x="204476" y="45871"/>
                </a:lnTo>
                <a:lnTo>
                  <a:pt x="204467" y="45868"/>
                </a:lnTo>
                <a:lnTo>
                  <a:pt x="204453" y="45868"/>
                </a:lnTo>
                <a:lnTo>
                  <a:pt x="204414" y="45868"/>
                </a:lnTo>
                <a:lnTo>
                  <a:pt x="204371" y="45876"/>
                </a:lnTo>
                <a:lnTo>
                  <a:pt x="204344" y="45895"/>
                </a:lnTo>
                <a:lnTo>
                  <a:pt x="204343" y="45895"/>
                </a:lnTo>
                <a:lnTo>
                  <a:pt x="204335" y="45906"/>
                </a:lnTo>
                <a:lnTo>
                  <a:pt x="204326" y="45917"/>
                </a:lnTo>
                <a:lnTo>
                  <a:pt x="204295" y="45971"/>
                </a:lnTo>
                <a:lnTo>
                  <a:pt x="204291" y="45981"/>
                </a:lnTo>
                <a:lnTo>
                  <a:pt x="204287" y="45990"/>
                </a:lnTo>
                <a:lnTo>
                  <a:pt x="204251" y="46037"/>
                </a:lnTo>
                <a:lnTo>
                  <a:pt x="204242" y="46050"/>
                </a:lnTo>
                <a:lnTo>
                  <a:pt x="204225" y="46077"/>
                </a:lnTo>
                <a:lnTo>
                  <a:pt x="204208" y="46110"/>
                </a:lnTo>
                <a:lnTo>
                  <a:pt x="204152" y="46123"/>
                </a:lnTo>
                <a:lnTo>
                  <a:pt x="204114" y="46133"/>
                </a:lnTo>
                <a:lnTo>
                  <a:pt x="204107" y="46134"/>
                </a:lnTo>
                <a:lnTo>
                  <a:pt x="204073" y="46137"/>
                </a:lnTo>
                <a:lnTo>
                  <a:pt x="204059" y="46137"/>
                </a:lnTo>
                <a:lnTo>
                  <a:pt x="204036" y="46138"/>
                </a:lnTo>
                <a:lnTo>
                  <a:pt x="204029" y="46138"/>
                </a:lnTo>
                <a:lnTo>
                  <a:pt x="204002" y="46151"/>
                </a:lnTo>
                <a:lnTo>
                  <a:pt x="203963" y="46166"/>
                </a:lnTo>
                <a:lnTo>
                  <a:pt x="203956" y="46172"/>
                </a:lnTo>
                <a:lnTo>
                  <a:pt x="203942" y="46183"/>
                </a:lnTo>
                <a:lnTo>
                  <a:pt x="203924" y="46192"/>
                </a:lnTo>
                <a:lnTo>
                  <a:pt x="203912" y="46196"/>
                </a:lnTo>
                <a:lnTo>
                  <a:pt x="203904" y="46204"/>
                </a:lnTo>
                <a:lnTo>
                  <a:pt x="203901" y="46207"/>
                </a:lnTo>
                <a:lnTo>
                  <a:pt x="203895" y="46213"/>
                </a:lnTo>
                <a:lnTo>
                  <a:pt x="203876" y="46236"/>
                </a:lnTo>
                <a:lnTo>
                  <a:pt x="203871" y="46238"/>
                </a:lnTo>
                <a:lnTo>
                  <a:pt x="203865" y="46246"/>
                </a:lnTo>
                <a:lnTo>
                  <a:pt x="203853" y="46248"/>
                </a:lnTo>
                <a:lnTo>
                  <a:pt x="203851" y="46249"/>
                </a:lnTo>
                <a:lnTo>
                  <a:pt x="203846" y="46252"/>
                </a:lnTo>
                <a:lnTo>
                  <a:pt x="203802" y="46254"/>
                </a:lnTo>
                <a:lnTo>
                  <a:pt x="203777" y="46252"/>
                </a:lnTo>
                <a:lnTo>
                  <a:pt x="203774" y="46251"/>
                </a:lnTo>
                <a:lnTo>
                  <a:pt x="203773" y="46251"/>
                </a:lnTo>
                <a:lnTo>
                  <a:pt x="203747" y="46249"/>
                </a:lnTo>
                <a:lnTo>
                  <a:pt x="203723" y="46242"/>
                </a:lnTo>
                <a:lnTo>
                  <a:pt x="203712" y="46240"/>
                </a:lnTo>
                <a:lnTo>
                  <a:pt x="203709" y="46238"/>
                </a:lnTo>
                <a:lnTo>
                  <a:pt x="203708" y="46238"/>
                </a:lnTo>
                <a:lnTo>
                  <a:pt x="203679" y="46223"/>
                </a:lnTo>
                <a:lnTo>
                  <a:pt x="203645" y="46195"/>
                </a:lnTo>
                <a:lnTo>
                  <a:pt x="203621" y="46172"/>
                </a:lnTo>
                <a:lnTo>
                  <a:pt x="203611" y="46158"/>
                </a:lnTo>
                <a:lnTo>
                  <a:pt x="203601" y="46143"/>
                </a:lnTo>
                <a:lnTo>
                  <a:pt x="203589" y="46115"/>
                </a:lnTo>
                <a:lnTo>
                  <a:pt x="203584" y="46091"/>
                </a:lnTo>
                <a:lnTo>
                  <a:pt x="203578" y="46078"/>
                </a:lnTo>
                <a:lnTo>
                  <a:pt x="203571" y="46062"/>
                </a:lnTo>
                <a:lnTo>
                  <a:pt x="203571" y="46048"/>
                </a:lnTo>
                <a:lnTo>
                  <a:pt x="203571" y="46047"/>
                </a:lnTo>
                <a:lnTo>
                  <a:pt x="203570" y="46030"/>
                </a:lnTo>
                <a:lnTo>
                  <a:pt x="203569" y="46012"/>
                </a:lnTo>
                <a:lnTo>
                  <a:pt x="203569" y="45997"/>
                </a:lnTo>
                <a:lnTo>
                  <a:pt x="203562" y="45978"/>
                </a:lnTo>
                <a:lnTo>
                  <a:pt x="203567" y="45943"/>
                </a:lnTo>
                <a:lnTo>
                  <a:pt x="203583" y="45907"/>
                </a:lnTo>
                <a:lnTo>
                  <a:pt x="203592" y="45886"/>
                </a:lnTo>
                <a:lnTo>
                  <a:pt x="203594" y="45880"/>
                </a:lnTo>
                <a:lnTo>
                  <a:pt x="203595" y="45875"/>
                </a:lnTo>
                <a:lnTo>
                  <a:pt x="203595" y="45839"/>
                </a:lnTo>
                <a:lnTo>
                  <a:pt x="203587" y="45826"/>
                </a:lnTo>
                <a:lnTo>
                  <a:pt x="203576" y="45815"/>
                </a:lnTo>
                <a:lnTo>
                  <a:pt x="203566" y="45808"/>
                </a:lnTo>
                <a:lnTo>
                  <a:pt x="203557" y="45807"/>
                </a:lnTo>
                <a:lnTo>
                  <a:pt x="203547" y="45807"/>
                </a:lnTo>
                <a:lnTo>
                  <a:pt x="203511" y="45800"/>
                </a:lnTo>
                <a:lnTo>
                  <a:pt x="203496" y="45797"/>
                </a:lnTo>
                <a:lnTo>
                  <a:pt x="203484" y="45796"/>
                </a:lnTo>
                <a:lnTo>
                  <a:pt x="203480" y="45795"/>
                </a:lnTo>
                <a:lnTo>
                  <a:pt x="203462" y="45794"/>
                </a:lnTo>
                <a:lnTo>
                  <a:pt x="203450" y="45794"/>
                </a:lnTo>
                <a:lnTo>
                  <a:pt x="203449" y="45793"/>
                </a:lnTo>
                <a:lnTo>
                  <a:pt x="203419" y="45791"/>
                </a:lnTo>
                <a:lnTo>
                  <a:pt x="203403" y="45789"/>
                </a:lnTo>
                <a:lnTo>
                  <a:pt x="203401" y="45788"/>
                </a:lnTo>
                <a:lnTo>
                  <a:pt x="203384" y="45789"/>
                </a:lnTo>
                <a:lnTo>
                  <a:pt x="203351" y="45799"/>
                </a:lnTo>
                <a:lnTo>
                  <a:pt x="203349" y="45799"/>
                </a:lnTo>
                <a:lnTo>
                  <a:pt x="203335" y="45805"/>
                </a:lnTo>
                <a:lnTo>
                  <a:pt x="203315" y="45798"/>
                </a:lnTo>
                <a:lnTo>
                  <a:pt x="203305" y="45802"/>
                </a:lnTo>
                <a:lnTo>
                  <a:pt x="203250" y="45781"/>
                </a:lnTo>
                <a:lnTo>
                  <a:pt x="203249" y="45780"/>
                </a:lnTo>
                <a:lnTo>
                  <a:pt x="203237" y="45776"/>
                </a:lnTo>
                <a:lnTo>
                  <a:pt x="203201" y="45750"/>
                </a:lnTo>
                <a:lnTo>
                  <a:pt x="203160" y="45724"/>
                </a:lnTo>
                <a:lnTo>
                  <a:pt x="203115" y="45691"/>
                </a:lnTo>
                <a:lnTo>
                  <a:pt x="203082" y="45667"/>
                </a:lnTo>
                <a:lnTo>
                  <a:pt x="203073" y="45658"/>
                </a:lnTo>
                <a:lnTo>
                  <a:pt x="203054" y="45643"/>
                </a:lnTo>
                <a:lnTo>
                  <a:pt x="203036" y="45622"/>
                </a:lnTo>
                <a:lnTo>
                  <a:pt x="203021" y="45609"/>
                </a:lnTo>
                <a:lnTo>
                  <a:pt x="202999" y="45574"/>
                </a:lnTo>
                <a:lnTo>
                  <a:pt x="202993" y="45551"/>
                </a:lnTo>
                <a:lnTo>
                  <a:pt x="202988" y="45544"/>
                </a:lnTo>
                <a:lnTo>
                  <a:pt x="202983" y="45530"/>
                </a:lnTo>
                <a:lnTo>
                  <a:pt x="202965" y="45500"/>
                </a:lnTo>
                <a:lnTo>
                  <a:pt x="202964" y="45498"/>
                </a:lnTo>
                <a:lnTo>
                  <a:pt x="202962" y="45494"/>
                </a:lnTo>
                <a:lnTo>
                  <a:pt x="202955" y="45482"/>
                </a:lnTo>
                <a:lnTo>
                  <a:pt x="202943" y="45467"/>
                </a:lnTo>
                <a:lnTo>
                  <a:pt x="202915" y="45446"/>
                </a:lnTo>
                <a:lnTo>
                  <a:pt x="202898" y="45426"/>
                </a:lnTo>
                <a:lnTo>
                  <a:pt x="202884" y="45405"/>
                </a:lnTo>
                <a:lnTo>
                  <a:pt x="202873" y="45386"/>
                </a:lnTo>
                <a:lnTo>
                  <a:pt x="202851" y="45362"/>
                </a:lnTo>
                <a:lnTo>
                  <a:pt x="202834" y="45343"/>
                </a:lnTo>
                <a:lnTo>
                  <a:pt x="202823" y="45334"/>
                </a:lnTo>
                <a:lnTo>
                  <a:pt x="202793" y="45307"/>
                </a:lnTo>
                <a:lnTo>
                  <a:pt x="202776" y="45301"/>
                </a:lnTo>
                <a:lnTo>
                  <a:pt x="202749" y="45289"/>
                </a:lnTo>
                <a:lnTo>
                  <a:pt x="202721" y="45275"/>
                </a:lnTo>
                <a:lnTo>
                  <a:pt x="202700" y="45265"/>
                </a:lnTo>
                <a:lnTo>
                  <a:pt x="202696" y="45264"/>
                </a:lnTo>
                <a:lnTo>
                  <a:pt x="202655" y="45245"/>
                </a:lnTo>
                <a:lnTo>
                  <a:pt x="202636" y="45222"/>
                </a:lnTo>
                <a:lnTo>
                  <a:pt x="202633" y="45215"/>
                </a:lnTo>
                <a:lnTo>
                  <a:pt x="202620" y="45184"/>
                </a:lnTo>
                <a:lnTo>
                  <a:pt x="202610" y="45181"/>
                </a:lnTo>
                <a:lnTo>
                  <a:pt x="202590" y="45176"/>
                </a:lnTo>
                <a:lnTo>
                  <a:pt x="202571" y="45156"/>
                </a:lnTo>
                <a:lnTo>
                  <a:pt x="202544" y="45130"/>
                </a:lnTo>
                <a:lnTo>
                  <a:pt x="202524" y="45114"/>
                </a:lnTo>
                <a:lnTo>
                  <a:pt x="202524" y="45114"/>
                </a:lnTo>
                <a:lnTo>
                  <a:pt x="202504" y="45100"/>
                </a:lnTo>
                <a:lnTo>
                  <a:pt x="202504" y="45100"/>
                </a:lnTo>
                <a:lnTo>
                  <a:pt x="202480" y="45089"/>
                </a:lnTo>
                <a:lnTo>
                  <a:pt x="202477" y="45088"/>
                </a:lnTo>
                <a:lnTo>
                  <a:pt x="202445" y="45078"/>
                </a:lnTo>
                <a:lnTo>
                  <a:pt x="202430" y="45062"/>
                </a:lnTo>
                <a:lnTo>
                  <a:pt x="202417" y="45038"/>
                </a:lnTo>
                <a:lnTo>
                  <a:pt x="202415" y="45036"/>
                </a:lnTo>
                <a:lnTo>
                  <a:pt x="202407" y="44983"/>
                </a:lnTo>
                <a:lnTo>
                  <a:pt x="202406" y="44953"/>
                </a:lnTo>
                <a:lnTo>
                  <a:pt x="202405" y="44947"/>
                </a:lnTo>
                <a:lnTo>
                  <a:pt x="202402" y="44904"/>
                </a:lnTo>
                <a:lnTo>
                  <a:pt x="202399" y="44883"/>
                </a:lnTo>
                <a:lnTo>
                  <a:pt x="202401" y="44861"/>
                </a:lnTo>
                <a:lnTo>
                  <a:pt x="202402" y="44829"/>
                </a:lnTo>
                <a:lnTo>
                  <a:pt x="202403" y="44815"/>
                </a:lnTo>
                <a:lnTo>
                  <a:pt x="202404" y="44804"/>
                </a:lnTo>
                <a:lnTo>
                  <a:pt x="202403" y="44798"/>
                </a:lnTo>
                <a:lnTo>
                  <a:pt x="202398" y="44776"/>
                </a:lnTo>
                <a:lnTo>
                  <a:pt x="202398" y="44752"/>
                </a:lnTo>
                <a:lnTo>
                  <a:pt x="202400" y="44746"/>
                </a:lnTo>
                <a:lnTo>
                  <a:pt x="202400" y="44744"/>
                </a:lnTo>
                <a:lnTo>
                  <a:pt x="202408" y="44723"/>
                </a:lnTo>
                <a:lnTo>
                  <a:pt x="202409" y="44720"/>
                </a:lnTo>
                <a:lnTo>
                  <a:pt x="202430" y="44709"/>
                </a:lnTo>
                <a:lnTo>
                  <a:pt x="202460" y="44710"/>
                </a:lnTo>
                <a:lnTo>
                  <a:pt x="202476" y="44713"/>
                </a:lnTo>
                <a:lnTo>
                  <a:pt x="202490" y="44713"/>
                </a:lnTo>
                <a:lnTo>
                  <a:pt x="202505" y="44716"/>
                </a:lnTo>
                <a:lnTo>
                  <a:pt x="202520" y="44719"/>
                </a:lnTo>
                <a:lnTo>
                  <a:pt x="202521" y="44719"/>
                </a:lnTo>
                <a:lnTo>
                  <a:pt x="202522" y="44720"/>
                </a:lnTo>
                <a:lnTo>
                  <a:pt x="202530" y="44715"/>
                </a:lnTo>
                <a:lnTo>
                  <a:pt x="202546" y="44707"/>
                </a:lnTo>
                <a:lnTo>
                  <a:pt x="202554" y="44699"/>
                </a:lnTo>
                <a:lnTo>
                  <a:pt x="202559" y="44694"/>
                </a:lnTo>
                <a:lnTo>
                  <a:pt x="202569" y="44674"/>
                </a:lnTo>
                <a:lnTo>
                  <a:pt x="202609" y="44632"/>
                </a:lnTo>
                <a:lnTo>
                  <a:pt x="202614" y="44613"/>
                </a:lnTo>
                <a:lnTo>
                  <a:pt x="202610" y="44587"/>
                </a:lnTo>
                <a:lnTo>
                  <a:pt x="202611" y="44574"/>
                </a:lnTo>
                <a:lnTo>
                  <a:pt x="202610" y="44540"/>
                </a:lnTo>
                <a:lnTo>
                  <a:pt x="202611" y="44530"/>
                </a:lnTo>
                <a:lnTo>
                  <a:pt x="202612" y="44525"/>
                </a:lnTo>
                <a:lnTo>
                  <a:pt x="202627" y="44500"/>
                </a:lnTo>
                <a:lnTo>
                  <a:pt x="202653" y="44464"/>
                </a:lnTo>
                <a:lnTo>
                  <a:pt x="202655" y="44462"/>
                </a:lnTo>
                <a:lnTo>
                  <a:pt x="202669" y="44452"/>
                </a:lnTo>
                <a:lnTo>
                  <a:pt x="202672" y="44448"/>
                </a:lnTo>
                <a:lnTo>
                  <a:pt x="202678" y="44425"/>
                </a:lnTo>
                <a:lnTo>
                  <a:pt x="202682" y="44406"/>
                </a:lnTo>
                <a:lnTo>
                  <a:pt x="202681" y="44400"/>
                </a:lnTo>
                <a:lnTo>
                  <a:pt x="202679" y="44396"/>
                </a:lnTo>
                <a:lnTo>
                  <a:pt x="202665" y="44378"/>
                </a:lnTo>
                <a:lnTo>
                  <a:pt x="202645" y="44354"/>
                </a:lnTo>
                <a:lnTo>
                  <a:pt x="202636" y="44346"/>
                </a:lnTo>
                <a:lnTo>
                  <a:pt x="202625" y="44337"/>
                </a:lnTo>
                <a:lnTo>
                  <a:pt x="202603" y="44326"/>
                </a:lnTo>
                <a:lnTo>
                  <a:pt x="202572" y="44296"/>
                </a:lnTo>
                <a:lnTo>
                  <a:pt x="202558" y="44285"/>
                </a:lnTo>
                <a:lnTo>
                  <a:pt x="202544" y="44272"/>
                </a:lnTo>
                <a:lnTo>
                  <a:pt x="202529" y="44266"/>
                </a:lnTo>
                <a:lnTo>
                  <a:pt x="202518" y="44261"/>
                </a:lnTo>
                <a:lnTo>
                  <a:pt x="202504" y="44255"/>
                </a:lnTo>
                <a:lnTo>
                  <a:pt x="202479" y="44245"/>
                </a:lnTo>
                <a:lnTo>
                  <a:pt x="202467" y="44236"/>
                </a:lnTo>
                <a:lnTo>
                  <a:pt x="202442" y="44234"/>
                </a:lnTo>
                <a:lnTo>
                  <a:pt x="202438" y="44232"/>
                </a:lnTo>
                <a:lnTo>
                  <a:pt x="202438" y="44232"/>
                </a:lnTo>
                <a:lnTo>
                  <a:pt x="202397" y="44228"/>
                </a:lnTo>
                <a:lnTo>
                  <a:pt x="202366" y="44228"/>
                </a:lnTo>
                <a:lnTo>
                  <a:pt x="202332" y="44240"/>
                </a:lnTo>
                <a:lnTo>
                  <a:pt x="202321" y="44245"/>
                </a:lnTo>
                <a:lnTo>
                  <a:pt x="202273" y="44266"/>
                </a:lnTo>
                <a:lnTo>
                  <a:pt x="202253" y="44288"/>
                </a:lnTo>
                <a:lnTo>
                  <a:pt x="202225" y="44326"/>
                </a:lnTo>
                <a:lnTo>
                  <a:pt x="202209" y="44347"/>
                </a:lnTo>
                <a:lnTo>
                  <a:pt x="202200" y="44359"/>
                </a:lnTo>
                <a:lnTo>
                  <a:pt x="202146" y="44400"/>
                </a:lnTo>
                <a:lnTo>
                  <a:pt x="202135" y="44408"/>
                </a:lnTo>
                <a:lnTo>
                  <a:pt x="202126" y="44419"/>
                </a:lnTo>
                <a:lnTo>
                  <a:pt x="202123" y="44441"/>
                </a:lnTo>
                <a:lnTo>
                  <a:pt x="202121" y="44463"/>
                </a:lnTo>
                <a:lnTo>
                  <a:pt x="202129" y="44495"/>
                </a:lnTo>
                <a:lnTo>
                  <a:pt x="202129" y="44523"/>
                </a:lnTo>
                <a:lnTo>
                  <a:pt x="202126" y="44539"/>
                </a:lnTo>
                <a:lnTo>
                  <a:pt x="202126" y="44539"/>
                </a:lnTo>
                <a:lnTo>
                  <a:pt x="202126" y="44555"/>
                </a:lnTo>
                <a:lnTo>
                  <a:pt x="202123" y="44574"/>
                </a:lnTo>
                <a:lnTo>
                  <a:pt x="202118" y="44593"/>
                </a:lnTo>
                <a:lnTo>
                  <a:pt x="202113" y="44611"/>
                </a:lnTo>
                <a:lnTo>
                  <a:pt x="202107" y="44632"/>
                </a:lnTo>
                <a:lnTo>
                  <a:pt x="202081" y="44656"/>
                </a:lnTo>
                <a:lnTo>
                  <a:pt x="202039" y="44692"/>
                </a:lnTo>
                <a:lnTo>
                  <a:pt x="202005" y="44711"/>
                </a:lnTo>
                <a:lnTo>
                  <a:pt x="201990" y="44714"/>
                </a:lnTo>
                <a:lnTo>
                  <a:pt x="201968" y="44719"/>
                </a:lnTo>
                <a:lnTo>
                  <a:pt x="201923" y="44727"/>
                </a:lnTo>
                <a:lnTo>
                  <a:pt x="201871" y="44731"/>
                </a:lnTo>
                <a:lnTo>
                  <a:pt x="201858" y="44732"/>
                </a:lnTo>
                <a:lnTo>
                  <a:pt x="201754" y="44705"/>
                </a:lnTo>
                <a:lnTo>
                  <a:pt x="201746" y="44695"/>
                </a:lnTo>
                <a:lnTo>
                  <a:pt x="201740" y="44696"/>
                </a:lnTo>
                <a:lnTo>
                  <a:pt x="201729" y="44705"/>
                </a:lnTo>
                <a:lnTo>
                  <a:pt x="201721" y="44711"/>
                </a:lnTo>
                <a:lnTo>
                  <a:pt x="201713" y="44711"/>
                </a:lnTo>
                <a:lnTo>
                  <a:pt x="201692" y="44711"/>
                </a:lnTo>
                <a:lnTo>
                  <a:pt x="201668" y="44711"/>
                </a:lnTo>
                <a:lnTo>
                  <a:pt x="201668" y="44711"/>
                </a:lnTo>
                <a:lnTo>
                  <a:pt x="201666" y="44708"/>
                </a:lnTo>
                <a:lnTo>
                  <a:pt x="201663" y="44708"/>
                </a:lnTo>
                <a:lnTo>
                  <a:pt x="201639" y="44707"/>
                </a:lnTo>
                <a:lnTo>
                  <a:pt x="201638" y="44707"/>
                </a:lnTo>
                <a:lnTo>
                  <a:pt x="201622" y="44682"/>
                </a:lnTo>
                <a:lnTo>
                  <a:pt x="201630" y="44662"/>
                </a:lnTo>
                <a:lnTo>
                  <a:pt x="201634" y="44652"/>
                </a:lnTo>
                <a:lnTo>
                  <a:pt x="201643" y="44619"/>
                </a:lnTo>
                <a:lnTo>
                  <a:pt x="201643" y="44611"/>
                </a:lnTo>
                <a:lnTo>
                  <a:pt x="201642" y="44592"/>
                </a:lnTo>
                <a:lnTo>
                  <a:pt x="201652" y="44573"/>
                </a:lnTo>
                <a:lnTo>
                  <a:pt x="201660" y="44569"/>
                </a:lnTo>
                <a:lnTo>
                  <a:pt x="201674" y="44561"/>
                </a:lnTo>
                <a:lnTo>
                  <a:pt x="201689" y="44549"/>
                </a:lnTo>
                <a:lnTo>
                  <a:pt x="201701" y="44532"/>
                </a:lnTo>
                <a:lnTo>
                  <a:pt x="201710" y="44519"/>
                </a:lnTo>
                <a:lnTo>
                  <a:pt x="201719" y="44512"/>
                </a:lnTo>
                <a:lnTo>
                  <a:pt x="201734" y="44501"/>
                </a:lnTo>
                <a:lnTo>
                  <a:pt x="201734" y="44497"/>
                </a:lnTo>
                <a:lnTo>
                  <a:pt x="201734" y="44490"/>
                </a:lnTo>
                <a:lnTo>
                  <a:pt x="201734" y="44472"/>
                </a:lnTo>
                <a:lnTo>
                  <a:pt x="201726" y="44454"/>
                </a:lnTo>
                <a:lnTo>
                  <a:pt x="201675" y="44441"/>
                </a:lnTo>
                <a:lnTo>
                  <a:pt x="201593" y="44430"/>
                </a:lnTo>
                <a:lnTo>
                  <a:pt x="201568" y="44435"/>
                </a:lnTo>
                <a:lnTo>
                  <a:pt x="201545" y="44441"/>
                </a:lnTo>
                <a:lnTo>
                  <a:pt x="201531" y="44449"/>
                </a:lnTo>
                <a:lnTo>
                  <a:pt x="201530" y="44450"/>
                </a:lnTo>
                <a:lnTo>
                  <a:pt x="201524" y="44453"/>
                </a:lnTo>
                <a:lnTo>
                  <a:pt x="201458" y="44490"/>
                </a:lnTo>
                <a:lnTo>
                  <a:pt x="201444" y="44506"/>
                </a:lnTo>
                <a:lnTo>
                  <a:pt x="201421" y="44514"/>
                </a:lnTo>
                <a:lnTo>
                  <a:pt x="201404" y="44520"/>
                </a:lnTo>
                <a:lnTo>
                  <a:pt x="201392" y="44521"/>
                </a:lnTo>
                <a:lnTo>
                  <a:pt x="201388" y="44521"/>
                </a:lnTo>
                <a:lnTo>
                  <a:pt x="201351" y="44533"/>
                </a:lnTo>
                <a:lnTo>
                  <a:pt x="201337" y="44533"/>
                </a:lnTo>
                <a:lnTo>
                  <a:pt x="201325" y="44533"/>
                </a:lnTo>
                <a:lnTo>
                  <a:pt x="201310" y="44537"/>
                </a:lnTo>
                <a:lnTo>
                  <a:pt x="201261" y="44561"/>
                </a:lnTo>
                <a:lnTo>
                  <a:pt x="201221" y="44561"/>
                </a:lnTo>
                <a:lnTo>
                  <a:pt x="201201" y="44569"/>
                </a:lnTo>
                <a:lnTo>
                  <a:pt x="201182" y="44574"/>
                </a:lnTo>
                <a:lnTo>
                  <a:pt x="201153" y="44585"/>
                </a:lnTo>
                <a:lnTo>
                  <a:pt x="201102" y="44610"/>
                </a:lnTo>
                <a:lnTo>
                  <a:pt x="201060" y="44612"/>
                </a:lnTo>
                <a:lnTo>
                  <a:pt x="201045" y="44613"/>
                </a:lnTo>
                <a:lnTo>
                  <a:pt x="201026" y="44614"/>
                </a:lnTo>
                <a:lnTo>
                  <a:pt x="200978" y="44595"/>
                </a:lnTo>
                <a:lnTo>
                  <a:pt x="200942" y="44583"/>
                </a:lnTo>
                <a:lnTo>
                  <a:pt x="200939" y="44583"/>
                </a:lnTo>
                <a:lnTo>
                  <a:pt x="200936" y="44581"/>
                </a:lnTo>
                <a:lnTo>
                  <a:pt x="200906" y="44571"/>
                </a:lnTo>
                <a:lnTo>
                  <a:pt x="200837" y="44537"/>
                </a:lnTo>
                <a:lnTo>
                  <a:pt x="200828" y="44522"/>
                </a:lnTo>
                <a:lnTo>
                  <a:pt x="200826" y="44520"/>
                </a:lnTo>
                <a:lnTo>
                  <a:pt x="200815" y="44512"/>
                </a:lnTo>
                <a:lnTo>
                  <a:pt x="200804" y="44498"/>
                </a:lnTo>
                <a:lnTo>
                  <a:pt x="200795" y="44486"/>
                </a:lnTo>
                <a:lnTo>
                  <a:pt x="200767" y="44465"/>
                </a:lnTo>
                <a:lnTo>
                  <a:pt x="200739" y="44457"/>
                </a:lnTo>
                <a:lnTo>
                  <a:pt x="200736" y="44456"/>
                </a:lnTo>
                <a:lnTo>
                  <a:pt x="200711" y="44449"/>
                </a:lnTo>
                <a:lnTo>
                  <a:pt x="200697" y="44444"/>
                </a:lnTo>
                <a:lnTo>
                  <a:pt x="200671" y="44435"/>
                </a:lnTo>
                <a:lnTo>
                  <a:pt x="200652" y="44433"/>
                </a:lnTo>
                <a:lnTo>
                  <a:pt x="200592" y="44411"/>
                </a:lnTo>
                <a:lnTo>
                  <a:pt x="200561" y="44386"/>
                </a:lnTo>
                <a:lnTo>
                  <a:pt x="200525" y="44377"/>
                </a:lnTo>
                <a:lnTo>
                  <a:pt x="200510" y="44356"/>
                </a:lnTo>
                <a:lnTo>
                  <a:pt x="200492" y="44320"/>
                </a:lnTo>
                <a:lnTo>
                  <a:pt x="200481" y="44311"/>
                </a:lnTo>
                <a:lnTo>
                  <a:pt x="200454" y="44299"/>
                </a:lnTo>
                <a:lnTo>
                  <a:pt x="200429" y="44296"/>
                </a:lnTo>
                <a:lnTo>
                  <a:pt x="200419" y="44292"/>
                </a:lnTo>
                <a:lnTo>
                  <a:pt x="200415" y="44290"/>
                </a:lnTo>
                <a:lnTo>
                  <a:pt x="200394" y="44288"/>
                </a:lnTo>
                <a:lnTo>
                  <a:pt x="200376" y="44287"/>
                </a:lnTo>
                <a:lnTo>
                  <a:pt x="200357" y="44284"/>
                </a:lnTo>
                <a:lnTo>
                  <a:pt x="200340" y="44273"/>
                </a:lnTo>
                <a:lnTo>
                  <a:pt x="200333" y="44263"/>
                </a:lnTo>
                <a:lnTo>
                  <a:pt x="200319" y="44251"/>
                </a:lnTo>
                <a:lnTo>
                  <a:pt x="200312" y="44244"/>
                </a:lnTo>
                <a:lnTo>
                  <a:pt x="200310" y="44244"/>
                </a:lnTo>
                <a:lnTo>
                  <a:pt x="200289" y="44239"/>
                </a:lnTo>
                <a:lnTo>
                  <a:pt x="200232" y="44249"/>
                </a:lnTo>
                <a:lnTo>
                  <a:pt x="200201" y="44260"/>
                </a:lnTo>
                <a:lnTo>
                  <a:pt x="200180" y="44277"/>
                </a:lnTo>
                <a:lnTo>
                  <a:pt x="200171" y="44289"/>
                </a:lnTo>
                <a:lnTo>
                  <a:pt x="200165" y="44298"/>
                </a:lnTo>
                <a:lnTo>
                  <a:pt x="200159" y="44317"/>
                </a:lnTo>
                <a:lnTo>
                  <a:pt x="200155" y="44351"/>
                </a:lnTo>
                <a:lnTo>
                  <a:pt x="200138" y="44378"/>
                </a:lnTo>
                <a:lnTo>
                  <a:pt x="200136" y="44386"/>
                </a:lnTo>
                <a:lnTo>
                  <a:pt x="200130" y="44408"/>
                </a:lnTo>
                <a:lnTo>
                  <a:pt x="200119" y="44422"/>
                </a:lnTo>
                <a:lnTo>
                  <a:pt x="200105" y="44441"/>
                </a:lnTo>
                <a:lnTo>
                  <a:pt x="200091" y="44463"/>
                </a:lnTo>
                <a:lnTo>
                  <a:pt x="200082" y="44479"/>
                </a:lnTo>
                <a:lnTo>
                  <a:pt x="200071" y="44493"/>
                </a:lnTo>
                <a:lnTo>
                  <a:pt x="200059" y="44517"/>
                </a:lnTo>
                <a:lnTo>
                  <a:pt x="200054" y="44542"/>
                </a:lnTo>
                <a:lnTo>
                  <a:pt x="200054" y="44562"/>
                </a:lnTo>
                <a:lnTo>
                  <a:pt x="200054" y="44572"/>
                </a:lnTo>
                <a:lnTo>
                  <a:pt x="200043" y="44599"/>
                </a:lnTo>
                <a:lnTo>
                  <a:pt x="200028" y="44618"/>
                </a:lnTo>
                <a:lnTo>
                  <a:pt x="199964" y="44675"/>
                </a:lnTo>
                <a:lnTo>
                  <a:pt x="199930" y="44702"/>
                </a:lnTo>
                <a:lnTo>
                  <a:pt x="199909" y="44720"/>
                </a:lnTo>
                <a:lnTo>
                  <a:pt x="199893" y="44743"/>
                </a:lnTo>
                <a:lnTo>
                  <a:pt x="199879" y="44797"/>
                </a:lnTo>
                <a:lnTo>
                  <a:pt x="199876" y="44820"/>
                </a:lnTo>
                <a:lnTo>
                  <a:pt x="199864" y="44832"/>
                </a:lnTo>
                <a:lnTo>
                  <a:pt x="199851" y="44847"/>
                </a:lnTo>
                <a:lnTo>
                  <a:pt x="199832" y="44863"/>
                </a:lnTo>
                <a:lnTo>
                  <a:pt x="199817" y="44876"/>
                </a:lnTo>
                <a:lnTo>
                  <a:pt x="199792" y="44883"/>
                </a:lnTo>
                <a:lnTo>
                  <a:pt x="199778" y="44886"/>
                </a:lnTo>
                <a:lnTo>
                  <a:pt x="199755" y="44885"/>
                </a:lnTo>
                <a:lnTo>
                  <a:pt x="199732" y="44885"/>
                </a:lnTo>
                <a:lnTo>
                  <a:pt x="199710" y="44877"/>
                </a:lnTo>
                <a:lnTo>
                  <a:pt x="199690" y="44877"/>
                </a:lnTo>
                <a:lnTo>
                  <a:pt x="199628" y="44856"/>
                </a:lnTo>
                <a:lnTo>
                  <a:pt x="199580" y="44847"/>
                </a:lnTo>
                <a:lnTo>
                  <a:pt x="199566" y="44847"/>
                </a:lnTo>
                <a:lnTo>
                  <a:pt x="199559" y="44849"/>
                </a:lnTo>
                <a:lnTo>
                  <a:pt x="199545" y="44858"/>
                </a:lnTo>
                <a:lnTo>
                  <a:pt x="199536" y="44861"/>
                </a:lnTo>
                <a:lnTo>
                  <a:pt x="199521" y="44864"/>
                </a:lnTo>
                <a:lnTo>
                  <a:pt x="199488" y="44849"/>
                </a:lnTo>
                <a:lnTo>
                  <a:pt x="199486" y="44846"/>
                </a:lnTo>
                <a:lnTo>
                  <a:pt x="199472" y="44824"/>
                </a:lnTo>
                <a:lnTo>
                  <a:pt x="199480" y="44792"/>
                </a:lnTo>
                <a:lnTo>
                  <a:pt x="199483" y="44764"/>
                </a:lnTo>
                <a:lnTo>
                  <a:pt x="199479" y="44739"/>
                </a:lnTo>
                <a:lnTo>
                  <a:pt x="199479" y="44713"/>
                </a:lnTo>
                <a:lnTo>
                  <a:pt x="199471" y="44680"/>
                </a:lnTo>
                <a:lnTo>
                  <a:pt x="199483" y="44663"/>
                </a:lnTo>
                <a:lnTo>
                  <a:pt x="199486" y="44658"/>
                </a:lnTo>
                <a:lnTo>
                  <a:pt x="199488" y="44628"/>
                </a:lnTo>
                <a:lnTo>
                  <a:pt x="199471" y="44596"/>
                </a:lnTo>
                <a:lnTo>
                  <a:pt x="199454" y="44578"/>
                </a:lnTo>
                <a:lnTo>
                  <a:pt x="199432" y="44564"/>
                </a:lnTo>
                <a:lnTo>
                  <a:pt x="199431" y="44541"/>
                </a:lnTo>
                <a:lnTo>
                  <a:pt x="199420" y="44515"/>
                </a:lnTo>
                <a:lnTo>
                  <a:pt x="199408" y="44503"/>
                </a:lnTo>
                <a:lnTo>
                  <a:pt x="199363" y="44487"/>
                </a:lnTo>
                <a:lnTo>
                  <a:pt x="199341" y="44470"/>
                </a:lnTo>
                <a:lnTo>
                  <a:pt x="199335" y="44470"/>
                </a:lnTo>
                <a:lnTo>
                  <a:pt x="199332" y="44468"/>
                </a:lnTo>
                <a:lnTo>
                  <a:pt x="199287" y="44435"/>
                </a:lnTo>
                <a:lnTo>
                  <a:pt x="199219" y="44370"/>
                </a:lnTo>
                <a:lnTo>
                  <a:pt x="199183" y="44354"/>
                </a:lnTo>
                <a:lnTo>
                  <a:pt x="199143" y="44343"/>
                </a:lnTo>
                <a:lnTo>
                  <a:pt x="199112" y="44329"/>
                </a:lnTo>
                <a:lnTo>
                  <a:pt x="199070" y="44324"/>
                </a:lnTo>
                <a:lnTo>
                  <a:pt x="198994" y="44315"/>
                </a:lnTo>
                <a:lnTo>
                  <a:pt x="198957" y="44296"/>
                </a:lnTo>
                <a:lnTo>
                  <a:pt x="198934" y="44291"/>
                </a:lnTo>
                <a:lnTo>
                  <a:pt x="198920" y="44285"/>
                </a:lnTo>
                <a:lnTo>
                  <a:pt x="198898" y="44283"/>
                </a:lnTo>
                <a:lnTo>
                  <a:pt x="198878" y="44280"/>
                </a:lnTo>
                <a:lnTo>
                  <a:pt x="198823" y="44265"/>
                </a:lnTo>
                <a:lnTo>
                  <a:pt x="198823" y="44264"/>
                </a:lnTo>
                <a:lnTo>
                  <a:pt x="198829" y="44243"/>
                </a:lnTo>
                <a:lnTo>
                  <a:pt x="198838" y="44227"/>
                </a:lnTo>
                <a:lnTo>
                  <a:pt x="198841" y="44209"/>
                </a:lnTo>
                <a:lnTo>
                  <a:pt x="198833" y="44192"/>
                </a:lnTo>
                <a:lnTo>
                  <a:pt x="198825" y="44179"/>
                </a:lnTo>
                <a:lnTo>
                  <a:pt x="198811" y="44162"/>
                </a:lnTo>
                <a:lnTo>
                  <a:pt x="198802" y="44151"/>
                </a:lnTo>
                <a:lnTo>
                  <a:pt x="198789" y="44136"/>
                </a:lnTo>
                <a:lnTo>
                  <a:pt x="198774" y="44123"/>
                </a:lnTo>
                <a:lnTo>
                  <a:pt x="198755" y="44101"/>
                </a:lnTo>
                <a:lnTo>
                  <a:pt x="198748" y="44088"/>
                </a:lnTo>
                <a:lnTo>
                  <a:pt x="198739" y="44084"/>
                </a:lnTo>
                <a:lnTo>
                  <a:pt x="198733" y="44081"/>
                </a:lnTo>
                <a:lnTo>
                  <a:pt x="198718" y="44077"/>
                </a:lnTo>
                <a:lnTo>
                  <a:pt x="198705" y="44082"/>
                </a:lnTo>
                <a:lnTo>
                  <a:pt x="198680" y="44088"/>
                </a:lnTo>
                <a:lnTo>
                  <a:pt x="198655" y="44080"/>
                </a:lnTo>
                <a:lnTo>
                  <a:pt x="198636" y="44071"/>
                </a:lnTo>
                <a:lnTo>
                  <a:pt x="198629" y="44059"/>
                </a:lnTo>
                <a:lnTo>
                  <a:pt x="198647" y="44057"/>
                </a:lnTo>
                <a:lnTo>
                  <a:pt x="198650" y="44040"/>
                </a:lnTo>
                <a:lnTo>
                  <a:pt x="198640" y="44021"/>
                </a:lnTo>
                <a:lnTo>
                  <a:pt x="198642" y="44008"/>
                </a:lnTo>
                <a:lnTo>
                  <a:pt x="198659" y="44013"/>
                </a:lnTo>
                <a:lnTo>
                  <a:pt x="198673" y="44011"/>
                </a:lnTo>
                <a:lnTo>
                  <a:pt x="198682" y="44000"/>
                </a:lnTo>
                <a:lnTo>
                  <a:pt x="198696" y="43991"/>
                </a:lnTo>
                <a:lnTo>
                  <a:pt x="198686" y="43976"/>
                </a:lnTo>
                <a:lnTo>
                  <a:pt x="198673" y="43965"/>
                </a:lnTo>
                <a:lnTo>
                  <a:pt x="198658" y="43958"/>
                </a:lnTo>
                <a:lnTo>
                  <a:pt x="198642" y="43964"/>
                </a:lnTo>
                <a:lnTo>
                  <a:pt x="198617" y="43972"/>
                </a:lnTo>
                <a:lnTo>
                  <a:pt x="198600" y="43970"/>
                </a:lnTo>
                <a:lnTo>
                  <a:pt x="198587" y="43960"/>
                </a:lnTo>
                <a:lnTo>
                  <a:pt x="198588" y="43946"/>
                </a:lnTo>
                <a:lnTo>
                  <a:pt x="198596" y="43936"/>
                </a:lnTo>
                <a:lnTo>
                  <a:pt x="198593" y="43920"/>
                </a:lnTo>
                <a:lnTo>
                  <a:pt x="198581" y="43912"/>
                </a:lnTo>
                <a:lnTo>
                  <a:pt x="198579" y="43896"/>
                </a:lnTo>
                <a:lnTo>
                  <a:pt x="198598" y="43890"/>
                </a:lnTo>
                <a:lnTo>
                  <a:pt x="198623" y="43882"/>
                </a:lnTo>
                <a:lnTo>
                  <a:pt x="198640" y="43881"/>
                </a:lnTo>
                <a:lnTo>
                  <a:pt x="198657" y="43872"/>
                </a:lnTo>
                <a:lnTo>
                  <a:pt x="198664" y="43848"/>
                </a:lnTo>
                <a:lnTo>
                  <a:pt x="198655" y="43834"/>
                </a:lnTo>
                <a:lnTo>
                  <a:pt x="198636" y="43835"/>
                </a:lnTo>
                <a:lnTo>
                  <a:pt x="198604" y="43839"/>
                </a:lnTo>
                <a:lnTo>
                  <a:pt x="198589" y="43828"/>
                </a:lnTo>
                <a:lnTo>
                  <a:pt x="198577" y="43818"/>
                </a:lnTo>
                <a:lnTo>
                  <a:pt x="198567" y="43803"/>
                </a:lnTo>
                <a:lnTo>
                  <a:pt x="198574" y="43793"/>
                </a:lnTo>
                <a:lnTo>
                  <a:pt x="198593" y="43787"/>
                </a:lnTo>
                <a:lnTo>
                  <a:pt x="198610" y="43785"/>
                </a:lnTo>
                <a:lnTo>
                  <a:pt x="198629" y="43777"/>
                </a:lnTo>
                <a:lnTo>
                  <a:pt x="198635" y="43763"/>
                </a:lnTo>
                <a:lnTo>
                  <a:pt x="198637" y="43749"/>
                </a:lnTo>
                <a:lnTo>
                  <a:pt x="198651" y="43744"/>
                </a:lnTo>
                <a:lnTo>
                  <a:pt x="198657" y="43732"/>
                </a:lnTo>
                <a:lnTo>
                  <a:pt x="198647" y="43712"/>
                </a:lnTo>
                <a:lnTo>
                  <a:pt x="198633" y="43708"/>
                </a:lnTo>
                <a:lnTo>
                  <a:pt x="198620" y="43695"/>
                </a:lnTo>
                <a:lnTo>
                  <a:pt x="198622" y="43681"/>
                </a:lnTo>
                <a:lnTo>
                  <a:pt x="198635" y="43673"/>
                </a:lnTo>
                <a:lnTo>
                  <a:pt x="198653" y="43668"/>
                </a:lnTo>
                <a:lnTo>
                  <a:pt x="198667" y="43654"/>
                </a:lnTo>
                <a:lnTo>
                  <a:pt x="198651" y="43640"/>
                </a:lnTo>
                <a:lnTo>
                  <a:pt x="198633" y="43642"/>
                </a:lnTo>
                <a:lnTo>
                  <a:pt x="198614" y="43648"/>
                </a:lnTo>
                <a:lnTo>
                  <a:pt x="198603" y="43636"/>
                </a:lnTo>
                <a:lnTo>
                  <a:pt x="198602" y="43610"/>
                </a:lnTo>
                <a:lnTo>
                  <a:pt x="198609" y="43579"/>
                </a:lnTo>
                <a:lnTo>
                  <a:pt x="198595" y="43568"/>
                </a:lnTo>
                <a:lnTo>
                  <a:pt x="198587" y="43554"/>
                </a:lnTo>
                <a:lnTo>
                  <a:pt x="198589" y="43539"/>
                </a:lnTo>
                <a:lnTo>
                  <a:pt x="198590" y="43516"/>
                </a:lnTo>
                <a:lnTo>
                  <a:pt x="198606" y="43508"/>
                </a:lnTo>
                <a:lnTo>
                  <a:pt x="198624" y="43501"/>
                </a:lnTo>
                <a:lnTo>
                  <a:pt x="198623" y="43487"/>
                </a:lnTo>
                <a:lnTo>
                  <a:pt x="198615" y="43471"/>
                </a:lnTo>
                <a:lnTo>
                  <a:pt x="198609" y="43454"/>
                </a:lnTo>
                <a:lnTo>
                  <a:pt x="198617" y="43428"/>
                </a:lnTo>
                <a:lnTo>
                  <a:pt x="198626" y="43399"/>
                </a:lnTo>
                <a:lnTo>
                  <a:pt x="198629" y="43383"/>
                </a:lnTo>
                <a:lnTo>
                  <a:pt x="198631" y="43368"/>
                </a:lnTo>
                <a:lnTo>
                  <a:pt x="198628" y="43355"/>
                </a:lnTo>
                <a:lnTo>
                  <a:pt x="198617" y="43349"/>
                </a:lnTo>
                <a:lnTo>
                  <a:pt x="198603" y="43346"/>
                </a:lnTo>
                <a:lnTo>
                  <a:pt x="198586" y="43321"/>
                </a:lnTo>
                <a:lnTo>
                  <a:pt x="198596" y="43304"/>
                </a:lnTo>
                <a:lnTo>
                  <a:pt x="198613" y="43284"/>
                </a:lnTo>
                <a:lnTo>
                  <a:pt x="198618" y="43265"/>
                </a:lnTo>
                <a:lnTo>
                  <a:pt x="198629" y="43248"/>
                </a:lnTo>
                <a:lnTo>
                  <a:pt x="198647" y="43237"/>
                </a:lnTo>
                <a:lnTo>
                  <a:pt x="198664" y="43227"/>
                </a:lnTo>
                <a:lnTo>
                  <a:pt x="198665" y="43213"/>
                </a:lnTo>
                <a:lnTo>
                  <a:pt x="198662" y="43198"/>
                </a:lnTo>
                <a:lnTo>
                  <a:pt x="198644" y="43179"/>
                </a:lnTo>
                <a:lnTo>
                  <a:pt x="198633" y="43165"/>
                </a:lnTo>
                <a:lnTo>
                  <a:pt x="198629" y="43148"/>
                </a:lnTo>
                <a:lnTo>
                  <a:pt x="198651" y="43126"/>
                </a:lnTo>
                <a:lnTo>
                  <a:pt x="198666" y="43117"/>
                </a:lnTo>
                <a:lnTo>
                  <a:pt x="198681" y="43116"/>
                </a:lnTo>
                <a:lnTo>
                  <a:pt x="198693" y="43113"/>
                </a:lnTo>
                <a:lnTo>
                  <a:pt x="198706" y="43115"/>
                </a:lnTo>
                <a:lnTo>
                  <a:pt x="198726" y="43106"/>
                </a:lnTo>
                <a:lnTo>
                  <a:pt x="198722" y="43091"/>
                </a:lnTo>
                <a:lnTo>
                  <a:pt x="198702" y="43075"/>
                </a:lnTo>
                <a:lnTo>
                  <a:pt x="198684" y="43068"/>
                </a:lnTo>
                <a:lnTo>
                  <a:pt x="198672" y="43059"/>
                </a:lnTo>
                <a:lnTo>
                  <a:pt x="198664" y="43049"/>
                </a:lnTo>
                <a:lnTo>
                  <a:pt x="198666" y="43034"/>
                </a:lnTo>
                <a:lnTo>
                  <a:pt x="198678" y="43028"/>
                </a:lnTo>
                <a:lnTo>
                  <a:pt x="198695" y="43026"/>
                </a:lnTo>
                <a:lnTo>
                  <a:pt x="198702" y="43011"/>
                </a:lnTo>
                <a:lnTo>
                  <a:pt x="198699" y="42997"/>
                </a:lnTo>
                <a:lnTo>
                  <a:pt x="198680" y="42990"/>
                </a:lnTo>
                <a:lnTo>
                  <a:pt x="198662" y="42985"/>
                </a:lnTo>
                <a:lnTo>
                  <a:pt x="198656" y="42972"/>
                </a:lnTo>
                <a:lnTo>
                  <a:pt x="198660" y="42960"/>
                </a:lnTo>
                <a:lnTo>
                  <a:pt x="198654" y="42949"/>
                </a:lnTo>
                <a:lnTo>
                  <a:pt x="198647" y="42936"/>
                </a:lnTo>
                <a:lnTo>
                  <a:pt x="198625" y="42923"/>
                </a:lnTo>
                <a:lnTo>
                  <a:pt x="198639" y="42906"/>
                </a:lnTo>
                <a:lnTo>
                  <a:pt x="198628" y="42891"/>
                </a:lnTo>
                <a:lnTo>
                  <a:pt x="198616" y="42886"/>
                </a:lnTo>
                <a:lnTo>
                  <a:pt x="198600" y="42884"/>
                </a:lnTo>
                <a:lnTo>
                  <a:pt x="198581" y="42889"/>
                </a:lnTo>
                <a:lnTo>
                  <a:pt x="198564" y="42896"/>
                </a:lnTo>
                <a:lnTo>
                  <a:pt x="198560" y="42874"/>
                </a:lnTo>
                <a:lnTo>
                  <a:pt x="198579" y="42865"/>
                </a:lnTo>
                <a:lnTo>
                  <a:pt x="198591" y="42853"/>
                </a:lnTo>
                <a:lnTo>
                  <a:pt x="198598" y="42839"/>
                </a:lnTo>
                <a:lnTo>
                  <a:pt x="198603" y="42814"/>
                </a:lnTo>
                <a:lnTo>
                  <a:pt x="198598" y="42801"/>
                </a:lnTo>
                <a:lnTo>
                  <a:pt x="198596" y="42787"/>
                </a:lnTo>
                <a:lnTo>
                  <a:pt x="198602" y="42776"/>
                </a:lnTo>
                <a:lnTo>
                  <a:pt x="198617" y="42778"/>
                </a:lnTo>
                <a:lnTo>
                  <a:pt x="198636" y="42771"/>
                </a:lnTo>
                <a:lnTo>
                  <a:pt x="198642" y="42756"/>
                </a:lnTo>
                <a:lnTo>
                  <a:pt x="198643" y="42739"/>
                </a:lnTo>
                <a:lnTo>
                  <a:pt x="198647" y="42726"/>
                </a:lnTo>
                <a:lnTo>
                  <a:pt x="198650" y="42704"/>
                </a:lnTo>
                <a:lnTo>
                  <a:pt x="198635" y="42691"/>
                </a:lnTo>
                <a:lnTo>
                  <a:pt x="198625" y="42698"/>
                </a:lnTo>
                <a:lnTo>
                  <a:pt x="198608" y="42690"/>
                </a:lnTo>
                <a:lnTo>
                  <a:pt x="198594" y="42674"/>
                </a:lnTo>
                <a:lnTo>
                  <a:pt x="198579" y="42665"/>
                </a:lnTo>
                <a:lnTo>
                  <a:pt x="198571" y="42655"/>
                </a:lnTo>
                <a:lnTo>
                  <a:pt x="198567" y="42643"/>
                </a:lnTo>
                <a:lnTo>
                  <a:pt x="198570" y="42625"/>
                </a:lnTo>
                <a:lnTo>
                  <a:pt x="198567" y="42610"/>
                </a:lnTo>
                <a:lnTo>
                  <a:pt x="198558" y="42599"/>
                </a:lnTo>
                <a:lnTo>
                  <a:pt x="198554" y="42588"/>
                </a:lnTo>
                <a:lnTo>
                  <a:pt x="198551" y="42568"/>
                </a:lnTo>
                <a:lnTo>
                  <a:pt x="198568" y="42564"/>
                </a:lnTo>
                <a:lnTo>
                  <a:pt x="198586" y="42571"/>
                </a:lnTo>
                <a:lnTo>
                  <a:pt x="198603" y="42562"/>
                </a:lnTo>
                <a:lnTo>
                  <a:pt x="198605" y="42540"/>
                </a:lnTo>
                <a:lnTo>
                  <a:pt x="198598" y="42525"/>
                </a:lnTo>
                <a:lnTo>
                  <a:pt x="198593" y="42509"/>
                </a:lnTo>
                <a:lnTo>
                  <a:pt x="198590" y="42492"/>
                </a:lnTo>
                <a:lnTo>
                  <a:pt x="198589" y="42470"/>
                </a:lnTo>
                <a:lnTo>
                  <a:pt x="198608" y="42473"/>
                </a:lnTo>
                <a:lnTo>
                  <a:pt x="198619" y="42482"/>
                </a:lnTo>
                <a:lnTo>
                  <a:pt x="198633" y="42492"/>
                </a:lnTo>
                <a:lnTo>
                  <a:pt x="198649" y="42501"/>
                </a:lnTo>
                <a:lnTo>
                  <a:pt x="198660" y="42489"/>
                </a:lnTo>
                <a:lnTo>
                  <a:pt x="198657" y="42472"/>
                </a:lnTo>
                <a:lnTo>
                  <a:pt x="198652" y="42455"/>
                </a:lnTo>
                <a:lnTo>
                  <a:pt x="198652" y="42441"/>
                </a:lnTo>
                <a:lnTo>
                  <a:pt x="198666" y="42428"/>
                </a:lnTo>
                <a:lnTo>
                  <a:pt x="198659" y="42411"/>
                </a:lnTo>
                <a:lnTo>
                  <a:pt x="198634" y="42399"/>
                </a:lnTo>
                <a:lnTo>
                  <a:pt x="198611" y="42404"/>
                </a:lnTo>
                <a:lnTo>
                  <a:pt x="198606" y="42384"/>
                </a:lnTo>
                <a:lnTo>
                  <a:pt x="198595" y="42375"/>
                </a:lnTo>
                <a:lnTo>
                  <a:pt x="198580" y="42367"/>
                </a:lnTo>
                <a:lnTo>
                  <a:pt x="198590" y="42348"/>
                </a:lnTo>
                <a:lnTo>
                  <a:pt x="198604" y="42329"/>
                </a:lnTo>
                <a:lnTo>
                  <a:pt x="198607" y="42310"/>
                </a:lnTo>
                <a:lnTo>
                  <a:pt x="198614" y="42295"/>
                </a:lnTo>
                <a:lnTo>
                  <a:pt x="198626" y="42286"/>
                </a:lnTo>
                <a:lnTo>
                  <a:pt x="198635" y="42273"/>
                </a:lnTo>
                <a:lnTo>
                  <a:pt x="198632" y="42256"/>
                </a:lnTo>
                <a:lnTo>
                  <a:pt x="198629" y="42230"/>
                </a:lnTo>
                <a:lnTo>
                  <a:pt x="198629" y="42217"/>
                </a:lnTo>
                <a:lnTo>
                  <a:pt x="198629" y="42198"/>
                </a:lnTo>
                <a:lnTo>
                  <a:pt x="198613" y="42184"/>
                </a:lnTo>
                <a:lnTo>
                  <a:pt x="198601" y="42170"/>
                </a:lnTo>
                <a:lnTo>
                  <a:pt x="198594" y="42150"/>
                </a:lnTo>
                <a:lnTo>
                  <a:pt x="198587" y="42135"/>
                </a:lnTo>
                <a:lnTo>
                  <a:pt x="198574" y="42117"/>
                </a:lnTo>
                <a:lnTo>
                  <a:pt x="198561" y="42103"/>
                </a:lnTo>
                <a:lnTo>
                  <a:pt x="198561" y="42081"/>
                </a:lnTo>
                <a:lnTo>
                  <a:pt x="198567" y="42051"/>
                </a:lnTo>
                <a:lnTo>
                  <a:pt x="198570" y="42037"/>
                </a:lnTo>
                <a:lnTo>
                  <a:pt x="198584" y="42010"/>
                </a:lnTo>
                <a:lnTo>
                  <a:pt x="198587" y="41985"/>
                </a:lnTo>
                <a:lnTo>
                  <a:pt x="198598" y="41974"/>
                </a:lnTo>
                <a:lnTo>
                  <a:pt x="198615" y="41958"/>
                </a:lnTo>
                <a:lnTo>
                  <a:pt x="198635" y="41920"/>
                </a:lnTo>
                <a:lnTo>
                  <a:pt x="198629" y="41895"/>
                </a:lnTo>
                <a:lnTo>
                  <a:pt x="198632" y="41874"/>
                </a:lnTo>
                <a:lnTo>
                  <a:pt x="198638" y="41855"/>
                </a:lnTo>
                <a:lnTo>
                  <a:pt x="198643" y="41841"/>
                </a:lnTo>
                <a:lnTo>
                  <a:pt x="198652" y="41830"/>
                </a:lnTo>
                <a:lnTo>
                  <a:pt x="198669" y="41806"/>
                </a:lnTo>
                <a:lnTo>
                  <a:pt x="198700" y="41756"/>
                </a:lnTo>
                <a:lnTo>
                  <a:pt x="198700" y="40838"/>
                </a:lnTo>
                <a:lnTo>
                  <a:pt x="198635" y="38784"/>
                </a:lnTo>
                <a:lnTo>
                  <a:pt x="198663" y="36792"/>
                </a:lnTo>
                <a:lnTo>
                  <a:pt x="198665" y="36660"/>
                </a:lnTo>
                <a:lnTo>
                  <a:pt x="198666" y="36621"/>
                </a:lnTo>
                <a:lnTo>
                  <a:pt x="198609" y="36621"/>
                </a:lnTo>
                <a:lnTo>
                  <a:pt x="198488" y="36620"/>
                </a:lnTo>
                <a:lnTo>
                  <a:pt x="198278" y="36618"/>
                </a:lnTo>
                <a:lnTo>
                  <a:pt x="197977" y="36615"/>
                </a:lnTo>
                <a:lnTo>
                  <a:pt x="197537" y="36611"/>
                </a:lnTo>
                <a:lnTo>
                  <a:pt x="197253" y="36608"/>
                </a:lnTo>
                <a:lnTo>
                  <a:pt x="196837" y="36605"/>
                </a:lnTo>
                <a:lnTo>
                  <a:pt x="196811" y="36604"/>
                </a:lnTo>
                <a:lnTo>
                  <a:pt x="196811" y="36601"/>
                </a:lnTo>
                <a:lnTo>
                  <a:pt x="196808" y="36601"/>
                </a:lnTo>
                <a:lnTo>
                  <a:pt x="196571" y="36599"/>
                </a:lnTo>
                <a:lnTo>
                  <a:pt x="195064" y="36582"/>
                </a:lnTo>
                <a:lnTo>
                  <a:pt x="194388" y="36575"/>
                </a:lnTo>
                <a:lnTo>
                  <a:pt x="193089" y="36579"/>
                </a:lnTo>
                <a:lnTo>
                  <a:pt x="192818" y="36580"/>
                </a:lnTo>
                <a:lnTo>
                  <a:pt x="192251" y="36596"/>
                </a:lnTo>
                <a:lnTo>
                  <a:pt x="192250" y="36596"/>
                </a:lnTo>
                <a:lnTo>
                  <a:pt x="192248" y="36596"/>
                </a:lnTo>
                <a:lnTo>
                  <a:pt x="192248" y="36596"/>
                </a:lnTo>
                <a:lnTo>
                  <a:pt x="192234" y="36596"/>
                </a:lnTo>
                <a:lnTo>
                  <a:pt x="192220" y="36597"/>
                </a:lnTo>
                <a:lnTo>
                  <a:pt x="190878" y="37863"/>
                </a:lnTo>
                <a:lnTo>
                  <a:pt x="189440" y="39206"/>
                </a:lnTo>
                <a:lnTo>
                  <a:pt x="187779" y="40808"/>
                </a:lnTo>
                <a:lnTo>
                  <a:pt x="187226" y="41351"/>
                </a:lnTo>
                <a:lnTo>
                  <a:pt x="186922" y="41650"/>
                </a:lnTo>
                <a:lnTo>
                  <a:pt x="186922" y="41650"/>
                </a:lnTo>
                <a:lnTo>
                  <a:pt x="186922" y="41650"/>
                </a:lnTo>
                <a:lnTo>
                  <a:pt x="186484" y="42024"/>
                </a:lnTo>
                <a:lnTo>
                  <a:pt x="186472" y="42011"/>
                </a:lnTo>
                <a:lnTo>
                  <a:pt x="186444" y="41980"/>
                </a:lnTo>
                <a:lnTo>
                  <a:pt x="186432" y="41966"/>
                </a:lnTo>
                <a:lnTo>
                  <a:pt x="186429" y="41964"/>
                </a:lnTo>
                <a:lnTo>
                  <a:pt x="186423" y="41958"/>
                </a:lnTo>
                <a:lnTo>
                  <a:pt x="186420" y="41936"/>
                </a:lnTo>
                <a:lnTo>
                  <a:pt x="186420" y="41925"/>
                </a:lnTo>
                <a:lnTo>
                  <a:pt x="186417" y="41915"/>
                </a:lnTo>
                <a:lnTo>
                  <a:pt x="186412" y="41893"/>
                </a:lnTo>
                <a:lnTo>
                  <a:pt x="186409" y="41874"/>
                </a:lnTo>
                <a:lnTo>
                  <a:pt x="186401" y="41860"/>
                </a:lnTo>
                <a:lnTo>
                  <a:pt x="186395" y="41852"/>
                </a:lnTo>
                <a:lnTo>
                  <a:pt x="186381" y="41844"/>
                </a:lnTo>
                <a:lnTo>
                  <a:pt x="186370" y="41838"/>
                </a:lnTo>
                <a:lnTo>
                  <a:pt x="186361" y="41835"/>
                </a:lnTo>
                <a:lnTo>
                  <a:pt x="186350" y="41835"/>
                </a:lnTo>
                <a:lnTo>
                  <a:pt x="186344" y="41835"/>
                </a:lnTo>
                <a:lnTo>
                  <a:pt x="186327" y="41844"/>
                </a:lnTo>
                <a:lnTo>
                  <a:pt x="186313" y="41841"/>
                </a:lnTo>
                <a:lnTo>
                  <a:pt x="186291" y="41827"/>
                </a:lnTo>
                <a:lnTo>
                  <a:pt x="186282" y="41819"/>
                </a:lnTo>
                <a:lnTo>
                  <a:pt x="186268" y="41811"/>
                </a:lnTo>
                <a:lnTo>
                  <a:pt x="186262" y="41803"/>
                </a:lnTo>
                <a:lnTo>
                  <a:pt x="186257" y="41786"/>
                </a:lnTo>
                <a:lnTo>
                  <a:pt x="186254" y="41767"/>
                </a:lnTo>
                <a:lnTo>
                  <a:pt x="186254" y="41748"/>
                </a:lnTo>
                <a:lnTo>
                  <a:pt x="186254" y="41746"/>
                </a:lnTo>
                <a:lnTo>
                  <a:pt x="186256" y="41739"/>
                </a:lnTo>
                <a:lnTo>
                  <a:pt x="186257" y="41735"/>
                </a:lnTo>
                <a:lnTo>
                  <a:pt x="186271" y="41721"/>
                </a:lnTo>
                <a:lnTo>
                  <a:pt x="186271" y="41710"/>
                </a:lnTo>
                <a:lnTo>
                  <a:pt x="186265" y="41697"/>
                </a:lnTo>
                <a:lnTo>
                  <a:pt x="186251" y="41688"/>
                </a:lnTo>
                <a:lnTo>
                  <a:pt x="186237" y="41680"/>
                </a:lnTo>
                <a:lnTo>
                  <a:pt x="186224" y="41671"/>
                </a:lnTo>
                <a:lnTo>
                  <a:pt x="186190" y="41665"/>
                </a:lnTo>
                <a:lnTo>
                  <a:pt x="186146" y="41647"/>
                </a:lnTo>
                <a:lnTo>
                  <a:pt x="186098" y="41625"/>
                </a:lnTo>
                <a:lnTo>
                  <a:pt x="186030" y="41592"/>
                </a:lnTo>
                <a:lnTo>
                  <a:pt x="185956" y="41563"/>
                </a:lnTo>
                <a:lnTo>
                  <a:pt x="185949" y="41563"/>
                </a:lnTo>
                <a:lnTo>
                  <a:pt x="185944" y="41561"/>
                </a:lnTo>
                <a:lnTo>
                  <a:pt x="185943" y="41561"/>
                </a:lnTo>
                <a:lnTo>
                  <a:pt x="185933" y="41558"/>
                </a:lnTo>
                <a:lnTo>
                  <a:pt x="185918" y="41558"/>
                </a:lnTo>
                <a:lnTo>
                  <a:pt x="185917" y="41558"/>
                </a:lnTo>
                <a:lnTo>
                  <a:pt x="185907" y="41558"/>
                </a:lnTo>
                <a:lnTo>
                  <a:pt x="185896" y="41558"/>
                </a:lnTo>
                <a:lnTo>
                  <a:pt x="185889" y="41556"/>
                </a:lnTo>
                <a:lnTo>
                  <a:pt x="185882" y="41555"/>
                </a:lnTo>
                <a:lnTo>
                  <a:pt x="185865" y="41555"/>
                </a:lnTo>
                <a:lnTo>
                  <a:pt x="185833" y="41542"/>
                </a:lnTo>
                <a:lnTo>
                  <a:pt x="185803" y="41530"/>
                </a:lnTo>
                <a:lnTo>
                  <a:pt x="185797" y="41528"/>
                </a:lnTo>
                <a:lnTo>
                  <a:pt x="185780" y="41522"/>
                </a:lnTo>
                <a:lnTo>
                  <a:pt x="185775" y="41519"/>
                </a:lnTo>
                <a:lnTo>
                  <a:pt x="185763" y="41511"/>
                </a:lnTo>
                <a:lnTo>
                  <a:pt x="185741" y="41487"/>
                </a:lnTo>
                <a:lnTo>
                  <a:pt x="185738" y="41479"/>
                </a:lnTo>
                <a:lnTo>
                  <a:pt x="185731" y="41466"/>
                </a:lnTo>
                <a:lnTo>
                  <a:pt x="185724" y="41454"/>
                </a:lnTo>
                <a:lnTo>
                  <a:pt x="185713" y="41443"/>
                </a:lnTo>
                <a:lnTo>
                  <a:pt x="185707" y="41429"/>
                </a:lnTo>
                <a:lnTo>
                  <a:pt x="185687" y="41397"/>
                </a:lnTo>
                <a:lnTo>
                  <a:pt x="185679" y="41389"/>
                </a:lnTo>
                <a:lnTo>
                  <a:pt x="185670" y="41380"/>
                </a:lnTo>
                <a:lnTo>
                  <a:pt x="185662" y="41372"/>
                </a:lnTo>
                <a:lnTo>
                  <a:pt x="185628" y="41356"/>
                </a:lnTo>
                <a:lnTo>
                  <a:pt x="185605" y="41326"/>
                </a:lnTo>
                <a:lnTo>
                  <a:pt x="185589" y="41312"/>
                </a:lnTo>
                <a:lnTo>
                  <a:pt x="185566" y="41301"/>
                </a:lnTo>
                <a:lnTo>
                  <a:pt x="185552" y="41293"/>
                </a:lnTo>
                <a:lnTo>
                  <a:pt x="185546" y="41288"/>
                </a:lnTo>
                <a:lnTo>
                  <a:pt x="185526" y="41266"/>
                </a:lnTo>
                <a:lnTo>
                  <a:pt x="185526" y="41252"/>
                </a:lnTo>
                <a:lnTo>
                  <a:pt x="185518" y="41231"/>
                </a:lnTo>
                <a:lnTo>
                  <a:pt x="185515" y="41225"/>
                </a:lnTo>
                <a:lnTo>
                  <a:pt x="185510" y="41209"/>
                </a:lnTo>
                <a:lnTo>
                  <a:pt x="185484" y="41190"/>
                </a:lnTo>
                <a:lnTo>
                  <a:pt x="185479" y="41176"/>
                </a:lnTo>
                <a:lnTo>
                  <a:pt x="185476" y="41165"/>
                </a:lnTo>
                <a:lnTo>
                  <a:pt x="185473" y="41157"/>
                </a:lnTo>
                <a:lnTo>
                  <a:pt x="185472" y="41155"/>
                </a:lnTo>
                <a:lnTo>
                  <a:pt x="185467" y="41138"/>
                </a:lnTo>
                <a:lnTo>
                  <a:pt x="185467" y="41127"/>
                </a:lnTo>
                <a:lnTo>
                  <a:pt x="185462" y="41102"/>
                </a:lnTo>
                <a:lnTo>
                  <a:pt x="185448" y="41089"/>
                </a:lnTo>
                <a:lnTo>
                  <a:pt x="185439" y="41078"/>
                </a:lnTo>
                <a:lnTo>
                  <a:pt x="185431" y="41062"/>
                </a:lnTo>
                <a:lnTo>
                  <a:pt x="185422" y="41051"/>
                </a:lnTo>
                <a:lnTo>
                  <a:pt x="185418" y="41048"/>
                </a:lnTo>
                <a:lnTo>
                  <a:pt x="185414" y="41045"/>
                </a:lnTo>
                <a:lnTo>
                  <a:pt x="185388" y="41026"/>
                </a:lnTo>
                <a:lnTo>
                  <a:pt x="185374" y="41004"/>
                </a:lnTo>
                <a:lnTo>
                  <a:pt x="185352" y="40983"/>
                </a:lnTo>
                <a:lnTo>
                  <a:pt x="185329" y="40959"/>
                </a:lnTo>
                <a:lnTo>
                  <a:pt x="185308" y="40931"/>
                </a:lnTo>
                <a:lnTo>
                  <a:pt x="185304" y="40928"/>
                </a:lnTo>
                <a:lnTo>
                  <a:pt x="185298" y="40919"/>
                </a:lnTo>
                <a:lnTo>
                  <a:pt x="185291" y="40910"/>
                </a:lnTo>
                <a:lnTo>
                  <a:pt x="185287" y="40906"/>
                </a:lnTo>
                <a:lnTo>
                  <a:pt x="185276" y="40874"/>
                </a:lnTo>
                <a:lnTo>
                  <a:pt x="185270" y="40860"/>
                </a:lnTo>
                <a:lnTo>
                  <a:pt x="185264" y="40852"/>
                </a:lnTo>
                <a:lnTo>
                  <a:pt x="185253" y="40838"/>
                </a:lnTo>
                <a:lnTo>
                  <a:pt x="185250" y="40834"/>
                </a:lnTo>
                <a:lnTo>
                  <a:pt x="185245" y="40825"/>
                </a:lnTo>
                <a:lnTo>
                  <a:pt x="185242" y="40822"/>
                </a:lnTo>
                <a:lnTo>
                  <a:pt x="185236" y="40814"/>
                </a:lnTo>
                <a:lnTo>
                  <a:pt x="185230" y="40814"/>
                </a:lnTo>
                <a:lnTo>
                  <a:pt x="185188" y="40797"/>
                </a:lnTo>
                <a:lnTo>
                  <a:pt x="185160" y="40789"/>
                </a:lnTo>
                <a:lnTo>
                  <a:pt x="185158" y="40788"/>
                </a:lnTo>
                <a:lnTo>
                  <a:pt x="185151" y="40786"/>
                </a:lnTo>
                <a:lnTo>
                  <a:pt x="185132" y="40784"/>
                </a:lnTo>
                <a:lnTo>
                  <a:pt x="185120" y="40789"/>
                </a:lnTo>
                <a:lnTo>
                  <a:pt x="185104" y="40789"/>
                </a:lnTo>
                <a:lnTo>
                  <a:pt x="185101" y="40789"/>
                </a:lnTo>
                <a:lnTo>
                  <a:pt x="185089" y="40789"/>
                </a:lnTo>
                <a:lnTo>
                  <a:pt x="185087" y="40789"/>
                </a:lnTo>
                <a:lnTo>
                  <a:pt x="185081" y="40789"/>
                </a:lnTo>
                <a:lnTo>
                  <a:pt x="185080" y="40789"/>
                </a:lnTo>
                <a:lnTo>
                  <a:pt x="185042" y="40775"/>
                </a:lnTo>
                <a:lnTo>
                  <a:pt x="185013" y="40765"/>
                </a:lnTo>
                <a:lnTo>
                  <a:pt x="184999" y="40754"/>
                </a:lnTo>
                <a:lnTo>
                  <a:pt x="184987" y="40744"/>
                </a:lnTo>
                <a:lnTo>
                  <a:pt x="184982" y="40740"/>
                </a:lnTo>
                <a:lnTo>
                  <a:pt x="184973" y="40733"/>
                </a:lnTo>
                <a:lnTo>
                  <a:pt x="184968" y="40729"/>
                </a:lnTo>
                <a:lnTo>
                  <a:pt x="184954" y="40726"/>
                </a:lnTo>
                <a:lnTo>
                  <a:pt x="184947" y="40729"/>
                </a:lnTo>
                <a:lnTo>
                  <a:pt x="184942" y="40730"/>
                </a:lnTo>
                <a:lnTo>
                  <a:pt x="184926" y="40735"/>
                </a:lnTo>
                <a:lnTo>
                  <a:pt x="184917" y="40725"/>
                </a:lnTo>
                <a:lnTo>
                  <a:pt x="184807" y="40604"/>
                </a:lnTo>
                <a:lnTo>
                  <a:pt x="184474" y="40308"/>
                </a:lnTo>
                <a:lnTo>
                  <a:pt x="184362" y="40209"/>
                </a:lnTo>
                <a:lnTo>
                  <a:pt x="183784" y="39683"/>
                </a:lnTo>
                <a:lnTo>
                  <a:pt x="183368" y="39298"/>
                </a:lnTo>
                <a:lnTo>
                  <a:pt x="183309" y="39243"/>
                </a:lnTo>
                <a:lnTo>
                  <a:pt x="183308" y="39242"/>
                </a:lnTo>
                <a:lnTo>
                  <a:pt x="182979" y="38941"/>
                </a:lnTo>
                <a:lnTo>
                  <a:pt x="182591" y="38590"/>
                </a:lnTo>
                <a:lnTo>
                  <a:pt x="181038" y="37283"/>
                </a:lnTo>
                <a:lnTo>
                  <a:pt x="180778" y="37035"/>
                </a:lnTo>
                <a:lnTo>
                  <a:pt x="180093" y="36931"/>
                </a:lnTo>
                <a:lnTo>
                  <a:pt x="179490" y="36850"/>
                </a:lnTo>
                <a:lnTo>
                  <a:pt x="178503" y="36697"/>
                </a:lnTo>
                <a:lnTo>
                  <a:pt x="176270" y="36379"/>
                </a:lnTo>
                <a:lnTo>
                  <a:pt x="175898" y="36329"/>
                </a:lnTo>
                <a:lnTo>
                  <a:pt x="175675" y="36297"/>
                </a:lnTo>
                <a:lnTo>
                  <a:pt x="175136" y="36220"/>
                </a:lnTo>
                <a:lnTo>
                  <a:pt x="174987" y="36199"/>
                </a:lnTo>
                <a:lnTo>
                  <a:pt x="174618" y="36223"/>
                </a:lnTo>
                <a:lnTo>
                  <a:pt x="174450" y="36222"/>
                </a:lnTo>
                <a:lnTo>
                  <a:pt x="174451" y="36225"/>
                </a:lnTo>
                <a:lnTo>
                  <a:pt x="174188" y="36223"/>
                </a:lnTo>
                <a:lnTo>
                  <a:pt x="174152" y="36222"/>
                </a:lnTo>
                <a:lnTo>
                  <a:pt x="173251" y="36237"/>
                </a:lnTo>
                <a:lnTo>
                  <a:pt x="173249" y="36233"/>
                </a:lnTo>
                <a:lnTo>
                  <a:pt x="173222" y="36234"/>
                </a:lnTo>
                <a:lnTo>
                  <a:pt x="173037" y="35872"/>
                </a:lnTo>
                <a:lnTo>
                  <a:pt x="172895" y="35750"/>
                </a:lnTo>
                <a:lnTo>
                  <a:pt x="172793" y="35642"/>
                </a:lnTo>
                <a:lnTo>
                  <a:pt x="172704" y="35569"/>
                </a:lnTo>
                <a:lnTo>
                  <a:pt x="172138" y="34467"/>
                </a:lnTo>
                <a:lnTo>
                  <a:pt x="172138" y="34467"/>
                </a:lnTo>
                <a:lnTo>
                  <a:pt x="171438" y="33106"/>
                </a:lnTo>
                <a:lnTo>
                  <a:pt x="171416" y="33062"/>
                </a:lnTo>
                <a:lnTo>
                  <a:pt x="171406" y="33056"/>
                </a:lnTo>
                <a:lnTo>
                  <a:pt x="171372" y="32994"/>
                </a:lnTo>
                <a:lnTo>
                  <a:pt x="171331" y="32920"/>
                </a:lnTo>
                <a:lnTo>
                  <a:pt x="171325" y="32897"/>
                </a:lnTo>
                <a:lnTo>
                  <a:pt x="171322" y="32880"/>
                </a:lnTo>
                <a:lnTo>
                  <a:pt x="171135" y="32517"/>
                </a:lnTo>
                <a:lnTo>
                  <a:pt x="170933" y="32123"/>
                </a:lnTo>
                <a:lnTo>
                  <a:pt x="170807" y="31878"/>
                </a:lnTo>
                <a:lnTo>
                  <a:pt x="170230" y="30755"/>
                </a:lnTo>
                <a:lnTo>
                  <a:pt x="169803" y="29925"/>
                </a:lnTo>
                <a:lnTo>
                  <a:pt x="169645" y="29617"/>
                </a:lnTo>
                <a:lnTo>
                  <a:pt x="169645" y="29617"/>
                </a:lnTo>
                <a:lnTo>
                  <a:pt x="169631" y="29591"/>
                </a:lnTo>
                <a:lnTo>
                  <a:pt x="169609" y="29547"/>
                </a:lnTo>
                <a:lnTo>
                  <a:pt x="169586" y="29503"/>
                </a:lnTo>
                <a:lnTo>
                  <a:pt x="169489" y="29313"/>
                </a:lnTo>
                <a:lnTo>
                  <a:pt x="169440" y="29219"/>
                </a:lnTo>
                <a:lnTo>
                  <a:pt x="169411" y="29163"/>
                </a:lnTo>
                <a:lnTo>
                  <a:pt x="168841" y="28054"/>
                </a:lnTo>
                <a:lnTo>
                  <a:pt x="168745" y="27867"/>
                </a:lnTo>
                <a:lnTo>
                  <a:pt x="168744" y="27865"/>
                </a:lnTo>
                <a:lnTo>
                  <a:pt x="168739" y="27865"/>
                </a:lnTo>
                <a:lnTo>
                  <a:pt x="168728" y="27866"/>
                </a:lnTo>
                <a:lnTo>
                  <a:pt x="168728" y="27866"/>
                </a:lnTo>
                <a:lnTo>
                  <a:pt x="168522" y="27861"/>
                </a:lnTo>
                <a:lnTo>
                  <a:pt x="168415" y="27859"/>
                </a:lnTo>
                <a:lnTo>
                  <a:pt x="168302" y="27856"/>
                </a:lnTo>
                <a:lnTo>
                  <a:pt x="168302" y="27856"/>
                </a:lnTo>
                <a:lnTo>
                  <a:pt x="167962" y="27900"/>
                </a:lnTo>
                <a:lnTo>
                  <a:pt x="167962" y="27900"/>
                </a:lnTo>
                <a:lnTo>
                  <a:pt x="167707" y="27920"/>
                </a:lnTo>
                <a:lnTo>
                  <a:pt x="167302" y="27951"/>
                </a:lnTo>
                <a:lnTo>
                  <a:pt x="166931" y="27848"/>
                </a:lnTo>
                <a:lnTo>
                  <a:pt x="166748" y="27859"/>
                </a:lnTo>
                <a:lnTo>
                  <a:pt x="166582" y="27870"/>
                </a:lnTo>
                <a:lnTo>
                  <a:pt x="166571" y="27866"/>
                </a:lnTo>
                <a:lnTo>
                  <a:pt x="166571" y="27866"/>
                </a:lnTo>
                <a:lnTo>
                  <a:pt x="166552" y="27867"/>
                </a:lnTo>
                <a:lnTo>
                  <a:pt x="166238" y="27738"/>
                </a:lnTo>
                <a:lnTo>
                  <a:pt x="165974" y="27739"/>
                </a:lnTo>
                <a:lnTo>
                  <a:pt x="165833" y="27739"/>
                </a:lnTo>
                <a:lnTo>
                  <a:pt x="165700" y="27701"/>
                </a:lnTo>
                <a:lnTo>
                  <a:pt x="165699" y="27701"/>
                </a:lnTo>
                <a:lnTo>
                  <a:pt x="165677" y="27695"/>
                </a:lnTo>
                <a:lnTo>
                  <a:pt x="165648" y="27692"/>
                </a:lnTo>
                <a:lnTo>
                  <a:pt x="165396" y="27620"/>
                </a:lnTo>
                <a:lnTo>
                  <a:pt x="165039" y="27604"/>
                </a:lnTo>
                <a:lnTo>
                  <a:pt x="165039" y="27604"/>
                </a:lnTo>
                <a:lnTo>
                  <a:pt x="165039" y="27604"/>
                </a:lnTo>
                <a:lnTo>
                  <a:pt x="164730" y="27601"/>
                </a:lnTo>
                <a:lnTo>
                  <a:pt x="164341" y="27603"/>
                </a:lnTo>
                <a:lnTo>
                  <a:pt x="164259" y="27585"/>
                </a:lnTo>
                <a:lnTo>
                  <a:pt x="164189" y="27571"/>
                </a:lnTo>
                <a:lnTo>
                  <a:pt x="164084" y="27549"/>
                </a:lnTo>
                <a:lnTo>
                  <a:pt x="164084" y="27549"/>
                </a:lnTo>
                <a:lnTo>
                  <a:pt x="164084" y="27549"/>
                </a:lnTo>
                <a:lnTo>
                  <a:pt x="164025" y="27553"/>
                </a:lnTo>
                <a:lnTo>
                  <a:pt x="163647" y="27600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599" y="27606"/>
                </a:lnTo>
                <a:lnTo>
                  <a:pt x="163250" y="27657"/>
                </a:lnTo>
                <a:lnTo>
                  <a:pt x="162887" y="27677"/>
                </a:lnTo>
                <a:lnTo>
                  <a:pt x="162619" y="27694"/>
                </a:lnTo>
                <a:lnTo>
                  <a:pt x="162554" y="27690"/>
                </a:lnTo>
                <a:lnTo>
                  <a:pt x="162344" y="27680"/>
                </a:lnTo>
                <a:lnTo>
                  <a:pt x="162261" y="27676"/>
                </a:lnTo>
                <a:lnTo>
                  <a:pt x="162260" y="27676"/>
                </a:lnTo>
                <a:lnTo>
                  <a:pt x="161876" y="27576"/>
                </a:lnTo>
                <a:lnTo>
                  <a:pt x="161681" y="27520"/>
                </a:lnTo>
                <a:lnTo>
                  <a:pt x="161680" y="27519"/>
                </a:lnTo>
                <a:lnTo>
                  <a:pt x="161626" y="27519"/>
                </a:lnTo>
                <a:lnTo>
                  <a:pt x="161489" y="27549"/>
                </a:lnTo>
                <a:lnTo>
                  <a:pt x="161489" y="27549"/>
                </a:lnTo>
                <a:lnTo>
                  <a:pt x="161366" y="27523"/>
                </a:lnTo>
                <a:lnTo>
                  <a:pt x="161366" y="27523"/>
                </a:lnTo>
                <a:lnTo>
                  <a:pt x="161240" y="27504"/>
                </a:lnTo>
                <a:lnTo>
                  <a:pt x="161111" y="27482"/>
                </a:lnTo>
                <a:lnTo>
                  <a:pt x="161111" y="27482"/>
                </a:lnTo>
                <a:lnTo>
                  <a:pt x="161100" y="27472"/>
                </a:lnTo>
                <a:lnTo>
                  <a:pt x="161047" y="27424"/>
                </a:lnTo>
                <a:lnTo>
                  <a:pt x="160995" y="27341"/>
                </a:lnTo>
                <a:lnTo>
                  <a:pt x="160959" y="27328"/>
                </a:lnTo>
                <a:lnTo>
                  <a:pt x="160958" y="27328"/>
                </a:lnTo>
                <a:lnTo>
                  <a:pt x="160943" y="27331"/>
                </a:lnTo>
                <a:lnTo>
                  <a:pt x="160927" y="27334"/>
                </a:lnTo>
                <a:lnTo>
                  <a:pt x="160667" y="27379"/>
                </a:lnTo>
                <a:lnTo>
                  <a:pt x="160291" y="27475"/>
                </a:lnTo>
                <a:lnTo>
                  <a:pt x="159825" y="27593"/>
                </a:lnTo>
                <a:lnTo>
                  <a:pt x="159746" y="27582"/>
                </a:lnTo>
                <a:lnTo>
                  <a:pt x="159682" y="27573"/>
                </a:lnTo>
                <a:lnTo>
                  <a:pt x="159540" y="27552"/>
                </a:lnTo>
                <a:lnTo>
                  <a:pt x="159540" y="27552"/>
                </a:lnTo>
                <a:lnTo>
                  <a:pt x="159436" y="27446"/>
                </a:lnTo>
                <a:lnTo>
                  <a:pt x="159436" y="27445"/>
                </a:lnTo>
                <a:lnTo>
                  <a:pt x="159426" y="27445"/>
                </a:lnTo>
                <a:lnTo>
                  <a:pt x="159329" y="27443"/>
                </a:lnTo>
                <a:lnTo>
                  <a:pt x="159303" y="27423"/>
                </a:lnTo>
                <a:lnTo>
                  <a:pt x="159251" y="27382"/>
                </a:lnTo>
                <a:lnTo>
                  <a:pt x="159230" y="27363"/>
                </a:lnTo>
                <a:lnTo>
                  <a:pt x="159205" y="27342"/>
                </a:lnTo>
                <a:lnTo>
                  <a:pt x="159171" y="27313"/>
                </a:lnTo>
                <a:lnTo>
                  <a:pt x="159159" y="27302"/>
                </a:lnTo>
                <a:lnTo>
                  <a:pt x="159151" y="27296"/>
                </a:lnTo>
                <a:lnTo>
                  <a:pt x="159151" y="27295"/>
                </a:lnTo>
                <a:lnTo>
                  <a:pt x="159136" y="27294"/>
                </a:lnTo>
                <a:lnTo>
                  <a:pt x="159105" y="27290"/>
                </a:lnTo>
                <a:lnTo>
                  <a:pt x="159017" y="27279"/>
                </a:lnTo>
                <a:lnTo>
                  <a:pt x="159017" y="27279"/>
                </a:lnTo>
                <a:lnTo>
                  <a:pt x="159005" y="27267"/>
                </a:lnTo>
                <a:lnTo>
                  <a:pt x="158992" y="27255"/>
                </a:lnTo>
                <a:lnTo>
                  <a:pt x="158881" y="27263"/>
                </a:lnTo>
                <a:lnTo>
                  <a:pt x="158562" y="27288"/>
                </a:lnTo>
                <a:lnTo>
                  <a:pt x="158546" y="27291"/>
                </a:lnTo>
                <a:lnTo>
                  <a:pt x="158385" y="27312"/>
                </a:lnTo>
                <a:lnTo>
                  <a:pt x="158373" y="27313"/>
                </a:lnTo>
                <a:lnTo>
                  <a:pt x="158373" y="27313"/>
                </a:lnTo>
                <a:lnTo>
                  <a:pt x="158258" y="27265"/>
                </a:lnTo>
                <a:lnTo>
                  <a:pt x="158237" y="27263"/>
                </a:lnTo>
                <a:lnTo>
                  <a:pt x="158150" y="27254"/>
                </a:lnTo>
                <a:lnTo>
                  <a:pt x="158062" y="27243"/>
                </a:lnTo>
                <a:lnTo>
                  <a:pt x="157966" y="27254"/>
                </a:lnTo>
                <a:lnTo>
                  <a:pt x="157950" y="27256"/>
                </a:lnTo>
                <a:lnTo>
                  <a:pt x="157866" y="27255"/>
                </a:lnTo>
                <a:lnTo>
                  <a:pt x="157784" y="27266"/>
                </a:lnTo>
                <a:lnTo>
                  <a:pt x="157767" y="27263"/>
                </a:lnTo>
                <a:lnTo>
                  <a:pt x="157701" y="27268"/>
                </a:lnTo>
                <a:lnTo>
                  <a:pt x="157652" y="27248"/>
                </a:lnTo>
                <a:lnTo>
                  <a:pt x="157651" y="27248"/>
                </a:lnTo>
                <a:lnTo>
                  <a:pt x="157583" y="27222"/>
                </a:lnTo>
                <a:lnTo>
                  <a:pt x="157535" y="27204"/>
                </a:lnTo>
                <a:lnTo>
                  <a:pt x="157509" y="27193"/>
                </a:lnTo>
                <a:lnTo>
                  <a:pt x="157486" y="27191"/>
                </a:lnTo>
                <a:lnTo>
                  <a:pt x="157457" y="27187"/>
                </a:lnTo>
                <a:lnTo>
                  <a:pt x="157440" y="27172"/>
                </a:lnTo>
                <a:lnTo>
                  <a:pt x="157350" y="27159"/>
                </a:lnTo>
                <a:lnTo>
                  <a:pt x="157350" y="27159"/>
                </a:lnTo>
                <a:lnTo>
                  <a:pt x="157281" y="27149"/>
                </a:lnTo>
                <a:lnTo>
                  <a:pt x="157166" y="27138"/>
                </a:lnTo>
                <a:lnTo>
                  <a:pt x="157096" y="27131"/>
                </a:lnTo>
                <a:lnTo>
                  <a:pt x="156773" y="27141"/>
                </a:lnTo>
                <a:lnTo>
                  <a:pt x="156759" y="27140"/>
                </a:lnTo>
                <a:lnTo>
                  <a:pt x="156675" y="27134"/>
                </a:lnTo>
                <a:lnTo>
                  <a:pt x="156576" y="27128"/>
                </a:lnTo>
                <a:lnTo>
                  <a:pt x="156172" y="27138"/>
                </a:lnTo>
                <a:lnTo>
                  <a:pt x="156171" y="27138"/>
                </a:lnTo>
                <a:lnTo>
                  <a:pt x="156170" y="27138"/>
                </a:lnTo>
                <a:lnTo>
                  <a:pt x="156170" y="27138"/>
                </a:lnTo>
                <a:lnTo>
                  <a:pt x="156168" y="27138"/>
                </a:lnTo>
                <a:lnTo>
                  <a:pt x="154593" y="27167"/>
                </a:lnTo>
                <a:lnTo>
                  <a:pt x="153467" y="27188"/>
                </a:lnTo>
                <a:lnTo>
                  <a:pt x="153115" y="27578"/>
                </a:lnTo>
                <a:lnTo>
                  <a:pt x="153115" y="27578"/>
                </a:lnTo>
                <a:lnTo>
                  <a:pt x="153103" y="27581"/>
                </a:lnTo>
                <a:lnTo>
                  <a:pt x="153026" y="27670"/>
                </a:lnTo>
                <a:lnTo>
                  <a:pt x="152929" y="27782"/>
                </a:lnTo>
                <a:lnTo>
                  <a:pt x="152888" y="27830"/>
                </a:lnTo>
                <a:lnTo>
                  <a:pt x="152880" y="27839"/>
                </a:lnTo>
                <a:lnTo>
                  <a:pt x="152880" y="27840"/>
                </a:lnTo>
                <a:lnTo>
                  <a:pt x="152510" y="28253"/>
                </a:lnTo>
                <a:lnTo>
                  <a:pt x="152289" y="28500"/>
                </a:lnTo>
                <a:lnTo>
                  <a:pt x="151668" y="29193"/>
                </a:lnTo>
                <a:lnTo>
                  <a:pt x="151668" y="29194"/>
                </a:lnTo>
                <a:lnTo>
                  <a:pt x="151667" y="29201"/>
                </a:lnTo>
                <a:lnTo>
                  <a:pt x="151654" y="29211"/>
                </a:lnTo>
                <a:lnTo>
                  <a:pt x="151651" y="29212"/>
                </a:lnTo>
                <a:lnTo>
                  <a:pt x="151623" y="29244"/>
                </a:lnTo>
                <a:lnTo>
                  <a:pt x="151617" y="29244"/>
                </a:lnTo>
                <a:lnTo>
                  <a:pt x="151614" y="29245"/>
                </a:lnTo>
                <a:lnTo>
                  <a:pt x="151610" y="29245"/>
                </a:lnTo>
                <a:lnTo>
                  <a:pt x="151595" y="29247"/>
                </a:lnTo>
                <a:lnTo>
                  <a:pt x="151595" y="29247"/>
                </a:lnTo>
                <a:lnTo>
                  <a:pt x="151326" y="29274"/>
                </a:lnTo>
                <a:lnTo>
                  <a:pt x="151149" y="29292"/>
                </a:lnTo>
                <a:lnTo>
                  <a:pt x="150918" y="29316"/>
                </a:lnTo>
                <a:lnTo>
                  <a:pt x="150770" y="29332"/>
                </a:lnTo>
                <a:lnTo>
                  <a:pt x="150329" y="29377"/>
                </a:lnTo>
                <a:lnTo>
                  <a:pt x="150155" y="29395"/>
                </a:lnTo>
                <a:lnTo>
                  <a:pt x="150155" y="29395"/>
                </a:lnTo>
                <a:lnTo>
                  <a:pt x="150143" y="29396"/>
                </a:lnTo>
                <a:lnTo>
                  <a:pt x="150116" y="29416"/>
                </a:lnTo>
                <a:lnTo>
                  <a:pt x="149925" y="29557"/>
                </a:lnTo>
                <a:lnTo>
                  <a:pt x="149760" y="29678"/>
                </a:lnTo>
                <a:lnTo>
                  <a:pt x="149747" y="29688"/>
                </a:lnTo>
                <a:lnTo>
                  <a:pt x="149658" y="29754"/>
                </a:lnTo>
                <a:lnTo>
                  <a:pt x="148907" y="29816"/>
                </a:lnTo>
                <a:lnTo>
                  <a:pt x="147565" y="29928"/>
                </a:lnTo>
                <a:lnTo>
                  <a:pt x="147024" y="29973"/>
                </a:lnTo>
                <a:lnTo>
                  <a:pt x="146938" y="29980"/>
                </a:lnTo>
                <a:lnTo>
                  <a:pt x="145656" y="29542"/>
                </a:lnTo>
                <a:lnTo>
                  <a:pt x="145478" y="29595"/>
                </a:lnTo>
                <a:lnTo>
                  <a:pt x="144922" y="29718"/>
                </a:lnTo>
                <a:lnTo>
                  <a:pt x="144919" y="29706"/>
                </a:lnTo>
                <a:lnTo>
                  <a:pt x="144905" y="29651"/>
                </a:lnTo>
                <a:lnTo>
                  <a:pt x="144895" y="29610"/>
                </a:lnTo>
                <a:lnTo>
                  <a:pt x="144888" y="29580"/>
                </a:lnTo>
                <a:lnTo>
                  <a:pt x="144888" y="29579"/>
                </a:lnTo>
                <a:lnTo>
                  <a:pt x="144874" y="29522"/>
                </a:lnTo>
                <a:lnTo>
                  <a:pt x="144776" y="29138"/>
                </a:lnTo>
                <a:lnTo>
                  <a:pt x="144774" y="29124"/>
                </a:lnTo>
                <a:lnTo>
                  <a:pt x="144767" y="29083"/>
                </a:lnTo>
                <a:lnTo>
                  <a:pt x="144767" y="29082"/>
                </a:lnTo>
                <a:lnTo>
                  <a:pt x="144637" y="29110"/>
                </a:lnTo>
                <a:lnTo>
                  <a:pt x="143717" y="29304"/>
                </a:lnTo>
                <a:lnTo>
                  <a:pt x="143706" y="29256"/>
                </a:lnTo>
                <a:lnTo>
                  <a:pt x="143700" y="29230"/>
                </a:lnTo>
                <a:lnTo>
                  <a:pt x="143690" y="29183"/>
                </a:lnTo>
                <a:lnTo>
                  <a:pt x="143671" y="29102"/>
                </a:lnTo>
                <a:lnTo>
                  <a:pt x="143665" y="29074"/>
                </a:lnTo>
                <a:lnTo>
                  <a:pt x="143643" y="28977"/>
                </a:lnTo>
                <a:lnTo>
                  <a:pt x="143632" y="28928"/>
                </a:lnTo>
                <a:lnTo>
                  <a:pt x="143626" y="28903"/>
                </a:lnTo>
                <a:lnTo>
                  <a:pt x="143620" y="28876"/>
                </a:lnTo>
                <a:lnTo>
                  <a:pt x="143616" y="28856"/>
                </a:lnTo>
                <a:lnTo>
                  <a:pt x="143567" y="28642"/>
                </a:lnTo>
                <a:lnTo>
                  <a:pt x="143561" y="28616"/>
                </a:lnTo>
                <a:lnTo>
                  <a:pt x="143561" y="28615"/>
                </a:lnTo>
                <a:lnTo>
                  <a:pt x="143874" y="28547"/>
                </a:lnTo>
                <a:lnTo>
                  <a:pt x="144085" y="28496"/>
                </a:lnTo>
                <a:lnTo>
                  <a:pt x="144219" y="28467"/>
                </a:lnTo>
                <a:lnTo>
                  <a:pt x="144343" y="28437"/>
                </a:lnTo>
                <a:lnTo>
                  <a:pt x="144573" y="28385"/>
                </a:lnTo>
                <a:lnTo>
                  <a:pt x="144573" y="28384"/>
                </a:lnTo>
                <a:lnTo>
                  <a:pt x="144612" y="28375"/>
                </a:lnTo>
                <a:lnTo>
                  <a:pt x="144615" y="28374"/>
                </a:lnTo>
                <a:lnTo>
                  <a:pt x="144614" y="28368"/>
                </a:lnTo>
                <a:lnTo>
                  <a:pt x="144614" y="28368"/>
                </a:lnTo>
                <a:lnTo>
                  <a:pt x="144612" y="28344"/>
                </a:lnTo>
                <a:lnTo>
                  <a:pt x="144603" y="28313"/>
                </a:lnTo>
                <a:lnTo>
                  <a:pt x="144595" y="28252"/>
                </a:lnTo>
                <a:lnTo>
                  <a:pt x="144581" y="28182"/>
                </a:lnTo>
                <a:lnTo>
                  <a:pt x="144559" y="28131"/>
                </a:lnTo>
                <a:lnTo>
                  <a:pt x="144516" y="28063"/>
                </a:lnTo>
                <a:lnTo>
                  <a:pt x="144514" y="28059"/>
                </a:lnTo>
                <a:lnTo>
                  <a:pt x="144435" y="27987"/>
                </a:lnTo>
                <a:lnTo>
                  <a:pt x="144386" y="27949"/>
                </a:lnTo>
                <a:lnTo>
                  <a:pt x="144261" y="27868"/>
                </a:lnTo>
                <a:lnTo>
                  <a:pt x="144249" y="27871"/>
                </a:lnTo>
                <a:lnTo>
                  <a:pt x="144246" y="27872"/>
                </a:lnTo>
                <a:lnTo>
                  <a:pt x="144172" y="27900"/>
                </a:lnTo>
                <a:lnTo>
                  <a:pt x="144102" y="27920"/>
                </a:lnTo>
                <a:lnTo>
                  <a:pt x="143954" y="27927"/>
                </a:lnTo>
                <a:lnTo>
                  <a:pt x="143950" y="27928"/>
                </a:lnTo>
                <a:lnTo>
                  <a:pt x="143910" y="27936"/>
                </a:lnTo>
                <a:lnTo>
                  <a:pt x="143376" y="28044"/>
                </a:lnTo>
                <a:lnTo>
                  <a:pt x="143375" y="28045"/>
                </a:lnTo>
                <a:lnTo>
                  <a:pt x="143177" y="28099"/>
                </a:lnTo>
                <a:lnTo>
                  <a:pt x="143089" y="27758"/>
                </a:lnTo>
                <a:lnTo>
                  <a:pt x="143085" y="27744"/>
                </a:lnTo>
                <a:lnTo>
                  <a:pt x="143036" y="27553"/>
                </a:lnTo>
                <a:lnTo>
                  <a:pt x="143043" y="27552"/>
                </a:lnTo>
                <a:lnTo>
                  <a:pt x="143044" y="27551"/>
                </a:lnTo>
                <a:lnTo>
                  <a:pt x="143584" y="27430"/>
                </a:lnTo>
                <a:lnTo>
                  <a:pt x="143779" y="27386"/>
                </a:lnTo>
                <a:lnTo>
                  <a:pt x="143689" y="26962"/>
                </a:lnTo>
                <a:lnTo>
                  <a:pt x="143664" y="26804"/>
                </a:lnTo>
                <a:lnTo>
                  <a:pt x="143662" y="26792"/>
                </a:lnTo>
                <a:lnTo>
                  <a:pt x="143661" y="26780"/>
                </a:lnTo>
                <a:lnTo>
                  <a:pt x="143651" y="26781"/>
                </a:lnTo>
                <a:lnTo>
                  <a:pt x="143650" y="26782"/>
                </a:lnTo>
                <a:lnTo>
                  <a:pt x="143633" y="26701"/>
                </a:lnTo>
                <a:lnTo>
                  <a:pt x="143630" y="26687"/>
                </a:lnTo>
                <a:lnTo>
                  <a:pt x="142970" y="26834"/>
                </a:lnTo>
                <a:lnTo>
                  <a:pt x="142928" y="26839"/>
                </a:lnTo>
                <a:lnTo>
                  <a:pt x="142796" y="26260"/>
                </a:lnTo>
                <a:lnTo>
                  <a:pt x="142792" y="26244"/>
                </a:lnTo>
                <a:lnTo>
                  <a:pt x="142780" y="26191"/>
                </a:lnTo>
                <a:lnTo>
                  <a:pt x="143494" y="26033"/>
                </a:lnTo>
                <a:lnTo>
                  <a:pt x="143481" y="25965"/>
                </a:lnTo>
                <a:lnTo>
                  <a:pt x="143466" y="25893"/>
                </a:lnTo>
                <a:lnTo>
                  <a:pt x="143450" y="25810"/>
                </a:lnTo>
                <a:lnTo>
                  <a:pt x="143373" y="25418"/>
                </a:lnTo>
                <a:lnTo>
                  <a:pt x="143358" y="25344"/>
                </a:lnTo>
                <a:lnTo>
                  <a:pt x="142429" y="25527"/>
                </a:lnTo>
                <a:lnTo>
                  <a:pt x="142413" y="25528"/>
                </a:lnTo>
                <a:lnTo>
                  <a:pt x="142351" y="25535"/>
                </a:lnTo>
                <a:lnTo>
                  <a:pt x="142351" y="25535"/>
                </a:lnTo>
                <a:lnTo>
                  <a:pt x="142315" y="25392"/>
                </a:lnTo>
                <a:lnTo>
                  <a:pt x="142204" y="24950"/>
                </a:lnTo>
                <a:lnTo>
                  <a:pt x="142193" y="24905"/>
                </a:lnTo>
                <a:lnTo>
                  <a:pt x="143118" y="24698"/>
                </a:lnTo>
                <a:lnTo>
                  <a:pt x="143248" y="24668"/>
                </a:lnTo>
                <a:lnTo>
                  <a:pt x="143234" y="24601"/>
                </a:lnTo>
                <a:lnTo>
                  <a:pt x="143154" y="24232"/>
                </a:lnTo>
                <a:lnTo>
                  <a:pt x="143120" y="24073"/>
                </a:lnTo>
                <a:lnTo>
                  <a:pt x="143100" y="23979"/>
                </a:lnTo>
                <a:lnTo>
                  <a:pt x="142467" y="24102"/>
                </a:lnTo>
                <a:lnTo>
                  <a:pt x="142440" y="24107"/>
                </a:lnTo>
                <a:lnTo>
                  <a:pt x="142436" y="24087"/>
                </a:lnTo>
                <a:lnTo>
                  <a:pt x="142435" y="24084"/>
                </a:lnTo>
                <a:lnTo>
                  <a:pt x="142282" y="23361"/>
                </a:lnTo>
                <a:lnTo>
                  <a:pt x="141345" y="23439"/>
                </a:lnTo>
                <a:lnTo>
                  <a:pt x="141337" y="23440"/>
                </a:lnTo>
                <a:lnTo>
                  <a:pt x="141197" y="22859"/>
                </a:lnTo>
                <a:lnTo>
                  <a:pt x="141178" y="22780"/>
                </a:lnTo>
                <a:lnTo>
                  <a:pt x="141177" y="22778"/>
                </a:lnTo>
                <a:lnTo>
                  <a:pt x="141175" y="22767"/>
                </a:lnTo>
                <a:lnTo>
                  <a:pt x="141160" y="22707"/>
                </a:lnTo>
                <a:lnTo>
                  <a:pt x="141071" y="22342"/>
                </a:lnTo>
                <a:lnTo>
                  <a:pt x="141050" y="22261"/>
                </a:lnTo>
                <a:lnTo>
                  <a:pt x="141042" y="22227"/>
                </a:lnTo>
                <a:lnTo>
                  <a:pt x="141008" y="22090"/>
                </a:lnTo>
                <a:lnTo>
                  <a:pt x="141008" y="22087"/>
                </a:lnTo>
                <a:lnTo>
                  <a:pt x="140811" y="21270"/>
                </a:lnTo>
                <a:lnTo>
                  <a:pt x="140789" y="21180"/>
                </a:lnTo>
                <a:lnTo>
                  <a:pt x="140810" y="21183"/>
                </a:lnTo>
                <a:lnTo>
                  <a:pt x="141307" y="21252"/>
                </a:lnTo>
                <a:lnTo>
                  <a:pt x="141332" y="21256"/>
                </a:lnTo>
                <a:lnTo>
                  <a:pt x="141513" y="21281"/>
                </a:lnTo>
                <a:lnTo>
                  <a:pt x="141529" y="21283"/>
                </a:lnTo>
                <a:lnTo>
                  <a:pt x="141972" y="21332"/>
                </a:lnTo>
                <a:lnTo>
                  <a:pt x="142024" y="21337"/>
                </a:lnTo>
                <a:lnTo>
                  <a:pt x="141837" y="21278"/>
                </a:lnTo>
                <a:lnTo>
                  <a:pt x="141798" y="21251"/>
                </a:lnTo>
                <a:lnTo>
                  <a:pt x="141636" y="21141"/>
                </a:lnTo>
                <a:lnTo>
                  <a:pt x="141626" y="21134"/>
                </a:lnTo>
                <a:lnTo>
                  <a:pt x="141614" y="21125"/>
                </a:lnTo>
                <a:lnTo>
                  <a:pt x="141614" y="21125"/>
                </a:lnTo>
                <a:lnTo>
                  <a:pt x="141603" y="21118"/>
                </a:lnTo>
                <a:lnTo>
                  <a:pt x="141563" y="21091"/>
                </a:lnTo>
                <a:lnTo>
                  <a:pt x="141559" y="21088"/>
                </a:lnTo>
                <a:lnTo>
                  <a:pt x="141555" y="21090"/>
                </a:lnTo>
                <a:lnTo>
                  <a:pt x="141533" y="21073"/>
                </a:lnTo>
                <a:lnTo>
                  <a:pt x="141525" y="21067"/>
                </a:lnTo>
                <a:lnTo>
                  <a:pt x="141512" y="21057"/>
                </a:lnTo>
                <a:lnTo>
                  <a:pt x="141415" y="20992"/>
                </a:lnTo>
                <a:lnTo>
                  <a:pt x="141367" y="20958"/>
                </a:lnTo>
                <a:lnTo>
                  <a:pt x="141367" y="20958"/>
                </a:lnTo>
                <a:lnTo>
                  <a:pt x="141367" y="20958"/>
                </a:lnTo>
                <a:lnTo>
                  <a:pt x="141364" y="20956"/>
                </a:lnTo>
                <a:lnTo>
                  <a:pt x="141335" y="20937"/>
                </a:lnTo>
                <a:lnTo>
                  <a:pt x="141321" y="20927"/>
                </a:lnTo>
                <a:lnTo>
                  <a:pt x="141306" y="20917"/>
                </a:lnTo>
                <a:lnTo>
                  <a:pt x="141265" y="20898"/>
                </a:lnTo>
                <a:lnTo>
                  <a:pt x="141257" y="20894"/>
                </a:lnTo>
                <a:lnTo>
                  <a:pt x="141218" y="20878"/>
                </a:lnTo>
                <a:lnTo>
                  <a:pt x="141166" y="20861"/>
                </a:lnTo>
                <a:lnTo>
                  <a:pt x="140670" y="20702"/>
                </a:lnTo>
                <a:lnTo>
                  <a:pt x="140646" y="20695"/>
                </a:lnTo>
                <a:lnTo>
                  <a:pt x="140631" y="20690"/>
                </a:lnTo>
                <a:lnTo>
                  <a:pt x="140573" y="20672"/>
                </a:lnTo>
                <a:lnTo>
                  <a:pt x="140517" y="20654"/>
                </a:lnTo>
                <a:lnTo>
                  <a:pt x="140514" y="20653"/>
                </a:lnTo>
                <a:lnTo>
                  <a:pt x="140403" y="20620"/>
                </a:lnTo>
                <a:lnTo>
                  <a:pt x="140411" y="20498"/>
                </a:lnTo>
                <a:lnTo>
                  <a:pt x="140416" y="20426"/>
                </a:lnTo>
                <a:lnTo>
                  <a:pt x="140416" y="20425"/>
                </a:lnTo>
                <a:lnTo>
                  <a:pt x="140419" y="20384"/>
                </a:lnTo>
                <a:lnTo>
                  <a:pt x="140419" y="20383"/>
                </a:lnTo>
                <a:lnTo>
                  <a:pt x="140419" y="20382"/>
                </a:lnTo>
                <a:lnTo>
                  <a:pt x="140422" y="20341"/>
                </a:lnTo>
                <a:lnTo>
                  <a:pt x="140426" y="20286"/>
                </a:lnTo>
                <a:lnTo>
                  <a:pt x="140426" y="20284"/>
                </a:lnTo>
                <a:lnTo>
                  <a:pt x="140432" y="20203"/>
                </a:lnTo>
                <a:lnTo>
                  <a:pt x="140433" y="20182"/>
                </a:lnTo>
                <a:lnTo>
                  <a:pt x="140433" y="20181"/>
                </a:lnTo>
                <a:lnTo>
                  <a:pt x="140433" y="20180"/>
                </a:lnTo>
                <a:lnTo>
                  <a:pt x="140433" y="20176"/>
                </a:lnTo>
                <a:lnTo>
                  <a:pt x="140433" y="20175"/>
                </a:lnTo>
                <a:lnTo>
                  <a:pt x="140437" y="20117"/>
                </a:lnTo>
                <a:lnTo>
                  <a:pt x="140438" y="20112"/>
                </a:lnTo>
                <a:lnTo>
                  <a:pt x="140439" y="20098"/>
                </a:lnTo>
                <a:lnTo>
                  <a:pt x="140439" y="20093"/>
                </a:lnTo>
                <a:lnTo>
                  <a:pt x="140443" y="20030"/>
                </a:lnTo>
                <a:lnTo>
                  <a:pt x="140443" y="20029"/>
                </a:lnTo>
                <a:lnTo>
                  <a:pt x="140446" y="19993"/>
                </a:lnTo>
                <a:lnTo>
                  <a:pt x="140446" y="19991"/>
                </a:lnTo>
                <a:lnTo>
                  <a:pt x="140446" y="19989"/>
                </a:lnTo>
                <a:lnTo>
                  <a:pt x="140446" y="19986"/>
                </a:lnTo>
                <a:lnTo>
                  <a:pt x="140447" y="19975"/>
                </a:lnTo>
                <a:lnTo>
                  <a:pt x="140448" y="19967"/>
                </a:lnTo>
                <a:lnTo>
                  <a:pt x="140449" y="19953"/>
                </a:lnTo>
                <a:lnTo>
                  <a:pt x="140449" y="19950"/>
                </a:lnTo>
                <a:lnTo>
                  <a:pt x="140450" y="19942"/>
                </a:lnTo>
                <a:lnTo>
                  <a:pt x="140452" y="19906"/>
                </a:lnTo>
                <a:lnTo>
                  <a:pt x="140455" y="19866"/>
                </a:lnTo>
                <a:lnTo>
                  <a:pt x="140455" y="19865"/>
                </a:lnTo>
                <a:lnTo>
                  <a:pt x="140456" y="19852"/>
                </a:lnTo>
                <a:lnTo>
                  <a:pt x="140456" y="19846"/>
                </a:lnTo>
                <a:lnTo>
                  <a:pt x="140466" y="19703"/>
                </a:lnTo>
                <a:lnTo>
                  <a:pt x="140467" y="19685"/>
                </a:lnTo>
                <a:lnTo>
                  <a:pt x="140409" y="19673"/>
                </a:lnTo>
                <a:lnTo>
                  <a:pt x="140278" y="19646"/>
                </a:lnTo>
                <a:lnTo>
                  <a:pt x="140206" y="19632"/>
                </a:lnTo>
                <a:lnTo>
                  <a:pt x="140096" y="19609"/>
                </a:lnTo>
                <a:lnTo>
                  <a:pt x="140000" y="19589"/>
                </a:lnTo>
                <a:lnTo>
                  <a:pt x="139851" y="19558"/>
                </a:lnTo>
                <a:lnTo>
                  <a:pt x="139832" y="19554"/>
                </a:lnTo>
                <a:lnTo>
                  <a:pt x="139656" y="19518"/>
                </a:lnTo>
                <a:lnTo>
                  <a:pt x="139573" y="19501"/>
                </a:lnTo>
                <a:lnTo>
                  <a:pt x="139505" y="19518"/>
                </a:lnTo>
                <a:lnTo>
                  <a:pt x="139472" y="19510"/>
                </a:lnTo>
                <a:lnTo>
                  <a:pt x="139411" y="19494"/>
                </a:lnTo>
                <a:lnTo>
                  <a:pt x="139390" y="19483"/>
                </a:lnTo>
                <a:lnTo>
                  <a:pt x="139347" y="19461"/>
                </a:lnTo>
                <a:lnTo>
                  <a:pt x="139346" y="19460"/>
                </a:lnTo>
                <a:lnTo>
                  <a:pt x="139342" y="19458"/>
                </a:lnTo>
                <a:lnTo>
                  <a:pt x="139336" y="19455"/>
                </a:lnTo>
                <a:lnTo>
                  <a:pt x="139334" y="19453"/>
                </a:lnTo>
                <a:lnTo>
                  <a:pt x="139324" y="19451"/>
                </a:lnTo>
                <a:lnTo>
                  <a:pt x="139318" y="19449"/>
                </a:lnTo>
                <a:lnTo>
                  <a:pt x="139313" y="19447"/>
                </a:lnTo>
                <a:lnTo>
                  <a:pt x="139310" y="19445"/>
                </a:lnTo>
                <a:lnTo>
                  <a:pt x="139308" y="19445"/>
                </a:lnTo>
                <a:lnTo>
                  <a:pt x="139305" y="19444"/>
                </a:lnTo>
                <a:lnTo>
                  <a:pt x="139303" y="19442"/>
                </a:lnTo>
                <a:lnTo>
                  <a:pt x="139303" y="19442"/>
                </a:lnTo>
                <a:lnTo>
                  <a:pt x="139301" y="19442"/>
                </a:lnTo>
                <a:lnTo>
                  <a:pt x="139300" y="19442"/>
                </a:lnTo>
                <a:lnTo>
                  <a:pt x="139299" y="19442"/>
                </a:lnTo>
                <a:lnTo>
                  <a:pt x="139298" y="19442"/>
                </a:lnTo>
                <a:lnTo>
                  <a:pt x="139294" y="19442"/>
                </a:lnTo>
                <a:lnTo>
                  <a:pt x="139292" y="19442"/>
                </a:lnTo>
                <a:lnTo>
                  <a:pt x="139290" y="19442"/>
                </a:lnTo>
                <a:lnTo>
                  <a:pt x="139287" y="19442"/>
                </a:lnTo>
                <a:lnTo>
                  <a:pt x="139286" y="19442"/>
                </a:lnTo>
                <a:lnTo>
                  <a:pt x="139283" y="19442"/>
                </a:lnTo>
                <a:lnTo>
                  <a:pt x="139283" y="19442"/>
                </a:lnTo>
                <a:lnTo>
                  <a:pt x="139282" y="19442"/>
                </a:lnTo>
                <a:lnTo>
                  <a:pt x="139281" y="19442"/>
                </a:lnTo>
                <a:lnTo>
                  <a:pt x="139281" y="19442"/>
                </a:lnTo>
                <a:lnTo>
                  <a:pt x="139280" y="19442"/>
                </a:lnTo>
                <a:lnTo>
                  <a:pt x="139278" y="19442"/>
                </a:lnTo>
                <a:lnTo>
                  <a:pt x="139277" y="19442"/>
                </a:lnTo>
                <a:lnTo>
                  <a:pt x="139276" y="19442"/>
                </a:lnTo>
                <a:lnTo>
                  <a:pt x="139276" y="19442"/>
                </a:lnTo>
                <a:lnTo>
                  <a:pt x="139275" y="19442"/>
                </a:lnTo>
                <a:lnTo>
                  <a:pt x="139275" y="19442"/>
                </a:lnTo>
                <a:lnTo>
                  <a:pt x="139274" y="19442"/>
                </a:lnTo>
                <a:lnTo>
                  <a:pt x="139273" y="19442"/>
                </a:lnTo>
                <a:lnTo>
                  <a:pt x="139272" y="19442"/>
                </a:lnTo>
                <a:lnTo>
                  <a:pt x="139271" y="19442"/>
                </a:lnTo>
                <a:lnTo>
                  <a:pt x="139269" y="19442"/>
                </a:lnTo>
                <a:lnTo>
                  <a:pt x="139269" y="19442"/>
                </a:lnTo>
                <a:lnTo>
                  <a:pt x="139269" y="19442"/>
                </a:lnTo>
                <a:lnTo>
                  <a:pt x="139268" y="19442"/>
                </a:lnTo>
                <a:lnTo>
                  <a:pt x="139265" y="19445"/>
                </a:lnTo>
                <a:lnTo>
                  <a:pt x="139265" y="19446"/>
                </a:lnTo>
                <a:lnTo>
                  <a:pt x="139261" y="19449"/>
                </a:lnTo>
                <a:lnTo>
                  <a:pt x="139252" y="19451"/>
                </a:lnTo>
                <a:lnTo>
                  <a:pt x="139251" y="19451"/>
                </a:lnTo>
                <a:lnTo>
                  <a:pt x="139251" y="19451"/>
                </a:lnTo>
                <a:lnTo>
                  <a:pt x="139249" y="19451"/>
                </a:lnTo>
                <a:lnTo>
                  <a:pt x="139249" y="19451"/>
                </a:lnTo>
                <a:lnTo>
                  <a:pt x="139246" y="19451"/>
                </a:lnTo>
                <a:lnTo>
                  <a:pt x="139242" y="19451"/>
                </a:lnTo>
                <a:lnTo>
                  <a:pt x="139239" y="19453"/>
                </a:lnTo>
                <a:lnTo>
                  <a:pt x="139239" y="19454"/>
                </a:lnTo>
                <a:lnTo>
                  <a:pt x="139237" y="19454"/>
                </a:lnTo>
                <a:lnTo>
                  <a:pt x="139234" y="19454"/>
                </a:lnTo>
                <a:lnTo>
                  <a:pt x="139227" y="19452"/>
                </a:lnTo>
                <a:lnTo>
                  <a:pt x="139227" y="19451"/>
                </a:lnTo>
                <a:lnTo>
                  <a:pt x="139222" y="19443"/>
                </a:lnTo>
                <a:lnTo>
                  <a:pt x="139220" y="19440"/>
                </a:lnTo>
                <a:lnTo>
                  <a:pt x="139217" y="19438"/>
                </a:lnTo>
                <a:lnTo>
                  <a:pt x="139215" y="19436"/>
                </a:lnTo>
                <a:lnTo>
                  <a:pt x="139213" y="19436"/>
                </a:lnTo>
                <a:lnTo>
                  <a:pt x="139213" y="19436"/>
                </a:lnTo>
                <a:lnTo>
                  <a:pt x="139213" y="19436"/>
                </a:lnTo>
                <a:lnTo>
                  <a:pt x="139211" y="19436"/>
                </a:lnTo>
                <a:lnTo>
                  <a:pt x="139211" y="19436"/>
                </a:lnTo>
                <a:lnTo>
                  <a:pt x="139208" y="19436"/>
                </a:lnTo>
                <a:lnTo>
                  <a:pt x="139206" y="19436"/>
                </a:lnTo>
                <a:lnTo>
                  <a:pt x="139205" y="19439"/>
                </a:lnTo>
                <a:lnTo>
                  <a:pt x="139204" y="19441"/>
                </a:lnTo>
                <a:lnTo>
                  <a:pt x="139204" y="19441"/>
                </a:lnTo>
                <a:lnTo>
                  <a:pt x="139205" y="19448"/>
                </a:lnTo>
                <a:lnTo>
                  <a:pt x="139205" y="19448"/>
                </a:lnTo>
                <a:lnTo>
                  <a:pt x="139201" y="19448"/>
                </a:lnTo>
                <a:lnTo>
                  <a:pt x="139198" y="19448"/>
                </a:lnTo>
                <a:lnTo>
                  <a:pt x="139193" y="19446"/>
                </a:lnTo>
                <a:lnTo>
                  <a:pt x="139189" y="19444"/>
                </a:lnTo>
                <a:lnTo>
                  <a:pt x="139180" y="19441"/>
                </a:lnTo>
                <a:lnTo>
                  <a:pt x="139179" y="19441"/>
                </a:lnTo>
                <a:lnTo>
                  <a:pt x="139178" y="19441"/>
                </a:lnTo>
                <a:lnTo>
                  <a:pt x="139178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6" y="19441"/>
                </a:lnTo>
                <a:lnTo>
                  <a:pt x="139176" y="19441"/>
                </a:lnTo>
                <a:lnTo>
                  <a:pt x="139175" y="19441"/>
                </a:lnTo>
                <a:lnTo>
                  <a:pt x="139175" y="19441"/>
                </a:lnTo>
                <a:lnTo>
                  <a:pt x="139174" y="19441"/>
                </a:lnTo>
                <a:lnTo>
                  <a:pt x="139172" y="19441"/>
                </a:lnTo>
                <a:lnTo>
                  <a:pt x="139170" y="19441"/>
                </a:lnTo>
                <a:lnTo>
                  <a:pt x="139170" y="19441"/>
                </a:lnTo>
                <a:lnTo>
                  <a:pt x="139169" y="19441"/>
                </a:lnTo>
                <a:lnTo>
                  <a:pt x="139168" y="19441"/>
                </a:lnTo>
                <a:lnTo>
                  <a:pt x="139167" y="19441"/>
                </a:lnTo>
                <a:lnTo>
                  <a:pt x="139164" y="19443"/>
                </a:lnTo>
                <a:lnTo>
                  <a:pt x="139164" y="19443"/>
                </a:lnTo>
                <a:lnTo>
                  <a:pt x="139161" y="19444"/>
                </a:lnTo>
                <a:lnTo>
                  <a:pt x="139159" y="19445"/>
                </a:lnTo>
                <a:lnTo>
                  <a:pt x="139155" y="19449"/>
                </a:lnTo>
                <a:lnTo>
                  <a:pt x="139150" y="19454"/>
                </a:lnTo>
                <a:lnTo>
                  <a:pt x="139144" y="19456"/>
                </a:lnTo>
                <a:lnTo>
                  <a:pt x="139143" y="19457"/>
                </a:lnTo>
                <a:lnTo>
                  <a:pt x="139130" y="19460"/>
                </a:lnTo>
                <a:lnTo>
                  <a:pt x="139130" y="19460"/>
                </a:lnTo>
                <a:lnTo>
                  <a:pt x="139127" y="19460"/>
                </a:lnTo>
                <a:lnTo>
                  <a:pt x="139126" y="19463"/>
                </a:lnTo>
                <a:lnTo>
                  <a:pt x="139130" y="19467"/>
                </a:lnTo>
                <a:lnTo>
                  <a:pt x="139130" y="19467"/>
                </a:lnTo>
                <a:lnTo>
                  <a:pt x="139130" y="19468"/>
                </a:lnTo>
                <a:lnTo>
                  <a:pt x="139126" y="19469"/>
                </a:lnTo>
                <a:lnTo>
                  <a:pt x="139124" y="19471"/>
                </a:lnTo>
                <a:lnTo>
                  <a:pt x="139123" y="19472"/>
                </a:lnTo>
                <a:lnTo>
                  <a:pt x="139122" y="19472"/>
                </a:lnTo>
                <a:lnTo>
                  <a:pt x="139119" y="19472"/>
                </a:lnTo>
                <a:lnTo>
                  <a:pt x="139114" y="19469"/>
                </a:lnTo>
                <a:lnTo>
                  <a:pt x="139113" y="19469"/>
                </a:lnTo>
                <a:lnTo>
                  <a:pt x="139111" y="19468"/>
                </a:lnTo>
                <a:lnTo>
                  <a:pt x="139109" y="19468"/>
                </a:lnTo>
                <a:lnTo>
                  <a:pt x="139109" y="19468"/>
                </a:lnTo>
                <a:lnTo>
                  <a:pt x="139107" y="19467"/>
                </a:lnTo>
                <a:lnTo>
                  <a:pt x="139106" y="19467"/>
                </a:lnTo>
                <a:lnTo>
                  <a:pt x="139105" y="19466"/>
                </a:lnTo>
                <a:lnTo>
                  <a:pt x="139104" y="19469"/>
                </a:lnTo>
                <a:lnTo>
                  <a:pt x="139103" y="19469"/>
                </a:lnTo>
                <a:lnTo>
                  <a:pt x="139103" y="19471"/>
                </a:lnTo>
                <a:lnTo>
                  <a:pt x="139102" y="19471"/>
                </a:lnTo>
                <a:lnTo>
                  <a:pt x="139102" y="19472"/>
                </a:lnTo>
                <a:lnTo>
                  <a:pt x="139102" y="19472"/>
                </a:lnTo>
                <a:lnTo>
                  <a:pt x="139102" y="19472"/>
                </a:lnTo>
                <a:lnTo>
                  <a:pt x="139100" y="19476"/>
                </a:lnTo>
                <a:lnTo>
                  <a:pt x="139100" y="19477"/>
                </a:lnTo>
                <a:lnTo>
                  <a:pt x="139098" y="19477"/>
                </a:lnTo>
                <a:lnTo>
                  <a:pt x="139097" y="19480"/>
                </a:lnTo>
                <a:lnTo>
                  <a:pt x="139097" y="19481"/>
                </a:lnTo>
                <a:lnTo>
                  <a:pt x="139095" y="19484"/>
                </a:lnTo>
                <a:lnTo>
                  <a:pt x="139095" y="19486"/>
                </a:lnTo>
                <a:lnTo>
                  <a:pt x="139095" y="19488"/>
                </a:lnTo>
                <a:lnTo>
                  <a:pt x="139092" y="19490"/>
                </a:lnTo>
                <a:lnTo>
                  <a:pt x="139090" y="19491"/>
                </a:lnTo>
                <a:lnTo>
                  <a:pt x="139087" y="19491"/>
                </a:lnTo>
                <a:lnTo>
                  <a:pt x="139086" y="19490"/>
                </a:lnTo>
                <a:lnTo>
                  <a:pt x="139084" y="19490"/>
                </a:lnTo>
                <a:lnTo>
                  <a:pt x="139084" y="19490"/>
                </a:lnTo>
                <a:lnTo>
                  <a:pt x="139083" y="19490"/>
                </a:lnTo>
                <a:lnTo>
                  <a:pt x="139082" y="19490"/>
                </a:lnTo>
                <a:lnTo>
                  <a:pt x="139082" y="19490"/>
                </a:lnTo>
                <a:lnTo>
                  <a:pt x="139081" y="19490"/>
                </a:lnTo>
                <a:lnTo>
                  <a:pt x="139080" y="19490"/>
                </a:lnTo>
                <a:lnTo>
                  <a:pt x="139079" y="19490"/>
                </a:lnTo>
                <a:lnTo>
                  <a:pt x="139078" y="19490"/>
                </a:lnTo>
                <a:lnTo>
                  <a:pt x="139077" y="19490"/>
                </a:lnTo>
                <a:lnTo>
                  <a:pt x="139073" y="19490"/>
                </a:lnTo>
                <a:lnTo>
                  <a:pt x="139070" y="19490"/>
                </a:lnTo>
                <a:lnTo>
                  <a:pt x="139069" y="19489"/>
                </a:lnTo>
                <a:lnTo>
                  <a:pt x="139069" y="19489"/>
                </a:lnTo>
                <a:lnTo>
                  <a:pt x="139065" y="19488"/>
                </a:lnTo>
                <a:lnTo>
                  <a:pt x="139063" y="19486"/>
                </a:lnTo>
                <a:lnTo>
                  <a:pt x="139062" y="19486"/>
                </a:lnTo>
                <a:lnTo>
                  <a:pt x="139061" y="19486"/>
                </a:lnTo>
                <a:lnTo>
                  <a:pt x="139061" y="19486"/>
                </a:lnTo>
                <a:lnTo>
                  <a:pt x="139056" y="19486"/>
                </a:lnTo>
                <a:lnTo>
                  <a:pt x="139054" y="19486"/>
                </a:lnTo>
                <a:lnTo>
                  <a:pt x="139054" y="19494"/>
                </a:lnTo>
                <a:lnTo>
                  <a:pt x="139054" y="19496"/>
                </a:lnTo>
                <a:lnTo>
                  <a:pt x="139054" y="19496"/>
                </a:lnTo>
                <a:lnTo>
                  <a:pt x="139054" y="19501"/>
                </a:lnTo>
                <a:lnTo>
                  <a:pt x="139054" y="19503"/>
                </a:lnTo>
                <a:lnTo>
                  <a:pt x="139050" y="19503"/>
                </a:lnTo>
                <a:lnTo>
                  <a:pt x="139044" y="19504"/>
                </a:lnTo>
                <a:lnTo>
                  <a:pt x="139042" y="19502"/>
                </a:lnTo>
                <a:lnTo>
                  <a:pt x="139038" y="19499"/>
                </a:lnTo>
                <a:lnTo>
                  <a:pt x="139034" y="19497"/>
                </a:lnTo>
                <a:lnTo>
                  <a:pt x="139034" y="19497"/>
                </a:lnTo>
                <a:lnTo>
                  <a:pt x="139033" y="19497"/>
                </a:lnTo>
                <a:lnTo>
                  <a:pt x="139031" y="19497"/>
                </a:lnTo>
                <a:lnTo>
                  <a:pt x="139030" y="19497"/>
                </a:lnTo>
                <a:lnTo>
                  <a:pt x="139029" y="19497"/>
                </a:lnTo>
                <a:lnTo>
                  <a:pt x="139027" y="19497"/>
                </a:lnTo>
                <a:lnTo>
                  <a:pt x="139024" y="19501"/>
                </a:lnTo>
                <a:lnTo>
                  <a:pt x="139024" y="19501"/>
                </a:lnTo>
                <a:lnTo>
                  <a:pt x="139024" y="19509"/>
                </a:lnTo>
                <a:lnTo>
                  <a:pt x="139024" y="19514"/>
                </a:lnTo>
                <a:lnTo>
                  <a:pt x="139019" y="19516"/>
                </a:lnTo>
                <a:lnTo>
                  <a:pt x="139019" y="19516"/>
                </a:lnTo>
                <a:lnTo>
                  <a:pt x="139017" y="19520"/>
                </a:lnTo>
                <a:lnTo>
                  <a:pt x="139017" y="19525"/>
                </a:lnTo>
                <a:lnTo>
                  <a:pt x="139017" y="19525"/>
                </a:lnTo>
                <a:lnTo>
                  <a:pt x="139017" y="19528"/>
                </a:lnTo>
                <a:lnTo>
                  <a:pt x="139013" y="19533"/>
                </a:lnTo>
                <a:lnTo>
                  <a:pt x="139013" y="19534"/>
                </a:lnTo>
                <a:lnTo>
                  <a:pt x="139016" y="19544"/>
                </a:lnTo>
                <a:lnTo>
                  <a:pt x="139012" y="19546"/>
                </a:lnTo>
                <a:lnTo>
                  <a:pt x="139011" y="19546"/>
                </a:lnTo>
                <a:lnTo>
                  <a:pt x="139009" y="19546"/>
                </a:lnTo>
                <a:lnTo>
                  <a:pt x="139003" y="19545"/>
                </a:lnTo>
                <a:lnTo>
                  <a:pt x="139002" y="19545"/>
                </a:lnTo>
                <a:lnTo>
                  <a:pt x="139001" y="19545"/>
                </a:lnTo>
                <a:lnTo>
                  <a:pt x="138996" y="19545"/>
                </a:lnTo>
                <a:lnTo>
                  <a:pt x="138995" y="19546"/>
                </a:lnTo>
                <a:lnTo>
                  <a:pt x="138987" y="19550"/>
                </a:lnTo>
                <a:lnTo>
                  <a:pt x="138987" y="19550"/>
                </a:lnTo>
                <a:lnTo>
                  <a:pt x="138983" y="19550"/>
                </a:lnTo>
                <a:lnTo>
                  <a:pt x="138981" y="19550"/>
                </a:lnTo>
                <a:lnTo>
                  <a:pt x="138980" y="19549"/>
                </a:lnTo>
                <a:lnTo>
                  <a:pt x="138980" y="19547"/>
                </a:lnTo>
                <a:lnTo>
                  <a:pt x="138978" y="19547"/>
                </a:lnTo>
                <a:lnTo>
                  <a:pt x="138977" y="19546"/>
                </a:lnTo>
                <a:lnTo>
                  <a:pt x="138976" y="19545"/>
                </a:lnTo>
                <a:lnTo>
                  <a:pt x="138975" y="19544"/>
                </a:lnTo>
                <a:lnTo>
                  <a:pt x="138973" y="19545"/>
                </a:lnTo>
                <a:lnTo>
                  <a:pt x="138967" y="19552"/>
                </a:lnTo>
                <a:lnTo>
                  <a:pt x="138966" y="19552"/>
                </a:lnTo>
                <a:lnTo>
                  <a:pt x="138964" y="19558"/>
                </a:lnTo>
                <a:lnTo>
                  <a:pt x="138964" y="19559"/>
                </a:lnTo>
                <a:lnTo>
                  <a:pt x="138964" y="19561"/>
                </a:lnTo>
                <a:lnTo>
                  <a:pt x="138963" y="19563"/>
                </a:lnTo>
                <a:lnTo>
                  <a:pt x="138962" y="19563"/>
                </a:lnTo>
                <a:lnTo>
                  <a:pt x="138961" y="19566"/>
                </a:lnTo>
                <a:lnTo>
                  <a:pt x="138957" y="19569"/>
                </a:lnTo>
                <a:lnTo>
                  <a:pt x="138956" y="19569"/>
                </a:lnTo>
                <a:lnTo>
                  <a:pt x="138954" y="19569"/>
                </a:lnTo>
                <a:lnTo>
                  <a:pt x="138952" y="19569"/>
                </a:lnTo>
                <a:lnTo>
                  <a:pt x="138952" y="19569"/>
                </a:lnTo>
                <a:lnTo>
                  <a:pt x="138950" y="19569"/>
                </a:lnTo>
                <a:lnTo>
                  <a:pt x="138950" y="19569"/>
                </a:lnTo>
                <a:lnTo>
                  <a:pt x="138949" y="19569"/>
                </a:lnTo>
                <a:lnTo>
                  <a:pt x="138947" y="19569"/>
                </a:lnTo>
                <a:lnTo>
                  <a:pt x="138946" y="19569"/>
                </a:lnTo>
                <a:lnTo>
                  <a:pt x="138946" y="19569"/>
                </a:lnTo>
                <a:lnTo>
                  <a:pt x="138943" y="19569"/>
                </a:lnTo>
                <a:lnTo>
                  <a:pt x="138943" y="19569"/>
                </a:lnTo>
                <a:lnTo>
                  <a:pt x="138940" y="19569"/>
                </a:lnTo>
                <a:lnTo>
                  <a:pt x="138937" y="19569"/>
                </a:lnTo>
                <a:lnTo>
                  <a:pt x="138933" y="19571"/>
                </a:lnTo>
                <a:lnTo>
                  <a:pt x="138929" y="19575"/>
                </a:lnTo>
                <a:lnTo>
                  <a:pt x="138926" y="19576"/>
                </a:lnTo>
                <a:lnTo>
                  <a:pt x="138925" y="19577"/>
                </a:lnTo>
                <a:lnTo>
                  <a:pt x="138922" y="19577"/>
                </a:lnTo>
                <a:lnTo>
                  <a:pt x="138916" y="19576"/>
                </a:lnTo>
                <a:lnTo>
                  <a:pt x="138915" y="19575"/>
                </a:lnTo>
                <a:lnTo>
                  <a:pt x="138914" y="19573"/>
                </a:lnTo>
                <a:lnTo>
                  <a:pt x="138913" y="19572"/>
                </a:lnTo>
                <a:lnTo>
                  <a:pt x="138911" y="19572"/>
                </a:lnTo>
                <a:lnTo>
                  <a:pt x="138908" y="19572"/>
                </a:lnTo>
                <a:lnTo>
                  <a:pt x="138908" y="19573"/>
                </a:lnTo>
                <a:lnTo>
                  <a:pt x="138908" y="19576"/>
                </a:lnTo>
                <a:lnTo>
                  <a:pt x="138908" y="19576"/>
                </a:lnTo>
                <a:lnTo>
                  <a:pt x="138906" y="19579"/>
                </a:lnTo>
                <a:lnTo>
                  <a:pt x="138902" y="19583"/>
                </a:lnTo>
                <a:lnTo>
                  <a:pt x="138902" y="19585"/>
                </a:lnTo>
                <a:lnTo>
                  <a:pt x="138902" y="19587"/>
                </a:lnTo>
                <a:lnTo>
                  <a:pt x="138901" y="19589"/>
                </a:lnTo>
                <a:lnTo>
                  <a:pt x="138898" y="19592"/>
                </a:lnTo>
                <a:lnTo>
                  <a:pt x="138893" y="19597"/>
                </a:lnTo>
                <a:lnTo>
                  <a:pt x="138892" y="19597"/>
                </a:lnTo>
                <a:lnTo>
                  <a:pt x="138884" y="19596"/>
                </a:lnTo>
                <a:lnTo>
                  <a:pt x="138878" y="19595"/>
                </a:lnTo>
                <a:lnTo>
                  <a:pt x="138877" y="19594"/>
                </a:lnTo>
                <a:lnTo>
                  <a:pt x="138876" y="19594"/>
                </a:lnTo>
                <a:lnTo>
                  <a:pt x="138875" y="19594"/>
                </a:lnTo>
                <a:lnTo>
                  <a:pt x="138875" y="19594"/>
                </a:lnTo>
                <a:lnTo>
                  <a:pt x="138874" y="19594"/>
                </a:lnTo>
                <a:lnTo>
                  <a:pt x="138874" y="19594"/>
                </a:lnTo>
                <a:lnTo>
                  <a:pt x="138874" y="19594"/>
                </a:lnTo>
                <a:lnTo>
                  <a:pt x="138872" y="19594"/>
                </a:lnTo>
                <a:lnTo>
                  <a:pt x="138871" y="19594"/>
                </a:lnTo>
                <a:lnTo>
                  <a:pt x="138870" y="19594"/>
                </a:lnTo>
                <a:lnTo>
                  <a:pt x="138870" y="19594"/>
                </a:lnTo>
                <a:lnTo>
                  <a:pt x="138868" y="19594"/>
                </a:lnTo>
                <a:lnTo>
                  <a:pt x="138868" y="19594"/>
                </a:lnTo>
                <a:lnTo>
                  <a:pt x="138868" y="19594"/>
                </a:lnTo>
                <a:lnTo>
                  <a:pt x="138866" y="19594"/>
                </a:lnTo>
                <a:lnTo>
                  <a:pt x="138863" y="19594"/>
                </a:lnTo>
                <a:lnTo>
                  <a:pt x="138863" y="19594"/>
                </a:lnTo>
                <a:lnTo>
                  <a:pt x="138861" y="19594"/>
                </a:lnTo>
                <a:lnTo>
                  <a:pt x="138860" y="19595"/>
                </a:lnTo>
                <a:lnTo>
                  <a:pt x="138859" y="19595"/>
                </a:lnTo>
                <a:lnTo>
                  <a:pt x="138855" y="19596"/>
                </a:lnTo>
                <a:lnTo>
                  <a:pt x="138855" y="19597"/>
                </a:lnTo>
                <a:lnTo>
                  <a:pt x="138854" y="19598"/>
                </a:lnTo>
                <a:lnTo>
                  <a:pt x="138851" y="19601"/>
                </a:lnTo>
                <a:lnTo>
                  <a:pt x="138846" y="19606"/>
                </a:lnTo>
                <a:lnTo>
                  <a:pt x="138845" y="19610"/>
                </a:lnTo>
                <a:lnTo>
                  <a:pt x="138846" y="19611"/>
                </a:lnTo>
                <a:lnTo>
                  <a:pt x="138849" y="19613"/>
                </a:lnTo>
                <a:lnTo>
                  <a:pt x="138849" y="19614"/>
                </a:lnTo>
                <a:lnTo>
                  <a:pt x="138849" y="19616"/>
                </a:lnTo>
                <a:lnTo>
                  <a:pt x="138848" y="19616"/>
                </a:lnTo>
                <a:lnTo>
                  <a:pt x="138846" y="19616"/>
                </a:lnTo>
                <a:lnTo>
                  <a:pt x="138846" y="19616"/>
                </a:lnTo>
                <a:lnTo>
                  <a:pt x="138844" y="19616"/>
                </a:lnTo>
                <a:lnTo>
                  <a:pt x="138843" y="19616"/>
                </a:lnTo>
                <a:lnTo>
                  <a:pt x="138843" y="19616"/>
                </a:lnTo>
                <a:lnTo>
                  <a:pt x="138842" y="19616"/>
                </a:lnTo>
                <a:lnTo>
                  <a:pt x="138842" y="19616"/>
                </a:lnTo>
                <a:lnTo>
                  <a:pt x="138841" y="19616"/>
                </a:lnTo>
                <a:lnTo>
                  <a:pt x="138841" y="19616"/>
                </a:lnTo>
                <a:lnTo>
                  <a:pt x="138840" y="19616"/>
                </a:lnTo>
                <a:lnTo>
                  <a:pt x="138840" y="19616"/>
                </a:lnTo>
                <a:lnTo>
                  <a:pt x="138837" y="19616"/>
                </a:lnTo>
                <a:lnTo>
                  <a:pt x="138836" y="19616"/>
                </a:lnTo>
                <a:lnTo>
                  <a:pt x="138835" y="19616"/>
                </a:lnTo>
                <a:lnTo>
                  <a:pt x="138835" y="19616"/>
                </a:lnTo>
                <a:lnTo>
                  <a:pt x="138834" y="19616"/>
                </a:lnTo>
                <a:lnTo>
                  <a:pt x="138834" y="19616"/>
                </a:lnTo>
                <a:lnTo>
                  <a:pt x="138833" y="19616"/>
                </a:lnTo>
                <a:lnTo>
                  <a:pt x="138833" y="19616"/>
                </a:lnTo>
                <a:lnTo>
                  <a:pt x="138832" y="19616"/>
                </a:lnTo>
                <a:lnTo>
                  <a:pt x="138831" y="19616"/>
                </a:lnTo>
                <a:lnTo>
                  <a:pt x="138831" y="19616"/>
                </a:lnTo>
                <a:lnTo>
                  <a:pt x="138828" y="19616"/>
                </a:lnTo>
                <a:lnTo>
                  <a:pt x="138827" y="19616"/>
                </a:lnTo>
                <a:lnTo>
                  <a:pt x="138826" y="19616"/>
                </a:lnTo>
                <a:lnTo>
                  <a:pt x="138825" y="19616"/>
                </a:lnTo>
                <a:lnTo>
                  <a:pt x="138825" y="19616"/>
                </a:lnTo>
                <a:lnTo>
                  <a:pt x="138824" y="19616"/>
                </a:lnTo>
                <a:lnTo>
                  <a:pt x="138823" y="19617"/>
                </a:lnTo>
                <a:lnTo>
                  <a:pt x="138823" y="19617"/>
                </a:lnTo>
                <a:lnTo>
                  <a:pt x="138821" y="19617"/>
                </a:lnTo>
                <a:lnTo>
                  <a:pt x="138818" y="19618"/>
                </a:lnTo>
                <a:lnTo>
                  <a:pt x="138817" y="19618"/>
                </a:lnTo>
                <a:lnTo>
                  <a:pt x="138816" y="19619"/>
                </a:lnTo>
                <a:lnTo>
                  <a:pt x="138814" y="19620"/>
                </a:lnTo>
                <a:lnTo>
                  <a:pt x="138813" y="19620"/>
                </a:lnTo>
                <a:lnTo>
                  <a:pt x="138811" y="19622"/>
                </a:lnTo>
                <a:lnTo>
                  <a:pt x="138808" y="19625"/>
                </a:lnTo>
                <a:lnTo>
                  <a:pt x="138807" y="19626"/>
                </a:lnTo>
                <a:lnTo>
                  <a:pt x="138805" y="19628"/>
                </a:lnTo>
                <a:lnTo>
                  <a:pt x="138805" y="19630"/>
                </a:lnTo>
                <a:lnTo>
                  <a:pt x="138801" y="19632"/>
                </a:lnTo>
                <a:lnTo>
                  <a:pt x="138800" y="19637"/>
                </a:lnTo>
                <a:lnTo>
                  <a:pt x="138799" y="19638"/>
                </a:lnTo>
                <a:lnTo>
                  <a:pt x="138796" y="19643"/>
                </a:lnTo>
                <a:lnTo>
                  <a:pt x="138795" y="19644"/>
                </a:lnTo>
                <a:lnTo>
                  <a:pt x="138793" y="19646"/>
                </a:lnTo>
                <a:lnTo>
                  <a:pt x="138792" y="19647"/>
                </a:lnTo>
                <a:lnTo>
                  <a:pt x="138791" y="19647"/>
                </a:lnTo>
                <a:lnTo>
                  <a:pt x="138790" y="19647"/>
                </a:lnTo>
                <a:lnTo>
                  <a:pt x="138788" y="19647"/>
                </a:lnTo>
                <a:lnTo>
                  <a:pt x="138786" y="19648"/>
                </a:lnTo>
                <a:lnTo>
                  <a:pt x="138782" y="19650"/>
                </a:lnTo>
                <a:lnTo>
                  <a:pt x="138782" y="19651"/>
                </a:lnTo>
                <a:lnTo>
                  <a:pt x="138778" y="19660"/>
                </a:lnTo>
                <a:lnTo>
                  <a:pt x="138778" y="19662"/>
                </a:lnTo>
                <a:lnTo>
                  <a:pt x="138772" y="19660"/>
                </a:lnTo>
                <a:lnTo>
                  <a:pt x="138766" y="19656"/>
                </a:lnTo>
                <a:lnTo>
                  <a:pt x="138759" y="19652"/>
                </a:lnTo>
                <a:lnTo>
                  <a:pt x="138758" y="19652"/>
                </a:lnTo>
                <a:lnTo>
                  <a:pt x="138755" y="19652"/>
                </a:lnTo>
                <a:lnTo>
                  <a:pt x="138751" y="19653"/>
                </a:lnTo>
                <a:lnTo>
                  <a:pt x="138749" y="19653"/>
                </a:lnTo>
                <a:lnTo>
                  <a:pt x="138748" y="19653"/>
                </a:lnTo>
                <a:lnTo>
                  <a:pt x="138746" y="19653"/>
                </a:lnTo>
                <a:lnTo>
                  <a:pt x="138745" y="19653"/>
                </a:lnTo>
                <a:lnTo>
                  <a:pt x="138743" y="19653"/>
                </a:lnTo>
                <a:lnTo>
                  <a:pt x="138743" y="19653"/>
                </a:lnTo>
                <a:lnTo>
                  <a:pt x="138741" y="19654"/>
                </a:lnTo>
                <a:lnTo>
                  <a:pt x="138740" y="19655"/>
                </a:lnTo>
                <a:lnTo>
                  <a:pt x="138740" y="19657"/>
                </a:lnTo>
                <a:lnTo>
                  <a:pt x="138738" y="19659"/>
                </a:lnTo>
                <a:lnTo>
                  <a:pt x="138738" y="19662"/>
                </a:lnTo>
                <a:lnTo>
                  <a:pt x="138738" y="19665"/>
                </a:lnTo>
                <a:lnTo>
                  <a:pt x="138738" y="19665"/>
                </a:lnTo>
                <a:lnTo>
                  <a:pt x="138737" y="19669"/>
                </a:lnTo>
                <a:lnTo>
                  <a:pt x="138736" y="19669"/>
                </a:lnTo>
                <a:lnTo>
                  <a:pt x="138735" y="19669"/>
                </a:lnTo>
                <a:lnTo>
                  <a:pt x="138735" y="19669"/>
                </a:lnTo>
                <a:lnTo>
                  <a:pt x="138734" y="19669"/>
                </a:lnTo>
                <a:lnTo>
                  <a:pt x="138734" y="19669"/>
                </a:lnTo>
                <a:lnTo>
                  <a:pt x="138733" y="19669"/>
                </a:lnTo>
                <a:lnTo>
                  <a:pt x="138732" y="19669"/>
                </a:lnTo>
                <a:lnTo>
                  <a:pt x="138731" y="19669"/>
                </a:lnTo>
                <a:lnTo>
                  <a:pt x="138730" y="19669"/>
                </a:lnTo>
                <a:lnTo>
                  <a:pt x="138727" y="19669"/>
                </a:lnTo>
                <a:lnTo>
                  <a:pt x="138725" y="19669"/>
                </a:lnTo>
                <a:lnTo>
                  <a:pt x="138724" y="19670"/>
                </a:lnTo>
                <a:lnTo>
                  <a:pt x="138721" y="19673"/>
                </a:lnTo>
                <a:lnTo>
                  <a:pt x="138719" y="19675"/>
                </a:lnTo>
                <a:lnTo>
                  <a:pt x="138718" y="19676"/>
                </a:lnTo>
                <a:lnTo>
                  <a:pt x="138718" y="19679"/>
                </a:lnTo>
                <a:lnTo>
                  <a:pt x="138717" y="19690"/>
                </a:lnTo>
                <a:lnTo>
                  <a:pt x="138717" y="19691"/>
                </a:lnTo>
                <a:lnTo>
                  <a:pt x="138717" y="19695"/>
                </a:lnTo>
                <a:lnTo>
                  <a:pt x="138717" y="19697"/>
                </a:lnTo>
                <a:lnTo>
                  <a:pt x="138717" y="19701"/>
                </a:lnTo>
                <a:lnTo>
                  <a:pt x="138717" y="19704"/>
                </a:lnTo>
                <a:lnTo>
                  <a:pt x="138713" y="19708"/>
                </a:lnTo>
                <a:lnTo>
                  <a:pt x="138712" y="19709"/>
                </a:lnTo>
                <a:lnTo>
                  <a:pt x="138710" y="19712"/>
                </a:lnTo>
                <a:lnTo>
                  <a:pt x="138709" y="19712"/>
                </a:lnTo>
                <a:lnTo>
                  <a:pt x="138707" y="19712"/>
                </a:lnTo>
                <a:lnTo>
                  <a:pt x="138701" y="19714"/>
                </a:lnTo>
                <a:lnTo>
                  <a:pt x="138700" y="19715"/>
                </a:lnTo>
                <a:lnTo>
                  <a:pt x="138698" y="19718"/>
                </a:lnTo>
                <a:lnTo>
                  <a:pt x="138698" y="19718"/>
                </a:lnTo>
                <a:lnTo>
                  <a:pt x="138696" y="19722"/>
                </a:lnTo>
                <a:lnTo>
                  <a:pt x="138693" y="19724"/>
                </a:lnTo>
                <a:lnTo>
                  <a:pt x="138692" y="19724"/>
                </a:lnTo>
                <a:lnTo>
                  <a:pt x="138686" y="19729"/>
                </a:lnTo>
                <a:lnTo>
                  <a:pt x="138684" y="19730"/>
                </a:lnTo>
                <a:lnTo>
                  <a:pt x="138679" y="19745"/>
                </a:lnTo>
                <a:lnTo>
                  <a:pt x="138678" y="19745"/>
                </a:lnTo>
                <a:lnTo>
                  <a:pt x="138678" y="19747"/>
                </a:lnTo>
                <a:lnTo>
                  <a:pt x="138676" y="19751"/>
                </a:lnTo>
                <a:lnTo>
                  <a:pt x="138668" y="19750"/>
                </a:lnTo>
                <a:lnTo>
                  <a:pt x="138663" y="19750"/>
                </a:lnTo>
                <a:lnTo>
                  <a:pt x="138662" y="19750"/>
                </a:lnTo>
                <a:lnTo>
                  <a:pt x="138661" y="19750"/>
                </a:lnTo>
                <a:lnTo>
                  <a:pt x="138658" y="19750"/>
                </a:lnTo>
                <a:lnTo>
                  <a:pt x="138657" y="19750"/>
                </a:lnTo>
                <a:lnTo>
                  <a:pt x="138656" y="19750"/>
                </a:lnTo>
                <a:lnTo>
                  <a:pt x="138655" y="19751"/>
                </a:lnTo>
                <a:lnTo>
                  <a:pt x="138652" y="19751"/>
                </a:lnTo>
                <a:lnTo>
                  <a:pt x="138650" y="19751"/>
                </a:lnTo>
                <a:lnTo>
                  <a:pt x="138649" y="19752"/>
                </a:lnTo>
                <a:lnTo>
                  <a:pt x="138647" y="19753"/>
                </a:lnTo>
                <a:lnTo>
                  <a:pt x="138646" y="19755"/>
                </a:lnTo>
                <a:lnTo>
                  <a:pt x="138645" y="19756"/>
                </a:lnTo>
                <a:lnTo>
                  <a:pt x="138644" y="19758"/>
                </a:lnTo>
                <a:lnTo>
                  <a:pt x="138642" y="19759"/>
                </a:lnTo>
                <a:lnTo>
                  <a:pt x="138641" y="19761"/>
                </a:lnTo>
                <a:lnTo>
                  <a:pt x="138640" y="19763"/>
                </a:lnTo>
                <a:lnTo>
                  <a:pt x="138636" y="19764"/>
                </a:lnTo>
                <a:lnTo>
                  <a:pt x="138636" y="19765"/>
                </a:lnTo>
                <a:lnTo>
                  <a:pt x="138636" y="19776"/>
                </a:lnTo>
                <a:lnTo>
                  <a:pt x="138637" y="19777"/>
                </a:lnTo>
                <a:lnTo>
                  <a:pt x="138638" y="19778"/>
                </a:lnTo>
                <a:lnTo>
                  <a:pt x="138638" y="19780"/>
                </a:lnTo>
                <a:lnTo>
                  <a:pt x="138634" y="19788"/>
                </a:lnTo>
                <a:lnTo>
                  <a:pt x="138630" y="19790"/>
                </a:lnTo>
                <a:lnTo>
                  <a:pt x="138627" y="19790"/>
                </a:lnTo>
                <a:lnTo>
                  <a:pt x="138627" y="19790"/>
                </a:lnTo>
                <a:lnTo>
                  <a:pt x="138622" y="19790"/>
                </a:lnTo>
                <a:lnTo>
                  <a:pt x="138620" y="19790"/>
                </a:lnTo>
                <a:lnTo>
                  <a:pt x="138617" y="19790"/>
                </a:lnTo>
                <a:lnTo>
                  <a:pt x="138616" y="19790"/>
                </a:lnTo>
                <a:lnTo>
                  <a:pt x="138614" y="19790"/>
                </a:lnTo>
                <a:lnTo>
                  <a:pt x="138610" y="19790"/>
                </a:lnTo>
                <a:lnTo>
                  <a:pt x="138610" y="19790"/>
                </a:lnTo>
                <a:lnTo>
                  <a:pt x="138607" y="19790"/>
                </a:lnTo>
                <a:lnTo>
                  <a:pt x="138607" y="19790"/>
                </a:lnTo>
                <a:lnTo>
                  <a:pt x="138603" y="19790"/>
                </a:lnTo>
                <a:lnTo>
                  <a:pt x="138601" y="19790"/>
                </a:lnTo>
                <a:lnTo>
                  <a:pt x="138598" y="19790"/>
                </a:lnTo>
                <a:lnTo>
                  <a:pt x="138596" y="19790"/>
                </a:lnTo>
                <a:lnTo>
                  <a:pt x="138593" y="19790"/>
                </a:lnTo>
                <a:lnTo>
                  <a:pt x="138592" y="19790"/>
                </a:lnTo>
                <a:lnTo>
                  <a:pt x="138590" y="19790"/>
                </a:lnTo>
                <a:lnTo>
                  <a:pt x="138590" y="19790"/>
                </a:lnTo>
                <a:lnTo>
                  <a:pt x="138589" y="19790"/>
                </a:lnTo>
                <a:lnTo>
                  <a:pt x="138588" y="19790"/>
                </a:lnTo>
                <a:lnTo>
                  <a:pt x="138586" y="19790"/>
                </a:lnTo>
                <a:lnTo>
                  <a:pt x="138584" y="19790"/>
                </a:lnTo>
                <a:lnTo>
                  <a:pt x="138581" y="19790"/>
                </a:lnTo>
                <a:lnTo>
                  <a:pt x="138575" y="19791"/>
                </a:lnTo>
                <a:lnTo>
                  <a:pt x="138569" y="19794"/>
                </a:lnTo>
                <a:lnTo>
                  <a:pt x="138558" y="19798"/>
                </a:lnTo>
                <a:lnTo>
                  <a:pt x="138549" y="19798"/>
                </a:lnTo>
                <a:lnTo>
                  <a:pt x="138548" y="19798"/>
                </a:lnTo>
                <a:lnTo>
                  <a:pt x="138546" y="19798"/>
                </a:lnTo>
                <a:lnTo>
                  <a:pt x="138545" y="19798"/>
                </a:lnTo>
                <a:lnTo>
                  <a:pt x="138540" y="19798"/>
                </a:lnTo>
                <a:lnTo>
                  <a:pt x="138539" y="19798"/>
                </a:lnTo>
                <a:lnTo>
                  <a:pt x="138533" y="19801"/>
                </a:lnTo>
                <a:lnTo>
                  <a:pt x="138527" y="19807"/>
                </a:lnTo>
                <a:lnTo>
                  <a:pt x="138526" y="19807"/>
                </a:lnTo>
                <a:lnTo>
                  <a:pt x="138526" y="19808"/>
                </a:lnTo>
                <a:lnTo>
                  <a:pt x="138516" y="19811"/>
                </a:lnTo>
                <a:lnTo>
                  <a:pt x="138506" y="19813"/>
                </a:lnTo>
                <a:lnTo>
                  <a:pt x="138498" y="19814"/>
                </a:lnTo>
                <a:lnTo>
                  <a:pt x="138494" y="19817"/>
                </a:lnTo>
                <a:lnTo>
                  <a:pt x="138491" y="19819"/>
                </a:lnTo>
                <a:lnTo>
                  <a:pt x="138491" y="19824"/>
                </a:lnTo>
                <a:lnTo>
                  <a:pt x="138492" y="19826"/>
                </a:lnTo>
                <a:lnTo>
                  <a:pt x="138497" y="19836"/>
                </a:lnTo>
                <a:lnTo>
                  <a:pt x="138497" y="19837"/>
                </a:lnTo>
                <a:lnTo>
                  <a:pt x="138493" y="19841"/>
                </a:lnTo>
                <a:lnTo>
                  <a:pt x="138492" y="19841"/>
                </a:lnTo>
                <a:lnTo>
                  <a:pt x="138490" y="19841"/>
                </a:lnTo>
                <a:lnTo>
                  <a:pt x="138489" y="19841"/>
                </a:lnTo>
                <a:lnTo>
                  <a:pt x="138489" y="19841"/>
                </a:lnTo>
                <a:lnTo>
                  <a:pt x="138487" y="19841"/>
                </a:lnTo>
                <a:lnTo>
                  <a:pt x="138487" y="19841"/>
                </a:lnTo>
                <a:lnTo>
                  <a:pt x="138486" y="19841"/>
                </a:lnTo>
                <a:lnTo>
                  <a:pt x="138486" y="19841"/>
                </a:lnTo>
                <a:lnTo>
                  <a:pt x="138483" y="19841"/>
                </a:lnTo>
                <a:lnTo>
                  <a:pt x="138483" y="19841"/>
                </a:lnTo>
                <a:lnTo>
                  <a:pt x="138482" y="19841"/>
                </a:lnTo>
                <a:lnTo>
                  <a:pt x="138481" y="19841"/>
                </a:lnTo>
                <a:lnTo>
                  <a:pt x="138480" y="19841"/>
                </a:lnTo>
                <a:lnTo>
                  <a:pt x="138474" y="19841"/>
                </a:lnTo>
                <a:lnTo>
                  <a:pt x="138467" y="19843"/>
                </a:lnTo>
                <a:lnTo>
                  <a:pt x="138467" y="19845"/>
                </a:lnTo>
                <a:lnTo>
                  <a:pt x="138466" y="19849"/>
                </a:lnTo>
                <a:lnTo>
                  <a:pt x="138467" y="19852"/>
                </a:lnTo>
                <a:lnTo>
                  <a:pt x="138467" y="19857"/>
                </a:lnTo>
                <a:lnTo>
                  <a:pt x="138467" y="19860"/>
                </a:lnTo>
                <a:lnTo>
                  <a:pt x="138467" y="19865"/>
                </a:lnTo>
                <a:lnTo>
                  <a:pt x="138462" y="19871"/>
                </a:lnTo>
                <a:lnTo>
                  <a:pt x="138458" y="19871"/>
                </a:lnTo>
                <a:lnTo>
                  <a:pt x="138457" y="19871"/>
                </a:lnTo>
                <a:lnTo>
                  <a:pt x="138456" y="19871"/>
                </a:lnTo>
                <a:lnTo>
                  <a:pt x="138455" y="19871"/>
                </a:lnTo>
                <a:lnTo>
                  <a:pt x="138455" y="19871"/>
                </a:lnTo>
                <a:lnTo>
                  <a:pt x="138453" y="19871"/>
                </a:lnTo>
                <a:lnTo>
                  <a:pt x="138453" y="19871"/>
                </a:lnTo>
                <a:lnTo>
                  <a:pt x="138451" y="19871"/>
                </a:lnTo>
                <a:lnTo>
                  <a:pt x="138448" y="19871"/>
                </a:lnTo>
                <a:lnTo>
                  <a:pt x="138447" y="19871"/>
                </a:lnTo>
                <a:lnTo>
                  <a:pt x="138446" y="19871"/>
                </a:lnTo>
                <a:lnTo>
                  <a:pt x="138446" y="19871"/>
                </a:lnTo>
                <a:lnTo>
                  <a:pt x="138445" y="19871"/>
                </a:lnTo>
                <a:lnTo>
                  <a:pt x="138444" y="19871"/>
                </a:lnTo>
                <a:lnTo>
                  <a:pt x="138438" y="19871"/>
                </a:lnTo>
                <a:lnTo>
                  <a:pt x="138437" y="19868"/>
                </a:lnTo>
                <a:lnTo>
                  <a:pt x="138435" y="19868"/>
                </a:lnTo>
                <a:lnTo>
                  <a:pt x="138430" y="19868"/>
                </a:lnTo>
                <a:lnTo>
                  <a:pt x="138428" y="19868"/>
                </a:lnTo>
                <a:lnTo>
                  <a:pt x="138425" y="19867"/>
                </a:lnTo>
                <a:lnTo>
                  <a:pt x="138422" y="19866"/>
                </a:lnTo>
                <a:lnTo>
                  <a:pt x="138419" y="19864"/>
                </a:lnTo>
                <a:lnTo>
                  <a:pt x="138417" y="19863"/>
                </a:lnTo>
                <a:lnTo>
                  <a:pt x="138415" y="19862"/>
                </a:lnTo>
                <a:lnTo>
                  <a:pt x="138414" y="19862"/>
                </a:lnTo>
                <a:lnTo>
                  <a:pt x="138410" y="19861"/>
                </a:lnTo>
                <a:lnTo>
                  <a:pt x="138405" y="19864"/>
                </a:lnTo>
                <a:lnTo>
                  <a:pt x="138403" y="19868"/>
                </a:lnTo>
                <a:lnTo>
                  <a:pt x="138401" y="19870"/>
                </a:lnTo>
                <a:lnTo>
                  <a:pt x="138395" y="19877"/>
                </a:lnTo>
                <a:lnTo>
                  <a:pt x="138394" y="19879"/>
                </a:lnTo>
                <a:lnTo>
                  <a:pt x="138392" y="19881"/>
                </a:lnTo>
                <a:lnTo>
                  <a:pt x="138391" y="19881"/>
                </a:lnTo>
                <a:lnTo>
                  <a:pt x="138389" y="19881"/>
                </a:lnTo>
                <a:lnTo>
                  <a:pt x="138384" y="19881"/>
                </a:lnTo>
                <a:lnTo>
                  <a:pt x="138384" y="19881"/>
                </a:lnTo>
                <a:lnTo>
                  <a:pt x="138380" y="19882"/>
                </a:lnTo>
                <a:lnTo>
                  <a:pt x="138375" y="19883"/>
                </a:lnTo>
                <a:lnTo>
                  <a:pt x="138376" y="19885"/>
                </a:lnTo>
                <a:lnTo>
                  <a:pt x="138378" y="19888"/>
                </a:lnTo>
                <a:lnTo>
                  <a:pt x="138377" y="19892"/>
                </a:lnTo>
                <a:lnTo>
                  <a:pt x="138377" y="19893"/>
                </a:lnTo>
                <a:lnTo>
                  <a:pt x="138376" y="19893"/>
                </a:lnTo>
                <a:lnTo>
                  <a:pt x="138373" y="19893"/>
                </a:lnTo>
                <a:lnTo>
                  <a:pt x="138371" y="19892"/>
                </a:lnTo>
                <a:lnTo>
                  <a:pt x="138355" y="19901"/>
                </a:lnTo>
                <a:lnTo>
                  <a:pt x="138350" y="19906"/>
                </a:lnTo>
                <a:lnTo>
                  <a:pt x="138350" y="19907"/>
                </a:lnTo>
                <a:lnTo>
                  <a:pt x="138345" y="19910"/>
                </a:lnTo>
                <a:lnTo>
                  <a:pt x="138343" y="19911"/>
                </a:lnTo>
                <a:lnTo>
                  <a:pt x="138342" y="19912"/>
                </a:lnTo>
                <a:lnTo>
                  <a:pt x="138340" y="19912"/>
                </a:lnTo>
                <a:lnTo>
                  <a:pt x="138333" y="19911"/>
                </a:lnTo>
                <a:lnTo>
                  <a:pt x="138330" y="19911"/>
                </a:lnTo>
                <a:lnTo>
                  <a:pt x="138322" y="19904"/>
                </a:lnTo>
                <a:lnTo>
                  <a:pt x="138322" y="19901"/>
                </a:lnTo>
                <a:lnTo>
                  <a:pt x="138315" y="19896"/>
                </a:lnTo>
                <a:lnTo>
                  <a:pt x="138314" y="19895"/>
                </a:lnTo>
                <a:lnTo>
                  <a:pt x="138313" y="19890"/>
                </a:lnTo>
                <a:lnTo>
                  <a:pt x="138310" y="19882"/>
                </a:lnTo>
                <a:lnTo>
                  <a:pt x="138310" y="19879"/>
                </a:lnTo>
                <a:lnTo>
                  <a:pt x="138306" y="19871"/>
                </a:lnTo>
                <a:lnTo>
                  <a:pt x="138304" y="19869"/>
                </a:lnTo>
                <a:lnTo>
                  <a:pt x="138301" y="19867"/>
                </a:lnTo>
                <a:lnTo>
                  <a:pt x="138298" y="19867"/>
                </a:lnTo>
                <a:lnTo>
                  <a:pt x="138292" y="19877"/>
                </a:lnTo>
                <a:lnTo>
                  <a:pt x="138292" y="19879"/>
                </a:lnTo>
                <a:lnTo>
                  <a:pt x="138288" y="19882"/>
                </a:lnTo>
                <a:lnTo>
                  <a:pt x="138286" y="19885"/>
                </a:lnTo>
                <a:lnTo>
                  <a:pt x="138280" y="19889"/>
                </a:lnTo>
                <a:lnTo>
                  <a:pt x="138274" y="19894"/>
                </a:lnTo>
                <a:lnTo>
                  <a:pt x="138271" y="19900"/>
                </a:lnTo>
                <a:lnTo>
                  <a:pt x="138270" y="19902"/>
                </a:lnTo>
                <a:lnTo>
                  <a:pt x="138269" y="19908"/>
                </a:lnTo>
                <a:lnTo>
                  <a:pt x="138266" y="19912"/>
                </a:lnTo>
                <a:lnTo>
                  <a:pt x="138264" y="19913"/>
                </a:lnTo>
                <a:lnTo>
                  <a:pt x="138259" y="19912"/>
                </a:lnTo>
                <a:lnTo>
                  <a:pt x="138255" y="19911"/>
                </a:lnTo>
                <a:lnTo>
                  <a:pt x="138254" y="19911"/>
                </a:lnTo>
                <a:lnTo>
                  <a:pt x="138248" y="19911"/>
                </a:lnTo>
                <a:lnTo>
                  <a:pt x="138246" y="19910"/>
                </a:lnTo>
                <a:lnTo>
                  <a:pt x="138243" y="19910"/>
                </a:lnTo>
                <a:lnTo>
                  <a:pt x="138241" y="19910"/>
                </a:lnTo>
                <a:lnTo>
                  <a:pt x="138239" y="19910"/>
                </a:lnTo>
                <a:lnTo>
                  <a:pt x="138239" y="19910"/>
                </a:lnTo>
                <a:lnTo>
                  <a:pt x="138235" y="19912"/>
                </a:lnTo>
                <a:lnTo>
                  <a:pt x="138230" y="19910"/>
                </a:lnTo>
                <a:lnTo>
                  <a:pt x="138230" y="19910"/>
                </a:lnTo>
                <a:lnTo>
                  <a:pt x="138228" y="19908"/>
                </a:lnTo>
                <a:lnTo>
                  <a:pt x="138219" y="19905"/>
                </a:lnTo>
                <a:lnTo>
                  <a:pt x="138217" y="19903"/>
                </a:lnTo>
                <a:lnTo>
                  <a:pt x="138209" y="19899"/>
                </a:lnTo>
                <a:lnTo>
                  <a:pt x="138204" y="19896"/>
                </a:lnTo>
                <a:lnTo>
                  <a:pt x="138202" y="19896"/>
                </a:lnTo>
                <a:lnTo>
                  <a:pt x="138200" y="19896"/>
                </a:lnTo>
                <a:lnTo>
                  <a:pt x="138193" y="19896"/>
                </a:lnTo>
                <a:lnTo>
                  <a:pt x="138190" y="19900"/>
                </a:lnTo>
                <a:lnTo>
                  <a:pt x="138188" y="19908"/>
                </a:lnTo>
                <a:lnTo>
                  <a:pt x="138188" y="19911"/>
                </a:lnTo>
                <a:lnTo>
                  <a:pt x="138188" y="19918"/>
                </a:lnTo>
                <a:lnTo>
                  <a:pt x="138188" y="19919"/>
                </a:lnTo>
                <a:lnTo>
                  <a:pt x="138188" y="19919"/>
                </a:lnTo>
                <a:lnTo>
                  <a:pt x="138187" y="19919"/>
                </a:lnTo>
                <a:lnTo>
                  <a:pt x="138185" y="19919"/>
                </a:lnTo>
                <a:lnTo>
                  <a:pt x="138182" y="19919"/>
                </a:lnTo>
                <a:lnTo>
                  <a:pt x="138174" y="19918"/>
                </a:lnTo>
                <a:lnTo>
                  <a:pt x="138170" y="19917"/>
                </a:lnTo>
                <a:lnTo>
                  <a:pt x="138163" y="19915"/>
                </a:lnTo>
                <a:lnTo>
                  <a:pt x="138161" y="19915"/>
                </a:lnTo>
                <a:lnTo>
                  <a:pt x="138157" y="19915"/>
                </a:lnTo>
                <a:lnTo>
                  <a:pt x="138156" y="19915"/>
                </a:lnTo>
                <a:lnTo>
                  <a:pt x="138153" y="19918"/>
                </a:lnTo>
                <a:lnTo>
                  <a:pt x="138148" y="19920"/>
                </a:lnTo>
                <a:lnTo>
                  <a:pt x="138147" y="19920"/>
                </a:lnTo>
                <a:lnTo>
                  <a:pt x="138145" y="19920"/>
                </a:lnTo>
                <a:lnTo>
                  <a:pt x="138143" y="19920"/>
                </a:lnTo>
                <a:lnTo>
                  <a:pt x="138137" y="19924"/>
                </a:lnTo>
                <a:lnTo>
                  <a:pt x="138134" y="19926"/>
                </a:lnTo>
                <a:lnTo>
                  <a:pt x="138134" y="19926"/>
                </a:lnTo>
                <a:lnTo>
                  <a:pt x="138128" y="19926"/>
                </a:lnTo>
                <a:lnTo>
                  <a:pt x="138121" y="19925"/>
                </a:lnTo>
                <a:lnTo>
                  <a:pt x="138120" y="19924"/>
                </a:lnTo>
                <a:lnTo>
                  <a:pt x="138120" y="19924"/>
                </a:lnTo>
                <a:lnTo>
                  <a:pt x="138113" y="19924"/>
                </a:lnTo>
                <a:lnTo>
                  <a:pt x="138112" y="19925"/>
                </a:lnTo>
                <a:lnTo>
                  <a:pt x="138109" y="19928"/>
                </a:lnTo>
                <a:lnTo>
                  <a:pt x="138108" y="19932"/>
                </a:lnTo>
                <a:lnTo>
                  <a:pt x="138108" y="19941"/>
                </a:lnTo>
                <a:lnTo>
                  <a:pt x="138108" y="19945"/>
                </a:lnTo>
                <a:lnTo>
                  <a:pt x="138108" y="19953"/>
                </a:lnTo>
                <a:lnTo>
                  <a:pt x="138108" y="19953"/>
                </a:lnTo>
                <a:lnTo>
                  <a:pt x="138100" y="19955"/>
                </a:lnTo>
                <a:lnTo>
                  <a:pt x="138099" y="19955"/>
                </a:lnTo>
                <a:lnTo>
                  <a:pt x="138096" y="19955"/>
                </a:lnTo>
                <a:lnTo>
                  <a:pt x="138092" y="19955"/>
                </a:lnTo>
                <a:lnTo>
                  <a:pt x="138091" y="19955"/>
                </a:lnTo>
                <a:lnTo>
                  <a:pt x="138090" y="19955"/>
                </a:lnTo>
                <a:lnTo>
                  <a:pt x="138090" y="19955"/>
                </a:lnTo>
                <a:lnTo>
                  <a:pt x="138089" y="19955"/>
                </a:lnTo>
                <a:lnTo>
                  <a:pt x="138087" y="19955"/>
                </a:lnTo>
                <a:lnTo>
                  <a:pt x="138084" y="19955"/>
                </a:lnTo>
                <a:lnTo>
                  <a:pt x="138084" y="19955"/>
                </a:lnTo>
                <a:lnTo>
                  <a:pt x="138083" y="19955"/>
                </a:lnTo>
                <a:lnTo>
                  <a:pt x="138083" y="19955"/>
                </a:lnTo>
                <a:lnTo>
                  <a:pt x="138082" y="19955"/>
                </a:lnTo>
                <a:lnTo>
                  <a:pt x="138082" y="19955"/>
                </a:lnTo>
                <a:lnTo>
                  <a:pt x="138081" y="19955"/>
                </a:lnTo>
                <a:lnTo>
                  <a:pt x="138081" y="19955"/>
                </a:lnTo>
                <a:lnTo>
                  <a:pt x="138081" y="19955"/>
                </a:lnTo>
                <a:lnTo>
                  <a:pt x="138078" y="19955"/>
                </a:lnTo>
                <a:lnTo>
                  <a:pt x="138077" y="19955"/>
                </a:lnTo>
                <a:lnTo>
                  <a:pt x="138076" y="19955"/>
                </a:lnTo>
                <a:lnTo>
                  <a:pt x="138076" y="19955"/>
                </a:lnTo>
                <a:lnTo>
                  <a:pt x="138075" y="19955"/>
                </a:lnTo>
                <a:lnTo>
                  <a:pt x="138075" y="19955"/>
                </a:lnTo>
                <a:lnTo>
                  <a:pt x="138074" y="19955"/>
                </a:lnTo>
                <a:lnTo>
                  <a:pt x="138074" y="19955"/>
                </a:lnTo>
                <a:lnTo>
                  <a:pt x="138074" y="19955"/>
                </a:lnTo>
                <a:lnTo>
                  <a:pt x="138073" y="19955"/>
                </a:lnTo>
                <a:lnTo>
                  <a:pt x="138072" y="19955"/>
                </a:lnTo>
                <a:lnTo>
                  <a:pt x="138069" y="19955"/>
                </a:lnTo>
                <a:lnTo>
                  <a:pt x="138068" y="19955"/>
                </a:lnTo>
                <a:lnTo>
                  <a:pt x="138067" y="19955"/>
                </a:lnTo>
                <a:lnTo>
                  <a:pt x="138067" y="19955"/>
                </a:lnTo>
                <a:lnTo>
                  <a:pt x="138066" y="19955"/>
                </a:lnTo>
                <a:lnTo>
                  <a:pt x="138065" y="19955"/>
                </a:lnTo>
                <a:lnTo>
                  <a:pt x="138064" y="19955"/>
                </a:lnTo>
                <a:lnTo>
                  <a:pt x="138061" y="19955"/>
                </a:lnTo>
                <a:lnTo>
                  <a:pt x="138060" y="19955"/>
                </a:lnTo>
                <a:lnTo>
                  <a:pt x="138060" y="19955"/>
                </a:lnTo>
                <a:lnTo>
                  <a:pt x="138058" y="19955"/>
                </a:lnTo>
                <a:lnTo>
                  <a:pt x="138058" y="19955"/>
                </a:lnTo>
                <a:lnTo>
                  <a:pt x="138055" y="19955"/>
                </a:lnTo>
                <a:lnTo>
                  <a:pt x="138051" y="19955"/>
                </a:lnTo>
                <a:lnTo>
                  <a:pt x="138048" y="19957"/>
                </a:lnTo>
                <a:lnTo>
                  <a:pt x="138048" y="19957"/>
                </a:lnTo>
                <a:lnTo>
                  <a:pt x="138042" y="19958"/>
                </a:lnTo>
                <a:lnTo>
                  <a:pt x="138039" y="19963"/>
                </a:lnTo>
                <a:lnTo>
                  <a:pt x="138037" y="19965"/>
                </a:lnTo>
                <a:lnTo>
                  <a:pt x="138037" y="19968"/>
                </a:lnTo>
                <a:lnTo>
                  <a:pt x="138036" y="19974"/>
                </a:lnTo>
                <a:lnTo>
                  <a:pt x="138026" y="19977"/>
                </a:lnTo>
                <a:lnTo>
                  <a:pt x="138025" y="19977"/>
                </a:lnTo>
                <a:lnTo>
                  <a:pt x="138025" y="19977"/>
                </a:lnTo>
                <a:lnTo>
                  <a:pt x="138024" y="19977"/>
                </a:lnTo>
                <a:lnTo>
                  <a:pt x="138023" y="19977"/>
                </a:lnTo>
                <a:lnTo>
                  <a:pt x="138022" y="19977"/>
                </a:lnTo>
                <a:lnTo>
                  <a:pt x="138015" y="19977"/>
                </a:lnTo>
                <a:lnTo>
                  <a:pt x="138015" y="19978"/>
                </a:lnTo>
                <a:lnTo>
                  <a:pt x="138014" y="19978"/>
                </a:lnTo>
                <a:lnTo>
                  <a:pt x="138014" y="19978"/>
                </a:lnTo>
                <a:lnTo>
                  <a:pt x="138006" y="19981"/>
                </a:lnTo>
                <a:lnTo>
                  <a:pt x="138005" y="19981"/>
                </a:lnTo>
                <a:lnTo>
                  <a:pt x="138005" y="19981"/>
                </a:lnTo>
                <a:lnTo>
                  <a:pt x="137998" y="19981"/>
                </a:lnTo>
                <a:lnTo>
                  <a:pt x="137996" y="19981"/>
                </a:lnTo>
                <a:lnTo>
                  <a:pt x="137993" y="19978"/>
                </a:lnTo>
                <a:lnTo>
                  <a:pt x="137992" y="19973"/>
                </a:lnTo>
                <a:lnTo>
                  <a:pt x="137991" y="19971"/>
                </a:lnTo>
                <a:lnTo>
                  <a:pt x="137984" y="19968"/>
                </a:lnTo>
                <a:lnTo>
                  <a:pt x="137983" y="19967"/>
                </a:lnTo>
                <a:lnTo>
                  <a:pt x="137983" y="19965"/>
                </a:lnTo>
                <a:lnTo>
                  <a:pt x="137980" y="19963"/>
                </a:lnTo>
                <a:lnTo>
                  <a:pt x="137976" y="19962"/>
                </a:lnTo>
                <a:lnTo>
                  <a:pt x="137970" y="19962"/>
                </a:lnTo>
                <a:lnTo>
                  <a:pt x="137967" y="19961"/>
                </a:lnTo>
                <a:lnTo>
                  <a:pt x="137967" y="19961"/>
                </a:lnTo>
                <a:lnTo>
                  <a:pt x="137966" y="19961"/>
                </a:lnTo>
                <a:lnTo>
                  <a:pt x="137963" y="19961"/>
                </a:lnTo>
                <a:lnTo>
                  <a:pt x="137962" y="19961"/>
                </a:lnTo>
                <a:lnTo>
                  <a:pt x="137960" y="19961"/>
                </a:lnTo>
                <a:lnTo>
                  <a:pt x="137959" y="19962"/>
                </a:lnTo>
                <a:lnTo>
                  <a:pt x="137955" y="19963"/>
                </a:lnTo>
                <a:lnTo>
                  <a:pt x="137951" y="19964"/>
                </a:lnTo>
                <a:lnTo>
                  <a:pt x="137949" y="19965"/>
                </a:lnTo>
                <a:lnTo>
                  <a:pt x="137946" y="19965"/>
                </a:lnTo>
                <a:lnTo>
                  <a:pt x="137944" y="19968"/>
                </a:lnTo>
                <a:lnTo>
                  <a:pt x="137944" y="19972"/>
                </a:lnTo>
                <a:lnTo>
                  <a:pt x="137943" y="19975"/>
                </a:lnTo>
                <a:lnTo>
                  <a:pt x="137937" y="19980"/>
                </a:lnTo>
                <a:lnTo>
                  <a:pt x="137937" y="19984"/>
                </a:lnTo>
                <a:lnTo>
                  <a:pt x="137939" y="19984"/>
                </a:lnTo>
                <a:lnTo>
                  <a:pt x="137941" y="19986"/>
                </a:lnTo>
                <a:lnTo>
                  <a:pt x="137945" y="19986"/>
                </a:lnTo>
                <a:lnTo>
                  <a:pt x="137946" y="19987"/>
                </a:lnTo>
                <a:lnTo>
                  <a:pt x="137948" y="19987"/>
                </a:lnTo>
                <a:lnTo>
                  <a:pt x="137955" y="19990"/>
                </a:lnTo>
                <a:lnTo>
                  <a:pt x="137956" y="19992"/>
                </a:lnTo>
                <a:lnTo>
                  <a:pt x="137955" y="19997"/>
                </a:lnTo>
                <a:lnTo>
                  <a:pt x="137954" y="19998"/>
                </a:lnTo>
                <a:lnTo>
                  <a:pt x="137953" y="19999"/>
                </a:lnTo>
                <a:lnTo>
                  <a:pt x="137951" y="20005"/>
                </a:lnTo>
                <a:lnTo>
                  <a:pt x="137949" y="20009"/>
                </a:lnTo>
                <a:lnTo>
                  <a:pt x="137944" y="20010"/>
                </a:lnTo>
                <a:lnTo>
                  <a:pt x="137940" y="20010"/>
                </a:lnTo>
                <a:lnTo>
                  <a:pt x="137940" y="20010"/>
                </a:lnTo>
                <a:lnTo>
                  <a:pt x="137939" y="20010"/>
                </a:lnTo>
                <a:lnTo>
                  <a:pt x="137937" y="20010"/>
                </a:lnTo>
                <a:lnTo>
                  <a:pt x="137937" y="20010"/>
                </a:lnTo>
                <a:lnTo>
                  <a:pt x="137933" y="20010"/>
                </a:lnTo>
                <a:lnTo>
                  <a:pt x="137931" y="20010"/>
                </a:lnTo>
                <a:lnTo>
                  <a:pt x="137928" y="20011"/>
                </a:lnTo>
                <a:lnTo>
                  <a:pt x="137927" y="20012"/>
                </a:lnTo>
                <a:lnTo>
                  <a:pt x="137927" y="20014"/>
                </a:lnTo>
                <a:lnTo>
                  <a:pt x="137924" y="20015"/>
                </a:lnTo>
                <a:lnTo>
                  <a:pt x="137917" y="20017"/>
                </a:lnTo>
                <a:lnTo>
                  <a:pt x="137914" y="20018"/>
                </a:lnTo>
                <a:lnTo>
                  <a:pt x="137910" y="20023"/>
                </a:lnTo>
                <a:lnTo>
                  <a:pt x="137909" y="20031"/>
                </a:lnTo>
                <a:lnTo>
                  <a:pt x="137908" y="20034"/>
                </a:lnTo>
                <a:lnTo>
                  <a:pt x="137907" y="20038"/>
                </a:lnTo>
                <a:lnTo>
                  <a:pt x="137904" y="20039"/>
                </a:lnTo>
                <a:lnTo>
                  <a:pt x="137898" y="20042"/>
                </a:lnTo>
                <a:lnTo>
                  <a:pt x="137896" y="20046"/>
                </a:lnTo>
                <a:lnTo>
                  <a:pt x="137893" y="20047"/>
                </a:lnTo>
                <a:lnTo>
                  <a:pt x="137889" y="20050"/>
                </a:lnTo>
                <a:lnTo>
                  <a:pt x="137882" y="20054"/>
                </a:lnTo>
                <a:lnTo>
                  <a:pt x="137881" y="20054"/>
                </a:lnTo>
                <a:lnTo>
                  <a:pt x="137876" y="20056"/>
                </a:lnTo>
                <a:lnTo>
                  <a:pt x="137870" y="20057"/>
                </a:lnTo>
                <a:lnTo>
                  <a:pt x="137865" y="20064"/>
                </a:lnTo>
                <a:lnTo>
                  <a:pt x="137863" y="20067"/>
                </a:lnTo>
                <a:lnTo>
                  <a:pt x="137863" y="20067"/>
                </a:lnTo>
                <a:lnTo>
                  <a:pt x="137860" y="20071"/>
                </a:lnTo>
                <a:lnTo>
                  <a:pt x="137857" y="20074"/>
                </a:lnTo>
                <a:lnTo>
                  <a:pt x="137847" y="20075"/>
                </a:lnTo>
                <a:lnTo>
                  <a:pt x="137845" y="20075"/>
                </a:lnTo>
                <a:lnTo>
                  <a:pt x="137840" y="20075"/>
                </a:lnTo>
                <a:lnTo>
                  <a:pt x="137838" y="20075"/>
                </a:lnTo>
                <a:lnTo>
                  <a:pt x="137833" y="20072"/>
                </a:lnTo>
                <a:lnTo>
                  <a:pt x="137830" y="20071"/>
                </a:lnTo>
                <a:lnTo>
                  <a:pt x="137829" y="20070"/>
                </a:lnTo>
                <a:lnTo>
                  <a:pt x="137827" y="20069"/>
                </a:lnTo>
                <a:lnTo>
                  <a:pt x="137826" y="20069"/>
                </a:lnTo>
                <a:lnTo>
                  <a:pt x="137824" y="20069"/>
                </a:lnTo>
                <a:lnTo>
                  <a:pt x="137820" y="20071"/>
                </a:lnTo>
                <a:lnTo>
                  <a:pt x="137819" y="20071"/>
                </a:lnTo>
                <a:lnTo>
                  <a:pt x="137817" y="20073"/>
                </a:lnTo>
                <a:lnTo>
                  <a:pt x="137814" y="20075"/>
                </a:lnTo>
                <a:lnTo>
                  <a:pt x="137813" y="20076"/>
                </a:lnTo>
                <a:lnTo>
                  <a:pt x="137811" y="20078"/>
                </a:lnTo>
                <a:lnTo>
                  <a:pt x="137811" y="20085"/>
                </a:lnTo>
                <a:lnTo>
                  <a:pt x="137810" y="20092"/>
                </a:lnTo>
                <a:lnTo>
                  <a:pt x="137807" y="20093"/>
                </a:lnTo>
                <a:lnTo>
                  <a:pt x="137803" y="20097"/>
                </a:lnTo>
                <a:lnTo>
                  <a:pt x="137803" y="20101"/>
                </a:lnTo>
                <a:lnTo>
                  <a:pt x="137801" y="20104"/>
                </a:lnTo>
                <a:lnTo>
                  <a:pt x="137799" y="20109"/>
                </a:lnTo>
                <a:lnTo>
                  <a:pt x="137790" y="20112"/>
                </a:lnTo>
                <a:lnTo>
                  <a:pt x="137789" y="20112"/>
                </a:lnTo>
                <a:lnTo>
                  <a:pt x="137787" y="20112"/>
                </a:lnTo>
                <a:lnTo>
                  <a:pt x="137784" y="20112"/>
                </a:lnTo>
                <a:lnTo>
                  <a:pt x="137782" y="20112"/>
                </a:lnTo>
                <a:lnTo>
                  <a:pt x="137781" y="20111"/>
                </a:lnTo>
                <a:lnTo>
                  <a:pt x="137777" y="20108"/>
                </a:lnTo>
                <a:lnTo>
                  <a:pt x="137776" y="20108"/>
                </a:lnTo>
                <a:lnTo>
                  <a:pt x="137775" y="20105"/>
                </a:lnTo>
                <a:lnTo>
                  <a:pt x="137775" y="20099"/>
                </a:lnTo>
                <a:lnTo>
                  <a:pt x="137775" y="20097"/>
                </a:lnTo>
                <a:lnTo>
                  <a:pt x="137774" y="20096"/>
                </a:lnTo>
                <a:lnTo>
                  <a:pt x="137774" y="20096"/>
                </a:lnTo>
                <a:lnTo>
                  <a:pt x="137769" y="20096"/>
                </a:lnTo>
                <a:lnTo>
                  <a:pt x="137767" y="20096"/>
                </a:lnTo>
                <a:lnTo>
                  <a:pt x="137765" y="20096"/>
                </a:lnTo>
                <a:lnTo>
                  <a:pt x="137763" y="20097"/>
                </a:lnTo>
                <a:lnTo>
                  <a:pt x="137759" y="20097"/>
                </a:lnTo>
                <a:lnTo>
                  <a:pt x="137756" y="20092"/>
                </a:lnTo>
                <a:lnTo>
                  <a:pt x="137752" y="20090"/>
                </a:lnTo>
                <a:lnTo>
                  <a:pt x="137751" y="20089"/>
                </a:lnTo>
                <a:lnTo>
                  <a:pt x="137743" y="20085"/>
                </a:lnTo>
                <a:lnTo>
                  <a:pt x="137742" y="20083"/>
                </a:lnTo>
                <a:lnTo>
                  <a:pt x="137741" y="20082"/>
                </a:lnTo>
                <a:lnTo>
                  <a:pt x="137738" y="20082"/>
                </a:lnTo>
                <a:lnTo>
                  <a:pt x="137736" y="20082"/>
                </a:lnTo>
                <a:lnTo>
                  <a:pt x="137733" y="20084"/>
                </a:lnTo>
                <a:lnTo>
                  <a:pt x="137725" y="20089"/>
                </a:lnTo>
                <a:lnTo>
                  <a:pt x="137724" y="20094"/>
                </a:lnTo>
                <a:lnTo>
                  <a:pt x="137724" y="20098"/>
                </a:lnTo>
                <a:lnTo>
                  <a:pt x="137722" y="20103"/>
                </a:lnTo>
                <a:lnTo>
                  <a:pt x="137719" y="20107"/>
                </a:lnTo>
                <a:lnTo>
                  <a:pt x="137716" y="20110"/>
                </a:lnTo>
                <a:lnTo>
                  <a:pt x="137714" y="20110"/>
                </a:lnTo>
                <a:lnTo>
                  <a:pt x="137711" y="20110"/>
                </a:lnTo>
                <a:lnTo>
                  <a:pt x="137708" y="20110"/>
                </a:lnTo>
                <a:lnTo>
                  <a:pt x="137708" y="20110"/>
                </a:lnTo>
                <a:lnTo>
                  <a:pt x="137706" y="20110"/>
                </a:lnTo>
                <a:lnTo>
                  <a:pt x="137705" y="20110"/>
                </a:lnTo>
                <a:lnTo>
                  <a:pt x="137705" y="20110"/>
                </a:lnTo>
                <a:lnTo>
                  <a:pt x="137704" y="20110"/>
                </a:lnTo>
                <a:lnTo>
                  <a:pt x="137703" y="20110"/>
                </a:lnTo>
                <a:lnTo>
                  <a:pt x="137702" y="20110"/>
                </a:lnTo>
                <a:lnTo>
                  <a:pt x="137702" y="20110"/>
                </a:lnTo>
                <a:lnTo>
                  <a:pt x="137699" y="20110"/>
                </a:lnTo>
                <a:lnTo>
                  <a:pt x="137698" y="20110"/>
                </a:lnTo>
                <a:lnTo>
                  <a:pt x="137696" y="20110"/>
                </a:lnTo>
                <a:lnTo>
                  <a:pt x="137693" y="20108"/>
                </a:lnTo>
                <a:lnTo>
                  <a:pt x="137693" y="20108"/>
                </a:lnTo>
                <a:lnTo>
                  <a:pt x="137691" y="20107"/>
                </a:lnTo>
                <a:lnTo>
                  <a:pt x="137691" y="20107"/>
                </a:lnTo>
                <a:lnTo>
                  <a:pt x="137690" y="20106"/>
                </a:lnTo>
                <a:lnTo>
                  <a:pt x="137686" y="20108"/>
                </a:lnTo>
                <a:lnTo>
                  <a:pt x="137684" y="20109"/>
                </a:lnTo>
                <a:lnTo>
                  <a:pt x="137683" y="20110"/>
                </a:lnTo>
                <a:lnTo>
                  <a:pt x="137676" y="20118"/>
                </a:lnTo>
                <a:lnTo>
                  <a:pt x="137674" y="20121"/>
                </a:lnTo>
                <a:lnTo>
                  <a:pt x="137672" y="20124"/>
                </a:lnTo>
                <a:lnTo>
                  <a:pt x="137671" y="20126"/>
                </a:lnTo>
                <a:lnTo>
                  <a:pt x="137670" y="20128"/>
                </a:lnTo>
                <a:lnTo>
                  <a:pt x="137669" y="20129"/>
                </a:lnTo>
                <a:lnTo>
                  <a:pt x="137667" y="20129"/>
                </a:lnTo>
                <a:lnTo>
                  <a:pt x="137666" y="20127"/>
                </a:lnTo>
                <a:lnTo>
                  <a:pt x="137663" y="20125"/>
                </a:lnTo>
                <a:lnTo>
                  <a:pt x="137662" y="20125"/>
                </a:lnTo>
                <a:lnTo>
                  <a:pt x="137659" y="20123"/>
                </a:lnTo>
                <a:lnTo>
                  <a:pt x="137657" y="20122"/>
                </a:lnTo>
                <a:lnTo>
                  <a:pt x="137654" y="20120"/>
                </a:lnTo>
                <a:lnTo>
                  <a:pt x="137652" y="20123"/>
                </a:lnTo>
                <a:lnTo>
                  <a:pt x="137652" y="20126"/>
                </a:lnTo>
                <a:lnTo>
                  <a:pt x="137652" y="20129"/>
                </a:lnTo>
                <a:lnTo>
                  <a:pt x="137652" y="20134"/>
                </a:lnTo>
                <a:lnTo>
                  <a:pt x="137652" y="20140"/>
                </a:lnTo>
                <a:lnTo>
                  <a:pt x="137648" y="20150"/>
                </a:lnTo>
                <a:lnTo>
                  <a:pt x="137645" y="20152"/>
                </a:lnTo>
                <a:lnTo>
                  <a:pt x="137644" y="20154"/>
                </a:lnTo>
                <a:lnTo>
                  <a:pt x="137643" y="20154"/>
                </a:lnTo>
                <a:lnTo>
                  <a:pt x="137639" y="20152"/>
                </a:lnTo>
                <a:lnTo>
                  <a:pt x="137636" y="20150"/>
                </a:lnTo>
                <a:lnTo>
                  <a:pt x="137635" y="20149"/>
                </a:lnTo>
                <a:lnTo>
                  <a:pt x="137633" y="20149"/>
                </a:lnTo>
                <a:lnTo>
                  <a:pt x="137631" y="20149"/>
                </a:lnTo>
                <a:lnTo>
                  <a:pt x="137628" y="20150"/>
                </a:lnTo>
                <a:lnTo>
                  <a:pt x="137627" y="20150"/>
                </a:lnTo>
                <a:lnTo>
                  <a:pt x="137624" y="20150"/>
                </a:lnTo>
                <a:lnTo>
                  <a:pt x="137623" y="20150"/>
                </a:lnTo>
                <a:lnTo>
                  <a:pt x="137621" y="20150"/>
                </a:lnTo>
                <a:lnTo>
                  <a:pt x="137620" y="20150"/>
                </a:lnTo>
                <a:lnTo>
                  <a:pt x="137618" y="20149"/>
                </a:lnTo>
                <a:lnTo>
                  <a:pt x="137611" y="20148"/>
                </a:lnTo>
                <a:lnTo>
                  <a:pt x="137608" y="20148"/>
                </a:lnTo>
                <a:lnTo>
                  <a:pt x="137602" y="20143"/>
                </a:lnTo>
                <a:lnTo>
                  <a:pt x="137602" y="20143"/>
                </a:lnTo>
                <a:lnTo>
                  <a:pt x="137601" y="20142"/>
                </a:lnTo>
                <a:lnTo>
                  <a:pt x="137599" y="20137"/>
                </a:lnTo>
                <a:lnTo>
                  <a:pt x="137599" y="20136"/>
                </a:lnTo>
                <a:lnTo>
                  <a:pt x="137598" y="20136"/>
                </a:lnTo>
                <a:lnTo>
                  <a:pt x="137597" y="20136"/>
                </a:lnTo>
                <a:lnTo>
                  <a:pt x="137596" y="20136"/>
                </a:lnTo>
                <a:lnTo>
                  <a:pt x="137593" y="20134"/>
                </a:lnTo>
                <a:lnTo>
                  <a:pt x="137590" y="20133"/>
                </a:lnTo>
                <a:lnTo>
                  <a:pt x="137587" y="20130"/>
                </a:lnTo>
                <a:lnTo>
                  <a:pt x="137586" y="20129"/>
                </a:lnTo>
                <a:lnTo>
                  <a:pt x="137586" y="20128"/>
                </a:lnTo>
                <a:lnTo>
                  <a:pt x="137581" y="20129"/>
                </a:lnTo>
                <a:lnTo>
                  <a:pt x="137575" y="20135"/>
                </a:lnTo>
                <a:lnTo>
                  <a:pt x="137575" y="20137"/>
                </a:lnTo>
                <a:lnTo>
                  <a:pt x="137574" y="20142"/>
                </a:lnTo>
                <a:lnTo>
                  <a:pt x="137573" y="20143"/>
                </a:lnTo>
                <a:lnTo>
                  <a:pt x="137570" y="20147"/>
                </a:lnTo>
                <a:lnTo>
                  <a:pt x="137570" y="20148"/>
                </a:lnTo>
                <a:lnTo>
                  <a:pt x="137569" y="20149"/>
                </a:lnTo>
                <a:lnTo>
                  <a:pt x="137566" y="20153"/>
                </a:lnTo>
                <a:lnTo>
                  <a:pt x="137556" y="20162"/>
                </a:lnTo>
                <a:lnTo>
                  <a:pt x="137549" y="20166"/>
                </a:lnTo>
                <a:lnTo>
                  <a:pt x="137548" y="20166"/>
                </a:lnTo>
                <a:lnTo>
                  <a:pt x="137546" y="20166"/>
                </a:lnTo>
                <a:lnTo>
                  <a:pt x="137539" y="20170"/>
                </a:lnTo>
                <a:lnTo>
                  <a:pt x="137539" y="20175"/>
                </a:lnTo>
                <a:lnTo>
                  <a:pt x="137539" y="20175"/>
                </a:lnTo>
                <a:lnTo>
                  <a:pt x="137539" y="20177"/>
                </a:lnTo>
                <a:lnTo>
                  <a:pt x="137539" y="20180"/>
                </a:lnTo>
                <a:lnTo>
                  <a:pt x="137539" y="20183"/>
                </a:lnTo>
                <a:lnTo>
                  <a:pt x="137539" y="20185"/>
                </a:lnTo>
                <a:lnTo>
                  <a:pt x="137539" y="20185"/>
                </a:lnTo>
                <a:lnTo>
                  <a:pt x="137537" y="20185"/>
                </a:lnTo>
                <a:lnTo>
                  <a:pt x="137535" y="20185"/>
                </a:lnTo>
                <a:lnTo>
                  <a:pt x="137533" y="20185"/>
                </a:lnTo>
                <a:lnTo>
                  <a:pt x="137526" y="20184"/>
                </a:lnTo>
                <a:lnTo>
                  <a:pt x="137523" y="20184"/>
                </a:lnTo>
                <a:lnTo>
                  <a:pt x="137518" y="20182"/>
                </a:lnTo>
                <a:lnTo>
                  <a:pt x="137514" y="20181"/>
                </a:lnTo>
                <a:lnTo>
                  <a:pt x="137514" y="20181"/>
                </a:lnTo>
                <a:lnTo>
                  <a:pt x="137514" y="20180"/>
                </a:lnTo>
                <a:lnTo>
                  <a:pt x="137508" y="20179"/>
                </a:lnTo>
                <a:lnTo>
                  <a:pt x="137507" y="20179"/>
                </a:lnTo>
                <a:lnTo>
                  <a:pt x="137505" y="20179"/>
                </a:lnTo>
                <a:lnTo>
                  <a:pt x="137505" y="20179"/>
                </a:lnTo>
                <a:lnTo>
                  <a:pt x="137503" y="20179"/>
                </a:lnTo>
                <a:lnTo>
                  <a:pt x="137503" y="20179"/>
                </a:lnTo>
                <a:lnTo>
                  <a:pt x="137501" y="20179"/>
                </a:lnTo>
                <a:lnTo>
                  <a:pt x="137500" y="20181"/>
                </a:lnTo>
                <a:lnTo>
                  <a:pt x="137496" y="20187"/>
                </a:lnTo>
                <a:lnTo>
                  <a:pt x="137500" y="20191"/>
                </a:lnTo>
                <a:lnTo>
                  <a:pt x="137494" y="20198"/>
                </a:lnTo>
                <a:lnTo>
                  <a:pt x="137492" y="20198"/>
                </a:lnTo>
                <a:lnTo>
                  <a:pt x="137492" y="20198"/>
                </a:lnTo>
                <a:lnTo>
                  <a:pt x="137490" y="20198"/>
                </a:lnTo>
                <a:lnTo>
                  <a:pt x="137490" y="20198"/>
                </a:lnTo>
                <a:lnTo>
                  <a:pt x="137485" y="20198"/>
                </a:lnTo>
                <a:lnTo>
                  <a:pt x="137483" y="20198"/>
                </a:lnTo>
                <a:lnTo>
                  <a:pt x="137475" y="20200"/>
                </a:lnTo>
                <a:lnTo>
                  <a:pt x="137474" y="20205"/>
                </a:lnTo>
                <a:lnTo>
                  <a:pt x="137474" y="20210"/>
                </a:lnTo>
                <a:lnTo>
                  <a:pt x="137470" y="20215"/>
                </a:lnTo>
                <a:lnTo>
                  <a:pt x="137469" y="20216"/>
                </a:lnTo>
                <a:lnTo>
                  <a:pt x="137467" y="20218"/>
                </a:lnTo>
                <a:lnTo>
                  <a:pt x="137467" y="20223"/>
                </a:lnTo>
                <a:lnTo>
                  <a:pt x="137467" y="20226"/>
                </a:lnTo>
                <a:lnTo>
                  <a:pt x="137467" y="20236"/>
                </a:lnTo>
                <a:lnTo>
                  <a:pt x="137469" y="20241"/>
                </a:lnTo>
                <a:lnTo>
                  <a:pt x="137474" y="20243"/>
                </a:lnTo>
                <a:lnTo>
                  <a:pt x="137476" y="20243"/>
                </a:lnTo>
                <a:lnTo>
                  <a:pt x="137477" y="20243"/>
                </a:lnTo>
                <a:lnTo>
                  <a:pt x="137477" y="20243"/>
                </a:lnTo>
                <a:lnTo>
                  <a:pt x="137479" y="20243"/>
                </a:lnTo>
                <a:lnTo>
                  <a:pt x="137483" y="20240"/>
                </a:lnTo>
                <a:lnTo>
                  <a:pt x="137488" y="20234"/>
                </a:lnTo>
                <a:lnTo>
                  <a:pt x="137489" y="20234"/>
                </a:lnTo>
                <a:lnTo>
                  <a:pt x="137489" y="20235"/>
                </a:lnTo>
                <a:lnTo>
                  <a:pt x="137490" y="20235"/>
                </a:lnTo>
                <a:lnTo>
                  <a:pt x="137491" y="20238"/>
                </a:lnTo>
                <a:lnTo>
                  <a:pt x="137492" y="20239"/>
                </a:lnTo>
                <a:lnTo>
                  <a:pt x="137492" y="20246"/>
                </a:lnTo>
                <a:lnTo>
                  <a:pt x="137488" y="20249"/>
                </a:lnTo>
                <a:lnTo>
                  <a:pt x="137481" y="20255"/>
                </a:lnTo>
                <a:lnTo>
                  <a:pt x="137477" y="20257"/>
                </a:lnTo>
                <a:lnTo>
                  <a:pt x="137477" y="20258"/>
                </a:lnTo>
                <a:lnTo>
                  <a:pt x="137477" y="20258"/>
                </a:lnTo>
                <a:lnTo>
                  <a:pt x="137477" y="20262"/>
                </a:lnTo>
                <a:lnTo>
                  <a:pt x="137476" y="20263"/>
                </a:lnTo>
                <a:lnTo>
                  <a:pt x="137472" y="20268"/>
                </a:lnTo>
                <a:lnTo>
                  <a:pt x="137470" y="20270"/>
                </a:lnTo>
                <a:lnTo>
                  <a:pt x="137470" y="20266"/>
                </a:lnTo>
                <a:lnTo>
                  <a:pt x="137470" y="20263"/>
                </a:lnTo>
                <a:lnTo>
                  <a:pt x="137467" y="20263"/>
                </a:lnTo>
                <a:lnTo>
                  <a:pt x="137464" y="20262"/>
                </a:lnTo>
                <a:lnTo>
                  <a:pt x="137463" y="20262"/>
                </a:lnTo>
                <a:lnTo>
                  <a:pt x="137460" y="20262"/>
                </a:lnTo>
                <a:lnTo>
                  <a:pt x="137460" y="20270"/>
                </a:lnTo>
                <a:lnTo>
                  <a:pt x="137463" y="20276"/>
                </a:lnTo>
                <a:lnTo>
                  <a:pt x="137455" y="20282"/>
                </a:lnTo>
                <a:lnTo>
                  <a:pt x="137454" y="20284"/>
                </a:lnTo>
                <a:lnTo>
                  <a:pt x="137453" y="20284"/>
                </a:lnTo>
                <a:lnTo>
                  <a:pt x="137452" y="20284"/>
                </a:lnTo>
                <a:lnTo>
                  <a:pt x="137451" y="20284"/>
                </a:lnTo>
                <a:lnTo>
                  <a:pt x="137450" y="20284"/>
                </a:lnTo>
                <a:lnTo>
                  <a:pt x="137448" y="20284"/>
                </a:lnTo>
                <a:lnTo>
                  <a:pt x="137446" y="20284"/>
                </a:lnTo>
                <a:lnTo>
                  <a:pt x="137443" y="20284"/>
                </a:lnTo>
                <a:lnTo>
                  <a:pt x="137439" y="20284"/>
                </a:lnTo>
                <a:lnTo>
                  <a:pt x="137437" y="20282"/>
                </a:lnTo>
                <a:lnTo>
                  <a:pt x="137433" y="20279"/>
                </a:lnTo>
                <a:lnTo>
                  <a:pt x="137431" y="20278"/>
                </a:lnTo>
                <a:lnTo>
                  <a:pt x="137427" y="20277"/>
                </a:lnTo>
                <a:lnTo>
                  <a:pt x="137422" y="20279"/>
                </a:lnTo>
                <a:lnTo>
                  <a:pt x="137420" y="20282"/>
                </a:lnTo>
                <a:lnTo>
                  <a:pt x="137420" y="20282"/>
                </a:lnTo>
                <a:lnTo>
                  <a:pt x="137419" y="20286"/>
                </a:lnTo>
                <a:lnTo>
                  <a:pt x="137419" y="20292"/>
                </a:lnTo>
                <a:lnTo>
                  <a:pt x="137416" y="20298"/>
                </a:lnTo>
                <a:lnTo>
                  <a:pt x="137415" y="20300"/>
                </a:lnTo>
                <a:lnTo>
                  <a:pt x="137412" y="20302"/>
                </a:lnTo>
                <a:lnTo>
                  <a:pt x="137412" y="20302"/>
                </a:lnTo>
                <a:lnTo>
                  <a:pt x="137406" y="20303"/>
                </a:lnTo>
                <a:lnTo>
                  <a:pt x="137401" y="20294"/>
                </a:lnTo>
                <a:lnTo>
                  <a:pt x="137399" y="20288"/>
                </a:lnTo>
                <a:lnTo>
                  <a:pt x="137397" y="20285"/>
                </a:lnTo>
                <a:lnTo>
                  <a:pt x="137396" y="20285"/>
                </a:lnTo>
                <a:lnTo>
                  <a:pt x="137394" y="20285"/>
                </a:lnTo>
                <a:lnTo>
                  <a:pt x="137394" y="20285"/>
                </a:lnTo>
                <a:lnTo>
                  <a:pt x="137392" y="20285"/>
                </a:lnTo>
                <a:lnTo>
                  <a:pt x="137389" y="20285"/>
                </a:lnTo>
                <a:lnTo>
                  <a:pt x="137387" y="20285"/>
                </a:lnTo>
                <a:lnTo>
                  <a:pt x="137381" y="20289"/>
                </a:lnTo>
                <a:lnTo>
                  <a:pt x="137381" y="20297"/>
                </a:lnTo>
                <a:lnTo>
                  <a:pt x="137381" y="20299"/>
                </a:lnTo>
                <a:lnTo>
                  <a:pt x="137381" y="20307"/>
                </a:lnTo>
                <a:lnTo>
                  <a:pt x="137378" y="20308"/>
                </a:lnTo>
                <a:lnTo>
                  <a:pt x="137373" y="20309"/>
                </a:lnTo>
                <a:lnTo>
                  <a:pt x="137369" y="20311"/>
                </a:lnTo>
                <a:lnTo>
                  <a:pt x="137366" y="20309"/>
                </a:lnTo>
                <a:lnTo>
                  <a:pt x="137363" y="20306"/>
                </a:lnTo>
                <a:lnTo>
                  <a:pt x="137361" y="20304"/>
                </a:lnTo>
                <a:lnTo>
                  <a:pt x="137361" y="20296"/>
                </a:lnTo>
                <a:lnTo>
                  <a:pt x="137361" y="20295"/>
                </a:lnTo>
                <a:lnTo>
                  <a:pt x="137361" y="20292"/>
                </a:lnTo>
                <a:lnTo>
                  <a:pt x="137361" y="20290"/>
                </a:lnTo>
                <a:lnTo>
                  <a:pt x="137360" y="20288"/>
                </a:lnTo>
                <a:lnTo>
                  <a:pt x="137357" y="20285"/>
                </a:lnTo>
                <a:lnTo>
                  <a:pt x="137357" y="20285"/>
                </a:lnTo>
                <a:lnTo>
                  <a:pt x="137352" y="20285"/>
                </a:lnTo>
                <a:lnTo>
                  <a:pt x="137350" y="20285"/>
                </a:lnTo>
                <a:lnTo>
                  <a:pt x="137339" y="20295"/>
                </a:lnTo>
                <a:lnTo>
                  <a:pt x="137336" y="20295"/>
                </a:lnTo>
                <a:lnTo>
                  <a:pt x="137334" y="20295"/>
                </a:lnTo>
                <a:lnTo>
                  <a:pt x="137331" y="20298"/>
                </a:lnTo>
                <a:lnTo>
                  <a:pt x="137323" y="20301"/>
                </a:lnTo>
                <a:lnTo>
                  <a:pt x="137320" y="20304"/>
                </a:lnTo>
                <a:lnTo>
                  <a:pt x="137318" y="20308"/>
                </a:lnTo>
                <a:lnTo>
                  <a:pt x="137314" y="20311"/>
                </a:lnTo>
                <a:lnTo>
                  <a:pt x="137308" y="20314"/>
                </a:lnTo>
                <a:lnTo>
                  <a:pt x="137306" y="20315"/>
                </a:lnTo>
                <a:lnTo>
                  <a:pt x="137305" y="20320"/>
                </a:lnTo>
                <a:lnTo>
                  <a:pt x="137305" y="20320"/>
                </a:lnTo>
                <a:lnTo>
                  <a:pt x="137307" y="20323"/>
                </a:lnTo>
                <a:lnTo>
                  <a:pt x="137313" y="20334"/>
                </a:lnTo>
                <a:lnTo>
                  <a:pt x="137307" y="20346"/>
                </a:lnTo>
                <a:lnTo>
                  <a:pt x="137303" y="20347"/>
                </a:lnTo>
                <a:lnTo>
                  <a:pt x="137299" y="20348"/>
                </a:lnTo>
                <a:lnTo>
                  <a:pt x="137297" y="20348"/>
                </a:lnTo>
                <a:lnTo>
                  <a:pt x="137295" y="20346"/>
                </a:lnTo>
                <a:lnTo>
                  <a:pt x="137292" y="20340"/>
                </a:lnTo>
                <a:lnTo>
                  <a:pt x="137291" y="20337"/>
                </a:lnTo>
                <a:lnTo>
                  <a:pt x="137288" y="20329"/>
                </a:lnTo>
                <a:lnTo>
                  <a:pt x="137288" y="20328"/>
                </a:lnTo>
                <a:lnTo>
                  <a:pt x="137288" y="20327"/>
                </a:lnTo>
                <a:lnTo>
                  <a:pt x="137288" y="20321"/>
                </a:lnTo>
                <a:lnTo>
                  <a:pt x="137285" y="20318"/>
                </a:lnTo>
                <a:lnTo>
                  <a:pt x="137284" y="20317"/>
                </a:lnTo>
                <a:lnTo>
                  <a:pt x="137279" y="20317"/>
                </a:lnTo>
                <a:lnTo>
                  <a:pt x="137273" y="20319"/>
                </a:lnTo>
                <a:lnTo>
                  <a:pt x="137271" y="20319"/>
                </a:lnTo>
                <a:lnTo>
                  <a:pt x="137264" y="20321"/>
                </a:lnTo>
                <a:lnTo>
                  <a:pt x="137261" y="20324"/>
                </a:lnTo>
                <a:lnTo>
                  <a:pt x="137266" y="20330"/>
                </a:lnTo>
                <a:lnTo>
                  <a:pt x="137272" y="20336"/>
                </a:lnTo>
                <a:lnTo>
                  <a:pt x="137271" y="20342"/>
                </a:lnTo>
                <a:lnTo>
                  <a:pt x="137269" y="20347"/>
                </a:lnTo>
                <a:lnTo>
                  <a:pt x="137264" y="20353"/>
                </a:lnTo>
                <a:lnTo>
                  <a:pt x="137264" y="20354"/>
                </a:lnTo>
                <a:lnTo>
                  <a:pt x="137258" y="20359"/>
                </a:lnTo>
                <a:lnTo>
                  <a:pt x="137257" y="20360"/>
                </a:lnTo>
                <a:lnTo>
                  <a:pt x="137248" y="20359"/>
                </a:lnTo>
                <a:lnTo>
                  <a:pt x="137243" y="20356"/>
                </a:lnTo>
                <a:lnTo>
                  <a:pt x="137236" y="20353"/>
                </a:lnTo>
                <a:lnTo>
                  <a:pt x="137234" y="20353"/>
                </a:lnTo>
                <a:lnTo>
                  <a:pt x="137229" y="20352"/>
                </a:lnTo>
                <a:lnTo>
                  <a:pt x="137226" y="20353"/>
                </a:lnTo>
                <a:lnTo>
                  <a:pt x="137220" y="20357"/>
                </a:lnTo>
                <a:lnTo>
                  <a:pt x="137213" y="20357"/>
                </a:lnTo>
                <a:lnTo>
                  <a:pt x="137207" y="20362"/>
                </a:lnTo>
                <a:lnTo>
                  <a:pt x="137203" y="20362"/>
                </a:lnTo>
                <a:lnTo>
                  <a:pt x="137198" y="20362"/>
                </a:lnTo>
                <a:lnTo>
                  <a:pt x="137195" y="20362"/>
                </a:lnTo>
                <a:lnTo>
                  <a:pt x="137194" y="20362"/>
                </a:lnTo>
                <a:lnTo>
                  <a:pt x="137192" y="20362"/>
                </a:lnTo>
                <a:lnTo>
                  <a:pt x="137191" y="20362"/>
                </a:lnTo>
                <a:lnTo>
                  <a:pt x="137189" y="20362"/>
                </a:lnTo>
                <a:lnTo>
                  <a:pt x="137187" y="20362"/>
                </a:lnTo>
                <a:lnTo>
                  <a:pt x="137187" y="20362"/>
                </a:lnTo>
                <a:lnTo>
                  <a:pt x="137185" y="20362"/>
                </a:lnTo>
                <a:lnTo>
                  <a:pt x="137185" y="20362"/>
                </a:lnTo>
                <a:lnTo>
                  <a:pt x="137178" y="20362"/>
                </a:lnTo>
                <a:lnTo>
                  <a:pt x="137176" y="20363"/>
                </a:lnTo>
                <a:lnTo>
                  <a:pt x="137173" y="20367"/>
                </a:lnTo>
                <a:lnTo>
                  <a:pt x="137173" y="20369"/>
                </a:lnTo>
                <a:lnTo>
                  <a:pt x="137170" y="20373"/>
                </a:lnTo>
                <a:lnTo>
                  <a:pt x="137165" y="20374"/>
                </a:lnTo>
                <a:lnTo>
                  <a:pt x="137163" y="20374"/>
                </a:lnTo>
                <a:lnTo>
                  <a:pt x="137161" y="20374"/>
                </a:lnTo>
                <a:lnTo>
                  <a:pt x="137160" y="20374"/>
                </a:lnTo>
                <a:lnTo>
                  <a:pt x="137159" y="20374"/>
                </a:lnTo>
                <a:lnTo>
                  <a:pt x="137158" y="20374"/>
                </a:lnTo>
                <a:lnTo>
                  <a:pt x="137158" y="20374"/>
                </a:lnTo>
                <a:lnTo>
                  <a:pt x="137156" y="20374"/>
                </a:lnTo>
                <a:lnTo>
                  <a:pt x="137151" y="20374"/>
                </a:lnTo>
                <a:lnTo>
                  <a:pt x="137147" y="20383"/>
                </a:lnTo>
                <a:lnTo>
                  <a:pt x="137145" y="20387"/>
                </a:lnTo>
                <a:lnTo>
                  <a:pt x="137140" y="20390"/>
                </a:lnTo>
                <a:lnTo>
                  <a:pt x="137136" y="20391"/>
                </a:lnTo>
                <a:lnTo>
                  <a:pt x="137132" y="20392"/>
                </a:lnTo>
                <a:lnTo>
                  <a:pt x="137127" y="20390"/>
                </a:lnTo>
                <a:lnTo>
                  <a:pt x="137121" y="20386"/>
                </a:lnTo>
                <a:lnTo>
                  <a:pt x="137119" y="20385"/>
                </a:lnTo>
                <a:lnTo>
                  <a:pt x="137118" y="20384"/>
                </a:lnTo>
                <a:lnTo>
                  <a:pt x="137112" y="20379"/>
                </a:lnTo>
                <a:lnTo>
                  <a:pt x="137107" y="20377"/>
                </a:lnTo>
                <a:lnTo>
                  <a:pt x="137099" y="20376"/>
                </a:lnTo>
                <a:lnTo>
                  <a:pt x="137097" y="20376"/>
                </a:lnTo>
                <a:lnTo>
                  <a:pt x="137093" y="20375"/>
                </a:lnTo>
                <a:lnTo>
                  <a:pt x="137090" y="20377"/>
                </a:lnTo>
                <a:lnTo>
                  <a:pt x="137090" y="20381"/>
                </a:lnTo>
                <a:lnTo>
                  <a:pt x="137088" y="20387"/>
                </a:lnTo>
                <a:lnTo>
                  <a:pt x="137087" y="20390"/>
                </a:lnTo>
                <a:lnTo>
                  <a:pt x="137081" y="20395"/>
                </a:lnTo>
                <a:lnTo>
                  <a:pt x="137075" y="20397"/>
                </a:lnTo>
                <a:lnTo>
                  <a:pt x="137071" y="20398"/>
                </a:lnTo>
                <a:lnTo>
                  <a:pt x="137070" y="20403"/>
                </a:lnTo>
                <a:lnTo>
                  <a:pt x="137071" y="20409"/>
                </a:lnTo>
                <a:lnTo>
                  <a:pt x="137075" y="20415"/>
                </a:lnTo>
                <a:lnTo>
                  <a:pt x="137075" y="20416"/>
                </a:lnTo>
                <a:lnTo>
                  <a:pt x="137073" y="20423"/>
                </a:lnTo>
                <a:lnTo>
                  <a:pt x="137072" y="20426"/>
                </a:lnTo>
                <a:lnTo>
                  <a:pt x="137072" y="20426"/>
                </a:lnTo>
                <a:lnTo>
                  <a:pt x="137070" y="20426"/>
                </a:lnTo>
                <a:lnTo>
                  <a:pt x="137060" y="20425"/>
                </a:lnTo>
                <a:lnTo>
                  <a:pt x="137059" y="20424"/>
                </a:lnTo>
                <a:lnTo>
                  <a:pt x="137059" y="20424"/>
                </a:lnTo>
                <a:lnTo>
                  <a:pt x="137050" y="20423"/>
                </a:lnTo>
                <a:lnTo>
                  <a:pt x="137049" y="20423"/>
                </a:lnTo>
                <a:lnTo>
                  <a:pt x="137048" y="20423"/>
                </a:lnTo>
                <a:lnTo>
                  <a:pt x="137048" y="20423"/>
                </a:lnTo>
                <a:lnTo>
                  <a:pt x="137046" y="20423"/>
                </a:lnTo>
                <a:lnTo>
                  <a:pt x="137045" y="20423"/>
                </a:lnTo>
                <a:lnTo>
                  <a:pt x="137045" y="20423"/>
                </a:lnTo>
                <a:lnTo>
                  <a:pt x="137043" y="20423"/>
                </a:lnTo>
                <a:lnTo>
                  <a:pt x="137041" y="20423"/>
                </a:lnTo>
                <a:lnTo>
                  <a:pt x="137036" y="20423"/>
                </a:lnTo>
                <a:lnTo>
                  <a:pt x="137024" y="20432"/>
                </a:lnTo>
                <a:lnTo>
                  <a:pt x="137019" y="20434"/>
                </a:lnTo>
                <a:lnTo>
                  <a:pt x="137019" y="20435"/>
                </a:lnTo>
                <a:lnTo>
                  <a:pt x="137018" y="20440"/>
                </a:lnTo>
                <a:lnTo>
                  <a:pt x="137018" y="20442"/>
                </a:lnTo>
                <a:lnTo>
                  <a:pt x="137018" y="20443"/>
                </a:lnTo>
                <a:lnTo>
                  <a:pt x="137015" y="20443"/>
                </a:lnTo>
                <a:lnTo>
                  <a:pt x="137011" y="20442"/>
                </a:lnTo>
                <a:lnTo>
                  <a:pt x="137009" y="20441"/>
                </a:lnTo>
                <a:lnTo>
                  <a:pt x="137001" y="20439"/>
                </a:lnTo>
                <a:lnTo>
                  <a:pt x="136999" y="20436"/>
                </a:lnTo>
                <a:lnTo>
                  <a:pt x="136998" y="20432"/>
                </a:lnTo>
                <a:lnTo>
                  <a:pt x="136996" y="20432"/>
                </a:lnTo>
                <a:lnTo>
                  <a:pt x="136996" y="20432"/>
                </a:lnTo>
                <a:lnTo>
                  <a:pt x="136989" y="20432"/>
                </a:lnTo>
                <a:lnTo>
                  <a:pt x="136983" y="20444"/>
                </a:lnTo>
                <a:lnTo>
                  <a:pt x="136983" y="20449"/>
                </a:lnTo>
                <a:lnTo>
                  <a:pt x="136980" y="20460"/>
                </a:lnTo>
                <a:lnTo>
                  <a:pt x="136976" y="20463"/>
                </a:lnTo>
                <a:lnTo>
                  <a:pt x="136976" y="20469"/>
                </a:lnTo>
                <a:lnTo>
                  <a:pt x="136973" y="20475"/>
                </a:lnTo>
                <a:lnTo>
                  <a:pt x="136970" y="20479"/>
                </a:lnTo>
                <a:lnTo>
                  <a:pt x="136970" y="20480"/>
                </a:lnTo>
                <a:lnTo>
                  <a:pt x="136966" y="20480"/>
                </a:lnTo>
                <a:lnTo>
                  <a:pt x="136953" y="20477"/>
                </a:lnTo>
                <a:lnTo>
                  <a:pt x="136951" y="20477"/>
                </a:lnTo>
                <a:lnTo>
                  <a:pt x="136948" y="20477"/>
                </a:lnTo>
                <a:lnTo>
                  <a:pt x="136947" y="20477"/>
                </a:lnTo>
                <a:lnTo>
                  <a:pt x="136945" y="20477"/>
                </a:lnTo>
                <a:lnTo>
                  <a:pt x="136942" y="20477"/>
                </a:lnTo>
                <a:lnTo>
                  <a:pt x="136938" y="20477"/>
                </a:lnTo>
                <a:lnTo>
                  <a:pt x="136936" y="20478"/>
                </a:lnTo>
                <a:lnTo>
                  <a:pt x="136933" y="20480"/>
                </a:lnTo>
                <a:lnTo>
                  <a:pt x="136931" y="20482"/>
                </a:lnTo>
                <a:lnTo>
                  <a:pt x="136922" y="20480"/>
                </a:lnTo>
                <a:lnTo>
                  <a:pt x="136920" y="20475"/>
                </a:lnTo>
                <a:lnTo>
                  <a:pt x="136918" y="20472"/>
                </a:lnTo>
                <a:lnTo>
                  <a:pt x="136915" y="20469"/>
                </a:lnTo>
                <a:lnTo>
                  <a:pt x="136914" y="20468"/>
                </a:lnTo>
                <a:lnTo>
                  <a:pt x="136912" y="20466"/>
                </a:lnTo>
                <a:lnTo>
                  <a:pt x="136905" y="20469"/>
                </a:lnTo>
                <a:lnTo>
                  <a:pt x="136902" y="20472"/>
                </a:lnTo>
                <a:lnTo>
                  <a:pt x="136896" y="20481"/>
                </a:lnTo>
                <a:lnTo>
                  <a:pt x="136896" y="20486"/>
                </a:lnTo>
                <a:lnTo>
                  <a:pt x="136896" y="20494"/>
                </a:lnTo>
                <a:lnTo>
                  <a:pt x="136889" y="20500"/>
                </a:lnTo>
                <a:lnTo>
                  <a:pt x="136883" y="20500"/>
                </a:lnTo>
                <a:lnTo>
                  <a:pt x="136883" y="20500"/>
                </a:lnTo>
                <a:lnTo>
                  <a:pt x="136881" y="20500"/>
                </a:lnTo>
                <a:lnTo>
                  <a:pt x="136881" y="20500"/>
                </a:lnTo>
                <a:lnTo>
                  <a:pt x="136874" y="20500"/>
                </a:lnTo>
                <a:lnTo>
                  <a:pt x="136872" y="20499"/>
                </a:lnTo>
                <a:lnTo>
                  <a:pt x="136869" y="20493"/>
                </a:lnTo>
                <a:lnTo>
                  <a:pt x="136870" y="20487"/>
                </a:lnTo>
                <a:lnTo>
                  <a:pt x="136873" y="20483"/>
                </a:lnTo>
                <a:lnTo>
                  <a:pt x="136874" y="20480"/>
                </a:lnTo>
                <a:lnTo>
                  <a:pt x="136873" y="20474"/>
                </a:lnTo>
                <a:lnTo>
                  <a:pt x="136872" y="20474"/>
                </a:lnTo>
                <a:lnTo>
                  <a:pt x="136872" y="20474"/>
                </a:lnTo>
                <a:lnTo>
                  <a:pt x="136870" y="20474"/>
                </a:lnTo>
                <a:lnTo>
                  <a:pt x="136868" y="20474"/>
                </a:lnTo>
                <a:lnTo>
                  <a:pt x="136864" y="20474"/>
                </a:lnTo>
                <a:lnTo>
                  <a:pt x="136859" y="20475"/>
                </a:lnTo>
                <a:lnTo>
                  <a:pt x="136854" y="20483"/>
                </a:lnTo>
                <a:lnTo>
                  <a:pt x="136852" y="20491"/>
                </a:lnTo>
                <a:lnTo>
                  <a:pt x="136851" y="20492"/>
                </a:lnTo>
                <a:lnTo>
                  <a:pt x="136847" y="20492"/>
                </a:lnTo>
                <a:lnTo>
                  <a:pt x="136845" y="20493"/>
                </a:lnTo>
                <a:lnTo>
                  <a:pt x="136843" y="20491"/>
                </a:lnTo>
                <a:lnTo>
                  <a:pt x="136841" y="20487"/>
                </a:lnTo>
                <a:lnTo>
                  <a:pt x="136838" y="20486"/>
                </a:lnTo>
                <a:lnTo>
                  <a:pt x="136833" y="20485"/>
                </a:lnTo>
                <a:lnTo>
                  <a:pt x="136825" y="20489"/>
                </a:lnTo>
                <a:lnTo>
                  <a:pt x="136824" y="20489"/>
                </a:lnTo>
                <a:lnTo>
                  <a:pt x="136822" y="20493"/>
                </a:lnTo>
                <a:lnTo>
                  <a:pt x="136820" y="20495"/>
                </a:lnTo>
                <a:lnTo>
                  <a:pt x="136820" y="20498"/>
                </a:lnTo>
                <a:lnTo>
                  <a:pt x="136819" y="20499"/>
                </a:lnTo>
                <a:lnTo>
                  <a:pt x="136816" y="20501"/>
                </a:lnTo>
                <a:lnTo>
                  <a:pt x="136811" y="20506"/>
                </a:lnTo>
                <a:lnTo>
                  <a:pt x="136808" y="20506"/>
                </a:lnTo>
                <a:lnTo>
                  <a:pt x="136804" y="20507"/>
                </a:lnTo>
                <a:lnTo>
                  <a:pt x="136802" y="20507"/>
                </a:lnTo>
                <a:lnTo>
                  <a:pt x="136802" y="20509"/>
                </a:lnTo>
                <a:lnTo>
                  <a:pt x="136802" y="20511"/>
                </a:lnTo>
                <a:lnTo>
                  <a:pt x="136796" y="20510"/>
                </a:lnTo>
                <a:lnTo>
                  <a:pt x="136791" y="20505"/>
                </a:lnTo>
                <a:lnTo>
                  <a:pt x="136788" y="20502"/>
                </a:lnTo>
                <a:lnTo>
                  <a:pt x="136785" y="20503"/>
                </a:lnTo>
                <a:lnTo>
                  <a:pt x="136781" y="20509"/>
                </a:lnTo>
                <a:lnTo>
                  <a:pt x="136779" y="20510"/>
                </a:lnTo>
                <a:lnTo>
                  <a:pt x="136778" y="20511"/>
                </a:lnTo>
                <a:lnTo>
                  <a:pt x="136769" y="20510"/>
                </a:lnTo>
                <a:lnTo>
                  <a:pt x="136768" y="20510"/>
                </a:lnTo>
                <a:lnTo>
                  <a:pt x="136767" y="20508"/>
                </a:lnTo>
                <a:lnTo>
                  <a:pt x="136767" y="20505"/>
                </a:lnTo>
                <a:lnTo>
                  <a:pt x="136761" y="20497"/>
                </a:lnTo>
                <a:lnTo>
                  <a:pt x="136759" y="20497"/>
                </a:lnTo>
                <a:lnTo>
                  <a:pt x="136757" y="20497"/>
                </a:lnTo>
                <a:lnTo>
                  <a:pt x="136750" y="20497"/>
                </a:lnTo>
                <a:lnTo>
                  <a:pt x="136746" y="20503"/>
                </a:lnTo>
                <a:lnTo>
                  <a:pt x="136745" y="20508"/>
                </a:lnTo>
                <a:lnTo>
                  <a:pt x="136745" y="20511"/>
                </a:lnTo>
                <a:lnTo>
                  <a:pt x="136740" y="20512"/>
                </a:lnTo>
                <a:lnTo>
                  <a:pt x="136735" y="20513"/>
                </a:lnTo>
                <a:lnTo>
                  <a:pt x="136731" y="20510"/>
                </a:lnTo>
                <a:lnTo>
                  <a:pt x="136726" y="20507"/>
                </a:lnTo>
                <a:lnTo>
                  <a:pt x="136723" y="20503"/>
                </a:lnTo>
                <a:lnTo>
                  <a:pt x="136722" y="20500"/>
                </a:lnTo>
                <a:lnTo>
                  <a:pt x="136720" y="20496"/>
                </a:lnTo>
                <a:lnTo>
                  <a:pt x="136720" y="20493"/>
                </a:lnTo>
                <a:lnTo>
                  <a:pt x="136723" y="20484"/>
                </a:lnTo>
                <a:lnTo>
                  <a:pt x="136720" y="20482"/>
                </a:lnTo>
                <a:lnTo>
                  <a:pt x="136717" y="20481"/>
                </a:lnTo>
                <a:lnTo>
                  <a:pt x="136715" y="20478"/>
                </a:lnTo>
                <a:lnTo>
                  <a:pt x="136708" y="20472"/>
                </a:lnTo>
                <a:lnTo>
                  <a:pt x="136706" y="20471"/>
                </a:lnTo>
                <a:lnTo>
                  <a:pt x="136705" y="20470"/>
                </a:lnTo>
                <a:lnTo>
                  <a:pt x="136704" y="20470"/>
                </a:lnTo>
                <a:lnTo>
                  <a:pt x="136698" y="20468"/>
                </a:lnTo>
                <a:lnTo>
                  <a:pt x="136690" y="20464"/>
                </a:lnTo>
                <a:lnTo>
                  <a:pt x="136686" y="20461"/>
                </a:lnTo>
                <a:lnTo>
                  <a:pt x="136684" y="20460"/>
                </a:lnTo>
                <a:lnTo>
                  <a:pt x="136683" y="20460"/>
                </a:lnTo>
                <a:lnTo>
                  <a:pt x="136681" y="20460"/>
                </a:lnTo>
                <a:lnTo>
                  <a:pt x="136681" y="20460"/>
                </a:lnTo>
                <a:lnTo>
                  <a:pt x="136676" y="20460"/>
                </a:lnTo>
                <a:lnTo>
                  <a:pt x="136674" y="20460"/>
                </a:lnTo>
                <a:lnTo>
                  <a:pt x="136666" y="20463"/>
                </a:lnTo>
                <a:lnTo>
                  <a:pt x="136656" y="20468"/>
                </a:lnTo>
                <a:lnTo>
                  <a:pt x="136656" y="20468"/>
                </a:lnTo>
                <a:lnTo>
                  <a:pt x="136653" y="20468"/>
                </a:lnTo>
                <a:lnTo>
                  <a:pt x="136649" y="20468"/>
                </a:lnTo>
                <a:lnTo>
                  <a:pt x="136646" y="20464"/>
                </a:lnTo>
                <a:lnTo>
                  <a:pt x="136640" y="20460"/>
                </a:lnTo>
                <a:lnTo>
                  <a:pt x="136638" y="20456"/>
                </a:lnTo>
                <a:lnTo>
                  <a:pt x="136638" y="20454"/>
                </a:lnTo>
                <a:lnTo>
                  <a:pt x="136633" y="20454"/>
                </a:lnTo>
                <a:lnTo>
                  <a:pt x="136631" y="20453"/>
                </a:lnTo>
                <a:lnTo>
                  <a:pt x="136630" y="20453"/>
                </a:lnTo>
                <a:lnTo>
                  <a:pt x="136628" y="20453"/>
                </a:lnTo>
                <a:lnTo>
                  <a:pt x="136625" y="20454"/>
                </a:lnTo>
                <a:lnTo>
                  <a:pt x="136620" y="20454"/>
                </a:lnTo>
                <a:lnTo>
                  <a:pt x="136617" y="20453"/>
                </a:lnTo>
                <a:lnTo>
                  <a:pt x="136616" y="20453"/>
                </a:lnTo>
                <a:lnTo>
                  <a:pt x="136614" y="20453"/>
                </a:lnTo>
                <a:lnTo>
                  <a:pt x="136613" y="20453"/>
                </a:lnTo>
                <a:lnTo>
                  <a:pt x="136608" y="20453"/>
                </a:lnTo>
                <a:lnTo>
                  <a:pt x="136607" y="20448"/>
                </a:lnTo>
                <a:lnTo>
                  <a:pt x="136607" y="20445"/>
                </a:lnTo>
                <a:lnTo>
                  <a:pt x="136608" y="20441"/>
                </a:lnTo>
                <a:lnTo>
                  <a:pt x="136608" y="20439"/>
                </a:lnTo>
                <a:lnTo>
                  <a:pt x="136608" y="20435"/>
                </a:lnTo>
                <a:lnTo>
                  <a:pt x="136608" y="20432"/>
                </a:lnTo>
                <a:lnTo>
                  <a:pt x="136604" y="20429"/>
                </a:lnTo>
                <a:lnTo>
                  <a:pt x="136598" y="20428"/>
                </a:lnTo>
                <a:lnTo>
                  <a:pt x="136598" y="20428"/>
                </a:lnTo>
                <a:lnTo>
                  <a:pt x="136596" y="20428"/>
                </a:lnTo>
                <a:lnTo>
                  <a:pt x="136595" y="20428"/>
                </a:lnTo>
                <a:lnTo>
                  <a:pt x="136593" y="20428"/>
                </a:lnTo>
                <a:lnTo>
                  <a:pt x="136590" y="20428"/>
                </a:lnTo>
                <a:lnTo>
                  <a:pt x="136586" y="20427"/>
                </a:lnTo>
                <a:lnTo>
                  <a:pt x="136584" y="20422"/>
                </a:lnTo>
                <a:lnTo>
                  <a:pt x="136584" y="20419"/>
                </a:lnTo>
                <a:lnTo>
                  <a:pt x="136583" y="20411"/>
                </a:lnTo>
                <a:lnTo>
                  <a:pt x="136582" y="20409"/>
                </a:lnTo>
                <a:lnTo>
                  <a:pt x="136581" y="20406"/>
                </a:lnTo>
                <a:lnTo>
                  <a:pt x="136576" y="20398"/>
                </a:lnTo>
                <a:lnTo>
                  <a:pt x="136573" y="20393"/>
                </a:lnTo>
                <a:lnTo>
                  <a:pt x="136573" y="20392"/>
                </a:lnTo>
                <a:lnTo>
                  <a:pt x="136567" y="20388"/>
                </a:lnTo>
                <a:lnTo>
                  <a:pt x="136561" y="20386"/>
                </a:lnTo>
                <a:lnTo>
                  <a:pt x="136560" y="20386"/>
                </a:lnTo>
                <a:lnTo>
                  <a:pt x="136556" y="20386"/>
                </a:lnTo>
                <a:lnTo>
                  <a:pt x="136555" y="20386"/>
                </a:lnTo>
                <a:lnTo>
                  <a:pt x="136554" y="20386"/>
                </a:lnTo>
                <a:lnTo>
                  <a:pt x="136552" y="20386"/>
                </a:lnTo>
                <a:lnTo>
                  <a:pt x="136552" y="20386"/>
                </a:lnTo>
                <a:lnTo>
                  <a:pt x="136546" y="20386"/>
                </a:lnTo>
                <a:lnTo>
                  <a:pt x="136539" y="20385"/>
                </a:lnTo>
                <a:lnTo>
                  <a:pt x="136532" y="20382"/>
                </a:lnTo>
                <a:lnTo>
                  <a:pt x="136532" y="20382"/>
                </a:lnTo>
                <a:lnTo>
                  <a:pt x="136532" y="20382"/>
                </a:lnTo>
                <a:lnTo>
                  <a:pt x="136529" y="20382"/>
                </a:lnTo>
                <a:lnTo>
                  <a:pt x="136522" y="20381"/>
                </a:lnTo>
                <a:lnTo>
                  <a:pt x="136516" y="20383"/>
                </a:lnTo>
                <a:lnTo>
                  <a:pt x="136508" y="20383"/>
                </a:lnTo>
                <a:lnTo>
                  <a:pt x="136507" y="20383"/>
                </a:lnTo>
                <a:lnTo>
                  <a:pt x="136511" y="20390"/>
                </a:lnTo>
                <a:lnTo>
                  <a:pt x="136516" y="20399"/>
                </a:lnTo>
                <a:lnTo>
                  <a:pt x="136516" y="20406"/>
                </a:lnTo>
                <a:lnTo>
                  <a:pt x="136514" y="20408"/>
                </a:lnTo>
                <a:lnTo>
                  <a:pt x="136514" y="20408"/>
                </a:lnTo>
                <a:lnTo>
                  <a:pt x="136514" y="20408"/>
                </a:lnTo>
                <a:lnTo>
                  <a:pt x="136506" y="20412"/>
                </a:lnTo>
                <a:lnTo>
                  <a:pt x="136498" y="20413"/>
                </a:lnTo>
                <a:lnTo>
                  <a:pt x="136495" y="20414"/>
                </a:lnTo>
                <a:lnTo>
                  <a:pt x="136494" y="20414"/>
                </a:lnTo>
                <a:lnTo>
                  <a:pt x="136488" y="20414"/>
                </a:lnTo>
                <a:lnTo>
                  <a:pt x="136488" y="20414"/>
                </a:lnTo>
                <a:lnTo>
                  <a:pt x="136484" y="20412"/>
                </a:lnTo>
                <a:lnTo>
                  <a:pt x="136477" y="20412"/>
                </a:lnTo>
                <a:lnTo>
                  <a:pt x="136476" y="20413"/>
                </a:lnTo>
                <a:lnTo>
                  <a:pt x="136476" y="20415"/>
                </a:lnTo>
                <a:lnTo>
                  <a:pt x="136476" y="20415"/>
                </a:lnTo>
                <a:lnTo>
                  <a:pt x="136476" y="20415"/>
                </a:lnTo>
                <a:lnTo>
                  <a:pt x="136469" y="20419"/>
                </a:lnTo>
                <a:lnTo>
                  <a:pt x="136462" y="20420"/>
                </a:lnTo>
                <a:lnTo>
                  <a:pt x="136459" y="20424"/>
                </a:lnTo>
                <a:lnTo>
                  <a:pt x="136457" y="20426"/>
                </a:lnTo>
                <a:lnTo>
                  <a:pt x="136457" y="20426"/>
                </a:lnTo>
                <a:lnTo>
                  <a:pt x="136450" y="20431"/>
                </a:lnTo>
                <a:lnTo>
                  <a:pt x="136445" y="20432"/>
                </a:lnTo>
                <a:lnTo>
                  <a:pt x="136442" y="20432"/>
                </a:lnTo>
                <a:lnTo>
                  <a:pt x="136440" y="20432"/>
                </a:lnTo>
                <a:lnTo>
                  <a:pt x="136433" y="20432"/>
                </a:lnTo>
                <a:lnTo>
                  <a:pt x="136429" y="20433"/>
                </a:lnTo>
                <a:lnTo>
                  <a:pt x="136426" y="20434"/>
                </a:lnTo>
                <a:lnTo>
                  <a:pt x="136418" y="20437"/>
                </a:lnTo>
                <a:lnTo>
                  <a:pt x="136414" y="20438"/>
                </a:lnTo>
                <a:lnTo>
                  <a:pt x="136411" y="20438"/>
                </a:lnTo>
                <a:lnTo>
                  <a:pt x="136398" y="20440"/>
                </a:lnTo>
                <a:lnTo>
                  <a:pt x="136397" y="20440"/>
                </a:lnTo>
                <a:lnTo>
                  <a:pt x="136391" y="20440"/>
                </a:lnTo>
                <a:lnTo>
                  <a:pt x="136383" y="20438"/>
                </a:lnTo>
                <a:lnTo>
                  <a:pt x="136382" y="20438"/>
                </a:lnTo>
                <a:lnTo>
                  <a:pt x="136378" y="20438"/>
                </a:lnTo>
                <a:lnTo>
                  <a:pt x="136375" y="20438"/>
                </a:lnTo>
                <a:lnTo>
                  <a:pt x="136369" y="20438"/>
                </a:lnTo>
                <a:lnTo>
                  <a:pt x="136366" y="20437"/>
                </a:lnTo>
                <a:lnTo>
                  <a:pt x="136362" y="20435"/>
                </a:lnTo>
                <a:lnTo>
                  <a:pt x="136356" y="20426"/>
                </a:lnTo>
                <a:lnTo>
                  <a:pt x="136353" y="20418"/>
                </a:lnTo>
                <a:lnTo>
                  <a:pt x="136352" y="20411"/>
                </a:lnTo>
                <a:lnTo>
                  <a:pt x="136351" y="20408"/>
                </a:lnTo>
                <a:lnTo>
                  <a:pt x="136348" y="20403"/>
                </a:lnTo>
                <a:lnTo>
                  <a:pt x="136347" y="20403"/>
                </a:lnTo>
                <a:lnTo>
                  <a:pt x="136346" y="20402"/>
                </a:lnTo>
                <a:lnTo>
                  <a:pt x="136343" y="20402"/>
                </a:lnTo>
                <a:lnTo>
                  <a:pt x="136340" y="20402"/>
                </a:lnTo>
                <a:lnTo>
                  <a:pt x="136335" y="20404"/>
                </a:lnTo>
                <a:lnTo>
                  <a:pt x="136328" y="20409"/>
                </a:lnTo>
                <a:lnTo>
                  <a:pt x="136328" y="20409"/>
                </a:lnTo>
                <a:lnTo>
                  <a:pt x="136327" y="20410"/>
                </a:lnTo>
                <a:lnTo>
                  <a:pt x="136326" y="20411"/>
                </a:lnTo>
                <a:lnTo>
                  <a:pt x="136322" y="20414"/>
                </a:lnTo>
                <a:lnTo>
                  <a:pt x="136321" y="20415"/>
                </a:lnTo>
                <a:lnTo>
                  <a:pt x="136314" y="20421"/>
                </a:lnTo>
                <a:lnTo>
                  <a:pt x="136313" y="20423"/>
                </a:lnTo>
                <a:lnTo>
                  <a:pt x="136313" y="20423"/>
                </a:lnTo>
                <a:lnTo>
                  <a:pt x="136313" y="20423"/>
                </a:lnTo>
                <a:lnTo>
                  <a:pt x="136306" y="20427"/>
                </a:lnTo>
                <a:lnTo>
                  <a:pt x="136304" y="20427"/>
                </a:lnTo>
                <a:lnTo>
                  <a:pt x="136302" y="20431"/>
                </a:lnTo>
                <a:lnTo>
                  <a:pt x="136298" y="20437"/>
                </a:lnTo>
                <a:lnTo>
                  <a:pt x="136298" y="20440"/>
                </a:lnTo>
                <a:lnTo>
                  <a:pt x="136293" y="20447"/>
                </a:lnTo>
                <a:lnTo>
                  <a:pt x="136291" y="20451"/>
                </a:lnTo>
                <a:lnTo>
                  <a:pt x="136287" y="20456"/>
                </a:lnTo>
                <a:lnTo>
                  <a:pt x="136279" y="20462"/>
                </a:lnTo>
                <a:lnTo>
                  <a:pt x="136272" y="20469"/>
                </a:lnTo>
                <a:lnTo>
                  <a:pt x="136272" y="20469"/>
                </a:lnTo>
                <a:lnTo>
                  <a:pt x="136272" y="20469"/>
                </a:lnTo>
                <a:lnTo>
                  <a:pt x="136269" y="20470"/>
                </a:lnTo>
                <a:lnTo>
                  <a:pt x="136265" y="20472"/>
                </a:lnTo>
                <a:lnTo>
                  <a:pt x="136263" y="20475"/>
                </a:lnTo>
                <a:lnTo>
                  <a:pt x="136258" y="20481"/>
                </a:lnTo>
                <a:lnTo>
                  <a:pt x="136258" y="20483"/>
                </a:lnTo>
                <a:lnTo>
                  <a:pt x="136256" y="20486"/>
                </a:lnTo>
                <a:lnTo>
                  <a:pt x="136254" y="20488"/>
                </a:lnTo>
                <a:lnTo>
                  <a:pt x="136247" y="20496"/>
                </a:lnTo>
                <a:lnTo>
                  <a:pt x="136247" y="20496"/>
                </a:lnTo>
                <a:lnTo>
                  <a:pt x="136247" y="20496"/>
                </a:lnTo>
                <a:lnTo>
                  <a:pt x="136244" y="20496"/>
                </a:lnTo>
                <a:lnTo>
                  <a:pt x="136242" y="20496"/>
                </a:lnTo>
                <a:lnTo>
                  <a:pt x="136241" y="20496"/>
                </a:lnTo>
                <a:lnTo>
                  <a:pt x="136230" y="20496"/>
                </a:lnTo>
                <a:lnTo>
                  <a:pt x="136228" y="20496"/>
                </a:lnTo>
                <a:lnTo>
                  <a:pt x="136226" y="20496"/>
                </a:lnTo>
                <a:lnTo>
                  <a:pt x="136223" y="20496"/>
                </a:lnTo>
                <a:lnTo>
                  <a:pt x="136220" y="20496"/>
                </a:lnTo>
                <a:lnTo>
                  <a:pt x="136205" y="20497"/>
                </a:lnTo>
                <a:lnTo>
                  <a:pt x="136187" y="20503"/>
                </a:lnTo>
                <a:lnTo>
                  <a:pt x="136184" y="20505"/>
                </a:lnTo>
                <a:lnTo>
                  <a:pt x="136171" y="20510"/>
                </a:lnTo>
                <a:lnTo>
                  <a:pt x="136166" y="20512"/>
                </a:lnTo>
                <a:lnTo>
                  <a:pt x="136160" y="20516"/>
                </a:lnTo>
                <a:lnTo>
                  <a:pt x="136158" y="20520"/>
                </a:lnTo>
                <a:lnTo>
                  <a:pt x="136154" y="20527"/>
                </a:lnTo>
                <a:lnTo>
                  <a:pt x="136151" y="20532"/>
                </a:lnTo>
                <a:lnTo>
                  <a:pt x="136150" y="20533"/>
                </a:lnTo>
                <a:lnTo>
                  <a:pt x="136142" y="20542"/>
                </a:lnTo>
                <a:lnTo>
                  <a:pt x="136142" y="20547"/>
                </a:lnTo>
                <a:lnTo>
                  <a:pt x="136143" y="20552"/>
                </a:lnTo>
                <a:lnTo>
                  <a:pt x="136143" y="20557"/>
                </a:lnTo>
                <a:lnTo>
                  <a:pt x="136143" y="20559"/>
                </a:lnTo>
                <a:lnTo>
                  <a:pt x="136143" y="20562"/>
                </a:lnTo>
                <a:lnTo>
                  <a:pt x="136148" y="20570"/>
                </a:lnTo>
                <a:lnTo>
                  <a:pt x="136148" y="20572"/>
                </a:lnTo>
                <a:lnTo>
                  <a:pt x="136151" y="20582"/>
                </a:lnTo>
                <a:lnTo>
                  <a:pt x="136151" y="20593"/>
                </a:lnTo>
                <a:lnTo>
                  <a:pt x="136151" y="20597"/>
                </a:lnTo>
                <a:lnTo>
                  <a:pt x="136152" y="20598"/>
                </a:lnTo>
                <a:lnTo>
                  <a:pt x="136155" y="20611"/>
                </a:lnTo>
                <a:lnTo>
                  <a:pt x="136161" y="20619"/>
                </a:lnTo>
                <a:lnTo>
                  <a:pt x="136161" y="20627"/>
                </a:lnTo>
                <a:lnTo>
                  <a:pt x="136159" y="20632"/>
                </a:lnTo>
                <a:lnTo>
                  <a:pt x="136159" y="20632"/>
                </a:lnTo>
                <a:lnTo>
                  <a:pt x="136159" y="20632"/>
                </a:lnTo>
                <a:lnTo>
                  <a:pt x="136147" y="20632"/>
                </a:lnTo>
                <a:lnTo>
                  <a:pt x="136143" y="20629"/>
                </a:lnTo>
                <a:lnTo>
                  <a:pt x="136141" y="20623"/>
                </a:lnTo>
                <a:lnTo>
                  <a:pt x="136141" y="20613"/>
                </a:lnTo>
                <a:lnTo>
                  <a:pt x="136141" y="20613"/>
                </a:lnTo>
                <a:lnTo>
                  <a:pt x="136140" y="20608"/>
                </a:lnTo>
                <a:lnTo>
                  <a:pt x="136133" y="20608"/>
                </a:lnTo>
                <a:lnTo>
                  <a:pt x="136119" y="20611"/>
                </a:lnTo>
                <a:lnTo>
                  <a:pt x="136119" y="20611"/>
                </a:lnTo>
                <a:lnTo>
                  <a:pt x="136117" y="20613"/>
                </a:lnTo>
                <a:lnTo>
                  <a:pt x="136114" y="20618"/>
                </a:lnTo>
                <a:lnTo>
                  <a:pt x="136113" y="20621"/>
                </a:lnTo>
                <a:lnTo>
                  <a:pt x="136105" y="20638"/>
                </a:lnTo>
                <a:lnTo>
                  <a:pt x="136097" y="20645"/>
                </a:lnTo>
                <a:lnTo>
                  <a:pt x="136096" y="20647"/>
                </a:lnTo>
                <a:lnTo>
                  <a:pt x="136091" y="20658"/>
                </a:lnTo>
                <a:lnTo>
                  <a:pt x="136091" y="20660"/>
                </a:lnTo>
                <a:lnTo>
                  <a:pt x="136091" y="20666"/>
                </a:lnTo>
                <a:lnTo>
                  <a:pt x="136091" y="20669"/>
                </a:lnTo>
                <a:lnTo>
                  <a:pt x="136091" y="20672"/>
                </a:lnTo>
                <a:lnTo>
                  <a:pt x="136090" y="20674"/>
                </a:lnTo>
                <a:lnTo>
                  <a:pt x="136089" y="20680"/>
                </a:lnTo>
                <a:lnTo>
                  <a:pt x="136086" y="20685"/>
                </a:lnTo>
                <a:lnTo>
                  <a:pt x="136073" y="20683"/>
                </a:lnTo>
                <a:lnTo>
                  <a:pt x="136069" y="20682"/>
                </a:lnTo>
                <a:lnTo>
                  <a:pt x="136065" y="20682"/>
                </a:lnTo>
                <a:lnTo>
                  <a:pt x="136064" y="20682"/>
                </a:lnTo>
                <a:lnTo>
                  <a:pt x="136062" y="20682"/>
                </a:lnTo>
                <a:lnTo>
                  <a:pt x="136061" y="20682"/>
                </a:lnTo>
                <a:lnTo>
                  <a:pt x="136058" y="20682"/>
                </a:lnTo>
                <a:lnTo>
                  <a:pt x="136054" y="20684"/>
                </a:lnTo>
                <a:lnTo>
                  <a:pt x="136054" y="20684"/>
                </a:lnTo>
                <a:lnTo>
                  <a:pt x="136054" y="20684"/>
                </a:lnTo>
                <a:lnTo>
                  <a:pt x="136053" y="20685"/>
                </a:lnTo>
                <a:lnTo>
                  <a:pt x="136049" y="20689"/>
                </a:lnTo>
                <a:lnTo>
                  <a:pt x="136048" y="20694"/>
                </a:lnTo>
                <a:lnTo>
                  <a:pt x="136045" y="20697"/>
                </a:lnTo>
                <a:lnTo>
                  <a:pt x="136045" y="20697"/>
                </a:lnTo>
                <a:lnTo>
                  <a:pt x="136041" y="20698"/>
                </a:lnTo>
                <a:lnTo>
                  <a:pt x="136035" y="20701"/>
                </a:lnTo>
                <a:lnTo>
                  <a:pt x="136035" y="20706"/>
                </a:lnTo>
                <a:lnTo>
                  <a:pt x="136035" y="20710"/>
                </a:lnTo>
                <a:lnTo>
                  <a:pt x="136035" y="20712"/>
                </a:lnTo>
                <a:lnTo>
                  <a:pt x="136035" y="20713"/>
                </a:lnTo>
                <a:lnTo>
                  <a:pt x="136034" y="20718"/>
                </a:lnTo>
                <a:lnTo>
                  <a:pt x="136031" y="20721"/>
                </a:lnTo>
                <a:lnTo>
                  <a:pt x="136031" y="20721"/>
                </a:lnTo>
                <a:lnTo>
                  <a:pt x="136031" y="20721"/>
                </a:lnTo>
                <a:lnTo>
                  <a:pt x="136025" y="20721"/>
                </a:lnTo>
                <a:lnTo>
                  <a:pt x="136025" y="20721"/>
                </a:lnTo>
                <a:lnTo>
                  <a:pt x="136021" y="20721"/>
                </a:lnTo>
                <a:lnTo>
                  <a:pt x="136014" y="20725"/>
                </a:lnTo>
                <a:lnTo>
                  <a:pt x="136002" y="20736"/>
                </a:lnTo>
                <a:lnTo>
                  <a:pt x="136001" y="20739"/>
                </a:lnTo>
                <a:lnTo>
                  <a:pt x="135998" y="20746"/>
                </a:lnTo>
                <a:lnTo>
                  <a:pt x="135996" y="20747"/>
                </a:lnTo>
                <a:lnTo>
                  <a:pt x="135994" y="20752"/>
                </a:lnTo>
                <a:lnTo>
                  <a:pt x="135993" y="20754"/>
                </a:lnTo>
                <a:lnTo>
                  <a:pt x="135993" y="20757"/>
                </a:lnTo>
                <a:lnTo>
                  <a:pt x="135993" y="20757"/>
                </a:lnTo>
                <a:lnTo>
                  <a:pt x="135989" y="20760"/>
                </a:lnTo>
                <a:lnTo>
                  <a:pt x="135985" y="20762"/>
                </a:lnTo>
                <a:lnTo>
                  <a:pt x="135985" y="20762"/>
                </a:lnTo>
                <a:lnTo>
                  <a:pt x="135985" y="20774"/>
                </a:lnTo>
                <a:lnTo>
                  <a:pt x="135985" y="20775"/>
                </a:lnTo>
                <a:lnTo>
                  <a:pt x="135986" y="20781"/>
                </a:lnTo>
                <a:lnTo>
                  <a:pt x="135993" y="20796"/>
                </a:lnTo>
                <a:lnTo>
                  <a:pt x="135991" y="20804"/>
                </a:lnTo>
                <a:lnTo>
                  <a:pt x="135986" y="20810"/>
                </a:lnTo>
                <a:lnTo>
                  <a:pt x="135982" y="20816"/>
                </a:lnTo>
                <a:lnTo>
                  <a:pt x="135977" y="20819"/>
                </a:lnTo>
                <a:lnTo>
                  <a:pt x="135976" y="20820"/>
                </a:lnTo>
                <a:lnTo>
                  <a:pt x="135974" y="20822"/>
                </a:lnTo>
                <a:lnTo>
                  <a:pt x="135974" y="20822"/>
                </a:lnTo>
                <a:lnTo>
                  <a:pt x="135974" y="20822"/>
                </a:lnTo>
                <a:lnTo>
                  <a:pt x="135972" y="20822"/>
                </a:lnTo>
                <a:lnTo>
                  <a:pt x="135966" y="20823"/>
                </a:lnTo>
                <a:lnTo>
                  <a:pt x="135964" y="20829"/>
                </a:lnTo>
                <a:lnTo>
                  <a:pt x="135964" y="20836"/>
                </a:lnTo>
                <a:lnTo>
                  <a:pt x="135963" y="20841"/>
                </a:lnTo>
                <a:lnTo>
                  <a:pt x="135956" y="20846"/>
                </a:lnTo>
                <a:lnTo>
                  <a:pt x="135952" y="20849"/>
                </a:lnTo>
                <a:lnTo>
                  <a:pt x="135952" y="20849"/>
                </a:lnTo>
                <a:lnTo>
                  <a:pt x="135922" y="20865"/>
                </a:lnTo>
                <a:lnTo>
                  <a:pt x="135919" y="20865"/>
                </a:lnTo>
                <a:lnTo>
                  <a:pt x="135916" y="20865"/>
                </a:lnTo>
                <a:lnTo>
                  <a:pt x="135915" y="20866"/>
                </a:lnTo>
                <a:lnTo>
                  <a:pt x="135914" y="20866"/>
                </a:lnTo>
                <a:lnTo>
                  <a:pt x="135914" y="20866"/>
                </a:lnTo>
                <a:lnTo>
                  <a:pt x="135907" y="20871"/>
                </a:lnTo>
                <a:lnTo>
                  <a:pt x="135905" y="20872"/>
                </a:lnTo>
                <a:lnTo>
                  <a:pt x="135902" y="20873"/>
                </a:lnTo>
                <a:lnTo>
                  <a:pt x="135896" y="20877"/>
                </a:lnTo>
                <a:lnTo>
                  <a:pt x="135892" y="20878"/>
                </a:lnTo>
                <a:lnTo>
                  <a:pt x="135887" y="20879"/>
                </a:lnTo>
                <a:lnTo>
                  <a:pt x="135884" y="20880"/>
                </a:lnTo>
                <a:lnTo>
                  <a:pt x="135881" y="20881"/>
                </a:lnTo>
                <a:lnTo>
                  <a:pt x="135877" y="20883"/>
                </a:lnTo>
                <a:lnTo>
                  <a:pt x="135875" y="20884"/>
                </a:lnTo>
                <a:lnTo>
                  <a:pt x="135868" y="20889"/>
                </a:lnTo>
                <a:lnTo>
                  <a:pt x="135865" y="20889"/>
                </a:lnTo>
                <a:lnTo>
                  <a:pt x="135865" y="20889"/>
                </a:lnTo>
                <a:lnTo>
                  <a:pt x="135861" y="20889"/>
                </a:lnTo>
                <a:lnTo>
                  <a:pt x="135861" y="20890"/>
                </a:lnTo>
                <a:lnTo>
                  <a:pt x="135853" y="20897"/>
                </a:lnTo>
                <a:lnTo>
                  <a:pt x="135844" y="20906"/>
                </a:lnTo>
                <a:lnTo>
                  <a:pt x="135844" y="20906"/>
                </a:lnTo>
                <a:lnTo>
                  <a:pt x="135844" y="20906"/>
                </a:lnTo>
                <a:lnTo>
                  <a:pt x="135836" y="20911"/>
                </a:lnTo>
                <a:lnTo>
                  <a:pt x="135833" y="20915"/>
                </a:lnTo>
                <a:lnTo>
                  <a:pt x="135829" y="20918"/>
                </a:lnTo>
                <a:lnTo>
                  <a:pt x="135823" y="20923"/>
                </a:lnTo>
                <a:lnTo>
                  <a:pt x="135823" y="20923"/>
                </a:lnTo>
                <a:lnTo>
                  <a:pt x="135820" y="20923"/>
                </a:lnTo>
                <a:lnTo>
                  <a:pt x="135819" y="20923"/>
                </a:lnTo>
                <a:lnTo>
                  <a:pt x="135818" y="20923"/>
                </a:lnTo>
                <a:lnTo>
                  <a:pt x="135818" y="20923"/>
                </a:lnTo>
                <a:lnTo>
                  <a:pt x="135817" y="20923"/>
                </a:lnTo>
                <a:lnTo>
                  <a:pt x="135816" y="20923"/>
                </a:lnTo>
                <a:lnTo>
                  <a:pt x="135814" y="20923"/>
                </a:lnTo>
                <a:lnTo>
                  <a:pt x="135811" y="20923"/>
                </a:lnTo>
                <a:lnTo>
                  <a:pt x="135811" y="20923"/>
                </a:lnTo>
                <a:lnTo>
                  <a:pt x="135809" y="20923"/>
                </a:lnTo>
                <a:lnTo>
                  <a:pt x="135808" y="20917"/>
                </a:lnTo>
                <a:lnTo>
                  <a:pt x="135814" y="20909"/>
                </a:lnTo>
                <a:lnTo>
                  <a:pt x="135815" y="20908"/>
                </a:lnTo>
                <a:lnTo>
                  <a:pt x="135816" y="20905"/>
                </a:lnTo>
                <a:lnTo>
                  <a:pt x="135814" y="20902"/>
                </a:lnTo>
                <a:lnTo>
                  <a:pt x="135813" y="20902"/>
                </a:lnTo>
                <a:lnTo>
                  <a:pt x="135810" y="20902"/>
                </a:lnTo>
                <a:lnTo>
                  <a:pt x="135809" y="20902"/>
                </a:lnTo>
                <a:lnTo>
                  <a:pt x="135807" y="20902"/>
                </a:lnTo>
                <a:lnTo>
                  <a:pt x="135807" y="20902"/>
                </a:lnTo>
                <a:lnTo>
                  <a:pt x="135806" y="20902"/>
                </a:lnTo>
                <a:lnTo>
                  <a:pt x="135805" y="20902"/>
                </a:lnTo>
                <a:lnTo>
                  <a:pt x="135804" y="20902"/>
                </a:lnTo>
                <a:lnTo>
                  <a:pt x="135802" y="20901"/>
                </a:lnTo>
                <a:lnTo>
                  <a:pt x="135799" y="20900"/>
                </a:lnTo>
                <a:lnTo>
                  <a:pt x="135797" y="20899"/>
                </a:lnTo>
                <a:lnTo>
                  <a:pt x="135795" y="20896"/>
                </a:lnTo>
                <a:lnTo>
                  <a:pt x="135794" y="20896"/>
                </a:lnTo>
                <a:lnTo>
                  <a:pt x="135790" y="20893"/>
                </a:lnTo>
                <a:lnTo>
                  <a:pt x="135787" y="20892"/>
                </a:lnTo>
                <a:lnTo>
                  <a:pt x="135780" y="20892"/>
                </a:lnTo>
                <a:lnTo>
                  <a:pt x="135775" y="20892"/>
                </a:lnTo>
                <a:lnTo>
                  <a:pt x="135770" y="20889"/>
                </a:lnTo>
                <a:lnTo>
                  <a:pt x="135767" y="20885"/>
                </a:lnTo>
                <a:lnTo>
                  <a:pt x="135767" y="20883"/>
                </a:lnTo>
                <a:lnTo>
                  <a:pt x="135763" y="20877"/>
                </a:lnTo>
                <a:lnTo>
                  <a:pt x="135759" y="20876"/>
                </a:lnTo>
                <a:lnTo>
                  <a:pt x="135755" y="20877"/>
                </a:lnTo>
                <a:lnTo>
                  <a:pt x="135755" y="20876"/>
                </a:lnTo>
                <a:lnTo>
                  <a:pt x="135751" y="20878"/>
                </a:lnTo>
                <a:lnTo>
                  <a:pt x="135748" y="20880"/>
                </a:lnTo>
                <a:lnTo>
                  <a:pt x="135745" y="20882"/>
                </a:lnTo>
                <a:lnTo>
                  <a:pt x="135734" y="20901"/>
                </a:lnTo>
                <a:lnTo>
                  <a:pt x="135730" y="20906"/>
                </a:lnTo>
                <a:lnTo>
                  <a:pt x="135729" y="20907"/>
                </a:lnTo>
                <a:lnTo>
                  <a:pt x="135726" y="20911"/>
                </a:lnTo>
                <a:lnTo>
                  <a:pt x="135721" y="20917"/>
                </a:lnTo>
                <a:lnTo>
                  <a:pt x="135719" y="20919"/>
                </a:lnTo>
                <a:lnTo>
                  <a:pt x="135718" y="20920"/>
                </a:lnTo>
                <a:lnTo>
                  <a:pt x="135714" y="20922"/>
                </a:lnTo>
                <a:lnTo>
                  <a:pt x="135714" y="20925"/>
                </a:lnTo>
                <a:lnTo>
                  <a:pt x="135714" y="20927"/>
                </a:lnTo>
                <a:lnTo>
                  <a:pt x="135714" y="20933"/>
                </a:lnTo>
                <a:lnTo>
                  <a:pt x="135710" y="20941"/>
                </a:lnTo>
                <a:lnTo>
                  <a:pt x="135710" y="20943"/>
                </a:lnTo>
                <a:lnTo>
                  <a:pt x="135709" y="20947"/>
                </a:lnTo>
                <a:lnTo>
                  <a:pt x="135709" y="20947"/>
                </a:lnTo>
                <a:lnTo>
                  <a:pt x="135704" y="20947"/>
                </a:lnTo>
                <a:lnTo>
                  <a:pt x="135702" y="20947"/>
                </a:lnTo>
                <a:lnTo>
                  <a:pt x="135702" y="20946"/>
                </a:lnTo>
                <a:lnTo>
                  <a:pt x="135696" y="20942"/>
                </a:lnTo>
                <a:lnTo>
                  <a:pt x="135691" y="20934"/>
                </a:lnTo>
                <a:lnTo>
                  <a:pt x="135690" y="20933"/>
                </a:lnTo>
                <a:lnTo>
                  <a:pt x="135685" y="20928"/>
                </a:lnTo>
                <a:lnTo>
                  <a:pt x="135685" y="20928"/>
                </a:lnTo>
                <a:lnTo>
                  <a:pt x="135682" y="20928"/>
                </a:lnTo>
                <a:lnTo>
                  <a:pt x="135679" y="20928"/>
                </a:lnTo>
                <a:lnTo>
                  <a:pt x="135675" y="20929"/>
                </a:lnTo>
                <a:lnTo>
                  <a:pt x="135672" y="20931"/>
                </a:lnTo>
                <a:lnTo>
                  <a:pt x="135660" y="20936"/>
                </a:lnTo>
                <a:lnTo>
                  <a:pt x="135654" y="20942"/>
                </a:lnTo>
                <a:lnTo>
                  <a:pt x="135652" y="20944"/>
                </a:lnTo>
                <a:lnTo>
                  <a:pt x="135649" y="20953"/>
                </a:lnTo>
                <a:lnTo>
                  <a:pt x="135648" y="20956"/>
                </a:lnTo>
                <a:lnTo>
                  <a:pt x="135643" y="20960"/>
                </a:lnTo>
                <a:lnTo>
                  <a:pt x="135634" y="20967"/>
                </a:lnTo>
                <a:lnTo>
                  <a:pt x="135633" y="20967"/>
                </a:lnTo>
                <a:lnTo>
                  <a:pt x="135631" y="20967"/>
                </a:lnTo>
                <a:lnTo>
                  <a:pt x="135622" y="20970"/>
                </a:lnTo>
                <a:lnTo>
                  <a:pt x="135621" y="20972"/>
                </a:lnTo>
                <a:lnTo>
                  <a:pt x="135621" y="20978"/>
                </a:lnTo>
                <a:lnTo>
                  <a:pt x="135623" y="20984"/>
                </a:lnTo>
                <a:lnTo>
                  <a:pt x="135624" y="20986"/>
                </a:lnTo>
                <a:lnTo>
                  <a:pt x="135622" y="20990"/>
                </a:lnTo>
                <a:lnTo>
                  <a:pt x="135619" y="20995"/>
                </a:lnTo>
                <a:lnTo>
                  <a:pt x="135619" y="20998"/>
                </a:lnTo>
                <a:lnTo>
                  <a:pt x="135619" y="21002"/>
                </a:lnTo>
                <a:lnTo>
                  <a:pt x="135619" y="21004"/>
                </a:lnTo>
                <a:lnTo>
                  <a:pt x="135617" y="21008"/>
                </a:lnTo>
                <a:lnTo>
                  <a:pt x="135616" y="21011"/>
                </a:lnTo>
                <a:lnTo>
                  <a:pt x="135615" y="21013"/>
                </a:lnTo>
                <a:lnTo>
                  <a:pt x="135612" y="21017"/>
                </a:lnTo>
                <a:lnTo>
                  <a:pt x="135610" y="21024"/>
                </a:lnTo>
                <a:lnTo>
                  <a:pt x="135607" y="21026"/>
                </a:lnTo>
                <a:lnTo>
                  <a:pt x="135599" y="21026"/>
                </a:lnTo>
                <a:lnTo>
                  <a:pt x="135597" y="21026"/>
                </a:lnTo>
                <a:lnTo>
                  <a:pt x="135597" y="21026"/>
                </a:lnTo>
                <a:lnTo>
                  <a:pt x="135593" y="21026"/>
                </a:lnTo>
                <a:lnTo>
                  <a:pt x="135593" y="21026"/>
                </a:lnTo>
                <a:lnTo>
                  <a:pt x="135590" y="21026"/>
                </a:lnTo>
                <a:lnTo>
                  <a:pt x="135587" y="21029"/>
                </a:lnTo>
                <a:lnTo>
                  <a:pt x="135586" y="21030"/>
                </a:lnTo>
                <a:lnTo>
                  <a:pt x="135586" y="21032"/>
                </a:lnTo>
                <a:lnTo>
                  <a:pt x="135584" y="21036"/>
                </a:lnTo>
                <a:lnTo>
                  <a:pt x="135577" y="21038"/>
                </a:lnTo>
                <a:lnTo>
                  <a:pt x="135577" y="21038"/>
                </a:lnTo>
                <a:lnTo>
                  <a:pt x="135572" y="21038"/>
                </a:lnTo>
                <a:lnTo>
                  <a:pt x="135570" y="21038"/>
                </a:lnTo>
                <a:lnTo>
                  <a:pt x="135563" y="21036"/>
                </a:lnTo>
                <a:lnTo>
                  <a:pt x="135557" y="21034"/>
                </a:lnTo>
                <a:lnTo>
                  <a:pt x="135552" y="21031"/>
                </a:lnTo>
                <a:lnTo>
                  <a:pt x="135549" y="21029"/>
                </a:lnTo>
                <a:lnTo>
                  <a:pt x="135546" y="21029"/>
                </a:lnTo>
                <a:lnTo>
                  <a:pt x="135545" y="21029"/>
                </a:lnTo>
                <a:lnTo>
                  <a:pt x="135543" y="21029"/>
                </a:lnTo>
                <a:lnTo>
                  <a:pt x="135542" y="21029"/>
                </a:lnTo>
                <a:lnTo>
                  <a:pt x="135540" y="21029"/>
                </a:lnTo>
                <a:lnTo>
                  <a:pt x="135539" y="21031"/>
                </a:lnTo>
                <a:lnTo>
                  <a:pt x="135539" y="21033"/>
                </a:lnTo>
                <a:lnTo>
                  <a:pt x="135540" y="21038"/>
                </a:lnTo>
                <a:lnTo>
                  <a:pt x="135543" y="21042"/>
                </a:lnTo>
                <a:lnTo>
                  <a:pt x="135546" y="21047"/>
                </a:lnTo>
                <a:lnTo>
                  <a:pt x="135558" y="21060"/>
                </a:lnTo>
                <a:lnTo>
                  <a:pt x="135558" y="21061"/>
                </a:lnTo>
                <a:lnTo>
                  <a:pt x="135560" y="21064"/>
                </a:lnTo>
                <a:lnTo>
                  <a:pt x="135560" y="21073"/>
                </a:lnTo>
                <a:lnTo>
                  <a:pt x="135559" y="21077"/>
                </a:lnTo>
                <a:lnTo>
                  <a:pt x="135553" y="21082"/>
                </a:lnTo>
                <a:lnTo>
                  <a:pt x="135551" y="21084"/>
                </a:lnTo>
                <a:lnTo>
                  <a:pt x="135550" y="21084"/>
                </a:lnTo>
                <a:lnTo>
                  <a:pt x="135548" y="21086"/>
                </a:lnTo>
                <a:lnTo>
                  <a:pt x="135546" y="21091"/>
                </a:lnTo>
                <a:lnTo>
                  <a:pt x="135547" y="21093"/>
                </a:lnTo>
                <a:lnTo>
                  <a:pt x="135549" y="21100"/>
                </a:lnTo>
                <a:lnTo>
                  <a:pt x="135551" y="21105"/>
                </a:lnTo>
                <a:lnTo>
                  <a:pt x="135551" y="21110"/>
                </a:lnTo>
                <a:lnTo>
                  <a:pt x="135549" y="21117"/>
                </a:lnTo>
                <a:lnTo>
                  <a:pt x="135539" y="21120"/>
                </a:lnTo>
                <a:lnTo>
                  <a:pt x="135536" y="21121"/>
                </a:lnTo>
                <a:lnTo>
                  <a:pt x="135535" y="21121"/>
                </a:lnTo>
                <a:lnTo>
                  <a:pt x="135533" y="21122"/>
                </a:lnTo>
                <a:lnTo>
                  <a:pt x="135532" y="21122"/>
                </a:lnTo>
                <a:lnTo>
                  <a:pt x="135526" y="21120"/>
                </a:lnTo>
                <a:lnTo>
                  <a:pt x="135524" y="21119"/>
                </a:lnTo>
                <a:lnTo>
                  <a:pt x="135524" y="21119"/>
                </a:lnTo>
                <a:lnTo>
                  <a:pt x="135518" y="21119"/>
                </a:lnTo>
                <a:lnTo>
                  <a:pt x="135515" y="21120"/>
                </a:lnTo>
                <a:lnTo>
                  <a:pt x="135514" y="21121"/>
                </a:lnTo>
                <a:lnTo>
                  <a:pt x="135507" y="21126"/>
                </a:lnTo>
                <a:lnTo>
                  <a:pt x="135506" y="21127"/>
                </a:lnTo>
                <a:lnTo>
                  <a:pt x="135502" y="21129"/>
                </a:lnTo>
                <a:lnTo>
                  <a:pt x="135498" y="21130"/>
                </a:lnTo>
                <a:lnTo>
                  <a:pt x="135498" y="21130"/>
                </a:lnTo>
                <a:lnTo>
                  <a:pt x="135493" y="21130"/>
                </a:lnTo>
                <a:lnTo>
                  <a:pt x="135491" y="21130"/>
                </a:lnTo>
                <a:lnTo>
                  <a:pt x="135483" y="21130"/>
                </a:lnTo>
                <a:lnTo>
                  <a:pt x="135481" y="21130"/>
                </a:lnTo>
                <a:lnTo>
                  <a:pt x="135476" y="21130"/>
                </a:lnTo>
                <a:lnTo>
                  <a:pt x="135475" y="21130"/>
                </a:lnTo>
                <a:lnTo>
                  <a:pt x="135474" y="21130"/>
                </a:lnTo>
                <a:lnTo>
                  <a:pt x="135473" y="21130"/>
                </a:lnTo>
                <a:lnTo>
                  <a:pt x="135469" y="21130"/>
                </a:lnTo>
                <a:lnTo>
                  <a:pt x="135466" y="21130"/>
                </a:lnTo>
                <a:lnTo>
                  <a:pt x="135466" y="21130"/>
                </a:lnTo>
                <a:lnTo>
                  <a:pt x="135464" y="21130"/>
                </a:lnTo>
                <a:lnTo>
                  <a:pt x="135460" y="21130"/>
                </a:lnTo>
                <a:lnTo>
                  <a:pt x="135457" y="21130"/>
                </a:lnTo>
                <a:lnTo>
                  <a:pt x="135450" y="21127"/>
                </a:lnTo>
                <a:lnTo>
                  <a:pt x="135449" y="21127"/>
                </a:lnTo>
                <a:lnTo>
                  <a:pt x="135448" y="21126"/>
                </a:lnTo>
                <a:lnTo>
                  <a:pt x="135440" y="21125"/>
                </a:lnTo>
                <a:lnTo>
                  <a:pt x="135440" y="21125"/>
                </a:lnTo>
                <a:lnTo>
                  <a:pt x="135438" y="21125"/>
                </a:lnTo>
                <a:lnTo>
                  <a:pt x="135437" y="21123"/>
                </a:lnTo>
                <a:lnTo>
                  <a:pt x="135421" y="21114"/>
                </a:lnTo>
                <a:lnTo>
                  <a:pt x="135412" y="21108"/>
                </a:lnTo>
                <a:lnTo>
                  <a:pt x="135408" y="21107"/>
                </a:lnTo>
                <a:lnTo>
                  <a:pt x="135405" y="21107"/>
                </a:lnTo>
                <a:lnTo>
                  <a:pt x="135403" y="21107"/>
                </a:lnTo>
                <a:lnTo>
                  <a:pt x="135403" y="21107"/>
                </a:lnTo>
                <a:lnTo>
                  <a:pt x="135401" y="21107"/>
                </a:lnTo>
                <a:lnTo>
                  <a:pt x="135396" y="21107"/>
                </a:lnTo>
                <a:lnTo>
                  <a:pt x="135394" y="21107"/>
                </a:lnTo>
                <a:lnTo>
                  <a:pt x="135389" y="21108"/>
                </a:lnTo>
                <a:lnTo>
                  <a:pt x="135384" y="21113"/>
                </a:lnTo>
                <a:lnTo>
                  <a:pt x="135383" y="21113"/>
                </a:lnTo>
                <a:lnTo>
                  <a:pt x="135381" y="21116"/>
                </a:lnTo>
                <a:lnTo>
                  <a:pt x="135379" y="21122"/>
                </a:lnTo>
                <a:lnTo>
                  <a:pt x="135379" y="21129"/>
                </a:lnTo>
                <a:lnTo>
                  <a:pt x="135379" y="21130"/>
                </a:lnTo>
                <a:lnTo>
                  <a:pt x="135383" y="21133"/>
                </a:lnTo>
                <a:lnTo>
                  <a:pt x="135390" y="21139"/>
                </a:lnTo>
                <a:lnTo>
                  <a:pt x="135395" y="21140"/>
                </a:lnTo>
                <a:lnTo>
                  <a:pt x="135396" y="21145"/>
                </a:lnTo>
                <a:lnTo>
                  <a:pt x="135395" y="21148"/>
                </a:lnTo>
                <a:lnTo>
                  <a:pt x="135394" y="21150"/>
                </a:lnTo>
                <a:lnTo>
                  <a:pt x="135385" y="21151"/>
                </a:lnTo>
                <a:lnTo>
                  <a:pt x="135373" y="21153"/>
                </a:lnTo>
                <a:lnTo>
                  <a:pt x="135364" y="21154"/>
                </a:lnTo>
                <a:lnTo>
                  <a:pt x="135361" y="21154"/>
                </a:lnTo>
                <a:lnTo>
                  <a:pt x="135359" y="21154"/>
                </a:lnTo>
                <a:lnTo>
                  <a:pt x="135358" y="21154"/>
                </a:lnTo>
                <a:lnTo>
                  <a:pt x="135357" y="21154"/>
                </a:lnTo>
                <a:lnTo>
                  <a:pt x="135357" y="21154"/>
                </a:lnTo>
                <a:lnTo>
                  <a:pt x="135356" y="21154"/>
                </a:lnTo>
                <a:lnTo>
                  <a:pt x="135355" y="21154"/>
                </a:lnTo>
                <a:lnTo>
                  <a:pt x="135355" y="21154"/>
                </a:lnTo>
                <a:lnTo>
                  <a:pt x="135351" y="21154"/>
                </a:lnTo>
                <a:lnTo>
                  <a:pt x="135351" y="21154"/>
                </a:lnTo>
                <a:lnTo>
                  <a:pt x="135349" y="21154"/>
                </a:lnTo>
                <a:lnTo>
                  <a:pt x="135349" y="21154"/>
                </a:lnTo>
                <a:lnTo>
                  <a:pt x="135345" y="21154"/>
                </a:lnTo>
                <a:lnTo>
                  <a:pt x="135345" y="21154"/>
                </a:lnTo>
                <a:lnTo>
                  <a:pt x="135342" y="21154"/>
                </a:lnTo>
                <a:lnTo>
                  <a:pt x="135342" y="21154"/>
                </a:lnTo>
                <a:lnTo>
                  <a:pt x="135338" y="21152"/>
                </a:lnTo>
                <a:lnTo>
                  <a:pt x="135337" y="21152"/>
                </a:lnTo>
                <a:lnTo>
                  <a:pt x="135330" y="21150"/>
                </a:lnTo>
                <a:lnTo>
                  <a:pt x="135329" y="21150"/>
                </a:lnTo>
                <a:lnTo>
                  <a:pt x="135328" y="21150"/>
                </a:lnTo>
                <a:lnTo>
                  <a:pt x="135321" y="21151"/>
                </a:lnTo>
                <a:lnTo>
                  <a:pt x="135317" y="21152"/>
                </a:lnTo>
                <a:lnTo>
                  <a:pt x="135312" y="21153"/>
                </a:lnTo>
                <a:lnTo>
                  <a:pt x="135309" y="21154"/>
                </a:lnTo>
                <a:lnTo>
                  <a:pt x="135306" y="21155"/>
                </a:lnTo>
                <a:lnTo>
                  <a:pt x="135301" y="21157"/>
                </a:lnTo>
                <a:lnTo>
                  <a:pt x="135298" y="21158"/>
                </a:lnTo>
                <a:lnTo>
                  <a:pt x="135297" y="21158"/>
                </a:lnTo>
                <a:lnTo>
                  <a:pt x="135296" y="21158"/>
                </a:lnTo>
                <a:lnTo>
                  <a:pt x="135287" y="21153"/>
                </a:lnTo>
                <a:lnTo>
                  <a:pt x="135284" y="21147"/>
                </a:lnTo>
                <a:lnTo>
                  <a:pt x="135282" y="21144"/>
                </a:lnTo>
                <a:lnTo>
                  <a:pt x="135282" y="21141"/>
                </a:lnTo>
                <a:lnTo>
                  <a:pt x="135281" y="21139"/>
                </a:lnTo>
                <a:lnTo>
                  <a:pt x="135279" y="21134"/>
                </a:lnTo>
                <a:lnTo>
                  <a:pt x="135278" y="21134"/>
                </a:lnTo>
                <a:lnTo>
                  <a:pt x="135277" y="21134"/>
                </a:lnTo>
                <a:lnTo>
                  <a:pt x="135276" y="21134"/>
                </a:lnTo>
                <a:lnTo>
                  <a:pt x="135276" y="21134"/>
                </a:lnTo>
                <a:lnTo>
                  <a:pt x="135273" y="21134"/>
                </a:lnTo>
                <a:lnTo>
                  <a:pt x="135271" y="21134"/>
                </a:lnTo>
                <a:lnTo>
                  <a:pt x="135269" y="21134"/>
                </a:lnTo>
                <a:lnTo>
                  <a:pt x="135268" y="21135"/>
                </a:lnTo>
                <a:lnTo>
                  <a:pt x="135263" y="21136"/>
                </a:lnTo>
                <a:lnTo>
                  <a:pt x="135262" y="21137"/>
                </a:lnTo>
                <a:lnTo>
                  <a:pt x="135243" y="21135"/>
                </a:lnTo>
                <a:lnTo>
                  <a:pt x="135247" y="21130"/>
                </a:lnTo>
                <a:lnTo>
                  <a:pt x="135251" y="21125"/>
                </a:lnTo>
                <a:lnTo>
                  <a:pt x="135262" y="21117"/>
                </a:lnTo>
                <a:lnTo>
                  <a:pt x="135264" y="21115"/>
                </a:lnTo>
                <a:lnTo>
                  <a:pt x="135269" y="21113"/>
                </a:lnTo>
                <a:lnTo>
                  <a:pt x="135276" y="21110"/>
                </a:lnTo>
                <a:lnTo>
                  <a:pt x="135280" y="21109"/>
                </a:lnTo>
                <a:lnTo>
                  <a:pt x="135280" y="21103"/>
                </a:lnTo>
                <a:lnTo>
                  <a:pt x="135280" y="21100"/>
                </a:lnTo>
                <a:lnTo>
                  <a:pt x="135280" y="21093"/>
                </a:lnTo>
                <a:lnTo>
                  <a:pt x="135276" y="21086"/>
                </a:lnTo>
                <a:lnTo>
                  <a:pt x="135271" y="21080"/>
                </a:lnTo>
                <a:lnTo>
                  <a:pt x="135269" y="21076"/>
                </a:lnTo>
                <a:lnTo>
                  <a:pt x="135266" y="21072"/>
                </a:lnTo>
                <a:lnTo>
                  <a:pt x="135264" y="21072"/>
                </a:lnTo>
                <a:lnTo>
                  <a:pt x="135262" y="21072"/>
                </a:lnTo>
                <a:lnTo>
                  <a:pt x="135260" y="21071"/>
                </a:lnTo>
                <a:lnTo>
                  <a:pt x="135255" y="21070"/>
                </a:lnTo>
                <a:lnTo>
                  <a:pt x="135254" y="21070"/>
                </a:lnTo>
                <a:lnTo>
                  <a:pt x="135250" y="21070"/>
                </a:lnTo>
                <a:lnTo>
                  <a:pt x="135248" y="21070"/>
                </a:lnTo>
                <a:lnTo>
                  <a:pt x="135243" y="21071"/>
                </a:lnTo>
                <a:lnTo>
                  <a:pt x="135239" y="21076"/>
                </a:lnTo>
                <a:lnTo>
                  <a:pt x="135232" y="21081"/>
                </a:lnTo>
                <a:lnTo>
                  <a:pt x="135232" y="21086"/>
                </a:lnTo>
                <a:lnTo>
                  <a:pt x="135232" y="21086"/>
                </a:lnTo>
                <a:lnTo>
                  <a:pt x="135232" y="21092"/>
                </a:lnTo>
                <a:lnTo>
                  <a:pt x="135232" y="21096"/>
                </a:lnTo>
                <a:lnTo>
                  <a:pt x="135232" y="21103"/>
                </a:lnTo>
                <a:lnTo>
                  <a:pt x="135223" y="21113"/>
                </a:lnTo>
                <a:lnTo>
                  <a:pt x="135217" y="21115"/>
                </a:lnTo>
                <a:lnTo>
                  <a:pt x="135215" y="21116"/>
                </a:lnTo>
                <a:lnTo>
                  <a:pt x="135213" y="21116"/>
                </a:lnTo>
                <a:lnTo>
                  <a:pt x="135210" y="21116"/>
                </a:lnTo>
                <a:lnTo>
                  <a:pt x="135208" y="21112"/>
                </a:lnTo>
                <a:lnTo>
                  <a:pt x="135206" y="21109"/>
                </a:lnTo>
                <a:lnTo>
                  <a:pt x="135204" y="21105"/>
                </a:lnTo>
                <a:lnTo>
                  <a:pt x="135202" y="21102"/>
                </a:lnTo>
                <a:lnTo>
                  <a:pt x="135200" y="21098"/>
                </a:lnTo>
                <a:lnTo>
                  <a:pt x="135199" y="21096"/>
                </a:lnTo>
                <a:lnTo>
                  <a:pt x="135193" y="21092"/>
                </a:lnTo>
                <a:lnTo>
                  <a:pt x="135192" y="21092"/>
                </a:lnTo>
                <a:lnTo>
                  <a:pt x="135190" y="21092"/>
                </a:lnTo>
                <a:lnTo>
                  <a:pt x="135190" y="21092"/>
                </a:lnTo>
                <a:lnTo>
                  <a:pt x="135188" y="21092"/>
                </a:lnTo>
                <a:lnTo>
                  <a:pt x="135185" y="21092"/>
                </a:lnTo>
                <a:lnTo>
                  <a:pt x="135183" y="21092"/>
                </a:lnTo>
                <a:lnTo>
                  <a:pt x="135183" y="21092"/>
                </a:lnTo>
                <a:lnTo>
                  <a:pt x="135182" y="21092"/>
                </a:lnTo>
                <a:lnTo>
                  <a:pt x="135181" y="21092"/>
                </a:lnTo>
                <a:lnTo>
                  <a:pt x="135181" y="21092"/>
                </a:lnTo>
                <a:lnTo>
                  <a:pt x="135180" y="21092"/>
                </a:lnTo>
                <a:lnTo>
                  <a:pt x="135179" y="21092"/>
                </a:lnTo>
                <a:lnTo>
                  <a:pt x="135178" y="21092"/>
                </a:lnTo>
                <a:lnTo>
                  <a:pt x="135176" y="21092"/>
                </a:lnTo>
                <a:lnTo>
                  <a:pt x="135174" y="21092"/>
                </a:lnTo>
                <a:lnTo>
                  <a:pt x="135174" y="21092"/>
                </a:lnTo>
                <a:lnTo>
                  <a:pt x="135172" y="21092"/>
                </a:lnTo>
                <a:lnTo>
                  <a:pt x="135170" y="21092"/>
                </a:lnTo>
                <a:lnTo>
                  <a:pt x="135167" y="21092"/>
                </a:lnTo>
                <a:lnTo>
                  <a:pt x="135167" y="21092"/>
                </a:lnTo>
                <a:lnTo>
                  <a:pt x="135165" y="21092"/>
                </a:lnTo>
                <a:lnTo>
                  <a:pt x="135162" y="21093"/>
                </a:lnTo>
                <a:lnTo>
                  <a:pt x="135161" y="21094"/>
                </a:lnTo>
                <a:lnTo>
                  <a:pt x="135161" y="21094"/>
                </a:lnTo>
                <a:lnTo>
                  <a:pt x="135160" y="21094"/>
                </a:lnTo>
                <a:lnTo>
                  <a:pt x="135157" y="21095"/>
                </a:lnTo>
                <a:lnTo>
                  <a:pt x="135155" y="21095"/>
                </a:lnTo>
                <a:lnTo>
                  <a:pt x="135149" y="21097"/>
                </a:lnTo>
                <a:lnTo>
                  <a:pt x="135146" y="21101"/>
                </a:lnTo>
                <a:lnTo>
                  <a:pt x="135143" y="21105"/>
                </a:lnTo>
                <a:lnTo>
                  <a:pt x="135137" y="21109"/>
                </a:lnTo>
                <a:lnTo>
                  <a:pt x="135127" y="21118"/>
                </a:lnTo>
                <a:lnTo>
                  <a:pt x="135122" y="21123"/>
                </a:lnTo>
                <a:lnTo>
                  <a:pt x="135118" y="21129"/>
                </a:lnTo>
                <a:lnTo>
                  <a:pt x="135118" y="21129"/>
                </a:lnTo>
                <a:lnTo>
                  <a:pt x="135113" y="21140"/>
                </a:lnTo>
                <a:lnTo>
                  <a:pt x="135110" y="21142"/>
                </a:lnTo>
                <a:lnTo>
                  <a:pt x="135106" y="21143"/>
                </a:lnTo>
                <a:lnTo>
                  <a:pt x="135104" y="21144"/>
                </a:lnTo>
                <a:lnTo>
                  <a:pt x="135103" y="21142"/>
                </a:lnTo>
                <a:lnTo>
                  <a:pt x="135100" y="21135"/>
                </a:lnTo>
                <a:lnTo>
                  <a:pt x="135096" y="21122"/>
                </a:lnTo>
                <a:lnTo>
                  <a:pt x="135096" y="21120"/>
                </a:lnTo>
                <a:lnTo>
                  <a:pt x="135094" y="21116"/>
                </a:lnTo>
                <a:lnTo>
                  <a:pt x="135091" y="21113"/>
                </a:lnTo>
                <a:lnTo>
                  <a:pt x="135083" y="21106"/>
                </a:lnTo>
                <a:lnTo>
                  <a:pt x="135077" y="21105"/>
                </a:lnTo>
                <a:lnTo>
                  <a:pt x="135071" y="21101"/>
                </a:lnTo>
                <a:lnTo>
                  <a:pt x="135069" y="21101"/>
                </a:lnTo>
                <a:lnTo>
                  <a:pt x="135067" y="21101"/>
                </a:lnTo>
                <a:lnTo>
                  <a:pt x="135063" y="21102"/>
                </a:lnTo>
                <a:lnTo>
                  <a:pt x="135059" y="21105"/>
                </a:lnTo>
                <a:lnTo>
                  <a:pt x="135053" y="21106"/>
                </a:lnTo>
                <a:lnTo>
                  <a:pt x="135052" y="21106"/>
                </a:lnTo>
                <a:lnTo>
                  <a:pt x="135047" y="21112"/>
                </a:lnTo>
                <a:lnTo>
                  <a:pt x="135046" y="21118"/>
                </a:lnTo>
                <a:lnTo>
                  <a:pt x="135040" y="21129"/>
                </a:lnTo>
                <a:lnTo>
                  <a:pt x="135038" y="21131"/>
                </a:lnTo>
                <a:lnTo>
                  <a:pt x="135037" y="21132"/>
                </a:lnTo>
                <a:lnTo>
                  <a:pt x="135035" y="21132"/>
                </a:lnTo>
                <a:lnTo>
                  <a:pt x="135033" y="21132"/>
                </a:lnTo>
                <a:lnTo>
                  <a:pt x="135030" y="21129"/>
                </a:lnTo>
                <a:lnTo>
                  <a:pt x="135028" y="21121"/>
                </a:lnTo>
                <a:lnTo>
                  <a:pt x="135028" y="21114"/>
                </a:lnTo>
                <a:lnTo>
                  <a:pt x="135031" y="21105"/>
                </a:lnTo>
                <a:lnTo>
                  <a:pt x="135031" y="21104"/>
                </a:lnTo>
                <a:lnTo>
                  <a:pt x="135031" y="21104"/>
                </a:lnTo>
                <a:lnTo>
                  <a:pt x="135031" y="21095"/>
                </a:lnTo>
                <a:lnTo>
                  <a:pt x="135030" y="21090"/>
                </a:lnTo>
                <a:lnTo>
                  <a:pt x="135030" y="21084"/>
                </a:lnTo>
                <a:lnTo>
                  <a:pt x="135025" y="21081"/>
                </a:lnTo>
                <a:lnTo>
                  <a:pt x="135023" y="21081"/>
                </a:lnTo>
                <a:lnTo>
                  <a:pt x="135016" y="21081"/>
                </a:lnTo>
                <a:lnTo>
                  <a:pt x="135014" y="21081"/>
                </a:lnTo>
                <a:lnTo>
                  <a:pt x="135012" y="21080"/>
                </a:lnTo>
                <a:lnTo>
                  <a:pt x="135011" y="21080"/>
                </a:lnTo>
                <a:lnTo>
                  <a:pt x="135006" y="21081"/>
                </a:lnTo>
                <a:lnTo>
                  <a:pt x="135004" y="21084"/>
                </a:lnTo>
                <a:lnTo>
                  <a:pt x="135002" y="21084"/>
                </a:lnTo>
                <a:lnTo>
                  <a:pt x="134997" y="21089"/>
                </a:lnTo>
                <a:lnTo>
                  <a:pt x="134992" y="21092"/>
                </a:lnTo>
                <a:lnTo>
                  <a:pt x="134987" y="21092"/>
                </a:lnTo>
                <a:lnTo>
                  <a:pt x="134985" y="21092"/>
                </a:lnTo>
                <a:lnTo>
                  <a:pt x="134973" y="21095"/>
                </a:lnTo>
                <a:lnTo>
                  <a:pt x="134971" y="21097"/>
                </a:lnTo>
                <a:lnTo>
                  <a:pt x="134968" y="21102"/>
                </a:lnTo>
                <a:lnTo>
                  <a:pt x="134961" y="21105"/>
                </a:lnTo>
                <a:lnTo>
                  <a:pt x="134962" y="21112"/>
                </a:lnTo>
                <a:lnTo>
                  <a:pt x="134966" y="21117"/>
                </a:lnTo>
                <a:lnTo>
                  <a:pt x="134966" y="21118"/>
                </a:lnTo>
                <a:lnTo>
                  <a:pt x="134970" y="21126"/>
                </a:lnTo>
                <a:lnTo>
                  <a:pt x="134973" y="21132"/>
                </a:lnTo>
                <a:lnTo>
                  <a:pt x="134976" y="21134"/>
                </a:lnTo>
                <a:lnTo>
                  <a:pt x="134976" y="21140"/>
                </a:lnTo>
                <a:lnTo>
                  <a:pt x="134976" y="21140"/>
                </a:lnTo>
                <a:lnTo>
                  <a:pt x="134975" y="21141"/>
                </a:lnTo>
                <a:lnTo>
                  <a:pt x="134969" y="21140"/>
                </a:lnTo>
                <a:lnTo>
                  <a:pt x="134964" y="21139"/>
                </a:lnTo>
                <a:lnTo>
                  <a:pt x="134962" y="21139"/>
                </a:lnTo>
                <a:lnTo>
                  <a:pt x="134962" y="21148"/>
                </a:lnTo>
                <a:lnTo>
                  <a:pt x="134962" y="21149"/>
                </a:lnTo>
                <a:lnTo>
                  <a:pt x="134961" y="21149"/>
                </a:lnTo>
                <a:lnTo>
                  <a:pt x="134961" y="21150"/>
                </a:lnTo>
                <a:lnTo>
                  <a:pt x="134952" y="21149"/>
                </a:lnTo>
                <a:lnTo>
                  <a:pt x="134950" y="21148"/>
                </a:lnTo>
                <a:lnTo>
                  <a:pt x="134950" y="21147"/>
                </a:lnTo>
                <a:lnTo>
                  <a:pt x="134946" y="21142"/>
                </a:lnTo>
                <a:lnTo>
                  <a:pt x="134945" y="21141"/>
                </a:lnTo>
                <a:lnTo>
                  <a:pt x="134945" y="21141"/>
                </a:lnTo>
                <a:lnTo>
                  <a:pt x="134936" y="21142"/>
                </a:lnTo>
                <a:lnTo>
                  <a:pt x="134933" y="21146"/>
                </a:lnTo>
                <a:lnTo>
                  <a:pt x="134935" y="21158"/>
                </a:lnTo>
                <a:lnTo>
                  <a:pt x="134940" y="21163"/>
                </a:lnTo>
                <a:lnTo>
                  <a:pt x="134944" y="21166"/>
                </a:lnTo>
                <a:lnTo>
                  <a:pt x="134948" y="21167"/>
                </a:lnTo>
                <a:lnTo>
                  <a:pt x="134955" y="21168"/>
                </a:lnTo>
                <a:lnTo>
                  <a:pt x="134958" y="21179"/>
                </a:lnTo>
                <a:lnTo>
                  <a:pt x="134953" y="21188"/>
                </a:lnTo>
                <a:lnTo>
                  <a:pt x="134944" y="21192"/>
                </a:lnTo>
                <a:lnTo>
                  <a:pt x="134942" y="21192"/>
                </a:lnTo>
                <a:lnTo>
                  <a:pt x="134939" y="21192"/>
                </a:lnTo>
                <a:lnTo>
                  <a:pt x="134935" y="21192"/>
                </a:lnTo>
                <a:lnTo>
                  <a:pt x="134932" y="21191"/>
                </a:lnTo>
                <a:lnTo>
                  <a:pt x="134931" y="21188"/>
                </a:lnTo>
                <a:lnTo>
                  <a:pt x="134931" y="21187"/>
                </a:lnTo>
                <a:lnTo>
                  <a:pt x="134931" y="21185"/>
                </a:lnTo>
                <a:lnTo>
                  <a:pt x="134926" y="21183"/>
                </a:lnTo>
                <a:lnTo>
                  <a:pt x="134926" y="21183"/>
                </a:lnTo>
                <a:lnTo>
                  <a:pt x="134924" y="21183"/>
                </a:lnTo>
                <a:lnTo>
                  <a:pt x="134922" y="21183"/>
                </a:lnTo>
                <a:lnTo>
                  <a:pt x="134919" y="21183"/>
                </a:lnTo>
                <a:lnTo>
                  <a:pt x="134916" y="21184"/>
                </a:lnTo>
                <a:lnTo>
                  <a:pt x="134915" y="21184"/>
                </a:lnTo>
                <a:lnTo>
                  <a:pt x="134914" y="21187"/>
                </a:lnTo>
                <a:lnTo>
                  <a:pt x="134913" y="21187"/>
                </a:lnTo>
                <a:lnTo>
                  <a:pt x="134913" y="21188"/>
                </a:lnTo>
                <a:lnTo>
                  <a:pt x="134910" y="21188"/>
                </a:lnTo>
                <a:lnTo>
                  <a:pt x="134910" y="21188"/>
                </a:lnTo>
                <a:lnTo>
                  <a:pt x="134908" y="21188"/>
                </a:lnTo>
                <a:lnTo>
                  <a:pt x="134905" y="21189"/>
                </a:lnTo>
                <a:lnTo>
                  <a:pt x="134901" y="21194"/>
                </a:lnTo>
                <a:lnTo>
                  <a:pt x="134901" y="21196"/>
                </a:lnTo>
                <a:lnTo>
                  <a:pt x="134902" y="21202"/>
                </a:lnTo>
                <a:lnTo>
                  <a:pt x="134904" y="21204"/>
                </a:lnTo>
                <a:lnTo>
                  <a:pt x="134904" y="21204"/>
                </a:lnTo>
                <a:lnTo>
                  <a:pt x="134907" y="21206"/>
                </a:lnTo>
                <a:lnTo>
                  <a:pt x="134909" y="21213"/>
                </a:lnTo>
                <a:lnTo>
                  <a:pt x="134908" y="21215"/>
                </a:lnTo>
                <a:lnTo>
                  <a:pt x="134906" y="21217"/>
                </a:lnTo>
                <a:lnTo>
                  <a:pt x="134906" y="21217"/>
                </a:lnTo>
                <a:lnTo>
                  <a:pt x="134905" y="21224"/>
                </a:lnTo>
                <a:lnTo>
                  <a:pt x="134905" y="21232"/>
                </a:lnTo>
                <a:lnTo>
                  <a:pt x="134905" y="21232"/>
                </a:lnTo>
                <a:lnTo>
                  <a:pt x="134906" y="21243"/>
                </a:lnTo>
                <a:lnTo>
                  <a:pt x="134906" y="21245"/>
                </a:lnTo>
                <a:lnTo>
                  <a:pt x="134905" y="21245"/>
                </a:lnTo>
                <a:lnTo>
                  <a:pt x="134901" y="21245"/>
                </a:lnTo>
                <a:lnTo>
                  <a:pt x="134895" y="21244"/>
                </a:lnTo>
                <a:lnTo>
                  <a:pt x="134891" y="21242"/>
                </a:lnTo>
                <a:lnTo>
                  <a:pt x="134889" y="21241"/>
                </a:lnTo>
                <a:lnTo>
                  <a:pt x="134885" y="21239"/>
                </a:lnTo>
                <a:lnTo>
                  <a:pt x="134883" y="21239"/>
                </a:lnTo>
                <a:lnTo>
                  <a:pt x="134875" y="21237"/>
                </a:lnTo>
                <a:lnTo>
                  <a:pt x="134872" y="21233"/>
                </a:lnTo>
                <a:lnTo>
                  <a:pt x="134871" y="21233"/>
                </a:lnTo>
                <a:lnTo>
                  <a:pt x="134870" y="21231"/>
                </a:lnTo>
                <a:lnTo>
                  <a:pt x="134869" y="21230"/>
                </a:lnTo>
                <a:lnTo>
                  <a:pt x="134864" y="21227"/>
                </a:lnTo>
                <a:lnTo>
                  <a:pt x="134860" y="21224"/>
                </a:lnTo>
                <a:lnTo>
                  <a:pt x="134861" y="21220"/>
                </a:lnTo>
                <a:lnTo>
                  <a:pt x="134862" y="21218"/>
                </a:lnTo>
                <a:lnTo>
                  <a:pt x="134857" y="21214"/>
                </a:lnTo>
                <a:lnTo>
                  <a:pt x="134853" y="21213"/>
                </a:lnTo>
                <a:lnTo>
                  <a:pt x="134848" y="21209"/>
                </a:lnTo>
                <a:lnTo>
                  <a:pt x="134847" y="21209"/>
                </a:lnTo>
                <a:lnTo>
                  <a:pt x="134843" y="21209"/>
                </a:lnTo>
                <a:lnTo>
                  <a:pt x="134838" y="21212"/>
                </a:lnTo>
                <a:lnTo>
                  <a:pt x="134838" y="21213"/>
                </a:lnTo>
                <a:lnTo>
                  <a:pt x="134837" y="21214"/>
                </a:lnTo>
                <a:lnTo>
                  <a:pt x="134830" y="21217"/>
                </a:lnTo>
                <a:lnTo>
                  <a:pt x="134827" y="21217"/>
                </a:lnTo>
                <a:lnTo>
                  <a:pt x="134827" y="21217"/>
                </a:lnTo>
                <a:lnTo>
                  <a:pt x="134825" y="21217"/>
                </a:lnTo>
                <a:lnTo>
                  <a:pt x="134820" y="21217"/>
                </a:lnTo>
                <a:lnTo>
                  <a:pt x="134818" y="21214"/>
                </a:lnTo>
                <a:lnTo>
                  <a:pt x="134817" y="21214"/>
                </a:lnTo>
                <a:lnTo>
                  <a:pt x="134812" y="21213"/>
                </a:lnTo>
                <a:lnTo>
                  <a:pt x="134811" y="21214"/>
                </a:lnTo>
                <a:lnTo>
                  <a:pt x="134805" y="21216"/>
                </a:lnTo>
                <a:lnTo>
                  <a:pt x="134804" y="21218"/>
                </a:lnTo>
                <a:lnTo>
                  <a:pt x="134804" y="21220"/>
                </a:lnTo>
                <a:lnTo>
                  <a:pt x="134807" y="21226"/>
                </a:lnTo>
                <a:lnTo>
                  <a:pt x="134808" y="21231"/>
                </a:lnTo>
                <a:lnTo>
                  <a:pt x="134809" y="21232"/>
                </a:lnTo>
                <a:lnTo>
                  <a:pt x="134809" y="21235"/>
                </a:lnTo>
                <a:lnTo>
                  <a:pt x="134809" y="21238"/>
                </a:lnTo>
                <a:lnTo>
                  <a:pt x="134809" y="21239"/>
                </a:lnTo>
                <a:lnTo>
                  <a:pt x="134807" y="21245"/>
                </a:lnTo>
                <a:lnTo>
                  <a:pt x="134801" y="21245"/>
                </a:lnTo>
                <a:lnTo>
                  <a:pt x="134795" y="21244"/>
                </a:lnTo>
                <a:lnTo>
                  <a:pt x="134794" y="21243"/>
                </a:lnTo>
                <a:lnTo>
                  <a:pt x="134787" y="21239"/>
                </a:lnTo>
                <a:lnTo>
                  <a:pt x="134786" y="21239"/>
                </a:lnTo>
                <a:lnTo>
                  <a:pt x="134777" y="21237"/>
                </a:lnTo>
                <a:lnTo>
                  <a:pt x="134770" y="21237"/>
                </a:lnTo>
                <a:lnTo>
                  <a:pt x="134766" y="21238"/>
                </a:lnTo>
                <a:lnTo>
                  <a:pt x="134761" y="21240"/>
                </a:lnTo>
                <a:lnTo>
                  <a:pt x="134760" y="21244"/>
                </a:lnTo>
                <a:lnTo>
                  <a:pt x="134759" y="21244"/>
                </a:lnTo>
                <a:lnTo>
                  <a:pt x="134756" y="21247"/>
                </a:lnTo>
                <a:lnTo>
                  <a:pt x="134755" y="21248"/>
                </a:lnTo>
                <a:lnTo>
                  <a:pt x="134751" y="21249"/>
                </a:lnTo>
                <a:lnTo>
                  <a:pt x="134748" y="21255"/>
                </a:lnTo>
                <a:lnTo>
                  <a:pt x="134748" y="21258"/>
                </a:lnTo>
                <a:lnTo>
                  <a:pt x="134748" y="21262"/>
                </a:lnTo>
                <a:lnTo>
                  <a:pt x="134747" y="21269"/>
                </a:lnTo>
                <a:lnTo>
                  <a:pt x="134747" y="21270"/>
                </a:lnTo>
                <a:lnTo>
                  <a:pt x="134747" y="21271"/>
                </a:lnTo>
                <a:lnTo>
                  <a:pt x="134747" y="21271"/>
                </a:lnTo>
                <a:lnTo>
                  <a:pt x="134757" y="21278"/>
                </a:lnTo>
                <a:lnTo>
                  <a:pt x="134771" y="21287"/>
                </a:lnTo>
                <a:lnTo>
                  <a:pt x="134771" y="21287"/>
                </a:lnTo>
                <a:lnTo>
                  <a:pt x="134772" y="21288"/>
                </a:lnTo>
                <a:lnTo>
                  <a:pt x="134774" y="21288"/>
                </a:lnTo>
                <a:lnTo>
                  <a:pt x="134778" y="21300"/>
                </a:lnTo>
                <a:lnTo>
                  <a:pt x="134777" y="21303"/>
                </a:lnTo>
                <a:lnTo>
                  <a:pt x="134776" y="21306"/>
                </a:lnTo>
                <a:lnTo>
                  <a:pt x="134773" y="21315"/>
                </a:lnTo>
                <a:lnTo>
                  <a:pt x="134767" y="21317"/>
                </a:lnTo>
                <a:lnTo>
                  <a:pt x="134762" y="21318"/>
                </a:lnTo>
                <a:lnTo>
                  <a:pt x="134760" y="21318"/>
                </a:lnTo>
                <a:lnTo>
                  <a:pt x="134756" y="21319"/>
                </a:lnTo>
                <a:lnTo>
                  <a:pt x="134756" y="21319"/>
                </a:lnTo>
                <a:lnTo>
                  <a:pt x="134752" y="21320"/>
                </a:lnTo>
                <a:lnTo>
                  <a:pt x="134746" y="21326"/>
                </a:lnTo>
                <a:lnTo>
                  <a:pt x="134746" y="21331"/>
                </a:lnTo>
                <a:lnTo>
                  <a:pt x="134746" y="21334"/>
                </a:lnTo>
                <a:lnTo>
                  <a:pt x="134746" y="21336"/>
                </a:lnTo>
                <a:lnTo>
                  <a:pt x="134746" y="21338"/>
                </a:lnTo>
                <a:lnTo>
                  <a:pt x="134747" y="21340"/>
                </a:lnTo>
                <a:lnTo>
                  <a:pt x="134747" y="21349"/>
                </a:lnTo>
                <a:lnTo>
                  <a:pt x="134742" y="21356"/>
                </a:lnTo>
                <a:lnTo>
                  <a:pt x="134739" y="21356"/>
                </a:lnTo>
                <a:lnTo>
                  <a:pt x="134738" y="21356"/>
                </a:lnTo>
                <a:lnTo>
                  <a:pt x="134735" y="21358"/>
                </a:lnTo>
                <a:lnTo>
                  <a:pt x="134734" y="21360"/>
                </a:lnTo>
                <a:lnTo>
                  <a:pt x="134733" y="21362"/>
                </a:lnTo>
                <a:lnTo>
                  <a:pt x="134731" y="21364"/>
                </a:lnTo>
                <a:lnTo>
                  <a:pt x="134725" y="21366"/>
                </a:lnTo>
                <a:lnTo>
                  <a:pt x="134722" y="21366"/>
                </a:lnTo>
                <a:lnTo>
                  <a:pt x="134719" y="21365"/>
                </a:lnTo>
                <a:lnTo>
                  <a:pt x="134713" y="21364"/>
                </a:lnTo>
                <a:lnTo>
                  <a:pt x="134713" y="21363"/>
                </a:lnTo>
                <a:lnTo>
                  <a:pt x="134712" y="21362"/>
                </a:lnTo>
                <a:lnTo>
                  <a:pt x="134711" y="21362"/>
                </a:lnTo>
                <a:lnTo>
                  <a:pt x="134708" y="21360"/>
                </a:lnTo>
                <a:lnTo>
                  <a:pt x="134706" y="21359"/>
                </a:lnTo>
                <a:lnTo>
                  <a:pt x="134705" y="21358"/>
                </a:lnTo>
                <a:lnTo>
                  <a:pt x="134702" y="21360"/>
                </a:lnTo>
                <a:lnTo>
                  <a:pt x="134698" y="21363"/>
                </a:lnTo>
                <a:lnTo>
                  <a:pt x="134698" y="21365"/>
                </a:lnTo>
                <a:lnTo>
                  <a:pt x="134698" y="21365"/>
                </a:lnTo>
                <a:lnTo>
                  <a:pt x="134697" y="21368"/>
                </a:lnTo>
                <a:lnTo>
                  <a:pt x="134697" y="21368"/>
                </a:lnTo>
                <a:lnTo>
                  <a:pt x="134695" y="21370"/>
                </a:lnTo>
                <a:lnTo>
                  <a:pt x="134694" y="21370"/>
                </a:lnTo>
                <a:lnTo>
                  <a:pt x="134692" y="21370"/>
                </a:lnTo>
                <a:lnTo>
                  <a:pt x="134687" y="21369"/>
                </a:lnTo>
                <a:lnTo>
                  <a:pt x="134685" y="21369"/>
                </a:lnTo>
                <a:lnTo>
                  <a:pt x="134682" y="21369"/>
                </a:lnTo>
                <a:lnTo>
                  <a:pt x="134679" y="21368"/>
                </a:lnTo>
                <a:lnTo>
                  <a:pt x="134679" y="21368"/>
                </a:lnTo>
                <a:lnTo>
                  <a:pt x="134677" y="21368"/>
                </a:lnTo>
                <a:lnTo>
                  <a:pt x="134668" y="21370"/>
                </a:lnTo>
                <a:lnTo>
                  <a:pt x="134655" y="21371"/>
                </a:lnTo>
                <a:lnTo>
                  <a:pt x="134648" y="21377"/>
                </a:lnTo>
                <a:lnTo>
                  <a:pt x="134644" y="21381"/>
                </a:lnTo>
                <a:lnTo>
                  <a:pt x="134642" y="21383"/>
                </a:lnTo>
                <a:lnTo>
                  <a:pt x="134634" y="21389"/>
                </a:lnTo>
                <a:lnTo>
                  <a:pt x="134632" y="21392"/>
                </a:lnTo>
                <a:lnTo>
                  <a:pt x="134629" y="21394"/>
                </a:lnTo>
                <a:lnTo>
                  <a:pt x="134628" y="21396"/>
                </a:lnTo>
                <a:lnTo>
                  <a:pt x="134626" y="21398"/>
                </a:lnTo>
                <a:lnTo>
                  <a:pt x="134623" y="21401"/>
                </a:lnTo>
                <a:lnTo>
                  <a:pt x="134619" y="21404"/>
                </a:lnTo>
                <a:lnTo>
                  <a:pt x="134617" y="21407"/>
                </a:lnTo>
                <a:lnTo>
                  <a:pt x="134616" y="21413"/>
                </a:lnTo>
                <a:lnTo>
                  <a:pt x="134615" y="21415"/>
                </a:lnTo>
                <a:lnTo>
                  <a:pt x="134615" y="21416"/>
                </a:lnTo>
                <a:lnTo>
                  <a:pt x="134611" y="21416"/>
                </a:lnTo>
                <a:lnTo>
                  <a:pt x="134609" y="21416"/>
                </a:lnTo>
                <a:lnTo>
                  <a:pt x="134609" y="21416"/>
                </a:lnTo>
                <a:lnTo>
                  <a:pt x="134607" y="21416"/>
                </a:lnTo>
                <a:lnTo>
                  <a:pt x="134605" y="21416"/>
                </a:lnTo>
                <a:lnTo>
                  <a:pt x="134599" y="21414"/>
                </a:lnTo>
                <a:lnTo>
                  <a:pt x="134597" y="21414"/>
                </a:lnTo>
                <a:lnTo>
                  <a:pt x="134595" y="21414"/>
                </a:lnTo>
                <a:lnTo>
                  <a:pt x="134595" y="21414"/>
                </a:lnTo>
                <a:lnTo>
                  <a:pt x="134592" y="21414"/>
                </a:lnTo>
                <a:lnTo>
                  <a:pt x="134589" y="21415"/>
                </a:lnTo>
                <a:lnTo>
                  <a:pt x="134587" y="21416"/>
                </a:lnTo>
                <a:lnTo>
                  <a:pt x="134586" y="21418"/>
                </a:lnTo>
                <a:lnTo>
                  <a:pt x="134584" y="21420"/>
                </a:lnTo>
                <a:lnTo>
                  <a:pt x="134572" y="21421"/>
                </a:lnTo>
                <a:lnTo>
                  <a:pt x="134570" y="21422"/>
                </a:lnTo>
                <a:lnTo>
                  <a:pt x="134566" y="21420"/>
                </a:lnTo>
                <a:lnTo>
                  <a:pt x="134564" y="21419"/>
                </a:lnTo>
                <a:lnTo>
                  <a:pt x="134561" y="21417"/>
                </a:lnTo>
                <a:lnTo>
                  <a:pt x="134552" y="21414"/>
                </a:lnTo>
                <a:lnTo>
                  <a:pt x="134552" y="21414"/>
                </a:lnTo>
                <a:lnTo>
                  <a:pt x="134545" y="21412"/>
                </a:lnTo>
                <a:lnTo>
                  <a:pt x="134540" y="21411"/>
                </a:lnTo>
                <a:lnTo>
                  <a:pt x="134537" y="21408"/>
                </a:lnTo>
                <a:lnTo>
                  <a:pt x="134530" y="21408"/>
                </a:lnTo>
                <a:lnTo>
                  <a:pt x="134520" y="21408"/>
                </a:lnTo>
                <a:lnTo>
                  <a:pt x="134518" y="21408"/>
                </a:lnTo>
                <a:lnTo>
                  <a:pt x="134510" y="21411"/>
                </a:lnTo>
                <a:lnTo>
                  <a:pt x="134505" y="21413"/>
                </a:lnTo>
                <a:lnTo>
                  <a:pt x="134502" y="21415"/>
                </a:lnTo>
                <a:lnTo>
                  <a:pt x="134499" y="21417"/>
                </a:lnTo>
                <a:lnTo>
                  <a:pt x="134497" y="21418"/>
                </a:lnTo>
                <a:lnTo>
                  <a:pt x="134495" y="21420"/>
                </a:lnTo>
                <a:lnTo>
                  <a:pt x="134494" y="21420"/>
                </a:lnTo>
                <a:lnTo>
                  <a:pt x="134490" y="21423"/>
                </a:lnTo>
                <a:lnTo>
                  <a:pt x="134488" y="21423"/>
                </a:lnTo>
                <a:lnTo>
                  <a:pt x="134479" y="21424"/>
                </a:lnTo>
                <a:lnTo>
                  <a:pt x="134474" y="21424"/>
                </a:lnTo>
                <a:lnTo>
                  <a:pt x="134470" y="21424"/>
                </a:lnTo>
                <a:lnTo>
                  <a:pt x="134469" y="21424"/>
                </a:lnTo>
                <a:lnTo>
                  <a:pt x="134466" y="21424"/>
                </a:lnTo>
                <a:lnTo>
                  <a:pt x="134464" y="21424"/>
                </a:lnTo>
                <a:lnTo>
                  <a:pt x="134460" y="21424"/>
                </a:lnTo>
                <a:lnTo>
                  <a:pt x="134454" y="21418"/>
                </a:lnTo>
                <a:lnTo>
                  <a:pt x="134453" y="21418"/>
                </a:lnTo>
                <a:lnTo>
                  <a:pt x="134451" y="21417"/>
                </a:lnTo>
                <a:lnTo>
                  <a:pt x="134449" y="21416"/>
                </a:lnTo>
                <a:lnTo>
                  <a:pt x="134439" y="21414"/>
                </a:lnTo>
                <a:lnTo>
                  <a:pt x="134438" y="21414"/>
                </a:lnTo>
                <a:lnTo>
                  <a:pt x="134438" y="21414"/>
                </a:lnTo>
                <a:lnTo>
                  <a:pt x="134426" y="21412"/>
                </a:lnTo>
                <a:lnTo>
                  <a:pt x="134425" y="21411"/>
                </a:lnTo>
                <a:lnTo>
                  <a:pt x="134423" y="21411"/>
                </a:lnTo>
                <a:lnTo>
                  <a:pt x="134421" y="21411"/>
                </a:lnTo>
                <a:lnTo>
                  <a:pt x="134406" y="21411"/>
                </a:lnTo>
                <a:lnTo>
                  <a:pt x="134405" y="21411"/>
                </a:lnTo>
                <a:lnTo>
                  <a:pt x="134404" y="21412"/>
                </a:lnTo>
                <a:lnTo>
                  <a:pt x="134402" y="21412"/>
                </a:lnTo>
                <a:lnTo>
                  <a:pt x="134389" y="21415"/>
                </a:lnTo>
                <a:lnTo>
                  <a:pt x="134388" y="21417"/>
                </a:lnTo>
                <a:lnTo>
                  <a:pt x="134386" y="21418"/>
                </a:lnTo>
                <a:lnTo>
                  <a:pt x="134380" y="21423"/>
                </a:lnTo>
                <a:lnTo>
                  <a:pt x="134376" y="21423"/>
                </a:lnTo>
                <a:lnTo>
                  <a:pt x="134372" y="21423"/>
                </a:lnTo>
                <a:lnTo>
                  <a:pt x="134366" y="21420"/>
                </a:lnTo>
                <a:lnTo>
                  <a:pt x="134360" y="21407"/>
                </a:lnTo>
                <a:lnTo>
                  <a:pt x="134360" y="21406"/>
                </a:lnTo>
                <a:lnTo>
                  <a:pt x="134360" y="21406"/>
                </a:lnTo>
                <a:lnTo>
                  <a:pt x="134360" y="21405"/>
                </a:lnTo>
                <a:lnTo>
                  <a:pt x="134360" y="21393"/>
                </a:lnTo>
                <a:lnTo>
                  <a:pt x="134360" y="21393"/>
                </a:lnTo>
                <a:lnTo>
                  <a:pt x="134361" y="21391"/>
                </a:lnTo>
                <a:lnTo>
                  <a:pt x="134360" y="21386"/>
                </a:lnTo>
                <a:lnTo>
                  <a:pt x="134355" y="21380"/>
                </a:lnTo>
                <a:lnTo>
                  <a:pt x="134351" y="21377"/>
                </a:lnTo>
                <a:lnTo>
                  <a:pt x="134346" y="21375"/>
                </a:lnTo>
                <a:lnTo>
                  <a:pt x="134337" y="21374"/>
                </a:lnTo>
                <a:lnTo>
                  <a:pt x="134335" y="21374"/>
                </a:lnTo>
                <a:lnTo>
                  <a:pt x="134335" y="21374"/>
                </a:lnTo>
                <a:lnTo>
                  <a:pt x="134333" y="21374"/>
                </a:lnTo>
                <a:lnTo>
                  <a:pt x="134314" y="21374"/>
                </a:lnTo>
                <a:lnTo>
                  <a:pt x="134308" y="21378"/>
                </a:lnTo>
                <a:lnTo>
                  <a:pt x="134306" y="21380"/>
                </a:lnTo>
                <a:lnTo>
                  <a:pt x="134305" y="21381"/>
                </a:lnTo>
                <a:lnTo>
                  <a:pt x="134304" y="21383"/>
                </a:lnTo>
                <a:lnTo>
                  <a:pt x="134300" y="21385"/>
                </a:lnTo>
                <a:lnTo>
                  <a:pt x="134298" y="21385"/>
                </a:lnTo>
                <a:lnTo>
                  <a:pt x="134293" y="21387"/>
                </a:lnTo>
                <a:lnTo>
                  <a:pt x="134291" y="21387"/>
                </a:lnTo>
                <a:lnTo>
                  <a:pt x="134291" y="21387"/>
                </a:lnTo>
                <a:lnTo>
                  <a:pt x="134290" y="21387"/>
                </a:lnTo>
                <a:lnTo>
                  <a:pt x="134285" y="21389"/>
                </a:lnTo>
                <a:lnTo>
                  <a:pt x="134283" y="21390"/>
                </a:lnTo>
                <a:lnTo>
                  <a:pt x="134273" y="21394"/>
                </a:lnTo>
                <a:lnTo>
                  <a:pt x="134270" y="21397"/>
                </a:lnTo>
                <a:lnTo>
                  <a:pt x="134267" y="21399"/>
                </a:lnTo>
                <a:lnTo>
                  <a:pt x="134267" y="21403"/>
                </a:lnTo>
                <a:lnTo>
                  <a:pt x="134267" y="21403"/>
                </a:lnTo>
                <a:lnTo>
                  <a:pt x="134267" y="21404"/>
                </a:lnTo>
                <a:lnTo>
                  <a:pt x="134266" y="21407"/>
                </a:lnTo>
                <a:lnTo>
                  <a:pt x="134258" y="21420"/>
                </a:lnTo>
                <a:lnTo>
                  <a:pt x="134258" y="21424"/>
                </a:lnTo>
                <a:lnTo>
                  <a:pt x="134258" y="21427"/>
                </a:lnTo>
                <a:lnTo>
                  <a:pt x="134248" y="21432"/>
                </a:lnTo>
                <a:lnTo>
                  <a:pt x="134245" y="21432"/>
                </a:lnTo>
                <a:lnTo>
                  <a:pt x="134243" y="21432"/>
                </a:lnTo>
                <a:lnTo>
                  <a:pt x="134240" y="21432"/>
                </a:lnTo>
                <a:lnTo>
                  <a:pt x="134239" y="21432"/>
                </a:lnTo>
                <a:lnTo>
                  <a:pt x="134238" y="21432"/>
                </a:lnTo>
                <a:lnTo>
                  <a:pt x="134228" y="21430"/>
                </a:lnTo>
                <a:lnTo>
                  <a:pt x="134223" y="21430"/>
                </a:lnTo>
                <a:lnTo>
                  <a:pt x="134220" y="21430"/>
                </a:lnTo>
                <a:lnTo>
                  <a:pt x="134219" y="21430"/>
                </a:lnTo>
                <a:lnTo>
                  <a:pt x="134217" y="21430"/>
                </a:lnTo>
                <a:lnTo>
                  <a:pt x="134212" y="21430"/>
                </a:lnTo>
                <a:lnTo>
                  <a:pt x="134208" y="21434"/>
                </a:lnTo>
                <a:lnTo>
                  <a:pt x="134204" y="21436"/>
                </a:lnTo>
                <a:lnTo>
                  <a:pt x="134203" y="21437"/>
                </a:lnTo>
                <a:lnTo>
                  <a:pt x="134202" y="21441"/>
                </a:lnTo>
                <a:lnTo>
                  <a:pt x="134203" y="21450"/>
                </a:lnTo>
                <a:lnTo>
                  <a:pt x="134204" y="21451"/>
                </a:lnTo>
                <a:lnTo>
                  <a:pt x="134204" y="21453"/>
                </a:lnTo>
                <a:lnTo>
                  <a:pt x="134215" y="21458"/>
                </a:lnTo>
                <a:lnTo>
                  <a:pt x="134216" y="21458"/>
                </a:lnTo>
                <a:lnTo>
                  <a:pt x="134223" y="21462"/>
                </a:lnTo>
                <a:lnTo>
                  <a:pt x="134230" y="21465"/>
                </a:lnTo>
                <a:lnTo>
                  <a:pt x="134231" y="21465"/>
                </a:lnTo>
                <a:lnTo>
                  <a:pt x="134231" y="21468"/>
                </a:lnTo>
                <a:lnTo>
                  <a:pt x="134231" y="21470"/>
                </a:lnTo>
                <a:lnTo>
                  <a:pt x="134231" y="21472"/>
                </a:lnTo>
                <a:lnTo>
                  <a:pt x="134231" y="21479"/>
                </a:lnTo>
                <a:lnTo>
                  <a:pt x="134232" y="21479"/>
                </a:lnTo>
                <a:lnTo>
                  <a:pt x="134236" y="21480"/>
                </a:lnTo>
                <a:lnTo>
                  <a:pt x="134239" y="21481"/>
                </a:lnTo>
                <a:lnTo>
                  <a:pt x="134247" y="21488"/>
                </a:lnTo>
                <a:lnTo>
                  <a:pt x="134247" y="21499"/>
                </a:lnTo>
                <a:lnTo>
                  <a:pt x="134246" y="21501"/>
                </a:lnTo>
                <a:lnTo>
                  <a:pt x="134241" y="21501"/>
                </a:lnTo>
                <a:lnTo>
                  <a:pt x="134230" y="21501"/>
                </a:lnTo>
                <a:lnTo>
                  <a:pt x="134227" y="21502"/>
                </a:lnTo>
                <a:lnTo>
                  <a:pt x="134227" y="21502"/>
                </a:lnTo>
                <a:lnTo>
                  <a:pt x="134226" y="21502"/>
                </a:lnTo>
                <a:lnTo>
                  <a:pt x="134223" y="21502"/>
                </a:lnTo>
                <a:lnTo>
                  <a:pt x="134220" y="21505"/>
                </a:lnTo>
                <a:lnTo>
                  <a:pt x="134216" y="21512"/>
                </a:lnTo>
                <a:lnTo>
                  <a:pt x="134212" y="21512"/>
                </a:lnTo>
                <a:lnTo>
                  <a:pt x="134209" y="21513"/>
                </a:lnTo>
                <a:lnTo>
                  <a:pt x="134208" y="21519"/>
                </a:lnTo>
                <a:lnTo>
                  <a:pt x="134209" y="21523"/>
                </a:lnTo>
                <a:lnTo>
                  <a:pt x="134212" y="21525"/>
                </a:lnTo>
                <a:lnTo>
                  <a:pt x="134216" y="21526"/>
                </a:lnTo>
                <a:lnTo>
                  <a:pt x="134216" y="21526"/>
                </a:lnTo>
                <a:lnTo>
                  <a:pt x="134222" y="21534"/>
                </a:lnTo>
                <a:lnTo>
                  <a:pt x="134222" y="21541"/>
                </a:lnTo>
                <a:lnTo>
                  <a:pt x="134221" y="21543"/>
                </a:lnTo>
                <a:lnTo>
                  <a:pt x="134221" y="21547"/>
                </a:lnTo>
                <a:lnTo>
                  <a:pt x="134218" y="21550"/>
                </a:lnTo>
                <a:lnTo>
                  <a:pt x="134218" y="21550"/>
                </a:lnTo>
                <a:lnTo>
                  <a:pt x="134214" y="21553"/>
                </a:lnTo>
                <a:lnTo>
                  <a:pt x="134214" y="21560"/>
                </a:lnTo>
                <a:lnTo>
                  <a:pt x="134215" y="21565"/>
                </a:lnTo>
                <a:lnTo>
                  <a:pt x="134216" y="21565"/>
                </a:lnTo>
                <a:lnTo>
                  <a:pt x="134217" y="21572"/>
                </a:lnTo>
                <a:lnTo>
                  <a:pt x="134217" y="21574"/>
                </a:lnTo>
                <a:lnTo>
                  <a:pt x="134218" y="21579"/>
                </a:lnTo>
                <a:lnTo>
                  <a:pt x="134218" y="21580"/>
                </a:lnTo>
                <a:lnTo>
                  <a:pt x="134220" y="21584"/>
                </a:lnTo>
                <a:lnTo>
                  <a:pt x="134220" y="21588"/>
                </a:lnTo>
                <a:lnTo>
                  <a:pt x="134210" y="21589"/>
                </a:lnTo>
                <a:lnTo>
                  <a:pt x="134206" y="21587"/>
                </a:lnTo>
                <a:lnTo>
                  <a:pt x="134204" y="21586"/>
                </a:lnTo>
                <a:lnTo>
                  <a:pt x="134202" y="21586"/>
                </a:lnTo>
                <a:lnTo>
                  <a:pt x="134199" y="21586"/>
                </a:lnTo>
                <a:lnTo>
                  <a:pt x="134193" y="21585"/>
                </a:lnTo>
                <a:lnTo>
                  <a:pt x="134191" y="21585"/>
                </a:lnTo>
                <a:lnTo>
                  <a:pt x="134191" y="21585"/>
                </a:lnTo>
                <a:lnTo>
                  <a:pt x="134188" y="21585"/>
                </a:lnTo>
                <a:lnTo>
                  <a:pt x="134185" y="21589"/>
                </a:lnTo>
                <a:lnTo>
                  <a:pt x="134184" y="21590"/>
                </a:lnTo>
                <a:lnTo>
                  <a:pt x="134184" y="21591"/>
                </a:lnTo>
                <a:lnTo>
                  <a:pt x="134183" y="21592"/>
                </a:lnTo>
                <a:lnTo>
                  <a:pt x="134179" y="21597"/>
                </a:lnTo>
                <a:lnTo>
                  <a:pt x="134174" y="21597"/>
                </a:lnTo>
                <a:lnTo>
                  <a:pt x="134173" y="21593"/>
                </a:lnTo>
                <a:lnTo>
                  <a:pt x="134172" y="21591"/>
                </a:lnTo>
                <a:lnTo>
                  <a:pt x="134172" y="21589"/>
                </a:lnTo>
                <a:lnTo>
                  <a:pt x="134170" y="21585"/>
                </a:lnTo>
                <a:lnTo>
                  <a:pt x="134170" y="21583"/>
                </a:lnTo>
                <a:lnTo>
                  <a:pt x="134169" y="21580"/>
                </a:lnTo>
                <a:lnTo>
                  <a:pt x="134160" y="21579"/>
                </a:lnTo>
                <a:lnTo>
                  <a:pt x="134158" y="21580"/>
                </a:lnTo>
                <a:lnTo>
                  <a:pt x="134155" y="21585"/>
                </a:lnTo>
                <a:lnTo>
                  <a:pt x="134155" y="21587"/>
                </a:lnTo>
                <a:lnTo>
                  <a:pt x="134152" y="21591"/>
                </a:lnTo>
                <a:lnTo>
                  <a:pt x="134150" y="21595"/>
                </a:lnTo>
                <a:lnTo>
                  <a:pt x="134150" y="21595"/>
                </a:lnTo>
                <a:lnTo>
                  <a:pt x="134150" y="21597"/>
                </a:lnTo>
                <a:lnTo>
                  <a:pt x="134148" y="21600"/>
                </a:lnTo>
                <a:lnTo>
                  <a:pt x="134147" y="21601"/>
                </a:lnTo>
                <a:lnTo>
                  <a:pt x="134146" y="21602"/>
                </a:lnTo>
                <a:lnTo>
                  <a:pt x="134142" y="21606"/>
                </a:lnTo>
                <a:lnTo>
                  <a:pt x="134141" y="21611"/>
                </a:lnTo>
                <a:lnTo>
                  <a:pt x="134141" y="21611"/>
                </a:lnTo>
                <a:lnTo>
                  <a:pt x="134140" y="21614"/>
                </a:lnTo>
                <a:lnTo>
                  <a:pt x="134139" y="21617"/>
                </a:lnTo>
                <a:lnTo>
                  <a:pt x="134139" y="21630"/>
                </a:lnTo>
                <a:lnTo>
                  <a:pt x="134143" y="21635"/>
                </a:lnTo>
                <a:lnTo>
                  <a:pt x="134147" y="21635"/>
                </a:lnTo>
                <a:lnTo>
                  <a:pt x="134149" y="21635"/>
                </a:lnTo>
                <a:lnTo>
                  <a:pt x="134150" y="21636"/>
                </a:lnTo>
                <a:lnTo>
                  <a:pt x="134156" y="21638"/>
                </a:lnTo>
                <a:lnTo>
                  <a:pt x="134159" y="21639"/>
                </a:lnTo>
                <a:lnTo>
                  <a:pt x="134160" y="21640"/>
                </a:lnTo>
                <a:lnTo>
                  <a:pt x="134160" y="21641"/>
                </a:lnTo>
                <a:lnTo>
                  <a:pt x="134162" y="21647"/>
                </a:lnTo>
                <a:lnTo>
                  <a:pt x="134164" y="21655"/>
                </a:lnTo>
                <a:lnTo>
                  <a:pt x="134165" y="21658"/>
                </a:lnTo>
                <a:lnTo>
                  <a:pt x="134166" y="21661"/>
                </a:lnTo>
                <a:lnTo>
                  <a:pt x="134166" y="21668"/>
                </a:lnTo>
                <a:lnTo>
                  <a:pt x="134163" y="21672"/>
                </a:lnTo>
                <a:lnTo>
                  <a:pt x="134163" y="21673"/>
                </a:lnTo>
                <a:lnTo>
                  <a:pt x="134157" y="21677"/>
                </a:lnTo>
                <a:lnTo>
                  <a:pt x="134156" y="21677"/>
                </a:lnTo>
                <a:lnTo>
                  <a:pt x="134156" y="21677"/>
                </a:lnTo>
                <a:lnTo>
                  <a:pt x="134149" y="21673"/>
                </a:lnTo>
                <a:lnTo>
                  <a:pt x="134150" y="21670"/>
                </a:lnTo>
                <a:lnTo>
                  <a:pt x="134150" y="21670"/>
                </a:lnTo>
                <a:lnTo>
                  <a:pt x="134149" y="21665"/>
                </a:lnTo>
                <a:lnTo>
                  <a:pt x="134135" y="21665"/>
                </a:lnTo>
                <a:lnTo>
                  <a:pt x="134129" y="21666"/>
                </a:lnTo>
                <a:lnTo>
                  <a:pt x="134128" y="21666"/>
                </a:lnTo>
                <a:lnTo>
                  <a:pt x="134127" y="21667"/>
                </a:lnTo>
                <a:lnTo>
                  <a:pt x="134125" y="21670"/>
                </a:lnTo>
                <a:lnTo>
                  <a:pt x="134123" y="21671"/>
                </a:lnTo>
                <a:lnTo>
                  <a:pt x="134122" y="21673"/>
                </a:lnTo>
                <a:lnTo>
                  <a:pt x="134122" y="21676"/>
                </a:lnTo>
                <a:lnTo>
                  <a:pt x="134116" y="21677"/>
                </a:lnTo>
                <a:lnTo>
                  <a:pt x="134112" y="21675"/>
                </a:lnTo>
                <a:lnTo>
                  <a:pt x="134111" y="21674"/>
                </a:lnTo>
                <a:lnTo>
                  <a:pt x="134107" y="21672"/>
                </a:lnTo>
                <a:lnTo>
                  <a:pt x="134102" y="21670"/>
                </a:lnTo>
                <a:lnTo>
                  <a:pt x="134099" y="21670"/>
                </a:lnTo>
                <a:lnTo>
                  <a:pt x="134097" y="21668"/>
                </a:lnTo>
                <a:lnTo>
                  <a:pt x="134096" y="21668"/>
                </a:lnTo>
                <a:lnTo>
                  <a:pt x="134094" y="21666"/>
                </a:lnTo>
                <a:lnTo>
                  <a:pt x="134090" y="21662"/>
                </a:lnTo>
                <a:lnTo>
                  <a:pt x="134090" y="21661"/>
                </a:lnTo>
                <a:lnTo>
                  <a:pt x="134090" y="21658"/>
                </a:lnTo>
                <a:lnTo>
                  <a:pt x="134084" y="21655"/>
                </a:lnTo>
                <a:lnTo>
                  <a:pt x="134077" y="21655"/>
                </a:lnTo>
                <a:lnTo>
                  <a:pt x="134076" y="21658"/>
                </a:lnTo>
                <a:lnTo>
                  <a:pt x="134076" y="21659"/>
                </a:lnTo>
                <a:lnTo>
                  <a:pt x="134076" y="21659"/>
                </a:lnTo>
                <a:lnTo>
                  <a:pt x="134071" y="21661"/>
                </a:lnTo>
                <a:lnTo>
                  <a:pt x="134070" y="21661"/>
                </a:lnTo>
                <a:lnTo>
                  <a:pt x="134069" y="21661"/>
                </a:lnTo>
                <a:lnTo>
                  <a:pt x="134063" y="21664"/>
                </a:lnTo>
                <a:lnTo>
                  <a:pt x="134063" y="21666"/>
                </a:lnTo>
                <a:lnTo>
                  <a:pt x="134062" y="21666"/>
                </a:lnTo>
                <a:lnTo>
                  <a:pt x="134059" y="21668"/>
                </a:lnTo>
                <a:lnTo>
                  <a:pt x="134059" y="21669"/>
                </a:lnTo>
                <a:lnTo>
                  <a:pt x="134053" y="21671"/>
                </a:lnTo>
                <a:lnTo>
                  <a:pt x="134053" y="21672"/>
                </a:lnTo>
                <a:lnTo>
                  <a:pt x="134053" y="21672"/>
                </a:lnTo>
                <a:lnTo>
                  <a:pt x="134053" y="21673"/>
                </a:lnTo>
                <a:lnTo>
                  <a:pt x="134053" y="21673"/>
                </a:lnTo>
                <a:lnTo>
                  <a:pt x="134052" y="21677"/>
                </a:lnTo>
                <a:lnTo>
                  <a:pt x="134051" y="21678"/>
                </a:lnTo>
                <a:lnTo>
                  <a:pt x="134049" y="21679"/>
                </a:lnTo>
                <a:lnTo>
                  <a:pt x="134045" y="21679"/>
                </a:lnTo>
                <a:lnTo>
                  <a:pt x="134044" y="21679"/>
                </a:lnTo>
                <a:lnTo>
                  <a:pt x="134042" y="21680"/>
                </a:lnTo>
                <a:lnTo>
                  <a:pt x="134042" y="21680"/>
                </a:lnTo>
                <a:lnTo>
                  <a:pt x="134042" y="21681"/>
                </a:lnTo>
                <a:lnTo>
                  <a:pt x="134041" y="21682"/>
                </a:lnTo>
                <a:lnTo>
                  <a:pt x="134038" y="21684"/>
                </a:lnTo>
                <a:lnTo>
                  <a:pt x="134029" y="21690"/>
                </a:lnTo>
                <a:lnTo>
                  <a:pt x="134026" y="21692"/>
                </a:lnTo>
                <a:lnTo>
                  <a:pt x="134026" y="21695"/>
                </a:lnTo>
                <a:lnTo>
                  <a:pt x="134026" y="21697"/>
                </a:lnTo>
                <a:lnTo>
                  <a:pt x="134026" y="21698"/>
                </a:lnTo>
                <a:lnTo>
                  <a:pt x="134026" y="21699"/>
                </a:lnTo>
                <a:lnTo>
                  <a:pt x="134025" y="21702"/>
                </a:lnTo>
                <a:lnTo>
                  <a:pt x="134024" y="21711"/>
                </a:lnTo>
                <a:lnTo>
                  <a:pt x="134018" y="21711"/>
                </a:lnTo>
                <a:lnTo>
                  <a:pt x="134013" y="21711"/>
                </a:lnTo>
                <a:lnTo>
                  <a:pt x="134004" y="21708"/>
                </a:lnTo>
                <a:lnTo>
                  <a:pt x="133998" y="21705"/>
                </a:lnTo>
                <a:lnTo>
                  <a:pt x="133997" y="21705"/>
                </a:lnTo>
                <a:lnTo>
                  <a:pt x="133994" y="21705"/>
                </a:lnTo>
                <a:lnTo>
                  <a:pt x="133990" y="21705"/>
                </a:lnTo>
                <a:lnTo>
                  <a:pt x="133986" y="21705"/>
                </a:lnTo>
                <a:lnTo>
                  <a:pt x="133983" y="21704"/>
                </a:lnTo>
                <a:lnTo>
                  <a:pt x="133981" y="21704"/>
                </a:lnTo>
                <a:lnTo>
                  <a:pt x="133979" y="21704"/>
                </a:lnTo>
                <a:lnTo>
                  <a:pt x="133972" y="21704"/>
                </a:lnTo>
                <a:lnTo>
                  <a:pt x="133971" y="21704"/>
                </a:lnTo>
                <a:lnTo>
                  <a:pt x="133969" y="21704"/>
                </a:lnTo>
                <a:lnTo>
                  <a:pt x="133958" y="21702"/>
                </a:lnTo>
                <a:lnTo>
                  <a:pt x="133951" y="21696"/>
                </a:lnTo>
                <a:lnTo>
                  <a:pt x="133948" y="21696"/>
                </a:lnTo>
                <a:lnTo>
                  <a:pt x="133946" y="21696"/>
                </a:lnTo>
                <a:lnTo>
                  <a:pt x="133947" y="21699"/>
                </a:lnTo>
                <a:lnTo>
                  <a:pt x="133948" y="21701"/>
                </a:lnTo>
                <a:lnTo>
                  <a:pt x="133950" y="21705"/>
                </a:lnTo>
                <a:lnTo>
                  <a:pt x="133954" y="21711"/>
                </a:lnTo>
                <a:lnTo>
                  <a:pt x="133947" y="21720"/>
                </a:lnTo>
                <a:lnTo>
                  <a:pt x="133944" y="21717"/>
                </a:lnTo>
                <a:lnTo>
                  <a:pt x="133942" y="21716"/>
                </a:lnTo>
                <a:lnTo>
                  <a:pt x="133942" y="21716"/>
                </a:lnTo>
                <a:lnTo>
                  <a:pt x="133938" y="21713"/>
                </a:lnTo>
                <a:lnTo>
                  <a:pt x="133922" y="21712"/>
                </a:lnTo>
                <a:lnTo>
                  <a:pt x="133917" y="21712"/>
                </a:lnTo>
                <a:lnTo>
                  <a:pt x="133917" y="21712"/>
                </a:lnTo>
                <a:lnTo>
                  <a:pt x="133914" y="21712"/>
                </a:lnTo>
                <a:lnTo>
                  <a:pt x="133908" y="21712"/>
                </a:lnTo>
                <a:lnTo>
                  <a:pt x="133906" y="21713"/>
                </a:lnTo>
                <a:lnTo>
                  <a:pt x="133896" y="21721"/>
                </a:lnTo>
                <a:lnTo>
                  <a:pt x="133891" y="21716"/>
                </a:lnTo>
                <a:lnTo>
                  <a:pt x="133888" y="21714"/>
                </a:lnTo>
                <a:lnTo>
                  <a:pt x="133888" y="21707"/>
                </a:lnTo>
                <a:lnTo>
                  <a:pt x="133885" y="21707"/>
                </a:lnTo>
                <a:lnTo>
                  <a:pt x="133876" y="21713"/>
                </a:lnTo>
                <a:lnTo>
                  <a:pt x="133876" y="21720"/>
                </a:lnTo>
                <a:lnTo>
                  <a:pt x="133875" y="21728"/>
                </a:lnTo>
                <a:lnTo>
                  <a:pt x="133875" y="21728"/>
                </a:lnTo>
                <a:lnTo>
                  <a:pt x="133866" y="21728"/>
                </a:lnTo>
                <a:lnTo>
                  <a:pt x="133865" y="21728"/>
                </a:lnTo>
                <a:lnTo>
                  <a:pt x="133861" y="21724"/>
                </a:lnTo>
                <a:lnTo>
                  <a:pt x="133861" y="21723"/>
                </a:lnTo>
                <a:lnTo>
                  <a:pt x="133860" y="21723"/>
                </a:lnTo>
                <a:lnTo>
                  <a:pt x="133854" y="21723"/>
                </a:lnTo>
                <a:lnTo>
                  <a:pt x="133846" y="21723"/>
                </a:lnTo>
                <a:lnTo>
                  <a:pt x="133843" y="21723"/>
                </a:lnTo>
                <a:lnTo>
                  <a:pt x="133840" y="21725"/>
                </a:lnTo>
                <a:lnTo>
                  <a:pt x="133838" y="21727"/>
                </a:lnTo>
                <a:lnTo>
                  <a:pt x="133829" y="21730"/>
                </a:lnTo>
                <a:lnTo>
                  <a:pt x="133828" y="21731"/>
                </a:lnTo>
                <a:lnTo>
                  <a:pt x="133826" y="21732"/>
                </a:lnTo>
                <a:lnTo>
                  <a:pt x="133826" y="21732"/>
                </a:lnTo>
                <a:lnTo>
                  <a:pt x="133822" y="21732"/>
                </a:lnTo>
                <a:lnTo>
                  <a:pt x="133823" y="21737"/>
                </a:lnTo>
                <a:lnTo>
                  <a:pt x="133828" y="21742"/>
                </a:lnTo>
                <a:lnTo>
                  <a:pt x="133831" y="21745"/>
                </a:lnTo>
                <a:lnTo>
                  <a:pt x="133833" y="21751"/>
                </a:lnTo>
                <a:lnTo>
                  <a:pt x="133834" y="21757"/>
                </a:lnTo>
                <a:lnTo>
                  <a:pt x="133828" y="21756"/>
                </a:lnTo>
                <a:lnTo>
                  <a:pt x="133812" y="21753"/>
                </a:lnTo>
                <a:lnTo>
                  <a:pt x="133811" y="21753"/>
                </a:lnTo>
                <a:lnTo>
                  <a:pt x="133805" y="21753"/>
                </a:lnTo>
                <a:lnTo>
                  <a:pt x="133799" y="21753"/>
                </a:lnTo>
                <a:lnTo>
                  <a:pt x="133796" y="21757"/>
                </a:lnTo>
                <a:lnTo>
                  <a:pt x="133794" y="21758"/>
                </a:lnTo>
                <a:lnTo>
                  <a:pt x="133794" y="21759"/>
                </a:lnTo>
                <a:lnTo>
                  <a:pt x="133790" y="21759"/>
                </a:lnTo>
                <a:lnTo>
                  <a:pt x="133784" y="21758"/>
                </a:lnTo>
                <a:lnTo>
                  <a:pt x="133782" y="21758"/>
                </a:lnTo>
                <a:lnTo>
                  <a:pt x="133774" y="21757"/>
                </a:lnTo>
                <a:lnTo>
                  <a:pt x="133762" y="21757"/>
                </a:lnTo>
                <a:lnTo>
                  <a:pt x="133762" y="21757"/>
                </a:lnTo>
                <a:lnTo>
                  <a:pt x="133760" y="21757"/>
                </a:lnTo>
                <a:lnTo>
                  <a:pt x="133758" y="21757"/>
                </a:lnTo>
                <a:lnTo>
                  <a:pt x="133755" y="21758"/>
                </a:lnTo>
                <a:lnTo>
                  <a:pt x="133754" y="21758"/>
                </a:lnTo>
                <a:lnTo>
                  <a:pt x="133754" y="21763"/>
                </a:lnTo>
                <a:lnTo>
                  <a:pt x="133754" y="21765"/>
                </a:lnTo>
                <a:lnTo>
                  <a:pt x="133753" y="21771"/>
                </a:lnTo>
                <a:lnTo>
                  <a:pt x="133752" y="21775"/>
                </a:lnTo>
                <a:lnTo>
                  <a:pt x="133751" y="21777"/>
                </a:lnTo>
                <a:lnTo>
                  <a:pt x="133748" y="21783"/>
                </a:lnTo>
                <a:lnTo>
                  <a:pt x="133745" y="21784"/>
                </a:lnTo>
                <a:lnTo>
                  <a:pt x="133744" y="21785"/>
                </a:lnTo>
                <a:lnTo>
                  <a:pt x="133740" y="21783"/>
                </a:lnTo>
                <a:lnTo>
                  <a:pt x="133737" y="21780"/>
                </a:lnTo>
                <a:lnTo>
                  <a:pt x="133731" y="21774"/>
                </a:lnTo>
                <a:lnTo>
                  <a:pt x="133715" y="21770"/>
                </a:lnTo>
                <a:lnTo>
                  <a:pt x="133714" y="21770"/>
                </a:lnTo>
                <a:lnTo>
                  <a:pt x="133713" y="21771"/>
                </a:lnTo>
                <a:lnTo>
                  <a:pt x="133711" y="21775"/>
                </a:lnTo>
                <a:lnTo>
                  <a:pt x="133711" y="21777"/>
                </a:lnTo>
                <a:lnTo>
                  <a:pt x="133714" y="21783"/>
                </a:lnTo>
                <a:lnTo>
                  <a:pt x="133715" y="21786"/>
                </a:lnTo>
                <a:lnTo>
                  <a:pt x="133719" y="21793"/>
                </a:lnTo>
                <a:lnTo>
                  <a:pt x="133720" y="21796"/>
                </a:lnTo>
                <a:lnTo>
                  <a:pt x="133726" y="21807"/>
                </a:lnTo>
                <a:lnTo>
                  <a:pt x="133726" y="21810"/>
                </a:lnTo>
                <a:lnTo>
                  <a:pt x="133725" y="21813"/>
                </a:lnTo>
                <a:lnTo>
                  <a:pt x="133719" y="21820"/>
                </a:lnTo>
                <a:lnTo>
                  <a:pt x="133717" y="21821"/>
                </a:lnTo>
                <a:lnTo>
                  <a:pt x="133715" y="21823"/>
                </a:lnTo>
                <a:lnTo>
                  <a:pt x="133712" y="21824"/>
                </a:lnTo>
                <a:lnTo>
                  <a:pt x="133707" y="21827"/>
                </a:lnTo>
                <a:lnTo>
                  <a:pt x="133702" y="21831"/>
                </a:lnTo>
                <a:lnTo>
                  <a:pt x="133698" y="21834"/>
                </a:lnTo>
                <a:lnTo>
                  <a:pt x="133685" y="21841"/>
                </a:lnTo>
                <a:lnTo>
                  <a:pt x="133683" y="21841"/>
                </a:lnTo>
                <a:lnTo>
                  <a:pt x="133682" y="21841"/>
                </a:lnTo>
                <a:lnTo>
                  <a:pt x="133681" y="21841"/>
                </a:lnTo>
                <a:lnTo>
                  <a:pt x="133680" y="21841"/>
                </a:lnTo>
                <a:lnTo>
                  <a:pt x="133679" y="21841"/>
                </a:lnTo>
                <a:lnTo>
                  <a:pt x="133676" y="21841"/>
                </a:lnTo>
                <a:lnTo>
                  <a:pt x="133672" y="21836"/>
                </a:lnTo>
                <a:lnTo>
                  <a:pt x="133674" y="21829"/>
                </a:lnTo>
                <a:lnTo>
                  <a:pt x="133677" y="21827"/>
                </a:lnTo>
                <a:lnTo>
                  <a:pt x="133679" y="21825"/>
                </a:lnTo>
                <a:lnTo>
                  <a:pt x="133680" y="21824"/>
                </a:lnTo>
                <a:lnTo>
                  <a:pt x="133683" y="21820"/>
                </a:lnTo>
                <a:lnTo>
                  <a:pt x="133689" y="21812"/>
                </a:lnTo>
                <a:lnTo>
                  <a:pt x="133689" y="21807"/>
                </a:lnTo>
                <a:lnTo>
                  <a:pt x="133685" y="21802"/>
                </a:lnTo>
                <a:lnTo>
                  <a:pt x="133684" y="21801"/>
                </a:lnTo>
                <a:lnTo>
                  <a:pt x="133678" y="21802"/>
                </a:lnTo>
                <a:lnTo>
                  <a:pt x="133669" y="21802"/>
                </a:lnTo>
                <a:lnTo>
                  <a:pt x="133666" y="21802"/>
                </a:lnTo>
                <a:lnTo>
                  <a:pt x="133665" y="21804"/>
                </a:lnTo>
                <a:lnTo>
                  <a:pt x="133663" y="21806"/>
                </a:lnTo>
                <a:lnTo>
                  <a:pt x="133661" y="21808"/>
                </a:lnTo>
                <a:lnTo>
                  <a:pt x="133660" y="21809"/>
                </a:lnTo>
                <a:lnTo>
                  <a:pt x="133656" y="21813"/>
                </a:lnTo>
                <a:lnTo>
                  <a:pt x="133655" y="21813"/>
                </a:lnTo>
                <a:lnTo>
                  <a:pt x="133644" y="21814"/>
                </a:lnTo>
                <a:lnTo>
                  <a:pt x="133644" y="21814"/>
                </a:lnTo>
                <a:lnTo>
                  <a:pt x="133643" y="21814"/>
                </a:lnTo>
                <a:lnTo>
                  <a:pt x="133641" y="21814"/>
                </a:lnTo>
                <a:lnTo>
                  <a:pt x="133635" y="21808"/>
                </a:lnTo>
                <a:lnTo>
                  <a:pt x="133634" y="21807"/>
                </a:lnTo>
                <a:lnTo>
                  <a:pt x="133634" y="21805"/>
                </a:lnTo>
                <a:lnTo>
                  <a:pt x="133632" y="21803"/>
                </a:lnTo>
                <a:lnTo>
                  <a:pt x="133632" y="21801"/>
                </a:lnTo>
                <a:lnTo>
                  <a:pt x="133628" y="21799"/>
                </a:lnTo>
                <a:lnTo>
                  <a:pt x="133627" y="21799"/>
                </a:lnTo>
                <a:lnTo>
                  <a:pt x="133622" y="21797"/>
                </a:lnTo>
                <a:lnTo>
                  <a:pt x="133617" y="21795"/>
                </a:lnTo>
                <a:lnTo>
                  <a:pt x="133617" y="21795"/>
                </a:lnTo>
                <a:lnTo>
                  <a:pt x="133613" y="21795"/>
                </a:lnTo>
                <a:lnTo>
                  <a:pt x="133609" y="21796"/>
                </a:lnTo>
                <a:lnTo>
                  <a:pt x="133603" y="21801"/>
                </a:lnTo>
                <a:lnTo>
                  <a:pt x="133601" y="21806"/>
                </a:lnTo>
                <a:lnTo>
                  <a:pt x="133601" y="21807"/>
                </a:lnTo>
                <a:lnTo>
                  <a:pt x="133600" y="21815"/>
                </a:lnTo>
                <a:lnTo>
                  <a:pt x="133600" y="21816"/>
                </a:lnTo>
                <a:lnTo>
                  <a:pt x="133600" y="21816"/>
                </a:lnTo>
                <a:lnTo>
                  <a:pt x="133599" y="21819"/>
                </a:lnTo>
                <a:lnTo>
                  <a:pt x="133599" y="21822"/>
                </a:lnTo>
                <a:lnTo>
                  <a:pt x="133598" y="21824"/>
                </a:lnTo>
                <a:lnTo>
                  <a:pt x="133598" y="21828"/>
                </a:lnTo>
                <a:lnTo>
                  <a:pt x="133593" y="21838"/>
                </a:lnTo>
                <a:lnTo>
                  <a:pt x="133593" y="21838"/>
                </a:lnTo>
                <a:lnTo>
                  <a:pt x="133587" y="21837"/>
                </a:lnTo>
                <a:lnTo>
                  <a:pt x="133585" y="21836"/>
                </a:lnTo>
                <a:lnTo>
                  <a:pt x="133581" y="21831"/>
                </a:lnTo>
                <a:lnTo>
                  <a:pt x="133578" y="21822"/>
                </a:lnTo>
                <a:lnTo>
                  <a:pt x="133578" y="21819"/>
                </a:lnTo>
                <a:lnTo>
                  <a:pt x="133578" y="21818"/>
                </a:lnTo>
                <a:lnTo>
                  <a:pt x="133578" y="21815"/>
                </a:lnTo>
                <a:lnTo>
                  <a:pt x="133578" y="21808"/>
                </a:lnTo>
                <a:lnTo>
                  <a:pt x="133578" y="21806"/>
                </a:lnTo>
                <a:lnTo>
                  <a:pt x="133574" y="21802"/>
                </a:lnTo>
                <a:lnTo>
                  <a:pt x="133558" y="21797"/>
                </a:lnTo>
                <a:lnTo>
                  <a:pt x="133554" y="21796"/>
                </a:lnTo>
                <a:lnTo>
                  <a:pt x="133550" y="21795"/>
                </a:lnTo>
                <a:lnTo>
                  <a:pt x="133546" y="21795"/>
                </a:lnTo>
                <a:lnTo>
                  <a:pt x="133543" y="21795"/>
                </a:lnTo>
                <a:lnTo>
                  <a:pt x="133542" y="21795"/>
                </a:lnTo>
                <a:lnTo>
                  <a:pt x="133540" y="21795"/>
                </a:lnTo>
                <a:lnTo>
                  <a:pt x="133540" y="21795"/>
                </a:lnTo>
                <a:lnTo>
                  <a:pt x="133537" y="21795"/>
                </a:lnTo>
                <a:lnTo>
                  <a:pt x="133529" y="21794"/>
                </a:lnTo>
                <a:lnTo>
                  <a:pt x="133526" y="21793"/>
                </a:lnTo>
                <a:lnTo>
                  <a:pt x="133524" y="21793"/>
                </a:lnTo>
                <a:lnTo>
                  <a:pt x="133520" y="21791"/>
                </a:lnTo>
                <a:lnTo>
                  <a:pt x="133516" y="21791"/>
                </a:lnTo>
                <a:lnTo>
                  <a:pt x="133511" y="21790"/>
                </a:lnTo>
                <a:lnTo>
                  <a:pt x="133503" y="21789"/>
                </a:lnTo>
                <a:lnTo>
                  <a:pt x="133500" y="21788"/>
                </a:lnTo>
                <a:lnTo>
                  <a:pt x="133498" y="21787"/>
                </a:lnTo>
                <a:lnTo>
                  <a:pt x="133495" y="21786"/>
                </a:lnTo>
                <a:lnTo>
                  <a:pt x="133490" y="21785"/>
                </a:lnTo>
                <a:lnTo>
                  <a:pt x="133481" y="21787"/>
                </a:lnTo>
                <a:lnTo>
                  <a:pt x="133479" y="21788"/>
                </a:lnTo>
                <a:lnTo>
                  <a:pt x="133477" y="21789"/>
                </a:lnTo>
                <a:lnTo>
                  <a:pt x="133470" y="21793"/>
                </a:lnTo>
                <a:lnTo>
                  <a:pt x="133468" y="21793"/>
                </a:lnTo>
                <a:lnTo>
                  <a:pt x="133466" y="21794"/>
                </a:lnTo>
                <a:lnTo>
                  <a:pt x="133464" y="21795"/>
                </a:lnTo>
                <a:lnTo>
                  <a:pt x="133445" y="21809"/>
                </a:lnTo>
                <a:lnTo>
                  <a:pt x="133431" y="21809"/>
                </a:lnTo>
                <a:lnTo>
                  <a:pt x="133429" y="21803"/>
                </a:lnTo>
                <a:lnTo>
                  <a:pt x="133427" y="21800"/>
                </a:lnTo>
                <a:lnTo>
                  <a:pt x="133426" y="21796"/>
                </a:lnTo>
                <a:lnTo>
                  <a:pt x="133427" y="21795"/>
                </a:lnTo>
                <a:lnTo>
                  <a:pt x="133429" y="21793"/>
                </a:lnTo>
                <a:lnTo>
                  <a:pt x="133429" y="21791"/>
                </a:lnTo>
                <a:lnTo>
                  <a:pt x="133431" y="21785"/>
                </a:lnTo>
                <a:lnTo>
                  <a:pt x="133431" y="21783"/>
                </a:lnTo>
                <a:lnTo>
                  <a:pt x="133431" y="21782"/>
                </a:lnTo>
                <a:lnTo>
                  <a:pt x="133428" y="21772"/>
                </a:lnTo>
                <a:lnTo>
                  <a:pt x="133424" y="21771"/>
                </a:lnTo>
                <a:lnTo>
                  <a:pt x="133420" y="21770"/>
                </a:lnTo>
                <a:lnTo>
                  <a:pt x="133410" y="21766"/>
                </a:lnTo>
                <a:lnTo>
                  <a:pt x="133400" y="21770"/>
                </a:lnTo>
                <a:lnTo>
                  <a:pt x="133396" y="21774"/>
                </a:lnTo>
                <a:lnTo>
                  <a:pt x="133392" y="21778"/>
                </a:lnTo>
                <a:lnTo>
                  <a:pt x="133390" y="21788"/>
                </a:lnTo>
                <a:lnTo>
                  <a:pt x="133392" y="21793"/>
                </a:lnTo>
                <a:lnTo>
                  <a:pt x="133394" y="21797"/>
                </a:lnTo>
                <a:lnTo>
                  <a:pt x="133398" y="21802"/>
                </a:lnTo>
                <a:lnTo>
                  <a:pt x="133402" y="21809"/>
                </a:lnTo>
                <a:lnTo>
                  <a:pt x="133404" y="21812"/>
                </a:lnTo>
                <a:lnTo>
                  <a:pt x="133404" y="21813"/>
                </a:lnTo>
                <a:lnTo>
                  <a:pt x="133405" y="21814"/>
                </a:lnTo>
                <a:lnTo>
                  <a:pt x="133417" y="21828"/>
                </a:lnTo>
                <a:lnTo>
                  <a:pt x="133419" y="21831"/>
                </a:lnTo>
                <a:lnTo>
                  <a:pt x="133423" y="21838"/>
                </a:lnTo>
                <a:lnTo>
                  <a:pt x="133423" y="21838"/>
                </a:lnTo>
                <a:lnTo>
                  <a:pt x="133413" y="21841"/>
                </a:lnTo>
                <a:lnTo>
                  <a:pt x="133396" y="21835"/>
                </a:lnTo>
                <a:lnTo>
                  <a:pt x="133394" y="21835"/>
                </a:lnTo>
                <a:lnTo>
                  <a:pt x="133388" y="21835"/>
                </a:lnTo>
                <a:lnTo>
                  <a:pt x="133385" y="21835"/>
                </a:lnTo>
                <a:lnTo>
                  <a:pt x="133382" y="21836"/>
                </a:lnTo>
                <a:lnTo>
                  <a:pt x="133375" y="21839"/>
                </a:lnTo>
                <a:lnTo>
                  <a:pt x="133373" y="21841"/>
                </a:lnTo>
                <a:lnTo>
                  <a:pt x="133371" y="21843"/>
                </a:lnTo>
                <a:lnTo>
                  <a:pt x="133366" y="21846"/>
                </a:lnTo>
                <a:lnTo>
                  <a:pt x="133364" y="21849"/>
                </a:lnTo>
                <a:lnTo>
                  <a:pt x="133362" y="21853"/>
                </a:lnTo>
                <a:lnTo>
                  <a:pt x="133362" y="21857"/>
                </a:lnTo>
                <a:lnTo>
                  <a:pt x="133362" y="21858"/>
                </a:lnTo>
                <a:lnTo>
                  <a:pt x="133364" y="21866"/>
                </a:lnTo>
                <a:lnTo>
                  <a:pt x="133364" y="21867"/>
                </a:lnTo>
                <a:lnTo>
                  <a:pt x="133364" y="21869"/>
                </a:lnTo>
                <a:lnTo>
                  <a:pt x="133364" y="21871"/>
                </a:lnTo>
                <a:lnTo>
                  <a:pt x="133361" y="21878"/>
                </a:lnTo>
                <a:lnTo>
                  <a:pt x="133360" y="21879"/>
                </a:lnTo>
                <a:lnTo>
                  <a:pt x="133358" y="21881"/>
                </a:lnTo>
                <a:lnTo>
                  <a:pt x="133354" y="21884"/>
                </a:lnTo>
                <a:lnTo>
                  <a:pt x="133354" y="21887"/>
                </a:lnTo>
                <a:lnTo>
                  <a:pt x="133356" y="21897"/>
                </a:lnTo>
                <a:lnTo>
                  <a:pt x="133356" y="21900"/>
                </a:lnTo>
                <a:lnTo>
                  <a:pt x="133356" y="21901"/>
                </a:lnTo>
                <a:lnTo>
                  <a:pt x="133356" y="21907"/>
                </a:lnTo>
                <a:lnTo>
                  <a:pt x="133356" y="21910"/>
                </a:lnTo>
                <a:lnTo>
                  <a:pt x="133356" y="21919"/>
                </a:lnTo>
                <a:lnTo>
                  <a:pt x="133347" y="21938"/>
                </a:lnTo>
                <a:lnTo>
                  <a:pt x="133346" y="21939"/>
                </a:lnTo>
                <a:lnTo>
                  <a:pt x="133346" y="21943"/>
                </a:lnTo>
                <a:lnTo>
                  <a:pt x="133343" y="21945"/>
                </a:lnTo>
                <a:lnTo>
                  <a:pt x="133338" y="21949"/>
                </a:lnTo>
                <a:lnTo>
                  <a:pt x="133336" y="21949"/>
                </a:lnTo>
                <a:lnTo>
                  <a:pt x="133334" y="21949"/>
                </a:lnTo>
                <a:lnTo>
                  <a:pt x="133323" y="21945"/>
                </a:lnTo>
                <a:lnTo>
                  <a:pt x="133323" y="21942"/>
                </a:lnTo>
                <a:lnTo>
                  <a:pt x="133323" y="21931"/>
                </a:lnTo>
                <a:lnTo>
                  <a:pt x="133323" y="21927"/>
                </a:lnTo>
                <a:lnTo>
                  <a:pt x="133322" y="21924"/>
                </a:lnTo>
                <a:lnTo>
                  <a:pt x="133322" y="21924"/>
                </a:lnTo>
                <a:lnTo>
                  <a:pt x="133320" y="21923"/>
                </a:lnTo>
                <a:lnTo>
                  <a:pt x="133313" y="21920"/>
                </a:lnTo>
                <a:lnTo>
                  <a:pt x="133312" y="21915"/>
                </a:lnTo>
                <a:lnTo>
                  <a:pt x="133313" y="21914"/>
                </a:lnTo>
                <a:lnTo>
                  <a:pt x="133313" y="21913"/>
                </a:lnTo>
                <a:lnTo>
                  <a:pt x="133313" y="21907"/>
                </a:lnTo>
                <a:lnTo>
                  <a:pt x="133312" y="21905"/>
                </a:lnTo>
                <a:lnTo>
                  <a:pt x="133310" y="21905"/>
                </a:lnTo>
                <a:lnTo>
                  <a:pt x="133308" y="21905"/>
                </a:lnTo>
                <a:lnTo>
                  <a:pt x="133305" y="21905"/>
                </a:lnTo>
                <a:lnTo>
                  <a:pt x="133303" y="21907"/>
                </a:lnTo>
                <a:lnTo>
                  <a:pt x="133299" y="21910"/>
                </a:lnTo>
                <a:lnTo>
                  <a:pt x="133296" y="21912"/>
                </a:lnTo>
                <a:lnTo>
                  <a:pt x="133296" y="21916"/>
                </a:lnTo>
                <a:lnTo>
                  <a:pt x="133295" y="21919"/>
                </a:lnTo>
                <a:lnTo>
                  <a:pt x="133295" y="21919"/>
                </a:lnTo>
                <a:lnTo>
                  <a:pt x="133292" y="21922"/>
                </a:lnTo>
                <a:lnTo>
                  <a:pt x="133292" y="21926"/>
                </a:lnTo>
                <a:lnTo>
                  <a:pt x="133292" y="21930"/>
                </a:lnTo>
                <a:lnTo>
                  <a:pt x="133292" y="21932"/>
                </a:lnTo>
                <a:lnTo>
                  <a:pt x="133292" y="21934"/>
                </a:lnTo>
                <a:lnTo>
                  <a:pt x="133277" y="21942"/>
                </a:lnTo>
                <a:lnTo>
                  <a:pt x="133275" y="21942"/>
                </a:lnTo>
                <a:lnTo>
                  <a:pt x="133273" y="21942"/>
                </a:lnTo>
                <a:lnTo>
                  <a:pt x="133270" y="21939"/>
                </a:lnTo>
                <a:lnTo>
                  <a:pt x="133263" y="21938"/>
                </a:lnTo>
                <a:lnTo>
                  <a:pt x="133258" y="21930"/>
                </a:lnTo>
                <a:lnTo>
                  <a:pt x="133263" y="21925"/>
                </a:lnTo>
                <a:lnTo>
                  <a:pt x="133264" y="21925"/>
                </a:lnTo>
                <a:lnTo>
                  <a:pt x="133267" y="21923"/>
                </a:lnTo>
                <a:lnTo>
                  <a:pt x="133268" y="21922"/>
                </a:lnTo>
                <a:lnTo>
                  <a:pt x="133266" y="21915"/>
                </a:lnTo>
                <a:lnTo>
                  <a:pt x="133257" y="21912"/>
                </a:lnTo>
                <a:lnTo>
                  <a:pt x="133256" y="21912"/>
                </a:lnTo>
                <a:lnTo>
                  <a:pt x="133254" y="21912"/>
                </a:lnTo>
                <a:lnTo>
                  <a:pt x="133247" y="21911"/>
                </a:lnTo>
                <a:lnTo>
                  <a:pt x="133244" y="21911"/>
                </a:lnTo>
                <a:lnTo>
                  <a:pt x="133242" y="21911"/>
                </a:lnTo>
                <a:lnTo>
                  <a:pt x="133241" y="21913"/>
                </a:lnTo>
                <a:lnTo>
                  <a:pt x="133237" y="21919"/>
                </a:lnTo>
                <a:lnTo>
                  <a:pt x="133233" y="21925"/>
                </a:lnTo>
                <a:lnTo>
                  <a:pt x="133233" y="21925"/>
                </a:lnTo>
                <a:lnTo>
                  <a:pt x="133233" y="21927"/>
                </a:lnTo>
                <a:lnTo>
                  <a:pt x="133230" y="21929"/>
                </a:lnTo>
                <a:lnTo>
                  <a:pt x="133229" y="21930"/>
                </a:lnTo>
                <a:lnTo>
                  <a:pt x="133229" y="21931"/>
                </a:lnTo>
                <a:lnTo>
                  <a:pt x="133229" y="21931"/>
                </a:lnTo>
                <a:lnTo>
                  <a:pt x="133228" y="21935"/>
                </a:lnTo>
                <a:lnTo>
                  <a:pt x="133223" y="21938"/>
                </a:lnTo>
                <a:lnTo>
                  <a:pt x="133221" y="21940"/>
                </a:lnTo>
                <a:lnTo>
                  <a:pt x="133219" y="21942"/>
                </a:lnTo>
                <a:lnTo>
                  <a:pt x="133214" y="21942"/>
                </a:lnTo>
                <a:lnTo>
                  <a:pt x="133212" y="21942"/>
                </a:lnTo>
                <a:lnTo>
                  <a:pt x="133208" y="21944"/>
                </a:lnTo>
                <a:lnTo>
                  <a:pt x="133212" y="21948"/>
                </a:lnTo>
                <a:lnTo>
                  <a:pt x="133212" y="21949"/>
                </a:lnTo>
                <a:lnTo>
                  <a:pt x="133213" y="21955"/>
                </a:lnTo>
                <a:lnTo>
                  <a:pt x="133213" y="21965"/>
                </a:lnTo>
                <a:lnTo>
                  <a:pt x="133213" y="21970"/>
                </a:lnTo>
                <a:lnTo>
                  <a:pt x="133213" y="21974"/>
                </a:lnTo>
                <a:lnTo>
                  <a:pt x="133212" y="21981"/>
                </a:lnTo>
                <a:lnTo>
                  <a:pt x="133210" y="21984"/>
                </a:lnTo>
                <a:lnTo>
                  <a:pt x="133210" y="21984"/>
                </a:lnTo>
                <a:lnTo>
                  <a:pt x="133208" y="21987"/>
                </a:lnTo>
                <a:lnTo>
                  <a:pt x="133207" y="21994"/>
                </a:lnTo>
                <a:lnTo>
                  <a:pt x="133206" y="21996"/>
                </a:lnTo>
                <a:lnTo>
                  <a:pt x="133205" y="22001"/>
                </a:lnTo>
                <a:lnTo>
                  <a:pt x="133203" y="22006"/>
                </a:lnTo>
                <a:lnTo>
                  <a:pt x="133202" y="22008"/>
                </a:lnTo>
                <a:lnTo>
                  <a:pt x="133202" y="22014"/>
                </a:lnTo>
                <a:lnTo>
                  <a:pt x="133204" y="22014"/>
                </a:lnTo>
                <a:lnTo>
                  <a:pt x="133204" y="22014"/>
                </a:lnTo>
                <a:lnTo>
                  <a:pt x="133206" y="22014"/>
                </a:lnTo>
                <a:lnTo>
                  <a:pt x="133207" y="22014"/>
                </a:lnTo>
                <a:lnTo>
                  <a:pt x="133210" y="22014"/>
                </a:lnTo>
                <a:lnTo>
                  <a:pt x="133212" y="22014"/>
                </a:lnTo>
                <a:lnTo>
                  <a:pt x="133215" y="22013"/>
                </a:lnTo>
                <a:lnTo>
                  <a:pt x="133217" y="22013"/>
                </a:lnTo>
                <a:lnTo>
                  <a:pt x="133221" y="22013"/>
                </a:lnTo>
                <a:lnTo>
                  <a:pt x="133222" y="22012"/>
                </a:lnTo>
                <a:lnTo>
                  <a:pt x="133223" y="22012"/>
                </a:lnTo>
                <a:lnTo>
                  <a:pt x="133224" y="22011"/>
                </a:lnTo>
                <a:lnTo>
                  <a:pt x="133226" y="22009"/>
                </a:lnTo>
                <a:lnTo>
                  <a:pt x="133235" y="22014"/>
                </a:lnTo>
                <a:lnTo>
                  <a:pt x="133241" y="22019"/>
                </a:lnTo>
                <a:lnTo>
                  <a:pt x="133243" y="22022"/>
                </a:lnTo>
                <a:lnTo>
                  <a:pt x="133244" y="22024"/>
                </a:lnTo>
                <a:lnTo>
                  <a:pt x="133241" y="22028"/>
                </a:lnTo>
                <a:lnTo>
                  <a:pt x="133239" y="22031"/>
                </a:lnTo>
                <a:lnTo>
                  <a:pt x="133239" y="22032"/>
                </a:lnTo>
                <a:lnTo>
                  <a:pt x="133239" y="22037"/>
                </a:lnTo>
                <a:lnTo>
                  <a:pt x="133239" y="22038"/>
                </a:lnTo>
                <a:lnTo>
                  <a:pt x="133240" y="22043"/>
                </a:lnTo>
                <a:lnTo>
                  <a:pt x="133242" y="22056"/>
                </a:lnTo>
                <a:lnTo>
                  <a:pt x="133242" y="22059"/>
                </a:lnTo>
                <a:lnTo>
                  <a:pt x="133241" y="22061"/>
                </a:lnTo>
                <a:lnTo>
                  <a:pt x="133240" y="22062"/>
                </a:lnTo>
                <a:lnTo>
                  <a:pt x="133237" y="22062"/>
                </a:lnTo>
                <a:lnTo>
                  <a:pt x="133235" y="22062"/>
                </a:lnTo>
                <a:lnTo>
                  <a:pt x="133234" y="22062"/>
                </a:lnTo>
                <a:lnTo>
                  <a:pt x="133233" y="22062"/>
                </a:lnTo>
                <a:lnTo>
                  <a:pt x="133232" y="22061"/>
                </a:lnTo>
                <a:lnTo>
                  <a:pt x="133232" y="22060"/>
                </a:lnTo>
                <a:lnTo>
                  <a:pt x="133228" y="22059"/>
                </a:lnTo>
                <a:lnTo>
                  <a:pt x="133222" y="22057"/>
                </a:lnTo>
                <a:lnTo>
                  <a:pt x="133222" y="22057"/>
                </a:lnTo>
                <a:lnTo>
                  <a:pt x="133222" y="22056"/>
                </a:lnTo>
                <a:lnTo>
                  <a:pt x="133221" y="22054"/>
                </a:lnTo>
                <a:lnTo>
                  <a:pt x="133216" y="22054"/>
                </a:lnTo>
                <a:lnTo>
                  <a:pt x="133214" y="22054"/>
                </a:lnTo>
                <a:lnTo>
                  <a:pt x="133208" y="22055"/>
                </a:lnTo>
                <a:lnTo>
                  <a:pt x="133207" y="22056"/>
                </a:lnTo>
                <a:lnTo>
                  <a:pt x="133201" y="22061"/>
                </a:lnTo>
                <a:lnTo>
                  <a:pt x="133199" y="22062"/>
                </a:lnTo>
                <a:lnTo>
                  <a:pt x="133199" y="22063"/>
                </a:lnTo>
                <a:lnTo>
                  <a:pt x="133198" y="22066"/>
                </a:lnTo>
                <a:lnTo>
                  <a:pt x="133195" y="22069"/>
                </a:lnTo>
                <a:lnTo>
                  <a:pt x="133194" y="22070"/>
                </a:lnTo>
                <a:lnTo>
                  <a:pt x="133190" y="22073"/>
                </a:lnTo>
                <a:lnTo>
                  <a:pt x="133187" y="22075"/>
                </a:lnTo>
                <a:lnTo>
                  <a:pt x="133187" y="22083"/>
                </a:lnTo>
                <a:lnTo>
                  <a:pt x="133187" y="22084"/>
                </a:lnTo>
                <a:lnTo>
                  <a:pt x="133186" y="22086"/>
                </a:lnTo>
                <a:lnTo>
                  <a:pt x="133185" y="22087"/>
                </a:lnTo>
                <a:lnTo>
                  <a:pt x="133184" y="22089"/>
                </a:lnTo>
                <a:lnTo>
                  <a:pt x="133181" y="22093"/>
                </a:lnTo>
                <a:lnTo>
                  <a:pt x="133180" y="22094"/>
                </a:lnTo>
                <a:lnTo>
                  <a:pt x="133176" y="22093"/>
                </a:lnTo>
                <a:lnTo>
                  <a:pt x="133175" y="22093"/>
                </a:lnTo>
                <a:lnTo>
                  <a:pt x="133168" y="22089"/>
                </a:lnTo>
                <a:lnTo>
                  <a:pt x="133167" y="22085"/>
                </a:lnTo>
                <a:lnTo>
                  <a:pt x="133165" y="22082"/>
                </a:lnTo>
                <a:lnTo>
                  <a:pt x="133163" y="22080"/>
                </a:lnTo>
                <a:lnTo>
                  <a:pt x="133161" y="22078"/>
                </a:lnTo>
                <a:lnTo>
                  <a:pt x="133159" y="22076"/>
                </a:lnTo>
                <a:lnTo>
                  <a:pt x="133153" y="22071"/>
                </a:lnTo>
                <a:lnTo>
                  <a:pt x="133153" y="22071"/>
                </a:lnTo>
                <a:lnTo>
                  <a:pt x="133150" y="22072"/>
                </a:lnTo>
                <a:lnTo>
                  <a:pt x="133146" y="22072"/>
                </a:lnTo>
                <a:lnTo>
                  <a:pt x="133141" y="22072"/>
                </a:lnTo>
                <a:lnTo>
                  <a:pt x="133138" y="22072"/>
                </a:lnTo>
                <a:lnTo>
                  <a:pt x="133137" y="22072"/>
                </a:lnTo>
                <a:lnTo>
                  <a:pt x="133135" y="22072"/>
                </a:lnTo>
                <a:lnTo>
                  <a:pt x="133133" y="22073"/>
                </a:lnTo>
                <a:lnTo>
                  <a:pt x="133132" y="22075"/>
                </a:lnTo>
                <a:lnTo>
                  <a:pt x="133129" y="22079"/>
                </a:lnTo>
                <a:lnTo>
                  <a:pt x="133128" y="22080"/>
                </a:lnTo>
                <a:lnTo>
                  <a:pt x="133128" y="22082"/>
                </a:lnTo>
                <a:lnTo>
                  <a:pt x="133128" y="22083"/>
                </a:lnTo>
                <a:lnTo>
                  <a:pt x="133126" y="22085"/>
                </a:lnTo>
                <a:lnTo>
                  <a:pt x="133123" y="22091"/>
                </a:lnTo>
                <a:lnTo>
                  <a:pt x="133122" y="22092"/>
                </a:lnTo>
                <a:lnTo>
                  <a:pt x="133122" y="22093"/>
                </a:lnTo>
                <a:lnTo>
                  <a:pt x="133121" y="22094"/>
                </a:lnTo>
                <a:lnTo>
                  <a:pt x="133119" y="22096"/>
                </a:lnTo>
                <a:lnTo>
                  <a:pt x="133119" y="22098"/>
                </a:lnTo>
                <a:lnTo>
                  <a:pt x="133119" y="22103"/>
                </a:lnTo>
                <a:lnTo>
                  <a:pt x="133118" y="22105"/>
                </a:lnTo>
                <a:lnTo>
                  <a:pt x="133116" y="22108"/>
                </a:lnTo>
                <a:lnTo>
                  <a:pt x="133114" y="22110"/>
                </a:lnTo>
                <a:lnTo>
                  <a:pt x="133113" y="22112"/>
                </a:lnTo>
                <a:lnTo>
                  <a:pt x="133106" y="22116"/>
                </a:lnTo>
                <a:lnTo>
                  <a:pt x="133104" y="22116"/>
                </a:lnTo>
                <a:lnTo>
                  <a:pt x="133098" y="22115"/>
                </a:lnTo>
                <a:lnTo>
                  <a:pt x="133097" y="22115"/>
                </a:lnTo>
                <a:lnTo>
                  <a:pt x="133094" y="22112"/>
                </a:lnTo>
                <a:lnTo>
                  <a:pt x="133092" y="22108"/>
                </a:lnTo>
                <a:lnTo>
                  <a:pt x="133091" y="22106"/>
                </a:lnTo>
                <a:lnTo>
                  <a:pt x="133091" y="22105"/>
                </a:lnTo>
                <a:lnTo>
                  <a:pt x="133090" y="22104"/>
                </a:lnTo>
                <a:lnTo>
                  <a:pt x="133088" y="22101"/>
                </a:lnTo>
                <a:lnTo>
                  <a:pt x="133080" y="22098"/>
                </a:lnTo>
                <a:lnTo>
                  <a:pt x="133078" y="22098"/>
                </a:lnTo>
                <a:lnTo>
                  <a:pt x="133077" y="22098"/>
                </a:lnTo>
                <a:lnTo>
                  <a:pt x="133075" y="22098"/>
                </a:lnTo>
                <a:lnTo>
                  <a:pt x="133075" y="22098"/>
                </a:lnTo>
                <a:lnTo>
                  <a:pt x="133075" y="22098"/>
                </a:lnTo>
                <a:lnTo>
                  <a:pt x="133073" y="22098"/>
                </a:lnTo>
                <a:lnTo>
                  <a:pt x="133071" y="22098"/>
                </a:lnTo>
                <a:lnTo>
                  <a:pt x="133069" y="22098"/>
                </a:lnTo>
                <a:lnTo>
                  <a:pt x="133061" y="22097"/>
                </a:lnTo>
                <a:lnTo>
                  <a:pt x="133061" y="22097"/>
                </a:lnTo>
                <a:lnTo>
                  <a:pt x="133057" y="22096"/>
                </a:lnTo>
                <a:lnTo>
                  <a:pt x="133056" y="22096"/>
                </a:lnTo>
                <a:lnTo>
                  <a:pt x="133056" y="22096"/>
                </a:lnTo>
                <a:lnTo>
                  <a:pt x="133056" y="22096"/>
                </a:lnTo>
                <a:lnTo>
                  <a:pt x="133054" y="22096"/>
                </a:lnTo>
                <a:lnTo>
                  <a:pt x="133054" y="22096"/>
                </a:lnTo>
                <a:lnTo>
                  <a:pt x="133054" y="22096"/>
                </a:lnTo>
                <a:lnTo>
                  <a:pt x="133052" y="22096"/>
                </a:lnTo>
                <a:lnTo>
                  <a:pt x="133049" y="22096"/>
                </a:lnTo>
                <a:lnTo>
                  <a:pt x="133049" y="22096"/>
                </a:lnTo>
                <a:lnTo>
                  <a:pt x="133049" y="22096"/>
                </a:lnTo>
                <a:lnTo>
                  <a:pt x="133044" y="22095"/>
                </a:lnTo>
                <a:lnTo>
                  <a:pt x="133044" y="22095"/>
                </a:lnTo>
                <a:lnTo>
                  <a:pt x="133041" y="22095"/>
                </a:lnTo>
                <a:lnTo>
                  <a:pt x="133034" y="22092"/>
                </a:lnTo>
                <a:lnTo>
                  <a:pt x="133031" y="22089"/>
                </a:lnTo>
                <a:lnTo>
                  <a:pt x="133029" y="22087"/>
                </a:lnTo>
                <a:lnTo>
                  <a:pt x="133020" y="22083"/>
                </a:lnTo>
                <a:lnTo>
                  <a:pt x="133016" y="22081"/>
                </a:lnTo>
                <a:lnTo>
                  <a:pt x="133014" y="22080"/>
                </a:lnTo>
                <a:lnTo>
                  <a:pt x="133011" y="22078"/>
                </a:lnTo>
                <a:lnTo>
                  <a:pt x="133011" y="22074"/>
                </a:lnTo>
                <a:lnTo>
                  <a:pt x="133010" y="22072"/>
                </a:lnTo>
                <a:lnTo>
                  <a:pt x="133010" y="22072"/>
                </a:lnTo>
                <a:lnTo>
                  <a:pt x="133007" y="22071"/>
                </a:lnTo>
                <a:lnTo>
                  <a:pt x="133004" y="22070"/>
                </a:lnTo>
                <a:lnTo>
                  <a:pt x="133003" y="22070"/>
                </a:lnTo>
                <a:lnTo>
                  <a:pt x="133001" y="22070"/>
                </a:lnTo>
                <a:lnTo>
                  <a:pt x="132987" y="22063"/>
                </a:lnTo>
                <a:lnTo>
                  <a:pt x="132981" y="22062"/>
                </a:lnTo>
                <a:lnTo>
                  <a:pt x="132979" y="22060"/>
                </a:lnTo>
                <a:lnTo>
                  <a:pt x="132978" y="22057"/>
                </a:lnTo>
                <a:lnTo>
                  <a:pt x="132978" y="22057"/>
                </a:lnTo>
                <a:lnTo>
                  <a:pt x="132973" y="22058"/>
                </a:lnTo>
                <a:lnTo>
                  <a:pt x="132973" y="22058"/>
                </a:lnTo>
                <a:lnTo>
                  <a:pt x="132972" y="22058"/>
                </a:lnTo>
                <a:lnTo>
                  <a:pt x="132969" y="22058"/>
                </a:lnTo>
                <a:lnTo>
                  <a:pt x="132969" y="22058"/>
                </a:lnTo>
                <a:lnTo>
                  <a:pt x="132967" y="22057"/>
                </a:lnTo>
                <a:lnTo>
                  <a:pt x="132967" y="22057"/>
                </a:lnTo>
                <a:lnTo>
                  <a:pt x="132961" y="22056"/>
                </a:lnTo>
                <a:lnTo>
                  <a:pt x="132957" y="22055"/>
                </a:lnTo>
                <a:lnTo>
                  <a:pt x="132956" y="22055"/>
                </a:lnTo>
                <a:lnTo>
                  <a:pt x="132948" y="22056"/>
                </a:lnTo>
                <a:lnTo>
                  <a:pt x="132944" y="22058"/>
                </a:lnTo>
                <a:lnTo>
                  <a:pt x="132944" y="22061"/>
                </a:lnTo>
                <a:lnTo>
                  <a:pt x="132944" y="22062"/>
                </a:lnTo>
                <a:lnTo>
                  <a:pt x="132943" y="22066"/>
                </a:lnTo>
                <a:lnTo>
                  <a:pt x="132941" y="22068"/>
                </a:lnTo>
                <a:lnTo>
                  <a:pt x="132935" y="22072"/>
                </a:lnTo>
                <a:lnTo>
                  <a:pt x="132933" y="22076"/>
                </a:lnTo>
                <a:lnTo>
                  <a:pt x="132930" y="22081"/>
                </a:lnTo>
                <a:lnTo>
                  <a:pt x="132928" y="22081"/>
                </a:lnTo>
                <a:lnTo>
                  <a:pt x="132922" y="22080"/>
                </a:lnTo>
                <a:lnTo>
                  <a:pt x="132921" y="22080"/>
                </a:lnTo>
                <a:lnTo>
                  <a:pt x="132919" y="22080"/>
                </a:lnTo>
                <a:lnTo>
                  <a:pt x="132913" y="22079"/>
                </a:lnTo>
                <a:lnTo>
                  <a:pt x="132909" y="22077"/>
                </a:lnTo>
                <a:lnTo>
                  <a:pt x="132908" y="22076"/>
                </a:lnTo>
                <a:lnTo>
                  <a:pt x="132908" y="22076"/>
                </a:lnTo>
                <a:lnTo>
                  <a:pt x="132905" y="22075"/>
                </a:lnTo>
                <a:lnTo>
                  <a:pt x="132901" y="22072"/>
                </a:lnTo>
                <a:lnTo>
                  <a:pt x="132894" y="22071"/>
                </a:lnTo>
                <a:lnTo>
                  <a:pt x="132891" y="22068"/>
                </a:lnTo>
                <a:lnTo>
                  <a:pt x="132890" y="22068"/>
                </a:lnTo>
                <a:lnTo>
                  <a:pt x="132891" y="22060"/>
                </a:lnTo>
                <a:lnTo>
                  <a:pt x="132897" y="22057"/>
                </a:lnTo>
                <a:lnTo>
                  <a:pt x="132898" y="22057"/>
                </a:lnTo>
                <a:lnTo>
                  <a:pt x="132901" y="22055"/>
                </a:lnTo>
                <a:lnTo>
                  <a:pt x="132904" y="22053"/>
                </a:lnTo>
                <a:lnTo>
                  <a:pt x="132904" y="22050"/>
                </a:lnTo>
                <a:lnTo>
                  <a:pt x="132904" y="22048"/>
                </a:lnTo>
                <a:lnTo>
                  <a:pt x="132904" y="22041"/>
                </a:lnTo>
                <a:lnTo>
                  <a:pt x="132904" y="22041"/>
                </a:lnTo>
                <a:lnTo>
                  <a:pt x="132904" y="22039"/>
                </a:lnTo>
                <a:lnTo>
                  <a:pt x="132904" y="22036"/>
                </a:lnTo>
                <a:lnTo>
                  <a:pt x="132904" y="22033"/>
                </a:lnTo>
                <a:lnTo>
                  <a:pt x="132904" y="22026"/>
                </a:lnTo>
                <a:lnTo>
                  <a:pt x="132904" y="22023"/>
                </a:lnTo>
                <a:lnTo>
                  <a:pt x="132904" y="22020"/>
                </a:lnTo>
                <a:lnTo>
                  <a:pt x="132902" y="22012"/>
                </a:lnTo>
                <a:lnTo>
                  <a:pt x="132897" y="22011"/>
                </a:lnTo>
                <a:lnTo>
                  <a:pt x="132896" y="22011"/>
                </a:lnTo>
                <a:lnTo>
                  <a:pt x="132886" y="22012"/>
                </a:lnTo>
                <a:lnTo>
                  <a:pt x="132884" y="22024"/>
                </a:lnTo>
                <a:lnTo>
                  <a:pt x="132884" y="22029"/>
                </a:lnTo>
                <a:lnTo>
                  <a:pt x="132877" y="22042"/>
                </a:lnTo>
                <a:lnTo>
                  <a:pt x="132876" y="22046"/>
                </a:lnTo>
                <a:lnTo>
                  <a:pt x="132872" y="22043"/>
                </a:lnTo>
                <a:lnTo>
                  <a:pt x="132869" y="22041"/>
                </a:lnTo>
                <a:lnTo>
                  <a:pt x="132868" y="22033"/>
                </a:lnTo>
                <a:lnTo>
                  <a:pt x="132867" y="22031"/>
                </a:lnTo>
                <a:lnTo>
                  <a:pt x="132867" y="22029"/>
                </a:lnTo>
                <a:lnTo>
                  <a:pt x="132865" y="22026"/>
                </a:lnTo>
                <a:lnTo>
                  <a:pt x="132861" y="22019"/>
                </a:lnTo>
                <a:lnTo>
                  <a:pt x="132861" y="22018"/>
                </a:lnTo>
                <a:lnTo>
                  <a:pt x="132861" y="22015"/>
                </a:lnTo>
                <a:lnTo>
                  <a:pt x="132860" y="22011"/>
                </a:lnTo>
                <a:lnTo>
                  <a:pt x="132859" y="22008"/>
                </a:lnTo>
                <a:lnTo>
                  <a:pt x="132859" y="22006"/>
                </a:lnTo>
                <a:lnTo>
                  <a:pt x="132858" y="22002"/>
                </a:lnTo>
                <a:lnTo>
                  <a:pt x="132855" y="21999"/>
                </a:lnTo>
                <a:lnTo>
                  <a:pt x="132852" y="21997"/>
                </a:lnTo>
                <a:lnTo>
                  <a:pt x="132847" y="21989"/>
                </a:lnTo>
                <a:lnTo>
                  <a:pt x="132845" y="21989"/>
                </a:lnTo>
                <a:lnTo>
                  <a:pt x="132844" y="21989"/>
                </a:lnTo>
                <a:lnTo>
                  <a:pt x="132843" y="21989"/>
                </a:lnTo>
                <a:lnTo>
                  <a:pt x="132842" y="21989"/>
                </a:lnTo>
                <a:lnTo>
                  <a:pt x="132836" y="21990"/>
                </a:lnTo>
                <a:lnTo>
                  <a:pt x="132827" y="21992"/>
                </a:lnTo>
                <a:lnTo>
                  <a:pt x="132804" y="21995"/>
                </a:lnTo>
                <a:lnTo>
                  <a:pt x="132804" y="21997"/>
                </a:lnTo>
                <a:lnTo>
                  <a:pt x="132804" y="22000"/>
                </a:lnTo>
                <a:lnTo>
                  <a:pt x="132798" y="22002"/>
                </a:lnTo>
                <a:lnTo>
                  <a:pt x="132790" y="22007"/>
                </a:lnTo>
                <a:lnTo>
                  <a:pt x="132784" y="22013"/>
                </a:lnTo>
                <a:lnTo>
                  <a:pt x="132782" y="22014"/>
                </a:lnTo>
                <a:lnTo>
                  <a:pt x="132779" y="22018"/>
                </a:lnTo>
                <a:lnTo>
                  <a:pt x="132775" y="22021"/>
                </a:lnTo>
                <a:lnTo>
                  <a:pt x="132771" y="22023"/>
                </a:lnTo>
                <a:lnTo>
                  <a:pt x="132765" y="22024"/>
                </a:lnTo>
                <a:lnTo>
                  <a:pt x="132765" y="22024"/>
                </a:lnTo>
                <a:lnTo>
                  <a:pt x="132764" y="22024"/>
                </a:lnTo>
                <a:lnTo>
                  <a:pt x="132763" y="22024"/>
                </a:lnTo>
                <a:lnTo>
                  <a:pt x="132762" y="22024"/>
                </a:lnTo>
                <a:lnTo>
                  <a:pt x="132760" y="22025"/>
                </a:lnTo>
                <a:lnTo>
                  <a:pt x="132755" y="22027"/>
                </a:lnTo>
                <a:lnTo>
                  <a:pt x="132752" y="22027"/>
                </a:lnTo>
                <a:lnTo>
                  <a:pt x="132748" y="22027"/>
                </a:lnTo>
                <a:lnTo>
                  <a:pt x="132746" y="22027"/>
                </a:lnTo>
                <a:lnTo>
                  <a:pt x="132746" y="22027"/>
                </a:lnTo>
                <a:lnTo>
                  <a:pt x="132743" y="22027"/>
                </a:lnTo>
                <a:lnTo>
                  <a:pt x="132741" y="22026"/>
                </a:lnTo>
                <a:lnTo>
                  <a:pt x="132736" y="22022"/>
                </a:lnTo>
                <a:lnTo>
                  <a:pt x="132736" y="22018"/>
                </a:lnTo>
                <a:lnTo>
                  <a:pt x="132736" y="22017"/>
                </a:lnTo>
                <a:lnTo>
                  <a:pt x="132736" y="22017"/>
                </a:lnTo>
                <a:lnTo>
                  <a:pt x="132736" y="22014"/>
                </a:lnTo>
                <a:lnTo>
                  <a:pt x="132736" y="22010"/>
                </a:lnTo>
                <a:lnTo>
                  <a:pt x="132737" y="22007"/>
                </a:lnTo>
                <a:lnTo>
                  <a:pt x="132737" y="22006"/>
                </a:lnTo>
                <a:lnTo>
                  <a:pt x="132738" y="22001"/>
                </a:lnTo>
                <a:lnTo>
                  <a:pt x="132736" y="22000"/>
                </a:lnTo>
                <a:lnTo>
                  <a:pt x="132734" y="21998"/>
                </a:lnTo>
                <a:lnTo>
                  <a:pt x="132723" y="21994"/>
                </a:lnTo>
                <a:lnTo>
                  <a:pt x="132722" y="21994"/>
                </a:lnTo>
                <a:lnTo>
                  <a:pt x="132722" y="21994"/>
                </a:lnTo>
                <a:lnTo>
                  <a:pt x="132720" y="21994"/>
                </a:lnTo>
                <a:lnTo>
                  <a:pt x="132717" y="21995"/>
                </a:lnTo>
                <a:lnTo>
                  <a:pt x="132710" y="21999"/>
                </a:lnTo>
                <a:lnTo>
                  <a:pt x="132707" y="22002"/>
                </a:lnTo>
                <a:lnTo>
                  <a:pt x="132705" y="22004"/>
                </a:lnTo>
                <a:lnTo>
                  <a:pt x="132704" y="22004"/>
                </a:lnTo>
                <a:lnTo>
                  <a:pt x="132703" y="22005"/>
                </a:lnTo>
                <a:lnTo>
                  <a:pt x="132700" y="22007"/>
                </a:lnTo>
                <a:lnTo>
                  <a:pt x="132699" y="22008"/>
                </a:lnTo>
                <a:lnTo>
                  <a:pt x="132695" y="22010"/>
                </a:lnTo>
                <a:lnTo>
                  <a:pt x="132693" y="22012"/>
                </a:lnTo>
                <a:lnTo>
                  <a:pt x="132692" y="22013"/>
                </a:lnTo>
                <a:lnTo>
                  <a:pt x="132691" y="22014"/>
                </a:lnTo>
                <a:lnTo>
                  <a:pt x="132691" y="22018"/>
                </a:lnTo>
                <a:lnTo>
                  <a:pt x="132688" y="22023"/>
                </a:lnTo>
                <a:lnTo>
                  <a:pt x="132688" y="22024"/>
                </a:lnTo>
                <a:lnTo>
                  <a:pt x="132687" y="22026"/>
                </a:lnTo>
                <a:lnTo>
                  <a:pt x="132686" y="22028"/>
                </a:lnTo>
                <a:lnTo>
                  <a:pt x="132685" y="22030"/>
                </a:lnTo>
                <a:lnTo>
                  <a:pt x="132683" y="22033"/>
                </a:lnTo>
                <a:lnTo>
                  <a:pt x="132682" y="22036"/>
                </a:lnTo>
                <a:lnTo>
                  <a:pt x="132682" y="22039"/>
                </a:lnTo>
                <a:lnTo>
                  <a:pt x="132684" y="22046"/>
                </a:lnTo>
                <a:lnTo>
                  <a:pt x="132685" y="22050"/>
                </a:lnTo>
                <a:lnTo>
                  <a:pt x="132685" y="22053"/>
                </a:lnTo>
                <a:lnTo>
                  <a:pt x="132685" y="22055"/>
                </a:lnTo>
                <a:lnTo>
                  <a:pt x="132685" y="22058"/>
                </a:lnTo>
                <a:lnTo>
                  <a:pt x="132686" y="22066"/>
                </a:lnTo>
                <a:lnTo>
                  <a:pt x="132685" y="22070"/>
                </a:lnTo>
                <a:lnTo>
                  <a:pt x="132684" y="22073"/>
                </a:lnTo>
                <a:lnTo>
                  <a:pt x="132683" y="22080"/>
                </a:lnTo>
                <a:lnTo>
                  <a:pt x="132683" y="22084"/>
                </a:lnTo>
                <a:lnTo>
                  <a:pt x="132683" y="22089"/>
                </a:lnTo>
                <a:lnTo>
                  <a:pt x="132683" y="22089"/>
                </a:lnTo>
                <a:lnTo>
                  <a:pt x="132683" y="22094"/>
                </a:lnTo>
                <a:lnTo>
                  <a:pt x="132683" y="22095"/>
                </a:lnTo>
                <a:lnTo>
                  <a:pt x="132683" y="22097"/>
                </a:lnTo>
                <a:lnTo>
                  <a:pt x="132681" y="22104"/>
                </a:lnTo>
                <a:lnTo>
                  <a:pt x="132676" y="22110"/>
                </a:lnTo>
                <a:lnTo>
                  <a:pt x="132674" y="22112"/>
                </a:lnTo>
                <a:lnTo>
                  <a:pt x="132670" y="22112"/>
                </a:lnTo>
                <a:lnTo>
                  <a:pt x="132668" y="22112"/>
                </a:lnTo>
                <a:lnTo>
                  <a:pt x="132666" y="22112"/>
                </a:lnTo>
                <a:lnTo>
                  <a:pt x="132664" y="22112"/>
                </a:lnTo>
                <a:lnTo>
                  <a:pt x="132661" y="22111"/>
                </a:lnTo>
                <a:lnTo>
                  <a:pt x="132661" y="22110"/>
                </a:lnTo>
                <a:lnTo>
                  <a:pt x="132658" y="22107"/>
                </a:lnTo>
                <a:lnTo>
                  <a:pt x="132658" y="22104"/>
                </a:lnTo>
                <a:lnTo>
                  <a:pt x="132657" y="22104"/>
                </a:lnTo>
                <a:lnTo>
                  <a:pt x="132651" y="22105"/>
                </a:lnTo>
                <a:lnTo>
                  <a:pt x="132646" y="22110"/>
                </a:lnTo>
                <a:lnTo>
                  <a:pt x="132637" y="22115"/>
                </a:lnTo>
                <a:lnTo>
                  <a:pt x="132635" y="22116"/>
                </a:lnTo>
                <a:lnTo>
                  <a:pt x="132635" y="22116"/>
                </a:lnTo>
                <a:lnTo>
                  <a:pt x="132634" y="22116"/>
                </a:lnTo>
                <a:lnTo>
                  <a:pt x="132633" y="22116"/>
                </a:lnTo>
                <a:lnTo>
                  <a:pt x="132628" y="22110"/>
                </a:lnTo>
                <a:lnTo>
                  <a:pt x="132628" y="22110"/>
                </a:lnTo>
                <a:lnTo>
                  <a:pt x="132626" y="22108"/>
                </a:lnTo>
                <a:lnTo>
                  <a:pt x="132624" y="22103"/>
                </a:lnTo>
                <a:lnTo>
                  <a:pt x="132624" y="22100"/>
                </a:lnTo>
                <a:lnTo>
                  <a:pt x="132624" y="22100"/>
                </a:lnTo>
                <a:lnTo>
                  <a:pt x="132624" y="22098"/>
                </a:lnTo>
                <a:lnTo>
                  <a:pt x="132624" y="22097"/>
                </a:lnTo>
                <a:lnTo>
                  <a:pt x="132624" y="22092"/>
                </a:lnTo>
                <a:lnTo>
                  <a:pt x="132624" y="22088"/>
                </a:lnTo>
                <a:lnTo>
                  <a:pt x="132624" y="22083"/>
                </a:lnTo>
                <a:lnTo>
                  <a:pt x="132623" y="22081"/>
                </a:lnTo>
                <a:lnTo>
                  <a:pt x="132616" y="22080"/>
                </a:lnTo>
                <a:lnTo>
                  <a:pt x="132614" y="22080"/>
                </a:lnTo>
                <a:lnTo>
                  <a:pt x="132605" y="22084"/>
                </a:lnTo>
                <a:lnTo>
                  <a:pt x="132603" y="22087"/>
                </a:lnTo>
                <a:lnTo>
                  <a:pt x="132602" y="22089"/>
                </a:lnTo>
                <a:lnTo>
                  <a:pt x="132597" y="22093"/>
                </a:lnTo>
                <a:lnTo>
                  <a:pt x="132591" y="22097"/>
                </a:lnTo>
                <a:lnTo>
                  <a:pt x="132588" y="22101"/>
                </a:lnTo>
                <a:lnTo>
                  <a:pt x="132588" y="22102"/>
                </a:lnTo>
                <a:lnTo>
                  <a:pt x="132587" y="22104"/>
                </a:lnTo>
                <a:lnTo>
                  <a:pt x="132586" y="22106"/>
                </a:lnTo>
                <a:lnTo>
                  <a:pt x="132582" y="22109"/>
                </a:lnTo>
                <a:lnTo>
                  <a:pt x="132579" y="22111"/>
                </a:lnTo>
                <a:lnTo>
                  <a:pt x="132577" y="22111"/>
                </a:lnTo>
                <a:lnTo>
                  <a:pt x="132575" y="22111"/>
                </a:lnTo>
                <a:lnTo>
                  <a:pt x="132571" y="22111"/>
                </a:lnTo>
                <a:lnTo>
                  <a:pt x="132570" y="22111"/>
                </a:lnTo>
                <a:lnTo>
                  <a:pt x="132566" y="22110"/>
                </a:lnTo>
                <a:lnTo>
                  <a:pt x="132561" y="22109"/>
                </a:lnTo>
                <a:lnTo>
                  <a:pt x="132559" y="22109"/>
                </a:lnTo>
                <a:lnTo>
                  <a:pt x="132558" y="22109"/>
                </a:lnTo>
                <a:lnTo>
                  <a:pt x="132557" y="22109"/>
                </a:lnTo>
                <a:lnTo>
                  <a:pt x="132556" y="22109"/>
                </a:lnTo>
                <a:lnTo>
                  <a:pt x="132555" y="22109"/>
                </a:lnTo>
                <a:lnTo>
                  <a:pt x="132555" y="22109"/>
                </a:lnTo>
                <a:lnTo>
                  <a:pt x="132553" y="22109"/>
                </a:lnTo>
                <a:lnTo>
                  <a:pt x="132546" y="22123"/>
                </a:lnTo>
                <a:lnTo>
                  <a:pt x="132544" y="22124"/>
                </a:lnTo>
                <a:lnTo>
                  <a:pt x="132543" y="22126"/>
                </a:lnTo>
                <a:lnTo>
                  <a:pt x="132542" y="22129"/>
                </a:lnTo>
                <a:lnTo>
                  <a:pt x="132545" y="22130"/>
                </a:lnTo>
                <a:lnTo>
                  <a:pt x="132546" y="22131"/>
                </a:lnTo>
                <a:lnTo>
                  <a:pt x="132549" y="22132"/>
                </a:lnTo>
                <a:lnTo>
                  <a:pt x="132549" y="22134"/>
                </a:lnTo>
                <a:lnTo>
                  <a:pt x="132549" y="22140"/>
                </a:lnTo>
                <a:lnTo>
                  <a:pt x="132546" y="22145"/>
                </a:lnTo>
                <a:lnTo>
                  <a:pt x="132543" y="22148"/>
                </a:lnTo>
                <a:lnTo>
                  <a:pt x="132536" y="22150"/>
                </a:lnTo>
                <a:lnTo>
                  <a:pt x="132535" y="22150"/>
                </a:lnTo>
                <a:lnTo>
                  <a:pt x="132534" y="22150"/>
                </a:lnTo>
                <a:lnTo>
                  <a:pt x="132527" y="22151"/>
                </a:lnTo>
                <a:lnTo>
                  <a:pt x="132525" y="22152"/>
                </a:lnTo>
                <a:lnTo>
                  <a:pt x="132522" y="22150"/>
                </a:lnTo>
                <a:lnTo>
                  <a:pt x="132519" y="22148"/>
                </a:lnTo>
                <a:lnTo>
                  <a:pt x="132517" y="22147"/>
                </a:lnTo>
                <a:lnTo>
                  <a:pt x="132517" y="22147"/>
                </a:lnTo>
                <a:lnTo>
                  <a:pt x="132516" y="22147"/>
                </a:lnTo>
                <a:lnTo>
                  <a:pt x="132515" y="22146"/>
                </a:lnTo>
                <a:lnTo>
                  <a:pt x="132515" y="22146"/>
                </a:lnTo>
                <a:lnTo>
                  <a:pt x="132511" y="22142"/>
                </a:lnTo>
                <a:lnTo>
                  <a:pt x="132511" y="22142"/>
                </a:lnTo>
                <a:lnTo>
                  <a:pt x="132509" y="22142"/>
                </a:lnTo>
                <a:lnTo>
                  <a:pt x="132509" y="22142"/>
                </a:lnTo>
                <a:lnTo>
                  <a:pt x="132508" y="22142"/>
                </a:lnTo>
                <a:lnTo>
                  <a:pt x="132507" y="22142"/>
                </a:lnTo>
                <a:lnTo>
                  <a:pt x="132506" y="22142"/>
                </a:lnTo>
                <a:lnTo>
                  <a:pt x="132505" y="22142"/>
                </a:lnTo>
                <a:lnTo>
                  <a:pt x="132502" y="22142"/>
                </a:lnTo>
                <a:lnTo>
                  <a:pt x="132500" y="22142"/>
                </a:lnTo>
                <a:lnTo>
                  <a:pt x="132498" y="22142"/>
                </a:lnTo>
                <a:lnTo>
                  <a:pt x="132496" y="22145"/>
                </a:lnTo>
                <a:lnTo>
                  <a:pt x="132496" y="22147"/>
                </a:lnTo>
                <a:lnTo>
                  <a:pt x="132494" y="22148"/>
                </a:lnTo>
                <a:lnTo>
                  <a:pt x="132493" y="22148"/>
                </a:lnTo>
                <a:lnTo>
                  <a:pt x="132493" y="22148"/>
                </a:lnTo>
                <a:lnTo>
                  <a:pt x="132491" y="22149"/>
                </a:lnTo>
                <a:lnTo>
                  <a:pt x="132491" y="22152"/>
                </a:lnTo>
                <a:lnTo>
                  <a:pt x="132490" y="22155"/>
                </a:lnTo>
                <a:lnTo>
                  <a:pt x="132490" y="22156"/>
                </a:lnTo>
                <a:lnTo>
                  <a:pt x="132490" y="22157"/>
                </a:lnTo>
                <a:lnTo>
                  <a:pt x="132490" y="22161"/>
                </a:lnTo>
                <a:lnTo>
                  <a:pt x="132489" y="22162"/>
                </a:lnTo>
                <a:lnTo>
                  <a:pt x="132483" y="22166"/>
                </a:lnTo>
                <a:lnTo>
                  <a:pt x="132482" y="22168"/>
                </a:lnTo>
                <a:lnTo>
                  <a:pt x="132479" y="22169"/>
                </a:lnTo>
                <a:lnTo>
                  <a:pt x="132479" y="22169"/>
                </a:lnTo>
                <a:lnTo>
                  <a:pt x="132478" y="22169"/>
                </a:lnTo>
                <a:lnTo>
                  <a:pt x="132474" y="22172"/>
                </a:lnTo>
                <a:lnTo>
                  <a:pt x="132472" y="22174"/>
                </a:lnTo>
                <a:lnTo>
                  <a:pt x="132471" y="22175"/>
                </a:lnTo>
                <a:lnTo>
                  <a:pt x="132468" y="22177"/>
                </a:lnTo>
                <a:lnTo>
                  <a:pt x="132467" y="22178"/>
                </a:lnTo>
                <a:lnTo>
                  <a:pt x="132467" y="22178"/>
                </a:lnTo>
                <a:lnTo>
                  <a:pt x="132467" y="22181"/>
                </a:lnTo>
                <a:lnTo>
                  <a:pt x="132467" y="22184"/>
                </a:lnTo>
                <a:lnTo>
                  <a:pt x="132467" y="22185"/>
                </a:lnTo>
                <a:lnTo>
                  <a:pt x="132467" y="22190"/>
                </a:lnTo>
                <a:lnTo>
                  <a:pt x="132467" y="22190"/>
                </a:lnTo>
                <a:lnTo>
                  <a:pt x="132466" y="22192"/>
                </a:lnTo>
                <a:lnTo>
                  <a:pt x="132464" y="22194"/>
                </a:lnTo>
                <a:lnTo>
                  <a:pt x="132462" y="22194"/>
                </a:lnTo>
                <a:lnTo>
                  <a:pt x="132452" y="22192"/>
                </a:lnTo>
                <a:lnTo>
                  <a:pt x="132451" y="22191"/>
                </a:lnTo>
                <a:lnTo>
                  <a:pt x="132450" y="22190"/>
                </a:lnTo>
                <a:lnTo>
                  <a:pt x="132450" y="22190"/>
                </a:lnTo>
                <a:lnTo>
                  <a:pt x="132450" y="22189"/>
                </a:lnTo>
                <a:lnTo>
                  <a:pt x="132449" y="22189"/>
                </a:lnTo>
                <a:lnTo>
                  <a:pt x="132449" y="22187"/>
                </a:lnTo>
                <a:lnTo>
                  <a:pt x="132449" y="22186"/>
                </a:lnTo>
                <a:lnTo>
                  <a:pt x="132443" y="22187"/>
                </a:lnTo>
                <a:lnTo>
                  <a:pt x="132443" y="22190"/>
                </a:lnTo>
                <a:lnTo>
                  <a:pt x="132443" y="22192"/>
                </a:lnTo>
                <a:lnTo>
                  <a:pt x="132442" y="22192"/>
                </a:lnTo>
                <a:lnTo>
                  <a:pt x="132441" y="22196"/>
                </a:lnTo>
                <a:lnTo>
                  <a:pt x="132438" y="22198"/>
                </a:lnTo>
                <a:lnTo>
                  <a:pt x="132437" y="22203"/>
                </a:lnTo>
                <a:lnTo>
                  <a:pt x="132433" y="22207"/>
                </a:lnTo>
                <a:lnTo>
                  <a:pt x="132428" y="22211"/>
                </a:lnTo>
                <a:lnTo>
                  <a:pt x="132427" y="22211"/>
                </a:lnTo>
                <a:lnTo>
                  <a:pt x="132425" y="22211"/>
                </a:lnTo>
                <a:lnTo>
                  <a:pt x="132423" y="22211"/>
                </a:lnTo>
                <a:lnTo>
                  <a:pt x="132422" y="22210"/>
                </a:lnTo>
                <a:lnTo>
                  <a:pt x="132421" y="22210"/>
                </a:lnTo>
                <a:lnTo>
                  <a:pt x="132421" y="22210"/>
                </a:lnTo>
                <a:lnTo>
                  <a:pt x="132420" y="22210"/>
                </a:lnTo>
                <a:lnTo>
                  <a:pt x="132419" y="22210"/>
                </a:lnTo>
                <a:lnTo>
                  <a:pt x="132416" y="22209"/>
                </a:lnTo>
                <a:lnTo>
                  <a:pt x="132412" y="22208"/>
                </a:lnTo>
                <a:lnTo>
                  <a:pt x="132408" y="22207"/>
                </a:lnTo>
                <a:lnTo>
                  <a:pt x="132407" y="22207"/>
                </a:lnTo>
                <a:lnTo>
                  <a:pt x="132404" y="22207"/>
                </a:lnTo>
                <a:lnTo>
                  <a:pt x="132394" y="22206"/>
                </a:lnTo>
                <a:lnTo>
                  <a:pt x="132394" y="22205"/>
                </a:lnTo>
                <a:lnTo>
                  <a:pt x="132394" y="22205"/>
                </a:lnTo>
                <a:lnTo>
                  <a:pt x="132392" y="22204"/>
                </a:lnTo>
                <a:lnTo>
                  <a:pt x="132387" y="22204"/>
                </a:lnTo>
                <a:lnTo>
                  <a:pt x="132385" y="22204"/>
                </a:lnTo>
                <a:lnTo>
                  <a:pt x="132378" y="22207"/>
                </a:lnTo>
                <a:lnTo>
                  <a:pt x="132377" y="22208"/>
                </a:lnTo>
                <a:lnTo>
                  <a:pt x="132373" y="22209"/>
                </a:lnTo>
                <a:lnTo>
                  <a:pt x="132372" y="22209"/>
                </a:lnTo>
                <a:lnTo>
                  <a:pt x="132367" y="22210"/>
                </a:lnTo>
                <a:lnTo>
                  <a:pt x="132360" y="22212"/>
                </a:lnTo>
                <a:lnTo>
                  <a:pt x="132357" y="22216"/>
                </a:lnTo>
                <a:lnTo>
                  <a:pt x="132357" y="22216"/>
                </a:lnTo>
                <a:lnTo>
                  <a:pt x="132352" y="22220"/>
                </a:lnTo>
                <a:lnTo>
                  <a:pt x="132347" y="22224"/>
                </a:lnTo>
                <a:lnTo>
                  <a:pt x="132346" y="22224"/>
                </a:lnTo>
                <a:lnTo>
                  <a:pt x="132346" y="22224"/>
                </a:lnTo>
                <a:lnTo>
                  <a:pt x="132343" y="22224"/>
                </a:lnTo>
                <a:lnTo>
                  <a:pt x="132341" y="22224"/>
                </a:lnTo>
                <a:lnTo>
                  <a:pt x="132339" y="22224"/>
                </a:lnTo>
                <a:lnTo>
                  <a:pt x="132337" y="22223"/>
                </a:lnTo>
                <a:lnTo>
                  <a:pt x="132334" y="22222"/>
                </a:lnTo>
                <a:lnTo>
                  <a:pt x="132334" y="22221"/>
                </a:lnTo>
                <a:lnTo>
                  <a:pt x="132329" y="22211"/>
                </a:lnTo>
                <a:lnTo>
                  <a:pt x="132328" y="22211"/>
                </a:lnTo>
                <a:lnTo>
                  <a:pt x="132325" y="22209"/>
                </a:lnTo>
                <a:lnTo>
                  <a:pt x="132321" y="22206"/>
                </a:lnTo>
                <a:lnTo>
                  <a:pt x="132319" y="22204"/>
                </a:lnTo>
                <a:lnTo>
                  <a:pt x="132315" y="22202"/>
                </a:lnTo>
                <a:lnTo>
                  <a:pt x="132311" y="22202"/>
                </a:lnTo>
                <a:lnTo>
                  <a:pt x="132308" y="22202"/>
                </a:lnTo>
                <a:lnTo>
                  <a:pt x="132306" y="22202"/>
                </a:lnTo>
                <a:lnTo>
                  <a:pt x="132304" y="22202"/>
                </a:lnTo>
                <a:lnTo>
                  <a:pt x="132297" y="22203"/>
                </a:lnTo>
                <a:lnTo>
                  <a:pt x="132296" y="22203"/>
                </a:lnTo>
                <a:lnTo>
                  <a:pt x="132295" y="22204"/>
                </a:lnTo>
                <a:lnTo>
                  <a:pt x="132294" y="22206"/>
                </a:lnTo>
                <a:lnTo>
                  <a:pt x="132289" y="22206"/>
                </a:lnTo>
                <a:lnTo>
                  <a:pt x="132288" y="22206"/>
                </a:lnTo>
                <a:lnTo>
                  <a:pt x="132287" y="22206"/>
                </a:lnTo>
                <a:lnTo>
                  <a:pt x="132286" y="22206"/>
                </a:lnTo>
                <a:lnTo>
                  <a:pt x="132281" y="22208"/>
                </a:lnTo>
                <a:lnTo>
                  <a:pt x="132281" y="22209"/>
                </a:lnTo>
                <a:lnTo>
                  <a:pt x="132280" y="22209"/>
                </a:lnTo>
                <a:lnTo>
                  <a:pt x="132280" y="22209"/>
                </a:lnTo>
                <a:lnTo>
                  <a:pt x="132278" y="22209"/>
                </a:lnTo>
                <a:lnTo>
                  <a:pt x="132276" y="22211"/>
                </a:lnTo>
                <a:lnTo>
                  <a:pt x="132275" y="22211"/>
                </a:lnTo>
                <a:lnTo>
                  <a:pt x="132272" y="22212"/>
                </a:lnTo>
                <a:lnTo>
                  <a:pt x="132270" y="22214"/>
                </a:lnTo>
                <a:lnTo>
                  <a:pt x="132270" y="22215"/>
                </a:lnTo>
                <a:lnTo>
                  <a:pt x="132269" y="22216"/>
                </a:lnTo>
                <a:lnTo>
                  <a:pt x="132264" y="22222"/>
                </a:lnTo>
                <a:lnTo>
                  <a:pt x="132263" y="22224"/>
                </a:lnTo>
                <a:lnTo>
                  <a:pt x="132260" y="22228"/>
                </a:lnTo>
                <a:lnTo>
                  <a:pt x="132259" y="22230"/>
                </a:lnTo>
                <a:lnTo>
                  <a:pt x="132254" y="22231"/>
                </a:lnTo>
                <a:lnTo>
                  <a:pt x="132252" y="22231"/>
                </a:lnTo>
                <a:lnTo>
                  <a:pt x="132252" y="22230"/>
                </a:lnTo>
                <a:lnTo>
                  <a:pt x="132250" y="22224"/>
                </a:lnTo>
                <a:lnTo>
                  <a:pt x="132250" y="22224"/>
                </a:lnTo>
                <a:lnTo>
                  <a:pt x="132249" y="22222"/>
                </a:lnTo>
                <a:lnTo>
                  <a:pt x="132243" y="22218"/>
                </a:lnTo>
                <a:lnTo>
                  <a:pt x="132242" y="22218"/>
                </a:lnTo>
                <a:lnTo>
                  <a:pt x="132240" y="22218"/>
                </a:lnTo>
                <a:lnTo>
                  <a:pt x="132238" y="22218"/>
                </a:lnTo>
                <a:lnTo>
                  <a:pt x="132236" y="22218"/>
                </a:lnTo>
                <a:lnTo>
                  <a:pt x="132234" y="22220"/>
                </a:lnTo>
                <a:lnTo>
                  <a:pt x="132232" y="22222"/>
                </a:lnTo>
                <a:lnTo>
                  <a:pt x="132231" y="22224"/>
                </a:lnTo>
                <a:lnTo>
                  <a:pt x="132231" y="22225"/>
                </a:lnTo>
                <a:lnTo>
                  <a:pt x="132231" y="22225"/>
                </a:lnTo>
                <a:lnTo>
                  <a:pt x="132226" y="22230"/>
                </a:lnTo>
                <a:lnTo>
                  <a:pt x="132221" y="22233"/>
                </a:lnTo>
                <a:lnTo>
                  <a:pt x="132215" y="22236"/>
                </a:lnTo>
                <a:lnTo>
                  <a:pt x="132215" y="22239"/>
                </a:lnTo>
                <a:lnTo>
                  <a:pt x="132216" y="22241"/>
                </a:lnTo>
                <a:lnTo>
                  <a:pt x="132217" y="22242"/>
                </a:lnTo>
                <a:lnTo>
                  <a:pt x="132220" y="22244"/>
                </a:lnTo>
                <a:lnTo>
                  <a:pt x="132222" y="22247"/>
                </a:lnTo>
                <a:lnTo>
                  <a:pt x="132226" y="22251"/>
                </a:lnTo>
                <a:lnTo>
                  <a:pt x="132228" y="22255"/>
                </a:lnTo>
                <a:lnTo>
                  <a:pt x="132228" y="22258"/>
                </a:lnTo>
                <a:lnTo>
                  <a:pt x="132225" y="22261"/>
                </a:lnTo>
                <a:lnTo>
                  <a:pt x="132223" y="22264"/>
                </a:lnTo>
                <a:lnTo>
                  <a:pt x="132216" y="22267"/>
                </a:lnTo>
                <a:lnTo>
                  <a:pt x="132216" y="22267"/>
                </a:lnTo>
                <a:lnTo>
                  <a:pt x="132214" y="22268"/>
                </a:lnTo>
                <a:lnTo>
                  <a:pt x="132211" y="22270"/>
                </a:lnTo>
                <a:lnTo>
                  <a:pt x="132209" y="22272"/>
                </a:lnTo>
                <a:lnTo>
                  <a:pt x="132209" y="22273"/>
                </a:lnTo>
                <a:lnTo>
                  <a:pt x="132207" y="22276"/>
                </a:lnTo>
                <a:lnTo>
                  <a:pt x="132206" y="22278"/>
                </a:lnTo>
                <a:lnTo>
                  <a:pt x="132200" y="22282"/>
                </a:lnTo>
                <a:lnTo>
                  <a:pt x="132198" y="22281"/>
                </a:lnTo>
                <a:lnTo>
                  <a:pt x="132194" y="22277"/>
                </a:lnTo>
                <a:lnTo>
                  <a:pt x="132192" y="22276"/>
                </a:lnTo>
                <a:lnTo>
                  <a:pt x="132192" y="22274"/>
                </a:lnTo>
                <a:lnTo>
                  <a:pt x="132192" y="22266"/>
                </a:lnTo>
                <a:lnTo>
                  <a:pt x="132192" y="22266"/>
                </a:lnTo>
                <a:lnTo>
                  <a:pt x="132192" y="22262"/>
                </a:lnTo>
                <a:lnTo>
                  <a:pt x="132192" y="22260"/>
                </a:lnTo>
                <a:lnTo>
                  <a:pt x="132191" y="22260"/>
                </a:lnTo>
                <a:lnTo>
                  <a:pt x="132191" y="22260"/>
                </a:lnTo>
                <a:lnTo>
                  <a:pt x="132189" y="22259"/>
                </a:lnTo>
                <a:lnTo>
                  <a:pt x="132188" y="22256"/>
                </a:lnTo>
                <a:lnTo>
                  <a:pt x="132188" y="22252"/>
                </a:lnTo>
                <a:lnTo>
                  <a:pt x="132189" y="22249"/>
                </a:lnTo>
                <a:lnTo>
                  <a:pt x="132190" y="22247"/>
                </a:lnTo>
                <a:lnTo>
                  <a:pt x="132190" y="22246"/>
                </a:lnTo>
                <a:lnTo>
                  <a:pt x="132190" y="22246"/>
                </a:lnTo>
                <a:lnTo>
                  <a:pt x="132191" y="22244"/>
                </a:lnTo>
                <a:lnTo>
                  <a:pt x="132191" y="22242"/>
                </a:lnTo>
                <a:lnTo>
                  <a:pt x="132191" y="22239"/>
                </a:lnTo>
                <a:lnTo>
                  <a:pt x="132190" y="22236"/>
                </a:lnTo>
                <a:lnTo>
                  <a:pt x="132190" y="22235"/>
                </a:lnTo>
                <a:lnTo>
                  <a:pt x="132185" y="22235"/>
                </a:lnTo>
                <a:lnTo>
                  <a:pt x="132181" y="22234"/>
                </a:lnTo>
                <a:lnTo>
                  <a:pt x="132180" y="22232"/>
                </a:lnTo>
                <a:lnTo>
                  <a:pt x="132176" y="22231"/>
                </a:lnTo>
                <a:lnTo>
                  <a:pt x="132174" y="22230"/>
                </a:lnTo>
                <a:lnTo>
                  <a:pt x="132172" y="22229"/>
                </a:lnTo>
                <a:lnTo>
                  <a:pt x="132171" y="22224"/>
                </a:lnTo>
                <a:lnTo>
                  <a:pt x="132170" y="22221"/>
                </a:lnTo>
                <a:lnTo>
                  <a:pt x="132170" y="22221"/>
                </a:lnTo>
                <a:lnTo>
                  <a:pt x="132170" y="22221"/>
                </a:lnTo>
                <a:lnTo>
                  <a:pt x="132170" y="22219"/>
                </a:lnTo>
                <a:lnTo>
                  <a:pt x="132170" y="22217"/>
                </a:lnTo>
                <a:lnTo>
                  <a:pt x="132168" y="22216"/>
                </a:lnTo>
                <a:lnTo>
                  <a:pt x="132167" y="22215"/>
                </a:lnTo>
                <a:lnTo>
                  <a:pt x="132164" y="22215"/>
                </a:lnTo>
                <a:lnTo>
                  <a:pt x="132158" y="22211"/>
                </a:lnTo>
                <a:lnTo>
                  <a:pt x="132158" y="22199"/>
                </a:lnTo>
                <a:lnTo>
                  <a:pt x="132160" y="22196"/>
                </a:lnTo>
                <a:lnTo>
                  <a:pt x="132162" y="22192"/>
                </a:lnTo>
                <a:lnTo>
                  <a:pt x="132158" y="22184"/>
                </a:lnTo>
                <a:lnTo>
                  <a:pt x="132156" y="22181"/>
                </a:lnTo>
                <a:lnTo>
                  <a:pt x="132146" y="22174"/>
                </a:lnTo>
                <a:lnTo>
                  <a:pt x="132145" y="22174"/>
                </a:lnTo>
                <a:lnTo>
                  <a:pt x="132144" y="22174"/>
                </a:lnTo>
                <a:lnTo>
                  <a:pt x="132134" y="22174"/>
                </a:lnTo>
                <a:lnTo>
                  <a:pt x="132131" y="22171"/>
                </a:lnTo>
                <a:lnTo>
                  <a:pt x="132130" y="22171"/>
                </a:lnTo>
                <a:lnTo>
                  <a:pt x="132128" y="22170"/>
                </a:lnTo>
                <a:lnTo>
                  <a:pt x="132128" y="22170"/>
                </a:lnTo>
                <a:lnTo>
                  <a:pt x="132126" y="22170"/>
                </a:lnTo>
                <a:lnTo>
                  <a:pt x="132125" y="22169"/>
                </a:lnTo>
                <a:lnTo>
                  <a:pt x="132119" y="22166"/>
                </a:lnTo>
                <a:lnTo>
                  <a:pt x="132118" y="22163"/>
                </a:lnTo>
                <a:lnTo>
                  <a:pt x="132116" y="22158"/>
                </a:lnTo>
                <a:lnTo>
                  <a:pt x="132109" y="22157"/>
                </a:lnTo>
                <a:lnTo>
                  <a:pt x="132107" y="22157"/>
                </a:lnTo>
                <a:lnTo>
                  <a:pt x="132105" y="22161"/>
                </a:lnTo>
                <a:lnTo>
                  <a:pt x="132105" y="22167"/>
                </a:lnTo>
                <a:lnTo>
                  <a:pt x="132102" y="22169"/>
                </a:lnTo>
                <a:lnTo>
                  <a:pt x="132102" y="22171"/>
                </a:lnTo>
                <a:lnTo>
                  <a:pt x="132102" y="22172"/>
                </a:lnTo>
                <a:lnTo>
                  <a:pt x="132102" y="22174"/>
                </a:lnTo>
                <a:lnTo>
                  <a:pt x="132102" y="22177"/>
                </a:lnTo>
                <a:lnTo>
                  <a:pt x="132102" y="22178"/>
                </a:lnTo>
                <a:lnTo>
                  <a:pt x="132101" y="22181"/>
                </a:lnTo>
                <a:lnTo>
                  <a:pt x="132100" y="22183"/>
                </a:lnTo>
                <a:lnTo>
                  <a:pt x="132100" y="22183"/>
                </a:lnTo>
                <a:lnTo>
                  <a:pt x="132097" y="22191"/>
                </a:lnTo>
                <a:lnTo>
                  <a:pt x="132096" y="22198"/>
                </a:lnTo>
                <a:lnTo>
                  <a:pt x="132096" y="22199"/>
                </a:lnTo>
                <a:lnTo>
                  <a:pt x="132096" y="22202"/>
                </a:lnTo>
                <a:lnTo>
                  <a:pt x="132096" y="22207"/>
                </a:lnTo>
                <a:lnTo>
                  <a:pt x="132093" y="22217"/>
                </a:lnTo>
                <a:lnTo>
                  <a:pt x="132090" y="22225"/>
                </a:lnTo>
                <a:lnTo>
                  <a:pt x="132091" y="22227"/>
                </a:lnTo>
                <a:lnTo>
                  <a:pt x="132092" y="22229"/>
                </a:lnTo>
                <a:lnTo>
                  <a:pt x="132088" y="22244"/>
                </a:lnTo>
                <a:lnTo>
                  <a:pt x="132085" y="22244"/>
                </a:lnTo>
                <a:lnTo>
                  <a:pt x="132081" y="22245"/>
                </a:lnTo>
                <a:lnTo>
                  <a:pt x="132078" y="22245"/>
                </a:lnTo>
                <a:lnTo>
                  <a:pt x="132076" y="22244"/>
                </a:lnTo>
                <a:lnTo>
                  <a:pt x="132074" y="22244"/>
                </a:lnTo>
                <a:lnTo>
                  <a:pt x="132073" y="22244"/>
                </a:lnTo>
                <a:lnTo>
                  <a:pt x="132072" y="22244"/>
                </a:lnTo>
                <a:lnTo>
                  <a:pt x="132068" y="22243"/>
                </a:lnTo>
                <a:lnTo>
                  <a:pt x="132064" y="22243"/>
                </a:lnTo>
                <a:lnTo>
                  <a:pt x="132064" y="22243"/>
                </a:lnTo>
                <a:lnTo>
                  <a:pt x="132056" y="22242"/>
                </a:lnTo>
                <a:lnTo>
                  <a:pt x="132054" y="22242"/>
                </a:lnTo>
                <a:lnTo>
                  <a:pt x="132053" y="22242"/>
                </a:lnTo>
                <a:lnTo>
                  <a:pt x="132051" y="22242"/>
                </a:lnTo>
                <a:lnTo>
                  <a:pt x="132044" y="22243"/>
                </a:lnTo>
                <a:lnTo>
                  <a:pt x="132041" y="22244"/>
                </a:lnTo>
                <a:lnTo>
                  <a:pt x="132039" y="22244"/>
                </a:lnTo>
                <a:lnTo>
                  <a:pt x="132038" y="22246"/>
                </a:lnTo>
                <a:lnTo>
                  <a:pt x="132037" y="22247"/>
                </a:lnTo>
                <a:lnTo>
                  <a:pt x="132033" y="22251"/>
                </a:lnTo>
                <a:lnTo>
                  <a:pt x="132032" y="22251"/>
                </a:lnTo>
                <a:lnTo>
                  <a:pt x="132032" y="22251"/>
                </a:lnTo>
                <a:lnTo>
                  <a:pt x="132032" y="22251"/>
                </a:lnTo>
                <a:lnTo>
                  <a:pt x="132029" y="22254"/>
                </a:lnTo>
                <a:lnTo>
                  <a:pt x="132026" y="22254"/>
                </a:lnTo>
                <a:lnTo>
                  <a:pt x="132022" y="22253"/>
                </a:lnTo>
                <a:lnTo>
                  <a:pt x="132020" y="22252"/>
                </a:lnTo>
                <a:lnTo>
                  <a:pt x="132016" y="22249"/>
                </a:lnTo>
                <a:lnTo>
                  <a:pt x="132016" y="22249"/>
                </a:lnTo>
                <a:lnTo>
                  <a:pt x="132014" y="22246"/>
                </a:lnTo>
                <a:lnTo>
                  <a:pt x="132013" y="22246"/>
                </a:lnTo>
                <a:lnTo>
                  <a:pt x="132011" y="22246"/>
                </a:lnTo>
                <a:lnTo>
                  <a:pt x="132003" y="22246"/>
                </a:lnTo>
                <a:lnTo>
                  <a:pt x="131999" y="22248"/>
                </a:lnTo>
                <a:lnTo>
                  <a:pt x="131995" y="22252"/>
                </a:lnTo>
                <a:lnTo>
                  <a:pt x="131994" y="22253"/>
                </a:lnTo>
                <a:lnTo>
                  <a:pt x="131994" y="22253"/>
                </a:lnTo>
                <a:lnTo>
                  <a:pt x="131993" y="22257"/>
                </a:lnTo>
                <a:lnTo>
                  <a:pt x="131986" y="22260"/>
                </a:lnTo>
                <a:lnTo>
                  <a:pt x="131982" y="22260"/>
                </a:lnTo>
                <a:lnTo>
                  <a:pt x="131982" y="22261"/>
                </a:lnTo>
                <a:lnTo>
                  <a:pt x="131981" y="22261"/>
                </a:lnTo>
                <a:lnTo>
                  <a:pt x="131980" y="22262"/>
                </a:lnTo>
                <a:lnTo>
                  <a:pt x="131976" y="22262"/>
                </a:lnTo>
                <a:lnTo>
                  <a:pt x="131976" y="22262"/>
                </a:lnTo>
                <a:lnTo>
                  <a:pt x="131969" y="22264"/>
                </a:lnTo>
                <a:lnTo>
                  <a:pt x="131968" y="22265"/>
                </a:lnTo>
                <a:lnTo>
                  <a:pt x="131967" y="22268"/>
                </a:lnTo>
                <a:lnTo>
                  <a:pt x="131966" y="22271"/>
                </a:lnTo>
                <a:lnTo>
                  <a:pt x="131966" y="22277"/>
                </a:lnTo>
                <a:lnTo>
                  <a:pt x="131966" y="22277"/>
                </a:lnTo>
                <a:lnTo>
                  <a:pt x="131966" y="22283"/>
                </a:lnTo>
                <a:lnTo>
                  <a:pt x="131966" y="22284"/>
                </a:lnTo>
                <a:lnTo>
                  <a:pt x="131968" y="22285"/>
                </a:lnTo>
                <a:lnTo>
                  <a:pt x="131968" y="22285"/>
                </a:lnTo>
                <a:lnTo>
                  <a:pt x="131976" y="22293"/>
                </a:lnTo>
                <a:lnTo>
                  <a:pt x="131976" y="22298"/>
                </a:lnTo>
                <a:lnTo>
                  <a:pt x="131976" y="22301"/>
                </a:lnTo>
                <a:lnTo>
                  <a:pt x="131973" y="22306"/>
                </a:lnTo>
                <a:lnTo>
                  <a:pt x="131964" y="22307"/>
                </a:lnTo>
                <a:lnTo>
                  <a:pt x="131962" y="22307"/>
                </a:lnTo>
                <a:lnTo>
                  <a:pt x="131960" y="22307"/>
                </a:lnTo>
                <a:lnTo>
                  <a:pt x="131958" y="22307"/>
                </a:lnTo>
                <a:lnTo>
                  <a:pt x="131955" y="22307"/>
                </a:lnTo>
                <a:lnTo>
                  <a:pt x="131950" y="22309"/>
                </a:lnTo>
                <a:lnTo>
                  <a:pt x="131946" y="22310"/>
                </a:lnTo>
                <a:lnTo>
                  <a:pt x="131945" y="22311"/>
                </a:lnTo>
                <a:lnTo>
                  <a:pt x="131933" y="22313"/>
                </a:lnTo>
                <a:lnTo>
                  <a:pt x="131929" y="22313"/>
                </a:lnTo>
                <a:lnTo>
                  <a:pt x="131929" y="22313"/>
                </a:lnTo>
                <a:lnTo>
                  <a:pt x="131925" y="22313"/>
                </a:lnTo>
                <a:lnTo>
                  <a:pt x="131923" y="22311"/>
                </a:lnTo>
                <a:lnTo>
                  <a:pt x="131922" y="22311"/>
                </a:lnTo>
                <a:lnTo>
                  <a:pt x="131913" y="22310"/>
                </a:lnTo>
                <a:lnTo>
                  <a:pt x="131908" y="22310"/>
                </a:lnTo>
                <a:lnTo>
                  <a:pt x="131904" y="22310"/>
                </a:lnTo>
                <a:lnTo>
                  <a:pt x="131904" y="22310"/>
                </a:lnTo>
                <a:lnTo>
                  <a:pt x="131902" y="22310"/>
                </a:lnTo>
                <a:lnTo>
                  <a:pt x="131894" y="22310"/>
                </a:lnTo>
                <a:lnTo>
                  <a:pt x="131889" y="22308"/>
                </a:lnTo>
                <a:lnTo>
                  <a:pt x="131884" y="22308"/>
                </a:lnTo>
                <a:lnTo>
                  <a:pt x="131879" y="22306"/>
                </a:lnTo>
                <a:lnTo>
                  <a:pt x="131878" y="22305"/>
                </a:lnTo>
                <a:lnTo>
                  <a:pt x="131874" y="22304"/>
                </a:lnTo>
                <a:lnTo>
                  <a:pt x="131871" y="22304"/>
                </a:lnTo>
                <a:lnTo>
                  <a:pt x="131869" y="22304"/>
                </a:lnTo>
                <a:lnTo>
                  <a:pt x="131867" y="22304"/>
                </a:lnTo>
                <a:lnTo>
                  <a:pt x="131866" y="22303"/>
                </a:lnTo>
                <a:lnTo>
                  <a:pt x="131863" y="22301"/>
                </a:lnTo>
                <a:lnTo>
                  <a:pt x="131857" y="22301"/>
                </a:lnTo>
                <a:lnTo>
                  <a:pt x="131855" y="22301"/>
                </a:lnTo>
                <a:lnTo>
                  <a:pt x="131852" y="22308"/>
                </a:lnTo>
                <a:lnTo>
                  <a:pt x="131852" y="22320"/>
                </a:lnTo>
                <a:lnTo>
                  <a:pt x="131852" y="22322"/>
                </a:lnTo>
                <a:lnTo>
                  <a:pt x="131852" y="22324"/>
                </a:lnTo>
                <a:lnTo>
                  <a:pt x="131853" y="22327"/>
                </a:lnTo>
                <a:lnTo>
                  <a:pt x="131853" y="22329"/>
                </a:lnTo>
                <a:lnTo>
                  <a:pt x="131855" y="22334"/>
                </a:lnTo>
                <a:lnTo>
                  <a:pt x="131857" y="22334"/>
                </a:lnTo>
                <a:lnTo>
                  <a:pt x="131858" y="22334"/>
                </a:lnTo>
                <a:lnTo>
                  <a:pt x="131863" y="22334"/>
                </a:lnTo>
                <a:lnTo>
                  <a:pt x="131865" y="22335"/>
                </a:lnTo>
                <a:lnTo>
                  <a:pt x="131869" y="22336"/>
                </a:lnTo>
                <a:lnTo>
                  <a:pt x="131871" y="22337"/>
                </a:lnTo>
                <a:lnTo>
                  <a:pt x="131876" y="22340"/>
                </a:lnTo>
                <a:lnTo>
                  <a:pt x="131878" y="22342"/>
                </a:lnTo>
                <a:lnTo>
                  <a:pt x="131879" y="22343"/>
                </a:lnTo>
                <a:lnTo>
                  <a:pt x="131878" y="22345"/>
                </a:lnTo>
                <a:lnTo>
                  <a:pt x="131878" y="22348"/>
                </a:lnTo>
                <a:lnTo>
                  <a:pt x="131878" y="22352"/>
                </a:lnTo>
                <a:lnTo>
                  <a:pt x="131875" y="22356"/>
                </a:lnTo>
                <a:lnTo>
                  <a:pt x="131873" y="22356"/>
                </a:lnTo>
                <a:lnTo>
                  <a:pt x="131872" y="22356"/>
                </a:lnTo>
                <a:lnTo>
                  <a:pt x="131870" y="22356"/>
                </a:lnTo>
                <a:lnTo>
                  <a:pt x="131865" y="22355"/>
                </a:lnTo>
                <a:lnTo>
                  <a:pt x="131858" y="22353"/>
                </a:lnTo>
                <a:lnTo>
                  <a:pt x="131856" y="22350"/>
                </a:lnTo>
                <a:lnTo>
                  <a:pt x="131855" y="22350"/>
                </a:lnTo>
                <a:lnTo>
                  <a:pt x="131854" y="22348"/>
                </a:lnTo>
                <a:lnTo>
                  <a:pt x="131852" y="22347"/>
                </a:lnTo>
                <a:lnTo>
                  <a:pt x="131849" y="22346"/>
                </a:lnTo>
                <a:lnTo>
                  <a:pt x="131845" y="22345"/>
                </a:lnTo>
                <a:lnTo>
                  <a:pt x="131841" y="22345"/>
                </a:lnTo>
                <a:lnTo>
                  <a:pt x="131839" y="22345"/>
                </a:lnTo>
                <a:lnTo>
                  <a:pt x="131834" y="22346"/>
                </a:lnTo>
                <a:lnTo>
                  <a:pt x="131831" y="22347"/>
                </a:lnTo>
                <a:lnTo>
                  <a:pt x="131831" y="22350"/>
                </a:lnTo>
                <a:lnTo>
                  <a:pt x="131831" y="22351"/>
                </a:lnTo>
                <a:lnTo>
                  <a:pt x="131829" y="22355"/>
                </a:lnTo>
                <a:lnTo>
                  <a:pt x="131829" y="22359"/>
                </a:lnTo>
                <a:lnTo>
                  <a:pt x="131829" y="22361"/>
                </a:lnTo>
                <a:lnTo>
                  <a:pt x="131830" y="22361"/>
                </a:lnTo>
                <a:lnTo>
                  <a:pt x="131832" y="22364"/>
                </a:lnTo>
                <a:lnTo>
                  <a:pt x="131833" y="22364"/>
                </a:lnTo>
                <a:lnTo>
                  <a:pt x="131835" y="22365"/>
                </a:lnTo>
                <a:lnTo>
                  <a:pt x="131835" y="22365"/>
                </a:lnTo>
                <a:lnTo>
                  <a:pt x="131841" y="22372"/>
                </a:lnTo>
                <a:lnTo>
                  <a:pt x="131841" y="22374"/>
                </a:lnTo>
                <a:lnTo>
                  <a:pt x="131841" y="22376"/>
                </a:lnTo>
                <a:lnTo>
                  <a:pt x="131837" y="22383"/>
                </a:lnTo>
                <a:lnTo>
                  <a:pt x="131834" y="22385"/>
                </a:lnTo>
                <a:lnTo>
                  <a:pt x="131831" y="22385"/>
                </a:lnTo>
                <a:lnTo>
                  <a:pt x="131829" y="22385"/>
                </a:lnTo>
                <a:lnTo>
                  <a:pt x="131818" y="22383"/>
                </a:lnTo>
                <a:lnTo>
                  <a:pt x="131813" y="22383"/>
                </a:lnTo>
                <a:lnTo>
                  <a:pt x="131811" y="22383"/>
                </a:lnTo>
                <a:lnTo>
                  <a:pt x="131811" y="22383"/>
                </a:lnTo>
                <a:lnTo>
                  <a:pt x="131809" y="22381"/>
                </a:lnTo>
                <a:lnTo>
                  <a:pt x="131807" y="22380"/>
                </a:lnTo>
                <a:lnTo>
                  <a:pt x="131807" y="22380"/>
                </a:lnTo>
                <a:lnTo>
                  <a:pt x="131806" y="22380"/>
                </a:lnTo>
                <a:lnTo>
                  <a:pt x="131804" y="22379"/>
                </a:lnTo>
                <a:lnTo>
                  <a:pt x="131801" y="22377"/>
                </a:lnTo>
                <a:lnTo>
                  <a:pt x="131799" y="22377"/>
                </a:lnTo>
                <a:lnTo>
                  <a:pt x="131796" y="22377"/>
                </a:lnTo>
                <a:lnTo>
                  <a:pt x="131792" y="22378"/>
                </a:lnTo>
                <a:lnTo>
                  <a:pt x="131777" y="22382"/>
                </a:lnTo>
                <a:lnTo>
                  <a:pt x="131757" y="22383"/>
                </a:lnTo>
                <a:lnTo>
                  <a:pt x="131755" y="22383"/>
                </a:lnTo>
                <a:lnTo>
                  <a:pt x="131752" y="22383"/>
                </a:lnTo>
                <a:lnTo>
                  <a:pt x="131747" y="22384"/>
                </a:lnTo>
                <a:lnTo>
                  <a:pt x="131746" y="22387"/>
                </a:lnTo>
                <a:lnTo>
                  <a:pt x="131748" y="22388"/>
                </a:lnTo>
                <a:lnTo>
                  <a:pt x="131752" y="22394"/>
                </a:lnTo>
                <a:lnTo>
                  <a:pt x="131758" y="22395"/>
                </a:lnTo>
                <a:lnTo>
                  <a:pt x="131761" y="22396"/>
                </a:lnTo>
                <a:lnTo>
                  <a:pt x="131763" y="22396"/>
                </a:lnTo>
                <a:lnTo>
                  <a:pt x="131765" y="22397"/>
                </a:lnTo>
                <a:lnTo>
                  <a:pt x="131774" y="22400"/>
                </a:lnTo>
                <a:lnTo>
                  <a:pt x="131774" y="22402"/>
                </a:lnTo>
                <a:lnTo>
                  <a:pt x="131774" y="22403"/>
                </a:lnTo>
                <a:lnTo>
                  <a:pt x="131774" y="22404"/>
                </a:lnTo>
                <a:lnTo>
                  <a:pt x="131774" y="22405"/>
                </a:lnTo>
                <a:lnTo>
                  <a:pt x="131774" y="22407"/>
                </a:lnTo>
                <a:lnTo>
                  <a:pt x="131770" y="22408"/>
                </a:lnTo>
                <a:lnTo>
                  <a:pt x="131766" y="22409"/>
                </a:lnTo>
                <a:lnTo>
                  <a:pt x="131761" y="22409"/>
                </a:lnTo>
                <a:lnTo>
                  <a:pt x="131715" y="22426"/>
                </a:lnTo>
                <a:lnTo>
                  <a:pt x="131714" y="22426"/>
                </a:lnTo>
                <a:lnTo>
                  <a:pt x="131713" y="22426"/>
                </a:lnTo>
                <a:lnTo>
                  <a:pt x="131713" y="22426"/>
                </a:lnTo>
                <a:lnTo>
                  <a:pt x="131705" y="22428"/>
                </a:lnTo>
                <a:lnTo>
                  <a:pt x="131700" y="22429"/>
                </a:lnTo>
                <a:lnTo>
                  <a:pt x="131691" y="22433"/>
                </a:lnTo>
                <a:lnTo>
                  <a:pt x="131690" y="22433"/>
                </a:lnTo>
                <a:lnTo>
                  <a:pt x="131689" y="22433"/>
                </a:lnTo>
                <a:lnTo>
                  <a:pt x="131689" y="22433"/>
                </a:lnTo>
                <a:lnTo>
                  <a:pt x="131687" y="22433"/>
                </a:lnTo>
                <a:lnTo>
                  <a:pt x="131685" y="22435"/>
                </a:lnTo>
                <a:lnTo>
                  <a:pt x="131683" y="22440"/>
                </a:lnTo>
                <a:lnTo>
                  <a:pt x="131681" y="22443"/>
                </a:lnTo>
                <a:lnTo>
                  <a:pt x="131680" y="22444"/>
                </a:lnTo>
                <a:lnTo>
                  <a:pt x="131679" y="22444"/>
                </a:lnTo>
                <a:lnTo>
                  <a:pt x="131678" y="22444"/>
                </a:lnTo>
                <a:lnTo>
                  <a:pt x="131677" y="22444"/>
                </a:lnTo>
                <a:lnTo>
                  <a:pt x="131672" y="22444"/>
                </a:lnTo>
                <a:lnTo>
                  <a:pt x="131670" y="22444"/>
                </a:lnTo>
                <a:lnTo>
                  <a:pt x="131666" y="22443"/>
                </a:lnTo>
                <a:lnTo>
                  <a:pt x="131666" y="22441"/>
                </a:lnTo>
                <a:lnTo>
                  <a:pt x="131668" y="22434"/>
                </a:lnTo>
                <a:lnTo>
                  <a:pt x="131672" y="22428"/>
                </a:lnTo>
                <a:lnTo>
                  <a:pt x="131675" y="22423"/>
                </a:lnTo>
                <a:lnTo>
                  <a:pt x="131676" y="22421"/>
                </a:lnTo>
                <a:lnTo>
                  <a:pt x="131677" y="22419"/>
                </a:lnTo>
                <a:lnTo>
                  <a:pt x="131681" y="22414"/>
                </a:lnTo>
                <a:lnTo>
                  <a:pt x="131681" y="22410"/>
                </a:lnTo>
                <a:lnTo>
                  <a:pt x="131680" y="22404"/>
                </a:lnTo>
                <a:lnTo>
                  <a:pt x="131679" y="22402"/>
                </a:lnTo>
                <a:lnTo>
                  <a:pt x="131678" y="22400"/>
                </a:lnTo>
                <a:lnTo>
                  <a:pt x="131677" y="22396"/>
                </a:lnTo>
                <a:lnTo>
                  <a:pt x="131669" y="22396"/>
                </a:lnTo>
                <a:lnTo>
                  <a:pt x="131667" y="22396"/>
                </a:lnTo>
                <a:lnTo>
                  <a:pt x="131666" y="22397"/>
                </a:lnTo>
                <a:lnTo>
                  <a:pt x="131664" y="22397"/>
                </a:lnTo>
                <a:lnTo>
                  <a:pt x="131657" y="22403"/>
                </a:lnTo>
                <a:lnTo>
                  <a:pt x="131655" y="22404"/>
                </a:lnTo>
                <a:lnTo>
                  <a:pt x="131654" y="22405"/>
                </a:lnTo>
                <a:lnTo>
                  <a:pt x="131654" y="22405"/>
                </a:lnTo>
                <a:lnTo>
                  <a:pt x="131647" y="22407"/>
                </a:lnTo>
                <a:lnTo>
                  <a:pt x="131647" y="22410"/>
                </a:lnTo>
                <a:lnTo>
                  <a:pt x="131647" y="22410"/>
                </a:lnTo>
                <a:lnTo>
                  <a:pt x="131646" y="22412"/>
                </a:lnTo>
                <a:lnTo>
                  <a:pt x="131646" y="22412"/>
                </a:lnTo>
                <a:lnTo>
                  <a:pt x="131645" y="22414"/>
                </a:lnTo>
                <a:lnTo>
                  <a:pt x="131644" y="22418"/>
                </a:lnTo>
                <a:lnTo>
                  <a:pt x="131644" y="22427"/>
                </a:lnTo>
                <a:lnTo>
                  <a:pt x="131646" y="22431"/>
                </a:lnTo>
                <a:lnTo>
                  <a:pt x="131649" y="22434"/>
                </a:lnTo>
                <a:lnTo>
                  <a:pt x="131651" y="22442"/>
                </a:lnTo>
                <a:lnTo>
                  <a:pt x="131649" y="22454"/>
                </a:lnTo>
                <a:lnTo>
                  <a:pt x="131644" y="22455"/>
                </a:lnTo>
                <a:lnTo>
                  <a:pt x="131642" y="22455"/>
                </a:lnTo>
                <a:lnTo>
                  <a:pt x="131640" y="22455"/>
                </a:lnTo>
                <a:lnTo>
                  <a:pt x="131636" y="22454"/>
                </a:lnTo>
                <a:lnTo>
                  <a:pt x="131633" y="22449"/>
                </a:lnTo>
                <a:lnTo>
                  <a:pt x="131632" y="22445"/>
                </a:lnTo>
                <a:lnTo>
                  <a:pt x="131632" y="22439"/>
                </a:lnTo>
                <a:lnTo>
                  <a:pt x="131632" y="22438"/>
                </a:lnTo>
                <a:lnTo>
                  <a:pt x="131633" y="22435"/>
                </a:lnTo>
                <a:lnTo>
                  <a:pt x="131633" y="22433"/>
                </a:lnTo>
                <a:lnTo>
                  <a:pt x="131632" y="22425"/>
                </a:lnTo>
                <a:lnTo>
                  <a:pt x="131628" y="22423"/>
                </a:lnTo>
                <a:lnTo>
                  <a:pt x="131627" y="22421"/>
                </a:lnTo>
                <a:lnTo>
                  <a:pt x="131626" y="22419"/>
                </a:lnTo>
                <a:lnTo>
                  <a:pt x="131624" y="22416"/>
                </a:lnTo>
                <a:lnTo>
                  <a:pt x="131623" y="22414"/>
                </a:lnTo>
                <a:lnTo>
                  <a:pt x="131622" y="22407"/>
                </a:lnTo>
                <a:lnTo>
                  <a:pt x="131622" y="22405"/>
                </a:lnTo>
                <a:lnTo>
                  <a:pt x="131622" y="22403"/>
                </a:lnTo>
                <a:lnTo>
                  <a:pt x="131622" y="22402"/>
                </a:lnTo>
                <a:lnTo>
                  <a:pt x="131622" y="22400"/>
                </a:lnTo>
                <a:lnTo>
                  <a:pt x="131622" y="22399"/>
                </a:lnTo>
                <a:lnTo>
                  <a:pt x="131624" y="22393"/>
                </a:lnTo>
                <a:lnTo>
                  <a:pt x="131625" y="22391"/>
                </a:lnTo>
                <a:lnTo>
                  <a:pt x="131624" y="22387"/>
                </a:lnTo>
                <a:lnTo>
                  <a:pt x="131620" y="22385"/>
                </a:lnTo>
                <a:lnTo>
                  <a:pt x="131613" y="22381"/>
                </a:lnTo>
                <a:lnTo>
                  <a:pt x="131610" y="22380"/>
                </a:lnTo>
                <a:lnTo>
                  <a:pt x="131608" y="22380"/>
                </a:lnTo>
                <a:lnTo>
                  <a:pt x="131605" y="22381"/>
                </a:lnTo>
                <a:lnTo>
                  <a:pt x="131603" y="22382"/>
                </a:lnTo>
                <a:lnTo>
                  <a:pt x="131603" y="22382"/>
                </a:lnTo>
                <a:lnTo>
                  <a:pt x="131601" y="22384"/>
                </a:lnTo>
                <a:lnTo>
                  <a:pt x="131597" y="22384"/>
                </a:lnTo>
                <a:lnTo>
                  <a:pt x="131597" y="22384"/>
                </a:lnTo>
                <a:lnTo>
                  <a:pt x="131596" y="22384"/>
                </a:lnTo>
                <a:lnTo>
                  <a:pt x="131593" y="22384"/>
                </a:lnTo>
                <a:lnTo>
                  <a:pt x="131590" y="22386"/>
                </a:lnTo>
                <a:lnTo>
                  <a:pt x="131589" y="22387"/>
                </a:lnTo>
                <a:lnTo>
                  <a:pt x="131585" y="22388"/>
                </a:lnTo>
                <a:lnTo>
                  <a:pt x="131584" y="22391"/>
                </a:lnTo>
                <a:lnTo>
                  <a:pt x="131584" y="22396"/>
                </a:lnTo>
                <a:lnTo>
                  <a:pt x="131584" y="22396"/>
                </a:lnTo>
                <a:lnTo>
                  <a:pt x="131584" y="22398"/>
                </a:lnTo>
                <a:lnTo>
                  <a:pt x="131582" y="22401"/>
                </a:lnTo>
                <a:lnTo>
                  <a:pt x="131581" y="22401"/>
                </a:lnTo>
                <a:lnTo>
                  <a:pt x="131580" y="22403"/>
                </a:lnTo>
                <a:lnTo>
                  <a:pt x="131578" y="22407"/>
                </a:lnTo>
                <a:lnTo>
                  <a:pt x="131576" y="22413"/>
                </a:lnTo>
                <a:lnTo>
                  <a:pt x="131576" y="22415"/>
                </a:lnTo>
                <a:lnTo>
                  <a:pt x="131577" y="22418"/>
                </a:lnTo>
                <a:lnTo>
                  <a:pt x="131578" y="22421"/>
                </a:lnTo>
                <a:lnTo>
                  <a:pt x="131579" y="22422"/>
                </a:lnTo>
                <a:lnTo>
                  <a:pt x="131580" y="22422"/>
                </a:lnTo>
                <a:lnTo>
                  <a:pt x="131582" y="22426"/>
                </a:lnTo>
                <a:lnTo>
                  <a:pt x="131583" y="22427"/>
                </a:lnTo>
                <a:lnTo>
                  <a:pt x="131583" y="22432"/>
                </a:lnTo>
                <a:lnTo>
                  <a:pt x="131583" y="22435"/>
                </a:lnTo>
                <a:lnTo>
                  <a:pt x="131583" y="22439"/>
                </a:lnTo>
                <a:lnTo>
                  <a:pt x="131579" y="22449"/>
                </a:lnTo>
                <a:lnTo>
                  <a:pt x="131578" y="22449"/>
                </a:lnTo>
                <a:lnTo>
                  <a:pt x="131574" y="22450"/>
                </a:lnTo>
                <a:lnTo>
                  <a:pt x="131572" y="22450"/>
                </a:lnTo>
                <a:lnTo>
                  <a:pt x="131571" y="22450"/>
                </a:lnTo>
                <a:lnTo>
                  <a:pt x="131569" y="22450"/>
                </a:lnTo>
                <a:lnTo>
                  <a:pt x="131562" y="22447"/>
                </a:lnTo>
                <a:lnTo>
                  <a:pt x="131560" y="22446"/>
                </a:lnTo>
                <a:lnTo>
                  <a:pt x="131559" y="22443"/>
                </a:lnTo>
                <a:lnTo>
                  <a:pt x="131559" y="22443"/>
                </a:lnTo>
                <a:lnTo>
                  <a:pt x="131558" y="22442"/>
                </a:lnTo>
                <a:lnTo>
                  <a:pt x="131557" y="22440"/>
                </a:lnTo>
                <a:lnTo>
                  <a:pt x="131554" y="22438"/>
                </a:lnTo>
                <a:lnTo>
                  <a:pt x="131554" y="22438"/>
                </a:lnTo>
                <a:lnTo>
                  <a:pt x="131553" y="22438"/>
                </a:lnTo>
                <a:lnTo>
                  <a:pt x="131547" y="22440"/>
                </a:lnTo>
                <a:lnTo>
                  <a:pt x="131546" y="22443"/>
                </a:lnTo>
                <a:lnTo>
                  <a:pt x="131546" y="22443"/>
                </a:lnTo>
                <a:lnTo>
                  <a:pt x="131542" y="22444"/>
                </a:lnTo>
                <a:lnTo>
                  <a:pt x="131539" y="22445"/>
                </a:lnTo>
                <a:lnTo>
                  <a:pt x="131538" y="22448"/>
                </a:lnTo>
                <a:lnTo>
                  <a:pt x="131537" y="22451"/>
                </a:lnTo>
                <a:lnTo>
                  <a:pt x="131537" y="22451"/>
                </a:lnTo>
                <a:lnTo>
                  <a:pt x="131536" y="22452"/>
                </a:lnTo>
                <a:lnTo>
                  <a:pt x="131534" y="22452"/>
                </a:lnTo>
                <a:lnTo>
                  <a:pt x="131534" y="22452"/>
                </a:lnTo>
                <a:lnTo>
                  <a:pt x="131531" y="22452"/>
                </a:lnTo>
                <a:lnTo>
                  <a:pt x="131527" y="22453"/>
                </a:lnTo>
                <a:lnTo>
                  <a:pt x="131522" y="22453"/>
                </a:lnTo>
                <a:lnTo>
                  <a:pt x="131521" y="22452"/>
                </a:lnTo>
                <a:lnTo>
                  <a:pt x="131518" y="22450"/>
                </a:lnTo>
                <a:lnTo>
                  <a:pt x="131517" y="22450"/>
                </a:lnTo>
                <a:lnTo>
                  <a:pt x="131511" y="22452"/>
                </a:lnTo>
                <a:lnTo>
                  <a:pt x="131510" y="22454"/>
                </a:lnTo>
                <a:lnTo>
                  <a:pt x="131506" y="22455"/>
                </a:lnTo>
                <a:lnTo>
                  <a:pt x="131505" y="22459"/>
                </a:lnTo>
                <a:lnTo>
                  <a:pt x="131505" y="22464"/>
                </a:lnTo>
                <a:lnTo>
                  <a:pt x="131510" y="22467"/>
                </a:lnTo>
                <a:lnTo>
                  <a:pt x="131512" y="22469"/>
                </a:lnTo>
                <a:lnTo>
                  <a:pt x="131513" y="22470"/>
                </a:lnTo>
                <a:lnTo>
                  <a:pt x="131516" y="22480"/>
                </a:lnTo>
                <a:lnTo>
                  <a:pt x="131519" y="22489"/>
                </a:lnTo>
                <a:lnTo>
                  <a:pt x="131516" y="22495"/>
                </a:lnTo>
                <a:lnTo>
                  <a:pt x="131515" y="22497"/>
                </a:lnTo>
                <a:lnTo>
                  <a:pt x="131513" y="22500"/>
                </a:lnTo>
                <a:lnTo>
                  <a:pt x="131511" y="22503"/>
                </a:lnTo>
                <a:lnTo>
                  <a:pt x="131510" y="22504"/>
                </a:lnTo>
                <a:lnTo>
                  <a:pt x="131509" y="22506"/>
                </a:lnTo>
                <a:lnTo>
                  <a:pt x="131506" y="22508"/>
                </a:lnTo>
                <a:lnTo>
                  <a:pt x="131505" y="22509"/>
                </a:lnTo>
                <a:lnTo>
                  <a:pt x="131504" y="22514"/>
                </a:lnTo>
                <a:lnTo>
                  <a:pt x="131503" y="22517"/>
                </a:lnTo>
                <a:lnTo>
                  <a:pt x="131503" y="22520"/>
                </a:lnTo>
                <a:lnTo>
                  <a:pt x="131503" y="22521"/>
                </a:lnTo>
                <a:lnTo>
                  <a:pt x="131503" y="22523"/>
                </a:lnTo>
                <a:lnTo>
                  <a:pt x="131502" y="22525"/>
                </a:lnTo>
                <a:lnTo>
                  <a:pt x="131502" y="22526"/>
                </a:lnTo>
                <a:lnTo>
                  <a:pt x="131502" y="22526"/>
                </a:lnTo>
                <a:lnTo>
                  <a:pt x="131502" y="22532"/>
                </a:lnTo>
                <a:lnTo>
                  <a:pt x="131500" y="22536"/>
                </a:lnTo>
                <a:lnTo>
                  <a:pt x="131499" y="22540"/>
                </a:lnTo>
                <a:lnTo>
                  <a:pt x="131491" y="22542"/>
                </a:lnTo>
                <a:lnTo>
                  <a:pt x="131487" y="22543"/>
                </a:lnTo>
                <a:lnTo>
                  <a:pt x="131486" y="22543"/>
                </a:lnTo>
                <a:lnTo>
                  <a:pt x="131486" y="22544"/>
                </a:lnTo>
                <a:lnTo>
                  <a:pt x="131484" y="22544"/>
                </a:lnTo>
                <a:lnTo>
                  <a:pt x="131478" y="22548"/>
                </a:lnTo>
                <a:lnTo>
                  <a:pt x="131478" y="22549"/>
                </a:lnTo>
                <a:lnTo>
                  <a:pt x="131474" y="22555"/>
                </a:lnTo>
                <a:lnTo>
                  <a:pt x="131473" y="22557"/>
                </a:lnTo>
                <a:lnTo>
                  <a:pt x="131466" y="22564"/>
                </a:lnTo>
                <a:lnTo>
                  <a:pt x="131465" y="22564"/>
                </a:lnTo>
                <a:lnTo>
                  <a:pt x="131457" y="22564"/>
                </a:lnTo>
                <a:lnTo>
                  <a:pt x="131456" y="22564"/>
                </a:lnTo>
                <a:lnTo>
                  <a:pt x="131455" y="22564"/>
                </a:lnTo>
                <a:lnTo>
                  <a:pt x="131453" y="22565"/>
                </a:lnTo>
                <a:lnTo>
                  <a:pt x="131444" y="22562"/>
                </a:lnTo>
                <a:lnTo>
                  <a:pt x="131441" y="22559"/>
                </a:lnTo>
                <a:lnTo>
                  <a:pt x="131440" y="22559"/>
                </a:lnTo>
                <a:lnTo>
                  <a:pt x="131439" y="22558"/>
                </a:lnTo>
                <a:lnTo>
                  <a:pt x="131435" y="22557"/>
                </a:lnTo>
                <a:lnTo>
                  <a:pt x="131432" y="22555"/>
                </a:lnTo>
                <a:lnTo>
                  <a:pt x="131431" y="22554"/>
                </a:lnTo>
                <a:lnTo>
                  <a:pt x="131428" y="22551"/>
                </a:lnTo>
                <a:lnTo>
                  <a:pt x="131427" y="22549"/>
                </a:lnTo>
                <a:lnTo>
                  <a:pt x="131426" y="22548"/>
                </a:lnTo>
                <a:lnTo>
                  <a:pt x="131424" y="22546"/>
                </a:lnTo>
                <a:lnTo>
                  <a:pt x="131419" y="22543"/>
                </a:lnTo>
                <a:lnTo>
                  <a:pt x="131413" y="22543"/>
                </a:lnTo>
                <a:lnTo>
                  <a:pt x="131408" y="22543"/>
                </a:lnTo>
                <a:lnTo>
                  <a:pt x="131404" y="22546"/>
                </a:lnTo>
                <a:lnTo>
                  <a:pt x="131404" y="22546"/>
                </a:lnTo>
                <a:lnTo>
                  <a:pt x="131401" y="22549"/>
                </a:lnTo>
                <a:lnTo>
                  <a:pt x="131396" y="22553"/>
                </a:lnTo>
                <a:lnTo>
                  <a:pt x="131393" y="22553"/>
                </a:lnTo>
                <a:lnTo>
                  <a:pt x="131387" y="22553"/>
                </a:lnTo>
                <a:lnTo>
                  <a:pt x="131385" y="22551"/>
                </a:lnTo>
                <a:lnTo>
                  <a:pt x="131377" y="22545"/>
                </a:lnTo>
                <a:lnTo>
                  <a:pt x="131371" y="22542"/>
                </a:lnTo>
                <a:lnTo>
                  <a:pt x="131368" y="22538"/>
                </a:lnTo>
                <a:lnTo>
                  <a:pt x="131364" y="22536"/>
                </a:lnTo>
                <a:lnTo>
                  <a:pt x="131360" y="22529"/>
                </a:lnTo>
                <a:lnTo>
                  <a:pt x="131358" y="22525"/>
                </a:lnTo>
                <a:lnTo>
                  <a:pt x="131356" y="22520"/>
                </a:lnTo>
                <a:lnTo>
                  <a:pt x="131356" y="22520"/>
                </a:lnTo>
                <a:lnTo>
                  <a:pt x="131354" y="22513"/>
                </a:lnTo>
                <a:lnTo>
                  <a:pt x="131354" y="22511"/>
                </a:lnTo>
                <a:lnTo>
                  <a:pt x="131352" y="22508"/>
                </a:lnTo>
                <a:lnTo>
                  <a:pt x="131351" y="22506"/>
                </a:lnTo>
                <a:lnTo>
                  <a:pt x="131349" y="22504"/>
                </a:lnTo>
                <a:lnTo>
                  <a:pt x="131345" y="22503"/>
                </a:lnTo>
                <a:lnTo>
                  <a:pt x="131342" y="22503"/>
                </a:lnTo>
                <a:lnTo>
                  <a:pt x="131337" y="22504"/>
                </a:lnTo>
                <a:lnTo>
                  <a:pt x="131331" y="22509"/>
                </a:lnTo>
                <a:lnTo>
                  <a:pt x="131329" y="22512"/>
                </a:lnTo>
                <a:lnTo>
                  <a:pt x="131327" y="22514"/>
                </a:lnTo>
                <a:lnTo>
                  <a:pt x="131318" y="22514"/>
                </a:lnTo>
                <a:lnTo>
                  <a:pt x="131313" y="22514"/>
                </a:lnTo>
                <a:lnTo>
                  <a:pt x="131311" y="22514"/>
                </a:lnTo>
                <a:lnTo>
                  <a:pt x="131309" y="22514"/>
                </a:lnTo>
                <a:lnTo>
                  <a:pt x="131306" y="22513"/>
                </a:lnTo>
                <a:lnTo>
                  <a:pt x="131301" y="22513"/>
                </a:lnTo>
                <a:lnTo>
                  <a:pt x="131301" y="22512"/>
                </a:lnTo>
                <a:lnTo>
                  <a:pt x="131297" y="22509"/>
                </a:lnTo>
                <a:lnTo>
                  <a:pt x="131294" y="22507"/>
                </a:lnTo>
                <a:lnTo>
                  <a:pt x="131292" y="22505"/>
                </a:lnTo>
                <a:lnTo>
                  <a:pt x="131285" y="22501"/>
                </a:lnTo>
                <a:lnTo>
                  <a:pt x="131283" y="22499"/>
                </a:lnTo>
                <a:lnTo>
                  <a:pt x="131282" y="22496"/>
                </a:lnTo>
                <a:lnTo>
                  <a:pt x="131281" y="22494"/>
                </a:lnTo>
                <a:lnTo>
                  <a:pt x="131280" y="22493"/>
                </a:lnTo>
                <a:lnTo>
                  <a:pt x="131278" y="22491"/>
                </a:lnTo>
                <a:lnTo>
                  <a:pt x="131276" y="22489"/>
                </a:lnTo>
                <a:lnTo>
                  <a:pt x="131274" y="22486"/>
                </a:lnTo>
                <a:lnTo>
                  <a:pt x="131273" y="22486"/>
                </a:lnTo>
                <a:lnTo>
                  <a:pt x="131272" y="22483"/>
                </a:lnTo>
                <a:lnTo>
                  <a:pt x="131271" y="22481"/>
                </a:lnTo>
                <a:lnTo>
                  <a:pt x="131271" y="22471"/>
                </a:lnTo>
                <a:lnTo>
                  <a:pt x="131271" y="22466"/>
                </a:lnTo>
                <a:lnTo>
                  <a:pt x="131273" y="22462"/>
                </a:lnTo>
                <a:lnTo>
                  <a:pt x="131274" y="22458"/>
                </a:lnTo>
                <a:lnTo>
                  <a:pt x="131275" y="22458"/>
                </a:lnTo>
                <a:lnTo>
                  <a:pt x="131278" y="22454"/>
                </a:lnTo>
                <a:lnTo>
                  <a:pt x="131280" y="22453"/>
                </a:lnTo>
                <a:lnTo>
                  <a:pt x="131285" y="22452"/>
                </a:lnTo>
                <a:lnTo>
                  <a:pt x="131288" y="22450"/>
                </a:lnTo>
                <a:lnTo>
                  <a:pt x="131288" y="22447"/>
                </a:lnTo>
                <a:lnTo>
                  <a:pt x="131288" y="22443"/>
                </a:lnTo>
                <a:lnTo>
                  <a:pt x="131285" y="22439"/>
                </a:lnTo>
                <a:lnTo>
                  <a:pt x="131284" y="22438"/>
                </a:lnTo>
                <a:lnTo>
                  <a:pt x="131280" y="22438"/>
                </a:lnTo>
                <a:lnTo>
                  <a:pt x="131279" y="22439"/>
                </a:lnTo>
                <a:lnTo>
                  <a:pt x="131275" y="22439"/>
                </a:lnTo>
                <a:lnTo>
                  <a:pt x="131271" y="22439"/>
                </a:lnTo>
                <a:lnTo>
                  <a:pt x="131267" y="22439"/>
                </a:lnTo>
                <a:lnTo>
                  <a:pt x="131263" y="22433"/>
                </a:lnTo>
                <a:lnTo>
                  <a:pt x="131263" y="22432"/>
                </a:lnTo>
                <a:lnTo>
                  <a:pt x="131263" y="22431"/>
                </a:lnTo>
                <a:lnTo>
                  <a:pt x="131258" y="22428"/>
                </a:lnTo>
                <a:lnTo>
                  <a:pt x="131254" y="22425"/>
                </a:lnTo>
                <a:lnTo>
                  <a:pt x="131248" y="22425"/>
                </a:lnTo>
                <a:lnTo>
                  <a:pt x="131247" y="22425"/>
                </a:lnTo>
                <a:lnTo>
                  <a:pt x="131245" y="22425"/>
                </a:lnTo>
                <a:lnTo>
                  <a:pt x="131241" y="22425"/>
                </a:lnTo>
                <a:lnTo>
                  <a:pt x="131239" y="22422"/>
                </a:lnTo>
                <a:lnTo>
                  <a:pt x="131237" y="22409"/>
                </a:lnTo>
                <a:lnTo>
                  <a:pt x="131238" y="22406"/>
                </a:lnTo>
                <a:lnTo>
                  <a:pt x="131238" y="22403"/>
                </a:lnTo>
                <a:lnTo>
                  <a:pt x="131238" y="22402"/>
                </a:lnTo>
                <a:lnTo>
                  <a:pt x="131238" y="22394"/>
                </a:lnTo>
                <a:lnTo>
                  <a:pt x="131238" y="22393"/>
                </a:lnTo>
                <a:lnTo>
                  <a:pt x="131235" y="22392"/>
                </a:lnTo>
                <a:lnTo>
                  <a:pt x="131232" y="22392"/>
                </a:lnTo>
                <a:lnTo>
                  <a:pt x="131226" y="22392"/>
                </a:lnTo>
                <a:lnTo>
                  <a:pt x="131222" y="22392"/>
                </a:lnTo>
                <a:lnTo>
                  <a:pt x="131218" y="22392"/>
                </a:lnTo>
                <a:lnTo>
                  <a:pt x="131211" y="22392"/>
                </a:lnTo>
                <a:lnTo>
                  <a:pt x="131210" y="22392"/>
                </a:lnTo>
                <a:lnTo>
                  <a:pt x="131207" y="22394"/>
                </a:lnTo>
                <a:lnTo>
                  <a:pt x="131203" y="22397"/>
                </a:lnTo>
                <a:lnTo>
                  <a:pt x="131202" y="22401"/>
                </a:lnTo>
                <a:lnTo>
                  <a:pt x="131202" y="22403"/>
                </a:lnTo>
                <a:lnTo>
                  <a:pt x="131200" y="22406"/>
                </a:lnTo>
                <a:lnTo>
                  <a:pt x="131200" y="22410"/>
                </a:lnTo>
                <a:lnTo>
                  <a:pt x="131200" y="22410"/>
                </a:lnTo>
                <a:lnTo>
                  <a:pt x="131200" y="22416"/>
                </a:lnTo>
                <a:lnTo>
                  <a:pt x="131201" y="22418"/>
                </a:lnTo>
                <a:lnTo>
                  <a:pt x="131205" y="22420"/>
                </a:lnTo>
                <a:lnTo>
                  <a:pt x="131207" y="22421"/>
                </a:lnTo>
                <a:lnTo>
                  <a:pt x="131210" y="22422"/>
                </a:lnTo>
                <a:lnTo>
                  <a:pt x="131213" y="22427"/>
                </a:lnTo>
                <a:lnTo>
                  <a:pt x="131213" y="22430"/>
                </a:lnTo>
                <a:lnTo>
                  <a:pt x="131213" y="22433"/>
                </a:lnTo>
                <a:lnTo>
                  <a:pt x="131213" y="22434"/>
                </a:lnTo>
                <a:lnTo>
                  <a:pt x="131213" y="22438"/>
                </a:lnTo>
                <a:lnTo>
                  <a:pt x="131213" y="22440"/>
                </a:lnTo>
                <a:lnTo>
                  <a:pt x="131211" y="22444"/>
                </a:lnTo>
                <a:lnTo>
                  <a:pt x="131205" y="22452"/>
                </a:lnTo>
                <a:lnTo>
                  <a:pt x="131202" y="22452"/>
                </a:lnTo>
                <a:lnTo>
                  <a:pt x="131195" y="22451"/>
                </a:lnTo>
                <a:lnTo>
                  <a:pt x="131191" y="22450"/>
                </a:lnTo>
                <a:lnTo>
                  <a:pt x="131178" y="22443"/>
                </a:lnTo>
                <a:lnTo>
                  <a:pt x="131177" y="22443"/>
                </a:lnTo>
                <a:lnTo>
                  <a:pt x="131175" y="22442"/>
                </a:lnTo>
                <a:lnTo>
                  <a:pt x="131170" y="22441"/>
                </a:lnTo>
                <a:lnTo>
                  <a:pt x="131168" y="22440"/>
                </a:lnTo>
                <a:lnTo>
                  <a:pt x="131167" y="22438"/>
                </a:lnTo>
                <a:lnTo>
                  <a:pt x="131164" y="22435"/>
                </a:lnTo>
                <a:lnTo>
                  <a:pt x="131159" y="22430"/>
                </a:lnTo>
                <a:lnTo>
                  <a:pt x="131159" y="22428"/>
                </a:lnTo>
                <a:lnTo>
                  <a:pt x="131159" y="22424"/>
                </a:lnTo>
                <a:lnTo>
                  <a:pt x="131159" y="22422"/>
                </a:lnTo>
                <a:lnTo>
                  <a:pt x="131160" y="22421"/>
                </a:lnTo>
                <a:lnTo>
                  <a:pt x="131161" y="22421"/>
                </a:lnTo>
                <a:lnTo>
                  <a:pt x="131163" y="22419"/>
                </a:lnTo>
                <a:lnTo>
                  <a:pt x="131164" y="22415"/>
                </a:lnTo>
                <a:lnTo>
                  <a:pt x="131163" y="22413"/>
                </a:lnTo>
                <a:lnTo>
                  <a:pt x="131163" y="22412"/>
                </a:lnTo>
                <a:lnTo>
                  <a:pt x="131163" y="22407"/>
                </a:lnTo>
                <a:lnTo>
                  <a:pt x="131163" y="22405"/>
                </a:lnTo>
                <a:lnTo>
                  <a:pt x="131162" y="22404"/>
                </a:lnTo>
                <a:lnTo>
                  <a:pt x="131160" y="22396"/>
                </a:lnTo>
                <a:lnTo>
                  <a:pt x="131159" y="22393"/>
                </a:lnTo>
                <a:lnTo>
                  <a:pt x="131159" y="22389"/>
                </a:lnTo>
                <a:lnTo>
                  <a:pt x="131161" y="22388"/>
                </a:lnTo>
                <a:lnTo>
                  <a:pt x="131161" y="22388"/>
                </a:lnTo>
                <a:lnTo>
                  <a:pt x="131162" y="22386"/>
                </a:lnTo>
                <a:lnTo>
                  <a:pt x="131163" y="22383"/>
                </a:lnTo>
                <a:lnTo>
                  <a:pt x="131165" y="22376"/>
                </a:lnTo>
                <a:lnTo>
                  <a:pt x="131168" y="22376"/>
                </a:lnTo>
                <a:lnTo>
                  <a:pt x="131168" y="22376"/>
                </a:lnTo>
                <a:lnTo>
                  <a:pt x="131173" y="22373"/>
                </a:lnTo>
                <a:lnTo>
                  <a:pt x="131173" y="22368"/>
                </a:lnTo>
                <a:lnTo>
                  <a:pt x="131172" y="22361"/>
                </a:lnTo>
                <a:lnTo>
                  <a:pt x="131172" y="22360"/>
                </a:lnTo>
                <a:lnTo>
                  <a:pt x="131170" y="22357"/>
                </a:lnTo>
                <a:lnTo>
                  <a:pt x="131164" y="22357"/>
                </a:lnTo>
                <a:lnTo>
                  <a:pt x="131158" y="22359"/>
                </a:lnTo>
                <a:lnTo>
                  <a:pt x="131154" y="22368"/>
                </a:lnTo>
                <a:lnTo>
                  <a:pt x="131153" y="22369"/>
                </a:lnTo>
                <a:lnTo>
                  <a:pt x="131151" y="22371"/>
                </a:lnTo>
                <a:lnTo>
                  <a:pt x="131149" y="22372"/>
                </a:lnTo>
                <a:lnTo>
                  <a:pt x="131144" y="22373"/>
                </a:lnTo>
                <a:lnTo>
                  <a:pt x="131140" y="22378"/>
                </a:lnTo>
                <a:lnTo>
                  <a:pt x="131140" y="22378"/>
                </a:lnTo>
                <a:lnTo>
                  <a:pt x="131138" y="22380"/>
                </a:lnTo>
                <a:lnTo>
                  <a:pt x="131137" y="22382"/>
                </a:lnTo>
                <a:lnTo>
                  <a:pt x="131136" y="22383"/>
                </a:lnTo>
                <a:lnTo>
                  <a:pt x="131131" y="22391"/>
                </a:lnTo>
                <a:lnTo>
                  <a:pt x="131131" y="22392"/>
                </a:lnTo>
                <a:lnTo>
                  <a:pt x="131130" y="22397"/>
                </a:lnTo>
                <a:lnTo>
                  <a:pt x="131124" y="22401"/>
                </a:lnTo>
                <a:lnTo>
                  <a:pt x="131116" y="22397"/>
                </a:lnTo>
                <a:lnTo>
                  <a:pt x="131114" y="22392"/>
                </a:lnTo>
                <a:lnTo>
                  <a:pt x="131114" y="22392"/>
                </a:lnTo>
                <a:lnTo>
                  <a:pt x="131113" y="22390"/>
                </a:lnTo>
                <a:lnTo>
                  <a:pt x="131113" y="22387"/>
                </a:lnTo>
                <a:lnTo>
                  <a:pt x="131103" y="22382"/>
                </a:lnTo>
                <a:lnTo>
                  <a:pt x="131099" y="22385"/>
                </a:lnTo>
                <a:lnTo>
                  <a:pt x="131095" y="22385"/>
                </a:lnTo>
                <a:lnTo>
                  <a:pt x="131091" y="22385"/>
                </a:lnTo>
                <a:lnTo>
                  <a:pt x="131089" y="22387"/>
                </a:lnTo>
                <a:lnTo>
                  <a:pt x="131089" y="22394"/>
                </a:lnTo>
                <a:lnTo>
                  <a:pt x="131090" y="22395"/>
                </a:lnTo>
                <a:lnTo>
                  <a:pt x="131090" y="22398"/>
                </a:lnTo>
                <a:lnTo>
                  <a:pt x="131090" y="22406"/>
                </a:lnTo>
                <a:lnTo>
                  <a:pt x="131090" y="22410"/>
                </a:lnTo>
                <a:lnTo>
                  <a:pt x="131090" y="22417"/>
                </a:lnTo>
                <a:lnTo>
                  <a:pt x="131089" y="22420"/>
                </a:lnTo>
                <a:lnTo>
                  <a:pt x="131089" y="22423"/>
                </a:lnTo>
                <a:lnTo>
                  <a:pt x="131087" y="22430"/>
                </a:lnTo>
                <a:lnTo>
                  <a:pt x="131081" y="22438"/>
                </a:lnTo>
                <a:lnTo>
                  <a:pt x="131080" y="22440"/>
                </a:lnTo>
                <a:lnTo>
                  <a:pt x="131079" y="22442"/>
                </a:lnTo>
                <a:lnTo>
                  <a:pt x="131075" y="22441"/>
                </a:lnTo>
                <a:lnTo>
                  <a:pt x="131070" y="22439"/>
                </a:lnTo>
                <a:lnTo>
                  <a:pt x="131069" y="22438"/>
                </a:lnTo>
                <a:lnTo>
                  <a:pt x="131066" y="22433"/>
                </a:lnTo>
                <a:lnTo>
                  <a:pt x="131066" y="22431"/>
                </a:lnTo>
                <a:lnTo>
                  <a:pt x="131066" y="22429"/>
                </a:lnTo>
                <a:lnTo>
                  <a:pt x="131062" y="22422"/>
                </a:lnTo>
                <a:lnTo>
                  <a:pt x="131061" y="22421"/>
                </a:lnTo>
                <a:lnTo>
                  <a:pt x="131058" y="22418"/>
                </a:lnTo>
                <a:lnTo>
                  <a:pt x="131055" y="22409"/>
                </a:lnTo>
                <a:lnTo>
                  <a:pt x="131056" y="22401"/>
                </a:lnTo>
                <a:lnTo>
                  <a:pt x="131059" y="22400"/>
                </a:lnTo>
                <a:lnTo>
                  <a:pt x="131060" y="22399"/>
                </a:lnTo>
                <a:lnTo>
                  <a:pt x="131062" y="22398"/>
                </a:lnTo>
                <a:lnTo>
                  <a:pt x="131066" y="22395"/>
                </a:lnTo>
                <a:lnTo>
                  <a:pt x="131069" y="22388"/>
                </a:lnTo>
                <a:lnTo>
                  <a:pt x="131067" y="22385"/>
                </a:lnTo>
                <a:lnTo>
                  <a:pt x="131066" y="22383"/>
                </a:lnTo>
                <a:lnTo>
                  <a:pt x="131060" y="22380"/>
                </a:lnTo>
                <a:lnTo>
                  <a:pt x="131057" y="22378"/>
                </a:lnTo>
                <a:lnTo>
                  <a:pt x="131054" y="22377"/>
                </a:lnTo>
                <a:lnTo>
                  <a:pt x="131048" y="22377"/>
                </a:lnTo>
                <a:lnTo>
                  <a:pt x="131047" y="22377"/>
                </a:lnTo>
                <a:lnTo>
                  <a:pt x="131043" y="22377"/>
                </a:lnTo>
                <a:lnTo>
                  <a:pt x="131037" y="22375"/>
                </a:lnTo>
                <a:lnTo>
                  <a:pt x="131035" y="22373"/>
                </a:lnTo>
                <a:lnTo>
                  <a:pt x="131031" y="22372"/>
                </a:lnTo>
                <a:lnTo>
                  <a:pt x="131025" y="22371"/>
                </a:lnTo>
                <a:lnTo>
                  <a:pt x="131022" y="22370"/>
                </a:lnTo>
                <a:lnTo>
                  <a:pt x="131019" y="22368"/>
                </a:lnTo>
                <a:lnTo>
                  <a:pt x="131016" y="22366"/>
                </a:lnTo>
                <a:lnTo>
                  <a:pt x="131015" y="22364"/>
                </a:lnTo>
                <a:lnTo>
                  <a:pt x="131015" y="22363"/>
                </a:lnTo>
                <a:lnTo>
                  <a:pt x="131014" y="22362"/>
                </a:lnTo>
                <a:lnTo>
                  <a:pt x="131011" y="22358"/>
                </a:lnTo>
                <a:lnTo>
                  <a:pt x="131006" y="22355"/>
                </a:lnTo>
                <a:lnTo>
                  <a:pt x="131005" y="22354"/>
                </a:lnTo>
                <a:lnTo>
                  <a:pt x="131001" y="22352"/>
                </a:lnTo>
                <a:lnTo>
                  <a:pt x="130997" y="22350"/>
                </a:lnTo>
                <a:lnTo>
                  <a:pt x="130993" y="22348"/>
                </a:lnTo>
                <a:lnTo>
                  <a:pt x="130988" y="22345"/>
                </a:lnTo>
                <a:lnTo>
                  <a:pt x="130985" y="22344"/>
                </a:lnTo>
                <a:lnTo>
                  <a:pt x="130985" y="22344"/>
                </a:lnTo>
                <a:lnTo>
                  <a:pt x="130983" y="22344"/>
                </a:lnTo>
                <a:lnTo>
                  <a:pt x="130980" y="22345"/>
                </a:lnTo>
                <a:lnTo>
                  <a:pt x="130976" y="22347"/>
                </a:lnTo>
                <a:lnTo>
                  <a:pt x="130973" y="22348"/>
                </a:lnTo>
                <a:lnTo>
                  <a:pt x="130969" y="22348"/>
                </a:lnTo>
                <a:lnTo>
                  <a:pt x="130966" y="22350"/>
                </a:lnTo>
                <a:lnTo>
                  <a:pt x="130956" y="22357"/>
                </a:lnTo>
                <a:lnTo>
                  <a:pt x="130953" y="22360"/>
                </a:lnTo>
                <a:lnTo>
                  <a:pt x="130950" y="22364"/>
                </a:lnTo>
                <a:lnTo>
                  <a:pt x="130949" y="22368"/>
                </a:lnTo>
                <a:lnTo>
                  <a:pt x="130944" y="22372"/>
                </a:lnTo>
                <a:lnTo>
                  <a:pt x="130941" y="22375"/>
                </a:lnTo>
                <a:lnTo>
                  <a:pt x="130937" y="22375"/>
                </a:lnTo>
                <a:lnTo>
                  <a:pt x="130935" y="22375"/>
                </a:lnTo>
                <a:lnTo>
                  <a:pt x="130935" y="22373"/>
                </a:lnTo>
                <a:lnTo>
                  <a:pt x="130932" y="22372"/>
                </a:lnTo>
                <a:lnTo>
                  <a:pt x="130928" y="22366"/>
                </a:lnTo>
                <a:lnTo>
                  <a:pt x="130928" y="22363"/>
                </a:lnTo>
                <a:lnTo>
                  <a:pt x="130928" y="22359"/>
                </a:lnTo>
                <a:lnTo>
                  <a:pt x="130935" y="22352"/>
                </a:lnTo>
                <a:lnTo>
                  <a:pt x="130936" y="22351"/>
                </a:lnTo>
                <a:lnTo>
                  <a:pt x="130936" y="22350"/>
                </a:lnTo>
                <a:lnTo>
                  <a:pt x="130937" y="22349"/>
                </a:lnTo>
                <a:lnTo>
                  <a:pt x="130938" y="22347"/>
                </a:lnTo>
                <a:lnTo>
                  <a:pt x="130938" y="22343"/>
                </a:lnTo>
                <a:lnTo>
                  <a:pt x="130938" y="22339"/>
                </a:lnTo>
                <a:lnTo>
                  <a:pt x="130937" y="22335"/>
                </a:lnTo>
                <a:lnTo>
                  <a:pt x="130935" y="22333"/>
                </a:lnTo>
                <a:lnTo>
                  <a:pt x="130932" y="22332"/>
                </a:lnTo>
                <a:lnTo>
                  <a:pt x="130931" y="22332"/>
                </a:lnTo>
                <a:lnTo>
                  <a:pt x="130929" y="22332"/>
                </a:lnTo>
                <a:lnTo>
                  <a:pt x="130928" y="22332"/>
                </a:lnTo>
                <a:lnTo>
                  <a:pt x="130923" y="22331"/>
                </a:lnTo>
                <a:lnTo>
                  <a:pt x="130923" y="22331"/>
                </a:lnTo>
                <a:lnTo>
                  <a:pt x="130923" y="22331"/>
                </a:lnTo>
                <a:lnTo>
                  <a:pt x="130922" y="22331"/>
                </a:lnTo>
                <a:lnTo>
                  <a:pt x="130921" y="22331"/>
                </a:lnTo>
                <a:lnTo>
                  <a:pt x="130920" y="22331"/>
                </a:lnTo>
                <a:lnTo>
                  <a:pt x="130919" y="22331"/>
                </a:lnTo>
                <a:lnTo>
                  <a:pt x="130914" y="22333"/>
                </a:lnTo>
                <a:lnTo>
                  <a:pt x="130913" y="22336"/>
                </a:lnTo>
                <a:lnTo>
                  <a:pt x="130912" y="22338"/>
                </a:lnTo>
                <a:lnTo>
                  <a:pt x="130912" y="22340"/>
                </a:lnTo>
                <a:lnTo>
                  <a:pt x="130912" y="22341"/>
                </a:lnTo>
                <a:lnTo>
                  <a:pt x="130911" y="22342"/>
                </a:lnTo>
                <a:lnTo>
                  <a:pt x="130909" y="22343"/>
                </a:lnTo>
                <a:lnTo>
                  <a:pt x="130909" y="22343"/>
                </a:lnTo>
                <a:lnTo>
                  <a:pt x="130908" y="22343"/>
                </a:lnTo>
                <a:lnTo>
                  <a:pt x="130905" y="22345"/>
                </a:lnTo>
                <a:lnTo>
                  <a:pt x="130902" y="22354"/>
                </a:lnTo>
                <a:lnTo>
                  <a:pt x="130901" y="22355"/>
                </a:lnTo>
                <a:lnTo>
                  <a:pt x="130900" y="22357"/>
                </a:lnTo>
                <a:lnTo>
                  <a:pt x="130897" y="22362"/>
                </a:lnTo>
                <a:lnTo>
                  <a:pt x="130894" y="22367"/>
                </a:lnTo>
                <a:lnTo>
                  <a:pt x="130892" y="22366"/>
                </a:lnTo>
                <a:lnTo>
                  <a:pt x="130890" y="22366"/>
                </a:lnTo>
                <a:lnTo>
                  <a:pt x="130882" y="22363"/>
                </a:lnTo>
                <a:lnTo>
                  <a:pt x="130881" y="22361"/>
                </a:lnTo>
                <a:lnTo>
                  <a:pt x="130879" y="22357"/>
                </a:lnTo>
                <a:lnTo>
                  <a:pt x="130879" y="22355"/>
                </a:lnTo>
                <a:lnTo>
                  <a:pt x="130879" y="22354"/>
                </a:lnTo>
                <a:lnTo>
                  <a:pt x="130879" y="22350"/>
                </a:lnTo>
                <a:lnTo>
                  <a:pt x="130877" y="22347"/>
                </a:lnTo>
                <a:lnTo>
                  <a:pt x="130876" y="22344"/>
                </a:lnTo>
                <a:lnTo>
                  <a:pt x="130873" y="22341"/>
                </a:lnTo>
                <a:lnTo>
                  <a:pt x="130872" y="22341"/>
                </a:lnTo>
                <a:lnTo>
                  <a:pt x="130869" y="22339"/>
                </a:lnTo>
                <a:lnTo>
                  <a:pt x="130866" y="22338"/>
                </a:lnTo>
                <a:lnTo>
                  <a:pt x="130864" y="22338"/>
                </a:lnTo>
                <a:lnTo>
                  <a:pt x="130861" y="22340"/>
                </a:lnTo>
                <a:lnTo>
                  <a:pt x="130860" y="22345"/>
                </a:lnTo>
                <a:lnTo>
                  <a:pt x="130864" y="22347"/>
                </a:lnTo>
                <a:lnTo>
                  <a:pt x="130869" y="22351"/>
                </a:lnTo>
                <a:lnTo>
                  <a:pt x="130873" y="22359"/>
                </a:lnTo>
                <a:lnTo>
                  <a:pt x="130872" y="22363"/>
                </a:lnTo>
                <a:lnTo>
                  <a:pt x="130872" y="22368"/>
                </a:lnTo>
                <a:lnTo>
                  <a:pt x="130872" y="22375"/>
                </a:lnTo>
                <a:lnTo>
                  <a:pt x="130868" y="22375"/>
                </a:lnTo>
                <a:lnTo>
                  <a:pt x="130866" y="22376"/>
                </a:lnTo>
                <a:lnTo>
                  <a:pt x="130866" y="22377"/>
                </a:lnTo>
                <a:lnTo>
                  <a:pt x="130866" y="22377"/>
                </a:lnTo>
                <a:lnTo>
                  <a:pt x="130863" y="22380"/>
                </a:lnTo>
                <a:lnTo>
                  <a:pt x="130858" y="22380"/>
                </a:lnTo>
                <a:lnTo>
                  <a:pt x="130858" y="22380"/>
                </a:lnTo>
                <a:lnTo>
                  <a:pt x="130856" y="22380"/>
                </a:lnTo>
                <a:lnTo>
                  <a:pt x="130856" y="22380"/>
                </a:lnTo>
                <a:lnTo>
                  <a:pt x="130852" y="22380"/>
                </a:lnTo>
                <a:lnTo>
                  <a:pt x="130850" y="22381"/>
                </a:lnTo>
                <a:lnTo>
                  <a:pt x="130846" y="22382"/>
                </a:lnTo>
                <a:lnTo>
                  <a:pt x="130844" y="22383"/>
                </a:lnTo>
                <a:lnTo>
                  <a:pt x="130842" y="22388"/>
                </a:lnTo>
                <a:lnTo>
                  <a:pt x="130840" y="22391"/>
                </a:lnTo>
                <a:lnTo>
                  <a:pt x="130839" y="22392"/>
                </a:lnTo>
                <a:lnTo>
                  <a:pt x="130839" y="22393"/>
                </a:lnTo>
                <a:lnTo>
                  <a:pt x="130839" y="22396"/>
                </a:lnTo>
                <a:lnTo>
                  <a:pt x="130839" y="22397"/>
                </a:lnTo>
                <a:lnTo>
                  <a:pt x="130838" y="22405"/>
                </a:lnTo>
                <a:lnTo>
                  <a:pt x="130837" y="22405"/>
                </a:lnTo>
                <a:lnTo>
                  <a:pt x="130834" y="22405"/>
                </a:lnTo>
                <a:lnTo>
                  <a:pt x="130824" y="22401"/>
                </a:lnTo>
                <a:lnTo>
                  <a:pt x="130821" y="22398"/>
                </a:lnTo>
                <a:lnTo>
                  <a:pt x="130817" y="22396"/>
                </a:lnTo>
                <a:lnTo>
                  <a:pt x="130815" y="22392"/>
                </a:lnTo>
                <a:lnTo>
                  <a:pt x="130813" y="22388"/>
                </a:lnTo>
                <a:lnTo>
                  <a:pt x="130813" y="22385"/>
                </a:lnTo>
                <a:lnTo>
                  <a:pt x="130817" y="22381"/>
                </a:lnTo>
                <a:lnTo>
                  <a:pt x="130819" y="22381"/>
                </a:lnTo>
                <a:lnTo>
                  <a:pt x="130820" y="22381"/>
                </a:lnTo>
                <a:lnTo>
                  <a:pt x="130821" y="22381"/>
                </a:lnTo>
                <a:lnTo>
                  <a:pt x="130823" y="22381"/>
                </a:lnTo>
                <a:lnTo>
                  <a:pt x="130825" y="22380"/>
                </a:lnTo>
                <a:lnTo>
                  <a:pt x="130831" y="22373"/>
                </a:lnTo>
                <a:lnTo>
                  <a:pt x="130832" y="22373"/>
                </a:lnTo>
                <a:lnTo>
                  <a:pt x="130835" y="22369"/>
                </a:lnTo>
                <a:lnTo>
                  <a:pt x="130835" y="22363"/>
                </a:lnTo>
                <a:lnTo>
                  <a:pt x="130834" y="22359"/>
                </a:lnTo>
                <a:lnTo>
                  <a:pt x="130830" y="22359"/>
                </a:lnTo>
                <a:lnTo>
                  <a:pt x="130828" y="22359"/>
                </a:lnTo>
                <a:lnTo>
                  <a:pt x="130826" y="22358"/>
                </a:lnTo>
                <a:lnTo>
                  <a:pt x="130821" y="22354"/>
                </a:lnTo>
                <a:lnTo>
                  <a:pt x="130821" y="22353"/>
                </a:lnTo>
                <a:lnTo>
                  <a:pt x="130821" y="22352"/>
                </a:lnTo>
                <a:lnTo>
                  <a:pt x="130821" y="22351"/>
                </a:lnTo>
                <a:lnTo>
                  <a:pt x="130819" y="22348"/>
                </a:lnTo>
                <a:lnTo>
                  <a:pt x="130815" y="22347"/>
                </a:lnTo>
                <a:lnTo>
                  <a:pt x="130812" y="22347"/>
                </a:lnTo>
                <a:lnTo>
                  <a:pt x="130809" y="22347"/>
                </a:lnTo>
                <a:lnTo>
                  <a:pt x="130807" y="22348"/>
                </a:lnTo>
                <a:lnTo>
                  <a:pt x="130807" y="22350"/>
                </a:lnTo>
                <a:lnTo>
                  <a:pt x="130806" y="22350"/>
                </a:lnTo>
                <a:lnTo>
                  <a:pt x="130803" y="22351"/>
                </a:lnTo>
                <a:lnTo>
                  <a:pt x="130803" y="22352"/>
                </a:lnTo>
                <a:lnTo>
                  <a:pt x="130802" y="22352"/>
                </a:lnTo>
                <a:lnTo>
                  <a:pt x="130799" y="22354"/>
                </a:lnTo>
                <a:lnTo>
                  <a:pt x="130797" y="22355"/>
                </a:lnTo>
                <a:lnTo>
                  <a:pt x="130797" y="22356"/>
                </a:lnTo>
                <a:lnTo>
                  <a:pt x="130796" y="22358"/>
                </a:lnTo>
                <a:lnTo>
                  <a:pt x="130790" y="22361"/>
                </a:lnTo>
                <a:lnTo>
                  <a:pt x="130790" y="22365"/>
                </a:lnTo>
                <a:lnTo>
                  <a:pt x="130790" y="22369"/>
                </a:lnTo>
                <a:lnTo>
                  <a:pt x="130791" y="22370"/>
                </a:lnTo>
                <a:lnTo>
                  <a:pt x="130792" y="22372"/>
                </a:lnTo>
                <a:lnTo>
                  <a:pt x="130793" y="22372"/>
                </a:lnTo>
                <a:lnTo>
                  <a:pt x="130793" y="22377"/>
                </a:lnTo>
                <a:lnTo>
                  <a:pt x="130789" y="22384"/>
                </a:lnTo>
                <a:lnTo>
                  <a:pt x="130789" y="22384"/>
                </a:lnTo>
                <a:lnTo>
                  <a:pt x="130786" y="22387"/>
                </a:lnTo>
                <a:lnTo>
                  <a:pt x="130780" y="22395"/>
                </a:lnTo>
                <a:lnTo>
                  <a:pt x="130778" y="22397"/>
                </a:lnTo>
                <a:lnTo>
                  <a:pt x="130777" y="22397"/>
                </a:lnTo>
                <a:lnTo>
                  <a:pt x="130776" y="22397"/>
                </a:lnTo>
                <a:lnTo>
                  <a:pt x="130776" y="22397"/>
                </a:lnTo>
                <a:lnTo>
                  <a:pt x="130773" y="22397"/>
                </a:lnTo>
                <a:lnTo>
                  <a:pt x="130771" y="22400"/>
                </a:lnTo>
                <a:lnTo>
                  <a:pt x="130769" y="22402"/>
                </a:lnTo>
                <a:lnTo>
                  <a:pt x="130767" y="22405"/>
                </a:lnTo>
                <a:lnTo>
                  <a:pt x="130767" y="22407"/>
                </a:lnTo>
                <a:lnTo>
                  <a:pt x="130760" y="22414"/>
                </a:lnTo>
                <a:lnTo>
                  <a:pt x="130760" y="22415"/>
                </a:lnTo>
                <a:lnTo>
                  <a:pt x="130759" y="22415"/>
                </a:lnTo>
                <a:lnTo>
                  <a:pt x="130747" y="22416"/>
                </a:lnTo>
                <a:lnTo>
                  <a:pt x="130745" y="22416"/>
                </a:lnTo>
                <a:lnTo>
                  <a:pt x="130742" y="22415"/>
                </a:lnTo>
                <a:lnTo>
                  <a:pt x="130740" y="22414"/>
                </a:lnTo>
                <a:lnTo>
                  <a:pt x="130740" y="22414"/>
                </a:lnTo>
                <a:lnTo>
                  <a:pt x="130738" y="22414"/>
                </a:lnTo>
                <a:lnTo>
                  <a:pt x="130738" y="22414"/>
                </a:lnTo>
                <a:lnTo>
                  <a:pt x="130738" y="22414"/>
                </a:lnTo>
                <a:lnTo>
                  <a:pt x="130736" y="22414"/>
                </a:lnTo>
                <a:lnTo>
                  <a:pt x="130736" y="22414"/>
                </a:lnTo>
                <a:lnTo>
                  <a:pt x="130736" y="22414"/>
                </a:lnTo>
                <a:lnTo>
                  <a:pt x="130735" y="22414"/>
                </a:lnTo>
                <a:lnTo>
                  <a:pt x="130734" y="22414"/>
                </a:lnTo>
                <a:lnTo>
                  <a:pt x="130733" y="22414"/>
                </a:lnTo>
                <a:lnTo>
                  <a:pt x="130731" y="22414"/>
                </a:lnTo>
                <a:lnTo>
                  <a:pt x="130727" y="22414"/>
                </a:lnTo>
                <a:lnTo>
                  <a:pt x="130727" y="22414"/>
                </a:lnTo>
                <a:lnTo>
                  <a:pt x="130725" y="22414"/>
                </a:lnTo>
                <a:lnTo>
                  <a:pt x="130725" y="22414"/>
                </a:lnTo>
                <a:lnTo>
                  <a:pt x="130723" y="22415"/>
                </a:lnTo>
                <a:lnTo>
                  <a:pt x="130722" y="22415"/>
                </a:lnTo>
                <a:lnTo>
                  <a:pt x="130722" y="22415"/>
                </a:lnTo>
                <a:lnTo>
                  <a:pt x="130722" y="22417"/>
                </a:lnTo>
                <a:lnTo>
                  <a:pt x="130710" y="22421"/>
                </a:lnTo>
                <a:lnTo>
                  <a:pt x="130708" y="22421"/>
                </a:lnTo>
                <a:lnTo>
                  <a:pt x="130705" y="22421"/>
                </a:lnTo>
                <a:lnTo>
                  <a:pt x="130705" y="22421"/>
                </a:lnTo>
                <a:lnTo>
                  <a:pt x="130705" y="22421"/>
                </a:lnTo>
                <a:lnTo>
                  <a:pt x="130702" y="22421"/>
                </a:lnTo>
                <a:lnTo>
                  <a:pt x="130701" y="22421"/>
                </a:lnTo>
                <a:lnTo>
                  <a:pt x="130699" y="22421"/>
                </a:lnTo>
                <a:lnTo>
                  <a:pt x="130693" y="22423"/>
                </a:lnTo>
                <a:lnTo>
                  <a:pt x="130687" y="22428"/>
                </a:lnTo>
                <a:lnTo>
                  <a:pt x="130685" y="22429"/>
                </a:lnTo>
                <a:lnTo>
                  <a:pt x="130684" y="22431"/>
                </a:lnTo>
                <a:lnTo>
                  <a:pt x="130683" y="22433"/>
                </a:lnTo>
                <a:lnTo>
                  <a:pt x="130675" y="22433"/>
                </a:lnTo>
                <a:lnTo>
                  <a:pt x="130666" y="22434"/>
                </a:lnTo>
                <a:lnTo>
                  <a:pt x="130665" y="22434"/>
                </a:lnTo>
                <a:lnTo>
                  <a:pt x="130659" y="22441"/>
                </a:lnTo>
                <a:lnTo>
                  <a:pt x="130658" y="22443"/>
                </a:lnTo>
                <a:lnTo>
                  <a:pt x="130657" y="22448"/>
                </a:lnTo>
                <a:lnTo>
                  <a:pt x="130657" y="22452"/>
                </a:lnTo>
                <a:lnTo>
                  <a:pt x="130657" y="22454"/>
                </a:lnTo>
                <a:lnTo>
                  <a:pt x="130658" y="22462"/>
                </a:lnTo>
                <a:lnTo>
                  <a:pt x="130658" y="22463"/>
                </a:lnTo>
                <a:lnTo>
                  <a:pt x="130659" y="22467"/>
                </a:lnTo>
                <a:lnTo>
                  <a:pt x="130662" y="22471"/>
                </a:lnTo>
                <a:lnTo>
                  <a:pt x="130667" y="22477"/>
                </a:lnTo>
                <a:lnTo>
                  <a:pt x="130675" y="22481"/>
                </a:lnTo>
                <a:lnTo>
                  <a:pt x="130676" y="22481"/>
                </a:lnTo>
                <a:lnTo>
                  <a:pt x="130676" y="22481"/>
                </a:lnTo>
                <a:lnTo>
                  <a:pt x="130681" y="22482"/>
                </a:lnTo>
                <a:lnTo>
                  <a:pt x="130684" y="22489"/>
                </a:lnTo>
                <a:lnTo>
                  <a:pt x="130682" y="22492"/>
                </a:lnTo>
                <a:lnTo>
                  <a:pt x="130680" y="22499"/>
                </a:lnTo>
                <a:lnTo>
                  <a:pt x="130680" y="22502"/>
                </a:lnTo>
                <a:lnTo>
                  <a:pt x="130678" y="22504"/>
                </a:lnTo>
                <a:lnTo>
                  <a:pt x="130675" y="22504"/>
                </a:lnTo>
                <a:lnTo>
                  <a:pt x="130674" y="22504"/>
                </a:lnTo>
                <a:lnTo>
                  <a:pt x="130672" y="22504"/>
                </a:lnTo>
                <a:lnTo>
                  <a:pt x="130670" y="22504"/>
                </a:lnTo>
                <a:lnTo>
                  <a:pt x="130667" y="22504"/>
                </a:lnTo>
                <a:lnTo>
                  <a:pt x="130667" y="22503"/>
                </a:lnTo>
                <a:lnTo>
                  <a:pt x="130666" y="22503"/>
                </a:lnTo>
                <a:lnTo>
                  <a:pt x="130661" y="22503"/>
                </a:lnTo>
                <a:lnTo>
                  <a:pt x="130658" y="22503"/>
                </a:lnTo>
                <a:lnTo>
                  <a:pt x="130652" y="22505"/>
                </a:lnTo>
                <a:lnTo>
                  <a:pt x="130649" y="22505"/>
                </a:lnTo>
                <a:lnTo>
                  <a:pt x="130648" y="22505"/>
                </a:lnTo>
                <a:lnTo>
                  <a:pt x="130646" y="22505"/>
                </a:lnTo>
                <a:lnTo>
                  <a:pt x="130641" y="22507"/>
                </a:lnTo>
                <a:lnTo>
                  <a:pt x="130641" y="22507"/>
                </a:lnTo>
                <a:lnTo>
                  <a:pt x="130639" y="22511"/>
                </a:lnTo>
                <a:lnTo>
                  <a:pt x="130631" y="22513"/>
                </a:lnTo>
                <a:lnTo>
                  <a:pt x="130631" y="22513"/>
                </a:lnTo>
                <a:lnTo>
                  <a:pt x="130629" y="22513"/>
                </a:lnTo>
                <a:lnTo>
                  <a:pt x="130623" y="22509"/>
                </a:lnTo>
                <a:lnTo>
                  <a:pt x="130623" y="22506"/>
                </a:lnTo>
                <a:lnTo>
                  <a:pt x="130623" y="22504"/>
                </a:lnTo>
                <a:lnTo>
                  <a:pt x="130623" y="22503"/>
                </a:lnTo>
                <a:lnTo>
                  <a:pt x="130626" y="22501"/>
                </a:lnTo>
                <a:lnTo>
                  <a:pt x="130626" y="22500"/>
                </a:lnTo>
                <a:lnTo>
                  <a:pt x="130626" y="22496"/>
                </a:lnTo>
                <a:lnTo>
                  <a:pt x="130626" y="22494"/>
                </a:lnTo>
                <a:lnTo>
                  <a:pt x="130626" y="22493"/>
                </a:lnTo>
                <a:lnTo>
                  <a:pt x="130626" y="22490"/>
                </a:lnTo>
                <a:lnTo>
                  <a:pt x="130625" y="22484"/>
                </a:lnTo>
                <a:lnTo>
                  <a:pt x="130622" y="22481"/>
                </a:lnTo>
                <a:lnTo>
                  <a:pt x="130621" y="22480"/>
                </a:lnTo>
                <a:lnTo>
                  <a:pt x="130619" y="22478"/>
                </a:lnTo>
                <a:lnTo>
                  <a:pt x="130618" y="22476"/>
                </a:lnTo>
                <a:lnTo>
                  <a:pt x="130617" y="22476"/>
                </a:lnTo>
                <a:lnTo>
                  <a:pt x="130616" y="22476"/>
                </a:lnTo>
                <a:lnTo>
                  <a:pt x="130614" y="22476"/>
                </a:lnTo>
                <a:lnTo>
                  <a:pt x="130610" y="22477"/>
                </a:lnTo>
                <a:lnTo>
                  <a:pt x="130609" y="22479"/>
                </a:lnTo>
                <a:lnTo>
                  <a:pt x="130606" y="22481"/>
                </a:lnTo>
                <a:lnTo>
                  <a:pt x="130605" y="22482"/>
                </a:lnTo>
                <a:lnTo>
                  <a:pt x="130602" y="22487"/>
                </a:lnTo>
                <a:lnTo>
                  <a:pt x="130602" y="22487"/>
                </a:lnTo>
                <a:lnTo>
                  <a:pt x="130601" y="22488"/>
                </a:lnTo>
                <a:lnTo>
                  <a:pt x="130597" y="22491"/>
                </a:lnTo>
                <a:lnTo>
                  <a:pt x="130596" y="22491"/>
                </a:lnTo>
                <a:lnTo>
                  <a:pt x="130594" y="22492"/>
                </a:lnTo>
                <a:lnTo>
                  <a:pt x="130585" y="22497"/>
                </a:lnTo>
                <a:lnTo>
                  <a:pt x="130585" y="22501"/>
                </a:lnTo>
                <a:lnTo>
                  <a:pt x="130584" y="22505"/>
                </a:lnTo>
                <a:lnTo>
                  <a:pt x="130584" y="22505"/>
                </a:lnTo>
                <a:lnTo>
                  <a:pt x="130581" y="22507"/>
                </a:lnTo>
                <a:lnTo>
                  <a:pt x="130576" y="22511"/>
                </a:lnTo>
                <a:lnTo>
                  <a:pt x="130565" y="22516"/>
                </a:lnTo>
                <a:lnTo>
                  <a:pt x="130564" y="22516"/>
                </a:lnTo>
                <a:lnTo>
                  <a:pt x="130561" y="22516"/>
                </a:lnTo>
                <a:lnTo>
                  <a:pt x="130558" y="22517"/>
                </a:lnTo>
                <a:lnTo>
                  <a:pt x="130555" y="22517"/>
                </a:lnTo>
                <a:lnTo>
                  <a:pt x="130551" y="22517"/>
                </a:lnTo>
                <a:lnTo>
                  <a:pt x="130549" y="22518"/>
                </a:lnTo>
                <a:lnTo>
                  <a:pt x="130538" y="22523"/>
                </a:lnTo>
                <a:lnTo>
                  <a:pt x="130537" y="22524"/>
                </a:lnTo>
                <a:lnTo>
                  <a:pt x="130534" y="22524"/>
                </a:lnTo>
                <a:lnTo>
                  <a:pt x="130532" y="22525"/>
                </a:lnTo>
                <a:lnTo>
                  <a:pt x="130531" y="22525"/>
                </a:lnTo>
                <a:lnTo>
                  <a:pt x="130526" y="22527"/>
                </a:lnTo>
                <a:lnTo>
                  <a:pt x="130526" y="22527"/>
                </a:lnTo>
                <a:lnTo>
                  <a:pt x="130525" y="22527"/>
                </a:lnTo>
                <a:lnTo>
                  <a:pt x="130514" y="22532"/>
                </a:lnTo>
                <a:lnTo>
                  <a:pt x="130513" y="22532"/>
                </a:lnTo>
                <a:lnTo>
                  <a:pt x="130512" y="22532"/>
                </a:lnTo>
                <a:lnTo>
                  <a:pt x="130511" y="22533"/>
                </a:lnTo>
                <a:lnTo>
                  <a:pt x="130508" y="22534"/>
                </a:lnTo>
                <a:lnTo>
                  <a:pt x="130505" y="22536"/>
                </a:lnTo>
                <a:lnTo>
                  <a:pt x="130496" y="22541"/>
                </a:lnTo>
                <a:lnTo>
                  <a:pt x="130490" y="22541"/>
                </a:lnTo>
                <a:lnTo>
                  <a:pt x="130487" y="22541"/>
                </a:lnTo>
                <a:lnTo>
                  <a:pt x="130486" y="22541"/>
                </a:lnTo>
                <a:lnTo>
                  <a:pt x="130482" y="22540"/>
                </a:lnTo>
                <a:lnTo>
                  <a:pt x="130479" y="22539"/>
                </a:lnTo>
                <a:lnTo>
                  <a:pt x="130477" y="22539"/>
                </a:lnTo>
                <a:lnTo>
                  <a:pt x="130473" y="22537"/>
                </a:lnTo>
                <a:lnTo>
                  <a:pt x="130470" y="22536"/>
                </a:lnTo>
                <a:lnTo>
                  <a:pt x="130461" y="22536"/>
                </a:lnTo>
                <a:lnTo>
                  <a:pt x="130459" y="22536"/>
                </a:lnTo>
                <a:lnTo>
                  <a:pt x="130459" y="22536"/>
                </a:lnTo>
                <a:lnTo>
                  <a:pt x="130456" y="22536"/>
                </a:lnTo>
                <a:lnTo>
                  <a:pt x="130454" y="22536"/>
                </a:lnTo>
                <a:lnTo>
                  <a:pt x="130449" y="22534"/>
                </a:lnTo>
                <a:lnTo>
                  <a:pt x="130445" y="22532"/>
                </a:lnTo>
                <a:lnTo>
                  <a:pt x="130443" y="22531"/>
                </a:lnTo>
                <a:lnTo>
                  <a:pt x="130442" y="22530"/>
                </a:lnTo>
                <a:lnTo>
                  <a:pt x="130441" y="22530"/>
                </a:lnTo>
                <a:lnTo>
                  <a:pt x="130438" y="22530"/>
                </a:lnTo>
                <a:lnTo>
                  <a:pt x="130437" y="22530"/>
                </a:lnTo>
                <a:lnTo>
                  <a:pt x="130431" y="22530"/>
                </a:lnTo>
                <a:lnTo>
                  <a:pt x="130429" y="22530"/>
                </a:lnTo>
                <a:lnTo>
                  <a:pt x="130426" y="22533"/>
                </a:lnTo>
                <a:lnTo>
                  <a:pt x="130426" y="22533"/>
                </a:lnTo>
                <a:lnTo>
                  <a:pt x="130425" y="22536"/>
                </a:lnTo>
                <a:lnTo>
                  <a:pt x="130420" y="22536"/>
                </a:lnTo>
                <a:lnTo>
                  <a:pt x="130418" y="22536"/>
                </a:lnTo>
                <a:lnTo>
                  <a:pt x="130416" y="22536"/>
                </a:lnTo>
                <a:lnTo>
                  <a:pt x="130410" y="22537"/>
                </a:lnTo>
                <a:lnTo>
                  <a:pt x="130408" y="22539"/>
                </a:lnTo>
                <a:lnTo>
                  <a:pt x="130407" y="22542"/>
                </a:lnTo>
                <a:lnTo>
                  <a:pt x="130408" y="22544"/>
                </a:lnTo>
                <a:lnTo>
                  <a:pt x="130414" y="22549"/>
                </a:lnTo>
                <a:lnTo>
                  <a:pt x="130414" y="22549"/>
                </a:lnTo>
                <a:lnTo>
                  <a:pt x="130416" y="22552"/>
                </a:lnTo>
                <a:lnTo>
                  <a:pt x="130418" y="22555"/>
                </a:lnTo>
                <a:lnTo>
                  <a:pt x="130417" y="22558"/>
                </a:lnTo>
                <a:lnTo>
                  <a:pt x="130412" y="22561"/>
                </a:lnTo>
                <a:lnTo>
                  <a:pt x="130410" y="22561"/>
                </a:lnTo>
                <a:lnTo>
                  <a:pt x="130402" y="22561"/>
                </a:lnTo>
                <a:lnTo>
                  <a:pt x="130396" y="22561"/>
                </a:lnTo>
                <a:lnTo>
                  <a:pt x="130396" y="22561"/>
                </a:lnTo>
                <a:lnTo>
                  <a:pt x="130390" y="22559"/>
                </a:lnTo>
                <a:lnTo>
                  <a:pt x="130381" y="22552"/>
                </a:lnTo>
                <a:lnTo>
                  <a:pt x="130381" y="22550"/>
                </a:lnTo>
                <a:lnTo>
                  <a:pt x="130381" y="22550"/>
                </a:lnTo>
                <a:lnTo>
                  <a:pt x="130375" y="22546"/>
                </a:lnTo>
                <a:lnTo>
                  <a:pt x="130373" y="22545"/>
                </a:lnTo>
                <a:lnTo>
                  <a:pt x="130369" y="22545"/>
                </a:lnTo>
                <a:lnTo>
                  <a:pt x="130367" y="22545"/>
                </a:lnTo>
                <a:lnTo>
                  <a:pt x="130363" y="22545"/>
                </a:lnTo>
                <a:lnTo>
                  <a:pt x="130355" y="22543"/>
                </a:lnTo>
                <a:lnTo>
                  <a:pt x="130355" y="22543"/>
                </a:lnTo>
                <a:lnTo>
                  <a:pt x="130354" y="22541"/>
                </a:lnTo>
                <a:lnTo>
                  <a:pt x="130352" y="22538"/>
                </a:lnTo>
                <a:lnTo>
                  <a:pt x="130352" y="22538"/>
                </a:lnTo>
                <a:lnTo>
                  <a:pt x="130347" y="22534"/>
                </a:lnTo>
                <a:lnTo>
                  <a:pt x="130344" y="22533"/>
                </a:lnTo>
                <a:lnTo>
                  <a:pt x="130340" y="22533"/>
                </a:lnTo>
                <a:lnTo>
                  <a:pt x="130338" y="22533"/>
                </a:lnTo>
                <a:lnTo>
                  <a:pt x="130335" y="22534"/>
                </a:lnTo>
                <a:lnTo>
                  <a:pt x="130335" y="22538"/>
                </a:lnTo>
                <a:lnTo>
                  <a:pt x="130335" y="22540"/>
                </a:lnTo>
                <a:lnTo>
                  <a:pt x="130335" y="22541"/>
                </a:lnTo>
                <a:lnTo>
                  <a:pt x="130335" y="22543"/>
                </a:lnTo>
                <a:lnTo>
                  <a:pt x="130336" y="22544"/>
                </a:lnTo>
                <a:lnTo>
                  <a:pt x="130336" y="22545"/>
                </a:lnTo>
                <a:lnTo>
                  <a:pt x="130337" y="22546"/>
                </a:lnTo>
                <a:lnTo>
                  <a:pt x="130339" y="22555"/>
                </a:lnTo>
                <a:lnTo>
                  <a:pt x="130339" y="22558"/>
                </a:lnTo>
                <a:lnTo>
                  <a:pt x="130339" y="22562"/>
                </a:lnTo>
                <a:lnTo>
                  <a:pt x="130339" y="22564"/>
                </a:lnTo>
                <a:lnTo>
                  <a:pt x="130331" y="22566"/>
                </a:lnTo>
                <a:lnTo>
                  <a:pt x="130322" y="22566"/>
                </a:lnTo>
                <a:lnTo>
                  <a:pt x="130320" y="22564"/>
                </a:lnTo>
                <a:lnTo>
                  <a:pt x="130320" y="22564"/>
                </a:lnTo>
                <a:lnTo>
                  <a:pt x="130319" y="22563"/>
                </a:lnTo>
                <a:lnTo>
                  <a:pt x="130316" y="22563"/>
                </a:lnTo>
                <a:lnTo>
                  <a:pt x="130311" y="22562"/>
                </a:lnTo>
                <a:lnTo>
                  <a:pt x="130310" y="22562"/>
                </a:lnTo>
                <a:lnTo>
                  <a:pt x="130308" y="22559"/>
                </a:lnTo>
                <a:lnTo>
                  <a:pt x="130306" y="22558"/>
                </a:lnTo>
                <a:lnTo>
                  <a:pt x="130306" y="22558"/>
                </a:lnTo>
                <a:lnTo>
                  <a:pt x="130304" y="22556"/>
                </a:lnTo>
                <a:lnTo>
                  <a:pt x="130303" y="22555"/>
                </a:lnTo>
                <a:lnTo>
                  <a:pt x="130295" y="22550"/>
                </a:lnTo>
                <a:lnTo>
                  <a:pt x="130293" y="22550"/>
                </a:lnTo>
                <a:lnTo>
                  <a:pt x="130288" y="22551"/>
                </a:lnTo>
                <a:lnTo>
                  <a:pt x="130287" y="22554"/>
                </a:lnTo>
                <a:lnTo>
                  <a:pt x="130287" y="22554"/>
                </a:lnTo>
                <a:lnTo>
                  <a:pt x="130287" y="22555"/>
                </a:lnTo>
                <a:lnTo>
                  <a:pt x="130286" y="22557"/>
                </a:lnTo>
                <a:lnTo>
                  <a:pt x="130286" y="22558"/>
                </a:lnTo>
                <a:lnTo>
                  <a:pt x="130285" y="22558"/>
                </a:lnTo>
                <a:lnTo>
                  <a:pt x="130281" y="22561"/>
                </a:lnTo>
                <a:lnTo>
                  <a:pt x="130279" y="22561"/>
                </a:lnTo>
                <a:lnTo>
                  <a:pt x="130266" y="22562"/>
                </a:lnTo>
                <a:lnTo>
                  <a:pt x="130264" y="22561"/>
                </a:lnTo>
                <a:lnTo>
                  <a:pt x="130262" y="22558"/>
                </a:lnTo>
                <a:lnTo>
                  <a:pt x="130261" y="22557"/>
                </a:lnTo>
                <a:lnTo>
                  <a:pt x="130260" y="22556"/>
                </a:lnTo>
                <a:lnTo>
                  <a:pt x="130258" y="22555"/>
                </a:lnTo>
                <a:lnTo>
                  <a:pt x="130256" y="22553"/>
                </a:lnTo>
                <a:lnTo>
                  <a:pt x="130252" y="22551"/>
                </a:lnTo>
                <a:lnTo>
                  <a:pt x="130248" y="22550"/>
                </a:lnTo>
                <a:lnTo>
                  <a:pt x="130244" y="22550"/>
                </a:lnTo>
                <a:lnTo>
                  <a:pt x="130241" y="22551"/>
                </a:lnTo>
                <a:lnTo>
                  <a:pt x="130238" y="22554"/>
                </a:lnTo>
                <a:lnTo>
                  <a:pt x="130237" y="22555"/>
                </a:lnTo>
                <a:lnTo>
                  <a:pt x="130236" y="22556"/>
                </a:lnTo>
                <a:lnTo>
                  <a:pt x="130234" y="22558"/>
                </a:lnTo>
                <a:lnTo>
                  <a:pt x="130233" y="22564"/>
                </a:lnTo>
                <a:lnTo>
                  <a:pt x="130224" y="22566"/>
                </a:lnTo>
                <a:lnTo>
                  <a:pt x="130220" y="22570"/>
                </a:lnTo>
                <a:lnTo>
                  <a:pt x="130220" y="22573"/>
                </a:lnTo>
                <a:lnTo>
                  <a:pt x="130220" y="22577"/>
                </a:lnTo>
                <a:lnTo>
                  <a:pt x="130220" y="22578"/>
                </a:lnTo>
                <a:lnTo>
                  <a:pt x="130221" y="22580"/>
                </a:lnTo>
                <a:lnTo>
                  <a:pt x="130224" y="22583"/>
                </a:lnTo>
                <a:lnTo>
                  <a:pt x="130222" y="22588"/>
                </a:lnTo>
                <a:lnTo>
                  <a:pt x="130221" y="22589"/>
                </a:lnTo>
                <a:lnTo>
                  <a:pt x="130220" y="22592"/>
                </a:lnTo>
                <a:lnTo>
                  <a:pt x="130216" y="22592"/>
                </a:lnTo>
                <a:lnTo>
                  <a:pt x="130212" y="22592"/>
                </a:lnTo>
                <a:lnTo>
                  <a:pt x="130207" y="22596"/>
                </a:lnTo>
                <a:lnTo>
                  <a:pt x="130206" y="22597"/>
                </a:lnTo>
                <a:lnTo>
                  <a:pt x="130204" y="22599"/>
                </a:lnTo>
                <a:lnTo>
                  <a:pt x="130202" y="22599"/>
                </a:lnTo>
                <a:lnTo>
                  <a:pt x="130201" y="22599"/>
                </a:lnTo>
                <a:lnTo>
                  <a:pt x="130199" y="22599"/>
                </a:lnTo>
                <a:lnTo>
                  <a:pt x="130197" y="22599"/>
                </a:lnTo>
                <a:lnTo>
                  <a:pt x="130194" y="22599"/>
                </a:lnTo>
                <a:lnTo>
                  <a:pt x="130193" y="22599"/>
                </a:lnTo>
                <a:lnTo>
                  <a:pt x="130191" y="22599"/>
                </a:lnTo>
                <a:lnTo>
                  <a:pt x="130188" y="22594"/>
                </a:lnTo>
                <a:lnTo>
                  <a:pt x="130189" y="22591"/>
                </a:lnTo>
                <a:lnTo>
                  <a:pt x="130193" y="22587"/>
                </a:lnTo>
                <a:lnTo>
                  <a:pt x="130195" y="22585"/>
                </a:lnTo>
                <a:lnTo>
                  <a:pt x="130199" y="22581"/>
                </a:lnTo>
                <a:lnTo>
                  <a:pt x="130201" y="22580"/>
                </a:lnTo>
                <a:lnTo>
                  <a:pt x="130202" y="22580"/>
                </a:lnTo>
                <a:lnTo>
                  <a:pt x="130203" y="22579"/>
                </a:lnTo>
                <a:lnTo>
                  <a:pt x="130206" y="22576"/>
                </a:lnTo>
                <a:lnTo>
                  <a:pt x="130207" y="22575"/>
                </a:lnTo>
                <a:lnTo>
                  <a:pt x="130207" y="22573"/>
                </a:lnTo>
                <a:lnTo>
                  <a:pt x="130207" y="22568"/>
                </a:lnTo>
                <a:lnTo>
                  <a:pt x="130207" y="22565"/>
                </a:lnTo>
                <a:lnTo>
                  <a:pt x="130207" y="22564"/>
                </a:lnTo>
                <a:lnTo>
                  <a:pt x="130205" y="22561"/>
                </a:lnTo>
                <a:lnTo>
                  <a:pt x="130199" y="22556"/>
                </a:lnTo>
                <a:lnTo>
                  <a:pt x="130197" y="22554"/>
                </a:lnTo>
                <a:lnTo>
                  <a:pt x="130195" y="22553"/>
                </a:lnTo>
                <a:lnTo>
                  <a:pt x="130194" y="22552"/>
                </a:lnTo>
                <a:lnTo>
                  <a:pt x="130194" y="22552"/>
                </a:lnTo>
                <a:lnTo>
                  <a:pt x="130191" y="22548"/>
                </a:lnTo>
                <a:lnTo>
                  <a:pt x="130186" y="22546"/>
                </a:lnTo>
                <a:lnTo>
                  <a:pt x="130179" y="22546"/>
                </a:lnTo>
                <a:lnTo>
                  <a:pt x="130177" y="22548"/>
                </a:lnTo>
                <a:lnTo>
                  <a:pt x="130176" y="22550"/>
                </a:lnTo>
                <a:lnTo>
                  <a:pt x="130176" y="22552"/>
                </a:lnTo>
                <a:lnTo>
                  <a:pt x="130177" y="22557"/>
                </a:lnTo>
                <a:lnTo>
                  <a:pt x="130178" y="22560"/>
                </a:lnTo>
                <a:lnTo>
                  <a:pt x="130178" y="22561"/>
                </a:lnTo>
                <a:lnTo>
                  <a:pt x="130178" y="22562"/>
                </a:lnTo>
                <a:lnTo>
                  <a:pt x="130178" y="22566"/>
                </a:lnTo>
                <a:lnTo>
                  <a:pt x="130176" y="22568"/>
                </a:lnTo>
                <a:lnTo>
                  <a:pt x="130173" y="22571"/>
                </a:lnTo>
                <a:lnTo>
                  <a:pt x="130172" y="22576"/>
                </a:lnTo>
                <a:lnTo>
                  <a:pt x="130171" y="22581"/>
                </a:lnTo>
                <a:lnTo>
                  <a:pt x="130171" y="22582"/>
                </a:lnTo>
                <a:lnTo>
                  <a:pt x="130171" y="22586"/>
                </a:lnTo>
                <a:lnTo>
                  <a:pt x="130171" y="22588"/>
                </a:lnTo>
                <a:lnTo>
                  <a:pt x="130169" y="22596"/>
                </a:lnTo>
                <a:lnTo>
                  <a:pt x="130164" y="22601"/>
                </a:lnTo>
                <a:lnTo>
                  <a:pt x="130160" y="22602"/>
                </a:lnTo>
                <a:lnTo>
                  <a:pt x="130159" y="22602"/>
                </a:lnTo>
                <a:lnTo>
                  <a:pt x="130154" y="22602"/>
                </a:lnTo>
                <a:lnTo>
                  <a:pt x="130149" y="22601"/>
                </a:lnTo>
                <a:lnTo>
                  <a:pt x="130145" y="22599"/>
                </a:lnTo>
                <a:lnTo>
                  <a:pt x="130145" y="22595"/>
                </a:lnTo>
                <a:lnTo>
                  <a:pt x="130145" y="22592"/>
                </a:lnTo>
                <a:lnTo>
                  <a:pt x="130145" y="22591"/>
                </a:lnTo>
                <a:lnTo>
                  <a:pt x="130145" y="22587"/>
                </a:lnTo>
                <a:lnTo>
                  <a:pt x="130149" y="22582"/>
                </a:lnTo>
                <a:lnTo>
                  <a:pt x="130149" y="22580"/>
                </a:lnTo>
                <a:lnTo>
                  <a:pt x="130147" y="22578"/>
                </a:lnTo>
                <a:lnTo>
                  <a:pt x="130144" y="22577"/>
                </a:lnTo>
                <a:lnTo>
                  <a:pt x="130142" y="22576"/>
                </a:lnTo>
                <a:lnTo>
                  <a:pt x="130140" y="22575"/>
                </a:lnTo>
                <a:lnTo>
                  <a:pt x="130140" y="22574"/>
                </a:lnTo>
                <a:lnTo>
                  <a:pt x="130133" y="22566"/>
                </a:lnTo>
                <a:lnTo>
                  <a:pt x="130131" y="22564"/>
                </a:lnTo>
                <a:lnTo>
                  <a:pt x="130129" y="22560"/>
                </a:lnTo>
                <a:lnTo>
                  <a:pt x="130127" y="22555"/>
                </a:lnTo>
                <a:lnTo>
                  <a:pt x="130116" y="22546"/>
                </a:lnTo>
                <a:lnTo>
                  <a:pt x="130114" y="22546"/>
                </a:lnTo>
                <a:lnTo>
                  <a:pt x="130114" y="22546"/>
                </a:lnTo>
                <a:lnTo>
                  <a:pt x="130113" y="22546"/>
                </a:lnTo>
                <a:lnTo>
                  <a:pt x="130111" y="22544"/>
                </a:lnTo>
                <a:lnTo>
                  <a:pt x="130099" y="22549"/>
                </a:lnTo>
                <a:lnTo>
                  <a:pt x="130094" y="22549"/>
                </a:lnTo>
                <a:lnTo>
                  <a:pt x="130093" y="22549"/>
                </a:lnTo>
                <a:lnTo>
                  <a:pt x="130089" y="22550"/>
                </a:lnTo>
                <a:lnTo>
                  <a:pt x="130085" y="22554"/>
                </a:lnTo>
                <a:lnTo>
                  <a:pt x="130088" y="22559"/>
                </a:lnTo>
                <a:lnTo>
                  <a:pt x="130088" y="22562"/>
                </a:lnTo>
                <a:lnTo>
                  <a:pt x="130089" y="22564"/>
                </a:lnTo>
                <a:lnTo>
                  <a:pt x="130089" y="22565"/>
                </a:lnTo>
                <a:lnTo>
                  <a:pt x="130091" y="22566"/>
                </a:lnTo>
                <a:lnTo>
                  <a:pt x="130092" y="22566"/>
                </a:lnTo>
                <a:lnTo>
                  <a:pt x="130094" y="22568"/>
                </a:lnTo>
                <a:lnTo>
                  <a:pt x="130098" y="22570"/>
                </a:lnTo>
                <a:lnTo>
                  <a:pt x="130098" y="22571"/>
                </a:lnTo>
                <a:lnTo>
                  <a:pt x="130098" y="22575"/>
                </a:lnTo>
                <a:lnTo>
                  <a:pt x="130098" y="22578"/>
                </a:lnTo>
                <a:lnTo>
                  <a:pt x="130093" y="22584"/>
                </a:lnTo>
                <a:lnTo>
                  <a:pt x="130092" y="22586"/>
                </a:lnTo>
                <a:lnTo>
                  <a:pt x="130092" y="22587"/>
                </a:lnTo>
                <a:lnTo>
                  <a:pt x="130092" y="22589"/>
                </a:lnTo>
                <a:lnTo>
                  <a:pt x="130092" y="22596"/>
                </a:lnTo>
                <a:lnTo>
                  <a:pt x="130092" y="22598"/>
                </a:lnTo>
                <a:lnTo>
                  <a:pt x="130092" y="22600"/>
                </a:lnTo>
                <a:lnTo>
                  <a:pt x="130094" y="22601"/>
                </a:lnTo>
                <a:lnTo>
                  <a:pt x="130096" y="22601"/>
                </a:lnTo>
                <a:lnTo>
                  <a:pt x="130099" y="22603"/>
                </a:lnTo>
                <a:lnTo>
                  <a:pt x="130109" y="22602"/>
                </a:lnTo>
                <a:lnTo>
                  <a:pt x="130110" y="22600"/>
                </a:lnTo>
                <a:lnTo>
                  <a:pt x="130110" y="22600"/>
                </a:lnTo>
                <a:lnTo>
                  <a:pt x="130113" y="22599"/>
                </a:lnTo>
                <a:lnTo>
                  <a:pt x="130114" y="22598"/>
                </a:lnTo>
                <a:lnTo>
                  <a:pt x="130116" y="22598"/>
                </a:lnTo>
                <a:lnTo>
                  <a:pt x="130122" y="22598"/>
                </a:lnTo>
                <a:lnTo>
                  <a:pt x="130122" y="22601"/>
                </a:lnTo>
                <a:lnTo>
                  <a:pt x="130123" y="22607"/>
                </a:lnTo>
                <a:lnTo>
                  <a:pt x="130127" y="22610"/>
                </a:lnTo>
                <a:lnTo>
                  <a:pt x="130125" y="22616"/>
                </a:lnTo>
                <a:lnTo>
                  <a:pt x="130125" y="22617"/>
                </a:lnTo>
                <a:lnTo>
                  <a:pt x="130111" y="22620"/>
                </a:lnTo>
                <a:lnTo>
                  <a:pt x="130107" y="22620"/>
                </a:lnTo>
                <a:lnTo>
                  <a:pt x="130107" y="22620"/>
                </a:lnTo>
                <a:lnTo>
                  <a:pt x="130103" y="22620"/>
                </a:lnTo>
                <a:lnTo>
                  <a:pt x="130099" y="22620"/>
                </a:lnTo>
                <a:lnTo>
                  <a:pt x="130082" y="22625"/>
                </a:lnTo>
                <a:lnTo>
                  <a:pt x="130081" y="22625"/>
                </a:lnTo>
                <a:lnTo>
                  <a:pt x="130081" y="22626"/>
                </a:lnTo>
                <a:lnTo>
                  <a:pt x="130077" y="22628"/>
                </a:lnTo>
                <a:lnTo>
                  <a:pt x="130074" y="22629"/>
                </a:lnTo>
                <a:lnTo>
                  <a:pt x="130072" y="22630"/>
                </a:lnTo>
                <a:lnTo>
                  <a:pt x="130071" y="22631"/>
                </a:lnTo>
                <a:lnTo>
                  <a:pt x="130070" y="22631"/>
                </a:lnTo>
                <a:lnTo>
                  <a:pt x="130066" y="22633"/>
                </a:lnTo>
                <a:lnTo>
                  <a:pt x="130062" y="22636"/>
                </a:lnTo>
                <a:lnTo>
                  <a:pt x="130062" y="22637"/>
                </a:lnTo>
                <a:lnTo>
                  <a:pt x="130062" y="22638"/>
                </a:lnTo>
                <a:lnTo>
                  <a:pt x="130055" y="22641"/>
                </a:lnTo>
                <a:lnTo>
                  <a:pt x="130052" y="22643"/>
                </a:lnTo>
                <a:lnTo>
                  <a:pt x="130049" y="22644"/>
                </a:lnTo>
                <a:lnTo>
                  <a:pt x="130043" y="22648"/>
                </a:lnTo>
                <a:lnTo>
                  <a:pt x="130041" y="22650"/>
                </a:lnTo>
                <a:lnTo>
                  <a:pt x="130037" y="22652"/>
                </a:lnTo>
                <a:lnTo>
                  <a:pt x="130033" y="22653"/>
                </a:lnTo>
                <a:lnTo>
                  <a:pt x="130031" y="22653"/>
                </a:lnTo>
                <a:lnTo>
                  <a:pt x="130027" y="22653"/>
                </a:lnTo>
                <a:lnTo>
                  <a:pt x="130022" y="22663"/>
                </a:lnTo>
                <a:lnTo>
                  <a:pt x="130020" y="22677"/>
                </a:lnTo>
                <a:lnTo>
                  <a:pt x="130020" y="22679"/>
                </a:lnTo>
                <a:lnTo>
                  <a:pt x="130020" y="22680"/>
                </a:lnTo>
                <a:lnTo>
                  <a:pt x="130020" y="22681"/>
                </a:lnTo>
                <a:lnTo>
                  <a:pt x="130020" y="22685"/>
                </a:lnTo>
                <a:lnTo>
                  <a:pt x="130019" y="22693"/>
                </a:lnTo>
                <a:lnTo>
                  <a:pt x="130018" y="22695"/>
                </a:lnTo>
                <a:lnTo>
                  <a:pt x="130017" y="22696"/>
                </a:lnTo>
                <a:lnTo>
                  <a:pt x="130015" y="22697"/>
                </a:lnTo>
                <a:lnTo>
                  <a:pt x="130012" y="22703"/>
                </a:lnTo>
                <a:lnTo>
                  <a:pt x="130011" y="22704"/>
                </a:lnTo>
                <a:lnTo>
                  <a:pt x="130010" y="22707"/>
                </a:lnTo>
                <a:lnTo>
                  <a:pt x="130008" y="22712"/>
                </a:lnTo>
                <a:lnTo>
                  <a:pt x="130005" y="22716"/>
                </a:lnTo>
                <a:lnTo>
                  <a:pt x="129997" y="22721"/>
                </a:lnTo>
                <a:lnTo>
                  <a:pt x="129995" y="22723"/>
                </a:lnTo>
                <a:lnTo>
                  <a:pt x="129991" y="22723"/>
                </a:lnTo>
                <a:lnTo>
                  <a:pt x="129990" y="22724"/>
                </a:lnTo>
                <a:lnTo>
                  <a:pt x="129988" y="22724"/>
                </a:lnTo>
                <a:lnTo>
                  <a:pt x="129986" y="22724"/>
                </a:lnTo>
                <a:lnTo>
                  <a:pt x="129984" y="22728"/>
                </a:lnTo>
                <a:lnTo>
                  <a:pt x="129984" y="22731"/>
                </a:lnTo>
                <a:lnTo>
                  <a:pt x="129984" y="22732"/>
                </a:lnTo>
                <a:lnTo>
                  <a:pt x="129981" y="22737"/>
                </a:lnTo>
                <a:lnTo>
                  <a:pt x="129974" y="22736"/>
                </a:lnTo>
                <a:lnTo>
                  <a:pt x="129974" y="22736"/>
                </a:lnTo>
                <a:lnTo>
                  <a:pt x="129969" y="22735"/>
                </a:lnTo>
                <a:lnTo>
                  <a:pt x="129966" y="22731"/>
                </a:lnTo>
                <a:lnTo>
                  <a:pt x="129965" y="22729"/>
                </a:lnTo>
                <a:lnTo>
                  <a:pt x="129960" y="22727"/>
                </a:lnTo>
                <a:lnTo>
                  <a:pt x="129957" y="22725"/>
                </a:lnTo>
                <a:lnTo>
                  <a:pt x="129950" y="22726"/>
                </a:lnTo>
                <a:lnTo>
                  <a:pt x="129948" y="22726"/>
                </a:lnTo>
                <a:lnTo>
                  <a:pt x="129947" y="22726"/>
                </a:lnTo>
                <a:lnTo>
                  <a:pt x="129944" y="22726"/>
                </a:lnTo>
                <a:lnTo>
                  <a:pt x="129943" y="22726"/>
                </a:lnTo>
                <a:lnTo>
                  <a:pt x="129941" y="22733"/>
                </a:lnTo>
                <a:lnTo>
                  <a:pt x="129941" y="22734"/>
                </a:lnTo>
                <a:lnTo>
                  <a:pt x="129940" y="22736"/>
                </a:lnTo>
                <a:lnTo>
                  <a:pt x="129939" y="22738"/>
                </a:lnTo>
                <a:lnTo>
                  <a:pt x="129936" y="22741"/>
                </a:lnTo>
                <a:lnTo>
                  <a:pt x="129934" y="22742"/>
                </a:lnTo>
                <a:lnTo>
                  <a:pt x="129934" y="22742"/>
                </a:lnTo>
                <a:lnTo>
                  <a:pt x="129934" y="22743"/>
                </a:lnTo>
                <a:lnTo>
                  <a:pt x="129934" y="22744"/>
                </a:lnTo>
                <a:lnTo>
                  <a:pt x="129931" y="22748"/>
                </a:lnTo>
                <a:lnTo>
                  <a:pt x="129926" y="22751"/>
                </a:lnTo>
                <a:lnTo>
                  <a:pt x="129925" y="22751"/>
                </a:lnTo>
                <a:lnTo>
                  <a:pt x="129922" y="22752"/>
                </a:lnTo>
                <a:lnTo>
                  <a:pt x="129919" y="22753"/>
                </a:lnTo>
                <a:lnTo>
                  <a:pt x="129913" y="22756"/>
                </a:lnTo>
                <a:lnTo>
                  <a:pt x="129910" y="22759"/>
                </a:lnTo>
                <a:lnTo>
                  <a:pt x="129909" y="22760"/>
                </a:lnTo>
                <a:lnTo>
                  <a:pt x="129906" y="22763"/>
                </a:lnTo>
                <a:lnTo>
                  <a:pt x="129902" y="22764"/>
                </a:lnTo>
                <a:lnTo>
                  <a:pt x="129897" y="22764"/>
                </a:lnTo>
                <a:lnTo>
                  <a:pt x="129894" y="22764"/>
                </a:lnTo>
                <a:lnTo>
                  <a:pt x="129893" y="22764"/>
                </a:lnTo>
                <a:lnTo>
                  <a:pt x="129891" y="22764"/>
                </a:lnTo>
                <a:lnTo>
                  <a:pt x="129889" y="22764"/>
                </a:lnTo>
                <a:lnTo>
                  <a:pt x="129881" y="22764"/>
                </a:lnTo>
                <a:lnTo>
                  <a:pt x="129879" y="22764"/>
                </a:lnTo>
                <a:lnTo>
                  <a:pt x="129876" y="22764"/>
                </a:lnTo>
                <a:lnTo>
                  <a:pt x="129873" y="22764"/>
                </a:lnTo>
                <a:lnTo>
                  <a:pt x="129873" y="22764"/>
                </a:lnTo>
                <a:lnTo>
                  <a:pt x="129871" y="22764"/>
                </a:lnTo>
                <a:lnTo>
                  <a:pt x="129868" y="22764"/>
                </a:lnTo>
                <a:lnTo>
                  <a:pt x="129863" y="22764"/>
                </a:lnTo>
                <a:lnTo>
                  <a:pt x="129858" y="22762"/>
                </a:lnTo>
                <a:lnTo>
                  <a:pt x="129857" y="22759"/>
                </a:lnTo>
                <a:lnTo>
                  <a:pt x="129856" y="22759"/>
                </a:lnTo>
                <a:lnTo>
                  <a:pt x="129856" y="22758"/>
                </a:lnTo>
                <a:lnTo>
                  <a:pt x="129853" y="22755"/>
                </a:lnTo>
                <a:lnTo>
                  <a:pt x="129847" y="22755"/>
                </a:lnTo>
                <a:lnTo>
                  <a:pt x="129844" y="22755"/>
                </a:lnTo>
                <a:lnTo>
                  <a:pt x="129842" y="22754"/>
                </a:lnTo>
                <a:lnTo>
                  <a:pt x="129840" y="22753"/>
                </a:lnTo>
                <a:lnTo>
                  <a:pt x="129837" y="22752"/>
                </a:lnTo>
                <a:lnTo>
                  <a:pt x="129832" y="22751"/>
                </a:lnTo>
                <a:lnTo>
                  <a:pt x="129825" y="22749"/>
                </a:lnTo>
                <a:lnTo>
                  <a:pt x="129823" y="22749"/>
                </a:lnTo>
                <a:lnTo>
                  <a:pt x="129822" y="22749"/>
                </a:lnTo>
                <a:lnTo>
                  <a:pt x="129815" y="22748"/>
                </a:lnTo>
                <a:lnTo>
                  <a:pt x="129814" y="22748"/>
                </a:lnTo>
                <a:lnTo>
                  <a:pt x="129810" y="22747"/>
                </a:lnTo>
                <a:lnTo>
                  <a:pt x="129809" y="22747"/>
                </a:lnTo>
                <a:lnTo>
                  <a:pt x="129803" y="22746"/>
                </a:lnTo>
                <a:lnTo>
                  <a:pt x="129782" y="22752"/>
                </a:lnTo>
                <a:lnTo>
                  <a:pt x="129776" y="22753"/>
                </a:lnTo>
                <a:lnTo>
                  <a:pt x="129776" y="22753"/>
                </a:lnTo>
                <a:lnTo>
                  <a:pt x="129774" y="22754"/>
                </a:lnTo>
                <a:lnTo>
                  <a:pt x="129769" y="22754"/>
                </a:lnTo>
                <a:lnTo>
                  <a:pt x="129767" y="22754"/>
                </a:lnTo>
                <a:lnTo>
                  <a:pt x="129762" y="22755"/>
                </a:lnTo>
                <a:lnTo>
                  <a:pt x="129761" y="22755"/>
                </a:lnTo>
                <a:lnTo>
                  <a:pt x="129758" y="22755"/>
                </a:lnTo>
                <a:lnTo>
                  <a:pt x="129755" y="22755"/>
                </a:lnTo>
                <a:lnTo>
                  <a:pt x="129744" y="22754"/>
                </a:lnTo>
                <a:lnTo>
                  <a:pt x="129741" y="22752"/>
                </a:lnTo>
                <a:lnTo>
                  <a:pt x="129739" y="22751"/>
                </a:lnTo>
                <a:lnTo>
                  <a:pt x="129739" y="22751"/>
                </a:lnTo>
                <a:lnTo>
                  <a:pt x="129736" y="22749"/>
                </a:lnTo>
                <a:lnTo>
                  <a:pt x="129735" y="22748"/>
                </a:lnTo>
                <a:lnTo>
                  <a:pt x="129731" y="22740"/>
                </a:lnTo>
                <a:lnTo>
                  <a:pt x="129730" y="22737"/>
                </a:lnTo>
                <a:lnTo>
                  <a:pt x="129730" y="22736"/>
                </a:lnTo>
                <a:lnTo>
                  <a:pt x="129730" y="22736"/>
                </a:lnTo>
                <a:lnTo>
                  <a:pt x="129729" y="22735"/>
                </a:lnTo>
                <a:lnTo>
                  <a:pt x="129729" y="22735"/>
                </a:lnTo>
                <a:lnTo>
                  <a:pt x="129729" y="22735"/>
                </a:lnTo>
                <a:lnTo>
                  <a:pt x="129729" y="22728"/>
                </a:lnTo>
                <a:lnTo>
                  <a:pt x="129729" y="22727"/>
                </a:lnTo>
                <a:lnTo>
                  <a:pt x="129727" y="22725"/>
                </a:lnTo>
                <a:lnTo>
                  <a:pt x="129725" y="22722"/>
                </a:lnTo>
                <a:lnTo>
                  <a:pt x="129721" y="22718"/>
                </a:lnTo>
                <a:lnTo>
                  <a:pt x="129715" y="22716"/>
                </a:lnTo>
                <a:lnTo>
                  <a:pt x="129710" y="22716"/>
                </a:lnTo>
                <a:lnTo>
                  <a:pt x="129709" y="22716"/>
                </a:lnTo>
                <a:lnTo>
                  <a:pt x="129706" y="22716"/>
                </a:lnTo>
                <a:lnTo>
                  <a:pt x="129706" y="22716"/>
                </a:lnTo>
                <a:lnTo>
                  <a:pt x="129705" y="22716"/>
                </a:lnTo>
                <a:lnTo>
                  <a:pt x="129702" y="22716"/>
                </a:lnTo>
                <a:lnTo>
                  <a:pt x="129696" y="22716"/>
                </a:lnTo>
                <a:lnTo>
                  <a:pt x="129694" y="22716"/>
                </a:lnTo>
                <a:lnTo>
                  <a:pt x="129694" y="22716"/>
                </a:lnTo>
                <a:lnTo>
                  <a:pt x="129688" y="22716"/>
                </a:lnTo>
                <a:lnTo>
                  <a:pt x="129688" y="22715"/>
                </a:lnTo>
                <a:lnTo>
                  <a:pt x="129684" y="22715"/>
                </a:lnTo>
                <a:lnTo>
                  <a:pt x="129676" y="22714"/>
                </a:lnTo>
                <a:lnTo>
                  <a:pt x="129673" y="22714"/>
                </a:lnTo>
                <a:lnTo>
                  <a:pt x="129671" y="22712"/>
                </a:lnTo>
                <a:lnTo>
                  <a:pt x="129670" y="22712"/>
                </a:lnTo>
                <a:lnTo>
                  <a:pt x="129668" y="22712"/>
                </a:lnTo>
                <a:lnTo>
                  <a:pt x="129662" y="22710"/>
                </a:lnTo>
                <a:lnTo>
                  <a:pt x="129661" y="22710"/>
                </a:lnTo>
                <a:lnTo>
                  <a:pt x="129661" y="22709"/>
                </a:lnTo>
                <a:lnTo>
                  <a:pt x="129660" y="22706"/>
                </a:lnTo>
                <a:lnTo>
                  <a:pt x="129659" y="22705"/>
                </a:lnTo>
                <a:lnTo>
                  <a:pt x="129658" y="22703"/>
                </a:lnTo>
                <a:lnTo>
                  <a:pt x="129657" y="22702"/>
                </a:lnTo>
                <a:lnTo>
                  <a:pt x="129656" y="22701"/>
                </a:lnTo>
                <a:lnTo>
                  <a:pt x="129655" y="22701"/>
                </a:lnTo>
                <a:lnTo>
                  <a:pt x="129650" y="22699"/>
                </a:lnTo>
                <a:lnTo>
                  <a:pt x="129649" y="22698"/>
                </a:lnTo>
                <a:lnTo>
                  <a:pt x="129640" y="22698"/>
                </a:lnTo>
                <a:lnTo>
                  <a:pt x="129640" y="22697"/>
                </a:lnTo>
                <a:lnTo>
                  <a:pt x="129634" y="22694"/>
                </a:lnTo>
                <a:lnTo>
                  <a:pt x="129632" y="22694"/>
                </a:lnTo>
                <a:lnTo>
                  <a:pt x="129628" y="22694"/>
                </a:lnTo>
                <a:lnTo>
                  <a:pt x="129625" y="22694"/>
                </a:lnTo>
                <a:lnTo>
                  <a:pt x="129624" y="22694"/>
                </a:lnTo>
                <a:lnTo>
                  <a:pt x="129622" y="22694"/>
                </a:lnTo>
                <a:lnTo>
                  <a:pt x="129617" y="22695"/>
                </a:lnTo>
                <a:lnTo>
                  <a:pt x="129616" y="22695"/>
                </a:lnTo>
                <a:lnTo>
                  <a:pt x="129614" y="22696"/>
                </a:lnTo>
                <a:lnTo>
                  <a:pt x="129612" y="22697"/>
                </a:lnTo>
                <a:lnTo>
                  <a:pt x="129612" y="22697"/>
                </a:lnTo>
                <a:lnTo>
                  <a:pt x="129611" y="22697"/>
                </a:lnTo>
                <a:lnTo>
                  <a:pt x="129607" y="22698"/>
                </a:lnTo>
                <a:lnTo>
                  <a:pt x="129604" y="22700"/>
                </a:lnTo>
                <a:lnTo>
                  <a:pt x="129602" y="22702"/>
                </a:lnTo>
                <a:lnTo>
                  <a:pt x="129599" y="22704"/>
                </a:lnTo>
                <a:lnTo>
                  <a:pt x="129597" y="22705"/>
                </a:lnTo>
                <a:lnTo>
                  <a:pt x="129596" y="22709"/>
                </a:lnTo>
                <a:lnTo>
                  <a:pt x="129594" y="22709"/>
                </a:lnTo>
                <a:lnTo>
                  <a:pt x="129590" y="22709"/>
                </a:lnTo>
                <a:lnTo>
                  <a:pt x="129586" y="22709"/>
                </a:lnTo>
                <a:lnTo>
                  <a:pt x="129575" y="22704"/>
                </a:lnTo>
                <a:lnTo>
                  <a:pt x="129574" y="22704"/>
                </a:lnTo>
                <a:lnTo>
                  <a:pt x="129572" y="22704"/>
                </a:lnTo>
                <a:lnTo>
                  <a:pt x="129571" y="22703"/>
                </a:lnTo>
                <a:lnTo>
                  <a:pt x="129570" y="22703"/>
                </a:lnTo>
                <a:lnTo>
                  <a:pt x="129570" y="22703"/>
                </a:lnTo>
                <a:lnTo>
                  <a:pt x="129569" y="22703"/>
                </a:lnTo>
                <a:lnTo>
                  <a:pt x="129569" y="22703"/>
                </a:lnTo>
                <a:lnTo>
                  <a:pt x="129568" y="22703"/>
                </a:lnTo>
                <a:lnTo>
                  <a:pt x="129566" y="22702"/>
                </a:lnTo>
                <a:lnTo>
                  <a:pt x="129563" y="22700"/>
                </a:lnTo>
                <a:lnTo>
                  <a:pt x="129562" y="22700"/>
                </a:lnTo>
                <a:lnTo>
                  <a:pt x="129561" y="22700"/>
                </a:lnTo>
                <a:lnTo>
                  <a:pt x="129560" y="22700"/>
                </a:lnTo>
                <a:lnTo>
                  <a:pt x="129558" y="22699"/>
                </a:lnTo>
                <a:lnTo>
                  <a:pt x="129555" y="22698"/>
                </a:lnTo>
                <a:lnTo>
                  <a:pt x="129550" y="22695"/>
                </a:lnTo>
                <a:lnTo>
                  <a:pt x="129549" y="22695"/>
                </a:lnTo>
                <a:lnTo>
                  <a:pt x="129544" y="22695"/>
                </a:lnTo>
                <a:lnTo>
                  <a:pt x="129543" y="22697"/>
                </a:lnTo>
                <a:lnTo>
                  <a:pt x="129542" y="22701"/>
                </a:lnTo>
                <a:lnTo>
                  <a:pt x="129542" y="22701"/>
                </a:lnTo>
                <a:lnTo>
                  <a:pt x="129542" y="22702"/>
                </a:lnTo>
                <a:lnTo>
                  <a:pt x="129539" y="22705"/>
                </a:lnTo>
                <a:lnTo>
                  <a:pt x="129536" y="22707"/>
                </a:lnTo>
                <a:lnTo>
                  <a:pt x="129535" y="22710"/>
                </a:lnTo>
                <a:lnTo>
                  <a:pt x="129533" y="22711"/>
                </a:lnTo>
                <a:lnTo>
                  <a:pt x="129533" y="22713"/>
                </a:lnTo>
                <a:lnTo>
                  <a:pt x="129533" y="22713"/>
                </a:lnTo>
                <a:lnTo>
                  <a:pt x="129532" y="22714"/>
                </a:lnTo>
                <a:lnTo>
                  <a:pt x="129532" y="22716"/>
                </a:lnTo>
                <a:lnTo>
                  <a:pt x="129529" y="22719"/>
                </a:lnTo>
                <a:lnTo>
                  <a:pt x="129520" y="22726"/>
                </a:lnTo>
                <a:lnTo>
                  <a:pt x="129516" y="22726"/>
                </a:lnTo>
                <a:lnTo>
                  <a:pt x="129515" y="22726"/>
                </a:lnTo>
                <a:lnTo>
                  <a:pt x="129509" y="22726"/>
                </a:lnTo>
                <a:lnTo>
                  <a:pt x="129506" y="22726"/>
                </a:lnTo>
                <a:lnTo>
                  <a:pt x="129505" y="22725"/>
                </a:lnTo>
                <a:lnTo>
                  <a:pt x="129500" y="22719"/>
                </a:lnTo>
                <a:lnTo>
                  <a:pt x="129498" y="22715"/>
                </a:lnTo>
                <a:lnTo>
                  <a:pt x="129498" y="22714"/>
                </a:lnTo>
                <a:lnTo>
                  <a:pt x="129498" y="22713"/>
                </a:lnTo>
                <a:lnTo>
                  <a:pt x="129497" y="22713"/>
                </a:lnTo>
                <a:lnTo>
                  <a:pt x="129497" y="22710"/>
                </a:lnTo>
                <a:lnTo>
                  <a:pt x="129494" y="22706"/>
                </a:lnTo>
                <a:lnTo>
                  <a:pt x="129490" y="22703"/>
                </a:lnTo>
                <a:lnTo>
                  <a:pt x="129487" y="22702"/>
                </a:lnTo>
                <a:lnTo>
                  <a:pt x="129485" y="22702"/>
                </a:lnTo>
                <a:lnTo>
                  <a:pt x="129485" y="22701"/>
                </a:lnTo>
                <a:lnTo>
                  <a:pt x="129484" y="22701"/>
                </a:lnTo>
                <a:lnTo>
                  <a:pt x="129483" y="22701"/>
                </a:lnTo>
                <a:lnTo>
                  <a:pt x="129481" y="22699"/>
                </a:lnTo>
                <a:lnTo>
                  <a:pt x="129479" y="22697"/>
                </a:lnTo>
                <a:lnTo>
                  <a:pt x="129479" y="22696"/>
                </a:lnTo>
                <a:lnTo>
                  <a:pt x="129476" y="22690"/>
                </a:lnTo>
                <a:lnTo>
                  <a:pt x="129476" y="22687"/>
                </a:lnTo>
                <a:lnTo>
                  <a:pt x="129476" y="22684"/>
                </a:lnTo>
                <a:lnTo>
                  <a:pt x="129476" y="22682"/>
                </a:lnTo>
                <a:lnTo>
                  <a:pt x="129476" y="22678"/>
                </a:lnTo>
                <a:lnTo>
                  <a:pt x="129475" y="22677"/>
                </a:lnTo>
                <a:lnTo>
                  <a:pt x="129472" y="22675"/>
                </a:lnTo>
                <a:lnTo>
                  <a:pt x="129463" y="22672"/>
                </a:lnTo>
                <a:lnTo>
                  <a:pt x="129458" y="22673"/>
                </a:lnTo>
                <a:lnTo>
                  <a:pt x="129456" y="22674"/>
                </a:lnTo>
                <a:lnTo>
                  <a:pt x="129455" y="22674"/>
                </a:lnTo>
                <a:lnTo>
                  <a:pt x="129453" y="22674"/>
                </a:lnTo>
                <a:lnTo>
                  <a:pt x="129446" y="22677"/>
                </a:lnTo>
                <a:lnTo>
                  <a:pt x="129444" y="22679"/>
                </a:lnTo>
                <a:lnTo>
                  <a:pt x="129444" y="22679"/>
                </a:lnTo>
                <a:lnTo>
                  <a:pt x="129441" y="22680"/>
                </a:lnTo>
                <a:lnTo>
                  <a:pt x="129440" y="22680"/>
                </a:lnTo>
                <a:lnTo>
                  <a:pt x="129440" y="22680"/>
                </a:lnTo>
                <a:lnTo>
                  <a:pt x="129437" y="22681"/>
                </a:lnTo>
                <a:lnTo>
                  <a:pt x="129436" y="22683"/>
                </a:lnTo>
                <a:lnTo>
                  <a:pt x="129436" y="22684"/>
                </a:lnTo>
                <a:lnTo>
                  <a:pt x="129431" y="22688"/>
                </a:lnTo>
                <a:lnTo>
                  <a:pt x="129430" y="22688"/>
                </a:lnTo>
                <a:lnTo>
                  <a:pt x="129428" y="22689"/>
                </a:lnTo>
                <a:lnTo>
                  <a:pt x="129421" y="22689"/>
                </a:lnTo>
                <a:lnTo>
                  <a:pt x="129414" y="22684"/>
                </a:lnTo>
                <a:lnTo>
                  <a:pt x="129412" y="22680"/>
                </a:lnTo>
                <a:lnTo>
                  <a:pt x="129411" y="22678"/>
                </a:lnTo>
                <a:lnTo>
                  <a:pt x="129411" y="22677"/>
                </a:lnTo>
                <a:lnTo>
                  <a:pt x="129411" y="22676"/>
                </a:lnTo>
                <a:lnTo>
                  <a:pt x="129411" y="22672"/>
                </a:lnTo>
                <a:lnTo>
                  <a:pt x="129406" y="22667"/>
                </a:lnTo>
                <a:lnTo>
                  <a:pt x="129403" y="22667"/>
                </a:lnTo>
                <a:lnTo>
                  <a:pt x="129399" y="22667"/>
                </a:lnTo>
                <a:lnTo>
                  <a:pt x="129395" y="22670"/>
                </a:lnTo>
                <a:lnTo>
                  <a:pt x="129395" y="22670"/>
                </a:lnTo>
                <a:lnTo>
                  <a:pt x="129392" y="22672"/>
                </a:lnTo>
                <a:lnTo>
                  <a:pt x="129370" y="22674"/>
                </a:lnTo>
                <a:lnTo>
                  <a:pt x="129367" y="22674"/>
                </a:lnTo>
                <a:lnTo>
                  <a:pt x="129366" y="22673"/>
                </a:lnTo>
                <a:lnTo>
                  <a:pt x="129366" y="22671"/>
                </a:lnTo>
                <a:lnTo>
                  <a:pt x="129366" y="22668"/>
                </a:lnTo>
                <a:lnTo>
                  <a:pt x="129361" y="22667"/>
                </a:lnTo>
                <a:lnTo>
                  <a:pt x="129358" y="22666"/>
                </a:lnTo>
                <a:lnTo>
                  <a:pt x="129353" y="22665"/>
                </a:lnTo>
                <a:lnTo>
                  <a:pt x="129351" y="22662"/>
                </a:lnTo>
                <a:lnTo>
                  <a:pt x="129349" y="22660"/>
                </a:lnTo>
                <a:lnTo>
                  <a:pt x="129348" y="22658"/>
                </a:lnTo>
                <a:lnTo>
                  <a:pt x="129344" y="22657"/>
                </a:lnTo>
                <a:lnTo>
                  <a:pt x="129341" y="22655"/>
                </a:lnTo>
                <a:lnTo>
                  <a:pt x="129339" y="22655"/>
                </a:lnTo>
                <a:lnTo>
                  <a:pt x="129339" y="22655"/>
                </a:lnTo>
                <a:lnTo>
                  <a:pt x="129338" y="22654"/>
                </a:lnTo>
                <a:lnTo>
                  <a:pt x="129335" y="22654"/>
                </a:lnTo>
                <a:lnTo>
                  <a:pt x="129331" y="22651"/>
                </a:lnTo>
                <a:lnTo>
                  <a:pt x="129329" y="22650"/>
                </a:lnTo>
                <a:lnTo>
                  <a:pt x="129325" y="22648"/>
                </a:lnTo>
                <a:lnTo>
                  <a:pt x="129323" y="22645"/>
                </a:lnTo>
                <a:lnTo>
                  <a:pt x="129323" y="22645"/>
                </a:lnTo>
                <a:lnTo>
                  <a:pt x="129323" y="22645"/>
                </a:lnTo>
                <a:lnTo>
                  <a:pt x="129321" y="22641"/>
                </a:lnTo>
                <a:lnTo>
                  <a:pt x="129318" y="22641"/>
                </a:lnTo>
                <a:lnTo>
                  <a:pt x="129315" y="22641"/>
                </a:lnTo>
                <a:lnTo>
                  <a:pt x="129308" y="22641"/>
                </a:lnTo>
                <a:lnTo>
                  <a:pt x="129304" y="22641"/>
                </a:lnTo>
                <a:lnTo>
                  <a:pt x="129303" y="22641"/>
                </a:lnTo>
                <a:lnTo>
                  <a:pt x="129302" y="22641"/>
                </a:lnTo>
                <a:lnTo>
                  <a:pt x="129295" y="22641"/>
                </a:lnTo>
                <a:lnTo>
                  <a:pt x="129290" y="22641"/>
                </a:lnTo>
                <a:lnTo>
                  <a:pt x="129288" y="22642"/>
                </a:lnTo>
                <a:lnTo>
                  <a:pt x="129285" y="22643"/>
                </a:lnTo>
                <a:lnTo>
                  <a:pt x="129278" y="22650"/>
                </a:lnTo>
                <a:lnTo>
                  <a:pt x="129278" y="22652"/>
                </a:lnTo>
                <a:lnTo>
                  <a:pt x="129275" y="22655"/>
                </a:lnTo>
                <a:lnTo>
                  <a:pt x="129275" y="22655"/>
                </a:lnTo>
                <a:lnTo>
                  <a:pt x="129275" y="22657"/>
                </a:lnTo>
                <a:lnTo>
                  <a:pt x="129273" y="22658"/>
                </a:lnTo>
                <a:lnTo>
                  <a:pt x="129273" y="22660"/>
                </a:lnTo>
                <a:lnTo>
                  <a:pt x="129271" y="22663"/>
                </a:lnTo>
                <a:lnTo>
                  <a:pt x="129269" y="22667"/>
                </a:lnTo>
                <a:lnTo>
                  <a:pt x="129263" y="22669"/>
                </a:lnTo>
                <a:lnTo>
                  <a:pt x="129260" y="22669"/>
                </a:lnTo>
                <a:lnTo>
                  <a:pt x="129256" y="22669"/>
                </a:lnTo>
                <a:lnTo>
                  <a:pt x="129254" y="22669"/>
                </a:lnTo>
                <a:lnTo>
                  <a:pt x="129254" y="22669"/>
                </a:lnTo>
                <a:lnTo>
                  <a:pt x="129250" y="22669"/>
                </a:lnTo>
                <a:lnTo>
                  <a:pt x="129249" y="22669"/>
                </a:lnTo>
                <a:lnTo>
                  <a:pt x="129247" y="22668"/>
                </a:lnTo>
                <a:lnTo>
                  <a:pt x="129242" y="22663"/>
                </a:lnTo>
                <a:lnTo>
                  <a:pt x="129241" y="22662"/>
                </a:lnTo>
                <a:lnTo>
                  <a:pt x="129241" y="22662"/>
                </a:lnTo>
                <a:lnTo>
                  <a:pt x="129240" y="22658"/>
                </a:lnTo>
                <a:lnTo>
                  <a:pt x="129236" y="22654"/>
                </a:lnTo>
                <a:lnTo>
                  <a:pt x="129235" y="22654"/>
                </a:lnTo>
                <a:lnTo>
                  <a:pt x="129228" y="22654"/>
                </a:lnTo>
                <a:lnTo>
                  <a:pt x="129228" y="22660"/>
                </a:lnTo>
                <a:lnTo>
                  <a:pt x="129228" y="22661"/>
                </a:lnTo>
                <a:lnTo>
                  <a:pt x="129229" y="22666"/>
                </a:lnTo>
                <a:lnTo>
                  <a:pt x="129229" y="22667"/>
                </a:lnTo>
                <a:lnTo>
                  <a:pt x="129229" y="22670"/>
                </a:lnTo>
                <a:lnTo>
                  <a:pt x="129229" y="22673"/>
                </a:lnTo>
                <a:lnTo>
                  <a:pt x="129229" y="22674"/>
                </a:lnTo>
                <a:lnTo>
                  <a:pt x="129229" y="22676"/>
                </a:lnTo>
                <a:lnTo>
                  <a:pt x="129229" y="22676"/>
                </a:lnTo>
                <a:lnTo>
                  <a:pt x="129229" y="22678"/>
                </a:lnTo>
                <a:lnTo>
                  <a:pt x="129229" y="22682"/>
                </a:lnTo>
                <a:lnTo>
                  <a:pt x="129229" y="22685"/>
                </a:lnTo>
                <a:lnTo>
                  <a:pt x="129229" y="22690"/>
                </a:lnTo>
                <a:lnTo>
                  <a:pt x="129227" y="22693"/>
                </a:lnTo>
                <a:lnTo>
                  <a:pt x="129226" y="22693"/>
                </a:lnTo>
                <a:lnTo>
                  <a:pt x="129225" y="22695"/>
                </a:lnTo>
                <a:lnTo>
                  <a:pt x="129219" y="22695"/>
                </a:lnTo>
                <a:lnTo>
                  <a:pt x="129215" y="22689"/>
                </a:lnTo>
                <a:lnTo>
                  <a:pt x="129212" y="22687"/>
                </a:lnTo>
                <a:lnTo>
                  <a:pt x="129211" y="22684"/>
                </a:lnTo>
                <a:lnTo>
                  <a:pt x="129211" y="22683"/>
                </a:lnTo>
                <a:lnTo>
                  <a:pt x="129209" y="22681"/>
                </a:lnTo>
                <a:lnTo>
                  <a:pt x="129206" y="22678"/>
                </a:lnTo>
                <a:lnTo>
                  <a:pt x="129205" y="22677"/>
                </a:lnTo>
                <a:lnTo>
                  <a:pt x="129202" y="22676"/>
                </a:lnTo>
                <a:lnTo>
                  <a:pt x="129196" y="22673"/>
                </a:lnTo>
                <a:lnTo>
                  <a:pt x="129193" y="22672"/>
                </a:lnTo>
                <a:lnTo>
                  <a:pt x="129189" y="22671"/>
                </a:lnTo>
                <a:lnTo>
                  <a:pt x="129181" y="22672"/>
                </a:lnTo>
                <a:lnTo>
                  <a:pt x="129175" y="22672"/>
                </a:lnTo>
                <a:lnTo>
                  <a:pt x="129174" y="22672"/>
                </a:lnTo>
                <a:lnTo>
                  <a:pt x="129173" y="22672"/>
                </a:lnTo>
                <a:lnTo>
                  <a:pt x="129166" y="22670"/>
                </a:lnTo>
                <a:lnTo>
                  <a:pt x="129166" y="22670"/>
                </a:lnTo>
                <a:lnTo>
                  <a:pt x="129165" y="22669"/>
                </a:lnTo>
                <a:lnTo>
                  <a:pt x="129162" y="22669"/>
                </a:lnTo>
                <a:lnTo>
                  <a:pt x="129157" y="22669"/>
                </a:lnTo>
                <a:lnTo>
                  <a:pt x="129155" y="22672"/>
                </a:lnTo>
                <a:lnTo>
                  <a:pt x="129154" y="22672"/>
                </a:lnTo>
                <a:lnTo>
                  <a:pt x="129152" y="22672"/>
                </a:lnTo>
                <a:lnTo>
                  <a:pt x="129150" y="22673"/>
                </a:lnTo>
                <a:lnTo>
                  <a:pt x="129147" y="22675"/>
                </a:lnTo>
                <a:lnTo>
                  <a:pt x="129144" y="22678"/>
                </a:lnTo>
                <a:lnTo>
                  <a:pt x="129144" y="22678"/>
                </a:lnTo>
                <a:lnTo>
                  <a:pt x="129140" y="22681"/>
                </a:lnTo>
                <a:lnTo>
                  <a:pt x="129139" y="22682"/>
                </a:lnTo>
                <a:lnTo>
                  <a:pt x="129132" y="22686"/>
                </a:lnTo>
                <a:lnTo>
                  <a:pt x="129131" y="22686"/>
                </a:lnTo>
                <a:lnTo>
                  <a:pt x="129130" y="22686"/>
                </a:lnTo>
                <a:lnTo>
                  <a:pt x="129122" y="22689"/>
                </a:lnTo>
                <a:lnTo>
                  <a:pt x="129121" y="22689"/>
                </a:lnTo>
                <a:lnTo>
                  <a:pt x="129116" y="22693"/>
                </a:lnTo>
                <a:lnTo>
                  <a:pt x="129115" y="22693"/>
                </a:lnTo>
                <a:lnTo>
                  <a:pt x="129113" y="22697"/>
                </a:lnTo>
                <a:lnTo>
                  <a:pt x="129109" y="22698"/>
                </a:lnTo>
                <a:lnTo>
                  <a:pt x="129105" y="22699"/>
                </a:lnTo>
                <a:lnTo>
                  <a:pt x="129101" y="22699"/>
                </a:lnTo>
                <a:lnTo>
                  <a:pt x="129095" y="22699"/>
                </a:lnTo>
                <a:lnTo>
                  <a:pt x="129095" y="22699"/>
                </a:lnTo>
                <a:lnTo>
                  <a:pt x="129094" y="22699"/>
                </a:lnTo>
                <a:lnTo>
                  <a:pt x="129090" y="22700"/>
                </a:lnTo>
                <a:lnTo>
                  <a:pt x="129089" y="22700"/>
                </a:lnTo>
                <a:lnTo>
                  <a:pt x="129085" y="22700"/>
                </a:lnTo>
                <a:lnTo>
                  <a:pt x="129082" y="22701"/>
                </a:lnTo>
                <a:lnTo>
                  <a:pt x="129078" y="22704"/>
                </a:lnTo>
                <a:lnTo>
                  <a:pt x="129076" y="22705"/>
                </a:lnTo>
                <a:lnTo>
                  <a:pt x="129075" y="22705"/>
                </a:lnTo>
                <a:lnTo>
                  <a:pt x="129075" y="22705"/>
                </a:lnTo>
                <a:lnTo>
                  <a:pt x="129070" y="22705"/>
                </a:lnTo>
                <a:lnTo>
                  <a:pt x="129068" y="22709"/>
                </a:lnTo>
                <a:lnTo>
                  <a:pt x="129068" y="22709"/>
                </a:lnTo>
                <a:lnTo>
                  <a:pt x="129067" y="22711"/>
                </a:lnTo>
                <a:lnTo>
                  <a:pt x="129059" y="22715"/>
                </a:lnTo>
                <a:lnTo>
                  <a:pt x="129056" y="22717"/>
                </a:lnTo>
                <a:lnTo>
                  <a:pt x="129055" y="22718"/>
                </a:lnTo>
                <a:lnTo>
                  <a:pt x="129052" y="22718"/>
                </a:lnTo>
                <a:lnTo>
                  <a:pt x="129051" y="22718"/>
                </a:lnTo>
                <a:lnTo>
                  <a:pt x="129048" y="22721"/>
                </a:lnTo>
                <a:lnTo>
                  <a:pt x="129046" y="22722"/>
                </a:lnTo>
                <a:lnTo>
                  <a:pt x="129042" y="22726"/>
                </a:lnTo>
                <a:lnTo>
                  <a:pt x="129042" y="22726"/>
                </a:lnTo>
                <a:lnTo>
                  <a:pt x="129041" y="22726"/>
                </a:lnTo>
                <a:lnTo>
                  <a:pt x="129040" y="22728"/>
                </a:lnTo>
                <a:lnTo>
                  <a:pt x="129039" y="22728"/>
                </a:lnTo>
                <a:lnTo>
                  <a:pt x="129039" y="22728"/>
                </a:lnTo>
                <a:lnTo>
                  <a:pt x="129037" y="22728"/>
                </a:lnTo>
                <a:lnTo>
                  <a:pt x="129034" y="22732"/>
                </a:lnTo>
                <a:lnTo>
                  <a:pt x="129031" y="22744"/>
                </a:lnTo>
                <a:lnTo>
                  <a:pt x="129031" y="22746"/>
                </a:lnTo>
                <a:lnTo>
                  <a:pt x="129031" y="22746"/>
                </a:lnTo>
                <a:lnTo>
                  <a:pt x="129030" y="22751"/>
                </a:lnTo>
                <a:lnTo>
                  <a:pt x="129030" y="22752"/>
                </a:lnTo>
                <a:lnTo>
                  <a:pt x="129029" y="22756"/>
                </a:lnTo>
                <a:lnTo>
                  <a:pt x="129028" y="22757"/>
                </a:lnTo>
                <a:lnTo>
                  <a:pt x="129027" y="22759"/>
                </a:lnTo>
                <a:lnTo>
                  <a:pt x="129023" y="22764"/>
                </a:lnTo>
                <a:lnTo>
                  <a:pt x="129023" y="22769"/>
                </a:lnTo>
                <a:lnTo>
                  <a:pt x="129023" y="22772"/>
                </a:lnTo>
                <a:lnTo>
                  <a:pt x="129023" y="22773"/>
                </a:lnTo>
                <a:lnTo>
                  <a:pt x="129023" y="22778"/>
                </a:lnTo>
                <a:lnTo>
                  <a:pt x="129020" y="22779"/>
                </a:lnTo>
                <a:lnTo>
                  <a:pt x="129012" y="22781"/>
                </a:lnTo>
                <a:lnTo>
                  <a:pt x="129009" y="22781"/>
                </a:lnTo>
                <a:lnTo>
                  <a:pt x="129008" y="22781"/>
                </a:lnTo>
                <a:lnTo>
                  <a:pt x="129005" y="22780"/>
                </a:lnTo>
                <a:lnTo>
                  <a:pt x="129003" y="22779"/>
                </a:lnTo>
                <a:lnTo>
                  <a:pt x="128999" y="22776"/>
                </a:lnTo>
                <a:lnTo>
                  <a:pt x="128997" y="22776"/>
                </a:lnTo>
                <a:lnTo>
                  <a:pt x="128996" y="22776"/>
                </a:lnTo>
                <a:lnTo>
                  <a:pt x="128996" y="22776"/>
                </a:lnTo>
                <a:lnTo>
                  <a:pt x="128994" y="22776"/>
                </a:lnTo>
                <a:lnTo>
                  <a:pt x="128994" y="22776"/>
                </a:lnTo>
                <a:lnTo>
                  <a:pt x="128991" y="22775"/>
                </a:lnTo>
                <a:lnTo>
                  <a:pt x="128980" y="22778"/>
                </a:lnTo>
                <a:lnTo>
                  <a:pt x="128978" y="22778"/>
                </a:lnTo>
                <a:lnTo>
                  <a:pt x="128973" y="22779"/>
                </a:lnTo>
                <a:lnTo>
                  <a:pt x="128971" y="22779"/>
                </a:lnTo>
                <a:lnTo>
                  <a:pt x="128969" y="22779"/>
                </a:lnTo>
                <a:lnTo>
                  <a:pt x="128967" y="22779"/>
                </a:lnTo>
                <a:lnTo>
                  <a:pt x="128963" y="22778"/>
                </a:lnTo>
                <a:lnTo>
                  <a:pt x="128956" y="22778"/>
                </a:lnTo>
                <a:lnTo>
                  <a:pt x="128955" y="22779"/>
                </a:lnTo>
                <a:lnTo>
                  <a:pt x="128954" y="22779"/>
                </a:lnTo>
                <a:lnTo>
                  <a:pt x="128954" y="22779"/>
                </a:lnTo>
                <a:lnTo>
                  <a:pt x="128951" y="22781"/>
                </a:lnTo>
                <a:lnTo>
                  <a:pt x="128949" y="22784"/>
                </a:lnTo>
                <a:lnTo>
                  <a:pt x="128948" y="22784"/>
                </a:lnTo>
                <a:lnTo>
                  <a:pt x="128945" y="22785"/>
                </a:lnTo>
                <a:lnTo>
                  <a:pt x="128945" y="22785"/>
                </a:lnTo>
                <a:lnTo>
                  <a:pt x="128944" y="22785"/>
                </a:lnTo>
                <a:lnTo>
                  <a:pt x="128942" y="22786"/>
                </a:lnTo>
                <a:lnTo>
                  <a:pt x="128941" y="22786"/>
                </a:lnTo>
                <a:lnTo>
                  <a:pt x="128938" y="22789"/>
                </a:lnTo>
                <a:lnTo>
                  <a:pt x="128936" y="22789"/>
                </a:lnTo>
                <a:lnTo>
                  <a:pt x="128925" y="22784"/>
                </a:lnTo>
                <a:lnTo>
                  <a:pt x="128925" y="22780"/>
                </a:lnTo>
                <a:lnTo>
                  <a:pt x="128925" y="22779"/>
                </a:lnTo>
                <a:lnTo>
                  <a:pt x="128925" y="22776"/>
                </a:lnTo>
                <a:lnTo>
                  <a:pt x="128925" y="22773"/>
                </a:lnTo>
                <a:lnTo>
                  <a:pt x="128925" y="22769"/>
                </a:lnTo>
                <a:lnTo>
                  <a:pt x="128922" y="22761"/>
                </a:lnTo>
                <a:lnTo>
                  <a:pt x="128918" y="22758"/>
                </a:lnTo>
                <a:lnTo>
                  <a:pt x="128917" y="22756"/>
                </a:lnTo>
                <a:lnTo>
                  <a:pt x="128914" y="22756"/>
                </a:lnTo>
                <a:lnTo>
                  <a:pt x="128907" y="22756"/>
                </a:lnTo>
                <a:lnTo>
                  <a:pt x="128906" y="22756"/>
                </a:lnTo>
                <a:lnTo>
                  <a:pt x="128901" y="22756"/>
                </a:lnTo>
                <a:lnTo>
                  <a:pt x="128900" y="22756"/>
                </a:lnTo>
                <a:lnTo>
                  <a:pt x="128897" y="22760"/>
                </a:lnTo>
                <a:lnTo>
                  <a:pt x="128893" y="22763"/>
                </a:lnTo>
                <a:lnTo>
                  <a:pt x="128888" y="22771"/>
                </a:lnTo>
                <a:lnTo>
                  <a:pt x="128888" y="22771"/>
                </a:lnTo>
                <a:lnTo>
                  <a:pt x="128888" y="22772"/>
                </a:lnTo>
                <a:lnTo>
                  <a:pt x="128885" y="22777"/>
                </a:lnTo>
                <a:lnTo>
                  <a:pt x="128884" y="22779"/>
                </a:lnTo>
                <a:lnTo>
                  <a:pt x="128882" y="22781"/>
                </a:lnTo>
                <a:lnTo>
                  <a:pt x="128880" y="22781"/>
                </a:lnTo>
                <a:lnTo>
                  <a:pt x="128878" y="22781"/>
                </a:lnTo>
                <a:lnTo>
                  <a:pt x="128875" y="22781"/>
                </a:lnTo>
                <a:lnTo>
                  <a:pt x="128872" y="22783"/>
                </a:lnTo>
                <a:lnTo>
                  <a:pt x="128868" y="22787"/>
                </a:lnTo>
                <a:lnTo>
                  <a:pt x="128864" y="22790"/>
                </a:lnTo>
                <a:lnTo>
                  <a:pt x="128863" y="22793"/>
                </a:lnTo>
                <a:lnTo>
                  <a:pt x="128862" y="22796"/>
                </a:lnTo>
                <a:lnTo>
                  <a:pt x="128856" y="22802"/>
                </a:lnTo>
                <a:lnTo>
                  <a:pt x="128856" y="22802"/>
                </a:lnTo>
                <a:lnTo>
                  <a:pt x="128855" y="22802"/>
                </a:lnTo>
                <a:lnTo>
                  <a:pt x="128852" y="22807"/>
                </a:lnTo>
                <a:lnTo>
                  <a:pt x="128852" y="22808"/>
                </a:lnTo>
                <a:lnTo>
                  <a:pt x="128850" y="22813"/>
                </a:lnTo>
                <a:lnTo>
                  <a:pt x="128850" y="22817"/>
                </a:lnTo>
                <a:lnTo>
                  <a:pt x="128853" y="22821"/>
                </a:lnTo>
                <a:lnTo>
                  <a:pt x="128857" y="22823"/>
                </a:lnTo>
                <a:lnTo>
                  <a:pt x="128859" y="22824"/>
                </a:lnTo>
                <a:lnTo>
                  <a:pt x="128862" y="22825"/>
                </a:lnTo>
                <a:lnTo>
                  <a:pt x="128868" y="22829"/>
                </a:lnTo>
                <a:lnTo>
                  <a:pt x="128871" y="22830"/>
                </a:lnTo>
                <a:lnTo>
                  <a:pt x="128874" y="22830"/>
                </a:lnTo>
                <a:lnTo>
                  <a:pt x="128879" y="22835"/>
                </a:lnTo>
                <a:lnTo>
                  <a:pt x="128876" y="22839"/>
                </a:lnTo>
                <a:lnTo>
                  <a:pt x="128876" y="22841"/>
                </a:lnTo>
                <a:lnTo>
                  <a:pt x="128870" y="22847"/>
                </a:lnTo>
                <a:lnTo>
                  <a:pt x="128863" y="22848"/>
                </a:lnTo>
                <a:lnTo>
                  <a:pt x="128857" y="22848"/>
                </a:lnTo>
                <a:lnTo>
                  <a:pt x="128855" y="22848"/>
                </a:lnTo>
                <a:lnTo>
                  <a:pt x="128848" y="22848"/>
                </a:lnTo>
                <a:lnTo>
                  <a:pt x="128844" y="22848"/>
                </a:lnTo>
                <a:lnTo>
                  <a:pt x="128843" y="22847"/>
                </a:lnTo>
                <a:lnTo>
                  <a:pt x="128841" y="22845"/>
                </a:lnTo>
                <a:lnTo>
                  <a:pt x="128841" y="22844"/>
                </a:lnTo>
                <a:lnTo>
                  <a:pt x="128840" y="22840"/>
                </a:lnTo>
                <a:lnTo>
                  <a:pt x="128838" y="22838"/>
                </a:lnTo>
                <a:lnTo>
                  <a:pt x="128832" y="22837"/>
                </a:lnTo>
                <a:lnTo>
                  <a:pt x="128828" y="22839"/>
                </a:lnTo>
                <a:lnTo>
                  <a:pt x="128827" y="22841"/>
                </a:lnTo>
                <a:lnTo>
                  <a:pt x="128826" y="22842"/>
                </a:lnTo>
                <a:lnTo>
                  <a:pt x="128825" y="22843"/>
                </a:lnTo>
                <a:lnTo>
                  <a:pt x="128823" y="22845"/>
                </a:lnTo>
                <a:lnTo>
                  <a:pt x="128822" y="22845"/>
                </a:lnTo>
                <a:lnTo>
                  <a:pt x="128817" y="22847"/>
                </a:lnTo>
                <a:lnTo>
                  <a:pt x="128814" y="22847"/>
                </a:lnTo>
                <a:lnTo>
                  <a:pt x="128811" y="22848"/>
                </a:lnTo>
                <a:lnTo>
                  <a:pt x="128801" y="22849"/>
                </a:lnTo>
                <a:lnTo>
                  <a:pt x="128799" y="22849"/>
                </a:lnTo>
                <a:lnTo>
                  <a:pt x="128797" y="22849"/>
                </a:lnTo>
                <a:lnTo>
                  <a:pt x="128793" y="22849"/>
                </a:lnTo>
                <a:lnTo>
                  <a:pt x="128790" y="22849"/>
                </a:lnTo>
                <a:lnTo>
                  <a:pt x="128786" y="22850"/>
                </a:lnTo>
                <a:lnTo>
                  <a:pt x="128775" y="22855"/>
                </a:lnTo>
                <a:lnTo>
                  <a:pt x="128774" y="22856"/>
                </a:lnTo>
                <a:lnTo>
                  <a:pt x="128769" y="22858"/>
                </a:lnTo>
                <a:lnTo>
                  <a:pt x="128768" y="22861"/>
                </a:lnTo>
                <a:lnTo>
                  <a:pt x="128766" y="22864"/>
                </a:lnTo>
                <a:lnTo>
                  <a:pt x="128765" y="22866"/>
                </a:lnTo>
                <a:lnTo>
                  <a:pt x="128764" y="22869"/>
                </a:lnTo>
                <a:lnTo>
                  <a:pt x="128762" y="22877"/>
                </a:lnTo>
                <a:lnTo>
                  <a:pt x="128760" y="22879"/>
                </a:lnTo>
                <a:lnTo>
                  <a:pt x="128753" y="22880"/>
                </a:lnTo>
                <a:lnTo>
                  <a:pt x="128752" y="22880"/>
                </a:lnTo>
                <a:lnTo>
                  <a:pt x="128747" y="22878"/>
                </a:lnTo>
                <a:lnTo>
                  <a:pt x="128743" y="22878"/>
                </a:lnTo>
                <a:lnTo>
                  <a:pt x="128740" y="22877"/>
                </a:lnTo>
                <a:lnTo>
                  <a:pt x="128735" y="22875"/>
                </a:lnTo>
                <a:lnTo>
                  <a:pt x="128729" y="22873"/>
                </a:lnTo>
                <a:lnTo>
                  <a:pt x="128725" y="22872"/>
                </a:lnTo>
                <a:lnTo>
                  <a:pt x="128716" y="22872"/>
                </a:lnTo>
                <a:lnTo>
                  <a:pt x="128712" y="22872"/>
                </a:lnTo>
                <a:lnTo>
                  <a:pt x="128685" y="22885"/>
                </a:lnTo>
                <a:lnTo>
                  <a:pt x="128682" y="22888"/>
                </a:lnTo>
                <a:lnTo>
                  <a:pt x="128679" y="22890"/>
                </a:lnTo>
                <a:lnTo>
                  <a:pt x="128674" y="22895"/>
                </a:lnTo>
                <a:lnTo>
                  <a:pt x="128673" y="22896"/>
                </a:lnTo>
                <a:lnTo>
                  <a:pt x="128668" y="22901"/>
                </a:lnTo>
                <a:lnTo>
                  <a:pt x="128664" y="22901"/>
                </a:lnTo>
                <a:lnTo>
                  <a:pt x="128663" y="22901"/>
                </a:lnTo>
                <a:lnTo>
                  <a:pt x="128661" y="22902"/>
                </a:lnTo>
                <a:lnTo>
                  <a:pt x="128661" y="22902"/>
                </a:lnTo>
                <a:lnTo>
                  <a:pt x="128660" y="22902"/>
                </a:lnTo>
                <a:lnTo>
                  <a:pt x="128659" y="22903"/>
                </a:lnTo>
                <a:lnTo>
                  <a:pt x="128655" y="22904"/>
                </a:lnTo>
                <a:lnTo>
                  <a:pt x="128647" y="22904"/>
                </a:lnTo>
                <a:lnTo>
                  <a:pt x="128642" y="22903"/>
                </a:lnTo>
                <a:lnTo>
                  <a:pt x="128640" y="22902"/>
                </a:lnTo>
                <a:lnTo>
                  <a:pt x="128638" y="22902"/>
                </a:lnTo>
                <a:lnTo>
                  <a:pt x="128631" y="22896"/>
                </a:lnTo>
                <a:lnTo>
                  <a:pt x="128630" y="22895"/>
                </a:lnTo>
                <a:lnTo>
                  <a:pt x="128627" y="22894"/>
                </a:lnTo>
                <a:lnTo>
                  <a:pt x="128624" y="22892"/>
                </a:lnTo>
                <a:lnTo>
                  <a:pt x="128621" y="22892"/>
                </a:lnTo>
                <a:lnTo>
                  <a:pt x="128618" y="22891"/>
                </a:lnTo>
                <a:lnTo>
                  <a:pt x="128615" y="22891"/>
                </a:lnTo>
                <a:lnTo>
                  <a:pt x="128611" y="22890"/>
                </a:lnTo>
                <a:lnTo>
                  <a:pt x="128601" y="22895"/>
                </a:lnTo>
                <a:lnTo>
                  <a:pt x="128599" y="22896"/>
                </a:lnTo>
                <a:lnTo>
                  <a:pt x="128597" y="22898"/>
                </a:lnTo>
                <a:lnTo>
                  <a:pt x="128596" y="22898"/>
                </a:lnTo>
                <a:lnTo>
                  <a:pt x="128594" y="22898"/>
                </a:lnTo>
                <a:lnTo>
                  <a:pt x="128589" y="22900"/>
                </a:lnTo>
                <a:lnTo>
                  <a:pt x="128588" y="22900"/>
                </a:lnTo>
                <a:lnTo>
                  <a:pt x="128587" y="22901"/>
                </a:lnTo>
                <a:lnTo>
                  <a:pt x="128587" y="22904"/>
                </a:lnTo>
                <a:lnTo>
                  <a:pt x="128587" y="22908"/>
                </a:lnTo>
                <a:lnTo>
                  <a:pt x="128587" y="22911"/>
                </a:lnTo>
                <a:lnTo>
                  <a:pt x="128591" y="22915"/>
                </a:lnTo>
                <a:lnTo>
                  <a:pt x="128592" y="22916"/>
                </a:lnTo>
                <a:lnTo>
                  <a:pt x="128592" y="22917"/>
                </a:lnTo>
                <a:lnTo>
                  <a:pt x="128599" y="22927"/>
                </a:lnTo>
                <a:lnTo>
                  <a:pt x="128591" y="22942"/>
                </a:lnTo>
                <a:lnTo>
                  <a:pt x="128587" y="22945"/>
                </a:lnTo>
                <a:lnTo>
                  <a:pt x="128582" y="22945"/>
                </a:lnTo>
                <a:lnTo>
                  <a:pt x="128571" y="22942"/>
                </a:lnTo>
                <a:lnTo>
                  <a:pt x="128570" y="22938"/>
                </a:lnTo>
                <a:lnTo>
                  <a:pt x="128570" y="22937"/>
                </a:lnTo>
                <a:lnTo>
                  <a:pt x="128570" y="22936"/>
                </a:lnTo>
                <a:lnTo>
                  <a:pt x="128570" y="22929"/>
                </a:lnTo>
                <a:lnTo>
                  <a:pt x="128572" y="22923"/>
                </a:lnTo>
                <a:lnTo>
                  <a:pt x="128572" y="22919"/>
                </a:lnTo>
                <a:lnTo>
                  <a:pt x="128573" y="22916"/>
                </a:lnTo>
                <a:lnTo>
                  <a:pt x="128568" y="22914"/>
                </a:lnTo>
                <a:lnTo>
                  <a:pt x="128567" y="22914"/>
                </a:lnTo>
                <a:lnTo>
                  <a:pt x="128562" y="22917"/>
                </a:lnTo>
                <a:lnTo>
                  <a:pt x="128559" y="22919"/>
                </a:lnTo>
                <a:lnTo>
                  <a:pt x="128556" y="22924"/>
                </a:lnTo>
                <a:lnTo>
                  <a:pt x="128556" y="22932"/>
                </a:lnTo>
                <a:lnTo>
                  <a:pt x="128555" y="22934"/>
                </a:lnTo>
                <a:lnTo>
                  <a:pt x="128554" y="22936"/>
                </a:lnTo>
                <a:lnTo>
                  <a:pt x="128553" y="22951"/>
                </a:lnTo>
                <a:lnTo>
                  <a:pt x="128548" y="22953"/>
                </a:lnTo>
                <a:lnTo>
                  <a:pt x="128541" y="22954"/>
                </a:lnTo>
                <a:lnTo>
                  <a:pt x="128536" y="22954"/>
                </a:lnTo>
                <a:lnTo>
                  <a:pt x="128529" y="22952"/>
                </a:lnTo>
                <a:lnTo>
                  <a:pt x="128526" y="22951"/>
                </a:lnTo>
                <a:lnTo>
                  <a:pt x="128523" y="22950"/>
                </a:lnTo>
                <a:lnTo>
                  <a:pt x="128519" y="22946"/>
                </a:lnTo>
                <a:lnTo>
                  <a:pt x="128518" y="22944"/>
                </a:lnTo>
                <a:lnTo>
                  <a:pt x="128517" y="22944"/>
                </a:lnTo>
                <a:lnTo>
                  <a:pt x="128515" y="22943"/>
                </a:lnTo>
                <a:lnTo>
                  <a:pt x="128514" y="22942"/>
                </a:lnTo>
                <a:lnTo>
                  <a:pt x="128513" y="22941"/>
                </a:lnTo>
                <a:lnTo>
                  <a:pt x="128512" y="22940"/>
                </a:lnTo>
                <a:lnTo>
                  <a:pt x="128507" y="22938"/>
                </a:lnTo>
                <a:lnTo>
                  <a:pt x="128503" y="22937"/>
                </a:lnTo>
                <a:lnTo>
                  <a:pt x="128496" y="22935"/>
                </a:lnTo>
                <a:lnTo>
                  <a:pt x="128495" y="22935"/>
                </a:lnTo>
                <a:lnTo>
                  <a:pt x="128493" y="22935"/>
                </a:lnTo>
                <a:lnTo>
                  <a:pt x="128485" y="22935"/>
                </a:lnTo>
                <a:lnTo>
                  <a:pt x="128479" y="22933"/>
                </a:lnTo>
                <a:lnTo>
                  <a:pt x="128475" y="22926"/>
                </a:lnTo>
                <a:lnTo>
                  <a:pt x="128475" y="22917"/>
                </a:lnTo>
                <a:lnTo>
                  <a:pt x="128477" y="22917"/>
                </a:lnTo>
                <a:lnTo>
                  <a:pt x="128482" y="22915"/>
                </a:lnTo>
                <a:lnTo>
                  <a:pt x="128482" y="22913"/>
                </a:lnTo>
                <a:lnTo>
                  <a:pt x="128482" y="22908"/>
                </a:lnTo>
                <a:lnTo>
                  <a:pt x="128481" y="22906"/>
                </a:lnTo>
                <a:lnTo>
                  <a:pt x="128479" y="22901"/>
                </a:lnTo>
                <a:lnTo>
                  <a:pt x="128470" y="22907"/>
                </a:lnTo>
                <a:lnTo>
                  <a:pt x="128468" y="22908"/>
                </a:lnTo>
                <a:lnTo>
                  <a:pt x="128459" y="22914"/>
                </a:lnTo>
                <a:lnTo>
                  <a:pt x="128458" y="22915"/>
                </a:lnTo>
                <a:lnTo>
                  <a:pt x="128450" y="22920"/>
                </a:lnTo>
                <a:lnTo>
                  <a:pt x="128443" y="22925"/>
                </a:lnTo>
                <a:lnTo>
                  <a:pt x="128433" y="22931"/>
                </a:lnTo>
                <a:lnTo>
                  <a:pt x="128429" y="22931"/>
                </a:lnTo>
                <a:lnTo>
                  <a:pt x="128424" y="22931"/>
                </a:lnTo>
                <a:lnTo>
                  <a:pt x="128417" y="22928"/>
                </a:lnTo>
                <a:lnTo>
                  <a:pt x="128416" y="22926"/>
                </a:lnTo>
                <a:lnTo>
                  <a:pt x="128415" y="22924"/>
                </a:lnTo>
                <a:lnTo>
                  <a:pt x="128412" y="22923"/>
                </a:lnTo>
                <a:lnTo>
                  <a:pt x="128411" y="22923"/>
                </a:lnTo>
                <a:lnTo>
                  <a:pt x="128406" y="22923"/>
                </a:lnTo>
                <a:lnTo>
                  <a:pt x="128404" y="22923"/>
                </a:lnTo>
                <a:lnTo>
                  <a:pt x="128399" y="22924"/>
                </a:lnTo>
                <a:lnTo>
                  <a:pt x="128399" y="22928"/>
                </a:lnTo>
                <a:lnTo>
                  <a:pt x="128399" y="22929"/>
                </a:lnTo>
                <a:lnTo>
                  <a:pt x="128402" y="22933"/>
                </a:lnTo>
                <a:lnTo>
                  <a:pt x="128404" y="22935"/>
                </a:lnTo>
                <a:lnTo>
                  <a:pt x="128407" y="22940"/>
                </a:lnTo>
                <a:lnTo>
                  <a:pt x="128408" y="22948"/>
                </a:lnTo>
                <a:lnTo>
                  <a:pt x="128404" y="22954"/>
                </a:lnTo>
                <a:lnTo>
                  <a:pt x="128400" y="22956"/>
                </a:lnTo>
                <a:lnTo>
                  <a:pt x="128390" y="22962"/>
                </a:lnTo>
                <a:lnTo>
                  <a:pt x="128387" y="22962"/>
                </a:lnTo>
                <a:lnTo>
                  <a:pt x="128385" y="22961"/>
                </a:lnTo>
                <a:lnTo>
                  <a:pt x="128378" y="22958"/>
                </a:lnTo>
                <a:lnTo>
                  <a:pt x="128373" y="22956"/>
                </a:lnTo>
                <a:lnTo>
                  <a:pt x="128372" y="22956"/>
                </a:lnTo>
                <a:lnTo>
                  <a:pt x="128369" y="22954"/>
                </a:lnTo>
                <a:lnTo>
                  <a:pt x="128363" y="22953"/>
                </a:lnTo>
                <a:lnTo>
                  <a:pt x="128351" y="22953"/>
                </a:lnTo>
                <a:lnTo>
                  <a:pt x="128329" y="22957"/>
                </a:lnTo>
                <a:lnTo>
                  <a:pt x="128325" y="22959"/>
                </a:lnTo>
                <a:lnTo>
                  <a:pt x="128321" y="22961"/>
                </a:lnTo>
                <a:lnTo>
                  <a:pt x="128318" y="22967"/>
                </a:lnTo>
                <a:lnTo>
                  <a:pt x="128318" y="22967"/>
                </a:lnTo>
                <a:lnTo>
                  <a:pt x="128317" y="22969"/>
                </a:lnTo>
                <a:lnTo>
                  <a:pt x="128315" y="22970"/>
                </a:lnTo>
                <a:lnTo>
                  <a:pt x="128315" y="22970"/>
                </a:lnTo>
                <a:lnTo>
                  <a:pt x="128315" y="22970"/>
                </a:lnTo>
                <a:lnTo>
                  <a:pt x="128314" y="22971"/>
                </a:lnTo>
                <a:lnTo>
                  <a:pt x="128305" y="22972"/>
                </a:lnTo>
                <a:lnTo>
                  <a:pt x="128302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3" y="22972"/>
                </a:lnTo>
                <a:lnTo>
                  <a:pt x="128284" y="22969"/>
                </a:lnTo>
                <a:lnTo>
                  <a:pt x="128283" y="22968"/>
                </a:lnTo>
                <a:lnTo>
                  <a:pt x="128283" y="22967"/>
                </a:lnTo>
                <a:lnTo>
                  <a:pt x="128281" y="22966"/>
                </a:lnTo>
                <a:lnTo>
                  <a:pt x="128275" y="22960"/>
                </a:lnTo>
                <a:lnTo>
                  <a:pt x="128275" y="22959"/>
                </a:lnTo>
                <a:lnTo>
                  <a:pt x="128273" y="22955"/>
                </a:lnTo>
                <a:lnTo>
                  <a:pt x="128273" y="22954"/>
                </a:lnTo>
                <a:lnTo>
                  <a:pt x="128271" y="22950"/>
                </a:lnTo>
                <a:lnTo>
                  <a:pt x="128267" y="22946"/>
                </a:lnTo>
                <a:lnTo>
                  <a:pt x="128266" y="22946"/>
                </a:lnTo>
                <a:lnTo>
                  <a:pt x="128266" y="22946"/>
                </a:lnTo>
                <a:lnTo>
                  <a:pt x="128261" y="22945"/>
                </a:lnTo>
                <a:lnTo>
                  <a:pt x="128258" y="22945"/>
                </a:lnTo>
                <a:lnTo>
                  <a:pt x="128248" y="22948"/>
                </a:lnTo>
                <a:lnTo>
                  <a:pt x="128247" y="22949"/>
                </a:lnTo>
                <a:lnTo>
                  <a:pt x="128240" y="22952"/>
                </a:lnTo>
                <a:lnTo>
                  <a:pt x="128233" y="22956"/>
                </a:lnTo>
                <a:lnTo>
                  <a:pt x="128232" y="22957"/>
                </a:lnTo>
                <a:lnTo>
                  <a:pt x="128227" y="22961"/>
                </a:lnTo>
                <a:lnTo>
                  <a:pt x="128206" y="22964"/>
                </a:lnTo>
                <a:lnTo>
                  <a:pt x="128195" y="22964"/>
                </a:lnTo>
                <a:lnTo>
                  <a:pt x="128186" y="22964"/>
                </a:lnTo>
                <a:lnTo>
                  <a:pt x="128174" y="22964"/>
                </a:lnTo>
                <a:lnTo>
                  <a:pt x="128173" y="22964"/>
                </a:lnTo>
                <a:lnTo>
                  <a:pt x="128170" y="22964"/>
                </a:lnTo>
                <a:lnTo>
                  <a:pt x="128165" y="22964"/>
                </a:lnTo>
                <a:lnTo>
                  <a:pt x="128163" y="22963"/>
                </a:lnTo>
                <a:lnTo>
                  <a:pt x="128160" y="22962"/>
                </a:lnTo>
                <a:lnTo>
                  <a:pt x="128154" y="22962"/>
                </a:lnTo>
                <a:lnTo>
                  <a:pt x="128150" y="22962"/>
                </a:lnTo>
                <a:lnTo>
                  <a:pt x="128147" y="22961"/>
                </a:lnTo>
                <a:lnTo>
                  <a:pt x="128143" y="22960"/>
                </a:lnTo>
                <a:lnTo>
                  <a:pt x="128128" y="22960"/>
                </a:lnTo>
                <a:lnTo>
                  <a:pt x="128118" y="22960"/>
                </a:lnTo>
                <a:lnTo>
                  <a:pt x="128107" y="22958"/>
                </a:lnTo>
                <a:lnTo>
                  <a:pt x="128097" y="22956"/>
                </a:lnTo>
                <a:lnTo>
                  <a:pt x="128083" y="22950"/>
                </a:lnTo>
                <a:lnTo>
                  <a:pt x="128082" y="22950"/>
                </a:lnTo>
                <a:lnTo>
                  <a:pt x="128056" y="22945"/>
                </a:lnTo>
                <a:lnTo>
                  <a:pt x="128044" y="22941"/>
                </a:lnTo>
                <a:lnTo>
                  <a:pt x="128031" y="22939"/>
                </a:lnTo>
                <a:lnTo>
                  <a:pt x="128016" y="22936"/>
                </a:lnTo>
                <a:lnTo>
                  <a:pt x="127998" y="22936"/>
                </a:lnTo>
                <a:lnTo>
                  <a:pt x="127964" y="22936"/>
                </a:lnTo>
                <a:lnTo>
                  <a:pt x="127919" y="22941"/>
                </a:lnTo>
                <a:lnTo>
                  <a:pt x="127906" y="22942"/>
                </a:lnTo>
                <a:lnTo>
                  <a:pt x="127893" y="22942"/>
                </a:lnTo>
                <a:lnTo>
                  <a:pt x="127888" y="22942"/>
                </a:lnTo>
                <a:lnTo>
                  <a:pt x="127885" y="22942"/>
                </a:lnTo>
                <a:lnTo>
                  <a:pt x="127876" y="22942"/>
                </a:lnTo>
                <a:lnTo>
                  <a:pt x="127867" y="22942"/>
                </a:lnTo>
                <a:lnTo>
                  <a:pt x="127859" y="22942"/>
                </a:lnTo>
                <a:lnTo>
                  <a:pt x="127853" y="22942"/>
                </a:lnTo>
                <a:lnTo>
                  <a:pt x="127847" y="22942"/>
                </a:lnTo>
                <a:lnTo>
                  <a:pt x="127840" y="22942"/>
                </a:lnTo>
                <a:lnTo>
                  <a:pt x="127830" y="22942"/>
                </a:lnTo>
                <a:lnTo>
                  <a:pt x="127820" y="22942"/>
                </a:lnTo>
                <a:lnTo>
                  <a:pt x="127819" y="22942"/>
                </a:lnTo>
                <a:lnTo>
                  <a:pt x="127817" y="22942"/>
                </a:lnTo>
                <a:lnTo>
                  <a:pt x="127786" y="22940"/>
                </a:lnTo>
                <a:lnTo>
                  <a:pt x="127783" y="22943"/>
                </a:lnTo>
                <a:lnTo>
                  <a:pt x="127780" y="22946"/>
                </a:lnTo>
                <a:lnTo>
                  <a:pt x="127772" y="22953"/>
                </a:lnTo>
                <a:lnTo>
                  <a:pt x="127763" y="22953"/>
                </a:lnTo>
                <a:lnTo>
                  <a:pt x="127757" y="22953"/>
                </a:lnTo>
                <a:lnTo>
                  <a:pt x="127753" y="22953"/>
                </a:lnTo>
                <a:lnTo>
                  <a:pt x="127750" y="22953"/>
                </a:lnTo>
                <a:lnTo>
                  <a:pt x="127744" y="22954"/>
                </a:lnTo>
                <a:lnTo>
                  <a:pt x="127730" y="22956"/>
                </a:lnTo>
                <a:lnTo>
                  <a:pt x="127730" y="22959"/>
                </a:lnTo>
                <a:lnTo>
                  <a:pt x="127729" y="22961"/>
                </a:lnTo>
                <a:lnTo>
                  <a:pt x="127727" y="22972"/>
                </a:lnTo>
                <a:lnTo>
                  <a:pt x="127718" y="22983"/>
                </a:lnTo>
                <a:lnTo>
                  <a:pt x="127715" y="22984"/>
                </a:lnTo>
                <a:lnTo>
                  <a:pt x="127713" y="22984"/>
                </a:lnTo>
                <a:lnTo>
                  <a:pt x="127713" y="22984"/>
                </a:lnTo>
                <a:lnTo>
                  <a:pt x="127709" y="22984"/>
                </a:lnTo>
                <a:lnTo>
                  <a:pt x="127707" y="22984"/>
                </a:lnTo>
                <a:lnTo>
                  <a:pt x="127707" y="22995"/>
                </a:lnTo>
                <a:lnTo>
                  <a:pt x="127707" y="22997"/>
                </a:lnTo>
                <a:lnTo>
                  <a:pt x="127706" y="23001"/>
                </a:lnTo>
                <a:lnTo>
                  <a:pt x="127706" y="23005"/>
                </a:lnTo>
                <a:lnTo>
                  <a:pt x="127711" y="23010"/>
                </a:lnTo>
                <a:lnTo>
                  <a:pt x="127711" y="23011"/>
                </a:lnTo>
                <a:lnTo>
                  <a:pt x="127715" y="23012"/>
                </a:lnTo>
                <a:lnTo>
                  <a:pt x="127716" y="23012"/>
                </a:lnTo>
                <a:lnTo>
                  <a:pt x="127723" y="23014"/>
                </a:lnTo>
                <a:lnTo>
                  <a:pt x="127731" y="23015"/>
                </a:lnTo>
                <a:lnTo>
                  <a:pt x="127734" y="23020"/>
                </a:lnTo>
                <a:lnTo>
                  <a:pt x="127737" y="23025"/>
                </a:lnTo>
                <a:lnTo>
                  <a:pt x="127737" y="23042"/>
                </a:lnTo>
                <a:lnTo>
                  <a:pt x="127726" y="23070"/>
                </a:lnTo>
                <a:lnTo>
                  <a:pt x="127719" y="23078"/>
                </a:lnTo>
                <a:lnTo>
                  <a:pt x="127718" y="23079"/>
                </a:lnTo>
                <a:lnTo>
                  <a:pt x="127717" y="23082"/>
                </a:lnTo>
                <a:lnTo>
                  <a:pt x="127717" y="23083"/>
                </a:lnTo>
                <a:lnTo>
                  <a:pt x="127717" y="23085"/>
                </a:lnTo>
                <a:lnTo>
                  <a:pt x="127716" y="23091"/>
                </a:lnTo>
                <a:lnTo>
                  <a:pt x="127713" y="23105"/>
                </a:lnTo>
                <a:lnTo>
                  <a:pt x="127710" y="23103"/>
                </a:lnTo>
                <a:lnTo>
                  <a:pt x="127708" y="23102"/>
                </a:lnTo>
                <a:lnTo>
                  <a:pt x="127707" y="23101"/>
                </a:lnTo>
                <a:lnTo>
                  <a:pt x="127703" y="23112"/>
                </a:lnTo>
                <a:lnTo>
                  <a:pt x="127702" y="23113"/>
                </a:lnTo>
                <a:lnTo>
                  <a:pt x="127702" y="23113"/>
                </a:lnTo>
                <a:lnTo>
                  <a:pt x="127702" y="23114"/>
                </a:lnTo>
                <a:lnTo>
                  <a:pt x="127694" y="23134"/>
                </a:lnTo>
                <a:lnTo>
                  <a:pt x="127692" y="23137"/>
                </a:lnTo>
                <a:lnTo>
                  <a:pt x="127692" y="23137"/>
                </a:lnTo>
                <a:lnTo>
                  <a:pt x="127689" y="23140"/>
                </a:lnTo>
                <a:lnTo>
                  <a:pt x="127677" y="23153"/>
                </a:lnTo>
                <a:lnTo>
                  <a:pt x="127677" y="23158"/>
                </a:lnTo>
                <a:lnTo>
                  <a:pt x="127676" y="23162"/>
                </a:lnTo>
                <a:lnTo>
                  <a:pt x="127673" y="23176"/>
                </a:lnTo>
                <a:lnTo>
                  <a:pt x="127670" y="23195"/>
                </a:lnTo>
                <a:lnTo>
                  <a:pt x="127662" y="23208"/>
                </a:lnTo>
                <a:lnTo>
                  <a:pt x="127662" y="23208"/>
                </a:lnTo>
                <a:lnTo>
                  <a:pt x="127654" y="23221"/>
                </a:lnTo>
                <a:lnTo>
                  <a:pt x="127612" y="23272"/>
                </a:lnTo>
                <a:lnTo>
                  <a:pt x="127591" y="23285"/>
                </a:lnTo>
                <a:lnTo>
                  <a:pt x="127590" y="23286"/>
                </a:lnTo>
                <a:lnTo>
                  <a:pt x="127576" y="23280"/>
                </a:lnTo>
                <a:lnTo>
                  <a:pt x="127561" y="23277"/>
                </a:lnTo>
                <a:lnTo>
                  <a:pt x="127555" y="23275"/>
                </a:lnTo>
                <a:lnTo>
                  <a:pt x="127538" y="23272"/>
                </a:lnTo>
                <a:lnTo>
                  <a:pt x="127537" y="23272"/>
                </a:lnTo>
                <a:lnTo>
                  <a:pt x="127510" y="23275"/>
                </a:lnTo>
                <a:lnTo>
                  <a:pt x="127508" y="23276"/>
                </a:lnTo>
                <a:lnTo>
                  <a:pt x="127507" y="23277"/>
                </a:lnTo>
                <a:lnTo>
                  <a:pt x="127499" y="23292"/>
                </a:lnTo>
                <a:lnTo>
                  <a:pt x="127493" y="23302"/>
                </a:lnTo>
                <a:lnTo>
                  <a:pt x="127477" y="23306"/>
                </a:lnTo>
                <a:lnTo>
                  <a:pt x="127473" y="23305"/>
                </a:lnTo>
                <a:lnTo>
                  <a:pt x="127471" y="23305"/>
                </a:lnTo>
                <a:lnTo>
                  <a:pt x="127468" y="23305"/>
                </a:lnTo>
                <a:lnTo>
                  <a:pt x="127452" y="23304"/>
                </a:lnTo>
                <a:lnTo>
                  <a:pt x="127431" y="23278"/>
                </a:lnTo>
                <a:lnTo>
                  <a:pt x="127417" y="23261"/>
                </a:lnTo>
                <a:lnTo>
                  <a:pt x="127343" y="23170"/>
                </a:lnTo>
                <a:lnTo>
                  <a:pt x="127307" y="23127"/>
                </a:lnTo>
                <a:lnTo>
                  <a:pt x="127254" y="23062"/>
                </a:lnTo>
                <a:lnTo>
                  <a:pt x="127247" y="23053"/>
                </a:lnTo>
                <a:lnTo>
                  <a:pt x="127177" y="22967"/>
                </a:lnTo>
                <a:lnTo>
                  <a:pt x="127161" y="22947"/>
                </a:lnTo>
                <a:lnTo>
                  <a:pt x="127100" y="22873"/>
                </a:lnTo>
                <a:lnTo>
                  <a:pt x="127089" y="22859"/>
                </a:lnTo>
                <a:lnTo>
                  <a:pt x="127045" y="22805"/>
                </a:lnTo>
                <a:lnTo>
                  <a:pt x="127010" y="22762"/>
                </a:lnTo>
                <a:lnTo>
                  <a:pt x="126992" y="22741"/>
                </a:lnTo>
                <a:lnTo>
                  <a:pt x="126946" y="22684"/>
                </a:lnTo>
                <a:lnTo>
                  <a:pt x="126911" y="22641"/>
                </a:lnTo>
                <a:lnTo>
                  <a:pt x="126854" y="22571"/>
                </a:lnTo>
                <a:lnTo>
                  <a:pt x="126835" y="22547"/>
                </a:lnTo>
                <a:lnTo>
                  <a:pt x="126752" y="22446"/>
                </a:lnTo>
                <a:lnTo>
                  <a:pt x="126716" y="22403"/>
                </a:lnTo>
                <a:lnTo>
                  <a:pt x="126716" y="22403"/>
                </a:lnTo>
                <a:lnTo>
                  <a:pt x="126575" y="22229"/>
                </a:lnTo>
                <a:lnTo>
                  <a:pt x="126575" y="22229"/>
                </a:lnTo>
                <a:lnTo>
                  <a:pt x="126514" y="22154"/>
                </a:lnTo>
                <a:lnTo>
                  <a:pt x="126507" y="22146"/>
                </a:lnTo>
                <a:lnTo>
                  <a:pt x="126501" y="22139"/>
                </a:lnTo>
                <a:lnTo>
                  <a:pt x="126469" y="22099"/>
                </a:lnTo>
                <a:lnTo>
                  <a:pt x="126406" y="22023"/>
                </a:lnTo>
                <a:lnTo>
                  <a:pt x="126387" y="21999"/>
                </a:lnTo>
                <a:lnTo>
                  <a:pt x="126341" y="21942"/>
                </a:lnTo>
                <a:lnTo>
                  <a:pt x="126258" y="21841"/>
                </a:lnTo>
                <a:lnTo>
                  <a:pt x="126258" y="21841"/>
                </a:lnTo>
                <a:lnTo>
                  <a:pt x="126236" y="21814"/>
                </a:lnTo>
                <a:lnTo>
                  <a:pt x="126181" y="21746"/>
                </a:lnTo>
                <a:lnTo>
                  <a:pt x="126063" y="21798"/>
                </a:lnTo>
                <a:lnTo>
                  <a:pt x="126002" y="21825"/>
                </a:lnTo>
                <a:lnTo>
                  <a:pt x="125950" y="21849"/>
                </a:lnTo>
                <a:lnTo>
                  <a:pt x="125784" y="21926"/>
                </a:lnTo>
                <a:lnTo>
                  <a:pt x="125768" y="21933"/>
                </a:lnTo>
                <a:lnTo>
                  <a:pt x="125721" y="21955"/>
                </a:lnTo>
                <a:lnTo>
                  <a:pt x="125719" y="21956"/>
                </a:lnTo>
                <a:lnTo>
                  <a:pt x="125692" y="21969"/>
                </a:lnTo>
                <a:lnTo>
                  <a:pt x="125572" y="22024"/>
                </a:lnTo>
                <a:lnTo>
                  <a:pt x="125511" y="22042"/>
                </a:lnTo>
                <a:lnTo>
                  <a:pt x="125471" y="22065"/>
                </a:lnTo>
                <a:lnTo>
                  <a:pt x="125420" y="22078"/>
                </a:lnTo>
                <a:lnTo>
                  <a:pt x="125380" y="22103"/>
                </a:lnTo>
                <a:lnTo>
                  <a:pt x="125347" y="22121"/>
                </a:lnTo>
                <a:lnTo>
                  <a:pt x="125317" y="22134"/>
                </a:lnTo>
                <a:lnTo>
                  <a:pt x="125265" y="22139"/>
                </a:lnTo>
                <a:lnTo>
                  <a:pt x="125225" y="22161"/>
                </a:lnTo>
                <a:lnTo>
                  <a:pt x="125197" y="22184"/>
                </a:lnTo>
                <a:lnTo>
                  <a:pt x="125155" y="22195"/>
                </a:lnTo>
                <a:lnTo>
                  <a:pt x="125127" y="22211"/>
                </a:lnTo>
                <a:lnTo>
                  <a:pt x="125096" y="22224"/>
                </a:lnTo>
                <a:lnTo>
                  <a:pt x="125087" y="22251"/>
                </a:lnTo>
                <a:lnTo>
                  <a:pt x="125075" y="22274"/>
                </a:lnTo>
                <a:lnTo>
                  <a:pt x="125059" y="22281"/>
                </a:lnTo>
                <a:lnTo>
                  <a:pt x="125035" y="22296"/>
                </a:lnTo>
                <a:lnTo>
                  <a:pt x="125030" y="22299"/>
                </a:lnTo>
                <a:lnTo>
                  <a:pt x="125015" y="22307"/>
                </a:lnTo>
                <a:lnTo>
                  <a:pt x="125014" y="22308"/>
                </a:lnTo>
                <a:lnTo>
                  <a:pt x="125012" y="22310"/>
                </a:lnTo>
                <a:lnTo>
                  <a:pt x="124995" y="22328"/>
                </a:lnTo>
                <a:lnTo>
                  <a:pt x="124979" y="22344"/>
                </a:lnTo>
                <a:lnTo>
                  <a:pt x="124977" y="22345"/>
                </a:lnTo>
                <a:lnTo>
                  <a:pt x="124955" y="22355"/>
                </a:lnTo>
                <a:lnTo>
                  <a:pt x="124950" y="22362"/>
                </a:lnTo>
                <a:lnTo>
                  <a:pt x="124946" y="22366"/>
                </a:lnTo>
                <a:lnTo>
                  <a:pt x="124948" y="22379"/>
                </a:lnTo>
                <a:lnTo>
                  <a:pt x="124951" y="22391"/>
                </a:lnTo>
                <a:lnTo>
                  <a:pt x="124951" y="22401"/>
                </a:lnTo>
                <a:lnTo>
                  <a:pt x="124948" y="22420"/>
                </a:lnTo>
                <a:lnTo>
                  <a:pt x="124944" y="22428"/>
                </a:lnTo>
                <a:lnTo>
                  <a:pt x="124923" y="22427"/>
                </a:lnTo>
                <a:lnTo>
                  <a:pt x="124912" y="22427"/>
                </a:lnTo>
                <a:lnTo>
                  <a:pt x="124906" y="22439"/>
                </a:lnTo>
                <a:lnTo>
                  <a:pt x="124896" y="22446"/>
                </a:lnTo>
                <a:lnTo>
                  <a:pt x="124880" y="22445"/>
                </a:lnTo>
                <a:lnTo>
                  <a:pt x="124870" y="22454"/>
                </a:lnTo>
                <a:lnTo>
                  <a:pt x="124860" y="22465"/>
                </a:lnTo>
                <a:lnTo>
                  <a:pt x="124848" y="22460"/>
                </a:lnTo>
                <a:lnTo>
                  <a:pt x="124845" y="22450"/>
                </a:lnTo>
                <a:lnTo>
                  <a:pt x="124838" y="22450"/>
                </a:lnTo>
                <a:lnTo>
                  <a:pt x="124824" y="22445"/>
                </a:lnTo>
                <a:lnTo>
                  <a:pt x="124807" y="22438"/>
                </a:lnTo>
                <a:lnTo>
                  <a:pt x="124795" y="22441"/>
                </a:lnTo>
                <a:lnTo>
                  <a:pt x="124783" y="22451"/>
                </a:lnTo>
                <a:lnTo>
                  <a:pt x="124782" y="22451"/>
                </a:lnTo>
                <a:lnTo>
                  <a:pt x="124768" y="22466"/>
                </a:lnTo>
                <a:lnTo>
                  <a:pt x="124759" y="22482"/>
                </a:lnTo>
                <a:lnTo>
                  <a:pt x="124746" y="22493"/>
                </a:lnTo>
                <a:lnTo>
                  <a:pt x="124748" y="22498"/>
                </a:lnTo>
                <a:lnTo>
                  <a:pt x="124749" y="22503"/>
                </a:lnTo>
                <a:lnTo>
                  <a:pt x="124743" y="22504"/>
                </a:lnTo>
                <a:lnTo>
                  <a:pt x="124735" y="22504"/>
                </a:lnTo>
                <a:lnTo>
                  <a:pt x="124723" y="22513"/>
                </a:lnTo>
                <a:lnTo>
                  <a:pt x="124723" y="22518"/>
                </a:lnTo>
                <a:lnTo>
                  <a:pt x="124723" y="22532"/>
                </a:lnTo>
                <a:lnTo>
                  <a:pt x="124714" y="22540"/>
                </a:lnTo>
                <a:lnTo>
                  <a:pt x="124710" y="22544"/>
                </a:lnTo>
                <a:lnTo>
                  <a:pt x="124702" y="22547"/>
                </a:lnTo>
                <a:lnTo>
                  <a:pt x="124702" y="22555"/>
                </a:lnTo>
                <a:lnTo>
                  <a:pt x="124696" y="22562"/>
                </a:lnTo>
                <a:lnTo>
                  <a:pt x="124692" y="22566"/>
                </a:lnTo>
                <a:lnTo>
                  <a:pt x="124691" y="22565"/>
                </a:lnTo>
                <a:lnTo>
                  <a:pt x="124681" y="22564"/>
                </a:lnTo>
                <a:lnTo>
                  <a:pt x="124673" y="22569"/>
                </a:lnTo>
                <a:lnTo>
                  <a:pt x="124668" y="22572"/>
                </a:lnTo>
                <a:lnTo>
                  <a:pt x="124653" y="22564"/>
                </a:lnTo>
                <a:lnTo>
                  <a:pt x="124649" y="22561"/>
                </a:lnTo>
                <a:lnTo>
                  <a:pt x="124646" y="22555"/>
                </a:lnTo>
                <a:lnTo>
                  <a:pt x="124626" y="22553"/>
                </a:lnTo>
                <a:lnTo>
                  <a:pt x="124615" y="22561"/>
                </a:lnTo>
                <a:lnTo>
                  <a:pt x="124603" y="22566"/>
                </a:lnTo>
                <a:lnTo>
                  <a:pt x="124592" y="22566"/>
                </a:lnTo>
                <a:lnTo>
                  <a:pt x="124585" y="22575"/>
                </a:lnTo>
                <a:lnTo>
                  <a:pt x="124579" y="22565"/>
                </a:lnTo>
                <a:lnTo>
                  <a:pt x="124567" y="22565"/>
                </a:lnTo>
                <a:lnTo>
                  <a:pt x="124564" y="22576"/>
                </a:lnTo>
                <a:lnTo>
                  <a:pt x="124562" y="22581"/>
                </a:lnTo>
                <a:lnTo>
                  <a:pt x="124555" y="22575"/>
                </a:lnTo>
                <a:lnTo>
                  <a:pt x="124550" y="22571"/>
                </a:lnTo>
                <a:lnTo>
                  <a:pt x="124537" y="22567"/>
                </a:lnTo>
                <a:lnTo>
                  <a:pt x="124522" y="22570"/>
                </a:lnTo>
                <a:lnTo>
                  <a:pt x="124518" y="22571"/>
                </a:lnTo>
                <a:lnTo>
                  <a:pt x="124504" y="22570"/>
                </a:lnTo>
                <a:lnTo>
                  <a:pt x="124500" y="22569"/>
                </a:lnTo>
                <a:lnTo>
                  <a:pt x="124483" y="22568"/>
                </a:lnTo>
                <a:lnTo>
                  <a:pt x="124472" y="22574"/>
                </a:lnTo>
                <a:lnTo>
                  <a:pt x="124461" y="22576"/>
                </a:lnTo>
                <a:lnTo>
                  <a:pt x="124450" y="22580"/>
                </a:lnTo>
                <a:lnTo>
                  <a:pt x="124448" y="22582"/>
                </a:lnTo>
                <a:lnTo>
                  <a:pt x="124433" y="22587"/>
                </a:lnTo>
                <a:lnTo>
                  <a:pt x="124428" y="22588"/>
                </a:lnTo>
                <a:lnTo>
                  <a:pt x="124417" y="22591"/>
                </a:lnTo>
                <a:lnTo>
                  <a:pt x="124409" y="22589"/>
                </a:lnTo>
                <a:lnTo>
                  <a:pt x="124392" y="22585"/>
                </a:lnTo>
                <a:lnTo>
                  <a:pt x="124378" y="22589"/>
                </a:lnTo>
                <a:lnTo>
                  <a:pt x="124358" y="22599"/>
                </a:lnTo>
                <a:lnTo>
                  <a:pt x="124346" y="22605"/>
                </a:lnTo>
                <a:lnTo>
                  <a:pt x="124337" y="22615"/>
                </a:lnTo>
                <a:lnTo>
                  <a:pt x="124330" y="22619"/>
                </a:lnTo>
                <a:lnTo>
                  <a:pt x="124321" y="22624"/>
                </a:lnTo>
                <a:lnTo>
                  <a:pt x="124314" y="22632"/>
                </a:lnTo>
                <a:lnTo>
                  <a:pt x="124313" y="22632"/>
                </a:lnTo>
                <a:lnTo>
                  <a:pt x="124304" y="22638"/>
                </a:lnTo>
                <a:lnTo>
                  <a:pt x="124296" y="22637"/>
                </a:lnTo>
                <a:lnTo>
                  <a:pt x="124293" y="22637"/>
                </a:lnTo>
                <a:lnTo>
                  <a:pt x="124290" y="22637"/>
                </a:lnTo>
                <a:lnTo>
                  <a:pt x="124288" y="22642"/>
                </a:lnTo>
                <a:lnTo>
                  <a:pt x="124286" y="22651"/>
                </a:lnTo>
                <a:lnTo>
                  <a:pt x="124279" y="22652"/>
                </a:lnTo>
                <a:lnTo>
                  <a:pt x="124272" y="22652"/>
                </a:lnTo>
                <a:lnTo>
                  <a:pt x="124267" y="22652"/>
                </a:lnTo>
                <a:lnTo>
                  <a:pt x="124258" y="22659"/>
                </a:lnTo>
                <a:lnTo>
                  <a:pt x="124250" y="22663"/>
                </a:lnTo>
                <a:lnTo>
                  <a:pt x="124248" y="22665"/>
                </a:lnTo>
                <a:lnTo>
                  <a:pt x="124231" y="22670"/>
                </a:lnTo>
                <a:lnTo>
                  <a:pt x="124222" y="22668"/>
                </a:lnTo>
                <a:lnTo>
                  <a:pt x="124207" y="22669"/>
                </a:lnTo>
                <a:lnTo>
                  <a:pt x="124202" y="22678"/>
                </a:lnTo>
                <a:lnTo>
                  <a:pt x="124198" y="22688"/>
                </a:lnTo>
                <a:lnTo>
                  <a:pt x="124191" y="22703"/>
                </a:lnTo>
                <a:lnTo>
                  <a:pt x="124169" y="22708"/>
                </a:lnTo>
                <a:lnTo>
                  <a:pt x="124160" y="22698"/>
                </a:lnTo>
                <a:lnTo>
                  <a:pt x="124143" y="22696"/>
                </a:lnTo>
                <a:lnTo>
                  <a:pt x="124132" y="22692"/>
                </a:lnTo>
                <a:lnTo>
                  <a:pt x="124121" y="22689"/>
                </a:lnTo>
                <a:lnTo>
                  <a:pt x="124102" y="22681"/>
                </a:lnTo>
                <a:lnTo>
                  <a:pt x="124084" y="22684"/>
                </a:lnTo>
                <a:lnTo>
                  <a:pt x="124067" y="22695"/>
                </a:lnTo>
                <a:lnTo>
                  <a:pt x="124065" y="22697"/>
                </a:lnTo>
                <a:lnTo>
                  <a:pt x="124059" y="22704"/>
                </a:lnTo>
                <a:lnTo>
                  <a:pt x="124042" y="22703"/>
                </a:lnTo>
                <a:lnTo>
                  <a:pt x="124011" y="22701"/>
                </a:lnTo>
                <a:lnTo>
                  <a:pt x="123990" y="22716"/>
                </a:lnTo>
                <a:lnTo>
                  <a:pt x="123962" y="22718"/>
                </a:lnTo>
                <a:lnTo>
                  <a:pt x="123936" y="22709"/>
                </a:lnTo>
                <a:lnTo>
                  <a:pt x="123897" y="22705"/>
                </a:lnTo>
                <a:lnTo>
                  <a:pt x="123879" y="22717"/>
                </a:lnTo>
                <a:lnTo>
                  <a:pt x="123863" y="22736"/>
                </a:lnTo>
                <a:lnTo>
                  <a:pt x="123850" y="22748"/>
                </a:lnTo>
                <a:lnTo>
                  <a:pt x="123826" y="22761"/>
                </a:lnTo>
                <a:lnTo>
                  <a:pt x="123819" y="22764"/>
                </a:lnTo>
                <a:lnTo>
                  <a:pt x="123804" y="22772"/>
                </a:lnTo>
                <a:lnTo>
                  <a:pt x="123791" y="22773"/>
                </a:lnTo>
                <a:lnTo>
                  <a:pt x="123773" y="22785"/>
                </a:lnTo>
                <a:lnTo>
                  <a:pt x="123754" y="22793"/>
                </a:lnTo>
                <a:lnTo>
                  <a:pt x="123745" y="22797"/>
                </a:lnTo>
                <a:lnTo>
                  <a:pt x="123723" y="22817"/>
                </a:lnTo>
                <a:lnTo>
                  <a:pt x="123694" y="22835"/>
                </a:lnTo>
                <a:lnTo>
                  <a:pt x="123684" y="22854"/>
                </a:lnTo>
                <a:lnTo>
                  <a:pt x="123681" y="22872"/>
                </a:lnTo>
                <a:lnTo>
                  <a:pt x="123678" y="22884"/>
                </a:lnTo>
                <a:lnTo>
                  <a:pt x="123671" y="22905"/>
                </a:lnTo>
                <a:lnTo>
                  <a:pt x="123665" y="22921"/>
                </a:lnTo>
                <a:lnTo>
                  <a:pt x="123661" y="22946"/>
                </a:lnTo>
                <a:lnTo>
                  <a:pt x="123650" y="22960"/>
                </a:lnTo>
                <a:lnTo>
                  <a:pt x="123649" y="22961"/>
                </a:lnTo>
                <a:lnTo>
                  <a:pt x="123639" y="22982"/>
                </a:lnTo>
                <a:lnTo>
                  <a:pt x="123626" y="22992"/>
                </a:lnTo>
                <a:lnTo>
                  <a:pt x="123608" y="22999"/>
                </a:lnTo>
                <a:lnTo>
                  <a:pt x="123585" y="23006"/>
                </a:lnTo>
                <a:lnTo>
                  <a:pt x="123576" y="23008"/>
                </a:lnTo>
                <a:lnTo>
                  <a:pt x="123574" y="23008"/>
                </a:lnTo>
                <a:lnTo>
                  <a:pt x="123568" y="23010"/>
                </a:lnTo>
                <a:lnTo>
                  <a:pt x="123544" y="23016"/>
                </a:lnTo>
                <a:lnTo>
                  <a:pt x="123533" y="23018"/>
                </a:lnTo>
                <a:lnTo>
                  <a:pt x="123520" y="23022"/>
                </a:lnTo>
                <a:lnTo>
                  <a:pt x="123513" y="23024"/>
                </a:lnTo>
                <a:lnTo>
                  <a:pt x="123509" y="23025"/>
                </a:lnTo>
                <a:lnTo>
                  <a:pt x="123498" y="23029"/>
                </a:lnTo>
                <a:lnTo>
                  <a:pt x="123488" y="23036"/>
                </a:lnTo>
                <a:lnTo>
                  <a:pt x="123486" y="23037"/>
                </a:lnTo>
                <a:lnTo>
                  <a:pt x="123482" y="23039"/>
                </a:lnTo>
                <a:lnTo>
                  <a:pt x="123481" y="23040"/>
                </a:lnTo>
                <a:lnTo>
                  <a:pt x="123476" y="23041"/>
                </a:lnTo>
                <a:lnTo>
                  <a:pt x="123464" y="23047"/>
                </a:lnTo>
                <a:lnTo>
                  <a:pt x="123447" y="23058"/>
                </a:lnTo>
                <a:lnTo>
                  <a:pt x="123441" y="23068"/>
                </a:lnTo>
                <a:lnTo>
                  <a:pt x="123430" y="23081"/>
                </a:lnTo>
                <a:lnTo>
                  <a:pt x="123417" y="23091"/>
                </a:lnTo>
                <a:lnTo>
                  <a:pt x="123397" y="23098"/>
                </a:lnTo>
                <a:lnTo>
                  <a:pt x="123375" y="23106"/>
                </a:lnTo>
                <a:lnTo>
                  <a:pt x="123355" y="23115"/>
                </a:lnTo>
                <a:lnTo>
                  <a:pt x="123339" y="23126"/>
                </a:lnTo>
                <a:lnTo>
                  <a:pt x="123328" y="23126"/>
                </a:lnTo>
                <a:lnTo>
                  <a:pt x="123318" y="23133"/>
                </a:lnTo>
                <a:lnTo>
                  <a:pt x="123316" y="23133"/>
                </a:lnTo>
                <a:lnTo>
                  <a:pt x="123305" y="23141"/>
                </a:lnTo>
                <a:lnTo>
                  <a:pt x="123294" y="23141"/>
                </a:lnTo>
                <a:lnTo>
                  <a:pt x="123284" y="23148"/>
                </a:lnTo>
                <a:lnTo>
                  <a:pt x="123256" y="23148"/>
                </a:lnTo>
                <a:lnTo>
                  <a:pt x="123241" y="23132"/>
                </a:lnTo>
                <a:lnTo>
                  <a:pt x="123233" y="23129"/>
                </a:lnTo>
                <a:lnTo>
                  <a:pt x="123223" y="23125"/>
                </a:lnTo>
                <a:lnTo>
                  <a:pt x="123222" y="23125"/>
                </a:lnTo>
                <a:lnTo>
                  <a:pt x="123220" y="23125"/>
                </a:lnTo>
                <a:lnTo>
                  <a:pt x="123213" y="23128"/>
                </a:lnTo>
                <a:lnTo>
                  <a:pt x="123207" y="23130"/>
                </a:lnTo>
                <a:lnTo>
                  <a:pt x="123199" y="23133"/>
                </a:lnTo>
                <a:lnTo>
                  <a:pt x="123188" y="23127"/>
                </a:lnTo>
                <a:lnTo>
                  <a:pt x="123186" y="23129"/>
                </a:lnTo>
                <a:lnTo>
                  <a:pt x="123186" y="23129"/>
                </a:lnTo>
                <a:lnTo>
                  <a:pt x="123184" y="23130"/>
                </a:lnTo>
                <a:lnTo>
                  <a:pt x="123167" y="23134"/>
                </a:lnTo>
                <a:lnTo>
                  <a:pt x="123165" y="23135"/>
                </a:lnTo>
                <a:lnTo>
                  <a:pt x="123165" y="23136"/>
                </a:lnTo>
                <a:lnTo>
                  <a:pt x="123164" y="23136"/>
                </a:lnTo>
                <a:lnTo>
                  <a:pt x="123163" y="23137"/>
                </a:lnTo>
                <a:lnTo>
                  <a:pt x="123145" y="23141"/>
                </a:lnTo>
                <a:lnTo>
                  <a:pt x="123125" y="23125"/>
                </a:lnTo>
                <a:lnTo>
                  <a:pt x="123115" y="23124"/>
                </a:lnTo>
                <a:lnTo>
                  <a:pt x="123114" y="23124"/>
                </a:lnTo>
                <a:lnTo>
                  <a:pt x="123101" y="23123"/>
                </a:lnTo>
                <a:lnTo>
                  <a:pt x="123099" y="23125"/>
                </a:lnTo>
                <a:lnTo>
                  <a:pt x="123096" y="23127"/>
                </a:lnTo>
                <a:lnTo>
                  <a:pt x="123092" y="23137"/>
                </a:lnTo>
                <a:lnTo>
                  <a:pt x="123089" y="23142"/>
                </a:lnTo>
                <a:lnTo>
                  <a:pt x="123089" y="23142"/>
                </a:lnTo>
                <a:lnTo>
                  <a:pt x="123089" y="23142"/>
                </a:lnTo>
                <a:lnTo>
                  <a:pt x="123086" y="23147"/>
                </a:lnTo>
                <a:lnTo>
                  <a:pt x="123068" y="23162"/>
                </a:lnTo>
                <a:lnTo>
                  <a:pt x="123064" y="23166"/>
                </a:lnTo>
                <a:lnTo>
                  <a:pt x="123053" y="23169"/>
                </a:lnTo>
                <a:lnTo>
                  <a:pt x="123049" y="23170"/>
                </a:lnTo>
                <a:lnTo>
                  <a:pt x="123045" y="23170"/>
                </a:lnTo>
                <a:lnTo>
                  <a:pt x="123042" y="23171"/>
                </a:lnTo>
                <a:lnTo>
                  <a:pt x="123034" y="23171"/>
                </a:lnTo>
                <a:lnTo>
                  <a:pt x="123031" y="23171"/>
                </a:lnTo>
                <a:lnTo>
                  <a:pt x="123027" y="23171"/>
                </a:lnTo>
                <a:lnTo>
                  <a:pt x="123018" y="23174"/>
                </a:lnTo>
                <a:lnTo>
                  <a:pt x="123016" y="23175"/>
                </a:lnTo>
                <a:lnTo>
                  <a:pt x="123013" y="23177"/>
                </a:lnTo>
                <a:lnTo>
                  <a:pt x="123012" y="23177"/>
                </a:lnTo>
                <a:lnTo>
                  <a:pt x="123011" y="23177"/>
                </a:lnTo>
                <a:lnTo>
                  <a:pt x="123007" y="23179"/>
                </a:lnTo>
                <a:lnTo>
                  <a:pt x="123000" y="23184"/>
                </a:lnTo>
                <a:lnTo>
                  <a:pt x="122998" y="23187"/>
                </a:lnTo>
                <a:lnTo>
                  <a:pt x="122997" y="23188"/>
                </a:lnTo>
                <a:lnTo>
                  <a:pt x="122992" y="23192"/>
                </a:lnTo>
                <a:lnTo>
                  <a:pt x="122992" y="23192"/>
                </a:lnTo>
                <a:lnTo>
                  <a:pt x="122990" y="23192"/>
                </a:lnTo>
                <a:lnTo>
                  <a:pt x="122985" y="23196"/>
                </a:lnTo>
                <a:lnTo>
                  <a:pt x="122981" y="23200"/>
                </a:lnTo>
                <a:lnTo>
                  <a:pt x="122981" y="23202"/>
                </a:lnTo>
                <a:lnTo>
                  <a:pt x="122979" y="23205"/>
                </a:lnTo>
                <a:lnTo>
                  <a:pt x="122976" y="23207"/>
                </a:lnTo>
                <a:lnTo>
                  <a:pt x="122969" y="23210"/>
                </a:lnTo>
                <a:lnTo>
                  <a:pt x="122967" y="23210"/>
                </a:lnTo>
                <a:lnTo>
                  <a:pt x="122965" y="23211"/>
                </a:lnTo>
                <a:lnTo>
                  <a:pt x="122962" y="23214"/>
                </a:lnTo>
                <a:lnTo>
                  <a:pt x="122959" y="23217"/>
                </a:lnTo>
                <a:lnTo>
                  <a:pt x="122955" y="23223"/>
                </a:lnTo>
                <a:lnTo>
                  <a:pt x="122950" y="23223"/>
                </a:lnTo>
                <a:lnTo>
                  <a:pt x="122948" y="23222"/>
                </a:lnTo>
                <a:lnTo>
                  <a:pt x="122947" y="23221"/>
                </a:lnTo>
                <a:lnTo>
                  <a:pt x="122941" y="23219"/>
                </a:lnTo>
                <a:lnTo>
                  <a:pt x="122938" y="23219"/>
                </a:lnTo>
                <a:lnTo>
                  <a:pt x="122936" y="23219"/>
                </a:lnTo>
                <a:lnTo>
                  <a:pt x="122921" y="23220"/>
                </a:lnTo>
                <a:lnTo>
                  <a:pt x="122918" y="23219"/>
                </a:lnTo>
                <a:lnTo>
                  <a:pt x="122915" y="23218"/>
                </a:lnTo>
                <a:lnTo>
                  <a:pt x="122914" y="23217"/>
                </a:lnTo>
                <a:lnTo>
                  <a:pt x="122905" y="23212"/>
                </a:lnTo>
                <a:lnTo>
                  <a:pt x="122904" y="23212"/>
                </a:lnTo>
                <a:lnTo>
                  <a:pt x="122899" y="23211"/>
                </a:lnTo>
                <a:lnTo>
                  <a:pt x="122894" y="23212"/>
                </a:lnTo>
                <a:lnTo>
                  <a:pt x="122893" y="23212"/>
                </a:lnTo>
                <a:lnTo>
                  <a:pt x="122880" y="23221"/>
                </a:lnTo>
                <a:lnTo>
                  <a:pt x="122867" y="23217"/>
                </a:lnTo>
                <a:lnTo>
                  <a:pt x="122866" y="23217"/>
                </a:lnTo>
                <a:lnTo>
                  <a:pt x="122866" y="23217"/>
                </a:lnTo>
                <a:lnTo>
                  <a:pt x="122864" y="23217"/>
                </a:lnTo>
                <a:lnTo>
                  <a:pt x="122862" y="23217"/>
                </a:lnTo>
                <a:lnTo>
                  <a:pt x="122856" y="23218"/>
                </a:lnTo>
                <a:lnTo>
                  <a:pt x="122853" y="23219"/>
                </a:lnTo>
                <a:lnTo>
                  <a:pt x="122849" y="23221"/>
                </a:lnTo>
                <a:lnTo>
                  <a:pt x="122845" y="23223"/>
                </a:lnTo>
                <a:lnTo>
                  <a:pt x="122833" y="23228"/>
                </a:lnTo>
                <a:lnTo>
                  <a:pt x="122818" y="23229"/>
                </a:lnTo>
                <a:lnTo>
                  <a:pt x="122817" y="23229"/>
                </a:lnTo>
                <a:lnTo>
                  <a:pt x="122817" y="23229"/>
                </a:lnTo>
                <a:lnTo>
                  <a:pt x="122817" y="23229"/>
                </a:lnTo>
                <a:lnTo>
                  <a:pt x="122815" y="23229"/>
                </a:lnTo>
                <a:lnTo>
                  <a:pt x="122801" y="23229"/>
                </a:lnTo>
                <a:lnTo>
                  <a:pt x="122800" y="23233"/>
                </a:lnTo>
                <a:lnTo>
                  <a:pt x="122800" y="23234"/>
                </a:lnTo>
                <a:lnTo>
                  <a:pt x="122800" y="23234"/>
                </a:lnTo>
                <a:lnTo>
                  <a:pt x="122801" y="23237"/>
                </a:lnTo>
                <a:lnTo>
                  <a:pt x="122805" y="23240"/>
                </a:lnTo>
                <a:lnTo>
                  <a:pt x="122811" y="23245"/>
                </a:lnTo>
                <a:lnTo>
                  <a:pt x="122810" y="23250"/>
                </a:lnTo>
                <a:lnTo>
                  <a:pt x="122810" y="23255"/>
                </a:lnTo>
                <a:lnTo>
                  <a:pt x="122811" y="23261"/>
                </a:lnTo>
                <a:lnTo>
                  <a:pt x="122813" y="23265"/>
                </a:lnTo>
                <a:lnTo>
                  <a:pt x="122817" y="23270"/>
                </a:lnTo>
                <a:lnTo>
                  <a:pt x="122821" y="23279"/>
                </a:lnTo>
                <a:lnTo>
                  <a:pt x="122818" y="23281"/>
                </a:lnTo>
                <a:lnTo>
                  <a:pt x="122812" y="23281"/>
                </a:lnTo>
                <a:lnTo>
                  <a:pt x="122806" y="23278"/>
                </a:lnTo>
                <a:lnTo>
                  <a:pt x="122802" y="23277"/>
                </a:lnTo>
                <a:lnTo>
                  <a:pt x="122797" y="23280"/>
                </a:lnTo>
                <a:lnTo>
                  <a:pt x="122792" y="23277"/>
                </a:lnTo>
                <a:lnTo>
                  <a:pt x="122792" y="23275"/>
                </a:lnTo>
                <a:lnTo>
                  <a:pt x="122792" y="23271"/>
                </a:lnTo>
                <a:lnTo>
                  <a:pt x="122788" y="23267"/>
                </a:lnTo>
                <a:lnTo>
                  <a:pt x="122783" y="23272"/>
                </a:lnTo>
                <a:lnTo>
                  <a:pt x="122783" y="23276"/>
                </a:lnTo>
                <a:lnTo>
                  <a:pt x="122780" y="23281"/>
                </a:lnTo>
                <a:lnTo>
                  <a:pt x="122773" y="23285"/>
                </a:lnTo>
                <a:lnTo>
                  <a:pt x="122772" y="23289"/>
                </a:lnTo>
                <a:lnTo>
                  <a:pt x="122770" y="23294"/>
                </a:lnTo>
                <a:lnTo>
                  <a:pt x="122765" y="23300"/>
                </a:lnTo>
                <a:lnTo>
                  <a:pt x="122762" y="23304"/>
                </a:lnTo>
                <a:lnTo>
                  <a:pt x="122756" y="23306"/>
                </a:lnTo>
                <a:lnTo>
                  <a:pt x="122753" y="23303"/>
                </a:lnTo>
                <a:lnTo>
                  <a:pt x="122743" y="23299"/>
                </a:lnTo>
                <a:lnTo>
                  <a:pt x="122738" y="23300"/>
                </a:lnTo>
                <a:lnTo>
                  <a:pt x="122738" y="23300"/>
                </a:lnTo>
                <a:lnTo>
                  <a:pt x="122733" y="23303"/>
                </a:lnTo>
                <a:lnTo>
                  <a:pt x="122732" y="23304"/>
                </a:lnTo>
                <a:lnTo>
                  <a:pt x="122729" y="23309"/>
                </a:lnTo>
                <a:lnTo>
                  <a:pt x="122723" y="23309"/>
                </a:lnTo>
                <a:lnTo>
                  <a:pt x="122722" y="23309"/>
                </a:lnTo>
                <a:lnTo>
                  <a:pt x="122718" y="23309"/>
                </a:lnTo>
                <a:lnTo>
                  <a:pt x="122713" y="23304"/>
                </a:lnTo>
                <a:lnTo>
                  <a:pt x="122712" y="23303"/>
                </a:lnTo>
                <a:lnTo>
                  <a:pt x="122710" y="23303"/>
                </a:lnTo>
                <a:lnTo>
                  <a:pt x="122708" y="23303"/>
                </a:lnTo>
                <a:lnTo>
                  <a:pt x="122708" y="23303"/>
                </a:lnTo>
                <a:lnTo>
                  <a:pt x="122692" y="23305"/>
                </a:lnTo>
                <a:lnTo>
                  <a:pt x="122690" y="23306"/>
                </a:lnTo>
                <a:lnTo>
                  <a:pt x="122688" y="23307"/>
                </a:lnTo>
                <a:lnTo>
                  <a:pt x="122680" y="23311"/>
                </a:lnTo>
                <a:lnTo>
                  <a:pt x="122678" y="23313"/>
                </a:lnTo>
                <a:lnTo>
                  <a:pt x="122675" y="23317"/>
                </a:lnTo>
                <a:lnTo>
                  <a:pt x="122675" y="23317"/>
                </a:lnTo>
                <a:lnTo>
                  <a:pt x="122675" y="23317"/>
                </a:lnTo>
                <a:lnTo>
                  <a:pt x="122675" y="23318"/>
                </a:lnTo>
                <a:lnTo>
                  <a:pt x="122672" y="23322"/>
                </a:lnTo>
                <a:lnTo>
                  <a:pt x="122672" y="23323"/>
                </a:lnTo>
                <a:lnTo>
                  <a:pt x="122669" y="23325"/>
                </a:lnTo>
                <a:lnTo>
                  <a:pt x="122669" y="23329"/>
                </a:lnTo>
                <a:lnTo>
                  <a:pt x="122672" y="23334"/>
                </a:lnTo>
                <a:lnTo>
                  <a:pt x="122674" y="23338"/>
                </a:lnTo>
                <a:lnTo>
                  <a:pt x="122671" y="23342"/>
                </a:lnTo>
                <a:lnTo>
                  <a:pt x="122667" y="23348"/>
                </a:lnTo>
                <a:lnTo>
                  <a:pt x="122669" y="23351"/>
                </a:lnTo>
                <a:lnTo>
                  <a:pt x="122667" y="23355"/>
                </a:lnTo>
                <a:lnTo>
                  <a:pt x="122664" y="23361"/>
                </a:lnTo>
                <a:lnTo>
                  <a:pt x="122666" y="23368"/>
                </a:lnTo>
                <a:lnTo>
                  <a:pt x="122661" y="23369"/>
                </a:lnTo>
                <a:lnTo>
                  <a:pt x="122657" y="23370"/>
                </a:lnTo>
                <a:lnTo>
                  <a:pt x="122655" y="23370"/>
                </a:lnTo>
                <a:lnTo>
                  <a:pt x="122651" y="23369"/>
                </a:lnTo>
                <a:lnTo>
                  <a:pt x="122647" y="23370"/>
                </a:lnTo>
                <a:lnTo>
                  <a:pt x="122643" y="23376"/>
                </a:lnTo>
                <a:lnTo>
                  <a:pt x="122643" y="23382"/>
                </a:lnTo>
                <a:lnTo>
                  <a:pt x="122639" y="23386"/>
                </a:lnTo>
                <a:lnTo>
                  <a:pt x="122639" y="23390"/>
                </a:lnTo>
                <a:lnTo>
                  <a:pt x="122646" y="23390"/>
                </a:lnTo>
                <a:lnTo>
                  <a:pt x="122647" y="23392"/>
                </a:lnTo>
                <a:lnTo>
                  <a:pt x="122643" y="23405"/>
                </a:lnTo>
                <a:lnTo>
                  <a:pt x="122628" y="23406"/>
                </a:lnTo>
                <a:lnTo>
                  <a:pt x="122625" y="23406"/>
                </a:lnTo>
                <a:lnTo>
                  <a:pt x="122626" y="23413"/>
                </a:lnTo>
                <a:lnTo>
                  <a:pt x="122622" y="23417"/>
                </a:lnTo>
                <a:lnTo>
                  <a:pt x="122621" y="23418"/>
                </a:lnTo>
                <a:lnTo>
                  <a:pt x="122618" y="23418"/>
                </a:lnTo>
                <a:lnTo>
                  <a:pt x="122613" y="23421"/>
                </a:lnTo>
                <a:lnTo>
                  <a:pt x="122603" y="23421"/>
                </a:lnTo>
                <a:lnTo>
                  <a:pt x="122592" y="23423"/>
                </a:lnTo>
                <a:lnTo>
                  <a:pt x="122592" y="23425"/>
                </a:lnTo>
                <a:lnTo>
                  <a:pt x="122588" y="23431"/>
                </a:lnTo>
                <a:lnTo>
                  <a:pt x="122577" y="23448"/>
                </a:lnTo>
                <a:lnTo>
                  <a:pt x="122577" y="23449"/>
                </a:lnTo>
                <a:lnTo>
                  <a:pt x="122577" y="23449"/>
                </a:lnTo>
                <a:lnTo>
                  <a:pt x="122563" y="23480"/>
                </a:lnTo>
                <a:lnTo>
                  <a:pt x="122561" y="23485"/>
                </a:lnTo>
                <a:lnTo>
                  <a:pt x="122570" y="23485"/>
                </a:lnTo>
                <a:lnTo>
                  <a:pt x="122579" y="23488"/>
                </a:lnTo>
                <a:lnTo>
                  <a:pt x="122580" y="23503"/>
                </a:lnTo>
                <a:lnTo>
                  <a:pt x="122576" y="23505"/>
                </a:lnTo>
                <a:lnTo>
                  <a:pt x="122572" y="23505"/>
                </a:lnTo>
                <a:lnTo>
                  <a:pt x="122568" y="23508"/>
                </a:lnTo>
                <a:lnTo>
                  <a:pt x="122562" y="23509"/>
                </a:lnTo>
                <a:lnTo>
                  <a:pt x="122552" y="23509"/>
                </a:lnTo>
                <a:lnTo>
                  <a:pt x="122547" y="23518"/>
                </a:lnTo>
                <a:lnTo>
                  <a:pt x="122541" y="23523"/>
                </a:lnTo>
                <a:lnTo>
                  <a:pt x="122533" y="23524"/>
                </a:lnTo>
                <a:lnTo>
                  <a:pt x="122527" y="23523"/>
                </a:lnTo>
                <a:lnTo>
                  <a:pt x="122525" y="23523"/>
                </a:lnTo>
                <a:lnTo>
                  <a:pt x="122523" y="23525"/>
                </a:lnTo>
                <a:lnTo>
                  <a:pt x="122523" y="23528"/>
                </a:lnTo>
                <a:lnTo>
                  <a:pt x="122520" y="23530"/>
                </a:lnTo>
                <a:lnTo>
                  <a:pt x="122516" y="23532"/>
                </a:lnTo>
                <a:lnTo>
                  <a:pt x="122514" y="23537"/>
                </a:lnTo>
                <a:lnTo>
                  <a:pt x="122509" y="23537"/>
                </a:lnTo>
                <a:lnTo>
                  <a:pt x="122508" y="23538"/>
                </a:lnTo>
                <a:lnTo>
                  <a:pt x="122506" y="23538"/>
                </a:lnTo>
                <a:lnTo>
                  <a:pt x="122504" y="23538"/>
                </a:lnTo>
                <a:lnTo>
                  <a:pt x="122502" y="23540"/>
                </a:lnTo>
                <a:lnTo>
                  <a:pt x="122494" y="23540"/>
                </a:lnTo>
                <a:lnTo>
                  <a:pt x="122492" y="23540"/>
                </a:lnTo>
                <a:lnTo>
                  <a:pt x="122491" y="23540"/>
                </a:lnTo>
                <a:lnTo>
                  <a:pt x="122485" y="23540"/>
                </a:lnTo>
                <a:lnTo>
                  <a:pt x="122479" y="23540"/>
                </a:lnTo>
                <a:lnTo>
                  <a:pt x="122477" y="23538"/>
                </a:lnTo>
                <a:lnTo>
                  <a:pt x="122476" y="23537"/>
                </a:lnTo>
                <a:lnTo>
                  <a:pt x="122474" y="23536"/>
                </a:lnTo>
                <a:lnTo>
                  <a:pt x="122471" y="23535"/>
                </a:lnTo>
                <a:lnTo>
                  <a:pt x="122464" y="23537"/>
                </a:lnTo>
                <a:lnTo>
                  <a:pt x="122458" y="23539"/>
                </a:lnTo>
                <a:lnTo>
                  <a:pt x="122457" y="23542"/>
                </a:lnTo>
                <a:lnTo>
                  <a:pt x="122454" y="23545"/>
                </a:lnTo>
                <a:lnTo>
                  <a:pt x="122453" y="23547"/>
                </a:lnTo>
                <a:lnTo>
                  <a:pt x="122453" y="23548"/>
                </a:lnTo>
                <a:lnTo>
                  <a:pt x="122453" y="23551"/>
                </a:lnTo>
                <a:lnTo>
                  <a:pt x="122450" y="23554"/>
                </a:lnTo>
                <a:lnTo>
                  <a:pt x="122447" y="23558"/>
                </a:lnTo>
                <a:lnTo>
                  <a:pt x="122422" y="23557"/>
                </a:lnTo>
                <a:lnTo>
                  <a:pt x="122417" y="23553"/>
                </a:lnTo>
                <a:lnTo>
                  <a:pt x="122416" y="23552"/>
                </a:lnTo>
                <a:lnTo>
                  <a:pt x="122415" y="23552"/>
                </a:lnTo>
                <a:lnTo>
                  <a:pt x="122415" y="23552"/>
                </a:lnTo>
                <a:lnTo>
                  <a:pt x="122406" y="23558"/>
                </a:lnTo>
                <a:lnTo>
                  <a:pt x="122395" y="23560"/>
                </a:lnTo>
                <a:lnTo>
                  <a:pt x="122382" y="23563"/>
                </a:lnTo>
                <a:lnTo>
                  <a:pt x="122370" y="23564"/>
                </a:lnTo>
                <a:lnTo>
                  <a:pt x="122358" y="23566"/>
                </a:lnTo>
                <a:lnTo>
                  <a:pt x="122357" y="23566"/>
                </a:lnTo>
                <a:lnTo>
                  <a:pt x="122357" y="23566"/>
                </a:lnTo>
                <a:lnTo>
                  <a:pt x="122354" y="23566"/>
                </a:lnTo>
                <a:lnTo>
                  <a:pt x="122353" y="23566"/>
                </a:lnTo>
                <a:lnTo>
                  <a:pt x="122352" y="23565"/>
                </a:lnTo>
                <a:lnTo>
                  <a:pt x="122344" y="23566"/>
                </a:lnTo>
                <a:lnTo>
                  <a:pt x="122344" y="23567"/>
                </a:lnTo>
                <a:lnTo>
                  <a:pt x="122344" y="23570"/>
                </a:lnTo>
                <a:lnTo>
                  <a:pt x="122344" y="23571"/>
                </a:lnTo>
                <a:lnTo>
                  <a:pt x="122344" y="23571"/>
                </a:lnTo>
                <a:lnTo>
                  <a:pt x="122342" y="23571"/>
                </a:lnTo>
                <a:lnTo>
                  <a:pt x="122341" y="23574"/>
                </a:lnTo>
                <a:lnTo>
                  <a:pt x="122339" y="23575"/>
                </a:lnTo>
                <a:lnTo>
                  <a:pt x="122338" y="23577"/>
                </a:lnTo>
                <a:lnTo>
                  <a:pt x="122337" y="23577"/>
                </a:lnTo>
                <a:lnTo>
                  <a:pt x="122337" y="23578"/>
                </a:lnTo>
                <a:lnTo>
                  <a:pt x="122332" y="23581"/>
                </a:lnTo>
                <a:lnTo>
                  <a:pt x="122328" y="23581"/>
                </a:lnTo>
                <a:lnTo>
                  <a:pt x="122327" y="23581"/>
                </a:lnTo>
                <a:lnTo>
                  <a:pt x="122325" y="23581"/>
                </a:lnTo>
                <a:lnTo>
                  <a:pt x="122318" y="23570"/>
                </a:lnTo>
                <a:lnTo>
                  <a:pt x="122317" y="23568"/>
                </a:lnTo>
                <a:lnTo>
                  <a:pt x="122316" y="23565"/>
                </a:lnTo>
                <a:lnTo>
                  <a:pt x="122306" y="23557"/>
                </a:lnTo>
                <a:lnTo>
                  <a:pt x="122303" y="23555"/>
                </a:lnTo>
                <a:lnTo>
                  <a:pt x="122301" y="23553"/>
                </a:lnTo>
                <a:lnTo>
                  <a:pt x="122300" y="23553"/>
                </a:lnTo>
                <a:lnTo>
                  <a:pt x="122299" y="23553"/>
                </a:lnTo>
                <a:lnTo>
                  <a:pt x="122292" y="23551"/>
                </a:lnTo>
                <a:lnTo>
                  <a:pt x="122290" y="23551"/>
                </a:lnTo>
                <a:lnTo>
                  <a:pt x="122289" y="23551"/>
                </a:lnTo>
                <a:lnTo>
                  <a:pt x="122285" y="23551"/>
                </a:lnTo>
                <a:lnTo>
                  <a:pt x="122284" y="23551"/>
                </a:lnTo>
                <a:lnTo>
                  <a:pt x="122278" y="23551"/>
                </a:lnTo>
                <a:lnTo>
                  <a:pt x="122266" y="23554"/>
                </a:lnTo>
                <a:lnTo>
                  <a:pt x="122264" y="23554"/>
                </a:lnTo>
                <a:lnTo>
                  <a:pt x="122261" y="23552"/>
                </a:lnTo>
                <a:lnTo>
                  <a:pt x="122259" y="23549"/>
                </a:lnTo>
                <a:lnTo>
                  <a:pt x="122259" y="23545"/>
                </a:lnTo>
                <a:lnTo>
                  <a:pt x="122257" y="23537"/>
                </a:lnTo>
                <a:lnTo>
                  <a:pt x="122253" y="23531"/>
                </a:lnTo>
                <a:lnTo>
                  <a:pt x="122249" y="23527"/>
                </a:lnTo>
                <a:lnTo>
                  <a:pt x="122246" y="23526"/>
                </a:lnTo>
                <a:lnTo>
                  <a:pt x="122245" y="23526"/>
                </a:lnTo>
                <a:lnTo>
                  <a:pt x="122238" y="23523"/>
                </a:lnTo>
                <a:lnTo>
                  <a:pt x="122238" y="23520"/>
                </a:lnTo>
                <a:lnTo>
                  <a:pt x="122238" y="23516"/>
                </a:lnTo>
                <a:lnTo>
                  <a:pt x="122231" y="23500"/>
                </a:lnTo>
                <a:lnTo>
                  <a:pt x="122227" y="23497"/>
                </a:lnTo>
                <a:lnTo>
                  <a:pt x="122219" y="23497"/>
                </a:lnTo>
                <a:lnTo>
                  <a:pt x="122218" y="23497"/>
                </a:lnTo>
                <a:lnTo>
                  <a:pt x="122209" y="23497"/>
                </a:lnTo>
                <a:lnTo>
                  <a:pt x="122207" y="23496"/>
                </a:lnTo>
                <a:lnTo>
                  <a:pt x="122205" y="23495"/>
                </a:lnTo>
                <a:lnTo>
                  <a:pt x="122197" y="23493"/>
                </a:lnTo>
                <a:lnTo>
                  <a:pt x="122194" y="23493"/>
                </a:lnTo>
                <a:lnTo>
                  <a:pt x="122193" y="23493"/>
                </a:lnTo>
                <a:lnTo>
                  <a:pt x="122191" y="23493"/>
                </a:lnTo>
                <a:lnTo>
                  <a:pt x="122179" y="23494"/>
                </a:lnTo>
                <a:lnTo>
                  <a:pt x="122176" y="23496"/>
                </a:lnTo>
                <a:lnTo>
                  <a:pt x="122174" y="23500"/>
                </a:lnTo>
                <a:lnTo>
                  <a:pt x="122173" y="23502"/>
                </a:lnTo>
                <a:lnTo>
                  <a:pt x="122173" y="23503"/>
                </a:lnTo>
                <a:lnTo>
                  <a:pt x="122173" y="23503"/>
                </a:lnTo>
                <a:lnTo>
                  <a:pt x="122170" y="23507"/>
                </a:lnTo>
                <a:lnTo>
                  <a:pt x="122167" y="23512"/>
                </a:lnTo>
                <a:lnTo>
                  <a:pt x="122167" y="23514"/>
                </a:lnTo>
                <a:lnTo>
                  <a:pt x="122165" y="23514"/>
                </a:lnTo>
                <a:lnTo>
                  <a:pt x="122154" y="23515"/>
                </a:lnTo>
                <a:lnTo>
                  <a:pt x="122150" y="23514"/>
                </a:lnTo>
                <a:lnTo>
                  <a:pt x="122145" y="23514"/>
                </a:lnTo>
                <a:lnTo>
                  <a:pt x="122133" y="23514"/>
                </a:lnTo>
                <a:lnTo>
                  <a:pt x="122127" y="23514"/>
                </a:lnTo>
                <a:lnTo>
                  <a:pt x="122125" y="23514"/>
                </a:lnTo>
                <a:lnTo>
                  <a:pt x="122122" y="23515"/>
                </a:lnTo>
                <a:lnTo>
                  <a:pt x="122121" y="23515"/>
                </a:lnTo>
                <a:lnTo>
                  <a:pt x="122118" y="23517"/>
                </a:lnTo>
                <a:lnTo>
                  <a:pt x="122114" y="23517"/>
                </a:lnTo>
                <a:lnTo>
                  <a:pt x="122107" y="23516"/>
                </a:lnTo>
                <a:lnTo>
                  <a:pt x="122104" y="23515"/>
                </a:lnTo>
                <a:lnTo>
                  <a:pt x="122100" y="23515"/>
                </a:lnTo>
                <a:lnTo>
                  <a:pt x="122095" y="23518"/>
                </a:lnTo>
                <a:lnTo>
                  <a:pt x="122094" y="23518"/>
                </a:lnTo>
                <a:lnTo>
                  <a:pt x="122089" y="23519"/>
                </a:lnTo>
                <a:lnTo>
                  <a:pt x="122088" y="23519"/>
                </a:lnTo>
                <a:lnTo>
                  <a:pt x="122086" y="23519"/>
                </a:lnTo>
                <a:lnTo>
                  <a:pt x="122082" y="23521"/>
                </a:lnTo>
                <a:lnTo>
                  <a:pt x="122078" y="23523"/>
                </a:lnTo>
                <a:lnTo>
                  <a:pt x="122074" y="23523"/>
                </a:lnTo>
                <a:lnTo>
                  <a:pt x="122072" y="23523"/>
                </a:lnTo>
                <a:lnTo>
                  <a:pt x="122069" y="23525"/>
                </a:lnTo>
                <a:lnTo>
                  <a:pt x="122065" y="23525"/>
                </a:lnTo>
                <a:lnTo>
                  <a:pt x="122061" y="23526"/>
                </a:lnTo>
                <a:lnTo>
                  <a:pt x="122059" y="23527"/>
                </a:lnTo>
                <a:lnTo>
                  <a:pt x="122057" y="23528"/>
                </a:lnTo>
                <a:lnTo>
                  <a:pt x="122056" y="23528"/>
                </a:lnTo>
                <a:lnTo>
                  <a:pt x="122046" y="23531"/>
                </a:lnTo>
                <a:lnTo>
                  <a:pt x="122045" y="23532"/>
                </a:lnTo>
                <a:lnTo>
                  <a:pt x="122041" y="23538"/>
                </a:lnTo>
                <a:lnTo>
                  <a:pt x="122037" y="23540"/>
                </a:lnTo>
                <a:lnTo>
                  <a:pt x="122036" y="23542"/>
                </a:lnTo>
                <a:lnTo>
                  <a:pt x="122029" y="23549"/>
                </a:lnTo>
                <a:lnTo>
                  <a:pt x="122025" y="23550"/>
                </a:lnTo>
                <a:lnTo>
                  <a:pt x="122009" y="23555"/>
                </a:lnTo>
                <a:lnTo>
                  <a:pt x="122007" y="23559"/>
                </a:lnTo>
                <a:lnTo>
                  <a:pt x="122006" y="23560"/>
                </a:lnTo>
                <a:lnTo>
                  <a:pt x="122001" y="23562"/>
                </a:lnTo>
                <a:lnTo>
                  <a:pt x="121992" y="23563"/>
                </a:lnTo>
                <a:lnTo>
                  <a:pt x="121990" y="23563"/>
                </a:lnTo>
                <a:lnTo>
                  <a:pt x="121988" y="23563"/>
                </a:lnTo>
                <a:lnTo>
                  <a:pt x="121987" y="23563"/>
                </a:lnTo>
                <a:lnTo>
                  <a:pt x="121983" y="23563"/>
                </a:lnTo>
                <a:lnTo>
                  <a:pt x="121981" y="23563"/>
                </a:lnTo>
                <a:lnTo>
                  <a:pt x="121974" y="23562"/>
                </a:lnTo>
                <a:lnTo>
                  <a:pt x="121971" y="23559"/>
                </a:lnTo>
                <a:lnTo>
                  <a:pt x="121967" y="23557"/>
                </a:lnTo>
                <a:lnTo>
                  <a:pt x="121959" y="23551"/>
                </a:lnTo>
                <a:lnTo>
                  <a:pt x="121955" y="23550"/>
                </a:lnTo>
                <a:lnTo>
                  <a:pt x="121954" y="23550"/>
                </a:lnTo>
                <a:lnTo>
                  <a:pt x="121949" y="23550"/>
                </a:lnTo>
                <a:lnTo>
                  <a:pt x="121940" y="23551"/>
                </a:lnTo>
                <a:lnTo>
                  <a:pt x="121939" y="23553"/>
                </a:lnTo>
                <a:lnTo>
                  <a:pt x="121937" y="23556"/>
                </a:lnTo>
                <a:lnTo>
                  <a:pt x="121936" y="23564"/>
                </a:lnTo>
                <a:lnTo>
                  <a:pt x="121937" y="23570"/>
                </a:lnTo>
                <a:lnTo>
                  <a:pt x="121938" y="23579"/>
                </a:lnTo>
                <a:lnTo>
                  <a:pt x="121938" y="23580"/>
                </a:lnTo>
                <a:lnTo>
                  <a:pt x="121937" y="23583"/>
                </a:lnTo>
                <a:lnTo>
                  <a:pt x="121933" y="23587"/>
                </a:lnTo>
                <a:lnTo>
                  <a:pt x="121928" y="23588"/>
                </a:lnTo>
                <a:lnTo>
                  <a:pt x="121926" y="23593"/>
                </a:lnTo>
                <a:lnTo>
                  <a:pt x="121922" y="23594"/>
                </a:lnTo>
                <a:lnTo>
                  <a:pt x="121917" y="23595"/>
                </a:lnTo>
                <a:lnTo>
                  <a:pt x="121913" y="23599"/>
                </a:lnTo>
                <a:lnTo>
                  <a:pt x="121909" y="23605"/>
                </a:lnTo>
                <a:lnTo>
                  <a:pt x="121913" y="23611"/>
                </a:lnTo>
                <a:lnTo>
                  <a:pt x="121915" y="23614"/>
                </a:lnTo>
                <a:lnTo>
                  <a:pt x="121920" y="23619"/>
                </a:lnTo>
                <a:lnTo>
                  <a:pt x="121914" y="23630"/>
                </a:lnTo>
                <a:lnTo>
                  <a:pt x="121910" y="23632"/>
                </a:lnTo>
                <a:lnTo>
                  <a:pt x="121909" y="23632"/>
                </a:lnTo>
                <a:lnTo>
                  <a:pt x="121909" y="23635"/>
                </a:lnTo>
                <a:lnTo>
                  <a:pt x="121906" y="23642"/>
                </a:lnTo>
                <a:lnTo>
                  <a:pt x="121904" y="23648"/>
                </a:lnTo>
                <a:lnTo>
                  <a:pt x="121899" y="23656"/>
                </a:lnTo>
                <a:lnTo>
                  <a:pt x="121892" y="23660"/>
                </a:lnTo>
                <a:lnTo>
                  <a:pt x="121884" y="23660"/>
                </a:lnTo>
                <a:lnTo>
                  <a:pt x="121882" y="23659"/>
                </a:lnTo>
                <a:lnTo>
                  <a:pt x="121877" y="23661"/>
                </a:lnTo>
                <a:lnTo>
                  <a:pt x="121870" y="23661"/>
                </a:lnTo>
                <a:lnTo>
                  <a:pt x="121866" y="23660"/>
                </a:lnTo>
                <a:lnTo>
                  <a:pt x="121866" y="23659"/>
                </a:lnTo>
                <a:lnTo>
                  <a:pt x="121853" y="23657"/>
                </a:lnTo>
                <a:lnTo>
                  <a:pt x="121852" y="23657"/>
                </a:lnTo>
                <a:lnTo>
                  <a:pt x="121851" y="23659"/>
                </a:lnTo>
                <a:lnTo>
                  <a:pt x="121848" y="23665"/>
                </a:lnTo>
                <a:lnTo>
                  <a:pt x="121846" y="23668"/>
                </a:lnTo>
                <a:lnTo>
                  <a:pt x="121844" y="23670"/>
                </a:lnTo>
                <a:lnTo>
                  <a:pt x="121843" y="23671"/>
                </a:lnTo>
                <a:lnTo>
                  <a:pt x="121834" y="23689"/>
                </a:lnTo>
                <a:lnTo>
                  <a:pt x="121833" y="23692"/>
                </a:lnTo>
                <a:lnTo>
                  <a:pt x="121829" y="23696"/>
                </a:lnTo>
                <a:lnTo>
                  <a:pt x="121823" y="23698"/>
                </a:lnTo>
                <a:lnTo>
                  <a:pt x="121816" y="23699"/>
                </a:lnTo>
                <a:lnTo>
                  <a:pt x="121806" y="23699"/>
                </a:lnTo>
                <a:lnTo>
                  <a:pt x="121799" y="23699"/>
                </a:lnTo>
                <a:lnTo>
                  <a:pt x="121791" y="23703"/>
                </a:lnTo>
                <a:lnTo>
                  <a:pt x="121781" y="23706"/>
                </a:lnTo>
                <a:lnTo>
                  <a:pt x="121781" y="23706"/>
                </a:lnTo>
                <a:lnTo>
                  <a:pt x="121776" y="23704"/>
                </a:lnTo>
                <a:lnTo>
                  <a:pt x="121771" y="23706"/>
                </a:lnTo>
                <a:lnTo>
                  <a:pt x="121760" y="23710"/>
                </a:lnTo>
                <a:lnTo>
                  <a:pt x="121759" y="23714"/>
                </a:lnTo>
                <a:lnTo>
                  <a:pt x="121756" y="23718"/>
                </a:lnTo>
                <a:lnTo>
                  <a:pt x="121754" y="23720"/>
                </a:lnTo>
                <a:lnTo>
                  <a:pt x="121750" y="23722"/>
                </a:lnTo>
                <a:lnTo>
                  <a:pt x="121742" y="23722"/>
                </a:lnTo>
                <a:lnTo>
                  <a:pt x="121738" y="23729"/>
                </a:lnTo>
                <a:lnTo>
                  <a:pt x="121736" y="23731"/>
                </a:lnTo>
                <a:lnTo>
                  <a:pt x="121737" y="23733"/>
                </a:lnTo>
                <a:lnTo>
                  <a:pt x="121740" y="23739"/>
                </a:lnTo>
                <a:lnTo>
                  <a:pt x="121740" y="23741"/>
                </a:lnTo>
                <a:lnTo>
                  <a:pt x="121738" y="23746"/>
                </a:lnTo>
                <a:lnTo>
                  <a:pt x="121732" y="23748"/>
                </a:lnTo>
                <a:lnTo>
                  <a:pt x="121722" y="23748"/>
                </a:lnTo>
                <a:lnTo>
                  <a:pt x="121712" y="23765"/>
                </a:lnTo>
                <a:lnTo>
                  <a:pt x="121707" y="23768"/>
                </a:lnTo>
                <a:lnTo>
                  <a:pt x="121701" y="23770"/>
                </a:lnTo>
                <a:lnTo>
                  <a:pt x="121693" y="23776"/>
                </a:lnTo>
                <a:lnTo>
                  <a:pt x="121690" y="23780"/>
                </a:lnTo>
                <a:lnTo>
                  <a:pt x="121689" y="23788"/>
                </a:lnTo>
                <a:lnTo>
                  <a:pt x="121683" y="23793"/>
                </a:lnTo>
                <a:lnTo>
                  <a:pt x="121679" y="23793"/>
                </a:lnTo>
                <a:lnTo>
                  <a:pt x="121672" y="23791"/>
                </a:lnTo>
                <a:lnTo>
                  <a:pt x="121662" y="23783"/>
                </a:lnTo>
                <a:lnTo>
                  <a:pt x="121662" y="23782"/>
                </a:lnTo>
                <a:lnTo>
                  <a:pt x="121659" y="23779"/>
                </a:lnTo>
                <a:lnTo>
                  <a:pt x="121655" y="23777"/>
                </a:lnTo>
                <a:lnTo>
                  <a:pt x="121650" y="23777"/>
                </a:lnTo>
                <a:lnTo>
                  <a:pt x="121649" y="23777"/>
                </a:lnTo>
                <a:lnTo>
                  <a:pt x="121645" y="23783"/>
                </a:lnTo>
                <a:lnTo>
                  <a:pt x="121645" y="23788"/>
                </a:lnTo>
                <a:lnTo>
                  <a:pt x="121645" y="23790"/>
                </a:lnTo>
                <a:lnTo>
                  <a:pt x="121642" y="23790"/>
                </a:lnTo>
                <a:lnTo>
                  <a:pt x="121641" y="23790"/>
                </a:lnTo>
                <a:lnTo>
                  <a:pt x="121637" y="23788"/>
                </a:lnTo>
                <a:lnTo>
                  <a:pt x="121624" y="23784"/>
                </a:lnTo>
                <a:lnTo>
                  <a:pt x="121618" y="23779"/>
                </a:lnTo>
                <a:lnTo>
                  <a:pt x="121617" y="23778"/>
                </a:lnTo>
                <a:lnTo>
                  <a:pt x="121611" y="23779"/>
                </a:lnTo>
                <a:lnTo>
                  <a:pt x="121607" y="23777"/>
                </a:lnTo>
                <a:lnTo>
                  <a:pt x="121594" y="23774"/>
                </a:lnTo>
                <a:lnTo>
                  <a:pt x="121591" y="23775"/>
                </a:lnTo>
                <a:lnTo>
                  <a:pt x="121587" y="23776"/>
                </a:lnTo>
                <a:lnTo>
                  <a:pt x="121577" y="23780"/>
                </a:lnTo>
                <a:lnTo>
                  <a:pt x="121576" y="23782"/>
                </a:lnTo>
                <a:lnTo>
                  <a:pt x="121573" y="23785"/>
                </a:lnTo>
                <a:lnTo>
                  <a:pt x="121570" y="23789"/>
                </a:lnTo>
                <a:lnTo>
                  <a:pt x="121567" y="23793"/>
                </a:lnTo>
                <a:lnTo>
                  <a:pt x="121567" y="23794"/>
                </a:lnTo>
                <a:lnTo>
                  <a:pt x="121567" y="23794"/>
                </a:lnTo>
                <a:lnTo>
                  <a:pt x="121564" y="23802"/>
                </a:lnTo>
                <a:lnTo>
                  <a:pt x="121563" y="23802"/>
                </a:lnTo>
                <a:lnTo>
                  <a:pt x="121562" y="23802"/>
                </a:lnTo>
                <a:lnTo>
                  <a:pt x="121561" y="23803"/>
                </a:lnTo>
                <a:lnTo>
                  <a:pt x="121561" y="23804"/>
                </a:lnTo>
                <a:lnTo>
                  <a:pt x="121560" y="23806"/>
                </a:lnTo>
                <a:lnTo>
                  <a:pt x="121557" y="23809"/>
                </a:lnTo>
                <a:lnTo>
                  <a:pt x="121555" y="23810"/>
                </a:lnTo>
                <a:lnTo>
                  <a:pt x="121557" y="23820"/>
                </a:lnTo>
                <a:lnTo>
                  <a:pt x="121557" y="23825"/>
                </a:lnTo>
                <a:lnTo>
                  <a:pt x="121559" y="23835"/>
                </a:lnTo>
                <a:lnTo>
                  <a:pt x="121552" y="23846"/>
                </a:lnTo>
                <a:lnTo>
                  <a:pt x="121548" y="23851"/>
                </a:lnTo>
                <a:lnTo>
                  <a:pt x="121547" y="23854"/>
                </a:lnTo>
                <a:lnTo>
                  <a:pt x="121541" y="23861"/>
                </a:lnTo>
                <a:lnTo>
                  <a:pt x="121538" y="23864"/>
                </a:lnTo>
                <a:lnTo>
                  <a:pt x="121540" y="23867"/>
                </a:lnTo>
                <a:lnTo>
                  <a:pt x="121541" y="23871"/>
                </a:lnTo>
                <a:lnTo>
                  <a:pt x="121538" y="23874"/>
                </a:lnTo>
                <a:lnTo>
                  <a:pt x="121527" y="23879"/>
                </a:lnTo>
                <a:lnTo>
                  <a:pt x="121522" y="23882"/>
                </a:lnTo>
                <a:lnTo>
                  <a:pt x="121518" y="23888"/>
                </a:lnTo>
                <a:lnTo>
                  <a:pt x="121519" y="23890"/>
                </a:lnTo>
                <a:lnTo>
                  <a:pt x="121523" y="23894"/>
                </a:lnTo>
                <a:lnTo>
                  <a:pt x="121527" y="23898"/>
                </a:lnTo>
                <a:lnTo>
                  <a:pt x="121527" y="23906"/>
                </a:lnTo>
                <a:lnTo>
                  <a:pt x="121525" y="23912"/>
                </a:lnTo>
                <a:lnTo>
                  <a:pt x="121521" y="23912"/>
                </a:lnTo>
                <a:lnTo>
                  <a:pt x="121516" y="23910"/>
                </a:lnTo>
                <a:lnTo>
                  <a:pt x="121512" y="23913"/>
                </a:lnTo>
                <a:lnTo>
                  <a:pt x="121509" y="23917"/>
                </a:lnTo>
                <a:lnTo>
                  <a:pt x="121504" y="23919"/>
                </a:lnTo>
                <a:lnTo>
                  <a:pt x="121500" y="23919"/>
                </a:lnTo>
                <a:lnTo>
                  <a:pt x="121495" y="23918"/>
                </a:lnTo>
                <a:lnTo>
                  <a:pt x="121488" y="23916"/>
                </a:lnTo>
                <a:lnTo>
                  <a:pt x="121487" y="23917"/>
                </a:lnTo>
                <a:lnTo>
                  <a:pt x="121486" y="23918"/>
                </a:lnTo>
                <a:lnTo>
                  <a:pt x="121484" y="23921"/>
                </a:lnTo>
                <a:lnTo>
                  <a:pt x="121482" y="23930"/>
                </a:lnTo>
                <a:lnTo>
                  <a:pt x="121483" y="23938"/>
                </a:lnTo>
                <a:lnTo>
                  <a:pt x="121481" y="23946"/>
                </a:lnTo>
                <a:lnTo>
                  <a:pt x="121482" y="23951"/>
                </a:lnTo>
                <a:lnTo>
                  <a:pt x="121484" y="23954"/>
                </a:lnTo>
                <a:lnTo>
                  <a:pt x="121487" y="23960"/>
                </a:lnTo>
                <a:lnTo>
                  <a:pt x="121484" y="23966"/>
                </a:lnTo>
                <a:lnTo>
                  <a:pt x="121482" y="23968"/>
                </a:lnTo>
                <a:lnTo>
                  <a:pt x="121476" y="23972"/>
                </a:lnTo>
                <a:lnTo>
                  <a:pt x="121477" y="23975"/>
                </a:lnTo>
                <a:lnTo>
                  <a:pt x="121478" y="23983"/>
                </a:lnTo>
                <a:lnTo>
                  <a:pt x="121478" y="23988"/>
                </a:lnTo>
                <a:lnTo>
                  <a:pt x="121483" y="23995"/>
                </a:lnTo>
                <a:lnTo>
                  <a:pt x="121484" y="23997"/>
                </a:lnTo>
                <a:lnTo>
                  <a:pt x="121488" y="23999"/>
                </a:lnTo>
                <a:lnTo>
                  <a:pt x="121490" y="24002"/>
                </a:lnTo>
                <a:lnTo>
                  <a:pt x="121491" y="24007"/>
                </a:lnTo>
                <a:lnTo>
                  <a:pt x="121492" y="24011"/>
                </a:lnTo>
                <a:lnTo>
                  <a:pt x="121492" y="24014"/>
                </a:lnTo>
                <a:lnTo>
                  <a:pt x="121491" y="24022"/>
                </a:lnTo>
                <a:lnTo>
                  <a:pt x="121486" y="24027"/>
                </a:lnTo>
                <a:lnTo>
                  <a:pt x="121481" y="24030"/>
                </a:lnTo>
                <a:lnTo>
                  <a:pt x="121477" y="24033"/>
                </a:lnTo>
                <a:lnTo>
                  <a:pt x="121473" y="24037"/>
                </a:lnTo>
                <a:lnTo>
                  <a:pt x="121469" y="24041"/>
                </a:lnTo>
                <a:lnTo>
                  <a:pt x="121464" y="24043"/>
                </a:lnTo>
                <a:lnTo>
                  <a:pt x="121458" y="24040"/>
                </a:lnTo>
                <a:lnTo>
                  <a:pt x="121456" y="24041"/>
                </a:lnTo>
                <a:lnTo>
                  <a:pt x="121444" y="24045"/>
                </a:lnTo>
                <a:lnTo>
                  <a:pt x="121443" y="24045"/>
                </a:lnTo>
                <a:lnTo>
                  <a:pt x="121441" y="24047"/>
                </a:lnTo>
                <a:lnTo>
                  <a:pt x="121440" y="24047"/>
                </a:lnTo>
                <a:lnTo>
                  <a:pt x="121440" y="24047"/>
                </a:lnTo>
                <a:lnTo>
                  <a:pt x="121440" y="24047"/>
                </a:lnTo>
                <a:lnTo>
                  <a:pt x="121428" y="24049"/>
                </a:lnTo>
                <a:lnTo>
                  <a:pt x="121427" y="24049"/>
                </a:lnTo>
                <a:lnTo>
                  <a:pt x="121427" y="24049"/>
                </a:lnTo>
                <a:lnTo>
                  <a:pt x="121424" y="24050"/>
                </a:lnTo>
                <a:lnTo>
                  <a:pt x="121418" y="24051"/>
                </a:lnTo>
                <a:lnTo>
                  <a:pt x="121417" y="24052"/>
                </a:lnTo>
                <a:lnTo>
                  <a:pt x="121416" y="24053"/>
                </a:lnTo>
                <a:lnTo>
                  <a:pt x="121408" y="24057"/>
                </a:lnTo>
                <a:lnTo>
                  <a:pt x="121400" y="24058"/>
                </a:lnTo>
                <a:lnTo>
                  <a:pt x="121398" y="24058"/>
                </a:lnTo>
                <a:lnTo>
                  <a:pt x="121398" y="24058"/>
                </a:lnTo>
                <a:lnTo>
                  <a:pt x="121394" y="24058"/>
                </a:lnTo>
                <a:lnTo>
                  <a:pt x="121382" y="24059"/>
                </a:lnTo>
                <a:lnTo>
                  <a:pt x="121380" y="24060"/>
                </a:lnTo>
                <a:lnTo>
                  <a:pt x="121379" y="24061"/>
                </a:lnTo>
                <a:lnTo>
                  <a:pt x="121374" y="24061"/>
                </a:lnTo>
                <a:lnTo>
                  <a:pt x="121374" y="24061"/>
                </a:lnTo>
                <a:lnTo>
                  <a:pt x="121367" y="24063"/>
                </a:lnTo>
                <a:lnTo>
                  <a:pt x="121365" y="24063"/>
                </a:lnTo>
                <a:lnTo>
                  <a:pt x="121362" y="24063"/>
                </a:lnTo>
                <a:lnTo>
                  <a:pt x="121362" y="24063"/>
                </a:lnTo>
                <a:lnTo>
                  <a:pt x="121362" y="24063"/>
                </a:lnTo>
                <a:lnTo>
                  <a:pt x="121358" y="24063"/>
                </a:lnTo>
                <a:lnTo>
                  <a:pt x="121357" y="24063"/>
                </a:lnTo>
                <a:lnTo>
                  <a:pt x="121347" y="24063"/>
                </a:lnTo>
                <a:lnTo>
                  <a:pt x="121343" y="24064"/>
                </a:lnTo>
                <a:lnTo>
                  <a:pt x="121342" y="24064"/>
                </a:lnTo>
                <a:lnTo>
                  <a:pt x="121341" y="24064"/>
                </a:lnTo>
                <a:lnTo>
                  <a:pt x="121340" y="24064"/>
                </a:lnTo>
                <a:lnTo>
                  <a:pt x="121338" y="24064"/>
                </a:lnTo>
                <a:lnTo>
                  <a:pt x="121329" y="24069"/>
                </a:lnTo>
                <a:lnTo>
                  <a:pt x="121329" y="24069"/>
                </a:lnTo>
                <a:lnTo>
                  <a:pt x="121327" y="24070"/>
                </a:lnTo>
                <a:lnTo>
                  <a:pt x="121323" y="24072"/>
                </a:lnTo>
                <a:lnTo>
                  <a:pt x="121322" y="24073"/>
                </a:lnTo>
                <a:lnTo>
                  <a:pt x="121315" y="24073"/>
                </a:lnTo>
                <a:lnTo>
                  <a:pt x="121313" y="24073"/>
                </a:lnTo>
                <a:lnTo>
                  <a:pt x="121304" y="24069"/>
                </a:lnTo>
                <a:lnTo>
                  <a:pt x="121301" y="24069"/>
                </a:lnTo>
                <a:lnTo>
                  <a:pt x="121300" y="24070"/>
                </a:lnTo>
                <a:lnTo>
                  <a:pt x="121297" y="24074"/>
                </a:lnTo>
                <a:lnTo>
                  <a:pt x="121296" y="24075"/>
                </a:lnTo>
                <a:lnTo>
                  <a:pt x="121294" y="24078"/>
                </a:lnTo>
                <a:lnTo>
                  <a:pt x="121292" y="24080"/>
                </a:lnTo>
                <a:lnTo>
                  <a:pt x="121287" y="24081"/>
                </a:lnTo>
                <a:lnTo>
                  <a:pt x="121281" y="24086"/>
                </a:lnTo>
                <a:lnTo>
                  <a:pt x="121277" y="24095"/>
                </a:lnTo>
                <a:lnTo>
                  <a:pt x="121275" y="24102"/>
                </a:lnTo>
                <a:lnTo>
                  <a:pt x="121279" y="24110"/>
                </a:lnTo>
                <a:lnTo>
                  <a:pt x="121279" y="24111"/>
                </a:lnTo>
                <a:lnTo>
                  <a:pt x="121283" y="24121"/>
                </a:lnTo>
                <a:lnTo>
                  <a:pt x="121281" y="24125"/>
                </a:lnTo>
                <a:lnTo>
                  <a:pt x="121278" y="24133"/>
                </a:lnTo>
                <a:lnTo>
                  <a:pt x="121276" y="24138"/>
                </a:lnTo>
                <a:lnTo>
                  <a:pt x="121274" y="24144"/>
                </a:lnTo>
                <a:lnTo>
                  <a:pt x="121268" y="24146"/>
                </a:lnTo>
                <a:lnTo>
                  <a:pt x="121260" y="24145"/>
                </a:lnTo>
                <a:lnTo>
                  <a:pt x="121256" y="24144"/>
                </a:lnTo>
                <a:lnTo>
                  <a:pt x="121248" y="24148"/>
                </a:lnTo>
                <a:lnTo>
                  <a:pt x="121245" y="24155"/>
                </a:lnTo>
                <a:lnTo>
                  <a:pt x="121240" y="24158"/>
                </a:lnTo>
                <a:lnTo>
                  <a:pt x="121225" y="24168"/>
                </a:lnTo>
                <a:lnTo>
                  <a:pt x="121220" y="24175"/>
                </a:lnTo>
                <a:lnTo>
                  <a:pt x="121209" y="24177"/>
                </a:lnTo>
                <a:lnTo>
                  <a:pt x="121205" y="24184"/>
                </a:lnTo>
                <a:lnTo>
                  <a:pt x="121203" y="24190"/>
                </a:lnTo>
                <a:lnTo>
                  <a:pt x="121194" y="24190"/>
                </a:lnTo>
                <a:lnTo>
                  <a:pt x="121191" y="24189"/>
                </a:lnTo>
                <a:lnTo>
                  <a:pt x="121189" y="24189"/>
                </a:lnTo>
                <a:lnTo>
                  <a:pt x="121186" y="24187"/>
                </a:lnTo>
                <a:lnTo>
                  <a:pt x="121186" y="24187"/>
                </a:lnTo>
                <a:lnTo>
                  <a:pt x="121176" y="24181"/>
                </a:lnTo>
                <a:lnTo>
                  <a:pt x="121173" y="24177"/>
                </a:lnTo>
                <a:lnTo>
                  <a:pt x="121170" y="24174"/>
                </a:lnTo>
                <a:lnTo>
                  <a:pt x="121165" y="24168"/>
                </a:lnTo>
                <a:lnTo>
                  <a:pt x="121164" y="24165"/>
                </a:lnTo>
                <a:lnTo>
                  <a:pt x="121162" y="24162"/>
                </a:lnTo>
                <a:lnTo>
                  <a:pt x="121155" y="24159"/>
                </a:lnTo>
                <a:lnTo>
                  <a:pt x="121150" y="24161"/>
                </a:lnTo>
                <a:lnTo>
                  <a:pt x="121148" y="24161"/>
                </a:lnTo>
                <a:lnTo>
                  <a:pt x="121145" y="24162"/>
                </a:lnTo>
                <a:lnTo>
                  <a:pt x="121138" y="24167"/>
                </a:lnTo>
                <a:lnTo>
                  <a:pt x="121136" y="24169"/>
                </a:lnTo>
                <a:lnTo>
                  <a:pt x="121134" y="24172"/>
                </a:lnTo>
                <a:lnTo>
                  <a:pt x="121132" y="24183"/>
                </a:lnTo>
                <a:lnTo>
                  <a:pt x="121132" y="24185"/>
                </a:lnTo>
                <a:lnTo>
                  <a:pt x="121130" y="24189"/>
                </a:lnTo>
                <a:lnTo>
                  <a:pt x="121130" y="24189"/>
                </a:lnTo>
                <a:lnTo>
                  <a:pt x="121130" y="24191"/>
                </a:lnTo>
                <a:lnTo>
                  <a:pt x="121130" y="24196"/>
                </a:lnTo>
                <a:lnTo>
                  <a:pt x="121126" y="24200"/>
                </a:lnTo>
                <a:lnTo>
                  <a:pt x="121122" y="24204"/>
                </a:lnTo>
                <a:lnTo>
                  <a:pt x="121121" y="24205"/>
                </a:lnTo>
                <a:lnTo>
                  <a:pt x="121116" y="24209"/>
                </a:lnTo>
                <a:lnTo>
                  <a:pt x="121113" y="24209"/>
                </a:lnTo>
                <a:lnTo>
                  <a:pt x="121110" y="24207"/>
                </a:lnTo>
                <a:lnTo>
                  <a:pt x="121110" y="24200"/>
                </a:lnTo>
                <a:lnTo>
                  <a:pt x="121110" y="24195"/>
                </a:lnTo>
                <a:lnTo>
                  <a:pt x="121110" y="24193"/>
                </a:lnTo>
                <a:lnTo>
                  <a:pt x="121109" y="24188"/>
                </a:lnTo>
                <a:lnTo>
                  <a:pt x="121107" y="24181"/>
                </a:lnTo>
                <a:lnTo>
                  <a:pt x="121104" y="24179"/>
                </a:lnTo>
                <a:lnTo>
                  <a:pt x="121104" y="24179"/>
                </a:lnTo>
                <a:lnTo>
                  <a:pt x="121094" y="24178"/>
                </a:lnTo>
                <a:lnTo>
                  <a:pt x="121088" y="24178"/>
                </a:lnTo>
                <a:lnTo>
                  <a:pt x="121081" y="24185"/>
                </a:lnTo>
                <a:lnTo>
                  <a:pt x="121079" y="24193"/>
                </a:lnTo>
                <a:lnTo>
                  <a:pt x="121079" y="24194"/>
                </a:lnTo>
                <a:lnTo>
                  <a:pt x="121083" y="24208"/>
                </a:lnTo>
                <a:lnTo>
                  <a:pt x="121084" y="24215"/>
                </a:lnTo>
                <a:lnTo>
                  <a:pt x="121083" y="24217"/>
                </a:lnTo>
                <a:lnTo>
                  <a:pt x="121079" y="24219"/>
                </a:lnTo>
                <a:lnTo>
                  <a:pt x="121074" y="24216"/>
                </a:lnTo>
                <a:lnTo>
                  <a:pt x="121067" y="24211"/>
                </a:lnTo>
                <a:lnTo>
                  <a:pt x="121062" y="24208"/>
                </a:lnTo>
                <a:lnTo>
                  <a:pt x="121062" y="24209"/>
                </a:lnTo>
                <a:lnTo>
                  <a:pt x="121062" y="24216"/>
                </a:lnTo>
                <a:lnTo>
                  <a:pt x="121060" y="24221"/>
                </a:lnTo>
                <a:lnTo>
                  <a:pt x="121053" y="24223"/>
                </a:lnTo>
                <a:lnTo>
                  <a:pt x="121050" y="24222"/>
                </a:lnTo>
                <a:lnTo>
                  <a:pt x="121046" y="24219"/>
                </a:lnTo>
                <a:lnTo>
                  <a:pt x="121041" y="24216"/>
                </a:lnTo>
                <a:lnTo>
                  <a:pt x="121032" y="24211"/>
                </a:lnTo>
                <a:lnTo>
                  <a:pt x="121030" y="24210"/>
                </a:lnTo>
                <a:lnTo>
                  <a:pt x="121023" y="24217"/>
                </a:lnTo>
                <a:lnTo>
                  <a:pt x="121020" y="24220"/>
                </a:lnTo>
                <a:lnTo>
                  <a:pt x="121017" y="24222"/>
                </a:lnTo>
                <a:lnTo>
                  <a:pt x="121014" y="24224"/>
                </a:lnTo>
                <a:lnTo>
                  <a:pt x="121000" y="24224"/>
                </a:lnTo>
                <a:lnTo>
                  <a:pt x="120995" y="24221"/>
                </a:lnTo>
                <a:lnTo>
                  <a:pt x="120993" y="24220"/>
                </a:lnTo>
                <a:lnTo>
                  <a:pt x="120989" y="24217"/>
                </a:lnTo>
                <a:lnTo>
                  <a:pt x="120987" y="24217"/>
                </a:lnTo>
                <a:lnTo>
                  <a:pt x="120986" y="24219"/>
                </a:lnTo>
                <a:lnTo>
                  <a:pt x="120978" y="24226"/>
                </a:lnTo>
                <a:lnTo>
                  <a:pt x="120976" y="24228"/>
                </a:lnTo>
                <a:lnTo>
                  <a:pt x="120976" y="24232"/>
                </a:lnTo>
                <a:lnTo>
                  <a:pt x="120979" y="24237"/>
                </a:lnTo>
                <a:lnTo>
                  <a:pt x="120983" y="24241"/>
                </a:lnTo>
                <a:lnTo>
                  <a:pt x="120986" y="24243"/>
                </a:lnTo>
                <a:lnTo>
                  <a:pt x="120989" y="24246"/>
                </a:lnTo>
                <a:lnTo>
                  <a:pt x="120988" y="24251"/>
                </a:lnTo>
                <a:lnTo>
                  <a:pt x="120985" y="24258"/>
                </a:lnTo>
                <a:lnTo>
                  <a:pt x="120979" y="24264"/>
                </a:lnTo>
                <a:lnTo>
                  <a:pt x="120970" y="24267"/>
                </a:lnTo>
                <a:lnTo>
                  <a:pt x="120969" y="24269"/>
                </a:lnTo>
                <a:lnTo>
                  <a:pt x="120962" y="24276"/>
                </a:lnTo>
                <a:lnTo>
                  <a:pt x="120957" y="24280"/>
                </a:lnTo>
                <a:lnTo>
                  <a:pt x="120953" y="24284"/>
                </a:lnTo>
                <a:lnTo>
                  <a:pt x="120951" y="24289"/>
                </a:lnTo>
                <a:lnTo>
                  <a:pt x="120945" y="24296"/>
                </a:lnTo>
                <a:lnTo>
                  <a:pt x="120944" y="24298"/>
                </a:lnTo>
                <a:lnTo>
                  <a:pt x="120943" y="24301"/>
                </a:lnTo>
                <a:lnTo>
                  <a:pt x="120942" y="24305"/>
                </a:lnTo>
                <a:lnTo>
                  <a:pt x="120940" y="24308"/>
                </a:lnTo>
                <a:lnTo>
                  <a:pt x="120938" y="24311"/>
                </a:lnTo>
                <a:lnTo>
                  <a:pt x="120935" y="24310"/>
                </a:lnTo>
                <a:lnTo>
                  <a:pt x="120932" y="24307"/>
                </a:lnTo>
                <a:lnTo>
                  <a:pt x="120926" y="24307"/>
                </a:lnTo>
                <a:lnTo>
                  <a:pt x="120917" y="24308"/>
                </a:lnTo>
                <a:lnTo>
                  <a:pt x="120917" y="24308"/>
                </a:lnTo>
                <a:lnTo>
                  <a:pt x="120917" y="24310"/>
                </a:lnTo>
                <a:lnTo>
                  <a:pt x="120914" y="24313"/>
                </a:lnTo>
                <a:lnTo>
                  <a:pt x="120914" y="24315"/>
                </a:lnTo>
                <a:lnTo>
                  <a:pt x="120910" y="24315"/>
                </a:lnTo>
                <a:lnTo>
                  <a:pt x="120901" y="24313"/>
                </a:lnTo>
                <a:lnTo>
                  <a:pt x="120900" y="24313"/>
                </a:lnTo>
                <a:lnTo>
                  <a:pt x="120894" y="24312"/>
                </a:lnTo>
                <a:lnTo>
                  <a:pt x="120891" y="24312"/>
                </a:lnTo>
                <a:lnTo>
                  <a:pt x="120883" y="24309"/>
                </a:lnTo>
                <a:lnTo>
                  <a:pt x="120881" y="24308"/>
                </a:lnTo>
                <a:lnTo>
                  <a:pt x="120876" y="24307"/>
                </a:lnTo>
                <a:lnTo>
                  <a:pt x="120868" y="24307"/>
                </a:lnTo>
                <a:lnTo>
                  <a:pt x="120865" y="24308"/>
                </a:lnTo>
                <a:lnTo>
                  <a:pt x="120862" y="24309"/>
                </a:lnTo>
                <a:lnTo>
                  <a:pt x="120854" y="24310"/>
                </a:lnTo>
                <a:lnTo>
                  <a:pt x="120853" y="24310"/>
                </a:lnTo>
                <a:lnTo>
                  <a:pt x="120852" y="24309"/>
                </a:lnTo>
                <a:lnTo>
                  <a:pt x="120842" y="24308"/>
                </a:lnTo>
                <a:lnTo>
                  <a:pt x="120839" y="24308"/>
                </a:lnTo>
                <a:lnTo>
                  <a:pt x="120839" y="24308"/>
                </a:lnTo>
                <a:lnTo>
                  <a:pt x="120837" y="24308"/>
                </a:lnTo>
                <a:lnTo>
                  <a:pt x="120829" y="24311"/>
                </a:lnTo>
                <a:lnTo>
                  <a:pt x="120829" y="24314"/>
                </a:lnTo>
                <a:lnTo>
                  <a:pt x="120828" y="24317"/>
                </a:lnTo>
                <a:lnTo>
                  <a:pt x="120825" y="24320"/>
                </a:lnTo>
                <a:lnTo>
                  <a:pt x="120821" y="24324"/>
                </a:lnTo>
                <a:lnTo>
                  <a:pt x="120821" y="24325"/>
                </a:lnTo>
                <a:lnTo>
                  <a:pt x="120821" y="24327"/>
                </a:lnTo>
                <a:lnTo>
                  <a:pt x="120821" y="24330"/>
                </a:lnTo>
                <a:lnTo>
                  <a:pt x="120819" y="24335"/>
                </a:lnTo>
                <a:lnTo>
                  <a:pt x="120818" y="24337"/>
                </a:lnTo>
                <a:lnTo>
                  <a:pt x="120817" y="24338"/>
                </a:lnTo>
                <a:lnTo>
                  <a:pt x="120817" y="24340"/>
                </a:lnTo>
                <a:lnTo>
                  <a:pt x="120817" y="24340"/>
                </a:lnTo>
                <a:lnTo>
                  <a:pt x="120816" y="24345"/>
                </a:lnTo>
                <a:lnTo>
                  <a:pt x="120807" y="24348"/>
                </a:lnTo>
                <a:lnTo>
                  <a:pt x="120804" y="24348"/>
                </a:lnTo>
                <a:lnTo>
                  <a:pt x="120804" y="24348"/>
                </a:lnTo>
                <a:lnTo>
                  <a:pt x="120800" y="24348"/>
                </a:lnTo>
                <a:lnTo>
                  <a:pt x="120789" y="24345"/>
                </a:lnTo>
                <a:lnTo>
                  <a:pt x="120786" y="24341"/>
                </a:lnTo>
                <a:lnTo>
                  <a:pt x="120784" y="24337"/>
                </a:lnTo>
                <a:lnTo>
                  <a:pt x="120779" y="24330"/>
                </a:lnTo>
                <a:lnTo>
                  <a:pt x="120774" y="24329"/>
                </a:lnTo>
                <a:lnTo>
                  <a:pt x="120773" y="24329"/>
                </a:lnTo>
                <a:lnTo>
                  <a:pt x="120770" y="24329"/>
                </a:lnTo>
                <a:lnTo>
                  <a:pt x="120764" y="24329"/>
                </a:lnTo>
                <a:lnTo>
                  <a:pt x="120754" y="24333"/>
                </a:lnTo>
                <a:lnTo>
                  <a:pt x="120754" y="24334"/>
                </a:lnTo>
                <a:lnTo>
                  <a:pt x="120754" y="24335"/>
                </a:lnTo>
                <a:lnTo>
                  <a:pt x="120746" y="24345"/>
                </a:lnTo>
                <a:lnTo>
                  <a:pt x="120746" y="24345"/>
                </a:lnTo>
                <a:lnTo>
                  <a:pt x="120740" y="24347"/>
                </a:lnTo>
                <a:lnTo>
                  <a:pt x="120740" y="24352"/>
                </a:lnTo>
                <a:lnTo>
                  <a:pt x="120740" y="24353"/>
                </a:lnTo>
                <a:lnTo>
                  <a:pt x="120740" y="24358"/>
                </a:lnTo>
                <a:lnTo>
                  <a:pt x="120741" y="24366"/>
                </a:lnTo>
                <a:lnTo>
                  <a:pt x="120745" y="24377"/>
                </a:lnTo>
                <a:lnTo>
                  <a:pt x="120747" y="24379"/>
                </a:lnTo>
                <a:lnTo>
                  <a:pt x="120749" y="24381"/>
                </a:lnTo>
                <a:lnTo>
                  <a:pt x="120754" y="24384"/>
                </a:lnTo>
                <a:lnTo>
                  <a:pt x="120755" y="24385"/>
                </a:lnTo>
                <a:lnTo>
                  <a:pt x="120755" y="24391"/>
                </a:lnTo>
                <a:lnTo>
                  <a:pt x="120755" y="24395"/>
                </a:lnTo>
                <a:lnTo>
                  <a:pt x="120751" y="24400"/>
                </a:lnTo>
                <a:lnTo>
                  <a:pt x="120750" y="24401"/>
                </a:lnTo>
                <a:lnTo>
                  <a:pt x="120749" y="24401"/>
                </a:lnTo>
                <a:lnTo>
                  <a:pt x="120748" y="24402"/>
                </a:lnTo>
                <a:lnTo>
                  <a:pt x="120739" y="24406"/>
                </a:lnTo>
                <a:lnTo>
                  <a:pt x="120736" y="24406"/>
                </a:lnTo>
                <a:lnTo>
                  <a:pt x="120728" y="24407"/>
                </a:lnTo>
                <a:lnTo>
                  <a:pt x="120727" y="24406"/>
                </a:lnTo>
                <a:lnTo>
                  <a:pt x="120722" y="24404"/>
                </a:lnTo>
                <a:lnTo>
                  <a:pt x="120720" y="24403"/>
                </a:lnTo>
                <a:lnTo>
                  <a:pt x="120692" y="24399"/>
                </a:lnTo>
                <a:lnTo>
                  <a:pt x="120691" y="24398"/>
                </a:lnTo>
                <a:lnTo>
                  <a:pt x="120689" y="24397"/>
                </a:lnTo>
                <a:lnTo>
                  <a:pt x="120688" y="24396"/>
                </a:lnTo>
                <a:lnTo>
                  <a:pt x="120682" y="24394"/>
                </a:lnTo>
                <a:lnTo>
                  <a:pt x="120675" y="24395"/>
                </a:lnTo>
                <a:lnTo>
                  <a:pt x="120668" y="24404"/>
                </a:lnTo>
                <a:lnTo>
                  <a:pt x="120667" y="24407"/>
                </a:lnTo>
                <a:lnTo>
                  <a:pt x="120666" y="24409"/>
                </a:lnTo>
                <a:lnTo>
                  <a:pt x="120665" y="24412"/>
                </a:lnTo>
                <a:lnTo>
                  <a:pt x="120663" y="24416"/>
                </a:lnTo>
                <a:lnTo>
                  <a:pt x="120660" y="24417"/>
                </a:lnTo>
                <a:lnTo>
                  <a:pt x="120657" y="24418"/>
                </a:lnTo>
                <a:lnTo>
                  <a:pt x="120657" y="24418"/>
                </a:lnTo>
                <a:lnTo>
                  <a:pt x="120652" y="24428"/>
                </a:lnTo>
                <a:lnTo>
                  <a:pt x="120652" y="24429"/>
                </a:lnTo>
                <a:lnTo>
                  <a:pt x="120651" y="24430"/>
                </a:lnTo>
                <a:lnTo>
                  <a:pt x="120651" y="24431"/>
                </a:lnTo>
                <a:lnTo>
                  <a:pt x="120649" y="24434"/>
                </a:lnTo>
                <a:lnTo>
                  <a:pt x="120640" y="24438"/>
                </a:lnTo>
                <a:lnTo>
                  <a:pt x="120635" y="24438"/>
                </a:lnTo>
                <a:lnTo>
                  <a:pt x="120632" y="24436"/>
                </a:lnTo>
                <a:lnTo>
                  <a:pt x="120628" y="24435"/>
                </a:lnTo>
                <a:lnTo>
                  <a:pt x="120624" y="24433"/>
                </a:lnTo>
                <a:lnTo>
                  <a:pt x="120617" y="24431"/>
                </a:lnTo>
                <a:lnTo>
                  <a:pt x="120616" y="24431"/>
                </a:lnTo>
                <a:lnTo>
                  <a:pt x="120610" y="24431"/>
                </a:lnTo>
                <a:lnTo>
                  <a:pt x="120601" y="24432"/>
                </a:lnTo>
                <a:lnTo>
                  <a:pt x="120599" y="24434"/>
                </a:lnTo>
                <a:lnTo>
                  <a:pt x="120597" y="24436"/>
                </a:lnTo>
                <a:lnTo>
                  <a:pt x="120595" y="24438"/>
                </a:lnTo>
                <a:lnTo>
                  <a:pt x="120591" y="24441"/>
                </a:lnTo>
                <a:lnTo>
                  <a:pt x="120590" y="24442"/>
                </a:lnTo>
                <a:lnTo>
                  <a:pt x="120588" y="24444"/>
                </a:lnTo>
                <a:lnTo>
                  <a:pt x="120585" y="24444"/>
                </a:lnTo>
                <a:lnTo>
                  <a:pt x="120583" y="24444"/>
                </a:lnTo>
                <a:lnTo>
                  <a:pt x="120580" y="24444"/>
                </a:lnTo>
                <a:lnTo>
                  <a:pt x="120578" y="24444"/>
                </a:lnTo>
                <a:lnTo>
                  <a:pt x="120574" y="24445"/>
                </a:lnTo>
                <a:lnTo>
                  <a:pt x="120570" y="24445"/>
                </a:lnTo>
                <a:lnTo>
                  <a:pt x="120567" y="24445"/>
                </a:lnTo>
                <a:lnTo>
                  <a:pt x="120566" y="24449"/>
                </a:lnTo>
                <a:lnTo>
                  <a:pt x="120561" y="24458"/>
                </a:lnTo>
                <a:lnTo>
                  <a:pt x="120560" y="24464"/>
                </a:lnTo>
                <a:lnTo>
                  <a:pt x="120562" y="24471"/>
                </a:lnTo>
                <a:lnTo>
                  <a:pt x="120562" y="24484"/>
                </a:lnTo>
                <a:lnTo>
                  <a:pt x="120561" y="24498"/>
                </a:lnTo>
                <a:lnTo>
                  <a:pt x="120560" y="24507"/>
                </a:lnTo>
                <a:lnTo>
                  <a:pt x="120560" y="24509"/>
                </a:lnTo>
                <a:lnTo>
                  <a:pt x="120555" y="24520"/>
                </a:lnTo>
                <a:lnTo>
                  <a:pt x="120547" y="24534"/>
                </a:lnTo>
                <a:lnTo>
                  <a:pt x="120545" y="24535"/>
                </a:lnTo>
                <a:lnTo>
                  <a:pt x="120544" y="24536"/>
                </a:lnTo>
                <a:lnTo>
                  <a:pt x="120541" y="24537"/>
                </a:lnTo>
                <a:lnTo>
                  <a:pt x="120533" y="24538"/>
                </a:lnTo>
                <a:lnTo>
                  <a:pt x="120531" y="24538"/>
                </a:lnTo>
                <a:lnTo>
                  <a:pt x="120530" y="24539"/>
                </a:lnTo>
                <a:lnTo>
                  <a:pt x="120525" y="24541"/>
                </a:lnTo>
                <a:lnTo>
                  <a:pt x="120525" y="24541"/>
                </a:lnTo>
                <a:lnTo>
                  <a:pt x="120524" y="24542"/>
                </a:lnTo>
                <a:lnTo>
                  <a:pt x="120523" y="24542"/>
                </a:lnTo>
                <a:lnTo>
                  <a:pt x="120523" y="24543"/>
                </a:lnTo>
                <a:lnTo>
                  <a:pt x="120520" y="24544"/>
                </a:lnTo>
                <a:lnTo>
                  <a:pt x="120519" y="24544"/>
                </a:lnTo>
                <a:lnTo>
                  <a:pt x="120518" y="24544"/>
                </a:lnTo>
                <a:lnTo>
                  <a:pt x="120515" y="24546"/>
                </a:lnTo>
                <a:lnTo>
                  <a:pt x="120514" y="24547"/>
                </a:lnTo>
                <a:lnTo>
                  <a:pt x="120511" y="24550"/>
                </a:lnTo>
                <a:lnTo>
                  <a:pt x="120508" y="24550"/>
                </a:lnTo>
                <a:lnTo>
                  <a:pt x="120508" y="24550"/>
                </a:lnTo>
                <a:lnTo>
                  <a:pt x="120506" y="24550"/>
                </a:lnTo>
                <a:lnTo>
                  <a:pt x="120499" y="24550"/>
                </a:lnTo>
                <a:lnTo>
                  <a:pt x="120493" y="24547"/>
                </a:lnTo>
                <a:lnTo>
                  <a:pt x="120490" y="24546"/>
                </a:lnTo>
                <a:lnTo>
                  <a:pt x="120490" y="24546"/>
                </a:lnTo>
                <a:lnTo>
                  <a:pt x="120486" y="24544"/>
                </a:lnTo>
                <a:lnTo>
                  <a:pt x="120478" y="24542"/>
                </a:lnTo>
                <a:lnTo>
                  <a:pt x="120476" y="24541"/>
                </a:lnTo>
                <a:lnTo>
                  <a:pt x="120468" y="24541"/>
                </a:lnTo>
                <a:lnTo>
                  <a:pt x="120462" y="24546"/>
                </a:lnTo>
                <a:lnTo>
                  <a:pt x="120462" y="24546"/>
                </a:lnTo>
                <a:lnTo>
                  <a:pt x="120459" y="24550"/>
                </a:lnTo>
                <a:lnTo>
                  <a:pt x="120454" y="24552"/>
                </a:lnTo>
                <a:lnTo>
                  <a:pt x="120446" y="24556"/>
                </a:lnTo>
                <a:lnTo>
                  <a:pt x="120441" y="24556"/>
                </a:lnTo>
                <a:lnTo>
                  <a:pt x="120436" y="24555"/>
                </a:lnTo>
                <a:lnTo>
                  <a:pt x="120430" y="24550"/>
                </a:lnTo>
                <a:lnTo>
                  <a:pt x="120430" y="24547"/>
                </a:lnTo>
                <a:lnTo>
                  <a:pt x="120429" y="24546"/>
                </a:lnTo>
                <a:lnTo>
                  <a:pt x="120429" y="24542"/>
                </a:lnTo>
                <a:lnTo>
                  <a:pt x="120429" y="24535"/>
                </a:lnTo>
                <a:lnTo>
                  <a:pt x="120429" y="24533"/>
                </a:lnTo>
                <a:lnTo>
                  <a:pt x="120429" y="24530"/>
                </a:lnTo>
                <a:lnTo>
                  <a:pt x="120429" y="24518"/>
                </a:lnTo>
                <a:lnTo>
                  <a:pt x="120426" y="24515"/>
                </a:lnTo>
                <a:lnTo>
                  <a:pt x="120426" y="24515"/>
                </a:lnTo>
                <a:lnTo>
                  <a:pt x="120426" y="24515"/>
                </a:lnTo>
                <a:lnTo>
                  <a:pt x="120423" y="24512"/>
                </a:lnTo>
                <a:lnTo>
                  <a:pt x="120422" y="24511"/>
                </a:lnTo>
                <a:lnTo>
                  <a:pt x="120412" y="24505"/>
                </a:lnTo>
                <a:lnTo>
                  <a:pt x="120411" y="24501"/>
                </a:lnTo>
                <a:lnTo>
                  <a:pt x="120410" y="24497"/>
                </a:lnTo>
                <a:lnTo>
                  <a:pt x="120413" y="24489"/>
                </a:lnTo>
                <a:lnTo>
                  <a:pt x="120414" y="24487"/>
                </a:lnTo>
                <a:lnTo>
                  <a:pt x="120414" y="24486"/>
                </a:lnTo>
                <a:lnTo>
                  <a:pt x="120415" y="24480"/>
                </a:lnTo>
                <a:lnTo>
                  <a:pt x="120415" y="24472"/>
                </a:lnTo>
                <a:lnTo>
                  <a:pt x="120414" y="24469"/>
                </a:lnTo>
                <a:lnTo>
                  <a:pt x="120410" y="24464"/>
                </a:lnTo>
                <a:lnTo>
                  <a:pt x="120409" y="24463"/>
                </a:lnTo>
                <a:lnTo>
                  <a:pt x="120406" y="24460"/>
                </a:lnTo>
                <a:lnTo>
                  <a:pt x="120402" y="24453"/>
                </a:lnTo>
                <a:lnTo>
                  <a:pt x="120400" y="24444"/>
                </a:lnTo>
                <a:lnTo>
                  <a:pt x="120402" y="24441"/>
                </a:lnTo>
                <a:lnTo>
                  <a:pt x="120403" y="24440"/>
                </a:lnTo>
                <a:lnTo>
                  <a:pt x="120403" y="24440"/>
                </a:lnTo>
                <a:lnTo>
                  <a:pt x="120406" y="24435"/>
                </a:lnTo>
                <a:lnTo>
                  <a:pt x="120414" y="24432"/>
                </a:lnTo>
                <a:lnTo>
                  <a:pt x="120415" y="24432"/>
                </a:lnTo>
                <a:lnTo>
                  <a:pt x="120415" y="24432"/>
                </a:lnTo>
                <a:lnTo>
                  <a:pt x="120423" y="24436"/>
                </a:lnTo>
                <a:lnTo>
                  <a:pt x="120431" y="24440"/>
                </a:lnTo>
                <a:lnTo>
                  <a:pt x="120442" y="24441"/>
                </a:lnTo>
                <a:lnTo>
                  <a:pt x="120444" y="24440"/>
                </a:lnTo>
                <a:lnTo>
                  <a:pt x="120445" y="24440"/>
                </a:lnTo>
                <a:lnTo>
                  <a:pt x="120448" y="24436"/>
                </a:lnTo>
                <a:lnTo>
                  <a:pt x="120455" y="24428"/>
                </a:lnTo>
                <a:lnTo>
                  <a:pt x="120455" y="24417"/>
                </a:lnTo>
                <a:lnTo>
                  <a:pt x="120455" y="24411"/>
                </a:lnTo>
                <a:lnTo>
                  <a:pt x="120455" y="24410"/>
                </a:lnTo>
                <a:lnTo>
                  <a:pt x="120455" y="24410"/>
                </a:lnTo>
                <a:lnTo>
                  <a:pt x="120455" y="24406"/>
                </a:lnTo>
                <a:lnTo>
                  <a:pt x="120448" y="24395"/>
                </a:lnTo>
                <a:lnTo>
                  <a:pt x="120438" y="24393"/>
                </a:lnTo>
                <a:lnTo>
                  <a:pt x="120436" y="24393"/>
                </a:lnTo>
                <a:lnTo>
                  <a:pt x="120436" y="24393"/>
                </a:lnTo>
                <a:lnTo>
                  <a:pt x="120433" y="24393"/>
                </a:lnTo>
                <a:lnTo>
                  <a:pt x="120427" y="24393"/>
                </a:lnTo>
                <a:lnTo>
                  <a:pt x="120424" y="24393"/>
                </a:lnTo>
                <a:lnTo>
                  <a:pt x="120422" y="24393"/>
                </a:lnTo>
                <a:lnTo>
                  <a:pt x="120420" y="24393"/>
                </a:lnTo>
                <a:lnTo>
                  <a:pt x="120415" y="24393"/>
                </a:lnTo>
                <a:lnTo>
                  <a:pt x="120410" y="24389"/>
                </a:lnTo>
                <a:lnTo>
                  <a:pt x="120409" y="24386"/>
                </a:lnTo>
                <a:lnTo>
                  <a:pt x="120407" y="24384"/>
                </a:lnTo>
                <a:lnTo>
                  <a:pt x="120406" y="24377"/>
                </a:lnTo>
                <a:lnTo>
                  <a:pt x="120405" y="24374"/>
                </a:lnTo>
                <a:lnTo>
                  <a:pt x="120404" y="24368"/>
                </a:lnTo>
                <a:lnTo>
                  <a:pt x="120401" y="24361"/>
                </a:lnTo>
                <a:lnTo>
                  <a:pt x="120397" y="24353"/>
                </a:lnTo>
                <a:lnTo>
                  <a:pt x="120396" y="24353"/>
                </a:lnTo>
                <a:lnTo>
                  <a:pt x="120395" y="24352"/>
                </a:lnTo>
                <a:lnTo>
                  <a:pt x="120394" y="24351"/>
                </a:lnTo>
                <a:lnTo>
                  <a:pt x="120391" y="24348"/>
                </a:lnTo>
                <a:lnTo>
                  <a:pt x="120384" y="24345"/>
                </a:lnTo>
                <a:lnTo>
                  <a:pt x="120381" y="24345"/>
                </a:lnTo>
                <a:lnTo>
                  <a:pt x="120378" y="24345"/>
                </a:lnTo>
                <a:lnTo>
                  <a:pt x="120368" y="24345"/>
                </a:lnTo>
                <a:lnTo>
                  <a:pt x="120363" y="24346"/>
                </a:lnTo>
                <a:lnTo>
                  <a:pt x="120359" y="24347"/>
                </a:lnTo>
                <a:lnTo>
                  <a:pt x="120348" y="24348"/>
                </a:lnTo>
                <a:lnTo>
                  <a:pt x="120345" y="24348"/>
                </a:lnTo>
                <a:lnTo>
                  <a:pt x="120345" y="24348"/>
                </a:lnTo>
                <a:lnTo>
                  <a:pt x="120343" y="24348"/>
                </a:lnTo>
                <a:lnTo>
                  <a:pt x="120340" y="24345"/>
                </a:lnTo>
                <a:lnTo>
                  <a:pt x="120338" y="24342"/>
                </a:lnTo>
                <a:lnTo>
                  <a:pt x="120334" y="24341"/>
                </a:lnTo>
                <a:lnTo>
                  <a:pt x="120333" y="24341"/>
                </a:lnTo>
                <a:lnTo>
                  <a:pt x="120322" y="24341"/>
                </a:lnTo>
                <a:lnTo>
                  <a:pt x="120319" y="24340"/>
                </a:lnTo>
                <a:lnTo>
                  <a:pt x="120307" y="24340"/>
                </a:lnTo>
                <a:lnTo>
                  <a:pt x="120305" y="24339"/>
                </a:lnTo>
                <a:lnTo>
                  <a:pt x="120297" y="24338"/>
                </a:lnTo>
                <a:lnTo>
                  <a:pt x="120295" y="24335"/>
                </a:lnTo>
                <a:lnTo>
                  <a:pt x="120294" y="24334"/>
                </a:lnTo>
                <a:lnTo>
                  <a:pt x="120293" y="24331"/>
                </a:lnTo>
                <a:lnTo>
                  <a:pt x="120292" y="24330"/>
                </a:lnTo>
                <a:lnTo>
                  <a:pt x="120292" y="24325"/>
                </a:lnTo>
                <a:lnTo>
                  <a:pt x="120293" y="24320"/>
                </a:lnTo>
                <a:lnTo>
                  <a:pt x="120294" y="24319"/>
                </a:lnTo>
                <a:lnTo>
                  <a:pt x="120294" y="24316"/>
                </a:lnTo>
                <a:lnTo>
                  <a:pt x="120294" y="24312"/>
                </a:lnTo>
                <a:lnTo>
                  <a:pt x="120292" y="24304"/>
                </a:lnTo>
                <a:lnTo>
                  <a:pt x="120291" y="24303"/>
                </a:lnTo>
                <a:lnTo>
                  <a:pt x="120282" y="24299"/>
                </a:lnTo>
                <a:lnTo>
                  <a:pt x="120278" y="24300"/>
                </a:lnTo>
                <a:lnTo>
                  <a:pt x="120272" y="24304"/>
                </a:lnTo>
                <a:lnTo>
                  <a:pt x="120271" y="24307"/>
                </a:lnTo>
                <a:lnTo>
                  <a:pt x="120270" y="24309"/>
                </a:lnTo>
                <a:lnTo>
                  <a:pt x="120269" y="24310"/>
                </a:lnTo>
                <a:lnTo>
                  <a:pt x="120266" y="24315"/>
                </a:lnTo>
                <a:lnTo>
                  <a:pt x="120265" y="24316"/>
                </a:lnTo>
                <a:lnTo>
                  <a:pt x="120259" y="24322"/>
                </a:lnTo>
                <a:lnTo>
                  <a:pt x="120257" y="24323"/>
                </a:lnTo>
                <a:lnTo>
                  <a:pt x="120256" y="24325"/>
                </a:lnTo>
                <a:lnTo>
                  <a:pt x="120248" y="24324"/>
                </a:lnTo>
                <a:lnTo>
                  <a:pt x="120247" y="24323"/>
                </a:lnTo>
                <a:lnTo>
                  <a:pt x="120241" y="24311"/>
                </a:lnTo>
                <a:lnTo>
                  <a:pt x="120238" y="24308"/>
                </a:lnTo>
                <a:lnTo>
                  <a:pt x="120236" y="24304"/>
                </a:lnTo>
                <a:lnTo>
                  <a:pt x="120234" y="24301"/>
                </a:lnTo>
                <a:lnTo>
                  <a:pt x="120227" y="24293"/>
                </a:lnTo>
                <a:lnTo>
                  <a:pt x="120225" y="24291"/>
                </a:lnTo>
                <a:lnTo>
                  <a:pt x="120225" y="24291"/>
                </a:lnTo>
                <a:lnTo>
                  <a:pt x="120224" y="24290"/>
                </a:lnTo>
                <a:lnTo>
                  <a:pt x="120215" y="24288"/>
                </a:lnTo>
                <a:lnTo>
                  <a:pt x="120211" y="24288"/>
                </a:lnTo>
                <a:lnTo>
                  <a:pt x="120208" y="24288"/>
                </a:lnTo>
                <a:lnTo>
                  <a:pt x="120200" y="24291"/>
                </a:lnTo>
                <a:lnTo>
                  <a:pt x="120197" y="24292"/>
                </a:lnTo>
                <a:lnTo>
                  <a:pt x="120195" y="24293"/>
                </a:lnTo>
                <a:lnTo>
                  <a:pt x="120192" y="24293"/>
                </a:lnTo>
                <a:lnTo>
                  <a:pt x="120190" y="24294"/>
                </a:lnTo>
                <a:lnTo>
                  <a:pt x="120176" y="24300"/>
                </a:lnTo>
                <a:lnTo>
                  <a:pt x="120175" y="24298"/>
                </a:lnTo>
                <a:lnTo>
                  <a:pt x="120173" y="24295"/>
                </a:lnTo>
                <a:lnTo>
                  <a:pt x="120175" y="24282"/>
                </a:lnTo>
                <a:lnTo>
                  <a:pt x="120177" y="24278"/>
                </a:lnTo>
                <a:lnTo>
                  <a:pt x="120177" y="24275"/>
                </a:lnTo>
                <a:lnTo>
                  <a:pt x="120177" y="24273"/>
                </a:lnTo>
                <a:lnTo>
                  <a:pt x="120163" y="24259"/>
                </a:lnTo>
                <a:lnTo>
                  <a:pt x="120156" y="24251"/>
                </a:lnTo>
                <a:lnTo>
                  <a:pt x="120155" y="24249"/>
                </a:lnTo>
                <a:lnTo>
                  <a:pt x="120155" y="24246"/>
                </a:lnTo>
                <a:lnTo>
                  <a:pt x="120153" y="24239"/>
                </a:lnTo>
                <a:lnTo>
                  <a:pt x="120151" y="24238"/>
                </a:lnTo>
                <a:lnTo>
                  <a:pt x="120149" y="24234"/>
                </a:lnTo>
                <a:lnTo>
                  <a:pt x="120148" y="24227"/>
                </a:lnTo>
                <a:lnTo>
                  <a:pt x="120149" y="24223"/>
                </a:lnTo>
                <a:lnTo>
                  <a:pt x="120149" y="24218"/>
                </a:lnTo>
                <a:lnTo>
                  <a:pt x="120148" y="24217"/>
                </a:lnTo>
                <a:lnTo>
                  <a:pt x="120147" y="24216"/>
                </a:lnTo>
                <a:lnTo>
                  <a:pt x="120140" y="24206"/>
                </a:lnTo>
                <a:lnTo>
                  <a:pt x="120137" y="24198"/>
                </a:lnTo>
                <a:lnTo>
                  <a:pt x="120136" y="24195"/>
                </a:lnTo>
                <a:lnTo>
                  <a:pt x="120136" y="24188"/>
                </a:lnTo>
                <a:lnTo>
                  <a:pt x="120138" y="24177"/>
                </a:lnTo>
                <a:lnTo>
                  <a:pt x="120138" y="24176"/>
                </a:lnTo>
                <a:lnTo>
                  <a:pt x="120140" y="24174"/>
                </a:lnTo>
                <a:lnTo>
                  <a:pt x="120141" y="24172"/>
                </a:lnTo>
                <a:lnTo>
                  <a:pt x="120145" y="24164"/>
                </a:lnTo>
                <a:lnTo>
                  <a:pt x="120145" y="24156"/>
                </a:lnTo>
                <a:lnTo>
                  <a:pt x="120141" y="24152"/>
                </a:lnTo>
                <a:lnTo>
                  <a:pt x="120140" y="24151"/>
                </a:lnTo>
                <a:lnTo>
                  <a:pt x="120138" y="24148"/>
                </a:lnTo>
                <a:lnTo>
                  <a:pt x="120135" y="24143"/>
                </a:lnTo>
                <a:lnTo>
                  <a:pt x="120134" y="24142"/>
                </a:lnTo>
                <a:lnTo>
                  <a:pt x="120133" y="24139"/>
                </a:lnTo>
                <a:lnTo>
                  <a:pt x="120131" y="24136"/>
                </a:lnTo>
                <a:lnTo>
                  <a:pt x="120130" y="24135"/>
                </a:lnTo>
                <a:lnTo>
                  <a:pt x="120127" y="24133"/>
                </a:lnTo>
                <a:lnTo>
                  <a:pt x="120124" y="24127"/>
                </a:lnTo>
                <a:lnTo>
                  <a:pt x="120123" y="24123"/>
                </a:lnTo>
                <a:lnTo>
                  <a:pt x="120123" y="24123"/>
                </a:lnTo>
                <a:lnTo>
                  <a:pt x="120123" y="24121"/>
                </a:lnTo>
                <a:lnTo>
                  <a:pt x="120121" y="24118"/>
                </a:lnTo>
                <a:lnTo>
                  <a:pt x="120117" y="24114"/>
                </a:lnTo>
                <a:lnTo>
                  <a:pt x="120111" y="24109"/>
                </a:lnTo>
                <a:lnTo>
                  <a:pt x="120109" y="24105"/>
                </a:lnTo>
                <a:lnTo>
                  <a:pt x="120106" y="24099"/>
                </a:lnTo>
                <a:lnTo>
                  <a:pt x="120105" y="24097"/>
                </a:lnTo>
                <a:lnTo>
                  <a:pt x="120105" y="24090"/>
                </a:lnTo>
                <a:lnTo>
                  <a:pt x="120105" y="24087"/>
                </a:lnTo>
                <a:lnTo>
                  <a:pt x="120105" y="24083"/>
                </a:lnTo>
                <a:lnTo>
                  <a:pt x="120104" y="24081"/>
                </a:lnTo>
                <a:lnTo>
                  <a:pt x="120103" y="24078"/>
                </a:lnTo>
                <a:lnTo>
                  <a:pt x="120100" y="24074"/>
                </a:lnTo>
                <a:lnTo>
                  <a:pt x="120099" y="24073"/>
                </a:lnTo>
                <a:lnTo>
                  <a:pt x="120096" y="24070"/>
                </a:lnTo>
                <a:lnTo>
                  <a:pt x="120092" y="24064"/>
                </a:lnTo>
                <a:lnTo>
                  <a:pt x="120087" y="24068"/>
                </a:lnTo>
                <a:lnTo>
                  <a:pt x="120086" y="24070"/>
                </a:lnTo>
                <a:lnTo>
                  <a:pt x="120084" y="24074"/>
                </a:lnTo>
                <a:lnTo>
                  <a:pt x="120083" y="24074"/>
                </a:lnTo>
                <a:lnTo>
                  <a:pt x="120083" y="24075"/>
                </a:lnTo>
                <a:lnTo>
                  <a:pt x="120075" y="24078"/>
                </a:lnTo>
                <a:lnTo>
                  <a:pt x="120069" y="24078"/>
                </a:lnTo>
                <a:lnTo>
                  <a:pt x="120069" y="24078"/>
                </a:lnTo>
                <a:lnTo>
                  <a:pt x="120063" y="24074"/>
                </a:lnTo>
                <a:lnTo>
                  <a:pt x="120059" y="24072"/>
                </a:lnTo>
                <a:lnTo>
                  <a:pt x="120058" y="24071"/>
                </a:lnTo>
                <a:lnTo>
                  <a:pt x="120058" y="24071"/>
                </a:lnTo>
                <a:lnTo>
                  <a:pt x="120053" y="24063"/>
                </a:lnTo>
                <a:lnTo>
                  <a:pt x="120052" y="24060"/>
                </a:lnTo>
                <a:lnTo>
                  <a:pt x="120052" y="24059"/>
                </a:lnTo>
                <a:lnTo>
                  <a:pt x="120051" y="24055"/>
                </a:lnTo>
                <a:lnTo>
                  <a:pt x="120051" y="24052"/>
                </a:lnTo>
                <a:lnTo>
                  <a:pt x="120051" y="24051"/>
                </a:lnTo>
                <a:lnTo>
                  <a:pt x="120051" y="24049"/>
                </a:lnTo>
                <a:lnTo>
                  <a:pt x="120051" y="24049"/>
                </a:lnTo>
                <a:lnTo>
                  <a:pt x="120051" y="24049"/>
                </a:lnTo>
                <a:lnTo>
                  <a:pt x="120051" y="24047"/>
                </a:lnTo>
                <a:lnTo>
                  <a:pt x="120051" y="24046"/>
                </a:lnTo>
                <a:lnTo>
                  <a:pt x="120051" y="24039"/>
                </a:lnTo>
                <a:lnTo>
                  <a:pt x="120051" y="24034"/>
                </a:lnTo>
                <a:lnTo>
                  <a:pt x="120051" y="24030"/>
                </a:lnTo>
                <a:lnTo>
                  <a:pt x="120051" y="24029"/>
                </a:lnTo>
                <a:lnTo>
                  <a:pt x="120051" y="24028"/>
                </a:lnTo>
                <a:lnTo>
                  <a:pt x="120052" y="24026"/>
                </a:lnTo>
                <a:lnTo>
                  <a:pt x="120052" y="24024"/>
                </a:lnTo>
                <a:lnTo>
                  <a:pt x="120052" y="24023"/>
                </a:lnTo>
                <a:lnTo>
                  <a:pt x="120052" y="24015"/>
                </a:lnTo>
                <a:lnTo>
                  <a:pt x="120050" y="24012"/>
                </a:lnTo>
                <a:lnTo>
                  <a:pt x="120049" y="24010"/>
                </a:lnTo>
                <a:lnTo>
                  <a:pt x="120046" y="24008"/>
                </a:lnTo>
                <a:lnTo>
                  <a:pt x="120043" y="24007"/>
                </a:lnTo>
                <a:lnTo>
                  <a:pt x="120036" y="23999"/>
                </a:lnTo>
                <a:lnTo>
                  <a:pt x="120036" y="23994"/>
                </a:lnTo>
                <a:lnTo>
                  <a:pt x="120036" y="23992"/>
                </a:lnTo>
                <a:lnTo>
                  <a:pt x="120036" y="23991"/>
                </a:lnTo>
                <a:lnTo>
                  <a:pt x="120037" y="23987"/>
                </a:lnTo>
                <a:lnTo>
                  <a:pt x="120039" y="23980"/>
                </a:lnTo>
                <a:lnTo>
                  <a:pt x="120039" y="23977"/>
                </a:lnTo>
                <a:lnTo>
                  <a:pt x="120039" y="23975"/>
                </a:lnTo>
                <a:lnTo>
                  <a:pt x="120039" y="23972"/>
                </a:lnTo>
                <a:lnTo>
                  <a:pt x="120039" y="23969"/>
                </a:lnTo>
                <a:lnTo>
                  <a:pt x="120039" y="23961"/>
                </a:lnTo>
                <a:lnTo>
                  <a:pt x="120039" y="23957"/>
                </a:lnTo>
                <a:lnTo>
                  <a:pt x="120040" y="23952"/>
                </a:lnTo>
                <a:lnTo>
                  <a:pt x="120044" y="23941"/>
                </a:lnTo>
                <a:lnTo>
                  <a:pt x="120049" y="23935"/>
                </a:lnTo>
                <a:lnTo>
                  <a:pt x="120054" y="23933"/>
                </a:lnTo>
                <a:lnTo>
                  <a:pt x="120063" y="23929"/>
                </a:lnTo>
                <a:lnTo>
                  <a:pt x="120065" y="23929"/>
                </a:lnTo>
                <a:lnTo>
                  <a:pt x="120066" y="23929"/>
                </a:lnTo>
                <a:lnTo>
                  <a:pt x="120069" y="23922"/>
                </a:lnTo>
                <a:lnTo>
                  <a:pt x="120069" y="23919"/>
                </a:lnTo>
                <a:lnTo>
                  <a:pt x="120069" y="23918"/>
                </a:lnTo>
                <a:lnTo>
                  <a:pt x="120071" y="23912"/>
                </a:lnTo>
                <a:lnTo>
                  <a:pt x="120078" y="23909"/>
                </a:lnTo>
                <a:lnTo>
                  <a:pt x="120084" y="23909"/>
                </a:lnTo>
                <a:lnTo>
                  <a:pt x="120085" y="23909"/>
                </a:lnTo>
                <a:lnTo>
                  <a:pt x="120086" y="23909"/>
                </a:lnTo>
                <a:lnTo>
                  <a:pt x="120089" y="23909"/>
                </a:lnTo>
                <a:lnTo>
                  <a:pt x="120091" y="23908"/>
                </a:lnTo>
                <a:lnTo>
                  <a:pt x="120091" y="23907"/>
                </a:lnTo>
                <a:lnTo>
                  <a:pt x="120104" y="23898"/>
                </a:lnTo>
                <a:lnTo>
                  <a:pt x="120109" y="23896"/>
                </a:lnTo>
                <a:lnTo>
                  <a:pt x="120113" y="23893"/>
                </a:lnTo>
                <a:lnTo>
                  <a:pt x="120113" y="23890"/>
                </a:lnTo>
                <a:lnTo>
                  <a:pt x="120113" y="23888"/>
                </a:lnTo>
                <a:lnTo>
                  <a:pt x="120107" y="23880"/>
                </a:lnTo>
                <a:lnTo>
                  <a:pt x="120106" y="23880"/>
                </a:lnTo>
                <a:lnTo>
                  <a:pt x="120104" y="23879"/>
                </a:lnTo>
                <a:lnTo>
                  <a:pt x="120095" y="23873"/>
                </a:lnTo>
                <a:lnTo>
                  <a:pt x="120094" y="23863"/>
                </a:lnTo>
                <a:lnTo>
                  <a:pt x="120095" y="23856"/>
                </a:lnTo>
                <a:lnTo>
                  <a:pt x="120096" y="23856"/>
                </a:lnTo>
                <a:lnTo>
                  <a:pt x="120110" y="23854"/>
                </a:lnTo>
                <a:lnTo>
                  <a:pt x="120116" y="23852"/>
                </a:lnTo>
                <a:lnTo>
                  <a:pt x="120118" y="23851"/>
                </a:lnTo>
                <a:lnTo>
                  <a:pt x="120120" y="23849"/>
                </a:lnTo>
                <a:lnTo>
                  <a:pt x="120121" y="23848"/>
                </a:lnTo>
                <a:lnTo>
                  <a:pt x="120124" y="23840"/>
                </a:lnTo>
                <a:lnTo>
                  <a:pt x="120121" y="23831"/>
                </a:lnTo>
                <a:lnTo>
                  <a:pt x="120121" y="23829"/>
                </a:lnTo>
                <a:lnTo>
                  <a:pt x="120119" y="23827"/>
                </a:lnTo>
                <a:lnTo>
                  <a:pt x="120116" y="23824"/>
                </a:lnTo>
                <a:lnTo>
                  <a:pt x="120114" y="23818"/>
                </a:lnTo>
                <a:lnTo>
                  <a:pt x="120112" y="23817"/>
                </a:lnTo>
                <a:lnTo>
                  <a:pt x="120112" y="23816"/>
                </a:lnTo>
                <a:lnTo>
                  <a:pt x="120110" y="23817"/>
                </a:lnTo>
                <a:lnTo>
                  <a:pt x="120107" y="23820"/>
                </a:lnTo>
                <a:lnTo>
                  <a:pt x="120106" y="23822"/>
                </a:lnTo>
                <a:lnTo>
                  <a:pt x="120103" y="23823"/>
                </a:lnTo>
                <a:lnTo>
                  <a:pt x="120102" y="23823"/>
                </a:lnTo>
                <a:lnTo>
                  <a:pt x="120096" y="23823"/>
                </a:lnTo>
                <a:lnTo>
                  <a:pt x="120096" y="23821"/>
                </a:lnTo>
                <a:lnTo>
                  <a:pt x="120096" y="23812"/>
                </a:lnTo>
                <a:lnTo>
                  <a:pt x="120096" y="23810"/>
                </a:lnTo>
                <a:lnTo>
                  <a:pt x="120096" y="23810"/>
                </a:lnTo>
                <a:lnTo>
                  <a:pt x="120096" y="23807"/>
                </a:lnTo>
                <a:lnTo>
                  <a:pt x="120096" y="23798"/>
                </a:lnTo>
                <a:lnTo>
                  <a:pt x="120096" y="23791"/>
                </a:lnTo>
                <a:lnTo>
                  <a:pt x="120095" y="23787"/>
                </a:lnTo>
                <a:lnTo>
                  <a:pt x="120095" y="23786"/>
                </a:lnTo>
                <a:lnTo>
                  <a:pt x="120094" y="23773"/>
                </a:lnTo>
                <a:lnTo>
                  <a:pt x="120094" y="23773"/>
                </a:lnTo>
                <a:lnTo>
                  <a:pt x="120093" y="23767"/>
                </a:lnTo>
                <a:lnTo>
                  <a:pt x="120093" y="23763"/>
                </a:lnTo>
                <a:lnTo>
                  <a:pt x="120093" y="23762"/>
                </a:lnTo>
                <a:lnTo>
                  <a:pt x="120093" y="23753"/>
                </a:lnTo>
                <a:lnTo>
                  <a:pt x="120089" y="23747"/>
                </a:lnTo>
                <a:lnTo>
                  <a:pt x="120086" y="23744"/>
                </a:lnTo>
                <a:lnTo>
                  <a:pt x="120084" y="23744"/>
                </a:lnTo>
                <a:lnTo>
                  <a:pt x="120082" y="23744"/>
                </a:lnTo>
                <a:lnTo>
                  <a:pt x="120076" y="23744"/>
                </a:lnTo>
                <a:lnTo>
                  <a:pt x="120069" y="23747"/>
                </a:lnTo>
                <a:lnTo>
                  <a:pt x="120069" y="23750"/>
                </a:lnTo>
                <a:lnTo>
                  <a:pt x="120069" y="23753"/>
                </a:lnTo>
                <a:lnTo>
                  <a:pt x="120067" y="23761"/>
                </a:lnTo>
                <a:lnTo>
                  <a:pt x="120065" y="23764"/>
                </a:lnTo>
                <a:lnTo>
                  <a:pt x="120064" y="23766"/>
                </a:lnTo>
                <a:lnTo>
                  <a:pt x="120063" y="23767"/>
                </a:lnTo>
                <a:lnTo>
                  <a:pt x="120051" y="23770"/>
                </a:lnTo>
                <a:lnTo>
                  <a:pt x="120050" y="23771"/>
                </a:lnTo>
                <a:lnTo>
                  <a:pt x="120050" y="23771"/>
                </a:lnTo>
                <a:lnTo>
                  <a:pt x="120050" y="23771"/>
                </a:lnTo>
                <a:lnTo>
                  <a:pt x="120049" y="23772"/>
                </a:lnTo>
                <a:lnTo>
                  <a:pt x="120041" y="23774"/>
                </a:lnTo>
                <a:lnTo>
                  <a:pt x="120038" y="23774"/>
                </a:lnTo>
                <a:lnTo>
                  <a:pt x="120035" y="23774"/>
                </a:lnTo>
                <a:lnTo>
                  <a:pt x="120025" y="23774"/>
                </a:lnTo>
                <a:lnTo>
                  <a:pt x="120023" y="23772"/>
                </a:lnTo>
                <a:lnTo>
                  <a:pt x="120018" y="23769"/>
                </a:lnTo>
                <a:lnTo>
                  <a:pt x="120014" y="23763"/>
                </a:lnTo>
                <a:lnTo>
                  <a:pt x="120015" y="23754"/>
                </a:lnTo>
                <a:lnTo>
                  <a:pt x="120018" y="23751"/>
                </a:lnTo>
                <a:lnTo>
                  <a:pt x="120024" y="23748"/>
                </a:lnTo>
                <a:lnTo>
                  <a:pt x="120027" y="23745"/>
                </a:lnTo>
                <a:lnTo>
                  <a:pt x="120031" y="23742"/>
                </a:lnTo>
                <a:lnTo>
                  <a:pt x="120031" y="23732"/>
                </a:lnTo>
                <a:lnTo>
                  <a:pt x="120031" y="23732"/>
                </a:lnTo>
                <a:lnTo>
                  <a:pt x="120031" y="23731"/>
                </a:lnTo>
                <a:lnTo>
                  <a:pt x="120018" y="23722"/>
                </a:lnTo>
                <a:lnTo>
                  <a:pt x="120016" y="23720"/>
                </a:lnTo>
                <a:lnTo>
                  <a:pt x="120014" y="23718"/>
                </a:lnTo>
                <a:lnTo>
                  <a:pt x="120004" y="23712"/>
                </a:lnTo>
                <a:lnTo>
                  <a:pt x="120003" y="23709"/>
                </a:lnTo>
                <a:lnTo>
                  <a:pt x="120003" y="23708"/>
                </a:lnTo>
                <a:lnTo>
                  <a:pt x="120000" y="23705"/>
                </a:lnTo>
                <a:lnTo>
                  <a:pt x="119994" y="23700"/>
                </a:lnTo>
                <a:lnTo>
                  <a:pt x="119992" y="23699"/>
                </a:lnTo>
                <a:lnTo>
                  <a:pt x="119991" y="23698"/>
                </a:lnTo>
                <a:lnTo>
                  <a:pt x="119972" y="23687"/>
                </a:lnTo>
                <a:lnTo>
                  <a:pt x="119964" y="23686"/>
                </a:lnTo>
                <a:lnTo>
                  <a:pt x="119962" y="23685"/>
                </a:lnTo>
                <a:lnTo>
                  <a:pt x="119960" y="23683"/>
                </a:lnTo>
                <a:lnTo>
                  <a:pt x="119956" y="23683"/>
                </a:lnTo>
                <a:lnTo>
                  <a:pt x="119951" y="23683"/>
                </a:lnTo>
                <a:lnTo>
                  <a:pt x="119945" y="23683"/>
                </a:lnTo>
                <a:lnTo>
                  <a:pt x="119941" y="23683"/>
                </a:lnTo>
                <a:lnTo>
                  <a:pt x="119934" y="23685"/>
                </a:lnTo>
                <a:lnTo>
                  <a:pt x="119926" y="23702"/>
                </a:lnTo>
                <a:lnTo>
                  <a:pt x="119926" y="23707"/>
                </a:lnTo>
                <a:lnTo>
                  <a:pt x="119926" y="23713"/>
                </a:lnTo>
                <a:lnTo>
                  <a:pt x="119928" y="23727"/>
                </a:lnTo>
                <a:lnTo>
                  <a:pt x="119924" y="23740"/>
                </a:lnTo>
                <a:lnTo>
                  <a:pt x="119924" y="23742"/>
                </a:lnTo>
                <a:lnTo>
                  <a:pt x="119920" y="23744"/>
                </a:lnTo>
                <a:lnTo>
                  <a:pt x="119916" y="23747"/>
                </a:lnTo>
                <a:lnTo>
                  <a:pt x="119906" y="23748"/>
                </a:lnTo>
                <a:lnTo>
                  <a:pt x="119904" y="23747"/>
                </a:lnTo>
                <a:lnTo>
                  <a:pt x="119903" y="23747"/>
                </a:lnTo>
                <a:lnTo>
                  <a:pt x="119892" y="23743"/>
                </a:lnTo>
                <a:lnTo>
                  <a:pt x="119885" y="23743"/>
                </a:lnTo>
                <a:lnTo>
                  <a:pt x="119885" y="23744"/>
                </a:lnTo>
                <a:lnTo>
                  <a:pt x="119884" y="23745"/>
                </a:lnTo>
                <a:lnTo>
                  <a:pt x="119882" y="23745"/>
                </a:lnTo>
                <a:lnTo>
                  <a:pt x="119874" y="23745"/>
                </a:lnTo>
                <a:lnTo>
                  <a:pt x="119869" y="23743"/>
                </a:lnTo>
                <a:lnTo>
                  <a:pt x="119865" y="23741"/>
                </a:lnTo>
                <a:lnTo>
                  <a:pt x="119864" y="23730"/>
                </a:lnTo>
                <a:lnTo>
                  <a:pt x="119864" y="23726"/>
                </a:lnTo>
                <a:lnTo>
                  <a:pt x="119865" y="23723"/>
                </a:lnTo>
                <a:lnTo>
                  <a:pt x="119868" y="23718"/>
                </a:lnTo>
                <a:lnTo>
                  <a:pt x="119874" y="23711"/>
                </a:lnTo>
                <a:lnTo>
                  <a:pt x="119875" y="23702"/>
                </a:lnTo>
                <a:lnTo>
                  <a:pt x="119875" y="23695"/>
                </a:lnTo>
                <a:lnTo>
                  <a:pt x="119873" y="23689"/>
                </a:lnTo>
                <a:lnTo>
                  <a:pt x="119871" y="23687"/>
                </a:lnTo>
                <a:lnTo>
                  <a:pt x="119869" y="23684"/>
                </a:lnTo>
                <a:lnTo>
                  <a:pt x="119866" y="23680"/>
                </a:lnTo>
                <a:lnTo>
                  <a:pt x="119862" y="23671"/>
                </a:lnTo>
                <a:lnTo>
                  <a:pt x="119860" y="23667"/>
                </a:lnTo>
                <a:lnTo>
                  <a:pt x="119858" y="23663"/>
                </a:lnTo>
                <a:lnTo>
                  <a:pt x="119856" y="23655"/>
                </a:lnTo>
                <a:lnTo>
                  <a:pt x="119856" y="23652"/>
                </a:lnTo>
                <a:lnTo>
                  <a:pt x="119856" y="23650"/>
                </a:lnTo>
                <a:lnTo>
                  <a:pt x="119856" y="23645"/>
                </a:lnTo>
                <a:lnTo>
                  <a:pt x="119856" y="23638"/>
                </a:lnTo>
                <a:lnTo>
                  <a:pt x="119856" y="23636"/>
                </a:lnTo>
                <a:lnTo>
                  <a:pt x="119856" y="23632"/>
                </a:lnTo>
                <a:lnTo>
                  <a:pt x="119856" y="23618"/>
                </a:lnTo>
                <a:lnTo>
                  <a:pt x="119854" y="23616"/>
                </a:lnTo>
                <a:lnTo>
                  <a:pt x="119854" y="23615"/>
                </a:lnTo>
                <a:lnTo>
                  <a:pt x="119854" y="23614"/>
                </a:lnTo>
                <a:lnTo>
                  <a:pt x="119854" y="23614"/>
                </a:lnTo>
                <a:lnTo>
                  <a:pt x="119847" y="23602"/>
                </a:lnTo>
                <a:lnTo>
                  <a:pt x="119845" y="23599"/>
                </a:lnTo>
                <a:lnTo>
                  <a:pt x="119841" y="23595"/>
                </a:lnTo>
                <a:lnTo>
                  <a:pt x="119839" y="23592"/>
                </a:lnTo>
                <a:lnTo>
                  <a:pt x="119838" y="23590"/>
                </a:lnTo>
                <a:lnTo>
                  <a:pt x="119837" y="23587"/>
                </a:lnTo>
                <a:lnTo>
                  <a:pt x="119829" y="23580"/>
                </a:lnTo>
                <a:lnTo>
                  <a:pt x="119818" y="23576"/>
                </a:lnTo>
                <a:lnTo>
                  <a:pt x="119810" y="23572"/>
                </a:lnTo>
                <a:lnTo>
                  <a:pt x="119806" y="23572"/>
                </a:lnTo>
                <a:lnTo>
                  <a:pt x="119804" y="23572"/>
                </a:lnTo>
                <a:lnTo>
                  <a:pt x="119791" y="23572"/>
                </a:lnTo>
                <a:lnTo>
                  <a:pt x="119785" y="23572"/>
                </a:lnTo>
                <a:lnTo>
                  <a:pt x="119783" y="23572"/>
                </a:lnTo>
                <a:lnTo>
                  <a:pt x="119780" y="23572"/>
                </a:lnTo>
                <a:lnTo>
                  <a:pt x="119771" y="23572"/>
                </a:lnTo>
                <a:lnTo>
                  <a:pt x="119769" y="23572"/>
                </a:lnTo>
                <a:lnTo>
                  <a:pt x="119767" y="23572"/>
                </a:lnTo>
                <a:lnTo>
                  <a:pt x="119766" y="23572"/>
                </a:lnTo>
                <a:lnTo>
                  <a:pt x="119765" y="23572"/>
                </a:lnTo>
                <a:lnTo>
                  <a:pt x="119764" y="23572"/>
                </a:lnTo>
                <a:lnTo>
                  <a:pt x="119758" y="23572"/>
                </a:lnTo>
                <a:lnTo>
                  <a:pt x="119757" y="23576"/>
                </a:lnTo>
                <a:lnTo>
                  <a:pt x="119757" y="23577"/>
                </a:lnTo>
                <a:lnTo>
                  <a:pt x="119758" y="23585"/>
                </a:lnTo>
                <a:lnTo>
                  <a:pt x="119754" y="23592"/>
                </a:lnTo>
                <a:lnTo>
                  <a:pt x="119752" y="23594"/>
                </a:lnTo>
                <a:lnTo>
                  <a:pt x="119748" y="23596"/>
                </a:lnTo>
                <a:lnTo>
                  <a:pt x="119743" y="23597"/>
                </a:lnTo>
                <a:lnTo>
                  <a:pt x="119733" y="23597"/>
                </a:lnTo>
                <a:lnTo>
                  <a:pt x="119722" y="23604"/>
                </a:lnTo>
                <a:lnTo>
                  <a:pt x="119713" y="23604"/>
                </a:lnTo>
                <a:lnTo>
                  <a:pt x="119710" y="23604"/>
                </a:lnTo>
                <a:lnTo>
                  <a:pt x="119708" y="23604"/>
                </a:lnTo>
                <a:lnTo>
                  <a:pt x="119700" y="23600"/>
                </a:lnTo>
                <a:lnTo>
                  <a:pt x="119698" y="23597"/>
                </a:lnTo>
                <a:lnTo>
                  <a:pt x="119697" y="23596"/>
                </a:lnTo>
                <a:lnTo>
                  <a:pt x="119697" y="23595"/>
                </a:lnTo>
                <a:lnTo>
                  <a:pt x="119692" y="23592"/>
                </a:lnTo>
                <a:lnTo>
                  <a:pt x="119688" y="23589"/>
                </a:lnTo>
                <a:lnTo>
                  <a:pt x="119679" y="23584"/>
                </a:lnTo>
                <a:lnTo>
                  <a:pt x="119670" y="23579"/>
                </a:lnTo>
                <a:lnTo>
                  <a:pt x="119661" y="23575"/>
                </a:lnTo>
                <a:lnTo>
                  <a:pt x="119660" y="23574"/>
                </a:lnTo>
                <a:lnTo>
                  <a:pt x="119654" y="23572"/>
                </a:lnTo>
                <a:lnTo>
                  <a:pt x="119652" y="23560"/>
                </a:lnTo>
                <a:lnTo>
                  <a:pt x="119653" y="23557"/>
                </a:lnTo>
                <a:lnTo>
                  <a:pt x="119654" y="23553"/>
                </a:lnTo>
                <a:lnTo>
                  <a:pt x="119657" y="23544"/>
                </a:lnTo>
                <a:lnTo>
                  <a:pt x="119661" y="23531"/>
                </a:lnTo>
                <a:lnTo>
                  <a:pt x="119661" y="23519"/>
                </a:lnTo>
                <a:lnTo>
                  <a:pt x="119660" y="23518"/>
                </a:lnTo>
                <a:lnTo>
                  <a:pt x="119660" y="23515"/>
                </a:lnTo>
                <a:lnTo>
                  <a:pt x="119660" y="23506"/>
                </a:lnTo>
                <a:lnTo>
                  <a:pt x="119660" y="23503"/>
                </a:lnTo>
                <a:lnTo>
                  <a:pt x="119654" y="23496"/>
                </a:lnTo>
                <a:lnTo>
                  <a:pt x="119653" y="23496"/>
                </a:lnTo>
                <a:lnTo>
                  <a:pt x="119639" y="23493"/>
                </a:lnTo>
                <a:lnTo>
                  <a:pt x="119634" y="23491"/>
                </a:lnTo>
                <a:lnTo>
                  <a:pt x="119624" y="23489"/>
                </a:lnTo>
                <a:lnTo>
                  <a:pt x="119622" y="23485"/>
                </a:lnTo>
                <a:lnTo>
                  <a:pt x="119621" y="23484"/>
                </a:lnTo>
                <a:lnTo>
                  <a:pt x="119619" y="23481"/>
                </a:lnTo>
                <a:lnTo>
                  <a:pt x="119616" y="23478"/>
                </a:lnTo>
                <a:lnTo>
                  <a:pt x="119606" y="23468"/>
                </a:lnTo>
                <a:lnTo>
                  <a:pt x="119606" y="23465"/>
                </a:lnTo>
                <a:lnTo>
                  <a:pt x="119606" y="23462"/>
                </a:lnTo>
                <a:lnTo>
                  <a:pt x="119607" y="23456"/>
                </a:lnTo>
                <a:lnTo>
                  <a:pt x="119608" y="23454"/>
                </a:lnTo>
                <a:lnTo>
                  <a:pt x="119609" y="23452"/>
                </a:lnTo>
                <a:lnTo>
                  <a:pt x="119611" y="23440"/>
                </a:lnTo>
                <a:lnTo>
                  <a:pt x="119611" y="23433"/>
                </a:lnTo>
                <a:lnTo>
                  <a:pt x="119611" y="23428"/>
                </a:lnTo>
                <a:lnTo>
                  <a:pt x="119610" y="23426"/>
                </a:lnTo>
                <a:lnTo>
                  <a:pt x="119603" y="23417"/>
                </a:lnTo>
                <a:lnTo>
                  <a:pt x="119602" y="23415"/>
                </a:lnTo>
                <a:lnTo>
                  <a:pt x="119600" y="23413"/>
                </a:lnTo>
                <a:lnTo>
                  <a:pt x="119595" y="23413"/>
                </a:lnTo>
                <a:lnTo>
                  <a:pt x="119593" y="23414"/>
                </a:lnTo>
                <a:lnTo>
                  <a:pt x="119592" y="23415"/>
                </a:lnTo>
                <a:lnTo>
                  <a:pt x="119582" y="23418"/>
                </a:lnTo>
                <a:lnTo>
                  <a:pt x="119581" y="23417"/>
                </a:lnTo>
                <a:lnTo>
                  <a:pt x="119576" y="23409"/>
                </a:lnTo>
                <a:lnTo>
                  <a:pt x="119576" y="23407"/>
                </a:lnTo>
                <a:lnTo>
                  <a:pt x="119575" y="23401"/>
                </a:lnTo>
                <a:lnTo>
                  <a:pt x="119575" y="23396"/>
                </a:lnTo>
                <a:lnTo>
                  <a:pt x="119573" y="23395"/>
                </a:lnTo>
                <a:lnTo>
                  <a:pt x="119570" y="23393"/>
                </a:lnTo>
                <a:lnTo>
                  <a:pt x="119567" y="23392"/>
                </a:lnTo>
                <a:lnTo>
                  <a:pt x="119564" y="23390"/>
                </a:lnTo>
                <a:lnTo>
                  <a:pt x="119559" y="23378"/>
                </a:lnTo>
                <a:lnTo>
                  <a:pt x="119559" y="23370"/>
                </a:lnTo>
                <a:lnTo>
                  <a:pt x="119562" y="23367"/>
                </a:lnTo>
                <a:lnTo>
                  <a:pt x="119563" y="23359"/>
                </a:lnTo>
                <a:lnTo>
                  <a:pt x="119565" y="23357"/>
                </a:lnTo>
                <a:lnTo>
                  <a:pt x="119567" y="23355"/>
                </a:lnTo>
                <a:lnTo>
                  <a:pt x="119573" y="23349"/>
                </a:lnTo>
                <a:lnTo>
                  <a:pt x="119573" y="23346"/>
                </a:lnTo>
                <a:lnTo>
                  <a:pt x="119573" y="23345"/>
                </a:lnTo>
                <a:lnTo>
                  <a:pt x="119572" y="23340"/>
                </a:lnTo>
                <a:lnTo>
                  <a:pt x="119571" y="23339"/>
                </a:lnTo>
                <a:lnTo>
                  <a:pt x="119569" y="23335"/>
                </a:lnTo>
                <a:lnTo>
                  <a:pt x="119568" y="23332"/>
                </a:lnTo>
                <a:lnTo>
                  <a:pt x="119571" y="23323"/>
                </a:lnTo>
                <a:lnTo>
                  <a:pt x="119571" y="23321"/>
                </a:lnTo>
                <a:lnTo>
                  <a:pt x="119574" y="23316"/>
                </a:lnTo>
                <a:lnTo>
                  <a:pt x="119589" y="23316"/>
                </a:lnTo>
                <a:lnTo>
                  <a:pt x="119589" y="23316"/>
                </a:lnTo>
                <a:lnTo>
                  <a:pt x="119591" y="23316"/>
                </a:lnTo>
                <a:lnTo>
                  <a:pt x="119591" y="23316"/>
                </a:lnTo>
                <a:lnTo>
                  <a:pt x="119593" y="23316"/>
                </a:lnTo>
                <a:lnTo>
                  <a:pt x="119599" y="23314"/>
                </a:lnTo>
                <a:lnTo>
                  <a:pt x="119607" y="23312"/>
                </a:lnTo>
                <a:lnTo>
                  <a:pt x="119609" y="23312"/>
                </a:lnTo>
                <a:lnTo>
                  <a:pt x="119612" y="23311"/>
                </a:lnTo>
                <a:lnTo>
                  <a:pt x="119612" y="23311"/>
                </a:lnTo>
                <a:lnTo>
                  <a:pt x="119612" y="23310"/>
                </a:lnTo>
                <a:lnTo>
                  <a:pt x="119616" y="23309"/>
                </a:lnTo>
                <a:lnTo>
                  <a:pt x="119624" y="23307"/>
                </a:lnTo>
                <a:lnTo>
                  <a:pt x="119624" y="23305"/>
                </a:lnTo>
                <a:lnTo>
                  <a:pt x="119625" y="23304"/>
                </a:lnTo>
                <a:lnTo>
                  <a:pt x="119628" y="23294"/>
                </a:lnTo>
                <a:lnTo>
                  <a:pt x="119632" y="23291"/>
                </a:lnTo>
                <a:lnTo>
                  <a:pt x="119632" y="23292"/>
                </a:lnTo>
                <a:lnTo>
                  <a:pt x="119638" y="23294"/>
                </a:lnTo>
                <a:lnTo>
                  <a:pt x="119638" y="23294"/>
                </a:lnTo>
                <a:lnTo>
                  <a:pt x="119643" y="23295"/>
                </a:lnTo>
                <a:lnTo>
                  <a:pt x="119659" y="23297"/>
                </a:lnTo>
                <a:lnTo>
                  <a:pt x="119660" y="23295"/>
                </a:lnTo>
                <a:lnTo>
                  <a:pt x="119664" y="23290"/>
                </a:lnTo>
                <a:lnTo>
                  <a:pt x="119663" y="23283"/>
                </a:lnTo>
                <a:lnTo>
                  <a:pt x="119651" y="23274"/>
                </a:lnTo>
                <a:lnTo>
                  <a:pt x="119638" y="23269"/>
                </a:lnTo>
                <a:lnTo>
                  <a:pt x="119631" y="23267"/>
                </a:lnTo>
                <a:lnTo>
                  <a:pt x="119628" y="23267"/>
                </a:lnTo>
                <a:lnTo>
                  <a:pt x="119624" y="23266"/>
                </a:lnTo>
                <a:lnTo>
                  <a:pt x="119617" y="23258"/>
                </a:lnTo>
                <a:lnTo>
                  <a:pt x="119617" y="23253"/>
                </a:lnTo>
                <a:lnTo>
                  <a:pt x="119617" y="23249"/>
                </a:lnTo>
                <a:lnTo>
                  <a:pt x="119617" y="23245"/>
                </a:lnTo>
                <a:lnTo>
                  <a:pt x="119617" y="23243"/>
                </a:lnTo>
                <a:lnTo>
                  <a:pt x="119617" y="23242"/>
                </a:lnTo>
                <a:lnTo>
                  <a:pt x="119617" y="23237"/>
                </a:lnTo>
                <a:lnTo>
                  <a:pt x="119618" y="23232"/>
                </a:lnTo>
                <a:lnTo>
                  <a:pt x="119618" y="23229"/>
                </a:lnTo>
                <a:lnTo>
                  <a:pt x="119617" y="23225"/>
                </a:lnTo>
                <a:lnTo>
                  <a:pt x="119616" y="23221"/>
                </a:lnTo>
                <a:lnTo>
                  <a:pt x="119616" y="23220"/>
                </a:lnTo>
                <a:lnTo>
                  <a:pt x="119615" y="23207"/>
                </a:lnTo>
                <a:lnTo>
                  <a:pt x="119615" y="23204"/>
                </a:lnTo>
                <a:lnTo>
                  <a:pt x="119615" y="23201"/>
                </a:lnTo>
                <a:lnTo>
                  <a:pt x="119611" y="23193"/>
                </a:lnTo>
                <a:lnTo>
                  <a:pt x="119610" y="23192"/>
                </a:lnTo>
                <a:lnTo>
                  <a:pt x="119608" y="23191"/>
                </a:lnTo>
                <a:lnTo>
                  <a:pt x="119608" y="23190"/>
                </a:lnTo>
                <a:lnTo>
                  <a:pt x="119599" y="23187"/>
                </a:lnTo>
                <a:lnTo>
                  <a:pt x="119597" y="23184"/>
                </a:lnTo>
                <a:lnTo>
                  <a:pt x="119595" y="23182"/>
                </a:lnTo>
                <a:lnTo>
                  <a:pt x="119592" y="23179"/>
                </a:lnTo>
                <a:lnTo>
                  <a:pt x="119586" y="23174"/>
                </a:lnTo>
                <a:lnTo>
                  <a:pt x="119575" y="23167"/>
                </a:lnTo>
                <a:lnTo>
                  <a:pt x="119572" y="23164"/>
                </a:lnTo>
                <a:lnTo>
                  <a:pt x="119568" y="23161"/>
                </a:lnTo>
                <a:lnTo>
                  <a:pt x="119567" y="23151"/>
                </a:lnTo>
                <a:lnTo>
                  <a:pt x="119568" y="23149"/>
                </a:lnTo>
                <a:lnTo>
                  <a:pt x="119568" y="23146"/>
                </a:lnTo>
                <a:lnTo>
                  <a:pt x="119570" y="23143"/>
                </a:lnTo>
                <a:lnTo>
                  <a:pt x="119576" y="23132"/>
                </a:lnTo>
                <a:lnTo>
                  <a:pt x="119576" y="23121"/>
                </a:lnTo>
                <a:lnTo>
                  <a:pt x="119576" y="23112"/>
                </a:lnTo>
                <a:lnTo>
                  <a:pt x="119574" y="23108"/>
                </a:lnTo>
                <a:lnTo>
                  <a:pt x="119572" y="23105"/>
                </a:lnTo>
                <a:lnTo>
                  <a:pt x="119571" y="23103"/>
                </a:lnTo>
                <a:lnTo>
                  <a:pt x="119569" y="23101"/>
                </a:lnTo>
                <a:lnTo>
                  <a:pt x="119568" y="23095"/>
                </a:lnTo>
                <a:lnTo>
                  <a:pt x="119567" y="23089"/>
                </a:lnTo>
                <a:lnTo>
                  <a:pt x="119566" y="23089"/>
                </a:lnTo>
                <a:lnTo>
                  <a:pt x="119565" y="23088"/>
                </a:lnTo>
                <a:lnTo>
                  <a:pt x="119549" y="23080"/>
                </a:lnTo>
                <a:lnTo>
                  <a:pt x="119529" y="23077"/>
                </a:lnTo>
                <a:lnTo>
                  <a:pt x="119527" y="23075"/>
                </a:lnTo>
                <a:lnTo>
                  <a:pt x="119524" y="23073"/>
                </a:lnTo>
                <a:lnTo>
                  <a:pt x="119523" y="23072"/>
                </a:lnTo>
                <a:lnTo>
                  <a:pt x="119521" y="23070"/>
                </a:lnTo>
                <a:lnTo>
                  <a:pt x="119513" y="23062"/>
                </a:lnTo>
                <a:lnTo>
                  <a:pt x="119508" y="23062"/>
                </a:lnTo>
                <a:lnTo>
                  <a:pt x="119506" y="23062"/>
                </a:lnTo>
                <a:lnTo>
                  <a:pt x="119502" y="23062"/>
                </a:lnTo>
                <a:lnTo>
                  <a:pt x="119498" y="23064"/>
                </a:lnTo>
                <a:lnTo>
                  <a:pt x="119495" y="23068"/>
                </a:lnTo>
                <a:lnTo>
                  <a:pt x="119495" y="23070"/>
                </a:lnTo>
                <a:lnTo>
                  <a:pt x="119497" y="23076"/>
                </a:lnTo>
                <a:lnTo>
                  <a:pt x="119498" y="23077"/>
                </a:lnTo>
                <a:lnTo>
                  <a:pt x="119500" y="23078"/>
                </a:lnTo>
                <a:lnTo>
                  <a:pt x="119504" y="23089"/>
                </a:lnTo>
                <a:lnTo>
                  <a:pt x="119503" y="23094"/>
                </a:lnTo>
                <a:lnTo>
                  <a:pt x="119503" y="23094"/>
                </a:lnTo>
                <a:lnTo>
                  <a:pt x="119498" y="23099"/>
                </a:lnTo>
                <a:lnTo>
                  <a:pt x="119479" y="23094"/>
                </a:lnTo>
                <a:lnTo>
                  <a:pt x="119478" y="23094"/>
                </a:lnTo>
                <a:lnTo>
                  <a:pt x="119475" y="23090"/>
                </a:lnTo>
                <a:lnTo>
                  <a:pt x="119474" y="23090"/>
                </a:lnTo>
                <a:lnTo>
                  <a:pt x="119474" y="23088"/>
                </a:lnTo>
                <a:lnTo>
                  <a:pt x="119469" y="23084"/>
                </a:lnTo>
                <a:lnTo>
                  <a:pt x="119466" y="23082"/>
                </a:lnTo>
                <a:lnTo>
                  <a:pt x="119459" y="23076"/>
                </a:lnTo>
                <a:lnTo>
                  <a:pt x="119455" y="23072"/>
                </a:lnTo>
                <a:lnTo>
                  <a:pt x="119453" y="23069"/>
                </a:lnTo>
                <a:lnTo>
                  <a:pt x="119451" y="23065"/>
                </a:lnTo>
                <a:lnTo>
                  <a:pt x="119444" y="23059"/>
                </a:lnTo>
                <a:lnTo>
                  <a:pt x="119443" y="23059"/>
                </a:lnTo>
                <a:lnTo>
                  <a:pt x="119443" y="23059"/>
                </a:lnTo>
                <a:lnTo>
                  <a:pt x="119431" y="23056"/>
                </a:lnTo>
                <a:lnTo>
                  <a:pt x="119427" y="23052"/>
                </a:lnTo>
                <a:lnTo>
                  <a:pt x="119424" y="23049"/>
                </a:lnTo>
                <a:lnTo>
                  <a:pt x="119422" y="23043"/>
                </a:lnTo>
                <a:lnTo>
                  <a:pt x="119422" y="23040"/>
                </a:lnTo>
                <a:lnTo>
                  <a:pt x="119422" y="23038"/>
                </a:lnTo>
                <a:lnTo>
                  <a:pt x="119424" y="23033"/>
                </a:lnTo>
                <a:lnTo>
                  <a:pt x="119425" y="23031"/>
                </a:lnTo>
                <a:lnTo>
                  <a:pt x="119426" y="23028"/>
                </a:lnTo>
                <a:lnTo>
                  <a:pt x="119427" y="23023"/>
                </a:lnTo>
                <a:lnTo>
                  <a:pt x="119424" y="23011"/>
                </a:lnTo>
                <a:lnTo>
                  <a:pt x="119424" y="23006"/>
                </a:lnTo>
                <a:lnTo>
                  <a:pt x="119423" y="23004"/>
                </a:lnTo>
                <a:lnTo>
                  <a:pt x="119418" y="23000"/>
                </a:lnTo>
                <a:lnTo>
                  <a:pt x="119414" y="22999"/>
                </a:lnTo>
                <a:lnTo>
                  <a:pt x="119408" y="22997"/>
                </a:lnTo>
                <a:lnTo>
                  <a:pt x="119406" y="22996"/>
                </a:lnTo>
                <a:lnTo>
                  <a:pt x="119403" y="22994"/>
                </a:lnTo>
                <a:lnTo>
                  <a:pt x="119400" y="22991"/>
                </a:lnTo>
                <a:lnTo>
                  <a:pt x="119397" y="22989"/>
                </a:lnTo>
                <a:lnTo>
                  <a:pt x="119394" y="22989"/>
                </a:lnTo>
                <a:lnTo>
                  <a:pt x="119391" y="22989"/>
                </a:lnTo>
                <a:lnTo>
                  <a:pt x="119390" y="22988"/>
                </a:lnTo>
                <a:lnTo>
                  <a:pt x="119389" y="22987"/>
                </a:lnTo>
                <a:lnTo>
                  <a:pt x="119387" y="22986"/>
                </a:lnTo>
                <a:lnTo>
                  <a:pt x="119382" y="22985"/>
                </a:lnTo>
                <a:lnTo>
                  <a:pt x="119379" y="22985"/>
                </a:lnTo>
                <a:lnTo>
                  <a:pt x="119377" y="22985"/>
                </a:lnTo>
                <a:lnTo>
                  <a:pt x="119367" y="22986"/>
                </a:lnTo>
                <a:lnTo>
                  <a:pt x="119364" y="22986"/>
                </a:lnTo>
                <a:lnTo>
                  <a:pt x="119355" y="22987"/>
                </a:lnTo>
                <a:lnTo>
                  <a:pt x="119352" y="22988"/>
                </a:lnTo>
                <a:lnTo>
                  <a:pt x="119350" y="22989"/>
                </a:lnTo>
                <a:lnTo>
                  <a:pt x="119347" y="22992"/>
                </a:lnTo>
                <a:lnTo>
                  <a:pt x="119347" y="22993"/>
                </a:lnTo>
                <a:lnTo>
                  <a:pt x="119345" y="22996"/>
                </a:lnTo>
                <a:lnTo>
                  <a:pt x="119335" y="22997"/>
                </a:lnTo>
                <a:lnTo>
                  <a:pt x="119334" y="22997"/>
                </a:lnTo>
                <a:lnTo>
                  <a:pt x="119333" y="22997"/>
                </a:lnTo>
                <a:lnTo>
                  <a:pt x="119322" y="22991"/>
                </a:lnTo>
                <a:lnTo>
                  <a:pt x="119317" y="22987"/>
                </a:lnTo>
                <a:lnTo>
                  <a:pt x="119313" y="22986"/>
                </a:lnTo>
                <a:lnTo>
                  <a:pt x="119312" y="22986"/>
                </a:lnTo>
                <a:lnTo>
                  <a:pt x="119310" y="22985"/>
                </a:lnTo>
                <a:lnTo>
                  <a:pt x="119307" y="22983"/>
                </a:lnTo>
                <a:lnTo>
                  <a:pt x="119305" y="22983"/>
                </a:lnTo>
                <a:lnTo>
                  <a:pt x="119299" y="22981"/>
                </a:lnTo>
                <a:lnTo>
                  <a:pt x="119295" y="22979"/>
                </a:lnTo>
                <a:lnTo>
                  <a:pt x="119283" y="22978"/>
                </a:lnTo>
                <a:lnTo>
                  <a:pt x="119280" y="22979"/>
                </a:lnTo>
                <a:lnTo>
                  <a:pt x="119277" y="22984"/>
                </a:lnTo>
                <a:lnTo>
                  <a:pt x="119273" y="22990"/>
                </a:lnTo>
                <a:lnTo>
                  <a:pt x="119272" y="22992"/>
                </a:lnTo>
                <a:lnTo>
                  <a:pt x="119272" y="22994"/>
                </a:lnTo>
                <a:lnTo>
                  <a:pt x="119269" y="22998"/>
                </a:lnTo>
                <a:lnTo>
                  <a:pt x="119266" y="22999"/>
                </a:lnTo>
                <a:lnTo>
                  <a:pt x="119265" y="22999"/>
                </a:lnTo>
                <a:lnTo>
                  <a:pt x="119259" y="23002"/>
                </a:lnTo>
                <a:lnTo>
                  <a:pt x="119253" y="23002"/>
                </a:lnTo>
                <a:lnTo>
                  <a:pt x="119250" y="23002"/>
                </a:lnTo>
                <a:lnTo>
                  <a:pt x="119249" y="23002"/>
                </a:lnTo>
                <a:lnTo>
                  <a:pt x="119246" y="23002"/>
                </a:lnTo>
                <a:lnTo>
                  <a:pt x="119242" y="23002"/>
                </a:lnTo>
                <a:lnTo>
                  <a:pt x="119240" y="23001"/>
                </a:lnTo>
                <a:lnTo>
                  <a:pt x="119236" y="23000"/>
                </a:lnTo>
                <a:lnTo>
                  <a:pt x="119232" y="23000"/>
                </a:lnTo>
                <a:lnTo>
                  <a:pt x="119231" y="23000"/>
                </a:lnTo>
                <a:lnTo>
                  <a:pt x="119230" y="23000"/>
                </a:lnTo>
                <a:lnTo>
                  <a:pt x="119224" y="23000"/>
                </a:lnTo>
                <a:lnTo>
                  <a:pt x="119219" y="23001"/>
                </a:lnTo>
                <a:lnTo>
                  <a:pt x="119216" y="23004"/>
                </a:lnTo>
                <a:lnTo>
                  <a:pt x="119216" y="23006"/>
                </a:lnTo>
                <a:lnTo>
                  <a:pt x="119216" y="23010"/>
                </a:lnTo>
                <a:lnTo>
                  <a:pt x="119212" y="23018"/>
                </a:lnTo>
                <a:lnTo>
                  <a:pt x="119211" y="23019"/>
                </a:lnTo>
                <a:lnTo>
                  <a:pt x="119209" y="23020"/>
                </a:lnTo>
                <a:lnTo>
                  <a:pt x="119203" y="23023"/>
                </a:lnTo>
                <a:lnTo>
                  <a:pt x="119196" y="23023"/>
                </a:lnTo>
                <a:lnTo>
                  <a:pt x="119193" y="23023"/>
                </a:lnTo>
                <a:lnTo>
                  <a:pt x="119189" y="23023"/>
                </a:lnTo>
                <a:lnTo>
                  <a:pt x="119182" y="23022"/>
                </a:lnTo>
                <a:lnTo>
                  <a:pt x="119178" y="23022"/>
                </a:lnTo>
                <a:lnTo>
                  <a:pt x="119177" y="23021"/>
                </a:lnTo>
                <a:lnTo>
                  <a:pt x="119177" y="23021"/>
                </a:lnTo>
                <a:lnTo>
                  <a:pt x="119176" y="23021"/>
                </a:lnTo>
                <a:lnTo>
                  <a:pt x="119176" y="23021"/>
                </a:lnTo>
                <a:lnTo>
                  <a:pt x="119171" y="23021"/>
                </a:lnTo>
                <a:lnTo>
                  <a:pt x="119162" y="23015"/>
                </a:lnTo>
                <a:lnTo>
                  <a:pt x="119162" y="23010"/>
                </a:lnTo>
                <a:lnTo>
                  <a:pt x="119162" y="23004"/>
                </a:lnTo>
                <a:lnTo>
                  <a:pt x="119151" y="23002"/>
                </a:lnTo>
                <a:lnTo>
                  <a:pt x="119149" y="23001"/>
                </a:lnTo>
                <a:lnTo>
                  <a:pt x="119148" y="23000"/>
                </a:lnTo>
                <a:lnTo>
                  <a:pt x="119141" y="22994"/>
                </a:lnTo>
                <a:lnTo>
                  <a:pt x="119137" y="22993"/>
                </a:lnTo>
                <a:lnTo>
                  <a:pt x="119137" y="22993"/>
                </a:lnTo>
                <a:lnTo>
                  <a:pt x="119133" y="22991"/>
                </a:lnTo>
                <a:lnTo>
                  <a:pt x="119126" y="22992"/>
                </a:lnTo>
                <a:lnTo>
                  <a:pt x="119125" y="22992"/>
                </a:lnTo>
                <a:lnTo>
                  <a:pt x="119122" y="22994"/>
                </a:lnTo>
                <a:lnTo>
                  <a:pt x="119118" y="22995"/>
                </a:lnTo>
                <a:lnTo>
                  <a:pt x="119117" y="22997"/>
                </a:lnTo>
                <a:lnTo>
                  <a:pt x="119115" y="22999"/>
                </a:lnTo>
                <a:lnTo>
                  <a:pt x="119112" y="22999"/>
                </a:lnTo>
                <a:lnTo>
                  <a:pt x="119107" y="22999"/>
                </a:lnTo>
                <a:lnTo>
                  <a:pt x="119104" y="22999"/>
                </a:lnTo>
                <a:lnTo>
                  <a:pt x="119098" y="22999"/>
                </a:lnTo>
                <a:lnTo>
                  <a:pt x="119090" y="23001"/>
                </a:lnTo>
                <a:lnTo>
                  <a:pt x="119087" y="23006"/>
                </a:lnTo>
                <a:lnTo>
                  <a:pt x="119084" y="23008"/>
                </a:lnTo>
                <a:lnTo>
                  <a:pt x="119078" y="23015"/>
                </a:lnTo>
                <a:lnTo>
                  <a:pt x="119074" y="23016"/>
                </a:lnTo>
                <a:lnTo>
                  <a:pt x="119070" y="23018"/>
                </a:lnTo>
                <a:lnTo>
                  <a:pt x="119068" y="23018"/>
                </a:lnTo>
                <a:lnTo>
                  <a:pt x="119059" y="23022"/>
                </a:lnTo>
                <a:lnTo>
                  <a:pt x="119055" y="23023"/>
                </a:lnTo>
                <a:lnTo>
                  <a:pt x="119052" y="23025"/>
                </a:lnTo>
                <a:lnTo>
                  <a:pt x="119047" y="23026"/>
                </a:lnTo>
                <a:lnTo>
                  <a:pt x="119044" y="23028"/>
                </a:lnTo>
                <a:lnTo>
                  <a:pt x="119042" y="23032"/>
                </a:lnTo>
                <a:lnTo>
                  <a:pt x="119042" y="23038"/>
                </a:lnTo>
                <a:lnTo>
                  <a:pt x="119045" y="23041"/>
                </a:lnTo>
                <a:lnTo>
                  <a:pt x="119046" y="23043"/>
                </a:lnTo>
                <a:lnTo>
                  <a:pt x="119047" y="23047"/>
                </a:lnTo>
                <a:lnTo>
                  <a:pt x="119047" y="23049"/>
                </a:lnTo>
                <a:lnTo>
                  <a:pt x="119047" y="23049"/>
                </a:lnTo>
                <a:lnTo>
                  <a:pt x="119037" y="23057"/>
                </a:lnTo>
                <a:lnTo>
                  <a:pt x="119037" y="23056"/>
                </a:lnTo>
                <a:lnTo>
                  <a:pt x="119037" y="23056"/>
                </a:lnTo>
                <a:lnTo>
                  <a:pt x="119032" y="23050"/>
                </a:lnTo>
                <a:lnTo>
                  <a:pt x="119030" y="23049"/>
                </a:lnTo>
                <a:lnTo>
                  <a:pt x="119030" y="23047"/>
                </a:lnTo>
                <a:lnTo>
                  <a:pt x="119021" y="23046"/>
                </a:lnTo>
                <a:lnTo>
                  <a:pt x="119012" y="23052"/>
                </a:lnTo>
                <a:lnTo>
                  <a:pt x="119012" y="23054"/>
                </a:lnTo>
                <a:lnTo>
                  <a:pt x="119011" y="23055"/>
                </a:lnTo>
                <a:lnTo>
                  <a:pt x="119011" y="23055"/>
                </a:lnTo>
                <a:lnTo>
                  <a:pt x="119007" y="23057"/>
                </a:lnTo>
                <a:lnTo>
                  <a:pt x="119004" y="23057"/>
                </a:lnTo>
                <a:lnTo>
                  <a:pt x="118999" y="23059"/>
                </a:lnTo>
                <a:lnTo>
                  <a:pt x="118994" y="23059"/>
                </a:lnTo>
                <a:lnTo>
                  <a:pt x="118991" y="23059"/>
                </a:lnTo>
                <a:lnTo>
                  <a:pt x="118986" y="23059"/>
                </a:lnTo>
                <a:lnTo>
                  <a:pt x="118983" y="23059"/>
                </a:lnTo>
                <a:lnTo>
                  <a:pt x="118974" y="23057"/>
                </a:lnTo>
                <a:lnTo>
                  <a:pt x="118972" y="23055"/>
                </a:lnTo>
                <a:lnTo>
                  <a:pt x="118963" y="23045"/>
                </a:lnTo>
                <a:lnTo>
                  <a:pt x="118961" y="23041"/>
                </a:lnTo>
                <a:lnTo>
                  <a:pt x="118959" y="23038"/>
                </a:lnTo>
                <a:lnTo>
                  <a:pt x="118958" y="23036"/>
                </a:lnTo>
                <a:lnTo>
                  <a:pt x="118957" y="23033"/>
                </a:lnTo>
                <a:lnTo>
                  <a:pt x="118955" y="23030"/>
                </a:lnTo>
                <a:lnTo>
                  <a:pt x="118951" y="23026"/>
                </a:lnTo>
                <a:lnTo>
                  <a:pt x="118948" y="23023"/>
                </a:lnTo>
                <a:lnTo>
                  <a:pt x="118944" y="23018"/>
                </a:lnTo>
                <a:lnTo>
                  <a:pt x="118942" y="23012"/>
                </a:lnTo>
                <a:lnTo>
                  <a:pt x="118940" y="23003"/>
                </a:lnTo>
                <a:lnTo>
                  <a:pt x="118936" y="23001"/>
                </a:lnTo>
                <a:lnTo>
                  <a:pt x="118927" y="22997"/>
                </a:lnTo>
                <a:lnTo>
                  <a:pt x="118925" y="22997"/>
                </a:lnTo>
                <a:lnTo>
                  <a:pt x="118920" y="22994"/>
                </a:lnTo>
                <a:lnTo>
                  <a:pt x="118917" y="22991"/>
                </a:lnTo>
                <a:lnTo>
                  <a:pt x="118915" y="22990"/>
                </a:lnTo>
                <a:lnTo>
                  <a:pt x="118913" y="22988"/>
                </a:lnTo>
                <a:lnTo>
                  <a:pt x="118906" y="22983"/>
                </a:lnTo>
                <a:lnTo>
                  <a:pt x="118902" y="22981"/>
                </a:lnTo>
                <a:lnTo>
                  <a:pt x="118898" y="22979"/>
                </a:lnTo>
                <a:lnTo>
                  <a:pt x="118897" y="22979"/>
                </a:lnTo>
                <a:lnTo>
                  <a:pt x="118893" y="22970"/>
                </a:lnTo>
                <a:lnTo>
                  <a:pt x="118892" y="22967"/>
                </a:lnTo>
                <a:lnTo>
                  <a:pt x="118892" y="22965"/>
                </a:lnTo>
                <a:lnTo>
                  <a:pt x="118889" y="22962"/>
                </a:lnTo>
                <a:lnTo>
                  <a:pt x="118888" y="22960"/>
                </a:lnTo>
                <a:lnTo>
                  <a:pt x="118882" y="22951"/>
                </a:lnTo>
                <a:lnTo>
                  <a:pt x="118878" y="22944"/>
                </a:lnTo>
                <a:lnTo>
                  <a:pt x="118878" y="22942"/>
                </a:lnTo>
                <a:lnTo>
                  <a:pt x="118878" y="22940"/>
                </a:lnTo>
                <a:lnTo>
                  <a:pt x="118878" y="22938"/>
                </a:lnTo>
                <a:lnTo>
                  <a:pt x="118878" y="22932"/>
                </a:lnTo>
                <a:lnTo>
                  <a:pt x="118875" y="22928"/>
                </a:lnTo>
                <a:lnTo>
                  <a:pt x="118870" y="22924"/>
                </a:lnTo>
                <a:lnTo>
                  <a:pt x="118867" y="22922"/>
                </a:lnTo>
                <a:lnTo>
                  <a:pt x="118861" y="22921"/>
                </a:lnTo>
                <a:lnTo>
                  <a:pt x="118858" y="22920"/>
                </a:lnTo>
                <a:lnTo>
                  <a:pt x="118856" y="22919"/>
                </a:lnTo>
                <a:lnTo>
                  <a:pt x="118852" y="22911"/>
                </a:lnTo>
                <a:lnTo>
                  <a:pt x="118850" y="22910"/>
                </a:lnTo>
                <a:lnTo>
                  <a:pt x="118849" y="22904"/>
                </a:lnTo>
                <a:lnTo>
                  <a:pt x="118849" y="22902"/>
                </a:lnTo>
                <a:lnTo>
                  <a:pt x="118851" y="22897"/>
                </a:lnTo>
                <a:lnTo>
                  <a:pt x="118852" y="22895"/>
                </a:lnTo>
                <a:lnTo>
                  <a:pt x="118853" y="22894"/>
                </a:lnTo>
                <a:lnTo>
                  <a:pt x="118856" y="22891"/>
                </a:lnTo>
                <a:lnTo>
                  <a:pt x="118857" y="22877"/>
                </a:lnTo>
                <a:lnTo>
                  <a:pt x="118857" y="22873"/>
                </a:lnTo>
                <a:lnTo>
                  <a:pt x="118857" y="22864"/>
                </a:lnTo>
                <a:lnTo>
                  <a:pt x="118857" y="22861"/>
                </a:lnTo>
                <a:lnTo>
                  <a:pt x="118857" y="22860"/>
                </a:lnTo>
                <a:lnTo>
                  <a:pt x="118857" y="22860"/>
                </a:lnTo>
                <a:lnTo>
                  <a:pt x="118857" y="22855"/>
                </a:lnTo>
                <a:lnTo>
                  <a:pt x="118857" y="22853"/>
                </a:lnTo>
                <a:lnTo>
                  <a:pt x="118857" y="22852"/>
                </a:lnTo>
                <a:lnTo>
                  <a:pt x="118857" y="22851"/>
                </a:lnTo>
                <a:lnTo>
                  <a:pt x="118861" y="22837"/>
                </a:lnTo>
                <a:lnTo>
                  <a:pt x="118863" y="22835"/>
                </a:lnTo>
                <a:lnTo>
                  <a:pt x="118865" y="22833"/>
                </a:lnTo>
                <a:lnTo>
                  <a:pt x="118869" y="22826"/>
                </a:lnTo>
                <a:lnTo>
                  <a:pt x="118874" y="22822"/>
                </a:lnTo>
                <a:lnTo>
                  <a:pt x="118876" y="22821"/>
                </a:lnTo>
                <a:lnTo>
                  <a:pt x="118877" y="22820"/>
                </a:lnTo>
                <a:lnTo>
                  <a:pt x="118884" y="22805"/>
                </a:lnTo>
                <a:lnTo>
                  <a:pt x="118885" y="22801"/>
                </a:lnTo>
                <a:lnTo>
                  <a:pt x="118885" y="22797"/>
                </a:lnTo>
                <a:lnTo>
                  <a:pt x="118885" y="22785"/>
                </a:lnTo>
                <a:lnTo>
                  <a:pt x="118885" y="22780"/>
                </a:lnTo>
                <a:lnTo>
                  <a:pt x="118885" y="22776"/>
                </a:lnTo>
                <a:lnTo>
                  <a:pt x="118884" y="22772"/>
                </a:lnTo>
                <a:lnTo>
                  <a:pt x="118884" y="22765"/>
                </a:lnTo>
                <a:lnTo>
                  <a:pt x="118884" y="22759"/>
                </a:lnTo>
                <a:lnTo>
                  <a:pt x="118884" y="22756"/>
                </a:lnTo>
                <a:lnTo>
                  <a:pt x="118884" y="22756"/>
                </a:lnTo>
                <a:lnTo>
                  <a:pt x="118884" y="22753"/>
                </a:lnTo>
                <a:lnTo>
                  <a:pt x="118884" y="22753"/>
                </a:lnTo>
                <a:lnTo>
                  <a:pt x="118884" y="22742"/>
                </a:lnTo>
                <a:lnTo>
                  <a:pt x="118882" y="22739"/>
                </a:lnTo>
                <a:lnTo>
                  <a:pt x="118880" y="22736"/>
                </a:lnTo>
                <a:lnTo>
                  <a:pt x="118880" y="22727"/>
                </a:lnTo>
                <a:lnTo>
                  <a:pt x="118880" y="22725"/>
                </a:lnTo>
                <a:lnTo>
                  <a:pt x="118882" y="22723"/>
                </a:lnTo>
                <a:lnTo>
                  <a:pt x="118885" y="22720"/>
                </a:lnTo>
                <a:lnTo>
                  <a:pt x="118886" y="22717"/>
                </a:lnTo>
                <a:lnTo>
                  <a:pt x="118887" y="22710"/>
                </a:lnTo>
                <a:lnTo>
                  <a:pt x="118891" y="22702"/>
                </a:lnTo>
                <a:lnTo>
                  <a:pt x="118891" y="22702"/>
                </a:lnTo>
                <a:lnTo>
                  <a:pt x="118892" y="22696"/>
                </a:lnTo>
                <a:lnTo>
                  <a:pt x="118893" y="22691"/>
                </a:lnTo>
                <a:lnTo>
                  <a:pt x="118895" y="22687"/>
                </a:lnTo>
                <a:lnTo>
                  <a:pt x="118901" y="22683"/>
                </a:lnTo>
                <a:lnTo>
                  <a:pt x="118909" y="22687"/>
                </a:lnTo>
                <a:lnTo>
                  <a:pt x="118911" y="22688"/>
                </a:lnTo>
                <a:lnTo>
                  <a:pt x="118913" y="22690"/>
                </a:lnTo>
                <a:lnTo>
                  <a:pt x="118918" y="22690"/>
                </a:lnTo>
                <a:lnTo>
                  <a:pt x="118919" y="22687"/>
                </a:lnTo>
                <a:lnTo>
                  <a:pt x="118920" y="22684"/>
                </a:lnTo>
                <a:lnTo>
                  <a:pt x="118920" y="22682"/>
                </a:lnTo>
                <a:lnTo>
                  <a:pt x="118920" y="22679"/>
                </a:lnTo>
                <a:lnTo>
                  <a:pt x="118921" y="22675"/>
                </a:lnTo>
                <a:lnTo>
                  <a:pt x="118921" y="22675"/>
                </a:lnTo>
                <a:lnTo>
                  <a:pt x="118921" y="22675"/>
                </a:lnTo>
                <a:lnTo>
                  <a:pt x="118918" y="22667"/>
                </a:lnTo>
                <a:lnTo>
                  <a:pt x="118916" y="22666"/>
                </a:lnTo>
                <a:lnTo>
                  <a:pt x="118906" y="22662"/>
                </a:lnTo>
                <a:lnTo>
                  <a:pt x="118902" y="22661"/>
                </a:lnTo>
                <a:lnTo>
                  <a:pt x="118902" y="22661"/>
                </a:lnTo>
                <a:lnTo>
                  <a:pt x="118898" y="22659"/>
                </a:lnTo>
                <a:lnTo>
                  <a:pt x="118893" y="22656"/>
                </a:lnTo>
                <a:lnTo>
                  <a:pt x="118892" y="22649"/>
                </a:lnTo>
                <a:lnTo>
                  <a:pt x="118893" y="22641"/>
                </a:lnTo>
                <a:lnTo>
                  <a:pt x="118894" y="22636"/>
                </a:lnTo>
                <a:lnTo>
                  <a:pt x="118896" y="22632"/>
                </a:lnTo>
                <a:lnTo>
                  <a:pt x="118904" y="22628"/>
                </a:lnTo>
                <a:lnTo>
                  <a:pt x="118908" y="22630"/>
                </a:lnTo>
                <a:lnTo>
                  <a:pt x="118910" y="22627"/>
                </a:lnTo>
                <a:lnTo>
                  <a:pt x="118910" y="22625"/>
                </a:lnTo>
                <a:lnTo>
                  <a:pt x="118913" y="22624"/>
                </a:lnTo>
                <a:lnTo>
                  <a:pt x="118920" y="22624"/>
                </a:lnTo>
                <a:lnTo>
                  <a:pt x="118923" y="22625"/>
                </a:lnTo>
                <a:lnTo>
                  <a:pt x="118936" y="22633"/>
                </a:lnTo>
                <a:lnTo>
                  <a:pt x="118936" y="22633"/>
                </a:lnTo>
                <a:lnTo>
                  <a:pt x="118948" y="22633"/>
                </a:lnTo>
                <a:lnTo>
                  <a:pt x="118952" y="22633"/>
                </a:lnTo>
                <a:lnTo>
                  <a:pt x="118956" y="22632"/>
                </a:lnTo>
                <a:lnTo>
                  <a:pt x="118956" y="22632"/>
                </a:lnTo>
                <a:lnTo>
                  <a:pt x="118956" y="22630"/>
                </a:lnTo>
                <a:lnTo>
                  <a:pt x="118954" y="22618"/>
                </a:lnTo>
                <a:lnTo>
                  <a:pt x="118959" y="22592"/>
                </a:lnTo>
                <a:lnTo>
                  <a:pt x="118960" y="22587"/>
                </a:lnTo>
                <a:lnTo>
                  <a:pt x="118953" y="22582"/>
                </a:lnTo>
                <a:lnTo>
                  <a:pt x="118951" y="22580"/>
                </a:lnTo>
                <a:lnTo>
                  <a:pt x="118949" y="22577"/>
                </a:lnTo>
                <a:lnTo>
                  <a:pt x="118946" y="22564"/>
                </a:lnTo>
                <a:lnTo>
                  <a:pt x="118946" y="22558"/>
                </a:lnTo>
                <a:lnTo>
                  <a:pt x="118946" y="22556"/>
                </a:lnTo>
                <a:lnTo>
                  <a:pt x="118948" y="22552"/>
                </a:lnTo>
                <a:lnTo>
                  <a:pt x="118944" y="22544"/>
                </a:lnTo>
                <a:lnTo>
                  <a:pt x="118939" y="22544"/>
                </a:lnTo>
                <a:lnTo>
                  <a:pt x="118935" y="22543"/>
                </a:lnTo>
                <a:lnTo>
                  <a:pt x="118933" y="22543"/>
                </a:lnTo>
                <a:lnTo>
                  <a:pt x="118922" y="22538"/>
                </a:lnTo>
                <a:lnTo>
                  <a:pt x="118914" y="22525"/>
                </a:lnTo>
                <a:lnTo>
                  <a:pt x="118913" y="22523"/>
                </a:lnTo>
                <a:lnTo>
                  <a:pt x="118911" y="22521"/>
                </a:lnTo>
                <a:lnTo>
                  <a:pt x="118904" y="22519"/>
                </a:lnTo>
                <a:lnTo>
                  <a:pt x="118899" y="22518"/>
                </a:lnTo>
                <a:lnTo>
                  <a:pt x="118899" y="22518"/>
                </a:lnTo>
                <a:lnTo>
                  <a:pt x="118894" y="22516"/>
                </a:lnTo>
                <a:lnTo>
                  <a:pt x="118888" y="22520"/>
                </a:lnTo>
                <a:lnTo>
                  <a:pt x="118876" y="22523"/>
                </a:lnTo>
                <a:lnTo>
                  <a:pt x="118867" y="22525"/>
                </a:lnTo>
                <a:lnTo>
                  <a:pt x="118864" y="22528"/>
                </a:lnTo>
                <a:lnTo>
                  <a:pt x="118862" y="22531"/>
                </a:lnTo>
                <a:lnTo>
                  <a:pt x="118860" y="22533"/>
                </a:lnTo>
                <a:lnTo>
                  <a:pt x="118857" y="22535"/>
                </a:lnTo>
                <a:lnTo>
                  <a:pt x="118851" y="22535"/>
                </a:lnTo>
                <a:lnTo>
                  <a:pt x="118849" y="22532"/>
                </a:lnTo>
                <a:lnTo>
                  <a:pt x="118844" y="22527"/>
                </a:lnTo>
                <a:lnTo>
                  <a:pt x="118839" y="22524"/>
                </a:lnTo>
                <a:lnTo>
                  <a:pt x="118832" y="22523"/>
                </a:lnTo>
                <a:lnTo>
                  <a:pt x="118825" y="22520"/>
                </a:lnTo>
                <a:lnTo>
                  <a:pt x="118816" y="22512"/>
                </a:lnTo>
                <a:lnTo>
                  <a:pt x="118811" y="22508"/>
                </a:lnTo>
                <a:lnTo>
                  <a:pt x="118803" y="22502"/>
                </a:lnTo>
                <a:lnTo>
                  <a:pt x="118800" y="22496"/>
                </a:lnTo>
                <a:lnTo>
                  <a:pt x="118797" y="22493"/>
                </a:lnTo>
                <a:lnTo>
                  <a:pt x="118797" y="22487"/>
                </a:lnTo>
                <a:lnTo>
                  <a:pt x="118797" y="22483"/>
                </a:lnTo>
                <a:lnTo>
                  <a:pt x="118800" y="22478"/>
                </a:lnTo>
                <a:lnTo>
                  <a:pt x="118805" y="22479"/>
                </a:lnTo>
                <a:lnTo>
                  <a:pt x="118809" y="22479"/>
                </a:lnTo>
                <a:lnTo>
                  <a:pt x="118813" y="22482"/>
                </a:lnTo>
                <a:lnTo>
                  <a:pt x="118817" y="22485"/>
                </a:lnTo>
                <a:lnTo>
                  <a:pt x="118825" y="22487"/>
                </a:lnTo>
                <a:lnTo>
                  <a:pt x="118825" y="22487"/>
                </a:lnTo>
                <a:lnTo>
                  <a:pt x="118832" y="22487"/>
                </a:lnTo>
                <a:lnTo>
                  <a:pt x="118837" y="22485"/>
                </a:lnTo>
                <a:lnTo>
                  <a:pt x="118839" y="22483"/>
                </a:lnTo>
                <a:lnTo>
                  <a:pt x="118839" y="22481"/>
                </a:lnTo>
                <a:lnTo>
                  <a:pt x="118838" y="22478"/>
                </a:lnTo>
                <a:lnTo>
                  <a:pt x="118836" y="22475"/>
                </a:lnTo>
                <a:lnTo>
                  <a:pt x="118835" y="22473"/>
                </a:lnTo>
                <a:lnTo>
                  <a:pt x="118832" y="22468"/>
                </a:lnTo>
                <a:lnTo>
                  <a:pt x="118829" y="22463"/>
                </a:lnTo>
                <a:lnTo>
                  <a:pt x="118824" y="22452"/>
                </a:lnTo>
                <a:lnTo>
                  <a:pt x="118820" y="22449"/>
                </a:lnTo>
                <a:lnTo>
                  <a:pt x="118819" y="22448"/>
                </a:lnTo>
                <a:lnTo>
                  <a:pt x="118818" y="22447"/>
                </a:lnTo>
                <a:lnTo>
                  <a:pt x="118812" y="22447"/>
                </a:lnTo>
                <a:lnTo>
                  <a:pt x="118808" y="22447"/>
                </a:lnTo>
                <a:lnTo>
                  <a:pt x="118802" y="22447"/>
                </a:lnTo>
                <a:lnTo>
                  <a:pt x="118800" y="22448"/>
                </a:lnTo>
                <a:lnTo>
                  <a:pt x="118795" y="22452"/>
                </a:lnTo>
                <a:lnTo>
                  <a:pt x="118788" y="22452"/>
                </a:lnTo>
                <a:lnTo>
                  <a:pt x="118787" y="22452"/>
                </a:lnTo>
                <a:lnTo>
                  <a:pt x="118779" y="22447"/>
                </a:lnTo>
                <a:lnTo>
                  <a:pt x="118779" y="22447"/>
                </a:lnTo>
                <a:lnTo>
                  <a:pt x="118779" y="22447"/>
                </a:lnTo>
                <a:lnTo>
                  <a:pt x="118771" y="22444"/>
                </a:lnTo>
                <a:lnTo>
                  <a:pt x="118769" y="22443"/>
                </a:lnTo>
                <a:lnTo>
                  <a:pt x="118765" y="22441"/>
                </a:lnTo>
                <a:lnTo>
                  <a:pt x="118761" y="22439"/>
                </a:lnTo>
                <a:lnTo>
                  <a:pt x="118756" y="22441"/>
                </a:lnTo>
                <a:lnTo>
                  <a:pt x="118751" y="22446"/>
                </a:lnTo>
                <a:lnTo>
                  <a:pt x="118748" y="22449"/>
                </a:lnTo>
                <a:lnTo>
                  <a:pt x="118745" y="22452"/>
                </a:lnTo>
                <a:lnTo>
                  <a:pt x="118738" y="22456"/>
                </a:lnTo>
                <a:lnTo>
                  <a:pt x="118734" y="22456"/>
                </a:lnTo>
                <a:lnTo>
                  <a:pt x="118733" y="22456"/>
                </a:lnTo>
                <a:lnTo>
                  <a:pt x="118728" y="22456"/>
                </a:lnTo>
                <a:lnTo>
                  <a:pt x="118713" y="22453"/>
                </a:lnTo>
                <a:lnTo>
                  <a:pt x="118709" y="22450"/>
                </a:lnTo>
                <a:lnTo>
                  <a:pt x="118708" y="22449"/>
                </a:lnTo>
                <a:lnTo>
                  <a:pt x="118706" y="22448"/>
                </a:lnTo>
                <a:lnTo>
                  <a:pt x="118702" y="22446"/>
                </a:lnTo>
                <a:lnTo>
                  <a:pt x="118691" y="22439"/>
                </a:lnTo>
                <a:lnTo>
                  <a:pt x="118688" y="22435"/>
                </a:lnTo>
                <a:lnTo>
                  <a:pt x="118684" y="22431"/>
                </a:lnTo>
                <a:lnTo>
                  <a:pt x="118680" y="22408"/>
                </a:lnTo>
                <a:lnTo>
                  <a:pt x="118681" y="22403"/>
                </a:lnTo>
                <a:lnTo>
                  <a:pt x="118682" y="22400"/>
                </a:lnTo>
                <a:lnTo>
                  <a:pt x="118683" y="22395"/>
                </a:lnTo>
                <a:lnTo>
                  <a:pt x="118682" y="22379"/>
                </a:lnTo>
                <a:lnTo>
                  <a:pt x="118681" y="22373"/>
                </a:lnTo>
                <a:lnTo>
                  <a:pt x="118680" y="22372"/>
                </a:lnTo>
                <a:lnTo>
                  <a:pt x="118677" y="22369"/>
                </a:lnTo>
                <a:lnTo>
                  <a:pt x="118674" y="22358"/>
                </a:lnTo>
                <a:lnTo>
                  <a:pt x="118676" y="22353"/>
                </a:lnTo>
                <a:lnTo>
                  <a:pt x="118679" y="22347"/>
                </a:lnTo>
                <a:lnTo>
                  <a:pt x="118679" y="22347"/>
                </a:lnTo>
                <a:lnTo>
                  <a:pt x="118681" y="22342"/>
                </a:lnTo>
                <a:lnTo>
                  <a:pt x="118682" y="22339"/>
                </a:lnTo>
                <a:lnTo>
                  <a:pt x="118684" y="22335"/>
                </a:lnTo>
                <a:lnTo>
                  <a:pt x="118685" y="22332"/>
                </a:lnTo>
                <a:lnTo>
                  <a:pt x="118685" y="22326"/>
                </a:lnTo>
                <a:lnTo>
                  <a:pt x="118685" y="22322"/>
                </a:lnTo>
                <a:lnTo>
                  <a:pt x="118685" y="22313"/>
                </a:lnTo>
                <a:lnTo>
                  <a:pt x="118685" y="22311"/>
                </a:lnTo>
                <a:lnTo>
                  <a:pt x="118685" y="22304"/>
                </a:lnTo>
                <a:lnTo>
                  <a:pt x="118684" y="22289"/>
                </a:lnTo>
                <a:lnTo>
                  <a:pt x="118684" y="22283"/>
                </a:lnTo>
                <a:lnTo>
                  <a:pt x="118692" y="22272"/>
                </a:lnTo>
                <a:lnTo>
                  <a:pt x="118694" y="22268"/>
                </a:lnTo>
                <a:lnTo>
                  <a:pt x="118696" y="22265"/>
                </a:lnTo>
                <a:lnTo>
                  <a:pt x="118698" y="22261"/>
                </a:lnTo>
                <a:lnTo>
                  <a:pt x="118698" y="22252"/>
                </a:lnTo>
                <a:lnTo>
                  <a:pt x="118695" y="22248"/>
                </a:lnTo>
                <a:lnTo>
                  <a:pt x="118694" y="22246"/>
                </a:lnTo>
                <a:lnTo>
                  <a:pt x="118690" y="22243"/>
                </a:lnTo>
                <a:lnTo>
                  <a:pt x="118688" y="22242"/>
                </a:lnTo>
                <a:lnTo>
                  <a:pt x="118668" y="22220"/>
                </a:lnTo>
                <a:lnTo>
                  <a:pt x="118666" y="22217"/>
                </a:lnTo>
                <a:lnTo>
                  <a:pt x="118665" y="22215"/>
                </a:lnTo>
                <a:lnTo>
                  <a:pt x="118664" y="22214"/>
                </a:lnTo>
                <a:lnTo>
                  <a:pt x="118662" y="22208"/>
                </a:lnTo>
                <a:lnTo>
                  <a:pt x="118659" y="22199"/>
                </a:lnTo>
                <a:lnTo>
                  <a:pt x="118658" y="22198"/>
                </a:lnTo>
                <a:lnTo>
                  <a:pt x="118656" y="22197"/>
                </a:lnTo>
                <a:lnTo>
                  <a:pt x="118639" y="22192"/>
                </a:lnTo>
                <a:lnTo>
                  <a:pt x="118631" y="22193"/>
                </a:lnTo>
                <a:lnTo>
                  <a:pt x="118612" y="22197"/>
                </a:lnTo>
                <a:lnTo>
                  <a:pt x="118608" y="22186"/>
                </a:lnTo>
                <a:lnTo>
                  <a:pt x="118603" y="22188"/>
                </a:lnTo>
                <a:lnTo>
                  <a:pt x="118598" y="22188"/>
                </a:lnTo>
                <a:lnTo>
                  <a:pt x="118593" y="22185"/>
                </a:lnTo>
                <a:lnTo>
                  <a:pt x="118578" y="22175"/>
                </a:lnTo>
                <a:lnTo>
                  <a:pt x="118563" y="22172"/>
                </a:lnTo>
                <a:lnTo>
                  <a:pt x="118554" y="22176"/>
                </a:lnTo>
                <a:lnTo>
                  <a:pt x="118548" y="22184"/>
                </a:lnTo>
                <a:lnTo>
                  <a:pt x="118546" y="22191"/>
                </a:lnTo>
                <a:lnTo>
                  <a:pt x="118549" y="22196"/>
                </a:lnTo>
                <a:lnTo>
                  <a:pt x="118548" y="22206"/>
                </a:lnTo>
                <a:lnTo>
                  <a:pt x="118548" y="22211"/>
                </a:lnTo>
                <a:lnTo>
                  <a:pt x="118551" y="22217"/>
                </a:lnTo>
                <a:lnTo>
                  <a:pt x="118562" y="22219"/>
                </a:lnTo>
                <a:lnTo>
                  <a:pt x="118564" y="22220"/>
                </a:lnTo>
                <a:lnTo>
                  <a:pt x="118565" y="22225"/>
                </a:lnTo>
                <a:lnTo>
                  <a:pt x="118561" y="22228"/>
                </a:lnTo>
                <a:lnTo>
                  <a:pt x="118558" y="22230"/>
                </a:lnTo>
                <a:lnTo>
                  <a:pt x="118552" y="22234"/>
                </a:lnTo>
                <a:lnTo>
                  <a:pt x="118546" y="22239"/>
                </a:lnTo>
                <a:lnTo>
                  <a:pt x="118539" y="22245"/>
                </a:lnTo>
                <a:lnTo>
                  <a:pt x="118533" y="22253"/>
                </a:lnTo>
                <a:lnTo>
                  <a:pt x="118533" y="22262"/>
                </a:lnTo>
                <a:lnTo>
                  <a:pt x="118534" y="22270"/>
                </a:lnTo>
                <a:lnTo>
                  <a:pt x="118536" y="22279"/>
                </a:lnTo>
                <a:lnTo>
                  <a:pt x="118535" y="22285"/>
                </a:lnTo>
                <a:lnTo>
                  <a:pt x="118532" y="22293"/>
                </a:lnTo>
                <a:lnTo>
                  <a:pt x="118520" y="22303"/>
                </a:lnTo>
                <a:lnTo>
                  <a:pt x="118518" y="22310"/>
                </a:lnTo>
                <a:lnTo>
                  <a:pt x="118520" y="22313"/>
                </a:lnTo>
                <a:lnTo>
                  <a:pt x="118526" y="22314"/>
                </a:lnTo>
                <a:lnTo>
                  <a:pt x="118532" y="22317"/>
                </a:lnTo>
                <a:lnTo>
                  <a:pt x="118540" y="22327"/>
                </a:lnTo>
                <a:lnTo>
                  <a:pt x="118543" y="22332"/>
                </a:lnTo>
                <a:lnTo>
                  <a:pt x="118551" y="22340"/>
                </a:lnTo>
                <a:lnTo>
                  <a:pt x="118551" y="22343"/>
                </a:lnTo>
                <a:lnTo>
                  <a:pt x="118551" y="22348"/>
                </a:lnTo>
                <a:lnTo>
                  <a:pt x="118550" y="22352"/>
                </a:lnTo>
                <a:lnTo>
                  <a:pt x="118546" y="22355"/>
                </a:lnTo>
                <a:lnTo>
                  <a:pt x="118539" y="22365"/>
                </a:lnTo>
                <a:lnTo>
                  <a:pt x="118537" y="22367"/>
                </a:lnTo>
                <a:lnTo>
                  <a:pt x="118536" y="22367"/>
                </a:lnTo>
                <a:lnTo>
                  <a:pt x="118525" y="22372"/>
                </a:lnTo>
                <a:lnTo>
                  <a:pt x="118524" y="22378"/>
                </a:lnTo>
                <a:lnTo>
                  <a:pt x="118523" y="22381"/>
                </a:lnTo>
                <a:lnTo>
                  <a:pt x="118518" y="22383"/>
                </a:lnTo>
                <a:lnTo>
                  <a:pt x="118514" y="22383"/>
                </a:lnTo>
                <a:lnTo>
                  <a:pt x="118503" y="22384"/>
                </a:lnTo>
                <a:lnTo>
                  <a:pt x="118497" y="22384"/>
                </a:lnTo>
                <a:lnTo>
                  <a:pt x="118491" y="22385"/>
                </a:lnTo>
                <a:lnTo>
                  <a:pt x="118490" y="22391"/>
                </a:lnTo>
                <a:lnTo>
                  <a:pt x="118488" y="22396"/>
                </a:lnTo>
                <a:lnTo>
                  <a:pt x="118488" y="22404"/>
                </a:lnTo>
                <a:lnTo>
                  <a:pt x="118494" y="22414"/>
                </a:lnTo>
                <a:lnTo>
                  <a:pt x="118495" y="22418"/>
                </a:lnTo>
                <a:lnTo>
                  <a:pt x="118497" y="22423"/>
                </a:lnTo>
                <a:lnTo>
                  <a:pt x="118502" y="22435"/>
                </a:lnTo>
                <a:lnTo>
                  <a:pt x="118503" y="22439"/>
                </a:lnTo>
                <a:lnTo>
                  <a:pt x="118504" y="22441"/>
                </a:lnTo>
                <a:lnTo>
                  <a:pt x="118495" y="22443"/>
                </a:lnTo>
                <a:lnTo>
                  <a:pt x="118479" y="22441"/>
                </a:lnTo>
                <a:lnTo>
                  <a:pt x="118476" y="22439"/>
                </a:lnTo>
                <a:lnTo>
                  <a:pt x="118467" y="22435"/>
                </a:lnTo>
                <a:lnTo>
                  <a:pt x="118464" y="22434"/>
                </a:lnTo>
                <a:lnTo>
                  <a:pt x="118458" y="22432"/>
                </a:lnTo>
                <a:lnTo>
                  <a:pt x="118455" y="22431"/>
                </a:lnTo>
                <a:lnTo>
                  <a:pt x="118455" y="22429"/>
                </a:lnTo>
                <a:lnTo>
                  <a:pt x="118456" y="22426"/>
                </a:lnTo>
                <a:lnTo>
                  <a:pt x="118456" y="22422"/>
                </a:lnTo>
                <a:lnTo>
                  <a:pt x="118453" y="22418"/>
                </a:lnTo>
                <a:lnTo>
                  <a:pt x="118449" y="22418"/>
                </a:lnTo>
                <a:lnTo>
                  <a:pt x="118446" y="22417"/>
                </a:lnTo>
                <a:lnTo>
                  <a:pt x="118442" y="22417"/>
                </a:lnTo>
                <a:lnTo>
                  <a:pt x="118441" y="22414"/>
                </a:lnTo>
                <a:lnTo>
                  <a:pt x="118438" y="22412"/>
                </a:lnTo>
                <a:lnTo>
                  <a:pt x="118437" y="22410"/>
                </a:lnTo>
                <a:lnTo>
                  <a:pt x="118436" y="22410"/>
                </a:lnTo>
                <a:lnTo>
                  <a:pt x="118435" y="22408"/>
                </a:lnTo>
                <a:lnTo>
                  <a:pt x="118433" y="22405"/>
                </a:lnTo>
                <a:lnTo>
                  <a:pt x="118427" y="22397"/>
                </a:lnTo>
                <a:lnTo>
                  <a:pt x="118425" y="22394"/>
                </a:lnTo>
                <a:lnTo>
                  <a:pt x="118425" y="22394"/>
                </a:lnTo>
                <a:lnTo>
                  <a:pt x="118422" y="22391"/>
                </a:lnTo>
                <a:lnTo>
                  <a:pt x="118418" y="22381"/>
                </a:lnTo>
                <a:lnTo>
                  <a:pt x="118417" y="22379"/>
                </a:lnTo>
                <a:lnTo>
                  <a:pt x="118416" y="22377"/>
                </a:lnTo>
                <a:lnTo>
                  <a:pt x="118410" y="22370"/>
                </a:lnTo>
                <a:lnTo>
                  <a:pt x="118407" y="22371"/>
                </a:lnTo>
                <a:lnTo>
                  <a:pt x="118403" y="22371"/>
                </a:lnTo>
                <a:lnTo>
                  <a:pt x="118392" y="22379"/>
                </a:lnTo>
                <a:lnTo>
                  <a:pt x="118371" y="22384"/>
                </a:lnTo>
                <a:lnTo>
                  <a:pt x="118369" y="22384"/>
                </a:lnTo>
                <a:lnTo>
                  <a:pt x="118362" y="22384"/>
                </a:lnTo>
                <a:lnTo>
                  <a:pt x="118358" y="22381"/>
                </a:lnTo>
                <a:lnTo>
                  <a:pt x="118355" y="22373"/>
                </a:lnTo>
                <a:lnTo>
                  <a:pt x="118354" y="22368"/>
                </a:lnTo>
                <a:lnTo>
                  <a:pt x="118354" y="22367"/>
                </a:lnTo>
                <a:lnTo>
                  <a:pt x="118353" y="22365"/>
                </a:lnTo>
                <a:lnTo>
                  <a:pt x="118351" y="22363"/>
                </a:lnTo>
                <a:lnTo>
                  <a:pt x="118349" y="22359"/>
                </a:lnTo>
                <a:lnTo>
                  <a:pt x="118348" y="22351"/>
                </a:lnTo>
                <a:lnTo>
                  <a:pt x="118348" y="22351"/>
                </a:lnTo>
                <a:lnTo>
                  <a:pt x="118347" y="22347"/>
                </a:lnTo>
                <a:lnTo>
                  <a:pt x="118346" y="22343"/>
                </a:lnTo>
                <a:lnTo>
                  <a:pt x="118345" y="22342"/>
                </a:lnTo>
                <a:lnTo>
                  <a:pt x="118342" y="22336"/>
                </a:lnTo>
                <a:lnTo>
                  <a:pt x="118342" y="22335"/>
                </a:lnTo>
                <a:lnTo>
                  <a:pt x="118341" y="22334"/>
                </a:lnTo>
                <a:lnTo>
                  <a:pt x="118340" y="22333"/>
                </a:lnTo>
                <a:lnTo>
                  <a:pt x="118333" y="22322"/>
                </a:lnTo>
                <a:lnTo>
                  <a:pt x="118330" y="22317"/>
                </a:lnTo>
                <a:lnTo>
                  <a:pt x="118327" y="22309"/>
                </a:lnTo>
                <a:lnTo>
                  <a:pt x="118324" y="22303"/>
                </a:lnTo>
                <a:lnTo>
                  <a:pt x="118322" y="22297"/>
                </a:lnTo>
                <a:lnTo>
                  <a:pt x="118321" y="22295"/>
                </a:lnTo>
                <a:lnTo>
                  <a:pt x="118314" y="22289"/>
                </a:lnTo>
                <a:lnTo>
                  <a:pt x="118311" y="22285"/>
                </a:lnTo>
                <a:lnTo>
                  <a:pt x="118307" y="22282"/>
                </a:lnTo>
                <a:lnTo>
                  <a:pt x="118303" y="22279"/>
                </a:lnTo>
                <a:lnTo>
                  <a:pt x="118295" y="22267"/>
                </a:lnTo>
                <a:lnTo>
                  <a:pt x="118291" y="22261"/>
                </a:lnTo>
                <a:lnTo>
                  <a:pt x="118288" y="22257"/>
                </a:lnTo>
                <a:lnTo>
                  <a:pt x="118285" y="22250"/>
                </a:lnTo>
                <a:lnTo>
                  <a:pt x="118285" y="22249"/>
                </a:lnTo>
                <a:lnTo>
                  <a:pt x="118285" y="22246"/>
                </a:lnTo>
                <a:lnTo>
                  <a:pt x="118284" y="22245"/>
                </a:lnTo>
                <a:lnTo>
                  <a:pt x="118280" y="22239"/>
                </a:lnTo>
                <a:lnTo>
                  <a:pt x="118278" y="22237"/>
                </a:lnTo>
                <a:lnTo>
                  <a:pt x="118277" y="22236"/>
                </a:lnTo>
                <a:lnTo>
                  <a:pt x="118275" y="22234"/>
                </a:lnTo>
                <a:lnTo>
                  <a:pt x="118272" y="22231"/>
                </a:lnTo>
                <a:lnTo>
                  <a:pt x="118261" y="22225"/>
                </a:lnTo>
                <a:lnTo>
                  <a:pt x="118254" y="22219"/>
                </a:lnTo>
                <a:lnTo>
                  <a:pt x="118252" y="22216"/>
                </a:lnTo>
                <a:lnTo>
                  <a:pt x="118242" y="22203"/>
                </a:lnTo>
                <a:lnTo>
                  <a:pt x="118235" y="22202"/>
                </a:lnTo>
                <a:lnTo>
                  <a:pt x="118225" y="22202"/>
                </a:lnTo>
                <a:lnTo>
                  <a:pt x="118221" y="22200"/>
                </a:lnTo>
                <a:lnTo>
                  <a:pt x="118221" y="22200"/>
                </a:lnTo>
                <a:lnTo>
                  <a:pt x="118216" y="22198"/>
                </a:lnTo>
                <a:lnTo>
                  <a:pt x="118175" y="22185"/>
                </a:lnTo>
                <a:lnTo>
                  <a:pt x="118173" y="22181"/>
                </a:lnTo>
                <a:lnTo>
                  <a:pt x="118170" y="22178"/>
                </a:lnTo>
                <a:lnTo>
                  <a:pt x="118166" y="22167"/>
                </a:lnTo>
                <a:lnTo>
                  <a:pt x="118163" y="22151"/>
                </a:lnTo>
                <a:lnTo>
                  <a:pt x="118160" y="22135"/>
                </a:lnTo>
                <a:lnTo>
                  <a:pt x="118160" y="22133"/>
                </a:lnTo>
                <a:lnTo>
                  <a:pt x="118160" y="22119"/>
                </a:lnTo>
                <a:lnTo>
                  <a:pt x="118155" y="22110"/>
                </a:lnTo>
                <a:lnTo>
                  <a:pt x="118154" y="22109"/>
                </a:lnTo>
                <a:lnTo>
                  <a:pt x="118148" y="22105"/>
                </a:lnTo>
                <a:lnTo>
                  <a:pt x="118147" y="22104"/>
                </a:lnTo>
                <a:lnTo>
                  <a:pt x="118142" y="22101"/>
                </a:lnTo>
                <a:lnTo>
                  <a:pt x="118135" y="22094"/>
                </a:lnTo>
                <a:lnTo>
                  <a:pt x="118132" y="22092"/>
                </a:lnTo>
                <a:lnTo>
                  <a:pt x="118130" y="22091"/>
                </a:lnTo>
                <a:lnTo>
                  <a:pt x="118122" y="22084"/>
                </a:lnTo>
                <a:lnTo>
                  <a:pt x="118117" y="22080"/>
                </a:lnTo>
                <a:lnTo>
                  <a:pt x="118113" y="22076"/>
                </a:lnTo>
                <a:lnTo>
                  <a:pt x="118113" y="22076"/>
                </a:lnTo>
                <a:lnTo>
                  <a:pt x="118109" y="22072"/>
                </a:lnTo>
                <a:lnTo>
                  <a:pt x="118106" y="22066"/>
                </a:lnTo>
                <a:lnTo>
                  <a:pt x="118106" y="22050"/>
                </a:lnTo>
                <a:lnTo>
                  <a:pt x="118106" y="22042"/>
                </a:lnTo>
                <a:lnTo>
                  <a:pt x="118106" y="22035"/>
                </a:lnTo>
                <a:lnTo>
                  <a:pt x="118106" y="22032"/>
                </a:lnTo>
                <a:lnTo>
                  <a:pt x="118106" y="22029"/>
                </a:lnTo>
                <a:lnTo>
                  <a:pt x="118106" y="22019"/>
                </a:lnTo>
                <a:lnTo>
                  <a:pt x="118108" y="22009"/>
                </a:lnTo>
                <a:lnTo>
                  <a:pt x="118113" y="22007"/>
                </a:lnTo>
                <a:lnTo>
                  <a:pt x="118119" y="22005"/>
                </a:lnTo>
                <a:lnTo>
                  <a:pt x="118123" y="22003"/>
                </a:lnTo>
                <a:lnTo>
                  <a:pt x="118124" y="22002"/>
                </a:lnTo>
                <a:lnTo>
                  <a:pt x="118125" y="22002"/>
                </a:lnTo>
                <a:lnTo>
                  <a:pt x="118143" y="21985"/>
                </a:lnTo>
                <a:lnTo>
                  <a:pt x="118147" y="21977"/>
                </a:lnTo>
                <a:lnTo>
                  <a:pt x="118148" y="21971"/>
                </a:lnTo>
                <a:lnTo>
                  <a:pt x="118150" y="21962"/>
                </a:lnTo>
                <a:lnTo>
                  <a:pt x="118153" y="21956"/>
                </a:lnTo>
                <a:lnTo>
                  <a:pt x="118154" y="21954"/>
                </a:lnTo>
                <a:lnTo>
                  <a:pt x="118157" y="21949"/>
                </a:lnTo>
                <a:lnTo>
                  <a:pt x="118156" y="21945"/>
                </a:lnTo>
                <a:lnTo>
                  <a:pt x="118151" y="21933"/>
                </a:lnTo>
                <a:lnTo>
                  <a:pt x="118144" y="21930"/>
                </a:lnTo>
                <a:lnTo>
                  <a:pt x="118142" y="21930"/>
                </a:lnTo>
                <a:lnTo>
                  <a:pt x="118126" y="21933"/>
                </a:lnTo>
                <a:lnTo>
                  <a:pt x="118116" y="21932"/>
                </a:lnTo>
                <a:lnTo>
                  <a:pt x="118113" y="21932"/>
                </a:lnTo>
                <a:lnTo>
                  <a:pt x="118106" y="21928"/>
                </a:lnTo>
                <a:lnTo>
                  <a:pt x="118107" y="21917"/>
                </a:lnTo>
                <a:lnTo>
                  <a:pt x="118108" y="21912"/>
                </a:lnTo>
                <a:lnTo>
                  <a:pt x="118111" y="21899"/>
                </a:lnTo>
                <a:lnTo>
                  <a:pt x="118115" y="21893"/>
                </a:lnTo>
                <a:lnTo>
                  <a:pt x="118113" y="21889"/>
                </a:lnTo>
                <a:lnTo>
                  <a:pt x="118113" y="21886"/>
                </a:lnTo>
                <a:lnTo>
                  <a:pt x="118109" y="21870"/>
                </a:lnTo>
                <a:lnTo>
                  <a:pt x="118108" y="21866"/>
                </a:lnTo>
                <a:lnTo>
                  <a:pt x="118108" y="21862"/>
                </a:lnTo>
                <a:lnTo>
                  <a:pt x="118104" y="21852"/>
                </a:lnTo>
                <a:lnTo>
                  <a:pt x="118098" y="21846"/>
                </a:lnTo>
                <a:lnTo>
                  <a:pt x="118094" y="21844"/>
                </a:lnTo>
                <a:lnTo>
                  <a:pt x="118085" y="21844"/>
                </a:lnTo>
                <a:lnTo>
                  <a:pt x="118080" y="21847"/>
                </a:lnTo>
                <a:lnTo>
                  <a:pt x="118076" y="21851"/>
                </a:lnTo>
                <a:lnTo>
                  <a:pt x="118074" y="21853"/>
                </a:lnTo>
                <a:lnTo>
                  <a:pt x="118065" y="21861"/>
                </a:lnTo>
                <a:lnTo>
                  <a:pt x="118062" y="21861"/>
                </a:lnTo>
                <a:lnTo>
                  <a:pt x="118059" y="21861"/>
                </a:lnTo>
                <a:lnTo>
                  <a:pt x="118048" y="21869"/>
                </a:lnTo>
                <a:lnTo>
                  <a:pt x="118046" y="21871"/>
                </a:lnTo>
                <a:lnTo>
                  <a:pt x="118044" y="21873"/>
                </a:lnTo>
                <a:lnTo>
                  <a:pt x="118042" y="21875"/>
                </a:lnTo>
                <a:lnTo>
                  <a:pt x="118037" y="21880"/>
                </a:lnTo>
                <a:lnTo>
                  <a:pt x="118031" y="21880"/>
                </a:lnTo>
                <a:lnTo>
                  <a:pt x="118023" y="21880"/>
                </a:lnTo>
                <a:lnTo>
                  <a:pt x="118016" y="21881"/>
                </a:lnTo>
                <a:lnTo>
                  <a:pt x="118012" y="21888"/>
                </a:lnTo>
                <a:lnTo>
                  <a:pt x="118008" y="21889"/>
                </a:lnTo>
                <a:lnTo>
                  <a:pt x="118004" y="21890"/>
                </a:lnTo>
                <a:lnTo>
                  <a:pt x="117995" y="21889"/>
                </a:lnTo>
                <a:lnTo>
                  <a:pt x="117990" y="21888"/>
                </a:lnTo>
                <a:lnTo>
                  <a:pt x="117979" y="21884"/>
                </a:lnTo>
                <a:lnTo>
                  <a:pt x="117970" y="21877"/>
                </a:lnTo>
                <a:lnTo>
                  <a:pt x="117965" y="21877"/>
                </a:lnTo>
                <a:lnTo>
                  <a:pt x="117960" y="21876"/>
                </a:lnTo>
                <a:lnTo>
                  <a:pt x="117950" y="21873"/>
                </a:lnTo>
                <a:lnTo>
                  <a:pt x="117949" y="21873"/>
                </a:lnTo>
                <a:lnTo>
                  <a:pt x="117948" y="21872"/>
                </a:lnTo>
                <a:lnTo>
                  <a:pt x="117947" y="21871"/>
                </a:lnTo>
                <a:lnTo>
                  <a:pt x="117945" y="21870"/>
                </a:lnTo>
                <a:lnTo>
                  <a:pt x="117938" y="21866"/>
                </a:lnTo>
                <a:lnTo>
                  <a:pt x="117933" y="21868"/>
                </a:lnTo>
                <a:lnTo>
                  <a:pt x="117933" y="21871"/>
                </a:lnTo>
                <a:lnTo>
                  <a:pt x="117932" y="21880"/>
                </a:lnTo>
                <a:lnTo>
                  <a:pt x="117931" y="21883"/>
                </a:lnTo>
                <a:lnTo>
                  <a:pt x="117931" y="21886"/>
                </a:lnTo>
                <a:lnTo>
                  <a:pt x="117932" y="21896"/>
                </a:lnTo>
                <a:lnTo>
                  <a:pt x="117937" y="21903"/>
                </a:lnTo>
                <a:lnTo>
                  <a:pt x="117942" y="21911"/>
                </a:lnTo>
                <a:lnTo>
                  <a:pt x="117940" y="21925"/>
                </a:lnTo>
                <a:lnTo>
                  <a:pt x="117939" y="21931"/>
                </a:lnTo>
                <a:lnTo>
                  <a:pt x="117939" y="21932"/>
                </a:lnTo>
                <a:lnTo>
                  <a:pt x="117939" y="21935"/>
                </a:lnTo>
                <a:lnTo>
                  <a:pt x="117935" y="21947"/>
                </a:lnTo>
                <a:lnTo>
                  <a:pt x="117934" y="21949"/>
                </a:lnTo>
                <a:lnTo>
                  <a:pt x="117934" y="21950"/>
                </a:lnTo>
                <a:lnTo>
                  <a:pt x="117932" y="21954"/>
                </a:lnTo>
                <a:lnTo>
                  <a:pt x="117930" y="21962"/>
                </a:lnTo>
                <a:lnTo>
                  <a:pt x="117928" y="21966"/>
                </a:lnTo>
                <a:lnTo>
                  <a:pt x="117927" y="21970"/>
                </a:lnTo>
                <a:lnTo>
                  <a:pt x="117919" y="21980"/>
                </a:lnTo>
                <a:lnTo>
                  <a:pt x="117916" y="21981"/>
                </a:lnTo>
                <a:lnTo>
                  <a:pt x="117913" y="21983"/>
                </a:lnTo>
                <a:lnTo>
                  <a:pt x="117906" y="21986"/>
                </a:lnTo>
                <a:lnTo>
                  <a:pt x="117904" y="21987"/>
                </a:lnTo>
                <a:lnTo>
                  <a:pt x="117901" y="21987"/>
                </a:lnTo>
                <a:lnTo>
                  <a:pt x="117891" y="21992"/>
                </a:lnTo>
                <a:lnTo>
                  <a:pt x="117890" y="21993"/>
                </a:lnTo>
                <a:lnTo>
                  <a:pt x="117889" y="21994"/>
                </a:lnTo>
                <a:lnTo>
                  <a:pt x="117885" y="22001"/>
                </a:lnTo>
                <a:lnTo>
                  <a:pt x="117883" y="22006"/>
                </a:lnTo>
                <a:lnTo>
                  <a:pt x="117881" y="22011"/>
                </a:lnTo>
                <a:lnTo>
                  <a:pt x="117878" y="22023"/>
                </a:lnTo>
                <a:lnTo>
                  <a:pt x="117875" y="22027"/>
                </a:lnTo>
                <a:lnTo>
                  <a:pt x="117872" y="22031"/>
                </a:lnTo>
                <a:lnTo>
                  <a:pt x="117863" y="22032"/>
                </a:lnTo>
                <a:lnTo>
                  <a:pt x="117860" y="22034"/>
                </a:lnTo>
                <a:lnTo>
                  <a:pt x="117853" y="22034"/>
                </a:lnTo>
                <a:lnTo>
                  <a:pt x="117847" y="22033"/>
                </a:lnTo>
                <a:lnTo>
                  <a:pt x="117843" y="22033"/>
                </a:lnTo>
                <a:lnTo>
                  <a:pt x="117843" y="22033"/>
                </a:lnTo>
                <a:lnTo>
                  <a:pt x="117842" y="22033"/>
                </a:lnTo>
                <a:lnTo>
                  <a:pt x="117841" y="22033"/>
                </a:lnTo>
                <a:lnTo>
                  <a:pt x="117829" y="22031"/>
                </a:lnTo>
                <a:lnTo>
                  <a:pt x="117826" y="22029"/>
                </a:lnTo>
                <a:lnTo>
                  <a:pt x="117821" y="22027"/>
                </a:lnTo>
                <a:lnTo>
                  <a:pt x="117820" y="22027"/>
                </a:lnTo>
                <a:lnTo>
                  <a:pt x="117819" y="22027"/>
                </a:lnTo>
                <a:lnTo>
                  <a:pt x="117817" y="22027"/>
                </a:lnTo>
                <a:lnTo>
                  <a:pt x="117811" y="22024"/>
                </a:lnTo>
                <a:lnTo>
                  <a:pt x="117804" y="22022"/>
                </a:lnTo>
                <a:lnTo>
                  <a:pt x="117802" y="22023"/>
                </a:lnTo>
                <a:lnTo>
                  <a:pt x="117793" y="22024"/>
                </a:lnTo>
                <a:lnTo>
                  <a:pt x="117791" y="22023"/>
                </a:lnTo>
                <a:lnTo>
                  <a:pt x="117789" y="22022"/>
                </a:lnTo>
                <a:lnTo>
                  <a:pt x="117776" y="22022"/>
                </a:lnTo>
                <a:lnTo>
                  <a:pt x="117773" y="22023"/>
                </a:lnTo>
                <a:lnTo>
                  <a:pt x="117771" y="22024"/>
                </a:lnTo>
                <a:lnTo>
                  <a:pt x="117762" y="22026"/>
                </a:lnTo>
                <a:lnTo>
                  <a:pt x="117757" y="22026"/>
                </a:lnTo>
                <a:lnTo>
                  <a:pt x="117754" y="22023"/>
                </a:lnTo>
                <a:lnTo>
                  <a:pt x="117746" y="22012"/>
                </a:lnTo>
                <a:lnTo>
                  <a:pt x="117746" y="22011"/>
                </a:lnTo>
                <a:lnTo>
                  <a:pt x="117746" y="22009"/>
                </a:lnTo>
                <a:lnTo>
                  <a:pt x="117744" y="21999"/>
                </a:lnTo>
                <a:lnTo>
                  <a:pt x="117742" y="21999"/>
                </a:lnTo>
                <a:lnTo>
                  <a:pt x="117741" y="21998"/>
                </a:lnTo>
                <a:lnTo>
                  <a:pt x="117723" y="21992"/>
                </a:lnTo>
                <a:lnTo>
                  <a:pt x="117719" y="21990"/>
                </a:lnTo>
                <a:lnTo>
                  <a:pt x="117712" y="21990"/>
                </a:lnTo>
                <a:lnTo>
                  <a:pt x="117707" y="21993"/>
                </a:lnTo>
                <a:lnTo>
                  <a:pt x="117706" y="21994"/>
                </a:lnTo>
                <a:lnTo>
                  <a:pt x="117705" y="21994"/>
                </a:lnTo>
                <a:lnTo>
                  <a:pt x="117702" y="21994"/>
                </a:lnTo>
                <a:lnTo>
                  <a:pt x="117697" y="21994"/>
                </a:lnTo>
                <a:lnTo>
                  <a:pt x="117693" y="21993"/>
                </a:lnTo>
                <a:lnTo>
                  <a:pt x="117691" y="21993"/>
                </a:lnTo>
                <a:lnTo>
                  <a:pt x="117685" y="21989"/>
                </a:lnTo>
                <a:lnTo>
                  <a:pt x="117681" y="21974"/>
                </a:lnTo>
                <a:lnTo>
                  <a:pt x="117682" y="21971"/>
                </a:lnTo>
                <a:lnTo>
                  <a:pt x="117683" y="21970"/>
                </a:lnTo>
                <a:lnTo>
                  <a:pt x="117684" y="21965"/>
                </a:lnTo>
                <a:lnTo>
                  <a:pt x="117684" y="21960"/>
                </a:lnTo>
                <a:lnTo>
                  <a:pt x="117684" y="21958"/>
                </a:lnTo>
                <a:lnTo>
                  <a:pt x="117684" y="21957"/>
                </a:lnTo>
                <a:lnTo>
                  <a:pt x="117684" y="21947"/>
                </a:lnTo>
                <a:lnTo>
                  <a:pt x="117684" y="21945"/>
                </a:lnTo>
                <a:lnTo>
                  <a:pt x="117685" y="21944"/>
                </a:lnTo>
                <a:lnTo>
                  <a:pt x="117694" y="21936"/>
                </a:lnTo>
                <a:lnTo>
                  <a:pt x="117698" y="21933"/>
                </a:lnTo>
                <a:lnTo>
                  <a:pt x="117699" y="21933"/>
                </a:lnTo>
                <a:lnTo>
                  <a:pt x="117702" y="21932"/>
                </a:lnTo>
                <a:lnTo>
                  <a:pt x="117707" y="21931"/>
                </a:lnTo>
                <a:lnTo>
                  <a:pt x="117710" y="21927"/>
                </a:lnTo>
                <a:lnTo>
                  <a:pt x="117710" y="21924"/>
                </a:lnTo>
                <a:lnTo>
                  <a:pt x="117710" y="21924"/>
                </a:lnTo>
                <a:lnTo>
                  <a:pt x="117709" y="21921"/>
                </a:lnTo>
                <a:lnTo>
                  <a:pt x="117705" y="21913"/>
                </a:lnTo>
                <a:lnTo>
                  <a:pt x="117702" y="21907"/>
                </a:lnTo>
                <a:lnTo>
                  <a:pt x="117698" y="21903"/>
                </a:lnTo>
                <a:lnTo>
                  <a:pt x="117696" y="21901"/>
                </a:lnTo>
                <a:lnTo>
                  <a:pt x="117695" y="21899"/>
                </a:lnTo>
                <a:lnTo>
                  <a:pt x="117693" y="21898"/>
                </a:lnTo>
                <a:lnTo>
                  <a:pt x="117687" y="21888"/>
                </a:lnTo>
                <a:lnTo>
                  <a:pt x="117687" y="21883"/>
                </a:lnTo>
                <a:lnTo>
                  <a:pt x="117687" y="21882"/>
                </a:lnTo>
                <a:lnTo>
                  <a:pt x="117687" y="21878"/>
                </a:lnTo>
                <a:lnTo>
                  <a:pt x="117688" y="21871"/>
                </a:lnTo>
                <a:lnTo>
                  <a:pt x="117689" y="21868"/>
                </a:lnTo>
                <a:lnTo>
                  <a:pt x="117692" y="21865"/>
                </a:lnTo>
                <a:lnTo>
                  <a:pt x="117696" y="21862"/>
                </a:lnTo>
                <a:lnTo>
                  <a:pt x="117700" y="21858"/>
                </a:lnTo>
                <a:lnTo>
                  <a:pt x="117700" y="21857"/>
                </a:lnTo>
                <a:lnTo>
                  <a:pt x="117700" y="21851"/>
                </a:lnTo>
                <a:lnTo>
                  <a:pt x="117695" y="21845"/>
                </a:lnTo>
                <a:lnTo>
                  <a:pt x="117694" y="21844"/>
                </a:lnTo>
                <a:lnTo>
                  <a:pt x="117693" y="21840"/>
                </a:lnTo>
                <a:lnTo>
                  <a:pt x="117691" y="21831"/>
                </a:lnTo>
                <a:lnTo>
                  <a:pt x="117691" y="21827"/>
                </a:lnTo>
                <a:lnTo>
                  <a:pt x="117691" y="21825"/>
                </a:lnTo>
                <a:lnTo>
                  <a:pt x="117691" y="21821"/>
                </a:lnTo>
                <a:lnTo>
                  <a:pt x="117691" y="21821"/>
                </a:lnTo>
                <a:lnTo>
                  <a:pt x="117691" y="21818"/>
                </a:lnTo>
                <a:lnTo>
                  <a:pt x="117691" y="21815"/>
                </a:lnTo>
                <a:lnTo>
                  <a:pt x="117692" y="21814"/>
                </a:lnTo>
                <a:lnTo>
                  <a:pt x="117688" y="21800"/>
                </a:lnTo>
                <a:lnTo>
                  <a:pt x="117687" y="21796"/>
                </a:lnTo>
                <a:lnTo>
                  <a:pt x="117686" y="21793"/>
                </a:lnTo>
                <a:lnTo>
                  <a:pt x="117686" y="21779"/>
                </a:lnTo>
                <a:lnTo>
                  <a:pt x="117687" y="21776"/>
                </a:lnTo>
                <a:lnTo>
                  <a:pt x="117691" y="21772"/>
                </a:lnTo>
                <a:lnTo>
                  <a:pt x="117697" y="21764"/>
                </a:lnTo>
                <a:lnTo>
                  <a:pt x="117700" y="21762"/>
                </a:lnTo>
                <a:lnTo>
                  <a:pt x="117702" y="21759"/>
                </a:lnTo>
                <a:lnTo>
                  <a:pt x="117706" y="21748"/>
                </a:lnTo>
                <a:lnTo>
                  <a:pt x="117707" y="21745"/>
                </a:lnTo>
                <a:lnTo>
                  <a:pt x="117709" y="21741"/>
                </a:lnTo>
                <a:lnTo>
                  <a:pt x="117710" y="21732"/>
                </a:lnTo>
                <a:lnTo>
                  <a:pt x="117710" y="21728"/>
                </a:lnTo>
                <a:lnTo>
                  <a:pt x="117710" y="21723"/>
                </a:lnTo>
                <a:lnTo>
                  <a:pt x="117710" y="21717"/>
                </a:lnTo>
                <a:lnTo>
                  <a:pt x="117701" y="21717"/>
                </a:lnTo>
                <a:lnTo>
                  <a:pt x="117697" y="21717"/>
                </a:lnTo>
                <a:lnTo>
                  <a:pt x="117694" y="21717"/>
                </a:lnTo>
                <a:lnTo>
                  <a:pt x="117693" y="21718"/>
                </a:lnTo>
                <a:lnTo>
                  <a:pt x="117686" y="21721"/>
                </a:lnTo>
                <a:lnTo>
                  <a:pt x="117684" y="21720"/>
                </a:lnTo>
                <a:lnTo>
                  <a:pt x="117680" y="21720"/>
                </a:lnTo>
                <a:lnTo>
                  <a:pt x="117679" y="21714"/>
                </a:lnTo>
                <a:lnTo>
                  <a:pt x="117679" y="21703"/>
                </a:lnTo>
                <a:lnTo>
                  <a:pt x="117679" y="21699"/>
                </a:lnTo>
                <a:lnTo>
                  <a:pt x="117679" y="21695"/>
                </a:lnTo>
                <a:lnTo>
                  <a:pt x="117679" y="21686"/>
                </a:lnTo>
                <a:lnTo>
                  <a:pt x="117681" y="21679"/>
                </a:lnTo>
                <a:lnTo>
                  <a:pt x="117683" y="21675"/>
                </a:lnTo>
                <a:lnTo>
                  <a:pt x="117684" y="21674"/>
                </a:lnTo>
                <a:lnTo>
                  <a:pt x="117688" y="21674"/>
                </a:lnTo>
                <a:lnTo>
                  <a:pt x="117690" y="21675"/>
                </a:lnTo>
                <a:lnTo>
                  <a:pt x="117692" y="21675"/>
                </a:lnTo>
                <a:lnTo>
                  <a:pt x="117696" y="21675"/>
                </a:lnTo>
                <a:lnTo>
                  <a:pt x="117696" y="21675"/>
                </a:lnTo>
                <a:lnTo>
                  <a:pt x="117697" y="21675"/>
                </a:lnTo>
                <a:lnTo>
                  <a:pt x="117701" y="21675"/>
                </a:lnTo>
                <a:lnTo>
                  <a:pt x="117703" y="21673"/>
                </a:lnTo>
                <a:lnTo>
                  <a:pt x="117704" y="21671"/>
                </a:lnTo>
                <a:lnTo>
                  <a:pt x="117705" y="21668"/>
                </a:lnTo>
                <a:lnTo>
                  <a:pt x="117707" y="21668"/>
                </a:lnTo>
                <a:lnTo>
                  <a:pt x="117711" y="21668"/>
                </a:lnTo>
                <a:lnTo>
                  <a:pt x="117724" y="21658"/>
                </a:lnTo>
                <a:lnTo>
                  <a:pt x="117721" y="21648"/>
                </a:lnTo>
                <a:lnTo>
                  <a:pt x="117719" y="21646"/>
                </a:lnTo>
                <a:lnTo>
                  <a:pt x="117719" y="21646"/>
                </a:lnTo>
                <a:lnTo>
                  <a:pt x="117713" y="21638"/>
                </a:lnTo>
                <a:lnTo>
                  <a:pt x="117713" y="21633"/>
                </a:lnTo>
                <a:lnTo>
                  <a:pt x="117713" y="21633"/>
                </a:lnTo>
                <a:lnTo>
                  <a:pt x="117713" y="21631"/>
                </a:lnTo>
                <a:lnTo>
                  <a:pt x="117713" y="21625"/>
                </a:lnTo>
                <a:lnTo>
                  <a:pt x="117714" y="21617"/>
                </a:lnTo>
                <a:lnTo>
                  <a:pt x="117714" y="21612"/>
                </a:lnTo>
                <a:lnTo>
                  <a:pt x="117711" y="21606"/>
                </a:lnTo>
                <a:lnTo>
                  <a:pt x="117710" y="21601"/>
                </a:lnTo>
                <a:lnTo>
                  <a:pt x="117704" y="21595"/>
                </a:lnTo>
                <a:lnTo>
                  <a:pt x="117702" y="21594"/>
                </a:lnTo>
                <a:lnTo>
                  <a:pt x="117700" y="21593"/>
                </a:lnTo>
                <a:lnTo>
                  <a:pt x="117694" y="21591"/>
                </a:lnTo>
                <a:lnTo>
                  <a:pt x="117691" y="21589"/>
                </a:lnTo>
                <a:lnTo>
                  <a:pt x="117689" y="21588"/>
                </a:lnTo>
                <a:lnTo>
                  <a:pt x="117686" y="21587"/>
                </a:lnTo>
                <a:lnTo>
                  <a:pt x="117680" y="21585"/>
                </a:lnTo>
                <a:lnTo>
                  <a:pt x="117676" y="21584"/>
                </a:lnTo>
                <a:lnTo>
                  <a:pt x="117671" y="21581"/>
                </a:lnTo>
                <a:lnTo>
                  <a:pt x="117666" y="21579"/>
                </a:lnTo>
                <a:lnTo>
                  <a:pt x="117658" y="21577"/>
                </a:lnTo>
                <a:lnTo>
                  <a:pt x="117653" y="21577"/>
                </a:lnTo>
                <a:lnTo>
                  <a:pt x="117652" y="21577"/>
                </a:lnTo>
                <a:lnTo>
                  <a:pt x="117650" y="21577"/>
                </a:lnTo>
                <a:lnTo>
                  <a:pt x="117649" y="21577"/>
                </a:lnTo>
                <a:lnTo>
                  <a:pt x="117648" y="21577"/>
                </a:lnTo>
                <a:lnTo>
                  <a:pt x="117642" y="21578"/>
                </a:lnTo>
                <a:lnTo>
                  <a:pt x="117640" y="21579"/>
                </a:lnTo>
                <a:lnTo>
                  <a:pt x="117634" y="21585"/>
                </a:lnTo>
                <a:lnTo>
                  <a:pt x="117635" y="21590"/>
                </a:lnTo>
                <a:lnTo>
                  <a:pt x="117635" y="21598"/>
                </a:lnTo>
                <a:lnTo>
                  <a:pt x="117634" y="21601"/>
                </a:lnTo>
                <a:lnTo>
                  <a:pt x="117631" y="21606"/>
                </a:lnTo>
                <a:lnTo>
                  <a:pt x="117625" y="21609"/>
                </a:lnTo>
                <a:lnTo>
                  <a:pt x="117625" y="21609"/>
                </a:lnTo>
                <a:lnTo>
                  <a:pt x="117624" y="21609"/>
                </a:lnTo>
                <a:lnTo>
                  <a:pt x="117623" y="21610"/>
                </a:lnTo>
                <a:lnTo>
                  <a:pt x="117622" y="21611"/>
                </a:lnTo>
                <a:lnTo>
                  <a:pt x="117619" y="21613"/>
                </a:lnTo>
                <a:lnTo>
                  <a:pt x="117619" y="21615"/>
                </a:lnTo>
                <a:lnTo>
                  <a:pt x="117610" y="21620"/>
                </a:lnTo>
                <a:lnTo>
                  <a:pt x="117603" y="21623"/>
                </a:lnTo>
                <a:lnTo>
                  <a:pt x="117600" y="21623"/>
                </a:lnTo>
                <a:lnTo>
                  <a:pt x="117596" y="21622"/>
                </a:lnTo>
                <a:lnTo>
                  <a:pt x="117595" y="21621"/>
                </a:lnTo>
                <a:lnTo>
                  <a:pt x="117594" y="21618"/>
                </a:lnTo>
                <a:lnTo>
                  <a:pt x="117593" y="21618"/>
                </a:lnTo>
                <a:lnTo>
                  <a:pt x="117591" y="21616"/>
                </a:lnTo>
                <a:lnTo>
                  <a:pt x="117586" y="21616"/>
                </a:lnTo>
                <a:lnTo>
                  <a:pt x="117579" y="21622"/>
                </a:lnTo>
                <a:lnTo>
                  <a:pt x="117575" y="21627"/>
                </a:lnTo>
                <a:lnTo>
                  <a:pt x="117568" y="21630"/>
                </a:lnTo>
                <a:lnTo>
                  <a:pt x="117563" y="21624"/>
                </a:lnTo>
                <a:lnTo>
                  <a:pt x="117555" y="21607"/>
                </a:lnTo>
                <a:lnTo>
                  <a:pt x="117545" y="21603"/>
                </a:lnTo>
                <a:lnTo>
                  <a:pt x="117536" y="21603"/>
                </a:lnTo>
                <a:lnTo>
                  <a:pt x="117535" y="21603"/>
                </a:lnTo>
                <a:lnTo>
                  <a:pt x="117532" y="21603"/>
                </a:lnTo>
                <a:lnTo>
                  <a:pt x="117528" y="21603"/>
                </a:lnTo>
                <a:lnTo>
                  <a:pt x="117526" y="21602"/>
                </a:lnTo>
                <a:lnTo>
                  <a:pt x="117523" y="21601"/>
                </a:lnTo>
                <a:lnTo>
                  <a:pt x="117522" y="21601"/>
                </a:lnTo>
                <a:lnTo>
                  <a:pt x="117522" y="21601"/>
                </a:lnTo>
                <a:lnTo>
                  <a:pt x="117518" y="21600"/>
                </a:lnTo>
                <a:lnTo>
                  <a:pt x="117508" y="21592"/>
                </a:lnTo>
                <a:lnTo>
                  <a:pt x="117507" y="21591"/>
                </a:lnTo>
                <a:lnTo>
                  <a:pt x="117507" y="21589"/>
                </a:lnTo>
                <a:lnTo>
                  <a:pt x="117504" y="21588"/>
                </a:lnTo>
                <a:lnTo>
                  <a:pt x="117500" y="21586"/>
                </a:lnTo>
                <a:lnTo>
                  <a:pt x="117498" y="21585"/>
                </a:lnTo>
                <a:lnTo>
                  <a:pt x="117491" y="21585"/>
                </a:lnTo>
                <a:lnTo>
                  <a:pt x="117489" y="21585"/>
                </a:lnTo>
                <a:lnTo>
                  <a:pt x="117485" y="21583"/>
                </a:lnTo>
                <a:lnTo>
                  <a:pt x="117482" y="21581"/>
                </a:lnTo>
                <a:lnTo>
                  <a:pt x="117474" y="21579"/>
                </a:lnTo>
                <a:lnTo>
                  <a:pt x="117469" y="21577"/>
                </a:lnTo>
                <a:lnTo>
                  <a:pt x="117466" y="21573"/>
                </a:lnTo>
                <a:lnTo>
                  <a:pt x="117465" y="21572"/>
                </a:lnTo>
                <a:lnTo>
                  <a:pt x="117463" y="21568"/>
                </a:lnTo>
                <a:lnTo>
                  <a:pt x="117463" y="21565"/>
                </a:lnTo>
                <a:lnTo>
                  <a:pt x="117463" y="21565"/>
                </a:lnTo>
                <a:lnTo>
                  <a:pt x="117463" y="21557"/>
                </a:lnTo>
                <a:lnTo>
                  <a:pt x="117463" y="21557"/>
                </a:lnTo>
                <a:lnTo>
                  <a:pt x="117463" y="21555"/>
                </a:lnTo>
                <a:lnTo>
                  <a:pt x="117462" y="21555"/>
                </a:lnTo>
                <a:lnTo>
                  <a:pt x="117459" y="21551"/>
                </a:lnTo>
                <a:lnTo>
                  <a:pt x="117453" y="21551"/>
                </a:lnTo>
                <a:lnTo>
                  <a:pt x="117449" y="21553"/>
                </a:lnTo>
                <a:lnTo>
                  <a:pt x="117447" y="21554"/>
                </a:lnTo>
                <a:lnTo>
                  <a:pt x="117445" y="21555"/>
                </a:lnTo>
                <a:lnTo>
                  <a:pt x="117441" y="21556"/>
                </a:lnTo>
                <a:lnTo>
                  <a:pt x="117437" y="21556"/>
                </a:lnTo>
                <a:lnTo>
                  <a:pt x="117432" y="21556"/>
                </a:lnTo>
                <a:lnTo>
                  <a:pt x="117425" y="21554"/>
                </a:lnTo>
                <a:lnTo>
                  <a:pt x="117423" y="21553"/>
                </a:lnTo>
                <a:lnTo>
                  <a:pt x="117420" y="21551"/>
                </a:lnTo>
                <a:lnTo>
                  <a:pt x="117418" y="21549"/>
                </a:lnTo>
                <a:lnTo>
                  <a:pt x="117416" y="21548"/>
                </a:lnTo>
                <a:lnTo>
                  <a:pt x="117413" y="21548"/>
                </a:lnTo>
                <a:lnTo>
                  <a:pt x="117412" y="21547"/>
                </a:lnTo>
                <a:lnTo>
                  <a:pt x="117404" y="21540"/>
                </a:lnTo>
                <a:lnTo>
                  <a:pt x="117396" y="21530"/>
                </a:lnTo>
                <a:lnTo>
                  <a:pt x="117393" y="21528"/>
                </a:lnTo>
                <a:lnTo>
                  <a:pt x="117389" y="21525"/>
                </a:lnTo>
                <a:lnTo>
                  <a:pt x="117380" y="21518"/>
                </a:lnTo>
                <a:lnTo>
                  <a:pt x="117376" y="21518"/>
                </a:lnTo>
                <a:lnTo>
                  <a:pt x="117375" y="21518"/>
                </a:lnTo>
                <a:lnTo>
                  <a:pt x="117374" y="21518"/>
                </a:lnTo>
                <a:lnTo>
                  <a:pt x="117362" y="21521"/>
                </a:lnTo>
                <a:lnTo>
                  <a:pt x="117361" y="21521"/>
                </a:lnTo>
                <a:lnTo>
                  <a:pt x="117357" y="21523"/>
                </a:lnTo>
                <a:lnTo>
                  <a:pt x="117357" y="21523"/>
                </a:lnTo>
                <a:lnTo>
                  <a:pt x="117354" y="21524"/>
                </a:lnTo>
                <a:lnTo>
                  <a:pt x="117347" y="21525"/>
                </a:lnTo>
                <a:lnTo>
                  <a:pt x="117335" y="21524"/>
                </a:lnTo>
                <a:lnTo>
                  <a:pt x="117333" y="21522"/>
                </a:lnTo>
                <a:lnTo>
                  <a:pt x="117332" y="21520"/>
                </a:lnTo>
                <a:lnTo>
                  <a:pt x="117330" y="21518"/>
                </a:lnTo>
                <a:lnTo>
                  <a:pt x="117328" y="21517"/>
                </a:lnTo>
                <a:lnTo>
                  <a:pt x="117325" y="21506"/>
                </a:lnTo>
                <a:lnTo>
                  <a:pt x="117323" y="21496"/>
                </a:lnTo>
                <a:lnTo>
                  <a:pt x="117323" y="21492"/>
                </a:lnTo>
                <a:lnTo>
                  <a:pt x="117323" y="21489"/>
                </a:lnTo>
                <a:lnTo>
                  <a:pt x="117323" y="21486"/>
                </a:lnTo>
                <a:lnTo>
                  <a:pt x="117323" y="21485"/>
                </a:lnTo>
                <a:lnTo>
                  <a:pt x="117323" y="21483"/>
                </a:lnTo>
                <a:lnTo>
                  <a:pt x="117323" y="21483"/>
                </a:lnTo>
                <a:lnTo>
                  <a:pt x="117323" y="21480"/>
                </a:lnTo>
                <a:lnTo>
                  <a:pt x="117323" y="21475"/>
                </a:lnTo>
                <a:lnTo>
                  <a:pt x="117323" y="21474"/>
                </a:lnTo>
                <a:lnTo>
                  <a:pt x="117323" y="21470"/>
                </a:lnTo>
                <a:lnTo>
                  <a:pt x="117318" y="21463"/>
                </a:lnTo>
                <a:lnTo>
                  <a:pt x="117316" y="21461"/>
                </a:lnTo>
                <a:lnTo>
                  <a:pt x="117316" y="21460"/>
                </a:lnTo>
                <a:lnTo>
                  <a:pt x="117314" y="21459"/>
                </a:lnTo>
                <a:lnTo>
                  <a:pt x="117312" y="21454"/>
                </a:lnTo>
                <a:lnTo>
                  <a:pt x="117312" y="21453"/>
                </a:lnTo>
                <a:lnTo>
                  <a:pt x="117308" y="21445"/>
                </a:lnTo>
                <a:lnTo>
                  <a:pt x="117304" y="21440"/>
                </a:lnTo>
                <a:lnTo>
                  <a:pt x="117302" y="21438"/>
                </a:lnTo>
                <a:lnTo>
                  <a:pt x="117298" y="21435"/>
                </a:lnTo>
                <a:lnTo>
                  <a:pt x="117296" y="21425"/>
                </a:lnTo>
                <a:lnTo>
                  <a:pt x="117296" y="21418"/>
                </a:lnTo>
                <a:lnTo>
                  <a:pt x="117299" y="21415"/>
                </a:lnTo>
                <a:lnTo>
                  <a:pt x="117302" y="21414"/>
                </a:lnTo>
                <a:lnTo>
                  <a:pt x="117307" y="21412"/>
                </a:lnTo>
                <a:lnTo>
                  <a:pt x="117309" y="21412"/>
                </a:lnTo>
                <a:lnTo>
                  <a:pt x="117310" y="21412"/>
                </a:lnTo>
                <a:lnTo>
                  <a:pt x="117316" y="21406"/>
                </a:lnTo>
                <a:lnTo>
                  <a:pt x="117317" y="21404"/>
                </a:lnTo>
                <a:lnTo>
                  <a:pt x="117317" y="21400"/>
                </a:lnTo>
                <a:lnTo>
                  <a:pt x="117317" y="21395"/>
                </a:lnTo>
                <a:lnTo>
                  <a:pt x="117308" y="21383"/>
                </a:lnTo>
                <a:lnTo>
                  <a:pt x="117304" y="21382"/>
                </a:lnTo>
                <a:lnTo>
                  <a:pt x="117301" y="21382"/>
                </a:lnTo>
                <a:lnTo>
                  <a:pt x="117297" y="21381"/>
                </a:lnTo>
                <a:lnTo>
                  <a:pt x="117279" y="21376"/>
                </a:lnTo>
                <a:lnTo>
                  <a:pt x="117272" y="21376"/>
                </a:lnTo>
                <a:lnTo>
                  <a:pt x="117268" y="21376"/>
                </a:lnTo>
                <a:lnTo>
                  <a:pt x="117265" y="21376"/>
                </a:lnTo>
                <a:lnTo>
                  <a:pt x="117262" y="21376"/>
                </a:lnTo>
                <a:lnTo>
                  <a:pt x="117260" y="21376"/>
                </a:lnTo>
                <a:lnTo>
                  <a:pt x="117254" y="21376"/>
                </a:lnTo>
                <a:lnTo>
                  <a:pt x="117250" y="21370"/>
                </a:lnTo>
                <a:lnTo>
                  <a:pt x="117247" y="21367"/>
                </a:lnTo>
                <a:lnTo>
                  <a:pt x="117244" y="21362"/>
                </a:lnTo>
                <a:lnTo>
                  <a:pt x="117243" y="21361"/>
                </a:lnTo>
                <a:lnTo>
                  <a:pt x="117238" y="21360"/>
                </a:lnTo>
                <a:lnTo>
                  <a:pt x="117235" y="21360"/>
                </a:lnTo>
                <a:lnTo>
                  <a:pt x="117233" y="21360"/>
                </a:lnTo>
                <a:lnTo>
                  <a:pt x="117222" y="21357"/>
                </a:lnTo>
                <a:lnTo>
                  <a:pt x="117221" y="21354"/>
                </a:lnTo>
                <a:lnTo>
                  <a:pt x="117221" y="21350"/>
                </a:lnTo>
                <a:lnTo>
                  <a:pt x="117222" y="21348"/>
                </a:lnTo>
                <a:lnTo>
                  <a:pt x="117222" y="21344"/>
                </a:lnTo>
                <a:lnTo>
                  <a:pt x="117222" y="21338"/>
                </a:lnTo>
                <a:lnTo>
                  <a:pt x="117222" y="21332"/>
                </a:lnTo>
                <a:lnTo>
                  <a:pt x="117222" y="21327"/>
                </a:lnTo>
                <a:lnTo>
                  <a:pt x="117216" y="21323"/>
                </a:lnTo>
                <a:lnTo>
                  <a:pt x="117208" y="21323"/>
                </a:lnTo>
                <a:lnTo>
                  <a:pt x="117206" y="21323"/>
                </a:lnTo>
                <a:lnTo>
                  <a:pt x="117204" y="21323"/>
                </a:lnTo>
                <a:lnTo>
                  <a:pt x="117203" y="21323"/>
                </a:lnTo>
                <a:lnTo>
                  <a:pt x="117199" y="21327"/>
                </a:lnTo>
                <a:lnTo>
                  <a:pt x="117195" y="21327"/>
                </a:lnTo>
                <a:lnTo>
                  <a:pt x="117193" y="21327"/>
                </a:lnTo>
                <a:lnTo>
                  <a:pt x="117189" y="21325"/>
                </a:lnTo>
                <a:lnTo>
                  <a:pt x="117187" y="21323"/>
                </a:lnTo>
                <a:lnTo>
                  <a:pt x="117185" y="21320"/>
                </a:lnTo>
                <a:lnTo>
                  <a:pt x="117182" y="21320"/>
                </a:lnTo>
                <a:lnTo>
                  <a:pt x="117178" y="21320"/>
                </a:lnTo>
                <a:lnTo>
                  <a:pt x="117168" y="21320"/>
                </a:lnTo>
                <a:lnTo>
                  <a:pt x="117163" y="21324"/>
                </a:lnTo>
                <a:lnTo>
                  <a:pt x="117162" y="21326"/>
                </a:lnTo>
                <a:lnTo>
                  <a:pt x="117162" y="21327"/>
                </a:lnTo>
                <a:lnTo>
                  <a:pt x="117158" y="21329"/>
                </a:lnTo>
                <a:lnTo>
                  <a:pt x="117155" y="21335"/>
                </a:lnTo>
                <a:lnTo>
                  <a:pt x="117154" y="21336"/>
                </a:lnTo>
                <a:lnTo>
                  <a:pt x="117150" y="21346"/>
                </a:lnTo>
                <a:lnTo>
                  <a:pt x="117144" y="21350"/>
                </a:lnTo>
                <a:lnTo>
                  <a:pt x="117134" y="21351"/>
                </a:lnTo>
                <a:lnTo>
                  <a:pt x="117128" y="21355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7"/>
                </a:lnTo>
                <a:lnTo>
                  <a:pt x="117126" y="21359"/>
                </a:lnTo>
                <a:lnTo>
                  <a:pt x="117124" y="21361"/>
                </a:lnTo>
                <a:lnTo>
                  <a:pt x="117122" y="21361"/>
                </a:lnTo>
                <a:lnTo>
                  <a:pt x="117109" y="21372"/>
                </a:lnTo>
                <a:lnTo>
                  <a:pt x="117101" y="21369"/>
                </a:lnTo>
                <a:lnTo>
                  <a:pt x="117101" y="21369"/>
                </a:lnTo>
                <a:lnTo>
                  <a:pt x="117098" y="21368"/>
                </a:lnTo>
                <a:lnTo>
                  <a:pt x="117095" y="21367"/>
                </a:lnTo>
                <a:lnTo>
                  <a:pt x="117091" y="21366"/>
                </a:lnTo>
                <a:lnTo>
                  <a:pt x="117086" y="21367"/>
                </a:lnTo>
                <a:lnTo>
                  <a:pt x="117079" y="21371"/>
                </a:lnTo>
                <a:lnTo>
                  <a:pt x="117078" y="21374"/>
                </a:lnTo>
                <a:lnTo>
                  <a:pt x="117078" y="21374"/>
                </a:lnTo>
                <a:lnTo>
                  <a:pt x="117076" y="21378"/>
                </a:lnTo>
                <a:lnTo>
                  <a:pt x="117072" y="21384"/>
                </a:lnTo>
                <a:lnTo>
                  <a:pt x="117070" y="21386"/>
                </a:lnTo>
                <a:lnTo>
                  <a:pt x="117069" y="21388"/>
                </a:lnTo>
                <a:lnTo>
                  <a:pt x="117068" y="21388"/>
                </a:lnTo>
                <a:lnTo>
                  <a:pt x="117063" y="21388"/>
                </a:lnTo>
                <a:lnTo>
                  <a:pt x="117056" y="21388"/>
                </a:lnTo>
                <a:lnTo>
                  <a:pt x="117055" y="21388"/>
                </a:lnTo>
                <a:lnTo>
                  <a:pt x="117054" y="21388"/>
                </a:lnTo>
                <a:lnTo>
                  <a:pt x="117053" y="21388"/>
                </a:lnTo>
                <a:lnTo>
                  <a:pt x="117053" y="21388"/>
                </a:lnTo>
                <a:lnTo>
                  <a:pt x="117052" y="21388"/>
                </a:lnTo>
                <a:lnTo>
                  <a:pt x="117048" y="21387"/>
                </a:lnTo>
                <a:lnTo>
                  <a:pt x="117040" y="21386"/>
                </a:lnTo>
                <a:lnTo>
                  <a:pt x="117039" y="21386"/>
                </a:lnTo>
                <a:lnTo>
                  <a:pt x="117035" y="21385"/>
                </a:lnTo>
                <a:lnTo>
                  <a:pt x="117034" y="21385"/>
                </a:lnTo>
                <a:lnTo>
                  <a:pt x="117034" y="21386"/>
                </a:lnTo>
                <a:lnTo>
                  <a:pt x="117033" y="21387"/>
                </a:lnTo>
                <a:lnTo>
                  <a:pt x="117033" y="21388"/>
                </a:lnTo>
                <a:lnTo>
                  <a:pt x="117031" y="21389"/>
                </a:lnTo>
                <a:lnTo>
                  <a:pt x="117021" y="21395"/>
                </a:lnTo>
                <a:lnTo>
                  <a:pt x="117020" y="21395"/>
                </a:lnTo>
                <a:lnTo>
                  <a:pt x="117019" y="21395"/>
                </a:lnTo>
                <a:lnTo>
                  <a:pt x="117008" y="21397"/>
                </a:lnTo>
                <a:lnTo>
                  <a:pt x="117004" y="21397"/>
                </a:lnTo>
                <a:lnTo>
                  <a:pt x="117004" y="21397"/>
                </a:lnTo>
                <a:lnTo>
                  <a:pt x="117001" y="21397"/>
                </a:lnTo>
                <a:lnTo>
                  <a:pt x="116996" y="21393"/>
                </a:lnTo>
                <a:lnTo>
                  <a:pt x="116992" y="21392"/>
                </a:lnTo>
                <a:lnTo>
                  <a:pt x="116989" y="21390"/>
                </a:lnTo>
                <a:lnTo>
                  <a:pt x="116988" y="21389"/>
                </a:lnTo>
                <a:lnTo>
                  <a:pt x="116987" y="21389"/>
                </a:lnTo>
                <a:lnTo>
                  <a:pt x="116981" y="21386"/>
                </a:lnTo>
                <a:lnTo>
                  <a:pt x="116978" y="21383"/>
                </a:lnTo>
                <a:lnTo>
                  <a:pt x="116977" y="21382"/>
                </a:lnTo>
                <a:lnTo>
                  <a:pt x="116971" y="21381"/>
                </a:lnTo>
                <a:lnTo>
                  <a:pt x="116970" y="21381"/>
                </a:lnTo>
                <a:lnTo>
                  <a:pt x="116968" y="21381"/>
                </a:lnTo>
                <a:lnTo>
                  <a:pt x="116959" y="21378"/>
                </a:lnTo>
                <a:lnTo>
                  <a:pt x="116950" y="21375"/>
                </a:lnTo>
                <a:lnTo>
                  <a:pt x="116946" y="21374"/>
                </a:lnTo>
                <a:lnTo>
                  <a:pt x="116941" y="21368"/>
                </a:lnTo>
                <a:lnTo>
                  <a:pt x="116929" y="21360"/>
                </a:lnTo>
                <a:lnTo>
                  <a:pt x="116927" y="21354"/>
                </a:lnTo>
                <a:lnTo>
                  <a:pt x="116927" y="21353"/>
                </a:lnTo>
                <a:lnTo>
                  <a:pt x="116927" y="21352"/>
                </a:lnTo>
                <a:lnTo>
                  <a:pt x="116926" y="21349"/>
                </a:lnTo>
                <a:lnTo>
                  <a:pt x="116926" y="21349"/>
                </a:lnTo>
                <a:lnTo>
                  <a:pt x="116925" y="21347"/>
                </a:lnTo>
                <a:lnTo>
                  <a:pt x="116925" y="21346"/>
                </a:lnTo>
                <a:lnTo>
                  <a:pt x="116925" y="21345"/>
                </a:lnTo>
                <a:lnTo>
                  <a:pt x="116925" y="21344"/>
                </a:lnTo>
                <a:lnTo>
                  <a:pt x="116924" y="21339"/>
                </a:lnTo>
                <a:lnTo>
                  <a:pt x="116921" y="21338"/>
                </a:lnTo>
                <a:lnTo>
                  <a:pt x="116915" y="21335"/>
                </a:lnTo>
                <a:lnTo>
                  <a:pt x="116912" y="21332"/>
                </a:lnTo>
                <a:lnTo>
                  <a:pt x="116911" y="21332"/>
                </a:lnTo>
                <a:lnTo>
                  <a:pt x="116910" y="21331"/>
                </a:lnTo>
                <a:lnTo>
                  <a:pt x="116909" y="21330"/>
                </a:lnTo>
                <a:lnTo>
                  <a:pt x="116907" y="21327"/>
                </a:lnTo>
                <a:lnTo>
                  <a:pt x="116902" y="21324"/>
                </a:lnTo>
                <a:lnTo>
                  <a:pt x="116901" y="21324"/>
                </a:lnTo>
                <a:lnTo>
                  <a:pt x="116898" y="21324"/>
                </a:lnTo>
                <a:lnTo>
                  <a:pt x="116898" y="21324"/>
                </a:lnTo>
                <a:lnTo>
                  <a:pt x="116897" y="21324"/>
                </a:lnTo>
                <a:lnTo>
                  <a:pt x="116892" y="21320"/>
                </a:lnTo>
                <a:lnTo>
                  <a:pt x="116890" y="21318"/>
                </a:lnTo>
                <a:lnTo>
                  <a:pt x="116888" y="21318"/>
                </a:lnTo>
                <a:lnTo>
                  <a:pt x="116886" y="21317"/>
                </a:lnTo>
                <a:lnTo>
                  <a:pt x="116885" y="21316"/>
                </a:lnTo>
                <a:lnTo>
                  <a:pt x="116885" y="21316"/>
                </a:lnTo>
                <a:lnTo>
                  <a:pt x="116883" y="21315"/>
                </a:lnTo>
                <a:lnTo>
                  <a:pt x="116882" y="21313"/>
                </a:lnTo>
                <a:lnTo>
                  <a:pt x="116881" y="21311"/>
                </a:lnTo>
                <a:lnTo>
                  <a:pt x="116878" y="21309"/>
                </a:lnTo>
                <a:lnTo>
                  <a:pt x="116876" y="21308"/>
                </a:lnTo>
                <a:lnTo>
                  <a:pt x="116872" y="21306"/>
                </a:lnTo>
                <a:lnTo>
                  <a:pt x="116871" y="21305"/>
                </a:lnTo>
                <a:lnTo>
                  <a:pt x="116868" y="21303"/>
                </a:lnTo>
                <a:lnTo>
                  <a:pt x="116867" y="21302"/>
                </a:lnTo>
                <a:lnTo>
                  <a:pt x="116865" y="21300"/>
                </a:lnTo>
                <a:lnTo>
                  <a:pt x="116862" y="21298"/>
                </a:lnTo>
                <a:lnTo>
                  <a:pt x="116861" y="21298"/>
                </a:lnTo>
                <a:lnTo>
                  <a:pt x="116858" y="21296"/>
                </a:lnTo>
                <a:lnTo>
                  <a:pt x="116853" y="21292"/>
                </a:lnTo>
                <a:lnTo>
                  <a:pt x="116848" y="21289"/>
                </a:lnTo>
                <a:lnTo>
                  <a:pt x="116848" y="21288"/>
                </a:lnTo>
                <a:lnTo>
                  <a:pt x="116846" y="21286"/>
                </a:lnTo>
                <a:lnTo>
                  <a:pt x="116846" y="21285"/>
                </a:lnTo>
                <a:lnTo>
                  <a:pt x="116842" y="21279"/>
                </a:lnTo>
                <a:lnTo>
                  <a:pt x="116841" y="21278"/>
                </a:lnTo>
                <a:lnTo>
                  <a:pt x="116840" y="21277"/>
                </a:lnTo>
                <a:lnTo>
                  <a:pt x="116840" y="21277"/>
                </a:lnTo>
                <a:lnTo>
                  <a:pt x="116840" y="21277"/>
                </a:lnTo>
                <a:lnTo>
                  <a:pt x="116837" y="21275"/>
                </a:lnTo>
                <a:lnTo>
                  <a:pt x="116833" y="21274"/>
                </a:lnTo>
                <a:lnTo>
                  <a:pt x="116830" y="21268"/>
                </a:lnTo>
                <a:lnTo>
                  <a:pt x="116830" y="21268"/>
                </a:lnTo>
                <a:lnTo>
                  <a:pt x="116830" y="21267"/>
                </a:lnTo>
                <a:lnTo>
                  <a:pt x="116829" y="21266"/>
                </a:lnTo>
                <a:lnTo>
                  <a:pt x="116829" y="21265"/>
                </a:lnTo>
                <a:lnTo>
                  <a:pt x="116829" y="21264"/>
                </a:lnTo>
                <a:lnTo>
                  <a:pt x="116825" y="21261"/>
                </a:lnTo>
                <a:lnTo>
                  <a:pt x="116824" y="21260"/>
                </a:lnTo>
                <a:lnTo>
                  <a:pt x="116822" y="21258"/>
                </a:lnTo>
                <a:lnTo>
                  <a:pt x="116821" y="21258"/>
                </a:lnTo>
                <a:lnTo>
                  <a:pt x="116819" y="21258"/>
                </a:lnTo>
                <a:lnTo>
                  <a:pt x="116817" y="21256"/>
                </a:lnTo>
                <a:lnTo>
                  <a:pt x="116817" y="21255"/>
                </a:lnTo>
                <a:lnTo>
                  <a:pt x="116816" y="21254"/>
                </a:lnTo>
                <a:lnTo>
                  <a:pt x="116811" y="21254"/>
                </a:lnTo>
                <a:lnTo>
                  <a:pt x="116810" y="21254"/>
                </a:lnTo>
                <a:lnTo>
                  <a:pt x="116807" y="21252"/>
                </a:lnTo>
                <a:lnTo>
                  <a:pt x="116805" y="21251"/>
                </a:lnTo>
                <a:lnTo>
                  <a:pt x="116802" y="21250"/>
                </a:lnTo>
                <a:lnTo>
                  <a:pt x="116795" y="21249"/>
                </a:lnTo>
                <a:lnTo>
                  <a:pt x="116798" y="21248"/>
                </a:lnTo>
                <a:lnTo>
                  <a:pt x="116799" y="21247"/>
                </a:lnTo>
                <a:lnTo>
                  <a:pt x="116798" y="21243"/>
                </a:lnTo>
                <a:lnTo>
                  <a:pt x="116798" y="21226"/>
                </a:lnTo>
                <a:lnTo>
                  <a:pt x="116803" y="21210"/>
                </a:lnTo>
                <a:lnTo>
                  <a:pt x="116813" y="21205"/>
                </a:lnTo>
                <a:lnTo>
                  <a:pt x="116820" y="21202"/>
                </a:lnTo>
                <a:lnTo>
                  <a:pt x="116823" y="21194"/>
                </a:lnTo>
                <a:lnTo>
                  <a:pt x="116822" y="21184"/>
                </a:lnTo>
                <a:lnTo>
                  <a:pt x="116817" y="21173"/>
                </a:lnTo>
                <a:lnTo>
                  <a:pt x="116809" y="21161"/>
                </a:lnTo>
                <a:lnTo>
                  <a:pt x="116799" y="21156"/>
                </a:lnTo>
                <a:lnTo>
                  <a:pt x="116786" y="21150"/>
                </a:lnTo>
                <a:lnTo>
                  <a:pt x="116779" y="21142"/>
                </a:lnTo>
                <a:lnTo>
                  <a:pt x="116774" y="21123"/>
                </a:lnTo>
                <a:lnTo>
                  <a:pt x="116772" y="21112"/>
                </a:lnTo>
                <a:lnTo>
                  <a:pt x="116772" y="21101"/>
                </a:lnTo>
                <a:lnTo>
                  <a:pt x="116774" y="21089"/>
                </a:lnTo>
                <a:lnTo>
                  <a:pt x="116775" y="21078"/>
                </a:lnTo>
                <a:lnTo>
                  <a:pt x="116777" y="21069"/>
                </a:lnTo>
                <a:lnTo>
                  <a:pt x="116782" y="21058"/>
                </a:lnTo>
                <a:lnTo>
                  <a:pt x="116793" y="21040"/>
                </a:lnTo>
                <a:lnTo>
                  <a:pt x="116805" y="20999"/>
                </a:lnTo>
                <a:lnTo>
                  <a:pt x="116806" y="20998"/>
                </a:lnTo>
                <a:lnTo>
                  <a:pt x="116836" y="20997"/>
                </a:lnTo>
                <a:lnTo>
                  <a:pt x="116841" y="20997"/>
                </a:lnTo>
                <a:lnTo>
                  <a:pt x="116848" y="21002"/>
                </a:lnTo>
                <a:lnTo>
                  <a:pt x="116855" y="21010"/>
                </a:lnTo>
                <a:lnTo>
                  <a:pt x="116861" y="21018"/>
                </a:lnTo>
                <a:lnTo>
                  <a:pt x="116872" y="21021"/>
                </a:lnTo>
                <a:lnTo>
                  <a:pt x="116886" y="21028"/>
                </a:lnTo>
                <a:lnTo>
                  <a:pt x="116891" y="21029"/>
                </a:lnTo>
                <a:lnTo>
                  <a:pt x="116905" y="21028"/>
                </a:lnTo>
                <a:lnTo>
                  <a:pt x="116910" y="21012"/>
                </a:lnTo>
                <a:lnTo>
                  <a:pt x="116937" y="21017"/>
                </a:lnTo>
                <a:lnTo>
                  <a:pt x="116950" y="21009"/>
                </a:lnTo>
                <a:lnTo>
                  <a:pt x="116956" y="21001"/>
                </a:lnTo>
                <a:lnTo>
                  <a:pt x="116958" y="20997"/>
                </a:lnTo>
                <a:lnTo>
                  <a:pt x="116954" y="20987"/>
                </a:lnTo>
                <a:lnTo>
                  <a:pt x="116950" y="20980"/>
                </a:lnTo>
                <a:lnTo>
                  <a:pt x="116946" y="20975"/>
                </a:lnTo>
                <a:lnTo>
                  <a:pt x="116940" y="20965"/>
                </a:lnTo>
                <a:lnTo>
                  <a:pt x="116939" y="20957"/>
                </a:lnTo>
                <a:lnTo>
                  <a:pt x="116939" y="20952"/>
                </a:lnTo>
                <a:lnTo>
                  <a:pt x="116939" y="20944"/>
                </a:lnTo>
                <a:lnTo>
                  <a:pt x="116958" y="20927"/>
                </a:lnTo>
                <a:lnTo>
                  <a:pt x="116972" y="20925"/>
                </a:lnTo>
                <a:lnTo>
                  <a:pt x="116982" y="20925"/>
                </a:lnTo>
                <a:lnTo>
                  <a:pt x="116986" y="20925"/>
                </a:lnTo>
                <a:lnTo>
                  <a:pt x="116995" y="20925"/>
                </a:lnTo>
                <a:lnTo>
                  <a:pt x="117006" y="20926"/>
                </a:lnTo>
                <a:lnTo>
                  <a:pt x="117022" y="20935"/>
                </a:lnTo>
                <a:lnTo>
                  <a:pt x="117027" y="20942"/>
                </a:lnTo>
                <a:lnTo>
                  <a:pt x="117035" y="20946"/>
                </a:lnTo>
                <a:lnTo>
                  <a:pt x="117039" y="20946"/>
                </a:lnTo>
                <a:lnTo>
                  <a:pt x="117043" y="20946"/>
                </a:lnTo>
                <a:lnTo>
                  <a:pt x="117044" y="20945"/>
                </a:lnTo>
                <a:lnTo>
                  <a:pt x="117045" y="20945"/>
                </a:lnTo>
                <a:lnTo>
                  <a:pt x="117049" y="20937"/>
                </a:lnTo>
                <a:lnTo>
                  <a:pt x="117049" y="20933"/>
                </a:lnTo>
                <a:lnTo>
                  <a:pt x="117047" y="20922"/>
                </a:lnTo>
                <a:lnTo>
                  <a:pt x="117046" y="20915"/>
                </a:lnTo>
                <a:lnTo>
                  <a:pt x="117043" y="20903"/>
                </a:lnTo>
                <a:lnTo>
                  <a:pt x="117040" y="20895"/>
                </a:lnTo>
                <a:lnTo>
                  <a:pt x="117039" y="20891"/>
                </a:lnTo>
                <a:lnTo>
                  <a:pt x="117033" y="20883"/>
                </a:lnTo>
                <a:lnTo>
                  <a:pt x="117033" y="20879"/>
                </a:lnTo>
                <a:lnTo>
                  <a:pt x="117033" y="20876"/>
                </a:lnTo>
                <a:lnTo>
                  <a:pt x="117032" y="20870"/>
                </a:lnTo>
                <a:lnTo>
                  <a:pt x="117026" y="20862"/>
                </a:lnTo>
                <a:lnTo>
                  <a:pt x="117022" y="20853"/>
                </a:lnTo>
                <a:lnTo>
                  <a:pt x="117022" y="20850"/>
                </a:lnTo>
                <a:lnTo>
                  <a:pt x="117020" y="20844"/>
                </a:lnTo>
                <a:lnTo>
                  <a:pt x="117014" y="20835"/>
                </a:lnTo>
                <a:lnTo>
                  <a:pt x="117012" y="20832"/>
                </a:lnTo>
                <a:lnTo>
                  <a:pt x="117006" y="20805"/>
                </a:lnTo>
                <a:lnTo>
                  <a:pt x="117006" y="20801"/>
                </a:lnTo>
                <a:lnTo>
                  <a:pt x="116996" y="20778"/>
                </a:lnTo>
                <a:lnTo>
                  <a:pt x="116993" y="20770"/>
                </a:lnTo>
                <a:lnTo>
                  <a:pt x="116985" y="20748"/>
                </a:lnTo>
                <a:lnTo>
                  <a:pt x="116974" y="20740"/>
                </a:lnTo>
                <a:lnTo>
                  <a:pt x="116968" y="20736"/>
                </a:lnTo>
                <a:lnTo>
                  <a:pt x="116960" y="20730"/>
                </a:lnTo>
                <a:lnTo>
                  <a:pt x="116953" y="20722"/>
                </a:lnTo>
                <a:lnTo>
                  <a:pt x="116949" y="20719"/>
                </a:lnTo>
                <a:lnTo>
                  <a:pt x="116946" y="20715"/>
                </a:lnTo>
                <a:lnTo>
                  <a:pt x="116923" y="20680"/>
                </a:lnTo>
                <a:lnTo>
                  <a:pt x="116923" y="20678"/>
                </a:lnTo>
                <a:lnTo>
                  <a:pt x="116922" y="20675"/>
                </a:lnTo>
                <a:lnTo>
                  <a:pt x="116920" y="20670"/>
                </a:lnTo>
                <a:lnTo>
                  <a:pt x="116913" y="20659"/>
                </a:lnTo>
                <a:lnTo>
                  <a:pt x="116909" y="20654"/>
                </a:lnTo>
                <a:lnTo>
                  <a:pt x="116909" y="20654"/>
                </a:lnTo>
                <a:lnTo>
                  <a:pt x="116905" y="20644"/>
                </a:lnTo>
                <a:lnTo>
                  <a:pt x="116891" y="20638"/>
                </a:lnTo>
                <a:lnTo>
                  <a:pt x="116869" y="20638"/>
                </a:lnTo>
                <a:lnTo>
                  <a:pt x="116861" y="20638"/>
                </a:lnTo>
                <a:lnTo>
                  <a:pt x="116854" y="20638"/>
                </a:lnTo>
                <a:lnTo>
                  <a:pt x="116847" y="20638"/>
                </a:lnTo>
                <a:lnTo>
                  <a:pt x="116817" y="20638"/>
                </a:lnTo>
                <a:lnTo>
                  <a:pt x="116796" y="20624"/>
                </a:lnTo>
                <a:lnTo>
                  <a:pt x="116774" y="20606"/>
                </a:lnTo>
                <a:lnTo>
                  <a:pt x="116751" y="20575"/>
                </a:lnTo>
                <a:lnTo>
                  <a:pt x="116723" y="20500"/>
                </a:lnTo>
                <a:lnTo>
                  <a:pt x="116716" y="20485"/>
                </a:lnTo>
                <a:lnTo>
                  <a:pt x="116707" y="20470"/>
                </a:lnTo>
                <a:lnTo>
                  <a:pt x="116696" y="20432"/>
                </a:lnTo>
                <a:lnTo>
                  <a:pt x="116693" y="20421"/>
                </a:lnTo>
                <a:lnTo>
                  <a:pt x="116696" y="20413"/>
                </a:lnTo>
                <a:lnTo>
                  <a:pt x="116696" y="20413"/>
                </a:lnTo>
                <a:lnTo>
                  <a:pt x="116713" y="20419"/>
                </a:lnTo>
                <a:lnTo>
                  <a:pt x="116726" y="20423"/>
                </a:lnTo>
                <a:lnTo>
                  <a:pt x="116726" y="20423"/>
                </a:lnTo>
                <a:lnTo>
                  <a:pt x="116737" y="20434"/>
                </a:lnTo>
                <a:lnTo>
                  <a:pt x="116737" y="20434"/>
                </a:lnTo>
                <a:lnTo>
                  <a:pt x="116768" y="20419"/>
                </a:lnTo>
                <a:lnTo>
                  <a:pt x="116778" y="20412"/>
                </a:lnTo>
                <a:lnTo>
                  <a:pt x="116784" y="20408"/>
                </a:lnTo>
                <a:lnTo>
                  <a:pt x="116785" y="20404"/>
                </a:lnTo>
                <a:lnTo>
                  <a:pt x="116786" y="20401"/>
                </a:lnTo>
                <a:lnTo>
                  <a:pt x="116786" y="20400"/>
                </a:lnTo>
                <a:lnTo>
                  <a:pt x="116796" y="20386"/>
                </a:lnTo>
                <a:lnTo>
                  <a:pt x="116806" y="20378"/>
                </a:lnTo>
                <a:lnTo>
                  <a:pt x="116817" y="20373"/>
                </a:lnTo>
                <a:lnTo>
                  <a:pt x="116824" y="20370"/>
                </a:lnTo>
                <a:lnTo>
                  <a:pt x="116834" y="20367"/>
                </a:lnTo>
                <a:lnTo>
                  <a:pt x="116841" y="20366"/>
                </a:lnTo>
                <a:lnTo>
                  <a:pt x="116853" y="20364"/>
                </a:lnTo>
                <a:lnTo>
                  <a:pt x="116858" y="20362"/>
                </a:lnTo>
                <a:lnTo>
                  <a:pt x="116863" y="20359"/>
                </a:lnTo>
                <a:lnTo>
                  <a:pt x="116877" y="20345"/>
                </a:lnTo>
                <a:lnTo>
                  <a:pt x="116872" y="20334"/>
                </a:lnTo>
                <a:lnTo>
                  <a:pt x="116870" y="20331"/>
                </a:lnTo>
                <a:lnTo>
                  <a:pt x="116870" y="20330"/>
                </a:lnTo>
                <a:lnTo>
                  <a:pt x="116863" y="20325"/>
                </a:lnTo>
                <a:lnTo>
                  <a:pt x="116860" y="20307"/>
                </a:lnTo>
                <a:lnTo>
                  <a:pt x="116859" y="20304"/>
                </a:lnTo>
                <a:lnTo>
                  <a:pt x="116858" y="20298"/>
                </a:lnTo>
                <a:lnTo>
                  <a:pt x="116858" y="20295"/>
                </a:lnTo>
                <a:lnTo>
                  <a:pt x="116860" y="20291"/>
                </a:lnTo>
                <a:lnTo>
                  <a:pt x="116864" y="20284"/>
                </a:lnTo>
                <a:lnTo>
                  <a:pt x="116870" y="20275"/>
                </a:lnTo>
                <a:lnTo>
                  <a:pt x="116872" y="20271"/>
                </a:lnTo>
                <a:lnTo>
                  <a:pt x="116874" y="20270"/>
                </a:lnTo>
                <a:lnTo>
                  <a:pt x="116879" y="20262"/>
                </a:lnTo>
                <a:lnTo>
                  <a:pt x="116881" y="20253"/>
                </a:lnTo>
                <a:lnTo>
                  <a:pt x="116878" y="20248"/>
                </a:lnTo>
                <a:lnTo>
                  <a:pt x="116878" y="20247"/>
                </a:lnTo>
                <a:lnTo>
                  <a:pt x="116875" y="20234"/>
                </a:lnTo>
                <a:lnTo>
                  <a:pt x="116870" y="20224"/>
                </a:lnTo>
                <a:lnTo>
                  <a:pt x="116857" y="20215"/>
                </a:lnTo>
                <a:lnTo>
                  <a:pt x="116860" y="20207"/>
                </a:lnTo>
                <a:lnTo>
                  <a:pt x="116860" y="20198"/>
                </a:lnTo>
                <a:lnTo>
                  <a:pt x="116863" y="20186"/>
                </a:lnTo>
                <a:lnTo>
                  <a:pt x="116863" y="20184"/>
                </a:lnTo>
                <a:lnTo>
                  <a:pt x="116864" y="20182"/>
                </a:lnTo>
                <a:lnTo>
                  <a:pt x="116869" y="20179"/>
                </a:lnTo>
                <a:lnTo>
                  <a:pt x="116877" y="20175"/>
                </a:lnTo>
                <a:lnTo>
                  <a:pt x="116889" y="20179"/>
                </a:lnTo>
                <a:lnTo>
                  <a:pt x="116886" y="20193"/>
                </a:lnTo>
                <a:lnTo>
                  <a:pt x="116885" y="20203"/>
                </a:lnTo>
                <a:lnTo>
                  <a:pt x="116908" y="20205"/>
                </a:lnTo>
                <a:lnTo>
                  <a:pt x="116909" y="20205"/>
                </a:lnTo>
                <a:lnTo>
                  <a:pt x="116910" y="20205"/>
                </a:lnTo>
                <a:lnTo>
                  <a:pt x="116920" y="20198"/>
                </a:lnTo>
                <a:lnTo>
                  <a:pt x="116921" y="20198"/>
                </a:lnTo>
                <a:lnTo>
                  <a:pt x="116923" y="20190"/>
                </a:lnTo>
                <a:lnTo>
                  <a:pt x="116923" y="20188"/>
                </a:lnTo>
                <a:lnTo>
                  <a:pt x="116924" y="20179"/>
                </a:lnTo>
                <a:lnTo>
                  <a:pt x="116936" y="20148"/>
                </a:lnTo>
                <a:lnTo>
                  <a:pt x="116950" y="20121"/>
                </a:lnTo>
                <a:lnTo>
                  <a:pt x="116950" y="20121"/>
                </a:lnTo>
                <a:lnTo>
                  <a:pt x="116955" y="20112"/>
                </a:lnTo>
                <a:lnTo>
                  <a:pt x="116958" y="20107"/>
                </a:lnTo>
                <a:lnTo>
                  <a:pt x="116957" y="20102"/>
                </a:lnTo>
                <a:lnTo>
                  <a:pt x="116958" y="20086"/>
                </a:lnTo>
                <a:lnTo>
                  <a:pt x="116958" y="20072"/>
                </a:lnTo>
                <a:lnTo>
                  <a:pt x="116957" y="20067"/>
                </a:lnTo>
                <a:lnTo>
                  <a:pt x="116949" y="20056"/>
                </a:lnTo>
                <a:lnTo>
                  <a:pt x="116943" y="20048"/>
                </a:lnTo>
                <a:lnTo>
                  <a:pt x="116943" y="20035"/>
                </a:lnTo>
                <a:lnTo>
                  <a:pt x="116943" y="20026"/>
                </a:lnTo>
                <a:lnTo>
                  <a:pt x="116940" y="20015"/>
                </a:lnTo>
                <a:lnTo>
                  <a:pt x="116934" y="20008"/>
                </a:lnTo>
                <a:lnTo>
                  <a:pt x="116925" y="19997"/>
                </a:lnTo>
                <a:lnTo>
                  <a:pt x="116925" y="19994"/>
                </a:lnTo>
                <a:lnTo>
                  <a:pt x="116925" y="19993"/>
                </a:lnTo>
                <a:lnTo>
                  <a:pt x="116925" y="19988"/>
                </a:lnTo>
                <a:lnTo>
                  <a:pt x="116925" y="19977"/>
                </a:lnTo>
                <a:lnTo>
                  <a:pt x="116926" y="19974"/>
                </a:lnTo>
                <a:lnTo>
                  <a:pt x="116932" y="19967"/>
                </a:lnTo>
                <a:lnTo>
                  <a:pt x="116947" y="19959"/>
                </a:lnTo>
                <a:lnTo>
                  <a:pt x="116955" y="19952"/>
                </a:lnTo>
                <a:lnTo>
                  <a:pt x="116960" y="19947"/>
                </a:lnTo>
                <a:lnTo>
                  <a:pt x="116961" y="19946"/>
                </a:lnTo>
                <a:lnTo>
                  <a:pt x="116971" y="19936"/>
                </a:lnTo>
                <a:lnTo>
                  <a:pt x="116980" y="19921"/>
                </a:lnTo>
                <a:lnTo>
                  <a:pt x="116987" y="19912"/>
                </a:lnTo>
                <a:lnTo>
                  <a:pt x="116994" y="19902"/>
                </a:lnTo>
                <a:lnTo>
                  <a:pt x="117001" y="19897"/>
                </a:lnTo>
                <a:lnTo>
                  <a:pt x="117016" y="19886"/>
                </a:lnTo>
                <a:lnTo>
                  <a:pt x="117019" y="19875"/>
                </a:lnTo>
                <a:lnTo>
                  <a:pt x="117019" y="19863"/>
                </a:lnTo>
                <a:lnTo>
                  <a:pt x="117019" y="19850"/>
                </a:lnTo>
                <a:lnTo>
                  <a:pt x="117020" y="19846"/>
                </a:lnTo>
                <a:lnTo>
                  <a:pt x="117020" y="19842"/>
                </a:lnTo>
                <a:lnTo>
                  <a:pt x="117036" y="19819"/>
                </a:lnTo>
                <a:lnTo>
                  <a:pt x="117044" y="19810"/>
                </a:lnTo>
                <a:lnTo>
                  <a:pt x="117049" y="19808"/>
                </a:lnTo>
                <a:lnTo>
                  <a:pt x="117049" y="19807"/>
                </a:lnTo>
                <a:lnTo>
                  <a:pt x="117073" y="19793"/>
                </a:lnTo>
                <a:lnTo>
                  <a:pt x="117081" y="19786"/>
                </a:lnTo>
                <a:lnTo>
                  <a:pt x="117089" y="19779"/>
                </a:lnTo>
                <a:lnTo>
                  <a:pt x="117087" y="19768"/>
                </a:lnTo>
                <a:lnTo>
                  <a:pt x="117086" y="19762"/>
                </a:lnTo>
                <a:lnTo>
                  <a:pt x="117081" y="19748"/>
                </a:lnTo>
                <a:lnTo>
                  <a:pt x="117089" y="19736"/>
                </a:lnTo>
                <a:lnTo>
                  <a:pt x="117091" y="19721"/>
                </a:lnTo>
                <a:lnTo>
                  <a:pt x="117094" y="19716"/>
                </a:lnTo>
                <a:lnTo>
                  <a:pt x="117099" y="19705"/>
                </a:lnTo>
                <a:lnTo>
                  <a:pt x="117097" y="19703"/>
                </a:lnTo>
                <a:lnTo>
                  <a:pt x="117094" y="19701"/>
                </a:lnTo>
                <a:lnTo>
                  <a:pt x="117087" y="19688"/>
                </a:lnTo>
                <a:lnTo>
                  <a:pt x="117087" y="19687"/>
                </a:lnTo>
                <a:lnTo>
                  <a:pt x="117087" y="19687"/>
                </a:lnTo>
                <a:lnTo>
                  <a:pt x="117083" y="19674"/>
                </a:lnTo>
                <a:lnTo>
                  <a:pt x="117071" y="19656"/>
                </a:lnTo>
                <a:lnTo>
                  <a:pt x="117071" y="19656"/>
                </a:lnTo>
                <a:lnTo>
                  <a:pt x="117071" y="19656"/>
                </a:lnTo>
                <a:lnTo>
                  <a:pt x="117064" y="19641"/>
                </a:lnTo>
                <a:lnTo>
                  <a:pt x="117056" y="19634"/>
                </a:lnTo>
                <a:lnTo>
                  <a:pt x="117036" y="19625"/>
                </a:lnTo>
                <a:lnTo>
                  <a:pt x="117033" y="19625"/>
                </a:lnTo>
                <a:lnTo>
                  <a:pt x="117023" y="19626"/>
                </a:lnTo>
                <a:lnTo>
                  <a:pt x="117019" y="19626"/>
                </a:lnTo>
                <a:lnTo>
                  <a:pt x="117018" y="19626"/>
                </a:lnTo>
                <a:lnTo>
                  <a:pt x="117018" y="19626"/>
                </a:lnTo>
                <a:lnTo>
                  <a:pt x="117009" y="19615"/>
                </a:lnTo>
                <a:lnTo>
                  <a:pt x="117009" y="19603"/>
                </a:lnTo>
                <a:lnTo>
                  <a:pt x="117012" y="19592"/>
                </a:lnTo>
                <a:lnTo>
                  <a:pt x="117012" y="19587"/>
                </a:lnTo>
                <a:lnTo>
                  <a:pt x="117012" y="19585"/>
                </a:lnTo>
                <a:lnTo>
                  <a:pt x="117013" y="19580"/>
                </a:lnTo>
                <a:lnTo>
                  <a:pt x="117013" y="19574"/>
                </a:lnTo>
                <a:lnTo>
                  <a:pt x="117019" y="19565"/>
                </a:lnTo>
                <a:lnTo>
                  <a:pt x="117020" y="19562"/>
                </a:lnTo>
                <a:lnTo>
                  <a:pt x="117020" y="19561"/>
                </a:lnTo>
                <a:lnTo>
                  <a:pt x="117022" y="19558"/>
                </a:lnTo>
                <a:lnTo>
                  <a:pt x="117023" y="19553"/>
                </a:lnTo>
                <a:lnTo>
                  <a:pt x="117025" y="19538"/>
                </a:lnTo>
                <a:lnTo>
                  <a:pt x="117043" y="19527"/>
                </a:lnTo>
                <a:lnTo>
                  <a:pt x="117046" y="19525"/>
                </a:lnTo>
                <a:lnTo>
                  <a:pt x="117051" y="19523"/>
                </a:lnTo>
                <a:lnTo>
                  <a:pt x="117058" y="19520"/>
                </a:lnTo>
                <a:lnTo>
                  <a:pt x="117058" y="19520"/>
                </a:lnTo>
                <a:lnTo>
                  <a:pt x="117067" y="19509"/>
                </a:lnTo>
                <a:lnTo>
                  <a:pt x="117068" y="19502"/>
                </a:lnTo>
                <a:lnTo>
                  <a:pt x="117068" y="19496"/>
                </a:lnTo>
                <a:lnTo>
                  <a:pt x="117064" y="19483"/>
                </a:lnTo>
                <a:lnTo>
                  <a:pt x="117061" y="19481"/>
                </a:lnTo>
                <a:lnTo>
                  <a:pt x="117053" y="19475"/>
                </a:lnTo>
                <a:lnTo>
                  <a:pt x="117047" y="19460"/>
                </a:lnTo>
                <a:lnTo>
                  <a:pt x="117054" y="19454"/>
                </a:lnTo>
                <a:lnTo>
                  <a:pt x="117061" y="19453"/>
                </a:lnTo>
                <a:lnTo>
                  <a:pt x="117067" y="19447"/>
                </a:lnTo>
                <a:lnTo>
                  <a:pt x="117070" y="19445"/>
                </a:lnTo>
                <a:lnTo>
                  <a:pt x="117073" y="19441"/>
                </a:lnTo>
                <a:lnTo>
                  <a:pt x="117073" y="19438"/>
                </a:lnTo>
                <a:lnTo>
                  <a:pt x="117074" y="19436"/>
                </a:lnTo>
                <a:lnTo>
                  <a:pt x="117080" y="19429"/>
                </a:lnTo>
                <a:lnTo>
                  <a:pt x="117097" y="19426"/>
                </a:lnTo>
                <a:lnTo>
                  <a:pt x="117099" y="19430"/>
                </a:lnTo>
                <a:lnTo>
                  <a:pt x="117102" y="19433"/>
                </a:lnTo>
                <a:lnTo>
                  <a:pt x="117111" y="19433"/>
                </a:lnTo>
                <a:lnTo>
                  <a:pt x="117122" y="19433"/>
                </a:lnTo>
                <a:lnTo>
                  <a:pt x="117128" y="19430"/>
                </a:lnTo>
                <a:lnTo>
                  <a:pt x="117137" y="19425"/>
                </a:lnTo>
                <a:lnTo>
                  <a:pt x="117149" y="19428"/>
                </a:lnTo>
                <a:lnTo>
                  <a:pt x="117151" y="19425"/>
                </a:lnTo>
                <a:lnTo>
                  <a:pt x="117152" y="19423"/>
                </a:lnTo>
                <a:lnTo>
                  <a:pt x="117154" y="19418"/>
                </a:lnTo>
                <a:lnTo>
                  <a:pt x="117158" y="19420"/>
                </a:lnTo>
                <a:lnTo>
                  <a:pt x="117159" y="19420"/>
                </a:lnTo>
                <a:lnTo>
                  <a:pt x="117163" y="19422"/>
                </a:lnTo>
                <a:lnTo>
                  <a:pt x="117166" y="19423"/>
                </a:lnTo>
                <a:lnTo>
                  <a:pt x="117170" y="19429"/>
                </a:lnTo>
                <a:lnTo>
                  <a:pt x="117170" y="19440"/>
                </a:lnTo>
                <a:lnTo>
                  <a:pt x="117171" y="19449"/>
                </a:lnTo>
                <a:lnTo>
                  <a:pt x="117181" y="19464"/>
                </a:lnTo>
                <a:lnTo>
                  <a:pt x="117188" y="19470"/>
                </a:lnTo>
                <a:lnTo>
                  <a:pt x="117214" y="19475"/>
                </a:lnTo>
                <a:lnTo>
                  <a:pt x="117240" y="19488"/>
                </a:lnTo>
                <a:lnTo>
                  <a:pt x="117256" y="19506"/>
                </a:lnTo>
                <a:lnTo>
                  <a:pt x="117258" y="19506"/>
                </a:lnTo>
                <a:lnTo>
                  <a:pt x="117269" y="19510"/>
                </a:lnTo>
                <a:lnTo>
                  <a:pt x="117276" y="19504"/>
                </a:lnTo>
                <a:lnTo>
                  <a:pt x="117278" y="19505"/>
                </a:lnTo>
                <a:lnTo>
                  <a:pt x="117292" y="19498"/>
                </a:lnTo>
                <a:lnTo>
                  <a:pt x="117292" y="19487"/>
                </a:lnTo>
                <a:lnTo>
                  <a:pt x="117292" y="19486"/>
                </a:lnTo>
                <a:lnTo>
                  <a:pt x="117291" y="19482"/>
                </a:lnTo>
                <a:lnTo>
                  <a:pt x="117298" y="19479"/>
                </a:lnTo>
                <a:lnTo>
                  <a:pt x="117302" y="19478"/>
                </a:lnTo>
                <a:lnTo>
                  <a:pt x="117316" y="19477"/>
                </a:lnTo>
                <a:lnTo>
                  <a:pt x="117323" y="19472"/>
                </a:lnTo>
                <a:lnTo>
                  <a:pt x="117328" y="19469"/>
                </a:lnTo>
                <a:lnTo>
                  <a:pt x="117333" y="19464"/>
                </a:lnTo>
                <a:lnTo>
                  <a:pt x="117338" y="19460"/>
                </a:lnTo>
                <a:lnTo>
                  <a:pt x="117340" y="19456"/>
                </a:lnTo>
                <a:lnTo>
                  <a:pt x="117342" y="19448"/>
                </a:lnTo>
                <a:lnTo>
                  <a:pt x="117342" y="19446"/>
                </a:lnTo>
                <a:lnTo>
                  <a:pt x="117345" y="19438"/>
                </a:lnTo>
                <a:lnTo>
                  <a:pt x="117353" y="19435"/>
                </a:lnTo>
                <a:lnTo>
                  <a:pt x="117361" y="19437"/>
                </a:lnTo>
                <a:lnTo>
                  <a:pt x="117361" y="19437"/>
                </a:lnTo>
                <a:lnTo>
                  <a:pt x="117373" y="19432"/>
                </a:lnTo>
                <a:lnTo>
                  <a:pt x="117380" y="19422"/>
                </a:lnTo>
                <a:lnTo>
                  <a:pt x="117386" y="19413"/>
                </a:lnTo>
                <a:lnTo>
                  <a:pt x="117391" y="19392"/>
                </a:lnTo>
                <a:lnTo>
                  <a:pt x="117378" y="19373"/>
                </a:lnTo>
                <a:lnTo>
                  <a:pt x="117377" y="19372"/>
                </a:lnTo>
                <a:lnTo>
                  <a:pt x="117380" y="19354"/>
                </a:lnTo>
                <a:lnTo>
                  <a:pt x="117385" y="19350"/>
                </a:lnTo>
                <a:lnTo>
                  <a:pt x="117391" y="19345"/>
                </a:lnTo>
                <a:lnTo>
                  <a:pt x="117391" y="19332"/>
                </a:lnTo>
                <a:lnTo>
                  <a:pt x="117391" y="19327"/>
                </a:lnTo>
                <a:lnTo>
                  <a:pt x="117387" y="19317"/>
                </a:lnTo>
                <a:lnTo>
                  <a:pt x="117384" y="19304"/>
                </a:lnTo>
                <a:lnTo>
                  <a:pt x="117381" y="19298"/>
                </a:lnTo>
                <a:lnTo>
                  <a:pt x="117379" y="19291"/>
                </a:lnTo>
                <a:lnTo>
                  <a:pt x="117377" y="19286"/>
                </a:lnTo>
                <a:lnTo>
                  <a:pt x="117373" y="19273"/>
                </a:lnTo>
                <a:lnTo>
                  <a:pt x="117373" y="19260"/>
                </a:lnTo>
                <a:lnTo>
                  <a:pt x="117376" y="19258"/>
                </a:lnTo>
                <a:lnTo>
                  <a:pt x="117376" y="19257"/>
                </a:lnTo>
                <a:lnTo>
                  <a:pt x="117380" y="19252"/>
                </a:lnTo>
                <a:lnTo>
                  <a:pt x="117374" y="19245"/>
                </a:lnTo>
                <a:lnTo>
                  <a:pt x="117374" y="19242"/>
                </a:lnTo>
                <a:lnTo>
                  <a:pt x="117373" y="19239"/>
                </a:lnTo>
                <a:lnTo>
                  <a:pt x="117376" y="19230"/>
                </a:lnTo>
                <a:lnTo>
                  <a:pt x="117376" y="19230"/>
                </a:lnTo>
                <a:lnTo>
                  <a:pt x="117386" y="19217"/>
                </a:lnTo>
                <a:lnTo>
                  <a:pt x="117388" y="19203"/>
                </a:lnTo>
                <a:lnTo>
                  <a:pt x="117390" y="19201"/>
                </a:lnTo>
                <a:lnTo>
                  <a:pt x="117391" y="19199"/>
                </a:lnTo>
                <a:lnTo>
                  <a:pt x="117395" y="19195"/>
                </a:lnTo>
                <a:lnTo>
                  <a:pt x="117398" y="19191"/>
                </a:lnTo>
                <a:lnTo>
                  <a:pt x="117400" y="19186"/>
                </a:lnTo>
                <a:lnTo>
                  <a:pt x="117400" y="19180"/>
                </a:lnTo>
                <a:lnTo>
                  <a:pt x="117400" y="19173"/>
                </a:lnTo>
                <a:lnTo>
                  <a:pt x="117400" y="19170"/>
                </a:lnTo>
                <a:lnTo>
                  <a:pt x="117400" y="19167"/>
                </a:lnTo>
                <a:lnTo>
                  <a:pt x="117404" y="19152"/>
                </a:lnTo>
                <a:lnTo>
                  <a:pt x="117405" y="19149"/>
                </a:lnTo>
                <a:lnTo>
                  <a:pt x="117429" y="19101"/>
                </a:lnTo>
                <a:lnTo>
                  <a:pt x="117432" y="19099"/>
                </a:lnTo>
                <a:lnTo>
                  <a:pt x="117436" y="19092"/>
                </a:lnTo>
                <a:lnTo>
                  <a:pt x="117439" y="19086"/>
                </a:lnTo>
                <a:lnTo>
                  <a:pt x="117442" y="19037"/>
                </a:lnTo>
                <a:lnTo>
                  <a:pt x="117417" y="19009"/>
                </a:lnTo>
                <a:lnTo>
                  <a:pt x="117414" y="19011"/>
                </a:lnTo>
                <a:lnTo>
                  <a:pt x="117407" y="19005"/>
                </a:lnTo>
                <a:lnTo>
                  <a:pt x="117402" y="19005"/>
                </a:lnTo>
                <a:lnTo>
                  <a:pt x="117397" y="19006"/>
                </a:lnTo>
                <a:lnTo>
                  <a:pt x="117394" y="19008"/>
                </a:lnTo>
                <a:lnTo>
                  <a:pt x="117384" y="19018"/>
                </a:lnTo>
                <a:lnTo>
                  <a:pt x="117383" y="19022"/>
                </a:lnTo>
                <a:lnTo>
                  <a:pt x="117381" y="19025"/>
                </a:lnTo>
                <a:lnTo>
                  <a:pt x="117381" y="19032"/>
                </a:lnTo>
                <a:lnTo>
                  <a:pt x="117381" y="19040"/>
                </a:lnTo>
                <a:lnTo>
                  <a:pt x="117374" y="19061"/>
                </a:lnTo>
                <a:lnTo>
                  <a:pt x="117369" y="19063"/>
                </a:lnTo>
                <a:lnTo>
                  <a:pt x="117364" y="19065"/>
                </a:lnTo>
                <a:lnTo>
                  <a:pt x="117347" y="19066"/>
                </a:lnTo>
                <a:lnTo>
                  <a:pt x="117321" y="19062"/>
                </a:lnTo>
                <a:lnTo>
                  <a:pt x="117314" y="19059"/>
                </a:lnTo>
                <a:lnTo>
                  <a:pt x="117308" y="19055"/>
                </a:lnTo>
                <a:lnTo>
                  <a:pt x="117302" y="19050"/>
                </a:lnTo>
                <a:lnTo>
                  <a:pt x="117291" y="19046"/>
                </a:lnTo>
                <a:lnTo>
                  <a:pt x="117288" y="19046"/>
                </a:lnTo>
                <a:lnTo>
                  <a:pt x="117284" y="19046"/>
                </a:lnTo>
                <a:lnTo>
                  <a:pt x="117276" y="19050"/>
                </a:lnTo>
                <a:lnTo>
                  <a:pt x="117257" y="19056"/>
                </a:lnTo>
                <a:lnTo>
                  <a:pt x="117257" y="19057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0" y="19059"/>
                </a:lnTo>
                <a:lnTo>
                  <a:pt x="117239" y="19059"/>
                </a:lnTo>
                <a:lnTo>
                  <a:pt x="117234" y="19059"/>
                </a:lnTo>
                <a:lnTo>
                  <a:pt x="117229" y="19059"/>
                </a:lnTo>
                <a:lnTo>
                  <a:pt x="117208" y="19050"/>
                </a:lnTo>
                <a:lnTo>
                  <a:pt x="117206" y="19048"/>
                </a:lnTo>
                <a:lnTo>
                  <a:pt x="117204" y="19043"/>
                </a:lnTo>
                <a:lnTo>
                  <a:pt x="117204" y="19032"/>
                </a:lnTo>
                <a:lnTo>
                  <a:pt x="117206" y="19029"/>
                </a:lnTo>
                <a:lnTo>
                  <a:pt x="117206" y="19028"/>
                </a:lnTo>
                <a:lnTo>
                  <a:pt x="117212" y="19020"/>
                </a:lnTo>
                <a:lnTo>
                  <a:pt x="117226" y="19006"/>
                </a:lnTo>
                <a:lnTo>
                  <a:pt x="117226" y="19001"/>
                </a:lnTo>
                <a:lnTo>
                  <a:pt x="117226" y="18995"/>
                </a:lnTo>
                <a:lnTo>
                  <a:pt x="117226" y="18983"/>
                </a:lnTo>
                <a:lnTo>
                  <a:pt x="117226" y="18982"/>
                </a:lnTo>
                <a:lnTo>
                  <a:pt x="117225" y="18980"/>
                </a:lnTo>
                <a:lnTo>
                  <a:pt x="117219" y="18969"/>
                </a:lnTo>
                <a:lnTo>
                  <a:pt x="117214" y="18967"/>
                </a:lnTo>
                <a:lnTo>
                  <a:pt x="117212" y="18966"/>
                </a:lnTo>
                <a:lnTo>
                  <a:pt x="117209" y="18964"/>
                </a:lnTo>
                <a:lnTo>
                  <a:pt x="117208" y="18963"/>
                </a:lnTo>
                <a:lnTo>
                  <a:pt x="117205" y="18961"/>
                </a:lnTo>
                <a:lnTo>
                  <a:pt x="117205" y="18961"/>
                </a:lnTo>
                <a:lnTo>
                  <a:pt x="117188" y="18954"/>
                </a:lnTo>
                <a:lnTo>
                  <a:pt x="117185" y="18949"/>
                </a:lnTo>
                <a:lnTo>
                  <a:pt x="117184" y="18945"/>
                </a:lnTo>
                <a:lnTo>
                  <a:pt x="117179" y="18929"/>
                </a:lnTo>
                <a:lnTo>
                  <a:pt x="117175" y="18918"/>
                </a:lnTo>
                <a:lnTo>
                  <a:pt x="117174" y="18914"/>
                </a:lnTo>
                <a:lnTo>
                  <a:pt x="117173" y="18911"/>
                </a:lnTo>
                <a:lnTo>
                  <a:pt x="117171" y="18904"/>
                </a:lnTo>
                <a:lnTo>
                  <a:pt x="117166" y="18900"/>
                </a:lnTo>
                <a:lnTo>
                  <a:pt x="117164" y="18899"/>
                </a:lnTo>
                <a:lnTo>
                  <a:pt x="117160" y="18896"/>
                </a:lnTo>
                <a:lnTo>
                  <a:pt x="117153" y="18889"/>
                </a:lnTo>
                <a:lnTo>
                  <a:pt x="117152" y="18885"/>
                </a:lnTo>
                <a:lnTo>
                  <a:pt x="117150" y="18881"/>
                </a:lnTo>
                <a:lnTo>
                  <a:pt x="117147" y="18873"/>
                </a:lnTo>
                <a:lnTo>
                  <a:pt x="117147" y="18870"/>
                </a:lnTo>
                <a:lnTo>
                  <a:pt x="117147" y="18866"/>
                </a:lnTo>
                <a:lnTo>
                  <a:pt x="117144" y="18857"/>
                </a:lnTo>
                <a:lnTo>
                  <a:pt x="117142" y="18850"/>
                </a:lnTo>
                <a:lnTo>
                  <a:pt x="117141" y="18849"/>
                </a:lnTo>
                <a:lnTo>
                  <a:pt x="117137" y="18844"/>
                </a:lnTo>
                <a:lnTo>
                  <a:pt x="117137" y="18842"/>
                </a:lnTo>
                <a:lnTo>
                  <a:pt x="117137" y="18839"/>
                </a:lnTo>
                <a:lnTo>
                  <a:pt x="117125" y="18817"/>
                </a:lnTo>
                <a:lnTo>
                  <a:pt x="117124" y="18816"/>
                </a:lnTo>
                <a:lnTo>
                  <a:pt x="117115" y="18799"/>
                </a:lnTo>
                <a:lnTo>
                  <a:pt x="117116" y="18778"/>
                </a:lnTo>
                <a:lnTo>
                  <a:pt x="117116" y="18772"/>
                </a:lnTo>
                <a:lnTo>
                  <a:pt x="117118" y="18770"/>
                </a:lnTo>
                <a:lnTo>
                  <a:pt x="117119" y="18768"/>
                </a:lnTo>
                <a:lnTo>
                  <a:pt x="117121" y="18767"/>
                </a:lnTo>
                <a:lnTo>
                  <a:pt x="117135" y="18763"/>
                </a:lnTo>
                <a:lnTo>
                  <a:pt x="117152" y="18771"/>
                </a:lnTo>
                <a:lnTo>
                  <a:pt x="117153" y="18771"/>
                </a:lnTo>
                <a:lnTo>
                  <a:pt x="117154" y="18770"/>
                </a:lnTo>
                <a:lnTo>
                  <a:pt x="117167" y="18767"/>
                </a:lnTo>
                <a:lnTo>
                  <a:pt x="117170" y="18750"/>
                </a:lnTo>
                <a:lnTo>
                  <a:pt x="117171" y="18749"/>
                </a:lnTo>
                <a:lnTo>
                  <a:pt x="117171" y="18742"/>
                </a:lnTo>
                <a:lnTo>
                  <a:pt x="117171" y="18737"/>
                </a:lnTo>
                <a:lnTo>
                  <a:pt x="117171" y="18721"/>
                </a:lnTo>
                <a:lnTo>
                  <a:pt x="117171" y="18719"/>
                </a:lnTo>
                <a:lnTo>
                  <a:pt x="117173" y="18700"/>
                </a:lnTo>
                <a:lnTo>
                  <a:pt x="117174" y="18695"/>
                </a:lnTo>
                <a:lnTo>
                  <a:pt x="117176" y="18690"/>
                </a:lnTo>
                <a:lnTo>
                  <a:pt x="117177" y="18687"/>
                </a:lnTo>
                <a:lnTo>
                  <a:pt x="117178" y="18683"/>
                </a:lnTo>
                <a:lnTo>
                  <a:pt x="117185" y="18681"/>
                </a:lnTo>
                <a:lnTo>
                  <a:pt x="117187" y="18681"/>
                </a:lnTo>
                <a:lnTo>
                  <a:pt x="117189" y="18679"/>
                </a:lnTo>
                <a:lnTo>
                  <a:pt x="117192" y="18677"/>
                </a:lnTo>
                <a:lnTo>
                  <a:pt x="117212" y="18672"/>
                </a:lnTo>
                <a:lnTo>
                  <a:pt x="117212" y="18672"/>
                </a:lnTo>
                <a:lnTo>
                  <a:pt x="117214" y="18687"/>
                </a:lnTo>
                <a:lnTo>
                  <a:pt x="117216" y="18703"/>
                </a:lnTo>
                <a:lnTo>
                  <a:pt x="117213" y="18740"/>
                </a:lnTo>
                <a:lnTo>
                  <a:pt x="117220" y="18754"/>
                </a:lnTo>
                <a:lnTo>
                  <a:pt x="117241" y="18749"/>
                </a:lnTo>
                <a:lnTo>
                  <a:pt x="117245" y="18749"/>
                </a:lnTo>
                <a:lnTo>
                  <a:pt x="117246" y="18749"/>
                </a:lnTo>
                <a:lnTo>
                  <a:pt x="117250" y="18746"/>
                </a:lnTo>
                <a:lnTo>
                  <a:pt x="117253" y="18745"/>
                </a:lnTo>
                <a:lnTo>
                  <a:pt x="117259" y="18738"/>
                </a:lnTo>
                <a:lnTo>
                  <a:pt x="117261" y="18736"/>
                </a:lnTo>
                <a:lnTo>
                  <a:pt x="117271" y="18725"/>
                </a:lnTo>
                <a:lnTo>
                  <a:pt x="117276" y="18722"/>
                </a:lnTo>
                <a:lnTo>
                  <a:pt x="117280" y="18724"/>
                </a:lnTo>
                <a:lnTo>
                  <a:pt x="117285" y="18727"/>
                </a:lnTo>
                <a:lnTo>
                  <a:pt x="117308" y="18739"/>
                </a:lnTo>
                <a:lnTo>
                  <a:pt x="117316" y="18734"/>
                </a:lnTo>
                <a:lnTo>
                  <a:pt x="117320" y="18734"/>
                </a:lnTo>
                <a:lnTo>
                  <a:pt x="117324" y="18733"/>
                </a:lnTo>
                <a:lnTo>
                  <a:pt x="117331" y="18727"/>
                </a:lnTo>
                <a:lnTo>
                  <a:pt x="117334" y="18719"/>
                </a:lnTo>
                <a:lnTo>
                  <a:pt x="117334" y="18719"/>
                </a:lnTo>
                <a:lnTo>
                  <a:pt x="117333" y="18705"/>
                </a:lnTo>
                <a:lnTo>
                  <a:pt x="117330" y="18683"/>
                </a:lnTo>
                <a:lnTo>
                  <a:pt x="117312" y="18655"/>
                </a:lnTo>
                <a:lnTo>
                  <a:pt x="117311" y="18634"/>
                </a:lnTo>
                <a:lnTo>
                  <a:pt x="117314" y="18623"/>
                </a:lnTo>
                <a:lnTo>
                  <a:pt x="117335" y="18608"/>
                </a:lnTo>
                <a:lnTo>
                  <a:pt x="117350" y="18598"/>
                </a:lnTo>
                <a:lnTo>
                  <a:pt x="117365" y="18591"/>
                </a:lnTo>
                <a:lnTo>
                  <a:pt x="117387" y="18581"/>
                </a:lnTo>
                <a:lnTo>
                  <a:pt x="117398" y="18572"/>
                </a:lnTo>
                <a:lnTo>
                  <a:pt x="117399" y="18572"/>
                </a:lnTo>
                <a:lnTo>
                  <a:pt x="117399" y="18572"/>
                </a:lnTo>
                <a:lnTo>
                  <a:pt x="117410" y="18564"/>
                </a:lnTo>
                <a:lnTo>
                  <a:pt x="117424" y="18552"/>
                </a:lnTo>
                <a:lnTo>
                  <a:pt x="117433" y="18544"/>
                </a:lnTo>
                <a:lnTo>
                  <a:pt x="117435" y="18538"/>
                </a:lnTo>
                <a:lnTo>
                  <a:pt x="117435" y="18529"/>
                </a:lnTo>
                <a:lnTo>
                  <a:pt x="117435" y="18524"/>
                </a:lnTo>
                <a:lnTo>
                  <a:pt x="117435" y="18515"/>
                </a:lnTo>
                <a:lnTo>
                  <a:pt x="117445" y="18494"/>
                </a:lnTo>
                <a:lnTo>
                  <a:pt x="117445" y="18487"/>
                </a:lnTo>
                <a:lnTo>
                  <a:pt x="117443" y="18483"/>
                </a:lnTo>
                <a:lnTo>
                  <a:pt x="117442" y="18481"/>
                </a:lnTo>
                <a:lnTo>
                  <a:pt x="117441" y="18480"/>
                </a:lnTo>
                <a:lnTo>
                  <a:pt x="117439" y="18476"/>
                </a:lnTo>
                <a:lnTo>
                  <a:pt x="117436" y="18464"/>
                </a:lnTo>
                <a:lnTo>
                  <a:pt x="117446" y="18450"/>
                </a:lnTo>
                <a:lnTo>
                  <a:pt x="117449" y="18446"/>
                </a:lnTo>
                <a:lnTo>
                  <a:pt x="117459" y="18445"/>
                </a:lnTo>
                <a:lnTo>
                  <a:pt x="117472" y="18447"/>
                </a:lnTo>
                <a:lnTo>
                  <a:pt x="117484" y="18450"/>
                </a:lnTo>
                <a:lnTo>
                  <a:pt x="117494" y="18453"/>
                </a:lnTo>
                <a:lnTo>
                  <a:pt x="117498" y="18451"/>
                </a:lnTo>
                <a:lnTo>
                  <a:pt x="117501" y="18450"/>
                </a:lnTo>
                <a:lnTo>
                  <a:pt x="117512" y="18434"/>
                </a:lnTo>
                <a:lnTo>
                  <a:pt x="117521" y="18416"/>
                </a:lnTo>
                <a:lnTo>
                  <a:pt x="117532" y="18396"/>
                </a:lnTo>
                <a:lnTo>
                  <a:pt x="117547" y="18383"/>
                </a:lnTo>
                <a:lnTo>
                  <a:pt x="117547" y="18383"/>
                </a:lnTo>
                <a:lnTo>
                  <a:pt x="117555" y="18377"/>
                </a:lnTo>
                <a:lnTo>
                  <a:pt x="117558" y="18374"/>
                </a:lnTo>
                <a:lnTo>
                  <a:pt x="117565" y="18366"/>
                </a:lnTo>
                <a:lnTo>
                  <a:pt x="117571" y="18360"/>
                </a:lnTo>
                <a:lnTo>
                  <a:pt x="117580" y="18351"/>
                </a:lnTo>
                <a:lnTo>
                  <a:pt x="117597" y="18340"/>
                </a:lnTo>
                <a:lnTo>
                  <a:pt x="117607" y="18324"/>
                </a:lnTo>
                <a:lnTo>
                  <a:pt x="117607" y="18323"/>
                </a:lnTo>
                <a:lnTo>
                  <a:pt x="117608" y="18322"/>
                </a:lnTo>
                <a:lnTo>
                  <a:pt x="117608" y="18322"/>
                </a:lnTo>
                <a:lnTo>
                  <a:pt x="117609" y="18321"/>
                </a:lnTo>
                <a:lnTo>
                  <a:pt x="117609" y="18320"/>
                </a:lnTo>
                <a:lnTo>
                  <a:pt x="117610" y="18319"/>
                </a:lnTo>
                <a:lnTo>
                  <a:pt x="117617" y="18307"/>
                </a:lnTo>
                <a:lnTo>
                  <a:pt x="117618" y="18305"/>
                </a:lnTo>
                <a:lnTo>
                  <a:pt x="117621" y="18295"/>
                </a:lnTo>
                <a:lnTo>
                  <a:pt x="117623" y="18292"/>
                </a:lnTo>
                <a:lnTo>
                  <a:pt x="117624" y="18291"/>
                </a:lnTo>
                <a:lnTo>
                  <a:pt x="117632" y="18279"/>
                </a:lnTo>
                <a:lnTo>
                  <a:pt x="117638" y="18263"/>
                </a:lnTo>
                <a:lnTo>
                  <a:pt x="117641" y="18261"/>
                </a:lnTo>
                <a:lnTo>
                  <a:pt x="117652" y="18257"/>
                </a:lnTo>
                <a:lnTo>
                  <a:pt x="117657" y="18243"/>
                </a:lnTo>
                <a:lnTo>
                  <a:pt x="117659" y="18237"/>
                </a:lnTo>
                <a:lnTo>
                  <a:pt x="117659" y="18234"/>
                </a:lnTo>
                <a:lnTo>
                  <a:pt x="117659" y="18233"/>
                </a:lnTo>
                <a:lnTo>
                  <a:pt x="117659" y="18229"/>
                </a:lnTo>
                <a:lnTo>
                  <a:pt x="117651" y="18216"/>
                </a:lnTo>
                <a:lnTo>
                  <a:pt x="117654" y="18207"/>
                </a:lnTo>
                <a:lnTo>
                  <a:pt x="117656" y="18200"/>
                </a:lnTo>
                <a:lnTo>
                  <a:pt x="117659" y="18200"/>
                </a:lnTo>
                <a:lnTo>
                  <a:pt x="117663" y="18199"/>
                </a:lnTo>
                <a:lnTo>
                  <a:pt x="117666" y="18197"/>
                </a:lnTo>
                <a:lnTo>
                  <a:pt x="117668" y="18196"/>
                </a:lnTo>
                <a:lnTo>
                  <a:pt x="117672" y="18195"/>
                </a:lnTo>
                <a:lnTo>
                  <a:pt x="117677" y="18190"/>
                </a:lnTo>
                <a:lnTo>
                  <a:pt x="117679" y="18187"/>
                </a:lnTo>
                <a:lnTo>
                  <a:pt x="117680" y="18184"/>
                </a:lnTo>
                <a:lnTo>
                  <a:pt x="117680" y="18174"/>
                </a:lnTo>
                <a:lnTo>
                  <a:pt x="117677" y="18172"/>
                </a:lnTo>
                <a:lnTo>
                  <a:pt x="117677" y="18171"/>
                </a:lnTo>
                <a:lnTo>
                  <a:pt x="117675" y="18166"/>
                </a:lnTo>
                <a:lnTo>
                  <a:pt x="117672" y="18144"/>
                </a:lnTo>
                <a:lnTo>
                  <a:pt x="117684" y="18123"/>
                </a:lnTo>
                <a:lnTo>
                  <a:pt x="117687" y="18113"/>
                </a:lnTo>
                <a:lnTo>
                  <a:pt x="117687" y="18109"/>
                </a:lnTo>
                <a:lnTo>
                  <a:pt x="117684" y="18099"/>
                </a:lnTo>
                <a:lnTo>
                  <a:pt x="117682" y="18096"/>
                </a:lnTo>
                <a:lnTo>
                  <a:pt x="117677" y="18089"/>
                </a:lnTo>
                <a:lnTo>
                  <a:pt x="117678" y="18085"/>
                </a:lnTo>
                <a:lnTo>
                  <a:pt x="117679" y="18082"/>
                </a:lnTo>
                <a:lnTo>
                  <a:pt x="117686" y="18076"/>
                </a:lnTo>
                <a:lnTo>
                  <a:pt x="117696" y="18069"/>
                </a:lnTo>
                <a:lnTo>
                  <a:pt x="117708" y="18056"/>
                </a:lnTo>
                <a:lnTo>
                  <a:pt x="117710" y="18054"/>
                </a:lnTo>
                <a:lnTo>
                  <a:pt x="117711" y="18052"/>
                </a:lnTo>
                <a:lnTo>
                  <a:pt x="117722" y="18050"/>
                </a:lnTo>
                <a:lnTo>
                  <a:pt x="117745" y="18057"/>
                </a:lnTo>
                <a:lnTo>
                  <a:pt x="117752" y="18056"/>
                </a:lnTo>
                <a:lnTo>
                  <a:pt x="117755" y="18055"/>
                </a:lnTo>
                <a:lnTo>
                  <a:pt x="117756" y="18054"/>
                </a:lnTo>
                <a:lnTo>
                  <a:pt x="117760" y="18034"/>
                </a:lnTo>
                <a:lnTo>
                  <a:pt x="117751" y="18024"/>
                </a:lnTo>
                <a:lnTo>
                  <a:pt x="117731" y="18020"/>
                </a:lnTo>
                <a:lnTo>
                  <a:pt x="117723" y="18013"/>
                </a:lnTo>
                <a:lnTo>
                  <a:pt x="117727" y="18002"/>
                </a:lnTo>
                <a:lnTo>
                  <a:pt x="117741" y="17994"/>
                </a:lnTo>
                <a:lnTo>
                  <a:pt x="117742" y="17992"/>
                </a:lnTo>
                <a:lnTo>
                  <a:pt x="117744" y="17989"/>
                </a:lnTo>
                <a:lnTo>
                  <a:pt x="117761" y="17977"/>
                </a:lnTo>
                <a:lnTo>
                  <a:pt x="117762" y="17976"/>
                </a:lnTo>
                <a:lnTo>
                  <a:pt x="117773" y="17969"/>
                </a:lnTo>
                <a:lnTo>
                  <a:pt x="117780" y="17963"/>
                </a:lnTo>
                <a:lnTo>
                  <a:pt x="117786" y="17957"/>
                </a:lnTo>
                <a:lnTo>
                  <a:pt x="117790" y="17940"/>
                </a:lnTo>
                <a:lnTo>
                  <a:pt x="117790" y="17935"/>
                </a:lnTo>
                <a:lnTo>
                  <a:pt x="117790" y="17927"/>
                </a:lnTo>
                <a:lnTo>
                  <a:pt x="117779" y="17916"/>
                </a:lnTo>
                <a:lnTo>
                  <a:pt x="117770" y="17912"/>
                </a:lnTo>
                <a:lnTo>
                  <a:pt x="117766" y="17906"/>
                </a:lnTo>
                <a:lnTo>
                  <a:pt x="117766" y="17898"/>
                </a:lnTo>
                <a:lnTo>
                  <a:pt x="117769" y="17893"/>
                </a:lnTo>
                <a:lnTo>
                  <a:pt x="117772" y="17889"/>
                </a:lnTo>
                <a:lnTo>
                  <a:pt x="117772" y="17882"/>
                </a:lnTo>
                <a:lnTo>
                  <a:pt x="117772" y="17875"/>
                </a:lnTo>
                <a:lnTo>
                  <a:pt x="117770" y="17868"/>
                </a:lnTo>
                <a:lnTo>
                  <a:pt x="117770" y="17866"/>
                </a:lnTo>
                <a:lnTo>
                  <a:pt x="117770" y="17863"/>
                </a:lnTo>
                <a:lnTo>
                  <a:pt x="117777" y="17855"/>
                </a:lnTo>
                <a:lnTo>
                  <a:pt x="117785" y="17849"/>
                </a:lnTo>
                <a:lnTo>
                  <a:pt x="117788" y="17847"/>
                </a:lnTo>
                <a:lnTo>
                  <a:pt x="117794" y="17844"/>
                </a:lnTo>
                <a:lnTo>
                  <a:pt x="117800" y="17838"/>
                </a:lnTo>
                <a:lnTo>
                  <a:pt x="117811" y="17822"/>
                </a:lnTo>
                <a:lnTo>
                  <a:pt x="117816" y="17814"/>
                </a:lnTo>
                <a:lnTo>
                  <a:pt x="117819" y="17811"/>
                </a:lnTo>
                <a:lnTo>
                  <a:pt x="117822" y="17811"/>
                </a:lnTo>
                <a:lnTo>
                  <a:pt x="117824" y="17808"/>
                </a:lnTo>
                <a:lnTo>
                  <a:pt x="117830" y="17806"/>
                </a:lnTo>
                <a:lnTo>
                  <a:pt x="117832" y="17806"/>
                </a:lnTo>
                <a:lnTo>
                  <a:pt x="117835" y="17806"/>
                </a:lnTo>
                <a:lnTo>
                  <a:pt x="117838" y="17807"/>
                </a:lnTo>
                <a:lnTo>
                  <a:pt x="117844" y="17810"/>
                </a:lnTo>
                <a:lnTo>
                  <a:pt x="117849" y="17811"/>
                </a:lnTo>
                <a:lnTo>
                  <a:pt x="117854" y="17813"/>
                </a:lnTo>
                <a:lnTo>
                  <a:pt x="117856" y="17811"/>
                </a:lnTo>
                <a:lnTo>
                  <a:pt x="117857" y="17811"/>
                </a:lnTo>
                <a:lnTo>
                  <a:pt x="117861" y="17810"/>
                </a:lnTo>
                <a:lnTo>
                  <a:pt x="117866" y="17807"/>
                </a:lnTo>
                <a:lnTo>
                  <a:pt x="117866" y="17802"/>
                </a:lnTo>
                <a:lnTo>
                  <a:pt x="117865" y="17792"/>
                </a:lnTo>
                <a:lnTo>
                  <a:pt x="117867" y="17781"/>
                </a:lnTo>
                <a:lnTo>
                  <a:pt x="117868" y="17779"/>
                </a:lnTo>
                <a:lnTo>
                  <a:pt x="117869" y="17777"/>
                </a:lnTo>
                <a:lnTo>
                  <a:pt x="117869" y="17776"/>
                </a:lnTo>
                <a:lnTo>
                  <a:pt x="117873" y="17761"/>
                </a:lnTo>
                <a:lnTo>
                  <a:pt x="117880" y="17733"/>
                </a:lnTo>
                <a:lnTo>
                  <a:pt x="117881" y="17732"/>
                </a:lnTo>
                <a:lnTo>
                  <a:pt x="117881" y="17732"/>
                </a:lnTo>
                <a:lnTo>
                  <a:pt x="117887" y="17724"/>
                </a:lnTo>
                <a:lnTo>
                  <a:pt x="117892" y="17722"/>
                </a:lnTo>
                <a:lnTo>
                  <a:pt x="117890" y="17717"/>
                </a:lnTo>
                <a:lnTo>
                  <a:pt x="117885" y="17712"/>
                </a:lnTo>
                <a:lnTo>
                  <a:pt x="117873" y="17701"/>
                </a:lnTo>
                <a:lnTo>
                  <a:pt x="117871" y="17693"/>
                </a:lnTo>
                <a:lnTo>
                  <a:pt x="117871" y="17682"/>
                </a:lnTo>
                <a:lnTo>
                  <a:pt x="117871" y="17675"/>
                </a:lnTo>
                <a:lnTo>
                  <a:pt x="117872" y="17671"/>
                </a:lnTo>
                <a:lnTo>
                  <a:pt x="117875" y="17667"/>
                </a:lnTo>
                <a:lnTo>
                  <a:pt x="117879" y="17662"/>
                </a:lnTo>
                <a:lnTo>
                  <a:pt x="117879" y="17660"/>
                </a:lnTo>
                <a:lnTo>
                  <a:pt x="117879" y="17656"/>
                </a:lnTo>
                <a:lnTo>
                  <a:pt x="117876" y="17647"/>
                </a:lnTo>
                <a:lnTo>
                  <a:pt x="117873" y="17640"/>
                </a:lnTo>
                <a:lnTo>
                  <a:pt x="117871" y="17635"/>
                </a:lnTo>
                <a:lnTo>
                  <a:pt x="117869" y="17632"/>
                </a:lnTo>
                <a:lnTo>
                  <a:pt x="117869" y="17632"/>
                </a:lnTo>
                <a:lnTo>
                  <a:pt x="117868" y="17617"/>
                </a:lnTo>
                <a:lnTo>
                  <a:pt x="117868" y="17613"/>
                </a:lnTo>
                <a:lnTo>
                  <a:pt x="117876" y="17606"/>
                </a:lnTo>
                <a:lnTo>
                  <a:pt x="117882" y="17598"/>
                </a:lnTo>
                <a:lnTo>
                  <a:pt x="117886" y="17591"/>
                </a:lnTo>
                <a:lnTo>
                  <a:pt x="117889" y="17587"/>
                </a:lnTo>
                <a:lnTo>
                  <a:pt x="117896" y="17580"/>
                </a:lnTo>
                <a:lnTo>
                  <a:pt x="117896" y="17578"/>
                </a:lnTo>
                <a:lnTo>
                  <a:pt x="117896" y="17576"/>
                </a:lnTo>
                <a:lnTo>
                  <a:pt x="117896" y="17571"/>
                </a:lnTo>
                <a:lnTo>
                  <a:pt x="117896" y="17570"/>
                </a:lnTo>
                <a:lnTo>
                  <a:pt x="117896" y="17562"/>
                </a:lnTo>
                <a:lnTo>
                  <a:pt x="117894" y="17558"/>
                </a:lnTo>
                <a:lnTo>
                  <a:pt x="117890" y="17557"/>
                </a:lnTo>
                <a:lnTo>
                  <a:pt x="117885" y="17553"/>
                </a:lnTo>
                <a:lnTo>
                  <a:pt x="117878" y="17548"/>
                </a:lnTo>
                <a:lnTo>
                  <a:pt x="117873" y="17542"/>
                </a:lnTo>
                <a:lnTo>
                  <a:pt x="117866" y="17534"/>
                </a:lnTo>
                <a:lnTo>
                  <a:pt x="117862" y="17527"/>
                </a:lnTo>
                <a:lnTo>
                  <a:pt x="117858" y="17518"/>
                </a:lnTo>
                <a:lnTo>
                  <a:pt x="117858" y="17512"/>
                </a:lnTo>
                <a:lnTo>
                  <a:pt x="117852" y="17505"/>
                </a:lnTo>
                <a:lnTo>
                  <a:pt x="117852" y="17505"/>
                </a:lnTo>
                <a:lnTo>
                  <a:pt x="117847" y="17505"/>
                </a:lnTo>
                <a:lnTo>
                  <a:pt x="117834" y="17505"/>
                </a:lnTo>
                <a:lnTo>
                  <a:pt x="117830" y="17505"/>
                </a:lnTo>
                <a:lnTo>
                  <a:pt x="117827" y="17504"/>
                </a:lnTo>
                <a:lnTo>
                  <a:pt x="117827" y="17504"/>
                </a:lnTo>
                <a:lnTo>
                  <a:pt x="117821" y="17501"/>
                </a:lnTo>
                <a:lnTo>
                  <a:pt x="117820" y="17492"/>
                </a:lnTo>
                <a:lnTo>
                  <a:pt x="117825" y="17479"/>
                </a:lnTo>
                <a:lnTo>
                  <a:pt x="117825" y="17478"/>
                </a:lnTo>
                <a:lnTo>
                  <a:pt x="117849" y="17465"/>
                </a:lnTo>
                <a:lnTo>
                  <a:pt x="117861" y="17458"/>
                </a:lnTo>
                <a:lnTo>
                  <a:pt x="117876" y="17454"/>
                </a:lnTo>
                <a:lnTo>
                  <a:pt x="117896" y="17445"/>
                </a:lnTo>
                <a:lnTo>
                  <a:pt x="117897" y="17444"/>
                </a:lnTo>
                <a:lnTo>
                  <a:pt x="117901" y="17442"/>
                </a:lnTo>
                <a:lnTo>
                  <a:pt x="117924" y="17425"/>
                </a:lnTo>
                <a:lnTo>
                  <a:pt x="117941" y="17420"/>
                </a:lnTo>
                <a:lnTo>
                  <a:pt x="117944" y="17420"/>
                </a:lnTo>
                <a:lnTo>
                  <a:pt x="117944" y="17420"/>
                </a:lnTo>
                <a:lnTo>
                  <a:pt x="117948" y="17418"/>
                </a:lnTo>
                <a:lnTo>
                  <a:pt x="117955" y="17417"/>
                </a:lnTo>
                <a:lnTo>
                  <a:pt x="117956" y="17417"/>
                </a:lnTo>
                <a:lnTo>
                  <a:pt x="117969" y="17417"/>
                </a:lnTo>
                <a:lnTo>
                  <a:pt x="117980" y="17413"/>
                </a:lnTo>
                <a:lnTo>
                  <a:pt x="117980" y="17412"/>
                </a:lnTo>
                <a:lnTo>
                  <a:pt x="117981" y="17409"/>
                </a:lnTo>
                <a:lnTo>
                  <a:pt x="117982" y="17395"/>
                </a:lnTo>
                <a:lnTo>
                  <a:pt x="117986" y="17393"/>
                </a:lnTo>
                <a:lnTo>
                  <a:pt x="118000" y="17395"/>
                </a:lnTo>
                <a:lnTo>
                  <a:pt x="118004" y="17406"/>
                </a:lnTo>
                <a:lnTo>
                  <a:pt x="118003" y="17412"/>
                </a:lnTo>
                <a:lnTo>
                  <a:pt x="118000" y="17417"/>
                </a:lnTo>
                <a:lnTo>
                  <a:pt x="118007" y="17425"/>
                </a:lnTo>
                <a:lnTo>
                  <a:pt x="118009" y="17431"/>
                </a:lnTo>
                <a:lnTo>
                  <a:pt x="118014" y="17435"/>
                </a:lnTo>
                <a:lnTo>
                  <a:pt x="118020" y="17435"/>
                </a:lnTo>
                <a:lnTo>
                  <a:pt x="118030" y="17435"/>
                </a:lnTo>
                <a:lnTo>
                  <a:pt x="118038" y="17432"/>
                </a:lnTo>
                <a:lnTo>
                  <a:pt x="118048" y="17431"/>
                </a:lnTo>
                <a:lnTo>
                  <a:pt x="118048" y="17431"/>
                </a:lnTo>
                <a:lnTo>
                  <a:pt x="118048" y="17431"/>
                </a:lnTo>
                <a:lnTo>
                  <a:pt x="118057" y="17424"/>
                </a:lnTo>
                <a:lnTo>
                  <a:pt x="118059" y="17421"/>
                </a:lnTo>
                <a:lnTo>
                  <a:pt x="118061" y="17418"/>
                </a:lnTo>
                <a:lnTo>
                  <a:pt x="118065" y="17409"/>
                </a:lnTo>
                <a:lnTo>
                  <a:pt x="118069" y="17406"/>
                </a:lnTo>
                <a:lnTo>
                  <a:pt x="118078" y="17401"/>
                </a:lnTo>
                <a:lnTo>
                  <a:pt x="118092" y="17397"/>
                </a:lnTo>
                <a:lnTo>
                  <a:pt x="118103" y="17398"/>
                </a:lnTo>
                <a:lnTo>
                  <a:pt x="118103" y="17398"/>
                </a:lnTo>
                <a:lnTo>
                  <a:pt x="118117" y="17402"/>
                </a:lnTo>
                <a:lnTo>
                  <a:pt x="118117" y="17402"/>
                </a:lnTo>
                <a:lnTo>
                  <a:pt x="118172" y="17370"/>
                </a:lnTo>
                <a:lnTo>
                  <a:pt x="118193" y="17360"/>
                </a:lnTo>
                <a:lnTo>
                  <a:pt x="118224" y="17346"/>
                </a:lnTo>
                <a:lnTo>
                  <a:pt x="118240" y="17338"/>
                </a:lnTo>
                <a:lnTo>
                  <a:pt x="118245" y="17336"/>
                </a:lnTo>
                <a:lnTo>
                  <a:pt x="118246" y="17334"/>
                </a:lnTo>
                <a:lnTo>
                  <a:pt x="118246" y="17326"/>
                </a:lnTo>
                <a:lnTo>
                  <a:pt x="118244" y="17321"/>
                </a:lnTo>
                <a:lnTo>
                  <a:pt x="118241" y="17312"/>
                </a:lnTo>
                <a:lnTo>
                  <a:pt x="118231" y="17301"/>
                </a:lnTo>
                <a:lnTo>
                  <a:pt x="118231" y="17301"/>
                </a:lnTo>
                <a:lnTo>
                  <a:pt x="118229" y="17301"/>
                </a:lnTo>
                <a:lnTo>
                  <a:pt x="118229" y="17301"/>
                </a:lnTo>
                <a:lnTo>
                  <a:pt x="118219" y="17296"/>
                </a:lnTo>
                <a:lnTo>
                  <a:pt x="118217" y="17289"/>
                </a:lnTo>
                <a:lnTo>
                  <a:pt x="118217" y="17287"/>
                </a:lnTo>
                <a:lnTo>
                  <a:pt x="118217" y="17285"/>
                </a:lnTo>
                <a:lnTo>
                  <a:pt x="118223" y="17278"/>
                </a:lnTo>
                <a:lnTo>
                  <a:pt x="118227" y="17272"/>
                </a:lnTo>
                <a:lnTo>
                  <a:pt x="118237" y="17267"/>
                </a:lnTo>
                <a:lnTo>
                  <a:pt x="118260" y="17257"/>
                </a:lnTo>
                <a:lnTo>
                  <a:pt x="118262" y="17254"/>
                </a:lnTo>
                <a:lnTo>
                  <a:pt x="118264" y="17251"/>
                </a:lnTo>
                <a:lnTo>
                  <a:pt x="118271" y="17243"/>
                </a:lnTo>
                <a:lnTo>
                  <a:pt x="118274" y="17239"/>
                </a:lnTo>
                <a:lnTo>
                  <a:pt x="118275" y="17232"/>
                </a:lnTo>
                <a:lnTo>
                  <a:pt x="118275" y="17228"/>
                </a:lnTo>
                <a:lnTo>
                  <a:pt x="118275" y="17219"/>
                </a:lnTo>
                <a:lnTo>
                  <a:pt x="118264" y="17214"/>
                </a:lnTo>
                <a:lnTo>
                  <a:pt x="118250" y="17208"/>
                </a:lnTo>
                <a:lnTo>
                  <a:pt x="118254" y="17200"/>
                </a:lnTo>
                <a:lnTo>
                  <a:pt x="118257" y="17195"/>
                </a:lnTo>
                <a:lnTo>
                  <a:pt x="118261" y="17191"/>
                </a:lnTo>
                <a:lnTo>
                  <a:pt x="118262" y="17192"/>
                </a:lnTo>
                <a:lnTo>
                  <a:pt x="118275" y="17194"/>
                </a:lnTo>
                <a:lnTo>
                  <a:pt x="118284" y="17204"/>
                </a:lnTo>
                <a:lnTo>
                  <a:pt x="118291" y="17206"/>
                </a:lnTo>
                <a:lnTo>
                  <a:pt x="118291" y="17206"/>
                </a:lnTo>
                <a:lnTo>
                  <a:pt x="118302" y="17206"/>
                </a:lnTo>
                <a:lnTo>
                  <a:pt x="118302" y="17206"/>
                </a:lnTo>
                <a:lnTo>
                  <a:pt x="118306" y="17209"/>
                </a:lnTo>
                <a:lnTo>
                  <a:pt x="118306" y="17209"/>
                </a:lnTo>
                <a:lnTo>
                  <a:pt x="118312" y="17210"/>
                </a:lnTo>
                <a:lnTo>
                  <a:pt x="118317" y="17210"/>
                </a:lnTo>
                <a:lnTo>
                  <a:pt x="118320" y="17210"/>
                </a:lnTo>
                <a:lnTo>
                  <a:pt x="118329" y="17212"/>
                </a:lnTo>
                <a:lnTo>
                  <a:pt x="118329" y="17217"/>
                </a:lnTo>
                <a:lnTo>
                  <a:pt x="118331" y="17224"/>
                </a:lnTo>
                <a:lnTo>
                  <a:pt x="118332" y="17227"/>
                </a:lnTo>
                <a:lnTo>
                  <a:pt x="118350" y="17239"/>
                </a:lnTo>
                <a:lnTo>
                  <a:pt x="118350" y="17239"/>
                </a:lnTo>
                <a:lnTo>
                  <a:pt x="118355" y="17239"/>
                </a:lnTo>
                <a:lnTo>
                  <a:pt x="118364" y="17234"/>
                </a:lnTo>
                <a:lnTo>
                  <a:pt x="118378" y="17224"/>
                </a:lnTo>
                <a:lnTo>
                  <a:pt x="118392" y="17225"/>
                </a:lnTo>
                <a:lnTo>
                  <a:pt x="118392" y="17225"/>
                </a:lnTo>
                <a:lnTo>
                  <a:pt x="118392" y="17229"/>
                </a:lnTo>
                <a:lnTo>
                  <a:pt x="118394" y="17231"/>
                </a:lnTo>
                <a:lnTo>
                  <a:pt x="118395" y="17232"/>
                </a:lnTo>
                <a:lnTo>
                  <a:pt x="118395" y="17232"/>
                </a:lnTo>
                <a:lnTo>
                  <a:pt x="118398" y="17233"/>
                </a:lnTo>
                <a:lnTo>
                  <a:pt x="118413" y="17235"/>
                </a:lnTo>
                <a:lnTo>
                  <a:pt x="118415" y="17225"/>
                </a:lnTo>
                <a:lnTo>
                  <a:pt x="118416" y="17223"/>
                </a:lnTo>
                <a:lnTo>
                  <a:pt x="118416" y="17221"/>
                </a:lnTo>
                <a:lnTo>
                  <a:pt x="118419" y="17220"/>
                </a:lnTo>
                <a:lnTo>
                  <a:pt x="118432" y="17210"/>
                </a:lnTo>
                <a:lnTo>
                  <a:pt x="118441" y="17209"/>
                </a:lnTo>
                <a:lnTo>
                  <a:pt x="118460" y="17202"/>
                </a:lnTo>
                <a:lnTo>
                  <a:pt x="118461" y="17202"/>
                </a:lnTo>
                <a:lnTo>
                  <a:pt x="118461" y="17202"/>
                </a:lnTo>
                <a:lnTo>
                  <a:pt x="118464" y="17197"/>
                </a:lnTo>
                <a:lnTo>
                  <a:pt x="118478" y="17189"/>
                </a:lnTo>
                <a:lnTo>
                  <a:pt x="118482" y="17185"/>
                </a:lnTo>
                <a:lnTo>
                  <a:pt x="118484" y="17182"/>
                </a:lnTo>
                <a:lnTo>
                  <a:pt x="118494" y="17181"/>
                </a:lnTo>
                <a:lnTo>
                  <a:pt x="118494" y="17181"/>
                </a:lnTo>
                <a:lnTo>
                  <a:pt x="118506" y="17186"/>
                </a:lnTo>
                <a:lnTo>
                  <a:pt x="118512" y="17191"/>
                </a:lnTo>
                <a:lnTo>
                  <a:pt x="118520" y="17194"/>
                </a:lnTo>
                <a:lnTo>
                  <a:pt x="118523" y="17195"/>
                </a:lnTo>
                <a:lnTo>
                  <a:pt x="118523" y="17195"/>
                </a:lnTo>
                <a:lnTo>
                  <a:pt x="118529" y="17197"/>
                </a:lnTo>
                <a:lnTo>
                  <a:pt x="118532" y="17201"/>
                </a:lnTo>
                <a:lnTo>
                  <a:pt x="118536" y="17206"/>
                </a:lnTo>
                <a:lnTo>
                  <a:pt x="118542" y="17212"/>
                </a:lnTo>
                <a:lnTo>
                  <a:pt x="118567" y="17219"/>
                </a:lnTo>
                <a:lnTo>
                  <a:pt x="118567" y="17219"/>
                </a:lnTo>
                <a:lnTo>
                  <a:pt x="118577" y="17217"/>
                </a:lnTo>
                <a:lnTo>
                  <a:pt x="118578" y="17217"/>
                </a:lnTo>
                <a:lnTo>
                  <a:pt x="118592" y="17212"/>
                </a:lnTo>
                <a:lnTo>
                  <a:pt x="118598" y="17206"/>
                </a:lnTo>
                <a:lnTo>
                  <a:pt x="118613" y="17198"/>
                </a:lnTo>
                <a:lnTo>
                  <a:pt x="118614" y="17198"/>
                </a:lnTo>
                <a:lnTo>
                  <a:pt x="118623" y="17189"/>
                </a:lnTo>
                <a:lnTo>
                  <a:pt x="118633" y="17186"/>
                </a:lnTo>
                <a:lnTo>
                  <a:pt x="118633" y="17186"/>
                </a:lnTo>
                <a:lnTo>
                  <a:pt x="118650" y="17195"/>
                </a:lnTo>
                <a:lnTo>
                  <a:pt x="118654" y="17198"/>
                </a:lnTo>
                <a:lnTo>
                  <a:pt x="118654" y="17198"/>
                </a:lnTo>
                <a:lnTo>
                  <a:pt x="118663" y="17195"/>
                </a:lnTo>
                <a:lnTo>
                  <a:pt x="118664" y="17187"/>
                </a:lnTo>
                <a:lnTo>
                  <a:pt x="118664" y="17183"/>
                </a:lnTo>
                <a:lnTo>
                  <a:pt x="118664" y="17179"/>
                </a:lnTo>
                <a:lnTo>
                  <a:pt x="118683" y="17181"/>
                </a:lnTo>
                <a:lnTo>
                  <a:pt x="118699" y="17183"/>
                </a:lnTo>
                <a:lnTo>
                  <a:pt x="118702" y="17183"/>
                </a:lnTo>
                <a:lnTo>
                  <a:pt x="118702" y="17183"/>
                </a:lnTo>
                <a:lnTo>
                  <a:pt x="118709" y="17185"/>
                </a:lnTo>
                <a:lnTo>
                  <a:pt x="118714" y="17189"/>
                </a:lnTo>
                <a:lnTo>
                  <a:pt x="118716" y="17191"/>
                </a:lnTo>
                <a:lnTo>
                  <a:pt x="118716" y="17191"/>
                </a:lnTo>
                <a:lnTo>
                  <a:pt x="118738" y="17193"/>
                </a:lnTo>
                <a:lnTo>
                  <a:pt x="118739" y="17191"/>
                </a:lnTo>
                <a:lnTo>
                  <a:pt x="118740" y="17191"/>
                </a:lnTo>
                <a:lnTo>
                  <a:pt x="118743" y="17190"/>
                </a:lnTo>
                <a:lnTo>
                  <a:pt x="118745" y="17187"/>
                </a:lnTo>
                <a:lnTo>
                  <a:pt x="118751" y="17183"/>
                </a:lnTo>
                <a:lnTo>
                  <a:pt x="118751" y="17183"/>
                </a:lnTo>
                <a:lnTo>
                  <a:pt x="118753" y="17182"/>
                </a:lnTo>
                <a:lnTo>
                  <a:pt x="118753" y="17182"/>
                </a:lnTo>
                <a:lnTo>
                  <a:pt x="118766" y="17182"/>
                </a:lnTo>
                <a:lnTo>
                  <a:pt x="118771" y="17182"/>
                </a:lnTo>
                <a:lnTo>
                  <a:pt x="118777" y="17175"/>
                </a:lnTo>
                <a:lnTo>
                  <a:pt x="118781" y="17170"/>
                </a:lnTo>
                <a:lnTo>
                  <a:pt x="118793" y="17171"/>
                </a:lnTo>
                <a:lnTo>
                  <a:pt x="118804" y="17167"/>
                </a:lnTo>
                <a:lnTo>
                  <a:pt x="118822" y="17163"/>
                </a:lnTo>
                <a:lnTo>
                  <a:pt x="118825" y="17163"/>
                </a:lnTo>
                <a:lnTo>
                  <a:pt x="118836" y="17163"/>
                </a:lnTo>
                <a:lnTo>
                  <a:pt x="118838" y="17163"/>
                </a:lnTo>
                <a:lnTo>
                  <a:pt x="118840" y="17163"/>
                </a:lnTo>
                <a:lnTo>
                  <a:pt x="118844" y="17162"/>
                </a:lnTo>
                <a:lnTo>
                  <a:pt x="118852" y="17159"/>
                </a:lnTo>
                <a:lnTo>
                  <a:pt x="118860" y="17153"/>
                </a:lnTo>
                <a:lnTo>
                  <a:pt x="118866" y="17152"/>
                </a:lnTo>
                <a:lnTo>
                  <a:pt x="118874" y="17152"/>
                </a:lnTo>
                <a:lnTo>
                  <a:pt x="118886" y="17151"/>
                </a:lnTo>
                <a:lnTo>
                  <a:pt x="118897" y="17151"/>
                </a:lnTo>
                <a:lnTo>
                  <a:pt x="118918" y="17153"/>
                </a:lnTo>
                <a:lnTo>
                  <a:pt x="118918" y="17153"/>
                </a:lnTo>
                <a:lnTo>
                  <a:pt x="118924" y="17159"/>
                </a:lnTo>
                <a:lnTo>
                  <a:pt x="118924" y="17159"/>
                </a:lnTo>
                <a:lnTo>
                  <a:pt x="118949" y="17152"/>
                </a:lnTo>
                <a:lnTo>
                  <a:pt x="118957" y="17149"/>
                </a:lnTo>
                <a:lnTo>
                  <a:pt x="118957" y="17149"/>
                </a:lnTo>
                <a:lnTo>
                  <a:pt x="118974" y="17152"/>
                </a:lnTo>
                <a:lnTo>
                  <a:pt x="118980" y="17155"/>
                </a:lnTo>
                <a:lnTo>
                  <a:pt x="119000" y="17160"/>
                </a:lnTo>
                <a:lnTo>
                  <a:pt x="119000" y="17160"/>
                </a:lnTo>
                <a:lnTo>
                  <a:pt x="119035" y="17145"/>
                </a:lnTo>
                <a:lnTo>
                  <a:pt x="119041" y="17146"/>
                </a:lnTo>
                <a:lnTo>
                  <a:pt x="119045" y="17147"/>
                </a:lnTo>
                <a:lnTo>
                  <a:pt x="119076" y="17138"/>
                </a:lnTo>
                <a:lnTo>
                  <a:pt x="119087" y="17134"/>
                </a:lnTo>
                <a:lnTo>
                  <a:pt x="119094" y="17134"/>
                </a:lnTo>
                <a:lnTo>
                  <a:pt x="119108" y="17130"/>
                </a:lnTo>
                <a:lnTo>
                  <a:pt x="119117" y="17128"/>
                </a:lnTo>
                <a:lnTo>
                  <a:pt x="119125" y="17128"/>
                </a:lnTo>
                <a:lnTo>
                  <a:pt x="119132" y="17122"/>
                </a:lnTo>
                <a:lnTo>
                  <a:pt x="119156" y="17115"/>
                </a:lnTo>
                <a:lnTo>
                  <a:pt x="119162" y="17115"/>
                </a:lnTo>
                <a:lnTo>
                  <a:pt x="119168" y="17115"/>
                </a:lnTo>
                <a:lnTo>
                  <a:pt x="119168" y="17115"/>
                </a:lnTo>
                <a:lnTo>
                  <a:pt x="119175" y="17119"/>
                </a:lnTo>
                <a:lnTo>
                  <a:pt x="119180" y="17128"/>
                </a:lnTo>
                <a:lnTo>
                  <a:pt x="119184" y="17132"/>
                </a:lnTo>
                <a:lnTo>
                  <a:pt x="119193" y="17134"/>
                </a:lnTo>
                <a:lnTo>
                  <a:pt x="119201" y="17137"/>
                </a:lnTo>
                <a:lnTo>
                  <a:pt x="119201" y="17137"/>
                </a:lnTo>
                <a:lnTo>
                  <a:pt x="119221" y="17132"/>
                </a:lnTo>
                <a:lnTo>
                  <a:pt x="119228" y="17128"/>
                </a:lnTo>
                <a:lnTo>
                  <a:pt x="119228" y="17122"/>
                </a:lnTo>
                <a:lnTo>
                  <a:pt x="119228" y="17121"/>
                </a:lnTo>
                <a:lnTo>
                  <a:pt x="119228" y="17118"/>
                </a:lnTo>
                <a:lnTo>
                  <a:pt x="119228" y="17113"/>
                </a:lnTo>
                <a:lnTo>
                  <a:pt x="119231" y="17102"/>
                </a:lnTo>
                <a:lnTo>
                  <a:pt x="119235" y="17096"/>
                </a:lnTo>
                <a:lnTo>
                  <a:pt x="119239" y="17095"/>
                </a:lnTo>
                <a:lnTo>
                  <a:pt x="119239" y="17095"/>
                </a:lnTo>
                <a:lnTo>
                  <a:pt x="119261" y="17102"/>
                </a:lnTo>
                <a:lnTo>
                  <a:pt x="119269" y="17106"/>
                </a:lnTo>
                <a:lnTo>
                  <a:pt x="119280" y="17108"/>
                </a:lnTo>
                <a:lnTo>
                  <a:pt x="119289" y="17111"/>
                </a:lnTo>
                <a:lnTo>
                  <a:pt x="119294" y="17114"/>
                </a:lnTo>
                <a:lnTo>
                  <a:pt x="119307" y="17122"/>
                </a:lnTo>
                <a:lnTo>
                  <a:pt x="119328" y="17129"/>
                </a:lnTo>
                <a:lnTo>
                  <a:pt x="119328" y="17129"/>
                </a:lnTo>
                <a:lnTo>
                  <a:pt x="119330" y="17129"/>
                </a:lnTo>
                <a:lnTo>
                  <a:pt x="119334" y="17128"/>
                </a:lnTo>
                <a:lnTo>
                  <a:pt x="119334" y="17128"/>
                </a:lnTo>
                <a:lnTo>
                  <a:pt x="119338" y="17128"/>
                </a:lnTo>
                <a:lnTo>
                  <a:pt x="119338" y="17128"/>
                </a:lnTo>
                <a:lnTo>
                  <a:pt x="119338" y="17128"/>
                </a:lnTo>
                <a:lnTo>
                  <a:pt x="119358" y="17126"/>
                </a:lnTo>
                <a:lnTo>
                  <a:pt x="119368" y="17123"/>
                </a:lnTo>
                <a:lnTo>
                  <a:pt x="119369" y="17121"/>
                </a:lnTo>
                <a:lnTo>
                  <a:pt x="119376" y="17118"/>
                </a:lnTo>
                <a:lnTo>
                  <a:pt x="119387" y="17114"/>
                </a:lnTo>
                <a:lnTo>
                  <a:pt x="119400" y="17113"/>
                </a:lnTo>
                <a:lnTo>
                  <a:pt x="119411" y="17113"/>
                </a:lnTo>
                <a:lnTo>
                  <a:pt x="119411" y="17113"/>
                </a:lnTo>
                <a:lnTo>
                  <a:pt x="119416" y="17115"/>
                </a:lnTo>
                <a:lnTo>
                  <a:pt x="119418" y="17121"/>
                </a:lnTo>
                <a:lnTo>
                  <a:pt x="119438" y="17125"/>
                </a:lnTo>
                <a:lnTo>
                  <a:pt x="119438" y="17125"/>
                </a:lnTo>
                <a:lnTo>
                  <a:pt x="119441" y="17125"/>
                </a:lnTo>
                <a:lnTo>
                  <a:pt x="119447" y="17125"/>
                </a:lnTo>
                <a:lnTo>
                  <a:pt x="119447" y="17125"/>
                </a:lnTo>
                <a:lnTo>
                  <a:pt x="119462" y="17125"/>
                </a:lnTo>
                <a:lnTo>
                  <a:pt x="119467" y="17121"/>
                </a:lnTo>
                <a:lnTo>
                  <a:pt x="119468" y="17121"/>
                </a:lnTo>
                <a:lnTo>
                  <a:pt x="119473" y="17117"/>
                </a:lnTo>
                <a:lnTo>
                  <a:pt x="119482" y="17118"/>
                </a:lnTo>
                <a:lnTo>
                  <a:pt x="119482" y="17118"/>
                </a:lnTo>
                <a:lnTo>
                  <a:pt x="119497" y="17121"/>
                </a:lnTo>
                <a:lnTo>
                  <a:pt x="119500" y="17121"/>
                </a:lnTo>
                <a:lnTo>
                  <a:pt x="119500" y="17121"/>
                </a:lnTo>
                <a:lnTo>
                  <a:pt x="119510" y="17125"/>
                </a:lnTo>
                <a:lnTo>
                  <a:pt x="119516" y="17128"/>
                </a:lnTo>
                <a:lnTo>
                  <a:pt x="119524" y="17136"/>
                </a:lnTo>
                <a:lnTo>
                  <a:pt x="119524" y="17136"/>
                </a:lnTo>
                <a:lnTo>
                  <a:pt x="119526" y="17136"/>
                </a:lnTo>
                <a:lnTo>
                  <a:pt x="119538" y="17134"/>
                </a:lnTo>
                <a:lnTo>
                  <a:pt x="119547" y="17133"/>
                </a:lnTo>
                <a:lnTo>
                  <a:pt x="119547" y="17133"/>
                </a:lnTo>
                <a:lnTo>
                  <a:pt x="119549" y="17131"/>
                </a:lnTo>
                <a:lnTo>
                  <a:pt x="119549" y="17131"/>
                </a:lnTo>
                <a:lnTo>
                  <a:pt x="119554" y="17133"/>
                </a:lnTo>
                <a:lnTo>
                  <a:pt x="119557" y="17133"/>
                </a:lnTo>
                <a:lnTo>
                  <a:pt x="119558" y="17134"/>
                </a:lnTo>
                <a:lnTo>
                  <a:pt x="119578" y="17134"/>
                </a:lnTo>
                <a:lnTo>
                  <a:pt x="119580" y="17132"/>
                </a:lnTo>
                <a:lnTo>
                  <a:pt x="119582" y="17130"/>
                </a:lnTo>
                <a:lnTo>
                  <a:pt x="119588" y="17122"/>
                </a:lnTo>
                <a:lnTo>
                  <a:pt x="119596" y="17119"/>
                </a:lnTo>
                <a:lnTo>
                  <a:pt x="119607" y="17119"/>
                </a:lnTo>
                <a:lnTo>
                  <a:pt x="119607" y="17119"/>
                </a:lnTo>
                <a:lnTo>
                  <a:pt x="119614" y="17128"/>
                </a:lnTo>
                <a:lnTo>
                  <a:pt x="119614" y="17128"/>
                </a:lnTo>
                <a:lnTo>
                  <a:pt x="119620" y="17128"/>
                </a:lnTo>
                <a:lnTo>
                  <a:pt x="119627" y="17128"/>
                </a:lnTo>
                <a:lnTo>
                  <a:pt x="119643" y="17128"/>
                </a:lnTo>
                <a:lnTo>
                  <a:pt x="119643" y="17128"/>
                </a:lnTo>
                <a:lnTo>
                  <a:pt x="119647" y="17132"/>
                </a:lnTo>
                <a:lnTo>
                  <a:pt x="119654" y="17151"/>
                </a:lnTo>
                <a:lnTo>
                  <a:pt x="119650" y="17164"/>
                </a:lnTo>
                <a:lnTo>
                  <a:pt x="119650" y="17178"/>
                </a:lnTo>
                <a:lnTo>
                  <a:pt x="119650" y="17188"/>
                </a:lnTo>
                <a:lnTo>
                  <a:pt x="119650" y="17190"/>
                </a:lnTo>
                <a:lnTo>
                  <a:pt x="119654" y="17198"/>
                </a:lnTo>
                <a:lnTo>
                  <a:pt x="119657" y="17204"/>
                </a:lnTo>
                <a:lnTo>
                  <a:pt x="119657" y="17208"/>
                </a:lnTo>
                <a:lnTo>
                  <a:pt x="119658" y="17213"/>
                </a:lnTo>
                <a:lnTo>
                  <a:pt x="119674" y="17240"/>
                </a:lnTo>
                <a:lnTo>
                  <a:pt x="119674" y="17240"/>
                </a:lnTo>
                <a:lnTo>
                  <a:pt x="119715" y="17236"/>
                </a:lnTo>
                <a:lnTo>
                  <a:pt x="119718" y="17235"/>
                </a:lnTo>
                <a:lnTo>
                  <a:pt x="119726" y="17234"/>
                </a:lnTo>
                <a:lnTo>
                  <a:pt x="119735" y="17231"/>
                </a:lnTo>
                <a:lnTo>
                  <a:pt x="119742" y="17229"/>
                </a:lnTo>
                <a:lnTo>
                  <a:pt x="119755" y="17225"/>
                </a:lnTo>
                <a:lnTo>
                  <a:pt x="119775" y="17224"/>
                </a:lnTo>
                <a:lnTo>
                  <a:pt x="119775" y="17224"/>
                </a:lnTo>
                <a:lnTo>
                  <a:pt x="119782" y="17227"/>
                </a:lnTo>
                <a:lnTo>
                  <a:pt x="119792" y="17234"/>
                </a:lnTo>
                <a:lnTo>
                  <a:pt x="119793" y="17234"/>
                </a:lnTo>
                <a:lnTo>
                  <a:pt x="119806" y="17239"/>
                </a:lnTo>
                <a:lnTo>
                  <a:pt x="119807" y="17239"/>
                </a:lnTo>
                <a:lnTo>
                  <a:pt x="119815" y="17239"/>
                </a:lnTo>
                <a:lnTo>
                  <a:pt x="119860" y="17261"/>
                </a:lnTo>
                <a:lnTo>
                  <a:pt x="119863" y="17266"/>
                </a:lnTo>
                <a:lnTo>
                  <a:pt x="119867" y="17270"/>
                </a:lnTo>
                <a:lnTo>
                  <a:pt x="119867" y="17271"/>
                </a:lnTo>
                <a:lnTo>
                  <a:pt x="119870" y="17278"/>
                </a:lnTo>
                <a:lnTo>
                  <a:pt x="119871" y="17282"/>
                </a:lnTo>
                <a:lnTo>
                  <a:pt x="119878" y="17296"/>
                </a:lnTo>
                <a:lnTo>
                  <a:pt x="119880" y="17297"/>
                </a:lnTo>
                <a:lnTo>
                  <a:pt x="119894" y="17304"/>
                </a:lnTo>
                <a:lnTo>
                  <a:pt x="119903" y="17308"/>
                </a:lnTo>
                <a:lnTo>
                  <a:pt x="119903" y="17308"/>
                </a:lnTo>
                <a:lnTo>
                  <a:pt x="119916" y="17308"/>
                </a:lnTo>
                <a:lnTo>
                  <a:pt x="119927" y="17308"/>
                </a:lnTo>
                <a:lnTo>
                  <a:pt x="119941" y="17308"/>
                </a:lnTo>
                <a:lnTo>
                  <a:pt x="119963" y="17308"/>
                </a:lnTo>
                <a:lnTo>
                  <a:pt x="119963" y="17308"/>
                </a:lnTo>
                <a:lnTo>
                  <a:pt x="119971" y="17311"/>
                </a:lnTo>
                <a:lnTo>
                  <a:pt x="119984" y="17318"/>
                </a:lnTo>
                <a:lnTo>
                  <a:pt x="119987" y="17319"/>
                </a:lnTo>
                <a:lnTo>
                  <a:pt x="119999" y="17331"/>
                </a:lnTo>
                <a:lnTo>
                  <a:pt x="120002" y="17334"/>
                </a:lnTo>
                <a:lnTo>
                  <a:pt x="120006" y="17338"/>
                </a:lnTo>
                <a:lnTo>
                  <a:pt x="120016" y="17344"/>
                </a:lnTo>
                <a:lnTo>
                  <a:pt x="120016" y="17344"/>
                </a:lnTo>
                <a:lnTo>
                  <a:pt x="120026" y="17338"/>
                </a:lnTo>
                <a:lnTo>
                  <a:pt x="120024" y="17330"/>
                </a:lnTo>
                <a:lnTo>
                  <a:pt x="120023" y="17329"/>
                </a:lnTo>
                <a:lnTo>
                  <a:pt x="120023" y="17321"/>
                </a:lnTo>
                <a:lnTo>
                  <a:pt x="120031" y="17313"/>
                </a:lnTo>
                <a:lnTo>
                  <a:pt x="120033" y="17311"/>
                </a:lnTo>
                <a:lnTo>
                  <a:pt x="120046" y="17308"/>
                </a:lnTo>
                <a:lnTo>
                  <a:pt x="120049" y="17306"/>
                </a:lnTo>
                <a:lnTo>
                  <a:pt x="120051" y="17304"/>
                </a:lnTo>
                <a:lnTo>
                  <a:pt x="120064" y="17292"/>
                </a:lnTo>
                <a:lnTo>
                  <a:pt x="120081" y="17288"/>
                </a:lnTo>
                <a:lnTo>
                  <a:pt x="120081" y="17288"/>
                </a:lnTo>
                <a:lnTo>
                  <a:pt x="120090" y="17291"/>
                </a:lnTo>
                <a:lnTo>
                  <a:pt x="120099" y="17297"/>
                </a:lnTo>
                <a:lnTo>
                  <a:pt x="120098" y="17321"/>
                </a:lnTo>
                <a:lnTo>
                  <a:pt x="120099" y="17322"/>
                </a:lnTo>
                <a:lnTo>
                  <a:pt x="120105" y="17341"/>
                </a:lnTo>
                <a:lnTo>
                  <a:pt x="120118" y="17356"/>
                </a:lnTo>
                <a:lnTo>
                  <a:pt x="120128" y="17360"/>
                </a:lnTo>
                <a:lnTo>
                  <a:pt x="120128" y="17360"/>
                </a:lnTo>
                <a:lnTo>
                  <a:pt x="120130" y="17360"/>
                </a:lnTo>
                <a:lnTo>
                  <a:pt x="120134" y="17360"/>
                </a:lnTo>
                <a:lnTo>
                  <a:pt x="120139" y="17360"/>
                </a:lnTo>
                <a:lnTo>
                  <a:pt x="120148" y="17358"/>
                </a:lnTo>
                <a:lnTo>
                  <a:pt x="120161" y="17354"/>
                </a:lnTo>
                <a:lnTo>
                  <a:pt x="120171" y="17354"/>
                </a:lnTo>
                <a:lnTo>
                  <a:pt x="120171" y="17354"/>
                </a:lnTo>
                <a:lnTo>
                  <a:pt x="120174" y="17356"/>
                </a:lnTo>
                <a:lnTo>
                  <a:pt x="120184" y="17365"/>
                </a:lnTo>
                <a:lnTo>
                  <a:pt x="120190" y="17376"/>
                </a:lnTo>
                <a:lnTo>
                  <a:pt x="120190" y="17376"/>
                </a:lnTo>
                <a:lnTo>
                  <a:pt x="120194" y="17383"/>
                </a:lnTo>
                <a:lnTo>
                  <a:pt x="120201" y="17394"/>
                </a:lnTo>
                <a:lnTo>
                  <a:pt x="120202" y="17398"/>
                </a:lnTo>
                <a:lnTo>
                  <a:pt x="120214" y="17402"/>
                </a:lnTo>
                <a:lnTo>
                  <a:pt x="120216" y="17401"/>
                </a:lnTo>
                <a:lnTo>
                  <a:pt x="120221" y="17399"/>
                </a:lnTo>
                <a:lnTo>
                  <a:pt x="120229" y="17395"/>
                </a:lnTo>
                <a:lnTo>
                  <a:pt x="120229" y="17395"/>
                </a:lnTo>
                <a:lnTo>
                  <a:pt x="120236" y="17397"/>
                </a:lnTo>
                <a:lnTo>
                  <a:pt x="120240" y="17399"/>
                </a:lnTo>
                <a:lnTo>
                  <a:pt x="120242" y="17408"/>
                </a:lnTo>
                <a:lnTo>
                  <a:pt x="120245" y="17411"/>
                </a:lnTo>
                <a:lnTo>
                  <a:pt x="120250" y="17418"/>
                </a:lnTo>
                <a:lnTo>
                  <a:pt x="120260" y="17424"/>
                </a:lnTo>
                <a:lnTo>
                  <a:pt x="120266" y="17429"/>
                </a:lnTo>
                <a:lnTo>
                  <a:pt x="120266" y="17429"/>
                </a:lnTo>
                <a:lnTo>
                  <a:pt x="120281" y="17427"/>
                </a:lnTo>
                <a:lnTo>
                  <a:pt x="120284" y="17423"/>
                </a:lnTo>
                <a:lnTo>
                  <a:pt x="120287" y="17420"/>
                </a:lnTo>
                <a:lnTo>
                  <a:pt x="120290" y="17419"/>
                </a:lnTo>
                <a:lnTo>
                  <a:pt x="120295" y="17418"/>
                </a:lnTo>
                <a:lnTo>
                  <a:pt x="120295" y="17418"/>
                </a:lnTo>
                <a:lnTo>
                  <a:pt x="120302" y="17421"/>
                </a:lnTo>
                <a:lnTo>
                  <a:pt x="120305" y="17428"/>
                </a:lnTo>
                <a:lnTo>
                  <a:pt x="120308" y="17434"/>
                </a:lnTo>
                <a:lnTo>
                  <a:pt x="120311" y="17439"/>
                </a:lnTo>
                <a:lnTo>
                  <a:pt x="120331" y="17450"/>
                </a:lnTo>
                <a:lnTo>
                  <a:pt x="120339" y="17452"/>
                </a:lnTo>
                <a:lnTo>
                  <a:pt x="120340" y="17452"/>
                </a:lnTo>
                <a:lnTo>
                  <a:pt x="120349" y="17455"/>
                </a:lnTo>
                <a:lnTo>
                  <a:pt x="120357" y="17462"/>
                </a:lnTo>
                <a:lnTo>
                  <a:pt x="120362" y="17466"/>
                </a:lnTo>
                <a:lnTo>
                  <a:pt x="120364" y="17472"/>
                </a:lnTo>
                <a:lnTo>
                  <a:pt x="120366" y="17478"/>
                </a:lnTo>
                <a:lnTo>
                  <a:pt x="120370" y="17480"/>
                </a:lnTo>
                <a:lnTo>
                  <a:pt x="120374" y="17481"/>
                </a:lnTo>
                <a:lnTo>
                  <a:pt x="120386" y="17488"/>
                </a:lnTo>
                <a:lnTo>
                  <a:pt x="120388" y="17492"/>
                </a:lnTo>
                <a:lnTo>
                  <a:pt x="120390" y="17497"/>
                </a:lnTo>
                <a:lnTo>
                  <a:pt x="120402" y="17510"/>
                </a:lnTo>
                <a:lnTo>
                  <a:pt x="120404" y="17512"/>
                </a:lnTo>
                <a:lnTo>
                  <a:pt x="120407" y="17514"/>
                </a:lnTo>
                <a:lnTo>
                  <a:pt x="120409" y="17516"/>
                </a:lnTo>
                <a:lnTo>
                  <a:pt x="120414" y="17519"/>
                </a:lnTo>
                <a:lnTo>
                  <a:pt x="120418" y="17523"/>
                </a:lnTo>
                <a:lnTo>
                  <a:pt x="120422" y="17528"/>
                </a:lnTo>
                <a:lnTo>
                  <a:pt x="120426" y="17531"/>
                </a:lnTo>
                <a:lnTo>
                  <a:pt x="120427" y="17531"/>
                </a:lnTo>
                <a:lnTo>
                  <a:pt x="120430" y="17533"/>
                </a:lnTo>
                <a:lnTo>
                  <a:pt x="120439" y="17539"/>
                </a:lnTo>
                <a:lnTo>
                  <a:pt x="120452" y="17552"/>
                </a:lnTo>
                <a:lnTo>
                  <a:pt x="120455" y="17555"/>
                </a:lnTo>
                <a:lnTo>
                  <a:pt x="120459" y="17558"/>
                </a:lnTo>
                <a:lnTo>
                  <a:pt x="120473" y="17580"/>
                </a:lnTo>
                <a:lnTo>
                  <a:pt x="120475" y="17581"/>
                </a:lnTo>
                <a:lnTo>
                  <a:pt x="120479" y="17583"/>
                </a:lnTo>
                <a:lnTo>
                  <a:pt x="120484" y="17586"/>
                </a:lnTo>
                <a:lnTo>
                  <a:pt x="120500" y="17598"/>
                </a:lnTo>
                <a:lnTo>
                  <a:pt x="120504" y="17600"/>
                </a:lnTo>
                <a:lnTo>
                  <a:pt x="120508" y="17602"/>
                </a:lnTo>
                <a:lnTo>
                  <a:pt x="120511" y="17605"/>
                </a:lnTo>
                <a:lnTo>
                  <a:pt x="120521" y="17615"/>
                </a:lnTo>
                <a:lnTo>
                  <a:pt x="120522" y="17616"/>
                </a:lnTo>
                <a:lnTo>
                  <a:pt x="120525" y="17621"/>
                </a:lnTo>
                <a:lnTo>
                  <a:pt x="120536" y="17636"/>
                </a:lnTo>
                <a:lnTo>
                  <a:pt x="120548" y="17648"/>
                </a:lnTo>
                <a:lnTo>
                  <a:pt x="120551" y="17653"/>
                </a:lnTo>
                <a:lnTo>
                  <a:pt x="120558" y="17663"/>
                </a:lnTo>
                <a:lnTo>
                  <a:pt x="120576" y="17663"/>
                </a:lnTo>
                <a:lnTo>
                  <a:pt x="120583" y="17664"/>
                </a:lnTo>
                <a:lnTo>
                  <a:pt x="120603" y="17668"/>
                </a:lnTo>
                <a:lnTo>
                  <a:pt x="120607" y="17668"/>
                </a:lnTo>
                <a:lnTo>
                  <a:pt x="120611" y="17668"/>
                </a:lnTo>
                <a:lnTo>
                  <a:pt x="120617" y="17668"/>
                </a:lnTo>
                <a:lnTo>
                  <a:pt x="120621" y="17668"/>
                </a:lnTo>
                <a:lnTo>
                  <a:pt x="120634" y="17675"/>
                </a:lnTo>
                <a:lnTo>
                  <a:pt x="120638" y="17677"/>
                </a:lnTo>
                <a:lnTo>
                  <a:pt x="120649" y="17679"/>
                </a:lnTo>
                <a:lnTo>
                  <a:pt x="120658" y="17688"/>
                </a:lnTo>
                <a:lnTo>
                  <a:pt x="120660" y="17692"/>
                </a:lnTo>
                <a:lnTo>
                  <a:pt x="120669" y="17697"/>
                </a:lnTo>
                <a:lnTo>
                  <a:pt x="120673" y="17700"/>
                </a:lnTo>
                <a:lnTo>
                  <a:pt x="120679" y="17712"/>
                </a:lnTo>
                <a:lnTo>
                  <a:pt x="120681" y="17719"/>
                </a:lnTo>
                <a:lnTo>
                  <a:pt x="120682" y="17723"/>
                </a:lnTo>
                <a:lnTo>
                  <a:pt x="120683" y="17727"/>
                </a:lnTo>
                <a:lnTo>
                  <a:pt x="120687" y="17732"/>
                </a:lnTo>
                <a:lnTo>
                  <a:pt x="120689" y="17734"/>
                </a:lnTo>
                <a:lnTo>
                  <a:pt x="120693" y="17741"/>
                </a:lnTo>
                <a:lnTo>
                  <a:pt x="120700" y="17745"/>
                </a:lnTo>
                <a:lnTo>
                  <a:pt x="120701" y="17745"/>
                </a:lnTo>
                <a:lnTo>
                  <a:pt x="120704" y="17746"/>
                </a:lnTo>
                <a:lnTo>
                  <a:pt x="120714" y="17753"/>
                </a:lnTo>
                <a:lnTo>
                  <a:pt x="120718" y="17758"/>
                </a:lnTo>
                <a:lnTo>
                  <a:pt x="120720" y="17764"/>
                </a:lnTo>
                <a:lnTo>
                  <a:pt x="120728" y="17770"/>
                </a:lnTo>
                <a:lnTo>
                  <a:pt x="120735" y="17778"/>
                </a:lnTo>
                <a:lnTo>
                  <a:pt x="120735" y="17779"/>
                </a:lnTo>
                <a:lnTo>
                  <a:pt x="120738" y="17783"/>
                </a:lnTo>
                <a:lnTo>
                  <a:pt x="120738" y="17789"/>
                </a:lnTo>
                <a:lnTo>
                  <a:pt x="120738" y="17791"/>
                </a:lnTo>
                <a:lnTo>
                  <a:pt x="120738" y="17794"/>
                </a:lnTo>
                <a:lnTo>
                  <a:pt x="120745" y="17804"/>
                </a:lnTo>
                <a:lnTo>
                  <a:pt x="120749" y="17814"/>
                </a:lnTo>
                <a:lnTo>
                  <a:pt x="120758" y="17823"/>
                </a:lnTo>
                <a:lnTo>
                  <a:pt x="120761" y="17825"/>
                </a:lnTo>
                <a:lnTo>
                  <a:pt x="120783" y="17837"/>
                </a:lnTo>
                <a:lnTo>
                  <a:pt x="120790" y="17844"/>
                </a:lnTo>
                <a:lnTo>
                  <a:pt x="120799" y="17848"/>
                </a:lnTo>
                <a:lnTo>
                  <a:pt x="120806" y="17849"/>
                </a:lnTo>
                <a:lnTo>
                  <a:pt x="120814" y="17849"/>
                </a:lnTo>
                <a:lnTo>
                  <a:pt x="120825" y="17849"/>
                </a:lnTo>
                <a:lnTo>
                  <a:pt x="120832" y="17847"/>
                </a:lnTo>
                <a:lnTo>
                  <a:pt x="120845" y="17838"/>
                </a:lnTo>
                <a:lnTo>
                  <a:pt x="120848" y="17834"/>
                </a:lnTo>
                <a:lnTo>
                  <a:pt x="120850" y="17829"/>
                </a:lnTo>
                <a:lnTo>
                  <a:pt x="120854" y="17822"/>
                </a:lnTo>
                <a:lnTo>
                  <a:pt x="120879" y="17815"/>
                </a:lnTo>
                <a:lnTo>
                  <a:pt x="120887" y="17815"/>
                </a:lnTo>
                <a:lnTo>
                  <a:pt x="120888" y="17815"/>
                </a:lnTo>
                <a:lnTo>
                  <a:pt x="120888" y="17815"/>
                </a:lnTo>
                <a:lnTo>
                  <a:pt x="120893" y="17815"/>
                </a:lnTo>
                <a:lnTo>
                  <a:pt x="120893" y="17815"/>
                </a:lnTo>
                <a:lnTo>
                  <a:pt x="120899" y="17815"/>
                </a:lnTo>
                <a:lnTo>
                  <a:pt x="120916" y="17810"/>
                </a:lnTo>
                <a:lnTo>
                  <a:pt x="120918" y="17806"/>
                </a:lnTo>
                <a:lnTo>
                  <a:pt x="120919" y="17805"/>
                </a:lnTo>
                <a:lnTo>
                  <a:pt x="120924" y="17800"/>
                </a:lnTo>
                <a:lnTo>
                  <a:pt x="120928" y="17794"/>
                </a:lnTo>
                <a:lnTo>
                  <a:pt x="120934" y="17794"/>
                </a:lnTo>
                <a:lnTo>
                  <a:pt x="120954" y="17794"/>
                </a:lnTo>
                <a:lnTo>
                  <a:pt x="120954" y="17794"/>
                </a:lnTo>
                <a:lnTo>
                  <a:pt x="120956" y="17794"/>
                </a:lnTo>
                <a:lnTo>
                  <a:pt x="120961" y="17794"/>
                </a:lnTo>
                <a:lnTo>
                  <a:pt x="120964" y="17792"/>
                </a:lnTo>
                <a:lnTo>
                  <a:pt x="120972" y="17790"/>
                </a:lnTo>
                <a:lnTo>
                  <a:pt x="120972" y="17790"/>
                </a:lnTo>
                <a:lnTo>
                  <a:pt x="120979" y="17788"/>
                </a:lnTo>
                <a:lnTo>
                  <a:pt x="120990" y="17779"/>
                </a:lnTo>
                <a:lnTo>
                  <a:pt x="120995" y="17772"/>
                </a:lnTo>
                <a:lnTo>
                  <a:pt x="120997" y="17766"/>
                </a:lnTo>
                <a:lnTo>
                  <a:pt x="121000" y="17757"/>
                </a:lnTo>
                <a:lnTo>
                  <a:pt x="121000" y="17757"/>
                </a:lnTo>
                <a:lnTo>
                  <a:pt x="121000" y="17757"/>
                </a:lnTo>
                <a:lnTo>
                  <a:pt x="121004" y="17757"/>
                </a:lnTo>
                <a:lnTo>
                  <a:pt x="121017" y="17757"/>
                </a:lnTo>
                <a:lnTo>
                  <a:pt x="121017" y="17757"/>
                </a:lnTo>
                <a:lnTo>
                  <a:pt x="121017" y="17757"/>
                </a:lnTo>
                <a:lnTo>
                  <a:pt x="121020" y="17757"/>
                </a:lnTo>
                <a:lnTo>
                  <a:pt x="121028" y="17757"/>
                </a:lnTo>
                <a:lnTo>
                  <a:pt x="121041" y="17764"/>
                </a:lnTo>
                <a:lnTo>
                  <a:pt x="121046" y="17765"/>
                </a:lnTo>
                <a:lnTo>
                  <a:pt x="121051" y="17766"/>
                </a:lnTo>
                <a:lnTo>
                  <a:pt x="121059" y="17772"/>
                </a:lnTo>
                <a:lnTo>
                  <a:pt x="121065" y="17773"/>
                </a:lnTo>
                <a:lnTo>
                  <a:pt x="121071" y="17773"/>
                </a:lnTo>
                <a:lnTo>
                  <a:pt x="121086" y="17770"/>
                </a:lnTo>
                <a:lnTo>
                  <a:pt x="121095" y="17769"/>
                </a:lnTo>
                <a:lnTo>
                  <a:pt x="121107" y="17765"/>
                </a:lnTo>
                <a:lnTo>
                  <a:pt x="121114" y="17770"/>
                </a:lnTo>
                <a:lnTo>
                  <a:pt x="121121" y="17773"/>
                </a:lnTo>
                <a:lnTo>
                  <a:pt x="121127" y="17775"/>
                </a:lnTo>
                <a:lnTo>
                  <a:pt x="121137" y="17770"/>
                </a:lnTo>
                <a:lnTo>
                  <a:pt x="121143" y="17761"/>
                </a:lnTo>
                <a:lnTo>
                  <a:pt x="121151" y="17753"/>
                </a:lnTo>
                <a:lnTo>
                  <a:pt x="121160" y="17753"/>
                </a:lnTo>
                <a:lnTo>
                  <a:pt x="121161" y="17753"/>
                </a:lnTo>
                <a:lnTo>
                  <a:pt x="121168" y="17755"/>
                </a:lnTo>
                <a:lnTo>
                  <a:pt x="121178" y="17764"/>
                </a:lnTo>
                <a:lnTo>
                  <a:pt x="121182" y="17770"/>
                </a:lnTo>
                <a:lnTo>
                  <a:pt x="121189" y="17781"/>
                </a:lnTo>
                <a:lnTo>
                  <a:pt x="121195" y="17789"/>
                </a:lnTo>
                <a:lnTo>
                  <a:pt x="121198" y="17800"/>
                </a:lnTo>
                <a:lnTo>
                  <a:pt x="121206" y="17804"/>
                </a:lnTo>
                <a:lnTo>
                  <a:pt x="121219" y="17799"/>
                </a:lnTo>
                <a:lnTo>
                  <a:pt x="121224" y="17798"/>
                </a:lnTo>
                <a:lnTo>
                  <a:pt x="121234" y="17798"/>
                </a:lnTo>
                <a:lnTo>
                  <a:pt x="121237" y="17800"/>
                </a:lnTo>
                <a:lnTo>
                  <a:pt x="121241" y="17803"/>
                </a:lnTo>
                <a:lnTo>
                  <a:pt x="121250" y="17810"/>
                </a:lnTo>
                <a:lnTo>
                  <a:pt x="121250" y="17823"/>
                </a:lnTo>
                <a:lnTo>
                  <a:pt x="121253" y="17834"/>
                </a:lnTo>
                <a:lnTo>
                  <a:pt x="121247" y="17856"/>
                </a:lnTo>
                <a:lnTo>
                  <a:pt x="121285" y="17897"/>
                </a:lnTo>
                <a:lnTo>
                  <a:pt x="121286" y="17905"/>
                </a:lnTo>
                <a:lnTo>
                  <a:pt x="121301" y="17905"/>
                </a:lnTo>
                <a:lnTo>
                  <a:pt x="121309" y="17908"/>
                </a:lnTo>
                <a:lnTo>
                  <a:pt x="121325" y="17921"/>
                </a:lnTo>
                <a:lnTo>
                  <a:pt x="121332" y="17924"/>
                </a:lnTo>
                <a:lnTo>
                  <a:pt x="121344" y="17931"/>
                </a:lnTo>
                <a:lnTo>
                  <a:pt x="121354" y="17936"/>
                </a:lnTo>
                <a:lnTo>
                  <a:pt x="121357" y="17939"/>
                </a:lnTo>
                <a:lnTo>
                  <a:pt x="121364" y="17950"/>
                </a:lnTo>
                <a:lnTo>
                  <a:pt x="121372" y="17957"/>
                </a:lnTo>
                <a:lnTo>
                  <a:pt x="121381" y="17957"/>
                </a:lnTo>
                <a:lnTo>
                  <a:pt x="121382" y="17957"/>
                </a:lnTo>
                <a:lnTo>
                  <a:pt x="121402" y="17958"/>
                </a:lnTo>
                <a:lnTo>
                  <a:pt x="121412" y="17966"/>
                </a:lnTo>
                <a:lnTo>
                  <a:pt x="121420" y="17970"/>
                </a:lnTo>
                <a:lnTo>
                  <a:pt x="121427" y="17976"/>
                </a:lnTo>
                <a:lnTo>
                  <a:pt x="121430" y="17989"/>
                </a:lnTo>
                <a:lnTo>
                  <a:pt x="121442" y="18004"/>
                </a:lnTo>
                <a:lnTo>
                  <a:pt x="121455" y="18010"/>
                </a:lnTo>
                <a:lnTo>
                  <a:pt x="121457" y="18011"/>
                </a:lnTo>
                <a:lnTo>
                  <a:pt x="121457" y="18011"/>
                </a:lnTo>
                <a:lnTo>
                  <a:pt x="121473" y="18016"/>
                </a:lnTo>
                <a:lnTo>
                  <a:pt x="121495" y="18019"/>
                </a:lnTo>
                <a:lnTo>
                  <a:pt x="121506" y="18019"/>
                </a:lnTo>
                <a:lnTo>
                  <a:pt x="121512" y="18019"/>
                </a:lnTo>
                <a:lnTo>
                  <a:pt x="121542" y="18036"/>
                </a:lnTo>
                <a:lnTo>
                  <a:pt x="121542" y="18036"/>
                </a:lnTo>
                <a:lnTo>
                  <a:pt x="121556" y="18031"/>
                </a:lnTo>
                <a:lnTo>
                  <a:pt x="121561" y="18029"/>
                </a:lnTo>
                <a:lnTo>
                  <a:pt x="121561" y="18026"/>
                </a:lnTo>
                <a:lnTo>
                  <a:pt x="121559" y="18014"/>
                </a:lnTo>
                <a:lnTo>
                  <a:pt x="121559" y="18008"/>
                </a:lnTo>
                <a:lnTo>
                  <a:pt x="121563" y="18006"/>
                </a:lnTo>
                <a:lnTo>
                  <a:pt x="121563" y="18006"/>
                </a:lnTo>
                <a:lnTo>
                  <a:pt x="121573" y="18012"/>
                </a:lnTo>
                <a:lnTo>
                  <a:pt x="121582" y="18019"/>
                </a:lnTo>
                <a:lnTo>
                  <a:pt x="121592" y="18023"/>
                </a:lnTo>
                <a:lnTo>
                  <a:pt x="121599" y="18030"/>
                </a:lnTo>
                <a:lnTo>
                  <a:pt x="121606" y="18041"/>
                </a:lnTo>
                <a:lnTo>
                  <a:pt x="121611" y="18048"/>
                </a:lnTo>
                <a:lnTo>
                  <a:pt x="121625" y="18050"/>
                </a:lnTo>
                <a:lnTo>
                  <a:pt x="121625" y="18050"/>
                </a:lnTo>
                <a:lnTo>
                  <a:pt x="121633" y="18048"/>
                </a:lnTo>
                <a:lnTo>
                  <a:pt x="121633" y="18048"/>
                </a:lnTo>
                <a:lnTo>
                  <a:pt x="121639" y="18048"/>
                </a:lnTo>
                <a:lnTo>
                  <a:pt x="121639" y="18048"/>
                </a:lnTo>
                <a:lnTo>
                  <a:pt x="121674" y="18042"/>
                </a:lnTo>
                <a:lnTo>
                  <a:pt x="121678" y="18038"/>
                </a:lnTo>
                <a:lnTo>
                  <a:pt x="121684" y="18037"/>
                </a:lnTo>
                <a:lnTo>
                  <a:pt x="121684" y="18037"/>
                </a:lnTo>
                <a:lnTo>
                  <a:pt x="121692" y="18037"/>
                </a:lnTo>
                <a:lnTo>
                  <a:pt x="121700" y="18038"/>
                </a:lnTo>
                <a:lnTo>
                  <a:pt x="121707" y="18041"/>
                </a:lnTo>
                <a:lnTo>
                  <a:pt x="121707" y="18041"/>
                </a:lnTo>
                <a:lnTo>
                  <a:pt x="121728" y="18036"/>
                </a:lnTo>
                <a:lnTo>
                  <a:pt x="121732" y="18033"/>
                </a:lnTo>
                <a:lnTo>
                  <a:pt x="121732" y="18033"/>
                </a:lnTo>
                <a:lnTo>
                  <a:pt x="121769" y="18036"/>
                </a:lnTo>
                <a:lnTo>
                  <a:pt x="121776" y="18040"/>
                </a:lnTo>
                <a:lnTo>
                  <a:pt x="121776" y="18040"/>
                </a:lnTo>
                <a:lnTo>
                  <a:pt x="121809" y="18037"/>
                </a:lnTo>
                <a:lnTo>
                  <a:pt x="121809" y="18037"/>
                </a:lnTo>
                <a:lnTo>
                  <a:pt x="121828" y="18037"/>
                </a:lnTo>
                <a:lnTo>
                  <a:pt x="121838" y="18038"/>
                </a:lnTo>
                <a:lnTo>
                  <a:pt x="121857" y="18042"/>
                </a:lnTo>
                <a:lnTo>
                  <a:pt x="121857" y="18042"/>
                </a:lnTo>
                <a:lnTo>
                  <a:pt x="121891" y="18041"/>
                </a:lnTo>
                <a:lnTo>
                  <a:pt x="121903" y="18034"/>
                </a:lnTo>
                <a:lnTo>
                  <a:pt x="121915" y="18026"/>
                </a:lnTo>
                <a:lnTo>
                  <a:pt x="121918" y="18016"/>
                </a:lnTo>
                <a:lnTo>
                  <a:pt x="121921" y="18014"/>
                </a:lnTo>
                <a:lnTo>
                  <a:pt x="121921" y="18014"/>
                </a:lnTo>
                <a:lnTo>
                  <a:pt x="121935" y="18014"/>
                </a:lnTo>
                <a:lnTo>
                  <a:pt x="121948" y="18014"/>
                </a:lnTo>
                <a:lnTo>
                  <a:pt x="121950" y="18014"/>
                </a:lnTo>
                <a:lnTo>
                  <a:pt x="121956" y="18014"/>
                </a:lnTo>
                <a:lnTo>
                  <a:pt x="121972" y="18022"/>
                </a:lnTo>
                <a:lnTo>
                  <a:pt x="121977" y="18022"/>
                </a:lnTo>
                <a:lnTo>
                  <a:pt x="121980" y="18022"/>
                </a:lnTo>
                <a:lnTo>
                  <a:pt x="121980" y="18022"/>
                </a:lnTo>
                <a:lnTo>
                  <a:pt x="122001" y="18018"/>
                </a:lnTo>
                <a:lnTo>
                  <a:pt x="122010" y="18010"/>
                </a:lnTo>
                <a:lnTo>
                  <a:pt x="122017" y="18003"/>
                </a:lnTo>
                <a:lnTo>
                  <a:pt x="122017" y="18003"/>
                </a:lnTo>
                <a:lnTo>
                  <a:pt x="122021" y="18003"/>
                </a:lnTo>
                <a:lnTo>
                  <a:pt x="122029" y="18012"/>
                </a:lnTo>
                <a:lnTo>
                  <a:pt x="122034" y="18019"/>
                </a:lnTo>
                <a:lnTo>
                  <a:pt x="122041" y="18026"/>
                </a:lnTo>
                <a:lnTo>
                  <a:pt x="122053" y="18031"/>
                </a:lnTo>
                <a:lnTo>
                  <a:pt x="122055" y="18034"/>
                </a:lnTo>
                <a:lnTo>
                  <a:pt x="122065" y="18037"/>
                </a:lnTo>
                <a:lnTo>
                  <a:pt x="122073" y="18037"/>
                </a:lnTo>
                <a:lnTo>
                  <a:pt x="122073" y="18037"/>
                </a:lnTo>
                <a:lnTo>
                  <a:pt x="122080" y="18034"/>
                </a:lnTo>
                <a:lnTo>
                  <a:pt x="122083" y="18031"/>
                </a:lnTo>
                <a:lnTo>
                  <a:pt x="122087" y="18025"/>
                </a:lnTo>
                <a:lnTo>
                  <a:pt x="122090" y="18019"/>
                </a:lnTo>
                <a:lnTo>
                  <a:pt x="122093" y="18008"/>
                </a:lnTo>
                <a:lnTo>
                  <a:pt x="122096" y="18002"/>
                </a:lnTo>
                <a:lnTo>
                  <a:pt x="122096" y="17987"/>
                </a:lnTo>
                <a:lnTo>
                  <a:pt x="122096" y="17987"/>
                </a:lnTo>
                <a:lnTo>
                  <a:pt x="122110" y="17985"/>
                </a:lnTo>
                <a:lnTo>
                  <a:pt x="122129" y="17985"/>
                </a:lnTo>
                <a:lnTo>
                  <a:pt x="122130" y="17985"/>
                </a:lnTo>
                <a:lnTo>
                  <a:pt x="122135" y="17982"/>
                </a:lnTo>
                <a:lnTo>
                  <a:pt x="122152" y="17969"/>
                </a:lnTo>
                <a:lnTo>
                  <a:pt x="122168" y="17959"/>
                </a:lnTo>
                <a:lnTo>
                  <a:pt x="122166" y="17955"/>
                </a:lnTo>
                <a:lnTo>
                  <a:pt x="122177" y="17944"/>
                </a:lnTo>
                <a:lnTo>
                  <a:pt x="122177" y="17944"/>
                </a:lnTo>
                <a:lnTo>
                  <a:pt x="122197" y="17950"/>
                </a:lnTo>
                <a:lnTo>
                  <a:pt x="122214" y="17955"/>
                </a:lnTo>
                <a:lnTo>
                  <a:pt x="122218" y="17955"/>
                </a:lnTo>
                <a:lnTo>
                  <a:pt x="122221" y="17955"/>
                </a:lnTo>
                <a:lnTo>
                  <a:pt x="122221" y="17955"/>
                </a:lnTo>
                <a:lnTo>
                  <a:pt x="122221" y="17947"/>
                </a:lnTo>
                <a:lnTo>
                  <a:pt x="122218" y="17939"/>
                </a:lnTo>
                <a:lnTo>
                  <a:pt x="122232" y="17929"/>
                </a:lnTo>
                <a:lnTo>
                  <a:pt x="122240" y="17927"/>
                </a:lnTo>
                <a:lnTo>
                  <a:pt x="122240" y="17927"/>
                </a:lnTo>
                <a:lnTo>
                  <a:pt x="122240" y="17927"/>
                </a:lnTo>
                <a:lnTo>
                  <a:pt x="122249" y="17927"/>
                </a:lnTo>
                <a:lnTo>
                  <a:pt x="122249" y="17927"/>
                </a:lnTo>
                <a:lnTo>
                  <a:pt x="122255" y="17928"/>
                </a:lnTo>
                <a:lnTo>
                  <a:pt x="122255" y="17928"/>
                </a:lnTo>
                <a:lnTo>
                  <a:pt x="122269" y="17939"/>
                </a:lnTo>
                <a:lnTo>
                  <a:pt x="122278" y="17951"/>
                </a:lnTo>
                <a:lnTo>
                  <a:pt x="122279" y="17962"/>
                </a:lnTo>
                <a:lnTo>
                  <a:pt x="122290" y="17980"/>
                </a:lnTo>
                <a:lnTo>
                  <a:pt x="122303" y="17980"/>
                </a:lnTo>
                <a:lnTo>
                  <a:pt x="122322" y="18005"/>
                </a:lnTo>
                <a:lnTo>
                  <a:pt x="122322" y="18005"/>
                </a:lnTo>
                <a:lnTo>
                  <a:pt x="122342" y="18003"/>
                </a:lnTo>
                <a:lnTo>
                  <a:pt x="122377" y="18013"/>
                </a:lnTo>
                <a:lnTo>
                  <a:pt x="122420" y="18022"/>
                </a:lnTo>
                <a:lnTo>
                  <a:pt x="122445" y="18022"/>
                </a:lnTo>
                <a:lnTo>
                  <a:pt x="122445" y="18022"/>
                </a:lnTo>
                <a:lnTo>
                  <a:pt x="122467" y="18013"/>
                </a:lnTo>
                <a:lnTo>
                  <a:pt x="122467" y="18013"/>
                </a:lnTo>
                <a:lnTo>
                  <a:pt x="122494" y="18013"/>
                </a:lnTo>
                <a:lnTo>
                  <a:pt x="122494" y="18013"/>
                </a:lnTo>
                <a:lnTo>
                  <a:pt x="122509" y="18004"/>
                </a:lnTo>
                <a:lnTo>
                  <a:pt x="122509" y="18004"/>
                </a:lnTo>
                <a:lnTo>
                  <a:pt x="122531" y="18013"/>
                </a:lnTo>
                <a:lnTo>
                  <a:pt x="122536" y="18020"/>
                </a:lnTo>
                <a:lnTo>
                  <a:pt x="122546" y="18034"/>
                </a:lnTo>
                <a:lnTo>
                  <a:pt x="122550" y="18033"/>
                </a:lnTo>
                <a:lnTo>
                  <a:pt x="122560" y="18028"/>
                </a:lnTo>
                <a:lnTo>
                  <a:pt x="122560" y="18028"/>
                </a:lnTo>
                <a:lnTo>
                  <a:pt x="122575" y="18029"/>
                </a:lnTo>
                <a:lnTo>
                  <a:pt x="122591" y="18041"/>
                </a:lnTo>
                <a:lnTo>
                  <a:pt x="122593" y="18056"/>
                </a:lnTo>
                <a:lnTo>
                  <a:pt x="122607" y="18064"/>
                </a:lnTo>
                <a:lnTo>
                  <a:pt x="122607" y="18064"/>
                </a:lnTo>
                <a:lnTo>
                  <a:pt x="122617" y="18049"/>
                </a:lnTo>
                <a:lnTo>
                  <a:pt x="122625" y="18044"/>
                </a:lnTo>
                <a:lnTo>
                  <a:pt x="122625" y="18044"/>
                </a:lnTo>
                <a:lnTo>
                  <a:pt x="122635" y="18046"/>
                </a:lnTo>
                <a:lnTo>
                  <a:pt x="122644" y="18047"/>
                </a:lnTo>
                <a:lnTo>
                  <a:pt x="122676" y="18054"/>
                </a:lnTo>
                <a:lnTo>
                  <a:pt x="122698" y="18060"/>
                </a:lnTo>
                <a:lnTo>
                  <a:pt x="122716" y="18065"/>
                </a:lnTo>
                <a:lnTo>
                  <a:pt x="122716" y="18065"/>
                </a:lnTo>
                <a:lnTo>
                  <a:pt x="122763" y="17899"/>
                </a:lnTo>
                <a:lnTo>
                  <a:pt x="122763" y="17897"/>
                </a:lnTo>
                <a:lnTo>
                  <a:pt x="122768" y="17881"/>
                </a:lnTo>
                <a:lnTo>
                  <a:pt x="122835" y="17646"/>
                </a:lnTo>
                <a:lnTo>
                  <a:pt x="122888" y="17462"/>
                </a:lnTo>
                <a:lnTo>
                  <a:pt x="122888" y="17462"/>
                </a:lnTo>
                <a:lnTo>
                  <a:pt x="122961" y="17207"/>
                </a:lnTo>
                <a:lnTo>
                  <a:pt x="122962" y="17206"/>
                </a:lnTo>
                <a:lnTo>
                  <a:pt x="122993" y="17096"/>
                </a:lnTo>
                <a:lnTo>
                  <a:pt x="123039" y="16938"/>
                </a:lnTo>
                <a:lnTo>
                  <a:pt x="123039" y="16937"/>
                </a:lnTo>
                <a:lnTo>
                  <a:pt x="123043" y="16922"/>
                </a:lnTo>
                <a:lnTo>
                  <a:pt x="123081" y="16798"/>
                </a:lnTo>
                <a:lnTo>
                  <a:pt x="123102" y="16706"/>
                </a:lnTo>
                <a:lnTo>
                  <a:pt x="123112" y="16663"/>
                </a:lnTo>
                <a:lnTo>
                  <a:pt x="123112" y="16662"/>
                </a:lnTo>
                <a:lnTo>
                  <a:pt x="123113" y="16659"/>
                </a:lnTo>
                <a:lnTo>
                  <a:pt x="123138" y="16546"/>
                </a:lnTo>
                <a:lnTo>
                  <a:pt x="123147" y="16508"/>
                </a:lnTo>
                <a:lnTo>
                  <a:pt x="123151" y="16491"/>
                </a:lnTo>
                <a:lnTo>
                  <a:pt x="123270" y="16612"/>
                </a:lnTo>
                <a:lnTo>
                  <a:pt x="123270" y="16612"/>
                </a:lnTo>
                <a:lnTo>
                  <a:pt x="123302" y="16645"/>
                </a:lnTo>
                <a:lnTo>
                  <a:pt x="123319" y="16663"/>
                </a:lnTo>
                <a:lnTo>
                  <a:pt x="123320" y="16664"/>
                </a:lnTo>
                <a:lnTo>
                  <a:pt x="123320" y="16664"/>
                </a:lnTo>
                <a:lnTo>
                  <a:pt x="123410" y="16755"/>
                </a:lnTo>
                <a:lnTo>
                  <a:pt x="123432" y="16779"/>
                </a:lnTo>
                <a:lnTo>
                  <a:pt x="123441" y="16788"/>
                </a:lnTo>
                <a:lnTo>
                  <a:pt x="123459" y="16820"/>
                </a:lnTo>
                <a:lnTo>
                  <a:pt x="123483" y="16841"/>
                </a:lnTo>
                <a:lnTo>
                  <a:pt x="123501" y="16848"/>
                </a:lnTo>
                <a:lnTo>
                  <a:pt x="123676" y="17027"/>
                </a:lnTo>
                <a:lnTo>
                  <a:pt x="123703" y="17053"/>
                </a:lnTo>
                <a:lnTo>
                  <a:pt x="123993" y="17333"/>
                </a:lnTo>
                <a:lnTo>
                  <a:pt x="123997" y="17337"/>
                </a:lnTo>
                <a:lnTo>
                  <a:pt x="124172" y="17505"/>
                </a:lnTo>
                <a:lnTo>
                  <a:pt x="124172" y="17505"/>
                </a:lnTo>
                <a:lnTo>
                  <a:pt x="124349" y="17098"/>
                </a:lnTo>
                <a:lnTo>
                  <a:pt x="124576" y="16550"/>
                </a:lnTo>
                <a:lnTo>
                  <a:pt x="124642" y="16391"/>
                </a:lnTo>
                <a:lnTo>
                  <a:pt x="124662" y="16334"/>
                </a:lnTo>
                <a:lnTo>
                  <a:pt x="124725" y="16155"/>
                </a:lnTo>
                <a:lnTo>
                  <a:pt x="124779" y="16002"/>
                </a:lnTo>
                <a:lnTo>
                  <a:pt x="124866" y="15755"/>
                </a:lnTo>
                <a:lnTo>
                  <a:pt x="124868" y="15749"/>
                </a:lnTo>
                <a:lnTo>
                  <a:pt x="125061" y="15203"/>
                </a:lnTo>
                <a:lnTo>
                  <a:pt x="125112" y="15057"/>
                </a:lnTo>
                <a:lnTo>
                  <a:pt x="125194" y="14824"/>
                </a:lnTo>
                <a:lnTo>
                  <a:pt x="125218" y="14757"/>
                </a:lnTo>
                <a:lnTo>
                  <a:pt x="125278" y="14586"/>
                </a:lnTo>
                <a:lnTo>
                  <a:pt x="125298" y="14530"/>
                </a:lnTo>
                <a:lnTo>
                  <a:pt x="125299" y="14526"/>
                </a:lnTo>
                <a:lnTo>
                  <a:pt x="125371" y="14323"/>
                </a:lnTo>
                <a:lnTo>
                  <a:pt x="125421" y="14181"/>
                </a:lnTo>
                <a:lnTo>
                  <a:pt x="125485" y="13273"/>
                </a:lnTo>
                <a:lnTo>
                  <a:pt x="125588" y="11814"/>
                </a:lnTo>
                <a:lnTo>
                  <a:pt x="125616" y="11417"/>
                </a:lnTo>
                <a:lnTo>
                  <a:pt x="125614" y="11380"/>
                </a:lnTo>
                <a:lnTo>
                  <a:pt x="125607" y="11223"/>
                </a:lnTo>
                <a:lnTo>
                  <a:pt x="125579" y="11162"/>
                </a:lnTo>
                <a:lnTo>
                  <a:pt x="125577" y="11152"/>
                </a:lnTo>
                <a:lnTo>
                  <a:pt x="125575" y="11141"/>
                </a:lnTo>
                <a:lnTo>
                  <a:pt x="125573" y="11089"/>
                </a:lnTo>
                <a:lnTo>
                  <a:pt x="125577" y="11084"/>
                </a:lnTo>
                <a:lnTo>
                  <a:pt x="125581" y="11079"/>
                </a:lnTo>
                <a:lnTo>
                  <a:pt x="125580" y="11039"/>
                </a:lnTo>
                <a:lnTo>
                  <a:pt x="125575" y="10696"/>
                </a:lnTo>
                <a:lnTo>
                  <a:pt x="125558" y="10155"/>
                </a:lnTo>
                <a:lnTo>
                  <a:pt x="125546" y="9738"/>
                </a:lnTo>
                <a:lnTo>
                  <a:pt x="125542" y="9656"/>
                </a:lnTo>
                <a:lnTo>
                  <a:pt x="125540" y="9603"/>
                </a:lnTo>
                <a:lnTo>
                  <a:pt x="125533" y="9422"/>
                </a:lnTo>
                <a:lnTo>
                  <a:pt x="125525" y="9232"/>
                </a:lnTo>
                <a:lnTo>
                  <a:pt x="125520" y="9129"/>
                </a:lnTo>
                <a:lnTo>
                  <a:pt x="125516" y="9018"/>
                </a:lnTo>
                <a:lnTo>
                  <a:pt x="125512" y="8938"/>
                </a:lnTo>
                <a:lnTo>
                  <a:pt x="125505" y="8772"/>
                </a:lnTo>
                <a:lnTo>
                  <a:pt x="125505" y="8752"/>
                </a:lnTo>
                <a:lnTo>
                  <a:pt x="125499" y="8626"/>
                </a:lnTo>
                <a:lnTo>
                  <a:pt x="125496" y="8543"/>
                </a:lnTo>
                <a:lnTo>
                  <a:pt x="125490" y="8399"/>
                </a:lnTo>
                <a:lnTo>
                  <a:pt x="125489" y="8385"/>
                </a:lnTo>
                <a:lnTo>
                  <a:pt x="125484" y="8250"/>
                </a:lnTo>
                <a:lnTo>
                  <a:pt x="125476" y="8059"/>
                </a:lnTo>
                <a:lnTo>
                  <a:pt x="125435" y="8059"/>
                </a:lnTo>
                <a:lnTo>
                  <a:pt x="125190" y="8064"/>
                </a:lnTo>
                <a:lnTo>
                  <a:pt x="124465" y="8085"/>
                </a:lnTo>
                <a:lnTo>
                  <a:pt x="121417" y="8173"/>
                </a:lnTo>
                <a:lnTo>
                  <a:pt x="121151" y="8181"/>
                </a:lnTo>
                <a:lnTo>
                  <a:pt x="119696" y="8223"/>
                </a:lnTo>
                <a:lnTo>
                  <a:pt x="119687" y="8224"/>
                </a:lnTo>
                <a:lnTo>
                  <a:pt x="118531" y="8258"/>
                </a:lnTo>
                <a:lnTo>
                  <a:pt x="117373" y="8292"/>
                </a:lnTo>
                <a:lnTo>
                  <a:pt x="117374" y="8291"/>
                </a:lnTo>
                <a:lnTo>
                  <a:pt x="117378" y="8277"/>
                </a:lnTo>
                <a:lnTo>
                  <a:pt x="117403" y="8197"/>
                </a:lnTo>
                <a:lnTo>
                  <a:pt x="117408" y="8184"/>
                </a:lnTo>
                <a:lnTo>
                  <a:pt x="117430" y="8139"/>
                </a:lnTo>
                <a:lnTo>
                  <a:pt x="117435" y="8124"/>
                </a:lnTo>
                <a:lnTo>
                  <a:pt x="117457" y="8085"/>
                </a:lnTo>
                <a:lnTo>
                  <a:pt x="117464" y="8071"/>
                </a:lnTo>
                <a:lnTo>
                  <a:pt x="117467" y="8067"/>
                </a:lnTo>
                <a:lnTo>
                  <a:pt x="117477" y="8053"/>
                </a:lnTo>
                <a:lnTo>
                  <a:pt x="117486" y="8012"/>
                </a:lnTo>
                <a:lnTo>
                  <a:pt x="117494" y="7945"/>
                </a:lnTo>
                <a:lnTo>
                  <a:pt x="117484" y="7878"/>
                </a:lnTo>
                <a:lnTo>
                  <a:pt x="117460" y="7819"/>
                </a:lnTo>
                <a:lnTo>
                  <a:pt x="117410" y="7730"/>
                </a:lnTo>
                <a:lnTo>
                  <a:pt x="117398" y="7709"/>
                </a:lnTo>
                <a:lnTo>
                  <a:pt x="117389" y="7688"/>
                </a:lnTo>
                <a:lnTo>
                  <a:pt x="117382" y="7672"/>
                </a:lnTo>
                <a:lnTo>
                  <a:pt x="117379" y="7668"/>
                </a:lnTo>
                <a:lnTo>
                  <a:pt x="117377" y="7663"/>
                </a:lnTo>
                <a:lnTo>
                  <a:pt x="117373" y="7654"/>
                </a:lnTo>
                <a:lnTo>
                  <a:pt x="117341" y="7585"/>
                </a:lnTo>
                <a:lnTo>
                  <a:pt x="117229" y="7402"/>
                </a:lnTo>
                <a:lnTo>
                  <a:pt x="117177" y="7292"/>
                </a:lnTo>
                <a:lnTo>
                  <a:pt x="117136" y="7232"/>
                </a:lnTo>
                <a:lnTo>
                  <a:pt x="116983" y="7080"/>
                </a:lnTo>
                <a:lnTo>
                  <a:pt x="116979" y="7077"/>
                </a:lnTo>
                <a:lnTo>
                  <a:pt x="116945" y="7071"/>
                </a:lnTo>
                <a:lnTo>
                  <a:pt x="116920" y="7066"/>
                </a:lnTo>
                <a:lnTo>
                  <a:pt x="116892" y="7056"/>
                </a:lnTo>
                <a:lnTo>
                  <a:pt x="116890" y="7054"/>
                </a:lnTo>
                <a:lnTo>
                  <a:pt x="116890" y="7054"/>
                </a:lnTo>
                <a:lnTo>
                  <a:pt x="116890" y="7054"/>
                </a:lnTo>
                <a:lnTo>
                  <a:pt x="116868" y="7035"/>
                </a:lnTo>
                <a:lnTo>
                  <a:pt x="116864" y="7001"/>
                </a:lnTo>
                <a:lnTo>
                  <a:pt x="116865" y="6998"/>
                </a:lnTo>
                <a:lnTo>
                  <a:pt x="116866" y="6995"/>
                </a:lnTo>
                <a:lnTo>
                  <a:pt x="116869" y="6981"/>
                </a:lnTo>
                <a:lnTo>
                  <a:pt x="116863" y="6958"/>
                </a:lnTo>
                <a:lnTo>
                  <a:pt x="116856" y="6950"/>
                </a:lnTo>
                <a:lnTo>
                  <a:pt x="116856" y="6950"/>
                </a:lnTo>
                <a:lnTo>
                  <a:pt x="116840" y="6934"/>
                </a:lnTo>
                <a:lnTo>
                  <a:pt x="116838" y="6922"/>
                </a:lnTo>
                <a:lnTo>
                  <a:pt x="116834" y="6901"/>
                </a:lnTo>
                <a:lnTo>
                  <a:pt x="116829" y="6893"/>
                </a:lnTo>
                <a:lnTo>
                  <a:pt x="116806" y="6858"/>
                </a:lnTo>
                <a:lnTo>
                  <a:pt x="116797" y="6826"/>
                </a:lnTo>
                <a:lnTo>
                  <a:pt x="116786" y="6814"/>
                </a:lnTo>
                <a:lnTo>
                  <a:pt x="116774" y="6803"/>
                </a:lnTo>
                <a:lnTo>
                  <a:pt x="116759" y="6794"/>
                </a:lnTo>
                <a:lnTo>
                  <a:pt x="116749" y="6788"/>
                </a:lnTo>
                <a:lnTo>
                  <a:pt x="116749" y="6787"/>
                </a:lnTo>
                <a:lnTo>
                  <a:pt x="116748" y="6786"/>
                </a:lnTo>
                <a:lnTo>
                  <a:pt x="116733" y="6766"/>
                </a:lnTo>
                <a:lnTo>
                  <a:pt x="116733" y="6763"/>
                </a:lnTo>
                <a:lnTo>
                  <a:pt x="116733" y="6762"/>
                </a:lnTo>
                <a:lnTo>
                  <a:pt x="116733" y="6748"/>
                </a:lnTo>
                <a:lnTo>
                  <a:pt x="116720" y="6737"/>
                </a:lnTo>
                <a:lnTo>
                  <a:pt x="116709" y="6719"/>
                </a:lnTo>
                <a:lnTo>
                  <a:pt x="116707" y="6716"/>
                </a:lnTo>
                <a:lnTo>
                  <a:pt x="116707" y="6710"/>
                </a:lnTo>
                <a:lnTo>
                  <a:pt x="116707" y="6696"/>
                </a:lnTo>
                <a:lnTo>
                  <a:pt x="116703" y="6689"/>
                </a:lnTo>
                <a:lnTo>
                  <a:pt x="116695" y="6677"/>
                </a:lnTo>
                <a:lnTo>
                  <a:pt x="116683" y="6655"/>
                </a:lnTo>
                <a:lnTo>
                  <a:pt x="116668" y="6639"/>
                </a:lnTo>
                <a:lnTo>
                  <a:pt x="116670" y="6628"/>
                </a:lnTo>
                <a:lnTo>
                  <a:pt x="116671" y="6616"/>
                </a:lnTo>
                <a:lnTo>
                  <a:pt x="116664" y="6589"/>
                </a:lnTo>
                <a:lnTo>
                  <a:pt x="116663" y="6586"/>
                </a:lnTo>
                <a:lnTo>
                  <a:pt x="116662" y="6580"/>
                </a:lnTo>
                <a:lnTo>
                  <a:pt x="116660" y="6572"/>
                </a:lnTo>
                <a:lnTo>
                  <a:pt x="116659" y="6569"/>
                </a:lnTo>
                <a:lnTo>
                  <a:pt x="116652" y="6529"/>
                </a:lnTo>
                <a:lnTo>
                  <a:pt x="116643" y="6513"/>
                </a:lnTo>
                <a:lnTo>
                  <a:pt x="116639" y="6504"/>
                </a:lnTo>
                <a:lnTo>
                  <a:pt x="116636" y="6500"/>
                </a:lnTo>
                <a:lnTo>
                  <a:pt x="116630" y="6488"/>
                </a:lnTo>
                <a:lnTo>
                  <a:pt x="116602" y="6438"/>
                </a:lnTo>
                <a:lnTo>
                  <a:pt x="116601" y="6407"/>
                </a:lnTo>
                <a:lnTo>
                  <a:pt x="116601" y="6356"/>
                </a:lnTo>
                <a:lnTo>
                  <a:pt x="116598" y="6351"/>
                </a:lnTo>
                <a:lnTo>
                  <a:pt x="116584" y="6329"/>
                </a:lnTo>
                <a:lnTo>
                  <a:pt x="116582" y="6329"/>
                </a:lnTo>
                <a:lnTo>
                  <a:pt x="116569" y="6323"/>
                </a:lnTo>
                <a:lnTo>
                  <a:pt x="116563" y="6316"/>
                </a:lnTo>
                <a:lnTo>
                  <a:pt x="116560" y="6314"/>
                </a:lnTo>
                <a:lnTo>
                  <a:pt x="116539" y="6295"/>
                </a:lnTo>
                <a:lnTo>
                  <a:pt x="116525" y="6284"/>
                </a:lnTo>
                <a:lnTo>
                  <a:pt x="116517" y="6277"/>
                </a:lnTo>
                <a:lnTo>
                  <a:pt x="116510" y="6272"/>
                </a:lnTo>
                <a:lnTo>
                  <a:pt x="116487" y="6258"/>
                </a:lnTo>
                <a:lnTo>
                  <a:pt x="116485" y="6257"/>
                </a:lnTo>
                <a:lnTo>
                  <a:pt x="116473" y="6249"/>
                </a:lnTo>
                <a:lnTo>
                  <a:pt x="116466" y="6207"/>
                </a:lnTo>
                <a:lnTo>
                  <a:pt x="116445" y="6172"/>
                </a:lnTo>
                <a:lnTo>
                  <a:pt x="116426" y="6132"/>
                </a:lnTo>
                <a:lnTo>
                  <a:pt x="116407" y="6108"/>
                </a:lnTo>
                <a:lnTo>
                  <a:pt x="116400" y="6099"/>
                </a:lnTo>
                <a:lnTo>
                  <a:pt x="116396" y="6060"/>
                </a:lnTo>
                <a:lnTo>
                  <a:pt x="116395" y="6049"/>
                </a:lnTo>
                <a:lnTo>
                  <a:pt x="116398" y="6044"/>
                </a:lnTo>
                <a:lnTo>
                  <a:pt x="116422" y="6001"/>
                </a:lnTo>
                <a:lnTo>
                  <a:pt x="116429" y="5986"/>
                </a:lnTo>
                <a:lnTo>
                  <a:pt x="116429" y="5985"/>
                </a:lnTo>
                <a:lnTo>
                  <a:pt x="116435" y="5971"/>
                </a:lnTo>
                <a:lnTo>
                  <a:pt x="116436" y="5957"/>
                </a:lnTo>
                <a:lnTo>
                  <a:pt x="116437" y="5924"/>
                </a:lnTo>
                <a:lnTo>
                  <a:pt x="116456" y="5906"/>
                </a:lnTo>
                <a:lnTo>
                  <a:pt x="116468" y="5904"/>
                </a:lnTo>
                <a:lnTo>
                  <a:pt x="116480" y="5902"/>
                </a:lnTo>
                <a:lnTo>
                  <a:pt x="116518" y="5902"/>
                </a:lnTo>
                <a:lnTo>
                  <a:pt x="116508" y="5870"/>
                </a:lnTo>
                <a:lnTo>
                  <a:pt x="116498" y="5864"/>
                </a:lnTo>
                <a:lnTo>
                  <a:pt x="116460" y="5842"/>
                </a:lnTo>
                <a:lnTo>
                  <a:pt x="116455" y="5817"/>
                </a:lnTo>
                <a:lnTo>
                  <a:pt x="116479" y="5788"/>
                </a:lnTo>
                <a:lnTo>
                  <a:pt x="116485" y="5778"/>
                </a:lnTo>
                <a:lnTo>
                  <a:pt x="116540" y="5768"/>
                </a:lnTo>
                <a:lnTo>
                  <a:pt x="116562" y="5741"/>
                </a:lnTo>
                <a:lnTo>
                  <a:pt x="116600" y="5729"/>
                </a:lnTo>
                <a:lnTo>
                  <a:pt x="116622" y="5730"/>
                </a:lnTo>
                <a:lnTo>
                  <a:pt x="116650" y="5731"/>
                </a:lnTo>
                <a:lnTo>
                  <a:pt x="116660" y="5719"/>
                </a:lnTo>
                <a:lnTo>
                  <a:pt x="116662" y="5716"/>
                </a:lnTo>
                <a:lnTo>
                  <a:pt x="116695" y="5699"/>
                </a:lnTo>
                <a:lnTo>
                  <a:pt x="116709" y="5707"/>
                </a:lnTo>
                <a:lnTo>
                  <a:pt x="116726" y="5716"/>
                </a:lnTo>
                <a:lnTo>
                  <a:pt x="116759" y="5695"/>
                </a:lnTo>
                <a:lnTo>
                  <a:pt x="116768" y="5679"/>
                </a:lnTo>
                <a:lnTo>
                  <a:pt x="116773" y="5670"/>
                </a:lnTo>
                <a:lnTo>
                  <a:pt x="116796" y="5660"/>
                </a:lnTo>
                <a:lnTo>
                  <a:pt x="116832" y="5653"/>
                </a:lnTo>
                <a:lnTo>
                  <a:pt x="116834" y="5653"/>
                </a:lnTo>
                <a:lnTo>
                  <a:pt x="116909" y="5621"/>
                </a:lnTo>
                <a:lnTo>
                  <a:pt x="116911" y="5614"/>
                </a:lnTo>
                <a:lnTo>
                  <a:pt x="116913" y="5605"/>
                </a:lnTo>
                <a:lnTo>
                  <a:pt x="116923" y="5571"/>
                </a:lnTo>
                <a:lnTo>
                  <a:pt x="116979" y="5553"/>
                </a:lnTo>
                <a:lnTo>
                  <a:pt x="117036" y="5458"/>
                </a:lnTo>
                <a:lnTo>
                  <a:pt x="117059" y="5432"/>
                </a:lnTo>
                <a:lnTo>
                  <a:pt x="117059" y="5432"/>
                </a:lnTo>
                <a:lnTo>
                  <a:pt x="117092" y="5395"/>
                </a:lnTo>
                <a:lnTo>
                  <a:pt x="117136" y="5369"/>
                </a:lnTo>
                <a:lnTo>
                  <a:pt x="117153" y="5359"/>
                </a:lnTo>
                <a:lnTo>
                  <a:pt x="117235" y="5338"/>
                </a:lnTo>
                <a:lnTo>
                  <a:pt x="117252" y="5300"/>
                </a:lnTo>
                <a:lnTo>
                  <a:pt x="117284" y="5227"/>
                </a:lnTo>
                <a:lnTo>
                  <a:pt x="117331" y="5186"/>
                </a:lnTo>
                <a:lnTo>
                  <a:pt x="117426" y="5094"/>
                </a:lnTo>
                <a:lnTo>
                  <a:pt x="117442" y="5028"/>
                </a:lnTo>
                <a:lnTo>
                  <a:pt x="117442" y="5028"/>
                </a:lnTo>
                <a:lnTo>
                  <a:pt x="117445" y="5012"/>
                </a:lnTo>
                <a:lnTo>
                  <a:pt x="117445" y="5012"/>
                </a:lnTo>
                <a:lnTo>
                  <a:pt x="117449" y="4996"/>
                </a:lnTo>
                <a:lnTo>
                  <a:pt x="117443" y="4903"/>
                </a:lnTo>
                <a:lnTo>
                  <a:pt x="117432" y="4822"/>
                </a:lnTo>
                <a:lnTo>
                  <a:pt x="117432" y="4822"/>
                </a:lnTo>
                <a:lnTo>
                  <a:pt x="117432" y="4822"/>
                </a:lnTo>
                <a:lnTo>
                  <a:pt x="117442" y="4801"/>
                </a:lnTo>
                <a:lnTo>
                  <a:pt x="117449" y="4784"/>
                </a:lnTo>
                <a:lnTo>
                  <a:pt x="117483" y="4762"/>
                </a:lnTo>
                <a:lnTo>
                  <a:pt x="117496" y="4701"/>
                </a:lnTo>
                <a:lnTo>
                  <a:pt x="117505" y="4654"/>
                </a:lnTo>
                <a:lnTo>
                  <a:pt x="117501" y="4627"/>
                </a:lnTo>
                <a:lnTo>
                  <a:pt x="117500" y="4621"/>
                </a:lnTo>
                <a:lnTo>
                  <a:pt x="117483" y="4594"/>
                </a:lnTo>
                <a:lnTo>
                  <a:pt x="117472" y="4583"/>
                </a:lnTo>
                <a:lnTo>
                  <a:pt x="117464" y="4576"/>
                </a:lnTo>
                <a:lnTo>
                  <a:pt x="117449" y="4561"/>
                </a:lnTo>
                <a:lnTo>
                  <a:pt x="117426" y="4561"/>
                </a:lnTo>
                <a:lnTo>
                  <a:pt x="117387" y="4561"/>
                </a:lnTo>
                <a:lnTo>
                  <a:pt x="117354" y="4564"/>
                </a:lnTo>
                <a:lnTo>
                  <a:pt x="117206" y="4578"/>
                </a:lnTo>
                <a:lnTo>
                  <a:pt x="117037" y="4654"/>
                </a:lnTo>
                <a:lnTo>
                  <a:pt x="116913" y="4697"/>
                </a:lnTo>
                <a:lnTo>
                  <a:pt x="116846" y="4703"/>
                </a:lnTo>
                <a:lnTo>
                  <a:pt x="116744" y="4665"/>
                </a:lnTo>
                <a:lnTo>
                  <a:pt x="116676" y="4621"/>
                </a:lnTo>
                <a:lnTo>
                  <a:pt x="116631" y="4606"/>
                </a:lnTo>
                <a:lnTo>
                  <a:pt x="116547" y="4578"/>
                </a:lnTo>
                <a:lnTo>
                  <a:pt x="116504" y="4578"/>
                </a:lnTo>
                <a:lnTo>
                  <a:pt x="116504" y="4578"/>
                </a:lnTo>
                <a:lnTo>
                  <a:pt x="116504" y="4578"/>
                </a:lnTo>
                <a:lnTo>
                  <a:pt x="116394" y="4578"/>
                </a:lnTo>
                <a:lnTo>
                  <a:pt x="116349" y="4599"/>
                </a:lnTo>
                <a:lnTo>
                  <a:pt x="116281" y="4719"/>
                </a:lnTo>
                <a:lnTo>
                  <a:pt x="116253" y="4768"/>
                </a:lnTo>
                <a:lnTo>
                  <a:pt x="116215" y="4833"/>
                </a:lnTo>
                <a:lnTo>
                  <a:pt x="116186" y="4882"/>
                </a:lnTo>
                <a:lnTo>
                  <a:pt x="116185" y="4882"/>
                </a:lnTo>
                <a:lnTo>
                  <a:pt x="116185" y="4882"/>
                </a:lnTo>
                <a:lnTo>
                  <a:pt x="116185" y="4883"/>
                </a:lnTo>
                <a:lnTo>
                  <a:pt x="116180" y="4888"/>
                </a:lnTo>
                <a:lnTo>
                  <a:pt x="116124" y="4958"/>
                </a:lnTo>
                <a:lnTo>
                  <a:pt x="116017" y="5083"/>
                </a:lnTo>
                <a:lnTo>
                  <a:pt x="115955" y="5170"/>
                </a:lnTo>
                <a:lnTo>
                  <a:pt x="115932" y="5235"/>
                </a:lnTo>
                <a:lnTo>
                  <a:pt x="115904" y="5262"/>
                </a:lnTo>
                <a:lnTo>
                  <a:pt x="115893" y="5278"/>
                </a:lnTo>
                <a:lnTo>
                  <a:pt x="115876" y="5305"/>
                </a:lnTo>
                <a:lnTo>
                  <a:pt x="115831" y="5322"/>
                </a:lnTo>
                <a:lnTo>
                  <a:pt x="115808" y="5322"/>
                </a:lnTo>
                <a:lnTo>
                  <a:pt x="115791" y="5322"/>
                </a:lnTo>
                <a:lnTo>
                  <a:pt x="115757" y="5317"/>
                </a:lnTo>
                <a:lnTo>
                  <a:pt x="115718" y="5311"/>
                </a:lnTo>
                <a:lnTo>
                  <a:pt x="115695" y="5305"/>
                </a:lnTo>
                <a:lnTo>
                  <a:pt x="115628" y="5267"/>
                </a:lnTo>
                <a:lnTo>
                  <a:pt x="115571" y="5205"/>
                </a:lnTo>
                <a:lnTo>
                  <a:pt x="115549" y="5180"/>
                </a:lnTo>
                <a:lnTo>
                  <a:pt x="115238" y="4817"/>
                </a:lnTo>
                <a:lnTo>
                  <a:pt x="114770" y="4290"/>
                </a:lnTo>
                <a:lnTo>
                  <a:pt x="114721" y="4245"/>
                </a:lnTo>
                <a:lnTo>
                  <a:pt x="114719" y="4243"/>
                </a:lnTo>
                <a:lnTo>
                  <a:pt x="114453" y="4002"/>
                </a:lnTo>
                <a:lnTo>
                  <a:pt x="114453" y="4002"/>
                </a:lnTo>
                <a:lnTo>
                  <a:pt x="114451" y="3999"/>
                </a:lnTo>
                <a:lnTo>
                  <a:pt x="114375" y="3930"/>
                </a:lnTo>
                <a:lnTo>
                  <a:pt x="114364" y="3921"/>
                </a:lnTo>
                <a:lnTo>
                  <a:pt x="114340" y="3904"/>
                </a:lnTo>
                <a:lnTo>
                  <a:pt x="114280" y="3861"/>
                </a:lnTo>
                <a:lnTo>
                  <a:pt x="114229" y="3839"/>
                </a:lnTo>
                <a:lnTo>
                  <a:pt x="114167" y="3807"/>
                </a:lnTo>
                <a:lnTo>
                  <a:pt x="114116" y="3785"/>
                </a:lnTo>
                <a:lnTo>
                  <a:pt x="114077" y="3779"/>
                </a:lnTo>
                <a:lnTo>
                  <a:pt x="114049" y="3779"/>
                </a:lnTo>
                <a:lnTo>
                  <a:pt x="114020" y="3790"/>
                </a:lnTo>
                <a:lnTo>
                  <a:pt x="114003" y="3790"/>
                </a:lnTo>
                <a:lnTo>
                  <a:pt x="113964" y="3807"/>
                </a:lnTo>
                <a:lnTo>
                  <a:pt x="113896" y="3850"/>
                </a:lnTo>
                <a:lnTo>
                  <a:pt x="113874" y="3932"/>
                </a:lnTo>
                <a:lnTo>
                  <a:pt x="113862" y="4008"/>
                </a:lnTo>
                <a:lnTo>
                  <a:pt x="113864" y="4013"/>
                </a:lnTo>
                <a:lnTo>
                  <a:pt x="113864" y="4016"/>
                </a:lnTo>
                <a:lnTo>
                  <a:pt x="113865" y="4020"/>
                </a:lnTo>
                <a:lnTo>
                  <a:pt x="113896" y="4154"/>
                </a:lnTo>
                <a:lnTo>
                  <a:pt x="113913" y="4263"/>
                </a:lnTo>
                <a:lnTo>
                  <a:pt x="113912" y="4266"/>
                </a:lnTo>
                <a:lnTo>
                  <a:pt x="113912" y="4268"/>
                </a:lnTo>
                <a:lnTo>
                  <a:pt x="113891" y="4339"/>
                </a:lnTo>
                <a:lnTo>
                  <a:pt x="113871" y="4357"/>
                </a:lnTo>
                <a:lnTo>
                  <a:pt x="113802" y="4420"/>
                </a:lnTo>
                <a:lnTo>
                  <a:pt x="113801" y="4420"/>
                </a:lnTo>
                <a:lnTo>
                  <a:pt x="113789" y="4431"/>
                </a:lnTo>
                <a:lnTo>
                  <a:pt x="113564" y="4523"/>
                </a:lnTo>
                <a:lnTo>
                  <a:pt x="113394" y="4583"/>
                </a:lnTo>
                <a:lnTo>
                  <a:pt x="113293" y="4572"/>
                </a:lnTo>
                <a:lnTo>
                  <a:pt x="113179" y="4559"/>
                </a:lnTo>
                <a:lnTo>
                  <a:pt x="113101" y="4551"/>
                </a:lnTo>
                <a:lnTo>
                  <a:pt x="112975" y="4495"/>
                </a:lnTo>
                <a:lnTo>
                  <a:pt x="112964" y="4487"/>
                </a:lnTo>
                <a:lnTo>
                  <a:pt x="112938" y="4447"/>
                </a:lnTo>
                <a:lnTo>
                  <a:pt x="112825" y="4290"/>
                </a:lnTo>
                <a:lnTo>
                  <a:pt x="112622" y="4046"/>
                </a:lnTo>
                <a:lnTo>
                  <a:pt x="112413" y="3888"/>
                </a:lnTo>
                <a:lnTo>
                  <a:pt x="112345" y="3846"/>
                </a:lnTo>
                <a:lnTo>
                  <a:pt x="112176" y="3741"/>
                </a:lnTo>
                <a:lnTo>
                  <a:pt x="112018" y="3709"/>
                </a:lnTo>
                <a:lnTo>
                  <a:pt x="111861" y="3676"/>
                </a:lnTo>
                <a:lnTo>
                  <a:pt x="111840" y="3676"/>
                </a:lnTo>
                <a:lnTo>
                  <a:pt x="111839" y="3676"/>
                </a:lnTo>
                <a:lnTo>
                  <a:pt x="111824" y="3676"/>
                </a:lnTo>
                <a:lnTo>
                  <a:pt x="111823" y="3676"/>
                </a:lnTo>
                <a:lnTo>
                  <a:pt x="111782" y="3676"/>
                </a:lnTo>
                <a:lnTo>
                  <a:pt x="111753" y="3736"/>
                </a:lnTo>
                <a:lnTo>
                  <a:pt x="111755" y="3740"/>
                </a:lnTo>
                <a:lnTo>
                  <a:pt x="111755" y="3741"/>
                </a:lnTo>
                <a:lnTo>
                  <a:pt x="111756" y="3744"/>
                </a:lnTo>
                <a:lnTo>
                  <a:pt x="111776" y="3801"/>
                </a:lnTo>
                <a:lnTo>
                  <a:pt x="111810" y="3959"/>
                </a:lnTo>
                <a:lnTo>
                  <a:pt x="111815" y="4051"/>
                </a:lnTo>
                <a:lnTo>
                  <a:pt x="111810" y="4176"/>
                </a:lnTo>
                <a:lnTo>
                  <a:pt x="111813" y="4204"/>
                </a:lnTo>
                <a:lnTo>
                  <a:pt x="111827" y="4328"/>
                </a:lnTo>
                <a:lnTo>
                  <a:pt x="111855" y="4599"/>
                </a:lnTo>
                <a:lnTo>
                  <a:pt x="111861" y="4762"/>
                </a:lnTo>
                <a:lnTo>
                  <a:pt x="111827" y="4844"/>
                </a:lnTo>
                <a:lnTo>
                  <a:pt x="111826" y="4845"/>
                </a:lnTo>
                <a:lnTo>
                  <a:pt x="111825" y="4846"/>
                </a:lnTo>
                <a:lnTo>
                  <a:pt x="111770" y="4914"/>
                </a:lnTo>
                <a:lnTo>
                  <a:pt x="111739" y="4933"/>
                </a:lnTo>
                <a:lnTo>
                  <a:pt x="111663" y="4979"/>
                </a:lnTo>
                <a:lnTo>
                  <a:pt x="111562" y="5021"/>
                </a:lnTo>
                <a:lnTo>
                  <a:pt x="111545" y="5028"/>
                </a:lnTo>
                <a:lnTo>
                  <a:pt x="111449" y="5028"/>
                </a:lnTo>
                <a:lnTo>
                  <a:pt x="111359" y="5017"/>
                </a:lnTo>
                <a:lnTo>
                  <a:pt x="111263" y="4990"/>
                </a:lnTo>
                <a:lnTo>
                  <a:pt x="111077" y="5039"/>
                </a:lnTo>
                <a:lnTo>
                  <a:pt x="110976" y="5129"/>
                </a:lnTo>
                <a:lnTo>
                  <a:pt x="110874" y="5197"/>
                </a:lnTo>
                <a:lnTo>
                  <a:pt x="110871" y="5201"/>
                </a:lnTo>
                <a:lnTo>
                  <a:pt x="110870" y="5202"/>
                </a:lnTo>
                <a:lnTo>
                  <a:pt x="110776" y="5366"/>
                </a:lnTo>
                <a:lnTo>
                  <a:pt x="110699" y="5501"/>
                </a:lnTo>
                <a:lnTo>
                  <a:pt x="110693" y="5533"/>
                </a:lnTo>
                <a:lnTo>
                  <a:pt x="110693" y="5554"/>
                </a:lnTo>
                <a:lnTo>
                  <a:pt x="110693" y="5582"/>
                </a:lnTo>
                <a:lnTo>
                  <a:pt x="110676" y="5637"/>
                </a:lnTo>
                <a:lnTo>
                  <a:pt x="110648" y="5713"/>
                </a:lnTo>
                <a:lnTo>
                  <a:pt x="110614" y="5767"/>
                </a:lnTo>
                <a:lnTo>
                  <a:pt x="110610" y="5771"/>
                </a:lnTo>
                <a:lnTo>
                  <a:pt x="110605" y="5774"/>
                </a:lnTo>
                <a:lnTo>
                  <a:pt x="110597" y="5781"/>
                </a:lnTo>
                <a:lnTo>
                  <a:pt x="110571" y="5804"/>
                </a:lnTo>
                <a:lnTo>
                  <a:pt x="110571" y="5804"/>
                </a:lnTo>
                <a:lnTo>
                  <a:pt x="110570" y="5804"/>
                </a:lnTo>
                <a:lnTo>
                  <a:pt x="110569" y="5805"/>
                </a:lnTo>
                <a:lnTo>
                  <a:pt x="110524" y="5837"/>
                </a:lnTo>
                <a:lnTo>
                  <a:pt x="110423" y="5908"/>
                </a:lnTo>
                <a:lnTo>
                  <a:pt x="110349" y="5961"/>
                </a:lnTo>
                <a:lnTo>
                  <a:pt x="110348" y="5962"/>
                </a:lnTo>
                <a:lnTo>
                  <a:pt x="110332" y="5973"/>
                </a:lnTo>
                <a:lnTo>
                  <a:pt x="110315" y="6000"/>
                </a:lnTo>
                <a:lnTo>
                  <a:pt x="110293" y="6044"/>
                </a:lnTo>
                <a:lnTo>
                  <a:pt x="110293" y="6076"/>
                </a:lnTo>
                <a:lnTo>
                  <a:pt x="110327" y="6125"/>
                </a:lnTo>
                <a:lnTo>
                  <a:pt x="110347" y="6145"/>
                </a:lnTo>
                <a:lnTo>
                  <a:pt x="110348" y="6145"/>
                </a:lnTo>
                <a:lnTo>
                  <a:pt x="110383" y="6180"/>
                </a:lnTo>
                <a:lnTo>
                  <a:pt x="110413" y="6198"/>
                </a:lnTo>
                <a:lnTo>
                  <a:pt x="110428" y="6207"/>
                </a:lnTo>
                <a:lnTo>
                  <a:pt x="110485" y="6239"/>
                </a:lnTo>
                <a:lnTo>
                  <a:pt x="110564" y="6272"/>
                </a:lnTo>
                <a:lnTo>
                  <a:pt x="110592" y="6299"/>
                </a:lnTo>
                <a:lnTo>
                  <a:pt x="110626" y="6343"/>
                </a:lnTo>
                <a:lnTo>
                  <a:pt x="110659" y="6391"/>
                </a:lnTo>
                <a:lnTo>
                  <a:pt x="110669" y="6399"/>
                </a:lnTo>
                <a:lnTo>
                  <a:pt x="110710" y="6435"/>
                </a:lnTo>
                <a:lnTo>
                  <a:pt x="110733" y="6500"/>
                </a:lnTo>
                <a:lnTo>
                  <a:pt x="110767" y="6582"/>
                </a:lnTo>
                <a:lnTo>
                  <a:pt x="110778" y="6609"/>
                </a:lnTo>
                <a:lnTo>
                  <a:pt x="110789" y="6663"/>
                </a:lnTo>
                <a:lnTo>
                  <a:pt x="110795" y="6674"/>
                </a:lnTo>
                <a:lnTo>
                  <a:pt x="110812" y="6690"/>
                </a:lnTo>
                <a:lnTo>
                  <a:pt x="110851" y="6723"/>
                </a:lnTo>
                <a:lnTo>
                  <a:pt x="110891" y="6739"/>
                </a:lnTo>
                <a:lnTo>
                  <a:pt x="110914" y="6745"/>
                </a:lnTo>
                <a:lnTo>
                  <a:pt x="110914" y="6745"/>
                </a:lnTo>
                <a:lnTo>
                  <a:pt x="110936" y="6750"/>
                </a:lnTo>
                <a:lnTo>
                  <a:pt x="110970" y="6750"/>
                </a:lnTo>
                <a:lnTo>
                  <a:pt x="111001" y="6750"/>
                </a:lnTo>
                <a:lnTo>
                  <a:pt x="111002" y="6750"/>
                </a:lnTo>
                <a:lnTo>
                  <a:pt x="111032" y="6750"/>
                </a:lnTo>
                <a:lnTo>
                  <a:pt x="111117" y="6759"/>
                </a:lnTo>
                <a:lnTo>
                  <a:pt x="111139" y="6761"/>
                </a:lnTo>
                <a:lnTo>
                  <a:pt x="111206" y="6804"/>
                </a:lnTo>
                <a:lnTo>
                  <a:pt x="111214" y="6825"/>
                </a:lnTo>
                <a:lnTo>
                  <a:pt x="111229" y="6864"/>
                </a:lnTo>
                <a:lnTo>
                  <a:pt x="111280" y="7021"/>
                </a:lnTo>
                <a:lnTo>
                  <a:pt x="111305" y="7070"/>
                </a:lnTo>
                <a:lnTo>
                  <a:pt x="111319" y="7097"/>
                </a:lnTo>
                <a:lnTo>
                  <a:pt x="111359" y="7190"/>
                </a:lnTo>
                <a:lnTo>
                  <a:pt x="111378" y="7261"/>
                </a:lnTo>
                <a:lnTo>
                  <a:pt x="111393" y="7315"/>
                </a:lnTo>
                <a:lnTo>
                  <a:pt x="111421" y="7478"/>
                </a:lnTo>
                <a:lnTo>
                  <a:pt x="111370" y="7641"/>
                </a:lnTo>
                <a:lnTo>
                  <a:pt x="111325" y="7668"/>
                </a:lnTo>
                <a:lnTo>
                  <a:pt x="111311" y="7668"/>
                </a:lnTo>
                <a:lnTo>
                  <a:pt x="111270" y="7668"/>
                </a:lnTo>
                <a:lnTo>
                  <a:pt x="111189" y="7668"/>
                </a:lnTo>
                <a:lnTo>
                  <a:pt x="111116" y="7624"/>
                </a:lnTo>
                <a:lnTo>
                  <a:pt x="111061" y="7605"/>
                </a:lnTo>
                <a:lnTo>
                  <a:pt x="111054" y="7603"/>
                </a:lnTo>
                <a:lnTo>
                  <a:pt x="110885" y="7635"/>
                </a:lnTo>
                <a:lnTo>
                  <a:pt x="110838" y="7703"/>
                </a:lnTo>
                <a:lnTo>
                  <a:pt x="110834" y="7782"/>
                </a:lnTo>
                <a:lnTo>
                  <a:pt x="110834" y="7825"/>
                </a:lnTo>
                <a:lnTo>
                  <a:pt x="110834" y="7934"/>
                </a:lnTo>
                <a:lnTo>
                  <a:pt x="110841" y="7954"/>
                </a:lnTo>
                <a:lnTo>
                  <a:pt x="110868" y="8043"/>
                </a:lnTo>
                <a:lnTo>
                  <a:pt x="110868" y="8119"/>
                </a:lnTo>
                <a:lnTo>
                  <a:pt x="110879" y="8195"/>
                </a:lnTo>
                <a:lnTo>
                  <a:pt x="110903" y="8262"/>
                </a:lnTo>
                <a:lnTo>
                  <a:pt x="110908" y="8276"/>
                </a:lnTo>
                <a:lnTo>
                  <a:pt x="110908" y="8339"/>
                </a:lnTo>
                <a:lnTo>
                  <a:pt x="110908" y="8341"/>
                </a:lnTo>
                <a:lnTo>
                  <a:pt x="110924" y="8428"/>
                </a:lnTo>
                <a:lnTo>
                  <a:pt x="110924" y="8521"/>
                </a:lnTo>
                <a:lnTo>
                  <a:pt x="110924" y="8580"/>
                </a:lnTo>
                <a:lnTo>
                  <a:pt x="110930" y="8792"/>
                </a:lnTo>
                <a:lnTo>
                  <a:pt x="110936" y="8814"/>
                </a:lnTo>
                <a:lnTo>
                  <a:pt x="110975" y="8863"/>
                </a:lnTo>
                <a:lnTo>
                  <a:pt x="111009" y="8932"/>
                </a:lnTo>
                <a:lnTo>
                  <a:pt x="111015" y="8944"/>
                </a:lnTo>
                <a:lnTo>
                  <a:pt x="111026" y="8988"/>
                </a:lnTo>
                <a:lnTo>
                  <a:pt x="111020" y="9053"/>
                </a:lnTo>
                <a:lnTo>
                  <a:pt x="111003" y="9096"/>
                </a:lnTo>
                <a:lnTo>
                  <a:pt x="110970" y="9145"/>
                </a:lnTo>
                <a:lnTo>
                  <a:pt x="110947" y="9178"/>
                </a:lnTo>
                <a:lnTo>
                  <a:pt x="110885" y="9221"/>
                </a:lnTo>
                <a:lnTo>
                  <a:pt x="110864" y="9232"/>
                </a:lnTo>
                <a:lnTo>
                  <a:pt x="110817" y="9254"/>
                </a:lnTo>
                <a:lnTo>
                  <a:pt x="110795" y="9270"/>
                </a:lnTo>
                <a:lnTo>
                  <a:pt x="110738" y="9270"/>
                </a:lnTo>
                <a:lnTo>
                  <a:pt x="110721" y="9254"/>
                </a:lnTo>
                <a:lnTo>
                  <a:pt x="110717" y="9173"/>
                </a:lnTo>
                <a:lnTo>
                  <a:pt x="110716" y="9156"/>
                </a:lnTo>
                <a:lnTo>
                  <a:pt x="110682" y="9151"/>
                </a:lnTo>
                <a:lnTo>
                  <a:pt x="110642" y="9156"/>
                </a:lnTo>
                <a:lnTo>
                  <a:pt x="110580" y="9216"/>
                </a:lnTo>
                <a:lnTo>
                  <a:pt x="110564" y="9259"/>
                </a:lnTo>
                <a:lnTo>
                  <a:pt x="110530" y="9287"/>
                </a:lnTo>
                <a:lnTo>
                  <a:pt x="110502" y="9325"/>
                </a:lnTo>
                <a:lnTo>
                  <a:pt x="110479" y="9357"/>
                </a:lnTo>
                <a:lnTo>
                  <a:pt x="110456" y="9390"/>
                </a:lnTo>
                <a:lnTo>
                  <a:pt x="110366" y="9450"/>
                </a:lnTo>
                <a:lnTo>
                  <a:pt x="110293" y="9629"/>
                </a:lnTo>
                <a:lnTo>
                  <a:pt x="110282" y="9661"/>
                </a:lnTo>
                <a:lnTo>
                  <a:pt x="110270" y="9683"/>
                </a:lnTo>
                <a:lnTo>
                  <a:pt x="110209" y="9732"/>
                </a:lnTo>
                <a:lnTo>
                  <a:pt x="110208" y="9732"/>
                </a:lnTo>
                <a:lnTo>
                  <a:pt x="110174" y="9765"/>
                </a:lnTo>
                <a:lnTo>
                  <a:pt x="110153" y="9785"/>
                </a:lnTo>
                <a:lnTo>
                  <a:pt x="110101" y="9835"/>
                </a:lnTo>
                <a:lnTo>
                  <a:pt x="110073" y="9852"/>
                </a:lnTo>
                <a:lnTo>
                  <a:pt x="109994" y="9884"/>
                </a:lnTo>
                <a:lnTo>
                  <a:pt x="109876" y="9938"/>
                </a:lnTo>
                <a:lnTo>
                  <a:pt x="109819" y="9949"/>
                </a:lnTo>
                <a:lnTo>
                  <a:pt x="109763" y="9971"/>
                </a:lnTo>
                <a:lnTo>
                  <a:pt x="109724" y="9984"/>
                </a:lnTo>
                <a:lnTo>
                  <a:pt x="109695" y="9993"/>
                </a:lnTo>
                <a:lnTo>
                  <a:pt x="109661" y="10036"/>
                </a:lnTo>
                <a:lnTo>
                  <a:pt x="109644" y="10069"/>
                </a:lnTo>
                <a:lnTo>
                  <a:pt x="109644" y="10123"/>
                </a:lnTo>
                <a:lnTo>
                  <a:pt x="109639" y="10156"/>
                </a:lnTo>
                <a:lnTo>
                  <a:pt x="109643" y="10179"/>
                </a:lnTo>
                <a:lnTo>
                  <a:pt x="109650" y="10216"/>
                </a:lnTo>
                <a:lnTo>
                  <a:pt x="109673" y="10248"/>
                </a:lnTo>
                <a:lnTo>
                  <a:pt x="109697" y="10332"/>
                </a:lnTo>
                <a:lnTo>
                  <a:pt x="109701" y="10346"/>
                </a:lnTo>
                <a:lnTo>
                  <a:pt x="109729" y="10449"/>
                </a:lnTo>
                <a:lnTo>
                  <a:pt x="109746" y="10525"/>
                </a:lnTo>
                <a:lnTo>
                  <a:pt x="109768" y="10628"/>
                </a:lnTo>
                <a:lnTo>
                  <a:pt x="109768" y="10665"/>
                </a:lnTo>
                <a:lnTo>
                  <a:pt x="109768" y="10710"/>
                </a:lnTo>
                <a:lnTo>
                  <a:pt x="109768" y="10786"/>
                </a:lnTo>
                <a:lnTo>
                  <a:pt x="109755" y="10811"/>
                </a:lnTo>
                <a:lnTo>
                  <a:pt x="109735" y="10851"/>
                </a:lnTo>
                <a:lnTo>
                  <a:pt x="109706" y="10927"/>
                </a:lnTo>
                <a:lnTo>
                  <a:pt x="109693" y="10978"/>
                </a:lnTo>
                <a:lnTo>
                  <a:pt x="109689" y="10993"/>
                </a:lnTo>
                <a:lnTo>
                  <a:pt x="109650" y="11079"/>
                </a:lnTo>
                <a:lnTo>
                  <a:pt x="109644" y="11134"/>
                </a:lnTo>
                <a:lnTo>
                  <a:pt x="109644" y="11215"/>
                </a:lnTo>
                <a:lnTo>
                  <a:pt x="109616" y="11286"/>
                </a:lnTo>
                <a:lnTo>
                  <a:pt x="109578" y="11322"/>
                </a:lnTo>
                <a:lnTo>
                  <a:pt x="109492" y="11405"/>
                </a:lnTo>
                <a:lnTo>
                  <a:pt x="109441" y="11422"/>
                </a:lnTo>
                <a:lnTo>
                  <a:pt x="109413" y="11422"/>
                </a:lnTo>
                <a:lnTo>
                  <a:pt x="109387" y="11422"/>
                </a:lnTo>
                <a:lnTo>
                  <a:pt x="109386" y="11422"/>
                </a:lnTo>
                <a:lnTo>
                  <a:pt x="109385" y="11422"/>
                </a:lnTo>
                <a:lnTo>
                  <a:pt x="109362" y="11422"/>
                </a:lnTo>
                <a:lnTo>
                  <a:pt x="109360" y="11421"/>
                </a:lnTo>
                <a:lnTo>
                  <a:pt x="109336" y="11407"/>
                </a:lnTo>
                <a:lnTo>
                  <a:pt x="109323" y="11400"/>
                </a:lnTo>
                <a:lnTo>
                  <a:pt x="109295" y="11378"/>
                </a:lnTo>
                <a:lnTo>
                  <a:pt x="109261" y="11340"/>
                </a:lnTo>
                <a:lnTo>
                  <a:pt x="109196" y="11190"/>
                </a:lnTo>
                <a:lnTo>
                  <a:pt x="109199" y="11134"/>
                </a:lnTo>
                <a:lnTo>
                  <a:pt x="109148" y="11090"/>
                </a:lnTo>
                <a:lnTo>
                  <a:pt x="109086" y="11074"/>
                </a:lnTo>
                <a:lnTo>
                  <a:pt x="109035" y="11074"/>
                </a:lnTo>
                <a:lnTo>
                  <a:pt x="108990" y="11074"/>
                </a:lnTo>
                <a:lnTo>
                  <a:pt x="108838" y="11161"/>
                </a:lnTo>
                <a:lnTo>
                  <a:pt x="108804" y="11183"/>
                </a:lnTo>
                <a:lnTo>
                  <a:pt x="108759" y="11215"/>
                </a:lnTo>
                <a:lnTo>
                  <a:pt x="108759" y="11215"/>
                </a:lnTo>
                <a:lnTo>
                  <a:pt x="108708" y="11232"/>
                </a:lnTo>
                <a:lnTo>
                  <a:pt x="108706" y="11232"/>
                </a:lnTo>
                <a:lnTo>
                  <a:pt x="108691" y="11237"/>
                </a:lnTo>
                <a:lnTo>
                  <a:pt x="108466" y="11248"/>
                </a:lnTo>
                <a:lnTo>
                  <a:pt x="108392" y="11237"/>
                </a:lnTo>
                <a:lnTo>
                  <a:pt x="108330" y="11177"/>
                </a:lnTo>
                <a:lnTo>
                  <a:pt x="108296" y="11182"/>
                </a:lnTo>
                <a:lnTo>
                  <a:pt x="108251" y="11188"/>
                </a:lnTo>
                <a:lnTo>
                  <a:pt x="108150" y="11313"/>
                </a:lnTo>
                <a:lnTo>
                  <a:pt x="108156" y="11400"/>
                </a:lnTo>
                <a:lnTo>
                  <a:pt x="108150" y="11460"/>
                </a:lnTo>
                <a:lnTo>
                  <a:pt x="108129" y="11531"/>
                </a:lnTo>
                <a:lnTo>
                  <a:pt x="108122" y="11558"/>
                </a:lnTo>
                <a:lnTo>
                  <a:pt x="108082" y="11585"/>
                </a:lnTo>
                <a:lnTo>
                  <a:pt x="108015" y="11628"/>
                </a:lnTo>
                <a:lnTo>
                  <a:pt x="108003" y="11650"/>
                </a:lnTo>
                <a:lnTo>
                  <a:pt x="107770" y="11716"/>
                </a:lnTo>
                <a:lnTo>
                  <a:pt x="107734" y="11726"/>
                </a:lnTo>
                <a:lnTo>
                  <a:pt x="107733" y="11726"/>
                </a:lnTo>
                <a:lnTo>
                  <a:pt x="107688" y="11737"/>
                </a:lnTo>
                <a:lnTo>
                  <a:pt x="107665" y="11732"/>
                </a:lnTo>
                <a:lnTo>
                  <a:pt x="107636" y="11725"/>
                </a:lnTo>
                <a:lnTo>
                  <a:pt x="107547" y="11704"/>
                </a:lnTo>
                <a:lnTo>
                  <a:pt x="107439" y="11683"/>
                </a:lnTo>
                <a:lnTo>
                  <a:pt x="107366" y="11672"/>
                </a:lnTo>
                <a:lnTo>
                  <a:pt x="107287" y="11623"/>
                </a:lnTo>
                <a:lnTo>
                  <a:pt x="107156" y="11642"/>
                </a:lnTo>
                <a:lnTo>
                  <a:pt x="107125" y="11646"/>
                </a:lnTo>
                <a:lnTo>
                  <a:pt x="107022" y="11661"/>
                </a:lnTo>
                <a:lnTo>
                  <a:pt x="106979" y="11667"/>
                </a:lnTo>
                <a:lnTo>
                  <a:pt x="106949" y="11672"/>
                </a:lnTo>
                <a:lnTo>
                  <a:pt x="106903" y="11692"/>
                </a:lnTo>
                <a:lnTo>
                  <a:pt x="106876" y="11704"/>
                </a:lnTo>
                <a:lnTo>
                  <a:pt x="106764" y="11848"/>
                </a:lnTo>
                <a:lnTo>
                  <a:pt x="106723" y="11900"/>
                </a:lnTo>
                <a:lnTo>
                  <a:pt x="106605" y="12182"/>
                </a:lnTo>
                <a:lnTo>
                  <a:pt x="106582" y="12237"/>
                </a:lnTo>
                <a:lnTo>
                  <a:pt x="106560" y="12280"/>
                </a:lnTo>
                <a:lnTo>
                  <a:pt x="106537" y="12308"/>
                </a:lnTo>
                <a:lnTo>
                  <a:pt x="106532" y="12324"/>
                </a:lnTo>
                <a:lnTo>
                  <a:pt x="106486" y="12389"/>
                </a:lnTo>
                <a:lnTo>
                  <a:pt x="106441" y="12438"/>
                </a:lnTo>
                <a:lnTo>
                  <a:pt x="106424" y="12471"/>
                </a:lnTo>
                <a:lnTo>
                  <a:pt x="106413" y="12514"/>
                </a:lnTo>
                <a:lnTo>
                  <a:pt x="106420" y="12540"/>
                </a:lnTo>
                <a:lnTo>
                  <a:pt x="106424" y="12557"/>
                </a:lnTo>
                <a:lnTo>
                  <a:pt x="106441" y="12601"/>
                </a:lnTo>
                <a:lnTo>
                  <a:pt x="106453" y="12644"/>
                </a:lnTo>
                <a:lnTo>
                  <a:pt x="106475" y="12672"/>
                </a:lnTo>
                <a:lnTo>
                  <a:pt x="106498" y="12688"/>
                </a:lnTo>
                <a:lnTo>
                  <a:pt x="106554" y="12721"/>
                </a:lnTo>
                <a:lnTo>
                  <a:pt x="106568" y="12730"/>
                </a:lnTo>
                <a:lnTo>
                  <a:pt x="106577" y="12737"/>
                </a:lnTo>
                <a:lnTo>
                  <a:pt x="106605" y="12748"/>
                </a:lnTo>
                <a:lnTo>
                  <a:pt x="106644" y="12759"/>
                </a:lnTo>
                <a:lnTo>
                  <a:pt x="106689" y="12780"/>
                </a:lnTo>
                <a:lnTo>
                  <a:pt x="106689" y="12780"/>
                </a:lnTo>
                <a:lnTo>
                  <a:pt x="106718" y="12780"/>
                </a:lnTo>
                <a:lnTo>
                  <a:pt x="106757" y="12851"/>
                </a:lnTo>
                <a:lnTo>
                  <a:pt x="106768" y="12889"/>
                </a:lnTo>
                <a:lnTo>
                  <a:pt x="106791" y="12927"/>
                </a:lnTo>
                <a:lnTo>
                  <a:pt x="106847" y="12981"/>
                </a:lnTo>
                <a:lnTo>
                  <a:pt x="106864" y="12998"/>
                </a:lnTo>
                <a:lnTo>
                  <a:pt x="106863" y="13038"/>
                </a:lnTo>
                <a:lnTo>
                  <a:pt x="106853" y="13060"/>
                </a:lnTo>
                <a:lnTo>
                  <a:pt x="106847" y="13074"/>
                </a:lnTo>
                <a:lnTo>
                  <a:pt x="106847" y="13139"/>
                </a:lnTo>
                <a:lnTo>
                  <a:pt x="106847" y="13166"/>
                </a:lnTo>
                <a:lnTo>
                  <a:pt x="106847" y="13199"/>
                </a:lnTo>
                <a:lnTo>
                  <a:pt x="106836" y="13226"/>
                </a:lnTo>
                <a:lnTo>
                  <a:pt x="106836" y="13259"/>
                </a:lnTo>
                <a:lnTo>
                  <a:pt x="106819" y="13291"/>
                </a:lnTo>
                <a:lnTo>
                  <a:pt x="106751" y="13340"/>
                </a:lnTo>
                <a:lnTo>
                  <a:pt x="106684" y="13351"/>
                </a:lnTo>
                <a:lnTo>
                  <a:pt x="106670" y="13354"/>
                </a:lnTo>
                <a:lnTo>
                  <a:pt x="106639" y="13362"/>
                </a:lnTo>
                <a:lnTo>
                  <a:pt x="106628" y="13374"/>
                </a:lnTo>
                <a:lnTo>
                  <a:pt x="106588" y="13422"/>
                </a:lnTo>
                <a:lnTo>
                  <a:pt x="106565" y="13440"/>
                </a:lnTo>
                <a:lnTo>
                  <a:pt x="106548" y="13454"/>
                </a:lnTo>
                <a:lnTo>
                  <a:pt x="106515" y="13463"/>
                </a:lnTo>
                <a:lnTo>
                  <a:pt x="106486" y="13471"/>
                </a:lnTo>
                <a:lnTo>
                  <a:pt x="106457" y="13456"/>
                </a:lnTo>
                <a:lnTo>
                  <a:pt x="106430" y="13443"/>
                </a:lnTo>
                <a:lnTo>
                  <a:pt x="106413" y="13427"/>
                </a:lnTo>
                <a:lnTo>
                  <a:pt x="106407" y="13384"/>
                </a:lnTo>
                <a:lnTo>
                  <a:pt x="106402" y="13340"/>
                </a:lnTo>
                <a:lnTo>
                  <a:pt x="106368" y="13307"/>
                </a:lnTo>
                <a:lnTo>
                  <a:pt x="106306" y="13253"/>
                </a:lnTo>
                <a:lnTo>
                  <a:pt x="106278" y="13204"/>
                </a:lnTo>
                <a:lnTo>
                  <a:pt x="106275" y="13201"/>
                </a:lnTo>
                <a:lnTo>
                  <a:pt x="106249" y="13164"/>
                </a:lnTo>
                <a:lnTo>
                  <a:pt x="106210" y="13123"/>
                </a:lnTo>
                <a:lnTo>
                  <a:pt x="106131" y="13096"/>
                </a:lnTo>
                <a:lnTo>
                  <a:pt x="106086" y="13106"/>
                </a:lnTo>
                <a:lnTo>
                  <a:pt x="106069" y="13117"/>
                </a:lnTo>
                <a:lnTo>
                  <a:pt x="106035" y="13144"/>
                </a:lnTo>
                <a:lnTo>
                  <a:pt x="105990" y="13150"/>
                </a:lnTo>
                <a:lnTo>
                  <a:pt x="105956" y="13139"/>
                </a:lnTo>
                <a:lnTo>
                  <a:pt x="105883" y="13112"/>
                </a:lnTo>
                <a:lnTo>
                  <a:pt x="105815" y="13112"/>
                </a:lnTo>
                <a:lnTo>
                  <a:pt x="105714" y="13150"/>
                </a:lnTo>
                <a:lnTo>
                  <a:pt x="105680" y="13193"/>
                </a:lnTo>
                <a:lnTo>
                  <a:pt x="105629" y="13226"/>
                </a:lnTo>
                <a:lnTo>
                  <a:pt x="105483" y="13231"/>
                </a:lnTo>
                <a:lnTo>
                  <a:pt x="105432" y="13226"/>
                </a:lnTo>
                <a:lnTo>
                  <a:pt x="105395" y="13221"/>
                </a:lnTo>
                <a:lnTo>
                  <a:pt x="105392" y="13221"/>
                </a:lnTo>
                <a:lnTo>
                  <a:pt x="105325" y="13182"/>
                </a:lnTo>
                <a:lnTo>
                  <a:pt x="105265" y="13134"/>
                </a:lnTo>
                <a:lnTo>
                  <a:pt x="105251" y="13123"/>
                </a:lnTo>
                <a:lnTo>
                  <a:pt x="105206" y="13025"/>
                </a:lnTo>
                <a:lnTo>
                  <a:pt x="105178" y="12818"/>
                </a:lnTo>
                <a:lnTo>
                  <a:pt x="105184" y="12769"/>
                </a:lnTo>
                <a:lnTo>
                  <a:pt x="105184" y="12748"/>
                </a:lnTo>
                <a:lnTo>
                  <a:pt x="105201" y="12688"/>
                </a:lnTo>
                <a:lnTo>
                  <a:pt x="105206" y="12596"/>
                </a:lnTo>
                <a:lnTo>
                  <a:pt x="105195" y="12563"/>
                </a:lnTo>
                <a:lnTo>
                  <a:pt x="105152" y="12502"/>
                </a:lnTo>
                <a:lnTo>
                  <a:pt x="105133" y="12476"/>
                </a:lnTo>
                <a:lnTo>
                  <a:pt x="105082" y="12443"/>
                </a:lnTo>
                <a:lnTo>
                  <a:pt x="105003" y="12394"/>
                </a:lnTo>
                <a:lnTo>
                  <a:pt x="104953" y="12394"/>
                </a:lnTo>
                <a:lnTo>
                  <a:pt x="104907" y="12389"/>
                </a:lnTo>
                <a:lnTo>
                  <a:pt x="104861" y="12360"/>
                </a:lnTo>
                <a:lnTo>
                  <a:pt x="104859" y="12359"/>
                </a:lnTo>
                <a:lnTo>
                  <a:pt x="104829" y="12343"/>
                </a:lnTo>
                <a:lnTo>
                  <a:pt x="104823" y="12340"/>
                </a:lnTo>
                <a:lnTo>
                  <a:pt x="104807" y="12316"/>
                </a:lnTo>
                <a:lnTo>
                  <a:pt x="104778" y="12269"/>
                </a:lnTo>
                <a:lnTo>
                  <a:pt x="104778" y="12251"/>
                </a:lnTo>
                <a:lnTo>
                  <a:pt x="104778" y="12231"/>
                </a:lnTo>
                <a:lnTo>
                  <a:pt x="104778" y="12193"/>
                </a:lnTo>
                <a:lnTo>
                  <a:pt x="104778" y="12166"/>
                </a:lnTo>
                <a:lnTo>
                  <a:pt x="104778" y="12139"/>
                </a:lnTo>
                <a:lnTo>
                  <a:pt x="104772" y="12063"/>
                </a:lnTo>
                <a:lnTo>
                  <a:pt x="104763" y="12054"/>
                </a:lnTo>
                <a:lnTo>
                  <a:pt x="104756" y="12048"/>
                </a:lnTo>
                <a:lnTo>
                  <a:pt x="104716" y="12009"/>
                </a:lnTo>
                <a:lnTo>
                  <a:pt x="104699" y="12009"/>
                </a:lnTo>
                <a:lnTo>
                  <a:pt x="104642" y="11981"/>
                </a:lnTo>
                <a:lnTo>
                  <a:pt x="104625" y="11954"/>
                </a:lnTo>
                <a:lnTo>
                  <a:pt x="104614" y="11905"/>
                </a:lnTo>
                <a:lnTo>
                  <a:pt x="104575" y="11791"/>
                </a:lnTo>
                <a:lnTo>
                  <a:pt x="104530" y="11759"/>
                </a:lnTo>
                <a:lnTo>
                  <a:pt x="104473" y="11726"/>
                </a:lnTo>
                <a:lnTo>
                  <a:pt x="104428" y="11726"/>
                </a:lnTo>
                <a:lnTo>
                  <a:pt x="104394" y="11726"/>
                </a:lnTo>
                <a:lnTo>
                  <a:pt x="104349" y="11737"/>
                </a:lnTo>
                <a:lnTo>
                  <a:pt x="104291" y="11767"/>
                </a:lnTo>
                <a:lnTo>
                  <a:pt x="104265" y="11780"/>
                </a:lnTo>
                <a:lnTo>
                  <a:pt x="104242" y="11795"/>
                </a:lnTo>
                <a:lnTo>
                  <a:pt x="104231" y="11802"/>
                </a:lnTo>
                <a:lnTo>
                  <a:pt x="104208" y="11813"/>
                </a:lnTo>
                <a:lnTo>
                  <a:pt x="104186" y="11824"/>
                </a:lnTo>
                <a:lnTo>
                  <a:pt x="104152" y="11829"/>
                </a:lnTo>
                <a:lnTo>
                  <a:pt x="104124" y="11829"/>
                </a:lnTo>
                <a:lnTo>
                  <a:pt x="104109" y="11828"/>
                </a:lnTo>
                <a:lnTo>
                  <a:pt x="104028" y="11818"/>
                </a:lnTo>
                <a:lnTo>
                  <a:pt x="104000" y="11799"/>
                </a:lnTo>
                <a:lnTo>
                  <a:pt x="103988" y="11791"/>
                </a:lnTo>
                <a:lnTo>
                  <a:pt x="103977" y="11782"/>
                </a:lnTo>
                <a:lnTo>
                  <a:pt x="103949" y="11759"/>
                </a:lnTo>
                <a:lnTo>
                  <a:pt x="103948" y="11757"/>
                </a:lnTo>
                <a:lnTo>
                  <a:pt x="103938" y="11724"/>
                </a:lnTo>
                <a:lnTo>
                  <a:pt x="103932" y="11704"/>
                </a:lnTo>
                <a:lnTo>
                  <a:pt x="103932" y="11683"/>
                </a:lnTo>
                <a:lnTo>
                  <a:pt x="103932" y="11639"/>
                </a:lnTo>
                <a:lnTo>
                  <a:pt x="103943" y="11574"/>
                </a:lnTo>
                <a:lnTo>
                  <a:pt x="103954" y="11558"/>
                </a:lnTo>
                <a:lnTo>
                  <a:pt x="103977" y="11514"/>
                </a:lnTo>
                <a:lnTo>
                  <a:pt x="104028" y="11460"/>
                </a:lnTo>
                <a:lnTo>
                  <a:pt x="104050" y="11416"/>
                </a:lnTo>
                <a:lnTo>
                  <a:pt x="104067" y="11395"/>
                </a:lnTo>
                <a:lnTo>
                  <a:pt x="104214" y="11232"/>
                </a:lnTo>
                <a:lnTo>
                  <a:pt x="104236" y="11161"/>
                </a:lnTo>
                <a:lnTo>
                  <a:pt x="104267" y="11069"/>
                </a:lnTo>
                <a:lnTo>
                  <a:pt x="104276" y="11041"/>
                </a:lnTo>
                <a:lnTo>
                  <a:pt x="104278" y="11037"/>
                </a:lnTo>
                <a:lnTo>
                  <a:pt x="104309" y="10964"/>
                </a:lnTo>
                <a:lnTo>
                  <a:pt x="104406" y="10737"/>
                </a:lnTo>
                <a:lnTo>
                  <a:pt x="104439" y="10688"/>
                </a:lnTo>
                <a:lnTo>
                  <a:pt x="104456" y="10628"/>
                </a:lnTo>
                <a:lnTo>
                  <a:pt x="104454" y="10590"/>
                </a:lnTo>
                <a:lnTo>
                  <a:pt x="104451" y="10552"/>
                </a:lnTo>
                <a:lnTo>
                  <a:pt x="104439" y="10498"/>
                </a:lnTo>
                <a:lnTo>
                  <a:pt x="104394" y="10465"/>
                </a:lnTo>
                <a:lnTo>
                  <a:pt x="104338" y="10433"/>
                </a:lnTo>
                <a:lnTo>
                  <a:pt x="104276" y="10433"/>
                </a:lnTo>
                <a:lnTo>
                  <a:pt x="104163" y="10433"/>
                </a:lnTo>
                <a:lnTo>
                  <a:pt x="104095" y="10427"/>
                </a:lnTo>
                <a:lnTo>
                  <a:pt x="104062" y="10433"/>
                </a:lnTo>
                <a:lnTo>
                  <a:pt x="104013" y="10437"/>
                </a:lnTo>
                <a:lnTo>
                  <a:pt x="104000" y="10438"/>
                </a:lnTo>
                <a:lnTo>
                  <a:pt x="103938" y="10433"/>
                </a:lnTo>
                <a:lnTo>
                  <a:pt x="103875" y="10433"/>
                </a:lnTo>
                <a:lnTo>
                  <a:pt x="103774" y="10406"/>
                </a:lnTo>
                <a:lnTo>
                  <a:pt x="103700" y="10380"/>
                </a:lnTo>
                <a:lnTo>
                  <a:pt x="103678" y="10362"/>
                </a:lnTo>
                <a:lnTo>
                  <a:pt x="103672" y="10330"/>
                </a:lnTo>
                <a:lnTo>
                  <a:pt x="103672" y="10286"/>
                </a:lnTo>
                <a:lnTo>
                  <a:pt x="103684" y="10237"/>
                </a:lnTo>
                <a:lnTo>
                  <a:pt x="103695" y="10199"/>
                </a:lnTo>
                <a:lnTo>
                  <a:pt x="103712" y="10167"/>
                </a:lnTo>
                <a:lnTo>
                  <a:pt x="103751" y="10107"/>
                </a:lnTo>
                <a:lnTo>
                  <a:pt x="103780" y="10080"/>
                </a:lnTo>
                <a:lnTo>
                  <a:pt x="103781" y="10074"/>
                </a:lnTo>
                <a:lnTo>
                  <a:pt x="103786" y="10054"/>
                </a:lnTo>
                <a:lnTo>
                  <a:pt x="103791" y="10036"/>
                </a:lnTo>
                <a:lnTo>
                  <a:pt x="103791" y="9994"/>
                </a:lnTo>
                <a:lnTo>
                  <a:pt x="103791" y="9971"/>
                </a:lnTo>
                <a:lnTo>
                  <a:pt x="103757" y="9938"/>
                </a:lnTo>
                <a:lnTo>
                  <a:pt x="103743" y="9932"/>
                </a:lnTo>
                <a:lnTo>
                  <a:pt x="103729" y="9925"/>
                </a:lnTo>
                <a:lnTo>
                  <a:pt x="103714" y="9918"/>
                </a:lnTo>
                <a:lnTo>
                  <a:pt x="103712" y="9917"/>
                </a:lnTo>
                <a:lnTo>
                  <a:pt x="103685" y="9917"/>
                </a:lnTo>
                <a:lnTo>
                  <a:pt x="103685" y="9917"/>
                </a:lnTo>
                <a:lnTo>
                  <a:pt x="103650" y="9917"/>
                </a:lnTo>
                <a:lnTo>
                  <a:pt x="103643" y="9915"/>
                </a:lnTo>
                <a:lnTo>
                  <a:pt x="103618" y="9910"/>
                </a:lnTo>
                <a:lnTo>
                  <a:pt x="103571" y="9900"/>
                </a:lnTo>
                <a:lnTo>
                  <a:pt x="103505" y="9912"/>
                </a:lnTo>
                <a:lnTo>
                  <a:pt x="103475" y="9917"/>
                </a:lnTo>
                <a:lnTo>
                  <a:pt x="103424" y="9922"/>
                </a:lnTo>
                <a:lnTo>
                  <a:pt x="103391" y="9933"/>
                </a:lnTo>
                <a:lnTo>
                  <a:pt x="103328" y="9944"/>
                </a:lnTo>
                <a:lnTo>
                  <a:pt x="103109" y="10047"/>
                </a:lnTo>
                <a:lnTo>
                  <a:pt x="103107" y="10047"/>
                </a:lnTo>
                <a:lnTo>
                  <a:pt x="103052" y="10053"/>
                </a:lnTo>
                <a:lnTo>
                  <a:pt x="103008" y="10035"/>
                </a:lnTo>
                <a:lnTo>
                  <a:pt x="102984" y="10025"/>
                </a:lnTo>
                <a:lnTo>
                  <a:pt x="102957" y="9998"/>
                </a:lnTo>
                <a:lnTo>
                  <a:pt x="102951" y="9993"/>
                </a:lnTo>
                <a:lnTo>
                  <a:pt x="102900" y="9949"/>
                </a:lnTo>
                <a:lnTo>
                  <a:pt x="102906" y="9873"/>
                </a:lnTo>
                <a:lnTo>
                  <a:pt x="102934" y="9803"/>
                </a:lnTo>
                <a:lnTo>
                  <a:pt x="102984" y="9759"/>
                </a:lnTo>
                <a:lnTo>
                  <a:pt x="103012" y="9736"/>
                </a:lnTo>
                <a:lnTo>
                  <a:pt x="103024" y="9727"/>
                </a:lnTo>
                <a:lnTo>
                  <a:pt x="103047" y="9705"/>
                </a:lnTo>
                <a:lnTo>
                  <a:pt x="103109" y="9651"/>
                </a:lnTo>
                <a:lnTo>
                  <a:pt x="103148" y="9591"/>
                </a:lnTo>
                <a:lnTo>
                  <a:pt x="103174" y="9540"/>
                </a:lnTo>
                <a:lnTo>
                  <a:pt x="103182" y="9526"/>
                </a:lnTo>
                <a:lnTo>
                  <a:pt x="103193" y="9450"/>
                </a:lnTo>
                <a:lnTo>
                  <a:pt x="103182" y="9368"/>
                </a:lnTo>
                <a:lnTo>
                  <a:pt x="103172" y="9331"/>
                </a:lnTo>
                <a:lnTo>
                  <a:pt x="103171" y="9325"/>
                </a:lnTo>
                <a:lnTo>
                  <a:pt x="103166" y="9312"/>
                </a:lnTo>
                <a:lnTo>
                  <a:pt x="103165" y="9308"/>
                </a:lnTo>
                <a:lnTo>
                  <a:pt x="103131" y="9276"/>
                </a:lnTo>
                <a:lnTo>
                  <a:pt x="103131" y="9275"/>
                </a:lnTo>
                <a:lnTo>
                  <a:pt x="103080" y="9249"/>
                </a:lnTo>
                <a:lnTo>
                  <a:pt x="103078" y="9248"/>
                </a:lnTo>
                <a:lnTo>
                  <a:pt x="102990" y="9227"/>
                </a:lnTo>
                <a:lnTo>
                  <a:pt x="102945" y="9205"/>
                </a:lnTo>
                <a:lnTo>
                  <a:pt x="102703" y="9194"/>
                </a:lnTo>
                <a:lnTo>
                  <a:pt x="102686" y="9189"/>
                </a:lnTo>
                <a:lnTo>
                  <a:pt x="102615" y="9219"/>
                </a:lnTo>
                <a:lnTo>
                  <a:pt x="102545" y="9249"/>
                </a:lnTo>
                <a:lnTo>
                  <a:pt x="102522" y="9259"/>
                </a:lnTo>
                <a:lnTo>
                  <a:pt x="102488" y="9276"/>
                </a:lnTo>
                <a:lnTo>
                  <a:pt x="102421" y="9303"/>
                </a:lnTo>
                <a:lnTo>
                  <a:pt x="102280" y="9352"/>
                </a:lnTo>
                <a:lnTo>
                  <a:pt x="102263" y="9352"/>
                </a:lnTo>
                <a:lnTo>
                  <a:pt x="102223" y="9346"/>
                </a:lnTo>
                <a:lnTo>
                  <a:pt x="102150" y="9314"/>
                </a:lnTo>
                <a:lnTo>
                  <a:pt x="102088" y="9270"/>
                </a:lnTo>
                <a:lnTo>
                  <a:pt x="102020" y="9259"/>
                </a:lnTo>
                <a:lnTo>
                  <a:pt x="101930" y="9314"/>
                </a:lnTo>
                <a:lnTo>
                  <a:pt x="101745" y="9396"/>
                </a:lnTo>
                <a:lnTo>
                  <a:pt x="101710" y="9411"/>
                </a:lnTo>
                <a:lnTo>
                  <a:pt x="101659" y="9417"/>
                </a:lnTo>
                <a:lnTo>
                  <a:pt x="101541" y="9417"/>
                </a:lnTo>
                <a:lnTo>
                  <a:pt x="101518" y="9401"/>
                </a:lnTo>
                <a:lnTo>
                  <a:pt x="101479" y="9363"/>
                </a:lnTo>
                <a:lnTo>
                  <a:pt x="101456" y="9297"/>
                </a:lnTo>
                <a:lnTo>
                  <a:pt x="101445" y="9249"/>
                </a:lnTo>
                <a:lnTo>
                  <a:pt x="101434" y="9216"/>
                </a:lnTo>
                <a:lnTo>
                  <a:pt x="101428" y="9167"/>
                </a:lnTo>
                <a:lnTo>
                  <a:pt x="101428" y="9080"/>
                </a:lnTo>
                <a:lnTo>
                  <a:pt x="101436" y="9046"/>
                </a:lnTo>
                <a:lnTo>
                  <a:pt x="101451" y="8988"/>
                </a:lnTo>
                <a:lnTo>
                  <a:pt x="101552" y="8933"/>
                </a:lnTo>
                <a:lnTo>
                  <a:pt x="101620" y="8906"/>
                </a:lnTo>
                <a:lnTo>
                  <a:pt x="101659" y="8895"/>
                </a:lnTo>
                <a:lnTo>
                  <a:pt x="101789" y="8857"/>
                </a:lnTo>
                <a:lnTo>
                  <a:pt x="101857" y="8830"/>
                </a:lnTo>
                <a:lnTo>
                  <a:pt x="101874" y="8787"/>
                </a:lnTo>
                <a:lnTo>
                  <a:pt x="101873" y="8782"/>
                </a:lnTo>
                <a:lnTo>
                  <a:pt x="101868" y="8738"/>
                </a:lnTo>
                <a:lnTo>
                  <a:pt x="101834" y="8705"/>
                </a:lnTo>
                <a:lnTo>
                  <a:pt x="101795" y="8684"/>
                </a:lnTo>
                <a:lnTo>
                  <a:pt x="101744" y="8678"/>
                </a:lnTo>
                <a:lnTo>
                  <a:pt x="101637" y="8646"/>
                </a:lnTo>
                <a:lnTo>
                  <a:pt x="101565" y="8625"/>
                </a:lnTo>
                <a:lnTo>
                  <a:pt x="101490" y="8603"/>
                </a:lnTo>
                <a:lnTo>
                  <a:pt x="101428" y="8608"/>
                </a:lnTo>
                <a:lnTo>
                  <a:pt x="101383" y="8553"/>
                </a:lnTo>
                <a:lnTo>
                  <a:pt x="101366" y="8488"/>
                </a:lnTo>
                <a:lnTo>
                  <a:pt x="101327" y="8423"/>
                </a:lnTo>
                <a:lnTo>
                  <a:pt x="101281" y="8211"/>
                </a:lnTo>
                <a:lnTo>
                  <a:pt x="101271" y="8088"/>
                </a:lnTo>
                <a:lnTo>
                  <a:pt x="101270" y="8075"/>
                </a:lnTo>
                <a:lnTo>
                  <a:pt x="101250" y="8008"/>
                </a:lnTo>
                <a:lnTo>
                  <a:pt x="101219" y="7907"/>
                </a:lnTo>
                <a:lnTo>
                  <a:pt x="101067" y="7820"/>
                </a:lnTo>
                <a:lnTo>
                  <a:pt x="100932" y="7847"/>
                </a:lnTo>
                <a:lnTo>
                  <a:pt x="100847" y="7880"/>
                </a:lnTo>
                <a:lnTo>
                  <a:pt x="100774" y="7939"/>
                </a:lnTo>
                <a:lnTo>
                  <a:pt x="100757" y="7972"/>
                </a:lnTo>
                <a:lnTo>
                  <a:pt x="100689" y="8113"/>
                </a:lnTo>
                <a:lnTo>
                  <a:pt x="100661" y="8195"/>
                </a:lnTo>
                <a:lnTo>
                  <a:pt x="100650" y="8238"/>
                </a:lnTo>
                <a:lnTo>
                  <a:pt x="100650" y="8316"/>
                </a:lnTo>
                <a:lnTo>
                  <a:pt x="100650" y="8358"/>
                </a:lnTo>
                <a:lnTo>
                  <a:pt x="100650" y="8363"/>
                </a:lnTo>
                <a:lnTo>
                  <a:pt x="100650" y="8407"/>
                </a:lnTo>
                <a:lnTo>
                  <a:pt x="100650" y="8451"/>
                </a:lnTo>
                <a:lnTo>
                  <a:pt x="100650" y="8477"/>
                </a:lnTo>
                <a:lnTo>
                  <a:pt x="100650" y="8537"/>
                </a:lnTo>
                <a:lnTo>
                  <a:pt x="100643" y="8556"/>
                </a:lnTo>
                <a:lnTo>
                  <a:pt x="100633" y="8586"/>
                </a:lnTo>
                <a:lnTo>
                  <a:pt x="100622" y="8594"/>
                </a:lnTo>
                <a:lnTo>
                  <a:pt x="100608" y="8604"/>
                </a:lnTo>
                <a:lnTo>
                  <a:pt x="100588" y="8618"/>
                </a:lnTo>
                <a:lnTo>
                  <a:pt x="100543" y="8618"/>
                </a:lnTo>
                <a:lnTo>
                  <a:pt x="100481" y="8618"/>
                </a:lnTo>
                <a:lnTo>
                  <a:pt x="100447" y="8608"/>
                </a:lnTo>
                <a:lnTo>
                  <a:pt x="100419" y="8569"/>
                </a:lnTo>
                <a:lnTo>
                  <a:pt x="100374" y="8521"/>
                </a:lnTo>
                <a:lnTo>
                  <a:pt x="100351" y="8488"/>
                </a:lnTo>
                <a:lnTo>
                  <a:pt x="100312" y="8434"/>
                </a:lnTo>
                <a:lnTo>
                  <a:pt x="100283" y="8401"/>
                </a:lnTo>
                <a:lnTo>
                  <a:pt x="100272" y="8390"/>
                </a:lnTo>
                <a:lnTo>
                  <a:pt x="100238" y="8358"/>
                </a:lnTo>
                <a:lnTo>
                  <a:pt x="100193" y="8336"/>
                </a:lnTo>
                <a:lnTo>
                  <a:pt x="99984" y="8314"/>
                </a:lnTo>
                <a:lnTo>
                  <a:pt x="99962" y="8314"/>
                </a:lnTo>
                <a:lnTo>
                  <a:pt x="99911" y="8287"/>
                </a:lnTo>
                <a:lnTo>
                  <a:pt x="99838" y="8265"/>
                </a:lnTo>
                <a:lnTo>
                  <a:pt x="99798" y="8260"/>
                </a:lnTo>
                <a:lnTo>
                  <a:pt x="99624" y="8216"/>
                </a:lnTo>
                <a:lnTo>
                  <a:pt x="99528" y="8260"/>
                </a:lnTo>
                <a:lnTo>
                  <a:pt x="99437" y="8309"/>
                </a:lnTo>
                <a:lnTo>
                  <a:pt x="99398" y="8363"/>
                </a:lnTo>
                <a:lnTo>
                  <a:pt x="99370" y="8434"/>
                </a:lnTo>
                <a:lnTo>
                  <a:pt x="99322" y="8526"/>
                </a:lnTo>
                <a:lnTo>
                  <a:pt x="99330" y="8640"/>
                </a:lnTo>
                <a:lnTo>
                  <a:pt x="99319" y="8727"/>
                </a:lnTo>
                <a:lnTo>
                  <a:pt x="99302" y="8770"/>
                </a:lnTo>
                <a:lnTo>
                  <a:pt x="99280" y="8863"/>
                </a:lnTo>
                <a:lnTo>
                  <a:pt x="99257" y="9113"/>
                </a:lnTo>
                <a:lnTo>
                  <a:pt x="99257" y="9157"/>
                </a:lnTo>
                <a:lnTo>
                  <a:pt x="99257" y="9167"/>
                </a:lnTo>
                <a:lnTo>
                  <a:pt x="99272" y="9236"/>
                </a:lnTo>
                <a:lnTo>
                  <a:pt x="99274" y="9242"/>
                </a:lnTo>
                <a:lnTo>
                  <a:pt x="99285" y="9292"/>
                </a:lnTo>
                <a:lnTo>
                  <a:pt x="99280" y="9330"/>
                </a:lnTo>
                <a:lnTo>
                  <a:pt x="99269" y="9354"/>
                </a:lnTo>
                <a:lnTo>
                  <a:pt x="99257" y="9379"/>
                </a:lnTo>
                <a:lnTo>
                  <a:pt x="99255" y="9380"/>
                </a:lnTo>
                <a:lnTo>
                  <a:pt x="99218" y="9406"/>
                </a:lnTo>
                <a:lnTo>
                  <a:pt x="99159" y="9406"/>
                </a:lnTo>
                <a:lnTo>
                  <a:pt x="99122" y="9406"/>
                </a:lnTo>
                <a:lnTo>
                  <a:pt x="99095" y="9406"/>
                </a:lnTo>
                <a:lnTo>
                  <a:pt x="99065" y="9406"/>
                </a:lnTo>
                <a:lnTo>
                  <a:pt x="98998" y="9384"/>
                </a:lnTo>
                <a:lnTo>
                  <a:pt x="98965" y="9382"/>
                </a:lnTo>
                <a:lnTo>
                  <a:pt x="98942" y="9380"/>
                </a:lnTo>
                <a:lnTo>
                  <a:pt x="98930" y="9379"/>
                </a:lnTo>
                <a:lnTo>
                  <a:pt x="98922" y="9375"/>
                </a:lnTo>
                <a:lnTo>
                  <a:pt x="98878" y="9355"/>
                </a:lnTo>
                <a:lnTo>
                  <a:pt x="98834" y="9335"/>
                </a:lnTo>
                <a:lnTo>
                  <a:pt x="98709" y="9242"/>
                </a:lnTo>
                <a:lnTo>
                  <a:pt x="98682" y="9221"/>
                </a:lnTo>
                <a:lnTo>
                  <a:pt x="98625" y="9178"/>
                </a:lnTo>
                <a:lnTo>
                  <a:pt x="98563" y="9118"/>
                </a:lnTo>
                <a:lnTo>
                  <a:pt x="98530" y="9058"/>
                </a:lnTo>
                <a:lnTo>
                  <a:pt x="98507" y="9009"/>
                </a:lnTo>
                <a:lnTo>
                  <a:pt x="98487" y="8938"/>
                </a:lnTo>
                <a:lnTo>
                  <a:pt x="98484" y="8928"/>
                </a:lnTo>
                <a:lnTo>
                  <a:pt x="98484" y="8868"/>
                </a:lnTo>
                <a:lnTo>
                  <a:pt x="98484" y="8814"/>
                </a:lnTo>
                <a:lnTo>
                  <a:pt x="98484" y="8760"/>
                </a:lnTo>
                <a:lnTo>
                  <a:pt x="98535" y="8689"/>
                </a:lnTo>
                <a:lnTo>
                  <a:pt x="98538" y="8686"/>
                </a:lnTo>
                <a:lnTo>
                  <a:pt x="98546" y="8678"/>
                </a:lnTo>
                <a:lnTo>
                  <a:pt x="98580" y="8640"/>
                </a:lnTo>
                <a:lnTo>
                  <a:pt x="98585" y="8631"/>
                </a:lnTo>
                <a:lnTo>
                  <a:pt x="98600" y="8603"/>
                </a:lnTo>
                <a:lnTo>
                  <a:pt x="98614" y="8575"/>
                </a:lnTo>
                <a:lnTo>
                  <a:pt x="98617" y="8562"/>
                </a:lnTo>
                <a:lnTo>
                  <a:pt x="98631" y="8499"/>
                </a:lnTo>
                <a:lnTo>
                  <a:pt x="98642" y="8466"/>
                </a:lnTo>
                <a:lnTo>
                  <a:pt x="98691" y="8295"/>
                </a:lnTo>
                <a:lnTo>
                  <a:pt x="98693" y="8287"/>
                </a:lnTo>
                <a:lnTo>
                  <a:pt x="98703" y="8251"/>
                </a:lnTo>
                <a:lnTo>
                  <a:pt x="98738" y="8129"/>
                </a:lnTo>
                <a:lnTo>
                  <a:pt x="98737" y="8124"/>
                </a:lnTo>
                <a:lnTo>
                  <a:pt x="98716" y="8015"/>
                </a:lnTo>
                <a:lnTo>
                  <a:pt x="98671" y="7961"/>
                </a:lnTo>
                <a:lnTo>
                  <a:pt x="98575" y="7901"/>
                </a:lnTo>
                <a:lnTo>
                  <a:pt x="98496" y="7863"/>
                </a:lnTo>
                <a:lnTo>
                  <a:pt x="98276" y="7820"/>
                </a:lnTo>
                <a:lnTo>
                  <a:pt x="98225" y="7820"/>
                </a:lnTo>
                <a:lnTo>
                  <a:pt x="98186" y="7804"/>
                </a:lnTo>
                <a:lnTo>
                  <a:pt x="98152" y="7782"/>
                </a:lnTo>
                <a:lnTo>
                  <a:pt x="98107" y="7749"/>
                </a:lnTo>
                <a:lnTo>
                  <a:pt x="98067" y="7722"/>
                </a:lnTo>
                <a:lnTo>
                  <a:pt x="98016" y="7690"/>
                </a:lnTo>
                <a:lnTo>
                  <a:pt x="97994" y="7673"/>
                </a:lnTo>
                <a:lnTo>
                  <a:pt x="97949" y="7608"/>
                </a:lnTo>
                <a:lnTo>
                  <a:pt x="97904" y="7516"/>
                </a:lnTo>
                <a:lnTo>
                  <a:pt x="97881" y="7423"/>
                </a:lnTo>
                <a:lnTo>
                  <a:pt x="97853" y="7331"/>
                </a:lnTo>
                <a:lnTo>
                  <a:pt x="97842" y="7307"/>
                </a:lnTo>
                <a:lnTo>
                  <a:pt x="97847" y="7206"/>
                </a:lnTo>
                <a:lnTo>
                  <a:pt x="97853" y="7190"/>
                </a:lnTo>
                <a:lnTo>
                  <a:pt x="97858" y="7146"/>
                </a:lnTo>
                <a:lnTo>
                  <a:pt x="97881" y="7081"/>
                </a:lnTo>
                <a:lnTo>
                  <a:pt x="97903" y="7026"/>
                </a:lnTo>
                <a:lnTo>
                  <a:pt x="97909" y="7011"/>
                </a:lnTo>
                <a:lnTo>
                  <a:pt x="97915" y="6962"/>
                </a:lnTo>
                <a:lnTo>
                  <a:pt x="97932" y="6929"/>
                </a:lnTo>
                <a:lnTo>
                  <a:pt x="97945" y="6895"/>
                </a:lnTo>
                <a:lnTo>
                  <a:pt x="97949" y="6886"/>
                </a:lnTo>
                <a:lnTo>
                  <a:pt x="97954" y="6864"/>
                </a:lnTo>
                <a:lnTo>
                  <a:pt x="97943" y="6837"/>
                </a:lnTo>
                <a:lnTo>
                  <a:pt x="97921" y="6761"/>
                </a:lnTo>
                <a:lnTo>
                  <a:pt x="97892" y="6706"/>
                </a:lnTo>
                <a:lnTo>
                  <a:pt x="97864" y="6658"/>
                </a:lnTo>
                <a:lnTo>
                  <a:pt x="97746" y="6533"/>
                </a:lnTo>
                <a:lnTo>
                  <a:pt x="97689" y="6484"/>
                </a:lnTo>
                <a:lnTo>
                  <a:pt x="97678" y="6462"/>
                </a:lnTo>
                <a:lnTo>
                  <a:pt x="97659" y="6440"/>
                </a:lnTo>
                <a:lnTo>
                  <a:pt x="97652" y="6432"/>
                </a:lnTo>
                <a:lnTo>
                  <a:pt x="97652" y="6432"/>
                </a:lnTo>
                <a:lnTo>
                  <a:pt x="97650" y="6429"/>
                </a:lnTo>
                <a:lnTo>
                  <a:pt x="97649" y="6427"/>
                </a:lnTo>
                <a:lnTo>
                  <a:pt x="97648" y="6418"/>
                </a:lnTo>
                <a:lnTo>
                  <a:pt x="97645" y="6404"/>
                </a:lnTo>
                <a:lnTo>
                  <a:pt x="97644" y="6402"/>
                </a:lnTo>
                <a:lnTo>
                  <a:pt x="97622" y="6348"/>
                </a:lnTo>
                <a:lnTo>
                  <a:pt x="97605" y="6305"/>
                </a:lnTo>
                <a:lnTo>
                  <a:pt x="97533" y="6246"/>
                </a:lnTo>
                <a:lnTo>
                  <a:pt x="97531" y="6245"/>
                </a:lnTo>
                <a:lnTo>
                  <a:pt x="97469" y="6218"/>
                </a:lnTo>
                <a:lnTo>
                  <a:pt x="97323" y="6315"/>
                </a:lnTo>
                <a:lnTo>
                  <a:pt x="97316" y="6339"/>
                </a:lnTo>
                <a:lnTo>
                  <a:pt x="97287" y="6437"/>
                </a:lnTo>
                <a:lnTo>
                  <a:pt x="97030" y="6686"/>
                </a:lnTo>
                <a:lnTo>
                  <a:pt x="96690" y="6747"/>
                </a:lnTo>
                <a:lnTo>
                  <a:pt x="96458" y="6419"/>
                </a:lnTo>
                <a:lnTo>
                  <a:pt x="96412" y="6334"/>
                </a:lnTo>
                <a:lnTo>
                  <a:pt x="96338" y="6198"/>
                </a:lnTo>
                <a:lnTo>
                  <a:pt x="96310" y="6148"/>
                </a:lnTo>
                <a:lnTo>
                  <a:pt x="96154" y="6060"/>
                </a:lnTo>
                <a:lnTo>
                  <a:pt x="96102" y="6031"/>
                </a:lnTo>
                <a:lnTo>
                  <a:pt x="96057" y="5946"/>
                </a:lnTo>
                <a:lnTo>
                  <a:pt x="95969" y="5780"/>
                </a:lnTo>
                <a:lnTo>
                  <a:pt x="95965" y="5774"/>
                </a:lnTo>
                <a:lnTo>
                  <a:pt x="95952" y="5490"/>
                </a:lnTo>
                <a:lnTo>
                  <a:pt x="95946" y="5396"/>
                </a:lnTo>
                <a:lnTo>
                  <a:pt x="95941" y="5301"/>
                </a:lnTo>
                <a:lnTo>
                  <a:pt x="95670" y="5024"/>
                </a:lnTo>
                <a:lnTo>
                  <a:pt x="94906" y="5428"/>
                </a:lnTo>
                <a:lnTo>
                  <a:pt x="94873" y="5384"/>
                </a:lnTo>
                <a:lnTo>
                  <a:pt x="94713" y="5170"/>
                </a:lnTo>
                <a:lnTo>
                  <a:pt x="94710" y="5166"/>
                </a:lnTo>
                <a:lnTo>
                  <a:pt x="94526" y="4845"/>
                </a:lnTo>
                <a:lnTo>
                  <a:pt x="94406" y="4761"/>
                </a:lnTo>
                <a:lnTo>
                  <a:pt x="94286" y="4678"/>
                </a:lnTo>
                <a:lnTo>
                  <a:pt x="94286" y="4657"/>
                </a:lnTo>
                <a:lnTo>
                  <a:pt x="94281" y="4289"/>
                </a:lnTo>
                <a:lnTo>
                  <a:pt x="94272" y="3350"/>
                </a:lnTo>
                <a:lnTo>
                  <a:pt x="94265" y="2590"/>
                </a:lnTo>
                <a:lnTo>
                  <a:pt x="94263" y="2423"/>
                </a:lnTo>
                <a:lnTo>
                  <a:pt x="94250" y="991"/>
                </a:lnTo>
                <a:lnTo>
                  <a:pt x="94250" y="956"/>
                </a:lnTo>
                <a:lnTo>
                  <a:pt x="94250" y="938"/>
                </a:lnTo>
                <a:lnTo>
                  <a:pt x="94249" y="924"/>
                </a:lnTo>
                <a:lnTo>
                  <a:pt x="94254" y="914"/>
                </a:lnTo>
                <a:lnTo>
                  <a:pt x="94238" y="905"/>
                </a:lnTo>
                <a:lnTo>
                  <a:pt x="94231" y="901"/>
                </a:lnTo>
                <a:lnTo>
                  <a:pt x="94222" y="896"/>
                </a:lnTo>
                <a:lnTo>
                  <a:pt x="94202" y="847"/>
                </a:lnTo>
                <a:lnTo>
                  <a:pt x="94181" y="796"/>
                </a:lnTo>
                <a:lnTo>
                  <a:pt x="94164" y="690"/>
                </a:lnTo>
                <a:lnTo>
                  <a:pt x="94123" y="629"/>
                </a:lnTo>
                <a:lnTo>
                  <a:pt x="94112" y="613"/>
                </a:lnTo>
                <a:lnTo>
                  <a:pt x="94117" y="584"/>
                </a:lnTo>
                <a:lnTo>
                  <a:pt x="94131" y="523"/>
                </a:lnTo>
                <a:lnTo>
                  <a:pt x="94173" y="457"/>
                </a:lnTo>
                <a:lnTo>
                  <a:pt x="94192" y="427"/>
                </a:lnTo>
                <a:lnTo>
                  <a:pt x="94240" y="352"/>
                </a:lnTo>
                <a:lnTo>
                  <a:pt x="94244" y="345"/>
                </a:lnTo>
                <a:lnTo>
                  <a:pt x="94248" y="338"/>
                </a:lnTo>
                <a:lnTo>
                  <a:pt x="94289" y="269"/>
                </a:lnTo>
                <a:lnTo>
                  <a:pt x="94317" y="219"/>
                </a:lnTo>
                <a:lnTo>
                  <a:pt x="94336" y="184"/>
                </a:lnTo>
                <a:lnTo>
                  <a:pt x="94351" y="154"/>
                </a:lnTo>
                <a:lnTo>
                  <a:pt x="94352" y="152"/>
                </a:lnTo>
                <a:lnTo>
                  <a:pt x="94368" y="119"/>
                </a:lnTo>
                <a:lnTo>
                  <a:pt x="94372" y="85"/>
                </a:lnTo>
                <a:lnTo>
                  <a:pt x="94372" y="82"/>
                </a:lnTo>
                <a:lnTo>
                  <a:pt x="94372" y="78"/>
                </a:lnTo>
                <a:lnTo>
                  <a:pt x="94357" y="50"/>
                </a:lnTo>
                <a:lnTo>
                  <a:pt x="94350" y="42"/>
                </a:lnTo>
                <a:lnTo>
                  <a:pt x="94350" y="42"/>
                </a:lnTo>
                <a:lnTo>
                  <a:pt x="94349" y="40"/>
                </a:lnTo>
                <a:lnTo>
                  <a:pt x="94348" y="39"/>
                </a:lnTo>
                <a:lnTo>
                  <a:pt x="94334" y="22"/>
                </a:lnTo>
                <a:lnTo>
                  <a:pt x="94296" y="2"/>
                </a:lnTo>
                <a:lnTo>
                  <a:pt x="94296" y="2"/>
                </a:lnTo>
                <a:lnTo>
                  <a:pt x="94293" y="1"/>
                </a:lnTo>
                <a:lnTo>
                  <a:pt x="94291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414180EF-7B6E-C9BC-4873-C8F08076618F}"/>
              </a:ext>
            </a:extLst>
          </p:cNvPr>
          <p:cNvSpPr>
            <a:spLocks/>
          </p:cNvSpPr>
          <p:nvPr/>
        </p:nvSpPr>
        <p:spPr bwMode="auto">
          <a:xfrm flipV="1">
            <a:off x="4008438" y="3502350"/>
            <a:ext cx="1203325" cy="900113"/>
          </a:xfrm>
          <a:custGeom>
            <a:avLst/>
            <a:gdLst>
              <a:gd name="T0" fmla="*/ 52611 w 108817"/>
              <a:gd name="T1" fmla="*/ 2901 h 81366"/>
              <a:gd name="T2" fmla="*/ 53459 w 108817"/>
              <a:gd name="T3" fmla="*/ 5388 h 81366"/>
              <a:gd name="T4" fmla="*/ 47387 w 108817"/>
              <a:gd name="T5" fmla="*/ 11649 h 81366"/>
              <a:gd name="T6" fmla="*/ 44865 w 108817"/>
              <a:gd name="T7" fmla="*/ 11762 h 81366"/>
              <a:gd name="T8" fmla="*/ 43419 w 108817"/>
              <a:gd name="T9" fmla="*/ 12465 h 81366"/>
              <a:gd name="T10" fmla="*/ 42205 w 108817"/>
              <a:gd name="T11" fmla="*/ 13360 h 81366"/>
              <a:gd name="T12" fmla="*/ 40824 w 108817"/>
              <a:gd name="T13" fmla="*/ 13422 h 81366"/>
              <a:gd name="T14" fmla="*/ 33664 w 108817"/>
              <a:gd name="T15" fmla="*/ 2915 h 81366"/>
              <a:gd name="T16" fmla="*/ 29768 w 108817"/>
              <a:gd name="T17" fmla="*/ 779 h 81366"/>
              <a:gd name="T18" fmla="*/ 28921 w 108817"/>
              <a:gd name="T19" fmla="*/ 2136 h 81366"/>
              <a:gd name="T20" fmla="*/ 28713 w 108817"/>
              <a:gd name="T21" fmla="*/ 3078 h 81366"/>
              <a:gd name="T22" fmla="*/ 28033 w 108817"/>
              <a:gd name="T23" fmla="*/ 5979 h 81366"/>
              <a:gd name="T24" fmla="*/ 26860 w 108817"/>
              <a:gd name="T25" fmla="*/ 7661 h 81366"/>
              <a:gd name="T26" fmla="*/ 23608 w 108817"/>
              <a:gd name="T27" fmla="*/ 10131 h 81366"/>
              <a:gd name="T28" fmla="*/ 13146 w 108817"/>
              <a:gd name="T29" fmla="*/ 44257 h 81366"/>
              <a:gd name="T30" fmla="*/ 5464 w 108817"/>
              <a:gd name="T31" fmla="*/ 50636 h 81366"/>
              <a:gd name="T32" fmla="*/ 5712 w 108817"/>
              <a:gd name="T33" fmla="*/ 53844 h 81366"/>
              <a:gd name="T34" fmla="*/ 3559 w 108817"/>
              <a:gd name="T35" fmla="*/ 56843 h 81366"/>
              <a:gd name="T36" fmla="*/ 4819 w 108817"/>
              <a:gd name="T37" fmla="*/ 60971 h 81366"/>
              <a:gd name="T38" fmla="*/ 10588 w 108817"/>
              <a:gd name="T39" fmla="*/ 65398 h 81366"/>
              <a:gd name="T40" fmla="*/ 14787 w 108817"/>
              <a:gd name="T41" fmla="*/ 67302 h 81366"/>
              <a:gd name="T42" fmla="*/ 13638 w 108817"/>
              <a:gd name="T43" fmla="*/ 74699 h 81366"/>
              <a:gd name="T44" fmla="*/ 31029 w 108817"/>
              <a:gd name="T45" fmla="*/ 79561 h 81366"/>
              <a:gd name="T46" fmla="*/ 33044 w 108817"/>
              <a:gd name="T47" fmla="*/ 79633 h 81366"/>
              <a:gd name="T48" fmla="*/ 35747 w 108817"/>
              <a:gd name="T49" fmla="*/ 78489 h 81366"/>
              <a:gd name="T50" fmla="*/ 42040 w 108817"/>
              <a:gd name="T51" fmla="*/ 78556 h 81366"/>
              <a:gd name="T52" fmla="*/ 54543 w 108817"/>
              <a:gd name="T53" fmla="*/ 80044 h 81366"/>
              <a:gd name="T54" fmla="*/ 64644 w 108817"/>
              <a:gd name="T55" fmla="*/ 72183 h 81366"/>
              <a:gd name="T56" fmla="*/ 78552 w 108817"/>
              <a:gd name="T57" fmla="*/ 67589 h 81366"/>
              <a:gd name="T58" fmla="*/ 81385 w 108817"/>
              <a:gd name="T59" fmla="*/ 55081 h 81366"/>
              <a:gd name="T60" fmla="*/ 97054 w 108817"/>
              <a:gd name="T61" fmla="*/ 44253 h 81366"/>
              <a:gd name="T62" fmla="*/ 105219 w 108817"/>
              <a:gd name="T63" fmla="*/ 26439 h 81366"/>
              <a:gd name="T64" fmla="*/ 107690 w 108817"/>
              <a:gd name="T65" fmla="*/ 24450 h 81366"/>
              <a:gd name="T66" fmla="*/ 106620 w 108817"/>
              <a:gd name="T67" fmla="*/ 23795 h 81366"/>
              <a:gd name="T68" fmla="*/ 105953 w 108817"/>
              <a:gd name="T69" fmla="*/ 23205 h 81366"/>
              <a:gd name="T70" fmla="*/ 105298 w 108817"/>
              <a:gd name="T71" fmla="*/ 22573 h 81366"/>
              <a:gd name="T72" fmla="*/ 104479 w 108817"/>
              <a:gd name="T73" fmla="*/ 21626 h 81366"/>
              <a:gd name="T74" fmla="*/ 103687 w 108817"/>
              <a:gd name="T75" fmla="*/ 20806 h 81366"/>
              <a:gd name="T76" fmla="*/ 102852 w 108817"/>
              <a:gd name="T77" fmla="*/ 20149 h 81366"/>
              <a:gd name="T78" fmla="*/ 102125 w 108817"/>
              <a:gd name="T79" fmla="*/ 19709 h 81366"/>
              <a:gd name="T80" fmla="*/ 101332 w 108817"/>
              <a:gd name="T81" fmla="*/ 19491 h 81366"/>
              <a:gd name="T82" fmla="*/ 100469 w 108817"/>
              <a:gd name="T83" fmla="*/ 18918 h 81366"/>
              <a:gd name="T84" fmla="*/ 99916 w 108817"/>
              <a:gd name="T85" fmla="*/ 18440 h 81366"/>
              <a:gd name="T86" fmla="*/ 99280 w 108817"/>
              <a:gd name="T87" fmla="*/ 18021 h 81366"/>
              <a:gd name="T88" fmla="*/ 98757 w 108817"/>
              <a:gd name="T89" fmla="*/ 17525 h 81366"/>
              <a:gd name="T90" fmla="*/ 98094 w 108817"/>
              <a:gd name="T91" fmla="*/ 17073 h 81366"/>
              <a:gd name="T92" fmla="*/ 97595 w 108817"/>
              <a:gd name="T93" fmla="*/ 16701 h 81366"/>
              <a:gd name="T94" fmla="*/ 90064 w 108817"/>
              <a:gd name="T95" fmla="*/ 11608 h 81366"/>
              <a:gd name="T96" fmla="*/ 83941 w 108817"/>
              <a:gd name="T97" fmla="*/ 3403 h 81366"/>
              <a:gd name="T98" fmla="*/ 82147 w 108817"/>
              <a:gd name="T99" fmla="*/ 2907 h 81366"/>
              <a:gd name="T100" fmla="*/ 79592 w 108817"/>
              <a:gd name="T101" fmla="*/ 2438 h 81366"/>
              <a:gd name="T102" fmla="*/ 78593 w 108817"/>
              <a:gd name="T103" fmla="*/ 2400 h 81366"/>
              <a:gd name="T104" fmla="*/ 77353 w 108817"/>
              <a:gd name="T105" fmla="*/ 2226 h 81366"/>
              <a:gd name="T106" fmla="*/ 76433 w 108817"/>
              <a:gd name="T107" fmla="*/ 2458 h 81366"/>
              <a:gd name="T108" fmla="*/ 75478 w 108817"/>
              <a:gd name="T109" fmla="*/ 2539 h 81366"/>
              <a:gd name="T110" fmla="*/ 74767 w 108817"/>
              <a:gd name="T111" fmla="*/ 2512 h 81366"/>
              <a:gd name="T112" fmla="*/ 73955 w 108817"/>
              <a:gd name="T113" fmla="*/ 2752 h 81366"/>
              <a:gd name="T114" fmla="*/ 72703 w 108817"/>
              <a:gd name="T115" fmla="*/ 2749 h 81366"/>
              <a:gd name="T116" fmla="*/ 71499 w 108817"/>
              <a:gd name="T117" fmla="*/ 2398 h 81366"/>
              <a:gd name="T118" fmla="*/ 69578 w 108817"/>
              <a:gd name="T119" fmla="*/ 2869 h 81366"/>
              <a:gd name="T120" fmla="*/ 63004 w 108817"/>
              <a:gd name="T121" fmla="*/ 1585 h 81366"/>
              <a:gd name="T122" fmla="*/ 58757 w 108817"/>
              <a:gd name="T123" fmla="*/ 1081 h 81366"/>
              <a:gd name="T124" fmla="*/ 56635 w 108817"/>
              <a:gd name="T125" fmla="*/ 809 h 8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817" h="81366">
                <a:moveTo>
                  <a:pt x="54385" y="0"/>
                </a:moveTo>
                <a:lnTo>
                  <a:pt x="54362" y="16"/>
                </a:lnTo>
                <a:lnTo>
                  <a:pt x="54340" y="22"/>
                </a:lnTo>
                <a:lnTo>
                  <a:pt x="54311" y="29"/>
                </a:lnTo>
                <a:lnTo>
                  <a:pt x="54291" y="48"/>
                </a:lnTo>
                <a:lnTo>
                  <a:pt x="54284" y="73"/>
                </a:lnTo>
                <a:lnTo>
                  <a:pt x="54263" y="112"/>
                </a:lnTo>
                <a:lnTo>
                  <a:pt x="54226" y="90"/>
                </a:lnTo>
                <a:lnTo>
                  <a:pt x="54178" y="85"/>
                </a:lnTo>
                <a:lnTo>
                  <a:pt x="54137" y="99"/>
                </a:lnTo>
                <a:lnTo>
                  <a:pt x="54117" y="124"/>
                </a:lnTo>
                <a:lnTo>
                  <a:pt x="54097" y="143"/>
                </a:lnTo>
                <a:lnTo>
                  <a:pt x="54051" y="165"/>
                </a:lnTo>
                <a:lnTo>
                  <a:pt x="54011" y="170"/>
                </a:lnTo>
                <a:lnTo>
                  <a:pt x="53978" y="150"/>
                </a:lnTo>
                <a:lnTo>
                  <a:pt x="53938" y="155"/>
                </a:lnTo>
                <a:lnTo>
                  <a:pt x="53890" y="175"/>
                </a:lnTo>
                <a:lnTo>
                  <a:pt x="53832" y="172"/>
                </a:lnTo>
                <a:lnTo>
                  <a:pt x="53823" y="165"/>
                </a:lnTo>
                <a:lnTo>
                  <a:pt x="53800" y="150"/>
                </a:lnTo>
                <a:lnTo>
                  <a:pt x="53772" y="135"/>
                </a:lnTo>
                <a:lnTo>
                  <a:pt x="53744" y="135"/>
                </a:lnTo>
                <a:lnTo>
                  <a:pt x="53709" y="112"/>
                </a:lnTo>
                <a:lnTo>
                  <a:pt x="53687" y="95"/>
                </a:lnTo>
                <a:lnTo>
                  <a:pt x="53674" y="70"/>
                </a:lnTo>
                <a:lnTo>
                  <a:pt x="53665" y="71"/>
                </a:lnTo>
                <a:lnTo>
                  <a:pt x="53655" y="73"/>
                </a:lnTo>
                <a:lnTo>
                  <a:pt x="53654" y="73"/>
                </a:lnTo>
                <a:lnTo>
                  <a:pt x="53624" y="73"/>
                </a:lnTo>
                <a:lnTo>
                  <a:pt x="53593" y="68"/>
                </a:lnTo>
                <a:lnTo>
                  <a:pt x="53593" y="68"/>
                </a:lnTo>
                <a:lnTo>
                  <a:pt x="53579" y="57"/>
                </a:lnTo>
                <a:lnTo>
                  <a:pt x="53567" y="47"/>
                </a:lnTo>
                <a:lnTo>
                  <a:pt x="53554" y="21"/>
                </a:lnTo>
                <a:lnTo>
                  <a:pt x="53549" y="26"/>
                </a:lnTo>
                <a:lnTo>
                  <a:pt x="53537" y="37"/>
                </a:lnTo>
                <a:lnTo>
                  <a:pt x="53492" y="80"/>
                </a:lnTo>
                <a:lnTo>
                  <a:pt x="53506" y="106"/>
                </a:lnTo>
                <a:lnTo>
                  <a:pt x="53513" y="122"/>
                </a:lnTo>
                <a:lnTo>
                  <a:pt x="53516" y="135"/>
                </a:lnTo>
                <a:lnTo>
                  <a:pt x="53519" y="149"/>
                </a:lnTo>
                <a:lnTo>
                  <a:pt x="53519" y="172"/>
                </a:lnTo>
                <a:lnTo>
                  <a:pt x="53522" y="183"/>
                </a:lnTo>
                <a:lnTo>
                  <a:pt x="53536" y="190"/>
                </a:lnTo>
                <a:lnTo>
                  <a:pt x="53537" y="200"/>
                </a:lnTo>
                <a:lnTo>
                  <a:pt x="53538" y="213"/>
                </a:lnTo>
                <a:lnTo>
                  <a:pt x="53538" y="229"/>
                </a:lnTo>
                <a:lnTo>
                  <a:pt x="53538" y="256"/>
                </a:lnTo>
                <a:lnTo>
                  <a:pt x="53560" y="276"/>
                </a:lnTo>
                <a:lnTo>
                  <a:pt x="53582" y="290"/>
                </a:lnTo>
                <a:lnTo>
                  <a:pt x="53598" y="298"/>
                </a:lnTo>
                <a:lnTo>
                  <a:pt x="53616" y="308"/>
                </a:lnTo>
                <a:lnTo>
                  <a:pt x="53621" y="310"/>
                </a:lnTo>
                <a:lnTo>
                  <a:pt x="53656" y="327"/>
                </a:lnTo>
                <a:lnTo>
                  <a:pt x="53687" y="332"/>
                </a:lnTo>
                <a:lnTo>
                  <a:pt x="53695" y="334"/>
                </a:lnTo>
                <a:lnTo>
                  <a:pt x="53709" y="346"/>
                </a:lnTo>
                <a:lnTo>
                  <a:pt x="53719" y="354"/>
                </a:lnTo>
                <a:lnTo>
                  <a:pt x="53735" y="382"/>
                </a:lnTo>
                <a:lnTo>
                  <a:pt x="53751" y="400"/>
                </a:lnTo>
                <a:lnTo>
                  <a:pt x="53753" y="452"/>
                </a:lnTo>
                <a:lnTo>
                  <a:pt x="53748" y="462"/>
                </a:lnTo>
                <a:lnTo>
                  <a:pt x="53745" y="468"/>
                </a:lnTo>
                <a:lnTo>
                  <a:pt x="53744" y="471"/>
                </a:lnTo>
                <a:lnTo>
                  <a:pt x="53739" y="481"/>
                </a:lnTo>
                <a:lnTo>
                  <a:pt x="53713" y="509"/>
                </a:lnTo>
                <a:lnTo>
                  <a:pt x="53711" y="540"/>
                </a:lnTo>
                <a:lnTo>
                  <a:pt x="53727" y="579"/>
                </a:lnTo>
                <a:lnTo>
                  <a:pt x="53727" y="597"/>
                </a:lnTo>
                <a:lnTo>
                  <a:pt x="53715" y="608"/>
                </a:lnTo>
                <a:lnTo>
                  <a:pt x="53708" y="614"/>
                </a:lnTo>
                <a:lnTo>
                  <a:pt x="53703" y="619"/>
                </a:lnTo>
                <a:lnTo>
                  <a:pt x="53700" y="621"/>
                </a:lnTo>
                <a:lnTo>
                  <a:pt x="53692" y="629"/>
                </a:lnTo>
                <a:lnTo>
                  <a:pt x="53690" y="650"/>
                </a:lnTo>
                <a:lnTo>
                  <a:pt x="53689" y="656"/>
                </a:lnTo>
                <a:lnTo>
                  <a:pt x="53688" y="664"/>
                </a:lnTo>
                <a:lnTo>
                  <a:pt x="53685" y="678"/>
                </a:lnTo>
                <a:lnTo>
                  <a:pt x="53682" y="690"/>
                </a:lnTo>
                <a:lnTo>
                  <a:pt x="53677" y="694"/>
                </a:lnTo>
                <a:lnTo>
                  <a:pt x="53659" y="710"/>
                </a:lnTo>
                <a:lnTo>
                  <a:pt x="53654" y="714"/>
                </a:lnTo>
                <a:lnTo>
                  <a:pt x="53642" y="721"/>
                </a:lnTo>
                <a:lnTo>
                  <a:pt x="53633" y="727"/>
                </a:lnTo>
                <a:lnTo>
                  <a:pt x="53624" y="733"/>
                </a:lnTo>
                <a:lnTo>
                  <a:pt x="53613" y="737"/>
                </a:lnTo>
                <a:lnTo>
                  <a:pt x="53601" y="748"/>
                </a:lnTo>
                <a:lnTo>
                  <a:pt x="53587" y="752"/>
                </a:lnTo>
                <a:lnTo>
                  <a:pt x="53582" y="755"/>
                </a:lnTo>
                <a:lnTo>
                  <a:pt x="53573" y="759"/>
                </a:lnTo>
                <a:lnTo>
                  <a:pt x="53560" y="763"/>
                </a:lnTo>
                <a:lnTo>
                  <a:pt x="53543" y="772"/>
                </a:lnTo>
                <a:lnTo>
                  <a:pt x="53522" y="792"/>
                </a:lnTo>
                <a:lnTo>
                  <a:pt x="53505" y="805"/>
                </a:lnTo>
                <a:lnTo>
                  <a:pt x="53496" y="813"/>
                </a:lnTo>
                <a:lnTo>
                  <a:pt x="53476" y="824"/>
                </a:lnTo>
                <a:lnTo>
                  <a:pt x="53461" y="827"/>
                </a:lnTo>
                <a:lnTo>
                  <a:pt x="53453" y="822"/>
                </a:lnTo>
                <a:lnTo>
                  <a:pt x="53449" y="815"/>
                </a:lnTo>
                <a:lnTo>
                  <a:pt x="53436" y="808"/>
                </a:lnTo>
                <a:lnTo>
                  <a:pt x="53429" y="810"/>
                </a:lnTo>
                <a:lnTo>
                  <a:pt x="53419" y="821"/>
                </a:lnTo>
                <a:lnTo>
                  <a:pt x="53417" y="826"/>
                </a:lnTo>
                <a:lnTo>
                  <a:pt x="53408" y="846"/>
                </a:lnTo>
                <a:lnTo>
                  <a:pt x="53391" y="875"/>
                </a:lnTo>
                <a:lnTo>
                  <a:pt x="53361" y="905"/>
                </a:lnTo>
                <a:lnTo>
                  <a:pt x="53339" y="919"/>
                </a:lnTo>
                <a:lnTo>
                  <a:pt x="53331" y="925"/>
                </a:lnTo>
                <a:lnTo>
                  <a:pt x="53313" y="949"/>
                </a:lnTo>
                <a:lnTo>
                  <a:pt x="53302" y="963"/>
                </a:lnTo>
                <a:lnTo>
                  <a:pt x="53293" y="1004"/>
                </a:lnTo>
                <a:lnTo>
                  <a:pt x="53293" y="1009"/>
                </a:lnTo>
                <a:lnTo>
                  <a:pt x="53293" y="1052"/>
                </a:lnTo>
                <a:lnTo>
                  <a:pt x="53293" y="1081"/>
                </a:lnTo>
                <a:lnTo>
                  <a:pt x="53293" y="1127"/>
                </a:lnTo>
                <a:lnTo>
                  <a:pt x="53289" y="1134"/>
                </a:lnTo>
                <a:lnTo>
                  <a:pt x="53288" y="1136"/>
                </a:lnTo>
                <a:lnTo>
                  <a:pt x="53274" y="1168"/>
                </a:lnTo>
                <a:lnTo>
                  <a:pt x="53218" y="1204"/>
                </a:lnTo>
                <a:lnTo>
                  <a:pt x="53178" y="1225"/>
                </a:lnTo>
                <a:lnTo>
                  <a:pt x="53176" y="1226"/>
                </a:lnTo>
                <a:lnTo>
                  <a:pt x="53176" y="1234"/>
                </a:lnTo>
                <a:lnTo>
                  <a:pt x="53176" y="1266"/>
                </a:lnTo>
                <a:lnTo>
                  <a:pt x="53180" y="1282"/>
                </a:lnTo>
                <a:lnTo>
                  <a:pt x="53180" y="1289"/>
                </a:lnTo>
                <a:lnTo>
                  <a:pt x="53180" y="1301"/>
                </a:lnTo>
                <a:lnTo>
                  <a:pt x="53188" y="1349"/>
                </a:lnTo>
                <a:lnTo>
                  <a:pt x="53192" y="1361"/>
                </a:lnTo>
                <a:lnTo>
                  <a:pt x="53204" y="1416"/>
                </a:lnTo>
                <a:lnTo>
                  <a:pt x="53211" y="1427"/>
                </a:lnTo>
                <a:lnTo>
                  <a:pt x="53213" y="1431"/>
                </a:lnTo>
                <a:lnTo>
                  <a:pt x="53218" y="1440"/>
                </a:lnTo>
                <a:lnTo>
                  <a:pt x="53222" y="1449"/>
                </a:lnTo>
                <a:lnTo>
                  <a:pt x="53225" y="1454"/>
                </a:lnTo>
                <a:lnTo>
                  <a:pt x="53227" y="1458"/>
                </a:lnTo>
                <a:lnTo>
                  <a:pt x="53237" y="1468"/>
                </a:lnTo>
                <a:lnTo>
                  <a:pt x="53241" y="1469"/>
                </a:lnTo>
                <a:lnTo>
                  <a:pt x="53245" y="1470"/>
                </a:lnTo>
                <a:lnTo>
                  <a:pt x="53252" y="1472"/>
                </a:lnTo>
                <a:lnTo>
                  <a:pt x="53257" y="1474"/>
                </a:lnTo>
                <a:lnTo>
                  <a:pt x="53261" y="1476"/>
                </a:lnTo>
                <a:lnTo>
                  <a:pt x="53273" y="1478"/>
                </a:lnTo>
                <a:lnTo>
                  <a:pt x="53278" y="1478"/>
                </a:lnTo>
                <a:lnTo>
                  <a:pt x="53278" y="1491"/>
                </a:lnTo>
                <a:lnTo>
                  <a:pt x="53278" y="1497"/>
                </a:lnTo>
                <a:lnTo>
                  <a:pt x="53273" y="1505"/>
                </a:lnTo>
                <a:lnTo>
                  <a:pt x="53268" y="1521"/>
                </a:lnTo>
                <a:lnTo>
                  <a:pt x="53268" y="1521"/>
                </a:lnTo>
                <a:lnTo>
                  <a:pt x="53265" y="1529"/>
                </a:lnTo>
                <a:lnTo>
                  <a:pt x="53265" y="1534"/>
                </a:lnTo>
                <a:lnTo>
                  <a:pt x="53265" y="1537"/>
                </a:lnTo>
                <a:lnTo>
                  <a:pt x="53265" y="1538"/>
                </a:lnTo>
                <a:lnTo>
                  <a:pt x="53265" y="1539"/>
                </a:lnTo>
                <a:lnTo>
                  <a:pt x="53265" y="1540"/>
                </a:lnTo>
                <a:lnTo>
                  <a:pt x="53265" y="1543"/>
                </a:lnTo>
                <a:lnTo>
                  <a:pt x="53265" y="1550"/>
                </a:lnTo>
                <a:lnTo>
                  <a:pt x="53265" y="1551"/>
                </a:lnTo>
                <a:lnTo>
                  <a:pt x="53265" y="1557"/>
                </a:lnTo>
                <a:lnTo>
                  <a:pt x="53265" y="1568"/>
                </a:lnTo>
                <a:lnTo>
                  <a:pt x="53265" y="1573"/>
                </a:lnTo>
                <a:lnTo>
                  <a:pt x="53265" y="1580"/>
                </a:lnTo>
                <a:lnTo>
                  <a:pt x="53265" y="1581"/>
                </a:lnTo>
                <a:lnTo>
                  <a:pt x="53261" y="1592"/>
                </a:lnTo>
                <a:lnTo>
                  <a:pt x="53261" y="1606"/>
                </a:lnTo>
                <a:lnTo>
                  <a:pt x="53261" y="1616"/>
                </a:lnTo>
                <a:lnTo>
                  <a:pt x="53261" y="1632"/>
                </a:lnTo>
                <a:lnTo>
                  <a:pt x="53261" y="1638"/>
                </a:lnTo>
                <a:lnTo>
                  <a:pt x="53261" y="1650"/>
                </a:lnTo>
                <a:lnTo>
                  <a:pt x="53259" y="1654"/>
                </a:lnTo>
                <a:lnTo>
                  <a:pt x="53257" y="1658"/>
                </a:lnTo>
                <a:lnTo>
                  <a:pt x="53249" y="1664"/>
                </a:lnTo>
                <a:lnTo>
                  <a:pt x="53247" y="1679"/>
                </a:lnTo>
                <a:lnTo>
                  <a:pt x="53247" y="1715"/>
                </a:lnTo>
                <a:lnTo>
                  <a:pt x="53247" y="1729"/>
                </a:lnTo>
                <a:lnTo>
                  <a:pt x="53247" y="1737"/>
                </a:lnTo>
                <a:lnTo>
                  <a:pt x="53245" y="1740"/>
                </a:lnTo>
                <a:lnTo>
                  <a:pt x="53238" y="1755"/>
                </a:lnTo>
                <a:lnTo>
                  <a:pt x="53237" y="1757"/>
                </a:lnTo>
                <a:lnTo>
                  <a:pt x="53233" y="1767"/>
                </a:lnTo>
                <a:lnTo>
                  <a:pt x="53233" y="1794"/>
                </a:lnTo>
                <a:lnTo>
                  <a:pt x="53239" y="1802"/>
                </a:lnTo>
                <a:lnTo>
                  <a:pt x="53243" y="1810"/>
                </a:lnTo>
                <a:lnTo>
                  <a:pt x="53251" y="1816"/>
                </a:lnTo>
                <a:lnTo>
                  <a:pt x="53259" y="1822"/>
                </a:lnTo>
                <a:lnTo>
                  <a:pt x="53265" y="1835"/>
                </a:lnTo>
                <a:lnTo>
                  <a:pt x="53265" y="1836"/>
                </a:lnTo>
                <a:lnTo>
                  <a:pt x="53269" y="1841"/>
                </a:lnTo>
                <a:lnTo>
                  <a:pt x="53274" y="1847"/>
                </a:lnTo>
                <a:lnTo>
                  <a:pt x="53278" y="1852"/>
                </a:lnTo>
                <a:lnTo>
                  <a:pt x="53278" y="1852"/>
                </a:lnTo>
                <a:lnTo>
                  <a:pt x="53280" y="1864"/>
                </a:lnTo>
                <a:lnTo>
                  <a:pt x="53284" y="1872"/>
                </a:lnTo>
                <a:lnTo>
                  <a:pt x="53290" y="1875"/>
                </a:lnTo>
                <a:lnTo>
                  <a:pt x="53296" y="1878"/>
                </a:lnTo>
                <a:lnTo>
                  <a:pt x="53300" y="1879"/>
                </a:lnTo>
                <a:lnTo>
                  <a:pt x="53302" y="1879"/>
                </a:lnTo>
                <a:lnTo>
                  <a:pt x="53310" y="1887"/>
                </a:lnTo>
                <a:lnTo>
                  <a:pt x="53311" y="1892"/>
                </a:lnTo>
                <a:lnTo>
                  <a:pt x="53314" y="1905"/>
                </a:lnTo>
                <a:lnTo>
                  <a:pt x="53314" y="1919"/>
                </a:lnTo>
                <a:lnTo>
                  <a:pt x="53314" y="1931"/>
                </a:lnTo>
                <a:lnTo>
                  <a:pt x="53314" y="1939"/>
                </a:lnTo>
                <a:lnTo>
                  <a:pt x="53312" y="1939"/>
                </a:lnTo>
                <a:lnTo>
                  <a:pt x="53321" y="1952"/>
                </a:lnTo>
                <a:lnTo>
                  <a:pt x="53321" y="1952"/>
                </a:lnTo>
                <a:lnTo>
                  <a:pt x="53326" y="1961"/>
                </a:lnTo>
                <a:lnTo>
                  <a:pt x="53328" y="1964"/>
                </a:lnTo>
                <a:lnTo>
                  <a:pt x="53331" y="1994"/>
                </a:lnTo>
                <a:lnTo>
                  <a:pt x="53330" y="1996"/>
                </a:lnTo>
                <a:lnTo>
                  <a:pt x="53322" y="2010"/>
                </a:lnTo>
                <a:lnTo>
                  <a:pt x="53312" y="2028"/>
                </a:lnTo>
                <a:lnTo>
                  <a:pt x="53298" y="2042"/>
                </a:lnTo>
                <a:lnTo>
                  <a:pt x="53294" y="2048"/>
                </a:lnTo>
                <a:lnTo>
                  <a:pt x="53284" y="2056"/>
                </a:lnTo>
                <a:lnTo>
                  <a:pt x="53275" y="2058"/>
                </a:lnTo>
                <a:lnTo>
                  <a:pt x="53259" y="2066"/>
                </a:lnTo>
                <a:lnTo>
                  <a:pt x="53251" y="2068"/>
                </a:lnTo>
                <a:lnTo>
                  <a:pt x="53247" y="2070"/>
                </a:lnTo>
                <a:lnTo>
                  <a:pt x="53245" y="2070"/>
                </a:lnTo>
                <a:lnTo>
                  <a:pt x="53229" y="2079"/>
                </a:lnTo>
                <a:lnTo>
                  <a:pt x="53210" y="2087"/>
                </a:lnTo>
                <a:lnTo>
                  <a:pt x="53198" y="2087"/>
                </a:lnTo>
                <a:lnTo>
                  <a:pt x="53184" y="2085"/>
                </a:lnTo>
                <a:lnTo>
                  <a:pt x="53173" y="2083"/>
                </a:lnTo>
                <a:lnTo>
                  <a:pt x="53163" y="2083"/>
                </a:lnTo>
                <a:lnTo>
                  <a:pt x="53159" y="2083"/>
                </a:lnTo>
                <a:lnTo>
                  <a:pt x="53147" y="2079"/>
                </a:lnTo>
                <a:lnTo>
                  <a:pt x="53133" y="2075"/>
                </a:lnTo>
                <a:lnTo>
                  <a:pt x="53103" y="2067"/>
                </a:lnTo>
                <a:lnTo>
                  <a:pt x="53103" y="2067"/>
                </a:lnTo>
                <a:lnTo>
                  <a:pt x="53098" y="2066"/>
                </a:lnTo>
                <a:lnTo>
                  <a:pt x="53086" y="2064"/>
                </a:lnTo>
                <a:lnTo>
                  <a:pt x="53081" y="2063"/>
                </a:lnTo>
                <a:lnTo>
                  <a:pt x="53079" y="2063"/>
                </a:lnTo>
                <a:lnTo>
                  <a:pt x="53074" y="2062"/>
                </a:lnTo>
                <a:lnTo>
                  <a:pt x="53050" y="2069"/>
                </a:lnTo>
                <a:lnTo>
                  <a:pt x="53042" y="2071"/>
                </a:lnTo>
                <a:lnTo>
                  <a:pt x="53035" y="2073"/>
                </a:lnTo>
                <a:lnTo>
                  <a:pt x="53027" y="2075"/>
                </a:lnTo>
                <a:lnTo>
                  <a:pt x="53010" y="2079"/>
                </a:lnTo>
                <a:lnTo>
                  <a:pt x="52996" y="2077"/>
                </a:lnTo>
                <a:lnTo>
                  <a:pt x="52992" y="2076"/>
                </a:lnTo>
                <a:lnTo>
                  <a:pt x="52988" y="2075"/>
                </a:lnTo>
                <a:lnTo>
                  <a:pt x="52976" y="2071"/>
                </a:lnTo>
                <a:lnTo>
                  <a:pt x="52955" y="2075"/>
                </a:lnTo>
                <a:lnTo>
                  <a:pt x="52939" y="2085"/>
                </a:lnTo>
                <a:lnTo>
                  <a:pt x="52931" y="2089"/>
                </a:lnTo>
                <a:lnTo>
                  <a:pt x="52919" y="2095"/>
                </a:lnTo>
                <a:lnTo>
                  <a:pt x="52917" y="2099"/>
                </a:lnTo>
                <a:lnTo>
                  <a:pt x="52908" y="2105"/>
                </a:lnTo>
                <a:lnTo>
                  <a:pt x="52884" y="2129"/>
                </a:lnTo>
                <a:lnTo>
                  <a:pt x="52880" y="2131"/>
                </a:lnTo>
                <a:lnTo>
                  <a:pt x="52874" y="2133"/>
                </a:lnTo>
                <a:lnTo>
                  <a:pt x="52868" y="2137"/>
                </a:lnTo>
                <a:lnTo>
                  <a:pt x="52861" y="2141"/>
                </a:lnTo>
                <a:lnTo>
                  <a:pt x="52853" y="2155"/>
                </a:lnTo>
                <a:lnTo>
                  <a:pt x="52845" y="2159"/>
                </a:lnTo>
                <a:lnTo>
                  <a:pt x="52837" y="2182"/>
                </a:lnTo>
                <a:lnTo>
                  <a:pt x="52833" y="2190"/>
                </a:lnTo>
                <a:lnTo>
                  <a:pt x="52827" y="2210"/>
                </a:lnTo>
                <a:lnTo>
                  <a:pt x="52825" y="2218"/>
                </a:lnTo>
                <a:lnTo>
                  <a:pt x="52823" y="2232"/>
                </a:lnTo>
                <a:lnTo>
                  <a:pt x="52825" y="2242"/>
                </a:lnTo>
                <a:lnTo>
                  <a:pt x="52825" y="2258"/>
                </a:lnTo>
                <a:lnTo>
                  <a:pt x="52825" y="2277"/>
                </a:lnTo>
                <a:lnTo>
                  <a:pt x="52825" y="2283"/>
                </a:lnTo>
                <a:lnTo>
                  <a:pt x="52829" y="2291"/>
                </a:lnTo>
                <a:lnTo>
                  <a:pt x="52829" y="2307"/>
                </a:lnTo>
                <a:lnTo>
                  <a:pt x="52829" y="2311"/>
                </a:lnTo>
                <a:lnTo>
                  <a:pt x="52829" y="2319"/>
                </a:lnTo>
                <a:lnTo>
                  <a:pt x="52829" y="2320"/>
                </a:lnTo>
                <a:lnTo>
                  <a:pt x="52829" y="2323"/>
                </a:lnTo>
                <a:lnTo>
                  <a:pt x="52829" y="2335"/>
                </a:lnTo>
                <a:lnTo>
                  <a:pt x="52829" y="2342"/>
                </a:lnTo>
                <a:lnTo>
                  <a:pt x="52829" y="2345"/>
                </a:lnTo>
                <a:lnTo>
                  <a:pt x="52829" y="2351"/>
                </a:lnTo>
                <a:lnTo>
                  <a:pt x="52829" y="2359"/>
                </a:lnTo>
                <a:lnTo>
                  <a:pt x="52829" y="2363"/>
                </a:lnTo>
                <a:lnTo>
                  <a:pt x="52829" y="2370"/>
                </a:lnTo>
                <a:lnTo>
                  <a:pt x="52829" y="2374"/>
                </a:lnTo>
                <a:lnTo>
                  <a:pt x="52829" y="2376"/>
                </a:lnTo>
                <a:lnTo>
                  <a:pt x="52829" y="2396"/>
                </a:lnTo>
                <a:lnTo>
                  <a:pt x="52829" y="2398"/>
                </a:lnTo>
                <a:lnTo>
                  <a:pt x="52827" y="2416"/>
                </a:lnTo>
                <a:lnTo>
                  <a:pt x="52827" y="2434"/>
                </a:lnTo>
                <a:lnTo>
                  <a:pt x="52821" y="2434"/>
                </a:lnTo>
                <a:lnTo>
                  <a:pt x="52817" y="2444"/>
                </a:lnTo>
                <a:lnTo>
                  <a:pt x="52813" y="2454"/>
                </a:lnTo>
                <a:lnTo>
                  <a:pt x="52804" y="2465"/>
                </a:lnTo>
                <a:lnTo>
                  <a:pt x="52798" y="2475"/>
                </a:lnTo>
                <a:lnTo>
                  <a:pt x="52792" y="2487"/>
                </a:lnTo>
                <a:lnTo>
                  <a:pt x="52788" y="2491"/>
                </a:lnTo>
                <a:lnTo>
                  <a:pt x="52786" y="2501"/>
                </a:lnTo>
                <a:lnTo>
                  <a:pt x="52776" y="2517"/>
                </a:lnTo>
                <a:lnTo>
                  <a:pt x="52764" y="2541"/>
                </a:lnTo>
                <a:lnTo>
                  <a:pt x="52759" y="2551"/>
                </a:lnTo>
                <a:lnTo>
                  <a:pt x="52747" y="2572"/>
                </a:lnTo>
                <a:lnTo>
                  <a:pt x="52733" y="2598"/>
                </a:lnTo>
                <a:lnTo>
                  <a:pt x="52729" y="2616"/>
                </a:lnTo>
                <a:lnTo>
                  <a:pt x="52721" y="2636"/>
                </a:lnTo>
                <a:lnTo>
                  <a:pt x="52717" y="2654"/>
                </a:lnTo>
                <a:lnTo>
                  <a:pt x="52721" y="2671"/>
                </a:lnTo>
                <a:lnTo>
                  <a:pt x="52721" y="2699"/>
                </a:lnTo>
                <a:lnTo>
                  <a:pt x="52721" y="2719"/>
                </a:lnTo>
                <a:lnTo>
                  <a:pt x="52717" y="2735"/>
                </a:lnTo>
                <a:lnTo>
                  <a:pt x="52713" y="2753"/>
                </a:lnTo>
                <a:lnTo>
                  <a:pt x="52713" y="2766"/>
                </a:lnTo>
                <a:lnTo>
                  <a:pt x="52704" y="2776"/>
                </a:lnTo>
                <a:lnTo>
                  <a:pt x="52696" y="2788"/>
                </a:lnTo>
                <a:lnTo>
                  <a:pt x="52690" y="2802"/>
                </a:lnTo>
                <a:lnTo>
                  <a:pt x="52690" y="2804"/>
                </a:lnTo>
                <a:lnTo>
                  <a:pt x="52690" y="2808"/>
                </a:lnTo>
                <a:lnTo>
                  <a:pt x="52690" y="2810"/>
                </a:lnTo>
                <a:lnTo>
                  <a:pt x="52690" y="2812"/>
                </a:lnTo>
                <a:lnTo>
                  <a:pt x="52686" y="2816"/>
                </a:lnTo>
                <a:lnTo>
                  <a:pt x="52681" y="2829"/>
                </a:lnTo>
                <a:lnTo>
                  <a:pt x="52678" y="2836"/>
                </a:lnTo>
                <a:lnTo>
                  <a:pt x="52666" y="2852"/>
                </a:lnTo>
                <a:lnTo>
                  <a:pt x="52658" y="2859"/>
                </a:lnTo>
                <a:lnTo>
                  <a:pt x="52655" y="2865"/>
                </a:lnTo>
                <a:lnTo>
                  <a:pt x="52641" y="2879"/>
                </a:lnTo>
                <a:lnTo>
                  <a:pt x="52635" y="2887"/>
                </a:lnTo>
                <a:lnTo>
                  <a:pt x="52621" y="2897"/>
                </a:lnTo>
                <a:lnTo>
                  <a:pt x="52611" y="2901"/>
                </a:lnTo>
                <a:lnTo>
                  <a:pt x="52606" y="2904"/>
                </a:lnTo>
                <a:lnTo>
                  <a:pt x="52602" y="2907"/>
                </a:lnTo>
                <a:lnTo>
                  <a:pt x="52600" y="2909"/>
                </a:lnTo>
                <a:lnTo>
                  <a:pt x="52596" y="2913"/>
                </a:lnTo>
                <a:lnTo>
                  <a:pt x="52588" y="2921"/>
                </a:lnTo>
                <a:lnTo>
                  <a:pt x="52580" y="2927"/>
                </a:lnTo>
                <a:lnTo>
                  <a:pt x="52576" y="2929"/>
                </a:lnTo>
                <a:lnTo>
                  <a:pt x="52573" y="2931"/>
                </a:lnTo>
                <a:lnTo>
                  <a:pt x="52560" y="2939"/>
                </a:lnTo>
                <a:lnTo>
                  <a:pt x="52554" y="2943"/>
                </a:lnTo>
                <a:lnTo>
                  <a:pt x="52551" y="2945"/>
                </a:lnTo>
                <a:lnTo>
                  <a:pt x="52549" y="2947"/>
                </a:lnTo>
                <a:lnTo>
                  <a:pt x="52543" y="2951"/>
                </a:lnTo>
                <a:lnTo>
                  <a:pt x="52535" y="2960"/>
                </a:lnTo>
                <a:lnTo>
                  <a:pt x="52525" y="2966"/>
                </a:lnTo>
                <a:lnTo>
                  <a:pt x="52525" y="2978"/>
                </a:lnTo>
                <a:lnTo>
                  <a:pt x="52513" y="2980"/>
                </a:lnTo>
                <a:lnTo>
                  <a:pt x="52509" y="2982"/>
                </a:lnTo>
                <a:lnTo>
                  <a:pt x="52503" y="2988"/>
                </a:lnTo>
                <a:lnTo>
                  <a:pt x="52496" y="2994"/>
                </a:lnTo>
                <a:lnTo>
                  <a:pt x="52495" y="2997"/>
                </a:lnTo>
                <a:lnTo>
                  <a:pt x="52494" y="2998"/>
                </a:lnTo>
                <a:lnTo>
                  <a:pt x="52493" y="2999"/>
                </a:lnTo>
                <a:lnTo>
                  <a:pt x="52490" y="3000"/>
                </a:lnTo>
                <a:lnTo>
                  <a:pt x="52489" y="3003"/>
                </a:lnTo>
                <a:lnTo>
                  <a:pt x="52488" y="3006"/>
                </a:lnTo>
                <a:lnTo>
                  <a:pt x="52480" y="3014"/>
                </a:lnTo>
                <a:lnTo>
                  <a:pt x="52475" y="3019"/>
                </a:lnTo>
                <a:lnTo>
                  <a:pt x="52474" y="3020"/>
                </a:lnTo>
                <a:lnTo>
                  <a:pt x="52470" y="3022"/>
                </a:lnTo>
                <a:lnTo>
                  <a:pt x="52456" y="3046"/>
                </a:lnTo>
                <a:lnTo>
                  <a:pt x="52450" y="3052"/>
                </a:lnTo>
                <a:lnTo>
                  <a:pt x="52441" y="3063"/>
                </a:lnTo>
                <a:lnTo>
                  <a:pt x="52441" y="3071"/>
                </a:lnTo>
                <a:lnTo>
                  <a:pt x="52441" y="3077"/>
                </a:lnTo>
                <a:lnTo>
                  <a:pt x="52442" y="3078"/>
                </a:lnTo>
                <a:lnTo>
                  <a:pt x="52447" y="3093"/>
                </a:lnTo>
                <a:lnTo>
                  <a:pt x="52447" y="3101"/>
                </a:lnTo>
                <a:lnTo>
                  <a:pt x="52447" y="3113"/>
                </a:lnTo>
                <a:lnTo>
                  <a:pt x="52447" y="3117"/>
                </a:lnTo>
                <a:lnTo>
                  <a:pt x="52443" y="3133"/>
                </a:lnTo>
                <a:lnTo>
                  <a:pt x="52439" y="3141"/>
                </a:lnTo>
                <a:lnTo>
                  <a:pt x="52433" y="3143"/>
                </a:lnTo>
                <a:lnTo>
                  <a:pt x="52421" y="3151"/>
                </a:lnTo>
                <a:lnTo>
                  <a:pt x="52411" y="3158"/>
                </a:lnTo>
                <a:lnTo>
                  <a:pt x="52405" y="3166"/>
                </a:lnTo>
                <a:lnTo>
                  <a:pt x="52403" y="3168"/>
                </a:lnTo>
                <a:lnTo>
                  <a:pt x="52401" y="3170"/>
                </a:lnTo>
                <a:lnTo>
                  <a:pt x="52398" y="3175"/>
                </a:lnTo>
                <a:lnTo>
                  <a:pt x="52396" y="3178"/>
                </a:lnTo>
                <a:lnTo>
                  <a:pt x="52395" y="3180"/>
                </a:lnTo>
                <a:lnTo>
                  <a:pt x="52393" y="3182"/>
                </a:lnTo>
                <a:lnTo>
                  <a:pt x="52388" y="3186"/>
                </a:lnTo>
                <a:lnTo>
                  <a:pt x="52389" y="3190"/>
                </a:lnTo>
                <a:lnTo>
                  <a:pt x="52390" y="3194"/>
                </a:lnTo>
                <a:lnTo>
                  <a:pt x="52392" y="3198"/>
                </a:lnTo>
                <a:lnTo>
                  <a:pt x="52396" y="3208"/>
                </a:lnTo>
                <a:lnTo>
                  <a:pt x="52403" y="3220"/>
                </a:lnTo>
                <a:lnTo>
                  <a:pt x="52409" y="3232"/>
                </a:lnTo>
                <a:lnTo>
                  <a:pt x="52410" y="3235"/>
                </a:lnTo>
                <a:lnTo>
                  <a:pt x="52411" y="3240"/>
                </a:lnTo>
                <a:lnTo>
                  <a:pt x="52411" y="3242"/>
                </a:lnTo>
                <a:lnTo>
                  <a:pt x="52415" y="3246"/>
                </a:lnTo>
                <a:lnTo>
                  <a:pt x="52415" y="3253"/>
                </a:lnTo>
                <a:lnTo>
                  <a:pt x="52415" y="3263"/>
                </a:lnTo>
                <a:lnTo>
                  <a:pt x="52415" y="3267"/>
                </a:lnTo>
                <a:lnTo>
                  <a:pt x="52414" y="3267"/>
                </a:lnTo>
                <a:lnTo>
                  <a:pt x="52414" y="3272"/>
                </a:lnTo>
                <a:lnTo>
                  <a:pt x="52408" y="3282"/>
                </a:lnTo>
                <a:lnTo>
                  <a:pt x="52409" y="3285"/>
                </a:lnTo>
                <a:lnTo>
                  <a:pt x="52411" y="3297"/>
                </a:lnTo>
                <a:lnTo>
                  <a:pt x="52411" y="3308"/>
                </a:lnTo>
                <a:lnTo>
                  <a:pt x="52405" y="3323"/>
                </a:lnTo>
                <a:lnTo>
                  <a:pt x="52395" y="3315"/>
                </a:lnTo>
                <a:lnTo>
                  <a:pt x="52395" y="3314"/>
                </a:lnTo>
                <a:lnTo>
                  <a:pt x="52394" y="3315"/>
                </a:lnTo>
                <a:lnTo>
                  <a:pt x="52388" y="3333"/>
                </a:lnTo>
                <a:lnTo>
                  <a:pt x="52380" y="3341"/>
                </a:lnTo>
                <a:lnTo>
                  <a:pt x="52378" y="3343"/>
                </a:lnTo>
                <a:lnTo>
                  <a:pt x="52378" y="3349"/>
                </a:lnTo>
                <a:lnTo>
                  <a:pt x="52378" y="3352"/>
                </a:lnTo>
                <a:lnTo>
                  <a:pt x="52378" y="3360"/>
                </a:lnTo>
                <a:lnTo>
                  <a:pt x="52382" y="3388"/>
                </a:lnTo>
                <a:lnTo>
                  <a:pt x="52388" y="3396"/>
                </a:lnTo>
                <a:lnTo>
                  <a:pt x="52392" y="3398"/>
                </a:lnTo>
                <a:lnTo>
                  <a:pt x="52401" y="3404"/>
                </a:lnTo>
                <a:lnTo>
                  <a:pt x="52401" y="3418"/>
                </a:lnTo>
                <a:lnTo>
                  <a:pt x="52401" y="3430"/>
                </a:lnTo>
                <a:lnTo>
                  <a:pt x="52401" y="3436"/>
                </a:lnTo>
                <a:lnTo>
                  <a:pt x="52401" y="3446"/>
                </a:lnTo>
                <a:lnTo>
                  <a:pt x="52399" y="3461"/>
                </a:lnTo>
                <a:lnTo>
                  <a:pt x="52399" y="3465"/>
                </a:lnTo>
                <a:lnTo>
                  <a:pt x="52399" y="3467"/>
                </a:lnTo>
                <a:lnTo>
                  <a:pt x="52403" y="3471"/>
                </a:lnTo>
                <a:lnTo>
                  <a:pt x="52409" y="3477"/>
                </a:lnTo>
                <a:lnTo>
                  <a:pt x="52413" y="3483"/>
                </a:lnTo>
                <a:lnTo>
                  <a:pt x="52417" y="3503"/>
                </a:lnTo>
                <a:lnTo>
                  <a:pt x="52425" y="3513"/>
                </a:lnTo>
                <a:lnTo>
                  <a:pt x="52441" y="3517"/>
                </a:lnTo>
                <a:lnTo>
                  <a:pt x="52447" y="3523"/>
                </a:lnTo>
                <a:lnTo>
                  <a:pt x="52462" y="3550"/>
                </a:lnTo>
                <a:lnTo>
                  <a:pt x="52462" y="3564"/>
                </a:lnTo>
                <a:lnTo>
                  <a:pt x="52462" y="3566"/>
                </a:lnTo>
                <a:lnTo>
                  <a:pt x="52462" y="3574"/>
                </a:lnTo>
                <a:lnTo>
                  <a:pt x="52462" y="3580"/>
                </a:lnTo>
                <a:lnTo>
                  <a:pt x="52456" y="3582"/>
                </a:lnTo>
                <a:lnTo>
                  <a:pt x="52454" y="3584"/>
                </a:lnTo>
                <a:lnTo>
                  <a:pt x="52442" y="3592"/>
                </a:lnTo>
                <a:lnTo>
                  <a:pt x="52444" y="3604"/>
                </a:lnTo>
                <a:lnTo>
                  <a:pt x="52446" y="3622"/>
                </a:lnTo>
                <a:lnTo>
                  <a:pt x="52440" y="3660"/>
                </a:lnTo>
                <a:lnTo>
                  <a:pt x="52431" y="3670"/>
                </a:lnTo>
                <a:lnTo>
                  <a:pt x="52427" y="3676"/>
                </a:lnTo>
                <a:lnTo>
                  <a:pt x="52408" y="3676"/>
                </a:lnTo>
                <a:lnTo>
                  <a:pt x="52400" y="3676"/>
                </a:lnTo>
                <a:lnTo>
                  <a:pt x="52391" y="3680"/>
                </a:lnTo>
                <a:lnTo>
                  <a:pt x="52378" y="3689"/>
                </a:lnTo>
                <a:lnTo>
                  <a:pt x="52365" y="3702"/>
                </a:lnTo>
                <a:lnTo>
                  <a:pt x="52360" y="3719"/>
                </a:lnTo>
                <a:lnTo>
                  <a:pt x="52353" y="3735"/>
                </a:lnTo>
                <a:lnTo>
                  <a:pt x="52344" y="3754"/>
                </a:lnTo>
                <a:lnTo>
                  <a:pt x="52341" y="3776"/>
                </a:lnTo>
                <a:lnTo>
                  <a:pt x="52344" y="3796"/>
                </a:lnTo>
                <a:lnTo>
                  <a:pt x="52340" y="3825"/>
                </a:lnTo>
                <a:lnTo>
                  <a:pt x="52338" y="3838"/>
                </a:lnTo>
                <a:lnTo>
                  <a:pt x="52333" y="3855"/>
                </a:lnTo>
                <a:lnTo>
                  <a:pt x="52331" y="3863"/>
                </a:lnTo>
                <a:lnTo>
                  <a:pt x="52325" y="3892"/>
                </a:lnTo>
                <a:lnTo>
                  <a:pt x="52323" y="3918"/>
                </a:lnTo>
                <a:lnTo>
                  <a:pt x="52322" y="3939"/>
                </a:lnTo>
                <a:lnTo>
                  <a:pt x="52310" y="3981"/>
                </a:lnTo>
                <a:lnTo>
                  <a:pt x="52298" y="4004"/>
                </a:lnTo>
                <a:lnTo>
                  <a:pt x="52286" y="4027"/>
                </a:lnTo>
                <a:lnTo>
                  <a:pt x="52278" y="4055"/>
                </a:lnTo>
                <a:lnTo>
                  <a:pt x="52270" y="4072"/>
                </a:lnTo>
                <a:lnTo>
                  <a:pt x="52264" y="4097"/>
                </a:lnTo>
                <a:lnTo>
                  <a:pt x="52262" y="4134"/>
                </a:lnTo>
                <a:lnTo>
                  <a:pt x="52265" y="4162"/>
                </a:lnTo>
                <a:lnTo>
                  <a:pt x="52265" y="4163"/>
                </a:lnTo>
                <a:lnTo>
                  <a:pt x="52266" y="4166"/>
                </a:lnTo>
                <a:lnTo>
                  <a:pt x="52254" y="4172"/>
                </a:lnTo>
                <a:lnTo>
                  <a:pt x="52239" y="4178"/>
                </a:lnTo>
                <a:lnTo>
                  <a:pt x="52220" y="4180"/>
                </a:lnTo>
                <a:lnTo>
                  <a:pt x="52204" y="4192"/>
                </a:lnTo>
                <a:lnTo>
                  <a:pt x="52200" y="4215"/>
                </a:lnTo>
                <a:lnTo>
                  <a:pt x="52193" y="4238"/>
                </a:lnTo>
                <a:lnTo>
                  <a:pt x="52202" y="4253"/>
                </a:lnTo>
                <a:lnTo>
                  <a:pt x="52205" y="4257"/>
                </a:lnTo>
                <a:lnTo>
                  <a:pt x="52213" y="4263"/>
                </a:lnTo>
                <a:lnTo>
                  <a:pt x="52218" y="4266"/>
                </a:lnTo>
                <a:lnTo>
                  <a:pt x="52224" y="4271"/>
                </a:lnTo>
                <a:lnTo>
                  <a:pt x="52224" y="4271"/>
                </a:lnTo>
                <a:lnTo>
                  <a:pt x="52227" y="4273"/>
                </a:lnTo>
                <a:lnTo>
                  <a:pt x="52233" y="4275"/>
                </a:lnTo>
                <a:lnTo>
                  <a:pt x="52244" y="4277"/>
                </a:lnTo>
                <a:lnTo>
                  <a:pt x="52254" y="4279"/>
                </a:lnTo>
                <a:lnTo>
                  <a:pt x="52264" y="4285"/>
                </a:lnTo>
                <a:lnTo>
                  <a:pt x="52266" y="4285"/>
                </a:lnTo>
                <a:lnTo>
                  <a:pt x="52280" y="4293"/>
                </a:lnTo>
                <a:lnTo>
                  <a:pt x="52286" y="4293"/>
                </a:lnTo>
                <a:lnTo>
                  <a:pt x="52288" y="4295"/>
                </a:lnTo>
                <a:lnTo>
                  <a:pt x="52297" y="4299"/>
                </a:lnTo>
                <a:lnTo>
                  <a:pt x="52307" y="4303"/>
                </a:lnTo>
                <a:lnTo>
                  <a:pt x="52317" y="4307"/>
                </a:lnTo>
                <a:lnTo>
                  <a:pt x="52350" y="4317"/>
                </a:lnTo>
                <a:lnTo>
                  <a:pt x="52354" y="4317"/>
                </a:lnTo>
                <a:lnTo>
                  <a:pt x="52370" y="4321"/>
                </a:lnTo>
                <a:lnTo>
                  <a:pt x="52392" y="4329"/>
                </a:lnTo>
                <a:lnTo>
                  <a:pt x="52399" y="4331"/>
                </a:lnTo>
                <a:lnTo>
                  <a:pt x="52409" y="4335"/>
                </a:lnTo>
                <a:lnTo>
                  <a:pt x="52419" y="4339"/>
                </a:lnTo>
                <a:lnTo>
                  <a:pt x="52429" y="4341"/>
                </a:lnTo>
                <a:lnTo>
                  <a:pt x="52437" y="4345"/>
                </a:lnTo>
                <a:lnTo>
                  <a:pt x="52452" y="4350"/>
                </a:lnTo>
                <a:lnTo>
                  <a:pt x="52460" y="4350"/>
                </a:lnTo>
                <a:lnTo>
                  <a:pt x="52464" y="4350"/>
                </a:lnTo>
                <a:lnTo>
                  <a:pt x="52476" y="4352"/>
                </a:lnTo>
                <a:lnTo>
                  <a:pt x="52503" y="4366"/>
                </a:lnTo>
                <a:lnTo>
                  <a:pt x="52523" y="4374"/>
                </a:lnTo>
                <a:lnTo>
                  <a:pt x="52533" y="4380"/>
                </a:lnTo>
                <a:lnTo>
                  <a:pt x="52543" y="4386"/>
                </a:lnTo>
                <a:lnTo>
                  <a:pt x="52566" y="4388"/>
                </a:lnTo>
                <a:lnTo>
                  <a:pt x="52574" y="4392"/>
                </a:lnTo>
                <a:lnTo>
                  <a:pt x="52584" y="4402"/>
                </a:lnTo>
                <a:lnTo>
                  <a:pt x="52596" y="4428"/>
                </a:lnTo>
                <a:lnTo>
                  <a:pt x="52623" y="4449"/>
                </a:lnTo>
                <a:lnTo>
                  <a:pt x="52645" y="4457"/>
                </a:lnTo>
                <a:lnTo>
                  <a:pt x="52651" y="4459"/>
                </a:lnTo>
                <a:lnTo>
                  <a:pt x="52668" y="4471"/>
                </a:lnTo>
                <a:lnTo>
                  <a:pt x="52684" y="4479"/>
                </a:lnTo>
                <a:lnTo>
                  <a:pt x="52702" y="4485"/>
                </a:lnTo>
                <a:lnTo>
                  <a:pt x="52719" y="4489"/>
                </a:lnTo>
                <a:lnTo>
                  <a:pt x="52725" y="4489"/>
                </a:lnTo>
                <a:lnTo>
                  <a:pt x="52743" y="4491"/>
                </a:lnTo>
                <a:lnTo>
                  <a:pt x="52774" y="4487"/>
                </a:lnTo>
                <a:lnTo>
                  <a:pt x="52790" y="4485"/>
                </a:lnTo>
                <a:lnTo>
                  <a:pt x="52800" y="4489"/>
                </a:lnTo>
                <a:lnTo>
                  <a:pt x="52808" y="4489"/>
                </a:lnTo>
                <a:lnTo>
                  <a:pt x="52819" y="4493"/>
                </a:lnTo>
                <a:lnTo>
                  <a:pt x="52843" y="4505"/>
                </a:lnTo>
                <a:lnTo>
                  <a:pt x="52855" y="4507"/>
                </a:lnTo>
                <a:lnTo>
                  <a:pt x="52866" y="4509"/>
                </a:lnTo>
                <a:lnTo>
                  <a:pt x="52886" y="4511"/>
                </a:lnTo>
                <a:lnTo>
                  <a:pt x="52902" y="4511"/>
                </a:lnTo>
                <a:lnTo>
                  <a:pt x="52925" y="4499"/>
                </a:lnTo>
                <a:lnTo>
                  <a:pt x="52925" y="4499"/>
                </a:lnTo>
                <a:lnTo>
                  <a:pt x="52929" y="4497"/>
                </a:lnTo>
                <a:lnTo>
                  <a:pt x="52945" y="4488"/>
                </a:lnTo>
                <a:lnTo>
                  <a:pt x="52947" y="4487"/>
                </a:lnTo>
                <a:lnTo>
                  <a:pt x="52955" y="4485"/>
                </a:lnTo>
                <a:lnTo>
                  <a:pt x="52963" y="4479"/>
                </a:lnTo>
                <a:lnTo>
                  <a:pt x="52984" y="4471"/>
                </a:lnTo>
                <a:lnTo>
                  <a:pt x="53000" y="4471"/>
                </a:lnTo>
                <a:lnTo>
                  <a:pt x="53016" y="4469"/>
                </a:lnTo>
                <a:lnTo>
                  <a:pt x="53035" y="4465"/>
                </a:lnTo>
                <a:lnTo>
                  <a:pt x="53041" y="4465"/>
                </a:lnTo>
                <a:lnTo>
                  <a:pt x="53055" y="4461"/>
                </a:lnTo>
                <a:lnTo>
                  <a:pt x="53059" y="4461"/>
                </a:lnTo>
                <a:lnTo>
                  <a:pt x="53078" y="4461"/>
                </a:lnTo>
                <a:lnTo>
                  <a:pt x="53092" y="4461"/>
                </a:lnTo>
                <a:lnTo>
                  <a:pt x="53104" y="4463"/>
                </a:lnTo>
                <a:lnTo>
                  <a:pt x="53120" y="4463"/>
                </a:lnTo>
                <a:lnTo>
                  <a:pt x="53141" y="4453"/>
                </a:lnTo>
                <a:lnTo>
                  <a:pt x="53151" y="4455"/>
                </a:lnTo>
                <a:lnTo>
                  <a:pt x="53163" y="4457"/>
                </a:lnTo>
                <a:lnTo>
                  <a:pt x="53169" y="4457"/>
                </a:lnTo>
                <a:lnTo>
                  <a:pt x="53182" y="4461"/>
                </a:lnTo>
                <a:lnTo>
                  <a:pt x="53190" y="4461"/>
                </a:lnTo>
                <a:lnTo>
                  <a:pt x="53198" y="4463"/>
                </a:lnTo>
                <a:lnTo>
                  <a:pt x="53200" y="4469"/>
                </a:lnTo>
                <a:lnTo>
                  <a:pt x="53210" y="4487"/>
                </a:lnTo>
                <a:lnTo>
                  <a:pt x="53216" y="4495"/>
                </a:lnTo>
                <a:lnTo>
                  <a:pt x="53217" y="4495"/>
                </a:lnTo>
                <a:lnTo>
                  <a:pt x="53224" y="4505"/>
                </a:lnTo>
                <a:lnTo>
                  <a:pt x="53233" y="4509"/>
                </a:lnTo>
                <a:lnTo>
                  <a:pt x="53235" y="4509"/>
                </a:lnTo>
                <a:lnTo>
                  <a:pt x="53241" y="4517"/>
                </a:lnTo>
                <a:lnTo>
                  <a:pt x="53251" y="4523"/>
                </a:lnTo>
                <a:lnTo>
                  <a:pt x="53263" y="4525"/>
                </a:lnTo>
                <a:lnTo>
                  <a:pt x="53273" y="4545"/>
                </a:lnTo>
                <a:lnTo>
                  <a:pt x="53292" y="4552"/>
                </a:lnTo>
                <a:lnTo>
                  <a:pt x="53302" y="4552"/>
                </a:lnTo>
                <a:lnTo>
                  <a:pt x="53314" y="4556"/>
                </a:lnTo>
                <a:lnTo>
                  <a:pt x="53320" y="4558"/>
                </a:lnTo>
                <a:lnTo>
                  <a:pt x="53331" y="4560"/>
                </a:lnTo>
                <a:lnTo>
                  <a:pt x="53347" y="4564"/>
                </a:lnTo>
                <a:lnTo>
                  <a:pt x="53351" y="4566"/>
                </a:lnTo>
                <a:lnTo>
                  <a:pt x="53359" y="4586"/>
                </a:lnTo>
                <a:lnTo>
                  <a:pt x="53363" y="4592"/>
                </a:lnTo>
                <a:lnTo>
                  <a:pt x="53365" y="4604"/>
                </a:lnTo>
                <a:lnTo>
                  <a:pt x="53375" y="4616"/>
                </a:lnTo>
                <a:lnTo>
                  <a:pt x="53386" y="4622"/>
                </a:lnTo>
                <a:lnTo>
                  <a:pt x="53394" y="4626"/>
                </a:lnTo>
                <a:lnTo>
                  <a:pt x="53396" y="4634"/>
                </a:lnTo>
                <a:lnTo>
                  <a:pt x="53398" y="4642"/>
                </a:lnTo>
                <a:lnTo>
                  <a:pt x="53398" y="4653"/>
                </a:lnTo>
                <a:lnTo>
                  <a:pt x="53406" y="4673"/>
                </a:lnTo>
                <a:lnTo>
                  <a:pt x="53408" y="4681"/>
                </a:lnTo>
                <a:lnTo>
                  <a:pt x="53410" y="4687"/>
                </a:lnTo>
                <a:lnTo>
                  <a:pt x="53414" y="4697"/>
                </a:lnTo>
                <a:lnTo>
                  <a:pt x="53416" y="4701"/>
                </a:lnTo>
                <a:lnTo>
                  <a:pt x="53418" y="4709"/>
                </a:lnTo>
                <a:lnTo>
                  <a:pt x="53420" y="4711"/>
                </a:lnTo>
                <a:lnTo>
                  <a:pt x="53437" y="4737"/>
                </a:lnTo>
                <a:lnTo>
                  <a:pt x="53443" y="4743"/>
                </a:lnTo>
                <a:lnTo>
                  <a:pt x="53447" y="4745"/>
                </a:lnTo>
                <a:lnTo>
                  <a:pt x="53453" y="4754"/>
                </a:lnTo>
                <a:lnTo>
                  <a:pt x="53457" y="4758"/>
                </a:lnTo>
                <a:lnTo>
                  <a:pt x="53463" y="4766"/>
                </a:lnTo>
                <a:lnTo>
                  <a:pt x="53469" y="4780"/>
                </a:lnTo>
                <a:lnTo>
                  <a:pt x="53471" y="4786"/>
                </a:lnTo>
                <a:lnTo>
                  <a:pt x="53474" y="4790"/>
                </a:lnTo>
                <a:lnTo>
                  <a:pt x="53479" y="4796"/>
                </a:lnTo>
                <a:lnTo>
                  <a:pt x="53486" y="4808"/>
                </a:lnTo>
                <a:lnTo>
                  <a:pt x="53492" y="4818"/>
                </a:lnTo>
                <a:lnTo>
                  <a:pt x="53504" y="4830"/>
                </a:lnTo>
                <a:lnTo>
                  <a:pt x="53506" y="4830"/>
                </a:lnTo>
                <a:lnTo>
                  <a:pt x="53514" y="4834"/>
                </a:lnTo>
                <a:lnTo>
                  <a:pt x="53518" y="4844"/>
                </a:lnTo>
                <a:lnTo>
                  <a:pt x="53526" y="4853"/>
                </a:lnTo>
                <a:lnTo>
                  <a:pt x="53528" y="4861"/>
                </a:lnTo>
                <a:lnTo>
                  <a:pt x="53539" y="4881"/>
                </a:lnTo>
                <a:lnTo>
                  <a:pt x="53549" y="4895"/>
                </a:lnTo>
                <a:lnTo>
                  <a:pt x="53534" y="4933"/>
                </a:lnTo>
                <a:lnTo>
                  <a:pt x="53530" y="4941"/>
                </a:lnTo>
                <a:lnTo>
                  <a:pt x="53528" y="4947"/>
                </a:lnTo>
                <a:lnTo>
                  <a:pt x="53520" y="4964"/>
                </a:lnTo>
                <a:lnTo>
                  <a:pt x="53512" y="4970"/>
                </a:lnTo>
                <a:lnTo>
                  <a:pt x="53504" y="4978"/>
                </a:lnTo>
                <a:lnTo>
                  <a:pt x="53498" y="4990"/>
                </a:lnTo>
                <a:lnTo>
                  <a:pt x="53495" y="4995"/>
                </a:lnTo>
                <a:lnTo>
                  <a:pt x="53494" y="4996"/>
                </a:lnTo>
                <a:lnTo>
                  <a:pt x="53494" y="5002"/>
                </a:lnTo>
                <a:lnTo>
                  <a:pt x="53492" y="5026"/>
                </a:lnTo>
                <a:lnTo>
                  <a:pt x="53492" y="5046"/>
                </a:lnTo>
                <a:lnTo>
                  <a:pt x="53494" y="5053"/>
                </a:lnTo>
                <a:lnTo>
                  <a:pt x="53500" y="5061"/>
                </a:lnTo>
                <a:lnTo>
                  <a:pt x="53500" y="5067"/>
                </a:lnTo>
                <a:lnTo>
                  <a:pt x="53498" y="5071"/>
                </a:lnTo>
                <a:lnTo>
                  <a:pt x="53494" y="5093"/>
                </a:lnTo>
                <a:lnTo>
                  <a:pt x="53486" y="5105"/>
                </a:lnTo>
                <a:lnTo>
                  <a:pt x="53473" y="5117"/>
                </a:lnTo>
                <a:lnTo>
                  <a:pt x="53467" y="5125"/>
                </a:lnTo>
                <a:lnTo>
                  <a:pt x="53457" y="5135"/>
                </a:lnTo>
                <a:lnTo>
                  <a:pt x="53449" y="5147"/>
                </a:lnTo>
                <a:lnTo>
                  <a:pt x="53443" y="5172"/>
                </a:lnTo>
                <a:lnTo>
                  <a:pt x="53444" y="5193"/>
                </a:lnTo>
                <a:lnTo>
                  <a:pt x="53445" y="5204"/>
                </a:lnTo>
                <a:lnTo>
                  <a:pt x="53445" y="5206"/>
                </a:lnTo>
                <a:lnTo>
                  <a:pt x="53449" y="5218"/>
                </a:lnTo>
                <a:lnTo>
                  <a:pt x="53449" y="5230"/>
                </a:lnTo>
                <a:lnTo>
                  <a:pt x="53449" y="5246"/>
                </a:lnTo>
                <a:lnTo>
                  <a:pt x="53449" y="5251"/>
                </a:lnTo>
                <a:lnTo>
                  <a:pt x="53449" y="5257"/>
                </a:lnTo>
                <a:lnTo>
                  <a:pt x="53449" y="5273"/>
                </a:lnTo>
                <a:lnTo>
                  <a:pt x="53457" y="5293"/>
                </a:lnTo>
                <a:lnTo>
                  <a:pt x="53457" y="5307"/>
                </a:lnTo>
                <a:lnTo>
                  <a:pt x="53455" y="5323"/>
                </a:lnTo>
                <a:lnTo>
                  <a:pt x="53453" y="5331"/>
                </a:lnTo>
                <a:lnTo>
                  <a:pt x="53449" y="5335"/>
                </a:lnTo>
                <a:lnTo>
                  <a:pt x="53459" y="5378"/>
                </a:lnTo>
                <a:lnTo>
                  <a:pt x="53459" y="5380"/>
                </a:lnTo>
                <a:lnTo>
                  <a:pt x="53459" y="5384"/>
                </a:lnTo>
                <a:lnTo>
                  <a:pt x="53459" y="5388"/>
                </a:lnTo>
                <a:lnTo>
                  <a:pt x="53459" y="5400"/>
                </a:lnTo>
                <a:lnTo>
                  <a:pt x="53459" y="5412"/>
                </a:lnTo>
                <a:lnTo>
                  <a:pt x="53459" y="5422"/>
                </a:lnTo>
                <a:lnTo>
                  <a:pt x="53463" y="5430"/>
                </a:lnTo>
                <a:lnTo>
                  <a:pt x="53463" y="5442"/>
                </a:lnTo>
                <a:lnTo>
                  <a:pt x="53471" y="5457"/>
                </a:lnTo>
                <a:lnTo>
                  <a:pt x="53473" y="5467"/>
                </a:lnTo>
                <a:lnTo>
                  <a:pt x="53486" y="5477"/>
                </a:lnTo>
                <a:lnTo>
                  <a:pt x="53494" y="5485"/>
                </a:lnTo>
                <a:lnTo>
                  <a:pt x="53506" y="5493"/>
                </a:lnTo>
                <a:lnTo>
                  <a:pt x="53510" y="5503"/>
                </a:lnTo>
                <a:lnTo>
                  <a:pt x="53532" y="5509"/>
                </a:lnTo>
                <a:lnTo>
                  <a:pt x="53534" y="5515"/>
                </a:lnTo>
                <a:lnTo>
                  <a:pt x="53551" y="5537"/>
                </a:lnTo>
                <a:lnTo>
                  <a:pt x="53561" y="5543"/>
                </a:lnTo>
                <a:lnTo>
                  <a:pt x="53565" y="5549"/>
                </a:lnTo>
                <a:lnTo>
                  <a:pt x="53569" y="5556"/>
                </a:lnTo>
                <a:lnTo>
                  <a:pt x="53576" y="5565"/>
                </a:lnTo>
                <a:lnTo>
                  <a:pt x="53588" y="5574"/>
                </a:lnTo>
                <a:lnTo>
                  <a:pt x="53605" y="5582"/>
                </a:lnTo>
                <a:lnTo>
                  <a:pt x="53606" y="5582"/>
                </a:lnTo>
                <a:lnTo>
                  <a:pt x="53610" y="5584"/>
                </a:lnTo>
                <a:lnTo>
                  <a:pt x="53620" y="5598"/>
                </a:lnTo>
                <a:lnTo>
                  <a:pt x="53624" y="5608"/>
                </a:lnTo>
                <a:lnTo>
                  <a:pt x="53624" y="5610"/>
                </a:lnTo>
                <a:lnTo>
                  <a:pt x="53628" y="5622"/>
                </a:lnTo>
                <a:lnTo>
                  <a:pt x="53634" y="5632"/>
                </a:lnTo>
                <a:lnTo>
                  <a:pt x="53643" y="5642"/>
                </a:lnTo>
                <a:lnTo>
                  <a:pt x="53663" y="5659"/>
                </a:lnTo>
                <a:lnTo>
                  <a:pt x="53675" y="5671"/>
                </a:lnTo>
                <a:lnTo>
                  <a:pt x="53683" y="5679"/>
                </a:lnTo>
                <a:lnTo>
                  <a:pt x="53687" y="5687"/>
                </a:lnTo>
                <a:lnTo>
                  <a:pt x="53712" y="5711"/>
                </a:lnTo>
                <a:lnTo>
                  <a:pt x="53720" y="5719"/>
                </a:lnTo>
                <a:lnTo>
                  <a:pt x="53732" y="5725"/>
                </a:lnTo>
                <a:lnTo>
                  <a:pt x="53738" y="5733"/>
                </a:lnTo>
                <a:lnTo>
                  <a:pt x="53745" y="5750"/>
                </a:lnTo>
                <a:lnTo>
                  <a:pt x="53749" y="5758"/>
                </a:lnTo>
                <a:lnTo>
                  <a:pt x="53759" y="5764"/>
                </a:lnTo>
                <a:lnTo>
                  <a:pt x="53762" y="5765"/>
                </a:lnTo>
                <a:lnTo>
                  <a:pt x="53773" y="5768"/>
                </a:lnTo>
                <a:lnTo>
                  <a:pt x="53781" y="5772"/>
                </a:lnTo>
                <a:lnTo>
                  <a:pt x="53787" y="5778"/>
                </a:lnTo>
                <a:lnTo>
                  <a:pt x="53800" y="5794"/>
                </a:lnTo>
                <a:lnTo>
                  <a:pt x="53804" y="5803"/>
                </a:lnTo>
                <a:lnTo>
                  <a:pt x="53812" y="5816"/>
                </a:lnTo>
                <a:lnTo>
                  <a:pt x="53824" y="5822"/>
                </a:lnTo>
                <a:lnTo>
                  <a:pt x="53838" y="5828"/>
                </a:lnTo>
                <a:lnTo>
                  <a:pt x="53844" y="5830"/>
                </a:lnTo>
                <a:lnTo>
                  <a:pt x="53849" y="5832"/>
                </a:lnTo>
                <a:lnTo>
                  <a:pt x="53862" y="5836"/>
                </a:lnTo>
                <a:lnTo>
                  <a:pt x="53873" y="5840"/>
                </a:lnTo>
                <a:lnTo>
                  <a:pt x="53879" y="5844"/>
                </a:lnTo>
                <a:lnTo>
                  <a:pt x="53895" y="5856"/>
                </a:lnTo>
                <a:lnTo>
                  <a:pt x="53900" y="5863"/>
                </a:lnTo>
                <a:lnTo>
                  <a:pt x="53912" y="5875"/>
                </a:lnTo>
                <a:lnTo>
                  <a:pt x="53924" y="5879"/>
                </a:lnTo>
                <a:lnTo>
                  <a:pt x="53932" y="5885"/>
                </a:lnTo>
                <a:lnTo>
                  <a:pt x="53940" y="5887"/>
                </a:lnTo>
                <a:lnTo>
                  <a:pt x="53955" y="5891"/>
                </a:lnTo>
                <a:lnTo>
                  <a:pt x="53967" y="5895"/>
                </a:lnTo>
                <a:lnTo>
                  <a:pt x="53973" y="5897"/>
                </a:lnTo>
                <a:lnTo>
                  <a:pt x="53979" y="5901"/>
                </a:lnTo>
                <a:lnTo>
                  <a:pt x="53989" y="5907"/>
                </a:lnTo>
                <a:lnTo>
                  <a:pt x="53997" y="5913"/>
                </a:lnTo>
                <a:lnTo>
                  <a:pt x="54002" y="5915"/>
                </a:lnTo>
                <a:lnTo>
                  <a:pt x="54010" y="5931"/>
                </a:lnTo>
                <a:lnTo>
                  <a:pt x="54018" y="5935"/>
                </a:lnTo>
                <a:lnTo>
                  <a:pt x="54030" y="5935"/>
                </a:lnTo>
                <a:lnTo>
                  <a:pt x="54048" y="5953"/>
                </a:lnTo>
                <a:lnTo>
                  <a:pt x="54055" y="5960"/>
                </a:lnTo>
                <a:lnTo>
                  <a:pt x="54059" y="5964"/>
                </a:lnTo>
                <a:lnTo>
                  <a:pt x="54069" y="5974"/>
                </a:lnTo>
                <a:lnTo>
                  <a:pt x="54073" y="5978"/>
                </a:lnTo>
                <a:lnTo>
                  <a:pt x="54079" y="5984"/>
                </a:lnTo>
                <a:lnTo>
                  <a:pt x="54085" y="5992"/>
                </a:lnTo>
                <a:lnTo>
                  <a:pt x="54093" y="6014"/>
                </a:lnTo>
                <a:lnTo>
                  <a:pt x="54101" y="6032"/>
                </a:lnTo>
                <a:lnTo>
                  <a:pt x="54106" y="6044"/>
                </a:lnTo>
                <a:lnTo>
                  <a:pt x="54108" y="6052"/>
                </a:lnTo>
                <a:lnTo>
                  <a:pt x="54110" y="6063"/>
                </a:lnTo>
                <a:lnTo>
                  <a:pt x="54112" y="6073"/>
                </a:lnTo>
                <a:lnTo>
                  <a:pt x="54116" y="6085"/>
                </a:lnTo>
                <a:lnTo>
                  <a:pt x="54126" y="6105"/>
                </a:lnTo>
                <a:lnTo>
                  <a:pt x="54128" y="6111"/>
                </a:lnTo>
                <a:lnTo>
                  <a:pt x="54130" y="6119"/>
                </a:lnTo>
                <a:lnTo>
                  <a:pt x="54132" y="6137"/>
                </a:lnTo>
                <a:lnTo>
                  <a:pt x="54134" y="6143"/>
                </a:lnTo>
                <a:lnTo>
                  <a:pt x="54138" y="6159"/>
                </a:lnTo>
                <a:lnTo>
                  <a:pt x="54140" y="6168"/>
                </a:lnTo>
                <a:lnTo>
                  <a:pt x="54140" y="6174"/>
                </a:lnTo>
                <a:lnTo>
                  <a:pt x="54144" y="6186"/>
                </a:lnTo>
                <a:lnTo>
                  <a:pt x="54150" y="6198"/>
                </a:lnTo>
                <a:lnTo>
                  <a:pt x="54165" y="6216"/>
                </a:lnTo>
                <a:lnTo>
                  <a:pt x="54175" y="6232"/>
                </a:lnTo>
                <a:lnTo>
                  <a:pt x="54179" y="6240"/>
                </a:lnTo>
                <a:lnTo>
                  <a:pt x="54181" y="6246"/>
                </a:lnTo>
                <a:lnTo>
                  <a:pt x="54183" y="6250"/>
                </a:lnTo>
                <a:lnTo>
                  <a:pt x="54183" y="6250"/>
                </a:lnTo>
                <a:lnTo>
                  <a:pt x="54183" y="6252"/>
                </a:lnTo>
                <a:lnTo>
                  <a:pt x="54185" y="6255"/>
                </a:lnTo>
                <a:lnTo>
                  <a:pt x="54195" y="6275"/>
                </a:lnTo>
                <a:lnTo>
                  <a:pt x="54210" y="6297"/>
                </a:lnTo>
                <a:lnTo>
                  <a:pt x="54224" y="6317"/>
                </a:lnTo>
                <a:lnTo>
                  <a:pt x="54244" y="6343"/>
                </a:lnTo>
                <a:lnTo>
                  <a:pt x="54252" y="6357"/>
                </a:lnTo>
                <a:lnTo>
                  <a:pt x="54256" y="6368"/>
                </a:lnTo>
                <a:lnTo>
                  <a:pt x="54261" y="6372"/>
                </a:lnTo>
                <a:lnTo>
                  <a:pt x="54261" y="6378"/>
                </a:lnTo>
                <a:lnTo>
                  <a:pt x="54261" y="6390"/>
                </a:lnTo>
                <a:lnTo>
                  <a:pt x="54261" y="6402"/>
                </a:lnTo>
                <a:lnTo>
                  <a:pt x="54271" y="6420"/>
                </a:lnTo>
                <a:lnTo>
                  <a:pt x="54272" y="6424"/>
                </a:lnTo>
                <a:lnTo>
                  <a:pt x="54277" y="6436"/>
                </a:lnTo>
                <a:lnTo>
                  <a:pt x="54277" y="6441"/>
                </a:lnTo>
                <a:lnTo>
                  <a:pt x="54277" y="6444"/>
                </a:lnTo>
                <a:lnTo>
                  <a:pt x="54280" y="6445"/>
                </a:lnTo>
                <a:lnTo>
                  <a:pt x="54299" y="6456"/>
                </a:lnTo>
                <a:lnTo>
                  <a:pt x="54301" y="6462"/>
                </a:lnTo>
                <a:lnTo>
                  <a:pt x="54309" y="6468"/>
                </a:lnTo>
                <a:lnTo>
                  <a:pt x="54316" y="6483"/>
                </a:lnTo>
                <a:lnTo>
                  <a:pt x="54318" y="6497"/>
                </a:lnTo>
                <a:lnTo>
                  <a:pt x="54326" y="6509"/>
                </a:lnTo>
                <a:lnTo>
                  <a:pt x="54330" y="6509"/>
                </a:lnTo>
                <a:lnTo>
                  <a:pt x="54337" y="6519"/>
                </a:lnTo>
                <a:lnTo>
                  <a:pt x="54342" y="6527"/>
                </a:lnTo>
                <a:lnTo>
                  <a:pt x="54358" y="6539"/>
                </a:lnTo>
                <a:lnTo>
                  <a:pt x="54363" y="6543"/>
                </a:lnTo>
                <a:lnTo>
                  <a:pt x="54365" y="6545"/>
                </a:lnTo>
                <a:lnTo>
                  <a:pt x="54367" y="6547"/>
                </a:lnTo>
                <a:lnTo>
                  <a:pt x="54372" y="6549"/>
                </a:lnTo>
                <a:lnTo>
                  <a:pt x="54379" y="6551"/>
                </a:lnTo>
                <a:lnTo>
                  <a:pt x="54385" y="6555"/>
                </a:lnTo>
                <a:lnTo>
                  <a:pt x="54391" y="6559"/>
                </a:lnTo>
                <a:lnTo>
                  <a:pt x="54397" y="6560"/>
                </a:lnTo>
                <a:lnTo>
                  <a:pt x="54403" y="6563"/>
                </a:lnTo>
                <a:lnTo>
                  <a:pt x="54416" y="6567"/>
                </a:lnTo>
                <a:lnTo>
                  <a:pt x="54436" y="6574"/>
                </a:lnTo>
                <a:lnTo>
                  <a:pt x="54437" y="6575"/>
                </a:lnTo>
                <a:lnTo>
                  <a:pt x="54446" y="6581"/>
                </a:lnTo>
                <a:lnTo>
                  <a:pt x="54448" y="6582"/>
                </a:lnTo>
                <a:lnTo>
                  <a:pt x="54464" y="6602"/>
                </a:lnTo>
                <a:lnTo>
                  <a:pt x="54469" y="6606"/>
                </a:lnTo>
                <a:lnTo>
                  <a:pt x="54481" y="6650"/>
                </a:lnTo>
                <a:lnTo>
                  <a:pt x="54481" y="6662"/>
                </a:lnTo>
                <a:lnTo>
                  <a:pt x="54481" y="6693"/>
                </a:lnTo>
                <a:lnTo>
                  <a:pt x="54485" y="6705"/>
                </a:lnTo>
                <a:lnTo>
                  <a:pt x="54497" y="6725"/>
                </a:lnTo>
                <a:lnTo>
                  <a:pt x="54505" y="6776"/>
                </a:lnTo>
                <a:lnTo>
                  <a:pt x="54505" y="6784"/>
                </a:lnTo>
                <a:lnTo>
                  <a:pt x="54505" y="6786"/>
                </a:lnTo>
                <a:lnTo>
                  <a:pt x="54505" y="6808"/>
                </a:lnTo>
                <a:lnTo>
                  <a:pt x="54505" y="6816"/>
                </a:lnTo>
                <a:lnTo>
                  <a:pt x="54501" y="6856"/>
                </a:lnTo>
                <a:lnTo>
                  <a:pt x="54501" y="6867"/>
                </a:lnTo>
                <a:lnTo>
                  <a:pt x="54501" y="6872"/>
                </a:lnTo>
                <a:lnTo>
                  <a:pt x="54501" y="6891"/>
                </a:lnTo>
                <a:lnTo>
                  <a:pt x="54501" y="6903"/>
                </a:lnTo>
                <a:lnTo>
                  <a:pt x="54504" y="6907"/>
                </a:lnTo>
                <a:lnTo>
                  <a:pt x="54509" y="6915"/>
                </a:lnTo>
                <a:lnTo>
                  <a:pt x="54513" y="6927"/>
                </a:lnTo>
                <a:lnTo>
                  <a:pt x="54515" y="6937"/>
                </a:lnTo>
                <a:lnTo>
                  <a:pt x="54517" y="6955"/>
                </a:lnTo>
                <a:lnTo>
                  <a:pt x="54530" y="6979"/>
                </a:lnTo>
                <a:lnTo>
                  <a:pt x="54538" y="6986"/>
                </a:lnTo>
                <a:lnTo>
                  <a:pt x="54554" y="7006"/>
                </a:lnTo>
                <a:lnTo>
                  <a:pt x="54562" y="7018"/>
                </a:lnTo>
                <a:lnTo>
                  <a:pt x="54567" y="7023"/>
                </a:lnTo>
                <a:lnTo>
                  <a:pt x="54583" y="7021"/>
                </a:lnTo>
                <a:lnTo>
                  <a:pt x="54609" y="7017"/>
                </a:lnTo>
                <a:lnTo>
                  <a:pt x="54690" y="7045"/>
                </a:lnTo>
                <a:lnTo>
                  <a:pt x="54737" y="7083"/>
                </a:lnTo>
                <a:lnTo>
                  <a:pt x="54787" y="7129"/>
                </a:lnTo>
                <a:lnTo>
                  <a:pt x="54815" y="7165"/>
                </a:lnTo>
                <a:lnTo>
                  <a:pt x="54826" y="7211"/>
                </a:lnTo>
                <a:lnTo>
                  <a:pt x="54822" y="7231"/>
                </a:lnTo>
                <a:lnTo>
                  <a:pt x="54820" y="7243"/>
                </a:lnTo>
                <a:lnTo>
                  <a:pt x="54820" y="7243"/>
                </a:lnTo>
                <a:lnTo>
                  <a:pt x="54840" y="7255"/>
                </a:lnTo>
                <a:lnTo>
                  <a:pt x="54129" y="8158"/>
                </a:lnTo>
                <a:lnTo>
                  <a:pt x="53470" y="8995"/>
                </a:lnTo>
                <a:lnTo>
                  <a:pt x="53449" y="9024"/>
                </a:lnTo>
                <a:lnTo>
                  <a:pt x="52536" y="10250"/>
                </a:lnTo>
                <a:lnTo>
                  <a:pt x="52402" y="10430"/>
                </a:lnTo>
                <a:lnTo>
                  <a:pt x="52095" y="10842"/>
                </a:lnTo>
                <a:lnTo>
                  <a:pt x="51645" y="11447"/>
                </a:lnTo>
                <a:lnTo>
                  <a:pt x="51563" y="11558"/>
                </a:lnTo>
                <a:lnTo>
                  <a:pt x="51500" y="11644"/>
                </a:lnTo>
                <a:lnTo>
                  <a:pt x="51214" y="12035"/>
                </a:lnTo>
                <a:lnTo>
                  <a:pt x="50917" y="12441"/>
                </a:lnTo>
                <a:lnTo>
                  <a:pt x="50862" y="12516"/>
                </a:lnTo>
                <a:lnTo>
                  <a:pt x="50766" y="12647"/>
                </a:lnTo>
                <a:lnTo>
                  <a:pt x="50148" y="13491"/>
                </a:lnTo>
                <a:lnTo>
                  <a:pt x="50049" y="13626"/>
                </a:lnTo>
                <a:lnTo>
                  <a:pt x="49976" y="13561"/>
                </a:lnTo>
                <a:lnTo>
                  <a:pt x="49606" y="13226"/>
                </a:lnTo>
                <a:lnTo>
                  <a:pt x="49590" y="13202"/>
                </a:lnTo>
                <a:lnTo>
                  <a:pt x="49546" y="13157"/>
                </a:lnTo>
                <a:lnTo>
                  <a:pt x="49538" y="13151"/>
                </a:lnTo>
                <a:lnTo>
                  <a:pt x="49501" y="13121"/>
                </a:lnTo>
                <a:lnTo>
                  <a:pt x="49487" y="13111"/>
                </a:lnTo>
                <a:lnTo>
                  <a:pt x="49454" y="13088"/>
                </a:lnTo>
                <a:lnTo>
                  <a:pt x="49438" y="13072"/>
                </a:lnTo>
                <a:lnTo>
                  <a:pt x="49426" y="13060"/>
                </a:lnTo>
                <a:lnTo>
                  <a:pt x="49415" y="13046"/>
                </a:lnTo>
                <a:lnTo>
                  <a:pt x="49403" y="13030"/>
                </a:lnTo>
                <a:lnTo>
                  <a:pt x="49394" y="13017"/>
                </a:lnTo>
                <a:lnTo>
                  <a:pt x="49365" y="12957"/>
                </a:lnTo>
                <a:lnTo>
                  <a:pt x="49354" y="12935"/>
                </a:lnTo>
                <a:lnTo>
                  <a:pt x="49338" y="12893"/>
                </a:lnTo>
                <a:lnTo>
                  <a:pt x="49335" y="12867"/>
                </a:lnTo>
                <a:lnTo>
                  <a:pt x="49329" y="12843"/>
                </a:lnTo>
                <a:lnTo>
                  <a:pt x="49313" y="12758"/>
                </a:lnTo>
                <a:lnTo>
                  <a:pt x="49301" y="12715"/>
                </a:lnTo>
                <a:lnTo>
                  <a:pt x="49285" y="12656"/>
                </a:lnTo>
                <a:lnTo>
                  <a:pt x="49255" y="12585"/>
                </a:lnTo>
                <a:lnTo>
                  <a:pt x="49237" y="12555"/>
                </a:lnTo>
                <a:lnTo>
                  <a:pt x="49228" y="12536"/>
                </a:lnTo>
                <a:lnTo>
                  <a:pt x="49212" y="12507"/>
                </a:lnTo>
                <a:lnTo>
                  <a:pt x="49181" y="12464"/>
                </a:lnTo>
                <a:lnTo>
                  <a:pt x="49139" y="12415"/>
                </a:lnTo>
                <a:lnTo>
                  <a:pt x="49119" y="12389"/>
                </a:lnTo>
                <a:lnTo>
                  <a:pt x="49108" y="12373"/>
                </a:lnTo>
                <a:lnTo>
                  <a:pt x="49107" y="12373"/>
                </a:lnTo>
                <a:lnTo>
                  <a:pt x="49079" y="12333"/>
                </a:lnTo>
                <a:lnTo>
                  <a:pt x="49067" y="12314"/>
                </a:lnTo>
                <a:lnTo>
                  <a:pt x="49056" y="12300"/>
                </a:lnTo>
                <a:lnTo>
                  <a:pt x="49049" y="12291"/>
                </a:lnTo>
                <a:lnTo>
                  <a:pt x="49033" y="12275"/>
                </a:lnTo>
                <a:lnTo>
                  <a:pt x="49019" y="12256"/>
                </a:lnTo>
                <a:lnTo>
                  <a:pt x="48997" y="12220"/>
                </a:lnTo>
                <a:lnTo>
                  <a:pt x="48985" y="12197"/>
                </a:lnTo>
                <a:lnTo>
                  <a:pt x="48984" y="12195"/>
                </a:lnTo>
                <a:lnTo>
                  <a:pt x="48977" y="12184"/>
                </a:lnTo>
                <a:lnTo>
                  <a:pt x="48972" y="12178"/>
                </a:lnTo>
                <a:lnTo>
                  <a:pt x="48969" y="12176"/>
                </a:lnTo>
                <a:lnTo>
                  <a:pt x="48858" y="12121"/>
                </a:lnTo>
                <a:lnTo>
                  <a:pt x="48819" y="12112"/>
                </a:lnTo>
                <a:lnTo>
                  <a:pt x="48761" y="12082"/>
                </a:lnTo>
                <a:lnTo>
                  <a:pt x="48719" y="12043"/>
                </a:lnTo>
                <a:lnTo>
                  <a:pt x="48710" y="12021"/>
                </a:lnTo>
                <a:lnTo>
                  <a:pt x="48693" y="11994"/>
                </a:lnTo>
                <a:lnTo>
                  <a:pt x="48682" y="11964"/>
                </a:lnTo>
                <a:lnTo>
                  <a:pt x="48674" y="11951"/>
                </a:lnTo>
                <a:lnTo>
                  <a:pt x="48673" y="11951"/>
                </a:lnTo>
                <a:lnTo>
                  <a:pt x="48646" y="11959"/>
                </a:lnTo>
                <a:lnTo>
                  <a:pt x="48617" y="11969"/>
                </a:lnTo>
                <a:lnTo>
                  <a:pt x="48600" y="11979"/>
                </a:lnTo>
                <a:lnTo>
                  <a:pt x="48581" y="11985"/>
                </a:lnTo>
                <a:lnTo>
                  <a:pt x="48545" y="11996"/>
                </a:lnTo>
                <a:lnTo>
                  <a:pt x="48520" y="12013"/>
                </a:lnTo>
                <a:lnTo>
                  <a:pt x="48508" y="12022"/>
                </a:lnTo>
                <a:lnTo>
                  <a:pt x="48486" y="12035"/>
                </a:lnTo>
                <a:lnTo>
                  <a:pt x="48474" y="12043"/>
                </a:lnTo>
                <a:lnTo>
                  <a:pt x="48458" y="12045"/>
                </a:lnTo>
                <a:lnTo>
                  <a:pt x="48443" y="12047"/>
                </a:lnTo>
                <a:lnTo>
                  <a:pt x="48442" y="12047"/>
                </a:lnTo>
                <a:lnTo>
                  <a:pt x="48416" y="12047"/>
                </a:lnTo>
                <a:lnTo>
                  <a:pt x="48386" y="12029"/>
                </a:lnTo>
                <a:lnTo>
                  <a:pt x="48363" y="12026"/>
                </a:lnTo>
                <a:lnTo>
                  <a:pt x="48357" y="12026"/>
                </a:lnTo>
                <a:lnTo>
                  <a:pt x="48355" y="12027"/>
                </a:lnTo>
                <a:lnTo>
                  <a:pt x="48339" y="12028"/>
                </a:lnTo>
                <a:lnTo>
                  <a:pt x="48311" y="12032"/>
                </a:lnTo>
                <a:lnTo>
                  <a:pt x="48264" y="12046"/>
                </a:lnTo>
                <a:lnTo>
                  <a:pt x="48244" y="12054"/>
                </a:lnTo>
                <a:lnTo>
                  <a:pt x="48242" y="12054"/>
                </a:lnTo>
                <a:lnTo>
                  <a:pt x="48220" y="12055"/>
                </a:lnTo>
                <a:lnTo>
                  <a:pt x="48200" y="12055"/>
                </a:lnTo>
                <a:lnTo>
                  <a:pt x="48199" y="12055"/>
                </a:lnTo>
                <a:lnTo>
                  <a:pt x="48184" y="12049"/>
                </a:lnTo>
                <a:lnTo>
                  <a:pt x="48178" y="12047"/>
                </a:lnTo>
                <a:lnTo>
                  <a:pt x="48175" y="12044"/>
                </a:lnTo>
                <a:lnTo>
                  <a:pt x="48155" y="12015"/>
                </a:lnTo>
                <a:lnTo>
                  <a:pt x="48128" y="11993"/>
                </a:lnTo>
                <a:lnTo>
                  <a:pt x="48102" y="11975"/>
                </a:lnTo>
                <a:lnTo>
                  <a:pt x="48091" y="11968"/>
                </a:lnTo>
                <a:lnTo>
                  <a:pt x="48060" y="11946"/>
                </a:lnTo>
                <a:lnTo>
                  <a:pt x="48052" y="11940"/>
                </a:lnTo>
                <a:lnTo>
                  <a:pt x="48036" y="11929"/>
                </a:lnTo>
                <a:lnTo>
                  <a:pt x="48002" y="11914"/>
                </a:lnTo>
                <a:lnTo>
                  <a:pt x="47986" y="11904"/>
                </a:lnTo>
                <a:lnTo>
                  <a:pt x="47969" y="11893"/>
                </a:lnTo>
                <a:lnTo>
                  <a:pt x="47948" y="11892"/>
                </a:lnTo>
                <a:lnTo>
                  <a:pt x="47908" y="11890"/>
                </a:lnTo>
                <a:lnTo>
                  <a:pt x="47879" y="11875"/>
                </a:lnTo>
                <a:lnTo>
                  <a:pt x="47864" y="11867"/>
                </a:lnTo>
                <a:lnTo>
                  <a:pt x="47857" y="11855"/>
                </a:lnTo>
                <a:lnTo>
                  <a:pt x="47851" y="11845"/>
                </a:lnTo>
                <a:lnTo>
                  <a:pt x="47852" y="11840"/>
                </a:lnTo>
                <a:lnTo>
                  <a:pt x="47855" y="11829"/>
                </a:lnTo>
                <a:lnTo>
                  <a:pt x="47855" y="11829"/>
                </a:lnTo>
                <a:lnTo>
                  <a:pt x="47852" y="11829"/>
                </a:lnTo>
                <a:lnTo>
                  <a:pt x="47830" y="11816"/>
                </a:lnTo>
                <a:lnTo>
                  <a:pt x="47827" y="11814"/>
                </a:lnTo>
                <a:lnTo>
                  <a:pt x="47777" y="11788"/>
                </a:lnTo>
                <a:lnTo>
                  <a:pt x="47762" y="11778"/>
                </a:lnTo>
                <a:lnTo>
                  <a:pt x="47740" y="11762"/>
                </a:lnTo>
                <a:lnTo>
                  <a:pt x="47710" y="11749"/>
                </a:lnTo>
                <a:lnTo>
                  <a:pt x="47703" y="11748"/>
                </a:lnTo>
                <a:lnTo>
                  <a:pt x="47694" y="11745"/>
                </a:lnTo>
                <a:lnTo>
                  <a:pt x="47686" y="11742"/>
                </a:lnTo>
                <a:lnTo>
                  <a:pt x="47677" y="11736"/>
                </a:lnTo>
                <a:lnTo>
                  <a:pt x="47670" y="11726"/>
                </a:lnTo>
                <a:lnTo>
                  <a:pt x="47664" y="11725"/>
                </a:lnTo>
                <a:lnTo>
                  <a:pt x="47648" y="11721"/>
                </a:lnTo>
                <a:lnTo>
                  <a:pt x="47624" y="11713"/>
                </a:lnTo>
                <a:lnTo>
                  <a:pt x="47615" y="11709"/>
                </a:lnTo>
                <a:lnTo>
                  <a:pt x="47608" y="11706"/>
                </a:lnTo>
                <a:lnTo>
                  <a:pt x="47593" y="11703"/>
                </a:lnTo>
                <a:lnTo>
                  <a:pt x="47583" y="11702"/>
                </a:lnTo>
                <a:lnTo>
                  <a:pt x="47571" y="11697"/>
                </a:lnTo>
                <a:lnTo>
                  <a:pt x="47556" y="11693"/>
                </a:lnTo>
                <a:lnTo>
                  <a:pt x="47553" y="11691"/>
                </a:lnTo>
                <a:lnTo>
                  <a:pt x="47535" y="11680"/>
                </a:lnTo>
                <a:lnTo>
                  <a:pt x="47525" y="11673"/>
                </a:lnTo>
                <a:lnTo>
                  <a:pt x="47486" y="11646"/>
                </a:lnTo>
                <a:lnTo>
                  <a:pt x="47470" y="11643"/>
                </a:lnTo>
                <a:lnTo>
                  <a:pt x="47464" y="11643"/>
                </a:lnTo>
                <a:lnTo>
                  <a:pt x="47422" y="11643"/>
                </a:lnTo>
                <a:lnTo>
                  <a:pt x="47418" y="11643"/>
                </a:lnTo>
                <a:lnTo>
                  <a:pt x="47402" y="11643"/>
                </a:lnTo>
                <a:lnTo>
                  <a:pt x="47401" y="11643"/>
                </a:lnTo>
                <a:lnTo>
                  <a:pt x="47387" y="11649"/>
                </a:lnTo>
                <a:lnTo>
                  <a:pt x="47378" y="11654"/>
                </a:lnTo>
                <a:lnTo>
                  <a:pt x="47377" y="11654"/>
                </a:lnTo>
                <a:lnTo>
                  <a:pt x="47373" y="11654"/>
                </a:lnTo>
                <a:lnTo>
                  <a:pt x="47357" y="11654"/>
                </a:lnTo>
                <a:lnTo>
                  <a:pt x="47348" y="11653"/>
                </a:lnTo>
                <a:lnTo>
                  <a:pt x="47335" y="11651"/>
                </a:lnTo>
                <a:lnTo>
                  <a:pt x="47331" y="11651"/>
                </a:lnTo>
                <a:lnTo>
                  <a:pt x="47317" y="11651"/>
                </a:lnTo>
                <a:lnTo>
                  <a:pt x="47314" y="11651"/>
                </a:lnTo>
                <a:lnTo>
                  <a:pt x="47304" y="11649"/>
                </a:lnTo>
                <a:lnTo>
                  <a:pt x="47298" y="11647"/>
                </a:lnTo>
                <a:lnTo>
                  <a:pt x="47291" y="11644"/>
                </a:lnTo>
                <a:lnTo>
                  <a:pt x="47286" y="11643"/>
                </a:lnTo>
                <a:lnTo>
                  <a:pt x="47277" y="11638"/>
                </a:lnTo>
                <a:lnTo>
                  <a:pt x="47267" y="11638"/>
                </a:lnTo>
                <a:lnTo>
                  <a:pt x="47256" y="11628"/>
                </a:lnTo>
                <a:lnTo>
                  <a:pt x="47252" y="11625"/>
                </a:lnTo>
                <a:lnTo>
                  <a:pt x="47243" y="11612"/>
                </a:lnTo>
                <a:lnTo>
                  <a:pt x="47231" y="11600"/>
                </a:lnTo>
                <a:lnTo>
                  <a:pt x="47225" y="11584"/>
                </a:lnTo>
                <a:lnTo>
                  <a:pt x="47222" y="11576"/>
                </a:lnTo>
                <a:lnTo>
                  <a:pt x="47213" y="11556"/>
                </a:lnTo>
                <a:lnTo>
                  <a:pt x="47209" y="11553"/>
                </a:lnTo>
                <a:lnTo>
                  <a:pt x="47206" y="11546"/>
                </a:lnTo>
                <a:lnTo>
                  <a:pt x="47203" y="11529"/>
                </a:lnTo>
                <a:lnTo>
                  <a:pt x="47203" y="11512"/>
                </a:lnTo>
                <a:lnTo>
                  <a:pt x="47203" y="11497"/>
                </a:lnTo>
                <a:lnTo>
                  <a:pt x="47202" y="11480"/>
                </a:lnTo>
                <a:lnTo>
                  <a:pt x="47187" y="11471"/>
                </a:lnTo>
                <a:lnTo>
                  <a:pt x="47169" y="11464"/>
                </a:lnTo>
                <a:lnTo>
                  <a:pt x="47169" y="11463"/>
                </a:lnTo>
                <a:lnTo>
                  <a:pt x="47154" y="11463"/>
                </a:lnTo>
                <a:lnTo>
                  <a:pt x="47154" y="11463"/>
                </a:lnTo>
                <a:lnTo>
                  <a:pt x="47142" y="11467"/>
                </a:lnTo>
                <a:lnTo>
                  <a:pt x="47138" y="11468"/>
                </a:lnTo>
                <a:lnTo>
                  <a:pt x="47131" y="11468"/>
                </a:lnTo>
                <a:lnTo>
                  <a:pt x="47130" y="11468"/>
                </a:lnTo>
                <a:lnTo>
                  <a:pt x="47124" y="11468"/>
                </a:lnTo>
                <a:lnTo>
                  <a:pt x="47120" y="11468"/>
                </a:lnTo>
                <a:lnTo>
                  <a:pt x="47114" y="11468"/>
                </a:lnTo>
                <a:lnTo>
                  <a:pt x="47114" y="11468"/>
                </a:lnTo>
                <a:lnTo>
                  <a:pt x="47108" y="11468"/>
                </a:lnTo>
                <a:lnTo>
                  <a:pt x="47092" y="11480"/>
                </a:lnTo>
                <a:lnTo>
                  <a:pt x="47087" y="11487"/>
                </a:lnTo>
                <a:lnTo>
                  <a:pt x="47086" y="11490"/>
                </a:lnTo>
                <a:lnTo>
                  <a:pt x="47074" y="11499"/>
                </a:lnTo>
                <a:lnTo>
                  <a:pt x="47064" y="11507"/>
                </a:lnTo>
                <a:lnTo>
                  <a:pt x="47041" y="11529"/>
                </a:lnTo>
                <a:lnTo>
                  <a:pt x="47038" y="11538"/>
                </a:lnTo>
                <a:lnTo>
                  <a:pt x="47037" y="11545"/>
                </a:lnTo>
                <a:lnTo>
                  <a:pt x="47021" y="11556"/>
                </a:lnTo>
                <a:lnTo>
                  <a:pt x="47021" y="11556"/>
                </a:lnTo>
                <a:lnTo>
                  <a:pt x="47013" y="11566"/>
                </a:lnTo>
                <a:lnTo>
                  <a:pt x="47009" y="11571"/>
                </a:lnTo>
                <a:lnTo>
                  <a:pt x="47006" y="11574"/>
                </a:lnTo>
                <a:lnTo>
                  <a:pt x="47003" y="11579"/>
                </a:lnTo>
                <a:lnTo>
                  <a:pt x="46994" y="11584"/>
                </a:lnTo>
                <a:lnTo>
                  <a:pt x="46972" y="11600"/>
                </a:lnTo>
                <a:lnTo>
                  <a:pt x="46951" y="11615"/>
                </a:lnTo>
                <a:lnTo>
                  <a:pt x="46949" y="11615"/>
                </a:lnTo>
                <a:lnTo>
                  <a:pt x="46939" y="11617"/>
                </a:lnTo>
                <a:lnTo>
                  <a:pt x="46933" y="11618"/>
                </a:lnTo>
                <a:lnTo>
                  <a:pt x="46929" y="11633"/>
                </a:lnTo>
                <a:lnTo>
                  <a:pt x="46926" y="11636"/>
                </a:lnTo>
                <a:lnTo>
                  <a:pt x="46921" y="11636"/>
                </a:lnTo>
                <a:lnTo>
                  <a:pt x="46921" y="11636"/>
                </a:lnTo>
                <a:lnTo>
                  <a:pt x="46915" y="11636"/>
                </a:lnTo>
                <a:lnTo>
                  <a:pt x="46905" y="11636"/>
                </a:lnTo>
                <a:lnTo>
                  <a:pt x="46896" y="11638"/>
                </a:lnTo>
                <a:lnTo>
                  <a:pt x="46889" y="11640"/>
                </a:lnTo>
                <a:lnTo>
                  <a:pt x="46880" y="11640"/>
                </a:lnTo>
                <a:lnTo>
                  <a:pt x="46868" y="11647"/>
                </a:lnTo>
                <a:lnTo>
                  <a:pt x="46858" y="11656"/>
                </a:lnTo>
                <a:lnTo>
                  <a:pt x="46846" y="11663"/>
                </a:lnTo>
                <a:lnTo>
                  <a:pt x="46838" y="11669"/>
                </a:lnTo>
                <a:lnTo>
                  <a:pt x="46838" y="11669"/>
                </a:lnTo>
                <a:lnTo>
                  <a:pt x="46837" y="11673"/>
                </a:lnTo>
                <a:lnTo>
                  <a:pt x="46829" y="11677"/>
                </a:lnTo>
                <a:lnTo>
                  <a:pt x="46826" y="11682"/>
                </a:lnTo>
                <a:lnTo>
                  <a:pt x="46819" y="11685"/>
                </a:lnTo>
                <a:lnTo>
                  <a:pt x="46809" y="11685"/>
                </a:lnTo>
                <a:lnTo>
                  <a:pt x="46809" y="11685"/>
                </a:lnTo>
                <a:lnTo>
                  <a:pt x="46805" y="11683"/>
                </a:lnTo>
                <a:lnTo>
                  <a:pt x="46804" y="11683"/>
                </a:lnTo>
                <a:lnTo>
                  <a:pt x="46803" y="11683"/>
                </a:lnTo>
                <a:lnTo>
                  <a:pt x="46777" y="11676"/>
                </a:lnTo>
                <a:lnTo>
                  <a:pt x="46770" y="11675"/>
                </a:lnTo>
                <a:lnTo>
                  <a:pt x="46770" y="11675"/>
                </a:lnTo>
                <a:lnTo>
                  <a:pt x="46767" y="11674"/>
                </a:lnTo>
                <a:lnTo>
                  <a:pt x="46766" y="11674"/>
                </a:lnTo>
                <a:lnTo>
                  <a:pt x="46755" y="11672"/>
                </a:lnTo>
                <a:lnTo>
                  <a:pt x="46749" y="11669"/>
                </a:lnTo>
                <a:lnTo>
                  <a:pt x="46744" y="11669"/>
                </a:lnTo>
                <a:lnTo>
                  <a:pt x="46742" y="11669"/>
                </a:lnTo>
                <a:lnTo>
                  <a:pt x="46740" y="11669"/>
                </a:lnTo>
                <a:lnTo>
                  <a:pt x="46733" y="11669"/>
                </a:lnTo>
                <a:lnTo>
                  <a:pt x="46724" y="11669"/>
                </a:lnTo>
                <a:lnTo>
                  <a:pt x="46714" y="11673"/>
                </a:lnTo>
                <a:lnTo>
                  <a:pt x="46712" y="11673"/>
                </a:lnTo>
                <a:lnTo>
                  <a:pt x="46694" y="11682"/>
                </a:lnTo>
                <a:lnTo>
                  <a:pt x="46693" y="11682"/>
                </a:lnTo>
                <a:lnTo>
                  <a:pt x="46687" y="11683"/>
                </a:lnTo>
                <a:lnTo>
                  <a:pt x="46683" y="11685"/>
                </a:lnTo>
                <a:lnTo>
                  <a:pt x="46677" y="11685"/>
                </a:lnTo>
                <a:lnTo>
                  <a:pt x="46669" y="11685"/>
                </a:lnTo>
                <a:lnTo>
                  <a:pt x="46663" y="11692"/>
                </a:lnTo>
                <a:lnTo>
                  <a:pt x="46654" y="11695"/>
                </a:lnTo>
                <a:lnTo>
                  <a:pt x="46644" y="11695"/>
                </a:lnTo>
                <a:lnTo>
                  <a:pt x="46644" y="11695"/>
                </a:lnTo>
                <a:lnTo>
                  <a:pt x="46611" y="11692"/>
                </a:lnTo>
                <a:lnTo>
                  <a:pt x="46601" y="11690"/>
                </a:lnTo>
                <a:lnTo>
                  <a:pt x="46586" y="11690"/>
                </a:lnTo>
                <a:lnTo>
                  <a:pt x="46577" y="11690"/>
                </a:lnTo>
                <a:lnTo>
                  <a:pt x="46570" y="11690"/>
                </a:lnTo>
                <a:lnTo>
                  <a:pt x="46552" y="11693"/>
                </a:lnTo>
                <a:lnTo>
                  <a:pt x="46549" y="11693"/>
                </a:lnTo>
                <a:lnTo>
                  <a:pt x="46519" y="11706"/>
                </a:lnTo>
                <a:lnTo>
                  <a:pt x="46509" y="11709"/>
                </a:lnTo>
                <a:lnTo>
                  <a:pt x="46488" y="11719"/>
                </a:lnTo>
                <a:lnTo>
                  <a:pt x="46474" y="11724"/>
                </a:lnTo>
                <a:lnTo>
                  <a:pt x="46466" y="11726"/>
                </a:lnTo>
                <a:lnTo>
                  <a:pt x="46436" y="11733"/>
                </a:lnTo>
                <a:lnTo>
                  <a:pt x="46426" y="11735"/>
                </a:lnTo>
                <a:lnTo>
                  <a:pt x="46392" y="11744"/>
                </a:lnTo>
                <a:lnTo>
                  <a:pt x="46373" y="11746"/>
                </a:lnTo>
                <a:lnTo>
                  <a:pt x="46362" y="11746"/>
                </a:lnTo>
                <a:lnTo>
                  <a:pt x="46355" y="11746"/>
                </a:lnTo>
                <a:lnTo>
                  <a:pt x="46336" y="11746"/>
                </a:lnTo>
                <a:lnTo>
                  <a:pt x="46316" y="11746"/>
                </a:lnTo>
                <a:lnTo>
                  <a:pt x="46288" y="11745"/>
                </a:lnTo>
                <a:lnTo>
                  <a:pt x="46276" y="11744"/>
                </a:lnTo>
                <a:lnTo>
                  <a:pt x="46275" y="11743"/>
                </a:lnTo>
                <a:lnTo>
                  <a:pt x="46271" y="11741"/>
                </a:lnTo>
                <a:lnTo>
                  <a:pt x="46248" y="11732"/>
                </a:lnTo>
                <a:lnTo>
                  <a:pt x="46239" y="11729"/>
                </a:lnTo>
                <a:lnTo>
                  <a:pt x="46232" y="11726"/>
                </a:lnTo>
                <a:lnTo>
                  <a:pt x="46224" y="11723"/>
                </a:lnTo>
                <a:lnTo>
                  <a:pt x="46219" y="11722"/>
                </a:lnTo>
                <a:lnTo>
                  <a:pt x="46208" y="11719"/>
                </a:lnTo>
                <a:lnTo>
                  <a:pt x="46197" y="11715"/>
                </a:lnTo>
                <a:lnTo>
                  <a:pt x="46192" y="11713"/>
                </a:lnTo>
                <a:lnTo>
                  <a:pt x="46178" y="11709"/>
                </a:lnTo>
                <a:lnTo>
                  <a:pt x="46156" y="11705"/>
                </a:lnTo>
                <a:lnTo>
                  <a:pt x="46151" y="11704"/>
                </a:lnTo>
                <a:lnTo>
                  <a:pt x="46149" y="11703"/>
                </a:lnTo>
                <a:lnTo>
                  <a:pt x="46143" y="11702"/>
                </a:lnTo>
                <a:lnTo>
                  <a:pt x="46140" y="11702"/>
                </a:lnTo>
                <a:lnTo>
                  <a:pt x="46135" y="11702"/>
                </a:lnTo>
                <a:lnTo>
                  <a:pt x="46124" y="11702"/>
                </a:lnTo>
                <a:lnTo>
                  <a:pt x="46052" y="11721"/>
                </a:lnTo>
                <a:lnTo>
                  <a:pt x="46047" y="11721"/>
                </a:lnTo>
                <a:lnTo>
                  <a:pt x="46033" y="11721"/>
                </a:lnTo>
                <a:lnTo>
                  <a:pt x="46023" y="11723"/>
                </a:lnTo>
                <a:lnTo>
                  <a:pt x="46018" y="11725"/>
                </a:lnTo>
                <a:lnTo>
                  <a:pt x="46008" y="11727"/>
                </a:lnTo>
                <a:lnTo>
                  <a:pt x="45999" y="11729"/>
                </a:lnTo>
                <a:lnTo>
                  <a:pt x="45994" y="11728"/>
                </a:lnTo>
                <a:lnTo>
                  <a:pt x="45993" y="11728"/>
                </a:lnTo>
                <a:lnTo>
                  <a:pt x="45992" y="11728"/>
                </a:lnTo>
                <a:lnTo>
                  <a:pt x="45991" y="11728"/>
                </a:lnTo>
                <a:lnTo>
                  <a:pt x="45990" y="11728"/>
                </a:lnTo>
                <a:lnTo>
                  <a:pt x="45988" y="11728"/>
                </a:lnTo>
                <a:lnTo>
                  <a:pt x="45987" y="11728"/>
                </a:lnTo>
                <a:lnTo>
                  <a:pt x="45982" y="11727"/>
                </a:lnTo>
                <a:lnTo>
                  <a:pt x="45980" y="11726"/>
                </a:lnTo>
                <a:lnTo>
                  <a:pt x="45965" y="11722"/>
                </a:lnTo>
                <a:lnTo>
                  <a:pt x="45962" y="11722"/>
                </a:lnTo>
                <a:lnTo>
                  <a:pt x="45962" y="11722"/>
                </a:lnTo>
                <a:lnTo>
                  <a:pt x="45953" y="11722"/>
                </a:lnTo>
                <a:lnTo>
                  <a:pt x="45950" y="11722"/>
                </a:lnTo>
                <a:lnTo>
                  <a:pt x="45946" y="11721"/>
                </a:lnTo>
                <a:lnTo>
                  <a:pt x="45941" y="11719"/>
                </a:lnTo>
                <a:lnTo>
                  <a:pt x="45935" y="11719"/>
                </a:lnTo>
                <a:lnTo>
                  <a:pt x="45912" y="11716"/>
                </a:lnTo>
                <a:lnTo>
                  <a:pt x="45904" y="11718"/>
                </a:lnTo>
                <a:lnTo>
                  <a:pt x="45897" y="11721"/>
                </a:lnTo>
                <a:lnTo>
                  <a:pt x="45889" y="11723"/>
                </a:lnTo>
                <a:lnTo>
                  <a:pt x="45883" y="11734"/>
                </a:lnTo>
                <a:lnTo>
                  <a:pt x="45880" y="11742"/>
                </a:lnTo>
                <a:lnTo>
                  <a:pt x="45877" y="11762"/>
                </a:lnTo>
                <a:lnTo>
                  <a:pt x="45877" y="11770"/>
                </a:lnTo>
                <a:lnTo>
                  <a:pt x="45877" y="11774"/>
                </a:lnTo>
                <a:lnTo>
                  <a:pt x="45877" y="11775"/>
                </a:lnTo>
                <a:lnTo>
                  <a:pt x="45877" y="11778"/>
                </a:lnTo>
                <a:lnTo>
                  <a:pt x="45880" y="11791"/>
                </a:lnTo>
                <a:lnTo>
                  <a:pt x="45880" y="11794"/>
                </a:lnTo>
                <a:lnTo>
                  <a:pt x="45880" y="11800"/>
                </a:lnTo>
                <a:lnTo>
                  <a:pt x="45880" y="11801"/>
                </a:lnTo>
                <a:lnTo>
                  <a:pt x="45879" y="11805"/>
                </a:lnTo>
                <a:lnTo>
                  <a:pt x="45879" y="11807"/>
                </a:lnTo>
                <a:lnTo>
                  <a:pt x="45879" y="11809"/>
                </a:lnTo>
                <a:lnTo>
                  <a:pt x="45879" y="11811"/>
                </a:lnTo>
                <a:lnTo>
                  <a:pt x="45863" y="11843"/>
                </a:lnTo>
                <a:lnTo>
                  <a:pt x="45846" y="11853"/>
                </a:lnTo>
                <a:lnTo>
                  <a:pt x="45821" y="11870"/>
                </a:lnTo>
                <a:lnTo>
                  <a:pt x="45817" y="11871"/>
                </a:lnTo>
                <a:lnTo>
                  <a:pt x="45814" y="11872"/>
                </a:lnTo>
                <a:lnTo>
                  <a:pt x="45799" y="11873"/>
                </a:lnTo>
                <a:lnTo>
                  <a:pt x="45783" y="11876"/>
                </a:lnTo>
                <a:lnTo>
                  <a:pt x="45769" y="11876"/>
                </a:lnTo>
                <a:lnTo>
                  <a:pt x="45765" y="11876"/>
                </a:lnTo>
                <a:lnTo>
                  <a:pt x="45762" y="11876"/>
                </a:lnTo>
                <a:lnTo>
                  <a:pt x="45757" y="11876"/>
                </a:lnTo>
                <a:lnTo>
                  <a:pt x="45740" y="11876"/>
                </a:lnTo>
                <a:lnTo>
                  <a:pt x="45734" y="11876"/>
                </a:lnTo>
                <a:lnTo>
                  <a:pt x="45732" y="11876"/>
                </a:lnTo>
                <a:lnTo>
                  <a:pt x="45728" y="11876"/>
                </a:lnTo>
                <a:lnTo>
                  <a:pt x="45722" y="11875"/>
                </a:lnTo>
                <a:lnTo>
                  <a:pt x="45707" y="11872"/>
                </a:lnTo>
                <a:lnTo>
                  <a:pt x="45705" y="11872"/>
                </a:lnTo>
                <a:lnTo>
                  <a:pt x="45697" y="11872"/>
                </a:lnTo>
                <a:lnTo>
                  <a:pt x="45694" y="11871"/>
                </a:lnTo>
                <a:lnTo>
                  <a:pt x="45677" y="11863"/>
                </a:lnTo>
                <a:lnTo>
                  <a:pt x="45669" y="11861"/>
                </a:lnTo>
                <a:lnTo>
                  <a:pt x="45667" y="11860"/>
                </a:lnTo>
                <a:lnTo>
                  <a:pt x="45648" y="11856"/>
                </a:lnTo>
                <a:lnTo>
                  <a:pt x="45637" y="11852"/>
                </a:lnTo>
                <a:lnTo>
                  <a:pt x="45625" y="11848"/>
                </a:lnTo>
                <a:lnTo>
                  <a:pt x="45622" y="11847"/>
                </a:lnTo>
                <a:lnTo>
                  <a:pt x="45613" y="11841"/>
                </a:lnTo>
                <a:lnTo>
                  <a:pt x="45612" y="11840"/>
                </a:lnTo>
                <a:lnTo>
                  <a:pt x="45603" y="11834"/>
                </a:lnTo>
                <a:lnTo>
                  <a:pt x="45585" y="11824"/>
                </a:lnTo>
                <a:lnTo>
                  <a:pt x="45573" y="11818"/>
                </a:lnTo>
                <a:lnTo>
                  <a:pt x="45568" y="11816"/>
                </a:lnTo>
                <a:lnTo>
                  <a:pt x="45564" y="11812"/>
                </a:lnTo>
                <a:lnTo>
                  <a:pt x="45562" y="11810"/>
                </a:lnTo>
                <a:lnTo>
                  <a:pt x="45556" y="11803"/>
                </a:lnTo>
                <a:lnTo>
                  <a:pt x="45553" y="11775"/>
                </a:lnTo>
                <a:lnTo>
                  <a:pt x="45551" y="11771"/>
                </a:lnTo>
                <a:lnTo>
                  <a:pt x="45544" y="11767"/>
                </a:lnTo>
                <a:lnTo>
                  <a:pt x="45541" y="11763"/>
                </a:lnTo>
                <a:lnTo>
                  <a:pt x="45541" y="11760"/>
                </a:lnTo>
                <a:lnTo>
                  <a:pt x="45541" y="11757"/>
                </a:lnTo>
                <a:lnTo>
                  <a:pt x="45541" y="11756"/>
                </a:lnTo>
                <a:lnTo>
                  <a:pt x="45538" y="11745"/>
                </a:lnTo>
                <a:lnTo>
                  <a:pt x="45535" y="11742"/>
                </a:lnTo>
                <a:lnTo>
                  <a:pt x="45526" y="11739"/>
                </a:lnTo>
                <a:lnTo>
                  <a:pt x="45513" y="11735"/>
                </a:lnTo>
                <a:lnTo>
                  <a:pt x="45505" y="11733"/>
                </a:lnTo>
                <a:lnTo>
                  <a:pt x="45498" y="11732"/>
                </a:lnTo>
                <a:lnTo>
                  <a:pt x="45492" y="11731"/>
                </a:lnTo>
                <a:lnTo>
                  <a:pt x="45468" y="11723"/>
                </a:lnTo>
                <a:lnTo>
                  <a:pt x="45443" y="11718"/>
                </a:lnTo>
                <a:lnTo>
                  <a:pt x="45440" y="11718"/>
                </a:lnTo>
                <a:lnTo>
                  <a:pt x="45436" y="11718"/>
                </a:lnTo>
                <a:lnTo>
                  <a:pt x="45425" y="11718"/>
                </a:lnTo>
                <a:lnTo>
                  <a:pt x="45421" y="11716"/>
                </a:lnTo>
                <a:lnTo>
                  <a:pt x="45409" y="11713"/>
                </a:lnTo>
                <a:lnTo>
                  <a:pt x="45402" y="11712"/>
                </a:lnTo>
                <a:lnTo>
                  <a:pt x="45396" y="11710"/>
                </a:lnTo>
                <a:lnTo>
                  <a:pt x="45385" y="11708"/>
                </a:lnTo>
                <a:lnTo>
                  <a:pt x="45385" y="11708"/>
                </a:lnTo>
                <a:lnTo>
                  <a:pt x="45384" y="11708"/>
                </a:lnTo>
                <a:lnTo>
                  <a:pt x="45370" y="11716"/>
                </a:lnTo>
                <a:lnTo>
                  <a:pt x="45359" y="11722"/>
                </a:lnTo>
                <a:lnTo>
                  <a:pt x="45351" y="11735"/>
                </a:lnTo>
                <a:lnTo>
                  <a:pt x="45335" y="11736"/>
                </a:lnTo>
                <a:lnTo>
                  <a:pt x="45333" y="11736"/>
                </a:lnTo>
                <a:lnTo>
                  <a:pt x="45330" y="11736"/>
                </a:lnTo>
                <a:lnTo>
                  <a:pt x="45324" y="11735"/>
                </a:lnTo>
                <a:lnTo>
                  <a:pt x="45323" y="11735"/>
                </a:lnTo>
                <a:lnTo>
                  <a:pt x="45316" y="11732"/>
                </a:lnTo>
                <a:lnTo>
                  <a:pt x="45308" y="11729"/>
                </a:lnTo>
                <a:lnTo>
                  <a:pt x="45298" y="11726"/>
                </a:lnTo>
                <a:lnTo>
                  <a:pt x="45294" y="11726"/>
                </a:lnTo>
                <a:lnTo>
                  <a:pt x="45290" y="11726"/>
                </a:lnTo>
                <a:lnTo>
                  <a:pt x="45280" y="11726"/>
                </a:lnTo>
                <a:lnTo>
                  <a:pt x="45276" y="11725"/>
                </a:lnTo>
                <a:lnTo>
                  <a:pt x="45276" y="11725"/>
                </a:lnTo>
                <a:lnTo>
                  <a:pt x="45270" y="11723"/>
                </a:lnTo>
                <a:lnTo>
                  <a:pt x="45266" y="11723"/>
                </a:lnTo>
                <a:lnTo>
                  <a:pt x="45265" y="11723"/>
                </a:lnTo>
                <a:lnTo>
                  <a:pt x="45261" y="11722"/>
                </a:lnTo>
                <a:lnTo>
                  <a:pt x="45250" y="11719"/>
                </a:lnTo>
                <a:lnTo>
                  <a:pt x="45247" y="11719"/>
                </a:lnTo>
                <a:lnTo>
                  <a:pt x="45244" y="11718"/>
                </a:lnTo>
                <a:lnTo>
                  <a:pt x="45242" y="11718"/>
                </a:lnTo>
                <a:lnTo>
                  <a:pt x="45234" y="11716"/>
                </a:lnTo>
                <a:lnTo>
                  <a:pt x="45227" y="11713"/>
                </a:lnTo>
                <a:lnTo>
                  <a:pt x="45206" y="11709"/>
                </a:lnTo>
                <a:lnTo>
                  <a:pt x="45197" y="11708"/>
                </a:lnTo>
                <a:lnTo>
                  <a:pt x="45197" y="11708"/>
                </a:lnTo>
                <a:lnTo>
                  <a:pt x="45188" y="11708"/>
                </a:lnTo>
                <a:lnTo>
                  <a:pt x="45178" y="11708"/>
                </a:lnTo>
                <a:lnTo>
                  <a:pt x="45167" y="11712"/>
                </a:lnTo>
                <a:lnTo>
                  <a:pt x="45164" y="11713"/>
                </a:lnTo>
                <a:lnTo>
                  <a:pt x="45152" y="11716"/>
                </a:lnTo>
                <a:lnTo>
                  <a:pt x="45146" y="11716"/>
                </a:lnTo>
                <a:lnTo>
                  <a:pt x="45145" y="11716"/>
                </a:lnTo>
                <a:lnTo>
                  <a:pt x="45124" y="11715"/>
                </a:lnTo>
                <a:lnTo>
                  <a:pt x="45123" y="11715"/>
                </a:lnTo>
                <a:lnTo>
                  <a:pt x="45123" y="11715"/>
                </a:lnTo>
                <a:lnTo>
                  <a:pt x="45115" y="11715"/>
                </a:lnTo>
                <a:lnTo>
                  <a:pt x="45114" y="11715"/>
                </a:lnTo>
                <a:lnTo>
                  <a:pt x="45099" y="11719"/>
                </a:lnTo>
                <a:lnTo>
                  <a:pt x="45097" y="11719"/>
                </a:lnTo>
                <a:lnTo>
                  <a:pt x="45092" y="11719"/>
                </a:lnTo>
                <a:lnTo>
                  <a:pt x="45088" y="11718"/>
                </a:lnTo>
                <a:lnTo>
                  <a:pt x="45080" y="11715"/>
                </a:lnTo>
                <a:lnTo>
                  <a:pt x="45075" y="11714"/>
                </a:lnTo>
                <a:lnTo>
                  <a:pt x="45072" y="11714"/>
                </a:lnTo>
                <a:lnTo>
                  <a:pt x="45069" y="11713"/>
                </a:lnTo>
                <a:lnTo>
                  <a:pt x="45058" y="11713"/>
                </a:lnTo>
                <a:lnTo>
                  <a:pt x="45055" y="11713"/>
                </a:lnTo>
                <a:lnTo>
                  <a:pt x="45028" y="11721"/>
                </a:lnTo>
                <a:lnTo>
                  <a:pt x="45006" y="11741"/>
                </a:lnTo>
                <a:lnTo>
                  <a:pt x="44989" y="11746"/>
                </a:lnTo>
                <a:lnTo>
                  <a:pt x="44975" y="11758"/>
                </a:lnTo>
                <a:lnTo>
                  <a:pt x="44958" y="11767"/>
                </a:lnTo>
                <a:lnTo>
                  <a:pt x="44954" y="11767"/>
                </a:lnTo>
                <a:lnTo>
                  <a:pt x="44949" y="11768"/>
                </a:lnTo>
                <a:lnTo>
                  <a:pt x="44939" y="11768"/>
                </a:lnTo>
                <a:lnTo>
                  <a:pt x="44934" y="11768"/>
                </a:lnTo>
                <a:lnTo>
                  <a:pt x="44932" y="11767"/>
                </a:lnTo>
                <a:lnTo>
                  <a:pt x="44921" y="11762"/>
                </a:lnTo>
                <a:lnTo>
                  <a:pt x="44907" y="11759"/>
                </a:lnTo>
                <a:lnTo>
                  <a:pt x="44903" y="11758"/>
                </a:lnTo>
                <a:lnTo>
                  <a:pt x="44902" y="11758"/>
                </a:lnTo>
                <a:lnTo>
                  <a:pt x="44886" y="11761"/>
                </a:lnTo>
                <a:lnTo>
                  <a:pt x="44875" y="11765"/>
                </a:lnTo>
                <a:lnTo>
                  <a:pt x="44867" y="11764"/>
                </a:lnTo>
                <a:lnTo>
                  <a:pt x="44866" y="11764"/>
                </a:lnTo>
                <a:lnTo>
                  <a:pt x="44865" y="11762"/>
                </a:lnTo>
                <a:lnTo>
                  <a:pt x="44858" y="11761"/>
                </a:lnTo>
                <a:lnTo>
                  <a:pt x="44847" y="11759"/>
                </a:lnTo>
                <a:lnTo>
                  <a:pt x="44847" y="11759"/>
                </a:lnTo>
                <a:lnTo>
                  <a:pt x="44844" y="11759"/>
                </a:lnTo>
                <a:lnTo>
                  <a:pt x="44841" y="11759"/>
                </a:lnTo>
                <a:lnTo>
                  <a:pt x="44839" y="11758"/>
                </a:lnTo>
                <a:lnTo>
                  <a:pt x="44838" y="11758"/>
                </a:lnTo>
                <a:lnTo>
                  <a:pt x="44831" y="11755"/>
                </a:lnTo>
                <a:lnTo>
                  <a:pt x="44826" y="11755"/>
                </a:lnTo>
                <a:lnTo>
                  <a:pt x="44819" y="11755"/>
                </a:lnTo>
                <a:lnTo>
                  <a:pt x="44810" y="11762"/>
                </a:lnTo>
                <a:lnTo>
                  <a:pt x="44797" y="11775"/>
                </a:lnTo>
                <a:lnTo>
                  <a:pt x="44795" y="11775"/>
                </a:lnTo>
                <a:lnTo>
                  <a:pt x="44782" y="11781"/>
                </a:lnTo>
                <a:lnTo>
                  <a:pt x="44776" y="11785"/>
                </a:lnTo>
                <a:lnTo>
                  <a:pt x="44768" y="11787"/>
                </a:lnTo>
                <a:lnTo>
                  <a:pt x="44760" y="11794"/>
                </a:lnTo>
                <a:lnTo>
                  <a:pt x="44751" y="11798"/>
                </a:lnTo>
                <a:lnTo>
                  <a:pt x="44739" y="11798"/>
                </a:lnTo>
                <a:lnTo>
                  <a:pt x="44731" y="11798"/>
                </a:lnTo>
                <a:lnTo>
                  <a:pt x="44728" y="11797"/>
                </a:lnTo>
                <a:lnTo>
                  <a:pt x="44722" y="11795"/>
                </a:lnTo>
                <a:lnTo>
                  <a:pt x="44720" y="11795"/>
                </a:lnTo>
                <a:lnTo>
                  <a:pt x="44718" y="11795"/>
                </a:lnTo>
                <a:lnTo>
                  <a:pt x="44717" y="11795"/>
                </a:lnTo>
                <a:lnTo>
                  <a:pt x="44714" y="11795"/>
                </a:lnTo>
                <a:lnTo>
                  <a:pt x="44712" y="11794"/>
                </a:lnTo>
                <a:lnTo>
                  <a:pt x="44712" y="11794"/>
                </a:lnTo>
                <a:lnTo>
                  <a:pt x="44705" y="11793"/>
                </a:lnTo>
                <a:lnTo>
                  <a:pt x="44696" y="11793"/>
                </a:lnTo>
                <a:lnTo>
                  <a:pt x="44676" y="11794"/>
                </a:lnTo>
                <a:lnTo>
                  <a:pt x="44672" y="11793"/>
                </a:lnTo>
                <a:lnTo>
                  <a:pt x="44659" y="11788"/>
                </a:lnTo>
                <a:lnTo>
                  <a:pt x="44656" y="11788"/>
                </a:lnTo>
                <a:lnTo>
                  <a:pt x="44655" y="11788"/>
                </a:lnTo>
                <a:lnTo>
                  <a:pt x="44628" y="11794"/>
                </a:lnTo>
                <a:lnTo>
                  <a:pt x="44624" y="11792"/>
                </a:lnTo>
                <a:lnTo>
                  <a:pt x="44623" y="11791"/>
                </a:lnTo>
                <a:lnTo>
                  <a:pt x="44614" y="11790"/>
                </a:lnTo>
                <a:lnTo>
                  <a:pt x="44608" y="11788"/>
                </a:lnTo>
                <a:lnTo>
                  <a:pt x="44605" y="11788"/>
                </a:lnTo>
                <a:lnTo>
                  <a:pt x="44602" y="11788"/>
                </a:lnTo>
                <a:lnTo>
                  <a:pt x="44601" y="11787"/>
                </a:lnTo>
                <a:lnTo>
                  <a:pt x="44598" y="11785"/>
                </a:lnTo>
                <a:lnTo>
                  <a:pt x="44590" y="11784"/>
                </a:lnTo>
                <a:lnTo>
                  <a:pt x="44590" y="11784"/>
                </a:lnTo>
                <a:lnTo>
                  <a:pt x="44582" y="11782"/>
                </a:lnTo>
                <a:lnTo>
                  <a:pt x="44581" y="11782"/>
                </a:lnTo>
                <a:lnTo>
                  <a:pt x="44577" y="11782"/>
                </a:lnTo>
                <a:lnTo>
                  <a:pt x="44573" y="11782"/>
                </a:lnTo>
                <a:lnTo>
                  <a:pt x="44568" y="11791"/>
                </a:lnTo>
                <a:lnTo>
                  <a:pt x="44567" y="11791"/>
                </a:lnTo>
                <a:lnTo>
                  <a:pt x="44546" y="11794"/>
                </a:lnTo>
                <a:lnTo>
                  <a:pt x="44545" y="11795"/>
                </a:lnTo>
                <a:lnTo>
                  <a:pt x="44539" y="11798"/>
                </a:lnTo>
                <a:lnTo>
                  <a:pt x="44531" y="11803"/>
                </a:lnTo>
                <a:lnTo>
                  <a:pt x="44524" y="11813"/>
                </a:lnTo>
                <a:lnTo>
                  <a:pt x="44518" y="11821"/>
                </a:lnTo>
                <a:lnTo>
                  <a:pt x="44517" y="11823"/>
                </a:lnTo>
                <a:lnTo>
                  <a:pt x="44516" y="11824"/>
                </a:lnTo>
                <a:lnTo>
                  <a:pt x="44515" y="11833"/>
                </a:lnTo>
                <a:lnTo>
                  <a:pt x="44513" y="11838"/>
                </a:lnTo>
                <a:lnTo>
                  <a:pt x="44509" y="11846"/>
                </a:lnTo>
                <a:lnTo>
                  <a:pt x="44503" y="11863"/>
                </a:lnTo>
                <a:lnTo>
                  <a:pt x="44499" y="11873"/>
                </a:lnTo>
                <a:lnTo>
                  <a:pt x="44499" y="11876"/>
                </a:lnTo>
                <a:lnTo>
                  <a:pt x="44499" y="11888"/>
                </a:lnTo>
                <a:lnTo>
                  <a:pt x="44497" y="11896"/>
                </a:lnTo>
                <a:lnTo>
                  <a:pt x="44494" y="11905"/>
                </a:lnTo>
                <a:lnTo>
                  <a:pt x="44498" y="11920"/>
                </a:lnTo>
                <a:lnTo>
                  <a:pt x="44501" y="11933"/>
                </a:lnTo>
                <a:lnTo>
                  <a:pt x="44494" y="11944"/>
                </a:lnTo>
                <a:lnTo>
                  <a:pt x="44490" y="11950"/>
                </a:lnTo>
                <a:lnTo>
                  <a:pt x="44488" y="11952"/>
                </a:lnTo>
                <a:lnTo>
                  <a:pt x="44476" y="11952"/>
                </a:lnTo>
                <a:lnTo>
                  <a:pt x="44468" y="11953"/>
                </a:lnTo>
                <a:lnTo>
                  <a:pt x="44442" y="11971"/>
                </a:lnTo>
                <a:lnTo>
                  <a:pt x="44423" y="11987"/>
                </a:lnTo>
                <a:lnTo>
                  <a:pt x="44419" y="11989"/>
                </a:lnTo>
                <a:lnTo>
                  <a:pt x="44409" y="11994"/>
                </a:lnTo>
                <a:lnTo>
                  <a:pt x="44406" y="11997"/>
                </a:lnTo>
                <a:lnTo>
                  <a:pt x="44392" y="12017"/>
                </a:lnTo>
                <a:lnTo>
                  <a:pt x="44390" y="12019"/>
                </a:lnTo>
                <a:lnTo>
                  <a:pt x="44387" y="12025"/>
                </a:lnTo>
                <a:lnTo>
                  <a:pt x="44376" y="12039"/>
                </a:lnTo>
                <a:lnTo>
                  <a:pt x="44368" y="12043"/>
                </a:lnTo>
                <a:lnTo>
                  <a:pt x="44356" y="12048"/>
                </a:lnTo>
                <a:lnTo>
                  <a:pt x="44351" y="12048"/>
                </a:lnTo>
                <a:lnTo>
                  <a:pt x="44333" y="12049"/>
                </a:lnTo>
                <a:lnTo>
                  <a:pt x="44307" y="12050"/>
                </a:lnTo>
                <a:lnTo>
                  <a:pt x="44292" y="12057"/>
                </a:lnTo>
                <a:lnTo>
                  <a:pt x="44276" y="12079"/>
                </a:lnTo>
                <a:lnTo>
                  <a:pt x="44267" y="12085"/>
                </a:lnTo>
                <a:lnTo>
                  <a:pt x="44260" y="12090"/>
                </a:lnTo>
                <a:lnTo>
                  <a:pt x="44243" y="12095"/>
                </a:lnTo>
                <a:lnTo>
                  <a:pt x="44240" y="12096"/>
                </a:lnTo>
                <a:lnTo>
                  <a:pt x="44227" y="12097"/>
                </a:lnTo>
                <a:lnTo>
                  <a:pt x="44208" y="12100"/>
                </a:lnTo>
                <a:lnTo>
                  <a:pt x="44202" y="12102"/>
                </a:lnTo>
                <a:lnTo>
                  <a:pt x="44196" y="12104"/>
                </a:lnTo>
                <a:lnTo>
                  <a:pt x="44193" y="12105"/>
                </a:lnTo>
                <a:lnTo>
                  <a:pt x="44183" y="12111"/>
                </a:lnTo>
                <a:lnTo>
                  <a:pt x="44170" y="12119"/>
                </a:lnTo>
                <a:lnTo>
                  <a:pt x="44166" y="12121"/>
                </a:lnTo>
                <a:lnTo>
                  <a:pt x="44145" y="12134"/>
                </a:lnTo>
                <a:lnTo>
                  <a:pt x="44136" y="12140"/>
                </a:lnTo>
                <a:lnTo>
                  <a:pt x="44132" y="12143"/>
                </a:lnTo>
                <a:lnTo>
                  <a:pt x="44114" y="12159"/>
                </a:lnTo>
                <a:lnTo>
                  <a:pt x="44112" y="12160"/>
                </a:lnTo>
                <a:lnTo>
                  <a:pt x="44100" y="12169"/>
                </a:lnTo>
                <a:lnTo>
                  <a:pt x="44081" y="12175"/>
                </a:lnTo>
                <a:lnTo>
                  <a:pt x="44057" y="12176"/>
                </a:lnTo>
                <a:lnTo>
                  <a:pt x="44033" y="12184"/>
                </a:lnTo>
                <a:lnTo>
                  <a:pt x="44028" y="12187"/>
                </a:lnTo>
                <a:lnTo>
                  <a:pt x="44003" y="12179"/>
                </a:lnTo>
                <a:lnTo>
                  <a:pt x="43996" y="12179"/>
                </a:lnTo>
                <a:lnTo>
                  <a:pt x="43992" y="12177"/>
                </a:lnTo>
                <a:lnTo>
                  <a:pt x="43991" y="12177"/>
                </a:lnTo>
                <a:lnTo>
                  <a:pt x="43987" y="12176"/>
                </a:lnTo>
                <a:lnTo>
                  <a:pt x="43980" y="12173"/>
                </a:lnTo>
                <a:lnTo>
                  <a:pt x="43978" y="12171"/>
                </a:lnTo>
                <a:lnTo>
                  <a:pt x="43975" y="12171"/>
                </a:lnTo>
                <a:lnTo>
                  <a:pt x="43969" y="12167"/>
                </a:lnTo>
                <a:lnTo>
                  <a:pt x="43963" y="12164"/>
                </a:lnTo>
                <a:lnTo>
                  <a:pt x="43963" y="12160"/>
                </a:lnTo>
                <a:lnTo>
                  <a:pt x="43963" y="12158"/>
                </a:lnTo>
                <a:lnTo>
                  <a:pt x="43963" y="12157"/>
                </a:lnTo>
                <a:lnTo>
                  <a:pt x="43959" y="12156"/>
                </a:lnTo>
                <a:lnTo>
                  <a:pt x="43956" y="12156"/>
                </a:lnTo>
                <a:lnTo>
                  <a:pt x="43955" y="12156"/>
                </a:lnTo>
                <a:lnTo>
                  <a:pt x="43952" y="12158"/>
                </a:lnTo>
                <a:lnTo>
                  <a:pt x="43937" y="12167"/>
                </a:lnTo>
                <a:lnTo>
                  <a:pt x="43937" y="12174"/>
                </a:lnTo>
                <a:lnTo>
                  <a:pt x="43937" y="12189"/>
                </a:lnTo>
                <a:lnTo>
                  <a:pt x="43938" y="12189"/>
                </a:lnTo>
                <a:lnTo>
                  <a:pt x="43940" y="12190"/>
                </a:lnTo>
                <a:lnTo>
                  <a:pt x="43941" y="12192"/>
                </a:lnTo>
                <a:lnTo>
                  <a:pt x="43946" y="12199"/>
                </a:lnTo>
                <a:lnTo>
                  <a:pt x="43951" y="12200"/>
                </a:lnTo>
                <a:lnTo>
                  <a:pt x="43962" y="12218"/>
                </a:lnTo>
                <a:lnTo>
                  <a:pt x="43953" y="12215"/>
                </a:lnTo>
                <a:lnTo>
                  <a:pt x="43953" y="12215"/>
                </a:lnTo>
                <a:lnTo>
                  <a:pt x="43950" y="12215"/>
                </a:lnTo>
                <a:lnTo>
                  <a:pt x="43949" y="12215"/>
                </a:lnTo>
                <a:lnTo>
                  <a:pt x="43947" y="12215"/>
                </a:lnTo>
                <a:lnTo>
                  <a:pt x="43937" y="12213"/>
                </a:lnTo>
                <a:lnTo>
                  <a:pt x="43936" y="12213"/>
                </a:lnTo>
                <a:lnTo>
                  <a:pt x="43929" y="12210"/>
                </a:lnTo>
                <a:lnTo>
                  <a:pt x="43928" y="12212"/>
                </a:lnTo>
                <a:lnTo>
                  <a:pt x="43925" y="12219"/>
                </a:lnTo>
                <a:lnTo>
                  <a:pt x="43929" y="12236"/>
                </a:lnTo>
                <a:lnTo>
                  <a:pt x="43928" y="12238"/>
                </a:lnTo>
                <a:lnTo>
                  <a:pt x="43920" y="12241"/>
                </a:lnTo>
                <a:lnTo>
                  <a:pt x="43915" y="12239"/>
                </a:lnTo>
                <a:lnTo>
                  <a:pt x="43914" y="12239"/>
                </a:lnTo>
                <a:lnTo>
                  <a:pt x="43911" y="12238"/>
                </a:lnTo>
                <a:lnTo>
                  <a:pt x="43907" y="12238"/>
                </a:lnTo>
                <a:lnTo>
                  <a:pt x="43898" y="12238"/>
                </a:lnTo>
                <a:lnTo>
                  <a:pt x="43898" y="12241"/>
                </a:lnTo>
                <a:lnTo>
                  <a:pt x="43897" y="12250"/>
                </a:lnTo>
                <a:lnTo>
                  <a:pt x="43897" y="12256"/>
                </a:lnTo>
                <a:lnTo>
                  <a:pt x="43898" y="12261"/>
                </a:lnTo>
                <a:lnTo>
                  <a:pt x="43904" y="12267"/>
                </a:lnTo>
                <a:lnTo>
                  <a:pt x="43905" y="12269"/>
                </a:lnTo>
                <a:lnTo>
                  <a:pt x="43907" y="12274"/>
                </a:lnTo>
                <a:lnTo>
                  <a:pt x="43913" y="12277"/>
                </a:lnTo>
                <a:lnTo>
                  <a:pt x="43919" y="12282"/>
                </a:lnTo>
                <a:lnTo>
                  <a:pt x="43910" y="12287"/>
                </a:lnTo>
                <a:lnTo>
                  <a:pt x="43897" y="12292"/>
                </a:lnTo>
                <a:lnTo>
                  <a:pt x="43889" y="12295"/>
                </a:lnTo>
                <a:lnTo>
                  <a:pt x="43900" y="12300"/>
                </a:lnTo>
                <a:lnTo>
                  <a:pt x="43911" y="12303"/>
                </a:lnTo>
                <a:lnTo>
                  <a:pt x="43914" y="12305"/>
                </a:lnTo>
                <a:lnTo>
                  <a:pt x="43917" y="12310"/>
                </a:lnTo>
                <a:lnTo>
                  <a:pt x="43916" y="12324"/>
                </a:lnTo>
                <a:lnTo>
                  <a:pt x="43916" y="12324"/>
                </a:lnTo>
                <a:lnTo>
                  <a:pt x="43916" y="12333"/>
                </a:lnTo>
                <a:lnTo>
                  <a:pt x="43913" y="12336"/>
                </a:lnTo>
                <a:lnTo>
                  <a:pt x="43903" y="12341"/>
                </a:lnTo>
                <a:lnTo>
                  <a:pt x="43888" y="12344"/>
                </a:lnTo>
                <a:lnTo>
                  <a:pt x="43885" y="12344"/>
                </a:lnTo>
                <a:lnTo>
                  <a:pt x="43883" y="12344"/>
                </a:lnTo>
                <a:lnTo>
                  <a:pt x="43876" y="12344"/>
                </a:lnTo>
                <a:lnTo>
                  <a:pt x="43871" y="12344"/>
                </a:lnTo>
                <a:lnTo>
                  <a:pt x="43868" y="12346"/>
                </a:lnTo>
                <a:lnTo>
                  <a:pt x="43867" y="12348"/>
                </a:lnTo>
                <a:lnTo>
                  <a:pt x="43862" y="12356"/>
                </a:lnTo>
                <a:lnTo>
                  <a:pt x="43860" y="12354"/>
                </a:lnTo>
                <a:lnTo>
                  <a:pt x="43856" y="12354"/>
                </a:lnTo>
                <a:lnTo>
                  <a:pt x="43855" y="12354"/>
                </a:lnTo>
                <a:lnTo>
                  <a:pt x="43854" y="12354"/>
                </a:lnTo>
                <a:lnTo>
                  <a:pt x="43854" y="12354"/>
                </a:lnTo>
                <a:lnTo>
                  <a:pt x="43851" y="12354"/>
                </a:lnTo>
                <a:lnTo>
                  <a:pt x="43848" y="12353"/>
                </a:lnTo>
                <a:lnTo>
                  <a:pt x="43846" y="12352"/>
                </a:lnTo>
                <a:lnTo>
                  <a:pt x="43845" y="12352"/>
                </a:lnTo>
                <a:lnTo>
                  <a:pt x="43837" y="12349"/>
                </a:lnTo>
                <a:lnTo>
                  <a:pt x="43835" y="12349"/>
                </a:lnTo>
                <a:lnTo>
                  <a:pt x="43834" y="12350"/>
                </a:lnTo>
                <a:lnTo>
                  <a:pt x="43833" y="12350"/>
                </a:lnTo>
                <a:lnTo>
                  <a:pt x="43834" y="12353"/>
                </a:lnTo>
                <a:lnTo>
                  <a:pt x="43837" y="12363"/>
                </a:lnTo>
                <a:lnTo>
                  <a:pt x="43839" y="12367"/>
                </a:lnTo>
                <a:lnTo>
                  <a:pt x="43839" y="12367"/>
                </a:lnTo>
                <a:lnTo>
                  <a:pt x="43840" y="12370"/>
                </a:lnTo>
                <a:lnTo>
                  <a:pt x="43840" y="12370"/>
                </a:lnTo>
                <a:lnTo>
                  <a:pt x="43833" y="12370"/>
                </a:lnTo>
                <a:lnTo>
                  <a:pt x="43830" y="12369"/>
                </a:lnTo>
                <a:lnTo>
                  <a:pt x="43830" y="12369"/>
                </a:lnTo>
                <a:lnTo>
                  <a:pt x="43825" y="12369"/>
                </a:lnTo>
                <a:lnTo>
                  <a:pt x="43821" y="12366"/>
                </a:lnTo>
                <a:lnTo>
                  <a:pt x="43808" y="12353"/>
                </a:lnTo>
                <a:lnTo>
                  <a:pt x="43808" y="12341"/>
                </a:lnTo>
                <a:lnTo>
                  <a:pt x="43809" y="12328"/>
                </a:lnTo>
                <a:lnTo>
                  <a:pt x="43809" y="12324"/>
                </a:lnTo>
                <a:lnTo>
                  <a:pt x="43802" y="12317"/>
                </a:lnTo>
                <a:lnTo>
                  <a:pt x="43796" y="12318"/>
                </a:lnTo>
                <a:lnTo>
                  <a:pt x="43794" y="12318"/>
                </a:lnTo>
                <a:lnTo>
                  <a:pt x="43787" y="12333"/>
                </a:lnTo>
                <a:lnTo>
                  <a:pt x="43787" y="12341"/>
                </a:lnTo>
                <a:lnTo>
                  <a:pt x="43785" y="12344"/>
                </a:lnTo>
                <a:lnTo>
                  <a:pt x="43781" y="12350"/>
                </a:lnTo>
                <a:lnTo>
                  <a:pt x="43774" y="12353"/>
                </a:lnTo>
                <a:lnTo>
                  <a:pt x="43768" y="12359"/>
                </a:lnTo>
                <a:lnTo>
                  <a:pt x="43765" y="12359"/>
                </a:lnTo>
                <a:lnTo>
                  <a:pt x="43757" y="12359"/>
                </a:lnTo>
                <a:lnTo>
                  <a:pt x="43748" y="12365"/>
                </a:lnTo>
                <a:lnTo>
                  <a:pt x="43739" y="12365"/>
                </a:lnTo>
                <a:lnTo>
                  <a:pt x="43714" y="12372"/>
                </a:lnTo>
                <a:lnTo>
                  <a:pt x="43710" y="12369"/>
                </a:lnTo>
                <a:lnTo>
                  <a:pt x="43710" y="12369"/>
                </a:lnTo>
                <a:lnTo>
                  <a:pt x="43707" y="12369"/>
                </a:lnTo>
                <a:lnTo>
                  <a:pt x="43704" y="12366"/>
                </a:lnTo>
                <a:lnTo>
                  <a:pt x="43692" y="12363"/>
                </a:lnTo>
                <a:lnTo>
                  <a:pt x="43691" y="12363"/>
                </a:lnTo>
                <a:lnTo>
                  <a:pt x="43686" y="12362"/>
                </a:lnTo>
                <a:lnTo>
                  <a:pt x="43685" y="12362"/>
                </a:lnTo>
                <a:lnTo>
                  <a:pt x="43683" y="12363"/>
                </a:lnTo>
                <a:lnTo>
                  <a:pt x="43671" y="12366"/>
                </a:lnTo>
                <a:lnTo>
                  <a:pt x="43659" y="12370"/>
                </a:lnTo>
                <a:lnTo>
                  <a:pt x="43656" y="12371"/>
                </a:lnTo>
                <a:lnTo>
                  <a:pt x="43652" y="12372"/>
                </a:lnTo>
                <a:lnTo>
                  <a:pt x="43650" y="12369"/>
                </a:lnTo>
                <a:lnTo>
                  <a:pt x="43640" y="12356"/>
                </a:lnTo>
                <a:lnTo>
                  <a:pt x="43640" y="12353"/>
                </a:lnTo>
                <a:lnTo>
                  <a:pt x="43640" y="12350"/>
                </a:lnTo>
                <a:lnTo>
                  <a:pt x="43641" y="12345"/>
                </a:lnTo>
                <a:lnTo>
                  <a:pt x="43642" y="12340"/>
                </a:lnTo>
                <a:lnTo>
                  <a:pt x="43642" y="12338"/>
                </a:lnTo>
                <a:lnTo>
                  <a:pt x="43642" y="12337"/>
                </a:lnTo>
                <a:lnTo>
                  <a:pt x="43642" y="12336"/>
                </a:lnTo>
                <a:lnTo>
                  <a:pt x="43633" y="12324"/>
                </a:lnTo>
                <a:lnTo>
                  <a:pt x="43628" y="12324"/>
                </a:lnTo>
                <a:lnTo>
                  <a:pt x="43626" y="12325"/>
                </a:lnTo>
                <a:lnTo>
                  <a:pt x="43610" y="12331"/>
                </a:lnTo>
                <a:lnTo>
                  <a:pt x="43606" y="12329"/>
                </a:lnTo>
                <a:lnTo>
                  <a:pt x="43602" y="12326"/>
                </a:lnTo>
                <a:lnTo>
                  <a:pt x="43600" y="12326"/>
                </a:lnTo>
                <a:lnTo>
                  <a:pt x="43597" y="12323"/>
                </a:lnTo>
                <a:lnTo>
                  <a:pt x="43596" y="12321"/>
                </a:lnTo>
                <a:lnTo>
                  <a:pt x="43596" y="12320"/>
                </a:lnTo>
                <a:lnTo>
                  <a:pt x="43596" y="12313"/>
                </a:lnTo>
                <a:lnTo>
                  <a:pt x="43596" y="12311"/>
                </a:lnTo>
                <a:lnTo>
                  <a:pt x="43591" y="12310"/>
                </a:lnTo>
                <a:lnTo>
                  <a:pt x="43588" y="12310"/>
                </a:lnTo>
                <a:lnTo>
                  <a:pt x="43579" y="12311"/>
                </a:lnTo>
                <a:lnTo>
                  <a:pt x="43575" y="12317"/>
                </a:lnTo>
                <a:lnTo>
                  <a:pt x="43575" y="12318"/>
                </a:lnTo>
                <a:lnTo>
                  <a:pt x="43572" y="12323"/>
                </a:lnTo>
                <a:lnTo>
                  <a:pt x="43566" y="12333"/>
                </a:lnTo>
                <a:lnTo>
                  <a:pt x="43562" y="12331"/>
                </a:lnTo>
                <a:lnTo>
                  <a:pt x="43562" y="12331"/>
                </a:lnTo>
                <a:lnTo>
                  <a:pt x="43559" y="12330"/>
                </a:lnTo>
                <a:lnTo>
                  <a:pt x="43559" y="12330"/>
                </a:lnTo>
                <a:lnTo>
                  <a:pt x="43547" y="12324"/>
                </a:lnTo>
                <a:lnTo>
                  <a:pt x="43540" y="12315"/>
                </a:lnTo>
                <a:lnTo>
                  <a:pt x="43535" y="12308"/>
                </a:lnTo>
                <a:lnTo>
                  <a:pt x="43533" y="12306"/>
                </a:lnTo>
                <a:lnTo>
                  <a:pt x="43530" y="12301"/>
                </a:lnTo>
                <a:lnTo>
                  <a:pt x="43526" y="12301"/>
                </a:lnTo>
                <a:lnTo>
                  <a:pt x="43523" y="12301"/>
                </a:lnTo>
                <a:lnTo>
                  <a:pt x="43502" y="12300"/>
                </a:lnTo>
                <a:lnTo>
                  <a:pt x="43497" y="12306"/>
                </a:lnTo>
                <a:lnTo>
                  <a:pt x="43496" y="12307"/>
                </a:lnTo>
                <a:lnTo>
                  <a:pt x="43492" y="12310"/>
                </a:lnTo>
                <a:lnTo>
                  <a:pt x="43484" y="12317"/>
                </a:lnTo>
                <a:lnTo>
                  <a:pt x="43481" y="12320"/>
                </a:lnTo>
                <a:lnTo>
                  <a:pt x="43481" y="12323"/>
                </a:lnTo>
                <a:lnTo>
                  <a:pt x="43481" y="12324"/>
                </a:lnTo>
                <a:lnTo>
                  <a:pt x="43481" y="12325"/>
                </a:lnTo>
                <a:lnTo>
                  <a:pt x="43481" y="12331"/>
                </a:lnTo>
                <a:lnTo>
                  <a:pt x="43486" y="12337"/>
                </a:lnTo>
                <a:lnTo>
                  <a:pt x="43490" y="12341"/>
                </a:lnTo>
                <a:lnTo>
                  <a:pt x="43490" y="12350"/>
                </a:lnTo>
                <a:lnTo>
                  <a:pt x="43488" y="12355"/>
                </a:lnTo>
                <a:lnTo>
                  <a:pt x="43484" y="12360"/>
                </a:lnTo>
                <a:lnTo>
                  <a:pt x="43482" y="12361"/>
                </a:lnTo>
                <a:lnTo>
                  <a:pt x="43477" y="12363"/>
                </a:lnTo>
                <a:lnTo>
                  <a:pt x="43470" y="12362"/>
                </a:lnTo>
                <a:lnTo>
                  <a:pt x="43462" y="12367"/>
                </a:lnTo>
                <a:lnTo>
                  <a:pt x="43462" y="12370"/>
                </a:lnTo>
                <a:lnTo>
                  <a:pt x="43462" y="12373"/>
                </a:lnTo>
                <a:lnTo>
                  <a:pt x="43462" y="12382"/>
                </a:lnTo>
                <a:lnTo>
                  <a:pt x="43450" y="12388"/>
                </a:lnTo>
                <a:lnTo>
                  <a:pt x="43444" y="12386"/>
                </a:lnTo>
                <a:lnTo>
                  <a:pt x="43441" y="12385"/>
                </a:lnTo>
                <a:lnTo>
                  <a:pt x="43432" y="12383"/>
                </a:lnTo>
                <a:lnTo>
                  <a:pt x="43432" y="12383"/>
                </a:lnTo>
                <a:lnTo>
                  <a:pt x="43421" y="12386"/>
                </a:lnTo>
                <a:lnTo>
                  <a:pt x="43413" y="12401"/>
                </a:lnTo>
                <a:lnTo>
                  <a:pt x="43414" y="12404"/>
                </a:lnTo>
                <a:lnTo>
                  <a:pt x="43415" y="12408"/>
                </a:lnTo>
                <a:lnTo>
                  <a:pt x="43416" y="12413"/>
                </a:lnTo>
                <a:lnTo>
                  <a:pt x="43418" y="12418"/>
                </a:lnTo>
                <a:lnTo>
                  <a:pt x="43418" y="12419"/>
                </a:lnTo>
                <a:lnTo>
                  <a:pt x="43418" y="12422"/>
                </a:lnTo>
                <a:lnTo>
                  <a:pt x="43415" y="12432"/>
                </a:lnTo>
                <a:lnTo>
                  <a:pt x="43415" y="12445"/>
                </a:lnTo>
                <a:lnTo>
                  <a:pt x="43415" y="12451"/>
                </a:lnTo>
                <a:lnTo>
                  <a:pt x="43416" y="12455"/>
                </a:lnTo>
                <a:lnTo>
                  <a:pt x="43418" y="12457"/>
                </a:lnTo>
                <a:lnTo>
                  <a:pt x="43421" y="12461"/>
                </a:lnTo>
                <a:lnTo>
                  <a:pt x="43421" y="12465"/>
                </a:lnTo>
                <a:lnTo>
                  <a:pt x="43419" y="12465"/>
                </a:lnTo>
                <a:lnTo>
                  <a:pt x="43416" y="12469"/>
                </a:lnTo>
                <a:lnTo>
                  <a:pt x="43407" y="12477"/>
                </a:lnTo>
                <a:lnTo>
                  <a:pt x="43406" y="12477"/>
                </a:lnTo>
                <a:lnTo>
                  <a:pt x="43404" y="12477"/>
                </a:lnTo>
                <a:lnTo>
                  <a:pt x="43394" y="12484"/>
                </a:lnTo>
                <a:lnTo>
                  <a:pt x="43391" y="12486"/>
                </a:lnTo>
                <a:lnTo>
                  <a:pt x="43391" y="12487"/>
                </a:lnTo>
                <a:lnTo>
                  <a:pt x="43389" y="12494"/>
                </a:lnTo>
                <a:lnTo>
                  <a:pt x="43387" y="12507"/>
                </a:lnTo>
                <a:lnTo>
                  <a:pt x="43382" y="12510"/>
                </a:lnTo>
                <a:lnTo>
                  <a:pt x="43375" y="12514"/>
                </a:lnTo>
                <a:lnTo>
                  <a:pt x="43367" y="12513"/>
                </a:lnTo>
                <a:lnTo>
                  <a:pt x="43367" y="12513"/>
                </a:lnTo>
                <a:lnTo>
                  <a:pt x="43363" y="12512"/>
                </a:lnTo>
                <a:lnTo>
                  <a:pt x="43354" y="12511"/>
                </a:lnTo>
                <a:lnTo>
                  <a:pt x="43336" y="12527"/>
                </a:lnTo>
                <a:lnTo>
                  <a:pt x="43336" y="12533"/>
                </a:lnTo>
                <a:lnTo>
                  <a:pt x="43336" y="12539"/>
                </a:lnTo>
                <a:lnTo>
                  <a:pt x="43336" y="12542"/>
                </a:lnTo>
                <a:lnTo>
                  <a:pt x="43336" y="12558"/>
                </a:lnTo>
                <a:lnTo>
                  <a:pt x="43329" y="12572"/>
                </a:lnTo>
                <a:lnTo>
                  <a:pt x="43311" y="12585"/>
                </a:lnTo>
                <a:lnTo>
                  <a:pt x="43305" y="12582"/>
                </a:lnTo>
                <a:lnTo>
                  <a:pt x="43298" y="12578"/>
                </a:lnTo>
                <a:lnTo>
                  <a:pt x="43283" y="12570"/>
                </a:lnTo>
                <a:lnTo>
                  <a:pt x="43280" y="12568"/>
                </a:lnTo>
                <a:lnTo>
                  <a:pt x="43278" y="12570"/>
                </a:lnTo>
                <a:lnTo>
                  <a:pt x="43273" y="12576"/>
                </a:lnTo>
                <a:lnTo>
                  <a:pt x="43266" y="12585"/>
                </a:lnTo>
                <a:lnTo>
                  <a:pt x="43259" y="12611"/>
                </a:lnTo>
                <a:lnTo>
                  <a:pt x="43235" y="12622"/>
                </a:lnTo>
                <a:lnTo>
                  <a:pt x="43234" y="12620"/>
                </a:lnTo>
                <a:lnTo>
                  <a:pt x="43231" y="12619"/>
                </a:lnTo>
                <a:lnTo>
                  <a:pt x="43226" y="12618"/>
                </a:lnTo>
                <a:lnTo>
                  <a:pt x="43213" y="12617"/>
                </a:lnTo>
                <a:lnTo>
                  <a:pt x="43212" y="12620"/>
                </a:lnTo>
                <a:lnTo>
                  <a:pt x="43207" y="12635"/>
                </a:lnTo>
                <a:lnTo>
                  <a:pt x="43203" y="12637"/>
                </a:lnTo>
                <a:lnTo>
                  <a:pt x="43198" y="12640"/>
                </a:lnTo>
                <a:lnTo>
                  <a:pt x="43192" y="12643"/>
                </a:lnTo>
                <a:lnTo>
                  <a:pt x="43192" y="12642"/>
                </a:lnTo>
                <a:lnTo>
                  <a:pt x="43185" y="12641"/>
                </a:lnTo>
                <a:lnTo>
                  <a:pt x="43183" y="12641"/>
                </a:lnTo>
                <a:lnTo>
                  <a:pt x="43176" y="12640"/>
                </a:lnTo>
                <a:lnTo>
                  <a:pt x="43173" y="12639"/>
                </a:lnTo>
                <a:lnTo>
                  <a:pt x="43167" y="12639"/>
                </a:lnTo>
                <a:lnTo>
                  <a:pt x="43152" y="12637"/>
                </a:lnTo>
                <a:lnTo>
                  <a:pt x="43143" y="12637"/>
                </a:lnTo>
                <a:lnTo>
                  <a:pt x="43139" y="12637"/>
                </a:lnTo>
                <a:lnTo>
                  <a:pt x="43132" y="12637"/>
                </a:lnTo>
                <a:lnTo>
                  <a:pt x="43126" y="12637"/>
                </a:lnTo>
                <a:lnTo>
                  <a:pt x="43118" y="12638"/>
                </a:lnTo>
                <a:lnTo>
                  <a:pt x="43109" y="12644"/>
                </a:lnTo>
                <a:lnTo>
                  <a:pt x="43099" y="12648"/>
                </a:lnTo>
                <a:lnTo>
                  <a:pt x="43089" y="12648"/>
                </a:lnTo>
                <a:lnTo>
                  <a:pt x="43081" y="12648"/>
                </a:lnTo>
                <a:lnTo>
                  <a:pt x="43078" y="12648"/>
                </a:lnTo>
                <a:lnTo>
                  <a:pt x="43075" y="12648"/>
                </a:lnTo>
                <a:lnTo>
                  <a:pt x="43065" y="12651"/>
                </a:lnTo>
                <a:lnTo>
                  <a:pt x="43056" y="12658"/>
                </a:lnTo>
                <a:lnTo>
                  <a:pt x="43048" y="12660"/>
                </a:lnTo>
                <a:lnTo>
                  <a:pt x="43041" y="12658"/>
                </a:lnTo>
                <a:lnTo>
                  <a:pt x="43041" y="12658"/>
                </a:lnTo>
                <a:lnTo>
                  <a:pt x="43034" y="12656"/>
                </a:lnTo>
                <a:lnTo>
                  <a:pt x="43026" y="12654"/>
                </a:lnTo>
                <a:lnTo>
                  <a:pt x="43013" y="12653"/>
                </a:lnTo>
                <a:lnTo>
                  <a:pt x="43011" y="12654"/>
                </a:lnTo>
                <a:lnTo>
                  <a:pt x="42997" y="12656"/>
                </a:lnTo>
                <a:lnTo>
                  <a:pt x="42991" y="12654"/>
                </a:lnTo>
                <a:lnTo>
                  <a:pt x="42991" y="12654"/>
                </a:lnTo>
                <a:lnTo>
                  <a:pt x="42986" y="12651"/>
                </a:lnTo>
                <a:lnTo>
                  <a:pt x="42983" y="12653"/>
                </a:lnTo>
                <a:lnTo>
                  <a:pt x="42977" y="12657"/>
                </a:lnTo>
                <a:lnTo>
                  <a:pt x="42976" y="12658"/>
                </a:lnTo>
                <a:lnTo>
                  <a:pt x="42968" y="12663"/>
                </a:lnTo>
                <a:lnTo>
                  <a:pt x="42967" y="12664"/>
                </a:lnTo>
                <a:lnTo>
                  <a:pt x="42957" y="12674"/>
                </a:lnTo>
                <a:lnTo>
                  <a:pt x="42942" y="12684"/>
                </a:lnTo>
                <a:lnTo>
                  <a:pt x="42935" y="12682"/>
                </a:lnTo>
                <a:lnTo>
                  <a:pt x="42934" y="12681"/>
                </a:lnTo>
                <a:lnTo>
                  <a:pt x="42927" y="12680"/>
                </a:lnTo>
                <a:lnTo>
                  <a:pt x="42922" y="12679"/>
                </a:lnTo>
                <a:lnTo>
                  <a:pt x="42915" y="12679"/>
                </a:lnTo>
                <a:lnTo>
                  <a:pt x="42908" y="12689"/>
                </a:lnTo>
                <a:lnTo>
                  <a:pt x="42905" y="12694"/>
                </a:lnTo>
                <a:lnTo>
                  <a:pt x="42904" y="12695"/>
                </a:lnTo>
                <a:lnTo>
                  <a:pt x="42900" y="12707"/>
                </a:lnTo>
                <a:lnTo>
                  <a:pt x="42895" y="12709"/>
                </a:lnTo>
                <a:lnTo>
                  <a:pt x="42894" y="12709"/>
                </a:lnTo>
                <a:lnTo>
                  <a:pt x="42884" y="12713"/>
                </a:lnTo>
                <a:lnTo>
                  <a:pt x="42879" y="12719"/>
                </a:lnTo>
                <a:lnTo>
                  <a:pt x="42879" y="12733"/>
                </a:lnTo>
                <a:lnTo>
                  <a:pt x="42882" y="12739"/>
                </a:lnTo>
                <a:lnTo>
                  <a:pt x="42888" y="12748"/>
                </a:lnTo>
                <a:lnTo>
                  <a:pt x="42891" y="12753"/>
                </a:lnTo>
                <a:lnTo>
                  <a:pt x="42893" y="12762"/>
                </a:lnTo>
                <a:lnTo>
                  <a:pt x="42902" y="12764"/>
                </a:lnTo>
                <a:lnTo>
                  <a:pt x="42912" y="12772"/>
                </a:lnTo>
                <a:lnTo>
                  <a:pt x="42915" y="12779"/>
                </a:lnTo>
                <a:lnTo>
                  <a:pt x="42908" y="12782"/>
                </a:lnTo>
                <a:lnTo>
                  <a:pt x="42897" y="12785"/>
                </a:lnTo>
                <a:lnTo>
                  <a:pt x="42889" y="12784"/>
                </a:lnTo>
                <a:lnTo>
                  <a:pt x="42888" y="12784"/>
                </a:lnTo>
                <a:lnTo>
                  <a:pt x="42884" y="12781"/>
                </a:lnTo>
                <a:lnTo>
                  <a:pt x="42878" y="12779"/>
                </a:lnTo>
                <a:lnTo>
                  <a:pt x="42871" y="12778"/>
                </a:lnTo>
                <a:lnTo>
                  <a:pt x="42865" y="12777"/>
                </a:lnTo>
                <a:lnTo>
                  <a:pt x="42864" y="12777"/>
                </a:lnTo>
                <a:lnTo>
                  <a:pt x="42860" y="12782"/>
                </a:lnTo>
                <a:lnTo>
                  <a:pt x="42851" y="12791"/>
                </a:lnTo>
                <a:lnTo>
                  <a:pt x="42847" y="12795"/>
                </a:lnTo>
                <a:lnTo>
                  <a:pt x="42849" y="12797"/>
                </a:lnTo>
                <a:lnTo>
                  <a:pt x="42851" y="12800"/>
                </a:lnTo>
                <a:lnTo>
                  <a:pt x="42857" y="12808"/>
                </a:lnTo>
                <a:lnTo>
                  <a:pt x="42857" y="12812"/>
                </a:lnTo>
                <a:lnTo>
                  <a:pt x="42857" y="12815"/>
                </a:lnTo>
                <a:lnTo>
                  <a:pt x="42853" y="12815"/>
                </a:lnTo>
                <a:lnTo>
                  <a:pt x="42848" y="12814"/>
                </a:lnTo>
                <a:lnTo>
                  <a:pt x="42847" y="12814"/>
                </a:lnTo>
                <a:lnTo>
                  <a:pt x="42842" y="12813"/>
                </a:lnTo>
                <a:lnTo>
                  <a:pt x="42838" y="12810"/>
                </a:lnTo>
                <a:lnTo>
                  <a:pt x="42835" y="12811"/>
                </a:lnTo>
                <a:lnTo>
                  <a:pt x="42835" y="12811"/>
                </a:lnTo>
                <a:lnTo>
                  <a:pt x="42832" y="12817"/>
                </a:lnTo>
                <a:lnTo>
                  <a:pt x="42830" y="12824"/>
                </a:lnTo>
                <a:lnTo>
                  <a:pt x="42829" y="12827"/>
                </a:lnTo>
                <a:lnTo>
                  <a:pt x="42820" y="12831"/>
                </a:lnTo>
                <a:lnTo>
                  <a:pt x="42819" y="12831"/>
                </a:lnTo>
                <a:lnTo>
                  <a:pt x="42812" y="12829"/>
                </a:lnTo>
                <a:lnTo>
                  <a:pt x="42804" y="12827"/>
                </a:lnTo>
                <a:lnTo>
                  <a:pt x="42798" y="12826"/>
                </a:lnTo>
                <a:lnTo>
                  <a:pt x="42797" y="12826"/>
                </a:lnTo>
                <a:lnTo>
                  <a:pt x="42795" y="12826"/>
                </a:lnTo>
                <a:lnTo>
                  <a:pt x="42795" y="12826"/>
                </a:lnTo>
                <a:lnTo>
                  <a:pt x="42789" y="12826"/>
                </a:lnTo>
                <a:lnTo>
                  <a:pt x="42789" y="12830"/>
                </a:lnTo>
                <a:lnTo>
                  <a:pt x="42789" y="12843"/>
                </a:lnTo>
                <a:lnTo>
                  <a:pt x="42796" y="12851"/>
                </a:lnTo>
                <a:lnTo>
                  <a:pt x="42798" y="12853"/>
                </a:lnTo>
                <a:lnTo>
                  <a:pt x="42802" y="12859"/>
                </a:lnTo>
                <a:lnTo>
                  <a:pt x="42795" y="12864"/>
                </a:lnTo>
                <a:lnTo>
                  <a:pt x="42795" y="12864"/>
                </a:lnTo>
                <a:lnTo>
                  <a:pt x="42792" y="12863"/>
                </a:lnTo>
                <a:lnTo>
                  <a:pt x="42788" y="12862"/>
                </a:lnTo>
                <a:lnTo>
                  <a:pt x="42779" y="12859"/>
                </a:lnTo>
                <a:lnTo>
                  <a:pt x="42776" y="12859"/>
                </a:lnTo>
                <a:lnTo>
                  <a:pt x="42771" y="12857"/>
                </a:lnTo>
                <a:lnTo>
                  <a:pt x="42768" y="12857"/>
                </a:lnTo>
                <a:lnTo>
                  <a:pt x="42765" y="12856"/>
                </a:lnTo>
                <a:lnTo>
                  <a:pt x="42761" y="12854"/>
                </a:lnTo>
                <a:lnTo>
                  <a:pt x="42757" y="12854"/>
                </a:lnTo>
                <a:lnTo>
                  <a:pt x="42756" y="12854"/>
                </a:lnTo>
                <a:lnTo>
                  <a:pt x="42746" y="12859"/>
                </a:lnTo>
                <a:lnTo>
                  <a:pt x="42745" y="12859"/>
                </a:lnTo>
                <a:lnTo>
                  <a:pt x="42743" y="12859"/>
                </a:lnTo>
                <a:lnTo>
                  <a:pt x="42740" y="12859"/>
                </a:lnTo>
                <a:lnTo>
                  <a:pt x="42736" y="12859"/>
                </a:lnTo>
                <a:lnTo>
                  <a:pt x="42734" y="12859"/>
                </a:lnTo>
                <a:lnTo>
                  <a:pt x="42727" y="12860"/>
                </a:lnTo>
                <a:lnTo>
                  <a:pt x="42724" y="12862"/>
                </a:lnTo>
                <a:lnTo>
                  <a:pt x="42721" y="12870"/>
                </a:lnTo>
                <a:lnTo>
                  <a:pt x="42721" y="12876"/>
                </a:lnTo>
                <a:lnTo>
                  <a:pt x="42720" y="12884"/>
                </a:lnTo>
                <a:lnTo>
                  <a:pt x="42719" y="12890"/>
                </a:lnTo>
                <a:lnTo>
                  <a:pt x="42707" y="12900"/>
                </a:lnTo>
                <a:lnTo>
                  <a:pt x="42704" y="12898"/>
                </a:lnTo>
                <a:lnTo>
                  <a:pt x="42702" y="12897"/>
                </a:lnTo>
                <a:lnTo>
                  <a:pt x="42696" y="12896"/>
                </a:lnTo>
                <a:lnTo>
                  <a:pt x="42688" y="12895"/>
                </a:lnTo>
                <a:lnTo>
                  <a:pt x="42681" y="12892"/>
                </a:lnTo>
                <a:lnTo>
                  <a:pt x="42679" y="12891"/>
                </a:lnTo>
                <a:lnTo>
                  <a:pt x="42669" y="12889"/>
                </a:lnTo>
                <a:lnTo>
                  <a:pt x="42668" y="12889"/>
                </a:lnTo>
                <a:lnTo>
                  <a:pt x="42663" y="12892"/>
                </a:lnTo>
                <a:lnTo>
                  <a:pt x="42661" y="12893"/>
                </a:lnTo>
                <a:lnTo>
                  <a:pt x="42661" y="12900"/>
                </a:lnTo>
                <a:lnTo>
                  <a:pt x="42661" y="12908"/>
                </a:lnTo>
                <a:lnTo>
                  <a:pt x="42660" y="12909"/>
                </a:lnTo>
                <a:lnTo>
                  <a:pt x="42659" y="12911"/>
                </a:lnTo>
                <a:lnTo>
                  <a:pt x="42657" y="12915"/>
                </a:lnTo>
                <a:lnTo>
                  <a:pt x="42654" y="12927"/>
                </a:lnTo>
                <a:lnTo>
                  <a:pt x="42653" y="12931"/>
                </a:lnTo>
                <a:lnTo>
                  <a:pt x="42651" y="12932"/>
                </a:lnTo>
                <a:lnTo>
                  <a:pt x="42644" y="12939"/>
                </a:lnTo>
                <a:lnTo>
                  <a:pt x="42639" y="12942"/>
                </a:lnTo>
                <a:lnTo>
                  <a:pt x="42629" y="12947"/>
                </a:lnTo>
                <a:lnTo>
                  <a:pt x="42627" y="12952"/>
                </a:lnTo>
                <a:lnTo>
                  <a:pt x="42624" y="12957"/>
                </a:lnTo>
                <a:lnTo>
                  <a:pt x="42624" y="12965"/>
                </a:lnTo>
                <a:lnTo>
                  <a:pt x="42627" y="12968"/>
                </a:lnTo>
                <a:lnTo>
                  <a:pt x="42628" y="12969"/>
                </a:lnTo>
                <a:lnTo>
                  <a:pt x="42622" y="12977"/>
                </a:lnTo>
                <a:lnTo>
                  <a:pt x="42617" y="12984"/>
                </a:lnTo>
                <a:lnTo>
                  <a:pt x="42608" y="12990"/>
                </a:lnTo>
                <a:lnTo>
                  <a:pt x="42607" y="12991"/>
                </a:lnTo>
                <a:lnTo>
                  <a:pt x="42604" y="13001"/>
                </a:lnTo>
                <a:lnTo>
                  <a:pt x="42601" y="13009"/>
                </a:lnTo>
                <a:lnTo>
                  <a:pt x="42598" y="13009"/>
                </a:lnTo>
                <a:lnTo>
                  <a:pt x="42596" y="13010"/>
                </a:lnTo>
                <a:lnTo>
                  <a:pt x="42592" y="13010"/>
                </a:lnTo>
                <a:lnTo>
                  <a:pt x="42589" y="13010"/>
                </a:lnTo>
                <a:lnTo>
                  <a:pt x="42586" y="13009"/>
                </a:lnTo>
                <a:lnTo>
                  <a:pt x="42585" y="13009"/>
                </a:lnTo>
                <a:lnTo>
                  <a:pt x="42584" y="13009"/>
                </a:lnTo>
                <a:lnTo>
                  <a:pt x="42580" y="13009"/>
                </a:lnTo>
                <a:lnTo>
                  <a:pt x="42577" y="13009"/>
                </a:lnTo>
                <a:lnTo>
                  <a:pt x="42574" y="13014"/>
                </a:lnTo>
                <a:lnTo>
                  <a:pt x="42570" y="13020"/>
                </a:lnTo>
                <a:lnTo>
                  <a:pt x="42562" y="13032"/>
                </a:lnTo>
                <a:lnTo>
                  <a:pt x="42556" y="13039"/>
                </a:lnTo>
                <a:lnTo>
                  <a:pt x="42556" y="13052"/>
                </a:lnTo>
                <a:lnTo>
                  <a:pt x="42556" y="13055"/>
                </a:lnTo>
                <a:lnTo>
                  <a:pt x="42556" y="13059"/>
                </a:lnTo>
                <a:lnTo>
                  <a:pt x="42556" y="13062"/>
                </a:lnTo>
                <a:lnTo>
                  <a:pt x="42556" y="13064"/>
                </a:lnTo>
                <a:lnTo>
                  <a:pt x="42555" y="13066"/>
                </a:lnTo>
                <a:lnTo>
                  <a:pt x="42555" y="13078"/>
                </a:lnTo>
                <a:lnTo>
                  <a:pt x="42555" y="13085"/>
                </a:lnTo>
                <a:lnTo>
                  <a:pt x="42555" y="13088"/>
                </a:lnTo>
                <a:lnTo>
                  <a:pt x="42555" y="13092"/>
                </a:lnTo>
                <a:lnTo>
                  <a:pt x="42553" y="13094"/>
                </a:lnTo>
                <a:lnTo>
                  <a:pt x="42537" y="13105"/>
                </a:lnTo>
                <a:lnTo>
                  <a:pt x="42532" y="13105"/>
                </a:lnTo>
                <a:lnTo>
                  <a:pt x="42530" y="13105"/>
                </a:lnTo>
                <a:lnTo>
                  <a:pt x="42528" y="13105"/>
                </a:lnTo>
                <a:lnTo>
                  <a:pt x="42521" y="13109"/>
                </a:lnTo>
                <a:lnTo>
                  <a:pt x="42521" y="13112"/>
                </a:lnTo>
                <a:lnTo>
                  <a:pt x="42521" y="13114"/>
                </a:lnTo>
                <a:lnTo>
                  <a:pt x="42521" y="13124"/>
                </a:lnTo>
                <a:lnTo>
                  <a:pt x="42521" y="13124"/>
                </a:lnTo>
                <a:lnTo>
                  <a:pt x="42525" y="13125"/>
                </a:lnTo>
                <a:lnTo>
                  <a:pt x="42525" y="13126"/>
                </a:lnTo>
                <a:lnTo>
                  <a:pt x="42522" y="13132"/>
                </a:lnTo>
                <a:lnTo>
                  <a:pt x="42519" y="13137"/>
                </a:lnTo>
                <a:lnTo>
                  <a:pt x="42516" y="13139"/>
                </a:lnTo>
                <a:lnTo>
                  <a:pt x="42510" y="13145"/>
                </a:lnTo>
                <a:lnTo>
                  <a:pt x="42507" y="13147"/>
                </a:lnTo>
                <a:lnTo>
                  <a:pt x="42504" y="13148"/>
                </a:lnTo>
                <a:lnTo>
                  <a:pt x="42503" y="13150"/>
                </a:lnTo>
                <a:lnTo>
                  <a:pt x="42500" y="13153"/>
                </a:lnTo>
                <a:lnTo>
                  <a:pt x="42492" y="13155"/>
                </a:lnTo>
                <a:lnTo>
                  <a:pt x="42478" y="13168"/>
                </a:lnTo>
                <a:lnTo>
                  <a:pt x="42477" y="13168"/>
                </a:lnTo>
                <a:lnTo>
                  <a:pt x="42476" y="13168"/>
                </a:lnTo>
                <a:lnTo>
                  <a:pt x="42463" y="13173"/>
                </a:lnTo>
                <a:lnTo>
                  <a:pt x="42459" y="13176"/>
                </a:lnTo>
                <a:lnTo>
                  <a:pt x="42455" y="13179"/>
                </a:lnTo>
                <a:lnTo>
                  <a:pt x="42445" y="13183"/>
                </a:lnTo>
                <a:lnTo>
                  <a:pt x="42443" y="13183"/>
                </a:lnTo>
                <a:lnTo>
                  <a:pt x="42441" y="13183"/>
                </a:lnTo>
                <a:lnTo>
                  <a:pt x="42439" y="13182"/>
                </a:lnTo>
                <a:lnTo>
                  <a:pt x="42437" y="13182"/>
                </a:lnTo>
                <a:lnTo>
                  <a:pt x="42433" y="13180"/>
                </a:lnTo>
                <a:lnTo>
                  <a:pt x="42427" y="13179"/>
                </a:lnTo>
                <a:lnTo>
                  <a:pt x="42424" y="13179"/>
                </a:lnTo>
                <a:lnTo>
                  <a:pt x="42423" y="13179"/>
                </a:lnTo>
                <a:lnTo>
                  <a:pt x="42418" y="13180"/>
                </a:lnTo>
                <a:lnTo>
                  <a:pt x="42414" y="13181"/>
                </a:lnTo>
                <a:lnTo>
                  <a:pt x="42409" y="13186"/>
                </a:lnTo>
                <a:lnTo>
                  <a:pt x="42408" y="13191"/>
                </a:lnTo>
                <a:lnTo>
                  <a:pt x="42408" y="13191"/>
                </a:lnTo>
                <a:lnTo>
                  <a:pt x="42405" y="13196"/>
                </a:lnTo>
                <a:lnTo>
                  <a:pt x="42402" y="13199"/>
                </a:lnTo>
                <a:lnTo>
                  <a:pt x="42396" y="13207"/>
                </a:lnTo>
                <a:lnTo>
                  <a:pt x="42395" y="13208"/>
                </a:lnTo>
                <a:lnTo>
                  <a:pt x="42390" y="13212"/>
                </a:lnTo>
                <a:lnTo>
                  <a:pt x="42389" y="13217"/>
                </a:lnTo>
                <a:lnTo>
                  <a:pt x="42389" y="13225"/>
                </a:lnTo>
                <a:lnTo>
                  <a:pt x="42390" y="13230"/>
                </a:lnTo>
                <a:lnTo>
                  <a:pt x="42390" y="13230"/>
                </a:lnTo>
                <a:lnTo>
                  <a:pt x="42392" y="13235"/>
                </a:lnTo>
                <a:lnTo>
                  <a:pt x="42393" y="13240"/>
                </a:lnTo>
                <a:lnTo>
                  <a:pt x="42393" y="13249"/>
                </a:lnTo>
                <a:lnTo>
                  <a:pt x="42392" y="13254"/>
                </a:lnTo>
                <a:lnTo>
                  <a:pt x="42392" y="13255"/>
                </a:lnTo>
                <a:lnTo>
                  <a:pt x="42390" y="13255"/>
                </a:lnTo>
                <a:lnTo>
                  <a:pt x="42383" y="13256"/>
                </a:lnTo>
                <a:lnTo>
                  <a:pt x="42378" y="13255"/>
                </a:lnTo>
                <a:lnTo>
                  <a:pt x="42378" y="13255"/>
                </a:lnTo>
                <a:lnTo>
                  <a:pt x="42377" y="13255"/>
                </a:lnTo>
                <a:lnTo>
                  <a:pt x="42376" y="13254"/>
                </a:lnTo>
                <a:lnTo>
                  <a:pt x="42372" y="13254"/>
                </a:lnTo>
                <a:lnTo>
                  <a:pt x="42371" y="13253"/>
                </a:lnTo>
                <a:lnTo>
                  <a:pt x="42363" y="13251"/>
                </a:lnTo>
                <a:lnTo>
                  <a:pt x="42363" y="13251"/>
                </a:lnTo>
                <a:lnTo>
                  <a:pt x="42359" y="13251"/>
                </a:lnTo>
                <a:lnTo>
                  <a:pt x="42358" y="13251"/>
                </a:lnTo>
                <a:lnTo>
                  <a:pt x="42355" y="13251"/>
                </a:lnTo>
                <a:lnTo>
                  <a:pt x="42349" y="13251"/>
                </a:lnTo>
                <a:lnTo>
                  <a:pt x="42343" y="13251"/>
                </a:lnTo>
                <a:lnTo>
                  <a:pt x="42335" y="13251"/>
                </a:lnTo>
                <a:lnTo>
                  <a:pt x="42329" y="13251"/>
                </a:lnTo>
                <a:lnTo>
                  <a:pt x="42325" y="13252"/>
                </a:lnTo>
                <a:lnTo>
                  <a:pt x="42319" y="13253"/>
                </a:lnTo>
                <a:lnTo>
                  <a:pt x="42313" y="13256"/>
                </a:lnTo>
                <a:lnTo>
                  <a:pt x="42309" y="13258"/>
                </a:lnTo>
                <a:lnTo>
                  <a:pt x="42307" y="13261"/>
                </a:lnTo>
                <a:lnTo>
                  <a:pt x="42303" y="13264"/>
                </a:lnTo>
                <a:lnTo>
                  <a:pt x="42301" y="13265"/>
                </a:lnTo>
                <a:lnTo>
                  <a:pt x="42300" y="13272"/>
                </a:lnTo>
                <a:lnTo>
                  <a:pt x="42300" y="13275"/>
                </a:lnTo>
                <a:lnTo>
                  <a:pt x="42298" y="13282"/>
                </a:lnTo>
                <a:lnTo>
                  <a:pt x="42298" y="13284"/>
                </a:lnTo>
                <a:lnTo>
                  <a:pt x="42297" y="13294"/>
                </a:lnTo>
                <a:lnTo>
                  <a:pt x="42295" y="13298"/>
                </a:lnTo>
                <a:lnTo>
                  <a:pt x="42291" y="13304"/>
                </a:lnTo>
                <a:lnTo>
                  <a:pt x="42288" y="13310"/>
                </a:lnTo>
                <a:lnTo>
                  <a:pt x="42285" y="13320"/>
                </a:lnTo>
                <a:lnTo>
                  <a:pt x="42280" y="13325"/>
                </a:lnTo>
                <a:lnTo>
                  <a:pt x="42270" y="13330"/>
                </a:lnTo>
                <a:lnTo>
                  <a:pt x="42257" y="13328"/>
                </a:lnTo>
                <a:lnTo>
                  <a:pt x="42245" y="13327"/>
                </a:lnTo>
                <a:lnTo>
                  <a:pt x="42245" y="13330"/>
                </a:lnTo>
                <a:lnTo>
                  <a:pt x="42245" y="13338"/>
                </a:lnTo>
                <a:lnTo>
                  <a:pt x="42243" y="13341"/>
                </a:lnTo>
                <a:lnTo>
                  <a:pt x="42236" y="13350"/>
                </a:lnTo>
                <a:lnTo>
                  <a:pt x="42231" y="13354"/>
                </a:lnTo>
                <a:lnTo>
                  <a:pt x="42227" y="13356"/>
                </a:lnTo>
                <a:lnTo>
                  <a:pt x="42226" y="13356"/>
                </a:lnTo>
                <a:lnTo>
                  <a:pt x="42220" y="13354"/>
                </a:lnTo>
                <a:lnTo>
                  <a:pt x="42220" y="13354"/>
                </a:lnTo>
                <a:lnTo>
                  <a:pt x="42219" y="13355"/>
                </a:lnTo>
                <a:lnTo>
                  <a:pt x="42214" y="13356"/>
                </a:lnTo>
                <a:lnTo>
                  <a:pt x="42205" y="13360"/>
                </a:lnTo>
                <a:lnTo>
                  <a:pt x="42200" y="13361"/>
                </a:lnTo>
                <a:lnTo>
                  <a:pt x="42191" y="13361"/>
                </a:lnTo>
                <a:lnTo>
                  <a:pt x="42181" y="13366"/>
                </a:lnTo>
                <a:lnTo>
                  <a:pt x="42180" y="13373"/>
                </a:lnTo>
                <a:lnTo>
                  <a:pt x="42180" y="13374"/>
                </a:lnTo>
                <a:lnTo>
                  <a:pt x="42178" y="13376"/>
                </a:lnTo>
                <a:lnTo>
                  <a:pt x="42174" y="13383"/>
                </a:lnTo>
                <a:lnTo>
                  <a:pt x="42172" y="13385"/>
                </a:lnTo>
                <a:lnTo>
                  <a:pt x="42165" y="13393"/>
                </a:lnTo>
                <a:lnTo>
                  <a:pt x="42159" y="13393"/>
                </a:lnTo>
                <a:lnTo>
                  <a:pt x="42157" y="13393"/>
                </a:lnTo>
                <a:lnTo>
                  <a:pt x="42147" y="13392"/>
                </a:lnTo>
                <a:lnTo>
                  <a:pt x="42144" y="13393"/>
                </a:lnTo>
                <a:lnTo>
                  <a:pt x="42143" y="13393"/>
                </a:lnTo>
                <a:lnTo>
                  <a:pt x="42143" y="13393"/>
                </a:lnTo>
                <a:lnTo>
                  <a:pt x="42140" y="13393"/>
                </a:lnTo>
                <a:lnTo>
                  <a:pt x="42134" y="13399"/>
                </a:lnTo>
                <a:lnTo>
                  <a:pt x="42134" y="13399"/>
                </a:lnTo>
                <a:lnTo>
                  <a:pt x="42132" y="13406"/>
                </a:lnTo>
                <a:lnTo>
                  <a:pt x="42133" y="13406"/>
                </a:lnTo>
                <a:lnTo>
                  <a:pt x="42134" y="13406"/>
                </a:lnTo>
                <a:lnTo>
                  <a:pt x="42131" y="13416"/>
                </a:lnTo>
                <a:lnTo>
                  <a:pt x="42129" y="13423"/>
                </a:lnTo>
                <a:lnTo>
                  <a:pt x="42129" y="13428"/>
                </a:lnTo>
                <a:lnTo>
                  <a:pt x="42129" y="13432"/>
                </a:lnTo>
                <a:lnTo>
                  <a:pt x="42123" y="13445"/>
                </a:lnTo>
                <a:lnTo>
                  <a:pt x="42119" y="13452"/>
                </a:lnTo>
                <a:lnTo>
                  <a:pt x="42114" y="13454"/>
                </a:lnTo>
                <a:lnTo>
                  <a:pt x="42103" y="13457"/>
                </a:lnTo>
                <a:lnTo>
                  <a:pt x="42100" y="13458"/>
                </a:lnTo>
                <a:lnTo>
                  <a:pt x="42095" y="13459"/>
                </a:lnTo>
                <a:lnTo>
                  <a:pt x="42092" y="13462"/>
                </a:lnTo>
                <a:lnTo>
                  <a:pt x="42089" y="13464"/>
                </a:lnTo>
                <a:lnTo>
                  <a:pt x="42082" y="13472"/>
                </a:lnTo>
                <a:lnTo>
                  <a:pt x="42079" y="13483"/>
                </a:lnTo>
                <a:lnTo>
                  <a:pt x="42079" y="13485"/>
                </a:lnTo>
                <a:lnTo>
                  <a:pt x="42076" y="13488"/>
                </a:lnTo>
                <a:lnTo>
                  <a:pt x="42073" y="13491"/>
                </a:lnTo>
                <a:lnTo>
                  <a:pt x="42067" y="13497"/>
                </a:lnTo>
                <a:lnTo>
                  <a:pt x="42065" y="13498"/>
                </a:lnTo>
                <a:lnTo>
                  <a:pt x="42064" y="13500"/>
                </a:lnTo>
                <a:lnTo>
                  <a:pt x="42064" y="13500"/>
                </a:lnTo>
                <a:lnTo>
                  <a:pt x="42057" y="13513"/>
                </a:lnTo>
                <a:lnTo>
                  <a:pt x="42052" y="13523"/>
                </a:lnTo>
                <a:lnTo>
                  <a:pt x="42048" y="13523"/>
                </a:lnTo>
                <a:lnTo>
                  <a:pt x="42045" y="13523"/>
                </a:lnTo>
                <a:lnTo>
                  <a:pt x="42037" y="13522"/>
                </a:lnTo>
                <a:lnTo>
                  <a:pt x="42036" y="13521"/>
                </a:lnTo>
                <a:lnTo>
                  <a:pt x="42034" y="13521"/>
                </a:lnTo>
                <a:lnTo>
                  <a:pt x="42027" y="13520"/>
                </a:lnTo>
                <a:lnTo>
                  <a:pt x="42026" y="13520"/>
                </a:lnTo>
                <a:lnTo>
                  <a:pt x="42022" y="13520"/>
                </a:lnTo>
                <a:lnTo>
                  <a:pt x="42021" y="13520"/>
                </a:lnTo>
                <a:lnTo>
                  <a:pt x="42005" y="13520"/>
                </a:lnTo>
                <a:lnTo>
                  <a:pt x="42002" y="13519"/>
                </a:lnTo>
                <a:lnTo>
                  <a:pt x="42002" y="13519"/>
                </a:lnTo>
                <a:lnTo>
                  <a:pt x="42001" y="13518"/>
                </a:lnTo>
                <a:lnTo>
                  <a:pt x="41996" y="13517"/>
                </a:lnTo>
                <a:lnTo>
                  <a:pt x="41993" y="13517"/>
                </a:lnTo>
                <a:lnTo>
                  <a:pt x="41991" y="13517"/>
                </a:lnTo>
                <a:lnTo>
                  <a:pt x="41988" y="13517"/>
                </a:lnTo>
                <a:lnTo>
                  <a:pt x="41984" y="13518"/>
                </a:lnTo>
                <a:lnTo>
                  <a:pt x="41979" y="13519"/>
                </a:lnTo>
                <a:lnTo>
                  <a:pt x="41978" y="13519"/>
                </a:lnTo>
                <a:lnTo>
                  <a:pt x="41975" y="13517"/>
                </a:lnTo>
                <a:lnTo>
                  <a:pt x="41974" y="13517"/>
                </a:lnTo>
                <a:lnTo>
                  <a:pt x="41972" y="13516"/>
                </a:lnTo>
                <a:lnTo>
                  <a:pt x="41962" y="13513"/>
                </a:lnTo>
                <a:lnTo>
                  <a:pt x="41956" y="13510"/>
                </a:lnTo>
                <a:lnTo>
                  <a:pt x="41950" y="13508"/>
                </a:lnTo>
                <a:lnTo>
                  <a:pt x="41945" y="13507"/>
                </a:lnTo>
                <a:lnTo>
                  <a:pt x="41941" y="13507"/>
                </a:lnTo>
                <a:lnTo>
                  <a:pt x="41941" y="13507"/>
                </a:lnTo>
                <a:lnTo>
                  <a:pt x="41933" y="13514"/>
                </a:lnTo>
                <a:lnTo>
                  <a:pt x="41933" y="13520"/>
                </a:lnTo>
                <a:lnTo>
                  <a:pt x="41933" y="13520"/>
                </a:lnTo>
                <a:lnTo>
                  <a:pt x="41933" y="13524"/>
                </a:lnTo>
                <a:lnTo>
                  <a:pt x="41919" y="13523"/>
                </a:lnTo>
                <a:lnTo>
                  <a:pt x="41917" y="13522"/>
                </a:lnTo>
                <a:lnTo>
                  <a:pt x="41913" y="13521"/>
                </a:lnTo>
                <a:lnTo>
                  <a:pt x="41908" y="13519"/>
                </a:lnTo>
                <a:lnTo>
                  <a:pt x="41903" y="13519"/>
                </a:lnTo>
                <a:lnTo>
                  <a:pt x="41901" y="13519"/>
                </a:lnTo>
                <a:lnTo>
                  <a:pt x="41898" y="13521"/>
                </a:lnTo>
                <a:lnTo>
                  <a:pt x="41895" y="13523"/>
                </a:lnTo>
                <a:lnTo>
                  <a:pt x="41885" y="13527"/>
                </a:lnTo>
                <a:lnTo>
                  <a:pt x="41881" y="13528"/>
                </a:lnTo>
                <a:lnTo>
                  <a:pt x="41879" y="13529"/>
                </a:lnTo>
                <a:lnTo>
                  <a:pt x="41876" y="13529"/>
                </a:lnTo>
                <a:lnTo>
                  <a:pt x="41873" y="13532"/>
                </a:lnTo>
                <a:lnTo>
                  <a:pt x="41870" y="13532"/>
                </a:lnTo>
                <a:lnTo>
                  <a:pt x="41862" y="13532"/>
                </a:lnTo>
                <a:lnTo>
                  <a:pt x="41856" y="13532"/>
                </a:lnTo>
                <a:lnTo>
                  <a:pt x="41854" y="13532"/>
                </a:lnTo>
                <a:lnTo>
                  <a:pt x="41849" y="13532"/>
                </a:lnTo>
                <a:lnTo>
                  <a:pt x="41845" y="13539"/>
                </a:lnTo>
                <a:lnTo>
                  <a:pt x="41845" y="13539"/>
                </a:lnTo>
                <a:lnTo>
                  <a:pt x="41842" y="13541"/>
                </a:lnTo>
                <a:lnTo>
                  <a:pt x="41842" y="13541"/>
                </a:lnTo>
                <a:lnTo>
                  <a:pt x="41839" y="13543"/>
                </a:lnTo>
                <a:lnTo>
                  <a:pt x="41836" y="13544"/>
                </a:lnTo>
                <a:lnTo>
                  <a:pt x="41827" y="13550"/>
                </a:lnTo>
                <a:lnTo>
                  <a:pt x="41825" y="13552"/>
                </a:lnTo>
                <a:lnTo>
                  <a:pt x="41819" y="13557"/>
                </a:lnTo>
                <a:lnTo>
                  <a:pt x="41817" y="13562"/>
                </a:lnTo>
                <a:lnTo>
                  <a:pt x="41816" y="13565"/>
                </a:lnTo>
                <a:lnTo>
                  <a:pt x="41811" y="13565"/>
                </a:lnTo>
                <a:lnTo>
                  <a:pt x="41810" y="13565"/>
                </a:lnTo>
                <a:lnTo>
                  <a:pt x="41809" y="13565"/>
                </a:lnTo>
                <a:lnTo>
                  <a:pt x="41803" y="13572"/>
                </a:lnTo>
                <a:lnTo>
                  <a:pt x="41795" y="13576"/>
                </a:lnTo>
                <a:lnTo>
                  <a:pt x="41791" y="13579"/>
                </a:lnTo>
                <a:lnTo>
                  <a:pt x="41789" y="13579"/>
                </a:lnTo>
                <a:lnTo>
                  <a:pt x="41787" y="13579"/>
                </a:lnTo>
                <a:lnTo>
                  <a:pt x="41760" y="13579"/>
                </a:lnTo>
                <a:lnTo>
                  <a:pt x="41736" y="13588"/>
                </a:lnTo>
                <a:lnTo>
                  <a:pt x="41726" y="13593"/>
                </a:lnTo>
                <a:lnTo>
                  <a:pt x="41721" y="13593"/>
                </a:lnTo>
                <a:lnTo>
                  <a:pt x="41720" y="13593"/>
                </a:lnTo>
                <a:lnTo>
                  <a:pt x="41718" y="13593"/>
                </a:lnTo>
                <a:lnTo>
                  <a:pt x="41704" y="13596"/>
                </a:lnTo>
                <a:lnTo>
                  <a:pt x="41692" y="13601"/>
                </a:lnTo>
                <a:lnTo>
                  <a:pt x="41689" y="13611"/>
                </a:lnTo>
                <a:lnTo>
                  <a:pt x="41689" y="13615"/>
                </a:lnTo>
                <a:lnTo>
                  <a:pt x="41689" y="13618"/>
                </a:lnTo>
                <a:lnTo>
                  <a:pt x="41689" y="13621"/>
                </a:lnTo>
                <a:lnTo>
                  <a:pt x="41689" y="13624"/>
                </a:lnTo>
                <a:lnTo>
                  <a:pt x="41689" y="13635"/>
                </a:lnTo>
                <a:lnTo>
                  <a:pt x="41687" y="13642"/>
                </a:lnTo>
                <a:lnTo>
                  <a:pt x="41687" y="13645"/>
                </a:lnTo>
                <a:lnTo>
                  <a:pt x="41687" y="13647"/>
                </a:lnTo>
                <a:lnTo>
                  <a:pt x="41684" y="13651"/>
                </a:lnTo>
                <a:lnTo>
                  <a:pt x="41678" y="13657"/>
                </a:lnTo>
                <a:lnTo>
                  <a:pt x="41675" y="13659"/>
                </a:lnTo>
                <a:lnTo>
                  <a:pt x="41673" y="13661"/>
                </a:lnTo>
                <a:lnTo>
                  <a:pt x="41672" y="13661"/>
                </a:lnTo>
                <a:lnTo>
                  <a:pt x="41667" y="13664"/>
                </a:lnTo>
                <a:lnTo>
                  <a:pt x="41665" y="13667"/>
                </a:lnTo>
                <a:lnTo>
                  <a:pt x="41664" y="13668"/>
                </a:lnTo>
                <a:lnTo>
                  <a:pt x="41662" y="13669"/>
                </a:lnTo>
                <a:lnTo>
                  <a:pt x="41659" y="13671"/>
                </a:lnTo>
                <a:lnTo>
                  <a:pt x="41655" y="13681"/>
                </a:lnTo>
                <a:lnTo>
                  <a:pt x="41653" y="13685"/>
                </a:lnTo>
                <a:lnTo>
                  <a:pt x="41652" y="13689"/>
                </a:lnTo>
                <a:lnTo>
                  <a:pt x="41650" y="13691"/>
                </a:lnTo>
                <a:lnTo>
                  <a:pt x="41646" y="13697"/>
                </a:lnTo>
                <a:lnTo>
                  <a:pt x="41644" y="13702"/>
                </a:lnTo>
                <a:lnTo>
                  <a:pt x="41643" y="13707"/>
                </a:lnTo>
                <a:lnTo>
                  <a:pt x="41638" y="13713"/>
                </a:lnTo>
                <a:lnTo>
                  <a:pt x="41635" y="13716"/>
                </a:lnTo>
                <a:lnTo>
                  <a:pt x="41631" y="13716"/>
                </a:lnTo>
                <a:lnTo>
                  <a:pt x="41625" y="13716"/>
                </a:lnTo>
                <a:lnTo>
                  <a:pt x="41619" y="13715"/>
                </a:lnTo>
                <a:lnTo>
                  <a:pt x="41619" y="13715"/>
                </a:lnTo>
                <a:lnTo>
                  <a:pt x="41614" y="13714"/>
                </a:lnTo>
                <a:lnTo>
                  <a:pt x="41610" y="13714"/>
                </a:lnTo>
                <a:lnTo>
                  <a:pt x="41606" y="13713"/>
                </a:lnTo>
                <a:lnTo>
                  <a:pt x="41603" y="13712"/>
                </a:lnTo>
                <a:lnTo>
                  <a:pt x="41601" y="13712"/>
                </a:lnTo>
                <a:lnTo>
                  <a:pt x="41599" y="13711"/>
                </a:lnTo>
                <a:lnTo>
                  <a:pt x="41594" y="13709"/>
                </a:lnTo>
                <a:lnTo>
                  <a:pt x="41587" y="13707"/>
                </a:lnTo>
                <a:lnTo>
                  <a:pt x="41585" y="13707"/>
                </a:lnTo>
                <a:lnTo>
                  <a:pt x="41567" y="13707"/>
                </a:lnTo>
                <a:lnTo>
                  <a:pt x="41554" y="13716"/>
                </a:lnTo>
                <a:lnTo>
                  <a:pt x="41552" y="13716"/>
                </a:lnTo>
                <a:lnTo>
                  <a:pt x="41551" y="13716"/>
                </a:lnTo>
                <a:lnTo>
                  <a:pt x="41548" y="13716"/>
                </a:lnTo>
                <a:lnTo>
                  <a:pt x="41544" y="13720"/>
                </a:lnTo>
                <a:lnTo>
                  <a:pt x="41536" y="13729"/>
                </a:lnTo>
                <a:lnTo>
                  <a:pt x="41531" y="13727"/>
                </a:lnTo>
                <a:lnTo>
                  <a:pt x="41529" y="13727"/>
                </a:lnTo>
                <a:lnTo>
                  <a:pt x="41526" y="13726"/>
                </a:lnTo>
                <a:lnTo>
                  <a:pt x="41519" y="13725"/>
                </a:lnTo>
                <a:lnTo>
                  <a:pt x="41514" y="13725"/>
                </a:lnTo>
                <a:lnTo>
                  <a:pt x="41513" y="13724"/>
                </a:lnTo>
                <a:lnTo>
                  <a:pt x="41496" y="13719"/>
                </a:lnTo>
                <a:lnTo>
                  <a:pt x="41493" y="13719"/>
                </a:lnTo>
                <a:lnTo>
                  <a:pt x="41481" y="13722"/>
                </a:lnTo>
                <a:lnTo>
                  <a:pt x="41476" y="13720"/>
                </a:lnTo>
                <a:lnTo>
                  <a:pt x="41462" y="13716"/>
                </a:lnTo>
                <a:lnTo>
                  <a:pt x="41453" y="13713"/>
                </a:lnTo>
                <a:lnTo>
                  <a:pt x="41451" y="13713"/>
                </a:lnTo>
                <a:lnTo>
                  <a:pt x="41446" y="13712"/>
                </a:lnTo>
                <a:lnTo>
                  <a:pt x="41446" y="13712"/>
                </a:lnTo>
                <a:lnTo>
                  <a:pt x="41444" y="13710"/>
                </a:lnTo>
                <a:lnTo>
                  <a:pt x="41437" y="13710"/>
                </a:lnTo>
                <a:lnTo>
                  <a:pt x="41431" y="13710"/>
                </a:lnTo>
                <a:lnTo>
                  <a:pt x="41425" y="13713"/>
                </a:lnTo>
                <a:lnTo>
                  <a:pt x="41425" y="13713"/>
                </a:lnTo>
                <a:lnTo>
                  <a:pt x="41417" y="13714"/>
                </a:lnTo>
                <a:lnTo>
                  <a:pt x="41406" y="13714"/>
                </a:lnTo>
                <a:lnTo>
                  <a:pt x="41404" y="13714"/>
                </a:lnTo>
                <a:lnTo>
                  <a:pt x="41400" y="13713"/>
                </a:lnTo>
                <a:lnTo>
                  <a:pt x="41399" y="13713"/>
                </a:lnTo>
                <a:lnTo>
                  <a:pt x="41397" y="13712"/>
                </a:lnTo>
                <a:lnTo>
                  <a:pt x="41395" y="13712"/>
                </a:lnTo>
                <a:lnTo>
                  <a:pt x="41383" y="13709"/>
                </a:lnTo>
                <a:lnTo>
                  <a:pt x="41382" y="13709"/>
                </a:lnTo>
                <a:lnTo>
                  <a:pt x="41378" y="13709"/>
                </a:lnTo>
                <a:lnTo>
                  <a:pt x="41373" y="13710"/>
                </a:lnTo>
                <a:lnTo>
                  <a:pt x="41369" y="13708"/>
                </a:lnTo>
                <a:lnTo>
                  <a:pt x="41366" y="13707"/>
                </a:lnTo>
                <a:lnTo>
                  <a:pt x="41364" y="13706"/>
                </a:lnTo>
                <a:lnTo>
                  <a:pt x="41361" y="13706"/>
                </a:lnTo>
                <a:lnTo>
                  <a:pt x="41359" y="13706"/>
                </a:lnTo>
                <a:lnTo>
                  <a:pt x="41358" y="13706"/>
                </a:lnTo>
                <a:lnTo>
                  <a:pt x="41357" y="13705"/>
                </a:lnTo>
                <a:lnTo>
                  <a:pt x="41348" y="13699"/>
                </a:lnTo>
                <a:lnTo>
                  <a:pt x="41346" y="13694"/>
                </a:lnTo>
                <a:lnTo>
                  <a:pt x="41345" y="13689"/>
                </a:lnTo>
                <a:lnTo>
                  <a:pt x="41331" y="13684"/>
                </a:lnTo>
                <a:lnTo>
                  <a:pt x="41320" y="13681"/>
                </a:lnTo>
                <a:lnTo>
                  <a:pt x="41309" y="13678"/>
                </a:lnTo>
                <a:lnTo>
                  <a:pt x="41306" y="13676"/>
                </a:lnTo>
                <a:lnTo>
                  <a:pt x="41302" y="13674"/>
                </a:lnTo>
                <a:lnTo>
                  <a:pt x="41290" y="13670"/>
                </a:lnTo>
                <a:lnTo>
                  <a:pt x="41288" y="13671"/>
                </a:lnTo>
                <a:lnTo>
                  <a:pt x="41278" y="13674"/>
                </a:lnTo>
                <a:lnTo>
                  <a:pt x="41273" y="13674"/>
                </a:lnTo>
                <a:lnTo>
                  <a:pt x="41268" y="13674"/>
                </a:lnTo>
                <a:lnTo>
                  <a:pt x="41260" y="13674"/>
                </a:lnTo>
                <a:lnTo>
                  <a:pt x="41259" y="13674"/>
                </a:lnTo>
                <a:lnTo>
                  <a:pt x="41257" y="13674"/>
                </a:lnTo>
                <a:lnTo>
                  <a:pt x="41253" y="13674"/>
                </a:lnTo>
                <a:lnTo>
                  <a:pt x="41244" y="13683"/>
                </a:lnTo>
                <a:lnTo>
                  <a:pt x="41243" y="13684"/>
                </a:lnTo>
                <a:lnTo>
                  <a:pt x="41243" y="13686"/>
                </a:lnTo>
                <a:lnTo>
                  <a:pt x="41231" y="13697"/>
                </a:lnTo>
                <a:lnTo>
                  <a:pt x="41225" y="13697"/>
                </a:lnTo>
                <a:lnTo>
                  <a:pt x="41222" y="13697"/>
                </a:lnTo>
                <a:lnTo>
                  <a:pt x="41219" y="13697"/>
                </a:lnTo>
                <a:lnTo>
                  <a:pt x="41218" y="13697"/>
                </a:lnTo>
                <a:lnTo>
                  <a:pt x="41216" y="13696"/>
                </a:lnTo>
                <a:lnTo>
                  <a:pt x="41216" y="13696"/>
                </a:lnTo>
                <a:lnTo>
                  <a:pt x="41215" y="13696"/>
                </a:lnTo>
                <a:lnTo>
                  <a:pt x="41210" y="13696"/>
                </a:lnTo>
                <a:lnTo>
                  <a:pt x="41208" y="13696"/>
                </a:lnTo>
                <a:lnTo>
                  <a:pt x="41205" y="13695"/>
                </a:lnTo>
                <a:lnTo>
                  <a:pt x="41204" y="13694"/>
                </a:lnTo>
                <a:lnTo>
                  <a:pt x="41204" y="13694"/>
                </a:lnTo>
                <a:lnTo>
                  <a:pt x="41200" y="13694"/>
                </a:lnTo>
                <a:lnTo>
                  <a:pt x="41200" y="13694"/>
                </a:lnTo>
                <a:lnTo>
                  <a:pt x="41199" y="13694"/>
                </a:lnTo>
                <a:lnTo>
                  <a:pt x="41197" y="13693"/>
                </a:lnTo>
                <a:lnTo>
                  <a:pt x="41191" y="13691"/>
                </a:lnTo>
                <a:lnTo>
                  <a:pt x="41183" y="13689"/>
                </a:lnTo>
                <a:lnTo>
                  <a:pt x="41174" y="13681"/>
                </a:lnTo>
                <a:lnTo>
                  <a:pt x="41173" y="13680"/>
                </a:lnTo>
                <a:lnTo>
                  <a:pt x="41170" y="13678"/>
                </a:lnTo>
                <a:lnTo>
                  <a:pt x="41167" y="13677"/>
                </a:lnTo>
                <a:lnTo>
                  <a:pt x="41155" y="13673"/>
                </a:lnTo>
                <a:lnTo>
                  <a:pt x="41154" y="13673"/>
                </a:lnTo>
                <a:lnTo>
                  <a:pt x="41154" y="13673"/>
                </a:lnTo>
                <a:lnTo>
                  <a:pt x="41139" y="13668"/>
                </a:lnTo>
                <a:lnTo>
                  <a:pt x="41134" y="13667"/>
                </a:lnTo>
                <a:lnTo>
                  <a:pt x="41130" y="13666"/>
                </a:lnTo>
                <a:lnTo>
                  <a:pt x="41118" y="13661"/>
                </a:lnTo>
                <a:lnTo>
                  <a:pt x="41114" y="13660"/>
                </a:lnTo>
                <a:lnTo>
                  <a:pt x="41111" y="13660"/>
                </a:lnTo>
                <a:lnTo>
                  <a:pt x="41100" y="13657"/>
                </a:lnTo>
                <a:lnTo>
                  <a:pt x="41096" y="13655"/>
                </a:lnTo>
                <a:lnTo>
                  <a:pt x="41093" y="13654"/>
                </a:lnTo>
                <a:lnTo>
                  <a:pt x="41084" y="13651"/>
                </a:lnTo>
                <a:lnTo>
                  <a:pt x="41082" y="13650"/>
                </a:lnTo>
                <a:lnTo>
                  <a:pt x="41068" y="13644"/>
                </a:lnTo>
                <a:lnTo>
                  <a:pt x="41053" y="13640"/>
                </a:lnTo>
                <a:lnTo>
                  <a:pt x="41048" y="13638"/>
                </a:lnTo>
                <a:lnTo>
                  <a:pt x="41044" y="13637"/>
                </a:lnTo>
                <a:lnTo>
                  <a:pt x="41019" y="13617"/>
                </a:lnTo>
                <a:lnTo>
                  <a:pt x="41004" y="13611"/>
                </a:lnTo>
                <a:lnTo>
                  <a:pt x="41001" y="13611"/>
                </a:lnTo>
                <a:lnTo>
                  <a:pt x="40999" y="13611"/>
                </a:lnTo>
                <a:lnTo>
                  <a:pt x="40998" y="13611"/>
                </a:lnTo>
                <a:lnTo>
                  <a:pt x="40997" y="13610"/>
                </a:lnTo>
                <a:lnTo>
                  <a:pt x="40983" y="13598"/>
                </a:lnTo>
                <a:lnTo>
                  <a:pt x="40980" y="13593"/>
                </a:lnTo>
                <a:lnTo>
                  <a:pt x="40977" y="13589"/>
                </a:lnTo>
                <a:lnTo>
                  <a:pt x="40967" y="13578"/>
                </a:lnTo>
                <a:lnTo>
                  <a:pt x="40961" y="13568"/>
                </a:lnTo>
                <a:lnTo>
                  <a:pt x="40956" y="13566"/>
                </a:lnTo>
                <a:lnTo>
                  <a:pt x="40950" y="13565"/>
                </a:lnTo>
                <a:lnTo>
                  <a:pt x="40943" y="13561"/>
                </a:lnTo>
                <a:lnTo>
                  <a:pt x="40937" y="13557"/>
                </a:lnTo>
                <a:lnTo>
                  <a:pt x="40937" y="13555"/>
                </a:lnTo>
                <a:lnTo>
                  <a:pt x="40934" y="13543"/>
                </a:lnTo>
                <a:lnTo>
                  <a:pt x="40919" y="13534"/>
                </a:lnTo>
                <a:lnTo>
                  <a:pt x="40907" y="13530"/>
                </a:lnTo>
                <a:lnTo>
                  <a:pt x="40899" y="13524"/>
                </a:lnTo>
                <a:lnTo>
                  <a:pt x="40897" y="13519"/>
                </a:lnTo>
                <a:lnTo>
                  <a:pt x="40897" y="13513"/>
                </a:lnTo>
                <a:lnTo>
                  <a:pt x="40899" y="13504"/>
                </a:lnTo>
                <a:lnTo>
                  <a:pt x="40907" y="13498"/>
                </a:lnTo>
                <a:lnTo>
                  <a:pt x="40908" y="13496"/>
                </a:lnTo>
                <a:lnTo>
                  <a:pt x="40908" y="13495"/>
                </a:lnTo>
                <a:lnTo>
                  <a:pt x="40909" y="13491"/>
                </a:lnTo>
                <a:lnTo>
                  <a:pt x="40909" y="13477"/>
                </a:lnTo>
                <a:lnTo>
                  <a:pt x="40906" y="13471"/>
                </a:lnTo>
                <a:lnTo>
                  <a:pt x="40900" y="13467"/>
                </a:lnTo>
                <a:lnTo>
                  <a:pt x="40900" y="13467"/>
                </a:lnTo>
                <a:lnTo>
                  <a:pt x="40890" y="13464"/>
                </a:lnTo>
                <a:lnTo>
                  <a:pt x="40886" y="13463"/>
                </a:lnTo>
                <a:lnTo>
                  <a:pt x="40882" y="13462"/>
                </a:lnTo>
                <a:lnTo>
                  <a:pt x="40881" y="13462"/>
                </a:lnTo>
                <a:lnTo>
                  <a:pt x="40878" y="13462"/>
                </a:lnTo>
                <a:lnTo>
                  <a:pt x="40872" y="13462"/>
                </a:lnTo>
                <a:lnTo>
                  <a:pt x="40870" y="13462"/>
                </a:lnTo>
                <a:lnTo>
                  <a:pt x="40868" y="13461"/>
                </a:lnTo>
                <a:lnTo>
                  <a:pt x="40867" y="13461"/>
                </a:lnTo>
                <a:lnTo>
                  <a:pt x="40864" y="13460"/>
                </a:lnTo>
                <a:lnTo>
                  <a:pt x="40860" y="13459"/>
                </a:lnTo>
                <a:lnTo>
                  <a:pt x="40858" y="13459"/>
                </a:lnTo>
                <a:lnTo>
                  <a:pt x="40856" y="13458"/>
                </a:lnTo>
                <a:lnTo>
                  <a:pt x="40856" y="13458"/>
                </a:lnTo>
                <a:lnTo>
                  <a:pt x="40850" y="13457"/>
                </a:lnTo>
                <a:lnTo>
                  <a:pt x="40847" y="13455"/>
                </a:lnTo>
                <a:lnTo>
                  <a:pt x="40845" y="13454"/>
                </a:lnTo>
                <a:lnTo>
                  <a:pt x="40845" y="13448"/>
                </a:lnTo>
                <a:lnTo>
                  <a:pt x="40844" y="13435"/>
                </a:lnTo>
                <a:lnTo>
                  <a:pt x="40844" y="13434"/>
                </a:lnTo>
                <a:lnTo>
                  <a:pt x="40840" y="13429"/>
                </a:lnTo>
                <a:lnTo>
                  <a:pt x="40839" y="13428"/>
                </a:lnTo>
                <a:lnTo>
                  <a:pt x="40832" y="13425"/>
                </a:lnTo>
                <a:lnTo>
                  <a:pt x="40824" y="13422"/>
                </a:lnTo>
                <a:lnTo>
                  <a:pt x="40811" y="13405"/>
                </a:lnTo>
                <a:lnTo>
                  <a:pt x="40808" y="13402"/>
                </a:lnTo>
                <a:lnTo>
                  <a:pt x="40802" y="13399"/>
                </a:lnTo>
                <a:lnTo>
                  <a:pt x="40800" y="13395"/>
                </a:lnTo>
                <a:lnTo>
                  <a:pt x="40797" y="13392"/>
                </a:lnTo>
                <a:lnTo>
                  <a:pt x="40784" y="13374"/>
                </a:lnTo>
                <a:lnTo>
                  <a:pt x="40784" y="13370"/>
                </a:lnTo>
                <a:lnTo>
                  <a:pt x="40784" y="13367"/>
                </a:lnTo>
                <a:lnTo>
                  <a:pt x="40787" y="13363"/>
                </a:lnTo>
                <a:lnTo>
                  <a:pt x="40790" y="13354"/>
                </a:lnTo>
                <a:lnTo>
                  <a:pt x="40789" y="13350"/>
                </a:lnTo>
                <a:lnTo>
                  <a:pt x="40784" y="13338"/>
                </a:lnTo>
                <a:lnTo>
                  <a:pt x="40779" y="13335"/>
                </a:lnTo>
                <a:lnTo>
                  <a:pt x="40773" y="13333"/>
                </a:lnTo>
                <a:lnTo>
                  <a:pt x="40768" y="13330"/>
                </a:lnTo>
                <a:lnTo>
                  <a:pt x="40758" y="13328"/>
                </a:lnTo>
                <a:lnTo>
                  <a:pt x="40755" y="13328"/>
                </a:lnTo>
                <a:lnTo>
                  <a:pt x="40750" y="13327"/>
                </a:lnTo>
                <a:lnTo>
                  <a:pt x="40743" y="13325"/>
                </a:lnTo>
                <a:lnTo>
                  <a:pt x="40740" y="13325"/>
                </a:lnTo>
                <a:lnTo>
                  <a:pt x="40738" y="13325"/>
                </a:lnTo>
                <a:lnTo>
                  <a:pt x="40738" y="13325"/>
                </a:lnTo>
                <a:lnTo>
                  <a:pt x="40732" y="13321"/>
                </a:lnTo>
                <a:lnTo>
                  <a:pt x="40731" y="13321"/>
                </a:lnTo>
                <a:lnTo>
                  <a:pt x="40728" y="13310"/>
                </a:lnTo>
                <a:lnTo>
                  <a:pt x="40728" y="13301"/>
                </a:lnTo>
                <a:lnTo>
                  <a:pt x="40728" y="13289"/>
                </a:lnTo>
                <a:lnTo>
                  <a:pt x="40727" y="13285"/>
                </a:lnTo>
                <a:lnTo>
                  <a:pt x="40726" y="13281"/>
                </a:lnTo>
                <a:lnTo>
                  <a:pt x="40725" y="13278"/>
                </a:lnTo>
                <a:lnTo>
                  <a:pt x="40725" y="13278"/>
                </a:lnTo>
                <a:lnTo>
                  <a:pt x="40724" y="13268"/>
                </a:lnTo>
                <a:lnTo>
                  <a:pt x="40722" y="13259"/>
                </a:lnTo>
                <a:lnTo>
                  <a:pt x="40721" y="13255"/>
                </a:lnTo>
                <a:lnTo>
                  <a:pt x="40718" y="13252"/>
                </a:lnTo>
                <a:lnTo>
                  <a:pt x="40715" y="13249"/>
                </a:lnTo>
                <a:lnTo>
                  <a:pt x="40712" y="13245"/>
                </a:lnTo>
                <a:lnTo>
                  <a:pt x="40701" y="13235"/>
                </a:lnTo>
                <a:lnTo>
                  <a:pt x="40695" y="13225"/>
                </a:lnTo>
                <a:lnTo>
                  <a:pt x="40682" y="13219"/>
                </a:lnTo>
                <a:lnTo>
                  <a:pt x="40676" y="13213"/>
                </a:lnTo>
                <a:lnTo>
                  <a:pt x="40660" y="13187"/>
                </a:lnTo>
                <a:lnTo>
                  <a:pt x="40500" y="13066"/>
                </a:lnTo>
                <a:lnTo>
                  <a:pt x="40298" y="12841"/>
                </a:lnTo>
                <a:lnTo>
                  <a:pt x="40002" y="12628"/>
                </a:lnTo>
                <a:lnTo>
                  <a:pt x="39945" y="12567"/>
                </a:lnTo>
                <a:lnTo>
                  <a:pt x="39901" y="12519"/>
                </a:lnTo>
                <a:lnTo>
                  <a:pt x="39862" y="12485"/>
                </a:lnTo>
                <a:lnTo>
                  <a:pt x="39841" y="12467"/>
                </a:lnTo>
                <a:lnTo>
                  <a:pt x="39839" y="12464"/>
                </a:lnTo>
                <a:lnTo>
                  <a:pt x="39806" y="12421"/>
                </a:lnTo>
                <a:lnTo>
                  <a:pt x="39788" y="12380"/>
                </a:lnTo>
                <a:lnTo>
                  <a:pt x="39774" y="12332"/>
                </a:lnTo>
                <a:lnTo>
                  <a:pt x="39764" y="12300"/>
                </a:lnTo>
                <a:lnTo>
                  <a:pt x="39778" y="12236"/>
                </a:lnTo>
                <a:lnTo>
                  <a:pt x="39786" y="12197"/>
                </a:lnTo>
                <a:lnTo>
                  <a:pt x="39812" y="12081"/>
                </a:lnTo>
                <a:lnTo>
                  <a:pt x="39840" y="12024"/>
                </a:lnTo>
                <a:lnTo>
                  <a:pt x="39866" y="11970"/>
                </a:lnTo>
                <a:lnTo>
                  <a:pt x="39883" y="11937"/>
                </a:lnTo>
                <a:lnTo>
                  <a:pt x="39940" y="11822"/>
                </a:lnTo>
                <a:lnTo>
                  <a:pt x="39940" y="11822"/>
                </a:lnTo>
                <a:lnTo>
                  <a:pt x="39940" y="11822"/>
                </a:lnTo>
                <a:lnTo>
                  <a:pt x="39978" y="11746"/>
                </a:lnTo>
                <a:lnTo>
                  <a:pt x="40008" y="11623"/>
                </a:lnTo>
                <a:lnTo>
                  <a:pt x="40025" y="11551"/>
                </a:lnTo>
                <a:lnTo>
                  <a:pt x="40065" y="11446"/>
                </a:lnTo>
                <a:lnTo>
                  <a:pt x="40079" y="11412"/>
                </a:lnTo>
                <a:lnTo>
                  <a:pt x="40101" y="11338"/>
                </a:lnTo>
                <a:lnTo>
                  <a:pt x="40101" y="11338"/>
                </a:lnTo>
                <a:lnTo>
                  <a:pt x="40144" y="11193"/>
                </a:lnTo>
                <a:lnTo>
                  <a:pt x="40173" y="11009"/>
                </a:lnTo>
                <a:lnTo>
                  <a:pt x="40168" y="10894"/>
                </a:lnTo>
                <a:lnTo>
                  <a:pt x="40167" y="10891"/>
                </a:lnTo>
                <a:lnTo>
                  <a:pt x="40146" y="10814"/>
                </a:lnTo>
                <a:lnTo>
                  <a:pt x="40145" y="10812"/>
                </a:lnTo>
                <a:lnTo>
                  <a:pt x="40144" y="10807"/>
                </a:lnTo>
                <a:lnTo>
                  <a:pt x="40141" y="10804"/>
                </a:lnTo>
                <a:lnTo>
                  <a:pt x="40132" y="10792"/>
                </a:lnTo>
                <a:lnTo>
                  <a:pt x="40108" y="10761"/>
                </a:lnTo>
                <a:lnTo>
                  <a:pt x="40071" y="10736"/>
                </a:lnTo>
                <a:lnTo>
                  <a:pt x="40031" y="10709"/>
                </a:lnTo>
                <a:lnTo>
                  <a:pt x="40028" y="10709"/>
                </a:lnTo>
                <a:lnTo>
                  <a:pt x="39830" y="10704"/>
                </a:lnTo>
                <a:lnTo>
                  <a:pt x="39640" y="10698"/>
                </a:lnTo>
                <a:lnTo>
                  <a:pt x="39617" y="10703"/>
                </a:lnTo>
                <a:lnTo>
                  <a:pt x="39557" y="10715"/>
                </a:lnTo>
                <a:lnTo>
                  <a:pt x="39485" y="10767"/>
                </a:lnTo>
                <a:lnTo>
                  <a:pt x="39462" y="10784"/>
                </a:lnTo>
                <a:lnTo>
                  <a:pt x="39439" y="10817"/>
                </a:lnTo>
                <a:lnTo>
                  <a:pt x="39439" y="10817"/>
                </a:lnTo>
                <a:lnTo>
                  <a:pt x="39439" y="10817"/>
                </a:lnTo>
                <a:lnTo>
                  <a:pt x="39361" y="10928"/>
                </a:lnTo>
                <a:lnTo>
                  <a:pt x="39207" y="11118"/>
                </a:lnTo>
                <a:lnTo>
                  <a:pt x="39164" y="11171"/>
                </a:lnTo>
                <a:lnTo>
                  <a:pt x="39163" y="11171"/>
                </a:lnTo>
                <a:lnTo>
                  <a:pt x="39149" y="11189"/>
                </a:lnTo>
                <a:lnTo>
                  <a:pt x="39136" y="11205"/>
                </a:lnTo>
                <a:lnTo>
                  <a:pt x="39119" y="11208"/>
                </a:lnTo>
                <a:lnTo>
                  <a:pt x="39098" y="11213"/>
                </a:lnTo>
                <a:lnTo>
                  <a:pt x="39082" y="11216"/>
                </a:lnTo>
                <a:lnTo>
                  <a:pt x="39080" y="11214"/>
                </a:lnTo>
                <a:lnTo>
                  <a:pt x="39066" y="11198"/>
                </a:lnTo>
                <a:lnTo>
                  <a:pt x="39029" y="11156"/>
                </a:lnTo>
                <a:lnTo>
                  <a:pt x="39029" y="11156"/>
                </a:lnTo>
                <a:lnTo>
                  <a:pt x="39005" y="11130"/>
                </a:lnTo>
                <a:lnTo>
                  <a:pt x="38996" y="11123"/>
                </a:lnTo>
                <a:lnTo>
                  <a:pt x="38964" y="11101"/>
                </a:lnTo>
                <a:lnTo>
                  <a:pt x="38952" y="11097"/>
                </a:lnTo>
                <a:lnTo>
                  <a:pt x="38928" y="11090"/>
                </a:lnTo>
                <a:lnTo>
                  <a:pt x="38845" y="11055"/>
                </a:lnTo>
                <a:lnTo>
                  <a:pt x="38823" y="11045"/>
                </a:lnTo>
                <a:lnTo>
                  <a:pt x="38792" y="11032"/>
                </a:lnTo>
                <a:lnTo>
                  <a:pt x="38780" y="11026"/>
                </a:lnTo>
                <a:lnTo>
                  <a:pt x="38772" y="10978"/>
                </a:lnTo>
                <a:lnTo>
                  <a:pt x="38768" y="10951"/>
                </a:lnTo>
                <a:lnTo>
                  <a:pt x="38751" y="10910"/>
                </a:lnTo>
                <a:lnTo>
                  <a:pt x="38751" y="10910"/>
                </a:lnTo>
                <a:lnTo>
                  <a:pt x="38732" y="10865"/>
                </a:lnTo>
                <a:lnTo>
                  <a:pt x="38730" y="10857"/>
                </a:lnTo>
                <a:lnTo>
                  <a:pt x="38709" y="10796"/>
                </a:lnTo>
                <a:lnTo>
                  <a:pt x="38709" y="10769"/>
                </a:lnTo>
                <a:lnTo>
                  <a:pt x="38709" y="10755"/>
                </a:lnTo>
                <a:lnTo>
                  <a:pt x="38712" y="10730"/>
                </a:lnTo>
                <a:lnTo>
                  <a:pt x="38721" y="10670"/>
                </a:lnTo>
                <a:lnTo>
                  <a:pt x="38750" y="10473"/>
                </a:lnTo>
                <a:lnTo>
                  <a:pt x="38793" y="10311"/>
                </a:lnTo>
                <a:lnTo>
                  <a:pt x="38809" y="10248"/>
                </a:lnTo>
                <a:lnTo>
                  <a:pt x="38842" y="10114"/>
                </a:lnTo>
                <a:lnTo>
                  <a:pt x="38842" y="10114"/>
                </a:lnTo>
                <a:lnTo>
                  <a:pt x="38851" y="10076"/>
                </a:lnTo>
                <a:lnTo>
                  <a:pt x="38862" y="10033"/>
                </a:lnTo>
                <a:lnTo>
                  <a:pt x="38872" y="9999"/>
                </a:lnTo>
                <a:lnTo>
                  <a:pt x="38881" y="9966"/>
                </a:lnTo>
                <a:lnTo>
                  <a:pt x="38899" y="9892"/>
                </a:lnTo>
                <a:lnTo>
                  <a:pt x="38902" y="9876"/>
                </a:lnTo>
                <a:lnTo>
                  <a:pt x="38904" y="9868"/>
                </a:lnTo>
                <a:lnTo>
                  <a:pt x="38904" y="9787"/>
                </a:lnTo>
                <a:lnTo>
                  <a:pt x="38904" y="9753"/>
                </a:lnTo>
                <a:lnTo>
                  <a:pt x="38904" y="9695"/>
                </a:lnTo>
                <a:lnTo>
                  <a:pt x="38875" y="9609"/>
                </a:lnTo>
                <a:lnTo>
                  <a:pt x="38842" y="9545"/>
                </a:lnTo>
                <a:lnTo>
                  <a:pt x="38833" y="9528"/>
                </a:lnTo>
                <a:lnTo>
                  <a:pt x="38805" y="9469"/>
                </a:lnTo>
                <a:lnTo>
                  <a:pt x="38805" y="9469"/>
                </a:lnTo>
                <a:lnTo>
                  <a:pt x="38786" y="9430"/>
                </a:lnTo>
                <a:lnTo>
                  <a:pt x="38762" y="9358"/>
                </a:lnTo>
                <a:lnTo>
                  <a:pt x="38756" y="9338"/>
                </a:lnTo>
                <a:lnTo>
                  <a:pt x="38744" y="9220"/>
                </a:lnTo>
                <a:lnTo>
                  <a:pt x="38743" y="9203"/>
                </a:lnTo>
                <a:lnTo>
                  <a:pt x="38742" y="9200"/>
                </a:lnTo>
                <a:lnTo>
                  <a:pt x="38738" y="9159"/>
                </a:lnTo>
                <a:lnTo>
                  <a:pt x="38723" y="9126"/>
                </a:lnTo>
                <a:lnTo>
                  <a:pt x="38716" y="9110"/>
                </a:lnTo>
                <a:lnTo>
                  <a:pt x="38703" y="9079"/>
                </a:lnTo>
                <a:lnTo>
                  <a:pt x="38685" y="9033"/>
                </a:lnTo>
                <a:lnTo>
                  <a:pt x="38646" y="9012"/>
                </a:lnTo>
                <a:lnTo>
                  <a:pt x="38608" y="8992"/>
                </a:lnTo>
                <a:lnTo>
                  <a:pt x="38584" y="8985"/>
                </a:lnTo>
                <a:lnTo>
                  <a:pt x="38424" y="8935"/>
                </a:lnTo>
                <a:lnTo>
                  <a:pt x="38423" y="8933"/>
                </a:lnTo>
                <a:lnTo>
                  <a:pt x="38015" y="8532"/>
                </a:lnTo>
                <a:lnTo>
                  <a:pt x="37618" y="8188"/>
                </a:lnTo>
                <a:lnTo>
                  <a:pt x="37605" y="8177"/>
                </a:lnTo>
                <a:lnTo>
                  <a:pt x="37503" y="8061"/>
                </a:lnTo>
                <a:lnTo>
                  <a:pt x="37396" y="7927"/>
                </a:lnTo>
                <a:lnTo>
                  <a:pt x="37366" y="7846"/>
                </a:lnTo>
                <a:lnTo>
                  <a:pt x="37348" y="7747"/>
                </a:lnTo>
                <a:lnTo>
                  <a:pt x="37336" y="7642"/>
                </a:lnTo>
                <a:lnTo>
                  <a:pt x="37327" y="7573"/>
                </a:lnTo>
                <a:lnTo>
                  <a:pt x="37324" y="7549"/>
                </a:lnTo>
                <a:lnTo>
                  <a:pt x="37333" y="7511"/>
                </a:lnTo>
                <a:lnTo>
                  <a:pt x="37346" y="7454"/>
                </a:lnTo>
                <a:lnTo>
                  <a:pt x="37346" y="7450"/>
                </a:lnTo>
                <a:lnTo>
                  <a:pt x="37350" y="7416"/>
                </a:lnTo>
                <a:lnTo>
                  <a:pt x="37349" y="7401"/>
                </a:lnTo>
                <a:lnTo>
                  <a:pt x="37332" y="7337"/>
                </a:lnTo>
                <a:lnTo>
                  <a:pt x="37306" y="7293"/>
                </a:lnTo>
                <a:lnTo>
                  <a:pt x="37298" y="7279"/>
                </a:lnTo>
                <a:lnTo>
                  <a:pt x="37284" y="7254"/>
                </a:lnTo>
                <a:lnTo>
                  <a:pt x="37257" y="7218"/>
                </a:lnTo>
                <a:lnTo>
                  <a:pt x="37092" y="7047"/>
                </a:lnTo>
                <a:lnTo>
                  <a:pt x="37071" y="7025"/>
                </a:lnTo>
                <a:lnTo>
                  <a:pt x="36979" y="6919"/>
                </a:lnTo>
                <a:lnTo>
                  <a:pt x="36962" y="6887"/>
                </a:lnTo>
                <a:lnTo>
                  <a:pt x="36924" y="6813"/>
                </a:lnTo>
                <a:lnTo>
                  <a:pt x="36862" y="6602"/>
                </a:lnTo>
                <a:lnTo>
                  <a:pt x="36850" y="6560"/>
                </a:lnTo>
                <a:lnTo>
                  <a:pt x="36844" y="6516"/>
                </a:lnTo>
                <a:lnTo>
                  <a:pt x="36826" y="6371"/>
                </a:lnTo>
                <a:lnTo>
                  <a:pt x="36817" y="6298"/>
                </a:lnTo>
                <a:lnTo>
                  <a:pt x="36817" y="6298"/>
                </a:lnTo>
                <a:lnTo>
                  <a:pt x="36817" y="6298"/>
                </a:lnTo>
                <a:lnTo>
                  <a:pt x="36802" y="6182"/>
                </a:lnTo>
                <a:lnTo>
                  <a:pt x="36782" y="6108"/>
                </a:lnTo>
                <a:lnTo>
                  <a:pt x="36743" y="5962"/>
                </a:lnTo>
                <a:lnTo>
                  <a:pt x="36723" y="5890"/>
                </a:lnTo>
                <a:lnTo>
                  <a:pt x="36689" y="5817"/>
                </a:lnTo>
                <a:lnTo>
                  <a:pt x="36614" y="5657"/>
                </a:lnTo>
                <a:lnTo>
                  <a:pt x="36604" y="5634"/>
                </a:lnTo>
                <a:lnTo>
                  <a:pt x="36584" y="5519"/>
                </a:lnTo>
                <a:lnTo>
                  <a:pt x="36584" y="5506"/>
                </a:lnTo>
                <a:lnTo>
                  <a:pt x="36586" y="5429"/>
                </a:lnTo>
                <a:lnTo>
                  <a:pt x="36591" y="5364"/>
                </a:lnTo>
                <a:lnTo>
                  <a:pt x="36596" y="5349"/>
                </a:lnTo>
                <a:lnTo>
                  <a:pt x="36609" y="5304"/>
                </a:lnTo>
                <a:lnTo>
                  <a:pt x="36634" y="5261"/>
                </a:lnTo>
                <a:lnTo>
                  <a:pt x="36635" y="5257"/>
                </a:lnTo>
                <a:lnTo>
                  <a:pt x="36636" y="5254"/>
                </a:lnTo>
                <a:lnTo>
                  <a:pt x="36637" y="5253"/>
                </a:lnTo>
                <a:lnTo>
                  <a:pt x="36648" y="5224"/>
                </a:lnTo>
                <a:lnTo>
                  <a:pt x="36644" y="5181"/>
                </a:lnTo>
                <a:lnTo>
                  <a:pt x="36637" y="5175"/>
                </a:lnTo>
                <a:lnTo>
                  <a:pt x="36614" y="5157"/>
                </a:lnTo>
                <a:lnTo>
                  <a:pt x="36607" y="5157"/>
                </a:lnTo>
                <a:lnTo>
                  <a:pt x="36579" y="5157"/>
                </a:lnTo>
                <a:lnTo>
                  <a:pt x="36559" y="5157"/>
                </a:lnTo>
                <a:lnTo>
                  <a:pt x="36542" y="5162"/>
                </a:lnTo>
                <a:lnTo>
                  <a:pt x="36521" y="5168"/>
                </a:lnTo>
                <a:lnTo>
                  <a:pt x="36521" y="5168"/>
                </a:lnTo>
                <a:lnTo>
                  <a:pt x="36398" y="5205"/>
                </a:lnTo>
                <a:lnTo>
                  <a:pt x="36323" y="5246"/>
                </a:lnTo>
                <a:lnTo>
                  <a:pt x="36275" y="5249"/>
                </a:lnTo>
                <a:lnTo>
                  <a:pt x="36241" y="5251"/>
                </a:lnTo>
                <a:lnTo>
                  <a:pt x="36122" y="5270"/>
                </a:lnTo>
                <a:lnTo>
                  <a:pt x="36023" y="5304"/>
                </a:lnTo>
                <a:lnTo>
                  <a:pt x="35985" y="5332"/>
                </a:lnTo>
                <a:lnTo>
                  <a:pt x="35919" y="5380"/>
                </a:lnTo>
                <a:lnTo>
                  <a:pt x="35901" y="5393"/>
                </a:lnTo>
                <a:lnTo>
                  <a:pt x="35883" y="5422"/>
                </a:lnTo>
                <a:lnTo>
                  <a:pt x="35863" y="5454"/>
                </a:lnTo>
                <a:lnTo>
                  <a:pt x="35849" y="5475"/>
                </a:lnTo>
                <a:lnTo>
                  <a:pt x="35817" y="5579"/>
                </a:lnTo>
                <a:lnTo>
                  <a:pt x="35809" y="5680"/>
                </a:lnTo>
                <a:lnTo>
                  <a:pt x="35809" y="5695"/>
                </a:lnTo>
                <a:lnTo>
                  <a:pt x="35810" y="5700"/>
                </a:lnTo>
                <a:lnTo>
                  <a:pt x="35817" y="5745"/>
                </a:lnTo>
                <a:lnTo>
                  <a:pt x="35834" y="5813"/>
                </a:lnTo>
                <a:lnTo>
                  <a:pt x="35881" y="5899"/>
                </a:lnTo>
                <a:lnTo>
                  <a:pt x="35901" y="5953"/>
                </a:lnTo>
                <a:lnTo>
                  <a:pt x="35906" y="6013"/>
                </a:lnTo>
                <a:lnTo>
                  <a:pt x="35889" y="6056"/>
                </a:lnTo>
                <a:lnTo>
                  <a:pt x="35862" y="6104"/>
                </a:lnTo>
                <a:lnTo>
                  <a:pt x="35817" y="6153"/>
                </a:lnTo>
                <a:lnTo>
                  <a:pt x="35799" y="6157"/>
                </a:lnTo>
                <a:lnTo>
                  <a:pt x="35799" y="6157"/>
                </a:lnTo>
                <a:lnTo>
                  <a:pt x="35762" y="6167"/>
                </a:lnTo>
                <a:lnTo>
                  <a:pt x="35683" y="6167"/>
                </a:lnTo>
                <a:lnTo>
                  <a:pt x="35675" y="6166"/>
                </a:lnTo>
                <a:lnTo>
                  <a:pt x="35592" y="6153"/>
                </a:lnTo>
                <a:lnTo>
                  <a:pt x="35576" y="6150"/>
                </a:lnTo>
                <a:lnTo>
                  <a:pt x="35576" y="6150"/>
                </a:lnTo>
                <a:lnTo>
                  <a:pt x="35566" y="6152"/>
                </a:lnTo>
                <a:lnTo>
                  <a:pt x="35494" y="6165"/>
                </a:lnTo>
                <a:lnTo>
                  <a:pt x="35420" y="6208"/>
                </a:lnTo>
                <a:lnTo>
                  <a:pt x="35395" y="6247"/>
                </a:lnTo>
                <a:lnTo>
                  <a:pt x="35372" y="6292"/>
                </a:lnTo>
                <a:lnTo>
                  <a:pt x="35338" y="6350"/>
                </a:lnTo>
                <a:lnTo>
                  <a:pt x="35273" y="6396"/>
                </a:lnTo>
                <a:lnTo>
                  <a:pt x="35228" y="6415"/>
                </a:lnTo>
                <a:lnTo>
                  <a:pt x="35137" y="6449"/>
                </a:lnTo>
                <a:lnTo>
                  <a:pt x="35097" y="6464"/>
                </a:lnTo>
                <a:lnTo>
                  <a:pt x="35087" y="6468"/>
                </a:lnTo>
                <a:lnTo>
                  <a:pt x="35087" y="6468"/>
                </a:lnTo>
                <a:lnTo>
                  <a:pt x="35055" y="6480"/>
                </a:lnTo>
                <a:lnTo>
                  <a:pt x="35042" y="6493"/>
                </a:lnTo>
                <a:lnTo>
                  <a:pt x="34926" y="6572"/>
                </a:lnTo>
                <a:lnTo>
                  <a:pt x="34831" y="6644"/>
                </a:lnTo>
                <a:lnTo>
                  <a:pt x="34831" y="6644"/>
                </a:lnTo>
                <a:lnTo>
                  <a:pt x="34782" y="6681"/>
                </a:lnTo>
                <a:lnTo>
                  <a:pt x="34705" y="6760"/>
                </a:lnTo>
                <a:lnTo>
                  <a:pt x="34628" y="6767"/>
                </a:lnTo>
                <a:lnTo>
                  <a:pt x="34553" y="6760"/>
                </a:lnTo>
                <a:lnTo>
                  <a:pt x="34391" y="6765"/>
                </a:lnTo>
                <a:lnTo>
                  <a:pt x="34379" y="6765"/>
                </a:lnTo>
                <a:lnTo>
                  <a:pt x="34237" y="6778"/>
                </a:lnTo>
                <a:lnTo>
                  <a:pt x="34191" y="6782"/>
                </a:lnTo>
                <a:lnTo>
                  <a:pt x="33977" y="6770"/>
                </a:lnTo>
                <a:lnTo>
                  <a:pt x="33973" y="6769"/>
                </a:lnTo>
                <a:lnTo>
                  <a:pt x="33881" y="6745"/>
                </a:lnTo>
                <a:lnTo>
                  <a:pt x="33843" y="6736"/>
                </a:lnTo>
                <a:lnTo>
                  <a:pt x="33731" y="6702"/>
                </a:lnTo>
                <a:lnTo>
                  <a:pt x="33642" y="6661"/>
                </a:lnTo>
                <a:lnTo>
                  <a:pt x="33540" y="6613"/>
                </a:lnTo>
                <a:lnTo>
                  <a:pt x="33309" y="6440"/>
                </a:lnTo>
                <a:lnTo>
                  <a:pt x="33213" y="6330"/>
                </a:lnTo>
                <a:lnTo>
                  <a:pt x="33193" y="6307"/>
                </a:lnTo>
                <a:lnTo>
                  <a:pt x="33123" y="6223"/>
                </a:lnTo>
                <a:lnTo>
                  <a:pt x="33071" y="6119"/>
                </a:lnTo>
                <a:lnTo>
                  <a:pt x="33016" y="5892"/>
                </a:lnTo>
                <a:lnTo>
                  <a:pt x="32999" y="5704"/>
                </a:lnTo>
                <a:lnTo>
                  <a:pt x="33009" y="5634"/>
                </a:lnTo>
                <a:lnTo>
                  <a:pt x="33051" y="5545"/>
                </a:lnTo>
                <a:lnTo>
                  <a:pt x="33074" y="5511"/>
                </a:lnTo>
                <a:lnTo>
                  <a:pt x="33118" y="5458"/>
                </a:lnTo>
                <a:lnTo>
                  <a:pt x="33165" y="5374"/>
                </a:lnTo>
                <a:lnTo>
                  <a:pt x="33230" y="5280"/>
                </a:lnTo>
                <a:lnTo>
                  <a:pt x="33267" y="5203"/>
                </a:lnTo>
                <a:lnTo>
                  <a:pt x="33342" y="4839"/>
                </a:lnTo>
                <a:lnTo>
                  <a:pt x="33344" y="4750"/>
                </a:lnTo>
                <a:lnTo>
                  <a:pt x="33337" y="4709"/>
                </a:lnTo>
                <a:lnTo>
                  <a:pt x="33304" y="4617"/>
                </a:lnTo>
                <a:lnTo>
                  <a:pt x="33270" y="4482"/>
                </a:lnTo>
                <a:lnTo>
                  <a:pt x="33250" y="4333"/>
                </a:lnTo>
                <a:lnTo>
                  <a:pt x="33262" y="4246"/>
                </a:lnTo>
                <a:lnTo>
                  <a:pt x="33281" y="4164"/>
                </a:lnTo>
                <a:lnTo>
                  <a:pt x="33297" y="4094"/>
                </a:lnTo>
                <a:lnTo>
                  <a:pt x="33309" y="4063"/>
                </a:lnTo>
                <a:lnTo>
                  <a:pt x="33314" y="4029"/>
                </a:lnTo>
                <a:lnTo>
                  <a:pt x="33337" y="3973"/>
                </a:lnTo>
                <a:lnTo>
                  <a:pt x="33366" y="3879"/>
                </a:lnTo>
                <a:lnTo>
                  <a:pt x="33446" y="3749"/>
                </a:lnTo>
                <a:lnTo>
                  <a:pt x="33478" y="3696"/>
                </a:lnTo>
                <a:lnTo>
                  <a:pt x="33558" y="3566"/>
                </a:lnTo>
                <a:lnTo>
                  <a:pt x="33659" y="3429"/>
                </a:lnTo>
                <a:lnTo>
                  <a:pt x="33667" y="3418"/>
                </a:lnTo>
                <a:lnTo>
                  <a:pt x="33674" y="3408"/>
                </a:lnTo>
                <a:lnTo>
                  <a:pt x="33723" y="3337"/>
                </a:lnTo>
                <a:lnTo>
                  <a:pt x="33746" y="3303"/>
                </a:lnTo>
                <a:lnTo>
                  <a:pt x="33766" y="3236"/>
                </a:lnTo>
                <a:lnTo>
                  <a:pt x="33760" y="3192"/>
                </a:lnTo>
                <a:lnTo>
                  <a:pt x="33759" y="3178"/>
                </a:lnTo>
                <a:lnTo>
                  <a:pt x="33749" y="3130"/>
                </a:lnTo>
                <a:lnTo>
                  <a:pt x="33664" y="2915"/>
                </a:lnTo>
                <a:lnTo>
                  <a:pt x="33615" y="2855"/>
                </a:lnTo>
                <a:lnTo>
                  <a:pt x="33580" y="2838"/>
                </a:lnTo>
                <a:lnTo>
                  <a:pt x="33557" y="2831"/>
                </a:lnTo>
                <a:lnTo>
                  <a:pt x="33554" y="2831"/>
                </a:lnTo>
                <a:lnTo>
                  <a:pt x="33510" y="2828"/>
                </a:lnTo>
                <a:lnTo>
                  <a:pt x="33473" y="2828"/>
                </a:lnTo>
                <a:lnTo>
                  <a:pt x="33435" y="2833"/>
                </a:lnTo>
                <a:lnTo>
                  <a:pt x="33409" y="2836"/>
                </a:lnTo>
                <a:lnTo>
                  <a:pt x="33336" y="2860"/>
                </a:lnTo>
                <a:lnTo>
                  <a:pt x="33322" y="2865"/>
                </a:lnTo>
                <a:lnTo>
                  <a:pt x="33282" y="2891"/>
                </a:lnTo>
                <a:lnTo>
                  <a:pt x="33252" y="2904"/>
                </a:lnTo>
                <a:lnTo>
                  <a:pt x="33218" y="2918"/>
                </a:lnTo>
                <a:lnTo>
                  <a:pt x="33150" y="2937"/>
                </a:lnTo>
                <a:lnTo>
                  <a:pt x="33118" y="2947"/>
                </a:lnTo>
                <a:lnTo>
                  <a:pt x="33066" y="2947"/>
                </a:lnTo>
                <a:lnTo>
                  <a:pt x="33019" y="2932"/>
                </a:lnTo>
                <a:lnTo>
                  <a:pt x="32962" y="2891"/>
                </a:lnTo>
                <a:lnTo>
                  <a:pt x="32922" y="2843"/>
                </a:lnTo>
                <a:lnTo>
                  <a:pt x="32913" y="2815"/>
                </a:lnTo>
                <a:lnTo>
                  <a:pt x="32905" y="2788"/>
                </a:lnTo>
                <a:lnTo>
                  <a:pt x="32902" y="2657"/>
                </a:lnTo>
                <a:lnTo>
                  <a:pt x="32899" y="2649"/>
                </a:lnTo>
                <a:lnTo>
                  <a:pt x="32887" y="2619"/>
                </a:lnTo>
                <a:lnTo>
                  <a:pt x="32856" y="2561"/>
                </a:lnTo>
                <a:lnTo>
                  <a:pt x="32856" y="2561"/>
                </a:lnTo>
                <a:lnTo>
                  <a:pt x="32813" y="2481"/>
                </a:lnTo>
                <a:lnTo>
                  <a:pt x="32797" y="2465"/>
                </a:lnTo>
                <a:lnTo>
                  <a:pt x="32763" y="2431"/>
                </a:lnTo>
                <a:lnTo>
                  <a:pt x="32746" y="2425"/>
                </a:lnTo>
                <a:lnTo>
                  <a:pt x="32716" y="2414"/>
                </a:lnTo>
                <a:lnTo>
                  <a:pt x="32651" y="2412"/>
                </a:lnTo>
                <a:lnTo>
                  <a:pt x="32636" y="2415"/>
                </a:lnTo>
                <a:lnTo>
                  <a:pt x="32584" y="2426"/>
                </a:lnTo>
                <a:lnTo>
                  <a:pt x="32559" y="2434"/>
                </a:lnTo>
                <a:lnTo>
                  <a:pt x="32537" y="2440"/>
                </a:lnTo>
                <a:lnTo>
                  <a:pt x="32503" y="2455"/>
                </a:lnTo>
                <a:lnTo>
                  <a:pt x="32493" y="2469"/>
                </a:lnTo>
                <a:lnTo>
                  <a:pt x="32475" y="2484"/>
                </a:lnTo>
                <a:lnTo>
                  <a:pt x="32470" y="2486"/>
                </a:lnTo>
                <a:lnTo>
                  <a:pt x="32453" y="2507"/>
                </a:lnTo>
                <a:lnTo>
                  <a:pt x="32445" y="2518"/>
                </a:lnTo>
                <a:lnTo>
                  <a:pt x="32420" y="2538"/>
                </a:lnTo>
                <a:lnTo>
                  <a:pt x="32406" y="2545"/>
                </a:lnTo>
                <a:lnTo>
                  <a:pt x="32403" y="2546"/>
                </a:lnTo>
                <a:lnTo>
                  <a:pt x="32373" y="2561"/>
                </a:lnTo>
                <a:lnTo>
                  <a:pt x="32366" y="2561"/>
                </a:lnTo>
                <a:lnTo>
                  <a:pt x="32334" y="2556"/>
                </a:lnTo>
                <a:lnTo>
                  <a:pt x="32309" y="2532"/>
                </a:lnTo>
                <a:lnTo>
                  <a:pt x="32296" y="2491"/>
                </a:lnTo>
                <a:lnTo>
                  <a:pt x="32287" y="2462"/>
                </a:lnTo>
                <a:lnTo>
                  <a:pt x="32267" y="2395"/>
                </a:lnTo>
                <a:lnTo>
                  <a:pt x="32249" y="2318"/>
                </a:lnTo>
                <a:lnTo>
                  <a:pt x="32249" y="2274"/>
                </a:lnTo>
                <a:lnTo>
                  <a:pt x="32256" y="2243"/>
                </a:lnTo>
                <a:lnTo>
                  <a:pt x="32257" y="2240"/>
                </a:lnTo>
                <a:lnTo>
                  <a:pt x="32257" y="2238"/>
                </a:lnTo>
                <a:lnTo>
                  <a:pt x="32262" y="2219"/>
                </a:lnTo>
                <a:lnTo>
                  <a:pt x="32270" y="2212"/>
                </a:lnTo>
                <a:lnTo>
                  <a:pt x="32279" y="2204"/>
                </a:lnTo>
                <a:lnTo>
                  <a:pt x="32309" y="2187"/>
                </a:lnTo>
                <a:lnTo>
                  <a:pt x="32315" y="2186"/>
                </a:lnTo>
                <a:lnTo>
                  <a:pt x="32334" y="2183"/>
                </a:lnTo>
                <a:lnTo>
                  <a:pt x="32354" y="2173"/>
                </a:lnTo>
                <a:lnTo>
                  <a:pt x="32383" y="2151"/>
                </a:lnTo>
                <a:lnTo>
                  <a:pt x="32388" y="2144"/>
                </a:lnTo>
                <a:lnTo>
                  <a:pt x="32413" y="2103"/>
                </a:lnTo>
                <a:lnTo>
                  <a:pt x="32448" y="2057"/>
                </a:lnTo>
                <a:lnTo>
                  <a:pt x="32493" y="1999"/>
                </a:lnTo>
                <a:lnTo>
                  <a:pt x="32507" y="1939"/>
                </a:lnTo>
                <a:lnTo>
                  <a:pt x="32507" y="1914"/>
                </a:lnTo>
                <a:lnTo>
                  <a:pt x="32507" y="1910"/>
                </a:lnTo>
                <a:lnTo>
                  <a:pt x="32500" y="1893"/>
                </a:lnTo>
                <a:lnTo>
                  <a:pt x="32493" y="1869"/>
                </a:lnTo>
                <a:lnTo>
                  <a:pt x="32478" y="1857"/>
                </a:lnTo>
                <a:lnTo>
                  <a:pt x="32453" y="1836"/>
                </a:lnTo>
                <a:lnTo>
                  <a:pt x="32440" y="1836"/>
                </a:lnTo>
                <a:lnTo>
                  <a:pt x="32423" y="1836"/>
                </a:lnTo>
                <a:lnTo>
                  <a:pt x="32376" y="1855"/>
                </a:lnTo>
                <a:lnTo>
                  <a:pt x="32372" y="1857"/>
                </a:lnTo>
                <a:lnTo>
                  <a:pt x="32354" y="1872"/>
                </a:lnTo>
                <a:lnTo>
                  <a:pt x="32326" y="1884"/>
                </a:lnTo>
                <a:lnTo>
                  <a:pt x="32294" y="1898"/>
                </a:lnTo>
                <a:lnTo>
                  <a:pt x="32222" y="1956"/>
                </a:lnTo>
                <a:lnTo>
                  <a:pt x="32192" y="2002"/>
                </a:lnTo>
                <a:lnTo>
                  <a:pt x="32192" y="2016"/>
                </a:lnTo>
                <a:lnTo>
                  <a:pt x="32185" y="2052"/>
                </a:lnTo>
                <a:lnTo>
                  <a:pt x="32192" y="2096"/>
                </a:lnTo>
                <a:lnTo>
                  <a:pt x="32207" y="2146"/>
                </a:lnTo>
                <a:lnTo>
                  <a:pt x="32207" y="2175"/>
                </a:lnTo>
                <a:lnTo>
                  <a:pt x="32205" y="2185"/>
                </a:lnTo>
                <a:lnTo>
                  <a:pt x="32205" y="2186"/>
                </a:lnTo>
                <a:lnTo>
                  <a:pt x="32205" y="2187"/>
                </a:lnTo>
                <a:lnTo>
                  <a:pt x="32180" y="2207"/>
                </a:lnTo>
                <a:lnTo>
                  <a:pt x="32162" y="2207"/>
                </a:lnTo>
                <a:lnTo>
                  <a:pt x="32145" y="2209"/>
                </a:lnTo>
                <a:lnTo>
                  <a:pt x="32127" y="2200"/>
                </a:lnTo>
                <a:lnTo>
                  <a:pt x="32115" y="2195"/>
                </a:lnTo>
                <a:lnTo>
                  <a:pt x="32100" y="2173"/>
                </a:lnTo>
                <a:lnTo>
                  <a:pt x="32088" y="2151"/>
                </a:lnTo>
                <a:lnTo>
                  <a:pt x="32085" y="2146"/>
                </a:lnTo>
                <a:lnTo>
                  <a:pt x="32083" y="2142"/>
                </a:lnTo>
                <a:lnTo>
                  <a:pt x="32069" y="2102"/>
                </a:lnTo>
                <a:lnTo>
                  <a:pt x="32066" y="2093"/>
                </a:lnTo>
                <a:lnTo>
                  <a:pt x="32061" y="2069"/>
                </a:lnTo>
                <a:lnTo>
                  <a:pt x="32036" y="2036"/>
                </a:lnTo>
                <a:lnTo>
                  <a:pt x="31987" y="1977"/>
                </a:lnTo>
                <a:lnTo>
                  <a:pt x="31986" y="1975"/>
                </a:lnTo>
                <a:lnTo>
                  <a:pt x="31852" y="1898"/>
                </a:lnTo>
                <a:lnTo>
                  <a:pt x="31783" y="1860"/>
                </a:lnTo>
                <a:lnTo>
                  <a:pt x="31728" y="1845"/>
                </a:lnTo>
                <a:lnTo>
                  <a:pt x="31703" y="1845"/>
                </a:lnTo>
                <a:lnTo>
                  <a:pt x="31658" y="1852"/>
                </a:lnTo>
                <a:lnTo>
                  <a:pt x="31656" y="1852"/>
                </a:lnTo>
                <a:lnTo>
                  <a:pt x="31639" y="1862"/>
                </a:lnTo>
                <a:lnTo>
                  <a:pt x="31626" y="1862"/>
                </a:lnTo>
                <a:lnTo>
                  <a:pt x="31619" y="1869"/>
                </a:lnTo>
                <a:lnTo>
                  <a:pt x="31601" y="1889"/>
                </a:lnTo>
                <a:lnTo>
                  <a:pt x="31600" y="1892"/>
                </a:lnTo>
                <a:lnTo>
                  <a:pt x="31600" y="1893"/>
                </a:lnTo>
                <a:lnTo>
                  <a:pt x="31599" y="1896"/>
                </a:lnTo>
                <a:lnTo>
                  <a:pt x="31591" y="1908"/>
                </a:lnTo>
                <a:lnTo>
                  <a:pt x="31581" y="1939"/>
                </a:lnTo>
                <a:lnTo>
                  <a:pt x="31581" y="1958"/>
                </a:lnTo>
                <a:lnTo>
                  <a:pt x="31581" y="1975"/>
                </a:lnTo>
                <a:lnTo>
                  <a:pt x="31581" y="1997"/>
                </a:lnTo>
                <a:lnTo>
                  <a:pt x="31579" y="2021"/>
                </a:lnTo>
                <a:lnTo>
                  <a:pt x="31579" y="2026"/>
                </a:lnTo>
                <a:lnTo>
                  <a:pt x="31578" y="2032"/>
                </a:lnTo>
                <a:lnTo>
                  <a:pt x="31574" y="2048"/>
                </a:lnTo>
                <a:lnTo>
                  <a:pt x="31559" y="2062"/>
                </a:lnTo>
                <a:lnTo>
                  <a:pt x="31544" y="2062"/>
                </a:lnTo>
                <a:lnTo>
                  <a:pt x="31541" y="2062"/>
                </a:lnTo>
                <a:lnTo>
                  <a:pt x="31527" y="2060"/>
                </a:lnTo>
                <a:lnTo>
                  <a:pt x="31523" y="2057"/>
                </a:lnTo>
                <a:lnTo>
                  <a:pt x="31519" y="2055"/>
                </a:lnTo>
                <a:lnTo>
                  <a:pt x="31504" y="2052"/>
                </a:lnTo>
                <a:lnTo>
                  <a:pt x="31477" y="2045"/>
                </a:lnTo>
                <a:lnTo>
                  <a:pt x="31462" y="2043"/>
                </a:lnTo>
                <a:lnTo>
                  <a:pt x="31447" y="2043"/>
                </a:lnTo>
                <a:lnTo>
                  <a:pt x="31438" y="2046"/>
                </a:lnTo>
                <a:lnTo>
                  <a:pt x="31418" y="2052"/>
                </a:lnTo>
                <a:lnTo>
                  <a:pt x="31398" y="2052"/>
                </a:lnTo>
                <a:lnTo>
                  <a:pt x="31380" y="2052"/>
                </a:lnTo>
                <a:lnTo>
                  <a:pt x="31361" y="2052"/>
                </a:lnTo>
                <a:lnTo>
                  <a:pt x="31356" y="2050"/>
                </a:lnTo>
                <a:lnTo>
                  <a:pt x="31351" y="2048"/>
                </a:lnTo>
                <a:lnTo>
                  <a:pt x="31333" y="2048"/>
                </a:lnTo>
                <a:lnTo>
                  <a:pt x="31331" y="2048"/>
                </a:lnTo>
                <a:lnTo>
                  <a:pt x="31328" y="2048"/>
                </a:lnTo>
                <a:lnTo>
                  <a:pt x="31325" y="2048"/>
                </a:lnTo>
                <a:lnTo>
                  <a:pt x="31308" y="2052"/>
                </a:lnTo>
                <a:lnTo>
                  <a:pt x="31305" y="2051"/>
                </a:lnTo>
                <a:lnTo>
                  <a:pt x="31301" y="2050"/>
                </a:lnTo>
                <a:lnTo>
                  <a:pt x="31234" y="2050"/>
                </a:lnTo>
                <a:lnTo>
                  <a:pt x="31197" y="2040"/>
                </a:lnTo>
                <a:lnTo>
                  <a:pt x="31187" y="2038"/>
                </a:lnTo>
                <a:lnTo>
                  <a:pt x="31157" y="2019"/>
                </a:lnTo>
                <a:lnTo>
                  <a:pt x="31135" y="2007"/>
                </a:lnTo>
                <a:lnTo>
                  <a:pt x="31107" y="1997"/>
                </a:lnTo>
                <a:lnTo>
                  <a:pt x="31098" y="1995"/>
                </a:lnTo>
                <a:lnTo>
                  <a:pt x="31077" y="1990"/>
                </a:lnTo>
                <a:lnTo>
                  <a:pt x="31068" y="1978"/>
                </a:lnTo>
                <a:lnTo>
                  <a:pt x="31043" y="1966"/>
                </a:lnTo>
                <a:lnTo>
                  <a:pt x="31020" y="1956"/>
                </a:lnTo>
                <a:lnTo>
                  <a:pt x="31013" y="1954"/>
                </a:lnTo>
                <a:lnTo>
                  <a:pt x="30991" y="1937"/>
                </a:lnTo>
                <a:lnTo>
                  <a:pt x="30976" y="1930"/>
                </a:lnTo>
                <a:lnTo>
                  <a:pt x="30966" y="1915"/>
                </a:lnTo>
                <a:lnTo>
                  <a:pt x="30958" y="1908"/>
                </a:lnTo>
                <a:lnTo>
                  <a:pt x="30926" y="1879"/>
                </a:lnTo>
                <a:lnTo>
                  <a:pt x="30891" y="1857"/>
                </a:lnTo>
                <a:lnTo>
                  <a:pt x="30848" y="1852"/>
                </a:lnTo>
                <a:lnTo>
                  <a:pt x="30832" y="1850"/>
                </a:lnTo>
                <a:lnTo>
                  <a:pt x="30824" y="1850"/>
                </a:lnTo>
                <a:lnTo>
                  <a:pt x="30767" y="1850"/>
                </a:lnTo>
                <a:lnTo>
                  <a:pt x="30693" y="1850"/>
                </a:lnTo>
                <a:lnTo>
                  <a:pt x="30668" y="1843"/>
                </a:lnTo>
                <a:lnTo>
                  <a:pt x="30623" y="1816"/>
                </a:lnTo>
                <a:lnTo>
                  <a:pt x="30531" y="1746"/>
                </a:lnTo>
                <a:lnTo>
                  <a:pt x="30447" y="1667"/>
                </a:lnTo>
                <a:lnTo>
                  <a:pt x="30412" y="1607"/>
                </a:lnTo>
                <a:lnTo>
                  <a:pt x="30400" y="1561"/>
                </a:lnTo>
                <a:lnTo>
                  <a:pt x="30377" y="1476"/>
                </a:lnTo>
                <a:lnTo>
                  <a:pt x="30370" y="1438"/>
                </a:lnTo>
                <a:lnTo>
                  <a:pt x="30362" y="1419"/>
                </a:lnTo>
                <a:lnTo>
                  <a:pt x="30360" y="1411"/>
                </a:lnTo>
                <a:lnTo>
                  <a:pt x="30355" y="1385"/>
                </a:lnTo>
                <a:lnTo>
                  <a:pt x="30355" y="1358"/>
                </a:lnTo>
                <a:lnTo>
                  <a:pt x="30358" y="1334"/>
                </a:lnTo>
                <a:lnTo>
                  <a:pt x="30358" y="1327"/>
                </a:lnTo>
                <a:lnTo>
                  <a:pt x="30405" y="1262"/>
                </a:lnTo>
                <a:lnTo>
                  <a:pt x="30414" y="1257"/>
                </a:lnTo>
                <a:lnTo>
                  <a:pt x="30427" y="1250"/>
                </a:lnTo>
                <a:lnTo>
                  <a:pt x="30442" y="1243"/>
                </a:lnTo>
                <a:lnTo>
                  <a:pt x="30450" y="1237"/>
                </a:lnTo>
                <a:lnTo>
                  <a:pt x="30464" y="1226"/>
                </a:lnTo>
                <a:lnTo>
                  <a:pt x="30489" y="1223"/>
                </a:lnTo>
                <a:lnTo>
                  <a:pt x="30497" y="1219"/>
                </a:lnTo>
                <a:lnTo>
                  <a:pt x="30502" y="1216"/>
                </a:lnTo>
                <a:lnTo>
                  <a:pt x="30514" y="1202"/>
                </a:lnTo>
                <a:lnTo>
                  <a:pt x="30529" y="1180"/>
                </a:lnTo>
                <a:lnTo>
                  <a:pt x="30544" y="1156"/>
                </a:lnTo>
                <a:lnTo>
                  <a:pt x="30549" y="1137"/>
                </a:lnTo>
                <a:lnTo>
                  <a:pt x="30549" y="1086"/>
                </a:lnTo>
                <a:lnTo>
                  <a:pt x="30561" y="1052"/>
                </a:lnTo>
                <a:lnTo>
                  <a:pt x="30564" y="1045"/>
                </a:lnTo>
                <a:lnTo>
                  <a:pt x="30569" y="1031"/>
                </a:lnTo>
                <a:lnTo>
                  <a:pt x="30571" y="1028"/>
                </a:lnTo>
                <a:lnTo>
                  <a:pt x="30583" y="1009"/>
                </a:lnTo>
                <a:lnTo>
                  <a:pt x="30596" y="994"/>
                </a:lnTo>
                <a:lnTo>
                  <a:pt x="30608" y="983"/>
                </a:lnTo>
                <a:lnTo>
                  <a:pt x="30608" y="982"/>
                </a:lnTo>
                <a:lnTo>
                  <a:pt x="30631" y="949"/>
                </a:lnTo>
                <a:lnTo>
                  <a:pt x="30629" y="945"/>
                </a:lnTo>
                <a:lnTo>
                  <a:pt x="30621" y="922"/>
                </a:lnTo>
                <a:lnTo>
                  <a:pt x="30614" y="897"/>
                </a:lnTo>
                <a:lnTo>
                  <a:pt x="30613" y="896"/>
                </a:lnTo>
                <a:lnTo>
                  <a:pt x="30606" y="892"/>
                </a:lnTo>
                <a:lnTo>
                  <a:pt x="30603" y="891"/>
                </a:lnTo>
                <a:lnTo>
                  <a:pt x="30574" y="881"/>
                </a:lnTo>
                <a:lnTo>
                  <a:pt x="30551" y="876"/>
                </a:lnTo>
                <a:lnTo>
                  <a:pt x="30534" y="869"/>
                </a:lnTo>
                <a:lnTo>
                  <a:pt x="30514" y="850"/>
                </a:lnTo>
                <a:lnTo>
                  <a:pt x="30506" y="843"/>
                </a:lnTo>
                <a:lnTo>
                  <a:pt x="30498" y="830"/>
                </a:lnTo>
                <a:lnTo>
                  <a:pt x="30489" y="819"/>
                </a:lnTo>
                <a:lnTo>
                  <a:pt x="30482" y="814"/>
                </a:lnTo>
                <a:lnTo>
                  <a:pt x="30452" y="797"/>
                </a:lnTo>
                <a:lnTo>
                  <a:pt x="30439" y="795"/>
                </a:lnTo>
                <a:lnTo>
                  <a:pt x="30370" y="785"/>
                </a:lnTo>
                <a:lnTo>
                  <a:pt x="30351" y="792"/>
                </a:lnTo>
                <a:lnTo>
                  <a:pt x="30350" y="792"/>
                </a:lnTo>
                <a:lnTo>
                  <a:pt x="30344" y="792"/>
                </a:lnTo>
                <a:lnTo>
                  <a:pt x="30340" y="792"/>
                </a:lnTo>
                <a:lnTo>
                  <a:pt x="30333" y="792"/>
                </a:lnTo>
                <a:lnTo>
                  <a:pt x="30316" y="797"/>
                </a:lnTo>
                <a:lnTo>
                  <a:pt x="30298" y="802"/>
                </a:lnTo>
                <a:lnTo>
                  <a:pt x="30283" y="804"/>
                </a:lnTo>
                <a:lnTo>
                  <a:pt x="30273" y="805"/>
                </a:lnTo>
                <a:lnTo>
                  <a:pt x="30263" y="807"/>
                </a:lnTo>
                <a:lnTo>
                  <a:pt x="30261" y="806"/>
                </a:lnTo>
                <a:lnTo>
                  <a:pt x="30251" y="802"/>
                </a:lnTo>
                <a:lnTo>
                  <a:pt x="30248" y="799"/>
                </a:lnTo>
                <a:lnTo>
                  <a:pt x="30238" y="797"/>
                </a:lnTo>
                <a:lnTo>
                  <a:pt x="30223" y="794"/>
                </a:lnTo>
                <a:lnTo>
                  <a:pt x="30214" y="794"/>
                </a:lnTo>
                <a:lnTo>
                  <a:pt x="30146" y="773"/>
                </a:lnTo>
                <a:lnTo>
                  <a:pt x="30062" y="733"/>
                </a:lnTo>
                <a:lnTo>
                  <a:pt x="30049" y="727"/>
                </a:lnTo>
                <a:lnTo>
                  <a:pt x="30034" y="721"/>
                </a:lnTo>
                <a:lnTo>
                  <a:pt x="30031" y="720"/>
                </a:lnTo>
                <a:lnTo>
                  <a:pt x="29994" y="704"/>
                </a:lnTo>
                <a:lnTo>
                  <a:pt x="29907" y="635"/>
                </a:lnTo>
                <a:lnTo>
                  <a:pt x="29883" y="605"/>
                </a:lnTo>
                <a:lnTo>
                  <a:pt x="29841" y="539"/>
                </a:lnTo>
                <a:lnTo>
                  <a:pt x="29827" y="505"/>
                </a:lnTo>
                <a:lnTo>
                  <a:pt x="29815" y="478"/>
                </a:lnTo>
                <a:lnTo>
                  <a:pt x="29809" y="474"/>
                </a:lnTo>
                <a:lnTo>
                  <a:pt x="29799" y="468"/>
                </a:lnTo>
                <a:lnTo>
                  <a:pt x="29789" y="470"/>
                </a:lnTo>
                <a:lnTo>
                  <a:pt x="29780" y="481"/>
                </a:lnTo>
                <a:lnTo>
                  <a:pt x="29775" y="498"/>
                </a:lnTo>
                <a:lnTo>
                  <a:pt x="29775" y="502"/>
                </a:lnTo>
                <a:lnTo>
                  <a:pt x="29770" y="506"/>
                </a:lnTo>
                <a:lnTo>
                  <a:pt x="29767" y="508"/>
                </a:lnTo>
                <a:lnTo>
                  <a:pt x="29760" y="509"/>
                </a:lnTo>
                <a:lnTo>
                  <a:pt x="29755" y="513"/>
                </a:lnTo>
                <a:lnTo>
                  <a:pt x="29749" y="519"/>
                </a:lnTo>
                <a:lnTo>
                  <a:pt x="29743" y="521"/>
                </a:lnTo>
                <a:lnTo>
                  <a:pt x="29739" y="522"/>
                </a:lnTo>
                <a:lnTo>
                  <a:pt x="29737" y="523"/>
                </a:lnTo>
                <a:lnTo>
                  <a:pt x="29736" y="532"/>
                </a:lnTo>
                <a:lnTo>
                  <a:pt x="29738" y="537"/>
                </a:lnTo>
                <a:lnTo>
                  <a:pt x="29741" y="545"/>
                </a:lnTo>
                <a:lnTo>
                  <a:pt x="29741" y="551"/>
                </a:lnTo>
                <a:lnTo>
                  <a:pt x="29743" y="558"/>
                </a:lnTo>
                <a:lnTo>
                  <a:pt x="29753" y="573"/>
                </a:lnTo>
                <a:lnTo>
                  <a:pt x="29754" y="575"/>
                </a:lnTo>
                <a:lnTo>
                  <a:pt x="29765" y="579"/>
                </a:lnTo>
                <a:lnTo>
                  <a:pt x="29767" y="580"/>
                </a:lnTo>
                <a:lnTo>
                  <a:pt x="29768" y="585"/>
                </a:lnTo>
                <a:lnTo>
                  <a:pt x="29765" y="588"/>
                </a:lnTo>
                <a:lnTo>
                  <a:pt x="29764" y="590"/>
                </a:lnTo>
                <a:lnTo>
                  <a:pt x="29758" y="601"/>
                </a:lnTo>
                <a:lnTo>
                  <a:pt x="29754" y="602"/>
                </a:lnTo>
                <a:lnTo>
                  <a:pt x="29750" y="603"/>
                </a:lnTo>
                <a:lnTo>
                  <a:pt x="29744" y="605"/>
                </a:lnTo>
                <a:lnTo>
                  <a:pt x="29739" y="605"/>
                </a:lnTo>
                <a:lnTo>
                  <a:pt x="29734" y="604"/>
                </a:lnTo>
                <a:lnTo>
                  <a:pt x="29732" y="613"/>
                </a:lnTo>
                <a:lnTo>
                  <a:pt x="29728" y="619"/>
                </a:lnTo>
                <a:lnTo>
                  <a:pt x="29726" y="623"/>
                </a:lnTo>
                <a:lnTo>
                  <a:pt x="29722" y="622"/>
                </a:lnTo>
                <a:lnTo>
                  <a:pt x="29718" y="622"/>
                </a:lnTo>
                <a:lnTo>
                  <a:pt x="29710" y="629"/>
                </a:lnTo>
                <a:lnTo>
                  <a:pt x="29710" y="635"/>
                </a:lnTo>
                <a:lnTo>
                  <a:pt x="29710" y="637"/>
                </a:lnTo>
                <a:lnTo>
                  <a:pt x="29710" y="641"/>
                </a:lnTo>
                <a:lnTo>
                  <a:pt x="29712" y="646"/>
                </a:lnTo>
                <a:lnTo>
                  <a:pt x="29713" y="652"/>
                </a:lnTo>
                <a:lnTo>
                  <a:pt x="29719" y="670"/>
                </a:lnTo>
                <a:lnTo>
                  <a:pt x="29721" y="673"/>
                </a:lnTo>
                <a:lnTo>
                  <a:pt x="29723" y="676"/>
                </a:lnTo>
                <a:lnTo>
                  <a:pt x="29724" y="678"/>
                </a:lnTo>
                <a:lnTo>
                  <a:pt x="29720" y="680"/>
                </a:lnTo>
                <a:lnTo>
                  <a:pt x="29717" y="682"/>
                </a:lnTo>
                <a:lnTo>
                  <a:pt x="29718" y="686"/>
                </a:lnTo>
                <a:lnTo>
                  <a:pt x="29719" y="690"/>
                </a:lnTo>
                <a:lnTo>
                  <a:pt x="29719" y="703"/>
                </a:lnTo>
                <a:lnTo>
                  <a:pt x="29719" y="707"/>
                </a:lnTo>
                <a:lnTo>
                  <a:pt x="29718" y="713"/>
                </a:lnTo>
                <a:lnTo>
                  <a:pt x="29718" y="714"/>
                </a:lnTo>
                <a:lnTo>
                  <a:pt x="29718" y="723"/>
                </a:lnTo>
                <a:lnTo>
                  <a:pt x="29718" y="734"/>
                </a:lnTo>
                <a:lnTo>
                  <a:pt x="29722" y="751"/>
                </a:lnTo>
                <a:lnTo>
                  <a:pt x="29731" y="766"/>
                </a:lnTo>
                <a:lnTo>
                  <a:pt x="29734" y="769"/>
                </a:lnTo>
                <a:lnTo>
                  <a:pt x="29743" y="773"/>
                </a:lnTo>
                <a:lnTo>
                  <a:pt x="29751" y="773"/>
                </a:lnTo>
                <a:lnTo>
                  <a:pt x="29754" y="775"/>
                </a:lnTo>
                <a:lnTo>
                  <a:pt x="29762" y="776"/>
                </a:lnTo>
                <a:lnTo>
                  <a:pt x="29767" y="778"/>
                </a:lnTo>
                <a:lnTo>
                  <a:pt x="29768" y="779"/>
                </a:lnTo>
                <a:lnTo>
                  <a:pt x="29772" y="781"/>
                </a:lnTo>
                <a:lnTo>
                  <a:pt x="29774" y="787"/>
                </a:lnTo>
                <a:lnTo>
                  <a:pt x="29778" y="796"/>
                </a:lnTo>
                <a:lnTo>
                  <a:pt x="29785" y="803"/>
                </a:lnTo>
                <a:lnTo>
                  <a:pt x="29787" y="809"/>
                </a:lnTo>
                <a:lnTo>
                  <a:pt x="29787" y="814"/>
                </a:lnTo>
                <a:lnTo>
                  <a:pt x="29786" y="819"/>
                </a:lnTo>
                <a:lnTo>
                  <a:pt x="29785" y="825"/>
                </a:lnTo>
                <a:lnTo>
                  <a:pt x="29784" y="825"/>
                </a:lnTo>
                <a:lnTo>
                  <a:pt x="29777" y="828"/>
                </a:lnTo>
                <a:lnTo>
                  <a:pt x="29770" y="828"/>
                </a:lnTo>
                <a:lnTo>
                  <a:pt x="29767" y="834"/>
                </a:lnTo>
                <a:lnTo>
                  <a:pt x="29767" y="834"/>
                </a:lnTo>
                <a:lnTo>
                  <a:pt x="29765" y="834"/>
                </a:lnTo>
                <a:lnTo>
                  <a:pt x="29759" y="837"/>
                </a:lnTo>
                <a:lnTo>
                  <a:pt x="29757" y="838"/>
                </a:lnTo>
                <a:lnTo>
                  <a:pt x="29756" y="838"/>
                </a:lnTo>
                <a:lnTo>
                  <a:pt x="29751" y="840"/>
                </a:lnTo>
                <a:lnTo>
                  <a:pt x="29746" y="845"/>
                </a:lnTo>
                <a:lnTo>
                  <a:pt x="29744" y="852"/>
                </a:lnTo>
                <a:lnTo>
                  <a:pt x="29742" y="855"/>
                </a:lnTo>
                <a:lnTo>
                  <a:pt x="29737" y="857"/>
                </a:lnTo>
                <a:lnTo>
                  <a:pt x="29733" y="875"/>
                </a:lnTo>
                <a:lnTo>
                  <a:pt x="29733" y="876"/>
                </a:lnTo>
                <a:lnTo>
                  <a:pt x="29738" y="887"/>
                </a:lnTo>
                <a:lnTo>
                  <a:pt x="29733" y="897"/>
                </a:lnTo>
                <a:lnTo>
                  <a:pt x="29733" y="897"/>
                </a:lnTo>
                <a:lnTo>
                  <a:pt x="29731" y="904"/>
                </a:lnTo>
                <a:lnTo>
                  <a:pt x="29722" y="908"/>
                </a:lnTo>
                <a:lnTo>
                  <a:pt x="29717" y="910"/>
                </a:lnTo>
                <a:lnTo>
                  <a:pt x="29712" y="913"/>
                </a:lnTo>
                <a:lnTo>
                  <a:pt x="29708" y="914"/>
                </a:lnTo>
                <a:lnTo>
                  <a:pt x="29705" y="915"/>
                </a:lnTo>
                <a:lnTo>
                  <a:pt x="29697" y="916"/>
                </a:lnTo>
                <a:lnTo>
                  <a:pt x="29693" y="916"/>
                </a:lnTo>
                <a:lnTo>
                  <a:pt x="29687" y="916"/>
                </a:lnTo>
                <a:lnTo>
                  <a:pt x="29685" y="915"/>
                </a:lnTo>
                <a:lnTo>
                  <a:pt x="29681" y="915"/>
                </a:lnTo>
                <a:lnTo>
                  <a:pt x="29675" y="915"/>
                </a:lnTo>
                <a:lnTo>
                  <a:pt x="29671" y="920"/>
                </a:lnTo>
                <a:lnTo>
                  <a:pt x="29670" y="922"/>
                </a:lnTo>
                <a:lnTo>
                  <a:pt x="29667" y="922"/>
                </a:lnTo>
                <a:lnTo>
                  <a:pt x="29667" y="928"/>
                </a:lnTo>
                <a:lnTo>
                  <a:pt x="29666" y="931"/>
                </a:lnTo>
                <a:lnTo>
                  <a:pt x="29659" y="932"/>
                </a:lnTo>
                <a:lnTo>
                  <a:pt x="29658" y="932"/>
                </a:lnTo>
                <a:lnTo>
                  <a:pt x="29654" y="932"/>
                </a:lnTo>
                <a:lnTo>
                  <a:pt x="29652" y="932"/>
                </a:lnTo>
                <a:lnTo>
                  <a:pt x="29649" y="937"/>
                </a:lnTo>
                <a:lnTo>
                  <a:pt x="29645" y="939"/>
                </a:lnTo>
                <a:lnTo>
                  <a:pt x="29639" y="943"/>
                </a:lnTo>
                <a:lnTo>
                  <a:pt x="29635" y="944"/>
                </a:lnTo>
                <a:lnTo>
                  <a:pt x="29634" y="947"/>
                </a:lnTo>
                <a:lnTo>
                  <a:pt x="29631" y="952"/>
                </a:lnTo>
                <a:lnTo>
                  <a:pt x="29630" y="952"/>
                </a:lnTo>
                <a:lnTo>
                  <a:pt x="29626" y="952"/>
                </a:lnTo>
                <a:lnTo>
                  <a:pt x="29624" y="961"/>
                </a:lnTo>
                <a:lnTo>
                  <a:pt x="29624" y="966"/>
                </a:lnTo>
                <a:lnTo>
                  <a:pt x="29613" y="970"/>
                </a:lnTo>
                <a:lnTo>
                  <a:pt x="29611" y="970"/>
                </a:lnTo>
                <a:lnTo>
                  <a:pt x="29608" y="972"/>
                </a:lnTo>
                <a:lnTo>
                  <a:pt x="29604" y="974"/>
                </a:lnTo>
                <a:lnTo>
                  <a:pt x="29603" y="975"/>
                </a:lnTo>
                <a:lnTo>
                  <a:pt x="29597" y="985"/>
                </a:lnTo>
                <a:lnTo>
                  <a:pt x="29592" y="985"/>
                </a:lnTo>
                <a:lnTo>
                  <a:pt x="29584" y="985"/>
                </a:lnTo>
                <a:lnTo>
                  <a:pt x="29578" y="984"/>
                </a:lnTo>
                <a:lnTo>
                  <a:pt x="29568" y="981"/>
                </a:lnTo>
                <a:lnTo>
                  <a:pt x="29565" y="980"/>
                </a:lnTo>
                <a:lnTo>
                  <a:pt x="29559" y="978"/>
                </a:lnTo>
                <a:lnTo>
                  <a:pt x="29556" y="975"/>
                </a:lnTo>
                <a:lnTo>
                  <a:pt x="29552" y="972"/>
                </a:lnTo>
                <a:lnTo>
                  <a:pt x="29551" y="969"/>
                </a:lnTo>
                <a:lnTo>
                  <a:pt x="29548" y="964"/>
                </a:lnTo>
                <a:lnTo>
                  <a:pt x="29543" y="961"/>
                </a:lnTo>
                <a:lnTo>
                  <a:pt x="29536" y="967"/>
                </a:lnTo>
                <a:lnTo>
                  <a:pt x="29535" y="970"/>
                </a:lnTo>
                <a:lnTo>
                  <a:pt x="29534" y="971"/>
                </a:lnTo>
                <a:lnTo>
                  <a:pt x="29533" y="974"/>
                </a:lnTo>
                <a:lnTo>
                  <a:pt x="29531" y="980"/>
                </a:lnTo>
                <a:lnTo>
                  <a:pt x="29528" y="982"/>
                </a:lnTo>
                <a:lnTo>
                  <a:pt x="29527" y="982"/>
                </a:lnTo>
                <a:lnTo>
                  <a:pt x="29527" y="983"/>
                </a:lnTo>
                <a:lnTo>
                  <a:pt x="29526" y="984"/>
                </a:lnTo>
                <a:lnTo>
                  <a:pt x="29522" y="988"/>
                </a:lnTo>
                <a:lnTo>
                  <a:pt x="29520" y="994"/>
                </a:lnTo>
                <a:lnTo>
                  <a:pt x="29516" y="1002"/>
                </a:lnTo>
                <a:lnTo>
                  <a:pt x="29513" y="1005"/>
                </a:lnTo>
                <a:lnTo>
                  <a:pt x="29510" y="1013"/>
                </a:lnTo>
                <a:lnTo>
                  <a:pt x="29508" y="1013"/>
                </a:lnTo>
                <a:lnTo>
                  <a:pt x="29503" y="1020"/>
                </a:lnTo>
                <a:lnTo>
                  <a:pt x="29501" y="1023"/>
                </a:lnTo>
                <a:lnTo>
                  <a:pt x="29496" y="1023"/>
                </a:lnTo>
                <a:lnTo>
                  <a:pt x="29494" y="1027"/>
                </a:lnTo>
                <a:lnTo>
                  <a:pt x="29490" y="1032"/>
                </a:lnTo>
                <a:lnTo>
                  <a:pt x="29489" y="1037"/>
                </a:lnTo>
                <a:lnTo>
                  <a:pt x="29482" y="1044"/>
                </a:lnTo>
                <a:lnTo>
                  <a:pt x="29481" y="1046"/>
                </a:lnTo>
                <a:lnTo>
                  <a:pt x="29480" y="1046"/>
                </a:lnTo>
                <a:lnTo>
                  <a:pt x="29475" y="1051"/>
                </a:lnTo>
                <a:lnTo>
                  <a:pt x="29475" y="1054"/>
                </a:lnTo>
                <a:lnTo>
                  <a:pt x="29475" y="1056"/>
                </a:lnTo>
                <a:lnTo>
                  <a:pt x="29474" y="1062"/>
                </a:lnTo>
                <a:lnTo>
                  <a:pt x="29466" y="1069"/>
                </a:lnTo>
                <a:lnTo>
                  <a:pt x="29465" y="1073"/>
                </a:lnTo>
                <a:lnTo>
                  <a:pt x="29464" y="1073"/>
                </a:lnTo>
                <a:lnTo>
                  <a:pt x="29460" y="1078"/>
                </a:lnTo>
                <a:lnTo>
                  <a:pt x="29458" y="1079"/>
                </a:lnTo>
                <a:lnTo>
                  <a:pt x="29454" y="1084"/>
                </a:lnTo>
                <a:lnTo>
                  <a:pt x="29451" y="1084"/>
                </a:lnTo>
                <a:lnTo>
                  <a:pt x="29438" y="1088"/>
                </a:lnTo>
                <a:lnTo>
                  <a:pt x="29423" y="1098"/>
                </a:lnTo>
                <a:lnTo>
                  <a:pt x="29415" y="1098"/>
                </a:lnTo>
                <a:lnTo>
                  <a:pt x="29412" y="1098"/>
                </a:lnTo>
                <a:lnTo>
                  <a:pt x="29407" y="1098"/>
                </a:lnTo>
                <a:lnTo>
                  <a:pt x="29399" y="1103"/>
                </a:lnTo>
                <a:lnTo>
                  <a:pt x="29394" y="1103"/>
                </a:lnTo>
                <a:lnTo>
                  <a:pt x="29390" y="1104"/>
                </a:lnTo>
                <a:lnTo>
                  <a:pt x="29386" y="1105"/>
                </a:lnTo>
                <a:lnTo>
                  <a:pt x="29382" y="1105"/>
                </a:lnTo>
                <a:lnTo>
                  <a:pt x="29380" y="1105"/>
                </a:lnTo>
                <a:lnTo>
                  <a:pt x="29377" y="1106"/>
                </a:lnTo>
                <a:lnTo>
                  <a:pt x="29374" y="1110"/>
                </a:lnTo>
                <a:lnTo>
                  <a:pt x="29373" y="1121"/>
                </a:lnTo>
                <a:lnTo>
                  <a:pt x="29377" y="1122"/>
                </a:lnTo>
                <a:lnTo>
                  <a:pt x="29391" y="1141"/>
                </a:lnTo>
                <a:lnTo>
                  <a:pt x="29391" y="1146"/>
                </a:lnTo>
                <a:lnTo>
                  <a:pt x="29389" y="1164"/>
                </a:lnTo>
                <a:lnTo>
                  <a:pt x="29387" y="1176"/>
                </a:lnTo>
                <a:lnTo>
                  <a:pt x="29388" y="1185"/>
                </a:lnTo>
                <a:lnTo>
                  <a:pt x="29389" y="1191"/>
                </a:lnTo>
                <a:lnTo>
                  <a:pt x="29391" y="1196"/>
                </a:lnTo>
                <a:lnTo>
                  <a:pt x="29391" y="1207"/>
                </a:lnTo>
                <a:lnTo>
                  <a:pt x="29388" y="1225"/>
                </a:lnTo>
                <a:lnTo>
                  <a:pt x="29385" y="1229"/>
                </a:lnTo>
                <a:lnTo>
                  <a:pt x="29378" y="1240"/>
                </a:lnTo>
                <a:lnTo>
                  <a:pt x="29374" y="1246"/>
                </a:lnTo>
                <a:lnTo>
                  <a:pt x="29371" y="1248"/>
                </a:lnTo>
                <a:lnTo>
                  <a:pt x="29364" y="1249"/>
                </a:lnTo>
                <a:lnTo>
                  <a:pt x="29360" y="1249"/>
                </a:lnTo>
                <a:lnTo>
                  <a:pt x="29355" y="1249"/>
                </a:lnTo>
                <a:lnTo>
                  <a:pt x="29350" y="1254"/>
                </a:lnTo>
                <a:lnTo>
                  <a:pt x="29345" y="1256"/>
                </a:lnTo>
                <a:lnTo>
                  <a:pt x="29336" y="1258"/>
                </a:lnTo>
                <a:lnTo>
                  <a:pt x="29330" y="1260"/>
                </a:lnTo>
                <a:lnTo>
                  <a:pt x="29328" y="1261"/>
                </a:lnTo>
                <a:lnTo>
                  <a:pt x="29324" y="1264"/>
                </a:lnTo>
                <a:lnTo>
                  <a:pt x="29321" y="1264"/>
                </a:lnTo>
                <a:lnTo>
                  <a:pt x="29319" y="1269"/>
                </a:lnTo>
                <a:lnTo>
                  <a:pt x="29310" y="1282"/>
                </a:lnTo>
                <a:lnTo>
                  <a:pt x="29306" y="1290"/>
                </a:lnTo>
                <a:lnTo>
                  <a:pt x="29305" y="1296"/>
                </a:lnTo>
                <a:lnTo>
                  <a:pt x="29301" y="1302"/>
                </a:lnTo>
                <a:lnTo>
                  <a:pt x="29301" y="1307"/>
                </a:lnTo>
                <a:lnTo>
                  <a:pt x="29304" y="1308"/>
                </a:lnTo>
                <a:lnTo>
                  <a:pt x="29309" y="1313"/>
                </a:lnTo>
                <a:lnTo>
                  <a:pt x="29310" y="1317"/>
                </a:lnTo>
                <a:lnTo>
                  <a:pt x="29310" y="1320"/>
                </a:lnTo>
                <a:lnTo>
                  <a:pt x="29310" y="1326"/>
                </a:lnTo>
                <a:lnTo>
                  <a:pt x="29310" y="1335"/>
                </a:lnTo>
                <a:lnTo>
                  <a:pt x="29310" y="1345"/>
                </a:lnTo>
                <a:lnTo>
                  <a:pt x="29306" y="1358"/>
                </a:lnTo>
                <a:lnTo>
                  <a:pt x="29305" y="1358"/>
                </a:lnTo>
                <a:lnTo>
                  <a:pt x="29299" y="1362"/>
                </a:lnTo>
                <a:lnTo>
                  <a:pt x="29297" y="1363"/>
                </a:lnTo>
                <a:lnTo>
                  <a:pt x="29291" y="1366"/>
                </a:lnTo>
                <a:lnTo>
                  <a:pt x="29284" y="1369"/>
                </a:lnTo>
                <a:lnTo>
                  <a:pt x="29280" y="1370"/>
                </a:lnTo>
                <a:lnTo>
                  <a:pt x="29275" y="1373"/>
                </a:lnTo>
                <a:lnTo>
                  <a:pt x="29271" y="1378"/>
                </a:lnTo>
                <a:lnTo>
                  <a:pt x="29270" y="1380"/>
                </a:lnTo>
                <a:lnTo>
                  <a:pt x="29269" y="1382"/>
                </a:lnTo>
                <a:lnTo>
                  <a:pt x="29264" y="1387"/>
                </a:lnTo>
                <a:lnTo>
                  <a:pt x="29259" y="1396"/>
                </a:lnTo>
                <a:lnTo>
                  <a:pt x="29253" y="1402"/>
                </a:lnTo>
                <a:lnTo>
                  <a:pt x="29254" y="1421"/>
                </a:lnTo>
                <a:lnTo>
                  <a:pt x="29260" y="1431"/>
                </a:lnTo>
                <a:lnTo>
                  <a:pt x="29271" y="1438"/>
                </a:lnTo>
                <a:lnTo>
                  <a:pt x="29278" y="1439"/>
                </a:lnTo>
                <a:lnTo>
                  <a:pt x="29290" y="1445"/>
                </a:lnTo>
                <a:lnTo>
                  <a:pt x="29295" y="1446"/>
                </a:lnTo>
                <a:lnTo>
                  <a:pt x="29300" y="1448"/>
                </a:lnTo>
                <a:lnTo>
                  <a:pt x="29305" y="1452"/>
                </a:lnTo>
                <a:lnTo>
                  <a:pt x="29309" y="1456"/>
                </a:lnTo>
                <a:lnTo>
                  <a:pt x="29310" y="1466"/>
                </a:lnTo>
                <a:lnTo>
                  <a:pt x="29310" y="1472"/>
                </a:lnTo>
                <a:lnTo>
                  <a:pt x="29308" y="1481"/>
                </a:lnTo>
                <a:lnTo>
                  <a:pt x="29307" y="1486"/>
                </a:lnTo>
                <a:lnTo>
                  <a:pt x="29305" y="1493"/>
                </a:lnTo>
                <a:lnTo>
                  <a:pt x="29300" y="1503"/>
                </a:lnTo>
                <a:lnTo>
                  <a:pt x="29299" y="1505"/>
                </a:lnTo>
                <a:lnTo>
                  <a:pt x="29296" y="1510"/>
                </a:lnTo>
                <a:lnTo>
                  <a:pt x="29294" y="1516"/>
                </a:lnTo>
                <a:lnTo>
                  <a:pt x="29292" y="1521"/>
                </a:lnTo>
                <a:lnTo>
                  <a:pt x="29286" y="1534"/>
                </a:lnTo>
                <a:lnTo>
                  <a:pt x="29281" y="1538"/>
                </a:lnTo>
                <a:lnTo>
                  <a:pt x="29274" y="1544"/>
                </a:lnTo>
                <a:lnTo>
                  <a:pt x="29271" y="1546"/>
                </a:lnTo>
                <a:lnTo>
                  <a:pt x="29266" y="1556"/>
                </a:lnTo>
                <a:lnTo>
                  <a:pt x="29263" y="1560"/>
                </a:lnTo>
                <a:lnTo>
                  <a:pt x="29256" y="1566"/>
                </a:lnTo>
                <a:lnTo>
                  <a:pt x="29254" y="1574"/>
                </a:lnTo>
                <a:lnTo>
                  <a:pt x="29250" y="1584"/>
                </a:lnTo>
                <a:lnTo>
                  <a:pt x="29245" y="1590"/>
                </a:lnTo>
                <a:lnTo>
                  <a:pt x="29239" y="1595"/>
                </a:lnTo>
                <a:lnTo>
                  <a:pt x="29235" y="1601"/>
                </a:lnTo>
                <a:lnTo>
                  <a:pt x="29230" y="1614"/>
                </a:lnTo>
                <a:lnTo>
                  <a:pt x="29229" y="1620"/>
                </a:lnTo>
                <a:lnTo>
                  <a:pt x="29228" y="1628"/>
                </a:lnTo>
                <a:lnTo>
                  <a:pt x="29227" y="1634"/>
                </a:lnTo>
                <a:lnTo>
                  <a:pt x="29224" y="1635"/>
                </a:lnTo>
                <a:lnTo>
                  <a:pt x="29219" y="1637"/>
                </a:lnTo>
                <a:lnTo>
                  <a:pt x="29211" y="1640"/>
                </a:lnTo>
                <a:lnTo>
                  <a:pt x="29207" y="1642"/>
                </a:lnTo>
                <a:lnTo>
                  <a:pt x="29198" y="1644"/>
                </a:lnTo>
                <a:lnTo>
                  <a:pt x="29193" y="1644"/>
                </a:lnTo>
                <a:lnTo>
                  <a:pt x="29191" y="1644"/>
                </a:lnTo>
                <a:lnTo>
                  <a:pt x="29184" y="1644"/>
                </a:lnTo>
                <a:lnTo>
                  <a:pt x="29182" y="1643"/>
                </a:lnTo>
                <a:lnTo>
                  <a:pt x="29176" y="1642"/>
                </a:lnTo>
                <a:lnTo>
                  <a:pt x="29170" y="1639"/>
                </a:lnTo>
                <a:lnTo>
                  <a:pt x="29166" y="1639"/>
                </a:lnTo>
                <a:lnTo>
                  <a:pt x="29163" y="1639"/>
                </a:lnTo>
                <a:lnTo>
                  <a:pt x="29161" y="1639"/>
                </a:lnTo>
                <a:lnTo>
                  <a:pt x="29153" y="1637"/>
                </a:lnTo>
                <a:lnTo>
                  <a:pt x="29147" y="1637"/>
                </a:lnTo>
                <a:lnTo>
                  <a:pt x="29141" y="1637"/>
                </a:lnTo>
                <a:lnTo>
                  <a:pt x="29137" y="1638"/>
                </a:lnTo>
                <a:lnTo>
                  <a:pt x="29135" y="1640"/>
                </a:lnTo>
                <a:lnTo>
                  <a:pt x="29132" y="1643"/>
                </a:lnTo>
                <a:lnTo>
                  <a:pt x="29134" y="1646"/>
                </a:lnTo>
                <a:lnTo>
                  <a:pt x="29136" y="1656"/>
                </a:lnTo>
                <a:lnTo>
                  <a:pt x="29136" y="1658"/>
                </a:lnTo>
                <a:lnTo>
                  <a:pt x="29130" y="1668"/>
                </a:lnTo>
                <a:lnTo>
                  <a:pt x="29129" y="1679"/>
                </a:lnTo>
                <a:lnTo>
                  <a:pt x="29129" y="1690"/>
                </a:lnTo>
                <a:lnTo>
                  <a:pt x="29124" y="1695"/>
                </a:lnTo>
                <a:lnTo>
                  <a:pt x="29120" y="1705"/>
                </a:lnTo>
                <a:lnTo>
                  <a:pt x="29120" y="1709"/>
                </a:lnTo>
                <a:lnTo>
                  <a:pt x="29120" y="1714"/>
                </a:lnTo>
                <a:lnTo>
                  <a:pt x="29121" y="1717"/>
                </a:lnTo>
                <a:lnTo>
                  <a:pt x="29124" y="1726"/>
                </a:lnTo>
                <a:lnTo>
                  <a:pt x="29133" y="1744"/>
                </a:lnTo>
                <a:lnTo>
                  <a:pt x="29134" y="1744"/>
                </a:lnTo>
                <a:lnTo>
                  <a:pt x="29140" y="1745"/>
                </a:lnTo>
                <a:lnTo>
                  <a:pt x="29142" y="1745"/>
                </a:lnTo>
                <a:lnTo>
                  <a:pt x="29146" y="1750"/>
                </a:lnTo>
                <a:lnTo>
                  <a:pt x="29146" y="1762"/>
                </a:lnTo>
                <a:lnTo>
                  <a:pt x="29146" y="1774"/>
                </a:lnTo>
                <a:lnTo>
                  <a:pt x="29141" y="1784"/>
                </a:lnTo>
                <a:lnTo>
                  <a:pt x="29137" y="1784"/>
                </a:lnTo>
                <a:lnTo>
                  <a:pt x="29135" y="1787"/>
                </a:lnTo>
                <a:lnTo>
                  <a:pt x="29131" y="1793"/>
                </a:lnTo>
                <a:lnTo>
                  <a:pt x="29131" y="1798"/>
                </a:lnTo>
                <a:lnTo>
                  <a:pt x="29135" y="1813"/>
                </a:lnTo>
                <a:lnTo>
                  <a:pt x="29137" y="1816"/>
                </a:lnTo>
                <a:lnTo>
                  <a:pt x="29139" y="1817"/>
                </a:lnTo>
                <a:lnTo>
                  <a:pt x="29139" y="1825"/>
                </a:lnTo>
                <a:lnTo>
                  <a:pt x="29139" y="1830"/>
                </a:lnTo>
                <a:lnTo>
                  <a:pt x="29137" y="1849"/>
                </a:lnTo>
                <a:lnTo>
                  <a:pt x="29139" y="1851"/>
                </a:lnTo>
                <a:lnTo>
                  <a:pt x="29140" y="1854"/>
                </a:lnTo>
                <a:lnTo>
                  <a:pt x="29140" y="1856"/>
                </a:lnTo>
                <a:lnTo>
                  <a:pt x="29142" y="1861"/>
                </a:lnTo>
                <a:lnTo>
                  <a:pt x="29142" y="1863"/>
                </a:lnTo>
                <a:lnTo>
                  <a:pt x="29142" y="1866"/>
                </a:lnTo>
                <a:lnTo>
                  <a:pt x="29142" y="1870"/>
                </a:lnTo>
                <a:lnTo>
                  <a:pt x="29136" y="1875"/>
                </a:lnTo>
                <a:lnTo>
                  <a:pt x="29134" y="1874"/>
                </a:lnTo>
                <a:lnTo>
                  <a:pt x="29124" y="1872"/>
                </a:lnTo>
                <a:lnTo>
                  <a:pt x="29108" y="1878"/>
                </a:lnTo>
                <a:lnTo>
                  <a:pt x="29103" y="1879"/>
                </a:lnTo>
                <a:lnTo>
                  <a:pt x="29100" y="1881"/>
                </a:lnTo>
                <a:lnTo>
                  <a:pt x="29092" y="1886"/>
                </a:lnTo>
                <a:lnTo>
                  <a:pt x="29090" y="1887"/>
                </a:lnTo>
                <a:lnTo>
                  <a:pt x="29085" y="1891"/>
                </a:lnTo>
                <a:lnTo>
                  <a:pt x="29081" y="1898"/>
                </a:lnTo>
                <a:lnTo>
                  <a:pt x="29072" y="1908"/>
                </a:lnTo>
                <a:lnTo>
                  <a:pt x="29068" y="1911"/>
                </a:lnTo>
                <a:lnTo>
                  <a:pt x="29062" y="1915"/>
                </a:lnTo>
                <a:lnTo>
                  <a:pt x="29055" y="1917"/>
                </a:lnTo>
                <a:lnTo>
                  <a:pt x="29045" y="1925"/>
                </a:lnTo>
                <a:lnTo>
                  <a:pt x="29045" y="1925"/>
                </a:lnTo>
                <a:lnTo>
                  <a:pt x="29040" y="1927"/>
                </a:lnTo>
                <a:lnTo>
                  <a:pt x="29032" y="1936"/>
                </a:lnTo>
                <a:lnTo>
                  <a:pt x="29031" y="1938"/>
                </a:lnTo>
                <a:lnTo>
                  <a:pt x="29027" y="1950"/>
                </a:lnTo>
                <a:lnTo>
                  <a:pt x="29028" y="1958"/>
                </a:lnTo>
                <a:lnTo>
                  <a:pt x="29027" y="1970"/>
                </a:lnTo>
                <a:lnTo>
                  <a:pt x="29023" y="1977"/>
                </a:lnTo>
                <a:lnTo>
                  <a:pt x="29021" y="1981"/>
                </a:lnTo>
                <a:lnTo>
                  <a:pt x="29021" y="1982"/>
                </a:lnTo>
                <a:lnTo>
                  <a:pt x="29020" y="1982"/>
                </a:lnTo>
                <a:lnTo>
                  <a:pt x="29011" y="1975"/>
                </a:lnTo>
                <a:lnTo>
                  <a:pt x="28998" y="1964"/>
                </a:lnTo>
                <a:lnTo>
                  <a:pt x="28988" y="1964"/>
                </a:lnTo>
                <a:lnTo>
                  <a:pt x="28981" y="1964"/>
                </a:lnTo>
                <a:lnTo>
                  <a:pt x="28975" y="1967"/>
                </a:lnTo>
                <a:lnTo>
                  <a:pt x="28972" y="1973"/>
                </a:lnTo>
                <a:lnTo>
                  <a:pt x="28971" y="1975"/>
                </a:lnTo>
                <a:lnTo>
                  <a:pt x="28973" y="1983"/>
                </a:lnTo>
                <a:lnTo>
                  <a:pt x="28973" y="1992"/>
                </a:lnTo>
                <a:lnTo>
                  <a:pt x="28976" y="1996"/>
                </a:lnTo>
                <a:lnTo>
                  <a:pt x="28977" y="2004"/>
                </a:lnTo>
                <a:lnTo>
                  <a:pt x="28980" y="2011"/>
                </a:lnTo>
                <a:lnTo>
                  <a:pt x="28981" y="2013"/>
                </a:lnTo>
                <a:lnTo>
                  <a:pt x="28982" y="2019"/>
                </a:lnTo>
                <a:lnTo>
                  <a:pt x="28982" y="2022"/>
                </a:lnTo>
                <a:lnTo>
                  <a:pt x="28982" y="2027"/>
                </a:lnTo>
                <a:lnTo>
                  <a:pt x="28980" y="2034"/>
                </a:lnTo>
                <a:lnTo>
                  <a:pt x="28980" y="2040"/>
                </a:lnTo>
                <a:lnTo>
                  <a:pt x="28977" y="2040"/>
                </a:lnTo>
                <a:lnTo>
                  <a:pt x="28975" y="2051"/>
                </a:lnTo>
                <a:lnTo>
                  <a:pt x="28971" y="2062"/>
                </a:lnTo>
                <a:lnTo>
                  <a:pt x="28971" y="2066"/>
                </a:lnTo>
                <a:lnTo>
                  <a:pt x="28966" y="2074"/>
                </a:lnTo>
                <a:lnTo>
                  <a:pt x="28956" y="2079"/>
                </a:lnTo>
                <a:lnTo>
                  <a:pt x="28950" y="2089"/>
                </a:lnTo>
                <a:lnTo>
                  <a:pt x="28940" y="2107"/>
                </a:lnTo>
                <a:lnTo>
                  <a:pt x="28939" y="2116"/>
                </a:lnTo>
                <a:lnTo>
                  <a:pt x="28936" y="2120"/>
                </a:lnTo>
                <a:lnTo>
                  <a:pt x="28930" y="2130"/>
                </a:lnTo>
                <a:lnTo>
                  <a:pt x="28927" y="2132"/>
                </a:lnTo>
                <a:lnTo>
                  <a:pt x="28921" y="2136"/>
                </a:lnTo>
                <a:lnTo>
                  <a:pt x="28916" y="2140"/>
                </a:lnTo>
                <a:lnTo>
                  <a:pt x="28910" y="2149"/>
                </a:lnTo>
                <a:lnTo>
                  <a:pt x="28909" y="2151"/>
                </a:lnTo>
                <a:lnTo>
                  <a:pt x="28899" y="2165"/>
                </a:lnTo>
                <a:lnTo>
                  <a:pt x="28892" y="2168"/>
                </a:lnTo>
                <a:lnTo>
                  <a:pt x="28880" y="2179"/>
                </a:lnTo>
                <a:lnTo>
                  <a:pt x="28873" y="2181"/>
                </a:lnTo>
                <a:lnTo>
                  <a:pt x="28868" y="2181"/>
                </a:lnTo>
                <a:lnTo>
                  <a:pt x="28864" y="2181"/>
                </a:lnTo>
                <a:lnTo>
                  <a:pt x="28848" y="2184"/>
                </a:lnTo>
                <a:lnTo>
                  <a:pt x="28847" y="2184"/>
                </a:lnTo>
                <a:lnTo>
                  <a:pt x="28842" y="2183"/>
                </a:lnTo>
                <a:lnTo>
                  <a:pt x="28832" y="2181"/>
                </a:lnTo>
                <a:lnTo>
                  <a:pt x="28818" y="2184"/>
                </a:lnTo>
                <a:lnTo>
                  <a:pt x="28803" y="2192"/>
                </a:lnTo>
                <a:lnTo>
                  <a:pt x="28800" y="2193"/>
                </a:lnTo>
                <a:lnTo>
                  <a:pt x="28790" y="2194"/>
                </a:lnTo>
                <a:lnTo>
                  <a:pt x="28789" y="2195"/>
                </a:lnTo>
                <a:lnTo>
                  <a:pt x="28788" y="2195"/>
                </a:lnTo>
                <a:lnTo>
                  <a:pt x="28780" y="2192"/>
                </a:lnTo>
                <a:lnTo>
                  <a:pt x="28777" y="2190"/>
                </a:lnTo>
                <a:lnTo>
                  <a:pt x="28771" y="2186"/>
                </a:lnTo>
                <a:lnTo>
                  <a:pt x="28770" y="2185"/>
                </a:lnTo>
                <a:lnTo>
                  <a:pt x="28762" y="2175"/>
                </a:lnTo>
                <a:lnTo>
                  <a:pt x="28761" y="2174"/>
                </a:lnTo>
                <a:lnTo>
                  <a:pt x="28757" y="2168"/>
                </a:lnTo>
                <a:lnTo>
                  <a:pt x="28748" y="2166"/>
                </a:lnTo>
                <a:lnTo>
                  <a:pt x="28745" y="2154"/>
                </a:lnTo>
                <a:lnTo>
                  <a:pt x="28745" y="2145"/>
                </a:lnTo>
                <a:lnTo>
                  <a:pt x="28750" y="2142"/>
                </a:lnTo>
                <a:lnTo>
                  <a:pt x="28751" y="2137"/>
                </a:lnTo>
                <a:lnTo>
                  <a:pt x="28751" y="2134"/>
                </a:lnTo>
                <a:lnTo>
                  <a:pt x="28753" y="2133"/>
                </a:lnTo>
                <a:lnTo>
                  <a:pt x="28754" y="2130"/>
                </a:lnTo>
                <a:lnTo>
                  <a:pt x="28756" y="2127"/>
                </a:lnTo>
                <a:lnTo>
                  <a:pt x="28759" y="2124"/>
                </a:lnTo>
                <a:lnTo>
                  <a:pt x="28764" y="2120"/>
                </a:lnTo>
                <a:lnTo>
                  <a:pt x="28770" y="2116"/>
                </a:lnTo>
                <a:lnTo>
                  <a:pt x="28764" y="2104"/>
                </a:lnTo>
                <a:lnTo>
                  <a:pt x="28754" y="2102"/>
                </a:lnTo>
                <a:lnTo>
                  <a:pt x="28751" y="2102"/>
                </a:lnTo>
                <a:lnTo>
                  <a:pt x="28713" y="2097"/>
                </a:lnTo>
                <a:lnTo>
                  <a:pt x="28683" y="2092"/>
                </a:lnTo>
                <a:lnTo>
                  <a:pt x="28674" y="2089"/>
                </a:lnTo>
                <a:lnTo>
                  <a:pt x="28663" y="2086"/>
                </a:lnTo>
                <a:lnTo>
                  <a:pt x="28662" y="2086"/>
                </a:lnTo>
                <a:lnTo>
                  <a:pt x="28649" y="2083"/>
                </a:lnTo>
                <a:lnTo>
                  <a:pt x="28628" y="2090"/>
                </a:lnTo>
                <a:lnTo>
                  <a:pt x="28622" y="2093"/>
                </a:lnTo>
                <a:lnTo>
                  <a:pt x="28620" y="2096"/>
                </a:lnTo>
                <a:lnTo>
                  <a:pt x="28619" y="2098"/>
                </a:lnTo>
                <a:lnTo>
                  <a:pt x="28612" y="2113"/>
                </a:lnTo>
                <a:lnTo>
                  <a:pt x="28610" y="2118"/>
                </a:lnTo>
                <a:lnTo>
                  <a:pt x="28610" y="2121"/>
                </a:lnTo>
                <a:lnTo>
                  <a:pt x="28610" y="2134"/>
                </a:lnTo>
                <a:lnTo>
                  <a:pt x="28610" y="2140"/>
                </a:lnTo>
                <a:lnTo>
                  <a:pt x="28609" y="2142"/>
                </a:lnTo>
                <a:lnTo>
                  <a:pt x="28607" y="2144"/>
                </a:lnTo>
                <a:lnTo>
                  <a:pt x="28602" y="2151"/>
                </a:lnTo>
                <a:lnTo>
                  <a:pt x="28596" y="2156"/>
                </a:lnTo>
                <a:lnTo>
                  <a:pt x="28597" y="2172"/>
                </a:lnTo>
                <a:lnTo>
                  <a:pt x="28604" y="2173"/>
                </a:lnTo>
                <a:lnTo>
                  <a:pt x="28607" y="2178"/>
                </a:lnTo>
                <a:lnTo>
                  <a:pt x="28605" y="2190"/>
                </a:lnTo>
                <a:lnTo>
                  <a:pt x="28602" y="2199"/>
                </a:lnTo>
                <a:lnTo>
                  <a:pt x="28597" y="2205"/>
                </a:lnTo>
                <a:lnTo>
                  <a:pt x="28596" y="2210"/>
                </a:lnTo>
                <a:lnTo>
                  <a:pt x="28594" y="2214"/>
                </a:lnTo>
                <a:lnTo>
                  <a:pt x="28592" y="2219"/>
                </a:lnTo>
                <a:lnTo>
                  <a:pt x="28590" y="2228"/>
                </a:lnTo>
                <a:lnTo>
                  <a:pt x="28584" y="2240"/>
                </a:lnTo>
                <a:lnTo>
                  <a:pt x="28584" y="2242"/>
                </a:lnTo>
                <a:lnTo>
                  <a:pt x="28580" y="2246"/>
                </a:lnTo>
                <a:lnTo>
                  <a:pt x="28576" y="2249"/>
                </a:lnTo>
                <a:lnTo>
                  <a:pt x="28565" y="2254"/>
                </a:lnTo>
                <a:lnTo>
                  <a:pt x="28559" y="2258"/>
                </a:lnTo>
                <a:lnTo>
                  <a:pt x="28539" y="2271"/>
                </a:lnTo>
                <a:lnTo>
                  <a:pt x="28535" y="2272"/>
                </a:lnTo>
                <a:lnTo>
                  <a:pt x="28534" y="2274"/>
                </a:lnTo>
                <a:lnTo>
                  <a:pt x="28530" y="2274"/>
                </a:lnTo>
                <a:lnTo>
                  <a:pt x="28520" y="2279"/>
                </a:lnTo>
                <a:lnTo>
                  <a:pt x="28517" y="2281"/>
                </a:lnTo>
                <a:lnTo>
                  <a:pt x="28510" y="2286"/>
                </a:lnTo>
                <a:lnTo>
                  <a:pt x="28506" y="2294"/>
                </a:lnTo>
                <a:lnTo>
                  <a:pt x="28502" y="2303"/>
                </a:lnTo>
                <a:lnTo>
                  <a:pt x="28499" y="2303"/>
                </a:lnTo>
                <a:lnTo>
                  <a:pt x="28492" y="2310"/>
                </a:lnTo>
                <a:lnTo>
                  <a:pt x="28489" y="2313"/>
                </a:lnTo>
                <a:lnTo>
                  <a:pt x="28488" y="2315"/>
                </a:lnTo>
                <a:lnTo>
                  <a:pt x="28474" y="2330"/>
                </a:lnTo>
                <a:lnTo>
                  <a:pt x="28465" y="2331"/>
                </a:lnTo>
                <a:lnTo>
                  <a:pt x="28462" y="2333"/>
                </a:lnTo>
                <a:lnTo>
                  <a:pt x="28458" y="2337"/>
                </a:lnTo>
                <a:lnTo>
                  <a:pt x="28453" y="2339"/>
                </a:lnTo>
                <a:lnTo>
                  <a:pt x="28452" y="2342"/>
                </a:lnTo>
                <a:lnTo>
                  <a:pt x="28445" y="2348"/>
                </a:lnTo>
                <a:lnTo>
                  <a:pt x="28442" y="2350"/>
                </a:lnTo>
                <a:lnTo>
                  <a:pt x="28437" y="2355"/>
                </a:lnTo>
                <a:lnTo>
                  <a:pt x="28437" y="2355"/>
                </a:lnTo>
                <a:lnTo>
                  <a:pt x="28433" y="2360"/>
                </a:lnTo>
                <a:lnTo>
                  <a:pt x="28432" y="2362"/>
                </a:lnTo>
                <a:lnTo>
                  <a:pt x="28427" y="2366"/>
                </a:lnTo>
                <a:lnTo>
                  <a:pt x="28426" y="2367"/>
                </a:lnTo>
                <a:lnTo>
                  <a:pt x="28422" y="2369"/>
                </a:lnTo>
                <a:lnTo>
                  <a:pt x="28419" y="2373"/>
                </a:lnTo>
                <a:lnTo>
                  <a:pt x="28412" y="2377"/>
                </a:lnTo>
                <a:lnTo>
                  <a:pt x="28409" y="2379"/>
                </a:lnTo>
                <a:lnTo>
                  <a:pt x="28399" y="2380"/>
                </a:lnTo>
                <a:lnTo>
                  <a:pt x="28394" y="2379"/>
                </a:lnTo>
                <a:lnTo>
                  <a:pt x="28390" y="2379"/>
                </a:lnTo>
                <a:lnTo>
                  <a:pt x="28385" y="2379"/>
                </a:lnTo>
                <a:lnTo>
                  <a:pt x="28384" y="2379"/>
                </a:lnTo>
                <a:lnTo>
                  <a:pt x="28374" y="2384"/>
                </a:lnTo>
                <a:lnTo>
                  <a:pt x="28366" y="2384"/>
                </a:lnTo>
                <a:lnTo>
                  <a:pt x="28365" y="2384"/>
                </a:lnTo>
                <a:lnTo>
                  <a:pt x="28361" y="2383"/>
                </a:lnTo>
                <a:lnTo>
                  <a:pt x="28354" y="2381"/>
                </a:lnTo>
                <a:lnTo>
                  <a:pt x="28345" y="2389"/>
                </a:lnTo>
                <a:lnTo>
                  <a:pt x="28343" y="2391"/>
                </a:lnTo>
                <a:lnTo>
                  <a:pt x="28341" y="2391"/>
                </a:lnTo>
                <a:lnTo>
                  <a:pt x="28335" y="2390"/>
                </a:lnTo>
                <a:lnTo>
                  <a:pt x="28329" y="2390"/>
                </a:lnTo>
                <a:lnTo>
                  <a:pt x="28328" y="2395"/>
                </a:lnTo>
                <a:lnTo>
                  <a:pt x="28322" y="2398"/>
                </a:lnTo>
                <a:lnTo>
                  <a:pt x="28318" y="2399"/>
                </a:lnTo>
                <a:lnTo>
                  <a:pt x="28317" y="2402"/>
                </a:lnTo>
                <a:lnTo>
                  <a:pt x="28314" y="2413"/>
                </a:lnTo>
                <a:lnTo>
                  <a:pt x="28314" y="2415"/>
                </a:lnTo>
                <a:lnTo>
                  <a:pt x="28314" y="2420"/>
                </a:lnTo>
                <a:lnTo>
                  <a:pt x="28314" y="2430"/>
                </a:lnTo>
                <a:lnTo>
                  <a:pt x="28316" y="2439"/>
                </a:lnTo>
                <a:lnTo>
                  <a:pt x="28319" y="2449"/>
                </a:lnTo>
                <a:lnTo>
                  <a:pt x="28323" y="2455"/>
                </a:lnTo>
                <a:lnTo>
                  <a:pt x="28327" y="2459"/>
                </a:lnTo>
                <a:lnTo>
                  <a:pt x="28329" y="2461"/>
                </a:lnTo>
                <a:lnTo>
                  <a:pt x="28332" y="2468"/>
                </a:lnTo>
                <a:lnTo>
                  <a:pt x="28334" y="2471"/>
                </a:lnTo>
                <a:lnTo>
                  <a:pt x="28338" y="2479"/>
                </a:lnTo>
                <a:lnTo>
                  <a:pt x="28343" y="2485"/>
                </a:lnTo>
                <a:lnTo>
                  <a:pt x="28354" y="2498"/>
                </a:lnTo>
                <a:lnTo>
                  <a:pt x="28357" y="2508"/>
                </a:lnTo>
                <a:lnTo>
                  <a:pt x="28359" y="2510"/>
                </a:lnTo>
                <a:lnTo>
                  <a:pt x="28365" y="2519"/>
                </a:lnTo>
                <a:lnTo>
                  <a:pt x="28371" y="2522"/>
                </a:lnTo>
                <a:lnTo>
                  <a:pt x="28379" y="2527"/>
                </a:lnTo>
                <a:lnTo>
                  <a:pt x="28384" y="2531"/>
                </a:lnTo>
                <a:lnTo>
                  <a:pt x="28391" y="2540"/>
                </a:lnTo>
                <a:lnTo>
                  <a:pt x="28393" y="2553"/>
                </a:lnTo>
                <a:lnTo>
                  <a:pt x="28394" y="2556"/>
                </a:lnTo>
                <a:lnTo>
                  <a:pt x="28391" y="2560"/>
                </a:lnTo>
                <a:lnTo>
                  <a:pt x="28388" y="2566"/>
                </a:lnTo>
                <a:lnTo>
                  <a:pt x="28383" y="2572"/>
                </a:lnTo>
                <a:lnTo>
                  <a:pt x="28378" y="2581"/>
                </a:lnTo>
                <a:lnTo>
                  <a:pt x="28373" y="2586"/>
                </a:lnTo>
                <a:lnTo>
                  <a:pt x="28369" y="2604"/>
                </a:lnTo>
                <a:lnTo>
                  <a:pt x="28364" y="2612"/>
                </a:lnTo>
                <a:lnTo>
                  <a:pt x="28358" y="2626"/>
                </a:lnTo>
                <a:lnTo>
                  <a:pt x="28358" y="2634"/>
                </a:lnTo>
                <a:lnTo>
                  <a:pt x="28358" y="2638"/>
                </a:lnTo>
                <a:lnTo>
                  <a:pt x="28361" y="2647"/>
                </a:lnTo>
                <a:lnTo>
                  <a:pt x="28366" y="2656"/>
                </a:lnTo>
                <a:lnTo>
                  <a:pt x="28371" y="2668"/>
                </a:lnTo>
                <a:lnTo>
                  <a:pt x="28374" y="2673"/>
                </a:lnTo>
                <a:lnTo>
                  <a:pt x="28379" y="2686"/>
                </a:lnTo>
                <a:lnTo>
                  <a:pt x="28380" y="2700"/>
                </a:lnTo>
                <a:lnTo>
                  <a:pt x="28380" y="2710"/>
                </a:lnTo>
                <a:lnTo>
                  <a:pt x="28373" y="2714"/>
                </a:lnTo>
                <a:lnTo>
                  <a:pt x="28369" y="2715"/>
                </a:lnTo>
                <a:lnTo>
                  <a:pt x="28360" y="2725"/>
                </a:lnTo>
                <a:lnTo>
                  <a:pt x="28359" y="2726"/>
                </a:lnTo>
                <a:lnTo>
                  <a:pt x="28356" y="2730"/>
                </a:lnTo>
                <a:lnTo>
                  <a:pt x="28353" y="2734"/>
                </a:lnTo>
                <a:lnTo>
                  <a:pt x="28348" y="2741"/>
                </a:lnTo>
                <a:lnTo>
                  <a:pt x="28345" y="2742"/>
                </a:lnTo>
                <a:lnTo>
                  <a:pt x="28342" y="2744"/>
                </a:lnTo>
                <a:lnTo>
                  <a:pt x="28337" y="2754"/>
                </a:lnTo>
                <a:lnTo>
                  <a:pt x="28337" y="2761"/>
                </a:lnTo>
                <a:lnTo>
                  <a:pt x="28337" y="2762"/>
                </a:lnTo>
                <a:lnTo>
                  <a:pt x="28347" y="2772"/>
                </a:lnTo>
                <a:lnTo>
                  <a:pt x="28353" y="2773"/>
                </a:lnTo>
                <a:lnTo>
                  <a:pt x="28363" y="2778"/>
                </a:lnTo>
                <a:lnTo>
                  <a:pt x="28371" y="2780"/>
                </a:lnTo>
                <a:lnTo>
                  <a:pt x="28375" y="2784"/>
                </a:lnTo>
                <a:lnTo>
                  <a:pt x="28378" y="2784"/>
                </a:lnTo>
                <a:lnTo>
                  <a:pt x="28388" y="2783"/>
                </a:lnTo>
                <a:lnTo>
                  <a:pt x="28396" y="2773"/>
                </a:lnTo>
                <a:lnTo>
                  <a:pt x="28406" y="2768"/>
                </a:lnTo>
                <a:lnTo>
                  <a:pt x="28414" y="2771"/>
                </a:lnTo>
                <a:lnTo>
                  <a:pt x="28421" y="2772"/>
                </a:lnTo>
                <a:lnTo>
                  <a:pt x="28422" y="2772"/>
                </a:lnTo>
                <a:lnTo>
                  <a:pt x="28424" y="2772"/>
                </a:lnTo>
                <a:lnTo>
                  <a:pt x="28429" y="2772"/>
                </a:lnTo>
                <a:lnTo>
                  <a:pt x="28430" y="2773"/>
                </a:lnTo>
                <a:lnTo>
                  <a:pt x="28435" y="2773"/>
                </a:lnTo>
                <a:lnTo>
                  <a:pt x="28439" y="2771"/>
                </a:lnTo>
                <a:lnTo>
                  <a:pt x="28442" y="2769"/>
                </a:lnTo>
                <a:lnTo>
                  <a:pt x="28442" y="2766"/>
                </a:lnTo>
                <a:lnTo>
                  <a:pt x="28438" y="2745"/>
                </a:lnTo>
                <a:lnTo>
                  <a:pt x="28440" y="2741"/>
                </a:lnTo>
                <a:lnTo>
                  <a:pt x="28441" y="2739"/>
                </a:lnTo>
                <a:lnTo>
                  <a:pt x="28443" y="2737"/>
                </a:lnTo>
                <a:lnTo>
                  <a:pt x="28448" y="2732"/>
                </a:lnTo>
                <a:lnTo>
                  <a:pt x="28455" y="2727"/>
                </a:lnTo>
                <a:lnTo>
                  <a:pt x="28461" y="2724"/>
                </a:lnTo>
                <a:lnTo>
                  <a:pt x="28466" y="2718"/>
                </a:lnTo>
                <a:lnTo>
                  <a:pt x="28468" y="2715"/>
                </a:lnTo>
                <a:lnTo>
                  <a:pt x="28471" y="2711"/>
                </a:lnTo>
                <a:lnTo>
                  <a:pt x="28476" y="2704"/>
                </a:lnTo>
                <a:lnTo>
                  <a:pt x="28481" y="2696"/>
                </a:lnTo>
                <a:lnTo>
                  <a:pt x="28487" y="2685"/>
                </a:lnTo>
                <a:lnTo>
                  <a:pt x="28487" y="2678"/>
                </a:lnTo>
                <a:lnTo>
                  <a:pt x="28487" y="2673"/>
                </a:lnTo>
                <a:lnTo>
                  <a:pt x="28491" y="2661"/>
                </a:lnTo>
                <a:lnTo>
                  <a:pt x="28498" y="2656"/>
                </a:lnTo>
                <a:lnTo>
                  <a:pt x="28499" y="2656"/>
                </a:lnTo>
                <a:lnTo>
                  <a:pt x="28505" y="2659"/>
                </a:lnTo>
                <a:lnTo>
                  <a:pt x="28509" y="2659"/>
                </a:lnTo>
                <a:lnTo>
                  <a:pt x="28515" y="2673"/>
                </a:lnTo>
                <a:lnTo>
                  <a:pt x="28513" y="2684"/>
                </a:lnTo>
                <a:lnTo>
                  <a:pt x="28513" y="2691"/>
                </a:lnTo>
                <a:lnTo>
                  <a:pt x="28510" y="2696"/>
                </a:lnTo>
                <a:lnTo>
                  <a:pt x="28510" y="2706"/>
                </a:lnTo>
                <a:lnTo>
                  <a:pt x="28510" y="2709"/>
                </a:lnTo>
                <a:lnTo>
                  <a:pt x="28513" y="2713"/>
                </a:lnTo>
                <a:lnTo>
                  <a:pt x="28514" y="2731"/>
                </a:lnTo>
                <a:lnTo>
                  <a:pt x="28514" y="2732"/>
                </a:lnTo>
                <a:lnTo>
                  <a:pt x="28514" y="2733"/>
                </a:lnTo>
                <a:lnTo>
                  <a:pt x="28517" y="2741"/>
                </a:lnTo>
                <a:lnTo>
                  <a:pt x="28519" y="2747"/>
                </a:lnTo>
                <a:lnTo>
                  <a:pt x="28523" y="2749"/>
                </a:lnTo>
                <a:lnTo>
                  <a:pt x="28530" y="2750"/>
                </a:lnTo>
                <a:lnTo>
                  <a:pt x="28537" y="2751"/>
                </a:lnTo>
                <a:lnTo>
                  <a:pt x="28548" y="2763"/>
                </a:lnTo>
                <a:lnTo>
                  <a:pt x="28544" y="2766"/>
                </a:lnTo>
                <a:lnTo>
                  <a:pt x="28540" y="2772"/>
                </a:lnTo>
                <a:lnTo>
                  <a:pt x="28539" y="2777"/>
                </a:lnTo>
                <a:lnTo>
                  <a:pt x="28538" y="2785"/>
                </a:lnTo>
                <a:lnTo>
                  <a:pt x="28537" y="2792"/>
                </a:lnTo>
                <a:lnTo>
                  <a:pt x="28530" y="2803"/>
                </a:lnTo>
                <a:lnTo>
                  <a:pt x="28529" y="2809"/>
                </a:lnTo>
                <a:lnTo>
                  <a:pt x="28529" y="2812"/>
                </a:lnTo>
                <a:lnTo>
                  <a:pt x="28532" y="2825"/>
                </a:lnTo>
                <a:lnTo>
                  <a:pt x="28533" y="2828"/>
                </a:lnTo>
                <a:lnTo>
                  <a:pt x="28537" y="2838"/>
                </a:lnTo>
                <a:lnTo>
                  <a:pt x="28545" y="2847"/>
                </a:lnTo>
                <a:lnTo>
                  <a:pt x="28550" y="2849"/>
                </a:lnTo>
                <a:lnTo>
                  <a:pt x="28555" y="2866"/>
                </a:lnTo>
                <a:lnTo>
                  <a:pt x="28555" y="2871"/>
                </a:lnTo>
                <a:lnTo>
                  <a:pt x="28555" y="2872"/>
                </a:lnTo>
                <a:lnTo>
                  <a:pt x="28558" y="2882"/>
                </a:lnTo>
                <a:lnTo>
                  <a:pt x="28561" y="2895"/>
                </a:lnTo>
                <a:lnTo>
                  <a:pt x="28561" y="2901"/>
                </a:lnTo>
                <a:lnTo>
                  <a:pt x="28563" y="2906"/>
                </a:lnTo>
                <a:lnTo>
                  <a:pt x="28566" y="2918"/>
                </a:lnTo>
                <a:lnTo>
                  <a:pt x="28576" y="2930"/>
                </a:lnTo>
                <a:lnTo>
                  <a:pt x="28612" y="2942"/>
                </a:lnTo>
                <a:lnTo>
                  <a:pt x="28606" y="2942"/>
                </a:lnTo>
                <a:lnTo>
                  <a:pt x="28612" y="2944"/>
                </a:lnTo>
                <a:lnTo>
                  <a:pt x="28618" y="2945"/>
                </a:lnTo>
                <a:lnTo>
                  <a:pt x="28626" y="2950"/>
                </a:lnTo>
                <a:lnTo>
                  <a:pt x="28626" y="2951"/>
                </a:lnTo>
                <a:lnTo>
                  <a:pt x="28632" y="2957"/>
                </a:lnTo>
                <a:lnTo>
                  <a:pt x="28641" y="2965"/>
                </a:lnTo>
                <a:lnTo>
                  <a:pt x="28646" y="2969"/>
                </a:lnTo>
                <a:lnTo>
                  <a:pt x="28652" y="2972"/>
                </a:lnTo>
                <a:lnTo>
                  <a:pt x="28652" y="2972"/>
                </a:lnTo>
                <a:lnTo>
                  <a:pt x="28667" y="2974"/>
                </a:lnTo>
                <a:lnTo>
                  <a:pt x="28676" y="2977"/>
                </a:lnTo>
                <a:lnTo>
                  <a:pt x="28692" y="2983"/>
                </a:lnTo>
                <a:lnTo>
                  <a:pt x="28705" y="2988"/>
                </a:lnTo>
                <a:lnTo>
                  <a:pt x="28708" y="2988"/>
                </a:lnTo>
                <a:lnTo>
                  <a:pt x="28719" y="2990"/>
                </a:lnTo>
                <a:lnTo>
                  <a:pt x="28736" y="2986"/>
                </a:lnTo>
                <a:lnTo>
                  <a:pt x="28746" y="2984"/>
                </a:lnTo>
                <a:lnTo>
                  <a:pt x="28771" y="2965"/>
                </a:lnTo>
                <a:lnTo>
                  <a:pt x="28784" y="2948"/>
                </a:lnTo>
                <a:lnTo>
                  <a:pt x="28793" y="2933"/>
                </a:lnTo>
                <a:lnTo>
                  <a:pt x="28800" y="2927"/>
                </a:lnTo>
                <a:lnTo>
                  <a:pt x="28807" y="2906"/>
                </a:lnTo>
                <a:lnTo>
                  <a:pt x="28816" y="2880"/>
                </a:lnTo>
                <a:lnTo>
                  <a:pt x="28820" y="2865"/>
                </a:lnTo>
                <a:lnTo>
                  <a:pt x="28822" y="2860"/>
                </a:lnTo>
                <a:lnTo>
                  <a:pt x="28820" y="2845"/>
                </a:lnTo>
                <a:lnTo>
                  <a:pt x="28819" y="2834"/>
                </a:lnTo>
                <a:lnTo>
                  <a:pt x="28819" y="2817"/>
                </a:lnTo>
                <a:lnTo>
                  <a:pt x="28821" y="2813"/>
                </a:lnTo>
                <a:lnTo>
                  <a:pt x="28829" y="2795"/>
                </a:lnTo>
                <a:lnTo>
                  <a:pt x="28830" y="2794"/>
                </a:lnTo>
                <a:lnTo>
                  <a:pt x="28836" y="2786"/>
                </a:lnTo>
                <a:lnTo>
                  <a:pt x="28844" y="2776"/>
                </a:lnTo>
                <a:lnTo>
                  <a:pt x="28857" y="2774"/>
                </a:lnTo>
                <a:lnTo>
                  <a:pt x="28875" y="2780"/>
                </a:lnTo>
                <a:lnTo>
                  <a:pt x="28890" y="2794"/>
                </a:lnTo>
                <a:lnTo>
                  <a:pt x="28897" y="2814"/>
                </a:lnTo>
                <a:lnTo>
                  <a:pt x="28899" y="2822"/>
                </a:lnTo>
                <a:lnTo>
                  <a:pt x="28900" y="2833"/>
                </a:lnTo>
                <a:lnTo>
                  <a:pt x="28903" y="2863"/>
                </a:lnTo>
                <a:lnTo>
                  <a:pt x="28904" y="2876"/>
                </a:lnTo>
                <a:lnTo>
                  <a:pt x="28904" y="2890"/>
                </a:lnTo>
                <a:lnTo>
                  <a:pt x="28903" y="2895"/>
                </a:lnTo>
                <a:lnTo>
                  <a:pt x="28898" y="2921"/>
                </a:lnTo>
                <a:lnTo>
                  <a:pt x="28897" y="2929"/>
                </a:lnTo>
                <a:lnTo>
                  <a:pt x="28893" y="2943"/>
                </a:lnTo>
                <a:lnTo>
                  <a:pt x="28892" y="2947"/>
                </a:lnTo>
                <a:lnTo>
                  <a:pt x="28886" y="2967"/>
                </a:lnTo>
                <a:lnTo>
                  <a:pt x="28876" y="3003"/>
                </a:lnTo>
                <a:lnTo>
                  <a:pt x="28866" y="3023"/>
                </a:lnTo>
                <a:lnTo>
                  <a:pt x="28856" y="3030"/>
                </a:lnTo>
                <a:lnTo>
                  <a:pt x="28842" y="3039"/>
                </a:lnTo>
                <a:lnTo>
                  <a:pt x="28842" y="3039"/>
                </a:lnTo>
                <a:lnTo>
                  <a:pt x="28834" y="3042"/>
                </a:lnTo>
                <a:lnTo>
                  <a:pt x="28827" y="3044"/>
                </a:lnTo>
                <a:lnTo>
                  <a:pt x="28815" y="3049"/>
                </a:lnTo>
                <a:lnTo>
                  <a:pt x="28802" y="3049"/>
                </a:lnTo>
                <a:lnTo>
                  <a:pt x="28792" y="3049"/>
                </a:lnTo>
                <a:lnTo>
                  <a:pt x="28780" y="3049"/>
                </a:lnTo>
                <a:lnTo>
                  <a:pt x="28772" y="3049"/>
                </a:lnTo>
                <a:lnTo>
                  <a:pt x="28762" y="3051"/>
                </a:lnTo>
                <a:lnTo>
                  <a:pt x="28753" y="3056"/>
                </a:lnTo>
                <a:lnTo>
                  <a:pt x="28746" y="3058"/>
                </a:lnTo>
                <a:lnTo>
                  <a:pt x="28743" y="3059"/>
                </a:lnTo>
                <a:lnTo>
                  <a:pt x="28735" y="3066"/>
                </a:lnTo>
                <a:lnTo>
                  <a:pt x="28723" y="3068"/>
                </a:lnTo>
                <a:lnTo>
                  <a:pt x="28713" y="3078"/>
                </a:lnTo>
                <a:lnTo>
                  <a:pt x="28708" y="3083"/>
                </a:lnTo>
                <a:lnTo>
                  <a:pt x="28678" y="3102"/>
                </a:lnTo>
                <a:lnTo>
                  <a:pt x="28675" y="3105"/>
                </a:lnTo>
                <a:lnTo>
                  <a:pt x="28671" y="3109"/>
                </a:lnTo>
                <a:lnTo>
                  <a:pt x="28653" y="3124"/>
                </a:lnTo>
                <a:lnTo>
                  <a:pt x="28643" y="3133"/>
                </a:lnTo>
                <a:lnTo>
                  <a:pt x="28631" y="3136"/>
                </a:lnTo>
                <a:lnTo>
                  <a:pt x="28618" y="3153"/>
                </a:lnTo>
                <a:lnTo>
                  <a:pt x="28604" y="3160"/>
                </a:lnTo>
                <a:lnTo>
                  <a:pt x="28590" y="3198"/>
                </a:lnTo>
                <a:lnTo>
                  <a:pt x="28587" y="3203"/>
                </a:lnTo>
                <a:lnTo>
                  <a:pt x="28581" y="3224"/>
                </a:lnTo>
                <a:lnTo>
                  <a:pt x="28582" y="3236"/>
                </a:lnTo>
                <a:lnTo>
                  <a:pt x="28584" y="3255"/>
                </a:lnTo>
                <a:lnTo>
                  <a:pt x="28585" y="3267"/>
                </a:lnTo>
                <a:lnTo>
                  <a:pt x="28590" y="3272"/>
                </a:lnTo>
                <a:lnTo>
                  <a:pt x="28597" y="3286"/>
                </a:lnTo>
                <a:lnTo>
                  <a:pt x="28606" y="3294"/>
                </a:lnTo>
                <a:lnTo>
                  <a:pt x="28610" y="3302"/>
                </a:lnTo>
                <a:lnTo>
                  <a:pt x="28617" y="3312"/>
                </a:lnTo>
                <a:lnTo>
                  <a:pt x="28622" y="3324"/>
                </a:lnTo>
                <a:lnTo>
                  <a:pt x="28625" y="3338"/>
                </a:lnTo>
                <a:lnTo>
                  <a:pt x="28628" y="3355"/>
                </a:lnTo>
                <a:lnTo>
                  <a:pt x="28632" y="3367"/>
                </a:lnTo>
                <a:lnTo>
                  <a:pt x="28635" y="3372"/>
                </a:lnTo>
                <a:lnTo>
                  <a:pt x="28636" y="3384"/>
                </a:lnTo>
                <a:lnTo>
                  <a:pt x="28636" y="3396"/>
                </a:lnTo>
                <a:lnTo>
                  <a:pt x="28636" y="3409"/>
                </a:lnTo>
                <a:lnTo>
                  <a:pt x="28636" y="3415"/>
                </a:lnTo>
                <a:lnTo>
                  <a:pt x="28636" y="3432"/>
                </a:lnTo>
                <a:lnTo>
                  <a:pt x="28635" y="3437"/>
                </a:lnTo>
                <a:lnTo>
                  <a:pt x="28633" y="3444"/>
                </a:lnTo>
                <a:lnTo>
                  <a:pt x="28633" y="3461"/>
                </a:lnTo>
                <a:lnTo>
                  <a:pt x="28633" y="3469"/>
                </a:lnTo>
                <a:lnTo>
                  <a:pt x="28630" y="3483"/>
                </a:lnTo>
                <a:lnTo>
                  <a:pt x="28627" y="3488"/>
                </a:lnTo>
                <a:lnTo>
                  <a:pt x="28620" y="3497"/>
                </a:lnTo>
                <a:lnTo>
                  <a:pt x="28611" y="3511"/>
                </a:lnTo>
                <a:lnTo>
                  <a:pt x="28607" y="3514"/>
                </a:lnTo>
                <a:lnTo>
                  <a:pt x="28595" y="3526"/>
                </a:lnTo>
                <a:lnTo>
                  <a:pt x="28589" y="3540"/>
                </a:lnTo>
                <a:lnTo>
                  <a:pt x="28586" y="3546"/>
                </a:lnTo>
                <a:lnTo>
                  <a:pt x="28578" y="3560"/>
                </a:lnTo>
                <a:lnTo>
                  <a:pt x="28577" y="3561"/>
                </a:lnTo>
                <a:lnTo>
                  <a:pt x="28571" y="3580"/>
                </a:lnTo>
                <a:lnTo>
                  <a:pt x="28557" y="3607"/>
                </a:lnTo>
                <a:lnTo>
                  <a:pt x="28555" y="3611"/>
                </a:lnTo>
                <a:lnTo>
                  <a:pt x="28549" y="3632"/>
                </a:lnTo>
                <a:lnTo>
                  <a:pt x="28543" y="3670"/>
                </a:lnTo>
                <a:lnTo>
                  <a:pt x="28538" y="3684"/>
                </a:lnTo>
                <a:lnTo>
                  <a:pt x="28537" y="3705"/>
                </a:lnTo>
                <a:lnTo>
                  <a:pt x="28537" y="3708"/>
                </a:lnTo>
                <a:lnTo>
                  <a:pt x="28537" y="3726"/>
                </a:lnTo>
                <a:lnTo>
                  <a:pt x="28538" y="3748"/>
                </a:lnTo>
                <a:lnTo>
                  <a:pt x="28538" y="3767"/>
                </a:lnTo>
                <a:lnTo>
                  <a:pt x="28545" y="3797"/>
                </a:lnTo>
                <a:lnTo>
                  <a:pt x="28541" y="3840"/>
                </a:lnTo>
                <a:lnTo>
                  <a:pt x="28537" y="3852"/>
                </a:lnTo>
                <a:lnTo>
                  <a:pt x="28537" y="3854"/>
                </a:lnTo>
                <a:lnTo>
                  <a:pt x="28537" y="3856"/>
                </a:lnTo>
                <a:lnTo>
                  <a:pt x="28535" y="3862"/>
                </a:lnTo>
                <a:lnTo>
                  <a:pt x="28534" y="3865"/>
                </a:lnTo>
                <a:lnTo>
                  <a:pt x="28523" y="3887"/>
                </a:lnTo>
                <a:lnTo>
                  <a:pt x="28523" y="3895"/>
                </a:lnTo>
                <a:lnTo>
                  <a:pt x="28523" y="3895"/>
                </a:lnTo>
                <a:lnTo>
                  <a:pt x="28520" y="3924"/>
                </a:lnTo>
                <a:lnTo>
                  <a:pt x="28510" y="3938"/>
                </a:lnTo>
                <a:lnTo>
                  <a:pt x="28507" y="3946"/>
                </a:lnTo>
                <a:lnTo>
                  <a:pt x="28499" y="3964"/>
                </a:lnTo>
                <a:lnTo>
                  <a:pt x="28496" y="3972"/>
                </a:lnTo>
                <a:lnTo>
                  <a:pt x="28493" y="3983"/>
                </a:lnTo>
                <a:lnTo>
                  <a:pt x="28496" y="4004"/>
                </a:lnTo>
                <a:lnTo>
                  <a:pt x="28497" y="4013"/>
                </a:lnTo>
                <a:lnTo>
                  <a:pt x="28501" y="4025"/>
                </a:lnTo>
                <a:lnTo>
                  <a:pt x="28502" y="4030"/>
                </a:lnTo>
                <a:lnTo>
                  <a:pt x="28505" y="4042"/>
                </a:lnTo>
                <a:lnTo>
                  <a:pt x="28510" y="4057"/>
                </a:lnTo>
                <a:lnTo>
                  <a:pt x="28519" y="4075"/>
                </a:lnTo>
                <a:lnTo>
                  <a:pt x="28559" y="4140"/>
                </a:lnTo>
                <a:lnTo>
                  <a:pt x="28563" y="4148"/>
                </a:lnTo>
                <a:lnTo>
                  <a:pt x="28566" y="4155"/>
                </a:lnTo>
                <a:lnTo>
                  <a:pt x="28579" y="4171"/>
                </a:lnTo>
                <a:lnTo>
                  <a:pt x="28582" y="4185"/>
                </a:lnTo>
                <a:lnTo>
                  <a:pt x="28595" y="4206"/>
                </a:lnTo>
                <a:lnTo>
                  <a:pt x="28600" y="4219"/>
                </a:lnTo>
                <a:lnTo>
                  <a:pt x="28604" y="4239"/>
                </a:lnTo>
                <a:lnTo>
                  <a:pt x="28604" y="4257"/>
                </a:lnTo>
                <a:lnTo>
                  <a:pt x="28605" y="4273"/>
                </a:lnTo>
                <a:lnTo>
                  <a:pt x="28605" y="4275"/>
                </a:lnTo>
                <a:lnTo>
                  <a:pt x="28600" y="4288"/>
                </a:lnTo>
                <a:lnTo>
                  <a:pt x="28592" y="4296"/>
                </a:lnTo>
                <a:lnTo>
                  <a:pt x="28586" y="4300"/>
                </a:lnTo>
                <a:lnTo>
                  <a:pt x="28571" y="4307"/>
                </a:lnTo>
                <a:lnTo>
                  <a:pt x="28560" y="4314"/>
                </a:lnTo>
                <a:lnTo>
                  <a:pt x="28554" y="4319"/>
                </a:lnTo>
                <a:lnTo>
                  <a:pt x="28545" y="4324"/>
                </a:lnTo>
                <a:lnTo>
                  <a:pt x="28538" y="4325"/>
                </a:lnTo>
                <a:lnTo>
                  <a:pt x="28533" y="4325"/>
                </a:lnTo>
                <a:lnTo>
                  <a:pt x="28530" y="4327"/>
                </a:lnTo>
                <a:lnTo>
                  <a:pt x="28525" y="4330"/>
                </a:lnTo>
                <a:lnTo>
                  <a:pt x="28517" y="4335"/>
                </a:lnTo>
                <a:lnTo>
                  <a:pt x="28507" y="4346"/>
                </a:lnTo>
                <a:lnTo>
                  <a:pt x="28507" y="4351"/>
                </a:lnTo>
                <a:lnTo>
                  <a:pt x="28507" y="4352"/>
                </a:lnTo>
                <a:lnTo>
                  <a:pt x="28507" y="4369"/>
                </a:lnTo>
                <a:lnTo>
                  <a:pt x="28509" y="4380"/>
                </a:lnTo>
                <a:lnTo>
                  <a:pt x="28514" y="4390"/>
                </a:lnTo>
                <a:lnTo>
                  <a:pt x="28517" y="4396"/>
                </a:lnTo>
                <a:lnTo>
                  <a:pt x="28524" y="4405"/>
                </a:lnTo>
                <a:lnTo>
                  <a:pt x="28534" y="4418"/>
                </a:lnTo>
                <a:lnTo>
                  <a:pt x="28535" y="4422"/>
                </a:lnTo>
                <a:lnTo>
                  <a:pt x="28538" y="4425"/>
                </a:lnTo>
                <a:lnTo>
                  <a:pt x="28550" y="4435"/>
                </a:lnTo>
                <a:lnTo>
                  <a:pt x="28560" y="4439"/>
                </a:lnTo>
                <a:lnTo>
                  <a:pt x="28577" y="4443"/>
                </a:lnTo>
                <a:lnTo>
                  <a:pt x="28589" y="4447"/>
                </a:lnTo>
                <a:lnTo>
                  <a:pt x="28601" y="4451"/>
                </a:lnTo>
                <a:lnTo>
                  <a:pt x="28618" y="4455"/>
                </a:lnTo>
                <a:lnTo>
                  <a:pt x="28620" y="4458"/>
                </a:lnTo>
                <a:lnTo>
                  <a:pt x="28623" y="4465"/>
                </a:lnTo>
                <a:lnTo>
                  <a:pt x="28628" y="4472"/>
                </a:lnTo>
                <a:lnTo>
                  <a:pt x="28632" y="4481"/>
                </a:lnTo>
                <a:lnTo>
                  <a:pt x="28638" y="4486"/>
                </a:lnTo>
                <a:lnTo>
                  <a:pt x="28646" y="4492"/>
                </a:lnTo>
                <a:lnTo>
                  <a:pt x="28662" y="4495"/>
                </a:lnTo>
                <a:lnTo>
                  <a:pt x="28668" y="4495"/>
                </a:lnTo>
                <a:lnTo>
                  <a:pt x="28674" y="4495"/>
                </a:lnTo>
                <a:lnTo>
                  <a:pt x="28677" y="4495"/>
                </a:lnTo>
                <a:lnTo>
                  <a:pt x="28681" y="4494"/>
                </a:lnTo>
                <a:lnTo>
                  <a:pt x="28692" y="4492"/>
                </a:lnTo>
                <a:lnTo>
                  <a:pt x="28715" y="4476"/>
                </a:lnTo>
                <a:lnTo>
                  <a:pt x="28744" y="4477"/>
                </a:lnTo>
                <a:lnTo>
                  <a:pt x="28750" y="4477"/>
                </a:lnTo>
                <a:lnTo>
                  <a:pt x="28754" y="4477"/>
                </a:lnTo>
                <a:lnTo>
                  <a:pt x="28755" y="4477"/>
                </a:lnTo>
                <a:lnTo>
                  <a:pt x="28766" y="4477"/>
                </a:lnTo>
                <a:lnTo>
                  <a:pt x="28776" y="4480"/>
                </a:lnTo>
                <a:lnTo>
                  <a:pt x="28781" y="4482"/>
                </a:lnTo>
                <a:lnTo>
                  <a:pt x="28784" y="4482"/>
                </a:lnTo>
                <a:lnTo>
                  <a:pt x="28786" y="4482"/>
                </a:lnTo>
                <a:lnTo>
                  <a:pt x="28801" y="4494"/>
                </a:lnTo>
                <a:lnTo>
                  <a:pt x="28801" y="4494"/>
                </a:lnTo>
                <a:lnTo>
                  <a:pt x="28800" y="4510"/>
                </a:lnTo>
                <a:lnTo>
                  <a:pt x="28800" y="4517"/>
                </a:lnTo>
                <a:lnTo>
                  <a:pt x="28801" y="4522"/>
                </a:lnTo>
                <a:lnTo>
                  <a:pt x="28806" y="4540"/>
                </a:lnTo>
                <a:lnTo>
                  <a:pt x="28806" y="4540"/>
                </a:lnTo>
                <a:lnTo>
                  <a:pt x="28821" y="4573"/>
                </a:lnTo>
                <a:lnTo>
                  <a:pt x="28847" y="4588"/>
                </a:lnTo>
                <a:lnTo>
                  <a:pt x="28867" y="4598"/>
                </a:lnTo>
                <a:lnTo>
                  <a:pt x="28888" y="4607"/>
                </a:lnTo>
                <a:lnTo>
                  <a:pt x="28889" y="4608"/>
                </a:lnTo>
                <a:lnTo>
                  <a:pt x="28892" y="4610"/>
                </a:lnTo>
                <a:lnTo>
                  <a:pt x="28899" y="4615"/>
                </a:lnTo>
                <a:lnTo>
                  <a:pt x="28907" y="4621"/>
                </a:lnTo>
                <a:lnTo>
                  <a:pt x="28909" y="4623"/>
                </a:lnTo>
                <a:lnTo>
                  <a:pt x="28909" y="4626"/>
                </a:lnTo>
                <a:lnTo>
                  <a:pt x="28911" y="4641"/>
                </a:lnTo>
                <a:lnTo>
                  <a:pt x="28911" y="4646"/>
                </a:lnTo>
                <a:lnTo>
                  <a:pt x="28908" y="4650"/>
                </a:lnTo>
                <a:lnTo>
                  <a:pt x="28897" y="4662"/>
                </a:lnTo>
                <a:lnTo>
                  <a:pt x="28892" y="4669"/>
                </a:lnTo>
                <a:lnTo>
                  <a:pt x="28874" y="4688"/>
                </a:lnTo>
                <a:lnTo>
                  <a:pt x="28855" y="4713"/>
                </a:lnTo>
                <a:lnTo>
                  <a:pt x="28844" y="4730"/>
                </a:lnTo>
                <a:lnTo>
                  <a:pt x="28838" y="4738"/>
                </a:lnTo>
                <a:lnTo>
                  <a:pt x="28834" y="4758"/>
                </a:lnTo>
                <a:lnTo>
                  <a:pt x="28837" y="4770"/>
                </a:lnTo>
                <a:lnTo>
                  <a:pt x="28837" y="4772"/>
                </a:lnTo>
                <a:lnTo>
                  <a:pt x="28840" y="4779"/>
                </a:lnTo>
                <a:lnTo>
                  <a:pt x="28841" y="4784"/>
                </a:lnTo>
                <a:lnTo>
                  <a:pt x="28851" y="4819"/>
                </a:lnTo>
                <a:lnTo>
                  <a:pt x="28850" y="4828"/>
                </a:lnTo>
                <a:lnTo>
                  <a:pt x="28849" y="4846"/>
                </a:lnTo>
                <a:lnTo>
                  <a:pt x="28839" y="4877"/>
                </a:lnTo>
                <a:lnTo>
                  <a:pt x="28827" y="4905"/>
                </a:lnTo>
                <a:lnTo>
                  <a:pt x="28818" y="4935"/>
                </a:lnTo>
                <a:lnTo>
                  <a:pt x="28812" y="4968"/>
                </a:lnTo>
                <a:lnTo>
                  <a:pt x="28801" y="4986"/>
                </a:lnTo>
                <a:lnTo>
                  <a:pt x="28801" y="5006"/>
                </a:lnTo>
                <a:lnTo>
                  <a:pt x="28797" y="5021"/>
                </a:lnTo>
                <a:lnTo>
                  <a:pt x="28797" y="5023"/>
                </a:lnTo>
                <a:lnTo>
                  <a:pt x="28794" y="5030"/>
                </a:lnTo>
                <a:lnTo>
                  <a:pt x="28792" y="5034"/>
                </a:lnTo>
                <a:lnTo>
                  <a:pt x="28791" y="5035"/>
                </a:lnTo>
                <a:lnTo>
                  <a:pt x="28789" y="5039"/>
                </a:lnTo>
                <a:lnTo>
                  <a:pt x="28781" y="5042"/>
                </a:lnTo>
                <a:lnTo>
                  <a:pt x="28771" y="5045"/>
                </a:lnTo>
                <a:lnTo>
                  <a:pt x="28762" y="5045"/>
                </a:lnTo>
                <a:lnTo>
                  <a:pt x="28757" y="5045"/>
                </a:lnTo>
                <a:lnTo>
                  <a:pt x="28751" y="5045"/>
                </a:lnTo>
                <a:lnTo>
                  <a:pt x="28746" y="5045"/>
                </a:lnTo>
                <a:lnTo>
                  <a:pt x="28741" y="5045"/>
                </a:lnTo>
                <a:lnTo>
                  <a:pt x="28740" y="5046"/>
                </a:lnTo>
                <a:lnTo>
                  <a:pt x="28731" y="5048"/>
                </a:lnTo>
                <a:lnTo>
                  <a:pt x="28726" y="5052"/>
                </a:lnTo>
                <a:lnTo>
                  <a:pt x="28724" y="5053"/>
                </a:lnTo>
                <a:lnTo>
                  <a:pt x="28714" y="5056"/>
                </a:lnTo>
                <a:lnTo>
                  <a:pt x="28709" y="5062"/>
                </a:lnTo>
                <a:lnTo>
                  <a:pt x="28698" y="5064"/>
                </a:lnTo>
                <a:lnTo>
                  <a:pt x="28692" y="5063"/>
                </a:lnTo>
                <a:lnTo>
                  <a:pt x="28687" y="5053"/>
                </a:lnTo>
                <a:lnTo>
                  <a:pt x="28679" y="5051"/>
                </a:lnTo>
                <a:lnTo>
                  <a:pt x="28678" y="5051"/>
                </a:lnTo>
                <a:lnTo>
                  <a:pt x="28671" y="5051"/>
                </a:lnTo>
                <a:lnTo>
                  <a:pt x="28669" y="5068"/>
                </a:lnTo>
                <a:lnTo>
                  <a:pt x="28676" y="5073"/>
                </a:lnTo>
                <a:lnTo>
                  <a:pt x="28672" y="5080"/>
                </a:lnTo>
                <a:lnTo>
                  <a:pt x="28663" y="5089"/>
                </a:lnTo>
                <a:lnTo>
                  <a:pt x="28654" y="5098"/>
                </a:lnTo>
                <a:lnTo>
                  <a:pt x="28654" y="5099"/>
                </a:lnTo>
                <a:lnTo>
                  <a:pt x="28652" y="5106"/>
                </a:lnTo>
                <a:lnTo>
                  <a:pt x="28647" y="5110"/>
                </a:lnTo>
                <a:lnTo>
                  <a:pt x="28643" y="5112"/>
                </a:lnTo>
                <a:lnTo>
                  <a:pt x="28641" y="5124"/>
                </a:lnTo>
                <a:lnTo>
                  <a:pt x="28634" y="5131"/>
                </a:lnTo>
                <a:lnTo>
                  <a:pt x="28631" y="5133"/>
                </a:lnTo>
                <a:lnTo>
                  <a:pt x="28628" y="5142"/>
                </a:lnTo>
                <a:lnTo>
                  <a:pt x="28628" y="5145"/>
                </a:lnTo>
                <a:lnTo>
                  <a:pt x="28628" y="5157"/>
                </a:lnTo>
                <a:lnTo>
                  <a:pt x="28627" y="5161"/>
                </a:lnTo>
                <a:lnTo>
                  <a:pt x="28625" y="5164"/>
                </a:lnTo>
                <a:lnTo>
                  <a:pt x="28620" y="5170"/>
                </a:lnTo>
                <a:lnTo>
                  <a:pt x="28610" y="5177"/>
                </a:lnTo>
                <a:lnTo>
                  <a:pt x="28606" y="5179"/>
                </a:lnTo>
                <a:lnTo>
                  <a:pt x="28600" y="5181"/>
                </a:lnTo>
                <a:lnTo>
                  <a:pt x="28590" y="5185"/>
                </a:lnTo>
                <a:lnTo>
                  <a:pt x="28585" y="5188"/>
                </a:lnTo>
                <a:lnTo>
                  <a:pt x="28579" y="5193"/>
                </a:lnTo>
                <a:lnTo>
                  <a:pt x="28576" y="5200"/>
                </a:lnTo>
                <a:lnTo>
                  <a:pt x="28577" y="5208"/>
                </a:lnTo>
                <a:lnTo>
                  <a:pt x="28582" y="5233"/>
                </a:lnTo>
                <a:lnTo>
                  <a:pt x="28585" y="5244"/>
                </a:lnTo>
                <a:lnTo>
                  <a:pt x="28583" y="5246"/>
                </a:lnTo>
                <a:lnTo>
                  <a:pt x="28576" y="5253"/>
                </a:lnTo>
                <a:lnTo>
                  <a:pt x="28565" y="5257"/>
                </a:lnTo>
                <a:lnTo>
                  <a:pt x="28558" y="5264"/>
                </a:lnTo>
                <a:lnTo>
                  <a:pt x="28554" y="5269"/>
                </a:lnTo>
                <a:lnTo>
                  <a:pt x="28548" y="5269"/>
                </a:lnTo>
                <a:lnTo>
                  <a:pt x="28545" y="5271"/>
                </a:lnTo>
                <a:lnTo>
                  <a:pt x="28539" y="5276"/>
                </a:lnTo>
                <a:lnTo>
                  <a:pt x="28539" y="5281"/>
                </a:lnTo>
                <a:lnTo>
                  <a:pt x="28540" y="5294"/>
                </a:lnTo>
                <a:lnTo>
                  <a:pt x="28541" y="5295"/>
                </a:lnTo>
                <a:lnTo>
                  <a:pt x="28543" y="5297"/>
                </a:lnTo>
                <a:lnTo>
                  <a:pt x="28540" y="5304"/>
                </a:lnTo>
                <a:lnTo>
                  <a:pt x="28538" y="5311"/>
                </a:lnTo>
                <a:lnTo>
                  <a:pt x="28529" y="5320"/>
                </a:lnTo>
                <a:lnTo>
                  <a:pt x="28529" y="5321"/>
                </a:lnTo>
                <a:lnTo>
                  <a:pt x="28529" y="5328"/>
                </a:lnTo>
                <a:lnTo>
                  <a:pt x="28545" y="5351"/>
                </a:lnTo>
                <a:lnTo>
                  <a:pt x="28554" y="5357"/>
                </a:lnTo>
                <a:lnTo>
                  <a:pt x="28565" y="5364"/>
                </a:lnTo>
                <a:lnTo>
                  <a:pt x="28579" y="5376"/>
                </a:lnTo>
                <a:lnTo>
                  <a:pt x="28590" y="5388"/>
                </a:lnTo>
                <a:lnTo>
                  <a:pt x="28602" y="5396"/>
                </a:lnTo>
                <a:lnTo>
                  <a:pt x="28606" y="5403"/>
                </a:lnTo>
                <a:lnTo>
                  <a:pt x="28610" y="5420"/>
                </a:lnTo>
                <a:lnTo>
                  <a:pt x="28611" y="5426"/>
                </a:lnTo>
                <a:lnTo>
                  <a:pt x="28611" y="5445"/>
                </a:lnTo>
                <a:lnTo>
                  <a:pt x="28607" y="5461"/>
                </a:lnTo>
                <a:lnTo>
                  <a:pt x="28605" y="5476"/>
                </a:lnTo>
                <a:lnTo>
                  <a:pt x="28599" y="5498"/>
                </a:lnTo>
                <a:lnTo>
                  <a:pt x="28597" y="5505"/>
                </a:lnTo>
                <a:lnTo>
                  <a:pt x="28588" y="5517"/>
                </a:lnTo>
                <a:lnTo>
                  <a:pt x="28587" y="5520"/>
                </a:lnTo>
                <a:lnTo>
                  <a:pt x="28581" y="5531"/>
                </a:lnTo>
                <a:lnTo>
                  <a:pt x="28585" y="5542"/>
                </a:lnTo>
                <a:lnTo>
                  <a:pt x="28592" y="5568"/>
                </a:lnTo>
                <a:lnTo>
                  <a:pt x="28599" y="5600"/>
                </a:lnTo>
                <a:lnTo>
                  <a:pt x="28610" y="5627"/>
                </a:lnTo>
                <a:lnTo>
                  <a:pt x="28620" y="5645"/>
                </a:lnTo>
                <a:lnTo>
                  <a:pt x="28632" y="5663"/>
                </a:lnTo>
                <a:lnTo>
                  <a:pt x="28634" y="5669"/>
                </a:lnTo>
                <a:lnTo>
                  <a:pt x="28639" y="5680"/>
                </a:lnTo>
                <a:lnTo>
                  <a:pt x="28642" y="5687"/>
                </a:lnTo>
                <a:lnTo>
                  <a:pt x="28642" y="5694"/>
                </a:lnTo>
                <a:lnTo>
                  <a:pt x="28642" y="5720"/>
                </a:lnTo>
                <a:lnTo>
                  <a:pt x="28637" y="5729"/>
                </a:lnTo>
                <a:lnTo>
                  <a:pt x="28626" y="5747"/>
                </a:lnTo>
                <a:lnTo>
                  <a:pt x="28618" y="5762"/>
                </a:lnTo>
                <a:lnTo>
                  <a:pt x="28578" y="5790"/>
                </a:lnTo>
                <a:lnTo>
                  <a:pt x="28560" y="5806"/>
                </a:lnTo>
                <a:lnTo>
                  <a:pt x="28551" y="5812"/>
                </a:lnTo>
                <a:lnTo>
                  <a:pt x="28538" y="5821"/>
                </a:lnTo>
                <a:lnTo>
                  <a:pt x="28535" y="5823"/>
                </a:lnTo>
                <a:lnTo>
                  <a:pt x="28506" y="5826"/>
                </a:lnTo>
                <a:lnTo>
                  <a:pt x="28501" y="5827"/>
                </a:lnTo>
                <a:lnTo>
                  <a:pt x="28476" y="5835"/>
                </a:lnTo>
                <a:lnTo>
                  <a:pt x="28462" y="5847"/>
                </a:lnTo>
                <a:lnTo>
                  <a:pt x="28446" y="5863"/>
                </a:lnTo>
                <a:lnTo>
                  <a:pt x="28446" y="5864"/>
                </a:lnTo>
                <a:lnTo>
                  <a:pt x="28426" y="5890"/>
                </a:lnTo>
                <a:lnTo>
                  <a:pt x="28404" y="5893"/>
                </a:lnTo>
                <a:lnTo>
                  <a:pt x="28398" y="5876"/>
                </a:lnTo>
                <a:lnTo>
                  <a:pt x="28394" y="5868"/>
                </a:lnTo>
                <a:lnTo>
                  <a:pt x="28392" y="5864"/>
                </a:lnTo>
                <a:lnTo>
                  <a:pt x="28391" y="5850"/>
                </a:lnTo>
                <a:lnTo>
                  <a:pt x="28390" y="5846"/>
                </a:lnTo>
                <a:lnTo>
                  <a:pt x="28388" y="5833"/>
                </a:lnTo>
                <a:lnTo>
                  <a:pt x="28383" y="5825"/>
                </a:lnTo>
                <a:lnTo>
                  <a:pt x="28355" y="5825"/>
                </a:lnTo>
                <a:lnTo>
                  <a:pt x="28336" y="5826"/>
                </a:lnTo>
                <a:lnTo>
                  <a:pt x="28321" y="5842"/>
                </a:lnTo>
                <a:lnTo>
                  <a:pt x="28316" y="5864"/>
                </a:lnTo>
                <a:lnTo>
                  <a:pt x="28305" y="5892"/>
                </a:lnTo>
                <a:lnTo>
                  <a:pt x="28290" y="5916"/>
                </a:lnTo>
                <a:lnTo>
                  <a:pt x="28266" y="5931"/>
                </a:lnTo>
                <a:lnTo>
                  <a:pt x="28264" y="5932"/>
                </a:lnTo>
                <a:lnTo>
                  <a:pt x="28235" y="5936"/>
                </a:lnTo>
                <a:lnTo>
                  <a:pt x="28200" y="5944"/>
                </a:lnTo>
                <a:lnTo>
                  <a:pt x="28175" y="5949"/>
                </a:lnTo>
                <a:lnTo>
                  <a:pt x="28154" y="5956"/>
                </a:lnTo>
                <a:lnTo>
                  <a:pt x="28125" y="5969"/>
                </a:lnTo>
                <a:lnTo>
                  <a:pt x="28103" y="5975"/>
                </a:lnTo>
                <a:lnTo>
                  <a:pt x="28085" y="5984"/>
                </a:lnTo>
                <a:lnTo>
                  <a:pt x="28081" y="5992"/>
                </a:lnTo>
                <a:lnTo>
                  <a:pt x="28071" y="6009"/>
                </a:lnTo>
                <a:lnTo>
                  <a:pt x="28065" y="6009"/>
                </a:lnTo>
                <a:lnTo>
                  <a:pt x="28049" y="6009"/>
                </a:lnTo>
                <a:lnTo>
                  <a:pt x="28038" y="5998"/>
                </a:lnTo>
                <a:lnTo>
                  <a:pt x="28035" y="5995"/>
                </a:lnTo>
                <a:lnTo>
                  <a:pt x="28034" y="5988"/>
                </a:lnTo>
                <a:lnTo>
                  <a:pt x="28033" y="5979"/>
                </a:lnTo>
                <a:lnTo>
                  <a:pt x="28033" y="5955"/>
                </a:lnTo>
                <a:lnTo>
                  <a:pt x="28034" y="5941"/>
                </a:lnTo>
                <a:lnTo>
                  <a:pt x="28027" y="5928"/>
                </a:lnTo>
                <a:lnTo>
                  <a:pt x="28015" y="5926"/>
                </a:lnTo>
                <a:lnTo>
                  <a:pt x="28003" y="5921"/>
                </a:lnTo>
                <a:lnTo>
                  <a:pt x="28000" y="5910"/>
                </a:lnTo>
                <a:lnTo>
                  <a:pt x="27999" y="5909"/>
                </a:lnTo>
                <a:lnTo>
                  <a:pt x="27994" y="5897"/>
                </a:lnTo>
                <a:lnTo>
                  <a:pt x="27982" y="5881"/>
                </a:lnTo>
                <a:lnTo>
                  <a:pt x="27970" y="5875"/>
                </a:lnTo>
                <a:lnTo>
                  <a:pt x="27946" y="5884"/>
                </a:lnTo>
                <a:lnTo>
                  <a:pt x="27944" y="5885"/>
                </a:lnTo>
                <a:lnTo>
                  <a:pt x="27944" y="5885"/>
                </a:lnTo>
                <a:lnTo>
                  <a:pt x="27926" y="5893"/>
                </a:lnTo>
                <a:lnTo>
                  <a:pt x="27908" y="5888"/>
                </a:lnTo>
                <a:lnTo>
                  <a:pt x="27905" y="5887"/>
                </a:lnTo>
                <a:lnTo>
                  <a:pt x="27880" y="5878"/>
                </a:lnTo>
                <a:lnTo>
                  <a:pt x="27877" y="5876"/>
                </a:lnTo>
                <a:lnTo>
                  <a:pt x="27869" y="5871"/>
                </a:lnTo>
                <a:lnTo>
                  <a:pt x="27856" y="5861"/>
                </a:lnTo>
                <a:lnTo>
                  <a:pt x="27844" y="5858"/>
                </a:lnTo>
                <a:lnTo>
                  <a:pt x="27844" y="5857"/>
                </a:lnTo>
                <a:lnTo>
                  <a:pt x="27841" y="5859"/>
                </a:lnTo>
                <a:lnTo>
                  <a:pt x="27832" y="5865"/>
                </a:lnTo>
                <a:lnTo>
                  <a:pt x="27826" y="5879"/>
                </a:lnTo>
                <a:lnTo>
                  <a:pt x="27825" y="5880"/>
                </a:lnTo>
                <a:lnTo>
                  <a:pt x="27822" y="5881"/>
                </a:lnTo>
                <a:lnTo>
                  <a:pt x="27814" y="5882"/>
                </a:lnTo>
                <a:lnTo>
                  <a:pt x="27808" y="5866"/>
                </a:lnTo>
                <a:lnTo>
                  <a:pt x="27790" y="5859"/>
                </a:lnTo>
                <a:lnTo>
                  <a:pt x="27766" y="5861"/>
                </a:lnTo>
                <a:lnTo>
                  <a:pt x="27761" y="5862"/>
                </a:lnTo>
                <a:lnTo>
                  <a:pt x="27757" y="5864"/>
                </a:lnTo>
                <a:lnTo>
                  <a:pt x="27746" y="5870"/>
                </a:lnTo>
                <a:lnTo>
                  <a:pt x="27744" y="5871"/>
                </a:lnTo>
                <a:lnTo>
                  <a:pt x="27743" y="5872"/>
                </a:lnTo>
                <a:lnTo>
                  <a:pt x="27742" y="5872"/>
                </a:lnTo>
                <a:lnTo>
                  <a:pt x="27740" y="5871"/>
                </a:lnTo>
                <a:lnTo>
                  <a:pt x="27735" y="5870"/>
                </a:lnTo>
                <a:lnTo>
                  <a:pt x="27734" y="5870"/>
                </a:lnTo>
                <a:lnTo>
                  <a:pt x="27733" y="5870"/>
                </a:lnTo>
                <a:lnTo>
                  <a:pt x="27729" y="5869"/>
                </a:lnTo>
                <a:lnTo>
                  <a:pt x="27725" y="5867"/>
                </a:lnTo>
                <a:lnTo>
                  <a:pt x="27711" y="5862"/>
                </a:lnTo>
                <a:lnTo>
                  <a:pt x="27702" y="5867"/>
                </a:lnTo>
                <a:lnTo>
                  <a:pt x="27699" y="5889"/>
                </a:lnTo>
                <a:lnTo>
                  <a:pt x="27701" y="5900"/>
                </a:lnTo>
                <a:lnTo>
                  <a:pt x="27702" y="5904"/>
                </a:lnTo>
                <a:lnTo>
                  <a:pt x="27713" y="5927"/>
                </a:lnTo>
                <a:lnTo>
                  <a:pt x="27722" y="5944"/>
                </a:lnTo>
                <a:lnTo>
                  <a:pt x="27732" y="5960"/>
                </a:lnTo>
                <a:lnTo>
                  <a:pt x="27731" y="5963"/>
                </a:lnTo>
                <a:lnTo>
                  <a:pt x="27726" y="5978"/>
                </a:lnTo>
                <a:lnTo>
                  <a:pt x="27719" y="5989"/>
                </a:lnTo>
                <a:lnTo>
                  <a:pt x="27711" y="6001"/>
                </a:lnTo>
                <a:lnTo>
                  <a:pt x="27707" y="6015"/>
                </a:lnTo>
                <a:lnTo>
                  <a:pt x="27707" y="6017"/>
                </a:lnTo>
                <a:lnTo>
                  <a:pt x="27700" y="6027"/>
                </a:lnTo>
                <a:lnTo>
                  <a:pt x="27694" y="6035"/>
                </a:lnTo>
                <a:lnTo>
                  <a:pt x="27680" y="6035"/>
                </a:lnTo>
                <a:lnTo>
                  <a:pt x="27673" y="6020"/>
                </a:lnTo>
                <a:lnTo>
                  <a:pt x="27673" y="6016"/>
                </a:lnTo>
                <a:lnTo>
                  <a:pt x="27674" y="6004"/>
                </a:lnTo>
                <a:lnTo>
                  <a:pt x="27685" y="5995"/>
                </a:lnTo>
                <a:lnTo>
                  <a:pt x="27687" y="5991"/>
                </a:lnTo>
                <a:lnTo>
                  <a:pt x="27692" y="5982"/>
                </a:lnTo>
                <a:lnTo>
                  <a:pt x="27686" y="5976"/>
                </a:lnTo>
                <a:lnTo>
                  <a:pt x="27673" y="5975"/>
                </a:lnTo>
                <a:lnTo>
                  <a:pt x="27665" y="5967"/>
                </a:lnTo>
                <a:lnTo>
                  <a:pt x="27658" y="5963"/>
                </a:lnTo>
                <a:lnTo>
                  <a:pt x="27649" y="5963"/>
                </a:lnTo>
                <a:lnTo>
                  <a:pt x="27635" y="5972"/>
                </a:lnTo>
                <a:lnTo>
                  <a:pt x="27634" y="5973"/>
                </a:lnTo>
                <a:lnTo>
                  <a:pt x="27633" y="5973"/>
                </a:lnTo>
                <a:lnTo>
                  <a:pt x="27629" y="5974"/>
                </a:lnTo>
                <a:lnTo>
                  <a:pt x="27628" y="5974"/>
                </a:lnTo>
                <a:lnTo>
                  <a:pt x="27627" y="5974"/>
                </a:lnTo>
                <a:lnTo>
                  <a:pt x="27617" y="5976"/>
                </a:lnTo>
                <a:lnTo>
                  <a:pt x="27599" y="5971"/>
                </a:lnTo>
                <a:lnTo>
                  <a:pt x="27584" y="5970"/>
                </a:lnTo>
                <a:lnTo>
                  <a:pt x="27567" y="5969"/>
                </a:lnTo>
                <a:lnTo>
                  <a:pt x="27556" y="5981"/>
                </a:lnTo>
                <a:lnTo>
                  <a:pt x="27555" y="5982"/>
                </a:lnTo>
                <a:lnTo>
                  <a:pt x="27554" y="5984"/>
                </a:lnTo>
                <a:lnTo>
                  <a:pt x="27547" y="5987"/>
                </a:lnTo>
                <a:lnTo>
                  <a:pt x="27542" y="5987"/>
                </a:lnTo>
                <a:lnTo>
                  <a:pt x="27532" y="5987"/>
                </a:lnTo>
                <a:lnTo>
                  <a:pt x="27524" y="5985"/>
                </a:lnTo>
                <a:lnTo>
                  <a:pt x="27511" y="5979"/>
                </a:lnTo>
                <a:lnTo>
                  <a:pt x="27490" y="5968"/>
                </a:lnTo>
                <a:lnTo>
                  <a:pt x="27467" y="5959"/>
                </a:lnTo>
                <a:lnTo>
                  <a:pt x="27437" y="5961"/>
                </a:lnTo>
                <a:lnTo>
                  <a:pt x="27427" y="5962"/>
                </a:lnTo>
                <a:lnTo>
                  <a:pt x="27420" y="5965"/>
                </a:lnTo>
                <a:lnTo>
                  <a:pt x="27416" y="5967"/>
                </a:lnTo>
                <a:lnTo>
                  <a:pt x="27411" y="5973"/>
                </a:lnTo>
                <a:lnTo>
                  <a:pt x="27399" y="5980"/>
                </a:lnTo>
                <a:lnTo>
                  <a:pt x="27385" y="5984"/>
                </a:lnTo>
                <a:lnTo>
                  <a:pt x="27378" y="5986"/>
                </a:lnTo>
                <a:lnTo>
                  <a:pt x="27370" y="5990"/>
                </a:lnTo>
                <a:lnTo>
                  <a:pt x="27354" y="6006"/>
                </a:lnTo>
                <a:lnTo>
                  <a:pt x="27350" y="6010"/>
                </a:lnTo>
                <a:lnTo>
                  <a:pt x="27341" y="6027"/>
                </a:lnTo>
                <a:lnTo>
                  <a:pt x="27335" y="6032"/>
                </a:lnTo>
                <a:lnTo>
                  <a:pt x="27332" y="6039"/>
                </a:lnTo>
                <a:lnTo>
                  <a:pt x="27324" y="6043"/>
                </a:lnTo>
                <a:lnTo>
                  <a:pt x="27321" y="6047"/>
                </a:lnTo>
                <a:lnTo>
                  <a:pt x="27313" y="6061"/>
                </a:lnTo>
                <a:lnTo>
                  <a:pt x="27303" y="6074"/>
                </a:lnTo>
                <a:lnTo>
                  <a:pt x="27301" y="6077"/>
                </a:lnTo>
                <a:lnTo>
                  <a:pt x="27292" y="6111"/>
                </a:lnTo>
                <a:lnTo>
                  <a:pt x="27291" y="6113"/>
                </a:lnTo>
                <a:lnTo>
                  <a:pt x="27293" y="6126"/>
                </a:lnTo>
                <a:lnTo>
                  <a:pt x="27296" y="6130"/>
                </a:lnTo>
                <a:lnTo>
                  <a:pt x="27304" y="6139"/>
                </a:lnTo>
                <a:lnTo>
                  <a:pt x="27319" y="6149"/>
                </a:lnTo>
                <a:lnTo>
                  <a:pt x="27341" y="6163"/>
                </a:lnTo>
                <a:lnTo>
                  <a:pt x="27377" y="6174"/>
                </a:lnTo>
                <a:lnTo>
                  <a:pt x="27396" y="6186"/>
                </a:lnTo>
                <a:lnTo>
                  <a:pt x="27416" y="6201"/>
                </a:lnTo>
                <a:lnTo>
                  <a:pt x="27426" y="6211"/>
                </a:lnTo>
                <a:lnTo>
                  <a:pt x="27436" y="6229"/>
                </a:lnTo>
                <a:lnTo>
                  <a:pt x="27445" y="6241"/>
                </a:lnTo>
                <a:lnTo>
                  <a:pt x="27446" y="6245"/>
                </a:lnTo>
                <a:lnTo>
                  <a:pt x="27446" y="6245"/>
                </a:lnTo>
                <a:lnTo>
                  <a:pt x="27449" y="6255"/>
                </a:lnTo>
                <a:lnTo>
                  <a:pt x="27453" y="6257"/>
                </a:lnTo>
                <a:lnTo>
                  <a:pt x="27461" y="6262"/>
                </a:lnTo>
                <a:lnTo>
                  <a:pt x="27470" y="6264"/>
                </a:lnTo>
                <a:lnTo>
                  <a:pt x="27479" y="6271"/>
                </a:lnTo>
                <a:lnTo>
                  <a:pt x="27495" y="6282"/>
                </a:lnTo>
                <a:lnTo>
                  <a:pt x="27499" y="6290"/>
                </a:lnTo>
                <a:lnTo>
                  <a:pt x="27494" y="6298"/>
                </a:lnTo>
                <a:lnTo>
                  <a:pt x="27488" y="6315"/>
                </a:lnTo>
                <a:lnTo>
                  <a:pt x="27488" y="6320"/>
                </a:lnTo>
                <a:lnTo>
                  <a:pt x="27488" y="6325"/>
                </a:lnTo>
                <a:lnTo>
                  <a:pt x="27490" y="6345"/>
                </a:lnTo>
                <a:lnTo>
                  <a:pt x="27492" y="6356"/>
                </a:lnTo>
                <a:lnTo>
                  <a:pt x="27501" y="6368"/>
                </a:lnTo>
                <a:lnTo>
                  <a:pt x="27510" y="6374"/>
                </a:lnTo>
                <a:lnTo>
                  <a:pt x="27513" y="6376"/>
                </a:lnTo>
                <a:lnTo>
                  <a:pt x="27530" y="6383"/>
                </a:lnTo>
                <a:lnTo>
                  <a:pt x="27552" y="6388"/>
                </a:lnTo>
                <a:lnTo>
                  <a:pt x="27566" y="6393"/>
                </a:lnTo>
                <a:lnTo>
                  <a:pt x="27576" y="6400"/>
                </a:lnTo>
                <a:lnTo>
                  <a:pt x="27590" y="6405"/>
                </a:lnTo>
                <a:lnTo>
                  <a:pt x="27594" y="6406"/>
                </a:lnTo>
                <a:lnTo>
                  <a:pt x="27599" y="6407"/>
                </a:lnTo>
                <a:lnTo>
                  <a:pt x="27599" y="6407"/>
                </a:lnTo>
                <a:lnTo>
                  <a:pt x="27601" y="6406"/>
                </a:lnTo>
                <a:lnTo>
                  <a:pt x="27602" y="6406"/>
                </a:lnTo>
                <a:lnTo>
                  <a:pt x="27606" y="6403"/>
                </a:lnTo>
                <a:lnTo>
                  <a:pt x="27607" y="6403"/>
                </a:lnTo>
                <a:lnTo>
                  <a:pt x="27620" y="6401"/>
                </a:lnTo>
                <a:lnTo>
                  <a:pt x="27626" y="6408"/>
                </a:lnTo>
                <a:lnTo>
                  <a:pt x="27628" y="6420"/>
                </a:lnTo>
                <a:lnTo>
                  <a:pt x="27628" y="6432"/>
                </a:lnTo>
                <a:lnTo>
                  <a:pt x="27623" y="6443"/>
                </a:lnTo>
                <a:lnTo>
                  <a:pt x="27619" y="6450"/>
                </a:lnTo>
                <a:lnTo>
                  <a:pt x="27612" y="6461"/>
                </a:lnTo>
                <a:lnTo>
                  <a:pt x="27609" y="6464"/>
                </a:lnTo>
                <a:lnTo>
                  <a:pt x="27599" y="6474"/>
                </a:lnTo>
                <a:lnTo>
                  <a:pt x="27576" y="6492"/>
                </a:lnTo>
                <a:lnTo>
                  <a:pt x="27560" y="6495"/>
                </a:lnTo>
                <a:lnTo>
                  <a:pt x="27549" y="6498"/>
                </a:lnTo>
                <a:lnTo>
                  <a:pt x="27543" y="6500"/>
                </a:lnTo>
                <a:lnTo>
                  <a:pt x="27541" y="6499"/>
                </a:lnTo>
                <a:lnTo>
                  <a:pt x="27516" y="6490"/>
                </a:lnTo>
                <a:lnTo>
                  <a:pt x="27496" y="6485"/>
                </a:lnTo>
                <a:lnTo>
                  <a:pt x="27483" y="6481"/>
                </a:lnTo>
                <a:lnTo>
                  <a:pt x="27472" y="6479"/>
                </a:lnTo>
                <a:lnTo>
                  <a:pt x="27459" y="6476"/>
                </a:lnTo>
                <a:lnTo>
                  <a:pt x="27445" y="6478"/>
                </a:lnTo>
                <a:lnTo>
                  <a:pt x="27423" y="6491"/>
                </a:lnTo>
                <a:lnTo>
                  <a:pt x="27419" y="6500"/>
                </a:lnTo>
                <a:lnTo>
                  <a:pt x="27411" y="6512"/>
                </a:lnTo>
                <a:lnTo>
                  <a:pt x="27411" y="6512"/>
                </a:lnTo>
                <a:lnTo>
                  <a:pt x="27408" y="6518"/>
                </a:lnTo>
                <a:lnTo>
                  <a:pt x="27408" y="6537"/>
                </a:lnTo>
                <a:lnTo>
                  <a:pt x="27411" y="6551"/>
                </a:lnTo>
                <a:lnTo>
                  <a:pt x="27412" y="6552"/>
                </a:lnTo>
                <a:lnTo>
                  <a:pt x="27416" y="6560"/>
                </a:lnTo>
                <a:lnTo>
                  <a:pt x="27421" y="6571"/>
                </a:lnTo>
                <a:lnTo>
                  <a:pt x="27426" y="6575"/>
                </a:lnTo>
                <a:lnTo>
                  <a:pt x="27442" y="6585"/>
                </a:lnTo>
                <a:lnTo>
                  <a:pt x="27449" y="6591"/>
                </a:lnTo>
                <a:lnTo>
                  <a:pt x="27458" y="6600"/>
                </a:lnTo>
                <a:lnTo>
                  <a:pt x="27458" y="6600"/>
                </a:lnTo>
                <a:lnTo>
                  <a:pt x="27463" y="6605"/>
                </a:lnTo>
                <a:lnTo>
                  <a:pt x="27470" y="6610"/>
                </a:lnTo>
                <a:lnTo>
                  <a:pt x="27480" y="6621"/>
                </a:lnTo>
                <a:lnTo>
                  <a:pt x="27488" y="6634"/>
                </a:lnTo>
                <a:lnTo>
                  <a:pt x="27497" y="6648"/>
                </a:lnTo>
                <a:lnTo>
                  <a:pt x="27500" y="6658"/>
                </a:lnTo>
                <a:lnTo>
                  <a:pt x="27500" y="6672"/>
                </a:lnTo>
                <a:lnTo>
                  <a:pt x="27500" y="6680"/>
                </a:lnTo>
                <a:lnTo>
                  <a:pt x="27500" y="6695"/>
                </a:lnTo>
                <a:lnTo>
                  <a:pt x="27500" y="6707"/>
                </a:lnTo>
                <a:lnTo>
                  <a:pt x="27498" y="6711"/>
                </a:lnTo>
                <a:lnTo>
                  <a:pt x="27496" y="6719"/>
                </a:lnTo>
                <a:lnTo>
                  <a:pt x="27492" y="6726"/>
                </a:lnTo>
                <a:lnTo>
                  <a:pt x="27489" y="6730"/>
                </a:lnTo>
                <a:lnTo>
                  <a:pt x="27487" y="6735"/>
                </a:lnTo>
                <a:lnTo>
                  <a:pt x="27485" y="6738"/>
                </a:lnTo>
                <a:lnTo>
                  <a:pt x="27477" y="6745"/>
                </a:lnTo>
                <a:lnTo>
                  <a:pt x="27476" y="6745"/>
                </a:lnTo>
                <a:lnTo>
                  <a:pt x="27464" y="6752"/>
                </a:lnTo>
                <a:lnTo>
                  <a:pt x="27458" y="6756"/>
                </a:lnTo>
                <a:lnTo>
                  <a:pt x="27434" y="6762"/>
                </a:lnTo>
                <a:lnTo>
                  <a:pt x="27414" y="6766"/>
                </a:lnTo>
                <a:lnTo>
                  <a:pt x="27411" y="6767"/>
                </a:lnTo>
                <a:lnTo>
                  <a:pt x="27386" y="6774"/>
                </a:lnTo>
                <a:lnTo>
                  <a:pt x="27364" y="6784"/>
                </a:lnTo>
                <a:lnTo>
                  <a:pt x="27363" y="6784"/>
                </a:lnTo>
                <a:lnTo>
                  <a:pt x="27361" y="6787"/>
                </a:lnTo>
                <a:lnTo>
                  <a:pt x="27354" y="6795"/>
                </a:lnTo>
                <a:lnTo>
                  <a:pt x="27342" y="6811"/>
                </a:lnTo>
                <a:lnTo>
                  <a:pt x="27339" y="6825"/>
                </a:lnTo>
                <a:lnTo>
                  <a:pt x="27337" y="6854"/>
                </a:lnTo>
                <a:lnTo>
                  <a:pt x="27339" y="6863"/>
                </a:lnTo>
                <a:lnTo>
                  <a:pt x="27340" y="6871"/>
                </a:lnTo>
                <a:lnTo>
                  <a:pt x="27339" y="6877"/>
                </a:lnTo>
                <a:lnTo>
                  <a:pt x="27337" y="6886"/>
                </a:lnTo>
                <a:lnTo>
                  <a:pt x="27337" y="6893"/>
                </a:lnTo>
                <a:lnTo>
                  <a:pt x="27337" y="6899"/>
                </a:lnTo>
                <a:lnTo>
                  <a:pt x="27337" y="6906"/>
                </a:lnTo>
                <a:lnTo>
                  <a:pt x="27335" y="6917"/>
                </a:lnTo>
                <a:lnTo>
                  <a:pt x="27327" y="6931"/>
                </a:lnTo>
                <a:lnTo>
                  <a:pt x="27321" y="6941"/>
                </a:lnTo>
                <a:lnTo>
                  <a:pt x="27308" y="6970"/>
                </a:lnTo>
                <a:lnTo>
                  <a:pt x="27308" y="6970"/>
                </a:lnTo>
                <a:lnTo>
                  <a:pt x="27307" y="6984"/>
                </a:lnTo>
                <a:lnTo>
                  <a:pt x="27306" y="6990"/>
                </a:lnTo>
                <a:lnTo>
                  <a:pt x="27310" y="7006"/>
                </a:lnTo>
                <a:lnTo>
                  <a:pt x="27318" y="7017"/>
                </a:lnTo>
                <a:lnTo>
                  <a:pt x="27336" y="7028"/>
                </a:lnTo>
                <a:lnTo>
                  <a:pt x="27337" y="7028"/>
                </a:lnTo>
                <a:lnTo>
                  <a:pt x="27337" y="7033"/>
                </a:lnTo>
                <a:lnTo>
                  <a:pt x="27347" y="7035"/>
                </a:lnTo>
                <a:lnTo>
                  <a:pt x="27359" y="7041"/>
                </a:lnTo>
                <a:lnTo>
                  <a:pt x="27382" y="7050"/>
                </a:lnTo>
                <a:lnTo>
                  <a:pt x="27396" y="7058"/>
                </a:lnTo>
                <a:lnTo>
                  <a:pt x="27414" y="7071"/>
                </a:lnTo>
                <a:lnTo>
                  <a:pt x="27426" y="7086"/>
                </a:lnTo>
                <a:lnTo>
                  <a:pt x="27427" y="7087"/>
                </a:lnTo>
                <a:lnTo>
                  <a:pt x="27435" y="7101"/>
                </a:lnTo>
                <a:lnTo>
                  <a:pt x="27435" y="7108"/>
                </a:lnTo>
                <a:lnTo>
                  <a:pt x="27435" y="7113"/>
                </a:lnTo>
                <a:lnTo>
                  <a:pt x="27435" y="7113"/>
                </a:lnTo>
                <a:lnTo>
                  <a:pt x="27434" y="7127"/>
                </a:lnTo>
                <a:lnTo>
                  <a:pt x="27434" y="7135"/>
                </a:lnTo>
                <a:lnTo>
                  <a:pt x="27425" y="7156"/>
                </a:lnTo>
                <a:lnTo>
                  <a:pt x="27415" y="7180"/>
                </a:lnTo>
                <a:lnTo>
                  <a:pt x="27406" y="7214"/>
                </a:lnTo>
                <a:lnTo>
                  <a:pt x="27405" y="7222"/>
                </a:lnTo>
                <a:lnTo>
                  <a:pt x="27404" y="7237"/>
                </a:lnTo>
                <a:lnTo>
                  <a:pt x="27399" y="7263"/>
                </a:lnTo>
                <a:lnTo>
                  <a:pt x="27395" y="7270"/>
                </a:lnTo>
                <a:lnTo>
                  <a:pt x="27390" y="7278"/>
                </a:lnTo>
                <a:lnTo>
                  <a:pt x="27378" y="7288"/>
                </a:lnTo>
                <a:lnTo>
                  <a:pt x="27359" y="7288"/>
                </a:lnTo>
                <a:lnTo>
                  <a:pt x="27356" y="7286"/>
                </a:lnTo>
                <a:lnTo>
                  <a:pt x="27348" y="7282"/>
                </a:lnTo>
                <a:lnTo>
                  <a:pt x="27332" y="7279"/>
                </a:lnTo>
                <a:lnTo>
                  <a:pt x="27316" y="7279"/>
                </a:lnTo>
                <a:lnTo>
                  <a:pt x="27305" y="7279"/>
                </a:lnTo>
                <a:lnTo>
                  <a:pt x="27289" y="7284"/>
                </a:lnTo>
                <a:lnTo>
                  <a:pt x="27272" y="7287"/>
                </a:lnTo>
                <a:lnTo>
                  <a:pt x="27269" y="7286"/>
                </a:lnTo>
                <a:lnTo>
                  <a:pt x="27262" y="7284"/>
                </a:lnTo>
                <a:lnTo>
                  <a:pt x="27255" y="7278"/>
                </a:lnTo>
                <a:lnTo>
                  <a:pt x="27253" y="7274"/>
                </a:lnTo>
                <a:lnTo>
                  <a:pt x="27248" y="7265"/>
                </a:lnTo>
                <a:lnTo>
                  <a:pt x="27244" y="7276"/>
                </a:lnTo>
                <a:lnTo>
                  <a:pt x="27243" y="7285"/>
                </a:lnTo>
                <a:lnTo>
                  <a:pt x="27238" y="7295"/>
                </a:lnTo>
                <a:lnTo>
                  <a:pt x="27234" y="7303"/>
                </a:lnTo>
                <a:lnTo>
                  <a:pt x="27226" y="7307"/>
                </a:lnTo>
                <a:lnTo>
                  <a:pt x="27219" y="7309"/>
                </a:lnTo>
                <a:lnTo>
                  <a:pt x="27216" y="7312"/>
                </a:lnTo>
                <a:lnTo>
                  <a:pt x="27215" y="7314"/>
                </a:lnTo>
                <a:lnTo>
                  <a:pt x="27210" y="7328"/>
                </a:lnTo>
                <a:lnTo>
                  <a:pt x="27202" y="7336"/>
                </a:lnTo>
                <a:lnTo>
                  <a:pt x="27202" y="7336"/>
                </a:lnTo>
                <a:lnTo>
                  <a:pt x="27191" y="7348"/>
                </a:lnTo>
                <a:lnTo>
                  <a:pt x="27186" y="7353"/>
                </a:lnTo>
                <a:lnTo>
                  <a:pt x="27180" y="7361"/>
                </a:lnTo>
                <a:lnTo>
                  <a:pt x="27169" y="7371"/>
                </a:lnTo>
                <a:lnTo>
                  <a:pt x="27159" y="7377"/>
                </a:lnTo>
                <a:lnTo>
                  <a:pt x="27147" y="7385"/>
                </a:lnTo>
                <a:lnTo>
                  <a:pt x="27140" y="7388"/>
                </a:lnTo>
                <a:lnTo>
                  <a:pt x="27130" y="7392"/>
                </a:lnTo>
                <a:lnTo>
                  <a:pt x="27123" y="7393"/>
                </a:lnTo>
                <a:lnTo>
                  <a:pt x="27113" y="7397"/>
                </a:lnTo>
                <a:lnTo>
                  <a:pt x="27084" y="7420"/>
                </a:lnTo>
                <a:lnTo>
                  <a:pt x="27063" y="7424"/>
                </a:lnTo>
                <a:lnTo>
                  <a:pt x="27051" y="7416"/>
                </a:lnTo>
                <a:lnTo>
                  <a:pt x="27042" y="7416"/>
                </a:lnTo>
                <a:lnTo>
                  <a:pt x="27036" y="7421"/>
                </a:lnTo>
                <a:lnTo>
                  <a:pt x="27033" y="7423"/>
                </a:lnTo>
                <a:lnTo>
                  <a:pt x="27028" y="7427"/>
                </a:lnTo>
                <a:lnTo>
                  <a:pt x="27025" y="7429"/>
                </a:lnTo>
                <a:lnTo>
                  <a:pt x="27031" y="7452"/>
                </a:lnTo>
                <a:lnTo>
                  <a:pt x="27028" y="7464"/>
                </a:lnTo>
                <a:lnTo>
                  <a:pt x="27023" y="7469"/>
                </a:lnTo>
                <a:lnTo>
                  <a:pt x="27007" y="7482"/>
                </a:lnTo>
                <a:lnTo>
                  <a:pt x="26974" y="7511"/>
                </a:lnTo>
                <a:lnTo>
                  <a:pt x="26946" y="7532"/>
                </a:lnTo>
                <a:lnTo>
                  <a:pt x="26944" y="7534"/>
                </a:lnTo>
                <a:lnTo>
                  <a:pt x="26940" y="7536"/>
                </a:lnTo>
                <a:lnTo>
                  <a:pt x="26925" y="7543"/>
                </a:lnTo>
                <a:lnTo>
                  <a:pt x="26923" y="7544"/>
                </a:lnTo>
                <a:lnTo>
                  <a:pt x="26904" y="7546"/>
                </a:lnTo>
                <a:lnTo>
                  <a:pt x="26887" y="7552"/>
                </a:lnTo>
                <a:lnTo>
                  <a:pt x="26881" y="7561"/>
                </a:lnTo>
                <a:lnTo>
                  <a:pt x="26878" y="7565"/>
                </a:lnTo>
                <a:lnTo>
                  <a:pt x="26872" y="7576"/>
                </a:lnTo>
                <a:lnTo>
                  <a:pt x="26867" y="7587"/>
                </a:lnTo>
                <a:lnTo>
                  <a:pt x="26862" y="7606"/>
                </a:lnTo>
                <a:lnTo>
                  <a:pt x="26862" y="7614"/>
                </a:lnTo>
                <a:lnTo>
                  <a:pt x="26862" y="7631"/>
                </a:lnTo>
                <a:lnTo>
                  <a:pt x="26862" y="7640"/>
                </a:lnTo>
                <a:lnTo>
                  <a:pt x="26862" y="7651"/>
                </a:lnTo>
                <a:lnTo>
                  <a:pt x="26860" y="7661"/>
                </a:lnTo>
                <a:lnTo>
                  <a:pt x="26861" y="7673"/>
                </a:lnTo>
                <a:lnTo>
                  <a:pt x="26869" y="7692"/>
                </a:lnTo>
                <a:lnTo>
                  <a:pt x="26884" y="7701"/>
                </a:lnTo>
                <a:lnTo>
                  <a:pt x="26898" y="7715"/>
                </a:lnTo>
                <a:lnTo>
                  <a:pt x="26907" y="7733"/>
                </a:lnTo>
                <a:lnTo>
                  <a:pt x="26914" y="7754"/>
                </a:lnTo>
                <a:lnTo>
                  <a:pt x="26918" y="7768"/>
                </a:lnTo>
                <a:lnTo>
                  <a:pt x="26914" y="7776"/>
                </a:lnTo>
                <a:lnTo>
                  <a:pt x="26911" y="7780"/>
                </a:lnTo>
                <a:lnTo>
                  <a:pt x="26910" y="7781"/>
                </a:lnTo>
                <a:lnTo>
                  <a:pt x="26910" y="7782"/>
                </a:lnTo>
                <a:lnTo>
                  <a:pt x="26899" y="7791"/>
                </a:lnTo>
                <a:lnTo>
                  <a:pt x="26891" y="7789"/>
                </a:lnTo>
                <a:lnTo>
                  <a:pt x="26884" y="7781"/>
                </a:lnTo>
                <a:lnTo>
                  <a:pt x="26883" y="7779"/>
                </a:lnTo>
                <a:lnTo>
                  <a:pt x="26881" y="7775"/>
                </a:lnTo>
                <a:lnTo>
                  <a:pt x="26878" y="7768"/>
                </a:lnTo>
                <a:lnTo>
                  <a:pt x="26873" y="7750"/>
                </a:lnTo>
                <a:lnTo>
                  <a:pt x="26864" y="7746"/>
                </a:lnTo>
                <a:lnTo>
                  <a:pt x="26853" y="7750"/>
                </a:lnTo>
                <a:lnTo>
                  <a:pt x="26850" y="7756"/>
                </a:lnTo>
                <a:lnTo>
                  <a:pt x="26846" y="7763"/>
                </a:lnTo>
                <a:lnTo>
                  <a:pt x="26843" y="7776"/>
                </a:lnTo>
                <a:lnTo>
                  <a:pt x="26840" y="7782"/>
                </a:lnTo>
                <a:lnTo>
                  <a:pt x="26842" y="7793"/>
                </a:lnTo>
                <a:lnTo>
                  <a:pt x="26845" y="7804"/>
                </a:lnTo>
                <a:lnTo>
                  <a:pt x="26847" y="7814"/>
                </a:lnTo>
                <a:lnTo>
                  <a:pt x="26856" y="7821"/>
                </a:lnTo>
                <a:lnTo>
                  <a:pt x="26871" y="7836"/>
                </a:lnTo>
                <a:lnTo>
                  <a:pt x="26872" y="7845"/>
                </a:lnTo>
                <a:lnTo>
                  <a:pt x="26869" y="7845"/>
                </a:lnTo>
                <a:lnTo>
                  <a:pt x="26868" y="7845"/>
                </a:lnTo>
                <a:lnTo>
                  <a:pt x="26864" y="7845"/>
                </a:lnTo>
                <a:lnTo>
                  <a:pt x="26860" y="7844"/>
                </a:lnTo>
                <a:lnTo>
                  <a:pt x="26843" y="7846"/>
                </a:lnTo>
                <a:lnTo>
                  <a:pt x="26831" y="7852"/>
                </a:lnTo>
                <a:lnTo>
                  <a:pt x="26829" y="7854"/>
                </a:lnTo>
                <a:lnTo>
                  <a:pt x="26822" y="7860"/>
                </a:lnTo>
                <a:lnTo>
                  <a:pt x="26815" y="7863"/>
                </a:lnTo>
                <a:lnTo>
                  <a:pt x="26812" y="7868"/>
                </a:lnTo>
                <a:lnTo>
                  <a:pt x="26807" y="7878"/>
                </a:lnTo>
                <a:lnTo>
                  <a:pt x="26806" y="7886"/>
                </a:lnTo>
                <a:lnTo>
                  <a:pt x="26805" y="7895"/>
                </a:lnTo>
                <a:lnTo>
                  <a:pt x="26805" y="7902"/>
                </a:lnTo>
                <a:lnTo>
                  <a:pt x="26800" y="7909"/>
                </a:lnTo>
                <a:lnTo>
                  <a:pt x="26786" y="7933"/>
                </a:lnTo>
                <a:lnTo>
                  <a:pt x="26779" y="7939"/>
                </a:lnTo>
                <a:lnTo>
                  <a:pt x="26760" y="7956"/>
                </a:lnTo>
                <a:lnTo>
                  <a:pt x="26753" y="7968"/>
                </a:lnTo>
                <a:lnTo>
                  <a:pt x="26748" y="7979"/>
                </a:lnTo>
                <a:lnTo>
                  <a:pt x="26742" y="8001"/>
                </a:lnTo>
                <a:lnTo>
                  <a:pt x="26737" y="8026"/>
                </a:lnTo>
                <a:lnTo>
                  <a:pt x="26738" y="8067"/>
                </a:lnTo>
                <a:lnTo>
                  <a:pt x="26740" y="8075"/>
                </a:lnTo>
                <a:lnTo>
                  <a:pt x="26743" y="8079"/>
                </a:lnTo>
                <a:lnTo>
                  <a:pt x="26754" y="8097"/>
                </a:lnTo>
                <a:lnTo>
                  <a:pt x="26761" y="8110"/>
                </a:lnTo>
                <a:lnTo>
                  <a:pt x="26773" y="8127"/>
                </a:lnTo>
                <a:lnTo>
                  <a:pt x="26779" y="8131"/>
                </a:lnTo>
                <a:lnTo>
                  <a:pt x="26783" y="8138"/>
                </a:lnTo>
                <a:lnTo>
                  <a:pt x="26789" y="8145"/>
                </a:lnTo>
                <a:lnTo>
                  <a:pt x="26795" y="8147"/>
                </a:lnTo>
                <a:lnTo>
                  <a:pt x="26807" y="8153"/>
                </a:lnTo>
                <a:lnTo>
                  <a:pt x="26815" y="8153"/>
                </a:lnTo>
                <a:lnTo>
                  <a:pt x="26825" y="8147"/>
                </a:lnTo>
                <a:lnTo>
                  <a:pt x="26833" y="8142"/>
                </a:lnTo>
                <a:lnTo>
                  <a:pt x="26846" y="8136"/>
                </a:lnTo>
                <a:lnTo>
                  <a:pt x="26850" y="8137"/>
                </a:lnTo>
                <a:lnTo>
                  <a:pt x="26853" y="8139"/>
                </a:lnTo>
                <a:lnTo>
                  <a:pt x="26862" y="8147"/>
                </a:lnTo>
                <a:lnTo>
                  <a:pt x="26864" y="8161"/>
                </a:lnTo>
                <a:lnTo>
                  <a:pt x="26868" y="8165"/>
                </a:lnTo>
                <a:lnTo>
                  <a:pt x="26876" y="8169"/>
                </a:lnTo>
                <a:lnTo>
                  <a:pt x="26886" y="8176"/>
                </a:lnTo>
                <a:lnTo>
                  <a:pt x="26897" y="8180"/>
                </a:lnTo>
                <a:lnTo>
                  <a:pt x="26902" y="8188"/>
                </a:lnTo>
                <a:lnTo>
                  <a:pt x="26905" y="8194"/>
                </a:lnTo>
                <a:lnTo>
                  <a:pt x="26909" y="8200"/>
                </a:lnTo>
                <a:lnTo>
                  <a:pt x="26912" y="8206"/>
                </a:lnTo>
                <a:lnTo>
                  <a:pt x="26914" y="8218"/>
                </a:lnTo>
                <a:lnTo>
                  <a:pt x="26919" y="8225"/>
                </a:lnTo>
                <a:lnTo>
                  <a:pt x="26922" y="8232"/>
                </a:lnTo>
                <a:lnTo>
                  <a:pt x="26925" y="8236"/>
                </a:lnTo>
                <a:lnTo>
                  <a:pt x="26931" y="8241"/>
                </a:lnTo>
                <a:lnTo>
                  <a:pt x="26941" y="8241"/>
                </a:lnTo>
                <a:lnTo>
                  <a:pt x="26954" y="8241"/>
                </a:lnTo>
                <a:lnTo>
                  <a:pt x="26961" y="8241"/>
                </a:lnTo>
                <a:lnTo>
                  <a:pt x="26963" y="8248"/>
                </a:lnTo>
                <a:lnTo>
                  <a:pt x="26976" y="8281"/>
                </a:lnTo>
                <a:lnTo>
                  <a:pt x="26979" y="8287"/>
                </a:lnTo>
                <a:lnTo>
                  <a:pt x="26979" y="8288"/>
                </a:lnTo>
                <a:lnTo>
                  <a:pt x="26975" y="8292"/>
                </a:lnTo>
                <a:lnTo>
                  <a:pt x="26971" y="8303"/>
                </a:lnTo>
                <a:lnTo>
                  <a:pt x="26971" y="8326"/>
                </a:lnTo>
                <a:lnTo>
                  <a:pt x="26976" y="8337"/>
                </a:lnTo>
                <a:lnTo>
                  <a:pt x="26977" y="8345"/>
                </a:lnTo>
                <a:lnTo>
                  <a:pt x="26979" y="8355"/>
                </a:lnTo>
                <a:lnTo>
                  <a:pt x="26981" y="8364"/>
                </a:lnTo>
                <a:lnTo>
                  <a:pt x="26986" y="8372"/>
                </a:lnTo>
                <a:lnTo>
                  <a:pt x="26989" y="8376"/>
                </a:lnTo>
                <a:lnTo>
                  <a:pt x="26994" y="8378"/>
                </a:lnTo>
                <a:lnTo>
                  <a:pt x="27000" y="8379"/>
                </a:lnTo>
                <a:lnTo>
                  <a:pt x="27005" y="8377"/>
                </a:lnTo>
                <a:lnTo>
                  <a:pt x="27008" y="8374"/>
                </a:lnTo>
                <a:lnTo>
                  <a:pt x="27011" y="8373"/>
                </a:lnTo>
                <a:lnTo>
                  <a:pt x="27017" y="8371"/>
                </a:lnTo>
                <a:lnTo>
                  <a:pt x="27019" y="8368"/>
                </a:lnTo>
                <a:lnTo>
                  <a:pt x="27020" y="8369"/>
                </a:lnTo>
                <a:lnTo>
                  <a:pt x="27022" y="8364"/>
                </a:lnTo>
                <a:lnTo>
                  <a:pt x="27025" y="8360"/>
                </a:lnTo>
                <a:lnTo>
                  <a:pt x="27026" y="8352"/>
                </a:lnTo>
                <a:lnTo>
                  <a:pt x="27026" y="8344"/>
                </a:lnTo>
                <a:lnTo>
                  <a:pt x="27027" y="8339"/>
                </a:lnTo>
                <a:lnTo>
                  <a:pt x="27030" y="8332"/>
                </a:lnTo>
                <a:lnTo>
                  <a:pt x="27030" y="8332"/>
                </a:lnTo>
                <a:lnTo>
                  <a:pt x="27042" y="8324"/>
                </a:lnTo>
                <a:lnTo>
                  <a:pt x="27059" y="8325"/>
                </a:lnTo>
                <a:lnTo>
                  <a:pt x="27064" y="8327"/>
                </a:lnTo>
                <a:lnTo>
                  <a:pt x="27067" y="8328"/>
                </a:lnTo>
                <a:lnTo>
                  <a:pt x="27074" y="8337"/>
                </a:lnTo>
                <a:lnTo>
                  <a:pt x="27081" y="8345"/>
                </a:lnTo>
                <a:lnTo>
                  <a:pt x="27085" y="8360"/>
                </a:lnTo>
                <a:lnTo>
                  <a:pt x="27085" y="8363"/>
                </a:lnTo>
                <a:lnTo>
                  <a:pt x="27087" y="8367"/>
                </a:lnTo>
                <a:lnTo>
                  <a:pt x="27089" y="8375"/>
                </a:lnTo>
                <a:lnTo>
                  <a:pt x="27097" y="8382"/>
                </a:lnTo>
                <a:lnTo>
                  <a:pt x="27112" y="8386"/>
                </a:lnTo>
                <a:lnTo>
                  <a:pt x="27119" y="8396"/>
                </a:lnTo>
                <a:lnTo>
                  <a:pt x="27121" y="8406"/>
                </a:lnTo>
                <a:lnTo>
                  <a:pt x="27121" y="8412"/>
                </a:lnTo>
                <a:lnTo>
                  <a:pt x="27121" y="8418"/>
                </a:lnTo>
                <a:lnTo>
                  <a:pt x="27118" y="8427"/>
                </a:lnTo>
                <a:lnTo>
                  <a:pt x="27116" y="8437"/>
                </a:lnTo>
                <a:lnTo>
                  <a:pt x="27111" y="8446"/>
                </a:lnTo>
                <a:lnTo>
                  <a:pt x="27110" y="8449"/>
                </a:lnTo>
                <a:lnTo>
                  <a:pt x="27099" y="8462"/>
                </a:lnTo>
                <a:lnTo>
                  <a:pt x="27085" y="8471"/>
                </a:lnTo>
                <a:lnTo>
                  <a:pt x="27074" y="8472"/>
                </a:lnTo>
                <a:lnTo>
                  <a:pt x="27058" y="8473"/>
                </a:lnTo>
                <a:lnTo>
                  <a:pt x="27054" y="8478"/>
                </a:lnTo>
                <a:lnTo>
                  <a:pt x="27052" y="8486"/>
                </a:lnTo>
                <a:lnTo>
                  <a:pt x="27055" y="8493"/>
                </a:lnTo>
                <a:lnTo>
                  <a:pt x="27071" y="8493"/>
                </a:lnTo>
                <a:lnTo>
                  <a:pt x="27083" y="8500"/>
                </a:lnTo>
                <a:lnTo>
                  <a:pt x="27088" y="8507"/>
                </a:lnTo>
                <a:lnTo>
                  <a:pt x="27089" y="8510"/>
                </a:lnTo>
                <a:lnTo>
                  <a:pt x="27089" y="8518"/>
                </a:lnTo>
                <a:lnTo>
                  <a:pt x="27088" y="8520"/>
                </a:lnTo>
                <a:lnTo>
                  <a:pt x="27085" y="8529"/>
                </a:lnTo>
                <a:lnTo>
                  <a:pt x="27082" y="8535"/>
                </a:lnTo>
                <a:lnTo>
                  <a:pt x="27074" y="8548"/>
                </a:lnTo>
                <a:lnTo>
                  <a:pt x="27065" y="8556"/>
                </a:lnTo>
                <a:lnTo>
                  <a:pt x="27063" y="8558"/>
                </a:lnTo>
                <a:lnTo>
                  <a:pt x="27057" y="8567"/>
                </a:lnTo>
                <a:lnTo>
                  <a:pt x="27056" y="8579"/>
                </a:lnTo>
                <a:lnTo>
                  <a:pt x="27056" y="8589"/>
                </a:lnTo>
                <a:lnTo>
                  <a:pt x="27058" y="8600"/>
                </a:lnTo>
                <a:lnTo>
                  <a:pt x="27058" y="8601"/>
                </a:lnTo>
                <a:lnTo>
                  <a:pt x="27080" y="8613"/>
                </a:lnTo>
                <a:lnTo>
                  <a:pt x="27090" y="8626"/>
                </a:lnTo>
                <a:lnTo>
                  <a:pt x="27087" y="8643"/>
                </a:lnTo>
                <a:lnTo>
                  <a:pt x="27083" y="8646"/>
                </a:lnTo>
                <a:lnTo>
                  <a:pt x="27080" y="8648"/>
                </a:lnTo>
                <a:lnTo>
                  <a:pt x="27072" y="8655"/>
                </a:lnTo>
                <a:lnTo>
                  <a:pt x="27065" y="8665"/>
                </a:lnTo>
                <a:lnTo>
                  <a:pt x="27063" y="8669"/>
                </a:lnTo>
                <a:lnTo>
                  <a:pt x="27056" y="8673"/>
                </a:lnTo>
                <a:lnTo>
                  <a:pt x="27055" y="8674"/>
                </a:lnTo>
                <a:lnTo>
                  <a:pt x="27043" y="8681"/>
                </a:lnTo>
                <a:lnTo>
                  <a:pt x="27032" y="8686"/>
                </a:lnTo>
                <a:lnTo>
                  <a:pt x="27020" y="8690"/>
                </a:lnTo>
                <a:lnTo>
                  <a:pt x="26997" y="8700"/>
                </a:lnTo>
                <a:lnTo>
                  <a:pt x="26985" y="8700"/>
                </a:lnTo>
                <a:lnTo>
                  <a:pt x="26977" y="8700"/>
                </a:lnTo>
                <a:lnTo>
                  <a:pt x="26975" y="8707"/>
                </a:lnTo>
                <a:lnTo>
                  <a:pt x="26973" y="8708"/>
                </a:lnTo>
                <a:lnTo>
                  <a:pt x="26972" y="8708"/>
                </a:lnTo>
                <a:lnTo>
                  <a:pt x="26966" y="8712"/>
                </a:lnTo>
                <a:lnTo>
                  <a:pt x="26968" y="8728"/>
                </a:lnTo>
                <a:lnTo>
                  <a:pt x="26977" y="8737"/>
                </a:lnTo>
                <a:lnTo>
                  <a:pt x="26981" y="8741"/>
                </a:lnTo>
                <a:lnTo>
                  <a:pt x="27002" y="8742"/>
                </a:lnTo>
                <a:lnTo>
                  <a:pt x="27039" y="8732"/>
                </a:lnTo>
                <a:lnTo>
                  <a:pt x="27076" y="8730"/>
                </a:lnTo>
                <a:lnTo>
                  <a:pt x="27113" y="8735"/>
                </a:lnTo>
                <a:lnTo>
                  <a:pt x="27139" y="8745"/>
                </a:lnTo>
                <a:lnTo>
                  <a:pt x="27150" y="8749"/>
                </a:lnTo>
                <a:lnTo>
                  <a:pt x="27158" y="8756"/>
                </a:lnTo>
                <a:lnTo>
                  <a:pt x="27186" y="8783"/>
                </a:lnTo>
                <a:lnTo>
                  <a:pt x="27208" y="8804"/>
                </a:lnTo>
                <a:lnTo>
                  <a:pt x="27229" y="8823"/>
                </a:lnTo>
                <a:lnTo>
                  <a:pt x="27233" y="8823"/>
                </a:lnTo>
                <a:lnTo>
                  <a:pt x="27238" y="8823"/>
                </a:lnTo>
                <a:lnTo>
                  <a:pt x="27252" y="8838"/>
                </a:lnTo>
                <a:lnTo>
                  <a:pt x="27271" y="8850"/>
                </a:lnTo>
                <a:lnTo>
                  <a:pt x="27280" y="8857"/>
                </a:lnTo>
                <a:lnTo>
                  <a:pt x="27295" y="8869"/>
                </a:lnTo>
                <a:lnTo>
                  <a:pt x="27332" y="8881"/>
                </a:lnTo>
                <a:lnTo>
                  <a:pt x="27336" y="8882"/>
                </a:lnTo>
                <a:lnTo>
                  <a:pt x="27344" y="8892"/>
                </a:lnTo>
                <a:lnTo>
                  <a:pt x="27349" y="8897"/>
                </a:lnTo>
                <a:lnTo>
                  <a:pt x="27349" y="8907"/>
                </a:lnTo>
                <a:lnTo>
                  <a:pt x="27349" y="8917"/>
                </a:lnTo>
                <a:lnTo>
                  <a:pt x="27343" y="8927"/>
                </a:lnTo>
                <a:lnTo>
                  <a:pt x="27340" y="8932"/>
                </a:lnTo>
                <a:lnTo>
                  <a:pt x="27320" y="8951"/>
                </a:lnTo>
                <a:lnTo>
                  <a:pt x="27315" y="8959"/>
                </a:lnTo>
                <a:lnTo>
                  <a:pt x="27295" y="8968"/>
                </a:lnTo>
                <a:lnTo>
                  <a:pt x="27278" y="8978"/>
                </a:lnTo>
                <a:lnTo>
                  <a:pt x="27276" y="8980"/>
                </a:lnTo>
                <a:lnTo>
                  <a:pt x="27275" y="8985"/>
                </a:lnTo>
                <a:lnTo>
                  <a:pt x="27274" y="8990"/>
                </a:lnTo>
                <a:lnTo>
                  <a:pt x="27273" y="8995"/>
                </a:lnTo>
                <a:lnTo>
                  <a:pt x="27273" y="9017"/>
                </a:lnTo>
                <a:lnTo>
                  <a:pt x="27272" y="9019"/>
                </a:lnTo>
                <a:lnTo>
                  <a:pt x="27269" y="9034"/>
                </a:lnTo>
                <a:lnTo>
                  <a:pt x="27268" y="9038"/>
                </a:lnTo>
                <a:lnTo>
                  <a:pt x="27258" y="9056"/>
                </a:lnTo>
                <a:lnTo>
                  <a:pt x="27255" y="9059"/>
                </a:lnTo>
                <a:lnTo>
                  <a:pt x="27251" y="9069"/>
                </a:lnTo>
                <a:lnTo>
                  <a:pt x="27249" y="9086"/>
                </a:lnTo>
                <a:lnTo>
                  <a:pt x="27249" y="9090"/>
                </a:lnTo>
                <a:lnTo>
                  <a:pt x="27249" y="9094"/>
                </a:lnTo>
                <a:lnTo>
                  <a:pt x="27251" y="9103"/>
                </a:lnTo>
                <a:lnTo>
                  <a:pt x="27251" y="9111"/>
                </a:lnTo>
                <a:lnTo>
                  <a:pt x="27243" y="9124"/>
                </a:lnTo>
                <a:lnTo>
                  <a:pt x="27237" y="9127"/>
                </a:lnTo>
                <a:lnTo>
                  <a:pt x="27227" y="9127"/>
                </a:lnTo>
                <a:lnTo>
                  <a:pt x="27218" y="9130"/>
                </a:lnTo>
                <a:lnTo>
                  <a:pt x="27206" y="9141"/>
                </a:lnTo>
                <a:lnTo>
                  <a:pt x="27200" y="9146"/>
                </a:lnTo>
                <a:lnTo>
                  <a:pt x="27197" y="9150"/>
                </a:lnTo>
                <a:lnTo>
                  <a:pt x="27196" y="9154"/>
                </a:lnTo>
                <a:lnTo>
                  <a:pt x="27193" y="9169"/>
                </a:lnTo>
                <a:lnTo>
                  <a:pt x="27193" y="9173"/>
                </a:lnTo>
                <a:lnTo>
                  <a:pt x="27193" y="9185"/>
                </a:lnTo>
                <a:lnTo>
                  <a:pt x="27196" y="9206"/>
                </a:lnTo>
                <a:lnTo>
                  <a:pt x="27205" y="9232"/>
                </a:lnTo>
                <a:lnTo>
                  <a:pt x="27205" y="9257"/>
                </a:lnTo>
                <a:lnTo>
                  <a:pt x="27203" y="9275"/>
                </a:lnTo>
                <a:lnTo>
                  <a:pt x="27200" y="9282"/>
                </a:lnTo>
                <a:lnTo>
                  <a:pt x="27197" y="9290"/>
                </a:lnTo>
                <a:lnTo>
                  <a:pt x="27183" y="9311"/>
                </a:lnTo>
                <a:lnTo>
                  <a:pt x="27170" y="9316"/>
                </a:lnTo>
                <a:lnTo>
                  <a:pt x="27141" y="9316"/>
                </a:lnTo>
                <a:lnTo>
                  <a:pt x="27133" y="9321"/>
                </a:lnTo>
                <a:lnTo>
                  <a:pt x="27132" y="9323"/>
                </a:lnTo>
                <a:lnTo>
                  <a:pt x="27124" y="9338"/>
                </a:lnTo>
                <a:lnTo>
                  <a:pt x="27126" y="9349"/>
                </a:lnTo>
                <a:lnTo>
                  <a:pt x="27136" y="9364"/>
                </a:lnTo>
                <a:lnTo>
                  <a:pt x="27185" y="9392"/>
                </a:lnTo>
                <a:lnTo>
                  <a:pt x="27203" y="9402"/>
                </a:lnTo>
                <a:lnTo>
                  <a:pt x="27210" y="9409"/>
                </a:lnTo>
                <a:lnTo>
                  <a:pt x="27210" y="9414"/>
                </a:lnTo>
                <a:lnTo>
                  <a:pt x="27208" y="9423"/>
                </a:lnTo>
                <a:lnTo>
                  <a:pt x="27207" y="9429"/>
                </a:lnTo>
                <a:lnTo>
                  <a:pt x="27192" y="9449"/>
                </a:lnTo>
                <a:lnTo>
                  <a:pt x="27181" y="9452"/>
                </a:lnTo>
                <a:lnTo>
                  <a:pt x="27167" y="9440"/>
                </a:lnTo>
                <a:lnTo>
                  <a:pt x="27126" y="9442"/>
                </a:lnTo>
                <a:lnTo>
                  <a:pt x="27097" y="9448"/>
                </a:lnTo>
                <a:lnTo>
                  <a:pt x="27085" y="9451"/>
                </a:lnTo>
                <a:lnTo>
                  <a:pt x="27068" y="9461"/>
                </a:lnTo>
                <a:lnTo>
                  <a:pt x="27063" y="9463"/>
                </a:lnTo>
                <a:lnTo>
                  <a:pt x="27057" y="9470"/>
                </a:lnTo>
                <a:lnTo>
                  <a:pt x="27039" y="9489"/>
                </a:lnTo>
                <a:lnTo>
                  <a:pt x="27022" y="9510"/>
                </a:lnTo>
                <a:lnTo>
                  <a:pt x="27019" y="9529"/>
                </a:lnTo>
                <a:lnTo>
                  <a:pt x="27017" y="9542"/>
                </a:lnTo>
                <a:lnTo>
                  <a:pt x="27018" y="9549"/>
                </a:lnTo>
                <a:lnTo>
                  <a:pt x="27021" y="9583"/>
                </a:lnTo>
                <a:lnTo>
                  <a:pt x="27008" y="9627"/>
                </a:lnTo>
                <a:lnTo>
                  <a:pt x="27006" y="9636"/>
                </a:lnTo>
                <a:lnTo>
                  <a:pt x="27006" y="9638"/>
                </a:lnTo>
                <a:lnTo>
                  <a:pt x="26992" y="9690"/>
                </a:lnTo>
                <a:lnTo>
                  <a:pt x="26990" y="9698"/>
                </a:lnTo>
                <a:lnTo>
                  <a:pt x="26974" y="9727"/>
                </a:lnTo>
                <a:lnTo>
                  <a:pt x="26954" y="9742"/>
                </a:lnTo>
                <a:lnTo>
                  <a:pt x="26923" y="9753"/>
                </a:lnTo>
                <a:lnTo>
                  <a:pt x="26891" y="9753"/>
                </a:lnTo>
                <a:lnTo>
                  <a:pt x="26871" y="9754"/>
                </a:lnTo>
                <a:lnTo>
                  <a:pt x="26837" y="9762"/>
                </a:lnTo>
                <a:lnTo>
                  <a:pt x="26824" y="9770"/>
                </a:lnTo>
                <a:lnTo>
                  <a:pt x="26789" y="9789"/>
                </a:lnTo>
                <a:lnTo>
                  <a:pt x="26765" y="9807"/>
                </a:lnTo>
                <a:lnTo>
                  <a:pt x="26745" y="9820"/>
                </a:lnTo>
                <a:lnTo>
                  <a:pt x="26729" y="9831"/>
                </a:lnTo>
                <a:lnTo>
                  <a:pt x="26722" y="9844"/>
                </a:lnTo>
                <a:lnTo>
                  <a:pt x="26717" y="9847"/>
                </a:lnTo>
                <a:lnTo>
                  <a:pt x="26719" y="9853"/>
                </a:lnTo>
                <a:lnTo>
                  <a:pt x="26722" y="9865"/>
                </a:lnTo>
                <a:lnTo>
                  <a:pt x="26723" y="9876"/>
                </a:lnTo>
                <a:lnTo>
                  <a:pt x="26723" y="9886"/>
                </a:lnTo>
                <a:lnTo>
                  <a:pt x="26725" y="9893"/>
                </a:lnTo>
                <a:lnTo>
                  <a:pt x="26725" y="9898"/>
                </a:lnTo>
                <a:lnTo>
                  <a:pt x="26726" y="9905"/>
                </a:lnTo>
                <a:lnTo>
                  <a:pt x="26728" y="9910"/>
                </a:lnTo>
                <a:lnTo>
                  <a:pt x="26733" y="9918"/>
                </a:lnTo>
                <a:lnTo>
                  <a:pt x="26739" y="9925"/>
                </a:lnTo>
                <a:lnTo>
                  <a:pt x="26745" y="9932"/>
                </a:lnTo>
                <a:lnTo>
                  <a:pt x="26747" y="9945"/>
                </a:lnTo>
                <a:lnTo>
                  <a:pt x="26746" y="9959"/>
                </a:lnTo>
                <a:lnTo>
                  <a:pt x="26744" y="9967"/>
                </a:lnTo>
                <a:lnTo>
                  <a:pt x="26743" y="9974"/>
                </a:lnTo>
                <a:lnTo>
                  <a:pt x="26738" y="10001"/>
                </a:lnTo>
                <a:lnTo>
                  <a:pt x="26732" y="10020"/>
                </a:lnTo>
                <a:lnTo>
                  <a:pt x="26732" y="10020"/>
                </a:lnTo>
                <a:lnTo>
                  <a:pt x="26730" y="10026"/>
                </a:lnTo>
                <a:lnTo>
                  <a:pt x="26729" y="10031"/>
                </a:lnTo>
                <a:lnTo>
                  <a:pt x="26725" y="10046"/>
                </a:lnTo>
                <a:lnTo>
                  <a:pt x="26720" y="10064"/>
                </a:lnTo>
                <a:lnTo>
                  <a:pt x="26720" y="10078"/>
                </a:lnTo>
                <a:lnTo>
                  <a:pt x="26724" y="10087"/>
                </a:lnTo>
                <a:lnTo>
                  <a:pt x="26727" y="10094"/>
                </a:lnTo>
                <a:lnTo>
                  <a:pt x="26732" y="10103"/>
                </a:lnTo>
                <a:lnTo>
                  <a:pt x="26736" y="10111"/>
                </a:lnTo>
                <a:lnTo>
                  <a:pt x="26733" y="10111"/>
                </a:lnTo>
                <a:lnTo>
                  <a:pt x="26647" y="10112"/>
                </a:lnTo>
                <a:lnTo>
                  <a:pt x="26585" y="10114"/>
                </a:lnTo>
                <a:lnTo>
                  <a:pt x="25227" y="10138"/>
                </a:lnTo>
                <a:lnTo>
                  <a:pt x="24693" y="10136"/>
                </a:lnTo>
                <a:lnTo>
                  <a:pt x="24279" y="10134"/>
                </a:lnTo>
                <a:lnTo>
                  <a:pt x="23754" y="10132"/>
                </a:lnTo>
                <a:lnTo>
                  <a:pt x="23608" y="10131"/>
                </a:lnTo>
                <a:lnTo>
                  <a:pt x="21258" y="10121"/>
                </a:lnTo>
                <a:lnTo>
                  <a:pt x="17324" y="10099"/>
                </a:lnTo>
                <a:lnTo>
                  <a:pt x="16470" y="10082"/>
                </a:lnTo>
                <a:lnTo>
                  <a:pt x="14785" y="10048"/>
                </a:lnTo>
                <a:lnTo>
                  <a:pt x="14201" y="10061"/>
                </a:lnTo>
                <a:lnTo>
                  <a:pt x="11934" y="10112"/>
                </a:lnTo>
                <a:lnTo>
                  <a:pt x="9337" y="10177"/>
                </a:lnTo>
                <a:lnTo>
                  <a:pt x="7996" y="10091"/>
                </a:lnTo>
                <a:lnTo>
                  <a:pt x="5861" y="10138"/>
                </a:lnTo>
                <a:lnTo>
                  <a:pt x="3810" y="10177"/>
                </a:lnTo>
                <a:lnTo>
                  <a:pt x="3324" y="10196"/>
                </a:lnTo>
                <a:lnTo>
                  <a:pt x="2784" y="10216"/>
                </a:lnTo>
                <a:lnTo>
                  <a:pt x="2389" y="10393"/>
                </a:lnTo>
                <a:lnTo>
                  <a:pt x="1922" y="10600"/>
                </a:lnTo>
                <a:lnTo>
                  <a:pt x="1922" y="10600"/>
                </a:lnTo>
                <a:lnTo>
                  <a:pt x="1763" y="10698"/>
                </a:lnTo>
                <a:lnTo>
                  <a:pt x="1660" y="10756"/>
                </a:lnTo>
                <a:lnTo>
                  <a:pt x="1474" y="10840"/>
                </a:lnTo>
                <a:lnTo>
                  <a:pt x="1011" y="11160"/>
                </a:lnTo>
                <a:lnTo>
                  <a:pt x="659" y="11375"/>
                </a:lnTo>
                <a:lnTo>
                  <a:pt x="525" y="11502"/>
                </a:lnTo>
                <a:lnTo>
                  <a:pt x="410" y="11619"/>
                </a:lnTo>
                <a:lnTo>
                  <a:pt x="257" y="11956"/>
                </a:lnTo>
                <a:lnTo>
                  <a:pt x="184" y="12175"/>
                </a:lnTo>
                <a:lnTo>
                  <a:pt x="121" y="12346"/>
                </a:lnTo>
                <a:lnTo>
                  <a:pt x="15" y="12579"/>
                </a:lnTo>
                <a:lnTo>
                  <a:pt x="2" y="12611"/>
                </a:lnTo>
                <a:lnTo>
                  <a:pt x="0" y="12618"/>
                </a:lnTo>
                <a:lnTo>
                  <a:pt x="2" y="12632"/>
                </a:lnTo>
                <a:lnTo>
                  <a:pt x="36" y="12845"/>
                </a:lnTo>
                <a:lnTo>
                  <a:pt x="75" y="13049"/>
                </a:lnTo>
                <a:lnTo>
                  <a:pt x="112" y="13261"/>
                </a:lnTo>
                <a:lnTo>
                  <a:pt x="159" y="13548"/>
                </a:lnTo>
                <a:lnTo>
                  <a:pt x="179" y="13630"/>
                </a:lnTo>
                <a:lnTo>
                  <a:pt x="195" y="13810"/>
                </a:lnTo>
                <a:lnTo>
                  <a:pt x="228" y="13954"/>
                </a:lnTo>
                <a:lnTo>
                  <a:pt x="249" y="14110"/>
                </a:lnTo>
                <a:lnTo>
                  <a:pt x="271" y="14184"/>
                </a:lnTo>
                <a:lnTo>
                  <a:pt x="295" y="14353"/>
                </a:lnTo>
                <a:lnTo>
                  <a:pt x="327" y="14535"/>
                </a:lnTo>
                <a:lnTo>
                  <a:pt x="366" y="14808"/>
                </a:lnTo>
                <a:lnTo>
                  <a:pt x="370" y="14837"/>
                </a:lnTo>
                <a:lnTo>
                  <a:pt x="388" y="14934"/>
                </a:lnTo>
                <a:lnTo>
                  <a:pt x="404" y="15081"/>
                </a:lnTo>
                <a:lnTo>
                  <a:pt x="419" y="15173"/>
                </a:lnTo>
                <a:lnTo>
                  <a:pt x="463" y="15323"/>
                </a:lnTo>
                <a:lnTo>
                  <a:pt x="478" y="15422"/>
                </a:lnTo>
                <a:lnTo>
                  <a:pt x="492" y="15539"/>
                </a:lnTo>
                <a:lnTo>
                  <a:pt x="508" y="15614"/>
                </a:lnTo>
                <a:lnTo>
                  <a:pt x="524" y="15652"/>
                </a:lnTo>
                <a:lnTo>
                  <a:pt x="531" y="15764"/>
                </a:lnTo>
                <a:lnTo>
                  <a:pt x="533" y="15792"/>
                </a:lnTo>
                <a:lnTo>
                  <a:pt x="519" y="15833"/>
                </a:lnTo>
                <a:lnTo>
                  <a:pt x="513" y="15850"/>
                </a:lnTo>
                <a:lnTo>
                  <a:pt x="507" y="15877"/>
                </a:lnTo>
                <a:lnTo>
                  <a:pt x="505" y="15886"/>
                </a:lnTo>
                <a:lnTo>
                  <a:pt x="477" y="15943"/>
                </a:lnTo>
                <a:lnTo>
                  <a:pt x="477" y="15943"/>
                </a:lnTo>
                <a:lnTo>
                  <a:pt x="467" y="15983"/>
                </a:lnTo>
                <a:lnTo>
                  <a:pt x="469" y="16017"/>
                </a:lnTo>
                <a:lnTo>
                  <a:pt x="482" y="16063"/>
                </a:lnTo>
                <a:lnTo>
                  <a:pt x="510" y="16111"/>
                </a:lnTo>
                <a:lnTo>
                  <a:pt x="527" y="16140"/>
                </a:lnTo>
                <a:lnTo>
                  <a:pt x="549" y="16193"/>
                </a:lnTo>
                <a:lnTo>
                  <a:pt x="559" y="16229"/>
                </a:lnTo>
                <a:lnTo>
                  <a:pt x="559" y="16229"/>
                </a:lnTo>
                <a:lnTo>
                  <a:pt x="580" y="16307"/>
                </a:lnTo>
                <a:lnTo>
                  <a:pt x="596" y="16396"/>
                </a:lnTo>
                <a:lnTo>
                  <a:pt x="611" y="16441"/>
                </a:lnTo>
                <a:lnTo>
                  <a:pt x="628" y="16463"/>
                </a:lnTo>
                <a:lnTo>
                  <a:pt x="655" y="16562"/>
                </a:lnTo>
                <a:lnTo>
                  <a:pt x="655" y="16562"/>
                </a:lnTo>
                <a:lnTo>
                  <a:pt x="670" y="16615"/>
                </a:lnTo>
                <a:lnTo>
                  <a:pt x="724" y="16716"/>
                </a:lnTo>
                <a:lnTo>
                  <a:pt x="866" y="16960"/>
                </a:lnTo>
                <a:lnTo>
                  <a:pt x="889" y="17006"/>
                </a:lnTo>
                <a:lnTo>
                  <a:pt x="989" y="17162"/>
                </a:lnTo>
                <a:lnTo>
                  <a:pt x="1032" y="17211"/>
                </a:lnTo>
                <a:lnTo>
                  <a:pt x="1086" y="17309"/>
                </a:lnTo>
                <a:lnTo>
                  <a:pt x="1126" y="17359"/>
                </a:lnTo>
                <a:lnTo>
                  <a:pt x="1215" y="17504"/>
                </a:lnTo>
                <a:lnTo>
                  <a:pt x="1255" y="17567"/>
                </a:lnTo>
                <a:lnTo>
                  <a:pt x="1328" y="17681"/>
                </a:lnTo>
                <a:lnTo>
                  <a:pt x="1412" y="17807"/>
                </a:lnTo>
                <a:lnTo>
                  <a:pt x="1487" y="17934"/>
                </a:lnTo>
                <a:lnTo>
                  <a:pt x="1577" y="18090"/>
                </a:lnTo>
                <a:lnTo>
                  <a:pt x="1592" y="18115"/>
                </a:lnTo>
                <a:lnTo>
                  <a:pt x="1599" y="18129"/>
                </a:lnTo>
                <a:lnTo>
                  <a:pt x="1642" y="18198"/>
                </a:lnTo>
                <a:lnTo>
                  <a:pt x="1734" y="18340"/>
                </a:lnTo>
                <a:lnTo>
                  <a:pt x="1891" y="18596"/>
                </a:lnTo>
                <a:lnTo>
                  <a:pt x="1948" y="18671"/>
                </a:lnTo>
                <a:lnTo>
                  <a:pt x="2075" y="18891"/>
                </a:lnTo>
                <a:lnTo>
                  <a:pt x="2131" y="18982"/>
                </a:lnTo>
                <a:lnTo>
                  <a:pt x="2287" y="19208"/>
                </a:lnTo>
                <a:lnTo>
                  <a:pt x="2479" y="19512"/>
                </a:lnTo>
                <a:lnTo>
                  <a:pt x="2598" y="19712"/>
                </a:lnTo>
                <a:lnTo>
                  <a:pt x="2601" y="19716"/>
                </a:lnTo>
                <a:lnTo>
                  <a:pt x="2721" y="19921"/>
                </a:lnTo>
                <a:lnTo>
                  <a:pt x="2909" y="20214"/>
                </a:lnTo>
                <a:lnTo>
                  <a:pt x="2917" y="20226"/>
                </a:lnTo>
                <a:lnTo>
                  <a:pt x="2921" y="20231"/>
                </a:lnTo>
                <a:lnTo>
                  <a:pt x="2922" y="20233"/>
                </a:lnTo>
                <a:lnTo>
                  <a:pt x="2951" y="20276"/>
                </a:lnTo>
                <a:lnTo>
                  <a:pt x="3086" y="20486"/>
                </a:lnTo>
                <a:lnTo>
                  <a:pt x="3113" y="20544"/>
                </a:lnTo>
                <a:lnTo>
                  <a:pt x="3194" y="20635"/>
                </a:lnTo>
                <a:lnTo>
                  <a:pt x="3276" y="20785"/>
                </a:lnTo>
                <a:lnTo>
                  <a:pt x="3288" y="20822"/>
                </a:lnTo>
                <a:lnTo>
                  <a:pt x="3311" y="20875"/>
                </a:lnTo>
                <a:lnTo>
                  <a:pt x="3295" y="21373"/>
                </a:lnTo>
                <a:lnTo>
                  <a:pt x="3295" y="21377"/>
                </a:lnTo>
                <a:lnTo>
                  <a:pt x="3294" y="21708"/>
                </a:lnTo>
                <a:lnTo>
                  <a:pt x="3364" y="21899"/>
                </a:lnTo>
                <a:lnTo>
                  <a:pt x="3536" y="22392"/>
                </a:lnTo>
                <a:lnTo>
                  <a:pt x="3588" y="22507"/>
                </a:lnTo>
                <a:lnTo>
                  <a:pt x="3676" y="22814"/>
                </a:lnTo>
                <a:lnTo>
                  <a:pt x="3728" y="22925"/>
                </a:lnTo>
                <a:lnTo>
                  <a:pt x="3824" y="23154"/>
                </a:lnTo>
                <a:lnTo>
                  <a:pt x="3912" y="23430"/>
                </a:lnTo>
                <a:lnTo>
                  <a:pt x="3939" y="23441"/>
                </a:lnTo>
                <a:lnTo>
                  <a:pt x="3962" y="23449"/>
                </a:lnTo>
                <a:lnTo>
                  <a:pt x="4342" y="23585"/>
                </a:lnTo>
                <a:lnTo>
                  <a:pt x="4459" y="23633"/>
                </a:lnTo>
                <a:lnTo>
                  <a:pt x="4562" y="23676"/>
                </a:lnTo>
                <a:lnTo>
                  <a:pt x="4563" y="23676"/>
                </a:lnTo>
                <a:lnTo>
                  <a:pt x="4565" y="23677"/>
                </a:lnTo>
                <a:lnTo>
                  <a:pt x="4571" y="23645"/>
                </a:lnTo>
                <a:lnTo>
                  <a:pt x="4554" y="23570"/>
                </a:lnTo>
                <a:lnTo>
                  <a:pt x="4820" y="23648"/>
                </a:lnTo>
                <a:lnTo>
                  <a:pt x="6570" y="24177"/>
                </a:lnTo>
                <a:lnTo>
                  <a:pt x="6575" y="24462"/>
                </a:lnTo>
                <a:lnTo>
                  <a:pt x="6575" y="24486"/>
                </a:lnTo>
                <a:lnTo>
                  <a:pt x="6592" y="24756"/>
                </a:lnTo>
                <a:lnTo>
                  <a:pt x="6593" y="24757"/>
                </a:lnTo>
                <a:lnTo>
                  <a:pt x="6847" y="25776"/>
                </a:lnTo>
                <a:lnTo>
                  <a:pt x="7071" y="26706"/>
                </a:lnTo>
                <a:lnTo>
                  <a:pt x="7383" y="26806"/>
                </a:lnTo>
                <a:lnTo>
                  <a:pt x="8316" y="27079"/>
                </a:lnTo>
                <a:lnTo>
                  <a:pt x="8439" y="27118"/>
                </a:lnTo>
                <a:lnTo>
                  <a:pt x="8472" y="27132"/>
                </a:lnTo>
                <a:lnTo>
                  <a:pt x="8768" y="27255"/>
                </a:lnTo>
                <a:lnTo>
                  <a:pt x="8946" y="27450"/>
                </a:lnTo>
                <a:lnTo>
                  <a:pt x="9040" y="27572"/>
                </a:lnTo>
                <a:lnTo>
                  <a:pt x="9198" y="27892"/>
                </a:lnTo>
                <a:lnTo>
                  <a:pt x="9241" y="27979"/>
                </a:lnTo>
                <a:lnTo>
                  <a:pt x="9375" y="28424"/>
                </a:lnTo>
                <a:lnTo>
                  <a:pt x="9354" y="28638"/>
                </a:lnTo>
                <a:lnTo>
                  <a:pt x="9324" y="28937"/>
                </a:lnTo>
                <a:lnTo>
                  <a:pt x="9403" y="29450"/>
                </a:lnTo>
                <a:lnTo>
                  <a:pt x="9424" y="29586"/>
                </a:lnTo>
                <a:lnTo>
                  <a:pt x="9461" y="30040"/>
                </a:lnTo>
                <a:lnTo>
                  <a:pt x="9306" y="30390"/>
                </a:lnTo>
                <a:lnTo>
                  <a:pt x="9235" y="30551"/>
                </a:lnTo>
                <a:lnTo>
                  <a:pt x="9069" y="30926"/>
                </a:lnTo>
                <a:lnTo>
                  <a:pt x="8926" y="31247"/>
                </a:lnTo>
                <a:lnTo>
                  <a:pt x="8783" y="31667"/>
                </a:lnTo>
                <a:lnTo>
                  <a:pt x="8725" y="31754"/>
                </a:lnTo>
                <a:lnTo>
                  <a:pt x="8574" y="31957"/>
                </a:lnTo>
                <a:lnTo>
                  <a:pt x="8485" y="32036"/>
                </a:lnTo>
                <a:lnTo>
                  <a:pt x="8250" y="32244"/>
                </a:lnTo>
                <a:lnTo>
                  <a:pt x="8133" y="32353"/>
                </a:lnTo>
                <a:lnTo>
                  <a:pt x="8033" y="32528"/>
                </a:lnTo>
                <a:lnTo>
                  <a:pt x="8066" y="32730"/>
                </a:lnTo>
                <a:lnTo>
                  <a:pt x="8170" y="33279"/>
                </a:lnTo>
                <a:lnTo>
                  <a:pt x="8221" y="33879"/>
                </a:lnTo>
                <a:lnTo>
                  <a:pt x="8254" y="33959"/>
                </a:lnTo>
                <a:lnTo>
                  <a:pt x="8287" y="34038"/>
                </a:lnTo>
                <a:lnTo>
                  <a:pt x="8331" y="34126"/>
                </a:lnTo>
                <a:lnTo>
                  <a:pt x="8331" y="34126"/>
                </a:lnTo>
                <a:lnTo>
                  <a:pt x="8604" y="34676"/>
                </a:lnTo>
                <a:lnTo>
                  <a:pt x="8969" y="35046"/>
                </a:lnTo>
                <a:lnTo>
                  <a:pt x="9221" y="35243"/>
                </a:lnTo>
                <a:lnTo>
                  <a:pt x="9831" y="35706"/>
                </a:lnTo>
                <a:lnTo>
                  <a:pt x="10296" y="35915"/>
                </a:lnTo>
                <a:lnTo>
                  <a:pt x="10429" y="35974"/>
                </a:lnTo>
                <a:lnTo>
                  <a:pt x="10516" y="36141"/>
                </a:lnTo>
                <a:lnTo>
                  <a:pt x="10691" y="36457"/>
                </a:lnTo>
                <a:lnTo>
                  <a:pt x="10717" y="36502"/>
                </a:lnTo>
                <a:lnTo>
                  <a:pt x="10785" y="36577"/>
                </a:lnTo>
                <a:lnTo>
                  <a:pt x="10841" y="36670"/>
                </a:lnTo>
                <a:lnTo>
                  <a:pt x="10898" y="36732"/>
                </a:lnTo>
                <a:lnTo>
                  <a:pt x="10966" y="36800"/>
                </a:lnTo>
                <a:lnTo>
                  <a:pt x="11049" y="36900"/>
                </a:lnTo>
                <a:lnTo>
                  <a:pt x="11139" y="36996"/>
                </a:lnTo>
                <a:lnTo>
                  <a:pt x="11157" y="37009"/>
                </a:lnTo>
                <a:lnTo>
                  <a:pt x="11275" y="37081"/>
                </a:lnTo>
                <a:lnTo>
                  <a:pt x="11331" y="37128"/>
                </a:lnTo>
                <a:lnTo>
                  <a:pt x="11424" y="37227"/>
                </a:lnTo>
                <a:lnTo>
                  <a:pt x="11492" y="37299"/>
                </a:lnTo>
                <a:lnTo>
                  <a:pt x="11570" y="37345"/>
                </a:lnTo>
                <a:lnTo>
                  <a:pt x="11661" y="37404"/>
                </a:lnTo>
                <a:lnTo>
                  <a:pt x="11695" y="37438"/>
                </a:lnTo>
                <a:lnTo>
                  <a:pt x="11810" y="37561"/>
                </a:lnTo>
                <a:lnTo>
                  <a:pt x="11892" y="37617"/>
                </a:lnTo>
                <a:lnTo>
                  <a:pt x="11972" y="37664"/>
                </a:lnTo>
                <a:lnTo>
                  <a:pt x="12085" y="37731"/>
                </a:lnTo>
                <a:lnTo>
                  <a:pt x="12225" y="37774"/>
                </a:lnTo>
                <a:lnTo>
                  <a:pt x="12456" y="37818"/>
                </a:lnTo>
                <a:lnTo>
                  <a:pt x="12566" y="37873"/>
                </a:lnTo>
                <a:lnTo>
                  <a:pt x="12680" y="37889"/>
                </a:lnTo>
                <a:lnTo>
                  <a:pt x="12952" y="37898"/>
                </a:lnTo>
                <a:lnTo>
                  <a:pt x="13250" y="37936"/>
                </a:lnTo>
                <a:lnTo>
                  <a:pt x="13392" y="37963"/>
                </a:lnTo>
                <a:lnTo>
                  <a:pt x="13597" y="38029"/>
                </a:lnTo>
                <a:lnTo>
                  <a:pt x="13690" y="38059"/>
                </a:lnTo>
                <a:lnTo>
                  <a:pt x="13750" y="38078"/>
                </a:lnTo>
                <a:lnTo>
                  <a:pt x="13842" y="38127"/>
                </a:lnTo>
                <a:lnTo>
                  <a:pt x="13917" y="38195"/>
                </a:lnTo>
                <a:lnTo>
                  <a:pt x="13978" y="38272"/>
                </a:lnTo>
                <a:lnTo>
                  <a:pt x="14017" y="38345"/>
                </a:lnTo>
                <a:lnTo>
                  <a:pt x="14050" y="38449"/>
                </a:lnTo>
                <a:lnTo>
                  <a:pt x="14139" y="38778"/>
                </a:lnTo>
                <a:lnTo>
                  <a:pt x="14223" y="39064"/>
                </a:lnTo>
                <a:lnTo>
                  <a:pt x="14231" y="39223"/>
                </a:lnTo>
                <a:lnTo>
                  <a:pt x="14253" y="39315"/>
                </a:lnTo>
                <a:lnTo>
                  <a:pt x="14270" y="39413"/>
                </a:lnTo>
                <a:lnTo>
                  <a:pt x="14289" y="39500"/>
                </a:lnTo>
                <a:lnTo>
                  <a:pt x="14286" y="39667"/>
                </a:lnTo>
                <a:lnTo>
                  <a:pt x="14353" y="39860"/>
                </a:lnTo>
                <a:lnTo>
                  <a:pt x="14420" y="40384"/>
                </a:lnTo>
                <a:lnTo>
                  <a:pt x="14450" y="40615"/>
                </a:lnTo>
                <a:lnTo>
                  <a:pt x="14478" y="40778"/>
                </a:lnTo>
                <a:lnTo>
                  <a:pt x="14459" y="40964"/>
                </a:lnTo>
                <a:lnTo>
                  <a:pt x="14455" y="41002"/>
                </a:lnTo>
                <a:lnTo>
                  <a:pt x="14497" y="41039"/>
                </a:lnTo>
                <a:lnTo>
                  <a:pt x="14586" y="41116"/>
                </a:lnTo>
                <a:lnTo>
                  <a:pt x="14570" y="41180"/>
                </a:lnTo>
                <a:lnTo>
                  <a:pt x="14551" y="41251"/>
                </a:lnTo>
                <a:lnTo>
                  <a:pt x="14527" y="41348"/>
                </a:lnTo>
                <a:lnTo>
                  <a:pt x="14524" y="41359"/>
                </a:lnTo>
                <a:lnTo>
                  <a:pt x="14517" y="41385"/>
                </a:lnTo>
                <a:lnTo>
                  <a:pt x="14452" y="41636"/>
                </a:lnTo>
                <a:lnTo>
                  <a:pt x="14389" y="41765"/>
                </a:lnTo>
                <a:lnTo>
                  <a:pt x="14372" y="41800"/>
                </a:lnTo>
                <a:lnTo>
                  <a:pt x="14363" y="41820"/>
                </a:lnTo>
                <a:lnTo>
                  <a:pt x="14377" y="41868"/>
                </a:lnTo>
                <a:lnTo>
                  <a:pt x="14408" y="41976"/>
                </a:lnTo>
                <a:lnTo>
                  <a:pt x="14456" y="42076"/>
                </a:lnTo>
                <a:lnTo>
                  <a:pt x="14567" y="42197"/>
                </a:lnTo>
                <a:lnTo>
                  <a:pt x="14655" y="42503"/>
                </a:lnTo>
                <a:lnTo>
                  <a:pt x="14697" y="42646"/>
                </a:lnTo>
                <a:lnTo>
                  <a:pt x="14756" y="42851"/>
                </a:lnTo>
                <a:lnTo>
                  <a:pt x="14730" y="43024"/>
                </a:lnTo>
                <a:lnTo>
                  <a:pt x="14700" y="43214"/>
                </a:lnTo>
                <a:lnTo>
                  <a:pt x="14656" y="43505"/>
                </a:lnTo>
                <a:lnTo>
                  <a:pt x="14646" y="43566"/>
                </a:lnTo>
                <a:lnTo>
                  <a:pt x="14678" y="43603"/>
                </a:lnTo>
                <a:lnTo>
                  <a:pt x="14709" y="43638"/>
                </a:lnTo>
                <a:lnTo>
                  <a:pt x="14979" y="43968"/>
                </a:lnTo>
                <a:lnTo>
                  <a:pt x="15089" y="44102"/>
                </a:lnTo>
                <a:lnTo>
                  <a:pt x="15138" y="44163"/>
                </a:lnTo>
                <a:lnTo>
                  <a:pt x="15711" y="44431"/>
                </a:lnTo>
                <a:lnTo>
                  <a:pt x="15712" y="44432"/>
                </a:lnTo>
                <a:lnTo>
                  <a:pt x="15859" y="44464"/>
                </a:lnTo>
                <a:lnTo>
                  <a:pt x="16051" y="45454"/>
                </a:lnTo>
                <a:lnTo>
                  <a:pt x="15542" y="45429"/>
                </a:lnTo>
                <a:lnTo>
                  <a:pt x="15519" y="45428"/>
                </a:lnTo>
                <a:lnTo>
                  <a:pt x="15519" y="45428"/>
                </a:lnTo>
                <a:lnTo>
                  <a:pt x="14783" y="45369"/>
                </a:lnTo>
                <a:lnTo>
                  <a:pt x="14768" y="45337"/>
                </a:lnTo>
                <a:lnTo>
                  <a:pt x="14741" y="45300"/>
                </a:lnTo>
                <a:lnTo>
                  <a:pt x="14730" y="45254"/>
                </a:lnTo>
                <a:lnTo>
                  <a:pt x="14678" y="45214"/>
                </a:lnTo>
                <a:lnTo>
                  <a:pt x="14638" y="45145"/>
                </a:lnTo>
                <a:lnTo>
                  <a:pt x="14619" y="45112"/>
                </a:lnTo>
                <a:lnTo>
                  <a:pt x="14603" y="45091"/>
                </a:lnTo>
                <a:lnTo>
                  <a:pt x="14551" y="45043"/>
                </a:lnTo>
                <a:lnTo>
                  <a:pt x="14531" y="45020"/>
                </a:lnTo>
                <a:lnTo>
                  <a:pt x="14502" y="44988"/>
                </a:lnTo>
                <a:lnTo>
                  <a:pt x="14488" y="44966"/>
                </a:lnTo>
                <a:lnTo>
                  <a:pt x="14448" y="44930"/>
                </a:lnTo>
                <a:lnTo>
                  <a:pt x="14442" y="44911"/>
                </a:lnTo>
                <a:lnTo>
                  <a:pt x="14426" y="44887"/>
                </a:lnTo>
                <a:lnTo>
                  <a:pt x="14413" y="44850"/>
                </a:lnTo>
                <a:lnTo>
                  <a:pt x="14398" y="44820"/>
                </a:lnTo>
                <a:lnTo>
                  <a:pt x="14383" y="44793"/>
                </a:lnTo>
                <a:lnTo>
                  <a:pt x="14381" y="44772"/>
                </a:lnTo>
                <a:lnTo>
                  <a:pt x="14362" y="44712"/>
                </a:lnTo>
                <a:lnTo>
                  <a:pt x="14336" y="44655"/>
                </a:lnTo>
                <a:lnTo>
                  <a:pt x="14315" y="44640"/>
                </a:lnTo>
                <a:lnTo>
                  <a:pt x="14301" y="44627"/>
                </a:lnTo>
                <a:lnTo>
                  <a:pt x="14271" y="44597"/>
                </a:lnTo>
                <a:lnTo>
                  <a:pt x="14258" y="44576"/>
                </a:lnTo>
                <a:lnTo>
                  <a:pt x="14229" y="44533"/>
                </a:lnTo>
                <a:lnTo>
                  <a:pt x="14207" y="44510"/>
                </a:lnTo>
                <a:lnTo>
                  <a:pt x="14176" y="44494"/>
                </a:lnTo>
                <a:lnTo>
                  <a:pt x="14153" y="44483"/>
                </a:lnTo>
                <a:lnTo>
                  <a:pt x="14126" y="44472"/>
                </a:lnTo>
                <a:lnTo>
                  <a:pt x="14097" y="44471"/>
                </a:lnTo>
                <a:lnTo>
                  <a:pt x="14087" y="44466"/>
                </a:lnTo>
                <a:lnTo>
                  <a:pt x="14065" y="44430"/>
                </a:lnTo>
                <a:lnTo>
                  <a:pt x="14038" y="44424"/>
                </a:lnTo>
                <a:lnTo>
                  <a:pt x="14020" y="44407"/>
                </a:lnTo>
                <a:lnTo>
                  <a:pt x="14012" y="44394"/>
                </a:lnTo>
                <a:lnTo>
                  <a:pt x="13951" y="44364"/>
                </a:lnTo>
                <a:lnTo>
                  <a:pt x="13926" y="44363"/>
                </a:lnTo>
                <a:lnTo>
                  <a:pt x="13880" y="44339"/>
                </a:lnTo>
                <a:lnTo>
                  <a:pt x="13854" y="44352"/>
                </a:lnTo>
                <a:lnTo>
                  <a:pt x="13815" y="44360"/>
                </a:lnTo>
                <a:lnTo>
                  <a:pt x="13793" y="44367"/>
                </a:lnTo>
                <a:lnTo>
                  <a:pt x="13768" y="44370"/>
                </a:lnTo>
                <a:lnTo>
                  <a:pt x="13750" y="44379"/>
                </a:lnTo>
                <a:lnTo>
                  <a:pt x="13681" y="44384"/>
                </a:lnTo>
                <a:lnTo>
                  <a:pt x="13640" y="44378"/>
                </a:lnTo>
                <a:lnTo>
                  <a:pt x="13607" y="44377"/>
                </a:lnTo>
                <a:lnTo>
                  <a:pt x="13587" y="44361"/>
                </a:lnTo>
                <a:lnTo>
                  <a:pt x="13569" y="44336"/>
                </a:lnTo>
                <a:lnTo>
                  <a:pt x="13546" y="44310"/>
                </a:lnTo>
                <a:lnTo>
                  <a:pt x="13515" y="44288"/>
                </a:lnTo>
                <a:lnTo>
                  <a:pt x="13504" y="44284"/>
                </a:lnTo>
                <a:lnTo>
                  <a:pt x="13482" y="44279"/>
                </a:lnTo>
                <a:lnTo>
                  <a:pt x="13447" y="44281"/>
                </a:lnTo>
                <a:lnTo>
                  <a:pt x="13415" y="44283"/>
                </a:lnTo>
                <a:lnTo>
                  <a:pt x="13359" y="44270"/>
                </a:lnTo>
                <a:lnTo>
                  <a:pt x="13343" y="44268"/>
                </a:lnTo>
                <a:lnTo>
                  <a:pt x="13331" y="44262"/>
                </a:lnTo>
                <a:lnTo>
                  <a:pt x="13315" y="44259"/>
                </a:lnTo>
                <a:lnTo>
                  <a:pt x="13272" y="44271"/>
                </a:lnTo>
                <a:lnTo>
                  <a:pt x="13221" y="44281"/>
                </a:lnTo>
                <a:lnTo>
                  <a:pt x="13197" y="44280"/>
                </a:lnTo>
                <a:lnTo>
                  <a:pt x="13172" y="44272"/>
                </a:lnTo>
                <a:lnTo>
                  <a:pt x="13160" y="44260"/>
                </a:lnTo>
                <a:lnTo>
                  <a:pt x="13146" y="44257"/>
                </a:lnTo>
                <a:lnTo>
                  <a:pt x="13107" y="44274"/>
                </a:lnTo>
                <a:lnTo>
                  <a:pt x="13095" y="44287"/>
                </a:lnTo>
                <a:lnTo>
                  <a:pt x="13074" y="44303"/>
                </a:lnTo>
                <a:lnTo>
                  <a:pt x="13062" y="44310"/>
                </a:lnTo>
                <a:lnTo>
                  <a:pt x="13040" y="44310"/>
                </a:lnTo>
                <a:lnTo>
                  <a:pt x="13012" y="44311"/>
                </a:lnTo>
                <a:lnTo>
                  <a:pt x="13012" y="44321"/>
                </a:lnTo>
                <a:lnTo>
                  <a:pt x="13006" y="44337"/>
                </a:lnTo>
                <a:lnTo>
                  <a:pt x="12999" y="44343"/>
                </a:lnTo>
                <a:lnTo>
                  <a:pt x="12985" y="44341"/>
                </a:lnTo>
                <a:lnTo>
                  <a:pt x="12978" y="44330"/>
                </a:lnTo>
                <a:lnTo>
                  <a:pt x="12966" y="44310"/>
                </a:lnTo>
                <a:lnTo>
                  <a:pt x="12954" y="44298"/>
                </a:lnTo>
                <a:lnTo>
                  <a:pt x="12937" y="44285"/>
                </a:lnTo>
                <a:lnTo>
                  <a:pt x="12908" y="44262"/>
                </a:lnTo>
                <a:lnTo>
                  <a:pt x="12882" y="44259"/>
                </a:lnTo>
                <a:lnTo>
                  <a:pt x="12872" y="44262"/>
                </a:lnTo>
                <a:lnTo>
                  <a:pt x="12847" y="44266"/>
                </a:lnTo>
                <a:lnTo>
                  <a:pt x="12814" y="44285"/>
                </a:lnTo>
                <a:lnTo>
                  <a:pt x="12794" y="44290"/>
                </a:lnTo>
                <a:lnTo>
                  <a:pt x="12750" y="44288"/>
                </a:lnTo>
                <a:lnTo>
                  <a:pt x="12708" y="44293"/>
                </a:lnTo>
                <a:lnTo>
                  <a:pt x="12693" y="44311"/>
                </a:lnTo>
                <a:lnTo>
                  <a:pt x="12654" y="44329"/>
                </a:lnTo>
                <a:lnTo>
                  <a:pt x="12636" y="44325"/>
                </a:lnTo>
                <a:lnTo>
                  <a:pt x="12590" y="44323"/>
                </a:lnTo>
                <a:lnTo>
                  <a:pt x="12571" y="44332"/>
                </a:lnTo>
                <a:lnTo>
                  <a:pt x="12522" y="44356"/>
                </a:lnTo>
                <a:lnTo>
                  <a:pt x="12499" y="44378"/>
                </a:lnTo>
                <a:lnTo>
                  <a:pt x="12444" y="44400"/>
                </a:lnTo>
                <a:lnTo>
                  <a:pt x="12381" y="44421"/>
                </a:lnTo>
                <a:lnTo>
                  <a:pt x="12350" y="44425"/>
                </a:lnTo>
                <a:lnTo>
                  <a:pt x="12322" y="44433"/>
                </a:lnTo>
                <a:lnTo>
                  <a:pt x="12286" y="44436"/>
                </a:lnTo>
                <a:lnTo>
                  <a:pt x="12234" y="44430"/>
                </a:lnTo>
                <a:lnTo>
                  <a:pt x="12164" y="44425"/>
                </a:lnTo>
                <a:lnTo>
                  <a:pt x="12090" y="44460"/>
                </a:lnTo>
                <a:lnTo>
                  <a:pt x="12077" y="44480"/>
                </a:lnTo>
                <a:lnTo>
                  <a:pt x="12037" y="44532"/>
                </a:lnTo>
                <a:lnTo>
                  <a:pt x="12032" y="44539"/>
                </a:lnTo>
                <a:lnTo>
                  <a:pt x="12018" y="44556"/>
                </a:lnTo>
                <a:lnTo>
                  <a:pt x="12006" y="44572"/>
                </a:lnTo>
                <a:lnTo>
                  <a:pt x="12018" y="44597"/>
                </a:lnTo>
                <a:lnTo>
                  <a:pt x="12011" y="44613"/>
                </a:lnTo>
                <a:lnTo>
                  <a:pt x="12008" y="44635"/>
                </a:lnTo>
                <a:lnTo>
                  <a:pt x="11990" y="44653"/>
                </a:lnTo>
                <a:lnTo>
                  <a:pt x="12006" y="44678"/>
                </a:lnTo>
                <a:lnTo>
                  <a:pt x="12042" y="44685"/>
                </a:lnTo>
                <a:lnTo>
                  <a:pt x="12053" y="44686"/>
                </a:lnTo>
                <a:lnTo>
                  <a:pt x="12075" y="44688"/>
                </a:lnTo>
                <a:lnTo>
                  <a:pt x="12085" y="44688"/>
                </a:lnTo>
                <a:lnTo>
                  <a:pt x="12097" y="44688"/>
                </a:lnTo>
                <a:lnTo>
                  <a:pt x="12099" y="44701"/>
                </a:lnTo>
                <a:lnTo>
                  <a:pt x="12115" y="44719"/>
                </a:lnTo>
                <a:lnTo>
                  <a:pt x="12127" y="44728"/>
                </a:lnTo>
                <a:lnTo>
                  <a:pt x="12127" y="44742"/>
                </a:lnTo>
                <a:lnTo>
                  <a:pt x="12124" y="44762"/>
                </a:lnTo>
                <a:lnTo>
                  <a:pt x="12099" y="44773"/>
                </a:lnTo>
                <a:lnTo>
                  <a:pt x="12099" y="44782"/>
                </a:lnTo>
                <a:lnTo>
                  <a:pt x="12111" y="44794"/>
                </a:lnTo>
                <a:lnTo>
                  <a:pt x="12090" y="44804"/>
                </a:lnTo>
                <a:lnTo>
                  <a:pt x="12083" y="44821"/>
                </a:lnTo>
                <a:lnTo>
                  <a:pt x="12083" y="44834"/>
                </a:lnTo>
                <a:lnTo>
                  <a:pt x="12087" y="44845"/>
                </a:lnTo>
                <a:lnTo>
                  <a:pt x="12095" y="44856"/>
                </a:lnTo>
                <a:lnTo>
                  <a:pt x="12109" y="44872"/>
                </a:lnTo>
                <a:lnTo>
                  <a:pt x="12111" y="44885"/>
                </a:lnTo>
                <a:lnTo>
                  <a:pt x="12116" y="44900"/>
                </a:lnTo>
                <a:lnTo>
                  <a:pt x="12121" y="44915"/>
                </a:lnTo>
                <a:lnTo>
                  <a:pt x="12130" y="44930"/>
                </a:lnTo>
                <a:lnTo>
                  <a:pt x="12130" y="44941"/>
                </a:lnTo>
                <a:lnTo>
                  <a:pt x="12130" y="44967"/>
                </a:lnTo>
                <a:lnTo>
                  <a:pt x="12143" y="44981"/>
                </a:lnTo>
                <a:lnTo>
                  <a:pt x="12170" y="44980"/>
                </a:lnTo>
                <a:lnTo>
                  <a:pt x="12185" y="44965"/>
                </a:lnTo>
                <a:lnTo>
                  <a:pt x="12198" y="44985"/>
                </a:lnTo>
                <a:lnTo>
                  <a:pt x="12217" y="44985"/>
                </a:lnTo>
                <a:lnTo>
                  <a:pt x="12219" y="45014"/>
                </a:lnTo>
                <a:lnTo>
                  <a:pt x="12211" y="45028"/>
                </a:lnTo>
                <a:lnTo>
                  <a:pt x="12201" y="45070"/>
                </a:lnTo>
                <a:lnTo>
                  <a:pt x="12223" y="45079"/>
                </a:lnTo>
                <a:lnTo>
                  <a:pt x="12215" y="45111"/>
                </a:lnTo>
                <a:lnTo>
                  <a:pt x="12221" y="45130"/>
                </a:lnTo>
                <a:lnTo>
                  <a:pt x="12227" y="45155"/>
                </a:lnTo>
                <a:lnTo>
                  <a:pt x="12254" y="45168"/>
                </a:lnTo>
                <a:lnTo>
                  <a:pt x="12263" y="45205"/>
                </a:lnTo>
                <a:lnTo>
                  <a:pt x="12264" y="45212"/>
                </a:lnTo>
                <a:lnTo>
                  <a:pt x="12266" y="45212"/>
                </a:lnTo>
                <a:lnTo>
                  <a:pt x="12282" y="45210"/>
                </a:lnTo>
                <a:lnTo>
                  <a:pt x="12301" y="45210"/>
                </a:lnTo>
                <a:lnTo>
                  <a:pt x="12318" y="45212"/>
                </a:lnTo>
                <a:lnTo>
                  <a:pt x="12323" y="45231"/>
                </a:lnTo>
                <a:lnTo>
                  <a:pt x="12332" y="45249"/>
                </a:lnTo>
                <a:lnTo>
                  <a:pt x="12353" y="45249"/>
                </a:lnTo>
                <a:lnTo>
                  <a:pt x="12381" y="45241"/>
                </a:lnTo>
                <a:lnTo>
                  <a:pt x="12389" y="45256"/>
                </a:lnTo>
                <a:lnTo>
                  <a:pt x="12393" y="45275"/>
                </a:lnTo>
                <a:lnTo>
                  <a:pt x="12396" y="45294"/>
                </a:lnTo>
                <a:lnTo>
                  <a:pt x="12405" y="45291"/>
                </a:lnTo>
                <a:lnTo>
                  <a:pt x="12417" y="45287"/>
                </a:lnTo>
                <a:lnTo>
                  <a:pt x="12435" y="45297"/>
                </a:lnTo>
                <a:lnTo>
                  <a:pt x="12437" y="45303"/>
                </a:lnTo>
                <a:lnTo>
                  <a:pt x="12447" y="45326"/>
                </a:lnTo>
                <a:lnTo>
                  <a:pt x="12438" y="45333"/>
                </a:lnTo>
                <a:lnTo>
                  <a:pt x="12396" y="45370"/>
                </a:lnTo>
                <a:lnTo>
                  <a:pt x="12306" y="45408"/>
                </a:lnTo>
                <a:lnTo>
                  <a:pt x="12281" y="45412"/>
                </a:lnTo>
                <a:lnTo>
                  <a:pt x="12247" y="45418"/>
                </a:lnTo>
                <a:lnTo>
                  <a:pt x="12195" y="45423"/>
                </a:lnTo>
                <a:lnTo>
                  <a:pt x="12150" y="45425"/>
                </a:lnTo>
                <a:lnTo>
                  <a:pt x="12022" y="45456"/>
                </a:lnTo>
                <a:lnTo>
                  <a:pt x="12022" y="45456"/>
                </a:lnTo>
                <a:lnTo>
                  <a:pt x="12022" y="45456"/>
                </a:lnTo>
                <a:lnTo>
                  <a:pt x="11955" y="45503"/>
                </a:lnTo>
                <a:lnTo>
                  <a:pt x="11886" y="45552"/>
                </a:lnTo>
                <a:lnTo>
                  <a:pt x="11839" y="45568"/>
                </a:lnTo>
                <a:lnTo>
                  <a:pt x="11773" y="45583"/>
                </a:lnTo>
                <a:lnTo>
                  <a:pt x="11738" y="45576"/>
                </a:lnTo>
                <a:lnTo>
                  <a:pt x="11706" y="45579"/>
                </a:lnTo>
                <a:lnTo>
                  <a:pt x="11627" y="45586"/>
                </a:lnTo>
                <a:lnTo>
                  <a:pt x="11604" y="45597"/>
                </a:lnTo>
                <a:lnTo>
                  <a:pt x="11589" y="45605"/>
                </a:lnTo>
                <a:lnTo>
                  <a:pt x="11547" y="45626"/>
                </a:lnTo>
                <a:lnTo>
                  <a:pt x="11509" y="45649"/>
                </a:lnTo>
                <a:lnTo>
                  <a:pt x="11498" y="45666"/>
                </a:lnTo>
                <a:lnTo>
                  <a:pt x="11504" y="45692"/>
                </a:lnTo>
                <a:lnTo>
                  <a:pt x="11523" y="45745"/>
                </a:lnTo>
                <a:lnTo>
                  <a:pt x="11561" y="45789"/>
                </a:lnTo>
                <a:lnTo>
                  <a:pt x="11608" y="45869"/>
                </a:lnTo>
                <a:lnTo>
                  <a:pt x="11608" y="45896"/>
                </a:lnTo>
                <a:lnTo>
                  <a:pt x="11589" y="45913"/>
                </a:lnTo>
                <a:lnTo>
                  <a:pt x="11588" y="45930"/>
                </a:lnTo>
                <a:lnTo>
                  <a:pt x="11572" y="45964"/>
                </a:lnTo>
                <a:lnTo>
                  <a:pt x="11568" y="45988"/>
                </a:lnTo>
                <a:lnTo>
                  <a:pt x="11582" y="46028"/>
                </a:lnTo>
                <a:lnTo>
                  <a:pt x="11577" y="46063"/>
                </a:lnTo>
                <a:lnTo>
                  <a:pt x="11575" y="46107"/>
                </a:lnTo>
                <a:lnTo>
                  <a:pt x="11562" y="46173"/>
                </a:lnTo>
                <a:lnTo>
                  <a:pt x="11535" y="46238"/>
                </a:lnTo>
                <a:lnTo>
                  <a:pt x="11499" y="46284"/>
                </a:lnTo>
                <a:lnTo>
                  <a:pt x="11419" y="46354"/>
                </a:lnTo>
                <a:lnTo>
                  <a:pt x="11386" y="46396"/>
                </a:lnTo>
                <a:lnTo>
                  <a:pt x="11306" y="46434"/>
                </a:lnTo>
                <a:lnTo>
                  <a:pt x="11244" y="46434"/>
                </a:lnTo>
                <a:lnTo>
                  <a:pt x="11193" y="46424"/>
                </a:lnTo>
                <a:lnTo>
                  <a:pt x="11141" y="46415"/>
                </a:lnTo>
                <a:lnTo>
                  <a:pt x="11112" y="46405"/>
                </a:lnTo>
                <a:lnTo>
                  <a:pt x="11039" y="46403"/>
                </a:lnTo>
                <a:lnTo>
                  <a:pt x="10954" y="46420"/>
                </a:lnTo>
                <a:lnTo>
                  <a:pt x="10877" y="46446"/>
                </a:lnTo>
                <a:lnTo>
                  <a:pt x="10818" y="46471"/>
                </a:lnTo>
                <a:lnTo>
                  <a:pt x="10741" y="46530"/>
                </a:lnTo>
                <a:lnTo>
                  <a:pt x="10726" y="46541"/>
                </a:lnTo>
                <a:lnTo>
                  <a:pt x="10648" y="46592"/>
                </a:lnTo>
                <a:lnTo>
                  <a:pt x="10612" y="46655"/>
                </a:lnTo>
                <a:lnTo>
                  <a:pt x="10530" y="46746"/>
                </a:lnTo>
                <a:lnTo>
                  <a:pt x="10452" y="46820"/>
                </a:lnTo>
                <a:lnTo>
                  <a:pt x="10330" y="46972"/>
                </a:lnTo>
                <a:lnTo>
                  <a:pt x="8059" y="47136"/>
                </a:lnTo>
                <a:lnTo>
                  <a:pt x="8063" y="47180"/>
                </a:lnTo>
                <a:lnTo>
                  <a:pt x="8063" y="47204"/>
                </a:lnTo>
                <a:lnTo>
                  <a:pt x="8045" y="47245"/>
                </a:lnTo>
                <a:lnTo>
                  <a:pt x="8000" y="47282"/>
                </a:lnTo>
                <a:lnTo>
                  <a:pt x="7924" y="47344"/>
                </a:lnTo>
                <a:lnTo>
                  <a:pt x="7854" y="47385"/>
                </a:lnTo>
                <a:lnTo>
                  <a:pt x="7827" y="47469"/>
                </a:lnTo>
                <a:lnTo>
                  <a:pt x="7785" y="47489"/>
                </a:lnTo>
                <a:lnTo>
                  <a:pt x="7720" y="47514"/>
                </a:lnTo>
                <a:lnTo>
                  <a:pt x="7670" y="47536"/>
                </a:lnTo>
                <a:lnTo>
                  <a:pt x="7621" y="47563"/>
                </a:lnTo>
                <a:lnTo>
                  <a:pt x="7575" y="47578"/>
                </a:lnTo>
                <a:lnTo>
                  <a:pt x="7516" y="47591"/>
                </a:lnTo>
                <a:lnTo>
                  <a:pt x="7485" y="47619"/>
                </a:lnTo>
                <a:lnTo>
                  <a:pt x="7463" y="47667"/>
                </a:lnTo>
                <a:lnTo>
                  <a:pt x="7440" y="47724"/>
                </a:lnTo>
                <a:lnTo>
                  <a:pt x="7426" y="47778"/>
                </a:lnTo>
                <a:lnTo>
                  <a:pt x="7435" y="47812"/>
                </a:lnTo>
                <a:lnTo>
                  <a:pt x="7438" y="47857"/>
                </a:lnTo>
                <a:lnTo>
                  <a:pt x="7252" y="47975"/>
                </a:lnTo>
                <a:lnTo>
                  <a:pt x="5071" y="49364"/>
                </a:lnTo>
                <a:lnTo>
                  <a:pt x="4660" y="49626"/>
                </a:lnTo>
                <a:lnTo>
                  <a:pt x="4499" y="49728"/>
                </a:lnTo>
                <a:lnTo>
                  <a:pt x="4493" y="49732"/>
                </a:lnTo>
                <a:lnTo>
                  <a:pt x="4496" y="49739"/>
                </a:lnTo>
                <a:lnTo>
                  <a:pt x="4491" y="49752"/>
                </a:lnTo>
                <a:lnTo>
                  <a:pt x="4487" y="49762"/>
                </a:lnTo>
                <a:lnTo>
                  <a:pt x="4492" y="49777"/>
                </a:lnTo>
                <a:lnTo>
                  <a:pt x="4500" y="49788"/>
                </a:lnTo>
                <a:lnTo>
                  <a:pt x="4506" y="49793"/>
                </a:lnTo>
                <a:lnTo>
                  <a:pt x="4513" y="49799"/>
                </a:lnTo>
                <a:lnTo>
                  <a:pt x="4515" y="49804"/>
                </a:lnTo>
                <a:lnTo>
                  <a:pt x="4516" y="49805"/>
                </a:lnTo>
                <a:lnTo>
                  <a:pt x="4519" y="49810"/>
                </a:lnTo>
                <a:lnTo>
                  <a:pt x="4518" y="49814"/>
                </a:lnTo>
                <a:lnTo>
                  <a:pt x="4517" y="49819"/>
                </a:lnTo>
                <a:lnTo>
                  <a:pt x="4522" y="49828"/>
                </a:lnTo>
                <a:lnTo>
                  <a:pt x="4534" y="49852"/>
                </a:lnTo>
                <a:lnTo>
                  <a:pt x="4546" y="49865"/>
                </a:lnTo>
                <a:lnTo>
                  <a:pt x="4547" y="49867"/>
                </a:lnTo>
                <a:lnTo>
                  <a:pt x="4557" y="49880"/>
                </a:lnTo>
                <a:lnTo>
                  <a:pt x="4566" y="49898"/>
                </a:lnTo>
                <a:lnTo>
                  <a:pt x="4576" y="49911"/>
                </a:lnTo>
                <a:lnTo>
                  <a:pt x="4602" y="49915"/>
                </a:lnTo>
                <a:lnTo>
                  <a:pt x="4626" y="49909"/>
                </a:lnTo>
                <a:lnTo>
                  <a:pt x="4619" y="49925"/>
                </a:lnTo>
                <a:lnTo>
                  <a:pt x="4601" y="49941"/>
                </a:lnTo>
                <a:lnTo>
                  <a:pt x="4618" y="49943"/>
                </a:lnTo>
                <a:lnTo>
                  <a:pt x="4637" y="49954"/>
                </a:lnTo>
                <a:lnTo>
                  <a:pt x="4638" y="49961"/>
                </a:lnTo>
                <a:lnTo>
                  <a:pt x="4645" y="49986"/>
                </a:lnTo>
                <a:lnTo>
                  <a:pt x="4668" y="49991"/>
                </a:lnTo>
                <a:lnTo>
                  <a:pt x="4685" y="49983"/>
                </a:lnTo>
                <a:lnTo>
                  <a:pt x="4700" y="49981"/>
                </a:lnTo>
                <a:lnTo>
                  <a:pt x="4714" y="49996"/>
                </a:lnTo>
                <a:lnTo>
                  <a:pt x="4733" y="50012"/>
                </a:lnTo>
                <a:lnTo>
                  <a:pt x="4759" y="50025"/>
                </a:lnTo>
                <a:lnTo>
                  <a:pt x="4773" y="50038"/>
                </a:lnTo>
                <a:lnTo>
                  <a:pt x="4798" y="50032"/>
                </a:lnTo>
                <a:lnTo>
                  <a:pt x="4814" y="50038"/>
                </a:lnTo>
                <a:lnTo>
                  <a:pt x="4828" y="50034"/>
                </a:lnTo>
                <a:lnTo>
                  <a:pt x="4859" y="50022"/>
                </a:lnTo>
                <a:lnTo>
                  <a:pt x="4877" y="50049"/>
                </a:lnTo>
                <a:lnTo>
                  <a:pt x="4882" y="50069"/>
                </a:lnTo>
                <a:lnTo>
                  <a:pt x="4877" y="50095"/>
                </a:lnTo>
                <a:lnTo>
                  <a:pt x="4882" y="50102"/>
                </a:lnTo>
                <a:lnTo>
                  <a:pt x="4886" y="50125"/>
                </a:lnTo>
                <a:lnTo>
                  <a:pt x="4887" y="50126"/>
                </a:lnTo>
                <a:lnTo>
                  <a:pt x="4906" y="50129"/>
                </a:lnTo>
                <a:lnTo>
                  <a:pt x="4909" y="50129"/>
                </a:lnTo>
                <a:lnTo>
                  <a:pt x="4917" y="50150"/>
                </a:lnTo>
                <a:lnTo>
                  <a:pt x="4942" y="50151"/>
                </a:lnTo>
                <a:lnTo>
                  <a:pt x="4942" y="50151"/>
                </a:lnTo>
                <a:lnTo>
                  <a:pt x="4962" y="50152"/>
                </a:lnTo>
                <a:lnTo>
                  <a:pt x="4989" y="50163"/>
                </a:lnTo>
                <a:lnTo>
                  <a:pt x="4987" y="50172"/>
                </a:lnTo>
                <a:lnTo>
                  <a:pt x="4986" y="50190"/>
                </a:lnTo>
                <a:lnTo>
                  <a:pt x="4998" y="50202"/>
                </a:lnTo>
                <a:lnTo>
                  <a:pt x="5002" y="50198"/>
                </a:lnTo>
                <a:lnTo>
                  <a:pt x="5007" y="50194"/>
                </a:lnTo>
                <a:lnTo>
                  <a:pt x="5022" y="50193"/>
                </a:lnTo>
                <a:lnTo>
                  <a:pt x="5031" y="50203"/>
                </a:lnTo>
                <a:lnTo>
                  <a:pt x="5043" y="50212"/>
                </a:lnTo>
                <a:lnTo>
                  <a:pt x="5051" y="50220"/>
                </a:lnTo>
                <a:lnTo>
                  <a:pt x="5051" y="50235"/>
                </a:lnTo>
                <a:lnTo>
                  <a:pt x="5038" y="50238"/>
                </a:lnTo>
                <a:lnTo>
                  <a:pt x="5022" y="50251"/>
                </a:lnTo>
                <a:lnTo>
                  <a:pt x="5036" y="50263"/>
                </a:lnTo>
                <a:lnTo>
                  <a:pt x="5042" y="50251"/>
                </a:lnTo>
                <a:lnTo>
                  <a:pt x="5052" y="50244"/>
                </a:lnTo>
                <a:lnTo>
                  <a:pt x="5056" y="50265"/>
                </a:lnTo>
                <a:lnTo>
                  <a:pt x="5068" y="50266"/>
                </a:lnTo>
                <a:lnTo>
                  <a:pt x="5087" y="50270"/>
                </a:lnTo>
                <a:lnTo>
                  <a:pt x="5088" y="50278"/>
                </a:lnTo>
                <a:lnTo>
                  <a:pt x="5086" y="50293"/>
                </a:lnTo>
                <a:lnTo>
                  <a:pt x="5086" y="50303"/>
                </a:lnTo>
                <a:lnTo>
                  <a:pt x="5079" y="50298"/>
                </a:lnTo>
                <a:lnTo>
                  <a:pt x="5066" y="50298"/>
                </a:lnTo>
                <a:lnTo>
                  <a:pt x="5065" y="50311"/>
                </a:lnTo>
                <a:lnTo>
                  <a:pt x="5063" y="50313"/>
                </a:lnTo>
                <a:lnTo>
                  <a:pt x="5053" y="50309"/>
                </a:lnTo>
                <a:lnTo>
                  <a:pt x="5043" y="50309"/>
                </a:lnTo>
                <a:lnTo>
                  <a:pt x="5038" y="50319"/>
                </a:lnTo>
                <a:lnTo>
                  <a:pt x="5048" y="50333"/>
                </a:lnTo>
                <a:lnTo>
                  <a:pt x="5059" y="50353"/>
                </a:lnTo>
                <a:lnTo>
                  <a:pt x="5067" y="50365"/>
                </a:lnTo>
                <a:lnTo>
                  <a:pt x="5079" y="50360"/>
                </a:lnTo>
                <a:lnTo>
                  <a:pt x="5086" y="50345"/>
                </a:lnTo>
                <a:lnTo>
                  <a:pt x="5093" y="50331"/>
                </a:lnTo>
                <a:lnTo>
                  <a:pt x="5107" y="50337"/>
                </a:lnTo>
                <a:lnTo>
                  <a:pt x="5104" y="50352"/>
                </a:lnTo>
                <a:lnTo>
                  <a:pt x="5101" y="50364"/>
                </a:lnTo>
                <a:lnTo>
                  <a:pt x="5090" y="50373"/>
                </a:lnTo>
                <a:lnTo>
                  <a:pt x="5090" y="50383"/>
                </a:lnTo>
                <a:lnTo>
                  <a:pt x="5103" y="50388"/>
                </a:lnTo>
                <a:lnTo>
                  <a:pt x="5121" y="50388"/>
                </a:lnTo>
                <a:lnTo>
                  <a:pt x="5130" y="50402"/>
                </a:lnTo>
                <a:lnTo>
                  <a:pt x="5140" y="50411"/>
                </a:lnTo>
                <a:lnTo>
                  <a:pt x="5154" y="50410"/>
                </a:lnTo>
                <a:lnTo>
                  <a:pt x="5169" y="50410"/>
                </a:lnTo>
                <a:lnTo>
                  <a:pt x="5176" y="50420"/>
                </a:lnTo>
                <a:lnTo>
                  <a:pt x="5185" y="50421"/>
                </a:lnTo>
                <a:lnTo>
                  <a:pt x="5184" y="50403"/>
                </a:lnTo>
                <a:lnTo>
                  <a:pt x="5193" y="50403"/>
                </a:lnTo>
                <a:lnTo>
                  <a:pt x="5204" y="50411"/>
                </a:lnTo>
                <a:lnTo>
                  <a:pt x="5210" y="50399"/>
                </a:lnTo>
                <a:lnTo>
                  <a:pt x="5220" y="50386"/>
                </a:lnTo>
                <a:lnTo>
                  <a:pt x="5232" y="50392"/>
                </a:lnTo>
                <a:lnTo>
                  <a:pt x="5247" y="50404"/>
                </a:lnTo>
                <a:lnTo>
                  <a:pt x="5251" y="50420"/>
                </a:lnTo>
                <a:lnTo>
                  <a:pt x="5239" y="50439"/>
                </a:lnTo>
                <a:lnTo>
                  <a:pt x="5241" y="50450"/>
                </a:lnTo>
                <a:lnTo>
                  <a:pt x="5248" y="50469"/>
                </a:lnTo>
                <a:lnTo>
                  <a:pt x="5244" y="50479"/>
                </a:lnTo>
                <a:lnTo>
                  <a:pt x="5247" y="50488"/>
                </a:lnTo>
                <a:lnTo>
                  <a:pt x="5249" y="50495"/>
                </a:lnTo>
                <a:lnTo>
                  <a:pt x="5248" y="50505"/>
                </a:lnTo>
                <a:lnTo>
                  <a:pt x="5235" y="50508"/>
                </a:lnTo>
                <a:lnTo>
                  <a:pt x="5217" y="50503"/>
                </a:lnTo>
                <a:lnTo>
                  <a:pt x="5202" y="50520"/>
                </a:lnTo>
                <a:lnTo>
                  <a:pt x="5204" y="50533"/>
                </a:lnTo>
                <a:lnTo>
                  <a:pt x="5219" y="50543"/>
                </a:lnTo>
                <a:lnTo>
                  <a:pt x="5241" y="50555"/>
                </a:lnTo>
                <a:lnTo>
                  <a:pt x="5247" y="50563"/>
                </a:lnTo>
                <a:lnTo>
                  <a:pt x="5264" y="50556"/>
                </a:lnTo>
                <a:lnTo>
                  <a:pt x="5281" y="50556"/>
                </a:lnTo>
                <a:lnTo>
                  <a:pt x="5296" y="50570"/>
                </a:lnTo>
                <a:lnTo>
                  <a:pt x="5316" y="50563"/>
                </a:lnTo>
                <a:lnTo>
                  <a:pt x="5334" y="50556"/>
                </a:lnTo>
                <a:lnTo>
                  <a:pt x="5350" y="50548"/>
                </a:lnTo>
                <a:lnTo>
                  <a:pt x="5355" y="50530"/>
                </a:lnTo>
                <a:lnTo>
                  <a:pt x="5344" y="50512"/>
                </a:lnTo>
                <a:lnTo>
                  <a:pt x="5373" y="50506"/>
                </a:lnTo>
                <a:lnTo>
                  <a:pt x="5387" y="50507"/>
                </a:lnTo>
                <a:lnTo>
                  <a:pt x="5399" y="50516"/>
                </a:lnTo>
                <a:lnTo>
                  <a:pt x="5410" y="50538"/>
                </a:lnTo>
                <a:lnTo>
                  <a:pt x="5430" y="50548"/>
                </a:lnTo>
                <a:lnTo>
                  <a:pt x="5449" y="50554"/>
                </a:lnTo>
                <a:lnTo>
                  <a:pt x="5457" y="50550"/>
                </a:lnTo>
                <a:lnTo>
                  <a:pt x="5474" y="50554"/>
                </a:lnTo>
                <a:lnTo>
                  <a:pt x="5483" y="50571"/>
                </a:lnTo>
                <a:lnTo>
                  <a:pt x="5486" y="50581"/>
                </a:lnTo>
                <a:lnTo>
                  <a:pt x="5483" y="50605"/>
                </a:lnTo>
                <a:lnTo>
                  <a:pt x="5472" y="50618"/>
                </a:lnTo>
                <a:lnTo>
                  <a:pt x="5464" y="50636"/>
                </a:lnTo>
                <a:lnTo>
                  <a:pt x="5464" y="50657"/>
                </a:lnTo>
                <a:lnTo>
                  <a:pt x="5477" y="50691"/>
                </a:lnTo>
                <a:lnTo>
                  <a:pt x="5484" y="50725"/>
                </a:lnTo>
                <a:lnTo>
                  <a:pt x="5495" y="50740"/>
                </a:lnTo>
                <a:lnTo>
                  <a:pt x="5489" y="50753"/>
                </a:lnTo>
                <a:lnTo>
                  <a:pt x="5484" y="50761"/>
                </a:lnTo>
                <a:lnTo>
                  <a:pt x="5471" y="50772"/>
                </a:lnTo>
                <a:lnTo>
                  <a:pt x="5468" y="50789"/>
                </a:lnTo>
                <a:lnTo>
                  <a:pt x="5479" y="50794"/>
                </a:lnTo>
                <a:lnTo>
                  <a:pt x="5510" y="50803"/>
                </a:lnTo>
                <a:lnTo>
                  <a:pt x="5536" y="50793"/>
                </a:lnTo>
                <a:lnTo>
                  <a:pt x="5553" y="50778"/>
                </a:lnTo>
                <a:lnTo>
                  <a:pt x="5559" y="50789"/>
                </a:lnTo>
                <a:lnTo>
                  <a:pt x="5573" y="50801"/>
                </a:lnTo>
                <a:lnTo>
                  <a:pt x="5586" y="50800"/>
                </a:lnTo>
                <a:lnTo>
                  <a:pt x="5602" y="50803"/>
                </a:lnTo>
                <a:lnTo>
                  <a:pt x="5602" y="50817"/>
                </a:lnTo>
                <a:lnTo>
                  <a:pt x="5594" y="50831"/>
                </a:lnTo>
                <a:lnTo>
                  <a:pt x="5606" y="50837"/>
                </a:lnTo>
                <a:lnTo>
                  <a:pt x="5624" y="50828"/>
                </a:lnTo>
                <a:lnTo>
                  <a:pt x="5631" y="50841"/>
                </a:lnTo>
                <a:lnTo>
                  <a:pt x="5639" y="50871"/>
                </a:lnTo>
                <a:lnTo>
                  <a:pt x="5652" y="50884"/>
                </a:lnTo>
                <a:lnTo>
                  <a:pt x="5669" y="50894"/>
                </a:lnTo>
                <a:lnTo>
                  <a:pt x="5680" y="50902"/>
                </a:lnTo>
                <a:lnTo>
                  <a:pt x="5688" y="50905"/>
                </a:lnTo>
                <a:lnTo>
                  <a:pt x="5700" y="50911"/>
                </a:lnTo>
                <a:lnTo>
                  <a:pt x="5716" y="50918"/>
                </a:lnTo>
                <a:lnTo>
                  <a:pt x="5725" y="50929"/>
                </a:lnTo>
                <a:lnTo>
                  <a:pt x="5732" y="50946"/>
                </a:lnTo>
                <a:lnTo>
                  <a:pt x="5743" y="50963"/>
                </a:lnTo>
                <a:lnTo>
                  <a:pt x="5743" y="50972"/>
                </a:lnTo>
                <a:lnTo>
                  <a:pt x="5716" y="50989"/>
                </a:lnTo>
                <a:lnTo>
                  <a:pt x="5747" y="50988"/>
                </a:lnTo>
                <a:lnTo>
                  <a:pt x="5750" y="51003"/>
                </a:lnTo>
                <a:lnTo>
                  <a:pt x="5765" y="51009"/>
                </a:lnTo>
                <a:lnTo>
                  <a:pt x="5765" y="51022"/>
                </a:lnTo>
                <a:lnTo>
                  <a:pt x="5766" y="51040"/>
                </a:lnTo>
                <a:lnTo>
                  <a:pt x="5775" y="51050"/>
                </a:lnTo>
                <a:lnTo>
                  <a:pt x="5789" y="51064"/>
                </a:lnTo>
                <a:lnTo>
                  <a:pt x="5814" y="51064"/>
                </a:lnTo>
                <a:lnTo>
                  <a:pt x="5827" y="51064"/>
                </a:lnTo>
                <a:lnTo>
                  <a:pt x="5841" y="51076"/>
                </a:lnTo>
                <a:lnTo>
                  <a:pt x="5842" y="51100"/>
                </a:lnTo>
                <a:lnTo>
                  <a:pt x="5833" y="51110"/>
                </a:lnTo>
                <a:lnTo>
                  <a:pt x="5812" y="51117"/>
                </a:lnTo>
                <a:lnTo>
                  <a:pt x="5807" y="51134"/>
                </a:lnTo>
                <a:lnTo>
                  <a:pt x="5811" y="51147"/>
                </a:lnTo>
                <a:lnTo>
                  <a:pt x="5829" y="51158"/>
                </a:lnTo>
                <a:lnTo>
                  <a:pt x="5862" y="51169"/>
                </a:lnTo>
                <a:lnTo>
                  <a:pt x="5851" y="51186"/>
                </a:lnTo>
                <a:lnTo>
                  <a:pt x="5850" y="51200"/>
                </a:lnTo>
                <a:lnTo>
                  <a:pt x="5863" y="51226"/>
                </a:lnTo>
                <a:lnTo>
                  <a:pt x="5889" y="51224"/>
                </a:lnTo>
                <a:lnTo>
                  <a:pt x="5911" y="51219"/>
                </a:lnTo>
                <a:lnTo>
                  <a:pt x="5935" y="51228"/>
                </a:lnTo>
                <a:lnTo>
                  <a:pt x="5936" y="51243"/>
                </a:lnTo>
                <a:lnTo>
                  <a:pt x="5951" y="51248"/>
                </a:lnTo>
                <a:lnTo>
                  <a:pt x="5960" y="51259"/>
                </a:lnTo>
                <a:lnTo>
                  <a:pt x="5938" y="51275"/>
                </a:lnTo>
                <a:lnTo>
                  <a:pt x="5951" y="51285"/>
                </a:lnTo>
                <a:lnTo>
                  <a:pt x="5947" y="51307"/>
                </a:lnTo>
                <a:lnTo>
                  <a:pt x="5939" y="51328"/>
                </a:lnTo>
                <a:lnTo>
                  <a:pt x="5963" y="51320"/>
                </a:lnTo>
                <a:lnTo>
                  <a:pt x="5976" y="51310"/>
                </a:lnTo>
                <a:lnTo>
                  <a:pt x="5990" y="51313"/>
                </a:lnTo>
                <a:lnTo>
                  <a:pt x="6002" y="51328"/>
                </a:lnTo>
                <a:lnTo>
                  <a:pt x="5999" y="51348"/>
                </a:lnTo>
                <a:lnTo>
                  <a:pt x="5999" y="51370"/>
                </a:lnTo>
                <a:lnTo>
                  <a:pt x="6014" y="51380"/>
                </a:lnTo>
                <a:lnTo>
                  <a:pt x="6021" y="51396"/>
                </a:lnTo>
                <a:lnTo>
                  <a:pt x="6020" y="51407"/>
                </a:lnTo>
                <a:lnTo>
                  <a:pt x="6005" y="51418"/>
                </a:lnTo>
                <a:lnTo>
                  <a:pt x="6010" y="51439"/>
                </a:lnTo>
                <a:lnTo>
                  <a:pt x="6017" y="51449"/>
                </a:lnTo>
                <a:lnTo>
                  <a:pt x="6023" y="51472"/>
                </a:lnTo>
                <a:lnTo>
                  <a:pt x="6014" y="51480"/>
                </a:lnTo>
                <a:lnTo>
                  <a:pt x="5999" y="51485"/>
                </a:lnTo>
                <a:lnTo>
                  <a:pt x="6001" y="51495"/>
                </a:lnTo>
                <a:lnTo>
                  <a:pt x="6021" y="51493"/>
                </a:lnTo>
                <a:lnTo>
                  <a:pt x="6029" y="51508"/>
                </a:lnTo>
                <a:lnTo>
                  <a:pt x="6004" y="51507"/>
                </a:lnTo>
                <a:lnTo>
                  <a:pt x="5986" y="51520"/>
                </a:lnTo>
                <a:lnTo>
                  <a:pt x="5993" y="51540"/>
                </a:lnTo>
                <a:lnTo>
                  <a:pt x="6013" y="51555"/>
                </a:lnTo>
                <a:lnTo>
                  <a:pt x="6023" y="51544"/>
                </a:lnTo>
                <a:lnTo>
                  <a:pt x="6040" y="51529"/>
                </a:lnTo>
                <a:lnTo>
                  <a:pt x="6049" y="51545"/>
                </a:lnTo>
                <a:lnTo>
                  <a:pt x="6055" y="51555"/>
                </a:lnTo>
                <a:lnTo>
                  <a:pt x="6063" y="51570"/>
                </a:lnTo>
                <a:lnTo>
                  <a:pt x="6070" y="51583"/>
                </a:lnTo>
                <a:lnTo>
                  <a:pt x="6065" y="51604"/>
                </a:lnTo>
                <a:lnTo>
                  <a:pt x="6079" y="51600"/>
                </a:lnTo>
                <a:lnTo>
                  <a:pt x="6093" y="51586"/>
                </a:lnTo>
                <a:lnTo>
                  <a:pt x="6111" y="51581"/>
                </a:lnTo>
                <a:lnTo>
                  <a:pt x="6125" y="51591"/>
                </a:lnTo>
                <a:lnTo>
                  <a:pt x="6125" y="51607"/>
                </a:lnTo>
                <a:lnTo>
                  <a:pt x="6109" y="51617"/>
                </a:lnTo>
                <a:lnTo>
                  <a:pt x="6091" y="51622"/>
                </a:lnTo>
                <a:lnTo>
                  <a:pt x="6070" y="51623"/>
                </a:lnTo>
                <a:lnTo>
                  <a:pt x="6053" y="51629"/>
                </a:lnTo>
                <a:lnTo>
                  <a:pt x="6045" y="51641"/>
                </a:lnTo>
                <a:lnTo>
                  <a:pt x="6049" y="51656"/>
                </a:lnTo>
                <a:lnTo>
                  <a:pt x="6051" y="51663"/>
                </a:lnTo>
                <a:lnTo>
                  <a:pt x="6070" y="51659"/>
                </a:lnTo>
                <a:lnTo>
                  <a:pt x="6073" y="51648"/>
                </a:lnTo>
                <a:lnTo>
                  <a:pt x="6083" y="51639"/>
                </a:lnTo>
                <a:lnTo>
                  <a:pt x="6093" y="51650"/>
                </a:lnTo>
                <a:lnTo>
                  <a:pt x="6113" y="51662"/>
                </a:lnTo>
                <a:lnTo>
                  <a:pt x="6109" y="51683"/>
                </a:lnTo>
                <a:lnTo>
                  <a:pt x="6112" y="51695"/>
                </a:lnTo>
                <a:lnTo>
                  <a:pt x="6112" y="51715"/>
                </a:lnTo>
                <a:lnTo>
                  <a:pt x="6117" y="51724"/>
                </a:lnTo>
                <a:lnTo>
                  <a:pt x="6122" y="51741"/>
                </a:lnTo>
                <a:lnTo>
                  <a:pt x="6122" y="51757"/>
                </a:lnTo>
                <a:lnTo>
                  <a:pt x="6125" y="51767"/>
                </a:lnTo>
                <a:lnTo>
                  <a:pt x="6145" y="51785"/>
                </a:lnTo>
                <a:lnTo>
                  <a:pt x="6139" y="51794"/>
                </a:lnTo>
                <a:lnTo>
                  <a:pt x="6140" y="51812"/>
                </a:lnTo>
                <a:lnTo>
                  <a:pt x="6140" y="51816"/>
                </a:lnTo>
                <a:lnTo>
                  <a:pt x="6148" y="51833"/>
                </a:lnTo>
                <a:lnTo>
                  <a:pt x="6148" y="51833"/>
                </a:lnTo>
                <a:lnTo>
                  <a:pt x="6148" y="51849"/>
                </a:lnTo>
                <a:lnTo>
                  <a:pt x="6141" y="51862"/>
                </a:lnTo>
                <a:lnTo>
                  <a:pt x="6138" y="51867"/>
                </a:lnTo>
                <a:lnTo>
                  <a:pt x="6138" y="51867"/>
                </a:lnTo>
                <a:lnTo>
                  <a:pt x="6133" y="51877"/>
                </a:lnTo>
                <a:lnTo>
                  <a:pt x="6125" y="51890"/>
                </a:lnTo>
                <a:lnTo>
                  <a:pt x="6143" y="51891"/>
                </a:lnTo>
                <a:lnTo>
                  <a:pt x="6163" y="51898"/>
                </a:lnTo>
                <a:lnTo>
                  <a:pt x="6188" y="51919"/>
                </a:lnTo>
                <a:lnTo>
                  <a:pt x="6184" y="51934"/>
                </a:lnTo>
                <a:lnTo>
                  <a:pt x="6174" y="51948"/>
                </a:lnTo>
                <a:lnTo>
                  <a:pt x="6174" y="51962"/>
                </a:lnTo>
                <a:lnTo>
                  <a:pt x="6182" y="51983"/>
                </a:lnTo>
                <a:lnTo>
                  <a:pt x="6188" y="51994"/>
                </a:lnTo>
                <a:lnTo>
                  <a:pt x="6198" y="52007"/>
                </a:lnTo>
                <a:lnTo>
                  <a:pt x="6215" y="52012"/>
                </a:lnTo>
                <a:lnTo>
                  <a:pt x="6240" y="52027"/>
                </a:lnTo>
                <a:lnTo>
                  <a:pt x="6250" y="52040"/>
                </a:lnTo>
                <a:lnTo>
                  <a:pt x="6273" y="52029"/>
                </a:lnTo>
                <a:lnTo>
                  <a:pt x="6292" y="52034"/>
                </a:lnTo>
                <a:lnTo>
                  <a:pt x="6290" y="52053"/>
                </a:lnTo>
                <a:lnTo>
                  <a:pt x="6288" y="52070"/>
                </a:lnTo>
                <a:lnTo>
                  <a:pt x="6279" y="52092"/>
                </a:lnTo>
                <a:lnTo>
                  <a:pt x="6288" y="52101"/>
                </a:lnTo>
                <a:lnTo>
                  <a:pt x="6291" y="52134"/>
                </a:lnTo>
                <a:lnTo>
                  <a:pt x="6294" y="52151"/>
                </a:lnTo>
                <a:lnTo>
                  <a:pt x="6305" y="52162"/>
                </a:lnTo>
                <a:lnTo>
                  <a:pt x="6305" y="52175"/>
                </a:lnTo>
                <a:lnTo>
                  <a:pt x="6320" y="52188"/>
                </a:lnTo>
                <a:lnTo>
                  <a:pt x="6332" y="52196"/>
                </a:lnTo>
                <a:lnTo>
                  <a:pt x="6334" y="52208"/>
                </a:lnTo>
                <a:lnTo>
                  <a:pt x="6358" y="52221"/>
                </a:lnTo>
                <a:lnTo>
                  <a:pt x="6383" y="52214"/>
                </a:lnTo>
                <a:lnTo>
                  <a:pt x="6391" y="52222"/>
                </a:lnTo>
                <a:lnTo>
                  <a:pt x="6381" y="52243"/>
                </a:lnTo>
                <a:lnTo>
                  <a:pt x="6382" y="52261"/>
                </a:lnTo>
                <a:lnTo>
                  <a:pt x="6363" y="52273"/>
                </a:lnTo>
                <a:lnTo>
                  <a:pt x="6359" y="52288"/>
                </a:lnTo>
                <a:lnTo>
                  <a:pt x="6373" y="52295"/>
                </a:lnTo>
                <a:lnTo>
                  <a:pt x="6391" y="52283"/>
                </a:lnTo>
                <a:lnTo>
                  <a:pt x="6394" y="52297"/>
                </a:lnTo>
                <a:lnTo>
                  <a:pt x="6395" y="52308"/>
                </a:lnTo>
                <a:lnTo>
                  <a:pt x="6386" y="52330"/>
                </a:lnTo>
                <a:lnTo>
                  <a:pt x="6379" y="52339"/>
                </a:lnTo>
                <a:lnTo>
                  <a:pt x="6367" y="52338"/>
                </a:lnTo>
                <a:lnTo>
                  <a:pt x="6352" y="52347"/>
                </a:lnTo>
                <a:lnTo>
                  <a:pt x="6341" y="52361"/>
                </a:lnTo>
                <a:lnTo>
                  <a:pt x="6334" y="52380"/>
                </a:lnTo>
                <a:lnTo>
                  <a:pt x="6321" y="52395"/>
                </a:lnTo>
                <a:lnTo>
                  <a:pt x="6311" y="52414"/>
                </a:lnTo>
                <a:lnTo>
                  <a:pt x="6316" y="52420"/>
                </a:lnTo>
                <a:lnTo>
                  <a:pt x="6319" y="52442"/>
                </a:lnTo>
                <a:lnTo>
                  <a:pt x="6320" y="52452"/>
                </a:lnTo>
                <a:lnTo>
                  <a:pt x="6324" y="52455"/>
                </a:lnTo>
                <a:lnTo>
                  <a:pt x="6317" y="52468"/>
                </a:lnTo>
                <a:lnTo>
                  <a:pt x="6304" y="52473"/>
                </a:lnTo>
                <a:lnTo>
                  <a:pt x="6305" y="52484"/>
                </a:lnTo>
                <a:lnTo>
                  <a:pt x="6313" y="52509"/>
                </a:lnTo>
                <a:lnTo>
                  <a:pt x="6302" y="52522"/>
                </a:lnTo>
                <a:lnTo>
                  <a:pt x="6294" y="52538"/>
                </a:lnTo>
                <a:lnTo>
                  <a:pt x="6280" y="52536"/>
                </a:lnTo>
                <a:lnTo>
                  <a:pt x="6257" y="52552"/>
                </a:lnTo>
                <a:lnTo>
                  <a:pt x="6252" y="52578"/>
                </a:lnTo>
                <a:lnTo>
                  <a:pt x="6293" y="52594"/>
                </a:lnTo>
                <a:lnTo>
                  <a:pt x="6327" y="52600"/>
                </a:lnTo>
                <a:lnTo>
                  <a:pt x="6349" y="52610"/>
                </a:lnTo>
                <a:lnTo>
                  <a:pt x="6375" y="52596"/>
                </a:lnTo>
                <a:lnTo>
                  <a:pt x="6381" y="52620"/>
                </a:lnTo>
                <a:lnTo>
                  <a:pt x="6380" y="52640"/>
                </a:lnTo>
                <a:lnTo>
                  <a:pt x="6365" y="52642"/>
                </a:lnTo>
                <a:lnTo>
                  <a:pt x="6350" y="52663"/>
                </a:lnTo>
                <a:lnTo>
                  <a:pt x="6366" y="52662"/>
                </a:lnTo>
                <a:lnTo>
                  <a:pt x="6373" y="52677"/>
                </a:lnTo>
                <a:lnTo>
                  <a:pt x="6379" y="52692"/>
                </a:lnTo>
                <a:lnTo>
                  <a:pt x="6390" y="52705"/>
                </a:lnTo>
                <a:lnTo>
                  <a:pt x="6372" y="52713"/>
                </a:lnTo>
                <a:lnTo>
                  <a:pt x="6371" y="52731"/>
                </a:lnTo>
                <a:lnTo>
                  <a:pt x="6378" y="52739"/>
                </a:lnTo>
                <a:lnTo>
                  <a:pt x="6390" y="52739"/>
                </a:lnTo>
                <a:lnTo>
                  <a:pt x="6387" y="52755"/>
                </a:lnTo>
                <a:lnTo>
                  <a:pt x="6395" y="52765"/>
                </a:lnTo>
                <a:lnTo>
                  <a:pt x="6422" y="52786"/>
                </a:lnTo>
                <a:lnTo>
                  <a:pt x="6445" y="52771"/>
                </a:lnTo>
                <a:lnTo>
                  <a:pt x="6470" y="52787"/>
                </a:lnTo>
                <a:lnTo>
                  <a:pt x="6497" y="52800"/>
                </a:lnTo>
                <a:lnTo>
                  <a:pt x="6521" y="52788"/>
                </a:lnTo>
                <a:lnTo>
                  <a:pt x="6536" y="52782"/>
                </a:lnTo>
                <a:lnTo>
                  <a:pt x="6548" y="52791"/>
                </a:lnTo>
                <a:lnTo>
                  <a:pt x="6549" y="52796"/>
                </a:lnTo>
                <a:lnTo>
                  <a:pt x="6541" y="52813"/>
                </a:lnTo>
                <a:lnTo>
                  <a:pt x="6543" y="52824"/>
                </a:lnTo>
                <a:lnTo>
                  <a:pt x="6564" y="52810"/>
                </a:lnTo>
                <a:lnTo>
                  <a:pt x="6570" y="52823"/>
                </a:lnTo>
                <a:lnTo>
                  <a:pt x="6580" y="52830"/>
                </a:lnTo>
                <a:lnTo>
                  <a:pt x="6591" y="52842"/>
                </a:lnTo>
                <a:lnTo>
                  <a:pt x="6598" y="52848"/>
                </a:lnTo>
                <a:lnTo>
                  <a:pt x="6584" y="52856"/>
                </a:lnTo>
                <a:lnTo>
                  <a:pt x="6583" y="52857"/>
                </a:lnTo>
                <a:lnTo>
                  <a:pt x="6579" y="52870"/>
                </a:lnTo>
                <a:lnTo>
                  <a:pt x="6577" y="52877"/>
                </a:lnTo>
                <a:lnTo>
                  <a:pt x="6569" y="52892"/>
                </a:lnTo>
                <a:lnTo>
                  <a:pt x="6564" y="52906"/>
                </a:lnTo>
                <a:lnTo>
                  <a:pt x="6559" y="52921"/>
                </a:lnTo>
                <a:lnTo>
                  <a:pt x="6561" y="52935"/>
                </a:lnTo>
                <a:lnTo>
                  <a:pt x="6555" y="52938"/>
                </a:lnTo>
                <a:lnTo>
                  <a:pt x="6547" y="52949"/>
                </a:lnTo>
                <a:lnTo>
                  <a:pt x="6544" y="52957"/>
                </a:lnTo>
                <a:lnTo>
                  <a:pt x="6534" y="52960"/>
                </a:lnTo>
                <a:lnTo>
                  <a:pt x="6524" y="52960"/>
                </a:lnTo>
                <a:lnTo>
                  <a:pt x="6491" y="52971"/>
                </a:lnTo>
                <a:lnTo>
                  <a:pt x="6489" y="52977"/>
                </a:lnTo>
                <a:lnTo>
                  <a:pt x="6460" y="52984"/>
                </a:lnTo>
                <a:lnTo>
                  <a:pt x="6446" y="52979"/>
                </a:lnTo>
                <a:lnTo>
                  <a:pt x="6446" y="52979"/>
                </a:lnTo>
                <a:lnTo>
                  <a:pt x="6437" y="52964"/>
                </a:lnTo>
                <a:lnTo>
                  <a:pt x="6426" y="52974"/>
                </a:lnTo>
                <a:lnTo>
                  <a:pt x="6422" y="52984"/>
                </a:lnTo>
                <a:lnTo>
                  <a:pt x="6417" y="52994"/>
                </a:lnTo>
                <a:lnTo>
                  <a:pt x="6417" y="53007"/>
                </a:lnTo>
                <a:lnTo>
                  <a:pt x="6403" y="53018"/>
                </a:lnTo>
                <a:lnTo>
                  <a:pt x="6391" y="53026"/>
                </a:lnTo>
                <a:lnTo>
                  <a:pt x="6380" y="53050"/>
                </a:lnTo>
                <a:lnTo>
                  <a:pt x="6366" y="53075"/>
                </a:lnTo>
                <a:lnTo>
                  <a:pt x="6382" y="53072"/>
                </a:lnTo>
                <a:lnTo>
                  <a:pt x="6394" y="53080"/>
                </a:lnTo>
                <a:lnTo>
                  <a:pt x="6397" y="53104"/>
                </a:lnTo>
                <a:lnTo>
                  <a:pt x="6393" y="53116"/>
                </a:lnTo>
                <a:lnTo>
                  <a:pt x="6393" y="53116"/>
                </a:lnTo>
                <a:lnTo>
                  <a:pt x="6385" y="53121"/>
                </a:lnTo>
                <a:lnTo>
                  <a:pt x="6361" y="53140"/>
                </a:lnTo>
                <a:lnTo>
                  <a:pt x="6346" y="53151"/>
                </a:lnTo>
                <a:lnTo>
                  <a:pt x="6347" y="53179"/>
                </a:lnTo>
                <a:lnTo>
                  <a:pt x="6343" y="53197"/>
                </a:lnTo>
                <a:lnTo>
                  <a:pt x="6329" y="53201"/>
                </a:lnTo>
                <a:lnTo>
                  <a:pt x="6317" y="53214"/>
                </a:lnTo>
                <a:lnTo>
                  <a:pt x="6299" y="53233"/>
                </a:lnTo>
                <a:lnTo>
                  <a:pt x="6273" y="53254"/>
                </a:lnTo>
                <a:lnTo>
                  <a:pt x="6269" y="53269"/>
                </a:lnTo>
                <a:lnTo>
                  <a:pt x="6252" y="53293"/>
                </a:lnTo>
                <a:lnTo>
                  <a:pt x="6240" y="53301"/>
                </a:lnTo>
                <a:lnTo>
                  <a:pt x="6239" y="53325"/>
                </a:lnTo>
                <a:lnTo>
                  <a:pt x="6231" y="53349"/>
                </a:lnTo>
                <a:lnTo>
                  <a:pt x="6214" y="53366"/>
                </a:lnTo>
                <a:lnTo>
                  <a:pt x="6209" y="53370"/>
                </a:lnTo>
                <a:lnTo>
                  <a:pt x="6189" y="53388"/>
                </a:lnTo>
                <a:lnTo>
                  <a:pt x="6185" y="53404"/>
                </a:lnTo>
                <a:lnTo>
                  <a:pt x="6166" y="53417"/>
                </a:lnTo>
                <a:lnTo>
                  <a:pt x="6155" y="53413"/>
                </a:lnTo>
                <a:lnTo>
                  <a:pt x="6126" y="53407"/>
                </a:lnTo>
                <a:lnTo>
                  <a:pt x="6093" y="53406"/>
                </a:lnTo>
                <a:lnTo>
                  <a:pt x="6061" y="53402"/>
                </a:lnTo>
                <a:lnTo>
                  <a:pt x="6048" y="53385"/>
                </a:lnTo>
                <a:lnTo>
                  <a:pt x="6029" y="53383"/>
                </a:lnTo>
                <a:lnTo>
                  <a:pt x="6029" y="53399"/>
                </a:lnTo>
                <a:lnTo>
                  <a:pt x="6010" y="53420"/>
                </a:lnTo>
                <a:lnTo>
                  <a:pt x="6007" y="53446"/>
                </a:lnTo>
                <a:lnTo>
                  <a:pt x="6006" y="53465"/>
                </a:lnTo>
                <a:lnTo>
                  <a:pt x="5982" y="53492"/>
                </a:lnTo>
                <a:lnTo>
                  <a:pt x="5988" y="53530"/>
                </a:lnTo>
                <a:lnTo>
                  <a:pt x="5982" y="53566"/>
                </a:lnTo>
                <a:lnTo>
                  <a:pt x="5973" y="53560"/>
                </a:lnTo>
                <a:lnTo>
                  <a:pt x="5950" y="53565"/>
                </a:lnTo>
                <a:lnTo>
                  <a:pt x="5935" y="53568"/>
                </a:lnTo>
                <a:lnTo>
                  <a:pt x="5880" y="53609"/>
                </a:lnTo>
                <a:lnTo>
                  <a:pt x="5880" y="53609"/>
                </a:lnTo>
                <a:lnTo>
                  <a:pt x="5885" y="53623"/>
                </a:lnTo>
                <a:lnTo>
                  <a:pt x="5884" y="53637"/>
                </a:lnTo>
                <a:lnTo>
                  <a:pt x="5883" y="53658"/>
                </a:lnTo>
                <a:lnTo>
                  <a:pt x="5881" y="53673"/>
                </a:lnTo>
                <a:lnTo>
                  <a:pt x="5881" y="53687"/>
                </a:lnTo>
                <a:lnTo>
                  <a:pt x="5874" y="53690"/>
                </a:lnTo>
                <a:lnTo>
                  <a:pt x="5872" y="53692"/>
                </a:lnTo>
                <a:lnTo>
                  <a:pt x="5871" y="53693"/>
                </a:lnTo>
                <a:lnTo>
                  <a:pt x="5867" y="53696"/>
                </a:lnTo>
                <a:lnTo>
                  <a:pt x="5866" y="53697"/>
                </a:lnTo>
                <a:lnTo>
                  <a:pt x="5865" y="53704"/>
                </a:lnTo>
                <a:lnTo>
                  <a:pt x="5865" y="53705"/>
                </a:lnTo>
                <a:lnTo>
                  <a:pt x="5863" y="53706"/>
                </a:lnTo>
                <a:lnTo>
                  <a:pt x="5857" y="53712"/>
                </a:lnTo>
                <a:lnTo>
                  <a:pt x="5846" y="53711"/>
                </a:lnTo>
                <a:lnTo>
                  <a:pt x="5837" y="53715"/>
                </a:lnTo>
                <a:lnTo>
                  <a:pt x="5836" y="53724"/>
                </a:lnTo>
                <a:lnTo>
                  <a:pt x="5839" y="53736"/>
                </a:lnTo>
                <a:lnTo>
                  <a:pt x="5840" y="53736"/>
                </a:lnTo>
                <a:lnTo>
                  <a:pt x="5846" y="53738"/>
                </a:lnTo>
                <a:lnTo>
                  <a:pt x="5846" y="53744"/>
                </a:lnTo>
                <a:lnTo>
                  <a:pt x="5832" y="53748"/>
                </a:lnTo>
                <a:lnTo>
                  <a:pt x="5829" y="53748"/>
                </a:lnTo>
                <a:lnTo>
                  <a:pt x="5823" y="53748"/>
                </a:lnTo>
                <a:lnTo>
                  <a:pt x="5820" y="53756"/>
                </a:lnTo>
                <a:lnTo>
                  <a:pt x="5817" y="53762"/>
                </a:lnTo>
                <a:lnTo>
                  <a:pt x="5812" y="53768"/>
                </a:lnTo>
                <a:lnTo>
                  <a:pt x="5793" y="53764"/>
                </a:lnTo>
                <a:lnTo>
                  <a:pt x="5776" y="53790"/>
                </a:lnTo>
                <a:lnTo>
                  <a:pt x="5759" y="53791"/>
                </a:lnTo>
                <a:lnTo>
                  <a:pt x="5753" y="53789"/>
                </a:lnTo>
                <a:lnTo>
                  <a:pt x="5748" y="53788"/>
                </a:lnTo>
                <a:lnTo>
                  <a:pt x="5736" y="53790"/>
                </a:lnTo>
                <a:lnTo>
                  <a:pt x="5732" y="53811"/>
                </a:lnTo>
                <a:lnTo>
                  <a:pt x="5728" y="53832"/>
                </a:lnTo>
                <a:lnTo>
                  <a:pt x="5718" y="53844"/>
                </a:lnTo>
                <a:lnTo>
                  <a:pt x="5712" y="53844"/>
                </a:lnTo>
                <a:lnTo>
                  <a:pt x="5705" y="53836"/>
                </a:lnTo>
                <a:lnTo>
                  <a:pt x="5698" y="53839"/>
                </a:lnTo>
                <a:lnTo>
                  <a:pt x="5689" y="53854"/>
                </a:lnTo>
                <a:lnTo>
                  <a:pt x="5680" y="53858"/>
                </a:lnTo>
                <a:lnTo>
                  <a:pt x="5670" y="53858"/>
                </a:lnTo>
                <a:lnTo>
                  <a:pt x="5665" y="53860"/>
                </a:lnTo>
                <a:lnTo>
                  <a:pt x="5661" y="53869"/>
                </a:lnTo>
                <a:lnTo>
                  <a:pt x="5661" y="53882"/>
                </a:lnTo>
                <a:lnTo>
                  <a:pt x="5662" y="53895"/>
                </a:lnTo>
                <a:lnTo>
                  <a:pt x="5665" y="53907"/>
                </a:lnTo>
                <a:lnTo>
                  <a:pt x="5675" y="53909"/>
                </a:lnTo>
                <a:lnTo>
                  <a:pt x="5670" y="53923"/>
                </a:lnTo>
                <a:lnTo>
                  <a:pt x="5659" y="53924"/>
                </a:lnTo>
                <a:lnTo>
                  <a:pt x="5644" y="53924"/>
                </a:lnTo>
                <a:lnTo>
                  <a:pt x="5631" y="53933"/>
                </a:lnTo>
                <a:lnTo>
                  <a:pt x="5631" y="53941"/>
                </a:lnTo>
                <a:lnTo>
                  <a:pt x="5631" y="53958"/>
                </a:lnTo>
                <a:lnTo>
                  <a:pt x="5636" y="53975"/>
                </a:lnTo>
                <a:lnTo>
                  <a:pt x="5639" y="53980"/>
                </a:lnTo>
                <a:lnTo>
                  <a:pt x="5657" y="53987"/>
                </a:lnTo>
                <a:lnTo>
                  <a:pt x="5662" y="53996"/>
                </a:lnTo>
                <a:lnTo>
                  <a:pt x="5661" y="54009"/>
                </a:lnTo>
                <a:lnTo>
                  <a:pt x="5650" y="54008"/>
                </a:lnTo>
                <a:lnTo>
                  <a:pt x="5640" y="54006"/>
                </a:lnTo>
                <a:lnTo>
                  <a:pt x="5625" y="54005"/>
                </a:lnTo>
                <a:lnTo>
                  <a:pt x="5620" y="54001"/>
                </a:lnTo>
                <a:lnTo>
                  <a:pt x="5607" y="54007"/>
                </a:lnTo>
                <a:lnTo>
                  <a:pt x="5595" y="54008"/>
                </a:lnTo>
                <a:lnTo>
                  <a:pt x="5581" y="54009"/>
                </a:lnTo>
                <a:lnTo>
                  <a:pt x="5574" y="54009"/>
                </a:lnTo>
                <a:lnTo>
                  <a:pt x="5564" y="54023"/>
                </a:lnTo>
                <a:lnTo>
                  <a:pt x="5564" y="54039"/>
                </a:lnTo>
                <a:lnTo>
                  <a:pt x="5563" y="54055"/>
                </a:lnTo>
                <a:lnTo>
                  <a:pt x="5551" y="54073"/>
                </a:lnTo>
                <a:lnTo>
                  <a:pt x="5546" y="54081"/>
                </a:lnTo>
                <a:lnTo>
                  <a:pt x="5539" y="54091"/>
                </a:lnTo>
                <a:lnTo>
                  <a:pt x="5535" y="54098"/>
                </a:lnTo>
                <a:lnTo>
                  <a:pt x="5533" y="54116"/>
                </a:lnTo>
                <a:lnTo>
                  <a:pt x="5525" y="54129"/>
                </a:lnTo>
                <a:lnTo>
                  <a:pt x="5515" y="54139"/>
                </a:lnTo>
                <a:lnTo>
                  <a:pt x="5509" y="54140"/>
                </a:lnTo>
                <a:lnTo>
                  <a:pt x="5503" y="54140"/>
                </a:lnTo>
                <a:lnTo>
                  <a:pt x="5483" y="54142"/>
                </a:lnTo>
                <a:lnTo>
                  <a:pt x="5473" y="54153"/>
                </a:lnTo>
                <a:lnTo>
                  <a:pt x="5467" y="54159"/>
                </a:lnTo>
                <a:lnTo>
                  <a:pt x="5459" y="54177"/>
                </a:lnTo>
                <a:lnTo>
                  <a:pt x="5455" y="54177"/>
                </a:lnTo>
                <a:lnTo>
                  <a:pt x="5451" y="54180"/>
                </a:lnTo>
                <a:lnTo>
                  <a:pt x="5436" y="54196"/>
                </a:lnTo>
                <a:lnTo>
                  <a:pt x="5431" y="54210"/>
                </a:lnTo>
                <a:lnTo>
                  <a:pt x="5421" y="54221"/>
                </a:lnTo>
                <a:lnTo>
                  <a:pt x="5411" y="54218"/>
                </a:lnTo>
                <a:lnTo>
                  <a:pt x="5406" y="54218"/>
                </a:lnTo>
                <a:lnTo>
                  <a:pt x="5398" y="54218"/>
                </a:lnTo>
                <a:lnTo>
                  <a:pt x="5391" y="54231"/>
                </a:lnTo>
                <a:lnTo>
                  <a:pt x="5379" y="54239"/>
                </a:lnTo>
                <a:lnTo>
                  <a:pt x="5370" y="54238"/>
                </a:lnTo>
                <a:lnTo>
                  <a:pt x="5364" y="54225"/>
                </a:lnTo>
                <a:lnTo>
                  <a:pt x="5342" y="54225"/>
                </a:lnTo>
                <a:lnTo>
                  <a:pt x="5339" y="54224"/>
                </a:lnTo>
                <a:lnTo>
                  <a:pt x="5332" y="54225"/>
                </a:lnTo>
                <a:lnTo>
                  <a:pt x="5318" y="54225"/>
                </a:lnTo>
                <a:lnTo>
                  <a:pt x="5308" y="54228"/>
                </a:lnTo>
                <a:lnTo>
                  <a:pt x="5295" y="54232"/>
                </a:lnTo>
                <a:lnTo>
                  <a:pt x="5283" y="54245"/>
                </a:lnTo>
                <a:lnTo>
                  <a:pt x="5270" y="54257"/>
                </a:lnTo>
                <a:lnTo>
                  <a:pt x="5263" y="54274"/>
                </a:lnTo>
                <a:lnTo>
                  <a:pt x="5265" y="54288"/>
                </a:lnTo>
                <a:lnTo>
                  <a:pt x="5266" y="54298"/>
                </a:lnTo>
                <a:lnTo>
                  <a:pt x="5263" y="54308"/>
                </a:lnTo>
                <a:lnTo>
                  <a:pt x="5258" y="54324"/>
                </a:lnTo>
                <a:lnTo>
                  <a:pt x="5267" y="54339"/>
                </a:lnTo>
                <a:lnTo>
                  <a:pt x="5269" y="54348"/>
                </a:lnTo>
                <a:lnTo>
                  <a:pt x="5273" y="54356"/>
                </a:lnTo>
                <a:lnTo>
                  <a:pt x="5278" y="54361"/>
                </a:lnTo>
                <a:lnTo>
                  <a:pt x="5276" y="54381"/>
                </a:lnTo>
                <a:lnTo>
                  <a:pt x="5262" y="54389"/>
                </a:lnTo>
                <a:lnTo>
                  <a:pt x="5237" y="54393"/>
                </a:lnTo>
                <a:lnTo>
                  <a:pt x="5215" y="54405"/>
                </a:lnTo>
                <a:lnTo>
                  <a:pt x="5191" y="54424"/>
                </a:lnTo>
                <a:lnTo>
                  <a:pt x="5172" y="54434"/>
                </a:lnTo>
                <a:lnTo>
                  <a:pt x="5160" y="54439"/>
                </a:lnTo>
                <a:lnTo>
                  <a:pt x="5154" y="54441"/>
                </a:lnTo>
                <a:lnTo>
                  <a:pt x="5142" y="54448"/>
                </a:lnTo>
                <a:lnTo>
                  <a:pt x="5120" y="54452"/>
                </a:lnTo>
                <a:lnTo>
                  <a:pt x="5111" y="54452"/>
                </a:lnTo>
                <a:lnTo>
                  <a:pt x="5104" y="54451"/>
                </a:lnTo>
                <a:lnTo>
                  <a:pt x="5096" y="54450"/>
                </a:lnTo>
                <a:lnTo>
                  <a:pt x="5085" y="54450"/>
                </a:lnTo>
                <a:lnTo>
                  <a:pt x="5075" y="54451"/>
                </a:lnTo>
                <a:lnTo>
                  <a:pt x="5063" y="54460"/>
                </a:lnTo>
                <a:lnTo>
                  <a:pt x="5051" y="54471"/>
                </a:lnTo>
                <a:lnTo>
                  <a:pt x="5039" y="54489"/>
                </a:lnTo>
                <a:lnTo>
                  <a:pt x="5037" y="54505"/>
                </a:lnTo>
                <a:lnTo>
                  <a:pt x="5027" y="54521"/>
                </a:lnTo>
                <a:lnTo>
                  <a:pt x="5003" y="54535"/>
                </a:lnTo>
                <a:lnTo>
                  <a:pt x="4990" y="54535"/>
                </a:lnTo>
                <a:lnTo>
                  <a:pt x="4981" y="54533"/>
                </a:lnTo>
                <a:lnTo>
                  <a:pt x="4974" y="54527"/>
                </a:lnTo>
                <a:lnTo>
                  <a:pt x="4966" y="54513"/>
                </a:lnTo>
                <a:lnTo>
                  <a:pt x="4957" y="54502"/>
                </a:lnTo>
                <a:lnTo>
                  <a:pt x="4941" y="54498"/>
                </a:lnTo>
                <a:lnTo>
                  <a:pt x="4933" y="54498"/>
                </a:lnTo>
                <a:lnTo>
                  <a:pt x="4912" y="54496"/>
                </a:lnTo>
                <a:lnTo>
                  <a:pt x="4890" y="54499"/>
                </a:lnTo>
                <a:lnTo>
                  <a:pt x="4878" y="54505"/>
                </a:lnTo>
                <a:lnTo>
                  <a:pt x="4862" y="54505"/>
                </a:lnTo>
                <a:lnTo>
                  <a:pt x="4852" y="54507"/>
                </a:lnTo>
                <a:lnTo>
                  <a:pt x="4839" y="54521"/>
                </a:lnTo>
                <a:lnTo>
                  <a:pt x="4833" y="54517"/>
                </a:lnTo>
                <a:lnTo>
                  <a:pt x="4824" y="54504"/>
                </a:lnTo>
                <a:lnTo>
                  <a:pt x="4811" y="54499"/>
                </a:lnTo>
                <a:lnTo>
                  <a:pt x="4800" y="54501"/>
                </a:lnTo>
                <a:lnTo>
                  <a:pt x="4789" y="54510"/>
                </a:lnTo>
                <a:lnTo>
                  <a:pt x="4776" y="54526"/>
                </a:lnTo>
                <a:lnTo>
                  <a:pt x="4756" y="54534"/>
                </a:lnTo>
                <a:lnTo>
                  <a:pt x="4741" y="54532"/>
                </a:lnTo>
                <a:lnTo>
                  <a:pt x="4731" y="54529"/>
                </a:lnTo>
                <a:lnTo>
                  <a:pt x="4713" y="54529"/>
                </a:lnTo>
                <a:lnTo>
                  <a:pt x="4708" y="54530"/>
                </a:lnTo>
                <a:lnTo>
                  <a:pt x="4693" y="54533"/>
                </a:lnTo>
                <a:lnTo>
                  <a:pt x="4684" y="54526"/>
                </a:lnTo>
                <a:lnTo>
                  <a:pt x="4678" y="54520"/>
                </a:lnTo>
                <a:lnTo>
                  <a:pt x="4663" y="54512"/>
                </a:lnTo>
                <a:lnTo>
                  <a:pt x="4649" y="54514"/>
                </a:lnTo>
                <a:lnTo>
                  <a:pt x="4634" y="54517"/>
                </a:lnTo>
                <a:lnTo>
                  <a:pt x="4633" y="54514"/>
                </a:lnTo>
                <a:lnTo>
                  <a:pt x="4633" y="54500"/>
                </a:lnTo>
                <a:lnTo>
                  <a:pt x="4648" y="54474"/>
                </a:lnTo>
                <a:lnTo>
                  <a:pt x="4647" y="54459"/>
                </a:lnTo>
                <a:lnTo>
                  <a:pt x="4635" y="54459"/>
                </a:lnTo>
                <a:lnTo>
                  <a:pt x="4619" y="54459"/>
                </a:lnTo>
                <a:lnTo>
                  <a:pt x="4614" y="54459"/>
                </a:lnTo>
                <a:lnTo>
                  <a:pt x="4603" y="54464"/>
                </a:lnTo>
                <a:lnTo>
                  <a:pt x="4583" y="54479"/>
                </a:lnTo>
                <a:lnTo>
                  <a:pt x="4569" y="54486"/>
                </a:lnTo>
                <a:lnTo>
                  <a:pt x="4554" y="54481"/>
                </a:lnTo>
                <a:lnTo>
                  <a:pt x="4538" y="54489"/>
                </a:lnTo>
                <a:lnTo>
                  <a:pt x="4530" y="54494"/>
                </a:lnTo>
                <a:lnTo>
                  <a:pt x="4512" y="54509"/>
                </a:lnTo>
                <a:lnTo>
                  <a:pt x="4505" y="54519"/>
                </a:lnTo>
                <a:lnTo>
                  <a:pt x="4485" y="54532"/>
                </a:lnTo>
                <a:lnTo>
                  <a:pt x="4474" y="54540"/>
                </a:lnTo>
                <a:lnTo>
                  <a:pt x="4447" y="54554"/>
                </a:lnTo>
                <a:lnTo>
                  <a:pt x="4434" y="54568"/>
                </a:lnTo>
                <a:lnTo>
                  <a:pt x="4425" y="54587"/>
                </a:lnTo>
                <a:lnTo>
                  <a:pt x="4437" y="54601"/>
                </a:lnTo>
                <a:lnTo>
                  <a:pt x="4455" y="54617"/>
                </a:lnTo>
                <a:lnTo>
                  <a:pt x="4449" y="54631"/>
                </a:lnTo>
                <a:lnTo>
                  <a:pt x="4428" y="54631"/>
                </a:lnTo>
                <a:lnTo>
                  <a:pt x="4410" y="54630"/>
                </a:lnTo>
                <a:lnTo>
                  <a:pt x="4396" y="54627"/>
                </a:lnTo>
                <a:lnTo>
                  <a:pt x="4389" y="54634"/>
                </a:lnTo>
                <a:lnTo>
                  <a:pt x="4376" y="54653"/>
                </a:lnTo>
                <a:lnTo>
                  <a:pt x="4372" y="54665"/>
                </a:lnTo>
                <a:lnTo>
                  <a:pt x="4354" y="54684"/>
                </a:lnTo>
                <a:lnTo>
                  <a:pt x="4346" y="54696"/>
                </a:lnTo>
                <a:lnTo>
                  <a:pt x="4348" y="54711"/>
                </a:lnTo>
                <a:lnTo>
                  <a:pt x="4363" y="54722"/>
                </a:lnTo>
                <a:lnTo>
                  <a:pt x="4366" y="54731"/>
                </a:lnTo>
                <a:lnTo>
                  <a:pt x="4360" y="54739"/>
                </a:lnTo>
                <a:lnTo>
                  <a:pt x="4352" y="54754"/>
                </a:lnTo>
                <a:lnTo>
                  <a:pt x="4339" y="54761"/>
                </a:lnTo>
                <a:lnTo>
                  <a:pt x="4330" y="54780"/>
                </a:lnTo>
                <a:lnTo>
                  <a:pt x="4326" y="54799"/>
                </a:lnTo>
                <a:lnTo>
                  <a:pt x="4326" y="54816"/>
                </a:lnTo>
                <a:lnTo>
                  <a:pt x="4329" y="54832"/>
                </a:lnTo>
                <a:lnTo>
                  <a:pt x="4333" y="54847"/>
                </a:lnTo>
                <a:lnTo>
                  <a:pt x="4336" y="54857"/>
                </a:lnTo>
                <a:lnTo>
                  <a:pt x="4319" y="54875"/>
                </a:lnTo>
                <a:lnTo>
                  <a:pt x="4319" y="54886"/>
                </a:lnTo>
                <a:lnTo>
                  <a:pt x="4298" y="54906"/>
                </a:lnTo>
                <a:lnTo>
                  <a:pt x="4298" y="54906"/>
                </a:lnTo>
                <a:lnTo>
                  <a:pt x="4286" y="54918"/>
                </a:lnTo>
                <a:lnTo>
                  <a:pt x="4276" y="54936"/>
                </a:lnTo>
                <a:lnTo>
                  <a:pt x="4269" y="54958"/>
                </a:lnTo>
                <a:lnTo>
                  <a:pt x="4268" y="54972"/>
                </a:lnTo>
                <a:lnTo>
                  <a:pt x="4271" y="54991"/>
                </a:lnTo>
                <a:lnTo>
                  <a:pt x="4267" y="55010"/>
                </a:lnTo>
                <a:lnTo>
                  <a:pt x="4245" y="55025"/>
                </a:lnTo>
                <a:lnTo>
                  <a:pt x="4233" y="55032"/>
                </a:lnTo>
                <a:lnTo>
                  <a:pt x="4222" y="55036"/>
                </a:lnTo>
                <a:lnTo>
                  <a:pt x="4204" y="55047"/>
                </a:lnTo>
                <a:lnTo>
                  <a:pt x="4188" y="55055"/>
                </a:lnTo>
                <a:lnTo>
                  <a:pt x="4172" y="55071"/>
                </a:lnTo>
                <a:lnTo>
                  <a:pt x="4165" y="55085"/>
                </a:lnTo>
                <a:lnTo>
                  <a:pt x="4155" y="55105"/>
                </a:lnTo>
                <a:lnTo>
                  <a:pt x="4147" y="55120"/>
                </a:lnTo>
                <a:lnTo>
                  <a:pt x="4140" y="55133"/>
                </a:lnTo>
                <a:lnTo>
                  <a:pt x="4134" y="55150"/>
                </a:lnTo>
                <a:lnTo>
                  <a:pt x="4130" y="55158"/>
                </a:lnTo>
                <a:lnTo>
                  <a:pt x="4125" y="55164"/>
                </a:lnTo>
                <a:lnTo>
                  <a:pt x="4122" y="55170"/>
                </a:lnTo>
                <a:lnTo>
                  <a:pt x="4119" y="55175"/>
                </a:lnTo>
                <a:lnTo>
                  <a:pt x="4114" y="55189"/>
                </a:lnTo>
                <a:lnTo>
                  <a:pt x="4104" y="55201"/>
                </a:lnTo>
                <a:lnTo>
                  <a:pt x="4093" y="55220"/>
                </a:lnTo>
                <a:lnTo>
                  <a:pt x="4087" y="55242"/>
                </a:lnTo>
                <a:lnTo>
                  <a:pt x="4087" y="55265"/>
                </a:lnTo>
                <a:lnTo>
                  <a:pt x="4073" y="55277"/>
                </a:lnTo>
                <a:lnTo>
                  <a:pt x="4062" y="55286"/>
                </a:lnTo>
                <a:lnTo>
                  <a:pt x="4050" y="55293"/>
                </a:lnTo>
                <a:lnTo>
                  <a:pt x="4036" y="55293"/>
                </a:lnTo>
                <a:lnTo>
                  <a:pt x="4029" y="55293"/>
                </a:lnTo>
                <a:lnTo>
                  <a:pt x="4028" y="55293"/>
                </a:lnTo>
                <a:lnTo>
                  <a:pt x="4022" y="55295"/>
                </a:lnTo>
                <a:lnTo>
                  <a:pt x="4014" y="55297"/>
                </a:lnTo>
                <a:lnTo>
                  <a:pt x="4014" y="55307"/>
                </a:lnTo>
                <a:lnTo>
                  <a:pt x="4007" y="55328"/>
                </a:lnTo>
                <a:lnTo>
                  <a:pt x="3993" y="55340"/>
                </a:lnTo>
                <a:lnTo>
                  <a:pt x="3988" y="55340"/>
                </a:lnTo>
                <a:lnTo>
                  <a:pt x="3978" y="55342"/>
                </a:lnTo>
                <a:lnTo>
                  <a:pt x="3973" y="55354"/>
                </a:lnTo>
                <a:lnTo>
                  <a:pt x="3969" y="55371"/>
                </a:lnTo>
                <a:lnTo>
                  <a:pt x="3961" y="55384"/>
                </a:lnTo>
                <a:lnTo>
                  <a:pt x="3950" y="55401"/>
                </a:lnTo>
                <a:lnTo>
                  <a:pt x="3945" y="55409"/>
                </a:lnTo>
                <a:lnTo>
                  <a:pt x="3929" y="55419"/>
                </a:lnTo>
                <a:lnTo>
                  <a:pt x="3914" y="55426"/>
                </a:lnTo>
                <a:lnTo>
                  <a:pt x="3905" y="55428"/>
                </a:lnTo>
                <a:lnTo>
                  <a:pt x="3892" y="55440"/>
                </a:lnTo>
                <a:lnTo>
                  <a:pt x="3881" y="55461"/>
                </a:lnTo>
                <a:lnTo>
                  <a:pt x="3875" y="55483"/>
                </a:lnTo>
                <a:lnTo>
                  <a:pt x="3873" y="55496"/>
                </a:lnTo>
                <a:lnTo>
                  <a:pt x="3855" y="55516"/>
                </a:lnTo>
                <a:lnTo>
                  <a:pt x="3839" y="55518"/>
                </a:lnTo>
                <a:lnTo>
                  <a:pt x="3825" y="55512"/>
                </a:lnTo>
                <a:lnTo>
                  <a:pt x="3807" y="55506"/>
                </a:lnTo>
                <a:lnTo>
                  <a:pt x="3801" y="55514"/>
                </a:lnTo>
                <a:lnTo>
                  <a:pt x="3803" y="55533"/>
                </a:lnTo>
                <a:lnTo>
                  <a:pt x="3802" y="55546"/>
                </a:lnTo>
                <a:lnTo>
                  <a:pt x="3802" y="55563"/>
                </a:lnTo>
                <a:lnTo>
                  <a:pt x="3798" y="55575"/>
                </a:lnTo>
                <a:lnTo>
                  <a:pt x="3786" y="55588"/>
                </a:lnTo>
                <a:lnTo>
                  <a:pt x="3773" y="55596"/>
                </a:lnTo>
                <a:lnTo>
                  <a:pt x="3753" y="55598"/>
                </a:lnTo>
                <a:lnTo>
                  <a:pt x="3750" y="55604"/>
                </a:lnTo>
                <a:lnTo>
                  <a:pt x="3744" y="55618"/>
                </a:lnTo>
                <a:lnTo>
                  <a:pt x="3727" y="55628"/>
                </a:lnTo>
                <a:lnTo>
                  <a:pt x="3720" y="55636"/>
                </a:lnTo>
                <a:lnTo>
                  <a:pt x="3710" y="55650"/>
                </a:lnTo>
                <a:lnTo>
                  <a:pt x="3706" y="55652"/>
                </a:lnTo>
                <a:lnTo>
                  <a:pt x="3699" y="55669"/>
                </a:lnTo>
                <a:lnTo>
                  <a:pt x="3695" y="55692"/>
                </a:lnTo>
                <a:lnTo>
                  <a:pt x="3695" y="55702"/>
                </a:lnTo>
                <a:lnTo>
                  <a:pt x="3688" y="55715"/>
                </a:lnTo>
                <a:lnTo>
                  <a:pt x="3682" y="55726"/>
                </a:lnTo>
                <a:lnTo>
                  <a:pt x="3668" y="55744"/>
                </a:lnTo>
                <a:lnTo>
                  <a:pt x="3659" y="55763"/>
                </a:lnTo>
                <a:lnTo>
                  <a:pt x="3658" y="55779"/>
                </a:lnTo>
                <a:lnTo>
                  <a:pt x="3666" y="55800"/>
                </a:lnTo>
                <a:lnTo>
                  <a:pt x="3674" y="55817"/>
                </a:lnTo>
                <a:lnTo>
                  <a:pt x="3679" y="55830"/>
                </a:lnTo>
                <a:lnTo>
                  <a:pt x="3676" y="55858"/>
                </a:lnTo>
                <a:lnTo>
                  <a:pt x="3676" y="55877"/>
                </a:lnTo>
                <a:lnTo>
                  <a:pt x="3674" y="55901"/>
                </a:lnTo>
                <a:lnTo>
                  <a:pt x="3670" y="55919"/>
                </a:lnTo>
                <a:lnTo>
                  <a:pt x="3658" y="55934"/>
                </a:lnTo>
                <a:lnTo>
                  <a:pt x="3640" y="55946"/>
                </a:lnTo>
                <a:lnTo>
                  <a:pt x="3621" y="55952"/>
                </a:lnTo>
                <a:lnTo>
                  <a:pt x="3607" y="55968"/>
                </a:lnTo>
                <a:lnTo>
                  <a:pt x="3600" y="55980"/>
                </a:lnTo>
                <a:lnTo>
                  <a:pt x="3590" y="56003"/>
                </a:lnTo>
                <a:lnTo>
                  <a:pt x="3590" y="56017"/>
                </a:lnTo>
                <a:lnTo>
                  <a:pt x="3584" y="56045"/>
                </a:lnTo>
                <a:lnTo>
                  <a:pt x="3583" y="56089"/>
                </a:lnTo>
                <a:lnTo>
                  <a:pt x="3588" y="56094"/>
                </a:lnTo>
                <a:lnTo>
                  <a:pt x="3600" y="56106"/>
                </a:lnTo>
                <a:lnTo>
                  <a:pt x="3613" y="56123"/>
                </a:lnTo>
                <a:lnTo>
                  <a:pt x="3627" y="56146"/>
                </a:lnTo>
                <a:lnTo>
                  <a:pt x="3621" y="56174"/>
                </a:lnTo>
                <a:lnTo>
                  <a:pt x="3616" y="56189"/>
                </a:lnTo>
                <a:lnTo>
                  <a:pt x="3612" y="56200"/>
                </a:lnTo>
                <a:lnTo>
                  <a:pt x="3600" y="56211"/>
                </a:lnTo>
                <a:lnTo>
                  <a:pt x="3595" y="56242"/>
                </a:lnTo>
                <a:lnTo>
                  <a:pt x="3598" y="56266"/>
                </a:lnTo>
                <a:lnTo>
                  <a:pt x="3597" y="56295"/>
                </a:lnTo>
                <a:lnTo>
                  <a:pt x="3596" y="56330"/>
                </a:lnTo>
                <a:lnTo>
                  <a:pt x="3585" y="56339"/>
                </a:lnTo>
                <a:lnTo>
                  <a:pt x="3566" y="56346"/>
                </a:lnTo>
                <a:lnTo>
                  <a:pt x="3564" y="56354"/>
                </a:lnTo>
                <a:lnTo>
                  <a:pt x="3544" y="56367"/>
                </a:lnTo>
                <a:lnTo>
                  <a:pt x="3532" y="56386"/>
                </a:lnTo>
                <a:lnTo>
                  <a:pt x="3531" y="56409"/>
                </a:lnTo>
                <a:lnTo>
                  <a:pt x="3533" y="56437"/>
                </a:lnTo>
                <a:lnTo>
                  <a:pt x="3525" y="56442"/>
                </a:lnTo>
                <a:lnTo>
                  <a:pt x="3516" y="56459"/>
                </a:lnTo>
                <a:lnTo>
                  <a:pt x="3508" y="56481"/>
                </a:lnTo>
                <a:lnTo>
                  <a:pt x="3493" y="56490"/>
                </a:lnTo>
                <a:lnTo>
                  <a:pt x="3475" y="56488"/>
                </a:lnTo>
                <a:lnTo>
                  <a:pt x="3463" y="56495"/>
                </a:lnTo>
                <a:lnTo>
                  <a:pt x="3438" y="56507"/>
                </a:lnTo>
                <a:lnTo>
                  <a:pt x="3424" y="56508"/>
                </a:lnTo>
                <a:lnTo>
                  <a:pt x="3416" y="56524"/>
                </a:lnTo>
                <a:lnTo>
                  <a:pt x="3409" y="56549"/>
                </a:lnTo>
                <a:lnTo>
                  <a:pt x="3412" y="56558"/>
                </a:lnTo>
                <a:lnTo>
                  <a:pt x="3414" y="56563"/>
                </a:lnTo>
                <a:lnTo>
                  <a:pt x="3420" y="56573"/>
                </a:lnTo>
                <a:lnTo>
                  <a:pt x="3427" y="56589"/>
                </a:lnTo>
                <a:lnTo>
                  <a:pt x="3437" y="56605"/>
                </a:lnTo>
                <a:lnTo>
                  <a:pt x="3436" y="56629"/>
                </a:lnTo>
                <a:lnTo>
                  <a:pt x="3436" y="56633"/>
                </a:lnTo>
                <a:lnTo>
                  <a:pt x="3437" y="56651"/>
                </a:lnTo>
                <a:lnTo>
                  <a:pt x="3434" y="56665"/>
                </a:lnTo>
                <a:lnTo>
                  <a:pt x="3420" y="56686"/>
                </a:lnTo>
                <a:lnTo>
                  <a:pt x="3423" y="56710"/>
                </a:lnTo>
                <a:lnTo>
                  <a:pt x="3427" y="56733"/>
                </a:lnTo>
                <a:lnTo>
                  <a:pt x="3441" y="56742"/>
                </a:lnTo>
                <a:lnTo>
                  <a:pt x="3451" y="56751"/>
                </a:lnTo>
                <a:lnTo>
                  <a:pt x="3463" y="56770"/>
                </a:lnTo>
                <a:lnTo>
                  <a:pt x="3464" y="56771"/>
                </a:lnTo>
                <a:lnTo>
                  <a:pt x="3469" y="56772"/>
                </a:lnTo>
                <a:lnTo>
                  <a:pt x="3482" y="56774"/>
                </a:lnTo>
                <a:lnTo>
                  <a:pt x="3502" y="56774"/>
                </a:lnTo>
                <a:lnTo>
                  <a:pt x="3514" y="56783"/>
                </a:lnTo>
                <a:lnTo>
                  <a:pt x="3524" y="56798"/>
                </a:lnTo>
                <a:lnTo>
                  <a:pt x="3524" y="56817"/>
                </a:lnTo>
                <a:lnTo>
                  <a:pt x="3524" y="56819"/>
                </a:lnTo>
                <a:lnTo>
                  <a:pt x="3536" y="56819"/>
                </a:lnTo>
                <a:lnTo>
                  <a:pt x="3538" y="56819"/>
                </a:lnTo>
                <a:lnTo>
                  <a:pt x="3554" y="56823"/>
                </a:lnTo>
                <a:lnTo>
                  <a:pt x="3559" y="56833"/>
                </a:lnTo>
                <a:lnTo>
                  <a:pt x="3559" y="56842"/>
                </a:lnTo>
                <a:lnTo>
                  <a:pt x="3559" y="56843"/>
                </a:lnTo>
                <a:lnTo>
                  <a:pt x="3559" y="56854"/>
                </a:lnTo>
                <a:lnTo>
                  <a:pt x="3577" y="56866"/>
                </a:lnTo>
                <a:lnTo>
                  <a:pt x="3587" y="56866"/>
                </a:lnTo>
                <a:lnTo>
                  <a:pt x="3590" y="56866"/>
                </a:lnTo>
                <a:lnTo>
                  <a:pt x="3594" y="56869"/>
                </a:lnTo>
                <a:lnTo>
                  <a:pt x="3600" y="56876"/>
                </a:lnTo>
                <a:lnTo>
                  <a:pt x="3604" y="56879"/>
                </a:lnTo>
                <a:lnTo>
                  <a:pt x="3600" y="56886"/>
                </a:lnTo>
                <a:lnTo>
                  <a:pt x="3595" y="56894"/>
                </a:lnTo>
                <a:lnTo>
                  <a:pt x="3583" y="56908"/>
                </a:lnTo>
                <a:lnTo>
                  <a:pt x="3581" y="56931"/>
                </a:lnTo>
                <a:lnTo>
                  <a:pt x="3584" y="56948"/>
                </a:lnTo>
                <a:lnTo>
                  <a:pt x="3605" y="56950"/>
                </a:lnTo>
                <a:lnTo>
                  <a:pt x="3609" y="56946"/>
                </a:lnTo>
                <a:lnTo>
                  <a:pt x="3618" y="56938"/>
                </a:lnTo>
                <a:lnTo>
                  <a:pt x="3621" y="56944"/>
                </a:lnTo>
                <a:lnTo>
                  <a:pt x="3625" y="56947"/>
                </a:lnTo>
                <a:lnTo>
                  <a:pt x="3627" y="56950"/>
                </a:lnTo>
                <a:lnTo>
                  <a:pt x="3629" y="56948"/>
                </a:lnTo>
                <a:lnTo>
                  <a:pt x="3634" y="56941"/>
                </a:lnTo>
                <a:lnTo>
                  <a:pt x="3650" y="56942"/>
                </a:lnTo>
                <a:lnTo>
                  <a:pt x="3653" y="56951"/>
                </a:lnTo>
                <a:lnTo>
                  <a:pt x="3653" y="56970"/>
                </a:lnTo>
                <a:lnTo>
                  <a:pt x="3657" y="56979"/>
                </a:lnTo>
                <a:lnTo>
                  <a:pt x="3657" y="56980"/>
                </a:lnTo>
                <a:lnTo>
                  <a:pt x="3664" y="56994"/>
                </a:lnTo>
                <a:lnTo>
                  <a:pt x="3675" y="56997"/>
                </a:lnTo>
                <a:lnTo>
                  <a:pt x="3675" y="56998"/>
                </a:lnTo>
                <a:lnTo>
                  <a:pt x="3685" y="57008"/>
                </a:lnTo>
                <a:lnTo>
                  <a:pt x="3688" y="57026"/>
                </a:lnTo>
                <a:lnTo>
                  <a:pt x="3693" y="57037"/>
                </a:lnTo>
                <a:lnTo>
                  <a:pt x="3697" y="57046"/>
                </a:lnTo>
                <a:lnTo>
                  <a:pt x="3704" y="57054"/>
                </a:lnTo>
                <a:lnTo>
                  <a:pt x="3709" y="57054"/>
                </a:lnTo>
                <a:lnTo>
                  <a:pt x="3717" y="57053"/>
                </a:lnTo>
                <a:lnTo>
                  <a:pt x="3724" y="57051"/>
                </a:lnTo>
                <a:lnTo>
                  <a:pt x="3732" y="57047"/>
                </a:lnTo>
                <a:lnTo>
                  <a:pt x="3738" y="57051"/>
                </a:lnTo>
                <a:lnTo>
                  <a:pt x="3740" y="57055"/>
                </a:lnTo>
                <a:lnTo>
                  <a:pt x="3745" y="57068"/>
                </a:lnTo>
                <a:lnTo>
                  <a:pt x="3747" y="57081"/>
                </a:lnTo>
                <a:lnTo>
                  <a:pt x="3765" y="57082"/>
                </a:lnTo>
                <a:lnTo>
                  <a:pt x="3767" y="57082"/>
                </a:lnTo>
                <a:lnTo>
                  <a:pt x="3772" y="57091"/>
                </a:lnTo>
                <a:lnTo>
                  <a:pt x="3798" y="57098"/>
                </a:lnTo>
                <a:lnTo>
                  <a:pt x="3811" y="57107"/>
                </a:lnTo>
                <a:lnTo>
                  <a:pt x="3820" y="57121"/>
                </a:lnTo>
                <a:lnTo>
                  <a:pt x="3817" y="57132"/>
                </a:lnTo>
                <a:lnTo>
                  <a:pt x="3811" y="57146"/>
                </a:lnTo>
                <a:lnTo>
                  <a:pt x="3805" y="57159"/>
                </a:lnTo>
                <a:lnTo>
                  <a:pt x="3814" y="57179"/>
                </a:lnTo>
                <a:lnTo>
                  <a:pt x="3819" y="57189"/>
                </a:lnTo>
                <a:lnTo>
                  <a:pt x="3835" y="57189"/>
                </a:lnTo>
                <a:lnTo>
                  <a:pt x="3837" y="57189"/>
                </a:lnTo>
                <a:lnTo>
                  <a:pt x="3854" y="57188"/>
                </a:lnTo>
                <a:lnTo>
                  <a:pt x="3857" y="57186"/>
                </a:lnTo>
                <a:lnTo>
                  <a:pt x="3879" y="57185"/>
                </a:lnTo>
                <a:lnTo>
                  <a:pt x="3893" y="57195"/>
                </a:lnTo>
                <a:lnTo>
                  <a:pt x="3908" y="57214"/>
                </a:lnTo>
                <a:lnTo>
                  <a:pt x="3918" y="57227"/>
                </a:lnTo>
                <a:lnTo>
                  <a:pt x="3921" y="57239"/>
                </a:lnTo>
                <a:lnTo>
                  <a:pt x="3922" y="57247"/>
                </a:lnTo>
                <a:lnTo>
                  <a:pt x="3919" y="57257"/>
                </a:lnTo>
                <a:lnTo>
                  <a:pt x="3915" y="57275"/>
                </a:lnTo>
                <a:lnTo>
                  <a:pt x="3925" y="57288"/>
                </a:lnTo>
                <a:lnTo>
                  <a:pt x="3935" y="57306"/>
                </a:lnTo>
                <a:lnTo>
                  <a:pt x="3944" y="57327"/>
                </a:lnTo>
                <a:lnTo>
                  <a:pt x="3953" y="57355"/>
                </a:lnTo>
                <a:lnTo>
                  <a:pt x="3962" y="57366"/>
                </a:lnTo>
                <a:lnTo>
                  <a:pt x="3974" y="57394"/>
                </a:lnTo>
                <a:lnTo>
                  <a:pt x="3987" y="57403"/>
                </a:lnTo>
                <a:lnTo>
                  <a:pt x="3997" y="57424"/>
                </a:lnTo>
                <a:lnTo>
                  <a:pt x="4003" y="57424"/>
                </a:lnTo>
                <a:lnTo>
                  <a:pt x="4024" y="57439"/>
                </a:lnTo>
                <a:lnTo>
                  <a:pt x="4036" y="57458"/>
                </a:lnTo>
                <a:lnTo>
                  <a:pt x="4048" y="57473"/>
                </a:lnTo>
                <a:lnTo>
                  <a:pt x="4048" y="57495"/>
                </a:lnTo>
                <a:lnTo>
                  <a:pt x="4051" y="57516"/>
                </a:lnTo>
                <a:lnTo>
                  <a:pt x="4059" y="57527"/>
                </a:lnTo>
                <a:lnTo>
                  <a:pt x="4058" y="57544"/>
                </a:lnTo>
                <a:lnTo>
                  <a:pt x="4057" y="57556"/>
                </a:lnTo>
                <a:lnTo>
                  <a:pt x="4067" y="57564"/>
                </a:lnTo>
                <a:lnTo>
                  <a:pt x="4087" y="57580"/>
                </a:lnTo>
                <a:lnTo>
                  <a:pt x="4111" y="57599"/>
                </a:lnTo>
                <a:lnTo>
                  <a:pt x="4122" y="57602"/>
                </a:lnTo>
                <a:lnTo>
                  <a:pt x="4135" y="57607"/>
                </a:lnTo>
                <a:lnTo>
                  <a:pt x="4135" y="57628"/>
                </a:lnTo>
                <a:lnTo>
                  <a:pt x="4142" y="57648"/>
                </a:lnTo>
                <a:lnTo>
                  <a:pt x="4165" y="57686"/>
                </a:lnTo>
                <a:lnTo>
                  <a:pt x="4171" y="57716"/>
                </a:lnTo>
                <a:lnTo>
                  <a:pt x="4164" y="57741"/>
                </a:lnTo>
                <a:lnTo>
                  <a:pt x="4160" y="57764"/>
                </a:lnTo>
                <a:lnTo>
                  <a:pt x="4160" y="57768"/>
                </a:lnTo>
                <a:lnTo>
                  <a:pt x="4160" y="57789"/>
                </a:lnTo>
                <a:lnTo>
                  <a:pt x="4173" y="57798"/>
                </a:lnTo>
                <a:lnTo>
                  <a:pt x="4172" y="57799"/>
                </a:lnTo>
                <a:lnTo>
                  <a:pt x="4172" y="57815"/>
                </a:lnTo>
                <a:lnTo>
                  <a:pt x="4172" y="57822"/>
                </a:lnTo>
                <a:lnTo>
                  <a:pt x="4172" y="57836"/>
                </a:lnTo>
                <a:lnTo>
                  <a:pt x="4172" y="57843"/>
                </a:lnTo>
                <a:lnTo>
                  <a:pt x="4182" y="57877"/>
                </a:lnTo>
                <a:lnTo>
                  <a:pt x="4183" y="57882"/>
                </a:lnTo>
                <a:lnTo>
                  <a:pt x="4186" y="57897"/>
                </a:lnTo>
                <a:lnTo>
                  <a:pt x="4186" y="57917"/>
                </a:lnTo>
                <a:lnTo>
                  <a:pt x="4179" y="57940"/>
                </a:lnTo>
                <a:lnTo>
                  <a:pt x="4177" y="57960"/>
                </a:lnTo>
                <a:lnTo>
                  <a:pt x="4177" y="57983"/>
                </a:lnTo>
                <a:lnTo>
                  <a:pt x="4177" y="57985"/>
                </a:lnTo>
                <a:lnTo>
                  <a:pt x="4180" y="58003"/>
                </a:lnTo>
                <a:lnTo>
                  <a:pt x="4187" y="58013"/>
                </a:lnTo>
                <a:lnTo>
                  <a:pt x="4188" y="58014"/>
                </a:lnTo>
                <a:lnTo>
                  <a:pt x="4208" y="58030"/>
                </a:lnTo>
                <a:lnTo>
                  <a:pt x="4219" y="58053"/>
                </a:lnTo>
                <a:lnTo>
                  <a:pt x="4214" y="58072"/>
                </a:lnTo>
                <a:lnTo>
                  <a:pt x="4187" y="58078"/>
                </a:lnTo>
                <a:lnTo>
                  <a:pt x="4182" y="58086"/>
                </a:lnTo>
                <a:lnTo>
                  <a:pt x="4153" y="58087"/>
                </a:lnTo>
                <a:lnTo>
                  <a:pt x="4137" y="58095"/>
                </a:lnTo>
                <a:lnTo>
                  <a:pt x="4137" y="58095"/>
                </a:lnTo>
                <a:lnTo>
                  <a:pt x="4135" y="58098"/>
                </a:lnTo>
                <a:lnTo>
                  <a:pt x="4128" y="58119"/>
                </a:lnTo>
                <a:lnTo>
                  <a:pt x="4127" y="58121"/>
                </a:lnTo>
                <a:lnTo>
                  <a:pt x="4127" y="58123"/>
                </a:lnTo>
                <a:lnTo>
                  <a:pt x="4130" y="58165"/>
                </a:lnTo>
                <a:lnTo>
                  <a:pt x="4121" y="58180"/>
                </a:lnTo>
                <a:lnTo>
                  <a:pt x="4126" y="58197"/>
                </a:lnTo>
                <a:lnTo>
                  <a:pt x="4129" y="58220"/>
                </a:lnTo>
                <a:lnTo>
                  <a:pt x="4133" y="58239"/>
                </a:lnTo>
                <a:lnTo>
                  <a:pt x="4133" y="58240"/>
                </a:lnTo>
                <a:lnTo>
                  <a:pt x="4144" y="58269"/>
                </a:lnTo>
                <a:lnTo>
                  <a:pt x="4142" y="58280"/>
                </a:lnTo>
                <a:lnTo>
                  <a:pt x="4125" y="58293"/>
                </a:lnTo>
                <a:lnTo>
                  <a:pt x="4109" y="58302"/>
                </a:lnTo>
                <a:lnTo>
                  <a:pt x="4103" y="58304"/>
                </a:lnTo>
                <a:lnTo>
                  <a:pt x="4102" y="58306"/>
                </a:lnTo>
                <a:lnTo>
                  <a:pt x="4083" y="58325"/>
                </a:lnTo>
                <a:lnTo>
                  <a:pt x="4088" y="58338"/>
                </a:lnTo>
                <a:lnTo>
                  <a:pt x="4082" y="58360"/>
                </a:lnTo>
                <a:lnTo>
                  <a:pt x="4082" y="58373"/>
                </a:lnTo>
                <a:lnTo>
                  <a:pt x="4082" y="58382"/>
                </a:lnTo>
                <a:lnTo>
                  <a:pt x="4090" y="58396"/>
                </a:lnTo>
                <a:lnTo>
                  <a:pt x="4097" y="58414"/>
                </a:lnTo>
                <a:lnTo>
                  <a:pt x="4106" y="58426"/>
                </a:lnTo>
                <a:lnTo>
                  <a:pt x="4111" y="58433"/>
                </a:lnTo>
                <a:lnTo>
                  <a:pt x="4129" y="58444"/>
                </a:lnTo>
                <a:lnTo>
                  <a:pt x="4124" y="58469"/>
                </a:lnTo>
                <a:lnTo>
                  <a:pt x="4117" y="58482"/>
                </a:lnTo>
                <a:lnTo>
                  <a:pt x="4116" y="58498"/>
                </a:lnTo>
                <a:lnTo>
                  <a:pt x="4119" y="58503"/>
                </a:lnTo>
                <a:lnTo>
                  <a:pt x="4124" y="58511"/>
                </a:lnTo>
                <a:lnTo>
                  <a:pt x="4131" y="58530"/>
                </a:lnTo>
                <a:lnTo>
                  <a:pt x="4141" y="58548"/>
                </a:lnTo>
                <a:lnTo>
                  <a:pt x="4151" y="58564"/>
                </a:lnTo>
                <a:lnTo>
                  <a:pt x="4154" y="58570"/>
                </a:lnTo>
                <a:lnTo>
                  <a:pt x="4166" y="58587"/>
                </a:lnTo>
                <a:lnTo>
                  <a:pt x="4160" y="58616"/>
                </a:lnTo>
                <a:lnTo>
                  <a:pt x="4156" y="58637"/>
                </a:lnTo>
                <a:lnTo>
                  <a:pt x="4149" y="58643"/>
                </a:lnTo>
                <a:lnTo>
                  <a:pt x="4137" y="58655"/>
                </a:lnTo>
                <a:lnTo>
                  <a:pt x="4147" y="58672"/>
                </a:lnTo>
                <a:lnTo>
                  <a:pt x="4148" y="58675"/>
                </a:lnTo>
                <a:lnTo>
                  <a:pt x="4147" y="58683"/>
                </a:lnTo>
                <a:lnTo>
                  <a:pt x="4145" y="58689"/>
                </a:lnTo>
                <a:lnTo>
                  <a:pt x="4145" y="58691"/>
                </a:lnTo>
                <a:lnTo>
                  <a:pt x="4145" y="58691"/>
                </a:lnTo>
                <a:lnTo>
                  <a:pt x="4161" y="58703"/>
                </a:lnTo>
                <a:lnTo>
                  <a:pt x="4167" y="58713"/>
                </a:lnTo>
                <a:lnTo>
                  <a:pt x="4172" y="58744"/>
                </a:lnTo>
                <a:lnTo>
                  <a:pt x="4160" y="58754"/>
                </a:lnTo>
                <a:lnTo>
                  <a:pt x="4131" y="58760"/>
                </a:lnTo>
                <a:lnTo>
                  <a:pt x="4129" y="58767"/>
                </a:lnTo>
                <a:lnTo>
                  <a:pt x="4116" y="58773"/>
                </a:lnTo>
                <a:lnTo>
                  <a:pt x="4099" y="58780"/>
                </a:lnTo>
                <a:lnTo>
                  <a:pt x="4093" y="58800"/>
                </a:lnTo>
                <a:lnTo>
                  <a:pt x="4093" y="58815"/>
                </a:lnTo>
                <a:lnTo>
                  <a:pt x="4093" y="58828"/>
                </a:lnTo>
                <a:lnTo>
                  <a:pt x="4095" y="58847"/>
                </a:lnTo>
                <a:lnTo>
                  <a:pt x="4101" y="58865"/>
                </a:lnTo>
                <a:lnTo>
                  <a:pt x="4119" y="58882"/>
                </a:lnTo>
                <a:lnTo>
                  <a:pt x="4119" y="58894"/>
                </a:lnTo>
                <a:lnTo>
                  <a:pt x="4134" y="58904"/>
                </a:lnTo>
                <a:lnTo>
                  <a:pt x="4140" y="58919"/>
                </a:lnTo>
                <a:lnTo>
                  <a:pt x="4140" y="58926"/>
                </a:lnTo>
                <a:lnTo>
                  <a:pt x="4139" y="58941"/>
                </a:lnTo>
                <a:lnTo>
                  <a:pt x="4138" y="58963"/>
                </a:lnTo>
                <a:lnTo>
                  <a:pt x="4138" y="58978"/>
                </a:lnTo>
                <a:lnTo>
                  <a:pt x="4144" y="59011"/>
                </a:lnTo>
                <a:lnTo>
                  <a:pt x="4147" y="59028"/>
                </a:lnTo>
                <a:lnTo>
                  <a:pt x="4145" y="59046"/>
                </a:lnTo>
                <a:lnTo>
                  <a:pt x="4154" y="59056"/>
                </a:lnTo>
                <a:lnTo>
                  <a:pt x="4166" y="59063"/>
                </a:lnTo>
                <a:lnTo>
                  <a:pt x="4180" y="59094"/>
                </a:lnTo>
                <a:lnTo>
                  <a:pt x="4189" y="59113"/>
                </a:lnTo>
                <a:lnTo>
                  <a:pt x="4198" y="59137"/>
                </a:lnTo>
                <a:lnTo>
                  <a:pt x="4213" y="59153"/>
                </a:lnTo>
                <a:lnTo>
                  <a:pt x="4225" y="59163"/>
                </a:lnTo>
                <a:lnTo>
                  <a:pt x="4227" y="59176"/>
                </a:lnTo>
                <a:lnTo>
                  <a:pt x="4242" y="59193"/>
                </a:lnTo>
                <a:lnTo>
                  <a:pt x="4246" y="59199"/>
                </a:lnTo>
                <a:lnTo>
                  <a:pt x="4244" y="59217"/>
                </a:lnTo>
                <a:lnTo>
                  <a:pt x="4246" y="59238"/>
                </a:lnTo>
                <a:lnTo>
                  <a:pt x="4272" y="59265"/>
                </a:lnTo>
                <a:lnTo>
                  <a:pt x="4260" y="59260"/>
                </a:lnTo>
                <a:lnTo>
                  <a:pt x="4257" y="59259"/>
                </a:lnTo>
                <a:lnTo>
                  <a:pt x="4259" y="59267"/>
                </a:lnTo>
                <a:lnTo>
                  <a:pt x="4268" y="59276"/>
                </a:lnTo>
                <a:lnTo>
                  <a:pt x="4270" y="59277"/>
                </a:lnTo>
                <a:lnTo>
                  <a:pt x="4279" y="59291"/>
                </a:lnTo>
                <a:lnTo>
                  <a:pt x="4279" y="59308"/>
                </a:lnTo>
                <a:lnTo>
                  <a:pt x="4278" y="59313"/>
                </a:lnTo>
                <a:lnTo>
                  <a:pt x="4274" y="59327"/>
                </a:lnTo>
                <a:lnTo>
                  <a:pt x="4275" y="59348"/>
                </a:lnTo>
                <a:lnTo>
                  <a:pt x="4275" y="59348"/>
                </a:lnTo>
                <a:lnTo>
                  <a:pt x="4278" y="59358"/>
                </a:lnTo>
                <a:lnTo>
                  <a:pt x="4291" y="59374"/>
                </a:lnTo>
                <a:lnTo>
                  <a:pt x="4291" y="59396"/>
                </a:lnTo>
                <a:lnTo>
                  <a:pt x="4280" y="59408"/>
                </a:lnTo>
                <a:lnTo>
                  <a:pt x="4280" y="59413"/>
                </a:lnTo>
                <a:lnTo>
                  <a:pt x="4280" y="59427"/>
                </a:lnTo>
                <a:lnTo>
                  <a:pt x="4276" y="59440"/>
                </a:lnTo>
                <a:lnTo>
                  <a:pt x="4276" y="59453"/>
                </a:lnTo>
                <a:lnTo>
                  <a:pt x="4277" y="59469"/>
                </a:lnTo>
                <a:lnTo>
                  <a:pt x="4288" y="59485"/>
                </a:lnTo>
                <a:lnTo>
                  <a:pt x="4314" y="59493"/>
                </a:lnTo>
                <a:lnTo>
                  <a:pt x="4319" y="59494"/>
                </a:lnTo>
                <a:lnTo>
                  <a:pt x="4328" y="59499"/>
                </a:lnTo>
                <a:lnTo>
                  <a:pt x="4325" y="59508"/>
                </a:lnTo>
                <a:lnTo>
                  <a:pt x="4320" y="59519"/>
                </a:lnTo>
                <a:lnTo>
                  <a:pt x="4318" y="59531"/>
                </a:lnTo>
                <a:lnTo>
                  <a:pt x="4311" y="59542"/>
                </a:lnTo>
                <a:lnTo>
                  <a:pt x="4308" y="59545"/>
                </a:lnTo>
                <a:lnTo>
                  <a:pt x="4300" y="59552"/>
                </a:lnTo>
                <a:lnTo>
                  <a:pt x="4298" y="59554"/>
                </a:lnTo>
                <a:lnTo>
                  <a:pt x="4288" y="59560"/>
                </a:lnTo>
                <a:lnTo>
                  <a:pt x="4281" y="59567"/>
                </a:lnTo>
                <a:lnTo>
                  <a:pt x="4277" y="59574"/>
                </a:lnTo>
                <a:lnTo>
                  <a:pt x="4267" y="59589"/>
                </a:lnTo>
                <a:lnTo>
                  <a:pt x="4253" y="59602"/>
                </a:lnTo>
                <a:lnTo>
                  <a:pt x="4254" y="59606"/>
                </a:lnTo>
                <a:lnTo>
                  <a:pt x="4254" y="59608"/>
                </a:lnTo>
                <a:lnTo>
                  <a:pt x="4237" y="59618"/>
                </a:lnTo>
                <a:lnTo>
                  <a:pt x="4237" y="59621"/>
                </a:lnTo>
                <a:lnTo>
                  <a:pt x="4229" y="59633"/>
                </a:lnTo>
                <a:lnTo>
                  <a:pt x="4217" y="59645"/>
                </a:lnTo>
                <a:lnTo>
                  <a:pt x="4214" y="59668"/>
                </a:lnTo>
                <a:lnTo>
                  <a:pt x="4207" y="59685"/>
                </a:lnTo>
                <a:lnTo>
                  <a:pt x="4205" y="59715"/>
                </a:lnTo>
                <a:lnTo>
                  <a:pt x="4205" y="59780"/>
                </a:lnTo>
                <a:lnTo>
                  <a:pt x="4205" y="59810"/>
                </a:lnTo>
                <a:lnTo>
                  <a:pt x="4227" y="59827"/>
                </a:lnTo>
                <a:lnTo>
                  <a:pt x="4242" y="59828"/>
                </a:lnTo>
                <a:lnTo>
                  <a:pt x="4260" y="59839"/>
                </a:lnTo>
                <a:lnTo>
                  <a:pt x="4274" y="59850"/>
                </a:lnTo>
                <a:lnTo>
                  <a:pt x="4288" y="59867"/>
                </a:lnTo>
                <a:lnTo>
                  <a:pt x="4313" y="59884"/>
                </a:lnTo>
                <a:lnTo>
                  <a:pt x="4326" y="59908"/>
                </a:lnTo>
                <a:lnTo>
                  <a:pt x="4332" y="59920"/>
                </a:lnTo>
                <a:lnTo>
                  <a:pt x="4325" y="59938"/>
                </a:lnTo>
                <a:lnTo>
                  <a:pt x="4323" y="59955"/>
                </a:lnTo>
                <a:lnTo>
                  <a:pt x="4323" y="59956"/>
                </a:lnTo>
                <a:lnTo>
                  <a:pt x="4320" y="59971"/>
                </a:lnTo>
                <a:lnTo>
                  <a:pt x="4328" y="59997"/>
                </a:lnTo>
                <a:lnTo>
                  <a:pt x="4335" y="60020"/>
                </a:lnTo>
                <a:lnTo>
                  <a:pt x="4353" y="60036"/>
                </a:lnTo>
                <a:lnTo>
                  <a:pt x="4360" y="60048"/>
                </a:lnTo>
                <a:lnTo>
                  <a:pt x="4361" y="60048"/>
                </a:lnTo>
                <a:lnTo>
                  <a:pt x="4361" y="60049"/>
                </a:lnTo>
                <a:lnTo>
                  <a:pt x="4363" y="60062"/>
                </a:lnTo>
                <a:lnTo>
                  <a:pt x="4371" y="60069"/>
                </a:lnTo>
                <a:lnTo>
                  <a:pt x="4384" y="60080"/>
                </a:lnTo>
                <a:lnTo>
                  <a:pt x="4391" y="60103"/>
                </a:lnTo>
                <a:lnTo>
                  <a:pt x="4397" y="60114"/>
                </a:lnTo>
                <a:lnTo>
                  <a:pt x="4397" y="60114"/>
                </a:lnTo>
                <a:lnTo>
                  <a:pt x="4405" y="60128"/>
                </a:lnTo>
                <a:lnTo>
                  <a:pt x="4430" y="60147"/>
                </a:lnTo>
                <a:lnTo>
                  <a:pt x="4449" y="60149"/>
                </a:lnTo>
                <a:lnTo>
                  <a:pt x="4459" y="60149"/>
                </a:lnTo>
                <a:lnTo>
                  <a:pt x="4471" y="60150"/>
                </a:lnTo>
                <a:lnTo>
                  <a:pt x="4489" y="60155"/>
                </a:lnTo>
                <a:lnTo>
                  <a:pt x="4503" y="60155"/>
                </a:lnTo>
                <a:lnTo>
                  <a:pt x="4513" y="60155"/>
                </a:lnTo>
                <a:lnTo>
                  <a:pt x="4528" y="60163"/>
                </a:lnTo>
                <a:lnTo>
                  <a:pt x="4554" y="60179"/>
                </a:lnTo>
                <a:lnTo>
                  <a:pt x="4567" y="60192"/>
                </a:lnTo>
                <a:lnTo>
                  <a:pt x="4572" y="60213"/>
                </a:lnTo>
                <a:lnTo>
                  <a:pt x="4572" y="60240"/>
                </a:lnTo>
                <a:lnTo>
                  <a:pt x="4583" y="60250"/>
                </a:lnTo>
                <a:lnTo>
                  <a:pt x="4584" y="60274"/>
                </a:lnTo>
                <a:lnTo>
                  <a:pt x="4576" y="60288"/>
                </a:lnTo>
                <a:lnTo>
                  <a:pt x="4576" y="60300"/>
                </a:lnTo>
                <a:lnTo>
                  <a:pt x="4576" y="60329"/>
                </a:lnTo>
                <a:lnTo>
                  <a:pt x="4573" y="60348"/>
                </a:lnTo>
                <a:lnTo>
                  <a:pt x="4581" y="60370"/>
                </a:lnTo>
                <a:lnTo>
                  <a:pt x="4577" y="60383"/>
                </a:lnTo>
                <a:lnTo>
                  <a:pt x="4569" y="60413"/>
                </a:lnTo>
                <a:lnTo>
                  <a:pt x="4569" y="60434"/>
                </a:lnTo>
                <a:lnTo>
                  <a:pt x="4569" y="60447"/>
                </a:lnTo>
                <a:lnTo>
                  <a:pt x="4582" y="60478"/>
                </a:lnTo>
                <a:lnTo>
                  <a:pt x="4607" y="60496"/>
                </a:lnTo>
                <a:lnTo>
                  <a:pt x="4608" y="60523"/>
                </a:lnTo>
                <a:lnTo>
                  <a:pt x="4630" y="60525"/>
                </a:lnTo>
                <a:lnTo>
                  <a:pt x="4643" y="60534"/>
                </a:lnTo>
                <a:lnTo>
                  <a:pt x="4656" y="60550"/>
                </a:lnTo>
                <a:lnTo>
                  <a:pt x="4663" y="60556"/>
                </a:lnTo>
                <a:lnTo>
                  <a:pt x="4671" y="60561"/>
                </a:lnTo>
                <a:lnTo>
                  <a:pt x="4676" y="60568"/>
                </a:lnTo>
                <a:lnTo>
                  <a:pt x="4684" y="60578"/>
                </a:lnTo>
                <a:lnTo>
                  <a:pt x="4702" y="60597"/>
                </a:lnTo>
                <a:lnTo>
                  <a:pt x="4723" y="60621"/>
                </a:lnTo>
                <a:lnTo>
                  <a:pt x="4748" y="60648"/>
                </a:lnTo>
                <a:lnTo>
                  <a:pt x="4758" y="60673"/>
                </a:lnTo>
                <a:lnTo>
                  <a:pt x="4759" y="60691"/>
                </a:lnTo>
                <a:lnTo>
                  <a:pt x="4766" y="60709"/>
                </a:lnTo>
                <a:lnTo>
                  <a:pt x="4781" y="60736"/>
                </a:lnTo>
                <a:lnTo>
                  <a:pt x="4790" y="60765"/>
                </a:lnTo>
                <a:lnTo>
                  <a:pt x="4803" y="60775"/>
                </a:lnTo>
                <a:lnTo>
                  <a:pt x="4819" y="60816"/>
                </a:lnTo>
                <a:lnTo>
                  <a:pt x="4822" y="60836"/>
                </a:lnTo>
                <a:lnTo>
                  <a:pt x="4822" y="60841"/>
                </a:lnTo>
                <a:lnTo>
                  <a:pt x="4823" y="60866"/>
                </a:lnTo>
                <a:lnTo>
                  <a:pt x="4810" y="60891"/>
                </a:lnTo>
                <a:lnTo>
                  <a:pt x="4814" y="60923"/>
                </a:lnTo>
                <a:lnTo>
                  <a:pt x="4819" y="60948"/>
                </a:lnTo>
                <a:lnTo>
                  <a:pt x="4819" y="60971"/>
                </a:lnTo>
                <a:lnTo>
                  <a:pt x="4811" y="60993"/>
                </a:lnTo>
                <a:lnTo>
                  <a:pt x="4811" y="61010"/>
                </a:lnTo>
                <a:lnTo>
                  <a:pt x="4810" y="61034"/>
                </a:lnTo>
                <a:lnTo>
                  <a:pt x="4810" y="61036"/>
                </a:lnTo>
                <a:lnTo>
                  <a:pt x="4809" y="61048"/>
                </a:lnTo>
                <a:lnTo>
                  <a:pt x="4808" y="61051"/>
                </a:lnTo>
                <a:lnTo>
                  <a:pt x="4805" y="61084"/>
                </a:lnTo>
                <a:lnTo>
                  <a:pt x="4816" y="61121"/>
                </a:lnTo>
                <a:lnTo>
                  <a:pt x="4824" y="61152"/>
                </a:lnTo>
                <a:lnTo>
                  <a:pt x="4835" y="61182"/>
                </a:lnTo>
                <a:lnTo>
                  <a:pt x="4857" y="61203"/>
                </a:lnTo>
                <a:lnTo>
                  <a:pt x="4879" y="61229"/>
                </a:lnTo>
                <a:lnTo>
                  <a:pt x="4879" y="61241"/>
                </a:lnTo>
                <a:lnTo>
                  <a:pt x="4892" y="61265"/>
                </a:lnTo>
                <a:lnTo>
                  <a:pt x="4898" y="61282"/>
                </a:lnTo>
                <a:lnTo>
                  <a:pt x="4906" y="61295"/>
                </a:lnTo>
                <a:lnTo>
                  <a:pt x="4913" y="61307"/>
                </a:lnTo>
                <a:lnTo>
                  <a:pt x="4916" y="61325"/>
                </a:lnTo>
                <a:lnTo>
                  <a:pt x="4921" y="61342"/>
                </a:lnTo>
                <a:lnTo>
                  <a:pt x="4916" y="61363"/>
                </a:lnTo>
                <a:lnTo>
                  <a:pt x="4921" y="61383"/>
                </a:lnTo>
                <a:lnTo>
                  <a:pt x="4922" y="61410"/>
                </a:lnTo>
                <a:lnTo>
                  <a:pt x="4925" y="61443"/>
                </a:lnTo>
                <a:lnTo>
                  <a:pt x="4931" y="61449"/>
                </a:lnTo>
                <a:lnTo>
                  <a:pt x="4943" y="61458"/>
                </a:lnTo>
                <a:lnTo>
                  <a:pt x="4948" y="61469"/>
                </a:lnTo>
                <a:lnTo>
                  <a:pt x="4948" y="61488"/>
                </a:lnTo>
                <a:lnTo>
                  <a:pt x="4947" y="61513"/>
                </a:lnTo>
                <a:lnTo>
                  <a:pt x="4952" y="61526"/>
                </a:lnTo>
                <a:lnTo>
                  <a:pt x="4948" y="61548"/>
                </a:lnTo>
                <a:lnTo>
                  <a:pt x="4943" y="61567"/>
                </a:lnTo>
                <a:lnTo>
                  <a:pt x="4950" y="61594"/>
                </a:lnTo>
                <a:lnTo>
                  <a:pt x="4956" y="61609"/>
                </a:lnTo>
                <a:lnTo>
                  <a:pt x="4971" y="61640"/>
                </a:lnTo>
                <a:lnTo>
                  <a:pt x="4989" y="61656"/>
                </a:lnTo>
                <a:lnTo>
                  <a:pt x="5022" y="61667"/>
                </a:lnTo>
                <a:lnTo>
                  <a:pt x="5043" y="61686"/>
                </a:lnTo>
                <a:lnTo>
                  <a:pt x="5045" y="61706"/>
                </a:lnTo>
                <a:lnTo>
                  <a:pt x="5067" y="61709"/>
                </a:lnTo>
                <a:lnTo>
                  <a:pt x="5099" y="61700"/>
                </a:lnTo>
                <a:lnTo>
                  <a:pt x="5121" y="61683"/>
                </a:lnTo>
                <a:lnTo>
                  <a:pt x="5159" y="61668"/>
                </a:lnTo>
                <a:lnTo>
                  <a:pt x="5174" y="61659"/>
                </a:lnTo>
                <a:lnTo>
                  <a:pt x="5194" y="61674"/>
                </a:lnTo>
                <a:lnTo>
                  <a:pt x="5207" y="61678"/>
                </a:lnTo>
                <a:lnTo>
                  <a:pt x="5214" y="61690"/>
                </a:lnTo>
                <a:lnTo>
                  <a:pt x="5224" y="61703"/>
                </a:lnTo>
                <a:lnTo>
                  <a:pt x="5247" y="61698"/>
                </a:lnTo>
                <a:lnTo>
                  <a:pt x="5252" y="61686"/>
                </a:lnTo>
                <a:lnTo>
                  <a:pt x="5268" y="61681"/>
                </a:lnTo>
                <a:lnTo>
                  <a:pt x="5269" y="61682"/>
                </a:lnTo>
                <a:lnTo>
                  <a:pt x="5290" y="61697"/>
                </a:lnTo>
                <a:lnTo>
                  <a:pt x="5313" y="61704"/>
                </a:lnTo>
                <a:lnTo>
                  <a:pt x="5343" y="61724"/>
                </a:lnTo>
                <a:lnTo>
                  <a:pt x="5365" y="61727"/>
                </a:lnTo>
                <a:lnTo>
                  <a:pt x="5385" y="61736"/>
                </a:lnTo>
                <a:lnTo>
                  <a:pt x="5412" y="61738"/>
                </a:lnTo>
                <a:lnTo>
                  <a:pt x="5426" y="61756"/>
                </a:lnTo>
                <a:lnTo>
                  <a:pt x="5455" y="61764"/>
                </a:lnTo>
                <a:lnTo>
                  <a:pt x="5468" y="61770"/>
                </a:lnTo>
                <a:lnTo>
                  <a:pt x="5478" y="61772"/>
                </a:lnTo>
                <a:lnTo>
                  <a:pt x="5493" y="61776"/>
                </a:lnTo>
                <a:lnTo>
                  <a:pt x="5515" y="61789"/>
                </a:lnTo>
                <a:lnTo>
                  <a:pt x="5521" y="61791"/>
                </a:lnTo>
                <a:lnTo>
                  <a:pt x="5547" y="61791"/>
                </a:lnTo>
                <a:lnTo>
                  <a:pt x="5563" y="61787"/>
                </a:lnTo>
                <a:lnTo>
                  <a:pt x="5581" y="61789"/>
                </a:lnTo>
                <a:lnTo>
                  <a:pt x="5595" y="61793"/>
                </a:lnTo>
                <a:lnTo>
                  <a:pt x="5613" y="61795"/>
                </a:lnTo>
                <a:lnTo>
                  <a:pt x="5640" y="61786"/>
                </a:lnTo>
                <a:lnTo>
                  <a:pt x="5665" y="61811"/>
                </a:lnTo>
                <a:lnTo>
                  <a:pt x="5693" y="61826"/>
                </a:lnTo>
                <a:lnTo>
                  <a:pt x="5702" y="61831"/>
                </a:lnTo>
                <a:lnTo>
                  <a:pt x="5736" y="61832"/>
                </a:lnTo>
                <a:lnTo>
                  <a:pt x="5758" y="61836"/>
                </a:lnTo>
                <a:lnTo>
                  <a:pt x="5779" y="61850"/>
                </a:lnTo>
                <a:lnTo>
                  <a:pt x="5798" y="61862"/>
                </a:lnTo>
                <a:lnTo>
                  <a:pt x="5824" y="61876"/>
                </a:lnTo>
                <a:lnTo>
                  <a:pt x="5836" y="61902"/>
                </a:lnTo>
                <a:lnTo>
                  <a:pt x="5861" y="61895"/>
                </a:lnTo>
                <a:lnTo>
                  <a:pt x="5878" y="61895"/>
                </a:lnTo>
                <a:lnTo>
                  <a:pt x="5885" y="61894"/>
                </a:lnTo>
                <a:lnTo>
                  <a:pt x="5889" y="61891"/>
                </a:lnTo>
                <a:lnTo>
                  <a:pt x="5914" y="61886"/>
                </a:lnTo>
                <a:lnTo>
                  <a:pt x="5929" y="61885"/>
                </a:lnTo>
                <a:lnTo>
                  <a:pt x="5942" y="61878"/>
                </a:lnTo>
                <a:lnTo>
                  <a:pt x="5961" y="61872"/>
                </a:lnTo>
                <a:lnTo>
                  <a:pt x="5985" y="61874"/>
                </a:lnTo>
                <a:lnTo>
                  <a:pt x="5994" y="61880"/>
                </a:lnTo>
                <a:lnTo>
                  <a:pt x="6000" y="61883"/>
                </a:lnTo>
                <a:lnTo>
                  <a:pt x="6018" y="61884"/>
                </a:lnTo>
                <a:lnTo>
                  <a:pt x="6019" y="61895"/>
                </a:lnTo>
                <a:lnTo>
                  <a:pt x="6035" y="61899"/>
                </a:lnTo>
                <a:lnTo>
                  <a:pt x="6052" y="61897"/>
                </a:lnTo>
                <a:lnTo>
                  <a:pt x="6067" y="61892"/>
                </a:lnTo>
                <a:lnTo>
                  <a:pt x="6078" y="61885"/>
                </a:lnTo>
                <a:lnTo>
                  <a:pt x="6093" y="61876"/>
                </a:lnTo>
                <a:lnTo>
                  <a:pt x="6120" y="61855"/>
                </a:lnTo>
                <a:lnTo>
                  <a:pt x="6133" y="61856"/>
                </a:lnTo>
                <a:lnTo>
                  <a:pt x="6140" y="61869"/>
                </a:lnTo>
                <a:lnTo>
                  <a:pt x="6148" y="61888"/>
                </a:lnTo>
                <a:lnTo>
                  <a:pt x="6162" y="61894"/>
                </a:lnTo>
                <a:lnTo>
                  <a:pt x="6174" y="61901"/>
                </a:lnTo>
                <a:lnTo>
                  <a:pt x="6199" y="61910"/>
                </a:lnTo>
                <a:lnTo>
                  <a:pt x="6213" y="61910"/>
                </a:lnTo>
                <a:lnTo>
                  <a:pt x="6230" y="61913"/>
                </a:lnTo>
                <a:lnTo>
                  <a:pt x="6235" y="61931"/>
                </a:lnTo>
                <a:lnTo>
                  <a:pt x="6247" y="61931"/>
                </a:lnTo>
                <a:lnTo>
                  <a:pt x="6265" y="61935"/>
                </a:lnTo>
                <a:lnTo>
                  <a:pt x="6289" y="61943"/>
                </a:lnTo>
                <a:lnTo>
                  <a:pt x="6311" y="61945"/>
                </a:lnTo>
                <a:lnTo>
                  <a:pt x="6334" y="61947"/>
                </a:lnTo>
                <a:lnTo>
                  <a:pt x="6365" y="61943"/>
                </a:lnTo>
                <a:lnTo>
                  <a:pt x="6367" y="61939"/>
                </a:lnTo>
                <a:lnTo>
                  <a:pt x="6388" y="61932"/>
                </a:lnTo>
                <a:lnTo>
                  <a:pt x="6406" y="61930"/>
                </a:lnTo>
                <a:lnTo>
                  <a:pt x="6413" y="61940"/>
                </a:lnTo>
                <a:lnTo>
                  <a:pt x="6428" y="61955"/>
                </a:lnTo>
                <a:lnTo>
                  <a:pt x="6440" y="61967"/>
                </a:lnTo>
                <a:lnTo>
                  <a:pt x="6433" y="61981"/>
                </a:lnTo>
                <a:lnTo>
                  <a:pt x="6450" y="61971"/>
                </a:lnTo>
                <a:lnTo>
                  <a:pt x="6466" y="61970"/>
                </a:lnTo>
                <a:lnTo>
                  <a:pt x="6477" y="61970"/>
                </a:lnTo>
                <a:lnTo>
                  <a:pt x="6498" y="61970"/>
                </a:lnTo>
                <a:lnTo>
                  <a:pt x="6517" y="61964"/>
                </a:lnTo>
                <a:lnTo>
                  <a:pt x="6549" y="61963"/>
                </a:lnTo>
                <a:lnTo>
                  <a:pt x="6564" y="61968"/>
                </a:lnTo>
                <a:lnTo>
                  <a:pt x="6586" y="61966"/>
                </a:lnTo>
                <a:lnTo>
                  <a:pt x="6620" y="61960"/>
                </a:lnTo>
                <a:lnTo>
                  <a:pt x="6628" y="61960"/>
                </a:lnTo>
                <a:lnTo>
                  <a:pt x="6647" y="61956"/>
                </a:lnTo>
                <a:lnTo>
                  <a:pt x="6662" y="61947"/>
                </a:lnTo>
                <a:lnTo>
                  <a:pt x="6691" y="61939"/>
                </a:lnTo>
                <a:lnTo>
                  <a:pt x="6698" y="61939"/>
                </a:lnTo>
                <a:lnTo>
                  <a:pt x="6715" y="61947"/>
                </a:lnTo>
                <a:lnTo>
                  <a:pt x="6740" y="61955"/>
                </a:lnTo>
                <a:lnTo>
                  <a:pt x="6776" y="61953"/>
                </a:lnTo>
                <a:lnTo>
                  <a:pt x="6787" y="61947"/>
                </a:lnTo>
                <a:lnTo>
                  <a:pt x="6807" y="61940"/>
                </a:lnTo>
                <a:lnTo>
                  <a:pt x="6821" y="61941"/>
                </a:lnTo>
                <a:lnTo>
                  <a:pt x="6844" y="61951"/>
                </a:lnTo>
                <a:lnTo>
                  <a:pt x="6857" y="61952"/>
                </a:lnTo>
                <a:lnTo>
                  <a:pt x="6867" y="61972"/>
                </a:lnTo>
                <a:lnTo>
                  <a:pt x="6884" y="61969"/>
                </a:lnTo>
                <a:lnTo>
                  <a:pt x="6897" y="61982"/>
                </a:lnTo>
                <a:lnTo>
                  <a:pt x="6936" y="61995"/>
                </a:lnTo>
                <a:lnTo>
                  <a:pt x="6954" y="62004"/>
                </a:lnTo>
                <a:lnTo>
                  <a:pt x="6983" y="61974"/>
                </a:lnTo>
                <a:lnTo>
                  <a:pt x="7002" y="61977"/>
                </a:lnTo>
                <a:lnTo>
                  <a:pt x="7014" y="61973"/>
                </a:lnTo>
                <a:lnTo>
                  <a:pt x="7028" y="61988"/>
                </a:lnTo>
                <a:lnTo>
                  <a:pt x="7040" y="61987"/>
                </a:lnTo>
                <a:lnTo>
                  <a:pt x="7052" y="61981"/>
                </a:lnTo>
                <a:lnTo>
                  <a:pt x="7065" y="61981"/>
                </a:lnTo>
                <a:lnTo>
                  <a:pt x="7078" y="61981"/>
                </a:lnTo>
                <a:lnTo>
                  <a:pt x="7092" y="61979"/>
                </a:lnTo>
                <a:lnTo>
                  <a:pt x="7110" y="61969"/>
                </a:lnTo>
                <a:lnTo>
                  <a:pt x="7125" y="61954"/>
                </a:lnTo>
                <a:lnTo>
                  <a:pt x="7125" y="61935"/>
                </a:lnTo>
                <a:lnTo>
                  <a:pt x="7126" y="61922"/>
                </a:lnTo>
                <a:lnTo>
                  <a:pt x="7169" y="61919"/>
                </a:lnTo>
                <a:lnTo>
                  <a:pt x="7186" y="61912"/>
                </a:lnTo>
                <a:lnTo>
                  <a:pt x="7213" y="61914"/>
                </a:lnTo>
                <a:lnTo>
                  <a:pt x="7221" y="61914"/>
                </a:lnTo>
                <a:lnTo>
                  <a:pt x="7236" y="61907"/>
                </a:lnTo>
                <a:lnTo>
                  <a:pt x="7253" y="61899"/>
                </a:lnTo>
                <a:lnTo>
                  <a:pt x="7265" y="61899"/>
                </a:lnTo>
                <a:lnTo>
                  <a:pt x="7292" y="61882"/>
                </a:lnTo>
                <a:lnTo>
                  <a:pt x="7298" y="61866"/>
                </a:lnTo>
                <a:lnTo>
                  <a:pt x="7304" y="61852"/>
                </a:lnTo>
                <a:lnTo>
                  <a:pt x="7330" y="61839"/>
                </a:lnTo>
                <a:lnTo>
                  <a:pt x="7356" y="61824"/>
                </a:lnTo>
                <a:lnTo>
                  <a:pt x="7374" y="61812"/>
                </a:lnTo>
                <a:lnTo>
                  <a:pt x="7399" y="61806"/>
                </a:lnTo>
                <a:lnTo>
                  <a:pt x="7407" y="61819"/>
                </a:lnTo>
                <a:lnTo>
                  <a:pt x="7413" y="61835"/>
                </a:lnTo>
                <a:lnTo>
                  <a:pt x="7436" y="61848"/>
                </a:lnTo>
                <a:lnTo>
                  <a:pt x="7455" y="61858"/>
                </a:lnTo>
                <a:lnTo>
                  <a:pt x="7470" y="61865"/>
                </a:lnTo>
                <a:lnTo>
                  <a:pt x="7477" y="61874"/>
                </a:lnTo>
                <a:lnTo>
                  <a:pt x="7490" y="61890"/>
                </a:lnTo>
                <a:lnTo>
                  <a:pt x="7510" y="61905"/>
                </a:lnTo>
                <a:lnTo>
                  <a:pt x="7527" y="61919"/>
                </a:lnTo>
                <a:lnTo>
                  <a:pt x="7539" y="61936"/>
                </a:lnTo>
                <a:lnTo>
                  <a:pt x="7551" y="61946"/>
                </a:lnTo>
                <a:lnTo>
                  <a:pt x="7566" y="61965"/>
                </a:lnTo>
                <a:lnTo>
                  <a:pt x="7578" y="61976"/>
                </a:lnTo>
                <a:lnTo>
                  <a:pt x="7587" y="61989"/>
                </a:lnTo>
                <a:lnTo>
                  <a:pt x="7595" y="61997"/>
                </a:lnTo>
                <a:lnTo>
                  <a:pt x="7598" y="62015"/>
                </a:lnTo>
                <a:lnTo>
                  <a:pt x="7600" y="62030"/>
                </a:lnTo>
                <a:lnTo>
                  <a:pt x="7623" y="62044"/>
                </a:lnTo>
                <a:lnTo>
                  <a:pt x="7629" y="62074"/>
                </a:lnTo>
                <a:lnTo>
                  <a:pt x="7637" y="62092"/>
                </a:lnTo>
                <a:lnTo>
                  <a:pt x="7663" y="62096"/>
                </a:lnTo>
                <a:lnTo>
                  <a:pt x="7677" y="62110"/>
                </a:lnTo>
                <a:lnTo>
                  <a:pt x="7699" y="62130"/>
                </a:lnTo>
                <a:lnTo>
                  <a:pt x="7728" y="62146"/>
                </a:lnTo>
                <a:lnTo>
                  <a:pt x="7754" y="62150"/>
                </a:lnTo>
                <a:lnTo>
                  <a:pt x="7772" y="62140"/>
                </a:lnTo>
                <a:lnTo>
                  <a:pt x="7794" y="62121"/>
                </a:lnTo>
                <a:lnTo>
                  <a:pt x="7799" y="62123"/>
                </a:lnTo>
                <a:lnTo>
                  <a:pt x="7825" y="62126"/>
                </a:lnTo>
                <a:lnTo>
                  <a:pt x="7836" y="62126"/>
                </a:lnTo>
                <a:lnTo>
                  <a:pt x="7848" y="62131"/>
                </a:lnTo>
                <a:lnTo>
                  <a:pt x="7865" y="62127"/>
                </a:lnTo>
                <a:lnTo>
                  <a:pt x="7870" y="62123"/>
                </a:lnTo>
                <a:lnTo>
                  <a:pt x="7885" y="62123"/>
                </a:lnTo>
                <a:lnTo>
                  <a:pt x="7906" y="62123"/>
                </a:lnTo>
                <a:lnTo>
                  <a:pt x="7922" y="62124"/>
                </a:lnTo>
                <a:lnTo>
                  <a:pt x="7951" y="62127"/>
                </a:lnTo>
                <a:lnTo>
                  <a:pt x="7981" y="62127"/>
                </a:lnTo>
                <a:lnTo>
                  <a:pt x="8007" y="62130"/>
                </a:lnTo>
                <a:lnTo>
                  <a:pt x="8028" y="62136"/>
                </a:lnTo>
                <a:lnTo>
                  <a:pt x="8065" y="62141"/>
                </a:lnTo>
                <a:lnTo>
                  <a:pt x="8077" y="62153"/>
                </a:lnTo>
                <a:lnTo>
                  <a:pt x="8099" y="62168"/>
                </a:lnTo>
                <a:lnTo>
                  <a:pt x="8126" y="62175"/>
                </a:lnTo>
                <a:lnTo>
                  <a:pt x="8155" y="62190"/>
                </a:lnTo>
                <a:lnTo>
                  <a:pt x="8187" y="62193"/>
                </a:lnTo>
                <a:lnTo>
                  <a:pt x="8207" y="62202"/>
                </a:lnTo>
                <a:lnTo>
                  <a:pt x="8238" y="62218"/>
                </a:lnTo>
                <a:lnTo>
                  <a:pt x="8264" y="62233"/>
                </a:lnTo>
                <a:lnTo>
                  <a:pt x="8295" y="62243"/>
                </a:lnTo>
                <a:lnTo>
                  <a:pt x="8314" y="62265"/>
                </a:lnTo>
                <a:lnTo>
                  <a:pt x="8326" y="62289"/>
                </a:lnTo>
                <a:lnTo>
                  <a:pt x="8342" y="62316"/>
                </a:lnTo>
                <a:lnTo>
                  <a:pt x="8357" y="62337"/>
                </a:lnTo>
                <a:lnTo>
                  <a:pt x="8366" y="62364"/>
                </a:lnTo>
                <a:lnTo>
                  <a:pt x="8875" y="63596"/>
                </a:lnTo>
                <a:lnTo>
                  <a:pt x="8933" y="63736"/>
                </a:lnTo>
                <a:lnTo>
                  <a:pt x="9006" y="63798"/>
                </a:lnTo>
                <a:lnTo>
                  <a:pt x="9031" y="63840"/>
                </a:lnTo>
                <a:lnTo>
                  <a:pt x="9062" y="63866"/>
                </a:lnTo>
                <a:lnTo>
                  <a:pt x="9089" y="63888"/>
                </a:lnTo>
                <a:lnTo>
                  <a:pt x="9116" y="63897"/>
                </a:lnTo>
                <a:lnTo>
                  <a:pt x="9133" y="63911"/>
                </a:lnTo>
                <a:lnTo>
                  <a:pt x="9153" y="63924"/>
                </a:lnTo>
                <a:lnTo>
                  <a:pt x="9166" y="63945"/>
                </a:lnTo>
                <a:lnTo>
                  <a:pt x="9197" y="63962"/>
                </a:lnTo>
                <a:lnTo>
                  <a:pt x="9207" y="63974"/>
                </a:lnTo>
                <a:lnTo>
                  <a:pt x="9263" y="64014"/>
                </a:lnTo>
                <a:lnTo>
                  <a:pt x="9283" y="64040"/>
                </a:lnTo>
                <a:lnTo>
                  <a:pt x="9317" y="64054"/>
                </a:lnTo>
                <a:lnTo>
                  <a:pt x="9347" y="64071"/>
                </a:lnTo>
                <a:lnTo>
                  <a:pt x="9382" y="64095"/>
                </a:lnTo>
                <a:lnTo>
                  <a:pt x="9401" y="64104"/>
                </a:lnTo>
                <a:lnTo>
                  <a:pt x="9431" y="64120"/>
                </a:lnTo>
                <a:lnTo>
                  <a:pt x="9457" y="64131"/>
                </a:lnTo>
                <a:lnTo>
                  <a:pt x="9474" y="64146"/>
                </a:lnTo>
                <a:lnTo>
                  <a:pt x="9516" y="64179"/>
                </a:lnTo>
                <a:lnTo>
                  <a:pt x="9572" y="64223"/>
                </a:lnTo>
                <a:lnTo>
                  <a:pt x="9594" y="64242"/>
                </a:lnTo>
                <a:lnTo>
                  <a:pt x="9624" y="64273"/>
                </a:lnTo>
                <a:lnTo>
                  <a:pt x="9683" y="64314"/>
                </a:lnTo>
                <a:lnTo>
                  <a:pt x="9704" y="64349"/>
                </a:lnTo>
                <a:lnTo>
                  <a:pt x="9705" y="64370"/>
                </a:lnTo>
                <a:lnTo>
                  <a:pt x="9724" y="64405"/>
                </a:lnTo>
                <a:lnTo>
                  <a:pt x="9733" y="64434"/>
                </a:lnTo>
                <a:lnTo>
                  <a:pt x="9748" y="64479"/>
                </a:lnTo>
                <a:lnTo>
                  <a:pt x="9737" y="64514"/>
                </a:lnTo>
                <a:lnTo>
                  <a:pt x="9747" y="64525"/>
                </a:lnTo>
                <a:lnTo>
                  <a:pt x="9752" y="64531"/>
                </a:lnTo>
                <a:lnTo>
                  <a:pt x="9771" y="64555"/>
                </a:lnTo>
                <a:lnTo>
                  <a:pt x="9773" y="64588"/>
                </a:lnTo>
                <a:lnTo>
                  <a:pt x="9789" y="64593"/>
                </a:lnTo>
                <a:lnTo>
                  <a:pt x="9798" y="64605"/>
                </a:lnTo>
                <a:lnTo>
                  <a:pt x="9812" y="64619"/>
                </a:lnTo>
                <a:lnTo>
                  <a:pt x="9826" y="64630"/>
                </a:lnTo>
                <a:lnTo>
                  <a:pt x="9839" y="64640"/>
                </a:lnTo>
                <a:lnTo>
                  <a:pt x="9853" y="64650"/>
                </a:lnTo>
                <a:lnTo>
                  <a:pt x="9867" y="64666"/>
                </a:lnTo>
                <a:lnTo>
                  <a:pt x="9875" y="64683"/>
                </a:lnTo>
                <a:lnTo>
                  <a:pt x="9900" y="64695"/>
                </a:lnTo>
                <a:lnTo>
                  <a:pt x="9941" y="64724"/>
                </a:lnTo>
                <a:lnTo>
                  <a:pt x="9962" y="64734"/>
                </a:lnTo>
                <a:lnTo>
                  <a:pt x="9985" y="64734"/>
                </a:lnTo>
                <a:lnTo>
                  <a:pt x="10000" y="64739"/>
                </a:lnTo>
                <a:lnTo>
                  <a:pt x="10009" y="64753"/>
                </a:lnTo>
                <a:lnTo>
                  <a:pt x="10034" y="64760"/>
                </a:lnTo>
                <a:lnTo>
                  <a:pt x="10061" y="64772"/>
                </a:lnTo>
                <a:lnTo>
                  <a:pt x="10090" y="64798"/>
                </a:lnTo>
                <a:lnTo>
                  <a:pt x="10096" y="64812"/>
                </a:lnTo>
                <a:lnTo>
                  <a:pt x="10105" y="64815"/>
                </a:lnTo>
                <a:lnTo>
                  <a:pt x="10110" y="64817"/>
                </a:lnTo>
                <a:lnTo>
                  <a:pt x="10128" y="64831"/>
                </a:lnTo>
                <a:lnTo>
                  <a:pt x="10139" y="64851"/>
                </a:lnTo>
                <a:lnTo>
                  <a:pt x="10157" y="64880"/>
                </a:lnTo>
                <a:lnTo>
                  <a:pt x="10170" y="64892"/>
                </a:lnTo>
                <a:lnTo>
                  <a:pt x="10186" y="64896"/>
                </a:lnTo>
                <a:lnTo>
                  <a:pt x="10191" y="64911"/>
                </a:lnTo>
                <a:lnTo>
                  <a:pt x="10192" y="64934"/>
                </a:lnTo>
                <a:lnTo>
                  <a:pt x="10208" y="64940"/>
                </a:lnTo>
                <a:lnTo>
                  <a:pt x="10228" y="64942"/>
                </a:lnTo>
                <a:lnTo>
                  <a:pt x="10244" y="64948"/>
                </a:lnTo>
                <a:lnTo>
                  <a:pt x="10258" y="64969"/>
                </a:lnTo>
                <a:lnTo>
                  <a:pt x="10266" y="64974"/>
                </a:lnTo>
                <a:lnTo>
                  <a:pt x="10268" y="64996"/>
                </a:lnTo>
                <a:lnTo>
                  <a:pt x="10268" y="65023"/>
                </a:lnTo>
                <a:lnTo>
                  <a:pt x="10272" y="65036"/>
                </a:lnTo>
                <a:lnTo>
                  <a:pt x="10289" y="65043"/>
                </a:lnTo>
                <a:lnTo>
                  <a:pt x="10305" y="65058"/>
                </a:lnTo>
                <a:lnTo>
                  <a:pt x="10317" y="65083"/>
                </a:lnTo>
                <a:lnTo>
                  <a:pt x="10323" y="65095"/>
                </a:lnTo>
                <a:lnTo>
                  <a:pt x="10324" y="65129"/>
                </a:lnTo>
                <a:lnTo>
                  <a:pt x="10324" y="65144"/>
                </a:lnTo>
                <a:lnTo>
                  <a:pt x="10321" y="65158"/>
                </a:lnTo>
                <a:lnTo>
                  <a:pt x="10321" y="65173"/>
                </a:lnTo>
                <a:lnTo>
                  <a:pt x="10326" y="65199"/>
                </a:lnTo>
                <a:lnTo>
                  <a:pt x="10338" y="65219"/>
                </a:lnTo>
                <a:lnTo>
                  <a:pt x="10362" y="65226"/>
                </a:lnTo>
                <a:lnTo>
                  <a:pt x="10379" y="65242"/>
                </a:lnTo>
                <a:lnTo>
                  <a:pt x="10407" y="65257"/>
                </a:lnTo>
                <a:lnTo>
                  <a:pt x="10437" y="65257"/>
                </a:lnTo>
                <a:lnTo>
                  <a:pt x="10452" y="65282"/>
                </a:lnTo>
                <a:lnTo>
                  <a:pt x="10468" y="65304"/>
                </a:lnTo>
                <a:lnTo>
                  <a:pt x="10490" y="65322"/>
                </a:lnTo>
                <a:lnTo>
                  <a:pt x="10495" y="65335"/>
                </a:lnTo>
                <a:lnTo>
                  <a:pt x="10488" y="65371"/>
                </a:lnTo>
                <a:lnTo>
                  <a:pt x="10507" y="65384"/>
                </a:lnTo>
                <a:lnTo>
                  <a:pt x="10518" y="65393"/>
                </a:lnTo>
                <a:lnTo>
                  <a:pt x="10546" y="65392"/>
                </a:lnTo>
                <a:lnTo>
                  <a:pt x="10573" y="65398"/>
                </a:lnTo>
                <a:lnTo>
                  <a:pt x="10588" y="65398"/>
                </a:lnTo>
                <a:lnTo>
                  <a:pt x="10618" y="65409"/>
                </a:lnTo>
                <a:lnTo>
                  <a:pt x="10632" y="65416"/>
                </a:lnTo>
                <a:lnTo>
                  <a:pt x="10642" y="65430"/>
                </a:lnTo>
                <a:lnTo>
                  <a:pt x="10655" y="65443"/>
                </a:lnTo>
                <a:lnTo>
                  <a:pt x="10675" y="65443"/>
                </a:lnTo>
                <a:lnTo>
                  <a:pt x="10703" y="65424"/>
                </a:lnTo>
                <a:lnTo>
                  <a:pt x="10724" y="65415"/>
                </a:lnTo>
                <a:lnTo>
                  <a:pt x="10760" y="65429"/>
                </a:lnTo>
                <a:lnTo>
                  <a:pt x="10773" y="65443"/>
                </a:lnTo>
                <a:lnTo>
                  <a:pt x="10785" y="65451"/>
                </a:lnTo>
                <a:lnTo>
                  <a:pt x="10801" y="65460"/>
                </a:lnTo>
                <a:lnTo>
                  <a:pt x="10829" y="65467"/>
                </a:lnTo>
                <a:lnTo>
                  <a:pt x="10845" y="65467"/>
                </a:lnTo>
                <a:lnTo>
                  <a:pt x="10873" y="65467"/>
                </a:lnTo>
                <a:lnTo>
                  <a:pt x="10886" y="65470"/>
                </a:lnTo>
                <a:lnTo>
                  <a:pt x="10886" y="65476"/>
                </a:lnTo>
                <a:lnTo>
                  <a:pt x="10933" y="65495"/>
                </a:lnTo>
                <a:lnTo>
                  <a:pt x="10942" y="65500"/>
                </a:lnTo>
                <a:lnTo>
                  <a:pt x="10989" y="65518"/>
                </a:lnTo>
                <a:lnTo>
                  <a:pt x="11014" y="65525"/>
                </a:lnTo>
                <a:lnTo>
                  <a:pt x="11042" y="65534"/>
                </a:lnTo>
                <a:lnTo>
                  <a:pt x="11061" y="65532"/>
                </a:lnTo>
                <a:lnTo>
                  <a:pt x="11088" y="65538"/>
                </a:lnTo>
                <a:lnTo>
                  <a:pt x="11093" y="65543"/>
                </a:lnTo>
                <a:lnTo>
                  <a:pt x="11111" y="65554"/>
                </a:lnTo>
                <a:lnTo>
                  <a:pt x="11122" y="65559"/>
                </a:lnTo>
                <a:lnTo>
                  <a:pt x="11138" y="65570"/>
                </a:lnTo>
                <a:lnTo>
                  <a:pt x="11158" y="65587"/>
                </a:lnTo>
                <a:lnTo>
                  <a:pt x="11178" y="65595"/>
                </a:lnTo>
                <a:lnTo>
                  <a:pt x="11192" y="65606"/>
                </a:lnTo>
                <a:lnTo>
                  <a:pt x="11196" y="65616"/>
                </a:lnTo>
                <a:lnTo>
                  <a:pt x="11202" y="65625"/>
                </a:lnTo>
                <a:lnTo>
                  <a:pt x="11207" y="65636"/>
                </a:lnTo>
                <a:lnTo>
                  <a:pt x="11210" y="65653"/>
                </a:lnTo>
                <a:lnTo>
                  <a:pt x="11230" y="65671"/>
                </a:lnTo>
                <a:lnTo>
                  <a:pt x="11246" y="65680"/>
                </a:lnTo>
                <a:lnTo>
                  <a:pt x="11251" y="65701"/>
                </a:lnTo>
                <a:lnTo>
                  <a:pt x="11258" y="65712"/>
                </a:lnTo>
                <a:lnTo>
                  <a:pt x="11267" y="65726"/>
                </a:lnTo>
                <a:lnTo>
                  <a:pt x="11272" y="65739"/>
                </a:lnTo>
                <a:lnTo>
                  <a:pt x="11287" y="65753"/>
                </a:lnTo>
                <a:lnTo>
                  <a:pt x="11316" y="65769"/>
                </a:lnTo>
                <a:lnTo>
                  <a:pt x="11334" y="65776"/>
                </a:lnTo>
                <a:lnTo>
                  <a:pt x="11349" y="65788"/>
                </a:lnTo>
                <a:lnTo>
                  <a:pt x="11369" y="65791"/>
                </a:lnTo>
                <a:lnTo>
                  <a:pt x="11394" y="65801"/>
                </a:lnTo>
                <a:lnTo>
                  <a:pt x="11400" y="65818"/>
                </a:lnTo>
                <a:lnTo>
                  <a:pt x="11417" y="65822"/>
                </a:lnTo>
                <a:lnTo>
                  <a:pt x="11435" y="65832"/>
                </a:lnTo>
                <a:lnTo>
                  <a:pt x="11443" y="65841"/>
                </a:lnTo>
                <a:lnTo>
                  <a:pt x="11459" y="65852"/>
                </a:lnTo>
                <a:lnTo>
                  <a:pt x="11472" y="65852"/>
                </a:lnTo>
                <a:lnTo>
                  <a:pt x="11489" y="65852"/>
                </a:lnTo>
                <a:lnTo>
                  <a:pt x="11513" y="65864"/>
                </a:lnTo>
                <a:lnTo>
                  <a:pt x="11546" y="65871"/>
                </a:lnTo>
                <a:lnTo>
                  <a:pt x="11565" y="65871"/>
                </a:lnTo>
                <a:lnTo>
                  <a:pt x="11576" y="65881"/>
                </a:lnTo>
                <a:lnTo>
                  <a:pt x="11583" y="65890"/>
                </a:lnTo>
                <a:lnTo>
                  <a:pt x="11588" y="65905"/>
                </a:lnTo>
                <a:lnTo>
                  <a:pt x="11588" y="65921"/>
                </a:lnTo>
                <a:lnTo>
                  <a:pt x="11609" y="65952"/>
                </a:lnTo>
                <a:lnTo>
                  <a:pt x="11631" y="65967"/>
                </a:lnTo>
                <a:lnTo>
                  <a:pt x="11651" y="65967"/>
                </a:lnTo>
                <a:lnTo>
                  <a:pt x="11665" y="65963"/>
                </a:lnTo>
                <a:lnTo>
                  <a:pt x="11684" y="65942"/>
                </a:lnTo>
                <a:lnTo>
                  <a:pt x="11705" y="65945"/>
                </a:lnTo>
                <a:lnTo>
                  <a:pt x="11719" y="65956"/>
                </a:lnTo>
                <a:lnTo>
                  <a:pt x="11734" y="65968"/>
                </a:lnTo>
                <a:lnTo>
                  <a:pt x="11750" y="65984"/>
                </a:lnTo>
                <a:lnTo>
                  <a:pt x="11764" y="65999"/>
                </a:lnTo>
                <a:lnTo>
                  <a:pt x="11775" y="66020"/>
                </a:lnTo>
                <a:lnTo>
                  <a:pt x="11789" y="66049"/>
                </a:lnTo>
                <a:lnTo>
                  <a:pt x="11816" y="66043"/>
                </a:lnTo>
                <a:lnTo>
                  <a:pt x="11833" y="66043"/>
                </a:lnTo>
                <a:lnTo>
                  <a:pt x="11847" y="66043"/>
                </a:lnTo>
                <a:lnTo>
                  <a:pt x="11867" y="66046"/>
                </a:lnTo>
                <a:lnTo>
                  <a:pt x="11885" y="66073"/>
                </a:lnTo>
                <a:lnTo>
                  <a:pt x="11907" y="66076"/>
                </a:lnTo>
                <a:lnTo>
                  <a:pt x="11929" y="66110"/>
                </a:lnTo>
                <a:lnTo>
                  <a:pt x="11934" y="66127"/>
                </a:lnTo>
                <a:lnTo>
                  <a:pt x="11954" y="66146"/>
                </a:lnTo>
                <a:lnTo>
                  <a:pt x="11963" y="66153"/>
                </a:lnTo>
                <a:lnTo>
                  <a:pt x="11967" y="66169"/>
                </a:lnTo>
                <a:lnTo>
                  <a:pt x="11979" y="66181"/>
                </a:lnTo>
                <a:lnTo>
                  <a:pt x="12001" y="66186"/>
                </a:lnTo>
                <a:lnTo>
                  <a:pt x="12012" y="66187"/>
                </a:lnTo>
                <a:lnTo>
                  <a:pt x="12026" y="66197"/>
                </a:lnTo>
                <a:lnTo>
                  <a:pt x="12042" y="66208"/>
                </a:lnTo>
                <a:lnTo>
                  <a:pt x="12053" y="66208"/>
                </a:lnTo>
                <a:lnTo>
                  <a:pt x="12077" y="66206"/>
                </a:lnTo>
                <a:lnTo>
                  <a:pt x="12083" y="66210"/>
                </a:lnTo>
                <a:lnTo>
                  <a:pt x="12088" y="66230"/>
                </a:lnTo>
                <a:lnTo>
                  <a:pt x="12094" y="66251"/>
                </a:lnTo>
                <a:lnTo>
                  <a:pt x="12117" y="66265"/>
                </a:lnTo>
                <a:lnTo>
                  <a:pt x="12134" y="66273"/>
                </a:lnTo>
                <a:lnTo>
                  <a:pt x="12149" y="66273"/>
                </a:lnTo>
                <a:lnTo>
                  <a:pt x="12162" y="66276"/>
                </a:lnTo>
                <a:lnTo>
                  <a:pt x="12177" y="66278"/>
                </a:lnTo>
                <a:lnTo>
                  <a:pt x="12198" y="66283"/>
                </a:lnTo>
                <a:lnTo>
                  <a:pt x="12214" y="66288"/>
                </a:lnTo>
                <a:lnTo>
                  <a:pt x="12252" y="66278"/>
                </a:lnTo>
                <a:lnTo>
                  <a:pt x="12269" y="66290"/>
                </a:lnTo>
                <a:lnTo>
                  <a:pt x="12289" y="66304"/>
                </a:lnTo>
                <a:lnTo>
                  <a:pt x="12278" y="66336"/>
                </a:lnTo>
                <a:lnTo>
                  <a:pt x="12279" y="66351"/>
                </a:lnTo>
                <a:lnTo>
                  <a:pt x="12281" y="66363"/>
                </a:lnTo>
                <a:lnTo>
                  <a:pt x="12284" y="66373"/>
                </a:lnTo>
                <a:lnTo>
                  <a:pt x="12286" y="66389"/>
                </a:lnTo>
                <a:lnTo>
                  <a:pt x="12288" y="66398"/>
                </a:lnTo>
                <a:lnTo>
                  <a:pt x="12295" y="66407"/>
                </a:lnTo>
                <a:lnTo>
                  <a:pt x="12323" y="66420"/>
                </a:lnTo>
                <a:lnTo>
                  <a:pt x="12350" y="66429"/>
                </a:lnTo>
                <a:lnTo>
                  <a:pt x="12362" y="66431"/>
                </a:lnTo>
                <a:lnTo>
                  <a:pt x="12372" y="66433"/>
                </a:lnTo>
                <a:lnTo>
                  <a:pt x="12384" y="66440"/>
                </a:lnTo>
                <a:lnTo>
                  <a:pt x="12395" y="66445"/>
                </a:lnTo>
                <a:lnTo>
                  <a:pt x="12399" y="66447"/>
                </a:lnTo>
                <a:lnTo>
                  <a:pt x="12409" y="66447"/>
                </a:lnTo>
                <a:lnTo>
                  <a:pt x="12425" y="66447"/>
                </a:lnTo>
                <a:lnTo>
                  <a:pt x="12434" y="66450"/>
                </a:lnTo>
                <a:lnTo>
                  <a:pt x="12437" y="66466"/>
                </a:lnTo>
                <a:lnTo>
                  <a:pt x="12450" y="66468"/>
                </a:lnTo>
                <a:lnTo>
                  <a:pt x="12472" y="66473"/>
                </a:lnTo>
                <a:lnTo>
                  <a:pt x="12480" y="66477"/>
                </a:lnTo>
                <a:lnTo>
                  <a:pt x="12486" y="66488"/>
                </a:lnTo>
                <a:lnTo>
                  <a:pt x="12488" y="66500"/>
                </a:lnTo>
                <a:lnTo>
                  <a:pt x="12491" y="66509"/>
                </a:lnTo>
                <a:lnTo>
                  <a:pt x="12503" y="66510"/>
                </a:lnTo>
                <a:lnTo>
                  <a:pt x="12507" y="66521"/>
                </a:lnTo>
                <a:lnTo>
                  <a:pt x="12507" y="66533"/>
                </a:lnTo>
                <a:lnTo>
                  <a:pt x="12507" y="66553"/>
                </a:lnTo>
                <a:lnTo>
                  <a:pt x="12522" y="66559"/>
                </a:lnTo>
                <a:lnTo>
                  <a:pt x="12525" y="66570"/>
                </a:lnTo>
                <a:lnTo>
                  <a:pt x="12526" y="66590"/>
                </a:lnTo>
                <a:lnTo>
                  <a:pt x="12550" y="66588"/>
                </a:lnTo>
                <a:lnTo>
                  <a:pt x="12566" y="66577"/>
                </a:lnTo>
                <a:lnTo>
                  <a:pt x="12582" y="66560"/>
                </a:lnTo>
                <a:lnTo>
                  <a:pt x="12591" y="66548"/>
                </a:lnTo>
                <a:lnTo>
                  <a:pt x="12596" y="66534"/>
                </a:lnTo>
                <a:lnTo>
                  <a:pt x="12605" y="66522"/>
                </a:lnTo>
                <a:lnTo>
                  <a:pt x="12634" y="66522"/>
                </a:lnTo>
                <a:lnTo>
                  <a:pt x="12650" y="66531"/>
                </a:lnTo>
                <a:lnTo>
                  <a:pt x="12668" y="66543"/>
                </a:lnTo>
                <a:lnTo>
                  <a:pt x="12697" y="66561"/>
                </a:lnTo>
                <a:lnTo>
                  <a:pt x="12728" y="66549"/>
                </a:lnTo>
                <a:lnTo>
                  <a:pt x="12755" y="66545"/>
                </a:lnTo>
                <a:lnTo>
                  <a:pt x="12779" y="66533"/>
                </a:lnTo>
                <a:lnTo>
                  <a:pt x="12785" y="66525"/>
                </a:lnTo>
                <a:lnTo>
                  <a:pt x="12790" y="66519"/>
                </a:lnTo>
                <a:lnTo>
                  <a:pt x="12815" y="66514"/>
                </a:lnTo>
                <a:lnTo>
                  <a:pt x="12828" y="66508"/>
                </a:lnTo>
                <a:lnTo>
                  <a:pt x="12838" y="66503"/>
                </a:lnTo>
                <a:lnTo>
                  <a:pt x="12867" y="66499"/>
                </a:lnTo>
                <a:lnTo>
                  <a:pt x="12884" y="66506"/>
                </a:lnTo>
                <a:lnTo>
                  <a:pt x="12899" y="66510"/>
                </a:lnTo>
                <a:lnTo>
                  <a:pt x="12906" y="66514"/>
                </a:lnTo>
                <a:lnTo>
                  <a:pt x="12920" y="66521"/>
                </a:lnTo>
                <a:lnTo>
                  <a:pt x="12935" y="66519"/>
                </a:lnTo>
                <a:lnTo>
                  <a:pt x="12951" y="66517"/>
                </a:lnTo>
                <a:lnTo>
                  <a:pt x="12974" y="66517"/>
                </a:lnTo>
                <a:lnTo>
                  <a:pt x="13009" y="66515"/>
                </a:lnTo>
                <a:lnTo>
                  <a:pt x="13034" y="66529"/>
                </a:lnTo>
                <a:lnTo>
                  <a:pt x="13043" y="66541"/>
                </a:lnTo>
                <a:lnTo>
                  <a:pt x="13069" y="66550"/>
                </a:lnTo>
                <a:lnTo>
                  <a:pt x="13096" y="66545"/>
                </a:lnTo>
                <a:lnTo>
                  <a:pt x="13121" y="66546"/>
                </a:lnTo>
                <a:lnTo>
                  <a:pt x="13128" y="66549"/>
                </a:lnTo>
                <a:lnTo>
                  <a:pt x="13142" y="66562"/>
                </a:lnTo>
                <a:lnTo>
                  <a:pt x="13171" y="66545"/>
                </a:lnTo>
                <a:lnTo>
                  <a:pt x="13185" y="66543"/>
                </a:lnTo>
                <a:lnTo>
                  <a:pt x="13192" y="66558"/>
                </a:lnTo>
                <a:lnTo>
                  <a:pt x="13213" y="66568"/>
                </a:lnTo>
                <a:lnTo>
                  <a:pt x="13218" y="66575"/>
                </a:lnTo>
                <a:lnTo>
                  <a:pt x="13230" y="66575"/>
                </a:lnTo>
                <a:lnTo>
                  <a:pt x="13238" y="66566"/>
                </a:lnTo>
                <a:lnTo>
                  <a:pt x="13250" y="66567"/>
                </a:lnTo>
                <a:lnTo>
                  <a:pt x="13254" y="66579"/>
                </a:lnTo>
                <a:lnTo>
                  <a:pt x="13270" y="66593"/>
                </a:lnTo>
                <a:lnTo>
                  <a:pt x="13310" y="66592"/>
                </a:lnTo>
                <a:lnTo>
                  <a:pt x="13324" y="66588"/>
                </a:lnTo>
                <a:lnTo>
                  <a:pt x="13337" y="66591"/>
                </a:lnTo>
                <a:lnTo>
                  <a:pt x="13342" y="66603"/>
                </a:lnTo>
                <a:lnTo>
                  <a:pt x="13356" y="66603"/>
                </a:lnTo>
                <a:lnTo>
                  <a:pt x="13366" y="66591"/>
                </a:lnTo>
                <a:lnTo>
                  <a:pt x="13382" y="66589"/>
                </a:lnTo>
                <a:lnTo>
                  <a:pt x="13394" y="66597"/>
                </a:lnTo>
                <a:lnTo>
                  <a:pt x="13395" y="66614"/>
                </a:lnTo>
                <a:lnTo>
                  <a:pt x="13409" y="66620"/>
                </a:lnTo>
                <a:lnTo>
                  <a:pt x="13434" y="66620"/>
                </a:lnTo>
                <a:lnTo>
                  <a:pt x="13446" y="66614"/>
                </a:lnTo>
                <a:lnTo>
                  <a:pt x="13461" y="66617"/>
                </a:lnTo>
                <a:lnTo>
                  <a:pt x="13465" y="66630"/>
                </a:lnTo>
                <a:lnTo>
                  <a:pt x="13465" y="66647"/>
                </a:lnTo>
                <a:lnTo>
                  <a:pt x="13470" y="66675"/>
                </a:lnTo>
                <a:lnTo>
                  <a:pt x="13489" y="66683"/>
                </a:lnTo>
                <a:lnTo>
                  <a:pt x="13507" y="66679"/>
                </a:lnTo>
                <a:lnTo>
                  <a:pt x="13535" y="66672"/>
                </a:lnTo>
                <a:lnTo>
                  <a:pt x="13544" y="66679"/>
                </a:lnTo>
                <a:lnTo>
                  <a:pt x="13552" y="66699"/>
                </a:lnTo>
                <a:lnTo>
                  <a:pt x="13570" y="66715"/>
                </a:lnTo>
                <a:lnTo>
                  <a:pt x="13582" y="66732"/>
                </a:lnTo>
                <a:lnTo>
                  <a:pt x="13586" y="66748"/>
                </a:lnTo>
                <a:lnTo>
                  <a:pt x="13601" y="66758"/>
                </a:lnTo>
                <a:lnTo>
                  <a:pt x="13616" y="66763"/>
                </a:lnTo>
                <a:lnTo>
                  <a:pt x="13645" y="66762"/>
                </a:lnTo>
                <a:lnTo>
                  <a:pt x="13670" y="66756"/>
                </a:lnTo>
                <a:lnTo>
                  <a:pt x="13701" y="66743"/>
                </a:lnTo>
                <a:lnTo>
                  <a:pt x="13733" y="66743"/>
                </a:lnTo>
                <a:lnTo>
                  <a:pt x="13750" y="66723"/>
                </a:lnTo>
                <a:lnTo>
                  <a:pt x="13780" y="66713"/>
                </a:lnTo>
                <a:lnTo>
                  <a:pt x="13846" y="66710"/>
                </a:lnTo>
                <a:lnTo>
                  <a:pt x="13857" y="66710"/>
                </a:lnTo>
                <a:lnTo>
                  <a:pt x="13872" y="66713"/>
                </a:lnTo>
                <a:lnTo>
                  <a:pt x="13883" y="66716"/>
                </a:lnTo>
                <a:lnTo>
                  <a:pt x="13906" y="66748"/>
                </a:lnTo>
                <a:lnTo>
                  <a:pt x="13920" y="66772"/>
                </a:lnTo>
                <a:lnTo>
                  <a:pt x="13931" y="66801"/>
                </a:lnTo>
                <a:lnTo>
                  <a:pt x="13963" y="66816"/>
                </a:lnTo>
                <a:lnTo>
                  <a:pt x="14001" y="66839"/>
                </a:lnTo>
                <a:lnTo>
                  <a:pt x="14034" y="66838"/>
                </a:lnTo>
                <a:lnTo>
                  <a:pt x="14073" y="66820"/>
                </a:lnTo>
                <a:lnTo>
                  <a:pt x="14100" y="66811"/>
                </a:lnTo>
                <a:lnTo>
                  <a:pt x="14135" y="66798"/>
                </a:lnTo>
                <a:lnTo>
                  <a:pt x="14175" y="66805"/>
                </a:lnTo>
                <a:lnTo>
                  <a:pt x="14195" y="66809"/>
                </a:lnTo>
                <a:lnTo>
                  <a:pt x="14206" y="66809"/>
                </a:lnTo>
                <a:lnTo>
                  <a:pt x="14224" y="66809"/>
                </a:lnTo>
                <a:lnTo>
                  <a:pt x="14247" y="66801"/>
                </a:lnTo>
                <a:lnTo>
                  <a:pt x="14281" y="66796"/>
                </a:lnTo>
                <a:lnTo>
                  <a:pt x="14296" y="66787"/>
                </a:lnTo>
                <a:lnTo>
                  <a:pt x="14312" y="66795"/>
                </a:lnTo>
                <a:lnTo>
                  <a:pt x="14345" y="66782"/>
                </a:lnTo>
                <a:lnTo>
                  <a:pt x="14357" y="66766"/>
                </a:lnTo>
                <a:lnTo>
                  <a:pt x="14383" y="66757"/>
                </a:lnTo>
                <a:lnTo>
                  <a:pt x="14407" y="66749"/>
                </a:lnTo>
                <a:lnTo>
                  <a:pt x="14426" y="66736"/>
                </a:lnTo>
                <a:lnTo>
                  <a:pt x="14432" y="66730"/>
                </a:lnTo>
                <a:lnTo>
                  <a:pt x="14453" y="66719"/>
                </a:lnTo>
                <a:lnTo>
                  <a:pt x="14463" y="66706"/>
                </a:lnTo>
                <a:lnTo>
                  <a:pt x="14464" y="66685"/>
                </a:lnTo>
                <a:lnTo>
                  <a:pt x="14480" y="66675"/>
                </a:lnTo>
                <a:lnTo>
                  <a:pt x="14495" y="66666"/>
                </a:lnTo>
                <a:lnTo>
                  <a:pt x="14514" y="66671"/>
                </a:lnTo>
                <a:lnTo>
                  <a:pt x="14527" y="66673"/>
                </a:lnTo>
                <a:lnTo>
                  <a:pt x="14546" y="66678"/>
                </a:lnTo>
                <a:lnTo>
                  <a:pt x="14560" y="66663"/>
                </a:lnTo>
                <a:lnTo>
                  <a:pt x="14584" y="66656"/>
                </a:lnTo>
                <a:lnTo>
                  <a:pt x="14610" y="66667"/>
                </a:lnTo>
                <a:lnTo>
                  <a:pt x="14625" y="66672"/>
                </a:lnTo>
                <a:lnTo>
                  <a:pt x="14641" y="66661"/>
                </a:lnTo>
                <a:lnTo>
                  <a:pt x="14653" y="66660"/>
                </a:lnTo>
                <a:lnTo>
                  <a:pt x="14666" y="66657"/>
                </a:lnTo>
                <a:lnTo>
                  <a:pt x="14688" y="66655"/>
                </a:lnTo>
                <a:lnTo>
                  <a:pt x="14697" y="66665"/>
                </a:lnTo>
                <a:lnTo>
                  <a:pt x="14726" y="66662"/>
                </a:lnTo>
                <a:lnTo>
                  <a:pt x="14737" y="66676"/>
                </a:lnTo>
                <a:lnTo>
                  <a:pt x="14734" y="66700"/>
                </a:lnTo>
                <a:lnTo>
                  <a:pt x="14736" y="66715"/>
                </a:lnTo>
                <a:lnTo>
                  <a:pt x="14770" y="66710"/>
                </a:lnTo>
                <a:lnTo>
                  <a:pt x="14787" y="66702"/>
                </a:lnTo>
                <a:lnTo>
                  <a:pt x="14806" y="66699"/>
                </a:lnTo>
                <a:lnTo>
                  <a:pt x="14818" y="66707"/>
                </a:lnTo>
                <a:lnTo>
                  <a:pt x="14828" y="66740"/>
                </a:lnTo>
                <a:lnTo>
                  <a:pt x="14838" y="66743"/>
                </a:lnTo>
                <a:lnTo>
                  <a:pt x="14838" y="66744"/>
                </a:lnTo>
                <a:lnTo>
                  <a:pt x="14846" y="66748"/>
                </a:lnTo>
                <a:lnTo>
                  <a:pt x="14869" y="66759"/>
                </a:lnTo>
                <a:lnTo>
                  <a:pt x="14871" y="66759"/>
                </a:lnTo>
                <a:lnTo>
                  <a:pt x="14871" y="66759"/>
                </a:lnTo>
                <a:lnTo>
                  <a:pt x="14872" y="66760"/>
                </a:lnTo>
                <a:lnTo>
                  <a:pt x="14877" y="66762"/>
                </a:lnTo>
                <a:lnTo>
                  <a:pt x="14879" y="66763"/>
                </a:lnTo>
                <a:lnTo>
                  <a:pt x="14896" y="66772"/>
                </a:lnTo>
                <a:lnTo>
                  <a:pt x="14898" y="66772"/>
                </a:lnTo>
                <a:lnTo>
                  <a:pt x="14905" y="66776"/>
                </a:lnTo>
                <a:lnTo>
                  <a:pt x="14934" y="66791"/>
                </a:lnTo>
                <a:lnTo>
                  <a:pt x="14934" y="66791"/>
                </a:lnTo>
                <a:lnTo>
                  <a:pt x="14948" y="66798"/>
                </a:lnTo>
                <a:lnTo>
                  <a:pt x="14949" y="66798"/>
                </a:lnTo>
                <a:lnTo>
                  <a:pt x="14950" y="66799"/>
                </a:lnTo>
                <a:lnTo>
                  <a:pt x="14951" y="66799"/>
                </a:lnTo>
                <a:lnTo>
                  <a:pt x="14956" y="66802"/>
                </a:lnTo>
                <a:lnTo>
                  <a:pt x="14956" y="66802"/>
                </a:lnTo>
                <a:lnTo>
                  <a:pt x="14958" y="66803"/>
                </a:lnTo>
                <a:lnTo>
                  <a:pt x="14964" y="66806"/>
                </a:lnTo>
                <a:lnTo>
                  <a:pt x="14966" y="66809"/>
                </a:lnTo>
                <a:lnTo>
                  <a:pt x="14999" y="66856"/>
                </a:lnTo>
                <a:lnTo>
                  <a:pt x="15021" y="66847"/>
                </a:lnTo>
                <a:lnTo>
                  <a:pt x="15020" y="66850"/>
                </a:lnTo>
                <a:lnTo>
                  <a:pt x="15016" y="66863"/>
                </a:lnTo>
                <a:lnTo>
                  <a:pt x="15040" y="66871"/>
                </a:lnTo>
                <a:lnTo>
                  <a:pt x="15055" y="66879"/>
                </a:lnTo>
                <a:lnTo>
                  <a:pt x="15067" y="66886"/>
                </a:lnTo>
                <a:lnTo>
                  <a:pt x="15075" y="66898"/>
                </a:lnTo>
                <a:lnTo>
                  <a:pt x="15097" y="66904"/>
                </a:lnTo>
                <a:lnTo>
                  <a:pt x="15115" y="66910"/>
                </a:lnTo>
                <a:lnTo>
                  <a:pt x="15144" y="66939"/>
                </a:lnTo>
                <a:lnTo>
                  <a:pt x="15144" y="66945"/>
                </a:lnTo>
                <a:lnTo>
                  <a:pt x="15142" y="66972"/>
                </a:lnTo>
                <a:lnTo>
                  <a:pt x="15142" y="66974"/>
                </a:lnTo>
                <a:lnTo>
                  <a:pt x="15129" y="66986"/>
                </a:lnTo>
                <a:lnTo>
                  <a:pt x="15123" y="66991"/>
                </a:lnTo>
                <a:lnTo>
                  <a:pt x="15106" y="66984"/>
                </a:lnTo>
                <a:lnTo>
                  <a:pt x="15082" y="66991"/>
                </a:lnTo>
                <a:lnTo>
                  <a:pt x="15070" y="67006"/>
                </a:lnTo>
                <a:lnTo>
                  <a:pt x="15055" y="67020"/>
                </a:lnTo>
                <a:lnTo>
                  <a:pt x="15031" y="67019"/>
                </a:lnTo>
                <a:lnTo>
                  <a:pt x="15007" y="67005"/>
                </a:lnTo>
                <a:lnTo>
                  <a:pt x="14993" y="67015"/>
                </a:lnTo>
                <a:lnTo>
                  <a:pt x="14956" y="67017"/>
                </a:lnTo>
                <a:lnTo>
                  <a:pt x="14940" y="67017"/>
                </a:lnTo>
                <a:lnTo>
                  <a:pt x="14925" y="67016"/>
                </a:lnTo>
                <a:lnTo>
                  <a:pt x="14922" y="67035"/>
                </a:lnTo>
                <a:lnTo>
                  <a:pt x="14921" y="67048"/>
                </a:lnTo>
                <a:lnTo>
                  <a:pt x="14896" y="67104"/>
                </a:lnTo>
                <a:lnTo>
                  <a:pt x="14878" y="67137"/>
                </a:lnTo>
                <a:lnTo>
                  <a:pt x="14877" y="67157"/>
                </a:lnTo>
                <a:lnTo>
                  <a:pt x="14886" y="67179"/>
                </a:lnTo>
                <a:lnTo>
                  <a:pt x="14885" y="67204"/>
                </a:lnTo>
                <a:lnTo>
                  <a:pt x="14877" y="67225"/>
                </a:lnTo>
                <a:lnTo>
                  <a:pt x="14854" y="67246"/>
                </a:lnTo>
                <a:lnTo>
                  <a:pt x="14823" y="67266"/>
                </a:lnTo>
                <a:lnTo>
                  <a:pt x="14798" y="67286"/>
                </a:lnTo>
                <a:lnTo>
                  <a:pt x="14787" y="67302"/>
                </a:lnTo>
                <a:lnTo>
                  <a:pt x="14774" y="67326"/>
                </a:lnTo>
                <a:lnTo>
                  <a:pt x="14768" y="67351"/>
                </a:lnTo>
                <a:lnTo>
                  <a:pt x="14767" y="67353"/>
                </a:lnTo>
                <a:lnTo>
                  <a:pt x="14749" y="67376"/>
                </a:lnTo>
                <a:lnTo>
                  <a:pt x="14735" y="67420"/>
                </a:lnTo>
                <a:lnTo>
                  <a:pt x="14736" y="67446"/>
                </a:lnTo>
                <a:lnTo>
                  <a:pt x="14729" y="67462"/>
                </a:lnTo>
                <a:lnTo>
                  <a:pt x="14696" y="67467"/>
                </a:lnTo>
                <a:lnTo>
                  <a:pt x="14685" y="67474"/>
                </a:lnTo>
                <a:lnTo>
                  <a:pt x="14672" y="67492"/>
                </a:lnTo>
                <a:lnTo>
                  <a:pt x="14660" y="67512"/>
                </a:lnTo>
                <a:lnTo>
                  <a:pt x="14657" y="67544"/>
                </a:lnTo>
                <a:lnTo>
                  <a:pt x="14664" y="67562"/>
                </a:lnTo>
                <a:lnTo>
                  <a:pt x="14661" y="67581"/>
                </a:lnTo>
                <a:lnTo>
                  <a:pt x="14636" y="67624"/>
                </a:lnTo>
                <a:lnTo>
                  <a:pt x="14631" y="67643"/>
                </a:lnTo>
                <a:lnTo>
                  <a:pt x="14634" y="67655"/>
                </a:lnTo>
                <a:lnTo>
                  <a:pt x="14607" y="67671"/>
                </a:lnTo>
                <a:lnTo>
                  <a:pt x="14585" y="67675"/>
                </a:lnTo>
                <a:lnTo>
                  <a:pt x="14568" y="67675"/>
                </a:lnTo>
                <a:lnTo>
                  <a:pt x="14549" y="67675"/>
                </a:lnTo>
                <a:lnTo>
                  <a:pt x="14519" y="67685"/>
                </a:lnTo>
                <a:lnTo>
                  <a:pt x="14496" y="67693"/>
                </a:lnTo>
                <a:lnTo>
                  <a:pt x="14476" y="67707"/>
                </a:lnTo>
                <a:lnTo>
                  <a:pt x="14455" y="67721"/>
                </a:lnTo>
                <a:lnTo>
                  <a:pt x="14431" y="67746"/>
                </a:lnTo>
                <a:lnTo>
                  <a:pt x="14415" y="67760"/>
                </a:lnTo>
                <a:lnTo>
                  <a:pt x="14405" y="67771"/>
                </a:lnTo>
                <a:lnTo>
                  <a:pt x="14401" y="67789"/>
                </a:lnTo>
                <a:lnTo>
                  <a:pt x="14404" y="67806"/>
                </a:lnTo>
                <a:lnTo>
                  <a:pt x="14410" y="67825"/>
                </a:lnTo>
                <a:lnTo>
                  <a:pt x="14388" y="67845"/>
                </a:lnTo>
                <a:lnTo>
                  <a:pt x="14375" y="67865"/>
                </a:lnTo>
                <a:lnTo>
                  <a:pt x="14365" y="67908"/>
                </a:lnTo>
                <a:lnTo>
                  <a:pt x="14338" y="67888"/>
                </a:lnTo>
                <a:lnTo>
                  <a:pt x="14328" y="67886"/>
                </a:lnTo>
                <a:lnTo>
                  <a:pt x="14303" y="67888"/>
                </a:lnTo>
                <a:lnTo>
                  <a:pt x="14290" y="67898"/>
                </a:lnTo>
                <a:lnTo>
                  <a:pt x="14277" y="67925"/>
                </a:lnTo>
                <a:lnTo>
                  <a:pt x="14267" y="67952"/>
                </a:lnTo>
                <a:lnTo>
                  <a:pt x="14256" y="67974"/>
                </a:lnTo>
                <a:lnTo>
                  <a:pt x="14237" y="67980"/>
                </a:lnTo>
                <a:lnTo>
                  <a:pt x="14210" y="67990"/>
                </a:lnTo>
                <a:lnTo>
                  <a:pt x="14203" y="68015"/>
                </a:lnTo>
                <a:lnTo>
                  <a:pt x="14201" y="68043"/>
                </a:lnTo>
                <a:lnTo>
                  <a:pt x="14187" y="68056"/>
                </a:lnTo>
                <a:lnTo>
                  <a:pt x="14152" y="68066"/>
                </a:lnTo>
                <a:lnTo>
                  <a:pt x="14133" y="68087"/>
                </a:lnTo>
                <a:lnTo>
                  <a:pt x="14129" y="68104"/>
                </a:lnTo>
                <a:lnTo>
                  <a:pt x="14105" y="68120"/>
                </a:lnTo>
                <a:lnTo>
                  <a:pt x="14069" y="68125"/>
                </a:lnTo>
                <a:lnTo>
                  <a:pt x="14041" y="68124"/>
                </a:lnTo>
                <a:lnTo>
                  <a:pt x="14029" y="68142"/>
                </a:lnTo>
                <a:lnTo>
                  <a:pt x="14029" y="68166"/>
                </a:lnTo>
                <a:lnTo>
                  <a:pt x="14029" y="68188"/>
                </a:lnTo>
                <a:lnTo>
                  <a:pt x="14000" y="68208"/>
                </a:lnTo>
                <a:lnTo>
                  <a:pt x="13962" y="68208"/>
                </a:lnTo>
                <a:lnTo>
                  <a:pt x="13945" y="68202"/>
                </a:lnTo>
                <a:lnTo>
                  <a:pt x="13932" y="68197"/>
                </a:lnTo>
                <a:lnTo>
                  <a:pt x="13921" y="68214"/>
                </a:lnTo>
                <a:lnTo>
                  <a:pt x="13893" y="68216"/>
                </a:lnTo>
                <a:lnTo>
                  <a:pt x="13871" y="68232"/>
                </a:lnTo>
                <a:lnTo>
                  <a:pt x="13874" y="68262"/>
                </a:lnTo>
                <a:lnTo>
                  <a:pt x="13872" y="68268"/>
                </a:lnTo>
                <a:lnTo>
                  <a:pt x="13862" y="68292"/>
                </a:lnTo>
                <a:lnTo>
                  <a:pt x="13840" y="68323"/>
                </a:lnTo>
                <a:lnTo>
                  <a:pt x="13819" y="68341"/>
                </a:lnTo>
                <a:lnTo>
                  <a:pt x="13815" y="68360"/>
                </a:lnTo>
                <a:lnTo>
                  <a:pt x="13809" y="68387"/>
                </a:lnTo>
                <a:lnTo>
                  <a:pt x="13801" y="68410"/>
                </a:lnTo>
                <a:lnTo>
                  <a:pt x="13793" y="68426"/>
                </a:lnTo>
                <a:lnTo>
                  <a:pt x="13773" y="68452"/>
                </a:lnTo>
                <a:lnTo>
                  <a:pt x="13749" y="68494"/>
                </a:lnTo>
                <a:lnTo>
                  <a:pt x="13726" y="68566"/>
                </a:lnTo>
                <a:lnTo>
                  <a:pt x="13730" y="68593"/>
                </a:lnTo>
                <a:lnTo>
                  <a:pt x="13735" y="68620"/>
                </a:lnTo>
                <a:lnTo>
                  <a:pt x="13735" y="68644"/>
                </a:lnTo>
                <a:lnTo>
                  <a:pt x="13728" y="68676"/>
                </a:lnTo>
                <a:lnTo>
                  <a:pt x="13705" y="68704"/>
                </a:lnTo>
                <a:lnTo>
                  <a:pt x="13704" y="68737"/>
                </a:lnTo>
                <a:lnTo>
                  <a:pt x="13703" y="68751"/>
                </a:lnTo>
                <a:lnTo>
                  <a:pt x="13682" y="68761"/>
                </a:lnTo>
                <a:lnTo>
                  <a:pt x="13655" y="68782"/>
                </a:lnTo>
                <a:lnTo>
                  <a:pt x="13634" y="68804"/>
                </a:lnTo>
                <a:lnTo>
                  <a:pt x="13636" y="68847"/>
                </a:lnTo>
                <a:lnTo>
                  <a:pt x="13629" y="68877"/>
                </a:lnTo>
                <a:lnTo>
                  <a:pt x="13616" y="68900"/>
                </a:lnTo>
                <a:lnTo>
                  <a:pt x="13596" y="68921"/>
                </a:lnTo>
                <a:lnTo>
                  <a:pt x="13572" y="68946"/>
                </a:lnTo>
                <a:lnTo>
                  <a:pt x="13591" y="68969"/>
                </a:lnTo>
                <a:lnTo>
                  <a:pt x="13615" y="69004"/>
                </a:lnTo>
                <a:lnTo>
                  <a:pt x="13637" y="69037"/>
                </a:lnTo>
                <a:lnTo>
                  <a:pt x="13668" y="69067"/>
                </a:lnTo>
                <a:lnTo>
                  <a:pt x="13667" y="69107"/>
                </a:lnTo>
                <a:lnTo>
                  <a:pt x="13637" y="69134"/>
                </a:lnTo>
                <a:lnTo>
                  <a:pt x="13615" y="69183"/>
                </a:lnTo>
                <a:lnTo>
                  <a:pt x="13612" y="69210"/>
                </a:lnTo>
                <a:lnTo>
                  <a:pt x="13620" y="69244"/>
                </a:lnTo>
                <a:lnTo>
                  <a:pt x="13621" y="69272"/>
                </a:lnTo>
                <a:lnTo>
                  <a:pt x="13620" y="69300"/>
                </a:lnTo>
                <a:lnTo>
                  <a:pt x="13626" y="69332"/>
                </a:lnTo>
                <a:lnTo>
                  <a:pt x="13615" y="69345"/>
                </a:lnTo>
                <a:lnTo>
                  <a:pt x="13628" y="69369"/>
                </a:lnTo>
                <a:lnTo>
                  <a:pt x="13630" y="69394"/>
                </a:lnTo>
                <a:lnTo>
                  <a:pt x="13630" y="69420"/>
                </a:lnTo>
                <a:lnTo>
                  <a:pt x="13624" y="69434"/>
                </a:lnTo>
                <a:lnTo>
                  <a:pt x="13623" y="69462"/>
                </a:lnTo>
                <a:lnTo>
                  <a:pt x="13627" y="69484"/>
                </a:lnTo>
                <a:lnTo>
                  <a:pt x="13619" y="69523"/>
                </a:lnTo>
                <a:lnTo>
                  <a:pt x="13618" y="69550"/>
                </a:lnTo>
                <a:lnTo>
                  <a:pt x="13593" y="69576"/>
                </a:lnTo>
                <a:lnTo>
                  <a:pt x="13573" y="69600"/>
                </a:lnTo>
                <a:lnTo>
                  <a:pt x="13573" y="69609"/>
                </a:lnTo>
                <a:lnTo>
                  <a:pt x="13578" y="69624"/>
                </a:lnTo>
                <a:lnTo>
                  <a:pt x="13588" y="69638"/>
                </a:lnTo>
                <a:lnTo>
                  <a:pt x="13585" y="69660"/>
                </a:lnTo>
                <a:lnTo>
                  <a:pt x="13584" y="69665"/>
                </a:lnTo>
                <a:lnTo>
                  <a:pt x="13604" y="69682"/>
                </a:lnTo>
                <a:lnTo>
                  <a:pt x="13606" y="69707"/>
                </a:lnTo>
                <a:lnTo>
                  <a:pt x="13623" y="69752"/>
                </a:lnTo>
                <a:lnTo>
                  <a:pt x="13627" y="69802"/>
                </a:lnTo>
                <a:lnTo>
                  <a:pt x="13621" y="69828"/>
                </a:lnTo>
                <a:lnTo>
                  <a:pt x="13611" y="69854"/>
                </a:lnTo>
                <a:lnTo>
                  <a:pt x="13597" y="69866"/>
                </a:lnTo>
                <a:lnTo>
                  <a:pt x="13584" y="69884"/>
                </a:lnTo>
                <a:lnTo>
                  <a:pt x="13580" y="69927"/>
                </a:lnTo>
                <a:lnTo>
                  <a:pt x="13579" y="69956"/>
                </a:lnTo>
                <a:lnTo>
                  <a:pt x="13572" y="69988"/>
                </a:lnTo>
                <a:lnTo>
                  <a:pt x="13561" y="70017"/>
                </a:lnTo>
                <a:lnTo>
                  <a:pt x="13553" y="70047"/>
                </a:lnTo>
                <a:lnTo>
                  <a:pt x="13545" y="70090"/>
                </a:lnTo>
                <a:lnTo>
                  <a:pt x="13545" y="70123"/>
                </a:lnTo>
                <a:lnTo>
                  <a:pt x="13545" y="70166"/>
                </a:lnTo>
                <a:lnTo>
                  <a:pt x="13534" y="70194"/>
                </a:lnTo>
                <a:lnTo>
                  <a:pt x="13515" y="70223"/>
                </a:lnTo>
                <a:lnTo>
                  <a:pt x="13497" y="70251"/>
                </a:lnTo>
                <a:lnTo>
                  <a:pt x="13478" y="70260"/>
                </a:lnTo>
                <a:lnTo>
                  <a:pt x="13467" y="70267"/>
                </a:lnTo>
                <a:lnTo>
                  <a:pt x="13467" y="70267"/>
                </a:lnTo>
                <a:lnTo>
                  <a:pt x="13500" y="70312"/>
                </a:lnTo>
                <a:lnTo>
                  <a:pt x="13489" y="70321"/>
                </a:lnTo>
                <a:lnTo>
                  <a:pt x="13494" y="70341"/>
                </a:lnTo>
                <a:lnTo>
                  <a:pt x="13494" y="70370"/>
                </a:lnTo>
                <a:lnTo>
                  <a:pt x="13512" y="70394"/>
                </a:lnTo>
                <a:lnTo>
                  <a:pt x="13513" y="70396"/>
                </a:lnTo>
                <a:lnTo>
                  <a:pt x="13518" y="70435"/>
                </a:lnTo>
                <a:lnTo>
                  <a:pt x="13525" y="70479"/>
                </a:lnTo>
                <a:lnTo>
                  <a:pt x="13546" y="70500"/>
                </a:lnTo>
                <a:lnTo>
                  <a:pt x="13594" y="70542"/>
                </a:lnTo>
                <a:lnTo>
                  <a:pt x="13594" y="70576"/>
                </a:lnTo>
                <a:lnTo>
                  <a:pt x="13592" y="70581"/>
                </a:lnTo>
                <a:lnTo>
                  <a:pt x="13587" y="70597"/>
                </a:lnTo>
                <a:lnTo>
                  <a:pt x="13585" y="70634"/>
                </a:lnTo>
                <a:lnTo>
                  <a:pt x="13613" y="70656"/>
                </a:lnTo>
                <a:lnTo>
                  <a:pt x="13626" y="70667"/>
                </a:lnTo>
                <a:lnTo>
                  <a:pt x="13631" y="70689"/>
                </a:lnTo>
                <a:lnTo>
                  <a:pt x="13631" y="70711"/>
                </a:lnTo>
                <a:lnTo>
                  <a:pt x="13639" y="70741"/>
                </a:lnTo>
                <a:lnTo>
                  <a:pt x="13651" y="70753"/>
                </a:lnTo>
                <a:lnTo>
                  <a:pt x="13663" y="70775"/>
                </a:lnTo>
                <a:lnTo>
                  <a:pt x="13673" y="70787"/>
                </a:lnTo>
                <a:lnTo>
                  <a:pt x="13688" y="70815"/>
                </a:lnTo>
                <a:lnTo>
                  <a:pt x="13768" y="70865"/>
                </a:lnTo>
                <a:lnTo>
                  <a:pt x="13800" y="70918"/>
                </a:lnTo>
                <a:lnTo>
                  <a:pt x="13916" y="71058"/>
                </a:lnTo>
                <a:lnTo>
                  <a:pt x="13944" y="71086"/>
                </a:lnTo>
                <a:lnTo>
                  <a:pt x="13966" y="71113"/>
                </a:lnTo>
                <a:lnTo>
                  <a:pt x="13972" y="71119"/>
                </a:lnTo>
                <a:lnTo>
                  <a:pt x="13984" y="71137"/>
                </a:lnTo>
                <a:lnTo>
                  <a:pt x="13999" y="71155"/>
                </a:lnTo>
                <a:lnTo>
                  <a:pt x="14024" y="71176"/>
                </a:lnTo>
                <a:lnTo>
                  <a:pt x="14045" y="71206"/>
                </a:lnTo>
                <a:lnTo>
                  <a:pt x="14048" y="71242"/>
                </a:lnTo>
                <a:lnTo>
                  <a:pt x="14048" y="71248"/>
                </a:lnTo>
                <a:lnTo>
                  <a:pt x="14076" y="71263"/>
                </a:lnTo>
                <a:lnTo>
                  <a:pt x="14079" y="71263"/>
                </a:lnTo>
                <a:lnTo>
                  <a:pt x="14091" y="71290"/>
                </a:lnTo>
                <a:lnTo>
                  <a:pt x="14128" y="71302"/>
                </a:lnTo>
                <a:lnTo>
                  <a:pt x="14143" y="71311"/>
                </a:lnTo>
                <a:lnTo>
                  <a:pt x="14146" y="71320"/>
                </a:lnTo>
                <a:lnTo>
                  <a:pt x="14143" y="71340"/>
                </a:lnTo>
                <a:lnTo>
                  <a:pt x="14168" y="71391"/>
                </a:lnTo>
                <a:lnTo>
                  <a:pt x="14215" y="71404"/>
                </a:lnTo>
                <a:lnTo>
                  <a:pt x="14243" y="71420"/>
                </a:lnTo>
                <a:lnTo>
                  <a:pt x="14259" y="71455"/>
                </a:lnTo>
                <a:lnTo>
                  <a:pt x="14274" y="71477"/>
                </a:lnTo>
                <a:lnTo>
                  <a:pt x="14279" y="71512"/>
                </a:lnTo>
                <a:lnTo>
                  <a:pt x="14284" y="71578"/>
                </a:lnTo>
                <a:lnTo>
                  <a:pt x="14290" y="71612"/>
                </a:lnTo>
                <a:lnTo>
                  <a:pt x="14290" y="71646"/>
                </a:lnTo>
                <a:lnTo>
                  <a:pt x="14290" y="71677"/>
                </a:lnTo>
                <a:lnTo>
                  <a:pt x="14289" y="71688"/>
                </a:lnTo>
                <a:lnTo>
                  <a:pt x="14289" y="71711"/>
                </a:lnTo>
                <a:lnTo>
                  <a:pt x="14289" y="71746"/>
                </a:lnTo>
                <a:lnTo>
                  <a:pt x="14305" y="71771"/>
                </a:lnTo>
                <a:lnTo>
                  <a:pt x="14307" y="71774"/>
                </a:lnTo>
                <a:lnTo>
                  <a:pt x="14339" y="71799"/>
                </a:lnTo>
                <a:lnTo>
                  <a:pt x="14371" y="71845"/>
                </a:lnTo>
                <a:lnTo>
                  <a:pt x="14407" y="71849"/>
                </a:lnTo>
                <a:lnTo>
                  <a:pt x="14419" y="71881"/>
                </a:lnTo>
                <a:lnTo>
                  <a:pt x="14416" y="71897"/>
                </a:lnTo>
                <a:lnTo>
                  <a:pt x="14416" y="71934"/>
                </a:lnTo>
                <a:lnTo>
                  <a:pt x="14416" y="71942"/>
                </a:lnTo>
                <a:lnTo>
                  <a:pt x="14422" y="71952"/>
                </a:lnTo>
                <a:lnTo>
                  <a:pt x="14440" y="71979"/>
                </a:lnTo>
                <a:lnTo>
                  <a:pt x="14454" y="72010"/>
                </a:lnTo>
                <a:lnTo>
                  <a:pt x="14464" y="72031"/>
                </a:lnTo>
                <a:lnTo>
                  <a:pt x="14468" y="72051"/>
                </a:lnTo>
                <a:lnTo>
                  <a:pt x="14481" y="72090"/>
                </a:lnTo>
                <a:lnTo>
                  <a:pt x="14479" y="72123"/>
                </a:lnTo>
                <a:lnTo>
                  <a:pt x="14479" y="72123"/>
                </a:lnTo>
                <a:lnTo>
                  <a:pt x="14478" y="72124"/>
                </a:lnTo>
                <a:lnTo>
                  <a:pt x="14480" y="72139"/>
                </a:lnTo>
                <a:lnTo>
                  <a:pt x="14480" y="72139"/>
                </a:lnTo>
                <a:lnTo>
                  <a:pt x="14481" y="72157"/>
                </a:lnTo>
                <a:lnTo>
                  <a:pt x="14454" y="72180"/>
                </a:lnTo>
                <a:lnTo>
                  <a:pt x="14442" y="72195"/>
                </a:lnTo>
                <a:lnTo>
                  <a:pt x="14406" y="72243"/>
                </a:lnTo>
                <a:lnTo>
                  <a:pt x="14406" y="72243"/>
                </a:lnTo>
                <a:lnTo>
                  <a:pt x="14406" y="72268"/>
                </a:lnTo>
                <a:lnTo>
                  <a:pt x="14413" y="72282"/>
                </a:lnTo>
                <a:lnTo>
                  <a:pt x="14411" y="72311"/>
                </a:lnTo>
                <a:lnTo>
                  <a:pt x="14404" y="72335"/>
                </a:lnTo>
                <a:lnTo>
                  <a:pt x="14381" y="72367"/>
                </a:lnTo>
                <a:lnTo>
                  <a:pt x="14376" y="72382"/>
                </a:lnTo>
                <a:lnTo>
                  <a:pt x="14369" y="72402"/>
                </a:lnTo>
                <a:lnTo>
                  <a:pt x="14352" y="72411"/>
                </a:lnTo>
                <a:lnTo>
                  <a:pt x="14343" y="72420"/>
                </a:lnTo>
                <a:lnTo>
                  <a:pt x="14341" y="72423"/>
                </a:lnTo>
                <a:lnTo>
                  <a:pt x="14333" y="72438"/>
                </a:lnTo>
                <a:lnTo>
                  <a:pt x="14331" y="72445"/>
                </a:lnTo>
                <a:lnTo>
                  <a:pt x="14330" y="72453"/>
                </a:lnTo>
                <a:lnTo>
                  <a:pt x="14330" y="72454"/>
                </a:lnTo>
                <a:lnTo>
                  <a:pt x="14324" y="72474"/>
                </a:lnTo>
                <a:lnTo>
                  <a:pt x="14324" y="72481"/>
                </a:lnTo>
                <a:lnTo>
                  <a:pt x="14324" y="72489"/>
                </a:lnTo>
                <a:lnTo>
                  <a:pt x="14318" y="72513"/>
                </a:lnTo>
                <a:lnTo>
                  <a:pt x="14315" y="72517"/>
                </a:lnTo>
                <a:lnTo>
                  <a:pt x="14312" y="72522"/>
                </a:lnTo>
                <a:lnTo>
                  <a:pt x="14301" y="72535"/>
                </a:lnTo>
                <a:lnTo>
                  <a:pt x="14302" y="72546"/>
                </a:lnTo>
                <a:lnTo>
                  <a:pt x="14301" y="72574"/>
                </a:lnTo>
                <a:lnTo>
                  <a:pt x="14289" y="72601"/>
                </a:lnTo>
                <a:lnTo>
                  <a:pt x="14271" y="72618"/>
                </a:lnTo>
                <a:lnTo>
                  <a:pt x="14270" y="72618"/>
                </a:lnTo>
                <a:lnTo>
                  <a:pt x="14270" y="72619"/>
                </a:lnTo>
                <a:lnTo>
                  <a:pt x="14255" y="72637"/>
                </a:lnTo>
                <a:lnTo>
                  <a:pt x="14248" y="72649"/>
                </a:lnTo>
                <a:lnTo>
                  <a:pt x="14248" y="72683"/>
                </a:lnTo>
                <a:lnTo>
                  <a:pt x="14259" y="72715"/>
                </a:lnTo>
                <a:lnTo>
                  <a:pt x="14259" y="72746"/>
                </a:lnTo>
                <a:lnTo>
                  <a:pt x="14262" y="72776"/>
                </a:lnTo>
                <a:lnTo>
                  <a:pt x="14263" y="72782"/>
                </a:lnTo>
                <a:lnTo>
                  <a:pt x="14269" y="72812"/>
                </a:lnTo>
                <a:lnTo>
                  <a:pt x="14272" y="72839"/>
                </a:lnTo>
                <a:lnTo>
                  <a:pt x="14266" y="72878"/>
                </a:lnTo>
                <a:lnTo>
                  <a:pt x="14262" y="72909"/>
                </a:lnTo>
                <a:lnTo>
                  <a:pt x="14254" y="72931"/>
                </a:lnTo>
                <a:lnTo>
                  <a:pt x="14233" y="72968"/>
                </a:lnTo>
                <a:lnTo>
                  <a:pt x="14231" y="72972"/>
                </a:lnTo>
                <a:lnTo>
                  <a:pt x="14229" y="72976"/>
                </a:lnTo>
                <a:lnTo>
                  <a:pt x="14227" y="73005"/>
                </a:lnTo>
                <a:lnTo>
                  <a:pt x="14237" y="73028"/>
                </a:lnTo>
                <a:lnTo>
                  <a:pt x="14233" y="73038"/>
                </a:lnTo>
                <a:lnTo>
                  <a:pt x="14232" y="73039"/>
                </a:lnTo>
                <a:lnTo>
                  <a:pt x="14231" y="73045"/>
                </a:lnTo>
                <a:lnTo>
                  <a:pt x="14231" y="73045"/>
                </a:lnTo>
                <a:lnTo>
                  <a:pt x="14209" y="73057"/>
                </a:lnTo>
                <a:lnTo>
                  <a:pt x="14198" y="73078"/>
                </a:lnTo>
                <a:lnTo>
                  <a:pt x="14198" y="73101"/>
                </a:lnTo>
                <a:lnTo>
                  <a:pt x="14198" y="73120"/>
                </a:lnTo>
                <a:lnTo>
                  <a:pt x="14196" y="73137"/>
                </a:lnTo>
                <a:lnTo>
                  <a:pt x="14196" y="73150"/>
                </a:lnTo>
                <a:lnTo>
                  <a:pt x="14202" y="73161"/>
                </a:lnTo>
                <a:lnTo>
                  <a:pt x="14197" y="73180"/>
                </a:lnTo>
                <a:lnTo>
                  <a:pt x="14198" y="73203"/>
                </a:lnTo>
                <a:lnTo>
                  <a:pt x="14198" y="73204"/>
                </a:lnTo>
                <a:lnTo>
                  <a:pt x="14198" y="73209"/>
                </a:lnTo>
                <a:lnTo>
                  <a:pt x="14199" y="73212"/>
                </a:lnTo>
                <a:lnTo>
                  <a:pt x="14194" y="73215"/>
                </a:lnTo>
                <a:lnTo>
                  <a:pt x="14185" y="73220"/>
                </a:lnTo>
                <a:lnTo>
                  <a:pt x="14182" y="73225"/>
                </a:lnTo>
                <a:lnTo>
                  <a:pt x="14182" y="73225"/>
                </a:lnTo>
                <a:lnTo>
                  <a:pt x="14174" y="73243"/>
                </a:lnTo>
                <a:lnTo>
                  <a:pt x="14170" y="73264"/>
                </a:lnTo>
                <a:lnTo>
                  <a:pt x="14158" y="73293"/>
                </a:lnTo>
                <a:lnTo>
                  <a:pt x="14154" y="73306"/>
                </a:lnTo>
                <a:lnTo>
                  <a:pt x="14148" y="73325"/>
                </a:lnTo>
                <a:lnTo>
                  <a:pt x="14138" y="73347"/>
                </a:lnTo>
                <a:lnTo>
                  <a:pt x="14117" y="73368"/>
                </a:lnTo>
                <a:lnTo>
                  <a:pt x="14092" y="73385"/>
                </a:lnTo>
                <a:lnTo>
                  <a:pt x="14056" y="73419"/>
                </a:lnTo>
                <a:lnTo>
                  <a:pt x="14042" y="73439"/>
                </a:lnTo>
                <a:lnTo>
                  <a:pt x="14017" y="73472"/>
                </a:lnTo>
                <a:lnTo>
                  <a:pt x="14011" y="73476"/>
                </a:lnTo>
                <a:lnTo>
                  <a:pt x="14004" y="73482"/>
                </a:lnTo>
                <a:lnTo>
                  <a:pt x="13988" y="73494"/>
                </a:lnTo>
                <a:lnTo>
                  <a:pt x="13949" y="73522"/>
                </a:lnTo>
                <a:lnTo>
                  <a:pt x="13944" y="73525"/>
                </a:lnTo>
                <a:lnTo>
                  <a:pt x="13923" y="73542"/>
                </a:lnTo>
                <a:lnTo>
                  <a:pt x="13895" y="73578"/>
                </a:lnTo>
                <a:lnTo>
                  <a:pt x="13880" y="73608"/>
                </a:lnTo>
                <a:lnTo>
                  <a:pt x="13864" y="73646"/>
                </a:lnTo>
                <a:lnTo>
                  <a:pt x="13846" y="73704"/>
                </a:lnTo>
                <a:lnTo>
                  <a:pt x="13825" y="73768"/>
                </a:lnTo>
                <a:lnTo>
                  <a:pt x="13825" y="73816"/>
                </a:lnTo>
                <a:lnTo>
                  <a:pt x="13832" y="73859"/>
                </a:lnTo>
                <a:lnTo>
                  <a:pt x="13833" y="73861"/>
                </a:lnTo>
                <a:lnTo>
                  <a:pt x="13847" y="73886"/>
                </a:lnTo>
                <a:lnTo>
                  <a:pt x="13848" y="73887"/>
                </a:lnTo>
                <a:lnTo>
                  <a:pt x="13865" y="73923"/>
                </a:lnTo>
                <a:lnTo>
                  <a:pt x="13885" y="73976"/>
                </a:lnTo>
                <a:lnTo>
                  <a:pt x="13880" y="74010"/>
                </a:lnTo>
                <a:lnTo>
                  <a:pt x="13878" y="74060"/>
                </a:lnTo>
                <a:lnTo>
                  <a:pt x="13873" y="74112"/>
                </a:lnTo>
                <a:lnTo>
                  <a:pt x="13863" y="74152"/>
                </a:lnTo>
                <a:lnTo>
                  <a:pt x="13858" y="74208"/>
                </a:lnTo>
                <a:lnTo>
                  <a:pt x="13837" y="74250"/>
                </a:lnTo>
                <a:lnTo>
                  <a:pt x="13807" y="74307"/>
                </a:lnTo>
                <a:lnTo>
                  <a:pt x="13807" y="74307"/>
                </a:lnTo>
                <a:lnTo>
                  <a:pt x="13760" y="74408"/>
                </a:lnTo>
                <a:lnTo>
                  <a:pt x="13746" y="74470"/>
                </a:lnTo>
                <a:lnTo>
                  <a:pt x="13652" y="74670"/>
                </a:lnTo>
                <a:lnTo>
                  <a:pt x="13638" y="74699"/>
                </a:lnTo>
                <a:lnTo>
                  <a:pt x="13552" y="74818"/>
                </a:lnTo>
                <a:lnTo>
                  <a:pt x="13529" y="74849"/>
                </a:lnTo>
                <a:lnTo>
                  <a:pt x="13517" y="74870"/>
                </a:lnTo>
                <a:lnTo>
                  <a:pt x="13514" y="74875"/>
                </a:lnTo>
                <a:lnTo>
                  <a:pt x="13511" y="74880"/>
                </a:lnTo>
                <a:lnTo>
                  <a:pt x="13448" y="74990"/>
                </a:lnTo>
                <a:lnTo>
                  <a:pt x="13413" y="75102"/>
                </a:lnTo>
                <a:lnTo>
                  <a:pt x="13413" y="75103"/>
                </a:lnTo>
                <a:lnTo>
                  <a:pt x="13412" y="75104"/>
                </a:lnTo>
                <a:lnTo>
                  <a:pt x="13376" y="75228"/>
                </a:lnTo>
                <a:lnTo>
                  <a:pt x="13341" y="75413"/>
                </a:lnTo>
                <a:lnTo>
                  <a:pt x="13322" y="75510"/>
                </a:lnTo>
                <a:lnTo>
                  <a:pt x="13349" y="75695"/>
                </a:lnTo>
                <a:lnTo>
                  <a:pt x="13349" y="75844"/>
                </a:lnTo>
                <a:lnTo>
                  <a:pt x="13349" y="75848"/>
                </a:lnTo>
                <a:lnTo>
                  <a:pt x="13350" y="75851"/>
                </a:lnTo>
                <a:lnTo>
                  <a:pt x="13348" y="75891"/>
                </a:lnTo>
                <a:lnTo>
                  <a:pt x="13348" y="75891"/>
                </a:lnTo>
                <a:lnTo>
                  <a:pt x="13346" y="75954"/>
                </a:lnTo>
                <a:lnTo>
                  <a:pt x="13346" y="75955"/>
                </a:lnTo>
                <a:lnTo>
                  <a:pt x="13345" y="75969"/>
                </a:lnTo>
                <a:lnTo>
                  <a:pt x="13344" y="75990"/>
                </a:lnTo>
                <a:lnTo>
                  <a:pt x="13344" y="75991"/>
                </a:lnTo>
                <a:lnTo>
                  <a:pt x="13344" y="75999"/>
                </a:lnTo>
                <a:lnTo>
                  <a:pt x="13342" y="76039"/>
                </a:lnTo>
                <a:lnTo>
                  <a:pt x="13343" y="76039"/>
                </a:lnTo>
                <a:lnTo>
                  <a:pt x="13353" y="76036"/>
                </a:lnTo>
                <a:lnTo>
                  <a:pt x="13509" y="76001"/>
                </a:lnTo>
                <a:lnTo>
                  <a:pt x="13598" y="75981"/>
                </a:lnTo>
                <a:lnTo>
                  <a:pt x="13686" y="75962"/>
                </a:lnTo>
                <a:lnTo>
                  <a:pt x="13730" y="75952"/>
                </a:lnTo>
                <a:lnTo>
                  <a:pt x="13770" y="75943"/>
                </a:lnTo>
                <a:lnTo>
                  <a:pt x="13848" y="75926"/>
                </a:lnTo>
                <a:lnTo>
                  <a:pt x="13889" y="75917"/>
                </a:lnTo>
                <a:lnTo>
                  <a:pt x="13982" y="75897"/>
                </a:lnTo>
                <a:lnTo>
                  <a:pt x="14023" y="75888"/>
                </a:lnTo>
                <a:lnTo>
                  <a:pt x="14134" y="75863"/>
                </a:lnTo>
                <a:lnTo>
                  <a:pt x="14312" y="75824"/>
                </a:lnTo>
                <a:lnTo>
                  <a:pt x="14404" y="75803"/>
                </a:lnTo>
                <a:lnTo>
                  <a:pt x="14474" y="75787"/>
                </a:lnTo>
                <a:lnTo>
                  <a:pt x="14606" y="75757"/>
                </a:lnTo>
                <a:lnTo>
                  <a:pt x="14607" y="75757"/>
                </a:lnTo>
                <a:lnTo>
                  <a:pt x="14638" y="75750"/>
                </a:lnTo>
                <a:lnTo>
                  <a:pt x="14663" y="75745"/>
                </a:lnTo>
                <a:lnTo>
                  <a:pt x="14874" y="75698"/>
                </a:lnTo>
                <a:lnTo>
                  <a:pt x="15498" y="75559"/>
                </a:lnTo>
                <a:lnTo>
                  <a:pt x="15746" y="75504"/>
                </a:lnTo>
                <a:lnTo>
                  <a:pt x="15886" y="75474"/>
                </a:lnTo>
                <a:lnTo>
                  <a:pt x="15925" y="75466"/>
                </a:lnTo>
                <a:lnTo>
                  <a:pt x="16101" y="75431"/>
                </a:lnTo>
                <a:lnTo>
                  <a:pt x="16411" y="75426"/>
                </a:lnTo>
                <a:lnTo>
                  <a:pt x="16713" y="75424"/>
                </a:lnTo>
                <a:lnTo>
                  <a:pt x="16801" y="75423"/>
                </a:lnTo>
                <a:lnTo>
                  <a:pt x="17499" y="75417"/>
                </a:lnTo>
                <a:lnTo>
                  <a:pt x="18047" y="75412"/>
                </a:lnTo>
                <a:lnTo>
                  <a:pt x="18396" y="75409"/>
                </a:lnTo>
                <a:lnTo>
                  <a:pt x="19300" y="75397"/>
                </a:lnTo>
                <a:lnTo>
                  <a:pt x="19324" y="75397"/>
                </a:lnTo>
                <a:lnTo>
                  <a:pt x="19380" y="75396"/>
                </a:lnTo>
                <a:lnTo>
                  <a:pt x="19886" y="75396"/>
                </a:lnTo>
                <a:lnTo>
                  <a:pt x="19941" y="75394"/>
                </a:lnTo>
                <a:lnTo>
                  <a:pt x="19945" y="75394"/>
                </a:lnTo>
                <a:lnTo>
                  <a:pt x="19946" y="75394"/>
                </a:lnTo>
                <a:lnTo>
                  <a:pt x="20112" y="75382"/>
                </a:lnTo>
                <a:lnTo>
                  <a:pt x="20302" y="75339"/>
                </a:lnTo>
                <a:lnTo>
                  <a:pt x="20701" y="75250"/>
                </a:lnTo>
                <a:lnTo>
                  <a:pt x="20851" y="75216"/>
                </a:lnTo>
                <a:lnTo>
                  <a:pt x="21071" y="75200"/>
                </a:lnTo>
                <a:lnTo>
                  <a:pt x="21432" y="75182"/>
                </a:lnTo>
                <a:lnTo>
                  <a:pt x="21663" y="75169"/>
                </a:lnTo>
                <a:lnTo>
                  <a:pt x="22085" y="75146"/>
                </a:lnTo>
                <a:lnTo>
                  <a:pt x="22222" y="75132"/>
                </a:lnTo>
                <a:lnTo>
                  <a:pt x="22231" y="75131"/>
                </a:lnTo>
                <a:lnTo>
                  <a:pt x="22238" y="75129"/>
                </a:lnTo>
                <a:lnTo>
                  <a:pt x="22469" y="75073"/>
                </a:lnTo>
                <a:lnTo>
                  <a:pt x="22475" y="75072"/>
                </a:lnTo>
                <a:lnTo>
                  <a:pt x="22475" y="75072"/>
                </a:lnTo>
                <a:lnTo>
                  <a:pt x="22476" y="75071"/>
                </a:lnTo>
                <a:lnTo>
                  <a:pt x="22598" y="75042"/>
                </a:lnTo>
                <a:lnTo>
                  <a:pt x="22605" y="75041"/>
                </a:lnTo>
                <a:lnTo>
                  <a:pt x="22803" y="74991"/>
                </a:lnTo>
                <a:lnTo>
                  <a:pt x="23405" y="74837"/>
                </a:lnTo>
                <a:lnTo>
                  <a:pt x="24000" y="74689"/>
                </a:lnTo>
                <a:lnTo>
                  <a:pt x="24001" y="74689"/>
                </a:lnTo>
                <a:lnTo>
                  <a:pt x="24004" y="74688"/>
                </a:lnTo>
                <a:lnTo>
                  <a:pt x="24186" y="74643"/>
                </a:lnTo>
                <a:lnTo>
                  <a:pt x="24237" y="74621"/>
                </a:lnTo>
                <a:lnTo>
                  <a:pt x="24304" y="74592"/>
                </a:lnTo>
                <a:lnTo>
                  <a:pt x="24378" y="74552"/>
                </a:lnTo>
                <a:lnTo>
                  <a:pt x="24432" y="74522"/>
                </a:lnTo>
                <a:lnTo>
                  <a:pt x="24624" y="74414"/>
                </a:lnTo>
                <a:lnTo>
                  <a:pt x="24625" y="74417"/>
                </a:lnTo>
                <a:lnTo>
                  <a:pt x="24625" y="74418"/>
                </a:lnTo>
                <a:lnTo>
                  <a:pt x="24634" y="74440"/>
                </a:lnTo>
                <a:lnTo>
                  <a:pt x="24659" y="74509"/>
                </a:lnTo>
                <a:lnTo>
                  <a:pt x="24720" y="74673"/>
                </a:lnTo>
                <a:lnTo>
                  <a:pt x="24739" y="74724"/>
                </a:lnTo>
                <a:lnTo>
                  <a:pt x="24778" y="74841"/>
                </a:lnTo>
                <a:lnTo>
                  <a:pt x="24789" y="74897"/>
                </a:lnTo>
                <a:lnTo>
                  <a:pt x="24830" y="75030"/>
                </a:lnTo>
                <a:lnTo>
                  <a:pt x="24838" y="75060"/>
                </a:lnTo>
                <a:lnTo>
                  <a:pt x="24845" y="75091"/>
                </a:lnTo>
                <a:lnTo>
                  <a:pt x="24852" y="75107"/>
                </a:lnTo>
                <a:lnTo>
                  <a:pt x="24854" y="75113"/>
                </a:lnTo>
                <a:lnTo>
                  <a:pt x="24857" y="75119"/>
                </a:lnTo>
                <a:lnTo>
                  <a:pt x="24869" y="75129"/>
                </a:lnTo>
                <a:lnTo>
                  <a:pt x="24870" y="75130"/>
                </a:lnTo>
                <a:lnTo>
                  <a:pt x="24889" y="75144"/>
                </a:lnTo>
                <a:lnTo>
                  <a:pt x="24896" y="75149"/>
                </a:lnTo>
                <a:lnTo>
                  <a:pt x="24900" y="75153"/>
                </a:lnTo>
                <a:lnTo>
                  <a:pt x="24900" y="75154"/>
                </a:lnTo>
                <a:lnTo>
                  <a:pt x="24902" y="75155"/>
                </a:lnTo>
                <a:lnTo>
                  <a:pt x="24916" y="75168"/>
                </a:lnTo>
                <a:lnTo>
                  <a:pt x="24923" y="75175"/>
                </a:lnTo>
                <a:lnTo>
                  <a:pt x="24925" y="75177"/>
                </a:lnTo>
                <a:lnTo>
                  <a:pt x="24926" y="75178"/>
                </a:lnTo>
                <a:lnTo>
                  <a:pt x="24929" y="75182"/>
                </a:lnTo>
                <a:lnTo>
                  <a:pt x="24931" y="75185"/>
                </a:lnTo>
                <a:lnTo>
                  <a:pt x="24944" y="75203"/>
                </a:lnTo>
                <a:lnTo>
                  <a:pt x="24952" y="75213"/>
                </a:lnTo>
                <a:lnTo>
                  <a:pt x="24955" y="75217"/>
                </a:lnTo>
                <a:lnTo>
                  <a:pt x="24957" y="75228"/>
                </a:lnTo>
                <a:lnTo>
                  <a:pt x="24959" y="75240"/>
                </a:lnTo>
                <a:lnTo>
                  <a:pt x="24960" y="75249"/>
                </a:lnTo>
                <a:lnTo>
                  <a:pt x="24965" y="75286"/>
                </a:lnTo>
                <a:lnTo>
                  <a:pt x="24971" y="75356"/>
                </a:lnTo>
                <a:lnTo>
                  <a:pt x="24971" y="75356"/>
                </a:lnTo>
                <a:lnTo>
                  <a:pt x="24971" y="75356"/>
                </a:lnTo>
                <a:lnTo>
                  <a:pt x="24968" y="75388"/>
                </a:lnTo>
                <a:lnTo>
                  <a:pt x="24968" y="75407"/>
                </a:lnTo>
                <a:lnTo>
                  <a:pt x="24970" y="75426"/>
                </a:lnTo>
                <a:lnTo>
                  <a:pt x="24971" y="75428"/>
                </a:lnTo>
                <a:lnTo>
                  <a:pt x="24982" y="75515"/>
                </a:lnTo>
                <a:lnTo>
                  <a:pt x="24982" y="75517"/>
                </a:lnTo>
                <a:lnTo>
                  <a:pt x="24980" y="75529"/>
                </a:lnTo>
                <a:lnTo>
                  <a:pt x="24950" y="75718"/>
                </a:lnTo>
                <a:lnTo>
                  <a:pt x="24947" y="75703"/>
                </a:lnTo>
                <a:lnTo>
                  <a:pt x="24946" y="75705"/>
                </a:lnTo>
                <a:lnTo>
                  <a:pt x="24945" y="75716"/>
                </a:lnTo>
                <a:lnTo>
                  <a:pt x="24915" y="75943"/>
                </a:lnTo>
                <a:lnTo>
                  <a:pt x="24915" y="75943"/>
                </a:lnTo>
                <a:lnTo>
                  <a:pt x="24894" y="76094"/>
                </a:lnTo>
                <a:lnTo>
                  <a:pt x="24892" y="76115"/>
                </a:lnTo>
                <a:lnTo>
                  <a:pt x="24907" y="76141"/>
                </a:lnTo>
                <a:lnTo>
                  <a:pt x="24956" y="76275"/>
                </a:lnTo>
                <a:lnTo>
                  <a:pt x="24992" y="76324"/>
                </a:lnTo>
                <a:lnTo>
                  <a:pt x="25073" y="76361"/>
                </a:lnTo>
                <a:lnTo>
                  <a:pt x="25161" y="76402"/>
                </a:lnTo>
                <a:lnTo>
                  <a:pt x="25316" y="76465"/>
                </a:lnTo>
                <a:lnTo>
                  <a:pt x="25464" y="76550"/>
                </a:lnTo>
                <a:lnTo>
                  <a:pt x="25481" y="76557"/>
                </a:lnTo>
                <a:lnTo>
                  <a:pt x="25577" y="76599"/>
                </a:lnTo>
                <a:lnTo>
                  <a:pt x="25761" y="76677"/>
                </a:lnTo>
                <a:lnTo>
                  <a:pt x="25853" y="76726"/>
                </a:lnTo>
                <a:lnTo>
                  <a:pt x="25998" y="76779"/>
                </a:lnTo>
                <a:lnTo>
                  <a:pt x="26003" y="76781"/>
                </a:lnTo>
                <a:lnTo>
                  <a:pt x="26008" y="76783"/>
                </a:lnTo>
                <a:lnTo>
                  <a:pt x="26093" y="76867"/>
                </a:lnTo>
                <a:lnTo>
                  <a:pt x="26255" y="76945"/>
                </a:lnTo>
                <a:lnTo>
                  <a:pt x="26304" y="77002"/>
                </a:lnTo>
                <a:lnTo>
                  <a:pt x="26389" y="76994"/>
                </a:lnTo>
                <a:lnTo>
                  <a:pt x="26558" y="76938"/>
                </a:lnTo>
                <a:lnTo>
                  <a:pt x="26650" y="76889"/>
                </a:lnTo>
                <a:lnTo>
                  <a:pt x="26777" y="76853"/>
                </a:lnTo>
                <a:lnTo>
                  <a:pt x="26876" y="76790"/>
                </a:lnTo>
                <a:lnTo>
                  <a:pt x="26953" y="76733"/>
                </a:lnTo>
                <a:lnTo>
                  <a:pt x="27080" y="76691"/>
                </a:lnTo>
                <a:lnTo>
                  <a:pt x="27151" y="76670"/>
                </a:lnTo>
                <a:lnTo>
                  <a:pt x="27229" y="76635"/>
                </a:lnTo>
                <a:lnTo>
                  <a:pt x="27285" y="76649"/>
                </a:lnTo>
                <a:lnTo>
                  <a:pt x="27377" y="76670"/>
                </a:lnTo>
                <a:lnTo>
                  <a:pt x="27393" y="76699"/>
                </a:lnTo>
                <a:lnTo>
                  <a:pt x="27419" y="76747"/>
                </a:lnTo>
                <a:lnTo>
                  <a:pt x="27433" y="76776"/>
                </a:lnTo>
                <a:lnTo>
                  <a:pt x="27435" y="76805"/>
                </a:lnTo>
                <a:lnTo>
                  <a:pt x="27440" y="76900"/>
                </a:lnTo>
                <a:lnTo>
                  <a:pt x="27466" y="76904"/>
                </a:lnTo>
                <a:lnTo>
                  <a:pt x="27472" y="76905"/>
                </a:lnTo>
                <a:lnTo>
                  <a:pt x="27498" y="76910"/>
                </a:lnTo>
                <a:lnTo>
                  <a:pt x="27503" y="76911"/>
                </a:lnTo>
                <a:lnTo>
                  <a:pt x="27546" y="76961"/>
                </a:lnTo>
                <a:lnTo>
                  <a:pt x="27561" y="77003"/>
                </a:lnTo>
                <a:lnTo>
                  <a:pt x="27570" y="77030"/>
                </a:lnTo>
                <a:lnTo>
                  <a:pt x="27582" y="77065"/>
                </a:lnTo>
                <a:lnTo>
                  <a:pt x="27592" y="77090"/>
                </a:lnTo>
                <a:lnTo>
                  <a:pt x="27631" y="77184"/>
                </a:lnTo>
                <a:lnTo>
                  <a:pt x="27681" y="77336"/>
                </a:lnTo>
                <a:lnTo>
                  <a:pt x="27696" y="77429"/>
                </a:lnTo>
                <a:lnTo>
                  <a:pt x="27706" y="77490"/>
                </a:lnTo>
                <a:lnTo>
                  <a:pt x="27715" y="77541"/>
                </a:lnTo>
                <a:lnTo>
                  <a:pt x="27722" y="77625"/>
                </a:lnTo>
                <a:lnTo>
                  <a:pt x="27714" y="77675"/>
                </a:lnTo>
                <a:lnTo>
                  <a:pt x="27710" y="77704"/>
                </a:lnTo>
                <a:lnTo>
                  <a:pt x="27706" y="77812"/>
                </a:lnTo>
                <a:lnTo>
                  <a:pt x="27693" y="77831"/>
                </a:lnTo>
                <a:lnTo>
                  <a:pt x="27682" y="77847"/>
                </a:lnTo>
                <a:lnTo>
                  <a:pt x="27682" y="77847"/>
                </a:lnTo>
                <a:lnTo>
                  <a:pt x="27676" y="77856"/>
                </a:lnTo>
                <a:lnTo>
                  <a:pt x="27625" y="77918"/>
                </a:lnTo>
                <a:lnTo>
                  <a:pt x="27609" y="77979"/>
                </a:lnTo>
                <a:lnTo>
                  <a:pt x="27609" y="77979"/>
                </a:lnTo>
                <a:lnTo>
                  <a:pt x="27609" y="77979"/>
                </a:lnTo>
                <a:lnTo>
                  <a:pt x="27584" y="78041"/>
                </a:lnTo>
                <a:lnTo>
                  <a:pt x="27584" y="78042"/>
                </a:lnTo>
                <a:lnTo>
                  <a:pt x="27609" y="78107"/>
                </a:lnTo>
                <a:lnTo>
                  <a:pt x="27625" y="78173"/>
                </a:lnTo>
                <a:lnTo>
                  <a:pt x="27667" y="78240"/>
                </a:lnTo>
                <a:lnTo>
                  <a:pt x="27706" y="78248"/>
                </a:lnTo>
                <a:lnTo>
                  <a:pt x="27753" y="78286"/>
                </a:lnTo>
                <a:lnTo>
                  <a:pt x="27794" y="78308"/>
                </a:lnTo>
                <a:lnTo>
                  <a:pt x="27861" y="78308"/>
                </a:lnTo>
                <a:lnTo>
                  <a:pt x="27904" y="78273"/>
                </a:lnTo>
                <a:lnTo>
                  <a:pt x="27947" y="78233"/>
                </a:lnTo>
                <a:lnTo>
                  <a:pt x="27999" y="78195"/>
                </a:lnTo>
                <a:lnTo>
                  <a:pt x="28035" y="78178"/>
                </a:lnTo>
                <a:lnTo>
                  <a:pt x="28082" y="78173"/>
                </a:lnTo>
                <a:lnTo>
                  <a:pt x="28123" y="78178"/>
                </a:lnTo>
                <a:lnTo>
                  <a:pt x="28159" y="78206"/>
                </a:lnTo>
                <a:lnTo>
                  <a:pt x="28197" y="78220"/>
                </a:lnTo>
                <a:lnTo>
                  <a:pt x="28238" y="78246"/>
                </a:lnTo>
                <a:lnTo>
                  <a:pt x="28299" y="78240"/>
                </a:lnTo>
                <a:lnTo>
                  <a:pt x="28342" y="78228"/>
                </a:lnTo>
                <a:lnTo>
                  <a:pt x="28385" y="78233"/>
                </a:lnTo>
                <a:lnTo>
                  <a:pt x="28385" y="78233"/>
                </a:lnTo>
                <a:lnTo>
                  <a:pt x="28430" y="78248"/>
                </a:lnTo>
                <a:lnTo>
                  <a:pt x="28488" y="78268"/>
                </a:lnTo>
                <a:lnTo>
                  <a:pt x="28531" y="78281"/>
                </a:lnTo>
                <a:lnTo>
                  <a:pt x="28554" y="78288"/>
                </a:lnTo>
                <a:lnTo>
                  <a:pt x="28580" y="78300"/>
                </a:lnTo>
                <a:lnTo>
                  <a:pt x="28606" y="78312"/>
                </a:lnTo>
                <a:lnTo>
                  <a:pt x="28609" y="78313"/>
                </a:lnTo>
                <a:lnTo>
                  <a:pt x="28612" y="78313"/>
                </a:lnTo>
                <a:lnTo>
                  <a:pt x="28687" y="78319"/>
                </a:lnTo>
                <a:lnTo>
                  <a:pt x="28782" y="78321"/>
                </a:lnTo>
                <a:lnTo>
                  <a:pt x="28820" y="78348"/>
                </a:lnTo>
                <a:lnTo>
                  <a:pt x="28892" y="78359"/>
                </a:lnTo>
                <a:lnTo>
                  <a:pt x="28960" y="78376"/>
                </a:lnTo>
                <a:lnTo>
                  <a:pt x="29030" y="78400"/>
                </a:lnTo>
                <a:lnTo>
                  <a:pt x="29070" y="78418"/>
                </a:lnTo>
                <a:lnTo>
                  <a:pt x="29089" y="78425"/>
                </a:lnTo>
                <a:lnTo>
                  <a:pt x="29089" y="78426"/>
                </a:lnTo>
                <a:lnTo>
                  <a:pt x="29118" y="78438"/>
                </a:lnTo>
                <a:lnTo>
                  <a:pt x="29192" y="78493"/>
                </a:lnTo>
                <a:lnTo>
                  <a:pt x="29264" y="78539"/>
                </a:lnTo>
                <a:lnTo>
                  <a:pt x="29266" y="78538"/>
                </a:lnTo>
                <a:lnTo>
                  <a:pt x="29267" y="78537"/>
                </a:lnTo>
                <a:lnTo>
                  <a:pt x="29307" y="78561"/>
                </a:lnTo>
                <a:lnTo>
                  <a:pt x="29334" y="78581"/>
                </a:lnTo>
                <a:lnTo>
                  <a:pt x="29407" y="78625"/>
                </a:lnTo>
                <a:lnTo>
                  <a:pt x="29409" y="78627"/>
                </a:lnTo>
                <a:lnTo>
                  <a:pt x="29410" y="78629"/>
                </a:lnTo>
                <a:lnTo>
                  <a:pt x="29414" y="78633"/>
                </a:lnTo>
                <a:lnTo>
                  <a:pt x="29423" y="78646"/>
                </a:lnTo>
                <a:lnTo>
                  <a:pt x="29484" y="78713"/>
                </a:lnTo>
                <a:lnTo>
                  <a:pt x="29486" y="78716"/>
                </a:lnTo>
                <a:lnTo>
                  <a:pt x="29488" y="78718"/>
                </a:lnTo>
                <a:lnTo>
                  <a:pt x="29496" y="78728"/>
                </a:lnTo>
                <a:lnTo>
                  <a:pt x="29537" y="78775"/>
                </a:lnTo>
                <a:lnTo>
                  <a:pt x="29564" y="78815"/>
                </a:lnTo>
                <a:lnTo>
                  <a:pt x="29587" y="78843"/>
                </a:lnTo>
                <a:lnTo>
                  <a:pt x="29607" y="78874"/>
                </a:lnTo>
                <a:lnTo>
                  <a:pt x="29628" y="78899"/>
                </a:lnTo>
                <a:lnTo>
                  <a:pt x="29652" y="78929"/>
                </a:lnTo>
                <a:lnTo>
                  <a:pt x="29656" y="78937"/>
                </a:lnTo>
                <a:lnTo>
                  <a:pt x="29660" y="78944"/>
                </a:lnTo>
                <a:lnTo>
                  <a:pt x="29668" y="78960"/>
                </a:lnTo>
                <a:lnTo>
                  <a:pt x="29688" y="79000"/>
                </a:lnTo>
                <a:lnTo>
                  <a:pt x="29718" y="79037"/>
                </a:lnTo>
                <a:lnTo>
                  <a:pt x="29745" y="79064"/>
                </a:lnTo>
                <a:lnTo>
                  <a:pt x="29794" y="79108"/>
                </a:lnTo>
                <a:lnTo>
                  <a:pt x="29826" y="79117"/>
                </a:lnTo>
                <a:lnTo>
                  <a:pt x="29849" y="79143"/>
                </a:lnTo>
                <a:lnTo>
                  <a:pt x="29878" y="79176"/>
                </a:lnTo>
                <a:lnTo>
                  <a:pt x="29879" y="79177"/>
                </a:lnTo>
                <a:lnTo>
                  <a:pt x="29946" y="79214"/>
                </a:lnTo>
                <a:lnTo>
                  <a:pt x="29982" y="79245"/>
                </a:lnTo>
                <a:lnTo>
                  <a:pt x="30007" y="79259"/>
                </a:lnTo>
                <a:lnTo>
                  <a:pt x="30193" y="79288"/>
                </a:lnTo>
                <a:lnTo>
                  <a:pt x="30199" y="79290"/>
                </a:lnTo>
                <a:lnTo>
                  <a:pt x="30367" y="79351"/>
                </a:lnTo>
                <a:lnTo>
                  <a:pt x="30386" y="79363"/>
                </a:lnTo>
                <a:lnTo>
                  <a:pt x="30427" y="79391"/>
                </a:lnTo>
                <a:lnTo>
                  <a:pt x="30474" y="79422"/>
                </a:lnTo>
                <a:lnTo>
                  <a:pt x="30547" y="79473"/>
                </a:lnTo>
                <a:lnTo>
                  <a:pt x="30578" y="79494"/>
                </a:lnTo>
                <a:lnTo>
                  <a:pt x="30606" y="79522"/>
                </a:lnTo>
                <a:lnTo>
                  <a:pt x="30632" y="79548"/>
                </a:lnTo>
                <a:lnTo>
                  <a:pt x="30653" y="79579"/>
                </a:lnTo>
                <a:lnTo>
                  <a:pt x="30692" y="79603"/>
                </a:lnTo>
                <a:lnTo>
                  <a:pt x="30704" y="79610"/>
                </a:lnTo>
                <a:lnTo>
                  <a:pt x="30729" y="79611"/>
                </a:lnTo>
                <a:lnTo>
                  <a:pt x="30762" y="79617"/>
                </a:lnTo>
                <a:lnTo>
                  <a:pt x="30774" y="79624"/>
                </a:lnTo>
                <a:lnTo>
                  <a:pt x="30793" y="79634"/>
                </a:lnTo>
                <a:lnTo>
                  <a:pt x="30804" y="79645"/>
                </a:lnTo>
                <a:lnTo>
                  <a:pt x="30809" y="79649"/>
                </a:lnTo>
                <a:lnTo>
                  <a:pt x="30809" y="79649"/>
                </a:lnTo>
                <a:lnTo>
                  <a:pt x="30813" y="79641"/>
                </a:lnTo>
                <a:lnTo>
                  <a:pt x="30820" y="79628"/>
                </a:lnTo>
                <a:lnTo>
                  <a:pt x="30820" y="79628"/>
                </a:lnTo>
                <a:lnTo>
                  <a:pt x="30824" y="79622"/>
                </a:lnTo>
                <a:lnTo>
                  <a:pt x="30827" y="79616"/>
                </a:lnTo>
                <a:lnTo>
                  <a:pt x="30835" y="79609"/>
                </a:lnTo>
                <a:lnTo>
                  <a:pt x="30835" y="79609"/>
                </a:lnTo>
                <a:lnTo>
                  <a:pt x="30839" y="79607"/>
                </a:lnTo>
                <a:lnTo>
                  <a:pt x="30845" y="79602"/>
                </a:lnTo>
                <a:lnTo>
                  <a:pt x="30861" y="79598"/>
                </a:lnTo>
                <a:lnTo>
                  <a:pt x="30891" y="79595"/>
                </a:lnTo>
                <a:lnTo>
                  <a:pt x="30907" y="79599"/>
                </a:lnTo>
                <a:lnTo>
                  <a:pt x="30929" y="79611"/>
                </a:lnTo>
                <a:lnTo>
                  <a:pt x="30955" y="79621"/>
                </a:lnTo>
                <a:lnTo>
                  <a:pt x="30971" y="79615"/>
                </a:lnTo>
                <a:lnTo>
                  <a:pt x="30978" y="79594"/>
                </a:lnTo>
                <a:lnTo>
                  <a:pt x="30980" y="79591"/>
                </a:lnTo>
                <a:lnTo>
                  <a:pt x="30991" y="79573"/>
                </a:lnTo>
                <a:lnTo>
                  <a:pt x="30995" y="79562"/>
                </a:lnTo>
                <a:lnTo>
                  <a:pt x="31007" y="79554"/>
                </a:lnTo>
                <a:lnTo>
                  <a:pt x="31009" y="79553"/>
                </a:lnTo>
                <a:lnTo>
                  <a:pt x="31011" y="79551"/>
                </a:lnTo>
                <a:lnTo>
                  <a:pt x="31014" y="79551"/>
                </a:lnTo>
                <a:lnTo>
                  <a:pt x="31023" y="79551"/>
                </a:lnTo>
                <a:lnTo>
                  <a:pt x="31026" y="79556"/>
                </a:lnTo>
                <a:lnTo>
                  <a:pt x="31027" y="79558"/>
                </a:lnTo>
                <a:lnTo>
                  <a:pt x="31029" y="79561"/>
                </a:lnTo>
                <a:lnTo>
                  <a:pt x="31032" y="79565"/>
                </a:lnTo>
                <a:lnTo>
                  <a:pt x="31032" y="79565"/>
                </a:lnTo>
                <a:lnTo>
                  <a:pt x="31034" y="79569"/>
                </a:lnTo>
                <a:lnTo>
                  <a:pt x="31036" y="79571"/>
                </a:lnTo>
                <a:lnTo>
                  <a:pt x="31037" y="79573"/>
                </a:lnTo>
                <a:lnTo>
                  <a:pt x="31041" y="79578"/>
                </a:lnTo>
                <a:lnTo>
                  <a:pt x="31041" y="79578"/>
                </a:lnTo>
                <a:lnTo>
                  <a:pt x="31043" y="79579"/>
                </a:lnTo>
                <a:lnTo>
                  <a:pt x="31044" y="79579"/>
                </a:lnTo>
                <a:lnTo>
                  <a:pt x="31052" y="79582"/>
                </a:lnTo>
                <a:lnTo>
                  <a:pt x="31055" y="79581"/>
                </a:lnTo>
                <a:lnTo>
                  <a:pt x="31065" y="79575"/>
                </a:lnTo>
                <a:lnTo>
                  <a:pt x="31082" y="79569"/>
                </a:lnTo>
                <a:lnTo>
                  <a:pt x="31083" y="79569"/>
                </a:lnTo>
                <a:lnTo>
                  <a:pt x="31086" y="79565"/>
                </a:lnTo>
                <a:lnTo>
                  <a:pt x="31095" y="79553"/>
                </a:lnTo>
                <a:lnTo>
                  <a:pt x="31097" y="79551"/>
                </a:lnTo>
                <a:lnTo>
                  <a:pt x="31097" y="79551"/>
                </a:lnTo>
                <a:lnTo>
                  <a:pt x="31097" y="79550"/>
                </a:lnTo>
                <a:lnTo>
                  <a:pt x="31097" y="79549"/>
                </a:lnTo>
                <a:lnTo>
                  <a:pt x="31100" y="79532"/>
                </a:lnTo>
                <a:lnTo>
                  <a:pt x="31100" y="79531"/>
                </a:lnTo>
                <a:lnTo>
                  <a:pt x="31102" y="79522"/>
                </a:lnTo>
                <a:lnTo>
                  <a:pt x="31102" y="79505"/>
                </a:lnTo>
                <a:lnTo>
                  <a:pt x="31099" y="79481"/>
                </a:lnTo>
                <a:lnTo>
                  <a:pt x="31099" y="79475"/>
                </a:lnTo>
                <a:lnTo>
                  <a:pt x="31099" y="79473"/>
                </a:lnTo>
                <a:lnTo>
                  <a:pt x="31099" y="79463"/>
                </a:lnTo>
                <a:lnTo>
                  <a:pt x="31105" y="79461"/>
                </a:lnTo>
                <a:lnTo>
                  <a:pt x="31117" y="79456"/>
                </a:lnTo>
                <a:lnTo>
                  <a:pt x="31118" y="79455"/>
                </a:lnTo>
                <a:lnTo>
                  <a:pt x="31120" y="79452"/>
                </a:lnTo>
                <a:lnTo>
                  <a:pt x="31126" y="79441"/>
                </a:lnTo>
                <a:lnTo>
                  <a:pt x="31129" y="79424"/>
                </a:lnTo>
                <a:lnTo>
                  <a:pt x="31131" y="79414"/>
                </a:lnTo>
                <a:lnTo>
                  <a:pt x="31146" y="79418"/>
                </a:lnTo>
                <a:lnTo>
                  <a:pt x="31147" y="79418"/>
                </a:lnTo>
                <a:lnTo>
                  <a:pt x="31148" y="79418"/>
                </a:lnTo>
                <a:lnTo>
                  <a:pt x="31162" y="79421"/>
                </a:lnTo>
                <a:lnTo>
                  <a:pt x="31165" y="79421"/>
                </a:lnTo>
                <a:lnTo>
                  <a:pt x="31174" y="79423"/>
                </a:lnTo>
                <a:lnTo>
                  <a:pt x="31191" y="79436"/>
                </a:lnTo>
                <a:lnTo>
                  <a:pt x="31192" y="79436"/>
                </a:lnTo>
                <a:lnTo>
                  <a:pt x="31203" y="79436"/>
                </a:lnTo>
                <a:lnTo>
                  <a:pt x="31212" y="79428"/>
                </a:lnTo>
                <a:lnTo>
                  <a:pt x="31213" y="79422"/>
                </a:lnTo>
                <a:lnTo>
                  <a:pt x="31217" y="79408"/>
                </a:lnTo>
                <a:lnTo>
                  <a:pt x="31219" y="79397"/>
                </a:lnTo>
                <a:lnTo>
                  <a:pt x="31221" y="79386"/>
                </a:lnTo>
                <a:lnTo>
                  <a:pt x="31235" y="79370"/>
                </a:lnTo>
                <a:lnTo>
                  <a:pt x="31237" y="79360"/>
                </a:lnTo>
                <a:lnTo>
                  <a:pt x="31239" y="79350"/>
                </a:lnTo>
                <a:lnTo>
                  <a:pt x="31236" y="79342"/>
                </a:lnTo>
                <a:lnTo>
                  <a:pt x="31237" y="79340"/>
                </a:lnTo>
                <a:lnTo>
                  <a:pt x="31238" y="79340"/>
                </a:lnTo>
                <a:lnTo>
                  <a:pt x="31262" y="79329"/>
                </a:lnTo>
                <a:lnTo>
                  <a:pt x="31296" y="79312"/>
                </a:lnTo>
                <a:lnTo>
                  <a:pt x="31355" y="79321"/>
                </a:lnTo>
                <a:lnTo>
                  <a:pt x="31382" y="79311"/>
                </a:lnTo>
                <a:lnTo>
                  <a:pt x="31401" y="79325"/>
                </a:lnTo>
                <a:lnTo>
                  <a:pt x="31434" y="79363"/>
                </a:lnTo>
                <a:lnTo>
                  <a:pt x="31431" y="79379"/>
                </a:lnTo>
                <a:lnTo>
                  <a:pt x="31431" y="79409"/>
                </a:lnTo>
                <a:lnTo>
                  <a:pt x="31428" y="79424"/>
                </a:lnTo>
                <a:lnTo>
                  <a:pt x="31415" y="79434"/>
                </a:lnTo>
                <a:lnTo>
                  <a:pt x="31410" y="79437"/>
                </a:lnTo>
                <a:lnTo>
                  <a:pt x="31403" y="79441"/>
                </a:lnTo>
                <a:lnTo>
                  <a:pt x="31397" y="79445"/>
                </a:lnTo>
                <a:lnTo>
                  <a:pt x="31392" y="79447"/>
                </a:lnTo>
                <a:lnTo>
                  <a:pt x="31388" y="79458"/>
                </a:lnTo>
                <a:lnTo>
                  <a:pt x="31388" y="79464"/>
                </a:lnTo>
                <a:lnTo>
                  <a:pt x="31388" y="79467"/>
                </a:lnTo>
                <a:lnTo>
                  <a:pt x="31388" y="79474"/>
                </a:lnTo>
                <a:lnTo>
                  <a:pt x="31388" y="79474"/>
                </a:lnTo>
                <a:lnTo>
                  <a:pt x="31395" y="79482"/>
                </a:lnTo>
                <a:lnTo>
                  <a:pt x="31397" y="79485"/>
                </a:lnTo>
                <a:lnTo>
                  <a:pt x="31404" y="79485"/>
                </a:lnTo>
                <a:lnTo>
                  <a:pt x="31408" y="79485"/>
                </a:lnTo>
                <a:lnTo>
                  <a:pt x="31424" y="79481"/>
                </a:lnTo>
                <a:lnTo>
                  <a:pt x="31440" y="79474"/>
                </a:lnTo>
                <a:lnTo>
                  <a:pt x="31448" y="79473"/>
                </a:lnTo>
                <a:lnTo>
                  <a:pt x="31456" y="79472"/>
                </a:lnTo>
                <a:lnTo>
                  <a:pt x="31470" y="79479"/>
                </a:lnTo>
                <a:lnTo>
                  <a:pt x="31474" y="79481"/>
                </a:lnTo>
                <a:lnTo>
                  <a:pt x="31489" y="79498"/>
                </a:lnTo>
                <a:lnTo>
                  <a:pt x="31493" y="79504"/>
                </a:lnTo>
                <a:lnTo>
                  <a:pt x="31496" y="79512"/>
                </a:lnTo>
                <a:lnTo>
                  <a:pt x="31500" y="79519"/>
                </a:lnTo>
                <a:lnTo>
                  <a:pt x="31501" y="79520"/>
                </a:lnTo>
                <a:lnTo>
                  <a:pt x="31501" y="79521"/>
                </a:lnTo>
                <a:lnTo>
                  <a:pt x="31500" y="79522"/>
                </a:lnTo>
                <a:lnTo>
                  <a:pt x="31496" y="79544"/>
                </a:lnTo>
                <a:lnTo>
                  <a:pt x="31493" y="79554"/>
                </a:lnTo>
                <a:lnTo>
                  <a:pt x="31488" y="79564"/>
                </a:lnTo>
                <a:lnTo>
                  <a:pt x="31487" y="79566"/>
                </a:lnTo>
                <a:lnTo>
                  <a:pt x="31471" y="79580"/>
                </a:lnTo>
                <a:lnTo>
                  <a:pt x="31456" y="79586"/>
                </a:lnTo>
                <a:lnTo>
                  <a:pt x="31455" y="79586"/>
                </a:lnTo>
                <a:lnTo>
                  <a:pt x="31450" y="79586"/>
                </a:lnTo>
                <a:lnTo>
                  <a:pt x="31438" y="79586"/>
                </a:lnTo>
                <a:lnTo>
                  <a:pt x="31433" y="79586"/>
                </a:lnTo>
                <a:lnTo>
                  <a:pt x="31424" y="79597"/>
                </a:lnTo>
                <a:lnTo>
                  <a:pt x="31425" y="79599"/>
                </a:lnTo>
                <a:lnTo>
                  <a:pt x="31431" y="79611"/>
                </a:lnTo>
                <a:lnTo>
                  <a:pt x="31435" y="79618"/>
                </a:lnTo>
                <a:lnTo>
                  <a:pt x="31438" y="79622"/>
                </a:lnTo>
                <a:lnTo>
                  <a:pt x="31444" y="79635"/>
                </a:lnTo>
                <a:lnTo>
                  <a:pt x="31456" y="79661"/>
                </a:lnTo>
                <a:lnTo>
                  <a:pt x="31460" y="79686"/>
                </a:lnTo>
                <a:lnTo>
                  <a:pt x="31461" y="79687"/>
                </a:lnTo>
                <a:lnTo>
                  <a:pt x="31461" y="79687"/>
                </a:lnTo>
                <a:lnTo>
                  <a:pt x="31467" y="79697"/>
                </a:lnTo>
                <a:lnTo>
                  <a:pt x="31474" y="79698"/>
                </a:lnTo>
                <a:lnTo>
                  <a:pt x="31478" y="79699"/>
                </a:lnTo>
                <a:lnTo>
                  <a:pt x="31487" y="79699"/>
                </a:lnTo>
                <a:lnTo>
                  <a:pt x="31490" y="79699"/>
                </a:lnTo>
                <a:lnTo>
                  <a:pt x="31505" y="79703"/>
                </a:lnTo>
                <a:lnTo>
                  <a:pt x="31523" y="79701"/>
                </a:lnTo>
                <a:lnTo>
                  <a:pt x="31530" y="79701"/>
                </a:lnTo>
                <a:lnTo>
                  <a:pt x="31531" y="79701"/>
                </a:lnTo>
                <a:lnTo>
                  <a:pt x="31537" y="79701"/>
                </a:lnTo>
                <a:lnTo>
                  <a:pt x="31548" y="79705"/>
                </a:lnTo>
                <a:lnTo>
                  <a:pt x="31553" y="79712"/>
                </a:lnTo>
                <a:lnTo>
                  <a:pt x="31566" y="79727"/>
                </a:lnTo>
                <a:lnTo>
                  <a:pt x="31575" y="79736"/>
                </a:lnTo>
                <a:lnTo>
                  <a:pt x="31578" y="79736"/>
                </a:lnTo>
                <a:lnTo>
                  <a:pt x="31582" y="79736"/>
                </a:lnTo>
                <a:lnTo>
                  <a:pt x="31591" y="79730"/>
                </a:lnTo>
                <a:lnTo>
                  <a:pt x="31600" y="79723"/>
                </a:lnTo>
                <a:lnTo>
                  <a:pt x="31613" y="79721"/>
                </a:lnTo>
                <a:lnTo>
                  <a:pt x="31618" y="79721"/>
                </a:lnTo>
                <a:lnTo>
                  <a:pt x="31625" y="79730"/>
                </a:lnTo>
                <a:lnTo>
                  <a:pt x="31627" y="79741"/>
                </a:lnTo>
                <a:lnTo>
                  <a:pt x="31634" y="79780"/>
                </a:lnTo>
                <a:lnTo>
                  <a:pt x="31636" y="79800"/>
                </a:lnTo>
                <a:lnTo>
                  <a:pt x="31638" y="79813"/>
                </a:lnTo>
                <a:lnTo>
                  <a:pt x="31652" y="79838"/>
                </a:lnTo>
                <a:lnTo>
                  <a:pt x="31665" y="79849"/>
                </a:lnTo>
                <a:lnTo>
                  <a:pt x="31676" y="79854"/>
                </a:lnTo>
                <a:lnTo>
                  <a:pt x="31679" y="79855"/>
                </a:lnTo>
                <a:lnTo>
                  <a:pt x="31690" y="79855"/>
                </a:lnTo>
                <a:lnTo>
                  <a:pt x="31704" y="79851"/>
                </a:lnTo>
                <a:lnTo>
                  <a:pt x="31712" y="79851"/>
                </a:lnTo>
                <a:lnTo>
                  <a:pt x="31713" y="79851"/>
                </a:lnTo>
                <a:lnTo>
                  <a:pt x="31713" y="79852"/>
                </a:lnTo>
                <a:lnTo>
                  <a:pt x="31717" y="79864"/>
                </a:lnTo>
                <a:lnTo>
                  <a:pt x="31721" y="79870"/>
                </a:lnTo>
                <a:lnTo>
                  <a:pt x="31740" y="79906"/>
                </a:lnTo>
                <a:lnTo>
                  <a:pt x="31744" y="79928"/>
                </a:lnTo>
                <a:lnTo>
                  <a:pt x="31744" y="79930"/>
                </a:lnTo>
                <a:lnTo>
                  <a:pt x="31744" y="79934"/>
                </a:lnTo>
                <a:lnTo>
                  <a:pt x="31744" y="79954"/>
                </a:lnTo>
                <a:lnTo>
                  <a:pt x="31740" y="79958"/>
                </a:lnTo>
                <a:lnTo>
                  <a:pt x="31722" y="79970"/>
                </a:lnTo>
                <a:lnTo>
                  <a:pt x="31713" y="79972"/>
                </a:lnTo>
                <a:lnTo>
                  <a:pt x="31712" y="79974"/>
                </a:lnTo>
                <a:lnTo>
                  <a:pt x="31708" y="79983"/>
                </a:lnTo>
                <a:lnTo>
                  <a:pt x="31706" y="79994"/>
                </a:lnTo>
                <a:lnTo>
                  <a:pt x="31706" y="79994"/>
                </a:lnTo>
                <a:lnTo>
                  <a:pt x="31720" y="80006"/>
                </a:lnTo>
                <a:lnTo>
                  <a:pt x="31722" y="80007"/>
                </a:lnTo>
                <a:lnTo>
                  <a:pt x="31723" y="80007"/>
                </a:lnTo>
                <a:lnTo>
                  <a:pt x="31738" y="80007"/>
                </a:lnTo>
                <a:lnTo>
                  <a:pt x="31756" y="80027"/>
                </a:lnTo>
                <a:lnTo>
                  <a:pt x="31767" y="80043"/>
                </a:lnTo>
                <a:lnTo>
                  <a:pt x="31771" y="80056"/>
                </a:lnTo>
                <a:lnTo>
                  <a:pt x="31780" y="80073"/>
                </a:lnTo>
                <a:lnTo>
                  <a:pt x="31789" y="80084"/>
                </a:lnTo>
                <a:lnTo>
                  <a:pt x="31793" y="80086"/>
                </a:lnTo>
                <a:lnTo>
                  <a:pt x="31801" y="80091"/>
                </a:lnTo>
                <a:lnTo>
                  <a:pt x="31807" y="80095"/>
                </a:lnTo>
                <a:lnTo>
                  <a:pt x="31808" y="80096"/>
                </a:lnTo>
                <a:lnTo>
                  <a:pt x="31810" y="80096"/>
                </a:lnTo>
                <a:lnTo>
                  <a:pt x="31819" y="80096"/>
                </a:lnTo>
                <a:lnTo>
                  <a:pt x="31828" y="80096"/>
                </a:lnTo>
                <a:lnTo>
                  <a:pt x="31850" y="80096"/>
                </a:lnTo>
                <a:lnTo>
                  <a:pt x="31871" y="80089"/>
                </a:lnTo>
                <a:lnTo>
                  <a:pt x="31891" y="80087"/>
                </a:lnTo>
                <a:lnTo>
                  <a:pt x="31914" y="80080"/>
                </a:lnTo>
                <a:lnTo>
                  <a:pt x="31932" y="80067"/>
                </a:lnTo>
                <a:lnTo>
                  <a:pt x="31933" y="80061"/>
                </a:lnTo>
                <a:lnTo>
                  <a:pt x="31934" y="80056"/>
                </a:lnTo>
                <a:lnTo>
                  <a:pt x="31938" y="80043"/>
                </a:lnTo>
                <a:lnTo>
                  <a:pt x="31938" y="80040"/>
                </a:lnTo>
                <a:lnTo>
                  <a:pt x="31950" y="80036"/>
                </a:lnTo>
                <a:lnTo>
                  <a:pt x="31956" y="80034"/>
                </a:lnTo>
                <a:lnTo>
                  <a:pt x="31959" y="80034"/>
                </a:lnTo>
                <a:lnTo>
                  <a:pt x="31963" y="80037"/>
                </a:lnTo>
                <a:lnTo>
                  <a:pt x="31966" y="80039"/>
                </a:lnTo>
                <a:lnTo>
                  <a:pt x="31972" y="80043"/>
                </a:lnTo>
                <a:lnTo>
                  <a:pt x="31983" y="80049"/>
                </a:lnTo>
                <a:lnTo>
                  <a:pt x="31993" y="80058"/>
                </a:lnTo>
                <a:lnTo>
                  <a:pt x="31995" y="80067"/>
                </a:lnTo>
                <a:lnTo>
                  <a:pt x="31997" y="80072"/>
                </a:lnTo>
                <a:lnTo>
                  <a:pt x="31997" y="80073"/>
                </a:lnTo>
                <a:lnTo>
                  <a:pt x="31999" y="80080"/>
                </a:lnTo>
                <a:lnTo>
                  <a:pt x="32000" y="80081"/>
                </a:lnTo>
                <a:lnTo>
                  <a:pt x="32003" y="80083"/>
                </a:lnTo>
                <a:lnTo>
                  <a:pt x="32011" y="80089"/>
                </a:lnTo>
                <a:lnTo>
                  <a:pt x="32022" y="80087"/>
                </a:lnTo>
                <a:lnTo>
                  <a:pt x="32025" y="80086"/>
                </a:lnTo>
                <a:lnTo>
                  <a:pt x="32040" y="80084"/>
                </a:lnTo>
                <a:lnTo>
                  <a:pt x="32062" y="80080"/>
                </a:lnTo>
                <a:lnTo>
                  <a:pt x="32073" y="80077"/>
                </a:lnTo>
                <a:lnTo>
                  <a:pt x="32076" y="80076"/>
                </a:lnTo>
                <a:lnTo>
                  <a:pt x="32079" y="80077"/>
                </a:lnTo>
                <a:lnTo>
                  <a:pt x="32102" y="80088"/>
                </a:lnTo>
                <a:lnTo>
                  <a:pt x="32103" y="80089"/>
                </a:lnTo>
                <a:lnTo>
                  <a:pt x="32103" y="80089"/>
                </a:lnTo>
                <a:lnTo>
                  <a:pt x="32104" y="80090"/>
                </a:lnTo>
                <a:lnTo>
                  <a:pt x="32114" y="80098"/>
                </a:lnTo>
                <a:lnTo>
                  <a:pt x="32114" y="80100"/>
                </a:lnTo>
                <a:lnTo>
                  <a:pt x="32114" y="80109"/>
                </a:lnTo>
                <a:lnTo>
                  <a:pt x="32114" y="80122"/>
                </a:lnTo>
                <a:lnTo>
                  <a:pt x="32114" y="80122"/>
                </a:lnTo>
                <a:lnTo>
                  <a:pt x="32119" y="80130"/>
                </a:lnTo>
                <a:lnTo>
                  <a:pt x="32121" y="80133"/>
                </a:lnTo>
                <a:lnTo>
                  <a:pt x="32121" y="80133"/>
                </a:lnTo>
                <a:lnTo>
                  <a:pt x="32121" y="80133"/>
                </a:lnTo>
                <a:lnTo>
                  <a:pt x="32133" y="80137"/>
                </a:lnTo>
                <a:lnTo>
                  <a:pt x="32139" y="80140"/>
                </a:lnTo>
                <a:lnTo>
                  <a:pt x="32164" y="80153"/>
                </a:lnTo>
                <a:lnTo>
                  <a:pt x="32191" y="80162"/>
                </a:lnTo>
                <a:lnTo>
                  <a:pt x="32220" y="80171"/>
                </a:lnTo>
                <a:lnTo>
                  <a:pt x="32225" y="80173"/>
                </a:lnTo>
                <a:lnTo>
                  <a:pt x="32320" y="80115"/>
                </a:lnTo>
                <a:lnTo>
                  <a:pt x="32329" y="80104"/>
                </a:lnTo>
                <a:lnTo>
                  <a:pt x="32356" y="80071"/>
                </a:lnTo>
                <a:lnTo>
                  <a:pt x="32363" y="80059"/>
                </a:lnTo>
                <a:lnTo>
                  <a:pt x="32367" y="80051"/>
                </a:lnTo>
                <a:lnTo>
                  <a:pt x="32371" y="80048"/>
                </a:lnTo>
                <a:lnTo>
                  <a:pt x="32392" y="80029"/>
                </a:lnTo>
                <a:lnTo>
                  <a:pt x="32408" y="80003"/>
                </a:lnTo>
                <a:lnTo>
                  <a:pt x="32414" y="79988"/>
                </a:lnTo>
                <a:lnTo>
                  <a:pt x="32419" y="79979"/>
                </a:lnTo>
                <a:lnTo>
                  <a:pt x="32428" y="79959"/>
                </a:lnTo>
                <a:lnTo>
                  <a:pt x="32428" y="79949"/>
                </a:lnTo>
                <a:lnTo>
                  <a:pt x="32428" y="79939"/>
                </a:lnTo>
                <a:lnTo>
                  <a:pt x="32431" y="79918"/>
                </a:lnTo>
                <a:lnTo>
                  <a:pt x="32437" y="79886"/>
                </a:lnTo>
                <a:lnTo>
                  <a:pt x="32443" y="79860"/>
                </a:lnTo>
                <a:lnTo>
                  <a:pt x="32444" y="79860"/>
                </a:lnTo>
                <a:lnTo>
                  <a:pt x="32439" y="79820"/>
                </a:lnTo>
                <a:lnTo>
                  <a:pt x="32437" y="79794"/>
                </a:lnTo>
                <a:lnTo>
                  <a:pt x="32435" y="79779"/>
                </a:lnTo>
                <a:lnTo>
                  <a:pt x="32432" y="79756"/>
                </a:lnTo>
                <a:lnTo>
                  <a:pt x="32430" y="79748"/>
                </a:lnTo>
                <a:lnTo>
                  <a:pt x="32421" y="79719"/>
                </a:lnTo>
                <a:lnTo>
                  <a:pt x="32417" y="79681"/>
                </a:lnTo>
                <a:lnTo>
                  <a:pt x="32410" y="79657"/>
                </a:lnTo>
                <a:lnTo>
                  <a:pt x="32410" y="79655"/>
                </a:lnTo>
                <a:lnTo>
                  <a:pt x="32405" y="79628"/>
                </a:lnTo>
                <a:lnTo>
                  <a:pt x="32401" y="79617"/>
                </a:lnTo>
                <a:lnTo>
                  <a:pt x="32399" y="79611"/>
                </a:lnTo>
                <a:lnTo>
                  <a:pt x="32390" y="79589"/>
                </a:lnTo>
                <a:lnTo>
                  <a:pt x="32381" y="79566"/>
                </a:lnTo>
                <a:lnTo>
                  <a:pt x="32376" y="79553"/>
                </a:lnTo>
                <a:lnTo>
                  <a:pt x="32363" y="79530"/>
                </a:lnTo>
                <a:lnTo>
                  <a:pt x="32362" y="79529"/>
                </a:lnTo>
                <a:lnTo>
                  <a:pt x="32362" y="79527"/>
                </a:lnTo>
                <a:lnTo>
                  <a:pt x="32356" y="79500"/>
                </a:lnTo>
                <a:lnTo>
                  <a:pt x="32349" y="79472"/>
                </a:lnTo>
                <a:lnTo>
                  <a:pt x="32344" y="79447"/>
                </a:lnTo>
                <a:lnTo>
                  <a:pt x="32338" y="79433"/>
                </a:lnTo>
                <a:lnTo>
                  <a:pt x="32330" y="79415"/>
                </a:lnTo>
                <a:lnTo>
                  <a:pt x="32326" y="79408"/>
                </a:lnTo>
                <a:lnTo>
                  <a:pt x="32324" y="79398"/>
                </a:lnTo>
                <a:lnTo>
                  <a:pt x="32320" y="79381"/>
                </a:lnTo>
                <a:lnTo>
                  <a:pt x="32310" y="79364"/>
                </a:lnTo>
                <a:lnTo>
                  <a:pt x="32303" y="79353"/>
                </a:lnTo>
                <a:lnTo>
                  <a:pt x="32299" y="79346"/>
                </a:lnTo>
                <a:lnTo>
                  <a:pt x="32299" y="79346"/>
                </a:lnTo>
                <a:lnTo>
                  <a:pt x="32301" y="79322"/>
                </a:lnTo>
                <a:lnTo>
                  <a:pt x="32302" y="79311"/>
                </a:lnTo>
                <a:lnTo>
                  <a:pt x="32309" y="79291"/>
                </a:lnTo>
                <a:lnTo>
                  <a:pt x="32313" y="79280"/>
                </a:lnTo>
                <a:lnTo>
                  <a:pt x="32344" y="79273"/>
                </a:lnTo>
                <a:lnTo>
                  <a:pt x="32362" y="79282"/>
                </a:lnTo>
                <a:lnTo>
                  <a:pt x="32380" y="79302"/>
                </a:lnTo>
                <a:lnTo>
                  <a:pt x="32408" y="79320"/>
                </a:lnTo>
                <a:lnTo>
                  <a:pt x="32414" y="79332"/>
                </a:lnTo>
                <a:lnTo>
                  <a:pt x="32419" y="79342"/>
                </a:lnTo>
                <a:lnTo>
                  <a:pt x="32427" y="79347"/>
                </a:lnTo>
                <a:lnTo>
                  <a:pt x="32448" y="79359"/>
                </a:lnTo>
                <a:lnTo>
                  <a:pt x="32471" y="79381"/>
                </a:lnTo>
                <a:lnTo>
                  <a:pt x="32484" y="79397"/>
                </a:lnTo>
                <a:lnTo>
                  <a:pt x="32509" y="79412"/>
                </a:lnTo>
                <a:lnTo>
                  <a:pt x="32536" y="79428"/>
                </a:lnTo>
                <a:lnTo>
                  <a:pt x="32563" y="79441"/>
                </a:lnTo>
                <a:lnTo>
                  <a:pt x="32581" y="79447"/>
                </a:lnTo>
                <a:lnTo>
                  <a:pt x="32635" y="79472"/>
                </a:lnTo>
                <a:lnTo>
                  <a:pt x="32658" y="79483"/>
                </a:lnTo>
                <a:lnTo>
                  <a:pt x="32678" y="79498"/>
                </a:lnTo>
                <a:lnTo>
                  <a:pt x="32712" y="79514"/>
                </a:lnTo>
                <a:lnTo>
                  <a:pt x="32730" y="79529"/>
                </a:lnTo>
                <a:lnTo>
                  <a:pt x="32744" y="79551"/>
                </a:lnTo>
                <a:lnTo>
                  <a:pt x="32762" y="79558"/>
                </a:lnTo>
                <a:lnTo>
                  <a:pt x="32787" y="79571"/>
                </a:lnTo>
                <a:lnTo>
                  <a:pt x="32796" y="79584"/>
                </a:lnTo>
                <a:lnTo>
                  <a:pt x="32805" y="79602"/>
                </a:lnTo>
                <a:lnTo>
                  <a:pt x="32809" y="79626"/>
                </a:lnTo>
                <a:lnTo>
                  <a:pt x="32827" y="79644"/>
                </a:lnTo>
                <a:lnTo>
                  <a:pt x="32847" y="79655"/>
                </a:lnTo>
                <a:lnTo>
                  <a:pt x="32863" y="79670"/>
                </a:lnTo>
                <a:lnTo>
                  <a:pt x="32865" y="79672"/>
                </a:lnTo>
                <a:lnTo>
                  <a:pt x="32870" y="79674"/>
                </a:lnTo>
                <a:lnTo>
                  <a:pt x="32881" y="79679"/>
                </a:lnTo>
                <a:lnTo>
                  <a:pt x="32897" y="79686"/>
                </a:lnTo>
                <a:lnTo>
                  <a:pt x="32920" y="79699"/>
                </a:lnTo>
                <a:lnTo>
                  <a:pt x="32930" y="79713"/>
                </a:lnTo>
                <a:lnTo>
                  <a:pt x="32933" y="79716"/>
                </a:lnTo>
                <a:lnTo>
                  <a:pt x="32951" y="79727"/>
                </a:lnTo>
                <a:lnTo>
                  <a:pt x="32964" y="79738"/>
                </a:lnTo>
                <a:lnTo>
                  <a:pt x="32965" y="79738"/>
                </a:lnTo>
                <a:lnTo>
                  <a:pt x="32969" y="79740"/>
                </a:lnTo>
                <a:lnTo>
                  <a:pt x="32976" y="79743"/>
                </a:lnTo>
                <a:lnTo>
                  <a:pt x="32978" y="79739"/>
                </a:lnTo>
                <a:lnTo>
                  <a:pt x="32985" y="79727"/>
                </a:lnTo>
                <a:lnTo>
                  <a:pt x="32987" y="79724"/>
                </a:lnTo>
                <a:lnTo>
                  <a:pt x="32992" y="79714"/>
                </a:lnTo>
                <a:lnTo>
                  <a:pt x="32994" y="79703"/>
                </a:lnTo>
                <a:lnTo>
                  <a:pt x="33005" y="79683"/>
                </a:lnTo>
                <a:lnTo>
                  <a:pt x="33030" y="79661"/>
                </a:lnTo>
                <a:lnTo>
                  <a:pt x="33044" y="79633"/>
                </a:lnTo>
                <a:lnTo>
                  <a:pt x="33044" y="79630"/>
                </a:lnTo>
                <a:lnTo>
                  <a:pt x="33050" y="79593"/>
                </a:lnTo>
                <a:lnTo>
                  <a:pt x="33057" y="79573"/>
                </a:lnTo>
                <a:lnTo>
                  <a:pt x="33075" y="79520"/>
                </a:lnTo>
                <a:lnTo>
                  <a:pt x="33075" y="79490"/>
                </a:lnTo>
                <a:lnTo>
                  <a:pt x="33075" y="79489"/>
                </a:lnTo>
                <a:lnTo>
                  <a:pt x="33076" y="79487"/>
                </a:lnTo>
                <a:lnTo>
                  <a:pt x="33087" y="79445"/>
                </a:lnTo>
                <a:lnTo>
                  <a:pt x="33098" y="79414"/>
                </a:lnTo>
                <a:lnTo>
                  <a:pt x="33116" y="79370"/>
                </a:lnTo>
                <a:lnTo>
                  <a:pt x="33123" y="79339"/>
                </a:lnTo>
                <a:lnTo>
                  <a:pt x="33125" y="79331"/>
                </a:lnTo>
                <a:lnTo>
                  <a:pt x="33128" y="79320"/>
                </a:lnTo>
                <a:lnTo>
                  <a:pt x="33133" y="79303"/>
                </a:lnTo>
                <a:lnTo>
                  <a:pt x="33141" y="79280"/>
                </a:lnTo>
                <a:lnTo>
                  <a:pt x="33145" y="79251"/>
                </a:lnTo>
                <a:lnTo>
                  <a:pt x="33145" y="79249"/>
                </a:lnTo>
                <a:lnTo>
                  <a:pt x="33145" y="79247"/>
                </a:lnTo>
                <a:lnTo>
                  <a:pt x="33156" y="79213"/>
                </a:lnTo>
                <a:lnTo>
                  <a:pt x="33156" y="79212"/>
                </a:lnTo>
                <a:lnTo>
                  <a:pt x="33143" y="79172"/>
                </a:lnTo>
                <a:lnTo>
                  <a:pt x="33115" y="79148"/>
                </a:lnTo>
                <a:lnTo>
                  <a:pt x="33109" y="79143"/>
                </a:lnTo>
                <a:lnTo>
                  <a:pt x="33107" y="79143"/>
                </a:lnTo>
                <a:lnTo>
                  <a:pt x="33061" y="79131"/>
                </a:lnTo>
                <a:lnTo>
                  <a:pt x="33057" y="79130"/>
                </a:lnTo>
                <a:lnTo>
                  <a:pt x="33037" y="79132"/>
                </a:lnTo>
                <a:lnTo>
                  <a:pt x="33035" y="79132"/>
                </a:lnTo>
                <a:lnTo>
                  <a:pt x="33028" y="79132"/>
                </a:lnTo>
                <a:lnTo>
                  <a:pt x="33024" y="79134"/>
                </a:lnTo>
                <a:lnTo>
                  <a:pt x="33023" y="79134"/>
                </a:lnTo>
                <a:lnTo>
                  <a:pt x="33021" y="79135"/>
                </a:lnTo>
                <a:lnTo>
                  <a:pt x="32992" y="79148"/>
                </a:lnTo>
                <a:lnTo>
                  <a:pt x="32974" y="79153"/>
                </a:lnTo>
                <a:lnTo>
                  <a:pt x="32969" y="79154"/>
                </a:lnTo>
                <a:lnTo>
                  <a:pt x="32933" y="79161"/>
                </a:lnTo>
                <a:lnTo>
                  <a:pt x="32911" y="79170"/>
                </a:lnTo>
                <a:lnTo>
                  <a:pt x="32881" y="79183"/>
                </a:lnTo>
                <a:lnTo>
                  <a:pt x="32845" y="79196"/>
                </a:lnTo>
                <a:lnTo>
                  <a:pt x="32799" y="79205"/>
                </a:lnTo>
                <a:lnTo>
                  <a:pt x="32787" y="79207"/>
                </a:lnTo>
                <a:lnTo>
                  <a:pt x="32701" y="79227"/>
                </a:lnTo>
                <a:lnTo>
                  <a:pt x="32670" y="79236"/>
                </a:lnTo>
                <a:lnTo>
                  <a:pt x="32633" y="79247"/>
                </a:lnTo>
                <a:lnTo>
                  <a:pt x="32628" y="79249"/>
                </a:lnTo>
                <a:lnTo>
                  <a:pt x="32623" y="79250"/>
                </a:lnTo>
                <a:lnTo>
                  <a:pt x="32613" y="79253"/>
                </a:lnTo>
                <a:lnTo>
                  <a:pt x="32543" y="79276"/>
                </a:lnTo>
                <a:lnTo>
                  <a:pt x="32535" y="79275"/>
                </a:lnTo>
                <a:lnTo>
                  <a:pt x="32527" y="79274"/>
                </a:lnTo>
                <a:lnTo>
                  <a:pt x="32505" y="79271"/>
                </a:lnTo>
                <a:lnTo>
                  <a:pt x="32494" y="79239"/>
                </a:lnTo>
                <a:lnTo>
                  <a:pt x="32493" y="79238"/>
                </a:lnTo>
                <a:lnTo>
                  <a:pt x="32507" y="79212"/>
                </a:lnTo>
                <a:lnTo>
                  <a:pt x="32509" y="79194"/>
                </a:lnTo>
                <a:lnTo>
                  <a:pt x="32512" y="79188"/>
                </a:lnTo>
                <a:lnTo>
                  <a:pt x="32515" y="79183"/>
                </a:lnTo>
                <a:lnTo>
                  <a:pt x="32520" y="79174"/>
                </a:lnTo>
                <a:lnTo>
                  <a:pt x="32529" y="79137"/>
                </a:lnTo>
                <a:lnTo>
                  <a:pt x="32534" y="79104"/>
                </a:lnTo>
                <a:lnTo>
                  <a:pt x="32534" y="79104"/>
                </a:lnTo>
                <a:lnTo>
                  <a:pt x="32532" y="79070"/>
                </a:lnTo>
                <a:lnTo>
                  <a:pt x="32532" y="79068"/>
                </a:lnTo>
                <a:lnTo>
                  <a:pt x="32533" y="79058"/>
                </a:lnTo>
                <a:lnTo>
                  <a:pt x="32534" y="79049"/>
                </a:lnTo>
                <a:lnTo>
                  <a:pt x="32536" y="79027"/>
                </a:lnTo>
                <a:lnTo>
                  <a:pt x="32536" y="79026"/>
                </a:lnTo>
                <a:lnTo>
                  <a:pt x="32534" y="78985"/>
                </a:lnTo>
                <a:lnTo>
                  <a:pt x="32518" y="78945"/>
                </a:lnTo>
                <a:lnTo>
                  <a:pt x="32491" y="78927"/>
                </a:lnTo>
                <a:lnTo>
                  <a:pt x="32439" y="78943"/>
                </a:lnTo>
                <a:lnTo>
                  <a:pt x="32396" y="78967"/>
                </a:lnTo>
                <a:lnTo>
                  <a:pt x="32365" y="78969"/>
                </a:lnTo>
                <a:lnTo>
                  <a:pt x="32315" y="78965"/>
                </a:lnTo>
                <a:lnTo>
                  <a:pt x="32256" y="78954"/>
                </a:lnTo>
                <a:lnTo>
                  <a:pt x="32202" y="78954"/>
                </a:lnTo>
                <a:lnTo>
                  <a:pt x="32150" y="78965"/>
                </a:lnTo>
                <a:lnTo>
                  <a:pt x="32071" y="78991"/>
                </a:lnTo>
                <a:lnTo>
                  <a:pt x="32020" y="79015"/>
                </a:lnTo>
                <a:lnTo>
                  <a:pt x="31961" y="79046"/>
                </a:lnTo>
                <a:lnTo>
                  <a:pt x="31927" y="79064"/>
                </a:lnTo>
                <a:lnTo>
                  <a:pt x="31896" y="79075"/>
                </a:lnTo>
                <a:lnTo>
                  <a:pt x="31850" y="79095"/>
                </a:lnTo>
                <a:lnTo>
                  <a:pt x="31832" y="79117"/>
                </a:lnTo>
                <a:lnTo>
                  <a:pt x="31796" y="79148"/>
                </a:lnTo>
                <a:lnTo>
                  <a:pt x="31771" y="79165"/>
                </a:lnTo>
                <a:lnTo>
                  <a:pt x="31743" y="79157"/>
                </a:lnTo>
                <a:lnTo>
                  <a:pt x="31737" y="79156"/>
                </a:lnTo>
                <a:lnTo>
                  <a:pt x="31731" y="79154"/>
                </a:lnTo>
                <a:lnTo>
                  <a:pt x="31715" y="79126"/>
                </a:lnTo>
                <a:lnTo>
                  <a:pt x="31704" y="79106"/>
                </a:lnTo>
                <a:lnTo>
                  <a:pt x="31702" y="79102"/>
                </a:lnTo>
                <a:lnTo>
                  <a:pt x="31699" y="79098"/>
                </a:lnTo>
                <a:lnTo>
                  <a:pt x="31695" y="79090"/>
                </a:lnTo>
                <a:lnTo>
                  <a:pt x="31690" y="79064"/>
                </a:lnTo>
                <a:lnTo>
                  <a:pt x="31692" y="79057"/>
                </a:lnTo>
                <a:lnTo>
                  <a:pt x="31693" y="79053"/>
                </a:lnTo>
                <a:lnTo>
                  <a:pt x="31694" y="79049"/>
                </a:lnTo>
                <a:lnTo>
                  <a:pt x="31702" y="79022"/>
                </a:lnTo>
                <a:lnTo>
                  <a:pt x="31711" y="78965"/>
                </a:lnTo>
                <a:lnTo>
                  <a:pt x="31727" y="78889"/>
                </a:lnTo>
                <a:lnTo>
                  <a:pt x="31730" y="78889"/>
                </a:lnTo>
                <a:lnTo>
                  <a:pt x="31820" y="78877"/>
                </a:lnTo>
                <a:lnTo>
                  <a:pt x="31897" y="78854"/>
                </a:lnTo>
                <a:lnTo>
                  <a:pt x="32023" y="78827"/>
                </a:lnTo>
                <a:lnTo>
                  <a:pt x="32087" y="78818"/>
                </a:lnTo>
                <a:lnTo>
                  <a:pt x="32218" y="78755"/>
                </a:lnTo>
                <a:lnTo>
                  <a:pt x="32307" y="78674"/>
                </a:lnTo>
                <a:lnTo>
                  <a:pt x="32315" y="78670"/>
                </a:lnTo>
                <a:lnTo>
                  <a:pt x="32338" y="78661"/>
                </a:lnTo>
                <a:lnTo>
                  <a:pt x="32383" y="78632"/>
                </a:lnTo>
                <a:lnTo>
                  <a:pt x="32425" y="78590"/>
                </a:lnTo>
                <a:lnTo>
                  <a:pt x="32426" y="78590"/>
                </a:lnTo>
                <a:lnTo>
                  <a:pt x="32455" y="78533"/>
                </a:lnTo>
                <a:lnTo>
                  <a:pt x="32468" y="78495"/>
                </a:lnTo>
                <a:lnTo>
                  <a:pt x="32470" y="78490"/>
                </a:lnTo>
                <a:lnTo>
                  <a:pt x="32472" y="78485"/>
                </a:lnTo>
                <a:lnTo>
                  <a:pt x="32516" y="78443"/>
                </a:lnTo>
                <a:lnTo>
                  <a:pt x="32579" y="78385"/>
                </a:lnTo>
                <a:lnTo>
                  <a:pt x="32665" y="78312"/>
                </a:lnTo>
                <a:lnTo>
                  <a:pt x="32696" y="78299"/>
                </a:lnTo>
                <a:lnTo>
                  <a:pt x="32769" y="78236"/>
                </a:lnTo>
                <a:lnTo>
                  <a:pt x="32786" y="78198"/>
                </a:lnTo>
                <a:lnTo>
                  <a:pt x="32838" y="78198"/>
                </a:lnTo>
                <a:lnTo>
                  <a:pt x="32881" y="78178"/>
                </a:lnTo>
                <a:lnTo>
                  <a:pt x="32881" y="78178"/>
                </a:lnTo>
                <a:lnTo>
                  <a:pt x="32902" y="78145"/>
                </a:lnTo>
                <a:lnTo>
                  <a:pt x="32912" y="78118"/>
                </a:lnTo>
                <a:lnTo>
                  <a:pt x="32916" y="78108"/>
                </a:lnTo>
                <a:lnTo>
                  <a:pt x="32920" y="78099"/>
                </a:lnTo>
                <a:lnTo>
                  <a:pt x="32861" y="77991"/>
                </a:lnTo>
                <a:lnTo>
                  <a:pt x="32827" y="77953"/>
                </a:lnTo>
                <a:lnTo>
                  <a:pt x="32780" y="77909"/>
                </a:lnTo>
                <a:lnTo>
                  <a:pt x="32753" y="77874"/>
                </a:lnTo>
                <a:lnTo>
                  <a:pt x="32720" y="77807"/>
                </a:lnTo>
                <a:lnTo>
                  <a:pt x="32713" y="77792"/>
                </a:lnTo>
                <a:lnTo>
                  <a:pt x="32713" y="77791"/>
                </a:lnTo>
                <a:lnTo>
                  <a:pt x="32712" y="77790"/>
                </a:lnTo>
                <a:lnTo>
                  <a:pt x="32712" y="77790"/>
                </a:lnTo>
                <a:lnTo>
                  <a:pt x="32710" y="77786"/>
                </a:lnTo>
                <a:lnTo>
                  <a:pt x="32709" y="77783"/>
                </a:lnTo>
                <a:lnTo>
                  <a:pt x="32680" y="77731"/>
                </a:lnTo>
                <a:lnTo>
                  <a:pt x="32613" y="77629"/>
                </a:lnTo>
                <a:lnTo>
                  <a:pt x="32561" y="77596"/>
                </a:lnTo>
                <a:lnTo>
                  <a:pt x="32558" y="77594"/>
                </a:lnTo>
                <a:lnTo>
                  <a:pt x="32555" y="77591"/>
                </a:lnTo>
                <a:lnTo>
                  <a:pt x="32521" y="77563"/>
                </a:lnTo>
                <a:lnTo>
                  <a:pt x="32520" y="77563"/>
                </a:lnTo>
                <a:lnTo>
                  <a:pt x="32523" y="77523"/>
                </a:lnTo>
                <a:lnTo>
                  <a:pt x="32524" y="77490"/>
                </a:lnTo>
                <a:lnTo>
                  <a:pt x="32531" y="77485"/>
                </a:lnTo>
                <a:lnTo>
                  <a:pt x="32581" y="77460"/>
                </a:lnTo>
                <a:lnTo>
                  <a:pt x="32595" y="77460"/>
                </a:lnTo>
                <a:lnTo>
                  <a:pt x="32620" y="77465"/>
                </a:lnTo>
                <a:lnTo>
                  <a:pt x="32642" y="77476"/>
                </a:lnTo>
                <a:lnTo>
                  <a:pt x="32667" y="77487"/>
                </a:lnTo>
                <a:lnTo>
                  <a:pt x="32678" y="77492"/>
                </a:lnTo>
                <a:lnTo>
                  <a:pt x="32699" y="77501"/>
                </a:lnTo>
                <a:lnTo>
                  <a:pt x="32723" y="77521"/>
                </a:lnTo>
                <a:lnTo>
                  <a:pt x="32730" y="77526"/>
                </a:lnTo>
                <a:lnTo>
                  <a:pt x="32744" y="77539"/>
                </a:lnTo>
                <a:lnTo>
                  <a:pt x="32755" y="77551"/>
                </a:lnTo>
                <a:lnTo>
                  <a:pt x="32766" y="77566"/>
                </a:lnTo>
                <a:lnTo>
                  <a:pt x="32773" y="77582"/>
                </a:lnTo>
                <a:lnTo>
                  <a:pt x="32793" y="77605"/>
                </a:lnTo>
                <a:lnTo>
                  <a:pt x="32807" y="77618"/>
                </a:lnTo>
                <a:lnTo>
                  <a:pt x="32816" y="77632"/>
                </a:lnTo>
                <a:lnTo>
                  <a:pt x="32821" y="77659"/>
                </a:lnTo>
                <a:lnTo>
                  <a:pt x="32823" y="77670"/>
                </a:lnTo>
                <a:lnTo>
                  <a:pt x="32832" y="77686"/>
                </a:lnTo>
                <a:lnTo>
                  <a:pt x="32834" y="77695"/>
                </a:lnTo>
                <a:lnTo>
                  <a:pt x="32843" y="77720"/>
                </a:lnTo>
                <a:lnTo>
                  <a:pt x="32848" y="77745"/>
                </a:lnTo>
                <a:lnTo>
                  <a:pt x="32852" y="77772"/>
                </a:lnTo>
                <a:lnTo>
                  <a:pt x="32877" y="77794"/>
                </a:lnTo>
                <a:lnTo>
                  <a:pt x="32907" y="77821"/>
                </a:lnTo>
                <a:lnTo>
                  <a:pt x="32956" y="77857"/>
                </a:lnTo>
                <a:lnTo>
                  <a:pt x="32988" y="77884"/>
                </a:lnTo>
                <a:lnTo>
                  <a:pt x="32988" y="77911"/>
                </a:lnTo>
                <a:lnTo>
                  <a:pt x="33002" y="77979"/>
                </a:lnTo>
                <a:lnTo>
                  <a:pt x="33051" y="78029"/>
                </a:lnTo>
                <a:lnTo>
                  <a:pt x="33069" y="78069"/>
                </a:lnTo>
                <a:lnTo>
                  <a:pt x="33087" y="78110"/>
                </a:lnTo>
                <a:lnTo>
                  <a:pt x="33092" y="78146"/>
                </a:lnTo>
                <a:lnTo>
                  <a:pt x="33115" y="78191"/>
                </a:lnTo>
                <a:lnTo>
                  <a:pt x="33164" y="78277"/>
                </a:lnTo>
                <a:lnTo>
                  <a:pt x="33200" y="78309"/>
                </a:lnTo>
                <a:lnTo>
                  <a:pt x="33223" y="78367"/>
                </a:lnTo>
                <a:lnTo>
                  <a:pt x="33236" y="78440"/>
                </a:lnTo>
                <a:lnTo>
                  <a:pt x="33218" y="78480"/>
                </a:lnTo>
                <a:lnTo>
                  <a:pt x="33209" y="78566"/>
                </a:lnTo>
                <a:lnTo>
                  <a:pt x="33200" y="78625"/>
                </a:lnTo>
                <a:lnTo>
                  <a:pt x="33232" y="78683"/>
                </a:lnTo>
                <a:lnTo>
                  <a:pt x="33259" y="78738"/>
                </a:lnTo>
                <a:lnTo>
                  <a:pt x="33331" y="78715"/>
                </a:lnTo>
                <a:lnTo>
                  <a:pt x="33376" y="78729"/>
                </a:lnTo>
                <a:lnTo>
                  <a:pt x="33431" y="78738"/>
                </a:lnTo>
                <a:lnTo>
                  <a:pt x="33449" y="78688"/>
                </a:lnTo>
                <a:lnTo>
                  <a:pt x="33530" y="78670"/>
                </a:lnTo>
                <a:lnTo>
                  <a:pt x="33584" y="78652"/>
                </a:lnTo>
                <a:lnTo>
                  <a:pt x="33643" y="78620"/>
                </a:lnTo>
                <a:lnTo>
                  <a:pt x="33720" y="78561"/>
                </a:lnTo>
                <a:lnTo>
                  <a:pt x="33787" y="78557"/>
                </a:lnTo>
                <a:lnTo>
                  <a:pt x="33791" y="78555"/>
                </a:lnTo>
                <a:lnTo>
                  <a:pt x="33864" y="78525"/>
                </a:lnTo>
                <a:lnTo>
                  <a:pt x="33923" y="78516"/>
                </a:lnTo>
                <a:lnTo>
                  <a:pt x="33973" y="78512"/>
                </a:lnTo>
                <a:lnTo>
                  <a:pt x="34031" y="78507"/>
                </a:lnTo>
                <a:lnTo>
                  <a:pt x="34086" y="78498"/>
                </a:lnTo>
                <a:lnTo>
                  <a:pt x="34086" y="78498"/>
                </a:lnTo>
                <a:lnTo>
                  <a:pt x="34153" y="78503"/>
                </a:lnTo>
                <a:lnTo>
                  <a:pt x="34153" y="78503"/>
                </a:lnTo>
                <a:lnTo>
                  <a:pt x="34239" y="78489"/>
                </a:lnTo>
                <a:lnTo>
                  <a:pt x="34298" y="78435"/>
                </a:lnTo>
                <a:lnTo>
                  <a:pt x="34296" y="78396"/>
                </a:lnTo>
                <a:lnTo>
                  <a:pt x="34296" y="78396"/>
                </a:lnTo>
                <a:lnTo>
                  <a:pt x="34296" y="78396"/>
                </a:lnTo>
                <a:lnTo>
                  <a:pt x="34297" y="78396"/>
                </a:lnTo>
                <a:lnTo>
                  <a:pt x="34305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37" y="78363"/>
                </a:lnTo>
                <a:lnTo>
                  <a:pt x="34337" y="78363"/>
                </a:lnTo>
                <a:lnTo>
                  <a:pt x="34363" y="78330"/>
                </a:lnTo>
                <a:lnTo>
                  <a:pt x="34363" y="78330"/>
                </a:lnTo>
                <a:lnTo>
                  <a:pt x="34347" y="78207"/>
                </a:lnTo>
                <a:lnTo>
                  <a:pt x="34327" y="78134"/>
                </a:lnTo>
                <a:lnTo>
                  <a:pt x="34257" y="78105"/>
                </a:lnTo>
                <a:lnTo>
                  <a:pt x="34166" y="78062"/>
                </a:lnTo>
                <a:lnTo>
                  <a:pt x="34093" y="78028"/>
                </a:lnTo>
                <a:lnTo>
                  <a:pt x="34005" y="77966"/>
                </a:lnTo>
                <a:lnTo>
                  <a:pt x="33940" y="77867"/>
                </a:lnTo>
                <a:lnTo>
                  <a:pt x="33940" y="77866"/>
                </a:lnTo>
                <a:lnTo>
                  <a:pt x="33923" y="77841"/>
                </a:lnTo>
                <a:lnTo>
                  <a:pt x="33909" y="77682"/>
                </a:lnTo>
                <a:lnTo>
                  <a:pt x="33909" y="77680"/>
                </a:lnTo>
                <a:lnTo>
                  <a:pt x="33911" y="77669"/>
                </a:lnTo>
                <a:lnTo>
                  <a:pt x="33914" y="77659"/>
                </a:lnTo>
                <a:lnTo>
                  <a:pt x="33914" y="77655"/>
                </a:lnTo>
                <a:lnTo>
                  <a:pt x="33932" y="77575"/>
                </a:lnTo>
                <a:lnTo>
                  <a:pt x="33932" y="77574"/>
                </a:lnTo>
                <a:lnTo>
                  <a:pt x="33931" y="77570"/>
                </a:lnTo>
                <a:lnTo>
                  <a:pt x="33931" y="77570"/>
                </a:lnTo>
                <a:lnTo>
                  <a:pt x="33931" y="77566"/>
                </a:lnTo>
                <a:lnTo>
                  <a:pt x="33924" y="77457"/>
                </a:lnTo>
                <a:lnTo>
                  <a:pt x="33809" y="77455"/>
                </a:lnTo>
                <a:lnTo>
                  <a:pt x="33773" y="77454"/>
                </a:lnTo>
                <a:lnTo>
                  <a:pt x="33663" y="77440"/>
                </a:lnTo>
                <a:lnTo>
                  <a:pt x="33532" y="77370"/>
                </a:lnTo>
                <a:lnTo>
                  <a:pt x="33517" y="77334"/>
                </a:lnTo>
                <a:lnTo>
                  <a:pt x="33517" y="77333"/>
                </a:lnTo>
                <a:lnTo>
                  <a:pt x="33445" y="77151"/>
                </a:lnTo>
                <a:lnTo>
                  <a:pt x="33432" y="77096"/>
                </a:lnTo>
                <a:lnTo>
                  <a:pt x="33485" y="77062"/>
                </a:lnTo>
                <a:lnTo>
                  <a:pt x="33575" y="77048"/>
                </a:lnTo>
                <a:lnTo>
                  <a:pt x="33575" y="77048"/>
                </a:lnTo>
                <a:lnTo>
                  <a:pt x="33575" y="77048"/>
                </a:lnTo>
                <a:lnTo>
                  <a:pt x="33577" y="77049"/>
                </a:lnTo>
                <a:lnTo>
                  <a:pt x="33620" y="77059"/>
                </a:lnTo>
                <a:lnTo>
                  <a:pt x="33632" y="77061"/>
                </a:lnTo>
                <a:lnTo>
                  <a:pt x="33634" y="77062"/>
                </a:lnTo>
                <a:lnTo>
                  <a:pt x="33634" y="77062"/>
                </a:lnTo>
                <a:lnTo>
                  <a:pt x="33636" y="77061"/>
                </a:lnTo>
                <a:lnTo>
                  <a:pt x="33720" y="77017"/>
                </a:lnTo>
                <a:lnTo>
                  <a:pt x="33756" y="76958"/>
                </a:lnTo>
                <a:lnTo>
                  <a:pt x="33810" y="76945"/>
                </a:lnTo>
                <a:lnTo>
                  <a:pt x="33825" y="76933"/>
                </a:lnTo>
                <a:lnTo>
                  <a:pt x="33851" y="76923"/>
                </a:lnTo>
                <a:lnTo>
                  <a:pt x="33884" y="76890"/>
                </a:lnTo>
                <a:lnTo>
                  <a:pt x="33955" y="76886"/>
                </a:lnTo>
                <a:lnTo>
                  <a:pt x="33955" y="76886"/>
                </a:lnTo>
                <a:lnTo>
                  <a:pt x="34036" y="76890"/>
                </a:lnTo>
                <a:lnTo>
                  <a:pt x="34090" y="76904"/>
                </a:lnTo>
                <a:lnTo>
                  <a:pt x="34099" y="76908"/>
                </a:lnTo>
                <a:lnTo>
                  <a:pt x="34147" y="76932"/>
                </a:lnTo>
                <a:lnTo>
                  <a:pt x="34147" y="76932"/>
                </a:lnTo>
                <a:lnTo>
                  <a:pt x="34147" y="76931"/>
                </a:lnTo>
                <a:lnTo>
                  <a:pt x="34147" y="76931"/>
                </a:lnTo>
                <a:lnTo>
                  <a:pt x="34186" y="76951"/>
                </a:lnTo>
                <a:lnTo>
                  <a:pt x="34213" y="76969"/>
                </a:lnTo>
                <a:lnTo>
                  <a:pt x="34213" y="76970"/>
                </a:lnTo>
                <a:lnTo>
                  <a:pt x="34271" y="77028"/>
                </a:lnTo>
                <a:lnTo>
                  <a:pt x="34303" y="77091"/>
                </a:lnTo>
                <a:lnTo>
                  <a:pt x="34326" y="77140"/>
                </a:lnTo>
                <a:lnTo>
                  <a:pt x="34357" y="77199"/>
                </a:lnTo>
                <a:lnTo>
                  <a:pt x="34375" y="77267"/>
                </a:lnTo>
                <a:lnTo>
                  <a:pt x="34376" y="77271"/>
                </a:lnTo>
                <a:lnTo>
                  <a:pt x="34395" y="77347"/>
                </a:lnTo>
                <a:lnTo>
                  <a:pt x="34399" y="77354"/>
                </a:lnTo>
                <a:lnTo>
                  <a:pt x="34406" y="77383"/>
                </a:lnTo>
                <a:lnTo>
                  <a:pt x="34501" y="77505"/>
                </a:lnTo>
                <a:lnTo>
                  <a:pt x="34524" y="77568"/>
                </a:lnTo>
                <a:lnTo>
                  <a:pt x="34542" y="77636"/>
                </a:lnTo>
                <a:lnTo>
                  <a:pt x="34596" y="77699"/>
                </a:lnTo>
                <a:lnTo>
                  <a:pt x="34683" y="77748"/>
                </a:lnTo>
                <a:lnTo>
                  <a:pt x="34685" y="77749"/>
                </a:lnTo>
                <a:lnTo>
                  <a:pt x="34709" y="77762"/>
                </a:lnTo>
                <a:lnTo>
                  <a:pt x="34778" y="77782"/>
                </a:lnTo>
                <a:lnTo>
                  <a:pt x="34794" y="77788"/>
                </a:lnTo>
                <a:lnTo>
                  <a:pt x="34863" y="77814"/>
                </a:lnTo>
                <a:lnTo>
                  <a:pt x="34981" y="77823"/>
                </a:lnTo>
                <a:lnTo>
                  <a:pt x="35050" y="77870"/>
                </a:lnTo>
                <a:lnTo>
                  <a:pt x="35090" y="77910"/>
                </a:lnTo>
                <a:lnTo>
                  <a:pt x="35096" y="77920"/>
                </a:lnTo>
                <a:lnTo>
                  <a:pt x="35096" y="77921"/>
                </a:lnTo>
                <a:lnTo>
                  <a:pt x="35096" y="77923"/>
                </a:lnTo>
                <a:lnTo>
                  <a:pt x="35116" y="77978"/>
                </a:lnTo>
                <a:lnTo>
                  <a:pt x="35159" y="78028"/>
                </a:lnTo>
                <a:lnTo>
                  <a:pt x="35184" y="78069"/>
                </a:lnTo>
                <a:lnTo>
                  <a:pt x="35209" y="78093"/>
                </a:lnTo>
                <a:lnTo>
                  <a:pt x="35215" y="78099"/>
                </a:lnTo>
                <a:lnTo>
                  <a:pt x="35260" y="78124"/>
                </a:lnTo>
                <a:lnTo>
                  <a:pt x="35307" y="78146"/>
                </a:lnTo>
                <a:lnTo>
                  <a:pt x="35325" y="78168"/>
                </a:lnTo>
                <a:lnTo>
                  <a:pt x="35327" y="78168"/>
                </a:lnTo>
                <a:lnTo>
                  <a:pt x="35415" y="78191"/>
                </a:lnTo>
                <a:lnTo>
                  <a:pt x="35469" y="78212"/>
                </a:lnTo>
                <a:lnTo>
                  <a:pt x="35607" y="78303"/>
                </a:lnTo>
                <a:lnTo>
                  <a:pt x="35655" y="78383"/>
                </a:lnTo>
                <a:lnTo>
                  <a:pt x="35728" y="78466"/>
                </a:lnTo>
                <a:lnTo>
                  <a:pt x="35747" y="78489"/>
                </a:lnTo>
                <a:lnTo>
                  <a:pt x="35747" y="78489"/>
                </a:lnTo>
                <a:lnTo>
                  <a:pt x="35819" y="78470"/>
                </a:lnTo>
                <a:lnTo>
                  <a:pt x="35828" y="78474"/>
                </a:lnTo>
                <a:lnTo>
                  <a:pt x="35828" y="78474"/>
                </a:lnTo>
                <a:lnTo>
                  <a:pt x="35833" y="78476"/>
                </a:lnTo>
                <a:lnTo>
                  <a:pt x="35845" y="78478"/>
                </a:lnTo>
                <a:lnTo>
                  <a:pt x="35878" y="78480"/>
                </a:lnTo>
                <a:lnTo>
                  <a:pt x="35935" y="78490"/>
                </a:lnTo>
                <a:lnTo>
                  <a:pt x="35989" y="78500"/>
                </a:lnTo>
                <a:lnTo>
                  <a:pt x="35990" y="78500"/>
                </a:lnTo>
                <a:lnTo>
                  <a:pt x="36008" y="78500"/>
                </a:lnTo>
                <a:lnTo>
                  <a:pt x="36008" y="78500"/>
                </a:lnTo>
                <a:lnTo>
                  <a:pt x="36056" y="78500"/>
                </a:lnTo>
                <a:lnTo>
                  <a:pt x="36084" y="78494"/>
                </a:lnTo>
                <a:lnTo>
                  <a:pt x="36086" y="78494"/>
                </a:lnTo>
                <a:lnTo>
                  <a:pt x="36119" y="78489"/>
                </a:lnTo>
                <a:lnTo>
                  <a:pt x="36163" y="78487"/>
                </a:lnTo>
                <a:lnTo>
                  <a:pt x="36229" y="78482"/>
                </a:lnTo>
                <a:lnTo>
                  <a:pt x="36288" y="78480"/>
                </a:lnTo>
                <a:lnTo>
                  <a:pt x="36324" y="78477"/>
                </a:lnTo>
                <a:lnTo>
                  <a:pt x="36380" y="78472"/>
                </a:lnTo>
                <a:lnTo>
                  <a:pt x="36380" y="78472"/>
                </a:lnTo>
                <a:lnTo>
                  <a:pt x="36427" y="78481"/>
                </a:lnTo>
                <a:lnTo>
                  <a:pt x="36434" y="78481"/>
                </a:lnTo>
                <a:lnTo>
                  <a:pt x="36434" y="78481"/>
                </a:lnTo>
                <a:lnTo>
                  <a:pt x="36441" y="78481"/>
                </a:lnTo>
                <a:lnTo>
                  <a:pt x="36470" y="78482"/>
                </a:lnTo>
                <a:lnTo>
                  <a:pt x="36478" y="78483"/>
                </a:lnTo>
                <a:lnTo>
                  <a:pt x="36478" y="78483"/>
                </a:lnTo>
                <a:lnTo>
                  <a:pt x="36478" y="78483"/>
                </a:lnTo>
                <a:lnTo>
                  <a:pt x="36485" y="78484"/>
                </a:lnTo>
                <a:lnTo>
                  <a:pt x="36509" y="78492"/>
                </a:lnTo>
                <a:lnTo>
                  <a:pt x="36510" y="78493"/>
                </a:lnTo>
                <a:lnTo>
                  <a:pt x="36544" y="78507"/>
                </a:lnTo>
                <a:lnTo>
                  <a:pt x="36547" y="78508"/>
                </a:lnTo>
                <a:lnTo>
                  <a:pt x="36572" y="78510"/>
                </a:lnTo>
                <a:lnTo>
                  <a:pt x="36582" y="78511"/>
                </a:lnTo>
                <a:lnTo>
                  <a:pt x="36583" y="78511"/>
                </a:lnTo>
                <a:lnTo>
                  <a:pt x="36583" y="78511"/>
                </a:lnTo>
                <a:lnTo>
                  <a:pt x="36594" y="78512"/>
                </a:lnTo>
                <a:lnTo>
                  <a:pt x="36639" y="78520"/>
                </a:lnTo>
                <a:lnTo>
                  <a:pt x="36641" y="78521"/>
                </a:lnTo>
                <a:lnTo>
                  <a:pt x="36674" y="78529"/>
                </a:lnTo>
                <a:lnTo>
                  <a:pt x="36701" y="78533"/>
                </a:lnTo>
                <a:lnTo>
                  <a:pt x="36727" y="78540"/>
                </a:lnTo>
                <a:lnTo>
                  <a:pt x="36735" y="78542"/>
                </a:lnTo>
                <a:lnTo>
                  <a:pt x="36735" y="78542"/>
                </a:lnTo>
                <a:lnTo>
                  <a:pt x="36743" y="78543"/>
                </a:lnTo>
                <a:lnTo>
                  <a:pt x="36763" y="78549"/>
                </a:lnTo>
                <a:lnTo>
                  <a:pt x="36772" y="78555"/>
                </a:lnTo>
                <a:lnTo>
                  <a:pt x="36772" y="78555"/>
                </a:lnTo>
                <a:lnTo>
                  <a:pt x="36781" y="78561"/>
                </a:lnTo>
                <a:lnTo>
                  <a:pt x="36803" y="78575"/>
                </a:lnTo>
                <a:lnTo>
                  <a:pt x="36811" y="78577"/>
                </a:lnTo>
                <a:lnTo>
                  <a:pt x="36820" y="78578"/>
                </a:lnTo>
                <a:lnTo>
                  <a:pt x="36847" y="78582"/>
                </a:lnTo>
                <a:lnTo>
                  <a:pt x="36874" y="78589"/>
                </a:lnTo>
                <a:lnTo>
                  <a:pt x="36882" y="78591"/>
                </a:lnTo>
                <a:lnTo>
                  <a:pt x="36889" y="78593"/>
                </a:lnTo>
                <a:lnTo>
                  <a:pt x="36891" y="78593"/>
                </a:lnTo>
                <a:lnTo>
                  <a:pt x="36898" y="78595"/>
                </a:lnTo>
                <a:lnTo>
                  <a:pt x="36918" y="78601"/>
                </a:lnTo>
                <a:lnTo>
                  <a:pt x="36922" y="78602"/>
                </a:lnTo>
                <a:lnTo>
                  <a:pt x="36953" y="78609"/>
                </a:lnTo>
                <a:lnTo>
                  <a:pt x="36975" y="78622"/>
                </a:lnTo>
                <a:lnTo>
                  <a:pt x="37006" y="78637"/>
                </a:lnTo>
                <a:lnTo>
                  <a:pt x="37008" y="78639"/>
                </a:lnTo>
                <a:lnTo>
                  <a:pt x="37021" y="78651"/>
                </a:lnTo>
                <a:lnTo>
                  <a:pt x="37028" y="78659"/>
                </a:lnTo>
                <a:lnTo>
                  <a:pt x="37029" y="78660"/>
                </a:lnTo>
                <a:lnTo>
                  <a:pt x="37029" y="78660"/>
                </a:lnTo>
                <a:lnTo>
                  <a:pt x="37035" y="78668"/>
                </a:lnTo>
                <a:lnTo>
                  <a:pt x="37042" y="78678"/>
                </a:lnTo>
                <a:lnTo>
                  <a:pt x="37043" y="78680"/>
                </a:lnTo>
                <a:lnTo>
                  <a:pt x="37053" y="78705"/>
                </a:lnTo>
                <a:lnTo>
                  <a:pt x="37059" y="78712"/>
                </a:lnTo>
                <a:lnTo>
                  <a:pt x="37067" y="78722"/>
                </a:lnTo>
                <a:lnTo>
                  <a:pt x="37070" y="78725"/>
                </a:lnTo>
                <a:lnTo>
                  <a:pt x="37071" y="78727"/>
                </a:lnTo>
                <a:lnTo>
                  <a:pt x="37075" y="78731"/>
                </a:lnTo>
                <a:lnTo>
                  <a:pt x="37080" y="78736"/>
                </a:lnTo>
                <a:lnTo>
                  <a:pt x="37081" y="78737"/>
                </a:lnTo>
                <a:lnTo>
                  <a:pt x="37091" y="78747"/>
                </a:lnTo>
                <a:lnTo>
                  <a:pt x="37096" y="78754"/>
                </a:lnTo>
                <a:lnTo>
                  <a:pt x="37096" y="78755"/>
                </a:lnTo>
                <a:lnTo>
                  <a:pt x="37102" y="78763"/>
                </a:lnTo>
                <a:lnTo>
                  <a:pt x="37130" y="78784"/>
                </a:lnTo>
                <a:lnTo>
                  <a:pt x="37131" y="78785"/>
                </a:lnTo>
                <a:lnTo>
                  <a:pt x="37158" y="78798"/>
                </a:lnTo>
                <a:lnTo>
                  <a:pt x="37162" y="78803"/>
                </a:lnTo>
                <a:lnTo>
                  <a:pt x="37163" y="78805"/>
                </a:lnTo>
                <a:lnTo>
                  <a:pt x="37163" y="78805"/>
                </a:lnTo>
                <a:lnTo>
                  <a:pt x="37167" y="78816"/>
                </a:lnTo>
                <a:lnTo>
                  <a:pt x="37176" y="78829"/>
                </a:lnTo>
                <a:lnTo>
                  <a:pt x="37190" y="78838"/>
                </a:lnTo>
                <a:lnTo>
                  <a:pt x="37212" y="78850"/>
                </a:lnTo>
                <a:lnTo>
                  <a:pt x="37222" y="78846"/>
                </a:lnTo>
                <a:lnTo>
                  <a:pt x="37222" y="78846"/>
                </a:lnTo>
                <a:lnTo>
                  <a:pt x="37232" y="78842"/>
                </a:lnTo>
                <a:lnTo>
                  <a:pt x="37275" y="78840"/>
                </a:lnTo>
                <a:lnTo>
                  <a:pt x="37286" y="78847"/>
                </a:lnTo>
                <a:lnTo>
                  <a:pt x="37293" y="78858"/>
                </a:lnTo>
                <a:lnTo>
                  <a:pt x="37296" y="78872"/>
                </a:lnTo>
                <a:lnTo>
                  <a:pt x="37296" y="78872"/>
                </a:lnTo>
                <a:lnTo>
                  <a:pt x="37296" y="78903"/>
                </a:lnTo>
                <a:lnTo>
                  <a:pt x="37305" y="78906"/>
                </a:lnTo>
                <a:lnTo>
                  <a:pt x="37314" y="78910"/>
                </a:lnTo>
                <a:lnTo>
                  <a:pt x="37339" y="78901"/>
                </a:lnTo>
                <a:lnTo>
                  <a:pt x="37339" y="78901"/>
                </a:lnTo>
                <a:lnTo>
                  <a:pt x="37367" y="78899"/>
                </a:lnTo>
                <a:lnTo>
                  <a:pt x="37367" y="78899"/>
                </a:lnTo>
                <a:lnTo>
                  <a:pt x="37396" y="78923"/>
                </a:lnTo>
                <a:lnTo>
                  <a:pt x="37412" y="78952"/>
                </a:lnTo>
                <a:lnTo>
                  <a:pt x="37428" y="78960"/>
                </a:lnTo>
                <a:lnTo>
                  <a:pt x="37435" y="78963"/>
                </a:lnTo>
                <a:lnTo>
                  <a:pt x="37442" y="78966"/>
                </a:lnTo>
                <a:lnTo>
                  <a:pt x="37459" y="78991"/>
                </a:lnTo>
                <a:lnTo>
                  <a:pt x="37470" y="78998"/>
                </a:lnTo>
                <a:lnTo>
                  <a:pt x="37476" y="79003"/>
                </a:lnTo>
                <a:lnTo>
                  <a:pt x="37483" y="79006"/>
                </a:lnTo>
                <a:lnTo>
                  <a:pt x="37489" y="79010"/>
                </a:lnTo>
                <a:lnTo>
                  <a:pt x="37500" y="79018"/>
                </a:lnTo>
                <a:lnTo>
                  <a:pt x="37508" y="79023"/>
                </a:lnTo>
                <a:lnTo>
                  <a:pt x="37517" y="79029"/>
                </a:lnTo>
                <a:lnTo>
                  <a:pt x="37526" y="79034"/>
                </a:lnTo>
                <a:lnTo>
                  <a:pt x="37541" y="79054"/>
                </a:lnTo>
                <a:lnTo>
                  <a:pt x="37557" y="79082"/>
                </a:lnTo>
                <a:lnTo>
                  <a:pt x="37573" y="79094"/>
                </a:lnTo>
                <a:lnTo>
                  <a:pt x="37582" y="79106"/>
                </a:lnTo>
                <a:lnTo>
                  <a:pt x="37587" y="79122"/>
                </a:lnTo>
                <a:lnTo>
                  <a:pt x="37587" y="79153"/>
                </a:lnTo>
                <a:lnTo>
                  <a:pt x="37597" y="79185"/>
                </a:lnTo>
                <a:lnTo>
                  <a:pt x="37616" y="79210"/>
                </a:lnTo>
                <a:lnTo>
                  <a:pt x="37650" y="79227"/>
                </a:lnTo>
                <a:lnTo>
                  <a:pt x="37650" y="79227"/>
                </a:lnTo>
                <a:lnTo>
                  <a:pt x="37650" y="79227"/>
                </a:lnTo>
                <a:lnTo>
                  <a:pt x="37656" y="79221"/>
                </a:lnTo>
                <a:lnTo>
                  <a:pt x="37662" y="79216"/>
                </a:lnTo>
                <a:lnTo>
                  <a:pt x="37665" y="79207"/>
                </a:lnTo>
                <a:lnTo>
                  <a:pt x="37668" y="79198"/>
                </a:lnTo>
                <a:lnTo>
                  <a:pt x="37674" y="79194"/>
                </a:lnTo>
                <a:lnTo>
                  <a:pt x="37679" y="79189"/>
                </a:lnTo>
                <a:lnTo>
                  <a:pt x="37702" y="79161"/>
                </a:lnTo>
                <a:lnTo>
                  <a:pt x="37703" y="79159"/>
                </a:lnTo>
                <a:lnTo>
                  <a:pt x="37712" y="79148"/>
                </a:lnTo>
                <a:lnTo>
                  <a:pt x="37721" y="79140"/>
                </a:lnTo>
                <a:lnTo>
                  <a:pt x="37735" y="79132"/>
                </a:lnTo>
                <a:lnTo>
                  <a:pt x="37741" y="79128"/>
                </a:lnTo>
                <a:lnTo>
                  <a:pt x="37747" y="79123"/>
                </a:lnTo>
                <a:lnTo>
                  <a:pt x="37763" y="79110"/>
                </a:lnTo>
                <a:lnTo>
                  <a:pt x="37779" y="79096"/>
                </a:lnTo>
                <a:lnTo>
                  <a:pt x="37788" y="79092"/>
                </a:lnTo>
                <a:lnTo>
                  <a:pt x="37798" y="79088"/>
                </a:lnTo>
                <a:lnTo>
                  <a:pt x="37833" y="79061"/>
                </a:lnTo>
                <a:lnTo>
                  <a:pt x="37833" y="79060"/>
                </a:lnTo>
                <a:lnTo>
                  <a:pt x="37837" y="79055"/>
                </a:lnTo>
                <a:lnTo>
                  <a:pt x="37842" y="79048"/>
                </a:lnTo>
                <a:lnTo>
                  <a:pt x="37862" y="79038"/>
                </a:lnTo>
                <a:lnTo>
                  <a:pt x="37865" y="79038"/>
                </a:lnTo>
                <a:lnTo>
                  <a:pt x="37869" y="79037"/>
                </a:lnTo>
                <a:lnTo>
                  <a:pt x="37875" y="79032"/>
                </a:lnTo>
                <a:lnTo>
                  <a:pt x="37881" y="79028"/>
                </a:lnTo>
                <a:lnTo>
                  <a:pt x="37887" y="79023"/>
                </a:lnTo>
                <a:lnTo>
                  <a:pt x="37898" y="79019"/>
                </a:lnTo>
                <a:lnTo>
                  <a:pt x="37908" y="79015"/>
                </a:lnTo>
                <a:lnTo>
                  <a:pt x="37927" y="79002"/>
                </a:lnTo>
                <a:lnTo>
                  <a:pt x="37956" y="78991"/>
                </a:lnTo>
                <a:lnTo>
                  <a:pt x="37956" y="78991"/>
                </a:lnTo>
                <a:lnTo>
                  <a:pt x="37973" y="78992"/>
                </a:lnTo>
                <a:lnTo>
                  <a:pt x="37973" y="78992"/>
                </a:lnTo>
                <a:lnTo>
                  <a:pt x="37981" y="78992"/>
                </a:lnTo>
                <a:lnTo>
                  <a:pt x="37981" y="78992"/>
                </a:lnTo>
                <a:lnTo>
                  <a:pt x="37982" y="78992"/>
                </a:lnTo>
                <a:lnTo>
                  <a:pt x="37989" y="78992"/>
                </a:lnTo>
                <a:lnTo>
                  <a:pt x="38022" y="78983"/>
                </a:lnTo>
                <a:lnTo>
                  <a:pt x="38031" y="78980"/>
                </a:lnTo>
                <a:lnTo>
                  <a:pt x="38040" y="78978"/>
                </a:lnTo>
                <a:lnTo>
                  <a:pt x="38059" y="78974"/>
                </a:lnTo>
                <a:lnTo>
                  <a:pt x="38082" y="78963"/>
                </a:lnTo>
                <a:lnTo>
                  <a:pt x="38082" y="78963"/>
                </a:lnTo>
                <a:lnTo>
                  <a:pt x="38107" y="78963"/>
                </a:lnTo>
                <a:lnTo>
                  <a:pt x="38119" y="78962"/>
                </a:lnTo>
                <a:lnTo>
                  <a:pt x="38126" y="78961"/>
                </a:lnTo>
                <a:lnTo>
                  <a:pt x="38136" y="78960"/>
                </a:lnTo>
                <a:lnTo>
                  <a:pt x="38168" y="78959"/>
                </a:lnTo>
                <a:lnTo>
                  <a:pt x="38197" y="78953"/>
                </a:lnTo>
                <a:lnTo>
                  <a:pt x="38197" y="78953"/>
                </a:lnTo>
                <a:lnTo>
                  <a:pt x="38230" y="78956"/>
                </a:lnTo>
                <a:lnTo>
                  <a:pt x="38247" y="78959"/>
                </a:lnTo>
                <a:lnTo>
                  <a:pt x="38247" y="78959"/>
                </a:lnTo>
                <a:lnTo>
                  <a:pt x="38255" y="78959"/>
                </a:lnTo>
                <a:lnTo>
                  <a:pt x="38255" y="78959"/>
                </a:lnTo>
                <a:lnTo>
                  <a:pt x="38264" y="78959"/>
                </a:lnTo>
                <a:lnTo>
                  <a:pt x="38264" y="78959"/>
                </a:lnTo>
                <a:lnTo>
                  <a:pt x="38288" y="78959"/>
                </a:lnTo>
                <a:lnTo>
                  <a:pt x="38298" y="78962"/>
                </a:lnTo>
                <a:lnTo>
                  <a:pt x="38309" y="78964"/>
                </a:lnTo>
                <a:lnTo>
                  <a:pt x="38321" y="78966"/>
                </a:lnTo>
                <a:lnTo>
                  <a:pt x="38327" y="78967"/>
                </a:lnTo>
                <a:lnTo>
                  <a:pt x="38330" y="78968"/>
                </a:lnTo>
                <a:lnTo>
                  <a:pt x="38333" y="78969"/>
                </a:lnTo>
                <a:lnTo>
                  <a:pt x="38334" y="78969"/>
                </a:lnTo>
                <a:lnTo>
                  <a:pt x="38335" y="78969"/>
                </a:lnTo>
                <a:lnTo>
                  <a:pt x="38335" y="78969"/>
                </a:lnTo>
                <a:lnTo>
                  <a:pt x="38337" y="78969"/>
                </a:lnTo>
                <a:lnTo>
                  <a:pt x="38338" y="78969"/>
                </a:lnTo>
                <a:lnTo>
                  <a:pt x="38360" y="78974"/>
                </a:lnTo>
                <a:lnTo>
                  <a:pt x="38394" y="78981"/>
                </a:lnTo>
                <a:lnTo>
                  <a:pt x="38394" y="78981"/>
                </a:lnTo>
                <a:lnTo>
                  <a:pt x="38423" y="78973"/>
                </a:lnTo>
                <a:lnTo>
                  <a:pt x="38423" y="78973"/>
                </a:lnTo>
                <a:lnTo>
                  <a:pt x="38447" y="78982"/>
                </a:lnTo>
                <a:lnTo>
                  <a:pt x="38452" y="78984"/>
                </a:lnTo>
                <a:lnTo>
                  <a:pt x="38465" y="78991"/>
                </a:lnTo>
                <a:lnTo>
                  <a:pt x="38473" y="78992"/>
                </a:lnTo>
                <a:lnTo>
                  <a:pt x="38498" y="78993"/>
                </a:lnTo>
                <a:lnTo>
                  <a:pt x="38532" y="78997"/>
                </a:lnTo>
                <a:lnTo>
                  <a:pt x="38561" y="79007"/>
                </a:lnTo>
                <a:lnTo>
                  <a:pt x="38565" y="79011"/>
                </a:lnTo>
                <a:lnTo>
                  <a:pt x="38568" y="79015"/>
                </a:lnTo>
                <a:lnTo>
                  <a:pt x="38576" y="79017"/>
                </a:lnTo>
                <a:lnTo>
                  <a:pt x="38593" y="79021"/>
                </a:lnTo>
                <a:lnTo>
                  <a:pt x="38620" y="79031"/>
                </a:lnTo>
                <a:lnTo>
                  <a:pt x="38657" y="79044"/>
                </a:lnTo>
                <a:lnTo>
                  <a:pt x="38679" y="79062"/>
                </a:lnTo>
                <a:lnTo>
                  <a:pt x="38711" y="79085"/>
                </a:lnTo>
                <a:lnTo>
                  <a:pt x="38714" y="79086"/>
                </a:lnTo>
                <a:lnTo>
                  <a:pt x="38717" y="79087"/>
                </a:lnTo>
                <a:lnTo>
                  <a:pt x="38717" y="79087"/>
                </a:lnTo>
                <a:lnTo>
                  <a:pt x="38745" y="79087"/>
                </a:lnTo>
                <a:lnTo>
                  <a:pt x="38796" y="79093"/>
                </a:lnTo>
                <a:lnTo>
                  <a:pt x="38803" y="79102"/>
                </a:lnTo>
                <a:lnTo>
                  <a:pt x="38809" y="79110"/>
                </a:lnTo>
                <a:lnTo>
                  <a:pt x="38829" y="79119"/>
                </a:lnTo>
                <a:lnTo>
                  <a:pt x="38834" y="79121"/>
                </a:lnTo>
                <a:lnTo>
                  <a:pt x="38840" y="79124"/>
                </a:lnTo>
                <a:lnTo>
                  <a:pt x="38847" y="79130"/>
                </a:lnTo>
                <a:lnTo>
                  <a:pt x="38850" y="79132"/>
                </a:lnTo>
                <a:lnTo>
                  <a:pt x="38857" y="79136"/>
                </a:lnTo>
                <a:lnTo>
                  <a:pt x="38865" y="79141"/>
                </a:lnTo>
                <a:lnTo>
                  <a:pt x="38879" y="79148"/>
                </a:lnTo>
                <a:lnTo>
                  <a:pt x="38887" y="79152"/>
                </a:lnTo>
                <a:lnTo>
                  <a:pt x="38894" y="79156"/>
                </a:lnTo>
                <a:lnTo>
                  <a:pt x="38901" y="79159"/>
                </a:lnTo>
                <a:lnTo>
                  <a:pt x="38942" y="79166"/>
                </a:lnTo>
                <a:lnTo>
                  <a:pt x="38962" y="79173"/>
                </a:lnTo>
                <a:lnTo>
                  <a:pt x="38962" y="79173"/>
                </a:lnTo>
                <a:lnTo>
                  <a:pt x="38964" y="79173"/>
                </a:lnTo>
                <a:lnTo>
                  <a:pt x="38968" y="79172"/>
                </a:lnTo>
                <a:lnTo>
                  <a:pt x="38976" y="79169"/>
                </a:lnTo>
                <a:lnTo>
                  <a:pt x="38976" y="79169"/>
                </a:lnTo>
                <a:lnTo>
                  <a:pt x="39001" y="79177"/>
                </a:lnTo>
                <a:lnTo>
                  <a:pt x="39007" y="79179"/>
                </a:lnTo>
                <a:lnTo>
                  <a:pt x="39018" y="79180"/>
                </a:lnTo>
                <a:lnTo>
                  <a:pt x="39029" y="79182"/>
                </a:lnTo>
                <a:lnTo>
                  <a:pt x="39052" y="79189"/>
                </a:lnTo>
                <a:lnTo>
                  <a:pt x="39064" y="79193"/>
                </a:lnTo>
                <a:lnTo>
                  <a:pt x="39073" y="79196"/>
                </a:lnTo>
                <a:lnTo>
                  <a:pt x="39079" y="79197"/>
                </a:lnTo>
                <a:lnTo>
                  <a:pt x="39083" y="79198"/>
                </a:lnTo>
                <a:lnTo>
                  <a:pt x="39086" y="79199"/>
                </a:lnTo>
                <a:lnTo>
                  <a:pt x="39100" y="79204"/>
                </a:lnTo>
                <a:lnTo>
                  <a:pt x="39111" y="79206"/>
                </a:lnTo>
                <a:lnTo>
                  <a:pt x="39121" y="79208"/>
                </a:lnTo>
                <a:lnTo>
                  <a:pt x="39121" y="79208"/>
                </a:lnTo>
                <a:lnTo>
                  <a:pt x="39122" y="79208"/>
                </a:lnTo>
                <a:lnTo>
                  <a:pt x="39130" y="79213"/>
                </a:lnTo>
                <a:lnTo>
                  <a:pt x="39132" y="79213"/>
                </a:lnTo>
                <a:lnTo>
                  <a:pt x="39132" y="79214"/>
                </a:lnTo>
                <a:lnTo>
                  <a:pt x="39139" y="79216"/>
                </a:lnTo>
                <a:lnTo>
                  <a:pt x="39155" y="79218"/>
                </a:lnTo>
                <a:lnTo>
                  <a:pt x="39157" y="79219"/>
                </a:lnTo>
                <a:lnTo>
                  <a:pt x="39165" y="79220"/>
                </a:lnTo>
                <a:lnTo>
                  <a:pt x="39188" y="79229"/>
                </a:lnTo>
                <a:lnTo>
                  <a:pt x="39217" y="79233"/>
                </a:lnTo>
                <a:lnTo>
                  <a:pt x="39217" y="79233"/>
                </a:lnTo>
                <a:lnTo>
                  <a:pt x="39230" y="79233"/>
                </a:lnTo>
                <a:lnTo>
                  <a:pt x="39253" y="79237"/>
                </a:lnTo>
                <a:lnTo>
                  <a:pt x="39277" y="79239"/>
                </a:lnTo>
                <a:lnTo>
                  <a:pt x="39278" y="79239"/>
                </a:lnTo>
                <a:lnTo>
                  <a:pt x="39286" y="79239"/>
                </a:lnTo>
                <a:lnTo>
                  <a:pt x="39301" y="79244"/>
                </a:lnTo>
                <a:lnTo>
                  <a:pt x="39314" y="79248"/>
                </a:lnTo>
                <a:lnTo>
                  <a:pt x="39318" y="79249"/>
                </a:lnTo>
                <a:lnTo>
                  <a:pt x="39329" y="79252"/>
                </a:lnTo>
                <a:lnTo>
                  <a:pt x="39359" y="79262"/>
                </a:lnTo>
                <a:lnTo>
                  <a:pt x="39373" y="79267"/>
                </a:lnTo>
                <a:lnTo>
                  <a:pt x="39373" y="79267"/>
                </a:lnTo>
                <a:lnTo>
                  <a:pt x="39387" y="79267"/>
                </a:lnTo>
                <a:lnTo>
                  <a:pt x="39387" y="79267"/>
                </a:lnTo>
                <a:lnTo>
                  <a:pt x="39391" y="79267"/>
                </a:lnTo>
                <a:lnTo>
                  <a:pt x="39397" y="79270"/>
                </a:lnTo>
                <a:lnTo>
                  <a:pt x="39412" y="79272"/>
                </a:lnTo>
                <a:lnTo>
                  <a:pt x="39434" y="79274"/>
                </a:lnTo>
                <a:lnTo>
                  <a:pt x="40017" y="79354"/>
                </a:lnTo>
                <a:lnTo>
                  <a:pt x="40017" y="79354"/>
                </a:lnTo>
                <a:lnTo>
                  <a:pt x="40021" y="79347"/>
                </a:lnTo>
                <a:lnTo>
                  <a:pt x="40047" y="79286"/>
                </a:lnTo>
                <a:lnTo>
                  <a:pt x="39999" y="79243"/>
                </a:lnTo>
                <a:lnTo>
                  <a:pt x="39999" y="79161"/>
                </a:lnTo>
                <a:lnTo>
                  <a:pt x="40132" y="79065"/>
                </a:lnTo>
                <a:lnTo>
                  <a:pt x="40279" y="79033"/>
                </a:lnTo>
                <a:lnTo>
                  <a:pt x="40459" y="79055"/>
                </a:lnTo>
                <a:lnTo>
                  <a:pt x="40600" y="79060"/>
                </a:lnTo>
                <a:lnTo>
                  <a:pt x="40722" y="78981"/>
                </a:lnTo>
                <a:lnTo>
                  <a:pt x="40828" y="78780"/>
                </a:lnTo>
                <a:lnTo>
                  <a:pt x="41002" y="78666"/>
                </a:lnTo>
                <a:lnTo>
                  <a:pt x="41206" y="78459"/>
                </a:lnTo>
                <a:lnTo>
                  <a:pt x="41291" y="78407"/>
                </a:lnTo>
                <a:lnTo>
                  <a:pt x="41303" y="78400"/>
                </a:lnTo>
                <a:lnTo>
                  <a:pt x="41337" y="78379"/>
                </a:lnTo>
                <a:lnTo>
                  <a:pt x="41353" y="78369"/>
                </a:lnTo>
                <a:lnTo>
                  <a:pt x="41357" y="78369"/>
                </a:lnTo>
                <a:lnTo>
                  <a:pt x="41530" y="78347"/>
                </a:lnTo>
                <a:lnTo>
                  <a:pt x="41677" y="78347"/>
                </a:lnTo>
                <a:lnTo>
                  <a:pt x="41677" y="78348"/>
                </a:lnTo>
                <a:lnTo>
                  <a:pt x="41741" y="78425"/>
                </a:lnTo>
                <a:lnTo>
                  <a:pt x="41742" y="78425"/>
                </a:lnTo>
                <a:lnTo>
                  <a:pt x="41781" y="78402"/>
                </a:lnTo>
                <a:lnTo>
                  <a:pt x="41781" y="78403"/>
                </a:lnTo>
                <a:lnTo>
                  <a:pt x="41785" y="78408"/>
                </a:lnTo>
                <a:lnTo>
                  <a:pt x="41865" y="78494"/>
                </a:lnTo>
                <a:lnTo>
                  <a:pt x="41883" y="78512"/>
                </a:lnTo>
                <a:lnTo>
                  <a:pt x="41884" y="78512"/>
                </a:lnTo>
                <a:lnTo>
                  <a:pt x="42040" y="78556"/>
                </a:lnTo>
                <a:lnTo>
                  <a:pt x="42121" y="78580"/>
                </a:lnTo>
                <a:lnTo>
                  <a:pt x="42193" y="78593"/>
                </a:lnTo>
                <a:lnTo>
                  <a:pt x="42203" y="78593"/>
                </a:lnTo>
                <a:lnTo>
                  <a:pt x="42266" y="78527"/>
                </a:lnTo>
                <a:lnTo>
                  <a:pt x="42339" y="78467"/>
                </a:lnTo>
                <a:lnTo>
                  <a:pt x="42449" y="78385"/>
                </a:lnTo>
                <a:lnTo>
                  <a:pt x="42526" y="78358"/>
                </a:lnTo>
                <a:lnTo>
                  <a:pt x="42616" y="78343"/>
                </a:lnTo>
                <a:lnTo>
                  <a:pt x="42707" y="78340"/>
                </a:lnTo>
                <a:lnTo>
                  <a:pt x="42764" y="78327"/>
                </a:lnTo>
                <a:lnTo>
                  <a:pt x="42879" y="78312"/>
                </a:lnTo>
                <a:lnTo>
                  <a:pt x="42954" y="78315"/>
                </a:lnTo>
                <a:lnTo>
                  <a:pt x="43009" y="78338"/>
                </a:lnTo>
                <a:lnTo>
                  <a:pt x="43137" y="78380"/>
                </a:lnTo>
                <a:lnTo>
                  <a:pt x="43293" y="78414"/>
                </a:lnTo>
                <a:lnTo>
                  <a:pt x="43353" y="78435"/>
                </a:lnTo>
                <a:lnTo>
                  <a:pt x="43440" y="78463"/>
                </a:lnTo>
                <a:lnTo>
                  <a:pt x="43470" y="78512"/>
                </a:lnTo>
                <a:lnTo>
                  <a:pt x="43526" y="78606"/>
                </a:lnTo>
                <a:lnTo>
                  <a:pt x="43536" y="78616"/>
                </a:lnTo>
                <a:lnTo>
                  <a:pt x="43601" y="78641"/>
                </a:lnTo>
                <a:lnTo>
                  <a:pt x="43699" y="78650"/>
                </a:lnTo>
                <a:lnTo>
                  <a:pt x="43769" y="78629"/>
                </a:lnTo>
                <a:lnTo>
                  <a:pt x="43841" y="78611"/>
                </a:lnTo>
                <a:lnTo>
                  <a:pt x="43919" y="78603"/>
                </a:lnTo>
                <a:lnTo>
                  <a:pt x="44056" y="78603"/>
                </a:lnTo>
                <a:lnTo>
                  <a:pt x="44092" y="78600"/>
                </a:lnTo>
                <a:lnTo>
                  <a:pt x="44149" y="78571"/>
                </a:lnTo>
                <a:lnTo>
                  <a:pt x="44174" y="78540"/>
                </a:lnTo>
                <a:lnTo>
                  <a:pt x="44235" y="78465"/>
                </a:lnTo>
                <a:lnTo>
                  <a:pt x="44280" y="78445"/>
                </a:lnTo>
                <a:lnTo>
                  <a:pt x="44347" y="78432"/>
                </a:lnTo>
                <a:lnTo>
                  <a:pt x="44433" y="78421"/>
                </a:lnTo>
                <a:lnTo>
                  <a:pt x="44468" y="78393"/>
                </a:lnTo>
                <a:lnTo>
                  <a:pt x="44478" y="78374"/>
                </a:lnTo>
                <a:lnTo>
                  <a:pt x="44532" y="78343"/>
                </a:lnTo>
                <a:lnTo>
                  <a:pt x="44570" y="78315"/>
                </a:lnTo>
                <a:lnTo>
                  <a:pt x="44643" y="78296"/>
                </a:lnTo>
                <a:lnTo>
                  <a:pt x="44713" y="78289"/>
                </a:lnTo>
                <a:lnTo>
                  <a:pt x="44773" y="78336"/>
                </a:lnTo>
                <a:lnTo>
                  <a:pt x="44873" y="78440"/>
                </a:lnTo>
                <a:lnTo>
                  <a:pt x="44891" y="78452"/>
                </a:lnTo>
                <a:lnTo>
                  <a:pt x="44938" y="78556"/>
                </a:lnTo>
                <a:lnTo>
                  <a:pt x="44979" y="78595"/>
                </a:lnTo>
                <a:lnTo>
                  <a:pt x="45006" y="78605"/>
                </a:lnTo>
                <a:lnTo>
                  <a:pt x="45058" y="78615"/>
                </a:lnTo>
                <a:lnTo>
                  <a:pt x="45104" y="78597"/>
                </a:lnTo>
                <a:lnTo>
                  <a:pt x="45187" y="78575"/>
                </a:lnTo>
                <a:lnTo>
                  <a:pt x="45239" y="78556"/>
                </a:lnTo>
                <a:lnTo>
                  <a:pt x="45281" y="78533"/>
                </a:lnTo>
                <a:lnTo>
                  <a:pt x="45301" y="78522"/>
                </a:lnTo>
                <a:lnTo>
                  <a:pt x="45337" y="78512"/>
                </a:lnTo>
                <a:lnTo>
                  <a:pt x="45449" y="78458"/>
                </a:lnTo>
                <a:lnTo>
                  <a:pt x="45485" y="78432"/>
                </a:lnTo>
                <a:lnTo>
                  <a:pt x="45520" y="78361"/>
                </a:lnTo>
                <a:lnTo>
                  <a:pt x="45539" y="78340"/>
                </a:lnTo>
                <a:lnTo>
                  <a:pt x="45594" y="78321"/>
                </a:lnTo>
                <a:lnTo>
                  <a:pt x="45674" y="78299"/>
                </a:lnTo>
                <a:lnTo>
                  <a:pt x="45723" y="78284"/>
                </a:lnTo>
                <a:lnTo>
                  <a:pt x="45800" y="78249"/>
                </a:lnTo>
                <a:lnTo>
                  <a:pt x="45871" y="78221"/>
                </a:lnTo>
                <a:lnTo>
                  <a:pt x="45926" y="78188"/>
                </a:lnTo>
                <a:lnTo>
                  <a:pt x="46028" y="78173"/>
                </a:lnTo>
                <a:lnTo>
                  <a:pt x="46057" y="78167"/>
                </a:lnTo>
                <a:lnTo>
                  <a:pt x="46122" y="78152"/>
                </a:lnTo>
                <a:lnTo>
                  <a:pt x="46165" y="78135"/>
                </a:lnTo>
                <a:lnTo>
                  <a:pt x="46184" y="78130"/>
                </a:lnTo>
                <a:lnTo>
                  <a:pt x="46214" y="78112"/>
                </a:lnTo>
                <a:lnTo>
                  <a:pt x="46256" y="78087"/>
                </a:lnTo>
                <a:lnTo>
                  <a:pt x="46322" y="78066"/>
                </a:lnTo>
                <a:lnTo>
                  <a:pt x="46348" y="78061"/>
                </a:lnTo>
                <a:lnTo>
                  <a:pt x="46413" y="78053"/>
                </a:lnTo>
                <a:lnTo>
                  <a:pt x="46427" y="78051"/>
                </a:lnTo>
                <a:lnTo>
                  <a:pt x="46435" y="78041"/>
                </a:lnTo>
                <a:lnTo>
                  <a:pt x="46443" y="78030"/>
                </a:lnTo>
                <a:lnTo>
                  <a:pt x="46453" y="78016"/>
                </a:lnTo>
                <a:lnTo>
                  <a:pt x="46480" y="77969"/>
                </a:lnTo>
                <a:lnTo>
                  <a:pt x="46489" y="77969"/>
                </a:lnTo>
                <a:lnTo>
                  <a:pt x="46489" y="77969"/>
                </a:lnTo>
                <a:lnTo>
                  <a:pt x="46510" y="77969"/>
                </a:lnTo>
                <a:lnTo>
                  <a:pt x="46597" y="77969"/>
                </a:lnTo>
                <a:lnTo>
                  <a:pt x="46657" y="77971"/>
                </a:lnTo>
                <a:lnTo>
                  <a:pt x="46679" y="78040"/>
                </a:lnTo>
                <a:lnTo>
                  <a:pt x="46691" y="78078"/>
                </a:lnTo>
                <a:lnTo>
                  <a:pt x="46697" y="78098"/>
                </a:lnTo>
                <a:lnTo>
                  <a:pt x="46710" y="78136"/>
                </a:lnTo>
                <a:lnTo>
                  <a:pt x="46736" y="78194"/>
                </a:lnTo>
                <a:lnTo>
                  <a:pt x="46761" y="78267"/>
                </a:lnTo>
                <a:lnTo>
                  <a:pt x="46783" y="78362"/>
                </a:lnTo>
                <a:lnTo>
                  <a:pt x="46799" y="78417"/>
                </a:lnTo>
                <a:lnTo>
                  <a:pt x="46813" y="78477"/>
                </a:lnTo>
                <a:lnTo>
                  <a:pt x="46813" y="78481"/>
                </a:lnTo>
                <a:lnTo>
                  <a:pt x="46820" y="78519"/>
                </a:lnTo>
                <a:lnTo>
                  <a:pt x="46830" y="78553"/>
                </a:lnTo>
                <a:lnTo>
                  <a:pt x="46839" y="78575"/>
                </a:lnTo>
                <a:lnTo>
                  <a:pt x="46880" y="78674"/>
                </a:lnTo>
                <a:lnTo>
                  <a:pt x="46912" y="78748"/>
                </a:lnTo>
                <a:lnTo>
                  <a:pt x="46932" y="78793"/>
                </a:lnTo>
                <a:lnTo>
                  <a:pt x="46943" y="78854"/>
                </a:lnTo>
                <a:lnTo>
                  <a:pt x="46971" y="78898"/>
                </a:lnTo>
                <a:lnTo>
                  <a:pt x="46980" y="78909"/>
                </a:lnTo>
                <a:lnTo>
                  <a:pt x="47023" y="78952"/>
                </a:lnTo>
                <a:lnTo>
                  <a:pt x="47046" y="78975"/>
                </a:lnTo>
                <a:lnTo>
                  <a:pt x="47100" y="79005"/>
                </a:lnTo>
                <a:lnTo>
                  <a:pt x="47163" y="79048"/>
                </a:lnTo>
                <a:lnTo>
                  <a:pt x="47256" y="79113"/>
                </a:lnTo>
                <a:lnTo>
                  <a:pt x="47324" y="79163"/>
                </a:lnTo>
                <a:lnTo>
                  <a:pt x="47379" y="79193"/>
                </a:lnTo>
                <a:lnTo>
                  <a:pt x="47468" y="79227"/>
                </a:lnTo>
                <a:lnTo>
                  <a:pt x="47520" y="79242"/>
                </a:lnTo>
                <a:lnTo>
                  <a:pt x="47529" y="79245"/>
                </a:lnTo>
                <a:lnTo>
                  <a:pt x="47567" y="79244"/>
                </a:lnTo>
                <a:lnTo>
                  <a:pt x="47569" y="79244"/>
                </a:lnTo>
                <a:lnTo>
                  <a:pt x="47594" y="79244"/>
                </a:lnTo>
                <a:lnTo>
                  <a:pt x="47680" y="79227"/>
                </a:lnTo>
                <a:lnTo>
                  <a:pt x="47688" y="79225"/>
                </a:lnTo>
                <a:lnTo>
                  <a:pt x="47698" y="79225"/>
                </a:lnTo>
                <a:lnTo>
                  <a:pt x="47739" y="79225"/>
                </a:lnTo>
                <a:lnTo>
                  <a:pt x="47753" y="79225"/>
                </a:lnTo>
                <a:lnTo>
                  <a:pt x="47820" y="79247"/>
                </a:lnTo>
                <a:lnTo>
                  <a:pt x="47828" y="79250"/>
                </a:lnTo>
                <a:lnTo>
                  <a:pt x="47866" y="79254"/>
                </a:lnTo>
                <a:lnTo>
                  <a:pt x="47886" y="79256"/>
                </a:lnTo>
                <a:lnTo>
                  <a:pt x="47940" y="79274"/>
                </a:lnTo>
                <a:lnTo>
                  <a:pt x="47950" y="79277"/>
                </a:lnTo>
                <a:lnTo>
                  <a:pt x="47996" y="79293"/>
                </a:lnTo>
                <a:lnTo>
                  <a:pt x="48017" y="79292"/>
                </a:lnTo>
                <a:lnTo>
                  <a:pt x="48028" y="79292"/>
                </a:lnTo>
                <a:lnTo>
                  <a:pt x="48066" y="79290"/>
                </a:lnTo>
                <a:lnTo>
                  <a:pt x="48127" y="79298"/>
                </a:lnTo>
                <a:lnTo>
                  <a:pt x="48178" y="79306"/>
                </a:lnTo>
                <a:lnTo>
                  <a:pt x="48222" y="79313"/>
                </a:lnTo>
                <a:lnTo>
                  <a:pt x="48303" y="79326"/>
                </a:lnTo>
                <a:lnTo>
                  <a:pt x="48314" y="79328"/>
                </a:lnTo>
                <a:lnTo>
                  <a:pt x="48340" y="79332"/>
                </a:lnTo>
                <a:lnTo>
                  <a:pt x="48405" y="79349"/>
                </a:lnTo>
                <a:lnTo>
                  <a:pt x="48502" y="79382"/>
                </a:lnTo>
                <a:lnTo>
                  <a:pt x="48538" y="79394"/>
                </a:lnTo>
                <a:lnTo>
                  <a:pt x="48543" y="79407"/>
                </a:lnTo>
                <a:lnTo>
                  <a:pt x="48576" y="79494"/>
                </a:lnTo>
                <a:lnTo>
                  <a:pt x="48631" y="79556"/>
                </a:lnTo>
                <a:lnTo>
                  <a:pt x="48681" y="79587"/>
                </a:lnTo>
                <a:lnTo>
                  <a:pt x="48737" y="79633"/>
                </a:lnTo>
                <a:lnTo>
                  <a:pt x="48783" y="79674"/>
                </a:lnTo>
                <a:lnTo>
                  <a:pt x="48836" y="79723"/>
                </a:lnTo>
                <a:lnTo>
                  <a:pt x="48896" y="79774"/>
                </a:lnTo>
                <a:lnTo>
                  <a:pt x="48980" y="79825"/>
                </a:lnTo>
                <a:lnTo>
                  <a:pt x="49107" y="79929"/>
                </a:lnTo>
                <a:lnTo>
                  <a:pt x="49143" y="79966"/>
                </a:lnTo>
                <a:lnTo>
                  <a:pt x="49178" y="80036"/>
                </a:lnTo>
                <a:lnTo>
                  <a:pt x="49139" y="80123"/>
                </a:lnTo>
                <a:lnTo>
                  <a:pt x="49137" y="80129"/>
                </a:lnTo>
                <a:lnTo>
                  <a:pt x="49107" y="80184"/>
                </a:lnTo>
                <a:lnTo>
                  <a:pt x="49098" y="80239"/>
                </a:lnTo>
                <a:lnTo>
                  <a:pt x="49095" y="80345"/>
                </a:lnTo>
                <a:lnTo>
                  <a:pt x="49097" y="80411"/>
                </a:lnTo>
                <a:lnTo>
                  <a:pt x="49104" y="80443"/>
                </a:lnTo>
                <a:lnTo>
                  <a:pt x="49115" y="80493"/>
                </a:lnTo>
                <a:lnTo>
                  <a:pt x="49091" y="80581"/>
                </a:lnTo>
                <a:lnTo>
                  <a:pt x="49071" y="80622"/>
                </a:lnTo>
                <a:lnTo>
                  <a:pt x="49061" y="80644"/>
                </a:lnTo>
                <a:lnTo>
                  <a:pt x="49038" y="80711"/>
                </a:lnTo>
                <a:lnTo>
                  <a:pt x="49052" y="80751"/>
                </a:lnTo>
                <a:lnTo>
                  <a:pt x="49053" y="80755"/>
                </a:lnTo>
                <a:lnTo>
                  <a:pt x="49074" y="80782"/>
                </a:lnTo>
                <a:lnTo>
                  <a:pt x="49137" y="80830"/>
                </a:lnTo>
                <a:lnTo>
                  <a:pt x="49227" y="80863"/>
                </a:lnTo>
                <a:lnTo>
                  <a:pt x="49278" y="80887"/>
                </a:lnTo>
                <a:lnTo>
                  <a:pt x="49291" y="80909"/>
                </a:lnTo>
                <a:lnTo>
                  <a:pt x="49276" y="80948"/>
                </a:lnTo>
                <a:lnTo>
                  <a:pt x="49241" y="80980"/>
                </a:lnTo>
                <a:lnTo>
                  <a:pt x="49239" y="80984"/>
                </a:lnTo>
                <a:lnTo>
                  <a:pt x="49236" y="80989"/>
                </a:lnTo>
                <a:lnTo>
                  <a:pt x="49199" y="81012"/>
                </a:lnTo>
                <a:lnTo>
                  <a:pt x="49170" y="81032"/>
                </a:lnTo>
                <a:lnTo>
                  <a:pt x="49151" y="81057"/>
                </a:lnTo>
                <a:lnTo>
                  <a:pt x="49139" y="81071"/>
                </a:lnTo>
                <a:lnTo>
                  <a:pt x="49132" y="81088"/>
                </a:lnTo>
                <a:lnTo>
                  <a:pt x="49125" y="81104"/>
                </a:lnTo>
                <a:lnTo>
                  <a:pt x="49113" y="81131"/>
                </a:lnTo>
                <a:lnTo>
                  <a:pt x="49100" y="81156"/>
                </a:lnTo>
                <a:lnTo>
                  <a:pt x="49091" y="81169"/>
                </a:lnTo>
                <a:lnTo>
                  <a:pt x="49053" y="81197"/>
                </a:lnTo>
                <a:lnTo>
                  <a:pt x="49032" y="81212"/>
                </a:lnTo>
                <a:lnTo>
                  <a:pt x="48998" y="81236"/>
                </a:lnTo>
                <a:lnTo>
                  <a:pt x="48989" y="81243"/>
                </a:lnTo>
                <a:lnTo>
                  <a:pt x="48963" y="81270"/>
                </a:lnTo>
                <a:lnTo>
                  <a:pt x="48951" y="81288"/>
                </a:lnTo>
                <a:lnTo>
                  <a:pt x="48952" y="81292"/>
                </a:lnTo>
                <a:lnTo>
                  <a:pt x="48958" y="81329"/>
                </a:lnTo>
                <a:lnTo>
                  <a:pt x="48979" y="81355"/>
                </a:lnTo>
                <a:lnTo>
                  <a:pt x="48979" y="81355"/>
                </a:lnTo>
                <a:lnTo>
                  <a:pt x="49010" y="81366"/>
                </a:lnTo>
                <a:lnTo>
                  <a:pt x="49061" y="81358"/>
                </a:lnTo>
                <a:lnTo>
                  <a:pt x="49114" y="81334"/>
                </a:lnTo>
                <a:lnTo>
                  <a:pt x="49137" y="81334"/>
                </a:lnTo>
                <a:lnTo>
                  <a:pt x="49149" y="81335"/>
                </a:lnTo>
                <a:lnTo>
                  <a:pt x="49178" y="81342"/>
                </a:lnTo>
                <a:lnTo>
                  <a:pt x="49189" y="81345"/>
                </a:lnTo>
                <a:lnTo>
                  <a:pt x="49242" y="81344"/>
                </a:lnTo>
                <a:lnTo>
                  <a:pt x="49264" y="81332"/>
                </a:lnTo>
                <a:lnTo>
                  <a:pt x="49281" y="81321"/>
                </a:lnTo>
                <a:lnTo>
                  <a:pt x="49325" y="81279"/>
                </a:lnTo>
                <a:lnTo>
                  <a:pt x="49330" y="81274"/>
                </a:lnTo>
                <a:lnTo>
                  <a:pt x="49366" y="81241"/>
                </a:lnTo>
                <a:lnTo>
                  <a:pt x="49402" y="81211"/>
                </a:lnTo>
                <a:lnTo>
                  <a:pt x="49434" y="81184"/>
                </a:lnTo>
                <a:lnTo>
                  <a:pt x="49451" y="81151"/>
                </a:lnTo>
                <a:lnTo>
                  <a:pt x="49459" y="81142"/>
                </a:lnTo>
                <a:lnTo>
                  <a:pt x="49489" y="81115"/>
                </a:lnTo>
                <a:lnTo>
                  <a:pt x="49518" y="81089"/>
                </a:lnTo>
                <a:lnTo>
                  <a:pt x="49534" y="81081"/>
                </a:lnTo>
                <a:lnTo>
                  <a:pt x="49542" y="81076"/>
                </a:lnTo>
                <a:lnTo>
                  <a:pt x="49618" y="81035"/>
                </a:lnTo>
                <a:lnTo>
                  <a:pt x="49650" y="81031"/>
                </a:lnTo>
                <a:lnTo>
                  <a:pt x="49692" y="81025"/>
                </a:lnTo>
                <a:lnTo>
                  <a:pt x="49733" y="81015"/>
                </a:lnTo>
                <a:lnTo>
                  <a:pt x="49754" y="81009"/>
                </a:lnTo>
                <a:lnTo>
                  <a:pt x="49769" y="80997"/>
                </a:lnTo>
                <a:lnTo>
                  <a:pt x="49812" y="80969"/>
                </a:lnTo>
                <a:lnTo>
                  <a:pt x="49870" y="80925"/>
                </a:lnTo>
                <a:lnTo>
                  <a:pt x="49903" y="80906"/>
                </a:lnTo>
                <a:lnTo>
                  <a:pt x="49962" y="80871"/>
                </a:lnTo>
                <a:lnTo>
                  <a:pt x="50020" y="80832"/>
                </a:lnTo>
                <a:lnTo>
                  <a:pt x="50071" y="80805"/>
                </a:lnTo>
                <a:lnTo>
                  <a:pt x="50102" y="80787"/>
                </a:lnTo>
                <a:lnTo>
                  <a:pt x="50148" y="80754"/>
                </a:lnTo>
                <a:lnTo>
                  <a:pt x="50155" y="80749"/>
                </a:lnTo>
                <a:lnTo>
                  <a:pt x="50199" y="80727"/>
                </a:lnTo>
                <a:lnTo>
                  <a:pt x="50221" y="80717"/>
                </a:lnTo>
                <a:lnTo>
                  <a:pt x="50286" y="80708"/>
                </a:lnTo>
                <a:lnTo>
                  <a:pt x="50320" y="80702"/>
                </a:lnTo>
                <a:lnTo>
                  <a:pt x="50378" y="80687"/>
                </a:lnTo>
                <a:lnTo>
                  <a:pt x="50401" y="80683"/>
                </a:lnTo>
                <a:lnTo>
                  <a:pt x="50497" y="80677"/>
                </a:lnTo>
                <a:lnTo>
                  <a:pt x="50561" y="80679"/>
                </a:lnTo>
                <a:lnTo>
                  <a:pt x="50589" y="80674"/>
                </a:lnTo>
                <a:lnTo>
                  <a:pt x="50741" y="80642"/>
                </a:lnTo>
                <a:lnTo>
                  <a:pt x="50804" y="80634"/>
                </a:lnTo>
                <a:lnTo>
                  <a:pt x="50870" y="80625"/>
                </a:lnTo>
                <a:lnTo>
                  <a:pt x="50902" y="80622"/>
                </a:lnTo>
                <a:lnTo>
                  <a:pt x="50966" y="80612"/>
                </a:lnTo>
                <a:lnTo>
                  <a:pt x="51035" y="80599"/>
                </a:lnTo>
                <a:lnTo>
                  <a:pt x="51081" y="80604"/>
                </a:lnTo>
                <a:lnTo>
                  <a:pt x="51198" y="80621"/>
                </a:lnTo>
                <a:lnTo>
                  <a:pt x="51242" y="80623"/>
                </a:lnTo>
                <a:lnTo>
                  <a:pt x="51376" y="80639"/>
                </a:lnTo>
                <a:lnTo>
                  <a:pt x="51450" y="80642"/>
                </a:lnTo>
                <a:lnTo>
                  <a:pt x="51554" y="80664"/>
                </a:lnTo>
                <a:lnTo>
                  <a:pt x="51639" y="80676"/>
                </a:lnTo>
                <a:lnTo>
                  <a:pt x="51692" y="80684"/>
                </a:lnTo>
                <a:lnTo>
                  <a:pt x="51842" y="80707"/>
                </a:lnTo>
                <a:lnTo>
                  <a:pt x="51925" y="80727"/>
                </a:lnTo>
                <a:lnTo>
                  <a:pt x="51991" y="80737"/>
                </a:lnTo>
                <a:lnTo>
                  <a:pt x="52011" y="80736"/>
                </a:lnTo>
                <a:lnTo>
                  <a:pt x="52094" y="80717"/>
                </a:lnTo>
                <a:lnTo>
                  <a:pt x="52140" y="80695"/>
                </a:lnTo>
                <a:lnTo>
                  <a:pt x="52165" y="80681"/>
                </a:lnTo>
                <a:lnTo>
                  <a:pt x="52238" y="80670"/>
                </a:lnTo>
                <a:lnTo>
                  <a:pt x="52317" y="80644"/>
                </a:lnTo>
                <a:lnTo>
                  <a:pt x="52335" y="80638"/>
                </a:lnTo>
                <a:lnTo>
                  <a:pt x="52424" y="80608"/>
                </a:lnTo>
                <a:lnTo>
                  <a:pt x="52496" y="80585"/>
                </a:lnTo>
                <a:lnTo>
                  <a:pt x="52560" y="80573"/>
                </a:lnTo>
                <a:lnTo>
                  <a:pt x="52589" y="80578"/>
                </a:lnTo>
                <a:lnTo>
                  <a:pt x="52592" y="80578"/>
                </a:lnTo>
                <a:lnTo>
                  <a:pt x="52616" y="80582"/>
                </a:lnTo>
                <a:lnTo>
                  <a:pt x="52622" y="80583"/>
                </a:lnTo>
                <a:lnTo>
                  <a:pt x="52651" y="80592"/>
                </a:lnTo>
                <a:lnTo>
                  <a:pt x="52674" y="80595"/>
                </a:lnTo>
                <a:lnTo>
                  <a:pt x="52693" y="80597"/>
                </a:lnTo>
                <a:lnTo>
                  <a:pt x="52715" y="80599"/>
                </a:lnTo>
                <a:lnTo>
                  <a:pt x="52734" y="80602"/>
                </a:lnTo>
                <a:lnTo>
                  <a:pt x="52735" y="80602"/>
                </a:lnTo>
                <a:lnTo>
                  <a:pt x="52793" y="80618"/>
                </a:lnTo>
                <a:lnTo>
                  <a:pt x="52816" y="80611"/>
                </a:lnTo>
                <a:lnTo>
                  <a:pt x="52829" y="80607"/>
                </a:lnTo>
                <a:lnTo>
                  <a:pt x="52839" y="80603"/>
                </a:lnTo>
                <a:lnTo>
                  <a:pt x="52890" y="80585"/>
                </a:lnTo>
                <a:lnTo>
                  <a:pt x="52951" y="80562"/>
                </a:lnTo>
                <a:lnTo>
                  <a:pt x="52974" y="80559"/>
                </a:lnTo>
                <a:lnTo>
                  <a:pt x="53025" y="80579"/>
                </a:lnTo>
                <a:lnTo>
                  <a:pt x="53125" y="80619"/>
                </a:lnTo>
                <a:lnTo>
                  <a:pt x="53126" y="80620"/>
                </a:lnTo>
                <a:lnTo>
                  <a:pt x="53190" y="80651"/>
                </a:lnTo>
                <a:lnTo>
                  <a:pt x="53190" y="80651"/>
                </a:lnTo>
                <a:lnTo>
                  <a:pt x="53253" y="80663"/>
                </a:lnTo>
                <a:lnTo>
                  <a:pt x="53325" y="80662"/>
                </a:lnTo>
                <a:lnTo>
                  <a:pt x="53358" y="80660"/>
                </a:lnTo>
                <a:lnTo>
                  <a:pt x="53391" y="80653"/>
                </a:lnTo>
                <a:lnTo>
                  <a:pt x="53421" y="80644"/>
                </a:lnTo>
                <a:lnTo>
                  <a:pt x="53487" y="80611"/>
                </a:lnTo>
                <a:lnTo>
                  <a:pt x="53558" y="80573"/>
                </a:lnTo>
                <a:lnTo>
                  <a:pt x="53596" y="80553"/>
                </a:lnTo>
                <a:lnTo>
                  <a:pt x="53641" y="80534"/>
                </a:lnTo>
                <a:lnTo>
                  <a:pt x="53710" y="80518"/>
                </a:lnTo>
                <a:lnTo>
                  <a:pt x="53824" y="80491"/>
                </a:lnTo>
                <a:lnTo>
                  <a:pt x="53882" y="80481"/>
                </a:lnTo>
                <a:lnTo>
                  <a:pt x="53900" y="80478"/>
                </a:lnTo>
                <a:lnTo>
                  <a:pt x="53900" y="80478"/>
                </a:lnTo>
                <a:lnTo>
                  <a:pt x="53900" y="80478"/>
                </a:lnTo>
                <a:lnTo>
                  <a:pt x="53986" y="80479"/>
                </a:lnTo>
                <a:lnTo>
                  <a:pt x="54036" y="80488"/>
                </a:lnTo>
                <a:lnTo>
                  <a:pt x="54065" y="80493"/>
                </a:lnTo>
                <a:lnTo>
                  <a:pt x="54155" y="80522"/>
                </a:lnTo>
                <a:lnTo>
                  <a:pt x="54188" y="80521"/>
                </a:lnTo>
                <a:lnTo>
                  <a:pt x="54215" y="80515"/>
                </a:lnTo>
                <a:lnTo>
                  <a:pt x="54227" y="80511"/>
                </a:lnTo>
                <a:lnTo>
                  <a:pt x="54336" y="80452"/>
                </a:lnTo>
                <a:lnTo>
                  <a:pt x="54434" y="80387"/>
                </a:lnTo>
                <a:lnTo>
                  <a:pt x="54474" y="80369"/>
                </a:lnTo>
                <a:lnTo>
                  <a:pt x="54515" y="80371"/>
                </a:lnTo>
                <a:lnTo>
                  <a:pt x="54582" y="80390"/>
                </a:lnTo>
                <a:lnTo>
                  <a:pt x="54607" y="80398"/>
                </a:lnTo>
                <a:lnTo>
                  <a:pt x="54607" y="80398"/>
                </a:lnTo>
                <a:lnTo>
                  <a:pt x="54624" y="80409"/>
                </a:lnTo>
                <a:lnTo>
                  <a:pt x="54661" y="80433"/>
                </a:lnTo>
                <a:lnTo>
                  <a:pt x="54661" y="80433"/>
                </a:lnTo>
                <a:lnTo>
                  <a:pt x="54689" y="80441"/>
                </a:lnTo>
                <a:lnTo>
                  <a:pt x="54693" y="80411"/>
                </a:lnTo>
                <a:lnTo>
                  <a:pt x="54692" y="80369"/>
                </a:lnTo>
                <a:lnTo>
                  <a:pt x="54620" y="80192"/>
                </a:lnTo>
                <a:lnTo>
                  <a:pt x="54599" y="80146"/>
                </a:lnTo>
                <a:lnTo>
                  <a:pt x="54543" y="80044"/>
                </a:lnTo>
                <a:lnTo>
                  <a:pt x="54534" y="80021"/>
                </a:lnTo>
                <a:lnTo>
                  <a:pt x="54509" y="79988"/>
                </a:lnTo>
                <a:lnTo>
                  <a:pt x="54497" y="79971"/>
                </a:lnTo>
                <a:lnTo>
                  <a:pt x="54494" y="79953"/>
                </a:lnTo>
                <a:lnTo>
                  <a:pt x="54535" y="79885"/>
                </a:lnTo>
                <a:lnTo>
                  <a:pt x="54609" y="79808"/>
                </a:lnTo>
                <a:lnTo>
                  <a:pt x="54694" y="79709"/>
                </a:lnTo>
                <a:lnTo>
                  <a:pt x="54700" y="79675"/>
                </a:lnTo>
                <a:lnTo>
                  <a:pt x="54693" y="79609"/>
                </a:lnTo>
                <a:lnTo>
                  <a:pt x="54689" y="79588"/>
                </a:lnTo>
                <a:lnTo>
                  <a:pt x="54679" y="79525"/>
                </a:lnTo>
                <a:lnTo>
                  <a:pt x="54671" y="79447"/>
                </a:lnTo>
                <a:lnTo>
                  <a:pt x="54652" y="79397"/>
                </a:lnTo>
                <a:lnTo>
                  <a:pt x="54642" y="79362"/>
                </a:lnTo>
                <a:lnTo>
                  <a:pt x="54608" y="79282"/>
                </a:lnTo>
                <a:lnTo>
                  <a:pt x="54578" y="79199"/>
                </a:lnTo>
                <a:lnTo>
                  <a:pt x="54563" y="79155"/>
                </a:lnTo>
                <a:lnTo>
                  <a:pt x="54558" y="79071"/>
                </a:lnTo>
                <a:lnTo>
                  <a:pt x="54580" y="79001"/>
                </a:lnTo>
                <a:lnTo>
                  <a:pt x="54612" y="78937"/>
                </a:lnTo>
                <a:lnTo>
                  <a:pt x="54621" y="78920"/>
                </a:lnTo>
                <a:lnTo>
                  <a:pt x="54670" y="78865"/>
                </a:lnTo>
                <a:lnTo>
                  <a:pt x="54689" y="78827"/>
                </a:lnTo>
                <a:lnTo>
                  <a:pt x="54703" y="78795"/>
                </a:lnTo>
                <a:lnTo>
                  <a:pt x="54789" y="78716"/>
                </a:lnTo>
                <a:lnTo>
                  <a:pt x="54899" y="78630"/>
                </a:lnTo>
                <a:lnTo>
                  <a:pt x="55001" y="78640"/>
                </a:lnTo>
                <a:lnTo>
                  <a:pt x="55131" y="78654"/>
                </a:lnTo>
                <a:lnTo>
                  <a:pt x="55179" y="78607"/>
                </a:lnTo>
                <a:lnTo>
                  <a:pt x="55206" y="78548"/>
                </a:lnTo>
                <a:lnTo>
                  <a:pt x="55183" y="78476"/>
                </a:lnTo>
                <a:lnTo>
                  <a:pt x="55100" y="78351"/>
                </a:lnTo>
                <a:lnTo>
                  <a:pt x="55093" y="78337"/>
                </a:lnTo>
                <a:lnTo>
                  <a:pt x="55131" y="78282"/>
                </a:lnTo>
                <a:lnTo>
                  <a:pt x="55142" y="78272"/>
                </a:lnTo>
                <a:lnTo>
                  <a:pt x="55190" y="78226"/>
                </a:lnTo>
                <a:lnTo>
                  <a:pt x="55198" y="78217"/>
                </a:lnTo>
                <a:lnTo>
                  <a:pt x="55238" y="78156"/>
                </a:lnTo>
                <a:lnTo>
                  <a:pt x="55222" y="78063"/>
                </a:lnTo>
                <a:lnTo>
                  <a:pt x="55258" y="78004"/>
                </a:lnTo>
                <a:lnTo>
                  <a:pt x="55262" y="78001"/>
                </a:lnTo>
                <a:lnTo>
                  <a:pt x="55299" y="77971"/>
                </a:lnTo>
                <a:lnTo>
                  <a:pt x="55320" y="77954"/>
                </a:lnTo>
                <a:lnTo>
                  <a:pt x="55336" y="77900"/>
                </a:lnTo>
                <a:lnTo>
                  <a:pt x="55354" y="77873"/>
                </a:lnTo>
                <a:lnTo>
                  <a:pt x="55398" y="77883"/>
                </a:lnTo>
                <a:lnTo>
                  <a:pt x="55444" y="77891"/>
                </a:lnTo>
                <a:lnTo>
                  <a:pt x="55513" y="77862"/>
                </a:lnTo>
                <a:lnTo>
                  <a:pt x="55548" y="77845"/>
                </a:lnTo>
                <a:lnTo>
                  <a:pt x="55595" y="77813"/>
                </a:lnTo>
                <a:lnTo>
                  <a:pt x="55620" y="77797"/>
                </a:lnTo>
                <a:lnTo>
                  <a:pt x="55654" y="77730"/>
                </a:lnTo>
                <a:lnTo>
                  <a:pt x="55677" y="77653"/>
                </a:lnTo>
                <a:lnTo>
                  <a:pt x="55698" y="77601"/>
                </a:lnTo>
                <a:lnTo>
                  <a:pt x="55733" y="77520"/>
                </a:lnTo>
                <a:lnTo>
                  <a:pt x="55782" y="77490"/>
                </a:lnTo>
                <a:lnTo>
                  <a:pt x="55816" y="77467"/>
                </a:lnTo>
                <a:lnTo>
                  <a:pt x="55829" y="77456"/>
                </a:lnTo>
                <a:lnTo>
                  <a:pt x="55855" y="77437"/>
                </a:lnTo>
                <a:lnTo>
                  <a:pt x="55894" y="77403"/>
                </a:lnTo>
                <a:lnTo>
                  <a:pt x="55923" y="77359"/>
                </a:lnTo>
                <a:lnTo>
                  <a:pt x="55937" y="77339"/>
                </a:lnTo>
                <a:lnTo>
                  <a:pt x="55977" y="77191"/>
                </a:lnTo>
                <a:lnTo>
                  <a:pt x="55976" y="77167"/>
                </a:lnTo>
                <a:lnTo>
                  <a:pt x="56026" y="77066"/>
                </a:lnTo>
                <a:lnTo>
                  <a:pt x="56054" y="76994"/>
                </a:lnTo>
                <a:lnTo>
                  <a:pt x="56068" y="76962"/>
                </a:lnTo>
                <a:lnTo>
                  <a:pt x="56057" y="76901"/>
                </a:lnTo>
                <a:lnTo>
                  <a:pt x="56041" y="76866"/>
                </a:lnTo>
                <a:lnTo>
                  <a:pt x="56020" y="76820"/>
                </a:lnTo>
                <a:lnTo>
                  <a:pt x="55985" y="76770"/>
                </a:lnTo>
                <a:lnTo>
                  <a:pt x="55963" y="76736"/>
                </a:lnTo>
                <a:lnTo>
                  <a:pt x="55943" y="76705"/>
                </a:lnTo>
                <a:lnTo>
                  <a:pt x="55934" y="76689"/>
                </a:lnTo>
                <a:lnTo>
                  <a:pt x="55890" y="76639"/>
                </a:lnTo>
                <a:lnTo>
                  <a:pt x="55860" y="76599"/>
                </a:lnTo>
                <a:lnTo>
                  <a:pt x="55830" y="76563"/>
                </a:lnTo>
                <a:lnTo>
                  <a:pt x="55786" y="76513"/>
                </a:lnTo>
                <a:lnTo>
                  <a:pt x="55732" y="76454"/>
                </a:lnTo>
                <a:lnTo>
                  <a:pt x="55717" y="76437"/>
                </a:lnTo>
                <a:lnTo>
                  <a:pt x="55672" y="76373"/>
                </a:lnTo>
                <a:lnTo>
                  <a:pt x="55641" y="76300"/>
                </a:lnTo>
                <a:lnTo>
                  <a:pt x="55619" y="76242"/>
                </a:lnTo>
                <a:lnTo>
                  <a:pt x="55608" y="76210"/>
                </a:lnTo>
                <a:lnTo>
                  <a:pt x="55583" y="76141"/>
                </a:lnTo>
                <a:lnTo>
                  <a:pt x="55563" y="76099"/>
                </a:lnTo>
                <a:lnTo>
                  <a:pt x="55546" y="76065"/>
                </a:lnTo>
                <a:lnTo>
                  <a:pt x="55527" y="76038"/>
                </a:lnTo>
                <a:lnTo>
                  <a:pt x="55481" y="75964"/>
                </a:lnTo>
                <a:lnTo>
                  <a:pt x="55447" y="75904"/>
                </a:lnTo>
                <a:lnTo>
                  <a:pt x="55442" y="75894"/>
                </a:lnTo>
                <a:lnTo>
                  <a:pt x="55429" y="75869"/>
                </a:lnTo>
                <a:lnTo>
                  <a:pt x="55416" y="75850"/>
                </a:lnTo>
                <a:lnTo>
                  <a:pt x="55376" y="75802"/>
                </a:lnTo>
                <a:lnTo>
                  <a:pt x="55376" y="75802"/>
                </a:lnTo>
                <a:lnTo>
                  <a:pt x="55370" y="75772"/>
                </a:lnTo>
                <a:lnTo>
                  <a:pt x="55368" y="75763"/>
                </a:lnTo>
                <a:lnTo>
                  <a:pt x="55367" y="75763"/>
                </a:lnTo>
                <a:lnTo>
                  <a:pt x="55365" y="75755"/>
                </a:lnTo>
                <a:lnTo>
                  <a:pt x="55366" y="75706"/>
                </a:lnTo>
                <a:lnTo>
                  <a:pt x="55355" y="75679"/>
                </a:lnTo>
                <a:lnTo>
                  <a:pt x="55346" y="75645"/>
                </a:lnTo>
                <a:lnTo>
                  <a:pt x="55372" y="75612"/>
                </a:lnTo>
                <a:lnTo>
                  <a:pt x="55405" y="75585"/>
                </a:lnTo>
                <a:lnTo>
                  <a:pt x="55441" y="75561"/>
                </a:lnTo>
                <a:lnTo>
                  <a:pt x="55453" y="75551"/>
                </a:lnTo>
                <a:lnTo>
                  <a:pt x="55475" y="75526"/>
                </a:lnTo>
                <a:lnTo>
                  <a:pt x="55493" y="75505"/>
                </a:lnTo>
                <a:lnTo>
                  <a:pt x="55500" y="75476"/>
                </a:lnTo>
                <a:lnTo>
                  <a:pt x="55495" y="75371"/>
                </a:lnTo>
                <a:lnTo>
                  <a:pt x="55493" y="75338"/>
                </a:lnTo>
                <a:lnTo>
                  <a:pt x="55482" y="75305"/>
                </a:lnTo>
                <a:lnTo>
                  <a:pt x="55455" y="75270"/>
                </a:lnTo>
                <a:lnTo>
                  <a:pt x="55448" y="75233"/>
                </a:lnTo>
                <a:lnTo>
                  <a:pt x="55450" y="75185"/>
                </a:lnTo>
                <a:lnTo>
                  <a:pt x="55450" y="75172"/>
                </a:lnTo>
                <a:lnTo>
                  <a:pt x="55478" y="75112"/>
                </a:lnTo>
                <a:lnTo>
                  <a:pt x="55491" y="75091"/>
                </a:lnTo>
                <a:lnTo>
                  <a:pt x="55542" y="75013"/>
                </a:lnTo>
                <a:lnTo>
                  <a:pt x="55608" y="74967"/>
                </a:lnTo>
                <a:lnTo>
                  <a:pt x="55711" y="74908"/>
                </a:lnTo>
                <a:lnTo>
                  <a:pt x="55782" y="74870"/>
                </a:lnTo>
                <a:lnTo>
                  <a:pt x="55824" y="74845"/>
                </a:lnTo>
                <a:lnTo>
                  <a:pt x="55901" y="74810"/>
                </a:lnTo>
                <a:lnTo>
                  <a:pt x="55944" y="74807"/>
                </a:lnTo>
                <a:lnTo>
                  <a:pt x="55994" y="74803"/>
                </a:lnTo>
                <a:lnTo>
                  <a:pt x="56126" y="74735"/>
                </a:lnTo>
                <a:lnTo>
                  <a:pt x="56140" y="74729"/>
                </a:lnTo>
                <a:lnTo>
                  <a:pt x="56219" y="74716"/>
                </a:lnTo>
                <a:lnTo>
                  <a:pt x="56286" y="74738"/>
                </a:lnTo>
                <a:lnTo>
                  <a:pt x="56295" y="74742"/>
                </a:lnTo>
                <a:lnTo>
                  <a:pt x="56295" y="74742"/>
                </a:lnTo>
                <a:lnTo>
                  <a:pt x="56362" y="74799"/>
                </a:lnTo>
                <a:lnTo>
                  <a:pt x="56405" y="74861"/>
                </a:lnTo>
                <a:lnTo>
                  <a:pt x="56444" y="74920"/>
                </a:lnTo>
                <a:lnTo>
                  <a:pt x="56489" y="74985"/>
                </a:lnTo>
                <a:lnTo>
                  <a:pt x="56549" y="75061"/>
                </a:lnTo>
                <a:lnTo>
                  <a:pt x="56608" y="75102"/>
                </a:lnTo>
                <a:lnTo>
                  <a:pt x="56620" y="75113"/>
                </a:lnTo>
                <a:lnTo>
                  <a:pt x="56683" y="75170"/>
                </a:lnTo>
                <a:lnTo>
                  <a:pt x="56737" y="75217"/>
                </a:lnTo>
                <a:lnTo>
                  <a:pt x="56806" y="75287"/>
                </a:lnTo>
                <a:lnTo>
                  <a:pt x="56871" y="75360"/>
                </a:lnTo>
                <a:lnTo>
                  <a:pt x="56900" y="75394"/>
                </a:lnTo>
                <a:lnTo>
                  <a:pt x="56921" y="75426"/>
                </a:lnTo>
                <a:lnTo>
                  <a:pt x="56950" y="75468"/>
                </a:lnTo>
                <a:lnTo>
                  <a:pt x="56982" y="75502"/>
                </a:lnTo>
                <a:lnTo>
                  <a:pt x="57020" y="75545"/>
                </a:lnTo>
                <a:lnTo>
                  <a:pt x="57043" y="75573"/>
                </a:lnTo>
                <a:lnTo>
                  <a:pt x="57060" y="75592"/>
                </a:lnTo>
                <a:lnTo>
                  <a:pt x="57106" y="75626"/>
                </a:lnTo>
                <a:lnTo>
                  <a:pt x="57156" y="75665"/>
                </a:lnTo>
                <a:lnTo>
                  <a:pt x="57192" y="75691"/>
                </a:lnTo>
                <a:lnTo>
                  <a:pt x="57252" y="75726"/>
                </a:lnTo>
                <a:lnTo>
                  <a:pt x="57328" y="75771"/>
                </a:lnTo>
                <a:lnTo>
                  <a:pt x="57403" y="75809"/>
                </a:lnTo>
                <a:lnTo>
                  <a:pt x="57403" y="75809"/>
                </a:lnTo>
                <a:lnTo>
                  <a:pt x="57485" y="75822"/>
                </a:lnTo>
                <a:lnTo>
                  <a:pt x="57572" y="75822"/>
                </a:lnTo>
                <a:lnTo>
                  <a:pt x="57690" y="75825"/>
                </a:lnTo>
                <a:lnTo>
                  <a:pt x="57733" y="75824"/>
                </a:lnTo>
                <a:lnTo>
                  <a:pt x="57798" y="75816"/>
                </a:lnTo>
                <a:lnTo>
                  <a:pt x="57802" y="75815"/>
                </a:lnTo>
                <a:lnTo>
                  <a:pt x="57842" y="75785"/>
                </a:lnTo>
                <a:lnTo>
                  <a:pt x="57861" y="75758"/>
                </a:lnTo>
                <a:lnTo>
                  <a:pt x="57890" y="75715"/>
                </a:lnTo>
                <a:lnTo>
                  <a:pt x="57914" y="75696"/>
                </a:lnTo>
                <a:lnTo>
                  <a:pt x="57961" y="75652"/>
                </a:lnTo>
                <a:lnTo>
                  <a:pt x="57989" y="75621"/>
                </a:lnTo>
                <a:lnTo>
                  <a:pt x="58000" y="75610"/>
                </a:lnTo>
                <a:lnTo>
                  <a:pt x="58035" y="75585"/>
                </a:lnTo>
                <a:lnTo>
                  <a:pt x="58047" y="75577"/>
                </a:lnTo>
                <a:lnTo>
                  <a:pt x="58086" y="75541"/>
                </a:lnTo>
                <a:lnTo>
                  <a:pt x="58181" y="75451"/>
                </a:lnTo>
                <a:lnTo>
                  <a:pt x="58250" y="75387"/>
                </a:lnTo>
                <a:lnTo>
                  <a:pt x="58265" y="75374"/>
                </a:lnTo>
                <a:lnTo>
                  <a:pt x="58326" y="75339"/>
                </a:lnTo>
                <a:lnTo>
                  <a:pt x="58356" y="75326"/>
                </a:lnTo>
                <a:lnTo>
                  <a:pt x="58414" y="75332"/>
                </a:lnTo>
                <a:lnTo>
                  <a:pt x="58440" y="75338"/>
                </a:lnTo>
                <a:lnTo>
                  <a:pt x="58523" y="75361"/>
                </a:lnTo>
                <a:lnTo>
                  <a:pt x="58567" y="75378"/>
                </a:lnTo>
                <a:lnTo>
                  <a:pt x="58568" y="75378"/>
                </a:lnTo>
                <a:lnTo>
                  <a:pt x="58608" y="75401"/>
                </a:lnTo>
                <a:lnTo>
                  <a:pt x="58683" y="75462"/>
                </a:lnTo>
                <a:lnTo>
                  <a:pt x="58731" y="75504"/>
                </a:lnTo>
                <a:lnTo>
                  <a:pt x="58732" y="75505"/>
                </a:lnTo>
                <a:lnTo>
                  <a:pt x="58763" y="75515"/>
                </a:lnTo>
                <a:lnTo>
                  <a:pt x="58794" y="75528"/>
                </a:lnTo>
                <a:lnTo>
                  <a:pt x="58837" y="75523"/>
                </a:lnTo>
                <a:lnTo>
                  <a:pt x="58920" y="75498"/>
                </a:lnTo>
                <a:lnTo>
                  <a:pt x="58972" y="75483"/>
                </a:lnTo>
                <a:lnTo>
                  <a:pt x="59024" y="75470"/>
                </a:lnTo>
                <a:lnTo>
                  <a:pt x="59111" y="75440"/>
                </a:lnTo>
                <a:lnTo>
                  <a:pt x="59217" y="75406"/>
                </a:lnTo>
                <a:lnTo>
                  <a:pt x="59303" y="75377"/>
                </a:lnTo>
                <a:lnTo>
                  <a:pt x="59349" y="75358"/>
                </a:lnTo>
                <a:lnTo>
                  <a:pt x="59456" y="75324"/>
                </a:lnTo>
                <a:lnTo>
                  <a:pt x="59525" y="75308"/>
                </a:lnTo>
                <a:lnTo>
                  <a:pt x="59608" y="75288"/>
                </a:lnTo>
                <a:lnTo>
                  <a:pt x="59694" y="75266"/>
                </a:lnTo>
                <a:lnTo>
                  <a:pt x="59735" y="75257"/>
                </a:lnTo>
                <a:lnTo>
                  <a:pt x="59762" y="75253"/>
                </a:lnTo>
                <a:lnTo>
                  <a:pt x="59796" y="75230"/>
                </a:lnTo>
                <a:lnTo>
                  <a:pt x="59827" y="75199"/>
                </a:lnTo>
                <a:lnTo>
                  <a:pt x="59866" y="75154"/>
                </a:lnTo>
                <a:lnTo>
                  <a:pt x="59877" y="75131"/>
                </a:lnTo>
                <a:lnTo>
                  <a:pt x="59904" y="75082"/>
                </a:lnTo>
                <a:lnTo>
                  <a:pt x="59915" y="75057"/>
                </a:lnTo>
                <a:lnTo>
                  <a:pt x="59933" y="75042"/>
                </a:lnTo>
                <a:lnTo>
                  <a:pt x="59954" y="75024"/>
                </a:lnTo>
                <a:lnTo>
                  <a:pt x="59955" y="75025"/>
                </a:lnTo>
                <a:lnTo>
                  <a:pt x="60013" y="75081"/>
                </a:lnTo>
                <a:lnTo>
                  <a:pt x="60048" y="75115"/>
                </a:lnTo>
                <a:lnTo>
                  <a:pt x="60048" y="75115"/>
                </a:lnTo>
                <a:lnTo>
                  <a:pt x="60061" y="75120"/>
                </a:lnTo>
                <a:lnTo>
                  <a:pt x="60090" y="75130"/>
                </a:lnTo>
                <a:lnTo>
                  <a:pt x="60103" y="75134"/>
                </a:lnTo>
                <a:lnTo>
                  <a:pt x="60173" y="75131"/>
                </a:lnTo>
                <a:lnTo>
                  <a:pt x="60173" y="75131"/>
                </a:lnTo>
                <a:lnTo>
                  <a:pt x="60231" y="75173"/>
                </a:lnTo>
                <a:lnTo>
                  <a:pt x="60272" y="75206"/>
                </a:lnTo>
                <a:lnTo>
                  <a:pt x="60339" y="75242"/>
                </a:lnTo>
                <a:lnTo>
                  <a:pt x="60364" y="75258"/>
                </a:lnTo>
                <a:lnTo>
                  <a:pt x="60394" y="75275"/>
                </a:lnTo>
                <a:lnTo>
                  <a:pt x="60401" y="75283"/>
                </a:lnTo>
                <a:lnTo>
                  <a:pt x="60411" y="75341"/>
                </a:lnTo>
                <a:lnTo>
                  <a:pt x="60430" y="75386"/>
                </a:lnTo>
                <a:lnTo>
                  <a:pt x="60432" y="75388"/>
                </a:lnTo>
                <a:lnTo>
                  <a:pt x="60437" y="75399"/>
                </a:lnTo>
                <a:lnTo>
                  <a:pt x="60477" y="75444"/>
                </a:lnTo>
                <a:lnTo>
                  <a:pt x="60514" y="75471"/>
                </a:lnTo>
                <a:lnTo>
                  <a:pt x="60515" y="75471"/>
                </a:lnTo>
                <a:lnTo>
                  <a:pt x="60551" y="75487"/>
                </a:lnTo>
                <a:lnTo>
                  <a:pt x="60579" y="75505"/>
                </a:lnTo>
                <a:lnTo>
                  <a:pt x="60588" y="75512"/>
                </a:lnTo>
                <a:lnTo>
                  <a:pt x="60604" y="75522"/>
                </a:lnTo>
                <a:lnTo>
                  <a:pt x="60605" y="75522"/>
                </a:lnTo>
                <a:lnTo>
                  <a:pt x="60658" y="75526"/>
                </a:lnTo>
                <a:lnTo>
                  <a:pt x="60670" y="75523"/>
                </a:lnTo>
                <a:lnTo>
                  <a:pt x="60709" y="75508"/>
                </a:lnTo>
                <a:lnTo>
                  <a:pt x="60749" y="75488"/>
                </a:lnTo>
                <a:lnTo>
                  <a:pt x="60763" y="75480"/>
                </a:lnTo>
                <a:lnTo>
                  <a:pt x="60805" y="75465"/>
                </a:lnTo>
                <a:lnTo>
                  <a:pt x="60861" y="75439"/>
                </a:lnTo>
                <a:lnTo>
                  <a:pt x="60880" y="75430"/>
                </a:lnTo>
                <a:lnTo>
                  <a:pt x="60899" y="75420"/>
                </a:lnTo>
                <a:lnTo>
                  <a:pt x="60907" y="75414"/>
                </a:lnTo>
                <a:lnTo>
                  <a:pt x="60978" y="75382"/>
                </a:lnTo>
                <a:lnTo>
                  <a:pt x="61047" y="75342"/>
                </a:lnTo>
                <a:lnTo>
                  <a:pt x="61201" y="75267"/>
                </a:lnTo>
                <a:lnTo>
                  <a:pt x="61222" y="75256"/>
                </a:lnTo>
                <a:lnTo>
                  <a:pt x="61329" y="75275"/>
                </a:lnTo>
                <a:lnTo>
                  <a:pt x="61584" y="75342"/>
                </a:lnTo>
                <a:lnTo>
                  <a:pt x="61666" y="75337"/>
                </a:lnTo>
                <a:lnTo>
                  <a:pt x="61839" y="75216"/>
                </a:lnTo>
                <a:lnTo>
                  <a:pt x="61913" y="75058"/>
                </a:lnTo>
                <a:lnTo>
                  <a:pt x="62017" y="74889"/>
                </a:lnTo>
                <a:lnTo>
                  <a:pt x="62047" y="74798"/>
                </a:lnTo>
                <a:lnTo>
                  <a:pt x="62162" y="74574"/>
                </a:lnTo>
                <a:lnTo>
                  <a:pt x="62165" y="74540"/>
                </a:lnTo>
                <a:lnTo>
                  <a:pt x="62176" y="74400"/>
                </a:lnTo>
                <a:lnTo>
                  <a:pt x="62184" y="74319"/>
                </a:lnTo>
                <a:lnTo>
                  <a:pt x="62217" y="74258"/>
                </a:lnTo>
                <a:lnTo>
                  <a:pt x="62302" y="74150"/>
                </a:lnTo>
                <a:lnTo>
                  <a:pt x="62403" y="74004"/>
                </a:lnTo>
                <a:lnTo>
                  <a:pt x="62451" y="73886"/>
                </a:lnTo>
                <a:lnTo>
                  <a:pt x="62506" y="73704"/>
                </a:lnTo>
                <a:lnTo>
                  <a:pt x="62583" y="73441"/>
                </a:lnTo>
                <a:lnTo>
                  <a:pt x="62591" y="73394"/>
                </a:lnTo>
                <a:lnTo>
                  <a:pt x="62595" y="73326"/>
                </a:lnTo>
                <a:lnTo>
                  <a:pt x="62582" y="73176"/>
                </a:lnTo>
                <a:lnTo>
                  <a:pt x="62587" y="73138"/>
                </a:lnTo>
                <a:lnTo>
                  <a:pt x="62614" y="73123"/>
                </a:lnTo>
                <a:lnTo>
                  <a:pt x="62713" y="73094"/>
                </a:lnTo>
                <a:lnTo>
                  <a:pt x="62786" y="73066"/>
                </a:lnTo>
                <a:lnTo>
                  <a:pt x="62839" y="73027"/>
                </a:lnTo>
                <a:lnTo>
                  <a:pt x="62860" y="72999"/>
                </a:lnTo>
                <a:lnTo>
                  <a:pt x="62928" y="72904"/>
                </a:lnTo>
                <a:lnTo>
                  <a:pt x="62990" y="72788"/>
                </a:lnTo>
                <a:lnTo>
                  <a:pt x="63045" y="72616"/>
                </a:lnTo>
                <a:lnTo>
                  <a:pt x="63117" y="72394"/>
                </a:lnTo>
                <a:lnTo>
                  <a:pt x="63153" y="72300"/>
                </a:lnTo>
                <a:lnTo>
                  <a:pt x="63274" y="72124"/>
                </a:lnTo>
                <a:lnTo>
                  <a:pt x="63315" y="72062"/>
                </a:lnTo>
                <a:lnTo>
                  <a:pt x="63327" y="72007"/>
                </a:lnTo>
                <a:lnTo>
                  <a:pt x="63420" y="71843"/>
                </a:lnTo>
                <a:lnTo>
                  <a:pt x="63442" y="71808"/>
                </a:lnTo>
                <a:lnTo>
                  <a:pt x="63482" y="71760"/>
                </a:lnTo>
                <a:lnTo>
                  <a:pt x="63504" y="71630"/>
                </a:lnTo>
                <a:lnTo>
                  <a:pt x="63556" y="71548"/>
                </a:lnTo>
                <a:lnTo>
                  <a:pt x="63624" y="71433"/>
                </a:lnTo>
                <a:lnTo>
                  <a:pt x="63659" y="71328"/>
                </a:lnTo>
                <a:lnTo>
                  <a:pt x="63727" y="71052"/>
                </a:lnTo>
                <a:lnTo>
                  <a:pt x="63759" y="71064"/>
                </a:lnTo>
                <a:lnTo>
                  <a:pt x="63845" y="71139"/>
                </a:lnTo>
                <a:lnTo>
                  <a:pt x="63986" y="71198"/>
                </a:lnTo>
                <a:lnTo>
                  <a:pt x="64044" y="71210"/>
                </a:lnTo>
                <a:lnTo>
                  <a:pt x="64093" y="71211"/>
                </a:lnTo>
                <a:lnTo>
                  <a:pt x="64156" y="71291"/>
                </a:lnTo>
                <a:lnTo>
                  <a:pt x="64184" y="71336"/>
                </a:lnTo>
                <a:lnTo>
                  <a:pt x="64185" y="71337"/>
                </a:lnTo>
                <a:lnTo>
                  <a:pt x="64264" y="71427"/>
                </a:lnTo>
                <a:lnTo>
                  <a:pt x="64316" y="71476"/>
                </a:lnTo>
                <a:lnTo>
                  <a:pt x="64377" y="71542"/>
                </a:lnTo>
                <a:lnTo>
                  <a:pt x="64501" y="71605"/>
                </a:lnTo>
                <a:lnTo>
                  <a:pt x="64549" y="71607"/>
                </a:lnTo>
                <a:lnTo>
                  <a:pt x="64596" y="71602"/>
                </a:lnTo>
                <a:lnTo>
                  <a:pt x="64666" y="71595"/>
                </a:lnTo>
                <a:lnTo>
                  <a:pt x="64727" y="71579"/>
                </a:lnTo>
                <a:lnTo>
                  <a:pt x="64786" y="71571"/>
                </a:lnTo>
                <a:lnTo>
                  <a:pt x="64853" y="71540"/>
                </a:lnTo>
                <a:lnTo>
                  <a:pt x="64973" y="71496"/>
                </a:lnTo>
                <a:lnTo>
                  <a:pt x="65034" y="71564"/>
                </a:lnTo>
                <a:lnTo>
                  <a:pt x="65085" y="71646"/>
                </a:lnTo>
                <a:lnTo>
                  <a:pt x="64974" y="71743"/>
                </a:lnTo>
                <a:lnTo>
                  <a:pt x="64970" y="71746"/>
                </a:lnTo>
                <a:lnTo>
                  <a:pt x="64923" y="71799"/>
                </a:lnTo>
                <a:lnTo>
                  <a:pt x="64843" y="71859"/>
                </a:lnTo>
                <a:lnTo>
                  <a:pt x="64814" y="71886"/>
                </a:lnTo>
                <a:lnTo>
                  <a:pt x="64773" y="71951"/>
                </a:lnTo>
                <a:lnTo>
                  <a:pt x="64729" y="71997"/>
                </a:lnTo>
                <a:lnTo>
                  <a:pt x="64686" y="72090"/>
                </a:lnTo>
                <a:lnTo>
                  <a:pt x="64644" y="72183"/>
                </a:lnTo>
                <a:lnTo>
                  <a:pt x="64644" y="72318"/>
                </a:lnTo>
                <a:lnTo>
                  <a:pt x="64648" y="72449"/>
                </a:lnTo>
                <a:lnTo>
                  <a:pt x="64657" y="72478"/>
                </a:lnTo>
                <a:lnTo>
                  <a:pt x="64670" y="72517"/>
                </a:lnTo>
                <a:lnTo>
                  <a:pt x="64694" y="72576"/>
                </a:lnTo>
                <a:lnTo>
                  <a:pt x="64718" y="72635"/>
                </a:lnTo>
                <a:lnTo>
                  <a:pt x="64796" y="72742"/>
                </a:lnTo>
                <a:lnTo>
                  <a:pt x="64823" y="72804"/>
                </a:lnTo>
                <a:lnTo>
                  <a:pt x="64843" y="72861"/>
                </a:lnTo>
                <a:lnTo>
                  <a:pt x="64815" y="72959"/>
                </a:lnTo>
                <a:lnTo>
                  <a:pt x="64829" y="72987"/>
                </a:lnTo>
                <a:lnTo>
                  <a:pt x="64985" y="73047"/>
                </a:lnTo>
                <a:lnTo>
                  <a:pt x="65095" y="73089"/>
                </a:lnTo>
                <a:lnTo>
                  <a:pt x="65284" y="73162"/>
                </a:lnTo>
                <a:lnTo>
                  <a:pt x="65378" y="73212"/>
                </a:lnTo>
                <a:lnTo>
                  <a:pt x="65425" y="73253"/>
                </a:lnTo>
                <a:lnTo>
                  <a:pt x="65517" y="73297"/>
                </a:lnTo>
                <a:lnTo>
                  <a:pt x="65689" y="73398"/>
                </a:lnTo>
                <a:lnTo>
                  <a:pt x="65718" y="73419"/>
                </a:lnTo>
                <a:lnTo>
                  <a:pt x="65730" y="73451"/>
                </a:lnTo>
                <a:lnTo>
                  <a:pt x="65746" y="73490"/>
                </a:lnTo>
                <a:lnTo>
                  <a:pt x="65778" y="73524"/>
                </a:lnTo>
                <a:lnTo>
                  <a:pt x="65858" y="73652"/>
                </a:lnTo>
                <a:lnTo>
                  <a:pt x="65928" y="73856"/>
                </a:lnTo>
                <a:lnTo>
                  <a:pt x="65932" y="73885"/>
                </a:lnTo>
                <a:lnTo>
                  <a:pt x="65954" y="73934"/>
                </a:lnTo>
                <a:lnTo>
                  <a:pt x="66021" y="73961"/>
                </a:lnTo>
                <a:lnTo>
                  <a:pt x="66089" y="73956"/>
                </a:lnTo>
                <a:lnTo>
                  <a:pt x="66254" y="73930"/>
                </a:lnTo>
                <a:lnTo>
                  <a:pt x="66376" y="73909"/>
                </a:lnTo>
                <a:lnTo>
                  <a:pt x="66427" y="73902"/>
                </a:lnTo>
                <a:lnTo>
                  <a:pt x="66458" y="73910"/>
                </a:lnTo>
                <a:lnTo>
                  <a:pt x="66492" y="73937"/>
                </a:lnTo>
                <a:lnTo>
                  <a:pt x="66542" y="73945"/>
                </a:lnTo>
                <a:lnTo>
                  <a:pt x="66562" y="73952"/>
                </a:lnTo>
                <a:lnTo>
                  <a:pt x="66636" y="73949"/>
                </a:lnTo>
                <a:lnTo>
                  <a:pt x="66731" y="73937"/>
                </a:lnTo>
                <a:lnTo>
                  <a:pt x="66768" y="73932"/>
                </a:lnTo>
                <a:lnTo>
                  <a:pt x="66843" y="73905"/>
                </a:lnTo>
                <a:lnTo>
                  <a:pt x="66850" y="73902"/>
                </a:lnTo>
                <a:lnTo>
                  <a:pt x="66901" y="73886"/>
                </a:lnTo>
                <a:lnTo>
                  <a:pt x="66968" y="73877"/>
                </a:lnTo>
                <a:lnTo>
                  <a:pt x="67013" y="73851"/>
                </a:lnTo>
                <a:lnTo>
                  <a:pt x="67005" y="73826"/>
                </a:lnTo>
                <a:lnTo>
                  <a:pt x="66958" y="73766"/>
                </a:lnTo>
                <a:lnTo>
                  <a:pt x="66857" y="73620"/>
                </a:lnTo>
                <a:lnTo>
                  <a:pt x="66781" y="73526"/>
                </a:lnTo>
                <a:lnTo>
                  <a:pt x="66770" y="73505"/>
                </a:lnTo>
                <a:lnTo>
                  <a:pt x="66747" y="73421"/>
                </a:lnTo>
                <a:lnTo>
                  <a:pt x="66735" y="73379"/>
                </a:lnTo>
                <a:lnTo>
                  <a:pt x="66718" y="73315"/>
                </a:lnTo>
                <a:lnTo>
                  <a:pt x="66694" y="73279"/>
                </a:lnTo>
                <a:lnTo>
                  <a:pt x="66651" y="73225"/>
                </a:lnTo>
                <a:lnTo>
                  <a:pt x="66635" y="73201"/>
                </a:lnTo>
                <a:lnTo>
                  <a:pt x="66639" y="73172"/>
                </a:lnTo>
                <a:lnTo>
                  <a:pt x="66681" y="73118"/>
                </a:lnTo>
                <a:lnTo>
                  <a:pt x="66791" y="73006"/>
                </a:lnTo>
                <a:lnTo>
                  <a:pt x="66860" y="72896"/>
                </a:lnTo>
                <a:lnTo>
                  <a:pt x="66899" y="72841"/>
                </a:lnTo>
                <a:lnTo>
                  <a:pt x="67113" y="72710"/>
                </a:lnTo>
                <a:lnTo>
                  <a:pt x="67142" y="72698"/>
                </a:lnTo>
                <a:lnTo>
                  <a:pt x="67166" y="72694"/>
                </a:lnTo>
                <a:lnTo>
                  <a:pt x="67247" y="72705"/>
                </a:lnTo>
                <a:lnTo>
                  <a:pt x="67316" y="72717"/>
                </a:lnTo>
                <a:lnTo>
                  <a:pt x="67419" y="72729"/>
                </a:lnTo>
                <a:lnTo>
                  <a:pt x="67479" y="72725"/>
                </a:lnTo>
                <a:lnTo>
                  <a:pt x="67530" y="72719"/>
                </a:lnTo>
                <a:lnTo>
                  <a:pt x="67609" y="72729"/>
                </a:lnTo>
                <a:lnTo>
                  <a:pt x="67694" y="72774"/>
                </a:lnTo>
                <a:lnTo>
                  <a:pt x="67783" y="72796"/>
                </a:lnTo>
                <a:lnTo>
                  <a:pt x="67846" y="72800"/>
                </a:lnTo>
                <a:lnTo>
                  <a:pt x="67886" y="72793"/>
                </a:lnTo>
                <a:lnTo>
                  <a:pt x="67978" y="72785"/>
                </a:lnTo>
                <a:lnTo>
                  <a:pt x="68091" y="72775"/>
                </a:lnTo>
                <a:lnTo>
                  <a:pt x="68213" y="72755"/>
                </a:lnTo>
                <a:lnTo>
                  <a:pt x="68321" y="72726"/>
                </a:lnTo>
                <a:lnTo>
                  <a:pt x="68331" y="72723"/>
                </a:lnTo>
                <a:lnTo>
                  <a:pt x="68353" y="72714"/>
                </a:lnTo>
                <a:lnTo>
                  <a:pt x="68371" y="72707"/>
                </a:lnTo>
                <a:lnTo>
                  <a:pt x="68397" y="72687"/>
                </a:lnTo>
                <a:lnTo>
                  <a:pt x="68402" y="72589"/>
                </a:lnTo>
                <a:lnTo>
                  <a:pt x="68416" y="72425"/>
                </a:lnTo>
                <a:lnTo>
                  <a:pt x="68420" y="72346"/>
                </a:lnTo>
                <a:lnTo>
                  <a:pt x="68422" y="72320"/>
                </a:lnTo>
                <a:lnTo>
                  <a:pt x="68435" y="72264"/>
                </a:lnTo>
                <a:lnTo>
                  <a:pt x="68471" y="72192"/>
                </a:lnTo>
                <a:lnTo>
                  <a:pt x="68490" y="72155"/>
                </a:lnTo>
                <a:lnTo>
                  <a:pt x="68545" y="72041"/>
                </a:lnTo>
                <a:lnTo>
                  <a:pt x="68561" y="72006"/>
                </a:lnTo>
                <a:lnTo>
                  <a:pt x="68597" y="71978"/>
                </a:lnTo>
                <a:lnTo>
                  <a:pt x="68608" y="71969"/>
                </a:lnTo>
                <a:lnTo>
                  <a:pt x="68770" y="71874"/>
                </a:lnTo>
                <a:lnTo>
                  <a:pt x="68850" y="71835"/>
                </a:lnTo>
                <a:lnTo>
                  <a:pt x="68901" y="71853"/>
                </a:lnTo>
                <a:lnTo>
                  <a:pt x="68931" y="71878"/>
                </a:lnTo>
                <a:lnTo>
                  <a:pt x="69049" y="71936"/>
                </a:lnTo>
                <a:lnTo>
                  <a:pt x="69141" y="71971"/>
                </a:lnTo>
                <a:lnTo>
                  <a:pt x="69205" y="71999"/>
                </a:lnTo>
                <a:lnTo>
                  <a:pt x="69245" y="71977"/>
                </a:lnTo>
                <a:lnTo>
                  <a:pt x="69286" y="71951"/>
                </a:lnTo>
                <a:lnTo>
                  <a:pt x="69319" y="71932"/>
                </a:lnTo>
                <a:lnTo>
                  <a:pt x="69345" y="71927"/>
                </a:lnTo>
                <a:lnTo>
                  <a:pt x="69371" y="71934"/>
                </a:lnTo>
                <a:lnTo>
                  <a:pt x="69433" y="72005"/>
                </a:lnTo>
                <a:lnTo>
                  <a:pt x="69466" y="72034"/>
                </a:lnTo>
                <a:lnTo>
                  <a:pt x="69466" y="72034"/>
                </a:lnTo>
                <a:lnTo>
                  <a:pt x="69466" y="72034"/>
                </a:lnTo>
                <a:lnTo>
                  <a:pt x="69505" y="72070"/>
                </a:lnTo>
                <a:lnTo>
                  <a:pt x="69566" y="72137"/>
                </a:lnTo>
                <a:lnTo>
                  <a:pt x="69632" y="72200"/>
                </a:lnTo>
                <a:lnTo>
                  <a:pt x="69675" y="72239"/>
                </a:lnTo>
                <a:lnTo>
                  <a:pt x="69695" y="72266"/>
                </a:lnTo>
                <a:lnTo>
                  <a:pt x="69724" y="72311"/>
                </a:lnTo>
                <a:lnTo>
                  <a:pt x="69749" y="72350"/>
                </a:lnTo>
                <a:lnTo>
                  <a:pt x="69774" y="72406"/>
                </a:lnTo>
                <a:lnTo>
                  <a:pt x="70144" y="72527"/>
                </a:lnTo>
                <a:lnTo>
                  <a:pt x="70208" y="72508"/>
                </a:lnTo>
                <a:lnTo>
                  <a:pt x="70324" y="72462"/>
                </a:lnTo>
                <a:lnTo>
                  <a:pt x="70374" y="72432"/>
                </a:lnTo>
                <a:lnTo>
                  <a:pt x="70621" y="72291"/>
                </a:lnTo>
                <a:lnTo>
                  <a:pt x="70656" y="72263"/>
                </a:lnTo>
                <a:lnTo>
                  <a:pt x="70715" y="72209"/>
                </a:lnTo>
                <a:lnTo>
                  <a:pt x="70735" y="72188"/>
                </a:lnTo>
                <a:lnTo>
                  <a:pt x="70773" y="72153"/>
                </a:lnTo>
                <a:lnTo>
                  <a:pt x="70799" y="72110"/>
                </a:lnTo>
                <a:lnTo>
                  <a:pt x="70809" y="72053"/>
                </a:lnTo>
                <a:lnTo>
                  <a:pt x="70841" y="71998"/>
                </a:lnTo>
                <a:lnTo>
                  <a:pt x="70899" y="71939"/>
                </a:lnTo>
                <a:lnTo>
                  <a:pt x="70977" y="71832"/>
                </a:lnTo>
                <a:lnTo>
                  <a:pt x="70991" y="71812"/>
                </a:lnTo>
                <a:lnTo>
                  <a:pt x="71059" y="71693"/>
                </a:lnTo>
                <a:lnTo>
                  <a:pt x="71092" y="71686"/>
                </a:lnTo>
                <a:lnTo>
                  <a:pt x="71143" y="71661"/>
                </a:lnTo>
                <a:lnTo>
                  <a:pt x="71211" y="71630"/>
                </a:lnTo>
                <a:lnTo>
                  <a:pt x="71243" y="71625"/>
                </a:lnTo>
                <a:lnTo>
                  <a:pt x="71327" y="71658"/>
                </a:lnTo>
                <a:lnTo>
                  <a:pt x="71398" y="71696"/>
                </a:lnTo>
                <a:lnTo>
                  <a:pt x="71427" y="71721"/>
                </a:lnTo>
                <a:lnTo>
                  <a:pt x="71484" y="71740"/>
                </a:lnTo>
                <a:lnTo>
                  <a:pt x="71524" y="71753"/>
                </a:lnTo>
                <a:lnTo>
                  <a:pt x="71612" y="71769"/>
                </a:lnTo>
                <a:lnTo>
                  <a:pt x="71613" y="71769"/>
                </a:lnTo>
                <a:lnTo>
                  <a:pt x="71721" y="71808"/>
                </a:lnTo>
                <a:lnTo>
                  <a:pt x="71809" y="71868"/>
                </a:lnTo>
                <a:lnTo>
                  <a:pt x="71836" y="71886"/>
                </a:lnTo>
                <a:lnTo>
                  <a:pt x="71949" y="71961"/>
                </a:lnTo>
                <a:lnTo>
                  <a:pt x="72024" y="72011"/>
                </a:lnTo>
                <a:lnTo>
                  <a:pt x="72065" y="72038"/>
                </a:lnTo>
                <a:lnTo>
                  <a:pt x="72131" y="72097"/>
                </a:lnTo>
                <a:lnTo>
                  <a:pt x="72172" y="72101"/>
                </a:lnTo>
                <a:lnTo>
                  <a:pt x="72234" y="72082"/>
                </a:lnTo>
                <a:lnTo>
                  <a:pt x="72277" y="72069"/>
                </a:lnTo>
                <a:lnTo>
                  <a:pt x="72342" y="72072"/>
                </a:lnTo>
                <a:lnTo>
                  <a:pt x="72353" y="72075"/>
                </a:lnTo>
                <a:lnTo>
                  <a:pt x="72353" y="72075"/>
                </a:lnTo>
                <a:lnTo>
                  <a:pt x="72408" y="72089"/>
                </a:lnTo>
                <a:lnTo>
                  <a:pt x="72438" y="72085"/>
                </a:lnTo>
                <a:lnTo>
                  <a:pt x="72513" y="72039"/>
                </a:lnTo>
                <a:lnTo>
                  <a:pt x="72572" y="71988"/>
                </a:lnTo>
                <a:lnTo>
                  <a:pt x="72575" y="71985"/>
                </a:lnTo>
                <a:lnTo>
                  <a:pt x="72589" y="71966"/>
                </a:lnTo>
                <a:lnTo>
                  <a:pt x="72621" y="71947"/>
                </a:lnTo>
                <a:lnTo>
                  <a:pt x="72671" y="71928"/>
                </a:lnTo>
                <a:lnTo>
                  <a:pt x="72698" y="71918"/>
                </a:lnTo>
                <a:lnTo>
                  <a:pt x="72817" y="71886"/>
                </a:lnTo>
                <a:lnTo>
                  <a:pt x="72883" y="71874"/>
                </a:lnTo>
                <a:lnTo>
                  <a:pt x="72967" y="71880"/>
                </a:lnTo>
                <a:lnTo>
                  <a:pt x="73008" y="71888"/>
                </a:lnTo>
                <a:lnTo>
                  <a:pt x="73035" y="71898"/>
                </a:lnTo>
                <a:lnTo>
                  <a:pt x="73079" y="71914"/>
                </a:lnTo>
                <a:lnTo>
                  <a:pt x="73119" y="71932"/>
                </a:lnTo>
                <a:lnTo>
                  <a:pt x="73161" y="71966"/>
                </a:lnTo>
                <a:lnTo>
                  <a:pt x="73198" y="71978"/>
                </a:lnTo>
                <a:lnTo>
                  <a:pt x="73242" y="71973"/>
                </a:lnTo>
                <a:lnTo>
                  <a:pt x="73323" y="71908"/>
                </a:lnTo>
                <a:lnTo>
                  <a:pt x="73383" y="71852"/>
                </a:lnTo>
                <a:lnTo>
                  <a:pt x="73415" y="71827"/>
                </a:lnTo>
                <a:lnTo>
                  <a:pt x="73453" y="71781"/>
                </a:lnTo>
                <a:lnTo>
                  <a:pt x="73472" y="71757"/>
                </a:lnTo>
                <a:lnTo>
                  <a:pt x="73520" y="71729"/>
                </a:lnTo>
                <a:lnTo>
                  <a:pt x="73548" y="71718"/>
                </a:lnTo>
                <a:lnTo>
                  <a:pt x="73629" y="71646"/>
                </a:lnTo>
                <a:lnTo>
                  <a:pt x="73675" y="71586"/>
                </a:lnTo>
                <a:lnTo>
                  <a:pt x="73715" y="71523"/>
                </a:lnTo>
                <a:lnTo>
                  <a:pt x="73727" y="71513"/>
                </a:lnTo>
                <a:lnTo>
                  <a:pt x="73746" y="71497"/>
                </a:lnTo>
                <a:lnTo>
                  <a:pt x="73782" y="71484"/>
                </a:lnTo>
                <a:lnTo>
                  <a:pt x="73842" y="71463"/>
                </a:lnTo>
                <a:lnTo>
                  <a:pt x="73889" y="71444"/>
                </a:lnTo>
                <a:lnTo>
                  <a:pt x="73983" y="71413"/>
                </a:lnTo>
                <a:lnTo>
                  <a:pt x="74049" y="71389"/>
                </a:lnTo>
                <a:lnTo>
                  <a:pt x="74053" y="71388"/>
                </a:lnTo>
                <a:lnTo>
                  <a:pt x="74071" y="71372"/>
                </a:lnTo>
                <a:lnTo>
                  <a:pt x="74100" y="71337"/>
                </a:lnTo>
                <a:lnTo>
                  <a:pt x="74117" y="71315"/>
                </a:lnTo>
                <a:lnTo>
                  <a:pt x="74117" y="71315"/>
                </a:lnTo>
                <a:lnTo>
                  <a:pt x="74125" y="71305"/>
                </a:lnTo>
                <a:lnTo>
                  <a:pt x="74197" y="71147"/>
                </a:lnTo>
                <a:lnTo>
                  <a:pt x="74238" y="71044"/>
                </a:lnTo>
                <a:lnTo>
                  <a:pt x="74245" y="70997"/>
                </a:lnTo>
                <a:lnTo>
                  <a:pt x="74248" y="70986"/>
                </a:lnTo>
                <a:lnTo>
                  <a:pt x="74244" y="70979"/>
                </a:lnTo>
                <a:lnTo>
                  <a:pt x="74237" y="70962"/>
                </a:lnTo>
                <a:lnTo>
                  <a:pt x="74226" y="70941"/>
                </a:lnTo>
                <a:lnTo>
                  <a:pt x="74185" y="70907"/>
                </a:lnTo>
                <a:lnTo>
                  <a:pt x="74164" y="70883"/>
                </a:lnTo>
                <a:lnTo>
                  <a:pt x="74157" y="70874"/>
                </a:lnTo>
                <a:lnTo>
                  <a:pt x="74159" y="70847"/>
                </a:lnTo>
                <a:lnTo>
                  <a:pt x="74173" y="70811"/>
                </a:lnTo>
                <a:lnTo>
                  <a:pt x="74196" y="70764"/>
                </a:lnTo>
                <a:lnTo>
                  <a:pt x="74207" y="70736"/>
                </a:lnTo>
                <a:lnTo>
                  <a:pt x="74208" y="70732"/>
                </a:lnTo>
                <a:lnTo>
                  <a:pt x="74227" y="70684"/>
                </a:lnTo>
                <a:lnTo>
                  <a:pt x="74241" y="70672"/>
                </a:lnTo>
                <a:lnTo>
                  <a:pt x="74263" y="70653"/>
                </a:lnTo>
                <a:lnTo>
                  <a:pt x="74349" y="70606"/>
                </a:lnTo>
                <a:lnTo>
                  <a:pt x="74384" y="70589"/>
                </a:lnTo>
                <a:lnTo>
                  <a:pt x="74401" y="70576"/>
                </a:lnTo>
                <a:lnTo>
                  <a:pt x="74415" y="70522"/>
                </a:lnTo>
                <a:lnTo>
                  <a:pt x="74418" y="70471"/>
                </a:lnTo>
                <a:lnTo>
                  <a:pt x="74427" y="70435"/>
                </a:lnTo>
                <a:lnTo>
                  <a:pt x="74449" y="70406"/>
                </a:lnTo>
                <a:lnTo>
                  <a:pt x="74470" y="70367"/>
                </a:lnTo>
                <a:lnTo>
                  <a:pt x="74507" y="70352"/>
                </a:lnTo>
                <a:lnTo>
                  <a:pt x="74534" y="70351"/>
                </a:lnTo>
                <a:lnTo>
                  <a:pt x="74606" y="70364"/>
                </a:lnTo>
                <a:lnTo>
                  <a:pt x="74688" y="70396"/>
                </a:lnTo>
                <a:lnTo>
                  <a:pt x="74788" y="70463"/>
                </a:lnTo>
                <a:lnTo>
                  <a:pt x="74867" y="70519"/>
                </a:lnTo>
                <a:lnTo>
                  <a:pt x="74906" y="70539"/>
                </a:lnTo>
                <a:lnTo>
                  <a:pt x="74967" y="70546"/>
                </a:lnTo>
                <a:lnTo>
                  <a:pt x="75026" y="70534"/>
                </a:lnTo>
                <a:lnTo>
                  <a:pt x="75070" y="70501"/>
                </a:lnTo>
                <a:lnTo>
                  <a:pt x="75103" y="70451"/>
                </a:lnTo>
                <a:lnTo>
                  <a:pt x="75113" y="70418"/>
                </a:lnTo>
                <a:lnTo>
                  <a:pt x="75121" y="70394"/>
                </a:lnTo>
                <a:lnTo>
                  <a:pt x="75154" y="70329"/>
                </a:lnTo>
                <a:lnTo>
                  <a:pt x="75195" y="70299"/>
                </a:lnTo>
                <a:lnTo>
                  <a:pt x="75243" y="70266"/>
                </a:lnTo>
                <a:lnTo>
                  <a:pt x="75278" y="70248"/>
                </a:lnTo>
                <a:lnTo>
                  <a:pt x="75295" y="70225"/>
                </a:lnTo>
                <a:lnTo>
                  <a:pt x="75315" y="70178"/>
                </a:lnTo>
                <a:lnTo>
                  <a:pt x="75333" y="70149"/>
                </a:lnTo>
                <a:lnTo>
                  <a:pt x="75369" y="70110"/>
                </a:lnTo>
                <a:lnTo>
                  <a:pt x="75413" y="70080"/>
                </a:lnTo>
                <a:lnTo>
                  <a:pt x="75480" y="70071"/>
                </a:lnTo>
                <a:lnTo>
                  <a:pt x="75540" y="70060"/>
                </a:lnTo>
                <a:lnTo>
                  <a:pt x="75589" y="70054"/>
                </a:lnTo>
                <a:lnTo>
                  <a:pt x="75648" y="70044"/>
                </a:lnTo>
                <a:lnTo>
                  <a:pt x="75698" y="70038"/>
                </a:lnTo>
                <a:lnTo>
                  <a:pt x="75715" y="70000"/>
                </a:lnTo>
                <a:lnTo>
                  <a:pt x="75715" y="69951"/>
                </a:lnTo>
                <a:lnTo>
                  <a:pt x="75687" y="69865"/>
                </a:lnTo>
                <a:lnTo>
                  <a:pt x="75684" y="69853"/>
                </a:lnTo>
                <a:lnTo>
                  <a:pt x="75677" y="69812"/>
                </a:lnTo>
                <a:lnTo>
                  <a:pt x="75683" y="69787"/>
                </a:lnTo>
                <a:lnTo>
                  <a:pt x="75689" y="69772"/>
                </a:lnTo>
                <a:lnTo>
                  <a:pt x="75695" y="69759"/>
                </a:lnTo>
                <a:lnTo>
                  <a:pt x="75714" y="69738"/>
                </a:lnTo>
                <a:lnTo>
                  <a:pt x="75755" y="69730"/>
                </a:lnTo>
                <a:lnTo>
                  <a:pt x="75811" y="69725"/>
                </a:lnTo>
                <a:lnTo>
                  <a:pt x="75851" y="69711"/>
                </a:lnTo>
                <a:lnTo>
                  <a:pt x="75892" y="69676"/>
                </a:lnTo>
                <a:lnTo>
                  <a:pt x="75915" y="69646"/>
                </a:lnTo>
                <a:lnTo>
                  <a:pt x="76000" y="69486"/>
                </a:lnTo>
                <a:lnTo>
                  <a:pt x="76036" y="69425"/>
                </a:lnTo>
                <a:lnTo>
                  <a:pt x="76085" y="69361"/>
                </a:lnTo>
                <a:lnTo>
                  <a:pt x="76109" y="69335"/>
                </a:lnTo>
                <a:lnTo>
                  <a:pt x="76129" y="69322"/>
                </a:lnTo>
                <a:lnTo>
                  <a:pt x="76142" y="69304"/>
                </a:lnTo>
                <a:lnTo>
                  <a:pt x="76162" y="69231"/>
                </a:lnTo>
                <a:lnTo>
                  <a:pt x="76169" y="69180"/>
                </a:lnTo>
                <a:lnTo>
                  <a:pt x="76196" y="69132"/>
                </a:lnTo>
                <a:lnTo>
                  <a:pt x="76235" y="69090"/>
                </a:lnTo>
                <a:lnTo>
                  <a:pt x="76264" y="69071"/>
                </a:lnTo>
                <a:lnTo>
                  <a:pt x="76281" y="69060"/>
                </a:lnTo>
                <a:lnTo>
                  <a:pt x="76325" y="69013"/>
                </a:lnTo>
                <a:lnTo>
                  <a:pt x="76375" y="68925"/>
                </a:lnTo>
                <a:lnTo>
                  <a:pt x="76420" y="68858"/>
                </a:lnTo>
                <a:lnTo>
                  <a:pt x="76444" y="68824"/>
                </a:lnTo>
                <a:lnTo>
                  <a:pt x="76507" y="68761"/>
                </a:lnTo>
                <a:lnTo>
                  <a:pt x="76553" y="68723"/>
                </a:lnTo>
                <a:lnTo>
                  <a:pt x="76616" y="68696"/>
                </a:lnTo>
                <a:lnTo>
                  <a:pt x="76664" y="68656"/>
                </a:lnTo>
                <a:lnTo>
                  <a:pt x="76666" y="68654"/>
                </a:lnTo>
                <a:lnTo>
                  <a:pt x="76676" y="68644"/>
                </a:lnTo>
                <a:lnTo>
                  <a:pt x="76686" y="68633"/>
                </a:lnTo>
                <a:lnTo>
                  <a:pt x="76698" y="68615"/>
                </a:lnTo>
                <a:lnTo>
                  <a:pt x="76699" y="68606"/>
                </a:lnTo>
                <a:lnTo>
                  <a:pt x="76700" y="68598"/>
                </a:lnTo>
                <a:lnTo>
                  <a:pt x="76706" y="68549"/>
                </a:lnTo>
                <a:lnTo>
                  <a:pt x="76709" y="68459"/>
                </a:lnTo>
                <a:lnTo>
                  <a:pt x="76753" y="68380"/>
                </a:lnTo>
                <a:lnTo>
                  <a:pt x="76790" y="68308"/>
                </a:lnTo>
                <a:lnTo>
                  <a:pt x="76799" y="68261"/>
                </a:lnTo>
                <a:lnTo>
                  <a:pt x="76806" y="68230"/>
                </a:lnTo>
                <a:lnTo>
                  <a:pt x="76840" y="68163"/>
                </a:lnTo>
                <a:lnTo>
                  <a:pt x="76869" y="68129"/>
                </a:lnTo>
                <a:lnTo>
                  <a:pt x="76891" y="68116"/>
                </a:lnTo>
                <a:lnTo>
                  <a:pt x="76939" y="68107"/>
                </a:lnTo>
                <a:lnTo>
                  <a:pt x="77135" y="68107"/>
                </a:lnTo>
                <a:lnTo>
                  <a:pt x="77265" y="68106"/>
                </a:lnTo>
                <a:lnTo>
                  <a:pt x="77315" y="68111"/>
                </a:lnTo>
                <a:lnTo>
                  <a:pt x="77326" y="68116"/>
                </a:lnTo>
                <a:lnTo>
                  <a:pt x="77328" y="68116"/>
                </a:lnTo>
                <a:lnTo>
                  <a:pt x="77380" y="68135"/>
                </a:lnTo>
                <a:lnTo>
                  <a:pt x="77426" y="68153"/>
                </a:lnTo>
                <a:lnTo>
                  <a:pt x="77458" y="68157"/>
                </a:lnTo>
                <a:lnTo>
                  <a:pt x="77501" y="68137"/>
                </a:lnTo>
                <a:lnTo>
                  <a:pt x="77543" y="68108"/>
                </a:lnTo>
                <a:lnTo>
                  <a:pt x="77557" y="68079"/>
                </a:lnTo>
                <a:lnTo>
                  <a:pt x="77559" y="68078"/>
                </a:lnTo>
                <a:lnTo>
                  <a:pt x="77559" y="68077"/>
                </a:lnTo>
                <a:lnTo>
                  <a:pt x="77606" y="68031"/>
                </a:lnTo>
                <a:lnTo>
                  <a:pt x="77639" y="68001"/>
                </a:lnTo>
                <a:lnTo>
                  <a:pt x="77722" y="67958"/>
                </a:lnTo>
                <a:lnTo>
                  <a:pt x="77724" y="67957"/>
                </a:lnTo>
                <a:lnTo>
                  <a:pt x="77761" y="67937"/>
                </a:lnTo>
                <a:lnTo>
                  <a:pt x="78083" y="67805"/>
                </a:lnTo>
                <a:lnTo>
                  <a:pt x="78205" y="67767"/>
                </a:lnTo>
                <a:lnTo>
                  <a:pt x="78256" y="67727"/>
                </a:lnTo>
                <a:lnTo>
                  <a:pt x="78304" y="67698"/>
                </a:lnTo>
                <a:lnTo>
                  <a:pt x="78356" y="67666"/>
                </a:lnTo>
                <a:lnTo>
                  <a:pt x="78552" y="67589"/>
                </a:lnTo>
                <a:lnTo>
                  <a:pt x="78716" y="67504"/>
                </a:lnTo>
                <a:lnTo>
                  <a:pt x="78777" y="67513"/>
                </a:lnTo>
                <a:lnTo>
                  <a:pt x="78842" y="67549"/>
                </a:lnTo>
                <a:lnTo>
                  <a:pt x="78889" y="67548"/>
                </a:lnTo>
                <a:lnTo>
                  <a:pt x="78973" y="67516"/>
                </a:lnTo>
                <a:lnTo>
                  <a:pt x="79071" y="67465"/>
                </a:lnTo>
                <a:lnTo>
                  <a:pt x="79079" y="67461"/>
                </a:lnTo>
                <a:lnTo>
                  <a:pt x="79110" y="67440"/>
                </a:lnTo>
                <a:lnTo>
                  <a:pt x="79177" y="67381"/>
                </a:lnTo>
                <a:lnTo>
                  <a:pt x="79177" y="67342"/>
                </a:lnTo>
                <a:lnTo>
                  <a:pt x="79177" y="67334"/>
                </a:lnTo>
                <a:lnTo>
                  <a:pt x="79141" y="67284"/>
                </a:lnTo>
                <a:lnTo>
                  <a:pt x="79126" y="67258"/>
                </a:lnTo>
                <a:lnTo>
                  <a:pt x="79122" y="67251"/>
                </a:lnTo>
                <a:lnTo>
                  <a:pt x="79074" y="67220"/>
                </a:lnTo>
                <a:lnTo>
                  <a:pt x="79070" y="67219"/>
                </a:lnTo>
                <a:lnTo>
                  <a:pt x="78989" y="67191"/>
                </a:lnTo>
                <a:lnTo>
                  <a:pt x="78920" y="67160"/>
                </a:lnTo>
                <a:lnTo>
                  <a:pt x="78916" y="67137"/>
                </a:lnTo>
                <a:lnTo>
                  <a:pt x="78959" y="67107"/>
                </a:lnTo>
                <a:lnTo>
                  <a:pt x="78977" y="67030"/>
                </a:lnTo>
                <a:lnTo>
                  <a:pt x="78994" y="66959"/>
                </a:lnTo>
                <a:lnTo>
                  <a:pt x="78995" y="66927"/>
                </a:lnTo>
                <a:lnTo>
                  <a:pt x="78996" y="66910"/>
                </a:lnTo>
                <a:lnTo>
                  <a:pt x="78998" y="66905"/>
                </a:lnTo>
                <a:lnTo>
                  <a:pt x="79003" y="66891"/>
                </a:lnTo>
                <a:lnTo>
                  <a:pt x="79031" y="66827"/>
                </a:lnTo>
                <a:lnTo>
                  <a:pt x="79047" y="66798"/>
                </a:lnTo>
                <a:lnTo>
                  <a:pt x="79053" y="66752"/>
                </a:lnTo>
                <a:lnTo>
                  <a:pt x="79110" y="66664"/>
                </a:lnTo>
                <a:lnTo>
                  <a:pt x="79152" y="66596"/>
                </a:lnTo>
                <a:lnTo>
                  <a:pt x="79155" y="66592"/>
                </a:lnTo>
                <a:lnTo>
                  <a:pt x="79159" y="66537"/>
                </a:lnTo>
                <a:lnTo>
                  <a:pt x="79099" y="66431"/>
                </a:lnTo>
                <a:lnTo>
                  <a:pt x="79051" y="66371"/>
                </a:lnTo>
                <a:lnTo>
                  <a:pt x="79048" y="66369"/>
                </a:lnTo>
                <a:lnTo>
                  <a:pt x="78997" y="66335"/>
                </a:lnTo>
                <a:lnTo>
                  <a:pt x="79001" y="66297"/>
                </a:lnTo>
                <a:lnTo>
                  <a:pt x="79004" y="66283"/>
                </a:lnTo>
                <a:lnTo>
                  <a:pt x="79010" y="66246"/>
                </a:lnTo>
                <a:lnTo>
                  <a:pt x="79003" y="66226"/>
                </a:lnTo>
                <a:lnTo>
                  <a:pt x="79001" y="66220"/>
                </a:lnTo>
                <a:lnTo>
                  <a:pt x="78968" y="66174"/>
                </a:lnTo>
                <a:lnTo>
                  <a:pt x="78936" y="66126"/>
                </a:lnTo>
                <a:lnTo>
                  <a:pt x="78875" y="66059"/>
                </a:lnTo>
                <a:lnTo>
                  <a:pt x="78859" y="66022"/>
                </a:lnTo>
                <a:lnTo>
                  <a:pt x="78857" y="65982"/>
                </a:lnTo>
                <a:lnTo>
                  <a:pt x="78835" y="65932"/>
                </a:lnTo>
                <a:lnTo>
                  <a:pt x="78826" y="65903"/>
                </a:lnTo>
                <a:lnTo>
                  <a:pt x="78770" y="65868"/>
                </a:lnTo>
                <a:lnTo>
                  <a:pt x="78727" y="65852"/>
                </a:lnTo>
                <a:lnTo>
                  <a:pt x="78692" y="65840"/>
                </a:lnTo>
                <a:lnTo>
                  <a:pt x="78653" y="65822"/>
                </a:lnTo>
                <a:lnTo>
                  <a:pt x="78642" y="65811"/>
                </a:lnTo>
                <a:lnTo>
                  <a:pt x="78635" y="65804"/>
                </a:lnTo>
                <a:lnTo>
                  <a:pt x="78627" y="65785"/>
                </a:lnTo>
                <a:lnTo>
                  <a:pt x="78622" y="65721"/>
                </a:lnTo>
                <a:lnTo>
                  <a:pt x="78630" y="65686"/>
                </a:lnTo>
                <a:lnTo>
                  <a:pt x="78646" y="65639"/>
                </a:lnTo>
                <a:lnTo>
                  <a:pt x="78674" y="65596"/>
                </a:lnTo>
                <a:lnTo>
                  <a:pt x="78797" y="65460"/>
                </a:lnTo>
                <a:lnTo>
                  <a:pt x="78882" y="65348"/>
                </a:lnTo>
                <a:lnTo>
                  <a:pt x="79001" y="65225"/>
                </a:lnTo>
                <a:lnTo>
                  <a:pt x="79056" y="65162"/>
                </a:lnTo>
                <a:lnTo>
                  <a:pt x="79145" y="65103"/>
                </a:lnTo>
                <a:lnTo>
                  <a:pt x="79173" y="65088"/>
                </a:lnTo>
                <a:lnTo>
                  <a:pt x="79212" y="65072"/>
                </a:lnTo>
                <a:lnTo>
                  <a:pt x="79252" y="65053"/>
                </a:lnTo>
                <a:lnTo>
                  <a:pt x="79349" y="65013"/>
                </a:lnTo>
                <a:lnTo>
                  <a:pt x="79406" y="64993"/>
                </a:lnTo>
                <a:lnTo>
                  <a:pt x="79437" y="64987"/>
                </a:lnTo>
                <a:lnTo>
                  <a:pt x="79519" y="64987"/>
                </a:lnTo>
                <a:lnTo>
                  <a:pt x="79614" y="64984"/>
                </a:lnTo>
                <a:lnTo>
                  <a:pt x="79707" y="64968"/>
                </a:lnTo>
                <a:lnTo>
                  <a:pt x="79723" y="64962"/>
                </a:lnTo>
                <a:lnTo>
                  <a:pt x="79755" y="64952"/>
                </a:lnTo>
                <a:lnTo>
                  <a:pt x="79812" y="64946"/>
                </a:lnTo>
                <a:lnTo>
                  <a:pt x="79836" y="64930"/>
                </a:lnTo>
                <a:lnTo>
                  <a:pt x="79843" y="64910"/>
                </a:lnTo>
                <a:lnTo>
                  <a:pt x="79851" y="64889"/>
                </a:lnTo>
                <a:lnTo>
                  <a:pt x="79855" y="64866"/>
                </a:lnTo>
                <a:lnTo>
                  <a:pt x="79855" y="64854"/>
                </a:lnTo>
                <a:lnTo>
                  <a:pt x="79858" y="64843"/>
                </a:lnTo>
                <a:lnTo>
                  <a:pt x="79863" y="64838"/>
                </a:lnTo>
                <a:lnTo>
                  <a:pt x="79866" y="64829"/>
                </a:lnTo>
                <a:lnTo>
                  <a:pt x="79867" y="64823"/>
                </a:lnTo>
                <a:lnTo>
                  <a:pt x="79886" y="64797"/>
                </a:lnTo>
                <a:lnTo>
                  <a:pt x="79917" y="64773"/>
                </a:lnTo>
                <a:lnTo>
                  <a:pt x="79945" y="64748"/>
                </a:lnTo>
                <a:lnTo>
                  <a:pt x="79980" y="64731"/>
                </a:lnTo>
                <a:lnTo>
                  <a:pt x="80039" y="64690"/>
                </a:lnTo>
                <a:lnTo>
                  <a:pt x="80050" y="64684"/>
                </a:lnTo>
                <a:lnTo>
                  <a:pt x="80154" y="64633"/>
                </a:lnTo>
                <a:lnTo>
                  <a:pt x="80318" y="64545"/>
                </a:lnTo>
                <a:lnTo>
                  <a:pt x="80437" y="64460"/>
                </a:lnTo>
                <a:lnTo>
                  <a:pt x="80444" y="64442"/>
                </a:lnTo>
                <a:lnTo>
                  <a:pt x="80455" y="64377"/>
                </a:lnTo>
                <a:lnTo>
                  <a:pt x="80470" y="64312"/>
                </a:lnTo>
                <a:lnTo>
                  <a:pt x="80478" y="64275"/>
                </a:lnTo>
                <a:lnTo>
                  <a:pt x="80526" y="64176"/>
                </a:lnTo>
                <a:lnTo>
                  <a:pt x="80604" y="64062"/>
                </a:lnTo>
                <a:lnTo>
                  <a:pt x="80677" y="63963"/>
                </a:lnTo>
                <a:lnTo>
                  <a:pt x="80703" y="63947"/>
                </a:lnTo>
                <a:lnTo>
                  <a:pt x="80714" y="63941"/>
                </a:lnTo>
                <a:lnTo>
                  <a:pt x="80826" y="63957"/>
                </a:lnTo>
                <a:lnTo>
                  <a:pt x="80892" y="63966"/>
                </a:lnTo>
                <a:lnTo>
                  <a:pt x="81109" y="63979"/>
                </a:lnTo>
                <a:lnTo>
                  <a:pt x="81186" y="63975"/>
                </a:lnTo>
                <a:lnTo>
                  <a:pt x="81275" y="63970"/>
                </a:lnTo>
                <a:lnTo>
                  <a:pt x="81347" y="63934"/>
                </a:lnTo>
                <a:lnTo>
                  <a:pt x="81428" y="63864"/>
                </a:lnTo>
                <a:lnTo>
                  <a:pt x="81446" y="63791"/>
                </a:lnTo>
                <a:lnTo>
                  <a:pt x="81449" y="63728"/>
                </a:lnTo>
                <a:lnTo>
                  <a:pt x="81449" y="63728"/>
                </a:lnTo>
                <a:lnTo>
                  <a:pt x="81442" y="63673"/>
                </a:lnTo>
                <a:lnTo>
                  <a:pt x="81435" y="63657"/>
                </a:lnTo>
                <a:lnTo>
                  <a:pt x="81433" y="63645"/>
                </a:lnTo>
                <a:lnTo>
                  <a:pt x="81431" y="63633"/>
                </a:lnTo>
                <a:lnTo>
                  <a:pt x="81425" y="63617"/>
                </a:lnTo>
                <a:lnTo>
                  <a:pt x="81421" y="63573"/>
                </a:lnTo>
                <a:lnTo>
                  <a:pt x="81421" y="63573"/>
                </a:lnTo>
                <a:lnTo>
                  <a:pt x="81440" y="63537"/>
                </a:lnTo>
                <a:lnTo>
                  <a:pt x="81480" y="63474"/>
                </a:lnTo>
                <a:lnTo>
                  <a:pt x="81538" y="63418"/>
                </a:lnTo>
                <a:lnTo>
                  <a:pt x="81561" y="63400"/>
                </a:lnTo>
                <a:lnTo>
                  <a:pt x="81623" y="63374"/>
                </a:lnTo>
                <a:lnTo>
                  <a:pt x="81764" y="63376"/>
                </a:lnTo>
                <a:lnTo>
                  <a:pt x="81920" y="63374"/>
                </a:lnTo>
                <a:lnTo>
                  <a:pt x="81936" y="63370"/>
                </a:lnTo>
                <a:lnTo>
                  <a:pt x="81965" y="63339"/>
                </a:lnTo>
                <a:lnTo>
                  <a:pt x="81965" y="63338"/>
                </a:lnTo>
                <a:lnTo>
                  <a:pt x="81965" y="63235"/>
                </a:lnTo>
                <a:lnTo>
                  <a:pt x="81965" y="63235"/>
                </a:lnTo>
                <a:lnTo>
                  <a:pt x="81973" y="63168"/>
                </a:lnTo>
                <a:lnTo>
                  <a:pt x="82043" y="63082"/>
                </a:lnTo>
                <a:lnTo>
                  <a:pt x="82149" y="62987"/>
                </a:lnTo>
                <a:lnTo>
                  <a:pt x="82188" y="62959"/>
                </a:lnTo>
                <a:lnTo>
                  <a:pt x="82227" y="62930"/>
                </a:lnTo>
                <a:lnTo>
                  <a:pt x="82234" y="62929"/>
                </a:lnTo>
                <a:lnTo>
                  <a:pt x="82253" y="62927"/>
                </a:lnTo>
                <a:lnTo>
                  <a:pt x="82352" y="62933"/>
                </a:lnTo>
                <a:lnTo>
                  <a:pt x="82417" y="62936"/>
                </a:lnTo>
                <a:lnTo>
                  <a:pt x="82517" y="62911"/>
                </a:lnTo>
                <a:lnTo>
                  <a:pt x="82630" y="62865"/>
                </a:lnTo>
                <a:lnTo>
                  <a:pt x="82671" y="62848"/>
                </a:lnTo>
                <a:lnTo>
                  <a:pt x="82772" y="62773"/>
                </a:lnTo>
                <a:lnTo>
                  <a:pt x="82785" y="62751"/>
                </a:lnTo>
                <a:lnTo>
                  <a:pt x="82796" y="62720"/>
                </a:lnTo>
                <a:lnTo>
                  <a:pt x="82795" y="62719"/>
                </a:lnTo>
                <a:lnTo>
                  <a:pt x="82791" y="62678"/>
                </a:lnTo>
                <a:lnTo>
                  <a:pt x="82753" y="62607"/>
                </a:lnTo>
                <a:lnTo>
                  <a:pt x="82720" y="62543"/>
                </a:lnTo>
                <a:lnTo>
                  <a:pt x="82711" y="62513"/>
                </a:lnTo>
                <a:lnTo>
                  <a:pt x="82701" y="62447"/>
                </a:lnTo>
                <a:lnTo>
                  <a:pt x="82671" y="62406"/>
                </a:lnTo>
                <a:lnTo>
                  <a:pt x="82638" y="62387"/>
                </a:lnTo>
                <a:lnTo>
                  <a:pt x="82630" y="62360"/>
                </a:lnTo>
                <a:lnTo>
                  <a:pt x="82628" y="62323"/>
                </a:lnTo>
                <a:lnTo>
                  <a:pt x="82628" y="62323"/>
                </a:lnTo>
                <a:lnTo>
                  <a:pt x="82653" y="62276"/>
                </a:lnTo>
                <a:lnTo>
                  <a:pt x="82716" y="62181"/>
                </a:lnTo>
                <a:lnTo>
                  <a:pt x="82756" y="62118"/>
                </a:lnTo>
                <a:lnTo>
                  <a:pt x="82797" y="62078"/>
                </a:lnTo>
                <a:lnTo>
                  <a:pt x="82841" y="62055"/>
                </a:lnTo>
                <a:lnTo>
                  <a:pt x="82913" y="62045"/>
                </a:lnTo>
                <a:lnTo>
                  <a:pt x="82975" y="62045"/>
                </a:lnTo>
                <a:lnTo>
                  <a:pt x="83016" y="62034"/>
                </a:lnTo>
                <a:lnTo>
                  <a:pt x="83091" y="61959"/>
                </a:lnTo>
                <a:lnTo>
                  <a:pt x="83146" y="61891"/>
                </a:lnTo>
                <a:lnTo>
                  <a:pt x="83250" y="61744"/>
                </a:lnTo>
                <a:lnTo>
                  <a:pt x="83286" y="61645"/>
                </a:lnTo>
                <a:lnTo>
                  <a:pt x="83290" y="61623"/>
                </a:lnTo>
                <a:lnTo>
                  <a:pt x="83290" y="61623"/>
                </a:lnTo>
                <a:lnTo>
                  <a:pt x="83276" y="61590"/>
                </a:lnTo>
                <a:lnTo>
                  <a:pt x="83246" y="61547"/>
                </a:lnTo>
                <a:lnTo>
                  <a:pt x="83241" y="61532"/>
                </a:lnTo>
                <a:lnTo>
                  <a:pt x="83239" y="61500"/>
                </a:lnTo>
                <a:lnTo>
                  <a:pt x="83224" y="61468"/>
                </a:lnTo>
                <a:lnTo>
                  <a:pt x="83213" y="61446"/>
                </a:lnTo>
                <a:lnTo>
                  <a:pt x="83176" y="61409"/>
                </a:lnTo>
                <a:lnTo>
                  <a:pt x="83138" y="61383"/>
                </a:lnTo>
                <a:lnTo>
                  <a:pt x="83081" y="61356"/>
                </a:lnTo>
                <a:lnTo>
                  <a:pt x="83011" y="61331"/>
                </a:lnTo>
                <a:lnTo>
                  <a:pt x="82948" y="61265"/>
                </a:lnTo>
                <a:lnTo>
                  <a:pt x="82906" y="61220"/>
                </a:lnTo>
                <a:lnTo>
                  <a:pt x="82897" y="61205"/>
                </a:lnTo>
                <a:lnTo>
                  <a:pt x="82893" y="61182"/>
                </a:lnTo>
                <a:lnTo>
                  <a:pt x="82893" y="61182"/>
                </a:lnTo>
                <a:lnTo>
                  <a:pt x="82898" y="61149"/>
                </a:lnTo>
                <a:lnTo>
                  <a:pt x="82905" y="61134"/>
                </a:lnTo>
                <a:lnTo>
                  <a:pt x="82905" y="61133"/>
                </a:lnTo>
                <a:lnTo>
                  <a:pt x="82905" y="61122"/>
                </a:lnTo>
                <a:lnTo>
                  <a:pt x="82889" y="61106"/>
                </a:lnTo>
                <a:lnTo>
                  <a:pt x="82859" y="61091"/>
                </a:lnTo>
                <a:lnTo>
                  <a:pt x="82796" y="61074"/>
                </a:lnTo>
                <a:lnTo>
                  <a:pt x="82768" y="61054"/>
                </a:lnTo>
                <a:lnTo>
                  <a:pt x="82745" y="61023"/>
                </a:lnTo>
                <a:lnTo>
                  <a:pt x="82719" y="60987"/>
                </a:lnTo>
                <a:lnTo>
                  <a:pt x="82693" y="60971"/>
                </a:lnTo>
                <a:lnTo>
                  <a:pt x="82668" y="60959"/>
                </a:lnTo>
                <a:lnTo>
                  <a:pt x="82591" y="60889"/>
                </a:lnTo>
                <a:lnTo>
                  <a:pt x="82557" y="60782"/>
                </a:lnTo>
                <a:lnTo>
                  <a:pt x="82542" y="60740"/>
                </a:lnTo>
                <a:lnTo>
                  <a:pt x="82495" y="60601"/>
                </a:lnTo>
                <a:lnTo>
                  <a:pt x="82471" y="60506"/>
                </a:lnTo>
                <a:lnTo>
                  <a:pt x="82453" y="60401"/>
                </a:lnTo>
                <a:lnTo>
                  <a:pt x="82449" y="60384"/>
                </a:lnTo>
                <a:lnTo>
                  <a:pt x="82424" y="60343"/>
                </a:lnTo>
                <a:lnTo>
                  <a:pt x="82421" y="60328"/>
                </a:lnTo>
                <a:lnTo>
                  <a:pt x="82421" y="60305"/>
                </a:lnTo>
                <a:lnTo>
                  <a:pt x="82421" y="60305"/>
                </a:lnTo>
                <a:lnTo>
                  <a:pt x="82430" y="60264"/>
                </a:lnTo>
                <a:lnTo>
                  <a:pt x="82484" y="60137"/>
                </a:lnTo>
                <a:lnTo>
                  <a:pt x="82501" y="60103"/>
                </a:lnTo>
                <a:lnTo>
                  <a:pt x="82501" y="60102"/>
                </a:lnTo>
                <a:lnTo>
                  <a:pt x="82498" y="59983"/>
                </a:lnTo>
                <a:lnTo>
                  <a:pt x="82475" y="59801"/>
                </a:lnTo>
                <a:lnTo>
                  <a:pt x="82464" y="59714"/>
                </a:lnTo>
                <a:lnTo>
                  <a:pt x="82441" y="59649"/>
                </a:lnTo>
                <a:lnTo>
                  <a:pt x="82406" y="59542"/>
                </a:lnTo>
                <a:lnTo>
                  <a:pt x="82361" y="59433"/>
                </a:lnTo>
                <a:lnTo>
                  <a:pt x="82335" y="59389"/>
                </a:lnTo>
                <a:lnTo>
                  <a:pt x="82284" y="59332"/>
                </a:lnTo>
                <a:lnTo>
                  <a:pt x="82242" y="59297"/>
                </a:lnTo>
                <a:lnTo>
                  <a:pt x="82171" y="59256"/>
                </a:lnTo>
                <a:lnTo>
                  <a:pt x="82130" y="59213"/>
                </a:lnTo>
                <a:lnTo>
                  <a:pt x="82087" y="59192"/>
                </a:lnTo>
                <a:lnTo>
                  <a:pt x="82057" y="59173"/>
                </a:lnTo>
                <a:lnTo>
                  <a:pt x="82028" y="59166"/>
                </a:lnTo>
                <a:lnTo>
                  <a:pt x="81917" y="59200"/>
                </a:lnTo>
                <a:lnTo>
                  <a:pt x="81898" y="59206"/>
                </a:lnTo>
                <a:lnTo>
                  <a:pt x="81853" y="59214"/>
                </a:lnTo>
                <a:lnTo>
                  <a:pt x="81795" y="59205"/>
                </a:lnTo>
                <a:lnTo>
                  <a:pt x="81742" y="59202"/>
                </a:lnTo>
                <a:lnTo>
                  <a:pt x="81702" y="59204"/>
                </a:lnTo>
                <a:lnTo>
                  <a:pt x="81646" y="59198"/>
                </a:lnTo>
                <a:lnTo>
                  <a:pt x="81551" y="59209"/>
                </a:lnTo>
                <a:lnTo>
                  <a:pt x="81454" y="59229"/>
                </a:lnTo>
                <a:lnTo>
                  <a:pt x="81409" y="59252"/>
                </a:lnTo>
                <a:lnTo>
                  <a:pt x="81327" y="59274"/>
                </a:lnTo>
                <a:lnTo>
                  <a:pt x="81265" y="59320"/>
                </a:lnTo>
                <a:lnTo>
                  <a:pt x="81189" y="59382"/>
                </a:lnTo>
                <a:lnTo>
                  <a:pt x="81173" y="59395"/>
                </a:lnTo>
                <a:lnTo>
                  <a:pt x="81142" y="59421"/>
                </a:lnTo>
                <a:lnTo>
                  <a:pt x="81062" y="59359"/>
                </a:lnTo>
                <a:lnTo>
                  <a:pt x="80979" y="59278"/>
                </a:lnTo>
                <a:lnTo>
                  <a:pt x="80887" y="59230"/>
                </a:lnTo>
                <a:lnTo>
                  <a:pt x="80780" y="59198"/>
                </a:lnTo>
                <a:lnTo>
                  <a:pt x="80647" y="59175"/>
                </a:lnTo>
                <a:lnTo>
                  <a:pt x="80530" y="59157"/>
                </a:lnTo>
                <a:lnTo>
                  <a:pt x="80521" y="59156"/>
                </a:lnTo>
                <a:lnTo>
                  <a:pt x="80467" y="59147"/>
                </a:lnTo>
                <a:lnTo>
                  <a:pt x="80399" y="59143"/>
                </a:lnTo>
                <a:lnTo>
                  <a:pt x="80207" y="59115"/>
                </a:lnTo>
                <a:lnTo>
                  <a:pt x="80134" y="59130"/>
                </a:lnTo>
                <a:lnTo>
                  <a:pt x="80084" y="59139"/>
                </a:lnTo>
                <a:lnTo>
                  <a:pt x="80052" y="59102"/>
                </a:lnTo>
                <a:lnTo>
                  <a:pt x="80008" y="59032"/>
                </a:lnTo>
                <a:lnTo>
                  <a:pt x="79939" y="58956"/>
                </a:lnTo>
                <a:lnTo>
                  <a:pt x="79859" y="58877"/>
                </a:lnTo>
                <a:lnTo>
                  <a:pt x="79811" y="58817"/>
                </a:lnTo>
                <a:lnTo>
                  <a:pt x="79797" y="58785"/>
                </a:lnTo>
                <a:lnTo>
                  <a:pt x="79788" y="58499"/>
                </a:lnTo>
                <a:lnTo>
                  <a:pt x="79786" y="58475"/>
                </a:lnTo>
                <a:lnTo>
                  <a:pt x="79799" y="58424"/>
                </a:lnTo>
                <a:lnTo>
                  <a:pt x="79825" y="58355"/>
                </a:lnTo>
                <a:lnTo>
                  <a:pt x="79829" y="58321"/>
                </a:lnTo>
                <a:lnTo>
                  <a:pt x="79829" y="58321"/>
                </a:lnTo>
                <a:lnTo>
                  <a:pt x="79784" y="58257"/>
                </a:lnTo>
                <a:lnTo>
                  <a:pt x="79726" y="58193"/>
                </a:lnTo>
                <a:lnTo>
                  <a:pt x="79691" y="58174"/>
                </a:lnTo>
                <a:lnTo>
                  <a:pt x="79588" y="58164"/>
                </a:lnTo>
                <a:lnTo>
                  <a:pt x="79553" y="58164"/>
                </a:lnTo>
                <a:lnTo>
                  <a:pt x="79470" y="58137"/>
                </a:lnTo>
                <a:lnTo>
                  <a:pt x="79451" y="58095"/>
                </a:lnTo>
                <a:lnTo>
                  <a:pt x="79403" y="58053"/>
                </a:lnTo>
                <a:lnTo>
                  <a:pt x="79363" y="57975"/>
                </a:lnTo>
                <a:lnTo>
                  <a:pt x="79343" y="57914"/>
                </a:lnTo>
                <a:lnTo>
                  <a:pt x="79323" y="57856"/>
                </a:lnTo>
                <a:lnTo>
                  <a:pt x="79316" y="57827"/>
                </a:lnTo>
                <a:lnTo>
                  <a:pt x="79318" y="57771"/>
                </a:lnTo>
                <a:lnTo>
                  <a:pt x="79319" y="57710"/>
                </a:lnTo>
                <a:lnTo>
                  <a:pt x="79345" y="57698"/>
                </a:lnTo>
                <a:lnTo>
                  <a:pt x="79370" y="57686"/>
                </a:lnTo>
                <a:lnTo>
                  <a:pt x="79429" y="57628"/>
                </a:lnTo>
                <a:lnTo>
                  <a:pt x="79455" y="57585"/>
                </a:lnTo>
                <a:lnTo>
                  <a:pt x="79499" y="57513"/>
                </a:lnTo>
                <a:lnTo>
                  <a:pt x="79538" y="57448"/>
                </a:lnTo>
                <a:lnTo>
                  <a:pt x="79576" y="57360"/>
                </a:lnTo>
                <a:lnTo>
                  <a:pt x="79615" y="57285"/>
                </a:lnTo>
                <a:lnTo>
                  <a:pt x="79681" y="57180"/>
                </a:lnTo>
                <a:lnTo>
                  <a:pt x="79730" y="57092"/>
                </a:lnTo>
                <a:lnTo>
                  <a:pt x="79797" y="57017"/>
                </a:lnTo>
                <a:lnTo>
                  <a:pt x="79908" y="56943"/>
                </a:lnTo>
                <a:lnTo>
                  <a:pt x="80026" y="56889"/>
                </a:lnTo>
                <a:lnTo>
                  <a:pt x="80155" y="56805"/>
                </a:lnTo>
                <a:lnTo>
                  <a:pt x="80214" y="56722"/>
                </a:lnTo>
                <a:lnTo>
                  <a:pt x="80214" y="56722"/>
                </a:lnTo>
                <a:lnTo>
                  <a:pt x="80308" y="56635"/>
                </a:lnTo>
                <a:lnTo>
                  <a:pt x="80389" y="56532"/>
                </a:lnTo>
                <a:lnTo>
                  <a:pt x="80480" y="56434"/>
                </a:lnTo>
                <a:lnTo>
                  <a:pt x="80529" y="56393"/>
                </a:lnTo>
                <a:lnTo>
                  <a:pt x="80615" y="56361"/>
                </a:lnTo>
                <a:lnTo>
                  <a:pt x="80691" y="56322"/>
                </a:lnTo>
                <a:lnTo>
                  <a:pt x="80716" y="56299"/>
                </a:lnTo>
                <a:lnTo>
                  <a:pt x="80742" y="56242"/>
                </a:lnTo>
                <a:lnTo>
                  <a:pt x="80764" y="56173"/>
                </a:lnTo>
                <a:lnTo>
                  <a:pt x="80766" y="56167"/>
                </a:lnTo>
                <a:lnTo>
                  <a:pt x="80828" y="56096"/>
                </a:lnTo>
                <a:lnTo>
                  <a:pt x="80906" y="56002"/>
                </a:lnTo>
                <a:lnTo>
                  <a:pt x="80975" y="55832"/>
                </a:lnTo>
                <a:lnTo>
                  <a:pt x="81063" y="55752"/>
                </a:lnTo>
                <a:lnTo>
                  <a:pt x="81086" y="55740"/>
                </a:lnTo>
                <a:lnTo>
                  <a:pt x="81134" y="55714"/>
                </a:lnTo>
                <a:lnTo>
                  <a:pt x="81176" y="55673"/>
                </a:lnTo>
                <a:lnTo>
                  <a:pt x="81229" y="55567"/>
                </a:lnTo>
                <a:lnTo>
                  <a:pt x="81266" y="55460"/>
                </a:lnTo>
                <a:lnTo>
                  <a:pt x="81276" y="55433"/>
                </a:lnTo>
                <a:lnTo>
                  <a:pt x="81283" y="55373"/>
                </a:lnTo>
                <a:lnTo>
                  <a:pt x="81292" y="55349"/>
                </a:lnTo>
                <a:lnTo>
                  <a:pt x="81300" y="55326"/>
                </a:lnTo>
                <a:lnTo>
                  <a:pt x="81307" y="55272"/>
                </a:lnTo>
                <a:lnTo>
                  <a:pt x="81340" y="55174"/>
                </a:lnTo>
                <a:lnTo>
                  <a:pt x="81385" y="55081"/>
                </a:lnTo>
                <a:lnTo>
                  <a:pt x="81437" y="55015"/>
                </a:lnTo>
                <a:lnTo>
                  <a:pt x="81525" y="54948"/>
                </a:lnTo>
                <a:lnTo>
                  <a:pt x="81567" y="54924"/>
                </a:lnTo>
                <a:lnTo>
                  <a:pt x="81593" y="54909"/>
                </a:lnTo>
                <a:lnTo>
                  <a:pt x="81658" y="54884"/>
                </a:lnTo>
                <a:lnTo>
                  <a:pt x="81750" y="54787"/>
                </a:lnTo>
                <a:lnTo>
                  <a:pt x="81765" y="54780"/>
                </a:lnTo>
                <a:lnTo>
                  <a:pt x="81807" y="54757"/>
                </a:lnTo>
                <a:lnTo>
                  <a:pt x="81942" y="54695"/>
                </a:lnTo>
                <a:lnTo>
                  <a:pt x="81942" y="54695"/>
                </a:lnTo>
                <a:lnTo>
                  <a:pt x="82075" y="54875"/>
                </a:lnTo>
                <a:lnTo>
                  <a:pt x="82096" y="54926"/>
                </a:lnTo>
                <a:lnTo>
                  <a:pt x="82117" y="54954"/>
                </a:lnTo>
                <a:lnTo>
                  <a:pt x="82136" y="54943"/>
                </a:lnTo>
                <a:lnTo>
                  <a:pt x="82138" y="54937"/>
                </a:lnTo>
                <a:lnTo>
                  <a:pt x="82155" y="54889"/>
                </a:lnTo>
                <a:lnTo>
                  <a:pt x="82167" y="54796"/>
                </a:lnTo>
                <a:lnTo>
                  <a:pt x="82262" y="54663"/>
                </a:lnTo>
                <a:lnTo>
                  <a:pt x="82321" y="54561"/>
                </a:lnTo>
                <a:lnTo>
                  <a:pt x="82373" y="54470"/>
                </a:lnTo>
                <a:lnTo>
                  <a:pt x="82433" y="54366"/>
                </a:lnTo>
                <a:lnTo>
                  <a:pt x="82468" y="54288"/>
                </a:lnTo>
                <a:lnTo>
                  <a:pt x="82480" y="54231"/>
                </a:lnTo>
                <a:lnTo>
                  <a:pt x="82530" y="54135"/>
                </a:lnTo>
                <a:lnTo>
                  <a:pt x="82541" y="54119"/>
                </a:lnTo>
                <a:lnTo>
                  <a:pt x="82546" y="54111"/>
                </a:lnTo>
                <a:lnTo>
                  <a:pt x="82577" y="54067"/>
                </a:lnTo>
                <a:lnTo>
                  <a:pt x="82667" y="53981"/>
                </a:lnTo>
                <a:lnTo>
                  <a:pt x="82784" y="53890"/>
                </a:lnTo>
                <a:lnTo>
                  <a:pt x="82830" y="53855"/>
                </a:lnTo>
                <a:lnTo>
                  <a:pt x="82854" y="53836"/>
                </a:lnTo>
                <a:lnTo>
                  <a:pt x="82862" y="53829"/>
                </a:lnTo>
                <a:lnTo>
                  <a:pt x="82911" y="53787"/>
                </a:lnTo>
                <a:lnTo>
                  <a:pt x="82936" y="53765"/>
                </a:lnTo>
                <a:lnTo>
                  <a:pt x="82949" y="53753"/>
                </a:lnTo>
                <a:lnTo>
                  <a:pt x="82976" y="53730"/>
                </a:lnTo>
                <a:lnTo>
                  <a:pt x="82985" y="53651"/>
                </a:lnTo>
                <a:lnTo>
                  <a:pt x="82992" y="53624"/>
                </a:lnTo>
                <a:lnTo>
                  <a:pt x="83016" y="53549"/>
                </a:lnTo>
                <a:lnTo>
                  <a:pt x="83061" y="53469"/>
                </a:lnTo>
                <a:lnTo>
                  <a:pt x="83265" y="53244"/>
                </a:lnTo>
                <a:lnTo>
                  <a:pt x="83389" y="53087"/>
                </a:lnTo>
                <a:lnTo>
                  <a:pt x="83395" y="53079"/>
                </a:lnTo>
                <a:lnTo>
                  <a:pt x="83488" y="52963"/>
                </a:lnTo>
                <a:lnTo>
                  <a:pt x="83646" y="52846"/>
                </a:lnTo>
                <a:lnTo>
                  <a:pt x="83685" y="52807"/>
                </a:lnTo>
                <a:lnTo>
                  <a:pt x="83685" y="52718"/>
                </a:lnTo>
                <a:lnTo>
                  <a:pt x="83665" y="52647"/>
                </a:lnTo>
                <a:lnTo>
                  <a:pt x="83665" y="52623"/>
                </a:lnTo>
                <a:lnTo>
                  <a:pt x="83666" y="52611"/>
                </a:lnTo>
                <a:lnTo>
                  <a:pt x="83666" y="52593"/>
                </a:lnTo>
                <a:lnTo>
                  <a:pt x="83665" y="52450"/>
                </a:lnTo>
                <a:lnTo>
                  <a:pt x="83668" y="52313"/>
                </a:lnTo>
                <a:lnTo>
                  <a:pt x="83675" y="52241"/>
                </a:lnTo>
                <a:lnTo>
                  <a:pt x="83694" y="52188"/>
                </a:lnTo>
                <a:lnTo>
                  <a:pt x="83703" y="52104"/>
                </a:lnTo>
                <a:lnTo>
                  <a:pt x="83710" y="52013"/>
                </a:lnTo>
                <a:lnTo>
                  <a:pt x="83706" y="51885"/>
                </a:lnTo>
                <a:lnTo>
                  <a:pt x="83708" y="51844"/>
                </a:lnTo>
                <a:lnTo>
                  <a:pt x="83708" y="51839"/>
                </a:lnTo>
                <a:lnTo>
                  <a:pt x="83687" y="51767"/>
                </a:lnTo>
                <a:lnTo>
                  <a:pt x="83635" y="51731"/>
                </a:lnTo>
                <a:lnTo>
                  <a:pt x="83596" y="51677"/>
                </a:lnTo>
                <a:lnTo>
                  <a:pt x="83592" y="51672"/>
                </a:lnTo>
                <a:lnTo>
                  <a:pt x="83490" y="51570"/>
                </a:lnTo>
                <a:lnTo>
                  <a:pt x="83465" y="51543"/>
                </a:lnTo>
                <a:lnTo>
                  <a:pt x="83426" y="51501"/>
                </a:lnTo>
                <a:lnTo>
                  <a:pt x="83407" y="51480"/>
                </a:lnTo>
                <a:lnTo>
                  <a:pt x="83381" y="51447"/>
                </a:lnTo>
                <a:lnTo>
                  <a:pt x="83378" y="51436"/>
                </a:lnTo>
                <a:lnTo>
                  <a:pt x="83372" y="51420"/>
                </a:lnTo>
                <a:lnTo>
                  <a:pt x="83410" y="51366"/>
                </a:lnTo>
                <a:lnTo>
                  <a:pt x="83433" y="51320"/>
                </a:lnTo>
                <a:lnTo>
                  <a:pt x="83450" y="51283"/>
                </a:lnTo>
                <a:lnTo>
                  <a:pt x="83468" y="51259"/>
                </a:lnTo>
                <a:lnTo>
                  <a:pt x="83497" y="51221"/>
                </a:lnTo>
                <a:lnTo>
                  <a:pt x="83526" y="51178"/>
                </a:lnTo>
                <a:lnTo>
                  <a:pt x="83563" y="51113"/>
                </a:lnTo>
                <a:lnTo>
                  <a:pt x="83589" y="51082"/>
                </a:lnTo>
                <a:lnTo>
                  <a:pt x="83601" y="51044"/>
                </a:lnTo>
                <a:lnTo>
                  <a:pt x="83601" y="50937"/>
                </a:lnTo>
                <a:lnTo>
                  <a:pt x="83654" y="50760"/>
                </a:lnTo>
                <a:lnTo>
                  <a:pt x="83685" y="50701"/>
                </a:lnTo>
                <a:lnTo>
                  <a:pt x="83775" y="50678"/>
                </a:lnTo>
                <a:lnTo>
                  <a:pt x="83851" y="50661"/>
                </a:lnTo>
                <a:lnTo>
                  <a:pt x="83877" y="50650"/>
                </a:lnTo>
                <a:lnTo>
                  <a:pt x="83881" y="50649"/>
                </a:lnTo>
                <a:lnTo>
                  <a:pt x="83943" y="50608"/>
                </a:lnTo>
                <a:lnTo>
                  <a:pt x="84095" y="50472"/>
                </a:lnTo>
                <a:lnTo>
                  <a:pt x="84256" y="50310"/>
                </a:lnTo>
                <a:lnTo>
                  <a:pt x="84292" y="50264"/>
                </a:lnTo>
                <a:lnTo>
                  <a:pt x="84309" y="50241"/>
                </a:lnTo>
                <a:lnTo>
                  <a:pt x="84337" y="50204"/>
                </a:lnTo>
                <a:lnTo>
                  <a:pt x="84420" y="50076"/>
                </a:lnTo>
                <a:lnTo>
                  <a:pt x="84464" y="49973"/>
                </a:lnTo>
                <a:lnTo>
                  <a:pt x="84490" y="49883"/>
                </a:lnTo>
                <a:lnTo>
                  <a:pt x="84517" y="49797"/>
                </a:lnTo>
                <a:lnTo>
                  <a:pt x="84541" y="49736"/>
                </a:lnTo>
                <a:lnTo>
                  <a:pt x="84554" y="49701"/>
                </a:lnTo>
                <a:lnTo>
                  <a:pt x="84581" y="49624"/>
                </a:lnTo>
                <a:lnTo>
                  <a:pt x="84583" y="49619"/>
                </a:lnTo>
                <a:lnTo>
                  <a:pt x="84599" y="49551"/>
                </a:lnTo>
                <a:lnTo>
                  <a:pt x="84602" y="49470"/>
                </a:lnTo>
                <a:lnTo>
                  <a:pt x="84618" y="49413"/>
                </a:lnTo>
                <a:lnTo>
                  <a:pt x="84647" y="49359"/>
                </a:lnTo>
                <a:lnTo>
                  <a:pt x="84708" y="49322"/>
                </a:lnTo>
                <a:lnTo>
                  <a:pt x="84787" y="49283"/>
                </a:lnTo>
                <a:lnTo>
                  <a:pt x="84849" y="49277"/>
                </a:lnTo>
                <a:lnTo>
                  <a:pt x="84934" y="49268"/>
                </a:lnTo>
                <a:lnTo>
                  <a:pt x="85109" y="49241"/>
                </a:lnTo>
                <a:lnTo>
                  <a:pt x="85171" y="49224"/>
                </a:lnTo>
                <a:lnTo>
                  <a:pt x="85223" y="49221"/>
                </a:lnTo>
                <a:lnTo>
                  <a:pt x="85427" y="49217"/>
                </a:lnTo>
                <a:lnTo>
                  <a:pt x="85463" y="49223"/>
                </a:lnTo>
                <a:lnTo>
                  <a:pt x="85505" y="49244"/>
                </a:lnTo>
                <a:lnTo>
                  <a:pt x="85564" y="49319"/>
                </a:lnTo>
                <a:lnTo>
                  <a:pt x="85567" y="49362"/>
                </a:lnTo>
                <a:lnTo>
                  <a:pt x="85571" y="49407"/>
                </a:lnTo>
                <a:lnTo>
                  <a:pt x="85573" y="49441"/>
                </a:lnTo>
                <a:lnTo>
                  <a:pt x="85581" y="49543"/>
                </a:lnTo>
                <a:lnTo>
                  <a:pt x="85661" y="49676"/>
                </a:lnTo>
                <a:lnTo>
                  <a:pt x="85718" y="49804"/>
                </a:lnTo>
                <a:lnTo>
                  <a:pt x="85780" y="50042"/>
                </a:lnTo>
                <a:lnTo>
                  <a:pt x="85808" y="50081"/>
                </a:lnTo>
                <a:lnTo>
                  <a:pt x="85840" y="50096"/>
                </a:lnTo>
                <a:lnTo>
                  <a:pt x="85875" y="50128"/>
                </a:lnTo>
                <a:lnTo>
                  <a:pt x="85877" y="50130"/>
                </a:lnTo>
                <a:lnTo>
                  <a:pt x="85903" y="50141"/>
                </a:lnTo>
                <a:lnTo>
                  <a:pt x="85929" y="50202"/>
                </a:lnTo>
                <a:lnTo>
                  <a:pt x="86004" y="50316"/>
                </a:lnTo>
                <a:lnTo>
                  <a:pt x="86008" y="50322"/>
                </a:lnTo>
                <a:lnTo>
                  <a:pt x="86015" y="50333"/>
                </a:lnTo>
                <a:lnTo>
                  <a:pt x="86032" y="50359"/>
                </a:lnTo>
                <a:lnTo>
                  <a:pt x="86062" y="50408"/>
                </a:lnTo>
                <a:lnTo>
                  <a:pt x="86105" y="50521"/>
                </a:lnTo>
                <a:lnTo>
                  <a:pt x="86114" y="50555"/>
                </a:lnTo>
                <a:lnTo>
                  <a:pt x="86174" y="50716"/>
                </a:lnTo>
                <a:lnTo>
                  <a:pt x="86199" y="50807"/>
                </a:lnTo>
                <a:lnTo>
                  <a:pt x="86261" y="50932"/>
                </a:lnTo>
                <a:lnTo>
                  <a:pt x="86352" y="51099"/>
                </a:lnTo>
                <a:lnTo>
                  <a:pt x="86394" y="51189"/>
                </a:lnTo>
                <a:lnTo>
                  <a:pt x="86430" y="51307"/>
                </a:lnTo>
                <a:lnTo>
                  <a:pt x="86444" y="51389"/>
                </a:lnTo>
                <a:lnTo>
                  <a:pt x="86472" y="51455"/>
                </a:lnTo>
                <a:lnTo>
                  <a:pt x="86491" y="51517"/>
                </a:lnTo>
                <a:lnTo>
                  <a:pt x="86496" y="51578"/>
                </a:lnTo>
                <a:lnTo>
                  <a:pt x="86513" y="51632"/>
                </a:lnTo>
                <a:lnTo>
                  <a:pt x="86515" y="51654"/>
                </a:lnTo>
                <a:lnTo>
                  <a:pt x="86532" y="51696"/>
                </a:lnTo>
                <a:lnTo>
                  <a:pt x="86563" y="51725"/>
                </a:lnTo>
                <a:lnTo>
                  <a:pt x="86586" y="51757"/>
                </a:lnTo>
                <a:lnTo>
                  <a:pt x="86645" y="51819"/>
                </a:lnTo>
                <a:lnTo>
                  <a:pt x="86742" y="51957"/>
                </a:lnTo>
                <a:lnTo>
                  <a:pt x="86773" y="52032"/>
                </a:lnTo>
                <a:lnTo>
                  <a:pt x="86773" y="52074"/>
                </a:lnTo>
                <a:lnTo>
                  <a:pt x="86774" y="52128"/>
                </a:lnTo>
                <a:lnTo>
                  <a:pt x="86775" y="52132"/>
                </a:lnTo>
                <a:lnTo>
                  <a:pt x="86788" y="52199"/>
                </a:lnTo>
                <a:lnTo>
                  <a:pt x="86807" y="52273"/>
                </a:lnTo>
                <a:lnTo>
                  <a:pt x="86832" y="52334"/>
                </a:lnTo>
                <a:lnTo>
                  <a:pt x="86866" y="52367"/>
                </a:lnTo>
                <a:lnTo>
                  <a:pt x="86992" y="52433"/>
                </a:lnTo>
                <a:lnTo>
                  <a:pt x="87089" y="52468"/>
                </a:lnTo>
                <a:lnTo>
                  <a:pt x="87136" y="52480"/>
                </a:lnTo>
                <a:lnTo>
                  <a:pt x="87150" y="52477"/>
                </a:lnTo>
                <a:lnTo>
                  <a:pt x="87241" y="52445"/>
                </a:lnTo>
                <a:lnTo>
                  <a:pt x="87274" y="52435"/>
                </a:lnTo>
                <a:lnTo>
                  <a:pt x="87293" y="52433"/>
                </a:lnTo>
                <a:lnTo>
                  <a:pt x="87328" y="52430"/>
                </a:lnTo>
                <a:lnTo>
                  <a:pt x="87359" y="52445"/>
                </a:lnTo>
                <a:lnTo>
                  <a:pt x="87364" y="52446"/>
                </a:lnTo>
                <a:lnTo>
                  <a:pt x="87363" y="52447"/>
                </a:lnTo>
                <a:lnTo>
                  <a:pt x="87378" y="52452"/>
                </a:lnTo>
                <a:lnTo>
                  <a:pt x="87389" y="52457"/>
                </a:lnTo>
                <a:lnTo>
                  <a:pt x="87485" y="52495"/>
                </a:lnTo>
                <a:lnTo>
                  <a:pt x="87505" y="52524"/>
                </a:lnTo>
                <a:lnTo>
                  <a:pt x="87534" y="52562"/>
                </a:lnTo>
                <a:lnTo>
                  <a:pt x="87561" y="52629"/>
                </a:lnTo>
                <a:lnTo>
                  <a:pt x="87578" y="52671"/>
                </a:lnTo>
                <a:lnTo>
                  <a:pt x="87629" y="52756"/>
                </a:lnTo>
                <a:lnTo>
                  <a:pt x="87715" y="52864"/>
                </a:lnTo>
                <a:lnTo>
                  <a:pt x="87815" y="52947"/>
                </a:lnTo>
                <a:lnTo>
                  <a:pt x="87885" y="53016"/>
                </a:lnTo>
                <a:lnTo>
                  <a:pt x="87889" y="53020"/>
                </a:lnTo>
                <a:lnTo>
                  <a:pt x="87909" y="53032"/>
                </a:lnTo>
                <a:lnTo>
                  <a:pt x="87926" y="53042"/>
                </a:lnTo>
                <a:lnTo>
                  <a:pt x="88028" y="53103"/>
                </a:lnTo>
                <a:lnTo>
                  <a:pt x="88074" y="53111"/>
                </a:lnTo>
                <a:lnTo>
                  <a:pt x="88134" y="53105"/>
                </a:lnTo>
                <a:lnTo>
                  <a:pt x="88231" y="53095"/>
                </a:lnTo>
                <a:lnTo>
                  <a:pt x="88298" y="53095"/>
                </a:lnTo>
                <a:lnTo>
                  <a:pt x="88478" y="53097"/>
                </a:lnTo>
                <a:lnTo>
                  <a:pt x="88652" y="53114"/>
                </a:lnTo>
                <a:lnTo>
                  <a:pt x="88800" y="53159"/>
                </a:lnTo>
                <a:lnTo>
                  <a:pt x="88923" y="53220"/>
                </a:lnTo>
                <a:lnTo>
                  <a:pt x="88934" y="53225"/>
                </a:lnTo>
                <a:lnTo>
                  <a:pt x="89014" y="53109"/>
                </a:lnTo>
                <a:lnTo>
                  <a:pt x="89137" y="52914"/>
                </a:lnTo>
                <a:lnTo>
                  <a:pt x="89290" y="52636"/>
                </a:lnTo>
                <a:lnTo>
                  <a:pt x="89316" y="52595"/>
                </a:lnTo>
                <a:lnTo>
                  <a:pt x="89390" y="52561"/>
                </a:lnTo>
                <a:lnTo>
                  <a:pt x="89496" y="52503"/>
                </a:lnTo>
                <a:lnTo>
                  <a:pt x="89647" y="52347"/>
                </a:lnTo>
                <a:lnTo>
                  <a:pt x="89766" y="52161"/>
                </a:lnTo>
                <a:lnTo>
                  <a:pt x="89812" y="52064"/>
                </a:lnTo>
                <a:lnTo>
                  <a:pt x="89829" y="51942"/>
                </a:lnTo>
                <a:lnTo>
                  <a:pt x="89832" y="51934"/>
                </a:lnTo>
                <a:lnTo>
                  <a:pt x="89877" y="51833"/>
                </a:lnTo>
                <a:lnTo>
                  <a:pt x="89894" y="51789"/>
                </a:lnTo>
                <a:lnTo>
                  <a:pt x="89971" y="51711"/>
                </a:lnTo>
                <a:lnTo>
                  <a:pt x="90060" y="51672"/>
                </a:lnTo>
                <a:lnTo>
                  <a:pt x="90176" y="51592"/>
                </a:lnTo>
                <a:lnTo>
                  <a:pt x="90245" y="51553"/>
                </a:lnTo>
                <a:lnTo>
                  <a:pt x="90333" y="51546"/>
                </a:lnTo>
                <a:lnTo>
                  <a:pt x="90350" y="51545"/>
                </a:lnTo>
                <a:lnTo>
                  <a:pt x="90421" y="51547"/>
                </a:lnTo>
                <a:lnTo>
                  <a:pt x="90476" y="51553"/>
                </a:lnTo>
                <a:lnTo>
                  <a:pt x="90513" y="51525"/>
                </a:lnTo>
                <a:lnTo>
                  <a:pt x="90572" y="51489"/>
                </a:lnTo>
                <a:lnTo>
                  <a:pt x="90686" y="51433"/>
                </a:lnTo>
                <a:lnTo>
                  <a:pt x="90739" y="51412"/>
                </a:lnTo>
                <a:lnTo>
                  <a:pt x="90766" y="51400"/>
                </a:lnTo>
                <a:lnTo>
                  <a:pt x="90866" y="51308"/>
                </a:lnTo>
                <a:lnTo>
                  <a:pt x="90954" y="51203"/>
                </a:lnTo>
                <a:lnTo>
                  <a:pt x="91026" y="51100"/>
                </a:lnTo>
                <a:lnTo>
                  <a:pt x="91043" y="51064"/>
                </a:lnTo>
                <a:lnTo>
                  <a:pt x="91045" y="51045"/>
                </a:lnTo>
                <a:lnTo>
                  <a:pt x="91060" y="50908"/>
                </a:lnTo>
                <a:lnTo>
                  <a:pt x="91075" y="50844"/>
                </a:lnTo>
                <a:lnTo>
                  <a:pt x="91085" y="50800"/>
                </a:lnTo>
                <a:lnTo>
                  <a:pt x="91105" y="50753"/>
                </a:lnTo>
                <a:lnTo>
                  <a:pt x="91134" y="50745"/>
                </a:lnTo>
                <a:lnTo>
                  <a:pt x="91222" y="50784"/>
                </a:lnTo>
                <a:lnTo>
                  <a:pt x="91316" y="50817"/>
                </a:lnTo>
                <a:lnTo>
                  <a:pt x="91399" y="50828"/>
                </a:lnTo>
                <a:lnTo>
                  <a:pt x="91550" y="50828"/>
                </a:lnTo>
                <a:lnTo>
                  <a:pt x="91658" y="50817"/>
                </a:lnTo>
                <a:lnTo>
                  <a:pt x="91685" y="50810"/>
                </a:lnTo>
                <a:lnTo>
                  <a:pt x="91724" y="50800"/>
                </a:lnTo>
                <a:lnTo>
                  <a:pt x="91766" y="50761"/>
                </a:lnTo>
                <a:lnTo>
                  <a:pt x="91806" y="50695"/>
                </a:lnTo>
                <a:lnTo>
                  <a:pt x="91809" y="50681"/>
                </a:lnTo>
                <a:lnTo>
                  <a:pt x="91843" y="50503"/>
                </a:lnTo>
                <a:lnTo>
                  <a:pt x="91847" y="50487"/>
                </a:lnTo>
                <a:lnTo>
                  <a:pt x="91878" y="50368"/>
                </a:lnTo>
                <a:lnTo>
                  <a:pt x="91878" y="50366"/>
                </a:lnTo>
                <a:lnTo>
                  <a:pt x="91917" y="50275"/>
                </a:lnTo>
                <a:lnTo>
                  <a:pt x="91951" y="50220"/>
                </a:lnTo>
                <a:lnTo>
                  <a:pt x="91966" y="50195"/>
                </a:lnTo>
                <a:lnTo>
                  <a:pt x="92003" y="50153"/>
                </a:lnTo>
                <a:lnTo>
                  <a:pt x="92120" y="50139"/>
                </a:lnTo>
                <a:lnTo>
                  <a:pt x="92271" y="50142"/>
                </a:lnTo>
                <a:lnTo>
                  <a:pt x="92325" y="50153"/>
                </a:lnTo>
                <a:lnTo>
                  <a:pt x="92496" y="50071"/>
                </a:lnTo>
                <a:lnTo>
                  <a:pt x="92510" y="50064"/>
                </a:lnTo>
                <a:lnTo>
                  <a:pt x="92501" y="50020"/>
                </a:lnTo>
                <a:lnTo>
                  <a:pt x="92500" y="50017"/>
                </a:lnTo>
                <a:lnTo>
                  <a:pt x="92450" y="49920"/>
                </a:lnTo>
                <a:lnTo>
                  <a:pt x="92424" y="49786"/>
                </a:lnTo>
                <a:lnTo>
                  <a:pt x="92436" y="49653"/>
                </a:lnTo>
                <a:lnTo>
                  <a:pt x="92444" y="49573"/>
                </a:lnTo>
                <a:lnTo>
                  <a:pt x="92507" y="49423"/>
                </a:lnTo>
                <a:lnTo>
                  <a:pt x="92593" y="49251"/>
                </a:lnTo>
                <a:lnTo>
                  <a:pt x="92646" y="49143"/>
                </a:lnTo>
                <a:lnTo>
                  <a:pt x="92691" y="49053"/>
                </a:lnTo>
                <a:lnTo>
                  <a:pt x="92735" y="48964"/>
                </a:lnTo>
                <a:lnTo>
                  <a:pt x="92757" y="48908"/>
                </a:lnTo>
                <a:lnTo>
                  <a:pt x="92826" y="48737"/>
                </a:lnTo>
                <a:lnTo>
                  <a:pt x="92875" y="48656"/>
                </a:lnTo>
                <a:lnTo>
                  <a:pt x="93011" y="48431"/>
                </a:lnTo>
                <a:lnTo>
                  <a:pt x="93054" y="48334"/>
                </a:lnTo>
                <a:lnTo>
                  <a:pt x="93117" y="48267"/>
                </a:lnTo>
                <a:lnTo>
                  <a:pt x="93162" y="48190"/>
                </a:lnTo>
                <a:lnTo>
                  <a:pt x="93234" y="48026"/>
                </a:lnTo>
                <a:lnTo>
                  <a:pt x="93240" y="48022"/>
                </a:lnTo>
                <a:lnTo>
                  <a:pt x="93260" y="48011"/>
                </a:lnTo>
                <a:lnTo>
                  <a:pt x="93286" y="47997"/>
                </a:lnTo>
                <a:lnTo>
                  <a:pt x="93299" y="47990"/>
                </a:lnTo>
                <a:lnTo>
                  <a:pt x="93390" y="47937"/>
                </a:lnTo>
                <a:lnTo>
                  <a:pt x="93521" y="47915"/>
                </a:lnTo>
                <a:lnTo>
                  <a:pt x="93595" y="47890"/>
                </a:lnTo>
                <a:lnTo>
                  <a:pt x="93667" y="47737"/>
                </a:lnTo>
                <a:lnTo>
                  <a:pt x="93698" y="47667"/>
                </a:lnTo>
                <a:lnTo>
                  <a:pt x="93744" y="47504"/>
                </a:lnTo>
                <a:lnTo>
                  <a:pt x="93734" y="47354"/>
                </a:lnTo>
                <a:lnTo>
                  <a:pt x="93734" y="47349"/>
                </a:lnTo>
                <a:lnTo>
                  <a:pt x="93698" y="47243"/>
                </a:lnTo>
                <a:lnTo>
                  <a:pt x="93692" y="47201"/>
                </a:lnTo>
                <a:lnTo>
                  <a:pt x="94048" y="47220"/>
                </a:lnTo>
                <a:lnTo>
                  <a:pt x="94231" y="47287"/>
                </a:lnTo>
                <a:lnTo>
                  <a:pt x="94464" y="47318"/>
                </a:lnTo>
                <a:lnTo>
                  <a:pt x="94986" y="47398"/>
                </a:lnTo>
                <a:lnTo>
                  <a:pt x="95063" y="47343"/>
                </a:lnTo>
                <a:lnTo>
                  <a:pt x="95094" y="47198"/>
                </a:lnTo>
                <a:lnTo>
                  <a:pt x="95100" y="47012"/>
                </a:lnTo>
                <a:lnTo>
                  <a:pt x="95126" y="46884"/>
                </a:lnTo>
                <a:lnTo>
                  <a:pt x="95199" y="46532"/>
                </a:lnTo>
                <a:lnTo>
                  <a:pt x="95325" y="46401"/>
                </a:lnTo>
                <a:lnTo>
                  <a:pt x="95464" y="46307"/>
                </a:lnTo>
                <a:lnTo>
                  <a:pt x="95566" y="46203"/>
                </a:lnTo>
                <a:lnTo>
                  <a:pt x="95615" y="46097"/>
                </a:lnTo>
                <a:lnTo>
                  <a:pt x="95627" y="46071"/>
                </a:lnTo>
                <a:lnTo>
                  <a:pt x="95664" y="45886"/>
                </a:lnTo>
                <a:lnTo>
                  <a:pt x="95681" y="45802"/>
                </a:lnTo>
                <a:lnTo>
                  <a:pt x="95783" y="45521"/>
                </a:lnTo>
                <a:lnTo>
                  <a:pt x="95785" y="45515"/>
                </a:lnTo>
                <a:lnTo>
                  <a:pt x="95786" y="45514"/>
                </a:lnTo>
                <a:lnTo>
                  <a:pt x="95826" y="45382"/>
                </a:lnTo>
                <a:lnTo>
                  <a:pt x="95920" y="45221"/>
                </a:lnTo>
                <a:lnTo>
                  <a:pt x="96103" y="45066"/>
                </a:lnTo>
                <a:lnTo>
                  <a:pt x="96222" y="44994"/>
                </a:lnTo>
                <a:lnTo>
                  <a:pt x="96413" y="45005"/>
                </a:lnTo>
                <a:lnTo>
                  <a:pt x="96556" y="45060"/>
                </a:lnTo>
                <a:lnTo>
                  <a:pt x="96695" y="45074"/>
                </a:lnTo>
                <a:lnTo>
                  <a:pt x="96823" y="44816"/>
                </a:lnTo>
                <a:lnTo>
                  <a:pt x="96858" y="44746"/>
                </a:lnTo>
                <a:lnTo>
                  <a:pt x="96860" y="44741"/>
                </a:lnTo>
                <a:lnTo>
                  <a:pt x="96888" y="44644"/>
                </a:lnTo>
                <a:lnTo>
                  <a:pt x="96898" y="44610"/>
                </a:lnTo>
                <a:lnTo>
                  <a:pt x="96909" y="44572"/>
                </a:lnTo>
                <a:lnTo>
                  <a:pt x="96940" y="44494"/>
                </a:lnTo>
                <a:lnTo>
                  <a:pt x="96969" y="44430"/>
                </a:lnTo>
                <a:lnTo>
                  <a:pt x="96989" y="44302"/>
                </a:lnTo>
                <a:lnTo>
                  <a:pt x="97054" y="44253"/>
                </a:lnTo>
                <a:lnTo>
                  <a:pt x="97064" y="44239"/>
                </a:lnTo>
                <a:lnTo>
                  <a:pt x="97097" y="44194"/>
                </a:lnTo>
                <a:lnTo>
                  <a:pt x="97088" y="43975"/>
                </a:lnTo>
                <a:lnTo>
                  <a:pt x="97096" y="43898"/>
                </a:lnTo>
                <a:lnTo>
                  <a:pt x="97100" y="43858"/>
                </a:lnTo>
                <a:lnTo>
                  <a:pt x="97098" y="43788"/>
                </a:lnTo>
                <a:lnTo>
                  <a:pt x="97097" y="43764"/>
                </a:lnTo>
                <a:lnTo>
                  <a:pt x="97095" y="43754"/>
                </a:lnTo>
                <a:lnTo>
                  <a:pt x="97077" y="43670"/>
                </a:lnTo>
                <a:lnTo>
                  <a:pt x="97063" y="43633"/>
                </a:lnTo>
                <a:lnTo>
                  <a:pt x="97071" y="43495"/>
                </a:lnTo>
                <a:lnTo>
                  <a:pt x="97077" y="43466"/>
                </a:lnTo>
                <a:lnTo>
                  <a:pt x="97081" y="43446"/>
                </a:lnTo>
                <a:lnTo>
                  <a:pt x="97083" y="43439"/>
                </a:lnTo>
                <a:lnTo>
                  <a:pt x="97123" y="43375"/>
                </a:lnTo>
                <a:lnTo>
                  <a:pt x="97144" y="43365"/>
                </a:lnTo>
                <a:lnTo>
                  <a:pt x="97162" y="43356"/>
                </a:lnTo>
                <a:lnTo>
                  <a:pt x="97205" y="43311"/>
                </a:lnTo>
                <a:lnTo>
                  <a:pt x="97245" y="43170"/>
                </a:lnTo>
                <a:lnTo>
                  <a:pt x="97259" y="42901"/>
                </a:lnTo>
                <a:lnTo>
                  <a:pt x="97259" y="42779"/>
                </a:lnTo>
                <a:lnTo>
                  <a:pt x="97271" y="42704"/>
                </a:lnTo>
                <a:lnTo>
                  <a:pt x="97185" y="42618"/>
                </a:lnTo>
                <a:lnTo>
                  <a:pt x="97148" y="42556"/>
                </a:lnTo>
                <a:lnTo>
                  <a:pt x="97151" y="42278"/>
                </a:lnTo>
                <a:lnTo>
                  <a:pt x="97151" y="42278"/>
                </a:lnTo>
                <a:lnTo>
                  <a:pt x="97134" y="41938"/>
                </a:lnTo>
                <a:lnTo>
                  <a:pt x="97134" y="41879"/>
                </a:lnTo>
                <a:lnTo>
                  <a:pt x="97188" y="41663"/>
                </a:lnTo>
                <a:lnTo>
                  <a:pt x="97208" y="41510"/>
                </a:lnTo>
                <a:lnTo>
                  <a:pt x="97214" y="41480"/>
                </a:lnTo>
                <a:lnTo>
                  <a:pt x="97251" y="41432"/>
                </a:lnTo>
                <a:lnTo>
                  <a:pt x="97316" y="41385"/>
                </a:lnTo>
                <a:lnTo>
                  <a:pt x="97373" y="41382"/>
                </a:lnTo>
                <a:lnTo>
                  <a:pt x="97576" y="41413"/>
                </a:lnTo>
                <a:lnTo>
                  <a:pt x="97618" y="41396"/>
                </a:lnTo>
                <a:lnTo>
                  <a:pt x="97641" y="41380"/>
                </a:lnTo>
                <a:lnTo>
                  <a:pt x="97670" y="41310"/>
                </a:lnTo>
                <a:lnTo>
                  <a:pt x="97706" y="41255"/>
                </a:lnTo>
                <a:lnTo>
                  <a:pt x="97710" y="41251"/>
                </a:lnTo>
                <a:lnTo>
                  <a:pt x="97718" y="41238"/>
                </a:lnTo>
                <a:lnTo>
                  <a:pt x="97726" y="41229"/>
                </a:lnTo>
                <a:lnTo>
                  <a:pt x="97791" y="41157"/>
                </a:lnTo>
                <a:lnTo>
                  <a:pt x="97818" y="41127"/>
                </a:lnTo>
                <a:lnTo>
                  <a:pt x="97849" y="41055"/>
                </a:lnTo>
                <a:lnTo>
                  <a:pt x="97829" y="40974"/>
                </a:lnTo>
                <a:lnTo>
                  <a:pt x="97652" y="40866"/>
                </a:lnTo>
                <a:lnTo>
                  <a:pt x="97621" y="40847"/>
                </a:lnTo>
                <a:lnTo>
                  <a:pt x="97539" y="40811"/>
                </a:lnTo>
                <a:lnTo>
                  <a:pt x="97482" y="40786"/>
                </a:lnTo>
                <a:lnTo>
                  <a:pt x="97443" y="40783"/>
                </a:lnTo>
                <a:lnTo>
                  <a:pt x="97407" y="40780"/>
                </a:lnTo>
                <a:lnTo>
                  <a:pt x="97308" y="40761"/>
                </a:lnTo>
                <a:lnTo>
                  <a:pt x="97251" y="40739"/>
                </a:lnTo>
                <a:lnTo>
                  <a:pt x="97154" y="40622"/>
                </a:lnTo>
                <a:lnTo>
                  <a:pt x="97111" y="40614"/>
                </a:lnTo>
                <a:lnTo>
                  <a:pt x="97026" y="40647"/>
                </a:lnTo>
                <a:lnTo>
                  <a:pt x="96983" y="40644"/>
                </a:lnTo>
                <a:lnTo>
                  <a:pt x="96983" y="40644"/>
                </a:lnTo>
                <a:lnTo>
                  <a:pt x="96983" y="40644"/>
                </a:lnTo>
                <a:lnTo>
                  <a:pt x="96977" y="40572"/>
                </a:lnTo>
                <a:lnTo>
                  <a:pt x="97002" y="40521"/>
                </a:lnTo>
                <a:lnTo>
                  <a:pt x="97023" y="40386"/>
                </a:lnTo>
                <a:lnTo>
                  <a:pt x="97035" y="40300"/>
                </a:lnTo>
                <a:lnTo>
                  <a:pt x="97040" y="40270"/>
                </a:lnTo>
                <a:lnTo>
                  <a:pt x="97042" y="40264"/>
                </a:lnTo>
                <a:lnTo>
                  <a:pt x="97077" y="40189"/>
                </a:lnTo>
                <a:lnTo>
                  <a:pt x="97096" y="40171"/>
                </a:lnTo>
                <a:lnTo>
                  <a:pt x="97099" y="40169"/>
                </a:lnTo>
                <a:lnTo>
                  <a:pt x="97140" y="40131"/>
                </a:lnTo>
                <a:lnTo>
                  <a:pt x="97182" y="40078"/>
                </a:lnTo>
                <a:lnTo>
                  <a:pt x="97251" y="40042"/>
                </a:lnTo>
                <a:lnTo>
                  <a:pt x="97279" y="40023"/>
                </a:lnTo>
                <a:lnTo>
                  <a:pt x="97345" y="40009"/>
                </a:lnTo>
                <a:lnTo>
                  <a:pt x="97510" y="40012"/>
                </a:lnTo>
                <a:lnTo>
                  <a:pt x="97798" y="39842"/>
                </a:lnTo>
                <a:lnTo>
                  <a:pt x="97863" y="39762"/>
                </a:lnTo>
                <a:lnTo>
                  <a:pt x="97935" y="39634"/>
                </a:lnTo>
                <a:lnTo>
                  <a:pt x="97972" y="39473"/>
                </a:lnTo>
                <a:lnTo>
                  <a:pt x="97983" y="39441"/>
                </a:lnTo>
                <a:lnTo>
                  <a:pt x="97989" y="39423"/>
                </a:lnTo>
                <a:lnTo>
                  <a:pt x="98034" y="39354"/>
                </a:lnTo>
                <a:lnTo>
                  <a:pt x="98120" y="39251"/>
                </a:lnTo>
                <a:lnTo>
                  <a:pt x="98137" y="39187"/>
                </a:lnTo>
                <a:lnTo>
                  <a:pt x="98137" y="39154"/>
                </a:lnTo>
                <a:lnTo>
                  <a:pt x="98110" y="39119"/>
                </a:lnTo>
                <a:lnTo>
                  <a:pt x="98074" y="39071"/>
                </a:lnTo>
                <a:lnTo>
                  <a:pt x="98026" y="39010"/>
                </a:lnTo>
                <a:lnTo>
                  <a:pt x="97969" y="38915"/>
                </a:lnTo>
                <a:lnTo>
                  <a:pt x="97932" y="38763"/>
                </a:lnTo>
                <a:lnTo>
                  <a:pt x="97880" y="38705"/>
                </a:lnTo>
                <a:lnTo>
                  <a:pt x="97803" y="38671"/>
                </a:lnTo>
                <a:lnTo>
                  <a:pt x="97799" y="38660"/>
                </a:lnTo>
                <a:lnTo>
                  <a:pt x="97772" y="38599"/>
                </a:lnTo>
                <a:lnTo>
                  <a:pt x="97769" y="38452"/>
                </a:lnTo>
                <a:lnTo>
                  <a:pt x="97765" y="38445"/>
                </a:lnTo>
                <a:lnTo>
                  <a:pt x="97744" y="38408"/>
                </a:lnTo>
                <a:lnTo>
                  <a:pt x="97698" y="38377"/>
                </a:lnTo>
                <a:lnTo>
                  <a:pt x="97673" y="38364"/>
                </a:lnTo>
                <a:lnTo>
                  <a:pt x="97671" y="38345"/>
                </a:lnTo>
                <a:lnTo>
                  <a:pt x="97762" y="38280"/>
                </a:lnTo>
                <a:lnTo>
                  <a:pt x="97763" y="38279"/>
                </a:lnTo>
                <a:lnTo>
                  <a:pt x="97763" y="38274"/>
                </a:lnTo>
                <a:lnTo>
                  <a:pt x="97766" y="38272"/>
                </a:lnTo>
                <a:lnTo>
                  <a:pt x="97818" y="38233"/>
                </a:lnTo>
                <a:lnTo>
                  <a:pt x="97852" y="38172"/>
                </a:lnTo>
                <a:lnTo>
                  <a:pt x="97826" y="38058"/>
                </a:lnTo>
                <a:lnTo>
                  <a:pt x="97849" y="37994"/>
                </a:lnTo>
                <a:lnTo>
                  <a:pt x="97875" y="37919"/>
                </a:lnTo>
                <a:lnTo>
                  <a:pt x="97872" y="37850"/>
                </a:lnTo>
                <a:lnTo>
                  <a:pt x="97826" y="37745"/>
                </a:lnTo>
                <a:lnTo>
                  <a:pt x="97741" y="37639"/>
                </a:lnTo>
                <a:lnTo>
                  <a:pt x="97712" y="37606"/>
                </a:lnTo>
                <a:lnTo>
                  <a:pt x="97701" y="37523"/>
                </a:lnTo>
                <a:lnTo>
                  <a:pt x="97741" y="37495"/>
                </a:lnTo>
                <a:lnTo>
                  <a:pt x="97980" y="37503"/>
                </a:lnTo>
                <a:lnTo>
                  <a:pt x="98014" y="37470"/>
                </a:lnTo>
                <a:lnTo>
                  <a:pt x="98046" y="37392"/>
                </a:lnTo>
                <a:lnTo>
                  <a:pt x="98100" y="37287"/>
                </a:lnTo>
                <a:lnTo>
                  <a:pt x="98094" y="37198"/>
                </a:lnTo>
                <a:lnTo>
                  <a:pt x="98094" y="37167"/>
                </a:lnTo>
                <a:lnTo>
                  <a:pt x="98125" y="37126"/>
                </a:lnTo>
                <a:lnTo>
                  <a:pt x="98131" y="37051"/>
                </a:lnTo>
                <a:lnTo>
                  <a:pt x="98208" y="37045"/>
                </a:lnTo>
                <a:lnTo>
                  <a:pt x="98501" y="37131"/>
                </a:lnTo>
                <a:lnTo>
                  <a:pt x="98613" y="37229"/>
                </a:lnTo>
                <a:lnTo>
                  <a:pt x="98727" y="37303"/>
                </a:lnTo>
                <a:lnTo>
                  <a:pt x="98869" y="37300"/>
                </a:lnTo>
                <a:lnTo>
                  <a:pt x="98963" y="37298"/>
                </a:lnTo>
                <a:lnTo>
                  <a:pt x="99054" y="37309"/>
                </a:lnTo>
                <a:lnTo>
                  <a:pt x="99120" y="37262"/>
                </a:lnTo>
                <a:lnTo>
                  <a:pt x="99128" y="37223"/>
                </a:lnTo>
                <a:lnTo>
                  <a:pt x="99088" y="37068"/>
                </a:lnTo>
                <a:lnTo>
                  <a:pt x="99063" y="37012"/>
                </a:lnTo>
                <a:lnTo>
                  <a:pt x="99060" y="36946"/>
                </a:lnTo>
                <a:lnTo>
                  <a:pt x="99071" y="36918"/>
                </a:lnTo>
                <a:lnTo>
                  <a:pt x="99108" y="36890"/>
                </a:lnTo>
                <a:lnTo>
                  <a:pt x="99140" y="36873"/>
                </a:lnTo>
                <a:lnTo>
                  <a:pt x="99162" y="36865"/>
                </a:lnTo>
                <a:lnTo>
                  <a:pt x="99208" y="36823"/>
                </a:lnTo>
                <a:lnTo>
                  <a:pt x="99231" y="36776"/>
                </a:lnTo>
                <a:lnTo>
                  <a:pt x="99265" y="36718"/>
                </a:lnTo>
                <a:lnTo>
                  <a:pt x="99274" y="36707"/>
                </a:lnTo>
                <a:lnTo>
                  <a:pt x="99305" y="36693"/>
                </a:lnTo>
                <a:lnTo>
                  <a:pt x="99356" y="36682"/>
                </a:lnTo>
                <a:lnTo>
                  <a:pt x="99433" y="36679"/>
                </a:lnTo>
                <a:lnTo>
                  <a:pt x="99502" y="36682"/>
                </a:lnTo>
                <a:lnTo>
                  <a:pt x="99584" y="36690"/>
                </a:lnTo>
                <a:lnTo>
                  <a:pt x="99690" y="36707"/>
                </a:lnTo>
                <a:lnTo>
                  <a:pt x="99747" y="36726"/>
                </a:lnTo>
                <a:lnTo>
                  <a:pt x="99761" y="36730"/>
                </a:lnTo>
                <a:lnTo>
                  <a:pt x="99809" y="36743"/>
                </a:lnTo>
                <a:lnTo>
                  <a:pt x="99863" y="36787"/>
                </a:lnTo>
                <a:lnTo>
                  <a:pt x="99878" y="36876"/>
                </a:lnTo>
                <a:lnTo>
                  <a:pt x="99880" y="36907"/>
                </a:lnTo>
                <a:lnTo>
                  <a:pt x="99906" y="36946"/>
                </a:lnTo>
                <a:lnTo>
                  <a:pt x="99994" y="37026"/>
                </a:lnTo>
                <a:lnTo>
                  <a:pt x="100088" y="37093"/>
                </a:lnTo>
                <a:lnTo>
                  <a:pt x="100165" y="37131"/>
                </a:lnTo>
                <a:lnTo>
                  <a:pt x="100225" y="37115"/>
                </a:lnTo>
                <a:lnTo>
                  <a:pt x="100268" y="37104"/>
                </a:lnTo>
                <a:lnTo>
                  <a:pt x="100322" y="37104"/>
                </a:lnTo>
                <a:lnTo>
                  <a:pt x="100410" y="37070"/>
                </a:lnTo>
                <a:lnTo>
                  <a:pt x="100479" y="37023"/>
                </a:lnTo>
                <a:lnTo>
                  <a:pt x="100587" y="36909"/>
                </a:lnTo>
                <a:lnTo>
                  <a:pt x="100721" y="36768"/>
                </a:lnTo>
                <a:lnTo>
                  <a:pt x="100750" y="36727"/>
                </a:lnTo>
                <a:lnTo>
                  <a:pt x="100778" y="36687"/>
                </a:lnTo>
                <a:lnTo>
                  <a:pt x="100779" y="36685"/>
                </a:lnTo>
                <a:lnTo>
                  <a:pt x="100818" y="36629"/>
                </a:lnTo>
                <a:lnTo>
                  <a:pt x="100833" y="36585"/>
                </a:lnTo>
                <a:lnTo>
                  <a:pt x="100836" y="36578"/>
                </a:lnTo>
                <a:lnTo>
                  <a:pt x="100849" y="36540"/>
                </a:lnTo>
                <a:lnTo>
                  <a:pt x="100906" y="36352"/>
                </a:lnTo>
                <a:lnTo>
                  <a:pt x="100980" y="36141"/>
                </a:lnTo>
                <a:lnTo>
                  <a:pt x="101037" y="36013"/>
                </a:lnTo>
                <a:lnTo>
                  <a:pt x="101137" y="35880"/>
                </a:lnTo>
                <a:lnTo>
                  <a:pt x="101231" y="35791"/>
                </a:lnTo>
                <a:lnTo>
                  <a:pt x="101319" y="35704"/>
                </a:lnTo>
                <a:lnTo>
                  <a:pt x="101333" y="35689"/>
                </a:lnTo>
                <a:lnTo>
                  <a:pt x="101375" y="35657"/>
                </a:lnTo>
                <a:lnTo>
                  <a:pt x="101388" y="35647"/>
                </a:lnTo>
                <a:lnTo>
                  <a:pt x="101408" y="35622"/>
                </a:lnTo>
                <a:lnTo>
                  <a:pt x="101447" y="35509"/>
                </a:lnTo>
                <a:lnTo>
                  <a:pt x="101479" y="35373"/>
                </a:lnTo>
                <a:lnTo>
                  <a:pt x="101478" y="35355"/>
                </a:lnTo>
                <a:lnTo>
                  <a:pt x="101470" y="35228"/>
                </a:lnTo>
                <a:lnTo>
                  <a:pt x="101493" y="35087"/>
                </a:lnTo>
                <a:lnTo>
                  <a:pt x="101510" y="35051"/>
                </a:lnTo>
                <a:lnTo>
                  <a:pt x="101493" y="34893"/>
                </a:lnTo>
                <a:lnTo>
                  <a:pt x="101479" y="34782"/>
                </a:lnTo>
                <a:lnTo>
                  <a:pt x="101484" y="34749"/>
                </a:lnTo>
                <a:lnTo>
                  <a:pt x="101516" y="34707"/>
                </a:lnTo>
                <a:lnTo>
                  <a:pt x="101633" y="34585"/>
                </a:lnTo>
                <a:lnTo>
                  <a:pt x="101667" y="34521"/>
                </a:lnTo>
                <a:lnTo>
                  <a:pt x="101690" y="34424"/>
                </a:lnTo>
                <a:lnTo>
                  <a:pt x="101718" y="34269"/>
                </a:lnTo>
                <a:lnTo>
                  <a:pt x="101721" y="34199"/>
                </a:lnTo>
                <a:lnTo>
                  <a:pt x="101711" y="34133"/>
                </a:lnTo>
                <a:lnTo>
                  <a:pt x="101701" y="34066"/>
                </a:lnTo>
                <a:lnTo>
                  <a:pt x="101655" y="33972"/>
                </a:lnTo>
                <a:lnTo>
                  <a:pt x="101633" y="33897"/>
                </a:lnTo>
                <a:lnTo>
                  <a:pt x="101585" y="33845"/>
                </a:lnTo>
                <a:lnTo>
                  <a:pt x="101584" y="33844"/>
                </a:lnTo>
                <a:lnTo>
                  <a:pt x="101496" y="33780"/>
                </a:lnTo>
                <a:lnTo>
                  <a:pt x="101467" y="33758"/>
                </a:lnTo>
                <a:lnTo>
                  <a:pt x="101451" y="33730"/>
                </a:lnTo>
                <a:lnTo>
                  <a:pt x="101438" y="33708"/>
                </a:lnTo>
                <a:lnTo>
                  <a:pt x="101443" y="33693"/>
                </a:lnTo>
                <a:lnTo>
                  <a:pt x="101469" y="33657"/>
                </a:lnTo>
                <a:lnTo>
                  <a:pt x="101495" y="33645"/>
                </a:lnTo>
                <a:lnTo>
                  <a:pt x="101496" y="33644"/>
                </a:lnTo>
                <a:lnTo>
                  <a:pt x="101496" y="33639"/>
                </a:lnTo>
                <a:lnTo>
                  <a:pt x="101530" y="33622"/>
                </a:lnTo>
                <a:lnTo>
                  <a:pt x="101561" y="33611"/>
                </a:lnTo>
                <a:lnTo>
                  <a:pt x="101588" y="33582"/>
                </a:lnTo>
                <a:lnTo>
                  <a:pt x="101621" y="33548"/>
                </a:lnTo>
                <a:lnTo>
                  <a:pt x="101623" y="33536"/>
                </a:lnTo>
                <a:lnTo>
                  <a:pt x="101645" y="33379"/>
                </a:lnTo>
                <a:lnTo>
                  <a:pt x="101647" y="33362"/>
                </a:lnTo>
                <a:lnTo>
                  <a:pt x="101667" y="33306"/>
                </a:lnTo>
                <a:lnTo>
                  <a:pt x="101706" y="33253"/>
                </a:lnTo>
                <a:lnTo>
                  <a:pt x="101747" y="33198"/>
                </a:lnTo>
                <a:lnTo>
                  <a:pt x="101804" y="33062"/>
                </a:lnTo>
                <a:lnTo>
                  <a:pt x="101843" y="32990"/>
                </a:lnTo>
                <a:lnTo>
                  <a:pt x="101929" y="32873"/>
                </a:lnTo>
                <a:lnTo>
                  <a:pt x="101940" y="32857"/>
                </a:lnTo>
                <a:lnTo>
                  <a:pt x="101977" y="32775"/>
                </a:lnTo>
                <a:lnTo>
                  <a:pt x="101986" y="32754"/>
                </a:lnTo>
                <a:lnTo>
                  <a:pt x="101987" y="32747"/>
                </a:lnTo>
                <a:lnTo>
                  <a:pt x="101992" y="32699"/>
                </a:lnTo>
                <a:lnTo>
                  <a:pt x="102003" y="32652"/>
                </a:lnTo>
                <a:lnTo>
                  <a:pt x="102046" y="32569"/>
                </a:lnTo>
                <a:lnTo>
                  <a:pt x="102062" y="32535"/>
                </a:lnTo>
                <a:lnTo>
                  <a:pt x="102069" y="32521"/>
                </a:lnTo>
                <a:lnTo>
                  <a:pt x="102160" y="32397"/>
                </a:lnTo>
                <a:lnTo>
                  <a:pt x="102208" y="32302"/>
                </a:lnTo>
                <a:lnTo>
                  <a:pt x="102220" y="32266"/>
                </a:lnTo>
                <a:lnTo>
                  <a:pt x="102257" y="32097"/>
                </a:lnTo>
                <a:lnTo>
                  <a:pt x="102279" y="32042"/>
                </a:lnTo>
                <a:lnTo>
                  <a:pt x="102299" y="31958"/>
                </a:lnTo>
                <a:lnTo>
                  <a:pt x="102334" y="31884"/>
                </a:lnTo>
                <a:lnTo>
                  <a:pt x="102376" y="31809"/>
                </a:lnTo>
                <a:lnTo>
                  <a:pt x="102422" y="31623"/>
                </a:lnTo>
                <a:lnTo>
                  <a:pt x="102486" y="31467"/>
                </a:lnTo>
                <a:lnTo>
                  <a:pt x="102513" y="31401"/>
                </a:lnTo>
                <a:lnTo>
                  <a:pt x="102533" y="31315"/>
                </a:lnTo>
                <a:lnTo>
                  <a:pt x="102561" y="31174"/>
                </a:lnTo>
                <a:lnTo>
                  <a:pt x="102624" y="30977"/>
                </a:lnTo>
                <a:lnTo>
                  <a:pt x="102650" y="30905"/>
                </a:lnTo>
                <a:lnTo>
                  <a:pt x="102675" y="30849"/>
                </a:lnTo>
                <a:lnTo>
                  <a:pt x="102712" y="30722"/>
                </a:lnTo>
                <a:lnTo>
                  <a:pt x="102763" y="30555"/>
                </a:lnTo>
                <a:lnTo>
                  <a:pt x="102763" y="30549"/>
                </a:lnTo>
                <a:lnTo>
                  <a:pt x="102762" y="30481"/>
                </a:lnTo>
                <a:lnTo>
                  <a:pt x="102758" y="30350"/>
                </a:lnTo>
                <a:lnTo>
                  <a:pt x="102749" y="30223"/>
                </a:lnTo>
                <a:lnTo>
                  <a:pt x="102738" y="30175"/>
                </a:lnTo>
                <a:lnTo>
                  <a:pt x="102737" y="30168"/>
                </a:lnTo>
                <a:lnTo>
                  <a:pt x="102735" y="30151"/>
                </a:lnTo>
                <a:lnTo>
                  <a:pt x="102738" y="30070"/>
                </a:lnTo>
                <a:lnTo>
                  <a:pt x="102764" y="29829"/>
                </a:lnTo>
                <a:lnTo>
                  <a:pt x="102841" y="29557"/>
                </a:lnTo>
                <a:lnTo>
                  <a:pt x="102875" y="29435"/>
                </a:lnTo>
                <a:lnTo>
                  <a:pt x="102892" y="29391"/>
                </a:lnTo>
                <a:lnTo>
                  <a:pt x="102912" y="29186"/>
                </a:lnTo>
                <a:lnTo>
                  <a:pt x="102940" y="29086"/>
                </a:lnTo>
                <a:lnTo>
                  <a:pt x="102969" y="29053"/>
                </a:lnTo>
                <a:lnTo>
                  <a:pt x="103012" y="28992"/>
                </a:lnTo>
                <a:lnTo>
                  <a:pt x="103012" y="28991"/>
                </a:lnTo>
                <a:lnTo>
                  <a:pt x="103079" y="28881"/>
                </a:lnTo>
                <a:lnTo>
                  <a:pt x="103083" y="28874"/>
                </a:lnTo>
                <a:lnTo>
                  <a:pt x="103151" y="28808"/>
                </a:lnTo>
                <a:lnTo>
                  <a:pt x="103163" y="28798"/>
                </a:lnTo>
                <a:lnTo>
                  <a:pt x="103217" y="28753"/>
                </a:lnTo>
                <a:lnTo>
                  <a:pt x="103334" y="28681"/>
                </a:lnTo>
                <a:lnTo>
                  <a:pt x="103399" y="28623"/>
                </a:lnTo>
                <a:lnTo>
                  <a:pt x="103422" y="28573"/>
                </a:lnTo>
                <a:lnTo>
                  <a:pt x="103465" y="28459"/>
                </a:lnTo>
                <a:lnTo>
                  <a:pt x="103502" y="28346"/>
                </a:lnTo>
                <a:lnTo>
                  <a:pt x="103504" y="28271"/>
                </a:lnTo>
                <a:lnTo>
                  <a:pt x="103524" y="28188"/>
                </a:lnTo>
                <a:lnTo>
                  <a:pt x="103543" y="28036"/>
                </a:lnTo>
                <a:lnTo>
                  <a:pt x="103544" y="28021"/>
                </a:lnTo>
                <a:lnTo>
                  <a:pt x="103542" y="27971"/>
                </a:lnTo>
                <a:lnTo>
                  <a:pt x="103524" y="27944"/>
                </a:lnTo>
                <a:lnTo>
                  <a:pt x="103516" y="27883"/>
                </a:lnTo>
                <a:lnTo>
                  <a:pt x="103476" y="27755"/>
                </a:lnTo>
                <a:lnTo>
                  <a:pt x="103449" y="27664"/>
                </a:lnTo>
                <a:lnTo>
                  <a:pt x="103435" y="27616"/>
                </a:lnTo>
                <a:lnTo>
                  <a:pt x="103428" y="27589"/>
                </a:lnTo>
                <a:lnTo>
                  <a:pt x="103471" y="27548"/>
                </a:lnTo>
                <a:lnTo>
                  <a:pt x="103502" y="27520"/>
                </a:lnTo>
                <a:lnTo>
                  <a:pt x="103477" y="27487"/>
                </a:lnTo>
                <a:lnTo>
                  <a:pt x="103416" y="27409"/>
                </a:lnTo>
                <a:lnTo>
                  <a:pt x="103388" y="27323"/>
                </a:lnTo>
                <a:lnTo>
                  <a:pt x="103414" y="27204"/>
                </a:lnTo>
                <a:lnTo>
                  <a:pt x="103418" y="27187"/>
                </a:lnTo>
                <a:lnTo>
                  <a:pt x="103418" y="27185"/>
                </a:lnTo>
                <a:lnTo>
                  <a:pt x="103425" y="27155"/>
                </a:lnTo>
                <a:lnTo>
                  <a:pt x="103453" y="27029"/>
                </a:lnTo>
                <a:lnTo>
                  <a:pt x="103485" y="26976"/>
                </a:lnTo>
                <a:lnTo>
                  <a:pt x="103573" y="26877"/>
                </a:lnTo>
                <a:lnTo>
                  <a:pt x="103596" y="26852"/>
                </a:lnTo>
                <a:lnTo>
                  <a:pt x="103561" y="26766"/>
                </a:lnTo>
                <a:lnTo>
                  <a:pt x="103519" y="26710"/>
                </a:lnTo>
                <a:lnTo>
                  <a:pt x="103587" y="26560"/>
                </a:lnTo>
                <a:lnTo>
                  <a:pt x="103629" y="26555"/>
                </a:lnTo>
                <a:lnTo>
                  <a:pt x="103889" y="26519"/>
                </a:lnTo>
                <a:lnTo>
                  <a:pt x="104054" y="26494"/>
                </a:lnTo>
                <a:lnTo>
                  <a:pt x="104154" y="26466"/>
                </a:lnTo>
                <a:lnTo>
                  <a:pt x="104248" y="26436"/>
                </a:lnTo>
                <a:lnTo>
                  <a:pt x="104442" y="26519"/>
                </a:lnTo>
                <a:lnTo>
                  <a:pt x="104465" y="26707"/>
                </a:lnTo>
                <a:lnTo>
                  <a:pt x="104650" y="26782"/>
                </a:lnTo>
                <a:lnTo>
                  <a:pt x="104812" y="26896"/>
                </a:lnTo>
                <a:lnTo>
                  <a:pt x="105023" y="26985"/>
                </a:lnTo>
                <a:lnTo>
                  <a:pt x="105074" y="26996"/>
                </a:lnTo>
                <a:lnTo>
                  <a:pt x="105237" y="26943"/>
                </a:lnTo>
                <a:lnTo>
                  <a:pt x="105282" y="26802"/>
                </a:lnTo>
                <a:lnTo>
                  <a:pt x="105260" y="26682"/>
                </a:lnTo>
                <a:lnTo>
                  <a:pt x="105263" y="26650"/>
                </a:lnTo>
                <a:lnTo>
                  <a:pt x="105271" y="26574"/>
                </a:lnTo>
                <a:lnTo>
                  <a:pt x="105219" y="26439"/>
                </a:lnTo>
                <a:lnTo>
                  <a:pt x="105211" y="26419"/>
                </a:lnTo>
                <a:lnTo>
                  <a:pt x="105089" y="26278"/>
                </a:lnTo>
                <a:lnTo>
                  <a:pt x="105049" y="26225"/>
                </a:lnTo>
                <a:lnTo>
                  <a:pt x="104972" y="26106"/>
                </a:lnTo>
                <a:lnTo>
                  <a:pt x="104838" y="26070"/>
                </a:lnTo>
                <a:lnTo>
                  <a:pt x="104570" y="25959"/>
                </a:lnTo>
                <a:lnTo>
                  <a:pt x="104650" y="25765"/>
                </a:lnTo>
                <a:lnTo>
                  <a:pt x="104684" y="25717"/>
                </a:lnTo>
                <a:lnTo>
                  <a:pt x="104743" y="25636"/>
                </a:lnTo>
                <a:lnTo>
                  <a:pt x="104744" y="25635"/>
                </a:lnTo>
                <a:lnTo>
                  <a:pt x="104858" y="25529"/>
                </a:lnTo>
                <a:lnTo>
                  <a:pt x="104740" y="25331"/>
                </a:lnTo>
                <a:lnTo>
                  <a:pt x="104715" y="25288"/>
                </a:lnTo>
                <a:lnTo>
                  <a:pt x="104804" y="25177"/>
                </a:lnTo>
                <a:lnTo>
                  <a:pt x="104938" y="25019"/>
                </a:lnTo>
                <a:lnTo>
                  <a:pt x="105032" y="24898"/>
                </a:lnTo>
                <a:lnTo>
                  <a:pt x="105345" y="24604"/>
                </a:lnTo>
                <a:lnTo>
                  <a:pt x="105450" y="24501"/>
                </a:lnTo>
                <a:lnTo>
                  <a:pt x="105543" y="24425"/>
                </a:lnTo>
                <a:lnTo>
                  <a:pt x="105636" y="24349"/>
                </a:lnTo>
                <a:lnTo>
                  <a:pt x="105667" y="24346"/>
                </a:lnTo>
                <a:lnTo>
                  <a:pt x="105707" y="24357"/>
                </a:lnTo>
                <a:lnTo>
                  <a:pt x="105838" y="24462"/>
                </a:lnTo>
                <a:lnTo>
                  <a:pt x="105906" y="24537"/>
                </a:lnTo>
                <a:lnTo>
                  <a:pt x="105923" y="24557"/>
                </a:lnTo>
                <a:lnTo>
                  <a:pt x="105977" y="24571"/>
                </a:lnTo>
                <a:lnTo>
                  <a:pt x="106120" y="24590"/>
                </a:lnTo>
                <a:lnTo>
                  <a:pt x="106174" y="24615"/>
                </a:lnTo>
                <a:lnTo>
                  <a:pt x="106196" y="24623"/>
                </a:lnTo>
                <a:lnTo>
                  <a:pt x="106197" y="24623"/>
                </a:lnTo>
                <a:lnTo>
                  <a:pt x="106220" y="24623"/>
                </a:lnTo>
                <a:lnTo>
                  <a:pt x="106245" y="24620"/>
                </a:lnTo>
                <a:lnTo>
                  <a:pt x="106260" y="24604"/>
                </a:lnTo>
                <a:lnTo>
                  <a:pt x="106288" y="24629"/>
                </a:lnTo>
                <a:lnTo>
                  <a:pt x="106322" y="24684"/>
                </a:lnTo>
                <a:lnTo>
                  <a:pt x="106405" y="24795"/>
                </a:lnTo>
                <a:lnTo>
                  <a:pt x="106548" y="24878"/>
                </a:lnTo>
                <a:lnTo>
                  <a:pt x="106755" y="24970"/>
                </a:lnTo>
                <a:lnTo>
                  <a:pt x="106975" y="25050"/>
                </a:lnTo>
                <a:lnTo>
                  <a:pt x="107115" y="25122"/>
                </a:lnTo>
                <a:lnTo>
                  <a:pt x="107131" y="25130"/>
                </a:lnTo>
                <a:lnTo>
                  <a:pt x="107311" y="25208"/>
                </a:lnTo>
                <a:lnTo>
                  <a:pt x="107347" y="25215"/>
                </a:lnTo>
                <a:lnTo>
                  <a:pt x="107521" y="25223"/>
                </a:lnTo>
                <a:lnTo>
                  <a:pt x="107825" y="25236"/>
                </a:lnTo>
                <a:lnTo>
                  <a:pt x="107838" y="25237"/>
                </a:lnTo>
                <a:lnTo>
                  <a:pt x="107908" y="25240"/>
                </a:lnTo>
                <a:lnTo>
                  <a:pt x="107932" y="25240"/>
                </a:lnTo>
                <a:lnTo>
                  <a:pt x="107942" y="25241"/>
                </a:lnTo>
                <a:lnTo>
                  <a:pt x="107955" y="25241"/>
                </a:lnTo>
                <a:lnTo>
                  <a:pt x="108001" y="25243"/>
                </a:lnTo>
                <a:lnTo>
                  <a:pt x="108299" y="25254"/>
                </a:lnTo>
                <a:lnTo>
                  <a:pt x="108319" y="25255"/>
                </a:lnTo>
                <a:lnTo>
                  <a:pt x="108333" y="25255"/>
                </a:lnTo>
                <a:lnTo>
                  <a:pt x="108520" y="25264"/>
                </a:lnTo>
                <a:lnTo>
                  <a:pt x="108698" y="25271"/>
                </a:lnTo>
                <a:lnTo>
                  <a:pt x="108720" y="25272"/>
                </a:lnTo>
                <a:lnTo>
                  <a:pt x="108730" y="25273"/>
                </a:lnTo>
                <a:lnTo>
                  <a:pt x="108740" y="25273"/>
                </a:lnTo>
                <a:lnTo>
                  <a:pt x="108763" y="25273"/>
                </a:lnTo>
                <a:lnTo>
                  <a:pt x="108817" y="25273"/>
                </a:lnTo>
                <a:lnTo>
                  <a:pt x="108815" y="25270"/>
                </a:lnTo>
                <a:lnTo>
                  <a:pt x="108811" y="25261"/>
                </a:lnTo>
                <a:lnTo>
                  <a:pt x="108809" y="25257"/>
                </a:lnTo>
                <a:lnTo>
                  <a:pt x="108807" y="25253"/>
                </a:lnTo>
                <a:lnTo>
                  <a:pt x="108795" y="25244"/>
                </a:lnTo>
                <a:lnTo>
                  <a:pt x="108785" y="25235"/>
                </a:lnTo>
                <a:lnTo>
                  <a:pt x="108782" y="25229"/>
                </a:lnTo>
                <a:lnTo>
                  <a:pt x="108766" y="25205"/>
                </a:lnTo>
                <a:lnTo>
                  <a:pt x="108765" y="25202"/>
                </a:lnTo>
                <a:lnTo>
                  <a:pt x="108765" y="25200"/>
                </a:lnTo>
                <a:lnTo>
                  <a:pt x="108764" y="25198"/>
                </a:lnTo>
                <a:lnTo>
                  <a:pt x="108763" y="25194"/>
                </a:lnTo>
                <a:lnTo>
                  <a:pt x="108755" y="25179"/>
                </a:lnTo>
                <a:lnTo>
                  <a:pt x="108755" y="25179"/>
                </a:lnTo>
                <a:lnTo>
                  <a:pt x="108752" y="25175"/>
                </a:lnTo>
                <a:lnTo>
                  <a:pt x="108746" y="25167"/>
                </a:lnTo>
                <a:lnTo>
                  <a:pt x="108741" y="25160"/>
                </a:lnTo>
                <a:lnTo>
                  <a:pt x="108735" y="25158"/>
                </a:lnTo>
                <a:lnTo>
                  <a:pt x="108724" y="25158"/>
                </a:lnTo>
                <a:lnTo>
                  <a:pt x="108722" y="25158"/>
                </a:lnTo>
                <a:lnTo>
                  <a:pt x="108719" y="25157"/>
                </a:lnTo>
                <a:lnTo>
                  <a:pt x="108712" y="25151"/>
                </a:lnTo>
                <a:lnTo>
                  <a:pt x="108709" y="25147"/>
                </a:lnTo>
                <a:lnTo>
                  <a:pt x="108706" y="25142"/>
                </a:lnTo>
                <a:lnTo>
                  <a:pt x="108700" y="25139"/>
                </a:lnTo>
                <a:lnTo>
                  <a:pt x="108696" y="25137"/>
                </a:lnTo>
                <a:lnTo>
                  <a:pt x="108680" y="25131"/>
                </a:lnTo>
                <a:lnTo>
                  <a:pt x="108673" y="25128"/>
                </a:lnTo>
                <a:lnTo>
                  <a:pt x="108671" y="25126"/>
                </a:lnTo>
                <a:lnTo>
                  <a:pt x="108670" y="25125"/>
                </a:lnTo>
                <a:lnTo>
                  <a:pt x="108662" y="25118"/>
                </a:lnTo>
                <a:lnTo>
                  <a:pt x="108651" y="25114"/>
                </a:lnTo>
                <a:lnTo>
                  <a:pt x="108645" y="25112"/>
                </a:lnTo>
                <a:lnTo>
                  <a:pt x="108643" y="25111"/>
                </a:lnTo>
                <a:lnTo>
                  <a:pt x="108643" y="25111"/>
                </a:lnTo>
                <a:lnTo>
                  <a:pt x="108641" y="25110"/>
                </a:lnTo>
                <a:lnTo>
                  <a:pt x="108628" y="25105"/>
                </a:lnTo>
                <a:lnTo>
                  <a:pt x="108613" y="25099"/>
                </a:lnTo>
                <a:lnTo>
                  <a:pt x="108611" y="25098"/>
                </a:lnTo>
                <a:lnTo>
                  <a:pt x="108609" y="25097"/>
                </a:lnTo>
                <a:lnTo>
                  <a:pt x="108605" y="25095"/>
                </a:lnTo>
                <a:lnTo>
                  <a:pt x="108600" y="25087"/>
                </a:lnTo>
                <a:lnTo>
                  <a:pt x="108572" y="25071"/>
                </a:lnTo>
                <a:lnTo>
                  <a:pt x="108570" y="25070"/>
                </a:lnTo>
                <a:lnTo>
                  <a:pt x="108569" y="25069"/>
                </a:lnTo>
                <a:lnTo>
                  <a:pt x="108569" y="25069"/>
                </a:lnTo>
                <a:lnTo>
                  <a:pt x="108563" y="25064"/>
                </a:lnTo>
                <a:lnTo>
                  <a:pt x="108559" y="25063"/>
                </a:lnTo>
                <a:lnTo>
                  <a:pt x="108556" y="25062"/>
                </a:lnTo>
                <a:lnTo>
                  <a:pt x="108548" y="25062"/>
                </a:lnTo>
                <a:lnTo>
                  <a:pt x="108544" y="25062"/>
                </a:lnTo>
                <a:lnTo>
                  <a:pt x="108542" y="25062"/>
                </a:lnTo>
                <a:lnTo>
                  <a:pt x="108539" y="25062"/>
                </a:lnTo>
                <a:lnTo>
                  <a:pt x="108537" y="25062"/>
                </a:lnTo>
                <a:lnTo>
                  <a:pt x="108534" y="25062"/>
                </a:lnTo>
                <a:lnTo>
                  <a:pt x="108530" y="25063"/>
                </a:lnTo>
                <a:lnTo>
                  <a:pt x="108527" y="25063"/>
                </a:lnTo>
                <a:lnTo>
                  <a:pt x="108524" y="25063"/>
                </a:lnTo>
                <a:lnTo>
                  <a:pt x="108522" y="25063"/>
                </a:lnTo>
                <a:lnTo>
                  <a:pt x="108517" y="25063"/>
                </a:lnTo>
                <a:lnTo>
                  <a:pt x="108510" y="25060"/>
                </a:lnTo>
                <a:lnTo>
                  <a:pt x="108510" y="25059"/>
                </a:lnTo>
                <a:lnTo>
                  <a:pt x="108506" y="25055"/>
                </a:lnTo>
                <a:lnTo>
                  <a:pt x="108498" y="25057"/>
                </a:lnTo>
                <a:lnTo>
                  <a:pt x="108496" y="25057"/>
                </a:lnTo>
                <a:lnTo>
                  <a:pt x="108491" y="25058"/>
                </a:lnTo>
                <a:lnTo>
                  <a:pt x="108486" y="25057"/>
                </a:lnTo>
                <a:lnTo>
                  <a:pt x="108481" y="25056"/>
                </a:lnTo>
                <a:lnTo>
                  <a:pt x="108467" y="25047"/>
                </a:lnTo>
                <a:lnTo>
                  <a:pt x="108457" y="25041"/>
                </a:lnTo>
                <a:lnTo>
                  <a:pt x="108456" y="25040"/>
                </a:lnTo>
                <a:lnTo>
                  <a:pt x="108452" y="25039"/>
                </a:lnTo>
                <a:lnTo>
                  <a:pt x="108447" y="25037"/>
                </a:lnTo>
                <a:lnTo>
                  <a:pt x="108427" y="25036"/>
                </a:lnTo>
                <a:lnTo>
                  <a:pt x="108411" y="25030"/>
                </a:lnTo>
                <a:lnTo>
                  <a:pt x="108408" y="25027"/>
                </a:lnTo>
                <a:lnTo>
                  <a:pt x="108405" y="25024"/>
                </a:lnTo>
                <a:lnTo>
                  <a:pt x="108403" y="25024"/>
                </a:lnTo>
                <a:lnTo>
                  <a:pt x="108388" y="25019"/>
                </a:lnTo>
                <a:lnTo>
                  <a:pt x="108381" y="25017"/>
                </a:lnTo>
                <a:lnTo>
                  <a:pt x="108379" y="25017"/>
                </a:lnTo>
                <a:lnTo>
                  <a:pt x="108376" y="25017"/>
                </a:lnTo>
                <a:lnTo>
                  <a:pt x="108358" y="25011"/>
                </a:lnTo>
                <a:lnTo>
                  <a:pt x="108355" y="25008"/>
                </a:lnTo>
                <a:lnTo>
                  <a:pt x="108352" y="25003"/>
                </a:lnTo>
                <a:lnTo>
                  <a:pt x="108349" y="24998"/>
                </a:lnTo>
                <a:lnTo>
                  <a:pt x="108346" y="24994"/>
                </a:lnTo>
                <a:lnTo>
                  <a:pt x="108344" y="24993"/>
                </a:lnTo>
                <a:lnTo>
                  <a:pt x="108340" y="24989"/>
                </a:lnTo>
                <a:lnTo>
                  <a:pt x="108337" y="24988"/>
                </a:lnTo>
                <a:lnTo>
                  <a:pt x="108333" y="24987"/>
                </a:lnTo>
                <a:lnTo>
                  <a:pt x="108328" y="24986"/>
                </a:lnTo>
                <a:lnTo>
                  <a:pt x="108328" y="24986"/>
                </a:lnTo>
                <a:lnTo>
                  <a:pt x="108323" y="24985"/>
                </a:lnTo>
                <a:lnTo>
                  <a:pt x="108315" y="24982"/>
                </a:lnTo>
                <a:lnTo>
                  <a:pt x="108306" y="24978"/>
                </a:lnTo>
                <a:lnTo>
                  <a:pt x="108304" y="24976"/>
                </a:lnTo>
                <a:lnTo>
                  <a:pt x="108302" y="24974"/>
                </a:lnTo>
                <a:lnTo>
                  <a:pt x="108302" y="24974"/>
                </a:lnTo>
                <a:lnTo>
                  <a:pt x="108300" y="24964"/>
                </a:lnTo>
                <a:lnTo>
                  <a:pt x="108291" y="24961"/>
                </a:lnTo>
                <a:lnTo>
                  <a:pt x="108279" y="24958"/>
                </a:lnTo>
                <a:lnTo>
                  <a:pt x="108273" y="24958"/>
                </a:lnTo>
                <a:lnTo>
                  <a:pt x="108272" y="24958"/>
                </a:lnTo>
                <a:lnTo>
                  <a:pt x="108267" y="24958"/>
                </a:lnTo>
                <a:lnTo>
                  <a:pt x="108255" y="24954"/>
                </a:lnTo>
                <a:lnTo>
                  <a:pt x="108251" y="24948"/>
                </a:lnTo>
                <a:lnTo>
                  <a:pt x="108246" y="24944"/>
                </a:lnTo>
                <a:lnTo>
                  <a:pt x="108246" y="24944"/>
                </a:lnTo>
                <a:lnTo>
                  <a:pt x="108241" y="24941"/>
                </a:lnTo>
                <a:lnTo>
                  <a:pt x="108237" y="24935"/>
                </a:lnTo>
                <a:lnTo>
                  <a:pt x="108235" y="24931"/>
                </a:lnTo>
                <a:lnTo>
                  <a:pt x="108234" y="24929"/>
                </a:lnTo>
                <a:lnTo>
                  <a:pt x="108233" y="24925"/>
                </a:lnTo>
                <a:lnTo>
                  <a:pt x="108232" y="24924"/>
                </a:lnTo>
                <a:lnTo>
                  <a:pt x="108231" y="24923"/>
                </a:lnTo>
                <a:lnTo>
                  <a:pt x="108227" y="24920"/>
                </a:lnTo>
                <a:lnTo>
                  <a:pt x="108222" y="24914"/>
                </a:lnTo>
                <a:lnTo>
                  <a:pt x="108220" y="24911"/>
                </a:lnTo>
                <a:lnTo>
                  <a:pt x="108217" y="24909"/>
                </a:lnTo>
                <a:lnTo>
                  <a:pt x="108212" y="24906"/>
                </a:lnTo>
                <a:lnTo>
                  <a:pt x="108207" y="24904"/>
                </a:lnTo>
                <a:lnTo>
                  <a:pt x="108203" y="24904"/>
                </a:lnTo>
                <a:lnTo>
                  <a:pt x="108199" y="24904"/>
                </a:lnTo>
                <a:lnTo>
                  <a:pt x="108191" y="24903"/>
                </a:lnTo>
                <a:lnTo>
                  <a:pt x="108188" y="24901"/>
                </a:lnTo>
                <a:lnTo>
                  <a:pt x="108186" y="24898"/>
                </a:lnTo>
                <a:lnTo>
                  <a:pt x="108181" y="24888"/>
                </a:lnTo>
                <a:lnTo>
                  <a:pt x="108178" y="24884"/>
                </a:lnTo>
                <a:lnTo>
                  <a:pt x="108176" y="24879"/>
                </a:lnTo>
                <a:lnTo>
                  <a:pt x="108173" y="24869"/>
                </a:lnTo>
                <a:lnTo>
                  <a:pt x="108173" y="24867"/>
                </a:lnTo>
                <a:lnTo>
                  <a:pt x="108173" y="24866"/>
                </a:lnTo>
                <a:lnTo>
                  <a:pt x="108173" y="24862"/>
                </a:lnTo>
                <a:lnTo>
                  <a:pt x="108170" y="24851"/>
                </a:lnTo>
                <a:lnTo>
                  <a:pt x="108169" y="24850"/>
                </a:lnTo>
                <a:lnTo>
                  <a:pt x="108150" y="24836"/>
                </a:lnTo>
                <a:lnTo>
                  <a:pt x="108147" y="24831"/>
                </a:lnTo>
                <a:lnTo>
                  <a:pt x="108144" y="24827"/>
                </a:lnTo>
                <a:lnTo>
                  <a:pt x="108142" y="24822"/>
                </a:lnTo>
                <a:lnTo>
                  <a:pt x="108141" y="24820"/>
                </a:lnTo>
                <a:lnTo>
                  <a:pt x="108139" y="24813"/>
                </a:lnTo>
                <a:lnTo>
                  <a:pt x="108136" y="24810"/>
                </a:lnTo>
                <a:lnTo>
                  <a:pt x="108135" y="24808"/>
                </a:lnTo>
                <a:lnTo>
                  <a:pt x="108133" y="24806"/>
                </a:lnTo>
                <a:lnTo>
                  <a:pt x="108129" y="24797"/>
                </a:lnTo>
                <a:lnTo>
                  <a:pt x="108129" y="24795"/>
                </a:lnTo>
                <a:lnTo>
                  <a:pt x="108129" y="24792"/>
                </a:lnTo>
                <a:lnTo>
                  <a:pt x="108119" y="24781"/>
                </a:lnTo>
                <a:lnTo>
                  <a:pt x="108109" y="24776"/>
                </a:lnTo>
                <a:lnTo>
                  <a:pt x="108106" y="24774"/>
                </a:lnTo>
                <a:lnTo>
                  <a:pt x="108106" y="24774"/>
                </a:lnTo>
                <a:lnTo>
                  <a:pt x="108103" y="24772"/>
                </a:lnTo>
                <a:lnTo>
                  <a:pt x="108093" y="24766"/>
                </a:lnTo>
                <a:lnTo>
                  <a:pt x="108093" y="24766"/>
                </a:lnTo>
                <a:lnTo>
                  <a:pt x="108086" y="24758"/>
                </a:lnTo>
                <a:lnTo>
                  <a:pt x="108085" y="24757"/>
                </a:lnTo>
                <a:lnTo>
                  <a:pt x="108080" y="24751"/>
                </a:lnTo>
                <a:lnTo>
                  <a:pt x="108077" y="24749"/>
                </a:lnTo>
                <a:lnTo>
                  <a:pt x="108076" y="24747"/>
                </a:lnTo>
                <a:lnTo>
                  <a:pt x="108073" y="24745"/>
                </a:lnTo>
                <a:lnTo>
                  <a:pt x="108072" y="24744"/>
                </a:lnTo>
                <a:lnTo>
                  <a:pt x="108070" y="24740"/>
                </a:lnTo>
                <a:lnTo>
                  <a:pt x="108068" y="24736"/>
                </a:lnTo>
                <a:lnTo>
                  <a:pt x="108067" y="24733"/>
                </a:lnTo>
                <a:lnTo>
                  <a:pt x="108066" y="24732"/>
                </a:lnTo>
                <a:lnTo>
                  <a:pt x="108065" y="24729"/>
                </a:lnTo>
                <a:lnTo>
                  <a:pt x="108064" y="24726"/>
                </a:lnTo>
                <a:lnTo>
                  <a:pt x="108064" y="24726"/>
                </a:lnTo>
                <a:lnTo>
                  <a:pt x="108062" y="24722"/>
                </a:lnTo>
                <a:lnTo>
                  <a:pt x="108059" y="24717"/>
                </a:lnTo>
                <a:lnTo>
                  <a:pt x="108058" y="24714"/>
                </a:lnTo>
                <a:lnTo>
                  <a:pt x="108057" y="24713"/>
                </a:lnTo>
                <a:lnTo>
                  <a:pt x="108056" y="24712"/>
                </a:lnTo>
                <a:lnTo>
                  <a:pt x="108047" y="24704"/>
                </a:lnTo>
                <a:lnTo>
                  <a:pt x="108047" y="24704"/>
                </a:lnTo>
                <a:lnTo>
                  <a:pt x="108044" y="24701"/>
                </a:lnTo>
                <a:lnTo>
                  <a:pt x="108044" y="24701"/>
                </a:lnTo>
                <a:lnTo>
                  <a:pt x="108041" y="24697"/>
                </a:lnTo>
                <a:lnTo>
                  <a:pt x="108037" y="24693"/>
                </a:lnTo>
                <a:lnTo>
                  <a:pt x="108036" y="24691"/>
                </a:lnTo>
                <a:lnTo>
                  <a:pt x="108033" y="24688"/>
                </a:lnTo>
                <a:lnTo>
                  <a:pt x="108032" y="24687"/>
                </a:lnTo>
                <a:lnTo>
                  <a:pt x="108028" y="24683"/>
                </a:lnTo>
                <a:lnTo>
                  <a:pt x="107995" y="24644"/>
                </a:lnTo>
                <a:lnTo>
                  <a:pt x="107994" y="24643"/>
                </a:lnTo>
                <a:lnTo>
                  <a:pt x="107994" y="24643"/>
                </a:lnTo>
                <a:lnTo>
                  <a:pt x="107992" y="24642"/>
                </a:lnTo>
                <a:lnTo>
                  <a:pt x="107990" y="24641"/>
                </a:lnTo>
                <a:lnTo>
                  <a:pt x="107974" y="24631"/>
                </a:lnTo>
                <a:lnTo>
                  <a:pt x="107970" y="24626"/>
                </a:lnTo>
                <a:lnTo>
                  <a:pt x="107964" y="24620"/>
                </a:lnTo>
                <a:lnTo>
                  <a:pt x="107952" y="24609"/>
                </a:lnTo>
                <a:lnTo>
                  <a:pt x="107935" y="24598"/>
                </a:lnTo>
                <a:lnTo>
                  <a:pt x="107923" y="24590"/>
                </a:lnTo>
                <a:lnTo>
                  <a:pt x="107906" y="24577"/>
                </a:lnTo>
                <a:lnTo>
                  <a:pt x="107903" y="24573"/>
                </a:lnTo>
                <a:lnTo>
                  <a:pt x="107900" y="24568"/>
                </a:lnTo>
                <a:lnTo>
                  <a:pt x="107899" y="24567"/>
                </a:lnTo>
                <a:lnTo>
                  <a:pt x="107890" y="24559"/>
                </a:lnTo>
                <a:lnTo>
                  <a:pt x="107885" y="24557"/>
                </a:lnTo>
                <a:lnTo>
                  <a:pt x="107845" y="24541"/>
                </a:lnTo>
                <a:lnTo>
                  <a:pt x="107840" y="24539"/>
                </a:lnTo>
                <a:lnTo>
                  <a:pt x="107840" y="24539"/>
                </a:lnTo>
                <a:lnTo>
                  <a:pt x="107835" y="24537"/>
                </a:lnTo>
                <a:lnTo>
                  <a:pt x="107832" y="24536"/>
                </a:lnTo>
                <a:lnTo>
                  <a:pt x="107829" y="24535"/>
                </a:lnTo>
                <a:lnTo>
                  <a:pt x="107829" y="24535"/>
                </a:lnTo>
                <a:lnTo>
                  <a:pt x="107826" y="24534"/>
                </a:lnTo>
                <a:lnTo>
                  <a:pt x="107824" y="24533"/>
                </a:lnTo>
                <a:lnTo>
                  <a:pt x="107823" y="24533"/>
                </a:lnTo>
                <a:lnTo>
                  <a:pt x="107819" y="24531"/>
                </a:lnTo>
                <a:lnTo>
                  <a:pt x="107814" y="24528"/>
                </a:lnTo>
                <a:lnTo>
                  <a:pt x="107810" y="24526"/>
                </a:lnTo>
                <a:lnTo>
                  <a:pt x="107809" y="24525"/>
                </a:lnTo>
                <a:lnTo>
                  <a:pt x="107808" y="24525"/>
                </a:lnTo>
                <a:lnTo>
                  <a:pt x="107803" y="24523"/>
                </a:lnTo>
                <a:lnTo>
                  <a:pt x="107800" y="24521"/>
                </a:lnTo>
                <a:lnTo>
                  <a:pt x="107799" y="24521"/>
                </a:lnTo>
                <a:lnTo>
                  <a:pt x="107799" y="24520"/>
                </a:lnTo>
                <a:lnTo>
                  <a:pt x="107795" y="24519"/>
                </a:lnTo>
                <a:lnTo>
                  <a:pt x="107791" y="24516"/>
                </a:lnTo>
                <a:lnTo>
                  <a:pt x="107786" y="24514"/>
                </a:lnTo>
                <a:lnTo>
                  <a:pt x="107783" y="24513"/>
                </a:lnTo>
                <a:lnTo>
                  <a:pt x="107781" y="24511"/>
                </a:lnTo>
                <a:lnTo>
                  <a:pt x="107780" y="24511"/>
                </a:lnTo>
                <a:lnTo>
                  <a:pt x="107776" y="24506"/>
                </a:lnTo>
                <a:lnTo>
                  <a:pt x="107776" y="24506"/>
                </a:lnTo>
                <a:lnTo>
                  <a:pt x="107772" y="24502"/>
                </a:lnTo>
                <a:lnTo>
                  <a:pt x="107770" y="24499"/>
                </a:lnTo>
                <a:lnTo>
                  <a:pt x="107767" y="24493"/>
                </a:lnTo>
                <a:lnTo>
                  <a:pt x="107767" y="24493"/>
                </a:lnTo>
                <a:lnTo>
                  <a:pt x="107766" y="24491"/>
                </a:lnTo>
                <a:lnTo>
                  <a:pt x="107766" y="24490"/>
                </a:lnTo>
                <a:lnTo>
                  <a:pt x="107765" y="24489"/>
                </a:lnTo>
                <a:lnTo>
                  <a:pt x="107765" y="24489"/>
                </a:lnTo>
                <a:lnTo>
                  <a:pt x="107764" y="24486"/>
                </a:lnTo>
                <a:lnTo>
                  <a:pt x="107764" y="24484"/>
                </a:lnTo>
                <a:lnTo>
                  <a:pt x="107763" y="24483"/>
                </a:lnTo>
                <a:lnTo>
                  <a:pt x="107763" y="24483"/>
                </a:lnTo>
                <a:lnTo>
                  <a:pt x="107762" y="24476"/>
                </a:lnTo>
                <a:lnTo>
                  <a:pt x="107761" y="24473"/>
                </a:lnTo>
                <a:lnTo>
                  <a:pt x="107761" y="24473"/>
                </a:lnTo>
                <a:lnTo>
                  <a:pt x="107760" y="24472"/>
                </a:lnTo>
                <a:lnTo>
                  <a:pt x="107759" y="24469"/>
                </a:lnTo>
                <a:lnTo>
                  <a:pt x="107758" y="24469"/>
                </a:lnTo>
                <a:lnTo>
                  <a:pt x="107757" y="24467"/>
                </a:lnTo>
                <a:lnTo>
                  <a:pt x="107757" y="24466"/>
                </a:lnTo>
                <a:lnTo>
                  <a:pt x="107754" y="24463"/>
                </a:lnTo>
                <a:lnTo>
                  <a:pt x="107751" y="24462"/>
                </a:lnTo>
                <a:lnTo>
                  <a:pt x="107748" y="24462"/>
                </a:lnTo>
                <a:lnTo>
                  <a:pt x="107740" y="24459"/>
                </a:lnTo>
                <a:lnTo>
                  <a:pt x="107733" y="24456"/>
                </a:lnTo>
                <a:lnTo>
                  <a:pt x="107727" y="24454"/>
                </a:lnTo>
                <a:lnTo>
                  <a:pt x="107717" y="24450"/>
                </a:lnTo>
                <a:lnTo>
                  <a:pt x="107711" y="24447"/>
                </a:lnTo>
                <a:lnTo>
                  <a:pt x="107709" y="24446"/>
                </a:lnTo>
                <a:lnTo>
                  <a:pt x="107705" y="24446"/>
                </a:lnTo>
                <a:lnTo>
                  <a:pt x="107701" y="24447"/>
                </a:lnTo>
                <a:lnTo>
                  <a:pt x="107699" y="24447"/>
                </a:lnTo>
                <a:lnTo>
                  <a:pt x="107696" y="24449"/>
                </a:lnTo>
                <a:lnTo>
                  <a:pt x="107692" y="24451"/>
                </a:lnTo>
                <a:lnTo>
                  <a:pt x="107690" y="24450"/>
                </a:lnTo>
                <a:lnTo>
                  <a:pt x="107689" y="24450"/>
                </a:lnTo>
                <a:lnTo>
                  <a:pt x="107689" y="24450"/>
                </a:lnTo>
                <a:lnTo>
                  <a:pt x="107681" y="24446"/>
                </a:lnTo>
                <a:lnTo>
                  <a:pt x="107680" y="24444"/>
                </a:lnTo>
                <a:lnTo>
                  <a:pt x="107679" y="24442"/>
                </a:lnTo>
                <a:lnTo>
                  <a:pt x="107678" y="24441"/>
                </a:lnTo>
                <a:lnTo>
                  <a:pt x="107676" y="24434"/>
                </a:lnTo>
                <a:lnTo>
                  <a:pt x="107675" y="24431"/>
                </a:lnTo>
                <a:lnTo>
                  <a:pt x="107674" y="24425"/>
                </a:lnTo>
                <a:lnTo>
                  <a:pt x="107671" y="24422"/>
                </a:lnTo>
                <a:lnTo>
                  <a:pt x="107668" y="24422"/>
                </a:lnTo>
                <a:lnTo>
                  <a:pt x="107665" y="24425"/>
                </a:lnTo>
                <a:lnTo>
                  <a:pt x="107661" y="24428"/>
                </a:lnTo>
                <a:lnTo>
                  <a:pt x="107660" y="24429"/>
                </a:lnTo>
                <a:lnTo>
                  <a:pt x="107658" y="24431"/>
                </a:lnTo>
                <a:lnTo>
                  <a:pt x="107654" y="24430"/>
                </a:lnTo>
                <a:lnTo>
                  <a:pt x="107653" y="24428"/>
                </a:lnTo>
                <a:lnTo>
                  <a:pt x="107652" y="24427"/>
                </a:lnTo>
                <a:lnTo>
                  <a:pt x="107650" y="24424"/>
                </a:lnTo>
                <a:lnTo>
                  <a:pt x="107645" y="24423"/>
                </a:lnTo>
                <a:lnTo>
                  <a:pt x="107645" y="24425"/>
                </a:lnTo>
                <a:lnTo>
                  <a:pt x="107642" y="24428"/>
                </a:lnTo>
                <a:lnTo>
                  <a:pt x="107642" y="24430"/>
                </a:lnTo>
                <a:lnTo>
                  <a:pt x="107641" y="24433"/>
                </a:lnTo>
                <a:lnTo>
                  <a:pt x="107635" y="24434"/>
                </a:lnTo>
                <a:lnTo>
                  <a:pt x="107631" y="24434"/>
                </a:lnTo>
                <a:lnTo>
                  <a:pt x="107628" y="24428"/>
                </a:lnTo>
                <a:lnTo>
                  <a:pt x="107626" y="24424"/>
                </a:lnTo>
                <a:lnTo>
                  <a:pt x="107625" y="24422"/>
                </a:lnTo>
                <a:lnTo>
                  <a:pt x="107624" y="24422"/>
                </a:lnTo>
                <a:lnTo>
                  <a:pt x="107623" y="24421"/>
                </a:lnTo>
                <a:lnTo>
                  <a:pt x="107621" y="24420"/>
                </a:lnTo>
                <a:lnTo>
                  <a:pt x="107606" y="24420"/>
                </a:lnTo>
                <a:lnTo>
                  <a:pt x="107604" y="24420"/>
                </a:lnTo>
                <a:lnTo>
                  <a:pt x="107602" y="24420"/>
                </a:lnTo>
                <a:lnTo>
                  <a:pt x="107601" y="24420"/>
                </a:lnTo>
                <a:lnTo>
                  <a:pt x="107594" y="24422"/>
                </a:lnTo>
                <a:lnTo>
                  <a:pt x="107588" y="24422"/>
                </a:lnTo>
                <a:lnTo>
                  <a:pt x="107583" y="24422"/>
                </a:lnTo>
                <a:lnTo>
                  <a:pt x="107580" y="24420"/>
                </a:lnTo>
                <a:lnTo>
                  <a:pt x="107573" y="24417"/>
                </a:lnTo>
                <a:lnTo>
                  <a:pt x="107569" y="24414"/>
                </a:lnTo>
                <a:lnTo>
                  <a:pt x="107565" y="24411"/>
                </a:lnTo>
                <a:lnTo>
                  <a:pt x="107555" y="24408"/>
                </a:lnTo>
                <a:lnTo>
                  <a:pt x="107551" y="24408"/>
                </a:lnTo>
                <a:lnTo>
                  <a:pt x="107549" y="24408"/>
                </a:lnTo>
                <a:lnTo>
                  <a:pt x="107549" y="24408"/>
                </a:lnTo>
                <a:lnTo>
                  <a:pt x="107548" y="24407"/>
                </a:lnTo>
                <a:lnTo>
                  <a:pt x="107546" y="24406"/>
                </a:lnTo>
                <a:lnTo>
                  <a:pt x="107545" y="24405"/>
                </a:lnTo>
                <a:lnTo>
                  <a:pt x="107544" y="24405"/>
                </a:lnTo>
                <a:lnTo>
                  <a:pt x="107540" y="24405"/>
                </a:lnTo>
                <a:lnTo>
                  <a:pt x="107539" y="24405"/>
                </a:lnTo>
                <a:lnTo>
                  <a:pt x="107536" y="24405"/>
                </a:lnTo>
                <a:lnTo>
                  <a:pt x="107527" y="24407"/>
                </a:lnTo>
                <a:lnTo>
                  <a:pt x="107525" y="24407"/>
                </a:lnTo>
                <a:lnTo>
                  <a:pt x="107522" y="24407"/>
                </a:lnTo>
                <a:lnTo>
                  <a:pt x="107518" y="24406"/>
                </a:lnTo>
                <a:lnTo>
                  <a:pt x="107510" y="24401"/>
                </a:lnTo>
                <a:lnTo>
                  <a:pt x="107507" y="24398"/>
                </a:lnTo>
                <a:lnTo>
                  <a:pt x="107505" y="24396"/>
                </a:lnTo>
                <a:lnTo>
                  <a:pt x="107500" y="24393"/>
                </a:lnTo>
                <a:lnTo>
                  <a:pt x="107493" y="24388"/>
                </a:lnTo>
                <a:lnTo>
                  <a:pt x="107490" y="24387"/>
                </a:lnTo>
                <a:lnTo>
                  <a:pt x="107487" y="24385"/>
                </a:lnTo>
                <a:lnTo>
                  <a:pt x="107483" y="24385"/>
                </a:lnTo>
                <a:lnTo>
                  <a:pt x="107479" y="24385"/>
                </a:lnTo>
                <a:lnTo>
                  <a:pt x="107476" y="24385"/>
                </a:lnTo>
                <a:lnTo>
                  <a:pt x="107471" y="24381"/>
                </a:lnTo>
                <a:lnTo>
                  <a:pt x="107469" y="24377"/>
                </a:lnTo>
                <a:lnTo>
                  <a:pt x="107469" y="24377"/>
                </a:lnTo>
                <a:lnTo>
                  <a:pt x="107468" y="24375"/>
                </a:lnTo>
                <a:lnTo>
                  <a:pt x="107464" y="24373"/>
                </a:lnTo>
                <a:lnTo>
                  <a:pt x="107462" y="24372"/>
                </a:lnTo>
                <a:lnTo>
                  <a:pt x="107456" y="24370"/>
                </a:lnTo>
                <a:lnTo>
                  <a:pt x="107452" y="24369"/>
                </a:lnTo>
                <a:lnTo>
                  <a:pt x="107449" y="24368"/>
                </a:lnTo>
                <a:lnTo>
                  <a:pt x="107444" y="24360"/>
                </a:lnTo>
                <a:lnTo>
                  <a:pt x="107444" y="24359"/>
                </a:lnTo>
                <a:lnTo>
                  <a:pt x="107443" y="24357"/>
                </a:lnTo>
                <a:lnTo>
                  <a:pt x="107439" y="24354"/>
                </a:lnTo>
                <a:lnTo>
                  <a:pt x="107439" y="24354"/>
                </a:lnTo>
                <a:lnTo>
                  <a:pt x="107434" y="24353"/>
                </a:lnTo>
                <a:lnTo>
                  <a:pt x="107431" y="24351"/>
                </a:lnTo>
                <a:lnTo>
                  <a:pt x="107431" y="24347"/>
                </a:lnTo>
                <a:lnTo>
                  <a:pt x="107431" y="24347"/>
                </a:lnTo>
                <a:lnTo>
                  <a:pt x="107430" y="24344"/>
                </a:lnTo>
                <a:lnTo>
                  <a:pt x="107429" y="24341"/>
                </a:lnTo>
                <a:lnTo>
                  <a:pt x="107420" y="24339"/>
                </a:lnTo>
                <a:lnTo>
                  <a:pt x="107418" y="24339"/>
                </a:lnTo>
                <a:lnTo>
                  <a:pt x="107416" y="24339"/>
                </a:lnTo>
                <a:lnTo>
                  <a:pt x="107410" y="24339"/>
                </a:lnTo>
                <a:lnTo>
                  <a:pt x="107407" y="24338"/>
                </a:lnTo>
                <a:lnTo>
                  <a:pt x="107404" y="24335"/>
                </a:lnTo>
                <a:lnTo>
                  <a:pt x="107403" y="24333"/>
                </a:lnTo>
                <a:lnTo>
                  <a:pt x="107401" y="24330"/>
                </a:lnTo>
                <a:lnTo>
                  <a:pt x="107396" y="24327"/>
                </a:lnTo>
                <a:lnTo>
                  <a:pt x="107395" y="24326"/>
                </a:lnTo>
                <a:lnTo>
                  <a:pt x="107393" y="24325"/>
                </a:lnTo>
                <a:lnTo>
                  <a:pt x="107391" y="24323"/>
                </a:lnTo>
                <a:lnTo>
                  <a:pt x="107390" y="24321"/>
                </a:lnTo>
                <a:lnTo>
                  <a:pt x="107384" y="24312"/>
                </a:lnTo>
                <a:lnTo>
                  <a:pt x="107379" y="24311"/>
                </a:lnTo>
                <a:lnTo>
                  <a:pt x="107375" y="24310"/>
                </a:lnTo>
                <a:lnTo>
                  <a:pt x="107366" y="24305"/>
                </a:lnTo>
                <a:lnTo>
                  <a:pt x="107366" y="24303"/>
                </a:lnTo>
                <a:lnTo>
                  <a:pt x="107365" y="24301"/>
                </a:lnTo>
                <a:lnTo>
                  <a:pt x="107362" y="24293"/>
                </a:lnTo>
                <a:lnTo>
                  <a:pt x="107355" y="24293"/>
                </a:lnTo>
                <a:lnTo>
                  <a:pt x="107354" y="24294"/>
                </a:lnTo>
                <a:lnTo>
                  <a:pt x="107350" y="24295"/>
                </a:lnTo>
                <a:lnTo>
                  <a:pt x="107344" y="24298"/>
                </a:lnTo>
                <a:lnTo>
                  <a:pt x="107340" y="24297"/>
                </a:lnTo>
                <a:lnTo>
                  <a:pt x="107337" y="24292"/>
                </a:lnTo>
                <a:lnTo>
                  <a:pt x="107336" y="24290"/>
                </a:lnTo>
                <a:lnTo>
                  <a:pt x="107335" y="24288"/>
                </a:lnTo>
                <a:lnTo>
                  <a:pt x="107328" y="24286"/>
                </a:lnTo>
                <a:lnTo>
                  <a:pt x="107319" y="24282"/>
                </a:lnTo>
                <a:lnTo>
                  <a:pt x="107319" y="24279"/>
                </a:lnTo>
                <a:lnTo>
                  <a:pt x="107318" y="24276"/>
                </a:lnTo>
                <a:lnTo>
                  <a:pt x="107312" y="24273"/>
                </a:lnTo>
                <a:lnTo>
                  <a:pt x="107309" y="24272"/>
                </a:lnTo>
                <a:lnTo>
                  <a:pt x="107305" y="24268"/>
                </a:lnTo>
                <a:lnTo>
                  <a:pt x="107304" y="24267"/>
                </a:lnTo>
                <a:lnTo>
                  <a:pt x="107304" y="24266"/>
                </a:lnTo>
                <a:lnTo>
                  <a:pt x="107303" y="24264"/>
                </a:lnTo>
                <a:lnTo>
                  <a:pt x="107300" y="24260"/>
                </a:lnTo>
                <a:lnTo>
                  <a:pt x="107290" y="24260"/>
                </a:lnTo>
                <a:lnTo>
                  <a:pt x="107286" y="24261"/>
                </a:lnTo>
                <a:lnTo>
                  <a:pt x="107283" y="24261"/>
                </a:lnTo>
                <a:lnTo>
                  <a:pt x="107279" y="24260"/>
                </a:lnTo>
                <a:lnTo>
                  <a:pt x="107275" y="24255"/>
                </a:lnTo>
                <a:lnTo>
                  <a:pt x="107275" y="24255"/>
                </a:lnTo>
                <a:lnTo>
                  <a:pt x="107272" y="24253"/>
                </a:lnTo>
                <a:lnTo>
                  <a:pt x="107270" y="24253"/>
                </a:lnTo>
                <a:lnTo>
                  <a:pt x="107270" y="24253"/>
                </a:lnTo>
                <a:lnTo>
                  <a:pt x="107262" y="24250"/>
                </a:lnTo>
                <a:lnTo>
                  <a:pt x="107258" y="24249"/>
                </a:lnTo>
                <a:lnTo>
                  <a:pt x="107258" y="24249"/>
                </a:lnTo>
                <a:lnTo>
                  <a:pt x="107254" y="24248"/>
                </a:lnTo>
                <a:lnTo>
                  <a:pt x="107244" y="24246"/>
                </a:lnTo>
                <a:lnTo>
                  <a:pt x="107236" y="24242"/>
                </a:lnTo>
                <a:lnTo>
                  <a:pt x="107232" y="24237"/>
                </a:lnTo>
                <a:lnTo>
                  <a:pt x="107226" y="24231"/>
                </a:lnTo>
                <a:lnTo>
                  <a:pt x="107213" y="24227"/>
                </a:lnTo>
                <a:lnTo>
                  <a:pt x="107202" y="24222"/>
                </a:lnTo>
                <a:lnTo>
                  <a:pt x="107199" y="24219"/>
                </a:lnTo>
                <a:lnTo>
                  <a:pt x="107197" y="24218"/>
                </a:lnTo>
                <a:lnTo>
                  <a:pt x="107195" y="24215"/>
                </a:lnTo>
                <a:lnTo>
                  <a:pt x="107192" y="24213"/>
                </a:lnTo>
                <a:lnTo>
                  <a:pt x="107179" y="24207"/>
                </a:lnTo>
                <a:lnTo>
                  <a:pt x="107175" y="24206"/>
                </a:lnTo>
                <a:lnTo>
                  <a:pt x="107175" y="24206"/>
                </a:lnTo>
                <a:lnTo>
                  <a:pt x="107175" y="24206"/>
                </a:lnTo>
                <a:lnTo>
                  <a:pt x="107170" y="24204"/>
                </a:lnTo>
                <a:lnTo>
                  <a:pt x="107160" y="24202"/>
                </a:lnTo>
                <a:lnTo>
                  <a:pt x="107155" y="24200"/>
                </a:lnTo>
                <a:lnTo>
                  <a:pt x="107149" y="24197"/>
                </a:lnTo>
                <a:lnTo>
                  <a:pt x="107140" y="24193"/>
                </a:lnTo>
                <a:lnTo>
                  <a:pt x="107138" y="24191"/>
                </a:lnTo>
                <a:lnTo>
                  <a:pt x="107135" y="24189"/>
                </a:lnTo>
                <a:lnTo>
                  <a:pt x="107125" y="24185"/>
                </a:lnTo>
                <a:lnTo>
                  <a:pt x="107124" y="24185"/>
                </a:lnTo>
                <a:lnTo>
                  <a:pt x="107122" y="24184"/>
                </a:lnTo>
                <a:lnTo>
                  <a:pt x="107120" y="24182"/>
                </a:lnTo>
                <a:lnTo>
                  <a:pt x="107109" y="24174"/>
                </a:lnTo>
                <a:lnTo>
                  <a:pt x="107107" y="24173"/>
                </a:lnTo>
                <a:lnTo>
                  <a:pt x="107096" y="24168"/>
                </a:lnTo>
                <a:lnTo>
                  <a:pt x="107089" y="24163"/>
                </a:lnTo>
                <a:lnTo>
                  <a:pt x="107086" y="24159"/>
                </a:lnTo>
                <a:lnTo>
                  <a:pt x="107087" y="24156"/>
                </a:lnTo>
                <a:lnTo>
                  <a:pt x="107087" y="24152"/>
                </a:lnTo>
                <a:lnTo>
                  <a:pt x="107084" y="24148"/>
                </a:lnTo>
                <a:lnTo>
                  <a:pt x="107080" y="24144"/>
                </a:lnTo>
                <a:lnTo>
                  <a:pt x="107078" y="24143"/>
                </a:lnTo>
                <a:lnTo>
                  <a:pt x="107075" y="24141"/>
                </a:lnTo>
                <a:lnTo>
                  <a:pt x="107072" y="24140"/>
                </a:lnTo>
                <a:lnTo>
                  <a:pt x="107068" y="24138"/>
                </a:lnTo>
                <a:lnTo>
                  <a:pt x="107067" y="24137"/>
                </a:lnTo>
                <a:lnTo>
                  <a:pt x="107062" y="24132"/>
                </a:lnTo>
                <a:lnTo>
                  <a:pt x="107060" y="24131"/>
                </a:lnTo>
                <a:lnTo>
                  <a:pt x="107058" y="24128"/>
                </a:lnTo>
                <a:lnTo>
                  <a:pt x="107057" y="24128"/>
                </a:lnTo>
                <a:lnTo>
                  <a:pt x="107053" y="24127"/>
                </a:lnTo>
                <a:lnTo>
                  <a:pt x="107045" y="24112"/>
                </a:lnTo>
                <a:lnTo>
                  <a:pt x="107043" y="24110"/>
                </a:lnTo>
                <a:lnTo>
                  <a:pt x="107041" y="24107"/>
                </a:lnTo>
                <a:lnTo>
                  <a:pt x="107030" y="24105"/>
                </a:lnTo>
                <a:lnTo>
                  <a:pt x="107025" y="24106"/>
                </a:lnTo>
                <a:lnTo>
                  <a:pt x="107019" y="24106"/>
                </a:lnTo>
                <a:lnTo>
                  <a:pt x="107012" y="24108"/>
                </a:lnTo>
                <a:lnTo>
                  <a:pt x="107006" y="24110"/>
                </a:lnTo>
                <a:lnTo>
                  <a:pt x="107001" y="24109"/>
                </a:lnTo>
                <a:lnTo>
                  <a:pt x="106997" y="24105"/>
                </a:lnTo>
                <a:lnTo>
                  <a:pt x="106995" y="24099"/>
                </a:lnTo>
                <a:lnTo>
                  <a:pt x="106994" y="24096"/>
                </a:lnTo>
                <a:lnTo>
                  <a:pt x="106993" y="24092"/>
                </a:lnTo>
                <a:lnTo>
                  <a:pt x="106988" y="24088"/>
                </a:lnTo>
                <a:lnTo>
                  <a:pt x="106978" y="24078"/>
                </a:lnTo>
                <a:lnTo>
                  <a:pt x="106974" y="24076"/>
                </a:lnTo>
                <a:lnTo>
                  <a:pt x="106974" y="24076"/>
                </a:lnTo>
                <a:lnTo>
                  <a:pt x="106970" y="24077"/>
                </a:lnTo>
                <a:lnTo>
                  <a:pt x="106958" y="24078"/>
                </a:lnTo>
                <a:lnTo>
                  <a:pt x="106955" y="24080"/>
                </a:lnTo>
                <a:lnTo>
                  <a:pt x="106952" y="24082"/>
                </a:lnTo>
                <a:lnTo>
                  <a:pt x="106947" y="24082"/>
                </a:lnTo>
                <a:lnTo>
                  <a:pt x="106944" y="24082"/>
                </a:lnTo>
                <a:lnTo>
                  <a:pt x="106940" y="24081"/>
                </a:lnTo>
                <a:lnTo>
                  <a:pt x="106935" y="24080"/>
                </a:lnTo>
                <a:lnTo>
                  <a:pt x="106933" y="24079"/>
                </a:lnTo>
                <a:lnTo>
                  <a:pt x="106923" y="24075"/>
                </a:lnTo>
                <a:lnTo>
                  <a:pt x="106923" y="24073"/>
                </a:lnTo>
                <a:lnTo>
                  <a:pt x="106923" y="24072"/>
                </a:lnTo>
                <a:lnTo>
                  <a:pt x="106918" y="24069"/>
                </a:lnTo>
                <a:lnTo>
                  <a:pt x="106910" y="24071"/>
                </a:lnTo>
                <a:lnTo>
                  <a:pt x="106909" y="24073"/>
                </a:lnTo>
                <a:lnTo>
                  <a:pt x="106907" y="24075"/>
                </a:lnTo>
                <a:lnTo>
                  <a:pt x="106899" y="24079"/>
                </a:lnTo>
                <a:lnTo>
                  <a:pt x="106896" y="24081"/>
                </a:lnTo>
                <a:lnTo>
                  <a:pt x="106894" y="24082"/>
                </a:lnTo>
                <a:lnTo>
                  <a:pt x="106886" y="24086"/>
                </a:lnTo>
                <a:lnTo>
                  <a:pt x="106879" y="24086"/>
                </a:lnTo>
                <a:lnTo>
                  <a:pt x="106873" y="24084"/>
                </a:lnTo>
                <a:lnTo>
                  <a:pt x="106869" y="24083"/>
                </a:lnTo>
                <a:lnTo>
                  <a:pt x="106861" y="24081"/>
                </a:lnTo>
                <a:lnTo>
                  <a:pt x="106857" y="24081"/>
                </a:lnTo>
                <a:lnTo>
                  <a:pt x="106853" y="24081"/>
                </a:lnTo>
                <a:lnTo>
                  <a:pt x="106842" y="24079"/>
                </a:lnTo>
                <a:lnTo>
                  <a:pt x="106837" y="24073"/>
                </a:lnTo>
                <a:lnTo>
                  <a:pt x="106831" y="24066"/>
                </a:lnTo>
                <a:lnTo>
                  <a:pt x="106829" y="24063"/>
                </a:lnTo>
                <a:lnTo>
                  <a:pt x="106826" y="24058"/>
                </a:lnTo>
                <a:lnTo>
                  <a:pt x="106823" y="24053"/>
                </a:lnTo>
                <a:lnTo>
                  <a:pt x="106821" y="24051"/>
                </a:lnTo>
                <a:lnTo>
                  <a:pt x="106818" y="24048"/>
                </a:lnTo>
                <a:lnTo>
                  <a:pt x="106815" y="24048"/>
                </a:lnTo>
                <a:lnTo>
                  <a:pt x="106804" y="24046"/>
                </a:lnTo>
                <a:lnTo>
                  <a:pt x="106792" y="24044"/>
                </a:lnTo>
                <a:lnTo>
                  <a:pt x="106789" y="24043"/>
                </a:lnTo>
                <a:lnTo>
                  <a:pt x="106786" y="24041"/>
                </a:lnTo>
                <a:lnTo>
                  <a:pt x="106774" y="24034"/>
                </a:lnTo>
                <a:lnTo>
                  <a:pt x="106771" y="24032"/>
                </a:lnTo>
                <a:lnTo>
                  <a:pt x="106768" y="24030"/>
                </a:lnTo>
                <a:lnTo>
                  <a:pt x="106763" y="24027"/>
                </a:lnTo>
                <a:lnTo>
                  <a:pt x="106757" y="24023"/>
                </a:lnTo>
                <a:lnTo>
                  <a:pt x="106751" y="24015"/>
                </a:lnTo>
                <a:lnTo>
                  <a:pt x="106750" y="24014"/>
                </a:lnTo>
                <a:lnTo>
                  <a:pt x="106746" y="24011"/>
                </a:lnTo>
                <a:lnTo>
                  <a:pt x="106746" y="24011"/>
                </a:lnTo>
                <a:lnTo>
                  <a:pt x="106741" y="24007"/>
                </a:lnTo>
                <a:lnTo>
                  <a:pt x="106734" y="24003"/>
                </a:lnTo>
                <a:lnTo>
                  <a:pt x="106733" y="24002"/>
                </a:lnTo>
                <a:lnTo>
                  <a:pt x="106731" y="24000"/>
                </a:lnTo>
                <a:lnTo>
                  <a:pt x="106729" y="23998"/>
                </a:lnTo>
                <a:lnTo>
                  <a:pt x="106726" y="23990"/>
                </a:lnTo>
                <a:lnTo>
                  <a:pt x="106726" y="23986"/>
                </a:lnTo>
                <a:lnTo>
                  <a:pt x="106726" y="23985"/>
                </a:lnTo>
                <a:lnTo>
                  <a:pt x="106726" y="23981"/>
                </a:lnTo>
                <a:lnTo>
                  <a:pt x="106726" y="23980"/>
                </a:lnTo>
                <a:lnTo>
                  <a:pt x="106726" y="23977"/>
                </a:lnTo>
                <a:lnTo>
                  <a:pt x="106725" y="23973"/>
                </a:lnTo>
                <a:lnTo>
                  <a:pt x="106725" y="23966"/>
                </a:lnTo>
                <a:lnTo>
                  <a:pt x="106726" y="23964"/>
                </a:lnTo>
                <a:lnTo>
                  <a:pt x="106726" y="23964"/>
                </a:lnTo>
                <a:lnTo>
                  <a:pt x="106730" y="23959"/>
                </a:lnTo>
                <a:lnTo>
                  <a:pt x="106730" y="23955"/>
                </a:lnTo>
                <a:lnTo>
                  <a:pt x="106730" y="23951"/>
                </a:lnTo>
                <a:lnTo>
                  <a:pt x="106729" y="23947"/>
                </a:lnTo>
                <a:lnTo>
                  <a:pt x="106725" y="23945"/>
                </a:lnTo>
                <a:lnTo>
                  <a:pt x="106720" y="23942"/>
                </a:lnTo>
                <a:lnTo>
                  <a:pt x="106718" y="23941"/>
                </a:lnTo>
                <a:lnTo>
                  <a:pt x="106716" y="23940"/>
                </a:lnTo>
                <a:lnTo>
                  <a:pt x="106715" y="23940"/>
                </a:lnTo>
                <a:lnTo>
                  <a:pt x="106704" y="23933"/>
                </a:lnTo>
                <a:lnTo>
                  <a:pt x="106701" y="23932"/>
                </a:lnTo>
                <a:lnTo>
                  <a:pt x="106698" y="23931"/>
                </a:lnTo>
                <a:lnTo>
                  <a:pt x="106697" y="23930"/>
                </a:lnTo>
                <a:lnTo>
                  <a:pt x="106693" y="23930"/>
                </a:lnTo>
                <a:lnTo>
                  <a:pt x="106686" y="23927"/>
                </a:lnTo>
                <a:lnTo>
                  <a:pt x="106685" y="23925"/>
                </a:lnTo>
                <a:lnTo>
                  <a:pt x="106685" y="23923"/>
                </a:lnTo>
                <a:lnTo>
                  <a:pt x="106677" y="23915"/>
                </a:lnTo>
                <a:lnTo>
                  <a:pt x="106675" y="23913"/>
                </a:lnTo>
                <a:lnTo>
                  <a:pt x="106672" y="23910"/>
                </a:lnTo>
                <a:lnTo>
                  <a:pt x="106672" y="23900"/>
                </a:lnTo>
                <a:lnTo>
                  <a:pt x="106672" y="23899"/>
                </a:lnTo>
                <a:lnTo>
                  <a:pt x="106672" y="23891"/>
                </a:lnTo>
                <a:lnTo>
                  <a:pt x="106670" y="23889"/>
                </a:lnTo>
                <a:lnTo>
                  <a:pt x="106668" y="23887"/>
                </a:lnTo>
                <a:lnTo>
                  <a:pt x="106668" y="23887"/>
                </a:lnTo>
                <a:lnTo>
                  <a:pt x="106664" y="23883"/>
                </a:lnTo>
                <a:lnTo>
                  <a:pt x="106652" y="23883"/>
                </a:lnTo>
                <a:lnTo>
                  <a:pt x="106649" y="23882"/>
                </a:lnTo>
                <a:lnTo>
                  <a:pt x="106645" y="23882"/>
                </a:lnTo>
                <a:lnTo>
                  <a:pt x="106638" y="23877"/>
                </a:lnTo>
                <a:lnTo>
                  <a:pt x="106638" y="23875"/>
                </a:lnTo>
                <a:lnTo>
                  <a:pt x="106638" y="23872"/>
                </a:lnTo>
                <a:lnTo>
                  <a:pt x="106638" y="23865"/>
                </a:lnTo>
                <a:lnTo>
                  <a:pt x="106639" y="23863"/>
                </a:lnTo>
                <a:lnTo>
                  <a:pt x="106639" y="23862"/>
                </a:lnTo>
                <a:lnTo>
                  <a:pt x="106639" y="23862"/>
                </a:lnTo>
                <a:lnTo>
                  <a:pt x="106640" y="23859"/>
                </a:lnTo>
                <a:lnTo>
                  <a:pt x="106641" y="23853"/>
                </a:lnTo>
                <a:lnTo>
                  <a:pt x="106642" y="23850"/>
                </a:lnTo>
                <a:lnTo>
                  <a:pt x="106642" y="23847"/>
                </a:lnTo>
                <a:lnTo>
                  <a:pt x="106643" y="23845"/>
                </a:lnTo>
                <a:lnTo>
                  <a:pt x="106645" y="23840"/>
                </a:lnTo>
                <a:lnTo>
                  <a:pt x="106646" y="23835"/>
                </a:lnTo>
                <a:lnTo>
                  <a:pt x="106646" y="23832"/>
                </a:lnTo>
                <a:lnTo>
                  <a:pt x="106645" y="23829"/>
                </a:lnTo>
                <a:lnTo>
                  <a:pt x="106640" y="23823"/>
                </a:lnTo>
                <a:lnTo>
                  <a:pt x="106639" y="23823"/>
                </a:lnTo>
                <a:lnTo>
                  <a:pt x="106639" y="23822"/>
                </a:lnTo>
                <a:lnTo>
                  <a:pt x="106637" y="23822"/>
                </a:lnTo>
                <a:lnTo>
                  <a:pt x="106634" y="23819"/>
                </a:lnTo>
                <a:lnTo>
                  <a:pt x="106633" y="23817"/>
                </a:lnTo>
                <a:lnTo>
                  <a:pt x="106632" y="23814"/>
                </a:lnTo>
                <a:lnTo>
                  <a:pt x="106632" y="23812"/>
                </a:lnTo>
                <a:lnTo>
                  <a:pt x="106629" y="23809"/>
                </a:lnTo>
                <a:lnTo>
                  <a:pt x="106627" y="23807"/>
                </a:lnTo>
                <a:lnTo>
                  <a:pt x="106625" y="23806"/>
                </a:lnTo>
                <a:lnTo>
                  <a:pt x="106621" y="23799"/>
                </a:lnTo>
                <a:lnTo>
                  <a:pt x="106621" y="23798"/>
                </a:lnTo>
                <a:lnTo>
                  <a:pt x="106620" y="23795"/>
                </a:lnTo>
                <a:lnTo>
                  <a:pt x="106619" y="23795"/>
                </a:lnTo>
                <a:lnTo>
                  <a:pt x="106619" y="23794"/>
                </a:lnTo>
                <a:lnTo>
                  <a:pt x="106616" y="23792"/>
                </a:lnTo>
                <a:lnTo>
                  <a:pt x="106612" y="23786"/>
                </a:lnTo>
                <a:lnTo>
                  <a:pt x="106612" y="23785"/>
                </a:lnTo>
                <a:lnTo>
                  <a:pt x="106612" y="23784"/>
                </a:lnTo>
                <a:lnTo>
                  <a:pt x="106611" y="23782"/>
                </a:lnTo>
                <a:lnTo>
                  <a:pt x="106607" y="23781"/>
                </a:lnTo>
                <a:lnTo>
                  <a:pt x="106600" y="23781"/>
                </a:lnTo>
                <a:lnTo>
                  <a:pt x="106599" y="23781"/>
                </a:lnTo>
                <a:lnTo>
                  <a:pt x="106596" y="23781"/>
                </a:lnTo>
                <a:lnTo>
                  <a:pt x="106594" y="23781"/>
                </a:lnTo>
                <a:lnTo>
                  <a:pt x="106592" y="23780"/>
                </a:lnTo>
                <a:lnTo>
                  <a:pt x="106589" y="23780"/>
                </a:lnTo>
                <a:lnTo>
                  <a:pt x="106581" y="23795"/>
                </a:lnTo>
                <a:lnTo>
                  <a:pt x="106580" y="23797"/>
                </a:lnTo>
                <a:lnTo>
                  <a:pt x="106579" y="23797"/>
                </a:lnTo>
                <a:lnTo>
                  <a:pt x="106579" y="23797"/>
                </a:lnTo>
                <a:lnTo>
                  <a:pt x="106578" y="23796"/>
                </a:lnTo>
                <a:lnTo>
                  <a:pt x="106574" y="23792"/>
                </a:lnTo>
                <a:lnTo>
                  <a:pt x="106574" y="23792"/>
                </a:lnTo>
                <a:lnTo>
                  <a:pt x="106571" y="23785"/>
                </a:lnTo>
                <a:lnTo>
                  <a:pt x="106570" y="23785"/>
                </a:lnTo>
                <a:lnTo>
                  <a:pt x="106567" y="23785"/>
                </a:lnTo>
                <a:lnTo>
                  <a:pt x="106565" y="23785"/>
                </a:lnTo>
                <a:lnTo>
                  <a:pt x="106561" y="23785"/>
                </a:lnTo>
                <a:lnTo>
                  <a:pt x="106557" y="23786"/>
                </a:lnTo>
                <a:lnTo>
                  <a:pt x="106552" y="23788"/>
                </a:lnTo>
                <a:lnTo>
                  <a:pt x="106546" y="23788"/>
                </a:lnTo>
                <a:lnTo>
                  <a:pt x="106541" y="23788"/>
                </a:lnTo>
                <a:lnTo>
                  <a:pt x="106540" y="23785"/>
                </a:lnTo>
                <a:lnTo>
                  <a:pt x="106540" y="23780"/>
                </a:lnTo>
                <a:lnTo>
                  <a:pt x="106543" y="23773"/>
                </a:lnTo>
                <a:lnTo>
                  <a:pt x="106543" y="23770"/>
                </a:lnTo>
                <a:lnTo>
                  <a:pt x="106547" y="23769"/>
                </a:lnTo>
                <a:lnTo>
                  <a:pt x="106548" y="23769"/>
                </a:lnTo>
                <a:lnTo>
                  <a:pt x="106549" y="23769"/>
                </a:lnTo>
                <a:lnTo>
                  <a:pt x="106554" y="23764"/>
                </a:lnTo>
                <a:lnTo>
                  <a:pt x="106551" y="23759"/>
                </a:lnTo>
                <a:lnTo>
                  <a:pt x="106551" y="23758"/>
                </a:lnTo>
                <a:lnTo>
                  <a:pt x="106545" y="23755"/>
                </a:lnTo>
                <a:lnTo>
                  <a:pt x="106543" y="23755"/>
                </a:lnTo>
                <a:lnTo>
                  <a:pt x="106539" y="23750"/>
                </a:lnTo>
                <a:lnTo>
                  <a:pt x="106539" y="23746"/>
                </a:lnTo>
                <a:lnTo>
                  <a:pt x="106538" y="23743"/>
                </a:lnTo>
                <a:lnTo>
                  <a:pt x="106542" y="23742"/>
                </a:lnTo>
                <a:lnTo>
                  <a:pt x="106546" y="23741"/>
                </a:lnTo>
                <a:lnTo>
                  <a:pt x="106549" y="23738"/>
                </a:lnTo>
                <a:lnTo>
                  <a:pt x="106551" y="23737"/>
                </a:lnTo>
                <a:lnTo>
                  <a:pt x="106552" y="23735"/>
                </a:lnTo>
                <a:lnTo>
                  <a:pt x="106553" y="23733"/>
                </a:lnTo>
                <a:lnTo>
                  <a:pt x="106552" y="23724"/>
                </a:lnTo>
                <a:lnTo>
                  <a:pt x="106552" y="23724"/>
                </a:lnTo>
                <a:lnTo>
                  <a:pt x="106550" y="23718"/>
                </a:lnTo>
                <a:lnTo>
                  <a:pt x="106549" y="23717"/>
                </a:lnTo>
                <a:lnTo>
                  <a:pt x="106549" y="23715"/>
                </a:lnTo>
                <a:lnTo>
                  <a:pt x="106548" y="23710"/>
                </a:lnTo>
                <a:lnTo>
                  <a:pt x="106544" y="23703"/>
                </a:lnTo>
                <a:lnTo>
                  <a:pt x="106543" y="23699"/>
                </a:lnTo>
                <a:lnTo>
                  <a:pt x="106543" y="23699"/>
                </a:lnTo>
                <a:lnTo>
                  <a:pt x="106540" y="23698"/>
                </a:lnTo>
                <a:lnTo>
                  <a:pt x="106538" y="23698"/>
                </a:lnTo>
                <a:lnTo>
                  <a:pt x="106528" y="23693"/>
                </a:lnTo>
                <a:lnTo>
                  <a:pt x="106527" y="23692"/>
                </a:lnTo>
                <a:lnTo>
                  <a:pt x="106526" y="23691"/>
                </a:lnTo>
                <a:lnTo>
                  <a:pt x="106521" y="23682"/>
                </a:lnTo>
                <a:lnTo>
                  <a:pt x="106520" y="23676"/>
                </a:lnTo>
                <a:lnTo>
                  <a:pt x="106519" y="23676"/>
                </a:lnTo>
                <a:lnTo>
                  <a:pt x="106519" y="23676"/>
                </a:lnTo>
                <a:lnTo>
                  <a:pt x="106519" y="23672"/>
                </a:lnTo>
                <a:lnTo>
                  <a:pt x="106518" y="23668"/>
                </a:lnTo>
                <a:lnTo>
                  <a:pt x="106517" y="23665"/>
                </a:lnTo>
                <a:lnTo>
                  <a:pt x="106513" y="23662"/>
                </a:lnTo>
                <a:lnTo>
                  <a:pt x="106509" y="23658"/>
                </a:lnTo>
                <a:lnTo>
                  <a:pt x="106508" y="23657"/>
                </a:lnTo>
                <a:lnTo>
                  <a:pt x="106505" y="23656"/>
                </a:lnTo>
                <a:lnTo>
                  <a:pt x="106497" y="23647"/>
                </a:lnTo>
                <a:lnTo>
                  <a:pt x="106495" y="23644"/>
                </a:lnTo>
                <a:lnTo>
                  <a:pt x="106494" y="23643"/>
                </a:lnTo>
                <a:lnTo>
                  <a:pt x="106492" y="23641"/>
                </a:lnTo>
                <a:lnTo>
                  <a:pt x="106486" y="23636"/>
                </a:lnTo>
                <a:lnTo>
                  <a:pt x="106486" y="23635"/>
                </a:lnTo>
                <a:lnTo>
                  <a:pt x="106482" y="23633"/>
                </a:lnTo>
                <a:lnTo>
                  <a:pt x="106478" y="23631"/>
                </a:lnTo>
                <a:lnTo>
                  <a:pt x="106475" y="23628"/>
                </a:lnTo>
                <a:lnTo>
                  <a:pt x="106471" y="23622"/>
                </a:lnTo>
                <a:lnTo>
                  <a:pt x="106470" y="23620"/>
                </a:lnTo>
                <a:lnTo>
                  <a:pt x="106469" y="23620"/>
                </a:lnTo>
                <a:lnTo>
                  <a:pt x="106469" y="23619"/>
                </a:lnTo>
                <a:lnTo>
                  <a:pt x="106468" y="23616"/>
                </a:lnTo>
                <a:lnTo>
                  <a:pt x="106467" y="23613"/>
                </a:lnTo>
                <a:lnTo>
                  <a:pt x="106464" y="23600"/>
                </a:lnTo>
                <a:lnTo>
                  <a:pt x="106462" y="23591"/>
                </a:lnTo>
                <a:lnTo>
                  <a:pt x="106461" y="23583"/>
                </a:lnTo>
                <a:lnTo>
                  <a:pt x="106461" y="23582"/>
                </a:lnTo>
                <a:lnTo>
                  <a:pt x="106460" y="23580"/>
                </a:lnTo>
                <a:lnTo>
                  <a:pt x="106458" y="23575"/>
                </a:lnTo>
                <a:lnTo>
                  <a:pt x="106457" y="23574"/>
                </a:lnTo>
                <a:lnTo>
                  <a:pt x="106452" y="23568"/>
                </a:lnTo>
                <a:lnTo>
                  <a:pt x="106450" y="23567"/>
                </a:lnTo>
                <a:lnTo>
                  <a:pt x="106440" y="23561"/>
                </a:lnTo>
                <a:lnTo>
                  <a:pt x="106439" y="23561"/>
                </a:lnTo>
                <a:lnTo>
                  <a:pt x="106438" y="23560"/>
                </a:lnTo>
                <a:lnTo>
                  <a:pt x="106436" y="23558"/>
                </a:lnTo>
                <a:lnTo>
                  <a:pt x="106433" y="23555"/>
                </a:lnTo>
                <a:lnTo>
                  <a:pt x="106432" y="23553"/>
                </a:lnTo>
                <a:lnTo>
                  <a:pt x="106432" y="23552"/>
                </a:lnTo>
                <a:lnTo>
                  <a:pt x="106430" y="23550"/>
                </a:lnTo>
                <a:lnTo>
                  <a:pt x="106429" y="23549"/>
                </a:lnTo>
                <a:lnTo>
                  <a:pt x="106428" y="23548"/>
                </a:lnTo>
                <a:lnTo>
                  <a:pt x="106427" y="23548"/>
                </a:lnTo>
                <a:lnTo>
                  <a:pt x="106425" y="23545"/>
                </a:lnTo>
                <a:lnTo>
                  <a:pt x="106423" y="23542"/>
                </a:lnTo>
                <a:lnTo>
                  <a:pt x="106421" y="23533"/>
                </a:lnTo>
                <a:lnTo>
                  <a:pt x="106421" y="23527"/>
                </a:lnTo>
                <a:lnTo>
                  <a:pt x="106421" y="23522"/>
                </a:lnTo>
                <a:lnTo>
                  <a:pt x="106423" y="23518"/>
                </a:lnTo>
                <a:lnTo>
                  <a:pt x="106426" y="23513"/>
                </a:lnTo>
                <a:lnTo>
                  <a:pt x="106427" y="23511"/>
                </a:lnTo>
                <a:lnTo>
                  <a:pt x="106429" y="23508"/>
                </a:lnTo>
                <a:lnTo>
                  <a:pt x="106428" y="23508"/>
                </a:lnTo>
                <a:lnTo>
                  <a:pt x="106428" y="23508"/>
                </a:lnTo>
                <a:lnTo>
                  <a:pt x="106422" y="23505"/>
                </a:lnTo>
                <a:lnTo>
                  <a:pt x="106416" y="23503"/>
                </a:lnTo>
                <a:lnTo>
                  <a:pt x="106415" y="23502"/>
                </a:lnTo>
                <a:lnTo>
                  <a:pt x="106414" y="23501"/>
                </a:lnTo>
                <a:lnTo>
                  <a:pt x="106414" y="23501"/>
                </a:lnTo>
                <a:lnTo>
                  <a:pt x="106411" y="23494"/>
                </a:lnTo>
                <a:lnTo>
                  <a:pt x="106411" y="23494"/>
                </a:lnTo>
                <a:lnTo>
                  <a:pt x="106411" y="23493"/>
                </a:lnTo>
                <a:lnTo>
                  <a:pt x="106411" y="23491"/>
                </a:lnTo>
                <a:lnTo>
                  <a:pt x="106411" y="23488"/>
                </a:lnTo>
                <a:lnTo>
                  <a:pt x="106411" y="23487"/>
                </a:lnTo>
                <a:lnTo>
                  <a:pt x="106408" y="23484"/>
                </a:lnTo>
                <a:lnTo>
                  <a:pt x="106406" y="23483"/>
                </a:lnTo>
                <a:lnTo>
                  <a:pt x="106403" y="23482"/>
                </a:lnTo>
                <a:lnTo>
                  <a:pt x="106403" y="23477"/>
                </a:lnTo>
                <a:lnTo>
                  <a:pt x="106403" y="23477"/>
                </a:lnTo>
                <a:lnTo>
                  <a:pt x="106402" y="23472"/>
                </a:lnTo>
                <a:lnTo>
                  <a:pt x="106404" y="23465"/>
                </a:lnTo>
                <a:lnTo>
                  <a:pt x="106402" y="23463"/>
                </a:lnTo>
                <a:lnTo>
                  <a:pt x="106396" y="23463"/>
                </a:lnTo>
                <a:lnTo>
                  <a:pt x="106394" y="23465"/>
                </a:lnTo>
                <a:lnTo>
                  <a:pt x="106393" y="23466"/>
                </a:lnTo>
                <a:lnTo>
                  <a:pt x="106385" y="23468"/>
                </a:lnTo>
                <a:lnTo>
                  <a:pt x="106384" y="23466"/>
                </a:lnTo>
                <a:lnTo>
                  <a:pt x="106382" y="23464"/>
                </a:lnTo>
                <a:lnTo>
                  <a:pt x="106376" y="23460"/>
                </a:lnTo>
                <a:lnTo>
                  <a:pt x="106374" y="23459"/>
                </a:lnTo>
                <a:lnTo>
                  <a:pt x="106372" y="23459"/>
                </a:lnTo>
                <a:lnTo>
                  <a:pt x="106369" y="23458"/>
                </a:lnTo>
                <a:lnTo>
                  <a:pt x="106366" y="23456"/>
                </a:lnTo>
                <a:lnTo>
                  <a:pt x="106362" y="23451"/>
                </a:lnTo>
                <a:lnTo>
                  <a:pt x="106361" y="23450"/>
                </a:lnTo>
                <a:lnTo>
                  <a:pt x="106359" y="23447"/>
                </a:lnTo>
                <a:lnTo>
                  <a:pt x="106351" y="23444"/>
                </a:lnTo>
                <a:lnTo>
                  <a:pt x="106348" y="23443"/>
                </a:lnTo>
                <a:lnTo>
                  <a:pt x="106343" y="23442"/>
                </a:lnTo>
                <a:lnTo>
                  <a:pt x="106341" y="23440"/>
                </a:lnTo>
                <a:lnTo>
                  <a:pt x="106340" y="23440"/>
                </a:lnTo>
                <a:lnTo>
                  <a:pt x="106338" y="23437"/>
                </a:lnTo>
                <a:lnTo>
                  <a:pt x="106328" y="23436"/>
                </a:lnTo>
                <a:lnTo>
                  <a:pt x="106325" y="23439"/>
                </a:lnTo>
                <a:lnTo>
                  <a:pt x="106323" y="23441"/>
                </a:lnTo>
                <a:lnTo>
                  <a:pt x="106321" y="23442"/>
                </a:lnTo>
                <a:lnTo>
                  <a:pt x="106317" y="23441"/>
                </a:lnTo>
                <a:lnTo>
                  <a:pt x="106315" y="23441"/>
                </a:lnTo>
                <a:lnTo>
                  <a:pt x="106312" y="23441"/>
                </a:lnTo>
                <a:lnTo>
                  <a:pt x="106310" y="23438"/>
                </a:lnTo>
                <a:lnTo>
                  <a:pt x="106308" y="23435"/>
                </a:lnTo>
                <a:lnTo>
                  <a:pt x="106303" y="23433"/>
                </a:lnTo>
                <a:lnTo>
                  <a:pt x="106300" y="23432"/>
                </a:lnTo>
                <a:lnTo>
                  <a:pt x="106297" y="23431"/>
                </a:lnTo>
                <a:lnTo>
                  <a:pt x="106294" y="23431"/>
                </a:lnTo>
                <a:lnTo>
                  <a:pt x="106288" y="23432"/>
                </a:lnTo>
                <a:lnTo>
                  <a:pt x="106284" y="23433"/>
                </a:lnTo>
                <a:lnTo>
                  <a:pt x="106284" y="23433"/>
                </a:lnTo>
                <a:lnTo>
                  <a:pt x="106281" y="23431"/>
                </a:lnTo>
                <a:lnTo>
                  <a:pt x="106280" y="23430"/>
                </a:lnTo>
                <a:lnTo>
                  <a:pt x="106278" y="23428"/>
                </a:lnTo>
                <a:lnTo>
                  <a:pt x="106271" y="23427"/>
                </a:lnTo>
                <a:lnTo>
                  <a:pt x="106270" y="23427"/>
                </a:lnTo>
                <a:lnTo>
                  <a:pt x="106268" y="23428"/>
                </a:lnTo>
                <a:lnTo>
                  <a:pt x="106264" y="23428"/>
                </a:lnTo>
                <a:lnTo>
                  <a:pt x="106260" y="23428"/>
                </a:lnTo>
                <a:lnTo>
                  <a:pt x="106255" y="23425"/>
                </a:lnTo>
                <a:lnTo>
                  <a:pt x="106255" y="23422"/>
                </a:lnTo>
                <a:lnTo>
                  <a:pt x="106255" y="23414"/>
                </a:lnTo>
                <a:lnTo>
                  <a:pt x="106255" y="23413"/>
                </a:lnTo>
                <a:lnTo>
                  <a:pt x="106255" y="23403"/>
                </a:lnTo>
                <a:lnTo>
                  <a:pt x="106250" y="23401"/>
                </a:lnTo>
                <a:lnTo>
                  <a:pt x="106250" y="23400"/>
                </a:lnTo>
                <a:lnTo>
                  <a:pt x="106245" y="23398"/>
                </a:lnTo>
                <a:lnTo>
                  <a:pt x="106241" y="23398"/>
                </a:lnTo>
                <a:lnTo>
                  <a:pt x="106239" y="23398"/>
                </a:lnTo>
                <a:lnTo>
                  <a:pt x="106238" y="23398"/>
                </a:lnTo>
                <a:lnTo>
                  <a:pt x="106235" y="23397"/>
                </a:lnTo>
                <a:lnTo>
                  <a:pt x="106234" y="23396"/>
                </a:lnTo>
                <a:lnTo>
                  <a:pt x="106234" y="23396"/>
                </a:lnTo>
                <a:lnTo>
                  <a:pt x="106232" y="23396"/>
                </a:lnTo>
                <a:lnTo>
                  <a:pt x="106230" y="23395"/>
                </a:lnTo>
                <a:lnTo>
                  <a:pt x="106229" y="23395"/>
                </a:lnTo>
                <a:lnTo>
                  <a:pt x="106228" y="23391"/>
                </a:lnTo>
                <a:lnTo>
                  <a:pt x="106227" y="23389"/>
                </a:lnTo>
                <a:lnTo>
                  <a:pt x="106227" y="23388"/>
                </a:lnTo>
                <a:lnTo>
                  <a:pt x="106226" y="23385"/>
                </a:lnTo>
                <a:lnTo>
                  <a:pt x="106222" y="23382"/>
                </a:lnTo>
                <a:lnTo>
                  <a:pt x="106221" y="23382"/>
                </a:lnTo>
                <a:lnTo>
                  <a:pt x="106219" y="23381"/>
                </a:lnTo>
                <a:lnTo>
                  <a:pt x="106216" y="23378"/>
                </a:lnTo>
                <a:lnTo>
                  <a:pt x="106216" y="23375"/>
                </a:lnTo>
                <a:lnTo>
                  <a:pt x="106216" y="23374"/>
                </a:lnTo>
                <a:lnTo>
                  <a:pt x="106216" y="23372"/>
                </a:lnTo>
                <a:lnTo>
                  <a:pt x="106214" y="23371"/>
                </a:lnTo>
                <a:lnTo>
                  <a:pt x="106211" y="23369"/>
                </a:lnTo>
                <a:lnTo>
                  <a:pt x="106211" y="23369"/>
                </a:lnTo>
                <a:lnTo>
                  <a:pt x="106203" y="23365"/>
                </a:lnTo>
                <a:lnTo>
                  <a:pt x="106201" y="23357"/>
                </a:lnTo>
                <a:lnTo>
                  <a:pt x="106201" y="23356"/>
                </a:lnTo>
                <a:lnTo>
                  <a:pt x="106201" y="23355"/>
                </a:lnTo>
                <a:lnTo>
                  <a:pt x="106202" y="23353"/>
                </a:lnTo>
                <a:lnTo>
                  <a:pt x="106204" y="23349"/>
                </a:lnTo>
                <a:lnTo>
                  <a:pt x="106205" y="23345"/>
                </a:lnTo>
                <a:lnTo>
                  <a:pt x="106205" y="23342"/>
                </a:lnTo>
                <a:lnTo>
                  <a:pt x="106205" y="23337"/>
                </a:lnTo>
                <a:lnTo>
                  <a:pt x="106201" y="23334"/>
                </a:lnTo>
                <a:lnTo>
                  <a:pt x="106201" y="23334"/>
                </a:lnTo>
                <a:lnTo>
                  <a:pt x="106198" y="23333"/>
                </a:lnTo>
                <a:lnTo>
                  <a:pt x="106192" y="23327"/>
                </a:lnTo>
                <a:lnTo>
                  <a:pt x="106193" y="23324"/>
                </a:lnTo>
                <a:lnTo>
                  <a:pt x="106194" y="23319"/>
                </a:lnTo>
                <a:lnTo>
                  <a:pt x="106196" y="23316"/>
                </a:lnTo>
                <a:lnTo>
                  <a:pt x="106198" y="23313"/>
                </a:lnTo>
                <a:lnTo>
                  <a:pt x="106201" y="23305"/>
                </a:lnTo>
                <a:lnTo>
                  <a:pt x="106203" y="23299"/>
                </a:lnTo>
                <a:lnTo>
                  <a:pt x="106204" y="23297"/>
                </a:lnTo>
                <a:lnTo>
                  <a:pt x="106196" y="23292"/>
                </a:lnTo>
                <a:lnTo>
                  <a:pt x="106195" y="23292"/>
                </a:lnTo>
                <a:lnTo>
                  <a:pt x="106194" y="23291"/>
                </a:lnTo>
                <a:lnTo>
                  <a:pt x="106193" y="23290"/>
                </a:lnTo>
                <a:lnTo>
                  <a:pt x="106192" y="23289"/>
                </a:lnTo>
                <a:lnTo>
                  <a:pt x="106190" y="23287"/>
                </a:lnTo>
                <a:lnTo>
                  <a:pt x="106186" y="23287"/>
                </a:lnTo>
                <a:lnTo>
                  <a:pt x="106184" y="23286"/>
                </a:lnTo>
                <a:lnTo>
                  <a:pt x="106180" y="23284"/>
                </a:lnTo>
                <a:lnTo>
                  <a:pt x="106180" y="23283"/>
                </a:lnTo>
                <a:lnTo>
                  <a:pt x="106180" y="23281"/>
                </a:lnTo>
                <a:lnTo>
                  <a:pt x="106172" y="23280"/>
                </a:lnTo>
                <a:lnTo>
                  <a:pt x="106168" y="23278"/>
                </a:lnTo>
                <a:lnTo>
                  <a:pt x="106165" y="23277"/>
                </a:lnTo>
                <a:lnTo>
                  <a:pt x="106157" y="23274"/>
                </a:lnTo>
                <a:lnTo>
                  <a:pt x="106155" y="23274"/>
                </a:lnTo>
                <a:lnTo>
                  <a:pt x="106152" y="23274"/>
                </a:lnTo>
                <a:lnTo>
                  <a:pt x="106150" y="23274"/>
                </a:lnTo>
                <a:lnTo>
                  <a:pt x="106144" y="23271"/>
                </a:lnTo>
                <a:lnTo>
                  <a:pt x="106144" y="23266"/>
                </a:lnTo>
                <a:lnTo>
                  <a:pt x="106144" y="23265"/>
                </a:lnTo>
                <a:lnTo>
                  <a:pt x="106141" y="23261"/>
                </a:lnTo>
                <a:lnTo>
                  <a:pt x="106139" y="23259"/>
                </a:lnTo>
                <a:lnTo>
                  <a:pt x="106131" y="23256"/>
                </a:lnTo>
                <a:lnTo>
                  <a:pt x="106123" y="23256"/>
                </a:lnTo>
                <a:lnTo>
                  <a:pt x="106118" y="23256"/>
                </a:lnTo>
                <a:lnTo>
                  <a:pt x="106115" y="23258"/>
                </a:lnTo>
                <a:lnTo>
                  <a:pt x="106115" y="23258"/>
                </a:lnTo>
                <a:lnTo>
                  <a:pt x="106113" y="23259"/>
                </a:lnTo>
                <a:lnTo>
                  <a:pt x="106111" y="23259"/>
                </a:lnTo>
                <a:lnTo>
                  <a:pt x="106108" y="23259"/>
                </a:lnTo>
                <a:lnTo>
                  <a:pt x="106107" y="23259"/>
                </a:lnTo>
                <a:lnTo>
                  <a:pt x="106104" y="23258"/>
                </a:lnTo>
                <a:lnTo>
                  <a:pt x="106103" y="23258"/>
                </a:lnTo>
                <a:lnTo>
                  <a:pt x="106100" y="23257"/>
                </a:lnTo>
                <a:lnTo>
                  <a:pt x="106092" y="23256"/>
                </a:lnTo>
                <a:lnTo>
                  <a:pt x="106085" y="23256"/>
                </a:lnTo>
                <a:lnTo>
                  <a:pt x="106080" y="23260"/>
                </a:lnTo>
                <a:lnTo>
                  <a:pt x="106079" y="23263"/>
                </a:lnTo>
                <a:lnTo>
                  <a:pt x="106078" y="23264"/>
                </a:lnTo>
                <a:lnTo>
                  <a:pt x="106074" y="23268"/>
                </a:lnTo>
                <a:lnTo>
                  <a:pt x="106071" y="23270"/>
                </a:lnTo>
                <a:lnTo>
                  <a:pt x="106066" y="23270"/>
                </a:lnTo>
                <a:lnTo>
                  <a:pt x="106059" y="23270"/>
                </a:lnTo>
                <a:lnTo>
                  <a:pt x="106057" y="23269"/>
                </a:lnTo>
                <a:lnTo>
                  <a:pt x="106056" y="23268"/>
                </a:lnTo>
                <a:lnTo>
                  <a:pt x="106050" y="23268"/>
                </a:lnTo>
                <a:lnTo>
                  <a:pt x="106046" y="23268"/>
                </a:lnTo>
                <a:lnTo>
                  <a:pt x="106044" y="23268"/>
                </a:lnTo>
                <a:lnTo>
                  <a:pt x="106038" y="23270"/>
                </a:lnTo>
                <a:lnTo>
                  <a:pt x="106035" y="23270"/>
                </a:lnTo>
                <a:lnTo>
                  <a:pt x="106033" y="23270"/>
                </a:lnTo>
                <a:lnTo>
                  <a:pt x="106032" y="23270"/>
                </a:lnTo>
                <a:lnTo>
                  <a:pt x="106017" y="23268"/>
                </a:lnTo>
                <a:lnTo>
                  <a:pt x="106015" y="23268"/>
                </a:lnTo>
                <a:lnTo>
                  <a:pt x="106013" y="23268"/>
                </a:lnTo>
                <a:lnTo>
                  <a:pt x="106009" y="23268"/>
                </a:lnTo>
                <a:lnTo>
                  <a:pt x="106008" y="23268"/>
                </a:lnTo>
                <a:lnTo>
                  <a:pt x="106006" y="23268"/>
                </a:lnTo>
                <a:lnTo>
                  <a:pt x="106004" y="23268"/>
                </a:lnTo>
                <a:lnTo>
                  <a:pt x="106004" y="23268"/>
                </a:lnTo>
                <a:lnTo>
                  <a:pt x="105997" y="23268"/>
                </a:lnTo>
                <a:lnTo>
                  <a:pt x="105991" y="23268"/>
                </a:lnTo>
                <a:lnTo>
                  <a:pt x="105986" y="23266"/>
                </a:lnTo>
                <a:lnTo>
                  <a:pt x="105983" y="23266"/>
                </a:lnTo>
                <a:lnTo>
                  <a:pt x="105975" y="23259"/>
                </a:lnTo>
                <a:lnTo>
                  <a:pt x="105972" y="23254"/>
                </a:lnTo>
                <a:lnTo>
                  <a:pt x="105972" y="23252"/>
                </a:lnTo>
                <a:lnTo>
                  <a:pt x="105971" y="23251"/>
                </a:lnTo>
                <a:lnTo>
                  <a:pt x="105971" y="23249"/>
                </a:lnTo>
                <a:lnTo>
                  <a:pt x="105968" y="23240"/>
                </a:lnTo>
                <a:lnTo>
                  <a:pt x="105968" y="23240"/>
                </a:lnTo>
                <a:lnTo>
                  <a:pt x="105967" y="23239"/>
                </a:lnTo>
                <a:lnTo>
                  <a:pt x="105966" y="23238"/>
                </a:lnTo>
                <a:lnTo>
                  <a:pt x="105960" y="23232"/>
                </a:lnTo>
                <a:lnTo>
                  <a:pt x="105957" y="23231"/>
                </a:lnTo>
                <a:lnTo>
                  <a:pt x="105956" y="23231"/>
                </a:lnTo>
                <a:lnTo>
                  <a:pt x="105952" y="23229"/>
                </a:lnTo>
                <a:lnTo>
                  <a:pt x="105951" y="23226"/>
                </a:lnTo>
                <a:lnTo>
                  <a:pt x="105952" y="23225"/>
                </a:lnTo>
                <a:lnTo>
                  <a:pt x="105954" y="23220"/>
                </a:lnTo>
                <a:lnTo>
                  <a:pt x="105955" y="23220"/>
                </a:lnTo>
                <a:lnTo>
                  <a:pt x="105957" y="23219"/>
                </a:lnTo>
                <a:lnTo>
                  <a:pt x="105958" y="23216"/>
                </a:lnTo>
                <a:lnTo>
                  <a:pt x="105956" y="23213"/>
                </a:lnTo>
                <a:lnTo>
                  <a:pt x="105955" y="23212"/>
                </a:lnTo>
                <a:lnTo>
                  <a:pt x="105953" y="23205"/>
                </a:lnTo>
                <a:lnTo>
                  <a:pt x="105953" y="23205"/>
                </a:lnTo>
                <a:lnTo>
                  <a:pt x="105950" y="23200"/>
                </a:lnTo>
                <a:lnTo>
                  <a:pt x="105946" y="23200"/>
                </a:lnTo>
                <a:lnTo>
                  <a:pt x="105942" y="23202"/>
                </a:lnTo>
                <a:lnTo>
                  <a:pt x="105941" y="23206"/>
                </a:lnTo>
                <a:lnTo>
                  <a:pt x="105940" y="23209"/>
                </a:lnTo>
                <a:lnTo>
                  <a:pt x="105935" y="23213"/>
                </a:lnTo>
                <a:lnTo>
                  <a:pt x="105933" y="23214"/>
                </a:lnTo>
                <a:lnTo>
                  <a:pt x="105929" y="23214"/>
                </a:lnTo>
                <a:lnTo>
                  <a:pt x="105928" y="23213"/>
                </a:lnTo>
                <a:lnTo>
                  <a:pt x="105922" y="23208"/>
                </a:lnTo>
                <a:lnTo>
                  <a:pt x="105922" y="23204"/>
                </a:lnTo>
                <a:lnTo>
                  <a:pt x="105922" y="23203"/>
                </a:lnTo>
                <a:lnTo>
                  <a:pt x="105921" y="23200"/>
                </a:lnTo>
                <a:lnTo>
                  <a:pt x="105924" y="23193"/>
                </a:lnTo>
                <a:lnTo>
                  <a:pt x="105927" y="23191"/>
                </a:lnTo>
                <a:lnTo>
                  <a:pt x="105931" y="23189"/>
                </a:lnTo>
                <a:lnTo>
                  <a:pt x="105932" y="23189"/>
                </a:lnTo>
                <a:lnTo>
                  <a:pt x="105935" y="23189"/>
                </a:lnTo>
                <a:lnTo>
                  <a:pt x="105942" y="23186"/>
                </a:lnTo>
                <a:lnTo>
                  <a:pt x="105948" y="23184"/>
                </a:lnTo>
                <a:lnTo>
                  <a:pt x="105949" y="23176"/>
                </a:lnTo>
                <a:lnTo>
                  <a:pt x="105948" y="23170"/>
                </a:lnTo>
                <a:lnTo>
                  <a:pt x="105941" y="23160"/>
                </a:lnTo>
                <a:lnTo>
                  <a:pt x="105938" y="23159"/>
                </a:lnTo>
                <a:lnTo>
                  <a:pt x="105935" y="23158"/>
                </a:lnTo>
                <a:lnTo>
                  <a:pt x="105930" y="23155"/>
                </a:lnTo>
                <a:lnTo>
                  <a:pt x="105930" y="23155"/>
                </a:lnTo>
                <a:lnTo>
                  <a:pt x="105927" y="23152"/>
                </a:lnTo>
                <a:lnTo>
                  <a:pt x="105927" y="23151"/>
                </a:lnTo>
                <a:lnTo>
                  <a:pt x="105924" y="23148"/>
                </a:lnTo>
                <a:lnTo>
                  <a:pt x="105920" y="23147"/>
                </a:lnTo>
                <a:lnTo>
                  <a:pt x="105916" y="23145"/>
                </a:lnTo>
                <a:lnTo>
                  <a:pt x="105912" y="23142"/>
                </a:lnTo>
                <a:lnTo>
                  <a:pt x="105908" y="23140"/>
                </a:lnTo>
                <a:lnTo>
                  <a:pt x="105897" y="23137"/>
                </a:lnTo>
                <a:lnTo>
                  <a:pt x="105895" y="23136"/>
                </a:lnTo>
                <a:lnTo>
                  <a:pt x="105893" y="23135"/>
                </a:lnTo>
                <a:lnTo>
                  <a:pt x="105888" y="23132"/>
                </a:lnTo>
                <a:lnTo>
                  <a:pt x="105884" y="23129"/>
                </a:lnTo>
                <a:lnTo>
                  <a:pt x="105881" y="23126"/>
                </a:lnTo>
                <a:lnTo>
                  <a:pt x="105879" y="23122"/>
                </a:lnTo>
                <a:lnTo>
                  <a:pt x="105877" y="23118"/>
                </a:lnTo>
                <a:lnTo>
                  <a:pt x="105877" y="23116"/>
                </a:lnTo>
                <a:lnTo>
                  <a:pt x="105877" y="23115"/>
                </a:lnTo>
                <a:lnTo>
                  <a:pt x="105877" y="23113"/>
                </a:lnTo>
                <a:lnTo>
                  <a:pt x="105877" y="23110"/>
                </a:lnTo>
                <a:lnTo>
                  <a:pt x="105869" y="23103"/>
                </a:lnTo>
                <a:lnTo>
                  <a:pt x="105862" y="23095"/>
                </a:lnTo>
                <a:lnTo>
                  <a:pt x="105860" y="23094"/>
                </a:lnTo>
                <a:lnTo>
                  <a:pt x="105860" y="23094"/>
                </a:lnTo>
                <a:lnTo>
                  <a:pt x="105860" y="23094"/>
                </a:lnTo>
                <a:lnTo>
                  <a:pt x="105858" y="23094"/>
                </a:lnTo>
                <a:lnTo>
                  <a:pt x="105858" y="23094"/>
                </a:lnTo>
                <a:lnTo>
                  <a:pt x="105855" y="23093"/>
                </a:lnTo>
                <a:lnTo>
                  <a:pt x="105850" y="23092"/>
                </a:lnTo>
                <a:lnTo>
                  <a:pt x="105849" y="23092"/>
                </a:lnTo>
                <a:lnTo>
                  <a:pt x="105846" y="23089"/>
                </a:lnTo>
                <a:lnTo>
                  <a:pt x="105843" y="23087"/>
                </a:lnTo>
                <a:lnTo>
                  <a:pt x="105841" y="23084"/>
                </a:lnTo>
                <a:lnTo>
                  <a:pt x="105841" y="23083"/>
                </a:lnTo>
                <a:lnTo>
                  <a:pt x="105839" y="23080"/>
                </a:lnTo>
                <a:lnTo>
                  <a:pt x="105837" y="23078"/>
                </a:lnTo>
                <a:lnTo>
                  <a:pt x="105834" y="23074"/>
                </a:lnTo>
                <a:lnTo>
                  <a:pt x="105831" y="23070"/>
                </a:lnTo>
                <a:lnTo>
                  <a:pt x="105828" y="23069"/>
                </a:lnTo>
                <a:lnTo>
                  <a:pt x="105823" y="23072"/>
                </a:lnTo>
                <a:lnTo>
                  <a:pt x="105820" y="23075"/>
                </a:lnTo>
                <a:lnTo>
                  <a:pt x="105818" y="23076"/>
                </a:lnTo>
                <a:lnTo>
                  <a:pt x="105816" y="23078"/>
                </a:lnTo>
                <a:lnTo>
                  <a:pt x="105815" y="23078"/>
                </a:lnTo>
                <a:lnTo>
                  <a:pt x="105813" y="23079"/>
                </a:lnTo>
                <a:lnTo>
                  <a:pt x="105806" y="23079"/>
                </a:lnTo>
                <a:lnTo>
                  <a:pt x="105802" y="23078"/>
                </a:lnTo>
                <a:lnTo>
                  <a:pt x="105800" y="23078"/>
                </a:lnTo>
                <a:lnTo>
                  <a:pt x="105797" y="23076"/>
                </a:lnTo>
                <a:lnTo>
                  <a:pt x="105795" y="23074"/>
                </a:lnTo>
                <a:lnTo>
                  <a:pt x="105791" y="23074"/>
                </a:lnTo>
                <a:lnTo>
                  <a:pt x="105786" y="23073"/>
                </a:lnTo>
                <a:lnTo>
                  <a:pt x="105784" y="23073"/>
                </a:lnTo>
                <a:lnTo>
                  <a:pt x="105780" y="23070"/>
                </a:lnTo>
                <a:lnTo>
                  <a:pt x="105777" y="23067"/>
                </a:lnTo>
                <a:lnTo>
                  <a:pt x="105776" y="23067"/>
                </a:lnTo>
                <a:lnTo>
                  <a:pt x="105771" y="23061"/>
                </a:lnTo>
                <a:lnTo>
                  <a:pt x="105771" y="23060"/>
                </a:lnTo>
                <a:lnTo>
                  <a:pt x="105770" y="23058"/>
                </a:lnTo>
                <a:lnTo>
                  <a:pt x="105769" y="23056"/>
                </a:lnTo>
                <a:lnTo>
                  <a:pt x="105768" y="23056"/>
                </a:lnTo>
                <a:lnTo>
                  <a:pt x="105768" y="23056"/>
                </a:lnTo>
                <a:lnTo>
                  <a:pt x="105763" y="23050"/>
                </a:lnTo>
                <a:lnTo>
                  <a:pt x="105762" y="23047"/>
                </a:lnTo>
                <a:lnTo>
                  <a:pt x="105762" y="23045"/>
                </a:lnTo>
                <a:lnTo>
                  <a:pt x="105762" y="23042"/>
                </a:lnTo>
                <a:lnTo>
                  <a:pt x="105761" y="23039"/>
                </a:lnTo>
                <a:lnTo>
                  <a:pt x="105759" y="23035"/>
                </a:lnTo>
                <a:lnTo>
                  <a:pt x="105759" y="23035"/>
                </a:lnTo>
                <a:lnTo>
                  <a:pt x="105756" y="23033"/>
                </a:lnTo>
                <a:lnTo>
                  <a:pt x="105756" y="23033"/>
                </a:lnTo>
                <a:lnTo>
                  <a:pt x="105750" y="23033"/>
                </a:lnTo>
                <a:lnTo>
                  <a:pt x="105747" y="23033"/>
                </a:lnTo>
                <a:lnTo>
                  <a:pt x="105741" y="23035"/>
                </a:lnTo>
                <a:lnTo>
                  <a:pt x="105740" y="23035"/>
                </a:lnTo>
                <a:lnTo>
                  <a:pt x="105738" y="23038"/>
                </a:lnTo>
                <a:lnTo>
                  <a:pt x="105737" y="23039"/>
                </a:lnTo>
                <a:lnTo>
                  <a:pt x="105734" y="23042"/>
                </a:lnTo>
                <a:lnTo>
                  <a:pt x="105729" y="23048"/>
                </a:lnTo>
                <a:lnTo>
                  <a:pt x="105724" y="23049"/>
                </a:lnTo>
                <a:lnTo>
                  <a:pt x="105718" y="23049"/>
                </a:lnTo>
                <a:lnTo>
                  <a:pt x="105712" y="23043"/>
                </a:lnTo>
                <a:lnTo>
                  <a:pt x="105710" y="23040"/>
                </a:lnTo>
                <a:lnTo>
                  <a:pt x="105710" y="23038"/>
                </a:lnTo>
                <a:lnTo>
                  <a:pt x="105709" y="23035"/>
                </a:lnTo>
                <a:lnTo>
                  <a:pt x="105709" y="23034"/>
                </a:lnTo>
                <a:lnTo>
                  <a:pt x="105708" y="23034"/>
                </a:lnTo>
                <a:lnTo>
                  <a:pt x="105707" y="23033"/>
                </a:lnTo>
                <a:lnTo>
                  <a:pt x="105707" y="23032"/>
                </a:lnTo>
                <a:lnTo>
                  <a:pt x="105704" y="23028"/>
                </a:lnTo>
                <a:lnTo>
                  <a:pt x="105704" y="23028"/>
                </a:lnTo>
                <a:lnTo>
                  <a:pt x="105700" y="23026"/>
                </a:lnTo>
                <a:lnTo>
                  <a:pt x="105696" y="23026"/>
                </a:lnTo>
                <a:lnTo>
                  <a:pt x="105696" y="23026"/>
                </a:lnTo>
                <a:lnTo>
                  <a:pt x="105691" y="23026"/>
                </a:lnTo>
                <a:lnTo>
                  <a:pt x="105686" y="23025"/>
                </a:lnTo>
                <a:lnTo>
                  <a:pt x="105681" y="23023"/>
                </a:lnTo>
                <a:lnTo>
                  <a:pt x="105679" y="23022"/>
                </a:lnTo>
                <a:lnTo>
                  <a:pt x="105679" y="23022"/>
                </a:lnTo>
                <a:lnTo>
                  <a:pt x="105679" y="23022"/>
                </a:lnTo>
                <a:lnTo>
                  <a:pt x="105678" y="23021"/>
                </a:lnTo>
                <a:lnTo>
                  <a:pt x="105670" y="23019"/>
                </a:lnTo>
                <a:lnTo>
                  <a:pt x="105668" y="23018"/>
                </a:lnTo>
                <a:lnTo>
                  <a:pt x="105665" y="23018"/>
                </a:lnTo>
                <a:lnTo>
                  <a:pt x="105661" y="23017"/>
                </a:lnTo>
                <a:lnTo>
                  <a:pt x="105660" y="23016"/>
                </a:lnTo>
                <a:lnTo>
                  <a:pt x="105658" y="23014"/>
                </a:lnTo>
                <a:lnTo>
                  <a:pt x="105655" y="23011"/>
                </a:lnTo>
                <a:lnTo>
                  <a:pt x="105650" y="23009"/>
                </a:lnTo>
                <a:lnTo>
                  <a:pt x="105647" y="23009"/>
                </a:lnTo>
                <a:lnTo>
                  <a:pt x="105645" y="23009"/>
                </a:lnTo>
                <a:lnTo>
                  <a:pt x="105640" y="23008"/>
                </a:lnTo>
                <a:lnTo>
                  <a:pt x="105632" y="23005"/>
                </a:lnTo>
                <a:lnTo>
                  <a:pt x="105630" y="23004"/>
                </a:lnTo>
                <a:lnTo>
                  <a:pt x="105630" y="23002"/>
                </a:lnTo>
                <a:lnTo>
                  <a:pt x="105630" y="23000"/>
                </a:lnTo>
                <a:lnTo>
                  <a:pt x="105630" y="23000"/>
                </a:lnTo>
                <a:lnTo>
                  <a:pt x="105630" y="22995"/>
                </a:lnTo>
                <a:lnTo>
                  <a:pt x="105629" y="22992"/>
                </a:lnTo>
                <a:lnTo>
                  <a:pt x="105626" y="22990"/>
                </a:lnTo>
                <a:lnTo>
                  <a:pt x="105622" y="22987"/>
                </a:lnTo>
                <a:lnTo>
                  <a:pt x="105616" y="22982"/>
                </a:lnTo>
                <a:lnTo>
                  <a:pt x="105616" y="22979"/>
                </a:lnTo>
                <a:lnTo>
                  <a:pt x="105616" y="22977"/>
                </a:lnTo>
                <a:lnTo>
                  <a:pt x="105616" y="22977"/>
                </a:lnTo>
                <a:lnTo>
                  <a:pt x="105616" y="22976"/>
                </a:lnTo>
                <a:lnTo>
                  <a:pt x="105615" y="22971"/>
                </a:lnTo>
                <a:lnTo>
                  <a:pt x="105614" y="22968"/>
                </a:lnTo>
                <a:lnTo>
                  <a:pt x="105610" y="22966"/>
                </a:lnTo>
                <a:lnTo>
                  <a:pt x="105601" y="22965"/>
                </a:lnTo>
                <a:lnTo>
                  <a:pt x="105596" y="22963"/>
                </a:lnTo>
                <a:lnTo>
                  <a:pt x="105596" y="22963"/>
                </a:lnTo>
                <a:lnTo>
                  <a:pt x="105594" y="22963"/>
                </a:lnTo>
                <a:lnTo>
                  <a:pt x="105583" y="22959"/>
                </a:lnTo>
                <a:lnTo>
                  <a:pt x="105580" y="22957"/>
                </a:lnTo>
                <a:lnTo>
                  <a:pt x="105579" y="22956"/>
                </a:lnTo>
                <a:lnTo>
                  <a:pt x="105579" y="22956"/>
                </a:lnTo>
                <a:lnTo>
                  <a:pt x="105575" y="22954"/>
                </a:lnTo>
                <a:lnTo>
                  <a:pt x="105573" y="22950"/>
                </a:lnTo>
                <a:lnTo>
                  <a:pt x="105572" y="22947"/>
                </a:lnTo>
                <a:lnTo>
                  <a:pt x="105572" y="22944"/>
                </a:lnTo>
                <a:lnTo>
                  <a:pt x="105572" y="22943"/>
                </a:lnTo>
                <a:lnTo>
                  <a:pt x="105570" y="22939"/>
                </a:lnTo>
                <a:lnTo>
                  <a:pt x="105569" y="22938"/>
                </a:lnTo>
                <a:lnTo>
                  <a:pt x="105567" y="22934"/>
                </a:lnTo>
                <a:lnTo>
                  <a:pt x="105563" y="22934"/>
                </a:lnTo>
                <a:lnTo>
                  <a:pt x="105562" y="22934"/>
                </a:lnTo>
                <a:lnTo>
                  <a:pt x="105559" y="22931"/>
                </a:lnTo>
                <a:lnTo>
                  <a:pt x="105558" y="22927"/>
                </a:lnTo>
                <a:lnTo>
                  <a:pt x="105558" y="22926"/>
                </a:lnTo>
                <a:lnTo>
                  <a:pt x="105558" y="22925"/>
                </a:lnTo>
                <a:lnTo>
                  <a:pt x="105558" y="22922"/>
                </a:lnTo>
                <a:lnTo>
                  <a:pt x="105554" y="22918"/>
                </a:lnTo>
                <a:lnTo>
                  <a:pt x="105554" y="22917"/>
                </a:lnTo>
                <a:lnTo>
                  <a:pt x="105552" y="22916"/>
                </a:lnTo>
                <a:lnTo>
                  <a:pt x="105551" y="22915"/>
                </a:lnTo>
                <a:lnTo>
                  <a:pt x="105549" y="22912"/>
                </a:lnTo>
                <a:lnTo>
                  <a:pt x="105549" y="22907"/>
                </a:lnTo>
                <a:lnTo>
                  <a:pt x="105551" y="22904"/>
                </a:lnTo>
                <a:lnTo>
                  <a:pt x="105553" y="22900"/>
                </a:lnTo>
                <a:lnTo>
                  <a:pt x="105554" y="22896"/>
                </a:lnTo>
                <a:lnTo>
                  <a:pt x="105557" y="22894"/>
                </a:lnTo>
                <a:lnTo>
                  <a:pt x="105558" y="22893"/>
                </a:lnTo>
                <a:lnTo>
                  <a:pt x="105560" y="22890"/>
                </a:lnTo>
                <a:lnTo>
                  <a:pt x="105562" y="22887"/>
                </a:lnTo>
                <a:lnTo>
                  <a:pt x="105563" y="22877"/>
                </a:lnTo>
                <a:lnTo>
                  <a:pt x="105564" y="22872"/>
                </a:lnTo>
                <a:lnTo>
                  <a:pt x="105564" y="22868"/>
                </a:lnTo>
                <a:lnTo>
                  <a:pt x="105564" y="22867"/>
                </a:lnTo>
                <a:lnTo>
                  <a:pt x="105563" y="22863"/>
                </a:lnTo>
                <a:lnTo>
                  <a:pt x="105563" y="22861"/>
                </a:lnTo>
                <a:lnTo>
                  <a:pt x="105563" y="22858"/>
                </a:lnTo>
                <a:lnTo>
                  <a:pt x="105561" y="22855"/>
                </a:lnTo>
                <a:lnTo>
                  <a:pt x="105559" y="22852"/>
                </a:lnTo>
                <a:lnTo>
                  <a:pt x="105553" y="22849"/>
                </a:lnTo>
                <a:lnTo>
                  <a:pt x="105551" y="22848"/>
                </a:lnTo>
                <a:lnTo>
                  <a:pt x="105550" y="22848"/>
                </a:lnTo>
                <a:lnTo>
                  <a:pt x="105549" y="22847"/>
                </a:lnTo>
                <a:lnTo>
                  <a:pt x="105547" y="22845"/>
                </a:lnTo>
                <a:lnTo>
                  <a:pt x="105545" y="22843"/>
                </a:lnTo>
                <a:lnTo>
                  <a:pt x="105544" y="22841"/>
                </a:lnTo>
                <a:lnTo>
                  <a:pt x="105541" y="22836"/>
                </a:lnTo>
                <a:lnTo>
                  <a:pt x="105537" y="22835"/>
                </a:lnTo>
                <a:lnTo>
                  <a:pt x="105536" y="22835"/>
                </a:lnTo>
                <a:lnTo>
                  <a:pt x="105530" y="22832"/>
                </a:lnTo>
                <a:lnTo>
                  <a:pt x="105528" y="22829"/>
                </a:lnTo>
                <a:lnTo>
                  <a:pt x="105528" y="22828"/>
                </a:lnTo>
                <a:lnTo>
                  <a:pt x="105527" y="22826"/>
                </a:lnTo>
                <a:lnTo>
                  <a:pt x="105523" y="22824"/>
                </a:lnTo>
                <a:lnTo>
                  <a:pt x="105522" y="22824"/>
                </a:lnTo>
                <a:lnTo>
                  <a:pt x="105520" y="22822"/>
                </a:lnTo>
                <a:lnTo>
                  <a:pt x="105517" y="22819"/>
                </a:lnTo>
                <a:lnTo>
                  <a:pt x="105516" y="22817"/>
                </a:lnTo>
                <a:lnTo>
                  <a:pt x="105515" y="22814"/>
                </a:lnTo>
                <a:lnTo>
                  <a:pt x="105514" y="22812"/>
                </a:lnTo>
                <a:lnTo>
                  <a:pt x="105514" y="22811"/>
                </a:lnTo>
                <a:lnTo>
                  <a:pt x="105511" y="22809"/>
                </a:lnTo>
                <a:lnTo>
                  <a:pt x="105511" y="22809"/>
                </a:lnTo>
                <a:lnTo>
                  <a:pt x="105510" y="22807"/>
                </a:lnTo>
                <a:lnTo>
                  <a:pt x="105507" y="22807"/>
                </a:lnTo>
                <a:lnTo>
                  <a:pt x="105502" y="22807"/>
                </a:lnTo>
                <a:lnTo>
                  <a:pt x="105500" y="22808"/>
                </a:lnTo>
                <a:lnTo>
                  <a:pt x="105499" y="22809"/>
                </a:lnTo>
                <a:lnTo>
                  <a:pt x="105499" y="22809"/>
                </a:lnTo>
                <a:lnTo>
                  <a:pt x="105494" y="22811"/>
                </a:lnTo>
                <a:lnTo>
                  <a:pt x="105490" y="22809"/>
                </a:lnTo>
                <a:lnTo>
                  <a:pt x="105487" y="22807"/>
                </a:lnTo>
                <a:lnTo>
                  <a:pt x="105483" y="22803"/>
                </a:lnTo>
                <a:lnTo>
                  <a:pt x="105479" y="22798"/>
                </a:lnTo>
                <a:lnTo>
                  <a:pt x="105478" y="22796"/>
                </a:lnTo>
                <a:lnTo>
                  <a:pt x="105474" y="22789"/>
                </a:lnTo>
                <a:lnTo>
                  <a:pt x="105473" y="22788"/>
                </a:lnTo>
                <a:lnTo>
                  <a:pt x="105471" y="22786"/>
                </a:lnTo>
                <a:lnTo>
                  <a:pt x="105470" y="22786"/>
                </a:lnTo>
                <a:lnTo>
                  <a:pt x="105467" y="22783"/>
                </a:lnTo>
                <a:lnTo>
                  <a:pt x="105467" y="22782"/>
                </a:lnTo>
                <a:lnTo>
                  <a:pt x="105466" y="22779"/>
                </a:lnTo>
                <a:lnTo>
                  <a:pt x="105465" y="22777"/>
                </a:lnTo>
                <a:lnTo>
                  <a:pt x="105461" y="22777"/>
                </a:lnTo>
                <a:lnTo>
                  <a:pt x="105458" y="22782"/>
                </a:lnTo>
                <a:lnTo>
                  <a:pt x="105457" y="22784"/>
                </a:lnTo>
                <a:lnTo>
                  <a:pt x="105450" y="22783"/>
                </a:lnTo>
                <a:lnTo>
                  <a:pt x="105450" y="22782"/>
                </a:lnTo>
                <a:lnTo>
                  <a:pt x="105447" y="22777"/>
                </a:lnTo>
                <a:lnTo>
                  <a:pt x="105447" y="22775"/>
                </a:lnTo>
                <a:lnTo>
                  <a:pt x="105446" y="22771"/>
                </a:lnTo>
                <a:lnTo>
                  <a:pt x="105446" y="22771"/>
                </a:lnTo>
                <a:lnTo>
                  <a:pt x="105446" y="22767"/>
                </a:lnTo>
                <a:lnTo>
                  <a:pt x="105444" y="22761"/>
                </a:lnTo>
                <a:lnTo>
                  <a:pt x="105443" y="22759"/>
                </a:lnTo>
                <a:lnTo>
                  <a:pt x="105443" y="22759"/>
                </a:lnTo>
                <a:lnTo>
                  <a:pt x="105442" y="22758"/>
                </a:lnTo>
                <a:lnTo>
                  <a:pt x="105433" y="22750"/>
                </a:lnTo>
                <a:lnTo>
                  <a:pt x="105430" y="22747"/>
                </a:lnTo>
                <a:lnTo>
                  <a:pt x="105429" y="22747"/>
                </a:lnTo>
                <a:lnTo>
                  <a:pt x="105427" y="22747"/>
                </a:lnTo>
                <a:lnTo>
                  <a:pt x="105421" y="22744"/>
                </a:lnTo>
                <a:lnTo>
                  <a:pt x="105420" y="22744"/>
                </a:lnTo>
                <a:lnTo>
                  <a:pt x="105419" y="22743"/>
                </a:lnTo>
                <a:lnTo>
                  <a:pt x="105416" y="22739"/>
                </a:lnTo>
                <a:lnTo>
                  <a:pt x="105416" y="22739"/>
                </a:lnTo>
                <a:lnTo>
                  <a:pt x="105414" y="22735"/>
                </a:lnTo>
                <a:lnTo>
                  <a:pt x="105409" y="22734"/>
                </a:lnTo>
                <a:lnTo>
                  <a:pt x="105406" y="22732"/>
                </a:lnTo>
                <a:lnTo>
                  <a:pt x="105404" y="22732"/>
                </a:lnTo>
                <a:lnTo>
                  <a:pt x="105401" y="22731"/>
                </a:lnTo>
                <a:lnTo>
                  <a:pt x="105399" y="22731"/>
                </a:lnTo>
                <a:lnTo>
                  <a:pt x="105394" y="22730"/>
                </a:lnTo>
                <a:lnTo>
                  <a:pt x="105391" y="22728"/>
                </a:lnTo>
                <a:lnTo>
                  <a:pt x="105387" y="22725"/>
                </a:lnTo>
                <a:lnTo>
                  <a:pt x="105384" y="22718"/>
                </a:lnTo>
                <a:lnTo>
                  <a:pt x="105383" y="22714"/>
                </a:lnTo>
                <a:lnTo>
                  <a:pt x="105382" y="22711"/>
                </a:lnTo>
                <a:lnTo>
                  <a:pt x="105382" y="22709"/>
                </a:lnTo>
                <a:lnTo>
                  <a:pt x="105382" y="22707"/>
                </a:lnTo>
                <a:lnTo>
                  <a:pt x="105381" y="22702"/>
                </a:lnTo>
                <a:lnTo>
                  <a:pt x="105378" y="22700"/>
                </a:lnTo>
                <a:lnTo>
                  <a:pt x="105373" y="22697"/>
                </a:lnTo>
                <a:lnTo>
                  <a:pt x="105372" y="22697"/>
                </a:lnTo>
                <a:lnTo>
                  <a:pt x="105371" y="22695"/>
                </a:lnTo>
                <a:lnTo>
                  <a:pt x="105370" y="22693"/>
                </a:lnTo>
                <a:lnTo>
                  <a:pt x="105370" y="22684"/>
                </a:lnTo>
                <a:lnTo>
                  <a:pt x="105370" y="22684"/>
                </a:lnTo>
                <a:lnTo>
                  <a:pt x="105370" y="22679"/>
                </a:lnTo>
                <a:lnTo>
                  <a:pt x="105371" y="22678"/>
                </a:lnTo>
                <a:lnTo>
                  <a:pt x="105372" y="22677"/>
                </a:lnTo>
                <a:lnTo>
                  <a:pt x="105375" y="22672"/>
                </a:lnTo>
                <a:lnTo>
                  <a:pt x="105373" y="22667"/>
                </a:lnTo>
                <a:lnTo>
                  <a:pt x="105370" y="22662"/>
                </a:lnTo>
                <a:lnTo>
                  <a:pt x="105362" y="22659"/>
                </a:lnTo>
                <a:lnTo>
                  <a:pt x="105359" y="22659"/>
                </a:lnTo>
                <a:lnTo>
                  <a:pt x="105357" y="22659"/>
                </a:lnTo>
                <a:lnTo>
                  <a:pt x="105353" y="22657"/>
                </a:lnTo>
                <a:lnTo>
                  <a:pt x="105347" y="22651"/>
                </a:lnTo>
                <a:lnTo>
                  <a:pt x="105346" y="22650"/>
                </a:lnTo>
                <a:lnTo>
                  <a:pt x="105339" y="22642"/>
                </a:lnTo>
                <a:lnTo>
                  <a:pt x="105335" y="22639"/>
                </a:lnTo>
                <a:lnTo>
                  <a:pt x="105334" y="22638"/>
                </a:lnTo>
                <a:lnTo>
                  <a:pt x="105331" y="22636"/>
                </a:lnTo>
                <a:lnTo>
                  <a:pt x="105330" y="22634"/>
                </a:lnTo>
                <a:lnTo>
                  <a:pt x="105328" y="22632"/>
                </a:lnTo>
                <a:lnTo>
                  <a:pt x="105324" y="22627"/>
                </a:lnTo>
                <a:lnTo>
                  <a:pt x="105323" y="22622"/>
                </a:lnTo>
                <a:lnTo>
                  <a:pt x="105321" y="22619"/>
                </a:lnTo>
                <a:lnTo>
                  <a:pt x="105321" y="22617"/>
                </a:lnTo>
                <a:lnTo>
                  <a:pt x="105320" y="22612"/>
                </a:lnTo>
                <a:lnTo>
                  <a:pt x="105318" y="22610"/>
                </a:lnTo>
                <a:lnTo>
                  <a:pt x="105317" y="22608"/>
                </a:lnTo>
                <a:lnTo>
                  <a:pt x="105316" y="22606"/>
                </a:lnTo>
                <a:lnTo>
                  <a:pt x="105314" y="22604"/>
                </a:lnTo>
                <a:lnTo>
                  <a:pt x="105312" y="22599"/>
                </a:lnTo>
                <a:lnTo>
                  <a:pt x="105312" y="22598"/>
                </a:lnTo>
                <a:lnTo>
                  <a:pt x="105311" y="22596"/>
                </a:lnTo>
                <a:lnTo>
                  <a:pt x="105311" y="22596"/>
                </a:lnTo>
                <a:lnTo>
                  <a:pt x="105306" y="22588"/>
                </a:lnTo>
                <a:lnTo>
                  <a:pt x="105302" y="22581"/>
                </a:lnTo>
                <a:lnTo>
                  <a:pt x="105300" y="22577"/>
                </a:lnTo>
                <a:lnTo>
                  <a:pt x="105298" y="22573"/>
                </a:lnTo>
                <a:lnTo>
                  <a:pt x="105296" y="22570"/>
                </a:lnTo>
                <a:lnTo>
                  <a:pt x="105295" y="22565"/>
                </a:lnTo>
                <a:lnTo>
                  <a:pt x="105295" y="22557"/>
                </a:lnTo>
                <a:lnTo>
                  <a:pt x="105295" y="22553"/>
                </a:lnTo>
                <a:lnTo>
                  <a:pt x="105295" y="22548"/>
                </a:lnTo>
                <a:lnTo>
                  <a:pt x="105295" y="22545"/>
                </a:lnTo>
                <a:lnTo>
                  <a:pt x="105295" y="22542"/>
                </a:lnTo>
                <a:lnTo>
                  <a:pt x="105294" y="22539"/>
                </a:lnTo>
                <a:lnTo>
                  <a:pt x="105293" y="22536"/>
                </a:lnTo>
                <a:lnTo>
                  <a:pt x="105290" y="22531"/>
                </a:lnTo>
                <a:lnTo>
                  <a:pt x="105290" y="22529"/>
                </a:lnTo>
                <a:lnTo>
                  <a:pt x="105287" y="22526"/>
                </a:lnTo>
                <a:lnTo>
                  <a:pt x="105285" y="22524"/>
                </a:lnTo>
                <a:lnTo>
                  <a:pt x="105285" y="22523"/>
                </a:lnTo>
                <a:lnTo>
                  <a:pt x="105284" y="22520"/>
                </a:lnTo>
                <a:lnTo>
                  <a:pt x="105280" y="22516"/>
                </a:lnTo>
                <a:lnTo>
                  <a:pt x="105277" y="22514"/>
                </a:lnTo>
                <a:lnTo>
                  <a:pt x="105275" y="22511"/>
                </a:lnTo>
                <a:lnTo>
                  <a:pt x="105267" y="22507"/>
                </a:lnTo>
                <a:lnTo>
                  <a:pt x="105266" y="22507"/>
                </a:lnTo>
                <a:lnTo>
                  <a:pt x="105261" y="22505"/>
                </a:lnTo>
                <a:lnTo>
                  <a:pt x="105257" y="22504"/>
                </a:lnTo>
                <a:lnTo>
                  <a:pt x="105247" y="22500"/>
                </a:lnTo>
                <a:lnTo>
                  <a:pt x="105245" y="22498"/>
                </a:lnTo>
                <a:lnTo>
                  <a:pt x="105243" y="22495"/>
                </a:lnTo>
                <a:lnTo>
                  <a:pt x="105240" y="22495"/>
                </a:lnTo>
                <a:lnTo>
                  <a:pt x="105240" y="22495"/>
                </a:lnTo>
                <a:lnTo>
                  <a:pt x="105233" y="22493"/>
                </a:lnTo>
                <a:lnTo>
                  <a:pt x="105228" y="22490"/>
                </a:lnTo>
                <a:lnTo>
                  <a:pt x="105226" y="22488"/>
                </a:lnTo>
                <a:lnTo>
                  <a:pt x="105224" y="22486"/>
                </a:lnTo>
                <a:lnTo>
                  <a:pt x="105220" y="22484"/>
                </a:lnTo>
                <a:lnTo>
                  <a:pt x="105217" y="22483"/>
                </a:lnTo>
                <a:lnTo>
                  <a:pt x="105211" y="22480"/>
                </a:lnTo>
                <a:lnTo>
                  <a:pt x="105208" y="22476"/>
                </a:lnTo>
                <a:lnTo>
                  <a:pt x="105207" y="22473"/>
                </a:lnTo>
                <a:lnTo>
                  <a:pt x="105205" y="22469"/>
                </a:lnTo>
                <a:lnTo>
                  <a:pt x="105204" y="22467"/>
                </a:lnTo>
                <a:lnTo>
                  <a:pt x="105203" y="22465"/>
                </a:lnTo>
                <a:lnTo>
                  <a:pt x="105201" y="22461"/>
                </a:lnTo>
                <a:lnTo>
                  <a:pt x="105201" y="22461"/>
                </a:lnTo>
                <a:lnTo>
                  <a:pt x="105200" y="22459"/>
                </a:lnTo>
                <a:lnTo>
                  <a:pt x="105198" y="22457"/>
                </a:lnTo>
                <a:lnTo>
                  <a:pt x="105197" y="22454"/>
                </a:lnTo>
                <a:lnTo>
                  <a:pt x="105197" y="22453"/>
                </a:lnTo>
                <a:lnTo>
                  <a:pt x="105189" y="22450"/>
                </a:lnTo>
                <a:lnTo>
                  <a:pt x="105186" y="22448"/>
                </a:lnTo>
                <a:lnTo>
                  <a:pt x="105184" y="22445"/>
                </a:lnTo>
                <a:lnTo>
                  <a:pt x="105183" y="22444"/>
                </a:lnTo>
                <a:lnTo>
                  <a:pt x="105181" y="22441"/>
                </a:lnTo>
                <a:lnTo>
                  <a:pt x="105180" y="22440"/>
                </a:lnTo>
                <a:lnTo>
                  <a:pt x="105174" y="22436"/>
                </a:lnTo>
                <a:lnTo>
                  <a:pt x="105171" y="22435"/>
                </a:lnTo>
                <a:lnTo>
                  <a:pt x="105169" y="22434"/>
                </a:lnTo>
                <a:lnTo>
                  <a:pt x="105161" y="22432"/>
                </a:lnTo>
                <a:lnTo>
                  <a:pt x="105161" y="22429"/>
                </a:lnTo>
                <a:lnTo>
                  <a:pt x="105161" y="22427"/>
                </a:lnTo>
                <a:lnTo>
                  <a:pt x="105161" y="22425"/>
                </a:lnTo>
                <a:lnTo>
                  <a:pt x="105162" y="22420"/>
                </a:lnTo>
                <a:lnTo>
                  <a:pt x="105162" y="22420"/>
                </a:lnTo>
                <a:lnTo>
                  <a:pt x="105162" y="22414"/>
                </a:lnTo>
                <a:lnTo>
                  <a:pt x="105162" y="22412"/>
                </a:lnTo>
                <a:lnTo>
                  <a:pt x="105162" y="22410"/>
                </a:lnTo>
                <a:lnTo>
                  <a:pt x="105161" y="22407"/>
                </a:lnTo>
                <a:lnTo>
                  <a:pt x="105160" y="22406"/>
                </a:lnTo>
                <a:lnTo>
                  <a:pt x="105156" y="22403"/>
                </a:lnTo>
                <a:lnTo>
                  <a:pt x="105150" y="22399"/>
                </a:lnTo>
                <a:lnTo>
                  <a:pt x="105151" y="22396"/>
                </a:lnTo>
                <a:lnTo>
                  <a:pt x="105152" y="22395"/>
                </a:lnTo>
                <a:lnTo>
                  <a:pt x="105152" y="22394"/>
                </a:lnTo>
                <a:lnTo>
                  <a:pt x="105151" y="22392"/>
                </a:lnTo>
                <a:lnTo>
                  <a:pt x="105149" y="22391"/>
                </a:lnTo>
                <a:lnTo>
                  <a:pt x="105146" y="22389"/>
                </a:lnTo>
                <a:lnTo>
                  <a:pt x="105144" y="22387"/>
                </a:lnTo>
                <a:lnTo>
                  <a:pt x="105144" y="22382"/>
                </a:lnTo>
                <a:lnTo>
                  <a:pt x="105145" y="22380"/>
                </a:lnTo>
                <a:lnTo>
                  <a:pt x="105145" y="22379"/>
                </a:lnTo>
                <a:lnTo>
                  <a:pt x="105146" y="22373"/>
                </a:lnTo>
                <a:lnTo>
                  <a:pt x="105142" y="22372"/>
                </a:lnTo>
                <a:lnTo>
                  <a:pt x="105135" y="22371"/>
                </a:lnTo>
                <a:lnTo>
                  <a:pt x="105128" y="22369"/>
                </a:lnTo>
                <a:lnTo>
                  <a:pt x="105122" y="22368"/>
                </a:lnTo>
                <a:lnTo>
                  <a:pt x="105117" y="22368"/>
                </a:lnTo>
                <a:lnTo>
                  <a:pt x="105116" y="22368"/>
                </a:lnTo>
                <a:lnTo>
                  <a:pt x="105111" y="22368"/>
                </a:lnTo>
                <a:lnTo>
                  <a:pt x="105111" y="22368"/>
                </a:lnTo>
                <a:lnTo>
                  <a:pt x="105108" y="22368"/>
                </a:lnTo>
                <a:lnTo>
                  <a:pt x="105104" y="22368"/>
                </a:lnTo>
                <a:lnTo>
                  <a:pt x="105102" y="22366"/>
                </a:lnTo>
                <a:lnTo>
                  <a:pt x="105102" y="22366"/>
                </a:lnTo>
                <a:lnTo>
                  <a:pt x="105102" y="22366"/>
                </a:lnTo>
                <a:lnTo>
                  <a:pt x="105096" y="22363"/>
                </a:lnTo>
                <a:lnTo>
                  <a:pt x="105095" y="22362"/>
                </a:lnTo>
                <a:lnTo>
                  <a:pt x="105093" y="22362"/>
                </a:lnTo>
                <a:lnTo>
                  <a:pt x="105084" y="22360"/>
                </a:lnTo>
                <a:lnTo>
                  <a:pt x="105083" y="22359"/>
                </a:lnTo>
                <a:lnTo>
                  <a:pt x="105083" y="22358"/>
                </a:lnTo>
                <a:lnTo>
                  <a:pt x="105080" y="22357"/>
                </a:lnTo>
                <a:lnTo>
                  <a:pt x="105070" y="22356"/>
                </a:lnTo>
                <a:lnTo>
                  <a:pt x="105055" y="22350"/>
                </a:lnTo>
                <a:lnTo>
                  <a:pt x="105055" y="22348"/>
                </a:lnTo>
                <a:lnTo>
                  <a:pt x="105054" y="22347"/>
                </a:lnTo>
                <a:lnTo>
                  <a:pt x="105050" y="22342"/>
                </a:lnTo>
                <a:lnTo>
                  <a:pt x="105045" y="22337"/>
                </a:lnTo>
                <a:lnTo>
                  <a:pt x="105041" y="22335"/>
                </a:lnTo>
                <a:lnTo>
                  <a:pt x="105039" y="22334"/>
                </a:lnTo>
                <a:lnTo>
                  <a:pt x="105038" y="22334"/>
                </a:lnTo>
                <a:lnTo>
                  <a:pt x="105037" y="22334"/>
                </a:lnTo>
                <a:lnTo>
                  <a:pt x="105036" y="22333"/>
                </a:lnTo>
                <a:lnTo>
                  <a:pt x="105031" y="22330"/>
                </a:lnTo>
                <a:lnTo>
                  <a:pt x="105020" y="22322"/>
                </a:lnTo>
                <a:lnTo>
                  <a:pt x="105016" y="22319"/>
                </a:lnTo>
                <a:lnTo>
                  <a:pt x="105014" y="22317"/>
                </a:lnTo>
                <a:lnTo>
                  <a:pt x="105013" y="22315"/>
                </a:lnTo>
                <a:lnTo>
                  <a:pt x="105008" y="22312"/>
                </a:lnTo>
                <a:lnTo>
                  <a:pt x="105003" y="22309"/>
                </a:lnTo>
                <a:lnTo>
                  <a:pt x="104999" y="22309"/>
                </a:lnTo>
                <a:lnTo>
                  <a:pt x="104995" y="22309"/>
                </a:lnTo>
                <a:lnTo>
                  <a:pt x="104994" y="22308"/>
                </a:lnTo>
                <a:lnTo>
                  <a:pt x="104988" y="22305"/>
                </a:lnTo>
                <a:lnTo>
                  <a:pt x="104983" y="22300"/>
                </a:lnTo>
                <a:lnTo>
                  <a:pt x="104978" y="22292"/>
                </a:lnTo>
                <a:lnTo>
                  <a:pt x="104978" y="22291"/>
                </a:lnTo>
                <a:lnTo>
                  <a:pt x="104977" y="22291"/>
                </a:lnTo>
                <a:lnTo>
                  <a:pt x="104977" y="22289"/>
                </a:lnTo>
                <a:lnTo>
                  <a:pt x="104974" y="22285"/>
                </a:lnTo>
                <a:lnTo>
                  <a:pt x="104966" y="22283"/>
                </a:lnTo>
                <a:lnTo>
                  <a:pt x="104963" y="22280"/>
                </a:lnTo>
                <a:lnTo>
                  <a:pt x="104948" y="22266"/>
                </a:lnTo>
                <a:lnTo>
                  <a:pt x="104946" y="22265"/>
                </a:lnTo>
                <a:lnTo>
                  <a:pt x="104940" y="22256"/>
                </a:lnTo>
                <a:lnTo>
                  <a:pt x="104937" y="22252"/>
                </a:lnTo>
                <a:lnTo>
                  <a:pt x="104933" y="22248"/>
                </a:lnTo>
                <a:lnTo>
                  <a:pt x="104932" y="22243"/>
                </a:lnTo>
                <a:lnTo>
                  <a:pt x="104931" y="22240"/>
                </a:lnTo>
                <a:lnTo>
                  <a:pt x="104931" y="22239"/>
                </a:lnTo>
                <a:lnTo>
                  <a:pt x="104929" y="22235"/>
                </a:lnTo>
                <a:lnTo>
                  <a:pt x="104928" y="22233"/>
                </a:lnTo>
                <a:lnTo>
                  <a:pt x="104928" y="22232"/>
                </a:lnTo>
                <a:lnTo>
                  <a:pt x="104926" y="22227"/>
                </a:lnTo>
                <a:lnTo>
                  <a:pt x="104924" y="22222"/>
                </a:lnTo>
                <a:lnTo>
                  <a:pt x="104923" y="22218"/>
                </a:lnTo>
                <a:lnTo>
                  <a:pt x="104923" y="22213"/>
                </a:lnTo>
                <a:lnTo>
                  <a:pt x="104916" y="22206"/>
                </a:lnTo>
                <a:lnTo>
                  <a:pt x="104911" y="22206"/>
                </a:lnTo>
                <a:lnTo>
                  <a:pt x="104906" y="22206"/>
                </a:lnTo>
                <a:lnTo>
                  <a:pt x="104897" y="22206"/>
                </a:lnTo>
                <a:lnTo>
                  <a:pt x="104893" y="22203"/>
                </a:lnTo>
                <a:lnTo>
                  <a:pt x="104890" y="22201"/>
                </a:lnTo>
                <a:lnTo>
                  <a:pt x="104886" y="22198"/>
                </a:lnTo>
                <a:lnTo>
                  <a:pt x="104881" y="22192"/>
                </a:lnTo>
                <a:lnTo>
                  <a:pt x="104880" y="22190"/>
                </a:lnTo>
                <a:lnTo>
                  <a:pt x="104880" y="22186"/>
                </a:lnTo>
                <a:lnTo>
                  <a:pt x="104879" y="22184"/>
                </a:lnTo>
                <a:lnTo>
                  <a:pt x="104879" y="22184"/>
                </a:lnTo>
                <a:lnTo>
                  <a:pt x="104877" y="22181"/>
                </a:lnTo>
                <a:lnTo>
                  <a:pt x="104877" y="22179"/>
                </a:lnTo>
                <a:lnTo>
                  <a:pt x="104874" y="22175"/>
                </a:lnTo>
                <a:lnTo>
                  <a:pt x="104874" y="22172"/>
                </a:lnTo>
                <a:lnTo>
                  <a:pt x="104874" y="22169"/>
                </a:lnTo>
                <a:lnTo>
                  <a:pt x="104877" y="22162"/>
                </a:lnTo>
                <a:lnTo>
                  <a:pt x="104879" y="22160"/>
                </a:lnTo>
                <a:lnTo>
                  <a:pt x="104880" y="22158"/>
                </a:lnTo>
                <a:lnTo>
                  <a:pt x="104881" y="22155"/>
                </a:lnTo>
                <a:lnTo>
                  <a:pt x="104882" y="22139"/>
                </a:lnTo>
                <a:lnTo>
                  <a:pt x="104880" y="22135"/>
                </a:lnTo>
                <a:lnTo>
                  <a:pt x="104877" y="22132"/>
                </a:lnTo>
                <a:lnTo>
                  <a:pt x="104869" y="22128"/>
                </a:lnTo>
                <a:lnTo>
                  <a:pt x="104865" y="22127"/>
                </a:lnTo>
                <a:lnTo>
                  <a:pt x="104864" y="22126"/>
                </a:lnTo>
                <a:lnTo>
                  <a:pt x="104860" y="22126"/>
                </a:lnTo>
                <a:lnTo>
                  <a:pt x="104856" y="22122"/>
                </a:lnTo>
                <a:lnTo>
                  <a:pt x="104849" y="22117"/>
                </a:lnTo>
                <a:lnTo>
                  <a:pt x="104846" y="22115"/>
                </a:lnTo>
                <a:lnTo>
                  <a:pt x="104842" y="22113"/>
                </a:lnTo>
                <a:lnTo>
                  <a:pt x="104842" y="22113"/>
                </a:lnTo>
                <a:lnTo>
                  <a:pt x="104838" y="22111"/>
                </a:lnTo>
                <a:lnTo>
                  <a:pt x="104838" y="22111"/>
                </a:lnTo>
                <a:lnTo>
                  <a:pt x="104828" y="22105"/>
                </a:lnTo>
                <a:lnTo>
                  <a:pt x="104826" y="22104"/>
                </a:lnTo>
                <a:lnTo>
                  <a:pt x="104824" y="22104"/>
                </a:lnTo>
                <a:lnTo>
                  <a:pt x="104813" y="22100"/>
                </a:lnTo>
                <a:lnTo>
                  <a:pt x="104799" y="22096"/>
                </a:lnTo>
                <a:lnTo>
                  <a:pt x="104795" y="22095"/>
                </a:lnTo>
                <a:lnTo>
                  <a:pt x="104791" y="22095"/>
                </a:lnTo>
                <a:lnTo>
                  <a:pt x="104782" y="22091"/>
                </a:lnTo>
                <a:lnTo>
                  <a:pt x="104779" y="22090"/>
                </a:lnTo>
                <a:lnTo>
                  <a:pt x="104776" y="22088"/>
                </a:lnTo>
                <a:lnTo>
                  <a:pt x="104767" y="22078"/>
                </a:lnTo>
                <a:lnTo>
                  <a:pt x="104766" y="22074"/>
                </a:lnTo>
                <a:lnTo>
                  <a:pt x="104765" y="22070"/>
                </a:lnTo>
                <a:lnTo>
                  <a:pt x="104766" y="22060"/>
                </a:lnTo>
                <a:lnTo>
                  <a:pt x="104771" y="22049"/>
                </a:lnTo>
                <a:lnTo>
                  <a:pt x="104771" y="22046"/>
                </a:lnTo>
                <a:lnTo>
                  <a:pt x="104772" y="22043"/>
                </a:lnTo>
                <a:lnTo>
                  <a:pt x="104764" y="22031"/>
                </a:lnTo>
                <a:lnTo>
                  <a:pt x="104763" y="22030"/>
                </a:lnTo>
                <a:lnTo>
                  <a:pt x="104760" y="22027"/>
                </a:lnTo>
                <a:lnTo>
                  <a:pt x="104760" y="22027"/>
                </a:lnTo>
                <a:lnTo>
                  <a:pt x="104760" y="22027"/>
                </a:lnTo>
                <a:lnTo>
                  <a:pt x="104757" y="22024"/>
                </a:lnTo>
                <a:lnTo>
                  <a:pt x="104744" y="22013"/>
                </a:lnTo>
                <a:lnTo>
                  <a:pt x="104737" y="22008"/>
                </a:lnTo>
                <a:lnTo>
                  <a:pt x="104734" y="22007"/>
                </a:lnTo>
                <a:lnTo>
                  <a:pt x="104730" y="22006"/>
                </a:lnTo>
                <a:lnTo>
                  <a:pt x="104725" y="22005"/>
                </a:lnTo>
                <a:lnTo>
                  <a:pt x="104723" y="22005"/>
                </a:lnTo>
                <a:lnTo>
                  <a:pt x="104720" y="22004"/>
                </a:lnTo>
                <a:lnTo>
                  <a:pt x="104718" y="22004"/>
                </a:lnTo>
                <a:lnTo>
                  <a:pt x="104712" y="21999"/>
                </a:lnTo>
                <a:lnTo>
                  <a:pt x="104710" y="21997"/>
                </a:lnTo>
                <a:lnTo>
                  <a:pt x="104710" y="21993"/>
                </a:lnTo>
                <a:lnTo>
                  <a:pt x="104709" y="21990"/>
                </a:lnTo>
                <a:lnTo>
                  <a:pt x="104708" y="21989"/>
                </a:lnTo>
                <a:lnTo>
                  <a:pt x="104706" y="21985"/>
                </a:lnTo>
                <a:lnTo>
                  <a:pt x="104705" y="21980"/>
                </a:lnTo>
                <a:lnTo>
                  <a:pt x="104705" y="21980"/>
                </a:lnTo>
                <a:lnTo>
                  <a:pt x="104705" y="21978"/>
                </a:lnTo>
                <a:lnTo>
                  <a:pt x="104704" y="21975"/>
                </a:lnTo>
                <a:lnTo>
                  <a:pt x="104703" y="21974"/>
                </a:lnTo>
                <a:lnTo>
                  <a:pt x="104703" y="21973"/>
                </a:lnTo>
                <a:lnTo>
                  <a:pt x="104702" y="21969"/>
                </a:lnTo>
                <a:lnTo>
                  <a:pt x="104699" y="21966"/>
                </a:lnTo>
                <a:lnTo>
                  <a:pt x="104698" y="21965"/>
                </a:lnTo>
                <a:lnTo>
                  <a:pt x="104695" y="21964"/>
                </a:lnTo>
                <a:lnTo>
                  <a:pt x="104694" y="21960"/>
                </a:lnTo>
                <a:lnTo>
                  <a:pt x="104685" y="21948"/>
                </a:lnTo>
                <a:lnTo>
                  <a:pt x="104675" y="21945"/>
                </a:lnTo>
                <a:lnTo>
                  <a:pt x="104669" y="21942"/>
                </a:lnTo>
                <a:lnTo>
                  <a:pt x="104667" y="21940"/>
                </a:lnTo>
                <a:lnTo>
                  <a:pt x="104666" y="21937"/>
                </a:lnTo>
                <a:lnTo>
                  <a:pt x="104665" y="21934"/>
                </a:lnTo>
                <a:lnTo>
                  <a:pt x="104662" y="21931"/>
                </a:lnTo>
                <a:lnTo>
                  <a:pt x="104653" y="21929"/>
                </a:lnTo>
                <a:lnTo>
                  <a:pt x="104649" y="21928"/>
                </a:lnTo>
                <a:lnTo>
                  <a:pt x="104644" y="21926"/>
                </a:lnTo>
                <a:lnTo>
                  <a:pt x="104638" y="21920"/>
                </a:lnTo>
                <a:lnTo>
                  <a:pt x="104635" y="21915"/>
                </a:lnTo>
                <a:lnTo>
                  <a:pt x="104634" y="21912"/>
                </a:lnTo>
                <a:lnTo>
                  <a:pt x="104633" y="21909"/>
                </a:lnTo>
                <a:lnTo>
                  <a:pt x="104632" y="21906"/>
                </a:lnTo>
                <a:lnTo>
                  <a:pt x="104627" y="21903"/>
                </a:lnTo>
                <a:lnTo>
                  <a:pt x="104624" y="21900"/>
                </a:lnTo>
                <a:lnTo>
                  <a:pt x="104623" y="21900"/>
                </a:lnTo>
                <a:lnTo>
                  <a:pt x="104620" y="21897"/>
                </a:lnTo>
                <a:lnTo>
                  <a:pt x="104619" y="21890"/>
                </a:lnTo>
                <a:lnTo>
                  <a:pt x="104620" y="21887"/>
                </a:lnTo>
                <a:lnTo>
                  <a:pt x="104620" y="21886"/>
                </a:lnTo>
                <a:lnTo>
                  <a:pt x="104620" y="21881"/>
                </a:lnTo>
                <a:lnTo>
                  <a:pt x="104612" y="21872"/>
                </a:lnTo>
                <a:lnTo>
                  <a:pt x="104611" y="21871"/>
                </a:lnTo>
                <a:lnTo>
                  <a:pt x="104609" y="21870"/>
                </a:lnTo>
                <a:lnTo>
                  <a:pt x="104603" y="21865"/>
                </a:lnTo>
                <a:lnTo>
                  <a:pt x="104601" y="21862"/>
                </a:lnTo>
                <a:lnTo>
                  <a:pt x="104600" y="21860"/>
                </a:lnTo>
                <a:lnTo>
                  <a:pt x="104599" y="21859"/>
                </a:lnTo>
                <a:lnTo>
                  <a:pt x="104596" y="21856"/>
                </a:lnTo>
                <a:lnTo>
                  <a:pt x="104595" y="21850"/>
                </a:lnTo>
                <a:lnTo>
                  <a:pt x="104595" y="21849"/>
                </a:lnTo>
                <a:lnTo>
                  <a:pt x="104597" y="21846"/>
                </a:lnTo>
                <a:lnTo>
                  <a:pt x="104597" y="21845"/>
                </a:lnTo>
                <a:lnTo>
                  <a:pt x="104599" y="21842"/>
                </a:lnTo>
                <a:lnTo>
                  <a:pt x="104598" y="21836"/>
                </a:lnTo>
                <a:lnTo>
                  <a:pt x="104595" y="21833"/>
                </a:lnTo>
                <a:lnTo>
                  <a:pt x="104589" y="21828"/>
                </a:lnTo>
                <a:lnTo>
                  <a:pt x="104588" y="21826"/>
                </a:lnTo>
                <a:lnTo>
                  <a:pt x="104584" y="21823"/>
                </a:lnTo>
                <a:lnTo>
                  <a:pt x="104583" y="21818"/>
                </a:lnTo>
                <a:lnTo>
                  <a:pt x="104583" y="21812"/>
                </a:lnTo>
                <a:lnTo>
                  <a:pt x="104583" y="21809"/>
                </a:lnTo>
                <a:lnTo>
                  <a:pt x="104583" y="21808"/>
                </a:lnTo>
                <a:lnTo>
                  <a:pt x="104582" y="21805"/>
                </a:lnTo>
                <a:lnTo>
                  <a:pt x="104581" y="21803"/>
                </a:lnTo>
                <a:lnTo>
                  <a:pt x="104580" y="21799"/>
                </a:lnTo>
                <a:lnTo>
                  <a:pt x="104580" y="21797"/>
                </a:lnTo>
                <a:lnTo>
                  <a:pt x="104580" y="21796"/>
                </a:lnTo>
                <a:lnTo>
                  <a:pt x="104580" y="21794"/>
                </a:lnTo>
                <a:lnTo>
                  <a:pt x="104579" y="21788"/>
                </a:lnTo>
                <a:lnTo>
                  <a:pt x="104576" y="21783"/>
                </a:lnTo>
                <a:lnTo>
                  <a:pt x="104571" y="21777"/>
                </a:lnTo>
                <a:lnTo>
                  <a:pt x="104571" y="21777"/>
                </a:lnTo>
                <a:lnTo>
                  <a:pt x="104570" y="21775"/>
                </a:lnTo>
                <a:lnTo>
                  <a:pt x="104569" y="21773"/>
                </a:lnTo>
                <a:lnTo>
                  <a:pt x="104563" y="21769"/>
                </a:lnTo>
                <a:lnTo>
                  <a:pt x="104559" y="21766"/>
                </a:lnTo>
                <a:lnTo>
                  <a:pt x="104558" y="21766"/>
                </a:lnTo>
                <a:lnTo>
                  <a:pt x="104552" y="21762"/>
                </a:lnTo>
                <a:lnTo>
                  <a:pt x="104556" y="21751"/>
                </a:lnTo>
                <a:lnTo>
                  <a:pt x="104556" y="21750"/>
                </a:lnTo>
                <a:lnTo>
                  <a:pt x="104556" y="21749"/>
                </a:lnTo>
                <a:lnTo>
                  <a:pt x="104555" y="21746"/>
                </a:lnTo>
                <a:lnTo>
                  <a:pt x="104549" y="21740"/>
                </a:lnTo>
                <a:lnTo>
                  <a:pt x="104546" y="21737"/>
                </a:lnTo>
                <a:lnTo>
                  <a:pt x="104543" y="21734"/>
                </a:lnTo>
                <a:lnTo>
                  <a:pt x="104543" y="21731"/>
                </a:lnTo>
                <a:lnTo>
                  <a:pt x="104542" y="21727"/>
                </a:lnTo>
                <a:lnTo>
                  <a:pt x="104540" y="21722"/>
                </a:lnTo>
                <a:lnTo>
                  <a:pt x="104536" y="21719"/>
                </a:lnTo>
                <a:lnTo>
                  <a:pt x="104531" y="21716"/>
                </a:lnTo>
                <a:lnTo>
                  <a:pt x="104528" y="21714"/>
                </a:lnTo>
                <a:lnTo>
                  <a:pt x="104524" y="21713"/>
                </a:lnTo>
                <a:lnTo>
                  <a:pt x="104523" y="21711"/>
                </a:lnTo>
                <a:lnTo>
                  <a:pt x="104521" y="21709"/>
                </a:lnTo>
                <a:lnTo>
                  <a:pt x="104521" y="21701"/>
                </a:lnTo>
                <a:lnTo>
                  <a:pt x="104523" y="21699"/>
                </a:lnTo>
                <a:lnTo>
                  <a:pt x="104524" y="21697"/>
                </a:lnTo>
                <a:lnTo>
                  <a:pt x="104523" y="21690"/>
                </a:lnTo>
                <a:lnTo>
                  <a:pt x="104516" y="21683"/>
                </a:lnTo>
                <a:lnTo>
                  <a:pt x="104515" y="21682"/>
                </a:lnTo>
                <a:lnTo>
                  <a:pt x="104514" y="21680"/>
                </a:lnTo>
                <a:lnTo>
                  <a:pt x="104514" y="21677"/>
                </a:lnTo>
                <a:lnTo>
                  <a:pt x="104509" y="21668"/>
                </a:lnTo>
                <a:lnTo>
                  <a:pt x="104507" y="21666"/>
                </a:lnTo>
                <a:lnTo>
                  <a:pt x="104505" y="21663"/>
                </a:lnTo>
                <a:lnTo>
                  <a:pt x="104504" y="21660"/>
                </a:lnTo>
                <a:lnTo>
                  <a:pt x="104502" y="21658"/>
                </a:lnTo>
                <a:lnTo>
                  <a:pt x="104499" y="21651"/>
                </a:lnTo>
                <a:lnTo>
                  <a:pt x="104499" y="21647"/>
                </a:lnTo>
                <a:lnTo>
                  <a:pt x="104498" y="21642"/>
                </a:lnTo>
                <a:lnTo>
                  <a:pt x="104496" y="21638"/>
                </a:lnTo>
                <a:lnTo>
                  <a:pt x="104490" y="21635"/>
                </a:lnTo>
                <a:lnTo>
                  <a:pt x="104487" y="21633"/>
                </a:lnTo>
                <a:lnTo>
                  <a:pt x="104483" y="21631"/>
                </a:lnTo>
                <a:lnTo>
                  <a:pt x="104479" y="21626"/>
                </a:lnTo>
                <a:lnTo>
                  <a:pt x="104480" y="21623"/>
                </a:lnTo>
                <a:lnTo>
                  <a:pt x="104480" y="21620"/>
                </a:lnTo>
                <a:lnTo>
                  <a:pt x="104481" y="21617"/>
                </a:lnTo>
                <a:lnTo>
                  <a:pt x="104481" y="21614"/>
                </a:lnTo>
                <a:lnTo>
                  <a:pt x="104478" y="21608"/>
                </a:lnTo>
                <a:lnTo>
                  <a:pt x="104477" y="21607"/>
                </a:lnTo>
                <a:lnTo>
                  <a:pt x="104475" y="21605"/>
                </a:lnTo>
                <a:lnTo>
                  <a:pt x="104470" y="21602"/>
                </a:lnTo>
                <a:lnTo>
                  <a:pt x="104470" y="21597"/>
                </a:lnTo>
                <a:lnTo>
                  <a:pt x="104470" y="21596"/>
                </a:lnTo>
                <a:lnTo>
                  <a:pt x="104471" y="21593"/>
                </a:lnTo>
                <a:lnTo>
                  <a:pt x="104469" y="21589"/>
                </a:lnTo>
                <a:lnTo>
                  <a:pt x="104463" y="21586"/>
                </a:lnTo>
                <a:lnTo>
                  <a:pt x="104456" y="21584"/>
                </a:lnTo>
                <a:lnTo>
                  <a:pt x="104451" y="21583"/>
                </a:lnTo>
                <a:lnTo>
                  <a:pt x="104451" y="21583"/>
                </a:lnTo>
                <a:lnTo>
                  <a:pt x="104445" y="21582"/>
                </a:lnTo>
                <a:lnTo>
                  <a:pt x="104444" y="21582"/>
                </a:lnTo>
                <a:lnTo>
                  <a:pt x="104440" y="21580"/>
                </a:lnTo>
                <a:lnTo>
                  <a:pt x="104436" y="21579"/>
                </a:lnTo>
                <a:lnTo>
                  <a:pt x="104432" y="21577"/>
                </a:lnTo>
                <a:lnTo>
                  <a:pt x="104431" y="21574"/>
                </a:lnTo>
                <a:lnTo>
                  <a:pt x="104429" y="21570"/>
                </a:lnTo>
                <a:lnTo>
                  <a:pt x="104427" y="21563"/>
                </a:lnTo>
                <a:lnTo>
                  <a:pt x="104422" y="21560"/>
                </a:lnTo>
                <a:lnTo>
                  <a:pt x="104422" y="21560"/>
                </a:lnTo>
                <a:lnTo>
                  <a:pt x="104419" y="21557"/>
                </a:lnTo>
                <a:lnTo>
                  <a:pt x="104417" y="21554"/>
                </a:lnTo>
                <a:lnTo>
                  <a:pt x="104407" y="21548"/>
                </a:lnTo>
                <a:lnTo>
                  <a:pt x="104402" y="21545"/>
                </a:lnTo>
                <a:lnTo>
                  <a:pt x="104397" y="21543"/>
                </a:lnTo>
                <a:lnTo>
                  <a:pt x="104395" y="21539"/>
                </a:lnTo>
                <a:lnTo>
                  <a:pt x="104394" y="21536"/>
                </a:lnTo>
                <a:lnTo>
                  <a:pt x="104392" y="21533"/>
                </a:lnTo>
                <a:lnTo>
                  <a:pt x="104398" y="21525"/>
                </a:lnTo>
                <a:lnTo>
                  <a:pt x="104403" y="21520"/>
                </a:lnTo>
                <a:lnTo>
                  <a:pt x="104407" y="21516"/>
                </a:lnTo>
                <a:lnTo>
                  <a:pt x="104403" y="21513"/>
                </a:lnTo>
                <a:lnTo>
                  <a:pt x="104399" y="21512"/>
                </a:lnTo>
                <a:lnTo>
                  <a:pt x="104388" y="21511"/>
                </a:lnTo>
                <a:lnTo>
                  <a:pt x="104387" y="21511"/>
                </a:lnTo>
                <a:lnTo>
                  <a:pt x="104381" y="21508"/>
                </a:lnTo>
                <a:lnTo>
                  <a:pt x="104376" y="21502"/>
                </a:lnTo>
                <a:lnTo>
                  <a:pt x="104371" y="21492"/>
                </a:lnTo>
                <a:lnTo>
                  <a:pt x="104370" y="21488"/>
                </a:lnTo>
                <a:lnTo>
                  <a:pt x="104368" y="21483"/>
                </a:lnTo>
                <a:lnTo>
                  <a:pt x="104366" y="21478"/>
                </a:lnTo>
                <a:lnTo>
                  <a:pt x="104364" y="21470"/>
                </a:lnTo>
                <a:lnTo>
                  <a:pt x="104364" y="21464"/>
                </a:lnTo>
                <a:lnTo>
                  <a:pt x="104364" y="21461"/>
                </a:lnTo>
                <a:lnTo>
                  <a:pt x="104365" y="21456"/>
                </a:lnTo>
                <a:lnTo>
                  <a:pt x="104363" y="21448"/>
                </a:lnTo>
                <a:lnTo>
                  <a:pt x="104360" y="21447"/>
                </a:lnTo>
                <a:lnTo>
                  <a:pt x="104353" y="21444"/>
                </a:lnTo>
                <a:lnTo>
                  <a:pt x="104349" y="21443"/>
                </a:lnTo>
                <a:lnTo>
                  <a:pt x="104343" y="21442"/>
                </a:lnTo>
                <a:lnTo>
                  <a:pt x="104338" y="21442"/>
                </a:lnTo>
                <a:lnTo>
                  <a:pt x="104334" y="21443"/>
                </a:lnTo>
                <a:lnTo>
                  <a:pt x="104330" y="21444"/>
                </a:lnTo>
                <a:lnTo>
                  <a:pt x="104325" y="21445"/>
                </a:lnTo>
                <a:lnTo>
                  <a:pt x="104322" y="21447"/>
                </a:lnTo>
                <a:lnTo>
                  <a:pt x="104322" y="21448"/>
                </a:lnTo>
                <a:lnTo>
                  <a:pt x="104322" y="21449"/>
                </a:lnTo>
                <a:lnTo>
                  <a:pt x="104320" y="21451"/>
                </a:lnTo>
                <a:lnTo>
                  <a:pt x="104318" y="21454"/>
                </a:lnTo>
                <a:lnTo>
                  <a:pt x="104311" y="21453"/>
                </a:lnTo>
                <a:lnTo>
                  <a:pt x="104307" y="21453"/>
                </a:lnTo>
                <a:lnTo>
                  <a:pt x="104297" y="21449"/>
                </a:lnTo>
                <a:lnTo>
                  <a:pt x="104293" y="21445"/>
                </a:lnTo>
                <a:lnTo>
                  <a:pt x="104292" y="21442"/>
                </a:lnTo>
                <a:lnTo>
                  <a:pt x="104291" y="21440"/>
                </a:lnTo>
                <a:lnTo>
                  <a:pt x="104294" y="21433"/>
                </a:lnTo>
                <a:lnTo>
                  <a:pt x="104295" y="21430"/>
                </a:lnTo>
                <a:lnTo>
                  <a:pt x="104297" y="21427"/>
                </a:lnTo>
                <a:lnTo>
                  <a:pt x="104299" y="21424"/>
                </a:lnTo>
                <a:lnTo>
                  <a:pt x="104299" y="21414"/>
                </a:lnTo>
                <a:lnTo>
                  <a:pt x="104297" y="21413"/>
                </a:lnTo>
                <a:lnTo>
                  <a:pt x="104296" y="21412"/>
                </a:lnTo>
                <a:lnTo>
                  <a:pt x="104294" y="21399"/>
                </a:lnTo>
                <a:lnTo>
                  <a:pt x="104295" y="21398"/>
                </a:lnTo>
                <a:lnTo>
                  <a:pt x="104297" y="21396"/>
                </a:lnTo>
                <a:lnTo>
                  <a:pt x="104296" y="21390"/>
                </a:lnTo>
                <a:lnTo>
                  <a:pt x="104291" y="21388"/>
                </a:lnTo>
                <a:lnTo>
                  <a:pt x="104288" y="21384"/>
                </a:lnTo>
                <a:lnTo>
                  <a:pt x="104287" y="21383"/>
                </a:lnTo>
                <a:lnTo>
                  <a:pt x="104285" y="21381"/>
                </a:lnTo>
                <a:lnTo>
                  <a:pt x="104278" y="21378"/>
                </a:lnTo>
                <a:lnTo>
                  <a:pt x="104274" y="21378"/>
                </a:lnTo>
                <a:lnTo>
                  <a:pt x="104272" y="21377"/>
                </a:lnTo>
                <a:lnTo>
                  <a:pt x="104266" y="21375"/>
                </a:lnTo>
                <a:lnTo>
                  <a:pt x="104263" y="21373"/>
                </a:lnTo>
                <a:lnTo>
                  <a:pt x="104262" y="21372"/>
                </a:lnTo>
                <a:lnTo>
                  <a:pt x="104254" y="21370"/>
                </a:lnTo>
                <a:lnTo>
                  <a:pt x="104252" y="21369"/>
                </a:lnTo>
                <a:lnTo>
                  <a:pt x="104251" y="21369"/>
                </a:lnTo>
                <a:lnTo>
                  <a:pt x="104243" y="21365"/>
                </a:lnTo>
                <a:lnTo>
                  <a:pt x="104241" y="21362"/>
                </a:lnTo>
                <a:lnTo>
                  <a:pt x="104240" y="21360"/>
                </a:lnTo>
                <a:lnTo>
                  <a:pt x="104239" y="21359"/>
                </a:lnTo>
                <a:lnTo>
                  <a:pt x="104237" y="21357"/>
                </a:lnTo>
                <a:lnTo>
                  <a:pt x="104232" y="21351"/>
                </a:lnTo>
                <a:lnTo>
                  <a:pt x="104232" y="21348"/>
                </a:lnTo>
                <a:lnTo>
                  <a:pt x="104231" y="21345"/>
                </a:lnTo>
                <a:lnTo>
                  <a:pt x="104231" y="21344"/>
                </a:lnTo>
                <a:lnTo>
                  <a:pt x="104230" y="21344"/>
                </a:lnTo>
                <a:lnTo>
                  <a:pt x="104228" y="21341"/>
                </a:lnTo>
                <a:lnTo>
                  <a:pt x="104227" y="21339"/>
                </a:lnTo>
                <a:lnTo>
                  <a:pt x="104227" y="21338"/>
                </a:lnTo>
                <a:lnTo>
                  <a:pt x="104227" y="21337"/>
                </a:lnTo>
                <a:lnTo>
                  <a:pt x="104227" y="21334"/>
                </a:lnTo>
                <a:lnTo>
                  <a:pt x="104223" y="21329"/>
                </a:lnTo>
                <a:lnTo>
                  <a:pt x="104219" y="21328"/>
                </a:lnTo>
                <a:lnTo>
                  <a:pt x="104215" y="21327"/>
                </a:lnTo>
                <a:lnTo>
                  <a:pt x="104208" y="21325"/>
                </a:lnTo>
                <a:lnTo>
                  <a:pt x="104203" y="21322"/>
                </a:lnTo>
                <a:lnTo>
                  <a:pt x="104202" y="21320"/>
                </a:lnTo>
                <a:lnTo>
                  <a:pt x="104197" y="21313"/>
                </a:lnTo>
                <a:lnTo>
                  <a:pt x="104197" y="21311"/>
                </a:lnTo>
                <a:lnTo>
                  <a:pt x="104198" y="21308"/>
                </a:lnTo>
                <a:lnTo>
                  <a:pt x="104199" y="21304"/>
                </a:lnTo>
                <a:lnTo>
                  <a:pt x="104197" y="21300"/>
                </a:lnTo>
                <a:lnTo>
                  <a:pt x="104192" y="21296"/>
                </a:lnTo>
                <a:lnTo>
                  <a:pt x="104187" y="21291"/>
                </a:lnTo>
                <a:lnTo>
                  <a:pt x="104186" y="21290"/>
                </a:lnTo>
                <a:lnTo>
                  <a:pt x="104185" y="21289"/>
                </a:lnTo>
                <a:lnTo>
                  <a:pt x="104185" y="21286"/>
                </a:lnTo>
                <a:lnTo>
                  <a:pt x="104185" y="21283"/>
                </a:lnTo>
                <a:lnTo>
                  <a:pt x="104186" y="21281"/>
                </a:lnTo>
                <a:lnTo>
                  <a:pt x="104188" y="21279"/>
                </a:lnTo>
                <a:lnTo>
                  <a:pt x="104190" y="21275"/>
                </a:lnTo>
                <a:lnTo>
                  <a:pt x="104186" y="21266"/>
                </a:lnTo>
                <a:lnTo>
                  <a:pt x="104183" y="21263"/>
                </a:lnTo>
                <a:lnTo>
                  <a:pt x="104180" y="21261"/>
                </a:lnTo>
                <a:lnTo>
                  <a:pt x="104176" y="21257"/>
                </a:lnTo>
                <a:lnTo>
                  <a:pt x="104174" y="21255"/>
                </a:lnTo>
                <a:lnTo>
                  <a:pt x="104171" y="21252"/>
                </a:lnTo>
                <a:lnTo>
                  <a:pt x="104164" y="21252"/>
                </a:lnTo>
                <a:lnTo>
                  <a:pt x="104156" y="21249"/>
                </a:lnTo>
                <a:lnTo>
                  <a:pt x="104154" y="21248"/>
                </a:lnTo>
                <a:lnTo>
                  <a:pt x="104152" y="21247"/>
                </a:lnTo>
                <a:lnTo>
                  <a:pt x="104146" y="21243"/>
                </a:lnTo>
                <a:lnTo>
                  <a:pt x="104144" y="21239"/>
                </a:lnTo>
                <a:lnTo>
                  <a:pt x="104144" y="21238"/>
                </a:lnTo>
                <a:lnTo>
                  <a:pt x="104140" y="21233"/>
                </a:lnTo>
                <a:lnTo>
                  <a:pt x="104134" y="21231"/>
                </a:lnTo>
                <a:lnTo>
                  <a:pt x="104133" y="21231"/>
                </a:lnTo>
                <a:lnTo>
                  <a:pt x="104125" y="21226"/>
                </a:lnTo>
                <a:lnTo>
                  <a:pt x="104124" y="21223"/>
                </a:lnTo>
                <a:lnTo>
                  <a:pt x="104123" y="21221"/>
                </a:lnTo>
                <a:lnTo>
                  <a:pt x="104118" y="21217"/>
                </a:lnTo>
                <a:lnTo>
                  <a:pt x="104114" y="21215"/>
                </a:lnTo>
                <a:lnTo>
                  <a:pt x="104110" y="21213"/>
                </a:lnTo>
                <a:lnTo>
                  <a:pt x="104103" y="21210"/>
                </a:lnTo>
                <a:lnTo>
                  <a:pt x="104101" y="21210"/>
                </a:lnTo>
                <a:lnTo>
                  <a:pt x="104098" y="21209"/>
                </a:lnTo>
                <a:lnTo>
                  <a:pt x="104090" y="21208"/>
                </a:lnTo>
                <a:lnTo>
                  <a:pt x="104089" y="21208"/>
                </a:lnTo>
                <a:lnTo>
                  <a:pt x="104088" y="21208"/>
                </a:lnTo>
                <a:lnTo>
                  <a:pt x="104087" y="21208"/>
                </a:lnTo>
                <a:lnTo>
                  <a:pt x="104080" y="21205"/>
                </a:lnTo>
                <a:lnTo>
                  <a:pt x="104077" y="21203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4" y="21200"/>
                </a:lnTo>
                <a:lnTo>
                  <a:pt x="104071" y="21198"/>
                </a:lnTo>
                <a:lnTo>
                  <a:pt x="104066" y="21196"/>
                </a:lnTo>
                <a:lnTo>
                  <a:pt x="104064" y="21193"/>
                </a:lnTo>
                <a:lnTo>
                  <a:pt x="104064" y="21190"/>
                </a:lnTo>
                <a:lnTo>
                  <a:pt x="104063" y="21188"/>
                </a:lnTo>
                <a:lnTo>
                  <a:pt x="104061" y="21184"/>
                </a:lnTo>
                <a:lnTo>
                  <a:pt x="104055" y="21182"/>
                </a:lnTo>
                <a:lnTo>
                  <a:pt x="104053" y="21182"/>
                </a:lnTo>
                <a:lnTo>
                  <a:pt x="104050" y="21179"/>
                </a:lnTo>
                <a:lnTo>
                  <a:pt x="104049" y="21177"/>
                </a:lnTo>
                <a:lnTo>
                  <a:pt x="104048" y="21176"/>
                </a:lnTo>
                <a:lnTo>
                  <a:pt x="104048" y="21175"/>
                </a:lnTo>
                <a:lnTo>
                  <a:pt x="104045" y="21172"/>
                </a:lnTo>
                <a:lnTo>
                  <a:pt x="104044" y="21172"/>
                </a:lnTo>
                <a:lnTo>
                  <a:pt x="104043" y="21172"/>
                </a:lnTo>
                <a:lnTo>
                  <a:pt x="104035" y="21166"/>
                </a:lnTo>
                <a:lnTo>
                  <a:pt x="104033" y="21165"/>
                </a:lnTo>
                <a:lnTo>
                  <a:pt x="104034" y="21164"/>
                </a:lnTo>
                <a:lnTo>
                  <a:pt x="104033" y="21162"/>
                </a:lnTo>
                <a:lnTo>
                  <a:pt x="104032" y="21158"/>
                </a:lnTo>
                <a:lnTo>
                  <a:pt x="104029" y="21155"/>
                </a:lnTo>
                <a:lnTo>
                  <a:pt x="104029" y="21155"/>
                </a:lnTo>
                <a:lnTo>
                  <a:pt x="104026" y="21151"/>
                </a:lnTo>
                <a:lnTo>
                  <a:pt x="104025" y="21148"/>
                </a:lnTo>
                <a:lnTo>
                  <a:pt x="104024" y="21147"/>
                </a:lnTo>
                <a:lnTo>
                  <a:pt x="104024" y="21146"/>
                </a:lnTo>
                <a:lnTo>
                  <a:pt x="104023" y="21145"/>
                </a:lnTo>
                <a:lnTo>
                  <a:pt x="104022" y="21142"/>
                </a:lnTo>
                <a:lnTo>
                  <a:pt x="104016" y="21137"/>
                </a:lnTo>
                <a:lnTo>
                  <a:pt x="104014" y="21136"/>
                </a:lnTo>
                <a:lnTo>
                  <a:pt x="104012" y="21135"/>
                </a:lnTo>
                <a:lnTo>
                  <a:pt x="104006" y="21133"/>
                </a:lnTo>
                <a:lnTo>
                  <a:pt x="104003" y="21131"/>
                </a:lnTo>
                <a:lnTo>
                  <a:pt x="103999" y="21128"/>
                </a:lnTo>
                <a:lnTo>
                  <a:pt x="103999" y="21123"/>
                </a:lnTo>
                <a:lnTo>
                  <a:pt x="103999" y="21118"/>
                </a:lnTo>
                <a:lnTo>
                  <a:pt x="104002" y="21114"/>
                </a:lnTo>
                <a:lnTo>
                  <a:pt x="104004" y="21111"/>
                </a:lnTo>
                <a:lnTo>
                  <a:pt x="104007" y="21108"/>
                </a:lnTo>
                <a:lnTo>
                  <a:pt x="104008" y="21107"/>
                </a:lnTo>
                <a:lnTo>
                  <a:pt x="104009" y="21106"/>
                </a:lnTo>
                <a:lnTo>
                  <a:pt x="104009" y="21104"/>
                </a:lnTo>
                <a:lnTo>
                  <a:pt x="103996" y="21094"/>
                </a:lnTo>
                <a:lnTo>
                  <a:pt x="103977" y="21093"/>
                </a:lnTo>
                <a:lnTo>
                  <a:pt x="103966" y="21095"/>
                </a:lnTo>
                <a:lnTo>
                  <a:pt x="103965" y="21095"/>
                </a:lnTo>
                <a:lnTo>
                  <a:pt x="103964" y="21096"/>
                </a:lnTo>
                <a:lnTo>
                  <a:pt x="103962" y="21097"/>
                </a:lnTo>
                <a:lnTo>
                  <a:pt x="103952" y="21099"/>
                </a:lnTo>
                <a:lnTo>
                  <a:pt x="103949" y="21099"/>
                </a:lnTo>
                <a:lnTo>
                  <a:pt x="103945" y="21099"/>
                </a:lnTo>
                <a:lnTo>
                  <a:pt x="103945" y="21099"/>
                </a:lnTo>
                <a:lnTo>
                  <a:pt x="103945" y="21099"/>
                </a:lnTo>
                <a:lnTo>
                  <a:pt x="103934" y="21099"/>
                </a:lnTo>
                <a:lnTo>
                  <a:pt x="103926" y="21091"/>
                </a:lnTo>
                <a:lnTo>
                  <a:pt x="103925" y="21086"/>
                </a:lnTo>
                <a:lnTo>
                  <a:pt x="103925" y="21084"/>
                </a:lnTo>
                <a:lnTo>
                  <a:pt x="103924" y="21081"/>
                </a:lnTo>
                <a:lnTo>
                  <a:pt x="103918" y="21075"/>
                </a:lnTo>
                <a:lnTo>
                  <a:pt x="103913" y="21069"/>
                </a:lnTo>
                <a:lnTo>
                  <a:pt x="103909" y="21069"/>
                </a:lnTo>
                <a:lnTo>
                  <a:pt x="103903" y="21067"/>
                </a:lnTo>
                <a:lnTo>
                  <a:pt x="103893" y="21063"/>
                </a:lnTo>
                <a:lnTo>
                  <a:pt x="103891" y="21054"/>
                </a:lnTo>
                <a:lnTo>
                  <a:pt x="103891" y="21050"/>
                </a:lnTo>
                <a:lnTo>
                  <a:pt x="103895" y="21045"/>
                </a:lnTo>
                <a:lnTo>
                  <a:pt x="103907" y="21045"/>
                </a:lnTo>
                <a:lnTo>
                  <a:pt x="103912" y="21045"/>
                </a:lnTo>
                <a:lnTo>
                  <a:pt x="103916" y="21045"/>
                </a:lnTo>
                <a:lnTo>
                  <a:pt x="103921" y="21036"/>
                </a:lnTo>
                <a:lnTo>
                  <a:pt x="103918" y="21033"/>
                </a:lnTo>
                <a:lnTo>
                  <a:pt x="103916" y="21029"/>
                </a:lnTo>
                <a:lnTo>
                  <a:pt x="103907" y="21024"/>
                </a:lnTo>
                <a:lnTo>
                  <a:pt x="103904" y="21022"/>
                </a:lnTo>
                <a:lnTo>
                  <a:pt x="103900" y="21020"/>
                </a:lnTo>
                <a:lnTo>
                  <a:pt x="103894" y="21017"/>
                </a:lnTo>
                <a:lnTo>
                  <a:pt x="103891" y="21016"/>
                </a:lnTo>
                <a:lnTo>
                  <a:pt x="103888" y="21015"/>
                </a:lnTo>
                <a:lnTo>
                  <a:pt x="103880" y="21011"/>
                </a:lnTo>
                <a:lnTo>
                  <a:pt x="103877" y="21008"/>
                </a:lnTo>
                <a:lnTo>
                  <a:pt x="103872" y="21003"/>
                </a:lnTo>
                <a:lnTo>
                  <a:pt x="103866" y="20997"/>
                </a:lnTo>
                <a:lnTo>
                  <a:pt x="103863" y="20992"/>
                </a:lnTo>
                <a:lnTo>
                  <a:pt x="103860" y="20986"/>
                </a:lnTo>
                <a:lnTo>
                  <a:pt x="103858" y="20978"/>
                </a:lnTo>
                <a:lnTo>
                  <a:pt x="103857" y="20975"/>
                </a:lnTo>
                <a:lnTo>
                  <a:pt x="103856" y="20973"/>
                </a:lnTo>
                <a:lnTo>
                  <a:pt x="103853" y="20968"/>
                </a:lnTo>
                <a:lnTo>
                  <a:pt x="103850" y="20966"/>
                </a:lnTo>
                <a:lnTo>
                  <a:pt x="103845" y="20963"/>
                </a:lnTo>
                <a:lnTo>
                  <a:pt x="103844" y="20963"/>
                </a:lnTo>
                <a:lnTo>
                  <a:pt x="103839" y="20961"/>
                </a:lnTo>
                <a:lnTo>
                  <a:pt x="103836" y="20960"/>
                </a:lnTo>
                <a:lnTo>
                  <a:pt x="103833" y="20958"/>
                </a:lnTo>
                <a:lnTo>
                  <a:pt x="103832" y="20958"/>
                </a:lnTo>
                <a:lnTo>
                  <a:pt x="103828" y="20956"/>
                </a:lnTo>
                <a:lnTo>
                  <a:pt x="103827" y="20952"/>
                </a:lnTo>
                <a:lnTo>
                  <a:pt x="103827" y="20952"/>
                </a:lnTo>
                <a:lnTo>
                  <a:pt x="103827" y="20947"/>
                </a:lnTo>
                <a:lnTo>
                  <a:pt x="103825" y="20944"/>
                </a:lnTo>
                <a:lnTo>
                  <a:pt x="103822" y="20944"/>
                </a:lnTo>
                <a:lnTo>
                  <a:pt x="103819" y="20944"/>
                </a:lnTo>
                <a:lnTo>
                  <a:pt x="103815" y="20944"/>
                </a:lnTo>
                <a:lnTo>
                  <a:pt x="103805" y="20937"/>
                </a:lnTo>
                <a:lnTo>
                  <a:pt x="103802" y="20936"/>
                </a:lnTo>
                <a:lnTo>
                  <a:pt x="103800" y="20935"/>
                </a:lnTo>
                <a:lnTo>
                  <a:pt x="103798" y="20931"/>
                </a:lnTo>
                <a:lnTo>
                  <a:pt x="103795" y="20927"/>
                </a:lnTo>
                <a:lnTo>
                  <a:pt x="103793" y="20926"/>
                </a:lnTo>
                <a:lnTo>
                  <a:pt x="103792" y="20925"/>
                </a:lnTo>
                <a:lnTo>
                  <a:pt x="103784" y="20921"/>
                </a:lnTo>
                <a:lnTo>
                  <a:pt x="103782" y="20918"/>
                </a:lnTo>
                <a:lnTo>
                  <a:pt x="103782" y="20917"/>
                </a:lnTo>
                <a:lnTo>
                  <a:pt x="103778" y="20912"/>
                </a:lnTo>
                <a:lnTo>
                  <a:pt x="103768" y="20908"/>
                </a:lnTo>
                <a:lnTo>
                  <a:pt x="103767" y="20908"/>
                </a:lnTo>
                <a:lnTo>
                  <a:pt x="103763" y="20906"/>
                </a:lnTo>
                <a:lnTo>
                  <a:pt x="103758" y="20902"/>
                </a:lnTo>
                <a:lnTo>
                  <a:pt x="103755" y="20899"/>
                </a:lnTo>
                <a:lnTo>
                  <a:pt x="103753" y="20893"/>
                </a:lnTo>
                <a:lnTo>
                  <a:pt x="103752" y="20891"/>
                </a:lnTo>
                <a:lnTo>
                  <a:pt x="103751" y="20890"/>
                </a:lnTo>
                <a:lnTo>
                  <a:pt x="103748" y="20886"/>
                </a:lnTo>
                <a:lnTo>
                  <a:pt x="103740" y="20886"/>
                </a:lnTo>
                <a:lnTo>
                  <a:pt x="103737" y="20886"/>
                </a:lnTo>
                <a:lnTo>
                  <a:pt x="103735" y="20886"/>
                </a:lnTo>
                <a:lnTo>
                  <a:pt x="103732" y="20886"/>
                </a:lnTo>
                <a:lnTo>
                  <a:pt x="103730" y="20886"/>
                </a:lnTo>
                <a:lnTo>
                  <a:pt x="103727" y="20882"/>
                </a:lnTo>
                <a:lnTo>
                  <a:pt x="103725" y="20880"/>
                </a:lnTo>
                <a:lnTo>
                  <a:pt x="103724" y="20874"/>
                </a:lnTo>
                <a:lnTo>
                  <a:pt x="103724" y="20872"/>
                </a:lnTo>
                <a:lnTo>
                  <a:pt x="103726" y="20869"/>
                </a:lnTo>
                <a:lnTo>
                  <a:pt x="103726" y="20869"/>
                </a:lnTo>
                <a:lnTo>
                  <a:pt x="103731" y="20865"/>
                </a:lnTo>
                <a:lnTo>
                  <a:pt x="103732" y="20862"/>
                </a:lnTo>
                <a:lnTo>
                  <a:pt x="103732" y="20860"/>
                </a:lnTo>
                <a:lnTo>
                  <a:pt x="103732" y="20860"/>
                </a:lnTo>
                <a:lnTo>
                  <a:pt x="103733" y="20858"/>
                </a:lnTo>
                <a:lnTo>
                  <a:pt x="103734" y="20855"/>
                </a:lnTo>
                <a:lnTo>
                  <a:pt x="103731" y="20848"/>
                </a:lnTo>
                <a:lnTo>
                  <a:pt x="103728" y="20844"/>
                </a:lnTo>
                <a:lnTo>
                  <a:pt x="103727" y="20843"/>
                </a:lnTo>
                <a:lnTo>
                  <a:pt x="103726" y="20840"/>
                </a:lnTo>
                <a:lnTo>
                  <a:pt x="103724" y="20836"/>
                </a:lnTo>
                <a:lnTo>
                  <a:pt x="103711" y="20825"/>
                </a:lnTo>
                <a:lnTo>
                  <a:pt x="103710" y="20824"/>
                </a:lnTo>
                <a:lnTo>
                  <a:pt x="103710" y="20824"/>
                </a:lnTo>
                <a:lnTo>
                  <a:pt x="103709" y="20823"/>
                </a:lnTo>
                <a:lnTo>
                  <a:pt x="103705" y="20820"/>
                </a:lnTo>
                <a:lnTo>
                  <a:pt x="103704" y="20818"/>
                </a:lnTo>
                <a:lnTo>
                  <a:pt x="103701" y="20815"/>
                </a:lnTo>
                <a:lnTo>
                  <a:pt x="103698" y="20814"/>
                </a:lnTo>
                <a:lnTo>
                  <a:pt x="103693" y="20814"/>
                </a:lnTo>
                <a:lnTo>
                  <a:pt x="103689" y="20814"/>
                </a:lnTo>
                <a:lnTo>
                  <a:pt x="103688" y="20813"/>
                </a:lnTo>
                <a:lnTo>
                  <a:pt x="103688" y="20811"/>
                </a:lnTo>
                <a:lnTo>
                  <a:pt x="103687" y="20806"/>
                </a:lnTo>
                <a:lnTo>
                  <a:pt x="103689" y="20801"/>
                </a:lnTo>
                <a:lnTo>
                  <a:pt x="103689" y="20799"/>
                </a:lnTo>
                <a:lnTo>
                  <a:pt x="103682" y="20799"/>
                </a:lnTo>
                <a:lnTo>
                  <a:pt x="103678" y="20799"/>
                </a:lnTo>
                <a:lnTo>
                  <a:pt x="103673" y="20799"/>
                </a:lnTo>
                <a:lnTo>
                  <a:pt x="103670" y="20799"/>
                </a:lnTo>
                <a:lnTo>
                  <a:pt x="103665" y="20799"/>
                </a:lnTo>
                <a:lnTo>
                  <a:pt x="103661" y="20797"/>
                </a:lnTo>
                <a:lnTo>
                  <a:pt x="103648" y="20794"/>
                </a:lnTo>
                <a:lnTo>
                  <a:pt x="103636" y="20792"/>
                </a:lnTo>
                <a:lnTo>
                  <a:pt x="103636" y="20792"/>
                </a:lnTo>
                <a:lnTo>
                  <a:pt x="103621" y="20789"/>
                </a:lnTo>
                <a:lnTo>
                  <a:pt x="103618" y="20788"/>
                </a:lnTo>
                <a:lnTo>
                  <a:pt x="103616" y="20787"/>
                </a:lnTo>
                <a:lnTo>
                  <a:pt x="103609" y="20785"/>
                </a:lnTo>
                <a:lnTo>
                  <a:pt x="103606" y="20783"/>
                </a:lnTo>
                <a:lnTo>
                  <a:pt x="103603" y="20780"/>
                </a:lnTo>
                <a:lnTo>
                  <a:pt x="103597" y="20773"/>
                </a:lnTo>
                <a:lnTo>
                  <a:pt x="103596" y="20772"/>
                </a:lnTo>
                <a:lnTo>
                  <a:pt x="103595" y="20770"/>
                </a:lnTo>
                <a:lnTo>
                  <a:pt x="103590" y="20761"/>
                </a:lnTo>
                <a:lnTo>
                  <a:pt x="103588" y="20757"/>
                </a:lnTo>
                <a:lnTo>
                  <a:pt x="103588" y="20755"/>
                </a:lnTo>
                <a:lnTo>
                  <a:pt x="103587" y="20750"/>
                </a:lnTo>
                <a:lnTo>
                  <a:pt x="103589" y="20741"/>
                </a:lnTo>
                <a:lnTo>
                  <a:pt x="103590" y="20737"/>
                </a:lnTo>
                <a:lnTo>
                  <a:pt x="103591" y="20733"/>
                </a:lnTo>
                <a:lnTo>
                  <a:pt x="103592" y="20730"/>
                </a:lnTo>
                <a:lnTo>
                  <a:pt x="103593" y="20730"/>
                </a:lnTo>
                <a:lnTo>
                  <a:pt x="103595" y="20724"/>
                </a:lnTo>
                <a:lnTo>
                  <a:pt x="103587" y="20711"/>
                </a:lnTo>
                <a:lnTo>
                  <a:pt x="103583" y="20708"/>
                </a:lnTo>
                <a:lnTo>
                  <a:pt x="103583" y="20707"/>
                </a:lnTo>
                <a:lnTo>
                  <a:pt x="103582" y="20704"/>
                </a:lnTo>
                <a:lnTo>
                  <a:pt x="103581" y="20703"/>
                </a:lnTo>
                <a:lnTo>
                  <a:pt x="103578" y="20698"/>
                </a:lnTo>
                <a:lnTo>
                  <a:pt x="103573" y="20695"/>
                </a:lnTo>
                <a:lnTo>
                  <a:pt x="103571" y="20694"/>
                </a:lnTo>
                <a:lnTo>
                  <a:pt x="103566" y="20691"/>
                </a:lnTo>
                <a:lnTo>
                  <a:pt x="103563" y="20684"/>
                </a:lnTo>
                <a:lnTo>
                  <a:pt x="103564" y="20676"/>
                </a:lnTo>
                <a:lnTo>
                  <a:pt x="103564" y="20676"/>
                </a:lnTo>
                <a:lnTo>
                  <a:pt x="103564" y="20674"/>
                </a:lnTo>
                <a:lnTo>
                  <a:pt x="103564" y="20674"/>
                </a:lnTo>
                <a:lnTo>
                  <a:pt x="103564" y="20673"/>
                </a:lnTo>
                <a:lnTo>
                  <a:pt x="103563" y="20669"/>
                </a:lnTo>
                <a:lnTo>
                  <a:pt x="103556" y="20666"/>
                </a:lnTo>
                <a:lnTo>
                  <a:pt x="103552" y="20664"/>
                </a:lnTo>
                <a:lnTo>
                  <a:pt x="103548" y="20663"/>
                </a:lnTo>
                <a:lnTo>
                  <a:pt x="103546" y="20659"/>
                </a:lnTo>
                <a:lnTo>
                  <a:pt x="103545" y="20659"/>
                </a:lnTo>
                <a:lnTo>
                  <a:pt x="103545" y="20658"/>
                </a:lnTo>
                <a:lnTo>
                  <a:pt x="103545" y="20658"/>
                </a:lnTo>
                <a:lnTo>
                  <a:pt x="103543" y="20656"/>
                </a:lnTo>
                <a:lnTo>
                  <a:pt x="103541" y="20654"/>
                </a:lnTo>
                <a:lnTo>
                  <a:pt x="103539" y="20653"/>
                </a:lnTo>
                <a:lnTo>
                  <a:pt x="103539" y="20653"/>
                </a:lnTo>
                <a:lnTo>
                  <a:pt x="103536" y="20651"/>
                </a:lnTo>
                <a:lnTo>
                  <a:pt x="103534" y="20651"/>
                </a:lnTo>
                <a:lnTo>
                  <a:pt x="103530" y="20648"/>
                </a:lnTo>
                <a:lnTo>
                  <a:pt x="103529" y="20646"/>
                </a:lnTo>
                <a:lnTo>
                  <a:pt x="103528" y="20644"/>
                </a:lnTo>
                <a:lnTo>
                  <a:pt x="103520" y="20637"/>
                </a:lnTo>
                <a:lnTo>
                  <a:pt x="103513" y="20631"/>
                </a:lnTo>
                <a:lnTo>
                  <a:pt x="103512" y="20630"/>
                </a:lnTo>
                <a:lnTo>
                  <a:pt x="103512" y="20629"/>
                </a:lnTo>
                <a:lnTo>
                  <a:pt x="103510" y="20626"/>
                </a:lnTo>
                <a:lnTo>
                  <a:pt x="103509" y="20625"/>
                </a:lnTo>
                <a:lnTo>
                  <a:pt x="103508" y="20622"/>
                </a:lnTo>
                <a:lnTo>
                  <a:pt x="103504" y="20617"/>
                </a:lnTo>
                <a:lnTo>
                  <a:pt x="103500" y="20614"/>
                </a:lnTo>
                <a:lnTo>
                  <a:pt x="103499" y="20613"/>
                </a:lnTo>
                <a:lnTo>
                  <a:pt x="103497" y="20612"/>
                </a:lnTo>
                <a:lnTo>
                  <a:pt x="103496" y="20612"/>
                </a:lnTo>
                <a:lnTo>
                  <a:pt x="103495" y="20611"/>
                </a:lnTo>
                <a:lnTo>
                  <a:pt x="103495" y="20611"/>
                </a:lnTo>
                <a:lnTo>
                  <a:pt x="103494" y="20611"/>
                </a:lnTo>
                <a:lnTo>
                  <a:pt x="103493" y="20610"/>
                </a:lnTo>
                <a:lnTo>
                  <a:pt x="103491" y="20609"/>
                </a:lnTo>
                <a:lnTo>
                  <a:pt x="103489" y="20608"/>
                </a:lnTo>
                <a:lnTo>
                  <a:pt x="103483" y="20606"/>
                </a:lnTo>
                <a:lnTo>
                  <a:pt x="103481" y="20603"/>
                </a:lnTo>
                <a:lnTo>
                  <a:pt x="103480" y="20601"/>
                </a:lnTo>
                <a:lnTo>
                  <a:pt x="103480" y="20601"/>
                </a:lnTo>
                <a:lnTo>
                  <a:pt x="103477" y="20597"/>
                </a:lnTo>
                <a:lnTo>
                  <a:pt x="103477" y="20595"/>
                </a:lnTo>
                <a:lnTo>
                  <a:pt x="103477" y="20594"/>
                </a:lnTo>
                <a:lnTo>
                  <a:pt x="103477" y="20594"/>
                </a:lnTo>
                <a:lnTo>
                  <a:pt x="103476" y="20592"/>
                </a:lnTo>
                <a:lnTo>
                  <a:pt x="103475" y="20591"/>
                </a:lnTo>
                <a:lnTo>
                  <a:pt x="103474" y="20590"/>
                </a:lnTo>
                <a:lnTo>
                  <a:pt x="103474" y="20590"/>
                </a:lnTo>
                <a:lnTo>
                  <a:pt x="103473" y="20589"/>
                </a:lnTo>
                <a:lnTo>
                  <a:pt x="103473" y="20588"/>
                </a:lnTo>
                <a:lnTo>
                  <a:pt x="103471" y="20585"/>
                </a:lnTo>
                <a:lnTo>
                  <a:pt x="103471" y="20581"/>
                </a:lnTo>
                <a:lnTo>
                  <a:pt x="103460" y="20579"/>
                </a:lnTo>
                <a:lnTo>
                  <a:pt x="103457" y="20570"/>
                </a:lnTo>
                <a:lnTo>
                  <a:pt x="103456" y="20566"/>
                </a:lnTo>
                <a:lnTo>
                  <a:pt x="103456" y="20562"/>
                </a:lnTo>
                <a:lnTo>
                  <a:pt x="103455" y="20561"/>
                </a:lnTo>
                <a:lnTo>
                  <a:pt x="103454" y="20557"/>
                </a:lnTo>
                <a:lnTo>
                  <a:pt x="103452" y="20556"/>
                </a:lnTo>
                <a:lnTo>
                  <a:pt x="103444" y="20556"/>
                </a:lnTo>
                <a:lnTo>
                  <a:pt x="103442" y="20556"/>
                </a:lnTo>
                <a:lnTo>
                  <a:pt x="103440" y="20557"/>
                </a:lnTo>
                <a:lnTo>
                  <a:pt x="103429" y="20555"/>
                </a:lnTo>
                <a:lnTo>
                  <a:pt x="103428" y="20551"/>
                </a:lnTo>
                <a:lnTo>
                  <a:pt x="103428" y="20551"/>
                </a:lnTo>
                <a:lnTo>
                  <a:pt x="103427" y="20550"/>
                </a:lnTo>
                <a:lnTo>
                  <a:pt x="103427" y="20549"/>
                </a:lnTo>
                <a:lnTo>
                  <a:pt x="103426" y="20548"/>
                </a:lnTo>
                <a:lnTo>
                  <a:pt x="103425" y="20545"/>
                </a:lnTo>
                <a:lnTo>
                  <a:pt x="103419" y="20543"/>
                </a:lnTo>
                <a:lnTo>
                  <a:pt x="103418" y="20543"/>
                </a:lnTo>
                <a:lnTo>
                  <a:pt x="103412" y="20544"/>
                </a:lnTo>
                <a:lnTo>
                  <a:pt x="103409" y="20544"/>
                </a:lnTo>
                <a:lnTo>
                  <a:pt x="103408" y="20544"/>
                </a:lnTo>
                <a:lnTo>
                  <a:pt x="103405" y="20544"/>
                </a:lnTo>
                <a:lnTo>
                  <a:pt x="103398" y="20541"/>
                </a:lnTo>
                <a:lnTo>
                  <a:pt x="103395" y="20539"/>
                </a:lnTo>
                <a:lnTo>
                  <a:pt x="103392" y="20537"/>
                </a:lnTo>
                <a:lnTo>
                  <a:pt x="103392" y="20536"/>
                </a:lnTo>
                <a:lnTo>
                  <a:pt x="103388" y="20531"/>
                </a:lnTo>
                <a:lnTo>
                  <a:pt x="103387" y="20529"/>
                </a:lnTo>
                <a:lnTo>
                  <a:pt x="103385" y="20527"/>
                </a:lnTo>
                <a:lnTo>
                  <a:pt x="103377" y="20522"/>
                </a:lnTo>
                <a:lnTo>
                  <a:pt x="103372" y="20519"/>
                </a:lnTo>
                <a:lnTo>
                  <a:pt x="103370" y="20518"/>
                </a:lnTo>
                <a:lnTo>
                  <a:pt x="103364" y="20516"/>
                </a:lnTo>
                <a:lnTo>
                  <a:pt x="103361" y="20515"/>
                </a:lnTo>
                <a:lnTo>
                  <a:pt x="103357" y="20515"/>
                </a:lnTo>
                <a:lnTo>
                  <a:pt x="103350" y="20512"/>
                </a:lnTo>
                <a:lnTo>
                  <a:pt x="103349" y="20510"/>
                </a:lnTo>
                <a:lnTo>
                  <a:pt x="103349" y="20510"/>
                </a:lnTo>
                <a:lnTo>
                  <a:pt x="103346" y="20508"/>
                </a:lnTo>
                <a:lnTo>
                  <a:pt x="103339" y="20504"/>
                </a:lnTo>
                <a:lnTo>
                  <a:pt x="103337" y="20503"/>
                </a:lnTo>
                <a:lnTo>
                  <a:pt x="103336" y="20502"/>
                </a:lnTo>
                <a:lnTo>
                  <a:pt x="103331" y="20500"/>
                </a:lnTo>
                <a:lnTo>
                  <a:pt x="103330" y="20498"/>
                </a:lnTo>
                <a:lnTo>
                  <a:pt x="103329" y="20496"/>
                </a:lnTo>
                <a:lnTo>
                  <a:pt x="103326" y="20494"/>
                </a:lnTo>
                <a:lnTo>
                  <a:pt x="103315" y="20490"/>
                </a:lnTo>
                <a:lnTo>
                  <a:pt x="103312" y="20488"/>
                </a:lnTo>
                <a:lnTo>
                  <a:pt x="103309" y="20487"/>
                </a:lnTo>
                <a:lnTo>
                  <a:pt x="103305" y="20481"/>
                </a:lnTo>
                <a:lnTo>
                  <a:pt x="103305" y="20481"/>
                </a:lnTo>
                <a:lnTo>
                  <a:pt x="103304" y="20479"/>
                </a:lnTo>
                <a:lnTo>
                  <a:pt x="103301" y="20477"/>
                </a:lnTo>
                <a:lnTo>
                  <a:pt x="103300" y="20476"/>
                </a:lnTo>
                <a:lnTo>
                  <a:pt x="103295" y="20472"/>
                </a:lnTo>
                <a:lnTo>
                  <a:pt x="103294" y="20465"/>
                </a:lnTo>
                <a:lnTo>
                  <a:pt x="103295" y="20463"/>
                </a:lnTo>
                <a:lnTo>
                  <a:pt x="103297" y="20461"/>
                </a:lnTo>
                <a:lnTo>
                  <a:pt x="103296" y="20459"/>
                </a:lnTo>
                <a:lnTo>
                  <a:pt x="103295" y="20454"/>
                </a:lnTo>
                <a:lnTo>
                  <a:pt x="103295" y="20450"/>
                </a:lnTo>
                <a:lnTo>
                  <a:pt x="103293" y="20447"/>
                </a:lnTo>
                <a:lnTo>
                  <a:pt x="103287" y="20442"/>
                </a:lnTo>
                <a:lnTo>
                  <a:pt x="103285" y="20441"/>
                </a:lnTo>
                <a:lnTo>
                  <a:pt x="103285" y="20441"/>
                </a:lnTo>
                <a:lnTo>
                  <a:pt x="103285" y="20441"/>
                </a:lnTo>
                <a:lnTo>
                  <a:pt x="103285" y="20440"/>
                </a:lnTo>
                <a:lnTo>
                  <a:pt x="103284" y="20440"/>
                </a:lnTo>
                <a:lnTo>
                  <a:pt x="103284" y="20439"/>
                </a:lnTo>
                <a:lnTo>
                  <a:pt x="103274" y="20435"/>
                </a:lnTo>
                <a:lnTo>
                  <a:pt x="103270" y="20433"/>
                </a:lnTo>
                <a:lnTo>
                  <a:pt x="103269" y="20429"/>
                </a:lnTo>
                <a:lnTo>
                  <a:pt x="103269" y="20428"/>
                </a:lnTo>
                <a:lnTo>
                  <a:pt x="103266" y="20424"/>
                </a:lnTo>
                <a:lnTo>
                  <a:pt x="103266" y="20424"/>
                </a:lnTo>
                <a:lnTo>
                  <a:pt x="103263" y="20421"/>
                </a:lnTo>
                <a:lnTo>
                  <a:pt x="103261" y="20420"/>
                </a:lnTo>
                <a:lnTo>
                  <a:pt x="103261" y="20419"/>
                </a:lnTo>
                <a:lnTo>
                  <a:pt x="103258" y="20411"/>
                </a:lnTo>
                <a:lnTo>
                  <a:pt x="103255" y="20408"/>
                </a:lnTo>
                <a:lnTo>
                  <a:pt x="103252" y="20407"/>
                </a:lnTo>
                <a:lnTo>
                  <a:pt x="103248" y="20405"/>
                </a:lnTo>
                <a:lnTo>
                  <a:pt x="103243" y="20400"/>
                </a:lnTo>
                <a:lnTo>
                  <a:pt x="103240" y="20396"/>
                </a:lnTo>
                <a:lnTo>
                  <a:pt x="103238" y="20393"/>
                </a:lnTo>
                <a:lnTo>
                  <a:pt x="103238" y="20393"/>
                </a:lnTo>
                <a:lnTo>
                  <a:pt x="103233" y="20388"/>
                </a:lnTo>
                <a:lnTo>
                  <a:pt x="103231" y="20385"/>
                </a:lnTo>
                <a:lnTo>
                  <a:pt x="103230" y="20385"/>
                </a:lnTo>
                <a:lnTo>
                  <a:pt x="103223" y="20380"/>
                </a:lnTo>
                <a:lnTo>
                  <a:pt x="103214" y="20373"/>
                </a:lnTo>
                <a:lnTo>
                  <a:pt x="103213" y="20373"/>
                </a:lnTo>
                <a:lnTo>
                  <a:pt x="103207" y="20371"/>
                </a:lnTo>
                <a:lnTo>
                  <a:pt x="103206" y="20369"/>
                </a:lnTo>
                <a:lnTo>
                  <a:pt x="103206" y="20366"/>
                </a:lnTo>
                <a:lnTo>
                  <a:pt x="103206" y="20365"/>
                </a:lnTo>
                <a:lnTo>
                  <a:pt x="103202" y="20360"/>
                </a:lnTo>
                <a:lnTo>
                  <a:pt x="103199" y="20359"/>
                </a:lnTo>
                <a:lnTo>
                  <a:pt x="103197" y="20359"/>
                </a:lnTo>
                <a:lnTo>
                  <a:pt x="103196" y="20358"/>
                </a:lnTo>
                <a:lnTo>
                  <a:pt x="103195" y="20356"/>
                </a:lnTo>
                <a:lnTo>
                  <a:pt x="103194" y="20355"/>
                </a:lnTo>
                <a:lnTo>
                  <a:pt x="103193" y="20349"/>
                </a:lnTo>
                <a:lnTo>
                  <a:pt x="103193" y="20348"/>
                </a:lnTo>
                <a:lnTo>
                  <a:pt x="103192" y="20344"/>
                </a:lnTo>
                <a:lnTo>
                  <a:pt x="103189" y="20341"/>
                </a:lnTo>
                <a:lnTo>
                  <a:pt x="103189" y="20341"/>
                </a:lnTo>
                <a:lnTo>
                  <a:pt x="103183" y="20335"/>
                </a:lnTo>
                <a:lnTo>
                  <a:pt x="103181" y="20334"/>
                </a:lnTo>
                <a:lnTo>
                  <a:pt x="103178" y="20329"/>
                </a:lnTo>
                <a:lnTo>
                  <a:pt x="103177" y="20329"/>
                </a:lnTo>
                <a:lnTo>
                  <a:pt x="103175" y="20325"/>
                </a:lnTo>
                <a:lnTo>
                  <a:pt x="103175" y="20324"/>
                </a:lnTo>
                <a:lnTo>
                  <a:pt x="103173" y="20320"/>
                </a:lnTo>
                <a:lnTo>
                  <a:pt x="103172" y="20320"/>
                </a:lnTo>
                <a:lnTo>
                  <a:pt x="103170" y="20318"/>
                </a:lnTo>
                <a:lnTo>
                  <a:pt x="103166" y="20318"/>
                </a:lnTo>
                <a:lnTo>
                  <a:pt x="103163" y="20318"/>
                </a:lnTo>
                <a:lnTo>
                  <a:pt x="103163" y="20318"/>
                </a:lnTo>
                <a:lnTo>
                  <a:pt x="103152" y="20314"/>
                </a:lnTo>
                <a:lnTo>
                  <a:pt x="103145" y="20307"/>
                </a:lnTo>
                <a:lnTo>
                  <a:pt x="103142" y="20305"/>
                </a:lnTo>
                <a:lnTo>
                  <a:pt x="103139" y="20303"/>
                </a:lnTo>
                <a:lnTo>
                  <a:pt x="103135" y="20301"/>
                </a:lnTo>
                <a:lnTo>
                  <a:pt x="103129" y="20295"/>
                </a:lnTo>
                <a:lnTo>
                  <a:pt x="103129" y="20294"/>
                </a:lnTo>
                <a:lnTo>
                  <a:pt x="103126" y="20293"/>
                </a:lnTo>
                <a:lnTo>
                  <a:pt x="103125" y="20291"/>
                </a:lnTo>
                <a:lnTo>
                  <a:pt x="103124" y="20287"/>
                </a:lnTo>
                <a:lnTo>
                  <a:pt x="103119" y="20280"/>
                </a:lnTo>
                <a:lnTo>
                  <a:pt x="103116" y="20280"/>
                </a:lnTo>
                <a:lnTo>
                  <a:pt x="103114" y="20280"/>
                </a:lnTo>
                <a:lnTo>
                  <a:pt x="103109" y="20280"/>
                </a:lnTo>
                <a:lnTo>
                  <a:pt x="103102" y="20278"/>
                </a:lnTo>
                <a:lnTo>
                  <a:pt x="103100" y="20276"/>
                </a:lnTo>
                <a:lnTo>
                  <a:pt x="103098" y="20275"/>
                </a:lnTo>
                <a:lnTo>
                  <a:pt x="103090" y="20270"/>
                </a:lnTo>
                <a:lnTo>
                  <a:pt x="103083" y="20263"/>
                </a:lnTo>
                <a:lnTo>
                  <a:pt x="103080" y="20259"/>
                </a:lnTo>
                <a:lnTo>
                  <a:pt x="103080" y="20254"/>
                </a:lnTo>
                <a:lnTo>
                  <a:pt x="103080" y="20254"/>
                </a:lnTo>
                <a:lnTo>
                  <a:pt x="103080" y="20252"/>
                </a:lnTo>
                <a:lnTo>
                  <a:pt x="103080" y="20249"/>
                </a:lnTo>
                <a:lnTo>
                  <a:pt x="103074" y="20240"/>
                </a:lnTo>
                <a:lnTo>
                  <a:pt x="103072" y="20238"/>
                </a:lnTo>
                <a:lnTo>
                  <a:pt x="103070" y="20235"/>
                </a:lnTo>
                <a:lnTo>
                  <a:pt x="103069" y="20235"/>
                </a:lnTo>
                <a:lnTo>
                  <a:pt x="103064" y="20233"/>
                </a:lnTo>
                <a:lnTo>
                  <a:pt x="103062" y="20230"/>
                </a:lnTo>
                <a:lnTo>
                  <a:pt x="103060" y="20228"/>
                </a:lnTo>
                <a:lnTo>
                  <a:pt x="103060" y="20223"/>
                </a:lnTo>
                <a:lnTo>
                  <a:pt x="103060" y="20223"/>
                </a:lnTo>
                <a:lnTo>
                  <a:pt x="103059" y="20218"/>
                </a:lnTo>
                <a:lnTo>
                  <a:pt x="103055" y="20215"/>
                </a:lnTo>
                <a:lnTo>
                  <a:pt x="103038" y="20212"/>
                </a:lnTo>
                <a:lnTo>
                  <a:pt x="103036" y="20212"/>
                </a:lnTo>
                <a:lnTo>
                  <a:pt x="103034" y="20211"/>
                </a:lnTo>
                <a:lnTo>
                  <a:pt x="103028" y="20210"/>
                </a:lnTo>
                <a:lnTo>
                  <a:pt x="103027" y="20210"/>
                </a:lnTo>
                <a:lnTo>
                  <a:pt x="103025" y="20210"/>
                </a:lnTo>
                <a:lnTo>
                  <a:pt x="103020" y="20209"/>
                </a:lnTo>
                <a:lnTo>
                  <a:pt x="103020" y="20209"/>
                </a:lnTo>
                <a:lnTo>
                  <a:pt x="103015" y="20208"/>
                </a:lnTo>
                <a:lnTo>
                  <a:pt x="103013" y="20205"/>
                </a:lnTo>
                <a:lnTo>
                  <a:pt x="103013" y="20204"/>
                </a:lnTo>
                <a:lnTo>
                  <a:pt x="103013" y="20200"/>
                </a:lnTo>
                <a:lnTo>
                  <a:pt x="103012" y="20199"/>
                </a:lnTo>
                <a:lnTo>
                  <a:pt x="103012" y="20197"/>
                </a:lnTo>
                <a:lnTo>
                  <a:pt x="103012" y="20193"/>
                </a:lnTo>
                <a:lnTo>
                  <a:pt x="103006" y="20189"/>
                </a:lnTo>
                <a:lnTo>
                  <a:pt x="103004" y="20189"/>
                </a:lnTo>
                <a:lnTo>
                  <a:pt x="103002" y="20189"/>
                </a:lnTo>
                <a:lnTo>
                  <a:pt x="102994" y="20186"/>
                </a:lnTo>
                <a:lnTo>
                  <a:pt x="102992" y="20182"/>
                </a:lnTo>
                <a:lnTo>
                  <a:pt x="102991" y="20181"/>
                </a:lnTo>
                <a:lnTo>
                  <a:pt x="102991" y="20177"/>
                </a:lnTo>
                <a:lnTo>
                  <a:pt x="102987" y="20176"/>
                </a:lnTo>
                <a:lnTo>
                  <a:pt x="102984" y="20175"/>
                </a:lnTo>
                <a:lnTo>
                  <a:pt x="102976" y="20177"/>
                </a:lnTo>
                <a:lnTo>
                  <a:pt x="102972" y="20179"/>
                </a:lnTo>
                <a:lnTo>
                  <a:pt x="102971" y="20179"/>
                </a:lnTo>
                <a:lnTo>
                  <a:pt x="102967" y="20180"/>
                </a:lnTo>
                <a:lnTo>
                  <a:pt x="102964" y="20179"/>
                </a:lnTo>
                <a:lnTo>
                  <a:pt x="102963" y="20179"/>
                </a:lnTo>
                <a:lnTo>
                  <a:pt x="102959" y="20179"/>
                </a:lnTo>
                <a:lnTo>
                  <a:pt x="102958" y="20179"/>
                </a:lnTo>
                <a:lnTo>
                  <a:pt x="102956" y="20179"/>
                </a:lnTo>
                <a:lnTo>
                  <a:pt x="102951" y="20180"/>
                </a:lnTo>
                <a:lnTo>
                  <a:pt x="102949" y="20182"/>
                </a:lnTo>
                <a:lnTo>
                  <a:pt x="102947" y="20184"/>
                </a:lnTo>
                <a:lnTo>
                  <a:pt x="102943" y="20186"/>
                </a:lnTo>
                <a:lnTo>
                  <a:pt x="102938" y="20188"/>
                </a:lnTo>
                <a:lnTo>
                  <a:pt x="102937" y="20189"/>
                </a:lnTo>
                <a:lnTo>
                  <a:pt x="102935" y="20191"/>
                </a:lnTo>
                <a:lnTo>
                  <a:pt x="102935" y="20192"/>
                </a:lnTo>
                <a:lnTo>
                  <a:pt x="102934" y="20194"/>
                </a:lnTo>
                <a:lnTo>
                  <a:pt x="102932" y="20195"/>
                </a:lnTo>
                <a:lnTo>
                  <a:pt x="102927" y="20198"/>
                </a:lnTo>
                <a:lnTo>
                  <a:pt x="102921" y="20195"/>
                </a:lnTo>
                <a:lnTo>
                  <a:pt x="102919" y="20193"/>
                </a:lnTo>
                <a:lnTo>
                  <a:pt x="102920" y="20188"/>
                </a:lnTo>
                <a:lnTo>
                  <a:pt x="102920" y="20184"/>
                </a:lnTo>
                <a:lnTo>
                  <a:pt x="102920" y="20180"/>
                </a:lnTo>
                <a:lnTo>
                  <a:pt x="102920" y="20179"/>
                </a:lnTo>
                <a:lnTo>
                  <a:pt x="102922" y="20175"/>
                </a:lnTo>
                <a:lnTo>
                  <a:pt x="102922" y="20174"/>
                </a:lnTo>
                <a:lnTo>
                  <a:pt x="102922" y="20172"/>
                </a:lnTo>
                <a:lnTo>
                  <a:pt x="102922" y="20169"/>
                </a:lnTo>
                <a:lnTo>
                  <a:pt x="102913" y="20167"/>
                </a:lnTo>
                <a:lnTo>
                  <a:pt x="102910" y="20167"/>
                </a:lnTo>
                <a:lnTo>
                  <a:pt x="102908" y="20165"/>
                </a:lnTo>
                <a:lnTo>
                  <a:pt x="102908" y="20165"/>
                </a:lnTo>
                <a:lnTo>
                  <a:pt x="102908" y="20165"/>
                </a:lnTo>
                <a:lnTo>
                  <a:pt x="102902" y="20162"/>
                </a:lnTo>
                <a:lnTo>
                  <a:pt x="102898" y="20159"/>
                </a:lnTo>
                <a:lnTo>
                  <a:pt x="102888" y="20155"/>
                </a:lnTo>
                <a:lnTo>
                  <a:pt x="102885" y="20155"/>
                </a:lnTo>
                <a:lnTo>
                  <a:pt x="102881" y="20155"/>
                </a:lnTo>
                <a:lnTo>
                  <a:pt x="102879" y="20154"/>
                </a:lnTo>
                <a:lnTo>
                  <a:pt x="102878" y="20153"/>
                </a:lnTo>
                <a:lnTo>
                  <a:pt x="102870" y="20151"/>
                </a:lnTo>
                <a:lnTo>
                  <a:pt x="102870" y="20151"/>
                </a:lnTo>
                <a:lnTo>
                  <a:pt x="102868" y="20151"/>
                </a:lnTo>
                <a:lnTo>
                  <a:pt x="102867" y="20152"/>
                </a:lnTo>
                <a:lnTo>
                  <a:pt x="102863" y="20152"/>
                </a:lnTo>
                <a:lnTo>
                  <a:pt x="102855" y="20149"/>
                </a:lnTo>
                <a:lnTo>
                  <a:pt x="102852" y="20149"/>
                </a:lnTo>
                <a:lnTo>
                  <a:pt x="102849" y="20148"/>
                </a:lnTo>
                <a:lnTo>
                  <a:pt x="102847" y="20148"/>
                </a:lnTo>
                <a:lnTo>
                  <a:pt x="102840" y="20144"/>
                </a:lnTo>
                <a:lnTo>
                  <a:pt x="102840" y="20143"/>
                </a:lnTo>
                <a:lnTo>
                  <a:pt x="102838" y="20141"/>
                </a:lnTo>
                <a:lnTo>
                  <a:pt x="102837" y="20137"/>
                </a:lnTo>
                <a:lnTo>
                  <a:pt x="102836" y="20132"/>
                </a:lnTo>
                <a:lnTo>
                  <a:pt x="102836" y="20132"/>
                </a:lnTo>
                <a:lnTo>
                  <a:pt x="102836" y="20128"/>
                </a:lnTo>
                <a:lnTo>
                  <a:pt x="102836" y="20128"/>
                </a:lnTo>
                <a:lnTo>
                  <a:pt x="102836" y="20126"/>
                </a:lnTo>
                <a:lnTo>
                  <a:pt x="102833" y="20120"/>
                </a:lnTo>
                <a:lnTo>
                  <a:pt x="102831" y="20118"/>
                </a:lnTo>
                <a:lnTo>
                  <a:pt x="102809" y="20114"/>
                </a:lnTo>
                <a:lnTo>
                  <a:pt x="102809" y="20114"/>
                </a:lnTo>
                <a:lnTo>
                  <a:pt x="102807" y="20113"/>
                </a:lnTo>
                <a:lnTo>
                  <a:pt x="102807" y="20113"/>
                </a:lnTo>
                <a:lnTo>
                  <a:pt x="102806" y="20113"/>
                </a:lnTo>
                <a:lnTo>
                  <a:pt x="102801" y="20111"/>
                </a:lnTo>
                <a:lnTo>
                  <a:pt x="102800" y="20111"/>
                </a:lnTo>
                <a:lnTo>
                  <a:pt x="102796" y="20109"/>
                </a:lnTo>
                <a:lnTo>
                  <a:pt x="102795" y="20109"/>
                </a:lnTo>
                <a:lnTo>
                  <a:pt x="102793" y="20108"/>
                </a:lnTo>
                <a:lnTo>
                  <a:pt x="102781" y="20104"/>
                </a:lnTo>
                <a:lnTo>
                  <a:pt x="102778" y="20101"/>
                </a:lnTo>
                <a:lnTo>
                  <a:pt x="102776" y="20098"/>
                </a:lnTo>
                <a:lnTo>
                  <a:pt x="102775" y="20094"/>
                </a:lnTo>
                <a:lnTo>
                  <a:pt x="102775" y="20093"/>
                </a:lnTo>
                <a:lnTo>
                  <a:pt x="102775" y="20092"/>
                </a:lnTo>
                <a:lnTo>
                  <a:pt x="102775" y="20090"/>
                </a:lnTo>
                <a:lnTo>
                  <a:pt x="102774" y="20089"/>
                </a:lnTo>
                <a:lnTo>
                  <a:pt x="102773" y="20088"/>
                </a:lnTo>
                <a:lnTo>
                  <a:pt x="102773" y="20087"/>
                </a:lnTo>
                <a:lnTo>
                  <a:pt x="102772" y="20084"/>
                </a:lnTo>
                <a:lnTo>
                  <a:pt x="102770" y="20077"/>
                </a:lnTo>
                <a:lnTo>
                  <a:pt x="102770" y="20076"/>
                </a:lnTo>
                <a:lnTo>
                  <a:pt x="102770" y="20073"/>
                </a:lnTo>
                <a:lnTo>
                  <a:pt x="102770" y="20072"/>
                </a:lnTo>
                <a:lnTo>
                  <a:pt x="102770" y="20068"/>
                </a:lnTo>
                <a:lnTo>
                  <a:pt x="102768" y="20063"/>
                </a:lnTo>
                <a:lnTo>
                  <a:pt x="102767" y="20060"/>
                </a:lnTo>
                <a:lnTo>
                  <a:pt x="102766" y="20060"/>
                </a:lnTo>
                <a:lnTo>
                  <a:pt x="102765" y="20059"/>
                </a:lnTo>
                <a:lnTo>
                  <a:pt x="102764" y="20058"/>
                </a:lnTo>
                <a:lnTo>
                  <a:pt x="102761" y="20053"/>
                </a:lnTo>
                <a:lnTo>
                  <a:pt x="102761" y="20051"/>
                </a:lnTo>
                <a:lnTo>
                  <a:pt x="102761" y="20050"/>
                </a:lnTo>
                <a:lnTo>
                  <a:pt x="102761" y="20047"/>
                </a:lnTo>
                <a:lnTo>
                  <a:pt x="102760" y="20045"/>
                </a:lnTo>
                <a:lnTo>
                  <a:pt x="102757" y="20043"/>
                </a:lnTo>
                <a:lnTo>
                  <a:pt x="102755" y="20043"/>
                </a:lnTo>
                <a:lnTo>
                  <a:pt x="102754" y="20042"/>
                </a:lnTo>
                <a:lnTo>
                  <a:pt x="102754" y="20041"/>
                </a:lnTo>
                <a:lnTo>
                  <a:pt x="102750" y="20041"/>
                </a:lnTo>
                <a:lnTo>
                  <a:pt x="102750" y="20040"/>
                </a:lnTo>
                <a:lnTo>
                  <a:pt x="102745" y="20038"/>
                </a:lnTo>
                <a:lnTo>
                  <a:pt x="102744" y="20036"/>
                </a:lnTo>
                <a:lnTo>
                  <a:pt x="102743" y="20036"/>
                </a:lnTo>
                <a:lnTo>
                  <a:pt x="102743" y="20034"/>
                </a:lnTo>
                <a:lnTo>
                  <a:pt x="102740" y="20033"/>
                </a:lnTo>
                <a:lnTo>
                  <a:pt x="102737" y="20033"/>
                </a:lnTo>
                <a:lnTo>
                  <a:pt x="102733" y="20033"/>
                </a:lnTo>
                <a:lnTo>
                  <a:pt x="102730" y="20031"/>
                </a:lnTo>
                <a:lnTo>
                  <a:pt x="102723" y="20031"/>
                </a:lnTo>
                <a:lnTo>
                  <a:pt x="102721" y="20031"/>
                </a:lnTo>
                <a:lnTo>
                  <a:pt x="102719" y="20032"/>
                </a:lnTo>
                <a:lnTo>
                  <a:pt x="102712" y="20032"/>
                </a:lnTo>
                <a:lnTo>
                  <a:pt x="102710" y="20031"/>
                </a:lnTo>
                <a:lnTo>
                  <a:pt x="102708" y="20031"/>
                </a:lnTo>
                <a:lnTo>
                  <a:pt x="102708" y="20031"/>
                </a:lnTo>
                <a:lnTo>
                  <a:pt x="102693" y="20029"/>
                </a:lnTo>
                <a:lnTo>
                  <a:pt x="102684" y="20029"/>
                </a:lnTo>
                <a:lnTo>
                  <a:pt x="102684" y="20029"/>
                </a:lnTo>
                <a:lnTo>
                  <a:pt x="102683" y="20029"/>
                </a:lnTo>
                <a:lnTo>
                  <a:pt x="102678" y="20029"/>
                </a:lnTo>
                <a:lnTo>
                  <a:pt x="102676" y="20029"/>
                </a:lnTo>
                <a:lnTo>
                  <a:pt x="102670" y="20029"/>
                </a:lnTo>
                <a:lnTo>
                  <a:pt x="102668" y="20027"/>
                </a:lnTo>
                <a:lnTo>
                  <a:pt x="102668" y="20026"/>
                </a:lnTo>
                <a:lnTo>
                  <a:pt x="102668" y="20025"/>
                </a:lnTo>
                <a:lnTo>
                  <a:pt x="102667" y="20024"/>
                </a:lnTo>
                <a:lnTo>
                  <a:pt x="102661" y="20022"/>
                </a:lnTo>
                <a:lnTo>
                  <a:pt x="102661" y="20022"/>
                </a:lnTo>
                <a:lnTo>
                  <a:pt x="102660" y="20022"/>
                </a:lnTo>
                <a:lnTo>
                  <a:pt x="102658" y="20022"/>
                </a:lnTo>
                <a:lnTo>
                  <a:pt x="102655" y="20021"/>
                </a:lnTo>
                <a:lnTo>
                  <a:pt x="102654" y="20018"/>
                </a:lnTo>
                <a:lnTo>
                  <a:pt x="102653" y="20016"/>
                </a:lnTo>
                <a:lnTo>
                  <a:pt x="102652" y="20013"/>
                </a:lnTo>
                <a:lnTo>
                  <a:pt x="102650" y="20009"/>
                </a:lnTo>
                <a:lnTo>
                  <a:pt x="102650" y="20008"/>
                </a:lnTo>
                <a:lnTo>
                  <a:pt x="102645" y="20006"/>
                </a:lnTo>
                <a:lnTo>
                  <a:pt x="102640" y="20005"/>
                </a:lnTo>
                <a:lnTo>
                  <a:pt x="102639" y="20005"/>
                </a:lnTo>
                <a:lnTo>
                  <a:pt x="102632" y="20004"/>
                </a:lnTo>
                <a:lnTo>
                  <a:pt x="102629" y="20003"/>
                </a:lnTo>
                <a:lnTo>
                  <a:pt x="102625" y="19996"/>
                </a:lnTo>
                <a:lnTo>
                  <a:pt x="102624" y="19992"/>
                </a:lnTo>
                <a:lnTo>
                  <a:pt x="102624" y="19986"/>
                </a:lnTo>
                <a:lnTo>
                  <a:pt x="102624" y="19983"/>
                </a:lnTo>
                <a:lnTo>
                  <a:pt x="102624" y="19982"/>
                </a:lnTo>
                <a:lnTo>
                  <a:pt x="102624" y="19982"/>
                </a:lnTo>
                <a:lnTo>
                  <a:pt x="102624" y="19981"/>
                </a:lnTo>
                <a:lnTo>
                  <a:pt x="102623" y="19978"/>
                </a:lnTo>
                <a:lnTo>
                  <a:pt x="102624" y="19974"/>
                </a:lnTo>
                <a:lnTo>
                  <a:pt x="102626" y="19970"/>
                </a:lnTo>
                <a:lnTo>
                  <a:pt x="102625" y="19967"/>
                </a:lnTo>
                <a:lnTo>
                  <a:pt x="102624" y="19965"/>
                </a:lnTo>
                <a:lnTo>
                  <a:pt x="102621" y="19964"/>
                </a:lnTo>
                <a:lnTo>
                  <a:pt x="102619" y="19964"/>
                </a:lnTo>
                <a:lnTo>
                  <a:pt x="102618" y="19964"/>
                </a:lnTo>
                <a:lnTo>
                  <a:pt x="102617" y="19961"/>
                </a:lnTo>
                <a:lnTo>
                  <a:pt x="102617" y="19961"/>
                </a:lnTo>
                <a:lnTo>
                  <a:pt x="102615" y="19958"/>
                </a:lnTo>
                <a:lnTo>
                  <a:pt x="102614" y="19957"/>
                </a:lnTo>
                <a:lnTo>
                  <a:pt x="102611" y="19956"/>
                </a:lnTo>
                <a:lnTo>
                  <a:pt x="102604" y="19956"/>
                </a:lnTo>
                <a:lnTo>
                  <a:pt x="102599" y="19957"/>
                </a:lnTo>
                <a:lnTo>
                  <a:pt x="102598" y="19958"/>
                </a:lnTo>
                <a:lnTo>
                  <a:pt x="102596" y="19959"/>
                </a:lnTo>
                <a:lnTo>
                  <a:pt x="102596" y="19960"/>
                </a:lnTo>
                <a:lnTo>
                  <a:pt x="102596" y="19961"/>
                </a:lnTo>
                <a:lnTo>
                  <a:pt x="102594" y="19963"/>
                </a:lnTo>
                <a:lnTo>
                  <a:pt x="102593" y="19962"/>
                </a:lnTo>
                <a:lnTo>
                  <a:pt x="102591" y="19962"/>
                </a:lnTo>
                <a:lnTo>
                  <a:pt x="102589" y="19962"/>
                </a:lnTo>
                <a:lnTo>
                  <a:pt x="102586" y="19962"/>
                </a:lnTo>
                <a:lnTo>
                  <a:pt x="102582" y="19963"/>
                </a:lnTo>
                <a:lnTo>
                  <a:pt x="102581" y="19964"/>
                </a:lnTo>
                <a:lnTo>
                  <a:pt x="102580" y="19966"/>
                </a:lnTo>
                <a:lnTo>
                  <a:pt x="102570" y="19972"/>
                </a:lnTo>
                <a:lnTo>
                  <a:pt x="102566" y="19972"/>
                </a:lnTo>
                <a:lnTo>
                  <a:pt x="102564" y="19972"/>
                </a:lnTo>
                <a:lnTo>
                  <a:pt x="102563" y="19972"/>
                </a:lnTo>
                <a:lnTo>
                  <a:pt x="102555" y="19959"/>
                </a:lnTo>
                <a:lnTo>
                  <a:pt x="102552" y="19956"/>
                </a:lnTo>
                <a:lnTo>
                  <a:pt x="102552" y="19956"/>
                </a:lnTo>
                <a:lnTo>
                  <a:pt x="102552" y="19955"/>
                </a:lnTo>
                <a:lnTo>
                  <a:pt x="102550" y="19952"/>
                </a:lnTo>
                <a:lnTo>
                  <a:pt x="102550" y="19950"/>
                </a:lnTo>
                <a:lnTo>
                  <a:pt x="102550" y="19948"/>
                </a:lnTo>
                <a:lnTo>
                  <a:pt x="102550" y="19945"/>
                </a:lnTo>
                <a:lnTo>
                  <a:pt x="102549" y="19942"/>
                </a:lnTo>
                <a:lnTo>
                  <a:pt x="102547" y="19939"/>
                </a:lnTo>
                <a:lnTo>
                  <a:pt x="102540" y="19935"/>
                </a:lnTo>
                <a:lnTo>
                  <a:pt x="102536" y="19933"/>
                </a:lnTo>
                <a:lnTo>
                  <a:pt x="102531" y="19930"/>
                </a:lnTo>
                <a:lnTo>
                  <a:pt x="102524" y="19928"/>
                </a:lnTo>
                <a:lnTo>
                  <a:pt x="102522" y="19927"/>
                </a:lnTo>
                <a:lnTo>
                  <a:pt x="102519" y="19927"/>
                </a:lnTo>
                <a:lnTo>
                  <a:pt x="102518" y="19927"/>
                </a:lnTo>
                <a:lnTo>
                  <a:pt x="102517" y="19926"/>
                </a:lnTo>
                <a:lnTo>
                  <a:pt x="102515" y="19925"/>
                </a:lnTo>
                <a:lnTo>
                  <a:pt x="102514" y="19924"/>
                </a:lnTo>
                <a:lnTo>
                  <a:pt x="102513" y="19923"/>
                </a:lnTo>
                <a:lnTo>
                  <a:pt x="102511" y="19921"/>
                </a:lnTo>
                <a:lnTo>
                  <a:pt x="102509" y="19919"/>
                </a:lnTo>
                <a:lnTo>
                  <a:pt x="102506" y="19918"/>
                </a:lnTo>
                <a:lnTo>
                  <a:pt x="102504" y="19918"/>
                </a:lnTo>
                <a:lnTo>
                  <a:pt x="102500" y="19917"/>
                </a:lnTo>
                <a:lnTo>
                  <a:pt x="102498" y="19916"/>
                </a:lnTo>
                <a:lnTo>
                  <a:pt x="102495" y="19913"/>
                </a:lnTo>
                <a:lnTo>
                  <a:pt x="102493" y="19910"/>
                </a:lnTo>
                <a:lnTo>
                  <a:pt x="102491" y="19907"/>
                </a:lnTo>
                <a:lnTo>
                  <a:pt x="102491" y="19906"/>
                </a:lnTo>
                <a:lnTo>
                  <a:pt x="102491" y="19904"/>
                </a:lnTo>
                <a:lnTo>
                  <a:pt x="102491" y="19900"/>
                </a:lnTo>
                <a:lnTo>
                  <a:pt x="102491" y="19899"/>
                </a:lnTo>
                <a:lnTo>
                  <a:pt x="102491" y="19897"/>
                </a:lnTo>
                <a:lnTo>
                  <a:pt x="102491" y="19894"/>
                </a:lnTo>
                <a:lnTo>
                  <a:pt x="102491" y="19890"/>
                </a:lnTo>
                <a:lnTo>
                  <a:pt x="102491" y="19885"/>
                </a:lnTo>
                <a:lnTo>
                  <a:pt x="102490" y="19884"/>
                </a:lnTo>
                <a:lnTo>
                  <a:pt x="102489" y="19883"/>
                </a:lnTo>
                <a:lnTo>
                  <a:pt x="102487" y="19877"/>
                </a:lnTo>
                <a:lnTo>
                  <a:pt x="102488" y="19876"/>
                </a:lnTo>
                <a:lnTo>
                  <a:pt x="102490" y="19874"/>
                </a:lnTo>
                <a:lnTo>
                  <a:pt x="102490" y="19867"/>
                </a:lnTo>
                <a:lnTo>
                  <a:pt x="102485" y="19864"/>
                </a:lnTo>
                <a:lnTo>
                  <a:pt x="102481" y="19862"/>
                </a:lnTo>
                <a:lnTo>
                  <a:pt x="102474" y="19860"/>
                </a:lnTo>
                <a:lnTo>
                  <a:pt x="102472" y="19858"/>
                </a:lnTo>
                <a:lnTo>
                  <a:pt x="102467" y="19858"/>
                </a:lnTo>
                <a:lnTo>
                  <a:pt x="102463" y="19859"/>
                </a:lnTo>
                <a:lnTo>
                  <a:pt x="102456" y="19867"/>
                </a:lnTo>
                <a:lnTo>
                  <a:pt x="102451" y="19873"/>
                </a:lnTo>
                <a:lnTo>
                  <a:pt x="102449" y="19874"/>
                </a:lnTo>
                <a:lnTo>
                  <a:pt x="102449" y="19874"/>
                </a:lnTo>
                <a:lnTo>
                  <a:pt x="102444" y="19877"/>
                </a:lnTo>
                <a:lnTo>
                  <a:pt x="102442" y="19881"/>
                </a:lnTo>
                <a:lnTo>
                  <a:pt x="102438" y="19888"/>
                </a:lnTo>
                <a:lnTo>
                  <a:pt x="102428" y="19889"/>
                </a:lnTo>
                <a:lnTo>
                  <a:pt x="102425" y="19887"/>
                </a:lnTo>
                <a:lnTo>
                  <a:pt x="102423" y="19881"/>
                </a:lnTo>
                <a:lnTo>
                  <a:pt x="102423" y="19875"/>
                </a:lnTo>
                <a:lnTo>
                  <a:pt x="102423" y="19872"/>
                </a:lnTo>
                <a:lnTo>
                  <a:pt x="102423" y="19868"/>
                </a:lnTo>
                <a:lnTo>
                  <a:pt x="102423" y="19866"/>
                </a:lnTo>
                <a:lnTo>
                  <a:pt x="102424" y="19865"/>
                </a:lnTo>
                <a:lnTo>
                  <a:pt x="102427" y="19862"/>
                </a:lnTo>
                <a:lnTo>
                  <a:pt x="102427" y="19857"/>
                </a:lnTo>
                <a:lnTo>
                  <a:pt x="102427" y="19855"/>
                </a:lnTo>
                <a:lnTo>
                  <a:pt x="102426" y="19850"/>
                </a:lnTo>
                <a:lnTo>
                  <a:pt x="102424" y="19850"/>
                </a:lnTo>
                <a:lnTo>
                  <a:pt x="102422" y="19850"/>
                </a:lnTo>
                <a:lnTo>
                  <a:pt x="102416" y="19845"/>
                </a:lnTo>
                <a:lnTo>
                  <a:pt x="102416" y="19843"/>
                </a:lnTo>
                <a:lnTo>
                  <a:pt x="102420" y="19841"/>
                </a:lnTo>
                <a:lnTo>
                  <a:pt x="102423" y="19838"/>
                </a:lnTo>
                <a:lnTo>
                  <a:pt x="102417" y="19825"/>
                </a:lnTo>
                <a:lnTo>
                  <a:pt x="102412" y="19823"/>
                </a:lnTo>
                <a:lnTo>
                  <a:pt x="102410" y="19822"/>
                </a:lnTo>
                <a:lnTo>
                  <a:pt x="102407" y="19820"/>
                </a:lnTo>
                <a:lnTo>
                  <a:pt x="102399" y="19815"/>
                </a:lnTo>
                <a:lnTo>
                  <a:pt x="102397" y="19811"/>
                </a:lnTo>
                <a:lnTo>
                  <a:pt x="102397" y="19805"/>
                </a:lnTo>
                <a:lnTo>
                  <a:pt x="102398" y="19801"/>
                </a:lnTo>
                <a:lnTo>
                  <a:pt x="102399" y="19797"/>
                </a:lnTo>
                <a:lnTo>
                  <a:pt x="102400" y="19791"/>
                </a:lnTo>
                <a:lnTo>
                  <a:pt x="102401" y="19784"/>
                </a:lnTo>
                <a:lnTo>
                  <a:pt x="102401" y="19782"/>
                </a:lnTo>
                <a:lnTo>
                  <a:pt x="102399" y="19775"/>
                </a:lnTo>
                <a:lnTo>
                  <a:pt x="102397" y="19773"/>
                </a:lnTo>
                <a:lnTo>
                  <a:pt x="102394" y="19770"/>
                </a:lnTo>
                <a:lnTo>
                  <a:pt x="102392" y="19768"/>
                </a:lnTo>
                <a:lnTo>
                  <a:pt x="102389" y="19764"/>
                </a:lnTo>
                <a:lnTo>
                  <a:pt x="102387" y="19761"/>
                </a:lnTo>
                <a:lnTo>
                  <a:pt x="102386" y="19758"/>
                </a:lnTo>
                <a:lnTo>
                  <a:pt x="102384" y="19755"/>
                </a:lnTo>
                <a:lnTo>
                  <a:pt x="102383" y="19752"/>
                </a:lnTo>
                <a:lnTo>
                  <a:pt x="102382" y="19751"/>
                </a:lnTo>
                <a:lnTo>
                  <a:pt x="102382" y="19750"/>
                </a:lnTo>
                <a:lnTo>
                  <a:pt x="102381" y="19750"/>
                </a:lnTo>
                <a:lnTo>
                  <a:pt x="102379" y="19749"/>
                </a:lnTo>
                <a:lnTo>
                  <a:pt x="102378" y="19747"/>
                </a:lnTo>
                <a:lnTo>
                  <a:pt x="102376" y="19746"/>
                </a:lnTo>
                <a:lnTo>
                  <a:pt x="102376" y="19746"/>
                </a:lnTo>
                <a:lnTo>
                  <a:pt x="102376" y="19746"/>
                </a:lnTo>
                <a:lnTo>
                  <a:pt x="102375" y="19745"/>
                </a:lnTo>
                <a:lnTo>
                  <a:pt x="102368" y="19740"/>
                </a:lnTo>
                <a:lnTo>
                  <a:pt x="102367" y="19740"/>
                </a:lnTo>
                <a:lnTo>
                  <a:pt x="102366" y="19739"/>
                </a:lnTo>
                <a:lnTo>
                  <a:pt x="102357" y="19735"/>
                </a:lnTo>
                <a:lnTo>
                  <a:pt x="102352" y="19734"/>
                </a:lnTo>
                <a:lnTo>
                  <a:pt x="102350" y="19734"/>
                </a:lnTo>
                <a:lnTo>
                  <a:pt x="102349" y="19733"/>
                </a:lnTo>
                <a:lnTo>
                  <a:pt x="102344" y="19732"/>
                </a:lnTo>
                <a:lnTo>
                  <a:pt x="102335" y="19728"/>
                </a:lnTo>
                <a:lnTo>
                  <a:pt x="102332" y="19726"/>
                </a:lnTo>
                <a:lnTo>
                  <a:pt x="102331" y="19725"/>
                </a:lnTo>
                <a:lnTo>
                  <a:pt x="102330" y="19723"/>
                </a:lnTo>
                <a:lnTo>
                  <a:pt x="102330" y="19723"/>
                </a:lnTo>
                <a:lnTo>
                  <a:pt x="102328" y="19721"/>
                </a:lnTo>
                <a:lnTo>
                  <a:pt x="102326" y="19719"/>
                </a:lnTo>
                <a:lnTo>
                  <a:pt x="102320" y="19718"/>
                </a:lnTo>
                <a:lnTo>
                  <a:pt x="102310" y="19717"/>
                </a:lnTo>
                <a:lnTo>
                  <a:pt x="102309" y="19716"/>
                </a:lnTo>
                <a:lnTo>
                  <a:pt x="102309" y="19716"/>
                </a:lnTo>
                <a:lnTo>
                  <a:pt x="102307" y="19716"/>
                </a:lnTo>
                <a:lnTo>
                  <a:pt x="102307" y="19716"/>
                </a:lnTo>
                <a:lnTo>
                  <a:pt x="102305" y="19715"/>
                </a:lnTo>
                <a:lnTo>
                  <a:pt x="102303" y="19714"/>
                </a:lnTo>
                <a:lnTo>
                  <a:pt x="102301" y="19712"/>
                </a:lnTo>
                <a:lnTo>
                  <a:pt x="102298" y="19709"/>
                </a:lnTo>
                <a:lnTo>
                  <a:pt x="102291" y="19708"/>
                </a:lnTo>
                <a:lnTo>
                  <a:pt x="102289" y="19708"/>
                </a:lnTo>
                <a:lnTo>
                  <a:pt x="102283" y="19708"/>
                </a:lnTo>
                <a:lnTo>
                  <a:pt x="102280" y="19710"/>
                </a:lnTo>
                <a:lnTo>
                  <a:pt x="102280" y="19711"/>
                </a:lnTo>
                <a:lnTo>
                  <a:pt x="102279" y="19711"/>
                </a:lnTo>
                <a:lnTo>
                  <a:pt x="102278" y="19712"/>
                </a:lnTo>
                <a:lnTo>
                  <a:pt x="102271" y="19713"/>
                </a:lnTo>
                <a:lnTo>
                  <a:pt x="102267" y="19712"/>
                </a:lnTo>
                <a:lnTo>
                  <a:pt x="102267" y="19710"/>
                </a:lnTo>
                <a:lnTo>
                  <a:pt x="102265" y="19706"/>
                </a:lnTo>
                <a:lnTo>
                  <a:pt x="102264" y="19704"/>
                </a:lnTo>
                <a:lnTo>
                  <a:pt x="102259" y="19703"/>
                </a:lnTo>
                <a:lnTo>
                  <a:pt x="102254" y="19703"/>
                </a:lnTo>
                <a:lnTo>
                  <a:pt x="102244" y="19706"/>
                </a:lnTo>
                <a:lnTo>
                  <a:pt x="102239" y="19708"/>
                </a:lnTo>
                <a:lnTo>
                  <a:pt x="102237" y="19710"/>
                </a:lnTo>
                <a:lnTo>
                  <a:pt x="102236" y="19711"/>
                </a:lnTo>
                <a:lnTo>
                  <a:pt x="102234" y="19713"/>
                </a:lnTo>
                <a:lnTo>
                  <a:pt x="102232" y="19715"/>
                </a:lnTo>
                <a:lnTo>
                  <a:pt x="102231" y="19716"/>
                </a:lnTo>
                <a:lnTo>
                  <a:pt x="102229" y="19716"/>
                </a:lnTo>
                <a:lnTo>
                  <a:pt x="102228" y="19717"/>
                </a:lnTo>
                <a:lnTo>
                  <a:pt x="102226" y="19718"/>
                </a:lnTo>
                <a:lnTo>
                  <a:pt x="102226" y="19719"/>
                </a:lnTo>
                <a:lnTo>
                  <a:pt x="102222" y="19721"/>
                </a:lnTo>
                <a:lnTo>
                  <a:pt x="102217" y="19721"/>
                </a:lnTo>
                <a:lnTo>
                  <a:pt x="102215" y="19722"/>
                </a:lnTo>
                <a:lnTo>
                  <a:pt x="102213" y="19723"/>
                </a:lnTo>
                <a:lnTo>
                  <a:pt x="102212" y="19723"/>
                </a:lnTo>
                <a:lnTo>
                  <a:pt x="102210" y="19723"/>
                </a:lnTo>
                <a:lnTo>
                  <a:pt x="102203" y="19723"/>
                </a:lnTo>
                <a:lnTo>
                  <a:pt x="102201" y="19723"/>
                </a:lnTo>
                <a:lnTo>
                  <a:pt x="102200" y="19723"/>
                </a:lnTo>
                <a:lnTo>
                  <a:pt x="102199" y="19724"/>
                </a:lnTo>
                <a:lnTo>
                  <a:pt x="102197" y="19724"/>
                </a:lnTo>
                <a:lnTo>
                  <a:pt x="102196" y="19724"/>
                </a:lnTo>
                <a:lnTo>
                  <a:pt x="102188" y="19729"/>
                </a:lnTo>
                <a:lnTo>
                  <a:pt x="102188" y="19729"/>
                </a:lnTo>
                <a:lnTo>
                  <a:pt x="102187" y="19730"/>
                </a:lnTo>
                <a:lnTo>
                  <a:pt x="102184" y="19730"/>
                </a:lnTo>
                <a:lnTo>
                  <a:pt x="102173" y="19729"/>
                </a:lnTo>
                <a:lnTo>
                  <a:pt x="102170" y="19728"/>
                </a:lnTo>
                <a:lnTo>
                  <a:pt x="102167" y="19726"/>
                </a:lnTo>
                <a:lnTo>
                  <a:pt x="102162" y="19726"/>
                </a:lnTo>
                <a:lnTo>
                  <a:pt x="102159" y="19726"/>
                </a:lnTo>
                <a:lnTo>
                  <a:pt x="102158" y="19726"/>
                </a:lnTo>
                <a:lnTo>
                  <a:pt x="102155" y="19726"/>
                </a:lnTo>
                <a:lnTo>
                  <a:pt x="102151" y="19724"/>
                </a:lnTo>
                <a:lnTo>
                  <a:pt x="102147" y="19722"/>
                </a:lnTo>
                <a:lnTo>
                  <a:pt x="102146" y="19721"/>
                </a:lnTo>
                <a:lnTo>
                  <a:pt x="102145" y="19719"/>
                </a:lnTo>
                <a:lnTo>
                  <a:pt x="102142" y="19716"/>
                </a:lnTo>
                <a:lnTo>
                  <a:pt x="102141" y="19714"/>
                </a:lnTo>
                <a:lnTo>
                  <a:pt x="102140" y="19713"/>
                </a:lnTo>
                <a:lnTo>
                  <a:pt x="102138" y="19711"/>
                </a:lnTo>
                <a:lnTo>
                  <a:pt x="102132" y="19708"/>
                </a:lnTo>
                <a:lnTo>
                  <a:pt x="102129" y="19708"/>
                </a:lnTo>
                <a:lnTo>
                  <a:pt x="102127" y="19709"/>
                </a:lnTo>
                <a:lnTo>
                  <a:pt x="102125" y="19709"/>
                </a:lnTo>
                <a:lnTo>
                  <a:pt x="102121" y="19711"/>
                </a:lnTo>
                <a:lnTo>
                  <a:pt x="102120" y="19711"/>
                </a:lnTo>
                <a:lnTo>
                  <a:pt x="102116" y="19712"/>
                </a:lnTo>
                <a:lnTo>
                  <a:pt x="102116" y="19712"/>
                </a:lnTo>
                <a:lnTo>
                  <a:pt x="102114" y="19712"/>
                </a:lnTo>
                <a:lnTo>
                  <a:pt x="102111" y="19714"/>
                </a:lnTo>
                <a:lnTo>
                  <a:pt x="102109" y="19714"/>
                </a:lnTo>
                <a:lnTo>
                  <a:pt x="102103" y="19717"/>
                </a:lnTo>
                <a:lnTo>
                  <a:pt x="102101" y="19717"/>
                </a:lnTo>
                <a:lnTo>
                  <a:pt x="102099" y="19718"/>
                </a:lnTo>
                <a:lnTo>
                  <a:pt x="102095" y="19720"/>
                </a:lnTo>
                <a:lnTo>
                  <a:pt x="102094" y="19721"/>
                </a:lnTo>
                <a:lnTo>
                  <a:pt x="102094" y="19722"/>
                </a:lnTo>
                <a:lnTo>
                  <a:pt x="102092" y="19722"/>
                </a:lnTo>
                <a:lnTo>
                  <a:pt x="102091" y="19722"/>
                </a:lnTo>
                <a:lnTo>
                  <a:pt x="102091" y="19723"/>
                </a:lnTo>
                <a:lnTo>
                  <a:pt x="102089" y="19724"/>
                </a:lnTo>
                <a:lnTo>
                  <a:pt x="102087" y="19726"/>
                </a:lnTo>
                <a:lnTo>
                  <a:pt x="102085" y="19727"/>
                </a:lnTo>
                <a:lnTo>
                  <a:pt x="102078" y="19727"/>
                </a:lnTo>
                <a:lnTo>
                  <a:pt x="102074" y="19727"/>
                </a:lnTo>
                <a:lnTo>
                  <a:pt x="102071" y="19726"/>
                </a:lnTo>
                <a:lnTo>
                  <a:pt x="102068" y="19726"/>
                </a:lnTo>
                <a:lnTo>
                  <a:pt x="102065" y="19725"/>
                </a:lnTo>
                <a:lnTo>
                  <a:pt x="102058" y="19724"/>
                </a:lnTo>
                <a:lnTo>
                  <a:pt x="102055" y="19724"/>
                </a:lnTo>
                <a:lnTo>
                  <a:pt x="102054" y="19724"/>
                </a:lnTo>
                <a:lnTo>
                  <a:pt x="102052" y="19724"/>
                </a:lnTo>
                <a:lnTo>
                  <a:pt x="102050" y="19724"/>
                </a:lnTo>
                <a:lnTo>
                  <a:pt x="102048" y="19724"/>
                </a:lnTo>
                <a:lnTo>
                  <a:pt x="102045" y="19724"/>
                </a:lnTo>
                <a:lnTo>
                  <a:pt x="102044" y="19723"/>
                </a:lnTo>
                <a:lnTo>
                  <a:pt x="102043" y="19723"/>
                </a:lnTo>
                <a:lnTo>
                  <a:pt x="102043" y="19722"/>
                </a:lnTo>
                <a:lnTo>
                  <a:pt x="102038" y="19721"/>
                </a:lnTo>
                <a:lnTo>
                  <a:pt x="102035" y="19721"/>
                </a:lnTo>
                <a:lnTo>
                  <a:pt x="102034" y="19721"/>
                </a:lnTo>
                <a:lnTo>
                  <a:pt x="102032" y="19721"/>
                </a:lnTo>
                <a:lnTo>
                  <a:pt x="102021" y="19721"/>
                </a:lnTo>
                <a:lnTo>
                  <a:pt x="102021" y="19721"/>
                </a:lnTo>
                <a:lnTo>
                  <a:pt x="102020" y="19719"/>
                </a:lnTo>
                <a:lnTo>
                  <a:pt x="102019" y="19718"/>
                </a:lnTo>
                <a:lnTo>
                  <a:pt x="102014" y="19715"/>
                </a:lnTo>
                <a:lnTo>
                  <a:pt x="102012" y="19715"/>
                </a:lnTo>
                <a:lnTo>
                  <a:pt x="102005" y="19713"/>
                </a:lnTo>
                <a:lnTo>
                  <a:pt x="102002" y="19712"/>
                </a:lnTo>
                <a:lnTo>
                  <a:pt x="102000" y="19711"/>
                </a:lnTo>
                <a:lnTo>
                  <a:pt x="101999" y="19707"/>
                </a:lnTo>
                <a:lnTo>
                  <a:pt x="101998" y="19704"/>
                </a:lnTo>
                <a:lnTo>
                  <a:pt x="101988" y="19700"/>
                </a:lnTo>
                <a:lnTo>
                  <a:pt x="101987" y="19698"/>
                </a:lnTo>
                <a:lnTo>
                  <a:pt x="101984" y="19698"/>
                </a:lnTo>
                <a:lnTo>
                  <a:pt x="101980" y="19697"/>
                </a:lnTo>
                <a:lnTo>
                  <a:pt x="101976" y="19697"/>
                </a:lnTo>
                <a:lnTo>
                  <a:pt x="101972" y="19697"/>
                </a:lnTo>
                <a:lnTo>
                  <a:pt x="101967" y="19698"/>
                </a:lnTo>
                <a:lnTo>
                  <a:pt x="101966" y="19700"/>
                </a:lnTo>
                <a:lnTo>
                  <a:pt x="101965" y="19701"/>
                </a:lnTo>
                <a:lnTo>
                  <a:pt x="101964" y="19702"/>
                </a:lnTo>
                <a:lnTo>
                  <a:pt x="101964" y="19703"/>
                </a:lnTo>
                <a:lnTo>
                  <a:pt x="101963" y="19705"/>
                </a:lnTo>
                <a:lnTo>
                  <a:pt x="101959" y="19705"/>
                </a:lnTo>
                <a:lnTo>
                  <a:pt x="101957" y="19705"/>
                </a:lnTo>
                <a:lnTo>
                  <a:pt x="101954" y="19704"/>
                </a:lnTo>
                <a:lnTo>
                  <a:pt x="101952" y="19704"/>
                </a:lnTo>
                <a:lnTo>
                  <a:pt x="101949" y="19704"/>
                </a:lnTo>
                <a:lnTo>
                  <a:pt x="101946" y="19703"/>
                </a:lnTo>
                <a:lnTo>
                  <a:pt x="101940" y="19702"/>
                </a:lnTo>
                <a:lnTo>
                  <a:pt x="101936" y="19702"/>
                </a:lnTo>
                <a:lnTo>
                  <a:pt x="101935" y="19702"/>
                </a:lnTo>
                <a:lnTo>
                  <a:pt x="101930" y="19702"/>
                </a:lnTo>
                <a:lnTo>
                  <a:pt x="101926" y="19696"/>
                </a:lnTo>
                <a:lnTo>
                  <a:pt x="101925" y="19694"/>
                </a:lnTo>
                <a:lnTo>
                  <a:pt x="101925" y="19694"/>
                </a:lnTo>
                <a:lnTo>
                  <a:pt x="101921" y="19689"/>
                </a:lnTo>
                <a:lnTo>
                  <a:pt x="101911" y="19688"/>
                </a:lnTo>
                <a:lnTo>
                  <a:pt x="101907" y="19688"/>
                </a:lnTo>
                <a:lnTo>
                  <a:pt x="101902" y="19689"/>
                </a:lnTo>
                <a:lnTo>
                  <a:pt x="101900" y="19689"/>
                </a:lnTo>
                <a:lnTo>
                  <a:pt x="101894" y="19691"/>
                </a:lnTo>
                <a:lnTo>
                  <a:pt x="101881" y="19689"/>
                </a:lnTo>
                <a:lnTo>
                  <a:pt x="101879" y="19687"/>
                </a:lnTo>
                <a:lnTo>
                  <a:pt x="101879" y="19687"/>
                </a:lnTo>
                <a:lnTo>
                  <a:pt x="101874" y="19686"/>
                </a:lnTo>
                <a:lnTo>
                  <a:pt x="101869" y="19686"/>
                </a:lnTo>
                <a:lnTo>
                  <a:pt x="101864" y="19688"/>
                </a:lnTo>
                <a:lnTo>
                  <a:pt x="101862" y="19690"/>
                </a:lnTo>
                <a:lnTo>
                  <a:pt x="101860" y="19692"/>
                </a:lnTo>
                <a:lnTo>
                  <a:pt x="101859" y="19693"/>
                </a:lnTo>
                <a:lnTo>
                  <a:pt x="101857" y="19697"/>
                </a:lnTo>
                <a:lnTo>
                  <a:pt x="101856" y="19698"/>
                </a:lnTo>
                <a:lnTo>
                  <a:pt x="101853" y="19701"/>
                </a:lnTo>
                <a:lnTo>
                  <a:pt x="101852" y="19701"/>
                </a:lnTo>
                <a:lnTo>
                  <a:pt x="101848" y="19701"/>
                </a:lnTo>
                <a:lnTo>
                  <a:pt x="101839" y="19697"/>
                </a:lnTo>
                <a:lnTo>
                  <a:pt x="101836" y="19696"/>
                </a:lnTo>
                <a:lnTo>
                  <a:pt x="101834" y="19696"/>
                </a:lnTo>
                <a:lnTo>
                  <a:pt x="101833" y="19696"/>
                </a:lnTo>
                <a:lnTo>
                  <a:pt x="101831" y="19697"/>
                </a:lnTo>
                <a:lnTo>
                  <a:pt x="101830" y="19697"/>
                </a:lnTo>
                <a:lnTo>
                  <a:pt x="101826" y="19696"/>
                </a:lnTo>
                <a:lnTo>
                  <a:pt x="101822" y="19694"/>
                </a:lnTo>
                <a:lnTo>
                  <a:pt x="101821" y="19691"/>
                </a:lnTo>
                <a:lnTo>
                  <a:pt x="101820" y="19688"/>
                </a:lnTo>
                <a:lnTo>
                  <a:pt x="101819" y="19687"/>
                </a:lnTo>
                <a:lnTo>
                  <a:pt x="101819" y="19686"/>
                </a:lnTo>
                <a:lnTo>
                  <a:pt x="101814" y="19683"/>
                </a:lnTo>
                <a:lnTo>
                  <a:pt x="101806" y="19683"/>
                </a:lnTo>
                <a:lnTo>
                  <a:pt x="101802" y="19683"/>
                </a:lnTo>
                <a:lnTo>
                  <a:pt x="101801" y="19683"/>
                </a:lnTo>
                <a:lnTo>
                  <a:pt x="101798" y="19683"/>
                </a:lnTo>
                <a:lnTo>
                  <a:pt x="101796" y="19683"/>
                </a:lnTo>
                <a:lnTo>
                  <a:pt x="101788" y="19681"/>
                </a:lnTo>
                <a:lnTo>
                  <a:pt x="101782" y="19680"/>
                </a:lnTo>
                <a:lnTo>
                  <a:pt x="101778" y="19680"/>
                </a:lnTo>
                <a:lnTo>
                  <a:pt x="101776" y="19680"/>
                </a:lnTo>
                <a:lnTo>
                  <a:pt x="101776" y="19680"/>
                </a:lnTo>
                <a:lnTo>
                  <a:pt x="101771" y="19680"/>
                </a:lnTo>
                <a:lnTo>
                  <a:pt x="101769" y="19680"/>
                </a:lnTo>
                <a:lnTo>
                  <a:pt x="101768" y="19679"/>
                </a:lnTo>
                <a:lnTo>
                  <a:pt x="101768" y="19679"/>
                </a:lnTo>
                <a:lnTo>
                  <a:pt x="101762" y="19676"/>
                </a:lnTo>
                <a:lnTo>
                  <a:pt x="101757" y="19676"/>
                </a:lnTo>
                <a:lnTo>
                  <a:pt x="101755" y="19678"/>
                </a:lnTo>
                <a:lnTo>
                  <a:pt x="101752" y="19679"/>
                </a:lnTo>
                <a:lnTo>
                  <a:pt x="101750" y="19679"/>
                </a:lnTo>
                <a:lnTo>
                  <a:pt x="101749" y="19679"/>
                </a:lnTo>
                <a:lnTo>
                  <a:pt x="101739" y="19679"/>
                </a:lnTo>
                <a:lnTo>
                  <a:pt x="101736" y="19679"/>
                </a:lnTo>
                <a:lnTo>
                  <a:pt x="101734" y="19679"/>
                </a:lnTo>
                <a:lnTo>
                  <a:pt x="101730" y="19681"/>
                </a:lnTo>
                <a:lnTo>
                  <a:pt x="101729" y="19682"/>
                </a:lnTo>
                <a:lnTo>
                  <a:pt x="101726" y="19683"/>
                </a:lnTo>
                <a:lnTo>
                  <a:pt x="101725" y="19683"/>
                </a:lnTo>
                <a:lnTo>
                  <a:pt x="101724" y="19683"/>
                </a:lnTo>
                <a:lnTo>
                  <a:pt x="101722" y="19684"/>
                </a:lnTo>
                <a:lnTo>
                  <a:pt x="101721" y="19684"/>
                </a:lnTo>
                <a:lnTo>
                  <a:pt x="101715" y="19684"/>
                </a:lnTo>
                <a:lnTo>
                  <a:pt x="101712" y="19682"/>
                </a:lnTo>
                <a:lnTo>
                  <a:pt x="101710" y="19677"/>
                </a:lnTo>
                <a:lnTo>
                  <a:pt x="101710" y="19675"/>
                </a:lnTo>
                <a:lnTo>
                  <a:pt x="101710" y="19671"/>
                </a:lnTo>
                <a:lnTo>
                  <a:pt x="101710" y="19664"/>
                </a:lnTo>
                <a:lnTo>
                  <a:pt x="101715" y="19661"/>
                </a:lnTo>
                <a:lnTo>
                  <a:pt x="101718" y="19660"/>
                </a:lnTo>
                <a:lnTo>
                  <a:pt x="101721" y="19660"/>
                </a:lnTo>
                <a:lnTo>
                  <a:pt x="101722" y="19658"/>
                </a:lnTo>
                <a:lnTo>
                  <a:pt x="101721" y="19655"/>
                </a:lnTo>
                <a:lnTo>
                  <a:pt x="101721" y="19655"/>
                </a:lnTo>
                <a:lnTo>
                  <a:pt x="101721" y="19653"/>
                </a:lnTo>
                <a:lnTo>
                  <a:pt x="101721" y="19650"/>
                </a:lnTo>
                <a:lnTo>
                  <a:pt x="101721" y="19649"/>
                </a:lnTo>
                <a:lnTo>
                  <a:pt x="101721" y="19649"/>
                </a:lnTo>
                <a:lnTo>
                  <a:pt x="101728" y="19649"/>
                </a:lnTo>
                <a:lnTo>
                  <a:pt x="101729" y="19650"/>
                </a:lnTo>
                <a:lnTo>
                  <a:pt x="101729" y="19651"/>
                </a:lnTo>
                <a:lnTo>
                  <a:pt x="101729" y="19651"/>
                </a:lnTo>
                <a:lnTo>
                  <a:pt x="101737" y="19651"/>
                </a:lnTo>
                <a:lnTo>
                  <a:pt x="101739" y="19646"/>
                </a:lnTo>
                <a:lnTo>
                  <a:pt x="101739" y="19643"/>
                </a:lnTo>
                <a:lnTo>
                  <a:pt x="101737" y="19639"/>
                </a:lnTo>
                <a:lnTo>
                  <a:pt x="101733" y="19632"/>
                </a:lnTo>
                <a:lnTo>
                  <a:pt x="101732" y="19629"/>
                </a:lnTo>
                <a:lnTo>
                  <a:pt x="101728" y="19628"/>
                </a:lnTo>
                <a:lnTo>
                  <a:pt x="101725" y="19628"/>
                </a:lnTo>
                <a:lnTo>
                  <a:pt x="101721" y="19629"/>
                </a:lnTo>
                <a:lnTo>
                  <a:pt x="101720" y="19630"/>
                </a:lnTo>
                <a:lnTo>
                  <a:pt x="101717" y="19631"/>
                </a:lnTo>
                <a:lnTo>
                  <a:pt x="101716" y="19631"/>
                </a:lnTo>
                <a:lnTo>
                  <a:pt x="101716" y="19631"/>
                </a:lnTo>
                <a:lnTo>
                  <a:pt x="101708" y="19631"/>
                </a:lnTo>
                <a:lnTo>
                  <a:pt x="101703" y="19629"/>
                </a:lnTo>
                <a:lnTo>
                  <a:pt x="101701" y="19625"/>
                </a:lnTo>
                <a:lnTo>
                  <a:pt x="101701" y="19621"/>
                </a:lnTo>
                <a:lnTo>
                  <a:pt x="101698" y="19616"/>
                </a:lnTo>
                <a:lnTo>
                  <a:pt x="101698" y="19613"/>
                </a:lnTo>
                <a:lnTo>
                  <a:pt x="101698" y="19608"/>
                </a:lnTo>
                <a:lnTo>
                  <a:pt x="101698" y="19608"/>
                </a:lnTo>
                <a:lnTo>
                  <a:pt x="101698" y="19608"/>
                </a:lnTo>
                <a:lnTo>
                  <a:pt x="101701" y="19603"/>
                </a:lnTo>
                <a:lnTo>
                  <a:pt x="101701" y="19599"/>
                </a:lnTo>
                <a:lnTo>
                  <a:pt x="101699" y="19594"/>
                </a:lnTo>
                <a:lnTo>
                  <a:pt x="101696" y="19592"/>
                </a:lnTo>
                <a:lnTo>
                  <a:pt x="101691" y="19590"/>
                </a:lnTo>
                <a:lnTo>
                  <a:pt x="101690" y="19589"/>
                </a:lnTo>
                <a:lnTo>
                  <a:pt x="101688" y="19589"/>
                </a:lnTo>
                <a:lnTo>
                  <a:pt x="101682" y="19589"/>
                </a:lnTo>
                <a:lnTo>
                  <a:pt x="101678" y="19591"/>
                </a:lnTo>
                <a:lnTo>
                  <a:pt x="101677" y="19591"/>
                </a:lnTo>
                <a:lnTo>
                  <a:pt x="101675" y="19592"/>
                </a:lnTo>
                <a:lnTo>
                  <a:pt x="101672" y="19593"/>
                </a:lnTo>
                <a:lnTo>
                  <a:pt x="101669" y="19593"/>
                </a:lnTo>
                <a:lnTo>
                  <a:pt x="101662" y="19593"/>
                </a:lnTo>
                <a:lnTo>
                  <a:pt x="101662" y="19592"/>
                </a:lnTo>
                <a:lnTo>
                  <a:pt x="101660" y="19592"/>
                </a:lnTo>
                <a:lnTo>
                  <a:pt x="101656" y="19591"/>
                </a:lnTo>
                <a:lnTo>
                  <a:pt x="101655" y="19590"/>
                </a:lnTo>
                <a:lnTo>
                  <a:pt x="101653" y="19590"/>
                </a:lnTo>
                <a:lnTo>
                  <a:pt x="101651" y="19589"/>
                </a:lnTo>
                <a:lnTo>
                  <a:pt x="101646" y="19587"/>
                </a:lnTo>
                <a:lnTo>
                  <a:pt x="101644" y="19587"/>
                </a:lnTo>
                <a:lnTo>
                  <a:pt x="101642" y="19587"/>
                </a:lnTo>
                <a:lnTo>
                  <a:pt x="101637" y="19587"/>
                </a:lnTo>
                <a:lnTo>
                  <a:pt x="101627" y="19585"/>
                </a:lnTo>
                <a:lnTo>
                  <a:pt x="101625" y="19585"/>
                </a:lnTo>
                <a:lnTo>
                  <a:pt x="101623" y="19583"/>
                </a:lnTo>
                <a:lnTo>
                  <a:pt x="101623" y="19581"/>
                </a:lnTo>
                <a:lnTo>
                  <a:pt x="101623" y="19580"/>
                </a:lnTo>
                <a:lnTo>
                  <a:pt x="101623" y="19577"/>
                </a:lnTo>
                <a:lnTo>
                  <a:pt x="101620" y="19576"/>
                </a:lnTo>
                <a:lnTo>
                  <a:pt x="101615" y="19576"/>
                </a:lnTo>
                <a:lnTo>
                  <a:pt x="101614" y="19577"/>
                </a:lnTo>
                <a:lnTo>
                  <a:pt x="101611" y="19581"/>
                </a:lnTo>
                <a:lnTo>
                  <a:pt x="101611" y="19581"/>
                </a:lnTo>
                <a:lnTo>
                  <a:pt x="101609" y="19585"/>
                </a:lnTo>
                <a:lnTo>
                  <a:pt x="101607" y="19585"/>
                </a:lnTo>
                <a:lnTo>
                  <a:pt x="101605" y="19585"/>
                </a:lnTo>
                <a:lnTo>
                  <a:pt x="101603" y="19583"/>
                </a:lnTo>
                <a:lnTo>
                  <a:pt x="101603" y="19583"/>
                </a:lnTo>
                <a:lnTo>
                  <a:pt x="101601" y="19581"/>
                </a:lnTo>
                <a:lnTo>
                  <a:pt x="101598" y="19580"/>
                </a:lnTo>
                <a:lnTo>
                  <a:pt x="101592" y="19581"/>
                </a:lnTo>
                <a:lnTo>
                  <a:pt x="101592" y="19583"/>
                </a:lnTo>
                <a:lnTo>
                  <a:pt x="101591" y="19583"/>
                </a:lnTo>
                <a:lnTo>
                  <a:pt x="101588" y="19585"/>
                </a:lnTo>
                <a:lnTo>
                  <a:pt x="101587" y="19585"/>
                </a:lnTo>
                <a:lnTo>
                  <a:pt x="101582" y="19585"/>
                </a:lnTo>
                <a:lnTo>
                  <a:pt x="101581" y="19584"/>
                </a:lnTo>
                <a:lnTo>
                  <a:pt x="101579" y="19582"/>
                </a:lnTo>
                <a:lnTo>
                  <a:pt x="101578" y="19581"/>
                </a:lnTo>
                <a:lnTo>
                  <a:pt x="101577" y="19580"/>
                </a:lnTo>
                <a:lnTo>
                  <a:pt x="101577" y="19579"/>
                </a:lnTo>
                <a:lnTo>
                  <a:pt x="101574" y="19577"/>
                </a:lnTo>
                <a:lnTo>
                  <a:pt x="101571" y="19575"/>
                </a:lnTo>
                <a:lnTo>
                  <a:pt x="101563" y="19575"/>
                </a:lnTo>
                <a:lnTo>
                  <a:pt x="101561" y="19576"/>
                </a:lnTo>
                <a:lnTo>
                  <a:pt x="101557" y="19576"/>
                </a:lnTo>
                <a:lnTo>
                  <a:pt x="101555" y="19576"/>
                </a:lnTo>
                <a:lnTo>
                  <a:pt x="101554" y="19575"/>
                </a:lnTo>
                <a:lnTo>
                  <a:pt x="101553" y="19575"/>
                </a:lnTo>
                <a:lnTo>
                  <a:pt x="101546" y="19573"/>
                </a:lnTo>
                <a:lnTo>
                  <a:pt x="101545" y="19573"/>
                </a:lnTo>
                <a:lnTo>
                  <a:pt x="101542" y="19573"/>
                </a:lnTo>
                <a:lnTo>
                  <a:pt x="101539" y="19573"/>
                </a:lnTo>
                <a:lnTo>
                  <a:pt x="101537" y="19573"/>
                </a:lnTo>
                <a:lnTo>
                  <a:pt x="101530" y="19573"/>
                </a:lnTo>
                <a:lnTo>
                  <a:pt x="101528" y="19573"/>
                </a:lnTo>
                <a:lnTo>
                  <a:pt x="101525" y="19569"/>
                </a:lnTo>
                <a:lnTo>
                  <a:pt x="101524" y="19569"/>
                </a:lnTo>
                <a:lnTo>
                  <a:pt x="101523" y="19568"/>
                </a:lnTo>
                <a:lnTo>
                  <a:pt x="101521" y="19567"/>
                </a:lnTo>
                <a:lnTo>
                  <a:pt x="101518" y="19564"/>
                </a:lnTo>
                <a:lnTo>
                  <a:pt x="101514" y="19560"/>
                </a:lnTo>
                <a:lnTo>
                  <a:pt x="101514" y="19559"/>
                </a:lnTo>
                <a:lnTo>
                  <a:pt x="101514" y="19557"/>
                </a:lnTo>
                <a:lnTo>
                  <a:pt x="101513" y="19553"/>
                </a:lnTo>
                <a:lnTo>
                  <a:pt x="101512" y="19550"/>
                </a:lnTo>
                <a:lnTo>
                  <a:pt x="101511" y="19549"/>
                </a:lnTo>
                <a:lnTo>
                  <a:pt x="101504" y="19551"/>
                </a:lnTo>
                <a:lnTo>
                  <a:pt x="101501" y="19552"/>
                </a:lnTo>
                <a:lnTo>
                  <a:pt x="101496" y="19555"/>
                </a:lnTo>
                <a:lnTo>
                  <a:pt x="101491" y="19557"/>
                </a:lnTo>
                <a:lnTo>
                  <a:pt x="101491" y="19557"/>
                </a:lnTo>
                <a:lnTo>
                  <a:pt x="101489" y="19559"/>
                </a:lnTo>
                <a:lnTo>
                  <a:pt x="101482" y="19558"/>
                </a:lnTo>
                <a:lnTo>
                  <a:pt x="101478" y="19557"/>
                </a:lnTo>
                <a:lnTo>
                  <a:pt x="101477" y="19557"/>
                </a:lnTo>
                <a:lnTo>
                  <a:pt x="101473" y="19557"/>
                </a:lnTo>
                <a:lnTo>
                  <a:pt x="101467" y="19561"/>
                </a:lnTo>
                <a:lnTo>
                  <a:pt x="101465" y="19563"/>
                </a:lnTo>
                <a:lnTo>
                  <a:pt x="101462" y="19564"/>
                </a:lnTo>
                <a:lnTo>
                  <a:pt x="101460" y="19564"/>
                </a:lnTo>
                <a:lnTo>
                  <a:pt x="101452" y="19562"/>
                </a:lnTo>
                <a:lnTo>
                  <a:pt x="101447" y="19559"/>
                </a:lnTo>
                <a:lnTo>
                  <a:pt x="101446" y="19555"/>
                </a:lnTo>
                <a:lnTo>
                  <a:pt x="101446" y="19554"/>
                </a:lnTo>
                <a:lnTo>
                  <a:pt x="101445" y="19551"/>
                </a:lnTo>
                <a:lnTo>
                  <a:pt x="101444" y="19547"/>
                </a:lnTo>
                <a:lnTo>
                  <a:pt x="101437" y="19545"/>
                </a:lnTo>
                <a:lnTo>
                  <a:pt x="101433" y="19544"/>
                </a:lnTo>
                <a:lnTo>
                  <a:pt x="101431" y="19543"/>
                </a:lnTo>
                <a:lnTo>
                  <a:pt x="101426" y="19542"/>
                </a:lnTo>
                <a:lnTo>
                  <a:pt x="101418" y="19538"/>
                </a:lnTo>
                <a:lnTo>
                  <a:pt x="101417" y="19536"/>
                </a:lnTo>
                <a:lnTo>
                  <a:pt x="101415" y="19535"/>
                </a:lnTo>
                <a:lnTo>
                  <a:pt x="101415" y="19534"/>
                </a:lnTo>
                <a:lnTo>
                  <a:pt x="101415" y="19534"/>
                </a:lnTo>
                <a:lnTo>
                  <a:pt x="101411" y="19528"/>
                </a:lnTo>
                <a:lnTo>
                  <a:pt x="101409" y="19523"/>
                </a:lnTo>
                <a:lnTo>
                  <a:pt x="101409" y="19519"/>
                </a:lnTo>
                <a:lnTo>
                  <a:pt x="101408" y="19518"/>
                </a:lnTo>
                <a:lnTo>
                  <a:pt x="101408" y="19514"/>
                </a:lnTo>
                <a:lnTo>
                  <a:pt x="101406" y="19511"/>
                </a:lnTo>
                <a:lnTo>
                  <a:pt x="101404" y="19506"/>
                </a:lnTo>
                <a:lnTo>
                  <a:pt x="101400" y="19505"/>
                </a:lnTo>
                <a:lnTo>
                  <a:pt x="101397" y="19504"/>
                </a:lnTo>
                <a:lnTo>
                  <a:pt x="101395" y="19504"/>
                </a:lnTo>
                <a:lnTo>
                  <a:pt x="101393" y="19504"/>
                </a:lnTo>
                <a:lnTo>
                  <a:pt x="101392" y="19505"/>
                </a:lnTo>
                <a:lnTo>
                  <a:pt x="101387" y="19505"/>
                </a:lnTo>
                <a:lnTo>
                  <a:pt x="101386" y="19505"/>
                </a:lnTo>
                <a:lnTo>
                  <a:pt x="101381" y="19504"/>
                </a:lnTo>
                <a:lnTo>
                  <a:pt x="101379" y="19504"/>
                </a:lnTo>
                <a:lnTo>
                  <a:pt x="101378" y="19503"/>
                </a:lnTo>
                <a:lnTo>
                  <a:pt x="101378" y="19503"/>
                </a:lnTo>
                <a:lnTo>
                  <a:pt x="101377" y="19503"/>
                </a:lnTo>
                <a:lnTo>
                  <a:pt x="101377" y="19503"/>
                </a:lnTo>
                <a:lnTo>
                  <a:pt x="101375" y="19503"/>
                </a:lnTo>
                <a:lnTo>
                  <a:pt x="101374" y="19503"/>
                </a:lnTo>
                <a:lnTo>
                  <a:pt x="101371" y="19501"/>
                </a:lnTo>
                <a:lnTo>
                  <a:pt x="101367" y="19500"/>
                </a:lnTo>
                <a:lnTo>
                  <a:pt x="101364" y="19500"/>
                </a:lnTo>
                <a:lnTo>
                  <a:pt x="101364" y="19500"/>
                </a:lnTo>
                <a:lnTo>
                  <a:pt x="101361" y="19500"/>
                </a:lnTo>
                <a:lnTo>
                  <a:pt x="101359" y="19500"/>
                </a:lnTo>
                <a:lnTo>
                  <a:pt x="101357" y="19498"/>
                </a:lnTo>
                <a:lnTo>
                  <a:pt x="101356" y="19497"/>
                </a:lnTo>
                <a:lnTo>
                  <a:pt x="101353" y="19494"/>
                </a:lnTo>
                <a:lnTo>
                  <a:pt x="101350" y="19493"/>
                </a:lnTo>
                <a:lnTo>
                  <a:pt x="101343" y="19493"/>
                </a:lnTo>
                <a:lnTo>
                  <a:pt x="101339" y="19493"/>
                </a:lnTo>
                <a:lnTo>
                  <a:pt x="101338" y="19493"/>
                </a:lnTo>
                <a:lnTo>
                  <a:pt x="101335" y="19492"/>
                </a:lnTo>
                <a:lnTo>
                  <a:pt x="101332" y="19491"/>
                </a:lnTo>
                <a:lnTo>
                  <a:pt x="101325" y="19490"/>
                </a:lnTo>
                <a:lnTo>
                  <a:pt x="101323" y="19490"/>
                </a:lnTo>
                <a:lnTo>
                  <a:pt x="101317" y="19487"/>
                </a:lnTo>
                <a:lnTo>
                  <a:pt x="101310" y="19479"/>
                </a:lnTo>
                <a:lnTo>
                  <a:pt x="101309" y="19478"/>
                </a:lnTo>
                <a:lnTo>
                  <a:pt x="101307" y="19475"/>
                </a:lnTo>
                <a:lnTo>
                  <a:pt x="101302" y="19472"/>
                </a:lnTo>
                <a:lnTo>
                  <a:pt x="101301" y="19472"/>
                </a:lnTo>
                <a:lnTo>
                  <a:pt x="101300" y="19471"/>
                </a:lnTo>
                <a:lnTo>
                  <a:pt x="101297" y="19467"/>
                </a:lnTo>
                <a:lnTo>
                  <a:pt x="101292" y="19462"/>
                </a:lnTo>
                <a:lnTo>
                  <a:pt x="101285" y="19459"/>
                </a:lnTo>
                <a:lnTo>
                  <a:pt x="101284" y="19459"/>
                </a:lnTo>
                <a:lnTo>
                  <a:pt x="101275" y="19456"/>
                </a:lnTo>
                <a:lnTo>
                  <a:pt x="101271" y="19456"/>
                </a:lnTo>
                <a:lnTo>
                  <a:pt x="101269" y="19453"/>
                </a:lnTo>
                <a:lnTo>
                  <a:pt x="101267" y="19449"/>
                </a:lnTo>
                <a:lnTo>
                  <a:pt x="101267" y="19448"/>
                </a:lnTo>
                <a:lnTo>
                  <a:pt x="101266" y="19444"/>
                </a:lnTo>
                <a:lnTo>
                  <a:pt x="101264" y="19439"/>
                </a:lnTo>
                <a:lnTo>
                  <a:pt x="101263" y="19438"/>
                </a:lnTo>
                <a:lnTo>
                  <a:pt x="101262" y="19437"/>
                </a:lnTo>
                <a:lnTo>
                  <a:pt x="101258" y="19432"/>
                </a:lnTo>
                <a:lnTo>
                  <a:pt x="101257" y="19430"/>
                </a:lnTo>
                <a:lnTo>
                  <a:pt x="101256" y="19427"/>
                </a:lnTo>
                <a:lnTo>
                  <a:pt x="101254" y="19425"/>
                </a:lnTo>
                <a:lnTo>
                  <a:pt x="101248" y="19422"/>
                </a:lnTo>
                <a:lnTo>
                  <a:pt x="101246" y="19421"/>
                </a:lnTo>
                <a:lnTo>
                  <a:pt x="101243" y="19419"/>
                </a:lnTo>
                <a:lnTo>
                  <a:pt x="101238" y="19417"/>
                </a:lnTo>
                <a:lnTo>
                  <a:pt x="101236" y="19417"/>
                </a:lnTo>
                <a:lnTo>
                  <a:pt x="101234" y="19417"/>
                </a:lnTo>
                <a:lnTo>
                  <a:pt x="101232" y="19417"/>
                </a:lnTo>
                <a:lnTo>
                  <a:pt x="101229" y="19416"/>
                </a:lnTo>
                <a:lnTo>
                  <a:pt x="101227" y="19416"/>
                </a:lnTo>
                <a:lnTo>
                  <a:pt x="101221" y="19411"/>
                </a:lnTo>
                <a:lnTo>
                  <a:pt x="101221" y="19411"/>
                </a:lnTo>
                <a:lnTo>
                  <a:pt x="101219" y="19409"/>
                </a:lnTo>
                <a:lnTo>
                  <a:pt x="101214" y="19407"/>
                </a:lnTo>
                <a:lnTo>
                  <a:pt x="101210" y="19406"/>
                </a:lnTo>
                <a:lnTo>
                  <a:pt x="101206" y="19406"/>
                </a:lnTo>
                <a:lnTo>
                  <a:pt x="101205" y="19406"/>
                </a:lnTo>
                <a:lnTo>
                  <a:pt x="101202" y="19406"/>
                </a:lnTo>
                <a:lnTo>
                  <a:pt x="101200" y="19405"/>
                </a:lnTo>
                <a:lnTo>
                  <a:pt x="101196" y="19401"/>
                </a:lnTo>
                <a:lnTo>
                  <a:pt x="101195" y="19395"/>
                </a:lnTo>
                <a:lnTo>
                  <a:pt x="101195" y="19393"/>
                </a:lnTo>
                <a:lnTo>
                  <a:pt x="101196" y="19388"/>
                </a:lnTo>
                <a:lnTo>
                  <a:pt x="101189" y="19387"/>
                </a:lnTo>
                <a:lnTo>
                  <a:pt x="101186" y="19384"/>
                </a:lnTo>
                <a:lnTo>
                  <a:pt x="101182" y="19384"/>
                </a:lnTo>
                <a:lnTo>
                  <a:pt x="101181" y="19384"/>
                </a:lnTo>
                <a:lnTo>
                  <a:pt x="101179" y="19383"/>
                </a:lnTo>
                <a:lnTo>
                  <a:pt x="101175" y="19381"/>
                </a:lnTo>
                <a:lnTo>
                  <a:pt x="101171" y="19380"/>
                </a:lnTo>
                <a:lnTo>
                  <a:pt x="101169" y="19379"/>
                </a:lnTo>
                <a:lnTo>
                  <a:pt x="101163" y="19379"/>
                </a:lnTo>
                <a:lnTo>
                  <a:pt x="101154" y="19381"/>
                </a:lnTo>
                <a:lnTo>
                  <a:pt x="101153" y="19382"/>
                </a:lnTo>
                <a:lnTo>
                  <a:pt x="101147" y="19383"/>
                </a:lnTo>
                <a:lnTo>
                  <a:pt x="101146" y="19383"/>
                </a:lnTo>
                <a:lnTo>
                  <a:pt x="101144" y="19382"/>
                </a:lnTo>
                <a:lnTo>
                  <a:pt x="101141" y="19379"/>
                </a:lnTo>
                <a:lnTo>
                  <a:pt x="101138" y="19377"/>
                </a:lnTo>
                <a:lnTo>
                  <a:pt x="101135" y="19374"/>
                </a:lnTo>
                <a:lnTo>
                  <a:pt x="101133" y="19371"/>
                </a:lnTo>
                <a:lnTo>
                  <a:pt x="101131" y="19365"/>
                </a:lnTo>
                <a:lnTo>
                  <a:pt x="101131" y="19364"/>
                </a:lnTo>
                <a:lnTo>
                  <a:pt x="101131" y="19362"/>
                </a:lnTo>
                <a:lnTo>
                  <a:pt x="101131" y="19362"/>
                </a:lnTo>
                <a:lnTo>
                  <a:pt x="101131" y="19357"/>
                </a:lnTo>
                <a:lnTo>
                  <a:pt x="101131" y="19351"/>
                </a:lnTo>
                <a:lnTo>
                  <a:pt x="101130" y="19349"/>
                </a:lnTo>
                <a:lnTo>
                  <a:pt x="101130" y="19348"/>
                </a:lnTo>
                <a:lnTo>
                  <a:pt x="101130" y="19346"/>
                </a:lnTo>
                <a:lnTo>
                  <a:pt x="101126" y="19341"/>
                </a:lnTo>
                <a:lnTo>
                  <a:pt x="101122" y="19338"/>
                </a:lnTo>
                <a:lnTo>
                  <a:pt x="101122" y="19338"/>
                </a:lnTo>
                <a:lnTo>
                  <a:pt x="101117" y="19334"/>
                </a:lnTo>
                <a:lnTo>
                  <a:pt x="101112" y="19328"/>
                </a:lnTo>
                <a:lnTo>
                  <a:pt x="101111" y="19326"/>
                </a:lnTo>
                <a:lnTo>
                  <a:pt x="101108" y="19322"/>
                </a:lnTo>
                <a:lnTo>
                  <a:pt x="101105" y="19321"/>
                </a:lnTo>
                <a:lnTo>
                  <a:pt x="101100" y="19316"/>
                </a:lnTo>
                <a:lnTo>
                  <a:pt x="101095" y="19313"/>
                </a:lnTo>
                <a:lnTo>
                  <a:pt x="101092" y="19311"/>
                </a:lnTo>
                <a:lnTo>
                  <a:pt x="101089" y="19308"/>
                </a:lnTo>
                <a:lnTo>
                  <a:pt x="101084" y="19306"/>
                </a:lnTo>
                <a:lnTo>
                  <a:pt x="101072" y="19304"/>
                </a:lnTo>
                <a:lnTo>
                  <a:pt x="101066" y="19303"/>
                </a:lnTo>
                <a:lnTo>
                  <a:pt x="101064" y="19301"/>
                </a:lnTo>
                <a:lnTo>
                  <a:pt x="101063" y="19299"/>
                </a:lnTo>
                <a:lnTo>
                  <a:pt x="101060" y="19293"/>
                </a:lnTo>
                <a:lnTo>
                  <a:pt x="101059" y="19290"/>
                </a:lnTo>
                <a:lnTo>
                  <a:pt x="101058" y="19288"/>
                </a:lnTo>
                <a:lnTo>
                  <a:pt x="101056" y="19285"/>
                </a:lnTo>
                <a:lnTo>
                  <a:pt x="101054" y="19281"/>
                </a:lnTo>
                <a:lnTo>
                  <a:pt x="101049" y="19278"/>
                </a:lnTo>
                <a:lnTo>
                  <a:pt x="101044" y="19278"/>
                </a:lnTo>
                <a:lnTo>
                  <a:pt x="101041" y="19278"/>
                </a:lnTo>
                <a:lnTo>
                  <a:pt x="101040" y="19278"/>
                </a:lnTo>
                <a:lnTo>
                  <a:pt x="101036" y="19278"/>
                </a:lnTo>
                <a:lnTo>
                  <a:pt x="101033" y="19278"/>
                </a:lnTo>
                <a:lnTo>
                  <a:pt x="101026" y="19280"/>
                </a:lnTo>
                <a:lnTo>
                  <a:pt x="101025" y="19282"/>
                </a:lnTo>
                <a:lnTo>
                  <a:pt x="101025" y="19286"/>
                </a:lnTo>
                <a:lnTo>
                  <a:pt x="101025" y="19286"/>
                </a:lnTo>
                <a:lnTo>
                  <a:pt x="101025" y="19291"/>
                </a:lnTo>
                <a:lnTo>
                  <a:pt x="101021" y="19298"/>
                </a:lnTo>
                <a:lnTo>
                  <a:pt x="101020" y="19301"/>
                </a:lnTo>
                <a:lnTo>
                  <a:pt x="101017" y="19303"/>
                </a:lnTo>
                <a:lnTo>
                  <a:pt x="101014" y="19304"/>
                </a:lnTo>
                <a:lnTo>
                  <a:pt x="101012" y="19304"/>
                </a:lnTo>
                <a:lnTo>
                  <a:pt x="101008" y="19304"/>
                </a:lnTo>
                <a:lnTo>
                  <a:pt x="101007" y="19306"/>
                </a:lnTo>
                <a:lnTo>
                  <a:pt x="101007" y="19308"/>
                </a:lnTo>
                <a:lnTo>
                  <a:pt x="101007" y="19309"/>
                </a:lnTo>
                <a:lnTo>
                  <a:pt x="101002" y="19313"/>
                </a:lnTo>
                <a:lnTo>
                  <a:pt x="101001" y="19313"/>
                </a:lnTo>
                <a:lnTo>
                  <a:pt x="100997" y="19314"/>
                </a:lnTo>
                <a:lnTo>
                  <a:pt x="100989" y="19315"/>
                </a:lnTo>
                <a:lnTo>
                  <a:pt x="100989" y="19316"/>
                </a:lnTo>
                <a:lnTo>
                  <a:pt x="100988" y="19318"/>
                </a:lnTo>
                <a:lnTo>
                  <a:pt x="100985" y="19322"/>
                </a:lnTo>
                <a:lnTo>
                  <a:pt x="100981" y="19324"/>
                </a:lnTo>
                <a:lnTo>
                  <a:pt x="100979" y="19324"/>
                </a:lnTo>
                <a:lnTo>
                  <a:pt x="100973" y="19324"/>
                </a:lnTo>
                <a:lnTo>
                  <a:pt x="100971" y="19322"/>
                </a:lnTo>
                <a:lnTo>
                  <a:pt x="100970" y="19322"/>
                </a:lnTo>
                <a:lnTo>
                  <a:pt x="100966" y="19322"/>
                </a:lnTo>
                <a:lnTo>
                  <a:pt x="100965" y="19322"/>
                </a:lnTo>
                <a:lnTo>
                  <a:pt x="100964" y="19322"/>
                </a:lnTo>
                <a:lnTo>
                  <a:pt x="100958" y="19322"/>
                </a:lnTo>
                <a:lnTo>
                  <a:pt x="100953" y="19320"/>
                </a:lnTo>
                <a:lnTo>
                  <a:pt x="100951" y="19319"/>
                </a:lnTo>
                <a:lnTo>
                  <a:pt x="100949" y="19317"/>
                </a:lnTo>
                <a:lnTo>
                  <a:pt x="100943" y="19316"/>
                </a:lnTo>
                <a:lnTo>
                  <a:pt x="100941" y="19316"/>
                </a:lnTo>
                <a:lnTo>
                  <a:pt x="100940" y="19316"/>
                </a:lnTo>
                <a:lnTo>
                  <a:pt x="100937" y="19315"/>
                </a:lnTo>
                <a:lnTo>
                  <a:pt x="100930" y="19313"/>
                </a:lnTo>
                <a:lnTo>
                  <a:pt x="100929" y="19312"/>
                </a:lnTo>
                <a:lnTo>
                  <a:pt x="100927" y="19310"/>
                </a:lnTo>
                <a:lnTo>
                  <a:pt x="100921" y="19301"/>
                </a:lnTo>
                <a:lnTo>
                  <a:pt x="100920" y="19300"/>
                </a:lnTo>
                <a:lnTo>
                  <a:pt x="100920" y="19295"/>
                </a:lnTo>
                <a:lnTo>
                  <a:pt x="100920" y="19293"/>
                </a:lnTo>
                <a:lnTo>
                  <a:pt x="100920" y="19289"/>
                </a:lnTo>
                <a:lnTo>
                  <a:pt x="100918" y="19285"/>
                </a:lnTo>
                <a:lnTo>
                  <a:pt x="100914" y="19280"/>
                </a:lnTo>
                <a:lnTo>
                  <a:pt x="100908" y="19278"/>
                </a:lnTo>
                <a:lnTo>
                  <a:pt x="100905" y="19278"/>
                </a:lnTo>
                <a:lnTo>
                  <a:pt x="100902" y="19278"/>
                </a:lnTo>
                <a:lnTo>
                  <a:pt x="100898" y="19278"/>
                </a:lnTo>
                <a:lnTo>
                  <a:pt x="100897" y="19278"/>
                </a:lnTo>
                <a:lnTo>
                  <a:pt x="100891" y="19276"/>
                </a:lnTo>
                <a:lnTo>
                  <a:pt x="100887" y="19270"/>
                </a:lnTo>
                <a:lnTo>
                  <a:pt x="100886" y="19269"/>
                </a:lnTo>
                <a:lnTo>
                  <a:pt x="100885" y="19266"/>
                </a:lnTo>
                <a:lnTo>
                  <a:pt x="100879" y="19263"/>
                </a:lnTo>
                <a:lnTo>
                  <a:pt x="100878" y="19263"/>
                </a:lnTo>
                <a:lnTo>
                  <a:pt x="100874" y="19261"/>
                </a:lnTo>
                <a:lnTo>
                  <a:pt x="100871" y="19254"/>
                </a:lnTo>
                <a:lnTo>
                  <a:pt x="100869" y="19252"/>
                </a:lnTo>
                <a:lnTo>
                  <a:pt x="100867" y="19250"/>
                </a:lnTo>
                <a:lnTo>
                  <a:pt x="100860" y="19243"/>
                </a:lnTo>
                <a:lnTo>
                  <a:pt x="100859" y="19239"/>
                </a:lnTo>
                <a:lnTo>
                  <a:pt x="100858" y="19236"/>
                </a:lnTo>
                <a:lnTo>
                  <a:pt x="100857" y="19233"/>
                </a:lnTo>
                <a:lnTo>
                  <a:pt x="100854" y="19230"/>
                </a:lnTo>
                <a:lnTo>
                  <a:pt x="100849" y="19228"/>
                </a:lnTo>
                <a:lnTo>
                  <a:pt x="100844" y="19228"/>
                </a:lnTo>
                <a:lnTo>
                  <a:pt x="100840" y="19230"/>
                </a:lnTo>
                <a:lnTo>
                  <a:pt x="100840" y="19230"/>
                </a:lnTo>
                <a:lnTo>
                  <a:pt x="100839" y="19231"/>
                </a:lnTo>
                <a:lnTo>
                  <a:pt x="100831" y="19235"/>
                </a:lnTo>
                <a:lnTo>
                  <a:pt x="100828" y="19235"/>
                </a:lnTo>
                <a:lnTo>
                  <a:pt x="100823" y="19234"/>
                </a:lnTo>
                <a:lnTo>
                  <a:pt x="100818" y="19227"/>
                </a:lnTo>
                <a:lnTo>
                  <a:pt x="100814" y="19219"/>
                </a:lnTo>
                <a:lnTo>
                  <a:pt x="100814" y="19218"/>
                </a:lnTo>
                <a:lnTo>
                  <a:pt x="100813" y="19214"/>
                </a:lnTo>
                <a:lnTo>
                  <a:pt x="100813" y="19213"/>
                </a:lnTo>
                <a:lnTo>
                  <a:pt x="100811" y="19208"/>
                </a:lnTo>
                <a:lnTo>
                  <a:pt x="100801" y="19199"/>
                </a:lnTo>
                <a:lnTo>
                  <a:pt x="100795" y="19198"/>
                </a:lnTo>
                <a:lnTo>
                  <a:pt x="100791" y="19198"/>
                </a:lnTo>
                <a:lnTo>
                  <a:pt x="100788" y="19198"/>
                </a:lnTo>
                <a:lnTo>
                  <a:pt x="100779" y="19195"/>
                </a:lnTo>
                <a:lnTo>
                  <a:pt x="100774" y="19193"/>
                </a:lnTo>
                <a:lnTo>
                  <a:pt x="100772" y="19191"/>
                </a:lnTo>
                <a:lnTo>
                  <a:pt x="100771" y="19191"/>
                </a:lnTo>
                <a:lnTo>
                  <a:pt x="100769" y="19190"/>
                </a:lnTo>
                <a:lnTo>
                  <a:pt x="100763" y="19187"/>
                </a:lnTo>
                <a:lnTo>
                  <a:pt x="100762" y="19186"/>
                </a:lnTo>
                <a:lnTo>
                  <a:pt x="100762" y="19186"/>
                </a:lnTo>
                <a:lnTo>
                  <a:pt x="100761" y="19186"/>
                </a:lnTo>
                <a:lnTo>
                  <a:pt x="100757" y="19183"/>
                </a:lnTo>
                <a:lnTo>
                  <a:pt x="100755" y="19179"/>
                </a:lnTo>
                <a:lnTo>
                  <a:pt x="100753" y="19175"/>
                </a:lnTo>
                <a:lnTo>
                  <a:pt x="100751" y="19168"/>
                </a:lnTo>
                <a:lnTo>
                  <a:pt x="100751" y="19160"/>
                </a:lnTo>
                <a:lnTo>
                  <a:pt x="100750" y="19158"/>
                </a:lnTo>
                <a:lnTo>
                  <a:pt x="100749" y="19155"/>
                </a:lnTo>
                <a:lnTo>
                  <a:pt x="100749" y="19153"/>
                </a:lnTo>
                <a:lnTo>
                  <a:pt x="100749" y="19151"/>
                </a:lnTo>
                <a:lnTo>
                  <a:pt x="100748" y="19147"/>
                </a:lnTo>
                <a:lnTo>
                  <a:pt x="100742" y="19143"/>
                </a:lnTo>
                <a:lnTo>
                  <a:pt x="100741" y="19143"/>
                </a:lnTo>
                <a:lnTo>
                  <a:pt x="100740" y="19143"/>
                </a:lnTo>
                <a:lnTo>
                  <a:pt x="100730" y="19140"/>
                </a:lnTo>
                <a:lnTo>
                  <a:pt x="100726" y="19137"/>
                </a:lnTo>
                <a:lnTo>
                  <a:pt x="100725" y="19136"/>
                </a:lnTo>
                <a:lnTo>
                  <a:pt x="100722" y="19134"/>
                </a:lnTo>
                <a:lnTo>
                  <a:pt x="100714" y="19129"/>
                </a:lnTo>
                <a:lnTo>
                  <a:pt x="100709" y="19126"/>
                </a:lnTo>
                <a:lnTo>
                  <a:pt x="100703" y="19125"/>
                </a:lnTo>
                <a:lnTo>
                  <a:pt x="100702" y="19125"/>
                </a:lnTo>
                <a:lnTo>
                  <a:pt x="100696" y="19123"/>
                </a:lnTo>
                <a:lnTo>
                  <a:pt x="100691" y="19121"/>
                </a:lnTo>
                <a:lnTo>
                  <a:pt x="100687" y="19119"/>
                </a:lnTo>
                <a:lnTo>
                  <a:pt x="100682" y="19114"/>
                </a:lnTo>
                <a:lnTo>
                  <a:pt x="100675" y="19105"/>
                </a:lnTo>
                <a:lnTo>
                  <a:pt x="100671" y="19100"/>
                </a:lnTo>
                <a:lnTo>
                  <a:pt x="100670" y="19098"/>
                </a:lnTo>
                <a:lnTo>
                  <a:pt x="100668" y="19094"/>
                </a:lnTo>
                <a:lnTo>
                  <a:pt x="100660" y="19088"/>
                </a:lnTo>
                <a:lnTo>
                  <a:pt x="100658" y="19086"/>
                </a:lnTo>
                <a:lnTo>
                  <a:pt x="100651" y="19084"/>
                </a:lnTo>
                <a:lnTo>
                  <a:pt x="100650" y="19083"/>
                </a:lnTo>
                <a:lnTo>
                  <a:pt x="100642" y="19079"/>
                </a:lnTo>
                <a:lnTo>
                  <a:pt x="100637" y="19076"/>
                </a:lnTo>
                <a:lnTo>
                  <a:pt x="100636" y="19073"/>
                </a:lnTo>
                <a:lnTo>
                  <a:pt x="100633" y="19068"/>
                </a:lnTo>
                <a:lnTo>
                  <a:pt x="100632" y="19066"/>
                </a:lnTo>
                <a:lnTo>
                  <a:pt x="100631" y="19065"/>
                </a:lnTo>
                <a:lnTo>
                  <a:pt x="100630" y="19061"/>
                </a:lnTo>
                <a:lnTo>
                  <a:pt x="100629" y="19060"/>
                </a:lnTo>
                <a:lnTo>
                  <a:pt x="100626" y="19058"/>
                </a:lnTo>
                <a:lnTo>
                  <a:pt x="100626" y="19057"/>
                </a:lnTo>
                <a:lnTo>
                  <a:pt x="100625" y="19056"/>
                </a:lnTo>
                <a:lnTo>
                  <a:pt x="100625" y="19055"/>
                </a:lnTo>
                <a:lnTo>
                  <a:pt x="100624" y="19054"/>
                </a:lnTo>
                <a:lnTo>
                  <a:pt x="100622" y="19052"/>
                </a:lnTo>
                <a:lnTo>
                  <a:pt x="100617" y="19047"/>
                </a:lnTo>
                <a:lnTo>
                  <a:pt x="100616" y="19046"/>
                </a:lnTo>
                <a:lnTo>
                  <a:pt x="100614" y="19045"/>
                </a:lnTo>
                <a:lnTo>
                  <a:pt x="100611" y="19044"/>
                </a:lnTo>
                <a:lnTo>
                  <a:pt x="100603" y="19042"/>
                </a:lnTo>
                <a:lnTo>
                  <a:pt x="100601" y="19040"/>
                </a:lnTo>
                <a:lnTo>
                  <a:pt x="100601" y="19039"/>
                </a:lnTo>
                <a:lnTo>
                  <a:pt x="100599" y="19038"/>
                </a:lnTo>
                <a:lnTo>
                  <a:pt x="100595" y="19034"/>
                </a:lnTo>
                <a:lnTo>
                  <a:pt x="100593" y="19031"/>
                </a:lnTo>
                <a:lnTo>
                  <a:pt x="100590" y="19027"/>
                </a:lnTo>
                <a:lnTo>
                  <a:pt x="100589" y="19027"/>
                </a:lnTo>
                <a:lnTo>
                  <a:pt x="100589" y="19026"/>
                </a:lnTo>
                <a:lnTo>
                  <a:pt x="100588" y="19024"/>
                </a:lnTo>
                <a:lnTo>
                  <a:pt x="100585" y="19021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79" y="19013"/>
                </a:lnTo>
                <a:lnTo>
                  <a:pt x="100576" y="19012"/>
                </a:lnTo>
                <a:lnTo>
                  <a:pt x="100570" y="19009"/>
                </a:lnTo>
                <a:lnTo>
                  <a:pt x="100567" y="19007"/>
                </a:lnTo>
                <a:lnTo>
                  <a:pt x="100566" y="19006"/>
                </a:lnTo>
                <a:lnTo>
                  <a:pt x="100561" y="19005"/>
                </a:lnTo>
                <a:lnTo>
                  <a:pt x="100561" y="19005"/>
                </a:lnTo>
                <a:lnTo>
                  <a:pt x="100559" y="19002"/>
                </a:lnTo>
                <a:lnTo>
                  <a:pt x="100554" y="18996"/>
                </a:lnTo>
                <a:lnTo>
                  <a:pt x="100552" y="18993"/>
                </a:lnTo>
                <a:lnTo>
                  <a:pt x="100551" y="18990"/>
                </a:lnTo>
                <a:lnTo>
                  <a:pt x="100551" y="18990"/>
                </a:lnTo>
                <a:lnTo>
                  <a:pt x="100550" y="18989"/>
                </a:lnTo>
                <a:lnTo>
                  <a:pt x="100548" y="18985"/>
                </a:lnTo>
                <a:lnTo>
                  <a:pt x="100548" y="18985"/>
                </a:lnTo>
                <a:lnTo>
                  <a:pt x="100545" y="18982"/>
                </a:lnTo>
                <a:lnTo>
                  <a:pt x="100543" y="18981"/>
                </a:lnTo>
                <a:lnTo>
                  <a:pt x="100542" y="18980"/>
                </a:lnTo>
                <a:lnTo>
                  <a:pt x="100540" y="18979"/>
                </a:lnTo>
                <a:lnTo>
                  <a:pt x="100539" y="18977"/>
                </a:lnTo>
                <a:lnTo>
                  <a:pt x="100539" y="18977"/>
                </a:lnTo>
                <a:lnTo>
                  <a:pt x="100538" y="18975"/>
                </a:lnTo>
                <a:lnTo>
                  <a:pt x="100536" y="18973"/>
                </a:lnTo>
                <a:lnTo>
                  <a:pt x="100533" y="18968"/>
                </a:lnTo>
                <a:lnTo>
                  <a:pt x="100531" y="18967"/>
                </a:lnTo>
                <a:lnTo>
                  <a:pt x="100530" y="18966"/>
                </a:lnTo>
                <a:lnTo>
                  <a:pt x="100529" y="18965"/>
                </a:lnTo>
                <a:lnTo>
                  <a:pt x="100525" y="18961"/>
                </a:lnTo>
                <a:lnTo>
                  <a:pt x="100524" y="18960"/>
                </a:lnTo>
                <a:lnTo>
                  <a:pt x="100523" y="18958"/>
                </a:lnTo>
                <a:lnTo>
                  <a:pt x="100523" y="18958"/>
                </a:lnTo>
                <a:lnTo>
                  <a:pt x="100522" y="18957"/>
                </a:lnTo>
                <a:lnTo>
                  <a:pt x="100520" y="18954"/>
                </a:lnTo>
                <a:lnTo>
                  <a:pt x="100520" y="18954"/>
                </a:lnTo>
                <a:lnTo>
                  <a:pt x="100518" y="18953"/>
                </a:lnTo>
                <a:lnTo>
                  <a:pt x="100515" y="18949"/>
                </a:lnTo>
                <a:lnTo>
                  <a:pt x="100514" y="18949"/>
                </a:lnTo>
                <a:lnTo>
                  <a:pt x="100514" y="18949"/>
                </a:lnTo>
                <a:lnTo>
                  <a:pt x="100511" y="18948"/>
                </a:lnTo>
                <a:lnTo>
                  <a:pt x="100507" y="18948"/>
                </a:lnTo>
                <a:lnTo>
                  <a:pt x="100504" y="18947"/>
                </a:lnTo>
                <a:lnTo>
                  <a:pt x="100501" y="18946"/>
                </a:lnTo>
                <a:lnTo>
                  <a:pt x="100500" y="18946"/>
                </a:lnTo>
                <a:lnTo>
                  <a:pt x="100498" y="18945"/>
                </a:lnTo>
                <a:lnTo>
                  <a:pt x="100496" y="18944"/>
                </a:lnTo>
                <a:lnTo>
                  <a:pt x="100494" y="18943"/>
                </a:lnTo>
                <a:lnTo>
                  <a:pt x="100493" y="18942"/>
                </a:lnTo>
                <a:lnTo>
                  <a:pt x="100490" y="18940"/>
                </a:lnTo>
                <a:lnTo>
                  <a:pt x="100489" y="18939"/>
                </a:lnTo>
                <a:lnTo>
                  <a:pt x="100489" y="18939"/>
                </a:lnTo>
                <a:lnTo>
                  <a:pt x="100488" y="18938"/>
                </a:lnTo>
                <a:lnTo>
                  <a:pt x="100487" y="18937"/>
                </a:lnTo>
                <a:lnTo>
                  <a:pt x="100483" y="18935"/>
                </a:lnTo>
                <a:lnTo>
                  <a:pt x="100482" y="18935"/>
                </a:lnTo>
                <a:lnTo>
                  <a:pt x="100480" y="18933"/>
                </a:lnTo>
                <a:lnTo>
                  <a:pt x="100475" y="18930"/>
                </a:lnTo>
                <a:lnTo>
                  <a:pt x="100472" y="18927"/>
                </a:lnTo>
                <a:lnTo>
                  <a:pt x="100470" y="18925"/>
                </a:lnTo>
                <a:lnTo>
                  <a:pt x="100469" y="18921"/>
                </a:lnTo>
                <a:lnTo>
                  <a:pt x="100469" y="18919"/>
                </a:lnTo>
                <a:lnTo>
                  <a:pt x="100469" y="18918"/>
                </a:lnTo>
                <a:lnTo>
                  <a:pt x="100469" y="18914"/>
                </a:lnTo>
                <a:lnTo>
                  <a:pt x="100467" y="18912"/>
                </a:lnTo>
                <a:lnTo>
                  <a:pt x="100465" y="18910"/>
                </a:lnTo>
                <a:lnTo>
                  <a:pt x="100464" y="18909"/>
                </a:lnTo>
                <a:lnTo>
                  <a:pt x="100463" y="18907"/>
                </a:lnTo>
                <a:lnTo>
                  <a:pt x="100462" y="18905"/>
                </a:lnTo>
                <a:lnTo>
                  <a:pt x="100462" y="18904"/>
                </a:lnTo>
                <a:lnTo>
                  <a:pt x="100462" y="18900"/>
                </a:lnTo>
                <a:lnTo>
                  <a:pt x="100461" y="18899"/>
                </a:lnTo>
                <a:lnTo>
                  <a:pt x="100457" y="18899"/>
                </a:lnTo>
                <a:lnTo>
                  <a:pt x="100451" y="18899"/>
                </a:lnTo>
                <a:lnTo>
                  <a:pt x="100451" y="18899"/>
                </a:lnTo>
                <a:lnTo>
                  <a:pt x="100450" y="18899"/>
                </a:lnTo>
                <a:lnTo>
                  <a:pt x="100449" y="18899"/>
                </a:lnTo>
                <a:lnTo>
                  <a:pt x="100448" y="18898"/>
                </a:lnTo>
                <a:lnTo>
                  <a:pt x="100448" y="18898"/>
                </a:lnTo>
                <a:lnTo>
                  <a:pt x="100448" y="18898"/>
                </a:lnTo>
                <a:lnTo>
                  <a:pt x="100445" y="18897"/>
                </a:lnTo>
                <a:lnTo>
                  <a:pt x="100443" y="18897"/>
                </a:lnTo>
                <a:lnTo>
                  <a:pt x="100437" y="18894"/>
                </a:lnTo>
                <a:lnTo>
                  <a:pt x="100436" y="18894"/>
                </a:lnTo>
                <a:lnTo>
                  <a:pt x="100433" y="18894"/>
                </a:lnTo>
                <a:lnTo>
                  <a:pt x="100430" y="18894"/>
                </a:lnTo>
                <a:lnTo>
                  <a:pt x="100424" y="18894"/>
                </a:lnTo>
                <a:lnTo>
                  <a:pt x="100423" y="18894"/>
                </a:lnTo>
                <a:lnTo>
                  <a:pt x="100422" y="18894"/>
                </a:lnTo>
                <a:lnTo>
                  <a:pt x="100420" y="18894"/>
                </a:lnTo>
                <a:lnTo>
                  <a:pt x="100419" y="18894"/>
                </a:lnTo>
                <a:lnTo>
                  <a:pt x="100415" y="18894"/>
                </a:lnTo>
                <a:lnTo>
                  <a:pt x="100412" y="18885"/>
                </a:lnTo>
                <a:lnTo>
                  <a:pt x="100412" y="18883"/>
                </a:lnTo>
                <a:lnTo>
                  <a:pt x="100412" y="18881"/>
                </a:lnTo>
                <a:lnTo>
                  <a:pt x="100412" y="18881"/>
                </a:lnTo>
                <a:lnTo>
                  <a:pt x="100412" y="18875"/>
                </a:lnTo>
                <a:lnTo>
                  <a:pt x="100413" y="18874"/>
                </a:lnTo>
                <a:lnTo>
                  <a:pt x="100414" y="18871"/>
                </a:lnTo>
                <a:lnTo>
                  <a:pt x="100415" y="18870"/>
                </a:lnTo>
                <a:lnTo>
                  <a:pt x="100416" y="18868"/>
                </a:lnTo>
                <a:lnTo>
                  <a:pt x="100418" y="18867"/>
                </a:lnTo>
                <a:lnTo>
                  <a:pt x="100419" y="18866"/>
                </a:lnTo>
                <a:lnTo>
                  <a:pt x="100424" y="18864"/>
                </a:lnTo>
                <a:lnTo>
                  <a:pt x="100424" y="18860"/>
                </a:lnTo>
                <a:lnTo>
                  <a:pt x="100424" y="18860"/>
                </a:lnTo>
                <a:lnTo>
                  <a:pt x="100424" y="18859"/>
                </a:lnTo>
                <a:lnTo>
                  <a:pt x="100421" y="18853"/>
                </a:lnTo>
                <a:lnTo>
                  <a:pt x="100419" y="18852"/>
                </a:lnTo>
                <a:lnTo>
                  <a:pt x="100419" y="18851"/>
                </a:lnTo>
                <a:lnTo>
                  <a:pt x="100417" y="18848"/>
                </a:lnTo>
                <a:lnTo>
                  <a:pt x="100417" y="18845"/>
                </a:lnTo>
                <a:lnTo>
                  <a:pt x="100417" y="18845"/>
                </a:lnTo>
                <a:lnTo>
                  <a:pt x="100418" y="18843"/>
                </a:lnTo>
                <a:lnTo>
                  <a:pt x="100418" y="18842"/>
                </a:lnTo>
                <a:lnTo>
                  <a:pt x="100417" y="18833"/>
                </a:lnTo>
                <a:lnTo>
                  <a:pt x="100416" y="18830"/>
                </a:lnTo>
                <a:lnTo>
                  <a:pt x="100414" y="18827"/>
                </a:lnTo>
                <a:lnTo>
                  <a:pt x="100413" y="18826"/>
                </a:lnTo>
                <a:lnTo>
                  <a:pt x="100410" y="18824"/>
                </a:lnTo>
                <a:lnTo>
                  <a:pt x="100408" y="18824"/>
                </a:lnTo>
                <a:lnTo>
                  <a:pt x="100407" y="18822"/>
                </a:lnTo>
                <a:lnTo>
                  <a:pt x="100402" y="18821"/>
                </a:lnTo>
                <a:lnTo>
                  <a:pt x="100399" y="18820"/>
                </a:lnTo>
                <a:lnTo>
                  <a:pt x="100396" y="18815"/>
                </a:lnTo>
                <a:lnTo>
                  <a:pt x="100396" y="18813"/>
                </a:lnTo>
                <a:lnTo>
                  <a:pt x="100396" y="18812"/>
                </a:lnTo>
                <a:lnTo>
                  <a:pt x="100396" y="18811"/>
                </a:lnTo>
                <a:lnTo>
                  <a:pt x="100396" y="18810"/>
                </a:lnTo>
                <a:lnTo>
                  <a:pt x="100396" y="18806"/>
                </a:lnTo>
                <a:lnTo>
                  <a:pt x="100394" y="18805"/>
                </a:lnTo>
                <a:lnTo>
                  <a:pt x="100392" y="18803"/>
                </a:lnTo>
                <a:lnTo>
                  <a:pt x="100388" y="18801"/>
                </a:lnTo>
                <a:lnTo>
                  <a:pt x="100387" y="18800"/>
                </a:lnTo>
                <a:lnTo>
                  <a:pt x="100386" y="18800"/>
                </a:lnTo>
                <a:lnTo>
                  <a:pt x="100383" y="18796"/>
                </a:lnTo>
                <a:lnTo>
                  <a:pt x="100380" y="18789"/>
                </a:lnTo>
                <a:lnTo>
                  <a:pt x="100380" y="18785"/>
                </a:lnTo>
                <a:lnTo>
                  <a:pt x="100381" y="18784"/>
                </a:lnTo>
                <a:lnTo>
                  <a:pt x="100381" y="18784"/>
                </a:lnTo>
                <a:lnTo>
                  <a:pt x="100381" y="18780"/>
                </a:lnTo>
                <a:lnTo>
                  <a:pt x="100379" y="18777"/>
                </a:lnTo>
                <a:lnTo>
                  <a:pt x="100379" y="18777"/>
                </a:lnTo>
                <a:lnTo>
                  <a:pt x="100379" y="18776"/>
                </a:lnTo>
                <a:lnTo>
                  <a:pt x="100378" y="18775"/>
                </a:lnTo>
                <a:lnTo>
                  <a:pt x="100377" y="18773"/>
                </a:lnTo>
                <a:lnTo>
                  <a:pt x="100377" y="18771"/>
                </a:lnTo>
                <a:lnTo>
                  <a:pt x="100378" y="18770"/>
                </a:lnTo>
                <a:lnTo>
                  <a:pt x="100378" y="18769"/>
                </a:lnTo>
                <a:lnTo>
                  <a:pt x="100378" y="18767"/>
                </a:lnTo>
                <a:lnTo>
                  <a:pt x="100377" y="18766"/>
                </a:lnTo>
                <a:lnTo>
                  <a:pt x="100377" y="18764"/>
                </a:lnTo>
                <a:lnTo>
                  <a:pt x="100376" y="18763"/>
                </a:lnTo>
                <a:lnTo>
                  <a:pt x="100376" y="18761"/>
                </a:lnTo>
                <a:lnTo>
                  <a:pt x="100376" y="18756"/>
                </a:lnTo>
                <a:lnTo>
                  <a:pt x="100377" y="18755"/>
                </a:lnTo>
                <a:lnTo>
                  <a:pt x="100378" y="18754"/>
                </a:lnTo>
                <a:lnTo>
                  <a:pt x="100379" y="18754"/>
                </a:lnTo>
                <a:lnTo>
                  <a:pt x="100382" y="18754"/>
                </a:lnTo>
                <a:lnTo>
                  <a:pt x="100384" y="18751"/>
                </a:lnTo>
                <a:lnTo>
                  <a:pt x="100386" y="18749"/>
                </a:lnTo>
                <a:lnTo>
                  <a:pt x="100386" y="18744"/>
                </a:lnTo>
                <a:lnTo>
                  <a:pt x="100386" y="18742"/>
                </a:lnTo>
                <a:lnTo>
                  <a:pt x="100383" y="18740"/>
                </a:lnTo>
                <a:lnTo>
                  <a:pt x="100383" y="18739"/>
                </a:lnTo>
                <a:lnTo>
                  <a:pt x="100383" y="18738"/>
                </a:lnTo>
                <a:lnTo>
                  <a:pt x="100383" y="18737"/>
                </a:lnTo>
                <a:lnTo>
                  <a:pt x="100383" y="18734"/>
                </a:lnTo>
                <a:lnTo>
                  <a:pt x="100383" y="18733"/>
                </a:lnTo>
                <a:lnTo>
                  <a:pt x="100370" y="18726"/>
                </a:lnTo>
                <a:lnTo>
                  <a:pt x="100367" y="18721"/>
                </a:lnTo>
                <a:lnTo>
                  <a:pt x="100363" y="18715"/>
                </a:lnTo>
                <a:lnTo>
                  <a:pt x="100362" y="18714"/>
                </a:lnTo>
                <a:lnTo>
                  <a:pt x="100360" y="18711"/>
                </a:lnTo>
                <a:lnTo>
                  <a:pt x="100358" y="18705"/>
                </a:lnTo>
                <a:lnTo>
                  <a:pt x="100357" y="18704"/>
                </a:lnTo>
                <a:lnTo>
                  <a:pt x="100353" y="18704"/>
                </a:lnTo>
                <a:lnTo>
                  <a:pt x="100352" y="18704"/>
                </a:lnTo>
                <a:lnTo>
                  <a:pt x="100352" y="18704"/>
                </a:lnTo>
                <a:lnTo>
                  <a:pt x="100348" y="18704"/>
                </a:lnTo>
                <a:lnTo>
                  <a:pt x="100347" y="18704"/>
                </a:lnTo>
                <a:lnTo>
                  <a:pt x="100346" y="18704"/>
                </a:lnTo>
                <a:lnTo>
                  <a:pt x="100341" y="18704"/>
                </a:lnTo>
                <a:lnTo>
                  <a:pt x="100340" y="18702"/>
                </a:lnTo>
                <a:lnTo>
                  <a:pt x="100342" y="18700"/>
                </a:lnTo>
                <a:lnTo>
                  <a:pt x="100343" y="18699"/>
                </a:lnTo>
                <a:lnTo>
                  <a:pt x="100343" y="18698"/>
                </a:lnTo>
                <a:lnTo>
                  <a:pt x="100346" y="18693"/>
                </a:lnTo>
                <a:lnTo>
                  <a:pt x="100346" y="18692"/>
                </a:lnTo>
                <a:lnTo>
                  <a:pt x="100346" y="18691"/>
                </a:lnTo>
                <a:lnTo>
                  <a:pt x="100345" y="18688"/>
                </a:lnTo>
                <a:lnTo>
                  <a:pt x="100343" y="18687"/>
                </a:lnTo>
                <a:lnTo>
                  <a:pt x="100339" y="18685"/>
                </a:lnTo>
                <a:lnTo>
                  <a:pt x="100337" y="18685"/>
                </a:lnTo>
                <a:lnTo>
                  <a:pt x="100337" y="18685"/>
                </a:lnTo>
                <a:lnTo>
                  <a:pt x="100336" y="18685"/>
                </a:lnTo>
                <a:lnTo>
                  <a:pt x="100335" y="18685"/>
                </a:lnTo>
                <a:lnTo>
                  <a:pt x="100332" y="18685"/>
                </a:lnTo>
                <a:lnTo>
                  <a:pt x="100322" y="18682"/>
                </a:lnTo>
                <a:lnTo>
                  <a:pt x="100321" y="18681"/>
                </a:lnTo>
                <a:lnTo>
                  <a:pt x="100320" y="18678"/>
                </a:lnTo>
                <a:lnTo>
                  <a:pt x="100320" y="18676"/>
                </a:lnTo>
                <a:lnTo>
                  <a:pt x="100320" y="18674"/>
                </a:lnTo>
                <a:lnTo>
                  <a:pt x="100321" y="18672"/>
                </a:lnTo>
                <a:lnTo>
                  <a:pt x="100321" y="18671"/>
                </a:lnTo>
                <a:lnTo>
                  <a:pt x="100322" y="18669"/>
                </a:lnTo>
                <a:lnTo>
                  <a:pt x="100321" y="18665"/>
                </a:lnTo>
                <a:lnTo>
                  <a:pt x="100318" y="18663"/>
                </a:lnTo>
                <a:lnTo>
                  <a:pt x="100317" y="18663"/>
                </a:lnTo>
                <a:lnTo>
                  <a:pt x="100308" y="18659"/>
                </a:lnTo>
                <a:lnTo>
                  <a:pt x="100306" y="18658"/>
                </a:lnTo>
                <a:lnTo>
                  <a:pt x="100303" y="18658"/>
                </a:lnTo>
                <a:lnTo>
                  <a:pt x="100301" y="18656"/>
                </a:lnTo>
                <a:lnTo>
                  <a:pt x="100298" y="18654"/>
                </a:lnTo>
                <a:lnTo>
                  <a:pt x="100297" y="18653"/>
                </a:lnTo>
                <a:lnTo>
                  <a:pt x="100295" y="18651"/>
                </a:lnTo>
                <a:lnTo>
                  <a:pt x="100295" y="18651"/>
                </a:lnTo>
                <a:lnTo>
                  <a:pt x="100293" y="18647"/>
                </a:lnTo>
                <a:lnTo>
                  <a:pt x="100285" y="18651"/>
                </a:lnTo>
                <a:lnTo>
                  <a:pt x="100284" y="18651"/>
                </a:lnTo>
                <a:lnTo>
                  <a:pt x="100280" y="18651"/>
                </a:lnTo>
                <a:lnTo>
                  <a:pt x="100277" y="18651"/>
                </a:lnTo>
                <a:lnTo>
                  <a:pt x="100275" y="18650"/>
                </a:lnTo>
                <a:lnTo>
                  <a:pt x="100271" y="18649"/>
                </a:lnTo>
                <a:lnTo>
                  <a:pt x="100266" y="18648"/>
                </a:lnTo>
                <a:lnTo>
                  <a:pt x="100264" y="18646"/>
                </a:lnTo>
                <a:lnTo>
                  <a:pt x="100262" y="18644"/>
                </a:lnTo>
                <a:lnTo>
                  <a:pt x="100261" y="18643"/>
                </a:lnTo>
                <a:lnTo>
                  <a:pt x="100261" y="18641"/>
                </a:lnTo>
                <a:lnTo>
                  <a:pt x="100260" y="18639"/>
                </a:lnTo>
                <a:lnTo>
                  <a:pt x="100259" y="18637"/>
                </a:lnTo>
                <a:lnTo>
                  <a:pt x="100258" y="18634"/>
                </a:lnTo>
                <a:lnTo>
                  <a:pt x="100256" y="18633"/>
                </a:lnTo>
                <a:lnTo>
                  <a:pt x="100255" y="18632"/>
                </a:lnTo>
                <a:lnTo>
                  <a:pt x="100250" y="18631"/>
                </a:lnTo>
                <a:lnTo>
                  <a:pt x="100246" y="18631"/>
                </a:lnTo>
                <a:lnTo>
                  <a:pt x="100243" y="18632"/>
                </a:lnTo>
                <a:lnTo>
                  <a:pt x="100241" y="18632"/>
                </a:lnTo>
                <a:lnTo>
                  <a:pt x="100237" y="18632"/>
                </a:lnTo>
                <a:lnTo>
                  <a:pt x="100235" y="18634"/>
                </a:lnTo>
                <a:lnTo>
                  <a:pt x="100234" y="18637"/>
                </a:lnTo>
                <a:lnTo>
                  <a:pt x="100233" y="18639"/>
                </a:lnTo>
                <a:lnTo>
                  <a:pt x="100232" y="18639"/>
                </a:lnTo>
                <a:lnTo>
                  <a:pt x="100227" y="18642"/>
                </a:lnTo>
                <a:lnTo>
                  <a:pt x="100223" y="18640"/>
                </a:lnTo>
                <a:lnTo>
                  <a:pt x="100220" y="18639"/>
                </a:lnTo>
                <a:lnTo>
                  <a:pt x="100219" y="18638"/>
                </a:lnTo>
                <a:lnTo>
                  <a:pt x="100217" y="18637"/>
                </a:lnTo>
                <a:lnTo>
                  <a:pt x="100215" y="18637"/>
                </a:lnTo>
                <a:lnTo>
                  <a:pt x="100215" y="18636"/>
                </a:lnTo>
                <a:lnTo>
                  <a:pt x="100214" y="18636"/>
                </a:lnTo>
                <a:lnTo>
                  <a:pt x="100212" y="18636"/>
                </a:lnTo>
                <a:lnTo>
                  <a:pt x="100209" y="18633"/>
                </a:lnTo>
                <a:lnTo>
                  <a:pt x="100207" y="18632"/>
                </a:lnTo>
                <a:lnTo>
                  <a:pt x="100206" y="18632"/>
                </a:lnTo>
                <a:lnTo>
                  <a:pt x="100205" y="18632"/>
                </a:lnTo>
                <a:lnTo>
                  <a:pt x="100203" y="18631"/>
                </a:lnTo>
                <a:lnTo>
                  <a:pt x="100202" y="18630"/>
                </a:lnTo>
                <a:lnTo>
                  <a:pt x="100201" y="18629"/>
                </a:lnTo>
                <a:lnTo>
                  <a:pt x="100200" y="18629"/>
                </a:lnTo>
                <a:lnTo>
                  <a:pt x="100197" y="18628"/>
                </a:lnTo>
                <a:lnTo>
                  <a:pt x="100190" y="18630"/>
                </a:lnTo>
                <a:lnTo>
                  <a:pt x="100187" y="18632"/>
                </a:lnTo>
                <a:lnTo>
                  <a:pt x="100187" y="18633"/>
                </a:lnTo>
                <a:lnTo>
                  <a:pt x="100186" y="18633"/>
                </a:lnTo>
                <a:lnTo>
                  <a:pt x="100185" y="18634"/>
                </a:lnTo>
                <a:lnTo>
                  <a:pt x="100184" y="18634"/>
                </a:lnTo>
                <a:lnTo>
                  <a:pt x="100179" y="18636"/>
                </a:lnTo>
                <a:lnTo>
                  <a:pt x="100177" y="18636"/>
                </a:lnTo>
                <a:lnTo>
                  <a:pt x="100174" y="18634"/>
                </a:lnTo>
                <a:lnTo>
                  <a:pt x="100171" y="18632"/>
                </a:lnTo>
                <a:lnTo>
                  <a:pt x="100168" y="18627"/>
                </a:lnTo>
                <a:lnTo>
                  <a:pt x="100168" y="18623"/>
                </a:lnTo>
                <a:lnTo>
                  <a:pt x="100168" y="18623"/>
                </a:lnTo>
                <a:lnTo>
                  <a:pt x="100168" y="18618"/>
                </a:lnTo>
                <a:lnTo>
                  <a:pt x="100168" y="18613"/>
                </a:lnTo>
                <a:lnTo>
                  <a:pt x="100166" y="18611"/>
                </a:lnTo>
                <a:lnTo>
                  <a:pt x="100165" y="18608"/>
                </a:lnTo>
                <a:lnTo>
                  <a:pt x="100161" y="18606"/>
                </a:lnTo>
                <a:lnTo>
                  <a:pt x="100156" y="18604"/>
                </a:lnTo>
                <a:lnTo>
                  <a:pt x="100154" y="18603"/>
                </a:lnTo>
                <a:lnTo>
                  <a:pt x="100148" y="18603"/>
                </a:lnTo>
                <a:lnTo>
                  <a:pt x="100148" y="18604"/>
                </a:lnTo>
                <a:lnTo>
                  <a:pt x="100147" y="18605"/>
                </a:lnTo>
                <a:lnTo>
                  <a:pt x="100147" y="18608"/>
                </a:lnTo>
                <a:lnTo>
                  <a:pt x="100140" y="18610"/>
                </a:lnTo>
                <a:lnTo>
                  <a:pt x="100138" y="18606"/>
                </a:lnTo>
                <a:lnTo>
                  <a:pt x="100137" y="18604"/>
                </a:lnTo>
                <a:lnTo>
                  <a:pt x="100134" y="18601"/>
                </a:lnTo>
                <a:lnTo>
                  <a:pt x="100131" y="18601"/>
                </a:lnTo>
                <a:lnTo>
                  <a:pt x="100130" y="18601"/>
                </a:lnTo>
                <a:lnTo>
                  <a:pt x="100128" y="18602"/>
                </a:lnTo>
                <a:lnTo>
                  <a:pt x="100124" y="18602"/>
                </a:lnTo>
                <a:lnTo>
                  <a:pt x="100119" y="18601"/>
                </a:lnTo>
                <a:lnTo>
                  <a:pt x="100117" y="18599"/>
                </a:lnTo>
                <a:lnTo>
                  <a:pt x="100116" y="18596"/>
                </a:lnTo>
                <a:lnTo>
                  <a:pt x="100115" y="18594"/>
                </a:lnTo>
                <a:lnTo>
                  <a:pt x="100110" y="18590"/>
                </a:lnTo>
                <a:lnTo>
                  <a:pt x="100103" y="18591"/>
                </a:lnTo>
                <a:lnTo>
                  <a:pt x="100100" y="18593"/>
                </a:lnTo>
                <a:lnTo>
                  <a:pt x="100099" y="18594"/>
                </a:lnTo>
                <a:lnTo>
                  <a:pt x="100096" y="18595"/>
                </a:lnTo>
                <a:lnTo>
                  <a:pt x="100092" y="18595"/>
                </a:lnTo>
                <a:lnTo>
                  <a:pt x="100090" y="18594"/>
                </a:lnTo>
                <a:lnTo>
                  <a:pt x="100086" y="18592"/>
                </a:lnTo>
                <a:lnTo>
                  <a:pt x="100082" y="18589"/>
                </a:lnTo>
                <a:lnTo>
                  <a:pt x="100080" y="18587"/>
                </a:lnTo>
                <a:lnTo>
                  <a:pt x="100079" y="18586"/>
                </a:lnTo>
                <a:lnTo>
                  <a:pt x="100076" y="18585"/>
                </a:lnTo>
                <a:lnTo>
                  <a:pt x="100076" y="18583"/>
                </a:lnTo>
                <a:lnTo>
                  <a:pt x="100076" y="18583"/>
                </a:lnTo>
                <a:lnTo>
                  <a:pt x="100076" y="18581"/>
                </a:lnTo>
                <a:lnTo>
                  <a:pt x="100076" y="18578"/>
                </a:lnTo>
                <a:lnTo>
                  <a:pt x="100076" y="18578"/>
                </a:lnTo>
                <a:lnTo>
                  <a:pt x="100076" y="18578"/>
                </a:lnTo>
                <a:lnTo>
                  <a:pt x="100076" y="18577"/>
                </a:lnTo>
                <a:lnTo>
                  <a:pt x="100076" y="18577"/>
                </a:lnTo>
                <a:lnTo>
                  <a:pt x="100078" y="18572"/>
                </a:lnTo>
                <a:lnTo>
                  <a:pt x="100078" y="18570"/>
                </a:lnTo>
                <a:lnTo>
                  <a:pt x="100078" y="18570"/>
                </a:lnTo>
                <a:lnTo>
                  <a:pt x="100078" y="18565"/>
                </a:lnTo>
                <a:lnTo>
                  <a:pt x="100077" y="18564"/>
                </a:lnTo>
                <a:lnTo>
                  <a:pt x="100070" y="18561"/>
                </a:lnTo>
                <a:lnTo>
                  <a:pt x="100068" y="18561"/>
                </a:lnTo>
                <a:lnTo>
                  <a:pt x="100067" y="18564"/>
                </a:lnTo>
                <a:lnTo>
                  <a:pt x="100066" y="18565"/>
                </a:lnTo>
                <a:lnTo>
                  <a:pt x="100066" y="18566"/>
                </a:lnTo>
                <a:lnTo>
                  <a:pt x="100064" y="18570"/>
                </a:lnTo>
                <a:lnTo>
                  <a:pt x="100062" y="18569"/>
                </a:lnTo>
                <a:lnTo>
                  <a:pt x="100054" y="18565"/>
                </a:lnTo>
                <a:lnTo>
                  <a:pt x="100053" y="18564"/>
                </a:lnTo>
                <a:lnTo>
                  <a:pt x="100052" y="18562"/>
                </a:lnTo>
                <a:lnTo>
                  <a:pt x="100052" y="18556"/>
                </a:lnTo>
                <a:lnTo>
                  <a:pt x="100052" y="18554"/>
                </a:lnTo>
                <a:lnTo>
                  <a:pt x="100055" y="18552"/>
                </a:lnTo>
                <a:lnTo>
                  <a:pt x="100055" y="18547"/>
                </a:lnTo>
                <a:lnTo>
                  <a:pt x="100051" y="18547"/>
                </a:lnTo>
                <a:lnTo>
                  <a:pt x="100047" y="18547"/>
                </a:lnTo>
                <a:lnTo>
                  <a:pt x="100047" y="18547"/>
                </a:lnTo>
                <a:lnTo>
                  <a:pt x="100042" y="18547"/>
                </a:lnTo>
                <a:lnTo>
                  <a:pt x="100039" y="18545"/>
                </a:lnTo>
                <a:lnTo>
                  <a:pt x="100039" y="18542"/>
                </a:lnTo>
                <a:lnTo>
                  <a:pt x="100039" y="18540"/>
                </a:lnTo>
                <a:lnTo>
                  <a:pt x="100039" y="18540"/>
                </a:lnTo>
                <a:lnTo>
                  <a:pt x="100038" y="18534"/>
                </a:lnTo>
                <a:lnTo>
                  <a:pt x="100037" y="18533"/>
                </a:lnTo>
                <a:lnTo>
                  <a:pt x="100036" y="18532"/>
                </a:lnTo>
                <a:lnTo>
                  <a:pt x="100035" y="18531"/>
                </a:lnTo>
                <a:lnTo>
                  <a:pt x="100034" y="18531"/>
                </a:lnTo>
                <a:lnTo>
                  <a:pt x="100026" y="18529"/>
                </a:lnTo>
                <a:lnTo>
                  <a:pt x="100024" y="18527"/>
                </a:lnTo>
                <a:lnTo>
                  <a:pt x="100022" y="18525"/>
                </a:lnTo>
                <a:lnTo>
                  <a:pt x="100022" y="18525"/>
                </a:lnTo>
                <a:lnTo>
                  <a:pt x="100014" y="18519"/>
                </a:lnTo>
                <a:lnTo>
                  <a:pt x="100000" y="18512"/>
                </a:lnTo>
                <a:lnTo>
                  <a:pt x="99996" y="18510"/>
                </a:lnTo>
                <a:lnTo>
                  <a:pt x="99996" y="18509"/>
                </a:lnTo>
                <a:lnTo>
                  <a:pt x="99996" y="18509"/>
                </a:lnTo>
                <a:lnTo>
                  <a:pt x="99995" y="18509"/>
                </a:lnTo>
                <a:lnTo>
                  <a:pt x="99995" y="18509"/>
                </a:lnTo>
                <a:lnTo>
                  <a:pt x="99991" y="18506"/>
                </a:lnTo>
                <a:lnTo>
                  <a:pt x="99985" y="18495"/>
                </a:lnTo>
                <a:lnTo>
                  <a:pt x="99984" y="18492"/>
                </a:lnTo>
                <a:lnTo>
                  <a:pt x="99984" y="18491"/>
                </a:lnTo>
                <a:lnTo>
                  <a:pt x="99981" y="18486"/>
                </a:lnTo>
                <a:lnTo>
                  <a:pt x="99975" y="18481"/>
                </a:lnTo>
                <a:lnTo>
                  <a:pt x="99972" y="18481"/>
                </a:lnTo>
                <a:lnTo>
                  <a:pt x="99972" y="18481"/>
                </a:lnTo>
                <a:lnTo>
                  <a:pt x="99967" y="18480"/>
                </a:lnTo>
                <a:lnTo>
                  <a:pt x="99962" y="18478"/>
                </a:lnTo>
                <a:lnTo>
                  <a:pt x="99959" y="18477"/>
                </a:lnTo>
                <a:lnTo>
                  <a:pt x="99957" y="18476"/>
                </a:lnTo>
                <a:lnTo>
                  <a:pt x="99951" y="18472"/>
                </a:lnTo>
                <a:lnTo>
                  <a:pt x="99948" y="18470"/>
                </a:lnTo>
                <a:lnTo>
                  <a:pt x="99948" y="18468"/>
                </a:lnTo>
                <a:lnTo>
                  <a:pt x="99946" y="18464"/>
                </a:lnTo>
                <a:lnTo>
                  <a:pt x="99936" y="18458"/>
                </a:lnTo>
                <a:lnTo>
                  <a:pt x="99932" y="18458"/>
                </a:lnTo>
                <a:lnTo>
                  <a:pt x="99930" y="18457"/>
                </a:lnTo>
                <a:lnTo>
                  <a:pt x="99929" y="18457"/>
                </a:lnTo>
                <a:lnTo>
                  <a:pt x="99926" y="18456"/>
                </a:lnTo>
                <a:lnTo>
                  <a:pt x="99923" y="18453"/>
                </a:lnTo>
                <a:lnTo>
                  <a:pt x="99918" y="18446"/>
                </a:lnTo>
                <a:lnTo>
                  <a:pt x="99918" y="18444"/>
                </a:lnTo>
                <a:lnTo>
                  <a:pt x="99917" y="18442"/>
                </a:lnTo>
                <a:lnTo>
                  <a:pt x="99917" y="18441"/>
                </a:lnTo>
                <a:lnTo>
                  <a:pt x="99916" y="18440"/>
                </a:lnTo>
                <a:lnTo>
                  <a:pt x="99914" y="18439"/>
                </a:lnTo>
                <a:lnTo>
                  <a:pt x="99912" y="18439"/>
                </a:lnTo>
                <a:lnTo>
                  <a:pt x="99907" y="18437"/>
                </a:lnTo>
                <a:lnTo>
                  <a:pt x="99906" y="18432"/>
                </a:lnTo>
                <a:lnTo>
                  <a:pt x="99907" y="18429"/>
                </a:lnTo>
                <a:lnTo>
                  <a:pt x="99907" y="18428"/>
                </a:lnTo>
                <a:lnTo>
                  <a:pt x="99904" y="18425"/>
                </a:lnTo>
                <a:lnTo>
                  <a:pt x="99903" y="18423"/>
                </a:lnTo>
                <a:lnTo>
                  <a:pt x="99903" y="18421"/>
                </a:lnTo>
                <a:lnTo>
                  <a:pt x="99901" y="18419"/>
                </a:lnTo>
                <a:lnTo>
                  <a:pt x="99896" y="18418"/>
                </a:lnTo>
                <a:lnTo>
                  <a:pt x="99894" y="18418"/>
                </a:lnTo>
                <a:lnTo>
                  <a:pt x="99894" y="18418"/>
                </a:lnTo>
                <a:lnTo>
                  <a:pt x="99891" y="18416"/>
                </a:lnTo>
                <a:lnTo>
                  <a:pt x="99887" y="18413"/>
                </a:lnTo>
                <a:lnTo>
                  <a:pt x="99886" y="18409"/>
                </a:lnTo>
                <a:lnTo>
                  <a:pt x="99886" y="18409"/>
                </a:lnTo>
                <a:lnTo>
                  <a:pt x="99886" y="18407"/>
                </a:lnTo>
                <a:lnTo>
                  <a:pt x="99885" y="18405"/>
                </a:lnTo>
                <a:lnTo>
                  <a:pt x="99884" y="18404"/>
                </a:lnTo>
                <a:lnTo>
                  <a:pt x="99881" y="18399"/>
                </a:lnTo>
                <a:lnTo>
                  <a:pt x="99880" y="18398"/>
                </a:lnTo>
                <a:lnTo>
                  <a:pt x="99878" y="18396"/>
                </a:lnTo>
                <a:lnTo>
                  <a:pt x="99877" y="18396"/>
                </a:lnTo>
                <a:lnTo>
                  <a:pt x="99873" y="18393"/>
                </a:lnTo>
                <a:lnTo>
                  <a:pt x="99867" y="18392"/>
                </a:lnTo>
                <a:lnTo>
                  <a:pt x="99866" y="18392"/>
                </a:lnTo>
                <a:lnTo>
                  <a:pt x="99861" y="18392"/>
                </a:lnTo>
                <a:lnTo>
                  <a:pt x="99861" y="18392"/>
                </a:lnTo>
                <a:lnTo>
                  <a:pt x="99861" y="18395"/>
                </a:lnTo>
                <a:lnTo>
                  <a:pt x="99861" y="18395"/>
                </a:lnTo>
                <a:lnTo>
                  <a:pt x="99860" y="18399"/>
                </a:lnTo>
                <a:lnTo>
                  <a:pt x="99859" y="18402"/>
                </a:lnTo>
                <a:lnTo>
                  <a:pt x="99857" y="18405"/>
                </a:lnTo>
                <a:lnTo>
                  <a:pt x="99856" y="18406"/>
                </a:lnTo>
                <a:lnTo>
                  <a:pt x="99853" y="18407"/>
                </a:lnTo>
                <a:lnTo>
                  <a:pt x="99852" y="18407"/>
                </a:lnTo>
                <a:lnTo>
                  <a:pt x="99849" y="18405"/>
                </a:lnTo>
                <a:lnTo>
                  <a:pt x="99846" y="18404"/>
                </a:lnTo>
                <a:lnTo>
                  <a:pt x="99845" y="18403"/>
                </a:lnTo>
                <a:lnTo>
                  <a:pt x="99842" y="18400"/>
                </a:lnTo>
                <a:lnTo>
                  <a:pt x="99842" y="18396"/>
                </a:lnTo>
                <a:lnTo>
                  <a:pt x="99842" y="18394"/>
                </a:lnTo>
                <a:lnTo>
                  <a:pt x="99842" y="18393"/>
                </a:lnTo>
                <a:lnTo>
                  <a:pt x="99842" y="18392"/>
                </a:lnTo>
                <a:lnTo>
                  <a:pt x="99839" y="18389"/>
                </a:lnTo>
                <a:lnTo>
                  <a:pt x="99838" y="18385"/>
                </a:lnTo>
                <a:lnTo>
                  <a:pt x="99837" y="18385"/>
                </a:lnTo>
                <a:lnTo>
                  <a:pt x="99835" y="18385"/>
                </a:lnTo>
                <a:lnTo>
                  <a:pt x="99833" y="18388"/>
                </a:lnTo>
                <a:lnTo>
                  <a:pt x="99833" y="18390"/>
                </a:lnTo>
                <a:lnTo>
                  <a:pt x="99825" y="18392"/>
                </a:lnTo>
                <a:lnTo>
                  <a:pt x="99819" y="18387"/>
                </a:lnTo>
                <a:lnTo>
                  <a:pt x="99817" y="18383"/>
                </a:lnTo>
                <a:lnTo>
                  <a:pt x="99817" y="18383"/>
                </a:lnTo>
                <a:lnTo>
                  <a:pt x="99817" y="18380"/>
                </a:lnTo>
                <a:lnTo>
                  <a:pt x="99817" y="18380"/>
                </a:lnTo>
                <a:lnTo>
                  <a:pt x="99815" y="18378"/>
                </a:lnTo>
                <a:lnTo>
                  <a:pt x="99814" y="18377"/>
                </a:lnTo>
                <a:lnTo>
                  <a:pt x="99814" y="18377"/>
                </a:lnTo>
                <a:lnTo>
                  <a:pt x="99812" y="18374"/>
                </a:lnTo>
                <a:lnTo>
                  <a:pt x="99810" y="18372"/>
                </a:lnTo>
                <a:lnTo>
                  <a:pt x="99810" y="18368"/>
                </a:lnTo>
                <a:lnTo>
                  <a:pt x="99811" y="18364"/>
                </a:lnTo>
                <a:lnTo>
                  <a:pt x="99812" y="18360"/>
                </a:lnTo>
                <a:lnTo>
                  <a:pt x="99812" y="18359"/>
                </a:lnTo>
                <a:lnTo>
                  <a:pt x="99812" y="18355"/>
                </a:lnTo>
                <a:lnTo>
                  <a:pt x="99813" y="18355"/>
                </a:lnTo>
                <a:lnTo>
                  <a:pt x="99815" y="18353"/>
                </a:lnTo>
                <a:lnTo>
                  <a:pt x="99816" y="18352"/>
                </a:lnTo>
                <a:lnTo>
                  <a:pt x="99816" y="18350"/>
                </a:lnTo>
                <a:lnTo>
                  <a:pt x="99822" y="18346"/>
                </a:lnTo>
                <a:lnTo>
                  <a:pt x="99824" y="18343"/>
                </a:lnTo>
                <a:lnTo>
                  <a:pt x="99824" y="18341"/>
                </a:lnTo>
                <a:lnTo>
                  <a:pt x="99823" y="18340"/>
                </a:lnTo>
                <a:lnTo>
                  <a:pt x="99822" y="18338"/>
                </a:lnTo>
                <a:lnTo>
                  <a:pt x="99821" y="18337"/>
                </a:lnTo>
                <a:lnTo>
                  <a:pt x="99819" y="18335"/>
                </a:lnTo>
                <a:lnTo>
                  <a:pt x="99819" y="18334"/>
                </a:lnTo>
                <a:lnTo>
                  <a:pt x="99819" y="18334"/>
                </a:lnTo>
                <a:lnTo>
                  <a:pt x="99817" y="18326"/>
                </a:lnTo>
                <a:lnTo>
                  <a:pt x="99817" y="18324"/>
                </a:lnTo>
                <a:lnTo>
                  <a:pt x="99814" y="18322"/>
                </a:lnTo>
                <a:lnTo>
                  <a:pt x="99812" y="18322"/>
                </a:lnTo>
                <a:lnTo>
                  <a:pt x="99812" y="18321"/>
                </a:lnTo>
                <a:lnTo>
                  <a:pt x="99812" y="18320"/>
                </a:lnTo>
                <a:lnTo>
                  <a:pt x="99810" y="18317"/>
                </a:lnTo>
                <a:lnTo>
                  <a:pt x="99810" y="18313"/>
                </a:lnTo>
                <a:lnTo>
                  <a:pt x="99808" y="18313"/>
                </a:lnTo>
                <a:lnTo>
                  <a:pt x="99807" y="18313"/>
                </a:lnTo>
                <a:lnTo>
                  <a:pt x="99803" y="18313"/>
                </a:lnTo>
                <a:lnTo>
                  <a:pt x="99801" y="18313"/>
                </a:lnTo>
                <a:lnTo>
                  <a:pt x="99796" y="18317"/>
                </a:lnTo>
                <a:lnTo>
                  <a:pt x="99795" y="18317"/>
                </a:lnTo>
                <a:lnTo>
                  <a:pt x="99793" y="18317"/>
                </a:lnTo>
                <a:lnTo>
                  <a:pt x="99791" y="18317"/>
                </a:lnTo>
                <a:lnTo>
                  <a:pt x="99785" y="18315"/>
                </a:lnTo>
                <a:lnTo>
                  <a:pt x="99785" y="18315"/>
                </a:lnTo>
                <a:lnTo>
                  <a:pt x="99783" y="18317"/>
                </a:lnTo>
                <a:lnTo>
                  <a:pt x="99783" y="18319"/>
                </a:lnTo>
                <a:lnTo>
                  <a:pt x="99783" y="18320"/>
                </a:lnTo>
                <a:lnTo>
                  <a:pt x="99782" y="18325"/>
                </a:lnTo>
                <a:lnTo>
                  <a:pt x="99778" y="18327"/>
                </a:lnTo>
                <a:lnTo>
                  <a:pt x="99774" y="18324"/>
                </a:lnTo>
                <a:lnTo>
                  <a:pt x="99773" y="18323"/>
                </a:lnTo>
                <a:lnTo>
                  <a:pt x="99773" y="18321"/>
                </a:lnTo>
                <a:lnTo>
                  <a:pt x="99769" y="18317"/>
                </a:lnTo>
                <a:lnTo>
                  <a:pt x="99766" y="18317"/>
                </a:lnTo>
                <a:lnTo>
                  <a:pt x="99760" y="18318"/>
                </a:lnTo>
                <a:lnTo>
                  <a:pt x="99759" y="18320"/>
                </a:lnTo>
                <a:lnTo>
                  <a:pt x="99758" y="18320"/>
                </a:lnTo>
                <a:lnTo>
                  <a:pt x="99757" y="18321"/>
                </a:lnTo>
                <a:lnTo>
                  <a:pt x="99755" y="18321"/>
                </a:lnTo>
                <a:lnTo>
                  <a:pt x="99749" y="18321"/>
                </a:lnTo>
                <a:lnTo>
                  <a:pt x="99745" y="18317"/>
                </a:lnTo>
                <a:lnTo>
                  <a:pt x="99744" y="18315"/>
                </a:lnTo>
                <a:lnTo>
                  <a:pt x="99744" y="18313"/>
                </a:lnTo>
                <a:lnTo>
                  <a:pt x="99744" y="18313"/>
                </a:lnTo>
                <a:lnTo>
                  <a:pt x="99744" y="18310"/>
                </a:lnTo>
                <a:lnTo>
                  <a:pt x="99744" y="18308"/>
                </a:lnTo>
                <a:lnTo>
                  <a:pt x="99740" y="18306"/>
                </a:lnTo>
                <a:lnTo>
                  <a:pt x="99738" y="18306"/>
                </a:lnTo>
                <a:lnTo>
                  <a:pt x="99733" y="18308"/>
                </a:lnTo>
                <a:lnTo>
                  <a:pt x="99732" y="18308"/>
                </a:lnTo>
                <a:lnTo>
                  <a:pt x="99731" y="18308"/>
                </a:lnTo>
                <a:lnTo>
                  <a:pt x="99729" y="18308"/>
                </a:lnTo>
                <a:lnTo>
                  <a:pt x="99726" y="18308"/>
                </a:lnTo>
                <a:lnTo>
                  <a:pt x="99726" y="18307"/>
                </a:lnTo>
                <a:lnTo>
                  <a:pt x="99725" y="18304"/>
                </a:lnTo>
                <a:lnTo>
                  <a:pt x="99726" y="18302"/>
                </a:lnTo>
                <a:lnTo>
                  <a:pt x="99728" y="18299"/>
                </a:lnTo>
                <a:lnTo>
                  <a:pt x="99729" y="18297"/>
                </a:lnTo>
                <a:lnTo>
                  <a:pt x="99729" y="18296"/>
                </a:lnTo>
                <a:lnTo>
                  <a:pt x="99729" y="18294"/>
                </a:lnTo>
                <a:lnTo>
                  <a:pt x="99726" y="18292"/>
                </a:lnTo>
                <a:lnTo>
                  <a:pt x="99725" y="18291"/>
                </a:lnTo>
                <a:lnTo>
                  <a:pt x="99721" y="18290"/>
                </a:lnTo>
                <a:lnTo>
                  <a:pt x="99720" y="18289"/>
                </a:lnTo>
                <a:lnTo>
                  <a:pt x="99719" y="18289"/>
                </a:lnTo>
                <a:lnTo>
                  <a:pt x="99716" y="18288"/>
                </a:lnTo>
                <a:lnTo>
                  <a:pt x="99716" y="18288"/>
                </a:lnTo>
                <a:lnTo>
                  <a:pt x="99715" y="18286"/>
                </a:lnTo>
                <a:lnTo>
                  <a:pt x="99707" y="18285"/>
                </a:lnTo>
                <a:lnTo>
                  <a:pt x="99703" y="18285"/>
                </a:lnTo>
                <a:lnTo>
                  <a:pt x="99702" y="18284"/>
                </a:lnTo>
                <a:lnTo>
                  <a:pt x="99700" y="18282"/>
                </a:lnTo>
                <a:lnTo>
                  <a:pt x="99697" y="18282"/>
                </a:lnTo>
                <a:lnTo>
                  <a:pt x="99693" y="18282"/>
                </a:lnTo>
                <a:lnTo>
                  <a:pt x="99692" y="18282"/>
                </a:lnTo>
                <a:lnTo>
                  <a:pt x="99690" y="18282"/>
                </a:lnTo>
                <a:lnTo>
                  <a:pt x="99686" y="18282"/>
                </a:lnTo>
                <a:lnTo>
                  <a:pt x="99682" y="18280"/>
                </a:lnTo>
                <a:lnTo>
                  <a:pt x="99682" y="18277"/>
                </a:lnTo>
                <a:lnTo>
                  <a:pt x="99682" y="18277"/>
                </a:lnTo>
                <a:lnTo>
                  <a:pt x="99679" y="18275"/>
                </a:lnTo>
                <a:lnTo>
                  <a:pt x="99677" y="18274"/>
                </a:lnTo>
                <a:lnTo>
                  <a:pt x="99672" y="18273"/>
                </a:lnTo>
                <a:lnTo>
                  <a:pt x="99668" y="18273"/>
                </a:lnTo>
                <a:lnTo>
                  <a:pt x="99667" y="18273"/>
                </a:lnTo>
                <a:lnTo>
                  <a:pt x="99663" y="18273"/>
                </a:lnTo>
                <a:lnTo>
                  <a:pt x="99656" y="18270"/>
                </a:lnTo>
                <a:lnTo>
                  <a:pt x="99652" y="18267"/>
                </a:lnTo>
                <a:lnTo>
                  <a:pt x="99651" y="18266"/>
                </a:lnTo>
                <a:lnTo>
                  <a:pt x="99650" y="18264"/>
                </a:lnTo>
                <a:lnTo>
                  <a:pt x="99647" y="18260"/>
                </a:lnTo>
                <a:lnTo>
                  <a:pt x="99645" y="18258"/>
                </a:lnTo>
                <a:lnTo>
                  <a:pt x="99641" y="18256"/>
                </a:lnTo>
                <a:lnTo>
                  <a:pt x="99635" y="18255"/>
                </a:lnTo>
                <a:lnTo>
                  <a:pt x="99635" y="18255"/>
                </a:lnTo>
                <a:lnTo>
                  <a:pt x="99631" y="18255"/>
                </a:lnTo>
                <a:lnTo>
                  <a:pt x="99630" y="18254"/>
                </a:lnTo>
                <a:lnTo>
                  <a:pt x="99628" y="18251"/>
                </a:lnTo>
                <a:lnTo>
                  <a:pt x="99628" y="18251"/>
                </a:lnTo>
                <a:lnTo>
                  <a:pt x="99626" y="18242"/>
                </a:lnTo>
                <a:lnTo>
                  <a:pt x="99622" y="18242"/>
                </a:lnTo>
                <a:lnTo>
                  <a:pt x="99622" y="18242"/>
                </a:lnTo>
                <a:lnTo>
                  <a:pt x="99619" y="18241"/>
                </a:lnTo>
                <a:lnTo>
                  <a:pt x="99615" y="18240"/>
                </a:lnTo>
                <a:lnTo>
                  <a:pt x="99611" y="18238"/>
                </a:lnTo>
                <a:lnTo>
                  <a:pt x="99610" y="18236"/>
                </a:lnTo>
                <a:lnTo>
                  <a:pt x="99607" y="18233"/>
                </a:lnTo>
                <a:lnTo>
                  <a:pt x="99597" y="18231"/>
                </a:lnTo>
                <a:lnTo>
                  <a:pt x="99596" y="18231"/>
                </a:lnTo>
                <a:lnTo>
                  <a:pt x="99592" y="18233"/>
                </a:lnTo>
                <a:lnTo>
                  <a:pt x="99588" y="18234"/>
                </a:lnTo>
                <a:lnTo>
                  <a:pt x="99586" y="18234"/>
                </a:lnTo>
                <a:lnTo>
                  <a:pt x="99583" y="18234"/>
                </a:lnTo>
                <a:lnTo>
                  <a:pt x="99576" y="18230"/>
                </a:lnTo>
                <a:lnTo>
                  <a:pt x="99572" y="18228"/>
                </a:lnTo>
                <a:lnTo>
                  <a:pt x="99570" y="18223"/>
                </a:lnTo>
                <a:lnTo>
                  <a:pt x="99569" y="18221"/>
                </a:lnTo>
                <a:lnTo>
                  <a:pt x="99568" y="18219"/>
                </a:lnTo>
                <a:lnTo>
                  <a:pt x="99566" y="18216"/>
                </a:lnTo>
                <a:lnTo>
                  <a:pt x="99565" y="18215"/>
                </a:lnTo>
                <a:lnTo>
                  <a:pt x="99562" y="18213"/>
                </a:lnTo>
                <a:lnTo>
                  <a:pt x="99561" y="18210"/>
                </a:lnTo>
                <a:lnTo>
                  <a:pt x="99561" y="18209"/>
                </a:lnTo>
                <a:lnTo>
                  <a:pt x="99560" y="18205"/>
                </a:lnTo>
                <a:lnTo>
                  <a:pt x="99553" y="18204"/>
                </a:lnTo>
                <a:lnTo>
                  <a:pt x="99551" y="18204"/>
                </a:lnTo>
                <a:lnTo>
                  <a:pt x="99549" y="18205"/>
                </a:lnTo>
                <a:lnTo>
                  <a:pt x="99546" y="18206"/>
                </a:lnTo>
                <a:lnTo>
                  <a:pt x="99540" y="18209"/>
                </a:lnTo>
                <a:lnTo>
                  <a:pt x="99537" y="18209"/>
                </a:lnTo>
                <a:lnTo>
                  <a:pt x="99534" y="18209"/>
                </a:lnTo>
                <a:lnTo>
                  <a:pt x="99527" y="18207"/>
                </a:lnTo>
                <a:lnTo>
                  <a:pt x="99524" y="18203"/>
                </a:lnTo>
                <a:lnTo>
                  <a:pt x="99523" y="18201"/>
                </a:lnTo>
                <a:lnTo>
                  <a:pt x="99521" y="18198"/>
                </a:lnTo>
                <a:lnTo>
                  <a:pt x="99516" y="18193"/>
                </a:lnTo>
                <a:lnTo>
                  <a:pt x="99514" y="18192"/>
                </a:lnTo>
                <a:lnTo>
                  <a:pt x="99513" y="18190"/>
                </a:lnTo>
                <a:lnTo>
                  <a:pt x="99513" y="18190"/>
                </a:lnTo>
                <a:lnTo>
                  <a:pt x="99510" y="18186"/>
                </a:lnTo>
                <a:lnTo>
                  <a:pt x="99507" y="18186"/>
                </a:lnTo>
                <a:lnTo>
                  <a:pt x="99504" y="18186"/>
                </a:lnTo>
                <a:lnTo>
                  <a:pt x="99500" y="18185"/>
                </a:lnTo>
                <a:lnTo>
                  <a:pt x="99496" y="18181"/>
                </a:lnTo>
                <a:lnTo>
                  <a:pt x="99496" y="18175"/>
                </a:lnTo>
                <a:lnTo>
                  <a:pt x="99500" y="18173"/>
                </a:lnTo>
                <a:lnTo>
                  <a:pt x="99501" y="18172"/>
                </a:lnTo>
                <a:lnTo>
                  <a:pt x="99505" y="18172"/>
                </a:lnTo>
                <a:lnTo>
                  <a:pt x="99506" y="18165"/>
                </a:lnTo>
                <a:lnTo>
                  <a:pt x="99499" y="18162"/>
                </a:lnTo>
                <a:lnTo>
                  <a:pt x="99498" y="18162"/>
                </a:lnTo>
                <a:lnTo>
                  <a:pt x="99491" y="18162"/>
                </a:lnTo>
                <a:lnTo>
                  <a:pt x="99484" y="18162"/>
                </a:lnTo>
                <a:lnTo>
                  <a:pt x="99483" y="18163"/>
                </a:lnTo>
                <a:lnTo>
                  <a:pt x="99481" y="18164"/>
                </a:lnTo>
                <a:lnTo>
                  <a:pt x="99472" y="18164"/>
                </a:lnTo>
                <a:lnTo>
                  <a:pt x="99472" y="18164"/>
                </a:lnTo>
                <a:lnTo>
                  <a:pt x="99465" y="18160"/>
                </a:lnTo>
                <a:lnTo>
                  <a:pt x="99465" y="18156"/>
                </a:lnTo>
                <a:lnTo>
                  <a:pt x="99467" y="18151"/>
                </a:lnTo>
                <a:lnTo>
                  <a:pt x="99471" y="18142"/>
                </a:lnTo>
                <a:lnTo>
                  <a:pt x="99469" y="18132"/>
                </a:lnTo>
                <a:lnTo>
                  <a:pt x="99467" y="18130"/>
                </a:lnTo>
                <a:lnTo>
                  <a:pt x="99462" y="18129"/>
                </a:lnTo>
                <a:lnTo>
                  <a:pt x="99454" y="18129"/>
                </a:lnTo>
                <a:lnTo>
                  <a:pt x="99450" y="18131"/>
                </a:lnTo>
                <a:lnTo>
                  <a:pt x="99446" y="18132"/>
                </a:lnTo>
                <a:lnTo>
                  <a:pt x="99442" y="18132"/>
                </a:lnTo>
                <a:lnTo>
                  <a:pt x="99434" y="18130"/>
                </a:lnTo>
                <a:lnTo>
                  <a:pt x="99428" y="18126"/>
                </a:lnTo>
                <a:lnTo>
                  <a:pt x="99428" y="18123"/>
                </a:lnTo>
                <a:lnTo>
                  <a:pt x="99428" y="18123"/>
                </a:lnTo>
                <a:lnTo>
                  <a:pt x="99425" y="18119"/>
                </a:lnTo>
                <a:lnTo>
                  <a:pt x="99423" y="18118"/>
                </a:lnTo>
                <a:lnTo>
                  <a:pt x="99414" y="18120"/>
                </a:lnTo>
                <a:lnTo>
                  <a:pt x="99411" y="18123"/>
                </a:lnTo>
                <a:lnTo>
                  <a:pt x="99408" y="18125"/>
                </a:lnTo>
                <a:lnTo>
                  <a:pt x="99406" y="18130"/>
                </a:lnTo>
                <a:lnTo>
                  <a:pt x="99405" y="18134"/>
                </a:lnTo>
                <a:lnTo>
                  <a:pt x="99402" y="18135"/>
                </a:lnTo>
                <a:lnTo>
                  <a:pt x="99400" y="18137"/>
                </a:lnTo>
                <a:lnTo>
                  <a:pt x="99388" y="18135"/>
                </a:lnTo>
                <a:lnTo>
                  <a:pt x="99386" y="18134"/>
                </a:lnTo>
                <a:lnTo>
                  <a:pt x="99384" y="18132"/>
                </a:lnTo>
                <a:lnTo>
                  <a:pt x="99382" y="18132"/>
                </a:lnTo>
                <a:lnTo>
                  <a:pt x="99375" y="18132"/>
                </a:lnTo>
                <a:lnTo>
                  <a:pt x="99372" y="18132"/>
                </a:lnTo>
                <a:lnTo>
                  <a:pt x="99368" y="18128"/>
                </a:lnTo>
                <a:lnTo>
                  <a:pt x="99368" y="18126"/>
                </a:lnTo>
                <a:lnTo>
                  <a:pt x="99368" y="18120"/>
                </a:lnTo>
                <a:lnTo>
                  <a:pt x="99368" y="18109"/>
                </a:lnTo>
                <a:lnTo>
                  <a:pt x="99368" y="18108"/>
                </a:lnTo>
                <a:lnTo>
                  <a:pt x="99369" y="18105"/>
                </a:lnTo>
                <a:lnTo>
                  <a:pt x="99370" y="18103"/>
                </a:lnTo>
                <a:lnTo>
                  <a:pt x="99370" y="18102"/>
                </a:lnTo>
                <a:lnTo>
                  <a:pt x="99371" y="18100"/>
                </a:lnTo>
                <a:lnTo>
                  <a:pt x="99371" y="18097"/>
                </a:lnTo>
                <a:lnTo>
                  <a:pt x="99367" y="18092"/>
                </a:lnTo>
                <a:lnTo>
                  <a:pt x="99366" y="18092"/>
                </a:lnTo>
                <a:lnTo>
                  <a:pt x="99364" y="18091"/>
                </a:lnTo>
                <a:lnTo>
                  <a:pt x="99363" y="18091"/>
                </a:lnTo>
                <a:lnTo>
                  <a:pt x="99358" y="18090"/>
                </a:lnTo>
                <a:lnTo>
                  <a:pt x="99355" y="18087"/>
                </a:lnTo>
                <a:lnTo>
                  <a:pt x="99354" y="18085"/>
                </a:lnTo>
                <a:lnTo>
                  <a:pt x="99354" y="18085"/>
                </a:lnTo>
                <a:lnTo>
                  <a:pt x="99354" y="18082"/>
                </a:lnTo>
                <a:lnTo>
                  <a:pt x="99353" y="18080"/>
                </a:lnTo>
                <a:lnTo>
                  <a:pt x="99348" y="18080"/>
                </a:lnTo>
                <a:lnTo>
                  <a:pt x="99346" y="18080"/>
                </a:lnTo>
                <a:lnTo>
                  <a:pt x="99342" y="18081"/>
                </a:lnTo>
                <a:lnTo>
                  <a:pt x="99336" y="18084"/>
                </a:lnTo>
                <a:lnTo>
                  <a:pt x="99335" y="18084"/>
                </a:lnTo>
                <a:lnTo>
                  <a:pt x="99334" y="18084"/>
                </a:lnTo>
                <a:lnTo>
                  <a:pt x="99333" y="18084"/>
                </a:lnTo>
                <a:lnTo>
                  <a:pt x="99324" y="18083"/>
                </a:lnTo>
                <a:lnTo>
                  <a:pt x="99320" y="18083"/>
                </a:lnTo>
                <a:lnTo>
                  <a:pt x="99316" y="18083"/>
                </a:lnTo>
                <a:lnTo>
                  <a:pt x="99309" y="18080"/>
                </a:lnTo>
                <a:lnTo>
                  <a:pt x="99307" y="18077"/>
                </a:lnTo>
                <a:lnTo>
                  <a:pt x="99306" y="18075"/>
                </a:lnTo>
                <a:lnTo>
                  <a:pt x="99306" y="18073"/>
                </a:lnTo>
                <a:lnTo>
                  <a:pt x="99304" y="18069"/>
                </a:lnTo>
                <a:lnTo>
                  <a:pt x="99303" y="18066"/>
                </a:lnTo>
                <a:lnTo>
                  <a:pt x="99300" y="18063"/>
                </a:lnTo>
                <a:lnTo>
                  <a:pt x="99299" y="18062"/>
                </a:lnTo>
                <a:lnTo>
                  <a:pt x="99295" y="18061"/>
                </a:lnTo>
                <a:lnTo>
                  <a:pt x="99294" y="18061"/>
                </a:lnTo>
                <a:lnTo>
                  <a:pt x="99291" y="18060"/>
                </a:lnTo>
                <a:lnTo>
                  <a:pt x="99286" y="18060"/>
                </a:lnTo>
                <a:lnTo>
                  <a:pt x="99283" y="18059"/>
                </a:lnTo>
                <a:lnTo>
                  <a:pt x="99281" y="18056"/>
                </a:lnTo>
                <a:lnTo>
                  <a:pt x="99281" y="18050"/>
                </a:lnTo>
                <a:lnTo>
                  <a:pt x="99282" y="18049"/>
                </a:lnTo>
                <a:lnTo>
                  <a:pt x="99283" y="18047"/>
                </a:lnTo>
                <a:lnTo>
                  <a:pt x="99284" y="18047"/>
                </a:lnTo>
                <a:lnTo>
                  <a:pt x="99286" y="18045"/>
                </a:lnTo>
                <a:lnTo>
                  <a:pt x="99286" y="18044"/>
                </a:lnTo>
                <a:lnTo>
                  <a:pt x="99286" y="18040"/>
                </a:lnTo>
                <a:lnTo>
                  <a:pt x="99285" y="18039"/>
                </a:lnTo>
                <a:lnTo>
                  <a:pt x="99285" y="18038"/>
                </a:lnTo>
                <a:lnTo>
                  <a:pt x="99285" y="18038"/>
                </a:lnTo>
                <a:lnTo>
                  <a:pt x="99284" y="18036"/>
                </a:lnTo>
                <a:lnTo>
                  <a:pt x="99283" y="18034"/>
                </a:lnTo>
                <a:lnTo>
                  <a:pt x="99283" y="18033"/>
                </a:lnTo>
                <a:lnTo>
                  <a:pt x="99280" y="18029"/>
                </a:lnTo>
                <a:lnTo>
                  <a:pt x="99280" y="18028"/>
                </a:lnTo>
                <a:lnTo>
                  <a:pt x="99281" y="18026"/>
                </a:lnTo>
                <a:lnTo>
                  <a:pt x="99281" y="18026"/>
                </a:lnTo>
                <a:lnTo>
                  <a:pt x="99281" y="18023"/>
                </a:lnTo>
                <a:lnTo>
                  <a:pt x="99280" y="18021"/>
                </a:lnTo>
                <a:lnTo>
                  <a:pt x="99278" y="18017"/>
                </a:lnTo>
                <a:lnTo>
                  <a:pt x="99277" y="18017"/>
                </a:lnTo>
                <a:lnTo>
                  <a:pt x="99271" y="18015"/>
                </a:lnTo>
                <a:lnTo>
                  <a:pt x="99268" y="18015"/>
                </a:lnTo>
                <a:lnTo>
                  <a:pt x="99268" y="18014"/>
                </a:lnTo>
                <a:lnTo>
                  <a:pt x="99266" y="18013"/>
                </a:lnTo>
                <a:lnTo>
                  <a:pt x="99263" y="18012"/>
                </a:lnTo>
                <a:lnTo>
                  <a:pt x="99262" y="18011"/>
                </a:lnTo>
                <a:lnTo>
                  <a:pt x="99260" y="18008"/>
                </a:lnTo>
                <a:lnTo>
                  <a:pt x="99260" y="18004"/>
                </a:lnTo>
                <a:lnTo>
                  <a:pt x="99260" y="18002"/>
                </a:lnTo>
                <a:lnTo>
                  <a:pt x="99256" y="18001"/>
                </a:lnTo>
                <a:lnTo>
                  <a:pt x="99255" y="18003"/>
                </a:lnTo>
                <a:lnTo>
                  <a:pt x="99253" y="18004"/>
                </a:lnTo>
                <a:lnTo>
                  <a:pt x="99250" y="18006"/>
                </a:lnTo>
                <a:lnTo>
                  <a:pt x="99247" y="18006"/>
                </a:lnTo>
                <a:lnTo>
                  <a:pt x="99245" y="18004"/>
                </a:lnTo>
                <a:lnTo>
                  <a:pt x="99247" y="17998"/>
                </a:lnTo>
                <a:lnTo>
                  <a:pt x="99242" y="17992"/>
                </a:lnTo>
                <a:lnTo>
                  <a:pt x="99234" y="17995"/>
                </a:lnTo>
                <a:lnTo>
                  <a:pt x="99229" y="17995"/>
                </a:lnTo>
                <a:lnTo>
                  <a:pt x="99226" y="17995"/>
                </a:lnTo>
                <a:lnTo>
                  <a:pt x="99225" y="17991"/>
                </a:lnTo>
                <a:lnTo>
                  <a:pt x="99225" y="17990"/>
                </a:lnTo>
                <a:lnTo>
                  <a:pt x="99224" y="17986"/>
                </a:lnTo>
                <a:lnTo>
                  <a:pt x="99224" y="17983"/>
                </a:lnTo>
                <a:lnTo>
                  <a:pt x="99223" y="17982"/>
                </a:lnTo>
                <a:lnTo>
                  <a:pt x="99223" y="17981"/>
                </a:lnTo>
                <a:lnTo>
                  <a:pt x="99222" y="17979"/>
                </a:lnTo>
                <a:lnTo>
                  <a:pt x="99221" y="17976"/>
                </a:lnTo>
                <a:lnTo>
                  <a:pt x="99216" y="17974"/>
                </a:lnTo>
                <a:lnTo>
                  <a:pt x="99213" y="17970"/>
                </a:lnTo>
                <a:lnTo>
                  <a:pt x="99213" y="17970"/>
                </a:lnTo>
                <a:lnTo>
                  <a:pt x="99208" y="17972"/>
                </a:lnTo>
                <a:lnTo>
                  <a:pt x="99204" y="17973"/>
                </a:lnTo>
                <a:lnTo>
                  <a:pt x="99202" y="17975"/>
                </a:lnTo>
                <a:lnTo>
                  <a:pt x="99199" y="17977"/>
                </a:lnTo>
                <a:lnTo>
                  <a:pt x="99195" y="17977"/>
                </a:lnTo>
                <a:lnTo>
                  <a:pt x="99194" y="17976"/>
                </a:lnTo>
                <a:lnTo>
                  <a:pt x="99190" y="17972"/>
                </a:lnTo>
                <a:lnTo>
                  <a:pt x="99188" y="17968"/>
                </a:lnTo>
                <a:lnTo>
                  <a:pt x="99188" y="17968"/>
                </a:lnTo>
                <a:lnTo>
                  <a:pt x="99186" y="17964"/>
                </a:lnTo>
                <a:lnTo>
                  <a:pt x="99184" y="17961"/>
                </a:lnTo>
                <a:lnTo>
                  <a:pt x="99180" y="17958"/>
                </a:lnTo>
                <a:lnTo>
                  <a:pt x="99175" y="17956"/>
                </a:lnTo>
                <a:lnTo>
                  <a:pt x="99171" y="17957"/>
                </a:lnTo>
                <a:lnTo>
                  <a:pt x="99170" y="17957"/>
                </a:lnTo>
                <a:lnTo>
                  <a:pt x="99166" y="17958"/>
                </a:lnTo>
                <a:lnTo>
                  <a:pt x="99162" y="17960"/>
                </a:lnTo>
                <a:lnTo>
                  <a:pt x="99160" y="17961"/>
                </a:lnTo>
                <a:lnTo>
                  <a:pt x="99159" y="17961"/>
                </a:lnTo>
                <a:lnTo>
                  <a:pt x="99155" y="17961"/>
                </a:lnTo>
                <a:lnTo>
                  <a:pt x="99150" y="17958"/>
                </a:lnTo>
                <a:lnTo>
                  <a:pt x="99148" y="17956"/>
                </a:lnTo>
                <a:lnTo>
                  <a:pt x="99144" y="17953"/>
                </a:lnTo>
                <a:lnTo>
                  <a:pt x="99143" y="17949"/>
                </a:lnTo>
                <a:lnTo>
                  <a:pt x="99146" y="17944"/>
                </a:lnTo>
                <a:lnTo>
                  <a:pt x="99146" y="17944"/>
                </a:lnTo>
                <a:lnTo>
                  <a:pt x="99145" y="17937"/>
                </a:lnTo>
                <a:lnTo>
                  <a:pt x="99143" y="17937"/>
                </a:lnTo>
                <a:lnTo>
                  <a:pt x="99139" y="17935"/>
                </a:lnTo>
                <a:lnTo>
                  <a:pt x="99137" y="17933"/>
                </a:lnTo>
                <a:lnTo>
                  <a:pt x="99137" y="17931"/>
                </a:lnTo>
                <a:lnTo>
                  <a:pt x="99136" y="17928"/>
                </a:lnTo>
                <a:lnTo>
                  <a:pt x="99138" y="17921"/>
                </a:lnTo>
                <a:lnTo>
                  <a:pt x="99138" y="17917"/>
                </a:lnTo>
                <a:lnTo>
                  <a:pt x="99138" y="17915"/>
                </a:lnTo>
                <a:lnTo>
                  <a:pt x="99136" y="17914"/>
                </a:lnTo>
                <a:lnTo>
                  <a:pt x="99134" y="17913"/>
                </a:lnTo>
                <a:lnTo>
                  <a:pt x="99131" y="17912"/>
                </a:lnTo>
                <a:lnTo>
                  <a:pt x="99131" y="17911"/>
                </a:lnTo>
                <a:lnTo>
                  <a:pt x="99128" y="17905"/>
                </a:lnTo>
                <a:lnTo>
                  <a:pt x="99129" y="17904"/>
                </a:lnTo>
                <a:lnTo>
                  <a:pt x="99131" y="17900"/>
                </a:lnTo>
                <a:lnTo>
                  <a:pt x="99131" y="17900"/>
                </a:lnTo>
                <a:lnTo>
                  <a:pt x="99132" y="17897"/>
                </a:lnTo>
                <a:lnTo>
                  <a:pt x="99131" y="17895"/>
                </a:lnTo>
                <a:lnTo>
                  <a:pt x="99128" y="17893"/>
                </a:lnTo>
                <a:lnTo>
                  <a:pt x="99120" y="17891"/>
                </a:lnTo>
                <a:lnTo>
                  <a:pt x="99119" y="17891"/>
                </a:lnTo>
                <a:lnTo>
                  <a:pt x="99118" y="17891"/>
                </a:lnTo>
                <a:lnTo>
                  <a:pt x="99115" y="17891"/>
                </a:lnTo>
                <a:lnTo>
                  <a:pt x="99110" y="17887"/>
                </a:lnTo>
                <a:lnTo>
                  <a:pt x="99108" y="17883"/>
                </a:lnTo>
                <a:lnTo>
                  <a:pt x="99107" y="17879"/>
                </a:lnTo>
                <a:lnTo>
                  <a:pt x="99107" y="17876"/>
                </a:lnTo>
                <a:lnTo>
                  <a:pt x="99107" y="17874"/>
                </a:lnTo>
                <a:lnTo>
                  <a:pt x="99107" y="17871"/>
                </a:lnTo>
                <a:lnTo>
                  <a:pt x="99107" y="17870"/>
                </a:lnTo>
                <a:lnTo>
                  <a:pt x="99107" y="17862"/>
                </a:lnTo>
                <a:lnTo>
                  <a:pt x="99107" y="17862"/>
                </a:lnTo>
                <a:lnTo>
                  <a:pt x="99101" y="17860"/>
                </a:lnTo>
                <a:lnTo>
                  <a:pt x="99101" y="17860"/>
                </a:lnTo>
                <a:lnTo>
                  <a:pt x="99095" y="17860"/>
                </a:lnTo>
                <a:lnTo>
                  <a:pt x="99087" y="17856"/>
                </a:lnTo>
                <a:lnTo>
                  <a:pt x="99087" y="17854"/>
                </a:lnTo>
                <a:lnTo>
                  <a:pt x="99087" y="17854"/>
                </a:lnTo>
                <a:lnTo>
                  <a:pt x="99086" y="17852"/>
                </a:lnTo>
                <a:lnTo>
                  <a:pt x="99086" y="17852"/>
                </a:lnTo>
                <a:lnTo>
                  <a:pt x="99084" y="17846"/>
                </a:lnTo>
                <a:lnTo>
                  <a:pt x="99083" y="17844"/>
                </a:lnTo>
                <a:lnTo>
                  <a:pt x="99082" y="17841"/>
                </a:lnTo>
                <a:lnTo>
                  <a:pt x="99082" y="17841"/>
                </a:lnTo>
                <a:lnTo>
                  <a:pt x="99082" y="17839"/>
                </a:lnTo>
                <a:lnTo>
                  <a:pt x="99082" y="17839"/>
                </a:lnTo>
                <a:lnTo>
                  <a:pt x="99079" y="17835"/>
                </a:lnTo>
                <a:lnTo>
                  <a:pt x="99078" y="17832"/>
                </a:lnTo>
                <a:lnTo>
                  <a:pt x="99074" y="17831"/>
                </a:lnTo>
                <a:lnTo>
                  <a:pt x="99071" y="17831"/>
                </a:lnTo>
                <a:lnTo>
                  <a:pt x="99069" y="17831"/>
                </a:lnTo>
                <a:lnTo>
                  <a:pt x="99066" y="17832"/>
                </a:lnTo>
                <a:lnTo>
                  <a:pt x="99059" y="17827"/>
                </a:lnTo>
                <a:lnTo>
                  <a:pt x="99058" y="17826"/>
                </a:lnTo>
                <a:lnTo>
                  <a:pt x="99055" y="17823"/>
                </a:lnTo>
                <a:lnTo>
                  <a:pt x="99055" y="17821"/>
                </a:lnTo>
                <a:lnTo>
                  <a:pt x="99055" y="17820"/>
                </a:lnTo>
                <a:lnTo>
                  <a:pt x="99051" y="17815"/>
                </a:lnTo>
                <a:lnTo>
                  <a:pt x="99049" y="17813"/>
                </a:lnTo>
                <a:lnTo>
                  <a:pt x="99049" y="17813"/>
                </a:lnTo>
                <a:lnTo>
                  <a:pt x="99048" y="17811"/>
                </a:lnTo>
                <a:lnTo>
                  <a:pt x="99048" y="17811"/>
                </a:lnTo>
                <a:lnTo>
                  <a:pt x="99045" y="17806"/>
                </a:lnTo>
                <a:lnTo>
                  <a:pt x="99045" y="17803"/>
                </a:lnTo>
                <a:lnTo>
                  <a:pt x="99045" y="17803"/>
                </a:lnTo>
                <a:lnTo>
                  <a:pt x="99045" y="17802"/>
                </a:lnTo>
                <a:lnTo>
                  <a:pt x="99045" y="17798"/>
                </a:lnTo>
                <a:lnTo>
                  <a:pt x="99044" y="17797"/>
                </a:lnTo>
                <a:lnTo>
                  <a:pt x="99044" y="17797"/>
                </a:lnTo>
                <a:lnTo>
                  <a:pt x="99040" y="17795"/>
                </a:lnTo>
                <a:lnTo>
                  <a:pt x="99038" y="17793"/>
                </a:lnTo>
                <a:lnTo>
                  <a:pt x="99038" y="17793"/>
                </a:lnTo>
                <a:lnTo>
                  <a:pt x="99038" y="17792"/>
                </a:lnTo>
                <a:lnTo>
                  <a:pt x="99038" y="17789"/>
                </a:lnTo>
                <a:lnTo>
                  <a:pt x="99038" y="17788"/>
                </a:lnTo>
                <a:lnTo>
                  <a:pt x="99040" y="17786"/>
                </a:lnTo>
                <a:lnTo>
                  <a:pt x="99043" y="17785"/>
                </a:lnTo>
                <a:lnTo>
                  <a:pt x="99044" y="17785"/>
                </a:lnTo>
                <a:lnTo>
                  <a:pt x="99047" y="17783"/>
                </a:lnTo>
                <a:lnTo>
                  <a:pt x="99048" y="17781"/>
                </a:lnTo>
                <a:lnTo>
                  <a:pt x="99046" y="17774"/>
                </a:lnTo>
                <a:lnTo>
                  <a:pt x="99045" y="17771"/>
                </a:lnTo>
                <a:lnTo>
                  <a:pt x="99044" y="17769"/>
                </a:lnTo>
                <a:lnTo>
                  <a:pt x="99040" y="17768"/>
                </a:lnTo>
                <a:lnTo>
                  <a:pt x="99039" y="17768"/>
                </a:lnTo>
                <a:lnTo>
                  <a:pt x="99035" y="17768"/>
                </a:lnTo>
                <a:lnTo>
                  <a:pt x="99032" y="17768"/>
                </a:lnTo>
                <a:lnTo>
                  <a:pt x="99030" y="17766"/>
                </a:lnTo>
                <a:lnTo>
                  <a:pt x="99028" y="17765"/>
                </a:lnTo>
                <a:lnTo>
                  <a:pt x="99027" y="17762"/>
                </a:lnTo>
                <a:lnTo>
                  <a:pt x="99027" y="17759"/>
                </a:lnTo>
                <a:lnTo>
                  <a:pt x="99029" y="17759"/>
                </a:lnTo>
                <a:lnTo>
                  <a:pt x="99030" y="17759"/>
                </a:lnTo>
                <a:lnTo>
                  <a:pt x="99031" y="17757"/>
                </a:lnTo>
                <a:lnTo>
                  <a:pt x="99032" y="17754"/>
                </a:lnTo>
                <a:lnTo>
                  <a:pt x="99032" y="17752"/>
                </a:lnTo>
                <a:lnTo>
                  <a:pt x="99030" y="17749"/>
                </a:lnTo>
                <a:lnTo>
                  <a:pt x="99028" y="17749"/>
                </a:lnTo>
                <a:lnTo>
                  <a:pt x="99025" y="17749"/>
                </a:lnTo>
                <a:lnTo>
                  <a:pt x="99024" y="17749"/>
                </a:lnTo>
                <a:lnTo>
                  <a:pt x="99022" y="17749"/>
                </a:lnTo>
                <a:lnTo>
                  <a:pt x="99021" y="17749"/>
                </a:lnTo>
                <a:lnTo>
                  <a:pt x="99018" y="17746"/>
                </a:lnTo>
                <a:lnTo>
                  <a:pt x="99012" y="17747"/>
                </a:lnTo>
                <a:lnTo>
                  <a:pt x="99008" y="17748"/>
                </a:lnTo>
                <a:lnTo>
                  <a:pt x="99005" y="17747"/>
                </a:lnTo>
                <a:lnTo>
                  <a:pt x="99004" y="17747"/>
                </a:lnTo>
                <a:lnTo>
                  <a:pt x="99002" y="17746"/>
                </a:lnTo>
                <a:lnTo>
                  <a:pt x="98999" y="17745"/>
                </a:lnTo>
                <a:lnTo>
                  <a:pt x="98997" y="17742"/>
                </a:lnTo>
                <a:lnTo>
                  <a:pt x="98995" y="17741"/>
                </a:lnTo>
                <a:lnTo>
                  <a:pt x="98993" y="17739"/>
                </a:lnTo>
                <a:lnTo>
                  <a:pt x="98991" y="17738"/>
                </a:lnTo>
                <a:lnTo>
                  <a:pt x="98990" y="17735"/>
                </a:lnTo>
                <a:lnTo>
                  <a:pt x="98986" y="17731"/>
                </a:lnTo>
                <a:lnTo>
                  <a:pt x="98985" y="17725"/>
                </a:lnTo>
                <a:lnTo>
                  <a:pt x="98985" y="17724"/>
                </a:lnTo>
                <a:lnTo>
                  <a:pt x="98985" y="17717"/>
                </a:lnTo>
                <a:lnTo>
                  <a:pt x="98986" y="17712"/>
                </a:lnTo>
                <a:lnTo>
                  <a:pt x="98986" y="17712"/>
                </a:lnTo>
                <a:lnTo>
                  <a:pt x="98986" y="17712"/>
                </a:lnTo>
                <a:lnTo>
                  <a:pt x="98986" y="17711"/>
                </a:lnTo>
                <a:lnTo>
                  <a:pt x="98985" y="17706"/>
                </a:lnTo>
                <a:lnTo>
                  <a:pt x="98985" y="17705"/>
                </a:lnTo>
                <a:lnTo>
                  <a:pt x="98983" y="17704"/>
                </a:lnTo>
                <a:lnTo>
                  <a:pt x="98982" y="17704"/>
                </a:lnTo>
                <a:lnTo>
                  <a:pt x="98981" y="17703"/>
                </a:lnTo>
                <a:lnTo>
                  <a:pt x="98979" y="17703"/>
                </a:lnTo>
                <a:lnTo>
                  <a:pt x="98973" y="17704"/>
                </a:lnTo>
                <a:lnTo>
                  <a:pt x="98972" y="17706"/>
                </a:lnTo>
                <a:lnTo>
                  <a:pt x="98971" y="17707"/>
                </a:lnTo>
                <a:lnTo>
                  <a:pt x="98970" y="17708"/>
                </a:lnTo>
                <a:lnTo>
                  <a:pt x="98968" y="17711"/>
                </a:lnTo>
                <a:lnTo>
                  <a:pt x="98968" y="17711"/>
                </a:lnTo>
                <a:lnTo>
                  <a:pt x="98967" y="17711"/>
                </a:lnTo>
                <a:lnTo>
                  <a:pt x="98964" y="17711"/>
                </a:lnTo>
                <a:lnTo>
                  <a:pt x="98963" y="17712"/>
                </a:lnTo>
                <a:lnTo>
                  <a:pt x="98963" y="17713"/>
                </a:lnTo>
                <a:lnTo>
                  <a:pt x="98962" y="17714"/>
                </a:lnTo>
                <a:lnTo>
                  <a:pt x="98961" y="17715"/>
                </a:lnTo>
                <a:lnTo>
                  <a:pt x="98961" y="17715"/>
                </a:lnTo>
                <a:lnTo>
                  <a:pt x="98958" y="17721"/>
                </a:lnTo>
                <a:lnTo>
                  <a:pt x="98957" y="17722"/>
                </a:lnTo>
                <a:lnTo>
                  <a:pt x="98954" y="17723"/>
                </a:lnTo>
                <a:lnTo>
                  <a:pt x="98952" y="17724"/>
                </a:lnTo>
                <a:lnTo>
                  <a:pt x="98950" y="17724"/>
                </a:lnTo>
                <a:lnTo>
                  <a:pt x="98947" y="17723"/>
                </a:lnTo>
                <a:lnTo>
                  <a:pt x="98946" y="17723"/>
                </a:lnTo>
                <a:lnTo>
                  <a:pt x="98943" y="17720"/>
                </a:lnTo>
                <a:lnTo>
                  <a:pt x="98942" y="17719"/>
                </a:lnTo>
                <a:lnTo>
                  <a:pt x="98940" y="17717"/>
                </a:lnTo>
                <a:lnTo>
                  <a:pt x="98939" y="17716"/>
                </a:lnTo>
                <a:lnTo>
                  <a:pt x="98939" y="17716"/>
                </a:lnTo>
                <a:lnTo>
                  <a:pt x="98939" y="17715"/>
                </a:lnTo>
                <a:lnTo>
                  <a:pt x="98937" y="17714"/>
                </a:lnTo>
                <a:lnTo>
                  <a:pt x="98937" y="17714"/>
                </a:lnTo>
                <a:lnTo>
                  <a:pt x="98932" y="17712"/>
                </a:lnTo>
                <a:lnTo>
                  <a:pt x="98928" y="17708"/>
                </a:lnTo>
                <a:lnTo>
                  <a:pt x="98927" y="17707"/>
                </a:lnTo>
                <a:lnTo>
                  <a:pt x="98926" y="17705"/>
                </a:lnTo>
                <a:lnTo>
                  <a:pt x="98924" y="17701"/>
                </a:lnTo>
                <a:lnTo>
                  <a:pt x="98923" y="17700"/>
                </a:lnTo>
                <a:lnTo>
                  <a:pt x="98923" y="17700"/>
                </a:lnTo>
                <a:lnTo>
                  <a:pt x="98923" y="17700"/>
                </a:lnTo>
                <a:lnTo>
                  <a:pt x="98923" y="17698"/>
                </a:lnTo>
                <a:lnTo>
                  <a:pt x="98923" y="17696"/>
                </a:lnTo>
                <a:lnTo>
                  <a:pt x="98923" y="17693"/>
                </a:lnTo>
                <a:lnTo>
                  <a:pt x="98921" y="17691"/>
                </a:lnTo>
                <a:lnTo>
                  <a:pt x="98920" y="17687"/>
                </a:lnTo>
                <a:lnTo>
                  <a:pt x="98918" y="17685"/>
                </a:lnTo>
                <a:lnTo>
                  <a:pt x="98916" y="17685"/>
                </a:lnTo>
                <a:lnTo>
                  <a:pt x="98913" y="17685"/>
                </a:lnTo>
                <a:lnTo>
                  <a:pt x="98911" y="17685"/>
                </a:lnTo>
                <a:lnTo>
                  <a:pt x="98909" y="17685"/>
                </a:lnTo>
                <a:lnTo>
                  <a:pt x="98906" y="17683"/>
                </a:lnTo>
                <a:lnTo>
                  <a:pt x="98904" y="17681"/>
                </a:lnTo>
                <a:lnTo>
                  <a:pt x="98901" y="17678"/>
                </a:lnTo>
                <a:lnTo>
                  <a:pt x="98901" y="17678"/>
                </a:lnTo>
                <a:lnTo>
                  <a:pt x="98900" y="17677"/>
                </a:lnTo>
                <a:lnTo>
                  <a:pt x="98898" y="17675"/>
                </a:lnTo>
                <a:lnTo>
                  <a:pt x="98898" y="17675"/>
                </a:lnTo>
                <a:lnTo>
                  <a:pt x="98898" y="17672"/>
                </a:lnTo>
                <a:lnTo>
                  <a:pt x="98898" y="17668"/>
                </a:lnTo>
                <a:lnTo>
                  <a:pt x="98896" y="17665"/>
                </a:lnTo>
                <a:lnTo>
                  <a:pt x="98894" y="17665"/>
                </a:lnTo>
                <a:lnTo>
                  <a:pt x="98893" y="17665"/>
                </a:lnTo>
                <a:lnTo>
                  <a:pt x="98886" y="17665"/>
                </a:lnTo>
                <a:lnTo>
                  <a:pt x="98883" y="17668"/>
                </a:lnTo>
                <a:lnTo>
                  <a:pt x="98882" y="17669"/>
                </a:lnTo>
                <a:lnTo>
                  <a:pt x="98880" y="17672"/>
                </a:lnTo>
                <a:lnTo>
                  <a:pt x="98878" y="17672"/>
                </a:lnTo>
                <a:lnTo>
                  <a:pt x="98877" y="17672"/>
                </a:lnTo>
                <a:lnTo>
                  <a:pt x="98875" y="17670"/>
                </a:lnTo>
                <a:lnTo>
                  <a:pt x="98873" y="17670"/>
                </a:lnTo>
                <a:lnTo>
                  <a:pt x="98870" y="17670"/>
                </a:lnTo>
                <a:lnTo>
                  <a:pt x="98863" y="17667"/>
                </a:lnTo>
                <a:lnTo>
                  <a:pt x="98861" y="17664"/>
                </a:lnTo>
                <a:lnTo>
                  <a:pt x="98861" y="17660"/>
                </a:lnTo>
                <a:lnTo>
                  <a:pt x="98861" y="17657"/>
                </a:lnTo>
                <a:lnTo>
                  <a:pt x="98861" y="17651"/>
                </a:lnTo>
                <a:lnTo>
                  <a:pt x="98862" y="17646"/>
                </a:lnTo>
                <a:lnTo>
                  <a:pt x="98862" y="17644"/>
                </a:lnTo>
                <a:lnTo>
                  <a:pt x="98862" y="17642"/>
                </a:lnTo>
                <a:lnTo>
                  <a:pt x="98863" y="17639"/>
                </a:lnTo>
                <a:lnTo>
                  <a:pt x="98863" y="17635"/>
                </a:lnTo>
                <a:lnTo>
                  <a:pt x="98863" y="17633"/>
                </a:lnTo>
                <a:lnTo>
                  <a:pt x="98862" y="17628"/>
                </a:lnTo>
                <a:lnTo>
                  <a:pt x="98860" y="17624"/>
                </a:lnTo>
                <a:lnTo>
                  <a:pt x="98860" y="17624"/>
                </a:lnTo>
                <a:lnTo>
                  <a:pt x="98857" y="17621"/>
                </a:lnTo>
                <a:lnTo>
                  <a:pt x="98851" y="17617"/>
                </a:lnTo>
                <a:lnTo>
                  <a:pt x="98849" y="17616"/>
                </a:lnTo>
                <a:lnTo>
                  <a:pt x="98848" y="17614"/>
                </a:lnTo>
                <a:lnTo>
                  <a:pt x="98843" y="17611"/>
                </a:lnTo>
                <a:lnTo>
                  <a:pt x="98842" y="17609"/>
                </a:lnTo>
                <a:lnTo>
                  <a:pt x="98839" y="17604"/>
                </a:lnTo>
                <a:lnTo>
                  <a:pt x="98839" y="17603"/>
                </a:lnTo>
                <a:lnTo>
                  <a:pt x="98838" y="17600"/>
                </a:lnTo>
                <a:lnTo>
                  <a:pt x="98838" y="17597"/>
                </a:lnTo>
                <a:lnTo>
                  <a:pt x="98838" y="17595"/>
                </a:lnTo>
                <a:lnTo>
                  <a:pt x="98838" y="17590"/>
                </a:lnTo>
                <a:lnTo>
                  <a:pt x="98837" y="17588"/>
                </a:lnTo>
                <a:lnTo>
                  <a:pt x="98833" y="17583"/>
                </a:lnTo>
                <a:lnTo>
                  <a:pt x="98829" y="17580"/>
                </a:lnTo>
                <a:lnTo>
                  <a:pt x="98829" y="17580"/>
                </a:lnTo>
                <a:lnTo>
                  <a:pt x="98826" y="17577"/>
                </a:lnTo>
                <a:lnTo>
                  <a:pt x="98827" y="17570"/>
                </a:lnTo>
                <a:lnTo>
                  <a:pt x="98827" y="17566"/>
                </a:lnTo>
                <a:lnTo>
                  <a:pt x="98827" y="17565"/>
                </a:lnTo>
                <a:lnTo>
                  <a:pt x="98828" y="17564"/>
                </a:lnTo>
                <a:lnTo>
                  <a:pt x="98828" y="17560"/>
                </a:lnTo>
                <a:lnTo>
                  <a:pt x="98830" y="17556"/>
                </a:lnTo>
                <a:lnTo>
                  <a:pt x="98833" y="17552"/>
                </a:lnTo>
                <a:lnTo>
                  <a:pt x="98833" y="17551"/>
                </a:lnTo>
                <a:lnTo>
                  <a:pt x="98833" y="17549"/>
                </a:lnTo>
                <a:lnTo>
                  <a:pt x="98831" y="17545"/>
                </a:lnTo>
                <a:lnTo>
                  <a:pt x="98825" y="17544"/>
                </a:lnTo>
                <a:lnTo>
                  <a:pt x="98824" y="17544"/>
                </a:lnTo>
                <a:lnTo>
                  <a:pt x="98821" y="17544"/>
                </a:lnTo>
                <a:lnTo>
                  <a:pt x="98818" y="17544"/>
                </a:lnTo>
                <a:lnTo>
                  <a:pt x="98817" y="17544"/>
                </a:lnTo>
                <a:lnTo>
                  <a:pt x="98815" y="17544"/>
                </a:lnTo>
                <a:lnTo>
                  <a:pt x="98810" y="17543"/>
                </a:lnTo>
                <a:lnTo>
                  <a:pt x="98805" y="17543"/>
                </a:lnTo>
                <a:lnTo>
                  <a:pt x="98802" y="17543"/>
                </a:lnTo>
                <a:lnTo>
                  <a:pt x="98800" y="17542"/>
                </a:lnTo>
                <a:lnTo>
                  <a:pt x="98799" y="17541"/>
                </a:lnTo>
                <a:lnTo>
                  <a:pt x="98799" y="17541"/>
                </a:lnTo>
                <a:lnTo>
                  <a:pt x="98794" y="17536"/>
                </a:lnTo>
                <a:lnTo>
                  <a:pt x="98789" y="17536"/>
                </a:lnTo>
                <a:lnTo>
                  <a:pt x="98789" y="17536"/>
                </a:lnTo>
                <a:lnTo>
                  <a:pt x="98788" y="17536"/>
                </a:lnTo>
                <a:lnTo>
                  <a:pt x="98785" y="17536"/>
                </a:lnTo>
                <a:lnTo>
                  <a:pt x="98782" y="17536"/>
                </a:lnTo>
                <a:lnTo>
                  <a:pt x="98780" y="17534"/>
                </a:lnTo>
                <a:lnTo>
                  <a:pt x="98779" y="17530"/>
                </a:lnTo>
                <a:lnTo>
                  <a:pt x="98779" y="17530"/>
                </a:lnTo>
                <a:lnTo>
                  <a:pt x="98775" y="17524"/>
                </a:lnTo>
                <a:lnTo>
                  <a:pt x="98774" y="17521"/>
                </a:lnTo>
                <a:lnTo>
                  <a:pt x="98773" y="17519"/>
                </a:lnTo>
                <a:lnTo>
                  <a:pt x="98763" y="17519"/>
                </a:lnTo>
                <a:lnTo>
                  <a:pt x="98761" y="17522"/>
                </a:lnTo>
                <a:lnTo>
                  <a:pt x="98761" y="17522"/>
                </a:lnTo>
                <a:lnTo>
                  <a:pt x="98757" y="17525"/>
                </a:lnTo>
                <a:lnTo>
                  <a:pt x="98750" y="17529"/>
                </a:lnTo>
                <a:lnTo>
                  <a:pt x="98750" y="17529"/>
                </a:lnTo>
                <a:lnTo>
                  <a:pt x="98749" y="17529"/>
                </a:lnTo>
                <a:lnTo>
                  <a:pt x="98746" y="17529"/>
                </a:lnTo>
                <a:lnTo>
                  <a:pt x="98744" y="17528"/>
                </a:lnTo>
                <a:lnTo>
                  <a:pt x="98742" y="17526"/>
                </a:lnTo>
                <a:lnTo>
                  <a:pt x="98742" y="17526"/>
                </a:lnTo>
                <a:lnTo>
                  <a:pt x="98741" y="17522"/>
                </a:lnTo>
                <a:lnTo>
                  <a:pt x="98740" y="17517"/>
                </a:lnTo>
                <a:lnTo>
                  <a:pt x="98738" y="17517"/>
                </a:lnTo>
                <a:lnTo>
                  <a:pt x="98734" y="17520"/>
                </a:lnTo>
                <a:lnTo>
                  <a:pt x="98736" y="17526"/>
                </a:lnTo>
                <a:lnTo>
                  <a:pt x="98734" y="17528"/>
                </a:lnTo>
                <a:lnTo>
                  <a:pt x="98730" y="17532"/>
                </a:lnTo>
                <a:lnTo>
                  <a:pt x="98730" y="17529"/>
                </a:lnTo>
                <a:lnTo>
                  <a:pt x="98730" y="17527"/>
                </a:lnTo>
                <a:lnTo>
                  <a:pt x="98723" y="17531"/>
                </a:lnTo>
                <a:lnTo>
                  <a:pt x="98722" y="17532"/>
                </a:lnTo>
                <a:lnTo>
                  <a:pt x="98717" y="17534"/>
                </a:lnTo>
                <a:lnTo>
                  <a:pt x="98713" y="17534"/>
                </a:lnTo>
                <a:lnTo>
                  <a:pt x="98711" y="17534"/>
                </a:lnTo>
                <a:lnTo>
                  <a:pt x="98704" y="17534"/>
                </a:lnTo>
                <a:lnTo>
                  <a:pt x="98695" y="17529"/>
                </a:lnTo>
                <a:lnTo>
                  <a:pt x="98694" y="17527"/>
                </a:lnTo>
                <a:lnTo>
                  <a:pt x="98694" y="17526"/>
                </a:lnTo>
                <a:lnTo>
                  <a:pt x="98693" y="17524"/>
                </a:lnTo>
                <a:lnTo>
                  <a:pt x="98693" y="17517"/>
                </a:lnTo>
                <a:lnTo>
                  <a:pt x="98691" y="17512"/>
                </a:lnTo>
                <a:lnTo>
                  <a:pt x="98685" y="17511"/>
                </a:lnTo>
                <a:lnTo>
                  <a:pt x="98677" y="17515"/>
                </a:lnTo>
                <a:lnTo>
                  <a:pt x="98669" y="17521"/>
                </a:lnTo>
                <a:lnTo>
                  <a:pt x="98668" y="17521"/>
                </a:lnTo>
                <a:lnTo>
                  <a:pt x="98665" y="17524"/>
                </a:lnTo>
                <a:lnTo>
                  <a:pt x="98658" y="17528"/>
                </a:lnTo>
                <a:lnTo>
                  <a:pt x="98648" y="17527"/>
                </a:lnTo>
                <a:lnTo>
                  <a:pt x="98642" y="17524"/>
                </a:lnTo>
                <a:lnTo>
                  <a:pt x="98639" y="17522"/>
                </a:lnTo>
                <a:lnTo>
                  <a:pt x="98636" y="17514"/>
                </a:lnTo>
                <a:lnTo>
                  <a:pt x="98636" y="17512"/>
                </a:lnTo>
                <a:lnTo>
                  <a:pt x="98637" y="17507"/>
                </a:lnTo>
                <a:lnTo>
                  <a:pt x="98637" y="17506"/>
                </a:lnTo>
                <a:lnTo>
                  <a:pt x="98638" y="17505"/>
                </a:lnTo>
                <a:lnTo>
                  <a:pt x="98639" y="17503"/>
                </a:lnTo>
                <a:lnTo>
                  <a:pt x="98639" y="17501"/>
                </a:lnTo>
                <a:lnTo>
                  <a:pt x="98646" y="17496"/>
                </a:lnTo>
                <a:lnTo>
                  <a:pt x="98647" y="17496"/>
                </a:lnTo>
                <a:lnTo>
                  <a:pt x="98650" y="17493"/>
                </a:lnTo>
                <a:lnTo>
                  <a:pt x="98651" y="17492"/>
                </a:lnTo>
                <a:lnTo>
                  <a:pt x="98652" y="17491"/>
                </a:lnTo>
                <a:lnTo>
                  <a:pt x="98652" y="17491"/>
                </a:lnTo>
                <a:lnTo>
                  <a:pt x="98653" y="17490"/>
                </a:lnTo>
                <a:lnTo>
                  <a:pt x="98653" y="17490"/>
                </a:lnTo>
                <a:lnTo>
                  <a:pt x="98653" y="17490"/>
                </a:lnTo>
                <a:lnTo>
                  <a:pt x="98654" y="17489"/>
                </a:lnTo>
                <a:lnTo>
                  <a:pt x="98654" y="17489"/>
                </a:lnTo>
                <a:lnTo>
                  <a:pt x="98654" y="17489"/>
                </a:lnTo>
                <a:lnTo>
                  <a:pt x="98656" y="17488"/>
                </a:lnTo>
                <a:lnTo>
                  <a:pt x="98661" y="17483"/>
                </a:lnTo>
                <a:lnTo>
                  <a:pt x="98665" y="17477"/>
                </a:lnTo>
                <a:lnTo>
                  <a:pt x="98663" y="17474"/>
                </a:lnTo>
                <a:lnTo>
                  <a:pt x="98663" y="17474"/>
                </a:lnTo>
                <a:lnTo>
                  <a:pt x="98663" y="17473"/>
                </a:lnTo>
                <a:lnTo>
                  <a:pt x="98663" y="17470"/>
                </a:lnTo>
                <a:lnTo>
                  <a:pt x="98663" y="17469"/>
                </a:lnTo>
                <a:lnTo>
                  <a:pt x="98662" y="17467"/>
                </a:lnTo>
                <a:lnTo>
                  <a:pt x="98661" y="17464"/>
                </a:lnTo>
                <a:lnTo>
                  <a:pt x="98660" y="17463"/>
                </a:lnTo>
                <a:lnTo>
                  <a:pt x="98658" y="17457"/>
                </a:lnTo>
                <a:lnTo>
                  <a:pt x="98655" y="17454"/>
                </a:lnTo>
                <a:lnTo>
                  <a:pt x="98653" y="17454"/>
                </a:lnTo>
                <a:lnTo>
                  <a:pt x="98650" y="17454"/>
                </a:lnTo>
                <a:lnTo>
                  <a:pt x="98649" y="17454"/>
                </a:lnTo>
                <a:lnTo>
                  <a:pt x="98643" y="17454"/>
                </a:lnTo>
                <a:lnTo>
                  <a:pt x="98637" y="17451"/>
                </a:lnTo>
                <a:lnTo>
                  <a:pt x="98636" y="17445"/>
                </a:lnTo>
                <a:lnTo>
                  <a:pt x="98635" y="17443"/>
                </a:lnTo>
                <a:lnTo>
                  <a:pt x="98626" y="17430"/>
                </a:lnTo>
                <a:lnTo>
                  <a:pt x="98616" y="17427"/>
                </a:lnTo>
                <a:lnTo>
                  <a:pt x="98616" y="17426"/>
                </a:lnTo>
                <a:lnTo>
                  <a:pt x="98615" y="17422"/>
                </a:lnTo>
                <a:lnTo>
                  <a:pt x="98615" y="17420"/>
                </a:lnTo>
                <a:lnTo>
                  <a:pt x="98615" y="17419"/>
                </a:lnTo>
                <a:lnTo>
                  <a:pt x="98615" y="17416"/>
                </a:lnTo>
                <a:lnTo>
                  <a:pt x="98612" y="17411"/>
                </a:lnTo>
                <a:lnTo>
                  <a:pt x="98611" y="17410"/>
                </a:lnTo>
                <a:lnTo>
                  <a:pt x="98609" y="17409"/>
                </a:lnTo>
                <a:lnTo>
                  <a:pt x="98598" y="17406"/>
                </a:lnTo>
                <a:lnTo>
                  <a:pt x="98595" y="17406"/>
                </a:lnTo>
                <a:lnTo>
                  <a:pt x="98592" y="17406"/>
                </a:lnTo>
                <a:lnTo>
                  <a:pt x="98583" y="17405"/>
                </a:lnTo>
                <a:lnTo>
                  <a:pt x="98580" y="17404"/>
                </a:lnTo>
                <a:lnTo>
                  <a:pt x="98580" y="17404"/>
                </a:lnTo>
                <a:lnTo>
                  <a:pt x="98572" y="17403"/>
                </a:lnTo>
                <a:lnTo>
                  <a:pt x="98568" y="17402"/>
                </a:lnTo>
                <a:lnTo>
                  <a:pt x="98564" y="17398"/>
                </a:lnTo>
                <a:lnTo>
                  <a:pt x="98561" y="17390"/>
                </a:lnTo>
                <a:lnTo>
                  <a:pt x="98562" y="17382"/>
                </a:lnTo>
                <a:lnTo>
                  <a:pt x="98563" y="17380"/>
                </a:lnTo>
                <a:lnTo>
                  <a:pt x="98564" y="17378"/>
                </a:lnTo>
                <a:lnTo>
                  <a:pt x="98564" y="17378"/>
                </a:lnTo>
                <a:lnTo>
                  <a:pt x="98564" y="17375"/>
                </a:lnTo>
                <a:lnTo>
                  <a:pt x="98564" y="17373"/>
                </a:lnTo>
                <a:lnTo>
                  <a:pt x="98564" y="17368"/>
                </a:lnTo>
                <a:lnTo>
                  <a:pt x="98564" y="17368"/>
                </a:lnTo>
                <a:lnTo>
                  <a:pt x="98562" y="17362"/>
                </a:lnTo>
                <a:lnTo>
                  <a:pt x="98561" y="17361"/>
                </a:lnTo>
                <a:lnTo>
                  <a:pt x="98559" y="17360"/>
                </a:lnTo>
                <a:lnTo>
                  <a:pt x="98557" y="17357"/>
                </a:lnTo>
                <a:lnTo>
                  <a:pt x="98556" y="17350"/>
                </a:lnTo>
                <a:lnTo>
                  <a:pt x="98559" y="17349"/>
                </a:lnTo>
                <a:lnTo>
                  <a:pt x="98561" y="17349"/>
                </a:lnTo>
                <a:lnTo>
                  <a:pt x="98562" y="17347"/>
                </a:lnTo>
                <a:lnTo>
                  <a:pt x="98564" y="17344"/>
                </a:lnTo>
                <a:lnTo>
                  <a:pt x="98565" y="17343"/>
                </a:lnTo>
                <a:lnTo>
                  <a:pt x="98567" y="17338"/>
                </a:lnTo>
                <a:lnTo>
                  <a:pt x="98567" y="17336"/>
                </a:lnTo>
                <a:lnTo>
                  <a:pt x="98567" y="17334"/>
                </a:lnTo>
                <a:lnTo>
                  <a:pt x="98564" y="17326"/>
                </a:lnTo>
                <a:lnTo>
                  <a:pt x="98564" y="17320"/>
                </a:lnTo>
                <a:lnTo>
                  <a:pt x="98560" y="17316"/>
                </a:lnTo>
                <a:lnTo>
                  <a:pt x="98554" y="17313"/>
                </a:lnTo>
                <a:lnTo>
                  <a:pt x="98552" y="17313"/>
                </a:lnTo>
                <a:lnTo>
                  <a:pt x="98550" y="17313"/>
                </a:lnTo>
                <a:lnTo>
                  <a:pt x="98543" y="17313"/>
                </a:lnTo>
                <a:lnTo>
                  <a:pt x="98540" y="17313"/>
                </a:lnTo>
                <a:lnTo>
                  <a:pt x="98537" y="17311"/>
                </a:lnTo>
                <a:lnTo>
                  <a:pt x="98535" y="17310"/>
                </a:lnTo>
                <a:lnTo>
                  <a:pt x="98533" y="17308"/>
                </a:lnTo>
                <a:lnTo>
                  <a:pt x="98523" y="17303"/>
                </a:lnTo>
                <a:lnTo>
                  <a:pt x="98520" y="17308"/>
                </a:lnTo>
                <a:lnTo>
                  <a:pt x="98520" y="17309"/>
                </a:lnTo>
                <a:lnTo>
                  <a:pt x="98519" y="17310"/>
                </a:lnTo>
                <a:lnTo>
                  <a:pt x="98519" y="17310"/>
                </a:lnTo>
                <a:lnTo>
                  <a:pt x="98517" y="17314"/>
                </a:lnTo>
                <a:lnTo>
                  <a:pt x="98513" y="17314"/>
                </a:lnTo>
                <a:lnTo>
                  <a:pt x="98504" y="17313"/>
                </a:lnTo>
                <a:lnTo>
                  <a:pt x="98503" y="17309"/>
                </a:lnTo>
                <a:lnTo>
                  <a:pt x="98502" y="17305"/>
                </a:lnTo>
                <a:lnTo>
                  <a:pt x="98504" y="17297"/>
                </a:lnTo>
                <a:lnTo>
                  <a:pt x="98504" y="17297"/>
                </a:lnTo>
                <a:lnTo>
                  <a:pt x="98505" y="17295"/>
                </a:lnTo>
                <a:lnTo>
                  <a:pt x="98507" y="17293"/>
                </a:lnTo>
                <a:lnTo>
                  <a:pt x="98509" y="17290"/>
                </a:lnTo>
                <a:lnTo>
                  <a:pt x="98510" y="17290"/>
                </a:lnTo>
                <a:lnTo>
                  <a:pt x="98510" y="17289"/>
                </a:lnTo>
                <a:lnTo>
                  <a:pt x="98513" y="17288"/>
                </a:lnTo>
                <a:lnTo>
                  <a:pt x="98517" y="17286"/>
                </a:lnTo>
                <a:lnTo>
                  <a:pt x="98517" y="17284"/>
                </a:lnTo>
                <a:lnTo>
                  <a:pt x="98514" y="17272"/>
                </a:lnTo>
                <a:lnTo>
                  <a:pt x="98514" y="17271"/>
                </a:lnTo>
                <a:lnTo>
                  <a:pt x="98509" y="17262"/>
                </a:lnTo>
                <a:lnTo>
                  <a:pt x="98509" y="17262"/>
                </a:lnTo>
                <a:lnTo>
                  <a:pt x="98507" y="17260"/>
                </a:lnTo>
                <a:lnTo>
                  <a:pt x="98507" y="17260"/>
                </a:lnTo>
                <a:lnTo>
                  <a:pt x="98505" y="17258"/>
                </a:lnTo>
                <a:lnTo>
                  <a:pt x="98504" y="17257"/>
                </a:lnTo>
                <a:lnTo>
                  <a:pt x="98504" y="17253"/>
                </a:lnTo>
                <a:lnTo>
                  <a:pt x="98497" y="17252"/>
                </a:lnTo>
                <a:lnTo>
                  <a:pt x="98497" y="17253"/>
                </a:lnTo>
                <a:lnTo>
                  <a:pt x="98496" y="17257"/>
                </a:lnTo>
                <a:lnTo>
                  <a:pt x="98496" y="17257"/>
                </a:lnTo>
                <a:lnTo>
                  <a:pt x="98490" y="17261"/>
                </a:lnTo>
                <a:lnTo>
                  <a:pt x="98487" y="17259"/>
                </a:lnTo>
                <a:lnTo>
                  <a:pt x="98486" y="17257"/>
                </a:lnTo>
                <a:lnTo>
                  <a:pt x="98486" y="17255"/>
                </a:lnTo>
                <a:lnTo>
                  <a:pt x="98478" y="17255"/>
                </a:lnTo>
                <a:lnTo>
                  <a:pt x="98476" y="17256"/>
                </a:lnTo>
                <a:lnTo>
                  <a:pt x="98473" y="17258"/>
                </a:lnTo>
                <a:lnTo>
                  <a:pt x="98473" y="17258"/>
                </a:lnTo>
                <a:lnTo>
                  <a:pt x="98470" y="17261"/>
                </a:lnTo>
                <a:lnTo>
                  <a:pt x="98468" y="17261"/>
                </a:lnTo>
                <a:lnTo>
                  <a:pt x="98466" y="17261"/>
                </a:lnTo>
                <a:lnTo>
                  <a:pt x="98458" y="17257"/>
                </a:lnTo>
                <a:lnTo>
                  <a:pt x="98458" y="17256"/>
                </a:lnTo>
                <a:lnTo>
                  <a:pt x="98458" y="17252"/>
                </a:lnTo>
                <a:lnTo>
                  <a:pt x="98458" y="17251"/>
                </a:lnTo>
                <a:lnTo>
                  <a:pt x="98459" y="17249"/>
                </a:lnTo>
                <a:lnTo>
                  <a:pt x="98460" y="17248"/>
                </a:lnTo>
                <a:lnTo>
                  <a:pt x="98460" y="17245"/>
                </a:lnTo>
                <a:lnTo>
                  <a:pt x="98460" y="17243"/>
                </a:lnTo>
                <a:lnTo>
                  <a:pt x="98455" y="17241"/>
                </a:lnTo>
                <a:lnTo>
                  <a:pt x="98454" y="17241"/>
                </a:lnTo>
                <a:lnTo>
                  <a:pt x="98452" y="17241"/>
                </a:lnTo>
                <a:lnTo>
                  <a:pt x="98450" y="17239"/>
                </a:lnTo>
                <a:lnTo>
                  <a:pt x="98444" y="17231"/>
                </a:lnTo>
                <a:lnTo>
                  <a:pt x="98445" y="17226"/>
                </a:lnTo>
                <a:lnTo>
                  <a:pt x="98446" y="17226"/>
                </a:lnTo>
                <a:lnTo>
                  <a:pt x="98446" y="17225"/>
                </a:lnTo>
                <a:lnTo>
                  <a:pt x="98446" y="17222"/>
                </a:lnTo>
                <a:lnTo>
                  <a:pt x="98445" y="17218"/>
                </a:lnTo>
                <a:lnTo>
                  <a:pt x="98436" y="17219"/>
                </a:lnTo>
                <a:lnTo>
                  <a:pt x="98432" y="17221"/>
                </a:lnTo>
                <a:lnTo>
                  <a:pt x="98432" y="17221"/>
                </a:lnTo>
                <a:lnTo>
                  <a:pt x="98427" y="17222"/>
                </a:lnTo>
                <a:lnTo>
                  <a:pt x="98425" y="17220"/>
                </a:lnTo>
                <a:lnTo>
                  <a:pt x="98422" y="17215"/>
                </a:lnTo>
                <a:lnTo>
                  <a:pt x="98422" y="17212"/>
                </a:lnTo>
                <a:lnTo>
                  <a:pt x="98424" y="17208"/>
                </a:lnTo>
                <a:lnTo>
                  <a:pt x="98424" y="17208"/>
                </a:lnTo>
                <a:lnTo>
                  <a:pt x="98427" y="17206"/>
                </a:lnTo>
                <a:lnTo>
                  <a:pt x="98427" y="17203"/>
                </a:lnTo>
                <a:lnTo>
                  <a:pt x="98427" y="17198"/>
                </a:lnTo>
                <a:lnTo>
                  <a:pt x="98427" y="17193"/>
                </a:lnTo>
                <a:lnTo>
                  <a:pt x="98422" y="17191"/>
                </a:lnTo>
                <a:lnTo>
                  <a:pt x="98420" y="17190"/>
                </a:lnTo>
                <a:lnTo>
                  <a:pt x="98415" y="17190"/>
                </a:lnTo>
                <a:lnTo>
                  <a:pt x="98412" y="17185"/>
                </a:lnTo>
                <a:lnTo>
                  <a:pt x="98411" y="17185"/>
                </a:lnTo>
                <a:lnTo>
                  <a:pt x="98408" y="17181"/>
                </a:lnTo>
                <a:lnTo>
                  <a:pt x="98404" y="17178"/>
                </a:lnTo>
                <a:lnTo>
                  <a:pt x="98401" y="17178"/>
                </a:lnTo>
                <a:lnTo>
                  <a:pt x="98396" y="17179"/>
                </a:lnTo>
                <a:lnTo>
                  <a:pt x="98393" y="17182"/>
                </a:lnTo>
                <a:lnTo>
                  <a:pt x="98392" y="17183"/>
                </a:lnTo>
                <a:lnTo>
                  <a:pt x="98391" y="17185"/>
                </a:lnTo>
                <a:lnTo>
                  <a:pt x="98388" y="17191"/>
                </a:lnTo>
                <a:lnTo>
                  <a:pt x="98383" y="17191"/>
                </a:lnTo>
                <a:lnTo>
                  <a:pt x="98378" y="17190"/>
                </a:lnTo>
                <a:lnTo>
                  <a:pt x="98380" y="17184"/>
                </a:lnTo>
                <a:lnTo>
                  <a:pt x="98385" y="17177"/>
                </a:lnTo>
                <a:lnTo>
                  <a:pt x="98386" y="17176"/>
                </a:lnTo>
                <a:lnTo>
                  <a:pt x="98388" y="17170"/>
                </a:lnTo>
                <a:lnTo>
                  <a:pt x="98388" y="17166"/>
                </a:lnTo>
                <a:lnTo>
                  <a:pt x="98386" y="17165"/>
                </a:lnTo>
                <a:lnTo>
                  <a:pt x="98378" y="17158"/>
                </a:lnTo>
                <a:lnTo>
                  <a:pt x="98374" y="17157"/>
                </a:lnTo>
                <a:lnTo>
                  <a:pt x="98372" y="17156"/>
                </a:lnTo>
                <a:lnTo>
                  <a:pt x="98368" y="17154"/>
                </a:lnTo>
                <a:lnTo>
                  <a:pt x="98367" y="17154"/>
                </a:lnTo>
                <a:lnTo>
                  <a:pt x="98365" y="17152"/>
                </a:lnTo>
                <a:lnTo>
                  <a:pt x="98363" y="17151"/>
                </a:lnTo>
                <a:lnTo>
                  <a:pt x="98359" y="17151"/>
                </a:lnTo>
                <a:lnTo>
                  <a:pt x="98357" y="17149"/>
                </a:lnTo>
                <a:lnTo>
                  <a:pt x="98356" y="17147"/>
                </a:lnTo>
                <a:lnTo>
                  <a:pt x="98357" y="17142"/>
                </a:lnTo>
                <a:lnTo>
                  <a:pt x="98357" y="17140"/>
                </a:lnTo>
                <a:lnTo>
                  <a:pt x="98357" y="17139"/>
                </a:lnTo>
                <a:lnTo>
                  <a:pt x="98357" y="17134"/>
                </a:lnTo>
                <a:lnTo>
                  <a:pt x="98357" y="17126"/>
                </a:lnTo>
                <a:lnTo>
                  <a:pt x="98352" y="17120"/>
                </a:lnTo>
                <a:lnTo>
                  <a:pt x="98348" y="17119"/>
                </a:lnTo>
                <a:lnTo>
                  <a:pt x="98348" y="17118"/>
                </a:lnTo>
                <a:lnTo>
                  <a:pt x="98347" y="17118"/>
                </a:lnTo>
                <a:lnTo>
                  <a:pt x="98344" y="17116"/>
                </a:lnTo>
                <a:lnTo>
                  <a:pt x="98339" y="17115"/>
                </a:lnTo>
                <a:lnTo>
                  <a:pt x="98335" y="17114"/>
                </a:lnTo>
                <a:lnTo>
                  <a:pt x="98333" y="17114"/>
                </a:lnTo>
                <a:lnTo>
                  <a:pt x="98331" y="17113"/>
                </a:lnTo>
                <a:lnTo>
                  <a:pt x="98323" y="17110"/>
                </a:lnTo>
                <a:lnTo>
                  <a:pt x="98322" y="17108"/>
                </a:lnTo>
                <a:lnTo>
                  <a:pt x="98321" y="17106"/>
                </a:lnTo>
                <a:lnTo>
                  <a:pt x="98315" y="17101"/>
                </a:lnTo>
                <a:lnTo>
                  <a:pt x="98310" y="17098"/>
                </a:lnTo>
                <a:lnTo>
                  <a:pt x="98306" y="17098"/>
                </a:lnTo>
                <a:lnTo>
                  <a:pt x="98305" y="17098"/>
                </a:lnTo>
                <a:lnTo>
                  <a:pt x="98300" y="17098"/>
                </a:lnTo>
                <a:lnTo>
                  <a:pt x="98295" y="17097"/>
                </a:lnTo>
                <a:lnTo>
                  <a:pt x="98294" y="17096"/>
                </a:lnTo>
                <a:lnTo>
                  <a:pt x="98293" y="17095"/>
                </a:lnTo>
                <a:lnTo>
                  <a:pt x="98289" y="17092"/>
                </a:lnTo>
                <a:lnTo>
                  <a:pt x="98281" y="17092"/>
                </a:lnTo>
                <a:lnTo>
                  <a:pt x="98270" y="17094"/>
                </a:lnTo>
                <a:lnTo>
                  <a:pt x="98270" y="17095"/>
                </a:lnTo>
                <a:lnTo>
                  <a:pt x="98266" y="17097"/>
                </a:lnTo>
                <a:lnTo>
                  <a:pt x="98261" y="17099"/>
                </a:lnTo>
                <a:lnTo>
                  <a:pt x="98258" y="17102"/>
                </a:lnTo>
                <a:lnTo>
                  <a:pt x="98257" y="17102"/>
                </a:lnTo>
                <a:lnTo>
                  <a:pt x="98255" y="17101"/>
                </a:lnTo>
                <a:lnTo>
                  <a:pt x="98255" y="17100"/>
                </a:lnTo>
                <a:lnTo>
                  <a:pt x="98251" y="17100"/>
                </a:lnTo>
                <a:lnTo>
                  <a:pt x="98246" y="17102"/>
                </a:lnTo>
                <a:lnTo>
                  <a:pt x="98246" y="17104"/>
                </a:lnTo>
                <a:lnTo>
                  <a:pt x="98246" y="17106"/>
                </a:lnTo>
                <a:lnTo>
                  <a:pt x="98232" y="17114"/>
                </a:lnTo>
                <a:lnTo>
                  <a:pt x="98227" y="17111"/>
                </a:lnTo>
                <a:lnTo>
                  <a:pt x="98221" y="17107"/>
                </a:lnTo>
                <a:lnTo>
                  <a:pt x="98220" y="17106"/>
                </a:lnTo>
                <a:lnTo>
                  <a:pt x="98217" y="17102"/>
                </a:lnTo>
                <a:lnTo>
                  <a:pt x="98215" y="17100"/>
                </a:lnTo>
                <a:lnTo>
                  <a:pt x="98214" y="17100"/>
                </a:lnTo>
                <a:lnTo>
                  <a:pt x="98210" y="17099"/>
                </a:lnTo>
                <a:lnTo>
                  <a:pt x="98206" y="17099"/>
                </a:lnTo>
                <a:lnTo>
                  <a:pt x="98200" y="17100"/>
                </a:lnTo>
                <a:lnTo>
                  <a:pt x="98195" y="17103"/>
                </a:lnTo>
                <a:lnTo>
                  <a:pt x="98193" y="17105"/>
                </a:lnTo>
                <a:lnTo>
                  <a:pt x="98190" y="17109"/>
                </a:lnTo>
                <a:lnTo>
                  <a:pt x="98182" y="17111"/>
                </a:lnTo>
                <a:lnTo>
                  <a:pt x="98178" y="17111"/>
                </a:lnTo>
                <a:lnTo>
                  <a:pt x="98177" y="17111"/>
                </a:lnTo>
                <a:lnTo>
                  <a:pt x="98174" y="17111"/>
                </a:lnTo>
                <a:lnTo>
                  <a:pt x="98165" y="17110"/>
                </a:lnTo>
                <a:lnTo>
                  <a:pt x="98162" y="17109"/>
                </a:lnTo>
                <a:lnTo>
                  <a:pt x="98160" y="17109"/>
                </a:lnTo>
                <a:lnTo>
                  <a:pt x="98156" y="17107"/>
                </a:lnTo>
                <a:lnTo>
                  <a:pt x="98155" y="17104"/>
                </a:lnTo>
                <a:lnTo>
                  <a:pt x="98155" y="17103"/>
                </a:lnTo>
                <a:lnTo>
                  <a:pt x="98153" y="17100"/>
                </a:lnTo>
                <a:lnTo>
                  <a:pt x="98152" y="17098"/>
                </a:lnTo>
                <a:lnTo>
                  <a:pt x="98146" y="17096"/>
                </a:lnTo>
                <a:lnTo>
                  <a:pt x="98141" y="17096"/>
                </a:lnTo>
                <a:lnTo>
                  <a:pt x="98135" y="17097"/>
                </a:lnTo>
                <a:lnTo>
                  <a:pt x="98131" y="17097"/>
                </a:lnTo>
                <a:lnTo>
                  <a:pt x="98124" y="17098"/>
                </a:lnTo>
                <a:lnTo>
                  <a:pt x="98123" y="17099"/>
                </a:lnTo>
                <a:lnTo>
                  <a:pt x="98122" y="17100"/>
                </a:lnTo>
                <a:lnTo>
                  <a:pt x="98120" y="17100"/>
                </a:lnTo>
                <a:lnTo>
                  <a:pt x="98115" y="17100"/>
                </a:lnTo>
                <a:lnTo>
                  <a:pt x="98112" y="17099"/>
                </a:lnTo>
                <a:lnTo>
                  <a:pt x="98112" y="17097"/>
                </a:lnTo>
                <a:lnTo>
                  <a:pt x="98111" y="17095"/>
                </a:lnTo>
                <a:lnTo>
                  <a:pt x="98111" y="17089"/>
                </a:lnTo>
                <a:lnTo>
                  <a:pt x="98111" y="17086"/>
                </a:lnTo>
                <a:lnTo>
                  <a:pt x="98113" y="17084"/>
                </a:lnTo>
                <a:lnTo>
                  <a:pt x="98114" y="17082"/>
                </a:lnTo>
                <a:lnTo>
                  <a:pt x="98114" y="17080"/>
                </a:lnTo>
                <a:lnTo>
                  <a:pt x="98116" y="17076"/>
                </a:lnTo>
                <a:lnTo>
                  <a:pt x="98115" y="17072"/>
                </a:lnTo>
                <a:lnTo>
                  <a:pt x="98113" y="17069"/>
                </a:lnTo>
                <a:lnTo>
                  <a:pt x="98112" y="17068"/>
                </a:lnTo>
                <a:lnTo>
                  <a:pt x="98110" y="17068"/>
                </a:lnTo>
                <a:lnTo>
                  <a:pt x="98105" y="17069"/>
                </a:lnTo>
                <a:lnTo>
                  <a:pt x="98104" y="17069"/>
                </a:lnTo>
                <a:lnTo>
                  <a:pt x="98101" y="17071"/>
                </a:lnTo>
                <a:lnTo>
                  <a:pt x="98094" y="17073"/>
                </a:lnTo>
                <a:lnTo>
                  <a:pt x="98091" y="17074"/>
                </a:lnTo>
                <a:lnTo>
                  <a:pt x="98091" y="17074"/>
                </a:lnTo>
                <a:lnTo>
                  <a:pt x="98088" y="17074"/>
                </a:lnTo>
                <a:lnTo>
                  <a:pt x="98080" y="17074"/>
                </a:lnTo>
                <a:lnTo>
                  <a:pt x="98079" y="17074"/>
                </a:lnTo>
                <a:lnTo>
                  <a:pt x="98079" y="17074"/>
                </a:lnTo>
                <a:lnTo>
                  <a:pt x="98077" y="17073"/>
                </a:lnTo>
                <a:lnTo>
                  <a:pt x="98072" y="17071"/>
                </a:lnTo>
                <a:lnTo>
                  <a:pt x="98065" y="17069"/>
                </a:lnTo>
                <a:lnTo>
                  <a:pt x="98063" y="17069"/>
                </a:lnTo>
                <a:lnTo>
                  <a:pt x="98059" y="17066"/>
                </a:lnTo>
                <a:lnTo>
                  <a:pt x="98056" y="17064"/>
                </a:lnTo>
                <a:lnTo>
                  <a:pt x="98055" y="17063"/>
                </a:lnTo>
                <a:lnTo>
                  <a:pt x="98049" y="17059"/>
                </a:lnTo>
                <a:lnTo>
                  <a:pt x="98046" y="17056"/>
                </a:lnTo>
                <a:lnTo>
                  <a:pt x="98045" y="17054"/>
                </a:lnTo>
                <a:lnTo>
                  <a:pt x="98044" y="17052"/>
                </a:lnTo>
                <a:lnTo>
                  <a:pt x="98040" y="17047"/>
                </a:lnTo>
                <a:lnTo>
                  <a:pt x="98040" y="17046"/>
                </a:lnTo>
                <a:lnTo>
                  <a:pt x="98039" y="17043"/>
                </a:lnTo>
                <a:lnTo>
                  <a:pt x="98039" y="17037"/>
                </a:lnTo>
                <a:lnTo>
                  <a:pt x="98039" y="17037"/>
                </a:lnTo>
                <a:lnTo>
                  <a:pt x="98039" y="17033"/>
                </a:lnTo>
                <a:lnTo>
                  <a:pt x="98039" y="17031"/>
                </a:lnTo>
                <a:lnTo>
                  <a:pt x="98041" y="17028"/>
                </a:lnTo>
                <a:lnTo>
                  <a:pt x="98042" y="17027"/>
                </a:lnTo>
                <a:lnTo>
                  <a:pt x="98042" y="17026"/>
                </a:lnTo>
                <a:lnTo>
                  <a:pt x="98045" y="17020"/>
                </a:lnTo>
                <a:lnTo>
                  <a:pt x="98047" y="17019"/>
                </a:lnTo>
                <a:lnTo>
                  <a:pt x="98049" y="17019"/>
                </a:lnTo>
                <a:lnTo>
                  <a:pt x="98054" y="17019"/>
                </a:lnTo>
                <a:lnTo>
                  <a:pt x="98055" y="17020"/>
                </a:lnTo>
                <a:lnTo>
                  <a:pt x="98055" y="17020"/>
                </a:lnTo>
                <a:lnTo>
                  <a:pt x="98058" y="17023"/>
                </a:lnTo>
                <a:lnTo>
                  <a:pt x="98062" y="17023"/>
                </a:lnTo>
                <a:lnTo>
                  <a:pt x="98072" y="17021"/>
                </a:lnTo>
                <a:lnTo>
                  <a:pt x="98072" y="17017"/>
                </a:lnTo>
                <a:lnTo>
                  <a:pt x="98072" y="17015"/>
                </a:lnTo>
                <a:lnTo>
                  <a:pt x="98070" y="17012"/>
                </a:lnTo>
                <a:lnTo>
                  <a:pt x="98070" y="17011"/>
                </a:lnTo>
                <a:lnTo>
                  <a:pt x="98063" y="17008"/>
                </a:lnTo>
                <a:lnTo>
                  <a:pt x="98058" y="17008"/>
                </a:lnTo>
                <a:lnTo>
                  <a:pt x="98054" y="17008"/>
                </a:lnTo>
                <a:lnTo>
                  <a:pt x="98052" y="17008"/>
                </a:lnTo>
                <a:lnTo>
                  <a:pt x="98052" y="17008"/>
                </a:lnTo>
                <a:lnTo>
                  <a:pt x="98045" y="17004"/>
                </a:lnTo>
                <a:lnTo>
                  <a:pt x="98044" y="17003"/>
                </a:lnTo>
                <a:lnTo>
                  <a:pt x="98042" y="17002"/>
                </a:lnTo>
                <a:lnTo>
                  <a:pt x="98041" y="17001"/>
                </a:lnTo>
                <a:lnTo>
                  <a:pt x="98038" y="17001"/>
                </a:lnTo>
                <a:lnTo>
                  <a:pt x="98034" y="17001"/>
                </a:lnTo>
                <a:lnTo>
                  <a:pt x="98033" y="17001"/>
                </a:lnTo>
                <a:lnTo>
                  <a:pt x="98030" y="16997"/>
                </a:lnTo>
                <a:lnTo>
                  <a:pt x="98030" y="16993"/>
                </a:lnTo>
                <a:lnTo>
                  <a:pt x="98031" y="16990"/>
                </a:lnTo>
                <a:lnTo>
                  <a:pt x="98031" y="16989"/>
                </a:lnTo>
                <a:lnTo>
                  <a:pt x="98032" y="16988"/>
                </a:lnTo>
                <a:lnTo>
                  <a:pt x="98033" y="16986"/>
                </a:lnTo>
                <a:lnTo>
                  <a:pt x="98034" y="16984"/>
                </a:lnTo>
                <a:lnTo>
                  <a:pt x="98033" y="16982"/>
                </a:lnTo>
                <a:lnTo>
                  <a:pt x="98031" y="16979"/>
                </a:lnTo>
                <a:lnTo>
                  <a:pt x="98030" y="16977"/>
                </a:lnTo>
                <a:lnTo>
                  <a:pt x="98030" y="16976"/>
                </a:lnTo>
                <a:lnTo>
                  <a:pt x="98030" y="16974"/>
                </a:lnTo>
                <a:lnTo>
                  <a:pt x="98030" y="16973"/>
                </a:lnTo>
                <a:lnTo>
                  <a:pt x="98030" y="16973"/>
                </a:lnTo>
                <a:lnTo>
                  <a:pt x="98030" y="16972"/>
                </a:lnTo>
                <a:lnTo>
                  <a:pt x="98029" y="16971"/>
                </a:lnTo>
                <a:lnTo>
                  <a:pt x="98029" y="16970"/>
                </a:lnTo>
                <a:lnTo>
                  <a:pt x="98028" y="16963"/>
                </a:lnTo>
                <a:lnTo>
                  <a:pt x="98028" y="16962"/>
                </a:lnTo>
                <a:lnTo>
                  <a:pt x="98029" y="16961"/>
                </a:lnTo>
                <a:lnTo>
                  <a:pt x="98029" y="16956"/>
                </a:lnTo>
                <a:lnTo>
                  <a:pt x="98029" y="16952"/>
                </a:lnTo>
                <a:lnTo>
                  <a:pt x="98029" y="16948"/>
                </a:lnTo>
                <a:lnTo>
                  <a:pt x="98028" y="16947"/>
                </a:lnTo>
                <a:lnTo>
                  <a:pt x="98027" y="16945"/>
                </a:lnTo>
                <a:lnTo>
                  <a:pt x="98025" y="16942"/>
                </a:lnTo>
                <a:lnTo>
                  <a:pt x="98022" y="16940"/>
                </a:lnTo>
                <a:lnTo>
                  <a:pt x="98020" y="16940"/>
                </a:lnTo>
                <a:lnTo>
                  <a:pt x="98019" y="16940"/>
                </a:lnTo>
                <a:lnTo>
                  <a:pt x="98013" y="16938"/>
                </a:lnTo>
                <a:lnTo>
                  <a:pt x="98013" y="16935"/>
                </a:lnTo>
                <a:lnTo>
                  <a:pt x="98012" y="16932"/>
                </a:lnTo>
                <a:lnTo>
                  <a:pt x="98012" y="16931"/>
                </a:lnTo>
                <a:lnTo>
                  <a:pt x="98010" y="16928"/>
                </a:lnTo>
                <a:lnTo>
                  <a:pt x="98009" y="16920"/>
                </a:lnTo>
                <a:lnTo>
                  <a:pt x="98009" y="16918"/>
                </a:lnTo>
                <a:lnTo>
                  <a:pt x="98009" y="16917"/>
                </a:lnTo>
                <a:lnTo>
                  <a:pt x="98009" y="16915"/>
                </a:lnTo>
                <a:lnTo>
                  <a:pt x="98009" y="16914"/>
                </a:lnTo>
                <a:lnTo>
                  <a:pt x="98009" y="16913"/>
                </a:lnTo>
                <a:lnTo>
                  <a:pt x="98009" y="16912"/>
                </a:lnTo>
                <a:lnTo>
                  <a:pt x="98010" y="16907"/>
                </a:lnTo>
                <a:lnTo>
                  <a:pt x="98005" y="16899"/>
                </a:lnTo>
                <a:lnTo>
                  <a:pt x="98004" y="16898"/>
                </a:lnTo>
                <a:lnTo>
                  <a:pt x="98003" y="16895"/>
                </a:lnTo>
                <a:lnTo>
                  <a:pt x="98003" y="16895"/>
                </a:lnTo>
                <a:lnTo>
                  <a:pt x="98002" y="16893"/>
                </a:lnTo>
                <a:lnTo>
                  <a:pt x="97999" y="16889"/>
                </a:lnTo>
                <a:lnTo>
                  <a:pt x="97994" y="16886"/>
                </a:lnTo>
                <a:lnTo>
                  <a:pt x="97993" y="16886"/>
                </a:lnTo>
                <a:lnTo>
                  <a:pt x="97993" y="16886"/>
                </a:lnTo>
                <a:lnTo>
                  <a:pt x="97991" y="16886"/>
                </a:lnTo>
                <a:lnTo>
                  <a:pt x="97987" y="16880"/>
                </a:lnTo>
                <a:lnTo>
                  <a:pt x="97985" y="16877"/>
                </a:lnTo>
                <a:lnTo>
                  <a:pt x="97985" y="16876"/>
                </a:lnTo>
                <a:lnTo>
                  <a:pt x="97985" y="16875"/>
                </a:lnTo>
                <a:lnTo>
                  <a:pt x="97985" y="16873"/>
                </a:lnTo>
                <a:lnTo>
                  <a:pt x="97983" y="16869"/>
                </a:lnTo>
                <a:lnTo>
                  <a:pt x="97983" y="16868"/>
                </a:lnTo>
                <a:lnTo>
                  <a:pt x="97981" y="16867"/>
                </a:lnTo>
                <a:lnTo>
                  <a:pt x="97980" y="16866"/>
                </a:lnTo>
                <a:lnTo>
                  <a:pt x="97980" y="16863"/>
                </a:lnTo>
                <a:lnTo>
                  <a:pt x="97981" y="16859"/>
                </a:lnTo>
                <a:lnTo>
                  <a:pt x="97981" y="16858"/>
                </a:lnTo>
                <a:lnTo>
                  <a:pt x="97981" y="16852"/>
                </a:lnTo>
                <a:lnTo>
                  <a:pt x="97980" y="16844"/>
                </a:lnTo>
                <a:lnTo>
                  <a:pt x="97979" y="16842"/>
                </a:lnTo>
                <a:lnTo>
                  <a:pt x="97977" y="16840"/>
                </a:lnTo>
                <a:lnTo>
                  <a:pt x="97971" y="16840"/>
                </a:lnTo>
                <a:lnTo>
                  <a:pt x="97969" y="16840"/>
                </a:lnTo>
                <a:lnTo>
                  <a:pt x="97966" y="16841"/>
                </a:lnTo>
                <a:lnTo>
                  <a:pt x="97961" y="16841"/>
                </a:lnTo>
                <a:lnTo>
                  <a:pt x="97956" y="16841"/>
                </a:lnTo>
                <a:lnTo>
                  <a:pt x="97954" y="16841"/>
                </a:lnTo>
                <a:lnTo>
                  <a:pt x="97953" y="16834"/>
                </a:lnTo>
                <a:lnTo>
                  <a:pt x="97956" y="16831"/>
                </a:lnTo>
                <a:lnTo>
                  <a:pt x="97959" y="16823"/>
                </a:lnTo>
                <a:lnTo>
                  <a:pt x="97959" y="16823"/>
                </a:lnTo>
                <a:lnTo>
                  <a:pt x="97959" y="16820"/>
                </a:lnTo>
                <a:lnTo>
                  <a:pt x="97959" y="16816"/>
                </a:lnTo>
                <a:lnTo>
                  <a:pt x="97956" y="16816"/>
                </a:lnTo>
                <a:lnTo>
                  <a:pt x="97954" y="16814"/>
                </a:lnTo>
                <a:lnTo>
                  <a:pt x="97952" y="16813"/>
                </a:lnTo>
                <a:lnTo>
                  <a:pt x="97948" y="16809"/>
                </a:lnTo>
                <a:lnTo>
                  <a:pt x="97947" y="16806"/>
                </a:lnTo>
                <a:lnTo>
                  <a:pt x="97947" y="16806"/>
                </a:lnTo>
                <a:lnTo>
                  <a:pt x="97947" y="16803"/>
                </a:lnTo>
                <a:lnTo>
                  <a:pt x="97946" y="16801"/>
                </a:lnTo>
                <a:lnTo>
                  <a:pt x="97945" y="16798"/>
                </a:lnTo>
                <a:lnTo>
                  <a:pt x="97943" y="16797"/>
                </a:lnTo>
                <a:lnTo>
                  <a:pt x="97940" y="16797"/>
                </a:lnTo>
                <a:lnTo>
                  <a:pt x="97940" y="16797"/>
                </a:lnTo>
                <a:lnTo>
                  <a:pt x="97935" y="16794"/>
                </a:lnTo>
                <a:lnTo>
                  <a:pt x="97934" y="16793"/>
                </a:lnTo>
                <a:lnTo>
                  <a:pt x="97932" y="16791"/>
                </a:lnTo>
                <a:lnTo>
                  <a:pt x="97932" y="16789"/>
                </a:lnTo>
                <a:lnTo>
                  <a:pt x="97932" y="16788"/>
                </a:lnTo>
                <a:lnTo>
                  <a:pt x="97929" y="16785"/>
                </a:lnTo>
                <a:lnTo>
                  <a:pt x="97926" y="16785"/>
                </a:lnTo>
                <a:lnTo>
                  <a:pt x="97925" y="16785"/>
                </a:lnTo>
                <a:lnTo>
                  <a:pt x="97921" y="16785"/>
                </a:lnTo>
                <a:lnTo>
                  <a:pt x="97918" y="16784"/>
                </a:lnTo>
                <a:lnTo>
                  <a:pt x="97915" y="16781"/>
                </a:lnTo>
                <a:lnTo>
                  <a:pt x="97916" y="16777"/>
                </a:lnTo>
                <a:lnTo>
                  <a:pt x="97920" y="16776"/>
                </a:lnTo>
                <a:lnTo>
                  <a:pt x="97921" y="16776"/>
                </a:lnTo>
                <a:lnTo>
                  <a:pt x="97922" y="16776"/>
                </a:lnTo>
                <a:lnTo>
                  <a:pt x="97924" y="16775"/>
                </a:lnTo>
                <a:lnTo>
                  <a:pt x="97926" y="16774"/>
                </a:lnTo>
                <a:lnTo>
                  <a:pt x="97929" y="16771"/>
                </a:lnTo>
                <a:lnTo>
                  <a:pt x="97927" y="16767"/>
                </a:lnTo>
                <a:lnTo>
                  <a:pt x="97925" y="16766"/>
                </a:lnTo>
                <a:lnTo>
                  <a:pt x="97925" y="16765"/>
                </a:lnTo>
                <a:lnTo>
                  <a:pt x="97916" y="16765"/>
                </a:lnTo>
                <a:lnTo>
                  <a:pt x="97911" y="16766"/>
                </a:lnTo>
                <a:lnTo>
                  <a:pt x="97909" y="16766"/>
                </a:lnTo>
                <a:lnTo>
                  <a:pt x="97909" y="16767"/>
                </a:lnTo>
                <a:lnTo>
                  <a:pt x="97909" y="16767"/>
                </a:lnTo>
                <a:lnTo>
                  <a:pt x="97903" y="16767"/>
                </a:lnTo>
                <a:lnTo>
                  <a:pt x="97897" y="16766"/>
                </a:lnTo>
                <a:lnTo>
                  <a:pt x="97892" y="16755"/>
                </a:lnTo>
                <a:lnTo>
                  <a:pt x="97895" y="16752"/>
                </a:lnTo>
                <a:lnTo>
                  <a:pt x="97896" y="16752"/>
                </a:lnTo>
                <a:lnTo>
                  <a:pt x="97899" y="16750"/>
                </a:lnTo>
                <a:lnTo>
                  <a:pt x="97899" y="16748"/>
                </a:lnTo>
                <a:lnTo>
                  <a:pt x="97896" y="16745"/>
                </a:lnTo>
                <a:lnTo>
                  <a:pt x="97885" y="16742"/>
                </a:lnTo>
                <a:lnTo>
                  <a:pt x="97882" y="16740"/>
                </a:lnTo>
                <a:lnTo>
                  <a:pt x="97878" y="16738"/>
                </a:lnTo>
                <a:lnTo>
                  <a:pt x="97874" y="16741"/>
                </a:lnTo>
                <a:lnTo>
                  <a:pt x="97874" y="16742"/>
                </a:lnTo>
                <a:lnTo>
                  <a:pt x="97874" y="16746"/>
                </a:lnTo>
                <a:lnTo>
                  <a:pt x="97873" y="16749"/>
                </a:lnTo>
                <a:lnTo>
                  <a:pt x="97868" y="16752"/>
                </a:lnTo>
                <a:lnTo>
                  <a:pt x="97867" y="16752"/>
                </a:lnTo>
                <a:lnTo>
                  <a:pt x="97853" y="16752"/>
                </a:lnTo>
                <a:lnTo>
                  <a:pt x="97852" y="16750"/>
                </a:lnTo>
                <a:lnTo>
                  <a:pt x="97850" y="16748"/>
                </a:lnTo>
                <a:lnTo>
                  <a:pt x="97848" y="16747"/>
                </a:lnTo>
                <a:lnTo>
                  <a:pt x="97844" y="16744"/>
                </a:lnTo>
                <a:lnTo>
                  <a:pt x="97835" y="16744"/>
                </a:lnTo>
                <a:lnTo>
                  <a:pt x="97834" y="16745"/>
                </a:lnTo>
                <a:lnTo>
                  <a:pt x="97833" y="16749"/>
                </a:lnTo>
                <a:lnTo>
                  <a:pt x="97832" y="16750"/>
                </a:lnTo>
                <a:lnTo>
                  <a:pt x="97830" y="16753"/>
                </a:lnTo>
                <a:lnTo>
                  <a:pt x="97823" y="16756"/>
                </a:lnTo>
                <a:lnTo>
                  <a:pt x="97822" y="16755"/>
                </a:lnTo>
                <a:lnTo>
                  <a:pt x="97820" y="16754"/>
                </a:lnTo>
                <a:lnTo>
                  <a:pt x="97818" y="16753"/>
                </a:lnTo>
                <a:lnTo>
                  <a:pt x="97817" y="16753"/>
                </a:lnTo>
                <a:lnTo>
                  <a:pt x="97815" y="16755"/>
                </a:lnTo>
                <a:lnTo>
                  <a:pt x="97813" y="16759"/>
                </a:lnTo>
                <a:lnTo>
                  <a:pt x="97813" y="16760"/>
                </a:lnTo>
                <a:lnTo>
                  <a:pt x="97813" y="16762"/>
                </a:lnTo>
                <a:lnTo>
                  <a:pt x="97811" y="16766"/>
                </a:lnTo>
                <a:lnTo>
                  <a:pt x="97806" y="16769"/>
                </a:lnTo>
                <a:lnTo>
                  <a:pt x="97804" y="16768"/>
                </a:lnTo>
                <a:lnTo>
                  <a:pt x="97802" y="16766"/>
                </a:lnTo>
                <a:lnTo>
                  <a:pt x="97801" y="16761"/>
                </a:lnTo>
                <a:lnTo>
                  <a:pt x="97801" y="16757"/>
                </a:lnTo>
                <a:lnTo>
                  <a:pt x="97801" y="16756"/>
                </a:lnTo>
                <a:lnTo>
                  <a:pt x="97801" y="16752"/>
                </a:lnTo>
                <a:lnTo>
                  <a:pt x="97798" y="16750"/>
                </a:lnTo>
                <a:lnTo>
                  <a:pt x="97793" y="16743"/>
                </a:lnTo>
                <a:lnTo>
                  <a:pt x="97793" y="16743"/>
                </a:lnTo>
                <a:lnTo>
                  <a:pt x="97793" y="16743"/>
                </a:lnTo>
                <a:lnTo>
                  <a:pt x="97793" y="16742"/>
                </a:lnTo>
                <a:lnTo>
                  <a:pt x="97793" y="16738"/>
                </a:lnTo>
                <a:lnTo>
                  <a:pt x="97793" y="16737"/>
                </a:lnTo>
                <a:lnTo>
                  <a:pt x="97788" y="16734"/>
                </a:lnTo>
                <a:lnTo>
                  <a:pt x="97782" y="16734"/>
                </a:lnTo>
                <a:lnTo>
                  <a:pt x="97778" y="16735"/>
                </a:lnTo>
                <a:lnTo>
                  <a:pt x="97776" y="16735"/>
                </a:lnTo>
                <a:lnTo>
                  <a:pt x="97774" y="16736"/>
                </a:lnTo>
                <a:lnTo>
                  <a:pt x="97773" y="16738"/>
                </a:lnTo>
                <a:lnTo>
                  <a:pt x="97772" y="16741"/>
                </a:lnTo>
                <a:lnTo>
                  <a:pt x="97766" y="16745"/>
                </a:lnTo>
                <a:lnTo>
                  <a:pt x="97760" y="16745"/>
                </a:lnTo>
                <a:lnTo>
                  <a:pt x="97760" y="16744"/>
                </a:lnTo>
                <a:lnTo>
                  <a:pt x="97760" y="16738"/>
                </a:lnTo>
                <a:lnTo>
                  <a:pt x="97761" y="16737"/>
                </a:lnTo>
                <a:lnTo>
                  <a:pt x="97764" y="16730"/>
                </a:lnTo>
                <a:lnTo>
                  <a:pt x="97761" y="16726"/>
                </a:lnTo>
                <a:lnTo>
                  <a:pt x="97760" y="16725"/>
                </a:lnTo>
                <a:lnTo>
                  <a:pt x="97759" y="16724"/>
                </a:lnTo>
                <a:lnTo>
                  <a:pt x="97756" y="16723"/>
                </a:lnTo>
                <a:lnTo>
                  <a:pt x="97752" y="16722"/>
                </a:lnTo>
                <a:lnTo>
                  <a:pt x="97750" y="16720"/>
                </a:lnTo>
                <a:lnTo>
                  <a:pt x="97750" y="16720"/>
                </a:lnTo>
                <a:lnTo>
                  <a:pt x="97744" y="16718"/>
                </a:lnTo>
                <a:lnTo>
                  <a:pt x="97744" y="16717"/>
                </a:lnTo>
                <a:lnTo>
                  <a:pt x="97741" y="16715"/>
                </a:lnTo>
                <a:lnTo>
                  <a:pt x="97741" y="16714"/>
                </a:lnTo>
                <a:lnTo>
                  <a:pt x="97739" y="16711"/>
                </a:lnTo>
                <a:lnTo>
                  <a:pt x="97736" y="16710"/>
                </a:lnTo>
                <a:lnTo>
                  <a:pt x="97733" y="16709"/>
                </a:lnTo>
                <a:lnTo>
                  <a:pt x="97730" y="16709"/>
                </a:lnTo>
                <a:lnTo>
                  <a:pt x="97728" y="16709"/>
                </a:lnTo>
                <a:lnTo>
                  <a:pt x="97725" y="16709"/>
                </a:lnTo>
                <a:lnTo>
                  <a:pt x="97723" y="16710"/>
                </a:lnTo>
                <a:lnTo>
                  <a:pt x="97723" y="16710"/>
                </a:lnTo>
                <a:lnTo>
                  <a:pt x="97721" y="16711"/>
                </a:lnTo>
                <a:lnTo>
                  <a:pt x="97721" y="16711"/>
                </a:lnTo>
                <a:lnTo>
                  <a:pt x="97719" y="16713"/>
                </a:lnTo>
                <a:lnTo>
                  <a:pt x="97716" y="16717"/>
                </a:lnTo>
                <a:lnTo>
                  <a:pt x="97712" y="16717"/>
                </a:lnTo>
                <a:lnTo>
                  <a:pt x="97705" y="16716"/>
                </a:lnTo>
                <a:lnTo>
                  <a:pt x="97703" y="16715"/>
                </a:lnTo>
                <a:lnTo>
                  <a:pt x="97702" y="16713"/>
                </a:lnTo>
                <a:lnTo>
                  <a:pt x="97705" y="16706"/>
                </a:lnTo>
                <a:lnTo>
                  <a:pt x="97708" y="16700"/>
                </a:lnTo>
                <a:lnTo>
                  <a:pt x="97708" y="16700"/>
                </a:lnTo>
                <a:lnTo>
                  <a:pt x="97710" y="16700"/>
                </a:lnTo>
                <a:lnTo>
                  <a:pt x="97711" y="16699"/>
                </a:lnTo>
                <a:lnTo>
                  <a:pt x="97714" y="16695"/>
                </a:lnTo>
                <a:lnTo>
                  <a:pt x="97715" y="16692"/>
                </a:lnTo>
                <a:lnTo>
                  <a:pt x="97713" y="16689"/>
                </a:lnTo>
                <a:lnTo>
                  <a:pt x="97712" y="16689"/>
                </a:lnTo>
                <a:lnTo>
                  <a:pt x="97708" y="16689"/>
                </a:lnTo>
                <a:lnTo>
                  <a:pt x="97701" y="16689"/>
                </a:lnTo>
                <a:lnTo>
                  <a:pt x="97701" y="16689"/>
                </a:lnTo>
                <a:lnTo>
                  <a:pt x="97696" y="16689"/>
                </a:lnTo>
                <a:lnTo>
                  <a:pt x="97693" y="16688"/>
                </a:lnTo>
                <a:lnTo>
                  <a:pt x="97692" y="16686"/>
                </a:lnTo>
                <a:lnTo>
                  <a:pt x="97692" y="16686"/>
                </a:lnTo>
                <a:lnTo>
                  <a:pt x="97688" y="16683"/>
                </a:lnTo>
                <a:lnTo>
                  <a:pt x="97684" y="16683"/>
                </a:lnTo>
                <a:lnTo>
                  <a:pt x="97684" y="16683"/>
                </a:lnTo>
                <a:lnTo>
                  <a:pt x="97681" y="16683"/>
                </a:lnTo>
                <a:lnTo>
                  <a:pt x="97678" y="16690"/>
                </a:lnTo>
                <a:lnTo>
                  <a:pt x="97678" y="16694"/>
                </a:lnTo>
                <a:lnTo>
                  <a:pt x="97678" y="16694"/>
                </a:lnTo>
                <a:lnTo>
                  <a:pt x="97678" y="16698"/>
                </a:lnTo>
                <a:lnTo>
                  <a:pt x="97678" y="16700"/>
                </a:lnTo>
                <a:lnTo>
                  <a:pt x="97676" y="16701"/>
                </a:lnTo>
                <a:lnTo>
                  <a:pt x="97675" y="16701"/>
                </a:lnTo>
                <a:lnTo>
                  <a:pt x="97674" y="16700"/>
                </a:lnTo>
                <a:lnTo>
                  <a:pt x="97671" y="16700"/>
                </a:lnTo>
                <a:lnTo>
                  <a:pt x="97670" y="16705"/>
                </a:lnTo>
                <a:lnTo>
                  <a:pt x="97671" y="16709"/>
                </a:lnTo>
                <a:lnTo>
                  <a:pt x="97671" y="16711"/>
                </a:lnTo>
                <a:lnTo>
                  <a:pt x="97670" y="16714"/>
                </a:lnTo>
                <a:lnTo>
                  <a:pt x="97659" y="16714"/>
                </a:lnTo>
                <a:lnTo>
                  <a:pt x="97656" y="16709"/>
                </a:lnTo>
                <a:lnTo>
                  <a:pt x="97655" y="16707"/>
                </a:lnTo>
                <a:lnTo>
                  <a:pt x="97654" y="16704"/>
                </a:lnTo>
                <a:lnTo>
                  <a:pt x="97650" y="16701"/>
                </a:lnTo>
                <a:lnTo>
                  <a:pt x="97640" y="16701"/>
                </a:lnTo>
                <a:lnTo>
                  <a:pt x="97638" y="16701"/>
                </a:lnTo>
                <a:lnTo>
                  <a:pt x="97636" y="16701"/>
                </a:lnTo>
                <a:lnTo>
                  <a:pt x="97635" y="16706"/>
                </a:lnTo>
                <a:lnTo>
                  <a:pt x="97635" y="16707"/>
                </a:lnTo>
                <a:lnTo>
                  <a:pt x="97635" y="16708"/>
                </a:lnTo>
                <a:lnTo>
                  <a:pt x="97633" y="16713"/>
                </a:lnTo>
                <a:lnTo>
                  <a:pt x="97633" y="16716"/>
                </a:lnTo>
                <a:lnTo>
                  <a:pt x="97630" y="16720"/>
                </a:lnTo>
                <a:lnTo>
                  <a:pt x="97625" y="16720"/>
                </a:lnTo>
                <a:lnTo>
                  <a:pt x="97622" y="16720"/>
                </a:lnTo>
                <a:lnTo>
                  <a:pt x="97619" y="16718"/>
                </a:lnTo>
                <a:lnTo>
                  <a:pt x="97618" y="16717"/>
                </a:lnTo>
                <a:lnTo>
                  <a:pt x="97618" y="16714"/>
                </a:lnTo>
                <a:lnTo>
                  <a:pt x="97618" y="16712"/>
                </a:lnTo>
                <a:lnTo>
                  <a:pt x="97618" y="16710"/>
                </a:lnTo>
                <a:lnTo>
                  <a:pt x="97618" y="16708"/>
                </a:lnTo>
                <a:lnTo>
                  <a:pt x="97612" y="16709"/>
                </a:lnTo>
                <a:lnTo>
                  <a:pt x="97610" y="16710"/>
                </a:lnTo>
                <a:lnTo>
                  <a:pt x="97609" y="16710"/>
                </a:lnTo>
                <a:lnTo>
                  <a:pt x="97607" y="16710"/>
                </a:lnTo>
                <a:lnTo>
                  <a:pt x="97604" y="16710"/>
                </a:lnTo>
                <a:lnTo>
                  <a:pt x="97602" y="16709"/>
                </a:lnTo>
                <a:lnTo>
                  <a:pt x="97598" y="16706"/>
                </a:lnTo>
                <a:lnTo>
                  <a:pt x="97595" y="16701"/>
                </a:lnTo>
                <a:lnTo>
                  <a:pt x="97595" y="16698"/>
                </a:lnTo>
                <a:lnTo>
                  <a:pt x="97595" y="16696"/>
                </a:lnTo>
                <a:lnTo>
                  <a:pt x="97595" y="16695"/>
                </a:lnTo>
                <a:lnTo>
                  <a:pt x="97593" y="16691"/>
                </a:lnTo>
                <a:lnTo>
                  <a:pt x="97590" y="16689"/>
                </a:lnTo>
                <a:lnTo>
                  <a:pt x="97589" y="16689"/>
                </a:lnTo>
                <a:lnTo>
                  <a:pt x="97588" y="16687"/>
                </a:lnTo>
                <a:lnTo>
                  <a:pt x="97586" y="16684"/>
                </a:lnTo>
                <a:lnTo>
                  <a:pt x="97584" y="16677"/>
                </a:lnTo>
                <a:lnTo>
                  <a:pt x="97583" y="16676"/>
                </a:lnTo>
                <a:lnTo>
                  <a:pt x="97591" y="16670"/>
                </a:lnTo>
                <a:lnTo>
                  <a:pt x="97593" y="16668"/>
                </a:lnTo>
                <a:lnTo>
                  <a:pt x="97596" y="16668"/>
                </a:lnTo>
                <a:lnTo>
                  <a:pt x="97600" y="16668"/>
                </a:lnTo>
                <a:lnTo>
                  <a:pt x="97602" y="16670"/>
                </a:lnTo>
                <a:lnTo>
                  <a:pt x="97603" y="16671"/>
                </a:lnTo>
                <a:lnTo>
                  <a:pt x="97607" y="16676"/>
                </a:lnTo>
                <a:lnTo>
                  <a:pt x="97612" y="16676"/>
                </a:lnTo>
                <a:lnTo>
                  <a:pt x="97614" y="16674"/>
                </a:lnTo>
                <a:lnTo>
                  <a:pt x="97614" y="16672"/>
                </a:lnTo>
                <a:lnTo>
                  <a:pt x="97612" y="16668"/>
                </a:lnTo>
                <a:lnTo>
                  <a:pt x="97612" y="16668"/>
                </a:lnTo>
                <a:lnTo>
                  <a:pt x="97612" y="16666"/>
                </a:lnTo>
                <a:lnTo>
                  <a:pt x="97612" y="16664"/>
                </a:lnTo>
                <a:lnTo>
                  <a:pt x="97612" y="16659"/>
                </a:lnTo>
                <a:lnTo>
                  <a:pt x="97613" y="16659"/>
                </a:lnTo>
                <a:lnTo>
                  <a:pt x="97614" y="16659"/>
                </a:lnTo>
                <a:lnTo>
                  <a:pt x="97614" y="16659"/>
                </a:lnTo>
                <a:lnTo>
                  <a:pt x="97615" y="16659"/>
                </a:lnTo>
                <a:lnTo>
                  <a:pt x="97616" y="16659"/>
                </a:lnTo>
                <a:lnTo>
                  <a:pt x="97618" y="16659"/>
                </a:lnTo>
                <a:lnTo>
                  <a:pt x="97622" y="16659"/>
                </a:lnTo>
                <a:lnTo>
                  <a:pt x="97625" y="16654"/>
                </a:lnTo>
                <a:lnTo>
                  <a:pt x="97625" y="16650"/>
                </a:lnTo>
                <a:lnTo>
                  <a:pt x="97621" y="16646"/>
                </a:lnTo>
                <a:lnTo>
                  <a:pt x="97619" y="16645"/>
                </a:lnTo>
                <a:lnTo>
                  <a:pt x="97615" y="16644"/>
                </a:lnTo>
                <a:lnTo>
                  <a:pt x="97609" y="16642"/>
                </a:lnTo>
                <a:lnTo>
                  <a:pt x="97608" y="16641"/>
                </a:lnTo>
                <a:lnTo>
                  <a:pt x="97606" y="16641"/>
                </a:lnTo>
                <a:lnTo>
                  <a:pt x="97601" y="16635"/>
                </a:lnTo>
                <a:lnTo>
                  <a:pt x="97601" y="16630"/>
                </a:lnTo>
                <a:lnTo>
                  <a:pt x="97604" y="16626"/>
                </a:lnTo>
                <a:lnTo>
                  <a:pt x="97604" y="16626"/>
                </a:lnTo>
                <a:lnTo>
                  <a:pt x="97608" y="16623"/>
                </a:lnTo>
                <a:lnTo>
                  <a:pt x="97609" y="16623"/>
                </a:lnTo>
                <a:lnTo>
                  <a:pt x="97614" y="16621"/>
                </a:lnTo>
                <a:lnTo>
                  <a:pt x="97614" y="16620"/>
                </a:lnTo>
                <a:lnTo>
                  <a:pt x="97613" y="16619"/>
                </a:lnTo>
                <a:lnTo>
                  <a:pt x="97613" y="16618"/>
                </a:lnTo>
                <a:lnTo>
                  <a:pt x="97609" y="16617"/>
                </a:lnTo>
                <a:lnTo>
                  <a:pt x="97607" y="16616"/>
                </a:lnTo>
                <a:lnTo>
                  <a:pt x="97606" y="16612"/>
                </a:lnTo>
                <a:lnTo>
                  <a:pt x="97609" y="16606"/>
                </a:lnTo>
                <a:lnTo>
                  <a:pt x="97614" y="16601"/>
                </a:lnTo>
                <a:lnTo>
                  <a:pt x="97618" y="16598"/>
                </a:lnTo>
                <a:lnTo>
                  <a:pt x="97621" y="16593"/>
                </a:lnTo>
                <a:lnTo>
                  <a:pt x="97621" y="16591"/>
                </a:lnTo>
                <a:lnTo>
                  <a:pt x="97621" y="16590"/>
                </a:lnTo>
                <a:lnTo>
                  <a:pt x="97621" y="16588"/>
                </a:lnTo>
                <a:lnTo>
                  <a:pt x="97621" y="16588"/>
                </a:lnTo>
                <a:lnTo>
                  <a:pt x="97621" y="16583"/>
                </a:lnTo>
                <a:lnTo>
                  <a:pt x="97619" y="16582"/>
                </a:lnTo>
                <a:lnTo>
                  <a:pt x="97615" y="16580"/>
                </a:lnTo>
                <a:lnTo>
                  <a:pt x="97608" y="16580"/>
                </a:lnTo>
                <a:lnTo>
                  <a:pt x="97604" y="16580"/>
                </a:lnTo>
                <a:lnTo>
                  <a:pt x="97601" y="16581"/>
                </a:lnTo>
                <a:lnTo>
                  <a:pt x="97599" y="16583"/>
                </a:lnTo>
                <a:lnTo>
                  <a:pt x="97597" y="16584"/>
                </a:lnTo>
                <a:lnTo>
                  <a:pt x="97596" y="16586"/>
                </a:lnTo>
                <a:lnTo>
                  <a:pt x="97595" y="16586"/>
                </a:lnTo>
                <a:lnTo>
                  <a:pt x="97589" y="16586"/>
                </a:lnTo>
                <a:lnTo>
                  <a:pt x="97587" y="16585"/>
                </a:lnTo>
                <a:lnTo>
                  <a:pt x="97584" y="16581"/>
                </a:lnTo>
                <a:lnTo>
                  <a:pt x="97584" y="16581"/>
                </a:lnTo>
                <a:lnTo>
                  <a:pt x="97584" y="16576"/>
                </a:lnTo>
                <a:lnTo>
                  <a:pt x="97584" y="16571"/>
                </a:lnTo>
                <a:lnTo>
                  <a:pt x="97584" y="16571"/>
                </a:lnTo>
                <a:lnTo>
                  <a:pt x="97584" y="16569"/>
                </a:lnTo>
                <a:lnTo>
                  <a:pt x="97586" y="16567"/>
                </a:lnTo>
                <a:lnTo>
                  <a:pt x="97587" y="16567"/>
                </a:lnTo>
                <a:lnTo>
                  <a:pt x="97591" y="16567"/>
                </a:lnTo>
                <a:lnTo>
                  <a:pt x="97593" y="16567"/>
                </a:lnTo>
                <a:lnTo>
                  <a:pt x="97599" y="16567"/>
                </a:lnTo>
                <a:lnTo>
                  <a:pt x="97599" y="16565"/>
                </a:lnTo>
                <a:lnTo>
                  <a:pt x="97599" y="16563"/>
                </a:lnTo>
                <a:lnTo>
                  <a:pt x="97599" y="16563"/>
                </a:lnTo>
                <a:lnTo>
                  <a:pt x="97599" y="16561"/>
                </a:lnTo>
                <a:lnTo>
                  <a:pt x="97597" y="16558"/>
                </a:lnTo>
                <a:lnTo>
                  <a:pt x="97594" y="16556"/>
                </a:lnTo>
                <a:lnTo>
                  <a:pt x="97594" y="16556"/>
                </a:lnTo>
                <a:lnTo>
                  <a:pt x="97591" y="16555"/>
                </a:lnTo>
                <a:lnTo>
                  <a:pt x="97591" y="16555"/>
                </a:lnTo>
                <a:lnTo>
                  <a:pt x="97587" y="16549"/>
                </a:lnTo>
                <a:lnTo>
                  <a:pt x="97587" y="16549"/>
                </a:lnTo>
                <a:lnTo>
                  <a:pt x="97588" y="16544"/>
                </a:lnTo>
                <a:lnTo>
                  <a:pt x="97588" y="16543"/>
                </a:lnTo>
                <a:lnTo>
                  <a:pt x="97589" y="16541"/>
                </a:lnTo>
                <a:lnTo>
                  <a:pt x="97591" y="16540"/>
                </a:lnTo>
                <a:lnTo>
                  <a:pt x="97596" y="16539"/>
                </a:lnTo>
                <a:lnTo>
                  <a:pt x="97598" y="16539"/>
                </a:lnTo>
                <a:lnTo>
                  <a:pt x="97599" y="16540"/>
                </a:lnTo>
                <a:lnTo>
                  <a:pt x="97604" y="16542"/>
                </a:lnTo>
                <a:lnTo>
                  <a:pt x="97606" y="16542"/>
                </a:lnTo>
                <a:lnTo>
                  <a:pt x="97609" y="16543"/>
                </a:lnTo>
                <a:lnTo>
                  <a:pt x="97615" y="16536"/>
                </a:lnTo>
                <a:lnTo>
                  <a:pt x="97616" y="16535"/>
                </a:lnTo>
                <a:lnTo>
                  <a:pt x="97617" y="16534"/>
                </a:lnTo>
                <a:lnTo>
                  <a:pt x="97617" y="16534"/>
                </a:lnTo>
                <a:lnTo>
                  <a:pt x="97620" y="16532"/>
                </a:lnTo>
                <a:lnTo>
                  <a:pt x="97620" y="16531"/>
                </a:lnTo>
                <a:lnTo>
                  <a:pt x="97622" y="16530"/>
                </a:lnTo>
                <a:lnTo>
                  <a:pt x="97625" y="16527"/>
                </a:lnTo>
                <a:lnTo>
                  <a:pt x="97624" y="16525"/>
                </a:lnTo>
                <a:lnTo>
                  <a:pt x="97623" y="16523"/>
                </a:lnTo>
                <a:lnTo>
                  <a:pt x="97622" y="16522"/>
                </a:lnTo>
                <a:lnTo>
                  <a:pt x="97622" y="16521"/>
                </a:lnTo>
                <a:lnTo>
                  <a:pt x="97622" y="16519"/>
                </a:lnTo>
                <a:lnTo>
                  <a:pt x="97622" y="16517"/>
                </a:lnTo>
                <a:lnTo>
                  <a:pt x="97620" y="16513"/>
                </a:lnTo>
                <a:lnTo>
                  <a:pt x="97620" y="16511"/>
                </a:lnTo>
                <a:lnTo>
                  <a:pt x="97620" y="16510"/>
                </a:lnTo>
                <a:lnTo>
                  <a:pt x="97620" y="16509"/>
                </a:lnTo>
                <a:lnTo>
                  <a:pt x="97620" y="16507"/>
                </a:lnTo>
                <a:lnTo>
                  <a:pt x="97620" y="16501"/>
                </a:lnTo>
                <a:lnTo>
                  <a:pt x="97620" y="16500"/>
                </a:lnTo>
                <a:lnTo>
                  <a:pt x="97620" y="16497"/>
                </a:lnTo>
                <a:lnTo>
                  <a:pt x="97620" y="16497"/>
                </a:lnTo>
                <a:lnTo>
                  <a:pt x="97618" y="16494"/>
                </a:lnTo>
                <a:lnTo>
                  <a:pt x="97616" y="16492"/>
                </a:lnTo>
                <a:lnTo>
                  <a:pt x="97612" y="16490"/>
                </a:lnTo>
                <a:lnTo>
                  <a:pt x="97607" y="16487"/>
                </a:lnTo>
                <a:lnTo>
                  <a:pt x="97605" y="16487"/>
                </a:lnTo>
                <a:lnTo>
                  <a:pt x="97603" y="16487"/>
                </a:lnTo>
                <a:lnTo>
                  <a:pt x="97593" y="16478"/>
                </a:lnTo>
                <a:lnTo>
                  <a:pt x="97588" y="16476"/>
                </a:lnTo>
                <a:lnTo>
                  <a:pt x="97586" y="16472"/>
                </a:lnTo>
                <a:lnTo>
                  <a:pt x="97583" y="16468"/>
                </a:lnTo>
                <a:lnTo>
                  <a:pt x="97583" y="16461"/>
                </a:lnTo>
                <a:lnTo>
                  <a:pt x="97583" y="16459"/>
                </a:lnTo>
                <a:lnTo>
                  <a:pt x="97583" y="16456"/>
                </a:lnTo>
                <a:lnTo>
                  <a:pt x="97585" y="16454"/>
                </a:lnTo>
                <a:lnTo>
                  <a:pt x="97586" y="16453"/>
                </a:lnTo>
                <a:lnTo>
                  <a:pt x="97586" y="16451"/>
                </a:lnTo>
                <a:lnTo>
                  <a:pt x="97586" y="16449"/>
                </a:lnTo>
                <a:lnTo>
                  <a:pt x="97586" y="16444"/>
                </a:lnTo>
                <a:lnTo>
                  <a:pt x="97586" y="16440"/>
                </a:lnTo>
                <a:lnTo>
                  <a:pt x="97586" y="16436"/>
                </a:lnTo>
                <a:lnTo>
                  <a:pt x="97584" y="16432"/>
                </a:lnTo>
                <a:lnTo>
                  <a:pt x="97583" y="16431"/>
                </a:lnTo>
                <a:lnTo>
                  <a:pt x="97582" y="16429"/>
                </a:lnTo>
                <a:lnTo>
                  <a:pt x="97581" y="16428"/>
                </a:lnTo>
                <a:lnTo>
                  <a:pt x="97581" y="16427"/>
                </a:lnTo>
                <a:lnTo>
                  <a:pt x="97579" y="16426"/>
                </a:lnTo>
                <a:lnTo>
                  <a:pt x="97579" y="16422"/>
                </a:lnTo>
                <a:lnTo>
                  <a:pt x="97579" y="16420"/>
                </a:lnTo>
                <a:lnTo>
                  <a:pt x="97578" y="16417"/>
                </a:lnTo>
                <a:lnTo>
                  <a:pt x="97576" y="16414"/>
                </a:lnTo>
                <a:lnTo>
                  <a:pt x="97574" y="16406"/>
                </a:lnTo>
                <a:lnTo>
                  <a:pt x="97574" y="16405"/>
                </a:lnTo>
                <a:lnTo>
                  <a:pt x="97574" y="16405"/>
                </a:lnTo>
                <a:lnTo>
                  <a:pt x="97571" y="16403"/>
                </a:lnTo>
                <a:lnTo>
                  <a:pt x="97570" y="16402"/>
                </a:lnTo>
                <a:lnTo>
                  <a:pt x="97567" y="16400"/>
                </a:lnTo>
                <a:lnTo>
                  <a:pt x="97566" y="16398"/>
                </a:lnTo>
                <a:lnTo>
                  <a:pt x="97568" y="16396"/>
                </a:lnTo>
                <a:lnTo>
                  <a:pt x="97572" y="16391"/>
                </a:lnTo>
                <a:lnTo>
                  <a:pt x="97573" y="16389"/>
                </a:lnTo>
                <a:lnTo>
                  <a:pt x="97573" y="16388"/>
                </a:lnTo>
                <a:lnTo>
                  <a:pt x="97574" y="16387"/>
                </a:lnTo>
                <a:lnTo>
                  <a:pt x="97571" y="16385"/>
                </a:lnTo>
                <a:lnTo>
                  <a:pt x="97566" y="16381"/>
                </a:lnTo>
                <a:lnTo>
                  <a:pt x="97563" y="16379"/>
                </a:lnTo>
                <a:lnTo>
                  <a:pt x="97560" y="16378"/>
                </a:lnTo>
                <a:lnTo>
                  <a:pt x="97552" y="16370"/>
                </a:lnTo>
                <a:lnTo>
                  <a:pt x="97553" y="16368"/>
                </a:lnTo>
                <a:lnTo>
                  <a:pt x="97554" y="16365"/>
                </a:lnTo>
                <a:lnTo>
                  <a:pt x="97557" y="16356"/>
                </a:lnTo>
                <a:lnTo>
                  <a:pt x="97557" y="16355"/>
                </a:lnTo>
                <a:lnTo>
                  <a:pt x="97559" y="16353"/>
                </a:lnTo>
                <a:lnTo>
                  <a:pt x="97562" y="16351"/>
                </a:lnTo>
                <a:lnTo>
                  <a:pt x="97564" y="16347"/>
                </a:lnTo>
                <a:lnTo>
                  <a:pt x="97564" y="16344"/>
                </a:lnTo>
                <a:lnTo>
                  <a:pt x="97558" y="16337"/>
                </a:lnTo>
                <a:lnTo>
                  <a:pt x="97558" y="16335"/>
                </a:lnTo>
                <a:lnTo>
                  <a:pt x="97557" y="16334"/>
                </a:lnTo>
                <a:lnTo>
                  <a:pt x="97554" y="16329"/>
                </a:lnTo>
                <a:lnTo>
                  <a:pt x="97551" y="16329"/>
                </a:lnTo>
                <a:lnTo>
                  <a:pt x="97551" y="16329"/>
                </a:lnTo>
                <a:lnTo>
                  <a:pt x="97546" y="16328"/>
                </a:lnTo>
                <a:lnTo>
                  <a:pt x="97544" y="16325"/>
                </a:lnTo>
                <a:lnTo>
                  <a:pt x="97544" y="16322"/>
                </a:lnTo>
                <a:lnTo>
                  <a:pt x="97544" y="16322"/>
                </a:lnTo>
                <a:lnTo>
                  <a:pt x="97544" y="16319"/>
                </a:lnTo>
                <a:lnTo>
                  <a:pt x="97539" y="16316"/>
                </a:lnTo>
                <a:lnTo>
                  <a:pt x="97536" y="16316"/>
                </a:lnTo>
                <a:lnTo>
                  <a:pt x="97529" y="16318"/>
                </a:lnTo>
                <a:lnTo>
                  <a:pt x="97526" y="16318"/>
                </a:lnTo>
                <a:lnTo>
                  <a:pt x="97525" y="16318"/>
                </a:lnTo>
                <a:lnTo>
                  <a:pt x="97524" y="16318"/>
                </a:lnTo>
                <a:lnTo>
                  <a:pt x="97521" y="16318"/>
                </a:lnTo>
                <a:lnTo>
                  <a:pt x="97516" y="16318"/>
                </a:lnTo>
                <a:lnTo>
                  <a:pt x="97511" y="16318"/>
                </a:lnTo>
                <a:lnTo>
                  <a:pt x="97511" y="16316"/>
                </a:lnTo>
                <a:lnTo>
                  <a:pt x="97511" y="16315"/>
                </a:lnTo>
                <a:lnTo>
                  <a:pt x="97511" y="16312"/>
                </a:lnTo>
                <a:lnTo>
                  <a:pt x="97505" y="16309"/>
                </a:lnTo>
                <a:lnTo>
                  <a:pt x="97502" y="16309"/>
                </a:lnTo>
                <a:lnTo>
                  <a:pt x="97502" y="16309"/>
                </a:lnTo>
                <a:lnTo>
                  <a:pt x="97500" y="16309"/>
                </a:lnTo>
                <a:lnTo>
                  <a:pt x="97497" y="16309"/>
                </a:lnTo>
                <a:lnTo>
                  <a:pt x="97496" y="16309"/>
                </a:lnTo>
                <a:lnTo>
                  <a:pt x="97496" y="16308"/>
                </a:lnTo>
                <a:lnTo>
                  <a:pt x="97496" y="16305"/>
                </a:lnTo>
                <a:lnTo>
                  <a:pt x="97496" y="16304"/>
                </a:lnTo>
                <a:lnTo>
                  <a:pt x="97498" y="16301"/>
                </a:lnTo>
                <a:lnTo>
                  <a:pt x="97496" y="16300"/>
                </a:lnTo>
                <a:lnTo>
                  <a:pt x="97496" y="16299"/>
                </a:lnTo>
                <a:lnTo>
                  <a:pt x="97491" y="16297"/>
                </a:lnTo>
                <a:lnTo>
                  <a:pt x="97489" y="16296"/>
                </a:lnTo>
                <a:lnTo>
                  <a:pt x="97487" y="16295"/>
                </a:lnTo>
                <a:lnTo>
                  <a:pt x="97486" y="16295"/>
                </a:lnTo>
                <a:lnTo>
                  <a:pt x="97483" y="16294"/>
                </a:lnTo>
                <a:lnTo>
                  <a:pt x="97482" y="16290"/>
                </a:lnTo>
                <a:lnTo>
                  <a:pt x="97480" y="16286"/>
                </a:lnTo>
                <a:lnTo>
                  <a:pt x="97477" y="16284"/>
                </a:lnTo>
                <a:lnTo>
                  <a:pt x="97475" y="16283"/>
                </a:lnTo>
                <a:lnTo>
                  <a:pt x="97474" y="16283"/>
                </a:lnTo>
                <a:lnTo>
                  <a:pt x="97472" y="16281"/>
                </a:lnTo>
                <a:lnTo>
                  <a:pt x="97469" y="16277"/>
                </a:lnTo>
                <a:lnTo>
                  <a:pt x="97469" y="16274"/>
                </a:lnTo>
                <a:lnTo>
                  <a:pt x="97469" y="16269"/>
                </a:lnTo>
                <a:lnTo>
                  <a:pt x="97468" y="16267"/>
                </a:lnTo>
                <a:lnTo>
                  <a:pt x="97466" y="16265"/>
                </a:lnTo>
                <a:lnTo>
                  <a:pt x="97464" y="16265"/>
                </a:lnTo>
                <a:lnTo>
                  <a:pt x="97460" y="16264"/>
                </a:lnTo>
                <a:lnTo>
                  <a:pt x="97454" y="16254"/>
                </a:lnTo>
                <a:lnTo>
                  <a:pt x="97454" y="16253"/>
                </a:lnTo>
                <a:lnTo>
                  <a:pt x="97454" y="16251"/>
                </a:lnTo>
                <a:lnTo>
                  <a:pt x="97456" y="16246"/>
                </a:lnTo>
                <a:lnTo>
                  <a:pt x="97456" y="16245"/>
                </a:lnTo>
                <a:lnTo>
                  <a:pt x="97454" y="16241"/>
                </a:lnTo>
                <a:lnTo>
                  <a:pt x="97454" y="16240"/>
                </a:lnTo>
                <a:lnTo>
                  <a:pt x="97452" y="16238"/>
                </a:lnTo>
                <a:lnTo>
                  <a:pt x="97451" y="16236"/>
                </a:lnTo>
                <a:lnTo>
                  <a:pt x="97449" y="16234"/>
                </a:lnTo>
                <a:lnTo>
                  <a:pt x="97449" y="16229"/>
                </a:lnTo>
                <a:lnTo>
                  <a:pt x="97453" y="16223"/>
                </a:lnTo>
                <a:lnTo>
                  <a:pt x="97454" y="16221"/>
                </a:lnTo>
                <a:lnTo>
                  <a:pt x="97455" y="16218"/>
                </a:lnTo>
                <a:lnTo>
                  <a:pt x="97455" y="16216"/>
                </a:lnTo>
                <a:lnTo>
                  <a:pt x="97455" y="16213"/>
                </a:lnTo>
                <a:lnTo>
                  <a:pt x="97453" y="16208"/>
                </a:lnTo>
                <a:lnTo>
                  <a:pt x="97452" y="16207"/>
                </a:lnTo>
                <a:lnTo>
                  <a:pt x="97451" y="16206"/>
                </a:lnTo>
                <a:lnTo>
                  <a:pt x="97446" y="16206"/>
                </a:lnTo>
                <a:lnTo>
                  <a:pt x="97445" y="16205"/>
                </a:lnTo>
                <a:lnTo>
                  <a:pt x="97346" y="16187"/>
                </a:lnTo>
                <a:lnTo>
                  <a:pt x="97325" y="16166"/>
                </a:lnTo>
                <a:lnTo>
                  <a:pt x="97318" y="16157"/>
                </a:lnTo>
                <a:lnTo>
                  <a:pt x="97316" y="16156"/>
                </a:lnTo>
                <a:lnTo>
                  <a:pt x="97310" y="16150"/>
                </a:lnTo>
                <a:lnTo>
                  <a:pt x="97237" y="16129"/>
                </a:lnTo>
                <a:lnTo>
                  <a:pt x="96659" y="15961"/>
                </a:lnTo>
                <a:lnTo>
                  <a:pt x="96637" y="15955"/>
                </a:lnTo>
                <a:lnTo>
                  <a:pt x="94239" y="15259"/>
                </a:lnTo>
                <a:lnTo>
                  <a:pt x="93267" y="14977"/>
                </a:lnTo>
                <a:lnTo>
                  <a:pt x="92483" y="14750"/>
                </a:lnTo>
                <a:lnTo>
                  <a:pt x="91530" y="14473"/>
                </a:lnTo>
                <a:lnTo>
                  <a:pt x="91184" y="14373"/>
                </a:lnTo>
                <a:lnTo>
                  <a:pt x="91184" y="14373"/>
                </a:lnTo>
                <a:lnTo>
                  <a:pt x="91184" y="14373"/>
                </a:lnTo>
                <a:lnTo>
                  <a:pt x="91191" y="14368"/>
                </a:lnTo>
                <a:lnTo>
                  <a:pt x="91290" y="14302"/>
                </a:lnTo>
                <a:lnTo>
                  <a:pt x="91456" y="14173"/>
                </a:lnTo>
                <a:lnTo>
                  <a:pt x="91560" y="14079"/>
                </a:lnTo>
                <a:lnTo>
                  <a:pt x="91605" y="14032"/>
                </a:lnTo>
                <a:lnTo>
                  <a:pt x="91645" y="13966"/>
                </a:lnTo>
                <a:lnTo>
                  <a:pt x="91677" y="13917"/>
                </a:lnTo>
                <a:lnTo>
                  <a:pt x="91689" y="13891"/>
                </a:lnTo>
                <a:lnTo>
                  <a:pt x="91704" y="13675"/>
                </a:lnTo>
                <a:lnTo>
                  <a:pt x="91707" y="13609"/>
                </a:lnTo>
                <a:lnTo>
                  <a:pt x="91721" y="13364"/>
                </a:lnTo>
                <a:lnTo>
                  <a:pt x="91719" y="13330"/>
                </a:lnTo>
                <a:lnTo>
                  <a:pt x="91719" y="13321"/>
                </a:lnTo>
                <a:lnTo>
                  <a:pt x="91710" y="13297"/>
                </a:lnTo>
                <a:lnTo>
                  <a:pt x="91677" y="13264"/>
                </a:lnTo>
                <a:lnTo>
                  <a:pt x="91630" y="13226"/>
                </a:lnTo>
                <a:lnTo>
                  <a:pt x="91412" y="13120"/>
                </a:lnTo>
                <a:lnTo>
                  <a:pt x="91325" y="13078"/>
                </a:lnTo>
                <a:lnTo>
                  <a:pt x="91136" y="13020"/>
                </a:lnTo>
                <a:lnTo>
                  <a:pt x="91090" y="13001"/>
                </a:lnTo>
                <a:lnTo>
                  <a:pt x="91073" y="12984"/>
                </a:lnTo>
                <a:lnTo>
                  <a:pt x="91056" y="12955"/>
                </a:lnTo>
                <a:lnTo>
                  <a:pt x="91035" y="12921"/>
                </a:lnTo>
                <a:lnTo>
                  <a:pt x="90971" y="12802"/>
                </a:lnTo>
                <a:lnTo>
                  <a:pt x="90935" y="12758"/>
                </a:lnTo>
                <a:lnTo>
                  <a:pt x="90904" y="12722"/>
                </a:lnTo>
                <a:lnTo>
                  <a:pt x="90881" y="12701"/>
                </a:lnTo>
                <a:lnTo>
                  <a:pt x="90838" y="12653"/>
                </a:lnTo>
                <a:lnTo>
                  <a:pt x="90803" y="12608"/>
                </a:lnTo>
                <a:lnTo>
                  <a:pt x="90763" y="12576"/>
                </a:lnTo>
                <a:lnTo>
                  <a:pt x="90707" y="12532"/>
                </a:lnTo>
                <a:lnTo>
                  <a:pt x="90666" y="12494"/>
                </a:lnTo>
                <a:lnTo>
                  <a:pt x="90555" y="12410"/>
                </a:lnTo>
                <a:lnTo>
                  <a:pt x="90490" y="12350"/>
                </a:lnTo>
                <a:lnTo>
                  <a:pt x="90483" y="12343"/>
                </a:lnTo>
                <a:lnTo>
                  <a:pt x="90431" y="12274"/>
                </a:lnTo>
                <a:lnTo>
                  <a:pt x="90347" y="12152"/>
                </a:lnTo>
                <a:lnTo>
                  <a:pt x="90238" y="11991"/>
                </a:lnTo>
                <a:lnTo>
                  <a:pt x="90238" y="11991"/>
                </a:lnTo>
                <a:lnTo>
                  <a:pt x="90202" y="11940"/>
                </a:lnTo>
                <a:lnTo>
                  <a:pt x="90125" y="11823"/>
                </a:lnTo>
                <a:lnTo>
                  <a:pt x="90107" y="11794"/>
                </a:lnTo>
                <a:lnTo>
                  <a:pt x="90092" y="11758"/>
                </a:lnTo>
                <a:lnTo>
                  <a:pt x="90083" y="1173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75" y="11679"/>
                </a:lnTo>
                <a:lnTo>
                  <a:pt x="90069" y="11643"/>
                </a:lnTo>
                <a:lnTo>
                  <a:pt x="90069" y="11643"/>
                </a:lnTo>
                <a:lnTo>
                  <a:pt x="90064" y="11608"/>
                </a:lnTo>
                <a:lnTo>
                  <a:pt x="90051" y="11521"/>
                </a:lnTo>
                <a:lnTo>
                  <a:pt x="90042" y="11467"/>
                </a:lnTo>
                <a:lnTo>
                  <a:pt x="90042" y="11467"/>
                </a:lnTo>
                <a:lnTo>
                  <a:pt x="90041" y="11461"/>
                </a:lnTo>
                <a:lnTo>
                  <a:pt x="90020" y="11362"/>
                </a:lnTo>
                <a:lnTo>
                  <a:pt x="90019" y="11330"/>
                </a:lnTo>
                <a:lnTo>
                  <a:pt x="90013" y="11297"/>
                </a:lnTo>
                <a:lnTo>
                  <a:pt x="90008" y="11264"/>
                </a:lnTo>
                <a:lnTo>
                  <a:pt x="90007" y="11258"/>
                </a:lnTo>
                <a:lnTo>
                  <a:pt x="90006" y="11255"/>
                </a:lnTo>
                <a:lnTo>
                  <a:pt x="89996" y="11225"/>
                </a:lnTo>
                <a:lnTo>
                  <a:pt x="89985" y="11197"/>
                </a:lnTo>
                <a:lnTo>
                  <a:pt x="89967" y="11160"/>
                </a:lnTo>
                <a:lnTo>
                  <a:pt x="89954" y="11134"/>
                </a:lnTo>
                <a:lnTo>
                  <a:pt x="89934" y="11112"/>
                </a:lnTo>
                <a:lnTo>
                  <a:pt x="89927" y="11107"/>
                </a:lnTo>
                <a:lnTo>
                  <a:pt x="89918" y="11096"/>
                </a:lnTo>
                <a:lnTo>
                  <a:pt x="89878" y="11063"/>
                </a:lnTo>
                <a:lnTo>
                  <a:pt x="89847" y="11042"/>
                </a:lnTo>
                <a:lnTo>
                  <a:pt x="89797" y="11007"/>
                </a:lnTo>
                <a:lnTo>
                  <a:pt x="89774" y="10991"/>
                </a:lnTo>
                <a:lnTo>
                  <a:pt x="89702" y="10937"/>
                </a:lnTo>
                <a:lnTo>
                  <a:pt x="89646" y="10899"/>
                </a:lnTo>
                <a:lnTo>
                  <a:pt x="89595" y="10840"/>
                </a:lnTo>
                <a:lnTo>
                  <a:pt x="89474" y="10711"/>
                </a:lnTo>
                <a:lnTo>
                  <a:pt x="89473" y="10698"/>
                </a:lnTo>
                <a:lnTo>
                  <a:pt x="89388" y="10611"/>
                </a:lnTo>
                <a:lnTo>
                  <a:pt x="89324" y="10567"/>
                </a:lnTo>
                <a:lnTo>
                  <a:pt x="89252" y="10534"/>
                </a:lnTo>
                <a:lnTo>
                  <a:pt x="89205" y="10519"/>
                </a:lnTo>
                <a:lnTo>
                  <a:pt x="89202" y="10518"/>
                </a:lnTo>
                <a:lnTo>
                  <a:pt x="89191" y="10515"/>
                </a:lnTo>
                <a:lnTo>
                  <a:pt x="89133" y="10494"/>
                </a:lnTo>
                <a:lnTo>
                  <a:pt x="89071" y="10449"/>
                </a:lnTo>
                <a:lnTo>
                  <a:pt x="89017" y="10382"/>
                </a:lnTo>
                <a:lnTo>
                  <a:pt x="89013" y="10376"/>
                </a:lnTo>
                <a:lnTo>
                  <a:pt x="88954" y="10295"/>
                </a:lnTo>
                <a:lnTo>
                  <a:pt x="88918" y="10250"/>
                </a:lnTo>
                <a:lnTo>
                  <a:pt x="88680" y="9934"/>
                </a:lnTo>
                <a:lnTo>
                  <a:pt x="88611" y="9838"/>
                </a:lnTo>
                <a:lnTo>
                  <a:pt x="88563" y="9775"/>
                </a:lnTo>
                <a:lnTo>
                  <a:pt x="88538" y="9744"/>
                </a:lnTo>
                <a:lnTo>
                  <a:pt x="88532" y="9738"/>
                </a:lnTo>
                <a:lnTo>
                  <a:pt x="88523" y="9724"/>
                </a:lnTo>
                <a:lnTo>
                  <a:pt x="88520" y="9715"/>
                </a:lnTo>
                <a:lnTo>
                  <a:pt x="88503" y="9673"/>
                </a:lnTo>
                <a:lnTo>
                  <a:pt x="88491" y="9641"/>
                </a:lnTo>
                <a:lnTo>
                  <a:pt x="88486" y="9626"/>
                </a:lnTo>
                <a:lnTo>
                  <a:pt x="88477" y="9567"/>
                </a:lnTo>
                <a:lnTo>
                  <a:pt x="88480" y="9506"/>
                </a:lnTo>
                <a:lnTo>
                  <a:pt x="88496" y="9443"/>
                </a:lnTo>
                <a:lnTo>
                  <a:pt x="88523" y="9341"/>
                </a:lnTo>
                <a:lnTo>
                  <a:pt x="88534" y="9278"/>
                </a:lnTo>
                <a:lnTo>
                  <a:pt x="88534" y="9239"/>
                </a:lnTo>
                <a:lnTo>
                  <a:pt x="88522" y="9167"/>
                </a:lnTo>
                <a:lnTo>
                  <a:pt x="88498" y="9103"/>
                </a:lnTo>
                <a:lnTo>
                  <a:pt x="88470" y="9025"/>
                </a:lnTo>
                <a:lnTo>
                  <a:pt x="88466" y="9012"/>
                </a:lnTo>
                <a:lnTo>
                  <a:pt x="88446" y="8920"/>
                </a:lnTo>
                <a:lnTo>
                  <a:pt x="88441" y="8877"/>
                </a:lnTo>
                <a:lnTo>
                  <a:pt x="88439" y="8854"/>
                </a:lnTo>
                <a:lnTo>
                  <a:pt x="88442" y="8761"/>
                </a:lnTo>
                <a:lnTo>
                  <a:pt x="88449" y="8700"/>
                </a:lnTo>
                <a:lnTo>
                  <a:pt x="88453" y="8684"/>
                </a:lnTo>
                <a:lnTo>
                  <a:pt x="88454" y="8680"/>
                </a:lnTo>
                <a:lnTo>
                  <a:pt x="88458" y="8656"/>
                </a:lnTo>
                <a:lnTo>
                  <a:pt x="88461" y="8641"/>
                </a:lnTo>
                <a:lnTo>
                  <a:pt x="88491" y="8555"/>
                </a:lnTo>
                <a:lnTo>
                  <a:pt x="88525" y="8479"/>
                </a:lnTo>
                <a:lnTo>
                  <a:pt x="88541" y="8442"/>
                </a:lnTo>
                <a:lnTo>
                  <a:pt x="88548" y="8410"/>
                </a:lnTo>
                <a:lnTo>
                  <a:pt x="88551" y="8348"/>
                </a:lnTo>
                <a:lnTo>
                  <a:pt x="88545" y="8236"/>
                </a:lnTo>
                <a:lnTo>
                  <a:pt x="88547" y="8224"/>
                </a:lnTo>
                <a:lnTo>
                  <a:pt x="88550" y="8190"/>
                </a:lnTo>
                <a:lnTo>
                  <a:pt x="88558" y="8133"/>
                </a:lnTo>
                <a:lnTo>
                  <a:pt x="88563" y="8093"/>
                </a:lnTo>
                <a:lnTo>
                  <a:pt x="88571" y="8022"/>
                </a:lnTo>
                <a:lnTo>
                  <a:pt x="88578" y="7962"/>
                </a:lnTo>
                <a:lnTo>
                  <a:pt x="88586" y="7897"/>
                </a:lnTo>
                <a:lnTo>
                  <a:pt x="88590" y="7858"/>
                </a:lnTo>
                <a:lnTo>
                  <a:pt x="88603" y="7755"/>
                </a:lnTo>
                <a:lnTo>
                  <a:pt x="88606" y="7728"/>
                </a:lnTo>
                <a:lnTo>
                  <a:pt x="88606" y="7728"/>
                </a:lnTo>
                <a:lnTo>
                  <a:pt x="88639" y="7461"/>
                </a:lnTo>
                <a:lnTo>
                  <a:pt x="88653" y="7352"/>
                </a:lnTo>
                <a:lnTo>
                  <a:pt x="88665" y="7246"/>
                </a:lnTo>
                <a:lnTo>
                  <a:pt x="88671" y="7191"/>
                </a:lnTo>
                <a:lnTo>
                  <a:pt x="88675" y="7154"/>
                </a:lnTo>
                <a:lnTo>
                  <a:pt x="88688" y="7049"/>
                </a:lnTo>
                <a:lnTo>
                  <a:pt x="88711" y="6855"/>
                </a:lnTo>
                <a:lnTo>
                  <a:pt x="88711" y="6854"/>
                </a:lnTo>
                <a:lnTo>
                  <a:pt x="88729" y="6694"/>
                </a:lnTo>
                <a:lnTo>
                  <a:pt x="88729" y="6693"/>
                </a:lnTo>
                <a:lnTo>
                  <a:pt x="88739" y="6621"/>
                </a:lnTo>
                <a:lnTo>
                  <a:pt x="88748" y="6538"/>
                </a:lnTo>
                <a:lnTo>
                  <a:pt x="88750" y="6515"/>
                </a:lnTo>
                <a:lnTo>
                  <a:pt x="88764" y="6392"/>
                </a:lnTo>
                <a:lnTo>
                  <a:pt x="88765" y="6382"/>
                </a:lnTo>
                <a:lnTo>
                  <a:pt x="88780" y="6284"/>
                </a:lnTo>
                <a:lnTo>
                  <a:pt x="88787" y="6208"/>
                </a:lnTo>
                <a:lnTo>
                  <a:pt x="88794" y="6129"/>
                </a:lnTo>
                <a:lnTo>
                  <a:pt x="88795" y="6017"/>
                </a:lnTo>
                <a:lnTo>
                  <a:pt x="88795" y="6016"/>
                </a:lnTo>
                <a:lnTo>
                  <a:pt x="88795" y="5929"/>
                </a:lnTo>
                <a:lnTo>
                  <a:pt x="88795" y="5896"/>
                </a:lnTo>
                <a:lnTo>
                  <a:pt x="88795" y="5826"/>
                </a:lnTo>
                <a:lnTo>
                  <a:pt x="88796" y="5788"/>
                </a:lnTo>
                <a:lnTo>
                  <a:pt x="88796" y="5788"/>
                </a:lnTo>
                <a:lnTo>
                  <a:pt x="88796" y="5784"/>
                </a:lnTo>
                <a:lnTo>
                  <a:pt x="88796" y="5781"/>
                </a:lnTo>
                <a:lnTo>
                  <a:pt x="88796" y="5778"/>
                </a:lnTo>
                <a:lnTo>
                  <a:pt x="88796" y="5776"/>
                </a:lnTo>
                <a:lnTo>
                  <a:pt x="88796" y="5770"/>
                </a:lnTo>
                <a:lnTo>
                  <a:pt x="88796" y="5769"/>
                </a:lnTo>
                <a:lnTo>
                  <a:pt x="88796" y="5766"/>
                </a:lnTo>
                <a:lnTo>
                  <a:pt x="88796" y="5765"/>
                </a:lnTo>
                <a:lnTo>
                  <a:pt x="88796" y="5762"/>
                </a:lnTo>
                <a:lnTo>
                  <a:pt x="88796" y="5759"/>
                </a:lnTo>
                <a:lnTo>
                  <a:pt x="88796" y="5755"/>
                </a:lnTo>
                <a:lnTo>
                  <a:pt x="88796" y="5754"/>
                </a:lnTo>
                <a:lnTo>
                  <a:pt x="88796" y="5749"/>
                </a:lnTo>
                <a:lnTo>
                  <a:pt x="88796" y="5746"/>
                </a:lnTo>
                <a:lnTo>
                  <a:pt x="88796" y="5744"/>
                </a:lnTo>
                <a:lnTo>
                  <a:pt x="88796" y="5742"/>
                </a:lnTo>
                <a:lnTo>
                  <a:pt x="88796" y="5740"/>
                </a:lnTo>
                <a:lnTo>
                  <a:pt x="88796" y="5737"/>
                </a:lnTo>
                <a:lnTo>
                  <a:pt x="88796" y="5735"/>
                </a:lnTo>
                <a:lnTo>
                  <a:pt x="88796" y="5732"/>
                </a:lnTo>
                <a:lnTo>
                  <a:pt x="88796" y="5732"/>
                </a:lnTo>
                <a:lnTo>
                  <a:pt x="88796" y="5728"/>
                </a:lnTo>
                <a:lnTo>
                  <a:pt x="88796" y="5727"/>
                </a:lnTo>
                <a:lnTo>
                  <a:pt x="88796" y="5723"/>
                </a:lnTo>
                <a:lnTo>
                  <a:pt x="88796" y="5721"/>
                </a:lnTo>
                <a:lnTo>
                  <a:pt x="88796" y="5718"/>
                </a:lnTo>
                <a:lnTo>
                  <a:pt x="88796" y="5715"/>
                </a:lnTo>
                <a:lnTo>
                  <a:pt x="88796" y="5712"/>
                </a:lnTo>
                <a:lnTo>
                  <a:pt x="88796" y="5708"/>
                </a:lnTo>
                <a:lnTo>
                  <a:pt x="88796" y="5706"/>
                </a:lnTo>
                <a:lnTo>
                  <a:pt x="88796" y="5705"/>
                </a:lnTo>
                <a:lnTo>
                  <a:pt x="88796" y="5700"/>
                </a:lnTo>
                <a:lnTo>
                  <a:pt x="88796" y="5699"/>
                </a:lnTo>
                <a:lnTo>
                  <a:pt x="88796" y="5697"/>
                </a:lnTo>
                <a:lnTo>
                  <a:pt x="88796" y="5693"/>
                </a:lnTo>
                <a:lnTo>
                  <a:pt x="88796" y="5690"/>
                </a:lnTo>
                <a:lnTo>
                  <a:pt x="88796" y="5686"/>
                </a:lnTo>
                <a:lnTo>
                  <a:pt x="88796" y="5684"/>
                </a:lnTo>
                <a:lnTo>
                  <a:pt x="88796" y="5681"/>
                </a:lnTo>
                <a:lnTo>
                  <a:pt x="88796" y="5678"/>
                </a:lnTo>
                <a:lnTo>
                  <a:pt x="88796" y="5676"/>
                </a:lnTo>
                <a:lnTo>
                  <a:pt x="88796" y="5672"/>
                </a:lnTo>
                <a:lnTo>
                  <a:pt x="88796" y="5671"/>
                </a:lnTo>
                <a:lnTo>
                  <a:pt x="88796" y="5667"/>
                </a:lnTo>
                <a:lnTo>
                  <a:pt x="88796" y="5667"/>
                </a:lnTo>
                <a:lnTo>
                  <a:pt x="88796" y="5663"/>
                </a:lnTo>
                <a:lnTo>
                  <a:pt x="88796" y="5662"/>
                </a:lnTo>
                <a:lnTo>
                  <a:pt x="88796" y="5662"/>
                </a:lnTo>
                <a:lnTo>
                  <a:pt x="88796" y="5660"/>
                </a:lnTo>
                <a:lnTo>
                  <a:pt x="88796" y="5660"/>
                </a:lnTo>
                <a:lnTo>
                  <a:pt x="88796" y="5658"/>
                </a:lnTo>
                <a:lnTo>
                  <a:pt x="88796" y="5655"/>
                </a:lnTo>
                <a:lnTo>
                  <a:pt x="88796" y="5655"/>
                </a:lnTo>
                <a:lnTo>
                  <a:pt x="88796" y="5652"/>
                </a:lnTo>
                <a:lnTo>
                  <a:pt x="88796" y="5651"/>
                </a:lnTo>
                <a:lnTo>
                  <a:pt x="88796" y="5651"/>
                </a:lnTo>
                <a:lnTo>
                  <a:pt x="88796" y="5650"/>
                </a:lnTo>
                <a:lnTo>
                  <a:pt x="88796" y="5649"/>
                </a:lnTo>
                <a:lnTo>
                  <a:pt x="88796" y="5648"/>
                </a:lnTo>
                <a:lnTo>
                  <a:pt x="88796" y="5646"/>
                </a:lnTo>
                <a:lnTo>
                  <a:pt x="88796" y="5644"/>
                </a:lnTo>
                <a:lnTo>
                  <a:pt x="88796" y="5641"/>
                </a:lnTo>
                <a:lnTo>
                  <a:pt x="88796" y="5640"/>
                </a:lnTo>
                <a:lnTo>
                  <a:pt x="88796" y="5637"/>
                </a:lnTo>
                <a:lnTo>
                  <a:pt x="88796" y="5635"/>
                </a:lnTo>
                <a:lnTo>
                  <a:pt x="88796" y="5633"/>
                </a:lnTo>
                <a:lnTo>
                  <a:pt x="88796" y="5629"/>
                </a:lnTo>
                <a:lnTo>
                  <a:pt x="88796" y="5628"/>
                </a:lnTo>
                <a:lnTo>
                  <a:pt x="88796" y="5625"/>
                </a:lnTo>
                <a:lnTo>
                  <a:pt x="88796" y="5623"/>
                </a:lnTo>
                <a:lnTo>
                  <a:pt x="88796" y="5619"/>
                </a:lnTo>
                <a:lnTo>
                  <a:pt x="88796" y="5617"/>
                </a:lnTo>
                <a:lnTo>
                  <a:pt x="88796" y="5613"/>
                </a:lnTo>
                <a:lnTo>
                  <a:pt x="88796" y="5613"/>
                </a:lnTo>
                <a:lnTo>
                  <a:pt x="88796" y="5606"/>
                </a:lnTo>
                <a:lnTo>
                  <a:pt x="88796" y="5606"/>
                </a:lnTo>
                <a:lnTo>
                  <a:pt x="88796" y="5606"/>
                </a:lnTo>
                <a:lnTo>
                  <a:pt x="88796" y="5600"/>
                </a:lnTo>
                <a:lnTo>
                  <a:pt x="88796" y="5599"/>
                </a:lnTo>
                <a:lnTo>
                  <a:pt x="88796" y="5592"/>
                </a:lnTo>
                <a:lnTo>
                  <a:pt x="88796" y="5592"/>
                </a:lnTo>
                <a:lnTo>
                  <a:pt x="88796" y="5586"/>
                </a:lnTo>
                <a:lnTo>
                  <a:pt x="88796" y="5585"/>
                </a:lnTo>
                <a:lnTo>
                  <a:pt x="88796" y="5579"/>
                </a:lnTo>
                <a:lnTo>
                  <a:pt x="88796" y="5579"/>
                </a:lnTo>
                <a:lnTo>
                  <a:pt x="88796" y="5573"/>
                </a:lnTo>
                <a:lnTo>
                  <a:pt x="88796" y="5573"/>
                </a:lnTo>
                <a:lnTo>
                  <a:pt x="88796" y="5569"/>
                </a:lnTo>
                <a:lnTo>
                  <a:pt x="88796" y="5569"/>
                </a:lnTo>
                <a:lnTo>
                  <a:pt x="88796" y="5565"/>
                </a:lnTo>
                <a:lnTo>
                  <a:pt x="88796" y="5564"/>
                </a:lnTo>
                <a:lnTo>
                  <a:pt x="88796" y="5561"/>
                </a:lnTo>
                <a:lnTo>
                  <a:pt x="88796" y="5560"/>
                </a:lnTo>
                <a:lnTo>
                  <a:pt x="88796" y="5557"/>
                </a:lnTo>
                <a:lnTo>
                  <a:pt x="88796" y="5555"/>
                </a:lnTo>
                <a:lnTo>
                  <a:pt x="88796" y="5550"/>
                </a:lnTo>
                <a:lnTo>
                  <a:pt x="88796" y="5550"/>
                </a:lnTo>
                <a:lnTo>
                  <a:pt x="88796" y="5549"/>
                </a:lnTo>
                <a:lnTo>
                  <a:pt x="88796" y="5546"/>
                </a:lnTo>
                <a:lnTo>
                  <a:pt x="88795" y="5545"/>
                </a:lnTo>
                <a:lnTo>
                  <a:pt x="88795" y="5544"/>
                </a:lnTo>
                <a:lnTo>
                  <a:pt x="88795" y="5540"/>
                </a:lnTo>
                <a:lnTo>
                  <a:pt x="88795" y="5539"/>
                </a:lnTo>
                <a:lnTo>
                  <a:pt x="88795" y="5534"/>
                </a:lnTo>
                <a:lnTo>
                  <a:pt x="88795" y="5533"/>
                </a:lnTo>
                <a:lnTo>
                  <a:pt x="88795" y="5530"/>
                </a:lnTo>
                <a:lnTo>
                  <a:pt x="88795" y="5528"/>
                </a:lnTo>
                <a:lnTo>
                  <a:pt x="88795" y="5524"/>
                </a:lnTo>
                <a:lnTo>
                  <a:pt x="88795" y="5523"/>
                </a:lnTo>
                <a:lnTo>
                  <a:pt x="88795" y="5520"/>
                </a:lnTo>
                <a:lnTo>
                  <a:pt x="88795" y="5517"/>
                </a:lnTo>
                <a:lnTo>
                  <a:pt x="88795" y="5515"/>
                </a:lnTo>
                <a:lnTo>
                  <a:pt x="88795" y="5513"/>
                </a:lnTo>
                <a:lnTo>
                  <a:pt x="88795" y="5510"/>
                </a:lnTo>
                <a:lnTo>
                  <a:pt x="88795" y="5508"/>
                </a:lnTo>
                <a:lnTo>
                  <a:pt x="88795" y="5504"/>
                </a:lnTo>
                <a:lnTo>
                  <a:pt x="88795" y="5502"/>
                </a:lnTo>
                <a:lnTo>
                  <a:pt x="88795" y="5499"/>
                </a:lnTo>
                <a:lnTo>
                  <a:pt x="88795" y="5497"/>
                </a:lnTo>
                <a:lnTo>
                  <a:pt x="88795" y="5494"/>
                </a:lnTo>
                <a:lnTo>
                  <a:pt x="88795" y="5491"/>
                </a:lnTo>
                <a:lnTo>
                  <a:pt x="88795" y="5489"/>
                </a:lnTo>
                <a:lnTo>
                  <a:pt x="88795" y="5486"/>
                </a:lnTo>
                <a:lnTo>
                  <a:pt x="88795" y="5482"/>
                </a:lnTo>
                <a:lnTo>
                  <a:pt x="88795" y="5482"/>
                </a:lnTo>
                <a:lnTo>
                  <a:pt x="88795" y="5482"/>
                </a:lnTo>
                <a:lnTo>
                  <a:pt x="88795" y="5476"/>
                </a:lnTo>
                <a:lnTo>
                  <a:pt x="88795" y="5469"/>
                </a:lnTo>
                <a:lnTo>
                  <a:pt x="88795" y="5468"/>
                </a:lnTo>
                <a:lnTo>
                  <a:pt x="88794" y="5458"/>
                </a:lnTo>
                <a:lnTo>
                  <a:pt x="88794" y="5455"/>
                </a:lnTo>
                <a:lnTo>
                  <a:pt x="88794" y="5453"/>
                </a:lnTo>
                <a:lnTo>
                  <a:pt x="88794" y="5453"/>
                </a:lnTo>
                <a:lnTo>
                  <a:pt x="88794" y="5451"/>
                </a:lnTo>
                <a:lnTo>
                  <a:pt x="88794" y="5446"/>
                </a:lnTo>
                <a:lnTo>
                  <a:pt x="88794" y="5446"/>
                </a:lnTo>
                <a:lnTo>
                  <a:pt x="88794" y="5439"/>
                </a:lnTo>
                <a:lnTo>
                  <a:pt x="88794" y="5436"/>
                </a:lnTo>
                <a:lnTo>
                  <a:pt x="88794" y="5433"/>
                </a:lnTo>
                <a:lnTo>
                  <a:pt x="88794" y="5433"/>
                </a:lnTo>
                <a:lnTo>
                  <a:pt x="88794" y="5403"/>
                </a:lnTo>
                <a:lnTo>
                  <a:pt x="88794" y="5403"/>
                </a:lnTo>
                <a:lnTo>
                  <a:pt x="88794" y="5390"/>
                </a:lnTo>
                <a:lnTo>
                  <a:pt x="88794" y="5390"/>
                </a:lnTo>
                <a:lnTo>
                  <a:pt x="88794" y="5388"/>
                </a:lnTo>
                <a:lnTo>
                  <a:pt x="88792" y="5282"/>
                </a:lnTo>
                <a:lnTo>
                  <a:pt x="88792" y="5281"/>
                </a:lnTo>
                <a:lnTo>
                  <a:pt x="88792" y="5247"/>
                </a:lnTo>
                <a:lnTo>
                  <a:pt x="88792" y="5218"/>
                </a:lnTo>
                <a:lnTo>
                  <a:pt x="88792" y="5217"/>
                </a:lnTo>
                <a:lnTo>
                  <a:pt x="88791" y="5155"/>
                </a:lnTo>
                <a:lnTo>
                  <a:pt x="88791" y="5155"/>
                </a:lnTo>
                <a:lnTo>
                  <a:pt x="88790" y="5087"/>
                </a:lnTo>
                <a:lnTo>
                  <a:pt x="88790" y="5087"/>
                </a:lnTo>
                <a:lnTo>
                  <a:pt x="88790" y="5069"/>
                </a:lnTo>
                <a:lnTo>
                  <a:pt x="88790" y="5045"/>
                </a:lnTo>
                <a:lnTo>
                  <a:pt x="88790" y="5045"/>
                </a:lnTo>
                <a:lnTo>
                  <a:pt x="88791" y="5045"/>
                </a:lnTo>
                <a:lnTo>
                  <a:pt x="88822" y="5043"/>
                </a:lnTo>
                <a:lnTo>
                  <a:pt x="88929" y="5037"/>
                </a:lnTo>
                <a:lnTo>
                  <a:pt x="88926" y="4729"/>
                </a:lnTo>
                <a:lnTo>
                  <a:pt x="88787" y="4731"/>
                </a:lnTo>
                <a:lnTo>
                  <a:pt x="88787" y="4731"/>
                </a:lnTo>
                <a:lnTo>
                  <a:pt x="88787" y="4703"/>
                </a:lnTo>
                <a:lnTo>
                  <a:pt x="88787" y="4683"/>
                </a:lnTo>
                <a:lnTo>
                  <a:pt x="88786" y="4285"/>
                </a:lnTo>
                <a:lnTo>
                  <a:pt x="88785" y="4241"/>
                </a:lnTo>
                <a:lnTo>
                  <a:pt x="88784" y="4150"/>
                </a:lnTo>
                <a:lnTo>
                  <a:pt x="88781" y="3797"/>
                </a:lnTo>
                <a:lnTo>
                  <a:pt x="88785" y="3770"/>
                </a:lnTo>
                <a:lnTo>
                  <a:pt x="88786" y="3760"/>
                </a:lnTo>
                <a:lnTo>
                  <a:pt x="88796" y="3685"/>
                </a:lnTo>
                <a:lnTo>
                  <a:pt x="88808" y="3625"/>
                </a:lnTo>
                <a:lnTo>
                  <a:pt x="88808" y="3625"/>
                </a:lnTo>
                <a:lnTo>
                  <a:pt x="88318" y="3627"/>
                </a:lnTo>
                <a:lnTo>
                  <a:pt x="87931" y="3628"/>
                </a:lnTo>
                <a:lnTo>
                  <a:pt x="87174" y="3631"/>
                </a:lnTo>
                <a:lnTo>
                  <a:pt x="85969" y="3636"/>
                </a:lnTo>
                <a:lnTo>
                  <a:pt x="84189" y="3642"/>
                </a:lnTo>
                <a:lnTo>
                  <a:pt x="84171" y="3625"/>
                </a:lnTo>
                <a:lnTo>
                  <a:pt x="84155" y="3617"/>
                </a:lnTo>
                <a:lnTo>
                  <a:pt x="84145" y="3604"/>
                </a:lnTo>
                <a:lnTo>
                  <a:pt x="84141" y="3597"/>
                </a:lnTo>
                <a:lnTo>
                  <a:pt x="84141" y="3591"/>
                </a:lnTo>
                <a:lnTo>
                  <a:pt x="84136" y="3580"/>
                </a:lnTo>
                <a:lnTo>
                  <a:pt x="84116" y="3577"/>
                </a:lnTo>
                <a:lnTo>
                  <a:pt x="84091" y="3579"/>
                </a:lnTo>
                <a:lnTo>
                  <a:pt x="84072" y="3579"/>
                </a:lnTo>
                <a:lnTo>
                  <a:pt x="84060" y="3576"/>
                </a:lnTo>
                <a:lnTo>
                  <a:pt x="84055" y="3561"/>
                </a:lnTo>
                <a:lnTo>
                  <a:pt x="84048" y="3545"/>
                </a:lnTo>
                <a:lnTo>
                  <a:pt x="84046" y="3540"/>
                </a:lnTo>
                <a:lnTo>
                  <a:pt x="84049" y="3532"/>
                </a:lnTo>
                <a:lnTo>
                  <a:pt x="84050" y="3523"/>
                </a:lnTo>
                <a:lnTo>
                  <a:pt x="84044" y="3511"/>
                </a:lnTo>
                <a:lnTo>
                  <a:pt x="84033" y="3508"/>
                </a:lnTo>
                <a:lnTo>
                  <a:pt x="84022" y="3502"/>
                </a:lnTo>
                <a:lnTo>
                  <a:pt x="84022" y="3495"/>
                </a:lnTo>
                <a:lnTo>
                  <a:pt x="84018" y="3487"/>
                </a:lnTo>
                <a:lnTo>
                  <a:pt x="84011" y="3482"/>
                </a:lnTo>
                <a:lnTo>
                  <a:pt x="83988" y="3465"/>
                </a:lnTo>
                <a:lnTo>
                  <a:pt x="83981" y="3457"/>
                </a:lnTo>
                <a:lnTo>
                  <a:pt x="83979" y="3451"/>
                </a:lnTo>
                <a:lnTo>
                  <a:pt x="83972" y="3450"/>
                </a:lnTo>
                <a:lnTo>
                  <a:pt x="83972" y="3448"/>
                </a:lnTo>
                <a:lnTo>
                  <a:pt x="83972" y="3438"/>
                </a:lnTo>
                <a:lnTo>
                  <a:pt x="83970" y="3430"/>
                </a:lnTo>
                <a:lnTo>
                  <a:pt x="83966" y="3425"/>
                </a:lnTo>
                <a:lnTo>
                  <a:pt x="83968" y="3421"/>
                </a:lnTo>
                <a:lnTo>
                  <a:pt x="83968" y="3412"/>
                </a:lnTo>
                <a:lnTo>
                  <a:pt x="83961" y="3408"/>
                </a:lnTo>
                <a:lnTo>
                  <a:pt x="83956" y="3407"/>
                </a:lnTo>
                <a:lnTo>
                  <a:pt x="83950" y="3407"/>
                </a:lnTo>
                <a:lnTo>
                  <a:pt x="83947" y="3406"/>
                </a:lnTo>
                <a:lnTo>
                  <a:pt x="83941" y="3403"/>
                </a:lnTo>
                <a:lnTo>
                  <a:pt x="83932" y="3401"/>
                </a:lnTo>
                <a:lnTo>
                  <a:pt x="83932" y="3401"/>
                </a:lnTo>
                <a:lnTo>
                  <a:pt x="83928" y="3402"/>
                </a:lnTo>
                <a:lnTo>
                  <a:pt x="83924" y="3407"/>
                </a:lnTo>
                <a:lnTo>
                  <a:pt x="83917" y="3408"/>
                </a:lnTo>
                <a:lnTo>
                  <a:pt x="83915" y="3416"/>
                </a:lnTo>
                <a:lnTo>
                  <a:pt x="83913" y="3421"/>
                </a:lnTo>
                <a:lnTo>
                  <a:pt x="83908" y="3424"/>
                </a:lnTo>
                <a:lnTo>
                  <a:pt x="83907" y="3430"/>
                </a:lnTo>
                <a:lnTo>
                  <a:pt x="83910" y="3434"/>
                </a:lnTo>
                <a:lnTo>
                  <a:pt x="83906" y="3440"/>
                </a:lnTo>
                <a:lnTo>
                  <a:pt x="83902" y="3443"/>
                </a:lnTo>
                <a:lnTo>
                  <a:pt x="83893" y="3443"/>
                </a:lnTo>
                <a:lnTo>
                  <a:pt x="83888" y="3443"/>
                </a:lnTo>
                <a:lnTo>
                  <a:pt x="83883" y="3447"/>
                </a:lnTo>
                <a:lnTo>
                  <a:pt x="83877" y="3447"/>
                </a:lnTo>
                <a:lnTo>
                  <a:pt x="83875" y="3443"/>
                </a:lnTo>
                <a:lnTo>
                  <a:pt x="83874" y="3440"/>
                </a:lnTo>
                <a:lnTo>
                  <a:pt x="83878" y="3433"/>
                </a:lnTo>
                <a:lnTo>
                  <a:pt x="83870" y="3434"/>
                </a:lnTo>
                <a:lnTo>
                  <a:pt x="83865" y="3441"/>
                </a:lnTo>
                <a:lnTo>
                  <a:pt x="83856" y="3442"/>
                </a:lnTo>
                <a:lnTo>
                  <a:pt x="83853" y="3439"/>
                </a:lnTo>
                <a:lnTo>
                  <a:pt x="83853" y="3432"/>
                </a:lnTo>
                <a:lnTo>
                  <a:pt x="83853" y="3431"/>
                </a:lnTo>
                <a:lnTo>
                  <a:pt x="83849" y="3428"/>
                </a:lnTo>
                <a:lnTo>
                  <a:pt x="83842" y="3425"/>
                </a:lnTo>
                <a:lnTo>
                  <a:pt x="83841" y="3426"/>
                </a:lnTo>
                <a:lnTo>
                  <a:pt x="83841" y="3430"/>
                </a:lnTo>
                <a:lnTo>
                  <a:pt x="83837" y="3433"/>
                </a:lnTo>
                <a:lnTo>
                  <a:pt x="83837" y="3434"/>
                </a:lnTo>
                <a:lnTo>
                  <a:pt x="83835" y="3439"/>
                </a:lnTo>
                <a:lnTo>
                  <a:pt x="83830" y="3438"/>
                </a:lnTo>
                <a:lnTo>
                  <a:pt x="83826" y="3438"/>
                </a:lnTo>
                <a:lnTo>
                  <a:pt x="83818" y="3434"/>
                </a:lnTo>
                <a:lnTo>
                  <a:pt x="83818" y="3434"/>
                </a:lnTo>
                <a:lnTo>
                  <a:pt x="83818" y="3430"/>
                </a:lnTo>
                <a:lnTo>
                  <a:pt x="83822" y="3425"/>
                </a:lnTo>
                <a:lnTo>
                  <a:pt x="83819" y="3421"/>
                </a:lnTo>
                <a:lnTo>
                  <a:pt x="83818" y="3417"/>
                </a:lnTo>
                <a:lnTo>
                  <a:pt x="83817" y="3416"/>
                </a:lnTo>
                <a:lnTo>
                  <a:pt x="83811" y="3410"/>
                </a:lnTo>
                <a:lnTo>
                  <a:pt x="83809" y="3402"/>
                </a:lnTo>
                <a:lnTo>
                  <a:pt x="83805" y="3396"/>
                </a:lnTo>
                <a:lnTo>
                  <a:pt x="83800" y="3393"/>
                </a:lnTo>
                <a:lnTo>
                  <a:pt x="83797" y="3393"/>
                </a:lnTo>
                <a:lnTo>
                  <a:pt x="83793" y="3393"/>
                </a:lnTo>
                <a:lnTo>
                  <a:pt x="83789" y="3396"/>
                </a:lnTo>
                <a:lnTo>
                  <a:pt x="83787" y="3398"/>
                </a:lnTo>
                <a:lnTo>
                  <a:pt x="83786" y="3399"/>
                </a:lnTo>
                <a:lnTo>
                  <a:pt x="83778" y="3406"/>
                </a:lnTo>
                <a:lnTo>
                  <a:pt x="83771" y="3401"/>
                </a:lnTo>
                <a:lnTo>
                  <a:pt x="83769" y="3394"/>
                </a:lnTo>
                <a:lnTo>
                  <a:pt x="83769" y="3393"/>
                </a:lnTo>
                <a:lnTo>
                  <a:pt x="83767" y="3388"/>
                </a:lnTo>
                <a:lnTo>
                  <a:pt x="83767" y="3386"/>
                </a:lnTo>
                <a:lnTo>
                  <a:pt x="83767" y="3381"/>
                </a:lnTo>
                <a:lnTo>
                  <a:pt x="83767" y="3376"/>
                </a:lnTo>
                <a:lnTo>
                  <a:pt x="83766" y="3374"/>
                </a:lnTo>
                <a:lnTo>
                  <a:pt x="83764" y="3371"/>
                </a:lnTo>
                <a:lnTo>
                  <a:pt x="83762" y="3368"/>
                </a:lnTo>
                <a:lnTo>
                  <a:pt x="83751" y="3366"/>
                </a:lnTo>
                <a:lnTo>
                  <a:pt x="83742" y="3347"/>
                </a:lnTo>
                <a:lnTo>
                  <a:pt x="83735" y="3342"/>
                </a:lnTo>
                <a:lnTo>
                  <a:pt x="83735" y="3339"/>
                </a:lnTo>
                <a:lnTo>
                  <a:pt x="83735" y="3337"/>
                </a:lnTo>
                <a:lnTo>
                  <a:pt x="83735" y="3336"/>
                </a:lnTo>
                <a:lnTo>
                  <a:pt x="83737" y="3329"/>
                </a:lnTo>
                <a:lnTo>
                  <a:pt x="83736" y="3321"/>
                </a:lnTo>
                <a:lnTo>
                  <a:pt x="83724" y="3312"/>
                </a:lnTo>
                <a:lnTo>
                  <a:pt x="83714" y="3312"/>
                </a:lnTo>
                <a:lnTo>
                  <a:pt x="83711" y="3315"/>
                </a:lnTo>
                <a:lnTo>
                  <a:pt x="83703" y="3318"/>
                </a:lnTo>
                <a:lnTo>
                  <a:pt x="83701" y="3318"/>
                </a:lnTo>
                <a:lnTo>
                  <a:pt x="83698" y="3317"/>
                </a:lnTo>
                <a:lnTo>
                  <a:pt x="83692" y="3315"/>
                </a:lnTo>
                <a:lnTo>
                  <a:pt x="83691" y="3315"/>
                </a:lnTo>
                <a:lnTo>
                  <a:pt x="83690" y="3315"/>
                </a:lnTo>
                <a:lnTo>
                  <a:pt x="83687" y="3314"/>
                </a:lnTo>
                <a:lnTo>
                  <a:pt x="83677" y="3309"/>
                </a:lnTo>
                <a:lnTo>
                  <a:pt x="83674" y="3308"/>
                </a:lnTo>
                <a:lnTo>
                  <a:pt x="83674" y="3306"/>
                </a:lnTo>
                <a:lnTo>
                  <a:pt x="83674" y="3305"/>
                </a:lnTo>
                <a:lnTo>
                  <a:pt x="83674" y="3302"/>
                </a:lnTo>
                <a:lnTo>
                  <a:pt x="83673" y="3295"/>
                </a:lnTo>
                <a:lnTo>
                  <a:pt x="83668" y="3292"/>
                </a:lnTo>
                <a:lnTo>
                  <a:pt x="83656" y="3294"/>
                </a:lnTo>
                <a:lnTo>
                  <a:pt x="83652" y="3294"/>
                </a:lnTo>
                <a:lnTo>
                  <a:pt x="83648" y="3292"/>
                </a:lnTo>
                <a:lnTo>
                  <a:pt x="83643" y="3291"/>
                </a:lnTo>
                <a:lnTo>
                  <a:pt x="83640" y="3289"/>
                </a:lnTo>
                <a:lnTo>
                  <a:pt x="83638" y="3289"/>
                </a:lnTo>
                <a:lnTo>
                  <a:pt x="83634" y="3288"/>
                </a:lnTo>
                <a:lnTo>
                  <a:pt x="83629" y="3286"/>
                </a:lnTo>
                <a:lnTo>
                  <a:pt x="83628" y="3284"/>
                </a:lnTo>
                <a:lnTo>
                  <a:pt x="83628" y="3283"/>
                </a:lnTo>
                <a:lnTo>
                  <a:pt x="83618" y="3281"/>
                </a:lnTo>
                <a:lnTo>
                  <a:pt x="83615" y="3279"/>
                </a:lnTo>
                <a:lnTo>
                  <a:pt x="83611" y="3275"/>
                </a:lnTo>
                <a:lnTo>
                  <a:pt x="83609" y="3269"/>
                </a:lnTo>
                <a:lnTo>
                  <a:pt x="83609" y="3258"/>
                </a:lnTo>
                <a:lnTo>
                  <a:pt x="83609" y="3255"/>
                </a:lnTo>
                <a:lnTo>
                  <a:pt x="83612" y="3245"/>
                </a:lnTo>
                <a:lnTo>
                  <a:pt x="83613" y="3239"/>
                </a:lnTo>
                <a:lnTo>
                  <a:pt x="83605" y="3233"/>
                </a:lnTo>
                <a:lnTo>
                  <a:pt x="83600" y="3238"/>
                </a:lnTo>
                <a:lnTo>
                  <a:pt x="83596" y="3238"/>
                </a:lnTo>
                <a:lnTo>
                  <a:pt x="83585" y="3238"/>
                </a:lnTo>
                <a:lnTo>
                  <a:pt x="83584" y="3234"/>
                </a:lnTo>
                <a:lnTo>
                  <a:pt x="83574" y="3228"/>
                </a:lnTo>
                <a:lnTo>
                  <a:pt x="83574" y="3228"/>
                </a:lnTo>
                <a:lnTo>
                  <a:pt x="83562" y="3224"/>
                </a:lnTo>
                <a:lnTo>
                  <a:pt x="83561" y="3224"/>
                </a:lnTo>
                <a:lnTo>
                  <a:pt x="83559" y="3226"/>
                </a:lnTo>
                <a:lnTo>
                  <a:pt x="83556" y="3228"/>
                </a:lnTo>
                <a:lnTo>
                  <a:pt x="83552" y="3228"/>
                </a:lnTo>
                <a:lnTo>
                  <a:pt x="83548" y="3233"/>
                </a:lnTo>
                <a:lnTo>
                  <a:pt x="83540" y="3235"/>
                </a:lnTo>
                <a:lnTo>
                  <a:pt x="83532" y="3232"/>
                </a:lnTo>
                <a:lnTo>
                  <a:pt x="83527" y="3232"/>
                </a:lnTo>
                <a:lnTo>
                  <a:pt x="83523" y="3232"/>
                </a:lnTo>
                <a:lnTo>
                  <a:pt x="83521" y="3234"/>
                </a:lnTo>
                <a:lnTo>
                  <a:pt x="83519" y="3235"/>
                </a:lnTo>
                <a:lnTo>
                  <a:pt x="83519" y="3240"/>
                </a:lnTo>
                <a:lnTo>
                  <a:pt x="83517" y="3243"/>
                </a:lnTo>
                <a:lnTo>
                  <a:pt x="83517" y="3243"/>
                </a:lnTo>
                <a:lnTo>
                  <a:pt x="83514" y="3246"/>
                </a:lnTo>
                <a:lnTo>
                  <a:pt x="83511" y="3250"/>
                </a:lnTo>
                <a:lnTo>
                  <a:pt x="83511" y="3250"/>
                </a:lnTo>
                <a:lnTo>
                  <a:pt x="83509" y="3291"/>
                </a:lnTo>
                <a:lnTo>
                  <a:pt x="83509" y="3291"/>
                </a:lnTo>
                <a:lnTo>
                  <a:pt x="83507" y="3339"/>
                </a:lnTo>
                <a:lnTo>
                  <a:pt x="83448" y="3326"/>
                </a:lnTo>
                <a:lnTo>
                  <a:pt x="83313" y="3268"/>
                </a:lnTo>
                <a:lnTo>
                  <a:pt x="83254" y="3251"/>
                </a:lnTo>
                <a:lnTo>
                  <a:pt x="83190" y="3241"/>
                </a:lnTo>
                <a:lnTo>
                  <a:pt x="83172" y="3240"/>
                </a:lnTo>
                <a:lnTo>
                  <a:pt x="83172" y="3240"/>
                </a:lnTo>
                <a:lnTo>
                  <a:pt x="83116" y="3235"/>
                </a:lnTo>
                <a:lnTo>
                  <a:pt x="83110" y="3235"/>
                </a:lnTo>
                <a:lnTo>
                  <a:pt x="83020" y="3228"/>
                </a:lnTo>
                <a:lnTo>
                  <a:pt x="83019" y="3230"/>
                </a:lnTo>
                <a:lnTo>
                  <a:pt x="83016" y="3231"/>
                </a:lnTo>
                <a:lnTo>
                  <a:pt x="83015" y="3231"/>
                </a:lnTo>
                <a:lnTo>
                  <a:pt x="83014" y="3231"/>
                </a:lnTo>
                <a:lnTo>
                  <a:pt x="83011" y="3231"/>
                </a:lnTo>
                <a:lnTo>
                  <a:pt x="83004" y="3230"/>
                </a:lnTo>
                <a:lnTo>
                  <a:pt x="83002" y="3231"/>
                </a:lnTo>
                <a:lnTo>
                  <a:pt x="83001" y="3232"/>
                </a:lnTo>
                <a:lnTo>
                  <a:pt x="83000" y="3232"/>
                </a:lnTo>
                <a:lnTo>
                  <a:pt x="82989" y="3230"/>
                </a:lnTo>
                <a:lnTo>
                  <a:pt x="82984" y="3226"/>
                </a:lnTo>
                <a:lnTo>
                  <a:pt x="82984" y="3225"/>
                </a:lnTo>
                <a:lnTo>
                  <a:pt x="82962" y="3223"/>
                </a:lnTo>
                <a:lnTo>
                  <a:pt x="82899" y="3209"/>
                </a:lnTo>
                <a:lnTo>
                  <a:pt x="82892" y="3207"/>
                </a:lnTo>
                <a:lnTo>
                  <a:pt x="82887" y="3205"/>
                </a:lnTo>
                <a:lnTo>
                  <a:pt x="82885" y="3209"/>
                </a:lnTo>
                <a:lnTo>
                  <a:pt x="82887" y="3212"/>
                </a:lnTo>
                <a:lnTo>
                  <a:pt x="82888" y="3214"/>
                </a:lnTo>
                <a:lnTo>
                  <a:pt x="82887" y="3222"/>
                </a:lnTo>
                <a:lnTo>
                  <a:pt x="82887" y="3223"/>
                </a:lnTo>
                <a:lnTo>
                  <a:pt x="82886" y="3225"/>
                </a:lnTo>
                <a:lnTo>
                  <a:pt x="82882" y="3232"/>
                </a:lnTo>
                <a:lnTo>
                  <a:pt x="82878" y="3232"/>
                </a:lnTo>
                <a:lnTo>
                  <a:pt x="82875" y="3232"/>
                </a:lnTo>
                <a:lnTo>
                  <a:pt x="82872" y="3232"/>
                </a:lnTo>
                <a:lnTo>
                  <a:pt x="82872" y="3232"/>
                </a:lnTo>
                <a:lnTo>
                  <a:pt x="82868" y="3231"/>
                </a:lnTo>
                <a:lnTo>
                  <a:pt x="82867" y="3231"/>
                </a:lnTo>
                <a:lnTo>
                  <a:pt x="82859" y="3233"/>
                </a:lnTo>
                <a:lnTo>
                  <a:pt x="82859" y="3234"/>
                </a:lnTo>
                <a:lnTo>
                  <a:pt x="82858" y="3235"/>
                </a:lnTo>
                <a:lnTo>
                  <a:pt x="82850" y="3238"/>
                </a:lnTo>
                <a:lnTo>
                  <a:pt x="82843" y="3229"/>
                </a:lnTo>
                <a:lnTo>
                  <a:pt x="82843" y="3228"/>
                </a:lnTo>
                <a:lnTo>
                  <a:pt x="82843" y="3215"/>
                </a:lnTo>
                <a:lnTo>
                  <a:pt x="82841" y="3212"/>
                </a:lnTo>
                <a:lnTo>
                  <a:pt x="82839" y="3209"/>
                </a:lnTo>
                <a:lnTo>
                  <a:pt x="82828" y="3202"/>
                </a:lnTo>
                <a:lnTo>
                  <a:pt x="82812" y="3204"/>
                </a:lnTo>
                <a:lnTo>
                  <a:pt x="82809" y="3204"/>
                </a:lnTo>
                <a:lnTo>
                  <a:pt x="82805" y="3204"/>
                </a:lnTo>
                <a:lnTo>
                  <a:pt x="82803" y="3204"/>
                </a:lnTo>
                <a:lnTo>
                  <a:pt x="82800" y="3204"/>
                </a:lnTo>
                <a:lnTo>
                  <a:pt x="82799" y="3202"/>
                </a:lnTo>
                <a:lnTo>
                  <a:pt x="82799" y="3199"/>
                </a:lnTo>
                <a:lnTo>
                  <a:pt x="82799" y="3198"/>
                </a:lnTo>
                <a:lnTo>
                  <a:pt x="82799" y="3195"/>
                </a:lnTo>
                <a:lnTo>
                  <a:pt x="82797" y="3186"/>
                </a:lnTo>
                <a:lnTo>
                  <a:pt x="82794" y="3183"/>
                </a:lnTo>
                <a:lnTo>
                  <a:pt x="82790" y="3180"/>
                </a:lnTo>
                <a:lnTo>
                  <a:pt x="82788" y="3180"/>
                </a:lnTo>
                <a:lnTo>
                  <a:pt x="82778" y="3182"/>
                </a:lnTo>
                <a:lnTo>
                  <a:pt x="82776" y="3178"/>
                </a:lnTo>
                <a:lnTo>
                  <a:pt x="82767" y="3172"/>
                </a:lnTo>
                <a:lnTo>
                  <a:pt x="82760" y="3165"/>
                </a:lnTo>
                <a:lnTo>
                  <a:pt x="82757" y="3164"/>
                </a:lnTo>
                <a:lnTo>
                  <a:pt x="82747" y="3156"/>
                </a:lnTo>
                <a:lnTo>
                  <a:pt x="82744" y="3156"/>
                </a:lnTo>
                <a:lnTo>
                  <a:pt x="82742" y="3157"/>
                </a:lnTo>
                <a:lnTo>
                  <a:pt x="82738" y="3160"/>
                </a:lnTo>
                <a:lnTo>
                  <a:pt x="82734" y="3163"/>
                </a:lnTo>
                <a:lnTo>
                  <a:pt x="82734" y="3168"/>
                </a:lnTo>
                <a:lnTo>
                  <a:pt x="82734" y="3173"/>
                </a:lnTo>
                <a:lnTo>
                  <a:pt x="82734" y="3176"/>
                </a:lnTo>
                <a:lnTo>
                  <a:pt x="82729" y="3174"/>
                </a:lnTo>
                <a:lnTo>
                  <a:pt x="82719" y="3171"/>
                </a:lnTo>
                <a:lnTo>
                  <a:pt x="82716" y="3172"/>
                </a:lnTo>
                <a:lnTo>
                  <a:pt x="82702" y="3170"/>
                </a:lnTo>
                <a:lnTo>
                  <a:pt x="82700" y="3167"/>
                </a:lnTo>
                <a:lnTo>
                  <a:pt x="82699" y="3166"/>
                </a:lnTo>
                <a:lnTo>
                  <a:pt x="82698" y="3161"/>
                </a:lnTo>
                <a:lnTo>
                  <a:pt x="82696" y="3157"/>
                </a:lnTo>
                <a:lnTo>
                  <a:pt x="82687" y="3155"/>
                </a:lnTo>
                <a:lnTo>
                  <a:pt x="82683" y="3153"/>
                </a:lnTo>
                <a:lnTo>
                  <a:pt x="82682" y="3152"/>
                </a:lnTo>
                <a:lnTo>
                  <a:pt x="82675" y="3149"/>
                </a:lnTo>
                <a:lnTo>
                  <a:pt x="82668" y="3148"/>
                </a:lnTo>
                <a:lnTo>
                  <a:pt x="82663" y="3147"/>
                </a:lnTo>
                <a:lnTo>
                  <a:pt x="82655" y="3145"/>
                </a:lnTo>
                <a:lnTo>
                  <a:pt x="82650" y="3136"/>
                </a:lnTo>
                <a:lnTo>
                  <a:pt x="82643" y="3134"/>
                </a:lnTo>
                <a:lnTo>
                  <a:pt x="82640" y="3134"/>
                </a:lnTo>
                <a:lnTo>
                  <a:pt x="82634" y="3132"/>
                </a:lnTo>
                <a:lnTo>
                  <a:pt x="82633" y="3127"/>
                </a:lnTo>
                <a:lnTo>
                  <a:pt x="82632" y="3126"/>
                </a:lnTo>
                <a:lnTo>
                  <a:pt x="82629" y="3123"/>
                </a:lnTo>
                <a:lnTo>
                  <a:pt x="82628" y="3118"/>
                </a:lnTo>
                <a:lnTo>
                  <a:pt x="82625" y="3115"/>
                </a:lnTo>
                <a:lnTo>
                  <a:pt x="82618" y="3114"/>
                </a:lnTo>
                <a:lnTo>
                  <a:pt x="82612" y="3112"/>
                </a:lnTo>
                <a:lnTo>
                  <a:pt x="82609" y="3120"/>
                </a:lnTo>
                <a:lnTo>
                  <a:pt x="82608" y="3125"/>
                </a:lnTo>
                <a:lnTo>
                  <a:pt x="82607" y="3127"/>
                </a:lnTo>
                <a:lnTo>
                  <a:pt x="82606" y="3127"/>
                </a:lnTo>
                <a:lnTo>
                  <a:pt x="82601" y="3126"/>
                </a:lnTo>
                <a:lnTo>
                  <a:pt x="82597" y="3120"/>
                </a:lnTo>
                <a:lnTo>
                  <a:pt x="82593" y="3116"/>
                </a:lnTo>
                <a:lnTo>
                  <a:pt x="82593" y="3115"/>
                </a:lnTo>
                <a:lnTo>
                  <a:pt x="82589" y="3115"/>
                </a:lnTo>
                <a:lnTo>
                  <a:pt x="82579" y="3117"/>
                </a:lnTo>
                <a:lnTo>
                  <a:pt x="82572" y="3123"/>
                </a:lnTo>
                <a:lnTo>
                  <a:pt x="82567" y="3131"/>
                </a:lnTo>
                <a:lnTo>
                  <a:pt x="82563" y="3138"/>
                </a:lnTo>
                <a:lnTo>
                  <a:pt x="82562" y="3139"/>
                </a:lnTo>
                <a:lnTo>
                  <a:pt x="82556" y="3139"/>
                </a:lnTo>
                <a:lnTo>
                  <a:pt x="82554" y="3136"/>
                </a:lnTo>
                <a:lnTo>
                  <a:pt x="82551" y="3127"/>
                </a:lnTo>
                <a:lnTo>
                  <a:pt x="82551" y="3126"/>
                </a:lnTo>
                <a:lnTo>
                  <a:pt x="82549" y="3125"/>
                </a:lnTo>
                <a:lnTo>
                  <a:pt x="82548" y="3123"/>
                </a:lnTo>
                <a:lnTo>
                  <a:pt x="82544" y="3118"/>
                </a:lnTo>
                <a:lnTo>
                  <a:pt x="82543" y="3117"/>
                </a:lnTo>
                <a:lnTo>
                  <a:pt x="82542" y="3106"/>
                </a:lnTo>
                <a:lnTo>
                  <a:pt x="82543" y="3106"/>
                </a:lnTo>
                <a:lnTo>
                  <a:pt x="82544" y="3105"/>
                </a:lnTo>
                <a:lnTo>
                  <a:pt x="82547" y="3104"/>
                </a:lnTo>
                <a:lnTo>
                  <a:pt x="82553" y="3102"/>
                </a:lnTo>
                <a:lnTo>
                  <a:pt x="82553" y="3094"/>
                </a:lnTo>
                <a:lnTo>
                  <a:pt x="82540" y="3085"/>
                </a:lnTo>
                <a:lnTo>
                  <a:pt x="82539" y="3083"/>
                </a:lnTo>
                <a:lnTo>
                  <a:pt x="82529" y="3083"/>
                </a:lnTo>
                <a:lnTo>
                  <a:pt x="82526" y="3081"/>
                </a:lnTo>
                <a:lnTo>
                  <a:pt x="82525" y="3081"/>
                </a:lnTo>
                <a:lnTo>
                  <a:pt x="82517" y="3079"/>
                </a:lnTo>
                <a:lnTo>
                  <a:pt x="82514" y="3078"/>
                </a:lnTo>
                <a:lnTo>
                  <a:pt x="82513" y="3075"/>
                </a:lnTo>
                <a:lnTo>
                  <a:pt x="82509" y="3073"/>
                </a:lnTo>
                <a:lnTo>
                  <a:pt x="82500" y="3071"/>
                </a:lnTo>
                <a:lnTo>
                  <a:pt x="82497" y="3060"/>
                </a:lnTo>
                <a:lnTo>
                  <a:pt x="82499" y="3055"/>
                </a:lnTo>
                <a:lnTo>
                  <a:pt x="82500" y="3051"/>
                </a:lnTo>
                <a:lnTo>
                  <a:pt x="82499" y="3042"/>
                </a:lnTo>
                <a:lnTo>
                  <a:pt x="82498" y="3042"/>
                </a:lnTo>
                <a:lnTo>
                  <a:pt x="82493" y="3039"/>
                </a:lnTo>
                <a:lnTo>
                  <a:pt x="82487" y="3038"/>
                </a:lnTo>
                <a:lnTo>
                  <a:pt x="82493" y="3030"/>
                </a:lnTo>
                <a:lnTo>
                  <a:pt x="82493" y="3027"/>
                </a:lnTo>
                <a:lnTo>
                  <a:pt x="82492" y="3026"/>
                </a:lnTo>
                <a:lnTo>
                  <a:pt x="82491" y="3024"/>
                </a:lnTo>
                <a:lnTo>
                  <a:pt x="82487" y="3023"/>
                </a:lnTo>
                <a:lnTo>
                  <a:pt x="82486" y="3021"/>
                </a:lnTo>
                <a:lnTo>
                  <a:pt x="82346" y="2965"/>
                </a:lnTo>
                <a:lnTo>
                  <a:pt x="82341" y="2962"/>
                </a:lnTo>
                <a:lnTo>
                  <a:pt x="82339" y="2965"/>
                </a:lnTo>
                <a:lnTo>
                  <a:pt x="82333" y="2967"/>
                </a:lnTo>
                <a:lnTo>
                  <a:pt x="82325" y="2959"/>
                </a:lnTo>
                <a:lnTo>
                  <a:pt x="82326" y="2958"/>
                </a:lnTo>
                <a:lnTo>
                  <a:pt x="82327" y="2955"/>
                </a:lnTo>
                <a:lnTo>
                  <a:pt x="82287" y="2935"/>
                </a:lnTo>
                <a:lnTo>
                  <a:pt x="82275" y="2929"/>
                </a:lnTo>
                <a:lnTo>
                  <a:pt x="82273" y="2931"/>
                </a:lnTo>
                <a:lnTo>
                  <a:pt x="82270" y="2931"/>
                </a:lnTo>
                <a:lnTo>
                  <a:pt x="82267" y="2931"/>
                </a:lnTo>
                <a:lnTo>
                  <a:pt x="82262" y="2930"/>
                </a:lnTo>
                <a:lnTo>
                  <a:pt x="82261" y="2929"/>
                </a:lnTo>
                <a:lnTo>
                  <a:pt x="82256" y="2927"/>
                </a:lnTo>
                <a:lnTo>
                  <a:pt x="82252" y="2922"/>
                </a:lnTo>
                <a:lnTo>
                  <a:pt x="82252" y="2920"/>
                </a:lnTo>
                <a:lnTo>
                  <a:pt x="82252" y="2917"/>
                </a:lnTo>
                <a:lnTo>
                  <a:pt x="82249" y="2915"/>
                </a:lnTo>
                <a:lnTo>
                  <a:pt x="82245" y="2918"/>
                </a:lnTo>
                <a:lnTo>
                  <a:pt x="82241" y="2918"/>
                </a:lnTo>
                <a:lnTo>
                  <a:pt x="82238" y="2919"/>
                </a:lnTo>
                <a:lnTo>
                  <a:pt x="82235" y="2919"/>
                </a:lnTo>
                <a:lnTo>
                  <a:pt x="82233" y="2923"/>
                </a:lnTo>
                <a:lnTo>
                  <a:pt x="82233" y="2930"/>
                </a:lnTo>
                <a:lnTo>
                  <a:pt x="82222" y="2924"/>
                </a:lnTo>
                <a:lnTo>
                  <a:pt x="82214" y="2922"/>
                </a:lnTo>
                <a:lnTo>
                  <a:pt x="82211" y="2920"/>
                </a:lnTo>
                <a:lnTo>
                  <a:pt x="82209" y="2917"/>
                </a:lnTo>
                <a:lnTo>
                  <a:pt x="82201" y="2914"/>
                </a:lnTo>
                <a:lnTo>
                  <a:pt x="82192" y="2911"/>
                </a:lnTo>
                <a:lnTo>
                  <a:pt x="82183" y="2913"/>
                </a:lnTo>
                <a:lnTo>
                  <a:pt x="82179" y="2916"/>
                </a:lnTo>
                <a:lnTo>
                  <a:pt x="82178" y="2917"/>
                </a:lnTo>
                <a:lnTo>
                  <a:pt x="82173" y="2920"/>
                </a:lnTo>
                <a:lnTo>
                  <a:pt x="82169" y="2919"/>
                </a:lnTo>
                <a:lnTo>
                  <a:pt x="82163" y="2916"/>
                </a:lnTo>
                <a:lnTo>
                  <a:pt x="82159" y="2915"/>
                </a:lnTo>
                <a:lnTo>
                  <a:pt x="82156" y="2914"/>
                </a:lnTo>
                <a:lnTo>
                  <a:pt x="82150" y="2910"/>
                </a:lnTo>
                <a:lnTo>
                  <a:pt x="82147" y="2907"/>
                </a:lnTo>
                <a:lnTo>
                  <a:pt x="82147" y="2905"/>
                </a:lnTo>
                <a:lnTo>
                  <a:pt x="82146" y="2898"/>
                </a:lnTo>
                <a:lnTo>
                  <a:pt x="82146" y="2893"/>
                </a:lnTo>
                <a:lnTo>
                  <a:pt x="82146" y="2892"/>
                </a:lnTo>
                <a:lnTo>
                  <a:pt x="82146" y="2887"/>
                </a:lnTo>
                <a:lnTo>
                  <a:pt x="82146" y="2885"/>
                </a:lnTo>
                <a:lnTo>
                  <a:pt x="82146" y="2885"/>
                </a:lnTo>
                <a:lnTo>
                  <a:pt x="82148" y="2883"/>
                </a:lnTo>
                <a:lnTo>
                  <a:pt x="82146" y="2882"/>
                </a:lnTo>
                <a:lnTo>
                  <a:pt x="82145" y="2880"/>
                </a:lnTo>
                <a:lnTo>
                  <a:pt x="82144" y="2877"/>
                </a:lnTo>
                <a:lnTo>
                  <a:pt x="82142" y="2875"/>
                </a:lnTo>
                <a:lnTo>
                  <a:pt x="82142" y="2872"/>
                </a:lnTo>
                <a:lnTo>
                  <a:pt x="82137" y="2870"/>
                </a:lnTo>
                <a:lnTo>
                  <a:pt x="82135" y="2867"/>
                </a:lnTo>
                <a:lnTo>
                  <a:pt x="82131" y="2865"/>
                </a:lnTo>
                <a:lnTo>
                  <a:pt x="82125" y="2863"/>
                </a:lnTo>
                <a:lnTo>
                  <a:pt x="82125" y="2862"/>
                </a:lnTo>
                <a:lnTo>
                  <a:pt x="82123" y="2860"/>
                </a:lnTo>
                <a:lnTo>
                  <a:pt x="82110" y="2855"/>
                </a:lnTo>
                <a:lnTo>
                  <a:pt x="82110" y="2855"/>
                </a:lnTo>
                <a:lnTo>
                  <a:pt x="82074" y="2841"/>
                </a:lnTo>
                <a:lnTo>
                  <a:pt x="82071" y="2841"/>
                </a:lnTo>
                <a:lnTo>
                  <a:pt x="82071" y="2840"/>
                </a:lnTo>
                <a:lnTo>
                  <a:pt x="82071" y="2840"/>
                </a:lnTo>
                <a:lnTo>
                  <a:pt x="82063" y="2836"/>
                </a:lnTo>
                <a:lnTo>
                  <a:pt x="82057" y="2833"/>
                </a:lnTo>
                <a:lnTo>
                  <a:pt x="82053" y="2831"/>
                </a:lnTo>
                <a:lnTo>
                  <a:pt x="82052" y="2831"/>
                </a:lnTo>
                <a:lnTo>
                  <a:pt x="81911" y="2760"/>
                </a:lnTo>
                <a:lnTo>
                  <a:pt x="81881" y="2749"/>
                </a:lnTo>
                <a:lnTo>
                  <a:pt x="81881" y="2749"/>
                </a:lnTo>
                <a:lnTo>
                  <a:pt x="81878" y="2749"/>
                </a:lnTo>
                <a:lnTo>
                  <a:pt x="81877" y="2749"/>
                </a:lnTo>
                <a:lnTo>
                  <a:pt x="81867" y="2744"/>
                </a:lnTo>
                <a:lnTo>
                  <a:pt x="81867" y="2743"/>
                </a:lnTo>
                <a:lnTo>
                  <a:pt x="81867" y="2743"/>
                </a:lnTo>
                <a:lnTo>
                  <a:pt x="81867" y="2743"/>
                </a:lnTo>
                <a:lnTo>
                  <a:pt x="81806" y="2720"/>
                </a:lnTo>
                <a:lnTo>
                  <a:pt x="81794" y="2715"/>
                </a:lnTo>
                <a:lnTo>
                  <a:pt x="81686" y="2657"/>
                </a:lnTo>
                <a:lnTo>
                  <a:pt x="81685" y="2656"/>
                </a:lnTo>
                <a:lnTo>
                  <a:pt x="81641" y="2633"/>
                </a:lnTo>
                <a:lnTo>
                  <a:pt x="81564" y="2596"/>
                </a:lnTo>
                <a:lnTo>
                  <a:pt x="81501" y="2548"/>
                </a:lnTo>
                <a:lnTo>
                  <a:pt x="81411" y="2516"/>
                </a:lnTo>
                <a:lnTo>
                  <a:pt x="81411" y="2516"/>
                </a:lnTo>
                <a:lnTo>
                  <a:pt x="81397" y="2511"/>
                </a:lnTo>
                <a:lnTo>
                  <a:pt x="81240" y="2484"/>
                </a:lnTo>
                <a:lnTo>
                  <a:pt x="81240" y="2483"/>
                </a:lnTo>
                <a:lnTo>
                  <a:pt x="81206" y="2477"/>
                </a:lnTo>
                <a:lnTo>
                  <a:pt x="81203" y="2479"/>
                </a:lnTo>
                <a:lnTo>
                  <a:pt x="81199" y="2482"/>
                </a:lnTo>
                <a:lnTo>
                  <a:pt x="81199" y="2484"/>
                </a:lnTo>
                <a:lnTo>
                  <a:pt x="81197" y="2487"/>
                </a:lnTo>
                <a:lnTo>
                  <a:pt x="81195" y="2494"/>
                </a:lnTo>
                <a:lnTo>
                  <a:pt x="81191" y="2494"/>
                </a:lnTo>
                <a:lnTo>
                  <a:pt x="81189" y="2494"/>
                </a:lnTo>
                <a:lnTo>
                  <a:pt x="81181" y="2492"/>
                </a:lnTo>
                <a:lnTo>
                  <a:pt x="81177" y="2492"/>
                </a:lnTo>
                <a:lnTo>
                  <a:pt x="81175" y="2487"/>
                </a:lnTo>
                <a:lnTo>
                  <a:pt x="81177" y="2486"/>
                </a:lnTo>
                <a:lnTo>
                  <a:pt x="81176" y="2480"/>
                </a:lnTo>
                <a:lnTo>
                  <a:pt x="81172" y="2476"/>
                </a:lnTo>
                <a:lnTo>
                  <a:pt x="81169" y="2478"/>
                </a:lnTo>
                <a:lnTo>
                  <a:pt x="81165" y="2478"/>
                </a:lnTo>
                <a:lnTo>
                  <a:pt x="81162" y="2477"/>
                </a:lnTo>
                <a:lnTo>
                  <a:pt x="81158" y="2476"/>
                </a:lnTo>
                <a:lnTo>
                  <a:pt x="81148" y="2472"/>
                </a:lnTo>
                <a:lnTo>
                  <a:pt x="81146" y="2467"/>
                </a:lnTo>
                <a:lnTo>
                  <a:pt x="81096" y="2452"/>
                </a:lnTo>
                <a:lnTo>
                  <a:pt x="81095" y="2452"/>
                </a:lnTo>
                <a:lnTo>
                  <a:pt x="81088" y="2452"/>
                </a:lnTo>
                <a:lnTo>
                  <a:pt x="81087" y="2456"/>
                </a:lnTo>
                <a:lnTo>
                  <a:pt x="81084" y="2457"/>
                </a:lnTo>
                <a:lnTo>
                  <a:pt x="81078" y="2457"/>
                </a:lnTo>
                <a:lnTo>
                  <a:pt x="81076" y="2457"/>
                </a:lnTo>
                <a:lnTo>
                  <a:pt x="81069" y="2455"/>
                </a:lnTo>
                <a:lnTo>
                  <a:pt x="81066" y="2454"/>
                </a:lnTo>
                <a:lnTo>
                  <a:pt x="81060" y="2449"/>
                </a:lnTo>
                <a:lnTo>
                  <a:pt x="81058" y="2447"/>
                </a:lnTo>
                <a:lnTo>
                  <a:pt x="81057" y="2440"/>
                </a:lnTo>
                <a:lnTo>
                  <a:pt x="81057" y="2437"/>
                </a:lnTo>
                <a:lnTo>
                  <a:pt x="81000" y="2415"/>
                </a:lnTo>
                <a:lnTo>
                  <a:pt x="80986" y="2409"/>
                </a:lnTo>
                <a:lnTo>
                  <a:pt x="80986" y="2409"/>
                </a:lnTo>
                <a:lnTo>
                  <a:pt x="80980" y="2407"/>
                </a:lnTo>
                <a:lnTo>
                  <a:pt x="80976" y="2406"/>
                </a:lnTo>
                <a:lnTo>
                  <a:pt x="80975" y="2409"/>
                </a:lnTo>
                <a:lnTo>
                  <a:pt x="80974" y="2412"/>
                </a:lnTo>
                <a:lnTo>
                  <a:pt x="80973" y="2413"/>
                </a:lnTo>
                <a:lnTo>
                  <a:pt x="80969" y="2413"/>
                </a:lnTo>
                <a:lnTo>
                  <a:pt x="80967" y="2409"/>
                </a:lnTo>
                <a:lnTo>
                  <a:pt x="80965" y="2406"/>
                </a:lnTo>
                <a:lnTo>
                  <a:pt x="80963" y="2405"/>
                </a:lnTo>
                <a:lnTo>
                  <a:pt x="80960" y="2403"/>
                </a:lnTo>
                <a:lnTo>
                  <a:pt x="80922" y="2396"/>
                </a:lnTo>
                <a:lnTo>
                  <a:pt x="80892" y="2395"/>
                </a:lnTo>
                <a:lnTo>
                  <a:pt x="80862" y="2398"/>
                </a:lnTo>
                <a:lnTo>
                  <a:pt x="80816" y="2410"/>
                </a:lnTo>
                <a:lnTo>
                  <a:pt x="80816" y="2410"/>
                </a:lnTo>
                <a:lnTo>
                  <a:pt x="80815" y="2413"/>
                </a:lnTo>
                <a:lnTo>
                  <a:pt x="80803" y="2418"/>
                </a:lnTo>
                <a:lnTo>
                  <a:pt x="80799" y="2418"/>
                </a:lnTo>
                <a:lnTo>
                  <a:pt x="80794" y="2418"/>
                </a:lnTo>
                <a:lnTo>
                  <a:pt x="80740" y="2442"/>
                </a:lnTo>
                <a:lnTo>
                  <a:pt x="80740" y="2447"/>
                </a:lnTo>
                <a:lnTo>
                  <a:pt x="80740" y="2449"/>
                </a:lnTo>
                <a:lnTo>
                  <a:pt x="80739" y="2450"/>
                </a:lnTo>
                <a:lnTo>
                  <a:pt x="80735" y="2459"/>
                </a:lnTo>
                <a:lnTo>
                  <a:pt x="80734" y="2459"/>
                </a:lnTo>
                <a:lnTo>
                  <a:pt x="80730" y="2459"/>
                </a:lnTo>
                <a:lnTo>
                  <a:pt x="80730" y="2459"/>
                </a:lnTo>
                <a:lnTo>
                  <a:pt x="80728" y="2459"/>
                </a:lnTo>
                <a:lnTo>
                  <a:pt x="80725" y="2463"/>
                </a:lnTo>
                <a:lnTo>
                  <a:pt x="80720" y="2470"/>
                </a:lnTo>
                <a:lnTo>
                  <a:pt x="80719" y="2472"/>
                </a:lnTo>
                <a:lnTo>
                  <a:pt x="80719" y="2478"/>
                </a:lnTo>
                <a:lnTo>
                  <a:pt x="80716" y="2478"/>
                </a:lnTo>
                <a:lnTo>
                  <a:pt x="80715" y="2478"/>
                </a:lnTo>
                <a:lnTo>
                  <a:pt x="80711" y="2483"/>
                </a:lnTo>
                <a:lnTo>
                  <a:pt x="80709" y="2484"/>
                </a:lnTo>
                <a:lnTo>
                  <a:pt x="80708" y="2486"/>
                </a:lnTo>
                <a:lnTo>
                  <a:pt x="80701" y="2489"/>
                </a:lnTo>
                <a:lnTo>
                  <a:pt x="80698" y="2488"/>
                </a:lnTo>
                <a:lnTo>
                  <a:pt x="80696" y="2487"/>
                </a:lnTo>
                <a:lnTo>
                  <a:pt x="80692" y="2485"/>
                </a:lnTo>
                <a:lnTo>
                  <a:pt x="80684" y="2483"/>
                </a:lnTo>
                <a:lnTo>
                  <a:pt x="80682" y="2483"/>
                </a:lnTo>
                <a:lnTo>
                  <a:pt x="80677" y="2481"/>
                </a:lnTo>
                <a:lnTo>
                  <a:pt x="80674" y="2481"/>
                </a:lnTo>
                <a:lnTo>
                  <a:pt x="80669" y="2483"/>
                </a:lnTo>
                <a:lnTo>
                  <a:pt x="80670" y="2494"/>
                </a:lnTo>
                <a:lnTo>
                  <a:pt x="80670" y="2499"/>
                </a:lnTo>
                <a:lnTo>
                  <a:pt x="80670" y="2501"/>
                </a:lnTo>
                <a:lnTo>
                  <a:pt x="80670" y="2505"/>
                </a:lnTo>
                <a:lnTo>
                  <a:pt x="80670" y="2506"/>
                </a:lnTo>
                <a:lnTo>
                  <a:pt x="80666" y="2511"/>
                </a:lnTo>
                <a:lnTo>
                  <a:pt x="80666" y="2511"/>
                </a:lnTo>
                <a:lnTo>
                  <a:pt x="80664" y="2515"/>
                </a:lnTo>
                <a:lnTo>
                  <a:pt x="80664" y="2515"/>
                </a:lnTo>
                <a:lnTo>
                  <a:pt x="80664" y="2516"/>
                </a:lnTo>
                <a:lnTo>
                  <a:pt x="80664" y="2518"/>
                </a:lnTo>
                <a:lnTo>
                  <a:pt x="80660" y="2522"/>
                </a:lnTo>
                <a:lnTo>
                  <a:pt x="80658" y="2523"/>
                </a:lnTo>
                <a:lnTo>
                  <a:pt x="80653" y="2523"/>
                </a:lnTo>
                <a:lnTo>
                  <a:pt x="80653" y="2523"/>
                </a:lnTo>
                <a:lnTo>
                  <a:pt x="80645" y="2524"/>
                </a:lnTo>
                <a:lnTo>
                  <a:pt x="80644" y="2524"/>
                </a:lnTo>
                <a:lnTo>
                  <a:pt x="80643" y="2524"/>
                </a:lnTo>
                <a:lnTo>
                  <a:pt x="80641" y="2524"/>
                </a:lnTo>
                <a:lnTo>
                  <a:pt x="80634" y="2530"/>
                </a:lnTo>
                <a:lnTo>
                  <a:pt x="80634" y="2534"/>
                </a:lnTo>
                <a:lnTo>
                  <a:pt x="80634" y="2536"/>
                </a:lnTo>
                <a:lnTo>
                  <a:pt x="80632" y="2539"/>
                </a:lnTo>
                <a:lnTo>
                  <a:pt x="80629" y="2542"/>
                </a:lnTo>
                <a:lnTo>
                  <a:pt x="80625" y="2544"/>
                </a:lnTo>
                <a:lnTo>
                  <a:pt x="80625" y="2545"/>
                </a:lnTo>
                <a:lnTo>
                  <a:pt x="80621" y="2548"/>
                </a:lnTo>
                <a:lnTo>
                  <a:pt x="80620" y="2551"/>
                </a:lnTo>
                <a:lnTo>
                  <a:pt x="80620" y="2551"/>
                </a:lnTo>
                <a:lnTo>
                  <a:pt x="80619" y="2559"/>
                </a:lnTo>
                <a:lnTo>
                  <a:pt x="80614" y="2564"/>
                </a:lnTo>
                <a:lnTo>
                  <a:pt x="80611" y="2564"/>
                </a:lnTo>
                <a:lnTo>
                  <a:pt x="80610" y="2564"/>
                </a:lnTo>
                <a:lnTo>
                  <a:pt x="80609" y="2564"/>
                </a:lnTo>
                <a:lnTo>
                  <a:pt x="80608" y="2564"/>
                </a:lnTo>
                <a:lnTo>
                  <a:pt x="80604" y="2566"/>
                </a:lnTo>
                <a:lnTo>
                  <a:pt x="80604" y="2570"/>
                </a:lnTo>
                <a:lnTo>
                  <a:pt x="80605" y="2580"/>
                </a:lnTo>
                <a:lnTo>
                  <a:pt x="80606" y="2582"/>
                </a:lnTo>
                <a:lnTo>
                  <a:pt x="80606" y="2583"/>
                </a:lnTo>
                <a:lnTo>
                  <a:pt x="80606" y="2584"/>
                </a:lnTo>
                <a:lnTo>
                  <a:pt x="80607" y="2591"/>
                </a:lnTo>
                <a:lnTo>
                  <a:pt x="80604" y="2596"/>
                </a:lnTo>
                <a:lnTo>
                  <a:pt x="80603" y="2596"/>
                </a:lnTo>
                <a:lnTo>
                  <a:pt x="80602" y="2596"/>
                </a:lnTo>
                <a:lnTo>
                  <a:pt x="80599" y="2595"/>
                </a:lnTo>
                <a:lnTo>
                  <a:pt x="80599" y="2595"/>
                </a:lnTo>
                <a:lnTo>
                  <a:pt x="80597" y="2594"/>
                </a:lnTo>
                <a:lnTo>
                  <a:pt x="80595" y="2590"/>
                </a:lnTo>
                <a:lnTo>
                  <a:pt x="80590" y="2590"/>
                </a:lnTo>
                <a:lnTo>
                  <a:pt x="80590" y="2590"/>
                </a:lnTo>
                <a:lnTo>
                  <a:pt x="80589" y="2588"/>
                </a:lnTo>
                <a:lnTo>
                  <a:pt x="80589" y="2588"/>
                </a:lnTo>
                <a:lnTo>
                  <a:pt x="80588" y="2587"/>
                </a:lnTo>
                <a:lnTo>
                  <a:pt x="80584" y="2582"/>
                </a:lnTo>
                <a:lnTo>
                  <a:pt x="80583" y="2579"/>
                </a:lnTo>
                <a:lnTo>
                  <a:pt x="80582" y="2576"/>
                </a:lnTo>
                <a:lnTo>
                  <a:pt x="80582" y="2573"/>
                </a:lnTo>
                <a:lnTo>
                  <a:pt x="80582" y="2568"/>
                </a:lnTo>
                <a:lnTo>
                  <a:pt x="80581" y="2564"/>
                </a:lnTo>
                <a:lnTo>
                  <a:pt x="80579" y="2564"/>
                </a:lnTo>
                <a:lnTo>
                  <a:pt x="80571" y="2564"/>
                </a:lnTo>
                <a:lnTo>
                  <a:pt x="80570" y="2564"/>
                </a:lnTo>
                <a:lnTo>
                  <a:pt x="80568" y="2567"/>
                </a:lnTo>
                <a:lnTo>
                  <a:pt x="80568" y="2567"/>
                </a:lnTo>
                <a:lnTo>
                  <a:pt x="80568" y="2568"/>
                </a:lnTo>
                <a:lnTo>
                  <a:pt x="80564" y="2575"/>
                </a:lnTo>
                <a:lnTo>
                  <a:pt x="80563" y="2576"/>
                </a:lnTo>
                <a:lnTo>
                  <a:pt x="80561" y="2578"/>
                </a:lnTo>
                <a:lnTo>
                  <a:pt x="80560" y="2578"/>
                </a:lnTo>
                <a:lnTo>
                  <a:pt x="80554" y="2578"/>
                </a:lnTo>
                <a:lnTo>
                  <a:pt x="80553" y="2579"/>
                </a:lnTo>
                <a:lnTo>
                  <a:pt x="80553" y="2585"/>
                </a:lnTo>
                <a:lnTo>
                  <a:pt x="80553" y="2585"/>
                </a:lnTo>
                <a:lnTo>
                  <a:pt x="80551" y="2591"/>
                </a:lnTo>
                <a:lnTo>
                  <a:pt x="80547" y="2598"/>
                </a:lnTo>
                <a:lnTo>
                  <a:pt x="80544" y="2598"/>
                </a:lnTo>
                <a:lnTo>
                  <a:pt x="80539" y="2598"/>
                </a:lnTo>
                <a:lnTo>
                  <a:pt x="80536" y="2597"/>
                </a:lnTo>
                <a:lnTo>
                  <a:pt x="80532" y="2596"/>
                </a:lnTo>
                <a:lnTo>
                  <a:pt x="80530" y="2592"/>
                </a:lnTo>
                <a:lnTo>
                  <a:pt x="80530" y="2587"/>
                </a:lnTo>
                <a:lnTo>
                  <a:pt x="80530" y="2586"/>
                </a:lnTo>
                <a:lnTo>
                  <a:pt x="80530" y="2585"/>
                </a:lnTo>
                <a:lnTo>
                  <a:pt x="80530" y="2583"/>
                </a:lnTo>
                <a:lnTo>
                  <a:pt x="80530" y="2578"/>
                </a:lnTo>
                <a:lnTo>
                  <a:pt x="80528" y="2575"/>
                </a:lnTo>
                <a:lnTo>
                  <a:pt x="80522" y="2576"/>
                </a:lnTo>
                <a:lnTo>
                  <a:pt x="80518" y="2578"/>
                </a:lnTo>
                <a:lnTo>
                  <a:pt x="80516" y="2580"/>
                </a:lnTo>
                <a:lnTo>
                  <a:pt x="80515" y="2583"/>
                </a:lnTo>
                <a:lnTo>
                  <a:pt x="80512" y="2583"/>
                </a:lnTo>
                <a:lnTo>
                  <a:pt x="80508" y="2583"/>
                </a:lnTo>
                <a:lnTo>
                  <a:pt x="80504" y="2582"/>
                </a:lnTo>
                <a:lnTo>
                  <a:pt x="80501" y="2579"/>
                </a:lnTo>
                <a:lnTo>
                  <a:pt x="80498" y="2571"/>
                </a:lnTo>
                <a:lnTo>
                  <a:pt x="80498" y="2570"/>
                </a:lnTo>
                <a:lnTo>
                  <a:pt x="80500" y="2569"/>
                </a:lnTo>
                <a:lnTo>
                  <a:pt x="80502" y="2568"/>
                </a:lnTo>
                <a:lnTo>
                  <a:pt x="80498" y="2560"/>
                </a:lnTo>
                <a:lnTo>
                  <a:pt x="80489" y="2555"/>
                </a:lnTo>
                <a:lnTo>
                  <a:pt x="80486" y="2554"/>
                </a:lnTo>
                <a:lnTo>
                  <a:pt x="80485" y="2554"/>
                </a:lnTo>
                <a:lnTo>
                  <a:pt x="80481" y="2552"/>
                </a:lnTo>
                <a:lnTo>
                  <a:pt x="80481" y="2551"/>
                </a:lnTo>
                <a:lnTo>
                  <a:pt x="80481" y="2550"/>
                </a:lnTo>
                <a:lnTo>
                  <a:pt x="80477" y="2548"/>
                </a:lnTo>
                <a:lnTo>
                  <a:pt x="80472" y="2546"/>
                </a:lnTo>
                <a:lnTo>
                  <a:pt x="80471" y="2546"/>
                </a:lnTo>
                <a:lnTo>
                  <a:pt x="80467" y="2544"/>
                </a:lnTo>
                <a:lnTo>
                  <a:pt x="80466" y="2543"/>
                </a:lnTo>
                <a:lnTo>
                  <a:pt x="80463" y="2540"/>
                </a:lnTo>
                <a:lnTo>
                  <a:pt x="80459" y="2540"/>
                </a:lnTo>
                <a:lnTo>
                  <a:pt x="80455" y="2540"/>
                </a:lnTo>
                <a:lnTo>
                  <a:pt x="80452" y="2539"/>
                </a:lnTo>
                <a:lnTo>
                  <a:pt x="80449" y="2536"/>
                </a:lnTo>
                <a:lnTo>
                  <a:pt x="80444" y="2533"/>
                </a:lnTo>
                <a:lnTo>
                  <a:pt x="80437" y="2532"/>
                </a:lnTo>
                <a:lnTo>
                  <a:pt x="80434" y="2534"/>
                </a:lnTo>
                <a:lnTo>
                  <a:pt x="80434" y="2536"/>
                </a:lnTo>
                <a:lnTo>
                  <a:pt x="80434" y="2537"/>
                </a:lnTo>
                <a:lnTo>
                  <a:pt x="80433" y="2538"/>
                </a:lnTo>
                <a:lnTo>
                  <a:pt x="80428" y="2540"/>
                </a:lnTo>
                <a:lnTo>
                  <a:pt x="80422" y="2536"/>
                </a:lnTo>
                <a:lnTo>
                  <a:pt x="80422" y="2531"/>
                </a:lnTo>
                <a:lnTo>
                  <a:pt x="80423" y="2527"/>
                </a:lnTo>
                <a:lnTo>
                  <a:pt x="80425" y="2526"/>
                </a:lnTo>
                <a:lnTo>
                  <a:pt x="80425" y="2525"/>
                </a:lnTo>
                <a:lnTo>
                  <a:pt x="80427" y="2523"/>
                </a:lnTo>
                <a:lnTo>
                  <a:pt x="80427" y="2520"/>
                </a:lnTo>
                <a:lnTo>
                  <a:pt x="80427" y="2513"/>
                </a:lnTo>
                <a:lnTo>
                  <a:pt x="80427" y="2512"/>
                </a:lnTo>
                <a:lnTo>
                  <a:pt x="80425" y="2510"/>
                </a:lnTo>
                <a:lnTo>
                  <a:pt x="80424" y="2510"/>
                </a:lnTo>
                <a:lnTo>
                  <a:pt x="80395" y="2512"/>
                </a:lnTo>
                <a:lnTo>
                  <a:pt x="80395" y="2512"/>
                </a:lnTo>
                <a:lnTo>
                  <a:pt x="80393" y="2515"/>
                </a:lnTo>
                <a:lnTo>
                  <a:pt x="80389" y="2513"/>
                </a:lnTo>
                <a:lnTo>
                  <a:pt x="80388" y="2512"/>
                </a:lnTo>
                <a:lnTo>
                  <a:pt x="80385" y="2513"/>
                </a:lnTo>
                <a:lnTo>
                  <a:pt x="80359" y="2514"/>
                </a:lnTo>
                <a:lnTo>
                  <a:pt x="80349" y="2514"/>
                </a:lnTo>
                <a:lnTo>
                  <a:pt x="80349" y="2514"/>
                </a:lnTo>
                <a:lnTo>
                  <a:pt x="80239" y="2518"/>
                </a:lnTo>
                <a:lnTo>
                  <a:pt x="80238" y="2518"/>
                </a:lnTo>
                <a:lnTo>
                  <a:pt x="80237" y="2522"/>
                </a:lnTo>
                <a:lnTo>
                  <a:pt x="80237" y="2522"/>
                </a:lnTo>
                <a:lnTo>
                  <a:pt x="80235" y="2524"/>
                </a:lnTo>
                <a:lnTo>
                  <a:pt x="80230" y="2528"/>
                </a:lnTo>
                <a:lnTo>
                  <a:pt x="80230" y="2528"/>
                </a:lnTo>
                <a:lnTo>
                  <a:pt x="80227" y="2526"/>
                </a:lnTo>
                <a:lnTo>
                  <a:pt x="80220" y="2522"/>
                </a:lnTo>
                <a:lnTo>
                  <a:pt x="80218" y="2519"/>
                </a:lnTo>
                <a:lnTo>
                  <a:pt x="80218" y="2518"/>
                </a:lnTo>
                <a:lnTo>
                  <a:pt x="80210" y="2519"/>
                </a:lnTo>
                <a:lnTo>
                  <a:pt x="80208" y="2526"/>
                </a:lnTo>
                <a:lnTo>
                  <a:pt x="80208" y="2529"/>
                </a:lnTo>
                <a:lnTo>
                  <a:pt x="80206" y="2537"/>
                </a:lnTo>
                <a:lnTo>
                  <a:pt x="80205" y="2538"/>
                </a:lnTo>
                <a:lnTo>
                  <a:pt x="80199" y="2541"/>
                </a:lnTo>
                <a:lnTo>
                  <a:pt x="80194" y="2541"/>
                </a:lnTo>
                <a:lnTo>
                  <a:pt x="80193" y="2540"/>
                </a:lnTo>
                <a:lnTo>
                  <a:pt x="80190" y="2540"/>
                </a:lnTo>
                <a:lnTo>
                  <a:pt x="80188" y="2537"/>
                </a:lnTo>
                <a:lnTo>
                  <a:pt x="80188" y="2537"/>
                </a:lnTo>
                <a:lnTo>
                  <a:pt x="80187" y="2533"/>
                </a:lnTo>
                <a:lnTo>
                  <a:pt x="80183" y="2531"/>
                </a:lnTo>
                <a:lnTo>
                  <a:pt x="80178" y="2531"/>
                </a:lnTo>
                <a:lnTo>
                  <a:pt x="80177" y="2531"/>
                </a:lnTo>
                <a:lnTo>
                  <a:pt x="80175" y="2531"/>
                </a:lnTo>
                <a:lnTo>
                  <a:pt x="80170" y="2535"/>
                </a:lnTo>
                <a:lnTo>
                  <a:pt x="80170" y="2539"/>
                </a:lnTo>
                <a:lnTo>
                  <a:pt x="80169" y="2540"/>
                </a:lnTo>
                <a:lnTo>
                  <a:pt x="80169" y="2544"/>
                </a:lnTo>
                <a:lnTo>
                  <a:pt x="80168" y="2546"/>
                </a:lnTo>
                <a:lnTo>
                  <a:pt x="80161" y="2548"/>
                </a:lnTo>
                <a:lnTo>
                  <a:pt x="80160" y="2547"/>
                </a:lnTo>
                <a:lnTo>
                  <a:pt x="80145" y="2533"/>
                </a:lnTo>
                <a:lnTo>
                  <a:pt x="80142" y="2529"/>
                </a:lnTo>
                <a:lnTo>
                  <a:pt x="80141" y="2524"/>
                </a:lnTo>
                <a:lnTo>
                  <a:pt x="80141" y="2522"/>
                </a:lnTo>
                <a:lnTo>
                  <a:pt x="80143" y="2522"/>
                </a:lnTo>
                <a:lnTo>
                  <a:pt x="80143" y="2521"/>
                </a:lnTo>
                <a:lnTo>
                  <a:pt x="80138" y="2521"/>
                </a:lnTo>
                <a:lnTo>
                  <a:pt x="80112" y="2521"/>
                </a:lnTo>
                <a:lnTo>
                  <a:pt x="79966" y="2523"/>
                </a:lnTo>
                <a:lnTo>
                  <a:pt x="79883" y="2519"/>
                </a:lnTo>
                <a:lnTo>
                  <a:pt x="79883" y="2519"/>
                </a:lnTo>
                <a:lnTo>
                  <a:pt x="79854" y="2517"/>
                </a:lnTo>
                <a:lnTo>
                  <a:pt x="79747" y="2498"/>
                </a:lnTo>
                <a:lnTo>
                  <a:pt x="79597" y="2436"/>
                </a:lnTo>
                <a:lnTo>
                  <a:pt x="79592" y="2438"/>
                </a:lnTo>
                <a:lnTo>
                  <a:pt x="79591" y="2438"/>
                </a:lnTo>
                <a:lnTo>
                  <a:pt x="79587" y="2438"/>
                </a:lnTo>
                <a:lnTo>
                  <a:pt x="79587" y="2438"/>
                </a:lnTo>
                <a:lnTo>
                  <a:pt x="79582" y="2436"/>
                </a:lnTo>
                <a:lnTo>
                  <a:pt x="79581" y="2435"/>
                </a:lnTo>
                <a:lnTo>
                  <a:pt x="79581" y="2432"/>
                </a:lnTo>
                <a:lnTo>
                  <a:pt x="79580" y="2430"/>
                </a:lnTo>
                <a:lnTo>
                  <a:pt x="79568" y="2427"/>
                </a:lnTo>
                <a:lnTo>
                  <a:pt x="79564" y="2434"/>
                </a:lnTo>
                <a:lnTo>
                  <a:pt x="79563" y="2435"/>
                </a:lnTo>
                <a:lnTo>
                  <a:pt x="79563" y="2437"/>
                </a:lnTo>
                <a:lnTo>
                  <a:pt x="79560" y="2442"/>
                </a:lnTo>
                <a:lnTo>
                  <a:pt x="79552" y="2446"/>
                </a:lnTo>
                <a:lnTo>
                  <a:pt x="79547" y="2448"/>
                </a:lnTo>
                <a:lnTo>
                  <a:pt x="79542" y="2450"/>
                </a:lnTo>
                <a:lnTo>
                  <a:pt x="79540" y="2455"/>
                </a:lnTo>
                <a:lnTo>
                  <a:pt x="79535" y="2463"/>
                </a:lnTo>
                <a:lnTo>
                  <a:pt x="79529" y="2463"/>
                </a:lnTo>
                <a:lnTo>
                  <a:pt x="79527" y="2462"/>
                </a:lnTo>
                <a:lnTo>
                  <a:pt x="79525" y="2460"/>
                </a:lnTo>
                <a:lnTo>
                  <a:pt x="79524" y="2459"/>
                </a:lnTo>
                <a:lnTo>
                  <a:pt x="79518" y="2456"/>
                </a:lnTo>
                <a:lnTo>
                  <a:pt x="79517" y="2451"/>
                </a:lnTo>
                <a:lnTo>
                  <a:pt x="79517" y="2449"/>
                </a:lnTo>
                <a:lnTo>
                  <a:pt x="79517" y="2447"/>
                </a:lnTo>
                <a:lnTo>
                  <a:pt x="79509" y="2439"/>
                </a:lnTo>
                <a:lnTo>
                  <a:pt x="79503" y="2440"/>
                </a:lnTo>
                <a:lnTo>
                  <a:pt x="79499" y="2442"/>
                </a:lnTo>
                <a:lnTo>
                  <a:pt x="79495" y="2446"/>
                </a:lnTo>
                <a:lnTo>
                  <a:pt x="79495" y="2449"/>
                </a:lnTo>
                <a:lnTo>
                  <a:pt x="79495" y="2456"/>
                </a:lnTo>
                <a:lnTo>
                  <a:pt x="79494" y="2459"/>
                </a:lnTo>
                <a:lnTo>
                  <a:pt x="79491" y="2461"/>
                </a:lnTo>
                <a:lnTo>
                  <a:pt x="79489" y="2461"/>
                </a:lnTo>
                <a:lnTo>
                  <a:pt x="79485" y="2462"/>
                </a:lnTo>
                <a:lnTo>
                  <a:pt x="79483" y="2461"/>
                </a:lnTo>
                <a:lnTo>
                  <a:pt x="79481" y="2461"/>
                </a:lnTo>
                <a:lnTo>
                  <a:pt x="79479" y="2460"/>
                </a:lnTo>
                <a:lnTo>
                  <a:pt x="79471" y="2458"/>
                </a:lnTo>
                <a:lnTo>
                  <a:pt x="79467" y="2457"/>
                </a:lnTo>
                <a:lnTo>
                  <a:pt x="79461" y="2455"/>
                </a:lnTo>
                <a:lnTo>
                  <a:pt x="79451" y="2449"/>
                </a:lnTo>
                <a:lnTo>
                  <a:pt x="79445" y="2443"/>
                </a:lnTo>
                <a:lnTo>
                  <a:pt x="79446" y="2443"/>
                </a:lnTo>
                <a:lnTo>
                  <a:pt x="79446" y="2442"/>
                </a:lnTo>
                <a:lnTo>
                  <a:pt x="79448" y="2436"/>
                </a:lnTo>
                <a:lnTo>
                  <a:pt x="79442" y="2428"/>
                </a:lnTo>
                <a:lnTo>
                  <a:pt x="79434" y="2425"/>
                </a:lnTo>
                <a:lnTo>
                  <a:pt x="79427" y="2422"/>
                </a:lnTo>
                <a:lnTo>
                  <a:pt x="79426" y="2422"/>
                </a:lnTo>
                <a:lnTo>
                  <a:pt x="79424" y="2421"/>
                </a:lnTo>
                <a:lnTo>
                  <a:pt x="79423" y="2421"/>
                </a:lnTo>
                <a:lnTo>
                  <a:pt x="79419" y="2421"/>
                </a:lnTo>
                <a:lnTo>
                  <a:pt x="79414" y="2421"/>
                </a:lnTo>
                <a:lnTo>
                  <a:pt x="79414" y="2421"/>
                </a:lnTo>
                <a:lnTo>
                  <a:pt x="79413" y="2421"/>
                </a:lnTo>
                <a:lnTo>
                  <a:pt x="79404" y="2420"/>
                </a:lnTo>
                <a:lnTo>
                  <a:pt x="79402" y="2419"/>
                </a:lnTo>
                <a:lnTo>
                  <a:pt x="79397" y="2418"/>
                </a:lnTo>
                <a:lnTo>
                  <a:pt x="79392" y="2417"/>
                </a:lnTo>
                <a:lnTo>
                  <a:pt x="79387" y="2414"/>
                </a:lnTo>
                <a:lnTo>
                  <a:pt x="79382" y="2412"/>
                </a:lnTo>
                <a:lnTo>
                  <a:pt x="79381" y="2405"/>
                </a:lnTo>
                <a:lnTo>
                  <a:pt x="79374" y="2393"/>
                </a:lnTo>
                <a:lnTo>
                  <a:pt x="79374" y="2386"/>
                </a:lnTo>
                <a:lnTo>
                  <a:pt x="79373" y="2384"/>
                </a:lnTo>
                <a:lnTo>
                  <a:pt x="79367" y="2382"/>
                </a:lnTo>
                <a:lnTo>
                  <a:pt x="79365" y="2382"/>
                </a:lnTo>
                <a:lnTo>
                  <a:pt x="79310" y="2363"/>
                </a:lnTo>
                <a:lnTo>
                  <a:pt x="79262" y="2343"/>
                </a:lnTo>
                <a:lnTo>
                  <a:pt x="79261" y="2343"/>
                </a:lnTo>
                <a:lnTo>
                  <a:pt x="79250" y="2338"/>
                </a:lnTo>
                <a:lnTo>
                  <a:pt x="79248" y="2341"/>
                </a:lnTo>
                <a:lnTo>
                  <a:pt x="79248" y="2343"/>
                </a:lnTo>
                <a:lnTo>
                  <a:pt x="79248" y="2346"/>
                </a:lnTo>
                <a:lnTo>
                  <a:pt x="79248" y="2348"/>
                </a:lnTo>
                <a:lnTo>
                  <a:pt x="79248" y="2351"/>
                </a:lnTo>
                <a:lnTo>
                  <a:pt x="79237" y="2353"/>
                </a:lnTo>
                <a:lnTo>
                  <a:pt x="79234" y="2352"/>
                </a:lnTo>
                <a:lnTo>
                  <a:pt x="79232" y="2350"/>
                </a:lnTo>
                <a:lnTo>
                  <a:pt x="79231" y="2349"/>
                </a:lnTo>
                <a:lnTo>
                  <a:pt x="79228" y="2346"/>
                </a:lnTo>
                <a:lnTo>
                  <a:pt x="79225" y="2345"/>
                </a:lnTo>
                <a:lnTo>
                  <a:pt x="79222" y="2346"/>
                </a:lnTo>
                <a:lnTo>
                  <a:pt x="79222" y="2348"/>
                </a:lnTo>
                <a:lnTo>
                  <a:pt x="79220" y="2353"/>
                </a:lnTo>
                <a:lnTo>
                  <a:pt x="79216" y="2353"/>
                </a:lnTo>
                <a:lnTo>
                  <a:pt x="79212" y="2352"/>
                </a:lnTo>
                <a:lnTo>
                  <a:pt x="79211" y="2346"/>
                </a:lnTo>
                <a:lnTo>
                  <a:pt x="79211" y="2343"/>
                </a:lnTo>
                <a:lnTo>
                  <a:pt x="79211" y="2340"/>
                </a:lnTo>
                <a:lnTo>
                  <a:pt x="79212" y="2335"/>
                </a:lnTo>
                <a:lnTo>
                  <a:pt x="79214" y="2331"/>
                </a:lnTo>
                <a:lnTo>
                  <a:pt x="79215" y="2330"/>
                </a:lnTo>
                <a:lnTo>
                  <a:pt x="79216" y="2330"/>
                </a:lnTo>
                <a:lnTo>
                  <a:pt x="79220" y="2326"/>
                </a:lnTo>
                <a:lnTo>
                  <a:pt x="79178" y="2308"/>
                </a:lnTo>
                <a:lnTo>
                  <a:pt x="79177" y="2309"/>
                </a:lnTo>
                <a:lnTo>
                  <a:pt x="79177" y="2315"/>
                </a:lnTo>
                <a:lnTo>
                  <a:pt x="79177" y="2315"/>
                </a:lnTo>
                <a:lnTo>
                  <a:pt x="79180" y="2317"/>
                </a:lnTo>
                <a:lnTo>
                  <a:pt x="79180" y="2320"/>
                </a:lnTo>
                <a:lnTo>
                  <a:pt x="79180" y="2320"/>
                </a:lnTo>
                <a:lnTo>
                  <a:pt x="79173" y="2331"/>
                </a:lnTo>
                <a:lnTo>
                  <a:pt x="79170" y="2334"/>
                </a:lnTo>
                <a:lnTo>
                  <a:pt x="79166" y="2334"/>
                </a:lnTo>
                <a:lnTo>
                  <a:pt x="79165" y="2334"/>
                </a:lnTo>
                <a:lnTo>
                  <a:pt x="79159" y="2334"/>
                </a:lnTo>
                <a:lnTo>
                  <a:pt x="79151" y="2334"/>
                </a:lnTo>
                <a:lnTo>
                  <a:pt x="79152" y="2340"/>
                </a:lnTo>
                <a:lnTo>
                  <a:pt x="79154" y="2342"/>
                </a:lnTo>
                <a:lnTo>
                  <a:pt x="79157" y="2345"/>
                </a:lnTo>
                <a:lnTo>
                  <a:pt x="79157" y="2348"/>
                </a:lnTo>
                <a:lnTo>
                  <a:pt x="79149" y="2349"/>
                </a:lnTo>
                <a:lnTo>
                  <a:pt x="79143" y="2348"/>
                </a:lnTo>
                <a:lnTo>
                  <a:pt x="79142" y="2347"/>
                </a:lnTo>
                <a:lnTo>
                  <a:pt x="79134" y="2348"/>
                </a:lnTo>
                <a:lnTo>
                  <a:pt x="79131" y="2351"/>
                </a:lnTo>
                <a:lnTo>
                  <a:pt x="79131" y="2352"/>
                </a:lnTo>
                <a:lnTo>
                  <a:pt x="79127" y="2355"/>
                </a:lnTo>
                <a:lnTo>
                  <a:pt x="79120" y="2359"/>
                </a:lnTo>
                <a:lnTo>
                  <a:pt x="79113" y="2360"/>
                </a:lnTo>
                <a:lnTo>
                  <a:pt x="79109" y="2360"/>
                </a:lnTo>
                <a:lnTo>
                  <a:pt x="79106" y="2360"/>
                </a:lnTo>
                <a:lnTo>
                  <a:pt x="79101" y="2353"/>
                </a:lnTo>
                <a:lnTo>
                  <a:pt x="79088" y="2347"/>
                </a:lnTo>
                <a:lnTo>
                  <a:pt x="79081" y="2345"/>
                </a:lnTo>
                <a:lnTo>
                  <a:pt x="79077" y="2345"/>
                </a:lnTo>
                <a:lnTo>
                  <a:pt x="79060" y="2345"/>
                </a:lnTo>
                <a:lnTo>
                  <a:pt x="79056" y="2345"/>
                </a:lnTo>
                <a:lnTo>
                  <a:pt x="79056" y="2346"/>
                </a:lnTo>
                <a:lnTo>
                  <a:pt x="79055" y="2349"/>
                </a:lnTo>
                <a:lnTo>
                  <a:pt x="79054" y="2352"/>
                </a:lnTo>
                <a:lnTo>
                  <a:pt x="79053" y="2353"/>
                </a:lnTo>
                <a:lnTo>
                  <a:pt x="79047" y="2353"/>
                </a:lnTo>
                <a:lnTo>
                  <a:pt x="79042" y="2350"/>
                </a:lnTo>
                <a:lnTo>
                  <a:pt x="79039" y="2350"/>
                </a:lnTo>
                <a:lnTo>
                  <a:pt x="79039" y="2350"/>
                </a:lnTo>
                <a:lnTo>
                  <a:pt x="79035" y="2350"/>
                </a:lnTo>
                <a:lnTo>
                  <a:pt x="79033" y="2354"/>
                </a:lnTo>
                <a:lnTo>
                  <a:pt x="79031" y="2356"/>
                </a:lnTo>
                <a:lnTo>
                  <a:pt x="79031" y="2361"/>
                </a:lnTo>
                <a:lnTo>
                  <a:pt x="79027" y="2364"/>
                </a:lnTo>
                <a:lnTo>
                  <a:pt x="79023" y="2364"/>
                </a:lnTo>
                <a:lnTo>
                  <a:pt x="79020" y="2363"/>
                </a:lnTo>
                <a:lnTo>
                  <a:pt x="79017" y="2362"/>
                </a:lnTo>
                <a:lnTo>
                  <a:pt x="79015" y="2362"/>
                </a:lnTo>
                <a:lnTo>
                  <a:pt x="79014" y="2360"/>
                </a:lnTo>
                <a:lnTo>
                  <a:pt x="79014" y="2360"/>
                </a:lnTo>
                <a:lnTo>
                  <a:pt x="79011" y="2359"/>
                </a:lnTo>
                <a:lnTo>
                  <a:pt x="79002" y="2355"/>
                </a:lnTo>
                <a:lnTo>
                  <a:pt x="78999" y="2355"/>
                </a:lnTo>
                <a:lnTo>
                  <a:pt x="78998" y="2355"/>
                </a:lnTo>
                <a:lnTo>
                  <a:pt x="78996" y="2355"/>
                </a:lnTo>
                <a:lnTo>
                  <a:pt x="78993" y="2358"/>
                </a:lnTo>
                <a:lnTo>
                  <a:pt x="78993" y="2358"/>
                </a:lnTo>
                <a:lnTo>
                  <a:pt x="78991" y="2362"/>
                </a:lnTo>
                <a:lnTo>
                  <a:pt x="78988" y="2366"/>
                </a:lnTo>
                <a:lnTo>
                  <a:pt x="78982" y="2364"/>
                </a:lnTo>
                <a:lnTo>
                  <a:pt x="78979" y="2361"/>
                </a:lnTo>
                <a:lnTo>
                  <a:pt x="78970" y="2356"/>
                </a:lnTo>
                <a:lnTo>
                  <a:pt x="78970" y="2356"/>
                </a:lnTo>
                <a:lnTo>
                  <a:pt x="78969" y="2355"/>
                </a:lnTo>
                <a:lnTo>
                  <a:pt x="78968" y="2355"/>
                </a:lnTo>
                <a:lnTo>
                  <a:pt x="78965" y="2353"/>
                </a:lnTo>
                <a:lnTo>
                  <a:pt x="78963" y="2352"/>
                </a:lnTo>
                <a:lnTo>
                  <a:pt x="78963" y="2351"/>
                </a:lnTo>
                <a:lnTo>
                  <a:pt x="78961" y="2349"/>
                </a:lnTo>
                <a:lnTo>
                  <a:pt x="78956" y="2347"/>
                </a:lnTo>
                <a:lnTo>
                  <a:pt x="78955" y="2346"/>
                </a:lnTo>
                <a:lnTo>
                  <a:pt x="78952" y="2343"/>
                </a:lnTo>
                <a:lnTo>
                  <a:pt x="78947" y="2341"/>
                </a:lnTo>
                <a:lnTo>
                  <a:pt x="78945" y="2341"/>
                </a:lnTo>
                <a:lnTo>
                  <a:pt x="78941" y="2341"/>
                </a:lnTo>
                <a:lnTo>
                  <a:pt x="78938" y="2342"/>
                </a:lnTo>
                <a:lnTo>
                  <a:pt x="78931" y="2343"/>
                </a:lnTo>
                <a:lnTo>
                  <a:pt x="78928" y="2341"/>
                </a:lnTo>
                <a:lnTo>
                  <a:pt x="78927" y="2338"/>
                </a:lnTo>
                <a:lnTo>
                  <a:pt x="78926" y="2334"/>
                </a:lnTo>
                <a:lnTo>
                  <a:pt x="78923" y="2333"/>
                </a:lnTo>
                <a:lnTo>
                  <a:pt x="78920" y="2333"/>
                </a:lnTo>
                <a:lnTo>
                  <a:pt x="78915" y="2331"/>
                </a:lnTo>
                <a:lnTo>
                  <a:pt x="78912" y="2330"/>
                </a:lnTo>
                <a:lnTo>
                  <a:pt x="78909" y="2329"/>
                </a:lnTo>
                <a:lnTo>
                  <a:pt x="78892" y="2323"/>
                </a:lnTo>
                <a:lnTo>
                  <a:pt x="78890" y="2323"/>
                </a:lnTo>
                <a:lnTo>
                  <a:pt x="78889" y="2323"/>
                </a:lnTo>
                <a:lnTo>
                  <a:pt x="78888" y="2328"/>
                </a:lnTo>
                <a:lnTo>
                  <a:pt x="78887" y="2329"/>
                </a:lnTo>
                <a:lnTo>
                  <a:pt x="78886" y="2332"/>
                </a:lnTo>
                <a:lnTo>
                  <a:pt x="78884" y="2332"/>
                </a:lnTo>
                <a:lnTo>
                  <a:pt x="78881" y="2334"/>
                </a:lnTo>
                <a:lnTo>
                  <a:pt x="78878" y="2335"/>
                </a:lnTo>
                <a:lnTo>
                  <a:pt x="78873" y="2338"/>
                </a:lnTo>
                <a:lnTo>
                  <a:pt x="78871" y="2338"/>
                </a:lnTo>
                <a:lnTo>
                  <a:pt x="78870" y="2339"/>
                </a:lnTo>
                <a:lnTo>
                  <a:pt x="78869" y="2340"/>
                </a:lnTo>
                <a:lnTo>
                  <a:pt x="78864" y="2346"/>
                </a:lnTo>
                <a:lnTo>
                  <a:pt x="78858" y="2346"/>
                </a:lnTo>
                <a:lnTo>
                  <a:pt x="78853" y="2345"/>
                </a:lnTo>
                <a:lnTo>
                  <a:pt x="78843" y="2332"/>
                </a:lnTo>
                <a:lnTo>
                  <a:pt x="78844" y="2331"/>
                </a:lnTo>
                <a:lnTo>
                  <a:pt x="78846" y="2329"/>
                </a:lnTo>
                <a:lnTo>
                  <a:pt x="78844" y="2318"/>
                </a:lnTo>
                <a:lnTo>
                  <a:pt x="78843" y="2318"/>
                </a:lnTo>
                <a:lnTo>
                  <a:pt x="78840" y="2317"/>
                </a:lnTo>
                <a:lnTo>
                  <a:pt x="78835" y="2317"/>
                </a:lnTo>
                <a:lnTo>
                  <a:pt x="78834" y="2320"/>
                </a:lnTo>
                <a:lnTo>
                  <a:pt x="78834" y="2322"/>
                </a:lnTo>
                <a:lnTo>
                  <a:pt x="78834" y="2323"/>
                </a:lnTo>
                <a:lnTo>
                  <a:pt x="78827" y="2332"/>
                </a:lnTo>
                <a:lnTo>
                  <a:pt x="78823" y="2330"/>
                </a:lnTo>
                <a:lnTo>
                  <a:pt x="78822" y="2328"/>
                </a:lnTo>
                <a:lnTo>
                  <a:pt x="78822" y="2327"/>
                </a:lnTo>
                <a:lnTo>
                  <a:pt x="78821" y="2325"/>
                </a:lnTo>
                <a:lnTo>
                  <a:pt x="78818" y="2318"/>
                </a:lnTo>
                <a:lnTo>
                  <a:pt x="78816" y="2316"/>
                </a:lnTo>
                <a:lnTo>
                  <a:pt x="78814" y="2315"/>
                </a:lnTo>
                <a:lnTo>
                  <a:pt x="78805" y="2315"/>
                </a:lnTo>
                <a:lnTo>
                  <a:pt x="78803" y="2315"/>
                </a:lnTo>
                <a:lnTo>
                  <a:pt x="78801" y="2318"/>
                </a:lnTo>
                <a:lnTo>
                  <a:pt x="78800" y="2319"/>
                </a:lnTo>
                <a:lnTo>
                  <a:pt x="78799" y="2321"/>
                </a:lnTo>
                <a:lnTo>
                  <a:pt x="78796" y="2323"/>
                </a:lnTo>
                <a:lnTo>
                  <a:pt x="78793" y="2324"/>
                </a:lnTo>
                <a:lnTo>
                  <a:pt x="78792" y="2324"/>
                </a:lnTo>
                <a:lnTo>
                  <a:pt x="78790" y="2324"/>
                </a:lnTo>
                <a:lnTo>
                  <a:pt x="78785" y="2326"/>
                </a:lnTo>
                <a:lnTo>
                  <a:pt x="78784" y="2330"/>
                </a:lnTo>
                <a:lnTo>
                  <a:pt x="78783" y="2334"/>
                </a:lnTo>
                <a:lnTo>
                  <a:pt x="78774" y="2338"/>
                </a:lnTo>
                <a:lnTo>
                  <a:pt x="78766" y="2326"/>
                </a:lnTo>
                <a:lnTo>
                  <a:pt x="78766" y="2324"/>
                </a:lnTo>
                <a:lnTo>
                  <a:pt x="78766" y="2324"/>
                </a:lnTo>
                <a:lnTo>
                  <a:pt x="78768" y="2322"/>
                </a:lnTo>
                <a:lnTo>
                  <a:pt x="78762" y="2319"/>
                </a:lnTo>
                <a:lnTo>
                  <a:pt x="78754" y="2320"/>
                </a:lnTo>
                <a:lnTo>
                  <a:pt x="78753" y="2320"/>
                </a:lnTo>
                <a:lnTo>
                  <a:pt x="78749" y="2323"/>
                </a:lnTo>
                <a:lnTo>
                  <a:pt x="78749" y="2323"/>
                </a:lnTo>
                <a:lnTo>
                  <a:pt x="78746" y="2325"/>
                </a:lnTo>
                <a:lnTo>
                  <a:pt x="78742" y="2325"/>
                </a:lnTo>
                <a:lnTo>
                  <a:pt x="78737" y="2324"/>
                </a:lnTo>
                <a:lnTo>
                  <a:pt x="78735" y="2324"/>
                </a:lnTo>
                <a:lnTo>
                  <a:pt x="78733" y="2323"/>
                </a:lnTo>
                <a:lnTo>
                  <a:pt x="78728" y="2322"/>
                </a:lnTo>
                <a:lnTo>
                  <a:pt x="78723" y="2322"/>
                </a:lnTo>
                <a:lnTo>
                  <a:pt x="78720" y="2324"/>
                </a:lnTo>
                <a:lnTo>
                  <a:pt x="78718" y="2326"/>
                </a:lnTo>
                <a:lnTo>
                  <a:pt x="78717" y="2328"/>
                </a:lnTo>
                <a:lnTo>
                  <a:pt x="78714" y="2330"/>
                </a:lnTo>
                <a:lnTo>
                  <a:pt x="78715" y="2337"/>
                </a:lnTo>
                <a:lnTo>
                  <a:pt x="78717" y="2338"/>
                </a:lnTo>
                <a:lnTo>
                  <a:pt x="78720" y="2339"/>
                </a:lnTo>
                <a:lnTo>
                  <a:pt x="78722" y="2340"/>
                </a:lnTo>
                <a:lnTo>
                  <a:pt x="78725" y="2341"/>
                </a:lnTo>
                <a:lnTo>
                  <a:pt x="78731" y="2345"/>
                </a:lnTo>
                <a:lnTo>
                  <a:pt x="78733" y="2346"/>
                </a:lnTo>
                <a:lnTo>
                  <a:pt x="78736" y="2348"/>
                </a:lnTo>
                <a:lnTo>
                  <a:pt x="78741" y="2353"/>
                </a:lnTo>
                <a:lnTo>
                  <a:pt x="78743" y="2353"/>
                </a:lnTo>
                <a:lnTo>
                  <a:pt x="78743" y="2353"/>
                </a:lnTo>
                <a:lnTo>
                  <a:pt x="78750" y="2355"/>
                </a:lnTo>
                <a:lnTo>
                  <a:pt x="78751" y="2360"/>
                </a:lnTo>
                <a:lnTo>
                  <a:pt x="78746" y="2370"/>
                </a:lnTo>
                <a:lnTo>
                  <a:pt x="78743" y="2371"/>
                </a:lnTo>
                <a:lnTo>
                  <a:pt x="78743" y="2371"/>
                </a:lnTo>
                <a:lnTo>
                  <a:pt x="78737" y="2371"/>
                </a:lnTo>
                <a:lnTo>
                  <a:pt x="78732" y="2371"/>
                </a:lnTo>
                <a:lnTo>
                  <a:pt x="78732" y="2369"/>
                </a:lnTo>
                <a:lnTo>
                  <a:pt x="78730" y="2366"/>
                </a:lnTo>
                <a:lnTo>
                  <a:pt x="78729" y="2365"/>
                </a:lnTo>
                <a:lnTo>
                  <a:pt x="78711" y="2355"/>
                </a:lnTo>
                <a:lnTo>
                  <a:pt x="78707" y="2355"/>
                </a:lnTo>
                <a:lnTo>
                  <a:pt x="78703" y="2354"/>
                </a:lnTo>
                <a:lnTo>
                  <a:pt x="78700" y="2352"/>
                </a:lnTo>
                <a:lnTo>
                  <a:pt x="78693" y="2347"/>
                </a:lnTo>
                <a:lnTo>
                  <a:pt x="78685" y="2342"/>
                </a:lnTo>
                <a:lnTo>
                  <a:pt x="78683" y="2339"/>
                </a:lnTo>
                <a:lnTo>
                  <a:pt x="78682" y="2337"/>
                </a:lnTo>
                <a:lnTo>
                  <a:pt x="78681" y="2335"/>
                </a:lnTo>
                <a:lnTo>
                  <a:pt x="78676" y="2330"/>
                </a:lnTo>
                <a:lnTo>
                  <a:pt x="78662" y="2330"/>
                </a:lnTo>
                <a:lnTo>
                  <a:pt x="78661" y="2331"/>
                </a:lnTo>
                <a:lnTo>
                  <a:pt x="78658" y="2332"/>
                </a:lnTo>
                <a:lnTo>
                  <a:pt x="78655" y="2335"/>
                </a:lnTo>
                <a:lnTo>
                  <a:pt x="78652" y="2339"/>
                </a:lnTo>
                <a:lnTo>
                  <a:pt x="78651" y="2342"/>
                </a:lnTo>
                <a:lnTo>
                  <a:pt x="78651" y="2345"/>
                </a:lnTo>
                <a:lnTo>
                  <a:pt x="78651" y="2347"/>
                </a:lnTo>
                <a:lnTo>
                  <a:pt x="78650" y="2353"/>
                </a:lnTo>
                <a:lnTo>
                  <a:pt x="78650" y="2354"/>
                </a:lnTo>
                <a:lnTo>
                  <a:pt x="78650" y="2357"/>
                </a:lnTo>
                <a:lnTo>
                  <a:pt x="78650" y="2360"/>
                </a:lnTo>
                <a:lnTo>
                  <a:pt x="78651" y="2366"/>
                </a:lnTo>
                <a:lnTo>
                  <a:pt x="78648" y="2366"/>
                </a:lnTo>
                <a:lnTo>
                  <a:pt x="78647" y="2367"/>
                </a:lnTo>
                <a:lnTo>
                  <a:pt x="78646" y="2369"/>
                </a:lnTo>
                <a:lnTo>
                  <a:pt x="78641" y="2380"/>
                </a:lnTo>
                <a:lnTo>
                  <a:pt x="78644" y="2382"/>
                </a:lnTo>
                <a:lnTo>
                  <a:pt x="78644" y="2382"/>
                </a:lnTo>
                <a:lnTo>
                  <a:pt x="78646" y="2384"/>
                </a:lnTo>
                <a:lnTo>
                  <a:pt x="78645" y="2389"/>
                </a:lnTo>
                <a:lnTo>
                  <a:pt x="78640" y="2396"/>
                </a:lnTo>
                <a:lnTo>
                  <a:pt x="78638" y="2403"/>
                </a:lnTo>
                <a:lnTo>
                  <a:pt x="78634" y="2403"/>
                </a:lnTo>
                <a:lnTo>
                  <a:pt x="78628" y="2398"/>
                </a:lnTo>
                <a:lnTo>
                  <a:pt x="78624" y="2392"/>
                </a:lnTo>
                <a:lnTo>
                  <a:pt x="78622" y="2389"/>
                </a:lnTo>
                <a:lnTo>
                  <a:pt x="78620" y="2389"/>
                </a:lnTo>
                <a:lnTo>
                  <a:pt x="78619" y="2389"/>
                </a:lnTo>
                <a:lnTo>
                  <a:pt x="78619" y="2389"/>
                </a:lnTo>
                <a:lnTo>
                  <a:pt x="78615" y="2388"/>
                </a:lnTo>
                <a:lnTo>
                  <a:pt x="78607" y="2390"/>
                </a:lnTo>
                <a:lnTo>
                  <a:pt x="78604" y="2392"/>
                </a:lnTo>
                <a:lnTo>
                  <a:pt x="78603" y="2392"/>
                </a:lnTo>
                <a:lnTo>
                  <a:pt x="78602" y="2393"/>
                </a:lnTo>
                <a:lnTo>
                  <a:pt x="78601" y="2393"/>
                </a:lnTo>
                <a:lnTo>
                  <a:pt x="78599" y="2395"/>
                </a:lnTo>
                <a:lnTo>
                  <a:pt x="78598" y="2396"/>
                </a:lnTo>
                <a:lnTo>
                  <a:pt x="78597" y="2396"/>
                </a:lnTo>
                <a:lnTo>
                  <a:pt x="78595" y="2396"/>
                </a:lnTo>
                <a:lnTo>
                  <a:pt x="78594" y="2397"/>
                </a:lnTo>
                <a:lnTo>
                  <a:pt x="78593" y="2400"/>
                </a:lnTo>
                <a:lnTo>
                  <a:pt x="78594" y="2401"/>
                </a:lnTo>
                <a:lnTo>
                  <a:pt x="78595" y="2402"/>
                </a:lnTo>
                <a:lnTo>
                  <a:pt x="78597" y="2403"/>
                </a:lnTo>
                <a:lnTo>
                  <a:pt x="78586" y="2415"/>
                </a:lnTo>
                <a:lnTo>
                  <a:pt x="78584" y="2412"/>
                </a:lnTo>
                <a:lnTo>
                  <a:pt x="78582" y="2411"/>
                </a:lnTo>
                <a:lnTo>
                  <a:pt x="78580" y="2409"/>
                </a:lnTo>
                <a:lnTo>
                  <a:pt x="78575" y="2402"/>
                </a:lnTo>
                <a:lnTo>
                  <a:pt x="78571" y="2400"/>
                </a:lnTo>
                <a:lnTo>
                  <a:pt x="78571" y="2396"/>
                </a:lnTo>
                <a:lnTo>
                  <a:pt x="78572" y="2396"/>
                </a:lnTo>
                <a:lnTo>
                  <a:pt x="78573" y="2395"/>
                </a:lnTo>
                <a:lnTo>
                  <a:pt x="78574" y="2386"/>
                </a:lnTo>
                <a:lnTo>
                  <a:pt x="78571" y="2384"/>
                </a:lnTo>
                <a:lnTo>
                  <a:pt x="78570" y="2384"/>
                </a:lnTo>
                <a:lnTo>
                  <a:pt x="78565" y="2383"/>
                </a:lnTo>
                <a:lnTo>
                  <a:pt x="78557" y="2389"/>
                </a:lnTo>
                <a:lnTo>
                  <a:pt x="78555" y="2393"/>
                </a:lnTo>
                <a:lnTo>
                  <a:pt x="78555" y="2395"/>
                </a:lnTo>
                <a:lnTo>
                  <a:pt x="78554" y="2396"/>
                </a:lnTo>
                <a:lnTo>
                  <a:pt x="78553" y="2404"/>
                </a:lnTo>
                <a:lnTo>
                  <a:pt x="78550" y="2408"/>
                </a:lnTo>
                <a:lnTo>
                  <a:pt x="78548" y="2408"/>
                </a:lnTo>
                <a:lnTo>
                  <a:pt x="78539" y="2407"/>
                </a:lnTo>
                <a:lnTo>
                  <a:pt x="78533" y="2405"/>
                </a:lnTo>
                <a:lnTo>
                  <a:pt x="78529" y="2404"/>
                </a:lnTo>
                <a:lnTo>
                  <a:pt x="78525" y="2400"/>
                </a:lnTo>
                <a:lnTo>
                  <a:pt x="78521" y="2393"/>
                </a:lnTo>
                <a:lnTo>
                  <a:pt x="78514" y="2384"/>
                </a:lnTo>
                <a:lnTo>
                  <a:pt x="78507" y="2382"/>
                </a:lnTo>
                <a:lnTo>
                  <a:pt x="78501" y="2382"/>
                </a:lnTo>
                <a:lnTo>
                  <a:pt x="78495" y="2388"/>
                </a:lnTo>
                <a:lnTo>
                  <a:pt x="78492" y="2399"/>
                </a:lnTo>
                <a:lnTo>
                  <a:pt x="78490" y="2400"/>
                </a:lnTo>
                <a:lnTo>
                  <a:pt x="78484" y="2400"/>
                </a:lnTo>
                <a:lnTo>
                  <a:pt x="78480" y="2399"/>
                </a:lnTo>
                <a:lnTo>
                  <a:pt x="78477" y="2399"/>
                </a:lnTo>
                <a:lnTo>
                  <a:pt x="78472" y="2397"/>
                </a:lnTo>
                <a:lnTo>
                  <a:pt x="78468" y="2397"/>
                </a:lnTo>
                <a:lnTo>
                  <a:pt x="78467" y="2397"/>
                </a:lnTo>
                <a:lnTo>
                  <a:pt x="78465" y="2397"/>
                </a:lnTo>
                <a:lnTo>
                  <a:pt x="78455" y="2403"/>
                </a:lnTo>
                <a:lnTo>
                  <a:pt x="78445" y="2411"/>
                </a:lnTo>
                <a:lnTo>
                  <a:pt x="78445" y="2411"/>
                </a:lnTo>
                <a:lnTo>
                  <a:pt x="78441" y="2414"/>
                </a:lnTo>
                <a:lnTo>
                  <a:pt x="78436" y="2414"/>
                </a:lnTo>
                <a:lnTo>
                  <a:pt x="78430" y="2414"/>
                </a:lnTo>
                <a:lnTo>
                  <a:pt x="78403" y="2420"/>
                </a:lnTo>
                <a:lnTo>
                  <a:pt x="78400" y="2422"/>
                </a:lnTo>
                <a:lnTo>
                  <a:pt x="78397" y="2424"/>
                </a:lnTo>
                <a:lnTo>
                  <a:pt x="78385" y="2428"/>
                </a:lnTo>
                <a:lnTo>
                  <a:pt x="78380" y="2430"/>
                </a:lnTo>
                <a:lnTo>
                  <a:pt x="78375" y="2431"/>
                </a:lnTo>
                <a:lnTo>
                  <a:pt x="78366" y="2434"/>
                </a:lnTo>
                <a:lnTo>
                  <a:pt x="78363" y="2434"/>
                </a:lnTo>
                <a:lnTo>
                  <a:pt x="78359" y="2434"/>
                </a:lnTo>
                <a:lnTo>
                  <a:pt x="78336" y="2428"/>
                </a:lnTo>
                <a:lnTo>
                  <a:pt x="78329" y="2426"/>
                </a:lnTo>
                <a:lnTo>
                  <a:pt x="78322" y="2422"/>
                </a:lnTo>
                <a:lnTo>
                  <a:pt x="78312" y="2415"/>
                </a:lnTo>
                <a:lnTo>
                  <a:pt x="78310" y="2414"/>
                </a:lnTo>
                <a:lnTo>
                  <a:pt x="78307" y="2412"/>
                </a:lnTo>
                <a:lnTo>
                  <a:pt x="78304" y="2411"/>
                </a:lnTo>
                <a:lnTo>
                  <a:pt x="78297" y="2406"/>
                </a:lnTo>
                <a:lnTo>
                  <a:pt x="78297" y="2403"/>
                </a:lnTo>
                <a:lnTo>
                  <a:pt x="78296" y="2402"/>
                </a:lnTo>
                <a:lnTo>
                  <a:pt x="78292" y="2396"/>
                </a:lnTo>
                <a:lnTo>
                  <a:pt x="78277" y="2394"/>
                </a:lnTo>
                <a:lnTo>
                  <a:pt x="78267" y="2411"/>
                </a:lnTo>
                <a:lnTo>
                  <a:pt x="78262" y="2412"/>
                </a:lnTo>
                <a:lnTo>
                  <a:pt x="78257" y="2413"/>
                </a:lnTo>
                <a:lnTo>
                  <a:pt x="78246" y="2409"/>
                </a:lnTo>
                <a:lnTo>
                  <a:pt x="78241" y="2407"/>
                </a:lnTo>
                <a:lnTo>
                  <a:pt x="78234" y="2406"/>
                </a:lnTo>
                <a:lnTo>
                  <a:pt x="78232" y="2407"/>
                </a:lnTo>
                <a:lnTo>
                  <a:pt x="78228" y="2416"/>
                </a:lnTo>
                <a:lnTo>
                  <a:pt x="78228" y="2419"/>
                </a:lnTo>
                <a:lnTo>
                  <a:pt x="78228" y="2420"/>
                </a:lnTo>
                <a:lnTo>
                  <a:pt x="78228" y="2421"/>
                </a:lnTo>
                <a:lnTo>
                  <a:pt x="78218" y="2422"/>
                </a:lnTo>
                <a:lnTo>
                  <a:pt x="78216" y="2421"/>
                </a:lnTo>
                <a:lnTo>
                  <a:pt x="78214" y="2419"/>
                </a:lnTo>
                <a:lnTo>
                  <a:pt x="78209" y="2402"/>
                </a:lnTo>
                <a:lnTo>
                  <a:pt x="78202" y="2397"/>
                </a:lnTo>
                <a:lnTo>
                  <a:pt x="78197" y="2397"/>
                </a:lnTo>
                <a:lnTo>
                  <a:pt x="78196" y="2397"/>
                </a:lnTo>
                <a:lnTo>
                  <a:pt x="78193" y="2397"/>
                </a:lnTo>
                <a:lnTo>
                  <a:pt x="78186" y="2397"/>
                </a:lnTo>
                <a:lnTo>
                  <a:pt x="78184" y="2399"/>
                </a:lnTo>
                <a:lnTo>
                  <a:pt x="78183" y="2399"/>
                </a:lnTo>
                <a:lnTo>
                  <a:pt x="78178" y="2399"/>
                </a:lnTo>
                <a:lnTo>
                  <a:pt x="78176" y="2399"/>
                </a:lnTo>
                <a:lnTo>
                  <a:pt x="78175" y="2399"/>
                </a:lnTo>
                <a:lnTo>
                  <a:pt x="78175" y="2399"/>
                </a:lnTo>
                <a:lnTo>
                  <a:pt x="78163" y="2399"/>
                </a:lnTo>
                <a:lnTo>
                  <a:pt x="78160" y="2401"/>
                </a:lnTo>
                <a:lnTo>
                  <a:pt x="78156" y="2402"/>
                </a:lnTo>
                <a:lnTo>
                  <a:pt x="78148" y="2405"/>
                </a:lnTo>
                <a:lnTo>
                  <a:pt x="78145" y="2405"/>
                </a:lnTo>
                <a:lnTo>
                  <a:pt x="78142" y="2405"/>
                </a:lnTo>
                <a:lnTo>
                  <a:pt x="78137" y="2409"/>
                </a:lnTo>
                <a:lnTo>
                  <a:pt x="78134" y="2411"/>
                </a:lnTo>
                <a:lnTo>
                  <a:pt x="78130" y="2413"/>
                </a:lnTo>
                <a:lnTo>
                  <a:pt x="78118" y="2411"/>
                </a:lnTo>
                <a:lnTo>
                  <a:pt x="78116" y="2410"/>
                </a:lnTo>
                <a:lnTo>
                  <a:pt x="78113" y="2410"/>
                </a:lnTo>
                <a:lnTo>
                  <a:pt x="78108" y="2404"/>
                </a:lnTo>
                <a:lnTo>
                  <a:pt x="78105" y="2402"/>
                </a:lnTo>
                <a:lnTo>
                  <a:pt x="78097" y="2396"/>
                </a:lnTo>
                <a:lnTo>
                  <a:pt x="78089" y="2391"/>
                </a:lnTo>
                <a:lnTo>
                  <a:pt x="78087" y="2390"/>
                </a:lnTo>
                <a:lnTo>
                  <a:pt x="78077" y="2384"/>
                </a:lnTo>
                <a:lnTo>
                  <a:pt x="78072" y="2382"/>
                </a:lnTo>
                <a:lnTo>
                  <a:pt x="78067" y="2380"/>
                </a:lnTo>
                <a:lnTo>
                  <a:pt x="78056" y="2380"/>
                </a:lnTo>
                <a:lnTo>
                  <a:pt x="78041" y="2382"/>
                </a:lnTo>
                <a:lnTo>
                  <a:pt x="78031" y="2388"/>
                </a:lnTo>
                <a:lnTo>
                  <a:pt x="78028" y="2389"/>
                </a:lnTo>
                <a:lnTo>
                  <a:pt x="78024" y="2390"/>
                </a:lnTo>
                <a:lnTo>
                  <a:pt x="78016" y="2392"/>
                </a:lnTo>
                <a:lnTo>
                  <a:pt x="78015" y="2392"/>
                </a:lnTo>
                <a:lnTo>
                  <a:pt x="78009" y="2394"/>
                </a:lnTo>
                <a:lnTo>
                  <a:pt x="78009" y="2394"/>
                </a:lnTo>
                <a:lnTo>
                  <a:pt x="78007" y="2396"/>
                </a:lnTo>
                <a:lnTo>
                  <a:pt x="77991" y="2400"/>
                </a:lnTo>
                <a:lnTo>
                  <a:pt x="77989" y="2398"/>
                </a:lnTo>
                <a:lnTo>
                  <a:pt x="77987" y="2396"/>
                </a:lnTo>
                <a:lnTo>
                  <a:pt x="77982" y="2390"/>
                </a:lnTo>
                <a:lnTo>
                  <a:pt x="77982" y="2387"/>
                </a:lnTo>
                <a:lnTo>
                  <a:pt x="77982" y="2373"/>
                </a:lnTo>
                <a:lnTo>
                  <a:pt x="77981" y="2368"/>
                </a:lnTo>
                <a:lnTo>
                  <a:pt x="77977" y="2363"/>
                </a:lnTo>
                <a:lnTo>
                  <a:pt x="77962" y="2342"/>
                </a:lnTo>
                <a:lnTo>
                  <a:pt x="77956" y="2341"/>
                </a:lnTo>
                <a:lnTo>
                  <a:pt x="77954" y="2342"/>
                </a:lnTo>
                <a:lnTo>
                  <a:pt x="77953" y="2343"/>
                </a:lnTo>
                <a:lnTo>
                  <a:pt x="77942" y="2346"/>
                </a:lnTo>
                <a:lnTo>
                  <a:pt x="77940" y="2342"/>
                </a:lnTo>
                <a:lnTo>
                  <a:pt x="77938" y="2338"/>
                </a:lnTo>
                <a:lnTo>
                  <a:pt x="77945" y="2330"/>
                </a:lnTo>
                <a:lnTo>
                  <a:pt x="77944" y="2310"/>
                </a:lnTo>
                <a:lnTo>
                  <a:pt x="77941" y="2300"/>
                </a:lnTo>
                <a:lnTo>
                  <a:pt x="77936" y="2299"/>
                </a:lnTo>
                <a:lnTo>
                  <a:pt x="77931" y="2298"/>
                </a:lnTo>
                <a:lnTo>
                  <a:pt x="77927" y="2309"/>
                </a:lnTo>
                <a:lnTo>
                  <a:pt x="77910" y="2311"/>
                </a:lnTo>
                <a:lnTo>
                  <a:pt x="77898" y="2300"/>
                </a:lnTo>
                <a:lnTo>
                  <a:pt x="77893" y="2299"/>
                </a:lnTo>
                <a:lnTo>
                  <a:pt x="77888" y="2297"/>
                </a:lnTo>
                <a:lnTo>
                  <a:pt x="77876" y="2305"/>
                </a:lnTo>
                <a:lnTo>
                  <a:pt x="77876" y="2305"/>
                </a:lnTo>
                <a:lnTo>
                  <a:pt x="77875" y="2307"/>
                </a:lnTo>
                <a:lnTo>
                  <a:pt x="77867" y="2309"/>
                </a:lnTo>
                <a:lnTo>
                  <a:pt x="77862" y="2308"/>
                </a:lnTo>
                <a:lnTo>
                  <a:pt x="77861" y="2308"/>
                </a:lnTo>
                <a:lnTo>
                  <a:pt x="77855" y="2305"/>
                </a:lnTo>
                <a:lnTo>
                  <a:pt x="77847" y="2311"/>
                </a:lnTo>
                <a:lnTo>
                  <a:pt x="77849" y="2316"/>
                </a:lnTo>
                <a:lnTo>
                  <a:pt x="77855" y="2322"/>
                </a:lnTo>
                <a:lnTo>
                  <a:pt x="77856" y="2323"/>
                </a:lnTo>
                <a:lnTo>
                  <a:pt x="77858" y="2324"/>
                </a:lnTo>
                <a:lnTo>
                  <a:pt x="77852" y="2340"/>
                </a:lnTo>
                <a:lnTo>
                  <a:pt x="77834" y="2332"/>
                </a:lnTo>
                <a:lnTo>
                  <a:pt x="77823" y="2326"/>
                </a:lnTo>
                <a:lnTo>
                  <a:pt x="77823" y="2326"/>
                </a:lnTo>
                <a:lnTo>
                  <a:pt x="77809" y="2322"/>
                </a:lnTo>
                <a:lnTo>
                  <a:pt x="77804" y="2328"/>
                </a:lnTo>
                <a:lnTo>
                  <a:pt x="77804" y="2335"/>
                </a:lnTo>
                <a:lnTo>
                  <a:pt x="77804" y="2342"/>
                </a:lnTo>
                <a:lnTo>
                  <a:pt x="77804" y="2344"/>
                </a:lnTo>
                <a:lnTo>
                  <a:pt x="77804" y="2345"/>
                </a:lnTo>
                <a:lnTo>
                  <a:pt x="77786" y="2349"/>
                </a:lnTo>
                <a:lnTo>
                  <a:pt x="77773" y="2344"/>
                </a:lnTo>
                <a:lnTo>
                  <a:pt x="77769" y="2344"/>
                </a:lnTo>
                <a:lnTo>
                  <a:pt x="77766" y="2344"/>
                </a:lnTo>
                <a:lnTo>
                  <a:pt x="77758" y="2347"/>
                </a:lnTo>
                <a:lnTo>
                  <a:pt x="77756" y="2349"/>
                </a:lnTo>
                <a:lnTo>
                  <a:pt x="77755" y="2350"/>
                </a:lnTo>
                <a:lnTo>
                  <a:pt x="77753" y="2351"/>
                </a:lnTo>
                <a:lnTo>
                  <a:pt x="77750" y="2353"/>
                </a:lnTo>
                <a:lnTo>
                  <a:pt x="77746" y="2356"/>
                </a:lnTo>
                <a:lnTo>
                  <a:pt x="77743" y="2357"/>
                </a:lnTo>
                <a:lnTo>
                  <a:pt x="77740" y="2358"/>
                </a:lnTo>
                <a:lnTo>
                  <a:pt x="77732" y="2356"/>
                </a:lnTo>
                <a:lnTo>
                  <a:pt x="77730" y="2349"/>
                </a:lnTo>
                <a:lnTo>
                  <a:pt x="77730" y="2345"/>
                </a:lnTo>
                <a:lnTo>
                  <a:pt x="77731" y="2339"/>
                </a:lnTo>
                <a:lnTo>
                  <a:pt x="77731" y="2336"/>
                </a:lnTo>
                <a:lnTo>
                  <a:pt x="77730" y="2333"/>
                </a:lnTo>
                <a:lnTo>
                  <a:pt x="77730" y="2330"/>
                </a:lnTo>
                <a:lnTo>
                  <a:pt x="77726" y="2327"/>
                </a:lnTo>
                <a:lnTo>
                  <a:pt x="77723" y="2325"/>
                </a:lnTo>
                <a:lnTo>
                  <a:pt x="77716" y="2321"/>
                </a:lnTo>
                <a:lnTo>
                  <a:pt x="77715" y="2315"/>
                </a:lnTo>
                <a:lnTo>
                  <a:pt x="77717" y="2313"/>
                </a:lnTo>
                <a:lnTo>
                  <a:pt x="77720" y="2310"/>
                </a:lnTo>
                <a:lnTo>
                  <a:pt x="77722" y="2308"/>
                </a:lnTo>
                <a:lnTo>
                  <a:pt x="77727" y="2301"/>
                </a:lnTo>
                <a:lnTo>
                  <a:pt x="77727" y="2298"/>
                </a:lnTo>
                <a:lnTo>
                  <a:pt x="77724" y="2291"/>
                </a:lnTo>
                <a:lnTo>
                  <a:pt x="77716" y="2289"/>
                </a:lnTo>
                <a:lnTo>
                  <a:pt x="77714" y="2290"/>
                </a:lnTo>
                <a:lnTo>
                  <a:pt x="77712" y="2291"/>
                </a:lnTo>
                <a:lnTo>
                  <a:pt x="77705" y="2293"/>
                </a:lnTo>
                <a:lnTo>
                  <a:pt x="77697" y="2292"/>
                </a:lnTo>
                <a:lnTo>
                  <a:pt x="77695" y="2285"/>
                </a:lnTo>
                <a:lnTo>
                  <a:pt x="77695" y="2283"/>
                </a:lnTo>
                <a:lnTo>
                  <a:pt x="77695" y="2281"/>
                </a:lnTo>
                <a:lnTo>
                  <a:pt x="77698" y="2274"/>
                </a:lnTo>
                <a:lnTo>
                  <a:pt x="77701" y="2272"/>
                </a:lnTo>
                <a:lnTo>
                  <a:pt x="77704" y="2272"/>
                </a:lnTo>
                <a:lnTo>
                  <a:pt x="77707" y="2272"/>
                </a:lnTo>
                <a:lnTo>
                  <a:pt x="77715" y="2269"/>
                </a:lnTo>
                <a:lnTo>
                  <a:pt x="77716" y="2267"/>
                </a:lnTo>
                <a:lnTo>
                  <a:pt x="77716" y="2265"/>
                </a:lnTo>
                <a:lnTo>
                  <a:pt x="77705" y="2253"/>
                </a:lnTo>
                <a:lnTo>
                  <a:pt x="77700" y="2253"/>
                </a:lnTo>
                <a:lnTo>
                  <a:pt x="77694" y="2253"/>
                </a:lnTo>
                <a:lnTo>
                  <a:pt x="77687" y="2253"/>
                </a:lnTo>
                <a:lnTo>
                  <a:pt x="77685" y="2255"/>
                </a:lnTo>
                <a:lnTo>
                  <a:pt x="77683" y="2256"/>
                </a:lnTo>
                <a:lnTo>
                  <a:pt x="77682" y="2256"/>
                </a:lnTo>
                <a:lnTo>
                  <a:pt x="77675" y="2256"/>
                </a:lnTo>
                <a:lnTo>
                  <a:pt x="77671" y="2251"/>
                </a:lnTo>
                <a:lnTo>
                  <a:pt x="77668" y="2246"/>
                </a:lnTo>
                <a:lnTo>
                  <a:pt x="77664" y="2246"/>
                </a:lnTo>
                <a:lnTo>
                  <a:pt x="77664" y="2250"/>
                </a:lnTo>
                <a:lnTo>
                  <a:pt x="77664" y="2254"/>
                </a:lnTo>
                <a:lnTo>
                  <a:pt x="77664" y="2261"/>
                </a:lnTo>
                <a:lnTo>
                  <a:pt x="77662" y="2263"/>
                </a:lnTo>
                <a:lnTo>
                  <a:pt x="77660" y="2266"/>
                </a:lnTo>
                <a:lnTo>
                  <a:pt x="77653" y="2273"/>
                </a:lnTo>
                <a:lnTo>
                  <a:pt x="77650" y="2277"/>
                </a:lnTo>
                <a:lnTo>
                  <a:pt x="77647" y="2279"/>
                </a:lnTo>
                <a:lnTo>
                  <a:pt x="77637" y="2286"/>
                </a:lnTo>
                <a:lnTo>
                  <a:pt x="77626" y="2279"/>
                </a:lnTo>
                <a:lnTo>
                  <a:pt x="77625" y="2277"/>
                </a:lnTo>
                <a:lnTo>
                  <a:pt x="77623" y="2274"/>
                </a:lnTo>
                <a:lnTo>
                  <a:pt x="77619" y="2272"/>
                </a:lnTo>
                <a:lnTo>
                  <a:pt x="77616" y="2272"/>
                </a:lnTo>
                <a:lnTo>
                  <a:pt x="77614" y="2271"/>
                </a:lnTo>
                <a:lnTo>
                  <a:pt x="77609" y="2269"/>
                </a:lnTo>
                <a:lnTo>
                  <a:pt x="77607" y="2269"/>
                </a:lnTo>
                <a:lnTo>
                  <a:pt x="77607" y="2268"/>
                </a:lnTo>
                <a:lnTo>
                  <a:pt x="77600" y="2267"/>
                </a:lnTo>
                <a:lnTo>
                  <a:pt x="77594" y="2265"/>
                </a:lnTo>
                <a:lnTo>
                  <a:pt x="77590" y="2263"/>
                </a:lnTo>
                <a:lnTo>
                  <a:pt x="77586" y="2260"/>
                </a:lnTo>
                <a:lnTo>
                  <a:pt x="77587" y="2257"/>
                </a:lnTo>
                <a:lnTo>
                  <a:pt x="77587" y="2256"/>
                </a:lnTo>
                <a:lnTo>
                  <a:pt x="77587" y="2256"/>
                </a:lnTo>
                <a:lnTo>
                  <a:pt x="77591" y="2247"/>
                </a:lnTo>
                <a:lnTo>
                  <a:pt x="77586" y="2245"/>
                </a:lnTo>
                <a:lnTo>
                  <a:pt x="77581" y="2248"/>
                </a:lnTo>
                <a:lnTo>
                  <a:pt x="77581" y="2249"/>
                </a:lnTo>
                <a:lnTo>
                  <a:pt x="77581" y="2250"/>
                </a:lnTo>
                <a:lnTo>
                  <a:pt x="77580" y="2251"/>
                </a:lnTo>
                <a:lnTo>
                  <a:pt x="77574" y="2258"/>
                </a:lnTo>
                <a:lnTo>
                  <a:pt x="77571" y="2256"/>
                </a:lnTo>
                <a:lnTo>
                  <a:pt x="77568" y="2254"/>
                </a:lnTo>
                <a:lnTo>
                  <a:pt x="77561" y="2248"/>
                </a:lnTo>
                <a:lnTo>
                  <a:pt x="77559" y="2247"/>
                </a:lnTo>
                <a:lnTo>
                  <a:pt x="77559" y="2244"/>
                </a:lnTo>
                <a:lnTo>
                  <a:pt x="77559" y="2241"/>
                </a:lnTo>
                <a:lnTo>
                  <a:pt x="77554" y="2239"/>
                </a:lnTo>
                <a:lnTo>
                  <a:pt x="77549" y="2232"/>
                </a:lnTo>
                <a:lnTo>
                  <a:pt x="77545" y="2230"/>
                </a:lnTo>
                <a:lnTo>
                  <a:pt x="77541" y="2227"/>
                </a:lnTo>
                <a:lnTo>
                  <a:pt x="77531" y="2224"/>
                </a:lnTo>
                <a:lnTo>
                  <a:pt x="77530" y="2222"/>
                </a:lnTo>
                <a:lnTo>
                  <a:pt x="77530" y="2219"/>
                </a:lnTo>
                <a:lnTo>
                  <a:pt x="77531" y="2217"/>
                </a:lnTo>
                <a:lnTo>
                  <a:pt x="77533" y="2214"/>
                </a:lnTo>
                <a:lnTo>
                  <a:pt x="77528" y="2203"/>
                </a:lnTo>
                <a:lnTo>
                  <a:pt x="77524" y="2203"/>
                </a:lnTo>
                <a:lnTo>
                  <a:pt x="77519" y="2203"/>
                </a:lnTo>
                <a:lnTo>
                  <a:pt x="77517" y="2203"/>
                </a:lnTo>
                <a:lnTo>
                  <a:pt x="77511" y="2204"/>
                </a:lnTo>
                <a:lnTo>
                  <a:pt x="77503" y="2198"/>
                </a:lnTo>
                <a:lnTo>
                  <a:pt x="77499" y="2195"/>
                </a:lnTo>
                <a:lnTo>
                  <a:pt x="77495" y="2195"/>
                </a:lnTo>
                <a:lnTo>
                  <a:pt x="77494" y="2195"/>
                </a:lnTo>
                <a:lnTo>
                  <a:pt x="77492" y="2195"/>
                </a:lnTo>
                <a:lnTo>
                  <a:pt x="77489" y="2195"/>
                </a:lnTo>
                <a:lnTo>
                  <a:pt x="77488" y="2195"/>
                </a:lnTo>
                <a:lnTo>
                  <a:pt x="77482" y="2193"/>
                </a:lnTo>
                <a:lnTo>
                  <a:pt x="77481" y="2193"/>
                </a:lnTo>
                <a:lnTo>
                  <a:pt x="77479" y="2194"/>
                </a:lnTo>
                <a:lnTo>
                  <a:pt x="77473" y="2196"/>
                </a:lnTo>
                <a:lnTo>
                  <a:pt x="77466" y="2198"/>
                </a:lnTo>
                <a:lnTo>
                  <a:pt x="77463" y="2198"/>
                </a:lnTo>
                <a:lnTo>
                  <a:pt x="77462" y="2198"/>
                </a:lnTo>
                <a:lnTo>
                  <a:pt x="77460" y="2197"/>
                </a:lnTo>
                <a:lnTo>
                  <a:pt x="77457" y="2194"/>
                </a:lnTo>
                <a:lnTo>
                  <a:pt x="77457" y="2192"/>
                </a:lnTo>
                <a:lnTo>
                  <a:pt x="77457" y="2188"/>
                </a:lnTo>
                <a:lnTo>
                  <a:pt x="77434" y="2188"/>
                </a:lnTo>
                <a:lnTo>
                  <a:pt x="77434" y="2189"/>
                </a:lnTo>
                <a:lnTo>
                  <a:pt x="77433" y="2189"/>
                </a:lnTo>
                <a:lnTo>
                  <a:pt x="77433" y="2191"/>
                </a:lnTo>
                <a:lnTo>
                  <a:pt x="77422" y="2203"/>
                </a:lnTo>
                <a:lnTo>
                  <a:pt x="77410" y="2199"/>
                </a:lnTo>
                <a:lnTo>
                  <a:pt x="77404" y="2193"/>
                </a:lnTo>
                <a:lnTo>
                  <a:pt x="77404" y="2190"/>
                </a:lnTo>
                <a:lnTo>
                  <a:pt x="77403" y="2188"/>
                </a:lnTo>
                <a:lnTo>
                  <a:pt x="77395" y="2188"/>
                </a:lnTo>
                <a:lnTo>
                  <a:pt x="77394" y="2189"/>
                </a:lnTo>
                <a:lnTo>
                  <a:pt x="77388" y="2199"/>
                </a:lnTo>
                <a:lnTo>
                  <a:pt x="77391" y="2203"/>
                </a:lnTo>
                <a:lnTo>
                  <a:pt x="77391" y="2205"/>
                </a:lnTo>
                <a:lnTo>
                  <a:pt x="77392" y="2212"/>
                </a:lnTo>
                <a:lnTo>
                  <a:pt x="77391" y="2219"/>
                </a:lnTo>
                <a:lnTo>
                  <a:pt x="77389" y="2223"/>
                </a:lnTo>
                <a:lnTo>
                  <a:pt x="77384" y="2225"/>
                </a:lnTo>
                <a:lnTo>
                  <a:pt x="77383" y="2224"/>
                </a:lnTo>
                <a:lnTo>
                  <a:pt x="77374" y="2220"/>
                </a:lnTo>
                <a:lnTo>
                  <a:pt x="77372" y="2220"/>
                </a:lnTo>
                <a:lnTo>
                  <a:pt x="77370" y="2219"/>
                </a:lnTo>
                <a:lnTo>
                  <a:pt x="77361" y="2218"/>
                </a:lnTo>
                <a:lnTo>
                  <a:pt x="77356" y="2218"/>
                </a:lnTo>
                <a:lnTo>
                  <a:pt x="77355" y="2220"/>
                </a:lnTo>
                <a:lnTo>
                  <a:pt x="77353" y="2221"/>
                </a:lnTo>
                <a:lnTo>
                  <a:pt x="77353" y="2225"/>
                </a:lnTo>
                <a:lnTo>
                  <a:pt x="77353" y="2226"/>
                </a:lnTo>
                <a:lnTo>
                  <a:pt x="77352" y="2231"/>
                </a:lnTo>
                <a:lnTo>
                  <a:pt x="77342" y="2228"/>
                </a:lnTo>
                <a:lnTo>
                  <a:pt x="77339" y="2223"/>
                </a:lnTo>
                <a:lnTo>
                  <a:pt x="77339" y="2223"/>
                </a:lnTo>
                <a:lnTo>
                  <a:pt x="77339" y="2218"/>
                </a:lnTo>
                <a:lnTo>
                  <a:pt x="77335" y="2218"/>
                </a:lnTo>
                <a:lnTo>
                  <a:pt x="77325" y="2213"/>
                </a:lnTo>
                <a:lnTo>
                  <a:pt x="77323" y="2212"/>
                </a:lnTo>
                <a:lnTo>
                  <a:pt x="77318" y="2212"/>
                </a:lnTo>
                <a:lnTo>
                  <a:pt x="77317" y="2212"/>
                </a:lnTo>
                <a:lnTo>
                  <a:pt x="77313" y="2212"/>
                </a:lnTo>
                <a:lnTo>
                  <a:pt x="77311" y="2212"/>
                </a:lnTo>
                <a:lnTo>
                  <a:pt x="77307" y="2214"/>
                </a:lnTo>
                <a:lnTo>
                  <a:pt x="77305" y="2214"/>
                </a:lnTo>
                <a:lnTo>
                  <a:pt x="77303" y="2215"/>
                </a:lnTo>
                <a:lnTo>
                  <a:pt x="77302" y="2215"/>
                </a:lnTo>
                <a:lnTo>
                  <a:pt x="77297" y="2217"/>
                </a:lnTo>
                <a:lnTo>
                  <a:pt x="77295" y="2217"/>
                </a:lnTo>
                <a:lnTo>
                  <a:pt x="77287" y="2215"/>
                </a:lnTo>
                <a:lnTo>
                  <a:pt x="77288" y="2210"/>
                </a:lnTo>
                <a:lnTo>
                  <a:pt x="77288" y="2209"/>
                </a:lnTo>
                <a:lnTo>
                  <a:pt x="77288" y="2206"/>
                </a:lnTo>
                <a:lnTo>
                  <a:pt x="77288" y="2201"/>
                </a:lnTo>
                <a:lnTo>
                  <a:pt x="77288" y="2200"/>
                </a:lnTo>
                <a:lnTo>
                  <a:pt x="77290" y="2197"/>
                </a:lnTo>
                <a:lnTo>
                  <a:pt x="77287" y="2192"/>
                </a:lnTo>
                <a:lnTo>
                  <a:pt x="77286" y="2190"/>
                </a:lnTo>
                <a:lnTo>
                  <a:pt x="77286" y="2190"/>
                </a:lnTo>
                <a:lnTo>
                  <a:pt x="77279" y="2194"/>
                </a:lnTo>
                <a:lnTo>
                  <a:pt x="77274" y="2194"/>
                </a:lnTo>
                <a:lnTo>
                  <a:pt x="77267" y="2192"/>
                </a:lnTo>
                <a:lnTo>
                  <a:pt x="77262" y="2195"/>
                </a:lnTo>
                <a:lnTo>
                  <a:pt x="77261" y="2198"/>
                </a:lnTo>
                <a:lnTo>
                  <a:pt x="77260" y="2207"/>
                </a:lnTo>
                <a:lnTo>
                  <a:pt x="77254" y="2215"/>
                </a:lnTo>
                <a:lnTo>
                  <a:pt x="77251" y="2216"/>
                </a:lnTo>
                <a:lnTo>
                  <a:pt x="77242" y="2216"/>
                </a:lnTo>
                <a:lnTo>
                  <a:pt x="77234" y="2206"/>
                </a:lnTo>
                <a:lnTo>
                  <a:pt x="77234" y="2201"/>
                </a:lnTo>
                <a:lnTo>
                  <a:pt x="77234" y="2198"/>
                </a:lnTo>
                <a:lnTo>
                  <a:pt x="77234" y="2193"/>
                </a:lnTo>
                <a:lnTo>
                  <a:pt x="77213" y="2195"/>
                </a:lnTo>
                <a:lnTo>
                  <a:pt x="77212" y="2199"/>
                </a:lnTo>
                <a:lnTo>
                  <a:pt x="77212" y="2201"/>
                </a:lnTo>
                <a:lnTo>
                  <a:pt x="77213" y="2202"/>
                </a:lnTo>
                <a:lnTo>
                  <a:pt x="77218" y="2206"/>
                </a:lnTo>
                <a:lnTo>
                  <a:pt x="77219" y="2206"/>
                </a:lnTo>
                <a:lnTo>
                  <a:pt x="77221" y="2208"/>
                </a:lnTo>
                <a:lnTo>
                  <a:pt x="77221" y="2212"/>
                </a:lnTo>
                <a:lnTo>
                  <a:pt x="77221" y="2213"/>
                </a:lnTo>
                <a:lnTo>
                  <a:pt x="77212" y="2218"/>
                </a:lnTo>
                <a:lnTo>
                  <a:pt x="77202" y="2216"/>
                </a:lnTo>
                <a:lnTo>
                  <a:pt x="77197" y="2216"/>
                </a:lnTo>
                <a:lnTo>
                  <a:pt x="77196" y="2216"/>
                </a:lnTo>
                <a:lnTo>
                  <a:pt x="77195" y="2216"/>
                </a:lnTo>
                <a:lnTo>
                  <a:pt x="77189" y="2217"/>
                </a:lnTo>
                <a:lnTo>
                  <a:pt x="77182" y="2220"/>
                </a:lnTo>
                <a:lnTo>
                  <a:pt x="77180" y="2222"/>
                </a:lnTo>
                <a:lnTo>
                  <a:pt x="77178" y="2224"/>
                </a:lnTo>
                <a:lnTo>
                  <a:pt x="77172" y="2224"/>
                </a:lnTo>
                <a:lnTo>
                  <a:pt x="77167" y="2223"/>
                </a:lnTo>
                <a:lnTo>
                  <a:pt x="77162" y="2221"/>
                </a:lnTo>
                <a:lnTo>
                  <a:pt x="77159" y="2226"/>
                </a:lnTo>
                <a:lnTo>
                  <a:pt x="77156" y="2229"/>
                </a:lnTo>
                <a:lnTo>
                  <a:pt x="77146" y="2228"/>
                </a:lnTo>
                <a:lnTo>
                  <a:pt x="77145" y="2225"/>
                </a:lnTo>
                <a:lnTo>
                  <a:pt x="77143" y="2222"/>
                </a:lnTo>
                <a:lnTo>
                  <a:pt x="77137" y="2215"/>
                </a:lnTo>
                <a:lnTo>
                  <a:pt x="77135" y="2215"/>
                </a:lnTo>
                <a:lnTo>
                  <a:pt x="77132" y="2215"/>
                </a:lnTo>
                <a:lnTo>
                  <a:pt x="77124" y="2218"/>
                </a:lnTo>
                <a:lnTo>
                  <a:pt x="77121" y="2219"/>
                </a:lnTo>
                <a:lnTo>
                  <a:pt x="77119" y="2221"/>
                </a:lnTo>
                <a:lnTo>
                  <a:pt x="77113" y="2224"/>
                </a:lnTo>
                <a:lnTo>
                  <a:pt x="77110" y="2224"/>
                </a:lnTo>
                <a:lnTo>
                  <a:pt x="77107" y="2224"/>
                </a:lnTo>
                <a:lnTo>
                  <a:pt x="77100" y="2225"/>
                </a:lnTo>
                <a:lnTo>
                  <a:pt x="77096" y="2228"/>
                </a:lnTo>
                <a:lnTo>
                  <a:pt x="77092" y="2233"/>
                </a:lnTo>
                <a:lnTo>
                  <a:pt x="77091" y="2241"/>
                </a:lnTo>
                <a:lnTo>
                  <a:pt x="77094" y="2242"/>
                </a:lnTo>
                <a:lnTo>
                  <a:pt x="77097" y="2243"/>
                </a:lnTo>
                <a:lnTo>
                  <a:pt x="77104" y="2245"/>
                </a:lnTo>
                <a:lnTo>
                  <a:pt x="77105" y="2247"/>
                </a:lnTo>
                <a:lnTo>
                  <a:pt x="77105" y="2252"/>
                </a:lnTo>
                <a:lnTo>
                  <a:pt x="77099" y="2257"/>
                </a:lnTo>
                <a:lnTo>
                  <a:pt x="77093" y="2260"/>
                </a:lnTo>
                <a:lnTo>
                  <a:pt x="77090" y="2260"/>
                </a:lnTo>
                <a:lnTo>
                  <a:pt x="77087" y="2260"/>
                </a:lnTo>
                <a:lnTo>
                  <a:pt x="77086" y="2260"/>
                </a:lnTo>
                <a:lnTo>
                  <a:pt x="77086" y="2261"/>
                </a:lnTo>
                <a:lnTo>
                  <a:pt x="77080" y="2269"/>
                </a:lnTo>
                <a:lnTo>
                  <a:pt x="77080" y="2269"/>
                </a:lnTo>
                <a:lnTo>
                  <a:pt x="77076" y="2269"/>
                </a:lnTo>
                <a:lnTo>
                  <a:pt x="77075" y="2272"/>
                </a:lnTo>
                <a:lnTo>
                  <a:pt x="77074" y="2274"/>
                </a:lnTo>
                <a:lnTo>
                  <a:pt x="77073" y="2275"/>
                </a:lnTo>
                <a:lnTo>
                  <a:pt x="77071" y="2278"/>
                </a:lnTo>
                <a:lnTo>
                  <a:pt x="77071" y="2279"/>
                </a:lnTo>
                <a:lnTo>
                  <a:pt x="77068" y="2279"/>
                </a:lnTo>
                <a:lnTo>
                  <a:pt x="77067" y="2279"/>
                </a:lnTo>
                <a:lnTo>
                  <a:pt x="77067" y="2282"/>
                </a:lnTo>
                <a:lnTo>
                  <a:pt x="77066" y="2287"/>
                </a:lnTo>
                <a:lnTo>
                  <a:pt x="77068" y="2292"/>
                </a:lnTo>
                <a:lnTo>
                  <a:pt x="77068" y="2293"/>
                </a:lnTo>
                <a:lnTo>
                  <a:pt x="77068" y="2294"/>
                </a:lnTo>
                <a:lnTo>
                  <a:pt x="77069" y="2294"/>
                </a:lnTo>
                <a:lnTo>
                  <a:pt x="77069" y="2294"/>
                </a:lnTo>
                <a:lnTo>
                  <a:pt x="77075" y="2299"/>
                </a:lnTo>
                <a:lnTo>
                  <a:pt x="77077" y="2303"/>
                </a:lnTo>
                <a:lnTo>
                  <a:pt x="77074" y="2306"/>
                </a:lnTo>
                <a:lnTo>
                  <a:pt x="77074" y="2307"/>
                </a:lnTo>
                <a:lnTo>
                  <a:pt x="77074" y="2307"/>
                </a:lnTo>
                <a:lnTo>
                  <a:pt x="77073" y="2309"/>
                </a:lnTo>
                <a:lnTo>
                  <a:pt x="77073" y="2312"/>
                </a:lnTo>
                <a:lnTo>
                  <a:pt x="77068" y="2324"/>
                </a:lnTo>
                <a:lnTo>
                  <a:pt x="77054" y="2319"/>
                </a:lnTo>
                <a:lnTo>
                  <a:pt x="77045" y="2314"/>
                </a:lnTo>
                <a:lnTo>
                  <a:pt x="77041" y="2311"/>
                </a:lnTo>
                <a:lnTo>
                  <a:pt x="77037" y="2308"/>
                </a:lnTo>
                <a:lnTo>
                  <a:pt x="77032" y="2305"/>
                </a:lnTo>
                <a:lnTo>
                  <a:pt x="77031" y="2304"/>
                </a:lnTo>
                <a:lnTo>
                  <a:pt x="77024" y="2302"/>
                </a:lnTo>
                <a:lnTo>
                  <a:pt x="77023" y="2300"/>
                </a:lnTo>
                <a:lnTo>
                  <a:pt x="77021" y="2298"/>
                </a:lnTo>
                <a:lnTo>
                  <a:pt x="77019" y="2297"/>
                </a:lnTo>
                <a:lnTo>
                  <a:pt x="77016" y="2294"/>
                </a:lnTo>
                <a:lnTo>
                  <a:pt x="77013" y="2293"/>
                </a:lnTo>
                <a:lnTo>
                  <a:pt x="77011" y="2291"/>
                </a:lnTo>
                <a:lnTo>
                  <a:pt x="77006" y="2289"/>
                </a:lnTo>
                <a:lnTo>
                  <a:pt x="77002" y="2288"/>
                </a:lnTo>
                <a:lnTo>
                  <a:pt x="77000" y="2288"/>
                </a:lnTo>
                <a:lnTo>
                  <a:pt x="76996" y="2294"/>
                </a:lnTo>
                <a:lnTo>
                  <a:pt x="76994" y="2298"/>
                </a:lnTo>
                <a:lnTo>
                  <a:pt x="76994" y="2299"/>
                </a:lnTo>
                <a:lnTo>
                  <a:pt x="76993" y="2301"/>
                </a:lnTo>
                <a:lnTo>
                  <a:pt x="76989" y="2309"/>
                </a:lnTo>
                <a:lnTo>
                  <a:pt x="76986" y="2319"/>
                </a:lnTo>
                <a:lnTo>
                  <a:pt x="76985" y="2321"/>
                </a:lnTo>
                <a:lnTo>
                  <a:pt x="76985" y="2323"/>
                </a:lnTo>
                <a:lnTo>
                  <a:pt x="76985" y="2324"/>
                </a:lnTo>
                <a:lnTo>
                  <a:pt x="76984" y="2326"/>
                </a:lnTo>
                <a:lnTo>
                  <a:pt x="76982" y="2330"/>
                </a:lnTo>
                <a:lnTo>
                  <a:pt x="76982" y="2331"/>
                </a:lnTo>
                <a:lnTo>
                  <a:pt x="76982" y="2333"/>
                </a:lnTo>
                <a:lnTo>
                  <a:pt x="76982" y="2335"/>
                </a:lnTo>
                <a:lnTo>
                  <a:pt x="76982" y="2336"/>
                </a:lnTo>
                <a:lnTo>
                  <a:pt x="76984" y="2338"/>
                </a:lnTo>
                <a:lnTo>
                  <a:pt x="76984" y="2347"/>
                </a:lnTo>
                <a:lnTo>
                  <a:pt x="76983" y="2347"/>
                </a:lnTo>
                <a:lnTo>
                  <a:pt x="76982" y="2347"/>
                </a:lnTo>
                <a:lnTo>
                  <a:pt x="76967" y="2341"/>
                </a:lnTo>
                <a:lnTo>
                  <a:pt x="76962" y="2339"/>
                </a:lnTo>
                <a:lnTo>
                  <a:pt x="76961" y="2339"/>
                </a:lnTo>
                <a:lnTo>
                  <a:pt x="76961" y="2338"/>
                </a:lnTo>
                <a:lnTo>
                  <a:pt x="76959" y="2335"/>
                </a:lnTo>
                <a:lnTo>
                  <a:pt x="76956" y="2333"/>
                </a:lnTo>
                <a:lnTo>
                  <a:pt x="76953" y="2337"/>
                </a:lnTo>
                <a:lnTo>
                  <a:pt x="76951" y="2344"/>
                </a:lnTo>
                <a:lnTo>
                  <a:pt x="76951" y="2345"/>
                </a:lnTo>
                <a:lnTo>
                  <a:pt x="76951" y="2345"/>
                </a:lnTo>
                <a:lnTo>
                  <a:pt x="76950" y="2348"/>
                </a:lnTo>
                <a:lnTo>
                  <a:pt x="76948" y="2350"/>
                </a:lnTo>
                <a:lnTo>
                  <a:pt x="76944" y="2352"/>
                </a:lnTo>
                <a:lnTo>
                  <a:pt x="76941" y="2358"/>
                </a:lnTo>
                <a:lnTo>
                  <a:pt x="76941" y="2360"/>
                </a:lnTo>
                <a:lnTo>
                  <a:pt x="76941" y="2360"/>
                </a:lnTo>
                <a:lnTo>
                  <a:pt x="76945" y="2365"/>
                </a:lnTo>
                <a:lnTo>
                  <a:pt x="76940" y="2370"/>
                </a:lnTo>
                <a:lnTo>
                  <a:pt x="76939" y="2372"/>
                </a:lnTo>
                <a:lnTo>
                  <a:pt x="76935" y="2377"/>
                </a:lnTo>
                <a:lnTo>
                  <a:pt x="76931" y="2377"/>
                </a:lnTo>
                <a:lnTo>
                  <a:pt x="76929" y="2377"/>
                </a:lnTo>
                <a:lnTo>
                  <a:pt x="76926" y="2377"/>
                </a:lnTo>
                <a:lnTo>
                  <a:pt x="76924" y="2377"/>
                </a:lnTo>
                <a:lnTo>
                  <a:pt x="76919" y="2377"/>
                </a:lnTo>
                <a:lnTo>
                  <a:pt x="76914" y="2382"/>
                </a:lnTo>
                <a:lnTo>
                  <a:pt x="76909" y="2378"/>
                </a:lnTo>
                <a:lnTo>
                  <a:pt x="76906" y="2377"/>
                </a:lnTo>
                <a:lnTo>
                  <a:pt x="76905" y="2377"/>
                </a:lnTo>
                <a:lnTo>
                  <a:pt x="76901" y="2375"/>
                </a:lnTo>
                <a:lnTo>
                  <a:pt x="76893" y="2374"/>
                </a:lnTo>
                <a:lnTo>
                  <a:pt x="76892" y="2370"/>
                </a:lnTo>
                <a:lnTo>
                  <a:pt x="76892" y="2370"/>
                </a:lnTo>
                <a:lnTo>
                  <a:pt x="76890" y="2365"/>
                </a:lnTo>
                <a:lnTo>
                  <a:pt x="76884" y="2360"/>
                </a:lnTo>
                <a:lnTo>
                  <a:pt x="76880" y="2359"/>
                </a:lnTo>
                <a:lnTo>
                  <a:pt x="76879" y="2355"/>
                </a:lnTo>
                <a:lnTo>
                  <a:pt x="76877" y="2355"/>
                </a:lnTo>
                <a:lnTo>
                  <a:pt x="76873" y="2356"/>
                </a:lnTo>
                <a:lnTo>
                  <a:pt x="76873" y="2360"/>
                </a:lnTo>
                <a:lnTo>
                  <a:pt x="76871" y="2363"/>
                </a:lnTo>
                <a:lnTo>
                  <a:pt x="76871" y="2365"/>
                </a:lnTo>
                <a:lnTo>
                  <a:pt x="76871" y="2366"/>
                </a:lnTo>
                <a:lnTo>
                  <a:pt x="76870" y="2370"/>
                </a:lnTo>
                <a:lnTo>
                  <a:pt x="76865" y="2371"/>
                </a:lnTo>
                <a:lnTo>
                  <a:pt x="76852" y="2373"/>
                </a:lnTo>
                <a:lnTo>
                  <a:pt x="76849" y="2373"/>
                </a:lnTo>
                <a:lnTo>
                  <a:pt x="76846" y="2373"/>
                </a:lnTo>
                <a:lnTo>
                  <a:pt x="76840" y="2377"/>
                </a:lnTo>
                <a:lnTo>
                  <a:pt x="76840" y="2379"/>
                </a:lnTo>
                <a:lnTo>
                  <a:pt x="76837" y="2382"/>
                </a:lnTo>
                <a:lnTo>
                  <a:pt x="76834" y="2387"/>
                </a:lnTo>
                <a:lnTo>
                  <a:pt x="76832" y="2394"/>
                </a:lnTo>
                <a:lnTo>
                  <a:pt x="76832" y="2397"/>
                </a:lnTo>
                <a:lnTo>
                  <a:pt x="76832" y="2398"/>
                </a:lnTo>
                <a:lnTo>
                  <a:pt x="76832" y="2404"/>
                </a:lnTo>
                <a:lnTo>
                  <a:pt x="76828" y="2420"/>
                </a:lnTo>
                <a:lnTo>
                  <a:pt x="76822" y="2427"/>
                </a:lnTo>
                <a:lnTo>
                  <a:pt x="76818" y="2427"/>
                </a:lnTo>
                <a:lnTo>
                  <a:pt x="76815" y="2427"/>
                </a:lnTo>
                <a:lnTo>
                  <a:pt x="76813" y="2427"/>
                </a:lnTo>
                <a:lnTo>
                  <a:pt x="76811" y="2424"/>
                </a:lnTo>
                <a:lnTo>
                  <a:pt x="76811" y="2422"/>
                </a:lnTo>
                <a:lnTo>
                  <a:pt x="76811" y="2416"/>
                </a:lnTo>
                <a:lnTo>
                  <a:pt x="76812" y="2415"/>
                </a:lnTo>
                <a:lnTo>
                  <a:pt x="76815" y="2414"/>
                </a:lnTo>
                <a:lnTo>
                  <a:pt x="76811" y="2405"/>
                </a:lnTo>
                <a:lnTo>
                  <a:pt x="76807" y="2403"/>
                </a:lnTo>
                <a:lnTo>
                  <a:pt x="76807" y="2403"/>
                </a:lnTo>
                <a:lnTo>
                  <a:pt x="76807" y="2403"/>
                </a:lnTo>
                <a:lnTo>
                  <a:pt x="76805" y="2401"/>
                </a:lnTo>
                <a:lnTo>
                  <a:pt x="76804" y="2401"/>
                </a:lnTo>
                <a:lnTo>
                  <a:pt x="76795" y="2401"/>
                </a:lnTo>
                <a:lnTo>
                  <a:pt x="76793" y="2403"/>
                </a:lnTo>
                <a:lnTo>
                  <a:pt x="76792" y="2403"/>
                </a:lnTo>
                <a:lnTo>
                  <a:pt x="76791" y="2404"/>
                </a:lnTo>
                <a:lnTo>
                  <a:pt x="76785" y="2404"/>
                </a:lnTo>
                <a:lnTo>
                  <a:pt x="76776" y="2402"/>
                </a:lnTo>
                <a:lnTo>
                  <a:pt x="76774" y="2402"/>
                </a:lnTo>
                <a:lnTo>
                  <a:pt x="76773" y="2401"/>
                </a:lnTo>
                <a:lnTo>
                  <a:pt x="76773" y="2401"/>
                </a:lnTo>
                <a:lnTo>
                  <a:pt x="76772" y="2401"/>
                </a:lnTo>
                <a:lnTo>
                  <a:pt x="76756" y="2392"/>
                </a:lnTo>
                <a:lnTo>
                  <a:pt x="76754" y="2391"/>
                </a:lnTo>
                <a:lnTo>
                  <a:pt x="76753" y="2390"/>
                </a:lnTo>
                <a:lnTo>
                  <a:pt x="76740" y="2386"/>
                </a:lnTo>
                <a:lnTo>
                  <a:pt x="76739" y="2388"/>
                </a:lnTo>
                <a:lnTo>
                  <a:pt x="76738" y="2390"/>
                </a:lnTo>
                <a:lnTo>
                  <a:pt x="76733" y="2395"/>
                </a:lnTo>
                <a:lnTo>
                  <a:pt x="76729" y="2396"/>
                </a:lnTo>
                <a:lnTo>
                  <a:pt x="76727" y="2396"/>
                </a:lnTo>
                <a:lnTo>
                  <a:pt x="76726" y="2397"/>
                </a:lnTo>
                <a:lnTo>
                  <a:pt x="76724" y="2397"/>
                </a:lnTo>
                <a:lnTo>
                  <a:pt x="76723" y="2398"/>
                </a:lnTo>
                <a:lnTo>
                  <a:pt x="76719" y="2398"/>
                </a:lnTo>
                <a:lnTo>
                  <a:pt x="76715" y="2400"/>
                </a:lnTo>
                <a:lnTo>
                  <a:pt x="76710" y="2401"/>
                </a:lnTo>
                <a:lnTo>
                  <a:pt x="76702" y="2406"/>
                </a:lnTo>
                <a:lnTo>
                  <a:pt x="76699" y="2408"/>
                </a:lnTo>
                <a:lnTo>
                  <a:pt x="76697" y="2409"/>
                </a:lnTo>
                <a:lnTo>
                  <a:pt x="76694" y="2410"/>
                </a:lnTo>
                <a:lnTo>
                  <a:pt x="76682" y="2414"/>
                </a:lnTo>
                <a:lnTo>
                  <a:pt x="76678" y="2413"/>
                </a:lnTo>
                <a:lnTo>
                  <a:pt x="76678" y="2413"/>
                </a:lnTo>
                <a:lnTo>
                  <a:pt x="76674" y="2412"/>
                </a:lnTo>
                <a:lnTo>
                  <a:pt x="76666" y="2409"/>
                </a:lnTo>
                <a:lnTo>
                  <a:pt x="76661" y="2409"/>
                </a:lnTo>
                <a:lnTo>
                  <a:pt x="76657" y="2409"/>
                </a:lnTo>
                <a:lnTo>
                  <a:pt x="76656" y="2409"/>
                </a:lnTo>
                <a:lnTo>
                  <a:pt x="76642" y="2404"/>
                </a:lnTo>
                <a:lnTo>
                  <a:pt x="76641" y="2404"/>
                </a:lnTo>
                <a:lnTo>
                  <a:pt x="76638" y="2402"/>
                </a:lnTo>
                <a:lnTo>
                  <a:pt x="76633" y="2401"/>
                </a:lnTo>
                <a:lnTo>
                  <a:pt x="76628" y="2401"/>
                </a:lnTo>
                <a:lnTo>
                  <a:pt x="76618" y="2407"/>
                </a:lnTo>
                <a:lnTo>
                  <a:pt x="76614" y="2411"/>
                </a:lnTo>
                <a:lnTo>
                  <a:pt x="76611" y="2414"/>
                </a:lnTo>
                <a:lnTo>
                  <a:pt x="76607" y="2416"/>
                </a:lnTo>
                <a:lnTo>
                  <a:pt x="76603" y="2421"/>
                </a:lnTo>
                <a:lnTo>
                  <a:pt x="76598" y="2422"/>
                </a:lnTo>
                <a:lnTo>
                  <a:pt x="76594" y="2422"/>
                </a:lnTo>
                <a:lnTo>
                  <a:pt x="76591" y="2421"/>
                </a:lnTo>
                <a:lnTo>
                  <a:pt x="76590" y="2421"/>
                </a:lnTo>
                <a:lnTo>
                  <a:pt x="76582" y="2412"/>
                </a:lnTo>
                <a:lnTo>
                  <a:pt x="76581" y="2410"/>
                </a:lnTo>
                <a:lnTo>
                  <a:pt x="76579" y="2408"/>
                </a:lnTo>
                <a:lnTo>
                  <a:pt x="76575" y="2406"/>
                </a:lnTo>
                <a:lnTo>
                  <a:pt x="76566" y="2402"/>
                </a:lnTo>
                <a:lnTo>
                  <a:pt x="76566" y="2402"/>
                </a:lnTo>
                <a:lnTo>
                  <a:pt x="76562" y="2400"/>
                </a:lnTo>
                <a:lnTo>
                  <a:pt x="76558" y="2398"/>
                </a:lnTo>
                <a:lnTo>
                  <a:pt x="76553" y="2395"/>
                </a:lnTo>
                <a:lnTo>
                  <a:pt x="76550" y="2395"/>
                </a:lnTo>
                <a:lnTo>
                  <a:pt x="76547" y="2395"/>
                </a:lnTo>
                <a:lnTo>
                  <a:pt x="76545" y="2396"/>
                </a:lnTo>
                <a:lnTo>
                  <a:pt x="76542" y="2399"/>
                </a:lnTo>
                <a:lnTo>
                  <a:pt x="76537" y="2408"/>
                </a:lnTo>
                <a:lnTo>
                  <a:pt x="76537" y="2412"/>
                </a:lnTo>
                <a:lnTo>
                  <a:pt x="76539" y="2414"/>
                </a:lnTo>
                <a:lnTo>
                  <a:pt x="76539" y="2414"/>
                </a:lnTo>
                <a:lnTo>
                  <a:pt x="76540" y="2416"/>
                </a:lnTo>
                <a:lnTo>
                  <a:pt x="76540" y="2420"/>
                </a:lnTo>
                <a:lnTo>
                  <a:pt x="76535" y="2424"/>
                </a:lnTo>
                <a:lnTo>
                  <a:pt x="76527" y="2428"/>
                </a:lnTo>
                <a:lnTo>
                  <a:pt x="76521" y="2431"/>
                </a:lnTo>
                <a:lnTo>
                  <a:pt x="76520" y="2431"/>
                </a:lnTo>
                <a:lnTo>
                  <a:pt x="76519" y="2431"/>
                </a:lnTo>
                <a:lnTo>
                  <a:pt x="76516" y="2433"/>
                </a:lnTo>
                <a:lnTo>
                  <a:pt x="76506" y="2441"/>
                </a:lnTo>
                <a:lnTo>
                  <a:pt x="76503" y="2440"/>
                </a:lnTo>
                <a:lnTo>
                  <a:pt x="76499" y="2439"/>
                </a:lnTo>
                <a:lnTo>
                  <a:pt x="76488" y="2432"/>
                </a:lnTo>
                <a:lnTo>
                  <a:pt x="76471" y="2432"/>
                </a:lnTo>
                <a:lnTo>
                  <a:pt x="76468" y="2433"/>
                </a:lnTo>
                <a:lnTo>
                  <a:pt x="76465" y="2433"/>
                </a:lnTo>
                <a:lnTo>
                  <a:pt x="76462" y="2433"/>
                </a:lnTo>
                <a:lnTo>
                  <a:pt x="76462" y="2433"/>
                </a:lnTo>
                <a:lnTo>
                  <a:pt x="76457" y="2432"/>
                </a:lnTo>
                <a:lnTo>
                  <a:pt x="76455" y="2432"/>
                </a:lnTo>
                <a:lnTo>
                  <a:pt x="76450" y="2432"/>
                </a:lnTo>
                <a:lnTo>
                  <a:pt x="76447" y="2433"/>
                </a:lnTo>
                <a:lnTo>
                  <a:pt x="76447" y="2440"/>
                </a:lnTo>
                <a:lnTo>
                  <a:pt x="76447" y="2446"/>
                </a:lnTo>
                <a:lnTo>
                  <a:pt x="76448" y="2448"/>
                </a:lnTo>
                <a:lnTo>
                  <a:pt x="76449" y="2448"/>
                </a:lnTo>
                <a:lnTo>
                  <a:pt x="76449" y="2450"/>
                </a:lnTo>
                <a:lnTo>
                  <a:pt x="76448" y="2460"/>
                </a:lnTo>
                <a:lnTo>
                  <a:pt x="76445" y="2461"/>
                </a:lnTo>
                <a:lnTo>
                  <a:pt x="76441" y="2461"/>
                </a:lnTo>
                <a:lnTo>
                  <a:pt x="76439" y="2461"/>
                </a:lnTo>
                <a:lnTo>
                  <a:pt x="76437" y="2461"/>
                </a:lnTo>
                <a:lnTo>
                  <a:pt x="76435" y="2460"/>
                </a:lnTo>
                <a:lnTo>
                  <a:pt x="76433" y="2458"/>
                </a:lnTo>
                <a:lnTo>
                  <a:pt x="76432" y="2458"/>
                </a:lnTo>
                <a:lnTo>
                  <a:pt x="76430" y="2458"/>
                </a:lnTo>
                <a:lnTo>
                  <a:pt x="76427" y="2454"/>
                </a:lnTo>
                <a:lnTo>
                  <a:pt x="76426" y="2452"/>
                </a:lnTo>
                <a:lnTo>
                  <a:pt x="76424" y="2449"/>
                </a:lnTo>
                <a:lnTo>
                  <a:pt x="76419" y="2446"/>
                </a:lnTo>
                <a:lnTo>
                  <a:pt x="76412" y="2447"/>
                </a:lnTo>
                <a:lnTo>
                  <a:pt x="76403" y="2447"/>
                </a:lnTo>
                <a:lnTo>
                  <a:pt x="76399" y="2447"/>
                </a:lnTo>
                <a:lnTo>
                  <a:pt x="76398" y="2447"/>
                </a:lnTo>
                <a:lnTo>
                  <a:pt x="76396" y="2448"/>
                </a:lnTo>
                <a:lnTo>
                  <a:pt x="76395" y="2448"/>
                </a:lnTo>
                <a:lnTo>
                  <a:pt x="76392" y="2448"/>
                </a:lnTo>
                <a:lnTo>
                  <a:pt x="76389" y="2449"/>
                </a:lnTo>
                <a:lnTo>
                  <a:pt x="76382" y="2459"/>
                </a:lnTo>
                <a:lnTo>
                  <a:pt x="76382" y="2467"/>
                </a:lnTo>
                <a:lnTo>
                  <a:pt x="76382" y="2467"/>
                </a:lnTo>
                <a:lnTo>
                  <a:pt x="76383" y="2469"/>
                </a:lnTo>
                <a:lnTo>
                  <a:pt x="76382" y="2478"/>
                </a:lnTo>
                <a:lnTo>
                  <a:pt x="76379" y="2482"/>
                </a:lnTo>
                <a:lnTo>
                  <a:pt x="76377" y="2485"/>
                </a:lnTo>
                <a:lnTo>
                  <a:pt x="76375" y="2488"/>
                </a:lnTo>
                <a:lnTo>
                  <a:pt x="76375" y="2495"/>
                </a:lnTo>
                <a:lnTo>
                  <a:pt x="76375" y="2497"/>
                </a:lnTo>
                <a:lnTo>
                  <a:pt x="76375" y="2498"/>
                </a:lnTo>
                <a:lnTo>
                  <a:pt x="76375" y="2501"/>
                </a:lnTo>
                <a:lnTo>
                  <a:pt x="76374" y="2505"/>
                </a:lnTo>
                <a:lnTo>
                  <a:pt x="76365" y="2511"/>
                </a:lnTo>
                <a:lnTo>
                  <a:pt x="76363" y="2511"/>
                </a:lnTo>
                <a:lnTo>
                  <a:pt x="76360" y="2512"/>
                </a:lnTo>
                <a:lnTo>
                  <a:pt x="76354" y="2509"/>
                </a:lnTo>
                <a:lnTo>
                  <a:pt x="76352" y="2505"/>
                </a:lnTo>
                <a:lnTo>
                  <a:pt x="76351" y="2504"/>
                </a:lnTo>
                <a:lnTo>
                  <a:pt x="76347" y="2499"/>
                </a:lnTo>
                <a:lnTo>
                  <a:pt x="76335" y="2493"/>
                </a:lnTo>
                <a:lnTo>
                  <a:pt x="76332" y="2490"/>
                </a:lnTo>
                <a:lnTo>
                  <a:pt x="76327" y="2488"/>
                </a:lnTo>
                <a:lnTo>
                  <a:pt x="76324" y="2487"/>
                </a:lnTo>
                <a:lnTo>
                  <a:pt x="76313" y="2479"/>
                </a:lnTo>
                <a:lnTo>
                  <a:pt x="76311" y="2476"/>
                </a:lnTo>
                <a:lnTo>
                  <a:pt x="76310" y="2473"/>
                </a:lnTo>
                <a:lnTo>
                  <a:pt x="76307" y="2472"/>
                </a:lnTo>
                <a:lnTo>
                  <a:pt x="76298" y="2470"/>
                </a:lnTo>
                <a:lnTo>
                  <a:pt x="76292" y="2467"/>
                </a:lnTo>
                <a:lnTo>
                  <a:pt x="76292" y="2467"/>
                </a:lnTo>
                <a:lnTo>
                  <a:pt x="76287" y="2466"/>
                </a:lnTo>
                <a:lnTo>
                  <a:pt x="76284" y="2465"/>
                </a:lnTo>
                <a:lnTo>
                  <a:pt x="76284" y="2463"/>
                </a:lnTo>
                <a:lnTo>
                  <a:pt x="76281" y="2458"/>
                </a:lnTo>
                <a:lnTo>
                  <a:pt x="76277" y="2456"/>
                </a:lnTo>
                <a:lnTo>
                  <a:pt x="76275" y="2455"/>
                </a:lnTo>
                <a:lnTo>
                  <a:pt x="76272" y="2454"/>
                </a:lnTo>
                <a:lnTo>
                  <a:pt x="76270" y="2454"/>
                </a:lnTo>
                <a:lnTo>
                  <a:pt x="76267" y="2452"/>
                </a:lnTo>
                <a:lnTo>
                  <a:pt x="76265" y="2451"/>
                </a:lnTo>
                <a:lnTo>
                  <a:pt x="76262" y="2451"/>
                </a:lnTo>
                <a:lnTo>
                  <a:pt x="76260" y="2453"/>
                </a:lnTo>
                <a:lnTo>
                  <a:pt x="76258" y="2460"/>
                </a:lnTo>
                <a:lnTo>
                  <a:pt x="76257" y="2463"/>
                </a:lnTo>
                <a:lnTo>
                  <a:pt x="76257" y="2465"/>
                </a:lnTo>
                <a:lnTo>
                  <a:pt x="76255" y="2468"/>
                </a:lnTo>
                <a:lnTo>
                  <a:pt x="76255" y="2469"/>
                </a:lnTo>
                <a:lnTo>
                  <a:pt x="76255" y="2470"/>
                </a:lnTo>
                <a:lnTo>
                  <a:pt x="76256" y="2470"/>
                </a:lnTo>
                <a:lnTo>
                  <a:pt x="76257" y="2472"/>
                </a:lnTo>
                <a:lnTo>
                  <a:pt x="76257" y="2474"/>
                </a:lnTo>
                <a:lnTo>
                  <a:pt x="76255" y="2483"/>
                </a:lnTo>
                <a:lnTo>
                  <a:pt x="76251" y="2485"/>
                </a:lnTo>
                <a:lnTo>
                  <a:pt x="76246" y="2485"/>
                </a:lnTo>
                <a:lnTo>
                  <a:pt x="76241" y="2484"/>
                </a:lnTo>
                <a:lnTo>
                  <a:pt x="76239" y="2481"/>
                </a:lnTo>
                <a:lnTo>
                  <a:pt x="76237" y="2475"/>
                </a:lnTo>
                <a:lnTo>
                  <a:pt x="76233" y="2475"/>
                </a:lnTo>
                <a:lnTo>
                  <a:pt x="76230" y="2475"/>
                </a:lnTo>
                <a:lnTo>
                  <a:pt x="76227" y="2478"/>
                </a:lnTo>
                <a:lnTo>
                  <a:pt x="76227" y="2479"/>
                </a:lnTo>
                <a:lnTo>
                  <a:pt x="76225" y="2480"/>
                </a:lnTo>
                <a:lnTo>
                  <a:pt x="76221" y="2483"/>
                </a:lnTo>
                <a:lnTo>
                  <a:pt x="76217" y="2483"/>
                </a:lnTo>
                <a:lnTo>
                  <a:pt x="76216" y="2483"/>
                </a:lnTo>
                <a:lnTo>
                  <a:pt x="76215" y="2483"/>
                </a:lnTo>
                <a:lnTo>
                  <a:pt x="76214" y="2482"/>
                </a:lnTo>
                <a:lnTo>
                  <a:pt x="76207" y="2491"/>
                </a:lnTo>
                <a:lnTo>
                  <a:pt x="76200" y="2497"/>
                </a:lnTo>
                <a:lnTo>
                  <a:pt x="76197" y="2497"/>
                </a:lnTo>
                <a:lnTo>
                  <a:pt x="76195" y="2497"/>
                </a:lnTo>
                <a:lnTo>
                  <a:pt x="76191" y="2495"/>
                </a:lnTo>
                <a:lnTo>
                  <a:pt x="76190" y="2494"/>
                </a:lnTo>
                <a:lnTo>
                  <a:pt x="76188" y="2492"/>
                </a:lnTo>
                <a:lnTo>
                  <a:pt x="76186" y="2488"/>
                </a:lnTo>
                <a:lnTo>
                  <a:pt x="76183" y="2483"/>
                </a:lnTo>
                <a:lnTo>
                  <a:pt x="76178" y="2482"/>
                </a:lnTo>
                <a:lnTo>
                  <a:pt x="76177" y="2481"/>
                </a:lnTo>
                <a:lnTo>
                  <a:pt x="76177" y="2481"/>
                </a:lnTo>
                <a:lnTo>
                  <a:pt x="76176" y="2480"/>
                </a:lnTo>
                <a:lnTo>
                  <a:pt x="76175" y="2480"/>
                </a:lnTo>
                <a:lnTo>
                  <a:pt x="76168" y="2476"/>
                </a:lnTo>
                <a:lnTo>
                  <a:pt x="76164" y="2476"/>
                </a:lnTo>
                <a:lnTo>
                  <a:pt x="76159" y="2476"/>
                </a:lnTo>
                <a:lnTo>
                  <a:pt x="76157" y="2477"/>
                </a:lnTo>
                <a:lnTo>
                  <a:pt x="76155" y="2481"/>
                </a:lnTo>
                <a:lnTo>
                  <a:pt x="76150" y="2484"/>
                </a:lnTo>
                <a:lnTo>
                  <a:pt x="76149" y="2485"/>
                </a:lnTo>
                <a:lnTo>
                  <a:pt x="76147" y="2487"/>
                </a:lnTo>
                <a:lnTo>
                  <a:pt x="76146" y="2494"/>
                </a:lnTo>
                <a:lnTo>
                  <a:pt x="76145" y="2496"/>
                </a:lnTo>
                <a:lnTo>
                  <a:pt x="76144" y="2497"/>
                </a:lnTo>
                <a:lnTo>
                  <a:pt x="76143" y="2499"/>
                </a:lnTo>
                <a:lnTo>
                  <a:pt x="76141" y="2504"/>
                </a:lnTo>
                <a:lnTo>
                  <a:pt x="76141" y="2504"/>
                </a:lnTo>
                <a:lnTo>
                  <a:pt x="76140" y="2505"/>
                </a:lnTo>
                <a:lnTo>
                  <a:pt x="76138" y="2510"/>
                </a:lnTo>
                <a:lnTo>
                  <a:pt x="76135" y="2515"/>
                </a:lnTo>
                <a:lnTo>
                  <a:pt x="76133" y="2515"/>
                </a:lnTo>
                <a:lnTo>
                  <a:pt x="76128" y="2510"/>
                </a:lnTo>
                <a:lnTo>
                  <a:pt x="76124" y="2510"/>
                </a:lnTo>
                <a:lnTo>
                  <a:pt x="76119" y="2510"/>
                </a:lnTo>
                <a:lnTo>
                  <a:pt x="76115" y="2508"/>
                </a:lnTo>
                <a:lnTo>
                  <a:pt x="76115" y="2505"/>
                </a:lnTo>
                <a:lnTo>
                  <a:pt x="76116" y="2503"/>
                </a:lnTo>
                <a:lnTo>
                  <a:pt x="76115" y="2503"/>
                </a:lnTo>
                <a:lnTo>
                  <a:pt x="76110" y="2501"/>
                </a:lnTo>
                <a:lnTo>
                  <a:pt x="76096" y="2500"/>
                </a:lnTo>
                <a:lnTo>
                  <a:pt x="76093" y="2500"/>
                </a:lnTo>
                <a:lnTo>
                  <a:pt x="76091" y="2500"/>
                </a:lnTo>
                <a:lnTo>
                  <a:pt x="76090" y="2502"/>
                </a:lnTo>
                <a:lnTo>
                  <a:pt x="76089" y="2504"/>
                </a:lnTo>
                <a:lnTo>
                  <a:pt x="76087" y="2506"/>
                </a:lnTo>
                <a:lnTo>
                  <a:pt x="76079" y="2507"/>
                </a:lnTo>
                <a:lnTo>
                  <a:pt x="76074" y="2505"/>
                </a:lnTo>
                <a:lnTo>
                  <a:pt x="76074" y="2505"/>
                </a:lnTo>
                <a:lnTo>
                  <a:pt x="76071" y="2503"/>
                </a:lnTo>
                <a:lnTo>
                  <a:pt x="76065" y="2503"/>
                </a:lnTo>
                <a:lnTo>
                  <a:pt x="76061" y="2507"/>
                </a:lnTo>
                <a:lnTo>
                  <a:pt x="76061" y="2511"/>
                </a:lnTo>
                <a:lnTo>
                  <a:pt x="76061" y="2513"/>
                </a:lnTo>
                <a:lnTo>
                  <a:pt x="76061" y="2514"/>
                </a:lnTo>
                <a:lnTo>
                  <a:pt x="76061" y="2519"/>
                </a:lnTo>
                <a:lnTo>
                  <a:pt x="76058" y="2521"/>
                </a:lnTo>
                <a:lnTo>
                  <a:pt x="76052" y="2520"/>
                </a:lnTo>
                <a:lnTo>
                  <a:pt x="76049" y="2520"/>
                </a:lnTo>
                <a:lnTo>
                  <a:pt x="76042" y="2516"/>
                </a:lnTo>
                <a:lnTo>
                  <a:pt x="76034" y="2515"/>
                </a:lnTo>
                <a:lnTo>
                  <a:pt x="76030" y="2517"/>
                </a:lnTo>
                <a:lnTo>
                  <a:pt x="76029" y="2517"/>
                </a:lnTo>
                <a:lnTo>
                  <a:pt x="76028" y="2518"/>
                </a:lnTo>
                <a:lnTo>
                  <a:pt x="76024" y="2521"/>
                </a:lnTo>
                <a:lnTo>
                  <a:pt x="76022" y="2521"/>
                </a:lnTo>
                <a:lnTo>
                  <a:pt x="76016" y="2523"/>
                </a:lnTo>
                <a:lnTo>
                  <a:pt x="76016" y="2523"/>
                </a:lnTo>
                <a:lnTo>
                  <a:pt x="76014" y="2524"/>
                </a:lnTo>
                <a:lnTo>
                  <a:pt x="76009" y="2524"/>
                </a:lnTo>
                <a:lnTo>
                  <a:pt x="76008" y="2524"/>
                </a:lnTo>
                <a:lnTo>
                  <a:pt x="76006" y="2524"/>
                </a:lnTo>
                <a:lnTo>
                  <a:pt x="76004" y="2524"/>
                </a:lnTo>
                <a:lnTo>
                  <a:pt x="76001" y="2525"/>
                </a:lnTo>
                <a:lnTo>
                  <a:pt x="76000" y="2525"/>
                </a:lnTo>
                <a:lnTo>
                  <a:pt x="75999" y="2527"/>
                </a:lnTo>
                <a:lnTo>
                  <a:pt x="75993" y="2531"/>
                </a:lnTo>
                <a:lnTo>
                  <a:pt x="75990" y="2533"/>
                </a:lnTo>
                <a:lnTo>
                  <a:pt x="75985" y="2536"/>
                </a:lnTo>
                <a:lnTo>
                  <a:pt x="75981" y="2538"/>
                </a:lnTo>
                <a:lnTo>
                  <a:pt x="75977" y="2538"/>
                </a:lnTo>
                <a:lnTo>
                  <a:pt x="75976" y="2538"/>
                </a:lnTo>
                <a:lnTo>
                  <a:pt x="75975" y="2538"/>
                </a:lnTo>
                <a:lnTo>
                  <a:pt x="75970" y="2538"/>
                </a:lnTo>
                <a:lnTo>
                  <a:pt x="75965" y="2543"/>
                </a:lnTo>
                <a:lnTo>
                  <a:pt x="75964" y="2545"/>
                </a:lnTo>
                <a:lnTo>
                  <a:pt x="75961" y="2546"/>
                </a:lnTo>
                <a:lnTo>
                  <a:pt x="75957" y="2546"/>
                </a:lnTo>
                <a:lnTo>
                  <a:pt x="75953" y="2545"/>
                </a:lnTo>
                <a:lnTo>
                  <a:pt x="75944" y="2544"/>
                </a:lnTo>
                <a:lnTo>
                  <a:pt x="75942" y="2545"/>
                </a:lnTo>
                <a:lnTo>
                  <a:pt x="75939" y="2546"/>
                </a:lnTo>
                <a:lnTo>
                  <a:pt x="75932" y="2548"/>
                </a:lnTo>
                <a:lnTo>
                  <a:pt x="75930" y="2548"/>
                </a:lnTo>
                <a:lnTo>
                  <a:pt x="75927" y="2548"/>
                </a:lnTo>
                <a:lnTo>
                  <a:pt x="75898" y="2553"/>
                </a:lnTo>
                <a:lnTo>
                  <a:pt x="75893" y="2555"/>
                </a:lnTo>
                <a:lnTo>
                  <a:pt x="75892" y="2555"/>
                </a:lnTo>
                <a:lnTo>
                  <a:pt x="75889" y="2556"/>
                </a:lnTo>
                <a:lnTo>
                  <a:pt x="75874" y="2561"/>
                </a:lnTo>
                <a:lnTo>
                  <a:pt x="75874" y="2561"/>
                </a:lnTo>
                <a:lnTo>
                  <a:pt x="75866" y="2561"/>
                </a:lnTo>
                <a:lnTo>
                  <a:pt x="75865" y="2561"/>
                </a:lnTo>
                <a:lnTo>
                  <a:pt x="75864" y="2560"/>
                </a:lnTo>
                <a:lnTo>
                  <a:pt x="75850" y="2557"/>
                </a:lnTo>
                <a:lnTo>
                  <a:pt x="75847" y="2558"/>
                </a:lnTo>
                <a:lnTo>
                  <a:pt x="75844" y="2560"/>
                </a:lnTo>
                <a:lnTo>
                  <a:pt x="75841" y="2561"/>
                </a:lnTo>
                <a:lnTo>
                  <a:pt x="75836" y="2562"/>
                </a:lnTo>
                <a:lnTo>
                  <a:pt x="75829" y="2562"/>
                </a:lnTo>
                <a:lnTo>
                  <a:pt x="75822" y="2561"/>
                </a:lnTo>
                <a:lnTo>
                  <a:pt x="75821" y="2560"/>
                </a:lnTo>
                <a:lnTo>
                  <a:pt x="75818" y="2559"/>
                </a:lnTo>
                <a:lnTo>
                  <a:pt x="75811" y="2555"/>
                </a:lnTo>
                <a:lnTo>
                  <a:pt x="75809" y="2554"/>
                </a:lnTo>
                <a:lnTo>
                  <a:pt x="75806" y="2552"/>
                </a:lnTo>
                <a:lnTo>
                  <a:pt x="75802" y="2552"/>
                </a:lnTo>
                <a:lnTo>
                  <a:pt x="75797" y="2550"/>
                </a:lnTo>
                <a:lnTo>
                  <a:pt x="75796" y="2550"/>
                </a:lnTo>
                <a:lnTo>
                  <a:pt x="75792" y="2550"/>
                </a:lnTo>
                <a:lnTo>
                  <a:pt x="75790" y="2550"/>
                </a:lnTo>
                <a:lnTo>
                  <a:pt x="75786" y="2550"/>
                </a:lnTo>
                <a:lnTo>
                  <a:pt x="75783" y="2551"/>
                </a:lnTo>
                <a:lnTo>
                  <a:pt x="75780" y="2554"/>
                </a:lnTo>
                <a:lnTo>
                  <a:pt x="75778" y="2556"/>
                </a:lnTo>
                <a:lnTo>
                  <a:pt x="75776" y="2560"/>
                </a:lnTo>
                <a:lnTo>
                  <a:pt x="75772" y="2560"/>
                </a:lnTo>
                <a:lnTo>
                  <a:pt x="75767" y="2558"/>
                </a:lnTo>
                <a:lnTo>
                  <a:pt x="75766" y="2557"/>
                </a:lnTo>
                <a:lnTo>
                  <a:pt x="75758" y="2554"/>
                </a:lnTo>
                <a:lnTo>
                  <a:pt x="75755" y="2555"/>
                </a:lnTo>
                <a:lnTo>
                  <a:pt x="75754" y="2556"/>
                </a:lnTo>
                <a:lnTo>
                  <a:pt x="75749" y="2559"/>
                </a:lnTo>
                <a:lnTo>
                  <a:pt x="75743" y="2556"/>
                </a:lnTo>
                <a:lnTo>
                  <a:pt x="75741" y="2554"/>
                </a:lnTo>
                <a:lnTo>
                  <a:pt x="75741" y="2551"/>
                </a:lnTo>
                <a:lnTo>
                  <a:pt x="75741" y="2551"/>
                </a:lnTo>
                <a:lnTo>
                  <a:pt x="75741" y="2549"/>
                </a:lnTo>
                <a:lnTo>
                  <a:pt x="75742" y="2549"/>
                </a:lnTo>
                <a:lnTo>
                  <a:pt x="75743" y="2545"/>
                </a:lnTo>
                <a:lnTo>
                  <a:pt x="75741" y="2541"/>
                </a:lnTo>
                <a:lnTo>
                  <a:pt x="75740" y="2541"/>
                </a:lnTo>
                <a:lnTo>
                  <a:pt x="75737" y="2541"/>
                </a:lnTo>
                <a:lnTo>
                  <a:pt x="75735" y="2541"/>
                </a:lnTo>
                <a:lnTo>
                  <a:pt x="75735" y="2541"/>
                </a:lnTo>
                <a:lnTo>
                  <a:pt x="75732" y="2538"/>
                </a:lnTo>
                <a:lnTo>
                  <a:pt x="75728" y="2538"/>
                </a:lnTo>
                <a:lnTo>
                  <a:pt x="75722" y="2540"/>
                </a:lnTo>
                <a:lnTo>
                  <a:pt x="75722" y="2542"/>
                </a:lnTo>
                <a:lnTo>
                  <a:pt x="75719" y="2542"/>
                </a:lnTo>
                <a:lnTo>
                  <a:pt x="75715" y="2545"/>
                </a:lnTo>
                <a:lnTo>
                  <a:pt x="75712" y="2548"/>
                </a:lnTo>
                <a:lnTo>
                  <a:pt x="75708" y="2553"/>
                </a:lnTo>
                <a:lnTo>
                  <a:pt x="75709" y="2560"/>
                </a:lnTo>
                <a:lnTo>
                  <a:pt x="75710" y="2565"/>
                </a:lnTo>
                <a:lnTo>
                  <a:pt x="75712" y="2569"/>
                </a:lnTo>
                <a:lnTo>
                  <a:pt x="75713" y="2570"/>
                </a:lnTo>
                <a:lnTo>
                  <a:pt x="75719" y="2575"/>
                </a:lnTo>
                <a:lnTo>
                  <a:pt x="75708" y="2583"/>
                </a:lnTo>
                <a:lnTo>
                  <a:pt x="75699" y="2580"/>
                </a:lnTo>
                <a:lnTo>
                  <a:pt x="75697" y="2577"/>
                </a:lnTo>
                <a:lnTo>
                  <a:pt x="75691" y="2571"/>
                </a:lnTo>
                <a:lnTo>
                  <a:pt x="75690" y="2571"/>
                </a:lnTo>
                <a:lnTo>
                  <a:pt x="75685" y="2564"/>
                </a:lnTo>
                <a:lnTo>
                  <a:pt x="75683" y="2561"/>
                </a:lnTo>
                <a:lnTo>
                  <a:pt x="75684" y="2558"/>
                </a:lnTo>
                <a:lnTo>
                  <a:pt x="75686" y="2555"/>
                </a:lnTo>
                <a:lnTo>
                  <a:pt x="75688" y="2553"/>
                </a:lnTo>
                <a:lnTo>
                  <a:pt x="75686" y="2547"/>
                </a:lnTo>
                <a:lnTo>
                  <a:pt x="75684" y="2545"/>
                </a:lnTo>
                <a:lnTo>
                  <a:pt x="75679" y="2541"/>
                </a:lnTo>
                <a:lnTo>
                  <a:pt x="75674" y="2539"/>
                </a:lnTo>
                <a:lnTo>
                  <a:pt x="75670" y="2537"/>
                </a:lnTo>
                <a:lnTo>
                  <a:pt x="75666" y="2538"/>
                </a:lnTo>
                <a:lnTo>
                  <a:pt x="75666" y="2538"/>
                </a:lnTo>
                <a:lnTo>
                  <a:pt x="75655" y="2539"/>
                </a:lnTo>
                <a:lnTo>
                  <a:pt x="75651" y="2536"/>
                </a:lnTo>
                <a:lnTo>
                  <a:pt x="75650" y="2536"/>
                </a:lnTo>
                <a:lnTo>
                  <a:pt x="75642" y="2533"/>
                </a:lnTo>
                <a:lnTo>
                  <a:pt x="75624" y="2532"/>
                </a:lnTo>
                <a:lnTo>
                  <a:pt x="75620" y="2535"/>
                </a:lnTo>
                <a:lnTo>
                  <a:pt x="75618" y="2536"/>
                </a:lnTo>
                <a:lnTo>
                  <a:pt x="75615" y="2537"/>
                </a:lnTo>
                <a:lnTo>
                  <a:pt x="75612" y="2540"/>
                </a:lnTo>
                <a:lnTo>
                  <a:pt x="75607" y="2542"/>
                </a:lnTo>
                <a:lnTo>
                  <a:pt x="75603" y="2542"/>
                </a:lnTo>
                <a:lnTo>
                  <a:pt x="75599" y="2542"/>
                </a:lnTo>
                <a:lnTo>
                  <a:pt x="75595" y="2541"/>
                </a:lnTo>
                <a:lnTo>
                  <a:pt x="75595" y="2541"/>
                </a:lnTo>
                <a:lnTo>
                  <a:pt x="75592" y="2541"/>
                </a:lnTo>
                <a:lnTo>
                  <a:pt x="75589" y="2537"/>
                </a:lnTo>
                <a:lnTo>
                  <a:pt x="75591" y="2536"/>
                </a:lnTo>
                <a:lnTo>
                  <a:pt x="75592" y="2534"/>
                </a:lnTo>
                <a:lnTo>
                  <a:pt x="75593" y="2533"/>
                </a:lnTo>
                <a:lnTo>
                  <a:pt x="75594" y="2531"/>
                </a:lnTo>
                <a:lnTo>
                  <a:pt x="75594" y="2529"/>
                </a:lnTo>
                <a:lnTo>
                  <a:pt x="75593" y="2527"/>
                </a:lnTo>
                <a:lnTo>
                  <a:pt x="75584" y="2527"/>
                </a:lnTo>
                <a:lnTo>
                  <a:pt x="75583" y="2526"/>
                </a:lnTo>
                <a:lnTo>
                  <a:pt x="75582" y="2526"/>
                </a:lnTo>
                <a:lnTo>
                  <a:pt x="75572" y="2527"/>
                </a:lnTo>
                <a:lnTo>
                  <a:pt x="75570" y="2527"/>
                </a:lnTo>
                <a:lnTo>
                  <a:pt x="75566" y="2529"/>
                </a:lnTo>
                <a:lnTo>
                  <a:pt x="75563" y="2533"/>
                </a:lnTo>
                <a:lnTo>
                  <a:pt x="75562" y="2539"/>
                </a:lnTo>
                <a:lnTo>
                  <a:pt x="75561" y="2540"/>
                </a:lnTo>
                <a:lnTo>
                  <a:pt x="75561" y="2542"/>
                </a:lnTo>
                <a:lnTo>
                  <a:pt x="75557" y="2547"/>
                </a:lnTo>
                <a:lnTo>
                  <a:pt x="75553" y="2548"/>
                </a:lnTo>
                <a:lnTo>
                  <a:pt x="75552" y="2548"/>
                </a:lnTo>
                <a:lnTo>
                  <a:pt x="75549" y="2549"/>
                </a:lnTo>
                <a:lnTo>
                  <a:pt x="75548" y="2549"/>
                </a:lnTo>
                <a:lnTo>
                  <a:pt x="75545" y="2552"/>
                </a:lnTo>
                <a:lnTo>
                  <a:pt x="75537" y="2556"/>
                </a:lnTo>
                <a:lnTo>
                  <a:pt x="75534" y="2553"/>
                </a:lnTo>
                <a:lnTo>
                  <a:pt x="75534" y="2550"/>
                </a:lnTo>
                <a:lnTo>
                  <a:pt x="75534" y="2549"/>
                </a:lnTo>
                <a:lnTo>
                  <a:pt x="75534" y="2547"/>
                </a:lnTo>
                <a:lnTo>
                  <a:pt x="75531" y="2543"/>
                </a:lnTo>
                <a:lnTo>
                  <a:pt x="75531" y="2543"/>
                </a:lnTo>
                <a:lnTo>
                  <a:pt x="75530" y="2543"/>
                </a:lnTo>
                <a:lnTo>
                  <a:pt x="75529" y="2540"/>
                </a:lnTo>
                <a:lnTo>
                  <a:pt x="75528" y="2534"/>
                </a:lnTo>
                <a:lnTo>
                  <a:pt x="75526" y="2532"/>
                </a:lnTo>
                <a:lnTo>
                  <a:pt x="75524" y="2530"/>
                </a:lnTo>
                <a:lnTo>
                  <a:pt x="75515" y="2525"/>
                </a:lnTo>
                <a:lnTo>
                  <a:pt x="75511" y="2524"/>
                </a:lnTo>
                <a:lnTo>
                  <a:pt x="75509" y="2524"/>
                </a:lnTo>
                <a:lnTo>
                  <a:pt x="75506" y="2523"/>
                </a:lnTo>
                <a:lnTo>
                  <a:pt x="75501" y="2522"/>
                </a:lnTo>
                <a:lnTo>
                  <a:pt x="75500" y="2522"/>
                </a:lnTo>
                <a:lnTo>
                  <a:pt x="75499" y="2522"/>
                </a:lnTo>
                <a:lnTo>
                  <a:pt x="75496" y="2521"/>
                </a:lnTo>
                <a:lnTo>
                  <a:pt x="75490" y="2523"/>
                </a:lnTo>
                <a:lnTo>
                  <a:pt x="75489" y="2526"/>
                </a:lnTo>
                <a:lnTo>
                  <a:pt x="75488" y="2526"/>
                </a:lnTo>
                <a:lnTo>
                  <a:pt x="75488" y="2526"/>
                </a:lnTo>
                <a:lnTo>
                  <a:pt x="75486" y="2526"/>
                </a:lnTo>
                <a:lnTo>
                  <a:pt x="75483" y="2528"/>
                </a:lnTo>
                <a:lnTo>
                  <a:pt x="75482" y="2530"/>
                </a:lnTo>
                <a:lnTo>
                  <a:pt x="75481" y="2533"/>
                </a:lnTo>
                <a:lnTo>
                  <a:pt x="75478" y="2539"/>
                </a:lnTo>
                <a:lnTo>
                  <a:pt x="75477" y="2540"/>
                </a:lnTo>
                <a:lnTo>
                  <a:pt x="75474" y="2543"/>
                </a:lnTo>
                <a:lnTo>
                  <a:pt x="75471" y="2545"/>
                </a:lnTo>
                <a:lnTo>
                  <a:pt x="75469" y="2545"/>
                </a:lnTo>
                <a:lnTo>
                  <a:pt x="75468" y="2544"/>
                </a:lnTo>
                <a:lnTo>
                  <a:pt x="75462" y="2544"/>
                </a:lnTo>
                <a:lnTo>
                  <a:pt x="75458" y="2542"/>
                </a:lnTo>
                <a:lnTo>
                  <a:pt x="75458" y="2542"/>
                </a:lnTo>
                <a:lnTo>
                  <a:pt x="75457" y="2541"/>
                </a:lnTo>
                <a:lnTo>
                  <a:pt x="75453" y="2539"/>
                </a:lnTo>
                <a:lnTo>
                  <a:pt x="75449" y="2538"/>
                </a:lnTo>
                <a:lnTo>
                  <a:pt x="75449" y="2537"/>
                </a:lnTo>
                <a:lnTo>
                  <a:pt x="75444" y="2537"/>
                </a:lnTo>
                <a:lnTo>
                  <a:pt x="75441" y="2541"/>
                </a:lnTo>
                <a:lnTo>
                  <a:pt x="75440" y="2545"/>
                </a:lnTo>
                <a:lnTo>
                  <a:pt x="75439" y="2549"/>
                </a:lnTo>
                <a:lnTo>
                  <a:pt x="75438" y="2551"/>
                </a:lnTo>
                <a:lnTo>
                  <a:pt x="75438" y="2554"/>
                </a:lnTo>
                <a:lnTo>
                  <a:pt x="75436" y="2560"/>
                </a:lnTo>
                <a:lnTo>
                  <a:pt x="75434" y="2561"/>
                </a:lnTo>
                <a:lnTo>
                  <a:pt x="75430" y="2564"/>
                </a:lnTo>
                <a:lnTo>
                  <a:pt x="75428" y="2563"/>
                </a:lnTo>
                <a:lnTo>
                  <a:pt x="75424" y="2562"/>
                </a:lnTo>
                <a:lnTo>
                  <a:pt x="75423" y="2561"/>
                </a:lnTo>
                <a:lnTo>
                  <a:pt x="75418" y="2557"/>
                </a:lnTo>
                <a:lnTo>
                  <a:pt x="75410" y="2556"/>
                </a:lnTo>
                <a:lnTo>
                  <a:pt x="75409" y="2554"/>
                </a:lnTo>
                <a:lnTo>
                  <a:pt x="75409" y="2552"/>
                </a:lnTo>
                <a:lnTo>
                  <a:pt x="75408" y="2548"/>
                </a:lnTo>
                <a:lnTo>
                  <a:pt x="75401" y="2550"/>
                </a:lnTo>
                <a:lnTo>
                  <a:pt x="75394" y="2552"/>
                </a:lnTo>
                <a:lnTo>
                  <a:pt x="75390" y="2554"/>
                </a:lnTo>
                <a:lnTo>
                  <a:pt x="75387" y="2558"/>
                </a:lnTo>
                <a:lnTo>
                  <a:pt x="75387" y="2558"/>
                </a:lnTo>
                <a:lnTo>
                  <a:pt x="75387" y="2562"/>
                </a:lnTo>
                <a:lnTo>
                  <a:pt x="75382" y="2564"/>
                </a:lnTo>
                <a:lnTo>
                  <a:pt x="75379" y="2564"/>
                </a:lnTo>
                <a:lnTo>
                  <a:pt x="75376" y="2564"/>
                </a:lnTo>
                <a:lnTo>
                  <a:pt x="75370" y="2563"/>
                </a:lnTo>
                <a:lnTo>
                  <a:pt x="75367" y="2557"/>
                </a:lnTo>
                <a:lnTo>
                  <a:pt x="75367" y="2556"/>
                </a:lnTo>
                <a:lnTo>
                  <a:pt x="75368" y="2554"/>
                </a:lnTo>
                <a:lnTo>
                  <a:pt x="75368" y="2554"/>
                </a:lnTo>
                <a:lnTo>
                  <a:pt x="75370" y="2547"/>
                </a:lnTo>
                <a:lnTo>
                  <a:pt x="75370" y="2543"/>
                </a:lnTo>
                <a:lnTo>
                  <a:pt x="75367" y="2537"/>
                </a:lnTo>
                <a:lnTo>
                  <a:pt x="75363" y="2532"/>
                </a:lnTo>
                <a:lnTo>
                  <a:pt x="75356" y="2520"/>
                </a:lnTo>
                <a:lnTo>
                  <a:pt x="75353" y="2520"/>
                </a:lnTo>
                <a:lnTo>
                  <a:pt x="75351" y="2520"/>
                </a:lnTo>
                <a:lnTo>
                  <a:pt x="75340" y="2538"/>
                </a:lnTo>
                <a:lnTo>
                  <a:pt x="75339" y="2541"/>
                </a:lnTo>
                <a:lnTo>
                  <a:pt x="75338" y="2542"/>
                </a:lnTo>
                <a:lnTo>
                  <a:pt x="75337" y="2543"/>
                </a:lnTo>
                <a:lnTo>
                  <a:pt x="75328" y="2550"/>
                </a:lnTo>
                <a:lnTo>
                  <a:pt x="75328" y="2551"/>
                </a:lnTo>
                <a:lnTo>
                  <a:pt x="75327" y="2551"/>
                </a:lnTo>
                <a:lnTo>
                  <a:pt x="75322" y="2551"/>
                </a:lnTo>
                <a:lnTo>
                  <a:pt x="75320" y="2551"/>
                </a:lnTo>
                <a:lnTo>
                  <a:pt x="75318" y="2551"/>
                </a:lnTo>
                <a:lnTo>
                  <a:pt x="75316" y="2551"/>
                </a:lnTo>
                <a:lnTo>
                  <a:pt x="75316" y="2552"/>
                </a:lnTo>
                <a:lnTo>
                  <a:pt x="75312" y="2559"/>
                </a:lnTo>
                <a:lnTo>
                  <a:pt x="75314" y="2562"/>
                </a:lnTo>
                <a:lnTo>
                  <a:pt x="75314" y="2564"/>
                </a:lnTo>
                <a:lnTo>
                  <a:pt x="75313" y="2569"/>
                </a:lnTo>
                <a:lnTo>
                  <a:pt x="75311" y="2574"/>
                </a:lnTo>
                <a:lnTo>
                  <a:pt x="75304" y="2582"/>
                </a:lnTo>
                <a:lnTo>
                  <a:pt x="75298" y="2582"/>
                </a:lnTo>
                <a:lnTo>
                  <a:pt x="75295" y="2581"/>
                </a:lnTo>
                <a:lnTo>
                  <a:pt x="75290" y="2580"/>
                </a:lnTo>
                <a:lnTo>
                  <a:pt x="75289" y="2580"/>
                </a:lnTo>
                <a:lnTo>
                  <a:pt x="75285" y="2578"/>
                </a:lnTo>
                <a:lnTo>
                  <a:pt x="75280" y="2576"/>
                </a:lnTo>
                <a:lnTo>
                  <a:pt x="75276" y="2576"/>
                </a:lnTo>
                <a:lnTo>
                  <a:pt x="75275" y="2577"/>
                </a:lnTo>
                <a:lnTo>
                  <a:pt x="75273" y="2580"/>
                </a:lnTo>
                <a:lnTo>
                  <a:pt x="75272" y="2580"/>
                </a:lnTo>
                <a:lnTo>
                  <a:pt x="75266" y="2586"/>
                </a:lnTo>
                <a:lnTo>
                  <a:pt x="75263" y="2586"/>
                </a:lnTo>
                <a:lnTo>
                  <a:pt x="75260" y="2586"/>
                </a:lnTo>
                <a:lnTo>
                  <a:pt x="75254" y="2582"/>
                </a:lnTo>
                <a:lnTo>
                  <a:pt x="75254" y="2578"/>
                </a:lnTo>
                <a:lnTo>
                  <a:pt x="75254" y="2574"/>
                </a:lnTo>
                <a:lnTo>
                  <a:pt x="75256" y="2573"/>
                </a:lnTo>
                <a:lnTo>
                  <a:pt x="75256" y="2570"/>
                </a:lnTo>
                <a:lnTo>
                  <a:pt x="75262" y="2565"/>
                </a:lnTo>
                <a:lnTo>
                  <a:pt x="75266" y="2557"/>
                </a:lnTo>
                <a:lnTo>
                  <a:pt x="75267" y="2555"/>
                </a:lnTo>
                <a:lnTo>
                  <a:pt x="75269" y="2554"/>
                </a:lnTo>
                <a:lnTo>
                  <a:pt x="75266" y="2548"/>
                </a:lnTo>
                <a:lnTo>
                  <a:pt x="75255" y="2542"/>
                </a:lnTo>
                <a:lnTo>
                  <a:pt x="75248" y="2542"/>
                </a:lnTo>
                <a:lnTo>
                  <a:pt x="75243" y="2542"/>
                </a:lnTo>
                <a:lnTo>
                  <a:pt x="75241" y="2543"/>
                </a:lnTo>
                <a:lnTo>
                  <a:pt x="75236" y="2546"/>
                </a:lnTo>
                <a:lnTo>
                  <a:pt x="75228" y="2549"/>
                </a:lnTo>
                <a:lnTo>
                  <a:pt x="75225" y="2553"/>
                </a:lnTo>
                <a:lnTo>
                  <a:pt x="75224" y="2555"/>
                </a:lnTo>
                <a:lnTo>
                  <a:pt x="75224" y="2555"/>
                </a:lnTo>
                <a:lnTo>
                  <a:pt x="75223" y="2556"/>
                </a:lnTo>
                <a:lnTo>
                  <a:pt x="75222" y="2556"/>
                </a:lnTo>
                <a:lnTo>
                  <a:pt x="75216" y="2556"/>
                </a:lnTo>
                <a:lnTo>
                  <a:pt x="75215" y="2559"/>
                </a:lnTo>
                <a:lnTo>
                  <a:pt x="75214" y="2563"/>
                </a:lnTo>
                <a:lnTo>
                  <a:pt x="75214" y="2563"/>
                </a:lnTo>
                <a:lnTo>
                  <a:pt x="75211" y="2568"/>
                </a:lnTo>
                <a:lnTo>
                  <a:pt x="75210" y="2571"/>
                </a:lnTo>
                <a:lnTo>
                  <a:pt x="75207" y="2573"/>
                </a:lnTo>
                <a:lnTo>
                  <a:pt x="75205" y="2574"/>
                </a:lnTo>
                <a:lnTo>
                  <a:pt x="75203" y="2578"/>
                </a:lnTo>
                <a:lnTo>
                  <a:pt x="75203" y="2579"/>
                </a:lnTo>
                <a:lnTo>
                  <a:pt x="75200" y="2584"/>
                </a:lnTo>
                <a:lnTo>
                  <a:pt x="75195" y="2590"/>
                </a:lnTo>
                <a:lnTo>
                  <a:pt x="75193" y="2591"/>
                </a:lnTo>
                <a:lnTo>
                  <a:pt x="75191" y="2593"/>
                </a:lnTo>
                <a:lnTo>
                  <a:pt x="75187" y="2602"/>
                </a:lnTo>
                <a:lnTo>
                  <a:pt x="75191" y="2606"/>
                </a:lnTo>
                <a:lnTo>
                  <a:pt x="75191" y="2606"/>
                </a:lnTo>
                <a:lnTo>
                  <a:pt x="75192" y="2612"/>
                </a:lnTo>
                <a:lnTo>
                  <a:pt x="75190" y="2614"/>
                </a:lnTo>
                <a:lnTo>
                  <a:pt x="75189" y="2619"/>
                </a:lnTo>
                <a:lnTo>
                  <a:pt x="75186" y="2623"/>
                </a:lnTo>
                <a:lnTo>
                  <a:pt x="75185" y="2623"/>
                </a:lnTo>
                <a:lnTo>
                  <a:pt x="75183" y="2622"/>
                </a:lnTo>
                <a:lnTo>
                  <a:pt x="75173" y="2619"/>
                </a:lnTo>
                <a:lnTo>
                  <a:pt x="75153" y="2615"/>
                </a:lnTo>
                <a:lnTo>
                  <a:pt x="75151" y="2615"/>
                </a:lnTo>
                <a:lnTo>
                  <a:pt x="75147" y="2616"/>
                </a:lnTo>
                <a:lnTo>
                  <a:pt x="75147" y="2616"/>
                </a:lnTo>
                <a:lnTo>
                  <a:pt x="75143" y="2617"/>
                </a:lnTo>
                <a:lnTo>
                  <a:pt x="75142" y="2618"/>
                </a:lnTo>
                <a:lnTo>
                  <a:pt x="75142" y="2617"/>
                </a:lnTo>
                <a:lnTo>
                  <a:pt x="75141" y="2615"/>
                </a:lnTo>
                <a:lnTo>
                  <a:pt x="75137" y="2611"/>
                </a:lnTo>
                <a:lnTo>
                  <a:pt x="75135" y="2608"/>
                </a:lnTo>
                <a:lnTo>
                  <a:pt x="75133" y="2604"/>
                </a:lnTo>
                <a:lnTo>
                  <a:pt x="75132" y="2604"/>
                </a:lnTo>
                <a:lnTo>
                  <a:pt x="75130" y="2597"/>
                </a:lnTo>
                <a:lnTo>
                  <a:pt x="75130" y="2596"/>
                </a:lnTo>
                <a:lnTo>
                  <a:pt x="75128" y="2592"/>
                </a:lnTo>
                <a:lnTo>
                  <a:pt x="75122" y="2588"/>
                </a:lnTo>
                <a:lnTo>
                  <a:pt x="75115" y="2580"/>
                </a:lnTo>
                <a:lnTo>
                  <a:pt x="75111" y="2577"/>
                </a:lnTo>
                <a:lnTo>
                  <a:pt x="75108" y="2578"/>
                </a:lnTo>
                <a:lnTo>
                  <a:pt x="75104" y="2582"/>
                </a:lnTo>
                <a:lnTo>
                  <a:pt x="75104" y="2582"/>
                </a:lnTo>
                <a:lnTo>
                  <a:pt x="75098" y="2586"/>
                </a:lnTo>
                <a:lnTo>
                  <a:pt x="75091" y="2586"/>
                </a:lnTo>
                <a:lnTo>
                  <a:pt x="75088" y="2585"/>
                </a:lnTo>
                <a:lnTo>
                  <a:pt x="75086" y="2584"/>
                </a:lnTo>
                <a:lnTo>
                  <a:pt x="75084" y="2573"/>
                </a:lnTo>
                <a:lnTo>
                  <a:pt x="75084" y="2572"/>
                </a:lnTo>
                <a:lnTo>
                  <a:pt x="75084" y="2571"/>
                </a:lnTo>
                <a:lnTo>
                  <a:pt x="75084" y="2564"/>
                </a:lnTo>
                <a:lnTo>
                  <a:pt x="75082" y="2560"/>
                </a:lnTo>
                <a:lnTo>
                  <a:pt x="75079" y="2558"/>
                </a:lnTo>
                <a:lnTo>
                  <a:pt x="75075" y="2556"/>
                </a:lnTo>
                <a:lnTo>
                  <a:pt x="75072" y="2551"/>
                </a:lnTo>
                <a:lnTo>
                  <a:pt x="75071" y="2548"/>
                </a:lnTo>
                <a:lnTo>
                  <a:pt x="75073" y="2548"/>
                </a:lnTo>
                <a:lnTo>
                  <a:pt x="75074" y="2547"/>
                </a:lnTo>
                <a:lnTo>
                  <a:pt x="75075" y="2545"/>
                </a:lnTo>
                <a:lnTo>
                  <a:pt x="75076" y="2543"/>
                </a:lnTo>
                <a:lnTo>
                  <a:pt x="75080" y="2538"/>
                </a:lnTo>
                <a:lnTo>
                  <a:pt x="75084" y="2536"/>
                </a:lnTo>
                <a:lnTo>
                  <a:pt x="75084" y="2536"/>
                </a:lnTo>
                <a:lnTo>
                  <a:pt x="75089" y="2535"/>
                </a:lnTo>
                <a:lnTo>
                  <a:pt x="75089" y="2526"/>
                </a:lnTo>
                <a:lnTo>
                  <a:pt x="75087" y="2519"/>
                </a:lnTo>
                <a:lnTo>
                  <a:pt x="75086" y="2517"/>
                </a:lnTo>
                <a:lnTo>
                  <a:pt x="75079" y="2515"/>
                </a:lnTo>
                <a:lnTo>
                  <a:pt x="75074" y="2513"/>
                </a:lnTo>
                <a:lnTo>
                  <a:pt x="75070" y="2513"/>
                </a:lnTo>
                <a:lnTo>
                  <a:pt x="75069" y="2513"/>
                </a:lnTo>
                <a:lnTo>
                  <a:pt x="75067" y="2513"/>
                </a:lnTo>
                <a:lnTo>
                  <a:pt x="75060" y="2513"/>
                </a:lnTo>
                <a:lnTo>
                  <a:pt x="75056" y="2513"/>
                </a:lnTo>
                <a:lnTo>
                  <a:pt x="75051" y="2511"/>
                </a:lnTo>
                <a:lnTo>
                  <a:pt x="75050" y="2511"/>
                </a:lnTo>
                <a:lnTo>
                  <a:pt x="75047" y="2508"/>
                </a:lnTo>
                <a:lnTo>
                  <a:pt x="75043" y="2508"/>
                </a:lnTo>
                <a:lnTo>
                  <a:pt x="75037" y="2509"/>
                </a:lnTo>
                <a:lnTo>
                  <a:pt x="75036" y="2509"/>
                </a:lnTo>
                <a:lnTo>
                  <a:pt x="75033" y="2511"/>
                </a:lnTo>
                <a:lnTo>
                  <a:pt x="75029" y="2513"/>
                </a:lnTo>
                <a:lnTo>
                  <a:pt x="75029" y="2517"/>
                </a:lnTo>
                <a:lnTo>
                  <a:pt x="75029" y="2524"/>
                </a:lnTo>
                <a:lnTo>
                  <a:pt x="75030" y="2524"/>
                </a:lnTo>
                <a:lnTo>
                  <a:pt x="75030" y="2526"/>
                </a:lnTo>
                <a:lnTo>
                  <a:pt x="75029" y="2529"/>
                </a:lnTo>
                <a:lnTo>
                  <a:pt x="75028" y="2530"/>
                </a:lnTo>
                <a:lnTo>
                  <a:pt x="75028" y="2531"/>
                </a:lnTo>
                <a:lnTo>
                  <a:pt x="75028" y="2533"/>
                </a:lnTo>
                <a:lnTo>
                  <a:pt x="75028" y="2535"/>
                </a:lnTo>
                <a:lnTo>
                  <a:pt x="75019" y="2538"/>
                </a:lnTo>
                <a:lnTo>
                  <a:pt x="75015" y="2536"/>
                </a:lnTo>
                <a:lnTo>
                  <a:pt x="75013" y="2533"/>
                </a:lnTo>
                <a:lnTo>
                  <a:pt x="75012" y="2531"/>
                </a:lnTo>
                <a:lnTo>
                  <a:pt x="75012" y="2523"/>
                </a:lnTo>
                <a:lnTo>
                  <a:pt x="75011" y="2523"/>
                </a:lnTo>
                <a:lnTo>
                  <a:pt x="75008" y="2523"/>
                </a:lnTo>
                <a:lnTo>
                  <a:pt x="75004" y="2528"/>
                </a:lnTo>
                <a:lnTo>
                  <a:pt x="75002" y="2530"/>
                </a:lnTo>
                <a:lnTo>
                  <a:pt x="74994" y="2534"/>
                </a:lnTo>
                <a:lnTo>
                  <a:pt x="74992" y="2534"/>
                </a:lnTo>
                <a:lnTo>
                  <a:pt x="74988" y="2533"/>
                </a:lnTo>
                <a:lnTo>
                  <a:pt x="74988" y="2533"/>
                </a:lnTo>
                <a:lnTo>
                  <a:pt x="74985" y="2532"/>
                </a:lnTo>
                <a:lnTo>
                  <a:pt x="74979" y="2531"/>
                </a:lnTo>
                <a:lnTo>
                  <a:pt x="74975" y="2531"/>
                </a:lnTo>
                <a:lnTo>
                  <a:pt x="74971" y="2531"/>
                </a:lnTo>
                <a:lnTo>
                  <a:pt x="74963" y="2532"/>
                </a:lnTo>
                <a:lnTo>
                  <a:pt x="74959" y="2532"/>
                </a:lnTo>
                <a:lnTo>
                  <a:pt x="74956" y="2532"/>
                </a:lnTo>
                <a:lnTo>
                  <a:pt x="74952" y="2534"/>
                </a:lnTo>
                <a:lnTo>
                  <a:pt x="74951" y="2538"/>
                </a:lnTo>
                <a:lnTo>
                  <a:pt x="74951" y="2540"/>
                </a:lnTo>
                <a:lnTo>
                  <a:pt x="74953" y="2542"/>
                </a:lnTo>
                <a:lnTo>
                  <a:pt x="74954" y="2543"/>
                </a:lnTo>
                <a:lnTo>
                  <a:pt x="74955" y="2543"/>
                </a:lnTo>
                <a:lnTo>
                  <a:pt x="74958" y="2546"/>
                </a:lnTo>
                <a:lnTo>
                  <a:pt x="74963" y="2547"/>
                </a:lnTo>
                <a:lnTo>
                  <a:pt x="74963" y="2547"/>
                </a:lnTo>
                <a:lnTo>
                  <a:pt x="74965" y="2548"/>
                </a:lnTo>
                <a:lnTo>
                  <a:pt x="74968" y="2549"/>
                </a:lnTo>
                <a:lnTo>
                  <a:pt x="74974" y="2555"/>
                </a:lnTo>
                <a:lnTo>
                  <a:pt x="74977" y="2557"/>
                </a:lnTo>
                <a:lnTo>
                  <a:pt x="74977" y="2561"/>
                </a:lnTo>
                <a:lnTo>
                  <a:pt x="74977" y="2562"/>
                </a:lnTo>
                <a:lnTo>
                  <a:pt x="74977" y="2568"/>
                </a:lnTo>
                <a:lnTo>
                  <a:pt x="74978" y="2568"/>
                </a:lnTo>
                <a:lnTo>
                  <a:pt x="74978" y="2571"/>
                </a:lnTo>
                <a:lnTo>
                  <a:pt x="74975" y="2573"/>
                </a:lnTo>
                <a:lnTo>
                  <a:pt x="74971" y="2578"/>
                </a:lnTo>
                <a:lnTo>
                  <a:pt x="74968" y="2580"/>
                </a:lnTo>
                <a:lnTo>
                  <a:pt x="74968" y="2581"/>
                </a:lnTo>
                <a:lnTo>
                  <a:pt x="74963" y="2582"/>
                </a:lnTo>
                <a:lnTo>
                  <a:pt x="74957" y="2582"/>
                </a:lnTo>
                <a:lnTo>
                  <a:pt x="74946" y="2584"/>
                </a:lnTo>
                <a:lnTo>
                  <a:pt x="74946" y="2585"/>
                </a:lnTo>
                <a:lnTo>
                  <a:pt x="74939" y="2586"/>
                </a:lnTo>
                <a:lnTo>
                  <a:pt x="74933" y="2585"/>
                </a:lnTo>
                <a:lnTo>
                  <a:pt x="74930" y="2584"/>
                </a:lnTo>
                <a:lnTo>
                  <a:pt x="74927" y="2583"/>
                </a:lnTo>
                <a:lnTo>
                  <a:pt x="74922" y="2581"/>
                </a:lnTo>
                <a:lnTo>
                  <a:pt x="74920" y="2581"/>
                </a:lnTo>
                <a:lnTo>
                  <a:pt x="74915" y="2580"/>
                </a:lnTo>
                <a:lnTo>
                  <a:pt x="74911" y="2579"/>
                </a:lnTo>
                <a:lnTo>
                  <a:pt x="74907" y="2578"/>
                </a:lnTo>
                <a:lnTo>
                  <a:pt x="74911" y="2576"/>
                </a:lnTo>
                <a:lnTo>
                  <a:pt x="74910" y="2575"/>
                </a:lnTo>
                <a:lnTo>
                  <a:pt x="74908" y="2568"/>
                </a:lnTo>
                <a:lnTo>
                  <a:pt x="74903" y="2568"/>
                </a:lnTo>
                <a:lnTo>
                  <a:pt x="74902" y="2568"/>
                </a:lnTo>
                <a:lnTo>
                  <a:pt x="74900" y="2569"/>
                </a:lnTo>
                <a:lnTo>
                  <a:pt x="74896" y="2569"/>
                </a:lnTo>
                <a:lnTo>
                  <a:pt x="74889" y="2573"/>
                </a:lnTo>
                <a:lnTo>
                  <a:pt x="74884" y="2573"/>
                </a:lnTo>
                <a:lnTo>
                  <a:pt x="74884" y="2575"/>
                </a:lnTo>
                <a:lnTo>
                  <a:pt x="74884" y="2575"/>
                </a:lnTo>
                <a:lnTo>
                  <a:pt x="74881" y="2578"/>
                </a:lnTo>
                <a:lnTo>
                  <a:pt x="74873" y="2584"/>
                </a:lnTo>
                <a:lnTo>
                  <a:pt x="74868" y="2584"/>
                </a:lnTo>
                <a:lnTo>
                  <a:pt x="74864" y="2584"/>
                </a:lnTo>
                <a:lnTo>
                  <a:pt x="74860" y="2583"/>
                </a:lnTo>
                <a:lnTo>
                  <a:pt x="74855" y="2581"/>
                </a:lnTo>
                <a:lnTo>
                  <a:pt x="74852" y="2580"/>
                </a:lnTo>
                <a:lnTo>
                  <a:pt x="74850" y="2580"/>
                </a:lnTo>
                <a:lnTo>
                  <a:pt x="74848" y="2580"/>
                </a:lnTo>
                <a:lnTo>
                  <a:pt x="74846" y="2580"/>
                </a:lnTo>
                <a:lnTo>
                  <a:pt x="74844" y="2578"/>
                </a:lnTo>
                <a:lnTo>
                  <a:pt x="74844" y="2578"/>
                </a:lnTo>
                <a:lnTo>
                  <a:pt x="74835" y="2573"/>
                </a:lnTo>
                <a:lnTo>
                  <a:pt x="74835" y="2571"/>
                </a:lnTo>
                <a:lnTo>
                  <a:pt x="74835" y="2569"/>
                </a:lnTo>
                <a:lnTo>
                  <a:pt x="74835" y="2567"/>
                </a:lnTo>
                <a:lnTo>
                  <a:pt x="74834" y="2565"/>
                </a:lnTo>
                <a:lnTo>
                  <a:pt x="74833" y="2564"/>
                </a:lnTo>
                <a:lnTo>
                  <a:pt x="74829" y="2558"/>
                </a:lnTo>
                <a:lnTo>
                  <a:pt x="74823" y="2556"/>
                </a:lnTo>
                <a:lnTo>
                  <a:pt x="74823" y="2550"/>
                </a:lnTo>
                <a:lnTo>
                  <a:pt x="74826" y="2550"/>
                </a:lnTo>
                <a:lnTo>
                  <a:pt x="74828" y="2550"/>
                </a:lnTo>
                <a:lnTo>
                  <a:pt x="74830" y="2550"/>
                </a:lnTo>
                <a:lnTo>
                  <a:pt x="74834" y="2550"/>
                </a:lnTo>
                <a:lnTo>
                  <a:pt x="74836" y="2551"/>
                </a:lnTo>
                <a:lnTo>
                  <a:pt x="74841" y="2553"/>
                </a:lnTo>
                <a:lnTo>
                  <a:pt x="74847" y="2552"/>
                </a:lnTo>
                <a:lnTo>
                  <a:pt x="74850" y="2551"/>
                </a:lnTo>
                <a:lnTo>
                  <a:pt x="74852" y="2545"/>
                </a:lnTo>
                <a:lnTo>
                  <a:pt x="74851" y="2541"/>
                </a:lnTo>
                <a:lnTo>
                  <a:pt x="74848" y="2534"/>
                </a:lnTo>
                <a:lnTo>
                  <a:pt x="74847" y="2532"/>
                </a:lnTo>
                <a:lnTo>
                  <a:pt x="74844" y="2532"/>
                </a:lnTo>
                <a:lnTo>
                  <a:pt x="74834" y="2532"/>
                </a:lnTo>
                <a:lnTo>
                  <a:pt x="74829" y="2531"/>
                </a:lnTo>
                <a:lnTo>
                  <a:pt x="74824" y="2530"/>
                </a:lnTo>
                <a:lnTo>
                  <a:pt x="74824" y="2530"/>
                </a:lnTo>
                <a:lnTo>
                  <a:pt x="74819" y="2528"/>
                </a:lnTo>
                <a:lnTo>
                  <a:pt x="74813" y="2528"/>
                </a:lnTo>
                <a:lnTo>
                  <a:pt x="74809" y="2527"/>
                </a:lnTo>
                <a:lnTo>
                  <a:pt x="74800" y="2530"/>
                </a:lnTo>
                <a:lnTo>
                  <a:pt x="74798" y="2530"/>
                </a:lnTo>
                <a:lnTo>
                  <a:pt x="74797" y="2531"/>
                </a:lnTo>
                <a:lnTo>
                  <a:pt x="74796" y="2531"/>
                </a:lnTo>
                <a:lnTo>
                  <a:pt x="74793" y="2533"/>
                </a:lnTo>
                <a:lnTo>
                  <a:pt x="74788" y="2533"/>
                </a:lnTo>
                <a:lnTo>
                  <a:pt x="74786" y="2533"/>
                </a:lnTo>
                <a:lnTo>
                  <a:pt x="74784" y="2532"/>
                </a:lnTo>
                <a:lnTo>
                  <a:pt x="74781" y="2528"/>
                </a:lnTo>
                <a:lnTo>
                  <a:pt x="74780" y="2526"/>
                </a:lnTo>
                <a:lnTo>
                  <a:pt x="74778" y="2526"/>
                </a:lnTo>
                <a:lnTo>
                  <a:pt x="74776" y="2526"/>
                </a:lnTo>
                <a:lnTo>
                  <a:pt x="74774" y="2529"/>
                </a:lnTo>
                <a:lnTo>
                  <a:pt x="74773" y="2530"/>
                </a:lnTo>
                <a:lnTo>
                  <a:pt x="74770" y="2534"/>
                </a:lnTo>
                <a:lnTo>
                  <a:pt x="74763" y="2526"/>
                </a:lnTo>
                <a:lnTo>
                  <a:pt x="74762" y="2522"/>
                </a:lnTo>
                <a:lnTo>
                  <a:pt x="74762" y="2522"/>
                </a:lnTo>
                <a:lnTo>
                  <a:pt x="74764" y="2519"/>
                </a:lnTo>
                <a:lnTo>
                  <a:pt x="74765" y="2518"/>
                </a:lnTo>
                <a:lnTo>
                  <a:pt x="74767" y="2517"/>
                </a:lnTo>
                <a:lnTo>
                  <a:pt x="74767" y="2512"/>
                </a:lnTo>
                <a:lnTo>
                  <a:pt x="74763" y="2509"/>
                </a:lnTo>
                <a:lnTo>
                  <a:pt x="74753" y="2511"/>
                </a:lnTo>
                <a:lnTo>
                  <a:pt x="74753" y="2511"/>
                </a:lnTo>
                <a:lnTo>
                  <a:pt x="74753" y="2510"/>
                </a:lnTo>
                <a:lnTo>
                  <a:pt x="74748" y="2506"/>
                </a:lnTo>
                <a:lnTo>
                  <a:pt x="74743" y="2506"/>
                </a:lnTo>
                <a:lnTo>
                  <a:pt x="74742" y="2507"/>
                </a:lnTo>
                <a:lnTo>
                  <a:pt x="74737" y="2509"/>
                </a:lnTo>
                <a:lnTo>
                  <a:pt x="74733" y="2512"/>
                </a:lnTo>
                <a:lnTo>
                  <a:pt x="74730" y="2513"/>
                </a:lnTo>
                <a:lnTo>
                  <a:pt x="74728" y="2516"/>
                </a:lnTo>
                <a:lnTo>
                  <a:pt x="74726" y="2517"/>
                </a:lnTo>
                <a:lnTo>
                  <a:pt x="74724" y="2518"/>
                </a:lnTo>
                <a:lnTo>
                  <a:pt x="74724" y="2519"/>
                </a:lnTo>
                <a:lnTo>
                  <a:pt x="74726" y="2524"/>
                </a:lnTo>
                <a:lnTo>
                  <a:pt x="74726" y="2525"/>
                </a:lnTo>
                <a:lnTo>
                  <a:pt x="74726" y="2528"/>
                </a:lnTo>
                <a:lnTo>
                  <a:pt x="74726" y="2528"/>
                </a:lnTo>
                <a:lnTo>
                  <a:pt x="74726" y="2531"/>
                </a:lnTo>
                <a:lnTo>
                  <a:pt x="74722" y="2536"/>
                </a:lnTo>
                <a:lnTo>
                  <a:pt x="74718" y="2536"/>
                </a:lnTo>
                <a:lnTo>
                  <a:pt x="74712" y="2535"/>
                </a:lnTo>
                <a:lnTo>
                  <a:pt x="74711" y="2535"/>
                </a:lnTo>
                <a:lnTo>
                  <a:pt x="74710" y="2535"/>
                </a:lnTo>
                <a:lnTo>
                  <a:pt x="74707" y="2533"/>
                </a:lnTo>
                <a:lnTo>
                  <a:pt x="74707" y="2531"/>
                </a:lnTo>
                <a:lnTo>
                  <a:pt x="74707" y="2530"/>
                </a:lnTo>
                <a:lnTo>
                  <a:pt x="74707" y="2529"/>
                </a:lnTo>
                <a:lnTo>
                  <a:pt x="74707" y="2527"/>
                </a:lnTo>
                <a:lnTo>
                  <a:pt x="74707" y="2523"/>
                </a:lnTo>
                <a:lnTo>
                  <a:pt x="74707" y="2522"/>
                </a:lnTo>
                <a:lnTo>
                  <a:pt x="74703" y="2520"/>
                </a:lnTo>
                <a:lnTo>
                  <a:pt x="74700" y="2520"/>
                </a:lnTo>
                <a:lnTo>
                  <a:pt x="74699" y="2519"/>
                </a:lnTo>
                <a:lnTo>
                  <a:pt x="74693" y="2519"/>
                </a:lnTo>
                <a:lnTo>
                  <a:pt x="74688" y="2521"/>
                </a:lnTo>
                <a:lnTo>
                  <a:pt x="74686" y="2522"/>
                </a:lnTo>
                <a:lnTo>
                  <a:pt x="74685" y="2523"/>
                </a:lnTo>
                <a:lnTo>
                  <a:pt x="74683" y="2523"/>
                </a:lnTo>
                <a:lnTo>
                  <a:pt x="74681" y="2524"/>
                </a:lnTo>
                <a:lnTo>
                  <a:pt x="74680" y="2524"/>
                </a:lnTo>
                <a:lnTo>
                  <a:pt x="74676" y="2527"/>
                </a:lnTo>
                <a:lnTo>
                  <a:pt x="74668" y="2535"/>
                </a:lnTo>
                <a:lnTo>
                  <a:pt x="74668" y="2537"/>
                </a:lnTo>
                <a:lnTo>
                  <a:pt x="74669" y="2539"/>
                </a:lnTo>
                <a:lnTo>
                  <a:pt x="74669" y="2541"/>
                </a:lnTo>
                <a:lnTo>
                  <a:pt x="74670" y="2548"/>
                </a:lnTo>
                <a:lnTo>
                  <a:pt x="74671" y="2550"/>
                </a:lnTo>
                <a:lnTo>
                  <a:pt x="74672" y="2553"/>
                </a:lnTo>
                <a:lnTo>
                  <a:pt x="74674" y="2560"/>
                </a:lnTo>
                <a:lnTo>
                  <a:pt x="74676" y="2569"/>
                </a:lnTo>
                <a:lnTo>
                  <a:pt x="74677" y="2569"/>
                </a:lnTo>
                <a:lnTo>
                  <a:pt x="74679" y="2569"/>
                </a:lnTo>
                <a:lnTo>
                  <a:pt x="74679" y="2570"/>
                </a:lnTo>
                <a:lnTo>
                  <a:pt x="74679" y="2570"/>
                </a:lnTo>
                <a:lnTo>
                  <a:pt x="74679" y="2571"/>
                </a:lnTo>
                <a:lnTo>
                  <a:pt x="74678" y="2571"/>
                </a:lnTo>
                <a:lnTo>
                  <a:pt x="74669" y="2568"/>
                </a:lnTo>
                <a:lnTo>
                  <a:pt x="74668" y="2568"/>
                </a:lnTo>
                <a:lnTo>
                  <a:pt x="74662" y="2567"/>
                </a:lnTo>
                <a:lnTo>
                  <a:pt x="74656" y="2568"/>
                </a:lnTo>
                <a:lnTo>
                  <a:pt x="74654" y="2573"/>
                </a:lnTo>
                <a:lnTo>
                  <a:pt x="74653" y="2580"/>
                </a:lnTo>
                <a:lnTo>
                  <a:pt x="74653" y="2584"/>
                </a:lnTo>
                <a:lnTo>
                  <a:pt x="74653" y="2584"/>
                </a:lnTo>
                <a:lnTo>
                  <a:pt x="74653" y="2587"/>
                </a:lnTo>
                <a:lnTo>
                  <a:pt x="74650" y="2597"/>
                </a:lnTo>
                <a:lnTo>
                  <a:pt x="74650" y="2598"/>
                </a:lnTo>
                <a:lnTo>
                  <a:pt x="74653" y="2601"/>
                </a:lnTo>
                <a:lnTo>
                  <a:pt x="74656" y="2602"/>
                </a:lnTo>
                <a:lnTo>
                  <a:pt x="74661" y="2602"/>
                </a:lnTo>
                <a:lnTo>
                  <a:pt x="74666" y="2602"/>
                </a:lnTo>
                <a:lnTo>
                  <a:pt x="74673" y="2601"/>
                </a:lnTo>
                <a:lnTo>
                  <a:pt x="74674" y="2602"/>
                </a:lnTo>
                <a:lnTo>
                  <a:pt x="74674" y="2608"/>
                </a:lnTo>
                <a:lnTo>
                  <a:pt x="74674" y="2608"/>
                </a:lnTo>
                <a:lnTo>
                  <a:pt x="74674" y="2610"/>
                </a:lnTo>
                <a:lnTo>
                  <a:pt x="74673" y="2614"/>
                </a:lnTo>
                <a:lnTo>
                  <a:pt x="74671" y="2614"/>
                </a:lnTo>
                <a:lnTo>
                  <a:pt x="74668" y="2617"/>
                </a:lnTo>
                <a:lnTo>
                  <a:pt x="74664" y="2618"/>
                </a:lnTo>
                <a:lnTo>
                  <a:pt x="74663" y="2619"/>
                </a:lnTo>
                <a:lnTo>
                  <a:pt x="74662" y="2620"/>
                </a:lnTo>
                <a:lnTo>
                  <a:pt x="74659" y="2623"/>
                </a:lnTo>
                <a:lnTo>
                  <a:pt x="74657" y="2623"/>
                </a:lnTo>
                <a:lnTo>
                  <a:pt x="74655" y="2624"/>
                </a:lnTo>
                <a:lnTo>
                  <a:pt x="74646" y="2622"/>
                </a:lnTo>
                <a:lnTo>
                  <a:pt x="74644" y="2622"/>
                </a:lnTo>
                <a:lnTo>
                  <a:pt x="74642" y="2621"/>
                </a:lnTo>
                <a:lnTo>
                  <a:pt x="74640" y="2621"/>
                </a:lnTo>
                <a:lnTo>
                  <a:pt x="74639" y="2621"/>
                </a:lnTo>
                <a:lnTo>
                  <a:pt x="74637" y="2621"/>
                </a:lnTo>
                <a:lnTo>
                  <a:pt x="74637" y="2620"/>
                </a:lnTo>
                <a:lnTo>
                  <a:pt x="74635" y="2620"/>
                </a:lnTo>
                <a:lnTo>
                  <a:pt x="74631" y="2620"/>
                </a:lnTo>
                <a:lnTo>
                  <a:pt x="74629" y="2620"/>
                </a:lnTo>
                <a:lnTo>
                  <a:pt x="74626" y="2620"/>
                </a:lnTo>
                <a:lnTo>
                  <a:pt x="74625" y="2619"/>
                </a:lnTo>
                <a:lnTo>
                  <a:pt x="74623" y="2619"/>
                </a:lnTo>
                <a:lnTo>
                  <a:pt x="74613" y="2623"/>
                </a:lnTo>
                <a:lnTo>
                  <a:pt x="74611" y="2622"/>
                </a:lnTo>
                <a:lnTo>
                  <a:pt x="74609" y="2622"/>
                </a:lnTo>
                <a:lnTo>
                  <a:pt x="74604" y="2627"/>
                </a:lnTo>
                <a:lnTo>
                  <a:pt x="74601" y="2628"/>
                </a:lnTo>
                <a:lnTo>
                  <a:pt x="74597" y="2634"/>
                </a:lnTo>
                <a:lnTo>
                  <a:pt x="74597" y="2638"/>
                </a:lnTo>
                <a:lnTo>
                  <a:pt x="74597" y="2638"/>
                </a:lnTo>
                <a:lnTo>
                  <a:pt x="74595" y="2645"/>
                </a:lnTo>
                <a:lnTo>
                  <a:pt x="74593" y="2646"/>
                </a:lnTo>
                <a:lnTo>
                  <a:pt x="74587" y="2649"/>
                </a:lnTo>
                <a:lnTo>
                  <a:pt x="74579" y="2648"/>
                </a:lnTo>
                <a:lnTo>
                  <a:pt x="74579" y="2648"/>
                </a:lnTo>
                <a:lnTo>
                  <a:pt x="74576" y="2648"/>
                </a:lnTo>
                <a:lnTo>
                  <a:pt x="74574" y="2648"/>
                </a:lnTo>
                <a:lnTo>
                  <a:pt x="74570" y="2650"/>
                </a:lnTo>
                <a:lnTo>
                  <a:pt x="74570" y="2651"/>
                </a:lnTo>
                <a:lnTo>
                  <a:pt x="74568" y="2656"/>
                </a:lnTo>
                <a:lnTo>
                  <a:pt x="74568" y="2656"/>
                </a:lnTo>
                <a:lnTo>
                  <a:pt x="74567" y="2656"/>
                </a:lnTo>
                <a:lnTo>
                  <a:pt x="74566" y="2657"/>
                </a:lnTo>
                <a:lnTo>
                  <a:pt x="74565" y="2658"/>
                </a:lnTo>
                <a:lnTo>
                  <a:pt x="74561" y="2663"/>
                </a:lnTo>
                <a:lnTo>
                  <a:pt x="74560" y="2666"/>
                </a:lnTo>
                <a:lnTo>
                  <a:pt x="74560" y="2667"/>
                </a:lnTo>
                <a:lnTo>
                  <a:pt x="74560" y="2669"/>
                </a:lnTo>
                <a:lnTo>
                  <a:pt x="74559" y="2669"/>
                </a:lnTo>
                <a:lnTo>
                  <a:pt x="74555" y="2676"/>
                </a:lnTo>
                <a:lnTo>
                  <a:pt x="74555" y="2678"/>
                </a:lnTo>
                <a:lnTo>
                  <a:pt x="74554" y="2679"/>
                </a:lnTo>
                <a:lnTo>
                  <a:pt x="74552" y="2679"/>
                </a:lnTo>
                <a:lnTo>
                  <a:pt x="74550" y="2680"/>
                </a:lnTo>
                <a:lnTo>
                  <a:pt x="74549" y="2683"/>
                </a:lnTo>
                <a:lnTo>
                  <a:pt x="74547" y="2689"/>
                </a:lnTo>
                <a:lnTo>
                  <a:pt x="74544" y="2688"/>
                </a:lnTo>
                <a:lnTo>
                  <a:pt x="74542" y="2688"/>
                </a:lnTo>
                <a:lnTo>
                  <a:pt x="74536" y="2688"/>
                </a:lnTo>
                <a:lnTo>
                  <a:pt x="74534" y="2688"/>
                </a:lnTo>
                <a:lnTo>
                  <a:pt x="74531" y="2693"/>
                </a:lnTo>
                <a:lnTo>
                  <a:pt x="74531" y="2698"/>
                </a:lnTo>
                <a:lnTo>
                  <a:pt x="74531" y="2698"/>
                </a:lnTo>
                <a:lnTo>
                  <a:pt x="74532" y="2700"/>
                </a:lnTo>
                <a:lnTo>
                  <a:pt x="74534" y="2709"/>
                </a:lnTo>
                <a:lnTo>
                  <a:pt x="74533" y="2710"/>
                </a:lnTo>
                <a:lnTo>
                  <a:pt x="74530" y="2709"/>
                </a:lnTo>
                <a:lnTo>
                  <a:pt x="74523" y="2707"/>
                </a:lnTo>
                <a:lnTo>
                  <a:pt x="74521" y="2705"/>
                </a:lnTo>
                <a:lnTo>
                  <a:pt x="74515" y="2698"/>
                </a:lnTo>
                <a:lnTo>
                  <a:pt x="74510" y="2697"/>
                </a:lnTo>
                <a:lnTo>
                  <a:pt x="74506" y="2696"/>
                </a:lnTo>
                <a:lnTo>
                  <a:pt x="74507" y="2690"/>
                </a:lnTo>
                <a:lnTo>
                  <a:pt x="74508" y="2690"/>
                </a:lnTo>
                <a:lnTo>
                  <a:pt x="74513" y="2689"/>
                </a:lnTo>
                <a:lnTo>
                  <a:pt x="74516" y="2682"/>
                </a:lnTo>
                <a:lnTo>
                  <a:pt x="74509" y="2683"/>
                </a:lnTo>
                <a:lnTo>
                  <a:pt x="74505" y="2687"/>
                </a:lnTo>
                <a:lnTo>
                  <a:pt x="74504" y="2688"/>
                </a:lnTo>
                <a:lnTo>
                  <a:pt x="74496" y="2680"/>
                </a:lnTo>
                <a:lnTo>
                  <a:pt x="74489" y="2672"/>
                </a:lnTo>
                <a:lnTo>
                  <a:pt x="74486" y="2671"/>
                </a:lnTo>
                <a:lnTo>
                  <a:pt x="74484" y="2669"/>
                </a:lnTo>
                <a:lnTo>
                  <a:pt x="74481" y="2669"/>
                </a:lnTo>
                <a:lnTo>
                  <a:pt x="74479" y="2668"/>
                </a:lnTo>
                <a:lnTo>
                  <a:pt x="74475" y="2670"/>
                </a:lnTo>
                <a:lnTo>
                  <a:pt x="74472" y="2673"/>
                </a:lnTo>
                <a:lnTo>
                  <a:pt x="74468" y="2672"/>
                </a:lnTo>
                <a:lnTo>
                  <a:pt x="74465" y="2671"/>
                </a:lnTo>
                <a:lnTo>
                  <a:pt x="74460" y="2671"/>
                </a:lnTo>
                <a:lnTo>
                  <a:pt x="74446" y="2673"/>
                </a:lnTo>
                <a:lnTo>
                  <a:pt x="74441" y="2673"/>
                </a:lnTo>
                <a:lnTo>
                  <a:pt x="74441" y="2673"/>
                </a:lnTo>
                <a:lnTo>
                  <a:pt x="74439" y="2674"/>
                </a:lnTo>
                <a:lnTo>
                  <a:pt x="74436" y="2674"/>
                </a:lnTo>
                <a:lnTo>
                  <a:pt x="74434" y="2674"/>
                </a:lnTo>
                <a:lnTo>
                  <a:pt x="74431" y="2675"/>
                </a:lnTo>
                <a:lnTo>
                  <a:pt x="74422" y="2677"/>
                </a:lnTo>
                <a:lnTo>
                  <a:pt x="74420" y="2677"/>
                </a:lnTo>
                <a:lnTo>
                  <a:pt x="74418" y="2677"/>
                </a:lnTo>
                <a:lnTo>
                  <a:pt x="74410" y="2677"/>
                </a:lnTo>
                <a:lnTo>
                  <a:pt x="74407" y="2678"/>
                </a:lnTo>
                <a:lnTo>
                  <a:pt x="74404" y="2679"/>
                </a:lnTo>
                <a:lnTo>
                  <a:pt x="74396" y="2679"/>
                </a:lnTo>
                <a:lnTo>
                  <a:pt x="74393" y="2679"/>
                </a:lnTo>
                <a:lnTo>
                  <a:pt x="74389" y="2679"/>
                </a:lnTo>
                <a:lnTo>
                  <a:pt x="74380" y="2675"/>
                </a:lnTo>
                <a:lnTo>
                  <a:pt x="74375" y="2674"/>
                </a:lnTo>
                <a:lnTo>
                  <a:pt x="74371" y="2672"/>
                </a:lnTo>
                <a:lnTo>
                  <a:pt x="74361" y="2670"/>
                </a:lnTo>
                <a:lnTo>
                  <a:pt x="74356" y="2670"/>
                </a:lnTo>
                <a:lnTo>
                  <a:pt x="74353" y="2672"/>
                </a:lnTo>
                <a:lnTo>
                  <a:pt x="74352" y="2672"/>
                </a:lnTo>
                <a:lnTo>
                  <a:pt x="74351" y="2674"/>
                </a:lnTo>
                <a:lnTo>
                  <a:pt x="74347" y="2674"/>
                </a:lnTo>
                <a:lnTo>
                  <a:pt x="74347" y="2674"/>
                </a:lnTo>
                <a:lnTo>
                  <a:pt x="74341" y="2675"/>
                </a:lnTo>
                <a:lnTo>
                  <a:pt x="74332" y="2671"/>
                </a:lnTo>
                <a:lnTo>
                  <a:pt x="74328" y="2670"/>
                </a:lnTo>
                <a:lnTo>
                  <a:pt x="74326" y="2669"/>
                </a:lnTo>
                <a:lnTo>
                  <a:pt x="74325" y="2667"/>
                </a:lnTo>
                <a:lnTo>
                  <a:pt x="74325" y="2665"/>
                </a:lnTo>
                <a:lnTo>
                  <a:pt x="74325" y="2664"/>
                </a:lnTo>
                <a:lnTo>
                  <a:pt x="74322" y="2658"/>
                </a:lnTo>
                <a:lnTo>
                  <a:pt x="74320" y="2657"/>
                </a:lnTo>
                <a:lnTo>
                  <a:pt x="74318" y="2656"/>
                </a:lnTo>
                <a:lnTo>
                  <a:pt x="74316" y="2654"/>
                </a:lnTo>
                <a:lnTo>
                  <a:pt x="74311" y="2651"/>
                </a:lnTo>
                <a:lnTo>
                  <a:pt x="74310" y="2651"/>
                </a:lnTo>
                <a:lnTo>
                  <a:pt x="74308" y="2650"/>
                </a:lnTo>
                <a:lnTo>
                  <a:pt x="74293" y="2644"/>
                </a:lnTo>
                <a:lnTo>
                  <a:pt x="74284" y="2646"/>
                </a:lnTo>
                <a:lnTo>
                  <a:pt x="74282" y="2649"/>
                </a:lnTo>
                <a:lnTo>
                  <a:pt x="74280" y="2652"/>
                </a:lnTo>
                <a:lnTo>
                  <a:pt x="74281" y="2653"/>
                </a:lnTo>
                <a:lnTo>
                  <a:pt x="74284" y="2660"/>
                </a:lnTo>
                <a:lnTo>
                  <a:pt x="74286" y="2661"/>
                </a:lnTo>
                <a:lnTo>
                  <a:pt x="74287" y="2662"/>
                </a:lnTo>
                <a:lnTo>
                  <a:pt x="74288" y="2664"/>
                </a:lnTo>
                <a:lnTo>
                  <a:pt x="74288" y="2672"/>
                </a:lnTo>
                <a:lnTo>
                  <a:pt x="74288" y="2672"/>
                </a:lnTo>
                <a:lnTo>
                  <a:pt x="74288" y="2678"/>
                </a:lnTo>
                <a:lnTo>
                  <a:pt x="74288" y="2679"/>
                </a:lnTo>
                <a:lnTo>
                  <a:pt x="74291" y="2681"/>
                </a:lnTo>
                <a:lnTo>
                  <a:pt x="74293" y="2683"/>
                </a:lnTo>
                <a:lnTo>
                  <a:pt x="74294" y="2685"/>
                </a:lnTo>
                <a:lnTo>
                  <a:pt x="74295" y="2687"/>
                </a:lnTo>
                <a:lnTo>
                  <a:pt x="74295" y="2688"/>
                </a:lnTo>
                <a:lnTo>
                  <a:pt x="74295" y="2690"/>
                </a:lnTo>
                <a:lnTo>
                  <a:pt x="74281" y="2697"/>
                </a:lnTo>
                <a:lnTo>
                  <a:pt x="74281" y="2697"/>
                </a:lnTo>
                <a:lnTo>
                  <a:pt x="74276" y="2697"/>
                </a:lnTo>
                <a:lnTo>
                  <a:pt x="74267" y="2699"/>
                </a:lnTo>
                <a:lnTo>
                  <a:pt x="74266" y="2699"/>
                </a:lnTo>
                <a:lnTo>
                  <a:pt x="74265" y="2699"/>
                </a:lnTo>
                <a:lnTo>
                  <a:pt x="74264" y="2700"/>
                </a:lnTo>
                <a:lnTo>
                  <a:pt x="74259" y="2702"/>
                </a:lnTo>
                <a:lnTo>
                  <a:pt x="74256" y="2703"/>
                </a:lnTo>
                <a:lnTo>
                  <a:pt x="74249" y="2703"/>
                </a:lnTo>
                <a:lnTo>
                  <a:pt x="74248" y="2703"/>
                </a:lnTo>
                <a:lnTo>
                  <a:pt x="74248" y="2703"/>
                </a:lnTo>
                <a:lnTo>
                  <a:pt x="74240" y="2704"/>
                </a:lnTo>
                <a:lnTo>
                  <a:pt x="74237" y="2704"/>
                </a:lnTo>
                <a:lnTo>
                  <a:pt x="74236" y="2704"/>
                </a:lnTo>
                <a:lnTo>
                  <a:pt x="74220" y="2703"/>
                </a:lnTo>
                <a:lnTo>
                  <a:pt x="74217" y="2702"/>
                </a:lnTo>
                <a:lnTo>
                  <a:pt x="74214" y="2701"/>
                </a:lnTo>
                <a:lnTo>
                  <a:pt x="74206" y="2701"/>
                </a:lnTo>
                <a:lnTo>
                  <a:pt x="74201" y="2702"/>
                </a:lnTo>
                <a:lnTo>
                  <a:pt x="74199" y="2703"/>
                </a:lnTo>
                <a:lnTo>
                  <a:pt x="74198" y="2703"/>
                </a:lnTo>
                <a:lnTo>
                  <a:pt x="74193" y="2704"/>
                </a:lnTo>
                <a:lnTo>
                  <a:pt x="74189" y="2705"/>
                </a:lnTo>
                <a:lnTo>
                  <a:pt x="74174" y="2709"/>
                </a:lnTo>
                <a:lnTo>
                  <a:pt x="74169" y="2709"/>
                </a:lnTo>
                <a:lnTo>
                  <a:pt x="74167" y="2709"/>
                </a:lnTo>
                <a:lnTo>
                  <a:pt x="74164" y="2709"/>
                </a:lnTo>
                <a:lnTo>
                  <a:pt x="74158" y="2709"/>
                </a:lnTo>
                <a:lnTo>
                  <a:pt x="74156" y="2708"/>
                </a:lnTo>
                <a:lnTo>
                  <a:pt x="74145" y="2703"/>
                </a:lnTo>
                <a:lnTo>
                  <a:pt x="74133" y="2700"/>
                </a:lnTo>
                <a:lnTo>
                  <a:pt x="74131" y="2699"/>
                </a:lnTo>
                <a:lnTo>
                  <a:pt x="74127" y="2694"/>
                </a:lnTo>
                <a:lnTo>
                  <a:pt x="74127" y="2693"/>
                </a:lnTo>
                <a:lnTo>
                  <a:pt x="74127" y="2693"/>
                </a:lnTo>
                <a:lnTo>
                  <a:pt x="74124" y="2687"/>
                </a:lnTo>
                <a:lnTo>
                  <a:pt x="74123" y="2685"/>
                </a:lnTo>
                <a:lnTo>
                  <a:pt x="74118" y="2680"/>
                </a:lnTo>
                <a:lnTo>
                  <a:pt x="74115" y="2680"/>
                </a:lnTo>
                <a:lnTo>
                  <a:pt x="74105" y="2674"/>
                </a:lnTo>
                <a:lnTo>
                  <a:pt x="74102" y="2673"/>
                </a:lnTo>
                <a:lnTo>
                  <a:pt x="74097" y="2673"/>
                </a:lnTo>
                <a:lnTo>
                  <a:pt x="74093" y="2673"/>
                </a:lnTo>
                <a:lnTo>
                  <a:pt x="74085" y="2669"/>
                </a:lnTo>
                <a:lnTo>
                  <a:pt x="74081" y="2667"/>
                </a:lnTo>
                <a:lnTo>
                  <a:pt x="74077" y="2666"/>
                </a:lnTo>
                <a:lnTo>
                  <a:pt x="74068" y="2665"/>
                </a:lnTo>
                <a:lnTo>
                  <a:pt x="74065" y="2665"/>
                </a:lnTo>
                <a:lnTo>
                  <a:pt x="74062" y="2667"/>
                </a:lnTo>
                <a:lnTo>
                  <a:pt x="74061" y="2668"/>
                </a:lnTo>
                <a:lnTo>
                  <a:pt x="74055" y="2671"/>
                </a:lnTo>
                <a:lnTo>
                  <a:pt x="74052" y="2673"/>
                </a:lnTo>
                <a:lnTo>
                  <a:pt x="74050" y="2673"/>
                </a:lnTo>
                <a:lnTo>
                  <a:pt x="74049" y="2674"/>
                </a:lnTo>
                <a:lnTo>
                  <a:pt x="74049" y="2674"/>
                </a:lnTo>
                <a:lnTo>
                  <a:pt x="74046" y="2675"/>
                </a:lnTo>
                <a:lnTo>
                  <a:pt x="74044" y="2676"/>
                </a:lnTo>
                <a:lnTo>
                  <a:pt x="74035" y="2680"/>
                </a:lnTo>
                <a:lnTo>
                  <a:pt x="74026" y="2677"/>
                </a:lnTo>
                <a:lnTo>
                  <a:pt x="74021" y="2677"/>
                </a:lnTo>
                <a:lnTo>
                  <a:pt x="74018" y="2679"/>
                </a:lnTo>
                <a:lnTo>
                  <a:pt x="74018" y="2684"/>
                </a:lnTo>
                <a:lnTo>
                  <a:pt x="74018" y="2692"/>
                </a:lnTo>
                <a:lnTo>
                  <a:pt x="74018" y="2697"/>
                </a:lnTo>
                <a:lnTo>
                  <a:pt x="74018" y="2698"/>
                </a:lnTo>
                <a:lnTo>
                  <a:pt x="74019" y="2699"/>
                </a:lnTo>
                <a:lnTo>
                  <a:pt x="74019" y="2700"/>
                </a:lnTo>
                <a:lnTo>
                  <a:pt x="74019" y="2701"/>
                </a:lnTo>
                <a:lnTo>
                  <a:pt x="74020" y="2705"/>
                </a:lnTo>
                <a:lnTo>
                  <a:pt x="74020" y="2709"/>
                </a:lnTo>
                <a:lnTo>
                  <a:pt x="74021" y="2712"/>
                </a:lnTo>
                <a:lnTo>
                  <a:pt x="74021" y="2712"/>
                </a:lnTo>
                <a:lnTo>
                  <a:pt x="74023" y="2713"/>
                </a:lnTo>
                <a:lnTo>
                  <a:pt x="74026" y="2720"/>
                </a:lnTo>
                <a:lnTo>
                  <a:pt x="74026" y="2721"/>
                </a:lnTo>
                <a:lnTo>
                  <a:pt x="74024" y="2723"/>
                </a:lnTo>
                <a:lnTo>
                  <a:pt x="74024" y="2724"/>
                </a:lnTo>
                <a:lnTo>
                  <a:pt x="74024" y="2724"/>
                </a:lnTo>
                <a:lnTo>
                  <a:pt x="74023" y="2728"/>
                </a:lnTo>
                <a:lnTo>
                  <a:pt x="74018" y="2730"/>
                </a:lnTo>
                <a:lnTo>
                  <a:pt x="74014" y="2732"/>
                </a:lnTo>
                <a:lnTo>
                  <a:pt x="74008" y="2736"/>
                </a:lnTo>
                <a:lnTo>
                  <a:pt x="74003" y="2735"/>
                </a:lnTo>
                <a:lnTo>
                  <a:pt x="73997" y="2734"/>
                </a:lnTo>
                <a:lnTo>
                  <a:pt x="73993" y="2733"/>
                </a:lnTo>
                <a:lnTo>
                  <a:pt x="73993" y="2733"/>
                </a:lnTo>
                <a:lnTo>
                  <a:pt x="73987" y="2732"/>
                </a:lnTo>
                <a:lnTo>
                  <a:pt x="73982" y="2734"/>
                </a:lnTo>
                <a:lnTo>
                  <a:pt x="73980" y="2735"/>
                </a:lnTo>
                <a:lnTo>
                  <a:pt x="73980" y="2739"/>
                </a:lnTo>
                <a:lnTo>
                  <a:pt x="73979" y="2740"/>
                </a:lnTo>
                <a:lnTo>
                  <a:pt x="73978" y="2741"/>
                </a:lnTo>
                <a:lnTo>
                  <a:pt x="73976" y="2745"/>
                </a:lnTo>
                <a:lnTo>
                  <a:pt x="73972" y="2748"/>
                </a:lnTo>
                <a:lnTo>
                  <a:pt x="73963" y="2752"/>
                </a:lnTo>
                <a:lnTo>
                  <a:pt x="73958" y="2752"/>
                </a:lnTo>
                <a:lnTo>
                  <a:pt x="73955" y="2752"/>
                </a:lnTo>
                <a:lnTo>
                  <a:pt x="73951" y="2752"/>
                </a:lnTo>
                <a:lnTo>
                  <a:pt x="73948" y="2752"/>
                </a:lnTo>
                <a:lnTo>
                  <a:pt x="73940" y="2752"/>
                </a:lnTo>
                <a:lnTo>
                  <a:pt x="73937" y="2753"/>
                </a:lnTo>
                <a:lnTo>
                  <a:pt x="73937" y="2756"/>
                </a:lnTo>
                <a:lnTo>
                  <a:pt x="73937" y="2757"/>
                </a:lnTo>
                <a:lnTo>
                  <a:pt x="73936" y="2759"/>
                </a:lnTo>
                <a:lnTo>
                  <a:pt x="73934" y="2761"/>
                </a:lnTo>
                <a:lnTo>
                  <a:pt x="73933" y="2763"/>
                </a:lnTo>
                <a:lnTo>
                  <a:pt x="73932" y="2763"/>
                </a:lnTo>
                <a:lnTo>
                  <a:pt x="73928" y="2766"/>
                </a:lnTo>
                <a:lnTo>
                  <a:pt x="73927" y="2771"/>
                </a:lnTo>
                <a:lnTo>
                  <a:pt x="73926" y="2771"/>
                </a:lnTo>
                <a:lnTo>
                  <a:pt x="73926" y="2773"/>
                </a:lnTo>
                <a:lnTo>
                  <a:pt x="73926" y="2776"/>
                </a:lnTo>
                <a:lnTo>
                  <a:pt x="73927" y="2784"/>
                </a:lnTo>
                <a:lnTo>
                  <a:pt x="73929" y="2785"/>
                </a:lnTo>
                <a:lnTo>
                  <a:pt x="73932" y="2785"/>
                </a:lnTo>
                <a:lnTo>
                  <a:pt x="73932" y="2793"/>
                </a:lnTo>
                <a:lnTo>
                  <a:pt x="73931" y="2794"/>
                </a:lnTo>
                <a:lnTo>
                  <a:pt x="73928" y="2798"/>
                </a:lnTo>
                <a:lnTo>
                  <a:pt x="73924" y="2800"/>
                </a:lnTo>
                <a:lnTo>
                  <a:pt x="73921" y="2801"/>
                </a:lnTo>
                <a:lnTo>
                  <a:pt x="73917" y="2803"/>
                </a:lnTo>
                <a:lnTo>
                  <a:pt x="73912" y="2805"/>
                </a:lnTo>
                <a:lnTo>
                  <a:pt x="73909" y="2806"/>
                </a:lnTo>
                <a:lnTo>
                  <a:pt x="73907" y="2806"/>
                </a:lnTo>
                <a:lnTo>
                  <a:pt x="73901" y="2808"/>
                </a:lnTo>
                <a:lnTo>
                  <a:pt x="73898" y="2811"/>
                </a:lnTo>
                <a:lnTo>
                  <a:pt x="73891" y="2816"/>
                </a:lnTo>
                <a:lnTo>
                  <a:pt x="73889" y="2818"/>
                </a:lnTo>
                <a:lnTo>
                  <a:pt x="73888" y="2821"/>
                </a:lnTo>
                <a:lnTo>
                  <a:pt x="73881" y="2832"/>
                </a:lnTo>
                <a:lnTo>
                  <a:pt x="73879" y="2834"/>
                </a:lnTo>
                <a:lnTo>
                  <a:pt x="73877" y="2836"/>
                </a:lnTo>
                <a:lnTo>
                  <a:pt x="73874" y="2838"/>
                </a:lnTo>
                <a:lnTo>
                  <a:pt x="73869" y="2843"/>
                </a:lnTo>
                <a:lnTo>
                  <a:pt x="73862" y="2847"/>
                </a:lnTo>
                <a:lnTo>
                  <a:pt x="73855" y="2851"/>
                </a:lnTo>
                <a:lnTo>
                  <a:pt x="73853" y="2854"/>
                </a:lnTo>
                <a:lnTo>
                  <a:pt x="73852" y="2854"/>
                </a:lnTo>
                <a:lnTo>
                  <a:pt x="73850" y="2856"/>
                </a:lnTo>
                <a:lnTo>
                  <a:pt x="73847" y="2858"/>
                </a:lnTo>
                <a:lnTo>
                  <a:pt x="73843" y="2863"/>
                </a:lnTo>
                <a:lnTo>
                  <a:pt x="73842" y="2865"/>
                </a:lnTo>
                <a:lnTo>
                  <a:pt x="73840" y="2867"/>
                </a:lnTo>
                <a:lnTo>
                  <a:pt x="73838" y="2874"/>
                </a:lnTo>
                <a:lnTo>
                  <a:pt x="73837" y="2876"/>
                </a:lnTo>
                <a:lnTo>
                  <a:pt x="73836" y="2877"/>
                </a:lnTo>
                <a:lnTo>
                  <a:pt x="73835" y="2879"/>
                </a:lnTo>
                <a:lnTo>
                  <a:pt x="73831" y="2893"/>
                </a:lnTo>
                <a:lnTo>
                  <a:pt x="73830" y="2897"/>
                </a:lnTo>
                <a:lnTo>
                  <a:pt x="73829" y="2901"/>
                </a:lnTo>
                <a:lnTo>
                  <a:pt x="73825" y="2908"/>
                </a:lnTo>
                <a:lnTo>
                  <a:pt x="73823" y="2917"/>
                </a:lnTo>
                <a:lnTo>
                  <a:pt x="73822" y="2919"/>
                </a:lnTo>
                <a:lnTo>
                  <a:pt x="73821" y="2921"/>
                </a:lnTo>
                <a:lnTo>
                  <a:pt x="73820" y="2923"/>
                </a:lnTo>
                <a:lnTo>
                  <a:pt x="73820" y="2927"/>
                </a:lnTo>
                <a:lnTo>
                  <a:pt x="73814" y="2935"/>
                </a:lnTo>
                <a:lnTo>
                  <a:pt x="73810" y="2937"/>
                </a:lnTo>
                <a:lnTo>
                  <a:pt x="73807" y="2939"/>
                </a:lnTo>
                <a:lnTo>
                  <a:pt x="73804" y="2940"/>
                </a:lnTo>
                <a:lnTo>
                  <a:pt x="73801" y="2941"/>
                </a:lnTo>
                <a:lnTo>
                  <a:pt x="73798" y="2942"/>
                </a:lnTo>
                <a:lnTo>
                  <a:pt x="73795" y="2942"/>
                </a:lnTo>
                <a:lnTo>
                  <a:pt x="73792" y="2944"/>
                </a:lnTo>
                <a:lnTo>
                  <a:pt x="73791" y="2945"/>
                </a:lnTo>
                <a:lnTo>
                  <a:pt x="73791" y="2948"/>
                </a:lnTo>
                <a:lnTo>
                  <a:pt x="73791" y="2950"/>
                </a:lnTo>
                <a:lnTo>
                  <a:pt x="73791" y="2953"/>
                </a:lnTo>
                <a:lnTo>
                  <a:pt x="73790" y="2959"/>
                </a:lnTo>
                <a:lnTo>
                  <a:pt x="73786" y="2959"/>
                </a:lnTo>
                <a:lnTo>
                  <a:pt x="73782" y="2957"/>
                </a:lnTo>
                <a:lnTo>
                  <a:pt x="73776" y="2956"/>
                </a:lnTo>
                <a:lnTo>
                  <a:pt x="73771" y="2955"/>
                </a:lnTo>
                <a:lnTo>
                  <a:pt x="73771" y="2954"/>
                </a:lnTo>
                <a:lnTo>
                  <a:pt x="73767" y="2953"/>
                </a:lnTo>
                <a:lnTo>
                  <a:pt x="73764" y="2953"/>
                </a:lnTo>
                <a:lnTo>
                  <a:pt x="73758" y="2953"/>
                </a:lnTo>
                <a:lnTo>
                  <a:pt x="73750" y="2973"/>
                </a:lnTo>
                <a:lnTo>
                  <a:pt x="73750" y="2974"/>
                </a:lnTo>
                <a:lnTo>
                  <a:pt x="73750" y="2975"/>
                </a:lnTo>
                <a:lnTo>
                  <a:pt x="73747" y="2977"/>
                </a:lnTo>
                <a:lnTo>
                  <a:pt x="73743" y="2981"/>
                </a:lnTo>
                <a:lnTo>
                  <a:pt x="73741" y="2985"/>
                </a:lnTo>
                <a:lnTo>
                  <a:pt x="73740" y="2989"/>
                </a:lnTo>
                <a:lnTo>
                  <a:pt x="73740" y="2999"/>
                </a:lnTo>
                <a:lnTo>
                  <a:pt x="73733" y="3016"/>
                </a:lnTo>
                <a:lnTo>
                  <a:pt x="73733" y="3019"/>
                </a:lnTo>
                <a:lnTo>
                  <a:pt x="73733" y="3022"/>
                </a:lnTo>
                <a:lnTo>
                  <a:pt x="73731" y="3022"/>
                </a:lnTo>
                <a:lnTo>
                  <a:pt x="73727" y="3025"/>
                </a:lnTo>
                <a:lnTo>
                  <a:pt x="73718" y="3030"/>
                </a:lnTo>
                <a:lnTo>
                  <a:pt x="73717" y="3033"/>
                </a:lnTo>
                <a:lnTo>
                  <a:pt x="73715" y="3037"/>
                </a:lnTo>
                <a:lnTo>
                  <a:pt x="73714" y="3038"/>
                </a:lnTo>
                <a:lnTo>
                  <a:pt x="73711" y="3040"/>
                </a:lnTo>
                <a:lnTo>
                  <a:pt x="73708" y="3043"/>
                </a:lnTo>
                <a:lnTo>
                  <a:pt x="73710" y="3053"/>
                </a:lnTo>
                <a:lnTo>
                  <a:pt x="73708" y="3058"/>
                </a:lnTo>
                <a:lnTo>
                  <a:pt x="73707" y="3064"/>
                </a:lnTo>
                <a:lnTo>
                  <a:pt x="73691" y="3061"/>
                </a:lnTo>
                <a:lnTo>
                  <a:pt x="73676" y="3055"/>
                </a:lnTo>
                <a:lnTo>
                  <a:pt x="73673" y="3054"/>
                </a:lnTo>
                <a:lnTo>
                  <a:pt x="73669" y="3053"/>
                </a:lnTo>
                <a:lnTo>
                  <a:pt x="73668" y="3047"/>
                </a:lnTo>
                <a:lnTo>
                  <a:pt x="73668" y="3046"/>
                </a:lnTo>
                <a:lnTo>
                  <a:pt x="73668" y="3040"/>
                </a:lnTo>
                <a:lnTo>
                  <a:pt x="73662" y="3037"/>
                </a:lnTo>
                <a:lnTo>
                  <a:pt x="73656" y="3037"/>
                </a:lnTo>
                <a:lnTo>
                  <a:pt x="73650" y="3039"/>
                </a:lnTo>
                <a:lnTo>
                  <a:pt x="73649" y="3039"/>
                </a:lnTo>
                <a:lnTo>
                  <a:pt x="73647" y="3040"/>
                </a:lnTo>
                <a:lnTo>
                  <a:pt x="73646" y="3053"/>
                </a:lnTo>
                <a:lnTo>
                  <a:pt x="73646" y="3055"/>
                </a:lnTo>
                <a:lnTo>
                  <a:pt x="73646" y="3058"/>
                </a:lnTo>
                <a:lnTo>
                  <a:pt x="73635" y="3063"/>
                </a:lnTo>
                <a:lnTo>
                  <a:pt x="73631" y="3065"/>
                </a:lnTo>
                <a:lnTo>
                  <a:pt x="73623" y="3077"/>
                </a:lnTo>
                <a:lnTo>
                  <a:pt x="73610" y="3092"/>
                </a:lnTo>
                <a:lnTo>
                  <a:pt x="73594" y="3091"/>
                </a:lnTo>
                <a:lnTo>
                  <a:pt x="73579" y="3092"/>
                </a:lnTo>
                <a:lnTo>
                  <a:pt x="73579" y="3093"/>
                </a:lnTo>
                <a:lnTo>
                  <a:pt x="73579" y="3094"/>
                </a:lnTo>
                <a:lnTo>
                  <a:pt x="73576" y="3096"/>
                </a:lnTo>
                <a:lnTo>
                  <a:pt x="73565" y="3109"/>
                </a:lnTo>
                <a:lnTo>
                  <a:pt x="73560" y="3109"/>
                </a:lnTo>
                <a:lnTo>
                  <a:pt x="73556" y="3109"/>
                </a:lnTo>
                <a:lnTo>
                  <a:pt x="73553" y="3108"/>
                </a:lnTo>
                <a:lnTo>
                  <a:pt x="73549" y="3107"/>
                </a:lnTo>
                <a:lnTo>
                  <a:pt x="73544" y="3107"/>
                </a:lnTo>
                <a:lnTo>
                  <a:pt x="73543" y="3107"/>
                </a:lnTo>
                <a:lnTo>
                  <a:pt x="73539" y="3107"/>
                </a:lnTo>
                <a:lnTo>
                  <a:pt x="73535" y="3112"/>
                </a:lnTo>
                <a:lnTo>
                  <a:pt x="73530" y="3116"/>
                </a:lnTo>
                <a:lnTo>
                  <a:pt x="73526" y="3115"/>
                </a:lnTo>
                <a:lnTo>
                  <a:pt x="73523" y="3114"/>
                </a:lnTo>
                <a:lnTo>
                  <a:pt x="73518" y="3114"/>
                </a:lnTo>
                <a:lnTo>
                  <a:pt x="73517" y="3114"/>
                </a:lnTo>
                <a:lnTo>
                  <a:pt x="73513" y="3113"/>
                </a:lnTo>
                <a:lnTo>
                  <a:pt x="73507" y="3106"/>
                </a:lnTo>
                <a:lnTo>
                  <a:pt x="73497" y="3098"/>
                </a:lnTo>
                <a:lnTo>
                  <a:pt x="73495" y="3093"/>
                </a:lnTo>
                <a:lnTo>
                  <a:pt x="73492" y="3088"/>
                </a:lnTo>
                <a:lnTo>
                  <a:pt x="73487" y="3079"/>
                </a:lnTo>
                <a:lnTo>
                  <a:pt x="73485" y="3079"/>
                </a:lnTo>
                <a:lnTo>
                  <a:pt x="73484" y="3079"/>
                </a:lnTo>
                <a:lnTo>
                  <a:pt x="73475" y="3075"/>
                </a:lnTo>
                <a:lnTo>
                  <a:pt x="73471" y="3072"/>
                </a:lnTo>
                <a:lnTo>
                  <a:pt x="73468" y="3069"/>
                </a:lnTo>
                <a:lnTo>
                  <a:pt x="73458" y="3062"/>
                </a:lnTo>
                <a:lnTo>
                  <a:pt x="73453" y="3060"/>
                </a:lnTo>
                <a:lnTo>
                  <a:pt x="73449" y="3058"/>
                </a:lnTo>
                <a:lnTo>
                  <a:pt x="73449" y="3058"/>
                </a:lnTo>
                <a:lnTo>
                  <a:pt x="73436" y="3050"/>
                </a:lnTo>
                <a:lnTo>
                  <a:pt x="73430" y="3048"/>
                </a:lnTo>
                <a:lnTo>
                  <a:pt x="73424" y="3048"/>
                </a:lnTo>
                <a:lnTo>
                  <a:pt x="73419" y="3052"/>
                </a:lnTo>
                <a:lnTo>
                  <a:pt x="73416" y="3054"/>
                </a:lnTo>
                <a:lnTo>
                  <a:pt x="73412" y="3054"/>
                </a:lnTo>
                <a:lnTo>
                  <a:pt x="73408" y="3054"/>
                </a:lnTo>
                <a:lnTo>
                  <a:pt x="73405" y="3049"/>
                </a:lnTo>
                <a:lnTo>
                  <a:pt x="73405" y="3049"/>
                </a:lnTo>
                <a:lnTo>
                  <a:pt x="73400" y="3041"/>
                </a:lnTo>
                <a:lnTo>
                  <a:pt x="73390" y="3032"/>
                </a:lnTo>
                <a:lnTo>
                  <a:pt x="73385" y="3032"/>
                </a:lnTo>
                <a:lnTo>
                  <a:pt x="73379" y="3032"/>
                </a:lnTo>
                <a:lnTo>
                  <a:pt x="73372" y="3034"/>
                </a:lnTo>
                <a:lnTo>
                  <a:pt x="73369" y="3034"/>
                </a:lnTo>
                <a:lnTo>
                  <a:pt x="73368" y="3034"/>
                </a:lnTo>
                <a:lnTo>
                  <a:pt x="73366" y="3034"/>
                </a:lnTo>
                <a:lnTo>
                  <a:pt x="73351" y="3033"/>
                </a:lnTo>
                <a:lnTo>
                  <a:pt x="73342" y="3033"/>
                </a:lnTo>
                <a:lnTo>
                  <a:pt x="73337" y="3036"/>
                </a:lnTo>
                <a:lnTo>
                  <a:pt x="73333" y="3040"/>
                </a:lnTo>
                <a:lnTo>
                  <a:pt x="73329" y="3047"/>
                </a:lnTo>
                <a:lnTo>
                  <a:pt x="73329" y="3048"/>
                </a:lnTo>
                <a:lnTo>
                  <a:pt x="73326" y="3052"/>
                </a:lnTo>
                <a:lnTo>
                  <a:pt x="73323" y="3055"/>
                </a:lnTo>
                <a:lnTo>
                  <a:pt x="73314" y="3057"/>
                </a:lnTo>
                <a:lnTo>
                  <a:pt x="73313" y="3057"/>
                </a:lnTo>
                <a:lnTo>
                  <a:pt x="73311" y="3057"/>
                </a:lnTo>
                <a:lnTo>
                  <a:pt x="73303" y="3055"/>
                </a:lnTo>
                <a:lnTo>
                  <a:pt x="73300" y="3051"/>
                </a:lnTo>
                <a:lnTo>
                  <a:pt x="73300" y="3047"/>
                </a:lnTo>
                <a:lnTo>
                  <a:pt x="73300" y="3044"/>
                </a:lnTo>
                <a:lnTo>
                  <a:pt x="73300" y="3043"/>
                </a:lnTo>
                <a:lnTo>
                  <a:pt x="73291" y="3013"/>
                </a:lnTo>
                <a:lnTo>
                  <a:pt x="73288" y="3013"/>
                </a:lnTo>
                <a:lnTo>
                  <a:pt x="73284" y="3013"/>
                </a:lnTo>
                <a:lnTo>
                  <a:pt x="73278" y="3013"/>
                </a:lnTo>
                <a:lnTo>
                  <a:pt x="73269" y="3015"/>
                </a:lnTo>
                <a:lnTo>
                  <a:pt x="73265" y="3015"/>
                </a:lnTo>
                <a:lnTo>
                  <a:pt x="73261" y="3015"/>
                </a:lnTo>
                <a:lnTo>
                  <a:pt x="73261" y="3017"/>
                </a:lnTo>
                <a:lnTo>
                  <a:pt x="73261" y="3020"/>
                </a:lnTo>
                <a:lnTo>
                  <a:pt x="73262" y="3023"/>
                </a:lnTo>
                <a:lnTo>
                  <a:pt x="73256" y="3025"/>
                </a:lnTo>
                <a:lnTo>
                  <a:pt x="73248" y="3023"/>
                </a:lnTo>
                <a:lnTo>
                  <a:pt x="73226" y="3015"/>
                </a:lnTo>
                <a:lnTo>
                  <a:pt x="73223" y="3015"/>
                </a:lnTo>
                <a:lnTo>
                  <a:pt x="73210" y="3010"/>
                </a:lnTo>
                <a:lnTo>
                  <a:pt x="73206" y="3010"/>
                </a:lnTo>
                <a:lnTo>
                  <a:pt x="73201" y="3010"/>
                </a:lnTo>
                <a:lnTo>
                  <a:pt x="73193" y="3010"/>
                </a:lnTo>
                <a:lnTo>
                  <a:pt x="73187" y="3011"/>
                </a:lnTo>
                <a:lnTo>
                  <a:pt x="73181" y="3012"/>
                </a:lnTo>
                <a:lnTo>
                  <a:pt x="73168" y="3012"/>
                </a:lnTo>
                <a:lnTo>
                  <a:pt x="73167" y="3012"/>
                </a:lnTo>
                <a:lnTo>
                  <a:pt x="73162" y="3012"/>
                </a:lnTo>
                <a:lnTo>
                  <a:pt x="73155" y="3010"/>
                </a:lnTo>
                <a:lnTo>
                  <a:pt x="73146" y="3007"/>
                </a:lnTo>
                <a:lnTo>
                  <a:pt x="73135" y="3002"/>
                </a:lnTo>
                <a:lnTo>
                  <a:pt x="73131" y="3002"/>
                </a:lnTo>
                <a:lnTo>
                  <a:pt x="73128" y="3002"/>
                </a:lnTo>
                <a:lnTo>
                  <a:pt x="73117" y="3002"/>
                </a:lnTo>
                <a:lnTo>
                  <a:pt x="73116" y="3002"/>
                </a:lnTo>
                <a:lnTo>
                  <a:pt x="73113" y="3000"/>
                </a:lnTo>
                <a:lnTo>
                  <a:pt x="73110" y="2998"/>
                </a:lnTo>
                <a:lnTo>
                  <a:pt x="73107" y="2998"/>
                </a:lnTo>
                <a:lnTo>
                  <a:pt x="73101" y="3003"/>
                </a:lnTo>
                <a:lnTo>
                  <a:pt x="73096" y="3008"/>
                </a:lnTo>
                <a:lnTo>
                  <a:pt x="73091" y="3006"/>
                </a:lnTo>
                <a:lnTo>
                  <a:pt x="73091" y="3006"/>
                </a:lnTo>
                <a:lnTo>
                  <a:pt x="73090" y="3006"/>
                </a:lnTo>
                <a:lnTo>
                  <a:pt x="73086" y="3005"/>
                </a:lnTo>
                <a:lnTo>
                  <a:pt x="73075" y="3000"/>
                </a:lnTo>
                <a:lnTo>
                  <a:pt x="73070" y="2998"/>
                </a:lnTo>
                <a:lnTo>
                  <a:pt x="73070" y="2998"/>
                </a:lnTo>
                <a:lnTo>
                  <a:pt x="73062" y="2988"/>
                </a:lnTo>
                <a:lnTo>
                  <a:pt x="73052" y="2980"/>
                </a:lnTo>
                <a:lnTo>
                  <a:pt x="73051" y="2977"/>
                </a:lnTo>
                <a:lnTo>
                  <a:pt x="73049" y="2975"/>
                </a:lnTo>
                <a:lnTo>
                  <a:pt x="73049" y="2974"/>
                </a:lnTo>
                <a:lnTo>
                  <a:pt x="73048" y="2967"/>
                </a:lnTo>
                <a:lnTo>
                  <a:pt x="73044" y="2964"/>
                </a:lnTo>
                <a:lnTo>
                  <a:pt x="73044" y="2964"/>
                </a:lnTo>
                <a:lnTo>
                  <a:pt x="73043" y="2963"/>
                </a:lnTo>
                <a:lnTo>
                  <a:pt x="73041" y="2961"/>
                </a:lnTo>
                <a:lnTo>
                  <a:pt x="73028" y="2953"/>
                </a:lnTo>
                <a:lnTo>
                  <a:pt x="73027" y="2953"/>
                </a:lnTo>
                <a:lnTo>
                  <a:pt x="73010" y="2951"/>
                </a:lnTo>
                <a:lnTo>
                  <a:pt x="73010" y="2951"/>
                </a:lnTo>
                <a:lnTo>
                  <a:pt x="73006" y="2951"/>
                </a:lnTo>
                <a:lnTo>
                  <a:pt x="73004" y="2951"/>
                </a:lnTo>
                <a:lnTo>
                  <a:pt x="73002" y="2951"/>
                </a:lnTo>
                <a:lnTo>
                  <a:pt x="72996" y="2950"/>
                </a:lnTo>
                <a:lnTo>
                  <a:pt x="72987" y="2943"/>
                </a:lnTo>
                <a:lnTo>
                  <a:pt x="72987" y="2939"/>
                </a:lnTo>
                <a:lnTo>
                  <a:pt x="72987" y="2938"/>
                </a:lnTo>
                <a:lnTo>
                  <a:pt x="72987" y="2937"/>
                </a:lnTo>
                <a:lnTo>
                  <a:pt x="72987" y="2936"/>
                </a:lnTo>
                <a:lnTo>
                  <a:pt x="72985" y="2930"/>
                </a:lnTo>
                <a:lnTo>
                  <a:pt x="72983" y="2920"/>
                </a:lnTo>
                <a:lnTo>
                  <a:pt x="72974" y="2913"/>
                </a:lnTo>
                <a:lnTo>
                  <a:pt x="72970" y="2911"/>
                </a:lnTo>
                <a:lnTo>
                  <a:pt x="72967" y="2908"/>
                </a:lnTo>
                <a:lnTo>
                  <a:pt x="72957" y="2899"/>
                </a:lnTo>
                <a:lnTo>
                  <a:pt x="72954" y="2899"/>
                </a:lnTo>
                <a:lnTo>
                  <a:pt x="72951" y="2898"/>
                </a:lnTo>
                <a:lnTo>
                  <a:pt x="72944" y="2888"/>
                </a:lnTo>
                <a:lnTo>
                  <a:pt x="72942" y="2883"/>
                </a:lnTo>
                <a:lnTo>
                  <a:pt x="72942" y="2880"/>
                </a:lnTo>
                <a:lnTo>
                  <a:pt x="72942" y="2879"/>
                </a:lnTo>
                <a:lnTo>
                  <a:pt x="72942" y="2873"/>
                </a:lnTo>
                <a:lnTo>
                  <a:pt x="72941" y="2871"/>
                </a:lnTo>
                <a:lnTo>
                  <a:pt x="72941" y="2870"/>
                </a:lnTo>
                <a:lnTo>
                  <a:pt x="72933" y="2866"/>
                </a:lnTo>
                <a:lnTo>
                  <a:pt x="72929" y="2866"/>
                </a:lnTo>
                <a:lnTo>
                  <a:pt x="72925" y="2866"/>
                </a:lnTo>
                <a:lnTo>
                  <a:pt x="72920" y="2864"/>
                </a:lnTo>
                <a:lnTo>
                  <a:pt x="72915" y="2863"/>
                </a:lnTo>
                <a:lnTo>
                  <a:pt x="72909" y="2863"/>
                </a:lnTo>
                <a:lnTo>
                  <a:pt x="72903" y="2863"/>
                </a:lnTo>
                <a:lnTo>
                  <a:pt x="72896" y="2850"/>
                </a:lnTo>
                <a:lnTo>
                  <a:pt x="72889" y="2845"/>
                </a:lnTo>
                <a:lnTo>
                  <a:pt x="72888" y="2841"/>
                </a:lnTo>
                <a:lnTo>
                  <a:pt x="72887" y="2838"/>
                </a:lnTo>
                <a:lnTo>
                  <a:pt x="72887" y="2837"/>
                </a:lnTo>
                <a:lnTo>
                  <a:pt x="72887" y="2831"/>
                </a:lnTo>
                <a:lnTo>
                  <a:pt x="72886" y="2829"/>
                </a:lnTo>
                <a:lnTo>
                  <a:pt x="72884" y="2828"/>
                </a:lnTo>
                <a:lnTo>
                  <a:pt x="72884" y="2827"/>
                </a:lnTo>
                <a:lnTo>
                  <a:pt x="72880" y="2821"/>
                </a:lnTo>
                <a:lnTo>
                  <a:pt x="72880" y="2819"/>
                </a:lnTo>
                <a:lnTo>
                  <a:pt x="72874" y="2816"/>
                </a:lnTo>
                <a:lnTo>
                  <a:pt x="72868" y="2816"/>
                </a:lnTo>
                <a:lnTo>
                  <a:pt x="72867" y="2822"/>
                </a:lnTo>
                <a:lnTo>
                  <a:pt x="72865" y="2826"/>
                </a:lnTo>
                <a:lnTo>
                  <a:pt x="72863" y="2826"/>
                </a:lnTo>
                <a:lnTo>
                  <a:pt x="72854" y="2824"/>
                </a:lnTo>
                <a:lnTo>
                  <a:pt x="72850" y="2816"/>
                </a:lnTo>
                <a:lnTo>
                  <a:pt x="72847" y="2814"/>
                </a:lnTo>
                <a:lnTo>
                  <a:pt x="72845" y="2812"/>
                </a:lnTo>
                <a:lnTo>
                  <a:pt x="72831" y="2804"/>
                </a:lnTo>
                <a:lnTo>
                  <a:pt x="72830" y="2804"/>
                </a:lnTo>
                <a:lnTo>
                  <a:pt x="72827" y="2801"/>
                </a:lnTo>
                <a:lnTo>
                  <a:pt x="72825" y="2800"/>
                </a:lnTo>
                <a:lnTo>
                  <a:pt x="72825" y="2800"/>
                </a:lnTo>
                <a:lnTo>
                  <a:pt x="72820" y="2797"/>
                </a:lnTo>
                <a:lnTo>
                  <a:pt x="72816" y="2794"/>
                </a:lnTo>
                <a:lnTo>
                  <a:pt x="72814" y="2792"/>
                </a:lnTo>
                <a:lnTo>
                  <a:pt x="72812" y="2790"/>
                </a:lnTo>
                <a:lnTo>
                  <a:pt x="72810" y="2789"/>
                </a:lnTo>
                <a:lnTo>
                  <a:pt x="72809" y="2788"/>
                </a:lnTo>
                <a:lnTo>
                  <a:pt x="72793" y="2779"/>
                </a:lnTo>
                <a:lnTo>
                  <a:pt x="72793" y="2776"/>
                </a:lnTo>
                <a:lnTo>
                  <a:pt x="72793" y="2770"/>
                </a:lnTo>
                <a:lnTo>
                  <a:pt x="72786" y="2769"/>
                </a:lnTo>
                <a:lnTo>
                  <a:pt x="72780" y="2771"/>
                </a:lnTo>
                <a:lnTo>
                  <a:pt x="72779" y="2779"/>
                </a:lnTo>
                <a:lnTo>
                  <a:pt x="72778" y="2780"/>
                </a:lnTo>
                <a:lnTo>
                  <a:pt x="72777" y="2783"/>
                </a:lnTo>
                <a:lnTo>
                  <a:pt x="72773" y="2786"/>
                </a:lnTo>
                <a:lnTo>
                  <a:pt x="72770" y="2786"/>
                </a:lnTo>
                <a:lnTo>
                  <a:pt x="72758" y="2783"/>
                </a:lnTo>
                <a:lnTo>
                  <a:pt x="72756" y="2779"/>
                </a:lnTo>
                <a:lnTo>
                  <a:pt x="72754" y="2776"/>
                </a:lnTo>
                <a:lnTo>
                  <a:pt x="72751" y="2774"/>
                </a:lnTo>
                <a:lnTo>
                  <a:pt x="72747" y="2771"/>
                </a:lnTo>
                <a:lnTo>
                  <a:pt x="72713" y="2755"/>
                </a:lnTo>
                <a:lnTo>
                  <a:pt x="72708" y="2752"/>
                </a:lnTo>
                <a:lnTo>
                  <a:pt x="72703" y="2749"/>
                </a:lnTo>
                <a:lnTo>
                  <a:pt x="72684" y="2741"/>
                </a:lnTo>
                <a:lnTo>
                  <a:pt x="72674" y="2738"/>
                </a:lnTo>
                <a:lnTo>
                  <a:pt x="72670" y="2738"/>
                </a:lnTo>
                <a:lnTo>
                  <a:pt x="72670" y="2738"/>
                </a:lnTo>
                <a:lnTo>
                  <a:pt x="72669" y="2739"/>
                </a:lnTo>
                <a:lnTo>
                  <a:pt x="72667" y="2738"/>
                </a:lnTo>
                <a:lnTo>
                  <a:pt x="72664" y="2736"/>
                </a:lnTo>
                <a:lnTo>
                  <a:pt x="72653" y="2732"/>
                </a:lnTo>
                <a:lnTo>
                  <a:pt x="72648" y="2731"/>
                </a:lnTo>
                <a:lnTo>
                  <a:pt x="72645" y="2729"/>
                </a:lnTo>
                <a:lnTo>
                  <a:pt x="72641" y="2727"/>
                </a:lnTo>
                <a:lnTo>
                  <a:pt x="72631" y="2724"/>
                </a:lnTo>
                <a:lnTo>
                  <a:pt x="72627" y="2726"/>
                </a:lnTo>
                <a:lnTo>
                  <a:pt x="72624" y="2728"/>
                </a:lnTo>
                <a:lnTo>
                  <a:pt x="72614" y="2727"/>
                </a:lnTo>
                <a:lnTo>
                  <a:pt x="72602" y="2718"/>
                </a:lnTo>
                <a:lnTo>
                  <a:pt x="72601" y="2717"/>
                </a:lnTo>
                <a:lnTo>
                  <a:pt x="72600" y="2717"/>
                </a:lnTo>
                <a:lnTo>
                  <a:pt x="72590" y="2710"/>
                </a:lnTo>
                <a:lnTo>
                  <a:pt x="72586" y="2710"/>
                </a:lnTo>
                <a:lnTo>
                  <a:pt x="72582" y="2710"/>
                </a:lnTo>
                <a:lnTo>
                  <a:pt x="72574" y="2710"/>
                </a:lnTo>
                <a:lnTo>
                  <a:pt x="72569" y="2711"/>
                </a:lnTo>
                <a:lnTo>
                  <a:pt x="72568" y="2712"/>
                </a:lnTo>
                <a:lnTo>
                  <a:pt x="72564" y="2714"/>
                </a:lnTo>
                <a:lnTo>
                  <a:pt x="72561" y="2712"/>
                </a:lnTo>
                <a:lnTo>
                  <a:pt x="72557" y="2703"/>
                </a:lnTo>
                <a:lnTo>
                  <a:pt x="72556" y="2701"/>
                </a:lnTo>
                <a:lnTo>
                  <a:pt x="72551" y="2698"/>
                </a:lnTo>
                <a:lnTo>
                  <a:pt x="72545" y="2696"/>
                </a:lnTo>
                <a:lnTo>
                  <a:pt x="72531" y="2696"/>
                </a:lnTo>
                <a:lnTo>
                  <a:pt x="72530" y="2696"/>
                </a:lnTo>
                <a:lnTo>
                  <a:pt x="72528" y="2696"/>
                </a:lnTo>
                <a:lnTo>
                  <a:pt x="72526" y="2696"/>
                </a:lnTo>
                <a:lnTo>
                  <a:pt x="72522" y="2696"/>
                </a:lnTo>
                <a:lnTo>
                  <a:pt x="72519" y="2696"/>
                </a:lnTo>
                <a:lnTo>
                  <a:pt x="72514" y="2703"/>
                </a:lnTo>
                <a:lnTo>
                  <a:pt x="72514" y="2704"/>
                </a:lnTo>
                <a:lnTo>
                  <a:pt x="72509" y="2707"/>
                </a:lnTo>
                <a:lnTo>
                  <a:pt x="72506" y="2707"/>
                </a:lnTo>
                <a:lnTo>
                  <a:pt x="72495" y="2708"/>
                </a:lnTo>
                <a:lnTo>
                  <a:pt x="72490" y="2696"/>
                </a:lnTo>
                <a:lnTo>
                  <a:pt x="72480" y="2693"/>
                </a:lnTo>
                <a:lnTo>
                  <a:pt x="72478" y="2693"/>
                </a:lnTo>
                <a:lnTo>
                  <a:pt x="72476" y="2693"/>
                </a:lnTo>
                <a:lnTo>
                  <a:pt x="72470" y="2694"/>
                </a:lnTo>
                <a:lnTo>
                  <a:pt x="72466" y="2694"/>
                </a:lnTo>
                <a:lnTo>
                  <a:pt x="72463" y="2694"/>
                </a:lnTo>
                <a:lnTo>
                  <a:pt x="72456" y="2691"/>
                </a:lnTo>
                <a:lnTo>
                  <a:pt x="72451" y="2683"/>
                </a:lnTo>
                <a:lnTo>
                  <a:pt x="72451" y="2678"/>
                </a:lnTo>
                <a:lnTo>
                  <a:pt x="72451" y="2677"/>
                </a:lnTo>
                <a:lnTo>
                  <a:pt x="72450" y="2673"/>
                </a:lnTo>
                <a:lnTo>
                  <a:pt x="72440" y="2672"/>
                </a:lnTo>
                <a:lnTo>
                  <a:pt x="72428" y="2676"/>
                </a:lnTo>
                <a:lnTo>
                  <a:pt x="72425" y="2675"/>
                </a:lnTo>
                <a:lnTo>
                  <a:pt x="72421" y="2675"/>
                </a:lnTo>
                <a:lnTo>
                  <a:pt x="72418" y="2664"/>
                </a:lnTo>
                <a:lnTo>
                  <a:pt x="72417" y="2661"/>
                </a:lnTo>
                <a:lnTo>
                  <a:pt x="72415" y="2659"/>
                </a:lnTo>
                <a:lnTo>
                  <a:pt x="72409" y="2651"/>
                </a:lnTo>
                <a:lnTo>
                  <a:pt x="72408" y="2644"/>
                </a:lnTo>
                <a:lnTo>
                  <a:pt x="72414" y="2641"/>
                </a:lnTo>
                <a:lnTo>
                  <a:pt x="72414" y="2641"/>
                </a:lnTo>
                <a:lnTo>
                  <a:pt x="72421" y="2632"/>
                </a:lnTo>
                <a:lnTo>
                  <a:pt x="72425" y="2627"/>
                </a:lnTo>
                <a:lnTo>
                  <a:pt x="72424" y="2625"/>
                </a:lnTo>
                <a:lnTo>
                  <a:pt x="72417" y="2622"/>
                </a:lnTo>
                <a:lnTo>
                  <a:pt x="72412" y="2622"/>
                </a:lnTo>
                <a:lnTo>
                  <a:pt x="72408" y="2622"/>
                </a:lnTo>
                <a:lnTo>
                  <a:pt x="72398" y="2618"/>
                </a:lnTo>
                <a:lnTo>
                  <a:pt x="72391" y="2618"/>
                </a:lnTo>
                <a:lnTo>
                  <a:pt x="72387" y="2616"/>
                </a:lnTo>
                <a:lnTo>
                  <a:pt x="72386" y="2615"/>
                </a:lnTo>
                <a:lnTo>
                  <a:pt x="72380" y="2614"/>
                </a:lnTo>
                <a:lnTo>
                  <a:pt x="72364" y="2614"/>
                </a:lnTo>
                <a:lnTo>
                  <a:pt x="72362" y="2614"/>
                </a:lnTo>
                <a:lnTo>
                  <a:pt x="72360" y="2614"/>
                </a:lnTo>
                <a:lnTo>
                  <a:pt x="72351" y="2611"/>
                </a:lnTo>
                <a:lnTo>
                  <a:pt x="72348" y="2608"/>
                </a:lnTo>
                <a:lnTo>
                  <a:pt x="72344" y="2604"/>
                </a:lnTo>
                <a:lnTo>
                  <a:pt x="72344" y="2604"/>
                </a:lnTo>
                <a:lnTo>
                  <a:pt x="72338" y="2594"/>
                </a:lnTo>
                <a:lnTo>
                  <a:pt x="72333" y="2593"/>
                </a:lnTo>
                <a:lnTo>
                  <a:pt x="72330" y="2593"/>
                </a:lnTo>
                <a:lnTo>
                  <a:pt x="72320" y="2599"/>
                </a:lnTo>
                <a:lnTo>
                  <a:pt x="72317" y="2601"/>
                </a:lnTo>
                <a:lnTo>
                  <a:pt x="72315" y="2601"/>
                </a:lnTo>
                <a:lnTo>
                  <a:pt x="72314" y="2601"/>
                </a:lnTo>
                <a:lnTo>
                  <a:pt x="72307" y="2592"/>
                </a:lnTo>
                <a:lnTo>
                  <a:pt x="72307" y="2589"/>
                </a:lnTo>
                <a:lnTo>
                  <a:pt x="72308" y="2583"/>
                </a:lnTo>
                <a:lnTo>
                  <a:pt x="72309" y="2581"/>
                </a:lnTo>
                <a:lnTo>
                  <a:pt x="72311" y="2575"/>
                </a:lnTo>
                <a:lnTo>
                  <a:pt x="72312" y="2563"/>
                </a:lnTo>
                <a:lnTo>
                  <a:pt x="72312" y="2552"/>
                </a:lnTo>
                <a:lnTo>
                  <a:pt x="72312" y="2549"/>
                </a:lnTo>
                <a:lnTo>
                  <a:pt x="72311" y="2545"/>
                </a:lnTo>
                <a:lnTo>
                  <a:pt x="72303" y="2538"/>
                </a:lnTo>
                <a:lnTo>
                  <a:pt x="72294" y="2531"/>
                </a:lnTo>
                <a:lnTo>
                  <a:pt x="72292" y="2526"/>
                </a:lnTo>
                <a:lnTo>
                  <a:pt x="72292" y="2526"/>
                </a:lnTo>
                <a:lnTo>
                  <a:pt x="72291" y="2523"/>
                </a:lnTo>
                <a:lnTo>
                  <a:pt x="72286" y="2516"/>
                </a:lnTo>
                <a:lnTo>
                  <a:pt x="72267" y="2504"/>
                </a:lnTo>
                <a:lnTo>
                  <a:pt x="72260" y="2500"/>
                </a:lnTo>
                <a:lnTo>
                  <a:pt x="72247" y="2500"/>
                </a:lnTo>
                <a:lnTo>
                  <a:pt x="72238" y="2489"/>
                </a:lnTo>
                <a:lnTo>
                  <a:pt x="72240" y="2476"/>
                </a:lnTo>
                <a:lnTo>
                  <a:pt x="72240" y="2472"/>
                </a:lnTo>
                <a:lnTo>
                  <a:pt x="72240" y="2461"/>
                </a:lnTo>
                <a:lnTo>
                  <a:pt x="72240" y="2459"/>
                </a:lnTo>
                <a:lnTo>
                  <a:pt x="72240" y="2454"/>
                </a:lnTo>
                <a:lnTo>
                  <a:pt x="72249" y="2448"/>
                </a:lnTo>
                <a:lnTo>
                  <a:pt x="72252" y="2447"/>
                </a:lnTo>
                <a:lnTo>
                  <a:pt x="72254" y="2447"/>
                </a:lnTo>
                <a:lnTo>
                  <a:pt x="72263" y="2433"/>
                </a:lnTo>
                <a:lnTo>
                  <a:pt x="72264" y="2431"/>
                </a:lnTo>
                <a:lnTo>
                  <a:pt x="72265" y="2429"/>
                </a:lnTo>
                <a:lnTo>
                  <a:pt x="72270" y="2421"/>
                </a:lnTo>
                <a:lnTo>
                  <a:pt x="72273" y="2419"/>
                </a:lnTo>
                <a:lnTo>
                  <a:pt x="72276" y="2417"/>
                </a:lnTo>
                <a:lnTo>
                  <a:pt x="72285" y="2409"/>
                </a:lnTo>
                <a:lnTo>
                  <a:pt x="72285" y="2403"/>
                </a:lnTo>
                <a:lnTo>
                  <a:pt x="72285" y="2398"/>
                </a:lnTo>
                <a:lnTo>
                  <a:pt x="72270" y="2391"/>
                </a:lnTo>
                <a:lnTo>
                  <a:pt x="72268" y="2390"/>
                </a:lnTo>
                <a:lnTo>
                  <a:pt x="72266" y="2389"/>
                </a:lnTo>
                <a:lnTo>
                  <a:pt x="72241" y="2384"/>
                </a:lnTo>
                <a:lnTo>
                  <a:pt x="72238" y="2384"/>
                </a:lnTo>
                <a:lnTo>
                  <a:pt x="72234" y="2385"/>
                </a:lnTo>
                <a:lnTo>
                  <a:pt x="72225" y="2388"/>
                </a:lnTo>
                <a:lnTo>
                  <a:pt x="72223" y="2390"/>
                </a:lnTo>
                <a:lnTo>
                  <a:pt x="72220" y="2392"/>
                </a:lnTo>
                <a:lnTo>
                  <a:pt x="72215" y="2393"/>
                </a:lnTo>
                <a:lnTo>
                  <a:pt x="72205" y="2396"/>
                </a:lnTo>
                <a:lnTo>
                  <a:pt x="72197" y="2396"/>
                </a:lnTo>
                <a:lnTo>
                  <a:pt x="72192" y="2395"/>
                </a:lnTo>
                <a:lnTo>
                  <a:pt x="72188" y="2395"/>
                </a:lnTo>
                <a:lnTo>
                  <a:pt x="72183" y="2399"/>
                </a:lnTo>
                <a:lnTo>
                  <a:pt x="72180" y="2408"/>
                </a:lnTo>
                <a:lnTo>
                  <a:pt x="72179" y="2409"/>
                </a:lnTo>
                <a:lnTo>
                  <a:pt x="72176" y="2413"/>
                </a:lnTo>
                <a:lnTo>
                  <a:pt x="72172" y="2416"/>
                </a:lnTo>
                <a:lnTo>
                  <a:pt x="72165" y="2421"/>
                </a:lnTo>
                <a:lnTo>
                  <a:pt x="72150" y="2421"/>
                </a:lnTo>
                <a:lnTo>
                  <a:pt x="72147" y="2421"/>
                </a:lnTo>
                <a:lnTo>
                  <a:pt x="72146" y="2421"/>
                </a:lnTo>
                <a:lnTo>
                  <a:pt x="72145" y="2421"/>
                </a:lnTo>
                <a:lnTo>
                  <a:pt x="72141" y="2421"/>
                </a:lnTo>
                <a:lnTo>
                  <a:pt x="72140" y="2421"/>
                </a:lnTo>
                <a:lnTo>
                  <a:pt x="72131" y="2430"/>
                </a:lnTo>
                <a:lnTo>
                  <a:pt x="72131" y="2431"/>
                </a:lnTo>
                <a:lnTo>
                  <a:pt x="72131" y="2437"/>
                </a:lnTo>
                <a:lnTo>
                  <a:pt x="72133" y="2438"/>
                </a:lnTo>
                <a:lnTo>
                  <a:pt x="72133" y="2438"/>
                </a:lnTo>
                <a:lnTo>
                  <a:pt x="72131" y="2445"/>
                </a:lnTo>
                <a:lnTo>
                  <a:pt x="72123" y="2458"/>
                </a:lnTo>
                <a:lnTo>
                  <a:pt x="72113" y="2459"/>
                </a:lnTo>
                <a:lnTo>
                  <a:pt x="72108" y="2459"/>
                </a:lnTo>
                <a:lnTo>
                  <a:pt x="72104" y="2459"/>
                </a:lnTo>
                <a:lnTo>
                  <a:pt x="72081" y="2473"/>
                </a:lnTo>
                <a:lnTo>
                  <a:pt x="72091" y="2478"/>
                </a:lnTo>
                <a:lnTo>
                  <a:pt x="72089" y="2486"/>
                </a:lnTo>
                <a:lnTo>
                  <a:pt x="72079" y="2502"/>
                </a:lnTo>
                <a:lnTo>
                  <a:pt x="72076" y="2502"/>
                </a:lnTo>
                <a:lnTo>
                  <a:pt x="72069" y="2503"/>
                </a:lnTo>
                <a:lnTo>
                  <a:pt x="72065" y="2504"/>
                </a:lnTo>
                <a:lnTo>
                  <a:pt x="72063" y="2504"/>
                </a:lnTo>
                <a:lnTo>
                  <a:pt x="72060" y="2504"/>
                </a:lnTo>
                <a:lnTo>
                  <a:pt x="72052" y="2504"/>
                </a:lnTo>
                <a:lnTo>
                  <a:pt x="72048" y="2504"/>
                </a:lnTo>
                <a:lnTo>
                  <a:pt x="72044" y="2504"/>
                </a:lnTo>
                <a:lnTo>
                  <a:pt x="72032" y="2500"/>
                </a:lnTo>
                <a:lnTo>
                  <a:pt x="72027" y="2499"/>
                </a:lnTo>
                <a:lnTo>
                  <a:pt x="72023" y="2499"/>
                </a:lnTo>
                <a:lnTo>
                  <a:pt x="72010" y="2499"/>
                </a:lnTo>
                <a:lnTo>
                  <a:pt x="72001" y="2499"/>
                </a:lnTo>
                <a:lnTo>
                  <a:pt x="71998" y="2498"/>
                </a:lnTo>
                <a:lnTo>
                  <a:pt x="71995" y="2497"/>
                </a:lnTo>
                <a:lnTo>
                  <a:pt x="71992" y="2497"/>
                </a:lnTo>
                <a:lnTo>
                  <a:pt x="71985" y="2500"/>
                </a:lnTo>
                <a:lnTo>
                  <a:pt x="71985" y="2500"/>
                </a:lnTo>
                <a:lnTo>
                  <a:pt x="71981" y="2501"/>
                </a:lnTo>
                <a:lnTo>
                  <a:pt x="71981" y="2501"/>
                </a:lnTo>
                <a:lnTo>
                  <a:pt x="71978" y="2502"/>
                </a:lnTo>
                <a:lnTo>
                  <a:pt x="71966" y="2499"/>
                </a:lnTo>
                <a:lnTo>
                  <a:pt x="71958" y="2486"/>
                </a:lnTo>
                <a:lnTo>
                  <a:pt x="71956" y="2483"/>
                </a:lnTo>
                <a:lnTo>
                  <a:pt x="71955" y="2479"/>
                </a:lnTo>
                <a:lnTo>
                  <a:pt x="71949" y="2475"/>
                </a:lnTo>
                <a:lnTo>
                  <a:pt x="71946" y="2474"/>
                </a:lnTo>
                <a:lnTo>
                  <a:pt x="71943" y="2473"/>
                </a:lnTo>
                <a:lnTo>
                  <a:pt x="71933" y="2476"/>
                </a:lnTo>
                <a:lnTo>
                  <a:pt x="71929" y="2489"/>
                </a:lnTo>
                <a:lnTo>
                  <a:pt x="71916" y="2493"/>
                </a:lnTo>
                <a:lnTo>
                  <a:pt x="71908" y="2483"/>
                </a:lnTo>
                <a:lnTo>
                  <a:pt x="71906" y="2481"/>
                </a:lnTo>
                <a:lnTo>
                  <a:pt x="71904" y="2479"/>
                </a:lnTo>
                <a:lnTo>
                  <a:pt x="71898" y="2471"/>
                </a:lnTo>
                <a:lnTo>
                  <a:pt x="71888" y="2468"/>
                </a:lnTo>
                <a:lnTo>
                  <a:pt x="71881" y="2469"/>
                </a:lnTo>
                <a:lnTo>
                  <a:pt x="71878" y="2478"/>
                </a:lnTo>
                <a:lnTo>
                  <a:pt x="71878" y="2479"/>
                </a:lnTo>
                <a:lnTo>
                  <a:pt x="71875" y="2488"/>
                </a:lnTo>
                <a:lnTo>
                  <a:pt x="71871" y="2488"/>
                </a:lnTo>
                <a:lnTo>
                  <a:pt x="71868" y="2489"/>
                </a:lnTo>
                <a:lnTo>
                  <a:pt x="71856" y="2485"/>
                </a:lnTo>
                <a:lnTo>
                  <a:pt x="71856" y="2472"/>
                </a:lnTo>
                <a:lnTo>
                  <a:pt x="71860" y="2471"/>
                </a:lnTo>
                <a:lnTo>
                  <a:pt x="71863" y="2469"/>
                </a:lnTo>
                <a:lnTo>
                  <a:pt x="71865" y="2468"/>
                </a:lnTo>
                <a:lnTo>
                  <a:pt x="71863" y="2462"/>
                </a:lnTo>
                <a:lnTo>
                  <a:pt x="71850" y="2452"/>
                </a:lnTo>
                <a:lnTo>
                  <a:pt x="71840" y="2451"/>
                </a:lnTo>
                <a:lnTo>
                  <a:pt x="71836" y="2448"/>
                </a:lnTo>
                <a:lnTo>
                  <a:pt x="71832" y="2447"/>
                </a:lnTo>
                <a:lnTo>
                  <a:pt x="71830" y="2447"/>
                </a:lnTo>
                <a:lnTo>
                  <a:pt x="71830" y="2440"/>
                </a:lnTo>
                <a:lnTo>
                  <a:pt x="71827" y="2434"/>
                </a:lnTo>
                <a:lnTo>
                  <a:pt x="71827" y="2433"/>
                </a:lnTo>
                <a:lnTo>
                  <a:pt x="71826" y="2431"/>
                </a:lnTo>
                <a:lnTo>
                  <a:pt x="71824" y="2430"/>
                </a:lnTo>
                <a:lnTo>
                  <a:pt x="71817" y="2426"/>
                </a:lnTo>
                <a:lnTo>
                  <a:pt x="71814" y="2420"/>
                </a:lnTo>
                <a:lnTo>
                  <a:pt x="71814" y="2418"/>
                </a:lnTo>
                <a:lnTo>
                  <a:pt x="71814" y="2417"/>
                </a:lnTo>
                <a:lnTo>
                  <a:pt x="71814" y="2405"/>
                </a:lnTo>
                <a:lnTo>
                  <a:pt x="71810" y="2402"/>
                </a:lnTo>
                <a:lnTo>
                  <a:pt x="71809" y="2402"/>
                </a:lnTo>
                <a:lnTo>
                  <a:pt x="71808" y="2402"/>
                </a:lnTo>
                <a:lnTo>
                  <a:pt x="71806" y="2399"/>
                </a:lnTo>
                <a:lnTo>
                  <a:pt x="71788" y="2407"/>
                </a:lnTo>
                <a:lnTo>
                  <a:pt x="71787" y="2407"/>
                </a:lnTo>
                <a:lnTo>
                  <a:pt x="71782" y="2409"/>
                </a:lnTo>
                <a:lnTo>
                  <a:pt x="71780" y="2409"/>
                </a:lnTo>
                <a:lnTo>
                  <a:pt x="71780" y="2409"/>
                </a:lnTo>
                <a:lnTo>
                  <a:pt x="71775" y="2409"/>
                </a:lnTo>
                <a:lnTo>
                  <a:pt x="71764" y="2420"/>
                </a:lnTo>
                <a:lnTo>
                  <a:pt x="71761" y="2429"/>
                </a:lnTo>
                <a:lnTo>
                  <a:pt x="71758" y="2434"/>
                </a:lnTo>
                <a:lnTo>
                  <a:pt x="71758" y="2437"/>
                </a:lnTo>
                <a:lnTo>
                  <a:pt x="71758" y="2441"/>
                </a:lnTo>
                <a:lnTo>
                  <a:pt x="71755" y="2444"/>
                </a:lnTo>
                <a:lnTo>
                  <a:pt x="71738" y="2441"/>
                </a:lnTo>
                <a:lnTo>
                  <a:pt x="71738" y="2434"/>
                </a:lnTo>
                <a:lnTo>
                  <a:pt x="71736" y="2432"/>
                </a:lnTo>
                <a:lnTo>
                  <a:pt x="71735" y="2429"/>
                </a:lnTo>
                <a:lnTo>
                  <a:pt x="71735" y="2427"/>
                </a:lnTo>
                <a:lnTo>
                  <a:pt x="71735" y="2422"/>
                </a:lnTo>
                <a:lnTo>
                  <a:pt x="71735" y="2421"/>
                </a:lnTo>
                <a:lnTo>
                  <a:pt x="71736" y="2420"/>
                </a:lnTo>
                <a:lnTo>
                  <a:pt x="71736" y="2416"/>
                </a:lnTo>
                <a:lnTo>
                  <a:pt x="71732" y="2410"/>
                </a:lnTo>
                <a:lnTo>
                  <a:pt x="71729" y="2408"/>
                </a:lnTo>
                <a:lnTo>
                  <a:pt x="71729" y="2408"/>
                </a:lnTo>
                <a:lnTo>
                  <a:pt x="71726" y="2406"/>
                </a:lnTo>
                <a:lnTo>
                  <a:pt x="71719" y="2405"/>
                </a:lnTo>
                <a:lnTo>
                  <a:pt x="71716" y="2402"/>
                </a:lnTo>
                <a:lnTo>
                  <a:pt x="71717" y="2400"/>
                </a:lnTo>
                <a:lnTo>
                  <a:pt x="71719" y="2399"/>
                </a:lnTo>
                <a:lnTo>
                  <a:pt x="71722" y="2398"/>
                </a:lnTo>
                <a:lnTo>
                  <a:pt x="71724" y="2390"/>
                </a:lnTo>
                <a:lnTo>
                  <a:pt x="71725" y="2386"/>
                </a:lnTo>
                <a:lnTo>
                  <a:pt x="71735" y="2377"/>
                </a:lnTo>
                <a:lnTo>
                  <a:pt x="71716" y="2377"/>
                </a:lnTo>
                <a:lnTo>
                  <a:pt x="71712" y="2377"/>
                </a:lnTo>
                <a:lnTo>
                  <a:pt x="71709" y="2377"/>
                </a:lnTo>
                <a:lnTo>
                  <a:pt x="71703" y="2375"/>
                </a:lnTo>
                <a:lnTo>
                  <a:pt x="71700" y="2374"/>
                </a:lnTo>
                <a:lnTo>
                  <a:pt x="71697" y="2374"/>
                </a:lnTo>
                <a:lnTo>
                  <a:pt x="71696" y="2374"/>
                </a:lnTo>
                <a:lnTo>
                  <a:pt x="71695" y="2374"/>
                </a:lnTo>
                <a:lnTo>
                  <a:pt x="71690" y="2372"/>
                </a:lnTo>
                <a:lnTo>
                  <a:pt x="71682" y="2379"/>
                </a:lnTo>
                <a:lnTo>
                  <a:pt x="71679" y="2384"/>
                </a:lnTo>
                <a:lnTo>
                  <a:pt x="71678" y="2386"/>
                </a:lnTo>
                <a:lnTo>
                  <a:pt x="71677" y="2389"/>
                </a:lnTo>
                <a:lnTo>
                  <a:pt x="71671" y="2396"/>
                </a:lnTo>
                <a:lnTo>
                  <a:pt x="71668" y="2399"/>
                </a:lnTo>
                <a:lnTo>
                  <a:pt x="71667" y="2399"/>
                </a:lnTo>
                <a:lnTo>
                  <a:pt x="71657" y="2398"/>
                </a:lnTo>
                <a:lnTo>
                  <a:pt x="71655" y="2398"/>
                </a:lnTo>
                <a:lnTo>
                  <a:pt x="71654" y="2398"/>
                </a:lnTo>
                <a:lnTo>
                  <a:pt x="71647" y="2405"/>
                </a:lnTo>
                <a:lnTo>
                  <a:pt x="71643" y="2409"/>
                </a:lnTo>
                <a:lnTo>
                  <a:pt x="71642" y="2409"/>
                </a:lnTo>
                <a:lnTo>
                  <a:pt x="71642" y="2409"/>
                </a:lnTo>
                <a:lnTo>
                  <a:pt x="71635" y="2417"/>
                </a:lnTo>
                <a:lnTo>
                  <a:pt x="71632" y="2419"/>
                </a:lnTo>
                <a:lnTo>
                  <a:pt x="71620" y="2417"/>
                </a:lnTo>
                <a:lnTo>
                  <a:pt x="71606" y="2423"/>
                </a:lnTo>
                <a:lnTo>
                  <a:pt x="71603" y="2423"/>
                </a:lnTo>
                <a:lnTo>
                  <a:pt x="71591" y="2421"/>
                </a:lnTo>
                <a:lnTo>
                  <a:pt x="71590" y="2421"/>
                </a:lnTo>
                <a:lnTo>
                  <a:pt x="71584" y="2419"/>
                </a:lnTo>
                <a:lnTo>
                  <a:pt x="71577" y="2409"/>
                </a:lnTo>
                <a:lnTo>
                  <a:pt x="71577" y="2402"/>
                </a:lnTo>
                <a:lnTo>
                  <a:pt x="71577" y="2399"/>
                </a:lnTo>
                <a:lnTo>
                  <a:pt x="71568" y="2391"/>
                </a:lnTo>
                <a:lnTo>
                  <a:pt x="71559" y="2379"/>
                </a:lnTo>
                <a:lnTo>
                  <a:pt x="71559" y="2377"/>
                </a:lnTo>
                <a:lnTo>
                  <a:pt x="71559" y="2375"/>
                </a:lnTo>
                <a:lnTo>
                  <a:pt x="71559" y="2369"/>
                </a:lnTo>
                <a:lnTo>
                  <a:pt x="71549" y="2371"/>
                </a:lnTo>
                <a:lnTo>
                  <a:pt x="71548" y="2371"/>
                </a:lnTo>
                <a:lnTo>
                  <a:pt x="71547" y="2374"/>
                </a:lnTo>
                <a:lnTo>
                  <a:pt x="71545" y="2378"/>
                </a:lnTo>
                <a:lnTo>
                  <a:pt x="71538" y="2385"/>
                </a:lnTo>
                <a:lnTo>
                  <a:pt x="71536" y="2385"/>
                </a:lnTo>
                <a:lnTo>
                  <a:pt x="71535" y="2385"/>
                </a:lnTo>
                <a:lnTo>
                  <a:pt x="71529" y="2385"/>
                </a:lnTo>
                <a:lnTo>
                  <a:pt x="71529" y="2391"/>
                </a:lnTo>
                <a:lnTo>
                  <a:pt x="71530" y="2395"/>
                </a:lnTo>
                <a:lnTo>
                  <a:pt x="71532" y="2403"/>
                </a:lnTo>
                <a:lnTo>
                  <a:pt x="71525" y="2405"/>
                </a:lnTo>
                <a:lnTo>
                  <a:pt x="71519" y="2405"/>
                </a:lnTo>
                <a:lnTo>
                  <a:pt x="71512" y="2403"/>
                </a:lnTo>
                <a:lnTo>
                  <a:pt x="71512" y="2403"/>
                </a:lnTo>
                <a:lnTo>
                  <a:pt x="71510" y="2403"/>
                </a:lnTo>
                <a:lnTo>
                  <a:pt x="71506" y="2403"/>
                </a:lnTo>
                <a:lnTo>
                  <a:pt x="71500" y="2399"/>
                </a:lnTo>
                <a:lnTo>
                  <a:pt x="71500" y="2399"/>
                </a:lnTo>
                <a:lnTo>
                  <a:pt x="71499" y="2398"/>
                </a:lnTo>
                <a:lnTo>
                  <a:pt x="71492" y="2395"/>
                </a:lnTo>
                <a:lnTo>
                  <a:pt x="71491" y="2395"/>
                </a:lnTo>
                <a:lnTo>
                  <a:pt x="71488" y="2395"/>
                </a:lnTo>
                <a:lnTo>
                  <a:pt x="71480" y="2391"/>
                </a:lnTo>
                <a:lnTo>
                  <a:pt x="71477" y="2386"/>
                </a:lnTo>
                <a:lnTo>
                  <a:pt x="71474" y="2382"/>
                </a:lnTo>
                <a:lnTo>
                  <a:pt x="71468" y="2374"/>
                </a:lnTo>
                <a:lnTo>
                  <a:pt x="71465" y="2369"/>
                </a:lnTo>
                <a:lnTo>
                  <a:pt x="71462" y="2368"/>
                </a:lnTo>
                <a:lnTo>
                  <a:pt x="71452" y="2354"/>
                </a:lnTo>
                <a:lnTo>
                  <a:pt x="71451" y="2353"/>
                </a:lnTo>
                <a:lnTo>
                  <a:pt x="71448" y="2340"/>
                </a:lnTo>
                <a:lnTo>
                  <a:pt x="71442" y="2337"/>
                </a:lnTo>
                <a:lnTo>
                  <a:pt x="71438" y="2337"/>
                </a:lnTo>
                <a:lnTo>
                  <a:pt x="71433" y="2351"/>
                </a:lnTo>
                <a:lnTo>
                  <a:pt x="71423" y="2347"/>
                </a:lnTo>
                <a:lnTo>
                  <a:pt x="71416" y="2347"/>
                </a:lnTo>
                <a:lnTo>
                  <a:pt x="71414" y="2350"/>
                </a:lnTo>
                <a:lnTo>
                  <a:pt x="71413" y="2351"/>
                </a:lnTo>
                <a:lnTo>
                  <a:pt x="71407" y="2355"/>
                </a:lnTo>
                <a:lnTo>
                  <a:pt x="71404" y="2355"/>
                </a:lnTo>
                <a:lnTo>
                  <a:pt x="71402" y="2355"/>
                </a:lnTo>
                <a:lnTo>
                  <a:pt x="71396" y="2353"/>
                </a:lnTo>
                <a:lnTo>
                  <a:pt x="71381" y="2348"/>
                </a:lnTo>
                <a:lnTo>
                  <a:pt x="71378" y="2354"/>
                </a:lnTo>
                <a:lnTo>
                  <a:pt x="71378" y="2364"/>
                </a:lnTo>
                <a:lnTo>
                  <a:pt x="71373" y="2365"/>
                </a:lnTo>
                <a:lnTo>
                  <a:pt x="71369" y="2365"/>
                </a:lnTo>
                <a:lnTo>
                  <a:pt x="71358" y="2367"/>
                </a:lnTo>
                <a:lnTo>
                  <a:pt x="71357" y="2379"/>
                </a:lnTo>
                <a:lnTo>
                  <a:pt x="71357" y="2381"/>
                </a:lnTo>
                <a:lnTo>
                  <a:pt x="71357" y="2383"/>
                </a:lnTo>
                <a:lnTo>
                  <a:pt x="71358" y="2388"/>
                </a:lnTo>
                <a:lnTo>
                  <a:pt x="71349" y="2398"/>
                </a:lnTo>
                <a:lnTo>
                  <a:pt x="71349" y="2400"/>
                </a:lnTo>
                <a:lnTo>
                  <a:pt x="71342" y="2405"/>
                </a:lnTo>
                <a:lnTo>
                  <a:pt x="71334" y="2407"/>
                </a:lnTo>
                <a:lnTo>
                  <a:pt x="71332" y="2407"/>
                </a:lnTo>
                <a:lnTo>
                  <a:pt x="71331" y="2407"/>
                </a:lnTo>
                <a:lnTo>
                  <a:pt x="71318" y="2407"/>
                </a:lnTo>
                <a:lnTo>
                  <a:pt x="71316" y="2407"/>
                </a:lnTo>
                <a:lnTo>
                  <a:pt x="71315" y="2407"/>
                </a:lnTo>
                <a:lnTo>
                  <a:pt x="71305" y="2414"/>
                </a:lnTo>
                <a:lnTo>
                  <a:pt x="71305" y="2417"/>
                </a:lnTo>
                <a:lnTo>
                  <a:pt x="71304" y="2418"/>
                </a:lnTo>
                <a:lnTo>
                  <a:pt x="71302" y="2424"/>
                </a:lnTo>
                <a:lnTo>
                  <a:pt x="71290" y="2424"/>
                </a:lnTo>
                <a:lnTo>
                  <a:pt x="71280" y="2434"/>
                </a:lnTo>
                <a:lnTo>
                  <a:pt x="71276" y="2431"/>
                </a:lnTo>
                <a:lnTo>
                  <a:pt x="71274" y="2431"/>
                </a:lnTo>
                <a:lnTo>
                  <a:pt x="71273" y="2431"/>
                </a:lnTo>
                <a:lnTo>
                  <a:pt x="71268" y="2430"/>
                </a:lnTo>
                <a:lnTo>
                  <a:pt x="71268" y="2430"/>
                </a:lnTo>
                <a:lnTo>
                  <a:pt x="71260" y="2427"/>
                </a:lnTo>
                <a:lnTo>
                  <a:pt x="71259" y="2427"/>
                </a:lnTo>
                <a:lnTo>
                  <a:pt x="71257" y="2429"/>
                </a:lnTo>
                <a:lnTo>
                  <a:pt x="71247" y="2441"/>
                </a:lnTo>
                <a:lnTo>
                  <a:pt x="71244" y="2441"/>
                </a:lnTo>
                <a:lnTo>
                  <a:pt x="71242" y="2441"/>
                </a:lnTo>
                <a:lnTo>
                  <a:pt x="71239" y="2441"/>
                </a:lnTo>
                <a:lnTo>
                  <a:pt x="71238" y="2443"/>
                </a:lnTo>
                <a:lnTo>
                  <a:pt x="71234" y="2447"/>
                </a:lnTo>
                <a:lnTo>
                  <a:pt x="71229" y="2457"/>
                </a:lnTo>
                <a:lnTo>
                  <a:pt x="71229" y="2469"/>
                </a:lnTo>
                <a:lnTo>
                  <a:pt x="71222" y="2475"/>
                </a:lnTo>
                <a:lnTo>
                  <a:pt x="71218" y="2475"/>
                </a:lnTo>
                <a:lnTo>
                  <a:pt x="71216" y="2475"/>
                </a:lnTo>
                <a:lnTo>
                  <a:pt x="71209" y="2474"/>
                </a:lnTo>
                <a:lnTo>
                  <a:pt x="71209" y="2473"/>
                </a:lnTo>
                <a:lnTo>
                  <a:pt x="71205" y="2473"/>
                </a:lnTo>
                <a:lnTo>
                  <a:pt x="71200" y="2473"/>
                </a:lnTo>
                <a:lnTo>
                  <a:pt x="71195" y="2476"/>
                </a:lnTo>
                <a:lnTo>
                  <a:pt x="71195" y="2476"/>
                </a:lnTo>
                <a:lnTo>
                  <a:pt x="71194" y="2476"/>
                </a:lnTo>
                <a:lnTo>
                  <a:pt x="71187" y="2476"/>
                </a:lnTo>
                <a:lnTo>
                  <a:pt x="71182" y="2479"/>
                </a:lnTo>
                <a:lnTo>
                  <a:pt x="71180" y="2482"/>
                </a:lnTo>
                <a:lnTo>
                  <a:pt x="71177" y="2493"/>
                </a:lnTo>
                <a:lnTo>
                  <a:pt x="71177" y="2497"/>
                </a:lnTo>
                <a:lnTo>
                  <a:pt x="71177" y="2502"/>
                </a:lnTo>
                <a:lnTo>
                  <a:pt x="71176" y="2509"/>
                </a:lnTo>
                <a:lnTo>
                  <a:pt x="71164" y="2518"/>
                </a:lnTo>
                <a:lnTo>
                  <a:pt x="71162" y="2520"/>
                </a:lnTo>
                <a:lnTo>
                  <a:pt x="71160" y="2521"/>
                </a:lnTo>
                <a:lnTo>
                  <a:pt x="71153" y="2528"/>
                </a:lnTo>
                <a:lnTo>
                  <a:pt x="71150" y="2531"/>
                </a:lnTo>
                <a:lnTo>
                  <a:pt x="71147" y="2534"/>
                </a:lnTo>
                <a:lnTo>
                  <a:pt x="71135" y="2533"/>
                </a:lnTo>
                <a:lnTo>
                  <a:pt x="71131" y="2532"/>
                </a:lnTo>
                <a:lnTo>
                  <a:pt x="71126" y="2531"/>
                </a:lnTo>
                <a:lnTo>
                  <a:pt x="71122" y="2529"/>
                </a:lnTo>
                <a:lnTo>
                  <a:pt x="71116" y="2527"/>
                </a:lnTo>
                <a:lnTo>
                  <a:pt x="71109" y="2527"/>
                </a:lnTo>
                <a:lnTo>
                  <a:pt x="71102" y="2527"/>
                </a:lnTo>
                <a:lnTo>
                  <a:pt x="71096" y="2527"/>
                </a:lnTo>
                <a:lnTo>
                  <a:pt x="71090" y="2527"/>
                </a:lnTo>
                <a:lnTo>
                  <a:pt x="71087" y="2528"/>
                </a:lnTo>
                <a:lnTo>
                  <a:pt x="71080" y="2537"/>
                </a:lnTo>
                <a:lnTo>
                  <a:pt x="71077" y="2541"/>
                </a:lnTo>
                <a:lnTo>
                  <a:pt x="71074" y="2545"/>
                </a:lnTo>
                <a:lnTo>
                  <a:pt x="71070" y="2555"/>
                </a:lnTo>
                <a:lnTo>
                  <a:pt x="71069" y="2568"/>
                </a:lnTo>
                <a:lnTo>
                  <a:pt x="71069" y="2572"/>
                </a:lnTo>
                <a:lnTo>
                  <a:pt x="71061" y="2575"/>
                </a:lnTo>
                <a:lnTo>
                  <a:pt x="71056" y="2575"/>
                </a:lnTo>
                <a:lnTo>
                  <a:pt x="71051" y="2573"/>
                </a:lnTo>
                <a:lnTo>
                  <a:pt x="71051" y="2573"/>
                </a:lnTo>
                <a:lnTo>
                  <a:pt x="71047" y="2572"/>
                </a:lnTo>
                <a:lnTo>
                  <a:pt x="71041" y="2578"/>
                </a:lnTo>
                <a:lnTo>
                  <a:pt x="71040" y="2580"/>
                </a:lnTo>
                <a:lnTo>
                  <a:pt x="71040" y="2582"/>
                </a:lnTo>
                <a:lnTo>
                  <a:pt x="71027" y="2590"/>
                </a:lnTo>
                <a:lnTo>
                  <a:pt x="71022" y="2589"/>
                </a:lnTo>
                <a:lnTo>
                  <a:pt x="71019" y="2589"/>
                </a:lnTo>
                <a:lnTo>
                  <a:pt x="71018" y="2589"/>
                </a:lnTo>
                <a:lnTo>
                  <a:pt x="71015" y="2586"/>
                </a:lnTo>
                <a:lnTo>
                  <a:pt x="71008" y="2587"/>
                </a:lnTo>
                <a:lnTo>
                  <a:pt x="71006" y="2592"/>
                </a:lnTo>
                <a:lnTo>
                  <a:pt x="71005" y="2596"/>
                </a:lnTo>
                <a:lnTo>
                  <a:pt x="71005" y="2606"/>
                </a:lnTo>
                <a:lnTo>
                  <a:pt x="71005" y="2610"/>
                </a:lnTo>
                <a:lnTo>
                  <a:pt x="71005" y="2611"/>
                </a:lnTo>
                <a:lnTo>
                  <a:pt x="71005" y="2612"/>
                </a:lnTo>
                <a:lnTo>
                  <a:pt x="71006" y="2621"/>
                </a:lnTo>
                <a:lnTo>
                  <a:pt x="71005" y="2630"/>
                </a:lnTo>
                <a:lnTo>
                  <a:pt x="71003" y="2631"/>
                </a:lnTo>
                <a:lnTo>
                  <a:pt x="70993" y="2632"/>
                </a:lnTo>
                <a:lnTo>
                  <a:pt x="70973" y="2628"/>
                </a:lnTo>
                <a:lnTo>
                  <a:pt x="70970" y="2626"/>
                </a:lnTo>
                <a:lnTo>
                  <a:pt x="70970" y="2625"/>
                </a:lnTo>
                <a:lnTo>
                  <a:pt x="70960" y="2618"/>
                </a:lnTo>
                <a:lnTo>
                  <a:pt x="70956" y="2618"/>
                </a:lnTo>
                <a:lnTo>
                  <a:pt x="70953" y="2617"/>
                </a:lnTo>
                <a:lnTo>
                  <a:pt x="70943" y="2614"/>
                </a:lnTo>
                <a:lnTo>
                  <a:pt x="70940" y="2613"/>
                </a:lnTo>
                <a:lnTo>
                  <a:pt x="70941" y="2613"/>
                </a:lnTo>
                <a:lnTo>
                  <a:pt x="70935" y="2611"/>
                </a:lnTo>
                <a:lnTo>
                  <a:pt x="70931" y="2611"/>
                </a:lnTo>
                <a:lnTo>
                  <a:pt x="70919" y="2622"/>
                </a:lnTo>
                <a:lnTo>
                  <a:pt x="70919" y="2627"/>
                </a:lnTo>
                <a:lnTo>
                  <a:pt x="70919" y="2631"/>
                </a:lnTo>
                <a:lnTo>
                  <a:pt x="70909" y="2638"/>
                </a:lnTo>
                <a:lnTo>
                  <a:pt x="70905" y="2637"/>
                </a:lnTo>
                <a:lnTo>
                  <a:pt x="70901" y="2635"/>
                </a:lnTo>
                <a:lnTo>
                  <a:pt x="70893" y="2634"/>
                </a:lnTo>
                <a:lnTo>
                  <a:pt x="70889" y="2633"/>
                </a:lnTo>
                <a:lnTo>
                  <a:pt x="70888" y="2632"/>
                </a:lnTo>
                <a:lnTo>
                  <a:pt x="70883" y="2631"/>
                </a:lnTo>
                <a:lnTo>
                  <a:pt x="70873" y="2627"/>
                </a:lnTo>
                <a:lnTo>
                  <a:pt x="70864" y="2625"/>
                </a:lnTo>
                <a:lnTo>
                  <a:pt x="70859" y="2631"/>
                </a:lnTo>
                <a:lnTo>
                  <a:pt x="70855" y="2638"/>
                </a:lnTo>
                <a:lnTo>
                  <a:pt x="70853" y="2642"/>
                </a:lnTo>
                <a:lnTo>
                  <a:pt x="70850" y="2642"/>
                </a:lnTo>
                <a:lnTo>
                  <a:pt x="70848" y="2642"/>
                </a:lnTo>
                <a:lnTo>
                  <a:pt x="70844" y="2646"/>
                </a:lnTo>
                <a:lnTo>
                  <a:pt x="70844" y="2659"/>
                </a:lnTo>
                <a:lnTo>
                  <a:pt x="70848" y="2663"/>
                </a:lnTo>
                <a:lnTo>
                  <a:pt x="70851" y="2667"/>
                </a:lnTo>
                <a:lnTo>
                  <a:pt x="70856" y="2669"/>
                </a:lnTo>
                <a:lnTo>
                  <a:pt x="70862" y="2670"/>
                </a:lnTo>
                <a:lnTo>
                  <a:pt x="70862" y="2673"/>
                </a:lnTo>
                <a:lnTo>
                  <a:pt x="70863" y="2676"/>
                </a:lnTo>
                <a:lnTo>
                  <a:pt x="70860" y="2687"/>
                </a:lnTo>
                <a:lnTo>
                  <a:pt x="70854" y="2689"/>
                </a:lnTo>
                <a:lnTo>
                  <a:pt x="70848" y="2690"/>
                </a:lnTo>
                <a:lnTo>
                  <a:pt x="70835" y="2696"/>
                </a:lnTo>
                <a:lnTo>
                  <a:pt x="70824" y="2694"/>
                </a:lnTo>
                <a:lnTo>
                  <a:pt x="70818" y="2693"/>
                </a:lnTo>
                <a:lnTo>
                  <a:pt x="70814" y="2693"/>
                </a:lnTo>
                <a:lnTo>
                  <a:pt x="70805" y="2694"/>
                </a:lnTo>
                <a:lnTo>
                  <a:pt x="70799" y="2694"/>
                </a:lnTo>
                <a:lnTo>
                  <a:pt x="70795" y="2694"/>
                </a:lnTo>
                <a:lnTo>
                  <a:pt x="70793" y="2694"/>
                </a:lnTo>
                <a:lnTo>
                  <a:pt x="70783" y="2694"/>
                </a:lnTo>
                <a:lnTo>
                  <a:pt x="70781" y="2698"/>
                </a:lnTo>
                <a:lnTo>
                  <a:pt x="70779" y="2700"/>
                </a:lnTo>
                <a:lnTo>
                  <a:pt x="70779" y="2703"/>
                </a:lnTo>
                <a:lnTo>
                  <a:pt x="70776" y="2701"/>
                </a:lnTo>
                <a:lnTo>
                  <a:pt x="70772" y="2701"/>
                </a:lnTo>
                <a:lnTo>
                  <a:pt x="70765" y="2700"/>
                </a:lnTo>
                <a:lnTo>
                  <a:pt x="70761" y="2699"/>
                </a:lnTo>
                <a:lnTo>
                  <a:pt x="70757" y="2698"/>
                </a:lnTo>
                <a:lnTo>
                  <a:pt x="70751" y="2684"/>
                </a:lnTo>
                <a:lnTo>
                  <a:pt x="70737" y="2680"/>
                </a:lnTo>
                <a:lnTo>
                  <a:pt x="70718" y="2679"/>
                </a:lnTo>
                <a:lnTo>
                  <a:pt x="70713" y="2680"/>
                </a:lnTo>
                <a:lnTo>
                  <a:pt x="70700" y="2683"/>
                </a:lnTo>
                <a:lnTo>
                  <a:pt x="70696" y="2683"/>
                </a:lnTo>
                <a:lnTo>
                  <a:pt x="70686" y="2683"/>
                </a:lnTo>
                <a:lnTo>
                  <a:pt x="70665" y="2684"/>
                </a:lnTo>
                <a:lnTo>
                  <a:pt x="70649" y="2677"/>
                </a:lnTo>
                <a:lnTo>
                  <a:pt x="70649" y="2676"/>
                </a:lnTo>
                <a:lnTo>
                  <a:pt x="70648" y="2675"/>
                </a:lnTo>
                <a:lnTo>
                  <a:pt x="70646" y="2670"/>
                </a:lnTo>
                <a:lnTo>
                  <a:pt x="70637" y="2660"/>
                </a:lnTo>
                <a:lnTo>
                  <a:pt x="70635" y="2660"/>
                </a:lnTo>
                <a:lnTo>
                  <a:pt x="70633" y="2659"/>
                </a:lnTo>
                <a:lnTo>
                  <a:pt x="70626" y="2658"/>
                </a:lnTo>
                <a:lnTo>
                  <a:pt x="70620" y="2658"/>
                </a:lnTo>
                <a:lnTo>
                  <a:pt x="70614" y="2662"/>
                </a:lnTo>
                <a:lnTo>
                  <a:pt x="70614" y="2676"/>
                </a:lnTo>
                <a:lnTo>
                  <a:pt x="70613" y="2679"/>
                </a:lnTo>
                <a:lnTo>
                  <a:pt x="70612" y="2683"/>
                </a:lnTo>
                <a:lnTo>
                  <a:pt x="70607" y="2689"/>
                </a:lnTo>
                <a:lnTo>
                  <a:pt x="70604" y="2691"/>
                </a:lnTo>
                <a:lnTo>
                  <a:pt x="70601" y="2693"/>
                </a:lnTo>
                <a:lnTo>
                  <a:pt x="70589" y="2696"/>
                </a:lnTo>
                <a:lnTo>
                  <a:pt x="70571" y="2694"/>
                </a:lnTo>
                <a:lnTo>
                  <a:pt x="70570" y="2694"/>
                </a:lnTo>
                <a:lnTo>
                  <a:pt x="70569" y="2694"/>
                </a:lnTo>
                <a:lnTo>
                  <a:pt x="70564" y="2690"/>
                </a:lnTo>
                <a:lnTo>
                  <a:pt x="70557" y="2684"/>
                </a:lnTo>
                <a:lnTo>
                  <a:pt x="70557" y="2682"/>
                </a:lnTo>
                <a:lnTo>
                  <a:pt x="70555" y="2682"/>
                </a:lnTo>
                <a:lnTo>
                  <a:pt x="70550" y="2683"/>
                </a:lnTo>
                <a:lnTo>
                  <a:pt x="70547" y="2687"/>
                </a:lnTo>
                <a:lnTo>
                  <a:pt x="70545" y="2690"/>
                </a:lnTo>
                <a:lnTo>
                  <a:pt x="70543" y="2694"/>
                </a:lnTo>
                <a:lnTo>
                  <a:pt x="70540" y="2695"/>
                </a:lnTo>
                <a:lnTo>
                  <a:pt x="70537" y="2696"/>
                </a:lnTo>
                <a:lnTo>
                  <a:pt x="70528" y="2696"/>
                </a:lnTo>
                <a:lnTo>
                  <a:pt x="70527" y="2693"/>
                </a:lnTo>
                <a:lnTo>
                  <a:pt x="70524" y="2689"/>
                </a:lnTo>
                <a:lnTo>
                  <a:pt x="70517" y="2690"/>
                </a:lnTo>
                <a:lnTo>
                  <a:pt x="70515" y="2693"/>
                </a:lnTo>
                <a:lnTo>
                  <a:pt x="70504" y="2718"/>
                </a:lnTo>
                <a:lnTo>
                  <a:pt x="70491" y="2725"/>
                </a:lnTo>
                <a:lnTo>
                  <a:pt x="70479" y="2722"/>
                </a:lnTo>
                <a:lnTo>
                  <a:pt x="70476" y="2721"/>
                </a:lnTo>
                <a:lnTo>
                  <a:pt x="70473" y="2719"/>
                </a:lnTo>
                <a:lnTo>
                  <a:pt x="70465" y="2711"/>
                </a:lnTo>
                <a:lnTo>
                  <a:pt x="70465" y="2707"/>
                </a:lnTo>
                <a:lnTo>
                  <a:pt x="70465" y="2703"/>
                </a:lnTo>
                <a:lnTo>
                  <a:pt x="70431" y="2701"/>
                </a:lnTo>
                <a:lnTo>
                  <a:pt x="70431" y="2707"/>
                </a:lnTo>
                <a:lnTo>
                  <a:pt x="70431" y="2712"/>
                </a:lnTo>
                <a:lnTo>
                  <a:pt x="70428" y="2726"/>
                </a:lnTo>
                <a:lnTo>
                  <a:pt x="70427" y="2733"/>
                </a:lnTo>
                <a:lnTo>
                  <a:pt x="70411" y="2751"/>
                </a:lnTo>
                <a:lnTo>
                  <a:pt x="70389" y="2753"/>
                </a:lnTo>
                <a:lnTo>
                  <a:pt x="70372" y="2729"/>
                </a:lnTo>
                <a:lnTo>
                  <a:pt x="70347" y="2732"/>
                </a:lnTo>
                <a:lnTo>
                  <a:pt x="70347" y="2733"/>
                </a:lnTo>
                <a:lnTo>
                  <a:pt x="70334" y="2766"/>
                </a:lnTo>
                <a:lnTo>
                  <a:pt x="70319" y="2768"/>
                </a:lnTo>
                <a:lnTo>
                  <a:pt x="70314" y="2770"/>
                </a:lnTo>
                <a:lnTo>
                  <a:pt x="70310" y="2772"/>
                </a:lnTo>
                <a:lnTo>
                  <a:pt x="70296" y="2774"/>
                </a:lnTo>
                <a:lnTo>
                  <a:pt x="70285" y="2774"/>
                </a:lnTo>
                <a:lnTo>
                  <a:pt x="70281" y="2773"/>
                </a:lnTo>
                <a:lnTo>
                  <a:pt x="70266" y="2769"/>
                </a:lnTo>
                <a:lnTo>
                  <a:pt x="70254" y="2757"/>
                </a:lnTo>
                <a:lnTo>
                  <a:pt x="70219" y="2740"/>
                </a:lnTo>
                <a:lnTo>
                  <a:pt x="70184" y="2744"/>
                </a:lnTo>
                <a:lnTo>
                  <a:pt x="70177" y="2757"/>
                </a:lnTo>
                <a:lnTo>
                  <a:pt x="70166" y="2770"/>
                </a:lnTo>
                <a:lnTo>
                  <a:pt x="70162" y="2771"/>
                </a:lnTo>
                <a:lnTo>
                  <a:pt x="70157" y="2772"/>
                </a:lnTo>
                <a:lnTo>
                  <a:pt x="70144" y="2772"/>
                </a:lnTo>
                <a:lnTo>
                  <a:pt x="70131" y="2770"/>
                </a:lnTo>
                <a:lnTo>
                  <a:pt x="70125" y="2769"/>
                </a:lnTo>
                <a:lnTo>
                  <a:pt x="70120" y="2768"/>
                </a:lnTo>
                <a:lnTo>
                  <a:pt x="70109" y="2766"/>
                </a:lnTo>
                <a:lnTo>
                  <a:pt x="70104" y="2766"/>
                </a:lnTo>
                <a:lnTo>
                  <a:pt x="70100" y="2766"/>
                </a:lnTo>
                <a:lnTo>
                  <a:pt x="70089" y="2772"/>
                </a:lnTo>
                <a:lnTo>
                  <a:pt x="70075" y="2783"/>
                </a:lnTo>
                <a:lnTo>
                  <a:pt x="70062" y="2787"/>
                </a:lnTo>
                <a:lnTo>
                  <a:pt x="70058" y="2787"/>
                </a:lnTo>
                <a:lnTo>
                  <a:pt x="70055" y="2787"/>
                </a:lnTo>
                <a:lnTo>
                  <a:pt x="70052" y="2788"/>
                </a:lnTo>
                <a:lnTo>
                  <a:pt x="70049" y="2789"/>
                </a:lnTo>
                <a:lnTo>
                  <a:pt x="70033" y="2791"/>
                </a:lnTo>
                <a:lnTo>
                  <a:pt x="70030" y="2789"/>
                </a:lnTo>
                <a:lnTo>
                  <a:pt x="70027" y="2787"/>
                </a:lnTo>
                <a:lnTo>
                  <a:pt x="69996" y="2781"/>
                </a:lnTo>
                <a:lnTo>
                  <a:pt x="69985" y="2789"/>
                </a:lnTo>
                <a:lnTo>
                  <a:pt x="69967" y="2806"/>
                </a:lnTo>
                <a:lnTo>
                  <a:pt x="69963" y="2821"/>
                </a:lnTo>
                <a:lnTo>
                  <a:pt x="69960" y="2822"/>
                </a:lnTo>
                <a:lnTo>
                  <a:pt x="69956" y="2824"/>
                </a:lnTo>
                <a:lnTo>
                  <a:pt x="69954" y="2824"/>
                </a:lnTo>
                <a:lnTo>
                  <a:pt x="69949" y="2826"/>
                </a:lnTo>
                <a:lnTo>
                  <a:pt x="69945" y="2836"/>
                </a:lnTo>
                <a:lnTo>
                  <a:pt x="69945" y="2839"/>
                </a:lnTo>
                <a:lnTo>
                  <a:pt x="69914" y="2862"/>
                </a:lnTo>
                <a:lnTo>
                  <a:pt x="69911" y="2863"/>
                </a:lnTo>
                <a:lnTo>
                  <a:pt x="69887" y="2869"/>
                </a:lnTo>
                <a:lnTo>
                  <a:pt x="69883" y="2869"/>
                </a:lnTo>
                <a:lnTo>
                  <a:pt x="69880" y="2868"/>
                </a:lnTo>
                <a:lnTo>
                  <a:pt x="69874" y="2866"/>
                </a:lnTo>
                <a:lnTo>
                  <a:pt x="69857" y="2860"/>
                </a:lnTo>
                <a:lnTo>
                  <a:pt x="69848" y="2849"/>
                </a:lnTo>
                <a:lnTo>
                  <a:pt x="69830" y="2834"/>
                </a:lnTo>
                <a:lnTo>
                  <a:pt x="69808" y="2828"/>
                </a:lnTo>
                <a:lnTo>
                  <a:pt x="69799" y="2828"/>
                </a:lnTo>
                <a:lnTo>
                  <a:pt x="69795" y="2828"/>
                </a:lnTo>
                <a:lnTo>
                  <a:pt x="69794" y="2828"/>
                </a:lnTo>
                <a:lnTo>
                  <a:pt x="69788" y="2828"/>
                </a:lnTo>
                <a:lnTo>
                  <a:pt x="69775" y="2828"/>
                </a:lnTo>
                <a:lnTo>
                  <a:pt x="69755" y="2815"/>
                </a:lnTo>
                <a:lnTo>
                  <a:pt x="69753" y="2802"/>
                </a:lnTo>
                <a:lnTo>
                  <a:pt x="69739" y="2785"/>
                </a:lnTo>
                <a:lnTo>
                  <a:pt x="69722" y="2776"/>
                </a:lnTo>
                <a:lnTo>
                  <a:pt x="69706" y="2783"/>
                </a:lnTo>
                <a:lnTo>
                  <a:pt x="69705" y="2786"/>
                </a:lnTo>
                <a:lnTo>
                  <a:pt x="69704" y="2789"/>
                </a:lnTo>
                <a:lnTo>
                  <a:pt x="69695" y="2800"/>
                </a:lnTo>
                <a:lnTo>
                  <a:pt x="69694" y="2801"/>
                </a:lnTo>
                <a:lnTo>
                  <a:pt x="69692" y="2803"/>
                </a:lnTo>
                <a:lnTo>
                  <a:pt x="69679" y="2817"/>
                </a:lnTo>
                <a:lnTo>
                  <a:pt x="69666" y="2821"/>
                </a:lnTo>
                <a:lnTo>
                  <a:pt x="69644" y="2826"/>
                </a:lnTo>
                <a:lnTo>
                  <a:pt x="69631" y="2836"/>
                </a:lnTo>
                <a:lnTo>
                  <a:pt x="69629" y="2841"/>
                </a:lnTo>
                <a:lnTo>
                  <a:pt x="69627" y="2845"/>
                </a:lnTo>
                <a:lnTo>
                  <a:pt x="69611" y="2845"/>
                </a:lnTo>
                <a:lnTo>
                  <a:pt x="69607" y="2845"/>
                </a:lnTo>
                <a:lnTo>
                  <a:pt x="69602" y="2845"/>
                </a:lnTo>
                <a:lnTo>
                  <a:pt x="69593" y="2849"/>
                </a:lnTo>
                <a:lnTo>
                  <a:pt x="69592" y="2855"/>
                </a:lnTo>
                <a:lnTo>
                  <a:pt x="69591" y="2860"/>
                </a:lnTo>
                <a:lnTo>
                  <a:pt x="69578" y="2869"/>
                </a:lnTo>
                <a:lnTo>
                  <a:pt x="69551" y="2860"/>
                </a:lnTo>
                <a:lnTo>
                  <a:pt x="69538" y="2860"/>
                </a:lnTo>
                <a:lnTo>
                  <a:pt x="69536" y="2860"/>
                </a:lnTo>
                <a:lnTo>
                  <a:pt x="69535" y="2859"/>
                </a:lnTo>
                <a:lnTo>
                  <a:pt x="69534" y="2858"/>
                </a:lnTo>
                <a:lnTo>
                  <a:pt x="69521" y="2858"/>
                </a:lnTo>
                <a:lnTo>
                  <a:pt x="69498" y="2854"/>
                </a:lnTo>
                <a:lnTo>
                  <a:pt x="69495" y="2856"/>
                </a:lnTo>
                <a:lnTo>
                  <a:pt x="69492" y="2858"/>
                </a:lnTo>
                <a:lnTo>
                  <a:pt x="69490" y="2863"/>
                </a:lnTo>
                <a:lnTo>
                  <a:pt x="69487" y="2871"/>
                </a:lnTo>
                <a:lnTo>
                  <a:pt x="69485" y="2870"/>
                </a:lnTo>
                <a:lnTo>
                  <a:pt x="69483" y="2869"/>
                </a:lnTo>
                <a:lnTo>
                  <a:pt x="69474" y="2869"/>
                </a:lnTo>
                <a:lnTo>
                  <a:pt x="69471" y="2872"/>
                </a:lnTo>
                <a:lnTo>
                  <a:pt x="69467" y="2875"/>
                </a:lnTo>
                <a:lnTo>
                  <a:pt x="69461" y="2888"/>
                </a:lnTo>
                <a:lnTo>
                  <a:pt x="69456" y="2901"/>
                </a:lnTo>
                <a:lnTo>
                  <a:pt x="69443" y="2901"/>
                </a:lnTo>
                <a:lnTo>
                  <a:pt x="69410" y="2890"/>
                </a:lnTo>
                <a:lnTo>
                  <a:pt x="69392" y="2890"/>
                </a:lnTo>
                <a:lnTo>
                  <a:pt x="69370" y="2890"/>
                </a:lnTo>
                <a:lnTo>
                  <a:pt x="69325" y="2892"/>
                </a:lnTo>
                <a:lnTo>
                  <a:pt x="69319" y="2894"/>
                </a:lnTo>
                <a:lnTo>
                  <a:pt x="69312" y="2898"/>
                </a:lnTo>
                <a:lnTo>
                  <a:pt x="69311" y="2899"/>
                </a:lnTo>
                <a:lnTo>
                  <a:pt x="69299" y="2901"/>
                </a:lnTo>
                <a:lnTo>
                  <a:pt x="69294" y="2899"/>
                </a:lnTo>
                <a:lnTo>
                  <a:pt x="69280" y="2894"/>
                </a:lnTo>
                <a:lnTo>
                  <a:pt x="69272" y="2893"/>
                </a:lnTo>
                <a:lnTo>
                  <a:pt x="69270" y="2893"/>
                </a:lnTo>
                <a:lnTo>
                  <a:pt x="69270" y="2893"/>
                </a:lnTo>
                <a:lnTo>
                  <a:pt x="69251" y="2890"/>
                </a:lnTo>
                <a:lnTo>
                  <a:pt x="69215" y="2890"/>
                </a:lnTo>
                <a:lnTo>
                  <a:pt x="69171" y="2899"/>
                </a:lnTo>
                <a:lnTo>
                  <a:pt x="69151" y="2899"/>
                </a:lnTo>
                <a:lnTo>
                  <a:pt x="69149" y="2899"/>
                </a:lnTo>
                <a:lnTo>
                  <a:pt x="69147" y="2899"/>
                </a:lnTo>
                <a:lnTo>
                  <a:pt x="69120" y="2899"/>
                </a:lnTo>
                <a:lnTo>
                  <a:pt x="69087" y="2897"/>
                </a:lnTo>
                <a:lnTo>
                  <a:pt x="69070" y="2897"/>
                </a:lnTo>
                <a:lnTo>
                  <a:pt x="69053" y="2894"/>
                </a:lnTo>
                <a:lnTo>
                  <a:pt x="69050" y="2894"/>
                </a:lnTo>
                <a:lnTo>
                  <a:pt x="69045" y="2893"/>
                </a:lnTo>
                <a:lnTo>
                  <a:pt x="69034" y="2890"/>
                </a:lnTo>
                <a:lnTo>
                  <a:pt x="69019" y="2886"/>
                </a:lnTo>
                <a:lnTo>
                  <a:pt x="69001" y="2879"/>
                </a:lnTo>
                <a:lnTo>
                  <a:pt x="69001" y="2878"/>
                </a:lnTo>
                <a:lnTo>
                  <a:pt x="68979" y="2873"/>
                </a:lnTo>
                <a:lnTo>
                  <a:pt x="68978" y="2873"/>
                </a:lnTo>
                <a:lnTo>
                  <a:pt x="68937" y="2875"/>
                </a:lnTo>
                <a:lnTo>
                  <a:pt x="68929" y="2874"/>
                </a:lnTo>
                <a:lnTo>
                  <a:pt x="68924" y="2873"/>
                </a:lnTo>
                <a:lnTo>
                  <a:pt x="68921" y="2873"/>
                </a:lnTo>
                <a:lnTo>
                  <a:pt x="68893" y="2869"/>
                </a:lnTo>
                <a:lnTo>
                  <a:pt x="68862" y="2864"/>
                </a:lnTo>
                <a:lnTo>
                  <a:pt x="68844" y="2862"/>
                </a:lnTo>
                <a:lnTo>
                  <a:pt x="68824" y="2862"/>
                </a:lnTo>
                <a:lnTo>
                  <a:pt x="68798" y="2873"/>
                </a:lnTo>
                <a:lnTo>
                  <a:pt x="68780" y="2884"/>
                </a:lnTo>
                <a:lnTo>
                  <a:pt x="68756" y="2905"/>
                </a:lnTo>
                <a:lnTo>
                  <a:pt x="68746" y="2920"/>
                </a:lnTo>
                <a:lnTo>
                  <a:pt x="68738" y="2931"/>
                </a:lnTo>
                <a:lnTo>
                  <a:pt x="68729" y="2950"/>
                </a:lnTo>
                <a:lnTo>
                  <a:pt x="68729" y="2983"/>
                </a:lnTo>
                <a:lnTo>
                  <a:pt x="68729" y="2991"/>
                </a:lnTo>
                <a:lnTo>
                  <a:pt x="68729" y="2996"/>
                </a:lnTo>
                <a:lnTo>
                  <a:pt x="68697" y="3018"/>
                </a:lnTo>
                <a:lnTo>
                  <a:pt x="68688" y="3024"/>
                </a:lnTo>
                <a:lnTo>
                  <a:pt x="68685" y="3027"/>
                </a:lnTo>
                <a:lnTo>
                  <a:pt x="68652" y="3036"/>
                </a:lnTo>
                <a:lnTo>
                  <a:pt x="68592" y="3036"/>
                </a:lnTo>
                <a:lnTo>
                  <a:pt x="68574" y="3036"/>
                </a:lnTo>
                <a:lnTo>
                  <a:pt x="68559" y="3040"/>
                </a:lnTo>
                <a:lnTo>
                  <a:pt x="68546" y="3045"/>
                </a:lnTo>
                <a:lnTo>
                  <a:pt x="68535" y="3058"/>
                </a:lnTo>
                <a:lnTo>
                  <a:pt x="68524" y="3085"/>
                </a:lnTo>
                <a:lnTo>
                  <a:pt x="68515" y="3124"/>
                </a:lnTo>
                <a:lnTo>
                  <a:pt x="68495" y="3145"/>
                </a:lnTo>
                <a:lnTo>
                  <a:pt x="68440" y="3163"/>
                </a:lnTo>
                <a:lnTo>
                  <a:pt x="68411" y="3163"/>
                </a:lnTo>
                <a:lnTo>
                  <a:pt x="68378" y="3161"/>
                </a:lnTo>
                <a:lnTo>
                  <a:pt x="68345" y="3154"/>
                </a:lnTo>
                <a:lnTo>
                  <a:pt x="68309" y="3141"/>
                </a:lnTo>
                <a:lnTo>
                  <a:pt x="68274" y="3126"/>
                </a:lnTo>
                <a:lnTo>
                  <a:pt x="68232" y="3111"/>
                </a:lnTo>
                <a:lnTo>
                  <a:pt x="68199" y="3098"/>
                </a:lnTo>
                <a:lnTo>
                  <a:pt x="68168" y="3085"/>
                </a:lnTo>
                <a:lnTo>
                  <a:pt x="68132" y="3070"/>
                </a:lnTo>
                <a:lnTo>
                  <a:pt x="68110" y="3062"/>
                </a:lnTo>
                <a:lnTo>
                  <a:pt x="68075" y="3049"/>
                </a:lnTo>
                <a:lnTo>
                  <a:pt x="68059" y="3045"/>
                </a:lnTo>
                <a:lnTo>
                  <a:pt x="68059" y="3045"/>
                </a:lnTo>
                <a:lnTo>
                  <a:pt x="68058" y="3044"/>
                </a:lnTo>
                <a:lnTo>
                  <a:pt x="68011" y="3038"/>
                </a:lnTo>
                <a:lnTo>
                  <a:pt x="68011" y="3038"/>
                </a:lnTo>
                <a:lnTo>
                  <a:pt x="68009" y="3038"/>
                </a:lnTo>
                <a:lnTo>
                  <a:pt x="67986" y="3033"/>
                </a:lnTo>
                <a:lnTo>
                  <a:pt x="67933" y="3021"/>
                </a:lnTo>
                <a:lnTo>
                  <a:pt x="67889" y="3012"/>
                </a:lnTo>
                <a:lnTo>
                  <a:pt x="67841" y="3008"/>
                </a:lnTo>
                <a:lnTo>
                  <a:pt x="67785" y="3008"/>
                </a:lnTo>
                <a:lnTo>
                  <a:pt x="67734" y="3004"/>
                </a:lnTo>
                <a:lnTo>
                  <a:pt x="67699" y="3000"/>
                </a:lnTo>
                <a:lnTo>
                  <a:pt x="67661" y="2995"/>
                </a:lnTo>
                <a:lnTo>
                  <a:pt x="67637" y="2991"/>
                </a:lnTo>
                <a:lnTo>
                  <a:pt x="67553" y="2970"/>
                </a:lnTo>
                <a:lnTo>
                  <a:pt x="67507" y="2961"/>
                </a:lnTo>
                <a:lnTo>
                  <a:pt x="67465" y="2954"/>
                </a:lnTo>
                <a:lnTo>
                  <a:pt x="67440" y="2952"/>
                </a:lnTo>
                <a:lnTo>
                  <a:pt x="67401" y="2957"/>
                </a:lnTo>
                <a:lnTo>
                  <a:pt x="67330" y="2970"/>
                </a:lnTo>
                <a:lnTo>
                  <a:pt x="67294" y="2987"/>
                </a:lnTo>
                <a:lnTo>
                  <a:pt x="67268" y="2991"/>
                </a:lnTo>
                <a:lnTo>
                  <a:pt x="67219" y="2991"/>
                </a:lnTo>
                <a:lnTo>
                  <a:pt x="67188" y="2991"/>
                </a:lnTo>
                <a:lnTo>
                  <a:pt x="67124" y="2985"/>
                </a:lnTo>
                <a:lnTo>
                  <a:pt x="67107" y="2985"/>
                </a:lnTo>
                <a:lnTo>
                  <a:pt x="67025" y="2985"/>
                </a:lnTo>
                <a:lnTo>
                  <a:pt x="67012" y="2982"/>
                </a:lnTo>
                <a:lnTo>
                  <a:pt x="66981" y="2976"/>
                </a:lnTo>
                <a:lnTo>
                  <a:pt x="66930" y="2965"/>
                </a:lnTo>
                <a:lnTo>
                  <a:pt x="66863" y="2937"/>
                </a:lnTo>
                <a:lnTo>
                  <a:pt x="66819" y="2920"/>
                </a:lnTo>
                <a:lnTo>
                  <a:pt x="66806" y="2916"/>
                </a:lnTo>
                <a:lnTo>
                  <a:pt x="66729" y="2892"/>
                </a:lnTo>
                <a:lnTo>
                  <a:pt x="66700" y="2879"/>
                </a:lnTo>
                <a:lnTo>
                  <a:pt x="66662" y="2860"/>
                </a:lnTo>
                <a:lnTo>
                  <a:pt x="66636" y="2845"/>
                </a:lnTo>
                <a:lnTo>
                  <a:pt x="66600" y="2830"/>
                </a:lnTo>
                <a:lnTo>
                  <a:pt x="66547" y="2815"/>
                </a:lnTo>
                <a:lnTo>
                  <a:pt x="66499" y="2815"/>
                </a:lnTo>
                <a:lnTo>
                  <a:pt x="66463" y="2828"/>
                </a:lnTo>
                <a:lnTo>
                  <a:pt x="66441" y="2828"/>
                </a:lnTo>
                <a:lnTo>
                  <a:pt x="66417" y="2826"/>
                </a:lnTo>
                <a:lnTo>
                  <a:pt x="66397" y="2819"/>
                </a:lnTo>
                <a:lnTo>
                  <a:pt x="66381" y="2816"/>
                </a:lnTo>
                <a:lnTo>
                  <a:pt x="66377" y="2816"/>
                </a:lnTo>
                <a:lnTo>
                  <a:pt x="66373" y="2815"/>
                </a:lnTo>
                <a:lnTo>
                  <a:pt x="66315" y="2811"/>
                </a:lnTo>
                <a:lnTo>
                  <a:pt x="66291" y="2806"/>
                </a:lnTo>
                <a:lnTo>
                  <a:pt x="66278" y="2800"/>
                </a:lnTo>
                <a:lnTo>
                  <a:pt x="66273" y="2798"/>
                </a:lnTo>
                <a:lnTo>
                  <a:pt x="66236" y="2785"/>
                </a:lnTo>
                <a:lnTo>
                  <a:pt x="66214" y="2780"/>
                </a:lnTo>
                <a:lnTo>
                  <a:pt x="66207" y="2779"/>
                </a:lnTo>
                <a:lnTo>
                  <a:pt x="66186" y="2760"/>
                </a:lnTo>
                <a:lnTo>
                  <a:pt x="66183" y="2757"/>
                </a:lnTo>
                <a:lnTo>
                  <a:pt x="66165" y="2740"/>
                </a:lnTo>
                <a:lnTo>
                  <a:pt x="66138" y="2712"/>
                </a:lnTo>
                <a:lnTo>
                  <a:pt x="66114" y="2693"/>
                </a:lnTo>
                <a:lnTo>
                  <a:pt x="66103" y="2677"/>
                </a:lnTo>
                <a:lnTo>
                  <a:pt x="66092" y="2660"/>
                </a:lnTo>
                <a:lnTo>
                  <a:pt x="66079" y="2648"/>
                </a:lnTo>
                <a:lnTo>
                  <a:pt x="66059" y="2635"/>
                </a:lnTo>
                <a:lnTo>
                  <a:pt x="66015" y="2603"/>
                </a:lnTo>
                <a:lnTo>
                  <a:pt x="66001" y="2598"/>
                </a:lnTo>
                <a:lnTo>
                  <a:pt x="65970" y="2552"/>
                </a:lnTo>
                <a:lnTo>
                  <a:pt x="65950" y="2536"/>
                </a:lnTo>
                <a:lnTo>
                  <a:pt x="65937" y="2512"/>
                </a:lnTo>
                <a:lnTo>
                  <a:pt x="65926" y="2510"/>
                </a:lnTo>
                <a:lnTo>
                  <a:pt x="65925" y="2509"/>
                </a:lnTo>
                <a:lnTo>
                  <a:pt x="65924" y="2508"/>
                </a:lnTo>
                <a:lnTo>
                  <a:pt x="65917" y="2493"/>
                </a:lnTo>
                <a:lnTo>
                  <a:pt x="65911" y="2467"/>
                </a:lnTo>
                <a:lnTo>
                  <a:pt x="65906" y="2437"/>
                </a:lnTo>
                <a:lnTo>
                  <a:pt x="65906" y="2435"/>
                </a:lnTo>
                <a:lnTo>
                  <a:pt x="65906" y="2433"/>
                </a:lnTo>
                <a:lnTo>
                  <a:pt x="65893" y="2416"/>
                </a:lnTo>
                <a:lnTo>
                  <a:pt x="65880" y="2403"/>
                </a:lnTo>
                <a:lnTo>
                  <a:pt x="65869" y="2386"/>
                </a:lnTo>
                <a:lnTo>
                  <a:pt x="65844" y="2362"/>
                </a:lnTo>
                <a:lnTo>
                  <a:pt x="65833" y="2351"/>
                </a:lnTo>
                <a:lnTo>
                  <a:pt x="65831" y="2321"/>
                </a:lnTo>
                <a:lnTo>
                  <a:pt x="65847" y="2300"/>
                </a:lnTo>
                <a:lnTo>
                  <a:pt x="65866" y="2285"/>
                </a:lnTo>
                <a:lnTo>
                  <a:pt x="65875" y="2272"/>
                </a:lnTo>
                <a:lnTo>
                  <a:pt x="65875" y="2242"/>
                </a:lnTo>
                <a:lnTo>
                  <a:pt x="65868" y="2223"/>
                </a:lnTo>
                <a:lnTo>
                  <a:pt x="65862" y="2210"/>
                </a:lnTo>
                <a:lnTo>
                  <a:pt x="65836" y="2183"/>
                </a:lnTo>
                <a:lnTo>
                  <a:pt x="65816" y="2167"/>
                </a:lnTo>
                <a:lnTo>
                  <a:pt x="65765" y="2145"/>
                </a:lnTo>
                <a:lnTo>
                  <a:pt x="65718" y="2124"/>
                </a:lnTo>
                <a:lnTo>
                  <a:pt x="65694" y="2115"/>
                </a:lnTo>
                <a:lnTo>
                  <a:pt x="65672" y="2103"/>
                </a:lnTo>
                <a:lnTo>
                  <a:pt x="65643" y="2081"/>
                </a:lnTo>
                <a:lnTo>
                  <a:pt x="65612" y="2017"/>
                </a:lnTo>
                <a:lnTo>
                  <a:pt x="65590" y="2006"/>
                </a:lnTo>
                <a:lnTo>
                  <a:pt x="65537" y="1952"/>
                </a:lnTo>
                <a:lnTo>
                  <a:pt x="65524" y="1939"/>
                </a:lnTo>
                <a:lnTo>
                  <a:pt x="65513" y="1927"/>
                </a:lnTo>
                <a:lnTo>
                  <a:pt x="65497" y="1918"/>
                </a:lnTo>
                <a:lnTo>
                  <a:pt x="65463" y="1890"/>
                </a:lnTo>
                <a:lnTo>
                  <a:pt x="65444" y="1875"/>
                </a:lnTo>
                <a:lnTo>
                  <a:pt x="65433" y="1858"/>
                </a:lnTo>
                <a:lnTo>
                  <a:pt x="65427" y="1843"/>
                </a:lnTo>
                <a:lnTo>
                  <a:pt x="65411" y="1806"/>
                </a:lnTo>
                <a:lnTo>
                  <a:pt x="65391" y="1787"/>
                </a:lnTo>
                <a:lnTo>
                  <a:pt x="65365" y="1779"/>
                </a:lnTo>
                <a:lnTo>
                  <a:pt x="65333" y="1758"/>
                </a:lnTo>
                <a:lnTo>
                  <a:pt x="65327" y="1757"/>
                </a:lnTo>
                <a:lnTo>
                  <a:pt x="65285" y="1746"/>
                </a:lnTo>
                <a:lnTo>
                  <a:pt x="65254" y="1736"/>
                </a:lnTo>
                <a:lnTo>
                  <a:pt x="65217" y="1721"/>
                </a:lnTo>
                <a:lnTo>
                  <a:pt x="65182" y="1702"/>
                </a:lnTo>
                <a:lnTo>
                  <a:pt x="65177" y="1701"/>
                </a:lnTo>
                <a:lnTo>
                  <a:pt x="65161" y="1682"/>
                </a:lnTo>
                <a:lnTo>
                  <a:pt x="65137" y="1667"/>
                </a:lnTo>
                <a:lnTo>
                  <a:pt x="65075" y="1639"/>
                </a:lnTo>
                <a:lnTo>
                  <a:pt x="65051" y="1630"/>
                </a:lnTo>
                <a:lnTo>
                  <a:pt x="65026" y="1628"/>
                </a:lnTo>
                <a:lnTo>
                  <a:pt x="64993" y="1613"/>
                </a:lnTo>
                <a:lnTo>
                  <a:pt x="64962" y="1594"/>
                </a:lnTo>
                <a:lnTo>
                  <a:pt x="64925" y="1575"/>
                </a:lnTo>
                <a:lnTo>
                  <a:pt x="64885" y="1557"/>
                </a:lnTo>
                <a:lnTo>
                  <a:pt x="64841" y="1542"/>
                </a:lnTo>
                <a:lnTo>
                  <a:pt x="64821" y="1542"/>
                </a:lnTo>
                <a:lnTo>
                  <a:pt x="64779" y="1542"/>
                </a:lnTo>
                <a:lnTo>
                  <a:pt x="64759" y="1549"/>
                </a:lnTo>
                <a:lnTo>
                  <a:pt x="64735" y="1557"/>
                </a:lnTo>
                <a:lnTo>
                  <a:pt x="64706" y="1566"/>
                </a:lnTo>
                <a:lnTo>
                  <a:pt x="64693" y="1566"/>
                </a:lnTo>
                <a:lnTo>
                  <a:pt x="64689" y="1566"/>
                </a:lnTo>
                <a:lnTo>
                  <a:pt x="64665" y="1557"/>
                </a:lnTo>
                <a:lnTo>
                  <a:pt x="64648" y="1551"/>
                </a:lnTo>
                <a:lnTo>
                  <a:pt x="64646" y="1551"/>
                </a:lnTo>
                <a:lnTo>
                  <a:pt x="64611" y="1547"/>
                </a:lnTo>
                <a:lnTo>
                  <a:pt x="64575" y="1542"/>
                </a:lnTo>
                <a:lnTo>
                  <a:pt x="64529" y="1538"/>
                </a:lnTo>
                <a:lnTo>
                  <a:pt x="64505" y="1538"/>
                </a:lnTo>
                <a:lnTo>
                  <a:pt x="64461" y="1538"/>
                </a:lnTo>
                <a:lnTo>
                  <a:pt x="64425" y="1538"/>
                </a:lnTo>
                <a:lnTo>
                  <a:pt x="64381" y="1538"/>
                </a:lnTo>
                <a:lnTo>
                  <a:pt x="64352" y="1549"/>
                </a:lnTo>
                <a:lnTo>
                  <a:pt x="64317" y="1565"/>
                </a:lnTo>
                <a:lnTo>
                  <a:pt x="64315" y="1566"/>
                </a:lnTo>
                <a:lnTo>
                  <a:pt x="64277" y="1577"/>
                </a:lnTo>
                <a:lnTo>
                  <a:pt x="64264" y="1579"/>
                </a:lnTo>
                <a:lnTo>
                  <a:pt x="64248" y="1579"/>
                </a:lnTo>
                <a:lnTo>
                  <a:pt x="64193" y="1590"/>
                </a:lnTo>
                <a:lnTo>
                  <a:pt x="64190" y="1593"/>
                </a:lnTo>
                <a:lnTo>
                  <a:pt x="64186" y="1596"/>
                </a:lnTo>
                <a:lnTo>
                  <a:pt x="64153" y="1618"/>
                </a:lnTo>
                <a:lnTo>
                  <a:pt x="64142" y="1630"/>
                </a:lnTo>
                <a:lnTo>
                  <a:pt x="64127" y="1643"/>
                </a:lnTo>
                <a:lnTo>
                  <a:pt x="64093" y="1658"/>
                </a:lnTo>
                <a:lnTo>
                  <a:pt x="64090" y="1660"/>
                </a:lnTo>
                <a:lnTo>
                  <a:pt x="64084" y="1662"/>
                </a:lnTo>
                <a:lnTo>
                  <a:pt x="64083" y="1663"/>
                </a:lnTo>
                <a:lnTo>
                  <a:pt x="64074" y="1667"/>
                </a:lnTo>
                <a:lnTo>
                  <a:pt x="64041" y="1678"/>
                </a:lnTo>
                <a:lnTo>
                  <a:pt x="64021" y="1686"/>
                </a:lnTo>
                <a:lnTo>
                  <a:pt x="63994" y="1693"/>
                </a:lnTo>
                <a:lnTo>
                  <a:pt x="63974" y="1697"/>
                </a:lnTo>
                <a:lnTo>
                  <a:pt x="63965" y="1698"/>
                </a:lnTo>
                <a:lnTo>
                  <a:pt x="63957" y="1699"/>
                </a:lnTo>
                <a:lnTo>
                  <a:pt x="63953" y="1702"/>
                </a:lnTo>
                <a:lnTo>
                  <a:pt x="63952" y="1703"/>
                </a:lnTo>
                <a:lnTo>
                  <a:pt x="63948" y="1708"/>
                </a:lnTo>
                <a:lnTo>
                  <a:pt x="63930" y="1708"/>
                </a:lnTo>
                <a:lnTo>
                  <a:pt x="63928" y="1708"/>
                </a:lnTo>
                <a:lnTo>
                  <a:pt x="63926" y="1708"/>
                </a:lnTo>
                <a:lnTo>
                  <a:pt x="63908" y="1708"/>
                </a:lnTo>
                <a:lnTo>
                  <a:pt x="63875" y="1712"/>
                </a:lnTo>
                <a:lnTo>
                  <a:pt x="63855" y="1712"/>
                </a:lnTo>
                <a:lnTo>
                  <a:pt x="63811" y="1721"/>
                </a:lnTo>
                <a:lnTo>
                  <a:pt x="63762" y="1721"/>
                </a:lnTo>
                <a:lnTo>
                  <a:pt x="63737" y="1713"/>
                </a:lnTo>
                <a:lnTo>
                  <a:pt x="63720" y="1710"/>
                </a:lnTo>
                <a:lnTo>
                  <a:pt x="63687" y="1710"/>
                </a:lnTo>
                <a:lnTo>
                  <a:pt x="63658" y="1706"/>
                </a:lnTo>
                <a:lnTo>
                  <a:pt x="63643" y="1708"/>
                </a:lnTo>
                <a:lnTo>
                  <a:pt x="63632" y="1716"/>
                </a:lnTo>
                <a:lnTo>
                  <a:pt x="63601" y="1738"/>
                </a:lnTo>
                <a:lnTo>
                  <a:pt x="63585" y="1738"/>
                </a:lnTo>
                <a:lnTo>
                  <a:pt x="63552" y="1738"/>
                </a:lnTo>
                <a:lnTo>
                  <a:pt x="63550" y="1738"/>
                </a:lnTo>
                <a:lnTo>
                  <a:pt x="63548" y="1738"/>
                </a:lnTo>
                <a:lnTo>
                  <a:pt x="63519" y="1738"/>
                </a:lnTo>
                <a:lnTo>
                  <a:pt x="63503" y="1738"/>
                </a:lnTo>
                <a:lnTo>
                  <a:pt x="63499" y="1738"/>
                </a:lnTo>
                <a:lnTo>
                  <a:pt x="63495" y="1738"/>
                </a:lnTo>
                <a:lnTo>
                  <a:pt x="63483" y="1738"/>
                </a:lnTo>
                <a:lnTo>
                  <a:pt x="63466" y="1738"/>
                </a:lnTo>
                <a:lnTo>
                  <a:pt x="63428" y="1748"/>
                </a:lnTo>
                <a:lnTo>
                  <a:pt x="63424" y="1748"/>
                </a:lnTo>
                <a:lnTo>
                  <a:pt x="63419" y="1748"/>
                </a:lnTo>
                <a:lnTo>
                  <a:pt x="63395" y="1757"/>
                </a:lnTo>
                <a:lnTo>
                  <a:pt x="63384" y="1755"/>
                </a:lnTo>
                <a:lnTo>
                  <a:pt x="63380" y="1756"/>
                </a:lnTo>
                <a:lnTo>
                  <a:pt x="63375" y="1757"/>
                </a:lnTo>
                <a:lnTo>
                  <a:pt x="63370" y="1757"/>
                </a:lnTo>
                <a:lnTo>
                  <a:pt x="63364" y="1757"/>
                </a:lnTo>
                <a:lnTo>
                  <a:pt x="63360" y="1758"/>
                </a:lnTo>
                <a:lnTo>
                  <a:pt x="63355" y="1759"/>
                </a:lnTo>
                <a:lnTo>
                  <a:pt x="63348" y="1759"/>
                </a:lnTo>
                <a:lnTo>
                  <a:pt x="63342" y="1759"/>
                </a:lnTo>
                <a:lnTo>
                  <a:pt x="63336" y="1760"/>
                </a:lnTo>
                <a:lnTo>
                  <a:pt x="63331" y="1761"/>
                </a:lnTo>
                <a:lnTo>
                  <a:pt x="63311" y="1761"/>
                </a:lnTo>
                <a:lnTo>
                  <a:pt x="63289" y="1759"/>
                </a:lnTo>
                <a:lnTo>
                  <a:pt x="63280" y="1751"/>
                </a:lnTo>
                <a:lnTo>
                  <a:pt x="63267" y="1725"/>
                </a:lnTo>
                <a:lnTo>
                  <a:pt x="63243" y="1710"/>
                </a:lnTo>
                <a:lnTo>
                  <a:pt x="63236" y="1695"/>
                </a:lnTo>
                <a:lnTo>
                  <a:pt x="63220" y="1682"/>
                </a:lnTo>
                <a:lnTo>
                  <a:pt x="63220" y="1656"/>
                </a:lnTo>
                <a:lnTo>
                  <a:pt x="63216" y="1637"/>
                </a:lnTo>
                <a:lnTo>
                  <a:pt x="63205" y="1630"/>
                </a:lnTo>
                <a:lnTo>
                  <a:pt x="63203" y="1629"/>
                </a:lnTo>
                <a:lnTo>
                  <a:pt x="63201" y="1629"/>
                </a:lnTo>
                <a:lnTo>
                  <a:pt x="63201" y="1628"/>
                </a:lnTo>
                <a:lnTo>
                  <a:pt x="63185" y="1620"/>
                </a:lnTo>
                <a:lnTo>
                  <a:pt x="63174" y="1615"/>
                </a:lnTo>
                <a:lnTo>
                  <a:pt x="63145" y="1607"/>
                </a:lnTo>
                <a:lnTo>
                  <a:pt x="63128" y="1607"/>
                </a:lnTo>
                <a:lnTo>
                  <a:pt x="63099" y="1607"/>
                </a:lnTo>
                <a:lnTo>
                  <a:pt x="63094" y="1607"/>
                </a:lnTo>
                <a:lnTo>
                  <a:pt x="63088" y="1607"/>
                </a:lnTo>
                <a:lnTo>
                  <a:pt x="63075" y="1603"/>
                </a:lnTo>
                <a:lnTo>
                  <a:pt x="63068" y="1598"/>
                </a:lnTo>
                <a:lnTo>
                  <a:pt x="63044" y="1590"/>
                </a:lnTo>
                <a:lnTo>
                  <a:pt x="63004" y="1585"/>
                </a:lnTo>
                <a:lnTo>
                  <a:pt x="62997" y="1585"/>
                </a:lnTo>
                <a:lnTo>
                  <a:pt x="62986" y="1585"/>
                </a:lnTo>
                <a:lnTo>
                  <a:pt x="62975" y="1588"/>
                </a:lnTo>
                <a:lnTo>
                  <a:pt x="62962" y="1588"/>
                </a:lnTo>
                <a:lnTo>
                  <a:pt x="62953" y="1583"/>
                </a:lnTo>
                <a:lnTo>
                  <a:pt x="62935" y="1575"/>
                </a:lnTo>
                <a:lnTo>
                  <a:pt x="62909" y="1564"/>
                </a:lnTo>
                <a:lnTo>
                  <a:pt x="62895" y="1562"/>
                </a:lnTo>
                <a:lnTo>
                  <a:pt x="62880" y="1566"/>
                </a:lnTo>
                <a:lnTo>
                  <a:pt x="62876" y="1570"/>
                </a:lnTo>
                <a:lnTo>
                  <a:pt x="62865" y="1583"/>
                </a:lnTo>
                <a:lnTo>
                  <a:pt x="62842" y="1607"/>
                </a:lnTo>
                <a:lnTo>
                  <a:pt x="62840" y="1608"/>
                </a:lnTo>
                <a:lnTo>
                  <a:pt x="62838" y="1609"/>
                </a:lnTo>
                <a:lnTo>
                  <a:pt x="62805" y="1609"/>
                </a:lnTo>
                <a:lnTo>
                  <a:pt x="62799" y="1609"/>
                </a:lnTo>
                <a:lnTo>
                  <a:pt x="62794" y="1609"/>
                </a:lnTo>
                <a:lnTo>
                  <a:pt x="62767" y="1605"/>
                </a:lnTo>
                <a:lnTo>
                  <a:pt x="62736" y="1594"/>
                </a:lnTo>
                <a:lnTo>
                  <a:pt x="62714" y="1583"/>
                </a:lnTo>
                <a:lnTo>
                  <a:pt x="62701" y="1564"/>
                </a:lnTo>
                <a:lnTo>
                  <a:pt x="62683" y="1551"/>
                </a:lnTo>
                <a:lnTo>
                  <a:pt x="62668" y="1530"/>
                </a:lnTo>
                <a:lnTo>
                  <a:pt x="62665" y="1516"/>
                </a:lnTo>
                <a:lnTo>
                  <a:pt x="62663" y="1510"/>
                </a:lnTo>
                <a:lnTo>
                  <a:pt x="62663" y="1495"/>
                </a:lnTo>
                <a:lnTo>
                  <a:pt x="62659" y="1480"/>
                </a:lnTo>
                <a:lnTo>
                  <a:pt x="62657" y="1478"/>
                </a:lnTo>
                <a:lnTo>
                  <a:pt x="62639" y="1467"/>
                </a:lnTo>
                <a:lnTo>
                  <a:pt x="62599" y="1454"/>
                </a:lnTo>
                <a:lnTo>
                  <a:pt x="62593" y="1452"/>
                </a:lnTo>
                <a:lnTo>
                  <a:pt x="62575" y="1448"/>
                </a:lnTo>
                <a:lnTo>
                  <a:pt x="62555" y="1444"/>
                </a:lnTo>
                <a:lnTo>
                  <a:pt x="62524" y="1433"/>
                </a:lnTo>
                <a:lnTo>
                  <a:pt x="62513" y="1432"/>
                </a:lnTo>
                <a:lnTo>
                  <a:pt x="62493" y="1429"/>
                </a:lnTo>
                <a:lnTo>
                  <a:pt x="62473" y="1427"/>
                </a:lnTo>
                <a:lnTo>
                  <a:pt x="62438" y="1424"/>
                </a:lnTo>
                <a:lnTo>
                  <a:pt x="62416" y="1418"/>
                </a:lnTo>
                <a:lnTo>
                  <a:pt x="62407" y="1416"/>
                </a:lnTo>
                <a:lnTo>
                  <a:pt x="62396" y="1414"/>
                </a:lnTo>
                <a:lnTo>
                  <a:pt x="62385" y="1409"/>
                </a:lnTo>
                <a:lnTo>
                  <a:pt x="62367" y="1405"/>
                </a:lnTo>
                <a:lnTo>
                  <a:pt x="62356" y="1394"/>
                </a:lnTo>
                <a:lnTo>
                  <a:pt x="62325" y="1379"/>
                </a:lnTo>
                <a:lnTo>
                  <a:pt x="62310" y="1375"/>
                </a:lnTo>
                <a:lnTo>
                  <a:pt x="62305" y="1369"/>
                </a:lnTo>
                <a:lnTo>
                  <a:pt x="62296" y="1358"/>
                </a:lnTo>
                <a:lnTo>
                  <a:pt x="62283" y="1351"/>
                </a:lnTo>
                <a:lnTo>
                  <a:pt x="62241" y="1326"/>
                </a:lnTo>
                <a:lnTo>
                  <a:pt x="62223" y="1311"/>
                </a:lnTo>
                <a:lnTo>
                  <a:pt x="62212" y="1304"/>
                </a:lnTo>
                <a:lnTo>
                  <a:pt x="62201" y="1294"/>
                </a:lnTo>
                <a:lnTo>
                  <a:pt x="62190" y="1287"/>
                </a:lnTo>
                <a:lnTo>
                  <a:pt x="62177" y="1279"/>
                </a:lnTo>
                <a:lnTo>
                  <a:pt x="62175" y="1277"/>
                </a:lnTo>
                <a:lnTo>
                  <a:pt x="62159" y="1266"/>
                </a:lnTo>
                <a:lnTo>
                  <a:pt x="62162" y="1244"/>
                </a:lnTo>
                <a:lnTo>
                  <a:pt x="62153" y="1227"/>
                </a:lnTo>
                <a:lnTo>
                  <a:pt x="62120" y="1223"/>
                </a:lnTo>
                <a:lnTo>
                  <a:pt x="62111" y="1223"/>
                </a:lnTo>
                <a:lnTo>
                  <a:pt x="62082" y="1227"/>
                </a:lnTo>
                <a:lnTo>
                  <a:pt x="62058" y="1236"/>
                </a:lnTo>
                <a:lnTo>
                  <a:pt x="62038" y="1242"/>
                </a:lnTo>
                <a:lnTo>
                  <a:pt x="62036" y="1242"/>
                </a:lnTo>
                <a:lnTo>
                  <a:pt x="62018" y="1261"/>
                </a:lnTo>
                <a:lnTo>
                  <a:pt x="62007" y="1261"/>
                </a:lnTo>
                <a:lnTo>
                  <a:pt x="61996" y="1261"/>
                </a:lnTo>
                <a:lnTo>
                  <a:pt x="61980" y="1253"/>
                </a:lnTo>
                <a:lnTo>
                  <a:pt x="61967" y="1246"/>
                </a:lnTo>
                <a:lnTo>
                  <a:pt x="61956" y="1238"/>
                </a:lnTo>
                <a:lnTo>
                  <a:pt x="61940" y="1231"/>
                </a:lnTo>
                <a:lnTo>
                  <a:pt x="61940" y="1231"/>
                </a:lnTo>
                <a:lnTo>
                  <a:pt x="61896" y="1225"/>
                </a:lnTo>
                <a:lnTo>
                  <a:pt x="61868" y="1225"/>
                </a:lnTo>
                <a:lnTo>
                  <a:pt x="61859" y="1225"/>
                </a:lnTo>
                <a:lnTo>
                  <a:pt x="61848" y="1225"/>
                </a:lnTo>
                <a:lnTo>
                  <a:pt x="61847" y="1225"/>
                </a:lnTo>
                <a:lnTo>
                  <a:pt x="61845" y="1225"/>
                </a:lnTo>
                <a:lnTo>
                  <a:pt x="61832" y="1225"/>
                </a:lnTo>
                <a:lnTo>
                  <a:pt x="61821" y="1221"/>
                </a:lnTo>
                <a:lnTo>
                  <a:pt x="61817" y="1221"/>
                </a:lnTo>
                <a:lnTo>
                  <a:pt x="61812" y="1221"/>
                </a:lnTo>
                <a:lnTo>
                  <a:pt x="61786" y="1201"/>
                </a:lnTo>
                <a:lnTo>
                  <a:pt x="61772" y="1197"/>
                </a:lnTo>
                <a:lnTo>
                  <a:pt x="61748" y="1197"/>
                </a:lnTo>
                <a:lnTo>
                  <a:pt x="61729" y="1191"/>
                </a:lnTo>
                <a:lnTo>
                  <a:pt x="61726" y="1189"/>
                </a:lnTo>
                <a:lnTo>
                  <a:pt x="61724" y="1188"/>
                </a:lnTo>
                <a:lnTo>
                  <a:pt x="61702" y="1184"/>
                </a:lnTo>
                <a:lnTo>
                  <a:pt x="61699" y="1184"/>
                </a:lnTo>
                <a:lnTo>
                  <a:pt x="61697" y="1184"/>
                </a:lnTo>
                <a:lnTo>
                  <a:pt x="61694" y="1183"/>
                </a:lnTo>
                <a:lnTo>
                  <a:pt x="61693" y="1182"/>
                </a:lnTo>
                <a:lnTo>
                  <a:pt x="61684" y="1180"/>
                </a:lnTo>
                <a:lnTo>
                  <a:pt x="61684" y="1180"/>
                </a:lnTo>
                <a:lnTo>
                  <a:pt x="61679" y="1180"/>
                </a:lnTo>
                <a:lnTo>
                  <a:pt x="61673" y="1180"/>
                </a:lnTo>
                <a:lnTo>
                  <a:pt x="61659" y="1174"/>
                </a:lnTo>
                <a:lnTo>
                  <a:pt x="61658" y="1173"/>
                </a:lnTo>
                <a:lnTo>
                  <a:pt x="61651" y="1171"/>
                </a:lnTo>
                <a:lnTo>
                  <a:pt x="61649" y="1171"/>
                </a:lnTo>
                <a:lnTo>
                  <a:pt x="61643" y="1170"/>
                </a:lnTo>
                <a:lnTo>
                  <a:pt x="61638" y="1168"/>
                </a:lnTo>
                <a:lnTo>
                  <a:pt x="61631" y="1167"/>
                </a:lnTo>
                <a:lnTo>
                  <a:pt x="61624" y="1165"/>
                </a:lnTo>
                <a:lnTo>
                  <a:pt x="61623" y="1164"/>
                </a:lnTo>
                <a:lnTo>
                  <a:pt x="61612" y="1162"/>
                </a:lnTo>
                <a:lnTo>
                  <a:pt x="61604" y="1161"/>
                </a:lnTo>
                <a:lnTo>
                  <a:pt x="61602" y="1159"/>
                </a:lnTo>
                <a:lnTo>
                  <a:pt x="61600" y="1158"/>
                </a:lnTo>
                <a:lnTo>
                  <a:pt x="61585" y="1156"/>
                </a:lnTo>
                <a:lnTo>
                  <a:pt x="61567" y="1151"/>
                </a:lnTo>
                <a:lnTo>
                  <a:pt x="61551" y="1145"/>
                </a:lnTo>
                <a:lnTo>
                  <a:pt x="61534" y="1140"/>
                </a:lnTo>
                <a:lnTo>
                  <a:pt x="61529" y="1139"/>
                </a:lnTo>
                <a:lnTo>
                  <a:pt x="61512" y="1135"/>
                </a:lnTo>
                <a:lnTo>
                  <a:pt x="61494" y="1128"/>
                </a:lnTo>
                <a:lnTo>
                  <a:pt x="61474" y="1128"/>
                </a:lnTo>
                <a:lnTo>
                  <a:pt x="61423" y="1126"/>
                </a:lnTo>
                <a:lnTo>
                  <a:pt x="61372" y="1124"/>
                </a:lnTo>
                <a:lnTo>
                  <a:pt x="61368" y="1124"/>
                </a:lnTo>
                <a:lnTo>
                  <a:pt x="61363" y="1124"/>
                </a:lnTo>
                <a:lnTo>
                  <a:pt x="61315" y="1122"/>
                </a:lnTo>
                <a:lnTo>
                  <a:pt x="61268" y="1122"/>
                </a:lnTo>
                <a:lnTo>
                  <a:pt x="61222" y="1126"/>
                </a:lnTo>
                <a:lnTo>
                  <a:pt x="61202" y="1122"/>
                </a:lnTo>
                <a:lnTo>
                  <a:pt x="61191" y="1115"/>
                </a:lnTo>
                <a:lnTo>
                  <a:pt x="61188" y="1115"/>
                </a:lnTo>
                <a:lnTo>
                  <a:pt x="61184" y="1115"/>
                </a:lnTo>
                <a:lnTo>
                  <a:pt x="61154" y="1115"/>
                </a:lnTo>
                <a:lnTo>
                  <a:pt x="61136" y="1115"/>
                </a:lnTo>
                <a:lnTo>
                  <a:pt x="61052" y="1115"/>
                </a:lnTo>
                <a:lnTo>
                  <a:pt x="61030" y="1114"/>
                </a:lnTo>
                <a:lnTo>
                  <a:pt x="61025" y="1113"/>
                </a:lnTo>
                <a:lnTo>
                  <a:pt x="61016" y="1115"/>
                </a:lnTo>
                <a:lnTo>
                  <a:pt x="60998" y="1122"/>
                </a:lnTo>
                <a:lnTo>
                  <a:pt x="60986" y="1126"/>
                </a:lnTo>
                <a:lnTo>
                  <a:pt x="60968" y="1130"/>
                </a:lnTo>
                <a:lnTo>
                  <a:pt x="60930" y="1145"/>
                </a:lnTo>
                <a:lnTo>
                  <a:pt x="60899" y="1161"/>
                </a:lnTo>
                <a:lnTo>
                  <a:pt x="60851" y="1171"/>
                </a:lnTo>
                <a:lnTo>
                  <a:pt x="60844" y="1172"/>
                </a:lnTo>
                <a:lnTo>
                  <a:pt x="60813" y="1176"/>
                </a:lnTo>
                <a:lnTo>
                  <a:pt x="60784" y="1176"/>
                </a:lnTo>
                <a:lnTo>
                  <a:pt x="60734" y="1176"/>
                </a:lnTo>
                <a:lnTo>
                  <a:pt x="60726" y="1175"/>
                </a:lnTo>
                <a:lnTo>
                  <a:pt x="60707" y="1173"/>
                </a:lnTo>
                <a:lnTo>
                  <a:pt x="60643" y="1193"/>
                </a:lnTo>
                <a:lnTo>
                  <a:pt x="60637" y="1194"/>
                </a:lnTo>
                <a:lnTo>
                  <a:pt x="60632" y="1195"/>
                </a:lnTo>
                <a:lnTo>
                  <a:pt x="60605" y="1210"/>
                </a:lnTo>
                <a:lnTo>
                  <a:pt x="60585" y="1225"/>
                </a:lnTo>
                <a:lnTo>
                  <a:pt x="60570" y="1244"/>
                </a:lnTo>
                <a:lnTo>
                  <a:pt x="60566" y="1249"/>
                </a:lnTo>
                <a:lnTo>
                  <a:pt x="60552" y="1268"/>
                </a:lnTo>
                <a:lnTo>
                  <a:pt x="60517" y="1291"/>
                </a:lnTo>
                <a:lnTo>
                  <a:pt x="60475" y="1298"/>
                </a:lnTo>
                <a:lnTo>
                  <a:pt x="60469" y="1297"/>
                </a:lnTo>
                <a:lnTo>
                  <a:pt x="60464" y="1296"/>
                </a:lnTo>
                <a:lnTo>
                  <a:pt x="60428" y="1281"/>
                </a:lnTo>
                <a:lnTo>
                  <a:pt x="60398" y="1276"/>
                </a:lnTo>
                <a:lnTo>
                  <a:pt x="60356" y="1276"/>
                </a:lnTo>
                <a:lnTo>
                  <a:pt x="60340" y="1274"/>
                </a:lnTo>
                <a:lnTo>
                  <a:pt x="60309" y="1270"/>
                </a:lnTo>
                <a:lnTo>
                  <a:pt x="60291" y="1264"/>
                </a:lnTo>
                <a:lnTo>
                  <a:pt x="60252" y="1244"/>
                </a:lnTo>
                <a:lnTo>
                  <a:pt x="60236" y="1238"/>
                </a:lnTo>
                <a:lnTo>
                  <a:pt x="60221" y="1231"/>
                </a:lnTo>
                <a:lnTo>
                  <a:pt x="60176" y="1221"/>
                </a:lnTo>
                <a:lnTo>
                  <a:pt x="60166" y="1219"/>
                </a:lnTo>
                <a:lnTo>
                  <a:pt x="60165" y="1218"/>
                </a:lnTo>
                <a:lnTo>
                  <a:pt x="60162" y="1217"/>
                </a:lnTo>
                <a:lnTo>
                  <a:pt x="60144" y="1216"/>
                </a:lnTo>
                <a:lnTo>
                  <a:pt x="60144" y="1216"/>
                </a:lnTo>
                <a:lnTo>
                  <a:pt x="60139" y="1216"/>
                </a:lnTo>
                <a:lnTo>
                  <a:pt x="60136" y="1216"/>
                </a:lnTo>
                <a:lnTo>
                  <a:pt x="60134" y="1215"/>
                </a:lnTo>
                <a:lnTo>
                  <a:pt x="60086" y="1203"/>
                </a:lnTo>
                <a:lnTo>
                  <a:pt x="60083" y="1201"/>
                </a:lnTo>
                <a:lnTo>
                  <a:pt x="60073" y="1195"/>
                </a:lnTo>
                <a:lnTo>
                  <a:pt x="60033" y="1148"/>
                </a:lnTo>
                <a:lnTo>
                  <a:pt x="60026" y="1128"/>
                </a:lnTo>
                <a:lnTo>
                  <a:pt x="60024" y="1122"/>
                </a:lnTo>
                <a:lnTo>
                  <a:pt x="60024" y="1113"/>
                </a:lnTo>
                <a:lnTo>
                  <a:pt x="60024" y="1096"/>
                </a:lnTo>
                <a:lnTo>
                  <a:pt x="60024" y="1094"/>
                </a:lnTo>
                <a:lnTo>
                  <a:pt x="60022" y="1079"/>
                </a:lnTo>
                <a:lnTo>
                  <a:pt x="60011" y="1068"/>
                </a:lnTo>
                <a:lnTo>
                  <a:pt x="59997" y="1055"/>
                </a:lnTo>
                <a:lnTo>
                  <a:pt x="59986" y="1049"/>
                </a:lnTo>
                <a:lnTo>
                  <a:pt x="59964" y="1036"/>
                </a:lnTo>
                <a:lnTo>
                  <a:pt x="59961" y="1036"/>
                </a:lnTo>
                <a:lnTo>
                  <a:pt x="59958" y="1036"/>
                </a:lnTo>
                <a:lnTo>
                  <a:pt x="59944" y="1032"/>
                </a:lnTo>
                <a:lnTo>
                  <a:pt x="59927" y="1030"/>
                </a:lnTo>
                <a:lnTo>
                  <a:pt x="59924" y="1029"/>
                </a:lnTo>
                <a:lnTo>
                  <a:pt x="59921" y="1029"/>
                </a:lnTo>
                <a:lnTo>
                  <a:pt x="59916" y="1027"/>
                </a:lnTo>
                <a:lnTo>
                  <a:pt x="59913" y="1027"/>
                </a:lnTo>
                <a:lnTo>
                  <a:pt x="59898" y="1023"/>
                </a:lnTo>
                <a:lnTo>
                  <a:pt x="59882" y="1019"/>
                </a:lnTo>
                <a:lnTo>
                  <a:pt x="59869" y="1019"/>
                </a:lnTo>
                <a:lnTo>
                  <a:pt x="59864" y="1019"/>
                </a:lnTo>
                <a:lnTo>
                  <a:pt x="59858" y="1019"/>
                </a:lnTo>
                <a:lnTo>
                  <a:pt x="59847" y="1021"/>
                </a:lnTo>
                <a:lnTo>
                  <a:pt x="59829" y="1034"/>
                </a:lnTo>
                <a:lnTo>
                  <a:pt x="59828" y="1036"/>
                </a:lnTo>
                <a:lnTo>
                  <a:pt x="59812" y="1060"/>
                </a:lnTo>
                <a:lnTo>
                  <a:pt x="59794" y="1070"/>
                </a:lnTo>
                <a:lnTo>
                  <a:pt x="59776" y="1088"/>
                </a:lnTo>
                <a:lnTo>
                  <a:pt x="59763" y="1096"/>
                </a:lnTo>
                <a:lnTo>
                  <a:pt x="59758" y="1096"/>
                </a:lnTo>
                <a:lnTo>
                  <a:pt x="59752" y="1096"/>
                </a:lnTo>
                <a:lnTo>
                  <a:pt x="59739" y="1096"/>
                </a:lnTo>
                <a:lnTo>
                  <a:pt x="59732" y="1096"/>
                </a:lnTo>
                <a:lnTo>
                  <a:pt x="59730" y="1096"/>
                </a:lnTo>
                <a:lnTo>
                  <a:pt x="59726" y="1096"/>
                </a:lnTo>
                <a:lnTo>
                  <a:pt x="59723" y="1096"/>
                </a:lnTo>
                <a:lnTo>
                  <a:pt x="59710" y="1107"/>
                </a:lnTo>
                <a:lnTo>
                  <a:pt x="59688" y="1113"/>
                </a:lnTo>
                <a:lnTo>
                  <a:pt x="59672" y="1113"/>
                </a:lnTo>
                <a:lnTo>
                  <a:pt x="59658" y="1110"/>
                </a:lnTo>
                <a:lnTo>
                  <a:pt x="59652" y="1109"/>
                </a:lnTo>
                <a:lnTo>
                  <a:pt x="59646" y="1109"/>
                </a:lnTo>
                <a:lnTo>
                  <a:pt x="59640" y="1107"/>
                </a:lnTo>
                <a:lnTo>
                  <a:pt x="59635" y="1105"/>
                </a:lnTo>
                <a:lnTo>
                  <a:pt x="59622" y="1100"/>
                </a:lnTo>
                <a:lnTo>
                  <a:pt x="59604" y="1096"/>
                </a:lnTo>
                <a:lnTo>
                  <a:pt x="59602" y="1094"/>
                </a:lnTo>
                <a:lnTo>
                  <a:pt x="59600" y="1092"/>
                </a:lnTo>
                <a:lnTo>
                  <a:pt x="59580" y="1088"/>
                </a:lnTo>
                <a:lnTo>
                  <a:pt x="59566" y="1081"/>
                </a:lnTo>
                <a:lnTo>
                  <a:pt x="59551" y="1070"/>
                </a:lnTo>
                <a:lnTo>
                  <a:pt x="59529" y="1060"/>
                </a:lnTo>
                <a:lnTo>
                  <a:pt x="59524" y="1059"/>
                </a:lnTo>
                <a:lnTo>
                  <a:pt x="59520" y="1058"/>
                </a:lnTo>
                <a:lnTo>
                  <a:pt x="59511" y="1055"/>
                </a:lnTo>
                <a:lnTo>
                  <a:pt x="59502" y="1053"/>
                </a:lnTo>
                <a:lnTo>
                  <a:pt x="59498" y="1052"/>
                </a:lnTo>
                <a:lnTo>
                  <a:pt x="59498" y="1052"/>
                </a:lnTo>
                <a:lnTo>
                  <a:pt x="59493" y="1051"/>
                </a:lnTo>
                <a:lnTo>
                  <a:pt x="59474" y="1047"/>
                </a:lnTo>
                <a:lnTo>
                  <a:pt x="59469" y="1045"/>
                </a:lnTo>
                <a:lnTo>
                  <a:pt x="59465" y="1043"/>
                </a:lnTo>
                <a:lnTo>
                  <a:pt x="59445" y="1036"/>
                </a:lnTo>
                <a:lnTo>
                  <a:pt x="59429" y="1032"/>
                </a:lnTo>
                <a:lnTo>
                  <a:pt x="59412" y="1021"/>
                </a:lnTo>
                <a:lnTo>
                  <a:pt x="59374" y="1000"/>
                </a:lnTo>
                <a:lnTo>
                  <a:pt x="59363" y="970"/>
                </a:lnTo>
                <a:lnTo>
                  <a:pt x="59356" y="957"/>
                </a:lnTo>
                <a:lnTo>
                  <a:pt x="59348" y="941"/>
                </a:lnTo>
                <a:lnTo>
                  <a:pt x="59343" y="940"/>
                </a:lnTo>
                <a:lnTo>
                  <a:pt x="59334" y="935"/>
                </a:lnTo>
                <a:lnTo>
                  <a:pt x="59310" y="924"/>
                </a:lnTo>
                <a:lnTo>
                  <a:pt x="59275" y="918"/>
                </a:lnTo>
                <a:lnTo>
                  <a:pt x="59272" y="918"/>
                </a:lnTo>
                <a:lnTo>
                  <a:pt x="59270" y="918"/>
                </a:lnTo>
                <a:lnTo>
                  <a:pt x="59241" y="912"/>
                </a:lnTo>
                <a:lnTo>
                  <a:pt x="59228" y="912"/>
                </a:lnTo>
                <a:lnTo>
                  <a:pt x="59224" y="909"/>
                </a:lnTo>
                <a:lnTo>
                  <a:pt x="59219" y="907"/>
                </a:lnTo>
                <a:lnTo>
                  <a:pt x="59195" y="907"/>
                </a:lnTo>
                <a:lnTo>
                  <a:pt x="59191" y="907"/>
                </a:lnTo>
                <a:lnTo>
                  <a:pt x="59186" y="907"/>
                </a:lnTo>
                <a:lnTo>
                  <a:pt x="59171" y="912"/>
                </a:lnTo>
                <a:lnTo>
                  <a:pt x="59166" y="913"/>
                </a:lnTo>
                <a:lnTo>
                  <a:pt x="59162" y="914"/>
                </a:lnTo>
                <a:lnTo>
                  <a:pt x="59153" y="918"/>
                </a:lnTo>
                <a:lnTo>
                  <a:pt x="59149" y="920"/>
                </a:lnTo>
                <a:lnTo>
                  <a:pt x="59144" y="922"/>
                </a:lnTo>
                <a:lnTo>
                  <a:pt x="59140" y="928"/>
                </a:lnTo>
                <a:lnTo>
                  <a:pt x="59137" y="931"/>
                </a:lnTo>
                <a:lnTo>
                  <a:pt x="59135" y="932"/>
                </a:lnTo>
                <a:lnTo>
                  <a:pt x="59133" y="933"/>
                </a:lnTo>
                <a:lnTo>
                  <a:pt x="59126" y="940"/>
                </a:lnTo>
                <a:lnTo>
                  <a:pt x="59122" y="944"/>
                </a:lnTo>
                <a:lnTo>
                  <a:pt x="59121" y="945"/>
                </a:lnTo>
                <a:lnTo>
                  <a:pt x="59118" y="948"/>
                </a:lnTo>
                <a:lnTo>
                  <a:pt x="59107" y="959"/>
                </a:lnTo>
                <a:lnTo>
                  <a:pt x="59095" y="971"/>
                </a:lnTo>
                <a:lnTo>
                  <a:pt x="59091" y="976"/>
                </a:lnTo>
                <a:lnTo>
                  <a:pt x="59087" y="979"/>
                </a:lnTo>
                <a:lnTo>
                  <a:pt x="59084" y="980"/>
                </a:lnTo>
                <a:lnTo>
                  <a:pt x="59078" y="989"/>
                </a:lnTo>
                <a:lnTo>
                  <a:pt x="59076" y="992"/>
                </a:lnTo>
                <a:lnTo>
                  <a:pt x="59069" y="1004"/>
                </a:lnTo>
                <a:lnTo>
                  <a:pt x="59060" y="1006"/>
                </a:lnTo>
                <a:lnTo>
                  <a:pt x="59056" y="1007"/>
                </a:lnTo>
                <a:lnTo>
                  <a:pt x="59034" y="1015"/>
                </a:lnTo>
                <a:lnTo>
                  <a:pt x="59016" y="1018"/>
                </a:lnTo>
                <a:lnTo>
                  <a:pt x="59016" y="1019"/>
                </a:lnTo>
                <a:lnTo>
                  <a:pt x="58998" y="1021"/>
                </a:lnTo>
                <a:lnTo>
                  <a:pt x="58976" y="1030"/>
                </a:lnTo>
                <a:lnTo>
                  <a:pt x="58961" y="1037"/>
                </a:lnTo>
                <a:lnTo>
                  <a:pt x="58956" y="1036"/>
                </a:lnTo>
                <a:lnTo>
                  <a:pt x="58943" y="1034"/>
                </a:lnTo>
                <a:lnTo>
                  <a:pt x="58936" y="1045"/>
                </a:lnTo>
                <a:lnTo>
                  <a:pt x="58927" y="1060"/>
                </a:lnTo>
                <a:lnTo>
                  <a:pt x="58924" y="1064"/>
                </a:lnTo>
                <a:lnTo>
                  <a:pt x="58921" y="1068"/>
                </a:lnTo>
                <a:lnTo>
                  <a:pt x="58914" y="1081"/>
                </a:lnTo>
                <a:lnTo>
                  <a:pt x="58903" y="1081"/>
                </a:lnTo>
                <a:lnTo>
                  <a:pt x="58900" y="1081"/>
                </a:lnTo>
                <a:lnTo>
                  <a:pt x="58897" y="1081"/>
                </a:lnTo>
                <a:lnTo>
                  <a:pt x="58891" y="1079"/>
                </a:lnTo>
                <a:lnTo>
                  <a:pt x="58890" y="1079"/>
                </a:lnTo>
                <a:lnTo>
                  <a:pt x="58884" y="1078"/>
                </a:lnTo>
                <a:lnTo>
                  <a:pt x="58879" y="1077"/>
                </a:lnTo>
                <a:lnTo>
                  <a:pt x="58865" y="1059"/>
                </a:lnTo>
                <a:lnTo>
                  <a:pt x="58859" y="1054"/>
                </a:lnTo>
                <a:lnTo>
                  <a:pt x="58847" y="1049"/>
                </a:lnTo>
                <a:lnTo>
                  <a:pt x="58846" y="1049"/>
                </a:lnTo>
                <a:lnTo>
                  <a:pt x="58842" y="1047"/>
                </a:lnTo>
                <a:lnTo>
                  <a:pt x="58839" y="1045"/>
                </a:lnTo>
                <a:lnTo>
                  <a:pt x="58817" y="1043"/>
                </a:lnTo>
                <a:lnTo>
                  <a:pt x="58795" y="1049"/>
                </a:lnTo>
                <a:lnTo>
                  <a:pt x="58792" y="1050"/>
                </a:lnTo>
                <a:lnTo>
                  <a:pt x="58788" y="1051"/>
                </a:lnTo>
                <a:lnTo>
                  <a:pt x="58768" y="1068"/>
                </a:lnTo>
                <a:lnTo>
                  <a:pt x="58767" y="1070"/>
                </a:lnTo>
                <a:lnTo>
                  <a:pt x="58766" y="1073"/>
                </a:lnTo>
                <a:lnTo>
                  <a:pt x="58766" y="1073"/>
                </a:lnTo>
                <a:lnTo>
                  <a:pt x="58757" y="1081"/>
                </a:lnTo>
                <a:lnTo>
                  <a:pt x="58757" y="1086"/>
                </a:lnTo>
                <a:lnTo>
                  <a:pt x="58757" y="1092"/>
                </a:lnTo>
                <a:lnTo>
                  <a:pt x="58746" y="1113"/>
                </a:lnTo>
                <a:lnTo>
                  <a:pt x="58737" y="1126"/>
                </a:lnTo>
                <a:lnTo>
                  <a:pt x="58722" y="1126"/>
                </a:lnTo>
                <a:lnTo>
                  <a:pt x="58706" y="1124"/>
                </a:lnTo>
                <a:lnTo>
                  <a:pt x="58684" y="1113"/>
                </a:lnTo>
                <a:lnTo>
                  <a:pt x="58682" y="1112"/>
                </a:lnTo>
                <a:lnTo>
                  <a:pt x="58672" y="1110"/>
                </a:lnTo>
                <a:lnTo>
                  <a:pt x="58666" y="1108"/>
                </a:lnTo>
                <a:lnTo>
                  <a:pt x="58662" y="1107"/>
                </a:lnTo>
                <a:lnTo>
                  <a:pt x="58649" y="1103"/>
                </a:lnTo>
                <a:lnTo>
                  <a:pt x="58643" y="1103"/>
                </a:lnTo>
                <a:lnTo>
                  <a:pt x="58642" y="1103"/>
                </a:lnTo>
                <a:lnTo>
                  <a:pt x="58638" y="1103"/>
                </a:lnTo>
                <a:lnTo>
                  <a:pt x="58625" y="1107"/>
                </a:lnTo>
                <a:lnTo>
                  <a:pt x="58618" y="1120"/>
                </a:lnTo>
                <a:lnTo>
                  <a:pt x="58618" y="1133"/>
                </a:lnTo>
                <a:lnTo>
                  <a:pt x="58614" y="1148"/>
                </a:lnTo>
                <a:lnTo>
                  <a:pt x="58607" y="1161"/>
                </a:lnTo>
                <a:lnTo>
                  <a:pt x="58591" y="1165"/>
                </a:lnTo>
                <a:lnTo>
                  <a:pt x="58589" y="1165"/>
                </a:lnTo>
                <a:lnTo>
                  <a:pt x="58583" y="1163"/>
                </a:lnTo>
                <a:lnTo>
                  <a:pt x="58581" y="1162"/>
                </a:lnTo>
                <a:lnTo>
                  <a:pt x="58576" y="1161"/>
                </a:lnTo>
                <a:lnTo>
                  <a:pt x="58552" y="1154"/>
                </a:lnTo>
                <a:lnTo>
                  <a:pt x="58536" y="1148"/>
                </a:lnTo>
                <a:lnTo>
                  <a:pt x="58533" y="1143"/>
                </a:lnTo>
                <a:lnTo>
                  <a:pt x="58530" y="1139"/>
                </a:lnTo>
                <a:lnTo>
                  <a:pt x="58521" y="1128"/>
                </a:lnTo>
                <a:lnTo>
                  <a:pt x="58515" y="1126"/>
                </a:lnTo>
                <a:lnTo>
                  <a:pt x="58510" y="1124"/>
                </a:lnTo>
                <a:lnTo>
                  <a:pt x="58499" y="1124"/>
                </a:lnTo>
                <a:lnTo>
                  <a:pt x="58496" y="1124"/>
                </a:lnTo>
                <a:lnTo>
                  <a:pt x="58494" y="1124"/>
                </a:lnTo>
                <a:lnTo>
                  <a:pt x="58490" y="1117"/>
                </a:lnTo>
                <a:lnTo>
                  <a:pt x="58488" y="1113"/>
                </a:lnTo>
                <a:lnTo>
                  <a:pt x="58485" y="1112"/>
                </a:lnTo>
                <a:lnTo>
                  <a:pt x="58483" y="1111"/>
                </a:lnTo>
                <a:lnTo>
                  <a:pt x="58474" y="1103"/>
                </a:lnTo>
                <a:lnTo>
                  <a:pt x="58474" y="1098"/>
                </a:lnTo>
                <a:lnTo>
                  <a:pt x="58474" y="1098"/>
                </a:lnTo>
                <a:lnTo>
                  <a:pt x="58473" y="1094"/>
                </a:lnTo>
                <a:lnTo>
                  <a:pt x="58470" y="1079"/>
                </a:lnTo>
                <a:lnTo>
                  <a:pt x="58463" y="1064"/>
                </a:lnTo>
                <a:lnTo>
                  <a:pt x="58460" y="1063"/>
                </a:lnTo>
                <a:lnTo>
                  <a:pt x="58457" y="1062"/>
                </a:lnTo>
                <a:lnTo>
                  <a:pt x="58452" y="1056"/>
                </a:lnTo>
                <a:lnTo>
                  <a:pt x="58443" y="1047"/>
                </a:lnTo>
                <a:lnTo>
                  <a:pt x="58441" y="1047"/>
                </a:lnTo>
                <a:lnTo>
                  <a:pt x="58438" y="1045"/>
                </a:lnTo>
                <a:lnTo>
                  <a:pt x="58433" y="1043"/>
                </a:lnTo>
                <a:lnTo>
                  <a:pt x="58417" y="1036"/>
                </a:lnTo>
                <a:lnTo>
                  <a:pt x="58413" y="1034"/>
                </a:lnTo>
                <a:lnTo>
                  <a:pt x="58408" y="1032"/>
                </a:lnTo>
                <a:lnTo>
                  <a:pt x="58404" y="1032"/>
                </a:lnTo>
                <a:lnTo>
                  <a:pt x="58404" y="1032"/>
                </a:lnTo>
                <a:lnTo>
                  <a:pt x="58403" y="1032"/>
                </a:lnTo>
                <a:lnTo>
                  <a:pt x="58401" y="1032"/>
                </a:lnTo>
                <a:lnTo>
                  <a:pt x="58389" y="1036"/>
                </a:lnTo>
                <a:lnTo>
                  <a:pt x="58362" y="1045"/>
                </a:lnTo>
                <a:lnTo>
                  <a:pt x="58359" y="1044"/>
                </a:lnTo>
                <a:lnTo>
                  <a:pt x="58357" y="1043"/>
                </a:lnTo>
                <a:lnTo>
                  <a:pt x="58357" y="1042"/>
                </a:lnTo>
                <a:lnTo>
                  <a:pt x="58346" y="1038"/>
                </a:lnTo>
                <a:lnTo>
                  <a:pt x="58341" y="1037"/>
                </a:lnTo>
                <a:lnTo>
                  <a:pt x="58335" y="1036"/>
                </a:lnTo>
                <a:lnTo>
                  <a:pt x="58324" y="1034"/>
                </a:lnTo>
                <a:lnTo>
                  <a:pt x="58321" y="1032"/>
                </a:lnTo>
                <a:lnTo>
                  <a:pt x="58317" y="1030"/>
                </a:lnTo>
                <a:lnTo>
                  <a:pt x="58313" y="1029"/>
                </a:lnTo>
                <a:lnTo>
                  <a:pt x="58293" y="1025"/>
                </a:lnTo>
                <a:lnTo>
                  <a:pt x="58280" y="1023"/>
                </a:lnTo>
                <a:lnTo>
                  <a:pt x="58263" y="1017"/>
                </a:lnTo>
                <a:lnTo>
                  <a:pt x="58263" y="1017"/>
                </a:lnTo>
                <a:lnTo>
                  <a:pt x="58263" y="1017"/>
                </a:lnTo>
                <a:lnTo>
                  <a:pt x="58260" y="1016"/>
                </a:lnTo>
                <a:lnTo>
                  <a:pt x="58230" y="1006"/>
                </a:lnTo>
                <a:lnTo>
                  <a:pt x="58227" y="1004"/>
                </a:lnTo>
                <a:lnTo>
                  <a:pt x="58225" y="1004"/>
                </a:lnTo>
                <a:lnTo>
                  <a:pt x="58225" y="1004"/>
                </a:lnTo>
                <a:lnTo>
                  <a:pt x="58200" y="997"/>
                </a:lnTo>
                <a:lnTo>
                  <a:pt x="58187" y="995"/>
                </a:lnTo>
                <a:lnTo>
                  <a:pt x="58187" y="995"/>
                </a:lnTo>
                <a:lnTo>
                  <a:pt x="58174" y="997"/>
                </a:lnTo>
                <a:lnTo>
                  <a:pt x="58158" y="995"/>
                </a:lnTo>
                <a:lnTo>
                  <a:pt x="58154" y="995"/>
                </a:lnTo>
                <a:lnTo>
                  <a:pt x="58134" y="999"/>
                </a:lnTo>
                <a:lnTo>
                  <a:pt x="58131" y="1001"/>
                </a:lnTo>
                <a:lnTo>
                  <a:pt x="58127" y="1004"/>
                </a:lnTo>
                <a:lnTo>
                  <a:pt x="58122" y="1006"/>
                </a:lnTo>
                <a:lnTo>
                  <a:pt x="58121" y="1006"/>
                </a:lnTo>
                <a:lnTo>
                  <a:pt x="58114" y="1008"/>
                </a:lnTo>
                <a:lnTo>
                  <a:pt x="58114" y="1010"/>
                </a:lnTo>
                <a:lnTo>
                  <a:pt x="58113" y="1012"/>
                </a:lnTo>
                <a:lnTo>
                  <a:pt x="58110" y="1015"/>
                </a:lnTo>
                <a:lnTo>
                  <a:pt x="58108" y="1015"/>
                </a:lnTo>
                <a:lnTo>
                  <a:pt x="58101" y="1019"/>
                </a:lnTo>
                <a:lnTo>
                  <a:pt x="58101" y="1021"/>
                </a:lnTo>
                <a:lnTo>
                  <a:pt x="58101" y="1023"/>
                </a:lnTo>
                <a:lnTo>
                  <a:pt x="58087" y="1030"/>
                </a:lnTo>
                <a:lnTo>
                  <a:pt x="58086" y="1030"/>
                </a:lnTo>
                <a:lnTo>
                  <a:pt x="58083" y="1030"/>
                </a:lnTo>
                <a:lnTo>
                  <a:pt x="58074" y="1034"/>
                </a:lnTo>
                <a:lnTo>
                  <a:pt x="58070" y="1034"/>
                </a:lnTo>
                <a:lnTo>
                  <a:pt x="58065" y="1034"/>
                </a:lnTo>
                <a:lnTo>
                  <a:pt x="58060" y="1033"/>
                </a:lnTo>
                <a:lnTo>
                  <a:pt x="58058" y="1032"/>
                </a:lnTo>
                <a:lnTo>
                  <a:pt x="58055" y="1032"/>
                </a:lnTo>
                <a:lnTo>
                  <a:pt x="58054" y="1032"/>
                </a:lnTo>
                <a:lnTo>
                  <a:pt x="58054" y="1032"/>
                </a:lnTo>
                <a:lnTo>
                  <a:pt x="58034" y="1032"/>
                </a:lnTo>
                <a:lnTo>
                  <a:pt x="58029" y="1031"/>
                </a:lnTo>
                <a:lnTo>
                  <a:pt x="58018" y="1028"/>
                </a:lnTo>
                <a:lnTo>
                  <a:pt x="58014" y="1027"/>
                </a:lnTo>
                <a:lnTo>
                  <a:pt x="58012" y="1027"/>
                </a:lnTo>
                <a:lnTo>
                  <a:pt x="58008" y="1027"/>
                </a:lnTo>
                <a:lnTo>
                  <a:pt x="58006" y="1027"/>
                </a:lnTo>
                <a:lnTo>
                  <a:pt x="58004" y="1026"/>
                </a:lnTo>
                <a:lnTo>
                  <a:pt x="57999" y="1023"/>
                </a:lnTo>
                <a:lnTo>
                  <a:pt x="57984" y="1017"/>
                </a:lnTo>
                <a:lnTo>
                  <a:pt x="57981" y="1015"/>
                </a:lnTo>
                <a:lnTo>
                  <a:pt x="57979" y="1012"/>
                </a:lnTo>
                <a:lnTo>
                  <a:pt x="57968" y="1010"/>
                </a:lnTo>
                <a:lnTo>
                  <a:pt x="57957" y="1006"/>
                </a:lnTo>
                <a:lnTo>
                  <a:pt x="57953" y="1006"/>
                </a:lnTo>
                <a:lnTo>
                  <a:pt x="57952" y="1006"/>
                </a:lnTo>
                <a:lnTo>
                  <a:pt x="57948" y="1006"/>
                </a:lnTo>
                <a:lnTo>
                  <a:pt x="57946" y="1005"/>
                </a:lnTo>
                <a:lnTo>
                  <a:pt x="57943" y="1003"/>
                </a:lnTo>
                <a:lnTo>
                  <a:pt x="57937" y="1000"/>
                </a:lnTo>
                <a:lnTo>
                  <a:pt x="57932" y="1000"/>
                </a:lnTo>
                <a:lnTo>
                  <a:pt x="57931" y="1000"/>
                </a:lnTo>
                <a:lnTo>
                  <a:pt x="57928" y="1000"/>
                </a:lnTo>
                <a:lnTo>
                  <a:pt x="57926" y="1000"/>
                </a:lnTo>
                <a:lnTo>
                  <a:pt x="57919" y="1008"/>
                </a:lnTo>
                <a:lnTo>
                  <a:pt x="57917" y="1012"/>
                </a:lnTo>
                <a:lnTo>
                  <a:pt x="57915" y="1017"/>
                </a:lnTo>
                <a:lnTo>
                  <a:pt x="57913" y="1025"/>
                </a:lnTo>
                <a:lnTo>
                  <a:pt x="57910" y="1026"/>
                </a:lnTo>
                <a:lnTo>
                  <a:pt x="57906" y="1027"/>
                </a:lnTo>
                <a:lnTo>
                  <a:pt x="57893" y="1032"/>
                </a:lnTo>
                <a:lnTo>
                  <a:pt x="57891" y="1033"/>
                </a:lnTo>
                <a:lnTo>
                  <a:pt x="57889" y="1034"/>
                </a:lnTo>
                <a:lnTo>
                  <a:pt x="57880" y="1034"/>
                </a:lnTo>
                <a:lnTo>
                  <a:pt x="57876" y="1033"/>
                </a:lnTo>
                <a:lnTo>
                  <a:pt x="57876" y="1033"/>
                </a:lnTo>
                <a:lnTo>
                  <a:pt x="57873" y="1032"/>
                </a:lnTo>
                <a:lnTo>
                  <a:pt x="57855" y="1021"/>
                </a:lnTo>
                <a:lnTo>
                  <a:pt x="57855" y="1019"/>
                </a:lnTo>
                <a:lnTo>
                  <a:pt x="57855" y="1017"/>
                </a:lnTo>
                <a:lnTo>
                  <a:pt x="57855" y="1006"/>
                </a:lnTo>
                <a:lnTo>
                  <a:pt x="57851" y="1004"/>
                </a:lnTo>
                <a:lnTo>
                  <a:pt x="57847" y="1002"/>
                </a:lnTo>
                <a:lnTo>
                  <a:pt x="57820" y="989"/>
                </a:lnTo>
                <a:lnTo>
                  <a:pt x="57816" y="988"/>
                </a:lnTo>
                <a:lnTo>
                  <a:pt x="57811" y="987"/>
                </a:lnTo>
                <a:lnTo>
                  <a:pt x="57805" y="976"/>
                </a:lnTo>
                <a:lnTo>
                  <a:pt x="57807" y="975"/>
                </a:lnTo>
                <a:lnTo>
                  <a:pt x="57809" y="974"/>
                </a:lnTo>
                <a:lnTo>
                  <a:pt x="57794" y="963"/>
                </a:lnTo>
                <a:lnTo>
                  <a:pt x="57793" y="963"/>
                </a:lnTo>
                <a:lnTo>
                  <a:pt x="57792" y="962"/>
                </a:lnTo>
                <a:lnTo>
                  <a:pt x="57791" y="961"/>
                </a:lnTo>
                <a:lnTo>
                  <a:pt x="57783" y="959"/>
                </a:lnTo>
                <a:lnTo>
                  <a:pt x="57782" y="959"/>
                </a:lnTo>
                <a:lnTo>
                  <a:pt x="57780" y="959"/>
                </a:lnTo>
                <a:lnTo>
                  <a:pt x="57777" y="958"/>
                </a:lnTo>
                <a:lnTo>
                  <a:pt x="57776" y="957"/>
                </a:lnTo>
                <a:lnTo>
                  <a:pt x="57769" y="957"/>
                </a:lnTo>
                <a:lnTo>
                  <a:pt x="57749" y="955"/>
                </a:lnTo>
                <a:lnTo>
                  <a:pt x="57746" y="959"/>
                </a:lnTo>
                <a:lnTo>
                  <a:pt x="57745" y="961"/>
                </a:lnTo>
                <a:lnTo>
                  <a:pt x="57740" y="965"/>
                </a:lnTo>
                <a:lnTo>
                  <a:pt x="57735" y="967"/>
                </a:lnTo>
                <a:lnTo>
                  <a:pt x="57732" y="970"/>
                </a:lnTo>
                <a:lnTo>
                  <a:pt x="57729" y="972"/>
                </a:lnTo>
                <a:lnTo>
                  <a:pt x="57726" y="974"/>
                </a:lnTo>
                <a:lnTo>
                  <a:pt x="57723" y="976"/>
                </a:lnTo>
                <a:lnTo>
                  <a:pt x="57721" y="978"/>
                </a:lnTo>
                <a:lnTo>
                  <a:pt x="57718" y="980"/>
                </a:lnTo>
                <a:lnTo>
                  <a:pt x="57714" y="986"/>
                </a:lnTo>
                <a:lnTo>
                  <a:pt x="57709" y="991"/>
                </a:lnTo>
                <a:lnTo>
                  <a:pt x="57707" y="993"/>
                </a:lnTo>
                <a:lnTo>
                  <a:pt x="57705" y="995"/>
                </a:lnTo>
                <a:lnTo>
                  <a:pt x="57694" y="1002"/>
                </a:lnTo>
                <a:lnTo>
                  <a:pt x="57687" y="1012"/>
                </a:lnTo>
                <a:lnTo>
                  <a:pt x="57685" y="1017"/>
                </a:lnTo>
                <a:lnTo>
                  <a:pt x="57683" y="1021"/>
                </a:lnTo>
                <a:lnTo>
                  <a:pt x="57679" y="1032"/>
                </a:lnTo>
                <a:lnTo>
                  <a:pt x="57672" y="1047"/>
                </a:lnTo>
                <a:lnTo>
                  <a:pt x="57671" y="1050"/>
                </a:lnTo>
                <a:lnTo>
                  <a:pt x="57665" y="1073"/>
                </a:lnTo>
                <a:lnTo>
                  <a:pt x="57663" y="1073"/>
                </a:lnTo>
                <a:lnTo>
                  <a:pt x="57661" y="1073"/>
                </a:lnTo>
                <a:lnTo>
                  <a:pt x="57652" y="1075"/>
                </a:lnTo>
                <a:lnTo>
                  <a:pt x="57650" y="1077"/>
                </a:lnTo>
                <a:lnTo>
                  <a:pt x="57648" y="1079"/>
                </a:lnTo>
                <a:lnTo>
                  <a:pt x="57632" y="1085"/>
                </a:lnTo>
                <a:lnTo>
                  <a:pt x="57619" y="1090"/>
                </a:lnTo>
                <a:lnTo>
                  <a:pt x="57595" y="1100"/>
                </a:lnTo>
                <a:lnTo>
                  <a:pt x="57564" y="1115"/>
                </a:lnTo>
                <a:lnTo>
                  <a:pt x="57561" y="1122"/>
                </a:lnTo>
                <a:lnTo>
                  <a:pt x="57557" y="1126"/>
                </a:lnTo>
                <a:lnTo>
                  <a:pt x="57555" y="1128"/>
                </a:lnTo>
                <a:lnTo>
                  <a:pt x="57550" y="1130"/>
                </a:lnTo>
                <a:lnTo>
                  <a:pt x="57541" y="1130"/>
                </a:lnTo>
                <a:lnTo>
                  <a:pt x="57537" y="1130"/>
                </a:lnTo>
                <a:lnTo>
                  <a:pt x="57533" y="1130"/>
                </a:lnTo>
                <a:lnTo>
                  <a:pt x="57522" y="1130"/>
                </a:lnTo>
                <a:lnTo>
                  <a:pt x="57516" y="1128"/>
                </a:lnTo>
                <a:lnTo>
                  <a:pt x="57512" y="1127"/>
                </a:lnTo>
                <a:lnTo>
                  <a:pt x="57511" y="1126"/>
                </a:lnTo>
                <a:lnTo>
                  <a:pt x="57502" y="1124"/>
                </a:lnTo>
                <a:lnTo>
                  <a:pt x="57488" y="1120"/>
                </a:lnTo>
                <a:lnTo>
                  <a:pt x="57484" y="1120"/>
                </a:lnTo>
                <a:lnTo>
                  <a:pt x="57484" y="1120"/>
                </a:lnTo>
                <a:lnTo>
                  <a:pt x="57480" y="1120"/>
                </a:lnTo>
                <a:lnTo>
                  <a:pt x="57475" y="1119"/>
                </a:lnTo>
                <a:lnTo>
                  <a:pt x="57472" y="1118"/>
                </a:lnTo>
                <a:lnTo>
                  <a:pt x="57471" y="1118"/>
                </a:lnTo>
                <a:lnTo>
                  <a:pt x="57470" y="1118"/>
                </a:lnTo>
                <a:lnTo>
                  <a:pt x="57469" y="1118"/>
                </a:lnTo>
                <a:lnTo>
                  <a:pt x="57465" y="1115"/>
                </a:lnTo>
                <a:lnTo>
                  <a:pt x="57462" y="1113"/>
                </a:lnTo>
                <a:lnTo>
                  <a:pt x="57459" y="1112"/>
                </a:lnTo>
                <a:lnTo>
                  <a:pt x="57429" y="1105"/>
                </a:lnTo>
                <a:lnTo>
                  <a:pt x="57391" y="1088"/>
                </a:lnTo>
                <a:lnTo>
                  <a:pt x="57378" y="1083"/>
                </a:lnTo>
                <a:lnTo>
                  <a:pt x="57360" y="1064"/>
                </a:lnTo>
                <a:lnTo>
                  <a:pt x="57345" y="1061"/>
                </a:lnTo>
                <a:lnTo>
                  <a:pt x="57327" y="1058"/>
                </a:lnTo>
                <a:lnTo>
                  <a:pt x="57325" y="1058"/>
                </a:lnTo>
                <a:lnTo>
                  <a:pt x="57305" y="1058"/>
                </a:lnTo>
                <a:lnTo>
                  <a:pt x="57302" y="1056"/>
                </a:lnTo>
                <a:lnTo>
                  <a:pt x="57288" y="1049"/>
                </a:lnTo>
                <a:lnTo>
                  <a:pt x="57287" y="1049"/>
                </a:lnTo>
                <a:lnTo>
                  <a:pt x="57286" y="1049"/>
                </a:lnTo>
                <a:lnTo>
                  <a:pt x="57274" y="1047"/>
                </a:lnTo>
                <a:lnTo>
                  <a:pt x="57259" y="1043"/>
                </a:lnTo>
                <a:lnTo>
                  <a:pt x="57255" y="1043"/>
                </a:lnTo>
                <a:lnTo>
                  <a:pt x="57254" y="1043"/>
                </a:lnTo>
                <a:lnTo>
                  <a:pt x="57253" y="1042"/>
                </a:lnTo>
                <a:lnTo>
                  <a:pt x="57247" y="1038"/>
                </a:lnTo>
                <a:lnTo>
                  <a:pt x="57241" y="1033"/>
                </a:lnTo>
                <a:lnTo>
                  <a:pt x="57213" y="1012"/>
                </a:lnTo>
                <a:lnTo>
                  <a:pt x="57208" y="1012"/>
                </a:lnTo>
                <a:lnTo>
                  <a:pt x="57191" y="1012"/>
                </a:lnTo>
                <a:lnTo>
                  <a:pt x="57190" y="1012"/>
                </a:lnTo>
                <a:lnTo>
                  <a:pt x="57152" y="1023"/>
                </a:lnTo>
                <a:lnTo>
                  <a:pt x="57150" y="1025"/>
                </a:lnTo>
                <a:lnTo>
                  <a:pt x="57148" y="1027"/>
                </a:lnTo>
                <a:lnTo>
                  <a:pt x="57130" y="1051"/>
                </a:lnTo>
                <a:lnTo>
                  <a:pt x="57126" y="1055"/>
                </a:lnTo>
                <a:lnTo>
                  <a:pt x="57125" y="1059"/>
                </a:lnTo>
                <a:lnTo>
                  <a:pt x="57124" y="1062"/>
                </a:lnTo>
                <a:lnTo>
                  <a:pt x="57113" y="1075"/>
                </a:lnTo>
                <a:lnTo>
                  <a:pt x="57106" y="1100"/>
                </a:lnTo>
                <a:lnTo>
                  <a:pt x="57106" y="1118"/>
                </a:lnTo>
                <a:lnTo>
                  <a:pt x="57099" y="1130"/>
                </a:lnTo>
                <a:lnTo>
                  <a:pt x="57097" y="1133"/>
                </a:lnTo>
                <a:lnTo>
                  <a:pt x="57093" y="1158"/>
                </a:lnTo>
                <a:lnTo>
                  <a:pt x="57089" y="1185"/>
                </a:lnTo>
                <a:lnTo>
                  <a:pt x="57084" y="1208"/>
                </a:lnTo>
                <a:lnTo>
                  <a:pt x="57073" y="1216"/>
                </a:lnTo>
                <a:lnTo>
                  <a:pt x="57057" y="1221"/>
                </a:lnTo>
                <a:lnTo>
                  <a:pt x="57040" y="1223"/>
                </a:lnTo>
                <a:lnTo>
                  <a:pt x="57037" y="1223"/>
                </a:lnTo>
                <a:lnTo>
                  <a:pt x="57035" y="1223"/>
                </a:lnTo>
                <a:lnTo>
                  <a:pt x="57022" y="1223"/>
                </a:lnTo>
                <a:lnTo>
                  <a:pt x="57021" y="1223"/>
                </a:lnTo>
                <a:lnTo>
                  <a:pt x="57020" y="1223"/>
                </a:lnTo>
                <a:lnTo>
                  <a:pt x="57009" y="1223"/>
                </a:lnTo>
                <a:lnTo>
                  <a:pt x="57005" y="1223"/>
                </a:lnTo>
                <a:lnTo>
                  <a:pt x="57000" y="1223"/>
                </a:lnTo>
                <a:lnTo>
                  <a:pt x="56991" y="1223"/>
                </a:lnTo>
                <a:lnTo>
                  <a:pt x="56987" y="1223"/>
                </a:lnTo>
                <a:lnTo>
                  <a:pt x="56986" y="1223"/>
                </a:lnTo>
                <a:lnTo>
                  <a:pt x="56984" y="1223"/>
                </a:lnTo>
                <a:lnTo>
                  <a:pt x="56982" y="1223"/>
                </a:lnTo>
                <a:lnTo>
                  <a:pt x="56973" y="1218"/>
                </a:lnTo>
                <a:lnTo>
                  <a:pt x="56962" y="1218"/>
                </a:lnTo>
                <a:lnTo>
                  <a:pt x="56960" y="1216"/>
                </a:lnTo>
                <a:lnTo>
                  <a:pt x="56958" y="1214"/>
                </a:lnTo>
                <a:lnTo>
                  <a:pt x="56947" y="1214"/>
                </a:lnTo>
                <a:lnTo>
                  <a:pt x="56925" y="1214"/>
                </a:lnTo>
                <a:lnTo>
                  <a:pt x="56919" y="1214"/>
                </a:lnTo>
                <a:lnTo>
                  <a:pt x="56914" y="1214"/>
                </a:lnTo>
                <a:lnTo>
                  <a:pt x="56907" y="1213"/>
                </a:lnTo>
                <a:lnTo>
                  <a:pt x="56903" y="1212"/>
                </a:lnTo>
                <a:lnTo>
                  <a:pt x="56900" y="1212"/>
                </a:lnTo>
                <a:lnTo>
                  <a:pt x="56894" y="1210"/>
                </a:lnTo>
                <a:lnTo>
                  <a:pt x="56890" y="1209"/>
                </a:lnTo>
                <a:lnTo>
                  <a:pt x="56872" y="1206"/>
                </a:lnTo>
                <a:lnTo>
                  <a:pt x="56861" y="1195"/>
                </a:lnTo>
                <a:lnTo>
                  <a:pt x="56854" y="1173"/>
                </a:lnTo>
                <a:lnTo>
                  <a:pt x="56836" y="1156"/>
                </a:lnTo>
                <a:lnTo>
                  <a:pt x="56823" y="1137"/>
                </a:lnTo>
                <a:lnTo>
                  <a:pt x="56821" y="1133"/>
                </a:lnTo>
                <a:lnTo>
                  <a:pt x="56819" y="1128"/>
                </a:lnTo>
                <a:lnTo>
                  <a:pt x="56816" y="1122"/>
                </a:lnTo>
                <a:lnTo>
                  <a:pt x="56805" y="1111"/>
                </a:lnTo>
                <a:lnTo>
                  <a:pt x="56794" y="1092"/>
                </a:lnTo>
                <a:lnTo>
                  <a:pt x="56792" y="1068"/>
                </a:lnTo>
                <a:lnTo>
                  <a:pt x="56790" y="1049"/>
                </a:lnTo>
                <a:lnTo>
                  <a:pt x="56779" y="1034"/>
                </a:lnTo>
                <a:lnTo>
                  <a:pt x="56752" y="991"/>
                </a:lnTo>
                <a:lnTo>
                  <a:pt x="56752" y="976"/>
                </a:lnTo>
                <a:lnTo>
                  <a:pt x="56753" y="973"/>
                </a:lnTo>
                <a:lnTo>
                  <a:pt x="56754" y="952"/>
                </a:lnTo>
                <a:lnTo>
                  <a:pt x="56746" y="931"/>
                </a:lnTo>
                <a:lnTo>
                  <a:pt x="56735" y="920"/>
                </a:lnTo>
                <a:lnTo>
                  <a:pt x="56712" y="884"/>
                </a:lnTo>
                <a:lnTo>
                  <a:pt x="56712" y="879"/>
                </a:lnTo>
                <a:lnTo>
                  <a:pt x="56710" y="864"/>
                </a:lnTo>
                <a:lnTo>
                  <a:pt x="56706" y="843"/>
                </a:lnTo>
                <a:lnTo>
                  <a:pt x="56693" y="821"/>
                </a:lnTo>
                <a:lnTo>
                  <a:pt x="56688" y="819"/>
                </a:lnTo>
                <a:lnTo>
                  <a:pt x="56678" y="817"/>
                </a:lnTo>
                <a:lnTo>
                  <a:pt x="56670" y="817"/>
                </a:lnTo>
                <a:lnTo>
                  <a:pt x="56667" y="815"/>
                </a:lnTo>
                <a:lnTo>
                  <a:pt x="56664" y="813"/>
                </a:lnTo>
                <a:lnTo>
                  <a:pt x="56648" y="809"/>
                </a:lnTo>
                <a:lnTo>
                  <a:pt x="56635" y="809"/>
                </a:lnTo>
                <a:lnTo>
                  <a:pt x="56632" y="809"/>
                </a:lnTo>
                <a:lnTo>
                  <a:pt x="56628" y="809"/>
                </a:lnTo>
                <a:lnTo>
                  <a:pt x="56616" y="805"/>
                </a:lnTo>
                <a:lnTo>
                  <a:pt x="56611" y="803"/>
                </a:lnTo>
                <a:lnTo>
                  <a:pt x="56606" y="802"/>
                </a:lnTo>
                <a:lnTo>
                  <a:pt x="56595" y="798"/>
                </a:lnTo>
                <a:lnTo>
                  <a:pt x="56578" y="793"/>
                </a:lnTo>
                <a:lnTo>
                  <a:pt x="56558" y="787"/>
                </a:lnTo>
                <a:lnTo>
                  <a:pt x="56538" y="779"/>
                </a:lnTo>
                <a:lnTo>
                  <a:pt x="56538" y="776"/>
                </a:lnTo>
                <a:lnTo>
                  <a:pt x="56538" y="774"/>
                </a:lnTo>
                <a:lnTo>
                  <a:pt x="56529" y="772"/>
                </a:lnTo>
                <a:lnTo>
                  <a:pt x="56523" y="772"/>
                </a:lnTo>
                <a:lnTo>
                  <a:pt x="56518" y="772"/>
                </a:lnTo>
                <a:lnTo>
                  <a:pt x="56505" y="760"/>
                </a:lnTo>
                <a:lnTo>
                  <a:pt x="56502" y="757"/>
                </a:lnTo>
                <a:lnTo>
                  <a:pt x="56501" y="757"/>
                </a:lnTo>
                <a:lnTo>
                  <a:pt x="56500" y="757"/>
                </a:lnTo>
                <a:lnTo>
                  <a:pt x="56498" y="755"/>
                </a:lnTo>
                <a:lnTo>
                  <a:pt x="56496" y="753"/>
                </a:lnTo>
                <a:lnTo>
                  <a:pt x="56487" y="744"/>
                </a:lnTo>
                <a:lnTo>
                  <a:pt x="56485" y="744"/>
                </a:lnTo>
                <a:lnTo>
                  <a:pt x="56483" y="744"/>
                </a:lnTo>
                <a:lnTo>
                  <a:pt x="56467" y="736"/>
                </a:lnTo>
                <a:lnTo>
                  <a:pt x="56445" y="719"/>
                </a:lnTo>
                <a:lnTo>
                  <a:pt x="56434" y="712"/>
                </a:lnTo>
                <a:lnTo>
                  <a:pt x="56410" y="706"/>
                </a:lnTo>
                <a:lnTo>
                  <a:pt x="56407" y="705"/>
                </a:lnTo>
                <a:lnTo>
                  <a:pt x="56390" y="699"/>
                </a:lnTo>
                <a:lnTo>
                  <a:pt x="56381" y="699"/>
                </a:lnTo>
                <a:lnTo>
                  <a:pt x="56378" y="700"/>
                </a:lnTo>
                <a:lnTo>
                  <a:pt x="56374" y="701"/>
                </a:lnTo>
                <a:lnTo>
                  <a:pt x="56364" y="701"/>
                </a:lnTo>
                <a:lnTo>
                  <a:pt x="56363" y="701"/>
                </a:lnTo>
                <a:lnTo>
                  <a:pt x="56350" y="701"/>
                </a:lnTo>
                <a:lnTo>
                  <a:pt x="56323" y="701"/>
                </a:lnTo>
                <a:lnTo>
                  <a:pt x="56317" y="701"/>
                </a:lnTo>
                <a:lnTo>
                  <a:pt x="56312" y="699"/>
                </a:lnTo>
                <a:lnTo>
                  <a:pt x="56311" y="699"/>
                </a:lnTo>
                <a:lnTo>
                  <a:pt x="56306" y="697"/>
                </a:lnTo>
                <a:lnTo>
                  <a:pt x="56301" y="696"/>
                </a:lnTo>
                <a:lnTo>
                  <a:pt x="56297" y="695"/>
                </a:lnTo>
                <a:lnTo>
                  <a:pt x="56282" y="690"/>
                </a:lnTo>
                <a:lnTo>
                  <a:pt x="56277" y="688"/>
                </a:lnTo>
                <a:lnTo>
                  <a:pt x="56248" y="667"/>
                </a:lnTo>
                <a:lnTo>
                  <a:pt x="56235" y="663"/>
                </a:lnTo>
                <a:lnTo>
                  <a:pt x="56217" y="654"/>
                </a:lnTo>
                <a:lnTo>
                  <a:pt x="56202" y="654"/>
                </a:lnTo>
                <a:lnTo>
                  <a:pt x="56162" y="654"/>
                </a:lnTo>
                <a:lnTo>
                  <a:pt x="56144" y="654"/>
                </a:lnTo>
                <a:lnTo>
                  <a:pt x="56131" y="654"/>
                </a:lnTo>
                <a:lnTo>
                  <a:pt x="56111" y="663"/>
                </a:lnTo>
                <a:lnTo>
                  <a:pt x="56102" y="665"/>
                </a:lnTo>
                <a:lnTo>
                  <a:pt x="56100" y="665"/>
                </a:lnTo>
                <a:lnTo>
                  <a:pt x="56091" y="665"/>
                </a:lnTo>
                <a:lnTo>
                  <a:pt x="56087" y="665"/>
                </a:lnTo>
                <a:lnTo>
                  <a:pt x="56082" y="665"/>
                </a:lnTo>
                <a:lnTo>
                  <a:pt x="56077" y="664"/>
                </a:lnTo>
                <a:lnTo>
                  <a:pt x="56074" y="663"/>
                </a:lnTo>
                <a:lnTo>
                  <a:pt x="56070" y="663"/>
                </a:lnTo>
                <a:lnTo>
                  <a:pt x="56067" y="663"/>
                </a:lnTo>
                <a:lnTo>
                  <a:pt x="56062" y="664"/>
                </a:lnTo>
                <a:lnTo>
                  <a:pt x="56047" y="667"/>
                </a:lnTo>
                <a:lnTo>
                  <a:pt x="56034" y="667"/>
                </a:lnTo>
                <a:lnTo>
                  <a:pt x="56033" y="667"/>
                </a:lnTo>
                <a:lnTo>
                  <a:pt x="56027" y="669"/>
                </a:lnTo>
                <a:lnTo>
                  <a:pt x="56021" y="669"/>
                </a:lnTo>
                <a:lnTo>
                  <a:pt x="56017" y="668"/>
                </a:lnTo>
                <a:lnTo>
                  <a:pt x="56014" y="667"/>
                </a:lnTo>
                <a:lnTo>
                  <a:pt x="56012" y="667"/>
                </a:lnTo>
                <a:lnTo>
                  <a:pt x="56007" y="667"/>
                </a:lnTo>
                <a:lnTo>
                  <a:pt x="56006" y="668"/>
                </a:lnTo>
                <a:lnTo>
                  <a:pt x="56003" y="671"/>
                </a:lnTo>
                <a:lnTo>
                  <a:pt x="56003" y="671"/>
                </a:lnTo>
                <a:lnTo>
                  <a:pt x="55998" y="673"/>
                </a:lnTo>
                <a:lnTo>
                  <a:pt x="55985" y="678"/>
                </a:lnTo>
                <a:lnTo>
                  <a:pt x="55984" y="678"/>
                </a:lnTo>
                <a:lnTo>
                  <a:pt x="55983" y="678"/>
                </a:lnTo>
                <a:lnTo>
                  <a:pt x="55980" y="679"/>
                </a:lnTo>
                <a:lnTo>
                  <a:pt x="55961" y="686"/>
                </a:lnTo>
                <a:lnTo>
                  <a:pt x="55956" y="686"/>
                </a:lnTo>
                <a:lnTo>
                  <a:pt x="55955" y="685"/>
                </a:lnTo>
                <a:lnTo>
                  <a:pt x="55954" y="685"/>
                </a:lnTo>
                <a:lnTo>
                  <a:pt x="55952" y="684"/>
                </a:lnTo>
                <a:lnTo>
                  <a:pt x="55945" y="684"/>
                </a:lnTo>
                <a:lnTo>
                  <a:pt x="55928" y="682"/>
                </a:lnTo>
                <a:lnTo>
                  <a:pt x="55926" y="681"/>
                </a:lnTo>
                <a:lnTo>
                  <a:pt x="55912" y="676"/>
                </a:lnTo>
                <a:lnTo>
                  <a:pt x="55912" y="675"/>
                </a:lnTo>
                <a:lnTo>
                  <a:pt x="55911" y="675"/>
                </a:lnTo>
                <a:lnTo>
                  <a:pt x="55899" y="669"/>
                </a:lnTo>
                <a:lnTo>
                  <a:pt x="55881" y="652"/>
                </a:lnTo>
                <a:lnTo>
                  <a:pt x="55879" y="649"/>
                </a:lnTo>
                <a:lnTo>
                  <a:pt x="55875" y="633"/>
                </a:lnTo>
                <a:lnTo>
                  <a:pt x="55868" y="620"/>
                </a:lnTo>
                <a:lnTo>
                  <a:pt x="55859" y="609"/>
                </a:lnTo>
                <a:lnTo>
                  <a:pt x="55848" y="598"/>
                </a:lnTo>
                <a:lnTo>
                  <a:pt x="55846" y="597"/>
                </a:lnTo>
                <a:lnTo>
                  <a:pt x="55844" y="596"/>
                </a:lnTo>
                <a:lnTo>
                  <a:pt x="55843" y="596"/>
                </a:lnTo>
                <a:lnTo>
                  <a:pt x="55833" y="590"/>
                </a:lnTo>
                <a:lnTo>
                  <a:pt x="55827" y="588"/>
                </a:lnTo>
                <a:lnTo>
                  <a:pt x="55822" y="585"/>
                </a:lnTo>
                <a:lnTo>
                  <a:pt x="55804" y="577"/>
                </a:lnTo>
                <a:lnTo>
                  <a:pt x="55782" y="579"/>
                </a:lnTo>
                <a:lnTo>
                  <a:pt x="55777" y="581"/>
                </a:lnTo>
                <a:lnTo>
                  <a:pt x="55773" y="583"/>
                </a:lnTo>
                <a:lnTo>
                  <a:pt x="55760" y="596"/>
                </a:lnTo>
                <a:lnTo>
                  <a:pt x="55730" y="615"/>
                </a:lnTo>
                <a:lnTo>
                  <a:pt x="55729" y="616"/>
                </a:lnTo>
                <a:lnTo>
                  <a:pt x="55723" y="617"/>
                </a:lnTo>
                <a:lnTo>
                  <a:pt x="55704" y="621"/>
                </a:lnTo>
                <a:lnTo>
                  <a:pt x="55691" y="624"/>
                </a:lnTo>
                <a:lnTo>
                  <a:pt x="55690" y="624"/>
                </a:lnTo>
                <a:lnTo>
                  <a:pt x="55687" y="625"/>
                </a:lnTo>
                <a:lnTo>
                  <a:pt x="55682" y="626"/>
                </a:lnTo>
                <a:lnTo>
                  <a:pt x="55678" y="626"/>
                </a:lnTo>
                <a:lnTo>
                  <a:pt x="55672" y="624"/>
                </a:lnTo>
                <a:lnTo>
                  <a:pt x="55669" y="624"/>
                </a:lnTo>
                <a:lnTo>
                  <a:pt x="55667" y="624"/>
                </a:lnTo>
                <a:lnTo>
                  <a:pt x="55662" y="622"/>
                </a:lnTo>
                <a:lnTo>
                  <a:pt x="55661" y="621"/>
                </a:lnTo>
                <a:lnTo>
                  <a:pt x="55658" y="620"/>
                </a:lnTo>
                <a:lnTo>
                  <a:pt x="55656" y="620"/>
                </a:lnTo>
                <a:lnTo>
                  <a:pt x="55654" y="620"/>
                </a:lnTo>
                <a:lnTo>
                  <a:pt x="55651" y="618"/>
                </a:lnTo>
                <a:lnTo>
                  <a:pt x="55647" y="613"/>
                </a:lnTo>
                <a:lnTo>
                  <a:pt x="55643" y="613"/>
                </a:lnTo>
                <a:lnTo>
                  <a:pt x="55638" y="613"/>
                </a:lnTo>
                <a:lnTo>
                  <a:pt x="55634" y="600"/>
                </a:lnTo>
                <a:lnTo>
                  <a:pt x="55627" y="597"/>
                </a:lnTo>
                <a:lnTo>
                  <a:pt x="55625" y="596"/>
                </a:lnTo>
                <a:lnTo>
                  <a:pt x="55618" y="590"/>
                </a:lnTo>
                <a:lnTo>
                  <a:pt x="55614" y="579"/>
                </a:lnTo>
                <a:lnTo>
                  <a:pt x="55605" y="575"/>
                </a:lnTo>
                <a:lnTo>
                  <a:pt x="55601" y="564"/>
                </a:lnTo>
                <a:lnTo>
                  <a:pt x="55599" y="558"/>
                </a:lnTo>
                <a:lnTo>
                  <a:pt x="55598" y="553"/>
                </a:lnTo>
                <a:lnTo>
                  <a:pt x="55594" y="543"/>
                </a:lnTo>
                <a:lnTo>
                  <a:pt x="55583" y="534"/>
                </a:lnTo>
                <a:lnTo>
                  <a:pt x="55581" y="532"/>
                </a:lnTo>
                <a:lnTo>
                  <a:pt x="55576" y="525"/>
                </a:lnTo>
                <a:lnTo>
                  <a:pt x="55576" y="525"/>
                </a:lnTo>
                <a:lnTo>
                  <a:pt x="55574" y="517"/>
                </a:lnTo>
                <a:lnTo>
                  <a:pt x="55569" y="508"/>
                </a:lnTo>
                <a:lnTo>
                  <a:pt x="55567" y="505"/>
                </a:lnTo>
                <a:lnTo>
                  <a:pt x="55565" y="504"/>
                </a:lnTo>
                <a:lnTo>
                  <a:pt x="55561" y="498"/>
                </a:lnTo>
                <a:lnTo>
                  <a:pt x="55548" y="487"/>
                </a:lnTo>
                <a:lnTo>
                  <a:pt x="55545" y="486"/>
                </a:lnTo>
                <a:lnTo>
                  <a:pt x="55543" y="485"/>
                </a:lnTo>
                <a:lnTo>
                  <a:pt x="55528" y="480"/>
                </a:lnTo>
                <a:lnTo>
                  <a:pt x="55501" y="465"/>
                </a:lnTo>
                <a:lnTo>
                  <a:pt x="55475" y="442"/>
                </a:lnTo>
                <a:lnTo>
                  <a:pt x="55457" y="431"/>
                </a:lnTo>
                <a:lnTo>
                  <a:pt x="55452" y="428"/>
                </a:lnTo>
                <a:lnTo>
                  <a:pt x="55448" y="425"/>
                </a:lnTo>
                <a:lnTo>
                  <a:pt x="55439" y="418"/>
                </a:lnTo>
                <a:lnTo>
                  <a:pt x="55406" y="403"/>
                </a:lnTo>
                <a:lnTo>
                  <a:pt x="55388" y="399"/>
                </a:lnTo>
                <a:lnTo>
                  <a:pt x="55384" y="398"/>
                </a:lnTo>
                <a:lnTo>
                  <a:pt x="55378" y="396"/>
                </a:lnTo>
                <a:lnTo>
                  <a:pt x="55364" y="390"/>
                </a:lnTo>
                <a:lnTo>
                  <a:pt x="55359" y="390"/>
                </a:lnTo>
                <a:lnTo>
                  <a:pt x="55353" y="390"/>
                </a:lnTo>
                <a:lnTo>
                  <a:pt x="55339" y="378"/>
                </a:lnTo>
                <a:lnTo>
                  <a:pt x="55338" y="377"/>
                </a:lnTo>
                <a:lnTo>
                  <a:pt x="55335" y="376"/>
                </a:lnTo>
                <a:lnTo>
                  <a:pt x="55333" y="375"/>
                </a:lnTo>
                <a:lnTo>
                  <a:pt x="55318" y="371"/>
                </a:lnTo>
                <a:lnTo>
                  <a:pt x="55307" y="369"/>
                </a:lnTo>
                <a:lnTo>
                  <a:pt x="55302" y="367"/>
                </a:lnTo>
                <a:lnTo>
                  <a:pt x="55298" y="364"/>
                </a:lnTo>
                <a:lnTo>
                  <a:pt x="55284" y="358"/>
                </a:lnTo>
                <a:lnTo>
                  <a:pt x="55281" y="358"/>
                </a:lnTo>
                <a:lnTo>
                  <a:pt x="55281" y="358"/>
                </a:lnTo>
                <a:lnTo>
                  <a:pt x="55249" y="354"/>
                </a:lnTo>
                <a:lnTo>
                  <a:pt x="55245" y="353"/>
                </a:lnTo>
                <a:lnTo>
                  <a:pt x="55240" y="352"/>
                </a:lnTo>
                <a:lnTo>
                  <a:pt x="55223" y="345"/>
                </a:lnTo>
                <a:lnTo>
                  <a:pt x="55205" y="332"/>
                </a:lnTo>
                <a:lnTo>
                  <a:pt x="55196" y="328"/>
                </a:lnTo>
                <a:lnTo>
                  <a:pt x="55193" y="325"/>
                </a:lnTo>
                <a:lnTo>
                  <a:pt x="55189" y="322"/>
                </a:lnTo>
                <a:lnTo>
                  <a:pt x="55181" y="315"/>
                </a:lnTo>
                <a:lnTo>
                  <a:pt x="55176" y="314"/>
                </a:lnTo>
                <a:lnTo>
                  <a:pt x="55172" y="313"/>
                </a:lnTo>
                <a:lnTo>
                  <a:pt x="55154" y="307"/>
                </a:lnTo>
                <a:lnTo>
                  <a:pt x="55134" y="305"/>
                </a:lnTo>
                <a:lnTo>
                  <a:pt x="55128" y="304"/>
                </a:lnTo>
                <a:lnTo>
                  <a:pt x="55125" y="304"/>
                </a:lnTo>
                <a:lnTo>
                  <a:pt x="55110" y="298"/>
                </a:lnTo>
                <a:lnTo>
                  <a:pt x="55105" y="298"/>
                </a:lnTo>
                <a:lnTo>
                  <a:pt x="55088" y="298"/>
                </a:lnTo>
                <a:lnTo>
                  <a:pt x="55085" y="297"/>
                </a:lnTo>
                <a:lnTo>
                  <a:pt x="55063" y="287"/>
                </a:lnTo>
                <a:lnTo>
                  <a:pt x="55035" y="277"/>
                </a:lnTo>
                <a:lnTo>
                  <a:pt x="55029" y="274"/>
                </a:lnTo>
                <a:lnTo>
                  <a:pt x="55024" y="272"/>
                </a:lnTo>
                <a:lnTo>
                  <a:pt x="55019" y="270"/>
                </a:lnTo>
                <a:lnTo>
                  <a:pt x="55008" y="264"/>
                </a:lnTo>
                <a:lnTo>
                  <a:pt x="55004" y="263"/>
                </a:lnTo>
                <a:lnTo>
                  <a:pt x="54999" y="261"/>
                </a:lnTo>
                <a:lnTo>
                  <a:pt x="54996" y="258"/>
                </a:lnTo>
                <a:lnTo>
                  <a:pt x="54988" y="251"/>
                </a:lnTo>
                <a:lnTo>
                  <a:pt x="54983" y="251"/>
                </a:lnTo>
                <a:lnTo>
                  <a:pt x="54982" y="251"/>
                </a:lnTo>
                <a:lnTo>
                  <a:pt x="54977" y="251"/>
                </a:lnTo>
                <a:lnTo>
                  <a:pt x="54973" y="250"/>
                </a:lnTo>
                <a:lnTo>
                  <a:pt x="54962" y="246"/>
                </a:lnTo>
                <a:lnTo>
                  <a:pt x="54946" y="236"/>
                </a:lnTo>
                <a:lnTo>
                  <a:pt x="54943" y="236"/>
                </a:lnTo>
                <a:lnTo>
                  <a:pt x="54940" y="236"/>
                </a:lnTo>
                <a:lnTo>
                  <a:pt x="54940" y="236"/>
                </a:lnTo>
                <a:lnTo>
                  <a:pt x="54937" y="235"/>
                </a:lnTo>
                <a:lnTo>
                  <a:pt x="54906" y="219"/>
                </a:lnTo>
                <a:lnTo>
                  <a:pt x="54893" y="206"/>
                </a:lnTo>
                <a:lnTo>
                  <a:pt x="54873" y="201"/>
                </a:lnTo>
                <a:lnTo>
                  <a:pt x="54867" y="191"/>
                </a:lnTo>
                <a:lnTo>
                  <a:pt x="54863" y="190"/>
                </a:lnTo>
                <a:lnTo>
                  <a:pt x="54858" y="189"/>
                </a:lnTo>
                <a:lnTo>
                  <a:pt x="54857" y="185"/>
                </a:lnTo>
                <a:lnTo>
                  <a:pt x="54856" y="182"/>
                </a:lnTo>
                <a:lnTo>
                  <a:pt x="54846" y="178"/>
                </a:lnTo>
                <a:lnTo>
                  <a:pt x="54845" y="178"/>
                </a:lnTo>
                <a:lnTo>
                  <a:pt x="54843" y="177"/>
                </a:lnTo>
                <a:lnTo>
                  <a:pt x="54842" y="176"/>
                </a:lnTo>
                <a:lnTo>
                  <a:pt x="54838" y="174"/>
                </a:lnTo>
                <a:lnTo>
                  <a:pt x="54829" y="171"/>
                </a:lnTo>
                <a:lnTo>
                  <a:pt x="54825" y="168"/>
                </a:lnTo>
                <a:lnTo>
                  <a:pt x="54820" y="165"/>
                </a:lnTo>
                <a:lnTo>
                  <a:pt x="54811" y="161"/>
                </a:lnTo>
                <a:lnTo>
                  <a:pt x="54809" y="160"/>
                </a:lnTo>
                <a:lnTo>
                  <a:pt x="54807" y="159"/>
                </a:lnTo>
                <a:lnTo>
                  <a:pt x="54789" y="150"/>
                </a:lnTo>
                <a:lnTo>
                  <a:pt x="54785" y="147"/>
                </a:lnTo>
                <a:lnTo>
                  <a:pt x="54780" y="143"/>
                </a:lnTo>
                <a:lnTo>
                  <a:pt x="54765" y="135"/>
                </a:lnTo>
                <a:lnTo>
                  <a:pt x="54747" y="131"/>
                </a:lnTo>
                <a:lnTo>
                  <a:pt x="54738" y="122"/>
                </a:lnTo>
                <a:lnTo>
                  <a:pt x="54735" y="122"/>
                </a:lnTo>
                <a:lnTo>
                  <a:pt x="54732" y="122"/>
                </a:lnTo>
                <a:lnTo>
                  <a:pt x="54725" y="119"/>
                </a:lnTo>
                <a:lnTo>
                  <a:pt x="54723" y="118"/>
                </a:lnTo>
                <a:lnTo>
                  <a:pt x="54722" y="118"/>
                </a:lnTo>
                <a:lnTo>
                  <a:pt x="54706" y="117"/>
                </a:lnTo>
                <a:lnTo>
                  <a:pt x="54702" y="115"/>
                </a:lnTo>
                <a:lnTo>
                  <a:pt x="54692" y="111"/>
                </a:lnTo>
                <a:lnTo>
                  <a:pt x="54688" y="109"/>
                </a:lnTo>
                <a:lnTo>
                  <a:pt x="54682" y="108"/>
                </a:lnTo>
                <a:lnTo>
                  <a:pt x="54663" y="107"/>
                </a:lnTo>
                <a:lnTo>
                  <a:pt x="54650" y="107"/>
                </a:lnTo>
                <a:lnTo>
                  <a:pt x="54632" y="116"/>
                </a:lnTo>
                <a:lnTo>
                  <a:pt x="54619" y="116"/>
                </a:lnTo>
                <a:lnTo>
                  <a:pt x="54610" y="128"/>
                </a:lnTo>
                <a:lnTo>
                  <a:pt x="54605" y="128"/>
                </a:lnTo>
                <a:lnTo>
                  <a:pt x="54595" y="128"/>
                </a:lnTo>
                <a:lnTo>
                  <a:pt x="54590" y="127"/>
                </a:lnTo>
                <a:lnTo>
                  <a:pt x="54586" y="126"/>
                </a:lnTo>
                <a:lnTo>
                  <a:pt x="54575" y="124"/>
                </a:lnTo>
                <a:lnTo>
                  <a:pt x="54572" y="124"/>
                </a:lnTo>
                <a:lnTo>
                  <a:pt x="54568" y="124"/>
                </a:lnTo>
                <a:lnTo>
                  <a:pt x="54551" y="120"/>
                </a:lnTo>
                <a:lnTo>
                  <a:pt x="54547" y="119"/>
                </a:lnTo>
                <a:lnTo>
                  <a:pt x="54544" y="118"/>
                </a:lnTo>
                <a:lnTo>
                  <a:pt x="54533" y="113"/>
                </a:lnTo>
                <a:lnTo>
                  <a:pt x="54517" y="111"/>
                </a:lnTo>
                <a:lnTo>
                  <a:pt x="54513" y="109"/>
                </a:lnTo>
                <a:lnTo>
                  <a:pt x="54513" y="109"/>
                </a:lnTo>
                <a:lnTo>
                  <a:pt x="54493" y="101"/>
                </a:lnTo>
                <a:lnTo>
                  <a:pt x="54475" y="96"/>
                </a:lnTo>
                <a:lnTo>
                  <a:pt x="54474" y="95"/>
                </a:lnTo>
                <a:lnTo>
                  <a:pt x="54464" y="83"/>
                </a:lnTo>
                <a:lnTo>
                  <a:pt x="54446" y="61"/>
                </a:lnTo>
                <a:lnTo>
                  <a:pt x="54445" y="60"/>
                </a:lnTo>
                <a:lnTo>
                  <a:pt x="54427" y="43"/>
                </a:lnTo>
                <a:lnTo>
                  <a:pt x="54419" y="31"/>
                </a:lnTo>
                <a:lnTo>
                  <a:pt x="54418" y="30"/>
                </a:lnTo>
                <a:lnTo>
                  <a:pt x="54418" y="23"/>
                </a:lnTo>
                <a:lnTo>
                  <a:pt x="54412" y="18"/>
                </a:lnTo>
                <a:lnTo>
                  <a:pt x="54405" y="13"/>
                </a:lnTo>
                <a:lnTo>
                  <a:pt x="54398" y="4"/>
                </a:lnTo>
                <a:lnTo>
                  <a:pt x="54395" y="3"/>
                </a:lnTo>
                <a:lnTo>
                  <a:pt x="54391" y="2"/>
                </a:lnTo>
                <a:lnTo>
                  <a:pt x="54385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978DE2BF-A2E0-AA79-84D7-C42A4578EABE}"/>
              </a:ext>
            </a:extLst>
          </p:cNvPr>
          <p:cNvSpPr>
            <a:spLocks/>
          </p:cNvSpPr>
          <p:nvPr/>
        </p:nvSpPr>
        <p:spPr bwMode="auto">
          <a:xfrm flipV="1">
            <a:off x="5688013" y="2503813"/>
            <a:ext cx="1955800" cy="2454275"/>
          </a:xfrm>
          <a:custGeom>
            <a:avLst/>
            <a:gdLst>
              <a:gd name="T0" fmla="*/ 6832 w 177022"/>
              <a:gd name="T1" fmla="*/ 12156 h 222089"/>
              <a:gd name="T2" fmla="*/ 12 w 177022"/>
              <a:gd name="T3" fmla="*/ 19713 h 222089"/>
              <a:gd name="T4" fmla="*/ 4938 w 177022"/>
              <a:gd name="T5" fmla="*/ 29971 h 222089"/>
              <a:gd name="T6" fmla="*/ 12760 w 177022"/>
              <a:gd name="T7" fmla="*/ 36889 h 222089"/>
              <a:gd name="T8" fmla="*/ 15268 w 177022"/>
              <a:gd name="T9" fmla="*/ 41377 h 222089"/>
              <a:gd name="T10" fmla="*/ 14420 w 177022"/>
              <a:gd name="T11" fmla="*/ 42737 h 222089"/>
              <a:gd name="T12" fmla="*/ 12782 w 177022"/>
              <a:gd name="T13" fmla="*/ 43695 h 222089"/>
              <a:gd name="T14" fmla="*/ 9225 w 177022"/>
              <a:gd name="T15" fmla="*/ 45133 h 222089"/>
              <a:gd name="T16" fmla="*/ 7559 w 177022"/>
              <a:gd name="T17" fmla="*/ 48947 h 222089"/>
              <a:gd name="T18" fmla="*/ 5661 w 177022"/>
              <a:gd name="T19" fmla="*/ 50575 h 222089"/>
              <a:gd name="T20" fmla="*/ 60165 w 177022"/>
              <a:gd name="T21" fmla="*/ 68142 h 222089"/>
              <a:gd name="T22" fmla="*/ 76013 w 177022"/>
              <a:gd name="T23" fmla="*/ 76903 h 222089"/>
              <a:gd name="T24" fmla="*/ 78708 w 177022"/>
              <a:gd name="T25" fmla="*/ 78805 h 222089"/>
              <a:gd name="T26" fmla="*/ 80493 w 177022"/>
              <a:gd name="T27" fmla="*/ 84405 h 222089"/>
              <a:gd name="T28" fmla="*/ 83724 w 177022"/>
              <a:gd name="T29" fmla="*/ 89335 h 222089"/>
              <a:gd name="T30" fmla="*/ 88431 w 177022"/>
              <a:gd name="T31" fmla="*/ 91799 h 222089"/>
              <a:gd name="T32" fmla="*/ 91400 w 177022"/>
              <a:gd name="T33" fmla="*/ 97099 h 222089"/>
              <a:gd name="T34" fmla="*/ 95420 w 177022"/>
              <a:gd name="T35" fmla="*/ 100092 h 222089"/>
              <a:gd name="T36" fmla="*/ 97955 w 177022"/>
              <a:gd name="T37" fmla="*/ 105469 h 222089"/>
              <a:gd name="T38" fmla="*/ 98836 w 177022"/>
              <a:gd name="T39" fmla="*/ 108602 h 222089"/>
              <a:gd name="T40" fmla="*/ 101837 w 177022"/>
              <a:gd name="T41" fmla="*/ 113225 h 222089"/>
              <a:gd name="T42" fmla="*/ 102790 w 177022"/>
              <a:gd name="T43" fmla="*/ 116292 h 222089"/>
              <a:gd name="T44" fmla="*/ 102551 w 177022"/>
              <a:gd name="T45" fmla="*/ 120225 h 222089"/>
              <a:gd name="T46" fmla="*/ 106303 w 177022"/>
              <a:gd name="T47" fmla="*/ 126894 h 222089"/>
              <a:gd name="T48" fmla="*/ 113317 w 177022"/>
              <a:gd name="T49" fmla="*/ 140907 h 222089"/>
              <a:gd name="T50" fmla="*/ 115984 w 177022"/>
              <a:gd name="T51" fmla="*/ 148235 h 222089"/>
              <a:gd name="T52" fmla="*/ 121586 w 177022"/>
              <a:gd name="T53" fmla="*/ 153400 h 222089"/>
              <a:gd name="T54" fmla="*/ 122923 w 177022"/>
              <a:gd name="T55" fmla="*/ 159061 h 222089"/>
              <a:gd name="T56" fmla="*/ 119629 w 177022"/>
              <a:gd name="T57" fmla="*/ 162127 h 222089"/>
              <a:gd name="T58" fmla="*/ 117349 w 177022"/>
              <a:gd name="T59" fmla="*/ 165643 h 222089"/>
              <a:gd name="T60" fmla="*/ 115255 w 177022"/>
              <a:gd name="T61" fmla="*/ 166722 h 222089"/>
              <a:gd name="T62" fmla="*/ 112288 w 177022"/>
              <a:gd name="T63" fmla="*/ 167880 h 222089"/>
              <a:gd name="T64" fmla="*/ 109109 w 177022"/>
              <a:gd name="T65" fmla="*/ 167992 h 222089"/>
              <a:gd name="T66" fmla="*/ 106481 w 177022"/>
              <a:gd name="T67" fmla="*/ 168770 h 222089"/>
              <a:gd name="T68" fmla="*/ 106844 w 177022"/>
              <a:gd name="T69" fmla="*/ 172571 h 222089"/>
              <a:gd name="T70" fmla="*/ 107678 w 177022"/>
              <a:gd name="T71" fmla="*/ 175129 h 222089"/>
              <a:gd name="T72" fmla="*/ 108678 w 177022"/>
              <a:gd name="T73" fmla="*/ 181296 h 222089"/>
              <a:gd name="T74" fmla="*/ 114265 w 177022"/>
              <a:gd name="T75" fmla="*/ 199120 h 222089"/>
              <a:gd name="T76" fmla="*/ 116510 w 177022"/>
              <a:gd name="T77" fmla="*/ 212222 h 222089"/>
              <a:gd name="T78" fmla="*/ 122379 w 177022"/>
              <a:gd name="T79" fmla="*/ 215816 h 222089"/>
              <a:gd name="T80" fmla="*/ 142033 w 177022"/>
              <a:gd name="T81" fmla="*/ 220508 h 222089"/>
              <a:gd name="T82" fmla="*/ 144531 w 177022"/>
              <a:gd name="T83" fmla="*/ 220879 h 222089"/>
              <a:gd name="T84" fmla="*/ 153459 w 177022"/>
              <a:gd name="T85" fmla="*/ 212469 h 222089"/>
              <a:gd name="T86" fmla="*/ 154008 w 177022"/>
              <a:gd name="T87" fmla="*/ 209818 h 222089"/>
              <a:gd name="T88" fmla="*/ 154253 w 177022"/>
              <a:gd name="T89" fmla="*/ 206599 h 222089"/>
              <a:gd name="T90" fmla="*/ 154401 w 177022"/>
              <a:gd name="T91" fmla="*/ 203074 h 222089"/>
              <a:gd name="T92" fmla="*/ 154726 w 177022"/>
              <a:gd name="T93" fmla="*/ 200167 h 222089"/>
              <a:gd name="T94" fmla="*/ 156329 w 177022"/>
              <a:gd name="T95" fmla="*/ 201478 h 222089"/>
              <a:gd name="T96" fmla="*/ 158091 w 177022"/>
              <a:gd name="T97" fmla="*/ 201662 h 222089"/>
              <a:gd name="T98" fmla="*/ 159468 w 177022"/>
              <a:gd name="T99" fmla="*/ 200868 h 222089"/>
              <a:gd name="T100" fmla="*/ 160474 w 177022"/>
              <a:gd name="T101" fmla="*/ 199683 h 222089"/>
              <a:gd name="T102" fmla="*/ 164334 w 177022"/>
              <a:gd name="T103" fmla="*/ 200924 h 222089"/>
              <a:gd name="T104" fmla="*/ 168462 w 177022"/>
              <a:gd name="T105" fmla="*/ 203127 h 222089"/>
              <a:gd name="T106" fmla="*/ 169943 w 177022"/>
              <a:gd name="T107" fmla="*/ 205503 h 222089"/>
              <a:gd name="T108" fmla="*/ 172629 w 177022"/>
              <a:gd name="T109" fmla="*/ 209479 h 222089"/>
              <a:gd name="T110" fmla="*/ 166529 w 177022"/>
              <a:gd name="T111" fmla="*/ 199663 h 222089"/>
              <a:gd name="T112" fmla="*/ 160203 w 177022"/>
              <a:gd name="T113" fmla="*/ 185477 h 222089"/>
              <a:gd name="T114" fmla="*/ 158739 w 177022"/>
              <a:gd name="T115" fmla="*/ 153817 h 222089"/>
              <a:gd name="T116" fmla="*/ 167567 w 177022"/>
              <a:gd name="T117" fmla="*/ 123604 h 222089"/>
              <a:gd name="T118" fmla="*/ 146736 w 177022"/>
              <a:gd name="T119" fmla="*/ 113608 h 222089"/>
              <a:gd name="T120" fmla="*/ 142390 w 177022"/>
              <a:gd name="T121" fmla="*/ 90182 h 222089"/>
              <a:gd name="T122" fmla="*/ 128052 w 177022"/>
              <a:gd name="T123" fmla="*/ 65315 h 222089"/>
              <a:gd name="T124" fmla="*/ 153156 w 177022"/>
              <a:gd name="T125" fmla="*/ 47401 h 22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022" h="222089">
                <a:moveTo>
                  <a:pt x="11225" y="0"/>
                </a:moveTo>
                <a:lnTo>
                  <a:pt x="11215" y="19"/>
                </a:lnTo>
                <a:lnTo>
                  <a:pt x="11213" y="23"/>
                </a:lnTo>
                <a:lnTo>
                  <a:pt x="11234" y="101"/>
                </a:lnTo>
                <a:lnTo>
                  <a:pt x="11238" y="115"/>
                </a:lnTo>
                <a:lnTo>
                  <a:pt x="11222" y="171"/>
                </a:lnTo>
                <a:lnTo>
                  <a:pt x="11206" y="263"/>
                </a:lnTo>
                <a:lnTo>
                  <a:pt x="11202" y="295"/>
                </a:lnTo>
                <a:lnTo>
                  <a:pt x="11193" y="354"/>
                </a:lnTo>
                <a:lnTo>
                  <a:pt x="11166" y="455"/>
                </a:lnTo>
                <a:lnTo>
                  <a:pt x="11135" y="515"/>
                </a:lnTo>
                <a:lnTo>
                  <a:pt x="11119" y="552"/>
                </a:lnTo>
                <a:lnTo>
                  <a:pt x="11085" y="600"/>
                </a:lnTo>
                <a:lnTo>
                  <a:pt x="11060" y="667"/>
                </a:lnTo>
                <a:lnTo>
                  <a:pt x="11059" y="669"/>
                </a:lnTo>
                <a:lnTo>
                  <a:pt x="11036" y="733"/>
                </a:lnTo>
                <a:lnTo>
                  <a:pt x="11016" y="812"/>
                </a:lnTo>
                <a:lnTo>
                  <a:pt x="10998" y="875"/>
                </a:lnTo>
                <a:lnTo>
                  <a:pt x="11021" y="939"/>
                </a:lnTo>
                <a:lnTo>
                  <a:pt x="11041" y="1014"/>
                </a:lnTo>
                <a:lnTo>
                  <a:pt x="11050" y="1046"/>
                </a:lnTo>
                <a:lnTo>
                  <a:pt x="11050" y="1048"/>
                </a:lnTo>
                <a:lnTo>
                  <a:pt x="11052" y="1050"/>
                </a:lnTo>
                <a:lnTo>
                  <a:pt x="11080" y="1076"/>
                </a:lnTo>
                <a:lnTo>
                  <a:pt x="11106" y="1126"/>
                </a:lnTo>
                <a:lnTo>
                  <a:pt x="11177" y="1191"/>
                </a:lnTo>
                <a:lnTo>
                  <a:pt x="11193" y="1258"/>
                </a:lnTo>
                <a:lnTo>
                  <a:pt x="11179" y="1332"/>
                </a:lnTo>
                <a:lnTo>
                  <a:pt x="11169" y="1386"/>
                </a:lnTo>
                <a:lnTo>
                  <a:pt x="11167" y="1398"/>
                </a:lnTo>
                <a:lnTo>
                  <a:pt x="11162" y="1422"/>
                </a:lnTo>
                <a:lnTo>
                  <a:pt x="11137" y="1493"/>
                </a:lnTo>
                <a:lnTo>
                  <a:pt x="11103" y="1556"/>
                </a:lnTo>
                <a:lnTo>
                  <a:pt x="11088" y="1584"/>
                </a:lnTo>
                <a:lnTo>
                  <a:pt x="11039" y="1700"/>
                </a:lnTo>
                <a:lnTo>
                  <a:pt x="10978" y="1801"/>
                </a:lnTo>
                <a:lnTo>
                  <a:pt x="10930" y="1875"/>
                </a:lnTo>
                <a:lnTo>
                  <a:pt x="10911" y="1903"/>
                </a:lnTo>
                <a:lnTo>
                  <a:pt x="10895" y="1938"/>
                </a:lnTo>
                <a:lnTo>
                  <a:pt x="10882" y="1965"/>
                </a:lnTo>
                <a:lnTo>
                  <a:pt x="10878" y="1973"/>
                </a:lnTo>
                <a:lnTo>
                  <a:pt x="10871" y="1982"/>
                </a:lnTo>
                <a:lnTo>
                  <a:pt x="10824" y="2038"/>
                </a:lnTo>
                <a:lnTo>
                  <a:pt x="10775" y="2140"/>
                </a:lnTo>
                <a:lnTo>
                  <a:pt x="10742" y="2231"/>
                </a:lnTo>
                <a:lnTo>
                  <a:pt x="10728" y="2338"/>
                </a:lnTo>
                <a:lnTo>
                  <a:pt x="10715" y="2422"/>
                </a:lnTo>
                <a:lnTo>
                  <a:pt x="10716" y="2503"/>
                </a:lnTo>
                <a:lnTo>
                  <a:pt x="10722" y="2593"/>
                </a:lnTo>
                <a:lnTo>
                  <a:pt x="10719" y="2660"/>
                </a:lnTo>
                <a:lnTo>
                  <a:pt x="10719" y="2675"/>
                </a:lnTo>
                <a:lnTo>
                  <a:pt x="10718" y="2730"/>
                </a:lnTo>
                <a:lnTo>
                  <a:pt x="10718" y="2767"/>
                </a:lnTo>
                <a:lnTo>
                  <a:pt x="10699" y="2861"/>
                </a:lnTo>
                <a:lnTo>
                  <a:pt x="10697" y="2974"/>
                </a:lnTo>
                <a:lnTo>
                  <a:pt x="10680" y="3037"/>
                </a:lnTo>
                <a:lnTo>
                  <a:pt x="10651" y="3154"/>
                </a:lnTo>
                <a:lnTo>
                  <a:pt x="10622" y="3271"/>
                </a:lnTo>
                <a:lnTo>
                  <a:pt x="10617" y="3280"/>
                </a:lnTo>
                <a:lnTo>
                  <a:pt x="10597" y="3322"/>
                </a:lnTo>
                <a:lnTo>
                  <a:pt x="10570" y="3380"/>
                </a:lnTo>
                <a:lnTo>
                  <a:pt x="10502" y="3528"/>
                </a:lnTo>
                <a:lnTo>
                  <a:pt x="10383" y="3710"/>
                </a:lnTo>
                <a:lnTo>
                  <a:pt x="10376" y="3853"/>
                </a:lnTo>
                <a:lnTo>
                  <a:pt x="10375" y="3875"/>
                </a:lnTo>
                <a:lnTo>
                  <a:pt x="10375" y="3875"/>
                </a:lnTo>
                <a:lnTo>
                  <a:pt x="10355" y="3926"/>
                </a:lnTo>
                <a:lnTo>
                  <a:pt x="10357" y="3971"/>
                </a:lnTo>
                <a:lnTo>
                  <a:pt x="10365" y="4035"/>
                </a:lnTo>
                <a:lnTo>
                  <a:pt x="10394" y="4088"/>
                </a:lnTo>
                <a:lnTo>
                  <a:pt x="10453" y="4141"/>
                </a:lnTo>
                <a:lnTo>
                  <a:pt x="10501" y="4196"/>
                </a:lnTo>
                <a:lnTo>
                  <a:pt x="10546" y="4263"/>
                </a:lnTo>
                <a:lnTo>
                  <a:pt x="10568" y="4354"/>
                </a:lnTo>
                <a:lnTo>
                  <a:pt x="10615" y="4417"/>
                </a:lnTo>
                <a:lnTo>
                  <a:pt x="10622" y="4424"/>
                </a:lnTo>
                <a:lnTo>
                  <a:pt x="10634" y="4432"/>
                </a:lnTo>
                <a:lnTo>
                  <a:pt x="10669" y="4449"/>
                </a:lnTo>
                <a:lnTo>
                  <a:pt x="10702" y="4486"/>
                </a:lnTo>
                <a:lnTo>
                  <a:pt x="10717" y="4519"/>
                </a:lnTo>
                <a:lnTo>
                  <a:pt x="10718" y="4520"/>
                </a:lnTo>
                <a:lnTo>
                  <a:pt x="10729" y="4529"/>
                </a:lnTo>
                <a:lnTo>
                  <a:pt x="10768" y="4615"/>
                </a:lnTo>
                <a:lnTo>
                  <a:pt x="10780" y="4682"/>
                </a:lnTo>
                <a:lnTo>
                  <a:pt x="10782" y="4690"/>
                </a:lnTo>
                <a:lnTo>
                  <a:pt x="10785" y="4706"/>
                </a:lnTo>
                <a:lnTo>
                  <a:pt x="10804" y="4748"/>
                </a:lnTo>
                <a:lnTo>
                  <a:pt x="10831" y="4810"/>
                </a:lnTo>
                <a:lnTo>
                  <a:pt x="10852" y="4860"/>
                </a:lnTo>
                <a:lnTo>
                  <a:pt x="10863" y="4902"/>
                </a:lnTo>
                <a:lnTo>
                  <a:pt x="10865" y="4912"/>
                </a:lnTo>
                <a:lnTo>
                  <a:pt x="10868" y="4963"/>
                </a:lnTo>
                <a:lnTo>
                  <a:pt x="10863" y="4987"/>
                </a:lnTo>
                <a:lnTo>
                  <a:pt x="10853" y="5028"/>
                </a:lnTo>
                <a:lnTo>
                  <a:pt x="10826" y="5076"/>
                </a:lnTo>
                <a:lnTo>
                  <a:pt x="10793" y="5139"/>
                </a:lnTo>
                <a:lnTo>
                  <a:pt x="10790" y="5146"/>
                </a:lnTo>
                <a:lnTo>
                  <a:pt x="10787" y="5153"/>
                </a:lnTo>
                <a:lnTo>
                  <a:pt x="10784" y="5165"/>
                </a:lnTo>
                <a:lnTo>
                  <a:pt x="10770" y="5232"/>
                </a:lnTo>
                <a:lnTo>
                  <a:pt x="10742" y="5298"/>
                </a:lnTo>
                <a:lnTo>
                  <a:pt x="10737" y="5340"/>
                </a:lnTo>
                <a:lnTo>
                  <a:pt x="10731" y="5400"/>
                </a:lnTo>
                <a:lnTo>
                  <a:pt x="10731" y="5401"/>
                </a:lnTo>
                <a:lnTo>
                  <a:pt x="10734" y="5470"/>
                </a:lnTo>
                <a:lnTo>
                  <a:pt x="10737" y="5522"/>
                </a:lnTo>
                <a:lnTo>
                  <a:pt x="10737" y="5530"/>
                </a:lnTo>
                <a:lnTo>
                  <a:pt x="10740" y="5535"/>
                </a:lnTo>
                <a:lnTo>
                  <a:pt x="10742" y="5537"/>
                </a:lnTo>
                <a:lnTo>
                  <a:pt x="10762" y="5570"/>
                </a:lnTo>
                <a:lnTo>
                  <a:pt x="10786" y="5613"/>
                </a:lnTo>
                <a:lnTo>
                  <a:pt x="10830" y="5639"/>
                </a:lnTo>
                <a:lnTo>
                  <a:pt x="10841" y="5665"/>
                </a:lnTo>
                <a:lnTo>
                  <a:pt x="10850" y="5686"/>
                </a:lnTo>
                <a:lnTo>
                  <a:pt x="10870" y="5737"/>
                </a:lnTo>
                <a:lnTo>
                  <a:pt x="10871" y="5789"/>
                </a:lnTo>
                <a:lnTo>
                  <a:pt x="10868" y="5841"/>
                </a:lnTo>
                <a:lnTo>
                  <a:pt x="10867" y="5860"/>
                </a:lnTo>
                <a:lnTo>
                  <a:pt x="10888" y="5910"/>
                </a:lnTo>
                <a:lnTo>
                  <a:pt x="10913" y="5957"/>
                </a:lnTo>
                <a:lnTo>
                  <a:pt x="10930" y="5977"/>
                </a:lnTo>
                <a:lnTo>
                  <a:pt x="10943" y="5992"/>
                </a:lnTo>
                <a:lnTo>
                  <a:pt x="10954" y="6005"/>
                </a:lnTo>
                <a:lnTo>
                  <a:pt x="10977" y="6086"/>
                </a:lnTo>
                <a:lnTo>
                  <a:pt x="10970" y="6107"/>
                </a:lnTo>
                <a:lnTo>
                  <a:pt x="10953" y="6156"/>
                </a:lnTo>
                <a:lnTo>
                  <a:pt x="10945" y="6178"/>
                </a:lnTo>
                <a:lnTo>
                  <a:pt x="10930" y="6220"/>
                </a:lnTo>
                <a:lnTo>
                  <a:pt x="10919" y="6238"/>
                </a:lnTo>
                <a:lnTo>
                  <a:pt x="10897" y="6277"/>
                </a:lnTo>
                <a:lnTo>
                  <a:pt x="10870" y="6340"/>
                </a:lnTo>
                <a:lnTo>
                  <a:pt x="10867" y="6348"/>
                </a:lnTo>
                <a:lnTo>
                  <a:pt x="10851" y="6406"/>
                </a:lnTo>
                <a:lnTo>
                  <a:pt x="10842" y="6434"/>
                </a:lnTo>
                <a:lnTo>
                  <a:pt x="10833" y="6465"/>
                </a:lnTo>
                <a:lnTo>
                  <a:pt x="10831" y="6469"/>
                </a:lnTo>
                <a:lnTo>
                  <a:pt x="10812" y="6527"/>
                </a:lnTo>
                <a:lnTo>
                  <a:pt x="10786" y="6592"/>
                </a:lnTo>
                <a:lnTo>
                  <a:pt x="10771" y="6638"/>
                </a:lnTo>
                <a:lnTo>
                  <a:pt x="10749" y="6703"/>
                </a:lnTo>
                <a:lnTo>
                  <a:pt x="10737" y="6768"/>
                </a:lnTo>
                <a:lnTo>
                  <a:pt x="10727" y="6825"/>
                </a:lnTo>
                <a:lnTo>
                  <a:pt x="10723" y="6877"/>
                </a:lnTo>
                <a:lnTo>
                  <a:pt x="10740" y="6934"/>
                </a:lnTo>
                <a:lnTo>
                  <a:pt x="10778" y="6991"/>
                </a:lnTo>
                <a:lnTo>
                  <a:pt x="10828" y="7016"/>
                </a:lnTo>
                <a:lnTo>
                  <a:pt x="10836" y="7023"/>
                </a:lnTo>
                <a:lnTo>
                  <a:pt x="10862" y="7046"/>
                </a:lnTo>
                <a:lnTo>
                  <a:pt x="10868" y="7111"/>
                </a:lnTo>
                <a:lnTo>
                  <a:pt x="10873" y="7174"/>
                </a:lnTo>
                <a:lnTo>
                  <a:pt x="10876" y="7272"/>
                </a:lnTo>
                <a:lnTo>
                  <a:pt x="10883" y="7324"/>
                </a:lnTo>
                <a:lnTo>
                  <a:pt x="10882" y="7354"/>
                </a:lnTo>
                <a:lnTo>
                  <a:pt x="10876" y="7422"/>
                </a:lnTo>
                <a:lnTo>
                  <a:pt x="10866" y="7462"/>
                </a:lnTo>
                <a:lnTo>
                  <a:pt x="10862" y="7478"/>
                </a:lnTo>
                <a:lnTo>
                  <a:pt x="10862" y="7481"/>
                </a:lnTo>
                <a:lnTo>
                  <a:pt x="10861" y="7484"/>
                </a:lnTo>
                <a:lnTo>
                  <a:pt x="10849" y="7541"/>
                </a:lnTo>
                <a:lnTo>
                  <a:pt x="10825" y="7615"/>
                </a:lnTo>
                <a:lnTo>
                  <a:pt x="10796" y="7667"/>
                </a:lnTo>
                <a:lnTo>
                  <a:pt x="10796" y="7668"/>
                </a:lnTo>
                <a:lnTo>
                  <a:pt x="10785" y="7690"/>
                </a:lnTo>
                <a:lnTo>
                  <a:pt x="10781" y="7698"/>
                </a:lnTo>
                <a:lnTo>
                  <a:pt x="10766" y="7729"/>
                </a:lnTo>
                <a:lnTo>
                  <a:pt x="10762" y="7746"/>
                </a:lnTo>
                <a:lnTo>
                  <a:pt x="10757" y="7765"/>
                </a:lnTo>
                <a:lnTo>
                  <a:pt x="10746" y="7803"/>
                </a:lnTo>
                <a:lnTo>
                  <a:pt x="10738" y="7815"/>
                </a:lnTo>
                <a:lnTo>
                  <a:pt x="10710" y="7855"/>
                </a:lnTo>
                <a:lnTo>
                  <a:pt x="10685" y="7904"/>
                </a:lnTo>
                <a:lnTo>
                  <a:pt x="10683" y="7907"/>
                </a:lnTo>
                <a:lnTo>
                  <a:pt x="10672" y="7924"/>
                </a:lnTo>
                <a:lnTo>
                  <a:pt x="10646" y="7961"/>
                </a:lnTo>
                <a:lnTo>
                  <a:pt x="10644" y="7974"/>
                </a:lnTo>
                <a:lnTo>
                  <a:pt x="10637" y="8011"/>
                </a:lnTo>
                <a:lnTo>
                  <a:pt x="10618" y="8070"/>
                </a:lnTo>
                <a:lnTo>
                  <a:pt x="10592" y="8122"/>
                </a:lnTo>
                <a:lnTo>
                  <a:pt x="10591" y="8122"/>
                </a:lnTo>
                <a:lnTo>
                  <a:pt x="10579" y="8148"/>
                </a:lnTo>
                <a:lnTo>
                  <a:pt x="10566" y="8174"/>
                </a:lnTo>
                <a:lnTo>
                  <a:pt x="10560" y="8186"/>
                </a:lnTo>
                <a:lnTo>
                  <a:pt x="10552" y="8201"/>
                </a:lnTo>
                <a:lnTo>
                  <a:pt x="10534" y="8235"/>
                </a:lnTo>
                <a:lnTo>
                  <a:pt x="10507" y="8287"/>
                </a:lnTo>
                <a:lnTo>
                  <a:pt x="10483" y="8340"/>
                </a:lnTo>
                <a:lnTo>
                  <a:pt x="10472" y="8388"/>
                </a:lnTo>
                <a:lnTo>
                  <a:pt x="10477" y="8438"/>
                </a:lnTo>
                <a:lnTo>
                  <a:pt x="10484" y="8489"/>
                </a:lnTo>
                <a:lnTo>
                  <a:pt x="10507" y="8532"/>
                </a:lnTo>
                <a:lnTo>
                  <a:pt x="10509" y="8539"/>
                </a:lnTo>
                <a:lnTo>
                  <a:pt x="10521" y="8584"/>
                </a:lnTo>
                <a:lnTo>
                  <a:pt x="10524" y="8595"/>
                </a:lnTo>
                <a:lnTo>
                  <a:pt x="10529" y="8619"/>
                </a:lnTo>
                <a:lnTo>
                  <a:pt x="10517" y="8629"/>
                </a:lnTo>
                <a:lnTo>
                  <a:pt x="10516" y="8629"/>
                </a:lnTo>
                <a:lnTo>
                  <a:pt x="10502" y="8641"/>
                </a:lnTo>
                <a:lnTo>
                  <a:pt x="10496" y="8647"/>
                </a:lnTo>
                <a:lnTo>
                  <a:pt x="10483" y="8650"/>
                </a:lnTo>
                <a:lnTo>
                  <a:pt x="10458" y="8667"/>
                </a:lnTo>
                <a:lnTo>
                  <a:pt x="10429" y="8676"/>
                </a:lnTo>
                <a:lnTo>
                  <a:pt x="10384" y="8700"/>
                </a:lnTo>
                <a:lnTo>
                  <a:pt x="10333" y="8712"/>
                </a:lnTo>
                <a:lnTo>
                  <a:pt x="10241" y="8739"/>
                </a:lnTo>
                <a:lnTo>
                  <a:pt x="10171" y="8747"/>
                </a:lnTo>
                <a:lnTo>
                  <a:pt x="10161" y="8750"/>
                </a:lnTo>
                <a:lnTo>
                  <a:pt x="10139" y="8745"/>
                </a:lnTo>
                <a:lnTo>
                  <a:pt x="10115" y="8741"/>
                </a:lnTo>
                <a:lnTo>
                  <a:pt x="10086" y="8738"/>
                </a:lnTo>
                <a:lnTo>
                  <a:pt x="10057" y="8735"/>
                </a:lnTo>
                <a:lnTo>
                  <a:pt x="10022" y="8733"/>
                </a:lnTo>
                <a:lnTo>
                  <a:pt x="10000" y="8735"/>
                </a:lnTo>
                <a:lnTo>
                  <a:pt x="9963" y="8737"/>
                </a:lnTo>
                <a:lnTo>
                  <a:pt x="9915" y="8748"/>
                </a:lnTo>
                <a:lnTo>
                  <a:pt x="9869" y="8780"/>
                </a:lnTo>
                <a:lnTo>
                  <a:pt x="9822" y="8813"/>
                </a:lnTo>
                <a:lnTo>
                  <a:pt x="9791" y="8834"/>
                </a:lnTo>
                <a:lnTo>
                  <a:pt x="9766" y="8852"/>
                </a:lnTo>
                <a:lnTo>
                  <a:pt x="9743" y="8882"/>
                </a:lnTo>
                <a:lnTo>
                  <a:pt x="9731" y="8897"/>
                </a:lnTo>
                <a:lnTo>
                  <a:pt x="9704" y="8952"/>
                </a:lnTo>
                <a:lnTo>
                  <a:pt x="9693" y="9002"/>
                </a:lnTo>
                <a:lnTo>
                  <a:pt x="9693" y="9003"/>
                </a:lnTo>
                <a:lnTo>
                  <a:pt x="9702" y="9055"/>
                </a:lnTo>
                <a:lnTo>
                  <a:pt x="9706" y="9061"/>
                </a:lnTo>
                <a:lnTo>
                  <a:pt x="9734" y="9098"/>
                </a:lnTo>
                <a:lnTo>
                  <a:pt x="9755" y="9151"/>
                </a:lnTo>
                <a:lnTo>
                  <a:pt x="9756" y="9159"/>
                </a:lnTo>
                <a:lnTo>
                  <a:pt x="9764" y="9199"/>
                </a:lnTo>
                <a:lnTo>
                  <a:pt x="9764" y="9200"/>
                </a:lnTo>
                <a:lnTo>
                  <a:pt x="9764" y="9200"/>
                </a:lnTo>
                <a:lnTo>
                  <a:pt x="9761" y="9256"/>
                </a:lnTo>
                <a:lnTo>
                  <a:pt x="9760" y="9261"/>
                </a:lnTo>
                <a:lnTo>
                  <a:pt x="9756" y="9301"/>
                </a:lnTo>
                <a:lnTo>
                  <a:pt x="9755" y="9344"/>
                </a:lnTo>
                <a:lnTo>
                  <a:pt x="9755" y="9345"/>
                </a:lnTo>
                <a:lnTo>
                  <a:pt x="9759" y="9377"/>
                </a:lnTo>
                <a:lnTo>
                  <a:pt x="9764" y="9413"/>
                </a:lnTo>
                <a:lnTo>
                  <a:pt x="9769" y="9455"/>
                </a:lnTo>
                <a:lnTo>
                  <a:pt x="9764" y="9476"/>
                </a:lnTo>
                <a:lnTo>
                  <a:pt x="9760" y="9494"/>
                </a:lnTo>
                <a:lnTo>
                  <a:pt x="9735" y="9526"/>
                </a:lnTo>
                <a:lnTo>
                  <a:pt x="9695" y="9552"/>
                </a:lnTo>
                <a:lnTo>
                  <a:pt x="9651" y="9579"/>
                </a:lnTo>
                <a:lnTo>
                  <a:pt x="9634" y="9584"/>
                </a:lnTo>
                <a:lnTo>
                  <a:pt x="9620" y="9588"/>
                </a:lnTo>
                <a:lnTo>
                  <a:pt x="9557" y="9606"/>
                </a:lnTo>
                <a:lnTo>
                  <a:pt x="9530" y="9618"/>
                </a:lnTo>
                <a:lnTo>
                  <a:pt x="9474" y="9657"/>
                </a:lnTo>
                <a:lnTo>
                  <a:pt x="9447" y="9688"/>
                </a:lnTo>
                <a:lnTo>
                  <a:pt x="9440" y="9699"/>
                </a:lnTo>
                <a:lnTo>
                  <a:pt x="9420" y="9732"/>
                </a:lnTo>
                <a:lnTo>
                  <a:pt x="9402" y="9779"/>
                </a:lnTo>
                <a:lnTo>
                  <a:pt x="9370" y="9801"/>
                </a:lnTo>
                <a:lnTo>
                  <a:pt x="9357" y="9814"/>
                </a:lnTo>
                <a:lnTo>
                  <a:pt x="9347" y="9823"/>
                </a:lnTo>
                <a:lnTo>
                  <a:pt x="9331" y="9877"/>
                </a:lnTo>
                <a:lnTo>
                  <a:pt x="9313" y="9916"/>
                </a:lnTo>
                <a:lnTo>
                  <a:pt x="9298" y="9962"/>
                </a:lnTo>
                <a:lnTo>
                  <a:pt x="9275" y="10000"/>
                </a:lnTo>
                <a:lnTo>
                  <a:pt x="9244" y="10043"/>
                </a:lnTo>
                <a:lnTo>
                  <a:pt x="9217" y="10072"/>
                </a:lnTo>
                <a:lnTo>
                  <a:pt x="9202" y="10090"/>
                </a:lnTo>
                <a:lnTo>
                  <a:pt x="9189" y="10105"/>
                </a:lnTo>
                <a:lnTo>
                  <a:pt x="9165" y="10130"/>
                </a:lnTo>
                <a:lnTo>
                  <a:pt x="9134" y="10157"/>
                </a:lnTo>
                <a:lnTo>
                  <a:pt x="9108" y="10180"/>
                </a:lnTo>
                <a:lnTo>
                  <a:pt x="9075" y="10195"/>
                </a:lnTo>
                <a:lnTo>
                  <a:pt x="9035" y="10205"/>
                </a:lnTo>
                <a:lnTo>
                  <a:pt x="9016" y="10209"/>
                </a:lnTo>
                <a:lnTo>
                  <a:pt x="8992" y="10213"/>
                </a:lnTo>
                <a:lnTo>
                  <a:pt x="8910" y="10223"/>
                </a:lnTo>
                <a:lnTo>
                  <a:pt x="8849" y="10230"/>
                </a:lnTo>
                <a:lnTo>
                  <a:pt x="8807" y="10240"/>
                </a:lnTo>
                <a:lnTo>
                  <a:pt x="8796" y="10243"/>
                </a:lnTo>
                <a:lnTo>
                  <a:pt x="8739" y="10261"/>
                </a:lnTo>
                <a:lnTo>
                  <a:pt x="8685" y="10280"/>
                </a:lnTo>
                <a:lnTo>
                  <a:pt x="8638" y="10300"/>
                </a:lnTo>
                <a:lnTo>
                  <a:pt x="8585" y="10330"/>
                </a:lnTo>
                <a:lnTo>
                  <a:pt x="8548" y="10357"/>
                </a:lnTo>
                <a:lnTo>
                  <a:pt x="8537" y="10366"/>
                </a:lnTo>
                <a:lnTo>
                  <a:pt x="8525" y="10374"/>
                </a:lnTo>
                <a:lnTo>
                  <a:pt x="8508" y="10382"/>
                </a:lnTo>
                <a:lnTo>
                  <a:pt x="8503" y="10385"/>
                </a:lnTo>
                <a:lnTo>
                  <a:pt x="8477" y="10396"/>
                </a:lnTo>
                <a:lnTo>
                  <a:pt x="8445" y="10422"/>
                </a:lnTo>
                <a:lnTo>
                  <a:pt x="8425" y="10440"/>
                </a:lnTo>
                <a:lnTo>
                  <a:pt x="8417" y="10445"/>
                </a:lnTo>
                <a:lnTo>
                  <a:pt x="8411" y="10451"/>
                </a:lnTo>
                <a:lnTo>
                  <a:pt x="8407" y="10454"/>
                </a:lnTo>
                <a:lnTo>
                  <a:pt x="8401" y="10460"/>
                </a:lnTo>
                <a:lnTo>
                  <a:pt x="8335" y="10531"/>
                </a:lnTo>
                <a:lnTo>
                  <a:pt x="8278" y="10608"/>
                </a:lnTo>
                <a:lnTo>
                  <a:pt x="8273" y="10615"/>
                </a:lnTo>
                <a:lnTo>
                  <a:pt x="8260" y="10636"/>
                </a:lnTo>
                <a:lnTo>
                  <a:pt x="8259" y="10639"/>
                </a:lnTo>
                <a:lnTo>
                  <a:pt x="8243" y="10676"/>
                </a:lnTo>
                <a:lnTo>
                  <a:pt x="8224" y="10702"/>
                </a:lnTo>
                <a:lnTo>
                  <a:pt x="8222" y="10704"/>
                </a:lnTo>
                <a:lnTo>
                  <a:pt x="8220" y="10707"/>
                </a:lnTo>
                <a:lnTo>
                  <a:pt x="8216" y="10713"/>
                </a:lnTo>
                <a:lnTo>
                  <a:pt x="8182" y="10744"/>
                </a:lnTo>
                <a:lnTo>
                  <a:pt x="8178" y="10748"/>
                </a:lnTo>
                <a:lnTo>
                  <a:pt x="8132" y="10790"/>
                </a:lnTo>
                <a:lnTo>
                  <a:pt x="8115" y="10793"/>
                </a:lnTo>
                <a:lnTo>
                  <a:pt x="8064" y="10817"/>
                </a:lnTo>
                <a:lnTo>
                  <a:pt x="7984" y="10831"/>
                </a:lnTo>
                <a:lnTo>
                  <a:pt x="7949" y="10842"/>
                </a:lnTo>
                <a:lnTo>
                  <a:pt x="7895" y="10847"/>
                </a:lnTo>
                <a:lnTo>
                  <a:pt x="7874" y="10851"/>
                </a:lnTo>
                <a:lnTo>
                  <a:pt x="7872" y="10851"/>
                </a:lnTo>
                <a:lnTo>
                  <a:pt x="7860" y="10858"/>
                </a:lnTo>
                <a:lnTo>
                  <a:pt x="7782" y="10905"/>
                </a:lnTo>
                <a:lnTo>
                  <a:pt x="7767" y="10917"/>
                </a:lnTo>
                <a:lnTo>
                  <a:pt x="7756" y="10925"/>
                </a:lnTo>
                <a:lnTo>
                  <a:pt x="7719" y="10963"/>
                </a:lnTo>
                <a:lnTo>
                  <a:pt x="7710" y="10998"/>
                </a:lnTo>
                <a:lnTo>
                  <a:pt x="7696" y="11029"/>
                </a:lnTo>
                <a:lnTo>
                  <a:pt x="7682" y="11071"/>
                </a:lnTo>
                <a:lnTo>
                  <a:pt x="7663" y="11113"/>
                </a:lnTo>
                <a:lnTo>
                  <a:pt x="7649" y="11156"/>
                </a:lnTo>
                <a:lnTo>
                  <a:pt x="7640" y="11194"/>
                </a:lnTo>
                <a:lnTo>
                  <a:pt x="7622" y="11232"/>
                </a:lnTo>
                <a:lnTo>
                  <a:pt x="7601" y="11277"/>
                </a:lnTo>
                <a:lnTo>
                  <a:pt x="7591" y="11294"/>
                </a:lnTo>
                <a:lnTo>
                  <a:pt x="7570" y="11332"/>
                </a:lnTo>
                <a:lnTo>
                  <a:pt x="7547" y="11367"/>
                </a:lnTo>
                <a:lnTo>
                  <a:pt x="7528" y="11388"/>
                </a:lnTo>
                <a:lnTo>
                  <a:pt x="7510" y="11408"/>
                </a:lnTo>
                <a:lnTo>
                  <a:pt x="7476" y="11447"/>
                </a:lnTo>
                <a:lnTo>
                  <a:pt x="7438" y="11483"/>
                </a:lnTo>
                <a:lnTo>
                  <a:pt x="7412" y="11501"/>
                </a:lnTo>
                <a:lnTo>
                  <a:pt x="7379" y="11523"/>
                </a:lnTo>
                <a:lnTo>
                  <a:pt x="7319" y="11552"/>
                </a:lnTo>
                <a:lnTo>
                  <a:pt x="7272" y="11580"/>
                </a:lnTo>
                <a:lnTo>
                  <a:pt x="7229" y="11601"/>
                </a:lnTo>
                <a:lnTo>
                  <a:pt x="7194" y="11623"/>
                </a:lnTo>
                <a:lnTo>
                  <a:pt x="7153" y="11648"/>
                </a:lnTo>
                <a:lnTo>
                  <a:pt x="7109" y="11681"/>
                </a:lnTo>
                <a:lnTo>
                  <a:pt x="7086" y="11700"/>
                </a:lnTo>
                <a:lnTo>
                  <a:pt x="7068" y="11716"/>
                </a:lnTo>
                <a:lnTo>
                  <a:pt x="7050" y="11731"/>
                </a:lnTo>
                <a:lnTo>
                  <a:pt x="7049" y="11732"/>
                </a:lnTo>
                <a:lnTo>
                  <a:pt x="7045" y="11736"/>
                </a:lnTo>
                <a:lnTo>
                  <a:pt x="7011" y="11766"/>
                </a:lnTo>
                <a:lnTo>
                  <a:pt x="6986" y="11798"/>
                </a:lnTo>
                <a:lnTo>
                  <a:pt x="6983" y="11801"/>
                </a:lnTo>
                <a:lnTo>
                  <a:pt x="6949" y="11832"/>
                </a:lnTo>
                <a:lnTo>
                  <a:pt x="6931" y="11853"/>
                </a:lnTo>
                <a:lnTo>
                  <a:pt x="6928" y="11856"/>
                </a:lnTo>
                <a:lnTo>
                  <a:pt x="6928" y="11857"/>
                </a:lnTo>
                <a:lnTo>
                  <a:pt x="6928" y="11857"/>
                </a:lnTo>
                <a:lnTo>
                  <a:pt x="6915" y="11871"/>
                </a:lnTo>
                <a:lnTo>
                  <a:pt x="6913" y="11875"/>
                </a:lnTo>
                <a:lnTo>
                  <a:pt x="6908" y="11884"/>
                </a:lnTo>
                <a:lnTo>
                  <a:pt x="6896" y="11907"/>
                </a:lnTo>
                <a:lnTo>
                  <a:pt x="6880" y="11925"/>
                </a:lnTo>
                <a:lnTo>
                  <a:pt x="6878" y="11928"/>
                </a:lnTo>
                <a:lnTo>
                  <a:pt x="6865" y="11954"/>
                </a:lnTo>
                <a:lnTo>
                  <a:pt x="6864" y="11955"/>
                </a:lnTo>
                <a:lnTo>
                  <a:pt x="6862" y="11962"/>
                </a:lnTo>
                <a:lnTo>
                  <a:pt x="6860" y="11967"/>
                </a:lnTo>
                <a:lnTo>
                  <a:pt x="6857" y="11980"/>
                </a:lnTo>
                <a:lnTo>
                  <a:pt x="6854" y="11994"/>
                </a:lnTo>
                <a:lnTo>
                  <a:pt x="6843" y="12015"/>
                </a:lnTo>
                <a:lnTo>
                  <a:pt x="6840" y="12035"/>
                </a:lnTo>
                <a:lnTo>
                  <a:pt x="6841" y="12055"/>
                </a:lnTo>
                <a:lnTo>
                  <a:pt x="6841" y="12062"/>
                </a:lnTo>
                <a:lnTo>
                  <a:pt x="6841" y="12085"/>
                </a:lnTo>
                <a:lnTo>
                  <a:pt x="6841" y="12091"/>
                </a:lnTo>
                <a:lnTo>
                  <a:pt x="6841" y="12120"/>
                </a:lnTo>
                <a:lnTo>
                  <a:pt x="6835" y="12148"/>
                </a:lnTo>
                <a:lnTo>
                  <a:pt x="6832" y="12156"/>
                </a:lnTo>
                <a:lnTo>
                  <a:pt x="6831" y="12158"/>
                </a:lnTo>
                <a:lnTo>
                  <a:pt x="6831" y="12160"/>
                </a:lnTo>
                <a:lnTo>
                  <a:pt x="6824" y="12178"/>
                </a:lnTo>
                <a:lnTo>
                  <a:pt x="6823" y="12179"/>
                </a:lnTo>
                <a:lnTo>
                  <a:pt x="6821" y="12196"/>
                </a:lnTo>
                <a:lnTo>
                  <a:pt x="6820" y="12198"/>
                </a:lnTo>
                <a:lnTo>
                  <a:pt x="6819" y="12206"/>
                </a:lnTo>
                <a:lnTo>
                  <a:pt x="6818" y="12207"/>
                </a:lnTo>
                <a:lnTo>
                  <a:pt x="6817" y="12209"/>
                </a:lnTo>
                <a:lnTo>
                  <a:pt x="6797" y="12226"/>
                </a:lnTo>
                <a:lnTo>
                  <a:pt x="6792" y="12231"/>
                </a:lnTo>
                <a:lnTo>
                  <a:pt x="6789" y="12233"/>
                </a:lnTo>
                <a:lnTo>
                  <a:pt x="6771" y="12252"/>
                </a:lnTo>
                <a:lnTo>
                  <a:pt x="6761" y="12257"/>
                </a:lnTo>
                <a:lnTo>
                  <a:pt x="6752" y="12263"/>
                </a:lnTo>
                <a:lnTo>
                  <a:pt x="6740" y="12269"/>
                </a:lnTo>
                <a:lnTo>
                  <a:pt x="6730" y="12278"/>
                </a:lnTo>
                <a:lnTo>
                  <a:pt x="6714" y="12291"/>
                </a:lnTo>
                <a:lnTo>
                  <a:pt x="6677" y="12306"/>
                </a:lnTo>
                <a:lnTo>
                  <a:pt x="6647" y="12331"/>
                </a:lnTo>
                <a:lnTo>
                  <a:pt x="6643" y="12333"/>
                </a:lnTo>
                <a:lnTo>
                  <a:pt x="6619" y="12345"/>
                </a:lnTo>
                <a:lnTo>
                  <a:pt x="6592" y="12375"/>
                </a:lnTo>
                <a:lnTo>
                  <a:pt x="6575" y="12402"/>
                </a:lnTo>
                <a:lnTo>
                  <a:pt x="6559" y="12429"/>
                </a:lnTo>
                <a:lnTo>
                  <a:pt x="6544" y="12457"/>
                </a:lnTo>
                <a:lnTo>
                  <a:pt x="6543" y="12483"/>
                </a:lnTo>
                <a:lnTo>
                  <a:pt x="6543" y="12486"/>
                </a:lnTo>
                <a:lnTo>
                  <a:pt x="6545" y="12517"/>
                </a:lnTo>
                <a:lnTo>
                  <a:pt x="6544" y="12519"/>
                </a:lnTo>
                <a:lnTo>
                  <a:pt x="6536" y="12557"/>
                </a:lnTo>
                <a:lnTo>
                  <a:pt x="6535" y="12559"/>
                </a:lnTo>
                <a:lnTo>
                  <a:pt x="6532" y="12567"/>
                </a:lnTo>
                <a:lnTo>
                  <a:pt x="6525" y="12593"/>
                </a:lnTo>
                <a:lnTo>
                  <a:pt x="6526" y="12605"/>
                </a:lnTo>
                <a:lnTo>
                  <a:pt x="6526" y="12610"/>
                </a:lnTo>
                <a:lnTo>
                  <a:pt x="6526" y="12612"/>
                </a:lnTo>
                <a:lnTo>
                  <a:pt x="6522" y="12644"/>
                </a:lnTo>
                <a:lnTo>
                  <a:pt x="6513" y="12665"/>
                </a:lnTo>
                <a:lnTo>
                  <a:pt x="6500" y="12693"/>
                </a:lnTo>
                <a:lnTo>
                  <a:pt x="6468" y="12725"/>
                </a:lnTo>
                <a:lnTo>
                  <a:pt x="6440" y="12761"/>
                </a:lnTo>
                <a:lnTo>
                  <a:pt x="6418" y="12782"/>
                </a:lnTo>
                <a:lnTo>
                  <a:pt x="6412" y="12792"/>
                </a:lnTo>
                <a:lnTo>
                  <a:pt x="6404" y="12805"/>
                </a:lnTo>
                <a:lnTo>
                  <a:pt x="6398" y="12815"/>
                </a:lnTo>
                <a:lnTo>
                  <a:pt x="6388" y="12826"/>
                </a:lnTo>
                <a:lnTo>
                  <a:pt x="6375" y="12840"/>
                </a:lnTo>
                <a:lnTo>
                  <a:pt x="6360" y="12862"/>
                </a:lnTo>
                <a:lnTo>
                  <a:pt x="6354" y="12870"/>
                </a:lnTo>
                <a:lnTo>
                  <a:pt x="6325" y="12893"/>
                </a:lnTo>
                <a:lnTo>
                  <a:pt x="6315" y="12917"/>
                </a:lnTo>
                <a:lnTo>
                  <a:pt x="6313" y="12921"/>
                </a:lnTo>
                <a:lnTo>
                  <a:pt x="6284" y="12950"/>
                </a:lnTo>
                <a:lnTo>
                  <a:pt x="6282" y="12953"/>
                </a:lnTo>
                <a:lnTo>
                  <a:pt x="6273" y="12961"/>
                </a:lnTo>
                <a:lnTo>
                  <a:pt x="6262" y="12973"/>
                </a:lnTo>
                <a:lnTo>
                  <a:pt x="6262" y="12973"/>
                </a:lnTo>
                <a:lnTo>
                  <a:pt x="6234" y="13006"/>
                </a:lnTo>
                <a:lnTo>
                  <a:pt x="6225" y="13020"/>
                </a:lnTo>
                <a:lnTo>
                  <a:pt x="6215" y="13034"/>
                </a:lnTo>
                <a:lnTo>
                  <a:pt x="6166" y="13073"/>
                </a:lnTo>
                <a:lnTo>
                  <a:pt x="6132" y="13078"/>
                </a:lnTo>
                <a:lnTo>
                  <a:pt x="6114" y="13084"/>
                </a:lnTo>
                <a:lnTo>
                  <a:pt x="6070" y="13099"/>
                </a:lnTo>
                <a:lnTo>
                  <a:pt x="6049" y="13098"/>
                </a:lnTo>
                <a:lnTo>
                  <a:pt x="6035" y="13098"/>
                </a:lnTo>
                <a:lnTo>
                  <a:pt x="6032" y="13098"/>
                </a:lnTo>
                <a:lnTo>
                  <a:pt x="5994" y="13093"/>
                </a:lnTo>
                <a:lnTo>
                  <a:pt x="5965" y="13093"/>
                </a:lnTo>
                <a:lnTo>
                  <a:pt x="5913" y="13096"/>
                </a:lnTo>
                <a:lnTo>
                  <a:pt x="5860" y="13111"/>
                </a:lnTo>
                <a:lnTo>
                  <a:pt x="5844" y="13120"/>
                </a:lnTo>
                <a:lnTo>
                  <a:pt x="5822" y="13133"/>
                </a:lnTo>
                <a:lnTo>
                  <a:pt x="5795" y="13154"/>
                </a:lnTo>
                <a:lnTo>
                  <a:pt x="5767" y="13203"/>
                </a:lnTo>
                <a:lnTo>
                  <a:pt x="5746" y="13230"/>
                </a:lnTo>
                <a:lnTo>
                  <a:pt x="5721" y="13267"/>
                </a:lnTo>
                <a:lnTo>
                  <a:pt x="5720" y="13269"/>
                </a:lnTo>
                <a:lnTo>
                  <a:pt x="5698" y="13282"/>
                </a:lnTo>
                <a:lnTo>
                  <a:pt x="5659" y="13318"/>
                </a:lnTo>
                <a:lnTo>
                  <a:pt x="5638" y="13356"/>
                </a:lnTo>
                <a:lnTo>
                  <a:pt x="5626" y="13399"/>
                </a:lnTo>
                <a:lnTo>
                  <a:pt x="5626" y="13399"/>
                </a:lnTo>
                <a:lnTo>
                  <a:pt x="5552" y="13487"/>
                </a:lnTo>
                <a:lnTo>
                  <a:pt x="5550" y="13495"/>
                </a:lnTo>
                <a:lnTo>
                  <a:pt x="5534" y="13554"/>
                </a:lnTo>
                <a:lnTo>
                  <a:pt x="5525" y="13589"/>
                </a:lnTo>
                <a:lnTo>
                  <a:pt x="5524" y="13593"/>
                </a:lnTo>
                <a:lnTo>
                  <a:pt x="5483" y="13666"/>
                </a:lnTo>
                <a:lnTo>
                  <a:pt x="5420" y="13818"/>
                </a:lnTo>
                <a:lnTo>
                  <a:pt x="5336" y="13902"/>
                </a:lnTo>
                <a:lnTo>
                  <a:pt x="5326" y="13915"/>
                </a:lnTo>
                <a:lnTo>
                  <a:pt x="5316" y="13929"/>
                </a:lnTo>
                <a:lnTo>
                  <a:pt x="5174" y="13967"/>
                </a:lnTo>
                <a:lnTo>
                  <a:pt x="5140" y="14012"/>
                </a:lnTo>
                <a:lnTo>
                  <a:pt x="5049" y="14018"/>
                </a:lnTo>
                <a:lnTo>
                  <a:pt x="5045" y="14014"/>
                </a:lnTo>
                <a:lnTo>
                  <a:pt x="5043" y="14013"/>
                </a:lnTo>
                <a:lnTo>
                  <a:pt x="4956" y="13938"/>
                </a:lnTo>
                <a:lnTo>
                  <a:pt x="4948" y="13938"/>
                </a:lnTo>
                <a:lnTo>
                  <a:pt x="4932" y="13935"/>
                </a:lnTo>
                <a:lnTo>
                  <a:pt x="4918" y="13934"/>
                </a:lnTo>
                <a:lnTo>
                  <a:pt x="4910" y="13933"/>
                </a:lnTo>
                <a:lnTo>
                  <a:pt x="4901" y="13933"/>
                </a:lnTo>
                <a:lnTo>
                  <a:pt x="4871" y="13932"/>
                </a:lnTo>
                <a:lnTo>
                  <a:pt x="4848" y="13932"/>
                </a:lnTo>
                <a:lnTo>
                  <a:pt x="4781" y="13957"/>
                </a:lnTo>
                <a:lnTo>
                  <a:pt x="4765" y="13970"/>
                </a:lnTo>
                <a:lnTo>
                  <a:pt x="4740" y="13983"/>
                </a:lnTo>
                <a:lnTo>
                  <a:pt x="4696" y="14014"/>
                </a:lnTo>
                <a:lnTo>
                  <a:pt x="4673" y="14061"/>
                </a:lnTo>
                <a:lnTo>
                  <a:pt x="4664" y="14078"/>
                </a:lnTo>
                <a:lnTo>
                  <a:pt x="4647" y="14104"/>
                </a:lnTo>
                <a:lnTo>
                  <a:pt x="4640" y="14126"/>
                </a:lnTo>
                <a:lnTo>
                  <a:pt x="4623" y="14184"/>
                </a:lnTo>
                <a:lnTo>
                  <a:pt x="4604" y="14207"/>
                </a:lnTo>
                <a:lnTo>
                  <a:pt x="4592" y="14221"/>
                </a:lnTo>
                <a:lnTo>
                  <a:pt x="4571" y="14246"/>
                </a:lnTo>
                <a:lnTo>
                  <a:pt x="4530" y="14300"/>
                </a:lnTo>
                <a:lnTo>
                  <a:pt x="4514" y="14309"/>
                </a:lnTo>
                <a:lnTo>
                  <a:pt x="4497" y="14318"/>
                </a:lnTo>
                <a:lnTo>
                  <a:pt x="4427" y="14336"/>
                </a:lnTo>
                <a:lnTo>
                  <a:pt x="4404" y="14333"/>
                </a:lnTo>
                <a:lnTo>
                  <a:pt x="4400" y="14334"/>
                </a:lnTo>
                <a:lnTo>
                  <a:pt x="4398" y="14334"/>
                </a:lnTo>
                <a:lnTo>
                  <a:pt x="4325" y="14324"/>
                </a:lnTo>
                <a:lnTo>
                  <a:pt x="4228" y="14305"/>
                </a:lnTo>
                <a:lnTo>
                  <a:pt x="4149" y="14281"/>
                </a:lnTo>
                <a:lnTo>
                  <a:pt x="4134" y="14279"/>
                </a:lnTo>
                <a:lnTo>
                  <a:pt x="4084" y="14268"/>
                </a:lnTo>
                <a:lnTo>
                  <a:pt x="4065" y="14262"/>
                </a:lnTo>
                <a:lnTo>
                  <a:pt x="4038" y="14258"/>
                </a:lnTo>
                <a:lnTo>
                  <a:pt x="3968" y="14233"/>
                </a:lnTo>
                <a:lnTo>
                  <a:pt x="3930" y="14228"/>
                </a:lnTo>
                <a:lnTo>
                  <a:pt x="3874" y="14215"/>
                </a:lnTo>
                <a:lnTo>
                  <a:pt x="3870" y="14214"/>
                </a:lnTo>
                <a:lnTo>
                  <a:pt x="3856" y="14211"/>
                </a:lnTo>
                <a:lnTo>
                  <a:pt x="3782" y="14217"/>
                </a:lnTo>
                <a:lnTo>
                  <a:pt x="3728" y="14250"/>
                </a:lnTo>
                <a:lnTo>
                  <a:pt x="3701" y="14276"/>
                </a:lnTo>
                <a:lnTo>
                  <a:pt x="3682" y="14293"/>
                </a:lnTo>
                <a:lnTo>
                  <a:pt x="3651" y="14336"/>
                </a:lnTo>
                <a:lnTo>
                  <a:pt x="3632" y="14374"/>
                </a:lnTo>
                <a:lnTo>
                  <a:pt x="3613" y="14426"/>
                </a:lnTo>
                <a:lnTo>
                  <a:pt x="3610" y="14484"/>
                </a:lnTo>
                <a:lnTo>
                  <a:pt x="3610" y="14485"/>
                </a:lnTo>
                <a:lnTo>
                  <a:pt x="3615" y="14511"/>
                </a:lnTo>
                <a:lnTo>
                  <a:pt x="3617" y="14535"/>
                </a:lnTo>
                <a:lnTo>
                  <a:pt x="3619" y="14582"/>
                </a:lnTo>
                <a:lnTo>
                  <a:pt x="3622" y="14587"/>
                </a:lnTo>
                <a:lnTo>
                  <a:pt x="3631" y="14603"/>
                </a:lnTo>
                <a:lnTo>
                  <a:pt x="3632" y="14605"/>
                </a:lnTo>
                <a:lnTo>
                  <a:pt x="3636" y="14615"/>
                </a:lnTo>
                <a:lnTo>
                  <a:pt x="3640" y="14617"/>
                </a:lnTo>
                <a:lnTo>
                  <a:pt x="3645" y="14620"/>
                </a:lnTo>
                <a:lnTo>
                  <a:pt x="3669" y="14637"/>
                </a:lnTo>
                <a:lnTo>
                  <a:pt x="3701" y="14662"/>
                </a:lnTo>
                <a:lnTo>
                  <a:pt x="3729" y="14713"/>
                </a:lnTo>
                <a:lnTo>
                  <a:pt x="3745" y="14765"/>
                </a:lnTo>
                <a:lnTo>
                  <a:pt x="3747" y="14769"/>
                </a:lnTo>
                <a:lnTo>
                  <a:pt x="3748" y="14773"/>
                </a:lnTo>
                <a:lnTo>
                  <a:pt x="3760" y="14834"/>
                </a:lnTo>
                <a:lnTo>
                  <a:pt x="3772" y="14879"/>
                </a:lnTo>
                <a:lnTo>
                  <a:pt x="3771" y="14882"/>
                </a:lnTo>
                <a:lnTo>
                  <a:pt x="3768" y="14897"/>
                </a:lnTo>
                <a:lnTo>
                  <a:pt x="3757" y="14940"/>
                </a:lnTo>
                <a:lnTo>
                  <a:pt x="3735" y="14999"/>
                </a:lnTo>
                <a:lnTo>
                  <a:pt x="3721" y="15036"/>
                </a:lnTo>
                <a:lnTo>
                  <a:pt x="3691" y="15078"/>
                </a:lnTo>
                <a:lnTo>
                  <a:pt x="3666" y="15126"/>
                </a:lnTo>
                <a:lnTo>
                  <a:pt x="3639" y="15183"/>
                </a:lnTo>
                <a:lnTo>
                  <a:pt x="3609" y="15225"/>
                </a:lnTo>
                <a:lnTo>
                  <a:pt x="3582" y="15283"/>
                </a:lnTo>
                <a:lnTo>
                  <a:pt x="3553" y="15316"/>
                </a:lnTo>
                <a:lnTo>
                  <a:pt x="3513" y="15375"/>
                </a:lnTo>
                <a:lnTo>
                  <a:pt x="3488" y="15430"/>
                </a:lnTo>
                <a:lnTo>
                  <a:pt x="3473" y="15476"/>
                </a:lnTo>
                <a:lnTo>
                  <a:pt x="3451" y="15523"/>
                </a:lnTo>
                <a:lnTo>
                  <a:pt x="3444" y="15560"/>
                </a:lnTo>
                <a:lnTo>
                  <a:pt x="3434" y="15599"/>
                </a:lnTo>
                <a:lnTo>
                  <a:pt x="3432" y="15608"/>
                </a:lnTo>
                <a:lnTo>
                  <a:pt x="3411" y="15663"/>
                </a:lnTo>
                <a:lnTo>
                  <a:pt x="3386" y="15703"/>
                </a:lnTo>
                <a:lnTo>
                  <a:pt x="3370" y="15711"/>
                </a:lnTo>
                <a:lnTo>
                  <a:pt x="3369" y="15712"/>
                </a:lnTo>
                <a:lnTo>
                  <a:pt x="3352" y="15720"/>
                </a:lnTo>
                <a:lnTo>
                  <a:pt x="3318" y="15732"/>
                </a:lnTo>
                <a:lnTo>
                  <a:pt x="3301" y="15738"/>
                </a:lnTo>
                <a:lnTo>
                  <a:pt x="3237" y="15748"/>
                </a:lnTo>
                <a:lnTo>
                  <a:pt x="3204" y="15751"/>
                </a:lnTo>
                <a:lnTo>
                  <a:pt x="3187" y="15753"/>
                </a:lnTo>
                <a:lnTo>
                  <a:pt x="3138" y="15751"/>
                </a:lnTo>
                <a:lnTo>
                  <a:pt x="3136" y="15751"/>
                </a:lnTo>
                <a:lnTo>
                  <a:pt x="3085" y="15751"/>
                </a:lnTo>
                <a:lnTo>
                  <a:pt x="3085" y="15751"/>
                </a:lnTo>
                <a:lnTo>
                  <a:pt x="3005" y="15751"/>
                </a:lnTo>
                <a:lnTo>
                  <a:pt x="3000" y="15751"/>
                </a:lnTo>
                <a:lnTo>
                  <a:pt x="2986" y="15755"/>
                </a:lnTo>
                <a:lnTo>
                  <a:pt x="2962" y="15762"/>
                </a:lnTo>
                <a:lnTo>
                  <a:pt x="2945" y="15766"/>
                </a:lnTo>
                <a:lnTo>
                  <a:pt x="2941" y="15768"/>
                </a:lnTo>
                <a:lnTo>
                  <a:pt x="2881" y="15785"/>
                </a:lnTo>
                <a:lnTo>
                  <a:pt x="2848" y="15801"/>
                </a:lnTo>
                <a:lnTo>
                  <a:pt x="2846" y="15803"/>
                </a:lnTo>
                <a:lnTo>
                  <a:pt x="2808" y="15822"/>
                </a:lnTo>
                <a:lnTo>
                  <a:pt x="2802" y="15819"/>
                </a:lnTo>
                <a:lnTo>
                  <a:pt x="2799" y="15817"/>
                </a:lnTo>
                <a:lnTo>
                  <a:pt x="2786" y="15811"/>
                </a:lnTo>
                <a:lnTo>
                  <a:pt x="2760" y="15810"/>
                </a:lnTo>
                <a:lnTo>
                  <a:pt x="2736" y="15826"/>
                </a:lnTo>
                <a:lnTo>
                  <a:pt x="2696" y="15843"/>
                </a:lnTo>
                <a:lnTo>
                  <a:pt x="2675" y="15851"/>
                </a:lnTo>
                <a:lnTo>
                  <a:pt x="2646" y="15845"/>
                </a:lnTo>
                <a:lnTo>
                  <a:pt x="2625" y="15845"/>
                </a:lnTo>
                <a:lnTo>
                  <a:pt x="2620" y="15846"/>
                </a:lnTo>
                <a:lnTo>
                  <a:pt x="2581" y="15846"/>
                </a:lnTo>
                <a:lnTo>
                  <a:pt x="2518" y="15860"/>
                </a:lnTo>
                <a:lnTo>
                  <a:pt x="2466" y="15881"/>
                </a:lnTo>
                <a:lnTo>
                  <a:pt x="2405" y="15906"/>
                </a:lnTo>
                <a:lnTo>
                  <a:pt x="2350" y="15923"/>
                </a:lnTo>
                <a:lnTo>
                  <a:pt x="2298" y="15951"/>
                </a:lnTo>
                <a:lnTo>
                  <a:pt x="2270" y="15966"/>
                </a:lnTo>
                <a:lnTo>
                  <a:pt x="2270" y="15966"/>
                </a:lnTo>
                <a:lnTo>
                  <a:pt x="2244" y="15980"/>
                </a:lnTo>
                <a:lnTo>
                  <a:pt x="2192" y="16015"/>
                </a:lnTo>
                <a:lnTo>
                  <a:pt x="2145" y="16042"/>
                </a:lnTo>
                <a:lnTo>
                  <a:pt x="2125" y="16070"/>
                </a:lnTo>
                <a:lnTo>
                  <a:pt x="2076" y="16098"/>
                </a:lnTo>
                <a:lnTo>
                  <a:pt x="2034" y="16134"/>
                </a:lnTo>
                <a:lnTo>
                  <a:pt x="1985" y="16168"/>
                </a:lnTo>
                <a:lnTo>
                  <a:pt x="1935" y="16205"/>
                </a:lnTo>
                <a:lnTo>
                  <a:pt x="1888" y="16228"/>
                </a:lnTo>
                <a:lnTo>
                  <a:pt x="1877" y="16233"/>
                </a:lnTo>
                <a:lnTo>
                  <a:pt x="1805" y="16260"/>
                </a:lnTo>
                <a:lnTo>
                  <a:pt x="1803" y="16261"/>
                </a:lnTo>
                <a:lnTo>
                  <a:pt x="1803" y="16261"/>
                </a:lnTo>
                <a:lnTo>
                  <a:pt x="1748" y="16287"/>
                </a:lnTo>
                <a:lnTo>
                  <a:pt x="1672" y="16302"/>
                </a:lnTo>
                <a:lnTo>
                  <a:pt x="1606" y="16339"/>
                </a:lnTo>
                <a:lnTo>
                  <a:pt x="1543" y="16372"/>
                </a:lnTo>
                <a:lnTo>
                  <a:pt x="1482" y="16411"/>
                </a:lnTo>
                <a:lnTo>
                  <a:pt x="1447" y="16437"/>
                </a:lnTo>
                <a:lnTo>
                  <a:pt x="1410" y="16486"/>
                </a:lnTo>
                <a:lnTo>
                  <a:pt x="1320" y="16615"/>
                </a:lnTo>
                <a:lnTo>
                  <a:pt x="1320" y="16619"/>
                </a:lnTo>
                <a:lnTo>
                  <a:pt x="1328" y="16683"/>
                </a:lnTo>
                <a:lnTo>
                  <a:pt x="1329" y="16691"/>
                </a:lnTo>
                <a:lnTo>
                  <a:pt x="1329" y="16692"/>
                </a:lnTo>
                <a:lnTo>
                  <a:pt x="1339" y="16773"/>
                </a:lnTo>
                <a:lnTo>
                  <a:pt x="1353" y="16819"/>
                </a:lnTo>
                <a:lnTo>
                  <a:pt x="1366" y="16865"/>
                </a:lnTo>
                <a:lnTo>
                  <a:pt x="1390" y="16918"/>
                </a:lnTo>
                <a:lnTo>
                  <a:pt x="1405" y="16961"/>
                </a:lnTo>
                <a:lnTo>
                  <a:pt x="1406" y="16963"/>
                </a:lnTo>
                <a:lnTo>
                  <a:pt x="1454" y="17058"/>
                </a:lnTo>
                <a:lnTo>
                  <a:pt x="1494" y="17129"/>
                </a:lnTo>
                <a:lnTo>
                  <a:pt x="1516" y="17175"/>
                </a:lnTo>
                <a:lnTo>
                  <a:pt x="1536" y="17219"/>
                </a:lnTo>
                <a:lnTo>
                  <a:pt x="1568" y="17277"/>
                </a:lnTo>
                <a:lnTo>
                  <a:pt x="1587" y="17328"/>
                </a:lnTo>
                <a:lnTo>
                  <a:pt x="1595" y="17350"/>
                </a:lnTo>
                <a:lnTo>
                  <a:pt x="1597" y="17356"/>
                </a:lnTo>
                <a:lnTo>
                  <a:pt x="1610" y="17403"/>
                </a:lnTo>
                <a:lnTo>
                  <a:pt x="1610" y="17414"/>
                </a:lnTo>
                <a:lnTo>
                  <a:pt x="1610" y="17443"/>
                </a:lnTo>
                <a:lnTo>
                  <a:pt x="1611" y="17471"/>
                </a:lnTo>
                <a:lnTo>
                  <a:pt x="1611" y="17472"/>
                </a:lnTo>
                <a:lnTo>
                  <a:pt x="1607" y="17518"/>
                </a:lnTo>
                <a:lnTo>
                  <a:pt x="1607" y="17522"/>
                </a:lnTo>
                <a:lnTo>
                  <a:pt x="1608" y="17568"/>
                </a:lnTo>
                <a:lnTo>
                  <a:pt x="1612" y="17619"/>
                </a:lnTo>
                <a:lnTo>
                  <a:pt x="1613" y="17674"/>
                </a:lnTo>
                <a:lnTo>
                  <a:pt x="1614" y="17722"/>
                </a:lnTo>
                <a:lnTo>
                  <a:pt x="1617" y="17788"/>
                </a:lnTo>
                <a:lnTo>
                  <a:pt x="1617" y="17789"/>
                </a:lnTo>
                <a:lnTo>
                  <a:pt x="1613" y="17806"/>
                </a:lnTo>
                <a:lnTo>
                  <a:pt x="1601" y="17824"/>
                </a:lnTo>
                <a:lnTo>
                  <a:pt x="1594" y="17832"/>
                </a:lnTo>
                <a:lnTo>
                  <a:pt x="1560" y="17867"/>
                </a:lnTo>
                <a:lnTo>
                  <a:pt x="1522" y="17904"/>
                </a:lnTo>
                <a:lnTo>
                  <a:pt x="1509" y="17918"/>
                </a:lnTo>
                <a:lnTo>
                  <a:pt x="1499" y="17929"/>
                </a:lnTo>
                <a:lnTo>
                  <a:pt x="1475" y="17956"/>
                </a:lnTo>
                <a:lnTo>
                  <a:pt x="1465" y="17964"/>
                </a:lnTo>
                <a:lnTo>
                  <a:pt x="1424" y="18002"/>
                </a:lnTo>
                <a:lnTo>
                  <a:pt x="1384" y="18040"/>
                </a:lnTo>
                <a:lnTo>
                  <a:pt x="1373" y="18050"/>
                </a:lnTo>
                <a:lnTo>
                  <a:pt x="1310" y="18104"/>
                </a:lnTo>
                <a:lnTo>
                  <a:pt x="1295" y="18118"/>
                </a:lnTo>
                <a:lnTo>
                  <a:pt x="1269" y="18137"/>
                </a:lnTo>
                <a:lnTo>
                  <a:pt x="1247" y="18154"/>
                </a:lnTo>
                <a:lnTo>
                  <a:pt x="1216" y="18176"/>
                </a:lnTo>
                <a:lnTo>
                  <a:pt x="1208" y="18179"/>
                </a:lnTo>
                <a:lnTo>
                  <a:pt x="1204" y="18181"/>
                </a:lnTo>
                <a:lnTo>
                  <a:pt x="1178" y="18194"/>
                </a:lnTo>
                <a:lnTo>
                  <a:pt x="1173" y="18196"/>
                </a:lnTo>
                <a:lnTo>
                  <a:pt x="1169" y="18197"/>
                </a:lnTo>
                <a:lnTo>
                  <a:pt x="1168" y="18197"/>
                </a:lnTo>
                <a:lnTo>
                  <a:pt x="1168" y="18197"/>
                </a:lnTo>
                <a:lnTo>
                  <a:pt x="1160" y="18197"/>
                </a:lnTo>
                <a:lnTo>
                  <a:pt x="1146" y="18197"/>
                </a:lnTo>
                <a:lnTo>
                  <a:pt x="1129" y="18193"/>
                </a:lnTo>
                <a:lnTo>
                  <a:pt x="1108" y="18188"/>
                </a:lnTo>
                <a:lnTo>
                  <a:pt x="1077" y="18179"/>
                </a:lnTo>
                <a:lnTo>
                  <a:pt x="1045" y="18167"/>
                </a:lnTo>
                <a:lnTo>
                  <a:pt x="1013" y="18151"/>
                </a:lnTo>
                <a:lnTo>
                  <a:pt x="994" y="18139"/>
                </a:lnTo>
                <a:lnTo>
                  <a:pt x="947" y="18127"/>
                </a:lnTo>
                <a:lnTo>
                  <a:pt x="909" y="18124"/>
                </a:lnTo>
                <a:lnTo>
                  <a:pt x="879" y="18118"/>
                </a:lnTo>
                <a:lnTo>
                  <a:pt x="874" y="18118"/>
                </a:lnTo>
                <a:lnTo>
                  <a:pt x="859" y="18118"/>
                </a:lnTo>
                <a:lnTo>
                  <a:pt x="843" y="18118"/>
                </a:lnTo>
                <a:lnTo>
                  <a:pt x="830" y="18124"/>
                </a:lnTo>
                <a:lnTo>
                  <a:pt x="786" y="18133"/>
                </a:lnTo>
                <a:lnTo>
                  <a:pt x="736" y="18136"/>
                </a:lnTo>
                <a:lnTo>
                  <a:pt x="707" y="18142"/>
                </a:lnTo>
                <a:lnTo>
                  <a:pt x="692" y="18151"/>
                </a:lnTo>
                <a:lnTo>
                  <a:pt x="691" y="18152"/>
                </a:lnTo>
                <a:lnTo>
                  <a:pt x="686" y="18155"/>
                </a:lnTo>
                <a:lnTo>
                  <a:pt x="672" y="18164"/>
                </a:lnTo>
                <a:lnTo>
                  <a:pt x="650" y="18169"/>
                </a:lnTo>
                <a:lnTo>
                  <a:pt x="648" y="18170"/>
                </a:lnTo>
                <a:lnTo>
                  <a:pt x="647" y="18170"/>
                </a:lnTo>
                <a:lnTo>
                  <a:pt x="636" y="18174"/>
                </a:lnTo>
                <a:lnTo>
                  <a:pt x="630" y="18177"/>
                </a:lnTo>
                <a:lnTo>
                  <a:pt x="629" y="18177"/>
                </a:lnTo>
                <a:lnTo>
                  <a:pt x="625" y="18179"/>
                </a:lnTo>
                <a:lnTo>
                  <a:pt x="609" y="18188"/>
                </a:lnTo>
                <a:lnTo>
                  <a:pt x="578" y="18212"/>
                </a:lnTo>
                <a:lnTo>
                  <a:pt x="556" y="18255"/>
                </a:lnTo>
                <a:lnTo>
                  <a:pt x="546" y="18270"/>
                </a:lnTo>
                <a:lnTo>
                  <a:pt x="505" y="18338"/>
                </a:lnTo>
                <a:lnTo>
                  <a:pt x="502" y="18371"/>
                </a:lnTo>
                <a:lnTo>
                  <a:pt x="486" y="18408"/>
                </a:lnTo>
                <a:lnTo>
                  <a:pt x="476" y="18428"/>
                </a:lnTo>
                <a:lnTo>
                  <a:pt x="469" y="18483"/>
                </a:lnTo>
                <a:lnTo>
                  <a:pt x="442" y="18544"/>
                </a:lnTo>
                <a:lnTo>
                  <a:pt x="382" y="18631"/>
                </a:lnTo>
                <a:lnTo>
                  <a:pt x="381" y="18632"/>
                </a:lnTo>
                <a:lnTo>
                  <a:pt x="331" y="18685"/>
                </a:lnTo>
                <a:lnTo>
                  <a:pt x="314" y="18710"/>
                </a:lnTo>
                <a:lnTo>
                  <a:pt x="301" y="18738"/>
                </a:lnTo>
                <a:lnTo>
                  <a:pt x="280" y="18784"/>
                </a:lnTo>
                <a:lnTo>
                  <a:pt x="247" y="18829"/>
                </a:lnTo>
                <a:lnTo>
                  <a:pt x="228" y="18858"/>
                </a:lnTo>
                <a:lnTo>
                  <a:pt x="213" y="18882"/>
                </a:lnTo>
                <a:lnTo>
                  <a:pt x="198" y="18908"/>
                </a:lnTo>
                <a:lnTo>
                  <a:pt x="198" y="18908"/>
                </a:lnTo>
                <a:lnTo>
                  <a:pt x="187" y="18926"/>
                </a:lnTo>
                <a:lnTo>
                  <a:pt x="159" y="18960"/>
                </a:lnTo>
                <a:lnTo>
                  <a:pt x="134" y="19010"/>
                </a:lnTo>
                <a:lnTo>
                  <a:pt x="109" y="19061"/>
                </a:lnTo>
                <a:lnTo>
                  <a:pt x="88" y="19110"/>
                </a:lnTo>
                <a:lnTo>
                  <a:pt x="68" y="19166"/>
                </a:lnTo>
                <a:lnTo>
                  <a:pt x="62" y="19241"/>
                </a:lnTo>
                <a:lnTo>
                  <a:pt x="60" y="19264"/>
                </a:lnTo>
                <a:lnTo>
                  <a:pt x="58" y="19288"/>
                </a:lnTo>
                <a:lnTo>
                  <a:pt x="57" y="19303"/>
                </a:lnTo>
                <a:lnTo>
                  <a:pt x="53" y="19349"/>
                </a:lnTo>
                <a:lnTo>
                  <a:pt x="50" y="19380"/>
                </a:lnTo>
                <a:lnTo>
                  <a:pt x="38" y="19423"/>
                </a:lnTo>
                <a:lnTo>
                  <a:pt x="25" y="19459"/>
                </a:lnTo>
                <a:lnTo>
                  <a:pt x="22" y="19496"/>
                </a:lnTo>
                <a:lnTo>
                  <a:pt x="22" y="19502"/>
                </a:lnTo>
                <a:lnTo>
                  <a:pt x="22" y="19523"/>
                </a:lnTo>
                <a:lnTo>
                  <a:pt x="22" y="19529"/>
                </a:lnTo>
                <a:lnTo>
                  <a:pt x="22" y="19539"/>
                </a:lnTo>
                <a:lnTo>
                  <a:pt x="22" y="19566"/>
                </a:lnTo>
                <a:lnTo>
                  <a:pt x="0" y="19630"/>
                </a:lnTo>
                <a:lnTo>
                  <a:pt x="6" y="19664"/>
                </a:lnTo>
                <a:lnTo>
                  <a:pt x="12" y="19713"/>
                </a:lnTo>
                <a:lnTo>
                  <a:pt x="28" y="19743"/>
                </a:lnTo>
                <a:lnTo>
                  <a:pt x="28" y="19771"/>
                </a:lnTo>
                <a:lnTo>
                  <a:pt x="60" y="19820"/>
                </a:lnTo>
                <a:lnTo>
                  <a:pt x="76" y="19866"/>
                </a:lnTo>
                <a:lnTo>
                  <a:pt x="123" y="19982"/>
                </a:lnTo>
                <a:lnTo>
                  <a:pt x="142" y="20012"/>
                </a:lnTo>
                <a:lnTo>
                  <a:pt x="154" y="20028"/>
                </a:lnTo>
                <a:lnTo>
                  <a:pt x="177" y="20043"/>
                </a:lnTo>
                <a:lnTo>
                  <a:pt x="205" y="20074"/>
                </a:lnTo>
                <a:lnTo>
                  <a:pt x="243" y="20107"/>
                </a:lnTo>
                <a:lnTo>
                  <a:pt x="262" y="20129"/>
                </a:lnTo>
                <a:lnTo>
                  <a:pt x="287" y="20159"/>
                </a:lnTo>
                <a:lnTo>
                  <a:pt x="312" y="20214"/>
                </a:lnTo>
                <a:lnTo>
                  <a:pt x="338" y="20300"/>
                </a:lnTo>
                <a:lnTo>
                  <a:pt x="334" y="20318"/>
                </a:lnTo>
                <a:lnTo>
                  <a:pt x="322" y="20346"/>
                </a:lnTo>
                <a:lnTo>
                  <a:pt x="309" y="20407"/>
                </a:lnTo>
                <a:lnTo>
                  <a:pt x="306" y="20706"/>
                </a:lnTo>
                <a:lnTo>
                  <a:pt x="316" y="20737"/>
                </a:lnTo>
                <a:lnTo>
                  <a:pt x="328" y="20798"/>
                </a:lnTo>
                <a:lnTo>
                  <a:pt x="328" y="20844"/>
                </a:lnTo>
                <a:lnTo>
                  <a:pt x="328" y="20868"/>
                </a:lnTo>
                <a:lnTo>
                  <a:pt x="328" y="20893"/>
                </a:lnTo>
                <a:lnTo>
                  <a:pt x="331" y="20926"/>
                </a:lnTo>
                <a:lnTo>
                  <a:pt x="334" y="20954"/>
                </a:lnTo>
                <a:lnTo>
                  <a:pt x="344" y="21012"/>
                </a:lnTo>
                <a:lnTo>
                  <a:pt x="388" y="21110"/>
                </a:lnTo>
                <a:lnTo>
                  <a:pt x="423" y="21223"/>
                </a:lnTo>
                <a:lnTo>
                  <a:pt x="467" y="21275"/>
                </a:lnTo>
                <a:lnTo>
                  <a:pt x="514" y="21339"/>
                </a:lnTo>
                <a:lnTo>
                  <a:pt x="565" y="21421"/>
                </a:lnTo>
                <a:lnTo>
                  <a:pt x="663" y="21458"/>
                </a:lnTo>
                <a:lnTo>
                  <a:pt x="773" y="21507"/>
                </a:lnTo>
                <a:lnTo>
                  <a:pt x="821" y="21522"/>
                </a:lnTo>
                <a:lnTo>
                  <a:pt x="862" y="21538"/>
                </a:lnTo>
                <a:lnTo>
                  <a:pt x="906" y="21559"/>
                </a:lnTo>
                <a:lnTo>
                  <a:pt x="947" y="21577"/>
                </a:lnTo>
                <a:lnTo>
                  <a:pt x="979" y="21605"/>
                </a:lnTo>
                <a:lnTo>
                  <a:pt x="1023" y="21654"/>
                </a:lnTo>
                <a:lnTo>
                  <a:pt x="1058" y="21727"/>
                </a:lnTo>
                <a:lnTo>
                  <a:pt x="1086" y="21797"/>
                </a:lnTo>
                <a:lnTo>
                  <a:pt x="1102" y="21862"/>
                </a:lnTo>
                <a:lnTo>
                  <a:pt x="1168" y="22001"/>
                </a:lnTo>
                <a:lnTo>
                  <a:pt x="1168" y="22002"/>
                </a:lnTo>
                <a:lnTo>
                  <a:pt x="1177" y="22012"/>
                </a:lnTo>
                <a:lnTo>
                  <a:pt x="1190" y="22027"/>
                </a:lnTo>
                <a:lnTo>
                  <a:pt x="1231" y="22060"/>
                </a:lnTo>
                <a:lnTo>
                  <a:pt x="1263" y="22094"/>
                </a:lnTo>
                <a:lnTo>
                  <a:pt x="1285" y="22128"/>
                </a:lnTo>
                <a:lnTo>
                  <a:pt x="1310" y="22186"/>
                </a:lnTo>
                <a:lnTo>
                  <a:pt x="1351" y="22250"/>
                </a:lnTo>
                <a:lnTo>
                  <a:pt x="1364" y="22293"/>
                </a:lnTo>
                <a:lnTo>
                  <a:pt x="1366" y="22315"/>
                </a:lnTo>
                <a:lnTo>
                  <a:pt x="1367" y="22335"/>
                </a:lnTo>
                <a:lnTo>
                  <a:pt x="1380" y="22363"/>
                </a:lnTo>
                <a:lnTo>
                  <a:pt x="1380" y="22384"/>
                </a:lnTo>
                <a:lnTo>
                  <a:pt x="1370" y="22424"/>
                </a:lnTo>
                <a:lnTo>
                  <a:pt x="1370" y="22449"/>
                </a:lnTo>
                <a:lnTo>
                  <a:pt x="1351" y="22501"/>
                </a:lnTo>
                <a:lnTo>
                  <a:pt x="1310" y="22536"/>
                </a:lnTo>
                <a:lnTo>
                  <a:pt x="1279" y="22543"/>
                </a:lnTo>
                <a:lnTo>
                  <a:pt x="1250" y="22549"/>
                </a:lnTo>
                <a:lnTo>
                  <a:pt x="1206" y="22549"/>
                </a:lnTo>
                <a:lnTo>
                  <a:pt x="1196" y="22549"/>
                </a:lnTo>
                <a:lnTo>
                  <a:pt x="1175" y="22549"/>
                </a:lnTo>
                <a:lnTo>
                  <a:pt x="1152" y="22543"/>
                </a:lnTo>
                <a:lnTo>
                  <a:pt x="1133" y="22537"/>
                </a:lnTo>
                <a:lnTo>
                  <a:pt x="1093" y="22524"/>
                </a:lnTo>
                <a:lnTo>
                  <a:pt x="1092" y="22524"/>
                </a:lnTo>
                <a:lnTo>
                  <a:pt x="1077" y="22519"/>
                </a:lnTo>
                <a:lnTo>
                  <a:pt x="1075" y="22516"/>
                </a:lnTo>
                <a:lnTo>
                  <a:pt x="1048" y="22497"/>
                </a:lnTo>
                <a:lnTo>
                  <a:pt x="1036" y="22491"/>
                </a:lnTo>
                <a:lnTo>
                  <a:pt x="1013" y="22485"/>
                </a:lnTo>
                <a:lnTo>
                  <a:pt x="979" y="22485"/>
                </a:lnTo>
                <a:lnTo>
                  <a:pt x="963" y="22485"/>
                </a:lnTo>
                <a:lnTo>
                  <a:pt x="959" y="22485"/>
                </a:lnTo>
                <a:lnTo>
                  <a:pt x="944" y="22485"/>
                </a:lnTo>
                <a:lnTo>
                  <a:pt x="916" y="22485"/>
                </a:lnTo>
                <a:lnTo>
                  <a:pt x="884" y="22491"/>
                </a:lnTo>
                <a:lnTo>
                  <a:pt x="868" y="22494"/>
                </a:lnTo>
                <a:lnTo>
                  <a:pt x="868" y="22494"/>
                </a:lnTo>
                <a:lnTo>
                  <a:pt x="846" y="22497"/>
                </a:lnTo>
                <a:lnTo>
                  <a:pt x="842" y="22500"/>
                </a:lnTo>
                <a:lnTo>
                  <a:pt x="835" y="22503"/>
                </a:lnTo>
                <a:lnTo>
                  <a:pt x="833" y="22504"/>
                </a:lnTo>
                <a:lnTo>
                  <a:pt x="825" y="22512"/>
                </a:lnTo>
                <a:lnTo>
                  <a:pt x="814" y="22522"/>
                </a:lnTo>
                <a:lnTo>
                  <a:pt x="806" y="22528"/>
                </a:lnTo>
                <a:lnTo>
                  <a:pt x="796" y="22537"/>
                </a:lnTo>
                <a:lnTo>
                  <a:pt x="780" y="22546"/>
                </a:lnTo>
                <a:lnTo>
                  <a:pt x="767" y="22556"/>
                </a:lnTo>
                <a:lnTo>
                  <a:pt x="761" y="22571"/>
                </a:lnTo>
                <a:lnTo>
                  <a:pt x="758" y="22595"/>
                </a:lnTo>
                <a:lnTo>
                  <a:pt x="758" y="22601"/>
                </a:lnTo>
                <a:lnTo>
                  <a:pt x="758" y="22605"/>
                </a:lnTo>
                <a:lnTo>
                  <a:pt x="758" y="22608"/>
                </a:lnTo>
                <a:lnTo>
                  <a:pt x="748" y="22629"/>
                </a:lnTo>
                <a:lnTo>
                  <a:pt x="745" y="22653"/>
                </a:lnTo>
                <a:lnTo>
                  <a:pt x="746" y="22654"/>
                </a:lnTo>
                <a:lnTo>
                  <a:pt x="754" y="22663"/>
                </a:lnTo>
                <a:lnTo>
                  <a:pt x="760" y="22679"/>
                </a:lnTo>
                <a:lnTo>
                  <a:pt x="764" y="22696"/>
                </a:lnTo>
                <a:lnTo>
                  <a:pt x="777" y="22724"/>
                </a:lnTo>
                <a:lnTo>
                  <a:pt x="833" y="22788"/>
                </a:lnTo>
                <a:lnTo>
                  <a:pt x="837" y="22791"/>
                </a:lnTo>
                <a:lnTo>
                  <a:pt x="897" y="22845"/>
                </a:lnTo>
                <a:lnTo>
                  <a:pt x="931" y="22877"/>
                </a:lnTo>
                <a:lnTo>
                  <a:pt x="943" y="22885"/>
                </a:lnTo>
                <a:lnTo>
                  <a:pt x="1111" y="23005"/>
                </a:lnTo>
                <a:lnTo>
                  <a:pt x="1160" y="23031"/>
                </a:lnTo>
                <a:lnTo>
                  <a:pt x="1209" y="23057"/>
                </a:lnTo>
                <a:lnTo>
                  <a:pt x="1304" y="23124"/>
                </a:lnTo>
                <a:lnTo>
                  <a:pt x="1377" y="23185"/>
                </a:lnTo>
                <a:lnTo>
                  <a:pt x="1503" y="23277"/>
                </a:lnTo>
                <a:lnTo>
                  <a:pt x="1519" y="23280"/>
                </a:lnTo>
                <a:lnTo>
                  <a:pt x="1582" y="23308"/>
                </a:lnTo>
                <a:lnTo>
                  <a:pt x="1610" y="23326"/>
                </a:lnTo>
                <a:lnTo>
                  <a:pt x="1629" y="23332"/>
                </a:lnTo>
                <a:lnTo>
                  <a:pt x="1645" y="23341"/>
                </a:lnTo>
                <a:lnTo>
                  <a:pt x="1658" y="23350"/>
                </a:lnTo>
                <a:lnTo>
                  <a:pt x="1708" y="23409"/>
                </a:lnTo>
                <a:lnTo>
                  <a:pt x="1777" y="23487"/>
                </a:lnTo>
                <a:lnTo>
                  <a:pt x="1867" y="23589"/>
                </a:lnTo>
                <a:lnTo>
                  <a:pt x="1872" y="23595"/>
                </a:lnTo>
                <a:lnTo>
                  <a:pt x="1907" y="23650"/>
                </a:lnTo>
                <a:lnTo>
                  <a:pt x="1942" y="23748"/>
                </a:lnTo>
                <a:lnTo>
                  <a:pt x="2021" y="23937"/>
                </a:lnTo>
                <a:lnTo>
                  <a:pt x="2021" y="23943"/>
                </a:lnTo>
                <a:lnTo>
                  <a:pt x="2021" y="23977"/>
                </a:lnTo>
                <a:lnTo>
                  <a:pt x="2021" y="23983"/>
                </a:lnTo>
                <a:lnTo>
                  <a:pt x="2021" y="24029"/>
                </a:lnTo>
                <a:lnTo>
                  <a:pt x="2015" y="24066"/>
                </a:lnTo>
                <a:lnTo>
                  <a:pt x="2008" y="24099"/>
                </a:lnTo>
                <a:lnTo>
                  <a:pt x="1996" y="24148"/>
                </a:lnTo>
                <a:lnTo>
                  <a:pt x="1983" y="24170"/>
                </a:lnTo>
                <a:lnTo>
                  <a:pt x="1970" y="24191"/>
                </a:lnTo>
                <a:lnTo>
                  <a:pt x="1948" y="24210"/>
                </a:lnTo>
                <a:lnTo>
                  <a:pt x="1926" y="24237"/>
                </a:lnTo>
                <a:lnTo>
                  <a:pt x="1904" y="24252"/>
                </a:lnTo>
                <a:lnTo>
                  <a:pt x="1872" y="24274"/>
                </a:lnTo>
                <a:lnTo>
                  <a:pt x="1838" y="24289"/>
                </a:lnTo>
                <a:lnTo>
                  <a:pt x="1835" y="24292"/>
                </a:lnTo>
                <a:lnTo>
                  <a:pt x="1818" y="24305"/>
                </a:lnTo>
                <a:lnTo>
                  <a:pt x="1806" y="24314"/>
                </a:lnTo>
                <a:lnTo>
                  <a:pt x="1778" y="24344"/>
                </a:lnTo>
                <a:lnTo>
                  <a:pt x="1756" y="24378"/>
                </a:lnTo>
                <a:lnTo>
                  <a:pt x="1727" y="24417"/>
                </a:lnTo>
                <a:lnTo>
                  <a:pt x="1711" y="24437"/>
                </a:lnTo>
                <a:lnTo>
                  <a:pt x="1702" y="24448"/>
                </a:lnTo>
                <a:lnTo>
                  <a:pt x="1692" y="24463"/>
                </a:lnTo>
                <a:lnTo>
                  <a:pt x="1692" y="24469"/>
                </a:lnTo>
                <a:lnTo>
                  <a:pt x="1692" y="24476"/>
                </a:lnTo>
                <a:lnTo>
                  <a:pt x="1683" y="24491"/>
                </a:lnTo>
                <a:lnTo>
                  <a:pt x="1683" y="24497"/>
                </a:lnTo>
                <a:lnTo>
                  <a:pt x="1683" y="24528"/>
                </a:lnTo>
                <a:lnTo>
                  <a:pt x="1686" y="24557"/>
                </a:lnTo>
                <a:lnTo>
                  <a:pt x="1686" y="24558"/>
                </a:lnTo>
                <a:lnTo>
                  <a:pt x="1686" y="24561"/>
                </a:lnTo>
                <a:lnTo>
                  <a:pt x="1687" y="24563"/>
                </a:lnTo>
                <a:lnTo>
                  <a:pt x="1696" y="24578"/>
                </a:lnTo>
                <a:lnTo>
                  <a:pt x="1699" y="24583"/>
                </a:lnTo>
                <a:lnTo>
                  <a:pt x="1705" y="24598"/>
                </a:lnTo>
                <a:lnTo>
                  <a:pt x="1718" y="24613"/>
                </a:lnTo>
                <a:lnTo>
                  <a:pt x="1729" y="24630"/>
                </a:lnTo>
                <a:lnTo>
                  <a:pt x="1730" y="24635"/>
                </a:lnTo>
                <a:lnTo>
                  <a:pt x="1740" y="24653"/>
                </a:lnTo>
                <a:lnTo>
                  <a:pt x="1752" y="24668"/>
                </a:lnTo>
                <a:lnTo>
                  <a:pt x="1771" y="24699"/>
                </a:lnTo>
                <a:lnTo>
                  <a:pt x="1790" y="24720"/>
                </a:lnTo>
                <a:lnTo>
                  <a:pt x="1835" y="24798"/>
                </a:lnTo>
                <a:lnTo>
                  <a:pt x="1835" y="24800"/>
                </a:lnTo>
                <a:lnTo>
                  <a:pt x="1851" y="24853"/>
                </a:lnTo>
                <a:lnTo>
                  <a:pt x="1857" y="24870"/>
                </a:lnTo>
                <a:lnTo>
                  <a:pt x="1866" y="24910"/>
                </a:lnTo>
                <a:lnTo>
                  <a:pt x="1877" y="24959"/>
                </a:lnTo>
                <a:lnTo>
                  <a:pt x="1879" y="24965"/>
                </a:lnTo>
                <a:lnTo>
                  <a:pt x="1891" y="25014"/>
                </a:lnTo>
                <a:lnTo>
                  <a:pt x="1892" y="25018"/>
                </a:lnTo>
                <a:lnTo>
                  <a:pt x="1935" y="25163"/>
                </a:lnTo>
                <a:lnTo>
                  <a:pt x="1945" y="25197"/>
                </a:lnTo>
                <a:lnTo>
                  <a:pt x="1951" y="25225"/>
                </a:lnTo>
                <a:lnTo>
                  <a:pt x="1952" y="25226"/>
                </a:lnTo>
                <a:lnTo>
                  <a:pt x="1967" y="25261"/>
                </a:lnTo>
                <a:lnTo>
                  <a:pt x="1977" y="25304"/>
                </a:lnTo>
                <a:lnTo>
                  <a:pt x="1983" y="25347"/>
                </a:lnTo>
                <a:lnTo>
                  <a:pt x="1985" y="25349"/>
                </a:lnTo>
                <a:lnTo>
                  <a:pt x="1986" y="25350"/>
                </a:lnTo>
                <a:lnTo>
                  <a:pt x="1999" y="25393"/>
                </a:lnTo>
                <a:lnTo>
                  <a:pt x="2015" y="25417"/>
                </a:lnTo>
                <a:lnTo>
                  <a:pt x="2037" y="25433"/>
                </a:lnTo>
                <a:lnTo>
                  <a:pt x="2065" y="25442"/>
                </a:lnTo>
                <a:lnTo>
                  <a:pt x="2106" y="25457"/>
                </a:lnTo>
                <a:lnTo>
                  <a:pt x="2198" y="25480"/>
                </a:lnTo>
                <a:lnTo>
                  <a:pt x="2201" y="25482"/>
                </a:lnTo>
                <a:lnTo>
                  <a:pt x="2223" y="25488"/>
                </a:lnTo>
                <a:lnTo>
                  <a:pt x="2226" y="25490"/>
                </a:lnTo>
                <a:lnTo>
                  <a:pt x="2236" y="25497"/>
                </a:lnTo>
                <a:lnTo>
                  <a:pt x="2267" y="25512"/>
                </a:lnTo>
                <a:lnTo>
                  <a:pt x="2273" y="25515"/>
                </a:lnTo>
                <a:lnTo>
                  <a:pt x="2285" y="25524"/>
                </a:lnTo>
                <a:lnTo>
                  <a:pt x="2308" y="25543"/>
                </a:lnTo>
                <a:lnTo>
                  <a:pt x="2315" y="25556"/>
                </a:lnTo>
                <a:lnTo>
                  <a:pt x="2329" y="25587"/>
                </a:lnTo>
                <a:lnTo>
                  <a:pt x="2352" y="25638"/>
                </a:lnTo>
                <a:lnTo>
                  <a:pt x="2362" y="25668"/>
                </a:lnTo>
                <a:lnTo>
                  <a:pt x="2365" y="25693"/>
                </a:lnTo>
                <a:lnTo>
                  <a:pt x="2365" y="25717"/>
                </a:lnTo>
                <a:lnTo>
                  <a:pt x="2356" y="25772"/>
                </a:lnTo>
                <a:lnTo>
                  <a:pt x="2349" y="25824"/>
                </a:lnTo>
                <a:lnTo>
                  <a:pt x="2347" y="25868"/>
                </a:lnTo>
                <a:lnTo>
                  <a:pt x="2346" y="25882"/>
                </a:lnTo>
                <a:lnTo>
                  <a:pt x="2346" y="25910"/>
                </a:lnTo>
                <a:lnTo>
                  <a:pt x="2346" y="25943"/>
                </a:lnTo>
                <a:lnTo>
                  <a:pt x="2340" y="26007"/>
                </a:lnTo>
                <a:lnTo>
                  <a:pt x="2343" y="26032"/>
                </a:lnTo>
                <a:lnTo>
                  <a:pt x="2373" y="26093"/>
                </a:lnTo>
                <a:lnTo>
                  <a:pt x="2373" y="26093"/>
                </a:lnTo>
                <a:lnTo>
                  <a:pt x="2380" y="26109"/>
                </a:lnTo>
                <a:lnTo>
                  <a:pt x="2384" y="26118"/>
                </a:lnTo>
                <a:lnTo>
                  <a:pt x="2390" y="26139"/>
                </a:lnTo>
                <a:lnTo>
                  <a:pt x="2397" y="26167"/>
                </a:lnTo>
                <a:lnTo>
                  <a:pt x="2403" y="26206"/>
                </a:lnTo>
                <a:lnTo>
                  <a:pt x="2403" y="26225"/>
                </a:lnTo>
                <a:lnTo>
                  <a:pt x="2406" y="26261"/>
                </a:lnTo>
                <a:lnTo>
                  <a:pt x="2416" y="26298"/>
                </a:lnTo>
                <a:lnTo>
                  <a:pt x="2416" y="26329"/>
                </a:lnTo>
                <a:lnTo>
                  <a:pt x="2404" y="26403"/>
                </a:lnTo>
                <a:lnTo>
                  <a:pt x="2400" y="26430"/>
                </a:lnTo>
                <a:lnTo>
                  <a:pt x="2400" y="26453"/>
                </a:lnTo>
                <a:lnTo>
                  <a:pt x="2400" y="26472"/>
                </a:lnTo>
                <a:lnTo>
                  <a:pt x="2400" y="26491"/>
                </a:lnTo>
                <a:lnTo>
                  <a:pt x="2406" y="26521"/>
                </a:lnTo>
                <a:lnTo>
                  <a:pt x="2412" y="26542"/>
                </a:lnTo>
                <a:lnTo>
                  <a:pt x="2412" y="26543"/>
                </a:lnTo>
                <a:lnTo>
                  <a:pt x="2413" y="26543"/>
                </a:lnTo>
                <a:lnTo>
                  <a:pt x="2415" y="26548"/>
                </a:lnTo>
                <a:lnTo>
                  <a:pt x="2434" y="26590"/>
                </a:lnTo>
                <a:lnTo>
                  <a:pt x="2435" y="26592"/>
                </a:lnTo>
                <a:lnTo>
                  <a:pt x="2447" y="26619"/>
                </a:lnTo>
                <a:lnTo>
                  <a:pt x="2453" y="26631"/>
                </a:lnTo>
                <a:lnTo>
                  <a:pt x="2456" y="26633"/>
                </a:lnTo>
                <a:lnTo>
                  <a:pt x="2478" y="26646"/>
                </a:lnTo>
                <a:lnTo>
                  <a:pt x="2488" y="26653"/>
                </a:lnTo>
                <a:lnTo>
                  <a:pt x="2526" y="26686"/>
                </a:lnTo>
                <a:lnTo>
                  <a:pt x="2572" y="26713"/>
                </a:lnTo>
                <a:lnTo>
                  <a:pt x="2580" y="26717"/>
                </a:lnTo>
                <a:lnTo>
                  <a:pt x="2596" y="26729"/>
                </a:lnTo>
                <a:lnTo>
                  <a:pt x="2603" y="26737"/>
                </a:lnTo>
                <a:lnTo>
                  <a:pt x="2608" y="26742"/>
                </a:lnTo>
                <a:lnTo>
                  <a:pt x="2611" y="26745"/>
                </a:lnTo>
                <a:lnTo>
                  <a:pt x="2637" y="26784"/>
                </a:lnTo>
                <a:lnTo>
                  <a:pt x="2649" y="26806"/>
                </a:lnTo>
                <a:lnTo>
                  <a:pt x="2668" y="26842"/>
                </a:lnTo>
                <a:lnTo>
                  <a:pt x="2694" y="26875"/>
                </a:lnTo>
                <a:lnTo>
                  <a:pt x="2744" y="26937"/>
                </a:lnTo>
                <a:lnTo>
                  <a:pt x="2766" y="26972"/>
                </a:lnTo>
                <a:lnTo>
                  <a:pt x="2769" y="26977"/>
                </a:lnTo>
                <a:lnTo>
                  <a:pt x="2798" y="27011"/>
                </a:lnTo>
                <a:lnTo>
                  <a:pt x="2800" y="27013"/>
                </a:lnTo>
                <a:lnTo>
                  <a:pt x="2829" y="27038"/>
                </a:lnTo>
                <a:lnTo>
                  <a:pt x="2844" y="27055"/>
                </a:lnTo>
                <a:lnTo>
                  <a:pt x="2855" y="27066"/>
                </a:lnTo>
                <a:lnTo>
                  <a:pt x="2892" y="27102"/>
                </a:lnTo>
                <a:lnTo>
                  <a:pt x="2916" y="27118"/>
                </a:lnTo>
                <a:lnTo>
                  <a:pt x="2943" y="27136"/>
                </a:lnTo>
                <a:lnTo>
                  <a:pt x="2948" y="27138"/>
                </a:lnTo>
                <a:lnTo>
                  <a:pt x="2997" y="27176"/>
                </a:lnTo>
                <a:lnTo>
                  <a:pt x="3016" y="27188"/>
                </a:lnTo>
                <a:lnTo>
                  <a:pt x="3028" y="27194"/>
                </a:lnTo>
                <a:lnTo>
                  <a:pt x="3044" y="27203"/>
                </a:lnTo>
                <a:lnTo>
                  <a:pt x="3060" y="27212"/>
                </a:lnTo>
                <a:lnTo>
                  <a:pt x="3079" y="27231"/>
                </a:lnTo>
                <a:lnTo>
                  <a:pt x="3107" y="27234"/>
                </a:lnTo>
                <a:lnTo>
                  <a:pt x="3131" y="27238"/>
                </a:lnTo>
                <a:lnTo>
                  <a:pt x="3151" y="27246"/>
                </a:lnTo>
                <a:lnTo>
                  <a:pt x="3179" y="27241"/>
                </a:lnTo>
                <a:lnTo>
                  <a:pt x="3230" y="27231"/>
                </a:lnTo>
                <a:lnTo>
                  <a:pt x="3230" y="27231"/>
                </a:lnTo>
                <a:lnTo>
                  <a:pt x="3278" y="27230"/>
                </a:lnTo>
                <a:lnTo>
                  <a:pt x="3404" y="27228"/>
                </a:lnTo>
                <a:lnTo>
                  <a:pt x="3473" y="27212"/>
                </a:lnTo>
                <a:lnTo>
                  <a:pt x="3575" y="27197"/>
                </a:lnTo>
                <a:lnTo>
                  <a:pt x="3663" y="27197"/>
                </a:lnTo>
                <a:lnTo>
                  <a:pt x="3805" y="27252"/>
                </a:lnTo>
                <a:lnTo>
                  <a:pt x="3833" y="27252"/>
                </a:lnTo>
                <a:lnTo>
                  <a:pt x="3897" y="27252"/>
                </a:lnTo>
                <a:lnTo>
                  <a:pt x="3914" y="27263"/>
                </a:lnTo>
                <a:lnTo>
                  <a:pt x="3969" y="27298"/>
                </a:lnTo>
                <a:lnTo>
                  <a:pt x="3982" y="27314"/>
                </a:lnTo>
                <a:lnTo>
                  <a:pt x="3991" y="27326"/>
                </a:lnTo>
                <a:lnTo>
                  <a:pt x="4003" y="27348"/>
                </a:lnTo>
                <a:lnTo>
                  <a:pt x="4020" y="27381"/>
                </a:lnTo>
                <a:lnTo>
                  <a:pt x="4027" y="27393"/>
                </a:lnTo>
                <a:lnTo>
                  <a:pt x="4036" y="27406"/>
                </a:lnTo>
                <a:lnTo>
                  <a:pt x="4048" y="27427"/>
                </a:lnTo>
                <a:lnTo>
                  <a:pt x="4083" y="27476"/>
                </a:lnTo>
                <a:lnTo>
                  <a:pt x="4143" y="27641"/>
                </a:lnTo>
                <a:lnTo>
                  <a:pt x="4178" y="27821"/>
                </a:lnTo>
                <a:lnTo>
                  <a:pt x="4179" y="27854"/>
                </a:lnTo>
                <a:lnTo>
                  <a:pt x="4181" y="27918"/>
                </a:lnTo>
                <a:lnTo>
                  <a:pt x="4184" y="28005"/>
                </a:lnTo>
                <a:lnTo>
                  <a:pt x="4184" y="28006"/>
                </a:lnTo>
                <a:lnTo>
                  <a:pt x="4162" y="28136"/>
                </a:lnTo>
                <a:lnTo>
                  <a:pt x="4162" y="28142"/>
                </a:lnTo>
                <a:lnTo>
                  <a:pt x="4162" y="28164"/>
                </a:lnTo>
                <a:lnTo>
                  <a:pt x="4156" y="28222"/>
                </a:lnTo>
                <a:lnTo>
                  <a:pt x="4142" y="28255"/>
                </a:lnTo>
                <a:lnTo>
                  <a:pt x="4140" y="28262"/>
                </a:lnTo>
                <a:lnTo>
                  <a:pt x="4124" y="28304"/>
                </a:lnTo>
                <a:lnTo>
                  <a:pt x="4108" y="28337"/>
                </a:lnTo>
                <a:lnTo>
                  <a:pt x="4080" y="28393"/>
                </a:lnTo>
                <a:lnTo>
                  <a:pt x="4044" y="28431"/>
                </a:lnTo>
                <a:lnTo>
                  <a:pt x="4033" y="28443"/>
                </a:lnTo>
                <a:lnTo>
                  <a:pt x="4023" y="28454"/>
                </a:lnTo>
                <a:lnTo>
                  <a:pt x="4023" y="28454"/>
                </a:lnTo>
                <a:lnTo>
                  <a:pt x="4003" y="28480"/>
                </a:lnTo>
                <a:lnTo>
                  <a:pt x="3995" y="28491"/>
                </a:lnTo>
                <a:lnTo>
                  <a:pt x="3960" y="28531"/>
                </a:lnTo>
                <a:lnTo>
                  <a:pt x="3938" y="28555"/>
                </a:lnTo>
                <a:lnTo>
                  <a:pt x="3895" y="28607"/>
                </a:lnTo>
                <a:lnTo>
                  <a:pt x="3887" y="28626"/>
                </a:lnTo>
                <a:lnTo>
                  <a:pt x="3887" y="28660"/>
                </a:lnTo>
                <a:lnTo>
                  <a:pt x="3887" y="28678"/>
                </a:lnTo>
                <a:lnTo>
                  <a:pt x="3890" y="28717"/>
                </a:lnTo>
                <a:lnTo>
                  <a:pt x="3890" y="28739"/>
                </a:lnTo>
                <a:lnTo>
                  <a:pt x="3897" y="28766"/>
                </a:lnTo>
                <a:lnTo>
                  <a:pt x="3903" y="28797"/>
                </a:lnTo>
                <a:lnTo>
                  <a:pt x="3909" y="28812"/>
                </a:lnTo>
                <a:lnTo>
                  <a:pt x="3910" y="28813"/>
                </a:lnTo>
                <a:lnTo>
                  <a:pt x="3923" y="28828"/>
                </a:lnTo>
                <a:lnTo>
                  <a:pt x="3938" y="28846"/>
                </a:lnTo>
                <a:lnTo>
                  <a:pt x="3941" y="28850"/>
                </a:lnTo>
                <a:lnTo>
                  <a:pt x="3969" y="28879"/>
                </a:lnTo>
                <a:lnTo>
                  <a:pt x="3982" y="28889"/>
                </a:lnTo>
                <a:lnTo>
                  <a:pt x="4005" y="28896"/>
                </a:lnTo>
                <a:lnTo>
                  <a:pt x="4020" y="28901"/>
                </a:lnTo>
                <a:lnTo>
                  <a:pt x="4039" y="28907"/>
                </a:lnTo>
                <a:lnTo>
                  <a:pt x="4051" y="28916"/>
                </a:lnTo>
                <a:lnTo>
                  <a:pt x="4064" y="28928"/>
                </a:lnTo>
                <a:lnTo>
                  <a:pt x="4099" y="28974"/>
                </a:lnTo>
                <a:lnTo>
                  <a:pt x="4106" y="28983"/>
                </a:lnTo>
                <a:lnTo>
                  <a:pt x="4121" y="29002"/>
                </a:lnTo>
                <a:lnTo>
                  <a:pt x="4145" y="29040"/>
                </a:lnTo>
                <a:lnTo>
                  <a:pt x="4147" y="29045"/>
                </a:lnTo>
                <a:lnTo>
                  <a:pt x="4165" y="29085"/>
                </a:lnTo>
                <a:lnTo>
                  <a:pt x="4187" y="29136"/>
                </a:lnTo>
                <a:lnTo>
                  <a:pt x="4200" y="29176"/>
                </a:lnTo>
                <a:lnTo>
                  <a:pt x="4211" y="29207"/>
                </a:lnTo>
                <a:lnTo>
                  <a:pt x="4212" y="29213"/>
                </a:lnTo>
                <a:lnTo>
                  <a:pt x="4231" y="29256"/>
                </a:lnTo>
                <a:lnTo>
                  <a:pt x="4253" y="29314"/>
                </a:lnTo>
                <a:lnTo>
                  <a:pt x="4275" y="29347"/>
                </a:lnTo>
                <a:lnTo>
                  <a:pt x="4311" y="29401"/>
                </a:lnTo>
                <a:lnTo>
                  <a:pt x="4331" y="29431"/>
                </a:lnTo>
                <a:lnTo>
                  <a:pt x="4332" y="29433"/>
                </a:lnTo>
                <a:lnTo>
                  <a:pt x="4405" y="29543"/>
                </a:lnTo>
                <a:lnTo>
                  <a:pt x="4449" y="29606"/>
                </a:lnTo>
                <a:lnTo>
                  <a:pt x="4471" y="29638"/>
                </a:lnTo>
                <a:lnTo>
                  <a:pt x="4490" y="29666"/>
                </a:lnTo>
                <a:lnTo>
                  <a:pt x="4555" y="29808"/>
                </a:lnTo>
                <a:lnTo>
                  <a:pt x="4560" y="29819"/>
                </a:lnTo>
                <a:lnTo>
                  <a:pt x="4582" y="29855"/>
                </a:lnTo>
                <a:lnTo>
                  <a:pt x="4591" y="29877"/>
                </a:lnTo>
                <a:lnTo>
                  <a:pt x="4613" y="29904"/>
                </a:lnTo>
                <a:lnTo>
                  <a:pt x="4638" y="29909"/>
                </a:lnTo>
                <a:lnTo>
                  <a:pt x="4677" y="29916"/>
                </a:lnTo>
                <a:lnTo>
                  <a:pt x="4692" y="29920"/>
                </a:lnTo>
                <a:lnTo>
                  <a:pt x="4702" y="29923"/>
                </a:lnTo>
                <a:lnTo>
                  <a:pt x="4759" y="29944"/>
                </a:lnTo>
                <a:lnTo>
                  <a:pt x="4842" y="29956"/>
                </a:lnTo>
                <a:lnTo>
                  <a:pt x="4842" y="29956"/>
                </a:lnTo>
                <a:lnTo>
                  <a:pt x="4938" y="29971"/>
                </a:lnTo>
                <a:lnTo>
                  <a:pt x="4942" y="29972"/>
                </a:lnTo>
                <a:lnTo>
                  <a:pt x="4986" y="29975"/>
                </a:lnTo>
                <a:lnTo>
                  <a:pt x="5087" y="29984"/>
                </a:lnTo>
                <a:lnTo>
                  <a:pt x="5185" y="29993"/>
                </a:lnTo>
                <a:lnTo>
                  <a:pt x="5201" y="30005"/>
                </a:lnTo>
                <a:lnTo>
                  <a:pt x="5245" y="30042"/>
                </a:lnTo>
                <a:lnTo>
                  <a:pt x="5324" y="30106"/>
                </a:lnTo>
                <a:lnTo>
                  <a:pt x="5330" y="30134"/>
                </a:lnTo>
                <a:lnTo>
                  <a:pt x="5338" y="30150"/>
                </a:lnTo>
                <a:lnTo>
                  <a:pt x="5356" y="30189"/>
                </a:lnTo>
                <a:lnTo>
                  <a:pt x="5368" y="30213"/>
                </a:lnTo>
                <a:lnTo>
                  <a:pt x="5390" y="30247"/>
                </a:lnTo>
                <a:lnTo>
                  <a:pt x="5419" y="30253"/>
                </a:lnTo>
                <a:lnTo>
                  <a:pt x="5472" y="30253"/>
                </a:lnTo>
                <a:lnTo>
                  <a:pt x="5479" y="30252"/>
                </a:lnTo>
                <a:lnTo>
                  <a:pt x="5530" y="30243"/>
                </a:lnTo>
                <a:lnTo>
                  <a:pt x="5545" y="30241"/>
                </a:lnTo>
                <a:lnTo>
                  <a:pt x="5587" y="30200"/>
                </a:lnTo>
                <a:lnTo>
                  <a:pt x="5665" y="30124"/>
                </a:lnTo>
                <a:lnTo>
                  <a:pt x="5709" y="30076"/>
                </a:lnTo>
                <a:lnTo>
                  <a:pt x="5915" y="29840"/>
                </a:lnTo>
                <a:lnTo>
                  <a:pt x="6000" y="29779"/>
                </a:lnTo>
                <a:lnTo>
                  <a:pt x="6079" y="29727"/>
                </a:lnTo>
                <a:lnTo>
                  <a:pt x="6262" y="29659"/>
                </a:lnTo>
                <a:lnTo>
                  <a:pt x="6312" y="29632"/>
                </a:lnTo>
                <a:lnTo>
                  <a:pt x="6388" y="29586"/>
                </a:lnTo>
                <a:lnTo>
                  <a:pt x="6420" y="29491"/>
                </a:lnTo>
                <a:lnTo>
                  <a:pt x="6439" y="29442"/>
                </a:lnTo>
                <a:lnTo>
                  <a:pt x="6448" y="29409"/>
                </a:lnTo>
                <a:lnTo>
                  <a:pt x="6470" y="29378"/>
                </a:lnTo>
                <a:lnTo>
                  <a:pt x="6508" y="29354"/>
                </a:lnTo>
                <a:lnTo>
                  <a:pt x="6552" y="29338"/>
                </a:lnTo>
                <a:lnTo>
                  <a:pt x="6603" y="29329"/>
                </a:lnTo>
                <a:lnTo>
                  <a:pt x="6647" y="29329"/>
                </a:lnTo>
                <a:lnTo>
                  <a:pt x="6691" y="29347"/>
                </a:lnTo>
                <a:lnTo>
                  <a:pt x="6780" y="29396"/>
                </a:lnTo>
                <a:lnTo>
                  <a:pt x="6808" y="29427"/>
                </a:lnTo>
                <a:lnTo>
                  <a:pt x="6875" y="29470"/>
                </a:lnTo>
                <a:lnTo>
                  <a:pt x="6922" y="29549"/>
                </a:lnTo>
                <a:lnTo>
                  <a:pt x="6941" y="29571"/>
                </a:lnTo>
                <a:lnTo>
                  <a:pt x="6969" y="29595"/>
                </a:lnTo>
                <a:lnTo>
                  <a:pt x="7007" y="29614"/>
                </a:lnTo>
                <a:lnTo>
                  <a:pt x="7058" y="29635"/>
                </a:lnTo>
                <a:lnTo>
                  <a:pt x="7117" y="29728"/>
                </a:lnTo>
                <a:lnTo>
                  <a:pt x="7118" y="29730"/>
                </a:lnTo>
                <a:lnTo>
                  <a:pt x="7149" y="29806"/>
                </a:lnTo>
                <a:lnTo>
                  <a:pt x="7279" y="29920"/>
                </a:lnTo>
                <a:lnTo>
                  <a:pt x="7298" y="29944"/>
                </a:lnTo>
                <a:lnTo>
                  <a:pt x="7332" y="29992"/>
                </a:lnTo>
                <a:lnTo>
                  <a:pt x="7361" y="30033"/>
                </a:lnTo>
                <a:lnTo>
                  <a:pt x="7380" y="30114"/>
                </a:lnTo>
                <a:lnTo>
                  <a:pt x="7380" y="30115"/>
                </a:lnTo>
                <a:lnTo>
                  <a:pt x="7399" y="30168"/>
                </a:lnTo>
                <a:lnTo>
                  <a:pt x="7402" y="30176"/>
                </a:lnTo>
                <a:lnTo>
                  <a:pt x="7434" y="30262"/>
                </a:lnTo>
                <a:lnTo>
                  <a:pt x="7456" y="30290"/>
                </a:lnTo>
                <a:lnTo>
                  <a:pt x="7481" y="30345"/>
                </a:lnTo>
                <a:lnTo>
                  <a:pt x="7503" y="30388"/>
                </a:lnTo>
                <a:lnTo>
                  <a:pt x="7525" y="30430"/>
                </a:lnTo>
                <a:lnTo>
                  <a:pt x="7560" y="30470"/>
                </a:lnTo>
                <a:lnTo>
                  <a:pt x="7595" y="30510"/>
                </a:lnTo>
                <a:lnTo>
                  <a:pt x="7596" y="30513"/>
                </a:lnTo>
                <a:lnTo>
                  <a:pt x="7633" y="30581"/>
                </a:lnTo>
                <a:lnTo>
                  <a:pt x="7669" y="30649"/>
                </a:lnTo>
                <a:lnTo>
                  <a:pt x="7673" y="30656"/>
                </a:lnTo>
                <a:lnTo>
                  <a:pt x="7708" y="30721"/>
                </a:lnTo>
                <a:lnTo>
                  <a:pt x="7724" y="30752"/>
                </a:lnTo>
                <a:lnTo>
                  <a:pt x="7737" y="30769"/>
                </a:lnTo>
                <a:lnTo>
                  <a:pt x="7752" y="30791"/>
                </a:lnTo>
                <a:lnTo>
                  <a:pt x="7759" y="30804"/>
                </a:lnTo>
                <a:lnTo>
                  <a:pt x="7775" y="30856"/>
                </a:lnTo>
                <a:lnTo>
                  <a:pt x="7787" y="30874"/>
                </a:lnTo>
                <a:lnTo>
                  <a:pt x="7797" y="30883"/>
                </a:lnTo>
                <a:lnTo>
                  <a:pt x="7803" y="30888"/>
                </a:lnTo>
                <a:lnTo>
                  <a:pt x="7812" y="30896"/>
                </a:lnTo>
                <a:lnTo>
                  <a:pt x="7828" y="30911"/>
                </a:lnTo>
                <a:lnTo>
                  <a:pt x="7842" y="30922"/>
                </a:lnTo>
                <a:lnTo>
                  <a:pt x="7854" y="30932"/>
                </a:lnTo>
                <a:lnTo>
                  <a:pt x="7891" y="30950"/>
                </a:lnTo>
                <a:lnTo>
                  <a:pt x="7948" y="30987"/>
                </a:lnTo>
                <a:lnTo>
                  <a:pt x="7977" y="31009"/>
                </a:lnTo>
                <a:lnTo>
                  <a:pt x="7992" y="31013"/>
                </a:lnTo>
                <a:lnTo>
                  <a:pt x="8042" y="31026"/>
                </a:lnTo>
                <a:lnTo>
                  <a:pt x="8059" y="31030"/>
                </a:lnTo>
                <a:lnTo>
                  <a:pt x="8100" y="31042"/>
                </a:lnTo>
                <a:lnTo>
                  <a:pt x="8131" y="31058"/>
                </a:lnTo>
                <a:lnTo>
                  <a:pt x="8207" y="31091"/>
                </a:lnTo>
                <a:lnTo>
                  <a:pt x="8223" y="31149"/>
                </a:lnTo>
                <a:lnTo>
                  <a:pt x="8242" y="31174"/>
                </a:lnTo>
                <a:lnTo>
                  <a:pt x="8264" y="31200"/>
                </a:lnTo>
                <a:lnTo>
                  <a:pt x="8274" y="31211"/>
                </a:lnTo>
                <a:lnTo>
                  <a:pt x="8286" y="31238"/>
                </a:lnTo>
                <a:lnTo>
                  <a:pt x="8272" y="31267"/>
                </a:lnTo>
                <a:lnTo>
                  <a:pt x="8239" y="31333"/>
                </a:lnTo>
                <a:lnTo>
                  <a:pt x="8226" y="31357"/>
                </a:lnTo>
                <a:lnTo>
                  <a:pt x="8198" y="31391"/>
                </a:lnTo>
                <a:lnTo>
                  <a:pt x="8138" y="31431"/>
                </a:lnTo>
                <a:lnTo>
                  <a:pt x="8104" y="31432"/>
                </a:lnTo>
                <a:lnTo>
                  <a:pt x="8065" y="31434"/>
                </a:lnTo>
                <a:lnTo>
                  <a:pt x="8021" y="31419"/>
                </a:lnTo>
                <a:lnTo>
                  <a:pt x="7985" y="31393"/>
                </a:lnTo>
                <a:lnTo>
                  <a:pt x="7974" y="31385"/>
                </a:lnTo>
                <a:lnTo>
                  <a:pt x="7961" y="31379"/>
                </a:lnTo>
                <a:lnTo>
                  <a:pt x="7928" y="31353"/>
                </a:lnTo>
                <a:lnTo>
                  <a:pt x="7910" y="31354"/>
                </a:lnTo>
                <a:lnTo>
                  <a:pt x="7899" y="31359"/>
                </a:lnTo>
                <a:lnTo>
                  <a:pt x="7895" y="31360"/>
                </a:lnTo>
                <a:lnTo>
                  <a:pt x="7879" y="31373"/>
                </a:lnTo>
                <a:lnTo>
                  <a:pt x="7866" y="31388"/>
                </a:lnTo>
                <a:lnTo>
                  <a:pt x="7862" y="31405"/>
                </a:lnTo>
                <a:lnTo>
                  <a:pt x="7857" y="31422"/>
                </a:lnTo>
                <a:lnTo>
                  <a:pt x="7847" y="31458"/>
                </a:lnTo>
                <a:lnTo>
                  <a:pt x="7841" y="31492"/>
                </a:lnTo>
                <a:lnTo>
                  <a:pt x="7838" y="31523"/>
                </a:lnTo>
                <a:lnTo>
                  <a:pt x="7838" y="31535"/>
                </a:lnTo>
                <a:lnTo>
                  <a:pt x="7844" y="31584"/>
                </a:lnTo>
                <a:lnTo>
                  <a:pt x="7882" y="31691"/>
                </a:lnTo>
                <a:lnTo>
                  <a:pt x="7895" y="31712"/>
                </a:lnTo>
                <a:lnTo>
                  <a:pt x="7913" y="31730"/>
                </a:lnTo>
                <a:lnTo>
                  <a:pt x="7929" y="31746"/>
                </a:lnTo>
                <a:lnTo>
                  <a:pt x="8011" y="31786"/>
                </a:lnTo>
                <a:lnTo>
                  <a:pt x="8021" y="31789"/>
                </a:lnTo>
                <a:lnTo>
                  <a:pt x="8036" y="31794"/>
                </a:lnTo>
                <a:lnTo>
                  <a:pt x="8065" y="31804"/>
                </a:lnTo>
                <a:lnTo>
                  <a:pt x="8109" y="31822"/>
                </a:lnTo>
                <a:lnTo>
                  <a:pt x="8155" y="31829"/>
                </a:lnTo>
                <a:lnTo>
                  <a:pt x="8176" y="31832"/>
                </a:lnTo>
                <a:lnTo>
                  <a:pt x="8204" y="31844"/>
                </a:lnTo>
                <a:lnTo>
                  <a:pt x="8238" y="31853"/>
                </a:lnTo>
                <a:lnTo>
                  <a:pt x="8280" y="31865"/>
                </a:lnTo>
                <a:lnTo>
                  <a:pt x="8280" y="31865"/>
                </a:lnTo>
                <a:lnTo>
                  <a:pt x="8318" y="31874"/>
                </a:lnTo>
                <a:lnTo>
                  <a:pt x="8368" y="31887"/>
                </a:lnTo>
                <a:lnTo>
                  <a:pt x="8444" y="31917"/>
                </a:lnTo>
                <a:lnTo>
                  <a:pt x="8539" y="31957"/>
                </a:lnTo>
                <a:lnTo>
                  <a:pt x="8561" y="31982"/>
                </a:lnTo>
                <a:lnTo>
                  <a:pt x="8583" y="32009"/>
                </a:lnTo>
                <a:lnTo>
                  <a:pt x="8605" y="32046"/>
                </a:lnTo>
                <a:lnTo>
                  <a:pt x="8605" y="32089"/>
                </a:lnTo>
                <a:lnTo>
                  <a:pt x="8601" y="32105"/>
                </a:lnTo>
                <a:lnTo>
                  <a:pt x="8596" y="32132"/>
                </a:lnTo>
                <a:lnTo>
                  <a:pt x="8589" y="32162"/>
                </a:lnTo>
                <a:lnTo>
                  <a:pt x="8580" y="32196"/>
                </a:lnTo>
                <a:lnTo>
                  <a:pt x="8551" y="32254"/>
                </a:lnTo>
                <a:lnTo>
                  <a:pt x="8536" y="32288"/>
                </a:lnTo>
                <a:lnTo>
                  <a:pt x="8532" y="32315"/>
                </a:lnTo>
                <a:lnTo>
                  <a:pt x="8530" y="32331"/>
                </a:lnTo>
                <a:lnTo>
                  <a:pt x="8529" y="32337"/>
                </a:lnTo>
                <a:lnTo>
                  <a:pt x="8532" y="32361"/>
                </a:lnTo>
                <a:lnTo>
                  <a:pt x="8532" y="32382"/>
                </a:lnTo>
                <a:lnTo>
                  <a:pt x="8532" y="32428"/>
                </a:lnTo>
                <a:lnTo>
                  <a:pt x="8545" y="32462"/>
                </a:lnTo>
                <a:lnTo>
                  <a:pt x="8561" y="32499"/>
                </a:lnTo>
                <a:lnTo>
                  <a:pt x="8640" y="32590"/>
                </a:lnTo>
                <a:lnTo>
                  <a:pt x="8643" y="32594"/>
                </a:lnTo>
                <a:lnTo>
                  <a:pt x="8687" y="32615"/>
                </a:lnTo>
                <a:lnTo>
                  <a:pt x="8725" y="32652"/>
                </a:lnTo>
                <a:lnTo>
                  <a:pt x="8779" y="32673"/>
                </a:lnTo>
                <a:lnTo>
                  <a:pt x="8801" y="32679"/>
                </a:lnTo>
                <a:lnTo>
                  <a:pt x="8829" y="32688"/>
                </a:lnTo>
                <a:lnTo>
                  <a:pt x="8843" y="32695"/>
                </a:lnTo>
                <a:lnTo>
                  <a:pt x="8853" y="32700"/>
                </a:lnTo>
                <a:lnTo>
                  <a:pt x="8880" y="32713"/>
                </a:lnTo>
                <a:lnTo>
                  <a:pt x="8890" y="32715"/>
                </a:lnTo>
                <a:lnTo>
                  <a:pt x="8927" y="32722"/>
                </a:lnTo>
                <a:lnTo>
                  <a:pt x="8949" y="32731"/>
                </a:lnTo>
                <a:lnTo>
                  <a:pt x="9006" y="32743"/>
                </a:lnTo>
                <a:lnTo>
                  <a:pt x="9044" y="32750"/>
                </a:lnTo>
                <a:lnTo>
                  <a:pt x="9066" y="32762"/>
                </a:lnTo>
                <a:lnTo>
                  <a:pt x="9091" y="32768"/>
                </a:lnTo>
                <a:lnTo>
                  <a:pt x="9107" y="32780"/>
                </a:lnTo>
                <a:lnTo>
                  <a:pt x="9142" y="32796"/>
                </a:lnTo>
                <a:lnTo>
                  <a:pt x="9208" y="32811"/>
                </a:lnTo>
                <a:lnTo>
                  <a:pt x="9265" y="32863"/>
                </a:lnTo>
                <a:lnTo>
                  <a:pt x="9316" y="32890"/>
                </a:lnTo>
                <a:lnTo>
                  <a:pt x="9328" y="32900"/>
                </a:lnTo>
                <a:lnTo>
                  <a:pt x="9341" y="32915"/>
                </a:lnTo>
                <a:lnTo>
                  <a:pt x="9363" y="32936"/>
                </a:lnTo>
                <a:lnTo>
                  <a:pt x="9376" y="32955"/>
                </a:lnTo>
                <a:lnTo>
                  <a:pt x="9385" y="32964"/>
                </a:lnTo>
                <a:lnTo>
                  <a:pt x="9373" y="33028"/>
                </a:lnTo>
                <a:lnTo>
                  <a:pt x="9354" y="33056"/>
                </a:lnTo>
                <a:lnTo>
                  <a:pt x="9335" y="33086"/>
                </a:lnTo>
                <a:lnTo>
                  <a:pt x="9333" y="33089"/>
                </a:lnTo>
                <a:lnTo>
                  <a:pt x="9326" y="33101"/>
                </a:lnTo>
                <a:lnTo>
                  <a:pt x="9309" y="33132"/>
                </a:lnTo>
                <a:lnTo>
                  <a:pt x="9300" y="33144"/>
                </a:lnTo>
                <a:lnTo>
                  <a:pt x="9278" y="33172"/>
                </a:lnTo>
                <a:lnTo>
                  <a:pt x="9268" y="33187"/>
                </a:lnTo>
                <a:lnTo>
                  <a:pt x="9259" y="33199"/>
                </a:lnTo>
                <a:lnTo>
                  <a:pt x="9249" y="33215"/>
                </a:lnTo>
                <a:lnTo>
                  <a:pt x="9234" y="33224"/>
                </a:lnTo>
                <a:lnTo>
                  <a:pt x="9230" y="33229"/>
                </a:lnTo>
                <a:lnTo>
                  <a:pt x="9224" y="33253"/>
                </a:lnTo>
                <a:lnTo>
                  <a:pt x="9224" y="33270"/>
                </a:lnTo>
                <a:lnTo>
                  <a:pt x="9230" y="33299"/>
                </a:lnTo>
                <a:lnTo>
                  <a:pt x="9230" y="33300"/>
                </a:lnTo>
                <a:lnTo>
                  <a:pt x="9237" y="33322"/>
                </a:lnTo>
                <a:lnTo>
                  <a:pt x="9240" y="33346"/>
                </a:lnTo>
                <a:lnTo>
                  <a:pt x="9249" y="33362"/>
                </a:lnTo>
                <a:lnTo>
                  <a:pt x="9271" y="33386"/>
                </a:lnTo>
                <a:lnTo>
                  <a:pt x="9322" y="33475"/>
                </a:lnTo>
                <a:lnTo>
                  <a:pt x="9335" y="33481"/>
                </a:lnTo>
                <a:lnTo>
                  <a:pt x="9349" y="33490"/>
                </a:lnTo>
                <a:lnTo>
                  <a:pt x="9351" y="33492"/>
                </a:lnTo>
                <a:lnTo>
                  <a:pt x="9354" y="33493"/>
                </a:lnTo>
                <a:lnTo>
                  <a:pt x="9369" y="33502"/>
                </a:lnTo>
                <a:lnTo>
                  <a:pt x="9371" y="33503"/>
                </a:lnTo>
                <a:lnTo>
                  <a:pt x="9382" y="33509"/>
                </a:lnTo>
                <a:lnTo>
                  <a:pt x="9389" y="33514"/>
                </a:lnTo>
                <a:lnTo>
                  <a:pt x="9393" y="33518"/>
                </a:lnTo>
                <a:lnTo>
                  <a:pt x="9401" y="33524"/>
                </a:lnTo>
                <a:lnTo>
                  <a:pt x="9419" y="33531"/>
                </a:lnTo>
                <a:lnTo>
                  <a:pt x="9433" y="33536"/>
                </a:lnTo>
                <a:lnTo>
                  <a:pt x="9445" y="33536"/>
                </a:lnTo>
                <a:lnTo>
                  <a:pt x="9456" y="33541"/>
                </a:lnTo>
                <a:lnTo>
                  <a:pt x="9467" y="33545"/>
                </a:lnTo>
                <a:lnTo>
                  <a:pt x="9480" y="33548"/>
                </a:lnTo>
                <a:lnTo>
                  <a:pt x="9496" y="33551"/>
                </a:lnTo>
                <a:lnTo>
                  <a:pt x="9511" y="33557"/>
                </a:lnTo>
                <a:lnTo>
                  <a:pt x="9524" y="33561"/>
                </a:lnTo>
                <a:lnTo>
                  <a:pt x="9540" y="33567"/>
                </a:lnTo>
                <a:lnTo>
                  <a:pt x="9559" y="33579"/>
                </a:lnTo>
                <a:lnTo>
                  <a:pt x="9568" y="33588"/>
                </a:lnTo>
                <a:lnTo>
                  <a:pt x="9578" y="33597"/>
                </a:lnTo>
                <a:lnTo>
                  <a:pt x="9601" y="33620"/>
                </a:lnTo>
                <a:lnTo>
                  <a:pt x="9604" y="33643"/>
                </a:lnTo>
                <a:lnTo>
                  <a:pt x="9605" y="33651"/>
                </a:lnTo>
                <a:lnTo>
                  <a:pt x="9609" y="33675"/>
                </a:lnTo>
                <a:lnTo>
                  <a:pt x="9694" y="33775"/>
                </a:lnTo>
                <a:lnTo>
                  <a:pt x="9794" y="33794"/>
                </a:lnTo>
                <a:lnTo>
                  <a:pt x="9903" y="33836"/>
                </a:lnTo>
                <a:lnTo>
                  <a:pt x="10041" y="33907"/>
                </a:lnTo>
                <a:lnTo>
                  <a:pt x="10139" y="33975"/>
                </a:lnTo>
                <a:lnTo>
                  <a:pt x="10158" y="33988"/>
                </a:lnTo>
                <a:lnTo>
                  <a:pt x="10159" y="33988"/>
                </a:lnTo>
                <a:lnTo>
                  <a:pt x="10186" y="34009"/>
                </a:lnTo>
                <a:lnTo>
                  <a:pt x="10213" y="34057"/>
                </a:lnTo>
                <a:lnTo>
                  <a:pt x="10217" y="34065"/>
                </a:lnTo>
                <a:lnTo>
                  <a:pt x="10258" y="34139"/>
                </a:lnTo>
                <a:lnTo>
                  <a:pt x="10273" y="34153"/>
                </a:lnTo>
                <a:lnTo>
                  <a:pt x="10303" y="34176"/>
                </a:lnTo>
                <a:lnTo>
                  <a:pt x="10323" y="34178"/>
                </a:lnTo>
                <a:lnTo>
                  <a:pt x="10343" y="34181"/>
                </a:lnTo>
                <a:lnTo>
                  <a:pt x="10347" y="34182"/>
                </a:lnTo>
                <a:lnTo>
                  <a:pt x="10378" y="34177"/>
                </a:lnTo>
                <a:lnTo>
                  <a:pt x="10404" y="34182"/>
                </a:lnTo>
                <a:lnTo>
                  <a:pt x="10418" y="34185"/>
                </a:lnTo>
                <a:lnTo>
                  <a:pt x="10438" y="34194"/>
                </a:lnTo>
                <a:lnTo>
                  <a:pt x="10475" y="34214"/>
                </a:lnTo>
                <a:lnTo>
                  <a:pt x="10541" y="34289"/>
                </a:lnTo>
                <a:lnTo>
                  <a:pt x="10552" y="34315"/>
                </a:lnTo>
                <a:lnTo>
                  <a:pt x="10561" y="34334"/>
                </a:lnTo>
                <a:lnTo>
                  <a:pt x="10568" y="34350"/>
                </a:lnTo>
                <a:lnTo>
                  <a:pt x="10577" y="34383"/>
                </a:lnTo>
                <a:lnTo>
                  <a:pt x="10579" y="34391"/>
                </a:lnTo>
                <a:lnTo>
                  <a:pt x="10585" y="34413"/>
                </a:lnTo>
                <a:lnTo>
                  <a:pt x="10594" y="34461"/>
                </a:lnTo>
                <a:lnTo>
                  <a:pt x="10595" y="34462"/>
                </a:lnTo>
                <a:lnTo>
                  <a:pt x="10601" y="34503"/>
                </a:lnTo>
                <a:lnTo>
                  <a:pt x="10612" y="34546"/>
                </a:lnTo>
                <a:lnTo>
                  <a:pt x="10637" y="34573"/>
                </a:lnTo>
                <a:lnTo>
                  <a:pt x="10638" y="34573"/>
                </a:lnTo>
                <a:lnTo>
                  <a:pt x="10647" y="34583"/>
                </a:lnTo>
                <a:lnTo>
                  <a:pt x="10651" y="34585"/>
                </a:lnTo>
                <a:lnTo>
                  <a:pt x="10711" y="34618"/>
                </a:lnTo>
                <a:lnTo>
                  <a:pt x="10789" y="34653"/>
                </a:lnTo>
                <a:lnTo>
                  <a:pt x="10831" y="34673"/>
                </a:lnTo>
                <a:lnTo>
                  <a:pt x="10842" y="34682"/>
                </a:lnTo>
                <a:lnTo>
                  <a:pt x="10865" y="34701"/>
                </a:lnTo>
                <a:lnTo>
                  <a:pt x="10885" y="34716"/>
                </a:lnTo>
                <a:lnTo>
                  <a:pt x="10895" y="34740"/>
                </a:lnTo>
                <a:lnTo>
                  <a:pt x="10899" y="34762"/>
                </a:lnTo>
                <a:lnTo>
                  <a:pt x="10899" y="34763"/>
                </a:lnTo>
                <a:lnTo>
                  <a:pt x="10910" y="34800"/>
                </a:lnTo>
                <a:lnTo>
                  <a:pt x="10933" y="34838"/>
                </a:lnTo>
                <a:lnTo>
                  <a:pt x="10947" y="34861"/>
                </a:lnTo>
                <a:lnTo>
                  <a:pt x="11010" y="34929"/>
                </a:lnTo>
                <a:lnTo>
                  <a:pt x="11035" y="34956"/>
                </a:lnTo>
                <a:lnTo>
                  <a:pt x="11047" y="34969"/>
                </a:lnTo>
                <a:lnTo>
                  <a:pt x="11059" y="34981"/>
                </a:lnTo>
                <a:lnTo>
                  <a:pt x="11071" y="34995"/>
                </a:lnTo>
                <a:lnTo>
                  <a:pt x="11078" y="35002"/>
                </a:lnTo>
                <a:lnTo>
                  <a:pt x="11085" y="35012"/>
                </a:lnTo>
                <a:lnTo>
                  <a:pt x="11096" y="35026"/>
                </a:lnTo>
                <a:lnTo>
                  <a:pt x="11099" y="35030"/>
                </a:lnTo>
                <a:lnTo>
                  <a:pt x="11103" y="35035"/>
                </a:lnTo>
                <a:lnTo>
                  <a:pt x="11141" y="35086"/>
                </a:lnTo>
                <a:lnTo>
                  <a:pt x="11219" y="35190"/>
                </a:lnTo>
                <a:lnTo>
                  <a:pt x="11259" y="35244"/>
                </a:lnTo>
                <a:lnTo>
                  <a:pt x="11310" y="35356"/>
                </a:lnTo>
                <a:lnTo>
                  <a:pt x="11316" y="35378"/>
                </a:lnTo>
                <a:lnTo>
                  <a:pt x="11323" y="35403"/>
                </a:lnTo>
                <a:lnTo>
                  <a:pt x="11324" y="35423"/>
                </a:lnTo>
                <a:lnTo>
                  <a:pt x="11324" y="35430"/>
                </a:lnTo>
                <a:lnTo>
                  <a:pt x="11324" y="35432"/>
                </a:lnTo>
                <a:lnTo>
                  <a:pt x="11323" y="35437"/>
                </a:lnTo>
                <a:lnTo>
                  <a:pt x="11321" y="35455"/>
                </a:lnTo>
                <a:lnTo>
                  <a:pt x="11311" y="35489"/>
                </a:lnTo>
                <a:lnTo>
                  <a:pt x="11318" y="35516"/>
                </a:lnTo>
                <a:lnTo>
                  <a:pt x="11319" y="35541"/>
                </a:lnTo>
                <a:lnTo>
                  <a:pt x="11319" y="35541"/>
                </a:lnTo>
                <a:lnTo>
                  <a:pt x="11324" y="35565"/>
                </a:lnTo>
                <a:lnTo>
                  <a:pt x="11335" y="35577"/>
                </a:lnTo>
                <a:lnTo>
                  <a:pt x="11359" y="35602"/>
                </a:lnTo>
                <a:lnTo>
                  <a:pt x="11408" y="35677"/>
                </a:lnTo>
                <a:lnTo>
                  <a:pt x="11420" y="35694"/>
                </a:lnTo>
                <a:lnTo>
                  <a:pt x="11463" y="35718"/>
                </a:lnTo>
                <a:lnTo>
                  <a:pt x="11477" y="35724"/>
                </a:lnTo>
                <a:lnTo>
                  <a:pt x="11482" y="35726"/>
                </a:lnTo>
                <a:lnTo>
                  <a:pt x="11496" y="35734"/>
                </a:lnTo>
                <a:lnTo>
                  <a:pt x="11515" y="35747"/>
                </a:lnTo>
                <a:lnTo>
                  <a:pt x="11551" y="35792"/>
                </a:lnTo>
                <a:lnTo>
                  <a:pt x="11564" y="35815"/>
                </a:lnTo>
                <a:lnTo>
                  <a:pt x="11564" y="35820"/>
                </a:lnTo>
                <a:lnTo>
                  <a:pt x="11564" y="35847"/>
                </a:lnTo>
                <a:lnTo>
                  <a:pt x="11559" y="35879"/>
                </a:lnTo>
                <a:lnTo>
                  <a:pt x="11559" y="35882"/>
                </a:lnTo>
                <a:lnTo>
                  <a:pt x="11559" y="35883"/>
                </a:lnTo>
                <a:lnTo>
                  <a:pt x="11553" y="35907"/>
                </a:lnTo>
                <a:lnTo>
                  <a:pt x="11551" y="35914"/>
                </a:lnTo>
                <a:lnTo>
                  <a:pt x="11551" y="35915"/>
                </a:lnTo>
                <a:lnTo>
                  <a:pt x="11547" y="35932"/>
                </a:lnTo>
                <a:lnTo>
                  <a:pt x="11542" y="35952"/>
                </a:lnTo>
                <a:lnTo>
                  <a:pt x="11540" y="35975"/>
                </a:lnTo>
                <a:lnTo>
                  <a:pt x="11542" y="36001"/>
                </a:lnTo>
                <a:lnTo>
                  <a:pt x="11547" y="36029"/>
                </a:lnTo>
                <a:lnTo>
                  <a:pt x="11553" y="36055"/>
                </a:lnTo>
                <a:lnTo>
                  <a:pt x="11556" y="36066"/>
                </a:lnTo>
                <a:lnTo>
                  <a:pt x="11564" y="36075"/>
                </a:lnTo>
                <a:lnTo>
                  <a:pt x="11589" y="36108"/>
                </a:lnTo>
                <a:lnTo>
                  <a:pt x="11599" y="36113"/>
                </a:lnTo>
                <a:lnTo>
                  <a:pt x="11633" y="36129"/>
                </a:lnTo>
                <a:lnTo>
                  <a:pt x="11634" y="36130"/>
                </a:lnTo>
                <a:lnTo>
                  <a:pt x="11679" y="36179"/>
                </a:lnTo>
                <a:lnTo>
                  <a:pt x="11681" y="36180"/>
                </a:lnTo>
                <a:lnTo>
                  <a:pt x="11699" y="36195"/>
                </a:lnTo>
                <a:lnTo>
                  <a:pt x="11736" y="36226"/>
                </a:lnTo>
                <a:lnTo>
                  <a:pt x="11766" y="36258"/>
                </a:lnTo>
                <a:lnTo>
                  <a:pt x="11782" y="36288"/>
                </a:lnTo>
                <a:lnTo>
                  <a:pt x="11786" y="36304"/>
                </a:lnTo>
                <a:lnTo>
                  <a:pt x="11790" y="36319"/>
                </a:lnTo>
                <a:lnTo>
                  <a:pt x="11798" y="36349"/>
                </a:lnTo>
                <a:lnTo>
                  <a:pt x="11810" y="36411"/>
                </a:lnTo>
                <a:lnTo>
                  <a:pt x="11845" y="36447"/>
                </a:lnTo>
                <a:lnTo>
                  <a:pt x="11848" y="36450"/>
                </a:lnTo>
                <a:lnTo>
                  <a:pt x="11902" y="36500"/>
                </a:lnTo>
                <a:lnTo>
                  <a:pt x="11913" y="36522"/>
                </a:lnTo>
                <a:lnTo>
                  <a:pt x="11914" y="36524"/>
                </a:lnTo>
                <a:lnTo>
                  <a:pt x="11918" y="36531"/>
                </a:lnTo>
                <a:lnTo>
                  <a:pt x="11938" y="36547"/>
                </a:lnTo>
                <a:lnTo>
                  <a:pt x="11968" y="36571"/>
                </a:lnTo>
                <a:lnTo>
                  <a:pt x="11980" y="36578"/>
                </a:lnTo>
                <a:lnTo>
                  <a:pt x="12041" y="36635"/>
                </a:lnTo>
                <a:lnTo>
                  <a:pt x="12054" y="36647"/>
                </a:lnTo>
                <a:lnTo>
                  <a:pt x="12112" y="36687"/>
                </a:lnTo>
                <a:lnTo>
                  <a:pt x="12132" y="36693"/>
                </a:lnTo>
                <a:lnTo>
                  <a:pt x="12241" y="36722"/>
                </a:lnTo>
                <a:lnTo>
                  <a:pt x="12253" y="36728"/>
                </a:lnTo>
                <a:lnTo>
                  <a:pt x="12263" y="36736"/>
                </a:lnTo>
                <a:lnTo>
                  <a:pt x="12294" y="36762"/>
                </a:lnTo>
                <a:lnTo>
                  <a:pt x="12440" y="36800"/>
                </a:lnTo>
                <a:lnTo>
                  <a:pt x="12535" y="36811"/>
                </a:lnTo>
                <a:lnTo>
                  <a:pt x="12544" y="36810"/>
                </a:lnTo>
                <a:lnTo>
                  <a:pt x="12601" y="36802"/>
                </a:lnTo>
                <a:lnTo>
                  <a:pt x="12605" y="36802"/>
                </a:lnTo>
                <a:lnTo>
                  <a:pt x="12664" y="36794"/>
                </a:lnTo>
                <a:lnTo>
                  <a:pt x="12673" y="36793"/>
                </a:lnTo>
                <a:lnTo>
                  <a:pt x="12701" y="36793"/>
                </a:lnTo>
                <a:lnTo>
                  <a:pt x="12725" y="36814"/>
                </a:lnTo>
                <a:lnTo>
                  <a:pt x="12736" y="36823"/>
                </a:lnTo>
                <a:lnTo>
                  <a:pt x="12750" y="36858"/>
                </a:lnTo>
                <a:lnTo>
                  <a:pt x="12760" y="36889"/>
                </a:lnTo>
                <a:lnTo>
                  <a:pt x="12767" y="36912"/>
                </a:lnTo>
                <a:lnTo>
                  <a:pt x="12778" y="36947"/>
                </a:lnTo>
                <a:lnTo>
                  <a:pt x="12793" y="36970"/>
                </a:lnTo>
                <a:lnTo>
                  <a:pt x="12828" y="36988"/>
                </a:lnTo>
                <a:lnTo>
                  <a:pt x="12849" y="36999"/>
                </a:lnTo>
                <a:lnTo>
                  <a:pt x="12913" y="37022"/>
                </a:lnTo>
                <a:lnTo>
                  <a:pt x="12940" y="37028"/>
                </a:lnTo>
                <a:lnTo>
                  <a:pt x="12963" y="37033"/>
                </a:lnTo>
                <a:lnTo>
                  <a:pt x="12992" y="37038"/>
                </a:lnTo>
                <a:lnTo>
                  <a:pt x="13061" y="37054"/>
                </a:lnTo>
                <a:lnTo>
                  <a:pt x="13130" y="37073"/>
                </a:lnTo>
                <a:lnTo>
                  <a:pt x="13133" y="37075"/>
                </a:lnTo>
                <a:lnTo>
                  <a:pt x="13148" y="37087"/>
                </a:lnTo>
                <a:lnTo>
                  <a:pt x="13159" y="37096"/>
                </a:lnTo>
                <a:lnTo>
                  <a:pt x="13190" y="37123"/>
                </a:lnTo>
                <a:lnTo>
                  <a:pt x="13203" y="37134"/>
                </a:lnTo>
                <a:lnTo>
                  <a:pt x="13325" y="37261"/>
                </a:lnTo>
                <a:lnTo>
                  <a:pt x="13446" y="37408"/>
                </a:lnTo>
                <a:lnTo>
                  <a:pt x="13450" y="37412"/>
                </a:lnTo>
                <a:lnTo>
                  <a:pt x="13475" y="37435"/>
                </a:lnTo>
                <a:lnTo>
                  <a:pt x="13484" y="37444"/>
                </a:lnTo>
                <a:lnTo>
                  <a:pt x="13499" y="37446"/>
                </a:lnTo>
                <a:lnTo>
                  <a:pt x="13538" y="37451"/>
                </a:lnTo>
                <a:lnTo>
                  <a:pt x="13588" y="37449"/>
                </a:lnTo>
                <a:lnTo>
                  <a:pt x="13606" y="37448"/>
                </a:lnTo>
                <a:lnTo>
                  <a:pt x="13631" y="37451"/>
                </a:lnTo>
                <a:lnTo>
                  <a:pt x="13655" y="37457"/>
                </a:lnTo>
                <a:lnTo>
                  <a:pt x="13666" y="37463"/>
                </a:lnTo>
                <a:lnTo>
                  <a:pt x="13685" y="37478"/>
                </a:lnTo>
                <a:lnTo>
                  <a:pt x="13697" y="37504"/>
                </a:lnTo>
                <a:lnTo>
                  <a:pt x="13704" y="37533"/>
                </a:lnTo>
                <a:lnTo>
                  <a:pt x="13710" y="37558"/>
                </a:lnTo>
                <a:lnTo>
                  <a:pt x="13713" y="37581"/>
                </a:lnTo>
                <a:lnTo>
                  <a:pt x="13721" y="37613"/>
                </a:lnTo>
                <a:lnTo>
                  <a:pt x="13725" y="37625"/>
                </a:lnTo>
                <a:lnTo>
                  <a:pt x="13735" y="37653"/>
                </a:lnTo>
                <a:lnTo>
                  <a:pt x="13746" y="37665"/>
                </a:lnTo>
                <a:lnTo>
                  <a:pt x="13757" y="37678"/>
                </a:lnTo>
                <a:lnTo>
                  <a:pt x="13763" y="37685"/>
                </a:lnTo>
                <a:lnTo>
                  <a:pt x="13805" y="37754"/>
                </a:lnTo>
                <a:lnTo>
                  <a:pt x="13810" y="37763"/>
                </a:lnTo>
                <a:lnTo>
                  <a:pt x="13820" y="37780"/>
                </a:lnTo>
                <a:lnTo>
                  <a:pt x="13870" y="37846"/>
                </a:lnTo>
                <a:lnTo>
                  <a:pt x="13918" y="37889"/>
                </a:lnTo>
                <a:lnTo>
                  <a:pt x="13923" y="37894"/>
                </a:lnTo>
                <a:lnTo>
                  <a:pt x="13967" y="37934"/>
                </a:lnTo>
                <a:lnTo>
                  <a:pt x="13967" y="37934"/>
                </a:lnTo>
                <a:lnTo>
                  <a:pt x="14004" y="37974"/>
                </a:lnTo>
                <a:lnTo>
                  <a:pt x="14017" y="37989"/>
                </a:lnTo>
                <a:lnTo>
                  <a:pt x="14032" y="38005"/>
                </a:lnTo>
                <a:lnTo>
                  <a:pt x="14049" y="38010"/>
                </a:lnTo>
                <a:lnTo>
                  <a:pt x="14068" y="38016"/>
                </a:lnTo>
                <a:lnTo>
                  <a:pt x="14082" y="38015"/>
                </a:lnTo>
                <a:lnTo>
                  <a:pt x="14095" y="38014"/>
                </a:lnTo>
                <a:lnTo>
                  <a:pt x="14103" y="38013"/>
                </a:lnTo>
                <a:lnTo>
                  <a:pt x="14132" y="38011"/>
                </a:lnTo>
                <a:lnTo>
                  <a:pt x="14190" y="38034"/>
                </a:lnTo>
                <a:lnTo>
                  <a:pt x="14250" y="38066"/>
                </a:lnTo>
                <a:lnTo>
                  <a:pt x="14338" y="38179"/>
                </a:lnTo>
                <a:lnTo>
                  <a:pt x="14349" y="38205"/>
                </a:lnTo>
                <a:lnTo>
                  <a:pt x="14367" y="38244"/>
                </a:lnTo>
                <a:lnTo>
                  <a:pt x="14378" y="38280"/>
                </a:lnTo>
                <a:lnTo>
                  <a:pt x="14395" y="38351"/>
                </a:lnTo>
                <a:lnTo>
                  <a:pt x="14403" y="38386"/>
                </a:lnTo>
                <a:lnTo>
                  <a:pt x="14408" y="38427"/>
                </a:lnTo>
                <a:lnTo>
                  <a:pt x="14405" y="38460"/>
                </a:lnTo>
                <a:lnTo>
                  <a:pt x="14397" y="38475"/>
                </a:lnTo>
                <a:lnTo>
                  <a:pt x="14390" y="38489"/>
                </a:lnTo>
                <a:lnTo>
                  <a:pt x="14389" y="38504"/>
                </a:lnTo>
                <a:lnTo>
                  <a:pt x="14397" y="38536"/>
                </a:lnTo>
                <a:lnTo>
                  <a:pt x="14398" y="38559"/>
                </a:lnTo>
                <a:lnTo>
                  <a:pt x="14403" y="38576"/>
                </a:lnTo>
                <a:lnTo>
                  <a:pt x="14449" y="38607"/>
                </a:lnTo>
                <a:lnTo>
                  <a:pt x="14506" y="38605"/>
                </a:lnTo>
                <a:lnTo>
                  <a:pt x="14535" y="38606"/>
                </a:lnTo>
                <a:lnTo>
                  <a:pt x="14562" y="38609"/>
                </a:lnTo>
                <a:lnTo>
                  <a:pt x="14596" y="38621"/>
                </a:lnTo>
                <a:lnTo>
                  <a:pt x="14621" y="38637"/>
                </a:lnTo>
                <a:lnTo>
                  <a:pt x="14649" y="38641"/>
                </a:lnTo>
                <a:lnTo>
                  <a:pt x="14685" y="38641"/>
                </a:lnTo>
                <a:lnTo>
                  <a:pt x="14720" y="38625"/>
                </a:lnTo>
                <a:lnTo>
                  <a:pt x="14765" y="38599"/>
                </a:lnTo>
                <a:lnTo>
                  <a:pt x="14790" y="38584"/>
                </a:lnTo>
                <a:lnTo>
                  <a:pt x="14819" y="38561"/>
                </a:lnTo>
                <a:lnTo>
                  <a:pt x="14833" y="38549"/>
                </a:lnTo>
                <a:lnTo>
                  <a:pt x="14889" y="38514"/>
                </a:lnTo>
                <a:lnTo>
                  <a:pt x="14973" y="38461"/>
                </a:lnTo>
                <a:lnTo>
                  <a:pt x="15019" y="38440"/>
                </a:lnTo>
                <a:lnTo>
                  <a:pt x="15024" y="38437"/>
                </a:lnTo>
                <a:lnTo>
                  <a:pt x="15045" y="38427"/>
                </a:lnTo>
                <a:lnTo>
                  <a:pt x="15059" y="38426"/>
                </a:lnTo>
                <a:lnTo>
                  <a:pt x="15073" y="38424"/>
                </a:lnTo>
                <a:lnTo>
                  <a:pt x="15103" y="38425"/>
                </a:lnTo>
                <a:lnTo>
                  <a:pt x="15131" y="38428"/>
                </a:lnTo>
                <a:lnTo>
                  <a:pt x="15148" y="38436"/>
                </a:lnTo>
                <a:lnTo>
                  <a:pt x="15163" y="38453"/>
                </a:lnTo>
                <a:lnTo>
                  <a:pt x="15185" y="38466"/>
                </a:lnTo>
                <a:lnTo>
                  <a:pt x="15186" y="38467"/>
                </a:lnTo>
                <a:lnTo>
                  <a:pt x="15242" y="38562"/>
                </a:lnTo>
                <a:lnTo>
                  <a:pt x="15271" y="38600"/>
                </a:lnTo>
                <a:lnTo>
                  <a:pt x="15274" y="38603"/>
                </a:lnTo>
                <a:lnTo>
                  <a:pt x="15301" y="38613"/>
                </a:lnTo>
                <a:lnTo>
                  <a:pt x="15329" y="38623"/>
                </a:lnTo>
                <a:lnTo>
                  <a:pt x="15347" y="38629"/>
                </a:lnTo>
                <a:lnTo>
                  <a:pt x="15368" y="38635"/>
                </a:lnTo>
                <a:lnTo>
                  <a:pt x="15377" y="38635"/>
                </a:lnTo>
                <a:lnTo>
                  <a:pt x="15388" y="38636"/>
                </a:lnTo>
                <a:lnTo>
                  <a:pt x="15418" y="38628"/>
                </a:lnTo>
                <a:lnTo>
                  <a:pt x="15419" y="38628"/>
                </a:lnTo>
                <a:lnTo>
                  <a:pt x="15419" y="38628"/>
                </a:lnTo>
                <a:lnTo>
                  <a:pt x="15482" y="38612"/>
                </a:lnTo>
                <a:lnTo>
                  <a:pt x="15524" y="38580"/>
                </a:lnTo>
                <a:lnTo>
                  <a:pt x="15574" y="38566"/>
                </a:lnTo>
                <a:lnTo>
                  <a:pt x="15616" y="38537"/>
                </a:lnTo>
                <a:lnTo>
                  <a:pt x="15672" y="38521"/>
                </a:lnTo>
                <a:lnTo>
                  <a:pt x="15687" y="38517"/>
                </a:lnTo>
                <a:lnTo>
                  <a:pt x="15750" y="38493"/>
                </a:lnTo>
                <a:lnTo>
                  <a:pt x="15823" y="38482"/>
                </a:lnTo>
                <a:lnTo>
                  <a:pt x="15826" y="38482"/>
                </a:lnTo>
                <a:lnTo>
                  <a:pt x="15848" y="38482"/>
                </a:lnTo>
                <a:lnTo>
                  <a:pt x="15869" y="38493"/>
                </a:lnTo>
                <a:lnTo>
                  <a:pt x="15940" y="38532"/>
                </a:lnTo>
                <a:lnTo>
                  <a:pt x="15955" y="38543"/>
                </a:lnTo>
                <a:lnTo>
                  <a:pt x="15974" y="38558"/>
                </a:lnTo>
                <a:lnTo>
                  <a:pt x="15977" y="38561"/>
                </a:lnTo>
                <a:lnTo>
                  <a:pt x="15998" y="38578"/>
                </a:lnTo>
                <a:lnTo>
                  <a:pt x="16015" y="38611"/>
                </a:lnTo>
                <a:lnTo>
                  <a:pt x="16024" y="38654"/>
                </a:lnTo>
                <a:lnTo>
                  <a:pt x="16036" y="38770"/>
                </a:lnTo>
                <a:lnTo>
                  <a:pt x="16035" y="38771"/>
                </a:lnTo>
                <a:lnTo>
                  <a:pt x="16020" y="38806"/>
                </a:lnTo>
                <a:lnTo>
                  <a:pt x="16018" y="38859"/>
                </a:lnTo>
                <a:lnTo>
                  <a:pt x="16018" y="38864"/>
                </a:lnTo>
                <a:lnTo>
                  <a:pt x="16018" y="38917"/>
                </a:lnTo>
                <a:lnTo>
                  <a:pt x="16018" y="38917"/>
                </a:lnTo>
                <a:lnTo>
                  <a:pt x="16014" y="38948"/>
                </a:lnTo>
                <a:lnTo>
                  <a:pt x="16008" y="38985"/>
                </a:lnTo>
                <a:lnTo>
                  <a:pt x="16008" y="38992"/>
                </a:lnTo>
                <a:lnTo>
                  <a:pt x="16003" y="39040"/>
                </a:lnTo>
                <a:lnTo>
                  <a:pt x="16003" y="39055"/>
                </a:lnTo>
                <a:lnTo>
                  <a:pt x="16003" y="39060"/>
                </a:lnTo>
                <a:lnTo>
                  <a:pt x="16003" y="39070"/>
                </a:lnTo>
                <a:lnTo>
                  <a:pt x="16000" y="39100"/>
                </a:lnTo>
                <a:lnTo>
                  <a:pt x="15994" y="39130"/>
                </a:lnTo>
                <a:lnTo>
                  <a:pt x="15983" y="39158"/>
                </a:lnTo>
                <a:lnTo>
                  <a:pt x="15968" y="39186"/>
                </a:lnTo>
                <a:lnTo>
                  <a:pt x="15951" y="39231"/>
                </a:lnTo>
                <a:lnTo>
                  <a:pt x="15950" y="39240"/>
                </a:lnTo>
                <a:lnTo>
                  <a:pt x="15949" y="39257"/>
                </a:lnTo>
                <a:lnTo>
                  <a:pt x="15949" y="39269"/>
                </a:lnTo>
                <a:lnTo>
                  <a:pt x="15932" y="39312"/>
                </a:lnTo>
                <a:lnTo>
                  <a:pt x="15913" y="39331"/>
                </a:lnTo>
                <a:lnTo>
                  <a:pt x="15876" y="39354"/>
                </a:lnTo>
                <a:lnTo>
                  <a:pt x="15852" y="39363"/>
                </a:lnTo>
                <a:lnTo>
                  <a:pt x="15818" y="39376"/>
                </a:lnTo>
                <a:lnTo>
                  <a:pt x="15795" y="39392"/>
                </a:lnTo>
                <a:lnTo>
                  <a:pt x="15740" y="39414"/>
                </a:lnTo>
                <a:lnTo>
                  <a:pt x="15701" y="39450"/>
                </a:lnTo>
                <a:lnTo>
                  <a:pt x="15654" y="39478"/>
                </a:lnTo>
                <a:lnTo>
                  <a:pt x="15645" y="39483"/>
                </a:lnTo>
                <a:lnTo>
                  <a:pt x="15612" y="39502"/>
                </a:lnTo>
                <a:lnTo>
                  <a:pt x="15609" y="39504"/>
                </a:lnTo>
                <a:lnTo>
                  <a:pt x="15573" y="39527"/>
                </a:lnTo>
                <a:lnTo>
                  <a:pt x="15561" y="39539"/>
                </a:lnTo>
                <a:lnTo>
                  <a:pt x="15545" y="39553"/>
                </a:lnTo>
                <a:lnTo>
                  <a:pt x="15516" y="39578"/>
                </a:lnTo>
                <a:lnTo>
                  <a:pt x="15504" y="39589"/>
                </a:lnTo>
                <a:lnTo>
                  <a:pt x="15493" y="39599"/>
                </a:lnTo>
                <a:lnTo>
                  <a:pt x="15476" y="39610"/>
                </a:lnTo>
                <a:lnTo>
                  <a:pt x="15459" y="39612"/>
                </a:lnTo>
                <a:lnTo>
                  <a:pt x="15446" y="39612"/>
                </a:lnTo>
                <a:lnTo>
                  <a:pt x="15425" y="39612"/>
                </a:lnTo>
                <a:lnTo>
                  <a:pt x="15404" y="39615"/>
                </a:lnTo>
                <a:lnTo>
                  <a:pt x="15404" y="39615"/>
                </a:lnTo>
                <a:lnTo>
                  <a:pt x="15391" y="39615"/>
                </a:lnTo>
                <a:lnTo>
                  <a:pt x="15387" y="39614"/>
                </a:lnTo>
                <a:lnTo>
                  <a:pt x="15384" y="39612"/>
                </a:lnTo>
                <a:lnTo>
                  <a:pt x="15372" y="39605"/>
                </a:lnTo>
                <a:lnTo>
                  <a:pt x="15353" y="39602"/>
                </a:lnTo>
                <a:lnTo>
                  <a:pt x="15344" y="39601"/>
                </a:lnTo>
                <a:lnTo>
                  <a:pt x="15327" y="39605"/>
                </a:lnTo>
                <a:lnTo>
                  <a:pt x="15313" y="39611"/>
                </a:lnTo>
                <a:lnTo>
                  <a:pt x="15296" y="39626"/>
                </a:lnTo>
                <a:lnTo>
                  <a:pt x="15281" y="39651"/>
                </a:lnTo>
                <a:lnTo>
                  <a:pt x="15278" y="39662"/>
                </a:lnTo>
                <a:lnTo>
                  <a:pt x="15273" y="39686"/>
                </a:lnTo>
                <a:lnTo>
                  <a:pt x="15274" y="39688"/>
                </a:lnTo>
                <a:lnTo>
                  <a:pt x="15283" y="39711"/>
                </a:lnTo>
                <a:lnTo>
                  <a:pt x="15294" y="39729"/>
                </a:lnTo>
                <a:lnTo>
                  <a:pt x="15303" y="39741"/>
                </a:lnTo>
                <a:lnTo>
                  <a:pt x="15313" y="39755"/>
                </a:lnTo>
                <a:lnTo>
                  <a:pt x="15319" y="39764"/>
                </a:lnTo>
                <a:lnTo>
                  <a:pt x="15389" y="39853"/>
                </a:lnTo>
                <a:lnTo>
                  <a:pt x="15441" y="39894"/>
                </a:lnTo>
                <a:lnTo>
                  <a:pt x="15449" y="39900"/>
                </a:lnTo>
                <a:lnTo>
                  <a:pt x="15488" y="39931"/>
                </a:lnTo>
                <a:lnTo>
                  <a:pt x="15491" y="39945"/>
                </a:lnTo>
                <a:lnTo>
                  <a:pt x="15497" y="39973"/>
                </a:lnTo>
                <a:lnTo>
                  <a:pt x="15499" y="39984"/>
                </a:lnTo>
                <a:lnTo>
                  <a:pt x="15526" y="40011"/>
                </a:lnTo>
                <a:lnTo>
                  <a:pt x="15552" y="40010"/>
                </a:lnTo>
                <a:lnTo>
                  <a:pt x="15583" y="40009"/>
                </a:lnTo>
                <a:lnTo>
                  <a:pt x="15618" y="40014"/>
                </a:lnTo>
                <a:lnTo>
                  <a:pt x="15633" y="40013"/>
                </a:lnTo>
                <a:lnTo>
                  <a:pt x="15654" y="40013"/>
                </a:lnTo>
                <a:lnTo>
                  <a:pt x="15671" y="40009"/>
                </a:lnTo>
                <a:lnTo>
                  <a:pt x="15684" y="40007"/>
                </a:lnTo>
                <a:lnTo>
                  <a:pt x="15705" y="40003"/>
                </a:lnTo>
                <a:lnTo>
                  <a:pt x="15723" y="40003"/>
                </a:lnTo>
                <a:lnTo>
                  <a:pt x="15750" y="40005"/>
                </a:lnTo>
                <a:lnTo>
                  <a:pt x="15792" y="40016"/>
                </a:lnTo>
                <a:lnTo>
                  <a:pt x="15811" y="40029"/>
                </a:lnTo>
                <a:lnTo>
                  <a:pt x="15819" y="40039"/>
                </a:lnTo>
                <a:lnTo>
                  <a:pt x="15826" y="40057"/>
                </a:lnTo>
                <a:lnTo>
                  <a:pt x="15826" y="40085"/>
                </a:lnTo>
                <a:lnTo>
                  <a:pt x="15825" y="40100"/>
                </a:lnTo>
                <a:lnTo>
                  <a:pt x="15823" y="40118"/>
                </a:lnTo>
                <a:lnTo>
                  <a:pt x="15819" y="40132"/>
                </a:lnTo>
                <a:lnTo>
                  <a:pt x="15807" y="40160"/>
                </a:lnTo>
                <a:lnTo>
                  <a:pt x="15807" y="40161"/>
                </a:lnTo>
                <a:lnTo>
                  <a:pt x="15804" y="40168"/>
                </a:lnTo>
                <a:lnTo>
                  <a:pt x="15789" y="40186"/>
                </a:lnTo>
                <a:lnTo>
                  <a:pt x="15786" y="40188"/>
                </a:lnTo>
                <a:lnTo>
                  <a:pt x="15784" y="40191"/>
                </a:lnTo>
                <a:lnTo>
                  <a:pt x="15763" y="40210"/>
                </a:lnTo>
                <a:lnTo>
                  <a:pt x="15752" y="40217"/>
                </a:lnTo>
                <a:lnTo>
                  <a:pt x="15737" y="40234"/>
                </a:lnTo>
                <a:lnTo>
                  <a:pt x="15718" y="40253"/>
                </a:lnTo>
                <a:lnTo>
                  <a:pt x="15693" y="40273"/>
                </a:lnTo>
                <a:lnTo>
                  <a:pt x="15682" y="40274"/>
                </a:lnTo>
                <a:lnTo>
                  <a:pt x="15677" y="40274"/>
                </a:lnTo>
                <a:lnTo>
                  <a:pt x="15673" y="40274"/>
                </a:lnTo>
                <a:lnTo>
                  <a:pt x="15669" y="40274"/>
                </a:lnTo>
                <a:lnTo>
                  <a:pt x="15653" y="40273"/>
                </a:lnTo>
                <a:lnTo>
                  <a:pt x="15653" y="40273"/>
                </a:lnTo>
                <a:lnTo>
                  <a:pt x="15653" y="40273"/>
                </a:lnTo>
                <a:lnTo>
                  <a:pt x="15651" y="40272"/>
                </a:lnTo>
                <a:lnTo>
                  <a:pt x="15649" y="40272"/>
                </a:lnTo>
                <a:lnTo>
                  <a:pt x="15644" y="40271"/>
                </a:lnTo>
                <a:lnTo>
                  <a:pt x="15628" y="40266"/>
                </a:lnTo>
                <a:lnTo>
                  <a:pt x="15614" y="40260"/>
                </a:lnTo>
                <a:lnTo>
                  <a:pt x="15596" y="40261"/>
                </a:lnTo>
                <a:lnTo>
                  <a:pt x="15580" y="40269"/>
                </a:lnTo>
                <a:lnTo>
                  <a:pt x="15552" y="40276"/>
                </a:lnTo>
                <a:lnTo>
                  <a:pt x="15523" y="40289"/>
                </a:lnTo>
                <a:lnTo>
                  <a:pt x="15509" y="40299"/>
                </a:lnTo>
                <a:lnTo>
                  <a:pt x="15500" y="40312"/>
                </a:lnTo>
                <a:lnTo>
                  <a:pt x="15494" y="40325"/>
                </a:lnTo>
                <a:lnTo>
                  <a:pt x="15490" y="40339"/>
                </a:lnTo>
                <a:lnTo>
                  <a:pt x="15487" y="40354"/>
                </a:lnTo>
                <a:lnTo>
                  <a:pt x="15483" y="40383"/>
                </a:lnTo>
                <a:lnTo>
                  <a:pt x="15481" y="40401"/>
                </a:lnTo>
                <a:lnTo>
                  <a:pt x="15480" y="40419"/>
                </a:lnTo>
                <a:lnTo>
                  <a:pt x="15478" y="40431"/>
                </a:lnTo>
                <a:lnTo>
                  <a:pt x="15471" y="40450"/>
                </a:lnTo>
                <a:lnTo>
                  <a:pt x="15468" y="40464"/>
                </a:lnTo>
                <a:lnTo>
                  <a:pt x="15444" y="40500"/>
                </a:lnTo>
                <a:lnTo>
                  <a:pt x="15433" y="40519"/>
                </a:lnTo>
                <a:lnTo>
                  <a:pt x="15422" y="40526"/>
                </a:lnTo>
                <a:lnTo>
                  <a:pt x="15408" y="40541"/>
                </a:lnTo>
                <a:lnTo>
                  <a:pt x="15403" y="40557"/>
                </a:lnTo>
                <a:lnTo>
                  <a:pt x="15403" y="40574"/>
                </a:lnTo>
                <a:lnTo>
                  <a:pt x="15405" y="40589"/>
                </a:lnTo>
                <a:lnTo>
                  <a:pt x="15414" y="40602"/>
                </a:lnTo>
                <a:lnTo>
                  <a:pt x="15422" y="40612"/>
                </a:lnTo>
                <a:lnTo>
                  <a:pt x="15426" y="40624"/>
                </a:lnTo>
                <a:lnTo>
                  <a:pt x="15437" y="40636"/>
                </a:lnTo>
                <a:lnTo>
                  <a:pt x="15448" y="40647"/>
                </a:lnTo>
                <a:lnTo>
                  <a:pt x="15457" y="40659"/>
                </a:lnTo>
                <a:lnTo>
                  <a:pt x="15461" y="40678"/>
                </a:lnTo>
                <a:lnTo>
                  <a:pt x="15454" y="40695"/>
                </a:lnTo>
                <a:lnTo>
                  <a:pt x="15446" y="40710"/>
                </a:lnTo>
                <a:lnTo>
                  <a:pt x="15442" y="40726"/>
                </a:lnTo>
                <a:lnTo>
                  <a:pt x="15430" y="40736"/>
                </a:lnTo>
                <a:lnTo>
                  <a:pt x="15415" y="40746"/>
                </a:lnTo>
                <a:lnTo>
                  <a:pt x="15413" y="40750"/>
                </a:lnTo>
                <a:lnTo>
                  <a:pt x="15406" y="40752"/>
                </a:lnTo>
                <a:lnTo>
                  <a:pt x="15405" y="40753"/>
                </a:lnTo>
                <a:lnTo>
                  <a:pt x="15385" y="40764"/>
                </a:lnTo>
                <a:lnTo>
                  <a:pt x="15375" y="40768"/>
                </a:lnTo>
                <a:lnTo>
                  <a:pt x="15373" y="40769"/>
                </a:lnTo>
                <a:lnTo>
                  <a:pt x="15346" y="40789"/>
                </a:lnTo>
                <a:lnTo>
                  <a:pt x="15327" y="40810"/>
                </a:lnTo>
                <a:lnTo>
                  <a:pt x="15318" y="40824"/>
                </a:lnTo>
                <a:lnTo>
                  <a:pt x="15311" y="40839"/>
                </a:lnTo>
                <a:lnTo>
                  <a:pt x="15309" y="40852"/>
                </a:lnTo>
                <a:lnTo>
                  <a:pt x="15303" y="40873"/>
                </a:lnTo>
                <a:lnTo>
                  <a:pt x="15303" y="40893"/>
                </a:lnTo>
                <a:lnTo>
                  <a:pt x="15309" y="40910"/>
                </a:lnTo>
                <a:lnTo>
                  <a:pt x="15316" y="40926"/>
                </a:lnTo>
                <a:lnTo>
                  <a:pt x="15328" y="40940"/>
                </a:lnTo>
                <a:lnTo>
                  <a:pt x="15341" y="40949"/>
                </a:lnTo>
                <a:lnTo>
                  <a:pt x="15355" y="40958"/>
                </a:lnTo>
                <a:lnTo>
                  <a:pt x="15365" y="40968"/>
                </a:lnTo>
                <a:lnTo>
                  <a:pt x="15378" y="40983"/>
                </a:lnTo>
                <a:lnTo>
                  <a:pt x="15386" y="41003"/>
                </a:lnTo>
                <a:lnTo>
                  <a:pt x="15393" y="41019"/>
                </a:lnTo>
                <a:lnTo>
                  <a:pt x="15394" y="41032"/>
                </a:lnTo>
                <a:lnTo>
                  <a:pt x="15394" y="41051"/>
                </a:lnTo>
                <a:lnTo>
                  <a:pt x="15394" y="41053"/>
                </a:lnTo>
                <a:lnTo>
                  <a:pt x="15393" y="41061"/>
                </a:lnTo>
                <a:lnTo>
                  <a:pt x="15392" y="41063"/>
                </a:lnTo>
                <a:lnTo>
                  <a:pt x="15391" y="41068"/>
                </a:lnTo>
                <a:lnTo>
                  <a:pt x="15391" y="41068"/>
                </a:lnTo>
                <a:lnTo>
                  <a:pt x="15391" y="41072"/>
                </a:lnTo>
                <a:lnTo>
                  <a:pt x="15391" y="41073"/>
                </a:lnTo>
                <a:lnTo>
                  <a:pt x="15391" y="41074"/>
                </a:lnTo>
                <a:lnTo>
                  <a:pt x="15391" y="41076"/>
                </a:lnTo>
                <a:lnTo>
                  <a:pt x="15391" y="41077"/>
                </a:lnTo>
                <a:lnTo>
                  <a:pt x="15391" y="41079"/>
                </a:lnTo>
                <a:lnTo>
                  <a:pt x="15393" y="41094"/>
                </a:lnTo>
                <a:lnTo>
                  <a:pt x="15394" y="41097"/>
                </a:lnTo>
                <a:lnTo>
                  <a:pt x="15394" y="41101"/>
                </a:lnTo>
                <a:lnTo>
                  <a:pt x="15395" y="41110"/>
                </a:lnTo>
                <a:lnTo>
                  <a:pt x="15398" y="41114"/>
                </a:lnTo>
                <a:lnTo>
                  <a:pt x="15400" y="41119"/>
                </a:lnTo>
                <a:lnTo>
                  <a:pt x="15403" y="41133"/>
                </a:lnTo>
                <a:lnTo>
                  <a:pt x="15403" y="41134"/>
                </a:lnTo>
                <a:lnTo>
                  <a:pt x="15403" y="41135"/>
                </a:lnTo>
                <a:lnTo>
                  <a:pt x="15403" y="41138"/>
                </a:lnTo>
                <a:lnTo>
                  <a:pt x="15403" y="41140"/>
                </a:lnTo>
                <a:lnTo>
                  <a:pt x="15403" y="41140"/>
                </a:lnTo>
                <a:lnTo>
                  <a:pt x="15403" y="41145"/>
                </a:lnTo>
                <a:lnTo>
                  <a:pt x="15403" y="41148"/>
                </a:lnTo>
                <a:lnTo>
                  <a:pt x="15401" y="41163"/>
                </a:lnTo>
                <a:lnTo>
                  <a:pt x="15393" y="41182"/>
                </a:lnTo>
                <a:lnTo>
                  <a:pt x="15390" y="41197"/>
                </a:lnTo>
                <a:lnTo>
                  <a:pt x="15392" y="41209"/>
                </a:lnTo>
                <a:lnTo>
                  <a:pt x="15399" y="41227"/>
                </a:lnTo>
                <a:lnTo>
                  <a:pt x="15405" y="41242"/>
                </a:lnTo>
                <a:lnTo>
                  <a:pt x="15411" y="41254"/>
                </a:lnTo>
                <a:lnTo>
                  <a:pt x="15419" y="41267"/>
                </a:lnTo>
                <a:lnTo>
                  <a:pt x="15433" y="41275"/>
                </a:lnTo>
                <a:lnTo>
                  <a:pt x="15443" y="41278"/>
                </a:lnTo>
                <a:lnTo>
                  <a:pt x="15443" y="41278"/>
                </a:lnTo>
                <a:lnTo>
                  <a:pt x="15445" y="41281"/>
                </a:lnTo>
                <a:lnTo>
                  <a:pt x="15446" y="41282"/>
                </a:lnTo>
                <a:lnTo>
                  <a:pt x="15452" y="41293"/>
                </a:lnTo>
                <a:lnTo>
                  <a:pt x="15452" y="41295"/>
                </a:lnTo>
                <a:lnTo>
                  <a:pt x="15452" y="41296"/>
                </a:lnTo>
                <a:lnTo>
                  <a:pt x="15448" y="41299"/>
                </a:lnTo>
                <a:lnTo>
                  <a:pt x="15442" y="41309"/>
                </a:lnTo>
                <a:lnTo>
                  <a:pt x="15441" y="41312"/>
                </a:lnTo>
                <a:lnTo>
                  <a:pt x="15441" y="41314"/>
                </a:lnTo>
                <a:lnTo>
                  <a:pt x="15441" y="41320"/>
                </a:lnTo>
                <a:lnTo>
                  <a:pt x="15441" y="41325"/>
                </a:lnTo>
                <a:lnTo>
                  <a:pt x="15441" y="41331"/>
                </a:lnTo>
                <a:lnTo>
                  <a:pt x="15442" y="41339"/>
                </a:lnTo>
                <a:lnTo>
                  <a:pt x="15442" y="41342"/>
                </a:lnTo>
                <a:lnTo>
                  <a:pt x="15441" y="41346"/>
                </a:lnTo>
                <a:lnTo>
                  <a:pt x="15440" y="41355"/>
                </a:lnTo>
                <a:lnTo>
                  <a:pt x="15437" y="41359"/>
                </a:lnTo>
                <a:lnTo>
                  <a:pt x="15429" y="41362"/>
                </a:lnTo>
                <a:lnTo>
                  <a:pt x="15417" y="41370"/>
                </a:lnTo>
                <a:lnTo>
                  <a:pt x="15403" y="41374"/>
                </a:lnTo>
                <a:lnTo>
                  <a:pt x="15402" y="41374"/>
                </a:lnTo>
                <a:lnTo>
                  <a:pt x="15399" y="41374"/>
                </a:lnTo>
                <a:lnTo>
                  <a:pt x="15389" y="41373"/>
                </a:lnTo>
                <a:lnTo>
                  <a:pt x="15383" y="41373"/>
                </a:lnTo>
                <a:lnTo>
                  <a:pt x="15380" y="41373"/>
                </a:lnTo>
                <a:lnTo>
                  <a:pt x="15376" y="41372"/>
                </a:lnTo>
                <a:lnTo>
                  <a:pt x="15365" y="41372"/>
                </a:lnTo>
                <a:lnTo>
                  <a:pt x="15341" y="41374"/>
                </a:lnTo>
                <a:lnTo>
                  <a:pt x="15323" y="41375"/>
                </a:lnTo>
                <a:lnTo>
                  <a:pt x="15307" y="41375"/>
                </a:lnTo>
                <a:lnTo>
                  <a:pt x="15305" y="41375"/>
                </a:lnTo>
                <a:lnTo>
                  <a:pt x="15301" y="41375"/>
                </a:lnTo>
                <a:lnTo>
                  <a:pt x="15297" y="41375"/>
                </a:lnTo>
                <a:lnTo>
                  <a:pt x="15295" y="41375"/>
                </a:lnTo>
                <a:lnTo>
                  <a:pt x="15282" y="41375"/>
                </a:lnTo>
                <a:lnTo>
                  <a:pt x="15278" y="41376"/>
                </a:lnTo>
                <a:lnTo>
                  <a:pt x="15274" y="41377"/>
                </a:lnTo>
                <a:lnTo>
                  <a:pt x="15268" y="41377"/>
                </a:lnTo>
                <a:lnTo>
                  <a:pt x="15267" y="41377"/>
                </a:lnTo>
                <a:lnTo>
                  <a:pt x="15264" y="41378"/>
                </a:lnTo>
                <a:lnTo>
                  <a:pt x="15259" y="41378"/>
                </a:lnTo>
                <a:lnTo>
                  <a:pt x="15256" y="41378"/>
                </a:lnTo>
                <a:lnTo>
                  <a:pt x="15237" y="41376"/>
                </a:lnTo>
                <a:lnTo>
                  <a:pt x="15222" y="41377"/>
                </a:lnTo>
                <a:lnTo>
                  <a:pt x="15222" y="41377"/>
                </a:lnTo>
                <a:lnTo>
                  <a:pt x="15213" y="41379"/>
                </a:lnTo>
                <a:lnTo>
                  <a:pt x="15210" y="41380"/>
                </a:lnTo>
                <a:lnTo>
                  <a:pt x="15208" y="41381"/>
                </a:lnTo>
                <a:lnTo>
                  <a:pt x="15204" y="41381"/>
                </a:lnTo>
                <a:lnTo>
                  <a:pt x="15200" y="41381"/>
                </a:lnTo>
                <a:lnTo>
                  <a:pt x="15193" y="41383"/>
                </a:lnTo>
                <a:lnTo>
                  <a:pt x="15191" y="41384"/>
                </a:lnTo>
                <a:lnTo>
                  <a:pt x="15189" y="41385"/>
                </a:lnTo>
                <a:lnTo>
                  <a:pt x="15186" y="41387"/>
                </a:lnTo>
                <a:lnTo>
                  <a:pt x="15183" y="41389"/>
                </a:lnTo>
                <a:lnTo>
                  <a:pt x="15179" y="41391"/>
                </a:lnTo>
                <a:lnTo>
                  <a:pt x="15152" y="41413"/>
                </a:lnTo>
                <a:lnTo>
                  <a:pt x="15147" y="41416"/>
                </a:lnTo>
                <a:lnTo>
                  <a:pt x="15144" y="41417"/>
                </a:lnTo>
                <a:lnTo>
                  <a:pt x="15140" y="41421"/>
                </a:lnTo>
                <a:lnTo>
                  <a:pt x="15139" y="41421"/>
                </a:lnTo>
                <a:lnTo>
                  <a:pt x="15138" y="41422"/>
                </a:lnTo>
                <a:lnTo>
                  <a:pt x="15137" y="41423"/>
                </a:lnTo>
                <a:lnTo>
                  <a:pt x="15136" y="41423"/>
                </a:lnTo>
                <a:lnTo>
                  <a:pt x="15122" y="41435"/>
                </a:lnTo>
                <a:lnTo>
                  <a:pt x="15120" y="41437"/>
                </a:lnTo>
                <a:lnTo>
                  <a:pt x="15112" y="41443"/>
                </a:lnTo>
                <a:lnTo>
                  <a:pt x="15106" y="41448"/>
                </a:lnTo>
                <a:lnTo>
                  <a:pt x="15103" y="41450"/>
                </a:lnTo>
                <a:lnTo>
                  <a:pt x="15097" y="41453"/>
                </a:lnTo>
                <a:lnTo>
                  <a:pt x="15092" y="41454"/>
                </a:lnTo>
                <a:lnTo>
                  <a:pt x="15088" y="41457"/>
                </a:lnTo>
                <a:lnTo>
                  <a:pt x="15084" y="41460"/>
                </a:lnTo>
                <a:lnTo>
                  <a:pt x="15071" y="41466"/>
                </a:lnTo>
                <a:lnTo>
                  <a:pt x="15053" y="41476"/>
                </a:lnTo>
                <a:lnTo>
                  <a:pt x="15047" y="41479"/>
                </a:lnTo>
                <a:lnTo>
                  <a:pt x="15044" y="41481"/>
                </a:lnTo>
                <a:lnTo>
                  <a:pt x="15036" y="41485"/>
                </a:lnTo>
                <a:lnTo>
                  <a:pt x="15004" y="41509"/>
                </a:lnTo>
                <a:lnTo>
                  <a:pt x="14990" y="41520"/>
                </a:lnTo>
                <a:lnTo>
                  <a:pt x="14983" y="41524"/>
                </a:lnTo>
                <a:lnTo>
                  <a:pt x="14979" y="41525"/>
                </a:lnTo>
                <a:lnTo>
                  <a:pt x="14972" y="41526"/>
                </a:lnTo>
                <a:lnTo>
                  <a:pt x="14972" y="41526"/>
                </a:lnTo>
                <a:lnTo>
                  <a:pt x="14966" y="41528"/>
                </a:lnTo>
                <a:lnTo>
                  <a:pt x="14966" y="41528"/>
                </a:lnTo>
                <a:lnTo>
                  <a:pt x="14964" y="41528"/>
                </a:lnTo>
                <a:lnTo>
                  <a:pt x="14962" y="41528"/>
                </a:lnTo>
                <a:lnTo>
                  <a:pt x="14954" y="41530"/>
                </a:lnTo>
                <a:lnTo>
                  <a:pt x="14950" y="41530"/>
                </a:lnTo>
                <a:lnTo>
                  <a:pt x="14946" y="41530"/>
                </a:lnTo>
                <a:lnTo>
                  <a:pt x="14941" y="41532"/>
                </a:lnTo>
                <a:lnTo>
                  <a:pt x="14937" y="41534"/>
                </a:lnTo>
                <a:lnTo>
                  <a:pt x="14932" y="41535"/>
                </a:lnTo>
                <a:lnTo>
                  <a:pt x="14931" y="41535"/>
                </a:lnTo>
                <a:lnTo>
                  <a:pt x="14927" y="41535"/>
                </a:lnTo>
                <a:lnTo>
                  <a:pt x="14915" y="41543"/>
                </a:lnTo>
                <a:lnTo>
                  <a:pt x="14914" y="41546"/>
                </a:lnTo>
                <a:lnTo>
                  <a:pt x="14912" y="41550"/>
                </a:lnTo>
                <a:lnTo>
                  <a:pt x="14911" y="41554"/>
                </a:lnTo>
                <a:lnTo>
                  <a:pt x="14910" y="41563"/>
                </a:lnTo>
                <a:lnTo>
                  <a:pt x="14910" y="41564"/>
                </a:lnTo>
                <a:lnTo>
                  <a:pt x="14910" y="41565"/>
                </a:lnTo>
                <a:lnTo>
                  <a:pt x="14912" y="41582"/>
                </a:lnTo>
                <a:lnTo>
                  <a:pt x="14912" y="41585"/>
                </a:lnTo>
                <a:lnTo>
                  <a:pt x="14913" y="41587"/>
                </a:lnTo>
                <a:lnTo>
                  <a:pt x="14919" y="41600"/>
                </a:lnTo>
                <a:lnTo>
                  <a:pt x="14926" y="41622"/>
                </a:lnTo>
                <a:lnTo>
                  <a:pt x="14927" y="41629"/>
                </a:lnTo>
                <a:lnTo>
                  <a:pt x="14927" y="41630"/>
                </a:lnTo>
                <a:lnTo>
                  <a:pt x="14927" y="41631"/>
                </a:lnTo>
                <a:lnTo>
                  <a:pt x="14927" y="41640"/>
                </a:lnTo>
                <a:lnTo>
                  <a:pt x="14927" y="41643"/>
                </a:lnTo>
                <a:lnTo>
                  <a:pt x="14927" y="41656"/>
                </a:lnTo>
                <a:lnTo>
                  <a:pt x="14927" y="41658"/>
                </a:lnTo>
                <a:lnTo>
                  <a:pt x="14927" y="41660"/>
                </a:lnTo>
                <a:lnTo>
                  <a:pt x="14927" y="41662"/>
                </a:lnTo>
                <a:lnTo>
                  <a:pt x="14927" y="41669"/>
                </a:lnTo>
                <a:lnTo>
                  <a:pt x="14926" y="41673"/>
                </a:lnTo>
                <a:lnTo>
                  <a:pt x="14916" y="41686"/>
                </a:lnTo>
                <a:lnTo>
                  <a:pt x="14911" y="41692"/>
                </a:lnTo>
                <a:lnTo>
                  <a:pt x="14898" y="41711"/>
                </a:lnTo>
                <a:lnTo>
                  <a:pt x="14898" y="41711"/>
                </a:lnTo>
                <a:lnTo>
                  <a:pt x="14897" y="41713"/>
                </a:lnTo>
                <a:lnTo>
                  <a:pt x="14897" y="41714"/>
                </a:lnTo>
                <a:lnTo>
                  <a:pt x="14895" y="41718"/>
                </a:lnTo>
                <a:lnTo>
                  <a:pt x="14887" y="41721"/>
                </a:lnTo>
                <a:lnTo>
                  <a:pt x="14886" y="41721"/>
                </a:lnTo>
                <a:lnTo>
                  <a:pt x="14882" y="41721"/>
                </a:lnTo>
                <a:lnTo>
                  <a:pt x="14881" y="41721"/>
                </a:lnTo>
                <a:lnTo>
                  <a:pt x="14876" y="41721"/>
                </a:lnTo>
                <a:lnTo>
                  <a:pt x="14871" y="41726"/>
                </a:lnTo>
                <a:lnTo>
                  <a:pt x="14860" y="41735"/>
                </a:lnTo>
                <a:lnTo>
                  <a:pt x="14859" y="41737"/>
                </a:lnTo>
                <a:lnTo>
                  <a:pt x="14858" y="41740"/>
                </a:lnTo>
                <a:lnTo>
                  <a:pt x="14848" y="41749"/>
                </a:lnTo>
                <a:lnTo>
                  <a:pt x="14846" y="41751"/>
                </a:lnTo>
                <a:lnTo>
                  <a:pt x="14836" y="41760"/>
                </a:lnTo>
                <a:lnTo>
                  <a:pt x="14831" y="41766"/>
                </a:lnTo>
                <a:lnTo>
                  <a:pt x="14829" y="41768"/>
                </a:lnTo>
                <a:lnTo>
                  <a:pt x="14827" y="41771"/>
                </a:lnTo>
                <a:lnTo>
                  <a:pt x="14826" y="41772"/>
                </a:lnTo>
                <a:lnTo>
                  <a:pt x="14821" y="41781"/>
                </a:lnTo>
                <a:lnTo>
                  <a:pt x="14821" y="41782"/>
                </a:lnTo>
                <a:lnTo>
                  <a:pt x="14819" y="41785"/>
                </a:lnTo>
                <a:lnTo>
                  <a:pt x="14818" y="41787"/>
                </a:lnTo>
                <a:lnTo>
                  <a:pt x="14814" y="41803"/>
                </a:lnTo>
                <a:lnTo>
                  <a:pt x="14814" y="41816"/>
                </a:lnTo>
                <a:lnTo>
                  <a:pt x="14814" y="41832"/>
                </a:lnTo>
                <a:lnTo>
                  <a:pt x="14814" y="41838"/>
                </a:lnTo>
                <a:lnTo>
                  <a:pt x="14814" y="41843"/>
                </a:lnTo>
                <a:lnTo>
                  <a:pt x="14817" y="41851"/>
                </a:lnTo>
                <a:lnTo>
                  <a:pt x="14817" y="41852"/>
                </a:lnTo>
                <a:lnTo>
                  <a:pt x="14818" y="41866"/>
                </a:lnTo>
                <a:lnTo>
                  <a:pt x="14818" y="41869"/>
                </a:lnTo>
                <a:lnTo>
                  <a:pt x="14819" y="41872"/>
                </a:lnTo>
                <a:lnTo>
                  <a:pt x="14822" y="41878"/>
                </a:lnTo>
                <a:lnTo>
                  <a:pt x="14824" y="41881"/>
                </a:lnTo>
                <a:lnTo>
                  <a:pt x="14831" y="41892"/>
                </a:lnTo>
                <a:lnTo>
                  <a:pt x="14834" y="41895"/>
                </a:lnTo>
                <a:lnTo>
                  <a:pt x="14837" y="41901"/>
                </a:lnTo>
                <a:lnTo>
                  <a:pt x="14837" y="41907"/>
                </a:lnTo>
                <a:lnTo>
                  <a:pt x="14837" y="41912"/>
                </a:lnTo>
                <a:lnTo>
                  <a:pt x="14836" y="41917"/>
                </a:lnTo>
                <a:lnTo>
                  <a:pt x="14834" y="41926"/>
                </a:lnTo>
                <a:lnTo>
                  <a:pt x="14823" y="41942"/>
                </a:lnTo>
                <a:lnTo>
                  <a:pt x="14813" y="41969"/>
                </a:lnTo>
                <a:lnTo>
                  <a:pt x="14804" y="41986"/>
                </a:lnTo>
                <a:lnTo>
                  <a:pt x="14802" y="41990"/>
                </a:lnTo>
                <a:lnTo>
                  <a:pt x="14795" y="42001"/>
                </a:lnTo>
                <a:lnTo>
                  <a:pt x="14792" y="42007"/>
                </a:lnTo>
                <a:lnTo>
                  <a:pt x="14792" y="42012"/>
                </a:lnTo>
                <a:lnTo>
                  <a:pt x="14792" y="42018"/>
                </a:lnTo>
                <a:lnTo>
                  <a:pt x="14792" y="42024"/>
                </a:lnTo>
                <a:lnTo>
                  <a:pt x="14793" y="42030"/>
                </a:lnTo>
                <a:lnTo>
                  <a:pt x="14795" y="42035"/>
                </a:lnTo>
                <a:lnTo>
                  <a:pt x="14802" y="42040"/>
                </a:lnTo>
                <a:lnTo>
                  <a:pt x="14805" y="42042"/>
                </a:lnTo>
                <a:lnTo>
                  <a:pt x="14809" y="42045"/>
                </a:lnTo>
                <a:lnTo>
                  <a:pt x="14809" y="42047"/>
                </a:lnTo>
                <a:lnTo>
                  <a:pt x="14810" y="42050"/>
                </a:lnTo>
                <a:lnTo>
                  <a:pt x="14810" y="42058"/>
                </a:lnTo>
                <a:lnTo>
                  <a:pt x="14810" y="42060"/>
                </a:lnTo>
                <a:lnTo>
                  <a:pt x="14810" y="42064"/>
                </a:lnTo>
                <a:lnTo>
                  <a:pt x="14808" y="42069"/>
                </a:lnTo>
                <a:lnTo>
                  <a:pt x="14804" y="42074"/>
                </a:lnTo>
                <a:lnTo>
                  <a:pt x="14800" y="42077"/>
                </a:lnTo>
                <a:lnTo>
                  <a:pt x="14793" y="42083"/>
                </a:lnTo>
                <a:lnTo>
                  <a:pt x="14784" y="42092"/>
                </a:lnTo>
                <a:lnTo>
                  <a:pt x="14782" y="42093"/>
                </a:lnTo>
                <a:lnTo>
                  <a:pt x="14779" y="42094"/>
                </a:lnTo>
                <a:lnTo>
                  <a:pt x="14778" y="42095"/>
                </a:lnTo>
                <a:lnTo>
                  <a:pt x="14774" y="42096"/>
                </a:lnTo>
                <a:lnTo>
                  <a:pt x="14773" y="42096"/>
                </a:lnTo>
                <a:lnTo>
                  <a:pt x="14769" y="42097"/>
                </a:lnTo>
                <a:lnTo>
                  <a:pt x="14765" y="42099"/>
                </a:lnTo>
                <a:lnTo>
                  <a:pt x="14764" y="42099"/>
                </a:lnTo>
                <a:lnTo>
                  <a:pt x="14760" y="42101"/>
                </a:lnTo>
                <a:lnTo>
                  <a:pt x="14759" y="42101"/>
                </a:lnTo>
                <a:lnTo>
                  <a:pt x="14758" y="42102"/>
                </a:lnTo>
                <a:lnTo>
                  <a:pt x="14751" y="42105"/>
                </a:lnTo>
                <a:lnTo>
                  <a:pt x="14744" y="42109"/>
                </a:lnTo>
                <a:lnTo>
                  <a:pt x="14741" y="42110"/>
                </a:lnTo>
                <a:lnTo>
                  <a:pt x="14738" y="42110"/>
                </a:lnTo>
                <a:lnTo>
                  <a:pt x="14728" y="42116"/>
                </a:lnTo>
                <a:lnTo>
                  <a:pt x="14728" y="42116"/>
                </a:lnTo>
                <a:lnTo>
                  <a:pt x="14723" y="42120"/>
                </a:lnTo>
                <a:lnTo>
                  <a:pt x="14715" y="42121"/>
                </a:lnTo>
                <a:lnTo>
                  <a:pt x="14699" y="42121"/>
                </a:lnTo>
                <a:lnTo>
                  <a:pt x="14695" y="42120"/>
                </a:lnTo>
                <a:lnTo>
                  <a:pt x="14694" y="42120"/>
                </a:lnTo>
                <a:lnTo>
                  <a:pt x="14677" y="42122"/>
                </a:lnTo>
                <a:lnTo>
                  <a:pt x="14674" y="42124"/>
                </a:lnTo>
                <a:lnTo>
                  <a:pt x="14669" y="42127"/>
                </a:lnTo>
                <a:lnTo>
                  <a:pt x="14667" y="42129"/>
                </a:lnTo>
                <a:lnTo>
                  <a:pt x="14664" y="42130"/>
                </a:lnTo>
                <a:lnTo>
                  <a:pt x="14663" y="42130"/>
                </a:lnTo>
                <a:lnTo>
                  <a:pt x="14649" y="42140"/>
                </a:lnTo>
                <a:lnTo>
                  <a:pt x="14634" y="42149"/>
                </a:lnTo>
                <a:lnTo>
                  <a:pt x="14630" y="42149"/>
                </a:lnTo>
                <a:lnTo>
                  <a:pt x="14619" y="42155"/>
                </a:lnTo>
                <a:lnTo>
                  <a:pt x="14619" y="42156"/>
                </a:lnTo>
                <a:lnTo>
                  <a:pt x="14615" y="42159"/>
                </a:lnTo>
                <a:lnTo>
                  <a:pt x="14613" y="42161"/>
                </a:lnTo>
                <a:lnTo>
                  <a:pt x="14612" y="42162"/>
                </a:lnTo>
                <a:lnTo>
                  <a:pt x="14611" y="42165"/>
                </a:lnTo>
                <a:lnTo>
                  <a:pt x="14608" y="42174"/>
                </a:lnTo>
                <a:lnTo>
                  <a:pt x="14608" y="42176"/>
                </a:lnTo>
                <a:lnTo>
                  <a:pt x="14608" y="42179"/>
                </a:lnTo>
                <a:lnTo>
                  <a:pt x="14608" y="42180"/>
                </a:lnTo>
                <a:lnTo>
                  <a:pt x="14608" y="42183"/>
                </a:lnTo>
                <a:lnTo>
                  <a:pt x="14608" y="42187"/>
                </a:lnTo>
                <a:lnTo>
                  <a:pt x="14610" y="42195"/>
                </a:lnTo>
                <a:lnTo>
                  <a:pt x="14611" y="42198"/>
                </a:lnTo>
                <a:lnTo>
                  <a:pt x="14615" y="42204"/>
                </a:lnTo>
                <a:lnTo>
                  <a:pt x="14618" y="42208"/>
                </a:lnTo>
                <a:lnTo>
                  <a:pt x="14623" y="42214"/>
                </a:lnTo>
                <a:lnTo>
                  <a:pt x="14625" y="42218"/>
                </a:lnTo>
                <a:lnTo>
                  <a:pt x="14626" y="42218"/>
                </a:lnTo>
                <a:lnTo>
                  <a:pt x="14628" y="42221"/>
                </a:lnTo>
                <a:lnTo>
                  <a:pt x="14630" y="42228"/>
                </a:lnTo>
                <a:lnTo>
                  <a:pt x="14633" y="42233"/>
                </a:lnTo>
                <a:lnTo>
                  <a:pt x="14633" y="42234"/>
                </a:lnTo>
                <a:lnTo>
                  <a:pt x="14634" y="42240"/>
                </a:lnTo>
                <a:lnTo>
                  <a:pt x="14635" y="42248"/>
                </a:lnTo>
                <a:lnTo>
                  <a:pt x="14635" y="42248"/>
                </a:lnTo>
                <a:lnTo>
                  <a:pt x="14637" y="42256"/>
                </a:lnTo>
                <a:lnTo>
                  <a:pt x="14638" y="42270"/>
                </a:lnTo>
                <a:lnTo>
                  <a:pt x="14638" y="42284"/>
                </a:lnTo>
                <a:lnTo>
                  <a:pt x="14637" y="42288"/>
                </a:lnTo>
                <a:lnTo>
                  <a:pt x="14636" y="42293"/>
                </a:lnTo>
                <a:lnTo>
                  <a:pt x="14634" y="42296"/>
                </a:lnTo>
                <a:lnTo>
                  <a:pt x="14629" y="42310"/>
                </a:lnTo>
                <a:lnTo>
                  <a:pt x="14629" y="42316"/>
                </a:lnTo>
                <a:lnTo>
                  <a:pt x="14629" y="42319"/>
                </a:lnTo>
                <a:lnTo>
                  <a:pt x="14630" y="42329"/>
                </a:lnTo>
                <a:lnTo>
                  <a:pt x="14632" y="42333"/>
                </a:lnTo>
                <a:lnTo>
                  <a:pt x="14634" y="42335"/>
                </a:lnTo>
                <a:lnTo>
                  <a:pt x="14642" y="42341"/>
                </a:lnTo>
                <a:lnTo>
                  <a:pt x="14645" y="42342"/>
                </a:lnTo>
                <a:lnTo>
                  <a:pt x="14646" y="42342"/>
                </a:lnTo>
                <a:lnTo>
                  <a:pt x="14656" y="42348"/>
                </a:lnTo>
                <a:lnTo>
                  <a:pt x="14659" y="42350"/>
                </a:lnTo>
                <a:lnTo>
                  <a:pt x="14660" y="42351"/>
                </a:lnTo>
                <a:lnTo>
                  <a:pt x="14662" y="42351"/>
                </a:lnTo>
                <a:lnTo>
                  <a:pt x="14663" y="42352"/>
                </a:lnTo>
                <a:lnTo>
                  <a:pt x="14663" y="42352"/>
                </a:lnTo>
                <a:lnTo>
                  <a:pt x="14667" y="42353"/>
                </a:lnTo>
                <a:lnTo>
                  <a:pt x="14668" y="42353"/>
                </a:lnTo>
                <a:lnTo>
                  <a:pt x="14670" y="42355"/>
                </a:lnTo>
                <a:lnTo>
                  <a:pt x="14672" y="42359"/>
                </a:lnTo>
                <a:lnTo>
                  <a:pt x="14673" y="42366"/>
                </a:lnTo>
                <a:lnTo>
                  <a:pt x="14673" y="42369"/>
                </a:lnTo>
                <a:lnTo>
                  <a:pt x="14673" y="42370"/>
                </a:lnTo>
                <a:lnTo>
                  <a:pt x="14673" y="42371"/>
                </a:lnTo>
                <a:lnTo>
                  <a:pt x="14675" y="42376"/>
                </a:lnTo>
                <a:lnTo>
                  <a:pt x="14676" y="42382"/>
                </a:lnTo>
                <a:lnTo>
                  <a:pt x="14677" y="42384"/>
                </a:lnTo>
                <a:lnTo>
                  <a:pt x="14679" y="42386"/>
                </a:lnTo>
                <a:lnTo>
                  <a:pt x="14688" y="42391"/>
                </a:lnTo>
                <a:lnTo>
                  <a:pt x="14689" y="42392"/>
                </a:lnTo>
                <a:lnTo>
                  <a:pt x="14696" y="42395"/>
                </a:lnTo>
                <a:lnTo>
                  <a:pt x="14700" y="42396"/>
                </a:lnTo>
                <a:lnTo>
                  <a:pt x="14701" y="42396"/>
                </a:lnTo>
                <a:lnTo>
                  <a:pt x="14705" y="42397"/>
                </a:lnTo>
                <a:lnTo>
                  <a:pt x="14717" y="42399"/>
                </a:lnTo>
                <a:lnTo>
                  <a:pt x="14719" y="42400"/>
                </a:lnTo>
                <a:lnTo>
                  <a:pt x="14721" y="42401"/>
                </a:lnTo>
                <a:lnTo>
                  <a:pt x="14729" y="42405"/>
                </a:lnTo>
                <a:lnTo>
                  <a:pt x="14731" y="42408"/>
                </a:lnTo>
                <a:lnTo>
                  <a:pt x="14733" y="42411"/>
                </a:lnTo>
                <a:lnTo>
                  <a:pt x="14739" y="42417"/>
                </a:lnTo>
                <a:lnTo>
                  <a:pt x="14743" y="42420"/>
                </a:lnTo>
                <a:lnTo>
                  <a:pt x="14746" y="42421"/>
                </a:lnTo>
                <a:lnTo>
                  <a:pt x="14751" y="42424"/>
                </a:lnTo>
                <a:lnTo>
                  <a:pt x="14758" y="42430"/>
                </a:lnTo>
                <a:lnTo>
                  <a:pt x="14758" y="42433"/>
                </a:lnTo>
                <a:lnTo>
                  <a:pt x="14758" y="42439"/>
                </a:lnTo>
                <a:lnTo>
                  <a:pt x="14758" y="42450"/>
                </a:lnTo>
                <a:lnTo>
                  <a:pt x="14756" y="42453"/>
                </a:lnTo>
                <a:lnTo>
                  <a:pt x="14753" y="42456"/>
                </a:lnTo>
                <a:lnTo>
                  <a:pt x="14748" y="42468"/>
                </a:lnTo>
                <a:lnTo>
                  <a:pt x="14747" y="42469"/>
                </a:lnTo>
                <a:lnTo>
                  <a:pt x="14745" y="42473"/>
                </a:lnTo>
                <a:lnTo>
                  <a:pt x="14742" y="42483"/>
                </a:lnTo>
                <a:lnTo>
                  <a:pt x="14740" y="42489"/>
                </a:lnTo>
                <a:lnTo>
                  <a:pt x="14739" y="42492"/>
                </a:lnTo>
                <a:lnTo>
                  <a:pt x="14730" y="42505"/>
                </a:lnTo>
                <a:lnTo>
                  <a:pt x="14728" y="42518"/>
                </a:lnTo>
                <a:lnTo>
                  <a:pt x="14728" y="42520"/>
                </a:lnTo>
                <a:lnTo>
                  <a:pt x="14728" y="42522"/>
                </a:lnTo>
                <a:lnTo>
                  <a:pt x="14726" y="42531"/>
                </a:lnTo>
                <a:lnTo>
                  <a:pt x="14725" y="42533"/>
                </a:lnTo>
                <a:lnTo>
                  <a:pt x="14723" y="42536"/>
                </a:lnTo>
                <a:lnTo>
                  <a:pt x="14715" y="42555"/>
                </a:lnTo>
                <a:lnTo>
                  <a:pt x="14714" y="42559"/>
                </a:lnTo>
                <a:lnTo>
                  <a:pt x="14711" y="42564"/>
                </a:lnTo>
                <a:lnTo>
                  <a:pt x="14702" y="42567"/>
                </a:lnTo>
                <a:lnTo>
                  <a:pt x="14698" y="42569"/>
                </a:lnTo>
                <a:lnTo>
                  <a:pt x="14694" y="42569"/>
                </a:lnTo>
                <a:lnTo>
                  <a:pt x="14694" y="42569"/>
                </a:lnTo>
                <a:lnTo>
                  <a:pt x="14681" y="42567"/>
                </a:lnTo>
                <a:lnTo>
                  <a:pt x="14666" y="42570"/>
                </a:lnTo>
                <a:lnTo>
                  <a:pt x="14666" y="42570"/>
                </a:lnTo>
                <a:lnTo>
                  <a:pt x="14666" y="42570"/>
                </a:lnTo>
                <a:lnTo>
                  <a:pt x="14663" y="42570"/>
                </a:lnTo>
                <a:lnTo>
                  <a:pt x="14661" y="42571"/>
                </a:lnTo>
                <a:lnTo>
                  <a:pt x="14657" y="42571"/>
                </a:lnTo>
                <a:lnTo>
                  <a:pt x="14645" y="42572"/>
                </a:lnTo>
                <a:lnTo>
                  <a:pt x="14641" y="42573"/>
                </a:lnTo>
                <a:lnTo>
                  <a:pt x="14633" y="42575"/>
                </a:lnTo>
                <a:lnTo>
                  <a:pt x="14627" y="42578"/>
                </a:lnTo>
                <a:lnTo>
                  <a:pt x="14624" y="42581"/>
                </a:lnTo>
                <a:lnTo>
                  <a:pt x="14623" y="42583"/>
                </a:lnTo>
                <a:lnTo>
                  <a:pt x="14623" y="42585"/>
                </a:lnTo>
                <a:lnTo>
                  <a:pt x="14622" y="42587"/>
                </a:lnTo>
                <a:lnTo>
                  <a:pt x="14621" y="42588"/>
                </a:lnTo>
                <a:lnTo>
                  <a:pt x="14621" y="42589"/>
                </a:lnTo>
                <a:lnTo>
                  <a:pt x="14619" y="42592"/>
                </a:lnTo>
                <a:lnTo>
                  <a:pt x="14618" y="42601"/>
                </a:lnTo>
                <a:lnTo>
                  <a:pt x="14618" y="42606"/>
                </a:lnTo>
                <a:lnTo>
                  <a:pt x="14618" y="42608"/>
                </a:lnTo>
                <a:lnTo>
                  <a:pt x="14618" y="42615"/>
                </a:lnTo>
                <a:lnTo>
                  <a:pt x="14618" y="42622"/>
                </a:lnTo>
                <a:lnTo>
                  <a:pt x="14618" y="42625"/>
                </a:lnTo>
                <a:lnTo>
                  <a:pt x="14619" y="42628"/>
                </a:lnTo>
                <a:lnTo>
                  <a:pt x="14621" y="42636"/>
                </a:lnTo>
                <a:lnTo>
                  <a:pt x="14623" y="42639"/>
                </a:lnTo>
                <a:lnTo>
                  <a:pt x="14624" y="42642"/>
                </a:lnTo>
                <a:lnTo>
                  <a:pt x="14628" y="42644"/>
                </a:lnTo>
                <a:lnTo>
                  <a:pt x="14631" y="42646"/>
                </a:lnTo>
                <a:lnTo>
                  <a:pt x="14634" y="42647"/>
                </a:lnTo>
                <a:lnTo>
                  <a:pt x="14648" y="42658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5" y="42678"/>
                </a:lnTo>
                <a:lnTo>
                  <a:pt x="14657" y="42697"/>
                </a:lnTo>
                <a:lnTo>
                  <a:pt x="14654" y="42718"/>
                </a:lnTo>
                <a:lnTo>
                  <a:pt x="14653" y="42722"/>
                </a:lnTo>
                <a:lnTo>
                  <a:pt x="14649" y="42737"/>
                </a:lnTo>
                <a:lnTo>
                  <a:pt x="14649" y="42742"/>
                </a:lnTo>
                <a:lnTo>
                  <a:pt x="14649" y="42744"/>
                </a:lnTo>
                <a:lnTo>
                  <a:pt x="14649" y="42750"/>
                </a:lnTo>
                <a:lnTo>
                  <a:pt x="14651" y="42757"/>
                </a:lnTo>
                <a:lnTo>
                  <a:pt x="14652" y="42758"/>
                </a:lnTo>
                <a:lnTo>
                  <a:pt x="14653" y="42764"/>
                </a:lnTo>
                <a:lnTo>
                  <a:pt x="14653" y="42770"/>
                </a:lnTo>
                <a:lnTo>
                  <a:pt x="14653" y="42772"/>
                </a:lnTo>
                <a:lnTo>
                  <a:pt x="14653" y="42778"/>
                </a:lnTo>
                <a:lnTo>
                  <a:pt x="14652" y="42787"/>
                </a:lnTo>
                <a:lnTo>
                  <a:pt x="14650" y="42791"/>
                </a:lnTo>
                <a:lnTo>
                  <a:pt x="14648" y="42794"/>
                </a:lnTo>
                <a:lnTo>
                  <a:pt x="14647" y="42795"/>
                </a:lnTo>
                <a:lnTo>
                  <a:pt x="14644" y="42802"/>
                </a:lnTo>
                <a:lnTo>
                  <a:pt x="14642" y="42805"/>
                </a:lnTo>
                <a:lnTo>
                  <a:pt x="14640" y="42808"/>
                </a:lnTo>
                <a:lnTo>
                  <a:pt x="14629" y="42817"/>
                </a:lnTo>
                <a:lnTo>
                  <a:pt x="14628" y="42817"/>
                </a:lnTo>
                <a:lnTo>
                  <a:pt x="14625" y="42818"/>
                </a:lnTo>
                <a:lnTo>
                  <a:pt x="14602" y="42821"/>
                </a:lnTo>
                <a:lnTo>
                  <a:pt x="14583" y="42819"/>
                </a:lnTo>
                <a:lnTo>
                  <a:pt x="14579" y="42819"/>
                </a:lnTo>
                <a:lnTo>
                  <a:pt x="14571" y="42815"/>
                </a:lnTo>
                <a:lnTo>
                  <a:pt x="14570" y="42815"/>
                </a:lnTo>
                <a:lnTo>
                  <a:pt x="14568" y="42814"/>
                </a:lnTo>
                <a:lnTo>
                  <a:pt x="14554" y="42811"/>
                </a:lnTo>
                <a:lnTo>
                  <a:pt x="14551" y="42811"/>
                </a:lnTo>
                <a:lnTo>
                  <a:pt x="14538" y="42811"/>
                </a:lnTo>
                <a:lnTo>
                  <a:pt x="14527" y="42818"/>
                </a:lnTo>
                <a:lnTo>
                  <a:pt x="14509" y="42827"/>
                </a:lnTo>
                <a:lnTo>
                  <a:pt x="14503" y="42828"/>
                </a:lnTo>
                <a:lnTo>
                  <a:pt x="14491" y="42827"/>
                </a:lnTo>
                <a:lnTo>
                  <a:pt x="14490" y="42827"/>
                </a:lnTo>
                <a:lnTo>
                  <a:pt x="14484" y="42825"/>
                </a:lnTo>
                <a:lnTo>
                  <a:pt x="14479" y="42823"/>
                </a:lnTo>
                <a:lnTo>
                  <a:pt x="14477" y="42822"/>
                </a:lnTo>
                <a:lnTo>
                  <a:pt x="14469" y="42816"/>
                </a:lnTo>
                <a:lnTo>
                  <a:pt x="14467" y="42814"/>
                </a:lnTo>
                <a:lnTo>
                  <a:pt x="14449" y="42807"/>
                </a:lnTo>
                <a:lnTo>
                  <a:pt x="14432" y="42798"/>
                </a:lnTo>
                <a:lnTo>
                  <a:pt x="14430" y="42796"/>
                </a:lnTo>
                <a:lnTo>
                  <a:pt x="14424" y="42786"/>
                </a:lnTo>
                <a:lnTo>
                  <a:pt x="14420" y="42778"/>
                </a:lnTo>
                <a:lnTo>
                  <a:pt x="14418" y="42774"/>
                </a:lnTo>
                <a:lnTo>
                  <a:pt x="14417" y="42770"/>
                </a:lnTo>
                <a:lnTo>
                  <a:pt x="14417" y="42760"/>
                </a:lnTo>
                <a:lnTo>
                  <a:pt x="14417" y="42759"/>
                </a:lnTo>
                <a:lnTo>
                  <a:pt x="14418" y="42740"/>
                </a:lnTo>
                <a:lnTo>
                  <a:pt x="14420" y="42737"/>
                </a:lnTo>
                <a:lnTo>
                  <a:pt x="14421" y="42726"/>
                </a:lnTo>
                <a:lnTo>
                  <a:pt x="14420" y="42721"/>
                </a:lnTo>
                <a:lnTo>
                  <a:pt x="14414" y="42703"/>
                </a:lnTo>
                <a:lnTo>
                  <a:pt x="14394" y="42686"/>
                </a:lnTo>
                <a:lnTo>
                  <a:pt x="14391" y="42684"/>
                </a:lnTo>
                <a:lnTo>
                  <a:pt x="14387" y="42680"/>
                </a:lnTo>
                <a:lnTo>
                  <a:pt x="14382" y="42679"/>
                </a:lnTo>
                <a:lnTo>
                  <a:pt x="14372" y="42679"/>
                </a:lnTo>
                <a:lnTo>
                  <a:pt x="14357" y="42682"/>
                </a:lnTo>
                <a:lnTo>
                  <a:pt x="14354" y="42685"/>
                </a:lnTo>
                <a:lnTo>
                  <a:pt x="14354" y="42685"/>
                </a:lnTo>
                <a:lnTo>
                  <a:pt x="14352" y="42686"/>
                </a:lnTo>
                <a:lnTo>
                  <a:pt x="14351" y="42687"/>
                </a:lnTo>
                <a:lnTo>
                  <a:pt x="14345" y="42687"/>
                </a:lnTo>
                <a:lnTo>
                  <a:pt x="14341" y="42688"/>
                </a:lnTo>
                <a:lnTo>
                  <a:pt x="14341" y="42688"/>
                </a:lnTo>
                <a:lnTo>
                  <a:pt x="14337" y="42689"/>
                </a:lnTo>
                <a:lnTo>
                  <a:pt x="14329" y="42694"/>
                </a:lnTo>
                <a:lnTo>
                  <a:pt x="14327" y="42697"/>
                </a:lnTo>
                <a:lnTo>
                  <a:pt x="14324" y="42700"/>
                </a:lnTo>
                <a:lnTo>
                  <a:pt x="14324" y="42701"/>
                </a:lnTo>
                <a:lnTo>
                  <a:pt x="14324" y="42701"/>
                </a:lnTo>
                <a:lnTo>
                  <a:pt x="14318" y="42706"/>
                </a:lnTo>
                <a:lnTo>
                  <a:pt x="14312" y="42709"/>
                </a:lnTo>
                <a:lnTo>
                  <a:pt x="14310" y="42709"/>
                </a:lnTo>
                <a:lnTo>
                  <a:pt x="14289" y="42708"/>
                </a:lnTo>
                <a:lnTo>
                  <a:pt x="14273" y="42699"/>
                </a:lnTo>
                <a:lnTo>
                  <a:pt x="14271" y="42698"/>
                </a:lnTo>
                <a:lnTo>
                  <a:pt x="14259" y="42694"/>
                </a:lnTo>
                <a:lnTo>
                  <a:pt x="14255" y="42693"/>
                </a:lnTo>
                <a:lnTo>
                  <a:pt x="14245" y="42693"/>
                </a:lnTo>
                <a:lnTo>
                  <a:pt x="14240" y="42693"/>
                </a:lnTo>
                <a:lnTo>
                  <a:pt x="14233" y="42692"/>
                </a:lnTo>
                <a:lnTo>
                  <a:pt x="14227" y="42692"/>
                </a:lnTo>
                <a:lnTo>
                  <a:pt x="14219" y="42689"/>
                </a:lnTo>
                <a:lnTo>
                  <a:pt x="14201" y="42682"/>
                </a:lnTo>
                <a:lnTo>
                  <a:pt x="14198" y="42680"/>
                </a:lnTo>
                <a:lnTo>
                  <a:pt x="14195" y="42679"/>
                </a:lnTo>
                <a:lnTo>
                  <a:pt x="14191" y="42676"/>
                </a:lnTo>
                <a:lnTo>
                  <a:pt x="14189" y="42675"/>
                </a:lnTo>
                <a:lnTo>
                  <a:pt x="14186" y="42673"/>
                </a:lnTo>
                <a:lnTo>
                  <a:pt x="14171" y="42668"/>
                </a:lnTo>
                <a:lnTo>
                  <a:pt x="14166" y="42667"/>
                </a:lnTo>
                <a:lnTo>
                  <a:pt x="14165" y="42667"/>
                </a:lnTo>
                <a:lnTo>
                  <a:pt x="14164" y="42666"/>
                </a:lnTo>
                <a:lnTo>
                  <a:pt x="14152" y="42663"/>
                </a:lnTo>
                <a:lnTo>
                  <a:pt x="14152" y="42663"/>
                </a:lnTo>
                <a:lnTo>
                  <a:pt x="14149" y="42662"/>
                </a:lnTo>
                <a:lnTo>
                  <a:pt x="14142" y="42661"/>
                </a:lnTo>
                <a:lnTo>
                  <a:pt x="14136" y="42661"/>
                </a:lnTo>
                <a:lnTo>
                  <a:pt x="14135" y="42661"/>
                </a:lnTo>
                <a:lnTo>
                  <a:pt x="14128" y="42662"/>
                </a:lnTo>
                <a:lnTo>
                  <a:pt x="14116" y="42665"/>
                </a:lnTo>
                <a:lnTo>
                  <a:pt x="14090" y="42673"/>
                </a:lnTo>
                <a:lnTo>
                  <a:pt x="14087" y="42674"/>
                </a:lnTo>
                <a:lnTo>
                  <a:pt x="14076" y="42677"/>
                </a:lnTo>
                <a:lnTo>
                  <a:pt x="14071" y="42679"/>
                </a:lnTo>
                <a:lnTo>
                  <a:pt x="14063" y="42679"/>
                </a:lnTo>
                <a:lnTo>
                  <a:pt x="14051" y="42679"/>
                </a:lnTo>
                <a:lnTo>
                  <a:pt x="14049" y="42679"/>
                </a:lnTo>
                <a:lnTo>
                  <a:pt x="14044" y="42681"/>
                </a:lnTo>
                <a:lnTo>
                  <a:pt x="14032" y="42685"/>
                </a:lnTo>
                <a:lnTo>
                  <a:pt x="14029" y="42689"/>
                </a:lnTo>
                <a:lnTo>
                  <a:pt x="14022" y="42708"/>
                </a:lnTo>
                <a:lnTo>
                  <a:pt x="14022" y="42711"/>
                </a:lnTo>
                <a:lnTo>
                  <a:pt x="14019" y="42725"/>
                </a:lnTo>
                <a:lnTo>
                  <a:pt x="14019" y="42744"/>
                </a:lnTo>
                <a:lnTo>
                  <a:pt x="14019" y="42747"/>
                </a:lnTo>
                <a:lnTo>
                  <a:pt x="14019" y="42760"/>
                </a:lnTo>
                <a:lnTo>
                  <a:pt x="14019" y="42763"/>
                </a:lnTo>
                <a:lnTo>
                  <a:pt x="14019" y="42763"/>
                </a:lnTo>
                <a:lnTo>
                  <a:pt x="14019" y="42766"/>
                </a:lnTo>
                <a:lnTo>
                  <a:pt x="14016" y="42782"/>
                </a:lnTo>
                <a:lnTo>
                  <a:pt x="14015" y="42784"/>
                </a:lnTo>
                <a:lnTo>
                  <a:pt x="14005" y="42800"/>
                </a:lnTo>
                <a:lnTo>
                  <a:pt x="13999" y="42815"/>
                </a:lnTo>
                <a:lnTo>
                  <a:pt x="13998" y="42817"/>
                </a:lnTo>
                <a:lnTo>
                  <a:pt x="13996" y="42822"/>
                </a:lnTo>
                <a:lnTo>
                  <a:pt x="13985" y="42830"/>
                </a:lnTo>
                <a:lnTo>
                  <a:pt x="13981" y="42832"/>
                </a:lnTo>
                <a:lnTo>
                  <a:pt x="13980" y="42832"/>
                </a:lnTo>
                <a:lnTo>
                  <a:pt x="13977" y="42834"/>
                </a:lnTo>
                <a:lnTo>
                  <a:pt x="13976" y="42835"/>
                </a:lnTo>
                <a:lnTo>
                  <a:pt x="13971" y="42836"/>
                </a:lnTo>
                <a:lnTo>
                  <a:pt x="13969" y="42837"/>
                </a:lnTo>
                <a:lnTo>
                  <a:pt x="13965" y="42839"/>
                </a:lnTo>
                <a:lnTo>
                  <a:pt x="13963" y="42841"/>
                </a:lnTo>
                <a:lnTo>
                  <a:pt x="13961" y="42848"/>
                </a:lnTo>
                <a:lnTo>
                  <a:pt x="13960" y="42854"/>
                </a:lnTo>
                <a:lnTo>
                  <a:pt x="13959" y="42855"/>
                </a:lnTo>
                <a:lnTo>
                  <a:pt x="13959" y="42860"/>
                </a:lnTo>
                <a:lnTo>
                  <a:pt x="13955" y="42866"/>
                </a:lnTo>
                <a:lnTo>
                  <a:pt x="13954" y="42870"/>
                </a:lnTo>
                <a:lnTo>
                  <a:pt x="13954" y="42871"/>
                </a:lnTo>
                <a:lnTo>
                  <a:pt x="13953" y="42874"/>
                </a:lnTo>
                <a:lnTo>
                  <a:pt x="13951" y="42879"/>
                </a:lnTo>
                <a:lnTo>
                  <a:pt x="13950" y="42883"/>
                </a:lnTo>
                <a:lnTo>
                  <a:pt x="13948" y="42886"/>
                </a:lnTo>
                <a:lnTo>
                  <a:pt x="13948" y="42896"/>
                </a:lnTo>
                <a:lnTo>
                  <a:pt x="13947" y="42899"/>
                </a:lnTo>
                <a:lnTo>
                  <a:pt x="13947" y="42918"/>
                </a:lnTo>
                <a:lnTo>
                  <a:pt x="13949" y="42934"/>
                </a:lnTo>
                <a:lnTo>
                  <a:pt x="13949" y="42935"/>
                </a:lnTo>
                <a:lnTo>
                  <a:pt x="13952" y="42940"/>
                </a:lnTo>
                <a:lnTo>
                  <a:pt x="13954" y="42944"/>
                </a:lnTo>
                <a:lnTo>
                  <a:pt x="13954" y="42950"/>
                </a:lnTo>
                <a:lnTo>
                  <a:pt x="13952" y="42957"/>
                </a:lnTo>
                <a:lnTo>
                  <a:pt x="13948" y="42963"/>
                </a:lnTo>
                <a:lnTo>
                  <a:pt x="13940" y="42969"/>
                </a:lnTo>
                <a:lnTo>
                  <a:pt x="13934" y="42974"/>
                </a:lnTo>
                <a:lnTo>
                  <a:pt x="13925" y="42977"/>
                </a:lnTo>
                <a:lnTo>
                  <a:pt x="13923" y="42977"/>
                </a:lnTo>
                <a:lnTo>
                  <a:pt x="13922" y="42978"/>
                </a:lnTo>
                <a:lnTo>
                  <a:pt x="13912" y="42977"/>
                </a:lnTo>
                <a:lnTo>
                  <a:pt x="13908" y="42976"/>
                </a:lnTo>
                <a:lnTo>
                  <a:pt x="13904" y="42973"/>
                </a:lnTo>
                <a:lnTo>
                  <a:pt x="13901" y="42967"/>
                </a:lnTo>
                <a:lnTo>
                  <a:pt x="13899" y="42957"/>
                </a:lnTo>
                <a:lnTo>
                  <a:pt x="13899" y="42951"/>
                </a:lnTo>
                <a:lnTo>
                  <a:pt x="13899" y="42949"/>
                </a:lnTo>
                <a:lnTo>
                  <a:pt x="13899" y="42949"/>
                </a:lnTo>
                <a:lnTo>
                  <a:pt x="13898" y="42931"/>
                </a:lnTo>
                <a:lnTo>
                  <a:pt x="13898" y="42927"/>
                </a:lnTo>
                <a:lnTo>
                  <a:pt x="13894" y="42923"/>
                </a:lnTo>
                <a:lnTo>
                  <a:pt x="13893" y="42917"/>
                </a:lnTo>
                <a:lnTo>
                  <a:pt x="13896" y="42914"/>
                </a:lnTo>
                <a:lnTo>
                  <a:pt x="13899" y="42910"/>
                </a:lnTo>
                <a:lnTo>
                  <a:pt x="13906" y="42898"/>
                </a:lnTo>
                <a:lnTo>
                  <a:pt x="13903" y="42879"/>
                </a:lnTo>
                <a:lnTo>
                  <a:pt x="13901" y="42874"/>
                </a:lnTo>
                <a:lnTo>
                  <a:pt x="13880" y="42854"/>
                </a:lnTo>
                <a:lnTo>
                  <a:pt x="13876" y="42852"/>
                </a:lnTo>
                <a:lnTo>
                  <a:pt x="13873" y="42850"/>
                </a:lnTo>
                <a:lnTo>
                  <a:pt x="13870" y="42846"/>
                </a:lnTo>
                <a:lnTo>
                  <a:pt x="13865" y="42842"/>
                </a:lnTo>
                <a:lnTo>
                  <a:pt x="13865" y="42839"/>
                </a:lnTo>
                <a:lnTo>
                  <a:pt x="13865" y="42835"/>
                </a:lnTo>
                <a:lnTo>
                  <a:pt x="13865" y="42833"/>
                </a:lnTo>
                <a:lnTo>
                  <a:pt x="13864" y="42826"/>
                </a:lnTo>
                <a:lnTo>
                  <a:pt x="13862" y="42820"/>
                </a:lnTo>
                <a:lnTo>
                  <a:pt x="13858" y="42817"/>
                </a:lnTo>
                <a:lnTo>
                  <a:pt x="13858" y="42817"/>
                </a:lnTo>
                <a:lnTo>
                  <a:pt x="13857" y="42815"/>
                </a:lnTo>
                <a:lnTo>
                  <a:pt x="13856" y="42814"/>
                </a:lnTo>
                <a:lnTo>
                  <a:pt x="13854" y="42812"/>
                </a:lnTo>
                <a:lnTo>
                  <a:pt x="13850" y="42807"/>
                </a:lnTo>
                <a:lnTo>
                  <a:pt x="13844" y="42803"/>
                </a:lnTo>
                <a:lnTo>
                  <a:pt x="13841" y="42803"/>
                </a:lnTo>
                <a:lnTo>
                  <a:pt x="13835" y="42803"/>
                </a:lnTo>
                <a:lnTo>
                  <a:pt x="13834" y="42803"/>
                </a:lnTo>
                <a:lnTo>
                  <a:pt x="13830" y="42804"/>
                </a:lnTo>
                <a:lnTo>
                  <a:pt x="13829" y="42805"/>
                </a:lnTo>
                <a:lnTo>
                  <a:pt x="13828" y="42806"/>
                </a:lnTo>
                <a:lnTo>
                  <a:pt x="13824" y="42806"/>
                </a:lnTo>
                <a:lnTo>
                  <a:pt x="13824" y="42806"/>
                </a:lnTo>
                <a:lnTo>
                  <a:pt x="13817" y="42806"/>
                </a:lnTo>
                <a:lnTo>
                  <a:pt x="13815" y="42807"/>
                </a:lnTo>
                <a:lnTo>
                  <a:pt x="13809" y="42808"/>
                </a:lnTo>
                <a:lnTo>
                  <a:pt x="13809" y="42809"/>
                </a:lnTo>
                <a:lnTo>
                  <a:pt x="13806" y="42813"/>
                </a:lnTo>
                <a:lnTo>
                  <a:pt x="13805" y="42816"/>
                </a:lnTo>
                <a:lnTo>
                  <a:pt x="13804" y="42818"/>
                </a:lnTo>
                <a:lnTo>
                  <a:pt x="13804" y="42827"/>
                </a:lnTo>
                <a:lnTo>
                  <a:pt x="13797" y="42837"/>
                </a:lnTo>
                <a:lnTo>
                  <a:pt x="13797" y="42838"/>
                </a:lnTo>
                <a:lnTo>
                  <a:pt x="13794" y="42839"/>
                </a:lnTo>
                <a:lnTo>
                  <a:pt x="13792" y="42841"/>
                </a:lnTo>
                <a:lnTo>
                  <a:pt x="13787" y="42846"/>
                </a:lnTo>
                <a:lnTo>
                  <a:pt x="13786" y="42848"/>
                </a:lnTo>
                <a:lnTo>
                  <a:pt x="13785" y="42849"/>
                </a:lnTo>
                <a:lnTo>
                  <a:pt x="13778" y="42858"/>
                </a:lnTo>
                <a:lnTo>
                  <a:pt x="13774" y="42860"/>
                </a:lnTo>
                <a:lnTo>
                  <a:pt x="13757" y="42871"/>
                </a:lnTo>
                <a:lnTo>
                  <a:pt x="13753" y="42875"/>
                </a:lnTo>
                <a:lnTo>
                  <a:pt x="13749" y="42883"/>
                </a:lnTo>
                <a:lnTo>
                  <a:pt x="13749" y="42895"/>
                </a:lnTo>
                <a:lnTo>
                  <a:pt x="13749" y="42899"/>
                </a:lnTo>
                <a:lnTo>
                  <a:pt x="13749" y="42903"/>
                </a:lnTo>
                <a:lnTo>
                  <a:pt x="13735" y="42927"/>
                </a:lnTo>
                <a:lnTo>
                  <a:pt x="13731" y="42934"/>
                </a:lnTo>
                <a:lnTo>
                  <a:pt x="13729" y="42937"/>
                </a:lnTo>
                <a:lnTo>
                  <a:pt x="13727" y="42940"/>
                </a:lnTo>
                <a:lnTo>
                  <a:pt x="13725" y="42946"/>
                </a:lnTo>
                <a:lnTo>
                  <a:pt x="13725" y="42948"/>
                </a:lnTo>
                <a:lnTo>
                  <a:pt x="13724" y="42953"/>
                </a:lnTo>
                <a:lnTo>
                  <a:pt x="13719" y="42956"/>
                </a:lnTo>
                <a:lnTo>
                  <a:pt x="13705" y="42965"/>
                </a:lnTo>
                <a:lnTo>
                  <a:pt x="13704" y="42966"/>
                </a:lnTo>
                <a:lnTo>
                  <a:pt x="13702" y="42967"/>
                </a:lnTo>
                <a:lnTo>
                  <a:pt x="13691" y="42978"/>
                </a:lnTo>
                <a:lnTo>
                  <a:pt x="13690" y="42979"/>
                </a:lnTo>
                <a:lnTo>
                  <a:pt x="13681" y="42997"/>
                </a:lnTo>
                <a:lnTo>
                  <a:pt x="13681" y="43013"/>
                </a:lnTo>
                <a:lnTo>
                  <a:pt x="13688" y="43027"/>
                </a:lnTo>
                <a:lnTo>
                  <a:pt x="13688" y="43028"/>
                </a:lnTo>
                <a:lnTo>
                  <a:pt x="13691" y="43034"/>
                </a:lnTo>
                <a:lnTo>
                  <a:pt x="13690" y="43044"/>
                </a:lnTo>
                <a:lnTo>
                  <a:pt x="13688" y="43048"/>
                </a:lnTo>
                <a:lnTo>
                  <a:pt x="13688" y="43048"/>
                </a:lnTo>
                <a:lnTo>
                  <a:pt x="13687" y="43049"/>
                </a:lnTo>
                <a:lnTo>
                  <a:pt x="13687" y="43049"/>
                </a:lnTo>
                <a:lnTo>
                  <a:pt x="13685" y="43051"/>
                </a:lnTo>
                <a:lnTo>
                  <a:pt x="13685" y="43054"/>
                </a:lnTo>
                <a:lnTo>
                  <a:pt x="13677" y="43061"/>
                </a:lnTo>
                <a:lnTo>
                  <a:pt x="13676" y="43061"/>
                </a:lnTo>
                <a:lnTo>
                  <a:pt x="13663" y="43063"/>
                </a:lnTo>
                <a:lnTo>
                  <a:pt x="13661" y="43065"/>
                </a:lnTo>
                <a:lnTo>
                  <a:pt x="13655" y="43073"/>
                </a:lnTo>
                <a:lnTo>
                  <a:pt x="13652" y="43074"/>
                </a:lnTo>
                <a:lnTo>
                  <a:pt x="13649" y="43075"/>
                </a:lnTo>
                <a:lnTo>
                  <a:pt x="13649" y="43075"/>
                </a:lnTo>
                <a:lnTo>
                  <a:pt x="13636" y="43078"/>
                </a:lnTo>
                <a:lnTo>
                  <a:pt x="13633" y="43079"/>
                </a:lnTo>
                <a:lnTo>
                  <a:pt x="13630" y="43079"/>
                </a:lnTo>
                <a:lnTo>
                  <a:pt x="13618" y="43080"/>
                </a:lnTo>
                <a:lnTo>
                  <a:pt x="13618" y="43080"/>
                </a:lnTo>
                <a:lnTo>
                  <a:pt x="13615" y="43081"/>
                </a:lnTo>
                <a:lnTo>
                  <a:pt x="13607" y="43081"/>
                </a:lnTo>
                <a:lnTo>
                  <a:pt x="13602" y="43081"/>
                </a:lnTo>
                <a:lnTo>
                  <a:pt x="13586" y="43082"/>
                </a:lnTo>
                <a:lnTo>
                  <a:pt x="13582" y="43084"/>
                </a:lnTo>
                <a:lnTo>
                  <a:pt x="13570" y="43084"/>
                </a:lnTo>
                <a:lnTo>
                  <a:pt x="13569" y="43084"/>
                </a:lnTo>
                <a:lnTo>
                  <a:pt x="13567" y="43084"/>
                </a:lnTo>
                <a:lnTo>
                  <a:pt x="13562" y="43084"/>
                </a:lnTo>
                <a:lnTo>
                  <a:pt x="13558" y="43084"/>
                </a:lnTo>
                <a:lnTo>
                  <a:pt x="13555" y="43084"/>
                </a:lnTo>
                <a:lnTo>
                  <a:pt x="13537" y="43088"/>
                </a:lnTo>
                <a:lnTo>
                  <a:pt x="13532" y="43090"/>
                </a:lnTo>
                <a:lnTo>
                  <a:pt x="13523" y="43094"/>
                </a:lnTo>
                <a:lnTo>
                  <a:pt x="13519" y="43094"/>
                </a:lnTo>
                <a:lnTo>
                  <a:pt x="13505" y="43097"/>
                </a:lnTo>
                <a:lnTo>
                  <a:pt x="13491" y="43105"/>
                </a:lnTo>
                <a:lnTo>
                  <a:pt x="13480" y="43116"/>
                </a:lnTo>
                <a:lnTo>
                  <a:pt x="13477" y="43120"/>
                </a:lnTo>
                <a:lnTo>
                  <a:pt x="13475" y="43127"/>
                </a:lnTo>
                <a:lnTo>
                  <a:pt x="13473" y="43131"/>
                </a:lnTo>
                <a:lnTo>
                  <a:pt x="13473" y="43131"/>
                </a:lnTo>
                <a:lnTo>
                  <a:pt x="13472" y="43134"/>
                </a:lnTo>
                <a:lnTo>
                  <a:pt x="13468" y="43141"/>
                </a:lnTo>
                <a:lnTo>
                  <a:pt x="13467" y="43144"/>
                </a:lnTo>
                <a:lnTo>
                  <a:pt x="13464" y="43159"/>
                </a:lnTo>
                <a:lnTo>
                  <a:pt x="13460" y="43188"/>
                </a:lnTo>
                <a:lnTo>
                  <a:pt x="13459" y="43193"/>
                </a:lnTo>
                <a:lnTo>
                  <a:pt x="13458" y="43196"/>
                </a:lnTo>
                <a:lnTo>
                  <a:pt x="13457" y="43199"/>
                </a:lnTo>
                <a:lnTo>
                  <a:pt x="13455" y="43201"/>
                </a:lnTo>
                <a:lnTo>
                  <a:pt x="13454" y="43203"/>
                </a:lnTo>
                <a:lnTo>
                  <a:pt x="13452" y="43225"/>
                </a:lnTo>
                <a:lnTo>
                  <a:pt x="13453" y="43230"/>
                </a:lnTo>
                <a:lnTo>
                  <a:pt x="13455" y="43233"/>
                </a:lnTo>
                <a:lnTo>
                  <a:pt x="13460" y="43242"/>
                </a:lnTo>
                <a:lnTo>
                  <a:pt x="13462" y="43244"/>
                </a:lnTo>
                <a:lnTo>
                  <a:pt x="13461" y="43254"/>
                </a:lnTo>
                <a:lnTo>
                  <a:pt x="13452" y="43257"/>
                </a:lnTo>
                <a:lnTo>
                  <a:pt x="13449" y="43257"/>
                </a:lnTo>
                <a:lnTo>
                  <a:pt x="13446" y="43254"/>
                </a:lnTo>
                <a:lnTo>
                  <a:pt x="13445" y="43254"/>
                </a:lnTo>
                <a:lnTo>
                  <a:pt x="13427" y="43253"/>
                </a:lnTo>
                <a:lnTo>
                  <a:pt x="13419" y="43272"/>
                </a:lnTo>
                <a:lnTo>
                  <a:pt x="13424" y="43295"/>
                </a:lnTo>
                <a:lnTo>
                  <a:pt x="13429" y="43300"/>
                </a:lnTo>
                <a:lnTo>
                  <a:pt x="13431" y="43302"/>
                </a:lnTo>
                <a:lnTo>
                  <a:pt x="13434" y="43304"/>
                </a:lnTo>
                <a:lnTo>
                  <a:pt x="13442" y="43309"/>
                </a:lnTo>
                <a:lnTo>
                  <a:pt x="13447" y="43313"/>
                </a:lnTo>
                <a:lnTo>
                  <a:pt x="13451" y="43317"/>
                </a:lnTo>
                <a:lnTo>
                  <a:pt x="13458" y="43324"/>
                </a:lnTo>
                <a:lnTo>
                  <a:pt x="13467" y="43338"/>
                </a:lnTo>
                <a:lnTo>
                  <a:pt x="13470" y="43350"/>
                </a:lnTo>
                <a:lnTo>
                  <a:pt x="13471" y="43351"/>
                </a:lnTo>
                <a:lnTo>
                  <a:pt x="13470" y="43362"/>
                </a:lnTo>
                <a:lnTo>
                  <a:pt x="13465" y="43372"/>
                </a:lnTo>
                <a:lnTo>
                  <a:pt x="13464" y="43375"/>
                </a:lnTo>
                <a:lnTo>
                  <a:pt x="13464" y="43375"/>
                </a:lnTo>
                <a:lnTo>
                  <a:pt x="13458" y="43388"/>
                </a:lnTo>
                <a:lnTo>
                  <a:pt x="13457" y="43390"/>
                </a:lnTo>
                <a:lnTo>
                  <a:pt x="13452" y="43404"/>
                </a:lnTo>
                <a:lnTo>
                  <a:pt x="13449" y="43409"/>
                </a:lnTo>
                <a:lnTo>
                  <a:pt x="13443" y="43420"/>
                </a:lnTo>
                <a:lnTo>
                  <a:pt x="13442" y="43424"/>
                </a:lnTo>
                <a:lnTo>
                  <a:pt x="13442" y="43442"/>
                </a:lnTo>
                <a:lnTo>
                  <a:pt x="13451" y="43457"/>
                </a:lnTo>
                <a:lnTo>
                  <a:pt x="13464" y="43469"/>
                </a:lnTo>
                <a:lnTo>
                  <a:pt x="13466" y="43488"/>
                </a:lnTo>
                <a:lnTo>
                  <a:pt x="13464" y="43492"/>
                </a:lnTo>
                <a:lnTo>
                  <a:pt x="13457" y="43496"/>
                </a:lnTo>
                <a:lnTo>
                  <a:pt x="13454" y="43498"/>
                </a:lnTo>
                <a:lnTo>
                  <a:pt x="13447" y="43511"/>
                </a:lnTo>
                <a:lnTo>
                  <a:pt x="13447" y="43514"/>
                </a:lnTo>
                <a:lnTo>
                  <a:pt x="13448" y="43524"/>
                </a:lnTo>
                <a:lnTo>
                  <a:pt x="13440" y="43535"/>
                </a:lnTo>
                <a:lnTo>
                  <a:pt x="13437" y="43537"/>
                </a:lnTo>
                <a:lnTo>
                  <a:pt x="13434" y="43540"/>
                </a:lnTo>
                <a:lnTo>
                  <a:pt x="13419" y="43544"/>
                </a:lnTo>
                <a:lnTo>
                  <a:pt x="13405" y="43546"/>
                </a:lnTo>
                <a:lnTo>
                  <a:pt x="13399" y="43548"/>
                </a:lnTo>
                <a:lnTo>
                  <a:pt x="13384" y="43543"/>
                </a:lnTo>
                <a:lnTo>
                  <a:pt x="13368" y="43545"/>
                </a:lnTo>
                <a:lnTo>
                  <a:pt x="13349" y="43546"/>
                </a:lnTo>
                <a:lnTo>
                  <a:pt x="13349" y="43546"/>
                </a:lnTo>
                <a:lnTo>
                  <a:pt x="13332" y="43550"/>
                </a:lnTo>
                <a:lnTo>
                  <a:pt x="13318" y="43563"/>
                </a:lnTo>
                <a:lnTo>
                  <a:pt x="13317" y="43564"/>
                </a:lnTo>
                <a:lnTo>
                  <a:pt x="13316" y="43566"/>
                </a:lnTo>
                <a:lnTo>
                  <a:pt x="13313" y="43569"/>
                </a:lnTo>
                <a:lnTo>
                  <a:pt x="13309" y="43573"/>
                </a:lnTo>
                <a:lnTo>
                  <a:pt x="13303" y="43577"/>
                </a:lnTo>
                <a:lnTo>
                  <a:pt x="13299" y="43579"/>
                </a:lnTo>
                <a:lnTo>
                  <a:pt x="13296" y="43584"/>
                </a:lnTo>
                <a:lnTo>
                  <a:pt x="13294" y="43587"/>
                </a:lnTo>
                <a:lnTo>
                  <a:pt x="13292" y="43597"/>
                </a:lnTo>
                <a:lnTo>
                  <a:pt x="13290" y="43603"/>
                </a:lnTo>
                <a:lnTo>
                  <a:pt x="13282" y="43620"/>
                </a:lnTo>
                <a:lnTo>
                  <a:pt x="13279" y="43623"/>
                </a:lnTo>
                <a:lnTo>
                  <a:pt x="13278" y="43625"/>
                </a:lnTo>
                <a:lnTo>
                  <a:pt x="13274" y="43632"/>
                </a:lnTo>
                <a:lnTo>
                  <a:pt x="13273" y="43635"/>
                </a:lnTo>
                <a:lnTo>
                  <a:pt x="13270" y="43635"/>
                </a:lnTo>
                <a:lnTo>
                  <a:pt x="13263" y="43641"/>
                </a:lnTo>
                <a:lnTo>
                  <a:pt x="13263" y="43641"/>
                </a:lnTo>
                <a:lnTo>
                  <a:pt x="13261" y="43643"/>
                </a:lnTo>
                <a:lnTo>
                  <a:pt x="13259" y="43644"/>
                </a:lnTo>
                <a:lnTo>
                  <a:pt x="13255" y="43647"/>
                </a:lnTo>
                <a:lnTo>
                  <a:pt x="13248" y="43651"/>
                </a:lnTo>
                <a:lnTo>
                  <a:pt x="13238" y="43659"/>
                </a:lnTo>
                <a:lnTo>
                  <a:pt x="13236" y="43662"/>
                </a:lnTo>
                <a:lnTo>
                  <a:pt x="13225" y="43668"/>
                </a:lnTo>
                <a:lnTo>
                  <a:pt x="13218" y="43668"/>
                </a:lnTo>
                <a:lnTo>
                  <a:pt x="13217" y="43667"/>
                </a:lnTo>
                <a:lnTo>
                  <a:pt x="13202" y="43666"/>
                </a:lnTo>
                <a:lnTo>
                  <a:pt x="13186" y="43673"/>
                </a:lnTo>
                <a:lnTo>
                  <a:pt x="13184" y="43674"/>
                </a:lnTo>
                <a:lnTo>
                  <a:pt x="13181" y="43675"/>
                </a:lnTo>
                <a:lnTo>
                  <a:pt x="13168" y="43676"/>
                </a:lnTo>
                <a:lnTo>
                  <a:pt x="13164" y="43676"/>
                </a:lnTo>
                <a:lnTo>
                  <a:pt x="13164" y="43676"/>
                </a:lnTo>
                <a:lnTo>
                  <a:pt x="13150" y="43676"/>
                </a:lnTo>
                <a:lnTo>
                  <a:pt x="13145" y="43674"/>
                </a:lnTo>
                <a:lnTo>
                  <a:pt x="13143" y="43673"/>
                </a:lnTo>
                <a:lnTo>
                  <a:pt x="13142" y="43673"/>
                </a:lnTo>
                <a:lnTo>
                  <a:pt x="13137" y="43671"/>
                </a:lnTo>
                <a:lnTo>
                  <a:pt x="13127" y="43666"/>
                </a:lnTo>
                <a:lnTo>
                  <a:pt x="13112" y="43659"/>
                </a:lnTo>
                <a:lnTo>
                  <a:pt x="13111" y="43658"/>
                </a:lnTo>
                <a:lnTo>
                  <a:pt x="13089" y="43648"/>
                </a:lnTo>
                <a:lnTo>
                  <a:pt x="13070" y="43650"/>
                </a:lnTo>
                <a:lnTo>
                  <a:pt x="13058" y="43656"/>
                </a:lnTo>
                <a:lnTo>
                  <a:pt x="13042" y="43666"/>
                </a:lnTo>
                <a:lnTo>
                  <a:pt x="13037" y="43670"/>
                </a:lnTo>
                <a:lnTo>
                  <a:pt x="13025" y="43679"/>
                </a:lnTo>
                <a:lnTo>
                  <a:pt x="13014" y="43689"/>
                </a:lnTo>
                <a:lnTo>
                  <a:pt x="13005" y="43701"/>
                </a:lnTo>
                <a:lnTo>
                  <a:pt x="13003" y="43703"/>
                </a:lnTo>
                <a:lnTo>
                  <a:pt x="12984" y="43726"/>
                </a:lnTo>
                <a:lnTo>
                  <a:pt x="12981" y="43728"/>
                </a:lnTo>
                <a:lnTo>
                  <a:pt x="12966" y="43739"/>
                </a:lnTo>
                <a:lnTo>
                  <a:pt x="12966" y="43739"/>
                </a:lnTo>
                <a:lnTo>
                  <a:pt x="12964" y="43741"/>
                </a:lnTo>
                <a:lnTo>
                  <a:pt x="12923" y="43749"/>
                </a:lnTo>
                <a:lnTo>
                  <a:pt x="12904" y="43748"/>
                </a:lnTo>
                <a:lnTo>
                  <a:pt x="12900" y="43747"/>
                </a:lnTo>
                <a:lnTo>
                  <a:pt x="12900" y="43747"/>
                </a:lnTo>
                <a:lnTo>
                  <a:pt x="12900" y="43747"/>
                </a:lnTo>
                <a:lnTo>
                  <a:pt x="12884" y="43743"/>
                </a:lnTo>
                <a:lnTo>
                  <a:pt x="12882" y="43742"/>
                </a:lnTo>
                <a:lnTo>
                  <a:pt x="12879" y="43741"/>
                </a:lnTo>
                <a:lnTo>
                  <a:pt x="12869" y="43735"/>
                </a:lnTo>
                <a:lnTo>
                  <a:pt x="12857" y="43729"/>
                </a:lnTo>
                <a:lnTo>
                  <a:pt x="12834" y="43718"/>
                </a:lnTo>
                <a:lnTo>
                  <a:pt x="12819" y="43709"/>
                </a:lnTo>
                <a:lnTo>
                  <a:pt x="12801" y="43702"/>
                </a:lnTo>
                <a:lnTo>
                  <a:pt x="12782" y="43695"/>
                </a:lnTo>
                <a:lnTo>
                  <a:pt x="12764" y="43692"/>
                </a:lnTo>
                <a:lnTo>
                  <a:pt x="12764" y="43692"/>
                </a:lnTo>
                <a:lnTo>
                  <a:pt x="12751" y="43692"/>
                </a:lnTo>
                <a:lnTo>
                  <a:pt x="12732" y="43693"/>
                </a:lnTo>
                <a:lnTo>
                  <a:pt x="12717" y="43695"/>
                </a:lnTo>
                <a:lnTo>
                  <a:pt x="12703" y="43697"/>
                </a:lnTo>
                <a:lnTo>
                  <a:pt x="12699" y="43697"/>
                </a:lnTo>
                <a:lnTo>
                  <a:pt x="12699" y="43697"/>
                </a:lnTo>
                <a:lnTo>
                  <a:pt x="12695" y="43697"/>
                </a:lnTo>
                <a:lnTo>
                  <a:pt x="12685" y="43697"/>
                </a:lnTo>
                <a:lnTo>
                  <a:pt x="12672" y="43697"/>
                </a:lnTo>
                <a:lnTo>
                  <a:pt x="12666" y="43697"/>
                </a:lnTo>
                <a:lnTo>
                  <a:pt x="12661" y="43696"/>
                </a:lnTo>
                <a:lnTo>
                  <a:pt x="12641" y="43694"/>
                </a:lnTo>
                <a:lnTo>
                  <a:pt x="12628" y="43693"/>
                </a:lnTo>
                <a:lnTo>
                  <a:pt x="12609" y="43691"/>
                </a:lnTo>
                <a:lnTo>
                  <a:pt x="12591" y="43684"/>
                </a:lnTo>
                <a:lnTo>
                  <a:pt x="12542" y="43685"/>
                </a:lnTo>
                <a:lnTo>
                  <a:pt x="12505" y="43687"/>
                </a:lnTo>
                <a:lnTo>
                  <a:pt x="12484" y="43689"/>
                </a:lnTo>
                <a:lnTo>
                  <a:pt x="12483" y="43689"/>
                </a:lnTo>
                <a:lnTo>
                  <a:pt x="12468" y="43690"/>
                </a:lnTo>
                <a:lnTo>
                  <a:pt x="12444" y="43692"/>
                </a:lnTo>
                <a:lnTo>
                  <a:pt x="12429" y="43692"/>
                </a:lnTo>
                <a:lnTo>
                  <a:pt x="12415" y="43692"/>
                </a:lnTo>
                <a:lnTo>
                  <a:pt x="12411" y="43691"/>
                </a:lnTo>
                <a:lnTo>
                  <a:pt x="12385" y="43689"/>
                </a:lnTo>
                <a:lnTo>
                  <a:pt x="12355" y="43683"/>
                </a:lnTo>
                <a:lnTo>
                  <a:pt x="12338" y="43679"/>
                </a:lnTo>
                <a:lnTo>
                  <a:pt x="12324" y="43677"/>
                </a:lnTo>
                <a:lnTo>
                  <a:pt x="12311" y="43670"/>
                </a:lnTo>
                <a:lnTo>
                  <a:pt x="12290" y="43662"/>
                </a:lnTo>
                <a:lnTo>
                  <a:pt x="12273" y="43655"/>
                </a:lnTo>
                <a:lnTo>
                  <a:pt x="12244" y="43644"/>
                </a:lnTo>
                <a:lnTo>
                  <a:pt x="12228" y="43637"/>
                </a:lnTo>
                <a:lnTo>
                  <a:pt x="12225" y="43634"/>
                </a:lnTo>
                <a:lnTo>
                  <a:pt x="12208" y="43620"/>
                </a:lnTo>
                <a:lnTo>
                  <a:pt x="12193" y="43615"/>
                </a:lnTo>
                <a:lnTo>
                  <a:pt x="12174" y="43610"/>
                </a:lnTo>
                <a:lnTo>
                  <a:pt x="12164" y="43604"/>
                </a:lnTo>
                <a:lnTo>
                  <a:pt x="12155" y="43599"/>
                </a:lnTo>
                <a:lnTo>
                  <a:pt x="12133" y="43598"/>
                </a:lnTo>
                <a:lnTo>
                  <a:pt x="12133" y="43598"/>
                </a:lnTo>
                <a:lnTo>
                  <a:pt x="12128" y="43599"/>
                </a:lnTo>
                <a:lnTo>
                  <a:pt x="12116" y="43601"/>
                </a:lnTo>
                <a:lnTo>
                  <a:pt x="12114" y="43601"/>
                </a:lnTo>
                <a:lnTo>
                  <a:pt x="12096" y="43607"/>
                </a:lnTo>
                <a:lnTo>
                  <a:pt x="12079" y="43612"/>
                </a:lnTo>
                <a:lnTo>
                  <a:pt x="12075" y="43613"/>
                </a:lnTo>
                <a:lnTo>
                  <a:pt x="12065" y="43623"/>
                </a:lnTo>
                <a:lnTo>
                  <a:pt x="12058" y="43639"/>
                </a:lnTo>
                <a:lnTo>
                  <a:pt x="12047" y="43660"/>
                </a:lnTo>
                <a:lnTo>
                  <a:pt x="12046" y="43663"/>
                </a:lnTo>
                <a:lnTo>
                  <a:pt x="12042" y="43671"/>
                </a:lnTo>
                <a:lnTo>
                  <a:pt x="12041" y="43672"/>
                </a:lnTo>
                <a:lnTo>
                  <a:pt x="12035" y="43678"/>
                </a:lnTo>
                <a:lnTo>
                  <a:pt x="12031" y="43682"/>
                </a:lnTo>
                <a:lnTo>
                  <a:pt x="12023" y="43688"/>
                </a:lnTo>
                <a:lnTo>
                  <a:pt x="12017" y="43692"/>
                </a:lnTo>
                <a:lnTo>
                  <a:pt x="12007" y="43699"/>
                </a:lnTo>
                <a:lnTo>
                  <a:pt x="11964" y="43715"/>
                </a:lnTo>
                <a:lnTo>
                  <a:pt x="11960" y="43716"/>
                </a:lnTo>
                <a:lnTo>
                  <a:pt x="11948" y="43718"/>
                </a:lnTo>
                <a:lnTo>
                  <a:pt x="11927" y="43721"/>
                </a:lnTo>
                <a:lnTo>
                  <a:pt x="11927" y="43721"/>
                </a:lnTo>
                <a:lnTo>
                  <a:pt x="11915" y="43725"/>
                </a:lnTo>
                <a:lnTo>
                  <a:pt x="11902" y="43730"/>
                </a:lnTo>
                <a:lnTo>
                  <a:pt x="11893" y="43734"/>
                </a:lnTo>
                <a:lnTo>
                  <a:pt x="11890" y="43734"/>
                </a:lnTo>
                <a:lnTo>
                  <a:pt x="11886" y="43735"/>
                </a:lnTo>
                <a:lnTo>
                  <a:pt x="11873" y="43737"/>
                </a:lnTo>
                <a:lnTo>
                  <a:pt x="11854" y="43739"/>
                </a:lnTo>
                <a:lnTo>
                  <a:pt x="11843" y="43744"/>
                </a:lnTo>
                <a:lnTo>
                  <a:pt x="11825" y="43752"/>
                </a:lnTo>
                <a:lnTo>
                  <a:pt x="11814" y="43758"/>
                </a:lnTo>
                <a:lnTo>
                  <a:pt x="11809" y="43762"/>
                </a:lnTo>
                <a:lnTo>
                  <a:pt x="11802" y="43769"/>
                </a:lnTo>
                <a:lnTo>
                  <a:pt x="11788" y="43778"/>
                </a:lnTo>
                <a:lnTo>
                  <a:pt x="11785" y="43780"/>
                </a:lnTo>
                <a:lnTo>
                  <a:pt x="11773" y="43789"/>
                </a:lnTo>
                <a:lnTo>
                  <a:pt x="11759" y="43796"/>
                </a:lnTo>
                <a:lnTo>
                  <a:pt x="11736" y="43811"/>
                </a:lnTo>
                <a:lnTo>
                  <a:pt x="11731" y="43814"/>
                </a:lnTo>
                <a:lnTo>
                  <a:pt x="11729" y="43816"/>
                </a:lnTo>
                <a:lnTo>
                  <a:pt x="11729" y="43816"/>
                </a:lnTo>
                <a:lnTo>
                  <a:pt x="11714" y="43826"/>
                </a:lnTo>
                <a:lnTo>
                  <a:pt x="11702" y="43834"/>
                </a:lnTo>
                <a:lnTo>
                  <a:pt x="11689" y="43842"/>
                </a:lnTo>
                <a:lnTo>
                  <a:pt x="11685" y="43843"/>
                </a:lnTo>
                <a:lnTo>
                  <a:pt x="11680" y="43844"/>
                </a:lnTo>
                <a:lnTo>
                  <a:pt x="11674" y="43843"/>
                </a:lnTo>
                <a:lnTo>
                  <a:pt x="11671" y="43842"/>
                </a:lnTo>
                <a:lnTo>
                  <a:pt x="11657" y="43839"/>
                </a:lnTo>
                <a:lnTo>
                  <a:pt x="11655" y="43837"/>
                </a:lnTo>
                <a:lnTo>
                  <a:pt x="11642" y="43832"/>
                </a:lnTo>
                <a:lnTo>
                  <a:pt x="11641" y="43832"/>
                </a:lnTo>
                <a:lnTo>
                  <a:pt x="11628" y="43832"/>
                </a:lnTo>
                <a:lnTo>
                  <a:pt x="11626" y="43832"/>
                </a:lnTo>
                <a:lnTo>
                  <a:pt x="11613" y="43836"/>
                </a:lnTo>
                <a:lnTo>
                  <a:pt x="11611" y="43837"/>
                </a:lnTo>
                <a:lnTo>
                  <a:pt x="11600" y="43843"/>
                </a:lnTo>
                <a:lnTo>
                  <a:pt x="11591" y="43851"/>
                </a:lnTo>
                <a:lnTo>
                  <a:pt x="11589" y="43853"/>
                </a:lnTo>
                <a:lnTo>
                  <a:pt x="11578" y="43853"/>
                </a:lnTo>
                <a:lnTo>
                  <a:pt x="11577" y="43853"/>
                </a:lnTo>
                <a:lnTo>
                  <a:pt x="11574" y="43853"/>
                </a:lnTo>
                <a:lnTo>
                  <a:pt x="11564" y="43855"/>
                </a:lnTo>
                <a:lnTo>
                  <a:pt x="11542" y="43866"/>
                </a:lnTo>
                <a:lnTo>
                  <a:pt x="11539" y="43871"/>
                </a:lnTo>
                <a:lnTo>
                  <a:pt x="11538" y="43873"/>
                </a:lnTo>
                <a:lnTo>
                  <a:pt x="11535" y="43877"/>
                </a:lnTo>
                <a:lnTo>
                  <a:pt x="11524" y="43885"/>
                </a:lnTo>
                <a:lnTo>
                  <a:pt x="11522" y="43885"/>
                </a:lnTo>
                <a:lnTo>
                  <a:pt x="11509" y="43894"/>
                </a:lnTo>
                <a:lnTo>
                  <a:pt x="11506" y="43898"/>
                </a:lnTo>
                <a:lnTo>
                  <a:pt x="11495" y="43904"/>
                </a:lnTo>
                <a:lnTo>
                  <a:pt x="11481" y="43908"/>
                </a:lnTo>
                <a:lnTo>
                  <a:pt x="11472" y="43911"/>
                </a:lnTo>
                <a:lnTo>
                  <a:pt x="11456" y="43916"/>
                </a:lnTo>
                <a:lnTo>
                  <a:pt x="11430" y="43926"/>
                </a:lnTo>
                <a:lnTo>
                  <a:pt x="11426" y="43928"/>
                </a:lnTo>
                <a:lnTo>
                  <a:pt x="11417" y="43931"/>
                </a:lnTo>
                <a:lnTo>
                  <a:pt x="11412" y="43933"/>
                </a:lnTo>
                <a:lnTo>
                  <a:pt x="11394" y="43938"/>
                </a:lnTo>
                <a:lnTo>
                  <a:pt x="11388" y="43940"/>
                </a:lnTo>
                <a:lnTo>
                  <a:pt x="11367" y="43944"/>
                </a:lnTo>
                <a:lnTo>
                  <a:pt x="11330" y="43955"/>
                </a:lnTo>
                <a:lnTo>
                  <a:pt x="11313" y="43959"/>
                </a:lnTo>
                <a:lnTo>
                  <a:pt x="11309" y="43959"/>
                </a:lnTo>
                <a:lnTo>
                  <a:pt x="11305" y="43960"/>
                </a:lnTo>
                <a:lnTo>
                  <a:pt x="11294" y="43966"/>
                </a:lnTo>
                <a:lnTo>
                  <a:pt x="11283" y="43970"/>
                </a:lnTo>
                <a:lnTo>
                  <a:pt x="11279" y="43970"/>
                </a:lnTo>
                <a:lnTo>
                  <a:pt x="11276" y="43970"/>
                </a:lnTo>
                <a:lnTo>
                  <a:pt x="11275" y="43970"/>
                </a:lnTo>
                <a:lnTo>
                  <a:pt x="11274" y="43970"/>
                </a:lnTo>
                <a:lnTo>
                  <a:pt x="11254" y="43976"/>
                </a:lnTo>
                <a:lnTo>
                  <a:pt x="11242" y="43983"/>
                </a:lnTo>
                <a:lnTo>
                  <a:pt x="11238" y="43985"/>
                </a:lnTo>
                <a:lnTo>
                  <a:pt x="11221" y="43992"/>
                </a:lnTo>
                <a:lnTo>
                  <a:pt x="11186" y="44010"/>
                </a:lnTo>
                <a:lnTo>
                  <a:pt x="11173" y="44022"/>
                </a:lnTo>
                <a:lnTo>
                  <a:pt x="11164" y="44036"/>
                </a:lnTo>
                <a:lnTo>
                  <a:pt x="11153" y="44045"/>
                </a:lnTo>
                <a:lnTo>
                  <a:pt x="11141" y="44052"/>
                </a:lnTo>
                <a:lnTo>
                  <a:pt x="11136" y="44054"/>
                </a:lnTo>
                <a:lnTo>
                  <a:pt x="11130" y="44057"/>
                </a:lnTo>
                <a:lnTo>
                  <a:pt x="11120" y="44062"/>
                </a:lnTo>
                <a:lnTo>
                  <a:pt x="11115" y="44065"/>
                </a:lnTo>
                <a:lnTo>
                  <a:pt x="11098" y="44073"/>
                </a:lnTo>
                <a:lnTo>
                  <a:pt x="11086" y="44080"/>
                </a:lnTo>
                <a:lnTo>
                  <a:pt x="11074" y="44085"/>
                </a:lnTo>
                <a:lnTo>
                  <a:pt x="11055" y="44093"/>
                </a:lnTo>
                <a:lnTo>
                  <a:pt x="11023" y="44102"/>
                </a:lnTo>
                <a:lnTo>
                  <a:pt x="11001" y="44106"/>
                </a:lnTo>
                <a:lnTo>
                  <a:pt x="10979" y="44113"/>
                </a:lnTo>
                <a:lnTo>
                  <a:pt x="10964" y="44120"/>
                </a:lnTo>
                <a:lnTo>
                  <a:pt x="10943" y="44133"/>
                </a:lnTo>
                <a:lnTo>
                  <a:pt x="10929" y="44137"/>
                </a:lnTo>
                <a:lnTo>
                  <a:pt x="10910" y="44140"/>
                </a:lnTo>
                <a:lnTo>
                  <a:pt x="10861" y="44157"/>
                </a:lnTo>
                <a:lnTo>
                  <a:pt x="10846" y="44161"/>
                </a:lnTo>
                <a:lnTo>
                  <a:pt x="10833" y="44165"/>
                </a:lnTo>
                <a:lnTo>
                  <a:pt x="10820" y="44168"/>
                </a:lnTo>
                <a:lnTo>
                  <a:pt x="10819" y="44168"/>
                </a:lnTo>
                <a:lnTo>
                  <a:pt x="10801" y="44176"/>
                </a:lnTo>
                <a:lnTo>
                  <a:pt x="10796" y="44179"/>
                </a:lnTo>
                <a:lnTo>
                  <a:pt x="10734" y="44194"/>
                </a:lnTo>
                <a:lnTo>
                  <a:pt x="10696" y="44200"/>
                </a:lnTo>
                <a:lnTo>
                  <a:pt x="10683" y="44202"/>
                </a:lnTo>
                <a:lnTo>
                  <a:pt x="10674" y="44203"/>
                </a:lnTo>
                <a:lnTo>
                  <a:pt x="10647" y="44203"/>
                </a:lnTo>
                <a:lnTo>
                  <a:pt x="10621" y="44200"/>
                </a:lnTo>
                <a:lnTo>
                  <a:pt x="10600" y="44191"/>
                </a:lnTo>
                <a:lnTo>
                  <a:pt x="10589" y="44179"/>
                </a:lnTo>
                <a:lnTo>
                  <a:pt x="10569" y="44168"/>
                </a:lnTo>
                <a:lnTo>
                  <a:pt x="10560" y="44162"/>
                </a:lnTo>
                <a:lnTo>
                  <a:pt x="10542" y="44141"/>
                </a:lnTo>
                <a:lnTo>
                  <a:pt x="10526" y="44130"/>
                </a:lnTo>
                <a:lnTo>
                  <a:pt x="10516" y="44124"/>
                </a:lnTo>
                <a:lnTo>
                  <a:pt x="10513" y="44121"/>
                </a:lnTo>
                <a:lnTo>
                  <a:pt x="10509" y="44118"/>
                </a:lnTo>
                <a:lnTo>
                  <a:pt x="10498" y="44107"/>
                </a:lnTo>
                <a:lnTo>
                  <a:pt x="10483" y="44100"/>
                </a:lnTo>
                <a:lnTo>
                  <a:pt x="10474" y="44097"/>
                </a:lnTo>
                <a:lnTo>
                  <a:pt x="10456" y="44092"/>
                </a:lnTo>
                <a:lnTo>
                  <a:pt x="10451" y="44090"/>
                </a:lnTo>
                <a:lnTo>
                  <a:pt x="10445" y="44088"/>
                </a:lnTo>
                <a:lnTo>
                  <a:pt x="10430" y="44084"/>
                </a:lnTo>
                <a:lnTo>
                  <a:pt x="10414" y="44074"/>
                </a:lnTo>
                <a:lnTo>
                  <a:pt x="10411" y="44070"/>
                </a:lnTo>
                <a:lnTo>
                  <a:pt x="10411" y="44070"/>
                </a:lnTo>
                <a:lnTo>
                  <a:pt x="10408" y="44066"/>
                </a:lnTo>
                <a:lnTo>
                  <a:pt x="10399" y="44057"/>
                </a:lnTo>
                <a:lnTo>
                  <a:pt x="10393" y="44055"/>
                </a:lnTo>
                <a:lnTo>
                  <a:pt x="10388" y="44054"/>
                </a:lnTo>
                <a:lnTo>
                  <a:pt x="10366" y="44057"/>
                </a:lnTo>
                <a:lnTo>
                  <a:pt x="10340" y="44057"/>
                </a:lnTo>
                <a:lnTo>
                  <a:pt x="10325" y="44056"/>
                </a:lnTo>
                <a:lnTo>
                  <a:pt x="10322" y="44054"/>
                </a:lnTo>
                <a:lnTo>
                  <a:pt x="10305" y="44045"/>
                </a:lnTo>
                <a:lnTo>
                  <a:pt x="10285" y="44025"/>
                </a:lnTo>
                <a:lnTo>
                  <a:pt x="10256" y="44009"/>
                </a:lnTo>
                <a:lnTo>
                  <a:pt x="10228" y="44012"/>
                </a:lnTo>
                <a:lnTo>
                  <a:pt x="10226" y="44012"/>
                </a:lnTo>
                <a:lnTo>
                  <a:pt x="10213" y="44015"/>
                </a:lnTo>
                <a:lnTo>
                  <a:pt x="10199" y="44024"/>
                </a:lnTo>
                <a:lnTo>
                  <a:pt x="10186" y="44037"/>
                </a:lnTo>
                <a:lnTo>
                  <a:pt x="10179" y="44049"/>
                </a:lnTo>
                <a:lnTo>
                  <a:pt x="10166" y="44072"/>
                </a:lnTo>
                <a:lnTo>
                  <a:pt x="10156" y="44093"/>
                </a:lnTo>
                <a:lnTo>
                  <a:pt x="10154" y="44097"/>
                </a:lnTo>
                <a:lnTo>
                  <a:pt x="10153" y="44100"/>
                </a:lnTo>
                <a:lnTo>
                  <a:pt x="10145" y="44117"/>
                </a:lnTo>
                <a:lnTo>
                  <a:pt x="10143" y="44131"/>
                </a:lnTo>
                <a:lnTo>
                  <a:pt x="10143" y="44135"/>
                </a:lnTo>
                <a:lnTo>
                  <a:pt x="10146" y="44153"/>
                </a:lnTo>
                <a:lnTo>
                  <a:pt x="10153" y="44171"/>
                </a:lnTo>
                <a:lnTo>
                  <a:pt x="10156" y="44177"/>
                </a:lnTo>
                <a:lnTo>
                  <a:pt x="10160" y="44185"/>
                </a:lnTo>
                <a:lnTo>
                  <a:pt x="10160" y="44186"/>
                </a:lnTo>
                <a:lnTo>
                  <a:pt x="10169" y="44199"/>
                </a:lnTo>
                <a:lnTo>
                  <a:pt x="10181" y="44216"/>
                </a:lnTo>
                <a:lnTo>
                  <a:pt x="10185" y="44228"/>
                </a:lnTo>
                <a:lnTo>
                  <a:pt x="10189" y="44240"/>
                </a:lnTo>
                <a:lnTo>
                  <a:pt x="10196" y="44268"/>
                </a:lnTo>
                <a:lnTo>
                  <a:pt x="10201" y="44287"/>
                </a:lnTo>
                <a:lnTo>
                  <a:pt x="10201" y="44317"/>
                </a:lnTo>
                <a:lnTo>
                  <a:pt x="10199" y="44322"/>
                </a:lnTo>
                <a:lnTo>
                  <a:pt x="10198" y="44325"/>
                </a:lnTo>
                <a:lnTo>
                  <a:pt x="10195" y="44332"/>
                </a:lnTo>
                <a:lnTo>
                  <a:pt x="10187" y="44344"/>
                </a:lnTo>
                <a:lnTo>
                  <a:pt x="10162" y="44359"/>
                </a:lnTo>
                <a:lnTo>
                  <a:pt x="10161" y="44360"/>
                </a:lnTo>
                <a:lnTo>
                  <a:pt x="10157" y="44362"/>
                </a:lnTo>
                <a:lnTo>
                  <a:pt x="10157" y="44363"/>
                </a:lnTo>
                <a:lnTo>
                  <a:pt x="10140" y="44371"/>
                </a:lnTo>
                <a:lnTo>
                  <a:pt x="10130" y="44375"/>
                </a:lnTo>
                <a:lnTo>
                  <a:pt x="10126" y="44376"/>
                </a:lnTo>
                <a:lnTo>
                  <a:pt x="10122" y="44377"/>
                </a:lnTo>
                <a:lnTo>
                  <a:pt x="10121" y="44377"/>
                </a:lnTo>
                <a:lnTo>
                  <a:pt x="10116" y="44378"/>
                </a:lnTo>
                <a:lnTo>
                  <a:pt x="10108" y="44379"/>
                </a:lnTo>
                <a:lnTo>
                  <a:pt x="10103" y="44380"/>
                </a:lnTo>
                <a:lnTo>
                  <a:pt x="10092" y="44382"/>
                </a:lnTo>
                <a:lnTo>
                  <a:pt x="10088" y="44382"/>
                </a:lnTo>
                <a:lnTo>
                  <a:pt x="10080" y="44383"/>
                </a:lnTo>
                <a:lnTo>
                  <a:pt x="10074" y="44384"/>
                </a:lnTo>
                <a:lnTo>
                  <a:pt x="10054" y="44385"/>
                </a:lnTo>
                <a:lnTo>
                  <a:pt x="10011" y="44383"/>
                </a:lnTo>
                <a:lnTo>
                  <a:pt x="10006" y="44384"/>
                </a:lnTo>
                <a:lnTo>
                  <a:pt x="9992" y="44385"/>
                </a:lnTo>
                <a:lnTo>
                  <a:pt x="9978" y="44383"/>
                </a:lnTo>
                <a:lnTo>
                  <a:pt x="9975" y="44383"/>
                </a:lnTo>
                <a:lnTo>
                  <a:pt x="9961" y="44378"/>
                </a:lnTo>
                <a:lnTo>
                  <a:pt x="9948" y="44374"/>
                </a:lnTo>
                <a:lnTo>
                  <a:pt x="9948" y="44374"/>
                </a:lnTo>
                <a:lnTo>
                  <a:pt x="9947" y="44374"/>
                </a:lnTo>
                <a:lnTo>
                  <a:pt x="9944" y="44373"/>
                </a:lnTo>
                <a:lnTo>
                  <a:pt x="9931" y="44372"/>
                </a:lnTo>
                <a:lnTo>
                  <a:pt x="9930" y="44373"/>
                </a:lnTo>
                <a:lnTo>
                  <a:pt x="9910" y="44376"/>
                </a:lnTo>
                <a:lnTo>
                  <a:pt x="9903" y="44379"/>
                </a:lnTo>
                <a:lnTo>
                  <a:pt x="9900" y="44380"/>
                </a:lnTo>
                <a:lnTo>
                  <a:pt x="9890" y="44380"/>
                </a:lnTo>
                <a:lnTo>
                  <a:pt x="9879" y="44380"/>
                </a:lnTo>
                <a:lnTo>
                  <a:pt x="9874" y="44379"/>
                </a:lnTo>
                <a:lnTo>
                  <a:pt x="9868" y="44379"/>
                </a:lnTo>
                <a:lnTo>
                  <a:pt x="9856" y="44374"/>
                </a:lnTo>
                <a:lnTo>
                  <a:pt x="9856" y="44374"/>
                </a:lnTo>
                <a:lnTo>
                  <a:pt x="9846" y="44369"/>
                </a:lnTo>
                <a:lnTo>
                  <a:pt x="9834" y="44366"/>
                </a:lnTo>
                <a:lnTo>
                  <a:pt x="9833" y="44365"/>
                </a:lnTo>
                <a:lnTo>
                  <a:pt x="9819" y="44360"/>
                </a:lnTo>
                <a:lnTo>
                  <a:pt x="9808" y="44354"/>
                </a:lnTo>
                <a:lnTo>
                  <a:pt x="9798" y="44351"/>
                </a:lnTo>
                <a:lnTo>
                  <a:pt x="9780" y="44344"/>
                </a:lnTo>
                <a:lnTo>
                  <a:pt x="9766" y="44336"/>
                </a:lnTo>
                <a:lnTo>
                  <a:pt x="9758" y="44333"/>
                </a:lnTo>
                <a:lnTo>
                  <a:pt x="9719" y="44324"/>
                </a:lnTo>
                <a:lnTo>
                  <a:pt x="9711" y="44325"/>
                </a:lnTo>
                <a:lnTo>
                  <a:pt x="9691" y="44331"/>
                </a:lnTo>
                <a:lnTo>
                  <a:pt x="9676" y="44344"/>
                </a:lnTo>
                <a:lnTo>
                  <a:pt x="9667" y="44365"/>
                </a:lnTo>
                <a:lnTo>
                  <a:pt x="9660" y="44379"/>
                </a:lnTo>
                <a:lnTo>
                  <a:pt x="9649" y="44398"/>
                </a:lnTo>
                <a:lnTo>
                  <a:pt x="9639" y="44408"/>
                </a:lnTo>
                <a:lnTo>
                  <a:pt x="9616" y="44428"/>
                </a:lnTo>
                <a:lnTo>
                  <a:pt x="9613" y="44431"/>
                </a:lnTo>
                <a:lnTo>
                  <a:pt x="9603" y="44441"/>
                </a:lnTo>
                <a:lnTo>
                  <a:pt x="9597" y="44447"/>
                </a:lnTo>
                <a:lnTo>
                  <a:pt x="9590" y="44456"/>
                </a:lnTo>
                <a:lnTo>
                  <a:pt x="9588" y="44460"/>
                </a:lnTo>
                <a:lnTo>
                  <a:pt x="9588" y="44460"/>
                </a:lnTo>
                <a:lnTo>
                  <a:pt x="9586" y="44465"/>
                </a:lnTo>
                <a:lnTo>
                  <a:pt x="9583" y="44484"/>
                </a:lnTo>
                <a:lnTo>
                  <a:pt x="9581" y="44495"/>
                </a:lnTo>
                <a:lnTo>
                  <a:pt x="9580" y="44500"/>
                </a:lnTo>
                <a:lnTo>
                  <a:pt x="9580" y="44500"/>
                </a:lnTo>
                <a:lnTo>
                  <a:pt x="9580" y="44500"/>
                </a:lnTo>
                <a:lnTo>
                  <a:pt x="9579" y="44504"/>
                </a:lnTo>
                <a:lnTo>
                  <a:pt x="9568" y="44529"/>
                </a:lnTo>
                <a:lnTo>
                  <a:pt x="9567" y="44532"/>
                </a:lnTo>
                <a:lnTo>
                  <a:pt x="9564" y="44536"/>
                </a:lnTo>
                <a:lnTo>
                  <a:pt x="9563" y="44539"/>
                </a:lnTo>
                <a:lnTo>
                  <a:pt x="9563" y="44541"/>
                </a:lnTo>
                <a:lnTo>
                  <a:pt x="9558" y="44551"/>
                </a:lnTo>
                <a:lnTo>
                  <a:pt x="9558" y="44551"/>
                </a:lnTo>
                <a:lnTo>
                  <a:pt x="9551" y="44571"/>
                </a:lnTo>
                <a:lnTo>
                  <a:pt x="9550" y="44585"/>
                </a:lnTo>
                <a:lnTo>
                  <a:pt x="9548" y="44602"/>
                </a:lnTo>
                <a:lnTo>
                  <a:pt x="9541" y="44633"/>
                </a:lnTo>
                <a:lnTo>
                  <a:pt x="9536" y="44645"/>
                </a:lnTo>
                <a:lnTo>
                  <a:pt x="9526" y="44664"/>
                </a:lnTo>
                <a:lnTo>
                  <a:pt x="9526" y="44664"/>
                </a:lnTo>
                <a:lnTo>
                  <a:pt x="9519" y="44675"/>
                </a:lnTo>
                <a:lnTo>
                  <a:pt x="9510" y="44698"/>
                </a:lnTo>
                <a:lnTo>
                  <a:pt x="9502" y="44722"/>
                </a:lnTo>
                <a:lnTo>
                  <a:pt x="9501" y="44728"/>
                </a:lnTo>
                <a:lnTo>
                  <a:pt x="9500" y="44734"/>
                </a:lnTo>
                <a:lnTo>
                  <a:pt x="9499" y="44735"/>
                </a:lnTo>
                <a:lnTo>
                  <a:pt x="9498" y="44737"/>
                </a:lnTo>
                <a:lnTo>
                  <a:pt x="9498" y="44738"/>
                </a:lnTo>
                <a:lnTo>
                  <a:pt x="9497" y="44740"/>
                </a:lnTo>
                <a:lnTo>
                  <a:pt x="9496" y="44742"/>
                </a:lnTo>
                <a:lnTo>
                  <a:pt x="9491" y="44754"/>
                </a:lnTo>
                <a:lnTo>
                  <a:pt x="9491" y="44774"/>
                </a:lnTo>
                <a:lnTo>
                  <a:pt x="9483" y="44797"/>
                </a:lnTo>
                <a:lnTo>
                  <a:pt x="9481" y="44802"/>
                </a:lnTo>
                <a:lnTo>
                  <a:pt x="9479" y="44807"/>
                </a:lnTo>
                <a:lnTo>
                  <a:pt x="9477" y="44810"/>
                </a:lnTo>
                <a:lnTo>
                  <a:pt x="9470" y="44818"/>
                </a:lnTo>
                <a:lnTo>
                  <a:pt x="9467" y="44819"/>
                </a:lnTo>
                <a:lnTo>
                  <a:pt x="9446" y="44818"/>
                </a:lnTo>
                <a:lnTo>
                  <a:pt x="9434" y="44822"/>
                </a:lnTo>
                <a:lnTo>
                  <a:pt x="9426" y="44833"/>
                </a:lnTo>
                <a:lnTo>
                  <a:pt x="9421" y="44853"/>
                </a:lnTo>
                <a:lnTo>
                  <a:pt x="9420" y="44861"/>
                </a:lnTo>
                <a:lnTo>
                  <a:pt x="9418" y="44866"/>
                </a:lnTo>
                <a:lnTo>
                  <a:pt x="9414" y="44883"/>
                </a:lnTo>
                <a:lnTo>
                  <a:pt x="9409" y="44895"/>
                </a:lnTo>
                <a:lnTo>
                  <a:pt x="9403" y="44908"/>
                </a:lnTo>
                <a:lnTo>
                  <a:pt x="9395" y="44921"/>
                </a:lnTo>
                <a:lnTo>
                  <a:pt x="9387" y="44938"/>
                </a:lnTo>
                <a:lnTo>
                  <a:pt x="9380" y="44954"/>
                </a:lnTo>
                <a:lnTo>
                  <a:pt x="9376" y="44967"/>
                </a:lnTo>
                <a:lnTo>
                  <a:pt x="9376" y="44980"/>
                </a:lnTo>
                <a:lnTo>
                  <a:pt x="9376" y="44994"/>
                </a:lnTo>
                <a:lnTo>
                  <a:pt x="9376" y="44997"/>
                </a:lnTo>
                <a:lnTo>
                  <a:pt x="9376" y="45007"/>
                </a:lnTo>
                <a:lnTo>
                  <a:pt x="9376" y="45013"/>
                </a:lnTo>
                <a:lnTo>
                  <a:pt x="9376" y="45023"/>
                </a:lnTo>
                <a:lnTo>
                  <a:pt x="9368" y="45048"/>
                </a:lnTo>
                <a:lnTo>
                  <a:pt x="9361" y="45059"/>
                </a:lnTo>
                <a:lnTo>
                  <a:pt x="9352" y="45072"/>
                </a:lnTo>
                <a:lnTo>
                  <a:pt x="9348" y="45075"/>
                </a:lnTo>
                <a:lnTo>
                  <a:pt x="9325" y="45079"/>
                </a:lnTo>
                <a:lnTo>
                  <a:pt x="9308" y="45075"/>
                </a:lnTo>
                <a:lnTo>
                  <a:pt x="9294" y="45069"/>
                </a:lnTo>
                <a:lnTo>
                  <a:pt x="9291" y="45068"/>
                </a:lnTo>
                <a:lnTo>
                  <a:pt x="9283" y="45068"/>
                </a:lnTo>
                <a:lnTo>
                  <a:pt x="9280" y="45068"/>
                </a:lnTo>
                <a:lnTo>
                  <a:pt x="9276" y="45068"/>
                </a:lnTo>
                <a:lnTo>
                  <a:pt x="9271" y="45069"/>
                </a:lnTo>
                <a:lnTo>
                  <a:pt x="9264" y="45072"/>
                </a:lnTo>
                <a:lnTo>
                  <a:pt x="9261" y="45075"/>
                </a:lnTo>
                <a:lnTo>
                  <a:pt x="9259" y="45078"/>
                </a:lnTo>
                <a:lnTo>
                  <a:pt x="9253" y="45087"/>
                </a:lnTo>
                <a:lnTo>
                  <a:pt x="9252" y="45089"/>
                </a:lnTo>
                <a:lnTo>
                  <a:pt x="9240" y="45103"/>
                </a:lnTo>
                <a:lnTo>
                  <a:pt x="9228" y="45128"/>
                </a:lnTo>
                <a:lnTo>
                  <a:pt x="9226" y="45132"/>
                </a:lnTo>
                <a:lnTo>
                  <a:pt x="9225" y="45133"/>
                </a:lnTo>
                <a:lnTo>
                  <a:pt x="9223" y="45136"/>
                </a:lnTo>
                <a:lnTo>
                  <a:pt x="9217" y="45146"/>
                </a:lnTo>
                <a:lnTo>
                  <a:pt x="9213" y="45149"/>
                </a:lnTo>
                <a:lnTo>
                  <a:pt x="9205" y="45154"/>
                </a:lnTo>
                <a:lnTo>
                  <a:pt x="9204" y="45154"/>
                </a:lnTo>
                <a:lnTo>
                  <a:pt x="9164" y="45169"/>
                </a:lnTo>
                <a:lnTo>
                  <a:pt x="9150" y="45169"/>
                </a:lnTo>
                <a:lnTo>
                  <a:pt x="9146" y="45168"/>
                </a:lnTo>
                <a:lnTo>
                  <a:pt x="9123" y="45167"/>
                </a:lnTo>
                <a:lnTo>
                  <a:pt x="9107" y="45167"/>
                </a:lnTo>
                <a:lnTo>
                  <a:pt x="9103" y="45167"/>
                </a:lnTo>
                <a:lnTo>
                  <a:pt x="9072" y="45176"/>
                </a:lnTo>
                <a:lnTo>
                  <a:pt x="9052" y="45183"/>
                </a:lnTo>
                <a:lnTo>
                  <a:pt x="9029" y="45191"/>
                </a:lnTo>
                <a:lnTo>
                  <a:pt x="9023" y="45198"/>
                </a:lnTo>
                <a:lnTo>
                  <a:pt x="9016" y="45206"/>
                </a:lnTo>
                <a:lnTo>
                  <a:pt x="9009" y="45217"/>
                </a:lnTo>
                <a:lnTo>
                  <a:pt x="9007" y="45220"/>
                </a:lnTo>
                <a:lnTo>
                  <a:pt x="9004" y="45223"/>
                </a:lnTo>
                <a:lnTo>
                  <a:pt x="8998" y="45235"/>
                </a:lnTo>
                <a:lnTo>
                  <a:pt x="8995" y="45241"/>
                </a:lnTo>
                <a:lnTo>
                  <a:pt x="8992" y="45246"/>
                </a:lnTo>
                <a:lnTo>
                  <a:pt x="8987" y="45258"/>
                </a:lnTo>
                <a:lnTo>
                  <a:pt x="8987" y="45264"/>
                </a:lnTo>
                <a:lnTo>
                  <a:pt x="8987" y="45274"/>
                </a:lnTo>
                <a:lnTo>
                  <a:pt x="8988" y="45292"/>
                </a:lnTo>
                <a:lnTo>
                  <a:pt x="8992" y="45309"/>
                </a:lnTo>
                <a:lnTo>
                  <a:pt x="8992" y="45310"/>
                </a:lnTo>
                <a:lnTo>
                  <a:pt x="8992" y="45310"/>
                </a:lnTo>
                <a:lnTo>
                  <a:pt x="8992" y="45313"/>
                </a:lnTo>
                <a:lnTo>
                  <a:pt x="8994" y="45321"/>
                </a:lnTo>
                <a:lnTo>
                  <a:pt x="8994" y="45325"/>
                </a:lnTo>
                <a:lnTo>
                  <a:pt x="8992" y="45332"/>
                </a:lnTo>
                <a:lnTo>
                  <a:pt x="8992" y="45334"/>
                </a:lnTo>
                <a:lnTo>
                  <a:pt x="8977" y="45356"/>
                </a:lnTo>
                <a:lnTo>
                  <a:pt x="8964" y="45366"/>
                </a:lnTo>
                <a:lnTo>
                  <a:pt x="8955" y="45370"/>
                </a:lnTo>
                <a:lnTo>
                  <a:pt x="8926" y="45383"/>
                </a:lnTo>
                <a:lnTo>
                  <a:pt x="8906" y="45395"/>
                </a:lnTo>
                <a:lnTo>
                  <a:pt x="8858" y="45419"/>
                </a:lnTo>
                <a:lnTo>
                  <a:pt x="8839" y="45425"/>
                </a:lnTo>
                <a:lnTo>
                  <a:pt x="8818" y="45429"/>
                </a:lnTo>
                <a:lnTo>
                  <a:pt x="8815" y="45429"/>
                </a:lnTo>
                <a:lnTo>
                  <a:pt x="8790" y="45429"/>
                </a:lnTo>
                <a:lnTo>
                  <a:pt x="8785" y="45429"/>
                </a:lnTo>
                <a:lnTo>
                  <a:pt x="8772" y="45432"/>
                </a:lnTo>
                <a:lnTo>
                  <a:pt x="8753" y="45436"/>
                </a:lnTo>
                <a:lnTo>
                  <a:pt x="8750" y="45438"/>
                </a:lnTo>
                <a:lnTo>
                  <a:pt x="8737" y="45445"/>
                </a:lnTo>
                <a:lnTo>
                  <a:pt x="8725" y="45455"/>
                </a:lnTo>
                <a:lnTo>
                  <a:pt x="8722" y="45459"/>
                </a:lnTo>
                <a:lnTo>
                  <a:pt x="8720" y="45463"/>
                </a:lnTo>
                <a:lnTo>
                  <a:pt x="8711" y="45476"/>
                </a:lnTo>
                <a:lnTo>
                  <a:pt x="8705" y="45489"/>
                </a:lnTo>
                <a:lnTo>
                  <a:pt x="8705" y="45501"/>
                </a:lnTo>
                <a:lnTo>
                  <a:pt x="8707" y="45522"/>
                </a:lnTo>
                <a:lnTo>
                  <a:pt x="8707" y="45527"/>
                </a:lnTo>
                <a:lnTo>
                  <a:pt x="8708" y="45532"/>
                </a:lnTo>
                <a:lnTo>
                  <a:pt x="8712" y="45549"/>
                </a:lnTo>
                <a:lnTo>
                  <a:pt x="8712" y="45550"/>
                </a:lnTo>
                <a:lnTo>
                  <a:pt x="8716" y="45572"/>
                </a:lnTo>
                <a:lnTo>
                  <a:pt x="8718" y="45585"/>
                </a:lnTo>
                <a:lnTo>
                  <a:pt x="8720" y="45600"/>
                </a:lnTo>
                <a:lnTo>
                  <a:pt x="8744" y="45656"/>
                </a:lnTo>
                <a:lnTo>
                  <a:pt x="8766" y="45725"/>
                </a:lnTo>
                <a:lnTo>
                  <a:pt x="8772" y="45746"/>
                </a:lnTo>
                <a:lnTo>
                  <a:pt x="8812" y="45920"/>
                </a:lnTo>
                <a:lnTo>
                  <a:pt x="8831" y="45975"/>
                </a:lnTo>
                <a:lnTo>
                  <a:pt x="8824" y="46025"/>
                </a:lnTo>
                <a:lnTo>
                  <a:pt x="8823" y="46063"/>
                </a:lnTo>
                <a:lnTo>
                  <a:pt x="8815" y="46109"/>
                </a:lnTo>
                <a:lnTo>
                  <a:pt x="8812" y="46125"/>
                </a:lnTo>
                <a:lnTo>
                  <a:pt x="8808" y="46142"/>
                </a:lnTo>
                <a:lnTo>
                  <a:pt x="8799" y="46175"/>
                </a:lnTo>
                <a:lnTo>
                  <a:pt x="8799" y="46191"/>
                </a:lnTo>
                <a:lnTo>
                  <a:pt x="8808" y="46233"/>
                </a:lnTo>
                <a:lnTo>
                  <a:pt x="8820" y="46256"/>
                </a:lnTo>
                <a:lnTo>
                  <a:pt x="8826" y="46269"/>
                </a:lnTo>
                <a:lnTo>
                  <a:pt x="8831" y="46282"/>
                </a:lnTo>
                <a:lnTo>
                  <a:pt x="8842" y="46312"/>
                </a:lnTo>
                <a:lnTo>
                  <a:pt x="8862" y="46359"/>
                </a:lnTo>
                <a:lnTo>
                  <a:pt x="8865" y="46367"/>
                </a:lnTo>
                <a:lnTo>
                  <a:pt x="8874" y="46382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84" y="46404"/>
                </a:lnTo>
                <a:lnTo>
                  <a:pt x="8893" y="46426"/>
                </a:lnTo>
                <a:lnTo>
                  <a:pt x="8895" y="46434"/>
                </a:lnTo>
                <a:lnTo>
                  <a:pt x="8897" y="46440"/>
                </a:lnTo>
                <a:lnTo>
                  <a:pt x="8899" y="46443"/>
                </a:lnTo>
                <a:lnTo>
                  <a:pt x="8900" y="46446"/>
                </a:lnTo>
                <a:lnTo>
                  <a:pt x="8908" y="46472"/>
                </a:lnTo>
                <a:lnTo>
                  <a:pt x="8908" y="46472"/>
                </a:lnTo>
                <a:lnTo>
                  <a:pt x="8908" y="46473"/>
                </a:lnTo>
                <a:lnTo>
                  <a:pt x="8908" y="46476"/>
                </a:lnTo>
                <a:lnTo>
                  <a:pt x="8913" y="46496"/>
                </a:lnTo>
                <a:lnTo>
                  <a:pt x="8917" y="46510"/>
                </a:lnTo>
                <a:lnTo>
                  <a:pt x="8923" y="46525"/>
                </a:lnTo>
                <a:lnTo>
                  <a:pt x="8924" y="46538"/>
                </a:lnTo>
                <a:lnTo>
                  <a:pt x="8923" y="46557"/>
                </a:lnTo>
                <a:lnTo>
                  <a:pt x="8920" y="46572"/>
                </a:lnTo>
                <a:lnTo>
                  <a:pt x="8917" y="46586"/>
                </a:lnTo>
                <a:lnTo>
                  <a:pt x="8908" y="46603"/>
                </a:lnTo>
                <a:lnTo>
                  <a:pt x="8901" y="46623"/>
                </a:lnTo>
                <a:lnTo>
                  <a:pt x="8900" y="46623"/>
                </a:lnTo>
                <a:lnTo>
                  <a:pt x="8900" y="46625"/>
                </a:lnTo>
                <a:lnTo>
                  <a:pt x="8899" y="46629"/>
                </a:lnTo>
                <a:lnTo>
                  <a:pt x="8893" y="46647"/>
                </a:lnTo>
                <a:lnTo>
                  <a:pt x="8891" y="46659"/>
                </a:lnTo>
                <a:lnTo>
                  <a:pt x="8885" y="46675"/>
                </a:lnTo>
                <a:lnTo>
                  <a:pt x="8883" y="46690"/>
                </a:lnTo>
                <a:lnTo>
                  <a:pt x="8876" y="46708"/>
                </a:lnTo>
                <a:lnTo>
                  <a:pt x="8873" y="46724"/>
                </a:lnTo>
                <a:lnTo>
                  <a:pt x="8872" y="46731"/>
                </a:lnTo>
                <a:lnTo>
                  <a:pt x="8869" y="46756"/>
                </a:lnTo>
                <a:lnTo>
                  <a:pt x="8866" y="46773"/>
                </a:lnTo>
                <a:lnTo>
                  <a:pt x="8864" y="46786"/>
                </a:lnTo>
                <a:lnTo>
                  <a:pt x="8863" y="46787"/>
                </a:lnTo>
                <a:lnTo>
                  <a:pt x="8861" y="46798"/>
                </a:lnTo>
                <a:lnTo>
                  <a:pt x="8857" y="46816"/>
                </a:lnTo>
                <a:lnTo>
                  <a:pt x="8861" y="46837"/>
                </a:lnTo>
                <a:lnTo>
                  <a:pt x="8862" y="46859"/>
                </a:lnTo>
                <a:lnTo>
                  <a:pt x="8861" y="46863"/>
                </a:lnTo>
                <a:lnTo>
                  <a:pt x="8859" y="46868"/>
                </a:lnTo>
                <a:lnTo>
                  <a:pt x="8856" y="46876"/>
                </a:lnTo>
                <a:lnTo>
                  <a:pt x="8852" y="46885"/>
                </a:lnTo>
                <a:lnTo>
                  <a:pt x="8844" y="46904"/>
                </a:lnTo>
                <a:lnTo>
                  <a:pt x="8843" y="46910"/>
                </a:lnTo>
                <a:lnTo>
                  <a:pt x="8836" y="46931"/>
                </a:lnTo>
                <a:lnTo>
                  <a:pt x="8826" y="46947"/>
                </a:lnTo>
                <a:lnTo>
                  <a:pt x="8813" y="46962"/>
                </a:lnTo>
                <a:lnTo>
                  <a:pt x="8798" y="46971"/>
                </a:lnTo>
                <a:lnTo>
                  <a:pt x="8787" y="46976"/>
                </a:lnTo>
                <a:lnTo>
                  <a:pt x="8785" y="46977"/>
                </a:lnTo>
                <a:lnTo>
                  <a:pt x="8784" y="46977"/>
                </a:lnTo>
                <a:lnTo>
                  <a:pt x="8783" y="46977"/>
                </a:lnTo>
                <a:lnTo>
                  <a:pt x="8773" y="46983"/>
                </a:lnTo>
                <a:lnTo>
                  <a:pt x="8765" y="46987"/>
                </a:lnTo>
                <a:lnTo>
                  <a:pt x="8764" y="46988"/>
                </a:lnTo>
                <a:lnTo>
                  <a:pt x="8762" y="46990"/>
                </a:lnTo>
                <a:lnTo>
                  <a:pt x="8757" y="46992"/>
                </a:lnTo>
                <a:lnTo>
                  <a:pt x="8752" y="46996"/>
                </a:lnTo>
                <a:lnTo>
                  <a:pt x="8743" y="47004"/>
                </a:lnTo>
                <a:lnTo>
                  <a:pt x="8730" y="47018"/>
                </a:lnTo>
                <a:lnTo>
                  <a:pt x="8724" y="47025"/>
                </a:lnTo>
                <a:lnTo>
                  <a:pt x="8721" y="47027"/>
                </a:lnTo>
                <a:lnTo>
                  <a:pt x="8712" y="47035"/>
                </a:lnTo>
                <a:lnTo>
                  <a:pt x="8710" y="47038"/>
                </a:lnTo>
                <a:lnTo>
                  <a:pt x="8706" y="47042"/>
                </a:lnTo>
                <a:lnTo>
                  <a:pt x="8693" y="47057"/>
                </a:lnTo>
                <a:lnTo>
                  <a:pt x="8683" y="47073"/>
                </a:lnTo>
                <a:lnTo>
                  <a:pt x="8682" y="47074"/>
                </a:lnTo>
                <a:lnTo>
                  <a:pt x="8682" y="47075"/>
                </a:lnTo>
                <a:lnTo>
                  <a:pt x="8676" y="47091"/>
                </a:lnTo>
                <a:lnTo>
                  <a:pt x="8673" y="47104"/>
                </a:lnTo>
                <a:lnTo>
                  <a:pt x="8664" y="47140"/>
                </a:lnTo>
                <a:lnTo>
                  <a:pt x="8644" y="47242"/>
                </a:lnTo>
                <a:lnTo>
                  <a:pt x="8624" y="47335"/>
                </a:lnTo>
                <a:lnTo>
                  <a:pt x="8613" y="47387"/>
                </a:lnTo>
                <a:lnTo>
                  <a:pt x="8599" y="47418"/>
                </a:lnTo>
                <a:lnTo>
                  <a:pt x="8599" y="47418"/>
                </a:lnTo>
                <a:lnTo>
                  <a:pt x="8589" y="47437"/>
                </a:lnTo>
                <a:lnTo>
                  <a:pt x="8584" y="47451"/>
                </a:lnTo>
                <a:lnTo>
                  <a:pt x="8581" y="47465"/>
                </a:lnTo>
                <a:lnTo>
                  <a:pt x="8581" y="47466"/>
                </a:lnTo>
                <a:lnTo>
                  <a:pt x="8581" y="47486"/>
                </a:lnTo>
                <a:lnTo>
                  <a:pt x="8581" y="47509"/>
                </a:lnTo>
                <a:lnTo>
                  <a:pt x="8581" y="47509"/>
                </a:lnTo>
                <a:lnTo>
                  <a:pt x="8581" y="47515"/>
                </a:lnTo>
                <a:lnTo>
                  <a:pt x="8577" y="47542"/>
                </a:lnTo>
                <a:lnTo>
                  <a:pt x="8570" y="47564"/>
                </a:lnTo>
                <a:lnTo>
                  <a:pt x="8553" y="47581"/>
                </a:lnTo>
                <a:lnTo>
                  <a:pt x="8553" y="47581"/>
                </a:lnTo>
                <a:lnTo>
                  <a:pt x="8544" y="47589"/>
                </a:lnTo>
                <a:lnTo>
                  <a:pt x="8527" y="47602"/>
                </a:lnTo>
                <a:lnTo>
                  <a:pt x="8527" y="47602"/>
                </a:lnTo>
                <a:lnTo>
                  <a:pt x="8522" y="47605"/>
                </a:lnTo>
                <a:lnTo>
                  <a:pt x="8515" y="47608"/>
                </a:lnTo>
                <a:lnTo>
                  <a:pt x="8508" y="47612"/>
                </a:lnTo>
                <a:lnTo>
                  <a:pt x="8496" y="47615"/>
                </a:lnTo>
                <a:lnTo>
                  <a:pt x="8483" y="47616"/>
                </a:lnTo>
                <a:lnTo>
                  <a:pt x="8468" y="47615"/>
                </a:lnTo>
                <a:lnTo>
                  <a:pt x="8457" y="47615"/>
                </a:lnTo>
                <a:lnTo>
                  <a:pt x="8452" y="47615"/>
                </a:lnTo>
                <a:lnTo>
                  <a:pt x="8447" y="47615"/>
                </a:lnTo>
                <a:lnTo>
                  <a:pt x="8438" y="47615"/>
                </a:lnTo>
                <a:lnTo>
                  <a:pt x="8432" y="47614"/>
                </a:lnTo>
                <a:lnTo>
                  <a:pt x="8429" y="47614"/>
                </a:lnTo>
                <a:lnTo>
                  <a:pt x="8427" y="47613"/>
                </a:lnTo>
                <a:lnTo>
                  <a:pt x="8417" y="47612"/>
                </a:lnTo>
                <a:lnTo>
                  <a:pt x="8414" y="47612"/>
                </a:lnTo>
                <a:lnTo>
                  <a:pt x="8394" y="47613"/>
                </a:lnTo>
                <a:lnTo>
                  <a:pt x="8390" y="47614"/>
                </a:lnTo>
                <a:lnTo>
                  <a:pt x="8374" y="47614"/>
                </a:lnTo>
                <a:lnTo>
                  <a:pt x="8363" y="47614"/>
                </a:lnTo>
                <a:lnTo>
                  <a:pt x="8358" y="47614"/>
                </a:lnTo>
                <a:lnTo>
                  <a:pt x="8341" y="47619"/>
                </a:lnTo>
                <a:lnTo>
                  <a:pt x="8319" y="47628"/>
                </a:lnTo>
                <a:lnTo>
                  <a:pt x="8302" y="47634"/>
                </a:lnTo>
                <a:lnTo>
                  <a:pt x="8298" y="47637"/>
                </a:lnTo>
                <a:lnTo>
                  <a:pt x="8283" y="47647"/>
                </a:lnTo>
                <a:lnTo>
                  <a:pt x="8274" y="47662"/>
                </a:lnTo>
                <a:lnTo>
                  <a:pt x="8269" y="47679"/>
                </a:lnTo>
                <a:lnTo>
                  <a:pt x="8264" y="47692"/>
                </a:lnTo>
                <a:lnTo>
                  <a:pt x="8262" y="47698"/>
                </a:lnTo>
                <a:lnTo>
                  <a:pt x="8262" y="47700"/>
                </a:lnTo>
                <a:lnTo>
                  <a:pt x="8258" y="47720"/>
                </a:lnTo>
                <a:lnTo>
                  <a:pt x="8259" y="47723"/>
                </a:lnTo>
                <a:lnTo>
                  <a:pt x="8259" y="47727"/>
                </a:lnTo>
                <a:lnTo>
                  <a:pt x="8262" y="47738"/>
                </a:lnTo>
                <a:lnTo>
                  <a:pt x="8264" y="47741"/>
                </a:lnTo>
                <a:lnTo>
                  <a:pt x="8269" y="47759"/>
                </a:lnTo>
                <a:lnTo>
                  <a:pt x="8269" y="47759"/>
                </a:lnTo>
                <a:lnTo>
                  <a:pt x="8269" y="47759"/>
                </a:lnTo>
                <a:lnTo>
                  <a:pt x="8269" y="47759"/>
                </a:lnTo>
                <a:lnTo>
                  <a:pt x="8270" y="47763"/>
                </a:lnTo>
                <a:lnTo>
                  <a:pt x="8270" y="47763"/>
                </a:lnTo>
                <a:lnTo>
                  <a:pt x="8277" y="47775"/>
                </a:lnTo>
                <a:lnTo>
                  <a:pt x="8284" y="47788"/>
                </a:lnTo>
                <a:lnTo>
                  <a:pt x="8294" y="47801"/>
                </a:lnTo>
                <a:lnTo>
                  <a:pt x="8294" y="47801"/>
                </a:lnTo>
                <a:lnTo>
                  <a:pt x="8302" y="47812"/>
                </a:lnTo>
                <a:lnTo>
                  <a:pt x="8315" y="47826"/>
                </a:lnTo>
                <a:lnTo>
                  <a:pt x="8324" y="47836"/>
                </a:lnTo>
                <a:lnTo>
                  <a:pt x="8331" y="47848"/>
                </a:lnTo>
                <a:lnTo>
                  <a:pt x="8336" y="47858"/>
                </a:lnTo>
                <a:lnTo>
                  <a:pt x="8338" y="47863"/>
                </a:lnTo>
                <a:lnTo>
                  <a:pt x="8338" y="47864"/>
                </a:lnTo>
                <a:lnTo>
                  <a:pt x="8341" y="47866"/>
                </a:lnTo>
                <a:lnTo>
                  <a:pt x="8348" y="47876"/>
                </a:lnTo>
                <a:lnTo>
                  <a:pt x="8349" y="47878"/>
                </a:lnTo>
                <a:lnTo>
                  <a:pt x="8350" y="47879"/>
                </a:lnTo>
                <a:lnTo>
                  <a:pt x="8354" y="47883"/>
                </a:lnTo>
                <a:lnTo>
                  <a:pt x="8363" y="47897"/>
                </a:lnTo>
                <a:lnTo>
                  <a:pt x="8373" y="47908"/>
                </a:lnTo>
                <a:lnTo>
                  <a:pt x="8386" y="47918"/>
                </a:lnTo>
                <a:lnTo>
                  <a:pt x="8390" y="47921"/>
                </a:lnTo>
                <a:lnTo>
                  <a:pt x="8401" y="47926"/>
                </a:lnTo>
                <a:lnTo>
                  <a:pt x="8413" y="47931"/>
                </a:lnTo>
                <a:lnTo>
                  <a:pt x="8428" y="47936"/>
                </a:lnTo>
                <a:lnTo>
                  <a:pt x="8445" y="47946"/>
                </a:lnTo>
                <a:lnTo>
                  <a:pt x="8477" y="47956"/>
                </a:lnTo>
                <a:lnTo>
                  <a:pt x="8495" y="47969"/>
                </a:lnTo>
                <a:lnTo>
                  <a:pt x="8513" y="47976"/>
                </a:lnTo>
                <a:lnTo>
                  <a:pt x="8529" y="47987"/>
                </a:lnTo>
                <a:lnTo>
                  <a:pt x="8556" y="48013"/>
                </a:lnTo>
                <a:lnTo>
                  <a:pt x="8568" y="48029"/>
                </a:lnTo>
                <a:lnTo>
                  <a:pt x="8577" y="48042"/>
                </a:lnTo>
                <a:lnTo>
                  <a:pt x="8578" y="48047"/>
                </a:lnTo>
                <a:lnTo>
                  <a:pt x="8580" y="48051"/>
                </a:lnTo>
                <a:lnTo>
                  <a:pt x="8584" y="48062"/>
                </a:lnTo>
                <a:lnTo>
                  <a:pt x="8585" y="48066"/>
                </a:lnTo>
                <a:lnTo>
                  <a:pt x="8586" y="48078"/>
                </a:lnTo>
                <a:lnTo>
                  <a:pt x="8589" y="48100"/>
                </a:lnTo>
                <a:lnTo>
                  <a:pt x="8589" y="48106"/>
                </a:lnTo>
                <a:lnTo>
                  <a:pt x="8589" y="48109"/>
                </a:lnTo>
                <a:lnTo>
                  <a:pt x="8589" y="48114"/>
                </a:lnTo>
                <a:lnTo>
                  <a:pt x="8589" y="48115"/>
                </a:lnTo>
                <a:lnTo>
                  <a:pt x="8589" y="48118"/>
                </a:lnTo>
                <a:lnTo>
                  <a:pt x="8589" y="48124"/>
                </a:lnTo>
                <a:lnTo>
                  <a:pt x="8589" y="48126"/>
                </a:lnTo>
                <a:lnTo>
                  <a:pt x="8589" y="48128"/>
                </a:lnTo>
                <a:lnTo>
                  <a:pt x="8585" y="48153"/>
                </a:lnTo>
                <a:lnTo>
                  <a:pt x="8581" y="48168"/>
                </a:lnTo>
                <a:lnTo>
                  <a:pt x="8581" y="48168"/>
                </a:lnTo>
                <a:lnTo>
                  <a:pt x="8581" y="48171"/>
                </a:lnTo>
                <a:lnTo>
                  <a:pt x="8581" y="48176"/>
                </a:lnTo>
                <a:lnTo>
                  <a:pt x="8581" y="48181"/>
                </a:lnTo>
                <a:lnTo>
                  <a:pt x="8581" y="48185"/>
                </a:lnTo>
                <a:lnTo>
                  <a:pt x="8581" y="48186"/>
                </a:lnTo>
                <a:lnTo>
                  <a:pt x="8581" y="48188"/>
                </a:lnTo>
                <a:lnTo>
                  <a:pt x="8576" y="48198"/>
                </a:lnTo>
                <a:lnTo>
                  <a:pt x="8576" y="48199"/>
                </a:lnTo>
                <a:lnTo>
                  <a:pt x="8572" y="48209"/>
                </a:lnTo>
                <a:lnTo>
                  <a:pt x="8572" y="48213"/>
                </a:lnTo>
                <a:lnTo>
                  <a:pt x="8566" y="48225"/>
                </a:lnTo>
                <a:lnTo>
                  <a:pt x="8554" y="48242"/>
                </a:lnTo>
                <a:lnTo>
                  <a:pt x="8536" y="48267"/>
                </a:lnTo>
                <a:lnTo>
                  <a:pt x="8516" y="48291"/>
                </a:lnTo>
                <a:lnTo>
                  <a:pt x="8506" y="48303"/>
                </a:lnTo>
                <a:lnTo>
                  <a:pt x="8499" y="48316"/>
                </a:lnTo>
                <a:lnTo>
                  <a:pt x="8491" y="48327"/>
                </a:lnTo>
                <a:lnTo>
                  <a:pt x="8475" y="48347"/>
                </a:lnTo>
                <a:lnTo>
                  <a:pt x="8462" y="48361"/>
                </a:lnTo>
                <a:lnTo>
                  <a:pt x="8452" y="48371"/>
                </a:lnTo>
                <a:lnTo>
                  <a:pt x="8440" y="48381"/>
                </a:lnTo>
                <a:lnTo>
                  <a:pt x="8430" y="48390"/>
                </a:lnTo>
                <a:lnTo>
                  <a:pt x="8420" y="48400"/>
                </a:lnTo>
                <a:lnTo>
                  <a:pt x="8409" y="48409"/>
                </a:lnTo>
                <a:lnTo>
                  <a:pt x="8405" y="48412"/>
                </a:lnTo>
                <a:lnTo>
                  <a:pt x="8401" y="48414"/>
                </a:lnTo>
                <a:lnTo>
                  <a:pt x="8387" y="48422"/>
                </a:lnTo>
                <a:lnTo>
                  <a:pt x="8357" y="48432"/>
                </a:lnTo>
                <a:lnTo>
                  <a:pt x="8336" y="48447"/>
                </a:lnTo>
                <a:lnTo>
                  <a:pt x="8315" y="48487"/>
                </a:lnTo>
                <a:lnTo>
                  <a:pt x="8307" y="48501"/>
                </a:lnTo>
                <a:lnTo>
                  <a:pt x="8296" y="48519"/>
                </a:lnTo>
                <a:lnTo>
                  <a:pt x="8288" y="48535"/>
                </a:lnTo>
                <a:lnTo>
                  <a:pt x="8283" y="48553"/>
                </a:lnTo>
                <a:lnTo>
                  <a:pt x="8282" y="48558"/>
                </a:lnTo>
                <a:lnTo>
                  <a:pt x="8282" y="48568"/>
                </a:lnTo>
                <a:lnTo>
                  <a:pt x="8283" y="48571"/>
                </a:lnTo>
                <a:lnTo>
                  <a:pt x="8287" y="48585"/>
                </a:lnTo>
                <a:lnTo>
                  <a:pt x="8292" y="48617"/>
                </a:lnTo>
                <a:lnTo>
                  <a:pt x="8293" y="48623"/>
                </a:lnTo>
                <a:lnTo>
                  <a:pt x="8293" y="48624"/>
                </a:lnTo>
                <a:lnTo>
                  <a:pt x="8296" y="48629"/>
                </a:lnTo>
                <a:lnTo>
                  <a:pt x="8297" y="48640"/>
                </a:lnTo>
                <a:lnTo>
                  <a:pt x="8296" y="48649"/>
                </a:lnTo>
                <a:lnTo>
                  <a:pt x="8294" y="48653"/>
                </a:lnTo>
                <a:lnTo>
                  <a:pt x="8289" y="48662"/>
                </a:lnTo>
                <a:lnTo>
                  <a:pt x="8283" y="48668"/>
                </a:lnTo>
                <a:lnTo>
                  <a:pt x="8278" y="48670"/>
                </a:lnTo>
                <a:lnTo>
                  <a:pt x="8271" y="48673"/>
                </a:lnTo>
                <a:lnTo>
                  <a:pt x="8265" y="48676"/>
                </a:lnTo>
                <a:lnTo>
                  <a:pt x="8261" y="48679"/>
                </a:lnTo>
                <a:lnTo>
                  <a:pt x="8258" y="48680"/>
                </a:lnTo>
                <a:lnTo>
                  <a:pt x="8255" y="48682"/>
                </a:lnTo>
                <a:lnTo>
                  <a:pt x="8242" y="48686"/>
                </a:lnTo>
                <a:lnTo>
                  <a:pt x="8240" y="48686"/>
                </a:lnTo>
                <a:lnTo>
                  <a:pt x="8228" y="48689"/>
                </a:lnTo>
                <a:lnTo>
                  <a:pt x="8203" y="48697"/>
                </a:lnTo>
                <a:lnTo>
                  <a:pt x="8131" y="48712"/>
                </a:lnTo>
                <a:lnTo>
                  <a:pt x="8104" y="48722"/>
                </a:lnTo>
                <a:lnTo>
                  <a:pt x="8084" y="48730"/>
                </a:lnTo>
                <a:lnTo>
                  <a:pt x="8050" y="48740"/>
                </a:lnTo>
                <a:lnTo>
                  <a:pt x="8022" y="48746"/>
                </a:lnTo>
                <a:lnTo>
                  <a:pt x="7991" y="48754"/>
                </a:lnTo>
                <a:lnTo>
                  <a:pt x="7991" y="48754"/>
                </a:lnTo>
                <a:lnTo>
                  <a:pt x="7966" y="48761"/>
                </a:lnTo>
                <a:lnTo>
                  <a:pt x="7951" y="48765"/>
                </a:lnTo>
                <a:lnTo>
                  <a:pt x="7926" y="48774"/>
                </a:lnTo>
                <a:lnTo>
                  <a:pt x="7908" y="48784"/>
                </a:lnTo>
                <a:lnTo>
                  <a:pt x="7879" y="48801"/>
                </a:lnTo>
                <a:lnTo>
                  <a:pt x="7873" y="48803"/>
                </a:lnTo>
                <a:lnTo>
                  <a:pt x="7862" y="48806"/>
                </a:lnTo>
                <a:lnTo>
                  <a:pt x="7848" y="48813"/>
                </a:lnTo>
                <a:lnTo>
                  <a:pt x="7844" y="48814"/>
                </a:lnTo>
                <a:lnTo>
                  <a:pt x="7843" y="48814"/>
                </a:lnTo>
                <a:lnTo>
                  <a:pt x="7821" y="48820"/>
                </a:lnTo>
                <a:lnTo>
                  <a:pt x="7809" y="48826"/>
                </a:lnTo>
                <a:lnTo>
                  <a:pt x="7792" y="48830"/>
                </a:lnTo>
                <a:lnTo>
                  <a:pt x="7790" y="48831"/>
                </a:lnTo>
                <a:lnTo>
                  <a:pt x="7773" y="48834"/>
                </a:lnTo>
                <a:lnTo>
                  <a:pt x="7756" y="48839"/>
                </a:lnTo>
                <a:lnTo>
                  <a:pt x="7737" y="48843"/>
                </a:lnTo>
                <a:lnTo>
                  <a:pt x="7733" y="48843"/>
                </a:lnTo>
                <a:lnTo>
                  <a:pt x="7728" y="48845"/>
                </a:lnTo>
                <a:lnTo>
                  <a:pt x="7723" y="48846"/>
                </a:lnTo>
                <a:lnTo>
                  <a:pt x="7700" y="48851"/>
                </a:lnTo>
                <a:lnTo>
                  <a:pt x="7683" y="48859"/>
                </a:lnTo>
                <a:lnTo>
                  <a:pt x="7681" y="48859"/>
                </a:lnTo>
                <a:lnTo>
                  <a:pt x="7665" y="48866"/>
                </a:lnTo>
                <a:lnTo>
                  <a:pt x="7661" y="48868"/>
                </a:lnTo>
                <a:lnTo>
                  <a:pt x="7658" y="48869"/>
                </a:lnTo>
                <a:lnTo>
                  <a:pt x="7649" y="48873"/>
                </a:lnTo>
                <a:lnTo>
                  <a:pt x="7643" y="48876"/>
                </a:lnTo>
                <a:lnTo>
                  <a:pt x="7643" y="48876"/>
                </a:lnTo>
                <a:lnTo>
                  <a:pt x="7635" y="48880"/>
                </a:lnTo>
                <a:lnTo>
                  <a:pt x="7625" y="48888"/>
                </a:lnTo>
                <a:lnTo>
                  <a:pt x="7622" y="48889"/>
                </a:lnTo>
                <a:lnTo>
                  <a:pt x="7619" y="48889"/>
                </a:lnTo>
                <a:lnTo>
                  <a:pt x="7609" y="48899"/>
                </a:lnTo>
                <a:lnTo>
                  <a:pt x="7607" y="48901"/>
                </a:lnTo>
                <a:lnTo>
                  <a:pt x="7596" y="48911"/>
                </a:lnTo>
                <a:lnTo>
                  <a:pt x="7586" y="48921"/>
                </a:lnTo>
                <a:lnTo>
                  <a:pt x="7578" y="48932"/>
                </a:lnTo>
                <a:lnTo>
                  <a:pt x="7576" y="48934"/>
                </a:lnTo>
                <a:lnTo>
                  <a:pt x="7559" y="48947"/>
                </a:lnTo>
                <a:lnTo>
                  <a:pt x="7546" y="48955"/>
                </a:lnTo>
                <a:lnTo>
                  <a:pt x="7527" y="48968"/>
                </a:lnTo>
                <a:lnTo>
                  <a:pt x="7525" y="48969"/>
                </a:lnTo>
                <a:lnTo>
                  <a:pt x="7514" y="48973"/>
                </a:lnTo>
                <a:lnTo>
                  <a:pt x="7507" y="48976"/>
                </a:lnTo>
                <a:lnTo>
                  <a:pt x="7507" y="48977"/>
                </a:lnTo>
                <a:lnTo>
                  <a:pt x="7505" y="48977"/>
                </a:lnTo>
                <a:lnTo>
                  <a:pt x="7498" y="48980"/>
                </a:lnTo>
                <a:lnTo>
                  <a:pt x="7487" y="48983"/>
                </a:lnTo>
                <a:lnTo>
                  <a:pt x="7471" y="48997"/>
                </a:lnTo>
                <a:lnTo>
                  <a:pt x="7470" y="49013"/>
                </a:lnTo>
                <a:lnTo>
                  <a:pt x="7470" y="49013"/>
                </a:lnTo>
                <a:lnTo>
                  <a:pt x="7470" y="49017"/>
                </a:lnTo>
                <a:lnTo>
                  <a:pt x="7470" y="49020"/>
                </a:lnTo>
                <a:lnTo>
                  <a:pt x="7470" y="49026"/>
                </a:lnTo>
                <a:lnTo>
                  <a:pt x="7470" y="49028"/>
                </a:lnTo>
                <a:lnTo>
                  <a:pt x="7470" y="49028"/>
                </a:lnTo>
                <a:lnTo>
                  <a:pt x="7467" y="49035"/>
                </a:lnTo>
                <a:lnTo>
                  <a:pt x="7466" y="49039"/>
                </a:lnTo>
                <a:lnTo>
                  <a:pt x="7460" y="49053"/>
                </a:lnTo>
                <a:lnTo>
                  <a:pt x="7447" y="49077"/>
                </a:lnTo>
                <a:lnTo>
                  <a:pt x="7446" y="49082"/>
                </a:lnTo>
                <a:lnTo>
                  <a:pt x="7442" y="49085"/>
                </a:lnTo>
                <a:lnTo>
                  <a:pt x="7441" y="49085"/>
                </a:lnTo>
                <a:lnTo>
                  <a:pt x="7435" y="49091"/>
                </a:lnTo>
                <a:lnTo>
                  <a:pt x="7427" y="49104"/>
                </a:lnTo>
                <a:lnTo>
                  <a:pt x="7425" y="49108"/>
                </a:lnTo>
                <a:lnTo>
                  <a:pt x="7425" y="49113"/>
                </a:lnTo>
                <a:lnTo>
                  <a:pt x="7425" y="49123"/>
                </a:lnTo>
                <a:lnTo>
                  <a:pt x="7426" y="49126"/>
                </a:lnTo>
                <a:lnTo>
                  <a:pt x="7427" y="49131"/>
                </a:lnTo>
                <a:lnTo>
                  <a:pt x="7429" y="49138"/>
                </a:lnTo>
                <a:lnTo>
                  <a:pt x="7429" y="49139"/>
                </a:lnTo>
                <a:lnTo>
                  <a:pt x="7430" y="49140"/>
                </a:lnTo>
                <a:lnTo>
                  <a:pt x="7433" y="49156"/>
                </a:lnTo>
                <a:lnTo>
                  <a:pt x="7434" y="49160"/>
                </a:lnTo>
                <a:lnTo>
                  <a:pt x="7434" y="49160"/>
                </a:lnTo>
                <a:lnTo>
                  <a:pt x="7434" y="49160"/>
                </a:lnTo>
                <a:lnTo>
                  <a:pt x="7434" y="49164"/>
                </a:lnTo>
                <a:lnTo>
                  <a:pt x="7436" y="49169"/>
                </a:lnTo>
                <a:lnTo>
                  <a:pt x="7440" y="49180"/>
                </a:lnTo>
                <a:lnTo>
                  <a:pt x="7441" y="49195"/>
                </a:lnTo>
                <a:lnTo>
                  <a:pt x="7436" y="49211"/>
                </a:lnTo>
                <a:lnTo>
                  <a:pt x="7426" y="49232"/>
                </a:lnTo>
                <a:lnTo>
                  <a:pt x="7419" y="49238"/>
                </a:lnTo>
                <a:lnTo>
                  <a:pt x="7412" y="49243"/>
                </a:lnTo>
                <a:lnTo>
                  <a:pt x="7412" y="49243"/>
                </a:lnTo>
                <a:lnTo>
                  <a:pt x="7410" y="49244"/>
                </a:lnTo>
                <a:lnTo>
                  <a:pt x="7409" y="49246"/>
                </a:lnTo>
                <a:lnTo>
                  <a:pt x="7405" y="49249"/>
                </a:lnTo>
                <a:lnTo>
                  <a:pt x="7396" y="49253"/>
                </a:lnTo>
                <a:lnTo>
                  <a:pt x="7375" y="49256"/>
                </a:lnTo>
                <a:lnTo>
                  <a:pt x="7350" y="49252"/>
                </a:lnTo>
                <a:lnTo>
                  <a:pt x="7347" y="49250"/>
                </a:lnTo>
                <a:lnTo>
                  <a:pt x="7338" y="49249"/>
                </a:lnTo>
                <a:lnTo>
                  <a:pt x="7331" y="49248"/>
                </a:lnTo>
                <a:lnTo>
                  <a:pt x="7325" y="49246"/>
                </a:lnTo>
                <a:lnTo>
                  <a:pt x="7311" y="49241"/>
                </a:lnTo>
                <a:lnTo>
                  <a:pt x="7287" y="49240"/>
                </a:lnTo>
                <a:lnTo>
                  <a:pt x="7273" y="49240"/>
                </a:lnTo>
                <a:lnTo>
                  <a:pt x="7269" y="49242"/>
                </a:lnTo>
                <a:lnTo>
                  <a:pt x="7249" y="49252"/>
                </a:lnTo>
                <a:lnTo>
                  <a:pt x="7248" y="49254"/>
                </a:lnTo>
                <a:lnTo>
                  <a:pt x="7238" y="49266"/>
                </a:lnTo>
                <a:lnTo>
                  <a:pt x="7238" y="49266"/>
                </a:lnTo>
                <a:lnTo>
                  <a:pt x="7237" y="49266"/>
                </a:lnTo>
                <a:lnTo>
                  <a:pt x="7233" y="49267"/>
                </a:lnTo>
                <a:lnTo>
                  <a:pt x="7230" y="49268"/>
                </a:lnTo>
                <a:lnTo>
                  <a:pt x="7226" y="49270"/>
                </a:lnTo>
                <a:lnTo>
                  <a:pt x="7214" y="49276"/>
                </a:lnTo>
                <a:lnTo>
                  <a:pt x="7211" y="49278"/>
                </a:lnTo>
                <a:lnTo>
                  <a:pt x="7209" y="49279"/>
                </a:lnTo>
                <a:lnTo>
                  <a:pt x="7204" y="49283"/>
                </a:lnTo>
                <a:lnTo>
                  <a:pt x="7203" y="49284"/>
                </a:lnTo>
                <a:lnTo>
                  <a:pt x="7190" y="49294"/>
                </a:lnTo>
                <a:lnTo>
                  <a:pt x="7187" y="49296"/>
                </a:lnTo>
                <a:lnTo>
                  <a:pt x="7183" y="49299"/>
                </a:lnTo>
                <a:lnTo>
                  <a:pt x="7167" y="49299"/>
                </a:lnTo>
                <a:lnTo>
                  <a:pt x="7164" y="49299"/>
                </a:lnTo>
                <a:lnTo>
                  <a:pt x="7151" y="49299"/>
                </a:lnTo>
                <a:lnTo>
                  <a:pt x="7135" y="49302"/>
                </a:lnTo>
                <a:lnTo>
                  <a:pt x="7130" y="49304"/>
                </a:lnTo>
                <a:lnTo>
                  <a:pt x="7119" y="49311"/>
                </a:lnTo>
                <a:lnTo>
                  <a:pt x="7107" y="49325"/>
                </a:lnTo>
                <a:lnTo>
                  <a:pt x="7106" y="49326"/>
                </a:lnTo>
                <a:lnTo>
                  <a:pt x="7104" y="49331"/>
                </a:lnTo>
                <a:lnTo>
                  <a:pt x="7103" y="49332"/>
                </a:lnTo>
                <a:lnTo>
                  <a:pt x="7098" y="49338"/>
                </a:lnTo>
                <a:lnTo>
                  <a:pt x="7093" y="49339"/>
                </a:lnTo>
                <a:lnTo>
                  <a:pt x="7092" y="49340"/>
                </a:lnTo>
                <a:lnTo>
                  <a:pt x="7091" y="49340"/>
                </a:lnTo>
                <a:lnTo>
                  <a:pt x="7081" y="49354"/>
                </a:lnTo>
                <a:lnTo>
                  <a:pt x="7079" y="49357"/>
                </a:lnTo>
                <a:lnTo>
                  <a:pt x="7073" y="49364"/>
                </a:lnTo>
                <a:lnTo>
                  <a:pt x="7068" y="49366"/>
                </a:lnTo>
                <a:lnTo>
                  <a:pt x="7064" y="49369"/>
                </a:lnTo>
                <a:lnTo>
                  <a:pt x="7061" y="49371"/>
                </a:lnTo>
                <a:lnTo>
                  <a:pt x="7041" y="49380"/>
                </a:lnTo>
                <a:lnTo>
                  <a:pt x="7040" y="49382"/>
                </a:lnTo>
                <a:lnTo>
                  <a:pt x="7039" y="49384"/>
                </a:lnTo>
                <a:lnTo>
                  <a:pt x="7032" y="49394"/>
                </a:lnTo>
                <a:lnTo>
                  <a:pt x="7017" y="49404"/>
                </a:lnTo>
                <a:lnTo>
                  <a:pt x="6997" y="49416"/>
                </a:lnTo>
                <a:lnTo>
                  <a:pt x="6985" y="49424"/>
                </a:lnTo>
                <a:lnTo>
                  <a:pt x="6975" y="49436"/>
                </a:lnTo>
                <a:lnTo>
                  <a:pt x="6957" y="49450"/>
                </a:lnTo>
                <a:lnTo>
                  <a:pt x="6955" y="49452"/>
                </a:lnTo>
                <a:lnTo>
                  <a:pt x="6944" y="49458"/>
                </a:lnTo>
                <a:lnTo>
                  <a:pt x="6933" y="49466"/>
                </a:lnTo>
                <a:lnTo>
                  <a:pt x="6930" y="49469"/>
                </a:lnTo>
                <a:lnTo>
                  <a:pt x="6927" y="49472"/>
                </a:lnTo>
                <a:lnTo>
                  <a:pt x="6923" y="49476"/>
                </a:lnTo>
                <a:lnTo>
                  <a:pt x="6919" y="49479"/>
                </a:lnTo>
                <a:lnTo>
                  <a:pt x="6916" y="49482"/>
                </a:lnTo>
                <a:lnTo>
                  <a:pt x="6914" y="49485"/>
                </a:lnTo>
                <a:lnTo>
                  <a:pt x="6913" y="49485"/>
                </a:lnTo>
                <a:lnTo>
                  <a:pt x="6909" y="49489"/>
                </a:lnTo>
                <a:lnTo>
                  <a:pt x="6901" y="49495"/>
                </a:lnTo>
                <a:lnTo>
                  <a:pt x="6901" y="49495"/>
                </a:lnTo>
                <a:lnTo>
                  <a:pt x="6895" y="49500"/>
                </a:lnTo>
                <a:lnTo>
                  <a:pt x="6889" y="49507"/>
                </a:lnTo>
                <a:lnTo>
                  <a:pt x="6884" y="49514"/>
                </a:lnTo>
                <a:lnTo>
                  <a:pt x="6883" y="49515"/>
                </a:lnTo>
                <a:lnTo>
                  <a:pt x="6871" y="49526"/>
                </a:lnTo>
                <a:lnTo>
                  <a:pt x="6871" y="49526"/>
                </a:lnTo>
                <a:lnTo>
                  <a:pt x="6849" y="49528"/>
                </a:lnTo>
                <a:lnTo>
                  <a:pt x="6838" y="49510"/>
                </a:lnTo>
                <a:lnTo>
                  <a:pt x="6830" y="49499"/>
                </a:lnTo>
                <a:lnTo>
                  <a:pt x="6810" y="49500"/>
                </a:lnTo>
                <a:lnTo>
                  <a:pt x="6796" y="49513"/>
                </a:lnTo>
                <a:lnTo>
                  <a:pt x="6784" y="49519"/>
                </a:lnTo>
                <a:lnTo>
                  <a:pt x="6778" y="49520"/>
                </a:lnTo>
                <a:lnTo>
                  <a:pt x="6768" y="49523"/>
                </a:lnTo>
                <a:lnTo>
                  <a:pt x="6753" y="49525"/>
                </a:lnTo>
                <a:lnTo>
                  <a:pt x="6746" y="49525"/>
                </a:lnTo>
                <a:lnTo>
                  <a:pt x="6740" y="49525"/>
                </a:lnTo>
                <a:lnTo>
                  <a:pt x="6737" y="49525"/>
                </a:lnTo>
                <a:lnTo>
                  <a:pt x="6734" y="49525"/>
                </a:lnTo>
                <a:lnTo>
                  <a:pt x="6724" y="49521"/>
                </a:lnTo>
                <a:lnTo>
                  <a:pt x="6715" y="49518"/>
                </a:lnTo>
                <a:lnTo>
                  <a:pt x="6712" y="49516"/>
                </a:lnTo>
                <a:lnTo>
                  <a:pt x="6693" y="49513"/>
                </a:lnTo>
                <a:lnTo>
                  <a:pt x="6676" y="49513"/>
                </a:lnTo>
                <a:lnTo>
                  <a:pt x="6660" y="49508"/>
                </a:lnTo>
                <a:lnTo>
                  <a:pt x="6657" y="49507"/>
                </a:lnTo>
                <a:lnTo>
                  <a:pt x="6650" y="49502"/>
                </a:lnTo>
                <a:lnTo>
                  <a:pt x="6647" y="49499"/>
                </a:lnTo>
                <a:lnTo>
                  <a:pt x="6644" y="49495"/>
                </a:lnTo>
                <a:lnTo>
                  <a:pt x="6637" y="49486"/>
                </a:lnTo>
                <a:lnTo>
                  <a:pt x="6635" y="49483"/>
                </a:lnTo>
                <a:lnTo>
                  <a:pt x="6632" y="49479"/>
                </a:lnTo>
                <a:lnTo>
                  <a:pt x="6627" y="49472"/>
                </a:lnTo>
                <a:lnTo>
                  <a:pt x="6617" y="49463"/>
                </a:lnTo>
                <a:lnTo>
                  <a:pt x="6613" y="49460"/>
                </a:lnTo>
                <a:lnTo>
                  <a:pt x="6600" y="49443"/>
                </a:lnTo>
                <a:lnTo>
                  <a:pt x="6580" y="49415"/>
                </a:lnTo>
                <a:lnTo>
                  <a:pt x="6575" y="49403"/>
                </a:lnTo>
                <a:lnTo>
                  <a:pt x="6573" y="49401"/>
                </a:lnTo>
                <a:lnTo>
                  <a:pt x="6566" y="49394"/>
                </a:lnTo>
                <a:lnTo>
                  <a:pt x="6558" y="49384"/>
                </a:lnTo>
                <a:lnTo>
                  <a:pt x="6550" y="49370"/>
                </a:lnTo>
                <a:lnTo>
                  <a:pt x="6530" y="49354"/>
                </a:lnTo>
                <a:lnTo>
                  <a:pt x="6517" y="49348"/>
                </a:lnTo>
                <a:lnTo>
                  <a:pt x="6516" y="49347"/>
                </a:lnTo>
                <a:lnTo>
                  <a:pt x="6512" y="49345"/>
                </a:lnTo>
                <a:lnTo>
                  <a:pt x="6490" y="49347"/>
                </a:lnTo>
                <a:lnTo>
                  <a:pt x="6492" y="49368"/>
                </a:lnTo>
                <a:lnTo>
                  <a:pt x="6493" y="49371"/>
                </a:lnTo>
                <a:lnTo>
                  <a:pt x="6498" y="49378"/>
                </a:lnTo>
                <a:lnTo>
                  <a:pt x="6500" y="49383"/>
                </a:lnTo>
                <a:lnTo>
                  <a:pt x="6502" y="49388"/>
                </a:lnTo>
                <a:lnTo>
                  <a:pt x="6502" y="49399"/>
                </a:lnTo>
                <a:lnTo>
                  <a:pt x="6501" y="49405"/>
                </a:lnTo>
                <a:lnTo>
                  <a:pt x="6500" y="49410"/>
                </a:lnTo>
                <a:lnTo>
                  <a:pt x="6508" y="49444"/>
                </a:lnTo>
                <a:lnTo>
                  <a:pt x="6509" y="49445"/>
                </a:lnTo>
                <a:lnTo>
                  <a:pt x="6510" y="49449"/>
                </a:lnTo>
                <a:lnTo>
                  <a:pt x="6510" y="49461"/>
                </a:lnTo>
                <a:lnTo>
                  <a:pt x="6509" y="49469"/>
                </a:lnTo>
                <a:lnTo>
                  <a:pt x="6508" y="49475"/>
                </a:lnTo>
                <a:lnTo>
                  <a:pt x="6503" y="49480"/>
                </a:lnTo>
                <a:lnTo>
                  <a:pt x="6502" y="49481"/>
                </a:lnTo>
                <a:lnTo>
                  <a:pt x="6499" y="49483"/>
                </a:lnTo>
                <a:lnTo>
                  <a:pt x="6497" y="49485"/>
                </a:lnTo>
                <a:lnTo>
                  <a:pt x="6495" y="49487"/>
                </a:lnTo>
                <a:lnTo>
                  <a:pt x="6494" y="49488"/>
                </a:lnTo>
                <a:lnTo>
                  <a:pt x="6493" y="49491"/>
                </a:lnTo>
                <a:lnTo>
                  <a:pt x="6487" y="49501"/>
                </a:lnTo>
                <a:lnTo>
                  <a:pt x="6485" y="49502"/>
                </a:lnTo>
                <a:lnTo>
                  <a:pt x="6484" y="49504"/>
                </a:lnTo>
                <a:lnTo>
                  <a:pt x="6483" y="49505"/>
                </a:lnTo>
                <a:lnTo>
                  <a:pt x="6475" y="49513"/>
                </a:lnTo>
                <a:lnTo>
                  <a:pt x="6470" y="49514"/>
                </a:lnTo>
                <a:lnTo>
                  <a:pt x="6468" y="49518"/>
                </a:lnTo>
                <a:lnTo>
                  <a:pt x="6464" y="49524"/>
                </a:lnTo>
                <a:lnTo>
                  <a:pt x="6462" y="49525"/>
                </a:lnTo>
                <a:lnTo>
                  <a:pt x="6459" y="49525"/>
                </a:lnTo>
                <a:lnTo>
                  <a:pt x="6456" y="49528"/>
                </a:lnTo>
                <a:lnTo>
                  <a:pt x="6456" y="49531"/>
                </a:lnTo>
                <a:lnTo>
                  <a:pt x="6455" y="49533"/>
                </a:lnTo>
                <a:lnTo>
                  <a:pt x="6451" y="49538"/>
                </a:lnTo>
                <a:lnTo>
                  <a:pt x="6443" y="49541"/>
                </a:lnTo>
                <a:lnTo>
                  <a:pt x="6441" y="49542"/>
                </a:lnTo>
                <a:lnTo>
                  <a:pt x="6440" y="49543"/>
                </a:lnTo>
                <a:lnTo>
                  <a:pt x="6432" y="49543"/>
                </a:lnTo>
                <a:lnTo>
                  <a:pt x="6429" y="49543"/>
                </a:lnTo>
                <a:lnTo>
                  <a:pt x="6425" y="49543"/>
                </a:lnTo>
                <a:lnTo>
                  <a:pt x="6420" y="49543"/>
                </a:lnTo>
                <a:lnTo>
                  <a:pt x="6417" y="49545"/>
                </a:lnTo>
                <a:lnTo>
                  <a:pt x="6415" y="49547"/>
                </a:lnTo>
                <a:lnTo>
                  <a:pt x="6414" y="49551"/>
                </a:lnTo>
                <a:lnTo>
                  <a:pt x="6412" y="49555"/>
                </a:lnTo>
                <a:lnTo>
                  <a:pt x="6412" y="49556"/>
                </a:lnTo>
                <a:lnTo>
                  <a:pt x="6412" y="49558"/>
                </a:lnTo>
                <a:lnTo>
                  <a:pt x="6412" y="49573"/>
                </a:lnTo>
                <a:lnTo>
                  <a:pt x="6412" y="49574"/>
                </a:lnTo>
                <a:lnTo>
                  <a:pt x="6411" y="49575"/>
                </a:lnTo>
                <a:lnTo>
                  <a:pt x="6411" y="49575"/>
                </a:lnTo>
                <a:lnTo>
                  <a:pt x="6411" y="49576"/>
                </a:lnTo>
                <a:lnTo>
                  <a:pt x="6410" y="49586"/>
                </a:lnTo>
                <a:lnTo>
                  <a:pt x="6408" y="49589"/>
                </a:lnTo>
                <a:lnTo>
                  <a:pt x="6406" y="49593"/>
                </a:lnTo>
                <a:lnTo>
                  <a:pt x="6408" y="49596"/>
                </a:lnTo>
                <a:lnTo>
                  <a:pt x="6415" y="49618"/>
                </a:lnTo>
                <a:lnTo>
                  <a:pt x="6414" y="49643"/>
                </a:lnTo>
                <a:lnTo>
                  <a:pt x="6408" y="49654"/>
                </a:lnTo>
                <a:lnTo>
                  <a:pt x="6403" y="49666"/>
                </a:lnTo>
                <a:lnTo>
                  <a:pt x="6402" y="49670"/>
                </a:lnTo>
                <a:lnTo>
                  <a:pt x="6400" y="49673"/>
                </a:lnTo>
                <a:lnTo>
                  <a:pt x="6398" y="49675"/>
                </a:lnTo>
                <a:lnTo>
                  <a:pt x="6395" y="49686"/>
                </a:lnTo>
                <a:lnTo>
                  <a:pt x="6392" y="49695"/>
                </a:lnTo>
                <a:lnTo>
                  <a:pt x="6393" y="49700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7"/>
                </a:lnTo>
                <a:lnTo>
                  <a:pt x="6397" y="49745"/>
                </a:lnTo>
                <a:lnTo>
                  <a:pt x="6399" y="49764"/>
                </a:lnTo>
                <a:lnTo>
                  <a:pt x="6399" y="49769"/>
                </a:lnTo>
                <a:lnTo>
                  <a:pt x="6400" y="49779"/>
                </a:lnTo>
                <a:lnTo>
                  <a:pt x="6400" y="49780"/>
                </a:lnTo>
                <a:lnTo>
                  <a:pt x="6400" y="49790"/>
                </a:lnTo>
                <a:lnTo>
                  <a:pt x="6402" y="49830"/>
                </a:lnTo>
                <a:lnTo>
                  <a:pt x="6402" y="49832"/>
                </a:lnTo>
                <a:lnTo>
                  <a:pt x="6402" y="49833"/>
                </a:lnTo>
                <a:lnTo>
                  <a:pt x="6402" y="49836"/>
                </a:lnTo>
                <a:lnTo>
                  <a:pt x="6402" y="49837"/>
                </a:lnTo>
                <a:lnTo>
                  <a:pt x="6402" y="49838"/>
                </a:lnTo>
                <a:lnTo>
                  <a:pt x="6402" y="49862"/>
                </a:lnTo>
                <a:lnTo>
                  <a:pt x="6402" y="49864"/>
                </a:lnTo>
                <a:lnTo>
                  <a:pt x="6400" y="49896"/>
                </a:lnTo>
                <a:lnTo>
                  <a:pt x="6398" y="49902"/>
                </a:lnTo>
                <a:lnTo>
                  <a:pt x="6395" y="49910"/>
                </a:lnTo>
                <a:lnTo>
                  <a:pt x="6393" y="49914"/>
                </a:lnTo>
                <a:lnTo>
                  <a:pt x="6391" y="49918"/>
                </a:lnTo>
                <a:lnTo>
                  <a:pt x="6382" y="49924"/>
                </a:lnTo>
                <a:lnTo>
                  <a:pt x="6379" y="49924"/>
                </a:lnTo>
                <a:lnTo>
                  <a:pt x="6369" y="49920"/>
                </a:lnTo>
                <a:lnTo>
                  <a:pt x="6361" y="49905"/>
                </a:lnTo>
                <a:lnTo>
                  <a:pt x="6359" y="49902"/>
                </a:lnTo>
                <a:lnTo>
                  <a:pt x="6350" y="49876"/>
                </a:lnTo>
                <a:lnTo>
                  <a:pt x="6349" y="49871"/>
                </a:lnTo>
                <a:lnTo>
                  <a:pt x="6339" y="49851"/>
                </a:lnTo>
                <a:lnTo>
                  <a:pt x="6336" y="49846"/>
                </a:lnTo>
                <a:lnTo>
                  <a:pt x="6319" y="49849"/>
                </a:lnTo>
                <a:lnTo>
                  <a:pt x="6312" y="49850"/>
                </a:lnTo>
                <a:lnTo>
                  <a:pt x="6310" y="49856"/>
                </a:lnTo>
                <a:lnTo>
                  <a:pt x="6305" y="49879"/>
                </a:lnTo>
                <a:lnTo>
                  <a:pt x="6297" y="49892"/>
                </a:lnTo>
                <a:lnTo>
                  <a:pt x="6287" y="49901"/>
                </a:lnTo>
                <a:lnTo>
                  <a:pt x="6279" y="49904"/>
                </a:lnTo>
                <a:lnTo>
                  <a:pt x="6260" y="49911"/>
                </a:lnTo>
                <a:lnTo>
                  <a:pt x="6256" y="49913"/>
                </a:lnTo>
                <a:lnTo>
                  <a:pt x="6252" y="49915"/>
                </a:lnTo>
                <a:lnTo>
                  <a:pt x="6244" y="49923"/>
                </a:lnTo>
                <a:lnTo>
                  <a:pt x="6232" y="49931"/>
                </a:lnTo>
                <a:lnTo>
                  <a:pt x="6217" y="49941"/>
                </a:lnTo>
                <a:lnTo>
                  <a:pt x="6203" y="49954"/>
                </a:lnTo>
                <a:lnTo>
                  <a:pt x="6186" y="49965"/>
                </a:lnTo>
                <a:lnTo>
                  <a:pt x="6177" y="49973"/>
                </a:lnTo>
                <a:lnTo>
                  <a:pt x="6169" y="49979"/>
                </a:lnTo>
                <a:lnTo>
                  <a:pt x="6156" y="49994"/>
                </a:lnTo>
                <a:lnTo>
                  <a:pt x="6145" y="50009"/>
                </a:lnTo>
                <a:lnTo>
                  <a:pt x="6133" y="50026"/>
                </a:lnTo>
                <a:lnTo>
                  <a:pt x="6120" y="50052"/>
                </a:lnTo>
                <a:lnTo>
                  <a:pt x="6116" y="50059"/>
                </a:lnTo>
                <a:lnTo>
                  <a:pt x="6103" y="50083"/>
                </a:lnTo>
                <a:lnTo>
                  <a:pt x="6087" y="50105"/>
                </a:lnTo>
                <a:lnTo>
                  <a:pt x="6072" y="50117"/>
                </a:lnTo>
                <a:lnTo>
                  <a:pt x="6066" y="50121"/>
                </a:lnTo>
                <a:lnTo>
                  <a:pt x="6055" y="50127"/>
                </a:lnTo>
                <a:lnTo>
                  <a:pt x="6048" y="50131"/>
                </a:lnTo>
                <a:lnTo>
                  <a:pt x="6019" y="50145"/>
                </a:lnTo>
                <a:lnTo>
                  <a:pt x="5975" y="50157"/>
                </a:lnTo>
                <a:lnTo>
                  <a:pt x="5954" y="50158"/>
                </a:lnTo>
                <a:lnTo>
                  <a:pt x="5953" y="50158"/>
                </a:lnTo>
                <a:lnTo>
                  <a:pt x="5945" y="50158"/>
                </a:lnTo>
                <a:lnTo>
                  <a:pt x="5927" y="50161"/>
                </a:lnTo>
                <a:lnTo>
                  <a:pt x="5922" y="50162"/>
                </a:lnTo>
                <a:lnTo>
                  <a:pt x="5909" y="50163"/>
                </a:lnTo>
                <a:lnTo>
                  <a:pt x="5885" y="50166"/>
                </a:lnTo>
                <a:lnTo>
                  <a:pt x="5857" y="50166"/>
                </a:lnTo>
                <a:lnTo>
                  <a:pt x="5844" y="50166"/>
                </a:lnTo>
                <a:lnTo>
                  <a:pt x="5827" y="50170"/>
                </a:lnTo>
                <a:lnTo>
                  <a:pt x="5794" y="50180"/>
                </a:lnTo>
                <a:lnTo>
                  <a:pt x="5789" y="50180"/>
                </a:lnTo>
                <a:lnTo>
                  <a:pt x="5784" y="50180"/>
                </a:lnTo>
                <a:lnTo>
                  <a:pt x="5767" y="50180"/>
                </a:lnTo>
                <a:lnTo>
                  <a:pt x="5754" y="50185"/>
                </a:lnTo>
                <a:lnTo>
                  <a:pt x="5736" y="50201"/>
                </a:lnTo>
                <a:lnTo>
                  <a:pt x="5733" y="50205"/>
                </a:lnTo>
                <a:lnTo>
                  <a:pt x="5723" y="50216"/>
                </a:lnTo>
                <a:lnTo>
                  <a:pt x="5718" y="50220"/>
                </a:lnTo>
                <a:lnTo>
                  <a:pt x="5705" y="50233"/>
                </a:lnTo>
                <a:lnTo>
                  <a:pt x="5694" y="50241"/>
                </a:lnTo>
                <a:lnTo>
                  <a:pt x="5690" y="50246"/>
                </a:lnTo>
                <a:lnTo>
                  <a:pt x="5686" y="50251"/>
                </a:lnTo>
                <a:lnTo>
                  <a:pt x="5677" y="50261"/>
                </a:lnTo>
                <a:lnTo>
                  <a:pt x="5669" y="50270"/>
                </a:lnTo>
                <a:lnTo>
                  <a:pt x="5669" y="50272"/>
                </a:lnTo>
                <a:lnTo>
                  <a:pt x="5668" y="50273"/>
                </a:lnTo>
                <a:lnTo>
                  <a:pt x="5668" y="50273"/>
                </a:lnTo>
                <a:lnTo>
                  <a:pt x="5667" y="50275"/>
                </a:lnTo>
                <a:lnTo>
                  <a:pt x="5656" y="50291"/>
                </a:lnTo>
                <a:lnTo>
                  <a:pt x="5654" y="50292"/>
                </a:lnTo>
                <a:lnTo>
                  <a:pt x="5645" y="50297"/>
                </a:lnTo>
                <a:lnTo>
                  <a:pt x="5641" y="50294"/>
                </a:lnTo>
                <a:lnTo>
                  <a:pt x="5637" y="50291"/>
                </a:lnTo>
                <a:lnTo>
                  <a:pt x="5637" y="50290"/>
                </a:lnTo>
                <a:lnTo>
                  <a:pt x="5634" y="50286"/>
                </a:lnTo>
                <a:lnTo>
                  <a:pt x="5632" y="50284"/>
                </a:lnTo>
                <a:lnTo>
                  <a:pt x="5629" y="50281"/>
                </a:lnTo>
                <a:lnTo>
                  <a:pt x="5626" y="50278"/>
                </a:lnTo>
                <a:lnTo>
                  <a:pt x="5616" y="50279"/>
                </a:lnTo>
                <a:lnTo>
                  <a:pt x="5599" y="50298"/>
                </a:lnTo>
                <a:lnTo>
                  <a:pt x="5596" y="50301"/>
                </a:lnTo>
                <a:lnTo>
                  <a:pt x="5581" y="50311"/>
                </a:lnTo>
                <a:lnTo>
                  <a:pt x="5570" y="50322"/>
                </a:lnTo>
                <a:lnTo>
                  <a:pt x="5559" y="50337"/>
                </a:lnTo>
                <a:lnTo>
                  <a:pt x="5558" y="50340"/>
                </a:lnTo>
                <a:lnTo>
                  <a:pt x="5558" y="50341"/>
                </a:lnTo>
                <a:lnTo>
                  <a:pt x="5549" y="50349"/>
                </a:lnTo>
                <a:lnTo>
                  <a:pt x="5536" y="50363"/>
                </a:lnTo>
                <a:lnTo>
                  <a:pt x="5525" y="50377"/>
                </a:lnTo>
                <a:lnTo>
                  <a:pt x="5517" y="50397"/>
                </a:lnTo>
                <a:lnTo>
                  <a:pt x="5514" y="50409"/>
                </a:lnTo>
                <a:lnTo>
                  <a:pt x="5514" y="50410"/>
                </a:lnTo>
                <a:lnTo>
                  <a:pt x="5514" y="50410"/>
                </a:lnTo>
                <a:lnTo>
                  <a:pt x="5514" y="50412"/>
                </a:lnTo>
                <a:lnTo>
                  <a:pt x="5504" y="50429"/>
                </a:lnTo>
                <a:lnTo>
                  <a:pt x="5497" y="50440"/>
                </a:lnTo>
                <a:lnTo>
                  <a:pt x="5488" y="50456"/>
                </a:lnTo>
                <a:lnTo>
                  <a:pt x="5486" y="50462"/>
                </a:lnTo>
                <a:lnTo>
                  <a:pt x="5483" y="50470"/>
                </a:lnTo>
                <a:lnTo>
                  <a:pt x="5482" y="50474"/>
                </a:lnTo>
                <a:lnTo>
                  <a:pt x="5482" y="50474"/>
                </a:lnTo>
                <a:lnTo>
                  <a:pt x="5482" y="50474"/>
                </a:lnTo>
                <a:lnTo>
                  <a:pt x="5480" y="50477"/>
                </a:lnTo>
                <a:lnTo>
                  <a:pt x="5474" y="50488"/>
                </a:lnTo>
                <a:lnTo>
                  <a:pt x="5467" y="50495"/>
                </a:lnTo>
                <a:lnTo>
                  <a:pt x="5465" y="50501"/>
                </a:lnTo>
                <a:lnTo>
                  <a:pt x="5465" y="50509"/>
                </a:lnTo>
                <a:lnTo>
                  <a:pt x="5467" y="50522"/>
                </a:lnTo>
                <a:lnTo>
                  <a:pt x="5467" y="50523"/>
                </a:lnTo>
                <a:lnTo>
                  <a:pt x="5484" y="50571"/>
                </a:lnTo>
                <a:lnTo>
                  <a:pt x="5487" y="50587"/>
                </a:lnTo>
                <a:lnTo>
                  <a:pt x="5487" y="50587"/>
                </a:lnTo>
                <a:lnTo>
                  <a:pt x="5491" y="50616"/>
                </a:lnTo>
                <a:lnTo>
                  <a:pt x="5649" y="50600"/>
                </a:lnTo>
                <a:lnTo>
                  <a:pt x="5658" y="50581"/>
                </a:lnTo>
                <a:lnTo>
                  <a:pt x="5661" y="50575"/>
                </a:lnTo>
                <a:lnTo>
                  <a:pt x="5661" y="50575"/>
                </a:lnTo>
                <a:lnTo>
                  <a:pt x="5662" y="50575"/>
                </a:lnTo>
                <a:lnTo>
                  <a:pt x="5674" y="50574"/>
                </a:lnTo>
                <a:lnTo>
                  <a:pt x="5905" y="50558"/>
                </a:lnTo>
                <a:lnTo>
                  <a:pt x="6809" y="50496"/>
                </a:lnTo>
                <a:lnTo>
                  <a:pt x="6810" y="50496"/>
                </a:lnTo>
                <a:lnTo>
                  <a:pt x="6811" y="50496"/>
                </a:lnTo>
                <a:lnTo>
                  <a:pt x="8929" y="50513"/>
                </a:lnTo>
                <a:lnTo>
                  <a:pt x="9099" y="50514"/>
                </a:lnTo>
                <a:lnTo>
                  <a:pt x="9164" y="50515"/>
                </a:lnTo>
                <a:lnTo>
                  <a:pt x="10422" y="50525"/>
                </a:lnTo>
                <a:lnTo>
                  <a:pt x="14452" y="50559"/>
                </a:lnTo>
                <a:lnTo>
                  <a:pt x="22186" y="50628"/>
                </a:lnTo>
                <a:lnTo>
                  <a:pt x="22285" y="50628"/>
                </a:lnTo>
                <a:lnTo>
                  <a:pt x="22287" y="50628"/>
                </a:lnTo>
                <a:lnTo>
                  <a:pt x="22311" y="50629"/>
                </a:lnTo>
                <a:lnTo>
                  <a:pt x="22312" y="50629"/>
                </a:lnTo>
                <a:lnTo>
                  <a:pt x="22313" y="50629"/>
                </a:lnTo>
                <a:lnTo>
                  <a:pt x="22313" y="50629"/>
                </a:lnTo>
                <a:lnTo>
                  <a:pt x="27571" y="50678"/>
                </a:lnTo>
                <a:lnTo>
                  <a:pt x="27571" y="50678"/>
                </a:lnTo>
                <a:lnTo>
                  <a:pt x="30917" y="50688"/>
                </a:lnTo>
                <a:lnTo>
                  <a:pt x="30917" y="50688"/>
                </a:lnTo>
                <a:lnTo>
                  <a:pt x="31715" y="50690"/>
                </a:lnTo>
                <a:lnTo>
                  <a:pt x="33764" y="50697"/>
                </a:lnTo>
                <a:lnTo>
                  <a:pt x="33764" y="50697"/>
                </a:lnTo>
                <a:lnTo>
                  <a:pt x="37958" y="50742"/>
                </a:lnTo>
                <a:lnTo>
                  <a:pt x="38674" y="50750"/>
                </a:lnTo>
                <a:lnTo>
                  <a:pt x="42009" y="50788"/>
                </a:lnTo>
                <a:lnTo>
                  <a:pt x="42009" y="50788"/>
                </a:lnTo>
                <a:lnTo>
                  <a:pt x="43230" y="50790"/>
                </a:lnTo>
                <a:lnTo>
                  <a:pt x="43230" y="50790"/>
                </a:lnTo>
                <a:lnTo>
                  <a:pt x="43273" y="50790"/>
                </a:lnTo>
                <a:lnTo>
                  <a:pt x="43273" y="50790"/>
                </a:lnTo>
                <a:lnTo>
                  <a:pt x="43285" y="50790"/>
                </a:lnTo>
                <a:lnTo>
                  <a:pt x="43290" y="50790"/>
                </a:lnTo>
                <a:lnTo>
                  <a:pt x="43290" y="50790"/>
                </a:lnTo>
                <a:lnTo>
                  <a:pt x="43351" y="50792"/>
                </a:lnTo>
                <a:lnTo>
                  <a:pt x="43349" y="50797"/>
                </a:lnTo>
                <a:lnTo>
                  <a:pt x="43341" y="50829"/>
                </a:lnTo>
                <a:lnTo>
                  <a:pt x="43334" y="50875"/>
                </a:lnTo>
                <a:lnTo>
                  <a:pt x="43331" y="50934"/>
                </a:lnTo>
                <a:lnTo>
                  <a:pt x="43331" y="50939"/>
                </a:lnTo>
                <a:lnTo>
                  <a:pt x="43331" y="50963"/>
                </a:lnTo>
                <a:lnTo>
                  <a:pt x="43331" y="51006"/>
                </a:lnTo>
                <a:lnTo>
                  <a:pt x="43331" y="51007"/>
                </a:lnTo>
                <a:lnTo>
                  <a:pt x="43331" y="51057"/>
                </a:lnTo>
                <a:lnTo>
                  <a:pt x="43328" y="51097"/>
                </a:lnTo>
                <a:lnTo>
                  <a:pt x="43328" y="51098"/>
                </a:lnTo>
                <a:lnTo>
                  <a:pt x="43343" y="51147"/>
                </a:lnTo>
                <a:lnTo>
                  <a:pt x="43362" y="51183"/>
                </a:lnTo>
                <a:lnTo>
                  <a:pt x="43377" y="51219"/>
                </a:lnTo>
                <a:lnTo>
                  <a:pt x="43412" y="51265"/>
                </a:lnTo>
                <a:lnTo>
                  <a:pt x="43431" y="51315"/>
                </a:lnTo>
                <a:lnTo>
                  <a:pt x="43432" y="51320"/>
                </a:lnTo>
                <a:lnTo>
                  <a:pt x="43437" y="51324"/>
                </a:lnTo>
                <a:lnTo>
                  <a:pt x="43475" y="51361"/>
                </a:lnTo>
                <a:lnTo>
                  <a:pt x="43534" y="51400"/>
                </a:lnTo>
                <a:lnTo>
                  <a:pt x="43563" y="51420"/>
                </a:lnTo>
                <a:lnTo>
                  <a:pt x="43568" y="51424"/>
                </a:lnTo>
                <a:lnTo>
                  <a:pt x="43577" y="51427"/>
                </a:lnTo>
                <a:lnTo>
                  <a:pt x="43606" y="51435"/>
                </a:lnTo>
                <a:lnTo>
                  <a:pt x="43651" y="51451"/>
                </a:lnTo>
                <a:lnTo>
                  <a:pt x="43686" y="51458"/>
                </a:lnTo>
                <a:lnTo>
                  <a:pt x="43722" y="51467"/>
                </a:lnTo>
                <a:lnTo>
                  <a:pt x="43764" y="51485"/>
                </a:lnTo>
                <a:lnTo>
                  <a:pt x="43802" y="51502"/>
                </a:lnTo>
                <a:lnTo>
                  <a:pt x="43831" y="51518"/>
                </a:lnTo>
                <a:lnTo>
                  <a:pt x="43888" y="51546"/>
                </a:lnTo>
                <a:lnTo>
                  <a:pt x="43914" y="51560"/>
                </a:lnTo>
                <a:lnTo>
                  <a:pt x="43948" y="51581"/>
                </a:lnTo>
                <a:lnTo>
                  <a:pt x="43974" y="51600"/>
                </a:lnTo>
                <a:lnTo>
                  <a:pt x="43991" y="51611"/>
                </a:lnTo>
                <a:lnTo>
                  <a:pt x="44025" y="51637"/>
                </a:lnTo>
                <a:lnTo>
                  <a:pt x="44053" y="51659"/>
                </a:lnTo>
                <a:lnTo>
                  <a:pt x="44087" y="51706"/>
                </a:lnTo>
                <a:lnTo>
                  <a:pt x="44117" y="51781"/>
                </a:lnTo>
                <a:lnTo>
                  <a:pt x="44146" y="51937"/>
                </a:lnTo>
                <a:lnTo>
                  <a:pt x="44179" y="52000"/>
                </a:lnTo>
                <a:lnTo>
                  <a:pt x="44194" y="52031"/>
                </a:lnTo>
                <a:lnTo>
                  <a:pt x="44203" y="52051"/>
                </a:lnTo>
                <a:lnTo>
                  <a:pt x="44251" y="52162"/>
                </a:lnTo>
                <a:lnTo>
                  <a:pt x="44315" y="52231"/>
                </a:lnTo>
                <a:lnTo>
                  <a:pt x="44423" y="52382"/>
                </a:lnTo>
                <a:lnTo>
                  <a:pt x="44496" y="52487"/>
                </a:lnTo>
                <a:lnTo>
                  <a:pt x="44559" y="52597"/>
                </a:lnTo>
                <a:lnTo>
                  <a:pt x="44728" y="52745"/>
                </a:lnTo>
                <a:lnTo>
                  <a:pt x="44788" y="52755"/>
                </a:lnTo>
                <a:lnTo>
                  <a:pt x="44923" y="52752"/>
                </a:lnTo>
                <a:lnTo>
                  <a:pt x="44980" y="52741"/>
                </a:lnTo>
                <a:lnTo>
                  <a:pt x="45044" y="52727"/>
                </a:lnTo>
                <a:lnTo>
                  <a:pt x="45102" y="52655"/>
                </a:lnTo>
                <a:lnTo>
                  <a:pt x="45105" y="52651"/>
                </a:lnTo>
                <a:lnTo>
                  <a:pt x="45218" y="52562"/>
                </a:lnTo>
                <a:lnTo>
                  <a:pt x="45336" y="52483"/>
                </a:lnTo>
                <a:lnTo>
                  <a:pt x="45434" y="52412"/>
                </a:lnTo>
                <a:lnTo>
                  <a:pt x="45533" y="52318"/>
                </a:lnTo>
                <a:lnTo>
                  <a:pt x="45629" y="52308"/>
                </a:lnTo>
                <a:lnTo>
                  <a:pt x="45714" y="52299"/>
                </a:lnTo>
                <a:lnTo>
                  <a:pt x="45874" y="52270"/>
                </a:lnTo>
                <a:lnTo>
                  <a:pt x="45877" y="52269"/>
                </a:lnTo>
                <a:lnTo>
                  <a:pt x="45951" y="52320"/>
                </a:lnTo>
                <a:lnTo>
                  <a:pt x="45991" y="52425"/>
                </a:lnTo>
                <a:lnTo>
                  <a:pt x="46030" y="52580"/>
                </a:lnTo>
                <a:lnTo>
                  <a:pt x="45996" y="52660"/>
                </a:lnTo>
                <a:lnTo>
                  <a:pt x="45943" y="52814"/>
                </a:lnTo>
                <a:lnTo>
                  <a:pt x="45943" y="52814"/>
                </a:lnTo>
                <a:lnTo>
                  <a:pt x="45917" y="52909"/>
                </a:lnTo>
                <a:lnTo>
                  <a:pt x="45804" y="53061"/>
                </a:lnTo>
                <a:lnTo>
                  <a:pt x="45727" y="53173"/>
                </a:lnTo>
                <a:lnTo>
                  <a:pt x="45693" y="53263"/>
                </a:lnTo>
                <a:lnTo>
                  <a:pt x="45655" y="53358"/>
                </a:lnTo>
                <a:lnTo>
                  <a:pt x="45625" y="53489"/>
                </a:lnTo>
                <a:lnTo>
                  <a:pt x="45625" y="53493"/>
                </a:lnTo>
                <a:lnTo>
                  <a:pt x="45633" y="53575"/>
                </a:lnTo>
                <a:lnTo>
                  <a:pt x="45645" y="53670"/>
                </a:lnTo>
                <a:lnTo>
                  <a:pt x="45676" y="53771"/>
                </a:lnTo>
                <a:lnTo>
                  <a:pt x="45697" y="53853"/>
                </a:lnTo>
                <a:lnTo>
                  <a:pt x="45742" y="53971"/>
                </a:lnTo>
                <a:lnTo>
                  <a:pt x="45805" y="54085"/>
                </a:lnTo>
                <a:lnTo>
                  <a:pt x="45883" y="54146"/>
                </a:lnTo>
                <a:lnTo>
                  <a:pt x="45993" y="54178"/>
                </a:lnTo>
                <a:lnTo>
                  <a:pt x="46012" y="54184"/>
                </a:lnTo>
                <a:lnTo>
                  <a:pt x="46027" y="54182"/>
                </a:lnTo>
                <a:lnTo>
                  <a:pt x="46052" y="54185"/>
                </a:lnTo>
                <a:lnTo>
                  <a:pt x="46119" y="54178"/>
                </a:lnTo>
                <a:lnTo>
                  <a:pt x="46300" y="54162"/>
                </a:lnTo>
                <a:lnTo>
                  <a:pt x="46417" y="54114"/>
                </a:lnTo>
                <a:lnTo>
                  <a:pt x="46528" y="54094"/>
                </a:lnTo>
                <a:lnTo>
                  <a:pt x="46649" y="54068"/>
                </a:lnTo>
                <a:lnTo>
                  <a:pt x="46757" y="54016"/>
                </a:lnTo>
                <a:lnTo>
                  <a:pt x="46809" y="54035"/>
                </a:lnTo>
                <a:lnTo>
                  <a:pt x="46809" y="54035"/>
                </a:lnTo>
                <a:lnTo>
                  <a:pt x="46821" y="54039"/>
                </a:lnTo>
                <a:lnTo>
                  <a:pt x="46886" y="54031"/>
                </a:lnTo>
                <a:lnTo>
                  <a:pt x="46965" y="54019"/>
                </a:lnTo>
                <a:lnTo>
                  <a:pt x="46970" y="54017"/>
                </a:lnTo>
                <a:lnTo>
                  <a:pt x="47040" y="53989"/>
                </a:lnTo>
                <a:lnTo>
                  <a:pt x="47156" y="54009"/>
                </a:lnTo>
                <a:lnTo>
                  <a:pt x="47253" y="54024"/>
                </a:lnTo>
                <a:lnTo>
                  <a:pt x="47331" y="54066"/>
                </a:lnTo>
                <a:lnTo>
                  <a:pt x="47363" y="54103"/>
                </a:lnTo>
                <a:lnTo>
                  <a:pt x="47383" y="54132"/>
                </a:lnTo>
                <a:lnTo>
                  <a:pt x="47403" y="54161"/>
                </a:lnTo>
                <a:lnTo>
                  <a:pt x="47404" y="54162"/>
                </a:lnTo>
                <a:lnTo>
                  <a:pt x="47468" y="54213"/>
                </a:lnTo>
                <a:lnTo>
                  <a:pt x="47536" y="54282"/>
                </a:lnTo>
                <a:lnTo>
                  <a:pt x="47584" y="54357"/>
                </a:lnTo>
                <a:lnTo>
                  <a:pt x="47595" y="54374"/>
                </a:lnTo>
                <a:lnTo>
                  <a:pt x="47598" y="54382"/>
                </a:lnTo>
                <a:lnTo>
                  <a:pt x="47644" y="54488"/>
                </a:lnTo>
                <a:lnTo>
                  <a:pt x="47646" y="54499"/>
                </a:lnTo>
                <a:lnTo>
                  <a:pt x="47665" y="54596"/>
                </a:lnTo>
                <a:lnTo>
                  <a:pt x="47663" y="54705"/>
                </a:lnTo>
                <a:lnTo>
                  <a:pt x="47638" y="54813"/>
                </a:lnTo>
                <a:lnTo>
                  <a:pt x="47554" y="54903"/>
                </a:lnTo>
                <a:lnTo>
                  <a:pt x="47537" y="54927"/>
                </a:lnTo>
                <a:lnTo>
                  <a:pt x="47515" y="54957"/>
                </a:lnTo>
                <a:lnTo>
                  <a:pt x="47486" y="55038"/>
                </a:lnTo>
                <a:lnTo>
                  <a:pt x="47453" y="55129"/>
                </a:lnTo>
                <a:lnTo>
                  <a:pt x="47432" y="55287"/>
                </a:lnTo>
                <a:lnTo>
                  <a:pt x="47432" y="55292"/>
                </a:lnTo>
                <a:lnTo>
                  <a:pt x="47432" y="55316"/>
                </a:lnTo>
                <a:lnTo>
                  <a:pt x="47432" y="55319"/>
                </a:lnTo>
                <a:lnTo>
                  <a:pt x="47431" y="55411"/>
                </a:lnTo>
                <a:lnTo>
                  <a:pt x="47384" y="55492"/>
                </a:lnTo>
                <a:lnTo>
                  <a:pt x="47376" y="55577"/>
                </a:lnTo>
                <a:lnTo>
                  <a:pt x="47339" y="55722"/>
                </a:lnTo>
                <a:lnTo>
                  <a:pt x="47323" y="55797"/>
                </a:lnTo>
                <a:lnTo>
                  <a:pt x="47322" y="55868"/>
                </a:lnTo>
                <a:lnTo>
                  <a:pt x="47321" y="55960"/>
                </a:lnTo>
                <a:lnTo>
                  <a:pt x="47321" y="55960"/>
                </a:lnTo>
                <a:lnTo>
                  <a:pt x="47333" y="56062"/>
                </a:lnTo>
                <a:lnTo>
                  <a:pt x="47333" y="56066"/>
                </a:lnTo>
                <a:lnTo>
                  <a:pt x="47324" y="56198"/>
                </a:lnTo>
                <a:lnTo>
                  <a:pt x="47324" y="56199"/>
                </a:lnTo>
                <a:lnTo>
                  <a:pt x="47341" y="56313"/>
                </a:lnTo>
                <a:lnTo>
                  <a:pt x="47342" y="56320"/>
                </a:lnTo>
                <a:lnTo>
                  <a:pt x="47365" y="56429"/>
                </a:lnTo>
                <a:lnTo>
                  <a:pt x="47395" y="56491"/>
                </a:lnTo>
                <a:lnTo>
                  <a:pt x="47422" y="56546"/>
                </a:lnTo>
                <a:lnTo>
                  <a:pt x="47456" y="56584"/>
                </a:lnTo>
                <a:lnTo>
                  <a:pt x="47470" y="56603"/>
                </a:lnTo>
                <a:lnTo>
                  <a:pt x="47497" y="56642"/>
                </a:lnTo>
                <a:lnTo>
                  <a:pt x="47541" y="56704"/>
                </a:lnTo>
                <a:lnTo>
                  <a:pt x="47600" y="56739"/>
                </a:lnTo>
                <a:lnTo>
                  <a:pt x="47644" y="56784"/>
                </a:lnTo>
                <a:lnTo>
                  <a:pt x="47727" y="56802"/>
                </a:lnTo>
                <a:lnTo>
                  <a:pt x="47761" y="56803"/>
                </a:lnTo>
                <a:lnTo>
                  <a:pt x="47783" y="56803"/>
                </a:lnTo>
                <a:lnTo>
                  <a:pt x="47797" y="56804"/>
                </a:lnTo>
                <a:lnTo>
                  <a:pt x="47840" y="56804"/>
                </a:lnTo>
                <a:lnTo>
                  <a:pt x="47880" y="56805"/>
                </a:lnTo>
                <a:lnTo>
                  <a:pt x="47931" y="56794"/>
                </a:lnTo>
                <a:lnTo>
                  <a:pt x="47967" y="56786"/>
                </a:lnTo>
                <a:lnTo>
                  <a:pt x="48060" y="56784"/>
                </a:lnTo>
                <a:lnTo>
                  <a:pt x="48075" y="56784"/>
                </a:lnTo>
                <a:lnTo>
                  <a:pt x="48078" y="56783"/>
                </a:lnTo>
                <a:lnTo>
                  <a:pt x="48158" y="56753"/>
                </a:lnTo>
                <a:lnTo>
                  <a:pt x="48215" y="56732"/>
                </a:lnTo>
                <a:lnTo>
                  <a:pt x="48334" y="56700"/>
                </a:lnTo>
                <a:lnTo>
                  <a:pt x="48476" y="56713"/>
                </a:lnTo>
                <a:lnTo>
                  <a:pt x="48488" y="56712"/>
                </a:lnTo>
                <a:lnTo>
                  <a:pt x="48609" y="56708"/>
                </a:lnTo>
                <a:lnTo>
                  <a:pt x="48738" y="56726"/>
                </a:lnTo>
                <a:lnTo>
                  <a:pt x="48744" y="56727"/>
                </a:lnTo>
                <a:lnTo>
                  <a:pt x="48826" y="56750"/>
                </a:lnTo>
                <a:lnTo>
                  <a:pt x="48826" y="56750"/>
                </a:lnTo>
                <a:lnTo>
                  <a:pt x="48848" y="56756"/>
                </a:lnTo>
                <a:lnTo>
                  <a:pt x="48996" y="56809"/>
                </a:lnTo>
                <a:lnTo>
                  <a:pt x="49036" y="56831"/>
                </a:lnTo>
                <a:lnTo>
                  <a:pt x="49106" y="56869"/>
                </a:lnTo>
                <a:lnTo>
                  <a:pt x="49110" y="56871"/>
                </a:lnTo>
                <a:lnTo>
                  <a:pt x="49131" y="56885"/>
                </a:lnTo>
                <a:lnTo>
                  <a:pt x="49179" y="56915"/>
                </a:lnTo>
                <a:lnTo>
                  <a:pt x="49231" y="56948"/>
                </a:lnTo>
                <a:lnTo>
                  <a:pt x="49234" y="56949"/>
                </a:lnTo>
                <a:lnTo>
                  <a:pt x="49245" y="56962"/>
                </a:lnTo>
                <a:lnTo>
                  <a:pt x="49316" y="57045"/>
                </a:lnTo>
                <a:lnTo>
                  <a:pt x="49389" y="57143"/>
                </a:lnTo>
                <a:lnTo>
                  <a:pt x="49461" y="57240"/>
                </a:lnTo>
                <a:lnTo>
                  <a:pt x="49569" y="57344"/>
                </a:lnTo>
                <a:lnTo>
                  <a:pt x="49595" y="57369"/>
                </a:lnTo>
                <a:lnTo>
                  <a:pt x="49633" y="57406"/>
                </a:lnTo>
                <a:lnTo>
                  <a:pt x="49641" y="57418"/>
                </a:lnTo>
                <a:lnTo>
                  <a:pt x="49663" y="57452"/>
                </a:lnTo>
                <a:lnTo>
                  <a:pt x="49663" y="57452"/>
                </a:lnTo>
                <a:lnTo>
                  <a:pt x="49667" y="57457"/>
                </a:lnTo>
                <a:lnTo>
                  <a:pt x="49741" y="57569"/>
                </a:lnTo>
                <a:lnTo>
                  <a:pt x="49826" y="57683"/>
                </a:lnTo>
                <a:lnTo>
                  <a:pt x="50024" y="57876"/>
                </a:lnTo>
                <a:lnTo>
                  <a:pt x="50204" y="58061"/>
                </a:lnTo>
                <a:lnTo>
                  <a:pt x="50221" y="58078"/>
                </a:lnTo>
                <a:lnTo>
                  <a:pt x="50326" y="58183"/>
                </a:lnTo>
                <a:lnTo>
                  <a:pt x="50412" y="58246"/>
                </a:lnTo>
                <a:lnTo>
                  <a:pt x="50469" y="58284"/>
                </a:lnTo>
                <a:lnTo>
                  <a:pt x="50546" y="58322"/>
                </a:lnTo>
                <a:lnTo>
                  <a:pt x="50609" y="58371"/>
                </a:lnTo>
                <a:lnTo>
                  <a:pt x="50722" y="58385"/>
                </a:lnTo>
                <a:lnTo>
                  <a:pt x="50851" y="58407"/>
                </a:lnTo>
                <a:lnTo>
                  <a:pt x="50960" y="58384"/>
                </a:lnTo>
                <a:lnTo>
                  <a:pt x="51130" y="58236"/>
                </a:lnTo>
                <a:lnTo>
                  <a:pt x="51151" y="58200"/>
                </a:lnTo>
                <a:lnTo>
                  <a:pt x="51238" y="58047"/>
                </a:lnTo>
                <a:lnTo>
                  <a:pt x="51351" y="57961"/>
                </a:lnTo>
                <a:lnTo>
                  <a:pt x="51549" y="57897"/>
                </a:lnTo>
                <a:lnTo>
                  <a:pt x="51896" y="57918"/>
                </a:lnTo>
                <a:lnTo>
                  <a:pt x="51972" y="57954"/>
                </a:lnTo>
                <a:lnTo>
                  <a:pt x="52122" y="58025"/>
                </a:lnTo>
                <a:lnTo>
                  <a:pt x="52172" y="58198"/>
                </a:lnTo>
                <a:lnTo>
                  <a:pt x="52171" y="58200"/>
                </a:lnTo>
                <a:lnTo>
                  <a:pt x="52071" y="58359"/>
                </a:lnTo>
                <a:lnTo>
                  <a:pt x="51972" y="58551"/>
                </a:lnTo>
                <a:lnTo>
                  <a:pt x="51964" y="58570"/>
                </a:lnTo>
                <a:lnTo>
                  <a:pt x="51857" y="58806"/>
                </a:lnTo>
                <a:lnTo>
                  <a:pt x="51820" y="59033"/>
                </a:lnTo>
                <a:lnTo>
                  <a:pt x="51821" y="59035"/>
                </a:lnTo>
                <a:lnTo>
                  <a:pt x="51893" y="59222"/>
                </a:lnTo>
                <a:lnTo>
                  <a:pt x="51990" y="59310"/>
                </a:lnTo>
                <a:lnTo>
                  <a:pt x="52032" y="59348"/>
                </a:lnTo>
                <a:lnTo>
                  <a:pt x="52573" y="59666"/>
                </a:lnTo>
                <a:lnTo>
                  <a:pt x="52697" y="59764"/>
                </a:lnTo>
                <a:lnTo>
                  <a:pt x="52937" y="59839"/>
                </a:lnTo>
                <a:lnTo>
                  <a:pt x="53082" y="59891"/>
                </a:lnTo>
                <a:lnTo>
                  <a:pt x="53146" y="59914"/>
                </a:lnTo>
                <a:lnTo>
                  <a:pt x="53214" y="59934"/>
                </a:lnTo>
                <a:lnTo>
                  <a:pt x="53263" y="59950"/>
                </a:lnTo>
                <a:lnTo>
                  <a:pt x="53297" y="59974"/>
                </a:lnTo>
                <a:lnTo>
                  <a:pt x="53311" y="59985"/>
                </a:lnTo>
                <a:lnTo>
                  <a:pt x="53429" y="60007"/>
                </a:lnTo>
                <a:lnTo>
                  <a:pt x="53609" y="60209"/>
                </a:lnTo>
                <a:lnTo>
                  <a:pt x="53610" y="60210"/>
                </a:lnTo>
                <a:lnTo>
                  <a:pt x="53613" y="60210"/>
                </a:lnTo>
                <a:lnTo>
                  <a:pt x="53894" y="60200"/>
                </a:lnTo>
                <a:lnTo>
                  <a:pt x="53969" y="60186"/>
                </a:lnTo>
                <a:lnTo>
                  <a:pt x="54172" y="60216"/>
                </a:lnTo>
                <a:lnTo>
                  <a:pt x="54244" y="60345"/>
                </a:lnTo>
                <a:lnTo>
                  <a:pt x="54254" y="60361"/>
                </a:lnTo>
                <a:lnTo>
                  <a:pt x="54328" y="60492"/>
                </a:lnTo>
                <a:lnTo>
                  <a:pt x="54328" y="60492"/>
                </a:lnTo>
                <a:lnTo>
                  <a:pt x="54327" y="60497"/>
                </a:lnTo>
                <a:lnTo>
                  <a:pt x="54324" y="60561"/>
                </a:lnTo>
                <a:lnTo>
                  <a:pt x="54324" y="60562"/>
                </a:lnTo>
                <a:lnTo>
                  <a:pt x="54438" y="60827"/>
                </a:lnTo>
                <a:lnTo>
                  <a:pt x="54530" y="61031"/>
                </a:lnTo>
                <a:lnTo>
                  <a:pt x="54585" y="61107"/>
                </a:lnTo>
                <a:lnTo>
                  <a:pt x="54652" y="61210"/>
                </a:lnTo>
                <a:lnTo>
                  <a:pt x="54783" y="61314"/>
                </a:lnTo>
                <a:lnTo>
                  <a:pt x="54927" y="61425"/>
                </a:lnTo>
                <a:lnTo>
                  <a:pt x="55181" y="61469"/>
                </a:lnTo>
                <a:lnTo>
                  <a:pt x="55223" y="61539"/>
                </a:lnTo>
                <a:lnTo>
                  <a:pt x="55294" y="61646"/>
                </a:lnTo>
                <a:lnTo>
                  <a:pt x="55305" y="61767"/>
                </a:lnTo>
                <a:lnTo>
                  <a:pt x="55305" y="61767"/>
                </a:lnTo>
                <a:lnTo>
                  <a:pt x="55303" y="61769"/>
                </a:lnTo>
                <a:lnTo>
                  <a:pt x="55211" y="61870"/>
                </a:lnTo>
                <a:lnTo>
                  <a:pt x="55195" y="61887"/>
                </a:lnTo>
                <a:lnTo>
                  <a:pt x="54941" y="62060"/>
                </a:lnTo>
                <a:lnTo>
                  <a:pt x="54839" y="62139"/>
                </a:lnTo>
                <a:lnTo>
                  <a:pt x="54755" y="62205"/>
                </a:lnTo>
                <a:lnTo>
                  <a:pt x="54662" y="62397"/>
                </a:lnTo>
                <a:lnTo>
                  <a:pt x="54532" y="62728"/>
                </a:lnTo>
                <a:lnTo>
                  <a:pt x="54533" y="62733"/>
                </a:lnTo>
                <a:lnTo>
                  <a:pt x="54541" y="62808"/>
                </a:lnTo>
                <a:lnTo>
                  <a:pt x="54566" y="63043"/>
                </a:lnTo>
                <a:lnTo>
                  <a:pt x="54566" y="63046"/>
                </a:lnTo>
                <a:lnTo>
                  <a:pt x="54527" y="63342"/>
                </a:lnTo>
                <a:lnTo>
                  <a:pt x="54527" y="63344"/>
                </a:lnTo>
                <a:lnTo>
                  <a:pt x="54558" y="63512"/>
                </a:lnTo>
                <a:lnTo>
                  <a:pt x="54557" y="63514"/>
                </a:lnTo>
                <a:lnTo>
                  <a:pt x="54510" y="63701"/>
                </a:lnTo>
                <a:lnTo>
                  <a:pt x="54473" y="63748"/>
                </a:lnTo>
                <a:lnTo>
                  <a:pt x="54414" y="63824"/>
                </a:lnTo>
                <a:lnTo>
                  <a:pt x="54355" y="64101"/>
                </a:lnTo>
                <a:lnTo>
                  <a:pt x="54355" y="64106"/>
                </a:lnTo>
                <a:lnTo>
                  <a:pt x="54356" y="64177"/>
                </a:lnTo>
                <a:lnTo>
                  <a:pt x="54358" y="64243"/>
                </a:lnTo>
                <a:lnTo>
                  <a:pt x="54364" y="64252"/>
                </a:lnTo>
                <a:lnTo>
                  <a:pt x="54501" y="64435"/>
                </a:lnTo>
                <a:lnTo>
                  <a:pt x="54693" y="64575"/>
                </a:lnTo>
                <a:lnTo>
                  <a:pt x="54783" y="64691"/>
                </a:lnTo>
                <a:lnTo>
                  <a:pt x="54783" y="64691"/>
                </a:lnTo>
                <a:lnTo>
                  <a:pt x="54965" y="64830"/>
                </a:lnTo>
                <a:lnTo>
                  <a:pt x="55033" y="65079"/>
                </a:lnTo>
                <a:lnTo>
                  <a:pt x="55090" y="65186"/>
                </a:lnTo>
                <a:lnTo>
                  <a:pt x="55199" y="65357"/>
                </a:lnTo>
                <a:lnTo>
                  <a:pt x="55277" y="65437"/>
                </a:lnTo>
                <a:lnTo>
                  <a:pt x="55321" y="65482"/>
                </a:lnTo>
                <a:lnTo>
                  <a:pt x="55438" y="65545"/>
                </a:lnTo>
                <a:lnTo>
                  <a:pt x="55631" y="65636"/>
                </a:lnTo>
                <a:lnTo>
                  <a:pt x="55880" y="65749"/>
                </a:lnTo>
                <a:lnTo>
                  <a:pt x="56092" y="65902"/>
                </a:lnTo>
                <a:lnTo>
                  <a:pt x="56208" y="65962"/>
                </a:lnTo>
                <a:lnTo>
                  <a:pt x="56208" y="65962"/>
                </a:lnTo>
                <a:lnTo>
                  <a:pt x="56285" y="66001"/>
                </a:lnTo>
                <a:lnTo>
                  <a:pt x="56450" y="66092"/>
                </a:lnTo>
                <a:lnTo>
                  <a:pt x="56553" y="66196"/>
                </a:lnTo>
                <a:lnTo>
                  <a:pt x="56751" y="66348"/>
                </a:lnTo>
                <a:lnTo>
                  <a:pt x="57026" y="66530"/>
                </a:lnTo>
                <a:lnTo>
                  <a:pt x="57170" y="66614"/>
                </a:lnTo>
                <a:lnTo>
                  <a:pt x="57322" y="66677"/>
                </a:lnTo>
                <a:lnTo>
                  <a:pt x="57357" y="66695"/>
                </a:lnTo>
                <a:lnTo>
                  <a:pt x="57474" y="66755"/>
                </a:lnTo>
                <a:lnTo>
                  <a:pt x="57708" y="66855"/>
                </a:lnTo>
                <a:lnTo>
                  <a:pt x="57708" y="66855"/>
                </a:lnTo>
                <a:lnTo>
                  <a:pt x="57763" y="66882"/>
                </a:lnTo>
                <a:lnTo>
                  <a:pt x="57923" y="66885"/>
                </a:lnTo>
                <a:lnTo>
                  <a:pt x="57935" y="66880"/>
                </a:lnTo>
                <a:lnTo>
                  <a:pt x="58063" y="66833"/>
                </a:lnTo>
                <a:lnTo>
                  <a:pt x="58125" y="66777"/>
                </a:lnTo>
                <a:lnTo>
                  <a:pt x="58204" y="66706"/>
                </a:lnTo>
                <a:lnTo>
                  <a:pt x="58311" y="66531"/>
                </a:lnTo>
                <a:lnTo>
                  <a:pt x="58397" y="66369"/>
                </a:lnTo>
                <a:lnTo>
                  <a:pt x="58462" y="66269"/>
                </a:lnTo>
                <a:lnTo>
                  <a:pt x="58601" y="66223"/>
                </a:lnTo>
                <a:lnTo>
                  <a:pt x="58622" y="66225"/>
                </a:lnTo>
                <a:lnTo>
                  <a:pt x="58733" y="66232"/>
                </a:lnTo>
                <a:lnTo>
                  <a:pt x="58808" y="66302"/>
                </a:lnTo>
                <a:lnTo>
                  <a:pt x="58897" y="66412"/>
                </a:lnTo>
                <a:lnTo>
                  <a:pt x="58978" y="66549"/>
                </a:lnTo>
                <a:lnTo>
                  <a:pt x="59052" y="66673"/>
                </a:lnTo>
                <a:lnTo>
                  <a:pt x="59118" y="66845"/>
                </a:lnTo>
                <a:lnTo>
                  <a:pt x="59132" y="66880"/>
                </a:lnTo>
                <a:lnTo>
                  <a:pt x="59199" y="66951"/>
                </a:lnTo>
                <a:lnTo>
                  <a:pt x="59417" y="67076"/>
                </a:lnTo>
                <a:lnTo>
                  <a:pt x="59599" y="67245"/>
                </a:lnTo>
                <a:lnTo>
                  <a:pt x="59639" y="67306"/>
                </a:lnTo>
                <a:lnTo>
                  <a:pt x="59639" y="67306"/>
                </a:lnTo>
                <a:lnTo>
                  <a:pt x="59723" y="67437"/>
                </a:lnTo>
                <a:lnTo>
                  <a:pt x="59784" y="67570"/>
                </a:lnTo>
                <a:lnTo>
                  <a:pt x="59889" y="67693"/>
                </a:lnTo>
                <a:lnTo>
                  <a:pt x="60003" y="67811"/>
                </a:lnTo>
                <a:lnTo>
                  <a:pt x="60165" y="68142"/>
                </a:lnTo>
                <a:lnTo>
                  <a:pt x="60177" y="68274"/>
                </a:lnTo>
                <a:lnTo>
                  <a:pt x="60189" y="68396"/>
                </a:lnTo>
                <a:lnTo>
                  <a:pt x="60239" y="68515"/>
                </a:lnTo>
                <a:lnTo>
                  <a:pt x="60309" y="68597"/>
                </a:lnTo>
                <a:lnTo>
                  <a:pt x="60402" y="68643"/>
                </a:lnTo>
                <a:lnTo>
                  <a:pt x="60500" y="68689"/>
                </a:lnTo>
                <a:lnTo>
                  <a:pt x="60768" y="69012"/>
                </a:lnTo>
                <a:lnTo>
                  <a:pt x="60870" y="69095"/>
                </a:lnTo>
                <a:lnTo>
                  <a:pt x="60971" y="69308"/>
                </a:lnTo>
                <a:lnTo>
                  <a:pt x="61100" y="69459"/>
                </a:lnTo>
                <a:lnTo>
                  <a:pt x="61244" y="69543"/>
                </a:lnTo>
                <a:lnTo>
                  <a:pt x="61395" y="69648"/>
                </a:lnTo>
                <a:lnTo>
                  <a:pt x="61533" y="69732"/>
                </a:lnTo>
                <a:lnTo>
                  <a:pt x="61567" y="69774"/>
                </a:lnTo>
                <a:lnTo>
                  <a:pt x="61628" y="69849"/>
                </a:lnTo>
                <a:lnTo>
                  <a:pt x="61827" y="69941"/>
                </a:lnTo>
                <a:lnTo>
                  <a:pt x="61936" y="69943"/>
                </a:lnTo>
                <a:lnTo>
                  <a:pt x="61994" y="69944"/>
                </a:lnTo>
                <a:lnTo>
                  <a:pt x="62086" y="69927"/>
                </a:lnTo>
                <a:lnTo>
                  <a:pt x="62231" y="69900"/>
                </a:lnTo>
                <a:lnTo>
                  <a:pt x="62405" y="69862"/>
                </a:lnTo>
                <a:lnTo>
                  <a:pt x="62593" y="69838"/>
                </a:lnTo>
                <a:lnTo>
                  <a:pt x="62643" y="69841"/>
                </a:lnTo>
                <a:lnTo>
                  <a:pt x="62643" y="69841"/>
                </a:lnTo>
                <a:lnTo>
                  <a:pt x="62815" y="69849"/>
                </a:lnTo>
                <a:lnTo>
                  <a:pt x="62861" y="69871"/>
                </a:lnTo>
                <a:lnTo>
                  <a:pt x="62960" y="69919"/>
                </a:lnTo>
                <a:lnTo>
                  <a:pt x="63002" y="69984"/>
                </a:lnTo>
                <a:lnTo>
                  <a:pt x="63054" y="70064"/>
                </a:lnTo>
                <a:lnTo>
                  <a:pt x="63100" y="70200"/>
                </a:lnTo>
                <a:lnTo>
                  <a:pt x="63103" y="70209"/>
                </a:lnTo>
                <a:lnTo>
                  <a:pt x="63140" y="70323"/>
                </a:lnTo>
                <a:lnTo>
                  <a:pt x="63195" y="70571"/>
                </a:lnTo>
                <a:lnTo>
                  <a:pt x="63226" y="70739"/>
                </a:lnTo>
                <a:lnTo>
                  <a:pt x="63230" y="70768"/>
                </a:lnTo>
                <a:lnTo>
                  <a:pt x="63230" y="70768"/>
                </a:lnTo>
                <a:lnTo>
                  <a:pt x="63235" y="70811"/>
                </a:lnTo>
                <a:lnTo>
                  <a:pt x="63254" y="70968"/>
                </a:lnTo>
                <a:lnTo>
                  <a:pt x="63277" y="71122"/>
                </a:lnTo>
                <a:lnTo>
                  <a:pt x="63277" y="71122"/>
                </a:lnTo>
                <a:lnTo>
                  <a:pt x="63423" y="71506"/>
                </a:lnTo>
                <a:lnTo>
                  <a:pt x="63627" y="71769"/>
                </a:lnTo>
                <a:lnTo>
                  <a:pt x="63653" y="71793"/>
                </a:lnTo>
                <a:lnTo>
                  <a:pt x="63920" y="72038"/>
                </a:lnTo>
                <a:lnTo>
                  <a:pt x="64051" y="72112"/>
                </a:lnTo>
                <a:lnTo>
                  <a:pt x="64071" y="72121"/>
                </a:lnTo>
                <a:lnTo>
                  <a:pt x="64094" y="72131"/>
                </a:lnTo>
                <a:lnTo>
                  <a:pt x="64207" y="72183"/>
                </a:lnTo>
                <a:lnTo>
                  <a:pt x="64286" y="72233"/>
                </a:lnTo>
                <a:lnTo>
                  <a:pt x="64294" y="72243"/>
                </a:lnTo>
                <a:lnTo>
                  <a:pt x="64321" y="72255"/>
                </a:lnTo>
                <a:lnTo>
                  <a:pt x="64321" y="72255"/>
                </a:lnTo>
                <a:lnTo>
                  <a:pt x="64327" y="72259"/>
                </a:lnTo>
                <a:lnTo>
                  <a:pt x="64334" y="72261"/>
                </a:lnTo>
                <a:lnTo>
                  <a:pt x="64334" y="72261"/>
                </a:lnTo>
                <a:lnTo>
                  <a:pt x="64338" y="72262"/>
                </a:lnTo>
                <a:lnTo>
                  <a:pt x="64500" y="72313"/>
                </a:lnTo>
                <a:lnTo>
                  <a:pt x="64621" y="72315"/>
                </a:lnTo>
                <a:lnTo>
                  <a:pt x="64707" y="72314"/>
                </a:lnTo>
                <a:lnTo>
                  <a:pt x="64824" y="72313"/>
                </a:lnTo>
                <a:lnTo>
                  <a:pt x="64974" y="72327"/>
                </a:lnTo>
                <a:lnTo>
                  <a:pt x="65101" y="72300"/>
                </a:lnTo>
                <a:lnTo>
                  <a:pt x="65233" y="72298"/>
                </a:lnTo>
                <a:lnTo>
                  <a:pt x="65246" y="72297"/>
                </a:lnTo>
                <a:lnTo>
                  <a:pt x="65297" y="72281"/>
                </a:lnTo>
                <a:lnTo>
                  <a:pt x="65297" y="72281"/>
                </a:lnTo>
                <a:lnTo>
                  <a:pt x="65354" y="72263"/>
                </a:lnTo>
                <a:lnTo>
                  <a:pt x="65397" y="72249"/>
                </a:lnTo>
                <a:lnTo>
                  <a:pt x="65420" y="72255"/>
                </a:lnTo>
                <a:lnTo>
                  <a:pt x="65501" y="72279"/>
                </a:lnTo>
                <a:lnTo>
                  <a:pt x="65523" y="72285"/>
                </a:lnTo>
                <a:lnTo>
                  <a:pt x="65524" y="72285"/>
                </a:lnTo>
                <a:lnTo>
                  <a:pt x="65616" y="72308"/>
                </a:lnTo>
                <a:lnTo>
                  <a:pt x="65618" y="72309"/>
                </a:lnTo>
                <a:lnTo>
                  <a:pt x="65645" y="72316"/>
                </a:lnTo>
                <a:lnTo>
                  <a:pt x="65730" y="72391"/>
                </a:lnTo>
                <a:lnTo>
                  <a:pt x="65809" y="72534"/>
                </a:lnTo>
                <a:lnTo>
                  <a:pt x="65870" y="72665"/>
                </a:lnTo>
                <a:lnTo>
                  <a:pt x="65955" y="72757"/>
                </a:lnTo>
                <a:lnTo>
                  <a:pt x="66011" y="72848"/>
                </a:lnTo>
                <a:lnTo>
                  <a:pt x="66153" y="73003"/>
                </a:lnTo>
                <a:lnTo>
                  <a:pt x="66378" y="73123"/>
                </a:lnTo>
                <a:lnTo>
                  <a:pt x="66504" y="73161"/>
                </a:lnTo>
                <a:lnTo>
                  <a:pt x="66669" y="73233"/>
                </a:lnTo>
                <a:lnTo>
                  <a:pt x="66738" y="73263"/>
                </a:lnTo>
                <a:lnTo>
                  <a:pt x="66855" y="73258"/>
                </a:lnTo>
                <a:lnTo>
                  <a:pt x="66918" y="73255"/>
                </a:lnTo>
                <a:lnTo>
                  <a:pt x="66988" y="73233"/>
                </a:lnTo>
                <a:lnTo>
                  <a:pt x="67104" y="73213"/>
                </a:lnTo>
                <a:lnTo>
                  <a:pt x="67151" y="73174"/>
                </a:lnTo>
                <a:lnTo>
                  <a:pt x="67290" y="73143"/>
                </a:lnTo>
                <a:lnTo>
                  <a:pt x="67302" y="73140"/>
                </a:lnTo>
                <a:lnTo>
                  <a:pt x="67377" y="73121"/>
                </a:lnTo>
                <a:lnTo>
                  <a:pt x="67418" y="73111"/>
                </a:lnTo>
                <a:lnTo>
                  <a:pt x="67442" y="73088"/>
                </a:lnTo>
                <a:lnTo>
                  <a:pt x="67549" y="72987"/>
                </a:lnTo>
                <a:lnTo>
                  <a:pt x="67553" y="72983"/>
                </a:lnTo>
                <a:lnTo>
                  <a:pt x="67665" y="72866"/>
                </a:lnTo>
                <a:lnTo>
                  <a:pt x="67736" y="72805"/>
                </a:lnTo>
                <a:lnTo>
                  <a:pt x="67802" y="72791"/>
                </a:lnTo>
                <a:lnTo>
                  <a:pt x="67933" y="72763"/>
                </a:lnTo>
                <a:lnTo>
                  <a:pt x="68072" y="72754"/>
                </a:lnTo>
                <a:lnTo>
                  <a:pt x="68188" y="72751"/>
                </a:lnTo>
                <a:lnTo>
                  <a:pt x="68297" y="72781"/>
                </a:lnTo>
                <a:lnTo>
                  <a:pt x="68401" y="72800"/>
                </a:lnTo>
                <a:lnTo>
                  <a:pt x="68474" y="72840"/>
                </a:lnTo>
                <a:lnTo>
                  <a:pt x="68527" y="72870"/>
                </a:lnTo>
                <a:lnTo>
                  <a:pt x="68585" y="72894"/>
                </a:lnTo>
                <a:lnTo>
                  <a:pt x="68669" y="73014"/>
                </a:lnTo>
                <a:lnTo>
                  <a:pt x="68732" y="73082"/>
                </a:lnTo>
                <a:lnTo>
                  <a:pt x="68760" y="73112"/>
                </a:lnTo>
                <a:lnTo>
                  <a:pt x="68792" y="73242"/>
                </a:lnTo>
                <a:lnTo>
                  <a:pt x="68792" y="73243"/>
                </a:lnTo>
                <a:lnTo>
                  <a:pt x="68736" y="73441"/>
                </a:lnTo>
                <a:lnTo>
                  <a:pt x="68739" y="73457"/>
                </a:lnTo>
                <a:lnTo>
                  <a:pt x="68747" y="73502"/>
                </a:lnTo>
                <a:lnTo>
                  <a:pt x="68705" y="73581"/>
                </a:lnTo>
                <a:lnTo>
                  <a:pt x="68702" y="73583"/>
                </a:lnTo>
                <a:lnTo>
                  <a:pt x="68646" y="73625"/>
                </a:lnTo>
                <a:lnTo>
                  <a:pt x="68627" y="73709"/>
                </a:lnTo>
                <a:lnTo>
                  <a:pt x="68627" y="73709"/>
                </a:lnTo>
                <a:lnTo>
                  <a:pt x="68628" y="73712"/>
                </a:lnTo>
                <a:lnTo>
                  <a:pt x="68648" y="73769"/>
                </a:lnTo>
                <a:lnTo>
                  <a:pt x="68655" y="73789"/>
                </a:lnTo>
                <a:lnTo>
                  <a:pt x="68664" y="73920"/>
                </a:lnTo>
                <a:lnTo>
                  <a:pt x="68668" y="73999"/>
                </a:lnTo>
                <a:lnTo>
                  <a:pt x="68731" y="74045"/>
                </a:lnTo>
                <a:lnTo>
                  <a:pt x="68840" y="74098"/>
                </a:lnTo>
                <a:lnTo>
                  <a:pt x="68846" y="74163"/>
                </a:lnTo>
                <a:lnTo>
                  <a:pt x="68880" y="74201"/>
                </a:lnTo>
                <a:lnTo>
                  <a:pt x="68895" y="74217"/>
                </a:lnTo>
                <a:lnTo>
                  <a:pt x="68894" y="74221"/>
                </a:lnTo>
                <a:lnTo>
                  <a:pt x="68892" y="74230"/>
                </a:lnTo>
                <a:lnTo>
                  <a:pt x="68882" y="74276"/>
                </a:lnTo>
                <a:lnTo>
                  <a:pt x="68879" y="74289"/>
                </a:lnTo>
                <a:lnTo>
                  <a:pt x="68876" y="74300"/>
                </a:lnTo>
                <a:lnTo>
                  <a:pt x="68875" y="74366"/>
                </a:lnTo>
                <a:lnTo>
                  <a:pt x="68875" y="74366"/>
                </a:lnTo>
                <a:lnTo>
                  <a:pt x="68920" y="74412"/>
                </a:lnTo>
                <a:lnTo>
                  <a:pt x="68959" y="74445"/>
                </a:lnTo>
                <a:lnTo>
                  <a:pt x="69000" y="74445"/>
                </a:lnTo>
                <a:lnTo>
                  <a:pt x="69064" y="74474"/>
                </a:lnTo>
                <a:lnTo>
                  <a:pt x="69105" y="74469"/>
                </a:lnTo>
                <a:lnTo>
                  <a:pt x="69147" y="74482"/>
                </a:lnTo>
                <a:lnTo>
                  <a:pt x="69155" y="74485"/>
                </a:lnTo>
                <a:lnTo>
                  <a:pt x="69172" y="74500"/>
                </a:lnTo>
                <a:lnTo>
                  <a:pt x="69198" y="74525"/>
                </a:lnTo>
                <a:lnTo>
                  <a:pt x="69202" y="74522"/>
                </a:lnTo>
                <a:lnTo>
                  <a:pt x="69288" y="74471"/>
                </a:lnTo>
                <a:lnTo>
                  <a:pt x="69347" y="74473"/>
                </a:lnTo>
                <a:lnTo>
                  <a:pt x="69435" y="74493"/>
                </a:lnTo>
                <a:lnTo>
                  <a:pt x="69547" y="74456"/>
                </a:lnTo>
                <a:lnTo>
                  <a:pt x="69557" y="74454"/>
                </a:lnTo>
                <a:lnTo>
                  <a:pt x="69595" y="74446"/>
                </a:lnTo>
                <a:lnTo>
                  <a:pt x="69595" y="74446"/>
                </a:lnTo>
                <a:lnTo>
                  <a:pt x="69608" y="74444"/>
                </a:lnTo>
                <a:lnTo>
                  <a:pt x="69635" y="74439"/>
                </a:lnTo>
                <a:lnTo>
                  <a:pt x="69672" y="74440"/>
                </a:lnTo>
                <a:lnTo>
                  <a:pt x="69720" y="74450"/>
                </a:lnTo>
                <a:lnTo>
                  <a:pt x="69760" y="74474"/>
                </a:lnTo>
                <a:lnTo>
                  <a:pt x="69833" y="74517"/>
                </a:lnTo>
                <a:lnTo>
                  <a:pt x="69920" y="74532"/>
                </a:lnTo>
                <a:lnTo>
                  <a:pt x="70043" y="74523"/>
                </a:lnTo>
                <a:lnTo>
                  <a:pt x="70157" y="74510"/>
                </a:lnTo>
                <a:lnTo>
                  <a:pt x="70162" y="74511"/>
                </a:lnTo>
                <a:lnTo>
                  <a:pt x="70168" y="74513"/>
                </a:lnTo>
                <a:lnTo>
                  <a:pt x="70265" y="74537"/>
                </a:lnTo>
                <a:lnTo>
                  <a:pt x="70328" y="74591"/>
                </a:lnTo>
                <a:lnTo>
                  <a:pt x="70401" y="74611"/>
                </a:lnTo>
                <a:lnTo>
                  <a:pt x="70480" y="74615"/>
                </a:lnTo>
                <a:lnTo>
                  <a:pt x="70511" y="74584"/>
                </a:lnTo>
                <a:lnTo>
                  <a:pt x="70553" y="74528"/>
                </a:lnTo>
                <a:lnTo>
                  <a:pt x="70570" y="74469"/>
                </a:lnTo>
                <a:lnTo>
                  <a:pt x="70572" y="74462"/>
                </a:lnTo>
                <a:lnTo>
                  <a:pt x="70576" y="74450"/>
                </a:lnTo>
                <a:lnTo>
                  <a:pt x="70597" y="74388"/>
                </a:lnTo>
                <a:lnTo>
                  <a:pt x="70607" y="74349"/>
                </a:lnTo>
                <a:lnTo>
                  <a:pt x="70661" y="74347"/>
                </a:lnTo>
                <a:lnTo>
                  <a:pt x="70695" y="74361"/>
                </a:lnTo>
                <a:lnTo>
                  <a:pt x="70726" y="74384"/>
                </a:lnTo>
                <a:lnTo>
                  <a:pt x="70756" y="74383"/>
                </a:lnTo>
                <a:lnTo>
                  <a:pt x="70836" y="74362"/>
                </a:lnTo>
                <a:lnTo>
                  <a:pt x="70919" y="74332"/>
                </a:lnTo>
                <a:lnTo>
                  <a:pt x="71032" y="74273"/>
                </a:lnTo>
                <a:lnTo>
                  <a:pt x="71151" y="74259"/>
                </a:lnTo>
                <a:lnTo>
                  <a:pt x="71187" y="74278"/>
                </a:lnTo>
                <a:lnTo>
                  <a:pt x="71206" y="74288"/>
                </a:lnTo>
                <a:lnTo>
                  <a:pt x="71207" y="74288"/>
                </a:lnTo>
                <a:lnTo>
                  <a:pt x="71250" y="74268"/>
                </a:lnTo>
                <a:lnTo>
                  <a:pt x="71259" y="74264"/>
                </a:lnTo>
                <a:lnTo>
                  <a:pt x="71296" y="74240"/>
                </a:lnTo>
                <a:lnTo>
                  <a:pt x="71300" y="74238"/>
                </a:lnTo>
                <a:lnTo>
                  <a:pt x="71354" y="74203"/>
                </a:lnTo>
                <a:lnTo>
                  <a:pt x="71544" y="74164"/>
                </a:lnTo>
                <a:lnTo>
                  <a:pt x="71654" y="74173"/>
                </a:lnTo>
                <a:lnTo>
                  <a:pt x="71913" y="74220"/>
                </a:lnTo>
                <a:lnTo>
                  <a:pt x="72064" y="74207"/>
                </a:lnTo>
                <a:lnTo>
                  <a:pt x="72148" y="74222"/>
                </a:lnTo>
                <a:lnTo>
                  <a:pt x="72196" y="74283"/>
                </a:lnTo>
                <a:lnTo>
                  <a:pt x="72197" y="74283"/>
                </a:lnTo>
                <a:lnTo>
                  <a:pt x="72204" y="74293"/>
                </a:lnTo>
                <a:lnTo>
                  <a:pt x="72275" y="74327"/>
                </a:lnTo>
                <a:lnTo>
                  <a:pt x="72313" y="74339"/>
                </a:lnTo>
                <a:lnTo>
                  <a:pt x="72448" y="74359"/>
                </a:lnTo>
                <a:lnTo>
                  <a:pt x="72557" y="74362"/>
                </a:lnTo>
                <a:lnTo>
                  <a:pt x="72562" y="74362"/>
                </a:lnTo>
                <a:lnTo>
                  <a:pt x="72641" y="74367"/>
                </a:lnTo>
                <a:lnTo>
                  <a:pt x="72719" y="74371"/>
                </a:lnTo>
                <a:lnTo>
                  <a:pt x="72775" y="74391"/>
                </a:lnTo>
                <a:lnTo>
                  <a:pt x="72823" y="74388"/>
                </a:lnTo>
                <a:lnTo>
                  <a:pt x="72839" y="74364"/>
                </a:lnTo>
                <a:lnTo>
                  <a:pt x="72867" y="74312"/>
                </a:lnTo>
                <a:lnTo>
                  <a:pt x="72888" y="74292"/>
                </a:lnTo>
                <a:lnTo>
                  <a:pt x="72888" y="74292"/>
                </a:lnTo>
                <a:lnTo>
                  <a:pt x="72900" y="74281"/>
                </a:lnTo>
                <a:lnTo>
                  <a:pt x="72978" y="74279"/>
                </a:lnTo>
                <a:lnTo>
                  <a:pt x="73027" y="74294"/>
                </a:lnTo>
                <a:lnTo>
                  <a:pt x="73039" y="74298"/>
                </a:lnTo>
                <a:lnTo>
                  <a:pt x="73039" y="74298"/>
                </a:lnTo>
                <a:lnTo>
                  <a:pt x="73097" y="74337"/>
                </a:lnTo>
                <a:lnTo>
                  <a:pt x="73120" y="74335"/>
                </a:lnTo>
                <a:lnTo>
                  <a:pt x="73160" y="74330"/>
                </a:lnTo>
                <a:lnTo>
                  <a:pt x="73239" y="74278"/>
                </a:lnTo>
                <a:lnTo>
                  <a:pt x="73244" y="74278"/>
                </a:lnTo>
                <a:lnTo>
                  <a:pt x="73390" y="74271"/>
                </a:lnTo>
                <a:lnTo>
                  <a:pt x="73486" y="74286"/>
                </a:lnTo>
                <a:lnTo>
                  <a:pt x="73610" y="74290"/>
                </a:lnTo>
                <a:lnTo>
                  <a:pt x="73774" y="74268"/>
                </a:lnTo>
                <a:lnTo>
                  <a:pt x="73884" y="74273"/>
                </a:lnTo>
                <a:lnTo>
                  <a:pt x="73967" y="74285"/>
                </a:lnTo>
                <a:lnTo>
                  <a:pt x="74055" y="74327"/>
                </a:lnTo>
                <a:lnTo>
                  <a:pt x="74059" y="74364"/>
                </a:lnTo>
                <a:lnTo>
                  <a:pt x="74077" y="74467"/>
                </a:lnTo>
                <a:lnTo>
                  <a:pt x="74083" y="74528"/>
                </a:lnTo>
                <a:lnTo>
                  <a:pt x="74092" y="74586"/>
                </a:lnTo>
                <a:lnTo>
                  <a:pt x="74095" y="74615"/>
                </a:lnTo>
                <a:lnTo>
                  <a:pt x="74097" y="74639"/>
                </a:lnTo>
                <a:lnTo>
                  <a:pt x="74099" y="74661"/>
                </a:lnTo>
                <a:lnTo>
                  <a:pt x="74100" y="74674"/>
                </a:lnTo>
                <a:lnTo>
                  <a:pt x="74122" y="74768"/>
                </a:lnTo>
                <a:lnTo>
                  <a:pt x="74131" y="74781"/>
                </a:lnTo>
                <a:lnTo>
                  <a:pt x="74140" y="74795"/>
                </a:lnTo>
                <a:lnTo>
                  <a:pt x="74151" y="74808"/>
                </a:lnTo>
                <a:lnTo>
                  <a:pt x="74171" y="74818"/>
                </a:lnTo>
                <a:lnTo>
                  <a:pt x="74188" y="74822"/>
                </a:lnTo>
                <a:lnTo>
                  <a:pt x="74217" y="74829"/>
                </a:lnTo>
                <a:lnTo>
                  <a:pt x="74241" y="74835"/>
                </a:lnTo>
                <a:lnTo>
                  <a:pt x="74268" y="74843"/>
                </a:lnTo>
                <a:lnTo>
                  <a:pt x="74297" y="74860"/>
                </a:lnTo>
                <a:lnTo>
                  <a:pt x="74315" y="74882"/>
                </a:lnTo>
                <a:lnTo>
                  <a:pt x="74333" y="74903"/>
                </a:lnTo>
                <a:lnTo>
                  <a:pt x="74351" y="74930"/>
                </a:lnTo>
                <a:lnTo>
                  <a:pt x="74365" y="74951"/>
                </a:lnTo>
                <a:lnTo>
                  <a:pt x="74395" y="75005"/>
                </a:lnTo>
                <a:lnTo>
                  <a:pt x="74427" y="75047"/>
                </a:lnTo>
                <a:lnTo>
                  <a:pt x="74453" y="75086"/>
                </a:lnTo>
                <a:lnTo>
                  <a:pt x="74491" y="75117"/>
                </a:lnTo>
                <a:lnTo>
                  <a:pt x="74525" y="75148"/>
                </a:lnTo>
                <a:lnTo>
                  <a:pt x="74559" y="75177"/>
                </a:lnTo>
                <a:lnTo>
                  <a:pt x="74585" y="75194"/>
                </a:lnTo>
                <a:lnTo>
                  <a:pt x="74625" y="75224"/>
                </a:lnTo>
                <a:lnTo>
                  <a:pt x="74651" y="75259"/>
                </a:lnTo>
                <a:lnTo>
                  <a:pt x="74672" y="75282"/>
                </a:lnTo>
                <a:lnTo>
                  <a:pt x="74685" y="75301"/>
                </a:lnTo>
                <a:lnTo>
                  <a:pt x="74704" y="75354"/>
                </a:lnTo>
                <a:lnTo>
                  <a:pt x="74720" y="75383"/>
                </a:lnTo>
                <a:lnTo>
                  <a:pt x="74732" y="75404"/>
                </a:lnTo>
                <a:lnTo>
                  <a:pt x="74756" y="75436"/>
                </a:lnTo>
                <a:lnTo>
                  <a:pt x="74769" y="75454"/>
                </a:lnTo>
                <a:lnTo>
                  <a:pt x="74790" y="75476"/>
                </a:lnTo>
                <a:lnTo>
                  <a:pt x="74811" y="75499"/>
                </a:lnTo>
                <a:lnTo>
                  <a:pt x="74826" y="75513"/>
                </a:lnTo>
                <a:lnTo>
                  <a:pt x="74853" y="75539"/>
                </a:lnTo>
                <a:lnTo>
                  <a:pt x="74873" y="75558"/>
                </a:lnTo>
                <a:lnTo>
                  <a:pt x="74912" y="75588"/>
                </a:lnTo>
                <a:lnTo>
                  <a:pt x="74942" y="75609"/>
                </a:lnTo>
                <a:lnTo>
                  <a:pt x="74997" y="75643"/>
                </a:lnTo>
                <a:lnTo>
                  <a:pt x="75032" y="75660"/>
                </a:lnTo>
                <a:lnTo>
                  <a:pt x="75098" y="75697"/>
                </a:lnTo>
                <a:lnTo>
                  <a:pt x="75118" y="75713"/>
                </a:lnTo>
                <a:lnTo>
                  <a:pt x="75136" y="75732"/>
                </a:lnTo>
                <a:lnTo>
                  <a:pt x="75147" y="75753"/>
                </a:lnTo>
                <a:lnTo>
                  <a:pt x="75159" y="75789"/>
                </a:lnTo>
                <a:lnTo>
                  <a:pt x="75174" y="75833"/>
                </a:lnTo>
                <a:lnTo>
                  <a:pt x="75191" y="75858"/>
                </a:lnTo>
                <a:lnTo>
                  <a:pt x="75216" y="75874"/>
                </a:lnTo>
                <a:lnTo>
                  <a:pt x="75245" y="75888"/>
                </a:lnTo>
                <a:lnTo>
                  <a:pt x="75271" y="75898"/>
                </a:lnTo>
                <a:lnTo>
                  <a:pt x="75313" y="75912"/>
                </a:lnTo>
                <a:lnTo>
                  <a:pt x="75339" y="75934"/>
                </a:lnTo>
                <a:lnTo>
                  <a:pt x="75360" y="75951"/>
                </a:lnTo>
                <a:lnTo>
                  <a:pt x="75375" y="75973"/>
                </a:lnTo>
                <a:lnTo>
                  <a:pt x="75386" y="75999"/>
                </a:lnTo>
                <a:lnTo>
                  <a:pt x="75404" y="76038"/>
                </a:lnTo>
                <a:lnTo>
                  <a:pt x="75413" y="76057"/>
                </a:lnTo>
                <a:lnTo>
                  <a:pt x="75427" y="76080"/>
                </a:lnTo>
                <a:lnTo>
                  <a:pt x="75464" y="76109"/>
                </a:lnTo>
                <a:lnTo>
                  <a:pt x="75483" y="76123"/>
                </a:lnTo>
                <a:lnTo>
                  <a:pt x="75517" y="76153"/>
                </a:lnTo>
                <a:lnTo>
                  <a:pt x="75525" y="76169"/>
                </a:lnTo>
                <a:lnTo>
                  <a:pt x="75534" y="76192"/>
                </a:lnTo>
                <a:lnTo>
                  <a:pt x="75538" y="76209"/>
                </a:lnTo>
                <a:lnTo>
                  <a:pt x="75538" y="76231"/>
                </a:lnTo>
                <a:lnTo>
                  <a:pt x="75538" y="76233"/>
                </a:lnTo>
                <a:lnTo>
                  <a:pt x="75538" y="76248"/>
                </a:lnTo>
                <a:lnTo>
                  <a:pt x="75538" y="76253"/>
                </a:lnTo>
                <a:lnTo>
                  <a:pt x="75538" y="76270"/>
                </a:lnTo>
                <a:lnTo>
                  <a:pt x="75540" y="76297"/>
                </a:lnTo>
                <a:lnTo>
                  <a:pt x="75544" y="76321"/>
                </a:lnTo>
                <a:lnTo>
                  <a:pt x="75546" y="76328"/>
                </a:lnTo>
                <a:lnTo>
                  <a:pt x="75549" y="76348"/>
                </a:lnTo>
                <a:lnTo>
                  <a:pt x="75558" y="76375"/>
                </a:lnTo>
                <a:lnTo>
                  <a:pt x="75559" y="76379"/>
                </a:lnTo>
                <a:lnTo>
                  <a:pt x="75570" y="76400"/>
                </a:lnTo>
                <a:lnTo>
                  <a:pt x="75580" y="76422"/>
                </a:lnTo>
                <a:lnTo>
                  <a:pt x="75588" y="76440"/>
                </a:lnTo>
                <a:lnTo>
                  <a:pt x="75604" y="76470"/>
                </a:lnTo>
                <a:lnTo>
                  <a:pt x="75612" y="76486"/>
                </a:lnTo>
                <a:lnTo>
                  <a:pt x="75621" y="76503"/>
                </a:lnTo>
                <a:lnTo>
                  <a:pt x="75623" y="76507"/>
                </a:lnTo>
                <a:lnTo>
                  <a:pt x="75636" y="76531"/>
                </a:lnTo>
                <a:lnTo>
                  <a:pt x="75639" y="76537"/>
                </a:lnTo>
                <a:lnTo>
                  <a:pt x="75650" y="76557"/>
                </a:lnTo>
                <a:lnTo>
                  <a:pt x="75663" y="76589"/>
                </a:lnTo>
                <a:lnTo>
                  <a:pt x="75667" y="76611"/>
                </a:lnTo>
                <a:lnTo>
                  <a:pt x="75671" y="76630"/>
                </a:lnTo>
                <a:lnTo>
                  <a:pt x="75673" y="76640"/>
                </a:lnTo>
                <a:lnTo>
                  <a:pt x="75676" y="76652"/>
                </a:lnTo>
                <a:lnTo>
                  <a:pt x="75683" y="76681"/>
                </a:lnTo>
                <a:lnTo>
                  <a:pt x="75692" y="76705"/>
                </a:lnTo>
                <a:lnTo>
                  <a:pt x="75696" y="76714"/>
                </a:lnTo>
                <a:lnTo>
                  <a:pt x="75701" y="76728"/>
                </a:lnTo>
                <a:lnTo>
                  <a:pt x="75714" y="76749"/>
                </a:lnTo>
                <a:lnTo>
                  <a:pt x="75716" y="76753"/>
                </a:lnTo>
                <a:lnTo>
                  <a:pt x="75728" y="76772"/>
                </a:lnTo>
                <a:lnTo>
                  <a:pt x="75741" y="76796"/>
                </a:lnTo>
                <a:lnTo>
                  <a:pt x="75743" y="76800"/>
                </a:lnTo>
                <a:lnTo>
                  <a:pt x="75744" y="76800"/>
                </a:lnTo>
                <a:lnTo>
                  <a:pt x="75769" y="76822"/>
                </a:lnTo>
                <a:lnTo>
                  <a:pt x="75778" y="76829"/>
                </a:lnTo>
                <a:lnTo>
                  <a:pt x="75786" y="76836"/>
                </a:lnTo>
                <a:lnTo>
                  <a:pt x="75802" y="76840"/>
                </a:lnTo>
                <a:lnTo>
                  <a:pt x="75808" y="76841"/>
                </a:lnTo>
                <a:lnTo>
                  <a:pt x="75813" y="76842"/>
                </a:lnTo>
                <a:lnTo>
                  <a:pt x="75819" y="76843"/>
                </a:lnTo>
                <a:lnTo>
                  <a:pt x="75825" y="76844"/>
                </a:lnTo>
                <a:lnTo>
                  <a:pt x="75829" y="76845"/>
                </a:lnTo>
                <a:lnTo>
                  <a:pt x="75839" y="76847"/>
                </a:lnTo>
                <a:lnTo>
                  <a:pt x="75839" y="76847"/>
                </a:lnTo>
                <a:lnTo>
                  <a:pt x="75844" y="76847"/>
                </a:lnTo>
                <a:lnTo>
                  <a:pt x="75850" y="76848"/>
                </a:lnTo>
                <a:lnTo>
                  <a:pt x="75863" y="76849"/>
                </a:lnTo>
                <a:lnTo>
                  <a:pt x="75863" y="76849"/>
                </a:lnTo>
                <a:lnTo>
                  <a:pt x="75873" y="76849"/>
                </a:lnTo>
                <a:lnTo>
                  <a:pt x="75882" y="76849"/>
                </a:lnTo>
                <a:lnTo>
                  <a:pt x="75882" y="76849"/>
                </a:lnTo>
                <a:lnTo>
                  <a:pt x="75883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903" y="76849"/>
                </a:lnTo>
                <a:lnTo>
                  <a:pt x="75918" y="76849"/>
                </a:lnTo>
                <a:lnTo>
                  <a:pt x="75924" y="76850"/>
                </a:lnTo>
                <a:lnTo>
                  <a:pt x="75929" y="76851"/>
                </a:lnTo>
                <a:lnTo>
                  <a:pt x="75933" y="76853"/>
                </a:lnTo>
                <a:lnTo>
                  <a:pt x="75942" y="76855"/>
                </a:lnTo>
                <a:lnTo>
                  <a:pt x="75954" y="76859"/>
                </a:lnTo>
                <a:lnTo>
                  <a:pt x="75958" y="76860"/>
                </a:lnTo>
                <a:lnTo>
                  <a:pt x="75963" y="76863"/>
                </a:lnTo>
                <a:lnTo>
                  <a:pt x="75989" y="76880"/>
                </a:lnTo>
                <a:lnTo>
                  <a:pt x="75992" y="76882"/>
                </a:lnTo>
                <a:lnTo>
                  <a:pt x="76013" y="76903"/>
                </a:lnTo>
                <a:lnTo>
                  <a:pt x="76018" y="76911"/>
                </a:lnTo>
                <a:lnTo>
                  <a:pt x="76027" y="76925"/>
                </a:lnTo>
                <a:lnTo>
                  <a:pt x="76035" y="76946"/>
                </a:lnTo>
                <a:lnTo>
                  <a:pt x="76037" y="76950"/>
                </a:lnTo>
                <a:lnTo>
                  <a:pt x="76046" y="76967"/>
                </a:lnTo>
                <a:lnTo>
                  <a:pt x="76057" y="76984"/>
                </a:lnTo>
                <a:lnTo>
                  <a:pt x="76059" y="76987"/>
                </a:lnTo>
                <a:lnTo>
                  <a:pt x="76068" y="77001"/>
                </a:lnTo>
                <a:lnTo>
                  <a:pt x="76085" y="77021"/>
                </a:lnTo>
                <a:lnTo>
                  <a:pt x="76105" y="77043"/>
                </a:lnTo>
                <a:lnTo>
                  <a:pt x="76123" y="77060"/>
                </a:lnTo>
                <a:lnTo>
                  <a:pt x="76133" y="77069"/>
                </a:lnTo>
                <a:lnTo>
                  <a:pt x="76138" y="77074"/>
                </a:lnTo>
                <a:lnTo>
                  <a:pt x="76144" y="77079"/>
                </a:lnTo>
                <a:lnTo>
                  <a:pt x="76146" y="77080"/>
                </a:lnTo>
                <a:lnTo>
                  <a:pt x="76152" y="77083"/>
                </a:lnTo>
                <a:lnTo>
                  <a:pt x="76156" y="77085"/>
                </a:lnTo>
                <a:lnTo>
                  <a:pt x="76160" y="77087"/>
                </a:lnTo>
                <a:lnTo>
                  <a:pt x="76164" y="77089"/>
                </a:lnTo>
                <a:lnTo>
                  <a:pt x="76168" y="77090"/>
                </a:lnTo>
                <a:lnTo>
                  <a:pt x="76173" y="77093"/>
                </a:lnTo>
                <a:lnTo>
                  <a:pt x="76179" y="77095"/>
                </a:lnTo>
                <a:lnTo>
                  <a:pt x="76183" y="77097"/>
                </a:lnTo>
                <a:lnTo>
                  <a:pt x="76187" y="77099"/>
                </a:lnTo>
                <a:lnTo>
                  <a:pt x="76198" y="77101"/>
                </a:lnTo>
                <a:lnTo>
                  <a:pt x="76198" y="77101"/>
                </a:lnTo>
                <a:lnTo>
                  <a:pt x="76203" y="77101"/>
                </a:lnTo>
                <a:lnTo>
                  <a:pt x="76209" y="77102"/>
                </a:lnTo>
                <a:lnTo>
                  <a:pt x="76217" y="77105"/>
                </a:lnTo>
                <a:lnTo>
                  <a:pt x="76221" y="77106"/>
                </a:lnTo>
                <a:lnTo>
                  <a:pt x="76247" y="77115"/>
                </a:lnTo>
                <a:lnTo>
                  <a:pt x="76251" y="77116"/>
                </a:lnTo>
                <a:lnTo>
                  <a:pt x="76258" y="77119"/>
                </a:lnTo>
                <a:lnTo>
                  <a:pt x="76258" y="77119"/>
                </a:lnTo>
                <a:lnTo>
                  <a:pt x="76263" y="77121"/>
                </a:lnTo>
                <a:lnTo>
                  <a:pt x="76268" y="77123"/>
                </a:lnTo>
                <a:lnTo>
                  <a:pt x="76273" y="77124"/>
                </a:lnTo>
                <a:lnTo>
                  <a:pt x="76276" y="77125"/>
                </a:lnTo>
                <a:lnTo>
                  <a:pt x="76277" y="77125"/>
                </a:lnTo>
                <a:lnTo>
                  <a:pt x="76281" y="77125"/>
                </a:lnTo>
                <a:lnTo>
                  <a:pt x="76288" y="77125"/>
                </a:lnTo>
                <a:lnTo>
                  <a:pt x="76294" y="77124"/>
                </a:lnTo>
                <a:lnTo>
                  <a:pt x="76294" y="77124"/>
                </a:lnTo>
                <a:lnTo>
                  <a:pt x="76298" y="77125"/>
                </a:lnTo>
                <a:lnTo>
                  <a:pt x="76298" y="77125"/>
                </a:lnTo>
                <a:lnTo>
                  <a:pt x="76298" y="77125"/>
                </a:lnTo>
                <a:lnTo>
                  <a:pt x="76309" y="77125"/>
                </a:lnTo>
                <a:lnTo>
                  <a:pt x="76313" y="77124"/>
                </a:lnTo>
                <a:lnTo>
                  <a:pt x="76325" y="77123"/>
                </a:lnTo>
                <a:lnTo>
                  <a:pt x="76330" y="77122"/>
                </a:lnTo>
                <a:lnTo>
                  <a:pt x="76343" y="77117"/>
                </a:lnTo>
                <a:lnTo>
                  <a:pt x="76364" y="77110"/>
                </a:lnTo>
                <a:lnTo>
                  <a:pt x="76366" y="77110"/>
                </a:lnTo>
                <a:lnTo>
                  <a:pt x="76378" y="77104"/>
                </a:lnTo>
                <a:lnTo>
                  <a:pt x="76385" y="77097"/>
                </a:lnTo>
                <a:lnTo>
                  <a:pt x="76386" y="77096"/>
                </a:lnTo>
                <a:lnTo>
                  <a:pt x="76392" y="77091"/>
                </a:lnTo>
                <a:lnTo>
                  <a:pt x="76407" y="77080"/>
                </a:lnTo>
                <a:lnTo>
                  <a:pt x="76416" y="77071"/>
                </a:lnTo>
                <a:lnTo>
                  <a:pt x="76418" y="77068"/>
                </a:lnTo>
                <a:lnTo>
                  <a:pt x="76427" y="77059"/>
                </a:lnTo>
                <a:lnTo>
                  <a:pt x="76435" y="77045"/>
                </a:lnTo>
                <a:lnTo>
                  <a:pt x="76437" y="77040"/>
                </a:lnTo>
                <a:lnTo>
                  <a:pt x="76437" y="77040"/>
                </a:lnTo>
                <a:lnTo>
                  <a:pt x="76441" y="77027"/>
                </a:lnTo>
                <a:lnTo>
                  <a:pt x="76446" y="77017"/>
                </a:lnTo>
                <a:lnTo>
                  <a:pt x="76449" y="77011"/>
                </a:lnTo>
                <a:lnTo>
                  <a:pt x="76456" y="76999"/>
                </a:lnTo>
                <a:lnTo>
                  <a:pt x="76475" y="76987"/>
                </a:lnTo>
                <a:lnTo>
                  <a:pt x="76485" y="76986"/>
                </a:lnTo>
                <a:lnTo>
                  <a:pt x="76487" y="76986"/>
                </a:lnTo>
                <a:lnTo>
                  <a:pt x="76498" y="76986"/>
                </a:lnTo>
                <a:lnTo>
                  <a:pt x="76509" y="76986"/>
                </a:lnTo>
                <a:lnTo>
                  <a:pt x="76520" y="76986"/>
                </a:lnTo>
                <a:lnTo>
                  <a:pt x="76545" y="76984"/>
                </a:lnTo>
                <a:lnTo>
                  <a:pt x="76558" y="76984"/>
                </a:lnTo>
                <a:lnTo>
                  <a:pt x="76563" y="76984"/>
                </a:lnTo>
                <a:lnTo>
                  <a:pt x="76569" y="76985"/>
                </a:lnTo>
                <a:lnTo>
                  <a:pt x="76574" y="76985"/>
                </a:lnTo>
                <a:lnTo>
                  <a:pt x="76578" y="76985"/>
                </a:lnTo>
                <a:lnTo>
                  <a:pt x="76584" y="76986"/>
                </a:lnTo>
                <a:lnTo>
                  <a:pt x="76588" y="76986"/>
                </a:lnTo>
                <a:lnTo>
                  <a:pt x="76588" y="76986"/>
                </a:lnTo>
                <a:lnTo>
                  <a:pt x="76593" y="76986"/>
                </a:lnTo>
                <a:lnTo>
                  <a:pt x="76597" y="76987"/>
                </a:lnTo>
                <a:lnTo>
                  <a:pt x="76601" y="76987"/>
                </a:lnTo>
                <a:lnTo>
                  <a:pt x="76605" y="76987"/>
                </a:lnTo>
                <a:lnTo>
                  <a:pt x="76610" y="76987"/>
                </a:lnTo>
                <a:lnTo>
                  <a:pt x="76614" y="76987"/>
                </a:lnTo>
                <a:lnTo>
                  <a:pt x="76619" y="76987"/>
                </a:lnTo>
                <a:lnTo>
                  <a:pt x="76623" y="76988"/>
                </a:lnTo>
                <a:lnTo>
                  <a:pt x="76627" y="76988"/>
                </a:lnTo>
                <a:lnTo>
                  <a:pt x="76632" y="76988"/>
                </a:lnTo>
                <a:lnTo>
                  <a:pt x="76636" y="76988"/>
                </a:lnTo>
                <a:lnTo>
                  <a:pt x="76643" y="76989"/>
                </a:lnTo>
                <a:lnTo>
                  <a:pt x="76650" y="76991"/>
                </a:lnTo>
                <a:lnTo>
                  <a:pt x="76658" y="76993"/>
                </a:lnTo>
                <a:lnTo>
                  <a:pt x="76662" y="76994"/>
                </a:lnTo>
                <a:lnTo>
                  <a:pt x="76668" y="76996"/>
                </a:lnTo>
                <a:lnTo>
                  <a:pt x="76669" y="76996"/>
                </a:lnTo>
                <a:lnTo>
                  <a:pt x="76673" y="76997"/>
                </a:lnTo>
                <a:lnTo>
                  <a:pt x="76673" y="76997"/>
                </a:lnTo>
                <a:lnTo>
                  <a:pt x="76679" y="76998"/>
                </a:lnTo>
                <a:lnTo>
                  <a:pt x="76683" y="76999"/>
                </a:lnTo>
                <a:lnTo>
                  <a:pt x="76689" y="77000"/>
                </a:lnTo>
                <a:lnTo>
                  <a:pt x="76695" y="77001"/>
                </a:lnTo>
                <a:lnTo>
                  <a:pt x="76701" y="77002"/>
                </a:lnTo>
                <a:lnTo>
                  <a:pt x="76707" y="77003"/>
                </a:lnTo>
                <a:lnTo>
                  <a:pt x="76709" y="77004"/>
                </a:lnTo>
                <a:lnTo>
                  <a:pt x="76711" y="77004"/>
                </a:lnTo>
                <a:lnTo>
                  <a:pt x="76716" y="77004"/>
                </a:lnTo>
                <a:lnTo>
                  <a:pt x="76717" y="77004"/>
                </a:lnTo>
                <a:lnTo>
                  <a:pt x="76738" y="77006"/>
                </a:lnTo>
                <a:lnTo>
                  <a:pt x="76745" y="77008"/>
                </a:lnTo>
                <a:lnTo>
                  <a:pt x="76757" y="77011"/>
                </a:lnTo>
                <a:lnTo>
                  <a:pt x="76764" y="77014"/>
                </a:lnTo>
                <a:lnTo>
                  <a:pt x="76772" y="77018"/>
                </a:lnTo>
                <a:lnTo>
                  <a:pt x="76773" y="77018"/>
                </a:lnTo>
                <a:lnTo>
                  <a:pt x="76777" y="77019"/>
                </a:lnTo>
                <a:lnTo>
                  <a:pt x="76792" y="77023"/>
                </a:lnTo>
                <a:lnTo>
                  <a:pt x="76802" y="77025"/>
                </a:lnTo>
                <a:lnTo>
                  <a:pt x="76806" y="77027"/>
                </a:lnTo>
                <a:lnTo>
                  <a:pt x="76817" y="77028"/>
                </a:lnTo>
                <a:lnTo>
                  <a:pt x="76828" y="77030"/>
                </a:lnTo>
                <a:lnTo>
                  <a:pt x="76830" y="77030"/>
                </a:lnTo>
                <a:lnTo>
                  <a:pt x="76841" y="77031"/>
                </a:lnTo>
                <a:lnTo>
                  <a:pt x="76841" y="77031"/>
                </a:lnTo>
                <a:lnTo>
                  <a:pt x="76851" y="77031"/>
                </a:lnTo>
                <a:lnTo>
                  <a:pt x="76856" y="77031"/>
                </a:lnTo>
                <a:lnTo>
                  <a:pt x="76863" y="77031"/>
                </a:lnTo>
                <a:lnTo>
                  <a:pt x="76867" y="77031"/>
                </a:lnTo>
                <a:lnTo>
                  <a:pt x="76873" y="77031"/>
                </a:lnTo>
                <a:lnTo>
                  <a:pt x="76877" y="77031"/>
                </a:lnTo>
                <a:lnTo>
                  <a:pt x="76878" y="77031"/>
                </a:lnTo>
                <a:lnTo>
                  <a:pt x="76878" y="77031"/>
                </a:lnTo>
                <a:lnTo>
                  <a:pt x="76883" y="77031"/>
                </a:lnTo>
                <a:lnTo>
                  <a:pt x="76890" y="77030"/>
                </a:lnTo>
                <a:lnTo>
                  <a:pt x="76900" y="77029"/>
                </a:lnTo>
                <a:lnTo>
                  <a:pt x="76914" y="77028"/>
                </a:lnTo>
                <a:lnTo>
                  <a:pt x="76914" y="77028"/>
                </a:lnTo>
                <a:lnTo>
                  <a:pt x="76924" y="77026"/>
                </a:lnTo>
                <a:lnTo>
                  <a:pt x="76946" y="77023"/>
                </a:lnTo>
                <a:lnTo>
                  <a:pt x="76983" y="77018"/>
                </a:lnTo>
                <a:lnTo>
                  <a:pt x="77015" y="77015"/>
                </a:lnTo>
                <a:lnTo>
                  <a:pt x="77036" y="77013"/>
                </a:lnTo>
                <a:lnTo>
                  <a:pt x="77041" y="77012"/>
                </a:lnTo>
                <a:lnTo>
                  <a:pt x="77061" y="77012"/>
                </a:lnTo>
                <a:lnTo>
                  <a:pt x="77084" y="77012"/>
                </a:lnTo>
                <a:lnTo>
                  <a:pt x="77119" y="77010"/>
                </a:lnTo>
                <a:lnTo>
                  <a:pt x="77153" y="77006"/>
                </a:lnTo>
                <a:lnTo>
                  <a:pt x="77157" y="77006"/>
                </a:lnTo>
                <a:lnTo>
                  <a:pt x="77183" y="77004"/>
                </a:lnTo>
                <a:lnTo>
                  <a:pt x="77191" y="77002"/>
                </a:lnTo>
                <a:lnTo>
                  <a:pt x="77214" y="76997"/>
                </a:lnTo>
                <a:lnTo>
                  <a:pt x="77262" y="76992"/>
                </a:lnTo>
                <a:lnTo>
                  <a:pt x="77291" y="76987"/>
                </a:lnTo>
                <a:lnTo>
                  <a:pt x="77309" y="76984"/>
                </a:lnTo>
                <a:lnTo>
                  <a:pt x="77326" y="76978"/>
                </a:lnTo>
                <a:lnTo>
                  <a:pt x="77345" y="76971"/>
                </a:lnTo>
                <a:lnTo>
                  <a:pt x="77374" y="76963"/>
                </a:lnTo>
                <a:lnTo>
                  <a:pt x="77417" y="76951"/>
                </a:lnTo>
                <a:lnTo>
                  <a:pt x="77425" y="76948"/>
                </a:lnTo>
                <a:lnTo>
                  <a:pt x="77442" y="76941"/>
                </a:lnTo>
                <a:lnTo>
                  <a:pt x="77472" y="76933"/>
                </a:lnTo>
                <a:lnTo>
                  <a:pt x="77490" y="76928"/>
                </a:lnTo>
                <a:lnTo>
                  <a:pt x="77510" y="76924"/>
                </a:lnTo>
                <a:lnTo>
                  <a:pt x="77536" y="76918"/>
                </a:lnTo>
                <a:lnTo>
                  <a:pt x="77548" y="76918"/>
                </a:lnTo>
                <a:lnTo>
                  <a:pt x="77558" y="76918"/>
                </a:lnTo>
                <a:lnTo>
                  <a:pt x="77559" y="76918"/>
                </a:lnTo>
                <a:lnTo>
                  <a:pt x="77564" y="76918"/>
                </a:lnTo>
                <a:lnTo>
                  <a:pt x="77568" y="76918"/>
                </a:lnTo>
                <a:lnTo>
                  <a:pt x="77568" y="76918"/>
                </a:lnTo>
                <a:lnTo>
                  <a:pt x="77574" y="76918"/>
                </a:lnTo>
                <a:lnTo>
                  <a:pt x="77588" y="76919"/>
                </a:lnTo>
                <a:lnTo>
                  <a:pt x="77592" y="76919"/>
                </a:lnTo>
                <a:lnTo>
                  <a:pt x="77596" y="76919"/>
                </a:lnTo>
                <a:lnTo>
                  <a:pt x="77604" y="76919"/>
                </a:lnTo>
                <a:lnTo>
                  <a:pt x="77619" y="76920"/>
                </a:lnTo>
                <a:lnTo>
                  <a:pt x="77634" y="76920"/>
                </a:lnTo>
                <a:lnTo>
                  <a:pt x="77648" y="76921"/>
                </a:lnTo>
                <a:lnTo>
                  <a:pt x="77661" y="76921"/>
                </a:lnTo>
                <a:lnTo>
                  <a:pt x="77666" y="76921"/>
                </a:lnTo>
                <a:lnTo>
                  <a:pt x="77727" y="76922"/>
                </a:lnTo>
                <a:lnTo>
                  <a:pt x="77744" y="76925"/>
                </a:lnTo>
                <a:lnTo>
                  <a:pt x="77744" y="76925"/>
                </a:lnTo>
                <a:lnTo>
                  <a:pt x="77772" y="76935"/>
                </a:lnTo>
                <a:lnTo>
                  <a:pt x="77796" y="76949"/>
                </a:lnTo>
                <a:lnTo>
                  <a:pt x="77805" y="76958"/>
                </a:lnTo>
                <a:lnTo>
                  <a:pt x="77812" y="76966"/>
                </a:lnTo>
                <a:lnTo>
                  <a:pt x="77823" y="76994"/>
                </a:lnTo>
                <a:lnTo>
                  <a:pt x="77824" y="77002"/>
                </a:lnTo>
                <a:lnTo>
                  <a:pt x="77827" y="77028"/>
                </a:lnTo>
                <a:lnTo>
                  <a:pt x="77831" y="77055"/>
                </a:lnTo>
                <a:lnTo>
                  <a:pt x="77832" y="77061"/>
                </a:lnTo>
                <a:lnTo>
                  <a:pt x="77832" y="77075"/>
                </a:lnTo>
                <a:lnTo>
                  <a:pt x="77825" y="77106"/>
                </a:lnTo>
                <a:lnTo>
                  <a:pt x="77825" y="77106"/>
                </a:lnTo>
                <a:lnTo>
                  <a:pt x="77823" y="77110"/>
                </a:lnTo>
                <a:lnTo>
                  <a:pt x="77823" y="77110"/>
                </a:lnTo>
                <a:lnTo>
                  <a:pt x="77816" y="77125"/>
                </a:lnTo>
                <a:lnTo>
                  <a:pt x="77804" y="77143"/>
                </a:lnTo>
                <a:lnTo>
                  <a:pt x="77802" y="77146"/>
                </a:lnTo>
                <a:lnTo>
                  <a:pt x="77793" y="77156"/>
                </a:lnTo>
                <a:lnTo>
                  <a:pt x="77771" y="77181"/>
                </a:lnTo>
                <a:lnTo>
                  <a:pt x="77764" y="77190"/>
                </a:lnTo>
                <a:lnTo>
                  <a:pt x="77763" y="77199"/>
                </a:lnTo>
                <a:lnTo>
                  <a:pt x="77762" y="77200"/>
                </a:lnTo>
                <a:lnTo>
                  <a:pt x="77744" y="77232"/>
                </a:lnTo>
                <a:lnTo>
                  <a:pt x="77741" y="77236"/>
                </a:lnTo>
                <a:lnTo>
                  <a:pt x="77735" y="77245"/>
                </a:lnTo>
                <a:lnTo>
                  <a:pt x="77728" y="77255"/>
                </a:lnTo>
                <a:lnTo>
                  <a:pt x="77707" y="77285"/>
                </a:lnTo>
                <a:lnTo>
                  <a:pt x="77706" y="77286"/>
                </a:lnTo>
                <a:lnTo>
                  <a:pt x="77698" y="77294"/>
                </a:lnTo>
                <a:lnTo>
                  <a:pt x="77685" y="77307"/>
                </a:lnTo>
                <a:lnTo>
                  <a:pt x="77658" y="77331"/>
                </a:lnTo>
                <a:lnTo>
                  <a:pt x="77654" y="77338"/>
                </a:lnTo>
                <a:lnTo>
                  <a:pt x="77652" y="77343"/>
                </a:lnTo>
                <a:lnTo>
                  <a:pt x="77647" y="77355"/>
                </a:lnTo>
                <a:lnTo>
                  <a:pt x="77638" y="77372"/>
                </a:lnTo>
                <a:lnTo>
                  <a:pt x="77631" y="77395"/>
                </a:lnTo>
                <a:lnTo>
                  <a:pt x="77629" y="77405"/>
                </a:lnTo>
                <a:lnTo>
                  <a:pt x="77628" y="77409"/>
                </a:lnTo>
                <a:lnTo>
                  <a:pt x="77627" y="77416"/>
                </a:lnTo>
                <a:lnTo>
                  <a:pt x="77626" y="77425"/>
                </a:lnTo>
                <a:lnTo>
                  <a:pt x="77624" y="77441"/>
                </a:lnTo>
                <a:lnTo>
                  <a:pt x="77620" y="77484"/>
                </a:lnTo>
                <a:lnTo>
                  <a:pt x="77625" y="77503"/>
                </a:lnTo>
                <a:lnTo>
                  <a:pt x="77625" y="77505"/>
                </a:lnTo>
                <a:lnTo>
                  <a:pt x="77630" y="77519"/>
                </a:lnTo>
                <a:lnTo>
                  <a:pt x="77634" y="77527"/>
                </a:lnTo>
                <a:lnTo>
                  <a:pt x="77637" y="77534"/>
                </a:lnTo>
                <a:lnTo>
                  <a:pt x="77659" y="77584"/>
                </a:lnTo>
                <a:lnTo>
                  <a:pt x="77662" y="77593"/>
                </a:lnTo>
                <a:lnTo>
                  <a:pt x="77662" y="77593"/>
                </a:lnTo>
                <a:lnTo>
                  <a:pt x="77671" y="77620"/>
                </a:lnTo>
                <a:lnTo>
                  <a:pt x="77676" y="77657"/>
                </a:lnTo>
                <a:lnTo>
                  <a:pt x="77677" y="77664"/>
                </a:lnTo>
                <a:lnTo>
                  <a:pt x="77678" y="77670"/>
                </a:lnTo>
                <a:lnTo>
                  <a:pt x="77686" y="77754"/>
                </a:lnTo>
                <a:lnTo>
                  <a:pt x="77701" y="77796"/>
                </a:lnTo>
                <a:lnTo>
                  <a:pt x="77716" y="77825"/>
                </a:lnTo>
                <a:lnTo>
                  <a:pt x="77717" y="77826"/>
                </a:lnTo>
                <a:lnTo>
                  <a:pt x="77738" y="77846"/>
                </a:lnTo>
                <a:lnTo>
                  <a:pt x="77739" y="77848"/>
                </a:lnTo>
                <a:lnTo>
                  <a:pt x="77748" y="77852"/>
                </a:lnTo>
                <a:lnTo>
                  <a:pt x="77751" y="77853"/>
                </a:lnTo>
                <a:lnTo>
                  <a:pt x="77759" y="77857"/>
                </a:lnTo>
                <a:lnTo>
                  <a:pt x="77760" y="77858"/>
                </a:lnTo>
                <a:lnTo>
                  <a:pt x="77764" y="77859"/>
                </a:lnTo>
                <a:lnTo>
                  <a:pt x="77777" y="77862"/>
                </a:lnTo>
                <a:lnTo>
                  <a:pt x="77796" y="77867"/>
                </a:lnTo>
                <a:lnTo>
                  <a:pt x="77812" y="77871"/>
                </a:lnTo>
                <a:lnTo>
                  <a:pt x="77816" y="77872"/>
                </a:lnTo>
                <a:lnTo>
                  <a:pt x="77841" y="77874"/>
                </a:lnTo>
                <a:lnTo>
                  <a:pt x="77851" y="77876"/>
                </a:lnTo>
                <a:lnTo>
                  <a:pt x="77864" y="77877"/>
                </a:lnTo>
                <a:lnTo>
                  <a:pt x="77895" y="77885"/>
                </a:lnTo>
                <a:lnTo>
                  <a:pt x="77925" y="77894"/>
                </a:lnTo>
                <a:lnTo>
                  <a:pt x="77934" y="77897"/>
                </a:lnTo>
                <a:lnTo>
                  <a:pt x="77943" y="77901"/>
                </a:lnTo>
                <a:lnTo>
                  <a:pt x="77949" y="77902"/>
                </a:lnTo>
                <a:lnTo>
                  <a:pt x="77978" y="77905"/>
                </a:lnTo>
                <a:lnTo>
                  <a:pt x="77989" y="77906"/>
                </a:lnTo>
                <a:lnTo>
                  <a:pt x="77997" y="77907"/>
                </a:lnTo>
                <a:lnTo>
                  <a:pt x="78005" y="77908"/>
                </a:lnTo>
                <a:lnTo>
                  <a:pt x="78012" y="77910"/>
                </a:lnTo>
                <a:lnTo>
                  <a:pt x="78040" y="77917"/>
                </a:lnTo>
                <a:lnTo>
                  <a:pt x="78045" y="77920"/>
                </a:lnTo>
                <a:lnTo>
                  <a:pt x="78071" y="77936"/>
                </a:lnTo>
                <a:lnTo>
                  <a:pt x="78081" y="77946"/>
                </a:lnTo>
                <a:lnTo>
                  <a:pt x="78088" y="77952"/>
                </a:lnTo>
                <a:lnTo>
                  <a:pt x="78104" y="77964"/>
                </a:lnTo>
                <a:lnTo>
                  <a:pt x="78120" y="77976"/>
                </a:lnTo>
                <a:lnTo>
                  <a:pt x="78127" y="77981"/>
                </a:lnTo>
                <a:lnTo>
                  <a:pt x="78164" y="78006"/>
                </a:lnTo>
                <a:lnTo>
                  <a:pt x="78168" y="78008"/>
                </a:lnTo>
                <a:lnTo>
                  <a:pt x="78183" y="78019"/>
                </a:lnTo>
                <a:lnTo>
                  <a:pt x="78223" y="78030"/>
                </a:lnTo>
                <a:lnTo>
                  <a:pt x="78229" y="78030"/>
                </a:lnTo>
                <a:lnTo>
                  <a:pt x="78244" y="78030"/>
                </a:lnTo>
                <a:lnTo>
                  <a:pt x="78245" y="78030"/>
                </a:lnTo>
                <a:lnTo>
                  <a:pt x="78252" y="78030"/>
                </a:lnTo>
                <a:lnTo>
                  <a:pt x="78274" y="78030"/>
                </a:lnTo>
                <a:lnTo>
                  <a:pt x="78282" y="78030"/>
                </a:lnTo>
                <a:lnTo>
                  <a:pt x="78282" y="78030"/>
                </a:lnTo>
                <a:lnTo>
                  <a:pt x="78290" y="78030"/>
                </a:lnTo>
                <a:lnTo>
                  <a:pt x="78299" y="78031"/>
                </a:lnTo>
                <a:lnTo>
                  <a:pt x="78307" y="78031"/>
                </a:lnTo>
                <a:lnTo>
                  <a:pt x="78316" y="78031"/>
                </a:lnTo>
                <a:lnTo>
                  <a:pt x="78323" y="78032"/>
                </a:lnTo>
                <a:lnTo>
                  <a:pt x="78330" y="78032"/>
                </a:lnTo>
                <a:lnTo>
                  <a:pt x="78338" y="78033"/>
                </a:lnTo>
                <a:lnTo>
                  <a:pt x="78346" y="78033"/>
                </a:lnTo>
                <a:lnTo>
                  <a:pt x="78355" y="78034"/>
                </a:lnTo>
                <a:lnTo>
                  <a:pt x="78363" y="78034"/>
                </a:lnTo>
                <a:lnTo>
                  <a:pt x="78374" y="78035"/>
                </a:lnTo>
                <a:lnTo>
                  <a:pt x="78382" y="78035"/>
                </a:lnTo>
                <a:lnTo>
                  <a:pt x="78389" y="78036"/>
                </a:lnTo>
                <a:lnTo>
                  <a:pt x="78439" y="78050"/>
                </a:lnTo>
                <a:lnTo>
                  <a:pt x="78453" y="78054"/>
                </a:lnTo>
                <a:lnTo>
                  <a:pt x="78511" y="78074"/>
                </a:lnTo>
                <a:lnTo>
                  <a:pt x="78511" y="78074"/>
                </a:lnTo>
                <a:lnTo>
                  <a:pt x="78518" y="78077"/>
                </a:lnTo>
                <a:lnTo>
                  <a:pt x="78522" y="78078"/>
                </a:lnTo>
                <a:lnTo>
                  <a:pt x="78566" y="78095"/>
                </a:lnTo>
                <a:lnTo>
                  <a:pt x="78579" y="78100"/>
                </a:lnTo>
                <a:lnTo>
                  <a:pt x="78588" y="78106"/>
                </a:lnTo>
                <a:lnTo>
                  <a:pt x="78627" y="78130"/>
                </a:lnTo>
                <a:lnTo>
                  <a:pt x="78645" y="78140"/>
                </a:lnTo>
                <a:lnTo>
                  <a:pt x="78645" y="78140"/>
                </a:lnTo>
                <a:lnTo>
                  <a:pt x="78681" y="78164"/>
                </a:lnTo>
                <a:lnTo>
                  <a:pt x="78693" y="78172"/>
                </a:lnTo>
                <a:lnTo>
                  <a:pt x="78701" y="78177"/>
                </a:lnTo>
                <a:lnTo>
                  <a:pt x="78708" y="78181"/>
                </a:lnTo>
                <a:lnTo>
                  <a:pt x="78730" y="78199"/>
                </a:lnTo>
                <a:lnTo>
                  <a:pt x="78745" y="78210"/>
                </a:lnTo>
                <a:lnTo>
                  <a:pt x="78774" y="78234"/>
                </a:lnTo>
                <a:lnTo>
                  <a:pt x="78777" y="78236"/>
                </a:lnTo>
                <a:lnTo>
                  <a:pt x="78787" y="78244"/>
                </a:lnTo>
                <a:lnTo>
                  <a:pt x="78809" y="78262"/>
                </a:lnTo>
                <a:lnTo>
                  <a:pt x="78824" y="78272"/>
                </a:lnTo>
                <a:lnTo>
                  <a:pt x="78837" y="78280"/>
                </a:lnTo>
                <a:lnTo>
                  <a:pt x="78869" y="78302"/>
                </a:lnTo>
                <a:lnTo>
                  <a:pt x="78878" y="78309"/>
                </a:lnTo>
                <a:lnTo>
                  <a:pt x="78885" y="78315"/>
                </a:lnTo>
                <a:lnTo>
                  <a:pt x="78902" y="78329"/>
                </a:lnTo>
                <a:lnTo>
                  <a:pt x="78908" y="78350"/>
                </a:lnTo>
                <a:lnTo>
                  <a:pt x="78910" y="78354"/>
                </a:lnTo>
                <a:lnTo>
                  <a:pt x="78911" y="78359"/>
                </a:lnTo>
                <a:lnTo>
                  <a:pt x="78911" y="78386"/>
                </a:lnTo>
                <a:lnTo>
                  <a:pt x="78910" y="78393"/>
                </a:lnTo>
                <a:lnTo>
                  <a:pt x="78907" y="78415"/>
                </a:lnTo>
                <a:lnTo>
                  <a:pt x="78904" y="78431"/>
                </a:lnTo>
                <a:lnTo>
                  <a:pt x="78891" y="78475"/>
                </a:lnTo>
                <a:lnTo>
                  <a:pt x="78870" y="78519"/>
                </a:lnTo>
                <a:lnTo>
                  <a:pt x="78862" y="78539"/>
                </a:lnTo>
                <a:lnTo>
                  <a:pt x="78850" y="78566"/>
                </a:lnTo>
                <a:lnTo>
                  <a:pt x="78849" y="78570"/>
                </a:lnTo>
                <a:lnTo>
                  <a:pt x="78836" y="78592"/>
                </a:lnTo>
                <a:lnTo>
                  <a:pt x="78827" y="78607"/>
                </a:lnTo>
                <a:lnTo>
                  <a:pt x="78817" y="78624"/>
                </a:lnTo>
                <a:lnTo>
                  <a:pt x="78814" y="78630"/>
                </a:lnTo>
                <a:lnTo>
                  <a:pt x="78807" y="78642"/>
                </a:lnTo>
                <a:lnTo>
                  <a:pt x="78798" y="78657"/>
                </a:lnTo>
                <a:lnTo>
                  <a:pt x="78795" y="78661"/>
                </a:lnTo>
                <a:lnTo>
                  <a:pt x="78792" y="78667"/>
                </a:lnTo>
                <a:lnTo>
                  <a:pt x="78791" y="78667"/>
                </a:lnTo>
                <a:lnTo>
                  <a:pt x="78789" y="78671"/>
                </a:lnTo>
                <a:lnTo>
                  <a:pt x="78781" y="78684"/>
                </a:lnTo>
                <a:lnTo>
                  <a:pt x="78773" y="78698"/>
                </a:lnTo>
                <a:lnTo>
                  <a:pt x="78772" y="78699"/>
                </a:lnTo>
                <a:lnTo>
                  <a:pt x="78764" y="78712"/>
                </a:lnTo>
                <a:lnTo>
                  <a:pt x="78764" y="78712"/>
                </a:lnTo>
                <a:lnTo>
                  <a:pt x="78759" y="78720"/>
                </a:lnTo>
                <a:lnTo>
                  <a:pt x="78756" y="78726"/>
                </a:lnTo>
                <a:lnTo>
                  <a:pt x="78750" y="78741"/>
                </a:lnTo>
                <a:lnTo>
                  <a:pt x="78747" y="78746"/>
                </a:lnTo>
                <a:lnTo>
                  <a:pt x="78743" y="78755"/>
                </a:lnTo>
                <a:lnTo>
                  <a:pt x="78739" y="78763"/>
                </a:lnTo>
                <a:lnTo>
                  <a:pt x="78736" y="78769"/>
                </a:lnTo>
                <a:lnTo>
                  <a:pt x="78733" y="78774"/>
                </a:lnTo>
                <a:lnTo>
                  <a:pt x="78730" y="78779"/>
                </a:lnTo>
                <a:lnTo>
                  <a:pt x="78727" y="78782"/>
                </a:lnTo>
                <a:lnTo>
                  <a:pt x="78723" y="78789"/>
                </a:lnTo>
                <a:lnTo>
                  <a:pt x="78722" y="78790"/>
                </a:lnTo>
                <a:lnTo>
                  <a:pt x="78719" y="78793"/>
                </a:lnTo>
                <a:lnTo>
                  <a:pt x="78716" y="78796"/>
                </a:lnTo>
                <a:lnTo>
                  <a:pt x="78716" y="78796"/>
                </a:lnTo>
                <a:lnTo>
                  <a:pt x="78716" y="78796"/>
                </a:lnTo>
                <a:lnTo>
                  <a:pt x="78716" y="78796"/>
                </a:lnTo>
                <a:lnTo>
                  <a:pt x="78708" y="78805"/>
                </a:lnTo>
                <a:lnTo>
                  <a:pt x="78696" y="78819"/>
                </a:lnTo>
                <a:lnTo>
                  <a:pt x="78696" y="78819"/>
                </a:lnTo>
                <a:lnTo>
                  <a:pt x="78683" y="78834"/>
                </a:lnTo>
                <a:lnTo>
                  <a:pt x="78672" y="78848"/>
                </a:lnTo>
                <a:lnTo>
                  <a:pt x="78666" y="78854"/>
                </a:lnTo>
                <a:lnTo>
                  <a:pt x="78660" y="78861"/>
                </a:lnTo>
                <a:lnTo>
                  <a:pt x="78650" y="78871"/>
                </a:lnTo>
                <a:lnTo>
                  <a:pt x="78647" y="78875"/>
                </a:lnTo>
                <a:lnTo>
                  <a:pt x="78638" y="78885"/>
                </a:lnTo>
                <a:lnTo>
                  <a:pt x="78633" y="78890"/>
                </a:lnTo>
                <a:lnTo>
                  <a:pt x="78627" y="78898"/>
                </a:lnTo>
                <a:lnTo>
                  <a:pt x="78622" y="78904"/>
                </a:lnTo>
                <a:lnTo>
                  <a:pt x="78621" y="78904"/>
                </a:lnTo>
                <a:lnTo>
                  <a:pt x="78618" y="78908"/>
                </a:lnTo>
                <a:lnTo>
                  <a:pt x="78613" y="78913"/>
                </a:lnTo>
                <a:lnTo>
                  <a:pt x="78610" y="78916"/>
                </a:lnTo>
                <a:lnTo>
                  <a:pt x="78604" y="78922"/>
                </a:lnTo>
                <a:lnTo>
                  <a:pt x="78601" y="78926"/>
                </a:lnTo>
                <a:lnTo>
                  <a:pt x="78593" y="78936"/>
                </a:lnTo>
                <a:lnTo>
                  <a:pt x="78584" y="78949"/>
                </a:lnTo>
                <a:lnTo>
                  <a:pt x="78567" y="78971"/>
                </a:lnTo>
                <a:lnTo>
                  <a:pt x="78564" y="78976"/>
                </a:lnTo>
                <a:lnTo>
                  <a:pt x="78558" y="78985"/>
                </a:lnTo>
                <a:lnTo>
                  <a:pt x="78558" y="78985"/>
                </a:lnTo>
                <a:lnTo>
                  <a:pt x="78552" y="78997"/>
                </a:lnTo>
                <a:lnTo>
                  <a:pt x="78552" y="78998"/>
                </a:lnTo>
                <a:lnTo>
                  <a:pt x="78550" y="79001"/>
                </a:lnTo>
                <a:lnTo>
                  <a:pt x="78499" y="79091"/>
                </a:lnTo>
                <a:lnTo>
                  <a:pt x="78486" y="79123"/>
                </a:lnTo>
                <a:lnTo>
                  <a:pt x="78470" y="79161"/>
                </a:lnTo>
                <a:lnTo>
                  <a:pt x="78453" y="79213"/>
                </a:lnTo>
                <a:lnTo>
                  <a:pt x="78441" y="79260"/>
                </a:lnTo>
                <a:lnTo>
                  <a:pt x="78430" y="79352"/>
                </a:lnTo>
                <a:lnTo>
                  <a:pt x="78429" y="79366"/>
                </a:lnTo>
                <a:lnTo>
                  <a:pt x="78429" y="79367"/>
                </a:lnTo>
                <a:lnTo>
                  <a:pt x="78440" y="79390"/>
                </a:lnTo>
                <a:lnTo>
                  <a:pt x="78444" y="79399"/>
                </a:lnTo>
                <a:lnTo>
                  <a:pt x="78466" y="79437"/>
                </a:lnTo>
                <a:lnTo>
                  <a:pt x="78477" y="79455"/>
                </a:lnTo>
                <a:lnTo>
                  <a:pt x="78497" y="79503"/>
                </a:lnTo>
                <a:lnTo>
                  <a:pt x="78501" y="79510"/>
                </a:lnTo>
                <a:lnTo>
                  <a:pt x="78503" y="79515"/>
                </a:lnTo>
                <a:lnTo>
                  <a:pt x="78506" y="79521"/>
                </a:lnTo>
                <a:lnTo>
                  <a:pt x="78509" y="79525"/>
                </a:lnTo>
                <a:lnTo>
                  <a:pt x="78513" y="79530"/>
                </a:lnTo>
                <a:lnTo>
                  <a:pt x="78517" y="79535"/>
                </a:lnTo>
                <a:lnTo>
                  <a:pt x="78520" y="79539"/>
                </a:lnTo>
                <a:lnTo>
                  <a:pt x="78528" y="79549"/>
                </a:lnTo>
                <a:lnTo>
                  <a:pt x="78531" y="79552"/>
                </a:lnTo>
                <a:lnTo>
                  <a:pt x="78538" y="79561"/>
                </a:lnTo>
                <a:lnTo>
                  <a:pt x="78541" y="79565"/>
                </a:lnTo>
                <a:lnTo>
                  <a:pt x="78544" y="79569"/>
                </a:lnTo>
                <a:lnTo>
                  <a:pt x="78547" y="79572"/>
                </a:lnTo>
                <a:lnTo>
                  <a:pt x="78553" y="79576"/>
                </a:lnTo>
                <a:lnTo>
                  <a:pt x="78554" y="79576"/>
                </a:lnTo>
                <a:lnTo>
                  <a:pt x="78570" y="79584"/>
                </a:lnTo>
                <a:lnTo>
                  <a:pt x="78578" y="79588"/>
                </a:lnTo>
                <a:lnTo>
                  <a:pt x="78582" y="79590"/>
                </a:lnTo>
                <a:lnTo>
                  <a:pt x="78606" y="79595"/>
                </a:lnTo>
                <a:lnTo>
                  <a:pt x="78613" y="79597"/>
                </a:lnTo>
                <a:lnTo>
                  <a:pt x="78618" y="79598"/>
                </a:lnTo>
                <a:lnTo>
                  <a:pt x="78668" y="79606"/>
                </a:lnTo>
                <a:lnTo>
                  <a:pt x="78668" y="79605"/>
                </a:lnTo>
                <a:lnTo>
                  <a:pt x="78668" y="79606"/>
                </a:lnTo>
                <a:lnTo>
                  <a:pt x="78684" y="79605"/>
                </a:lnTo>
                <a:lnTo>
                  <a:pt x="78690" y="79606"/>
                </a:lnTo>
                <a:lnTo>
                  <a:pt x="78690" y="79606"/>
                </a:lnTo>
                <a:lnTo>
                  <a:pt x="78719" y="79604"/>
                </a:lnTo>
                <a:lnTo>
                  <a:pt x="78727" y="79603"/>
                </a:lnTo>
                <a:lnTo>
                  <a:pt x="78767" y="79593"/>
                </a:lnTo>
                <a:lnTo>
                  <a:pt x="78799" y="79583"/>
                </a:lnTo>
                <a:lnTo>
                  <a:pt x="78825" y="79579"/>
                </a:lnTo>
                <a:lnTo>
                  <a:pt x="78876" y="79570"/>
                </a:lnTo>
                <a:lnTo>
                  <a:pt x="78890" y="79568"/>
                </a:lnTo>
                <a:lnTo>
                  <a:pt x="78896" y="79568"/>
                </a:lnTo>
                <a:lnTo>
                  <a:pt x="78897" y="79568"/>
                </a:lnTo>
                <a:lnTo>
                  <a:pt x="78908" y="79568"/>
                </a:lnTo>
                <a:lnTo>
                  <a:pt x="78914" y="79568"/>
                </a:lnTo>
                <a:lnTo>
                  <a:pt x="78919" y="79568"/>
                </a:lnTo>
                <a:lnTo>
                  <a:pt x="78920" y="79568"/>
                </a:lnTo>
                <a:lnTo>
                  <a:pt x="78936" y="79568"/>
                </a:lnTo>
                <a:lnTo>
                  <a:pt x="78950" y="79563"/>
                </a:lnTo>
                <a:lnTo>
                  <a:pt x="79012" y="79542"/>
                </a:lnTo>
                <a:lnTo>
                  <a:pt x="79026" y="79538"/>
                </a:lnTo>
                <a:lnTo>
                  <a:pt x="79049" y="79532"/>
                </a:lnTo>
                <a:lnTo>
                  <a:pt x="79065" y="79525"/>
                </a:lnTo>
                <a:lnTo>
                  <a:pt x="79100" y="79520"/>
                </a:lnTo>
                <a:lnTo>
                  <a:pt x="79109" y="79519"/>
                </a:lnTo>
                <a:lnTo>
                  <a:pt x="79125" y="79516"/>
                </a:lnTo>
                <a:lnTo>
                  <a:pt x="79160" y="79518"/>
                </a:lnTo>
                <a:lnTo>
                  <a:pt x="79171" y="79520"/>
                </a:lnTo>
                <a:lnTo>
                  <a:pt x="79184" y="79523"/>
                </a:lnTo>
                <a:lnTo>
                  <a:pt x="79265" y="79556"/>
                </a:lnTo>
                <a:lnTo>
                  <a:pt x="79282" y="79585"/>
                </a:lnTo>
                <a:lnTo>
                  <a:pt x="79286" y="79588"/>
                </a:lnTo>
                <a:lnTo>
                  <a:pt x="79317" y="79613"/>
                </a:lnTo>
                <a:lnTo>
                  <a:pt x="79334" y="79624"/>
                </a:lnTo>
                <a:lnTo>
                  <a:pt x="79356" y="79637"/>
                </a:lnTo>
                <a:lnTo>
                  <a:pt x="79389" y="79651"/>
                </a:lnTo>
                <a:lnTo>
                  <a:pt x="79450" y="79672"/>
                </a:lnTo>
                <a:lnTo>
                  <a:pt x="79499" y="79695"/>
                </a:lnTo>
                <a:lnTo>
                  <a:pt x="79505" y="79698"/>
                </a:lnTo>
                <a:lnTo>
                  <a:pt x="79538" y="79713"/>
                </a:lnTo>
                <a:lnTo>
                  <a:pt x="79566" y="79726"/>
                </a:lnTo>
                <a:lnTo>
                  <a:pt x="79638" y="79769"/>
                </a:lnTo>
                <a:lnTo>
                  <a:pt x="79659" y="79788"/>
                </a:lnTo>
                <a:lnTo>
                  <a:pt x="79677" y="79812"/>
                </a:lnTo>
                <a:lnTo>
                  <a:pt x="79694" y="79838"/>
                </a:lnTo>
                <a:lnTo>
                  <a:pt x="79706" y="79867"/>
                </a:lnTo>
                <a:lnTo>
                  <a:pt x="79711" y="79883"/>
                </a:lnTo>
                <a:lnTo>
                  <a:pt x="79714" y="79892"/>
                </a:lnTo>
                <a:lnTo>
                  <a:pt x="79725" y="79925"/>
                </a:lnTo>
                <a:lnTo>
                  <a:pt x="79745" y="79966"/>
                </a:lnTo>
                <a:lnTo>
                  <a:pt x="79741" y="80019"/>
                </a:lnTo>
                <a:lnTo>
                  <a:pt x="79742" y="80040"/>
                </a:lnTo>
                <a:lnTo>
                  <a:pt x="79745" y="80079"/>
                </a:lnTo>
                <a:lnTo>
                  <a:pt x="79750" y="80146"/>
                </a:lnTo>
                <a:lnTo>
                  <a:pt x="79753" y="80170"/>
                </a:lnTo>
                <a:lnTo>
                  <a:pt x="79758" y="80209"/>
                </a:lnTo>
                <a:lnTo>
                  <a:pt x="79758" y="80217"/>
                </a:lnTo>
                <a:lnTo>
                  <a:pt x="79759" y="80264"/>
                </a:lnTo>
                <a:lnTo>
                  <a:pt x="79759" y="80313"/>
                </a:lnTo>
                <a:lnTo>
                  <a:pt x="79757" y="80326"/>
                </a:lnTo>
                <a:lnTo>
                  <a:pt x="79753" y="80357"/>
                </a:lnTo>
                <a:lnTo>
                  <a:pt x="79753" y="80358"/>
                </a:lnTo>
                <a:lnTo>
                  <a:pt x="79742" y="80401"/>
                </a:lnTo>
                <a:lnTo>
                  <a:pt x="79741" y="80405"/>
                </a:lnTo>
                <a:lnTo>
                  <a:pt x="79727" y="80439"/>
                </a:lnTo>
                <a:lnTo>
                  <a:pt x="79712" y="80470"/>
                </a:lnTo>
                <a:lnTo>
                  <a:pt x="79699" y="80489"/>
                </a:lnTo>
                <a:lnTo>
                  <a:pt x="79645" y="80517"/>
                </a:lnTo>
                <a:lnTo>
                  <a:pt x="79636" y="80517"/>
                </a:lnTo>
                <a:lnTo>
                  <a:pt x="79619" y="80519"/>
                </a:lnTo>
                <a:lnTo>
                  <a:pt x="79619" y="80519"/>
                </a:lnTo>
                <a:lnTo>
                  <a:pt x="79585" y="80519"/>
                </a:lnTo>
                <a:lnTo>
                  <a:pt x="79582" y="80519"/>
                </a:lnTo>
                <a:lnTo>
                  <a:pt x="79544" y="80513"/>
                </a:lnTo>
                <a:lnTo>
                  <a:pt x="79505" y="80502"/>
                </a:lnTo>
                <a:lnTo>
                  <a:pt x="79457" y="80501"/>
                </a:lnTo>
                <a:lnTo>
                  <a:pt x="79455" y="80502"/>
                </a:lnTo>
                <a:lnTo>
                  <a:pt x="79455" y="80502"/>
                </a:lnTo>
                <a:lnTo>
                  <a:pt x="79439" y="80501"/>
                </a:lnTo>
                <a:lnTo>
                  <a:pt x="79436" y="80501"/>
                </a:lnTo>
                <a:lnTo>
                  <a:pt x="79381" y="80510"/>
                </a:lnTo>
                <a:lnTo>
                  <a:pt x="79354" y="80517"/>
                </a:lnTo>
                <a:lnTo>
                  <a:pt x="79321" y="80522"/>
                </a:lnTo>
                <a:lnTo>
                  <a:pt x="79297" y="80526"/>
                </a:lnTo>
                <a:lnTo>
                  <a:pt x="79257" y="80544"/>
                </a:lnTo>
                <a:lnTo>
                  <a:pt x="79243" y="80551"/>
                </a:lnTo>
                <a:lnTo>
                  <a:pt x="79218" y="80564"/>
                </a:lnTo>
                <a:lnTo>
                  <a:pt x="79191" y="80583"/>
                </a:lnTo>
                <a:lnTo>
                  <a:pt x="79165" y="80605"/>
                </a:lnTo>
                <a:lnTo>
                  <a:pt x="79160" y="80614"/>
                </a:lnTo>
                <a:lnTo>
                  <a:pt x="79149" y="80632"/>
                </a:lnTo>
                <a:lnTo>
                  <a:pt x="79143" y="80643"/>
                </a:lnTo>
                <a:lnTo>
                  <a:pt x="79140" y="80648"/>
                </a:lnTo>
                <a:lnTo>
                  <a:pt x="79138" y="80652"/>
                </a:lnTo>
                <a:lnTo>
                  <a:pt x="79136" y="80656"/>
                </a:lnTo>
                <a:lnTo>
                  <a:pt x="79136" y="80676"/>
                </a:lnTo>
                <a:lnTo>
                  <a:pt x="79136" y="80685"/>
                </a:lnTo>
                <a:lnTo>
                  <a:pt x="79135" y="80696"/>
                </a:lnTo>
                <a:lnTo>
                  <a:pt x="79142" y="80714"/>
                </a:lnTo>
                <a:lnTo>
                  <a:pt x="79144" y="80722"/>
                </a:lnTo>
                <a:lnTo>
                  <a:pt x="79160" y="80748"/>
                </a:lnTo>
                <a:lnTo>
                  <a:pt x="79177" y="80765"/>
                </a:lnTo>
                <a:lnTo>
                  <a:pt x="79177" y="80765"/>
                </a:lnTo>
                <a:lnTo>
                  <a:pt x="79180" y="80769"/>
                </a:lnTo>
                <a:lnTo>
                  <a:pt x="79189" y="80778"/>
                </a:lnTo>
                <a:lnTo>
                  <a:pt x="79191" y="80779"/>
                </a:lnTo>
                <a:lnTo>
                  <a:pt x="79192" y="80781"/>
                </a:lnTo>
                <a:lnTo>
                  <a:pt x="79226" y="80823"/>
                </a:lnTo>
                <a:lnTo>
                  <a:pt x="79257" y="80850"/>
                </a:lnTo>
                <a:lnTo>
                  <a:pt x="79265" y="80858"/>
                </a:lnTo>
                <a:lnTo>
                  <a:pt x="79276" y="80868"/>
                </a:lnTo>
                <a:lnTo>
                  <a:pt x="79317" y="80904"/>
                </a:lnTo>
                <a:lnTo>
                  <a:pt x="79349" y="80929"/>
                </a:lnTo>
                <a:lnTo>
                  <a:pt x="79363" y="80939"/>
                </a:lnTo>
                <a:lnTo>
                  <a:pt x="79396" y="80957"/>
                </a:lnTo>
                <a:lnTo>
                  <a:pt x="79417" y="80966"/>
                </a:lnTo>
                <a:lnTo>
                  <a:pt x="79438" y="80974"/>
                </a:lnTo>
                <a:lnTo>
                  <a:pt x="79479" y="80993"/>
                </a:lnTo>
                <a:lnTo>
                  <a:pt x="79526" y="81019"/>
                </a:lnTo>
                <a:lnTo>
                  <a:pt x="79555" y="81057"/>
                </a:lnTo>
                <a:lnTo>
                  <a:pt x="79557" y="81061"/>
                </a:lnTo>
                <a:lnTo>
                  <a:pt x="79570" y="81114"/>
                </a:lnTo>
                <a:lnTo>
                  <a:pt x="79577" y="81160"/>
                </a:lnTo>
                <a:lnTo>
                  <a:pt x="79580" y="81199"/>
                </a:lnTo>
                <a:lnTo>
                  <a:pt x="79580" y="81203"/>
                </a:lnTo>
                <a:lnTo>
                  <a:pt x="79580" y="81208"/>
                </a:lnTo>
                <a:lnTo>
                  <a:pt x="79588" y="81262"/>
                </a:lnTo>
                <a:lnTo>
                  <a:pt x="79591" y="81285"/>
                </a:lnTo>
                <a:lnTo>
                  <a:pt x="79591" y="81285"/>
                </a:lnTo>
                <a:lnTo>
                  <a:pt x="79592" y="81290"/>
                </a:lnTo>
                <a:lnTo>
                  <a:pt x="79592" y="81298"/>
                </a:lnTo>
                <a:lnTo>
                  <a:pt x="79592" y="81307"/>
                </a:lnTo>
                <a:lnTo>
                  <a:pt x="79598" y="81334"/>
                </a:lnTo>
                <a:lnTo>
                  <a:pt x="79598" y="81338"/>
                </a:lnTo>
                <a:lnTo>
                  <a:pt x="79602" y="81359"/>
                </a:lnTo>
                <a:lnTo>
                  <a:pt x="79606" y="81370"/>
                </a:lnTo>
                <a:lnTo>
                  <a:pt x="79624" y="81411"/>
                </a:lnTo>
                <a:lnTo>
                  <a:pt x="79641" y="81432"/>
                </a:lnTo>
                <a:lnTo>
                  <a:pt x="79650" y="81442"/>
                </a:lnTo>
                <a:lnTo>
                  <a:pt x="79654" y="81446"/>
                </a:lnTo>
                <a:lnTo>
                  <a:pt x="79657" y="81448"/>
                </a:lnTo>
                <a:lnTo>
                  <a:pt x="79657" y="81448"/>
                </a:lnTo>
                <a:lnTo>
                  <a:pt x="79679" y="81471"/>
                </a:lnTo>
                <a:lnTo>
                  <a:pt x="79703" y="81508"/>
                </a:lnTo>
                <a:lnTo>
                  <a:pt x="79726" y="81576"/>
                </a:lnTo>
                <a:lnTo>
                  <a:pt x="79732" y="81593"/>
                </a:lnTo>
                <a:lnTo>
                  <a:pt x="79742" y="81621"/>
                </a:lnTo>
                <a:lnTo>
                  <a:pt x="79744" y="81669"/>
                </a:lnTo>
                <a:lnTo>
                  <a:pt x="79729" y="81695"/>
                </a:lnTo>
                <a:lnTo>
                  <a:pt x="79720" y="81708"/>
                </a:lnTo>
                <a:lnTo>
                  <a:pt x="79716" y="81715"/>
                </a:lnTo>
                <a:lnTo>
                  <a:pt x="79691" y="81756"/>
                </a:lnTo>
                <a:lnTo>
                  <a:pt x="79682" y="81766"/>
                </a:lnTo>
                <a:lnTo>
                  <a:pt x="79667" y="81782"/>
                </a:lnTo>
                <a:lnTo>
                  <a:pt x="79644" y="81810"/>
                </a:lnTo>
                <a:lnTo>
                  <a:pt x="79636" y="81819"/>
                </a:lnTo>
                <a:lnTo>
                  <a:pt x="79632" y="81825"/>
                </a:lnTo>
                <a:lnTo>
                  <a:pt x="79621" y="81845"/>
                </a:lnTo>
                <a:lnTo>
                  <a:pt x="79618" y="81850"/>
                </a:lnTo>
                <a:lnTo>
                  <a:pt x="79605" y="81873"/>
                </a:lnTo>
                <a:lnTo>
                  <a:pt x="79598" y="81886"/>
                </a:lnTo>
                <a:lnTo>
                  <a:pt x="79594" y="81896"/>
                </a:lnTo>
                <a:lnTo>
                  <a:pt x="79591" y="81903"/>
                </a:lnTo>
                <a:lnTo>
                  <a:pt x="79582" y="81926"/>
                </a:lnTo>
                <a:lnTo>
                  <a:pt x="79579" y="81933"/>
                </a:lnTo>
                <a:lnTo>
                  <a:pt x="79570" y="81956"/>
                </a:lnTo>
                <a:lnTo>
                  <a:pt x="79564" y="81975"/>
                </a:lnTo>
                <a:lnTo>
                  <a:pt x="79561" y="81983"/>
                </a:lnTo>
                <a:lnTo>
                  <a:pt x="79555" y="82004"/>
                </a:lnTo>
                <a:lnTo>
                  <a:pt x="79548" y="82029"/>
                </a:lnTo>
                <a:lnTo>
                  <a:pt x="79546" y="82034"/>
                </a:lnTo>
                <a:lnTo>
                  <a:pt x="79542" y="82047"/>
                </a:lnTo>
                <a:lnTo>
                  <a:pt x="79528" y="82080"/>
                </a:lnTo>
                <a:lnTo>
                  <a:pt x="79525" y="82087"/>
                </a:lnTo>
                <a:lnTo>
                  <a:pt x="79523" y="82091"/>
                </a:lnTo>
                <a:lnTo>
                  <a:pt x="79501" y="82135"/>
                </a:lnTo>
                <a:lnTo>
                  <a:pt x="79499" y="82139"/>
                </a:lnTo>
                <a:lnTo>
                  <a:pt x="79493" y="82150"/>
                </a:lnTo>
                <a:lnTo>
                  <a:pt x="79469" y="82193"/>
                </a:lnTo>
                <a:lnTo>
                  <a:pt x="79460" y="82209"/>
                </a:lnTo>
                <a:lnTo>
                  <a:pt x="79445" y="82239"/>
                </a:lnTo>
                <a:lnTo>
                  <a:pt x="79439" y="82251"/>
                </a:lnTo>
                <a:lnTo>
                  <a:pt x="79438" y="82254"/>
                </a:lnTo>
                <a:lnTo>
                  <a:pt x="79421" y="82292"/>
                </a:lnTo>
                <a:lnTo>
                  <a:pt x="79418" y="82299"/>
                </a:lnTo>
                <a:lnTo>
                  <a:pt x="79415" y="82305"/>
                </a:lnTo>
                <a:lnTo>
                  <a:pt x="79393" y="82344"/>
                </a:lnTo>
                <a:lnTo>
                  <a:pt x="79389" y="82352"/>
                </a:lnTo>
                <a:lnTo>
                  <a:pt x="79377" y="82374"/>
                </a:lnTo>
                <a:lnTo>
                  <a:pt x="79359" y="82399"/>
                </a:lnTo>
                <a:lnTo>
                  <a:pt x="79354" y="82405"/>
                </a:lnTo>
                <a:lnTo>
                  <a:pt x="79336" y="82431"/>
                </a:lnTo>
                <a:lnTo>
                  <a:pt x="79325" y="82452"/>
                </a:lnTo>
                <a:lnTo>
                  <a:pt x="79321" y="82458"/>
                </a:lnTo>
                <a:lnTo>
                  <a:pt x="79295" y="82507"/>
                </a:lnTo>
                <a:lnTo>
                  <a:pt x="79292" y="82512"/>
                </a:lnTo>
                <a:lnTo>
                  <a:pt x="79264" y="82563"/>
                </a:lnTo>
                <a:lnTo>
                  <a:pt x="79262" y="82567"/>
                </a:lnTo>
                <a:lnTo>
                  <a:pt x="79262" y="82567"/>
                </a:lnTo>
                <a:lnTo>
                  <a:pt x="79238" y="82613"/>
                </a:lnTo>
                <a:lnTo>
                  <a:pt x="79238" y="82613"/>
                </a:lnTo>
                <a:lnTo>
                  <a:pt x="79236" y="82617"/>
                </a:lnTo>
                <a:lnTo>
                  <a:pt x="79234" y="82621"/>
                </a:lnTo>
                <a:lnTo>
                  <a:pt x="79215" y="82667"/>
                </a:lnTo>
                <a:lnTo>
                  <a:pt x="79212" y="82673"/>
                </a:lnTo>
                <a:lnTo>
                  <a:pt x="79193" y="82718"/>
                </a:lnTo>
                <a:lnTo>
                  <a:pt x="79190" y="82725"/>
                </a:lnTo>
                <a:lnTo>
                  <a:pt x="79176" y="82758"/>
                </a:lnTo>
                <a:lnTo>
                  <a:pt x="79172" y="82774"/>
                </a:lnTo>
                <a:lnTo>
                  <a:pt x="79164" y="82807"/>
                </a:lnTo>
                <a:lnTo>
                  <a:pt x="79160" y="82823"/>
                </a:lnTo>
                <a:lnTo>
                  <a:pt x="79159" y="82829"/>
                </a:lnTo>
                <a:lnTo>
                  <a:pt x="79153" y="82853"/>
                </a:lnTo>
                <a:lnTo>
                  <a:pt x="79148" y="82892"/>
                </a:lnTo>
                <a:lnTo>
                  <a:pt x="79147" y="82901"/>
                </a:lnTo>
                <a:lnTo>
                  <a:pt x="79142" y="82960"/>
                </a:lnTo>
                <a:lnTo>
                  <a:pt x="79141" y="82970"/>
                </a:lnTo>
                <a:lnTo>
                  <a:pt x="79140" y="83008"/>
                </a:lnTo>
                <a:lnTo>
                  <a:pt x="79136" y="83028"/>
                </a:lnTo>
                <a:lnTo>
                  <a:pt x="79133" y="83038"/>
                </a:lnTo>
                <a:lnTo>
                  <a:pt x="79132" y="83045"/>
                </a:lnTo>
                <a:lnTo>
                  <a:pt x="79131" y="83050"/>
                </a:lnTo>
                <a:lnTo>
                  <a:pt x="79129" y="83058"/>
                </a:lnTo>
                <a:lnTo>
                  <a:pt x="79127" y="83062"/>
                </a:lnTo>
                <a:lnTo>
                  <a:pt x="79126" y="83087"/>
                </a:lnTo>
                <a:lnTo>
                  <a:pt x="79125" y="83101"/>
                </a:lnTo>
                <a:lnTo>
                  <a:pt x="79125" y="83107"/>
                </a:lnTo>
                <a:lnTo>
                  <a:pt x="79124" y="83115"/>
                </a:lnTo>
                <a:lnTo>
                  <a:pt x="79125" y="83121"/>
                </a:lnTo>
                <a:lnTo>
                  <a:pt x="79127" y="83143"/>
                </a:lnTo>
                <a:lnTo>
                  <a:pt x="79130" y="83176"/>
                </a:lnTo>
                <a:lnTo>
                  <a:pt x="79134" y="83215"/>
                </a:lnTo>
                <a:lnTo>
                  <a:pt x="79134" y="83222"/>
                </a:lnTo>
                <a:lnTo>
                  <a:pt x="79134" y="83228"/>
                </a:lnTo>
                <a:lnTo>
                  <a:pt x="79136" y="83290"/>
                </a:lnTo>
                <a:lnTo>
                  <a:pt x="79139" y="83347"/>
                </a:lnTo>
                <a:lnTo>
                  <a:pt x="79139" y="83351"/>
                </a:lnTo>
                <a:lnTo>
                  <a:pt x="79141" y="83366"/>
                </a:lnTo>
                <a:lnTo>
                  <a:pt x="79148" y="83419"/>
                </a:lnTo>
                <a:lnTo>
                  <a:pt x="79153" y="83488"/>
                </a:lnTo>
                <a:lnTo>
                  <a:pt x="79154" y="83497"/>
                </a:lnTo>
                <a:lnTo>
                  <a:pt x="79159" y="83560"/>
                </a:lnTo>
                <a:lnTo>
                  <a:pt x="79169" y="83628"/>
                </a:lnTo>
                <a:lnTo>
                  <a:pt x="79170" y="83639"/>
                </a:lnTo>
                <a:lnTo>
                  <a:pt x="79176" y="83679"/>
                </a:lnTo>
                <a:lnTo>
                  <a:pt x="79184" y="83719"/>
                </a:lnTo>
                <a:lnTo>
                  <a:pt x="79189" y="83746"/>
                </a:lnTo>
                <a:lnTo>
                  <a:pt x="79193" y="83755"/>
                </a:lnTo>
                <a:lnTo>
                  <a:pt x="79201" y="83777"/>
                </a:lnTo>
                <a:lnTo>
                  <a:pt x="79206" y="83793"/>
                </a:lnTo>
                <a:lnTo>
                  <a:pt x="79242" y="83860"/>
                </a:lnTo>
                <a:lnTo>
                  <a:pt x="79264" y="83892"/>
                </a:lnTo>
                <a:lnTo>
                  <a:pt x="79269" y="83897"/>
                </a:lnTo>
                <a:lnTo>
                  <a:pt x="79278" y="83907"/>
                </a:lnTo>
                <a:lnTo>
                  <a:pt x="79284" y="83914"/>
                </a:lnTo>
                <a:lnTo>
                  <a:pt x="79318" y="83946"/>
                </a:lnTo>
                <a:lnTo>
                  <a:pt x="79334" y="83963"/>
                </a:lnTo>
                <a:lnTo>
                  <a:pt x="79337" y="83967"/>
                </a:lnTo>
                <a:lnTo>
                  <a:pt x="79345" y="83978"/>
                </a:lnTo>
                <a:lnTo>
                  <a:pt x="79352" y="83988"/>
                </a:lnTo>
                <a:lnTo>
                  <a:pt x="79353" y="83988"/>
                </a:lnTo>
                <a:lnTo>
                  <a:pt x="79365" y="83992"/>
                </a:lnTo>
                <a:lnTo>
                  <a:pt x="79414" y="84008"/>
                </a:lnTo>
                <a:lnTo>
                  <a:pt x="79419" y="84009"/>
                </a:lnTo>
                <a:lnTo>
                  <a:pt x="79421" y="84009"/>
                </a:lnTo>
                <a:lnTo>
                  <a:pt x="79440" y="84012"/>
                </a:lnTo>
                <a:lnTo>
                  <a:pt x="79447" y="84012"/>
                </a:lnTo>
                <a:lnTo>
                  <a:pt x="79484" y="84012"/>
                </a:lnTo>
                <a:lnTo>
                  <a:pt x="79484" y="84012"/>
                </a:lnTo>
                <a:lnTo>
                  <a:pt x="79507" y="84012"/>
                </a:lnTo>
                <a:lnTo>
                  <a:pt x="79552" y="84005"/>
                </a:lnTo>
                <a:lnTo>
                  <a:pt x="79580" y="84003"/>
                </a:lnTo>
                <a:lnTo>
                  <a:pt x="79603" y="84002"/>
                </a:lnTo>
                <a:lnTo>
                  <a:pt x="79621" y="84000"/>
                </a:lnTo>
                <a:lnTo>
                  <a:pt x="79678" y="83995"/>
                </a:lnTo>
                <a:lnTo>
                  <a:pt x="79708" y="83996"/>
                </a:lnTo>
                <a:lnTo>
                  <a:pt x="79717" y="83996"/>
                </a:lnTo>
                <a:lnTo>
                  <a:pt x="79729" y="83998"/>
                </a:lnTo>
                <a:lnTo>
                  <a:pt x="79777" y="84004"/>
                </a:lnTo>
                <a:lnTo>
                  <a:pt x="79790" y="84005"/>
                </a:lnTo>
                <a:lnTo>
                  <a:pt x="79818" y="84008"/>
                </a:lnTo>
                <a:lnTo>
                  <a:pt x="79847" y="84011"/>
                </a:lnTo>
                <a:lnTo>
                  <a:pt x="79874" y="84022"/>
                </a:lnTo>
                <a:lnTo>
                  <a:pt x="79900" y="84034"/>
                </a:lnTo>
                <a:lnTo>
                  <a:pt x="79943" y="84053"/>
                </a:lnTo>
                <a:lnTo>
                  <a:pt x="79957" y="84057"/>
                </a:lnTo>
                <a:lnTo>
                  <a:pt x="79979" y="84063"/>
                </a:lnTo>
                <a:lnTo>
                  <a:pt x="79984" y="84064"/>
                </a:lnTo>
                <a:lnTo>
                  <a:pt x="80034" y="84078"/>
                </a:lnTo>
                <a:lnTo>
                  <a:pt x="80043" y="84079"/>
                </a:lnTo>
                <a:lnTo>
                  <a:pt x="80059" y="84082"/>
                </a:lnTo>
                <a:lnTo>
                  <a:pt x="80065" y="84083"/>
                </a:lnTo>
                <a:lnTo>
                  <a:pt x="80083" y="84087"/>
                </a:lnTo>
                <a:lnTo>
                  <a:pt x="80110" y="84096"/>
                </a:lnTo>
                <a:lnTo>
                  <a:pt x="80129" y="84109"/>
                </a:lnTo>
                <a:lnTo>
                  <a:pt x="80133" y="84113"/>
                </a:lnTo>
                <a:lnTo>
                  <a:pt x="80149" y="84125"/>
                </a:lnTo>
                <a:lnTo>
                  <a:pt x="80154" y="84128"/>
                </a:lnTo>
                <a:lnTo>
                  <a:pt x="80175" y="84145"/>
                </a:lnTo>
                <a:lnTo>
                  <a:pt x="80212" y="84183"/>
                </a:lnTo>
                <a:lnTo>
                  <a:pt x="80236" y="84197"/>
                </a:lnTo>
                <a:lnTo>
                  <a:pt x="80265" y="84216"/>
                </a:lnTo>
                <a:lnTo>
                  <a:pt x="80304" y="84237"/>
                </a:lnTo>
                <a:lnTo>
                  <a:pt x="80330" y="84251"/>
                </a:lnTo>
                <a:lnTo>
                  <a:pt x="80355" y="84266"/>
                </a:lnTo>
                <a:lnTo>
                  <a:pt x="80374" y="84281"/>
                </a:lnTo>
                <a:lnTo>
                  <a:pt x="80389" y="84293"/>
                </a:lnTo>
                <a:lnTo>
                  <a:pt x="80447" y="84350"/>
                </a:lnTo>
                <a:lnTo>
                  <a:pt x="80456" y="84361"/>
                </a:lnTo>
                <a:lnTo>
                  <a:pt x="80493" y="84405"/>
                </a:lnTo>
                <a:lnTo>
                  <a:pt x="80518" y="84437"/>
                </a:lnTo>
                <a:lnTo>
                  <a:pt x="80542" y="84475"/>
                </a:lnTo>
                <a:lnTo>
                  <a:pt x="80551" y="84493"/>
                </a:lnTo>
                <a:lnTo>
                  <a:pt x="80569" y="84526"/>
                </a:lnTo>
                <a:lnTo>
                  <a:pt x="80583" y="84567"/>
                </a:lnTo>
                <a:lnTo>
                  <a:pt x="80585" y="84573"/>
                </a:lnTo>
                <a:lnTo>
                  <a:pt x="80604" y="84617"/>
                </a:lnTo>
                <a:lnTo>
                  <a:pt x="80609" y="84631"/>
                </a:lnTo>
                <a:lnTo>
                  <a:pt x="80636" y="84687"/>
                </a:lnTo>
                <a:lnTo>
                  <a:pt x="80656" y="84724"/>
                </a:lnTo>
                <a:lnTo>
                  <a:pt x="80669" y="84746"/>
                </a:lnTo>
                <a:lnTo>
                  <a:pt x="80693" y="84786"/>
                </a:lnTo>
                <a:lnTo>
                  <a:pt x="80697" y="84792"/>
                </a:lnTo>
                <a:lnTo>
                  <a:pt x="80737" y="84845"/>
                </a:lnTo>
                <a:lnTo>
                  <a:pt x="80739" y="84848"/>
                </a:lnTo>
                <a:lnTo>
                  <a:pt x="80776" y="84882"/>
                </a:lnTo>
                <a:lnTo>
                  <a:pt x="80811" y="84914"/>
                </a:lnTo>
                <a:lnTo>
                  <a:pt x="80830" y="84929"/>
                </a:lnTo>
                <a:lnTo>
                  <a:pt x="80847" y="84935"/>
                </a:lnTo>
                <a:lnTo>
                  <a:pt x="80861" y="84941"/>
                </a:lnTo>
                <a:lnTo>
                  <a:pt x="80871" y="84945"/>
                </a:lnTo>
                <a:lnTo>
                  <a:pt x="80875" y="84945"/>
                </a:lnTo>
                <a:lnTo>
                  <a:pt x="80888" y="84946"/>
                </a:lnTo>
                <a:lnTo>
                  <a:pt x="80905" y="84946"/>
                </a:lnTo>
                <a:lnTo>
                  <a:pt x="80910" y="84949"/>
                </a:lnTo>
                <a:lnTo>
                  <a:pt x="80914" y="84952"/>
                </a:lnTo>
                <a:lnTo>
                  <a:pt x="80932" y="84954"/>
                </a:lnTo>
                <a:lnTo>
                  <a:pt x="80945" y="84953"/>
                </a:lnTo>
                <a:lnTo>
                  <a:pt x="80953" y="84954"/>
                </a:lnTo>
                <a:lnTo>
                  <a:pt x="80981" y="84952"/>
                </a:lnTo>
                <a:lnTo>
                  <a:pt x="80998" y="84949"/>
                </a:lnTo>
                <a:lnTo>
                  <a:pt x="81018" y="84946"/>
                </a:lnTo>
                <a:lnTo>
                  <a:pt x="81064" y="84940"/>
                </a:lnTo>
                <a:lnTo>
                  <a:pt x="81070" y="84940"/>
                </a:lnTo>
                <a:lnTo>
                  <a:pt x="81099" y="84933"/>
                </a:lnTo>
                <a:lnTo>
                  <a:pt x="81118" y="84928"/>
                </a:lnTo>
                <a:lnTo>
                  <a:pt x="81126" y="84926"/>
                </a:lnTo>
                <a:lnTo>
                  <a:pt x="81151" y="84920"/>
                </a:lnTo>
                <a:lnTo>
                  <a:pt x="81199" y="84910"/>
                </a:lnTo>
                <a:lnTo>
                  <a:pt x="81204" y="84909"/>
                </a:lnTo>
                <a:lnTo>
                  <a:pt x="81234" y="84903"/>
                </a:lnTo>
                <a:lnTo>
                  <a:pt x="81268" y="84897"/>
                </a:lnTo>
                <a:lnTo>
                  <a:pt x="81280" y="84896"/>
                </a:lnTo>
                <a:lnTo>
                  <a:pt x="81286" y="84896"/>
                </a:lnTo>
                <a:lnTo>
                  <a:pt x="81294" y="84896"/>
                </a:lnTo>
                <a:lnTo>
                  <a:pt x="81303" y="84896"/>
                </a:lnTo>
                <a:lnTo>
                  <a:pt x="81309" y="84896"/>
                </a:lnTo>
                <a:lnTo>
                  <a:pt x="81322" y="84898"/>
                </a:lnTo>
                <a:lnTo>
                  <a:pt x="81351" y="84904"/>
                </a:lnTo>
                <a:lnTo>
                  <a:pt x="81358" y="84905"/>
                </a:lnTo>
                <a:lnTo>
                  <a:pt x="81392" y="84926"/>
                </a:lnTo>
                <a:lnTo>
                  <a:pt x="81404" y="84934"/>
                </a:lnTo>
                <a:lnTo>
                  <a:pt x="81408" y="84936"/>
                </a:lnTo>
                <a:lnTo>
                  <a:pt x="81443" y="84955"/>
                </a:lnTo>
                <a:lnTo>
                  <a:pt x="81453" y="84960"/>
                </a:lnTo>
                <a:lnTo>
                  <a:pt x="81470" y="84967"/>
                </a:lnTo>
                <a:lnTo>
                  <a:pt x="81481" y="84972"/>
                </a:lnTo>
                <a:lnTo>
                  <a:pt x="81524" y="84998"/>
                </a:lnTo>
                <a:lnTo>
                  <a:pt x="81527" y="85000"/>
                </a:lnTo>
                <a:lnTo>
                  <a:pt x="81539" y="85008"/>
                </a:lnTo>
                <a:lnTo>
                  <a:pt x="81570" y="85031"/>
                </a:lnTo>
                <a:lnTo>
                  <a:pt x="81585" y="85048"/>
                </a:lnTo>
                <a:lnTo>
                  <a:pt x="81585" y="85048"/>
                </a:lnTo>
                <a:lnTo>
                  <a:pt x="81590" y="85053"/>
                </a:lnTo>
                <a:lnTo>
                  <a:pt x="81608" y="85074"/>
                </a:lnTo>
                <a:lnTo>
                  <a:pt x="81613" y="85079"/>
                </a:lnTo>
                <a:lnTo>
                  <a:pt x="81621" y="85089"/>
                </a:lnTo>
                <a:lnTo>
                  <a:pt x="81631" y="85102"/>
                </a:lnTo>
                <a:lnTo>
                  <a:pt x="81647" y="85123"/>
                </a:lnTo>
                <a:lnTo>
                  <a:pt x="81652" y="85131"/>
                </a:lnTo>
                <a:lnTo>
                  <a:pt x="81657" y="85139"/>
                </a:lnTo>
                <a:lnTo>
                  <a:pt x="81677" y="85171"/>
                </a:lnTo>
                <a:lnTo>
                  <a:pt x="81682" y="85178"/>
                </a:lnTo>
                <a:lnTo>
                  <a:pt x="81699" y="85205"/>
                </a:lnTo>
                <a:lnTo>
                  <a:pt x="81708" y="85220"/>
                </a:lnTo>
                <a:lnTo>
                  <a:pt x="81716" y="85233"/>
                </a:lnTo>
                <a:lnTo>
                  <a:pt x="81722" y="85243"/>
                </a:lnTo>
                <a:lnTo>
                  <a:pt x="81729" y="85253"/>
                </a:lnTo>
                <a:lnTo>
                  <a:pt x="81745" y="85279"/>
                </a:lnTo>
                <a:lnTo>
                  <a:pt x="81754" y="85292"/>
                </a:lnTo>
                <a:lnTo>
                  <a:pt x="81771" y="85319"/>
                </a:lnTo>
                <a:lnTo>
                  <a:pt x="81777" y="85328"/>
                </a:lnTo>
                <a:lnTo>
                  <a:pt x="81783" y="85339"/>
                </a:lnTo>
                <a:lnTo>
                  <a:pt x="81794" y="85355"/>
                </a:lnTo>
                <a:lnTo>
                  <a:pt x="81797" y="85359"/>
                </a:lnTo>
                <a:lnTo>
                  <a:pt x="81802" y="85365"/>
                </a:lnTo>
                <a:lnTo>
                  <a:pt x="81823" y="85395"/>
                </a:lnTo>
                <a:lnTo>
                  <a:pt x="81823" y="85395"/>
                </a:lnTo>
                <a:lnTo>
                  <a:pt x="81833" y="85403"/>
                </a:lnTo>
                <a:lnTo>
                  <a:pt x="81872" y="85434"/>
                </a:lnTo>
                <a:lnTo>
                  <a:pt x="81876" y="85437"/>
                </a:lnTo>
                <a:lnTo>
                  <a:pt x="81885" y="85444"/>
                </a:lnTo>
                <a:lnTo>
                  <a:pt x="81927" y="85475"/>
                </a:lnTo>
                <a:lnTo>
                  <a:pt x="81935" y="85481"/>
                </a:lnTo>
                <a:lnTo>
                  <a:pt x="81936" y="85481"/>
                </a:lnTo>
                <a:lnTo>
                  <a:pt x="81977" y="85502"/>
                </a:lnTo>
                <a:lnTo>
                  <a:pt x="81983" y="85505"/>
                </a:lnTo>
                <a:lnTo>
                  <a:pt x="81997" y="85510"/>
                </a:lnTo>
                <a:lnTo>
                  <a:pt x="82034" y="85521"/>
                </a:lnTo>
                <a:lnTo>
                  <a:pt x="82045" y="85525"/>
                </a:lnTo>
                <a:lnTo>
                  <a:pt x="82046" y="85526"/>
                </a:lnTo>
                <a:lnTo>
                  <a:pt x="82052" y="85528"/>
                </a:lnTo>
                <a:lnTo>
                  <a:pt x="82088" y="85541"/>
                </a:lnTo>
                <a:lnTo>
                  <a:pt x="82108" y="85550"/>
                </a:lnTo>
                <a:lnTo>
                  <a:pt x="82135" y="85561"/>
                </a:lnTo>
                <a:lnTo>
                  <a:pt x="82160" y="85572"/>
                </a:lnTo>
                <a:lnTo>
                  <a:pt x="82185" y="85582"/>
                </a:lnTo>
                <a:lnTo>
                  <a:pt x="82192" y="85584"/>
                </a:lnTo>
                <a:lnTo>
                  <a:pt x="82217" y="85594"/>
                </a:lnTo>
                <a:lnTo>
                  <a:pt x="82249" y="85606"/>
                </a:lnTo>
                <a:lnTo>
                  <a:pt x="82266" y="85612"/>
                </a:lnTo>
                <a:lnTo>
                  <a:pt x="82279" y="85617"/>
                </a:lnTo>
                <a:lnTo>
                  <a:pt x="82303" y="85627"/>
                </a:lnTo>
                <a:lnTo>
                  <a:pt x="82315" y="85631"/>
                </a:lnTo>
                <a:lnTo>
                  <a:pt x="82336" y="85637"/>
                </a:lnTo>
                <a:lnTo>
                  <a:pt x="82381" y="85666"/>
                </a:lnTo>
                <a:lnTo>
                  <a:pt x="82399" y="85679"/>
                </a:lnTo>
                <a:lnTo>
                  <a:pt x="82418" y="85696"/>
                </a:lnTo>
                <a:lnTo>
                  <a:pt x="82429" y="85706"/>
                </a:lnTo>
                <a:lnTo>
                  <a:pt x="82438" y="85716"/>
                </a:lnTo>
                <a:lnTo>
                  <a:pt x="82452" y="85732"/>
                </a:lnTo>
                <a:lnTo>
                  <a:pt x="82462" y="85743"/>
                </a:lnTo>
                <a:lnTo>
                  <a:pt x="82483" y="85768"/>
                </a:lnTo>
                <a:lnTo>
                  <a:pt x="82492" y="85778"/>
                </a:lnTo>
                <a:lnTo>
                  <a:pt x="82496" y="85783"/>
                </a:lnTo>
                <a:lnTo>
                  <a:pt x="82515" y="85802"/>
                </a:lnTo>
                <a:lnTo>
                  <a:pt x="82527" y="85815"/>
                </a:lnTo>
                <a:lnTo>
                  <a:pt x="82533" y="85819"/>
                </a:lnTo>
                <a:lnTo>
                  <a:pt x="82563" y="85841"/>
                </a:lnTo>
                <a:lnTo>
                  <a:pt x="82570" y="85847"/>
                </a:lnTo>
                <a:lnTo>
                  <a:pt x="82577" y="85852"/>
                </a:lnTo>
                <a:lnTo>
                  <a:pt x="82609" y="85877"/>
                </a:lnTo>
                <a:lnTo>
                  <a:pt x="82622" y="85888"/>
                </a:lnTo>
                <a:lnTo>
                  <a:pt x="82638" y="85907"/>
                </a:lnTo>
                <a:lnTo>
                  <a:pt x="82642" y="85911"/>
                </a:lnTo>
                <a:lnTo>
                  <a:pt x="82656" y="85927"/>
                </a:lnTo>
                <a:lnTo>
                  <a:pt x="82660" y="85931"/>
                </a:lnTo>
                <a:lnTo>
                  <a:pt x="82663" y="85937"/>
                </a:lnTo>
                <a:lnTo>
                  <a:pt x="82673" y="85958"/>
                </a:lnTo>
                <a:lnTo>
                  <a:pt x="82681" y="85974"/>
                </a:lnTo>
                <a:lnTo>
                  <a:pt x="82685" y="85986"/>
                </a:lnTo>
                <a:lnTo>
                  <a:pt x="82690" y="86001"/>
                </a:lnTo>
                <a:lnTo>
                  <a:pt x="82693" y="86009"/>
                </a:lnTo>
                <a:lnTo>
                  <a:pt x="82694" y="86013"/>
                </a:lnTo>
                <a:lnTo>
                  <a:pt x="82698" y="86027"/>
                </a:lnTo>
                <a:lnTo>
                  <a:pt x="82698" y="86042"/>
                </a:lnTo>
                <a:lnTo>
                  <a:pt x="82698" y="86043"/>
                </a:lnTo>
                <a:lnTo>
                  <a:pt x="82698" y="86056"/>
                </a:lnTo>
                <a:lnTo>
                  <a:pt x="82698" y="86067"/>
                </a:lnTo>
                <a:lnTo>
                  <a:pt x="82691" y="86094"/>
                </a:lnTo>
                <a:lnTo>
                  <a:pt x="82684" y="86113"/>
                </a:lnTo>
                <a:lnTo>
                  <a:pt x="82676" y="86133"/>
                </a:lnTo>
                <a:lnTo>
                  <a:pt x="82665" y="86150"/>
                </a:lnTo>
                <a:lnTo>
                  <a:pt x="82648" y="86174"/>
                </a:lnTo>
                <a:lnTo>
                  <a:pt x="82640" y="86187"/>
                </a:lnTo>
                <a:lnTo>
                  <a:pt x="82637" y="86190"/>
                </a:lnTo>
                <a:lnTo>
                  <a:pt x="82619" y="86204"/>
                </a:lnTo>
                <a:lnTo>
                  <a:pt x="82600" y="86211"/>
                </a:lnTo>
                <a:lnTo>
                  <a:pt x="82583" y="86219"/>
                </a:lnTo>
                <a:lnTo>
                  <a:pt x="82576" y="86222"/>
                </a:lnTo>
                <a:lnTo>
                  <a:pt x="82545" y="86235"/>
                </a:lnTo>
                <a:lnTo>
                  <a:pt x="82501" y="86254"/>
                </a:lnTo>
                <a:lnTo>
                  <a:pt x="82464" y="86264"/>
                </a:lnTo>
                <a:lnTo>
                  <a:pt x="82423" y="86281"/>
                </a:lnTo>
                <a:lnTo>
                  <a:pt x="82385" y="86342"/>
                </a:lnTo>
                <a:lnTo>
                  <a:pt x="82380" y="86357"/>
                </a:lnTo>
                <a:lnTo>
                  <a:pt x="82374" y="86370"/>
                </a:lnTo>
                <a:lnTo>
                  <a:pt x="82374" y="86375"/>
                </a:lnTo>
                <a:lnTo>
                  <a:pt x="82371" y="86391"/>
                </a:lnTo>
                <a:lnTo>
                  <a:pt x="82371" y="86397"/>
                </a:lnTo>
                <a:lnTo>
                  <a:pt x="82371" y="86398"/>
                </a:lnTo>
                <a:lnTo>
                  <a:pt x="82374" y="86403"/>
                </a:lnTo>
                <a:lnTo>
                  <a:pt x="82378" y="86412"/>
                </a:lnTo>
                <a:lnTo>
                  <a:pt x="82384" y="86423"/>
                </a:lnTo>
                <a:lnTo>
                  <a:pt x="82385" y="86424"/>
                </a:lnTo>
                <a:lnTo>
                  <a:pt x="82406" y="86438"/>
                </a:lnTo>
                <a:lnTo>
                  <a:pt x="82428" y="86453"/>
                </a:lnTo>
                <a:lnTo>
                  <a:pt x="82432" y="86456"/>
                </a:lnTo>
                <a:lnTo>
                  <a:pt x="82437" y="86461"/>
                </a:lnTo>
                <a:lnTo>
                  <a:pt x="82451" y="86477"/>
                </a:lnTo>
                <a:lnTo>
                  <a:pt x="82457" y="86493"/>
                </a:lnTo>
                <a:lnTo>
                  <a:pt x="82461" y="86502"/>
                </a:lnTo>
                <a:lnTo>
                  <a:pt x="82469" y="86524"/>
                </a:lnTo>
                <a:lnTo>
                  <a:pt x="82476" y="86536"/>
                </a:lnTo>
                <a:lnTo>
                  <a:pt x="82479" y="86542"/>
                </a:lnTo>
                <a:lnTo>
                  <a:pt x="82493" y="86568"/>
                </a:lnTo>
                <a:lnTo>
                  <a:pt x="82500" y="86576"/>
                </a:lnTo>
                <a:lnTo>
                  <a:pt x="82507" y="86586"/>
                </a:lnTo>
                <a:lnTo>
                  <a:pt x="82519" y="86601"/>
                </a:lnTo>
                <a:lnTo>
                  <a:pt x="82533" y="86615"/>
                </a:lnTo>
                <a:lnTo>
                  <a:pt x="82545" y="86626"/>
                </a:lnTo>
                <a:lnTo>
                  <a:pt x="82551" y="86633"/>
                </a:lnTo>
                <a:lnTo>
                  <a:pt x="82552" y="86633"/>
                </a:lnTo>
                <a:lnTo>
                  <a:pt x="82567" y="86648"/>
                </a:lnTo>
                <a:lnTo>
                  <a:pt x="82583" y="86664"/>
                </a:lnTo>
                <a:lnTo>
                  <a:pt x="82583" y="86665"/>
                </a:lnTo>
                <a:lnTo>
                  <a:pt x="82608" y="86684"/>
                </a:lnTo>
                <a:lnTo>
                  <a:pt x="82613" y="86687"/>
                </a:lnTo>
                <a:lnTo>
                  <a:pt x="82619" y="86692"/>
                </a:lnTo>
                <a:lnTo>
                  <a:pt x="82621" y="86694"/>
                </a:lnTo>
                <a:lnTo>
                  <a:pt x="82627" y="86698"/>
                </a:lnTo>
                <a:lnTo>
                  <a:pt x="82632" y="86700"/>
                </a:lnTo>
                <a:lnTo>
                  <a:pt x="82636" y="86701"/>
                </a:lnTo>
                <a:lnTo>
                  <a:pt x="82652" y="86707"/>
                </a:lnTo>
                <a:lnTo>
                  <a:pt x="82663" y="86710"/>
                </a:lnTo>
                <a:lnTo>
                  <a:pt x="82671" y="86713"/>
                </a:lnTo>
                <a:lnTo>
                  <a:pt x="82680" y="86714"/>
                </a:lnTo>
                <a:lnTo>
                  <a:pt x="82684" y="86714"/>
                </a:lnTo>
                <a:lnTo>
                  <a:pt x="82688" y="86715"/>
                </a:lnTo>
                <a:lnTo>
                  <a:pt x="82698" y="86716"/>
                </a:lnTo>
                <a:lnTo>
                  <a:pt x="82702" y="86716"/>
                </a:lnTo>
                <a:lnTo>
                  <a:pt x="82715" y="86717"/>
                </a:lnTo>
                <a:lnTo>
                  <a:pt x="82729" y="86719"/>
                </a:lnTo>
                <a:lnTo>
                  <a:pt x="82737" y="86720"/>
                </a:lnTo>
                <a:lnTo>
                  <a:pt x="82750" y="86720"/>
                </a:lnTo>
                <a:lnTo>
                  <a:pt x="82754" y="86720"/>
                </a:lnTo>
                <a:lnTo>
                  <a:pt x="82758" y="86720"/>
                </a:lnTo>
                <a:lnTo>
                  <a:pt x="82768" y="86720"/>
                </a:lnTo>
                <a:lnTo>
                  <a:pt x="82799" y="86724"/>
                </a:lnTo>
                <a:lnTo>
                  <a:pt x="82818" y="86727"/>
                </a:lnTo>
                <a:lnTo>
                  <a:pt x="82841" y="86730"/>
                </a:lnTo>
                <a:lnTo>
                  <a:pt x="82872" y="86744"/>
                </a:lnTo>
                <a:lnTo>
                  <a:pt x="82894" y="86755"/>
                </a:lnTo>
                <a:lnTo>
                  <a:pt x="82919" y="86766"/>
                </a:lnTo>
                <a:lnTo>
                  <a:pt x="82919" y="86766"/>
                </a:lnTo>
                <a:lnTo>
                  <a:pt x="82920" y="86767"/>
                </a:lnTo>
                <a:lnTo>
                  <a:pt x="82960" y="86791"/>
                </a:lnTo>
                <a:lnTo>
                  <a:pt x="82960" y="86791"/>
                </a:lnTo>
                <a:lnTo>
                  <a:pt x="83003" y="86818"/>
                </a:lnTo>
                <a:lnTo>
                  <a:pt x="83021" y="86829"/>
                </a:lnTo>
                <a:lnTo>
                  <a:pt x="83027" y="86833"/>
                </a:lnTo>
                <a:lnTo>
                  <a:pt x="83046" y="86845"/>
                </a:lnTo>
                <a:lnTo>
                  <a:pt x="83067" y="86857"/>
                </a:lnTo>
                <a:lnTo>
                  <a:pt x="83077" y="86862"/>
                </a:lnTo>
                <a:lnTo>
                  <a:pt x="83100" y="86873"/>
                </a:lnTo>
                <a:lnTo>
                  <a:pt x="83101" y="86873"/>
                </a:lnTo>
                <a:lnTo>
                  <a:pt x="83137" y="86885"/>
                </a:lnTo>
                <a:lnTo>
                  <a:pt x="83159" y="86894"/>
                </a:lnTo>
                <a:lnTo>
                  <a:pt x="83179" y="86902"/>
                </a:lnTo>
                <a:lnTo>
                  <a:pt x="83199" y="86912"/>
                </a:lnTo>
                <a:lnTo>
                  <a:pt x="83236" y="86940"/>
                </a:lnTo>
                <a:lnTo>
                  <a:pt x="83249" y="86962"/>
                </a:lnTo>
                <a:lnTo>
                  <a:pt x="83251" y="86967"/>
                </a:lnTo>
                <a:lnTo>
                  <a:pt x="83258" y="86985"/>
                </a:lnTo>
                <a:lnTo>
                  <a:pt x="83263" y="86996"/>
                </a:lnTo>
                <a:lnTo>
                  <a:pt x="83267" y="87034"/>
                </a:lnTo>
                <a:lnTo>
                  <a:pt x="83267" y="87067"/>
                </a:lnTo>
                <a:lnTo>
                  <a:pt x="83267" y="87080"/>
                </a:lnTo>
                <a:lnTo>
                  <a:pt x="83267" y="87090"/>
                </a:lnTo>
                <a:lnTo>
                  <a:pt x="83267" y="87125"/>
                </a:lnTo>
                <a:lnTo>
                  <a:pt x="83264" y="87165"/>
                </a:lnTo>
                <a:lnTo>
                  <a:pt x="83264" y="87192"/>
                </a:lnTo>
                <a:lnTo>
                  <a:pt x="83264" y="87198"/>
                </a:lnTo>
                <a:lnTo>
                  <a:pt x="83264" y="87203"/>
                </a:lnTo>
                <a:lnTo>
                  <a:pt x="83256" y="87243"/>
                </a:lnTo>
                <a:lnTo>
                  <a:pt x="83246" y="87297"/>
                </a:lnTo>
                <a:lnTo>
                  <a:pt x="83246" y="87298"/>
                </a:lnTo>
                <a:lnTo>
                  <a:pt x="83246" y="87315"/>
                </a:lnTo>
                <a:lnTo>
                  <a:pt x="83245" y="87333"/>
                </a:lnTo>
                <a:lnTo>
                  <a:pt x="83252" y="87407"/>
                </a:lnTo>
                <a:lnTo>
                  <a:pt x="83254" y="87422"/>
                </a:lnTo>
                <a:lnTo>
                  <a:pt x="83254" y="87428"/>
                </a:lnTo>
                <a:lnTo>
                  <a:pt x="83264" y="87459"/>
                </a:lnTo>
                <a:lnTo>
                  <a:pt x="83270" y="87487"/>
                </a:lnTo>
                <a:lnTo>
                  <a:pt x="83282" y="87517"/>
                </a:lnTo>
                <a:lnTo>
                  <a:pt x="83285" y="87522"/>
                </a:lnTo>
                <a:lnTo>
                  <a:pt x="83292" y="87533"/>
                </a:lnTo>
                <a:lnTo>
                  <a:pt x="83297" y="87542"/>
                </a:lnTo>
                <a:lnTo>
                  <a:pt x="83316" y="87580"/>
                </a:lnTo>
                <a:lnTo>
                  <a:pt x="83333" y="87625"/>
                </a:lnTo>
                <a:lnTo>
                  <a:pt x="83338" y="87646"/>
                </a:lnTo>
                <a:lnTo>
                  <a:pt x="83346" y="87680"/>
                </a:lnTo>
                <a:lnTo>
                  <a:pt x="83357" y="87738"/>
                </a:lnTo>
                <a:lnTo>
                  <a:pt x="83359" y="87750"/>
                </a:lnTo>
                <a:lnTo>
                  <a:pt x="83360" y="87756"/>
                </a:lnTo>
                <a:lnTo>
                  <a:pt x="83369" y="87801"/>
                </a:lnTo>
                <a:lnTo>
                  <a:pt x="83379" y="87843"/>
                </a:lnTo>
                <a:lnTo>
                  <a:pt x="83384" y="87854"/>
                </a:lnTo>
                <a:lnTo>
                  <a:pt x="83388" y="87863"/>
                </a:lnTo>
                <a:lnTo>
                  <a:pt x="83408" y="87913"/>
                </a:lnTo>
                <a:lnTo>
                  <a:pt x="83428" y="87964"/>
                </a:lnTo>
                <a:lnTo>
                  <a:pt x="83434" y="87981"/>
                </a:lnTo>
                <a:lnTo>
                  <a:pt x="83441" y="87999"/>
                </a:lnTo>
                <a:lnTo>
                  <a:pt x="83444" y="88012"/>
                </a:lnTo>
                <a:lnTo>
                  <a:pt x="83452" y="88044"/>
                </a:lnTo>
                <a:lnTo>
                  <a:pt x="83452" y="88067"/>
                </a:lnTo>
                <a:lnTo>
                  <a:pt x="83452" y="88084"/>
                </a:lnTo>
                <a:lnTo>
                  <a:pt x="83451" y="88087"/>
                </a:lnTo>
                <a:lnTo>
                  <a:pt x="83449" y="88110"/>
                </a:lnTo>
                <a:lnTo>
                  <a:pt x="83429" y="88148"/>
                </a:lnTo>
                <a:lnTo>
                  <a:pt x="83417" y="88170"/>
                </a:lnTo>
                <a:lnTo>
                  <a:pt x="83407" y="88187"/>
                </a:lnTo>
                <a:lnTo>
                  <a:pt x="83401" y="88199"/>
                </a:lnTo>
                <a:lnTo>
                  <a:pt x="83371" y="88235"/>
                </a:lnTo>
                <a:lnTo>
                  <a:pt x="83326" y="88276"/>
                </a:lnTo>
                <a:lnTo>
                  <a:pt x="83309" y="88287"/>
                </a:lnTo>
                <a:lnTo>
                  <a:pt x="83299" y="88295"/>
                </a:lnTo>
                <a:lnTo>
                  <a:pt x="83291" y="88300"/>
                </a:lnTo>
                <a:lnTo>
                  <a:pt x="83273" y="88316"/>
                </a:lnTo>
                <a:lnTo>
                  <a:pt x="83255" y="88332"/>
                </a:lnTo>
                <a:lnTo>
                  <a:pt x="83242" y="88344"/>
                </a:lnTo>
                <a:lnTo>
                  <a:pt x="83236" y="88351"/>
                </a:lnTo>
                <a:lnTo>
                  <a:pt x="83231" y="88357"/>
                </a:lnTo>
                <a:lnTo>
                  <a:pt x="83226" y="88363"/>
                </a:lnTo>
                <a:lnTo>
                  <a:pt x="83216" y="88376"/>
                </a:lnTo>
                <a:lnTo>
                  <a:pt x="83201" y="88399"/>
                </a:lnTo>
                <a:lnTo>
                  <a:pt x="83183" y="88426"/>
                </a:lnTo>
                <a:lnTo>
                  <a:pt x="83163" y="88445"/>
                </a:lnTo>
                <a:lnTo>
                  <a:pt x="83129" y="88477"/>
                </a:lnTo>
                <a:lnTo>
                  <a:pt x="83120" y="88484"/>
                </a:lnTo>
                <a:lnTo>
                  <a:pt x="83117" y="88487"/>
                </a:lnTo>
                <a:lnTo>
                  <a:pt x="83113" y="88491"/>
                </a:lnTo>
                <a:lnTo>
                  <a:pt x="83094" y="88515"/>
                </a:lnTo>
                <a:lnTo>
                  <a:pt x="83091" y="88519"/>
                </a:lnTo>
                <a:lnTo>
                  <a:pt x="83085" y="88531"/>
                </a:lnTo>
                <a:lnTo>
                  <a:pt x="83082" y="88537"/>
                </a:lnTo>
                <a:lnTo>
                  <a:pt x="83070" y="88567"/>
                </a:lnTo>
                <a:lnTo>
                  <a:pt x="83066" y="88575"/>
                </a:lnTo>
                <a:lnTo>
                  <a:pt x="83064" y="88580"/>
                </a:lnTo>
                <a:lnTo>
                  <a:pt x="83052" y="88603"/>
                </a:lnTo>
                <a:lnTo>
                  <a:pt x="83048" y="88617"/>
                </a:lnTo>
                <a:lnTo>
                  <a:pt x="83047" y="88622"/>
                </a:lnTo>
                <a:lnTo>
                  <a:pt x="83041" y="88643"/>
                </a:lnTo>
                <a:lnTo>
                  <a:pt x="83033" y="88665"/>
                </a:lnTo>
                <a:lnTo>
                  <a:pt x="83024" y="88689"/>
                </a:lnTo>
                <a:lnTo>
                  <a:pt x="83018" y="88707"/>
                </a:lnTo>
                <a:lnTo>
                  <a:pt x="83016" y="88712"/>
                </a:lnTo>
                <a:lnTo>
                  <a:pt x="83004" y="88750"/>
                </a:lnTo>
                <a:lnTo>
                  <a:pt x="83001" y="88758"/>
                </a:lnTo>
                <a:lnTo>
                  <a:pt x="82988" y="88796"/>
                </a:lnTo>
                <a:lnTo>
                  <a:pt x="82987" y="88800"/>
                </a:lnTo>
                <a:lnTo>
                  <a:pt x="82985" y="88806"/>
                </a:lnTo>
                <a:lnTo>
                  <a:pt x="82982" y="88839"/>
                </a:lnTo>
                <a:lnTo>
                  <a:pt x="82981" y="88845"/>
                </a:lnTo>
                <a:lnTo>
                  <a:pt x="82983" y="88881"/>
                </a:lnTo>
                <a:lnTo>
                  <a:pt x="82984" y="88887"/>
                </a:lnTo>
                <a:lnTo>
                  <a:pt x="82986" y="88917"/>
                </a:lnTo>
                <a:lnTo>
                  <a:pt x="82986" y="88918"/>
                </a:lnTo>
                <a:lnTo>
                  <a:pt x="82988" y="88925"/>
                </a:lnTo>
                <a:lnTo>
                  <a:pt x="82990" y="88934"/>
                </a:lnTo>
                <a:lnTo>
                  <a:pt x="82999" y="88967"/>
                </a:lnTo>
                <a:lnTo>
                  <a:pt x="83011" y="89008"/>
                </a:lnTo>
                <a:lnTo>
                  <a:pt x="83025" y="89045"/>
                </a:lnTo>
                <a:lnTo>
                  <a:pt x="83030" y="89054"/>
                </a:lnTo>
                <a:lnTo>
                  <a:pt x="83060" y="89124"/>
                </a:lnTo>
                <a:lnTo>
                  <a:pt x="83070" y="89154"/>
                </a:lnTo>
                <a:lnTo>
                  <a:pt x="83076" y="89173"/>
                </a:lnTo>
                <a:lnTo>
                  <a:pt x="83081" y="89185"/>
                </a:lnTo>
                <a:lnTo>
                  <a:pt x="83099" y="89227"/>
                </a:lnTo>
                <a:lnTo>
                  <a:pt x="83101" y="89234"/>
                </a:lnTo>
                <a:lnTo>
                  <a:pt x="83113" y="89263"/>
                </a:lnTo>
                <a:lnTo>
                  <a:pt x="83113" y="89264"/>
                </a:lnTo>
                <a:lnTo>
                  <a:pt x="83135" y="89303"/>
                </a:lnTo>
                <a:lnTo>
                  <a:pt x="83166" y="89341"/>
                </a:lnTo>
                <a:lnTo>
                  <a:pt x="83250" y="89403"/>
                </a:lnTo>
                <a:lnTo>
                  <a:pt x="83261" y="89407"/>
                </a:lnTo>
                <a:lnTo>
                  <a:pt x="83282" y="89415"/>
                </a:lnTo>
                <a:lnTo>
                  <a:pt x="83329" y="89424"/>
                </a:lnTo>
                <a:lnTo>
                  <a:pt x="83350" y="89424"/>
                </a:lnTo>
                <a:lnTo>
                  <a:pt x="83387" y="89424"/>
                </a:lnTo>
                <a:lnTo>
                  <a:pt x="83388" y="89424"/>
                </a:lnTo>
                <a:lnTo>
                  <a:pt x="83410" y="89424"/>
                </a:lnTo>
                <a:lnTo>
                  <a:pt x="83457" y="89413"/>
                </a:lnTo>
                <a:lnTo>
                  <a:pt x="83484" y="89404"/>
                </a:lnTo>
                <a:lnTo>
                  <a:pt x="83545" y="89385"/>
                </a:lnTo>
                <a:lnTo>
                  <a:pt x="83606" y="89369"/>
                </a:lnTo>
                <a:lnTo>
                  <a:pt x="83643" y="89354"/>
                </a:lnTo>
                <a:lnTo>
                  <a:pt x="83669" y="89344"/>
                </a:lnTo>
                <a:lnTo>
                  <a:pt x="83683" y="89342"/>
                </a:lnTo>
                <a:lnTo>
                  <a:pt x="83684" y="89342"/>
                </a:lnTo>
                <a:lnTo>
                  <a:pt x="83694" y="89340"/>
                </a:lnTo>
                <a:lnTo>
                  <a:pt x="83714" y="89334"/>
                </a:lnTo>
                <a:lnTo>
                  <a:pt x="83724" y="89335"/>
                </a:lnTo>
                <a:lnTo>
                  <a:pt x="83742" y="89335"/>
                </a:lnTo>
                <a:lnTo>
                  <a:pt x="83754" y="89336"/>
                </a:lnTo>
                <a:lnTo>
                  <a:pt x="83755" y="89336"/>
                </a:lnTo>
                <a:lnTo>
                  <a:pt x="83759" y="89335"/>
                </a:lnTo>
                <a:lnTo>
                  <a:pt x="83776" y="89336"/>
                </a:lnTo>
                <a:lnTo>
                  <a:pt x="83822" y="89329"/>
                </a:lnTo>
                <a:lnTo>
                  <a:pt x="83852" y="89318"/>
                </a:lnTo>
                <a:lnTo>
                  <a:pt x="83859" y="89316"/>
                </a:lnTo>
                <a:lnTo>
                  <a:pt x="83886" y="89314"/>
                </a:lnTo>
                <a:lnTo>
                  <a:pt x="83929" y="89328"/>
                </a:lnTo>
                <a:lnTo>
                  <a:pt x="83944" y="89333"/>
                </a:lnTo>
                <a:lnTo>
                  <a:pt x="84000" y="89353"/>
                </a:lnTo>
                <a:lnTo>
                  <a:pt x="84048" y="89373"/>
                </a:lnTo>
                <a:lnTo>
                  <a:pt x="84085" y="89394"/>
                </a:lnTo>
                <a:lnTo>
                  <a:pt x="84106" y="89434"/>
                </a:lnTo>
                <a:lnTo>
                  <a:pt x="84110" y="89453"/>
                </a:lnTo>
                <a:lnTo>
                  <a:pt x="84116" y="89484"/>
                </a:lnTo>
                <a:lnTo>
                  <a:pt x="84116" y="89499"/>
                </a:lnTo>
                <a:lnTo>
                  <a:pt x="84116" y="89542"/>
                </a:lnTo>
                <a:lnTo>
                  <a:pt x="84107" y="89563"/>
                </a:lnTo>
                <a:lnTo>
                  <a:pt x="84097" y="89580"/>
                </a:lnTo>
                <a:lnTo>
                  <a:pt x="84086" y="89601"/>
                </a:lnTo>
                <a:lnTo>
                  <a:pt x="84083" y="89606"/>
                </a:lnTo>
                <a:lnTo>
                  <a:pt x="84053" y="89636"/>
                </a:lnTo>
                <a:lnTo>
                  <a:pt x="84004" y="89669"/>
                </a:lnTo>
                <a:lnTo>
                  <a:pt x="83996" y="89674"/>
                </a:lnTo>
                <a:lnTo>
                  <a:pt x="83995" y="89675"/>
                </a:lnTo>
                <a:lnTo>
                  <a:pt x="83954" y="89705"/>
                </a:lnTo>
                <a:lnTo>
                  <a:pt x="83933" y="89720"/>
                </a:lnTo>
                <a:lnTo>
                  <a:pt x="83903" y="89734"/>
                </a:lnTo>
                <a:lnTo>
                  <a:pt x="83898" y="89737"/>
                </a:lnTo>
                <a:lnTo>
                  <a:pt x="83887" y="89742"/>
                </a:lnTo>
                <a:lnTo>
                  <a:pt x="83877" y="89747"/>
                </a:lnTo>
                <a:lnTo>
                  <a:pt x="83850" y="89759"/>
                </a:lnTo>
                <a:lnTo>
                  <a:pt x="83845" y="89762"/>
                </a:lnTo>
                <a:lnTo>
                  <a:pt x="83840" y="89765"/>
                </a:lnTo>
                <a:lnTo>
                  <a:pt x="83830" y="89771"/>
                </a:lnTo>
                <a:lnTo>
                  <a:pt x="83821" y="89780"/>
                </a:lnTo>
                <a:lnTo>
                  <a:pt x="83815" y="89788"/>
                </a:lnTo>
                <a:lnTo>
                  <a:pt x="83804" y="89793"/>
                </a:lnTo>
                <a:lnTo>
                  <a:pt x="83789" y="89800"/>
                </a:lnTo>
                <a:lnTo>
                  <a:pt x="83750" y="89816"/>
                </a:lnTo>
                <a:lnTo>
                  <a:pt x="83750" y="89816"/>
                </a:lnTo>
                <a:lnTo>
                  <a:pt x="83743" y="89819"/>
                </a:lnTo>
                <a:lnTo>
                  <a:pt x="83696" y="89838"/>
                </a:lnTo>
                <a:lnTo>
                  <a:pt x="83653" y="89855"/>
                </a:lnTo>
                <a:lnTo>
                  <a:pt x="83622" y="89876"/>
                </a:lnTo>
                <a:lnTo>
                  <a:pt x="83610" y="89890"/>
                </a:lnTo>
                <a:lnTo>
                  <a:pt x="83599" y="89904"/>
                </a:lnTo>
                <a:lnTo>
                  <a:pt x="83590" y="89913"/>
                </a:lnTo>
                <a:lnTo>
                  <a:pt x="83564" y="89949"/>
                </a:lnTo>
                <a:lnTo>
                  <a:pt x="83537" y="89981"/>
                </a:lnTo>
                <a:lnTo>
                  <a:pt x="83533" y="89986"/>
                </a:lnTo>
                <a:lnTo>
                  <a:pt x="83511" y="90027"/>
                </a:lnTo>
                <a:lnTo>
                  <a:pt x="83506" y="90052"/>
                </a:lnTo>
                <a:lnTo>
                  <a:pt x="83500" y="90076"/>
                </a:lnTo>
                <a:lnTo>
                  <a:pt x="83499" y="90080"/>
                </a:lnTo>
                <a:lnTo>
                  <a:pt x="83513" y="90124"/>
                </a:lnTo>
                <a:lnTo>
                  <a:pt x="83517" y="90139"/>
                </a:lnTo>
                <a:lnTo>
                  <a:pt x="83531" y="90183"/>
                </a:lnTo>
                <a:lnTo>
                  <a:pt x="83535" y="90193"/>
                </a:lnTo>
                <a:lnTo>
                  <a:pt x="83545" y="90206"/>
                </a:lnTo>
                <a:lnTo>
                  <a:pt x="83562" y="90229"/>
                </a:lnTo>
                <a:lnTo>
                  <a:pt x="83571" y="90247"/>
                </a:lnTo>
                <a:lnTo>
                  <a:pt x="83581" y="90269"/>
                </a:lnTo>
                <a:lnTo>
                  <a:pt x="83592" y="90307"/>
                </a:lnTo>
                <a:lnTo>
                  <a:pt x="83594" y="90312"/>
                </a:lnTo>
                <a:lnTo>
                  <a:pt x="83594" y="90331"/>
                </a:lnTo>
                <a:lnTo>
                  <a:pt x="83594" y="90365"/>
                </a:lnTo>
                <a:lnTo>
                  <a:pt x="83591" y="90395"/>
                </a:lnTo>
                <a:lnTo>
                  <a:pt x="83593" y="90402"/>
                </a:lnTo>
                <a:lnTo>
                  <a:pt x="83597" y="90416"/>
                </a:lnTo>
                <a:lnTo>
                  <a:pt x="83601" y="90435"/>
                </a:lnTo>
                <a:lnTo>
                  <a:pt x="83607" y="90460"/>
                </a:lnTo>
                <a:lnTo>
                  <a:pt x="83610" y="90464"/>
                </a:lnTo>
                <a:lnTo>
                  <a:pt x="83616" y="90471"/>
                </a:lnTo>
                <a:lnTo>
                  <a:pt x="83634" y="90493"/>
                </a:lnTo>
                <a:lnTo>
                  <a:pt x="83638" y="90498"/>
                </a:lnTo>
                <a:lnTo>
                  <a:pt x="83648" y="90510"/>
                </a:lnTo>
                <a:lnTo>
                  <a:pt x="83654" y="90514"/>
                </a:lnTo>
                <a:lnTo>
                  <a:pt x="83664" y="90520"/>
                </a:lnTo>
                <a:lnTo>
                  <a:pt x="83677" y="90527"/>
                </a:lnTo>
                <a:lnTo>
                  <a:pt x="83694" y="90535"/>
                </a:lnTo>
                <a:lnTo>
                  <a:pt x="83738" y="90555"/>
                </a:lnTo>
                <a:lnTo>
                  <a:pt x="83749" y="90559"/>
                </a:lnTo>
                <a:lnTo>
                  <a:pt x="83754" y="90562"/>
                </a:lnTo>
                <a:lnTo>
                  <a:pt x="83768" y="90568"/>
                </a:lnTo>
                <a:lnTo>
                  <a:pt x="83791" y="90579"/>
                </a:lnTo>
                <a:lnTo>
                  <a:pt x="83798" y="90581"/>
                </a:lnTo>
                <a:lnTo>
                  <a:pt x="83809" y="90583"/>
                </a:lnTo>
                <a:lnTo>
                  <a:pt x="83820" y="90585"/>
                </a:lnTo>
                <a:lnTo>
                  <a:pt x="83833" y="90588"/>
                </a:lnTo>
                <a:lnTo>
                  <a:pt x="83862" y="90591"/>
                </a:lnTo>
                <a:lnTo>
                  <a:pt x="83868" y="90592"/>
                </a:lnTo>
                <a:lnTo>
                  <a:pt x="83904" y="90597"/>
                </a:lnTo>
                <a:lnTo>
                  <a:pt x="83914" y="90598"/>
                </a:lnTo>
                <a:lnTo>
                  <a:pt x="83932" y="90601"/>
                </a:lnTo>
                <a:lnTo>
                  <a:pt x="83948" y="90605"/>
                </a:lnTo>
                <a:lnTo>
                  <a:pt x="83960" y="90607"/>
                </a:lnTo>
                <a:lnTo>
                  <a:pt x="83969" y="90609"/>
                </a:lnTo>
                <a:lnTo>
                  <a:pt x="83970" y="90609"/>
                </a:lnTo>
                <a:lnTo>
                  <a:pt x="83991" y="90610"/>
                </a:lnTo>
                <a:lnTo>
                  <a:pt x="84003" y="90611"/>
                </a:lnTo>
                <a:lnTo>
                  <a:pt x="84011" y="90612"/>
                </a:lnTo>
                <a:lnTo>
                  <a:pt x="84012" y="90612"/>
                </a:lnTo>
                <a:lnTo>
                  <a:pt x="84022" y="90612"/>
                </a:lnTo>
                <a:lnTo>
                  <a:pt x="84027" y="90612"/>
                </a:lnTo>
                <a:lnTo>
                  <a:pt x="84034" y="90612"/>
                </a:lnTo>
                <a:lnTo>
                  <a:pt x="84035" y="90612"/>
                </a:lnTo>
                <a:lnTo>
                  <a:pt x="84071" y="90611"/>
                </a:lnTo>
                <a:lnTo>
                  <a:pt x="84081" y="90610"/>
                </a:lnTo>
                <a:lnTo>
                  <a:pt x="84114" y="90609"/>
                </a:lnTo>
                <a:lnTo>
                  <a:pt x="84115" y="90609"/>
                </a:lnTo>
                <a:lnTo>
                  <a:pt x="84144" y="90597"/>
                </a:lnTo>
                <a:lnTo>
                  <a:pt x="84203" y="90567"/>
                </a:lnTo>
                <a:lnTo>
                  <a:pt x="84220" y="90559"/>
                </a:lnTo>
                <a:lnTo>
                  <a:pt x="84255" y="90536"/>
                </a:lnTo>
                <a:lnTo>
                  <a:pt x="84274" y="90521"/>
                </a:lnTo>
                <a:lnTo>
                  <a:pt x="84321" y="90496"/>
                </a:lnTo>
                <a:lnTo>
                  <a:pt x="84329" y="90491"/>
                </a:lnTo>
                <a:lnTo>
                  <a:pt x="84345" y="90482"/>
                </a:lnTo>
                <a:lnTo>
                  <a:pt x="84364" y="90471"/>
                </a:lnTo>
                <a:lnTo>
                  <a:pt x="84391" y="90459"/>
                </a:lnTo>
                <a:lnTo>
                  <a:pt x="84402" y="90454"/>
                </a:lnTo>
                <a:lnTo>
                  <a:pt x="84422" y="90441"/>
                </a:lnTo>
                <a:lnTo>
                  <a:pt x="84433" y="90434"/>
                </a:lnTo>
                <a:lnTo>
                  <a:pt x="84454" y="90422"/>
                </a:lnTo>
                <a:lnTo>
                  <a:pt x="84476" y="90411"/>
                </a:lnTo>
                <a:lnTo>
                  <a:pt x="84527" y="90400"/>
                </a:lnTo>
                <a:lnTo>
                  <a:pt x="84575" y="90381"/>
                </a:lnTo>
                <a:lnTo>
                  <a:pt x="84609" y="90366"/>
                </a:lnTo>
                <a:lnTo>
                  <a:pt x="84626" y="90359"/>
                </a:lnTo>
                <a:lnTo>
                  <a:pt x="84645" y="90348"/>
                </a:lnTo>
                <a:lnTo>
                  <a:pt x="84676" y="90326"/>
                </a:lnTo>
                <a:lnTo>
                  <a:pt x="84683" y="90320"/>
                </a:lnTo>
                <a:lnTo>
                  <a:pt x="84693" y="90309"/>
                </a:lnTo>
                <a:lnTo>
                  <a:pt x="84705" y="90298"/>
                </a:lnTo>
                <a:lnTo>
                  <a:pt x="84705" y="90297"/>
                </a:lnTo>
                <a:lnTo>
                  <a:pt x="84727" y="90254"/>
                </a:lnTo>
                <a:lnTo>
                  <a:pt x="84741" y="90231"/>
                </a:lnTo>
                <a:lnTo>
                  <a:pt x="84755" y="90208"/>
                </a:lnTo>
                <a:lnTo>
                  <a:pt x="84775" y="90158"/>
                </a:lnTo>
                <a:lnTo>
                  <a:pt x="84786" y="90117"/>
                </a:lnTo>
                <a:lnTo>
                  <a:pt x="84786" y="90089"/>
                </a:lnTo>
                <a:lnTo>
                  <a:pt x="84790" y="90061"/>
                </a:lnTo>
                <a:lnTo>
                  <a:pt x="84792" y="90043"/>
                </a:lnTo>
                <a:lnTo>
                  <a:pt x="84792" y="90041"/>
                </a:lnTo>
                <a:lnTo>
                  <a:pt x="84786" y="90002"/>
                </a:lnTo>
                <a:lnTo>
                  <a:pt x="84775" y="89966"/>
                </a:lnTo>
                <a:lnTo>
                  <a:pt x="84747" y="89897"/>
                </a:lnTo>
                <a:lnTo>
                  <a:pt x="84738" y="89862"/>
                </a:lnTo>
                <a:lnTo>
                  <a:pt x="84713" y="89809"/>
                </a:lnTo>
                <a:lnTo>
                  <a:pt x="84688" y="89779"/>
                </a:lnTo>
                <a:lnTo>
                  <a:pt x="84674" y="89760"/>
                </a:lnTo>
                <a:lnTo>
                  <a:pt x="84651" y="89710"/>
                </a:lnTo>
                <a:lnTo>
                  <a:pt x="84628" y="89672"/>
                </a:lnTo>
                <a:lnTo>
                  <a:pt x="84620" y="89658"/>
                </a:lnTo>
                <a:lnTo>
                  <a:pt x="84603" y="89609"/>
                </a:lnTo>
                <a:lnTo>
                  <a:pt x="84603" y="89570"/>
                </a:lnTo>
                <a:lnTo>
                  <a:pt x="84614" y="89483"/>
                </a:lnTo>
                <a:lnTo>
                  <a:pt x="84660" y="89428"/>
                </a:lnTo>
                <a:lnTo>
                  <a:pt x="84686" y="89415"/>
                </a:lnTo>
                <a:lnTo>
                  <a:pt x="84733" y="89392"/>
                </a:lnTo>
                <a:lnTo>
                  <a:pt x="84756" y="89387"/>
                </a:lnTo>
                <a:lnTo>
                  <a:pt x="84761" y="89386"/>
                </a:lnTo>
                <a:lnTo>
                  <a:pt x="84771" y="89389"/>
                </a:lnTo>
                <a:lnTo>
                  <a:pt x="84782" y="89403"/>
                </a:lnTo>
                <a:lnTo>
                  <a:pt x="84810" y="89433"/>
                </a:lnTo>
                <a:lnTo>
                  <a:pt x="84841" y="89463"/>
                </a:lnTo>
                <a:lnTo>
                  <a:pt x="84864" y="89480"/>
                </a:lnTo>
                <a:lnTo>
                  <a:pt x="84906" y="89513"/>
                </a:lnTo>
                <a:lnTo>
                  <a:pt x="84920" y="89533"/>
                </a:lnTo>
                <a:lnTo>
                  <a:pt x="84934" y="89554"/>
                </a:lnTo>
                <a:lnTo>
                  <a:pt x="84943" y="89567"/>
                </a:lnTo>
                <a:lnTo>
                  <a:pt x="84951" y="89579"/>
                </a:lnTo>
                <a:lnTo>
                  <a:pt x="84982" y="89620"/>
                </a:lnTo>
                <a:lnTo>
                  <a:pt x="85019" y="89675"/>
                </a:lnTo>
                <a:lnTo>
                  <a:pt x="85047" y="89708"/>
                </a:lnTo>
                <a:lnTo>
                  <a:pt x="85078" y="89765"/>
                </a:lnTo>
                <a:lnTo>
                  <a:pt x="85111" y="89816"/>
                </a:lnTo>
                <a:lnTo>
                  <a:pt x="85120" y="89829"/>
                </a:lnTo>
                <a:lnTo>
                  <a:pt x="85148" y="89872"/>
                </a:lnTo>
                <a:lnTo>
                  <a:pt x="85171" y="89911"/>
                </a:lnTo>
                <a:lnTo>
                  <a:pt x="85196" y="89949"/>
                </a:lnTo>
                <a:lnTo>
                  <a:pt x="85230" y="89996"/>
                </a:lnTo>
                <a:lnTo>
                  <a:pt x="85281" y="90040"/>
                </a:lnTo>
                <a:lnTo>
                  <a:pt x="85308" y="90064"/>
                </a:lnTo>
                <a:lnTo>
                  <a:pt x="85332" y="90084"/>
                </a:lnTo>
                <a:lnTo>
                  <a:pt x="85396" y="90112"/>
                </a:lnTo>
                <a:lnTo>
                  <a:pt x="85425" y="90125"/>
                </a:lnTo>
                <a:lnTo>
                  <a:pt x="85453" y="90131"/>
                </a:lnTo>
                <a:lnTo>
                  <a:pt x="85546" y="90155"/>
                </a:lnTo>
                <a:lnTo>
                  <a:pt x="85602" y="90169"/>
                </a:lnTo>
                <a:lnTo>
                  <a:pt x="85650" y="90180"/>
                </a:lnTo>
                <a:lnTo>
                  <a:pt x="85728" y="90183"/>
                </a:lnTo>
                <a:lnTo>
                  <a:pt x="85729" y="90183"/>
                </a:lnTo>
                <a:lnTo>
                  <a:pt x="85732" y="90182"/>
                </a:lnTo>
                <a:lnTo>
                  <a:pt x="85751" y="90183"/>
                </a:lnTo>
                <a:lnTo>
                  <a:pt x="85762" y="90180"/>
                </a:lnTo>
                <a:lnTo>
                  <a:pt x="85818" y="90169"/>
                </a:lnTo>
                <a:lnTo>
                  <a:pt x="85869" y="90164"/>
                </a:lnTo>
                <a:lnTo>
                  <a:pt x="85926" y="90158"/>
                </a:lnTo>
                <a:lnTo>
                  <a:pt x="85991" y="90145"/>
                </a:lnTo>
                <a:lnTo>
                  <a:pt x="86007" y="90142"/>
                </a:lnTo>
                <a:lnTo>
                  <a:pt x="86083" y="90136"/>
                </a:lnTo>
                <a:lnTo>
                  <a:pt x="86112" y="90122"/>
                </a:lnTo>
                <a:lnTo>
                  <a:pt x="86191" y="90089"/>
                </a:lnTo>
                <a:lnTo>
                  <a:pt x="86250" y="90073"/>
                </a:lnTo>
                <a:lnTo>
                  <a:pt x="86272" y="90059"/>
                </a:lnTo>
                <a:lnTo>
                  <a:pt x="86351" y="90024"/>
                </a:lnTo>
                <a:lnTo>
                  <a:pt x="86382" y="90013"/>
                </a:lnTo>
                <a:lnTo>
                  <a:pt x="86388" y="90010"/>
                </a:lnTo>
                <a:lnTo>
                  <a:pt x="86419" y="89993"/>
                </a:lnTo>
                <a:lnTo>
                  <a:pt x="86450" y="89980"/>
                </a:lnTo>
                <a:lnTo>
                  <a:pt x="86455" y="89977"/>
                </a:lnTo>
                <a:lnTo>
                  <a:pt x="86501" y="89955"/>
                </a:lnTo>
                <a:lnTo>
                  <a:pt x="86557" y="89938"/>
                </a:lnTo>
                <a:lnTo>
                  <a:pt x="86612" y="89919"/>
                </a:lnTo>
                <a:lnTo>
                  <a:pt x="86673" y="89900"/>
                </a:lnTo>
                <a:lnTo>
                  <a:pt x="86708" y="89891"/>
                </a:lnTo>
                <a:lnTo>
                  <a:pt x="86744" y="89882"/>
                </a:lnTo>
                <a:lnTo>
                  <a:pt x="86749" y="89881"/>
                </a:lnTo>
                <a:lnTo>
                  <a:pt x="86795" y="89889"/>
                </a:lnTo>
                <a:lnTo>
                  <a:pt x="86824" y="89898"/>
                </a:lnTo>
                <a:lnTo>
                  <a:pt x="86824" y="89898"/>
                </a:lnTo>
                <a:lnTo>
                  <a:pt x="86829" y="89900"/>
                </a:lnTo>
                <a:lnTo>
                  <a:pt x="86849" y="89936"/>
                </a:lnTo>
                <a:lnTo>
                  <a:pt x="86852" y="89944"/>
                </a:lnTo>
                <a:lnTo>
                  <a:pt x="86857" y="89955"/>
                </a:lnTo>
                <a:lnTo>
                  <a:pt x="86857" y="89972"/>
                </a:lnTo>
                <a:lnTo>
                  <a:pt x="86857" y="89980"/>
                </a:lnTo>
                <a:lnTo>
                  <a:pt x="86857" y="89997"/>
                </a:lnTo>
                <a:lnTo>
                  <a:pt x="86857" y="90011"/>
                </a:lnTo>
                <a:lnTo>
                  <a:pt x="86857" y="90019"/>
                </a:lnTo>
                <a:lnTo>
                  <a:pt x="86860" y="90028"/>
                </a:lnTo>
                <a:lnTo>
                  <a:pt x="86873" y="90067"/>
                </a:lnTo>
                <a:lnTo>
                  <a:pt x="86877" y="90078"/>
                </a:lnTo>
                <a:lnTo>
                  <a:pt x="86882" y="90101"/>
                </a:lnTo>
                <a:lnTo>
                  <a:pt x="86882" y="90101"/>
                </a:lnTo>
                <a:lnTo>
                  <a:pt x="86888" y="90125"/>
                </a:lnTo>
                <a:lnTo>
                  <a:pt x="86891" y="90140"/>
                </a:lnTo>
                <a:lnTo>
                  <a:pt x="86913" y="90249"/>
                </a:lnTo>
                <a:lnTo>
                  <a:pt x="86914" y="90254"/>
                </a:lnTo>
                <a:lnTo>
                  <a:pt x="86916" y="90295"/>
                </a:lnTo>
                <a:lnTo>
                  <a:pt x="86916" y="90345"/>
                </a:lnTo>
                <a:lnTo>
                  <a:pt x="86916" y="90353"/>
                </a:lnTo>
                <a:lnTo>
                  <a:pt x="86907" y="90447"/>
                </a:lnTo>
                <a:lnTo>
                  <a:pt x="86902" y="90507"/>
                </a:lnTo>
                <a:lnTo>
                  <a:pt x="86899" y="90521"/>
                </a:lnTo>
                <a:lnTo>
                  <a:pt x="86899" y="90551"/>
                </a:lnTo>
                <a:lnTo>
                  <a:pt x="86899" y="90614"/>
                </a:lnTo>
                <a:lnTo>
                  <a:pt x="86899" y="90650"/>
                </a:lnTo>
                <a:lnTo>
                  <a:pt x="86897" y="90685"/>
                </a:lnTo>
                <a:lnTo>
                  <a:pt x="86891" y="90714"/>
                </a:lnTo>
                <a:lnTo>
                  <a:pt x="86889" y="90722"/>
                </a:lnTo>
                <a:lnTo>
                  <a:pt x="86882" y="90757"/>
                </a:lnTo>
                <a:lnTo>
                  <a:pt x="86872" y="90802"/>
                </a:lnTo>
                <a:lnTo>
                  <a:pt x="86866" y="90828"/>
                </a:lnTo>
                <a:lnTo>
                  <a:pt x="86857" y="90872"/>
                </a:lnTo>
                <a:lnTo>
                  <a:pt x="86849" y="90891"/>
                </a:lnTo>
                <a:lnTo>
                  <a:pt x="86836" y="90923"/>
                </a:lnTo>
                <a:lnTo>
                  <a:pt x="86835" y="90926"/>
                </a:lnTo>
                <a:lnTo>
                  <a:pt x="86820" y="90963"/>
                </a:lnTo>
                <a:lnTo>
                  <a:pt x="86803" y="90990"/>
                </a:lnTo>
                <a:lnTo>
                  <a:pt x="86801" y="90994"/>
                </a:lnTo>
                <a:lnTo>
                  <a:pt x="86796" y="91001"/>
                </a:lnTo>
                <a:lnTo>
                  <a:pt x="86792" y="91007"/>
                </a:lnTo>
                <a:lnTo>
                  <a:pt x="86787" y="91023"/>
                </a:lnTo>
                <a:lnTo>
                  <a:pt x="86785" y="91031"/>
                </a:lnTo>
                <a:lnTo>
                  <a:pt x="86782" y="91038"/>
                </a:lnTo>
                <a:lnTo>
                  <a:pt x="86778" y="91051"/>
                </a:lnTo>
                <a:lnTo>
                  <a:pt x="86767" y="91081"/>
                </a:lnTo>
                <a:lnTo>
                  <a:pt x="86761" y="91114"/>
                </a:lnTo>
                <a:lnTo>
                  <a:pt x="86759" y="91153"/>
                </a:lnTo>
                <a:lnTo>
                  <a:pt x="86758" y="91163"/>
                </a:lnTo>
                <a:lnTo>
                  <a:pt x="86761" y="91193"/>
                </a:lnTo>
                <a:lnTo>
                  <a:pt x="86770" y="91220"/>
                </a:lnTo>
                <a:lnTo>
                  <a:pt x="86772" y="91226"/>
                </a:lnTo>
                <a:lnTo>
                  <a:pt x="86773" y="91227"/>
                </a:lnTo>
                <a:lnTo>
                  <a:pt x="86804" y="91269"/>
                </a:lnTo>
                <a:lnTo>
                  <a:pt x="86809" y="91276"/>
                </a:lnTo>
                <a:lnTo>
                  <a:pt x="86809" y="91276"/>
                </a:lnTo>
                <a:lnTo>
                  <a:pt x="86815" y="91298"/>
                </a:lnTo>
                <a:lnTo>
                  <a:pt x="86846" y="91353"/>
                </a:lnTo>
                <a:lnTo>
                  <a:pt x="86868" y="91385"/>
                </a:lnTo>
                <a:lnTo>
                  <a:pt x="86873" y="91392"/>
                </a:lnTo>
                <a:lnTo>
                  <a:pt x="86897" y="91427"/>
                </a:lnTo>
                <a:lnTo>
                  <a:pt x="86934" y="91455"/>
                </a:lnTo>
                <a:lnTo>
                  <a:pt x="86944" y="91463"/>
                </a:lnTo>
                <a:lnTo>
                  <a:pt x="86961" y="91479"/>
                </a:lnTo>
                <a:lnTo>
                  <a:pt x="86987" y="91504"/>
                </a:lnTo>
                <a:lnTo>
                  <a:pt x="87026" y="91526"/>
                </a:lnTo>
                <a:lnTo>
                  <a:pt x="87068" y="91537"/>
                </a:lnTo>
                <a:lnTo>
                  <a:pt x="87069" y="91537"/>
                </a:lnTo>
                <a:lnTo>
                  <a:pt x="87096" y="91539"/>
                </a:lnTo>
                <a:lnTo>
                  <a:pt x="87096" y="91539"/>
                </a:lnTo>
                <a:lnTo>
                  <a:pt x="87101" y="91539"/>
                </a:lnTo>
                <a:lnTo>
                  <a:pt x="87109" y="91539"/>
                </a:lnTo>
                <a:lnTo>
                  <a:pt x="87118" y="91539"/>
                </a:lnTo>
                <a:lnTo>
                  <a:pt x="87118" y="91540"/>
                </a:lnTo>
                <a:lnTo>
                  <a:pt x="87141" y="91538"/>
                </a:lnTo>
                <a:lnTo>
                  <a:pt x="87166" y="91539"/>
                </a:lnTo>
                <a:lnTo>
                  <a:pt x="87166" y="91539"/>
                </a:lnTo>
                <a:lnTo>
                  <a:pt x="87167" y="91540"/>
                </a:lnTo>
                <a:lnTo>
                  <a:pt x="87176" y="91539"/>
                </a:lnTo>
                <a:lnTo>
                  <a:pt x="87189" y="91540"/>
                </a:lnTo>
                <a:lnTo>
                  <a:pt x="87199" y="91538"/>
                </a:lnTo>
                <a:lnTo>
                  <a:pt x="87259" y="91531"/>
                </a:lnTo>
                <a:lnTo>
                  <a:pt x="87288" y="91526"/>
                </a:lnTo>
                <a:lnTo>
                  <a:pt x="87304" y="91523"/>
                </a:lnTo>
                <a:lnTo>
                  <a:pt x="87312" y="91521"/>
                </a:lnTo>
                <a:lnTo>
                  <a:pt x="87344" y="91515"/>
                </a:lnTo>
                <a:lnTo>
                  <a:pt x="87372" y="91498"/>
                </a:lnTo>
                <a:lnTo>
                  <a:pt x="87409" y="91476"/>
                </a:lnTo>
                <a:lnTo>
                  <a:pt x="87451" y="91452"/>
                </a:lnTo>
                <a:lnTo>
                  <a:pt x="87499" y="91405"/>
                </a:lnTo>
                <a:lnTo>
                  <a:pt x="87524" y="91375"/>
                </a:lnTo>
                <a:lnTo>
                  <a:pt x="87555" y="91339"/>
                </a:lnTo>
                <a:lnTo>
                  <a:pt x="87603" y="91301"/>
                </a:lnTo>
                <a:lnTo>
                  <a:pt x="87637" y="91281"/>
                </a:lnTo>
                <a:lnTo>
                  <a:pt x="87674" y="91265"/>
                </a:lnTo>
                <a:lnTo>
                  <a:pt x="87699" y="91246"/>
                </a:lnTo>
                <a:lnTo>
                  <a:pt x="87784" y="91210"/>
                </a:lnTo>
                <a:lnTo>
                  <a:pt x="87840" y="91182"/>
                </a:lnTo>
                <a:lnTo>
                  <a:pt x="87910" y="91139"/>
                </a:lnTo>
                <a:lnTo>
                  <a:pt x="87953" y="91128"/>
                </a:lnTo>
                <a:lnTo>
                  <a:pt x="88016" y="91123"/>
                </a:lnTo>
                <a:lnTo>
                  <a:pt x="88021" y="91123"/>
                </a:lnTo>
                <a:lnTo>
                  <a:pt x="88033" y="91123"/>
                </a:lnTo>
                <a:lnTo>
                  <a:pt x="88042" y="91124"/>
                </a:lnTo>
                <a:lnTo>
                  <a:pt x="88047" y="91124"/>
                </a:lnTo>
                <a:lnTo>
                  <a:pt x="88064" y="91125"/>
                </a:lnTo>
                <a:lnTo>
                  <a:pt x="88076" y="91129"/>
                </a:lnTo>
                <a:lnTo>
                  <a:pt x="88109" y="91139"/>
                </a:lnTo>
                <a:lnTo>
                  <a:pt x="88132" y="91152"/>
                </a:lnTo>
                <a:lnTo>
                  <a:pt x="88148" y="91163"/>
                </a:lnTo>
                <a:lnTo>
                  <a:pt x="88157" y="91169"/>
                </a:lnTo>
                <a:lnTo>
                  <a:pt x="88202" y="91204"/>
                </a:lnTo>
                <a:lnTo>
                  <a:pt x="88216" y="91216"/>
                </a:lnTo>
                <a:lnTo>
                  <a:pt x="88222" y="91221"/>
                </a:lnTo>
                <a:lnTo>
                  <a:pt x="88225" y="91224"/>
                </a:lnTo>
                <a:lnTo>
                  <a:pt x="88236" y="91236"/>
                </a:lnTo>
                <a:lnTo>
                  <a:pt x="88250" y="91251"/>
                </a:lnTo>
                <a:lnTo>
                  <a:pt x="88261" y="91270"/>
                </a:lnTo>
                <a:lnTo>
                  <a:pt x="88266" y="91277"/>
                </a:lnTo>
                <a:lnTo>
                  <a:pt x="88269" y="91283"/>
                </a:lnTo>
                <a:lnTo>
                  <a:pt x="88292" y="91325"/>
                </a:lnTo>
                <a:lnTo>
                  <a:pt x="88305" y="91345"/>
                </a:lnTo>
                <a:lnTo>
                  <a:pt x="88332" y="91383"/>
                </a:lnTo>
                <a:lnTo>
                  <a:pt x="88333" y="91388"/>
                </a:lnTo>
                <a:lnTo>
                  <a:pt x="88337" y="91399"/>
                </a:lnTo>
                <a:lnTo>
                  <a:pt x="88354" y="91427"/>
                </a:lnTo>
                <a:lnTo>
                  <a:pt x="88356" y="91430"/>
                </a:lnTo>
                <a:lnTo>
                  <a:pt x="88377" y="91463"/>
                </a:lnTo>
                <a:lnTo>
                  <a:pt x="88384" y="91479"/>
                </a:lnTo>
                <a:lnTo>
                  <a:pt x="88388" y="91490"/>
                </a:lnTo>
                <a:lnTo>
                  <a:pt x="88399" y="91520"/>
                </a:lnTo>
                <a:lnTo>
                  <a:pt x="88399" y="91520"/>
                </a:lnTo>
                <a:lnTo>
                  <a:pt x="88419" y="91575"/>
                </a:lnTo>
                <a:lnTo>
                  <a:pt x="88412" y="91613"/>
                </a:lnTo>
                <a:lnTo>
                  <a:pt x="88412" y="91615"/>
                </a:lnTo>
                <a:lnTo>
                  <a:pt x="88411" y="91622"/>
                </a:lnTo>
                <a:lnTo>
                  <a:pt x="88408" y="91647"/>
                </a:lnTo>
                <a:lnTo>
                  <a:pt x="88408" y="91680"/>
                </a:lnTo>
                <a:lnTo>
                  <a:pt x="88408" y="91704"/>
                </a:lnTo>
                <a:lnTo>
                  <a:pt x="88408" y="91712"/>
                </a:lnTo>
                <a:lnTo>
                  <a:pt x="88408" y="91721"/>
                </a:lnTo>
                <a:lnTo>
                  <a:pt x="88409" y="91725"/>
                </a:lnTo>
                <a:lnTo>
                  <a:pt x="88410" y="91729"/>
                </a:lnTo>
                <a:lnTo>
                  <a:pt x="88416" y="91749"/>
                </a:lnTo>
                <a:lnTo>
                  <a:pt x="88420" y="91767"/>
                </a:lnTo>
                <a:lnTo>
                  <a:pt x="88422" y="91773"/>
                </a:lnTo>
                <a:lnTo>
                  <a:pt x="88431" y="91799"/>
                </a:lnTo>
                <a:lnTo>
                  <a:pt x="88439" y="91822"/>
                </a:lnTo>
                <a:lnTo>
                  <a:pt x="88449" y="91847"/>
                </a:lnTo>
                <a:lnTo>
                  <a:pt x="88456" y="91864"/>
                </a:lnTo>
                <a:lnTo>
                  <a:pt x="88459" y="91872"/>
                </a:lnTo>
                <a:lnTo>
                  <a:pt x="88464" y="91888"/>
                </a:lnTo>
                <a:lnTo>
                  <a:pt x="88470" y="91899"/>
                </a:lnTo>
                <a:lnTo>
                  <a:pt x="88476" y="91908"/>
                </a:lnTo>
                <a:lnTo>
                  <a:pt x="88484" y="91932"/>
                </a:lnTo>
                <a:lnTo>
                  <a:pt x="88485" y="91934"/>
                </a:lnTo>
                <a:lnTo>
                  <a:pt x="88499" y="91959"/>
                </a:lnTo>
                <a:lnTo>
                  <a:pt x="88501" y="91963"/>
                </a:lnTo>
                <a:lnTo>
                  <a:pt x="88526" y="91979"/>
                </a:lnTo>
                <a:lnTo>
                  <a:pt x="88545" y="91996"/>
                </a:lnTo>
                <a:lnTo>
                  <a:pt x="88571" y="92020"/>
                </a:lnTo>
                <a:lnTo>
                  <a:pt x="88605" y="92042"/>
                </a:lnTo>
                <a:lnTo>
                  <a:pt x="88653" y="92078"/>
                </a:lnTo>
                <a:lnTo>
                  <a:pt x="88718" y="92116"/>
                </a:lnTo>
                <a:lnTo>
                  <a:pt x="88748" y="92140"/>
                </a:lnTo>
                <a:lnTo>
                  <a:pt x="88757" y="92147"/>
                </a:lnTo>
                <a:lnTo>
                  <a:pt x="88768" y="92154"/>
                </a:lnTo>
                <a:lnTo>
                  <a:pt x="88800" y="92177"/>
                </a:lnTo>
                <a:lnTo>
                  <a:pt x="88859" y="92215"/>
                </a:lnTo>
                <a:lnTo>
                  <a:pt x="88903" y="92234"/>
                </a:lnTo>
                <a:lnTo>
                  <a:pt x="88926" y="92244"/>
                </a:lnTo>
                <a:lnTo>
                  <a:pt x="88929" y="92245"/>
                </a:lnTo>
                <a:lnTo>
                  <a:pt x="88980" y="92265"/>
                </a:lnTo>
                <a:lnTo>
                  <a:pt x="88980" y="92265"/>
                </a:lnTo>
                <a:lnTo>
                  <a:pt x="89034" y="92278"/>
                </a:lnTo>
                <a:lnTo>
                  <a:pt x="89093" y="92290"/>
                </a:lnTo>
                <a:lnTo>
                  <a:pt x="89115" y="92294"/>
                </a:lnTo>
                <a:lnTo>
                  <a:pt x="89195" y="92310"/>
                </a:lnTo>
                <a:lnTo>
                  <a:pt x="89201" y="92311"/>
                </a:lnTo>
                <a:lnTo>
                  <a:pt x="89214" y="92314"/>
                </a:lnTo>
                <a:lnTo>
                  <a:pt x="89225" y="92315"/>
                </a:lnTo>
                <a:lnTo>
                  <a:pt x="89288" y="92319"/>
                </a:lnTo>
                <a:lnTo>
                  <a:pt x="89293" y="92320"/>
                </a:lnTo>
                <a:lnTo>
                  <a:pt x="89300" y="92321"/>
                </a:lnTo>
                <a:lnTo>
                  <a:pt x="89340" y="92328"/>
                </a:lnTo>
                <a:lnTo>
                  <a:pt x="89355" y="92331"/>
                </a:lnTo>
                <a:lnTo>
                  <a:pt x="89412" y="92350"/>
                </a:lnTo>
                <a:lnTo>
                  <a:pt x="89421" y="92355"/>
                </a:lnTo>
                <a:lnTo>
                  <a:pt x="89445" y="92370"/>
                </a:lnTo>
                <a:lnTo>
                  <a:pt x="89471" y="92386"/>
                </a:lnTo>
                <a:lnTo>
                  <a:pt x="89513" y="92413"/>
                </a:lnTo>
                <a:lnTo>
                  <a:pt x="89531" y="92430"/>
                </a:lnTo>
                <a:lnTo>
                  <a:pt x="89536" y="92435"/>
                </a:lnTo>
                <a:lnTo>
                  <a:pt x="89550" y="92450"/>
                </a:lnTo>
                <a:lnTo>
                  <a:pt x="89564" y="92479"/>
                </a:lnTo>
                <a:lnTo>
                  <a:pt x="89567" y="92484"/>
                </a:lnTo>
                <a:lnTo>
                  <a:pt x="89567" y="92489"/>
                </a:lnTo>
                <a:lnTo>
                  <a:pt x="89567" y="92506"/>
                </a:lnTo>
                <a:lnTo>
                  <a:pt x="89567" y="92531"/>
                </a:lnTo>
                <a:lnTo>
                  <a:pt x="89555" y="92572"/>
                </a:lnTo>
                <a:lnTo>
                  <a:pt x="89546" y="92590"/>
                </a:lnTo>
                <a:lnTo>
                  <a:pt x="89530" y="92622"/>
                </a:lnTo>
                <a:lnTo>
                  <a:pt x="89527" y="92625"/>
                </a:lnTo>
                <a:lnTo>
                  <a:pt x="89469" y="92686"/>
                </a:lnTo>
                <a:lnTo>
                  <a:pt x="89465" y="92690"/>
                </a:lnTo>
                <a:lnTo>
                  <a:pt x="89448" y="92704"/>
                </a:lnTo>
                <a:lnTo>
                  <a:pt x="89442" y="92709"/>
                </a:lnTo>
                <a:lnTo>
                  <a:pt x="89423" y="92723"/>
                </a:lnTo>
                <a:lnTo>
                  <a:pt x="89409" y="92732"/>
                </a:lnTo>
                <a:lnTo>
                  <a:pt x="89402" y="92736"/>
                </a:lnTo>
                <a:lnTo>
                  <a:pt x="89381" y="92748"/>
                </a:lnTo>
                <a:lnTo>
                  <a:pt x="89376" y="92751"/>
                </a:lnTo>
                <a:lnTo>
                  <a:pt x="89369" y="92756"/>
                </a:lnTo>
                <a:lnTo>
                  <a:pt x="89369" y="92756"/>
                </a:lnTo>
                <a:lnTo>
                  <a:pt x="89344" y="92778"/>
                </a:lnTo>
                <a:lnTo>
                  <a:pt x="89334" y="92801"/>
                </a:lnTo>
                <a:lnTo>
                  <a:pt x="89333" y="92806"/>
                </a:lnTo>
                <a:lnTo>
                  <a:pt x="89324" y="92836"/>
                </a:lnTo>
                <a:lnTo>
                  <a:pt x="89326" y="92854"/>
                </a:lnTo>
                <a:lnTo>
                  <a:pt x="89327" y="92860"/>
                </a:lnTo>
                <a:lnTo>
                  <a:pt x="89330" y="92883"/>
                </a:lnTo>
                <a:lnTo>
                  <a:pt x="89332" y="92901"/>
                </a:lnTo>
                <a:lnTo>
                  <a:pt x="89333" y="92912"/>
                </a:lnTo>
                <a:lnTo>
                  <a:pt x="89333" y="92913"/>
                </a:lnTo>
                <a:lnTo>
                  <a:pt x="89336" y="92954"/>
                </a:lnTo>
                <a:lnTo>
                  <a:pt x="89337" y="92959"/>
                </a:lnTo>
                <a:lnTo>
                  <a:pt x="89341" y="93008"/>
                </a:lnTo>
                <a:lnTo>
                  <a:pt x="89342" y="93014"/>
                </a:lnTo>
                <a:lnTo>
                  <a:pt x="89346" y="93042"/>
                </a:lnTo>
                <a:lnTo>
                  <a:pt x="89348" y="93059"/>
                </a:lnTo>
                <a:lnTo>
                  <a:pt x="89349" y="93068"/>
                </a:lnTo>
                <a:lnTo>
                  <a:pt x="89352" y="93099"/>
                </a:lnTo>
                <a:lnTo>
                  <a:pt x="89352" y="93099"/>
                </a:lnTo>
                <a:lnTo>
                  <a:pt x="89353" y="93114"/>
                </a:lnTo>
                <a:lnTo>
                  <a:pt x="89355" y="93141"/>
                </a:lnTo>
                <a:lnTo>
                  <a:pt x="89369" y="93232"/>
                </a:lnTo>
                <a:lnTo>
                  <a:pt x="89371" y="93242"/>
                </a:lnTo>
                <a:lnTo>
                  <a:pt x="89372" y="93253"/>
                </a:lnTo>
                <a:lnTo>
                  <a:pt x="89381" y="93319"/>
                </a:lnTo>
                <a:lnTo>
                  <a:pt x="89392" y="93374"/>
                </a:lnTo>
                <a:lnTo>
                  <a:pt x="89394" y="93422"/>
                </a:lnTo>
                <a:lnTo>
                  <a:pt x="89394" y="93439"/>
                </a:lnTo>
                <a:lnTo>
                  <a:pt x="89395" y="93451"/>
                </a:lnTo>
                <a:lnTo>
                  <a:pt x="89395" y="93498"/>
                </a:lnTo>
                <a:lnTo>
                  <a:pt x="89381" y="93556"/>
                </a:lnTo>
                <a:lnTo>
                  <a:pt x="89361" y="93591"/>
                </a:lnTo>
                <a:lnTo>
                  <a:pt x="89361" y="93593"/>
                </a:lnTo>
                <a:lnTo>
                  <a:pt x="89357" y="93616"/>
                </a:lnTo>
                <a:lnTo>
                  <a:pt x="89352" y="93646"/>
                </a:lnTo>
                <a:lnTo>
                  <a:pt x="89347" y="93690"/>
                </a:lnTo>
                <a:lnTo>
                  <a:pt x="89386" y="93771"/>
                </a:lnTo>
                <a:lnTo>
                  <a:pt x="89392" y="93784"/>
                </a:lnTo>
                <a:lnTo>
                  <a:pt x="89396" y="93786"/>
                </a:lnTo>
                <a:lnTo>
                  <a:pt x="89426" y="93803"/>
                </a:lnTo>
                <a:lnTo>
                  <a:pt x="89513" y="93828"/>
                </a:lnTo>
                <a:lnTo>
                  <a:pt x="89564" y="93839"/>
                </a:lnTo>
                <a:lnTo>
                  <a:pt x="89612" y="93845"/>
                </a:lnTo>
                <a:lnTo>
                  <a:pt x="89626" y="93846"/>
                </a:lnTo>
                <a:lnTo>
                  <a:pt x="89631" y="93847"/>
                </a:lnTo>
                <a:lnTo>
                  <a:pt x="89632" y="93847"/>
                </a:lnTo>
                <a:lnTo>
                  <a:pt x="89632" y="93847"/>
                </a:lnTo>
                <a:lnTo>
                  <a:pt x="89636" y="93845"/>
                </a:lnTo>
                <a:lnTo>
                  <a:pt x="89636" y="93845"/>
                </a:lnTo>
                <a:lnTo>
                  <a:pt x="89653" y="93847"/>
                </a:lnTo>
                <a:lnTo>
                  <a:pt x="89707" y="93819"/>
                </a:lnTo>
                <a:lnTo>
                  <a:pt x="89719" y="93802"/>
                </a:lnTo>
                <a:lnTo>
                  <a:pt x="89726" y="93792"/>
                </a:lnTo>
                <a:lnTo>
                  <a:pt x="89740" y="93759"/>
                </a:lnTo>
                <a:lnTo>
                  <a:pt x="89746" y="93731"/>
                </a:lnTo>
                <a:lnTo>
                  <a:pt x="89746" y="93702"/>
                </a:lnTo>
                <a:lnTo>
                  <a:pt x="89746" y="93701"/>
                </a:lnTo>
                <a:lnTo>
                  <a:pt x="89746" y="93655"/>
                </a:lnTo>
                <a:lnTo>
                  <a:pt x="89743" y="93616"/>
                </a:lnTo>
                <a:lnTo>
                  <a:pt x="89740" y="93575"/>
                </a:lnTo>
                <a:lnTo>
                  <a:pt x="89738" y="93523"/>
                </a:lnTo>
                <a:lnTo>
                  <a:pt x="89732" y="93476"/>
                </a:lnTo>
                <a:lnTo>
                  <a:pt x="89718" y="93427"/>
                </a:lnTo>
                <a:lnTo>
                  <a:pt x="89709" y="93388"/>
                </a:lnTo>
                <a:lnTo>
                  <a:pt x="89701" y="93350"/>
                </a:lnTo>
                <a:lnTo>
                  <a:pt x="89681" y="93308"/>
                </a:lnTo>
                <a:lnTo>
                  <a:pt x="89670" y="93273"/>
                </a:lnTo>
                <a:lnTo>
                  <a:pt x="89659" y="93251"/>
                </a:lnTo>
                <a:lnTo>
                  <a:pt x="89650" y="93226"/>
                </a:lnTo>
                <a:lnTo>
                  <a:pt x="89633" y="93174"/>
                </a:lnTo>
                <a:lnTo>
                  <a:pt x="89622" y="93124"/>
                </a:lnTo>
                <a:lnTo>
                  <a:pt x="89611" y="93080"/>
                </a:lnTo>
                <a:lnTo>
                  <a:pt x="89611" y="93034"/>
                </a:lnTo>
                <a:lnTo>
                  <a:pt x="89616" y="93001"/>
                </a:lnTo>
                <a:lnTo>
                  <a:pt x="89619" y="92995"/>
                </a:lnTo>
                <a:lnTo>
                  <a:pt x="89639" y="92960"/>
                </a:lnTo>
                <a:lnTo>
                  <a:pt x="89667" y="92913"/>
                </a:lnTo>
                <a:lnTo>
                  <a:pt x="89690" y="92880"/>
                </a:lnTo>
                <a:lnTo>
                  <a:pt x="89732" y="92836"/>
                </a:lnTo>
                <a:lnTo>
                  <a:pt x="89774" y="92806"/>
                </a:lnTo>
                <a:lnTo>
                  <a:pt x="89808" y="92789"/>
                </a:lnTo>
                <a:lnTo>
                  <a:pt x="89862" y="92762"/>
                </a:lnTo>
                <a:lnTo>
                  <a:pt x="89893" y="92751"/>
                </a:lnTo>
                <a:lnTo>
                  <a:pt x="89926" y="92743"/>
                </a:lnTo>
                <a:lnTo>
                  <a:pt x="89963" y="92732"/>
                </a:lnTo>
                <a:lnTo>
                  <a:pt x="89991" y="92718"/>
                </a:lnTo>
                <a:lnTo>
                  <a:pt x="90053" y="92696"/>
                </a:lnTo>
                <a:lnTo>
                  <a:pt x="90071" y="92696"/>
                </a:lnTo>
                <a:lnTo>
                  <a:pt x="90093" y="92696"/>
                </a:lnTo>
                <a:lnTo>
                  <a:pt x="90102" y="92696"/>
                </a:lnTo>
                <a:lnTo>
                  <a:pt x="90116" y="92699"/>
                </a:lnTo>
                <a:lnTo>
                  <a:pt x="90145" y="92724"/>
                </a:lnTo>
                <a:lnTo>
                  <a:pt x="90153" y="92746"/>
                </a:lnTo>
                <a:lnTo>
                  <a:pt x="90156" y="92754"/>
                </a:lnTo>
                <a:lnTo>
                  <a:pt x="90176" y="92807"/>
                </a:lnTo>
                <a:lnTo>
                  <a:pt x="90178" y="92814"/>
                </a:lnTo>
                <a:lnTo>
                  <a:pt x="90179" y="92817"/>
                </a:lnTo>
                <a:lnTo>
                  <a:pt x="90187" y="92839"/>
                </a:lnTo>
                <a:lnTo>
                  <a:pt x="90198" y="92872"/>
                </a:lnTo>
                <a:lnTo>
                  <a:pt x="90201" y="92881"/>
                </a:lnTo>
                <a:lnTo>
                  <a:pt x="90206" y="92897"/>
                </a:lnTo>
                <a:lnTo>
                  <a:pt x="90215" y="92924"/>
                </a:lnTo>
                <a:lnTo>
                  <a:pt x="90215" y="92943"/>
                </a:lnTo>
                <a:lnTo>
                  <a:pt x="90216" y="92957"/>
                </a:lnTo>
                <a:lnTo>
                  <a:pt x="90217" y="92969"/>
                </a:lnTo>
                <a:lnTo>
                  <a:pt x="90224" y="93042"/>
                </a:lnTo>
                <a:lnTo>
                  <a:pt x="90229" y="93105"/>
                </a:lnTo>
                <a:lnTo>
                  <a:pt x="90233" y="93124"/>
                </a:lnTo>
                <a:lnTo>
                  <a:pt x="90235" y="93130"/>
                </a:lnTo>
                <a:lnTo>
                  <a:pt x="90240" y="93155"/>
                </a:lnTo>
                <a:lnTo>
                  <a:pt x="90241" y="93157"/>
                </a:lnTo>
                <a:lnTo>
                  <a:pt x="90256" y="93203"/>
                </a:lnTo>
                <a:lnTo>
                  <a:pt x="90262" y="93219"/>
                </a:lnTo>
                <a:lnTo>
                  <a:pt x="90272" y="93248"/>
                </a:lnTo>
                <a:lnTo>
                  <a:pt x="90284" y="93283"/>
                </a:lnTo>
                <a:lnTo>
                  <a:pt x="90290" y="93298"/>
                </a:lnTo>
                <a:lnTo>
                  <a:pt x="90291" y="93301"/>
                </a:lnTo>
                <a:lnTo>
                  <a:pt x="90303" y="93333"/>
                </a:lnTo>
                <a:lnTo>
                  <a:pt x="90318" y="93357"/>
                </a:lnTo>
                <a:lnTo>
                  <a:pt x="90327" y="93373"/>
                </a:lnTo>
                <a:lnTo>
                  <a:pt x="90336" y="93388"/>
                </a:lnTo>
                <a:lnTo>
                  <a:pt x="90363" y="93424"/>
                </a:lnTo>
                <a:lnTo>
                  <a:pt x="90371" y="93435"/>
                </a:lnTo>
                <a:lnTo>
                  <a:pt x="90387" y="93457"/>
                </a:lnTo>
                <a:lnTo>
                  <a:pt x="90408" y="93469"/>
                </a:lnTo>
                <a:lnTo>
                  <a:pt x="90451" y="93495"/>
                </a:lnTo>
                <a:lnTo>
                  <a:pt x="90473" y="93509"/>
                </a:lnTo>
                <a:lnTo>
                  <a:pt x="90473" y="93509"/>
                </a:lnTo>
                <a:lnTo>
                  <a:pt x="90528" y="93547"/>
                </a:lnTo>
                <a:lnTo>
                  <a:pt x="90568" y="93580"/>
                </a:lnTo>
                <a:lnTo>
                  <a:pt x="90587" y="93595"/>
                </a:lnTo>
                <a:lnTo>
                  <a:pt x="90596" y="93602"/>
                </a:lnTo>
                <a:lnTo>
                  <a:pt x="90613" y="93619"/>
                </a:lnTo>
                <a:lnTo>
                  <a:pt x="90650" y="93660"/>
                </a:lnTo>
                <a:lnTo>
                  <a:pt x="90662" y="93675"/>
                </a:lnTo>
                <a:lnTo>
                  <a:pt x="90669" y="93682"/>
                </a:lnTo>
                <a:lnTo>
                  <a:pt x="90672" y="93712"/>
                </a:lnTo>
                <a:lnTo>
                  <a:pt x="90664" y="93737"/>
                </a:lnTo>
                <a:lnTo>
                  <a:pt x="90662" y="93747"/>
                </a:lnTo>
                <a:lnTo>
                  <a:pt x="90660" y="93756"/>
                </a:lnTo>
                <a:lnTo>
                  <a:pt x="90655" y="93784"/>
                </a:lnTo>
                <a:lnTo>
                  <a:pt x="90655" y="93814"/>
                </a:lnTo>
                <a:lnTo>
                  <a:pt x="90655" y="93816"/>
                </a:lnTo>
                <a:lnTo>
                  <a:pt x="90654" y="93823"/>
                </a:lnTo>
                <a:lnTo>
                  <a:pt x="90653" y="93841"/>
                </a:lnTo>
                <a:lnTo>
                  <a:pt x="90649" y="93874"/>
                </a:lnTo>
                <a:lnTo>
                  <a:pt x="90659" y="93910"/>
                </a:lnTo>
                <a:lnTo>
                  <a:pt x="90662" y="93923"/>
                </a:lnTo>
                <a:lnTo>
                  <a:pt x="90664" y="93927"/>
                </a:lnTo>
                <a:lnTo>
                  <a:pt x="90699" y="93980"/>
                </a:lnTo>
                <a:lnTo>
                  <a:pt x="90703" y="93986"/>
                </a:lnTo>
                <a:lnTo>
                  <a:pt x="90714" y="94003"/>
                </a:lnTo>
                <a:lnTo>
                  <a:pt x="90717" y="94007"/>
                </a:lnTo>
                <a:lnTo>
                  <a:pt x="90757" y="94058"/>
                </a:lnTo>
                <a:lnTo>
                  <a:pt x="90764" y="94069"/>
                </a:lnTo>
                <a:lnTo>
                  <a:pt x="90774" y="94081"/>
                </a:lnTo>
                <a:lnTo>
                  <a:pt x="90796" y="94111"/>
                </a:lnTo>
                <a:lnTo>
                  <a:pt x="90818" y="94142"/>
                </a:lnTo>
                <a:lnTo>
                  <a:pt x="90825" y="94153"/>
                </a:lnTo>
                <a:lnTo>
                  <a:pt x="90833" y="94163"/>
                </a:lnTo>
                <a:lnTo>
                  <a:pt x="90839" y="94170"/>
                </a:lnTo>
                <a:lnTo>
                  <a:pt x="90855" y="94190"/>
                </a:lnTo>
                <a:lnTo>
                  <a:pt x="90886" y="94223"/>
                </a:lnTo>
                <a:lnTo>
                  <a:pt x="90898" y="94238"/>
                </a:lnTo>
                <a:lnTo>
                  <a:pt x="90911" y="94255"/>
                </a:lnTo>
                <a:lnTo>
                  <a:pt x="90914" y="94259"/>
                </a:lnTo>
                <a:lnTo>
                  <a:pt x="90943" y="94286"/>
                </a:lnTo>
                <a:lnTo>
                  <a:pt x="90943" y="94287"/>
                </a:lnTo>
                <a:lnTo>
                  <a:pt x="90979" y="94319"/>
                </a:lnTo>
                <a:lnTo>
                  <a:pt x="90981" y="94320"/>
                </a:lnTo>
                <a:lnTo>
                  <a:pt x="91008" y="94337"/>
                </a:lnTo>
                <a:lnTo>
                  <a:pt x="91013" y="94340"/>
                </a:lnTo>
                <a:lnTo>
                  <a:pt x="91024" y="94347"/>
                </a:lnTo>
                <a:lnTo>
                  <a:pt x="91070" y="94396"/>
                </a:lnTo>
                <a:lnTo>
                  <a:pt x="91084" y="94410"/>
                </a:lnTo>
                <a:lnTo>
                  <a:pt x="91084" y="94410"/>
                </a:lnTo>
                <a:lnTo>
                  <a:pt x="91091" y="94418"/>
                </a:lnTo>
                <a:lnTo>
                  <a:pt x="91155" y="94486"/>
                </a:lnTo>
                <a:lnTo>
                  <a:pt x="91165" y="94497"/>
                </a:lnTo>
                <a:lnTo>
                  <a:pt x="91174" y="94506"/>
                </a:lnTo>
                <a:lnTo>
                  <a:pt x="91185" y="94525"/>
                </a:lnTo>
                <a:lnTo>
                  <a:pt x="91188" y="94534"/>
                </a:lnTo>
                <a:lnTo>
                  <a:pt x="91204" y="94572"/>
                </a:lnTo>
                <a:lnTo>
                  <a:pt x="91210" y="94586"/>
                </a:lnTo>
                <a:lnTo>
                  <a:pt x="91213" y="94594"/>
                </a:lnTo>
                <a:lnTo>
                  <a:pt x="91222" y="94649"/>
                </a:lnTo>
                <a:lnTo>
                  <a:pt x="91222" y="94650"/>
                </a:lnTo>
                <a:lnTo>
                  <a:pt x="91226" y="94669"/>
                </a:lnTo>
                <a:lnTo>
                  <a:pt x="91230" y="94688"/>
                </a:lnTo>
                <a:lnTo>
                  <a:pt x="91230" y="94690"/>
                </a:lnTo>
                <a:lnTo>
                  <a:pt x="91230" y="94726"/>
                </a:lnTo>
                <a:lnTo>
                  <a:pt x="91229" y="94734"/>
                </a:lnTo>
                <a:lnTo>
                  <a:pt x="91227" y="94741"/>
                </a:lnTo>
                <a:lnTo>
                  <a:pt x="91222" y="94770"/>
                </a:lnTo>
                <a:lnTo>
                  <a:pt x="91214" y="94797"/>
                </a:lnTo>
                <a:lnTo>
                  <a:pt x="91204" y="94830"/>
                </a:lnTo>
                <a:lnTo>
                  <a:pt x="91202" y="94836"/>
                </a:lnTo>
                <a:lnTo>
                  <a:pt x="91186" y="94873"/>
                </a:lnTo>
                <a:lnTo>
                  <a:pt x="91178" y="94892"/>
                </a:lnTo>
                <a:lnTo>
                  <a:pt x="91174" y="94902"/>
                </a:lnTo>
                <a:lnTo>
                  <a:pt x="91152" y="94947"/>
                </a:lnTo>
                <a:lnTo>
                  <a:pt x="91143" y="94965"/>
                </a:lnTo>
                <a:lnTo>
                  <a:pt x="91140" y="94970"/>
                </a:lnTo>
                <a:lnTo>
                  <a:pt x="91126" y="95017"/>
                </a:lnTo>
                <a:lnTo>
                  <a:pt x="91122" y="95027"/>
                </a:lnTo>
                <a:lnTo>
                  <a:pt x="91115" y="95044"/>
                </a:lnTo>
                <a:lnTo>
                  <a:pt x="91115" y="95045"/>
                </a:lnTo>
                <a:lnTo>
                  <a:pt x="91070" y="95102"/>
                </a:lnTo>
                <a:lnTo>
                  <a:pt x="91059" y="95114"/>
                </a:lnTo>
                <a:lnTo>
                  <a:pt x="91051" y="95123"/>
                </a:lnTo>
                <a:lnTo>
                  <a:pt x="91030" y="95146"/>
                </a:lnTo>
                <a:lnTo>
                  <a:pt x="91002" y="95171"/>
                </a:lnTo>
                <a:lnTo>
                  <a:pt x="90968" y="95199"/>
                </a:lnTo>
                <a:lnTo>
                  <a:pt x="90962" y="95204"/>
                </a:lnTo>
                <a:lnTo>
                  <a:pt x="90952" y="95213"/>
                </a:lnTo>
                <a:lnTo>
                  <a:pt x="90929" y="95234"/>
                </a:lnTo>
                <a:lnTo>
                  <a:pt x="90925" y="95239"/>
                </a:lnTo>
                <a:lnTo>
                  <a:pt x="90918" y="95246"/>
                </a:lnTo>
                <a:lnTo>
                  <a:pt x="90909" y="95256"/>
                </a:lnTo>
                <a:lnTo>
                  <a:pt x="90881" y="95290"/>
                </a:lnTo>
                <a:lnTo>
                  <a:pt x="90877" y="95296"/>
                </a:lnTo>
                <a:lnTo>
                  <a:pt x="90869" y="95306"/>
                </a:lnTo>
                <a:lnTo>
                  <a:pt x="90854" y="95330"/>
                </a:lnTo>
                <a:lnTo>
                  <a:pt x="90847" y="95341"/>
                </a:lnTo>
                <a:lnTo>
                  <a:pt x="90842" y="95350"/>
                </a:lnTo>
                <a:lnTo>
                  <a:pt x="90837" y="95359"/>
                </a:lnTo>
                <a:lnTo>
                  <a:pt x="90830" y="95372"/>
                </a:lnTo>
                <a:lnTo>
                  <a:pt x="90807" y="95407"/>
                </a:lnTo>
                <a:lnTo>
                  <a:pt x="90790" y="95443"/>
                </a:lnTo>
                <a:lnTo>
                  <a:pt x="90762" y="95503"/>
                </a:lnTo>
                <a:lnTo>
                  <a:pt x="90742" y="95550"/>
                </a:lnTo>
                <a:lnTo>
                  <a:pt x="90725" y="95592"/>
                </a:lnTo>
                <a:lnTo>
                  <a:pt x="90720" y="95605"/>
                </a:lnTo>
                <a:lnTo>
                  <a:pt x="90700" y="95649"/>
                </a:lnTo>
                <a:lnTo>
                  <a:pt x="90695" y="95673"/>
                </a:lnTo>
                <a:lnTo>
                  <a:pt x="90692" y="95690"/>
                </a:lnTo>
                <a:lnTo>
                  <a:pt x="90692" y="95795"/>
                </a:lnTo>
                <a:lnTo>
                  <a:pt x="90692" y="95839"/>
                </a:lnTo>
                <a:lnTo>
                  <a:pt x="90692" y="95874"/>
                </a:lnTo>
                <a:lnTo>
                  <a:pt x="90700" y="95913"/>
                </a:lnTo>
                <a:lnTo>
                  <a:pt x="90711" y="95938"/>
                </a:lnTo>
                <a:lnTo>
                  <a:pt x="90723" y="95960"/>
                </a:lnTo>
                <a:lnTo>
                  <a:pt x="90745" y="95980"/>
                </a:lnTo>
                <a:lnTo>
                  <a:pt x="90802" y="96031"/>
                </a:lnTo>
                <a:lnTo>
                  <a:pt x="90839" y="96055"/>
                </a:lnTo>
                <a:lnTo>
                  <a:pt x="90846" y="96059"/>
                </a:lnTo>
                <a:lnTo>
                  <a:pt x="90850" y="96061"/>
                </a:lnTo>
                <a:lnTo>
                  <a:pt x="90880" y="96069"/>
                </a:lnTo>
                <a:lnTo>
                  <a:pt x="90900" y="96075"/>
                </a:lnTo>
                <a:lnTo>
                  <a:pt x="90948" y="96086"/>
                </a:lnTo>
                <a:lnTo>
                  <a:pt x="90974" y="96088"/>
                </a:lnTo>
                <a:lnTo>
                  <a:pt x="91033" y="96091"/>
                </a:lnTo>
                <a:lnTo>
                  <a:pt x="91054" y="96091"/>
                </a:lnTo>
                <a:lnTo>
                  <a:pt x="91092" y="96091"/>
                </a:lnTo>
                <a:lnTo>
                  <a:pt x="91114" y="96091"/>
                </a:lnTo>
                <a:lnTo>
                  <a:pt x="91146" y="96091"/>
                </a:lnTo>
                <a:lnTo>
                  <a:pt x="91167" y="96091"/>
                </a:lnTo>
                <a:lnTo>
                  <a:pt x="91230" y="96091"/>
                </a:lnTo>
                <a:lnTo>
                  <a:pt x="91312" y="96100"/>
                </a:lnTo>
                <a:lnTo>
                  <a:pt x="91374" y="96122"/>
                </a:lnTo>
                <a:lnTo>
                  <a:pt x="91388" y="96133"/>
                </a:lnTo>
                <a:lnTo>
                  <a:pt x="91397" y="96138"/>
                </a:lnTo>
                <a:lnTo>
                  <a:pt x="91409" y="96145"/>
                </a:lnTo>
                <a:lnTo>
                  <a:pt x="91430" y="96157"/>
                </a:lnTo>
                <a:lnTo>
                  <a:pt x="91476" y="96193"/>
                </a:lnTo>
                <a:lnTo>
                  <a:pt x="91483" y="96201"/>
                </a:lnTo>
                <a:lnTo>
                  <a:pt x="91509" y="96229"/>
                </a:lnTo>
                <a:lnTo>
                  <a:pt x="91510" y="96230"/>
                </a:lnTo>
                <a:lnTo>
                  <a:pt x="91546" y="96262"/>
                </a:lnTo>
                <a:lnTo>
                  <a:pt x="91560" y="96276"/>
                </a:lnTo>
                <a:lnTo>
                  <a:pt x="91589" y="96306"/>
                </a:lnTo>
                <a:lnTo>
                  <a:pt x="91600" y="96317"/>
                </a:lnTo>
                <a:lnTo>
                  <a:pt x="91633" y="96358"/>
                </a:lnTo>
                <a:lnTo>
                  <a:pt x="91645" y="96378"/>
                </a:lnTo>
                <a:lnTo>
                  <a:pt x="91652" y="96390"/>
                </a:lnTo>
                <a:lnTo>
                  <a:pt x="91659" y="96402"/>
                </a:lnTo>
                <a:lnTo>
                  <a:pt x="91664" y="96462"/>
                </a:lnTo>
                <a:lnTo>
                  <a:pt x="91664" y="96463"/>
                </a:lnTo>
                <a:lnTo>
                  <a:pt x="91664" y="96484"/>
                </a:lnTo>
                <a:lnTo>
                  <a:pt x="91664" y="96488"/>
                </a:lnTo>
                <a:lnTo>
                  <a:pt x="91664" y="96489"/>
                </a:lnTo>
                <a:lnTo>
                  <a:pt x="91664" y="96501"/>
                </a:lnTo>
                <a:lnTo>
                  <a:pt x="91664" y="96515"/>
                </a:lnTo>
                <a:lnTo>
                  <a:pt x="91654" y="96548"/>
                </a:lnTo>
                <a:lnTo>
                  <a:pt x="91650" y="96559"/>
                </a:lnTo>
                <a:lnTo>
                  <a:pt x="91629" y="96582"/>
                </a:lnTo>
                <a:lnTo>
                  <a:pt x="91616" y="96597"/>
                </a:lnTo>
                <a:lnTo>
                  <a:pt x="91602" y="96611"/>
                </a:lnTo>
                <a:lnTo>
                  <a:pt x="91577" y="96633"/>
                </a:lnTo>
                <a:lnTo>
                  <a:pt x="91571" y="96638"/>
                </a:lnTo>
                <a:lnTo>
                  <a:pt x="91547" y="96668"/>
                </a:lnTo>
                <a:lnTo>
                  <a:pt x="91542" y="96674"/>
                </a:lnTo>
                <a:lnTo>
                  <a:pt x="91538" y="96679"/>
                </a:lnTo>
                <a:lnTo>
                  <a:pt x="91498" y="96710"/>
                </a:lnTo>
                <a:lnTo>
                  <a:pt x="91492" y="96714"/>
                </a:lnTo>
                <a:lnTo>
                  <a:pt x="91484" y="96720"/>
                </a:lnTo>
                <a:lnTo>
                  <a:pt x="91464" y="96734"/>
                </a:lnTo>
                <a:lnTo>
                  <a:pt x="91442" y="96765"/>
                </a:lnTo>
                <a:lnTo>
                  <a:pt x="91425" y="96789"/>
                </a:lnTo>
                <a:lnTo>
                  <a:pt x="91408" y="96817"/>
                </a:lnTo>
                <a:lnTo>
                  <a:pt x="91382" y="96858"/>
                </a:lnTo>
                <a:lnTo>
                  <a:pt x="91374" y="96916"/>
                </a:lnTo>
                <a:lnTo>
                  <a:pt x="91368" y="96960"/>
                </a:lnTo>
                <a:lnTo>
                  <a:pt x="91368" y="97017"/>
                </a:lnTo>
                <a:lnTo>
                  <a:pt x="91380" y="97056"/>
                </a:lnTo>
                <a:lnTo>
                  <a:pt x="91400" y="97099"/>
                </a:lnTo>
                <a:lnTo>
                  <a:pt x="91408" y="97116"/>
                </a:lnTo>
                <a:lnTo>
                  <a:pt x="91425" y="97158"/>
                </a:lnTo>
                <a:lnTo>
                  <a:pt x="91439" y="97218"/>
                </a:lnTo>
                <a:lnTo>
                  <a:pt x="91445" y="97268"/>
                </a:lnTo>
                <a:lnTo>
                  <a:pt x="91453" y="97336"/>
                </a:lnTo>
                <a:lnTo>
                  <a:pt x="91451" y="97340"/>
                </a:lnTo>
                <a:lnTo>
                  <a:pt x="91454" y="97395"/>
                </a:lnTo>
                <a:lnTo>
                  <a:pt x="91455" y="97417"/>
                </a:lnTo>
                <a:lnTo>
                  <a:pt x="91456" y="97435"/>
                </a:lnTo>
                <a:lnTo>
                  <a:pt x="91442" y="97487"/>
                </a:lnTo>
                <a:lnTo>
                  <a:pt x="91440" y="97499"/>
                </a:lnTo>
                <a:lnTo>
                  <a:pt x="91439" y="97507"/>
                </a:lnTo>
                <a:lnTo>
                  <a:pt x="91426" y="97534"/>
                </a:lnTo>
                <a:lnTo>
                  <a:pt x="91422" y="97542"/>
                </a:lnTo>
                <a:lnTo>
                  <a:pt x="91388" y="97652"/>
                </a:lnTo>
                <a:lnTo>
                  <a:pt x="91383" y="97674"/>
                </a:lnTo>
                <a:lnTo>
                  <a:pt x="91383" y="97704"/>
                </a:lnTo>
                <a:lnTo>
                  <a:pt x="91377" y="97728"/>
                </a:lnTo>
                <a:lnTo>
                  <a:pt x="91372" y="97751"/>
                </a:lnTo>
                <a:lnTo>
                  <a:pt x="91369" y="97779"/>
                </a:lnTo>
                <a:lnTo>
                  <a:pt x="91357" y="97825"/>
                </a:lnTo>
                <a:lnTo>
                  <a:pt x="91349" y="97856"/>
                </a:lnTo>
                <a:lnTo>
                  <a:pt x="91349" y="97897"/>
                </a:lnTo>
                <a:lnTo>
                  <a:pt x="91349" y="97946"/>
                </a:lnTo>
                <a:lnTo>
                  <a:pt x="91349" y="97990"/>
                </a:lnTo>
                <a:lnTo>
                  <a:pt x="91349" y="98026"/>
                </a:lnTo>
                <a:lnTo>
                  <a:pt x="91357" y="98106"/>
                </a:lnTo>
                <a:lnTo>
                  <a:pt x="91363" y="98141"/>
                </a:lnTo>
                <a:lnTo>
                  <a:pt x="91372" y="98194"/>
                </a:lnTo>
                <a:lnTo>
                  <a:pt x="91383" y="98216"/>
                </a:lnTo>
                <a:lnTo>
                  <a:pt x="91405" y="98235"/>
                </a:lnTo>
                <a:lnTo>
                  <a:pt x="91439" y="98256"/>
                </a:lnTo>
                <a:lnTo>
                  <a:pt x="91439" y="98257"/>
                </a:lnTo>
                <a:lnTo>
                  <a:pt x="91439" y="98257"/>
                </a:lnTo>
                <a:lnTo>
                  <a:pt x="91453" y="98265"/>
                </a:lnTo>
                <a:lnTo>
                  <a:pt x="91454" y="98265"/>
                </a:lnTo>
                <a:lnTo>
                  <a:pt x="91476" y="98271"/>
                </a:lnTo>
                <a:lnTo>
                  <a:pt x="91485" y="98277"/>
                </a:lnTo>
                <a:lnTo>
                  <a:pt x="91496" y="98284"/>
                </a:lnTo>
                <a:lnTo>
                  <a:pt x="91542" y="98293"/>
                </a:lnTo>
                <a:lnTo>
                  <a:pt x="91580" y="98298"/>
                </a:lnTo>
                <a:lnTo>
                  <a:pt x="91617" y="98309"/>
                </a:lnTo>
                <a:lnTo>
                  <a:pt x="91624" y="98309"/>
                </a:lnTo>
                <a:lnTo>
                  <a:pt x="91631" y="98309"/>
                </a:lnTo>
                <a:lnTo>
                  <a:pt x="91667" y="98309"/>
                </a:lnTo>
                <a:lnTo>
                  <a:pt x="91668" y="98309"/>
                </a:lnTo>
                <a:lnTo>
                  <a:pt x="91693" y="98306"/>
                </a:lnTo>
                <a:lnTo>
                  <a:pt x="91693" y="98295"/>
                </a:lnTo>
                <a:lnTo>
                  <a:pt x="91694" y="98294"/>
                </a:lnTo>
                <a:lnTo>
                  <a:pt x="91696" y="98287"/>
                </a:lnTo>
                <a:lnTo>
                  <a:pt x="91696" y="98286"/>
                </a:lnTo>
                <a:lnTo>
                  <a:pt x="91696" y="98282"/>
                </a:lnTo>
                <a:lnTo>
                  <a:pt x="91701" y="98264"/>
                </a:lnTo>
                <a:lnTo>
                  <a:pt x="91701" y="98264"/>
                </a:lnTo>
                <a:lnTo>
                  <a:pt x="91702" y="98258"/>
                </a:lnTo>
                <a:lnTo>
                  <a:pt x="91704" y="98249"/>
                </a:lnTo>
                <a:lnTo>
                  <a:pt x="91722" y="98222"/>
                </a:lnTo>
                <a:lnTo>
                  <a:pt x="91727" y="98216"/>
                </a:lnTo>
                <a:lnTo>
                  <a:pt x="91728" y="98211"/>
                </a:lnTo>
                <a:lnTo>
                  <a:pt x="91730" y="98207"/>
                </a:lnTo>
                <a:lnTo>
                  <a:pt x="91730" y="98177"/>
                </a:lnTo>
                <a:lnTo>
                  <a:pt x="91735" y="98152"/>
                </a:lnTo>
                <a:lnTo>
                  <a:pt x="91738" y="98122"/>
                </a:lnTo>
                <a:lnTo>
                  <a:pt x="91741" y="98097"/>
                </a:lnTo>
                <a:lnTo>
                  <a:pt x="91747" y="98070"/>
                </a:lnTo>
                <a:lnTo>
                  <a:pt x="91752" y="98045"/>
                </a:lnTo>
                <a:lnTo>
                  <a:pt x="91761" y="98020"/>
                </a:lnTo>
                <a:lnTo>
                  <a:pt x="91778" y="97996"/>
                </a:lnTo>
                <a:lnTo>
                  <a:pt x="91782" y="97990"/>
                </a:lnTo>
                <a:lnTo>
                  <a:pt x="91789" y="97979"/>
                </a:lnTo>
                <a:lnTo>
                  <a:pt x="91820" y="97952"/>
                </a:lnTo>
                <a:lnTo>
                  <a:pt x="91840" y="97930"/>
                </a:lnTo>
                <a:lnTo>
                  <a:pt x="91857" y="97907"/>
                </a:lnTo>
                <a:lnTo>
                  <a:pt x="91859" y="97900"/>
                </a:lnTo>
                <a:lnTo>
                  <a:pt x="91865" y="97897"/>
                </a:lnTo>
                <a:lnTo>
                  <a:pt x="91873" y="97894"/>
                </a:lnTo>
                <a:lnTo>
                  <a:pt x="91881" y="97890"/>
                </a:lnTo>
                <a:lnTo>
                  <a:pt x="91911" y="97874"/>
                </a:lnTo>
                <a:lnTo>
                  <a:pt x="91939" y="97863"/>
                </a:lnTo>
                <a:lnTo>
                  <a:pt x="91947" y="97861"/>
                </a:lnTo>
                <a:lnTo>
                  <a:pt x="91969" y="97856"/>
                </a:lnTo>
                <a:lnTo>
                  <a:pt x="91976" y="97851"/>
                </a:lnTo>
                <a:lnTo>
                  <a:pt x="91986" y="97845"/>
                </a:lnTo>
                <a:lnTo>
                  <a:pt x="92014" y="97834"/>
                </a:lnTo>
                <a:lnTo>
                  <a:pt x="92024" y="97832"/>
                </a:lnTo>
                <a:lnTo>
                  <a:pt x="92037" y="97831"/>
                </a:lnTo>
                <a:lnTo>
                  <a:pt x="92057" y="97831"/>
                </a:lnTo>
                <a:lnTo>
                  <a:pt x="92065" y="97832"/>
                </a:lnTo>
                <a:lnTo>
                  <a:pt x="92074" y="97834"/>
                </a:lnTo>
                <a:lnTo>
                  <a:pt x="92096" y="97834"/>
                </a:lnTo>
                <a:lnTo>
                  <a:pt x="92122" y="97839"/>
                </a:lnTo>
                <a:lnTo>
                  <a:pt x="92150" y="97853"/>
                </a:lnTo>
                <a:lnTo>
                  <a:pt x="92175" y="97869"/>
                </a:lnTo>
                <a:lnTo>
                  <a:pt x="92184" y="97897"/>
                </a:lnTo>
                <a:lnTo>
                  <a:pt x="92192" y="97919"/>
                </a:lnTo>
                <a:lnTo>
                  <a:pt x="92196" y="97926"/>
                </a:lnTo>
                <a:lnTo>
                  <a:pt x="92197" y="97928"/>
                </a:lnTo>
                <a:lnTo>
                  <a:pt x="92206" y="97949"/>
                </a:lnTo>
                <a:lnTo>
                  <a:pt x="92209" y="97957"/>
                </a:lnTo>
                <a:lnTo>
                  <a:pt x="92223" y="97987"/>
                </a:lnTo>
                <a:lnTo>
                  <a:pt x="92237" y="98023"/>
                </a:lnTo>
                <a:lnTo>
                  <a:pt x="92251" y="98053"/>
                </a:lnTo>
                <a:lnTo>
                  <a:pt x="92260" y="98089"/>
                </a:lnTo>
                <a:lnTo>
                  <a:pt x="92265" y="98117"/>
                </a:lnTo>
                <a:lnTo>
                  <a:pt x="92268" y="98155"/>
                </a:lnTo>
                <a:lnTo>
                  <a:pt x="92271" y="98207"/>
                </a:lnTo>
                <a:lnTo>
                  <a:pt x="92271" y="98249"/>
                </a:lnTo>
                <a:lnTo>
                  <a:pt x="92274" y="98293"/>
                </a:lnTo>
                <a:lnTo>
                  <a:pt x="92277" y="98315"/>
                </a:lnTo>
                <a:lnTo>
                  <a:pt x="92282" y="98345"/>
                </a:lnTo>
                <a:lnTo>
                  <a:pt x="92291" y="98402"/>
                </a:lnTo>
                <a:lnTo>
                  <a:pt x="92299" y="98438"/>
                </a:lnTo>
                <a:lnTo>
                  <a:pt x="92301" y="98463"/>
                </a:lnTo>
                <a:lnTo>
                  <a:pt x="92302" y="98479"/>
                </a:lnTo>
                <a:lnTo>
                  <a:pt x="92308" y="98512"/>
                </a:lnTo>
                <a:lnTo>
                  <a:pt x="92308" y="98518"/>
                </a:lnTo>
                <a:lnTo>
                  <a:pt x="92313" y="98565"/>
                </a:lnTo>
                <a:lnTo>
                  <a:pt x="92319" y="98609"/>
                </a:lnTo>
                <a:lnTo>
                  <a:pt x="92325" y="98650"/>
                </a:lnTo>
                <a:lnTo>
                  <a:pt x="92329" y="98685"/>
                </a:lnTo>
                <a:lnTo>
                  <a:pt x="92339" y="98754"/>
                </a:lnTo>
                <a:lnTo>
                  <a:pt x="92344" y="98795"/>
                </a:lnTo>
                <a:lnTo>
                  <a:pt x="92359" y="98885"/>
                </a:lnTo>
                <a:lnTo>
                  <a:pt x="92363" y="98913"/>
                </a:lnTo>
                <a:lnTo>
                  <a:pt x="92364" y="98919"/>
                </a:lnTo>
                <a:lnTo>
                  <a:pt x="92370" y="98988"/>
                </a:lnTo>
                <a:lnTo>
                  <a:pt x="92371" y="98994"/>
                </a:lnTo>
                <a:lnTo>
                  <a:pt x="92374" y="99007"/>
                </a:lnTo>
                <a:lnTo>
                  <a:pt x="92378" y="99024"/>
                </a:lnTo>
                <a:lnTo>
                  <a:pt x="92379" y="99024"/>
                </a:lnTo>
                <a:lnTo>
                  <a:pt x="92386" y="99035"/>
                </a:lnTo>
                <a:lnTo>
                  <a:pt x="92406" y="99062"/>
                </a:lnTo>
                <a:lnTo>
                  <a:pt x="92417" y="99078"/>
                </a:lnTo>
                <a:lnTo>
                  <a:pt x="92423" y="99087"/>
                </a:lnTo>
                <a:lnTo>
                  <a:pt x="92424" y="99088"/>
                </a:lnTo>
                <a:lnTo>
                  <a:pt x="92427" y="99091"/>
                </a:lnTo>
                <a:lnTo>
                  <a:pt x="92433" y="99098"/>
                </a:lnTo>
                <a:lnTo>
                  <a:pt x="92437" y="99103"/>
                </a:lnTo>
                <a:lnTo>
                  <a:pt x="92446" y="99109"/>
                </a:lnTo>
                <a:lnTo>
                  <a:pt x="92466" y="99115"/>
                </a:lnTo>
                <a:lnTo>
                  <a:pt x="92473" y="99118"/>
                </a:lnTo>
                <a:lnTo>
                  <a:pt x="92497" y="99125"/>
                </a:lnTo>
                <a:lnTo>
                  <a:pt x="92527" y="99127"/>
                </a:lnTo>
                <a:lnTo>
                  <a:pt x="92533" y="99128"/>
                </a:lnTo>
                <a:lnTo>
                  <a:pt x="92538" y="99127"/>
                </a:lnTo>
                <a:lnTo>
                  <a:pt x="92557" y="99125"/>
                </a:lnTo>
                <a:lnTo>
                  <a:pt x="92559" y="99125"/>
                </a:lnTo>
                <a:lnTo>
                  <a:pt x="92560" y="99124"/>
                </a:lnTo>
                <a:lnTo>
                  <a:pt x="92575" y="99109"/>
                </a:lnTo>
                <a:lnTo>
                  <a:pt x="92576" y="99109"/>
                </a:lnTo>
                <a:lnTo>
                  <a:pt x="92584" y="99101"/>
                </a:lnTo>
                <a:lnTo>
                  <a:pt x="92586" y="99098"/>
                </a:lnTo>
                <a:lnTo>
                  <a:pt x="92592" y="99092"/>
                </a:lnTo>
                <a:lnTo>
                  <a:pt x="92597" y="99081"/>
                </a:lnTo>
                <a:lnTo>
                  <a:pt x="92601" y="99069"/>
                </a:lnTo>
                <a:lnTo>
                  <a:pt x="92607" y="99055"/>
                </a:lnTo>
                <a:lnTo>
                  <a:pt x="92615" y="99010"/>
                </a:lnTo>
                <a:lnTo>
                  <a:pt x="92618" y="98995"/>
                </a:lnTo>
                <a:lnTo>
                  <a:pt x="92621" y="98977"/>
                </a:lnTo>
                <a:lnTo>
                  <a:pt x="92629" y="98949"/>
                </a:lnTo>
                <a:lnTo>
                  <a:pt x="92636" y="98937"/>
                </a:lnTo>
                <a:lnTo>
                  <a:pt x="92640" y="98930"/>
                </a:lnTo>
                <a:lnTo>
                  <a:pt x="92640" y="98900"/>
                </a:lnTo>
                <a:lnTo>
                  <a:pt x="92637" y="98887"/>
                </a:lnTo>
                <a:lnTo>
                  <a:pt x="92635" y="98875"/>
                </a:lnTo>
                <a:lnTo>
                  <a:pt x="92626" y="98839"/>
                </a:lnTo>
                <a:lnTo>
                  <a:pt x="92621" y="98805"/>
                </a:lnTo>
                <a:lnTo>
                  <a:pt x="92621" y="98801"/>
                </a:lnTo>
                <a:lnTo>
                  <a:pt x="92625" y="98771"/>
                </a:lnTo>
                <a:lnTo>
                  <a:pt x="92628" y="98748"/>
                </a:lnTo>
                <a:lnTo>
                  <a:pt x="92629" y="98738"/>
                </a:lnTo>
                <a:lnTo>
                  <a:pt x="92630" y="98737"/>
                </a:lnTo>
                <a:lnTo>
                  <a:pt x="92638" y="98727"/>
                </a:lnTo>
                <a:lnTo>
                  <a:pt x="92643" y="98721"/>
                </a:lnTo>
                <a:lnTo>
                  <a:pt x="92649" y="98697"/>
                </a:lnTo>
                <a:lnTo>
                  <a:pt x="92657" y="98667"/>
                </a:lnTo>
                <a:lnTo>
                  <a:pt x="92694" y="98628"/>
                </a:lnTo>
                <a:lnTo>
                  <a:pt x="92697" y="98625"/>
                </a:lnTo>
                <a:lnTo>
                  <a:pt x="92714" y="98600"/>
                </a:lnTo>
                <a:lnTo>
                  <a:pt x="92717" y="98593"/>
                </a:lnTo>
                <a:lnTo>
                  <a:pt x="92719" y="98588"/>
                </a:lnTo>
                <a:lnTo>
                  <a:pt x="92722" y="98581"/>
                </a:lnTo>
                <a:lnTo>
                  <a:pt x="92729" y="98559"/>
                </a:lnTo>
                <a:lnTo>
                  <a:pt x="92731" y="98554"/>
                </a:lnTo>
                <a:lnTo>
                  <a:pt x="92748" y="98537"/>
                </a:lnTo>
                <a:lnTo>
                  <a:pt x="92779" y="98526"/>
                </a:lnTo>
                <a:lnTo>
                  <a:pt x="92824" y="98526"/>
                </a:lnTo>
                <a:lnTo>
                  <a:pt x="92850" y="98529"/>
                </a:lnTo>
                <a:lnTo>
                  <a:pt x="92851" y="98529"/>
                </a:lnTo>
                <a:lnTo>
                  <a:pt x="92852" y="98529"/>
                </a:lnTo>
                <a:lnTo>
                  <a:pt x="92903" y="98523"/>
                </a:lnTo>
                <a:lnTo>
                  <a:pt x="92928" y="98518"/>
                </a:lnTo>
                <a:lnTo>
                  <a:pt x="92945" y="98523"/>
                </a:lnTo>
                <a:lnTo>
                  <a:pt x="92964" y="98528"/>
                </a:lnTo>
                <a:lnTo>
                  <a:pt x="92976" y="98532"/>
                </a:lnTo>
                <a:lnTo>
                  <a:pt x="93004" y="98534"/>
                </a:lnTo>
                <a:lnTo>
                  <a:pt x="93035" y="98540"/>
                </a:lnTo>
                <a:lnTo>
                  <a:pt x="93046" y="98548"/>
                </a:lnTo>
                <a:lnTo>
                  <a:pt x="93061" y="98562"/>
                </a:lnTo>
                <a:lnTo>
                  <a:pt x="93086" y="98581"/>
                </a:lnTo>
                <a:lnTo>
                  <a:pt x="93108" y="98598"/>
                </a:lnTo>
                <a:lnTo>
                  <a:pt x="93134" y="98614"/>
                </a:lnTo>
                <a:lnTo>
                  <a:pt x="93145" y="98631"/>
                </a:lnTo>
                <a:lnTo>
                  <a:pt x="93152" y="98642"/>
                </a:lnTo>
                <a:lnTo>
                  <a:pt x="93155" y="98646"/>
                </a:lnTo>
                <a:lnTo>
                  <a:pt x="93159" y="98653"/>
                </a:lnTo>
                <a:lnTo>
                  <a:pt x="93170" y="98680"/>
                </a:lnTo>
                <a:lnTo>
                  <a:pt x="93170" y="98685"/>
                </a:lnTo>
                <a:lnTo>
                  <a:pt x="93170" y="98686"/>
                </a:lnTo>
                <a:lnTo>
                  <a:pt x="93176" y="98702"/>
                </a:lnTo>
                <a:lnTo>
                  <a:pt x="93179" y="98707"/>
                </a:lnTo>
                <a:lnTo>
                  <a:pt x="93185" y="98716"/>
                </a:lnTo>
                <a:lnTo>
                  <a:pt x="93186" y="98720"/>
                </a:lnTo>
                <a:lnTo>
                  <a:pt x="93193" y="98735"/>
                </a:lnTo>
                <a:lnTo>
                  <a:pt x="93201" y="98754"/>
                </a:lnTo>
                <a:lnTo>
                  <a:pt x="93207" y="98776"/>
                </a:lnTo>
                <a:lnTo>
                  <a:pt x="93210" y="98789"/>
                </a:lnTo>
                <a:lnTo>
                  <a:pt x="93210" y="98790"/>
                </a:lnTo>
                <a:lnTo>
                  <a:pt x="93210" y="98818"/>
                </a:lnTo>
                <a:lnTo>
                  <a:pt x="93210" y="98820"/>
                </a:lnTo>
                <a:lnTo>
                  <a:pt x="93213" y="98842"/>
                </a:lnTo>
                <a:lnTo>
                  <a:pt x="93221" y="98892"/>
                </a:lnTo>
                <a:lnTo>
                  <a:pt x="93223" y="98902"/>
                </a:lnTo>
                <a:lnTo>
                  <a:pt x="93224" y="98911"/>
                </a:lnTo>
                <a:lnTo>
                  <a:pt x="93224" y="98926"/>
                </a:lnTo>
                <a:lnTo>
                  <a:pt x="93224" y="98936"/>
                </a:lnTo>
                <a:lnTo>
                  <a:pt x="93224" y="98943"/>
                </a:lnTo>
                <a:lnTo>
                  <a:pt x="93224" y="98955"/>
                </a:lnTo>
                <a:lnTo>
                  <a:pt x="93224" y="98977"/>
                </a:lnTo>
                <a:lnTo>
                  <a:pt x="93224" y="99004"/>
                </a:lnTo>
                <a:lnTo>
                  <a:pt x="93224" y="99029"/>
                </a:lnTo>
                <a:lnTo>
                  <a:pt x="93222" y="99068"/>
                </a:lnTo>
                <a:lnTo>
                  <a:pt x="93221" y="99079"/>
                </a:lnTo>
                <a:lnTo>
                  <a:pt x="93221" y="99092"/>
                </a:lnTo>
                <a:lnTo>
                  <a:pt x="93221" y="99097"/>
                </a:lnTo>
                <a:lnTo>
                  <a:pt x="93220" y="99105"/>
                </a:lnTo>
                <a:lnTo>
                  <a:pt x="93218" y="99120"/>
                </a:lnTo>
                <a:lnTo>
                  <a:pt x="93221" y="99158"/>
                </a:lnTo>
                <a:lnTo>
                  <a:pt x="93221" y="99169"/>
                </a:lnTo>
                <a:lnTo>
                  <a:pt x="93221" y="99175"/>
                </a:lnTo>
                <a:lnTo>
                  <a:pt x="93228" y="99192"/>
                </a:lnTo>
                <a:lnTo>
                  <a:pt x="93231" y="99199"/>
                </a:lnTo>
                <a:lnTo>
                  <a:pt x="93232" y="99202"/>
                </a:lnTo>
                <a:lnTo>
                  <a:pt x="93238" y="99218"/>
                </a:lnTo>
                <a:lnTo>
                  <a:pt x="93238" y="99219"/>
                </a:lnTo>
                <a:lnTo>
                  <a:pt x="93246" y="99232"/>
                </a:lnTo>
                <a:lnTo>
                  <a:pt x="93246" y="99232"/>
                </a:lnTo>
                <a:lnTo>
                  <a:pt x="93248" y="99235"/>
                </a:lnTo>
                <a:lnTo>
                  <a:pt x="93252" y="99241"/>
                </a:lnTo>
                <a:lnTo>
                  <a:pt x="93259" y="99253"/>
                </a:lnTo>
                <a:lnTo>
                  <a:pt x="93261" y="99256"/>
                </a:lnTo>
                <a:lnTo>
                  <a:pt x="93264" y="99260"/>
                </a:lnTo>
                <a:lnTo>
                  <a:pt x="93272" y="99270"/>
                </a:lnTo>
                <a:lnTo>
                  <a:pt x="93277" y="99275"/>
                </a:lnTo>
                <a:lnTo>
                  <a:pt x="93286" y="99285"/>
                </a:lnTo>
                <a:lnTo>
                  <a:pt x="93290" y="99288"/>
                </a:lnTo>
                <a:lnTo>
                  <a:pt x="93323" y="99318"/>
                </a:lnTo>
                <a:lnTo>
                  <a:pt x="93326" y="99320"/>
                </a:lnTo>
                <a:lnTo>
                  <a:pt x="93348" y="99320"/>
                </a:lnTo>
                <a:lnTo>
                  <a:pt x="93352" y="99320"/>
                </a:lnTo>
                <a:lnTo>
                  <a:pt x="93376" y="99320"/>
                </a:lnTo>
                <a:lnTo>
                  <a:pt x="93388" y="99320"/>
                </a:lnTo>
                <a:lnTo>
                  <a:pt x="93410" y="99309"/>
                </a:lnTo>
                <a:lnTo>
                  <a:pt x="93425" y="99299"/>
                </a:lnTo>
                <a:lnTo>
                  <a:pt x="93430" y="99296"/>
                </a:lnTo>
                <a:lnTo>
                  <a:pt x="93455" y="99274"/>
                </a:lnTo>
                <a:lnTo>
                  <a:pt x="93462" y="99270"/>
                </a:lnTo>
                <a:lnTo>
                  <a:pt x="93478" y="99260"/>
                </a:lnTo>
                <a:lnTo>
                  <a:pt x="93500" y="99241"/>
                </a:lnTo>
                <a:lnTo>
                  <a:pt x="93514" y="99227"/>
                </a:lnTo>
                <a:lnTo>
                  <a:pt x="93534" y="99210"/>
                </a:lnTo>
                <a:lnTo>
                  <a:pt x="93535" y="99209"/>
                </a:lnTo>
                <a:lnTo>
                  <a:pt x="93545" y="99196"/>
                </a:lnTo>
                <a:lnTo>
                  <a:pt x="93547" y="99193"/>
                </a:lnTo>
                <a:lnTo>
                  <a:pt x="93552" y="99186"/>
                </a:lnTo>
                <a:lnTo>
                  <a:pt x="93554" y="99183"/>
                </a:lnTo>
                <a:lnTo>
                  <a:pt x="93558" y="99181"/>
                </a:lnTo>
                <a:lnTo>
                  <a:pt x="93565" y="99177"/>
                </a:lnTo>
                <a:lnTo>
                  <a:pt x="93591" y="99166"/>
                </a:lnTo>
                <a:lnTo>
                  <a:pt x="93598" y="99164"/>
                </a:lnTo>
                <a:lnTo>
                  <a:pt x="93606" y="99161"/>
                </a:lnTo>
                <a:lnTo>
                  <a:pt x="93613" y="99158"/>
                </a:lnTo>
                <a:lnTo>
                  <a:pt x="93634" y="99154"/>
                </a:lnTo>
                <a:lnTo>
                  <a:pt x="93638" y="99153"/>
                </a:lnTo>
                <a:lnTo>
                  <a:pt x="93675" y="99153"/>
                </a:lnTo>
                <a:lnTo>
                  <a:pt x="93698" y="99158"/>
                </a:lnTo>
                <a:lnTo>
                  <a:pt x="93705" y="99164"/>
                </a:lnTo>
                <a:lnTo>
                  <a:pt x="93712" y="99169"/>
                </a:lnTo>
                <a:lnTo>
                  <a:pt x="93720" y="99175"/>
                </a:lnTo>
                <a:lnTo>
                  <a:pt x="93736" y="99183"/>
                </a:lnTo>
                <a:lnTo>
                  <a:pt x="93765" y="99197"/>
                </a:lnTo>
                <a:lnTo>
                  <a:pt x="93775" y="99203"/>
                </a:lnTo>
                <a:lnTo>
                  <a:pt x="93796" y="99216"/>
                </a:lnTo>
                <a:lnTo>
                  <a:pt x="93825" y="99227"/>
                </a:lnTo>
                <a:lnTo>
                  <a:pt x="93831" y="99229"/>
                </a:lnTo>
                <a:lnTo>
                  <a:pt x="93858" y="99241"/>
                </a:lnTo>
                <a:lnTo>
                  <a:pt x="93895" y="99254"/>
                </a:lnTo>
                <a:lnTo>
                  <a:pt x="93913" y="99269"/>
                </a:lnTo>
                <a:lnTo>
                  <a:pt x="93913" y="99269"/>
                </a:lnTo>
                <a:lnTo>
                  <a:pt x="93926" y="99279"/>
                </a:lnTo>
                <a:lnTo>
                  <a:pt x="93946" y="99296"/>
                </a:lnTo>
                <a:lnTo>
                  <a:pt x="93954" y="99307"/>
                </a:lnTo>
                <a:lnTo>
                  <a:pt x="93961" y="99316"/>
                </a:lnTo>
                <a:lnTo>
                  <a:pt x="93964" y="99320"/>
                </a:lnTo>
                <a:lnTo>
                  <a:pt x="93967" y="99325"/>
                </a:lnTo>
                <a:lnTo>
                  <a:pt x="93974" y="99334"/>
                </a:lnTo>
                <a:lnTo>
                  <a:pt x="93982" y="99344"/>
                </a:lnTo>
                <a:lnTo>
                  <a:pt x="93988" y="99351"/>
                </a:lnTo>
                <a:lnTo>
                  <a:pt x="94006" y="99359"/>
                </a:lnTo>
                <a:lnTo>
                  <a:pt x="94021" y="99366"/>
                </a:lnTo>
                <a:lnTo>
                  <a:pt x="94025" y="99368"/>
                </a:lnTo>
                <a:lnTo>
                  <a:pt x="94059" y="99384"/>
                </a:lnTo>
                <a:lnTo>
                  <a:pt x="94066" y="99387"/>
                </a:lnTo>
                <a:lnTo>
                  <a:pt x="94070" y="99389"/>
                </a:lnTo>
                <a:lnTo>
                  <a:pt x="94090" y="99408"/>
                </a:lnTo>
                <a:lnTo>
                  <a:pt x="94109" y="99427"/>
                </a:lnTo>
                <a:lnTo>
                  <a:pt x="94109" y="99428"/>
                </a:lnTo>
                <a:lnTo>
                  <a:pt x="94132" y="99450"/>
                </a:lnTo>
                <a:lnTo>
                  <a:pt x="94138" y="99455"/>
                </a:lnTo>
                <a:lnTo>
                  <a:pt x="94157" y="99472"/>
                </a:lnTo>
                <a:lnTo>
                  <a:pt x="94168" y="99480"/>
                </a:lnTo>
                <a:lnTo>
                  <a:pt x="94173" y="99488"/>
                </a:lnTo>
                <a:lnTo>
                  <a:pt x="94177" y="99494"/>
                </a:lnTo>
                <a:lnTo>
                  <a:pt x="94182" y="99495"/>
                </a:lnTo>
                <a:lnTo>
                  <a:pt x="94186" y="99496"/>
                </a:lnTo>
                <a:lnTo>
                  <a:pt x="94191" y="99496"/>
                </a:lnTo>
                <a:lnTo>
                  <a:pt x="94192" y="99496"/>
                </a:lnTo>
                <a:lnTo>
                  <a:pt x="94202" y="99496"/>
                </a:lnTo>
                <a:lnTo>
                  <a:pt x="94212" y="99496"/>
                </a:lnTo>
                <a:lnTo>
                  <a:pt x="94213" y="99496"/>
                </a:lnTo>
                <a:lnTo>
                  <a:pt x="94249" y="99527"/>
                </a:lnTo>
                <a:lnTo>
                  <a:pt x="94249" y="99527"/>
                </a:lnTo>
                <a:lnTo>
                  <a:pt x="94280" y="99553"/>
                </a:lnTo>
                <a:lnTo>
                  <a:pt x="94312" y="99580"/>
                </a:lnTo>
                <a:lnTo>
                  <a:pt x="94330" y="99594"/>
                </a:lnTo>
                <a:lnTo>
                  <a:pt x="94359" y="99616"/>
                </a:lnTo>
                <a:lnTo>
                  <a:pt x="94396" y="99625"/>
                </a:lnTo>
                <a:lnTo>
                  <a:pt x="94452" y="99625"/>
                </a:lnTo>
                <a:lnTo>
                  <a:pt x="94499" y="99616"/>
                </a:lnTo>
                <a:lnTo>
                  <a:pt x="94546" y="99607"/>
                </a:lnTo>
                <a:lnTo>
                  <a:pt x="94574" y="99607"/>
                </a:lnTo>
                <a:lnTo>
                  <a:pt x="94593" y="99598"/>
                </a:lnTo>
                <a:lnTo>
                  <a:pt x="94709" y="99520"/>
                </a:lnTo>
                <a:lnTo>
                  <a:pt x="94714" y="99516"/>
                </a:lnTo>
                <a:lnTo>
                  <a:pt x="94808" y="99489"/>
                </a:lnTo>
                <a:lnTo>
                  <a:pt x="94864" y="99461"/>
                </a:lnTo>
                <a:lnTo>
                  <a:pt x="94877" y="99451"/>
                </a:lnTo>
                <a:lnTo>
                  <a:pt x="94920" y="99416"/>
                </a:lnTo>
                <a:lnTo>
                  <a:pt x="95001" y="99408"/>
                </a:lnTo>
                <a:lnTo>
                  <a:pt x="95012" y="99407"/>
                </a:lnTo>
                <a:lnTo>
                  <a:pt x="95042" y="99425"/>
                </a:lnTo>
                <a:lnTo>
                  <a:pt x="95070" y="99470"/>
                </a:lnTo>
                <a:lnTo>
                  <a:pt x="95092" y="99513"/>
                </a:lnTo>
                <a:lnTo>
                  <a:pt x="95117" y="99562"/>
                </a:lnTo>
                <a:lnTo>
                  <a:pt x="95124" y="99598"/>
                </a:lnTo>
                <a:lnTo>
                  <a:pt x="95126" y="99607"/>
                </a:lnTo>
                <a:lnTo>
                  <a:pt x="95145" y="99653"/>
                </a:lnTo>
                <a:lnTo>
                  <a:pt x="95145" y="99653"/>
                </a:lnTo>
                <a:lnTo>
                  <a:pt x="95163" y="99680"/>
                </a:lnTo>
                <a:lnTo>
                  <a:pt x="95195" y="99718"/>
                </a:lnTo>
                <a:lnTo>
                  <a:pt x="95201" y="99726"/>
                </a:lnTo>
                <a:lnTo>
                  <a:pt x="95278" y="99762"/>
                </a:lnTo>
                <a:lnTo>
                  <a:pt x="95344" y="99792"/>
                </a:lnTo>
                <a:lnTo>
                  <a:pt x="95362" y="99818"/>
                </a:lnTo>
                <a:lnTo>
                  <a:pt x="95383" y="99851"/>
                </a:lnTo>
                <a:lnTo>
                  <a:pt x="95388" y="99860"/>
                </a:lnTo>
                <a:lnTo>
                  <a:pt x="95406" y="99894"/>
                </a:lnTo>
                <a:lnTo>
                  <a:pt x="95408" y="99897"/>
                </a:lnTo>
                <a:lnTo>
                  <a:pt x="95413" y="99907"/>
                </a:lnTo>
                <a:lnTo>
                  <a:pt x="95423" y="99960"/>
                </a:lnTo>
                <a:lnTo>
                  <a:pt x="95423" y="99993"/>
                </a:lnTo>
                <a:lnTo>
                  <a:pt x="95420" y="100055"/>
                </a:lnTo>
                <a:lnTo>
                  <a:pt x="95420" y="100092"/>
                </a:lnTo>
                <a:lnTo>
                  <a:pt x="95423" y="100141"/>
                </a:lnTo>
                <a:lnTo>
                  <a:pt x="95386" y="100174"/>
                </a:lnTo>
                <a:lnTo>
                  <a:pt x="95332" y="100220"/>
                </a:lnTo>
                <a:lnTo>
                  <a:pt x="95312" y="100239"/>
                </a:lnTo>
                <a:lnTo>
                  <a:pt x="95285" y="100263"/>
                </a:lnTo>
                <a:lnTo>
                  <a:pt x="95261" y="100280"/>
                </a:lnTo>
                <a:lnTo>
                  <a:pt x="95207" y="100313"/>
                </a:lnTo>
                <a:lnTo>
                  <a:pt x="95119" y="100393"/>
                </a:lnTo>
                <a:lnTo>
                  <a:pt x="95092" y="100418"/>
                </a:lnTo>
                <a:lnTo>
                  <a:pt x="95068" y="100451"/>
                </a:lnTo>
                <a:lnTo>
                  <a:pt x="95044" y="100484"/>
                </a:lnTo>
                <a:lnTo>
                  <a:pt x="95021" y="100520"/>
                </a:lnTo>
                <a:lnTo>
                  <a:pt x="95021" y="100553"/>
                </a:lnTo>
                <a:lnTo>
                  <a:pt x="95021" y="100576"/>
                </a:lnTo>
                <a:lnTo>
                  <a:pt x="95031" y="100616"/>
                </a:lnTo>
                <a:lnTo>
                  <a:pt x="95061" y="100649"/>
                </a:lnTo>
                <a:lnTo>
                  <a:pt x="95075" y="100675"/>
                </a:lnTo>
                <a:lnTo>
                  <a:pt x="95085" y="100715"/>
                </a:lnTo>
                <a:lnTo>
                  <a:pt x="95200" y="100692"/>
                </a:lnTo>
                <a:lnTo>
                  <a:pt x="95261" y="100685"/>
                </a:lnTo>
                <a:lnTo>
                  <a:pt x="95359" y="100659"/>
                </a:lnTo>
                <a:lnTo>
                  <a:pt x="95450" y="100626"/>
                </a:lnTo>
                <a:lnTo>
                  <a:pt x="95464" y="100623"/>
                </a:lnTo>
                <a:lnTo>
                  <a:pt x="95474" y="100616"/>
                </a:lnTo>
                <a:lnTo>
                  <a:pt x="95508" y="100586"/>
                </a:lnTo>
                <a:lnTo>
                  <a:pt x="95559" y="100540"/>
                </a:lnTo>
                <a:lnTo>
                  <a:pt x="95603" y="100497"/>
                </a:lnTo>
                <a:lnTo>
                  <a:pt x="95626" y="100478"/>
                </a:lnTo>
                <a:lnTo>
                  <a:pt x="95694" y="100478"/>
                </a:lnTo>
                <a:lnTo>
                  <a:pt x="95738" y="100478"/>
                </a:lnTo>
                <a:lnTo>
                  <a:pt x="95826" y="100494"/>
                </a:lnTo>
                <a:lnTo>
                  <a:pt x="95897" y="100510"/>
                </a:lnTo>
                <a:lnTo>
                  <a:pt x="95961" y="100534"/>
                </a:lnTo>
                <a:lnTo>
                  <a:pt x="96012" y="100567"/>
                </a:lnTo>
                <a:lnTo>
                  <a:pt x="96036" y="100583"/>
                </a:lnTo>
                <a:lnTo>
                  <a:pt x="96056" y="100603"/>
                </a:lnTo>
                <a:lnTo>
                  <a:pt x="96070" y="100616"/>
                </a:lnTo>
                <a:lnTo>
                  <a:pt x="96097" y="100679"/>
                </a:lnTo>
                <a:lnTo>
                  <a:pt x="96117" y="100715"/>
                </a:lnTo>
                <a:lnTo>
                  <a:pt x="96124" y="100731"/>
                </a:lnTo>
                <a:lnTo>
                  <a:pt x="96131" y="100748"/>
                </a:lnTo>
                <a:lnTo>
                  <a:pt x="96144" y="100774"/>
                </a:lnTo>
                <a:lnTo>
                  <a:pt x="96151" y="100804"/>
                </a:lnTo>
                <a:lnTo>
                  <a:pt x="96164" y="100827"/>
                </a:lnTo>
                <a:lnTo>
                  <a:pt x="96178" y="100857"/>
                </a:lnTo>
                <a:lnTo>
                  <a:pt x="96182" y="100886"/>
                </a:lnTo>
                <a:lnTo>
                  <a:pt x="96188" y="100936"/>
                </a:lnTo>
                <a:lnTo>
                  <a:pt x="96188" y="100985"/>
                </a:lnTo>
                <a:lnTo>
                  <a:pt x="96181" y="101068"/>
                </a:lnTo>
                <a:lnTo>
                  <a:pt x="96168" y="101140"/>
                </a:lnTo>
                <a:lnTo>
                  <a:pt x="96162" y="101153"/>
                </a:lnTo>
                <a:lnTo>
                  <a:pt x="96148" y="101185"/>
                </a:lnTo>
                <a:lnTo>
                  <a:pt x="96147" y="101187"/>
                </a:lnTo>
                <a:lnTo>
                  <a:pt x="96127" y="101213"/>
                </a:lnTo>
                <a:lnTo>
                  <a:pt x="96109" y="101252"/>
                </a:lnTo>
                <a:lnTo>
                  <a:pt x="96107" y="101256"/>
                </a:lnTo>
                <a:lnTo>
                  <a:pt x="96087" y="101289"/>
                </a:lnTo>
                <a:lnTo>
                  <a:pt x="96083" y="101299"/>
                </a:lnTo>
                <a:lnTo>
                  <a:pt x="96049" y="101338"/>
                </a:lnTo>
                <a:lnTo>
                  <a:pt x="96036" y="101361"/>
                </a:lnTo>
                <a:lnTo>
                  <a:pt x="96019" y="101378"/>
                </a:lnTo>
                <a:lnTo>
                  <a:pt x="96002" y="101401"/>
                </a:lnTo>
                <a:lnTo>
                  <a:pt x="95985" y="101418"/>
                </a:lnTo>
                <a:lnTo>
                  <a:pt x="95958" y="101437"/>
                </a:lnTo>
                <a:lnTo>
                  <a:pt x="95894" y="101464"/>
                </a:lnTo>
                <a:lnTo>
                  <a:pt x="95826" y="101480"/>
                </a:lnTo>
                <a:lnTo>
                  <a:pt x="95772" y="101500"/>
                </a:lnTo>
                <a:lnTo>
                  <a:pt x="95745" y="101503"/>
                </a:lnTo>
                <a:lnTo>
                  <a:pt x="95688" y="101513"/>
                </a:lnTo>
                <a:lnTo>
                  <a:pt x="95687" y="101513"/>
                </a:lnTo>
                <a:lnTo>
                  <a:pt x="95677" y="101512"/>
                </a:lnTo>
                <a:lnTo>
                  <a:pt x="95664" y="101510"/>
                </a:lnTo>
                <a:lnTo>
                  <a:pt x="95600" y="101502"/>
                </a:lnTo>
                <a:lnTo>
                  <a:pt x="95586" y="101500"/>
                </a:lnTo>
                <a:lnTo>
                  <a:pt x="95538" y="101497"/>
                </a:lnTo>
                <a:lnTo>
                  <a:pt x="95517" y="101495"/>
                </a:lnTo>
                <a:lnTo>
                  <a:pt x="95491" y="101493"/>
                </a:lnTo>
                <a:lnTo>
                  <a:pt x="95454" y="101480"/>
                </a:lnTo>
                <a:lnTo>
                  <a:pt x="95376" y="101480"/>
                </a:lnTo>
                <a:lnTo>
                  <a:pt x="95332" y="101480"/>
                </a:lnTo>
                <a:lnTo>
                  <a:pt x="95268" y="101493"/>
                </a:lnTo>
                <a:lnTo>
                  <a:pt x="95262" y="101495"/>
                </a:lnTo>
                <a:lnTo>
                  <a:pt x="95237" y="101500"/>
                </a:lnTo>
                <a:lnTo>
                  <a:pt x="95213" y="101522"/>
                </a:lnTo>
                <a:lnTo>
                  <a:pt x="95176" y="101556"/>
                </a:lnTo>
                <a:lnTo>
                  <a:pt x="95149" y="101602"/>
                </a:lnTo>
                <a:lnTo>
                  <a:pt x="95146" y="101614"/>
                </a:lnTo>
                <a:lnTo>
                  <a:pt x="95139" y="101635"/>
                </a:lnTo>
                <a:lnTo>
                  <a:pt x="95139" y="101678"/>
                </a:lnTo>
                <a:lnTo>
                  <a:pt x="95163" y="101728"/>
                </a:lnTo>
                <a:lnTo>
                  <a:pt x="95163" y="101728"/>
                </a:lnTo>
                <a:lnTo>
                  <a:pt x="95234" y="101779"/>
                </a:lnTo>
                <a:lnTo>
                  <a:pt x="95251" y="101790"/>
                </a:lnTo>
                <a:lnTo>
                  <a:pt x="95258" y="101792"/>
                </a:lnTo>
                <a:lnTo>
                  <a:pt x="95308" y="101800"/>
                </a:lnTo>
                <a:lnTo>
                  <a:pt x="95319" y="101800"/>
                </a:lnTo>
                <a:lnTo>
                  <a:pt x="95335" y="101800"/>
                </a:lnTo>
                <a:lnTo>
                  <a:pt x="95417" y="101780"/>
                </a:lnTo>
                <a:lnTo>
                  <a:pt x="95464" y="101767"/>
                </a:lnTo>
                <a:lnTo>
                  <a:pt x="95482" y="101762"/>
                </a:lnTo>
                <a:lnTo>
                  <a:pt x="95525" y="101751"/>
                </a:lnTo>
                <a:lnTo>
                  <a:pt x="95545" y="101746"/>
                </a:lnTo>
                <a:lnTo>
                  <a:pt x="95550" y="101745"/>
                </a:lnTo>
                <a:lnTo>
                  <a:pt x="95550" y="101745"/>
                </a:lnTo>
                <a:lnTo>
                  <a:pt x="95580" y="101738"/>
                </a:lnTo>
                <a:lnTo>
                  <a:pt x="95588" y="101737"/>
                </a:lnTo>
                <a:lnTo>
                  <a:pt x="95626" y="101734"/>
                </a:lnTo>
                <a:lnTo>
                  <a:pt x="95643" y="101734"/>
                </a:lnTo>
                <a:lnTo>
                  <a:pt x="95671" y="101739"/>
                </a:lnTo>
                <a:lnTo>
                  <a:pt x="95681" y="101741"/>
                </a:lnTo>
                <a:lnTo>
                  <a:pt x="95735" y="101754"/>
                </a:lnTo>
                <a:lnTo>
                  <a:pt x="95759" y="101758"/>
                </a:lnTo>
                <a:lnTo>
                  <a:pt x="95789" y="101764"/>
                </a:lnTo>
                <a:lnTo>
                  <a:pt x="95837" y="101786"/>
                </a:lnTo>
                <a:lnTo>
                  <a:pt x="95845" y="101790"/>
                </a:lnTo>
                <a:lnTo>
                  <a:pt x="95846" y="101790"/>
                </a:lnTo>
                <a:lnTo>
                  <a:pt x="95847" y="101790"/>
                </a:lnTo>
                <a:lnTo>
                  <a:pt x="95909" y="101814"/>
                </a:lnTo>
                <a:lnTo>
                  <a:pt x="95948" y="101837"/>
                </a:lnTo>
                <a:lnTo>
                  <a:pt x="95978" y="101850"/>
                </a:lnTo>
                <a:lnTo>
                  <a:pt x="96016" y="101873"/>
                </a:lnTo>
                <a:lnTo>
                  <a:pt x="96080" y="101935"/>
                </a:lnTo>
                <a:lnTo>
                  <a:pt x="96096" y="101957"/>
                </a:lnTo>
                <a:lnTo>
                  <a:pt x="96124" y="101992"/>
                </a:lnTo>
                <a:lnTo>
                  <a:pt x="96147" y="102038"/>
                </a:lnTo>
                <a:lnTo>
                  <a:pt x="96147" y="102074"/>
                </a:lnTo>
                <a:lnTo>
                  <a:pt x="96141" y="102114"/>
                </a:lnTo>
                <a:lnTo>
                  <a:pt x="96141" y="102137"/>
                </a:lnTo>
                <a:lnTo>
                  <a:pt x="96140" y="102154"/>
                </a:lnTo>
                <a:lnTo>
                  <a:pt x="96137" y="102199"/>
                </a:lnTo>
                <a:lnTo>
                  <a:pt x="96127" y="102232"/>
                </a:lnTo>
                <a:lnTo>
                  <a:pt x="96125" y="102257"/>
                </a:lnTo>
                <a:lnTo>
                  <a:pt x="96124" y="102269"/>
                </a:lnTo>
                <a:lnTo>
                  <a:pt x="96097" y="102318"/>
                </a:lnTo>
                <a:lnTo>
                  <a:pt x="96086" y="102341"/>
                </a:lnTo>
                <a:lnTo>
                  <a:pt x="96082" y="102350"/>
                </a:lnTo>
                <a:lnTo>
                  <a:pt x="96072" y="102372"/>
                </a:lnTo>
                <a:lnTo>
                  <a:pt x="96065" y="102400"/>
                </a:lnTo>
                <a:lnTo>
                  <a:pt x="96059" y="102430"/>
                </a:lnTo>
                <a:lnTo>
                  <a:pt x="96059" y="102469"/>
                </a:lnTo>
                <a:lnTo>
                  <a:pt x="96059" y="102513"/>
                </a:lnTo>
                <a:lnTo>
                  <a:pt x="96065" y="102542"/>
                </a:lnTo>
                <a:lnTo>
                  <a:pt x="96070" y="102572"/>
                </a:lnTo>
                <a:lnTo>
                  <a:pt x="96076" y="102586"/>
                </a:lnTo>
                <a:lnTo>
                  <a:pt x="96110" y="102655"/>
                </a:lnTo>
                <a:lnTo>
                  <a:pt x="96150" y="102708"/>
                </a:lnTo>
                <a:lnTo>
                  <a:pt x="96164" y="102727"/>
                </a:lnTo>
                <a:lnTo>
                  <a:pt x="96166" y="102728"/>
                </a:lnTo>
                <a:lnTo>
                  <a:pt x="96205" y="102760"/>
                </a:lnTo>
                <a:lnTo>
                  <a:pt x="96245" y="102760"/>
                </a:lnTo>
                <a:lnTo>
                  <a:pt x="96261" y="102760"/>
                </a:lnTo>
                <a:lnTo>
                  <a:pt x="96268" y="102760"/>
                </a:lnTo>
                <a:lnTo>
                  <a:pt x="96269" y="102760"/>
                </a:lnTo>
                <a:lnTo>
                  <a:pt x="96342" y="102741"/>
                </a:lnTo>
                <a:lnTo>
                  <a:pt x="96357" y="102737"/>
                </a:lnTo>
                <a:lnTo>
                  <a:pt x="96434" y="102734"/>
                </a:lnTo>
                <a:lnTo>
                  <a:pt x="96467" y="102735"/>
                </a:lnTo>
                <a:lnTo>
                  <a:pt x="96499" y="102737"/>
                </a:lnTo>
                <a:lnTo>
                  <a:pt x="96512" y="102739"/>
                </a:lnTo>
                <a:lnTo>
                  <a:pt x="96591" y="102750"/>
                </a:lnTo>
                <a:lnTo>
                  <a:pt x="96643" y="102769"/>
                </a:lnTo>
                <a:lnTo>
                  <a:pt x="96736" y="102803"/>
                </a:lnTo>
                <a:lnTo>
                  <a:pt x="96742" y="102805"/>
                </a:lnTo>
                <a:lnTo>
                  <a:pt x="96800" y="102823"/>
                </a:lnTo>
                <a:lnTo>
                  <a:pt x="96807" y="102829"/>
                </a:lnTo>
                <a:lnTo>
                  <a:pt x="96851" y="102869"/>
                </a:lnTo>
                <a:lnTo>
                  <a:pt x="96864" y="102888"/>
                </a:lnTo>
                <a:lnTo>
                  <a:pt x="96882" y="102915"/>
                </a:lnTo>
                <a:lnTo>
                  <a:pt x="96895" y="102955"/>
                </a:lnTo>
                <a:lnTo>
                  <a:pt x="96908" y="103002"/>
                </a:lnTo>
                <a:lnTo>
                  <a:pt x="96916" y="103033"/>
                </a:lnTo>
                <a:lnTo>
                  <a:pt x="96919" y="103044"/>
                </a:lnTo>
                <a:lnTo>
                  <a:pt x="96919" y="103093"/>
                </a:lnTo>
                <a:lnTo>
                  <a:pt x="96915" y="103114"/>
                </a:lnTo>
                <a:lnTo>
                  <a:pt x="96913" y="103123"/>
                </a:lnTo>
                <a:lnTo>
                  <a:pt x="96902" y="103179"/>
                </a:lnTo>
                <a:lnTo>
                  <a:pt x="96895" y="103206"/>
                </a:lnTo>
                <a:lnTo>
                  <a:pt x="96889" y="103228"/>
                </a:lnTo>
                <a:lnTo>
                  <a:pt x="96878" y="103268"/>
                </a:lnTo>
                <a:lnTo>
                  <a:pt x="96863" y="103316"/>
                </a:lnTo>
                <a:lnTo>
                  <a:pt x="96855" y="103344"/>
                </a:lnTo>
                <a:lnTo>
                  <a:pt x="96855" y="103344"/>
                </a:lnTo>
                <a:lnTo>
                  <a:pt x="96834" y="103397"/>
                </a:lnTo>
                <a:lnTo>
                  <a:pt x="96830" y="103409"/>
                </a:lnTo>
                <a:lnTo>
                  <a:pt x="96830" y="103410"/>
                </a:lnTo>
                <a:lnTo>
                  <a:pt x="96820" y="103442"/>
                </a:lnTo>
                <a:lnTo>
                  <a:pt x="96811" y="103469"/>
                </a:lnTo>
                <a:lnTo>
                  <a:pt x="96804" y="103492"/>
                </a:lnTo>
                <a:lnTo>
                  <a:pt x="96805" y="103497"/>
                </a:lnTo>
                <a:lnTo>
                  <a:pt x="96814" y="103542"/>
                </a:lnTo>
                <a:lnTo>
                  <a:pt x="96815" y="103543"/>
                </a:lnTo>
                <a:lnTo>
                  <a:pt x="96833" y="103577"/>
                </a:lnTo>
                <a:lnTo>
                  <a:pt x="96854" y="103615"/>
                </a:lnTo>
                <a:lnTo>
                  <a:pt x="96872" y="103648"/>
                </a:lnTo>
                <a:lnTo>
                  <a:pt x="96898" y="103673"/>
                </a:lnTo>
                <a:lnTo>
                  <a:pt x="96932" y="103707"/>
                </a:lnTo>
                <a:lnTo>
                  <a:pt x="96934" y="103708"/>
                </a:lnTo>
                <a:lnTo>
                  <a:pt x="96936" y="103708"/>
                </a:lnTo>
                <a:lnTo>
                  <a:pt x="96986" y="103730"/>
                </a:lnTo>
                <a:lnTo>
                  <a:pt x="97010" y="103740"/>
                </a:lnTo>
                <a:lnTo>
                  <a:pt x="97098" y="103773"/>
                </a:lnTo>
                <a:lnTo>
                  <a:pt x="97118" y="103781"/>
                </a:lnTo>
                <a:lnTo>
                  <a:pt x="97170" y="103803"/>
                </a:lnTo>
                <a:lnTo>
                  <a:pt x="97186" y="103809"/>
                </a:lnTo>
                <a:lnTo>
                  <a:pt x="97247" y="103842"/>
                </a:lnTo>
                <a:lnTo>
                  <a:pt x="97274" y="103862"/>
                </a:lnTo>
                <a:lnTo>
                  <a:pt x="97321" y="103911"/>
                </a:lnTo>
                <a:lnTo>
                  <a:pt x="97322" y="103912"/>
                </a:lnTo>
                <a:lnTo>
                  <a:pt x="97345" y="103935"/>
                </a:lnTo>
                <a:lnTo>
                  <a:pt x="97362" y="103964"/>
                </a:lnTo>
                <a:lnTo>
                  <a:pt x="97379" y="103994"/>
                </a:lnTo>
                <a:lnTo>
                  <a:pt x="97387" y="104015"/>
                </a:lnTo>
                <a:lnTo>
                  <a:pt x="97393" y="104030"/>
                </a:lnTo>
                <a:lnTo>
                  <a:pt x="97395" y="104043"/>
                </a:lnTo>
                <a:lnTo>
                  <a:pt x="97399" y="104060"/>
                </a:lnTo>
                <a:lnTo>
                  <a:pt x="97403" y="104080"/>
                </a:lnTo>
                <a:lnTo>
                  <a:pt x="97410" y="104106"/>
                </a:lnTo>
                <a:lnTo>
                  <a:pt x="97421" y="104133"/>
                </a:lnTo>
                <a:lnTo>
                  <a:pt x="97430" y="104152"/>
                </a:lnTo>
                <a:lnTo>
                  <a:pt x="97416" y="104192"/>
                </a:lnTo>
                <a:lnTo>
                  <a:pt x="97396" y="104228"/>
                </a:lnTo>
                <a:lnTo>
                  <a:pt x="97392" y="104237"/>
                </a:lnTo>
                <a:lnTo>
                  <a:pt x="97382" y="104261"/>
                </a:lnTo>
                <a:lnTo>
                  <a:pt x="97378" y="104275"/>
                </a:lnTo>
                <a:lnTo>
                  <a:pt x="97369" y="104301"/>
                </a:lnTo>
                <a:lnTo>
                  <a:pt x="97352" y="104342"/>
                </a:lnTo>
                <a:lnTo>
                  <a:pt x="97347" y="104368"/>
                </a:lnTo>
                <a:lnTo>
                  <a:pt x="97338" y="104413"/>
                </a:lnTo>
                <a:lnTo>
                  <a:pt x="97311" y="104466"/>
                </a:lnTo>
                <a:lnTo>
                  <a:pt x="97311" y="104466"/>
                </a:lnTo>
                <a:lnTo>
                  <a:pt x="97305" y="104477"/>
                </a:lnTo>
                <a:lnTo>
                  <a:pt x="97298" y="104489"/>
                </a:lnTo>
                <a:lnTo>
                  <a:pt x="97297" y="104496"/>
                </a:lnTo>
                <a:lnTo>
                  <a:pt x="97294" y="104509"/>
                </a:lnTo>
                <a:lnTo>
                  <a:pt x="97280" y="104544"/>
                </a:lnTo>
                <a:lnTo>
                  <a:pt x="97280" y="104544"/>
                </a:lnTo>
                <a:lnTo>
                  <a:pt x="97274" y="104559"/>
                </a:lnTo>
                <a:lnTo>
                  <a:pt x="97281" y="104614"/>
                </a:lnTo>
                <a:lnTo>
                  <a:pt x="97281" y="104616"/>
                </a:lnTo>
                <a:lnTo>
                  <a:pt x="97281" y="104651"/>
                </a:lnTo>
                <a:lnTo>
                  <a:pt x="97281" y="104669"/>
                </a:lnTo>
                <a:lnTo>
                  <a:pt x="97281" y="104674"/>
                </a:lnTo>
                <a:lnTo>
                  <a:pt x="97280" y="104681"/>
                </a:lnTo>
                <a:lnTo>
                  <a:pt x="97279" y="104694"/>
                </a:lnTo>
                <a:lnTo>
                  <a:pt x="97279" y="104702"/>
                </a:lnTo>
                <a:lnTo>
                  <a:pt x="97278" y="104717"/>
                </a:lnTo>
                <a:lnTo>
                  <a:pt x="97279" y="104721"/>
                </a:lnTo>
                <a:lnTo>
                  <a:pt x="97282" y="104727"/>
                </a:lnTo>
                <a:lnTo>
                  <a:pt x="97284" y="104732"/>
                </a:lnTo>
                <a:lnTo>
                  <a:pt x="97284" y="104733"/>
                </a:lnTo>
                <a:lnTo>
                  <a:pt x="97302" y="104749"/>
                </a:lnTo>
                <a:lnTo>
                  <a:pt x="97311" y="104756"/>
                </a:lnTo>
                <a:lnTo>
                  <a:pt x="97322" y="104779"/>
                </a:lnTo>
                <a:lnTo>
                  <a:pt x="97335" y="104809"/>
                </a:lnTo>
                <a:lnTo>
                  <a:pt x="97336" y="104809"/>
                </a:lnTo>
                <a:lnTo>
                  <a:pt x="97350" y="104819"/>
                </a:lnTo>
                <a:lnTo>
                  <a:pt x="97369" y="104832"/>
                </a:lnTo>
                <a:lnTo>
                  <a:pt x="97396" y="104855"/>
                </a:lnTo>
                <a:lnTo>
                  <a:pt x="97416" y="104872"/>
                </a:lnTo>
                <a:lnTo>
                  <a:pt x="97420" y="104875"/>
                </a:lnTo>
                <a:lnTo>
                  <a:pt x="97430" y="104885"/>
                </a:lnTo>
                <a:lnTo>
                  <a:pt x="97442" y="104894"/>
                </a:lnTo>
                <a:lnTo>
                  <a:pt x="97454" y="104901"/>
                </a:lnTo>
                <a:lnTo>
                  <a:pt x="97467" y="104908"/>
                </a:lnTo>
                <a:lnTo>
                  <a:pt x="97481" y="104915"/>
                </a:lnTo>
                <a:lnTo>
                  <a:pt x="97482" y="104915"/>
                </a:lnTo>
                <a:lnTo>
                  <a:pt x="97494" y="104918"/>
                </a:lnTo>
                <a:lnTo>
                  <a:pt x="97504" y="104921"/>
                </a:lnTo>
                <a:lnTo>
                  <a:pt x="97518" y="104921"/>
                </a:lnTo>
                <a:lnTo>
                  <a:pt x="97522" y="104921"/>
                </a:lnTo>
                <a:lnTo>
                  <a:pt x="97528" y="104921"/>
                </a:lnTo>
                <a:lnTo>
                  <a:pt x="97552" y="104921"/>
                </a:lnTo>
                <a:lnTo>
                  <a:pt x="97569" y="104918"/>
                </a:lnTo>
                <a:lnTo>
                  <a:pt x="97570" y="104917"/>
                </a:lnTo>
                <a:lnTo>
                  <a:pt x="97582" y="104911"/>
                </a:lnTo>
                <a:lnTo>
                  <a:pt x="97613" y="104910"/>
                </a:lnTo>
                <a:lnTo>
                  <a:pt x="97643" y="104908"/>
                </a:lnTo>
                <a:lnTo>
                  <a:pt x="97648" y="104908"/>
                </a:lnTo>
                <a:lnTo>
                  <a:pt x="97653" y="104908"/>
                </a:lnTo>
                <a:lnTo>
                  <a:pt x="97690" y="104892"/>
                </a:lnTo>
                <a:lnTo>
                  <a:pt x="97727" y="104856"/>
                </a:lnTo>
                <a:lnTo>
                  <a:pt x="97738" y="104845"/>
                </a:lnTo>
                <a:lnTo>
                  <a:pt x="97758" y="104826"/>
                </a:lnTo>
                <a:lnTo>
                  <a:pt x="97760" y="104822"/>
                </a:lnTo>
                <a:lnTo>
                  <a:pt x="97777" y="104784"/>
                </a:lnTo>
                <a:lnTo>
                  <a:pt x="97782" y="104773"/>
                </a:lnTo>
                <a:lnTo>
                  <a:pt x="97786" y="104764"/>
                </a:lnTo>
                <a:lnTo>
                  <a:pt x="97799" y="104733"/>
                </a:lnTo>
                <a:lnTo>
                  <a:pt x="97800" y="104726"/>
                </a:lnTo>
                <a:lnTo>
                  <a:pt x="97805" y="104703"/>
                </a:lnTo>
                <a:lnTo>
                  <a:pt x="97813" y="104692"/>
                </a:lnTo>
                <a:lnTo>
                  <a:pt x="97831" y="104664"/>
                </a:lnTo>
                <a:lnTo>
                  <a:pt x="97848" y="104638"/>
                </a:lnTo>
                <a:lnTo>
                  <a:pt x="97860" y="104621"/>
                </a:lnTo>
                <a:lnTo>
                  <a:pt x="97893" y="104593"/>
                </a:lnTo>
                <a:lnTo>
                  <a:pt x="97904" y="104585"/>
                </a:lnTo>
                <a:lnTo>
                  <a:pt x="97913" y="104577"/>
                </a:lnTo>
                <a:lnTo>
                  <a:pt x="97931" y="104562"/>
                </a:lnTo>
                <a:lnTo>
                  <a:pt x="97953" y="104536"/>
                </a:lnTo>
                <a:lnTo>
                  <a:pt x="97954" y="104535"/>
                </a:lnTo>
                <a:lnTo>
                  <a:pt x="98000" y="104494"/>
                </a:lnTo>
                <a:lnTo>
                  <a:pt x="98008" y="104486"/>
                </a:lnTo>
                <a:lnTo>
                  <a:pt x="98032" y="104463"/>
                </a:lnTo>
                <a:lnTo>
                  <a:pt x="98043" y="104456"/>
                </a:lnTo>
                <a:lnTo>
                  <a:pt x="98057" y="104448"/>
                </a:lnTo>
                <a:lnTo>
                  <a:pt x="98076" y="104436"/>
                </a:lnTo>
                <a:lnTo>
                  <a:pt x="98104" y="104426"/>
                </a:lnTo>
                <a:lnTo>
                  <a:pt x="98120" y="104420"/>
                </a:lnTo>
                <a:lnTo>
                  <a:pt x="98144" y="104420"/>
                </a:lnTo>
                <a:lnTo>
                  <a:pt x="98157" y="104427"/>
                </a:lnTo>
                <a:lnTo>
                  <a:pt x="98161" y="104430"/>
                </a:lnTo>
                <a:lnTo>
                  <a:pt x="98197" y="104460"/>
                </a:lnTo>
                <a:lnTo>
                  <a:pt x="98208" y="104469"/>
                </a:lnTo>
                <a:lnTo>
                  <a:pt x="98208" y="104476"/>
                </a:lnTo>
                <a:lnTo>
                  <a:pt x="98208" y="104477"/>
                </a:lnTo>
                <a:lnTo>
                  <a:pt x="98208" y="104478"/>
                </a:lnTo>
                <a:lnTo>
                  <a:pt x="98210" y="104487"/>
                </a:lnTo>
                <a:lnTo>
                  <a:pt x="98211" y="104496"/>
                </a:lnTo>
                <a:lnTo>
                  <a:pt x="98215" y="104505"/>
                </a:lnTo>
                <a:lnTo>
                  <a:pt x="98225" y="104538"/>
                </a:lnTo>
                <a:lnTo>
                  <a:pt x="98222" y="104568"/>
                </a:lnTo>
                <a:lnTo>
                  <a:pt x="98219" y="104579"/>
                </a:lnTo>
                <a:lnTo>
                  <a:pt x="98215" y="104598"/>
                </a:lnTo>
                <a:lnTo>
                  <a:pt x="98211" y="104611"/>
                </a:lnTo>
                <a:lnTo>
                  <a:pt x="98205" y="104628"/>
                </a:lnTo>
                <a:lnTo>
                  <a:pt x="98184" y="104657"/>
                </a:lnTo>
                <a:lnTo>
                  <a:pt x="98165" y="104693"/>
                </a:lnTo>
                <a:lnTo>
                  <a:pt x="98144" y="104724"/>
                </a:lnTo>
                <a:lnTo>
                  <a:pt x="98117" y="104766"/>
                </a:lnTo>
                <a:lnTo>
                  <a:pt x="98107" y="104793"/>
                </a:lnTo>
                <a:lnTo>
                  <a:pt x="98100" y="104801"/>
                </a:lnTo>
                <a:lnTo>
                  <a:pt x="98097" y="104804"/>
                </a:lnTo>
                <a:lnTo>
                  <a:pt x="98093" y="104809"/>
                </a:lnTo>
                <a:lnTo>
                  <a:pt x="98089" y="104817"/>
                </a:lnTo>
                <a:lnTo>
                  <a:pt x="98083" y="104833"/>
                </a:lnTo>
                <a:lnTo>
                  <a:pt x="98075" y="104850"/>
                </a:lnTo>
                <a:lnTo>
                  <a:pt x="98073" y="104855"/>
                </a:lnTo>
                <a:lnTo>
                  <a:pt x="98072" y="104856"/>
                </a:lnTo>
                <a:lnTo>
                  <a:pt x="98070" y="104868"/>
                </a:lnTo>
                <a:lnTo>
                  <a:pt x="98063" y="104901"/>
                </a:lnTo>
                <a:lnTo>
                  <a:pt x="98063" y="104903"/>
                </a:lnTo>
                <a:lnTo>
                  <a:pt x="98065" y="104922"/>
                </a:lnTo>
                <a:lnTo>
                  <a:pt x="98066" y="104931"/>
                </a:lnTo>
                <a:lnTo>
                  <a:pt x="98070" y="104940"/>
                </a:lnTo>
                <a:lnTo>
                  <a:pt x="98076" y="104955"/>
                </a:lnTo>
                <a:lnTo>
                  <a:pt x="98086" y="104977"/>
                </a:lnTo>
                <a:lnTo>
                  <a:pt x="98092" y="104991"/>
                </a:lnTo>
                <a:lnTo>
                  <a:pt x="98107" y="105024"/>
                </a:lnTo>
                <a:lnTo>
                  <a:pt x="98116" y="105042"/>
                </a:lnTo>
                <a:lnTo>
                  <a:pt x="98120" y="105050"/>
                </a:lnTo>
                <a:lnTo>
                  <a:pt x="98121" y="105051"/>
                </a:lnTo>
                <a:lnTo>
                  <a:pt x="98143" y="105083"/>
                </a:lnTo>
                <a:lnTo>
                  <a:pt x="98144" y="105083"/>
                </a:lnTo>
                <a:lnTo>
                  <a:pt x="98164" y="105119"/>
                </a:lnTo>
                <a:lnTo>
                  <a:pt x="98164" y="105127"/>
                </a:lnTo>
                <a:lnTo>
                  <a:pt x="98164" y="105152"/>
                </a:lnTo>
                <a:lnTo>
                  <a:pt x="98164" y="105157"/>
                </a:lnTo>
                <a:lnTo>
                  <a:pt x="98164" y="105169"/>
                </a:lnTo>
                <a:lnTo>
                  <a:pt x="98140" y="105198"/>
                </a:lnTo>
                <a:lnTo>
                  <a:pt x="98127" y="105208"/>
                </a:lnTo>
                <a:lnTo>
                  <a:pt x="98113" y="105215"/>
                </a:lnTo>
                <a:lnTo>
                  <a:pt x="98112" y="105216"/>
                </a:lnTo>
                <a:lnTo>
                  <a:pt x="98090" y="105228"/>
                </a:lnTo>
                <a:lnTo>
                  <a:pt x="98052" y="105238"/>
                </a:lnTo>
                <a:lnTo>
                  <a:pt x="98012" y="105251"/>
                </a:lnTo>
                <a:lnTo>
                  <a:pt x="97986" y="105285"/>
                </a:lnTo>
                <a:lnTo>
                  <a:pt x="97973" y="105301"/>
                </a:lnTo>
                <a:lnTo>
                  <a:pt x="97971" y="105304"/>
                </a:lnTo>
                <a:lnTo>
                  <a:pt x="97947" y="105367"/>
                </a:lnTo>
                <a:lnTo>
                  <a:pt x="97947" y="105410"/>
                </a:lnTo>
                <a:lnTo>
                  <a:pt x="97951" y="105441"/>
                </a:lnTo>
                <a:lnTo>
                  <a:pt x="97952" y="105449"/>
                </a:lnTo>
                <a:lnTo>
                  <a:pt x="97955" y="105469"/>
                </a:lnTo>
                <a:lnTo>
                  <a:pt x="97961" y="105482"/>
                </a:lnTo>
                <a:lnTo>
                  <a:pt x="97978" y="105512"/>
                </a:lnTo>
                <a:lnTo>
                  <a:pt x="97988" y="105532"/>
                </a:lnTo>
                <a:lnTo>
                  <a:pt x="97998" y="105575"/>
                </a:lnTo>
                <a:lnTo>
                  <a:pt x="97998" y="105601"/>
                </a:lnTo>
                <a:lnTo>
                  <a:pt x="97992" y="105618"/>
                </a:lnTo>
                <a:lnTo>
                  <a:pt x="97991" y="105621"/>
                </a:lnTo>
                <a:lnTo>
                  <a:pt x="97991" y="105623"/>
                </a:lnTo>
                <a:lnTo>
                  <a:pt x="97991" y="105634"/>
                </a:lnTo>
                <a:lnTo>
                  <a:pt x="97985" y="105667"/>
                </a:lnTo>
                <a:lnTo>
                  <a:pt x="97978" y="105693"/>
                </a:lnTo>
                <a:lnTo>
                  <a:pt x="97947" y="105730"/>
                </a:lnTo>
                <a:lnTo>
                  <a:pt x="97927" y="105737"/>
                </a:lnTo>
                <a:lnTo>
                  <a:pt x="97911" y="105743"/>
                </a:lnTo>
                <a:lnTo>
                  <a:pt x="97904" y="105746"/>
                </a:lnTo>
                <a:lnTo>
                  <a:pt x="97903" y="105746"/>
                </a:lnTo>
                <a:lnTo>
                  <a:pt x="97890" y="105742"/>
                </a:lnTo>
                <a:lnTo>
                  <a:pt x="97829" y="105723"/>
                </a:lnTo>
                <a:lnTo>
                  <a:pt x="97758" y="105687"/>
                </a:lnTo>
                <a:lnTo>
                  <a:pt x="97744" y="105680"/>
                </a:lnTo>
                <a:lnTo>
                  <a:pt x="97738" y="105679"/>
                </a:lnTo>
                <a:lnTo>
                  <a:pt x="97731" y="105677"/>
                </a:lnTo>
                <a:lnTo>
                  <a:pt x="97728" y="105672"/>
                </a:lnTo>
                <a:lnTo>
                  <a:pt x="97727" y="105672"/>
                </a:lnTo>
                <a:lnTo>
                  <a:pt x="97724" y="105667"/>
                </a:lnTo>
                <a:lnTo>
                  <a:pt x="97687" y="105641"/>
                </a:lnTo>
                <a:lnTo>
                  <a:pt x="97651" y="105641"/>
                </a:lnTo>
                <a:lnTo>
                  <a:pt x="97642" y="105643"/>
                </a:lnTo>
                <a:lnTo>
                  <a:pt x="97622" y="105647"/>
                </a:lnTo>
                <a:lnTo>
                  <a:pt x="97618" y="105649"/>
                </a:lnTo>
                <a:lnTo>
                  <a:pt x="97609" y="105654"/>
                </a:lnTo>
                <a:lnTo>
                  <a:pt x="97589" y="105664"/>
                </a:lnTo>
                <a:lnTo>
                  <a:pt x="97586" y="105667"/>
                </a:lnTo>
                <a:lnTo>
                  <a:pt x="97582" y="105670"/>
                </a:lnTo>
                <a:lnTo>
                  <a:pt x="97579" y="105674"/>
                </a:lnTo>
                <a:lnTo>
                  <a:pt x="97576" y="105703"/>
                </a:lnTo>
                <a:lnTo>
                  <a:pt x="97576" y="105706"/>
                </a:lnTo>
                <a:lnTo>
                  <a:pt x="97576" y="105718"/>
                </a:lnTo>
                <a:lnTo>
                  <a:pt x="97578" y="105723"/>
                </a:lnTo>
                <a:lnTo>
                  <a:pt x="97581" y="105734"/>
                </a:lnTo>
                <a:lnTo>
                  <a:pt x="97582" y="105736"/>
                </a:lnTo>
                <a:lnTo>
                  <a:pt x="97583" y="105738"/>
                </a:lnTo>
                <a:lnTo>
                  <a:pt x="97586" y="105743"/>
                </a:lnTo>
                <a:lnTo>
                  <a:pt x="97590" y="105749"/>
                </a:lnTo>
                <a:lnTo>
                  <a:pt x="97592" y="105753"/>
                </a:lnTo>
                <a:lnTo>
                  <a:pt x="97612" y="105766"/>
                </a:lnTo>
                <a:lnTo>
                  <a:pt x="97618" y="105770"/>
                </a:lnTo>
                <a:lnTo>
                  <a:pt x="97628" y="105776"/>
                </a:lnTo>
                <a:lnTo>
                  <a:pt x="97633" y="105779"/>
                </a:lnTo>
                <a:lnTo>
                  <a:pt x="97657" y="105789"/>
                </a:lnTo>
                <a:lnTo>
                  <a:pt x="97660" y="105795"/>
                </a:lnTo>
                <a:lnTo>
                  <a:pt x="97662" y="105799"/>
                </a:lnTo>
                <a:lnTo>
                  <a:pt x="97663" y="105801"/>
                </a:lnTo>
                <a:lnTo>
                  <a:pt x="97663" y="105802"/>
                </a:lnTo>
                <a:lnTo>
                  <a:pt x="97664" y="105803"/>
                </a:lnTo>
                <a:lnTo>
                  <a:pt x="97669" y="105808"/>
                </a:lnTo>
                <a:lnTo>
                  <a:pt x="97670" y="105809"/>
                </a:lnTo>
                <a:lnTo>
                  <a:pt x="97677" y="105819"/>
                </a:lnTo>
                <a:lnTo>
                  <a:pt x="97679" y="105830"/>
                </a:lnTo>
                <a:lnTo>
                  <a:pt x="97680" y="105836"/>
                </a:lnTo>
                <a:lnTo>
                  <a:pt x="97680" y="105852"/>
                </a:lnTo>
                <a:lnTo>
                  <a:pt x="97680" y="105860"/>
                </a:lnTo>
                <a:lnTo>
                  <a:pt x="97680" y="105867"/>
                </a:lnTo>
                <a:lnTo>
                  <a:pt x="97677" y="105876"/>
                </a:lnTo>
                <a:lnTo>
                  <a:pt x="97673" y="105888"/>
                </a:lnTo>
                <a:lnTo>
                  <a:pt x="97674" y="105894"/>
                </a:lnTo>
                <a:lnTo>
                  <a:pt x="97675" y="105899"/>
                </a:lnTo>
                <a:lnTo>
                  <a:pt x="97676" y="105905"/>
                </a:lnTo>
                <a:lnTo>
                  <a:pt x="97676" y="105907"/>
                </a:lnTo>
                <a:lnTo>
                  <a:pt x="97677" y="105911"/>
                </a:lnTo>
                <a:lnTo>
                  <a:pt x="97688" y="105921"/>
                </a:lnTo>
                <a:lnTo>
                  <a:pt x="97708" y="105939"/>
                </a:lnTo>
                <a:lnTo>
                  <a:pt x="97714" y="105944"/>
                </a:lnTo>
                <a:lnTo>
                  <a:pt x="97714" y="105944"/>
                </a:lnTo>
                <a:lnTo>
                  <a:pt x="97728" y="105939"/>
                </a:lnTo>
                <a:lnTo>
                  <a:pt x="97741" y="105934"/>
                </a:lnTo>
                <a:lnTo>
                  <a:pt x="97743" y="105934"/>
                </a:lnTo>
                <a:lnTo>
                  <a:pt x="97751" y="105931"/>
                </a:lnTo>
                <a:lnTo>
                  <a:pt x="97764" y="105931"/>
                </a:lnTo>
                <a:lnTo>
                  <a:pt x="97765" y="105931"/>
                </a:lnTo>
                <a:lnTo>
                  <a:pt x="97771" y="105931"/>
                </a:lnTo>
                <a:lnTo>
                  <a:pt x="97787" y="105931"/>
                </a:lnTo>
                <a:lnTo>
                  <a:pt x="97788" y="105931"/>
                </a:lnTo>
                <a:lnTo>
                  <a:pt x="97793" y="105931"/>
                </a:lnTo>
                <a:lnTo>
                  <a:pt x="97809" y="105931"/>
                </a:lnTo>
                <a:lnTo>
                  <a:pt x="97815" y="105931"/>
                </a:lnTo>
                <a:lnTo>
                  <a:pt x="97816" y="105931"/>
                </a:lnTo>
                <a:lnTo>
                  <a:pt x="97832" y="105936"/>
                </a:lnTo>
                <a:lnTo>
                  <a:pt x="97832" y="105936"/>
                </a:lnTo>
                <a:lnTo>
                  <a:pt x="97840" y="105938"/>
                </a:lnTo>
                <a:lnTo>
                  <a:pt x="97863" y="105944"/>
                </a:lnTo>
                <a:lnTo>
                  <a:pt x="97863" y="105946"/>
                </a:lnTo>
                <a:lnTo>
                  <a:pt x="97866" y="105957"/>
                </a:lnTo>
                <a:lnTo>
                  <a:pt x="97870" y="105971"/>
                </a:lnTo>
                <a:lnTo>
                  <a:pt x="97870" y="106004"/>
                </a:lnTo>
                <a:lnTo>
                  <a:pt x="97870" y="106005"/>
                </a:lnTo>
                <a:lnTo>
                  <a:pt x="97870" y="106020"/>
                </a:lnTo>
                <a:lnTo>
                  <a:pt x="97870" y="106021"/>
                </a:lnTo>
                <a:lnTo>
                  <a:pt x="97873" y="106060"/>
                </a:lnTo>
                <a:lnTo>
                  <a:pt x="97876" y="106068"/>
                </a:lnTo>
                <a:lnTo>
                  <a:pt x="97877" y="106071"/>
                </a:lnTo>
                <a:lnTo>
                  <a:pt x="97880" y="106084"/>
                </a:lnTo>
                <a:lnTo>
                  <a:pt x="97883" y="106093"/>
                </a:lnTo>
                <a:lnTo>
                  <a:pt x="97926" y="106111"/>
                </a:lnTo>
                <a:lnTo>
                  <a:pt x="97944" y="106119"/>
                </a:lnTo>
                <a:lnTo>
                  <a:pt x="97971" y="106119"/>
                </a:lnTo>
                <a:lnTo>
                  <a:pt x="97988" y="106119"/>
                </a:lnTo>
                <a:lnTo>
                  <a:pt x="98029" y="106119"/>
                </a:lnTo>
                <a:lnTo>
                  <a:pt x="98033" y="106120"/>
                </a:lnTo>
                <a:lnTo>
                  <a:pt x="98040" y="106120"/>
                </a:lnTo>
                <a:lnTo>
                  <a:pt x="98083" y="106126"/>
                </a:lnTo>
                <a:lnTo>
                  <a:pt x="98083" y="106126"/>
                </a:lnTo>
                <a:lnTo>
                  <a:pt x="98090" y="106126"/>
                </a:lnTo>
                <a:lnTo>
                  <a:pt x="98100" y="106126"/>
                </a:lnTo>
                <a:lnTo>
                  <a:pt x="98120" y="106132"/>
                </a:lnTo>
                <a:lnTo>
                  <a:pt x="98130" y="106143"/>
                </a:lnTo>
                <a:lnTo>
                  <a:pt x="98136" y="106151"/>
                </a:lnTo>
                <a:lnTo>
                  <a:pt x="98147" y="106169"/>
                </a:lnTo>
                <a:lnTo>
                  <a:pt x="98147" y="106170"/>
                </a:lnTo>
                <a:lnTo>
                  <a:pt x="98150" y="106184"/>
                </a:lnTo>
                <a:lnTo>
                  <a:pt x="98151" y="106188"/>
                </a:lnTo>
                <a:lnTo>
                  <a:pt x="98148" y="106205"/>
                </a:lnTo>
                <a:lnTo>
                  <a:pt x="98147" y="106215"/>
                </a:lnTo>
                <a:lnTo>
                  <a:pt x="98147" y="106215"/>
                </a:lnTo>
                <a:lnTo>
                  <a:pt x="98145" y="106238"/>
                </a:lnTo>
                <a:lnTo>
                  <a:pt x="98144" y="106249"/>
                </a:lnTo>
                <a:lnTo>
                  <a:pt x="98144" y="106254"/>
                </a:lnTo>
                <a:lnTo>
                  <a:pt x="98141" y="106275"/>
                </a:lnTo>
                <a:lnTo>
                  <a:pt x="98140" y="106277"/>
                </a:lnTo>
                <a:lnTo>
                  <a:pt x="98140" y="106284"/>
                </a:lnTo>
                <a:lnTo>
                  <a:pt x="98140" y="106291"/>
                </a:lnTo>
                <a:lnTo>
                  <a:pt x="98144" y="106303"/>
                </a:lnTo>
                <a:lnTo>
                  <a:pt x="98148" y="106317"/>
                </a:lnTo>
                <a:lnTo>
                  <a:pt x="98151" y="106327"/>
                </a:lnTo>
                <a:lnTo>
                  <a:pt x="98154" y="106332"/>
                </a:lnTo>
                <a:lnTo>
                  <a:pt x="98161" y="106344"/>
                </a:lnTo>
                <a:lnTo>
                  <a:pt x="98167" y="106358"/>
                </a:lnTo>
                <a:lnTo>
                  <a:pt x="98174" y="106372"/>
                </a:lnTo>
                <a:lnTo>
                  <a:pt x="98177" y="106381"/>
                </a:lnTo>
                <a:lnTo>
                  <a:pt x="98181" y="106393"/>
                </a:lnTo>
                <a:lnTo>
                  <a:pt x="98182" y="106394"/>
                </a:lnTo>
                <a:lnTo>
                  <a:pt x="98188" y="106406"/>
                </a:lnTo>
                <a:lnTo>
                  <a:pt x="98194" y="106419"/>
                </a:lnTo>
                <a:lnTo>
                  <a:pt x="98203" y="106438"/>
                </a:lnTo>
                <a:lnTo>
                  <a:pt x="98205" y="106443"/>
                </a:lnTo>
                <a:lnTo>
                  <a:pt x="98208" y="106462"/>
                </a:lnTo>
                <a:lnTo>
                  <a:pt x="98208" y="106468"/>
                </a:lnTo>
                <a:lnTo>
                  <a:pt x="98208" y="106472"/>
                </a:lnTo>
                <a:lnTo>
                  <a:pt x="98209" y="106486"/>
                </a:lnTo>
                <a:lnTo>
                  <a:pt x="98211" y="106489"/>
                </a:lnTo>
                <a:lnTo>
                  <a:pt x="98218" y="106499"/>
                </a:lnTo>
                <a:lnTo>
                  <a:pt x="98240" y="106528"/>
                </a:lnTo>
                <a:lnTo>
                  <a:pt x="98244" y="106533"/>
                </a:lnTo>
                <a:lnTo>
                  <a:pt x="98245" y="106535"/>
                </a:lnTo>
                <a:lnTo>
                  <a:pt x="98255" y="106548"/>
                </a:lnTo>
                <a:lnTo>
                  <a:pt x="98271" y="106571"/>
                </a:lnTo>
                <a:lnTo>
                  <a:pt x="98276" y="106578"/>
                </a:lnTo>
                <a:lnTo>
                  <a:pt x="98293" y="106604"/>
                </a:lnTo>
                <a:lnTo>
                  <a:pt x="98293" y="106606"/>
                </a:lnTo>
                <a:lnTo>
                  <a:pt x="98296" y="106618"/>
                </a:lnTo>
                <a:lnTo>
                  <a:pt x="98299" y="106634"/>
                </a:lnTo>
                <a:lnTo>
                  <a:pt x="98303" y="106647"/>
                </a:lnTo>
                <a:lnTo>
                  <a:pt x="98303" y="106647"/>
                </a:lnTo>
                <a:lnTo>
                  <a:pt x="98305" y="106657"/>
                </a:lnTo>
                <a:lnTo>
                  <a:pt x="98310" y="106673"/>
                </a:lnTo>
                <a:lnTo>
                  <a:pt x="98310" y="106674"/>
                </a:lnTo>
                <a:lnTo>
                  <a:pt x="98313" y="106683"/>
                </a:lnTo>
                <a:lnTo>
                  <a:pt x="98315" y="106692"/>
                </a:lnTo>
                <a:lnTo>
                  <a:pt x="98319" y="106704"/>
                </a:lnTo>
                <a:lnTo>
                  <a:pt x="98320" y="106707"/>
                </a:lnTo>
                <a:lnTo>
                  <a:pt x="98324" y="106712"/>
                </a:lnTo>
                <a:lnTo>
                  <a:pt x="98326" y="106716"/>
                </a:lnTo>
                <a:lnTo>
                  <a:pt x="98327" y="106716"/>
                </a:lnTo>
                <a:lnTo>
                  <a:pt x="98332" y="106724"/>
                </a:lnTo>
                <a:lnTo>
                  <a:pt x="98333" y="106724"/>
                </a:lnTo>
                <a:lnTo>
                  <a:pt x="98340" y="106733"/>
                </a:lnTo>
                <a:lnTo>
                  <a:pt x="98349" y="106737"/>
                </a:lnTo>
                <a:lnTo>
                  <a:pt x="98360" y="106743"/>
                </a:lnTo>
                <a:lnTo>
                  <a:pt x="98370" y="106746"/>
                </a:lnTo>
                <a:lnTo>
                  <a:pt x="98371" y="106746"/>
                </a:lnTo>
                <a:lnTo>
                  <a:pt x="98414" y="106739"/>
                </a:lnTo>
                <a:lnTo>
                  <a:pt x="98455" y="106726"/>
                </a:lnTo>
                <a:lnTo>
                  <a:pt x="98475" y="106726"/>
                </a:lnTo>
                <a:lnTo>
                  <a:pt x="98485" y="106726"/>
                </a:lnTo>
                <a:lnTo>
                  <a:pt x="98546" y="106730"/>
                </a:lnTo>
                <a:lnTo>
                  <a:pt x="98570" y="106733"/>
                </a:lnTo>
                <a:lnTo>
                  <a:pt x="98584" y="106733"/>
                </a:lnTo>
                <a:lnTo>
                  <a:pt x="98621" y="106746"/>
                </a:lnTo>
                <a:lnTo>
                  <a:pt x="98628" y="106749"/>
                </a:lnTo>
                <a:lnTo>
                  <a:pt x="98638" y="106763"/>
                </a:lnTo>
                <a:lnTo>
                  <a:pt x="98651" y="106779"/>
                </a:lnTo>
                <a:lnTo>
                  <a:pt x="98668" y="106805"/>
                </a:lnTo>
                <a:lnTo>
                  <a:pt x="98680" y="106814"/>
                </a:lnTo>
                <a:lnTo>
                  <a:pt x="98712" y="106835"/>
                </a:lnTo>
                <a:lnTo>
                  <a:pt x="98726" y="106845"/>
                </a:lnTo>
                <a:lnTo>
                  <a:pt x="98741" y="106862"/>
                </a:lnTo>
                <a:lnTo>
                  <a:pt x="98746" y="106868"/>
                </a:lnTo>
                <a:lnTo>
                  <a:pt x="98746" y="106868"/>
                </a:lnTo>
                <a:lnTo>
                  <a:pt x="98746" y="106868"/>
                </a:lnTo>
                <a:lnTo>
                  <a:pt x="98760" y="106885"/>
                </a:lnTo>
                <a:lnTo>
                  <a:pt x="98773" y="106918"/>
                </a:lnTo>
                <a:lnTo>
                  <a:pt x="98790" y="106941"/>
                </a:lnTo>
                <a:lnTo>
                  <a:pt x="98797" y="106961"/>
                </a:lnTo>
                <a:lnTo>
                  <a:pt x="98820" y="107003"/>
                </a:lnTo>
                <a:lnTo>
                  <a:pt x="98820" y="107013"/>
                </a:lnTo>
                <a:lnTo>
                  <a:pt x="98824" y="107040"/>
                </a:lnTo>
                <a:lnTo>
                  <a:pt x="98827" y="107073"/>
                </a:lnTo>
                <a:lnTo>
                  <a:pt x="98814" y="107089"/>
                </a:lnTo>
                <a:lnTo>
                  <a:pt x="98776" y="107132"/>
                </a:lnTo>
                <a:lnTo>
                  <a:pt x="98753" y="107145"/>
                </a:lnTo>
                <a:lnTo>
                  <a:pt x="98729" y="107152"/>
                </a:lnTo>
                <a:lnTo>
                  <a:pt x="98709" y="107155"/>
                </a:lnTo>
                <a:lnTo>
                  <a:pt x="98672" y="107155"/>
                </a:lnTo>
                <a:lnTo>
                  <a:pt x="98634" y="107155"/>
                </a:lnTo>
                <a:lnTo>
                  <a:pt x="98614" y="107155"/>
                </a:lnTo>
                <a:lnTo>
                  <a:pt x="98570" y="107149"/>
                </a:lnTo>
                <a:lnTo>
                  <a:pt x="98523" y="107135"/>
                </a:lnTo>
                <a:lnTo>
                  <a:pt x="98489" y="107127"/>
                </a:lnTo>
                <a:lnTo>
                  <a:pt x="98482" y="107126"/>
                </a:lnTo>
                <a:lnTo>
                  <a:pt x="98458" y="107109"/>
                </a:lnTo>
                <a:lnTo>
                  <a:pt x="98431" y="107093"/>
                </a:lnTo>
                <a:lnTo>
                  <a:pt x="98408" y="107073"/>
                </a:lnTo>
                <a:lnTo>
                  <a:pt x="98404" y="107069"/>
                </a:lnTo>
                <a:lnTo>
                  <a:pt x="98387" y="107060"/>
                </a:lnTo>
                <a:lnTo>
                  <a:pt x="98364" y="107043"/>
                </a:lnTo>
                <a:lnTo>
                  <a:pt x="98347" y="107030"/>
                </a:lnTo>
                <a:lnTo>
                  <a:pt x="98322" y="107021"/>
                </a:lnTo>
                <a:lnTo>
                  <a:pt x="98310" y="107017"/>
                </a:lnTo>
                <a:lnTo>
                  <a:pt x="98296" y="107017"/>
                </a:lnTo>
                <a:lnTo>
                  <a:pt x="98269" y="107033"/>
                </a:lnTo>
                <a:lnTo>
                  <a:pt x="98269" y="107046"/>
                </a:lnTo>
                <a:lnTo>
                  <a:pt x="98272" y="107069"/>
                </a:lnTo>
                <a:lnTo>
                  <a:pt x="98272" y="107079"/>
                </a:lnTo>
                <a:lnTo>
                  <a:pt x="98275" y="107083"/>
                </a:lnTo>
                <a:lnTo>
                  <a:pt x="98279" y="107089"/>
                </a:lnTo>
                <a:lnTo>
                  <a:pt x="98279" y="107097"/>
                </a:lnTo>
                <a:lnTo>
                  <a:pt x="98279" y="107102"/>
                </a:lnTo>
                <a:lnTo>
                  <a:pt x="98285" y="107112"/>
                </a:lnTo>
                <a:lnTo>
                  <a:pt x="98289" y="107119"/>
                </a:lnTo>
                <a:lnTo>
                  <a:pt x="98292" y="107128"/>
                </a:lnTo>
                <a:lnTo>
                  <a:pt x="98293" y="107132"/>
                </a:lnTo>
                <a:lnTo>
                  <a:pt x="98296" y="107137"/>
                </a:lnTo>
                <a:lnTo>
                  <a:pt x="98303" y="107145"/>
                </a:lnTo>
                <a:lnTo>
                  <a:pt x="98307" y="107156"/>
                </a:lnTo>
                <a:lnTo>
                  <a:pt x="98310" y="107162"/>
                </a:lnTo>
                <a:lnTo>
                  <a:pt x="98315" y="107167"/>
                </a:lnTo>
                <a:lnTo>
                  <a:pt x="98323" y="107175"/>
                </a:lnTo>
                <a:lnTo>
                  <a:pt x="98323" y="107185"/>
                </a:lnTo>
                <a:lnTo>
                  <a:pt x="98333" y="107211"/>
                </a:lnTo>
                <a:lnTo>
                  <a:pt x="98327" y="107234"/>
                </a:lnTo>
                <a:lnTo>
                  <a:pt x="98326" y="107238"/>
                </a:lnTo>
                <a:lnTo>
                  <a:pt x="98323" y="107261"/>
                </a:lnTo>
                <a:lnTo>
                  <a:pt x="98323" y="107262"/>
                </a:lnTo>
                <a:lnTo>
                  <a:pt x="98323" y="107277"/>
                </a:lnTo>
                <a:lnTo>
                  <a:pt x="98323" y="107297"/>
                </a:lnTo>
                <a:lnTo>
                  <a:pt x="98323" y="107300"/>
                </a:lnTo>
                <a:lnTo>
                  <a:pt x="98323" y="107304"/>
                </a:lnTo>
                <a:lnTo>
                  <a:pt x="98323" y="107333"/>
                </a:lnTo>
                <a:lnTo>
                  <a:pt x="98321" y="107338"/>
                </a:lnTo>
                <a:lnTo>
                  <a:pt x="98320" y="107343"/>
                </a:lnTo>
                <a:lnTo>
                  <a:pt x="98308" y="107357"/>
                </a:lnTo>
                <a:lnTo>
                  <a:pt x="98304" y="107362"/>
                </a:lnTo>
                <a:lnTo>
                  <a:pt x="98299" y="107370"/>
                </a:lnTo>
                <a:lnTo>
                  <a:pt x="98297" y="107375"/>
                </a:lnTo>
                <a:lnTo>
                  <a:pt x="98293" y="107383"/>
                </a:lnTo>
                <a:lnTo>
                  <a:pt x="98291" y="107389"/>
                </a:lnTo>
                <a:lnTo>
                  <a:pt x="98290" y="107395"/>
                </a:lnTo>
                <a:lnTo>
                  <a:pt x="98289" y="107396"/>
                </a:lnTo>
                <a:lnTo>
                  <a:pt x="98282" y="107413"/>
                </a:lnTo>
                <a:lnTo>
                  <a:pt x="98276" y="107426"/>
                </a:lnTo>
                <a:lnTo>
                  <a:pt x="98274" y="107429"/>
                </a:lnTo>
                <a:lnTo>
                  <a:pt x="98269" y="107439"/>
                </a:lnTo>
                <a:lnTo>
                  <a:pt x="98264" y="107456"/>
                </a:lnTo>
                <a:lnTo>
                  <a:pt x="98262" y="107462"/>
                </a:lnTo>
                <a:lnTo>
                  <a:pt x="98260" y="107467"/>
                </a:lnTo>
                <a:lnTo>
                  <a:pt x="98259" y="107472"/>
                </a:lnTo>
                <a:lnTo>
                  <a:pt x="98250" y="107480"/>
                </a:lnTo>
                <a:lnTo>
                  <a:pt x="98245" y="107485"/>
                </a:lnTo>
                <a:lnTo>
                  <a:pt x="98245" y="107492"/>
                </a:lnTo>
                <a:lnTo>
                  <a:pt x="98245" y="107502"/>
                </a:lnTo>
                <a:lnTo>
                  <a:pt x="98244" y="107503"/>
                </a:lnTo>
                <a:lnTo>
                  <a:pt x="98242" y="107505"/>
                </a:lnTo>
                <a:lnTo>
                  <a:pt x="98239" y="107509"/>
                </a:lnTo>
                <a:lnTo>
                  <a:pt x="98236" y="107514"/>
                </a:lnTo>
                <a:lnTo>
                  <a:pt x="98228" y="107528"/>
                </a:lnTo>
                <a:lnTo>
                  <a:pt x="98228" y="107535"/>
                </a:lnTo>
                <a:lnTo>
                  <a:pt x="98228" y="107540"/>
                </a:lnTo>
                <a:lnTo>
                  <a:pt x="98228" y="107548"/>
                </a:lnTo>
                <a:lnTo>
                  <a:pt x="98228" y="107570"/>
                </a:lnTo>
                <a:lnTo>
                  <a:pt x="98228" y="107574"/>
                </a:lnTo>
                <a:lnTo>
                  <a:pt x="98228" y="107579"/>
                </a:lnTo>
                <a:lnTo>
                  <a:pt x="98228" y="107591"/>
                </a:lnTo>
                <a:lnTo>
                  <a:pt x="98228" y="107606"/>
                </a:lnTo>
                <a:lnTo>
                  <a:pt x="98228" y="107607"/>
                </a:lnTo>
                <a:lnTo>
                  <a:pt x="98232" y="107615"/>
                </a:lnTo>
                <a:lnTo>
                  <a:pt x="98234" y="107621"/>
                </a:lnTo>
                <a:lnTo>
                  <a:pt x="98238" y="107631"/>
                </a:lnTo>
                <a:lnTo>
                  <a:pt x="98253" y="107651"/>
                </a:lnTo>
                <a:lnTo>
                  <a:pt x="98259" y="107660"/>
                </a:lnTo>
                <a:lnTo>
                  <a:pt x="98259" y="107664"/>
                </a:lnTo>
                <a:lnTo>
                  <a:pt x="98259" y="107669"/>
                </a:lnTo>
                <a:lnTo>
                  <a:pt x="98259" y="107674"/>
                </a:lnTo>
                <a:lnTo>
                  <a:pt x="98259" y="107680"/>
                </a:lnTo>
                <a:lnTo>
                  <a:pt x="98266" y="107704"/>
                </a:lnTo>
                <a:lnTo>
                  <a:pt x="98269" y="107712"/>
                </a:lnTo>
                <a:lnTo>
                  <a:pt x="98279" y="107746"/>
                </a:lnTo>
                <a:lnTo>
                  <a:pt x="98285" y="107755"/>
                </a:lnTo>
                <a:lnTo>
                  <a:pt x="98302" y="107786"/>
                </a:lnTo>
                <a:lnTo>
                  <a:pt x="98306" y="107792"/>
                </a:lnTo>
                <a:lnTo>
                  <a:pt x="98309" y="107796"/>
                </a:lnTo>
                <a:lnTo>
                  <a:pt x="98326" y="107825"/>
                </a:lnTo>
                <a:lnTo>
                  <a:pt x="98326" y="107825"/>
                </a:lnTo>
                <a:lnTo>
                  <a:pt x="98346" y="107837"/>
                </a:lnTo>
                <a:lnTo>
                  <a:pt x="98374" y="107855"/>
                </a:lnTo>
                <a:lnTo>
                  <a:pt x="98395" y="107872"/>
                </a:lnTo>
                <a:lnTo>
                  <a:pt x="98400" y="107876"/>
                </a:lnTo>
                <a:lnTo>
                  <a:pt x="98428" y="107898"/>
                </a:lnTo>
                <a:lnTo>
                  <a:pt x="98444" y="107917"/>
                </a:lnTo>
                <a:lnTo>
                  <a:pt x="98448" y="107922"/>
                </a:lnTo>
                <a:lnTo>
                  <a:pt x="98455" y="107931"/>
                </a:lnTo>
                <a:lnTo>
                  <a:pt x="98511" y="107962"/>
                </a:lnTo>
                <a:lnTo>
                  <a:pt x="98522" y="107968"/>
                </a:lnTo>
                <a:lnTo>
                  <a:pt x="98526" y="107970"/>
                </a:lnTo>
                <a:lnTo>
                  <a:pt x="98553" y="107994"/>
                </a:lnTo>
                <a:lnTo>
                  <a:pt x="98562" y="108006"/>
                </a:lnTo>
                <a:lnTo>
                  <a:pt x="98566" y="108013"/>
                </a:lnTo>
                <a:lnTo>
                  <a:pt x="98587" y="108051"/>
                </a:lnTo>
                <a:lnTo>
                  <a:pt x="98587" y="108051"/>
                </a:lnTo>
                <a:lnTo>
                  <a:pt x="98590" y="108056"/>
                </a:lnTo>
                <a:lnTo>
                  <a:pt x="98591" y="108057"/>
                </a:lnTo>
                <a:lnTo>
                  <a:pt x="98607" y="108093"/>
                </a:lnTo>
                <a:lnTo>
                  <a:pt x="98608" y="108093"/>
                </a:lnTo>
                <a:lnTo>
                  <a:pt x="98618" y="108100"/>
                </a:lnTo>
                <a:lnTo>
                  <a:pt x="98644" y="108119"/>
                </a:lnTo>
                <a:lnTo>
                  <a:pt x="98667" y="108138"/>
                </a:lnTo>
                <a:lnTo>
                  <a:pt x="98674" y="108143"/>
                </a:lnTo>
                <a:lnTo>
                  <a:pt x="98688" y="108155"/>
                </a:lnTo>
                <a:lnTo>
                  <a:pt x="98712" y="108178"/>
                </a:lnTo>
                <a:lnTo>
                  <a:pt x="98716" y="108183"/>
                </a:lnTo>
                <a:lnTo>
                  <a:pt x="98719" y="108189"/>
                </a:lnTo>
                <a:lnTo>
                  <a:pt x="98732" y="108208"/>
                </a:lnTo>
                <a:lnTo>
                  <a:pt x="98742" y="108227"/>
                </a:lnTo>
                <a:lnTo>
                  <a:pt x="98745" y="108233"/>
                </a:lnTo>
                <a:lnTo>
                  <a:pt x="98749" y="108241"/>
                </a:lnTo>
                <a:lnTo>
                  <a:pt x="98759" y="108272"/>
                </a:lnTo>
                <a:lnTo>
                  <a:pt x="98761" y="108277"/>
                </a:lnTo>
                <a:lnTo>
                  <a:pt x="98763" y="108284"/>
                </a:lnTo>
                <a:lnTo>
                  <a:pt x="98774" y="108318"/>
                </a:lnTo>
                <a:lnTo>
                  <a:pt x="98775" y="108322"/>
                </a:lnTo>
                <a:lnTo>
                  <a:pt x="98788" y="108364"/>
                </a:lnTo>
                <a:lnTo>
                  <a:pt x="98789" y="108367"/>
                </a:lnTo>
                <a:lnTo>
                  <a:pt x="98793" y="108380"/>
                </a:lnTo>
                <a:lnTo>
                  <a:pt x="98796" y="108383"/>
                </a:lnTo>
                <a:lnTo>
                  <a:pt x="98814" y="108406"/>
                </a:lnTo>
                <a:lnTo>
                  <a:pt x="98817" y="108413"/>
                </a:lnTo>
                <a:lnTo>
                  <a:pt x="98825" y="108428"/>
                </a:lnTo>
                <a:lnTo>
                  <a:pt x="98827" y="108433"/>
                </a:lnTo>
                <a:lnTo>
                  <a:pt x="98834" y="108447"/>
                </a:lnTo>
                <a:lnTo>
                  <a:pt x="98836" y="108454"/>
                </a:lnTo>
                <a:lnTo>
                  <a:pt x="98837" y="108458"/>
                </a:lnTo>
                <a:lnTo>
                  <a:pt x="98838" y="108465"/>
                </a:lnTo>
                <a:lnTo>
                  <a:pt x="98841" y="108479"/>
                </a:lnTo>
                <a:lnTo>
                  <a:pt x="98841" y="108488"/>
                </a:lnTo>
                <a:lnTo>
                  <a:pt x="98841" y="108494"/>
                </a:lnTo>
                <a:lnTo>
                  <a:pt x="98841" y="108512"/>
                </a:lnTo>
                <a:lnTo>
                  <a:pt x="98841" y="108529"/>
                </a:lnTo>
                <a:lnTo>
                  <a:pt x="98841" y="108533"/>
                </a:lnTo>
                <a:lnTo>
                  <a:pt x="98841" y="108548"/>
                </a:lnTo>
                <a:lnTo>
                  <a:pt x="98841" y="108561"/>
                </a:lnTo>
                <a:lnTo>
                  <a:pt x="98841" y="108568"/>
                </a:lnTo>
                <a:lnTo>
                  <a:pt x="98837" y="108591"/>
                </a:lnTo>
                <a:lnTo>
                  <a:pt x="98837" y="108592"/>
                </a:lnTo>
                <a:lnTo>
                  <a:pt x="98836" y="108602"/>
                </a:lnTo>
                <a:lnTo>
                  <a:pt x="98834" y="108614"/>
                </a:lnTo>
                <a:lnTo>
                  <a:pt x="98833" y="108622"/>
                </a:lnTo>
                <a:lnTo>
                  <a:pt x="98827" y="108654"/>
                </a:lnTo>
                <a:lnTo>
                  <a:pt x="98820" y="108693"/>
                </a:lnTo>
                <a:lnTo>
                  <a:pt x="98804" y="108731"/>
                </a:lnTo>
                <a:lnTo>
                  <a:pt x="98800" y="108742"/>
                </a:lnTo>
                <a:lnTo>
                  <a:pt x="98792" y="108762"/>
                </a:lnTo>
                <a:lnTo>
                  <a:pt x="98793" y="108796"/>
                </a:lnTo>
                <a:lnTo>
                  <a:pt x="98793" y="108806"/>
                </a:lnTo>
                <a:lnTo>
                  <a:pt x="98793" y="108832"/>
                </a:lnTo>
                <a:lnTo>
                  <a:pt x="98800" y="108862"/>
                </a:lnTo>
                <a:lnTo>
                  <a:pt x="98810" y="108892"/>
                </a:lnTo>
                <a:lnTo>
                  <a:pt x="98814" y="108905"/>
                </a:lnTo>
                <a:lnTo>
                  <a:pt x="98814" y="108905"/>
                </a:lnTo>
                <a:lnTo>
                  <a:pt x="98831" y="108934"/>
                </a:lnTo>
                <a:lnTo>
                  <a:pt x="98851" y="108961"/>
                </a:lnTo>
                <a:lnTo>
                  <a:pt x="98864" y="108970"/>
                </a:lnTo>
                <a:lnTo>
                  <a:pt x="98871" y="108975"/>
                </a:lnTo>
                <a:lnTo>
                  <a:pt x="98888" y="108987"/>
                </a:lnTo>
                <a:lnTo>
                  <a:pt x="98901" y="109002"/>
                </a:lnTo>
                <a:lnTo>
                  <a:pt x="98912" y="109013"/>
                </a:lnTo>
                <a:lnTo>
                  <a:pt x="98916" y="109016"/>
                </a:lnTo>
                <a:lnTo>
                  <a:pt x="98922" y="109020"/>
                </a:lnTo>
                <a:lnTo>
                  <a:pt x="98948" y="109036"/>
                </a:lnTo>
                <a:lnTo>
                  <a:pt x="98949" y="109037"/>
                </a:lnTo>
                <a:lnTo>
                  <a:pt x="98962" y="109037"/>
                </a:lnTo>
                <a:lnTo>
                  <a:pt x="98973" y="109037"/>
                </a:lnTo>
                <a:lnTo>
                  <a:pt x="99020" y="109037"/>
                </a:lnTo>
                <a:lnTo>
                  <a:pt x="99064" y="109037"/>
                </a:lnTo>
                <a:lnTo>
                  <a:pt x="99108" y="109037"/>
                </a:lnTo>
                <a:lnTo>
                  <a:pt x="99155" y="109037"/>
                </a:lnTo>
                <a:lnTo>
                  <a:pt x="99193" y="109040"/>
                </a:lnTo>
                <a:lnTo>
                  <a:pt x="99210" y="109043"/>
                </a:lnTo>
                <a:lnTo>
                  <a:pt x="99224" y="109048"/>
                </a:lnTo>
                <a:lnTo>
                  <a:pt x="99237" y="109053"/>
                </a:lnTo>
                <a:lnTo>
                  <a:pt x="99260" y="109076"/>
                </a:lnTo>
                <a:lnTo>
                  <a:pt x="99264" y="109106"/>
                </a:lnTo>
                <a:lnTo>
                  <a:pt x="99264" y="109122"/>
                </a:lnTo>
                <a:lnTo>
                  <a:pt x="99264" y="109142"/>
                </a:lnTo>
                <a:lnTo>
                  <a:pt x="99247" y="109169"/>
                </a:lnTo>
                <a:lnTo>
                  <a:pt x="99230" y="109188"/>
                </a:lnTo>
                <a:lnTo>
                  <a:pt x="99196" y="109211"/>
                </a:lnTo>
                <a:lnTo>
                  <a:pt x="99176" y="109225"/>
                </a:lnTo>
                <a:lnTo>
                  <a:pt x="99149" y="109238"/>
                </a:lnTo>
                <a:lnTo>
                  <a:pt x="99091" y="109258"/>
                </a:lnTo>
                <a:lnTo>
                  <a:pt x="99078" y="109263"/>
                </a:lnTo>
                <a:lnTo>
                  <a:pt x="99063" y="109268"/>
                </a:lnTo>
                <a:lnTo>
                  <a:pt x="99059" y="109271"/>
                </a:lnTo>
                <a:lnTo>
                  <a:pt x="99054" y="109274"/>
                </a:lnTo>
                <a:lnTo>
                  <a:pt x="99039" y="109279"/>
                </a:lnTo>
                <a:lnTo>
                  <a:pt x="99010" y="109287"/>
                </a:lnTo>
                <a:lnTo>
                  <a:pt x="99005" y="109296"/>
                </a:lnTo>
                <a:lnTo>
                  <a:pt x="99000" y="109304"/>
                </a:lnTo>
                <a:lnTo>
                  <a:pt x="98985" y="109312"/>
                </a:lnTo>
                <a:lnTo>
                  <a:pt x="98976" y="109317"/>
                </a:lnTo>
                <a:lnTo>
                  <a:pt x="98966" y="109334"/>
                </a:lnTo>
                <a:lnTo>
                  <a:pt x="98958" y="109352"/>
                </a:lnTo>
                <a:lnTo>
                  <a:pt x="98956" y="109357"/>
                </a:lnTo>
                <a:lnTo>
                  <a:pt x="98952" y="109367"/>
                </a:lnTo>
                <a:lnTo>
                  <a:pt x="98950" y="109370"/>
                </a:lnTo>
                <a:lnTo>
                  <a:pt x="98949" y="109372"/>
                </a:lnTo>
                <a:lnTo>
                  <a:pt x="98946" y="109377"/>
                </a:lnTo>
                <a:lnTo>
                  <a:pt x="98942" y="109383"/>
                </a:lnTo>
                <a:lnTo>
                  <a:pt x="98942" y="109391"/>
                </a:lnTo>
                <a:lnTo>
                  <a:pt x="98942" y="109391"/>
                </a:lnTo>
                <a:lnTo>
                  <a:pt x="98942" y="109396"/>
                </a:lnTo>
                <a:lnTo>
                  <a:pt x="98932" y="109429"/>
                </a:lnTo>
                <a:lnTo>
                  <a:pt x="98932" y="109439"/>
                </a:lnTo>
                <a:lnTo>
                  <a:pt x="98932" y="109454"/>
                </a:lnTo>
                <a:lnTo>
                  <a:pt x="98932" y="109456"/>
                </a:lnTo>
                <a:lnTo>
                  <a:pt x="98932" y="109489"/>
                </a:lnTo>
                <a:lnTo>
                  <a:pt x="98932" y="109525"/>
                </a:lnTo>
                <a:lnTo>
                  <a:pt x="98932" y="109531"/>
                </a:lnTo>
                <a:lnTo>
                  <a:pt x="98932" y="109535"/>
                </a:lnTo>
                <a:lnTo>
                  <a:pt x="98932" y="109538"/>
                </a:lnTo>
                <a:lnTo>
                  <a:pt x="98946" y="109560"/>
                </a:lnTo>
                <a:lnTo>
                  <a:pt x="98959" y="109581"/>
                </a:lnTo>
                <a:lnTo>
                  <a:pt x="98961" y="109585"/>
                </a:lnTo>
                <a:lnTo>
                  <a:pt x="98966" y="109594"/>
                </a:lnTo>
                <a:lnTo>
                  <a:pt x="98983" y="109601"/>
                </a:lnTo>
                <a:lnTo>
                  <a:pt x="98988" y="109601"/>
                </a:lnTo>
                <a:lnTo>
                  <a:pt x="98996" y="109601"/>
                </a:lnTo>
                <a:lnTo>
                  <a:pt x="99007" y="109601"/>
                </a:lnTo>
                <a:lnTo>
                  <a:pt x="99059" y="109618"/>
                </a:lnTo>
                <a:lnTo>
                  <a:pt x="99067" y="109621"/>
                </a:lnTo>
                <a:lnTo>
                  <a:pt x="99111" y="109631"/>
                </a:lnTo>
                <a:lnTo>
                  <a:pt x="99126" y="109637"/>
                </a:lnTo>
                <a:lnTo>
                  <a:pt x="99134" y="109641"/>
                </a:lnTo>
                <a:lnTo>
                  <a:pt x="99149" y="109647"/>
                </a:lnTo>
                <a:lnTo>
                  <a:pt x="99159" y="109650"/>
                </a:lnTo>
                <a:lnTo>
                  <a:pt x="99172" y="109660"/>
                </a:lnTo>
                <a:lnTo>
                  <a:pt x="99189" y="109670"/>
                </a:lnTo>
                <a:lnTo>
                  <a:pt x="99220" y="109687"/>
                </a:lnTo>
                <a:lnTo>
                  <a:pt x="99243" y="109693"/>
                </a:lnTo>
                <a:lnTo>
                  <a:pt x="99256" y="109697"/>
                </a:lnTo>
                <a:lnTo>
                  <a:pt x="99259" y="109699"/>
                </a:lnTo>
                <a:lnTo>
                  <a:pt x="99264" y="109700"/>
                </a:lnTo>
                <a:lnTo>
                  <a:pt x="99269" y="109700"/>
                </a:lnTo>
                <a:lnTo>
                  <a:pt x="99295" y="109701"/>
                </a:lnTo>
                <a:lnTo>
                  <a:pt x="99314" y="109713"/>
                </a:lnTo>
                <a:lnTo>
                  <a:pt x="99319" y="109718"/>
                </a:lnTo>
                <a:lnTo>
                  <a:pt x="99348" y="109746"/>
                </a:lnTo>
                <a:lnTo>
                  <a:pt x="99392" y="109796"/>
                </a:lnTo>
                <a:lnTo>
                  <a:pt x="99417" y="109808"/>
                </a:lnTo>
                <a:lnTo>
                  <a:pt x="99421" y="109810"/>
                </a:lnTo>
                <a:lnTo>
                  <a:pt x="99423" y="109811"/>
                </a:lnTo>
                <a:lnTo>
                  <a:pt x="99440" y="109819"/>
                </a:lnTo>
                <a:lnTo>
                  <a:pt x="99455" y="109823"/>
                </a:lnTo>
                <a:lnTo>
                  <a:pt x="99474" y="109827"/>
                </a:lnTo>
                <a:lnTo>
                  <a:pt x="99494" y="109832"/>
                </a:lnTo>
                <a:lnTo>
                  <a:pt x="99548" y="109839"/>
                </a:lnTo>
                <a:lnTo>
                  <a:pt x="99575" y="109855"/>
                </a:lnTo>
                <a:lnTo>
                  <a:pt x="99612" y="109882"/>
                </a:lnTo>
                <a:lnTo>
                  <a:pt x="99631" y="109899"/>
                </a:lnTo>
                <a:lnTo>
                  <a:pt x="99635" y="109902"/>
                </a:lnTo>
                <a:lnTo>
                  <a:pt x="99656" y="109921"/>
                </a:lnTo>
                <a:lnTo>
                  <a:pt x="99720" y="109974"/>
                </a:lnTo>
                <a:lnTo>
                  <a:pt x="99761" y="110004"/>
                </a:lnTo>
                <a:lnTo>
                  <a:pt x="99796" y="110018"/>
                </a:lnTo>
                <a:lnTo>
                  <a:pt x="99801" y="110020"/>
                </a:lnTo>
                <a:lnTo>
                  <a:pt x="99805" y="110022"/>
                </a:lnTo>
                <a:lnTo>
                  <a:pt x="99808" y="110023"/>
                </a:lnTo>
                <a:lnTo>
                  <a:pt x="99825" y="110050"/>
                </a:lnTo>
                <a:lnTo>
                  <a:pt x="99839" y="110070"/>
                </a:lnTo>
                <a:lnTo>
                  <a:pt x="99856" y="110083"/>
                </a:lnTo>
                <a:lnTo>
                  <a:pt x="99863" y="110092"/>
                </a:lnTo>
                <a:lnTo>
                  <a:pt x="99883" y="110116"/>
                </a:lnTo>
                <a:lnTo>
                  <a:pt x="99900" y="110149"/>
                </a:lnTo>
                <a:lnTo>
                  <a:pt x="99907" y="110175"/>
                </a:lnTo>
                <a:lnTo>
                  <a:pt x="99911" y="110194"/>
                </a:lnTo>
                <a:lnTo>
                  <a:pt x="99917" y="110215"/>
                </a:lnTo>
                <a:lnTo>
                  <a:pt x="99917" y="110228"/>
                </a:lnTo>
                <a:lnTo>
                  <a:pt x="99917" y="110239"/>
                </a:lnTo>
                <a:lnTo>
                  <a:pt x="99917" y="110251"/>
                </a:lnTo>
                <a:lnTo>
                  <a:pt x="99917" y="110257"/>
                </a:lnTo>
                <a:lnTo>
                  <a:pt x="99917" y="110263"/>
                </a:lnTo>
                <a:lnTo>
                  <a:pt x="99925" y="110285"/>
                </a:lnTo>
                <a:lnTo>
                  <a:pt x="99932" y="110306"/>
                </a:lnTo>
                <a:lnTo>
                  <a:pt x="99936" y="110323"/>
                </a:lnTo>
                <a:lnTo>
                  <a:pt x="99936" y="110332"/>
                </a:lnTo>
                <a:lnTo>
                  <a:pt x="99936" y="110337"/>
                </a:lnTo>
                <a:lnTo>
                  <a:pt x="99936" y="110368"/>
                </a:lnTo>
                <a:lnTo>
                  <a:pt x="99936" y="110376"/>
                </a:lnTo>
                <a:lnTo>
                  <a:pt x="99936" y="110388"/>
                </a:lnTo>
                <a:lnTo>
                  <a:pt x="99932" y="110399"/>
                </a:lnTo>
                <a:lnTo>
                  <a:pt x="99927" y="110412"/>
                </a:lnTo>
                <a:lnTo>
                  <a:pt x="99928" y="110416"/>
                </a:lnTo>
                <a:lnTo>
                  <a:pt x="99929" y="110421"/>
                </a:lnTo>
                <a:lnTo>
                  <a:pt x="99937" y="110427"/>
                </a:lnTo>
                <a:lnTo>
                  <a:pt x="99944" y="110436"/>
                </a:lnTo>
                <a:lnTo>
                  <a:pt x="99947" y="110439"/>
                </a:lnTo>
                <a:lnTo>
                  <a:pt x="99961" y="110455"/>
                </a:lnTo>
                <a:lnTo>
                  <a:pt x="99967" y="110474"/>
                </a:lnTo>
                <a:lnTo>
                  <a:pt x="99967" y="110475"/>
                </a:lnTo>
                <a:lnTo>
                  <a:pt x="99982" y="110486"/>
                </a:lnTo>
                <a:lnTo>
                  <a:pt x="100005" y="110488"/>
                </a:lnTo>
                <a:lnTo>
                  <a:pt x="100018" y="110488"/>
                </a:lnTo>
                <a:lnTo>
                  <a:pt x="100038" y="110486"/>
                </a:lnTo>
                <a:lnTo>
                  <a:pt x="100073" y="110481"/>
                </a:lnTo>
                <a:lnTo>
                  <a:pt x="100075" y="110481"/>
                </a:lnTo>
                <a:lnTo>
                  <a:pt x="100093" y="110479"/>
                </a:lnTo>
                <a:lnTo>
                  <a:pt x="100116" y="110475"/>
                </a:lnTo>
                <a:lnTo>
                  <a:pt x="100128" y="110474"/>
                </a:lnTo>
                <a:lnTo>
                  <a:pt x="100135" y="110473"/>
                </a:lnTo>
                <a:lnTo>
                  <a:pt x="100149" y="110471"/>
                </a:lnTo>
                <a:lnTo>
                  <a:pt x="100179" y="110466"/>
                </a:lnTo>
                <a:lnTo>
                  <a:pt x="100179" y="110466"/>
                </a:lnTo>
                <a:lnTo>
                  <a:pt x="100184" y="110465"/>
                </a:lnTo>
                <a:lnTo>
                  <a:pt x="100201" y="110460"/>
                </a:lnTo>
                <a:lnTo>
                  <a:pt x="100217" y="110456"/>
                </a:lnTo>
                <a:lnTo>
                  <a:pt x="100223" y="110455"/>
                </a:lnTo>
                <a:lnTo>
                  <a:pt x="100245" y="110453"/>
                </a:lnTo>
                <a:lnTo>
                  <a:pt x="100261" y="110452"/>
                </a:lnTo>
                <a:lnTo>
                  <a:pt x="100272" y="110450"/>
                </a:lnTo>
                <a:lnTo>
                  <a:pt x="100286" y="110448"/>
                </a:lnTo>
                <a:lnTo>
                  <a:pt x="100299" y="110446"/>
                </a:lnTo>
                <a:lnTo>
                  <a:pt x="100319" y="110443"/>
                </a:lnTo>
                <a:lnTo>
                  <a:pt x="100324" y="110442"/>
                </a:lnTo>
                <a:lnTo>
                  <a:pt x="100354" y="110440"/>
                </a:lnTo>
                <a:lnTo>
                  <a:pt x="100355" y="110439"/>
                </a:lnTo>
                <a:lnTo>
                  <a:pt x="100372" y="110437"/>
                </a:lnTo>
                <a:lnTo>
                  <a:pt x="100399" y="110433"/>
                </a:lnTo>
                <a:lnTo>
                  <a:pt x="100411" y="110432"/>
                </a:lnTo>
                <a:lnTo>
                  <a:pt x="100434" y="110430"/>
                </a:lnTo>
                <a:lnTo>
                  <a:pt x="100439" y="110429"/>
                </a:lnTo>
                <a:lnTo>
                  <a:pt x="100460" y="110426"/>
                </a:lnTo>
                <a:lnTo>
                  <a:pt x="100460" y="110426"/>
                </a:lnTo>
                <a:lnTo>
                  <a:pt x="100476" y="110424"/>
                </a:lnTo>
                <a:lnTo>
                  <a:pt x="100495" y="110423"/>
                </a:lnTo>
                <a:lnTo>
                  <a:pt x="100499" y="110422"/>
                </a:lnTo>
                <a:lnTo>
                  <a:pt x="100505" y="110422"/>
                </a:lnTo>
                <a:lnTo>
                  <a:pt x="100535" y="110422"/>
                </a:lnTo>
                <a:lnTo>
                  <a:pt x="100548" y="110425"/>
                </a:lnTo>
                <a:lnTo>
                  <a:pt x="100552" y="110427"/>
                </a:lnTo>
                <a:lnTo>
                  <a:pt x="100564" y="110435"/>
                </a:lnTo>
                <a:lnTo>
                  <a:pt x="100591" y="110464"/>
                </a:lnTo>
                <a:lnTo>
                  <a:pt x="100614" y="110484"/>
                </a:lnTo>
                <a:lnTo>
                  <a:pt x="100623" y="110492"/>
                </a:lnTo>
                <a:lnTo>
                  <a:pt x="100627" y="110496"/>
                </a:lnTo>
                <a:lnTo>
                  <a:pt x="100634" y="110518"/>
                </a:lnTo>
                <a:lnTo>
                  <a:pt x="100637" y="110536"/>
                </a:lnTo>
                <a:lnTo>
                  <a:pt x="100638" y="110556"/>
                </a:lnTo>
                <a:lnTo>
                  <a:pt x="100638" y="110563"/>
                </a:lnTo>
                <a:lnTo>
                  <a:pt x="100639" y="110587"/>
                </a:lnTo>
                <a:lnTo>
                  <a:pt x="100631" y="110624"/>
                </a:lnTo>
                <a:lnTo>
                  <a:pt x="100630" y="110626"/>
                </a:lnTo>
                <a:lnTo>
                  <a:pt x="100629" y="110634"/>
                </a:lnTo>
                <a:lnTo>
                  <a:pt x="100625" y="110650"/>
                </a:lnTo>
                <a:lnTo>
                  <a:pt x="100605" y="110683"/>
                </a:lnTo>
                <a:lnTo>
                  <a:pt x="100595" y="110697"/>
                </a:lnTo>
                <a:lnTo>
                  <a:pt x="100591" y="110701"/>
                </a:lnTo>
                <a:lnTo>
                  <a:pt x="100590" y="110703"/>
                </a:lnTo>
                <a:lnTo>
                  <a:pt x="100582" y="110716"/>
                </a:lnTo>
                <a:lnTo>
                  <a:pt x="100581" y="110717"/>
                </a:lnTo>
                <a:lnTo>
                  <a:pt x="100573" y="110725"/>
                </a:lnTo>
                <a:lnTo>
                  <a:pt x="100555" y="110745"/>
                </a:lnTo>
                <a:lnTo>
                  <a:pt x="100552" y="110752"/>
                </a:lnTo>
                <a:lnTo>
                  <a:pt x="100545" y="110767"/>
                </a:lnTo>
                <a:lnTo>
                  <a:pt x="100541" y="110776"/>
                </a:lnTo>
                <a:lnTo>
                  <a:pt x="100540" y="110777"/>
                </a:lnTo>
                <a:lnTo>
                  <a:pt x="100538" y="110782"/>
                </a:lnTo>
                <a:lnTo>
                  <a:pt x="100538" y="110782"/>
                </a:lnTo>
                <a:lnTo>
                  <a:pt x="100535" y="110789"/>
                </a:lnTo>
                <a:lnTo>
                  <a:pt x="100521" y="110808"/>
                </a:lnTo>
                <a:lnTo>
                  <a:pt x="100517" y="110814"/>
                </a:lnTo>
                <a:lnTo>
                  <a:pt x="100517" y="110814"/>
                </a:lnTo>
                <a:lnTo>
                  <a:pt x="100514" y="110819"/>
                </a:lnTo>
                <a:lnTo>
                  <a:pt x="100508" y="110826"/>
                </a:lnTo>
                <a:lnTo>
                  <a:pt x="100504" y="110831"/>
                </a:lnTo>
                <a:lnTo>
                  <a:pt x="100489" y="110856"/>
                </a:lnTo>
                <a:lnTo>
                  <a:pt x="100486" y="110860"/>
                </a:lnTo>
                <a:lnTo>
                  <a:pt x="100484" y="110864"/>
                </a:lnTo>
                <a:lnTo>
                  <a:pt x="100480" y="110870"/>
                </a:lnTo>
                <a:lnTo>
                  <a:pt x="100478" y="110873"/>
                </a:lnTo>
                <a:lnTo>
                  <a:pt x="100447" y="110904"/>
                </a:lnTo>
                <a:lnTo>
                  <a:pt x="100442" y="110910"/>
                </a:lnTo>
                <a:lnTo>
                  <a:pt x="100439" y="110914"/>
                </a:lnTo>
                <a:lnTo>
                  <a:pt x="100435" y="110917"/>
                </a:lnTo>
                <a:lnTo>
                  <a:pt x="100432" y="110921"/>
                </a:lnTo>
                <a:lnTo>
                  <a:pt x="100428" y="110933"/>
                </a:lnTo>
                <a:lnTo>
                  <a:pt x="100415" y="110975"/>
                </a:lnTo>
                <a:lnTo>
                  <a:pt x="100409" y="110994"/>
                </a:lnTo>
                <a:lnTo>
                  <a:pt x="100402" y="111016"/>
                </a:lnTo>
                <a:lnTo>
                  <a:pt x="100391" y="111050"/>
                </a:lnTo>
                <a:lnTo>
                  <a:pt x="100387" y="111061"/>
                </a:lnTo>
                <a:lnTo>
                  <a:pt x="100386" y="111074"/>
                </a:lnTo>
                <a:lnTo>
                  <a:pt x="100386" y="111074"/>
                </a:lnTo>
                <a:lnTo>
                  <a:pt x="100385" y="111089"/>
                </a:lnTo>
                <a:lnTo>
                  <a:pt x="100377" y="111122"/>
                </a:lnTo>
                <a:lnTo>
                  <a:pt x="100374" y="111132"/>
                </a:lnTo>
                <a:lnTo>
                  <a:pt x="100371" y="111144"/>
                </a:lnTo>
                <a:lnTo>
                  <a:pt x="100369" y="111173"/>
                </a:lnTo>
                <a:lnTo>
                  <a:pt x="100367" y="111185"/>
                </a:lnTo>
                <a:lnTo>
                  <a:pt x="100366" y="111196"/>
                </a:lnTo>
                <a:lnTo>
                  <a:pt x="100364" y="111206"/>
                </a:lnTo>
                <a:lnTo>
                  <a:pt x="100362" y="111236"/>
                </a:lnTo>
                <a:lnTo>
                  <a:pt x="100361" y="111243"/>
                </a:lnTo>
                <a:lnTo>
                  <a:pt x="100362" y="111250"/>
                </a:lnTo>
                <a:lnTo>
                  <a:pt x="100364" y="111259"/>
                </a:lnTo>
                <a:lnTo>
                  <a:pt x="100367" y="111280"/>
                </a:lnTo>
                <a:lnTo>
                  <a:pt x="100372" y="111301"/>
                </a:lnTo>
                <a:lnTo>
                  <a:pt x="100374" y="111305"/>
                </a:lnTo>
                <a:lnTo>
                  <a:pt x="100380" y="111318"/>
                </a:lnTo>
                <a:lnTo>
                  <a:pt x="100382" y="111325"/>
                </a:lnTo>
                <a:lnTo>
                  <a:pt x="100385" y="111329"/>
                </a:lnTo>
                <a:lnTo>
                  <a:pt x="100393" y="111337"/>
                </a:lnTo>
                <a:lnTo>
                  <a:pt x="100399" y="111343"/>
                </a:lnTo>
                <a:lnTo>
                  <a:pt x="100403" y="111346"/>
                </a:lnTo>
                <a:lnTo>
                  <a:pt x="100403" y="111347"/>
                </a:lnTo>
                <a:lnTo>
                  <a:pt x="100408" y="111350"/>
                </a:lnTo>
                <a:lnTo>
                  <a:pt x="100417" y="111357"/>
                </a:lnTo>
                <a:lnTo>
                  <a:pt x="100422" y="111360"/>
                </a:lnTo>
                <a:lnTo>
                  <a:pt x="100422" y="111361"/>
                </a:lnTo>
                <a:lnTo>
                  <a:pt x="100423" y="111361"/>
                </a:lnTo>
                <a:lnTo>
                  <a:pt x="100437" y="111371"/>
                </a:lnTo>
                <a:lnTo>
                  <a:pt x="100442" y="111375"/>
                </a:lnTo>
                <a:lnTo>
                  <a:pt x="100452" y="111389"/>
                </a:lnTo>
                <a:lnTo>
                  <a:pt x="100455" y="111393"/>
                </a:lnTo>
                <a:lnTo>
                  <a:pt x="100455" y="111393"/>
                </a:lnTo>
                <a:lnTo>
                  <a:pt x="100458" y="111397"/>
                </a:lnTo>
                <a:lnTo>
                  <a:pt x="100462" y="111403"/>
                </a:lnTo>
                <a:lnTo>
                  <a:pt x="100467" y="111411"/>
                </a:lnTo>
                <a:lnTo>
                  <a:pt x="100475" y="111416"/>
                </a:lnTo>
                <a:lnTo>
                  <a:pt x="100481" y="111419"/>
                </a:lnTo>
                <a:lnTo>
                  <a:pt x="100503" y="111431"/>
                </a:lnTo>
                <a:lnTo>
                  <a:pt x="100506" y="111436"/>
                </a:lnTo>
                <a:lnTo>
                  <a:pt x="100509" y="111441"/>
                </a:lnTo>
                <a:lnTo>
                  <a:pt x="100519" y="111452"/>
                </a:lnTo>
                <a:lnTo>
                  <a:pt x="100529" y="111465"/>
                </a:lnTo>
                <a:lnTo>
                  <a:pt x="100561" y="111509"/>
                </a:lnTo>
                <a:lnTo>
                  <a:pt x="100574" y="111527"/>
                </a:lnTo>
                <a:lnTo>
                  <a:pt x="100576" y="111534"/>
                </a:lnTo>
                <a:lnTo>
                  <a:pt x="100584" y="111566"/>
                </a:lnTo>
                <a:lnTo>
                  <a:pt x="100587" y="111576"/>
                </a:lnTo>
                <a:lnTo>
                  <a:pt x="100587" y="111577"/>
                </a:lnTo>
                <a:lnTo>
                  <a:pt x="100593" y="111601"/>
                </a:lnTo>
                <a:lnTo>
                  <a:pt x="100604" y="111647"/>
                </a:lnTo>
                <a:lnTo>
                  <a:pt x="100604" y="111652"/>
                </a:lnTo>
                <a:lnTo>
                  <a:pt x="100606" y="111676"/>
                </a:lnTo>
                <a:lnTo>
                  <a:pt x="100614" y="111708"/>
                </a:lnTo>
                <a:lnTo>
                  <a:pt x="100626" y="111742"/>
                </a:lnTo>
                <a:lnTo>
                  <a:pt x="100628" y="111779"/>
                </a:lnTo>
                <a:lnTo>
                  <a:pt x="100627" y="111803"/>
                </a:lnTo>
                <a:lnTo>
                  <a:pt x="100629" y="111807"/>
                </a:lnTo>
                <a:lnTo>
                  <a:pt x="100635" y="111826"/>
                </a:lnTo>
                <a:lnTo>
                  <a:pt x="100646" y="111859"/>
                </a:lnTo>
                <a:lnTo>
                  <a:pt x="100646" y="111883"/>
                </a:lnTo>
                <a:lnTo>
                  <a:pt x="100647" y="111892"/>
                </a:lnTo>
                <a:lnTo>
                  <a:pt x="100650" y="111926"/>
                </a:lnTo>
                <a:lnTo>
                  <a:pt x="100664" y="111965"/>
                </a:lnTo>
                <a:lnTo>
                  <a:pt x="100679" y="112034"/>
                </a:lnTo>
                <a:lnTo>
                  <a:pt x="100678" y="112057"/>
                </a:lnTo>
                <a:lnTo>
                  <a:pt x="100677" y="112086"/>
                </a:lnTo>
                <a:lnTo>
                  <a:pt x="100676" y="112095"/>
                </a:lnTo>
                <a:lnTo>
                  <a:pt x="100676" y="112109"/>
                </a:lnTo>
                <a:lnTo>
                  <a:pt x="100672" y="112139"/>
                </a:lnTo>
                <a:lnTo>
                  <a:pt x="100673" y="112157"/>
                </a:lnTo>
                <a:lnTo>
                  <a:pt x="100675" y="112174"/>
                </a:lnTo>
                <a:lnTo>
                  <a:pt x="100675" y="112175"/>
                </a:lnTo>
                <a:lnTo>
                  <a:pt x="100676" y="112188"/>
                </a:lnTo>
                <a:lnTo>
                  <a:pt x="100676" y="112202"/>
                </a:lnTo>
                <a:lnTo>
                  <a:pt x="100676" y="112211"/>
                </a:lnTo>
                <a:lnTo>
                  <a:pt x="100678" y="112223"/>
                </a:lnTo>
                <a:lnTo>
                  <a:pt x="100679" y="112234"/>
                </a:lnTo>
                <a:lnTo>
                  <a:pt x="100680" y="112242"/>
                </a:lnTo>
                <a:lnTo>
                  <a:pt x="100680" y="112247"/>
                </a:lnTo>
                <a:lnTo>
                  <a:pt x="100681" y="112252"/>
                </a:lnTo>
                <a:lnTo>
                  <a:pt x="100682" y="112277"/>
                </a:lnTo>
                <a:lnTo>
                  <a:pt x="100689" y="112310"/>
                </a:lnTo>
                <a:lnTo>
                  <a:pt x="100692" y="112320"/>
                </a:lnTo>
                <a:lnTo>
                  <a:pt x="100697" y="112343"/>
                </a:lnTo>
                <a:lnTo>
                  <a:pt x="100701" y="112358"/>
                </a:lnTo>
                <a:lnTo>
                  <a:pt x="100702" y="112359"/>
                </a:lnTo>
                <a:lnTo>
                  <a:pt x="100715" y="112381"/>
                </a:lnTo>
                <a:lnTo>
                  <a:pt x="100746" y="112430"/>
                </a:lnTo>
                <a:lnTo>
                  <a:pt x="100772" y="112469"/>
                </a:lnTo>
                <a:lnTo>
                  <a:pt x="100786" y="112501"/>
                </a:lnTo>
                <a:lnTo>
                  <a:pt x="100803" y="112566"/>
                </a:lnTo>
                <a:lnTo>
                  <a:pt x="100816" y="112593"/>
                </a:lnTo>
                <a:lnTo>
                  <a:pt x="100853" y="112632"/>
                </a:lnTo>
                <a:lnTo>
                  <a:pt x="100863" y="112644"/>
                </a:lnTo>
                <a:lnTo>
                  <a:pt x="100876" y="112660"/>
                </a:lnTo>
                <a:lnTo>
                  <a:pt x="100906" y="112707"/>
                </a:lnTo>
                <a:lnTo>
                  <a:pt x="100916" y="112728"/>
                </a:lnTo>
                <a:lnTo>
                  <a:pt x="100916" y="112729"/>
                </a:lnTo>
                <a:lnTo>
                  <a:pt x="100932" y="112759"/>
                </a:lnTo>
                <a:lnTo>
                  <a:pt x="100979" y="112792"/>
                </a:lnTo>
                <a:lnTo>
                  <a:pt x="100994" y="112809"/>
                </a:lnTo>
                <a:lnTo>
                  <a:pt x="101001" y="112816"/>
                </a:lnTo>
                <a:lnTo>
                  <a:pt x="101017" y="112831"/>
                </a:lnTo>
                <a:lnTo>
                  <a:pt x="101019" y="112833"/>
                </a:lnTo>
                <a:lnTo>
                  <a:pt x="101031" y="112840"/>
                </a:lnTo>
                <a:lnTo>
                  <a:pt x="101075" y="112867"/>
                </a:lnTo>
                <a:lnTo>
                  <a:pt x="101094" y="112882"/>
                </a:lnTo>
                <a:lnTo>
                  <a:pt x="101116" y="112908"/>
                </a:lnTo>
                <a:lnTo>
                  <a:pt x="101138" y="112933"/>
                </a:lnTo>
                <a:lnTo>
                  <a:pt x="101142" y="112935"/>
                </a:lnTo>
                <a:lnTo>
                  <a:pt x="101181" y="112957"/>
                </a:lnTo>
                <a:lnTo>
                  <a:pt x="101213" y="112967"/>
                </a:lnTo>
                <a:lnTo>
                  <a:pt x="101214" y="112967"/>
                </a:lnTo>
                <a:lnTo>
                  <a:pt x="101297" y="112962"/>
                </a:lnTo>
                <a:lnTo>
                  <a:pt x="101325" y="112963"/>
                </a:lnTo>
                <a:lnTo>
                  <a:pt x="101330" y="112963"/>
                </a:lnTo>
                <a:lnTo>
                  <a:pt x="101373" y="112965"/>
                </a:lnTo>
                <a:lnTo>
                  <a:pt x="101417" y="112978"/>
                </a:lnTo>
                <a:lnTo>
                  <a:pt x="101475" y="112990"/>
                </a:lnTo>
                <a:lnTo>
                  <a:pt x="101527" y="113012"/>
                </a:lnTo>
                <a:lnTo>
                  <a:pt x="101571" y="113034"/>
                </a:lnTo>
                <a:lnTo>
                  <a:pt x="101674" y="113081"/>
                </a:lnTo>
                <a:lnTo>
                  <a:pt x="101763" y="113127"/>
                </a:lnTo>
                <a:lnTo>
                  <a:pt x="101798" y="113154"/>
                </a:lnTo>
                <a:lnTo>
                  <a:pt x="101835" y="113201"/>
                </a:lnTo>
                <a:lnTo>
                  <a:pt x="101837" y="113225"/>
                </a:lnTo>
                <a:lnTo>
                  <a:pt x="101834" y="113254"/>
                </a:lnTo>
                <a:lnTo>
                  <a:pt x="101825" y="113275"/>
                </a:lnTo>
                <a:lnTo>
                  <a:pt x="101818" y="113293"/>
                </a:lnTo>
                <a:lnTo>
                  <a:pt x="101800" y="113321"/>
                </a:lnTo>
                <a:lnTo>
                  <a:pt x="101770" y="113341"/>
                </a:lnTo>
                <a:lnTo>
                  <a:pt x="101769" y="113342"/>
                </a:lnTo>
                <a:lnTo>
                  <a:pt x="101758" y="113349"/>
                </a:lnTo>
                <a:lnTo>
                  <a:pt x="101738" y="113363"/>
                </a:lnTo>
                <a:lnTo>
                  <a:pt x="101737" y="113364"/>
                </a:lnTo>
                <a:lnTo>
                  <a:pt x="101703" y="113383"/>
                </a:lnTo>
                <a:lnTo>
                  <a:pt x="101643" y="113402"/>
                </a:lnTo>
                <a:lnTo>
                  <a:pt x="101619" y="113410"/>
                </a:lnTo>
                <a:lnTo>
                  <a:pt x="101605" y="113414"/>
                </a:lnTo>
                <a:lnTo>
                  <a:pt x="101605" y="113414"/>
                </a:lnTo>
                <a:lnTo>
                  <a:pt x="101568" y="113422"/>
                </a:lnTo>
                <a:lnTo>
                  <a:pt x="101531" y="113429"/>
                </a:lnTo>
                <a:lnTo>
                  <a:pt x="101461" y="113450"/>
                </a:lnTo>
                <a:lnTo>
                  <a:pt x="101404" y="113459"/>
                </a:lnTo>
                <a:lnTo>
                  <a:pt x="101404" y="113459"/>
                </a:lnTo>
                <a:lnTo>
                  <a:pt x="101376" y="113464"/>
                </a:lnTo>
                <a:lnTo>
                  <a:pt x="101329" y="113467"/>
                </a:lnTo>
                <a:lnTo>
                  <a:pt x="101304" y="113472"/>
                </a:lnTo>
                <a:lnTo>
                  <a:pt x="101297" y="113473"/>
                </a:lnTo>
                <a:lnTo>
                  <a:pt x="101286" y="113476"/>
                </a:lnTo>
                <a:lnTo>
                  <a:pt x="101283" y="113476"/>
                </a:lnTo>
                <a:lnTo>
                  <a:pt x="101276" y="113476"/>
                </a:lnTo>
                <a:lnTo>
                  <a:pt x="101268" y="113477"/>
                </a:lnTo>
                <a:lnTo>
                  <a:pt x="101254" y="113480"/>
                </a:lnTo>
                <a:lnTo>
                  <a:pt x="101225" y="113487"/>
                </a:lnTo>
                <a:lnTo>
                  <a:pt x="101190" y="113496"/>
                </a:lnTo>
                <a:lnTo>
                  <a:pt x="101181" y="113498"/>
                </a:lnTo>
                <a:lnTo>
                  <a:pt x="101175" y="113500"/>
                </a:lnTo>
                <a:lnTo>
                  <a:pt x="101158" y="113516"/>
                </a:lnTo>
                <a:lnTo>
                  <a:pt x="101155" y="113520"/>
                </a:lnTo>
                <a:lnTo>
                  <a:pt x="101153" y="113523"/>
                </a:lnTo>
                <a:lnTo>
                  <a:pt x="101150" y="113528"/>
                </a:lnTo>
                <a:lnTo>
                  <a:pt x="101144" y="113542"/>
                </a:lnTo>
                <a:lnTo>
                  <a:pt x="101142" y="113546"/>
                </a:lnTo>
                <a:lnTo>
                  <a:pt x="101139" y="113551"/>
                </a:lnTo>
                <a:lnTo>
                  <a:pt x="101137" y="113563"/>
                </a:lnTo>
                <a:lnTo>
                  <a:pt x="101135" y="113579"/>
                </a:lnTo>
                <a:lnTo>
                  <a:pt x="101127" y="113592"/>
                </a:lnTo>
                <a:lnTo>
                  <a:pt x="101124" y="113596"/>
                </a:lnTo>
                <a:lnTo>
                  <a:pt x="101121" y="113599"/>
                </a:lnTo>
                <a:lnTo>
                  <a:pt x="101117" y="113607"/>
                </a:lnTo>
                <a:lnTo>
                  <a:pt x="101113" y="113612"/>
                </a:lnTo>
                <a:lnTo>
                  <a:pt x="101111" y="113621"/>
                </a:lnTo>
                <a:lnTo>
                  <a:pt x="101109" y="113632"/>
                </a:lnTo>
                <a:lnTo>
                  <a:pt x="101111" y="113655"/>
                </a:lnTo>
                <a:lnTo>
                  <a:pt x="101111" y="113656"/>
                </a:lnTo>
                <a:lnTo>
                  <a:pt x="101122" y="113680"/>
                </a:lnTo>
                <a:lnTo>
                  <a:pt x="101132" y="113698"/>
                </a:lnTo>
                <a:lnTo>
                  <a:pt x="101136" y="113703"/>
                </a:lnTo>
                <a:lnTo>
                  <a:pt x="101138" y="113708"/>
                </a:lnTo>
                <a:lnTo>
                  <a:pt x="101139" y="113709"/>
                </a:lnTo>
                <a:lnTo>
                  <a:pt x="101145" y="113714"/>
                </a:lnTo>
                <a:lnTo>
                  <a:pt x="101148" y="113717"/>
                </a:lnTo>
                <a:lnTo>
                  <a:pt x="101164" y="113730"/>
                </a:lnTo>
                <a:lnTo>
                  <a:pt x="101181" y="113739"/>
                </a:lnTo>
                <a:lnTo>
                  <a:pt x="101185" y="113742"/>
                </a:lnTo>
                <a:lnTo>
                  <a:pt x="101206" y="113763"/>
                </a:lnTo>
                <a:lnTo>
                  <a:pt x="101252" y="113799"/>
                </a:lnTo>
                <a:lnTo>
                  <a:pt x="101261" y="113807"/>
                </a:lnTo>
                <a:lnTo>
                  <a:pt x="101273" y="113819"/>
                </a:lnTo>
                <a:lnTo>
                  <a:pt x="101286" y="113830"/>
                </a:lnTo>
                <a:lnTo>
                  <a:pt x="101292" y="113837"/>
                </a:lnTo>
                <a:lnTo>
                  <a:pt x="101304" y="113851"/>
                </a:lnTo>
                <a:lnTo>
                  <a:pt x="101319" y="113866"/>
                </a:lnTo>
                <a:lnTo>
                  <a:pt x="101339" y="113884"/>
                </a:lnTo>
                <a:lnTo>
                  <a:pt x="101347" y="113895"/>
                </a:lnTo>
                <a:lnTo>
                  <a:pt x="101371" y="113927"/>
                </a:lnTo>
                <a:lnTo>
                  <a:pt x="101375" y="113932"/>
                </a:lnTo>
                <a:lnTo>
                  <a:pt x="101448" y="113988"/>
                </a:lnTo>
                <a:lnTo>
                  <a:pt x="101457" y="113993"/>
                </a:lnTo>
                <a:lnTo>
                  <a:pt x="101489" y="114015"/>
                </a:lnTo>
                <a:lnTo>
                  <a:pt x="101498" y="114023"/>
                </a:lnTo>
                <a:lnTo>
                  <a:pt x="101516" y="114038"/>
                </a:lnTo>
                <a:lnTo>
                  <a:pt x="101547" y="114061"/>
                </a:lnTo>
                <a:lnTo>
                  <a:pt x="101555" y="114067"/>
                </a:lnTo>
                <a:lnTo>
                  <a:pt x="101580" y="114085"/>
                </a:lnTo>
                <a:lnTo>
                  <a:pt x="101610" y="114110"/>
                </a:lnTo>
                <a:lnTo>
                  <a:pt x="101622" y="114118"/>
                </a:lnTo>
                <a:lnTo>
                  <a:pt x="101640" y="114130"/>
                </a:lnTo>
                <a:lnTo>
                  <a:pt x="101674" y="114165"/>
                </a:lnTo>
                <a:lnTo>
                  <a:pt x="101675" y="114166"/>
                </a:lnTo>
                <a:lnTo>
                  <a:pt x="101690" y="114183"/>
                </a:lnTo>
                <a:lnTo>
                  <a:pt x="101690" y="114183"/>
                </a:lnTo>
                <a:lnTo>
                  <a:pt x="101696" y="114191"/>
                </a:lnTo>
                <a:lnTo>
                  <a:pt x="101711" y="114211"/>
                </a:lnTo>
                <a:lnTo>
                  <a:pt x="101731" y="114235"/>
                </a:lnTo>
                <a:lnTo>
                  <a:pt x="101746" y="114254"/>
                </a:lnTo>
                <a:lnTo>
                  <a:pt x="101751" y="114264"/>
                </a:lnTo>
                <a:lnTo>
                  <a:pt x="101756" y="114276"/>
                </a:lnTo>
                <a:lnTo>
                  <a:pt x="101762" y="114289"/>
                </a:lnTo>
                <a:lnTo>
                  <a:pt x="101763" y="114292"/>
                </a:lnTo>
                <a:lnTo>
                  <a:pt x="101767" y="114314"/>
                </a:lnTo>
                <a:lnTo>
                  <a:pt x="101771" y="114334"/>
                </a:lnTo>
                <a:lnTo>
                  <a:pt x="101771" y="114350"/>
                </a:lnTo>
                <a:lnTo>
                  <a:pt x="101770" y="114363"/>
                </a:lnTo>
                <a:lnTo>
                  <a:pt x="101770" y="114364"/>
                </a:lnTo>
                <a:lnTo>
                  <a:pt x="101770" y="114376"/>
                </a:lnTo>
                <a:lnTo>
                  <a:pt x="101770" y="114380"/>
                </a:lnTo>
                <a:lnTo>
                  <a:pt x="101770" y="114384"/>
                </a:lnTo>
                <a:lnTo>
                  <a:pt x="101761" y="114410"/>
                </a:lnTo>
                <a:lnTo>
                  <a:pt x="101758" y="114423"/>
                </a:lnTo>
                <a:lnTo>
                  <a:pt x="101758" y="114427"/>
                </a:lnTo>
                <a:lnTo>
                  <a:pt x="101758" y="114430"/>
                </a:lnTo>
                <a:lnTo>
                  <a:pt x="101753" y="114451"/>
                </a:lnTo>
                <a:lnTo>
                  <a:pt x="101752" y="114455"/>
                </a:lnTo>
                <a:lnTo>
                  <a:pt x="101746" y="114472"/>
                </a:lnTo>
                <a:lnTo>
                  <a:pt x="101745" y="114476"/>
                </a:lnTo>
                <a:lnTo>
                  <a:pt x="101736" y="114505"/>
                </a:lnTo>
                <a:lnTo>
                  <a:pt x="101736" y="114506"/>
                </a:lnTo>
                <a:lnTo>
                  <a:pt x="101721" y="114549"/>
                </a:lnTo>
                <a:lnTo>
                  <a:pt x="101718" y="114569"/>
                </a:lnTo>
                <a:lnTo>
                  <a:pt x="101717" y="114575"/>
                </a:lnTo>
                <a:lnTo>
                  <a:pt x="101716" y="114585"/>
                </a:lnTo>
                <a:lnTo>
                  <a:pt x="101705" y="114619"/>
                </a:lnTo>
                <a:lnTo>
                  <a:pt x="101700" y="114638"/>
                </a:lnTo>
                <a:lnTo>
                  <a:pt x="101691" y="114656"/>
                </a:lnTo>
                <a:lnTo>
                  <a:pt x="101686" y="114673"/>
                </a:lnTo>
                <a:lnTo>
                  <a:pt x="101684" y="114681"/>
                </a:lnTo>
                <a:lnTo>
                  <a:pt x="101684" y="114682"/>
                </a:lnTo>
                <a:lnTo>
                  <a:pt x="101676" y="114713"/>
                </a:lnTo>
                <a:lnTo>
                  <a:pt x="101666" y="114742"/>
                </a:lnTo>
                <a:lnTo>
                  <a:pt x="101664" y="114756"/>
                </a:lnTo>
                <a:lnTo>
                  <a:pt x="101664" y="114756"/>
                </a:lnTo>
                <a:lnTo>
                  <a:pt x="101664" y="114784"/>
                </a:lnTo>
                <a:lnTo>
                  <a:pt x="101664" y="114786"/>
                </a:lnTo>
                <a:lnTo>
                  <a:pt x="101664" y="114803"/>
                </a:lnTo>
                <a:lnTo>
                  <a:pt x="101664" y="114830"/>
                </a:lnTo>
                <a:lnTo>
                  <a:pt x="101668" y="114847"/>
                </a:lnTo>
                <a:lnTo>
                  <a:pt x="101672" y="114859"/>
                </a:lnTo>
                <a:lnTo>
                  <a:pt x="101674" y="114873"/>
                </a:lnTo>
                <a:lnTo>
                  <a:pt x="101676" y="114887"/>
                </a:lnTo>
                <a:lnTo>
                  <a:pt x="101693" y="114930"/>
                </a:lnTo>
                <a:lnTo>
                  <a:pt x="101697" y="114945"/>
                </a:lnTo>
                <a:lnTo>
                  <a:pt x="101699" y="114954"/>
                </a:lnTo>
                <a:lnTo>
                  <a:pt x="101703" y="114967"/>
                </a:lnTo>
                <a:lnTo>
                  <a:pt x="101705" y="114971"/>
                </a:lnTo>
                <a:lnTo>
                  <a:pt x="101707" y="114976"/>
                </a:lnTo>
                <a:lnTo>
                  <a:pt x="101713" y="115004"/>
                </a:lnTo>
                <a:lnTo>
                  <a:pt x="101727" y="115024"/>
                </a:lnTo>
                <a:lnTo>
                  <a:pt x="101729" y="115031"/>
                </a:lnTo>
                <a:lnTo>
                  <a:pt x="101731" y="115036"/>
                </a:lnTo>
                <a:lnTo>
                  <a:pt x="101734" y="115045"/>
                </a:lnTo>
                <a:lnTo>
                  <a:pt x="101744" y="115056"/>
                </a:lnTo>
                <a:lnTo>
                  <a:pt x="101745" y="115057"/>
                </a:lnTo>
                <a:lnTo>
                  <a:pt x="101761" y="115071"/>
                </a:lnTo>
                <a:lnTo>
                  <a:pt x="101767" y="115078"/>
                </a:lnTo>
                <a:lnTo>
                  <a:pt x="101775" y="115086"/>
                </a:lnTo>
                <a:lnTo>
                  <a:pt x="101776" y="115087"/>
                </a:lnTo>
                <a:lnTo>
                  <a:pt x="101776" y="115087"/>
                </a:lnTo>
                <a:lnTo>
                  <a:pt x="101786" y="115096"/>
                </a:lnTo>
                <a:lnTo>
                  <a:pt x="101801" y="115108"/>
                </a:lnTo>
                <a:lnTo>
                  <a:pt x="101807" y="115112"/>
                </a:lnTo>
                <a:lnTo>
                  <a:pt x="101815" y="115119"/>
                </a:lnTo>
                <a:lnTo>
                  <a:pt x="101822" y="115125"/>
                </a:lnTo>
                <a:lnTo>
                  <a:pt x="101835" y="115132"/>
                </a:lnTo>
                <a:lnTo>
                  <a:pt x="101849" y="115139"/>
                </a:lnTo>
                <a:lnTo>
                  <a:pt x="101867" y="115150"/>
                </a:lnTo>
                <a:lnTo>
                  <a:pt x="101879" y="115156"/>
                </a:lnTo>
                <a:lnTo>
                  <a:pt x="101899" y="115168"/>
                </a:lnTo>
                <a:lnTo>
                  <a:pt x="101914" y="115179"/>
                </a:lnTo>
                <a:lnTo>
                  <a:pt x="101921" y="115184"/>
                </a:lnTo>
                <a:lnTo>
                  <a:pt x="101938" y="115193"/>
                </a:lnTo>
                <a:lnTo>
                  <a:pt x="101943" y="115196"/>
                </a:lnTo>
                <a:lnTo>
                  <a:pt x="101972" y="115210"/>
                </a:lnTo>
                <a:lnTo>
                  <a:pt x="101975" y="115213"/>
                </a:lnTo>
                <a:lnTo>
                  <a:pt x="102009" y="115235"/>
                </a:lnTo>
                <a:lnTo>
                  <a:pt x="102016" y="115239"/>
                </a:lnTo>
                <a:lnTo>
                  <a:pt x="102033" y="115249"/>
                </a:lnTo>
                <a:lnTo>
                  <a:pt x="102089" y="115280"/>
                </a:lnTo>
                <a:lnTo>
                  <a:pt x="102106" y="115298"/>
                </a:lnTo>
                <a:lnTo>
                  <a:pt x="102110" y="115303"/>
                </a:lnTo>
                <a:lnTo>
                  <a:pt x="102122" y="115316"/>
                </a:lnTo>
                <a:lnTo>
                  <a:pt x="102159" y="115343"/>
                </a:lnTo>
                <a:lnTo>
                  <a:pt x="102174" y="115356"/>
                </a:lnTo>
                <a:lnTo>
                  <a:pt x="102190" y="115371"/>
                </a:lnTo>
                <a:lnTo>
                  <a:pt x="102196" y="115377"/>
                </a:lnTo>
                <a:lnTo>
                  <a:pt x="102208" y="115398"/>
                </a:lnTo>
                <a:lnTo>
                  <a:pt x="102216" y="115426"/>
                </a:lnTo>
                <a:lnTo>
                  <a:pt x="102216" y="115445"/>
                </a:lnTo>
                <a:lnTo>
                  <a:pt x="102214" y="115469"/>
                </a:lnTo>
                <a:lnTo>
                  <a:pt x="102201" y="115507"/>
                </a:lnTo>
                <a:lnTo>
                  <a:pt x="102199" y="115513"/>
                </a:lnTo>
                <a:lnTo>
                  <a:pt x="102193" y="115533"/>
                </a:lnTo>
                <a:lnTo>
                  <a:pt x="102191" y="115537"/>
                </a:lnTo>
                <a:lnTo>
                  <a:pt x="102189" y="115542"/>
                </a:lnTo>
                <a:lnTo>
                  <a:pt x="102188" y="115552"/>
                </a:lnTo>
                <a:lnTo>
                  <a:pt x="102188" y="115556"/>
                </a:lnTo>
                <a:lnTo>
                  <a:pt x="102188" y="115561"/>
                </a:lnTo>
                <a:lnTo>
                  <a:pt x="102189" y="115571"/>
                </a:lnTo>
                <a:lnTo>
                  <a:pt x="102189" y="115575"/>
                </a:lnTo>
                <a:lnTo>
                  <a:pt x="102185" y="115594"/>
                </a:lnTo>
                <a:lnTo>
                  <a:pt x="102180" y="115606"/>
                </a:lnTo>
                <a:lnTo>
                  <a:pt x="102179" y="115608"/>
                </a:lnTo>
                <a:lnTo>
                  <a:pt x="102164" y="115620"/>
                </a:lnTo>
                <a:lnTo>
                  <a:pt x="102162" y="115625"/>
                </a:lnTo>
                <a:lnTo>
                  <a:pt x="102159" y="115630"/>
                </a:lnTo>
                <a:lnTo>
                  <a:pt x="102147" y="115658"/>
                </a:lnTo>
                <a:lnTo>
                  <a:pt x="102146" y="115660"/>
                </a:lnTo>
                <a:lnTo>
                  <a:pt x="102140" y="115673"/>
                </a:lnTo>
                <a:lnTo>
                  <a:pt x="102125" y="115705"/>
                </a:lnTo>
                <a:lnTo>
                  <a:pt x="102107" y="115730"/>
                </a:lnTo>
                <a:lnTo>
                  <a:pt x="102103" y="115735"/>
                </a:lnTo>
                <a:lnTo>
                  <a:pt x="102103" y="115735"/>
                </a:lnTo>
                <a:lnTo>
                  <a:pt x="102090" y="115758"/>
                </a:lnTo>
                <a:lnTo>
                  <a:pt x="102074" y="115787"/>
                </a:lnTo>
                <a:lnTo>
                  <a:pt x="102066" y="115801"/>
                </a:lnTo>
                <a:lnTo>
                  <a:pt x="102055" y="115817"/>
                </a:lnTo>
                <a:lnTo>
                  <a:pt x="102051" y="115824"/>
                </a:lnTo>
                <a:lnTo>
                  <a:pt x="102042" y="115851"/>
                </a:lnTo>
                <a:lnTo>
                  <a:pt x="102040" y="115856"/>
                </a:lnTo>
                <a:lnTo>
                  <a:pt x="102031" y="115870"/>
                </a:lnTo>
                <a:lnTo>
                  <a:pt x="102021" y="115891"/>
                </a:lnTo>
                <a:lnTo>
                  <a:pt x="102017" y="115918"/>
                </a:lnTo>
                <a:lnTo>
                  <a:pt x="102014" y="115934"/>
                </a:lnTo>
                <a:lnTo>
                  <a:pt x="102011" y="115963"/>
                </a:lnTo>
                <a:lnTo>
                  <a:pt x="102016" y="116009"/>
                </a:lnTo>
                <a:lnTo>
                  <a:pt x="102016" y="116019"/>
                </a:lnTo>
                <a:lnTo>
                  <a:pt x="102017" y="116045"/>
                </a:lnTo>
                <a:lnTo>
                  <a:pt x="102022" y="116060"/>
                </a:lnTo>
                <a:lnTo>
                  <a:pt x="102025" y="116068"/>
                </a:lnTo>
                <a:lnTo>
                  <a:pt x="102028" y="116086"/>
                </a:lnTo>
                <a:lnTo>
                  <a:pt x="102037" y="116109"/>
                </a:lnTo>
                <a:lnTo>
                  <a:pt x="102043" y="116127"/>
                </a:lnTo>
                <a:lnTo>
                  <a:pt x="102048" y="116154"/>
                </a:lnTo>
                <a:lnTo>
                  <a:pt x="102050" y="116158"/>
                </a:lnTo>
                <a:lnTo>
                  <a:pt x="102057" y="116173"/>
                </a:lnTo>
                <a:lnTo>
                  <a:pt x="102064" y="116186"/>
                </a:lnTo>
                <a:lnTo>
                  <a:pt x="102072" y="116197"/>
                </a:lnTo>
                <a:lnTo>
                  <a:pt x="102079" y="116208"/>
                </a:lnTo>
                <a:lnTo>
                  <a:pt x="102082" y="116212"/>
                </a:lnTo>
                <a:lnTo>
                  <a:pt x="102090" y="116222"/>
                </a:lnTo>
                <a:lnTo>
                  <a:pt x="102092" y="116224"/>
                </a:lnTo>
                <a:lnTo>
                  <a:pt x="102096" y="116229"/>
                </a:lnTo>
                <a:lnTo>
                  <a:pt x="102105" y="116239"/>
                </a:lnTo>
                <a:lnTo>
                  <a:pt x="102109" y="116243"/>
                </a:lnTo>
                <a:lnTo>
                  <a:pt x="102110" y="116245"/>
                </a:lnTo>
                <a:lnTo>
                  <a:pt x="102122" y="116256"/>
                </a:lnTo>
                <a:lnTo>
                  <a:pt x="102128" y="116264"/>
                </a:lnTo>
                <a:lnTo>
                  <a:pt x="102132" y="116267"/>
                </a:lnTo>
                <a:lnTo>
                  <a:pt x="102140" y="116272"/>
                </a:lnTo>
                <a:lnTo>
                  <a:pt x="102146" y="116274"/>
                </a:lnTo>
                <a:lnTo>
                  <a:pt x="102151" y="116277"/>
                </a:lnTo>
                <a:lnTo>
                  <a:pt x="102157" y="116279"/>
                </a:lnTo>
                <a:lnTo>
                  <a:pt x="102166" y="116282"/>
                </a:lnTo>
                <a:lnTo>
                  <a:pt x="102174" y="116286"/>
                </a:lnTo>
                <a:lnTo>
                  <a:pt x="102174" y="116286"/>
                </a:lnTo>
                <a:lnTo>
                  <a:pt x="102181" y="116288"/>
                </a:lnTo>
                <a:lnTo>
                  <a:pt x="102189" y="116292"/>
                </a:lnTo>
                <a:lnTo>
                  <a:pt x="102190" y="116293"/>
                </a:lnTo>
                <a:lnTo>
                  <a:pt x="102193" y="116293"/>
                </a:lnTo>
                <a:lnTo>
                  <a:pt x="102198" y="116295"/>
                </a:lnTo>
                <a:lnTo>
                  <a:pt x="102202" y="116296"/>
                </a:lnTo>
                <a:lnTo>
                  <a:pt x="102208" y="116298"/>
                </a:lnTo>
                <a:lnTo>
                  <a:pt x="102213" y="116299"/>
                </a:lnTo>
                <a:lnTo>
                  <a:pt x="102220" y="116300"/>
                </a:lnTo>
                <a:lnTo>
                  <a:pt x="102229" y="116301"/>
                </a:lnTo>
                <a:lnTo>
                  <a:pt x="102233" y="116301"/>
                </a:lnTo>
                <a:lnTo>
                  <a:pt x="102240" y="116301"/>
                </a:lnTo>
                <a:lnTo>
                  <a:pt x="102247" y="116301"/>
                </a:lnTo>
                <a:lnTo>
                  <a:pt x="102248" y="116301"/>
                </a:lnTo>
                <a:lnTo>
                  <a:pt x="102253" y="116301"/>
                </a:lnTo>
                <a:lnTo>
                  <a:pt x="102261" y="116301"/>
                </a:lnTo>
                <a:lnTo>
                  <a:pt x="102261" y="116301"/>
                </a:lnTo>
                <a:lnTo>
                  <a:pt x="102265" y="116300"/>
                </a:lnTo>
                <a:lnTo>
                  <a:pt x="102271" y="116299"/>
                </a:lnTo>
                <a:lnTo>
                  <a:pt x="102276" y="116298"/>
                </a:lnTo>
                <a:lnTo>
                  <a:pt x="102283" y="116296"/>
                </a:lnTo>
                <a:lnTo>
                  <a:pt x="102288" y="116295"/>
                </a:lnTo>
                <a:lnTo>
                  <a:pt x="102295" y="116295"/>
                </a:lnTo>
                <a:lnTo>
                  <a:pt x="102300" y="116295"/>
                </a:lnTo>
                <a:lnTo>
                  <a:pt x="102303" y="116295"/>
                </a:lnTo>
                <a:lnTo>
                  <a:pt x="102306" y="116295"/>
                </a:lnTo>
                <a:lnTo>
                  <a:pt x="102310" y="116295"/>
                </a:lnTo>
                <a:lnTo>
                  <a:pt x="102315" y="116294"/>
                </a:lnTo>
                <a:lnTo>
                  <a:pt x="102319" y="116294"/>
                </a:lnTo>
                <a:lnTo>
                  <a:pt x="102323" y="116291"/>
                </a:lnTo>
                <a:lnTo>
                  <a:pt x="102330" y="116286"/>
                </a:lnTo>
                <a:lnTo>
                  <a:pt x="102336" y="116282"/>
                </a:lnTo>
                <a:lnTo>
                  <a:pt x="102336" y="116282"/>
                </a:lnTo>
                <a:lnTo>
                  <a:pt x="102340" y="116279"/>
                </a:lnTo>
                <a:lnTo>
                  <a:pt x="102341" y="116279"/>
                </a:lnTo>
                <a:lnTo>
                  <a:pt x="102345" y="116276"/>
                </a:lnTo>
                <a:lnTo>
                  <a:pt x="102349" y="116274"/>
                </a:lnTo>
                <a:lnTo>
                  <a:pt x="102353" y="116272"/>
                </a:lnTo>
                <a:lnTo>
                  <a:pt x="102361" y="116270"/>
                </a:lnTo>
                <a:lnTo>
                  <a:pt x="102366" y="116268"/>
                </a:lnTo>
                <a:lnTo>
                  <a:pt x="102370" y="116266"/>
                </a:lnTo>
                <a:lnTo>
                  <a:pt x="102373" y="116264"/>
                </a:lnTo>
                <a:lnTo>
                  <a:pt x="102378" y="116261"/>
                </a:lnTo>
                <a:lnTo>
                  <a:pt x="102383" y="116257"/>
                </a:lnTo>
                <a:lnTo>
                  <a:pt x="102389" y="116254"/>
                </a:lnTo>
                <a:lnTo>
                  <a:pt x="102394" y="116251"/>
                </a:lnTo>
                <a:lnTo>
                  <a:pt x="102400" y="116248"/>
                </a:lnTo>
                <a:lnTo>
                  <a:pt x="102406" y="116244"/>
                </a:lnTo>
                <a:lnTo>
                  <a:pt x="102410" y="116241"/>
                </a:lnTo>
                <a:lnTo>
                  <a:pt x="102416" y="116238"/>
                </a:lnTo>
                <a:lnTo>
                  <a:pt x="102416" y="116237"/>
                </a:lnTo>
                <a:lnTo>
                  <a:pt x="102424" y="116232"/>
                </a:lnTo>
                <a:lnTo>
                  <a:pt x="102427" y="116230"/>
                </a:lnTo>
                <a:lnTo>
                  <a:pt x="102428" y="116230"/>
                </a:lnTo>
                <a:lnTo>
                  <a:pt x="102437" y="116226"/>
                </a:lnTo>
                <a:lnTo>
                  <a:pt x="102441" y="116225"/>
                </a:lnTo>
                <a:lnTo>
                  <a:pt x="102449" y="116222"/>
                </a:lnTo>
                <a:lnTo>
                  <a:pt x="102455" y="116220"/>
                </a:lnTo>
                <a:lnTo>
                  <a:pt x="102460" y="116219"/>
                </a:lnTo>
                <a:lnTo>
                  <a:pt x="102464" y="116218"/>
                </a:lnTo>
                <a:lnTo>
                  <a:pt x="102470" y="116217"/>
                </a:lnTo>
                <a:lnTo>
                  <a:pt x="102475" y="116216"/>
                </a:lnTo>
                <a:lnTo>
                  <a:pt x="102479" y="116215"/>
                </a:lnTo>
                <a:lnTo>
                  <a:pt x="102483" y="116214"/>
                </a:lnTo>
                <a:lnTo>
                  <a:pt x="102488" y="116213"/>
                </a:lnTo>
                <a:lnTo>
                  <a:pt x="102493" y="116212"/>
                </a:lnTo>
                <a:lnTo>
                  <a:pt x="102500" y="116210"/>
                </a:lnTo>
                <a:lnTo>
                  <a:pt x="102503" y="116209"/>
                </a:lnTo>
                <a:lnTo>
                  <a:pt x="102509" y="116208"/>
                </a:lnTo>
                <a:lnTo>
                  <a:pt x="102509" y="116208"/>
                </a:lnTo>
                <a:lnTo>
                  <a:pt x="102514" y="116207"/>
                </a:lnTo>
                <a:lnTo>
                  <a:pt x="102517" y="116206"/>
                </a:lnTo>
                <a:lnTo>
                  <a:pt x="102518" y="116206"/>
                </a:lnTo>
                <a:lnTo>
                  <a:pt x="102521" y="116205"/>
                </a:lnTo>
                <a:lnTo>
                  <a:pt x="102527" y="116205"/>
                </a:lnTo>
                <a:lnTo>
                  <a:pt x="102534" y="116204"/>
                </a:lnTo>
                <a:lnTo>
                  <a:pt x="102539" y="116203"/>
                </a:lnTo>
                <a:lnTo>
                  <a:pt x="102539" y="116203"/>
                </a:lnTo>
                <a:lnTo>
                  <a:pt x="102543" y="116203"/>
                </a:lnTo>
                <a:lnTo>
                  <a:pt x="102546" y="116202"/>
                </a:lnTo>
                <a:lnTo>
                  <a:pt x="102547" y="116202"/>
                </a:lnTo>
                <a:lnTo>
                  <a:pt x="102548" y="116202"/>
                </a:lnTo>
                <a:lnTo>
                  <a:pt x="102553" y="116200"/>
                </a:lnTo>
                <a:lnTo>
                  <a:pt x="102558" y="116198"/>
                </a:lnTo>
                <a:lnTo>
                  <a:pt x="102558" y="116198"/>
                </a:lnTo>
                <a:lnTo>
                  <a:pt x="102562" y="116196"/>
                </a:lnTo>
                <a:lnTo>
                  <a:pt x="102568" y="116193"/>
                </a:lnTo>
                <a:lnTo>
                  <a:pt x="102576" y="116190"/>
                </a:lnTo>
                <a:lnTo>
                  <a:pt x="102588" y="116187"/>
                </a:lnTo>
                <a:lnTo>
                  <a:pt x="102596" y="116184"/>
                </a:lnTo>
                <a:lnTo>
                  <a:pt x="102599" y="116183"/>
                </a:lnTo>
                <a:lnTo>
                  <a:pt x="102604" y="116181"/>
                </a:lnTo>
                <a:lnTo>
                  <a:pt x="102616" y="116179"/>
                </a:lnTo>
                <a:lnTo>
                  <a:pt x="102625" y="116179"/>
                </a:lnTo>
                <a:lnTo>
                  <a:pt x="102629" y="116179"/>
                </a:lnTo>
                <a:lnTo>
                  <a:pt x="102636" y="116180"/>
                </a:lnTo>
                <a:lnTo>
                  <a:pt x="102640" y="116180"/>
                </a:lnTo>
                <a:lnTo>
                  <a:pt x="102645" y="116180"/>
                </a:lnTo>
                <a:lnTo>
                  <a:pt x="102649" y="116180"/>
                </a:lnTo>
                <a:lnTo>
                  <a:pt x="102653" y="116180"/>
                </a:lnTo>
                <a:lnTo>
                  <a:pt x="102657" y="116181"/>
                </a:lnTo>
                <a:lnTo>
                  <a:pt x="102664" y="116182"/>
                </a:lnTo>
                <a:lnTo>
                  <a:pt x="102669" y="116183"/>
                </a:lnTo>
                <a:lnTo>
                  <a:pt x="102675" y="116184"/>
                </a:lnTo>
                <a:lnTo>
                  <a:pt x="102682" y="116185"/>
                </a:lnTo>
                <a:lnTo>
                  <a:pt x="102688" y="116188"/>
                </a:lnTo>
                <a:lnTo>
                  <a:pt x="102692" y="116190"/>
                </a:lnTo>
                <a:lnTo>
                  <a:pt x="102699" y="116194"/>
                </a:lnTo>
                <a:lnTo>
                  <a:pt x="102708" y="116199"/>
                </a:lnTo>
                <a:lnTo>
                  <a:pt x="102711" y="116202"/>
                </a:lnTo>
                <a:lnTo>
                  <a:pt x="102727" y="116211"/>
                </a:lnTo>
                <a:lnTo>
                  <a:pt x="102734" y="116216"/>
                </a:lnTo>
                <a:lnTo>
                  <a:pt x="102745" y="116224"/>
                </a:lnTo>
                <a:lnTo>
                  <a:pt x="102752" y="116230"/>
                </a:lnTo>
                <a:lnTo>
                  <a:pt x="102758" y="116234"/>
                </a:lnTo>
                <a:lnTo>
                  <a:pt x="102770" y="116246"/>
                </a:lnTo>
                <a:lnTo>
                  <a:pt x="102779" y="116259"/>
                </a:lnTo>
                <a:lnTo>
                  <a:pt x="102780" y="116261"/>
                </a:lnTo>
                <a:lnTo>
                  <a:pt x="102782" y="116266"/>
                </a:lnTo>
                <a:lnTo>
                  <a:pt x="102785" y="116273"/>
                </a:lnTo>
                <a:lnTo>
                  <a:pt x="102789" y="116286"/>
                </a:lnTo>
                <a:lnTo>
                  <a:pt x="102789" y="116287"/>
                </a:lnTo>
                <a:lnTo>
                  <a:pt x="102790" y="116292"/>
                </a:lnTo>
                <a:lnTo>
                  <a:pt x="102792" y="116307"/>
                </a:lnTo>
                <a:lnTo>
                  <a:pt x="102792" y="116312"/>
                </a:lnTo>
                <a:lnTo>
                  <a:pt x="102789" y="116343"/>
                </a:lnTo>
                <a:lnTo>
                  <a:pt x="102787" y="116352"/>
                </a:lnTo>
                <a:lnTo>
                  <a:pt x="102787" y="116360"/>
                </a:lnTo>
                <a:lnTo>
                  <a:pt x="102785" y="116364"/>
                </a:lnTo>
                <a:lnTo>
                  <a:pt x="102782" y="116369"/>
                </a:lnTo>
                <a:lnTo>
                  <a:pt x="102781" y="116371"/>
                </a:lnTo>
                <a:lnTo>
                  <a:pt x="102779" y="116374"/>
                </a:lnTo>
                <a:lnTo>
                  <a:pt x="102779" y="116374"/>
                </a:lnTo>
                <a:lnTo>
                  <a:pt x="102774" y="116380"/>
                </a:lnTo>
                <a:lnTo>
                  <a:pt x="102771" y="116384"/>
                </a:lnTo>
                <a:lnTo>
                  <a:pt x="102755" y="116402"/>
                </a:lnTo>
                <a:lnTo>
                  <a:pt x="102748" y="116410"/>
                </a:lnTo>
                <a:lnTo>
                  <a:pt x="102732" y="116428"/>
                </a:lnTo>
                <a:lnTo>
                  <a:pt x="102714" y="116439"/>
                </a:lnTo>
                <a:lnTo>
                  <a:pt x="102698" y="116449"/>
                </a:lnTo>
                <a:lnTo>
                  <a:pt x="102693" y="116452"/>
                </a:lnTo>
                <a:lnTo>
                  <a:pt x="102687" y="116456"/>
                </a:lnTo>
                <a:lnTo>
                  <a:pt x="102684" y="116459"/>
                </a:lnTo>
                <a:lnTo>
                  <a:pt x="102678" y="116465"/>
                </a:lnTo>
                <a:lnTo>
                  <a:pt x="102673" y="116470"/>
                </a:lnTo>
                <a:lnTo>
                  <a:pt x="102655" y="116491"/>
                </a:lnTo>
                <a:lnTo>
                  <a:pt x="102652" y="116493"/>
                </a:lnTo>
                <a:lnTo>
                  <a:pt x="102648" y="116498"/>
                </a:lnTo>
                <a:lnTo>
                  <a:pt x="102631" y="116514"/>
                </a:lnTo>
                <a:lnTo>
                  <a:pt x="102623" y="116523"/>
                </a:lnTo>
                <a:lnTo>
                  <a:pt x="102603" y="116545"/>
                </a:lnTo>
                <a:lnTo>
                  <a:pt x="102596" y="116552"/>
                </a:lnTo>
                <a:lnTo>
                  <a:pt x="102587" y="116561"/>
                </a:lnTo>
                <a:lnTo>
                  <a:pt x="102567" y="116582"/>
                </a:lnTo>
                <a:lnTo>
                  <a:pt x="102556" y="116594"/>
                </a:lnTo>
                <a:lnTo>
                  <a:pt x="102541" y="116609"/>
                </a:lnTo>
                <a:lnTo>
                  <a:pt x="102528" y="116622"/>
                </a:lnTo>
                <a:lnTo>
                  <a:pt x="102524" y="116625"/>
                </a:lnTo>
                <a:lnTo>
                  <a:pt x="102514" y="116635"/>
                </a:lnTo>
                <a:lnTo>
                  <a:pt x="102488" y="116666"/>
                </a:lnTo>
                <a:lnTo>
                  <a:pt x="102480" y="116674"/>
                </a:lnTo>
                <a:lnTo>
                  <a:pt x="102476" y="116678"/>
                </a:lnTo>
                <a:lnTo>
                  <a:pt x="102467" y="116684"/>
                </a:lnTo>
                <a:lnTo>
                  <a:pt x="102450" y="116696"/>
                </a:lnTo>
                <a:lnTo>
                  <a:pt x="102427" y="116713"/>
                </a:lnTo>
                <a:lnTo>
                  <a:pt x="102427" y="116713"/>
                </a:lnTo>
                <a:lnTo>
                  <a:pt x="102413" y="116723"/>
                </a:lnTo>
                <a:lnTo>
                  <a:pt x="102396" y="116729"/>
                </a:lnTo>
                <a:lnTo>
                  <a:pt x="102388" y="116732"/>
                </a:lnTo>
                <a:lnTo>
                  <a:pt x="102381" y="116734"/>
                </a:lnTo>
                <a:lnTo>
                  <a:pt x="102371" y="116737"/>
                </a:lnTo>
                <a:lnTo>
                  <a:pt x="102356" y="116742"/>
                </a:lnTo>
                <a:lnTo>
                  <a:pt x="102340" y="116747"/>
                </a:lnTo>
                <a:lnTo>
                  <a:pt x="102329" y="116751"/>
                </a:lnTo>
                <a:lnTo>
                  <a:pt x="102325" y="116753"/>
                </a:lnTo>
                <a:lnTo>
                  <a:pt x="102300" y="116769"/>
                </a:lnTo>
                <a:lnTo>
                  <a:pt x="102290" y="116775"/>
                </a:lnTo>
                <a:lnTo>
                  <a:pt x="102286" y="116777"/>
                </a:lnTo>
                <a:lnTo>
                  <a:pt x="102274" y="116787"/>
                </a:lnTo>
                <a:lnTo>
                  <a:pt x="102259" y="116802"/>
                </a:lnTo>
                <a:lnTo>
                  <a:pt x="102254" y="116807"/>
                </a:lnTo>
                <a:lnTo>
                  <a:pt x="102247" y="116815"/>
                </a:lnTo>
                <a:lnTo>
                  <a:pt x="102243" y="116818"/>
                </a:lnTo>
                <a:lnTo>
                  <a:pt x="102238" y="116824"/>
                </a:lnTo>
                <a:lnTo>
                  <a:pt x="102234" y="116829"/>
                </a:lnTo>
                <a:lnTo>
                  <a:pt x="102232" y="116832"/>
                </a:lnTo>
                <a:lnTo>
                  <a:pt x="102232" y="116833"/>
                </a:lnTo>
                <a:lnTo>
                  <a:pt x="102226" y="116841"/>
                </a:lnTo>
                <a:lnTo>
                  <a:pt x="102222" y="116845"/>
                </a:lnTo>
                <a:lnTo>
                  <a:pt x="102218" y="116851"/>
                </a:lnTo>
                <a:lnTo>
                  <a:pt x="102214" y="116857"/>
                </a:lnTo>
                <a:lnTo>
                  <a:pt x="102213" y="116861"/>
                </a:lnTo>
                <a:lnTo>
                  <a:pt x="102212" y="116863"/>
                </a:lnTo>
                <a:lnTo>
                  <a:pt x="102210" y="116868"/>
                </a:lnTo>
                <a:lnTo>
                  <a:pt x="102207" y="116874"/>
                </a:lnTo>
                <a:lnTo>
                  <a:pt x="102197" y="116897"/>
                </a:lnTo>
                <a:lnTo>
                  <a:pt x="102195" y="116905"/>
                </a:lnTo>
                <a:lnTo>
                  <a:pt x="102188" y="116929"/>
                </a:lnTo>
                <a:lnTo>
                  <a:pt x="102197" y="116976"/>
                </a:lnTo>
                <a:lnTo>
                  <a:pt x="102197" y="116976"/>
                </a:lnTo>
                <a:lnTo>
                  <a:pt x="102197" y="116977"/>
                </a:lnTo>
                <a:lnTo>
                  <a:pt x="102207" y="117004"/>
                </a:lnTo>
                <a:lnTo>
                  <a:pt x="102212" y="117030"/>
                </a:lnTo>
                <a:lnTo>
                  <a:pt x="102218" y="117044"/>
                </a:lnTo>
                <a:lnTo>
                  <a:pt x="102230" y="117070"/>
                </a:lnTo>
                <a:lnTo>
                  <a:pt x="102242" y="117092"/>
                </a:lnTo>
                <a:lnTo>
                  <a:pt x="102250" y="117107"/>
                </a:lnTo>
                <a:lnTo>
                  <a:pt x="102253" y="117112"/>
                </a:lnTo>
                <a:lnTo>
                  <a:pt x="102256" y="117116"/>
                </a:lnTo>
                <a:lnTo>
                  <a:pt x="102258" y="117124"/>
                </a:lnTo>
                <a:lnTo>
                  <a:pt x="102260" y="117135"/>
                </a:lnTo>
                <a:lnTo>
                  <a:pt x="102267" y="117148"/>
                </a:lnTo>
                <a:lnTo>
                  <a:pt x="102267" y="117161"/>
                </a:lnTo>
                <a:lnTo>
                  <a:pt x="102275" y="117194"/>
                </a:lnTo>
                <a:lnTo>
                  <a:pt x="102275" y="117211"/>
                </a:lnTo>
                <a:lnTo>
                  <a:pt x="102275" y="117211"/>
                </a:lnTo>
                <a:lnTo>
                  <a:pt x="102273" y="117223"/>
                </a:lnTo>
                <a:lnTo>
                  <a:pt x="102270" y="117245"/>
                </a:lnTo>
                <a:lnTo>
                  <a:pt x="102269" y="117276"/>
                </a:lnTo>
                <a:lnTo>
                  <a:pt x="102269" y="117292"/>
                </a:lnTo>
                <a:lnTo>
                  <a:pt x="102270" y="117294"/>
                </a:lnTo>
                <a:lnTo>
                  <a:pt x="102274" y="117307"/>
                </a:lnTo>
                <a:lnTo>
                  <a:pt x="102278" y="117322"/>
                </a:lnTo>
                <a:lnTo>
                  <a:pt x="102285" y="117353"/>
                </a:lnTo>
                <a:lnTo>
                  <a:pt x="102291" y="117384"/>
                </a:lnTo>
                <a:lnTo>
                  <a:pt x="102291" y="117385"/>
                </a:lnTo>
                <a:lnTo>
                  <a:pt x="102287" y="117405"/>
                </a:lnTo>
                <a:lnTo>
                  <a:pt x="102287" y="117413"/>
                </a:lnTo>
                <a:lnTo>
                  <a:pt x="102287" y="117422"/>
                </a:lnTo>
                <a:lnTo>
                  <a:pt x="102290" y="117438"/>
                </a:lnTo>
                <a:lnTo>
                  <a:pt x="102287" y="117466"/>
                </a:lnTo>
                <a:lnTo>
                  <a:pt x="102284" y="117478"/>
                </a:lnTo>
                <a:lnTo>
                  <a:pt x="102282" y="117486"/>
                </a:lnTo>
                <a:lnTo>
                  <a:pt x="102281" y="117488"/>
                </a:lnTo>
                <a:lnTo>
                  <a:pt x="102274" y="117506"/>
                </a:lnTo>
                <a:lnTo>
                  <a:pt x="102271" y="117515"/>
                </a:lnTo>
                <a:lnTo>
                  <a:pt x="102261" y="117543"/>
                </a:lnTo>
                <a:lnTo>
                  <a:pt x="102237" y="117591"/>
                </a:lnTo>
                <a:lnTo>
                  <a:pt x="102234" y="117596"/>
                </a:lnTo>
                <a:lnTo>
                  <a:pt x="102224" y="117625"/>
                </a:lnTo>
                <a:lnTo>
                  <a:pt x="102220" y="117642"/>
                </a:lnTo>
                <a:lnTo>
                  <a:pt x="102216" y="117653"/>
                </a:lnTo>
                <a:lnTo>
                  <a:pt x="102214" y="117671"/>
                </a:lnTo>
                <a:lnTo>
                  <a:pt x="102213" y="117690"/>
                </a:lnTo>
                <a:lnTo>
                  <a:pt x="102210" y="117705"/>
                </a:lnTo>
                <a:lnTo>
                  <a:pt x="102207" y="117716"/>
                </a:lnTo>
                <a:lnTo>
                  <a:pt x="102207" y="117729"/>
                </a:lnTo>
                <a:lnTo>
                  <a:pt x="102207" y="117735"/>
                </a:lnTo>
                <a:lnTo>
                  <a:pt x="102206" y="117740"/>
                </a:lnTo>
                <a:lnTo>
                  <a:pt x="102204" y="117758"/>
                </a:lnTo>
                <a:lnTo>
                  <a:pt x="102201" y="117773"/>
                </a:lnTo>
                <a:lnTo>
                  <a:pt x="102201" y="117779"/>
                </a:lnTo>
                <a:lnTo>
                  <a:pt x="102201" y="117790"/>
                </a:lnTo>
                <a:lnTo>
                  <a:pt x="102201" y="117796"/>
                </a:lnTo>
                <a:lnTo>
                  <a:pt x="102201" y="117802"/>
                </a:lnTo>
                <a:lnTo>
                  <a:pt x="102202" y="117815"/>
                </a:lnTo>
                <a:lnTo>
                  <a:pt x="102204" y="117820"/>
                </a:lnTo>
                <a:lnTo>
                  <a:pt x="102204" y="117820"/>
                </a:lnTo>
                <a:lnTo>
                  <a:pt x="102206" y="117824"/>
                </a:lnTo>
                <a:lnTo>
                  <a:pt x="102214" y="117834"/>
                </a:lnTo>
                <a:lnTo>
                  <a:pt x="102221" y="117845"/>
                </a:lnTo>
                <a:lnTo>
                  <a:pt x="102228" y="117857"/>
                </a:lnTo>
                <a:lnTo>
                  <a:pt x="102232" y="117871"/>
                </a:lnTo>
                <a:lnTo>
                  <a:pt x="102238" y="117882"/>
                </a:lnTo>
                <a:lnTo>
                  <a:pt x="102238" y="117882"/>
                </a:lnTo>
                <a:lnTo>
                  <a:pt x="102238" y="117883"/>
                </a:lnTo>
                <a:lnTo>
                  <a:pt x="102242" y="117898"/>
                </a:lnTo>
                <a:lnTo>
                  <a:pt x="102242" y="117900"/>
                </a:lnTo>
                <a:lnTo>
                  <a:pt x="102242" y="117902"/>
                </a:lnTo>
                <a:lnTo>
                  <a:pt x="102246" y="117917"/>
                </a:lnTo>
                <a:lnTo>
                  <a:pt x="102249" y="117932"/>
                </a:lnTo>
                <a:lnTo>
                  <a:pt x="102254" y="117942"/>
                </a:lnTo>
                <a:lnTo>
                  <a:pt x="102261" y="117955"/>
                </a:lnTo>
                <a:lnTo>
                  <a:pt x="102276" y="117981"/>
                </a:lnTo>
                <a:lnTo>
                  <a:pt x="102278" y="117987"/>
                </a:lnTo>
                <a:lnTo>
                  <a:pt x="102281" y="118000"/>
                </a:lnTo>
                <a:lnTo>
                  <a:pt x="102282" y="118001"/>
                </a:lnTo>
                <a:lnTo>
                  <a:pt x="102287" y="118006"/>
                </a:lnTo>
                <a:lnTo>
                  <a:pt x="102297" y="118016"/>
                </a:lnTo>
                <a:lnTo>
                  <a:pt x="102299" y="118017"/>
                </a:lnTo>
                <a:lnTo>
                  <a:pt x="102303" y="118019"/>
                </a:lnTo>
                <a:lnTo>
                  <a:pt x="102335" y="118037"/>
                </a:lnTo>
                <a:lnTo>
                  <a:pt x="102344" y="118040"/>
                </a:lnTo>
                <a:lnTo>
                  <a:pt x="102345" y="118041"/>
                </a:lnTo>
                <a:lnTo>
                  <a:pt x="102345" y="118042"/>
                </a:lnTo>
                <a:lnTo>
                  <a:pt x="102346" y="118043"/>
                </a:lnTo>
                <a:lnTo>
                  <a:pt x="102350" y="118044"/>
                </a:lnTo>
                <a:lnTo>
                  <a:pt x="102351" y="118044"/>
                </a:lnTo>
                <a:lnTo>
                  <a:pt x="102363" y="118047"/>
                </a:lnTo>
                <a:lnTo>
                  <a:pt x="102374" y="118049"/>
                </a:lnTo>
                <a:lnTo>
                  <a:pt x="102380" y="118050"/>
                </a:lnTo>
                <a:lnTo>
                  <a:pt x="102386" y="118052"/>
                </a:lnTo>
                <a:lnTo>
                  <a:pt x="102387" y="118052"/>
                </a:lnTo>
                <a:lnTo>
                  <a:pt x="102391" y="118053"/>
                </a:lnTo>
                <a:lnTo>
                  <a:pt x="102398" y="118054"/>
                </a:lnTo>
                <a:lnTo>
                  <a:pt x="102407" y="118055"/>
                </a:lnTo>
                <a:lnTo>
                  <a:pt x="102428" y="118058"/>
                </a:lnTo>
                <a:lnTo>
                  <a:pt x="102455" y="118067"/>
                </a:lnTo>
                <a:lnTo>
                  <a:pt x="102455" y="118067"/>
                </a:lnTo>
                <a:lnTo>
                  <a:pt x="102468" y="118071"/>
                </a:lnTo>
                <a:lnTo>
                  <a:pt x="102495" y="118077"/>
                </a:lnTo>
                <a:lnTo>
                  <a:pt x="102501" y="118078"/>
                </a:lnTo>
                <a:lnTo>
                  <a:pt x="102534" y="118086"/>
                </a:lnTo>
                <a:lnTo>
                  <a:pt x="102538" y="118087"/>
                </a:lnTo>
                <a:lnTo>
                  <a:pt x="102576" y="118092"/>
                </a:lnTo>
                <a:lnTo>
                  <a:pt x="102590" y="118095"/>
                </a:lnTo>
                <a:lnTo>
                  <a:pt x="102600" y="118098"/>
                </a:lnTo>
                <a:lnTo>
                  <a:pt x="102628" y="118111"/>
                </a:lnTo>
                <a:lnTo>
                  <a:pt x="102636" y="118114"/>
                </a:lnTo>
                <a:lnTo>
                  <a:pt x="102653" y="118120"/>
                </a:lnTo>
                <a:lnTo>
                  <a:pt x="102675" y="118131"/>
                </a:lnTo>
                <a:lnTo>
                  <a:pt x="102677" y="118132"/>
                </a:lnTo>
                <a:lnTo>
                  <a:pt x="102698" y="118146"/>
                </a:lnTo>
                <a:lnTo>
                  <a:pt x="102711" y="118152"/>
                </a:lnTo>
                <a:lnTo>
                  <a:pt x="102728" y="118160"/>
                </a:lnTo>
                <a:lnTo>
                  <a:pt x="102743" y="118170"/>
                </a:lnTo>
                <a:lnTo>
                  <a:pt x="102748" y="118173"/>
                </a:lnTo>
                <a:lnTo>
                  <a:pt x="102749" y="118173"/>
                </a:lnTo>
                <a:lnTo>
                  <a:pt x="102752" y="118175"/>
                </a:lnTo>
                <a:lnTo>
                  <a:pt x="102761" y="118180"/>
                </a:lnTo>
                <a:lnTo>
                  <a:pt x="102768" y="118182"/>
                </a:lnTo>
                <a:lnTo>
                  <a:pt x="102776" y="118185"/>
                </a:lnTo>
                <a:lnTo>
                  <a:pt x="102787" y="118188"/>
                </a:lnTo>
                <a:lnTo>
                  <a:pt x="102797" y="118191"/>
                </a:lnTo>
                <a:lnTo>
                  <a:pt x="102805" y="118194"/>
                </a:lnTo>
                <a:lnTo>
                  <a:pt x="102805" y="118194"/>
                </a:lnTo>
                <a:lnTo>
                  <a:pt x="102813" y="118197"/>
                </a:lnTo>
                <a:lnTo>
                  <a:pt x="102827" y="118204"/>
                </a:lnTo>
                <a:lnTo>
                  <a:pt x="102828" y="118205"/>
                </a:lnTo>
                <a:lnTo>
                  <a:pt x="102850" y="118216"/>
                </a:lnTo>
                <a:lnTo>
                  <a:pt x="102855" y="118219"/>
                </a:lnTo>
                <a:lnTo>
                  <a:pt x="102859" y="118221"/>
                </a:lnTo>
                <a:lnTo>
                  <a:pt x="102866" y="118225"/>
                </a:lnTo>
                <a:lnTo>
                  <a:pt x="102878" y="118232"/>
                </a:lnTo>
                <a:lnTo>
                  <a:pt x="102878" y="118233"/>
                </a:lnTo>
                <a:lnTo>
                  <a:pt x="102886" y="118248"/>
                </a:lnTo>
                <a:lnTo>
                  <a:pt x="102886" y="118249"/>
                </a:lnTo>
                <a:lnTo>
                  <a:pt x="102895" y="118259"/>
                </a:lnTo>
                <a:lnTo>
                  <a:pt x="102895" y="118259"/>
                </a:lnTo>
                <a:lnTo>
                  <a:pt x="102897" y="118260"/>
                </a:lnTo>
                <a:lnTo>
                  <a:pt x="102902" y="118265"/>
                </a:lnTo>
                <a:lnTo>
                  <a:pt x="102909" y="118272"/>
                </a:lnTo>
                <a:lnTo>
                  <a:pt x="102922" y="118292"/>
                </a:lnTo>
                <a:lnTo>
                  <a:pt x="102931" y="118306"/>
                </a:lnTo>
                <a:lnTo>
                  <a:pt x="102934" y="118311"/>
                </a:lnTo>
                <a:lnTo>
                  <a:pt x="102945" y="118329"/>
                </a:lnTo>
                <a:lnTo>
                  <a:pt x="102955" y="118347"/>
                </a:lnTo>
                <a:lnTo>
                  <a:pt x="102957" y="118368"/>
                </a:lnTo>
                <a:lnTo>
                  <a:pt x="102957" y="118368"/>
                </a:lnTo>
                <a:lnTo>
                  <a:pt x="102958" y="118378"/>
                </a:lnTo>
                <a:lnTo>
                  <a:pt x="102961" y="118393"/>
                </a:lnTo>
                <a:lnTo>
                  <a:pt x="102961" y="118394"/>
                </a:lnTo>
                <a:lnTo>
                  <a:pt x="102964" y="118411"/>
                </a:lnTo>
                <a:lnTo>
                  <a:pt x="102965" y="118418"/>
                </a:lnTo>
                <a:lnTo>
                  <a:pt x="102966" y="118424"/>
                </a:lnTo>
                <a:lnTo>
                  <a:pt x="102980" y="118443"/>
                </a:lnTo>
                <a:lnTo>
                  <a:pt x="102992" y="118459"/>
                </a:lnTo>
                <a:lnTo>
                  <a:pt x="102998" y="118467"/>
                </a:lnTo>
                <a:lnTo>
                  <a:pt x="103001" y="118471"/>
                </a:lnTo>
                <a:lnTo>
                  <a:pt x="103016" y="118489"/>
                </a:lnTo>
                <a:lnTo>
                  <a:pt x="103022" y="118495"/>
                </a:lnTo>
                <a:lnTo>
                  <a:pt x="103041" y="118510"/>
                </a:lnTo>
                <a:lnTo>
                  <a:pt x="103044" y="118515"/>
                </a:lnTo>
                <a:lnTo>
                  <a:pt x="103064" y="118541"/>
                </a:lnTo>
                <a:lnTo>
                  <a:pt x="103093" y="118570"/>
                </a:lnTo>
                <a:lnTo>
                  <a:pt x="103111" y="118606"/>
                </a:lnTo>
                <a:lnTo>
                  <a:pt x="103117" y="118616"/>
                </a:lnTo>
                <a:lnTo>
                  <a:pt x="103131" y="118642"/>
                </a:lnTo>
                <a:lnTo>
                  <a:pt x="103141" y="118662"/>
                </a:lnTo>
                <a:lnTo>
                  <a:pt x="103147" y="118672"/>
                </a:lnTo>
                <a:lnTo>
                  <a:pt x="103152" y="118686"/>
                </a:lnTo>
                <a:lnTo>
                  <a:pt x="103156" y="118692"/>
                </a:lnTo>
                <a:lnTo>
                  <a:pt x="103161" y="118702"/>
                </a:lnTo>
                <a:lnTo>
                  <a:pt x="103165" y="118711"/>
                </a:lnTo>
                <a:lnTo>
                  <a:pt x="103167" y="118716"/>
                </a:lnTo>
                <a:lnTo>
                  <a:pt x="103170" y="118729"/>
                </a:lnTo>
                <a:lnTo>
                  <a:pt x="103174" y="118742"/>
                </a:lnTo>
                <a:lnTo>
                  <a:pt x="103174" y="118748"/>
                </a:lnTo>
                <a:lnTo>
                  <a:pt x="103174" y="118753"/>
                </a:lnTo>
                <a:lnTo>
                  <a:pt x="103173" y="118759"/>
                </a:lnTo>
                <a:lnTo>
                  <a:pt x="103172" y="118765"/>
                </a:lnTo>
                <a:lnTo>
                  <a:pt x="103172" y="118765"/>
                </a:lnTo>
                <a:lnTo>
                  <a:pt x="103171" y="118776"/>
                </a:lnTo>
                <a:lnTo>
                  <a:pt x="103171" y="118780"/>
                </a:lnTo>
                <a:lnTo>
                  <a:pt x="103173" y="118792"/>
                </a:lnTo>
                <a:lnTo>
                  <a:pt x="103170" y="118800"/>
                </a:lnTo>
                <a:lnTo>
                  <a:pt x="103169" y="118801"/>
                </a:lnTo>
                <a:lnTo>
                  <a:pt x="103171" y="118809"/>
                </a:lnTo>
                <a:lnTo>
                  <a:pt x="103175" y="118829"/>
                </a:lnTo>
                <a:lnTo>
                  <a:pt x="103178" y="118838"/>
                </a:lnTo>
                <a:lnTo>
                  <a:pt x="103181" y="118849"/>
                </a:lnTo>
                <a:lnTo>
                  <a:pt x="103184" y="118865"/>
                </a:lnTo>
                <a:lnTo>
                  <a:pt x="103188" y="118872"/>
                </a:lnTo>
                <a:lnTo>
                  <a:pt x="103192" y="118880"/>
                </a:lnTo>
                <a:lnTo>
                  <a:pt x="103197" y="118891"/>
                </a:lnTo>
                <a:lnTo>
                  <a:pt x="103199" y="118894"/>
                </a:lnTo>
                <a:lnTo>
                  <a:pt x="103209" y="118913"/>
                </a:lnTo>
                <a:lnTo>
                  <a:pt x="103210" y="118914"/>
                </a:lnTo>
                <a:lnTo>
                  <a:pt x="103214" y="118921"/>
                </a:lnTo>
                <a:lnTo>
                  <a:pt x="103214" y="118921"/>
                </a:lnTo>
                <a:lnTo>
                  <a:pt x="103222" y="118935"/>
                </a:lnTo>
                <a:lnTo>
                  <a:pt x="103224" y="118943"/>
                </a:lnTo>
                <a:lnTo>
                  <a:pt x="103225" y="118952"/>
                </a:lnTo>
                <a:lnTo>
                  <a:pt x="103227" y="118961"/>
                </a:lnTo>
                <a:lnTo>
                  <a:pt x="103228" y="118967"/>
                </a:lnTo>
                <a:lnTo>
                  <a:pt x="103230" y="118980"/>
                </a:lnTo>
                <a:lnTo>
                  <a:pt x="103231" y="118991"/>
                </a:lnTo>
                <a:lnTo>
                  <a:pt x="103231" y="118992"/>
                </a:lnTo>
                <a:lnTo>
                  <a:pt x="103231" y="118993"/>
                </a:lnTo>
                <a:lnTo>
                  <a:pt x="103234" y="119006"/>
                </a:lnTo>
                <a:lnTo>
                  <a:pt x="103234" y="119012"/>
                </a:lnTo>
                <a:lnTo>
                  <a:pt x="103235" y="119020"/>
                </a:lnTo>
                <a:lnTo>
                  <a:pt x="103235" y="119024"/>
                </a:lnTo>
                <a:lnTo>
                  <a:pt x="103234" y="119028"/>
                </a:lnTo>
                <a:lnTo>
                  <a:pt x="103234" y="119031"/>
                </a:lnTo>
                <a:lnTo>
                  <a:pt x="103228" y="119051"/>
                </a:lnTo>
                <a:lnTo>
                  <a:pt x="103228" y="119052"/>
                </a:lnTo>
                <a:lnTo>
                  <a:pt x="103226" y="119057"/>
                </a:lnTo>
                <a:lnTo>
                  <a:pt x="103224" y="119062"/>
                </a:lnTo>
                <a:lnTo>
                  <a:pt x="103218" y="119077"/>
                </a:lnTo>
                <a:lnTo>
                  <a:pt x="103217" y="119081"/>
                </a:lnTo>
                <a:lnTo>
                  <a:pt x="103214" y="119092"/>
                </a:lnTo>
                <a:lnTo>
                  <a:pt x="103211" y="119101"/>
                </a:lnTo>
                <a:lnTo>
                  <a:pt x="103199" y="119128"/>
                </a:lnTo>
                <a:lnTo>
                  <a:pt x="103186" y="119183"/>
                </a:lnTo>
                <a:lnTo>
                  <a:pt x="103185" y="119193"/>
                </a:lnTo>
                <a:lnTo>
                  <a:pt x="103184" y="119202"/>
                </a:lnTo>
                <a:lnTo>
                  <a:pt x="103183" y="119220"/>
                </a:lnTo>
                <a:lnTo>
                  <a:pt x="103182" y="119247"/>
                </a:lnTo>
                <a:lnTo>
                  <a:pt x="103172" y="119276"/>
                </a:lnTo>
                <a:lnTo>
                  <a:pt x="103166" y="119295"/>
                </a:lnTo>
                <a:lnTo>
                  <a:pt x="103162" y="119302"/>
                </a:lnTo>
                <a:lnTo>
                  <a:pt x="103159" y="119309"/>
                </a:lnTo>
                <a:lnTo>
                  <a:pt x="103156" y="119315"/>
                </a:lnTo>
                <a:lnTo>
                  <a:pt x="103151" y="119349"/>
                </a:lnTo>
                <a:lnTo>
                  <a:pt x="103140" y="119407"/>
                </a:lnTo>
                <a:lnTo>
                  <a:pt x="103137" y="119414"/>
                </a:lnTo>
                <a:lnTo>
                  <a:pt x="103134" y="119419"/>
                </a:lnTo>
                <a:lnTo>
                  <a:pt x="103132" y="119424"/>
                </a:lnTo>
                <a:lnTo>
                  <a:pt x="103125" y="119439"/>
                </a:lnTo>
                <a:lnTo>
                  <a:pt x="103117" y="119454"/>
                </a:lnTo>
                <a:lnTo>
                  <a:pt x="103109" y="119460"/>
                </a:lnTo>
                <a:lnTo>
                  <a:pt x="103106" y="119462"/>
                </a:lnTo>
                <a:lnTo>
                  <a:pt x="103094" y="119472"/>
                </a:lnTo>
                <a:lnTo>
                  <a:pt x="103093" y="119473"/>
                </a:lnTo>
                <a:lnTo>
                  <a:pt x="103085" y="119475"/>
                </a:lnTo>
                <a:lnTo>
                  <a:pt x="103073" y="119479"/>
                </a:lnTo>
                <a:lnTo>
                  <a:pt x="103050" y="119488"/>
                </a:lnTo>
                <a:lnTo>
                  <a:pt x="103047" y="119489"/>
                </a:lnTo>
                <a:lnTo>
                  <a:pt x="103044" y="119491"/>
                </a:lnTo>
                <a:lnTo>
                  <a:pt x="103043" y="119492"/>
                </a:lnTo>
                <a:lnTo>
                  <a:pt x="103021" y="119505"/>
                </a:lnTo>
                <a:lnTo>
                  <a:pt x="103021" y="119505"/>
                </a:lnTo>
                <a:lnTo>
                  <a:pt x="103020" y="119505"/>
                </a:lnTo>
                <a:lnTo>
                  <a:pt x="103002" y="119515"/>
                </a:lnTo>
                <a:lnTo>
                  <a:pt x="102979" y="119527"/>
                </a:lnTo>
                <a:lnTo>
                  <a:pt x="102961" y="119537"/>
                </a:lnTo>
                <a:lnTo>
                  <a:pt x="102946" y="119544"/>
                </a:lnTo>
                <a:lnTo>
                  <a:pt x="102921" y="119558"/>
                </a:lnTo>
                <a:lnTo>
                  <a:pt x="102919" y="119559"/>
                </a:lnTo>
                <a:lnTo>
                  <a:pt x="102917" y="119561"/>
                </a:lnTo>
                <a:lnTo>
                  <a:pt x="102895" y="119573"/>
                </a:lnTo>
                <a:lnTo>
                  <a:pt x="102860" y="119597"/>
                </a:lnTo>
                <a:lnTo>
                  <a:pt x="102842" y="119609"/>
                </a:lnTo>
                <a:lnTo>
                  <a:pt x="102826" y="119620"/>
                </a:lnTo>
                <a:lnTo>
                  <a:pt x="102813" y="119630"/>
                </a:lnTo>
                <a:lnTo>
                  <a:pt x="102797" y="119643"/>
                </a:lnTo>
                <a:lnTo>
                  <a:pt x="102773" y="119664"/>
                </a:lnTo>
                <a:lnTo>
                  <a:pt x="102754" y="119686"/>
                </a:lnTo>
                <a:lnTo>
                  <a:pt x="102720" y="119730"/>
                </a:lnTo>
                <a:lnTo>
                  <a:pt x="102702" y="119754"/>
                </a:lnTo>
                <a:lnTo>
                  <a:pt x="102682" y="119772"/>
                </a:lnTo>
                <a:lnTo>
                  <a:pt x="102673" y="119781"/>
                </a:lnTo>
                <a:lnTo>
                  <a:pt x="102655" y="119793"/>
                </a:lnTo>
                <a:lnTo>
                  <a:pt x="102652" y="119795"/>
                </a:lnTo>
                <a:lnTo>
                  <a:pt x="102649" y="119796"/>
                </a:lnTo>
                <a:lnTo>
                  <a:pt x="102639" y="119804"/>
                </a:lnTo>
                <a:lnTo>
                  <a:pt x="102613" y="119831"/>
                </a:lnTo>
                <a:lnTo>
                  <a:pt x="102604" y="119842"/>
                </a:lnTo>
                <a:lnTo>
                  <a:pt x="102598" y="119850"/>
                </a:lnTo>
                <a:lnTo>
                  <a:pt x="102582" y="119876"/>
                </a:lnTo>
                <a:lnTo>
                  <a:pt x="102578" y="119883"/>
                </a:lnTo>
                <a:lnTo>
                  <a:pt x="102573" y="119913"/>
                </a:lnTo>
                <a:lnTo>
                  <a:pt x="102564" y="119940"/>
                </a:lnTo>
                <a:lnTo>
                  <a:pt x="102548" y="119975"/>
                </a:lnTo>
                <a:lnTo>
                  <a:pt x="102534" y="120004"/>
                </a:lnTo>
                <a:lnTo>
                  <a:pt x="102528" y="120045"/>
                </a:lnTo>
                <a:lnTo>
                  <a:pt x="102525" y="120053"/>
                </a:lnTo>
                <a:lnTo>
                  <a:pt x="102515" y="120077"/>
                </a:lnTo>
                <a:lnTo>
                  <a:pt x="102519" y="120087"/>
                </a:lnTo>
                <a:lnTo>
                  <a:pt x="102525" y="120103"/>
                </a:lnTo>
                <a:lnTo>
                  <a:pt x="102530" y="120119"/>
                </a:lnTo>
                <a:lnTo>
                  <a:pt x="102542" y="120158"/>
                </a:lnTo>
                <a:lnTo>
                  <a:pt x="102542" y="120187"/>
                </a:lnTo>
                <a:lnTo>
                  <a:pt x="102542" y="120200"/>
                </a:lnTo>
                <a:lnTo>
                  <a:pt x="102551" y="120225"/>
                </a:lnTo>
                <a:lnTo>
                  <a:pt x="102548" y="120256"/>
                </a:lnTo>
                <a:lnTo>
                  <a:pt x="102548" y="120258"/>
                </a:lnTo>
                <a:lnTo>
                  <a:pt x="102548" y="120259"/>
                </a:lnTo>
                <a:lnTo>
                  <a:pt x="102548" y="120259"/>
                </a:lnTo>
                <a:lnTo>
                  <a:pt x="102550" y="120269"/>
                </a:lnTo>
                <a:lnTo>
                  <a:pt x="102556" y="120287"/>
                </a:lnTo>
                <a:lnTo>
                  <a:pt x="102558" y="120298"/>
                </a:lnTo>
                <a:lnTo>
                  <a:pt x="102564" y="120320"/>
                </a:lnTo>
                <a:lnTo>
                  <a:pt x="102573" y="120347"/>
                </a:lnTo>
                <a:lnTo>
                  <a:pt x="102576" y="120350"/>
                </a:lnTo>
                <a:lnTo>
                  <a:pt x="102577" y="120353"/>
                </a:lnTo>
                <a:lnTo>
                  <a:pt x="102598" y="120374"/>
                </a:lnTo>
                <a:lnTo>
                  <a:pt x="102618" y="120395"/>
                </a:lnTo>
                <a:lnTo>
                  <a:pt x="102651" y="120432"/>
                </a:lnTo>
                <a:lnTo>
                  <a:pt x="102668" y="120455"/>
                </a:lnTo>
                <a:lnTo>
                  <a:pt x="102691" y="120475"/>
                </a:lnTo>
                <a:lnTo>
                  <a:pt x="102724" y="120498"/>
                </a:lnTo>
                <a:lnTo>
                  <a:pt x="102794" y="120577"/>
                </a:lnTo>
                <a:lnTo>
                  <a:pt x="102838" y="120637"/>
                </a:lnTo>
                <a:lnTo>
                  <a:pt x="102882" y="120697"/>
                </a:lnTo>
                <a:lnTo>
                  <a:pt x="102943" y="120791"/>
                </a:lnTo>
                <a:lnTo>
                  <a:pt x="102952" y="120872"/>
                </a:lnTo>
                <a:lnTo>
                  <a:pt x="102952" y="120928"/>
                </a:lnTo>
                <a:lnTo>
                  <a:pt x="102952" y="121005"/>
                </a:lnTo>
                <a:lnTo>
                  <a:pt x="102926" y="121134"/>
                </a:lnTo>
                <a:lnTo>
                  <a:pt x="102908" y="121185"/>
                </a:lnTo>
                <a:lnTo>
                  <a:pt x="102891" y="121236"/>
                </a:lnTo>
                <a:lnTo>
                  <a:pt x="102865" y="121331"/>
                </a:lnTo>
                <a:lnTo>
                  <a:pt x="102847" y="121382"/>
                </a:lnTo>
                <a:lnTo>
                  <a:pt x="102829" y="121468"/>
                </a:lnTo>
                <a:lnTo>
                  <a:pt x="102812" y="121527"/>
                </a:lnTo>
                <a:lnTo>
                  <a:pt x="102786" y="121579"/>
                </a:lnTo>
                <a:lnTo>
                  <a:pt x="102742" y="121639"/>
                </a:lnTo>
                <a:lnTo>
                  <a:pt x="102715" y="121733"/>
                </a:lnTo>
                <a:lnTo>
                  <a:pt x="102715" y="121801"/>
                </a:lnTo>
                <a:lnTo>
                  <a:pt x="102698" y="121904"/>
                </a:lnTo>
                <a:lnTo>
                  <a:pt x="102697" y="121946"/>
                </a:lnTo>
                <a:lnTo>
                  <a:pt x="102696" y="121972"/>
                </a:lnTo>
                <a:lnTo>
                  <a:pt x="102698" y="122016"/>
                </a:lnTo>
                <a:lnTo>
                  <a:pt x="102698" y="122084"/>
                </a:lnTo>
                <a:lnTo>
                  <a:pt x="102707" y="122110"/>
                </a:lnTo>
                <a:lnTo>
                  <a:pt x="102742" y="122170"/>
                </a:lnTo>
                <a:lnTo>
                  <a:pt x="102838" y="122204"/>
                </a:lnTo>
                <a:lnTo>
                  <a:pt x="102961" y="122249"/>
                </a:lnTo>
                <a:lnTo>
                  <a:pt x="102975" y="122327"/>
                </a:lnTo>
                <a:lnTo>
                  <a:pt x="102983" y="122378"/>
                </a:lnTo>
                <a:lnTo>
                  <a:pt x="102985" y="122382"/>
                </a:lnTo>
                <a:lnTo>
                  <a:pt x="102986" y="122388"/>
                </a:lnTo>
                <a:lnTo>
                  <a:pt x="103008" y="122425"/>
                </a:lnTo>
                <a:lnTo>
                  <a:pt x="103029" y="122441"/>
                </a:lnTo>
                <a:lnTo>
                  <a:pt x="103073" y="122467"/>
                </a:lnTo>
                <a:lnTo>
                  <a:pt x="103105" y="122509"/>
                </a:lnTo>
                <a:lnTo>
                  <a:pt x="103116" y="122541"/>
                </a:lnTo>
                <a:lnTo>
                  <a:pt x="103132" y="122599"/>
                </a:lnTo>
                <a:lnTo>
                  <a:pt x="103234" y="122720"/>
                </a:lnTo>
                <a:lnTo>
                  <a:pt x="103305" y="122733"/>
                </a:lnTo>
                <a:lnTo>
                  <a:pt x="103307" y="122734"/>
                </a:lnTo>
                <a:lnTo>
                  <a:pt x="103317" y="122735"/>
                </a:lnTo>
                <a:lnTo>
                  <a:pt x="103416" y="122735"/>
                </a:lnTo>
                <a:lnTo>
                  <a:pt x="103416" y="122735"/>
                </a:lnTo>
                <a:lnTo>
                  <a:pt x="103417" y="122735"/>
                </a:lnTo>
                <a:lnTo>
                  <a:pt x="103417" y="122735"/>
                </a:lnTo>
                <a:lnTo>
                  <a:pt x="103419" y="122735"/>
                </a:lnTo>
                <a:lnTo>
                  <a:pt x="103478" y="122720"/>
                </a:lnTo>
                <a:lnTo>
                  <a:pt x="103509" y="122710"/>
                </a:lnTo>
                <a:lnTo>
                  <a:pt x="103575" y="122688"/>
                </a:lnTo>
                <a:lnTo>
                  <a:pt x="103656" y="122651"/>
                </a:lnTo>
                <a:lnTo>
                  <a:pt x="103779" y="122625"/>
                </a:lnTo>
                <a:lnTo>
                  <a:pt x="103832" y="122630"/>
                </a:lnTo>
                <a:lnTo>
                  <a:pt x="103902" y="122630"/>
                </a:lnTo>
                <a:lnTo>
                  <a:pt x="103994" y="122630"/>
                </a:lnTo>
                <a:lnTo>
                  <a:pt x="104037" y="122630"/>
                </a:lnTo>
                <a:lnTo>
                  <a:pt x="104101" y="122630"/>
                </a:lnTo>
                <a:lnTo>
                  <a:pt x="104161" y="122662"/>
                </a:lnTo>
                <a:lnTo>
                  <a:pt x="104171" y="122693"/>
                </a:lnTo>
                <a:lnTo>
                  <a:pt x="104161" y="122772"/>
                </a:lnTo>
                <a:lnTo>
                  <a:pt x="104144" y="122825"/>
                </a:lnTo>
                <a:lnTo>
                  <a:pt x="104112" y="122893"/>
                </a:lnTo>
                <a:lnTo>
                  <a:pt x="104069" y="122935"/>
                </a:lnTo>
                <a:lnTo>
                  <a:pt x="104015" y="122977"/>
                </a:lnTo>
                <a:lnTo>
                  <a:pt x="103977" y="123009"/>
                </a:lnTo>
                <a:lnTo>
                  <a:pt x="103918" y="123056"/>
                </a:lnTo>
                <a:lnTo>
                  <a:pt x="103881" y="123093"/>
                </a:lnTo>
                <a:lnTo>
                  <a:pt x="103843" y="123183"/>
                </a:lnTo>
                <a:lnTo>
                  <a:pt x="103832" y="123235"/>
                </a:lnTo>
                <a:lnTo>
                  <a:pt x="103832" y="123277"/>
                </a:lnTo>
                <a:lnTo>
                  <a:pt x="103886" y="123325"/>
                </a:lnTo>
                <a:lnTo>
                  <a:pt x="103956" y="123361"/>
                </a:lnTo>
                <a:lnTo>
                  <a:pt x="104031" y="123419"/>
                </a:lnTo>
                <a:lnTo>
                  <a:pt x="104085" y="123440"/>
                </a:lnTo>
                <a:lnTo>
                  <a:pt x="104134" y="123456"/>
                </a:lnTo>
                <a:lnTo>
                  <a:pt x="104168" y="123462"/>
                </a:lnTo>
                <a:lnTo>
                  <a:pt x="104198" y="123467"/>
                </a:lnTo>
                <a:lnTo>
                  <a:pt x="104284" y="123467"/>
                </a:lnTo>
                <a:lnTo>
                  <a:pt x="104284" y="123467"/>
                </a:lnTo>
                <a:lnTo>
                  <a:pt x="104286" y="123467"/>
                </a:lnTo>
                <a:lnTo>
                  <a:pt x="104313" y="123460"/>
                </a:lnTo>
                <a:lnTo>
                  <a:pt x="104416" y="123435"/>
                </a:lnTo>
                <a:lnTo>
                  <a:pt x="104458" y="123425"/>
                </a:lnTo>
                <a:lnTo>
                  <a:pt x="104459" y="123425"/>
                </a:lnTo>
                <a:lnTo>
                  <a:pt x="104461" y="123425"/>
                </a:lnTo>
                <a:lnTo>
                  <a:pt x="104507" y="123430"/>
                </a:lnTo>
                <a:lnTo>
                  <a:pt x="104583" y="123430"/>
                </a:lnTo>
                <a:lnTo>
                  <a:pt x="104685" y="123430"/>
                </a:lnTo>
                <a:lnTo>
                  <a:pt x="104836" y="123446"/>
                </a:lnTo>
                <a:lnTo>
                  <a:pt x="104844" y="123446"/>
                </a:lnTo>
                <a:lnTo>
                  <a:pt x="104906" y="123451"/>
                </a:lnTo>
                <a:lnTo>
                  <a:pt x="104976" y="123467"/>
                </a:lnTo>
                <a:lnTo>
                  <a:pt x="105046" y="123493"/>
                </a:lnTo>
                <a:lnTo>
                  <a:pt x="105127" y="123561"/>
                </a:lnTo>
                <a:lnTo>
                  <a:pt x="105159" y="123613"/>
                </a:lnTo>
                <a:lnTo>
                  <a:pt x="105159" y="123614"/>
                </a:lnTo>
                <a:lnTo>
                  <a:pt x="105159" y="123677"/>
                </a:lnTo>
                <a:lnTo>
                  <a:pt x="105148" y="123745"/>
                </a:lnTo>
                <a:lnTo>
                  <a:pt x="105116" y="123788"/>
                </a:lnTo>
                <a:lnTo>
                  <a:pt x="105035" y="123835"/>
                </a:lnTo>
                <a:lnTo>
                  <a:pt x="104936" y="123855"/>
                </a:lnTo>
                <a:lnTo>
                  <a:pt x="104933" y="123856"/>
                </a:lnTo>
                <a:lnTo>
                  <a:pt x="104932" y="123856"/>
                </a:lnTo>
                <a:lnTo>
                  <a:pt x="104931" y="123856"/>
                </a:lnTo>
                <a:lnTo>
                  <a:pt x="104889" y="123839"/>
                </a:lnTo>
                <a:lnTo>
                  <a:pt x="104850" y="123824"/>
                </a:lnTo>
                <a:lnTo>
                  <a:pt x="104710" y="123798"/>
                </a:lnTo>
                <a:lnTo>
                  <a:pt x="104669" y="123801"/>
                </a:lnTo>
                <a:lnTo>
                  <a:pt x="104666" y="123801"/>
                </a:lnTo>
                <a:lnTo>
                  <a:pt x="104640" y="123814"/>
                </a:lnTo>
                <a:lnTo>
                  <a:pt x="104636" y="123816"/>
                </a:lnTo>
                <a:lnTo>
                  <a:pt x="104623" y="123830"/>
                </a:lnTo>
                <a:lnTo>
                  <a:pt x="104613" y="123840"/>
                </a:lnTo>
                <a:lnTo>
                  <a:pt x="104578" y="123901"/>
                </a:lnTo>
                <a:lnTo>
                  <a:pt x="104570" y="123930"/>
                </a:lnTo>
                <a:lnTo>
                  <a:pt x="104570" y="123956"/>
                </a:lnTo>
                <a:lnTo>
                  <a:pt x="104570" y="123982"/>
                </a:lnTo>
                <a:lnTo>
                  <a:pt x="104646" y="124058"/>
                </a:lnTo>
                <a:lnTo>
                  <a:pt x="104777" y="124106"/>
                </a:lnTo>
                <a:lnTo>
                  <a:pt x="104778" y="124106"/>
                </a:lnTo>
                <a:lnTo>
                  <a:pt x="104782" y="124107"/>
                </a:lnTo>
                <a:lnTo>
                  <a:pt x="104807" y="124115"/>
                </a:lnTo>
                <a:lnTo>
                  <a:pt x="104844" y="124131"/>
                </a:lnTo>
                <a:lnTo>
                  <a:pt x="104879" y="124146"/>
                </a:lnTo>
                <a:lnTo>
                  <a:pt x="104893" y="124156"/>
                </a:lnTo>
                <a:lnTo>
                  <a:pt x="104898" y="124161"/>
                </a:lnTo>
                <a:lnTo>
                  <a:pt x="104901" y="124162"/>
                </a:lnTo>
                <a:lnTo>
                  <a:pt x="104905" y="124165"/>
                </a:lnTo>
                <a:lnTo>
                  <a:pt x="104960" y="124194"/>
                </a:lnTo>
                <a:lnTo>
                  <a:pt x="104990" y="124218"/>
                </a:lnTo>
                <a:lnTo>
                  <a:pt x="105034" y="124245"/>
                </a:lnTo>
                <a:lnTo>
                  <a:pt x="105057" y="124268"/>
                </a:lnTo>
                <a:lnTo>
                  <a:pt x="105123" y="124321"/>
                </a:lnTo>
                <a:lnTo>
                  <a:pt x="105133" y="124329"/>
                </a:lnTo>
                <a:lnTo>
                  <a:pt x="105134" y="124330"/>
                </a:lnTo>
                <a:lnTo>
                  <a:pt x="105138" y="124331"/>
                </a:lnTo>
                <a:lnTo>
                  <a:pt x="105143" y="124333"/>
                </a:lnTo>
                <a:lnTo>
                  <a:pt x="105166" y="124348"/>
                </a:lnTo>
                <a:lnTo>
                  <a:pt x="105184" y="124357"/>
                </a:lnTo>
                <a:lnTo>
                  <a:pt x="105193" y="124368"/>
                </a:lnTo>
                <a:lnTo>
                  <a:pt x="105198" y="124379"/>
                </a:lnTo>
                <a:lnTo>
                  <a:pt x="105211" y="124398"/>
                </a:lnTo>
                <a:lnTo>
                  <a:pt x="105216" y="124418"/>
                </a:lnTo>
                <a:lnTo>
                  <a:pt x="105223" y="124441"/>
                </a:lnTo>
                <a:lnTo>
                  <a:pt x="105228" y="124471"/>
                </a:lnTo>
                <a:lnTo>
                  <a:pt x="105232" y="124490"/>
                </a:lnTo>
                <a:lnTo>
                  <a:pt x="105222" y="124514"/>
                </a:lnTo>
                <a:lnTo>
                  <a:pt x="105220" y="124519"/>
                </a:lnTo>
                <a:lnTo>
                  <a:pt x="105221" y="124522"/>
                </a:lnTo>
                <a:lnTo>
                  <a:pt x="105224" y="124531"/>
                </a:lnTo>
                <a:lnTo>
                  <a:pt x="105228" y="124577"/>
                </a:lnTo>
                <a:lnTo>
                  <a:pt x="105225" y="124594"/>
                </a:lnTo>
                <a:lnTo>
                  <a:pt x="105229" y="124619"/>
                </a:lnTo>
                <a:lnTo>
                  <a:pt x="105234" y="124640"/>
                </a:lnTo>
                <a:lnTo>
                  <a:pt x="105239" y="124663"/>
                </a:lnTo>
                <a:lnTo>
                  <a:pt x="105250" y="124691"/>
                </a:lnTo>
                <a:lnTo>
                  <a:pt x="105257" y="124710"/>
                </a:lnTo>
                <a:lnTo>
                  <a:pt x="105262" y="124723"/>
                </a:lnTo>
                <a:lnTo>
                  <a:pt x="105265" y="124744"/>
                </a:lnTo>
                <a:lnTo>
                  <a:pt x="105263" y="124769"/>
                </a:lnTo>
                <a:lnTo>
                  <a:pt x="105262" y="124801"/>
                </a:lnTo>
                <a:lnTo>
                  <a:pt x="105263" y="124831"/>
                </a:lnTo>
                <a:lnTo>
                  <a:pt x="105260" y="124859"/>
                </a:lnTo>
                <a:lnTo>
                  <a:pt x="105262" y="124884"/>
                </a:lnTo>
                <a:lnTo>
                  <a:pt x="105263" y="124889"/>
                </a:lnTo>
                <a:lnTo>
                  <a:pt x="105266" y="124908"/>
                </a:lnTo>
                <a:lnTo>
                  <a:pt x="105268" y="124921"/>
                </a:lnTo>
                <a:lnTo>
                  <a:pt x="105268" y="124941"/>
                </a:lnTo>
                <a:lnTo>
                  <a:pt x="105268" y="124975"/>
                </a:lnTo>
                <a:lnTo>
                  <a:pt x="105267" y="124993"/>
                </a:lnTo>
                <a:lnTo>
                  <a:pt x="105265" y="125017"/>
                </a:lnTo>
                <a:lnTo>
                  <a:pt x="105265" y="125023"/>
                </a:lnTo>
                <a:lnTo>
                  <a:pt x="105265" y="125029"/>
                </a:lnTo>
                <a:lnTo>
                  <a:pt x="105263" y="125057"/>
                </a:lnTo>
                <a:lnTo>
                  <a:pt x="105262" y="125062"/>
                </a:lnTo>
                <a:lnTo>
                  <a:pt x="105260" y="125068"/>
                </a:lnTo>
                <a:lnTo>
                  <a:pt x="105249" y="125097"/>
                </a:lnTo>
                <a:lnTo>
                  <a:pt x="105238" y="125128"/>
                </a:lnTo>
                <a:lnTo>
                  <a:pt x="105232" y="125143"/>
                </a:lnTo>
                <a:lnTo>
                  <a:pt x="105216" y="125186"/>
                </a:lnTo>
                <a:lnTo>
                  <a:pt x="105210" y="125207"/>
                </a:lnTo>
                <a:lnTo>
                  <a:pt x="105203" y="125230"/>
                </a:lnTo>
                <a:lnTo>
                  <a:pt x="105198" y="125247"/>
                </a:lnTo>
                <a:lnTo>
                  <a:pt x="105189" y="125278"/>
                </a:lnTo>
                <a:lnTo>
                  <a:pt x="105180" y="125299"/>
                </a:lnTo>
                <a:lnTo>
                  <a:pt x="105170" y="125325"/>
                </a:lnTo>
                <a:lnTo>
                  <a:pt x="105161" y="125356"/>
                </a:lnTo>
                <a:lnTo>
                  <a:pt x="105151" y="125394"/>
                </a:lnTo>
                <a:lnTo>
                  <a:pt x="105136" y="125418"/>
                </a:lnTo>
                <a:lnTo>
                  <a:pt x="105133" y="125423"/>
                </a:lnTo>
                <a:lnTo>
                  <a:pt x="105131" y="125426"/>
                </a:lnTo>
                <a:lnTo>
                  <a:pt x="105122" y="125441"/>
                </a:lnTo>
                <a:lnTo>
                  <a:pt x="105111" y="125456"/>
                </a:lnTo>
                <a:lnTo>
                  <a:pt x="105107" y="125466"/>
                </a:lnTo>
                <a:lnTo>
                  <a:pt x="105101" y="125485"/>
                </a:lnTo>
                <a:lnTo>
                  <a:pt x="105092" y="125508"/>
                </a:lnTo>
                <a:lnTo>
                  <a:pt x="105089" y="125529"/>
                </a:lnTo>
                <a:lnTo>
                  <a:pt x="105084" y="125541"/>
                </a:lnTo>
                <a:lnTo>
                  <a:pt x="105075" y="125562"/>
                </a:lnTo>
                <a:lnTo>
                  <a:pt x="105070" y="125579"/>
                </a:lnTo>
                <a:lnTo>
                  <a:pt x="105069" y="125597"/>
                </a:lnTo>
                <a:lnTo>
                  <a:pt x="105066" y="125612"/>
                </a:lnTo>
                <a:lnTo>
                  <a:pt x="105065" y="125628"/>
                </a:lnTo>
                <a:lnTo>
                  <a:pt x="105061" y="125648"/>
                </a:lnTo>
                <a:lnTo>
                  <a:pt x="105060" y="125652"/>
                </a:lnTo>
                <a:lnTo>
                  <a:pt x="105055" y="125684"/>
                </a:lnTo>
                <a:lnTo>
                  <a:pt x="105056" y="125696"/>
                </a:lnTo>
                <a:lnTo>
                  <a:pt x="105060" y="125735"/>
                </a:lnTo>
                <a:lnTo>
                  <a:pt x="105062" y="125754"/>
                </a:lnTo>
                <a:lnTo>
                  <a:pt x="105062" y="125771"/>
                </a:lnTo>
                <a:lnTo>
                  <a:pt x="105064" y="125776"/>
                </a:lnTo>
                <a:lnTo>
                  <a:pt x="105072" y="125797"/>
                </a:lnTo>
                <a:lnTo>
                  <a:pt x="105074" y="125809"/>
                </a:lnTo>
                <a:lnTo>
                  <a:pt x="105075" y="125818"/>
                </a:lnTo>
                <a:lnTo>
                  <a:pt x="105075" y="125827"/>
                </a:lnTo>
                <a:lnTo>
                  <a:pt x="105093" y="125839"/>
                </a:lnTo>
                <a:lnTo>
                  <a:pt x="105098" y="125842"/>
                </a:lnTo>
                <a:lnTo>
                  <a:pt x="105128" y="125872"/>
                </a:lnTo>
                <a:lnTo>
                  <a:pt x="105141" y="125883"/>
                </a:lnTo>
                <a:lnTo>
                  <a:pt x="105145" y="125887"/>
                </a:lnTo>
                <a:lnTo>
                  <a:pt x="105151" y="125893"/>
                </a:lnTo>
                <a:lnTo>
                  <a:pt x="105153" y="125894"/>
                </a:lnTo>
                <a:lnTo>
                  <a:pt x="105163" y="125902"/>
                </a:lnTo>
                <a:lnTo>
                  <a:pt x="105175" y="125905"/>
                </a:lnTo>
                <a:lnTo>
                  <a:pt x="105195" y="125905"/>
                </a:lnTo>
                <a:lnTo>
                  <a:pt x="105195" y="125905"/>
                </a:lnTo>
                <a:lnTo>
                  <a:pt x="105196" y="125905"/>
                </a:lnTo>
                <a:lnTo>
                  <a:pt x="105221" y="125904"/>
                </a:lnTo>
                <a:lnTo>
                  <a:pt x="105223" y="125904"/>
                </a:lnTo>
                <a:lnTo>
                  <a:pt x="105256" y="125903"/>
                </a:lnTo>
                <a:lnTo>
                  <a:pt x="105256" y="125903"/>
                </a:lnTo>
                <a:lnTo>
                  <a:pt x="105291" y="125897"/>
                </a:lnTo>
                <a:lnTo>
                  <a:pt x="105326" y="125890"/>
                </a:lnTo>
                <a:lnTo>
                  <a:pt x="105351" y="125884"/>
                </a:lnTo>
                <a:lnTo>
                  <a:pt x="105352" y="125884"/>
                </a:lnTo>
                <a:lnTo>
                  <a:pt x="105389" y="125883"/>
                </a:lnTo>
                <a:lnTo>
                  <a:pt x="105420" y="125883"/>
                </a:lnTo>
                <a:lnTo>
                  <a:pt x="105420" y="125883"/>
                </a:lnTo>
                <a:lnTo>
                  <a:pt x="105462" y="125882"/>
                </a:lnTo>
                <a:lnTo>
                  <a:pt x="105462" y="125882"/>
                </a:lnTo>
                <a:lnTo>
                  <a:pt x="105490" y="125885"/>
                </a:lnTo>
                <a:lnTo>
                  <a:pt x="105521" y="125899"/>
                </a:lnTo>
                <a:lnTo>
                  <a:pt x="105528" y="125902"/>
                </a:lnTo>
                <a:lnTo>
                  <a:pt x="105550" y="125911"/>
                </a:lnTo>
                <a:lnTo>
                  <a:pt x="105558" y="125914"/>
                </a:lnTo>
                <a:lnTo>
                  <a:pt x="105569" y="125919"/>
                </a:lnTo>
                <a:lnTo>
                  <a:pt x="105586" y="125935"/>
                </a:lnTo>
                <a:lnTo>
                  <a:pt x="105605" y="125952"/>
                </a:lnTo>
                <a:lnTo>
                  <a:pt x="105602" y="125955"/>
                </a:lnTo>
                <a:lnTo>
                  <a:pt x="105611" y="125967"/>
                </a:lnTo>
                <a:lnTo>
                  <a:pt x="105616" y="125972"/>
                </a:lnTo>
                <a:lnTo>
                  <a:pt x="105622" y="125987"/>
                </a:lnTo>
                <a:lnTo>
                  <a:pt x="105622" y="125995"/>
                </a:lnTo>
                <a:lnTo>
                  <a:pt x="105633" y="126016"/>
                </a:lnTo>
                <a:lnTo>
                  <a:pt x="105634" y="126027"/>
                </a:lnTo>
                <a:lnTo>
                  <a:pt x="105634" y="126036"/>
                </a:lnTo>
                <a:lnTo>
                  <a:pt x="105634" y="126049"/>
                </a:lnTo>
                <a:lnTo>
                  <a:pt x="105634" y="126049"/>
                </a:lnTo>
                <a:lnTo>
                  <a:pt x="105634" y="126058"/>
                </a:lnTo>
                <a:lnTo>
                  <a:pt x="105633" y="126081"/>
                </a:lnTo>
                <a:lnTo>
                  <a:pt x="105633" y="126089"/>
                </a:lnTo>
                <a:lnTo>
                  <a:pt x="105633" y="126097"/>
                </a:lnTo>
                <a:lnTo>
                  <a:pt x="105630" y="126113"/>
                </a:lnTo>
                <a:lnTo>
                  <a:pt x="105628" y="126128"/>
                </a:lnTo>
                <a:lnTo>
                  <a:pt x="105628" y="126151"/>
                </a:lnTo>
                <a:lnTo>
                  <a:pt x="105625" y="126174"/>
                </a:lnTo>
                <a:lnTo>
                  <a:pt x="105616" y="126214"/>
                </a:lnTo>
                <a:lnTo>
                  <a:pt x="105614" y="126249"/>
                </a:lnTo>
                <a:lnTo>
                  <a:pt x="105613" y="126270"/>
                </a:lnTo>
                <a:lnTo>
                  <a:pt x="105626" y="126308"/>
                </a:lnTo>
                <a:lnTo>
                  <a:pt x="105637" y="126358"/>
                </a:lnTo>
                <a:lnTo>
                  <a:pt x="105642" y="126389"/>
                </a:lnTo>
                <a:lnTo>
                  <a:pt x="105655" y="126422"/>
                </a:lnTo>
                <a:lnTo>
                  <a:pt x="105662" y="126452"/>
                </a:lnTo>
                <a:lnTo>
                  <a:pt x="105663" y="126456"/>
                </a:lnTo>
                <a:lnTo>
                  <a:pt x="105671" y="126472"/>
                </a:lnTo>
                <a:lnTo>
                  <a:pt x="105684" y="126493"/>
                </a:lnTo>
                <a:lnTo>
                  <a:pt x="105692" y="126507"/>
                </a:lnTo>
                <a:lnTo>
                  <a:pt x="105710" y="126518"/>
                </a:lnTo>
                <a:lnTo>
                  <a:pt x="105717" y="126520"/>
                </a:lnTo>
                <a:lnTo>
                  <a:pt x="105727" y="126523"/>
                </a:lnTo>
                <a:lnTo>
                  <a:pt x="105728" y="126523"/>
                </a:lnTo>
                <a:lnTo>
                  <a:pt x="105732" y="126524"/>
                </a:lnTo>
                <a:lnTo>
                  <a:pt x="105761" y="126524"/>
                </a:lnTo>
                <a:lnTo>
                  <a:pt x="105809" y="126510"/>
                </a:lnTo>
                <a:lnTo>
                  <a:pt x="105824" y="126500"/>
                </a:lnTo>
                <a:lnTo>
                  <a:pt x="105886" y="126455"/>
                </a:lnTo>
                <a:lnTo>
                  <a:pt x="105899" y="126442"/>
                </a:lnTo>
                <a:lnTo>
                  <a:pt x="105919" y="126416"/>
                </a:lnTo>
                <a:lnTo>
                  <a:pt x="105925" y="126408"/>
                </a:lnTo>
                <a:lnTo>
                  <a:pt x="105928" y="126404"/>
                </a:lnTo>
                <a:lnTo>
                  <a:pt x="105934" y="126395"/>
                </a:lnTo>
                <a:lnTo>
                  <a:pt x="105950" y="126385"/>
                </a:lnTo>
                <a:lnTo>
                  <a:pt x="105955" y="126381"/>
                </a:lnTo>
                <a:lnTo>
                  <a:pt x="105972" y="126363"/>
                </a:lnTo>
                <a:lnTo>
                  <a:pt x="105992" y="126344"/>
                </a:lnTo>
                <a:lnTo>
                  <a:pt x="106007" y="126320"/>
                </a:lnTo>
                <a:lnTo>
                  <a:pt x="106071" y="126276"/>
                </a:lnTo>
                <a:lnTo>
                  <a:pt x="106090" y="126263"/>
                </a:lnTo>
                <a:lnTo>
                  <a:pt x="106096" y="126250"/>
                </a:lnTo>
                <a:lnTo>
                  <a:pt x="106118" y="126228"/>
                </a:lnTo>
                <a:lnTo>
                  <a:pt x="106133" y="126218"/>
                </a:lnTo>
                <a:lnTo>
                  <a:pt x="106149" y="126209"/>
                </a:lnTo>
                <a:lnTo>
                  <a:pt x="106150" y="126208"/>
                </a:lnTo>
                <a:lnTo>
                  <a:pt x="106160" y="126201"/>
                </a:lnTo>
                <a:lnTo>
                  <a:pt x="106190" y="126185"/>
                </a:lnTo>
                <a:lnTo>
                  <a:pt x="106193" y="126184"/>
                </a:lnTo>
                <a:lnTo>
                  <a:pt x="106219" y="126175"/>
                </a:lnTo>
                <a:lnTo>
                  <a:pt x="106227" y="126174"/>
                </a:lnTo>
                <a:lnTo>
                  <a:pt x="106233" y="126174"/>
                </a:lnTo>
                <a:lnTo>
                  <a:pt x="106262" y="126174"/>
                </a:lnTo>
                <a:lnTo>
                  <a:pt x="106280" y="126174"/>
                </a:lnTo>
                <a:lnTo>
                  <a:pt x="106297" y="126176"/>
                </a:lnTo>
                <a:lnTo>
                  <a:pt x="106321" y="126183"/>
                </a:lnTo>
                <a:lnTo>
                  <a:pt x="106350" y="126199"/>
                </a:lnTo>
                <a:lnTo>
                  <a:pt x="106374" y="126214"/>
                </a:lnTo>
                <a:lnTo>
                  <a:pt x="106395" y="126227"/>
                </a:lnTo>
                <a:lnTo>
                  <a:pt x="106416" y="126241"/>
                </a:lnTo>
                <a:lnTo>
                  <a:pt x="106431" y="126252"/>
                </a:lnTo>
                <a:lnTo>
                  <a:pt x="106440" y="126260"/>
                </a:lnTo>
                <a:lnTo>
                  <a:pt x="106452" y="126285"/>
                </a:lnTo>
                <a:lnTo>
                  <a:pt x="106464" y="126303"/>
                </a:lnTo>
                <a:lnTo>
                  <a:pt x="106472" y="126329"/>
                </a:lnTo>
                <a:lnTo>
                  <a:pt x="106472" y="126330"/>
                </a:lnTo>
                <a:lnTo>
                  <a:pt x="106482" y="126345"/>
                </a:lnTo>
                <a:lnTo>
                  <a:pt x="106501" y="126374"/>
                </a:lnTo>
                <a:lnTo>
                  <a:pt x="106517" y="126401"/>
                </a:lnTo>
                <a:lnTo>
                  <a:pt x="106538" y="126429"/>
                </a:lnTo>
                <a:lnTo>
                  <a:pt x="106546" y="126441"/>
                </a:lnTo>
                <a:lnTo>
                  <a:pt x="106560" y="126463"/>
                </a:lnTo>
                <a:lnTo>
                  <a:pt x="106567" y="126473"/>
                </a:lnTo>
                <a:lnTo>
                  <a:pt x="106614" y="126537"/>
                </a:lnTo>
                <a:lnTo>
                  <a:pt x="106636" y="126576"/>
                </a:lnTo>
                <a:lnTo>
                  <a:pt x="106649" y="126608"/>
                </a:lnTo>
                <a:lnTo>
                  <a:pt x="106664" y="126653"/>
                </a:lnTo>
                <a:lnTo>
                  <a:pt x="106681" y="126704"/>
                </a:lnTo>
                <a:lnTo>
                  <a:pt x="106679" y="126737"/>
                </a:lnTo>
                <a:lnTo>
                  <a:pt x="106665" y="126772"/>
                </a:lnTo>
                <a:lnTo>
                  <a:pt x="106664" y="126788"/>
                </a:lnTo>
                <a:lnTo>
                  <a:pt x="106663" y="126827"/>
                </a:lnTo>
                <a:lnTo>
                  <a:pt x="106643" y="126864"/>
                </a:lnTo>
                <a:lnTo>
                  <a:pt x="106613" y="126896"/>
                </a:lnTo>
                <a:lnTo>
                  <a:pt x="106581" y="126899"/>
                </a:lnTo>
                <a:lnTo>
                  <a:pt x="106581" y="126899"/>
                </a:lnTo>
                <a:lnTo>
                  <a:pt x="106545" y="126899"/>
                </a:lnTo>
                <a:lnTo>
                  <a:pt x="106531" y="126896"/>
                </a:lnTo>
                <a:lnTo>
                  <a:pt x="106523" y="126894"/>
                </a:lnTo>
                <a:lnTo>
                  <a:pt x="106510" y="126890"/>
                </a:lnTo>
                <a:lnTo>
                  <a:pt x="106480" y="126878"/>
                </a:lnTo>
                <a:lnTo>
                  <a:pt x="106437" y="126868"/>
                </a:lnTo>
                <a:lnTo>
                  <a:pt x="106415" y="126864"/>
                </a:lnTo>
                <a:lnTo>
                  <a:pt x="106396" y="126861"/>
                </a:lnTo>
                <a:lnTo>
                  <a:pt x="106352" y="126862"/>
                </a:lnTo>
                <a:lnTo>
                  <a:pt x="106352" y="126862"/>
                </a:lnTo>
                <a:lnTo>
                  <a:pt x="106350" y="126862"/>
                </a:lnTo>
                <a:lnTo>
                  <a:pt x="106324" y="126874"/>
                </a:lnTo>
                <a:lnTo>
                  <a:pt x="106303" y="126894"/>
                </a:lnTo>
                <a:lnTo>
                  <a:pt x="106290" y="126922"/>
                </a:lnTo>
                <a:lnTo>
                  <a:pt x="106278" y="126950"/>
                </a:lnTo>
                <a:lnTo>
                  <a:pt x="106268" y="126976"/>
                </a:lnTo>
                <a:lnTo>
                  <a:pt x="106263" y="127008"/>
                </a:lnTo>
                <a:lnTo>
                  <a:pt x="106263" y="127009"/>
                </a:lnTo>
                <a:lnTo>
                  <a:pt x="106263" y="127009"/>
                </a:lnTo>
                <a:lnTo>
                  <a:pt x="106264" y="127029"/>
                </a:lnTo>
                <a:lnTo>
                  <a:pt x="106269" y="127058"/>
                </a:lnTo>
                <a:lnTo>
                  <a:pt x="106269" y="127059"/>
                </a:lnTo>
                <a:lnTo>
                  <a:pt x="106296" y="127089"/>
                </a:lnTo>
                <a:lnTo>
                  <a:pt x="106301" y="127115"/>
                </a:lnTo>
                <a:lnTo>
                  <a:pt x="106301" y="127118"/>
                </a:lnTo>
                <a:lnTo>
                  <a:pt x="106301" y="127119"/>
                </a:lnTo>
                <a:lnTo>
                  <a:pt x="106306" y="127124"/>
                </a:lnTo>
                <a:lnTo>
                  <a:pt x="106317" y="127141"/>
                </a:lnTo>
                <a:lnTo>
                  <a:pt x="106325" y="127167"/>
                </a:lnTo>
                <a:lnTo>
                  <a:pt x="106399" y="127213"/>
                </a:lnTo>
                <a:lnTo>
                  <a:pt x="106429" y="127241"/>
                </a:lnTo>
                <a:lnTo>
                  <a:pt x="106431" y="127243"/>
                </a:lnTo>
                <a:lnTo>
                  <a:pt x="106436" y="127245"/>
                </a:lnTo>
                <a:lnTo>
                  <a:pt x="106441" y="127248"/>
                </a:lnTo>
                <a:lnTo>
                  <a:pt x="106459" y="127260"/>
                </a:lnTo>
                <a:lnTo>
                  <a:pt x="106493" y="127278"/>
                </a:lnTo>
                <a:lnTo>
                  <a:pt x="106516" y="127302"/>
                </a:lnTo>
                <a:lnTo>
                  <a:pt x="106532" y="127310"/>
                </a:lnTo>
                <a:lnTo>
                  <a:pt x="106539" y="127313"/>
                </a:lnTo>
                <a:lnTo>
                  <a:pt x="106542" y="127314"/>
                </a:lnTo>
                <a:lnTo>
                  <a:pt x="106546" y="127314"/>
                </a:lnTo>
                <a:lnTo>
                  <a:pt x="106566" y="127323"/>
                </a:lnTo>
                <a:lnTo>
                  <a:pt x="106592" y="127334"/>
                </a:lnTo>
                <a:lnTo>
                  <a:pt x="106622" y="127345"/>
                </a:lnTo>
                <a:lnTo>
                  <a:pt x="106672" y="127355"/>
                </a:lnTo>
                <a:lnTo>
                  <a:pt x="106795" y="127367"/>
                </a:lnTo>
                <a:lnTo>
                  <a:pt x="106812" y="127370"/>
                </a:lnTo>
                <a:lnTo>
                  <a:pt x="106835" y="127377"/>
                </a:lnTo>
                <a:lnTo>
                  <a:pt x="106873" y="127399"/>
                </a:lnTo>
                <a:lnTo>
                  <a:pt x="106893" y="127411"/>
                </a:lnTo>
                <a:lnTo>
                  <a:pt x="106913" y="127423"/>
                </a:lnTo>
                <a:lnTo>
                  <a:pt x="106946" y="127446"/>
                </a:lnTo>
                <a:lnTo>
                  <a:pt x="107010" y="127478"/>
                </a:lnTo>
                <a:lnTo>
                  <a:pt x="107066" y="127516"/>
                </a:lnTo>
                <a:lnTo>
                  <a:pt x="107090" y="127532"/>
                </a:lnTo>
                <a:lnTo>
                  <a:pt x="107092" y="127533"/>
                </a:lnTo>
                <a:lnTo>
                  <a:pt x="107192" y="127589"/>
                </a:lnTo>
                <a:lnTo>
                  <a:pt x="107213" y="127646"/>
                </a:lnTo>
                <a:lnTo>
                  <a:pt x="107216" y="127656"/>
                </a:lnTo>
                <a:lnTo>
                  <a:pt x="107218" y="127662"/>
                </a:lnTo>
                <a:lnTo>
                  <a:pt x="107250" y="127718"/>
                </a:lnTo>
                <a:lnTo>
                  <a:pt x="107282" y="127749"/>
                </a:lnTo>
                <a:lnTo>
                  <a:pt x="107324" y="127775"/>
                </a:lnTo>
                <a:lnTo>
                  <a:pt x="107356" y="127791"/>
                </a:lnTo>
                <a:lnTo>
                  <a:pt x="107414" y="127827"/>
                </a:lnTo>
                <a:lnTo>
                  <a:pt x="107428" y="127840"/>
                </a:lnTo>
                <a:lnTo>
                  <a:pt x="107446" y="127858"/>
                </a:lnTo>
                <a:lnTo>
                  <a:pt x="107452" y="127861"/>
                </a:lnTo>
                <a:lnTo>
                  <a:pt x="107455" y="127863"/>
                </a:lnTo>
                <a:lnTo>
                  <a:pt x="107576" y="127925"/>
                </a:lnTo>
                <a:lnTo>
                  <a:pt x="107656" y="128003"/>
                </a:lnTo>
                <a:lnTo>
                  <a:pt x="107672" y="128034"/>
                </a:lnTo>
                <a:lnTo>
                  <a:pt x="107793" y="128143"/>
                </a:lnTo>
                <a:lnTo>
                  <a:pt x="107887" y="128183"/>
                </a:lnTo>
                <a:lnTo>
                  <a:pt x="107926" y="128199"/>
                </a:lnTo>
                <a:lnTo>
                  <a:pt x="107978" y="128199"/>
                </a:lnTo>
                <a:lnTo>
                  <a:pt x="107978" y="128199"/>
                </a:lnTo>
                <a:lnTo>
                  <a:pt x="107981" y="128199"/>
                </a:lnTo>
                <a:lnTo>
                  <a:pt x="108039" y="128179"/>
                </a:lnTo>
                <a:lnTo>
                  <a:pt x="108057" y="128173"/>
                </a:lnTo>
                <a:lnTo>
                  <a:pt x="108092" y="128163"/>
                </a:lnTo>
                <a:lnTo>
                  <a:pt x="108150" y="128158"/>
                </a:lnTo>
                <a:lnTo>
                  <a:pt x="108182" y="128153"/>
                </a:lnTo>
                <a:lnTo>
                  <a:pt x="108282" y="128132"/>
                </a:lnTo>
                <a:lnTo>
                  <a:pt x="108307" y="128132"/>
                </a:lnTo>
                <a:lnTo>
                  <a:pt x="108333" y="128148"/>
                </a:lnTo>
                <a:lnTo>
                  <a:pt x="108365" y="128189"/>
                </a:lnTo>
                <a:lnTo>
                  <a:pt x="108365" y="128246"/>
                </a:lnTo>
                <a:lnTo>
                  <a:pt x="108360" y="128293"/>
                </a:lnTo>
                <a:lnTo>
                  <a:pt x="108355" y="128312"/>
                </a:lnTo>
                <a:lnTo>
                  <a:pt x="108356" y="128313"/>
                </a:lnTo>
                <a:lnTo>
                  <a:pt x="108351" y="128334"/>
                </a:lnTo>
                <a:lnTo>
                  <a:pt x="108341" y="128370"/>
                </a:lnTo>
                <a:lnTo>
                  <a:pt x="108340" y="128372"/>
                </a:lnTo>
                <a:lnTo>
                  <a:pt x="108335" y="128386"/>
                </a:lnTo>
                <a:lnTo>
                  <a:pt x="108321" y="128419"/>
                </a:lnTo>
                <a:lnTo>
                  <a:pt x="108303" y="128458"/>
                </a:lnTo>
                <a:lnTo>
                  <a:pt x="108298" y="128505"/>
                </a:lnTo>
                <a:lnTo>
                  <a:pt x="108298" y="128561"/>
                </a:lnTo>
                <a:lnTo>
                  <a:pt x="108303" y="128592"/>
                </a:lnTo>
                <a:lnTo>
                  <a:pt x="108309" y="128629"/>
                </a:lnTo>
                <a:lnTo>
                  <a:pt x="108319" y="128680"/>
                </a:lnTo>
                <a:lnTo>
                  <a:pt x="108321" y="128685"/>
                </a:lnTo>
                <a:lnTo>
                  <a:pt x="108341" y="128727"/>
                </a:lnTo>
                <a:lnTo>
                  <a:pt x="108367" y="128815"/>
                </a:lnTo>
                <a:lnTo>
                  <a:pt x="108393" y="128867"/>
                </a:lnTo>
                <a:lnTo>
                  <a:pt x="108415" y="128944"/>
                </a:lnTo>
                <a:lnTo>
                  <a:pt x="108436" y="129001"/>
                </a:lnTo>
                <a:lnTo>
                  <a:pt x="108425" y="129063"/>
                </a:lnTo>
                <a:lnTo>
                  <a:pt x="108415" y="129087"/>
                </a:lnTo>
                <a:lnTo>
                  <a:pt x="108393" y="129141"/>
                </a:lnTo>
                <a:lnTo>
                  <a:pt x="108381" y="129176"/>
                </a:lnTo>
                <a:lnTo>
                  <a:pt x="108367" y="129218"/>
                </a:lnTo>
                <a:lnTo>
                  <a:pt x="108356" y="129286"/>
                </a:lnTo>
                <a:lnTo>
                  <a:pt x="108356" y="129363"/>
                </a:lnTo>
                <a:lnTo>
                  <a:pt x="108362" y="129377"/>
                </a:lnTo>
                <a:lnTo>
                  <a:pt x="108361" y="129380"/>
                </a:lnTo>
                <a:lnTo>
                  <a:pt x="108376" y="129415"/>
                </a:lnTo>
                <a:lnTo>
                  <a:pt x="108397" y="129451"/>
                </a:lnTo>
                <a:lnTo>
                  <a:pt x="108418" y="129467"/>
                </a:lnTo>
                <a:lnTo>
                  <a:pt x="108455" y="129495"/>
                </a:lnTo>
                <a:lnTo>
                  <a:pt x="108476" y="129544"/>
                </a:lnTo>
                <a:lnTo>
                  <a:pt x="108494" y="129562"/>
                </a:lnTo>
                <a:lnTo>
                  <a:pt x="108524" y="129591"/>
                </a:lnTo>
                <a:lnTo>
                  <a:pt x="108582" y="129591"/>
                </a:lnTo>
                <a:lnTo>
                  <a:pt x="108582" y="129591"/>
                </a:lnTo>
                <a:lnTo>
                  <a:pt x="108661" y="129544"/>
                </a:lnTo>
                <a:lnTo>
                  <a:pt x="108683" y="129498"/>
                </a:lnTo>
                <a:lnTo>
                  <a:pt x="108704" y="129415"/>
                </a:lnTo>
                <a:lnTo>
                  <a:pt x="108741" y="129353"/>
                </a:lnTo>
                <a:lnTo>
                  <a:pt x="108778" y="129306"/>
                </a:lnTo>
                <a:lnTo>
                  <a:pt x="108820" y="129270"/>
                </a:lnTo>
                <a:lnTo>
                  <a:pt x="108868" y="129249"/>
                </a:lnTo>
                <a:lnTo>
                  <a:pt x="108914" y="129230"/>
                </a:lnTo>
                <a:lnTo>
                  <a:pt x="108958" y="129208"/>
                </a:lnTo>
                <a:lnTo>
                  <a:pt x="108989" y="129203"/>
                </a:lnTo>
                <a:lnTo>
                  <a:pt x="108990" y="129203"/>
                </a:lnTo>
                <a:lnTo>
                  <a:pt x="109026" y="129213"/>
                </a:lnTo>
                <a:lnTo>
                  <a:pt x="109073" y="129229"/>
                </a:lnTo>
                <a:lnTo>
                  <a:pt x="109116" y="129244"/>
                </a:lnTo>
                <a:lnTo>
                  <a:pt x="109142" y="129249"/>
                </a:lnTo>
                <a:lnTo>
                  <a:pt x="109158" y="129296"/>
                </a:lnTo>
                <a:lnTo>
                  <a:pt x="109158" y="129342"/>
                </a:lnTo>
                <a:lnTo>
                  <a:pt x="109153" y="129405"/>
                </a:lnTo>
                <a:lnTo>
                  <a:pt x="109152" y="129412"/>
                </a:lnTo>
                <a:lnTo>
                  <a:pt x="109153" y="129417"/>
                </a:lnTo>
                <a:lnTo>
                  <a:pt x="109137" y="129512"/>
                </a:lnTo>
                <a:lnTo>
                  <a:pt x="109097" y="129570"/>
                </a:lnTo>
                <a:lnTo>
                  <a:pt x="109071" y="129611"/>
                </a:lnTo>
                <a:lnTo>
                  <a:pt x="109050" y="129674"/>
                </a:lnTo>
                <a:lnTo>
                  <a:pt x="109045" y="129720"/>
                </a:lnTo>
                <a:lnTo>
                  <a:pt x="109053" y="129793"/>
                </a:lnTo>
                <a:lnTo>
                  <a:pt x="109051" y="129800"/>
                </a:lnTo>
                <a:lnTo>
                  <a:pt x="109052" y="129813"/>
                </a:lnTo>
                <a:lnTo>
                  <a:pt x="109052" y="129855"/>
                </a:lnTo>
                <a:lnTo>
                  <a:pt x="109068" y="129932"/>
                </a:lnTo>
                <a:lnTo>
                  <a:pt x="109089" y="129999"/>
                </a:lnTo>
                <a:lnTo>
                  <a:pt x="109105" y="130051"/>
                </a:lnTo>
                <a:lnTo>
                  <a:pt x="109116" y="130098"/>
                </a:lnTo>
                <a:lnTo>
                  <a:pt x="109116" y="130144"/>
                </a:lnTo>
                <a:lnTo>
                  <a:pt x="109110" y="130191"/>
                </a:lnTo>
                <a:lnTo>
                  <a:pt x="109108" y="130198"/>
                </a:lnTo>
                <a:lnTo>
                  <a:pt x="109089" y="130248"/>
                </a:lnTo>
                <a:lnTo>
                  <a:pt x="109068" y="130279"/>
                </a:lnTo>
                <a:lnTo>
                  <a:pt x="109047" y="130299"/>
                </a:lnTo>
                <a:lnTo>
                  <a:pt x="109010" y="130408"/>
                </a:lnTo>
                <a:lnTo>
                  <a:pt x="109010" y="130444"/>
                </a:lnTo>
                <a:lnTo>
                  <a:pt x="109020" y="130506"/>
                </a:lnTo>
                <a:lnTo>
                  <a:pt x="109022" y="130511"/>
                </a:lnTo>
                <a:lnTo>
                  <a:pt x="109031" y="130543"/>
                </a:lnTo>
                <a:lnTo>
                  <a:pt x="109071" y="130581"/>
                </a:lnTo>
                <a:lnTo>
                  <a:pt x="109074" y="130582"/>
                </a:lnTo>
                <a:lnTo>
                  <a:pt x="109076" y="130584"/>
                </a:lnTo>
                <a:lnTo>
                  <a:pt x="109150" y="130592"/>
                </a:lnTo>
                <a:lnTo>
                  <a:pt x="109163" y="130594"/>
                </a:lnTo>
                <a:lnTo>
                  <a:pt x="109248" y="130605"/>
                </a:lnTo>
                <a:lnTo>
                  <a:pt x="109333" y="130615"/>
                </a:lnTo>
                <a:lnTo>
                  <a:pt x="109428" y="130687"/>
                </a:lnTo>
                <a:lnTo>
                  <a:pt x="109449" y="130770"/>
                </a:lnTo>
                <a:lnTo>
                  <a:pt x="109449" y="130889"/>
                </a:lnTo>
                <a:lnTo>
                  <a:pt x="109449" y="130906"/>
                </a:lnTo>
                <a:lnTo>
                  <a:pt x="109450" y="131010"/>
                </a:lnTo>
                <a:lnTo>
                  <a:pt x="109450" y="131025"/>
                </a:lnTo>
                <a:lnTo>
                  <a:pt x="109450" y="131062"/>
                </a:lnTo>
                <a:lnTo>
                  <a:pt x="109450" y="131144"/>
                </a:lnTo>
                <a:lnTo>
                  <a:pt x="109460" y="131201"/>
                </a:lnTo>
                <a:lnTo>
                  <a:pt x="109487" y="131253"/>
                </a:lnTo>
                <a:lnTo>
                  <a:pt x="109497" y="131300"/>
                </a:lnTo>
                <a:lnTo>
                  <a:pt x="109519" y="131341"/>
                </a:lnTo>
                <a:lnTo>
                  <a:pt x="109505" y="131442"/>
                </a:lnTo>
                <a:lnTo>
                  <a:pt x="109491" y="131465"/>
                </a:lnTo>
                <a:lnTo>
                  <a:pt x="109484" y="131529"/>
                </a:lnTo>
                <a:lnTo>
                  <a:pt x="109474" y="131627"/>
                </a:lnTo>
                <a:lnTo>
                  <a:pt x="109472" y="131648"/>
                </a:lnTo>
                <a:lnTo>
                  <a:pt x="109470" y="131691"/>
                </a:lnTo>
                <a:lnTo>
                  <a:pt x="109462" y="131803"/>
                </a:lnTo>
                <a:lnTo>
                  <a:pt x="109452" y="131960"/>
                </a:lnTo>
                <a:lnTo>
                  <a:pt x="109465" y="132069"/>
                </a:lnTo>
                <a:lnTo>
                  <a:pt x="109476" y="132097"/>
                </a:lnTo>
                <a:lnTo>
                  <a:pt x="109495" y="132096"/>
                </a:lnTo>
                <a:lnTo>
                  <a:pt x="109582" y="132093"/>
                </a:lnTo>
                <a:lnTo>
                  <a:pt x="109743" y="132124"/>
                </a:lnTo>
                <a:lnTo>
                  <a:pt x="109782" y="132145"/>
                </a:lnTo>
                <a:lnTo>
                  <a:pt x="109848" y="132180"/>
                </a:lnTo>
                <a:lnTo>
                  <a:pt x="109939" y="132246"/>
                </a:lnTo>
                <a:lnTo>
                  <a:pt x="109965" y="132302"/>
                </a:lnTo>
                <a:lnTo>
                  <a:pt x="109972" y="132360"/>
                </a:lnTo>
                <a:lnTo>
                  <a:pt x="109979" y="132418"/>
                </a:lnTo>
                <a:lnTo>
                  <a:pt x="110007" y="132436"/>
                </a:lnTo>
                <a:lnTo>
                  <a:pt x="110007" y="132625"/>
                </a:lnTo>
                <a:lnTo>
                  <a:pt x="110051" y="132656"/>
                </a:lnTo>
                <a:lnTo>
                  <a:pt x="110107" y="132697"/>
                </a:lnTo>
                <a:lnTo>
                  <a:pt x="110250" y="132811"/>
                </a:lnTo>
                <a:lnTo>
                  <a:pt x="110372" y="132940"/>
                </a:lnTo>
                <a:lnTo>
                  <a:pt x="110390" y="132965"/>
                </a:lnTo>
                <a:lnTo>
                  <a:pt x="110390" y="132965"/>
                </a:lnTo>
                <a:lnTo>
                  <a:pt x="110482" y="133096"/>
                </a:lnTo>
                <a:lnTo>
                  <a:pt x="110473" y="133191"/>
                </a:lnTo>
                <a:lnTo>
                  <a:pt x="110471" y="133221"/>
                </a:lnTo>
                <a:lnTo>
                  <a:pt x="110400" y="133310"/>
                </a:lnTo>
                <a:lnTo>
                  <a:pt x="110350" y="133315"/>
                </a:lnTo>
                <a:lnTo>
                  <a:pt x="110174" y="133331"/>
                </a:lnTo>
                <a:lnTo>
                  <a:pt x="109995" y="133261"/>
                </a:lnTo>
                <a:lnTo>
                  <a:pt x="109933" y="133237"/>
                </a:lnTo>
                <a:lnTo>
                  <a:pt x="109829" y="133324"/>
                </a:lnTo>
                <a:lnTo>
                  <a:pt x="109832" y="133354"/>
                </a:lnTo>
                <a:lnTo>
                  <a:pt x="109833" y="133370"/>
                </a:lnTo>
                <a:lnTo>
                  <a:pt x="109803" y="133389"/>
                </a:lnTo>
                <a:lnTo>
                  <a:pt x="109839" y="133446"/>
                </a:lnTo>
                <a:lnTo>
                  <a:pt x="109854" y="133468"/>
                </a:lnTo>
                <a:lnTo>
                  <a:pt x="109866" y="133486"/>
                </a:lnTo>
                <a:lnTo>
                  <a:pt x="109844" y="133500"/>
                </a:lnTo>
                <a:lnTo>
                  <a:pt x="109846" y="133528"/>
                </a:lnTo>
                <a:lnTo>
                  <a:pt x="109934" y="133756"/>
                </a:lnTo>
                <a:lnTo>
                  <a:pt x="109936" y="133837"/>
                </a:lnTo>
                <a:lnTo>
                  <a:pt x="109923" y="133848"/>
                </a:lnTo>
                <a:lnTo>
                  <a:pt x="109913" y="133895"/>
                </a:lnTo>
                <a:lnTo>
                  <a:pt x="109801" y="133952"/>
                </a:lnTo>
                <a:lnTo>
                  <a:pt x="109673" y="134071"/>
                </a:lnTo>
                <a:lnTo>
                  <a:pt x="109649" y="134094"/>
                </a:lnTo>
                <a:lnTo>
                  <a:pt x="109499" y="134230"/>
                </a:lnTo>
                <a:lnTo>
                  <a:pt x="109390" y="134308"/>
                </a:lnTo>
                <a:lnTo>
                  <a:pt x="109346" y="134386"/>
                </a:lnTo>
                <a:lnTo>
                  <a:pt x="109336" y="134563"/>
                </a:lnTo>
                <a:lnTo>
                  <a:pt x="109334" y="134568"/>
                </a:lnTo>
                <a:lnTo>
                  <a:pt x="109333" y="134569"/>
                </a:lnTo>
                <a:lnTo>
                  <a:pt x="109335" y="134623"/>
                </a:lnTo>
                <a:lnTo>
                  <a:pt x="109410" y="134750"/>
                </a:lnTo>
                <a:lnTo>
                  <a:pt x="109412" y="134802"/>
                </a:lnTo>
                <a:lnTo>
                  <a:pt x="109304" y="134860"/>
                </a:lnTo>
                <a:lnTo>
                  <a:pt x="109281" y="134872"/>
                </a:lnTo>
                <a:lnTo>
                  <a:pt x="109266" y="134870"/>
                </a:lnTo>
                <a:lnTo>
                  <a:pt x="109263" y="134885"/>
                </a:lnTo>
                <a:lnTo>
                  <a:pt x="109222" y="134896"/>
                </a:lnTo>
                <a:lnTo>
                  <a:pt x="109153" y="134901"/>
                </a:lnTo>
                <a:lnTo>
                  <a:pt x="109116" y="134891"/>
                </a:lnTo>
                <a:lnTo>
                  <a:pt x="109053" y="134875"/>
                </a:lnTo>
                <a:lnTo>
                  <a:pt x="108979" y="134860"/>
                </a:lnTo>
                <a:lnTo>
                  <a:pt x="108953" y="134857"/>
                </a:lnTo>
                <a:lnTo>
                  <a:pt x="108926" y="134854"/>
                </a:lnTo>
                <a:lnTo>
                  <a:pt x="108867" y="134870"/>
                </a:lnTo>
                <a:lnTo>
                  <a:pt x="108859" y="134881"/>
                </a:lnTo>
                <a:lnTo>
                  <a:pt x="108820" y="134932"/>
                </a:lnTo>
                <a:lnTo>
                  <a:pt x="108821" y="134937"/>
                </a:lnTo>
                <a:lnTo>
                  <a:pt x="108820" y="134939"/>
                </a:lnTo>
                <a:lnTo>
                  <a:pt x="108827" y="134970"/>
                </a:lnTo>
                <a:lnTo>
                  <a:pt x="108841" y="135027"/>
                </a:lnTo>
                <a:lnTo>
                  <a:pt x="108862" y="135058"/>
                </a:lnTo>
                <a:lnTo>
                  <a:pt x="108903" y="135070"/>
                </a:lnTo>
                <a:lnTo>
                  <a:pt x="108931" y="135079"/>
                </a:lnTo>
                <a:lnTo>
                  <a:pt x="109010" y="135089"/>
                </a:lnTo>
                <a:lnTo>
                  <a:pt x="109051" y="135092"/>
                </a:lnTo>
                <a:lnTo>
                  <a:pt x="109184" y="135183"/>
                </a:lnTo>
                <a:lnTo>
                  <a:pt x="109225" y="135352"/>
                </a:lnTo>
                <a:lnTo>
                  <a:pt x="109229" y="135367"/>
                </a:lnTo>
                <a:lnTo>
                  <a:pt x="109249" y="135425"/>
                </a:lnTo>
                <a:lnTo>
                  <a:pt x="109335" y="135675"/>
                </a:lnTo>
                <a:lnTo>
                  <a:pt x="109300" y="135838"/>
                </a:lnTo>
                <a:lnTo>
                  <a:pt x="109233" y="136034"/>
                </a:lnTo>
                <a:lnTo>
                  <a:pt x="109232" y="136036"/>
                </a:lnTo>
                <a:lnTo>
                  <a:pt x="109230" y="136068"/>
                </a:lnTo>
                <a:lnTo>
                  <a:pt x="109227" y="136146"/>
                </a:lnTo>
                <a:lnTo>
                  <a:pt x="109222" y="136263"/>
                </a:lnTo>
                <a:lnTo>
                  <a:pt x="109226" y="136319"/>
                </a:lnTo>
                <a:lnTo>
                  <a:pt x="109228" y="136351"/>
                </a:lnTo>
                <a:lnTo>
                  <a:pt x="109240" y="136547"/>
                </a:lnTo>
                <a:lnTo>
                  <a:pt x="109368" y="136774"/>
                </a:lnTo>
                <a:lnTo>
                  <a:pt x="109358" y="136893"/>
                </a:lnTo>
                <a:lnTo>
                  <a:pt x="109355" y="136941"/>
                </a:lnTo>
                <a:lnTo>
                  <a:pt x="109224" y="137081"/>
                </a:lnTo>
                <a:lnTo>
                  <a:pt x="109207" y="137188"/>
                </a:lnTo>
                <a:lnTo>
                  <a:pt x="109219" y="137246"/>
                </a:lnTo>
                <a:lnTo>
                  <a:pt x="109230" y="137295"/>
                </a:lnTo>
                <a:lnTo>
                  <a:pt x="109359" y="137387"/>
                </a:lnTo>
                <a:lnTo>
                  <a:pt x="109426" y="137445"/>
                </a:lnTo>
                <a:lnTo>
                  <a:pt x="109507" y="137477"/>
                </a:lnTo>
                <a:lnTo>
                  <a:pt x="109623" y="137522"/>
                </a:lnTo>
                <a:lnTo>
                  <a:pt x="109666" y="137528"/>
                </a:lnTo>
                <a:lnTo>
                  <a:pt x="109791" y="137545"/>
                </a:lnTo>
                <a:lnTo>
                  <a:pt x="109897" y="137626"/>
                </a:lnTo>
                <a:lnTo>
                  <a:pt x="110081" y="137726"/>
                </a:lnTo>
                <a:lnTo>
                  <a:pt x="110082" y="137726"/>
                </a:lnTo>
                <a:lnTo>
                  <a:pt x="110082" y="137726"/>
                </a:lnTo>
                <a:lnTo>
                  <a:pt x="110096" y="137731"/>
                </a:lnTo>
                <a:lnTo>
                  <a:pt x="110148" y="137761"/>
                </a:lnTo>
                <a:lnTo>
                  <a:pt x="110167" y="137773"/>
                </a:lnTo>
                <a:lnTo>
                  <a:pt x="110169" y="137780"/>
                </a:lnTo>
                <a:lnTo>
                  <a:pt x="110196" y="137806"/>
                </a:lnTo>
                <a:lnTo>
                  <a:pt x="110238" y="137821"/>
                </a:lnTo>
                <a:lnTo>
                  <a:pt x="110270" y="137837"/>
                </a:lnTo>
                <a:lnTo>
                  <a:pt x="110318" y="137878"/>
                </a:lnTo>
                <a:lnTo>
                  <a:pt x="110339" y="137904"/>
                </a:lnTo>
                <a:lnTo>
                  <a:pt x="110376" y="137972"/>
                </a:lnTo>
                <a:lnTo>
                  <a:pt x="110402" y="138018"/>
                </a:lnTo>
                <a:lnTo>
                  <a:pt x="110429" y="138049"/>
                </a:lnTo>
                <a:lnTo>
                  <a:pt x="110455" y="138080"/>
                </a:lnTo>
                <a:lnTo>
                  <a:pt x="110476" y="138101"/>
                </a:lnTo>
                <a:lnTo>
                  <a:pt x="110487" y="138148"/>
                </a:lnTo>
                <a:lnTo>
                  <a:pt x="110487" y="138194"/>
                </a:lnTo>
                <a:lnTo>
                  <a:pt x="110487" y="138282"/>
                </a:lnTo>
                <a:lnTo>
                  <a:pt x="110508" y="138375"/>
                </a:lnTo>
                <a:lnTo>
                  <a:pt x="110545" y="138411"/>
                </a:lnTo>
                <a:lnTo>
                  <a:pt x="110619" y="138443"/>
                </a:lnTo>
                <a:lnTo>
                  <a:pt x="110670" y="138443"/>
                </a:lnTo>
                <a:lnTo>
                  <a:pt x="110722" y="138438"/>
                </a:lnTo>
                <a:lnTo>
                  <a:pt x="110758" y="138434"/>
                </a:lnTo>
                <a:lnTo>
                  <a:pt x="111203" y="138394"/>
                </a:lnTo>
                <a:lnTo>
                  <a:pt x="111242" y="138394"/>
                </a:lnTo>
                <a:lnTo>
                  <a:pt x="111284" y="138392"/>
                </a:lnTo>
                <a:lnTo>
                  <a:pt x="111313" y="138389"/>
                </a:lnTo>
                <a:lnTo>
                  <a:pt x="111535" y="138369"/>
                </a:lnTo>
                <a:lnTo>
                  <a:pt x="111702" y="138391"/>
                </a:lnTo>
                <a:lnTo>
                  <a:pt x="111719" y="138404"/>
                </a:lnTo>
                <a:lnTo>
                  <a:pt x="111733" y="138414"/>
                </a:lnTo>
                <a:lnTo>
                  <a:pt x="111922" y="138550"/>
                </a:lnTo>
                <a:lnTo>
                  <a:pt x="111970" y="138727"/>
                </a:lnTo>
                <a:lnTo>
                  <a:pt x="111980" y="138765"/>
                </a:lnTo>
                <a:lnTo>
                  <a:pt x="112017" y="138938"/>
                </a:lnTo>
                <a:lnTo>
                  <a:pt x="112010" y="139041"/>
                </a:lnTo>
                <a:lnTo>
                  <a:pt x="112017" y="139075"/>
                </a:lnTo>
                <a:lnTo>
                  <a:pt x="112013" y="139139"/>
                </a:lnTo>
                <a:lnTo>
                  <a:pt x="112084" y="139178"/>
                </a:lnTo>
                <a:lnTo>
                  <a:pt x="112091" y="139211"/>
                </a:lnTo>
                <a:lnTo>
                  <a:pt x="112091" y="139235"/>
                </a:lnTo>
                <a:lnTo>
                  <a:pt x="112094" y="139266"/>
                </a:lnTo>
                <a:lnTo>
                  <a:pt x="112109" y="139304"/>
                </a:lnTo>
                <a:lnTo>
                  <a:pt x="112115" y="139323"/>
                </a:lnTo>
                <a:lnTo>
                  <a:pt x="112123" y="139330"/>
                </a:lnTo>
                <a:lnTo>
                  <a:pt x="112141" y="139354"/>
                </a:lnTo>
                <a:lnTo>
                  <a:pt x="112189" y="139343"/>
                </a:lnTo>
                <a:lnTo>
                  <a:pt x="112207" y="139340"/>
                </a:lnTo>
                <a:lnTo>
                  <a:pt x="112207" y="139340"/>
                </a:lnTo>
                <a:lnTo>
                  <a:pt x="112234" y="139355"/>
                </a:lnTo>
                <a:lnTo>
                  <a:pt x="112272" y="139373"/>
                </a:lnTo>
                <a:lnTo>
                  <a:pt x="112289" y="139382"/>
                </a:lnTo>
                <a:lnTo>
                  <a:pt x="112337" y="139399"/>
                </a:lnTo>
                <a:lnTo>
                  <a:pt x="112429" y="139509"/>
                </a:lnTo>
                <a:lnTo>
                  <a:pt x="112616" y="139731"/>
                </a:lnTo>
                <a:lnTo>
                  <a:pt x="112622" y="139739"/>
                </a:lnTo>
                <a:lnTo>
                  <a:pt x="112518" y="140053"/>
                </a:lnTo>
                <a:lnTo>
                  <a:pt x="112485" y="140153"/>
                </a:lnTo>
                <a:lnTo>
                  <a:pt x="112513" y="140384"/>
                </a:lnTo>
                <a:lnTo>
                  <a:pt x="112495" y="140411"/>
                </a:lnTo>
                <a:lnTo>
                  <a:pt x="112485" y="140437"/>
                </a:lnTo>
                <a:lnTo>
                  <a:pt x="112478" y="140490"/>
                </a:lnTo>
                <a:lnTo>
                  <a:pt x="112492" y="140513"/>
                </a:lnTo>
                <a:lnTo>
                  <a:pt x="112519" y="140533"/>
                </a:lnTo>
                <a:lnTo>
                  <a:pt x="112531" y="140531"/>
                </a:lnTo>
                <a:lnTo>
                  <a:pt x="112655" y="140511"/>
                </a:lnTo>
                <a:lnTo>
                  <a:pt x="112809" y="140420"/>
                </a:lnTo>
                <a:lnTo>
                  <a:pt x="112822" y="140405"/>
                </a:lnTo>
                <a:lnTo>
                  <a:pt x="112832" y="140393"/>
                </a:lnTo>
                <a:lnTo>
                  <a:pt x="112993" y="140396"/>
                </a:lnTo>
                <a:lnTo>
                  <a:pt x="113076" y="140434"/>
                </a:lnTo>
                <a:lnTo>
                  <a:pt x="113107" y="140430"/>
                </a:lnTo>
                <a:lnTo>
                  <a:pt x="113277" y="140410"/>
                </a:lnTo>
                <a:lnTo>
                  <a:pt x="113371" y="140477"/>
                </a:lnTo>
                <a:lnTo>
                  <a:pt x="113404" y="140577"/>
                </a:lnTo>
                <a:lnTo>
                  <a:pt x="113411" y="140599"/>
                </a:lnTo>
                <a:lnTo>
                  <a:pt x="113388" y="140751"/>
                </a:lnTo>
                <a:lnTo>
                  <a:pt x="113361" y="140784"/>
                </a:lnTo>
                <a:lnTo>
                  <a:pt x="113357" y="140795"/>
                </a:lnTo>
                <a:lnTo>
                  <a:pt x="113353" y="140801"/>
                </a:lnTo>
                <a:lnTo>
                  <a:pt x="113334" y="140821"/>
                </a:lnTo>
                <a:lnTo>
                  <a:pt x="113319" y="140902"/>
                </a:lnTo>
                <a:lnTo>
                  <a:pt x="113317" y="140907"/>
                </a:lnTo>
                <a:lnTo>
                  <a:pt x="113318" y="140908"/>
                </a:lnTo>
                <a:lnTo>
                  <a:pt x="113317" y="140914"/>
                </a:lnTo>
                <a:lnTo>
                  <a:pt x="113348" y="140993"/>
                </a:lnTo>
                <a:lnTo>
                  <a:pt x="113401" y="141017"/>
                </a:lnTo>
                <a:lnTo>
                  <a:pt x="113452" y="141039"/>
                </a:lnTo>
                <a:lnTo>
                  <a:pt x="113517" y="141053"/>
                </a:lnTo>
                <a:lnTo>
                  <a:pt x="113578" y="141053"/>
                </a:lnTo>
                <a:lnTo>
                  <a:pt x="113605" y="141049"/>
                </a:lnTo>
                <a:lnTo>
                  <a:pt x="113623" y="141043"/>
                </a:lnTo>
                <a:lnTo>
                  <a:pt x="113641" y="141023"/>
                </a:lnTo>
                <a:lnTo>
                  <a:pt x="113642" y="141023"/>
                </a:lnTo>
                <a:lnTo>
                  <a:pt x="113674" y="140986"/>
                </a:lnTo>
                <a:lnTo>
                  <a:pt x="113675" y="140986"/>
                </a:lnTo>
                <a:lnTo>
                  <a:pt x="113747" y="140905"/>
                </a:lnTo>
                <a:lnTo>
                  <a:pt x="113796" y="140736"/>
                </a:lnTo>
                <a:lnTo>
                  <a:pt x="113874" y="140635"/>
                </a:lnTo>
                <a:lnTo>
                  <a:pt x="113899" y="140603"/>
                </a:lnTo>
                <a:lnTo>
                  <a:pt x="113911" y="140604"/>
                </a:lnTo>
                <a:lnTo>
                  <a:pt x="113922" y="140606"/>
                </a:lnTo>
                <a:lnTo>
                  <a:pt x="113967" y="140613"/>
                </a:lnTo>
                <a:lnTo>
                  <a:pt x="114026" y="140639"/>
                </a:lnTo>
                <a:lnTo>
                  <a:pt x="114066" y="140685"/>
                </a:lnTo>
                <a:lnTo>
                  <a:pt x="114081" y="140702"/>
                </a:lnTo>
                <a:lnTo>
                  <a:pt x="114130" y="140848"/>
                </a:lnTo>
                <a:lnTo>
                  <a:pt x="114180" y="140994"/>
                </a:lnTo>
                <a:lnTo>
                  <a:pt x="114220" y="141107"/>
                </a:lnTo>
                <a:lnTo>
                  <a:pt x="114220" y="141112"/>
                </a:lnTo>
                <a:lnTo>
                  <a:pt x="114220" y="141159"/>
                </a:lnTo>
                <a:lnTo>
                  <a:pt x="114210" y="141192"/>
                </a:lnTo>
                <a:lnTo>
                  <a:pt x="114200" y="141222"/>
                </a:lnTo>
                <a:lnTo>
                  <a:pt x="114197" y="141231"/>
                </a:lnTo>
                <a:lnTo>
                  <a:pt x="114150" y="141244"/>
                </a:lnTo>
                <a:lnTo>
                  <a:pt x="114136" y="141245"/>
                </a:lnTo>
                <a:lnTo>
                  <a:pt x="114109" y="141268"/>
                </a:lnTo>
                <a:lnTo>
                  <a:pt x="114091" y="141279"/>
                </a:lnTo>
                <a:lnTo>
                  <a:pt x="114090" y="141280"/>
                </a:lnTo>
                <a:lnTo>
                  <a:pt x="114089" y="141281"/>
                </a:lnTo>
                <a:lnTo>
                  <a:pt x="114066" y="141293"/>
                </a:lnTo>
                <a:lnTo>
                  <a:pt x="114057" y="141299"/>
                </a:lnTo>
                <a:lnTo>
                  <a:pt x="114038" y="141334"/>
                </a:lnTo>
                <a:lnTo>
                  <a:pt x="114004" y="141354"/>
                </a:lnTo>
                <a:lnTo>
                  <a:pt x="113974" y="141357"/>
                </a:lnTo>
                <a:lnTo>
                  <a:pt x="113940" y="141354"/>
                </a:lnTo>
                <a:lnTo>
                  <a:pt x="113919" y="141360"/>
                </a:lnTo>
                <a:lnTo>
                  <a:pt x="113889" y="141360"/>
                </a:lnTo>
                <a:lnTo>
                  <a:pt x="113879" y="141364"/>
                </a:lnTo>
                <a:lnTo>
                  <a:pt x="113872" y="141367"/>
                </a:lnTo>
                <a:lnTo>
                  <a:pt x="113832" y="141380"/>
                </a:lnTo>
                <a:lnTo>
                  <a:pt x="113809" y="141402"/>
                </a:lnTo>
                <a:lnTo>
                  <a:pt x="113804" y="141407"/>
                </a:lnTo>
                <a:lnTo>
                  <a:pt x="113800" y="141411"/>
                </a:lnTo>
                <a:lnTo>
                  <a:pt x="113774" y="141436"/>
                </a:lnTo>
                <a:lnTo>
                  <a:pt x="113747" y="141476"/>
                </a:lnTo>
                <a:lnTo>
                  <a:pt x="113737" y="141516"/>
                </a:lnTo>
                <a:lnTo>
                  <a:pt x="113706" y="141565"/>
                </a:lnTo>
                <a:lnTo>
                  <a:pt x="113700" y="141605"/>
                </a:lnTo>
                <a:lnTo>
                  <a:pt x="113700" y="141611"/>
                </a:lnTo>
                <a:lnTo>
                  <a:pt x="113699" y="141612"/>
                </a:lnTo>
                <a:lnTo>
                  <a:pt x="113703" y="141655"/>
                </a:lnTo>
                <a:lnTo>
                  <a:pt x="113713" y="141705"/>
                </a:lnTo>
                <a:lnTo>
                  <a:pt x="113716" y="141708"/>
                </a:lnTo>
                <a:lnTo>
                  <a:pt x="113740" y="141738"/>
                </a:lnTo>
                <a:lnTo>
                  <a:pt x="113784" y="141768"/>
                </a:lnTo>
                <a:lnTo>
                  <a:pt x="113821" y="141791"/>
                </a:lnTo>
                <a:lnTo>
                  <a:pt x="113855" y="141824"/>
                </a:lnTo>
                <a:lnTo>
                  <a:pt x="113868" y="141840"/>
                </a:lnTo>
                <a:lnTo>
                  <a:pt x="113901" y="141889"/>
                </a:lnTo>
                <a:lnTo>
                  <a:pt x="113909" y="141903"/>
                </a:lnTo>
                <a:lnTo>
                  <a:pt x="113949" y="142017"/>
                </a:lnTo>
                <a:lnTo>
                  <a:pt x="113930" y="142110"/>
                </a:lnTo>
                <a:lnTo>
                  <a:pt x="113910" y="142143"/>
                </a:lnTo>
                <a:lnTo>
                  <a:pt x="113906" y="142149"/>
                </a:lnTo>
                <a:lnTo>
                  <a:pt x="113840" y="142185"/>
                </a:lnTo>
                <a:lnTo>
                  <a:pt x="113828" y="142191"/>
                </a:lnTo>
                <a:lnTo>
                  <a:pt x="113791" y="142201"/>
                </a:lnTo>
                <a:lnTo>
                  <a:pt x="113771" y="142201"/>
                </a:lnTo>
                <a:lnTo>
                  <a:pt x="113750" y="142208"/>
                </a:lnTo>
                <a:lnTo>
                  <a:pt x="113670" y="142217"/>
                </a:lnTo>
                <a:lnTo>
                  <a:pt x="113668" y="142217"/>
                </a:lnTo>
                <a:lnTo>
                  <a:pt x="113667" y="142217"/>
                </a:lnTo>
                <a:lnTo>
                  <a:pt x="113659" y="142227"/>
                </a:lnTo>
                <a:lnTo>
                  <a:pt x="113625" y="142244"/>
                </a:lnTo>
                <a:lnTo>
                  <a:pt x="113615" y="142264"/>
                </a:lnTo>
                <a:lnTo>
                  <a:pt x="113612" y="142284"/>
                </a:lnTo>
                <a:lnTo>
                  <a:pt x="113612" y="142290"/>
                </a:lnTo>
                <a:lnTo>
                  <a:pt x="113611" y="142290"/>
                </a:lnTo>
                <a:lnTo>
                  <a:pt x="113611" y="142297"/>
                </a:lnTo>
                <a:lnTo>
                  <a:pt x="113611" y="142330"/>
                </a:lnTo>
                <a:lnTo>
                  <a:pt x="113618" y="142367"/>
                </a:lnTo>
                <a:lnTo>
                  <a:pt x="113629" y="142370"/>
                </a:lnTo>
                <a:lnTo>
                  <a:pt x="113631" y="142371"/>
                </a:lnTo>
                <a:lnTo>
                  <a:pt x="113632" y="142371"/>
                </a:lnTo>
                <a:lnTo>
                  <a:pt x="113639" y="142373"/>
                </a:lnTo>
                <a:lnTo>
                  <a:pt x="113654" y="142377"/>
                </a:lnTo>
                <a:lnTo>
                  <a:pt x="113662" y="142380"/>
                </a:lnTo>
                <a:lnTo>
                  <a:pt x="113679" y="142386"/>
                </a:lnTo>
                <a:lnTo>
                  <a:pt x="113716" y="142390"/>
                </a:lnTo>
                <a:lnTo>
                  <a:pt x="113776" y="142379"/>
                </a:lnTo>
                <a:lnTo>
                  <a:pt x="113787" y="142376"/>
                </a:lnTo>
                <a:lnTo>
                  <a:pt x="113822" y="142386"/>
                </a:lnTo>
                <a:lnTo>
                  <a:pt x="113894" y="142407"/>
                </a:lnTo>
                <a:lnTo>
                  <a:pt x="113924" y="142415"/>
                </a:lnTo>
                <a:lnTo>
                  <a:pt x="113983" y="142476"/>
                </a:lnTo>
                <a:lnTo>
                  <a:pt x="113994" y="142487"/>
                </a:lnTo>
                <a:lnTo>
                  <a:pt x="113994" y="142614"/>
                </a:lnTo>
                <a:lnTo>
                  <a:pt x="113948" y="142679"/>
                </a:lnTo>
                <a:lnTo>
                  <a:pt x="113948" y="142679"/>
                </a:lnTo>
                <a:lnTo>
                  <a:pt x="113948" y="142679"/>
                </a:lnTo>
                <a:lnTo>
                  <a:pt x="113923" y="142714"/>
                </a:lnTo>
                <a:lnTo>
                  <a:pt x="113906" y="142767"/>
                </a:lnTo>
                <a:lnTo>
                  <a:pt x="113876" y="142826"/>
                </a:lnTo>
                <a:lnTo>
                  <a:pt x="113872" y="142873"/>
                </a:lnTo>
                <a:lnTo>
                  <a:pt x="113872" y="142873"/>
                </a:lnTo>
                <a:lnTo>
                  <a:pt x="113872" y="142880"/>
                </a:lnTo>
                <a:lnTo>
                  <a:pt x="113879" y="142906"/>
                </a:lnTo>
                <a:lnTo>
                  <a:pt x="113913" y="142949"/>
                </a:lnTo>
                <a:lnTo>
                  <a:pt x="113920" y="142956"/>
                </a:lnTo>
                <a:lnTo>
                  <a:pt x="113943" y="142979"/>
                </a:lnTo>
                <a:lnTo>
                  <a:pt x="113967" y="142995"/>
                </a:lnTo>
                <a:lnTo>
                  <a:pt x="113990" y="143015"/>
                </a:lnTo>
                <a:lnTo>
                  <a:pt x="114011" y="143028"/>
                </a:lnTo>
                <a:lnTo>
                  <a:pt x="114051" y="143038"/>
                </a:lnTo>
                <a:lnTo>
                  <a:pt x="114081" y="143034"/>
                </a:lnTo>
                <a:lnTo>
                  <a:pt x="114095" y="143032"/>
                </a:lnTo>
                <a:lnTo>
                  <a:pt x="114139" y="143019"/>
                </a:lnTo>
                <a:lnTo>
                  <a:pt x="114207" y="142985"/>
                </a:lnTo>
                <a:lnTo>
                  <a:pt x="114217" y="142982"/>
                </a:lnTo>
                <a:lnTo>
                  <a:pt x="114295" y="142938"/>
                </a:lnTo>
                <a:lnTo>
                  <a:pt x="114419" y="142962"/>
                </a:lnTo>
                <a:lnTo>
                  <a:pt x="114464" y="143011"/>
                </a:lnTo>
                <a:lnTo>
                  <a:pt x="114501" y="143050"/>
                </a:lnTo>
                <a:lnTo>
                  <a:pt x="114453" y="143134"/>
                </a:lnTo>
                <a:lnTo>
                  <a:pt x="114368" y="143212"/>
                </a:lnTo>
                <a:lnTo>
                  <a:pt x="114358" y="143222"/>
                </a:lnTo>
                <a:lnTo>
                  <a:pt x="114357" y="143222"/>
                </a:lnTo>
                <a:lnTo>
                  <a:pt x="114357" y="143223"/>
                </a:lnTo>
                <a:lnTo>
                  <a:pt x="114329" y="143245"/>
                </a:lnTo>
                <a:lnTo>
                  <a:pt x="114252" y="143363"/>
                </a:lnTo>
                <a:lnTo>
                  <a:pt x="114234" y="143406"/>
                </a:lnTo>
                <a:lnTo>
                  <a:pt x="114221" y="143455"/>
                </a:lnTo>
                <a:lnTo>
                  <a:pt x="114215" y="143470"/>
                </a:lnTo>
                <a:lnTo>
                  <a:pt x="114200" y="143512"/>
                </a:lnTo>
                <a:lnTo>
                  <a:pt x="114200" y="143518"/>
                </a:lnTo>
                <a:lnTo>
                  <a:pt x="114200" y="143518"/>
                </a:lnTo>
                <a:lnTo>
                  <a:pt x="114200" y="143561"/>
                </a:lnTo>
                <a:lnTo>
                  <a:pt x="114200" y="143604"/>
                </a:lnTo>
                <a:lnTo>
                  <a:pt x="114227" y="143677"/>
                </a:lnTo>
                <a:lnTo>
                  <a:pt x="114241" y="143697"/>
                </a:lnTo>
                <a:lnTo>
                  <a:pt x="114312" y="143737"/>
                </a:lnTo>
                <a:lnTo>
                  <a:pt x="114376" y="143771"/>
                </a:lnTo>
                <a:lnTo>
                  <a:pt x="114379" y="143809"/>
                </a:lnTo>
                <a:lnTo>
                  <a:pt x="114640" y="143870"/>
                </a:lnTo>
                <a:lnTo>
                  <a:pt x="114840" y="143974"/>
                </a:lnTo>
                <a:lnTo>
                  <a:pt x="114836" y="143988"/>
                </a:lnTo>
                <a:lnTo>
                  <a:pt x="114830" y="144028"/>
                </a:lnTo>
                <a:lnTo>
                  <a:pt x="114813" y="144044"/>
                </a:lnTo>
                <a:lnTo>
                  <a:pt x="114765" y="144078"/>
                </a:lnTo>
                <a:lnTo>
                  <a:pt x="114715" y="144121"/>
                </a:lnTo>
                <a:lnTo>
                  <a:pt x="114667" y="144190"/>
                </a:lnTo>
                <a:lnTo>
                  <a:pt x="114667" y="144196"/>
                </a:lnTo>
                <a:lnTo>
                  <a:pt x="114667" y="144197"/>
                </a:lnTo>
                <a:lnTo>
                  <a:pt x="114668" y="144211"/>
                </a:lnTo>
                <a:lnTo>
                  <a:pt x="114670" y="144299"/>
                </a:lnTo>
                <a:lnTo>
                  <a:pt x="114677" y="144362"/>
                </a:lnTo>
                <a:lnTo>
                  <a:pt x="114704" y="144412"/>
                </a:lnTo>
                <a:lnTo>
                  <a:pt x="114752" y="144438"/>
                </a:lnTo>
                <a:lnTo>
                  <a:pt x="114775" y="144447"/>
                </a:lnTo>
                <a:lnTo>
                  <a:pt x="114813" y="144462"/>
                </a:lnTo>
                <a:lnTo>
                  <a:pt x="114860" y="144485"/>
                </a:lnTo>
                <a:lnTo>
                  <a:pt x="114880" y="144495"/>
                </a:lnTo>
                <a:lnTo>
                  <a:pt x="114914" y="144521"/>
                </a:lnTo>
                <a:lnTo>
                  <a:pt x="114919" y="144530"/>
                </a:lnTo>
                <a:lnTo>
                  <a:pt x="114934" y="144554"/>
                </a:lnTo>
                <a:lnTo>
                  <a:pt x="114965" y="144591"/>
                </a:lnTo>
                <a:lnTo>
                  <a:pt x="114975" y="144637"/>
                </a:lnTo>
                <a:lnTo>
                  <a:pt x="114981" y="144663"/>
                </a:lnTo>
                <a:lnTo>
                  <a:pt x="115008" y="144692"/>
                </a:lnTo>
                <a:lnTo>
                  <a:pt x="115063" y="144747"/>
                </a:lnTo>
                <a:lnTo>
                  <a:pt x="115066" y="144751"/>
                </a:lnTo>
                <a:lnTo>
                  <a:pt x="115096" y="144782"/>
                </a:lnTo>
                <a:lnTo>
                  <a:pt x="115148" y="144836"/>
                </a:lnTo>
                <a:lnTo>
                  <a:pt x="115231" y="144847"/>
                </a:lnTo>
                <a:lnTo>
                  <a:pt x="115259" y="144838"/>
                </a:lnTo>
                <a:lnTo>
                  <a:pt x="115326" y="144814"/>
                </a:lnTo>
                <a:lnTo>
                  <a:pt x="115455" y="144768"/>
                </a:lnTo>
                <a:lnTo>
                  <a:pt x="115487" y="144783"/>
                </a:lnTo>
                <a:lnTo>
                  <a:pt x="115555" y="144815"/>
                </a:lnTo>
                <a:lnTo>
                  <a:pt x="115564" y="144819"/>
                </a:lnTo>
                <a:lnTo>
                  <a:pt x="115596" y="144912"/>
                </a:lnTo>
                <a:lnTo>
                  <a:pt x="115537" y="144980"/>
                </a:lnTo>
                <a:lnTo>
                  <a:pt x="115413" y="145044"/>
                </a:lnTo>
                <a:lnTo>
                  <a:pt x="115371" y="145072"/>
                </a:lnTo>
                <a:lnTo>
                  <a:pt x="115357" y="145081"/>
                </a:lnTo>
                <a:lnTo>
                  <a:pt x="115330" y="145097"/>
                </a:lnTo>
                <a:lnTo>
                  <a:pt x="115303" y="145117"/>
                </a:lnTo>
                <a:lnTo>
                  <a:pt x="115274" y="145134"/>
                </a:lnTo>
                <a:lnTo>
                  <a:pt x="115261" y="145142"/>
                </a:lnTo>
                <a:lnTo>
                  <a:pt x="115242" y="145153"/>
                </a:lnTo>
                <a:lnTo>
                  <a:pt x="115222" y="145173"/>
                </a:lnTo>
                <a:lnTo>
                  <a:pt x="115219" y="145226"/>
                </a:lnTo>
                <a:lnTo>
                  <a:pt x="115219" y="145231"/>
                </a:lnTo>
                <a:lnTo>
                  <a:pt x="115219" y="145232"/>
                </a:lnTo>
                <a:lnTo>
                  <a:pt x="115219" y="145233"/>
                </a:lnTo>
                <a:lnTo>
                  <a:pt x="115219" y="145248"/>
                </a:lnTo>
                <a:lnTo>
                  <a:pt x="115219" y="145256"/>
                </a:lnTo>
                <a:lnTo>
                  <a:pt x="115219" y="145269"/>
                </a:lnTo>
                <a:lnTo>
                  <a:pt x="115225" y="145299"/>
                </a:lnTo>
                <a:lnTo>
                  <a:pt x="115246" y="145322"/>
                </a:lnTo>
                <a:lnTo>
                  <a:pt x="115276" y="145342"/>
                </a:lnTo>
                <a:lnTo>
                  <a:pt x="115276" y="145342"/>
                </a:lnTo>
                <a:lnTo>
                  <a:pt x="115283" y="145342"/>
                </a:lnTo>
                <a:lnTo>
                  <a:pt x="115371" y="145367"/>
                </a:lnTo>
                <a:lnTo>
                  <a:pt x="115425" y="145382"/>
                </a:lnTo>
                <a:lnTo>
                  <a:pt x="115496" y="145392"/>
                </a:lnTo>
                <a:lnTo>
                  <a:pt x="115526" y="145397"/>
                </a:lnTo>
                <a:lnTo>
                  <a:pt x="115663" y="145458"/>
                </a:lnTo>
                <a:lnTo>
                  <a:pt x="115663" y="145458"/>
                </a:lnTo>
                <a:lnTo>
                  <a:pt x="115710" y="145526"/>
                </a:lnTo>
                <a:lnTo>
                  <a:pt x="115720" y="145568"/>
                </a:lnTo>
                <a:lnTo>
                  <a:pt x="115723" y="145582"/>
                </a:lnTo>
                <a:lnTo>
                  <a:pt x="115704" y="145611"/>
                </a:lnTo>
                <a:lnTo>
                  <a:pt x="115696" y="145624"/>
                </a:lnTo>
                <a:lnTo>
                  <a:pt x="115663" y="145634"/>
                </a:lnTo>
                <a:lnTo>
                  <a:pt x="115586" y="145624"/>
                </a:lnTo>
                <a:lnTo>
                  <a:pt x="115536" y="145617"/>
                </a:lnTo>
                <a:lnTo>
                  <a:pt x="115485" y="145610"/>
                </a:lnTo>
                <a:lnTo>
                  <a:pt x="115428" y="145630"/>
                </a:lnTo>
                <a:lnTo>
                  <a:pt x="115406" y="145647"/>
                </a:lnTo>
                <a:lnTo>
                  <a:pt x="115397" y="145653"/>
                </a:lnTo>
                <a:lnTo>
                  <a:pt x="115367" y="145676"/>
                </a:lnTo>
                <a:lnTo>
                  <a:pt x="115332" y="145743"/>
                </a:lnTo>
                <a:lnTo>
                  <a:pt x="115335" y="145766"/>
                </a:lnTo>
                <a:lnTo>
                  <a:pt x="115339" y="145806"/>
                </a:lnTo>
                <a:lnTo>
                  <a:pt x="115354" y="145813"/>
                </a:lnTo>
                <a:lnTo>
                  <a:pt x="115386" y="145828"/>
                </a:lnTo>
                <a:lnTo>
                  <a:pt x="115479" y="145870"/>
                </a:lnTo>
                <a:lnTo>
                  <a:pt x="115573" y="145905"/>
                </a:lnTo>
                <a:lnTo>
                  <a:pt x="115642" y="145975"/>
                </a:lnTo>
                <a:lnTo>
                  <a:pt x="115651" y="146011"/>
                </a:lnTo>
                <a:lnTo>
                  <a:pt x="115655" y="146023"/>
                </a:lnTo>
                <a:lnTo>
                  <a:pt x="115662" y="146052"/>
                </a:lnTo>
                <a:lnTo>
                  <a:pt x="115654" y="146113"/>
                </a:lnTo>
                <a:lnTo>
                  <a:pt x="115644" y="146138"/>
                </a:lnTo>
                <a:lnTo>
                  <a:pt x="115627" y="146180"/>
                </a:lnTo>
                <a:lnTo>
                  <a:pt x="115631" y="146233"/>
                </a:lnTo>
                <a:lnTo>
                  <a:pt x="115637" y="146275"/>
                </a:lnTo>
                <a:lnTo>
                  <a:pt x="115638" y="146282"/>
                </a:lnTo>
                <a:lnTo>
                  <a:pt x="115644" y="146320"/>
                </a:lnTo>
                <a:lnTo>
                  <a:pt x="115645" y="146329"/>
                </a:lnTo>
                <a:lnTo>
                  <a:pt x="115662" y="146385"/>
                </a:lnTo>
                <a:lnTo>
                  <a:pt x="115686" y="146421"/>
                </a:lnTo>
                <a:lnTo>
                  <a:pt x="115757" y="146451"/>
                </a:lnTo>
                <a:lnTo>
                  <a:pt x="115761" y="146453"/>
                </a:lnTo>
                <a:lnTo>
                  <a:pt x="115762" y="146454"/>
                </a:lnTo>
                <a:lnTo>
                  <a:pt x="115802" y="146461"/>
                </a:lnTo>
                <a:lnTo>
                  <a:pt x="115881" y="146439"/>
                </a:lnTo>
                <a:lnTo>
                  <a:pt x="115914" y="146430"/>
                </a:lnTo>
                <a:lnTo>
                  <a:pt x="116076" y="146442"/>
                </a:lnTo>
                <a:lnTo>
                  <a:pt x="116104" y="146444"/>
                </a:lnTo>
                <a:lnTo>
                  <a:pt x="116215" y="146489"/>
                </a:lnTo>
                <a:lnTo>
                  <a:pt x="116251" y="146503"/>
                </a:lnTo>
                <a:lnTo>
                  <a:pt x="116265" y="146557"/>
                </a:lnTo>
                <a:lnTo>
                  <a:pt x="116271" y="146580"/>
                </a:lnTo>
                <a:lnTo>
                  <a:pt x="116272" y="146587"/>
                </a:lnTo>
                <a:lnTo>
                  <a:pt x="116272" y="146588"/>
                </a:lnTo>
                <a:lnTo>
                  <a:pt x="116280" y="146588"/>
                </a:lnTo>
                <a:lnTo>
                  <a:pt x="116283" y="146589"/>
                </a:lnTo>
                <a:lnTo>
                  <a:pt x="116288" y="146617"/>
                </a:lnTo>
                <a:lnTo>
                  <a:pt x="116305" y="146650"/>
                </a:lnTo>
                <a:lnTo>
                  <a:pt x="116315" y="146673"/>
                </a:lnTo>
                <a:lnTo>
                  <a:pt x="116322" y="146706"/>
                </a:lnTo>
                <a:lnTo>
                  <a:pt x="116322" y="146707"/>
                </a:lnTo>
                <a:lnTo>
                  <a:pt x="116323" y="146708"/>
                </a:lnTo>
                <a:lnTo>
                  <a:pt x="116338" y="146875"/>
                </a:lnTo>
                <a:lnTo>
                  <a:pt x="116335" y="146878"/>
                </a:lnTo>
                <a:lnTo>
                  <a:pt x="116332" y="146915"/>
                </a:lnTo>
                <a:lnTo>
                  <a:pt x="116318" y="146957"/>
                </a:lnTo>
                <a:lnTo>
                  <a:pt x="116317" y="146958"/>
                </a:lnTo>
                <a:lnTo>
                  <a:pt x="116317" y="146959"/>
                </a:lnTo>
                <a:lnTo>
                  <a:pt x="116273" y="146971"/>
                </a:lnTo>
                <a:lnTo>
                  <a:pt x="116256" y="146976"/>
                </a:lnTo>
                <a:lnTo>
                  <a:pt x="116208" y="146989"/>
                </a:lnTo>
                <a:lnTo>
                  <a:pt x="116162" y="146989"/>
                </a:lnTo>
                <a:lnTo>
                  <a:pt x="116146" y="146987"/>
                </a:lnTo>
                <a:lnTo>
                  <a:pt x="116088" y="146971"/>
                </a:lnTo>
                <a:lnTo>
                  <a:pt x="116085" y="146969"/>
                </a:lnTo>
                <a:lnTo>
                  <a:pt x="116059" y="146955"/>
                </a:lnTo>
                <a:lnTo>
                  <a:pt x="116044" y="146953"/>
                </a:lnTo>
                <a:lnTo>
                  <a:pt x="116006" y="146950"/>
                </a:lnTo>
                <a:lnTo>
                  <a:pt x="115980" y="146948"/>
                </a:lnTo>
                <a:lnTo>
                  <a:pt x="115943" y="146948"/>
                </a:lnTo>
                <a:lnTo>
                  <a:pt x="115903" y="146968"/>
                </a:lnTo>
                <a:lnTo>
                  <a:pt x="115900" y="146974"/>
                </a:lnTo>
                <a:lnTo>
                  <a:pt x="115889" y="147007"/>
                </a:lnTo>
                <a:lnTo>
                  <a:pt x="115882" y="147037"/>
                </a:lnTo>
                <a:lnTo>
                  <a:pt x="115875" y="147080"/>
                </a:lnTo>
                <a:lnTo>
                  <a:pt x="115872" y="147087"/>
                </a:lnTo>
                <a:lnTo>
                  <a:pt x="115862" y="147110"/>
                </a:lnTo>
                <a:lnTo>
                  <a:pt x="115853" y="147147"/>
                </a:lnTo>
                <a:lnTo>
                  <a:pt x="115862" y="147190"/>
                </a:lnTo>
                <a:lnTo>
                  <a:pt x="115879" y="147219"/>
                </a:lnTo>
                <a:lnTo>
                  <a:pt x="115888" y="147244"/>
                </a:lnTo>
                <a:lnTo>
                  <a:pt x="115896" y="147262"/>
                </a:lnTo>
                <a:lnTo>
                  <a:pt x="115923" y="147282"/>
                </a:lnTo>
                <a:lnTo>
                  <a:pt x="115960" y="147285"/>
                </a:lnTo>
                <a:lnTo>
                  <a:pt x="115997" y="147282"/>
                </a:lnTo>
                <a:lnTo>
                  <a:pt x="116048" y="147265"/>
                </a:lnTo>
                <a:lnTo>
                  <a:pt x="116089" y="147232"/>
                </a:lnTo>
                <a:lnTo>
                  <a:pt x="116109" y="147216"/>
                </a:lnTo>
                <a:lnTo>
                  <a:pt x="116193" y="147178"/>
                </a:lnTo>
                <a:lnTo>
                  <a:pt x="116200" y="147177"/>
                </a:lnTo>
                <a:lnTo>
                  <a:pt x="116335" y="147158"/>
                </a:lnTo>
                <a:lnTo>
                  <a:pt x="116444" y="147166"/>
                </a:lnTo>
                <a:lnTo>
                  <a:pt x="116478" y="147187"/>
                </a:lnTo>
                <a:lnTo>
                  <a:pt x="116534" y="147222"/>
                </a:lnTo>
                <a:lnTo>
                  <a:pt x="116538" y="147306"/>
                </a:lnTo>
                <a:lnTo>
                  <a:pt x="116501" y="147382"/>
                </a:lnTo>
                <a:lnTo>
                  <a:pt x="116501" y="147383"/>
                </a:lnTo>
                <a:lnTo>
                  <a:pt x="116496" y="147389"/>
                </a:lnTo>
                <a:lnTo>
                  <a:pt x="116462" y="147429"/>
                </a:lnTo>
                <a:lnTo>
                  <a:pt x="116458" y="147436"/>
                </a:lnTo>
                <a:lnTo>
                  <a:pt x="116450" y="147448"/>
                </a:lnTo>
                <a:lnTo>
                  <a:pt x="116437" y="147474"/>
                </a:lnTo>
                <a:lnTo>
                  <a:pt x="116423" y="147494"/>
                </a:lnTo>
                <a:lnTo>
                  <a:pt x="116390" y="147544"/>
                </a:lnTo>
                <a:lnTo>
                  <a:pt x="116379" y="147570"/>
                </a:lnTo>
                <a:lnTo>
                  <a:pt x="116332" y="147613"/>
                </a:lnTo>
                <a:lnTo>
                  <a:pt x="116329" y="147623"/>
                </a:lnTo>
                <a:lnTo>
                  <a:pt x="116319" y="147636"/>
                </a:lnTo>
                <a:lnTo>
                  <a:pt x="116288" y="147673"/>
                </a:lnTo>
                <a:lnTo>
                  <a:pt x="116282" y="147682"/>
                </a:lnTo>
                <a:lnTo>
                  <a:pt x="116271" y="147696"/>
                </a:lnTo>
                <a:lnTo>
                  <a:pt x="116237" y="147736"/>
                </a:lnTo>
                <a:lnTo>
                  <a:pt x="116176" y="147785"/>
                </a:lnTo>
                <a:lnTo>
                  <a:pt x="116166" y="147792"/>
                </a:lnTo>
                <a:lnTo>
                  <a:pt x="116132" y="147815"/>
                </a:lnTo>
                <a:lnTo>
                  <a:pt x="116105" y="147824"/>
                </a:lnTo>
                <a:lnTo>
                  <a:pt x="116087" y="147841"/>
                </a:lnTo>
                <a:lnTo>
                  <a:pt x="116060" y="147858"/>
                </a:lnTo>
                <a:lnTo>
                  <a:pt x="116040" y="147871"/>
                </a:lnTo>
                <a:lnTo>
                  <a:pt x="116014" y="147891"/>
                </a:lnTo>
                <a:lnTo>
                  <a:pt x="115984" y="147911"/>
                </a:lnTo>
                <a:lnTo>
                  <a:pt x="115946" y="147941"/>
                </a:lnTo>
                <a:lnTo>
                  <a:pt x="115926" y="147957"/>
                </a:lnTo>
                <a:lnTo>
                  <a:pt x="115899" y="147977"/>
                </a:lnTo>
                <a:lnTo>
                  <a:pt x="115835" y="147997"/>
                </a:lnTo>
                <a:lnTo>
                  <a:pt x="115807" y="148011"/>
                </a:lnTo>
                <a:lnTo>
                  <a:pt x="115801" y="148014"/>
                </a:lnTo>
                <a:lnTo>
                  <a:pt x="115774" y="148034"/>
                </a:lnTo>
                <a:lnTo>
                  <a:pt x="115774" y="148044"/>
                </a:lnTo>
                <a:lnTo>
                  <a:pt x="115774" y="148068"/>
                </a:lnTo>
                <a:lnTo>
                  <a:pt x="115774" y="148069"/>
                </a:lnTo>
                <a:lnTo>
                  <a:pt x="115774" y="148070"/>
                </a:lnTo>
                <a:lnTo>
                  <a:pt x="115774" y="148087"/>
                </a:lnTo>
                <a:lnTo>
                  <a:pt x="115782" y="148100"/>
                </a:lnTo>
                <a:lnTo>
                  <a:pt x="115790" y="148114"/>
                </a:lnTo>
                <a:lnTo>
                  <a:pt x="115794" y="148123"/>
                </a:lnTo>
                <a:lnTo>
                  <a:pt x="115796" y="148125"/>
                </a:lnTo>
                <a:lnTo>
                  <a:pt x="115797" y="148125"/>
                </a:lnTo>
                <a:lnTo>
                  <a:pt x="115825" y="148143"/>
                </a:lnTo>
                <a:lnTo>
                  <a:pt x="115862" y="148156"/>
                </a:lnTo>
                <a:lnTo>
                  <a:pt x="115862" y="148156"/>
                </a:lnTo>
                <a:lnTo>
                  <a:pt x="115863" y="148156"/>
                </a:lnTo>
                <a:lnTo>
                  <a:pt x="115896" y="148146"/>
                </a:lnTo>
                <a:lnTo>
                  <a:pt x="115951" y="148138"/>
                </a:lnTo>
                <a:lnTo>
                  <a:pt x="116009" y="148134"/>
                </a:lnTo>
                <a:lnTo>
                  <a:pt x="116062" y="148151"/>
                </a:lnTo>
                <a:lnTo>
                  <a:pt x="116073" y="148170"/>
                </a:lnTo>
                <a:lnTo>
                  <a:pt x="116087" y="148194"/>
                </a:lnTo>
                <a:lnTo>
                  <a:pt x="116072" y="148216"/>
                </a:lnTo>
                <a:lnTo>
                  <a:pt x="116063" y="148229"/>
                </a:lnTo>
                <a:lnTo>
                  <a:pt x="116030" y="148229"/>
                </a:lnTo>
                <a:lnTo>
                  <a:pt x="115984" y="148235"/>
                </a:lnTo>
                <a:lnTo>
                  <a:pt x="115963" y="148245"/>
                </a:lnTo>
                <a:lnTo>
                  <a:pt x="115953" y="148267"/>
                </a:lnTo>
                <a:lnTo>
                  <a:pt x="115940" y="148269"/>
                </a:lnTo>
                <a:lnTo>
                  <a:pt x="115916" y="148299"/>
                </a:lnTo>
                <a:lnTo>
                  <a:pt x="115906" y="148353"/>
                </a:lnTo>
                <a:lnTo>
                  <a:pt x="115902" y="148375"/>
                </a:lnTo>
                <a:lnTo>
                  <a:pt x="115889" y="148395"/>
                </a:lnTo>
                <a:lnTo>
                  <a:pt x="115872" y="148398"/>
                </a:lnTo>
                <a:lnTo>
                  <a:pt x="115872" y="148398"/>
                </a:lnTo>
                <a:lnTo>
                  <a:pt x="115852" y="148411"/>
                </a:lnTo>
                <a:lnTo>
                  <a:pt x="115845" y="148428"/>
                </a:lnTo>
                <a:lnTo>
                  <a:pt x="115855" y="148448"/>
                </a:lnTo>
                <a:lnTo>
                  <a:pt x="115899" y="148467"/>
                </a:lnTo>
                <a:lnTo>
                  <a:pt x="115990" y="148488"/>
                </a:lnTo>
                <a:lnTo>
                  <a:pt x="115991" y="148488"/>
                </a:lnTo>
                <a:lnTo>
                  <a:pt x="116027" y="148495"/>
                </a:lnTo>
                <a:lnTo>
                  <a:pt x="116164" y="148598"/>
                </a:lnTo>
                <a:lnTo>
                  <a:pt x="116208" y="148631"/>
                </a:lnTo>
                <a:lnTo>
                  <a:pt x="116208" y="148631"/>
                </a:lnTo>
                <a:lnTo>
                  <a:pt x="116289" y="148690"/>
                </a:lnTo>
                <a:lnTo>
                  <a:pt x="116294" y="148694"/>
                </a:lnTo>
                <a:lnTo>
                  <a:pt x="116313" y="148722"/>
                </a:lnTo>
                <a:lnTo>
                  <a:pt x="116331" y="148749"/>
                </a:lnTo>
                <a:lnTo>
                  <a:pt x="116423" y="148885"/>
                </a:lnTo>
                <a:lnTo>
                  <a:pt x="116429" y="148901"/>
                </a:lnTo>
                <a:lnTo>
                  <a:pt x="116439" y="148926"/>
                </a:lnTo>
                <a:lnTo>
                  <a:pt x="116440" y="148927"/>
                </a:lnTo>
                <a:lnTo>
                  <a:pt x="116440" y="148929"/>
                </a:lnTo>
                <a:lnTo>
                  <a:pt x="116443" y="148935"/>
                </a:lnTo>
                <a:lnTo>
                  <a:pt x="116464" y="148988"/>
                </a:lnTo>
                <a:lnTo>
                  <a:pt x="116488" y="149095"/>
                </a:lnTo>
                <a:lnTo>
                  <a:pt x="116525" y="149115"/>
                </a:lnTo>
                <a:lnTo>
                  <a:pt x="116659" y="149101"/>
                </a:lnTo>
                <a:lnTo>
                  <a:pt x="116675" y="149098"/>
                </a:lnTo>
                <a:lnTo>
                  <a:pt x="116721" y="149089"/>
                </a:lnTo>
                <a:lnTo>
                  <a:pt x="116765" y="149081"/>
                </a:lnTo>
                <a:lnTo>
                  <a:pt x="116766" y="149081"/>
                </a:lnTo>
                <a:lnTo>
                  <a:pt x="116815" y="149106"/>
                </a:lnTo>
                <a:lnTo>
                  <a:pt x="116970" y="149163"/>
                </a:lnTo>
                <a:lnTo>
                  <a:pt x="116979" y="149166"/>
                </a:lnTo>
                <a:lnTo>
                  <a:pt x="116996" y="149184"/>
                </a:lnTo>
                <a:lnTo>
                  <a:pt x="117004" y="149192"/>
                </a:lnTo>
                <a:lnTo>
                  <a:pt x="117012" y="149200"/>
                </a:lnTo>
                <a:lnTo>
                  <a:pt x="117050" y="149240"/>
                </a:lnTo>
                <a:lnTo>
                  <a:pt x="117063" y="149275"/>
                </a:lnTo>
                <a:lnTo>
                  <a:pt x="117062" y="149342"/>
                </a:lnTo>
                <a:lnTo>
                  <a:pt x="117060" y="149413"/>
                </a:lnTo>
                <a:lnTo>
                  <a:pt x="117010" y="149569"/>
                </a:lnTo>
                <a:lnTo>
                  <a:pt x="116992" y="149636"/>
                </a:lnTo>
                <a:lnTo>
                  <a:pt x="116968" y="149648"/>
                </a:lnTo>
                <a:lnTo>
                  <a:pt x="116943" y="149660"/>
                </a:lnTo>
                <a:lnTo>
                  <a:pt x="116931" y="149668"/>
                </a:lnTo>
                <a:lnTo>
                  <a:pt x="116914" y="149679"/>
                </a:lnTo>
                <a:lnTo>
                  <a:pt x="116870" y="149716"/>
                </a:lnTo>
                <a:lnTo>
                  <a:pt x="116867" y="149732"/>
                </a:lnTo>
                <a:lnTo>
                  <a:pt x="116934" y="149755"/>
                </a:lnTo>
                <a:lnTo>
                  <a:pt x="116940" y="149755"/>
                </a:lnTo>
                <a:lnTo>
                  <a:pt x="116948" y="149755"/>
                </a:lnTo>
                <a:lnTo>
                  <a:pt x="117032" y="149739"/>
                </a:lnTo>
                <a:lnTo>
                  <a:pt x="117063" y="149739"/>
                </a:lnTo>
                <a:lnTo>
                  <a:pt x="117104" y="149746"/>
                </a:lnTo>
                <a:lnTo>
                  <a:pt x="117134" y="149762"/>
                </a:lnTo>
                <a:lnTo>
                  <a:pt x="117154" y="149785"/>
                </a:lnTo>
                <a:lnTo>
                  <a:pt x="117175" y="149815"/>
                </a:lnTo>
                <a:lnTo>
                  <a:pt x="117164" y="149832"/>
                </a:lnTo>
                <a:lnTo>
                  <a:pt x="117157" y="149859"/>
                </a:lnTo>
                <a:lnTo>
                  <a:pt x="117151" y="149885"/>
                </a:lnTo>
                <a:lnTo>
                  <a:pt x="117145" y="149899"/>
                </a:lnTo>
                <a:lnTo>
                  <a:pt x="117127" y="149941"/>
                </a:lnTo>
                <a:lnTo>
                  <a:pt x="117114" y="149974"/>
                </a:lnTo>
                <a:lnTo>
                  <a:pt x="117100" y="150017"/>
                </a:lnTo>
                <a:lnTo>
                  <a:pt x="117076" y="150044"/>
                </a:lnTo>
                <a:lnTo>
                  <a:pt x="117070" y="150072"/>
                </a:lnTo>
                <a:lnTo>
                  <a:pt x="117066" y="150087"/>
                </a:lnTo>
                <a:lnTo>
                  <a:pt x="117067" y="150097"/>
                </a:lnTo>
                <a:lnTo>
                  <a:pt x="117070" y="150126"/>
                </a:lnTo>
                <a:lnTo>
                  <a:pt x="117076" y="150157"/>
                </a:lnTo>
                <a:lnTo>
                  <a:pt x="117080" y="150173"/>
                </a:lnTo>
                <a:lnTo>
                  <a:pt x="117076" y="150186"/>
                </a:lnTo>
                <a:lnTo>
                  <a:pt x="117075" y="150188"/>
                </a:lnTo>
                <a:lnTo>
                  <a:pt x="117066" y="150199"/>
                </a:lnTo>
                <a:lnTo>
                  <a:pt x="117063" y="150222"/>
                </a:lnTo>
                <a:lnTo>
                  <a:pt x="117076" y="150249"/>
                </a:lnTo>
                <a:lnTo>
                  <a:pt x="117104" y="150265"/>
                </a:lnTo>
                <a:lnTo>
                  <a:pt x="117110" y="150267"/>
                </a:lnTo>
                <a:lnTo>
                  <a:pt x="117120" y="150269"/>
                </a:lnTo>
                <a:lnTo>
                  <a:pt x="117147" y="150272"/>
                </a:lnTo>
                <a:lnTo>
                  <a:pt x="117171" y="150285"/>
                </a:lnTo>
                <a:lnTo>
                  <a:pt x="117181" y="150302"/>
                </a:lnTo>
                <a:lnTo>
                  <a:pt x="117185" y="150309"/>
                </a:lnTo>
                <a:lnTo>
                  <a:pt x="117195" y="150318"/>
                </a:lnTo>
                <a:lnTo>
                  <a:pt x="117202" y="150322"/>
                </a:lnTo>
                <a:lnTo>
                  <a:pt x="117229" y="150322"/>
                </a:lnTo>
                <a:lnTo>
                  <a:pt x="117266" y="150315"/>
                </a:lnTo>
                <a:lnTo>
                  <a:pt x="117310" y="150302"/>
                </a:lnTo>
                <a:lnTo>
                  <a:pt x="117330" y="150282"/>
                </a:lnTo>
                <a:lnTo>
                  <a:pt x="117364" y="150249"/>
                </a:lnTo>
                <a:lnTo>
                  <a:pt x="117374" y="150232"/>
                </a:lnTo>
                <a:lnTo>
                  <a:pt x="117405" y="150189"/>
                </a:lnTo>
                <a:lnTo>
                  <a:pt x="117418" y="150169"/>
                </a:lnTo>
                <a:lnTo>
                  <a:pt x="117428" y="150160"/>
                </a:lnTo>
                <a:lnTo>
                  <a:pt x="117438" y="150133"/>
                </a:lnTo>
                <a:lnTo>
                  <a:pt x="117457" y="150084"/>
                </a:lnTo>
                <a:lnTo>
                  <a:pt x="117463" y="150068"/>
                </a:lnTo>
                <a:lnTo>
                  <a:pt x="117473" y="150040"/>
                </a:lnTo>
                <a:lnTo>
                  <a:pt x="117482" y="150006"/>
                </a:lnTo>
                <a:lnTo>
                  <a:pt x="117514" y="149989"/>
                </a:lnTo>
                <a:lnTo>
                  <a:pt x="117530" y="150015"/>
                </a:lnTo>
                <a:lnTo>
                  <a:pt x="117545" y="150038"/>
                </a:lnTo>
                <a:lnTo>
                  <a:pt x="117531" y="150118"/>
                </a:lnTo>
                <a:lnTo>
                  <a:pt x="117506" y="150215"/>
                </a:lnTo>
                <a:lnTo>
                  <a:pt x="117510" y="150229"/>
                </a:lnTo>
                <a:lnTo>
                  <a:pt x="117523" y="150272"/>
                </a:lnTo>
                <a:lnTo>
                  <a:pt x="117543" y="150295"/>
                </a:lnTo>
                <a:lnTo>
                  <a:pt x="117561" y="150302"/>
                </a:lnTo>
                <a:lnTo>
                  <a:pt x="117574" y="150332"/>
                </a:lnTo>
                <a:lnTo>
                  <a:pt x="117691" y="150356"/>
                </a:lnTo>
                <a:lnTo>
                  <a:pt x="117724" y="150363"/>
                </a:lnTo>
                <a:lnTo>
                  <a:pt x="117847" y="150340"/>
                </a:lnTo>
                <a:lnTo>
                  <a:pt x="117876" y="150351"/>
                </a:lnTo>
                <a:lnTo>
                  <a:pt x="117999" y="150448"/>
                </a:lnTo>
                <a:lnTo>
                  <a:pt x="118113" y="150513"/>
                </a:lnTo>
                <a:lnTo>
                  <a:pt x="118133" y="150525"/>
                </a:lnTo>
                <a:lnTo>
                  <a:pt x="118174" y="150548"/>
                </a:lnTo>
                <a:lnTo>
                  <a:pt x="118321" y="150578"/>
                </a:lnTo>
                <a:lnTo>
                  <a:pt x="118399" y="150609"/>
                </a:lnTo>
                <a:lnTo>
                  <a:pt x="118492" y="150771"/>
                </a:lnTo>
                <a:lnTo>
                  <a:pt x="118502" y="150789"/>
                </a:lnTo>
                <a:lnTo>
                  <a:pt x="118515" y="150858"/>
                </a:lnTo>
                <a:lnTo>
                  <a:pt x="118508" y="150875"/>
                </a:lnTo>
                <a:lnTo>
                  <a:pt x="118499" y="150902"/>
                </a:lnTo>
                <a:lnTo>
                  <a:pt x="118501" y="150934"/>
                </a:lnTo>
                <a:lnTo>
                  <a:pt x="118508" y="150984"/>
                </a:lnTo>
                <a:lnTo>
                  <a:pt x="118524" y="151013"/>
                </a:lnTo>
                <a:lnTo>
                  <a:pt x="118541" y="151044"/>
                </a:lnTo>
                <a:lnTo>
                  <a:pt x="118585" y="151100"/>
                </a:lnTo>
                <a:lnTo>
                  <a:pt x="118613" y="151113"/>
                </a:lnTo>
                <a:lnTo>
                  <a:pt x="118628" y="151121"/>
                </a:lnTo>
                <a:lnTo>
                  <a:pt x="118640" y="151127"/>
                </a:lnTo>
                <a:lnTo>
                  <a:pt x="118648" y="151127"/>
                </a:lnTo>
                <a:lnTo>
                  <a:pt x="118687" y="151130"/>
                </a:lnTo>
                <a:lnTo>
                  <a:pt x="118717" y="151117"/>
                </a:lnTo>
                <a:lnTo>
                  <a:pt x="118721" y="151113"/>
                </a:lnTo>
                <a:lnTo>
                  <a:pt x="118723" y="151111"/>
                </a:lnTo>
                <a:lnTo>
                  <a:pt x="118738" y="151086"/>
                </a:lnTo>
                <a:lnTo>
                  <a:pt x="118774" y="151032"/>
                </a:lnTo>
                <a:lnTo>
                  <a:pt x="118792" y="151004"/>
                </a:lnTo>
                <a:lnTo>
                  <a:pt x="118799" y="150994"/>
                </a:lnTo>
                <a:lnTo>
                  <a:pt x="118828" y="150875"/>
                </a:lnTo>
                <a:lnTo>
                  <a:pt x="118833" y="150862"/>
                </a:lnTo>
                <a:lnTo>
                  <a:pt x="118842" y="150840"/>
                </a:lnTo>
                <a:lnTo>
                  <a:pt x="118858" y="150806"/>
                </a:lnTo>
                <a:lnTo>
                  <a:pt x="118878" y="150789"/>
                </a:lnTo>
                <a:lnTo>
                  <a:pt x="118935" y="150757"/>
                </a:lnTo>
                <a:lnTo>
                  <a:pt x="118963" y="150752"/>
                </a:lnTo>
                <a:lnTo>
                  <a:pt x="118977" y="150750"/>
                </a:lnTo>
                <a:lnTo>
                  <a:pt x="118978" y="150750"/>
                </a:lnTo>
                <a:lnTo>
                  <a:pt x="119045" y="150761"/>
                </a:lnTo>
                <a:lnTo>
                  <a:pt x="119111" y="150785"/>
                </a:lnTo>
                <a:lnTo>
                  <a:pt x="119154" y="150844"/>
                </a:lnTo>
                <a:lnTo>
                  <a:pt x="119163" y="150856"/>
                </a:lnTo>
                <a:lnTo>
                  <a:pt x="119187" y="150940"/>
                </a:lnTo>
                <a:lnTo>
                  <a:pt x="119187" y="150959"/>
                </a:lnTo>
                <a:lnTo>
                  <a:pt x="119177" y="151021"/>
                </a:lnTo>
                <a:lnTo>
                  <a:pt x="119166" y="151038"/>
                </a:lnTo>
                <a:lnTo>
                  <a:pt x="119148" y="151080"/>
                </a:lnTo>
                <a:lnTo>
                  <a:pt x="119140" y="151097"/>
                </a:lnTo>
                <a:lnTo>
                  <a:pt x="119120" y="151143"/>
                </a:lnTo>
                <a:lnTo>
                  <a:pt x="119113" y="151163"/>
                </a:lnTo>
                <a:lnTo>
                  <a:pt x="119083" y="151173"/>
                </a:lnTo>
                <a:lnTo>
                  <a:pt x="119033" y="151200"/>
                </a:lnTo>
                <a:lnTo>
                  <a:pt x="119015" y="151209"/>
                </a:lnTo>
                <a:lnTo>
                  <a:pt x="118992" y="151266"/>
                </a:lnTo>
                <a:lnTo>
                  <a:pt x="118998" y="151345"/>
                </a:lnTo>
                <a:lnTo>
                  <a:pt x="119019" y="151405"/>
                </a:lnTo>
                <a:lnTo>
                  <a:pt x="119096" y="151468"/>
                </a:lnTo>
                <a:lnTo>
                  <a:pt x="119140" y="151461"/>
                </a:lnTo>
                <a:lnTo>
                  <a:pt x="119205" y="151444"/>
                </a:lnTo>
                <a:lnTo>
                  <a:pt x="119212" y="151434"/>
                </a:lnTo>
                <a:lnTo>
                  <a:pt x="119223" y="151418"/>
                </a:lnTo>
                <a:lnTo>
                  <a:pt x="119225" y="151373"/>
                </a:lnTo>
                <a:lnTo>
                  <a:pt x="119239" y="151325"/>
                </a:lnTo>
                <a:lnTo>
                  <a:pt x="119265" y="151220"/>
                </a:lnTo>
                <a:lnTo>
                  <a:pt x="119302" y="151166"/>
                </a:lnTo>
                <a:lnTo>
                  <a:pt x="119342" y="151142"/>
                </a:lnTo>
                <a:lnTo>
                  <a:pt x="119365" y="151128"/>
                </a:lnTo>
                <a:lnTo>
                  <a:pt x="119372" y="151124"/>
                </a:lnTo>
                <a:lnTo>
                  <a:pt x="119416" y="151111"/>
                </a:lnTo>
                <a:lnTo>
                  <a:pt x="119423" y="151109"/>
                </a:lnTo>
                <a:lnTo>
                  <a:pt x="119505" y="151116"/>
                </a:lnTo>
                <a:lnTo>
                  <a:pt x="119580" y="151164"/>
                </a:lnTo>
                <a:lnTo>
                  <a:pt x="119595" y="151176"/>
                </a:lnTo>
                <a:lnTo>
                  <a:pt x="119628" y="151213"/>
                </a:lnTo>
                <a:lnTo>
                  <a:pt x="119699" y="151305"/>
                </a:lnTo>
                <a:lnTo>
                  <a:pt x="119781" y="151362"/>
                </a:lnTo>
                <a:lnTo>
                  <a:pt x="119873" y="151405"/>
                </a:lnTo>
                <a:lnTo>
                  <a:pt x="119962" y="151446"/>
                </a:lnTo>
                <a:lnTo>
                  <a:pt x="120079" y="151488"/>
                </a:lnTo>
                <a:lnTo>
                  <a:pt x="120115" y="151510"/>
                </a:lnTo>
                <a:lnTo>
                  <a:pt x="120131" y="151541"/>
                </a:lnTo>
                <a:lnTo>
                  <a:pt x="120128" y="151579"/>
                </a:lnTo>
                <a:lnTo>
                  <a:pt x="120096" y="151593"/>
                </a:lnTo>
                <a:lnTo>
                  <a:pt x="120056" y="151591"/>
                </a:lnTo>
                <a:lnTo>
                  <a:pt x="120025" y="151588"/>
                </a:lnTo>
                <a:lnTo>
                  <a:pt x="119876" y="151531"/>
                </a:lnTo>
                <a:lnTo>
                  <a:pt x="119841" y="151526"/>
                </a:lnTo>
                <a:lnTo>
                  <a:pt x="119769" y="151515"/>
                </a:lnTo>
                <a:lnTo>
                  <a:pt x="119745" y="151508"/>
                </a:lnTo>
                <a:lnTo>
                  <a:pt x="119724" y="151509"/>
                </a:lnTo>
                <a:lnTo>
                  <a:pt x="119719" y="151509"/>
                </a:lnTo>
                <a:lnTo>
                  <a:pt x="119718" y="151509"/>
                </a:lnTo>
                <a:lnTo>
                  <a:pt x="119671" y="151511"/>
                </a:lnTo>
                <a:lnTo>
                  <a:pt x="119632" y="151546"/>
                </a:lnTo>
                <a:lnTo>
                  <a:pt x="119623" y="151554"/>
                </a:lnTo>
                <a:lnTo>
                  <a:pt x="119604" y="151564"/>
                </a:lnTo>
                <a:lnTo>
                  <a:pt x="119564" y="151581"/>
                </a:lnTo>
                <a:lnTo>
                  <a:pt x="119556" y="151584"/>
                </a:lnTo>
                <a:lnTo>
                  <a:pt x="119502" y="151620"/>
                </a:lnTo>
                <a:lnTo>
                  <a:pt x="119475" y="151643"/>
                </a:lnTo>
                <a:lnTo>
                  <a:pt x="119455" y="151670"/>
                </a:lnTo>
                <a:lnTo>
                  <a:pt x="119421" y="151699"/>
                </a:lnTo>
                <a:lnTo>
                  <a:pt x="119408" y="151723"/>
                </a:lnTo>
                <a:lnTo>
                  <a:pt x="119411" y="151766"/>
                </a:lnTo>
                <a:lnTo>
                  <a:pt x="119421" y="151776"/>
                </a:lnTo>
                <a:lnTo>
                  <a:pt x="119458" y="151782"/>
                </a:lnTo>
                <a:lnTo>
                  <a:pt x="119464" y="151781"/>
                </a:lnTo>
                <a:lnTo>
                  <a:pt x="119529" y="151769"/>
                </a:lnTo>
                <a:lnTo>
                  <a:pt x="119567" y="151759"/>
                </a:lnTo>
                <a:lnTo>
                  <a:pt x="119593" y="151754"/>
                </a:lnTo>
                <a:lnTo>
                  <a:pt x="119630" y="151739"/>
                </a:lnTo>
                <a:lnTo>
                  <a:pt x="119741" y="151730"/>
                </a:lnTo>
                <a:lnTo>
                  <a:pt x="119869" y="151750"/>
                </a:lnTo>
                <a:lnTo>
                  <a:pt x="119903" y="151766"/>
                </a:lnTo>
                <a:lnTo>
                  <a:pt x="119933" y="151790"/>
                </a:lnTo>
                <a:lnTo>
                  <a:pt x="119956" y="151826"/>
                </a:lnTo>
                <a:lnTo>
                  <a:pt x="119938" y="151871"/>
                </a:lnTo>
                <a:lnTo>
                  <a:pt x="119898" y="151900"/>
                </a:lnTo>
                <a:lnTo>
                  <a:pt x="119891" y="151906"/>
                </a:lnTo>
                <a:lnTo>
                  <a:pt x="119890" y="151906"/>
                </a:lnTo>
                <a:lnTo>
                  <a:pt x="119878" y="151915"/>
                </a:lnTo>
                <a:lnTo>
                  <a:pt x="119868" y="151921"/>
                </a:lnTo>
                <a:lnTo>
                  <a:pt x="119756" y="151948"/>
                </a:lnTo>
                <a:lnTo>
                  <a:pt x="119728" y="151950"/>
                </a:lnTo>
                <a:lnTo>
                  <a:pt x="119719" y="151951"/>
                </a:lnTo>
                <a:lnTo>
                  <a:pt x="119709" y="151964"/>
                </a:lnTo>
                <a:lnTo>
                  <a:pt x="119682" y="151994"/>
                </a:lnTo>
                <a:lnTo>
                  <a:pt x="119671" y="152014"/>
                </a:lnTo>
                <a:lnTo>
                  <a:pt x="119648" y="152041"/>
                </a:lnTo>
                <a:lnTo>
                  <a:pt x="119617" y="152074"/>
                </a:lnTo>
                <a:lnTo>
                  <a:pt x="119597" y="152090"/>
                </a:lnTo>
                <a:lnTo>
                  <a:pt x="119577" y="152107"/>
                </a:lnTo>
                <a:lnTo>
                  <a:pt x="119560" y="152133"/>
                </a:lnTo>
                <a:lnTo>
                  <a:pt x="119543" y="152163"/>
                </a:lnTo>
                <a:lnTo>
                  <a:pt x="119543" y="152200"/>
                </a:lnTo>
                <a:lnTo>
                  <a:pt x="119570" y="152243"/>
                </a:lnTo>
                <a:lnTo>
                  <a:pt x="119587" y="152256"/>
                </a:lnTo>
                <a:lnTo>
                  <a:pt x="119665" y="152276"/>
                </a:lnTo>
                <a:lnTo>
                  <a:pt x="119715" y="152282"/>
                </a:lnTo>
                <a:lnTo>
                  <a:pt x="119770" y="152279"/>
                </a:lnTo>
                <a:lnTo>
                  <a:pt x="119837" y="152276"/>
                </a:lnTo>
                <a:lnTo>
                  <a:pt x="119868" y="152256"/>
                </a:lnTo>
                <a:lnTo>
                  <a:pt x="119872" y="152250"/>
                </a:lnTo>
                <a:lnTo>
                  <a:pt x="119886" y="152243"/>
                </a:lnTo>
                <a:lnTo>
                  <a:pt x="119916" y="152204"/>
                </a:lnTo>
                <a:lnTo>
                  <a:pt x="119937" y="152164"/>
                </a:lnTo>
                <a:lnTo>
                  <a:pt x="119954" y="152130"/>
                </a:lnTo>
                <a:lnTo>
                  <a:pt x="119971" y="152104"/>
                </a:lnTo>
                <a:lnTo>
                  <a:pt x="119981" y="152051"/>
                </a:lnTo>
                <a:lnTo>
                  <a:pt x="119987" y="151988"/>
                </a:lnTo>
                <a:lnTo>
                  <a:pt x="120001" y="151952"/>
                </a:lnTo>
                <a:lnTo>
                  <a:pt x="120014" y="151926"/>
                </a:lnTo>
                <a:lnTo>
                  <a:pt x="120017" y="151921"/>
                </a:lnTo>
                <a:lnTo>
                  <a:pt x="120058" y="151886"/>
                </a:lnTo>
                <a:lnTo>
                  <a:pt x="120069" y="151886"/>
                </a:lnTo>
                <a:lnTo>
                  <a:pt x="120109" y="151892"/>
                </a:lnTo>
                <a:lnTo>
                  <a:pt x="120133" y="151921"/>
                </a:lnTo>
                <a:lnTo>
                  <a:pt x="120153" y="151971"/>
                </a:lnTo>
                <a:lnTo>
                  <a:pt x="120138" y="152027"/>
                </a:lnTo>
                <a:lnTo>
                  <a:pt x="120129" y="152053"/>
                </a:lnTo>
                <a:lnTo>
                  <a:pt x="120126" y="152063"/>
                </a:lnTo>
                <a:lnTo>
                  <a:pt x="120124" y="152067"/>
                </a:lnTo>
                <a:lnTo>
                  <a:pt x="120109" y="152094"/>
                </a:lnTo>
                <a:lnTo>
                  <a:pt x="120092" y="152125"/>
                </a:lnTo>
                <a:lnTo>
                  <a:pt x="120091" y="152127"/>
                </a:lnTo>
                <a:lnTo>
                  <a:pt x="120065" y="152164"/>
                </a:lnTo>
                <a:lnTo>
                  <a:pt x="120018" y="152230"/>
                </a:lnTo>
                <a:lnTo>
                  <a:pt x="119983" y="152269"/>
                </a:lnTo>
                <a:lnTo>
                  <a:pt x="119956" y="152296"/>
                </a:lnTo>
                <a:lnTo>
                  <a:pt x="119950" y="152302"/>
                </a:lnTo>
                <a:lnTo>
                  <a:pt x="119936" y="152316"/>
                </a:lnTo>
                <a:lnTo>
                  <a:pt x="119922" y="152330"/>
                </a:lnTo>
                <a:lnTo>
                  <a:pt x="119917" y="152340"/>
                </a:lnTo>
                <a:lnTo>
                  <a:pt x="119909" y="152350"/>
                </a:lnTo>
                <a:lnTo>
                  <a:pt x="119886" y="152380"/>
                </a:lnTo>
                <a:lnTo>
                  <a:pt x="119845" y="152400"/>
                </a:lnTo>
                <a:lnTo>
                  <a:pt x="119838" y="152400"/>
                </a:lnTo>
                <a:lnTo>
                  <a:pt x="119825" y="152412"/>
                </a:lnTo>
                <a:lnTo>
                  <a:pt x="119798" y="152445"/>
                </a:lnTo>
                <a:lnTo>
                  <a:pt x="119798" y="152482"/>
                </a:lnTo>
                <a:lnTo>
                  <a:pt x="119805" y="152512"/>
                </a:lnTo>
                <a:lnTo>
                  <a:pt x="119837" y="152538"/>
                </a:lnTo>
                <a:lnTo>
                  <a:pt x="119842" y="152542"/>
                </a:lnTo>
                <a:lnTo>
                  <a:pt x="119871" y="152554"/>
                </a:lnTo>
                <a:lnTo>
                  <a:pt x="119875" y="152554"/>
                </a:lnTo>
                <a:lnTo>
                  <a:pt x="119913" y="152552"/>
                </a:lnTo>
                <a:lnTo>
                  <a:pt x="119916" y="152551"/>
                </a:lnTo>
                <a:lnTo>
                  <a:pt x="119960" y="152515"/>
                </a:lnTo>
                <a:lnTo>
                  <a:pt x="119962" y="152513"/>
                </a:lnTo>
                <a:lnTo>
                  <a:pt x="120014" y="152480"/>
                </a:lnTo>
                <a:lnTo>
                  <a:pt x="120131" y="152453"/>
                </a:lnTo>
                <a:lnTo>
                  <a:pt x="120231" y="152463"/>
                </a:lnTo>
                <a:lnTo>
                  <a:pt x="120245" y="152469"/>
                </a:lnTo>
                <a:lnTo>
                  <a:pt x="120285" y="152505"/>
                </a:lnTo>
                <a:lnTo>
                  <a:pt x="120329" y="152571"/>
                </a:lnTo>
                <a:lnTo>
                  <a:pt x="120346" y="152624"/>
                </a:lnTo>
                <a:lnTo>
                  <a:pt x="120351" y="152642"/>
                </a:lnTo>
                <a:lnTo>
                  <a:pt x="120353" y="152648"/>
                </a:lnTo>
                <a:lnTo>
                  <a:pt x="120366" y="152717"/>
                </a:lnTo>
                <a:lnTo>
                  <a:pt x="120373" y="152763"/>
                </a:lnTo>
                <a:lnTo>
                  <a:pt x="120386" y="152780"/>
                </a:lnTo>
                <a:lnTo>
                  <a:pt x="120389" y="152783"/>
                </a:lnTo>
                <a:lnTo>
                  <a:pt x="120458" y="152826"/>
                </a:lnTo>
                <a:lnTo>
                  <a:pt x="120482" y="152828"/>
                </a:lnTo>
                <a:lnTo>
                  <a:pt x="120515" y="152830"/>
                </a:lnTo>
                <a:lnTo>
                  <a:pt x="120573" y="152833"/>
                </a:lnTo>
                <a:lnTo>
                  <a:pt x="120583" y="152836"/>
                </a:lnTo>
                <a:lnTo>
                  <a:pt x="120629" y="152847"/>
                </a:lnTo>
                <a:lnTo>
                  <a:pt x="120654" y="152853"/>
                </a:lnTo>
                <a:lnTo>
                  <a:pt x="120701" y="152879"/>
                </a:lnTo>
                <a:lnTo>
                  <a:pt x="120742" y="152922"/>
                </a:lnTo>
                <a:lnTo>
                  <a:pt x="120759" y="152966"/>
                </a:lnTo>
                <a:lnTo>
                  <a:pt x="120772" y="153002"/>
                </a:lnTo>
                <a:lnTo>
                  <a:pt x="120793" y="153048"/>
                </a:lnTo>
                <a:lnTo>
                  <a:pt x="120823" y="153108"/>
                </a:lnTo>
                <a:lnTo>
                  <a:pt x="120833" y="153138"/>
                </a:lnTo>
                <a:lnTo>
                  <a:pt x="120869" y="153188"/>
                </a:lnTo>
                <a:lnTo>
                  <a:pt x="120877" y="153192"/>
                </a:lnTo>
                <a:lnTo>
                  <a:pt x="120953" y="153224"/>
                </a:lnTo>
                <a:lnTo>
                  <a:pt x="121026" y="153221"/>
                </a:lnTo>
                <a:lnTo>
                  <a:pt x="121059" y="153202"/>
                </a:lnTo>
                <a:lnTo>
                  <a:pt x="121062" y="153202"/>
                </a:lnTo>
                <a:lnTo>
                  <a:pt x="121084" y="153189"/>
                </a:lnTo>
                <a:lnTo>
                  <a:pt x="121088" y="153187"/>
                </a:lnTo>
                <a:lnTo>
                  <a:pt x="121140" y="153157"/>
                </a:lnTo>
                <a:lnTo>
                  <a:pt x="121211" y="153134"/>
                </a:lnTo>
                <a:lnTo>
                  <a:pt x="121273" y="153103"/>
                </a:lnTo>
                <a:lnTo>
                  <a:pt x="121299" y="153091"/>
                </a:lnTo>
                <a:lnTo>
                  <a:pt x="121345" y="153066"/>
                </a:lnTo>
                <a:lnTo>
                  <a:pt x="121367" y="153054"/>
                </a:lnTo>
                <a:lnTo>
                  <a:pt x="121374" y="153045"/>
                </a:lnTo>
                <a:lnTo>
                  <a:pt x="121397" y="153031"/>
                </a:lnTo>
                <a:lnTo>
                  <a:pt x="121400" y="153028"/>
                </a:lnTo>
                <a:lnTo>
                  <a:pt x="121449" y="152966"/>
                </a:lnTo>
                <a:lnTo>
                  <a:pt x="121472" y="152923"/>
                </a:lnTo>
                <a:lnTo>
                  <a:pt x="121503" y="152866"/>
                </a:lnTo>
                <a:lnTo>
                  <a:pt x="121527" y="152855"/>
                </a:lnTo>
                <a:lnTo>
                  <a:pt x="121541" y="152849"/>
                </a:lnTo>
                <a:lnTo>
                  <a:pt x="121613" y="152845"/>
                </a:lnTo>
                <a:lnTo>
                  <a:pt x="121630" y="152874"/>
                </a:lnTo>
                <a:lnTo>
                  <a:pt x="121632" y="152906"/>
                </a:lnTo>
                <a:lnTo>
                  <a:pt x="121622" y="152936"/>
                </a:lnTo>
                <a:lnTo>
                  <a:pt x="121607" y="152969"/>
                </a:lnTo>
                <a:lnTo>
                  <a:pt x="121574" y="152995"/>
                </a:lnTo>
                <a:lnTo>
                  <a:pt x="121547" y="153032"/>
                </a:lnTo>
                <a:lnTo>
                  <a:pt x="121524" y="153068"/>
                </a:lnTo>
                <a:lnTo>
                  <a:pt x="121517" y="153148"/>
                </a:lnTo>
                <a:lnTo>
                  <a:pt x="121517" y="153214"/>
                </a:lnTo>
                <a:lnTo>
                  <a:pt x="121521" y="153236"/>
                </a:lnTo>
                <a:lnTo>
                  <a:pt x="121530" y="153283"/>
                </a:lnTo>
                <a:lnTo>
                  <a:pt x="121557" y="153346"/>
                </a:lnTo>
                <a:lnTo>
                  <a:pt x="121571" y="153372"/>
                </a:lnTo>
                <a:lnTo>
                  <a:pt x="121575" y="153379"/>
                </a:lnTo>
                <a:lnTo>
                  <a:pt x="121586" y="153400"/>
                </a:lnTo>
                <a:lnTo>
                  <a:pt x="121616" y="153427"/>
                </a:lnTo>
                <a:lnTo>
                  <a:pt x="121616" y="153428"/>
                </a:lnTo>
                <a:lnTo>
                  <a:pt x="121617" y="153428"/>
                </a:lnTo>
                <a:lnTo>
                  <a:pt x="121623" y="153436"/>
                </a:lnTo>
                <a:lnTo>
                  <a:pt x="121652" y="153472"/>
                </a:lnTo>
                <a:lnTo>
                  <a:pt x="121688" y="153534"/>
                </a:lnTo>
                <a:lnTo>
                  <a:pt x="121693" y="153540"/>
                </a:lnTo>
                <a:lnTo>
                  <a:pt x="121702" y="153551"/>
                </a:lnTo>
                <a:lnTo>
                  <a:pt x="121709" y="153571"/>
                </a:lnTo>
                <a:lnTo>
                  <a:pt x="121717" y="153597"/>
                </a:lnTo>
                <a:lnTo>
                  <a:pt x="121729" y="153633"/>
                </a:lnTo>
                <a:lnTo>
                  <a:pt x="121713" y="153699"/>
                </a:lnTo>
                <a:lnTo>
                  <a:pt x="121688" y="153799"/>
                </a:lnTo>
                <a:lnTo>
                  <a:pt x="121668" y="153979"/>
                </a:lnTo>
                <a:lnTo>
                  <a:pt x="121668" y="153992"/>
                </a:lnTo>
                <a:lnTo>
                  <a:pt x="121675" y="154035"/>
                </a:lnTo>
                <a:lnTo>
                  <a:pt x="121675" y="154039"/>
                </a:lnTo>
                <a:lnTo>
                  <a:pt x="121675" y="154058"/>
                </a:lnTo>
                <a:lnTo>
                  <a:pt x="121677" y="154063"/>
                </a:lnTo>
                <a:lnTo>
                  <a:pt x="121681" y="154070"/>
                </a:lnTo>
                <a:lnTo>
                  <a:pt x="121681" y="154071"/>
                </a:lnTo>
                <a:lnTo>
                  <a:pt x="121681" y="154094"/>
                </a:lnTo>
                <a:lnTo>
                  <a:pt x="121686" y="154101"/>
                </a:lnTo>
                <a:lnTo>
                  <a:pt x="121686" y="154102"/>
                </a:lnTo>
                <a:lnTo>
                  <a:pt x="121695" y="154115"/>
                </a:lnTo>
                <a:lnTo>
                  <a:pt x="121702" y="154124"/>
                </a:lnTo>
                <a:lnTo>
                  <a:pt x="121708" y="154151"/>
                </a:lnTo>
                <a:lnTo>
                  <a:pt x="121729" y="154197"/>
                </a:lnTo>
                <a:lnTo>
                  <a:pt x="121783" y="154250"/>
                </a:lnTo>
                <a:lnTo>
                  <a:pt x="121818" y="154277"/>
                </a:lnTo>
                <a:lnTo>
                  <a:pt x="121827" y="154283"/>
                </a:lnTo>
                <a:lnTo>
                  <a:pt x="121901" y="154333"/>
                </a:lnTo>
                <a:lnTo>
                  <a:pt x="121928" y="154359"/>
                </a:lnTo>
                <a:lnTo>
                  <a:pt x="121952" y="154383"/>
                </a:lnTo>
                <a:lnTo>
                  <a:pt x="121959" y="154389"/>
                </a:lnTo>
                <a:lnTo>
                  <a:pt x="121969" y="154429"/>
                </a:lnTo>
                <a:lnTo>
                  <a:pt x="121969" y="154448"/>
                </a:lnTo>
                <a:lnTo>
                  <a:pt x="121969" y="154455"/>
                </a:lnTo>
                <a:lnTo>
                  <a:pt x="121968" y="154466"/>
                </a:lnTo>
                <a:lnTo>
                  <a:pt x="121965" y="154488"/>
                </a:lnTo>
                <a:lnTo>
                  <a:pt x="121965" y="154495"/>
                </a:lnTo>
                <a:lnTo>
                  <a:pt x="121965" y="154501"/>
                </a:lnTo>
                <a:lnTo>
                  <a:pt x="121965" y="154517"/>
                </a:lnTo>
                <a:lnTo>
                  <a:pt x="121965" y="154518"/>
                </a:lnTo>
                <a:lnTo>
                  <a:pt x="121915" y="154548"/>
                </a:lnTo>
                <a:lnTo>
                  <a:pt x="121864" y="154578"/>
                </a:lnTo>
                <a:lnTo>
                  <a:pt x="121820" y="154594"/>
                </a:lnTo>
                <a:lnTo>
                  <a:pt x="121776" y="154621"/>
                </a:lnTo>
                <a:lnTo>
                  <a:pt x="121763" y="154627"/>
                </a:lnTo>
                <a:lnTo>
                  <a:pt x="121753" y="154632"/>
                </a:lnTo>
                <a:lnTo>
                  <a:pt x="121733" y="154641"/>
                </a:lnTo>
                <a:lnTo>
                  <a:pt x="121725" y="154644"/>
                </a:lnTo>
                <a:lnTo>
                  <a:pt x="121644" y="154714"/>
                </a:lnTo>
                <a:lnTo>
                  <a:pt x="121597" y="154747"/>
                </a:lnTo>
                <a:lnTo>
                  <a:pt x="121579" y="154769"/>
                </a:lnTo>
                <a:lnTo>
                  <a:pt x="121565" y="154787"/>
                </a:lnTo>
                <a:lnTo>
                  <a:pt x="121563" y="154790"/>
                </a:lnTo>
                <a:lnTo>
                  <a:pt x="121509" y="154846"/>
                </a:lnTo>
                <a:lnTo>
                  <a:pt x="121485" y="154883"/>
                </a:lnTo>
                <a:lnTo>
                  <a:pt x="121441" y="154975"/>
                </a:lnTo>
                <a:lnTo>
                  <a:pt x="121431" y="155032"/>
                </a:lnTo>
                <a:lnTo>
                  <a:pt x="121431" y="155088"/>
                </a:lnTo>
                <a:lnTo>
                  <a:pt x="121451" y="155141"/>
                </a:lnTo>
                <a:lnTo>
                  <a:pt x="121492" y="155197"/>
                </a:lnTo>
                <a:lnTo>
                  <a:pt x="121519" y="155240"/>
                </a:lnTo>
                <a:lnTo>
                  <a:pt x="121553" y="155254"/>
                </a:lnTo>
                <a:lnTo>
                  <a:pt x="121576" y="155267"/>
                </a:lnTo>
                <a:lnTo>
                  <a:pt x="121592" y="155279"/>
                </a:lnTo>
                <a:lnTo>
                  <a:pt x="121603" y="155287"/>
                </a:lnTo>
                <a:lnTo>
                  <a:pt x="121729" y="155350"/>
                </a:lnTo>
                <a:lnTo>
                  <a:pt x="121779" y="155390"/>
                </a:lnTo>
                <a:lnTo>
                  <a:pt x="121810" y="155434"/>
                </a:lnTo>
                <a:lnTo>
                  <a:pt x="121813" y="155439"/>
                </a:lnTo>
                <a:lnTo>
                  <a:pt x="121854" y="155492"/>
                </a:lnTo>
                <a:lnTo>
                  <a:pt x="121915" y="155539"/>
                </a:lnTo>
                <a:lnTo>
                  <a:pt x="121959" y="155565"/>
                </a:lnTo>
                <a:lnTo>
                  <a:pt x="121989" y="155605"/>
                </a:lnTo>
                <a:lnTo>
                  <a:pt x="122037" y="155641"/>
                </a:lnTo>
                <a:lnTo>
                  <a:pt x="122053" y="155651"/>
                </a:lnTo>
                <a:lnTo>
                  <a:pt x="122070" y="155661"/>
                </a:lnTo>
                <a:lnTo>
                  <a:pt x="122108" y="155684"/>
                </a:lnTo>
                <a:lnTo>
                  <a:pt x="122158" y="155698"/>
                </a:lnTo>
                <a:lnTo>
                  <a:pt x="122202" y="155691"/>
                </a:lnTo>
                <a:lnTo>
                  <a:pt x="122267" y="155678"/>
                </a:lnTo>
                <a:lnTo>
                  <a:pt x="122313" y="155659"/>
                </a:lnTo>
                <a:lnTo>
                  <a:pt x="122314" y="155658"/>
                </a:lnTo>
                <a:lnTo>
                  <a:pt x="122355" y="155641"/>
                </a:lnTo>
                <a:lnTo>
                  <a:pt x="122372" y="155638"/>
                </a:lnTo>
                <a:lnTo>
                  <a:pt x="122419" y="155648"/>
                </a:lnTo>
                <a:lnTo>
                  <a:pt x="122439" y="155665"/>
                </a:lnTo>
                <a:lnTo>
                  <a:pt x="122466" y="155688"/>
                </a:lnTo>
                <a:lnTo>
                  <a:pt x="122490" y="155714"/>
                </a:lnTo>
                <a:lnTo>
                  <a:pt x="122514" y="155751"/>
                </a:lnTo>
                <a:lnTo>
                  <a:pt x="122527" y="155774"/>
                </a:lnTo>
                <a:lnTo>
                  <a:pt x="122544" y="155800"/>
                </a:lnTo>
                <a:lnTo>
                  <a:pt x="122564" y="155847"/>
                </a:lnTo>
                <a:lnTo>
                  <a:pt x="122571" y="155880"/>
                </a:lnTo>
                <a:lnTo>
                  <a:pt x="122575" y="155916"/>
                </a:lnTo>
                <a:lnTo>
                  <a:pt x="122581" y="155956"/>
                </a:lnTo>
                <a:lnTo>
                  <a:pt x="122602" y="156002"/>
                </a:lnTo>
                <a:lnTo>
                  <a:pt x="122602" y="156042"/>
                </a:lnTo>
                <a:lnTo>
                  <a:pt x="122602" y="156072"/>
                </a:lnTo>
                <a:lnTo>
                  <a:pt x="122602" y="156102"/>
                </a:lnTo>
                <a:lnTo>
                  <a:pt x="122602" y="156128"/>
                </a:lnTo>
                <a:lnTo>
                  <a:pt x="122595" y="156175"/>
                </a:lnTo>
                <a:lnTo>
                  <a:pt x="122595" y="156208"/>
                </a:lnTo>
                <a:lnTo>
                  <a:pt x="122595" y="156243"/>
                </a:lnTo>
                <a:lnTo>
                  <a:pt x="122595" y="156261"/>
                </a:lnTo>
                <a:lnTo>
                  <a:pt x="122591" y="156274"/>
                </a:lnTo>
                <a:lnTo>
                  <a:pt x="122585" y="156344"/>
                </a:lnTo>
                <a:lnTo>
                  <a:pt x="122585" y="156380"/>
                </a:lnTo>
                <a:lnTo>
                  <a:pt x="122619" y="156446"/>
                </a:lnTo>
                <a:lnTo>
                  <a:pt x="122662" y="156480"/>
                </a:lnTo>
                <a:lnTo>
                  <a:pt x="122693" y="156473"/>
                </a:lnTo>
                <a:lnTo>
                  <a:pt x="122745" y="156464"/>
                </a:lnTo>
                <a:lnTo>
                  <a:pt x="122750" y="156463"/>
                </a:lnTo>
                <a:lnTo>
                  <a:pt x="122761" y="156452"/>
                </a:lnTo>
                <a:lnTo>
                  <a:pt x="122788" y="156423"/>
                </a:lnTo>
                <a:lnTo>
                  <a:pt x="122822" y="156393"/>
                </a:lnTo>
                <a:lnTo>
                  <a:pt x="122869" y="156350"/>
                </a:lnTo>
                <a:lnTo>
                  <a:pt x="122883" y="156342"/>
                </a:lnTo>
                <a:lnTo>
                  <a:pt x="122923" y="156317"/>
                </a:lnTo>
                <a:lnTo>
                  <a:pt x="122950" y="156317"/>
                </a:lnTo>
                <a:lnTo>
                  <a:pt x="122970" y="156317"/>
                </a:lnTo>
                <a:lnTo>
                  <a:pt x="122994" y="156321"/>
                </a:lnTo>
                <a:lnTo>
                  <a:pt x="123031" y="156330"/>
                </a:lnTo>
                <a:lnTo>
                  <a:pt x="123048" y="156357"/>
                </a:lnTo>
                <a:lnTo>
                  <a:pt x="123050" y="156360"/>
                </a:lnTo>
                <a:lnTo>
                  <a:pt x="123085" y="156407"/>
                </a:lnTo>
                <a:lnTo>
                  <a:pt x="123112" y="156453"/>
                </a:lnTo>
                <a:lnTo>
                  <a:pt x="123123" y="156480"/>
                </a:lnTo>
                <a:lnTo>
                  <a:pt x="123140" y="156513"/>
                </a:lnTo>
                <a:lnTo>
                  <a:pt x="123156" y="156556"/>
                </a:lnTo>
                <a:lnTo>
                  <a:pt x="123177" y="156589"/>
                </a:lnTo>
                <a:lnTo>
                  <a:pt x="123241" y="156632"/>
                </a:lnTo>
                <a:lnTo>
                  <a:pt x="123278" y="156662"/>
                </a:lnTo>
                <a:lnTo>
                  <a:pt x="123288" y="156665"/>
                </a:lnTo>
                <a:lnTo>
                  <a:pt x="123312" y="156675"/>
                </a:lnTo>
                <a:lnTo>
                  <a:pt x="123332" y="156675"/>
                </a:lnTo>
                <a:lnTo>
                  <a:pt x="123336" y="156675"/>
                </a:lnTo>
                <a:lnTo>
                  <a:pt x="123427" y="156662"/>
                </a:lnTo>
                <a:lnTo>
                  <a:pt x="123432" y="156661"/>
                </a:lnTo>
                <a:lnTo>
                  <a:pt x="123461" y="156655"/>
                </a:lnTo>
                <a:lnTo>
                  <a:pt x="123511" y="156638"/>
                </a:lnTo>
                <a:lnTo>
                  <a:pt x="123519" y="156635"/>
                </a:lnTo>
                <a:lnTo>
                  <a:pt x="123530" y="156625"/>
                </a:lnTo>
                <a:lnTo>
                  <a:pt x="123537" y="156623"/>
                </a:lnTo>
                <a:lnTo>
                  <a:pt x="123599" y="156569"/>
                </a:lnTo>
                <a:lnTo>
                  <a:pt x="123600" y="156568"/>
                </a:lnTo>
                <a:lnTo>
                  <a:pt x="123692" y="156507"/>
                </a:lnTo>
                <a:lnTo>
                  <a:pt x="123784" y="156477"/>
                </a:lnTo>
                <a:lnTo>
                  <a:pt x="123855" y="156480"/>
                </a:lnTo>
                <a:lnTo>
                  <a:pt x="123929" y="156530"/>
                </a:lnTo>
                <a:lnTo>
                  <a:pt x="123950" y="156557"/>
                </a:lnTo>
                <a:lnTo>
                  <a:pt x="123956" y="156590"/>
                </a:lnTo>
                <a:lnTo>
                  <a:pt x="123947" y="156643"/>
                </a:lnTo>
                <a:lnTo>
                  <a:pt x="123936" y="156649"/>
                </a:lnTo>
                <a:lnTo>
                  <a:pt x="123935" y="156655"/>
                </a:lnTo>
                <a:lnTo>
                  <a:pt x="123921" y="156662"/>
                </a:lnTo>
                <a:lnTo>
                  <a:pt x="123894" y="156675"/>
                </a:lnTo>
                <a:lnTo>
                  <a:pt x="123887" y="156678"/>
                </a:lnTo>
                <a:lnTo>
                  <a:pt x="123850" y="156695"/>
                </a:lnTo>
                <a:lnTo>
                  <a:pt x="123830" y="156708"/>
                </a:lnTo>
                <a:lnTo>
                  <a:pt x="123806" y="156713"/>
                </a:lnTo>
                <a:lnTo>
                  <a:pt x="123799" y="156721"/>
                </a:lnTo>
                <a:lnTo>
                  <a:pt x="123775" y="156742"/>
                </a:lnTo>
                <a:lnTo>
                  <a:pt x="123771" y="156744"/>
                </a:lnTo>
                <a:lnTo>
                  <a:pt x="123766" y="156751"/>
                </a:lnTo>
                <a:lnTo>
                  <a:pt x="123749" y="156758"/>
                </a:lnTo>
                <a:lnTo>
                  <a:pt x="123733" y="156767"/>
                </a:lnTo>
                <a:lnTo>
                  <a:pt x="123682" y="156805"/>
                </a:lnTo>
                <a:lnTo>
                  <a:pt x="123635" y="156881"/>
                </a:lnTo>
                <a:lnTo>
                  <a:pt x="123628" y="156928"/>
                </a:lnTo>
                <a:lnTo>
                  <a:pt x="123618" y="156957"/>
                </a:lnTo>
                <a:lnTo>
                  <a:pt x="123618" y="156991"/>
                </a:lnTo>
                <a:lnTo>
                  <a:pt x="123618" y="157017"/>
                </a:lnTo>
                <a:lnTo>
                  <a:pt x="123621" y="157063"/>
                </a:lnTo>
                <a:lnTo>
                  <a:pt x="123624" y="157075"/>
                </a:lnTo>
                <a:lnTo>
                  <a:pt x="123631" y="157103"/>
                </a:lnTo>
                <a:lnTo>
                  <a:pt x="123674" y="157149"/>
                </a:lnTo>
                <a:lnTo>
                  <a:pt x="123680" y="157154"/>
                </a:lnTo>
                <a:lnTo>
                  <a:pt x="123703" y="157179"/>
                </a:lnTo>
                <a:lnTo>
                  <a:pt x="123766" y="157223"/>
                </a:lnTo>
                <a:lnTo>
                  <a:pt x="123811" y="157256"/>
                </a:lnTo>
                <a:lnTo>
                  <a:pt x="123841" y="157279"/>
                </a:lnTo>
                <a:lnTo>
                  <a:pt x="123889" y="157301"/>
                </a:lnTo>
                <a:lnTo>
                  <a:pt x="123926" y="157315"/>
                </a:lnTo>
                <a:lnTo>
                  <a:pt x="123973" y="157342"/>
                </a:lnTo>
                <a:lnTo>
                  <a:pt x="124010" y="157352"/>
                </a:lnTo>
                <a:lnTo>
                  <a:pt x="124054" y="157382"/>
                </a:lnTo>
                <a:lnTo>
                  <a:pt x="124096" y="157382"/>
                </a:lnTo>
                <a:lnTo>
                  <a:pt x="124150" y="157391"/>
                </a:lnTo>
                <a:lnTo>
                  <a:pt x="124211" y="157398"/>
                </a:lnTo>
                <a:lnTo>
                  <a:pt x="124256" y="157413"/>
                </a:lnTo>
                <a:lnTo>
                  <a:pt x="124292" y="157442"/>
                </a:lnTo>
                <a:lnTo>
                  <a:pt x="124310" y="157488"/>
                </a:lnTo>
                <a:lnTo>
                  <a:pt x="124322" y="157517"/>
                </a:lnTo>
                <a:lnTo>
                  <a:pt x="124299" y="157581"/>
                </a:lnTo>
                <a:lnTo>
                  <a:pt x="124296" y="157587"/>
                </a:lnTo>
                <a:lnTo>
                  <a:pt x="124274" y="157625"/>
                </a:lnTo>
                <a:lnTo>
                  <a:pt x="124243" y="157669"/>
                </a:lnTo>
                <a:lnTo>
                  <a:pt x="124220" y="157687"/>
                </a:lnTo>
                <a:lnTo>
                  <a:pt x="124216" y="157689"/>
                </a:lnTo>
                <a:lnTo>
                  <a:pt x="124202" y="157699"/>
                </a:lnTo>
                <a:lnTo>
                  <a:pt x="124138" y="157724"/>
                </a:lnTo>
                <a:lnTo>
                  <a:pt x="124128" y="157728"/>
                </a:lnTo>
                <a:lnTo>
                  <a:pt x="124078" y="157746"/>
                </a:lnTo>
                <a:lnTo>
                  <a:pt x="124037" y="157757"/>
                </a:lnTo>
                <a:lnTo>
                  <a:pt x="123999" y="157779"/>
                </a:lnTo>
                <a:lnTo>
                  <a:pt x="123985" y="157786"/>
                </a:lnTo>
                <a:lnTo>
                  <a:pt x="123972" y="157792"/>
                </a:lnTo>
                <a:lnTo>
                  <a:pt x="123971" y="157794"/>
                </a:lnTo>
                <a:lnTo>
                  <a:pt x="123958" y="157808"/>
                </a:lnTo>
                <a:lnTo>
                  <a:pt x="123949" y="157834"/>
                </a:lnTo>
                <a:lnTo>
                  <a:pt x="123945" y="157858"/>
                </a:lnTo>
                <a:lnTo>
                  <a:pt x="123934" y="157894"/>
                </a:lnTo>
                <a:lnTo>
                  <a:pt x="123931" y="157934"/>
                </a:lnTo>
                <a:lnTo>
                  <a:pt x="123936" y="157960"/>
                </a:lnTo>
                <a:lnTo>
                  <a:pt x="123938" y="157976"/>
                </a:lnTo>
                <a:lnTo>
                  <a:pt x="123947" y="157987"/>
                </a:lnTo>
                <a:lnTo>
                  <a:pt x="123963" y="157998"/>
                </a:lnTo>
                <a:lnTo>
                  <a:pt x="123975" y="158002"/>
                </a:lnTo>
                <a:lnTo>
                  <a:pt x="123989" y="158006"/>
                </a:lnTo>
                <a:lnTo>
                  <a:pt x="123993" y="158024"/>
                </a:lnTo>
                <a:lnTo>
                  <a:pt x="123997" y="158054"/>
                </a:lnTo>
                <a:lnTo>
                  <a:pt x="124002" y="158067"/>
                </a:lnTo>
                <a:lnTo>
                  <a:pt x="124006" y="158078"/>
                </a:lnTo>
                <a:lnTo>
                  <a:pt x="124017" y="158088"/>
                </a:lnTo>
                <a:lnTo>
                  <a:pt x="124028" y="158099"/>
                </a:lnTo>
                <a:lnTo>
                  <a:pt x="124033" y="158111"/>
                </a:lnTo>
                <a:lnTo>
                  <a:pt x="124034" y="158141"/>
                </a:lnTo>
                <a:lnTo>
                  <a:pt x="124032" y="158160"/>
                </a:lnTo>
                <a:lnTo>
                  <a:pt x="124028" y="158183"/>
                </a:lnTo>
                <a:lnTo>
                  <a:pt x="124029" y="158205"/>
                </a:lnTo>
                <a:lnTo>
                  <a:pt x="124020" y="158224"/>
                </a:lnTo>
                <a:lnTo>
                  <a:pt x="123995" y="158241"/>
                </a:lnTo>
                <a:lnTo>
                  <a:pt x="123974" y="158241"/>
                </a:lnTo>
                <a:lnTo>
                  <a:pt x="123972" y="158241"/>
                </a:lnTo>
                <a:lnTo>
                  <a:pt x="123948" y="158242"/>
                </a:lnTo>
                <a:lnTo>
                  <a:pt x="123905" y="158262"/>
                </a:lnTo>
                <a:lnTo>
                  <a:pt x="123883" y="158255"/>
                </a:lnTo>
                <a:lnTo>
                  <a:pt x="123847" y="158258"/>
                </a:lnTo>
                <a:lnTo>
                  <a:pt x="123831" y="158268"/>
                </a:lnTo>
                <a:lnTo>
                  <a:pt x="123835" y="158283"/>
                </a:lnTo>
                <a:lnTo>
                  <a:pt x="123838" y="158288"/>
                </a:lnTo>
                <a:lnTo>
                  <a:pt x="123830" y="158291"/>
                </a:lnTo>
                <a:lnTo>
                  <a:pt x="123834" y="158318"/>
                </a:lnTo>
                <a:lnTo>
                  <a:pt x="123856" y="158330"/>
                </a:lnTo>
                <a:lnTo>
                  <a:pt x="123859" y="158331"/>
                </a:lnTo>
                <a:lnTo>
                  <a:pt x="123904" y="158344"/>
                </a:lnTo>
                <a:lnTo>
                  <a:pt x="123909" y="158361"/>
                </a:lnTo>
                <a:lnTo>
                  <a:pt x="123911" y="158367"/>
                </a:lnTo>
                <a:lnTo>
                  <a:pt x="123906" y="158382"/>
                </a:lnTo>
                <a:lnTo>
                  <a:pt x="123881" y="158392"/>
                </a:lnTo>
                <a:lnTo>
                  <a:pt x="123872" y="158404"/>
                </a:lnTo>
                <a:lnTo>
                  <a:pt x="123855" y="158414"/>
                </a:lnTo>
                <a:lnTo>
                  <a:pt x="123839" y="158409"/>
                </a:lnTo>
                <a:lnTo>
                  <a:pt x="123794" y="158409"/>
                </a:lnTo>
                <a:lnTo>
                  <a:pt x="123769" y="158400"/>
                </a:lnTo>
                <a:lnTo>
                  <a:pt x="123760" y="158395"/>
                </a:lnTo>
                <a:lnTo>
                  <a:pt x="123744" y="158386"/>
                </a:lnTo>
                <a:lnTo>
                  <a:pt x="123698" y="158373"/>
                </a:lnTo>
                <a:lnTo>
                  <a:pt x="123690" y="158378"/>
                </a:lnTo>
                <a:lnTo>
                  <a:pt x="123679" y="158394"/>
                </a:lnTo>
                <a:lnTo>
                  <a:pt x="123678" y="158428"/>
                </a:lnTo>
                <a:lnTo>
                  <a:pt x="123697" y="158452"/>
                </a:lnTo>
                <a:lnTo>
                  <a:pt x="123720" y="158464"/>
                </a:lnTo>
                <a:lnTo>
                  <a:pt x="123743" y="158474"/>
                </a:lnTo>
                <a:lnTo>
                  <a:pt x="123763" y="158483"/>
                </a:lnTo>
                <a:lnTo>
                  <a:pt x="123777" y="158499"/>
                </a:lnTo>
                <a:lnTo>
                  <a:pt x="123783" y="158520"/>
                </a:lnTo>
                <a:lnTo>
                  <a:pt x="123788" y="158548"/>
                </a:lnTo>
                <a:lnTo>
                  <a:pt x="123785" y="158564"/>
                </a:lnTo>
                <a:lnTo>
                  <a:pt x="123774" y="158571"/>
                </a:lnTo>
                <a:lnTo>
                  <a:pt x="123769" y="158571"/>
                </a:lnTo>
                <a:lnTo>
                  <a:pt x="123754" y="158572"/>
                </a:lnTo>
                <a:lnTo>
                  <a:pt x="123747" y="158552"/>
                </a:lnTo>
                <a:lnTo>
                  <a:pt x="123741" y="158538"/>
                </a:lnTo>
                <a:lnTo>
                  <a:pt x="123720" y="158530"/>
                </a:lnTo>
                <a:lnTo>
                  <a:pt x="123709" y="158536"/>
                </a:lnTo>
                <a:lnTo>
                  <a:pt x="123698" y="158542"/>
                </a:lnTo>
                <a:lnTo>
                  <a:pt x="123672" y="158546"/>
                </a:lnTo>
                <a:lnTo>
                  <a:pt x="123647" y="158533"/>
                </a:lnTo>
                <a:lnTo>
                  <a:pt x="123625" y="158521"/>
                </a:lnTo>
                <a:lnTo>
                  <a:pt x="123598" y="158529"/>
                </a:lnTo>
                <a:lnTo>
                  <a:pt x="123573" y="158539"/>
                </a:lnTo>
                <a:lnTo>
                  <a:pt x="123562" y="158537"/>
                </a:lnTo>
                <a:lnTo>
                  <a:pt x="123528" y="158522"/>
                </a:lnTo>
                <a:lnTo>
                  <a:pt x="123518" y="158503"/>
                </a:lnTo>
                <a:lnTo>
                  <a:pt x="123496" y="158504"/>
                </a:lnTo>
                <a:lnTo>
                  <a:pt x="123475" y="158509"/>
                </a:lnTo>
                <a:lnTo>
                  <a:pt x="123470" y="158529"/>
                </a:lnTo>
                <a:lnTo>
                  <a:pt x="123475" y="158535"/>
                </a:lnTo>
                <a:lnTo>
                  <a:pt x="123473" y="158536"/>
                </a:lnTo>
                <a:lnTo>
                  <a:pt x="123467" y="158541"/>
                </a:lnTo>
                <a:lnTo>
                  <a:pt x="123485" y="158570"/>
                </a:lnTo>
                <a:lnTo>
                  <a:pt x="123509" y="158596"/>
                </a:lnTo>
                <a:lnTo>
                  <a:pt x="123507" y="158610"/>
                </a:lnTo>
                <a:lnTo>
                  <a:pt x="123506" y="158612"/>
                </a:lnTo>
                <a:lnTo>
                  <a:pt x="123500" y="158623"/>
                </a:lnTo>
                <a:lnTo>
                  <a:pt x="123489" y="158627"/>
                </a:lnTo>
                <a:lnTo>
                  <a:pt x="123473" y="158627"/>
                </a:lnTo>
                <a:lnTo>
                  <a:pt x="123458" y="158618"/>
                </a:lnTo>
                <a:lnTo>
                  <a:pt x="123446" y="158607"/>
                </a:lnTo>
                <a:lnTo>
                  <a:pt x="123442" y="158599"/>
                </a:lnTo>
                <a:lnTo>
                  <a:pt x="123440" y="158594"/>
                </a:lnTo>
                <a:lnTo>
                  <a:pt x="123435" y="158593"/>
                </a:lnTo>
                <a:lnTo>
                  <a:pt x="123424" y="158592"/>
                </a:lnTo>
                <a:lnTo>
                  <a:pt x="123410" y="158603"/>
                </a:lnTo>
                <a:lnTo>
                  <a:pt x="123410" y="158614"/>
                </a:lnTo>
                <a:lnTo>
                  <a:pt x="123413" y="158640"/>
                </a:lnTo>
                <a:lnTo>
                  <a:pt x="123413" y="158658"/>
                </a:lnTo>
                <a:lnTo>
                  <a:pt x="123417" y="158678"/>
                </a:lnTo>
                <a:lnTo>
                  <a:pt x="123407" y="158691"/>
                </a:lnTo>
                <a:lnTo>
                  <a:pt x="123401" y="158700"/>
                </a:lnTo>
                <a:lnTo>
                  <a:pt x="123385" y="158709"/>
                </a:lnTo>
                <a:lnTo>
                  <a:pt x="123329" y="158694"/>
                </a:lnTo>
                <a:lnTo>
                  <a:pt x="123326" y="158694"/>
                </a:lnTo>
                <a:lnTo>
                  <a:pt x="123313" y="158694"/>
                </a:lnTo>
                <a:lnTo>
                  <a:pt x="123288" y="158709"/>
                </a:lnTo>
                <a:lnTo>
                  <a:pt x="123286" y="158731"/>
                </a:lnTo>
                <a:lnTo>
                  <a:pt x="123300" y="158751"/>
                </a:lnTo>
                <a:lnTo>
                  <a:pt x="123326" y="158760"/>
                </a:lnTo>
                <a:lnTo>
                  <a:pt x="123361" y="158771"/>
                </a:lnTo>
                <a:lnTo>
                  <a:pt x="123383" y="158786"/>
                </a:lnTo>
                <a:lnTo>
                  <a:pt x="123392" y="158824"/>
                </a:lnTo>
                <a:lnTo>
                  <a:pt x="123354" y="158848"/>
                </a:lnTo>
                <a:lnTo>
                  <a:pt x="123345" y="158848"/>
                </a:lnTo>
                <a:lnTo>
                  <a:pt x="123334" y="158846"/>
                </a:lnTo>
                <a:lnTo>
                  <a:pt x="123320" y="158824"/>
                </a:lnTo>
                <a:lnTo>
                  <a:pt x="123311" y="158802"/>
                </a:lnTo>
                <a:lnTo>
                  <a:pt x="123295" y="158793"/>
                </a:lnTo>
                <a:lnTo>
                  <a:pt x="123282" y="158793"/>
                </a:lnTo>
                <a:lnTo>
                  <a:pt x="123268" y="158806"/>
                </a:lnTo>
                <a:lnTo>
                  <a:pt x="123268" y="158824"/>
                </a:lnTo>
                <a:lnTo>
                  <a:pt x="123264" y="158829"/>
                </a:lnTo>
                <a:lnTo>
                  <a:pt x="123266" y="158842"/>
                </a:lnTo>
                <a:lnTo>
                  <a:pt x="123268" y="158857"/>
                </a:lnTo>
                <a:lnTo>
                  <a:pt x="123265" y="158874"/>
                </a:lnTo>
                <a:lnTo>
                  <a:pt x="123249" y="158880"/>
                </a:lnTo>
                <a:lnTo>
                  <a:pt x="123232" y="158885"/>
                </a:lnTo>
                <a:lnTo>
                  <a:pt x="123206" y="158894"/>
                </a:lnTo>
                <a:lnTo>
                  <a:pt x="123186" y="158906"/>
                </a:lnTo>
                <a:lnTo>
                  <a:pt x="123164" y="158922"/>
                </a:lnTo>
                <a:lnTo>
                  <a:pt x="123160" y="158933"/>
                </a:lnTo>
                <a:lnTo>
                  <a:pt x="123162" y="158941"/>
                </a:lnTo>
                <a:lnTo>
                  <a:pt x="123163" y="158944"/>
                </a:lnTo>
                <a:lnTo>
                  <a:pt x="123184" y="158982"/>
                </a:lnTo>
                <a:lnTo>
                  <a:pt x="123185" y="158997"/>
                </a:lnTo>
                <a:lnTo>
                  <a:pt x="123177" y="159025"/>
                </a:lnTo>
                <a:lnTo>
                  <a:pt x="123162" y="159034"/>
                </a:lnTo>
                <a:lnTo>
                  <a:pt x="123161" y="159035"/>
                </a:lnTo>
                <a:lnTo>
                  <a:pt x="123148" y="159042"/>
                </a:lnTo>
                <a:lnTo>
                  <a:pt x="123132" y="159047"/>
                </a:lnTo>
                <a:lnTo>
                  <a:pt x="123119" y="159042"/>
                </a:lnTo>
                <a:lnTo>
                  <a:pt x="123105" y="159031"/>
                </a:lnTo>
                <a:lnTo>
                  <a:pt x="123089" y="159019"/>
                </a:lnTo>
                <a:lnTo>
                  <a:pt x="123074" y="159021"/>
                </a:lnTo>
                <a:lnTo>
                  <a:pt x="123061" y="159033"/>
                </a:lnTo>
                <a:lnTo>
                  <a:pt x="123050" y="159043"/>
                </a:lnTo>
                <a:lnTo>
                  <a:pt x="123043" y="159043"/>
                </a:lnTo>
                <a:lnTo>
                  <a:pt x="123031" y="159047"/>
                </a:lnTo>
                <a:lnTo>
                  <a:pt x="123027" y="159051"/>
                </a:lnTo>
                <a:lnTo>
                  <a:pt x="123023" y="159068"/>
                </a:lnTo>
                <a:lnTo>
                  <a:pt x="123018" y="159067"/>
                </a:lnTo>
                <a:lnTo>
                  <a:pt x="122999" y="159060"/>
                </a:lnTo>
                <a:lnTo>
                  <a:pt x="122984" y="159043"/>
                </a:lnTo>
                <a:lnTo>
                  <a:pt x="122963" y="159036"/>
                </a:lnTo>
                <a:lnTo>
                  <a:pt x="122944" y="159039"/>
                </a:lnTo>
                <a:lnTo>
                  <a:pt x="122936" y="159042"/>
                </a:lnTo>
                <a:lnTo>
                  <a:pt x="122923" y="159049"/>
                </a:lnTo>
                <a:lnTo>
                  <a:pt x="122923" y="159050"/>
                </a:lnTo>
                <a:lnTo>
                  <a:pt x="122923" y="159061"/>
                </a:lnTo>
                <a:lnTo>
                  <a:pt x="122934" y="159074"/>
                </a:lnTo>
                <a:lnTo>
                  <a:pt x="122933" y="159081"/>
                </a:lnTo>
                <a:lnTo>
                  <a:pt x="122947" y="159127"/>
                </a:lnTo>
                <a:lnTo>
                  <a:pt x="122951" y="159155"/>
                </a:lnTo>
                <a:lnTo>
                  <a:pt x="122956" y="159179"/>
                </a:lnTo>
                <a:lnTo>
                  <a:pt x="122945" y="159197"/>
                </a:lnTo>
                <a:lnTo>
                  <a:pt x="122925" y="159205"/>
                </a:lnTo>
                <a:lnTo>
                  <a:pt x="122924" y="159205"/>
                </a:lnTo>
                <a:lnTo>
                  <a:pt x="122907" y="159200"/>
                </a:lnTo>
                <a:lnTo>
                  <a:pt x="122904" y="159190"/>
                </a:lnTo>
                <a:lnTo>
                  <a:pt x="122901" y="159177"/>
                </a:lnTo>
                <a:lnTo>
                  <a:pt x="122889" y="159148"/>
                </a:lnTo>
                <a:lnTo>
                  <a:pt x="122862" y="159137"/>
                </a:lnTo>
                <a:lnTo>
                  <a:pt x="122842" y="159152"/>
                </a:lnTo>
                <a:lnTo>
                  <a:pt x="122838" y="159159"/>
                </a:lnTo>
                <a:lnTo>
                  <a:pt x="122835" y="159160"/>
                </a:lnTo>
                <a:lnTo>
                  <a:pt x="122826" y="159171"/>
                </a:lnTo>
                <a:lnTo>
                  <a:pt x="122799" y="159202"/>
                </a:lnTo>
                <a:lnTo>
                  <a:pt x="122799" y="159208"/>
                </a:lnTo>
                <a:lnTo>
                  <a:pt x="122799" y="159228"/>
                </a:lnTo>
                <a:lnTo>
                  <a:pt x="122799" y="159229"/>
                </a:lnTo>
                <a:lnTo>
                  <a:pt x="122781" y="159262"/>
                </a:lnTo>
                <a:lnTo>
                  <a:pt x="122776" y="159273"/>
                </a:lnTo>
                <a:lnTo>
                  <a:pt x="122750" y="159281"/>
                </a:lnTo>
                <a:lnTo>
                  <a:pt x="122739" y="159270"/>
                </a:lnTo>
                <a:lnTo>
                  <a:pt x="122735" y="159249"/>
                </a:lnTo>
                <a:lnTo>
                  <a:pt x="122707" y="159220"/>
                </a:lnTo>
                <a:lnTo>
                  <a:pt x="122692" y="159224"/>
                </a:lnTo>
                <a:lnTo>
                  <a:pt x="122680" y="159234"/>
                </a:lnTo>
                <a:lnTo>
                  <a:pt x="122646" y="159241"/>
                </a:lnTo>
                <a:lnTo>
                  <a:pt x="122628" y="159255"/>
                </a:lnTo>
                <a:lnTo>
                  <a:pt x="122621" y="159272"/>
                </a:lnTo>
                <a:lnTo>
                  <a:pt x="122612" y="159283"/>
                </a:lnTo>
                <a:lnTo>
                  <a:pt x="122601" y="159283"/>
                </a:lnTo>
                <a:lnTo>
                  <a:pt x="122589" y="159263"/>
                </a:lnTo>
                <a:lnTo>
                  <a:pt x="122581" y="159251"/>
                </a:lnTo>
                <a:lnTo>
                  <a:pt x="122573" y="159237"/>
                </a:lnTo>
                <a:lnTo>
                  <a:pt x="122558" y="159240"/>
                </a:lnTo>
                <a:lnTo>
                  <a:pt x="122548" y="159250"/>
                </a:lnTo>
                <a:lnTo>
                  <a:pt x="122544" y="159254"/>
                </a:lnTo>
                <a:lnTo>
                  <a:pt x="122522" y="159246"/>
                </a:lnTo>
                <a:lnTo>
                  <a:pt x="122519" y="159261"/>
                </a:lnTo>
                <a:lnTo>
                  <a:pt x="122514" y="159266"/>
                </a:lnTo>
                <a:lnTo>
                  <a:pt x="122510" y="159266"/>
                </a:lnTo>
                <a:lnTo>
                  <a:pt x="122501" y="159257"/>
                </a:lnTo>
                <a:lnTo>
                  <a:pt x="122489" y="159246"/>
                </a:lnTo>
                <a:lnTo>
                  <a:pt x="122457" y="159255"/>
                </a:lnTo>
                <a:lnTo>
                  <a:pt x="122430" y="159266"/>
                </a:lnTo>
                <a:lnTo>
                  <a:pt x="122423" y="159264"/>
                </a:lnTo>
                <a:lnTo>
                  <a:pt x="122400" y="159244"/>
                </a:lnTo>
                <a:lnTo>
                  <a:pt x="122372" y="159223"/>
                </a:lnTo>
                <a:lnTo>
                  <a:pt x="122332" y="159224"/>
                </a:lnTo>
                <a:lnTo>
                  <a:pt x="122320" y="159235"/>
                </a:lnTo>
                <a:lnTo>
                  <a:pt x="122313" y="159241"/>
                </a:lnTo>
                <a:lnTo>
                  <a:pt x="122300" y="159266"/>
                </a:lnTo>
                <a:lnTo>
                  <a:pt x="122274" y="159300"/>
                </a:lnTo>
                <a:lnTo>
                  <a:pt x="122263" y="159321"/>
                </a:lnTo>
                <a:lnTo>
                  <a:pt x="122245" y="159336"/>
                </a:lnTo>
                <a:lnTo>
                  <a:pt x="122221" y="159330"/>
                </a:lnTo>
                <a:lnTo>
                  <a:pt x="122205" y="159329"/>
                </a:lnTo>
                <a:lnTo>
                  <a:pt x="122203" y="159332"/>
                </a:lnTo>
                <a:lnTo>
                  <a:pt x="122192" y="159332"/>
                </a:lnTo>
                <a:lnTo>
                  <a:pt x="122179" y="159332"/>
                </a:lnTo>
                <a:lnTo>
                  <a:pt x="122178" y="159332"/>
                </a:lnTo>
                <a:lnTo>
                  <a:pt x="122163" y="159334"/>
                </a:lnTo>
                <a:lnTo>
                  <a:pt x="122140" y="159347"/>
                </a:lnTo>
                <a:lnTo>
                  <a:pt x="122135" y="159355"/>
                </a:lnTo>
                <a:lnTo>
                  <a:pt x="122129" y="159358"/>
                </a:lnTo>
                <a:lnTo>
                  <a:pt x="122122" y="159358"/>
                </a:lnTo>
                <a:lnTo>
                  <a:pt x="122108" y="159359"/>
                </a:lnTo>
                <a:lnTo>
                  <a:pt x="122091" y="159353"/>
                </a:lnTo>
                <a:lnTo>
                  <a:pt x="122053" y="159327"/>
                </a:lnTo>
                <a:lnTo>
                  <a:pt x="122051" y="159313"/>
                </a:lnTo>
                <a:lnTo>
                  <a:pt x="122047" y="159294"/>
                </a:lnTo>
                <a:lnTo>
                  <a:pt x="122027" y="159272"/>
                </a:lnTo>
                <a:lnTo>
                  <a:pt x="121996" y="159269"/>
                </a:lnTo>
                <a:lnTo>
                  <a:pt x="121967" y="159289"/>
                </a:lnTo>
                <a:lnTo>
                  <a:pt x="121953" y="159300"/>
                </a:lnTo>
                <a:lnTo>
                  <a:pt x="121930" y="159320"/>
                </a:lnTo>
                <a:lnTo>
                  <a:pt x="121898" y="159329"/>
                </a:lnTo>
                <a:lnTo>
                  <a:pt x="121896" y="159330"/>
                </a:lnTo>
                <a:lnTo>
                  <a:pt x="121866" y="159331"/>
                </a:lnTo>
                <a:lnTo>
                  <a:pt x="121855" y="159346"/>
                </a:lnTo>
                <a:lnTo>
                  <a:pt x="121843" y="159365"/>
                </a:lnTo>
                <a:lnTo>
                  <a:pt x="121836" y="159376"/>
                </a:lnTo>
                <a:lnTo>
                  <a:pt x="121836" y="159381"/>
                </a:lnTo>
                <a:lnTo>
                  <a:pt x="121835" y="159387"/>
                </a:lnTo>
                <a:lnTo>
                  <a:pt x="121834" y="159414"/>
                </a:lnTo>
                <a:lnTo>
                  <a:pt x="121822" y="159423"/>
                </a:lnTo>
                <a:lnTo>
                  <a:pt x="121815" y="159418"/>
                </a:lnTo>
                <a:lnTo>
                  <a:pt x="121802" y="159405"/>
                </a:lnTo>
                <a:lnTo>
                  <a:pt x="121800" y="159403"/>
                </a:lnTo>
                <a:lnTo>
                  <a:pt x="121778" y="159404"/>
                </a:lnTo>
                <a:lnTo>
                  <a:pt x="121770" y="159405"/>
                </a:lnTo>
                <a:lnTo>
                  <a:pt x="121767" y="159409"/>
                </a:lnTo>
                <a:lnTo>
                  <a:pt x="121761" y="159414"/>
                </a:lnTo>
                <a:lnTo>
                  <a:pt x="121757" y="159418"/>
                </a:lnTo>
                <a:lnTo>
                  <a:pt x="121755" y="159427"/>
                </a:lnTo>
                <a:lnTo>
                  <a:pt x="121755" y="159442"/>
                </a:lnTo>
                <a:lnTo>
                  <a:pt x="121759" y="159469"/>
                </a:lnTo>
                <a:lnTo>
                  <a:pt x="121759" y="159481"/>
                </a:lnTo>
                <a:lnTo>
                  <a:pt x="121738" y="159473"/>
                </a:lnTo>
                <a:lnTo>
                  <a:pt x="121721" y="159454"/>
                </a:lnTo>
                <a:lnTo>
                  <a:pt x="121698" y="159438"/>
                </a:lnTo>
                <a:lnTo>
                  <a:pt x="121675" y="159445"/>
                </a:lnTo>
                <a:lnTo>
                  <a:pt x="121673" y="159450"/>
                </a:lnTo>
                <a:lnTo>
                  <a:pt x="121667" y="159463"/>
                </a:lnTo>
                <a:lnTo>
                  <a:pt x="121672" y="159483"/>
                </a:lnTo>
                <a:lnTo>
                  <a:pt x="121675" y="159504"/>
                </a:lnTo>
                <a:lnTo>
                  <a:pt x="121688" y="159520"/>
                </a:lnTo>
                <a:lnTo>
                  <a:pt x="121696" y="159531"/>
                </a:lnTo>
                <a:lnTo>
                  <a:pt x="121699" y="159536"/>
                </a:lnTo>
                <a:lnTo>
                  <a:pt x="121701" y="159555"/>
                </a:lnTo>
                <a:lnTo>
                  <a:pt x="121695" y="159570"/>
                </a:lnTo>
                <a:lnTo>
                  <a:pt x="121679" y="159571"/>
                </a:lnTo>
                <a:lnTo>
                  <a:pt x="121663" y="159573"/>
                </a:lnTo>
                <a:lnTo>
                  <a:pt x="121650" y="159575"/>
                </a:lnTo>
                <a:lnTo>
                  <a:pt x="121629" y="159593"/>
                </a:lnTo>
                <a:lnTo>
                  <a:pt x="121614" y="159618"/>
                </a:lnTo>
                <a:lnTo>
                  <a:pt x="121616" y="159625"/>
                </a:lnTo>
                <a:lnTo>
                  <a:pt x="121623" y="159647"/>
                </a:lnTo>
                <a:lnTo>
                  <a:pt x="121624" y="159676"/>
                </a:lnTo>
                <a:lnTo>
                  <a:pt x="121620" y="159705"/>
                </a:lnTo>
                <a:lnTo>
                  <a:pt x="121625" y="159729"/>
                </a:lnTo>
                <a:lnTo>
                  <a:pt x="121631" y="159748"/>
                </a:lnTo>
                <a:lnTo>
                  <a:pt x="121633" y="159751"/>
                </a:lnTo>
                <a:lnTo>
                  <a:pt x="121636" y="159762"/>
                </a:lnTo>
                <a:lnTo>
                  <a:pt x="121642" y="159797"/>
                </a:lnTo>
                <a:lnTo>
                  <a:pt x="121647" y="159806"/>
                </a:lnTo>
                <a:lnTo>
                  <a:pt x="121645" y="159820"/>
                </a:lnTo>
                <a:lnTo>
                  <a:pt x="121633" y="159829"/>
                </a:lnTo>
                <a:lnTo>
                  <a:pt x="121619" y="159827"/>
                </a:lnTo>
                <a:lnTo>
                  <a:pt x="121613" y="159826"/>
                </a:lnTo>
                <a:lnTo>
                  <a:pt x="121607" y="159825"/>
                </a:lnTo>
                <a:lnTo>
                  <a:pt x="121585" y="159823"/>
                </a:lnTo>
                <a:lnTo>
                  <a:pt x="121564" y="159824"/>
                </a:lnTo>
                <a:lnTo>
                  <a:pt x="121552" y="159844"/>
                </a:lnTo>
                <a:lnTo>
                  <a:pt x="121557" y="159857"/>
                </a:lnTo>
                <a:lnTo>
                  <a:pt x="121554" y="159858"/>
                </a:lnTo>
                <a:lnTo>
                  <a:pt x="121552" y="159882"/>
                </a:lnTo>
                <a:lnTo>
                  <a:pt x="121565" y="159906"/>
                </a:lnTo>
                <a:lnTo>
                  <a:pt x="121570" y="159922"/>
                </a:lnTo>
                <a:lnTo>
                  <a:pt x="121588" y="159944"/>
                </a:lnTo>
                <a:lnTo>
                  <a:pt x="121594" y="159951"/>
                </a:lnTo>
                <a:lnTo>
                  <a:pt x="121622" y="159962"/>
                </a:lnTo>
                <a:lnTo>
                  <a:pt x="121642" y="159975"/>
                </a:lnTo>
                <a:lnTo>
                  <a:pt x="121649" y="159979"/>
                </a:lnTo>
                <a:lnTo>
                  <a:pt x="121671" y="159990"/>
                </a:lnTo>
                <a:lnTo>
                  <a:pt x="121685" y="159999"/>
                </a:lnTo>
                <a:lnTo>
                  <a:pt x="121687" y="160001"/>
                </a:lnTo>
                <a:lnTo>
                  <a:pt x="121687" y="160008"/>
                </a:lnTo>
                <a:lnTo>
                  <a:pt x="121694" y="160023"/>
                </a:lnTo>
                <a:lnTo>
                  <a:pt x="121700" y="160026"/>
                </a:lnTo>
                <a:lnTo>
                  <a:pt x="121707" y="160032"/>
                </a:lnTo>
                <a:lnTo>
                  <a:pt x="121709" y="160035"/>
                </a:lnTo>
                <a:lnTo>
                  <a:pt x="121714" y="160065"/>
                </a:lnTo>
                <a:lnTo>
                  <a:pt x="121720" y="160070"/>
                </a:lnTo>
                <a:lnTo>
                  <a:pt x="121721" y="160071"/>
                </a:lnTo>
                <a:lnTo>
                  <a:pt x="121716" y="160072"/>
                </a:lnTo>
                <a:lnTo>
                  <a:pt x="121704" y="160079"/>
                </a:lnTo>
                <a:lnTo>
                  <a:pt x="121699" y="160094"/>
                </a:lnTo>
                <a:lnTo>
                  <a:pt x="121699" y="160118"/>
                </a:lnTo>
                <a:lnTo>
                  <a:pt x="121718" y="160133"/>
                </a:lnTo>
                <a:lnTo>
                  <a:pt x="121725" y="160143"/>
                </a:lnTo>
                <a:lnTo>
                  <a:pt x="121733" y="160154"/>
                </a:lnTo>
                <a:lnTo>
                  <a:pt x="121726" y="160182"/>
                </a:lnTo>
                <a:lnTo>
                  <a:pt x="121718" y="160181"/>
                </a:lnTo>
                <a:lnTo>
                  <a:pt x="121714" y="160174"/>
                </a:lnTo>
                <a:lnTo>
                  <a:pt x="121707" y="160166"/>
                </a:lnTo>
                <a:lnTo>
                  <a:pt x="121694" y="160162"/>
                </a:lnTo>
                <a:lnTo>
                  <a:pt x="121682" y="160158"/>
                </a:lnTo>
                <a:lnTo>
                  <a:pt x="121676" y="160161"/>
                </a:lnTo>
                <a:lnTo>
                  <a:pt x="121656" y="160163"/>
                </a:lnTo>
                <a:lnTo>
                  <a:pt x="121634" y="160165"/>
                </a:lnTo>
                <a:lnTo>
                  <a:pt x="121604" y="160164"/>
                </a:lnTo>
                <a:lnTo>
                  <a:pt x="121598" y="160164"/>
                </a:lnTo>
                <a:lnTo>
                  <a:pt x="121591" y="160144"/>
                </a:lnTo>
                <a:lnTo>
                  <a:pt x="121598" y="160131"/>
                </a:lnTo>
                <a:lnTo>
                  <a:pt x="121605" y="160118"/>
                </a:lnTo>
                <a:lnTo>
                  <a:pt x="121608" y="160101"/>
                </a:lnTo>
                <a:lnTo>
                  <a:pt x="121597" y="160092"/>
                </a:lnTo>
                <a:lnTo>
                  <a:pt x="121591" y="160095"/>
                </a:lnTo>
                <a:lnTo>
                  <a:pt x="121575" y="160105"/>
                </a:lnTo>
                <a:lnTo>
                  <a:pt x="121563" y="160113"/>
                </a:lnTo>
                <a:lnTo>
                  <a:pt x="121538" y="160114"/>
                </a:lnTo>
                <a:lnTo>
                  <a:pt x="121526" y="160098"/>
                </a:lnTo>
                <a:lnTo>
                  <a:pt x="121509" y="160075"/>
                </a:lnTo>
                <a:lnTo>
                  <a:pt x="121482" y="160044"/>
                </a:lnTo>
                <a:lnTo>
                  <a:pt x="121445" y="160056"/>
                </a:lnTo>
                <a:lnTo>
                  <a:pt x="121430" y="160071"/>
                </a:lnTo>
                <a:lnTo>
                  <a:pt x="121430" y="160074"/>
                </a:lnTo>
                <a:lnTo>
                  <a:pt x="121427" y="160088"/>
                </a:lnTo>
                <a:lnTo>
                  <a:pt x="121427" y="160089"/>
                </a:lnTo>
                <a:lnTo>
                  <a:pt x="121433" y="160108"/>
                </a:lnTo>
                <a:lnTo>
                  <a:pt x="121451" y="160126"/>
                </a:lnTo>
                <a:lnTo>
                  <a:pt x="121467" y="160135"/>
                </a:lnTo>
                <a:lnTo>
                  <a:pt x="121490" y="160138"/>
                </a:lnTo>
                <a:lnTo>
                  <a:pt x="121496" y="160143"/>
                </a:lnTo>
                <a:lnTo>
                  <a:pt x="121501" y="160147"/>
                </a:lnTo>
                <a:lnTo>
                  <a:pt x="121501" y="160148"/>
                </a:lnTo>
                <a:lnTo>
                  <a:pt x="121492" y="160176"/>
                </a:lnTo>
                <a:lnTo>
                  <a:pt x="121492" y="160177"/>
                </a:lnTo>
                <a:lnTo>
                  <a:pt x="121490" y="160184"/>
                </a:lnTo>
                <a:lnTo>
                  <a:pt x="121479" y="160220"/>
                </a:lnTo>
                <a:lnTo>
                  <a:pt x="121477" y="160226"/>
                </a:lnTo>
                <a:lnTo>
                  <a:pt x="121467" y="160259"/>
                </a:lnTo>
                <a:lnTo>
                  <a:pt x="121467" y="160260"/>
                </a:lnTo>
                <a:lnTo>
                  <a:pt x="121468" y="160260"/>
                </a:lnTo>
                <a:lnTo>
                  <a:pt x="121513" y="160260"/>
                </a:lnTo>
                <a:lnTo>
                  <a:pt x="121521" y="160265"/>
                </a:lnTo>
                <a:lnTo>
                  <a:pt x="121535" y="160273"/>
                </a:lnTo>
                <a:lnTo>
                  <a:pt x="121536" y="160278"/>
                </a:lnTo>
                <a:lnTo>
                  <a:pt x="121539" y="160297"/>
                </a:lnTo>
                <a:lnTo>
                  <a:pt x="121551" y="160336"/>
                </a:lnTo>
                <a:lnTo>
                  <a:pt x="121556" y="160361"/>
                </a:lnTo>
                <a:lnTo>
                  <a:pt x="121556" y="160362"/>
                </a:lnTo>
                <a:lnTo>
                  <a:pt x="121530" y="160388"/>
                </a:lnTo>
                <a:lnTo>
                  <a:pt x="121517" y="160390"/>
                </a:lnTo>
                <a:lnTo>
                  <a:pt x="121512" y="160395"/>
                </a:lnTo>
                <a:lnTo>
                  <a:pt x="121486" y="160399"/>
                </a:lnTo>
                <a:lnTo>
                  <a:pt x="121457" y="160400"/>
                </a:lnTo>
                <a:lnTo>
                  <a:pt x="121450" y="160400"/>
                </a:lnTo>
                <a:lnTo>
                  <a:pt x="121439" y="160408"/>
                </a:lnTo>
                <a:lnTo>
                  <a:pt x="121435" y="160410"/>
                </a:lnTo>
                <a:lnTo>
                  <a:pt x="121418" y="160452"/>
                </a:lnTo>
                <a:lnTo>
                  <a:pt x="121418" y="160454"/>
                </a:lnTo>
                <a:lnTo>
                  <a:pt x="121421" y="160476"/>
                </a:lnTo>
                <a:lnTo>
                  <a:pt x="121421" y="160477"/>
                </a:lnTo>
                <a:lnTo>
                  <a:pt x="121421" y="160478"/>
                </a:lnTo>
                <a:lnTo>
                  <a:pt x="121422" y="160484"/>
                </a:lnTo>
                <a:lnTo>
                  <a:pt x="121428" y="160514"/>
                </a:lnTo>
                <a:lnTo>
                  <a:pt x="121428" y="160515"/>
                </a:lnTo>
                <a:lnTo>
                  <a:pt x="121428" y="160516"/>
                </a:lnTo>
                <a:lnTo>
                  <a:pt x="121424" y="160559"/>
                </a:lnTo>
                <a:lnTo>
                  <a:pt x="121370" y="160581"/>
                </a:lnTo>
                <a:lnTo>
                  <a:pt x="121306" y="160585"/>
                </a:lnTo>
                <a:lnTo>
                  <a:pt x="121314" y="160609"/>
                </a:lnTo>
                <a:lnTo>
                  <a:pt x="121332" y="160624"/>
                </a:lnTo>
                <a:lnTo>
                  <a:pt x="121340" y="160632"/>
                </a:lnTo>
                <a:lnTo>
                  <a:pt x="121351" y="160639"/>
                </a:lnTo>
                <a:lnTo>
                  <a:pt x="121349" y="160642"/>
                </a:lnTo>
                <a:lnTo>
                  <a:pt x="121350" y="160642"/>
                </a:lnTo>
                <a:lnTo>
                  <a:pt x="121373" y="160656"/>
                </a:lnTo>
                <a:lnTo>
                  <a:pt x="121394" y="160673"/>
                </a:lnTo>
                <a:lnTo>
                  <a:pt x="121404" y="160684"/>
                </a:lnTo>
                <a:lnTo>
                  <a:pt x="121415" y="160699"/>
                </a:lnTo>
                <a:lnTo>
                  <a:pt x="121422" y="160709"/>
                </a:lnTo>
                <a:lnTo>
                  <a:pt x="121423" y="160710"/>
                </a:lnTo>
                <a:lnTo>
                  <a:pt x="121435" y="160755"/>
                </a:lnTo>
                <a:lnTo>
                  <a:pt x="121449" y="160780"/>
                </a:lnTo>
                <a:lnTo>
                  <a:pt x="121452" y="160787"/>
                </a:lnTo>
                <a:lnTo>
                  <a:pt x="121452" y="160787"/>
                </a:lnTo>
                <a:lnTo>
                  <a:pt x="121452" y="160787"/>
                </a:lnTo>
                <a:lnTo>
                  <a:pt x="121452" y="160795"/>
                </a:lnTo>
                <a:lnTo>
                  <a:pt x="121452" y="160795"/>
                </a:lnTo>
                <a:lnTo>
                  <a:pt x="121433" y="160810"/>
                </a:lnTo>
                <a:lnTo>
                  <a:pt x="121430" y="160810"/>
                </a:lnTo>
                <a:lnTo>
                  <a:pt x="121430" y="160810"/>
                </a:lnTo>
                <a:lnTo>
                  <a:pt x="121425" y="160809"/>
                </a:lnTo>
                <a:lnTo>
                  <a:pt x="121416" y="160817"/>
                </a:lnTo>
                <a:lnTo>
                  <a:pt x="121415" y="160817"/>
                </a:lnTo>
                <a:lnTo>
                  <a:pt x="121395" y="160815"/>
                </a:lnTo>
                <a:lnTo>
                  <a:pt x="121383" y="160813"/>
                </a:lnTo>
                <a:lnTo>
                  <a:pt x="121350" y="160786"/>
                </a:lnTo>
                <a:lnTo>
                  <a:pt x="121350" y="160786"/>
                </a:lnTo>
                <a:lnTo>
                  <a:pt x="121332" y="160786"/>
                </a:lnTo>
                <a:lnTo>
                  <a:pt x="121321" y="160786"/>
                </a:lnTo>
                <a:lnTo>
                  <a:pt x="121320" y="160787"/>
                </a:lnTo>
                <a:lnTo>
                  <a:pt x="121311" y="160811"/>
                </a:lnTo>
                <a:lnTo>
                  <a:pt x="121311" y="160811"/>
                </a:lnTo>
                <a:lnTo>
                  <a:pt x="121311" y="160812"/>
                </a:lnTo>
                <a:lnTo>
                  <a:pt x="121308" y="160847"/>
                </a:lnTo>
                <a:lnTo>
                  <a:pt x="121280" y="160856"/>
                </a:lnTo>
                <a:lnTo>
                  <a:pt x="121250" y="160859"/>
                </a:lnTo>
                <a:lnTo>
                  <a:pt x="121217" y="160874"/>
                </a:lnTo>
                <a:lnTo>
                  <a:pt x="121199" y="160906"/>
                </a:lnTo>
                <a:lnTo>
                  <a:pt x="121197" y="160921"/>
                </a:lnTo>
                <a:lnTo>
                  <a:pt x="121195" y="160932"/>
                </a:lnTo>
                <a:lnTo>
                  <a:pt x="121195" y="160933"/>
                </a:lnTo>
                <a:lnTo>
                  <a:pt x="121192" y="160963"/>
                </a:lnTo>
                <a:lnTo>
                  <a:pt x="121143" y="160977"/>
                </a:lnTo>
                <a:lnTo>
                  <a:pt x="121105" y="160974"/>
                </a:lnTo>
                <a:lnTo>
                  <a:pt x="121069" y="160976"/>
                </a:lnTo>
                <a:lnTo>
                  <a:pt x="121049" y="161000"/>
                </a:lnTo>
                <a:lnTo>
                  <a:pt x="121059" y="161043"/>
                </a:lnTo>
                <a:lnTo>
                  <a:pt x="121059" y="161045"/>
                </a:lnTo>
                <a:lnTo>
                  <a:pt x="121059" y="161045"/>
                </a:lnTo>
                <a:lnTo>
                  <a:pt x="121059" y="161047"/>
                </a:lnTo>
                <a:lnTo>
                  <a:pt x="121060" y="161055"/>
                </a:lnTo>
                <a:lnTo>
                  <a:pt x="121060" y="161072"/>
                </a:lnTo>
                <a:lnTo>
                  <a:pt x="121060" y="161081"/>
                </a:lnTo>
                <a:lnTo>
                  <a:pt x="121060" y="161088"/>
                </a:lnTo>
                <a:lnTo>
                  <a:pt x="121060" y="161088"/>
                </a:lnTo>
                <a:lnTo>
                  <a:pt x="121057" y="161094"/>
                </a:lnTo>
                <a:lnTo>
                  <a:pt x="121040" y="161098"/>
                </a:lnTo>
                <a:lnTo>
                  <a:pt x="121039" y="161101"/>
                </a:lnTo>
                <a:lnTo>
                  <a:pt x="121009" y="161108"/>
                </a:lnTo>
                <a:lnTo>
                  <a:pt x="120968" y="161116"/>
                </a:lnTo>
                <a:lnTo>
                  <a:pt x="120964" y="161117"/>
                </a:lnTo>
                <a:lnTo>
                  <a:pt x="120953" y="161130"/>
                </a:lnTo>
                <a:lnTo>
                  <a:pt x="120943" y="161140"/>
                </a:lnTo>
                <a:lnTo>
                  <a:pt x="120938" y="161170"/>
                </a:lnTo>
                <a:lnTo>
                  <a:pt x="120915" y="161196"/>
                </a:lnTo>
                <a:lnTo>
                  <a:pt x="120882" y="161201"/>
                </a:lnTo>
                <a:lnTo>
                  <a:pt x="120840" y="161186"/>
                </a:lnTo>
                <a:lnTo>
                  <a:pt x="120829" y="161162"/>
                </a:lnTo>
                <a:lnTo>
                  <a:pt x="120827" y="161125"/>
                </a:lnTo>
                <a:lnTo>
                  <a:pt x="120793" y="161110"/>
                </a:lnTo>
                <a:lnTo>
                  <a:pt x="120763" y="161116"/>
                </a:lnTo>
                <a:lnTo>
                  <a:pt x="120740" y="161139"/>
                </a:lnTo>
                <a:lnTo>
                  <a:pt x="120727" y="161162"/>
                </a:lnTo>
                <a:lnTo>
                  <a:pt x="120694" y="161193"/>
                </a:lnTo>
                <a:lnTo>
                  <a:pt x="120654" y="161184"/>
                </a:lnTo>
                <a:lnTo>
                  <a:pt x="120628" y="161184"/>
                </a:lnTo>
                <a:lnTo>
                  <a:pt x="120596" y="161186"/>
                </a:lnTo>
                <a:lnTo>
                  <a:pt x="120573" y="161215"/>
                </a:lnTo>
                <a:lnTo>
                  <a:pt x="120578" y="161252"/>
                </a:lnTo>
                <a:lnTo>
                  <a:pt x="120587" y="161288"/>
                </a:lnTo>
                <a:lnTo>
                  <a:pt x="120587" y="161290"/>
                </a:lnTo>
                <a:lnTo>
                  <a:pt x="120587" y="161320"/>
                </a:lnTo>
                <a:lnTo>
                  <a:pt x="120555" y="161369"/>
                </a:lnTo>
                <a:lnTo>
                  <a:pt x="120512" y="161386"/>
                </a:lnTo>
                <a:lnTo>
                  <a:pt x="120477" y="161370"/>
                </a:lnTo>
                <a:lnTo>
                  <a:pt x="120455" y="161342"/>
                </a:lnTo>
                <a:lnTo>
                  <a:pt x="120419" y="161325"/>
                </a:lnTo>
                <a:lnTo>
                  <a:pt x="120371" y="161337"/>
                </a:lnTo>
                <a:lnTo>
                  <a:pt x="120345" y="161347"/>
                </a:lnTo>
                <a:lnTo>
                  <a:pt x="120322" y="161362"/>
                </a:lnTo>
                <a:lnTo>
                  <a:pt x="120295" y="161389"/>
                </a:lnTo>
                <a:lnTo>
                  <a:pt x="120279" y="161429"/>
                </a:lnTo>
                <a:lnTo>
                  <a:pt x="120283" y="161470"/>
                </a:lnTo>
                <a:lnTo>
                  <a:pt x="120289" y="161497"/>
                </a:lnTo>
                <a:lnTo>
                  <a:pt x="120282" y="161524"/>
                </a:lnTo>
                <a:lnTo>
                  <a:pt x="120258" y="161548"/>
                </a:lnTo>
                <a:lnTo>
                  <a:pt x="120210" y="161546"/>
                </a:lnTo>
                <a:lnTo>
                  <a:pt x="120184" y="161535"/>
                </a:lnTo>
                <a:lnTo>
                  <a:pt x="120160" y="161523"/>
                </a:lnTo>
                <a:lnTo>
                  <a:pt x="120134" y="161547"/>
                </a:lnTo>
                <a:lnTo>
                  <a:pt x="120129" y="161576"/>
                </a:lnTo>
                <a:lnTo>
                  <a:pt x="120141" y="161599"/>
                </a:lnTo>
                <a:lnTo>
                  <a:pt x="120156" y="161622"/>
                </a:lnTo>
                <a:lnTo>
                  <a:pt x="120155" y="161654"/>
                </a:lnTo>
                <a:lnTo>
                  <a:pt x="120150" y="161668"/>
                </a:lnTo>
                <a:lnTo>
                  <a:pt x="120134" y="161684"/>
                </a:lnTo>
                <a:lnTo>
                  <a:pt x="120131" y="161700"/>
                </a:lnTo>
                <a:lnTo>
                  <a:pt x="120116" y="161708"/>
                </a:lnTo>
                <a:lnTo>
                  <a:pt x="120077" y="161720"/>
                </a:lnTo>
                <a:lnTo>
                  <a:pt x="120036" y="161748"/>
                </a:lnTo>
                <a:lnTo>
                  <a:pt x="120003" y="161773"/>
                </a:lnTo>
                <a:lnTo>
                  <a:pt x="119978" y="161798"/>
                </a:lnTo>
                <a:lnTo>
                  <a:pt x="119948" y="161833"/>
                </a:lnTo>
                <a:lnTo>
                  <a:pt x="119942" y="161846"/>
                </a:lnTo>
                <a:lnTo>
                  <a:pt x="119939" y="161851"/>
                </a:lnTo>
                <a:lnTo>
                  <a:pt x="119930" y="161868"/>
                </a:lnTo>
                <a:lnTo>
                  <a:pt x="119911" y="161905"/>
                </a:lnTo>
                <a:lnTo>
                  <a:pt x="119876" y="161909"/>
                </a:lnTo>
                <a:lnTo>
                  <a:pt x="119843" y="161846"/>
                </a:lnTo>
                <a:lnTo>
                  <a:pt x="119810" y="161821"/>
                </a:lnTo>
                <a:lnTo>
                  <a:pt x="119794" y="161850"/>
                </a:lnTo>
                <a:lnTo>
                  <a:pt x="119766" y="161866"/>
                </a:lnTo>
                <a:lnTo>
                  <a:pt x="119746" y="161891"/>
                </a:lnTo>
                <a:lnTo>
                  <a:pt x="119731" y="161912"/>
                </a:lnTo>
                <a:lnTo>
                  <a:pt x="119711" y="161933"/>
                </a:lnTo>
                <a:lnTo>
                  <a:pt x="119691" y="161957"/>
                </a:lnTo>
                <a:lnTo>
                  <a:pt x="119660" y="161982"/>
                </a:lnTo>
                <a:lnTo>
                  <a:pt x="119637" y="162016"/>
                </a:lnTo>
                <a:lnTo>
                  <a:pt x="119580" y="162031"/>
                </a:lnTo>
                <a:lnTo>
                  <a:pt x="119547" y="162046"/>
                </a:lnTo>
                <a:lnTo>
                  <a:pt x="119542" y="162090"/>
                </a:lnTo>
                <a:lnTo>
                  <a:pt x="119563" y="162109"/>
                </a:lnTo>
                <a:lnTo>
                  <a:pt x="119613" y="162121"/>
                </a:lnTo>
                <a:lnTo>
                  <a:pt x="119623" y="162125"/>
                </a:lnTo>
                <a:lnTo>
                  <a:pt x="119629" y="162127"/>
                </a:lnTo>
                <a:lnTo>
                  <a:pt x="119651" y="162131"/>
                </a:lnTo>
                <a:lnTo>
                  <a:pt x="119684" y="162161"/>
                </a:lnTo>
                <a:lnTo>
                  <a:pt x="119681" y="162189"/>
                </a:lnTo>
                <a:lnTo>
                  <a:pt x="119654" y="162223"/>
                </a:lnTo>
                <a:lnTo>
                  <a:pt x="119651" y="162235"/>
                </a:lnTo>
                <a:lnTo>
                  <a:pt x="119643" y="162262"/>
                </a:lnTo>
                <a:lnTo>
                  <a:pt x="119622" y="162286"/>
                </a:lnTo>
                <a:lnTo>
                  <a:pt x="119585" y="162294"/>
                </a:lnTo>
                <a:lnTo>
                  <a:pt x="119562" y="162292"/>
                </a:lnTo>
                <a:lnTo>
                  <a:pt x="119544" y="162287"/>
                </a:lnTo>
                <a:lnTo>
                  <a:pt x="119530" y="162285"/>
                </a:lnTo>
                <a:lnTo>
                  <a:pt x="119526" y="162283"/>
                </a:lnTo>
                <a:lnTo>
                  <a:pt x="119525" y="162283"/>
                </a:lnTo>
                <a:lnTo>
                  <a:pt x="119524" y="162283"/>
                </a:lnTo>
                <a:lnTo>
                  <a:pt x="119516" y="162279"/>
                </a:lnTo>
                <a:lnTo>
                  <a:pt x="119504" y="162275"/>
                </a:lnTo>
                <a:lnTo>
                  <a:pt x="119493" y="162256"/>
                </a:lnTo>
                <a:lnTo>
                  <a:pt x="119485" y="162249"/>
                </a:lnTo>
                <a:lnTo>
                  <a:pt x="119475" y="162252"/>
                </a:lnTo>
                <a:lnTo>
                  <a:pt x="119478" y="162271"/>
                </a:lnTo>
                <a:lnTo>
                  <a:pt x="119486" y="162291"/>
                </a:lnTo>
                <a:lnTo>
                  <a:pt x="119501" y="162316"/>
                </a:lnTo>
                <a:lnTo>
                  <a:pt x="119502" y="162332"/>
                </a:lnTo>
                <a:lnTo>
                  <a:pt x="119489" y="162338"/>
                </a:lnTo>
                <a:lnTo>
                  <a:pt x="119464" y="162336"/>
                </a:lnTo>
                <a:lnTo>
                  <a:pt x="119462" y="162339"/>
                </a:lnTo>
                <a:lnTo>
                  <a:pt x="119448" y="162342"/>
                </a:lnTo>
                <a:lnTo>
                  <a:pt x="119433" y="162342"/>
                </a:lnTo>
                <a:lnTo>
                  <a:pt x="119418" y="162342"/>
                </a:lnTo>
                <a:lnTo>
                  <a:pt x="119412" y="162342"/>
                </a:lnTo>
                <a:lnTo>
                  <a:pt x="119402" y="162346"/>
                </a:lnTo>
                <a:lnTo>
                  <a:pt x="119390" y="162346"/>
                </a:lnTo>
                <a:lnTo>
                  <a:pt x="119355" y="162356"/>
                </a:lnTo>
                <a:lnTo>
                  <a:pt x="119336" y="162361"/>
                </a:lnTo>
                <a:lnTo>
                  <a:pt x="119314" y="162370"/>
                </a:lnTo>
                <a:lnTo>
                  <a:pt x="119297" y="162379"/>
                </a:lnTo>
                <a:lnTo>
                  <a:pt x="119293" y="162383"/>
                </a:lnTo>
                <a:lnTo>
                  <a:pt x="119279" y="162395"/>
                </a:lnTo>
                <a:lnTo>
                  <a:pt x="119255" y="162399"/>
                </a:lnTo>
                <a:lnTo>
                  <a:pt x="119216" y="162418"/>
                </a:lnTo>
                <a:lnTo>
                  <a:pt x="119201" y="162428"/>
                </a:lnTo>
                <a:lnTo>
                  <a:pt x="119192" y="162439"/>
                </a:lnTo>
                <a:lnTo>
                  <a:pt x="119180" y="162447"/>
                </a:lnTo>
                <a:lnTo>
                  <a:pt x="119176" y="162466"/>
                </a:lnTo>
                <a:lnTo>
                  <a:pt x="119177" y="162466"/>
                </a:lnTo>
                <a:lnTo>
                  <a:pt x="119194" y="162486"/>
                </a:lnTo>
                <a:lnTo>
                  <a:pt x="119199" y="162505"/>
                </a:lnTo>
                <a:lnTo>
                  <a:pt x="119199" y="162523"/>
                </a:lnTo>
                <a:lnTo>
                  <a:pt x="119200" y="162539"/>
                </a:lnTo>
                <a:lnTo>
                  <a:pt x="119197" y="162556"/>
                </a:lnTo>
                <a:lnTo>
                  <a:pt x="119200" y="162568"/>
                </a:lnTo>
                <a:lnTo>
                  <a:pt x="119179" y="162587"/>
                </a:lnTo>
                <a:lnTo>
                  <a:pt x="119183" y="162596"/>
                </a:lnTo>
                <a:lnTo>
                  <a:pt x="119170" y="162605"/>
                </a:lnTo>
                <a:lnTo>
                  <a:pt x="119164" y="162630"/>
                </a:lnTo>
                <a:lnTo>
                  <a:pt x="119129" y="162666"/>
                </a:lnTo>
                <a:lnTo>
                  <a:pt x="119129" y="162666"/>
                </a:lnTo>
                <a:lnTo>
                  <a:pt x="119114" y="162681"/>
                </a:lnTo>
                <a:lnTo>
                  <a:pt x="119104" y="162694"/>
                </a:lnTo>
                <a:lnTo>
                  <a:pt x="119090" y="162711"/>
                </a:lnTo>
                <a:lnTo>
                  <a:pt x="119077" y="162723"/>
                </a:lnTo>
                <a:lnTo>
                  <a:pt x="119074" y="162726"/>
                </a:lnTo>
                <a:lnTo>
                  <a:pt x="119066" y="162740"/>
                </a:lnTo>
                <a:lnTo>
                  <a:pt x="119064" y="162745"/>
                </a:lnTo>
                <a:lnTo>
                  <a:pt x="119064" y="162747"/>
                </a:lnTo>
                <a:lnTo>
                  <a:pt x="119058" y="162782"/>
                </a:lnTo>
                <a:lnTo>
                  <a:pt x="119057" y="162783"/>
                </a:lnTo>
                <a:lnTo>
                  <a:pt x="119059" y="162798"/>
                </a:lnTo>
                <a:lnTo>
                  <a:pt x="119059" y="162799"/>
                </a:lnTo>
                <a:lnTo>
                  <a:pt x="119054" y="162830"/>
                </a:lnTo>
                <a:lnTo>
                  <a:pt x="119045" y="162852"/>
                </a:lnTo>
                <a:lnTo>
                  <a:pt x="119036" y="162871"/>
                </a:lnTo>
                <a:lnTo>
                  <a:pt x="119036" y="162871"/>
                </a:lnTo>
                <a:lnTo>
                  <a:pt x="119032" y="162882"/>
                </a:lnTo>
                <a:lnTo>
                  <a:pt x="119004" y="162912"/>
                </a:lnTo>
                <a:lnTo>
                  <a:pt x="118962" y="162947"/>
                </a:lnTo>
                <a:lnTo>
                  <a:pt x="118929" y="163001"/>
                </a:lnTo>
                <a:lnTo>
                  <a:pt x="118920" y="163020"/>
                </a:lnTo>
                <a:lnTo>
                  <a:pt x="118915" y="163047"/>
                </a:lnTo>
                <a:lnTo>
                  <a:pt x="118916" y="163047"/>
                </a:lnTo>
                <a:lnTo>
                  <a:pt x="118926" y="163062"/>
                </a:lnTo>
                <a:lnTo>
                  <a:pt x="118931" y="163067"/>
                </a:lnTo>
                <a:lnTo>
                  <a:pt x="118952" y="163075"/>
                </a:lnTo>
                <a:lnTo>
                  <a:pt x="118958" y="163076"/>
                </a:lnTo>
                <a:lnTo>
                  <a:pt x="118962" y="163077"/>
                </a:lnTo>
                <a:lnTo>
                  <a:pt x="118969" y="163075"/>
                </a:lnTo>
                <a:lnTo>
                  <a:pt x="118978" y="163077"/>
                </a:lnTo>
                <a:lnTo>
                  <a:pt x="119000" y="163082"/>
                </a:lnTo>
                <a:lnTo>
                  <a:pt x="119014" y="163099"/>
                </a:lnTo>
                <a:lnTo>
                  <a:pt x="119022" y="163109"/>
                </a:lnTo>
                <a:lnTo>
                  <a:pt x="119022" y="163110"/>
                </a:lnTo>
                <a:lnTo>
                  <a:pt x="119022" y="163112"/>
                </a:lnTo>
                <a:lnTo>
                  <a:pt x="119026" y="163126"/>
                </a:lnTo>
                <a:lnTo>
                  <a:pt x="119025" y="163127"/>
                </a:lnTo>
                <a:lnTo>
                  <a:pt x="119015" y="163152"/>
                </a:lnTo>
                <a:lnTo>
                  <a:pt x="119007" y="163165"/>
                </a:lnTo>
                <a:lnTo>
                  <a:pt x="118991" y="163175"/>
                </a:lnTo>
                <a:lnTo>
                  <a:pt x="118974" y="163185"/>
                </a:lnTo>
                <a:lnTo>
                  <a:pt x="118967" y="163188"/>
                </a:lnTo>
                <a:lnTo>
                  <a:pt x="118959" y="163192"/>
                </a:lnTo>
                <a:lnTo>
                  <a:pt x="118942" y="163198"/>
                </a:lnTo>
                <a:lnTo>
                  <a:pt x="118933" y="163204"/>
                </a:lnTo>
                <a:lnTo>
                  <a:pt x="118922" y="163208"/>
                </a:lnTo>
                <a:lnTo>
                  <a:pt x="118920" y="163210"/>
                </a:lnTo>
                <a:lnTo>
                  <a:pt x="118913" y="163219"/>
                </a:lnTo>
                <a:lnTo>
                  <a:pt x="118912" y="163221"/>
                </a:lnTo>
                <a:lnTo>
                  <a:pt x="118901" y="163245"/>
                </a:lnTo>
                <a:lnTo>
                  <a:pt x="118899" y="163253"/>
                </a:lnTo>
                <a:lnTo>
                  <a:pt x="118896" y="163265"/>
                </a:lnTo>
                <a:lnTo>
                  <a:pt x="118896" y="163267"/>
                </a:lnTo>
                <a:lnTo>
                  <a:pt x="118896" y="163273"/>
                </a:lnTo>
                <a:lnTo>
                  <a:pt x="118896" y="163290"/>
                </a:lnTo>
                <a:lnTo>
                  <a:pt x="118903" y="163307"/>
                </a:lnTo>
                <a:lnTo>
                  <a:pt x="118915" y="163324"/>
                </a:lnTo>
                <a:lnTo>
                  <a:pt x="118922" y="163333"/>
                </a:lnTo>
                <a:lnTo>
                  <a:pt x="118922" y="163336"/>
                </a:lnTo>
                <a:lnTo>
                  <a:pt x="118922" y="163336"/>
                </a:lnTo>
                <a:lnTo>
                  <a:pt x="118923" y="163343"/>
                </a:lnTo>
                <a:lnTo>
                  <a:pt x="118925" y="163363"/>
                </a:lnTo>
                <a:lnTo>
                  <a:pt x="118924" y="163363"/>
                </a:lnTo>
                <a:lnTo>
                  <a:pt x="118926" y="163372"/>
                </a:lnTo>
                <a:lnTo>
                  <a:pt x="118925" y="163372"/>
                </a:lnTo>
                <a:lnTo>
                  <a:pt x="118917" y="163385"/>
                </a:lnTo>
                <a:lnTo>
                  <a:pt x="118915" y="163389"/>
                </a:lnTo>
                <a:lnTo>
                  <a:pt x="118910" y="163401"/>
                </a:lnTo>
                <a:lnTo>
                  <a:pt x="118875" y="163431"/>
                </a:lnTo>
                <a:lnTo>
                  <a:pt x="118862" y="163448"/>
                </a:lnTo>
                <a:lnTo>
                  <a:pt x="118858" y="163455"/>
                </a:lnTo>
                <a:lnTo>
                  <a:pt x="118843" y="163473"/>
                </a:lnTo>
                <a:lnTo>
                  <a:pt x="118831" y="163495"/>
                </a:lnTo>
                <a:lnTo>
                  <a:pt x="118824" y="163505"/>
                </a:lnTo>
                <a:lnTo>
                  <a:pt x="118822" y="163508"/>
                </a:lnTo>
                <a:lnTo>
                  <a:pt x="118820" y="163511"/>
                </a:lnTo>
                <a:lnTo>
                  <a:pt x="118818" y="163519"/>
                </a:lnTo>
                <a:lnTo>
                  <a:pt x="118818" y="163520"/>
                </a:lnTo>
                <a:lnTo>
                  <a:pt x="118807" y="163555"/>
                </a:lnTo>
                <a:lnTo>
                  <a:pt x="118806" y="163556"/>
                </a:lnTo>
                <a:lnTo>
                  <a:pt x="118803" y="163566"/>
                </a:lnTo>
                <a:lnTo>
                  <a:pt x="118803" y="163569"/>
                </a:lnTo>
                <a:lnTo>
                  <a:pt x="118803" y="163569"/>
                </a:lnTo>
                <a:lnTo>
                  <a:pt x="118803" y="163587"/>
                </a:lnTo>
                <a:lnTo>
                  <a:pt x="118806" y="163593"/>
                </a:lnTo>
                <a:lnTo>
                  <a:pt x="118808" y="163599"/>
                </a:lnTo>
                <a:lnTo>
                  <a:pt x="118810" y="163609"/>
                </a:lnTo>
                <a:lnTo>
                  <a:pt x="118810" y="163610"/>
                </a:lnTo>
                <a:lnTo>
                  <a:pt x="118806" y="163634"/>
                </a:lnTo>
                <a:lnTo>
                  <a:pt x="118799" y="163671"/>
                </a:lnTo>
                <a:lnTo>
                  <a:pt x="118791" y="163690"/>
                </a:lnTo>
                <a:lnTo>
                  <a:pt x="118772" y="163705"/>
                </a:lnTo>
                <a:lnTo>
                  <a:pt x="118760" y="163714"/>
                </a:lnTo>
                <a:lnTo>
                  <a:pt x="118754" y="163719"/>
                </a:lnTo>
                <a:lnTo>
                  <a:pt x="118725" y="163745"/>
                </a:lnTo>
                <a:lnTo>
                  <a:pt x="118724" y="163745"/>
                </a:lnTo>
                <a:lnTo>
                  <a:pt x="118722" y="163748"/>
                </a:lnTo>
                <a:lnTo>
                  <a:pt x="118722" y="163749"/>
                </a:lnTo>
                <a:lnTo>
                  <a:pt x="118716" y="163765"/>
                </a:lnTo>
                <a:lnTo>
                  <a:pt x="118716" y="163767"/>
                </a:lnTo>
                <a:lnTo>
                  <a:pt x="118716" y="163768"/>
                </a:lnTo>
                <a:lnTo>
                  <a:pt x="118727" y="163783"/>
                </a:lnTo>
                <a:lnTo>
                  <a:pt x="118731" y="163786"/>
                </a:lnTo>
                <a:lnTo>
                  <a:pt x="118739" y="163790"/>
                </a:lnTo>
                <a:lnTo>
                  <a:pt x="118767" y="163787"/>
                </a:lnTo>
                <a:lnTo>
                  <a:pt x="118805" y="163783"/>
                </a:lnTo>
                <a:lnTo>
                  <a:pt x="118836" y="163780"/>
                </a:lnTo>
                <a:lnTo>
                  <a:pt x="118872" y="163777"/>
                </a:lnTo>
                <a:lnTo>
                  <a:pt x="118876" y="163777"/>
                </a:lnTo>
                <a:lnTo>
                  <a:pt x="118888" y="163778"/>
                </a:lnTo>
                <a:lnTo>
                  <a:pt x="118920" y="163808"/>
                </a:lnTo>
                <a:lnTo>
                  <a:pt x="118928" y="163815"/>
                </a:lnTo>
                <a:lnTo>
                  <a:pt x="118939" y="163844"/>
                </a:lnTo>
                <a:lnTo>
                  <a:pt x="118940" y="163867"/>
                </a:lnTo>
                <a:lnTo>
                  <a:pt x="118909" y="163909"/>
                </a:lnTo>
                <a:lnTo>
                  <a:pt x="118887" y="163918"/>
                </a:lnTo>
                <a:lnTo>
                  <a:pt x="118850" y="163914"/>
                </a:lnTo>
                <a:lnTo>
                  <a:pt x="118848" y="163905"/>
                </a:lnTo>
                <a:lnTo>
                  <a:pt x="118845" y="163899"/>
                </a:lnTo>
                <a:lnTo>
                  <a:pt x="118843" y="163893"/>
                </a:lnTo>
                <a:lnTo>
                  <a:pt x="118819" y="163884"/>
                </a:lnTo>
                <a:lnTo>
                  <a:pt x="118761" y="163884"/>
                </a:lnTo>
                <a:lnTo>
                  <a:pt x="118712" y="163889"/>
                </a:lnTo>
                <a:lnTo>
                  <a:pt x="118640" y="163896"/>
                </a:lnTo>
                <a:lnTo>
                  <a:pt x="118610" y="163905"/>
                </a:lnTo>
                <a:lnTo>
                  <a:pt x="118612" y="163923"/>
                </a:lnTo>
                <a:lnTo>
                  <a:pt x="118612" y="163923"/>
                </a:lnTo>
                <a:lnTo>
                  <a:pt x="118628" y="163951"/>
                </a:lnTo>
                <a:lnTo>
                  <a:pt x="118645" y="163985"/>
                </a:lnTo>
                <a:lnTo>
                  <a:pt x="118649" y="164016"/>
                </a:lnTo>
                <a:lnTo>
                  <a:pt x="118635" y="164048"/>
                </a:lnTo>
                <a:lnTo>
                  <a:pt x="118627" y="164071"/>
                </a:lnTo>
                <a:lnTo>
                  <a:pt x="118608" y="164096"/>
                </a:lnTo>
                <a:lnTo>
                  <a:pt x="118584" y="164105"/>
                </a:lnTo>
                <a:lnTo>
                  <a:pt x="118581" y="164104"/>
                </a:lnTo>
                <a:lnTo>
                  <a:pt x="118570" y="164101"/>
                </a:lnTo>
                <a:lnTo>
                  <a:pt x="118551" y="164096"/>
                </a:lnTo>
                <a:lnTo>
                  <a:pt x="118528" y="164108"/>
                </a:lnTo>
                <a:lnTo>
                  <a:pt x="118499" y="164145"/>
                </a:lnTo>
                <a:lnTo>
                  <a:pt x="118487" y="164176"/>
                </a:lnTo>
                <a:lnTo>
                  <a:pt x="118500" y="164208"/>
                </a:lnTo>
                <a:lnTo>
                  <a:pt x="118514" y="164217"/>
                </a:lnTo>
                <a:lnTo>
                  <a:pt x="118523" y="164229"/>
                </a:lnTo>
                <a:lnTo>
                  <a:pt x="118538" y="164235"/>
                </a:lnTo>
                <a:lnTo>
                  <a:pt x="118559" y="164246"/>
                </a:lnTo>
                <a:lnTo>
                  <a:pt x="118582" y="164261"/>
                </a:lnTo>
                <a:lnTo>
                  <a:pt x="118583" y="164262"/>
                </a:lnTo>
                <a:lnTo>
                  <a:pt x="118594" y="164273"/>
                </a:lnTo>
                <a:lnTo>
                  <a:pt x="118594" y="164273"/>
                </a:lnTo>
                <a:lnTo>
                  <a:pt x="118594" y="164273"/>
                </a:lnTo>
                <a:lnTo>
                  <a:pt x="118602" y="164291"/>
                </a:lnTo>
                <a:lnTo>
                  <a:pt x="118604" y="164297"/>
                </a:lnTo>
                <a:lnTo>
                  <a:pt x="118608" y="164323"/>
                </a:lnTo>
                <a:lnTo>
                  <a:pt x="118608" y="164323"/>
                </a:lnTo>
                <a:lnTo>
                  <a:pt x="118608" y="164323"/>
                </a:lnTo>
                <a:lnTo>
                  <a:pt x="118599" y="164356"/>
                </a:lnTo>
                <a:lnTo>
                  <a:pt x="118594" y="164388"/>
                </a:lnTo>
                <a:lnTo>
                  <a:pt x="118590" y="164401"/>
                </a:lnTo>
                <a:lnTo>
                  <a:pt x="118587" y="164412"/>
                </a:lnTo>
                <a:lnTo>
                  <a:pt x="118578" y="164439"/>
                </a:lnTo>
                <a:lnTo>
                  <a:pt x="118573" y="164467"/>
                </a:lnTo>
                <a:lnTo>
                  <a:pt x="118572" y="164480"/>
                </a:lnTo>
                <a:lnTo>
                  <a:pt x="118570" y="164504"/>
                </a:lnTo>
                <a:lnTo>
                  <a:pt x="118570" y="164505"/>
                </a:lnTo>
                <a:lnTo>
                  <a:pt x="118570" y="164505"/>
                </a:lnTo>
                <a:lnTo>
                  <a:pt x="118570" y="164505"/>
                </a:lnTo>
                <a:lnTo>
                  <a:pt x="118570" y="164522"/>
                </a:lnTo>
                <a:lnTo>
                  <a:pt x="118570" y="164522"/>
                </a:lnTo>
                <a:lnTo>
                  <a:pt x="118566" y="164545"/>
                </a:lnTo>
                <a:lnTo>
                  <a:pt x="118563" y="164567"/>
                </a:lnTo>
                <a:lnTo>
                  <a:pt x="118557" y="164579"/>
                </a:lnTo>
                <a:lnTo>
                  <a:pt x="118552" y="164588"/>
                </a:lnTo>
                <a:lnTo>
                  <a:pt x="118542" y="164593"/>
                </a:lnTo>
                <a:lnTo>
                  <a:pt x="118538" y="164594"/>
                </a:lnTo>
                <a:lnTo>
                  <a:pt x="118538" y="164595"/>
                </a:lnTo>
                <a:lnTo>
                  <a:pt x="118527" y="164600"/>
                </a:lnTo>
                <a:lnTo>
                  <a:pt x="118481" y="164610"/>
                </a:lnTo>
                <a:lnTo>
                  <a:pt x="118466" y="164616"/>
                </a:lnTo>
                <a:lnTo>
                  <a:pt x="118442" y="164628"/>
                </a:lnTo>
                <a:lnTo>
                  <a:pt x="118440" y="164629"/>
                </a:lnTo>
                <a:lnTo>
                  <a:pt x="118427" y="164635"/>
                </a:lnTo>
                <a:lnTo>
                  <a:pt x="118417" y="164639"/>
                </a:lnTo>
                <a:lnTo>
                  <a:pt x="118395" y="164645"/>
                </a:lnTo>
                <a:lnTo>
                  <a:pt x="118379" y="164655"/>
                </a:lnTo>
                <a:lnTo>
                  <a:pt x="118369" y="164662"/>
                </a:lnTo>
                <a:lnTo>
                  <a:pt x="118353" y="164672"/>
                </a:lnTo>
                <a:lnTo>
                  <a:pt x="118361" y="164701"/>
                </a:lnTo>
                <a:lnTo>
                  <a:pt x="118363" y="164710"/>
                </a:lnTo>
                <a:lnTo>
                  <a:pt x="118365" y="164717"/>
                </a:lnTo>
                <a:lnTo>
                  <a:pt x="118369" y="164731"/>
                </a:lnTo>
                <a:lnTo>
                  <a:pt x="118369" y="164732"/>
                </a:lnTo>
                <a:lnTo>
                  <a:pt x="118369" y="164733"/>
                </a:lnTo>
                <a:lnTo>
                  <a:pt x="118369" y="164735"/>
                </a:lnTo>
                <a:lnTo>
                  <a:pt x="118367" y="164755"/>
                </a:lnTo>
                <a:lnTo>
                  <a:pt x="118352" y="164771"/>
                </a:lnTo>
                <a:lnTo>
                  <a:pt x="118343" y="164771"/>
                </a:lnTo>
                <a:lnTo>
                  <a:pt x="118337" y="164777"/>
                </a:lnTo>
                <a:lnTo>
                  <a:pt x="118301" y="164781"/>
                </a:lnTo>
                <a:lnTo>
                  <a:pt x="118276" y="164788"/>
                </a:lnTo>
                <a:lnTo>
                  <a:pt x="118262" y="164799"/>
                </a:lnTo>
                <a:lnTo>
                  <a:pt x="118248" y="164813"/>
                </a:lnTo>
                <a:lnTo>
                  <a:pt x="118231" y="164838"/>
                </a:lnTo>
                <a:lnTo>
                  <a:pt x="118226" y="164845"/>
                </a:lnTo>
                <a:lnTo>
                  <a:pt x="118219" y="164852"/>
                </a:lnTo>
                <a:lnTo>
                  <a:pt x="118212" y="164884"/>
                </a:lnTo>
                <a:lnTo>
                  <a:pt x="118203" y="164899"/>
                </a:lnTo>
                <a:lnTo>
                  <a:pt x="118191" y="164911"/>
                </a:lnTo>
                <a:lnTo>
                  <a:pt x="118181" y="164926"/>
                </a:lnTo>
                <a:lnTo>
                  <a:pt x="118156" y="164940"/>
                </a:lnTo>
                <a:lnTo>
                  <a:pt x="118151" y="164944"/>
                </a:lnTo>
                <a:lnTo>
                  <a:pt x="118129" y="164935"/>
                </a:lnTo>
                <a:lnTo>
                  <a:pt x="118113" y="164914"/>
                </a:lnTo>
                <a:lnTo>
                  <a:pt x="118082" y="164901"/>
                </a:lnTo>
                <a:lnTo>
                  <a:pt x="118042" y="164901"/>
                </a:lnTo>
                <a:lnTo>
                  <a:pt x="118036" y="164927"/>
                </a:lnTo>
                <a:lnTo>
                  <a:pt x="118034" y="164936"/>
                </a:lnTo>
                <a:lnTo>
                  <a:pt x="118034" y="164940"/>
                </a:lnTo>
                <a:lnTo>
                  <a:pt x="118034" y="164940"/>
                </a:lnTo>
                <a:lnTo>
                  <a:pt x="118034" y="164942"/>
                </a:lnTo>
                <a:lnTo>
                  <a:pt x="118034" y="164969"/>
                </a:lnTo>
                <a:lnTo>
                  <a:pt x="118034" y="164969"/>
                </a:lnTo>
                <a:lnTo>
                  <a:pt x="118030" y="165016"/>
                </a:lnTo>
                <a:lnTo>
                  <a:pt x="118027" y="165053"/>
                </a:lnTo>
                <a:lnTo>
                  <a:pt x="118025" y="165072"/>
                </a:lnTo>
                <a:lnTo>
                  <a:pt x="118023" y="165077"/>
                </a:lnTo>
                <a:lnTo>
                  <a:pt x="118013" y="165096"/>
                </a:lnTo>
                <a:lnTo>
                  <a:pt x="117999" y="165101"/>
                </a:lnTo>
                <a:lnTo>
                  <a:pt x="117998" y="165103"/>
                </a:lnTo>
                <a:lnTo>
                  <a:pt x="117987" y="165107"/>
                </a:lnTo>
                <a:lnTo>
                  <a:pt x="117965" y="165123"/>
                </a:lnTo>
                <a:lnTo>
                  <a:pt x="117959" y="165124"/>
                </a:lnTo>
                <a:lnTo>
                  <a:pt x="117950" y="165130"/>
                </a:lnTo>
                <a:lnTo>
                  <a:pt x="117936" y="165131"/>
                </a:lnTo>
                <a:lnTo>
                  <a:pt x="117926" y="165135"/>
                </a:lnTo>
                <a:lnTo>
                  <a:pt x="117921" y="165138"/>
                </a:lnTo>
                <a:lnTo>
                  <a:pt x="117917" y="165138"/>
                </a:lnTo>
                <a:lnTo>
                  <a:pt x="117912" y="165138"/>
                </a:lnTo>
                <a:lnTo>
                  <a:pt x="117882" y="165148"/>
                </a:lnTo>
                <a:lnTo>
                  <a:pt x="117862" y="165155"/>
                </a:lnTo>
                <a:lnTo>
                  <a:pt x="117851" y="165155"/>
                </a:lnTo>
                <a:lnTo>
                  <a:pt x="117838" y="165163"/>
                </a:lnTo>
                <a:lnTo>
                  <a:pt x="117837" y="165163"/>
                </a:lnTo>
                <a:lnTo>
                  <a:pt x="117820" y="165194"/>
                </a:lnTo>
                <a:lnTo>
                  <a:pt x="117811" y="165221"/>
                </a:lnTo>
                <a:lnTo>
                  <a:pt x="117796" y="165254"/>
                </a:lnTo>
                <a:lnTo>
                  <a:pt x="117777" y="165288"/>
                </a:lnTo>
                <a:lnTo>
                  <a:pt x="117777" y="165288"/>
                </a:lnTo>
                <a:lnTo>
                  <a:pt x="117773" y="165296"/>
                </a:lnTo>
                <a:lnTo>
                  <a:pt x="117766" y="165318"/>
                </a:lnTo>
                <a:lnTo>
                  <a:pt x="117762" y="165333"/>
                </a:lnTo>
                <a:lnTo>
                  <a:pt x="117728" y="165360"/>
                </a:lnTo>
                <a:lnTo>
                  <a:pt x="117716" y="165387"/>
                </a:lnTo>
                <a:lnTo>
                  <a:pt x="117716" y="165388"/>
                </a:lnTo>
                <a:lnTo>
                  <a:pt x="117723" y="165416"/>
                </a:lnTo>
                <a:lnTo>
                  <a:pt x="117723" y="165419"/>
                </a:lnTo>
                <a:lnTo>
                  <a:pt x="117724" y="165433"/>
                </a:lnTo>
                <a:lnTo>
                  <a:pt x="117724" y="165433"/>
                </a:lnTo>
                <a:lnTo>
                  <a:pt x="117718" y="165444"/>
                </a:lnTo>
                <a:lnTo>
                  <a:pt x="117716" y="165448"/>
                </a:lnTo>
                <a:lnTo>
                  <a:pt x="117704" y="165450"/>
                </a:lnTo>
                <a:lnTo>
                  <a:pt x="117701" y="165455"/>
                </a:lnTo>
                <a:lnTo>
                  <a:pt x="117682" y="165458"/>
                </a:lnTo>
                <a:lnTo>
                  <a:pt x="117641" y="165460"/>
                </a:lnTo>
                <a:lnTo>
                  <a:pt x="117640" y="165460"/>
                </a:lnTo>
                <a:lnTo>
                  <a:pt x="117637" y="165460"/>
                </a:lnTo>
                <a:lnTo>
                  <a:pt x="117589" y="165443"/>
                </a:lnTo>
                <a:lnTo>
                  <a:pt x="117583" y="165438"/>
                </a:lnTo>
                <a:lnTo>
                  <a:pt x="117583" y="165438"/>
                </a:lnTo>
                <a:lnTo>
                  <a:pt x="117581" y="165436"/>
                </a:lnTo>
                <a:lnTo>
                  <a:pt x="117579" y="165438"/>
                </a:lnTo>
                <a:lnTo>
                  <a:pt x="117570" y="165429"/>
                </a:lnTo>
                <a:lnTo>
                  <a:pt x="117558" y="165421"/>
                </a:lnTo>
                <a:lnTo>
                  <a:pt x="117550" y="165409"/>
                </a:lnTo>
                <a:lnTo>
                  <a:pt x="117533" y="165389"/>
                </a:lnTo>
                <a:lnTo>
                  <a:pt x="117524" y="165370"/>
                </a:lnTo>
                <a:lnTo>
                  <a:pt x="117517" y="165356"/>
                </a:lnTo>
                <a:lnTo>
                  <a:pt x="117510" y="165341"/>
                </a:lnTo>
                <a:lnTo>
                  <a:pt x="117484" y="165314"/>
                </a:lnTo>
                <a:lnTo>
                  <a:pt x="117457" y="165329"/>
                </a:lnTo>
                <a:lnTo>
                  <a:pt x="117456" y="165337"/>
                </a:lnTo>
                <a:lnTo>
                  <a:pt x="117455" y="165340"/>
                </a:lnTo>
                <a:lnTo>
                  <a:pt x="117453" y="165362"/>
                </a:lnTo>
                <a:lnTo>
                  <a:pt x="117454" y="165367"/>
                </a:lnTo>
                <a:lnTo>
                  <a:pt x="117456" y="165386"/>
                </a:lnTo>
                <a:lnTo>
                  <a:pt x="117463" y="165402"/>
                </a:lnTo>
                <a:lnTo>
                  <a:pt x="117465" y="165414"/>
                </a:lnTo>
                <a:lnTo>
                  <a:pt x="117477" y="165434"/>
                </a:lnTo>
                <a:lnTo>
                  <a:pt x="117482" y="165460"/>
                </a:lnTo>
                <a:lnTo>
                  <a:pt x="117482" y="165475"/>
                </a:lnTo>
                <a:lnTo>
                  <a:pt x="117482" y="165475"/>
                </a:lnTo>
                <a:lnTo>
                  <a:pt x="117472" y="165499"/>
                </a:lnTo>
                <a:lnTo>
                  <a:pt x="117469" y="165517"/>
                </a:lnTo>
                <a:lnTo>
                  <a:pt x="117469" y="165519"/>
                </a:lnTo>
                <a:lnTo>
                  <a:pt x="117469" y="165528"/>
                </a:lnTo>
                <a:lnTo>
                  <a:pt x="117481" y="165546"/>
                </a:lnTo>
                <a:lnTo>
                  <a:pt x="117488" y="165561"/>
                </a:lnTo>
                <a:lnTo>
                  <a:pt x="117491" y="165563"/>
                </a:lnTo>
                <a:lnTo>
                  <a:pt x="117492" y="165561"/>
                </a:lnTo>
                <a:lnTo>
                  <a:pt x="117498" y="165565"/>
                </a:lnTo>
                <a:lnTo>
                  <a:pt x="117512" y="165577"/>
                </a:lnTo>
                <a:lnTo>
                  <a:pt x="117533" y="165602"/>
                </a:lnTo>
                <a:lnTo>
                  <a:pt x="117533" y="165614"/>
                </a:lnTo>
                <a:lnTo>
                  <a:pt x="117533" y="165614"/>
                </a:lnTo>
                <a:lnTo>
                  <a:pt x="117524" y="165627"/>
                </a:lnTo>
                <a:lnTo>
                  <a:pt x="117515" y="165643"/>
                </a:lnTo>
                <a:lnTo>
                  <a:pt x="117510" y="165644"/>
                </a:lnTo>
                <a:lnTo>
                  <a:pt x="117473" y="165642"/>
                </a:lnTo>
                <a:lnTo>
                  <a:pt x="117468" y="165642"/>
                </a:lnTo>
                <a:lnTo>
                  <a:pt x="117460" y="165641"/>
                </a:lnTo>
                <a:lnTo>
                  <a:pt x="117416" y="165628"/>
                </a:lnTo>
                <a:lnTo>
                  <a:pt x="117380" y="165621"/>
                </a:lnTo>
                <a:lnTo>
                  <a:pt x="117363" y="165631"/>
                </a:lnTo>
                <a:lnTo>
                  <a:pt x="117355" y="165636"/>
                </a:lnTo>
                <a:lnTo>
                  <a:pt x="117350" y="165641"/>
                </a:lnTo>
                <a:lnTo>
                  <a:pt x="117350" y="165642"/>
                </a:lnTo>
                <a:lnTo>
                  <a:pt x="117349" y="165643"/>
                </a:lnTo>
                <a:lnTo>
                  <a:pt x="117350" y="165645"/>
                </a:lnTo>
                <a:lnTo>
                  <a:pt x="117353" y="165661"/>
                </a:lnTo>
                <a:lnTo>
                  <a:pt x="117353" y="165672"/>
                </a:lnTo>
                <a:lnTo>
                  <a:pt x="117361" y="165685"/>
                </a:lnTo>
                <a:lnTo>
                  <a:pt x="117369" y="165695"/>
                </a:lnTo>
                <a:lnTo>
                  <a:pt x="117372" y="165699"/>
                </a:lnTo>
                <a:lnTo>
                  <a:pt x="117373" y="165699"/>
                </a:lnTo>
                <a:lnTo>
                  <a:pt x="117374" y="165697"/>
                </a:lnTo>
                <a:lnTo>
                  <a:pt x="117384" y="165705"/>
                </a:lnTo>
                <a:lnTo>
                  <a:pt x="117394" y="165714"/>
                </a:lnTo>
                <a:lnTo>
                  <a:pt x="117403" y="165722"/>
                </a:lnTo>
                <a:lnTo>
                  <a:pt x="117406" y="165741"/>
                </a:lnTo>
                <a:lnTo>
                  <a:pt x="117406" y="165753"/>
                </a:lnTo>
                <a:lnTo>
                  <a:pt x="117406" y="165753"/>
                </a:lnTo>
                <a:lnTo>
                  <a:pt x="117396" y="165777"/>
                </a:lnTo>
                <a:lnTo>
                  <a:pt x="117387" y="165787"/>
                </a:lnTo>
                <a:lnTo>
                  <a:pt x="117374" y="165792"/>
                </a:lnTo>
                <a:lnTo>
                  <a:pt x="117373" y="165794"/>
                </a:lnTo>
                <a:lnTo>
                  <a:pt x="117335" y="165809"/>
                </a:lnTo>
                <a:lnTo>
                  <a:pt x="117323" y="165814"/>
                </a:lnTo>
                <a:lnTo>
                  <a:pt x="117311" y="165814"/>
                </a:lnTo>
                <a:lnTo>
                  <a:pt x="117309" y="165822"/>
                </a:lnTo>
                <a:lnTo>
                  <a:pt x="117271" y="165823"/>
                </a:lnTo>
                <a:lnTo>
                  <a:pt x="117260" y="165818"/>
                </a:lnTo>
                <a:lnTo>
                  <a:pt x="117253" y="165817"/>
                </a:lnTo>
                <a:lnTo>
                  <a:pt x="117241" y="165812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19" y="165785"/>
                </a:lnTo>
                <a:lnTo>
                  <a:pt x="117209" y="165766"/>
                </a:lnTo>
                <a:lnTo>
                  <a:pt x="117198" y="165743"/>
                </a:lnTo>
                <a:lnTo>
                  <a:pt x="117195" y="165721"/>
                </a:lnTo>
                <a:lnTo>
                  <a:pt x="117190" y="165699"/>
                </a:lnTo>
                <a:lnTo>
                  <a:pt x="117171" y="165682"/>
                </a:lnTo>
                <a:lnTo>
                  <a:pt x="117165" y="165678"/>
                </a:lnTo>
                <a:lnTo>
                  <a:pt x="117154" y="165692"/>
                </a:lnTo>
                <a:lnTo>
                  <a:pt x="117140" y="165709"/>
                </a:lnTo>
                <a:lnTo>
                  <a:pt x="117137" y="165726"/>
                </a:lnTo>
                <a:lnTo>
                  <a:pt x="117137" y="165727"/>
                </a:lnTo>
                <a:lnTo>
                  <a:pt x="117138" y="165739"/>
                </a:lnTo>
                <a:lnTo>
                  <a:pt x="117140" y="165756"/>
                </a:lnTo>
                <a:lnTo>
                  <a:pt x="117140" y="165757"/>
                </a:lnTo>
                <a:lnTo>
                  <a:pt x="117133" y="165773"/>
                </a:lnTo>
                <a:lnTo>
                  <a:pt x="117128" y="165787"/>
                </a:lnTo>
                <a:lnTo>
                  <a:pt x="117111" y="165810"/>
                </a:lnTo>
                <a:lnTo>
                  <a:pt x="117097" y="165821"/>
                </a:lnTo>
                <a:lnTo>
                  <a:pt x="117084" y="165827"/>
                </a:lnTo>
                <a:lnTo>
                  <a:pt x="117082" y="165827"/>
                </a:lnTo>
                <a:lnTo>
                  <a:pt x="117077" y="165830"/>
                </a:lnTo>
                <a:lnTo>
                  <a:pt x="117059" y="165848"/>
                </a:lnTo>
                <a:lnTo>
                  <a:pt x="117045" y="165880"/>
                </a:lnTo>
                <a:lnTo>
                  <a:pt x="117045" y="165882"/>
                </a:lnTo>
                <a:lnTo>
                  <a:pt x="117045" y="165885"/>
                </a:lnTo>
                <a:lnTo>
                  <a:pt x="117045" y="165893"/>
                </a:lnTo>
                <a:lnTo>
                  <a:pt x="117047" y="165904"/>
                </a:lnTo>
                <a:lnTo>
                  <a:pt x="117052" y="165909"/>
                </a:lnTo>
                <a:lnTo>
                  <a:pt x="117054" y="165910"/>
                </a:lnTo>
                <a:lnTo>
                  <a:pt x="117055" y="165911"/>
                </a:lnTo>
                <a:lnTo>
                  <a:pt x="117064" y="165906"/>
                </a:lnTo>
                <a:lnTo>
                  <a:pt x="117084" y="165896"/>
                </a:lnTo>
                <a:lnTo>
                  <a:pt x="117106" y="165897"/>
                </a:lnTo>
                <a:lnTo>
                  <a:pt x="117115" y="165914"/>
                </a:lnTo>
                <a:lnTo>
                  <a:pt x="117117" y="165917"/>
                </a:lnTo>
                <a:lnTo>
                  <a:pt x="117132" y="165924"/>
                </a:lnTo>
                <a:lnTo>
                  <a:pt x="117140" y="165931"/>
                </a:lnTo>
                <a:lnTo>
                  <a:pt x="117149" y="165944"/>
                </a:lnTo>
                <a:lnTo>
                  <a:pt x="117153" y="165952"/>
                </a:lnTo>
                <a:lnTo>
                  <a:pt x="117154" y="165951"/>
                </a:lnTo>
                <a:lnTo>
                  <a:pt x="117154" y="165951"/>
                </a:lnTo>
                <a:lnTo>
                  <a:pt x="117166" y="165970"/>
                </a:lnTo>
                <a:lnTo>
                  <a:pt x="117170" y="165981"/>
                </a:lnTo>
                <a:lnTo>
                  <a:pt x="117175" y="165995"/>
                </a:lnTo>
                <a:lnTo>
                  <a:pt x="117175" y="165997"/>
                </a:lnTo>
                <a:lnTo>
                  <a:pt x="117173" y="166010"/>
                </a:lnTo>
                <a:lnTo>
                  <a:pt x="117164" y="166029"/>
                </a:lnTo>
                <a:lnTo>
                  <a:pt x="117160" y="166046"/>
                </a:lnTo>
                <a:lnTo>
                  <a:pt x="117159" y="166050"/>
                </a:lnTo>
                <a:lnTo>
                  <a:pt x="117159" y="166051"/>
                </a:lnTo>
                <a:lnTo>
                  <a:pt x="117159" y="166053"/>
                </a:lnTo>
                <a:lnTo>
                  <a:pt x="117159" y="166068"/>
                </a:lnTo>
                <a:lnTo>
                  <a:pt x="117159" y="166068"/>
                </a:lnTo>
                <a:lnTo>
                  <a:pt x="117158" y="166078"/>
                </a:lnTo>
                <a:lnTo>
                  <a:pt x="117151" y="166081"/>
                </a:lnTo>
                <a:lnTo>
                  <a:pt x="117145" y="166083"/>
                </a:lnTo>
                <a:lnTo>
                  <a:pt x="117141" y="166092"/>
                </a:lnTo>
                <a:lnTo>
                  <a:pt x="117126" y="166101"/>
                </a:lnTo>
                <a:lnTo>
                  <a:pt x="117113" y="166093"/>
                </a:lnTo>
                <a:lnTo>
                  <a:pt x="117112" y="166093"/>
                </a:lnTo>
                <a:lnTo>
                  <a:pt x="117110" y="166092"/>
                </a:lnTo>
                <a:lnTo>
                  <a:pt x="117100" y="166088"/>
                </a:lnTo>
                <a:lnTo>
                  <a:pt x="117077" y="166083"/>
                </a:lnTo>
                <a:lnTo>
                  <a:pt x="117058" y="166080"/>
                </a:lnTo>
                <a:lnTo>
                  <a:pt x="117044" y="166075"/>
                </a:lnTo>
                <a:lnTo>
                  <a:pt x="117041" y="166074"/>
                </a:lnTo>
                <a:lnTo>
                  <a:pt x="117039" y="166077"/>
                </a:lnTo>
                <a:lnTo>
                  <a:pt x="117037" y="166076"/>
                </a:lnTo>
                <a:lnTo>
                  <a:pt x="117036" y="166076"/>
                </a:lnTo>
                <a:lnTo>
                  <a:pt x="117036" y="166077"/>
                </a:lnTo>
                <a:lnTo>
                  <a:pt x="117034" y="166076"/>
                </a:lnTo>
                <a:lnTo>
                  <a:pt x="117017" y="166071"/>
                </a:lnTo>
                <a:lnTo>
                  <a:pt x="117011" y="166071"/>
                </a:lnTo>
                <a:lnTo>
                  <a:pt x="117008" y="166073"/>
                </a:lnTo>
                <a:lnTo>
                  <a:pt x="116998" y="166090"/>
                </a:lnTo>
                <a:lnTo>
                  <a:pt x="116999" y="166091"/>
                </a:lnTo>
                <a:lnTo>
                  <a:pt x="117002" y="166105"/>
                </a:lnTo>
                <a:lnTo>
                  <a:pt x="117008" y="166119"/>
                </a:lnTo>
                <a:lnTo>
                  <a:pt x="117009" y="166118"/>
                </a:lnTo>
                <a:lnTo>
                  <a:pt x="117009" y="166137"/>
                </a:lnTo>
                <a:lnTo>
                  <a:pt x="117009" y="166159"/>
                </a:lnTo>
                <a:lnTo>
                  <a:pt x="117012" y="166188"/>
                </a:lnTo>
                <a:lnTo>
                  <a:pt x="117024" y="166230"/>
                </a:lnTo>
                <a:lnTo>
                  <a:pt x="117024" y="166232"/>
                </a:lnTo>
                <a:lnTo>
                  <a:pt x="117021" y="166254"/>
                </a:lnTo>
                <a:lnTo>
                  <a:pt x="117014" y="166273"/>
                </a:lnTo>
                <a:lnTo>
                  <a:pt x="117014" y="166273"/>
                </a:lnTo>
                <a:lnTo>
                  <a:pt x="117000" y="166305"/>
                </a:lnTo>
                <a:lnTo>
                  <a:pt x="116993" y="166310"/>
                </a:lnTo>
                <a:lnTo>
                  <a:pt x="116988" y="166317"/>
                </a:lnTo>
                <a:lnTo>
                  <a:pt x="116976" y="166320"/>
                </a:lnTo>
                <a:lnTo>
                  <a:pt x="116974" y="166323"/>
                </a:lnTo>
                <a:lnTo>
                  <a:pt x="116954" y="166325"/>
                </a:lnTo>
                <a:lnTo>
                  <a:pt x="116936" y="166332"/>
                </a:lnTo>
                <a:lnTo>
                  <a:pt x="116931" y="166336"/>
                </a:lnTo>
                <a:lnTo>
                  <a:pt x="116910" y="166354"/>
                </a:lnTo>
                <a:lnTo>
                  <a:pt x="116902" y="166361"/>
                </a:lnTo>
                <a:lnTo>
                  <a:pt x="116893" y="166373"/>
                </a:lnTo>
                <a:lnTo>
                  <a:pt x="116886" y="166383"/>
                </a:lnTo>
                <a:lnTo>
                  <a:pt x="116881" y="166386"/>
                </a:lnTo>
                <a:lnTo>
                  <a:pt x="116880" y="166387"/>
                </a:lnTo>
                <a:lnTo>
                  <a:pt x="116872" y="166393"/>
                </a:lnTo>
                <a:lnTo>
                  <a:pt x="116857" y="166412"/>
                </a:lnTo>
                <a:lnTo>
                  <a:pt x="116852" y="166420"/>
                </a:lnTo>
                <a:lnTo>
                  <a:pt x="116846" y="166429"/>
                </a:lnTo>
                <a:lnTo>
                  <a:pt x="116844" y="166442"/>
                </a:lnTo>
                <a:lnTo>
                  <a:pt x="116843" y="166451"/>
                </a:lnTo>
                <a:lnTo>
                  <a:pt x="116843" y="166453"/>
                </a:lnTo>
                <a:lnTo>
                  <a:pt x="116843" y="166466"/>
                </a:lnTo>
                <a:lnTo>
                  <a:pt x="116843" y="166466"/>
                </a:lnTo>
                <a:lnTo>
                  <a:pt x="116840" y="166474"/>
                </a:lnTo>
                <a:lnTo>
                  <a:pt x="116827" y="166483"/>
                </a:lnTo>
                <a:lnTo>
                  <a:pt x="116824" y="166482"/>
                </a:lnTo>
                <a:lnTo>
                  <a:pt x="116824" y="166483"/>
                </a:lnTo>
                <a:lnTo>
                  <a:pt x="116823" y="166483"/>
                </a:lnTo>
                <a:lnTo>
                  <a:pt x="116813" y="166490"/>
                </a:lnTo>
                <a:lnTo>
                  <a:pt x="116810" y="166489"/>
                </a:lnTo>
                <a:lnTo>
                  <a:pt x="116809" y="166490"/>
                </a:lnTo>
                <a:lnTo>
                  <a:pt x="116773" y="166486"/>
                </a:lnTo>
                <a:lnTo>
                  <a:pt x="116734" y="166478"/>
                </a:lnTo>
                <a:lnTo>
                  <a:pt x="116726" y="166478"/>
                </a:lnTo>
                <a:lnTo>
                  <a:pt x="116726" y="166478"/>
                </a:lnTo>
                <a:lnTo>
                  <a:pt x="116723" y="166478"/>
                </a:lnTo>
                <a:lnTo>
                  <a:pt x="116719" y="166476"/>
                </a:lnTo>
                <a:lnTo>
                  <a:pt x="116708" y="166471"/>
                </a:lnTo>
                <a:lnTo>
                  <a:pt x="116704" y="166471"/>
                </a:lnTo>
                <a:lnTo>
                  <a:pt x="116704" y="166471"/>
                </a:lnTo>
                <a:lnTo>
                  <a:pt x="116700" y="166471"/>
                </a:lnTo>
                <a:lnTo>
                  <a:pt x="116685" y="166468"/>
                </a:lnTo>
                <a:lnTo>
                  <a:pt x="116684" y="166467"/>
                </a:lnTo>
                <a:lnTo>
                  <a:pt x="116682" y="166469"/>
                </a:lnTo>
                <a:lnTo>
                  <a:pt x="116679" y="166468"/>
                </a:lnTo>
                <a:lnTo>
                  <a:pt x="116678" y="166469"/>
                </a:lnTo>
                <a:lnTo>
                  <a:pt x="116666" y="166464"/>
                </a:lnTo>
                <a:lnTo>
                  <a:pt x="116647" y="166461"/>
                </a:lnTo>
                <a:lnTo>
                  <a:pt x="116644" y="166461"/>
                </a:lnTo>
                <a:lnTo>
                  <a:pt x="116628" y="166461"/>
                </a:lnTo>
                <a:lnTo>
                  <a:pt x="116628" y="166461"/>
                </a:lnTo>
                <a:lnTo>
                  <a:pt x="116624" y="166461"/>
                </a:lnTo>
                <a:lnTo>
                  <a:pt x="116612" y="166455"/>
                </a:lnTo>
                <a:lnTo>
                  <a:pt x="116599" y="166449"/>
                </a:lnTo>
                <a:lnTo>
                  <a:pt x="116595" y="166449"/>
                </a:lnTo>
                <a:lnTo>
                  <a:pt x="116585" y="166449"/>
                </a:lnTo>
                <a:lnTo>
                  <a:pt x="116577" y="166462"/>
                </a:lnTo>
                <a:lnTo>
                  <a:pt x="116577" y="166464"/>
                </a:lnTo>
                <a:lnTo>
                  <a:pt x="116580" y="166473"/>
                </a:lnTo>
                <a:lnTo>
                  <a:pt x="116584" y="166483"/>
                </a:lnTo>
                <a:lnTo>
                  <a:pt x="116584" y="166484"/>
                </a:lnTo>
                <a:lnTo>
                  <a:pt x="116592" y="166501"/>
                </a:lnTo>
                <a:lnTo>
                  <a:pt x="116600" y="166507"/>
                </a:lnTo>
                <a:lnTo>
                  <a:pt x="116610" y="166513"/>
                </a:lnTo>
                <a:lnTo>
                  <a:pt x="116611" y="166516"/>
                </a:lnTo>
                <a:lnTo>
                  <a:pt x="116615" y="166520"/>
                </a:lnTo>
                <a:lnTo>
                  <a:pt x="116615" y="166533"/>
                </a:lnTo>
                <a:lnTo>
                  <a:pt x="116615" y="166533"/>
                </a:lnTo>
                <a:lnTo>
                  <a:pt x="116601" y="166545"/>
                </a:lnTo>
                <a:lnTo>
                  <a:pt x="116596" y="166547"/>
                </a:lnTo>
                <a:lnTo>
                  <a:pt x="116588" y="166550"/>
                </a:lnTo>
                <a:lnTo>
                  <a:pt x="116586" y="166552"/>
                </a:lnTo>
                <a:lnTo>
                  <a:pt x="116581" y="166554"/>
                </a:lnTo>
                <a:lnTo>
                  <a:pt x="116579" y="166555"/>
                </a:lnTo>
                <a:lnTo>
                  <a:pt x="116560" y="166567"/>
                </a:lnTo>
                <a:lnTo>
                  <a:pt x="116555" y="166567"/>
                </a:lnTo>
                <a:lnTo>
                  <a:pt x="116545" y="166572"/>
                </a:lnTo>
                <a:lnTo>
                  <a:pt x="116545" y="166572"/>
                </a:lnTo>
                <a:lnTo>
                  <a:pt x="116542" y="166573"/>
                </a:lnTo>
                <a:lnTo>
                  <a:pt x="116531" y="166579"/>
                </a:lnTo>
                <a:lnTo>
                  <a:pt x="116524" y="166579"/>
                </a:lnTo>
                <a:lnTo>
                  <a:pt x="116523" y="166579"/>
                </a:lnTo>
                <a:lnTo>
                  <a:pt x="116521" y="166579"/>
                </a:lnTo>
                <a:lnTo>
                  <a:pt x="116484" y="166566"/>
                </a:lnTo>
                <a:lnTo>
                  <a:pt x="116476" y="166566"/>
                </a:lnTo>
                <a:lnTo>
                  <a:pt x="116447" y="166552"/>
                </a:lnTo>
                <a:lnTo>
                  <a:pt x="116441" y="166551"/>
                </a:lnTo>
                <a:lnTo>
                  <a:pt x="116425" y="166549"/>
                </a:lnTo>
                <a:lnTo>
                  <a:pt x="116409" y="166547"/>
                </a:lnTo>
                <a:lnTo>
                  <a:pt x="116384" y="166547"/>
                </a:lnTo>
                <a:lnTo>
                  <a:pt x="116383" y="166547"/>
                </a:lnTo>
                <a:lnTo>
                  <a:pt x="116382" y="166547"/>
                </a:lnTo>
                <a:lnTo>
                  <a:pt x="116374" y="166548"/>
                </a:lnTo>
                <a:lnTo>
                  <a:pt x="116372" y="166551"/>
                </a:lnTo>
                <a:lnTo>
                  <a:pt x="116369" y="166554"/>
                </a:lnTo>
                <a:lnTo>
                  <a:pt x="116356" y="166556"/>
                </a:lnTo>
                <a:lnTo>
                  <a:pt x="116329" y="166559"/>
                </a:lnTo>
                <a:lnTo>
                  <a:pt x="116317" y="166559"/>
                </a:lnTo>
                <a:lnTo>
                  <a:pt x="116317" y="166559"/>
                </a:lnTo>
                <a:lnTo>
                  <a:pt x="116313" y="166559"/>
                </a:lnTo>
                <a:lnTo>
                  <a:pt x="116303" y="166551"/>
                </a:lnTo>
                <a:lnTo>
                  <a:pt x="116275" y="166535"/>
                </a:lnTo>
                <a:lnTo>
                  <a:pt x="116253" y="166522"/>
                </a:lnTo>
                <a:lnTo>
                  <a:pt x="116245" y="166507"/>
                </a:lnTo>
                <a:lnTo>
                  <a:pt x="116242" y="166503"/>
                </a:lnTo>
                <a:lnTo>
                  <a:pt x="116232" y="166481"/>
                </a:lnTo>
                <a:lnTo>
                  <a:pt x="116231" y="166479"/>
                </a:lnTo>
                <a:lnTo>
                  <a:pt x="116211" y="166465"/>
                </a:lnTo>
                <a:lnTo>
                  <a:pt x="116207" y="166461"/>
                </a:lnTo>
                <a:lnTo>
                  <a:pt x="116185" y="166451"/>
                </a:lnTo>
                <a:lnTo>
                  <a:pt x="116179" y="166444"/>
                </a:lnTo>
                <a:lnTo>
                  <a:pt x="116167" y="166445"/>
                </a:lnTo>
                <a:lnTo>
                  <a:pt x="116164" y="166447"/>
                </a:lnTo>
                <a:lnTo>
                  <a:pt x="116159" y="166447"/>
                </a:lnTo>
                <a:lnTo>
                  <a:pt x="116149" y="166454"/>
                </a:lnTo>
                <a:lnTo>
                  <a:pt x="116135" y="166454"/>
                </a:lnTo>
                <a:lnTo>
                  <a:pt x="116134" y="166455"/>
                </a:lnTo>
                <a:lnTo>
                  <a:pt x="116126" y="166465"/>
                </a:lnTo>
                <a:lnTo>
                  <a:pt x="116121" y="166472"/>
                </a:lnTo>
                <a:lnTo>
                  <a:pt x="116119" y="166479"/>
                </a:lnTo>
                <a:lnTo>
                  <a:pt x="116117" y="166490"/>
                </a:lnTo>
                <a:lnTo>
                  <a:pt x="116116" y="166493"/>
                </a:lnTo>
                <a:lnTo>
                  <a:pt x="116114" y="166500"/>
                </a:lnTo>
                <a:lnTo>
                  <a:pt x="116110" y="166504"/>
                </a:lnTo>
                <a:lnTo>
                  <a:pt x="116105" y="166510"/>
                </a:lnTo>
                <a:lnTo>
                  <a:pt x="116105" y="166512"/>
                </a:lnTo>
                <a:lnTo>
                  <a:pt x="116105" y="166515"/>
                </a:lnTo>
                <a:lnTo>
                  <a:pt x="116115" y="166522"/>
                </a:lnTo>
                <a:lnTo>
                  <a:pt x="116125" y="166526"/>
                </a:lnTo>
                <a:lnTo>
                  <a:pt x="116129" y="166529"/>
                </a:lnTo>
                <a:lnTo>
                  <a:pt x="116131" y="166532"/>
                </a:lnTo>
                <a:lnTo>
                  <a:pt x="116131" y="166535"/>
                </a:lnTo>
                <a:lnTo>
                  <a:pt x="116131" y="166549"/>
                </a:lnTo>
                <a:lnTo>
                  <a:pt x="116131" y="166549"/>
                </a:lnTo>
                <a:lnTo>
                  <a:pt x="116126" y="166559"/>
                </a:lnTo>
                <a:lnTo>
                  <a:pt x="116114" y="166583"/>
                </a:lnTo>
                <a:lnTo>
                  <a:pt x="116110" y="166589"/>
                </a:lnTo>
                <a:lnTo>
                  <a:pt x="116105" y="166606"/>
                </a:lnTo>
                <a:lnTo>
                  <a:pt x="116100" y="166613"/>
                </a:lnTo>
                <a:lnTo>
                  <a:pt x="116096" y="166614"/>
                </a:lnTo>
                <a:lnTo>
                  <a:pt x="116089" y="166615"/>
                </a:lnTo>
                <a:lnTo>
                  <a:pt x="116085" y="166620"/>
                </a:lnTo>
                <a:lnTo>
                  <a:pt x="116081" y="166621"/>
                </a:lnTo>
                <a:lnTo>
                  <a:pt x="116073" y="166622"/>
                </a:lnTo>
                <a:lnTo>
                  <a:pt x="116061" y="166625"/>
                </a:lnTo>
                <a:lnTo>
                  <a:pt x="116054" y="166627"/>
                </a:lnTo>
                <a:lnTo>
                  <a:pt x="116052" y="166626"/>
                </a:lnTo>
                <a:lnTo>
                  <a:pt x="116051" y="166627"/>
                </a:lnTo>
                <a:lnTo>
                  <a:pt x="116037" y="166623"/>
                </a:lnTo>
                <a:lnTo>
                  <a:pt x="116037" y="166623"/>
                </a:lnTo>
                <a:lnTo>
                  <a:pt x="116018" y="166623"/>
                </a:lnTo>
                <a:lnTo>
                  <a:pt x="116018" y="166623"/>
                </a:lnTo>
                <a:lnTo>
                  <a:pt x="116014" y="166623"/>
                </a:lnTo>
                <a:lnTo>
                  <a:pt x="115997" y="166613"/>
                </a:lnTo>
                <a:lnTo>
                  <a:pt x="115990" y="166606"/>
                </a:lnTo>
                <a:lnTo>
                  <a:pt x="115981" y="166593"/>
                </a:lnTo>
                <a:lnTo>
                  <a:pt x="115970" y="166572"/>
                </a:lnTo>
                <a:lnTo>
                  <a:pt x="115966" y="166566"/>
                </a:lnTo>
                <a:lnTo>
                  <a:pt x="115955" y="166537"/>
                </a:lnTo>
                <a:lnTo>
                  <a:pt x="115950" y="166527"/>
                </a:lnTo>
                <a:lnTo>
                  <a:pt x="115945" y="166520"/>
                </a:lnTo>
                <a:lnTo>
                  <a:pt x="115935" y="166508"/>
                </a:lnTo>
                <a:lnTo>
                  <a:pt x="115930" y="166508"/>
                </a:lnTo>
                <a:lnTo>
                  <a:pt x="115929" y="166508"/>
                </a:lnTo>
                <a:lnTo>
                  <a:pt x="115926" y="166508"/>
                </a:lnTo>
                <a:lnTo>
                  <a:pt x="115905" y="166507"/>
                </a:lnTo>
                <a:lnTo>
                  <a:pt x="115902" y="166503"/>
                </a:lnTo>
                <a:lnTo>
                  <a:pt x="115895" y="166500"/>
                </a:lnTo>
                <a:lnTo>
                  <a:pt x="115881" y="166500"/>
                </a:lnTo>
                <a:lnTo>
                  <a:pt x="115864" y="166505"/>
                </a:lnTo>
                <a:lnTo>
                  <a:pt x="115848" y="166517"/>
                </a:lnTo>
                <a:lnTo>
                  <a:pt x="115845" y="166519"/>
                </a:lnTo>
                <a:lnTo>
                  <a:pt x="115839" y="166525"/>
                </a:lnTo>
                <a:lnTo>
                  <a:pt x="115836" y="166530"/>
                </a:lnTo>
                <a:lnTo>
                  <a:pt x="115834" y="166535"/>
                </a:lnTo>
                <a:lnTo>
                  <a:pt x="115834" y="166535"/>
                </a:lnTo>
                <a:lnTo>
                  <a:pt x="115833" y="166536"/>
                </a:lnTo>
                <a:lnTo>
                  <a:pt x="115830" y="166551"/>
                </a:lnTo>
                <a:lnTo>
                  <a:pt x="115825" y="166557"/>
                </a:lnTo>
                <a:lnTo>
                  <a:pt x="115818" y="166567"/>
                </a:lnTo>
                <a:lnTo>
                  <a:pt x="115799" y="166581"/>
                </a:lnTo>
                <a:lnTo>
                  <a:pt x="115794" y="166581"/>
                </a:lnTo>
                <a:lnTo>
                  <a:pt x="115784" y="166588"/>
                </a:lnTo>
                <a:lnTo>
                  <a:pt x="115760" y="166588"/>
                </a:lnTo>
                <a:lnTo>
                  <a:pt x="115759" y="166588"/>
                </a:lnTo>
                <a:lnTo>
                  <a:pt x="115757" y="166588"/>
                </a:lnTo>
                <a:lnTo>
                  <a:pt x="115740" y="166586"/>
                </a:lnTo>
                <a:lnTo>
                  <a:pt x="115732" y="166586"/>
                </a:lnTo>
                <a:lnTo>
                  <a:pt x="115732" y="166586"/>
                </a:lnTo>
                <a:lnTo>
                  <a:pt x="115729" y="166586"/>
                </a:lnTo>
                <a:lnTo>
                  <a:pt x="115708" y="166571"/>
                </a:lnTo>
                <a:lnTo>
                  <a:pt x="115693" y="166559"/>
                </a:lnTo>
                <a:lnTo>
                  <a:pt x="115686" y="166556"/>
                </a:lnTo>
                <a:lnTo>
                  <a:pt x="115684" y="166552"/>
                </a:lnTo>
                <a:lnTo>
                  <a:pt x="115656" y="166546"/>
                </a:lnTo>
                <a:lnTo>
                  <a:pt x="115648" y="166543"/>
                </a:lnTo>
                <a:lnTo>
                  <a:pt x="115647" y="166544"/>
                </a:lnTo>
                <a:lnTo>
                  <a:pt x="115647" y="166544"/>
                </a:lnTo>
                <a:lnTo>
                  <a:pt x="115643" y="166547"/>
                </a:lnTo>
                <a:lnTo>
                  <a:pt x="115637" y="166557"/>
                </a:lnTo>
                <a:lnTo>
                  <a:pt x="115632" y="166561"/>
                </a:lnTo>
                <a:lnTo>
                  <a:pt x="115627" y="166568"/>
                </a:lnTo>
                <a:lnTo>
                  <a:pt x="115624" y="166579"/>
                </a:lnTo>
                <a:lnTo>
                  <a:pt x="115618" y="166589"/>
                </a:lnTo>
                <a:lnTo>
                  <a:pt x="115609" y="166596"/>
                </a:lnTo>
                <a:lnTo>
                  <a:pt x="115600" y="166605"/>
                </a:lnTo>
                <a:lnTo>
                  <a:pt x="115595" y="166612"/>
                </a:lnTo>
                <a:lnTo>
                  <a:pt x="115588" y="166620"/>
                </a:lnTo>
                <a:lnTo>
                  <a:pt x="115585" y="166630"/>
                </a:lnTo>
                <a:lnTo>
                  <a:pt x="115579" y="166635"/>
                </a:lnTo>
                <a:lnTo>
                  <a:pt x="115577" y="166637"/>
                </a:lnTo>
                <a:lnTo>
                  <a:pt x="115571" y="166638"/>
                </a:lnTo>
                <a:lnTo>
                  <a:pt x="115559" y="166647"/>
                </a:lnTo>
                <a:lnTo>
                  <a:pt x="115553" y="166649"/>
                </a:lnTo>
                <a:lnTo>
                  <a:pt x="115551" y="166649"/>
                </a:lnTo>
                <a:lnTo>
                  <a:pt x="115549" y="166650"/>
                </a:lnTo>
                <a:lnTo>
                  <a:pt x="115544" y="166654"/>
                </a:lnTo>
                <a:lnTo>
                  <a:pt x="115541" y="166655"/>
                </a:lnTo>
                <a:lnTo>
                  <a:pt x="115536" y="166657"/>
                </a:lnTo>
                <a:lnTo>
                  <a:pt x="115535" y="166657"/>
                </a:lnTo>
                <a:lnTo>
                  <a:pt x="115522" y="166664"/>
                </a:lnTo>
                <a:lnTo>
                  <a:pt x="115519" y="166664"/>
                </a:lnTo>
                <a:lnTo>
                  <a:pt x="115518" y="166664"/>
                </a:lnTo>
                <a:lnTo>
                  <a:pt x="115514" y="166664"/>
                </a:lnTo>
                <a:lnTo>
                  <a:pt x="115511" y="166665"/>
                </a:lnTo>
                <a:lnTo>
                  <a:pt x="115507" y="166663"/>
                </a:lnTo>
                <a:lnTo>
                  <a:pt x="115499" y="166662"/>
                </a:lnTo>
                <a:lnTo>
                  <a:pt x="115498" y="166660"/>
                </a:lnTo>
                <a:lnTo>
                  <a:pt x="115479" y="166653"/>
                </a:lnTo>
                <a:lnTo>
                  <a:pt x="115476" y="166628"/>
                </a:lnTo>
                <a:lnTo>
                  <a:pt x="115466" y="166612"/>
                </a:lnTo>
                <a:lnTo>
                  <a:pt x="115463" y="166573"/>
                </a:lnTo>
                <a:lnTo>
                  <a:pt x="115461" y="166544"/>
                </a:lnTo>
                <a:lnTo>
                  <a:pt x="115434" y="166505"/>
                </a:lnTo>
                <a:lnTo>
                  <a:pt x="115424" y="166490"/>
                </a:lnTo>
                <a:lnTo>
                  <a:pt x="115414" y="166493"/>
                </a:lnTo>
                <a:lnTo>
                  <a:pt x="115411" y="166504"/>
                </a:lnTo>
                <a:lnTo>
                  <a:pt x="115398" y="166542"/>
                </a:lnTo>
                <a:lnTo>
                  <a:pt x="115395" y="166571"/>
                </a:lnTo>
                <a:lnTo>
                  <a:pt x="115393" y="166583"/>
                </a:lnTo>
                <a:lnTo>
                  <a:pt x="115377" y="166608"/>
                </a:lnTo>
                <a:lnTo>
                  <a:pt x="115355" y="166639"/>
                </a:lnTo>
                <a:lnTo>
                  <a:pt x="115336" y="166650"/>
                </a:lnTo>
                <a:lnTo>
                  <a:pt x="115336" y="166650"/>
                </a:lnTo>
                <a:lnTo>
                  <a:pt x="115336" y="166651"/>
                </a:lnTo>
                <a:lnTo>
                  <a:pt x="115327" y="166664"/>
                </a:lnTo>
                <a:lnTo>
                  <a:pt x="115324" y="166666"/>
                </a:lnTo>
                <a:lnTo>
                  <a:pt x="115316" y="166667"/>
                </a:lnTo>
                <a:lnTo>
                  <a:pt x="115315" y="166668"/>
                </a:lnTo>
                <a:lnTo>
                  <a:pt x="115312" y="166671"/>
                </a:lnTo>
                <a:lnTo>
                  <a:pt x="115309" y="166673"/>
                </a:lnTo>
                <a:lnTo>
                  <a:pt x="115305" y="166673"/>
                </a:lnTo>
                <a:lnTo>
                  <a:pt x="115304" y="166673"/>
                </a:lnTo>
                <a:lnTo>
                  <a:pt x="115291" y="166682"/>
                </a:lnTo>
                <a:lnTo>
                  <a:pt x="115284" y="166690"/>
                </a:lnTo>
                <a:lnTo>
                  <a:pt x="115255" y="166722"/>
                </a:lnTo>
                <a:lnTo>
                  <a:pt x="115250" y="166733"/>
                </a:lnTo>
                <a:lnTo>
                  <a:pt x="115247" y="166741"/>
                </a:lnTo>
                <a:lnTo>
                  <a:pt x="115244" y="166747"/>
                </a:lnTo>
                <a:lnTo>
                  <a:pt x="115227" y="166772"/>
                </a:lnTo>
                <a:lnTo>
                  <a:pt x="115217" y="166772"/>
                </a:lnTo>
                <a:lnTo>
                  <a:pt x="115212" y="166779"/>
                </a:lnTo>
                <a:lnTo>
                  <a:pt x="115186" y="166779"/>
                </a:lnTo>
                <a:lnTo>
                  <a:pt x="115186" y="166779"/>
                </a:lnTo>
                <a:lnTo>
                  <a:pt x="115183" y="166779"/>
                </a:lnTo>
                <a:lnTo>
                  <a:pt x="115166" y="166771"/>
                </a:lnTo>
                <a:lnTo>
                  <a:pt x="115145" y="166745"/>
                </a:lnTo>
                <a:lnTo>
                  <a:pt x="115139" y="166739"/>
                </a:lnTo>
                <a:lnTo>
                  <a:pt x="115105" y="166698"/>
                </a:lnTo>
                <a:lnTo>
                  <a:pt x="115104" y="166697"/>
                </a:lnTo>
                <a:lnTo>
                  <a:pt x="115104" y="166697"/>
                </a:lnTo>
                <a:lnTo>
                  <a:pt x="115103" y="166697"/>
                </a:lnTo>
                <a:lnTo>
                  <a:pt x="115100" y="166697"/>
                </a:lnTo>
                <a:lnTo>
                  <a:pt x="115077" y="166678"/>
                </a:lnTo>
                <a:lnTo>
                  <a:pt x="115038" y="166654"/>
                </a:lnTo>
                <a:lnTo>
                  <a:pt x="114991" y="166630"/>
                </a:lnTo>
                <a:lnTo>
                  <a:pt x="114955" y="166627"/>
                </a:lnTo>
                <a:lnTo>
                  <a:pt x="114931" y="166630"/>
                </a:lnTo>
                <a:lnTo>
                  <a:pt x="114917" y="166630"/>
                </a:lnTo>
                <a:lnTo>
                  <a:pt x="114916" y="166630"/>
                </a:lnTo>
                <a:lnTo>
                  <a:pt x="114913" y="166630"/>
                </a:lnTo>
                <a:lnTo>
                  <a:pt x="114889" y="166627"/>
                </a:lnTo>
                <a:lnTo>
                  <a:pt x="114877" y="166629"/>
                </a:lnTo>
                <a:lnTo>
                  <a:pt x="114868" y="166631"/>
                </a:lnTo>
                <a:lnTo>
                  <a:pt x="114860" y="166635"/>
                </a:lnTo>
                <a:lnTo>
                  <a:pt x="114852" y="166642"/>
                </a:lnTo>
                <a:lnTo>
                  <a:pt x="114847" y="166645"/>
                </a:lnTo>
                <a:lnTo>
                  <a:pt x="114832" y="166689"/>
                </a:lnTo>
                <a:lnTo>
                  <a:pt x="114826" y="166703"/>
                </a:lnTo>
                <a:lnTo>
                  <a:pt x="114823" y="166733"/>
                </a:lnTo>
                <a:lnTo>
                  <a:pt x="114823" y="166733"/>
                </a:lnTo>
                <a:lnTo>
                  <a:pt x="114823" y="166735"/>
                </a:lnTo>
                <a:lnTo>
                  <a:pt x="114823" y="166737"/>
                </a:lnTo>
                <a:lnTo>
                  <a:pt x="114823" y="166749"/>
                </a:lnTo>
                <a:lnTo>
                  <a:pt x="114824" y="166771"/>
                </a:lnTo>
                <a:lnTo>
                  <a:pt x="114833" y="166786"/>
                </a:lnTo>
                <a:lnTo>
                  <a:pt x="114834" y="166787"/>
                </a:lnTo>
                <a:lnTo>
                  <a:pt x="114838" y="166793"/>
                </a:lnTo>
                <a:lnTo>
                  <a:pt x="114848" y="166805"/>
                </a:lnTo>
                <a:lnTo>
                  <a:pt x="114855" y="166811"/>
                </a:lnTo>
                <a:lnTo>
                  <a:pt x="114862" y="166816"/>
                </a:lnTo>
                <a:lnTo>
                  <a:pt x="114873" y="166833"/>
                </a:lnTo>
                <a:lnTo>
                  <a:pt x="114872" y="166835"/>
                </a:lnTo>
                <a:lnTo>
                  <a:pt x="114871" y="166838"/>
                </a:lnTo>
                <a:lnTo>
                  <a:pt x="114867" y="166860"/>
                </a:lnTo>
                <a:lnTo>
                  <a:pt x="114864" y="166864"/>
                </a:lnTo>
                <a:lnTo>
                  <a:pt x="114853" y="166864"/>
                </a:lnTo>
                <a:lnTo>
                  <a:pt x="114853" y="166867"/>
                </a:lnTo>
                <a:lnTo>
                  <a:pt x="114849" y="166871"/>
                </a:lnTo>
                <a:lnTo>
                  <a:pt x="114834" y="166871"/>
                </a:lnTo>
                <a:lnTo>
                  <a:pt x="114834" y="166871"/>
                </a:lnTo>
                <a:lnTo>
                  <a:pt x="114830" y="166871"/>
                </a:lnTo>
                <a:lnTo>
                  <a:pt x="114817" y="166867"/>
                </a:lnTo>
                <a:lnTo>
                  <a:pt x="114789" y="166837"/>
                </a:lnTo>
                <a:lnTo>
                  <a:pt x="114772" y="166813"/>
                </a:lnTo>
                <a:lnTo>
                  <a:pt x="114768" y="166810"/>
                </a:lnTo>
                <a:lnTo>
                  <a:pt x="114758" y="166798"/>
                </a:lnTo>
                <a:lnTo>
                  <a:pt x="114751" y="166789"/>
                </a:lnTo>
                <a:lnTo>
                  <a:pt x="114734" y="166785"/>
                </a:lnTo>
                <a:lnTo>
                  <a:pt x="114730" y="166786"/>
                </a:lnTo>
                <a:lnTo>
                  <a:pt x="114706" y="166789"/>
                </a:lnTo>
                <a:lnTo>
                  <a:pt x="114682" y="166793"/>
                </a:lnTo>
                <a:lnTo>
                  <a:pt x="114680" y="166793"/>
                </a:lnTo>
                <a:lnTo>
                  <a:pt x="114678" y="166793"/>
                </a:lnTo>
                <a:lnTo>
                  <a:pt x="114651" y="166788"/>
                </a:lnTo>
                <a:lnTo>
                  <a:pt x="114632" y="166788"/>
                </a:lnTo>
                <a:lnTo>
                  <a:pt x="114631" y="166788"/>
                </a:lnTo>
                <a:lnTo>
                  <a:pt x="114628" y="166788"/>
                </a:lnTo>
                <a:lnTo>
                  <a:pt x="114609" y="166784"/>
                </a:lnTo>
                <a:lnTo>
                  <a:pt x="114599" y="166781"/>
                </a:lnTo>
                <a:lnTo>
                  <a:pt x="114587" y="166774"/>
                </a:lnTo>
                <a:lnTo>
                  <a:pt x="114582" y="166773"/>
                </a:lnTo>
                <a:lnTo>
                  <a:pt x="114577" y="166774"/>
                </a:lnTo>
                <a:lnTo>
                  <a:pt x="114575" y="166773"/>
                </a:lnTo>
                <a:lnTo>
                  <a:pt x="114573" y="166774"/>
                </a:lnTo>
                <a:lnTo>
                  <a:pt x="114562" y="166771"/>
                </a:lnTo>
                <a:lnTo>
                  <a:pt x="114554" y="166766"/>
                </a:lnTo>
                <a:lnTo>
                  <a:pt x="114536" y="166757"/>
                </a:lnTo>
                <a:lnTo>
                  <a:pt x="114534" y="166756"/>
                </a:lnTo>
                <a:lnTo>
                  <a:pt x="114525" y="166767"/>
                </a:lnTo>
                <a:lnTo>
                  <a:pt x="114518" y="166778"/>
                </a:lnTo>
                <a:lnTo>
                  <a:pt x="114517" y="166782"/>
                </a:lnTo>
                <a:lnTo>
                  <a:pt x="114517" y="166783"/>
                </a:lnTo>
                <a:lnTo>
                  <a:pt x="114516" y="166783"/>
                </a:lnTo>
                <a:lnTo>
                  <a:pt x="114515" y="166784"/>
                </a:lnTo>
                <a:lnTo>
                  <a:pt x="114513" y="166791"/>
                </a:lnTo>
                <a:lnTo>
                  <a:pt x="114508" y="166798"/>
                </a:lnTo>
                <a:lnTo>
                  <a:pt x="114508" y="166798"/>
                </a:lnTo>
                <a:lnTo>
                  <a:pt x="114501" y="166813"/>
                </a:lnTo>
                <a:lnTo>
                  <a:pt x="114492" y="166830"/>
                </a:lnTo>
                <a:lnTo>
                  <a:pt x="114485" y="166833"/>
                </a:lnTo>
                <a:lnTo>
                  <a:pt x="114480" y="166833"/>
                </a:lnTo>
                <a:lnTo>
                  <a:pt x="114478" y="166837"/>
                </a:lnTo>
                <a:lnTo>
                  <a:pt x="114471" y="166840"/>
                </a:lnTo>
                <a:lnTo>
                  <a:pt x="114443" y="166840"/>
                </a:lnTo>
                <a:lnTo>
                  <a:pt x="114443" y="166840"/>
                </a:lnTo>
                <a:lnTo>
                  <a:pt x="114440" y="166840"/>
                </a:lnTo>
                <a:lnTo>
                  <a:pt x="114424" y="166837"/>
                </a:lnTo>
                <a:lnTo>
                  <a:pt x="114421" y="166835"/>
                </a:lnTo>
                <a:lnTo>
                  <a:pt x="114409" y="166811"/>
                </a:lnTo>
                <a:lnTo>
                  <a:pt x="114408" y="166811"/>
                </a:lnTo>
                <a:lnTo>
                  <a:pt x="114407" y="166810"/>
                </a:lnTo>
                <a:lnTo>
                  <a:pt x="114405" y="166811"/>
                </a:lnTo>
                <a:lnTo>
                  <a:pt x="114396" y="166806"/>
                </a:lnTo>
                <a:lnTo>
                  <a:pt x="114383" y="166800"/>
                </a:lnTo>
                <a:lnTo>
                  <a:pt x="114366" y="166798"/>
                </a:lnTo>
                <a:lnTo>
                  <a:pt x="114350" y="166798"/>
                </a:lnTo>
                <a:lnTo>
                  <a:pt x="114338" y="166798"/>
                </a:lnTo>
                <a:lnTo>
                  <a:pt x="114326" y="166800"/>
                </a:lnTo>
                <a:lnTo>
                  <a:pt x="114319" y="166802"/>
                </a:lnTo>
                <a:lnTo>
                  <a:pt x="114318" y="166803"/>
                </a:lnTo>
                <a:lnTo>
                  <a:pt x="114314" y="166803"/>
                </a:lnTo>
                <a:lnTo>
                  <a:pt x="114308" y="166805"/>
                </a:lnTo>
                <a:lnTo>
                  <a:pt x="114303" y="166810"/>
                </a:lnTo>
                <a:lnTo>
                  <a:pt x="114274" y="166811"/>
                </a:lnTo>
                <a:lnTo>
                  <a:pt x="114258" y="166811"/>
                </a:lnTo>
                <a:lnTo>
                  <a:pt x="114258" y="166811"/>
                </a:lnTo>
                <a:lnTo>
                  <a:pt x="114255" y="166811"/>
                </a:lnTo>
                <a:lnTo>
                  <a:pt x="114244" y="166810"/>
                </a:lnTo>
                <a:lnTo>
                  <a:pt x="114229" y="166794"/>
                </a:lnTo>
                <a:lnTo>
                  <a:pt x="114224" y="166779"/>
                </a:lnTo>
                <a:lnTo>
                  <a:pt x="114220" y="166762"/>
                </a:lnTo>
                <a:lnTo>
                  <a:pt x="114220" y="166752"/>
                </a:lnTo>
                <a:lnTo>
                  <a:pt x="114220" y="166723"/>
                </a:lnTo>
                <a:lnTo>
                  <a:pt x="114218" y="166717"/>
                </a:lnTo>
                <a:lnTo>
                  <a:pt x="114203" y="166705"/>
                </a:lnTo>
                <a:lnTo>
                  <a:pt x="114187" y="166681"/>
                </a:lnTo>
                <a:lnTo>
                  <a:pt x="114175" y="166659"/>
                </a:lnTo>
                <a:lnTo>
                  <a:pt x="114163" y="166653"/>
                </a:lnTo>
                <a:lnTo>
                  <a:pt x="114162" y="166652"/>
                </a:lnTo>
                <a:lnTo>
                  <a:pt x="114158" y="166652"/>
                </a:lnTo>
                <a:lnTo>
                  <a:pt x="114156" y="166652"/>
                </a:lnTo>
                <a:lnTo>
                  <a:pt x="114152" y="166657"/>
                </a:lnTo>
                <a:lnTo>
                  <a:pt x="114141" y="166661"/>
                </a:lnTo>
                <a:lnTo>
                  <a:pt x="114140" y="166665"/>
                </a:lnTo>
                <a:lnTo>
                  <a:pt x="114138" y="166666"/>
                </a:lnTo>
                <a:lnTo>
                  <a:pt x="114133" y="166669"/>
                </a:lnTo>
                <a:lnTo>
                  <a:pt x="114133" y="166669"/>
                </a:lnTo>
                <a:lnTo>
                  <a:pt x="114123" y="166675"/>
                </a:lnTo>
                <a:lnTo>
                  <a:pt x="114122" y="166676"/>
                </a:lnTo>
                <a:lnTo>
                  <a:pt x="114122" y="166678"/>
                </a:lnTo>
                <a:lnTo>
                  <a:pt x="114122" y="166684"/>
                </a:lnTo>
                <a:lnTo>
                  <a:pt x="114122" y="166698"/>
                </a:lnTo>
                <a:lnTo>
                  <a:pt x="114126" y="166708"/>
                </a:lnTo>
                <a:lnTo>
                  <a:pt x="114128" y="166717"/>
                </a:lnTo>
                <a:lnTo>
                  <a:pt x="114133" y="166725"/>
                </a:lnTo>
                <a:lnTo>
                  <a:pt x="114141" y="166733"/>
                </a:lnTo>
                <a:lnTo>
                  <a:pt x="114142" y="166736"/>
                </a:lnTo>
                <a:lnTo>
                  <a:pt x="114143" y="166740"/>
                </a:lnTo>
                <a:lnTo>
                  <a:pt x="114143" y="166761"/>
                </a:lnTo>
                <a:lnTo>
                  <a:pt x="114143" y="166767"/>
                </a:lnTo>
                <a:lnTo>
                  <a:pt x="114143" y="166767"/>
                </a:lnTo>
                <a:lnTo>
                  <a:pt x="114135" y="166781"/>
                </a:lnTo>
                <a:lnTo>
                  <a:pt x="114133" y="166783"/>
                </a:lnTo>
                <a:lnTo>
                  <a:pt x="114132" y="166783"/>
                </a:lnTo>
                <a:lnTo>
                  <a:pt x="114124" y="166803"/>
                </a:lnTo>
                <a:lnTo>
                  <a:pt x="114124" y="166808"/>
                </a:lnTo>
                <a:lnTo>
                  <a:pt x="114121" y="166822"/>
                </a:lnTo>
                <a:lnTo>
                  <a:pt x="114107" y="166840"/>
                </a:lnTo>
                <a:lnTo>
                  <a:pt x="114102" y="166844"/>
                </a:lnTo>
                <a:lnTo>
                  <a:pt x="114099" y="166843"/>
                </a:lnTo>
                <a:lnTo>
                  <a:pt x="114098" y="166843"/>
                </a:lnTo>
                <a:lnTo>
                  <a:pt x="114095" y="166843"/>
                </a:lnTo>
                <a:lnTo>
                  <a:pt x="114092" y="166847"/>
                </a:lnTo>
                <a:lnTo>
                  <a:pt x="114087" y="166850"/>
                </a:lnTo>
                <a:lnTo>
                  <a:pt x="114084" y="166850"/>
                </a:lnTo>
                <a:lnTo>
                  <a:pt x="114084" y="166850"/>
                </a:lnTo>
                <a:lnTo>
                  <a:pt x="114058" y="166847"/>
                </a:lnTo>
                <a:lnTo>
                  <a:pt x="114057" y="166847"/>
                </a:lnTo>
                <a:lnTo>
                  <a:pt x="114055" y="166842"/>
                </a:lnTo>
                <a:lnTo>
                  <a:pt x="114054" y="166841"/>
                </a:lnTo>
                <a:lnTo>
                  <a:pt x="114053" y="166839"/>
                </a:lnTo>
                <a:lnTo>
                  <a:pt x="114049" y="166830"/>
                </a:lnTo>
                <a:lnTo>
                  <a:pt x="114048" y="166828"/>
                </a:lnTo>
                <a:lnTo>
                  <a:pt x="114044" y="166820"/>
                </a:lnTo>
                <a:lnTo>
                  <a:pt x="114043" y="166812"/>
                </a:lnTo>
                <a:lnTo>
                  <a:pt x="114042" y="166810"/>
                </a:lnTo>
                <a:lnTo>
                  <a:pt x="114042" y="166808"/>
                </a:lnTo>
                <a:lnTo>
                  <a:pt x="114042" y="166791"/>
                </a:lnTo>
                <a:lnTo>
                  <a:pt x="114041" y="166788"/>
                </a:lnTo>
                <a:lnTo>
                  <a:pt x="114039" y="166779"/>
                </a:lnTo>
                <a:lnTo>
                  <a:pt x="114023" y="166767"/>
                </a:lnTo>
                <a:lnTo>
                  <a:pt x="114013" y="166759"/>
                </a:lnTo>
                <a:lnTo>
                  <a:pt x="114011" y="166759"/>
                </a:lnTo>
                <a:lnTo>
                  <a:pt x="114006" y="166761"/>
                </a:lnTo>
                <a:lnTo>
                  <a:pt x="113994" y="166766"/>
                </a:lnTo>
                <a:lnTo>
                  <a:pt x="113991" y="166766"/>
                </a:lnTo>
                <a:lnTo>
                  <a:pt x="113967" y="166780"/>
                </a:lnTo>
                <a:lnTo>
                  <a:pt x="113958" y="166789"/>
                </a:lnTo>
                <a:lnTo>
                  <a:pt x="113954" y="166796"/>
                </a:lnTo>
                <a:lnTo>
                  <a:pt x="113948" y="166806"/>
                </a:lnTo>
                <a:lnTo>
                  <a:pt x="113946" y="166810"/>
                </a:lnTo>
                <a:lnTo>
                  <a:pt x="113942" y="166816"/>
                </a:lnTo>
                <a:lnTo>
                  <a:pt x="113935" y="166849"/>
                </a:lnTo>
                <a:lnTo>
                  <a:pt x="113934" y="166855"/>
                </a:lnTo>
                <a:lnTo>
                  <a:pt x="113934" y="166856"/>
                </a:lnTo>
                <a:lnTo>
                  <a:pt x="113934" y="166863"/>
                </a:lnTo>
                <a:lnTo>
                  <a:pt x="113934" y="166866"/>
                </a:lnTo>
                <a:lnTo>
                  <a:pt x="113934" y="166866"/>
                </a:lnTo>
                <a:lnTo>
                  <a:pt x="113934" y="166869"/>
                </a:lnTo>
                <a:lnTo>
                  <a:pt x="113932" y="166879"/>
                </a:lnTo>
                <a:lnTo>
                  <a:pt x="113931" y="166885"/>
                </a:lnTo>
                <a:lnTo>
                  <a:pt x="113927" y="166898"/>
                </a:lnTo>
                <a:lnTo>
                  <a:pt x="113925" y="166901"/>
                </a:lnTo>
                <a:lnTo>
                  <a:pt x="113915" y="166911"/>
                </a:lnTo>
                <a:lnTo>
                  <a:pt x="113912" y="166916"/>
                </a:lnTo>
                <a:lnTo>
                  <a:pt x="113902" y="166916"/>
                </a:lnTo>
                <a:lnTo>
                  <a:pt x="113900" y="166918"/>
                </a:lnTo>
                <a:lnTo>
                  <a:pt x="113897" y="166923"/>
                </a:lnTo>
                <a:lnTo>
                  <a:pt x="113880" y="166923"/>
                </a:lnTo>
                <a:lnTo>
                  <a:pt x="113879" y="166923"/>
                </a:lnTo>
                <a:lnTo>
                  <a:pt x="113879" y="166923"/>
                </a:lnTo>
                <a:lnTo>
                  <a:pt x="113871" y="166927"/>
                </a:lnTo>
                <a:lnTo>
                  <a:pt x="113870" y="166933"/>
                </a:lnTo>
                <a:lnTo>
                  <a:pt x="113870" y="166935"/>
                </a:lnTo>
                <a:lnTo>
                  <a:pt x="113870" y="166937"/>
                </a:lnTo>
                <a:lnTo>
                  <a:pt x="113870" y="166937"/>
                </a:lnTo>
                <a:lnTo>
                  <a:pt x="113861" y="166940"/>
                </a:lnTo>
                <a:lnTo>
                  <a:pt x="113855" y="166942"/>
                </a:lnTo>
                <a:lnTo>
                  <a:pt x="113855" y="166942"/>
                </a:lnTo>
                <a:lnTo>
                  <a:pt x="113855" y="166944"/>
                </a:lnTo>
                <a:lnTo>
                  <a:pt x="113855" y="166944"/>
                </a:lnTo>
                <a:lnTo>
                  <a:pt x="113847" y="166947"/>
                </a:lnTo>
                <a:lnTo>
                  <a:pt x="113830" y="166952"/>
                </a:lnTo>
                <a:lnTo>
                  <a:pt x="113780" y="166965"/>
                </a:lnTo>
                <a:lnTo>
                  <a:pt x="113766" y="166972"/>
                </a:lnTo>
                <a:lnTo>
                  <a:pt x="113764" y="166972"/>
                </a:lnTo>
                <a:lnTo>
                  <a:pt x="113752" y="166979"/>
                </a:lnTo>
                <a:lnTo>
                  <a:pt x="113728" y="166981"/>
                </a:lnTo>
                <a:lnTo>
                  <a:pt x="113707" y="166981"/>
                </a:lnTo>
                <a:lnTo>
                  <a:pt x="113707" y="166981"/>
                </a:lnTo>
                <a:lnTo>
                  <a:pt x="113703" y="166981"/>
                </a:lnTo>
                <a:lnTo>
                  <a:pt x="113676" y="166974"/>
                </a:lnTo>
                <a:lnTo>
                  <a:pt x="113671" y="166974"/>
                </a:lnTo>
                <a:lnTo>
                  <a:pt x="113638" y="166974"/>
                </a:lnTo>
                <a:lnTo>
                  <a:pt x="113620" y="166981"/>
                </a:lnTo>
                <a:lnTo>
                  <a:pt x="113613" y="166994"/>
                </a:lnTo>
                <a:lnTo>
                  <a:pt x="113606" y="167002"/>
                </a:lnTo>
                <a:lnTo>
                  <a:pt x="113602" y="167009"/>
                </a:lnTo>
                <a:lnTo>
                  <a:pt x="113599" y="167021"/>
                </a:lnTo>
                <a:lnTo>
                  <a:pt x="113587" y="167040"/>
                </a:lnTo>
                <a:lnTo>
                  <a:pt x="113580" y="167055"/>
                </a:lnTo>
                <a:lnTo>
                  <a:pt x="113576" y="167072"/>
                </a:lnTo>
                <a:lnTo>
                  <a:pt x="113571" y="167077"/>
                </a:lnTo>
                <a:lnTo>
                  <a:pt x="113547" y="167103"/>
                </a:lnTo>
                <a:lnTo>
                  <a:pt x="113540" y="167106"/>
                </a:lnTo>
                <a:lnTo>
                  <a:pt x="113536" y="167106"/>
                </a:lnTo>
                <a:lnTo>
                  <a:pt x="113532" y="167110"/>
                </a:lnTo>
                <a:lnTo>
                  <a:pt x="113525" y="167113"/>
                </a:lnTo>
                <a:lnTo>
                  <a:pt x="113503" y="167113"/>
                </a:lnTo>
                <a:lnTo>
                  <a:pt x="113480" y="167116"/>
                </a:lnTo>
                <a:lnTo>
                  <a:pt x="113468" y="167116"/>
                </a:lnTo>
                <a:lnTo>
                  <a:pt x="113457" y="167116"/>
                </a:lnTo>
                <a:lnTo>
                  <a:pt x="113455" y="167118"/>
                </a:lnTo>
                <a:lnTo>
                  <a:pt x="113450" y="167128"/>
                </a:lnTo>
                <a:lnTo>
                  <a:pt x="113436" y="167140"/>
                </a:lnTo>
                <a:lnTo>
                  <a:pt x="113429" y="167141"/>
                </a:lnTo>
                <a:lnTo>
                  <a:pt x="113422" y="167147"/>
                </a:lnTo>
                <a:lnTo>
                  <a:pt x="113403" y="167149"/>
                </a:lnTo>
                <a:lnTo>
                  <a:pt x="113393" y="167152"/>
                </a:lnTo>
                <a:lnTo>
                  <a:pt x="113376" y="167169"/>
                </a:lnTo>
                <a:lnTo>
                  <a:pt x="113371" y="167177"/>
                </a:lnTo>
                <a:lnTo>
                  <a:pt x="113364" y="167182"/>
                </a:lnTo>
                <a:lnTo>
                  <a:pt x="113352" y="167187"/>
                </a:lnTo>
                <a:lnTo>
                  <a:pt x="113351" y="167188"/>
                </a:lnTo>
                <a:lnTo>
                  <a:pt x="113349" y="167189"/>
                </a:lnTo>
                <a:lnTo>
                  <a:pt x="113337" y="167194"/>
                </a:lnTo>
                <a:lnTo>
                  <a:pt x="113334" y="167196"/>
                </a:lnTo>
                <a:lnTo>
                  <a:pt x="113314" y="167196"/>
                </a:lnTo>
                <a:lnTo>
                  <a:pt x="113314" y="167196"/>
                </a:lnTo>
                <a:lnTo>
                  <a:pt x="113311" y="167196"/>
                </a:lnTo>
                <a:lnTo>
                  <a:pt x="113306" y="167193"/>
                </a:lnTo>
                <a:lnTo>
                  <a:pt x="113297" y="167185"/>
                </a:lnTo>
                <a:lnTo>
                  <a:pt x="113289" y="167179"/>
                </a:lnTo>
                <a:lnTo>
                  <a:pt x="113278" y="167179"/>
                </a:lnTo>
                <a:lnTo>
                  <a:pt x="113273" y="167179"/>
                </a:lnTo>
                <a:lnTo>
                  <a:pt x="113273" y="167179"/>
                </a:lnTo>
                <a:lnTo>
                  <a:pt x="113270" y="167179"/>
                </a:lnTo>
                <a:lnTo>
                  <a:pt x="113261" y="167177"/>
                </a:lnTo>
                <a:lnTo>
                  <a:pt x="113259" y="167174"/>
                </a:lnTo>
                <a:lnTo>
                  <a:pt x="113259" y="167174"/>
                </a:lnTo>
                <a:lnTo>
                  <a:pt x="113255" y="167177"/>
                </a:lnTo>
                <a:lnTo>
                  <a:pt x="113251" y="167179"/>
                </a:lnTo>
                <a:lnTo>
                  <a:pt x="113248" y="167191"/>
                </a:lnTo>
                <a:lnTo>
                  <a:pt x="113244" y="167209"/>
                </a:lnTo>
                <a:lnTo>
                  <a:pt x="113234" y="167238"/>
                </a:lnTo>
                <a:lnTo>
                  <a:pt x="113223" y="167262"/>
                </a:lnTo>
                <a:lnTo>
                  <a:pt x="113220" y="167268"/>
                </a:lnTo>
                <a:lnTo>
                  <a:pt x="113216" y="167274"/>
                </a:lnTo>
                <a:lnTo>
                  <a:pt x="113204" y="167297"/>
                </a:lnTo>
                <a:lnTo>
                  <a:pt x="113191" y="167321"/>
                </a:lnTo>
                <a:lnTo>
                  <a:pt x="113184" y="167352"/>
                </a:lnTo>
                <a:lnTo>
                  <a:pt x="113158" y="167362"/>
                </a:lnTo>
                <a:lnTo>
                  <a:pt x="113122" y="167395"/>
                </a:lnTo>
                <a:lnTo>
                  <a:pt x="113122" y="167395"/>
                </a:lnTo>
                <a:lnTo>
                  <a:pt x="113115" y="167405"/>
                </a:lnTo>
                <a:lnTo>
                  <a:pt x="113108" y="167411"/>
                </a:lnTo>
                <a:lnTo>
                  <a:pt x="113106" y="167413"/>
                </a:lnTo>
                <a:lnTo>
                  <a:pt x="113077" y="167447"/>
                </a:lnTo>
                <a:lnTo>
                  <a:pt x="113077" y="167449"/>
                </a:lnTo>
                <a:lnTo>
                  <a:pt x="113077" y="167463"/>
                </a:lnTo>
                <a:lnTo>
                  <a:pt x="113077" y="167464"/>
                </a:lnTo>
                <a:lnTo>
                  <a:pt x="113069" y="167476"/>
                </a:lnTo>
                <a:lnTo>
                  <a:pt x="113065" y="167482"/>
                </a:lnTo>
                <a:lnTo>
                  <a:pt x="113054" y="167501"/>
                </a:lnTo>
                <a:lnTo>
                  <a:pt x="113044" y="167514"/>
                </a:lnTo>
                <a:lnTo>
                  <a:pt x="113030" y="167530"/>
                </a:lnTo>
                <a:lnTo>
                  <a:pt x="113022" y="167535"/>
                </a:lnTo>
                <a:lnTo>
                  <a:pt x="113015" y="167537"/>
                </a:lnTo>
                <a:lnTo>
                  <a:pt x="113007" y="167542"/>
                </a:lnTo>
                <a:lnTo>
                  <a:pt x="112971" y="167553"/>
                </a:lnTo>
                <a:lnTo>
                  <a:pt x="112968" y="167553"/>
                </a:lnTo>
                <a:lnTo>
                  <a:pt x="112967" y="167553"/>
                </a:lnTo>
                <a:lnTo>
                  <a:pt x="112934" y="167550"/>
                </a:lnTo>
                <a:lnTo>
                  <a:pt x="112921" y="167540"/>
                </a:lnTo>
                <a:lnTo>
                  <a:pt x="112905" y="167531"/>
                </a:lnTo>
                <a:lnTo>
                  <a:pt x="112904" y="167531"/>
                </a:lnTo>
                <a:lnTo>
                  <a:pt x="112883" y="167541"/>
                </a:lnTo>
                <a:lnTo>
                  <a:pt x="112871" y="167546"/>
                </a:lnTo>
                <a:lnTo>
                  <a:pt x="112860" y="167557"/>
                </a:lnTo>
                <a:lnTo>
                  <a:pt x="112841" y="167575"/>
                </a:lnTo>
                <a:lnTo>
                  <a:pt x="112836" y="167580"/>
                </a:lnTo>
                <a:lnTo>
                  <a:pt x="112814" y="167589"/>
                </a:lnTo>
                <a:lnTo>
                  <a:pt x="112799" y="167596"/>
                </a:lnTo>
                <a:lnTo>
                  <a:pt x="112787" y="167605"/>
                </a:lnTo>
                <a:lnTo>
                  <a:pt x="112774" y="167614"/>
                </a:lnTo>
                <a:lnTo>
                  <a:pt x="112762" y="167636"/>
                </a:lnTo>
                <a:lnTo>
                  <a:pt x="112750" y="167662"/>
                </a:lnTo>
                <a:lnTo>
                  <a:pt x="112742" y="167679"/>
                </a:lnTo>
                <a:lnTo>
                  <a:pt x="112728" y="167706"/>
                </a:lnTo>
                <a:lnTo>
                  <a:pt x="112704" y="167726"/>
                </a:lnTo>
                <a:lnTo>
                  <a:pt x="112696" y="167727"/>
                </a:lnTo>
                <a:lnTo>
                  <a:pt x="112689" y="167733"/>
                </a:lnTo>
                <a:lnTo>
                  <a:pt x="112677" y="167735"/>
                </a:lnTo>
                <a:lnTo>
                  <a:pt x="112676" y="167734"/>
                </a:lnTo>
                <a:lnTo>
                  <a:pt x="112673" y="167735"/>
                </a:lnTo>
                <a:lnTo>
                  <a:pt x="112672" y="167734"/>
                </a:lnTo>
                <a:lnTo>
                  <a:pt x="112651" y="167728"/>
                </a:lnTo>
                <a:lnTo>
                  <a:pt x="112641" y="167718"/>
                </a:lnTo>
                <a:lnTo>
                  <a:pt x="112622" y="167707"/>
                </a:lnTo>
                <a:lnTo>
                  <a:pt x="112602" y="167705"/>
                </a:lnTo>
                <a:lnTo>
                  <a:pt x="112588" y="167723"/>
                </a:lnTo>
                <a:lnTo>
                  <a:pt x="112582" y="167735"/>
                </a:lnTo>
                <a:lnTo>
                  <a:pt x="112574" y="167745"/>
                </a:lnTo>
                <a:lnTo>
                  <a:pt x="112574" y="167745"/>
                </a:lnTo>
                <a:lnTo>
                  <a:pt x="112565" y="167759"/>
                </a:lnTo>
                <a:lnTo>
                  <a:pt x="112561" y="167766"/>
                </a:lnTo>
                <a:lnTo>
                  <a:pt x="112558" y="167775"/>
                </a:lnTo>
                <a:lnTo>
                  <a:pt x="112553" y="167784"/>
                </a:lnTo>
                <a:lnTo>
                  <a:pt x="112543" y="167809"/>
                </a:lnTo>
                <a:lnTo>
                  <a:pt x="112539" y="167829"/>
                </a:lnTo>
                <a:lnTo>
                  <a:pt x="112536" y="167840"/>
                </a:lnTo>
                <a:lnTo>
                  <a:pt x="112529" y="167856"/>
                </a:lnTo>
                <a:lnTo>
                  <a:pt x="112525" y="167870"/>
                </a:lnTo>
                <a:lnTo>
                  <a:pt x="112520" y="167887"/>
                </a:lnTo>
                <a:lnTo>
                  <a:pt x="112506" y="167897"/>
                </a:lnTo>
                <a:lnTo>
                  <a:pt x="112501" y="167904"/>
                </a:lnTo>
                <a:lnTo>
                  <a:pt x="112479" y="167917"/>
                </a:lnTo>
                <a:lnTo>
                  <a:pt x="112477" y="167917"/>
                </a:lnTo>
                <a:lnTo>
                  <a:pt x="112464" y="167924"/>
                </a:lnTo>
                <a:lnTo>
                  <a:pt x="112462" y="167923"/>
                </a:lnTo>
                <a:lnTo>
                  <a:pt x="112461" y="167924"/>
                </a:lnTo>
                <a:lnTo>
                  <a:pt x="112431" y="167911"/>
                </a:lnTo>
                <a:lnTo>
                  <a:pt x="112398" y="167899"/>
                </a:lnTo>
                <a:lnTo>
                  <a:pt x="112381" y="167894"/>
                </a:lnTo>
                <a:lnTo>
                  <a:pt x="112354" y="167880"/>
                </a:lnTo>
                <a:lnTo>
                  <a:pt x="112329" y="167875"/>
                </a:lnTo>
                <a:lnTo>
                  <a:pt x="112300" y="167877"/>
                </a:lnTo>
                <a:lnTo>
                  <a:pt x="112288" y="167880"/>
                </a:lnTo>
                <a:lnTo>
                  <a:pt x="112280" y="167880"/>
                </a:lnTo>
                <a:lnTo>
                  <a:pt x="112272" y="167883"/>
                </a:lnTo>
                <a:lnTo>
                  <a:pt x="112265" y="167887"/>
                </a:lnTo>
                <a:lnTo>
                  <a:pt x="112252" y="167892"/>
                </a:lnTo>
                <a:lnTo>
                  <a:pt x="112231" y="167892"/>
                </a:lnTo>
                <a:lnTo>
                  <a:pt x="112230" y="167892"/>
                </a:lnTo>
                <a:lnTo>
                  <a:pt x="112227" y="167892"/>
                </a:lnTo>
                <a:lnTo>
                  <a:pt x="112208" y="167889"/>
                </a:lnTo>
                <a:lnTo>
                  <a:pt x="112181" y="167885"/>
                </a:lnTo>
                <a:lnTo>
                  <a:pt x="112169" y="167885"/>
                </a:lnTo>
                <a:lnTo>
                  <a:pt x="112143" y="167885"/>
                </a:lnTo>
                <a:lnTo>
                  <a:pt x="112142" y="167885"/>
                </a:lnTo>
                <a:lnTo>
                  <a:pt x="112139" y="167885"/>
                </a:lnTo>
                <a:lnTo>
                  <a:pt x="112132" y="167884"/>
                </a:lnTo>
                <a:lnTo>
                  <a:pt x="112108" y="167880"/>
                </a:lnTo>
                <a:lnTo>
                  <a:pt x="112093" y="167877"/>
                </a:lnTo>
                <a:lnTo>
                  <a:pt x="112068" y="167872"/>
                </a:lnTo>
                <a:lnTo>
                  <a:pt x="112053" y="167868"/>
                </a:lnTo>
                <a:lnTo>
                  <a:pt x="112049" y="167867"/>
                </a:lnTo>
                <a:lnTo>
                  <a:pt x="112031" y="167863"/>
                </a:lnTo>
                <a:lnTo>
                  <a:pt x="112020" y="167863"/>
                </a:lnTo>
                <a:lnTo>
                  <a:pt x="111994" y="167870"/>
                </a:lnTo>
                <a:lnTo>
                  <a:pt x="111980" y="167870"/>
                </a:lnTo>
                <a:lnTo>
                  <a:pt x="111965" y="167874"/>
                </a:lnTo>
                <a:lnTo>
                  <a:pt x="111939" y="167879"/>
                </a:lnTo>
                <a:lnTo>
                  <a:pt x="111925" y="167883"/>
                </a:lnTo>
                <a:lnTo>
                  <a:pt x="111924" y="167884"/>
                </a:lnTo>
                <a:lnTo>
                  <a:pt x="111924" y="167884"/>
                </a:lnTo>
                <a:lnTo>
                  <a:pt x="111923" y="167884"/>
                </a:lnTo>
                <a:lnTo>
                  <a:pt x="111909" y="167890"/>
                </a:lnTo>
                <a:lnTo>
                  <a:pt x="111889" y="167890"/>
                </a:lnTo>
                <a:lnTo>
                  <a:pt x="111888" y="167890"/>
                </a:lnTo>
                <a:lnTo>
                  <a:pt x="111885" y="167890"/>
                </a:lnTo>
                <a:lnTo>
                  <a:pt x="111870" y="167889"/>
                </a:lnTo>
                <a:lnTo>
                  <a:pt x="111858" y="167884"/>
                </a:lnTo>
                <a:lnTo>
                  <a:pt x="111838" y="167888"/>
                </a:lnTo>
                <a:lnTo>
                  <a:pt x="111820" y="167911"/>
                </a:lnTo>
                <a:lnTo>
                  <a:pt x="111819" y="167916"/>
                </a:lnTo>
                <a:lnTo>
                  <a:pt x="111810" y="167931"/>
                </a:lnTo>
                <a:lnTo>
                  <a:pt x="111794" y="167943"/>
                </a:lnTo>
                <a:lnTo>
                  <a:pt x="111784" y="167948"/>
                </a:lnTo>
                <a:lnTo>
                  <a:pt x="111762" y="167960"/>
                </a:lnTo>
                <a:lnTo>
                  <a:pt x="111760" y="167960"/>
                </a:lnTo>
                <a:lnTo>
                  <a:pt x="111747" y="167967"/>
                </a:lnTo>
                <a:lnTo>
                  <a:pt x="111728" y="167967"/>
                </a:lnTo>
                <a:lnTo>
                  <a:pt x="111714" y="167968"/>
                </a:lnTo>
                <a:lnTo>
                  <a:pt x="111712" y="167969"/>
                </a:lnTo>
                <a:lnTo>
                  <a:pt x="111708" y="167975"/>
                </a:lnTo>
                <a:lnTo>
                  <a:pt x="111705" y="167977"/>
                </a:lnTo>
                <a:lnTo>
                  <a:pt x="111685" y="167989"/>
                </a:lnTo>
                <a:lnTo>
                  <a:pt x="111675" y="167999"/>
                </a:lnTo>
                <a:lnTo>
                  <a:pt x="111664" y="168002"/>
                </a:lnTo>
                <a:lnTo>
                  <a:pt x="111660" y="168006"/>
                </a:lnTo>
                <a:lnTo>
                  <a:pt x="111616" y="168019"/>
                </a:lnTo>
                <a:lnTo>
                  <a:pt x="111612" y="168019"/>
                </a:lnTo>
                <a:lnTo>
                  <a:pt x="111612" y="168019"/>
                </a:lnTo>
                <a:lnTo>
                  <a:pt x="111578" y="168017"/>
                </a:lnTo>
                <a:lnTo>
                  <a:pt x="111559" y="168016"/>
                </a:lnTo>
                <a:lnTo>
                  <a:pt x="111548" y="168016"/>
                </a:lnTo>
                <a:lnTo>
                  <a:pt x="111510" y="168021"/>
                </a:lnTo>
                <a:lnTo>
                  <a:pt x="111502" y="168023"/>
                </a:lnTo>
                <a:lnTo>
                  <a:pt x="111499" y="168026"/>
                </a:lnTo>
                <a:lnTo>
                  <a:pt x="111497" y="168028"/>
                </a:lnTo>
                <a:lnTo>
                  <a:pt x="111488" y="168033"/>
                </a:lnTo>
                <a:lnTo>
                  <a:pt x="111484" y="168033"/>
                </a:lnTo>
                <a:lnTo>
                  <a:pt x="111482" y="168034"/>
                </a:lnTo>
                <a:lnTo>
                  <a:pt x="111474" y="168040"/>
                </a:lnTo>
                <a:lnTo>
                  <a:pt x="111455" y="168041"/>
                </a:lnTo>
                <a:lnTo>
                  <a:pt x="111446" y="168043"/>
                </a:lnTo>
                <a:lnTo>
                  <a:pt x="111443" y="168043"/>
                </a:lnTo>
                <a:lnTo>
                  <a:pt x="111443" y="168043"/>
                </a:lnTo>
                <a:lnTo>
                  <a:pt x="111422" y="168041"/>
                </a:lnTo>
                <a:lnTo>
                  <a:pt x="111399" y="168039"/>
                </a:lnTo>
                <a:lnTo>
                  <a:pt x="111389" y="168038"/>
                </a:lnTo>
                <a:lnTo>
                  <a:pt x="111384" y="168034"/>
                </a:lnTo>
                <a:lnTo>
                  <a:pt x="111368" y="168028"/>
                </a:lnTo>
                <a:lnTo>
                  <a:pt x="111355" y="168024"/>
                </a:lnTo>
                <a:lnTo>
                  <a:pt x="111349" y="168024"/>
                </a:lnTo>
                <a:lnTo>
                  <a:pt x="111348" y="168024"/>
                </a:lnTo>
                <a:lnTo>
                  <a:pt x="111337" y="168028"/>
                </a:lnTo>
                <a:lnTo>
                  <a:pt x="111327" y="168031"/>
                </a:lnTo>
                <a:lnTo>
                  <a:pt x="111325" y="168034"/>
                </a:lnTo>
                <a:lnTo>
                  <a:pt x="111314" y="168059"/>
                </a:lnTo>
                <a:lnTo>
                  <a:pt x="111314" y="168059"/>
                </a:lnTo>
                <a:lnTo>
                  <a:pt x="111314" y="168061"/>
                </a:lnTo>
                <a:lnTo>
                  <a:pt x="111314" y="168062"/>
                </a:lnTo>
                <a:lnTo>
                  <a:pt x="111314" y="168064"/>
                </a:lnTo>
                <a:lnTo>
                  <a:pt x="111314" y="168065"/>
                </a:lnTo>
                <a:lnTo>
                  <a:pt x="111314" y="168065"/>
                </a:lnTo>
                <a:lnTo>
                  <a:pt x="111310" y="168072"/>
                </a:lnTo>
                <a:lnTo>
                  <a:pt x="111307" y="168077"/>
                </a:lnTo>
                <a:lnTo>
                  <a:pt x="111298" y="168085"/>
                </a:lnTo>
                <a:lnTo>
                  <a:pt x="111290" y="168094"/>
                </a:lnTo>
                <a:lnTo>
                  <a:pt x="111287" y="168097"/>
                </a:lnTo>
                <a:lnTo>
                  <a:pt x="111269" y="168130"/>
                </a:lnTo>
                <a:lnTo>
                  <a:pt x="111267" y="168139"/>
                </a:lnTo>
                <a:lnTo>
                  <a:pt x="111261" y="168154"/>
                </a:lnTo>
                <a:lnTo>
                  <a:pt x="111260" y="168155"/>
                </a:lnTo>
                <a:lnTo>
                  <a:pt x="111259" y="168166"/>
                </a:lnTo>
                <a:lnTo>
                  <a:pt x="111252" y="168180"/>
                </a:lnTo>
                <a:lnTo>
                  <a:pt x="111248" y="168188"/>
                </a:lnTo>
                <a:lnTo>
                  <a:pt x="111235" y="168191"/>
                </a:lnTo>
                <a:lnTo>
                  <a:pt x="111234" y="168195"/>
                </a:lnTo>
                <a:lnTo>
                  <a:pt x="111218" y="168199"/>
                </a:lnTo>
                <a:lnTo>
                  <a:pt x="111202" y="168202"/>
                </a:lnTo>
                <a:lnTo>
                  <a:pt x="111200" y="168202"/>
                </a:lnTo>
                <a:lnTo>
                  <a:pt x="111199" y="168202"/>
                </a:lnTo>
                <a:lnTo>
                  <a:pt x="111185" y="168200"/>
                </a:lnTo>
                <a:lnTo>
                  <a:pt x="111180" y="168199"/>
                </a:lnTo>
                <a:lnTo>
                  <a:pt x="111170" y="168197"/>
                </a:lnTo>
                <a:lnTo>
                  <a:pt x="111158" y="168191"/>
                </a:lnTo>
                <a:lnTo>
                  <a:pt x="111138" y="168194"/>
                </a:lnTo>
                <a:lnTo>
                  <a:pt x="111138" y="168194"/>
                </a:lnTo>
                <a:lnTo>
                  <a:pt x="111132" y="168200"/>
                </a:lnTo>
                <a:lnTo>
                  <a:pt x="111120" y="168207"/>
                </a:lnTo>
                <a:lnTo>
                  <a:pt x="111118" y="168207"/>
                </a:lnTo>
                <a:lnTo>
                  <a:pt x="111118" y="168207"/>
                </a:lnTo>
                <a:lnTo>
                  <a:pt x="111106" y="168214"/>
                </a:lnTo>
                <a:lnTo>
                  <a:pt x="111090" y="168214"/>
                </a:lnTo>
                <a:lnTo>
                  <a:pt x="111090" y="168214"/>
                </a:lnTo>
                <a:lnTo>
                  <a:pt x="111087" y="168214"/>
                </a:lnTo>
                <a:lnTo>
                  <a:pt x="111068" y="168199"/>
                </a:lnTo>
                <a:lnTo>
                  <a:pt x="111045" y="168177"/>
                </a:lnTo>
                <a:lnTo>
                  <a:pt x="111045" y="168177"/>
                </a:lnTo>
                <a:lnTo>
                  <a:pt x="111040" y="168165"/>
                </a:lnTo>
                <a:lnTo>
                  <a:pt x="111037" y="168148"/>
                </a:lnTo>
                <a:lnTo>
                  <a:pt x="111037" y="168138"/>
                </a:lnTo>
                <a:lnTo>
                  <a:pt x="111026" y="168109"/>
                </a:lnTo>
                <a:lnTo>
                  <a:pt x="111019" y="168102"/>
                </a:lnTo>
                <a:lnTo>
                  <a:pt x="111002" y="168077"/>
                </a:lnTo>
                <a:lnTo>
                  <a:pt x="110983" y="168067"/>
                </a:lnTo>
                <a:lnTo>
                  <a:pt x="110976" y="168065"/>
                </a:lnTo>
                <a:lnTo>
                  <a:pt x="110954" y="168062"/>
                </a:lnTo>
                <a:lnTo>
                  <a:pt x="110953" y="168061"/>
                </a:lnTo>
                <a:lnTo>
                  <a:pt x="110953" y="168061"/>
                </a:lnTo>
                <a:lnTo>
                  <a:pt x="110951" y="168061"/>
                </a:lnTo>
                <a:lnTo>
                  <a:pt x="110950" y="168061"/>
                </a:lnTo>
                <a:lnTo>
                  <a:pt x="110943" y="168060"/>
                </a:lnTo>
                <a:lnTo>
                  <a:pt x="110913" y="168056"/>
                </a:lnTo>
                <a:lnTo>
                  <a:pt x="110903" y="168056"/>
                </a:lnTo>
                <a:lnTo>
                  <a:pt x="110895" y="168056"/>
                </a:lnTo>
                <a:lnTo>
                  <a:pt x="110877" y="168060"/>
                </a:lnTo>
                <a:lnTo>
                  <a:pt x="110867" y="168063"/>
                </a:lnTo>
                <a:lnTo>
                  <a:pt x="110851" y="168069"/>
                </a:lnTo>
                <a:lnTo>
                  <a:pt x="110835" y="168082"/>
                </a:lnTo>
                <a:lnTo>
                  <a:pt x="110835" y="168082"/>
                </a:lnTo>
                <a:lnTo>
                  <a:pt x="110833" y="168090"/>
                </a:lnTo>
                <a:lnTo>
                  <a:pt x="110831" y="168100"/>
                </a:lnTo>
                <a:lnTo>
                  <a:pt x="110830" y="168100"/>
                </a:lnTo>
                <a:lnTo>
                  <a:pt x="110830" y="168100"/>
                </a:lnTo>
                <a:lnTo>
                  <a:pt x="110827" y="168111"/>
                </a:lnTo>
                <a:lnTo>
                  <a:pt x="110823" y="168116"/>
                </a:lnTo>
                <a:lnTo>
                  <a:pt x="110820" y="168114"/>
                </a:lnTo>
                <a:lnTo>
                  <a:pt x="110820" y="168116"/>
                </a:lnTo>
                <a:lnTo>
                  <a:pt x="110814" y="168113"/>
                </a:lnTo>
                <a:lnTo>
                  <a:pt x="110812" y="168117"/>
                </a:lnTo>
                <a:lnTo>
                  <a:pt x="110808" y="168123"/>
                </a:lnTo>
                <a:lnTo>
                  <a:pt x="110806" y="168121"/>
                </a:lnTo>
                <a:lnTo>
                  <a:pt x="110805" y="168122"/>
                </a:lnTo>
                <a:lnTo>
                  <a:pt x="110791" y="168116"/>
                </a:lnTo>
                <a:lnTo>
                  <a:pt x="110791" y="168115"/>
                </a:lnTo>
                <a:lnTo>
                  <a:pt x="110790" y="168116"/>
                </a:lnTo>
                <a:lnTo>
                  <a:pt x="110789" y="168115"/>
                </a:lnTo>
                <a:lnTo>
                  <a:pt x="110787" y="168116"/>
                </a:lnTo>
                <a:lnTo>
                  <a:pt x="110781" y="168111"/>
                </a:lnTo>
                <a:lnTo>
                  <a:pt x="110772" y="168094"/>
                </a:lnTo>
                <a:lnTo>
                  <a:pt x="110757" y="168085"/>
                </a:lnTo>
                <a:lnTo>
                  <a:pt x="110746" y="168083"/>
                </a:lnTo>
                <a:lnTo>
                  <a:pt x="110738" y="168100"/>
                </a:lnTo>
                <a:lnTo>
                  <a:pt x="110735" y="168107"/>
                </a:lnTo>
                <a:lnTo>
                  <a:pt x="110703" y="168146"/>
                </a:lnTo>
                <a:lnTo>
                  <a:pt x="110670" y="168154"/>
                </a:lnTo>
                <a:lnTo>
                  <a:pt x="110626" y="168156"/>
                </a:lnTo>
                <a:lnTo>
                  <a:pt x="110599" y="168161"/>
                </a:lnTo>
                <a:lnTo>
                  <a:pt x="110563" y="168165"/>
                </a:lnTo>
                <a:lnTo>
                  <a:pt x="110521" y="168159"/>
                </a:lnTo>
                <a:lnTo>
                  <a:pt x="110486" y="168141"/>
                </a:lnTo>
                <a:lnTo>
                  <a:pt x="110458" y="168141"/>
                </a:lnTo>
                <a:lnTo>
                  <a:pt x="110408" y="168157"/>
                </a:lnTo>
                <a:lnTo>
                  <a:pt x="110391" y="168177"/>
                </a:lnTo>
                <a:lnTo>
                  <a:pt x="110365" y="168189"/>
                </a:lnTo>
                <a:lnTo>
                  <a:pt x="110337" y="168199"/>
                </a:lnTo>
                <a:lnTo>
                  <a:pt x="110317" y="168183"/>
                </a:lnTo>
                <a:lnTo>
                  <a:pt x="110309" y="168200"/>
                </a:lnTo>
                <a:lnTo>
                  <a:pt x="110306" y="168208"/>
                </a:lnTo>
                <a:lnTo>
                  <a:pt x="110306" y="168212"/>
                </a:lnTo>
                <a:lnTo>
                  <a:pt x="110306" y="168213"/>
                </a:lnTo>
                <a:lnTo>
                  <a:pt x="110303" y="168221"/>
                </a:lnTo>
                <a:lnTo>
                  <a:pt x="110291" y="168222"/>
                </a:lnTo>
                <a:lnTo>
                  <a:pt x="110288" y="168228"/>
                </a:lnTo>
                <a:lnTo>
                  <a:pt x="110267" y="168229"/>
                </a:lnTo>
                <a:lnTo>
                  <a:pt x="110260" y="168229"/>
                </a:lnTo>
                <a:lnTo>
                  <a:pt x="110232" y="168265"/>
                </a:lnTo>
                <a:lnTo>
                  <a:pt x="110230" y="168308"/>
                </a:lnTo>
                <a:lnTo>
                  <a:pt x="110230" y="168314"/>
                </a:lnTo>
                <a:lnTo>
                  <a:pt x="110236" y="168325"/>
                </a:lnTo>
                <a:lnTo>
                  <a:pt x="110244" y="168339"/>
                </a:lnTo>
                <a:lnTo>
                  <a:pt x="110247" y="168354"/>
                </a:lnTo>
                <a:lnTo>
                  <a:pt x="110248" y="168360"/>
                </a:lnTo>
                <a:lnTo>
                  <a:pt x="110254" y="168370"/>
                </a:lnTo>
                <a:lnTo>
                  <a:pt x="110255" y="168371"/>
                </a:lnTo>
                <a:lnTo>
                  <a:pt x="110261" y="168384"/>
                </a:lnTo>
                <a:lnTo>
                  <a:pt x="110263" y="168392"/>
                </a:lnTo>
                <a:lnTo>
                  <a:pt x="110263" y="168393"/>
                </a:lnTo>
                <a:lnTo>
                  <a:pt x="110270" y="168400"/>
                </a:lnTo>
                <a:lnTo>
                  <a:pt x="110272" y="168405"/>
                </a:lnTo>
                <a:lnTo>
                  <a:pt x="110273" y="168414"/>
                </a:lnTo>
                <a:lnTo>
                  <a:pt x="110273" y="168414"/>
                </a:lnTo>
                <a:lnTo>
                  <a:pt x="110273" y="168414"/>
                </a:lnTo>
                <a:lnTo>
                  <a:pt x="110267" y="168417"/>
                </a:lnTo>
                <a:lnTo>
                  <a:pt x="110263" y="168424"/>
                </a:lnTo>
                <a:lnTo>
                  <a:pt x="110254" y="168429"/>
                </a:lnTo>
                <a:lnTo>
                  <a:pt x="110251" y="168429"/>
                </a:lnTo>
                <a:lnTo>
                  <a:pt x="110246" y="168433"/>
                </a:lnTo>
                <a:lnTo>
                  <a:pt x="110235" y="168444"/>
                </a:lnTo>
                <a:lnTo>
                  <a:pt x="110227" y="168449"/>
                </a:lnTo>
                <a:lnTo>
                  <a:pt x="110222" y="168450"/>
                </a:lnTo>
                <a:lnTo>
                  <a:pt x="110221" y="168451"/>
                </a:lnTo>
                <a:lnTo>
                  <a:pt x="110212" y="168456"/>
                </a:lnTo>
                <a:lnTo>
                  <a:pt x="110195" y="168458"/>
                </a:lnTo>
                <a:lnTo>
                  <a:pt x="110194" y="168458"/>
                </a:lnTo>
                <a:lnTo>
                  <a:pt x="110191" y="168458"/>
                </a:lnTo>
                <a:lnTo>
                  <a:pt x="110172" y="168446"/>
                </a:lnTo>
                <a:lnTo>
                  <a:pt x="110165" y="168438"/>
                </a:lnTo>
                <a:lnTo>
                  <a:pt x="110146" y="168429"/>
                </a:lnTo>
                <a:lnTo>
                  <a:pt x="110131" y="168422"/>
                </a:lnTo>
                <a:lnTo>
                  <a:pt x="110121" y="168409"/>
                </a:lnTo>
                <a:lnTo>
                  <a:pt x="110110" y="168400"/>
                </a:lnTo>
                <a:lnTo>
                  <a:pt x="110091" y="168378"/>
                </a:lnTo>
                <a:lnTo>
                  <a:pt x="110088" y="168371"/>
                </a:lnTo>
                <a:lnTo>
                  <a:pt x="110077" y="168363"/>
                </a:lnTo>
                <a:lnTo>
                  <a:pt x="110070" y="168360"/>
                </a:lnTo>
                <a:lnTo>
                  <a:pt x="110055" y="168349"/>
                </a:lnTo>
                <a:lnTo>
                  <a:pt x="110038" y="168339"/>
                </a:lnTo>
                <a:lnTo>
                  <a:pt x="110024" y="168336"/>
                </a:lnTo>
                <a:lnTo>
                  <a:pt x="110017" y="168327"/>
                </a:lnTo>
                <a:lnTo>
                  <a:pt x="109998" y="168316"/>
                </a:lnTo>
                <a:lnTo>
                  <a:pt x="109989" y="168307"/>
                </a:lnTo>
                <a:lnTo>
                  <a:pt x="109977" y="168297"/>
                </a:lnTo>
                <a:lnTo>
                  <a:pt x="109963" y="168294"/>
                </a:lnTo>
                <a:lnTo>
                  <a:pt x="109959" y="168291"/>
                </a:lnTo>
                <a:lnTo>
                  <a:pt x="109950" y="168292"/>
                </a:lnTo>
                <a:lnTo>
                  <a:pt x="109949" y="168292"/>
                </a:lnTo>
                <a:lnTo>
                  <a:pt x="109947" y="168292"/>
                </a:lnTo>
                <a:lnTo>
                  <a:pt x="109938" y="168291"/>
                </a:lnTo>
                <a:lnTo>
                  <a:pt x="109929" y="168294"/>
                </a:lnTo>
                <a:lnTo>
                  <a:pt x="109920" y="168295"/>
                </a:lnTo>
                <a:lnTo>
                  <a:pt x="109893" y="168309"/>
                </a:lnTo>
                <a:lnTo>
                  <a:pt x="109888" y="168311"/>
                </a:lnTo>
                <a:lnTo>
                  <a:pt x="109879" y="168316"/>
                </a:lnTo>
                <a:lnTo>
                  <a:pt x="109864" y="168321"/>
                </a:lnTo>
                <a:lnTo>
                  <a:pt x="109871" y="168356"/>
                </a:lnTo>
                <a:lnTo>
                  <a:pt x="109874" y="168359"/>
                </a:lnTo>
                <a:lnTo>
                  <a:pt x="109878" y="168361"/>
                </a:lnTo>
                <a:lnTo>
                  <a:pt x="109891" y="168373"/>
                </a:lnTo>
                <a:lnTo>
                  <a:pt x="109900" y="168377"/>
                </a:lnTo>
                <a:lnTo>
                  <a:pt x="109907" y="168385"/>
                </a:lnTo>
                <a:lnTo>
                  <a:pt x="109906" y="168386"/>
                </a:lnTo>
                <a:lnTo>
                  <a:pt x="109906" y="168387"/>
                </a:lnTo>
                <a:lnTo>
                  <a:pt x="109904" y="168390"/>
                </a:lnTo>
                <a:lnTo>
                  <a:pt x="109900" y="168399"/>
                </a:lnTo>
                <a:lnTo>
                  <a:pt x="109891" y="168407"/>
                </a:lnTo>
                <a:lnTo>
                  <a:pt x="109881" y="168419"/>
                </a:lnTo>
                <a:lnTo>
                  <a:pt x="109875" y="168424"/>
                </a:lnTo>
                <a:lnTo>
                  <a:pt x="109875" y="168424"/>
                </a:lnTo>
                <a:lnTo>
                  <a:pt x="109875" y="168425"/>
                </a:lnTo>
                <a:lnTo>
                  <a:pt x="109869" y="168430"/>
                </a:lnTo>
                <a:lnTo>
                  <a:pt x="109866" y="168434"/>
                </a:lnTo>
                <a:lnTo>
                  <a:pt x="109859" y="168441"/>
                </a:lnTo>
                <a:lnTo>
                  <a:pt x="109854" y="168443"/>
                </a:lnTo>
                <a:lnTo>
                  <a:pt x="109850" y="168444"/>
                </a:lnTo>
                <a:lnTo>
                  <a:pt x="109848" y="168444"/>
                </a:lnTo>
                <a:lnTo>
                  <a:pt x="109844" y="168448"/>
                </a:lnTo>
                <a:lnTo>
                  <a:pt x="109835" y="168451"/>
                </a:lnTo>
                <a:lnTo>
                  <a:pt x="109834" y="168450"/>
                </a:lnTo>
                <a:lnTo>
                  <a:pt x="109832" y="168451"/>
                </a:lnTo>
                <a:lnTo>
                  <a:pt x="109820" y="168446"/>
                </a:lnTo>
                <a:lnTo>
                  <a:pt x="109818" y="168446"/>
                </a:lnTo>
                <a:lnTo>
                  <a:pt x="109818" y="168446"/>
                </a:lnTo>
                <a:lnTo>
                  <a:pt x="109815" y="168446"/>
                </a:lnTo>
                <a:lnTo>
                  <a:pt x="109803" y="168439"/>
                </a:lnTo>
                <a:lnTo>
                  <a:pt x="109778" y="168417"/>
                </a:lnTo>
                <a:lnTo>
                  <a:pt x="109768" y="168405"/>
                </a:lnTo>
                <a:lnTo>
                  <a:pt x="109761" y="168399"/>
                </a:lnTo>
                <a:lnTo>
                  <a:pt x="109749" y="168388"/>
                </a:lnTo>
                <a:lnTo>
                  <a:pt x="109732" y="168378"/>
                </a:lnTo>
                <a:lnTo>
                  <a:pt x="109721" y="168375"/>
                </a:lnTo>
                <a:lnTo>
                  <a:pt x="109713" y="168370"/>
                </a:lnTo>
                <a:lnTo>
                  <a:pt x="109697" y="168361"/>
                </a:lnTo>
                <a:lnTo>
                  <a:pt x="109697" y="168361"/>
                </a:lnTo>
                <a:lnTo>
                  <a:pt x="109683" y="168367"/>
                </a:lnTo>
                <a:lnTo>
                  <a:pt x="109680" y="168370"/>
                </a:lnTo>
                <a:lnTo>
                  <a:pt x="109668" y="168379"/>
                </a:lnTo>
                <a:lnTo>
                  <a:pt x="109646" y="168397"/>
                </a:lnTo>
                <a:lnTo>
                  <a:pt x="109645" y="168397"/>
                </a:lnTo>
                <a:lnTo>
                  <a:pt x="109639" y="168404"/>
                </a:lnTo>
                <a:lnTo>
                  <a:pt x="109636" y="168405"/>
                </a:lnTo>
                <a:lnTo>
                  <a:pt x="109633" y="168405"/>
                </a:lnTo>
                <a:lnTo>
                  <a:pt x="109632" y="168405"/>
                </a:lnTo>
                <a:lnTo>
                  <a:pt x="109630" y="168405"/>
                </a:lnTo>
                <a:lnTo>
                  <a:pt x="109624" y="168411"/>
                </a:lnTo>
                <a:lnTo>
                  <a:pt x="109621" y="168412"/>
                </a:lnTo>
                <a:lnTo>
                  <a:pt x="109619" y="168412"/>
                </a:lnTo>
                <a:lnTo>
                  <a:pt x="109618" y="168412"/>
                </a:lnTo>
                <a:lnTo>
                  <a:pt x="109602" y="168409"/>
                </a:lnTo>
                <a:lnTo>
                  <a:pt x="109593" y="168402"/>
                </a:lnTo>
                <a:lnTo>
                  <a:pt x="109586" y="168397"/>
                </a:lnTo>
                <a:lnTo>
                  <a:pt x="109580" y="168388"/>
                </a:lnTo>
                <a:lnTo>
                  <a:pt x="109576" y="168383"/>
                </a:lnTo>
                <a:lnTo>
                  <a:pt x="109574" y="168380"/>
                </a:lnTo>
                <a:lnTo>
                  <a:pt x="109571" y="168373"/>
                </a:lnTo>
                <a:lnTo>
                  <a:pt x="109561" y="168365"/>
                </a:lnTo>
                <a:lnTo>
                  <a:pt x="109543" y="168353"/>
                </a:lnTo>
                <a:lnTo>
                  <a:pt x="109540" y="168333"/>
                </a:lnTo>
                <a:lnTo>
                  <a:pt x="109539" y="168333"/>
                </a:lnTo>
                <a:lnTo>
                  <a:pt x="109524" y="168319"/>
                </a:lnTo>
                <a:lnTo>
                  <a:pt x="109512" y="168304"/>
                </a:lnTo>
                <a:lnTo>
                  <a:pt x="109494" y="168305"/>
                </a:lnTo>
                <a:lnTo>
                  <a:pt x="109484" y="168305"/>
                </a:lnTo>
                <a:lnTo>
                  <a:pt x="109479" y="168307"/>
                </a:lnTo>
                <a:lnTo>
                  <a:pt x="109461" y="168321"/>
                </a:lnTo>
                <a:lnTo>
                  <a:pt x="109461" y="168321"/>
                </a:lnTo>
                <a:lnTo>
                  <a:pt x="109461" y="168321"/>
                </a:lnTo>
                <a:lnTo>
                  <a:pt x="109453" y="168327"/>
                </a:lnTo>
                <a:lnTo>
                  <a:pt x="109453" y="168327"/>
                </a:lnTo>
                <a:lnTo>
                  <a:pt x="109449" y="168332"/>
                </a:lnTo>
                <a:lnTo>
                  <a:pt x="109446" y="168336"/>
                </a:lnTo>
                <a:lnTo>
                  <a:pt x="109406" y="168363"/>
                </a:lnTo>
                <a:lnTo>
                  <a:pt x="109401" y="168363"/>
                </a:lnTo>
                <a:lnTo>
                  <a:pt x="109391" y="168370"/>
                </a:lnTo>
                <a:lnTo>
                  <a:pt x="109381" y="168370"/>
                </a:lnTo>
                <a:lnTo>
                  <a:pt x="109379" y="168370"/>
                </a:lnTo>
                <a:lnTo>
                  <a:pt x="109377" y="168370"/>
                </a:lnTo>
                <a:lnTo>
                  <a:pt x="109335" y="168368"/>
                </a:lnTo>
                <a:lnTo>
                  <a:pt x="109317" y="168370"/>
                </a:lnTo>
                <a:lnTo>
                  <a:pt x="109316" y="168370"/>
                </a:lnTo>
                <a:lnTo>
                  <a:pt x="109313" y="168370"/>
                </a:lnTo>
                <a:lnTo>
                  <a:pt x="109296" y="168363"/>
                </a:lnTo>
                <a:lnTo>
                  <a:pt x="109289" y="168360"/>
                </a:lnTo>
                <a:lnTo>
                  <a:pt x="109285" y="168354"/>
                </a:lnTo>
                <a:lnTo>
                  <a:pt x="109281" y="168348"/>
                </a:lnTo>
                <a:lnTo>
                  <a:pt x="109262" y="168333"/>
                </a:lnTo>
                <a:lnTo>
                  <a:pt x="109255" y="168321"/>
                </a:lnTo>
                <a:lnTo>
                  <a:pt x="109249" y="168309"/>
                </a:lnTo>
                <a:lnTo>
                  <a:pt x="109248" y="168307"/>
                </a:lnTo>
                <a:lnTo>
                  <a:pt x="109234" y="168297"/>
                </a:lnTo>
                <a:lnTo>
                  <a:pt x="109230" y="168294"/>
                </a:lnTo>
                <a:lnTo>
                  <a:pt x="109229" y="168290"/>
                </a:lnTo>
                <a:lnTo>
                  <a:pt x="109208" y="168275"/>
                </a:lnTo>
                <a:lnTo>
                  <a:pt x="109201" y="168265"/>
                </a:lnTo>
                <a:lnTo>
                  <a:pt x="109201" y="168265"/>
                </a:lnTo>
                <a:lnTo>
                  <a:pt x="109192" y="168255"/>
                </a:lnTo>
                <a:lnTo>
                  <a:pt x="109187" y="168236"/>
                </a:lnTo>
                <a:lnTo>
                  <a:pt x="109183" y="168226"/>
                </a:lnTo>
                <a:lnTo>
                  <a:pt x="109182" y="168225"/>
                </a:lnTo>
                <a:lnTo>
                  <a:pt x="109180" y="168211"/>
                </a:lnTo>
                <a:lnTo>
                  <a:pt x="109177" y="168197"/>
                </a:lnTo>
                <a:lnTo>
                  <a:pt x="109172" y="168183"/>
                </a:lnTo>
                <a:lnTo>
                  <a:pt x="109170" y="168170"/>
                </a:lnTo>
                <a:lnTo>
                  <a:pt x="109168" y="168161"/>
                </a:lnTo>
                <a:lnTo>
                  <a:pt x="109165" y="168146"/>
                </a:lnTo>
                <a:lnTo>
                  <a:pt x="109165" y="168141"/>
                </a:lnTo>
                <a:lnTo>
                  <a:pt x="109156" y="168122"/>
                </a:lnTo>
                <a:lnTo>
                  <a:pt x="109151" y="168109"/>
                </a:lnTo>
                <a:lnTo>
                  <a:pt x="109149" y="168100"/>
                </a:lnTo>
                <a:lnTo>
                  <a:pt x="109146" y="168085"/>
                </a:lnTo>
                <a:lnTo>
                  <a:pt x="109135" y="168068"/>
                </a:lnTo>
                <a:lnTo>
                  <a:pt x="109127" y="168058"/>
                </a:lnTo>
                <a:lnTo>
                  <a:pt x="109121" y="168046"/>
                </a:lnTo>
                <a:lnTo>
                  <a:pt x="109120" y="168031"/>
                </a:lnTo>
                <a:lnTo>
                  <a:pt x="109120" y="168024"/>
                </a:lnTo>
                <a:lnTo>
                  <a:pt x="109113" y="168004"/>
                </a:lnTo>
                <a:lnTo>
                  <a:pt x="109109" y="167992"/>
                </a:lnTo>
                <a:lnTo>
                  <a:pt x="109109" y="167982"/>
                </a:lnTo>
                <a:lnTo>
                  <a:pt x="109106" y="167973"/>
                </a:lnTo>
                <a:lnTo>
                  <a:pt x="109104" y="167972"/>
                </a:lnTo>
                <a:lnTo>
                  <a:pt x="109099" y="167968"/>
                </a:lnTo>
                <a:lnTo>
                  <a:pt x="109096" y="167963"/>
                </a:lnTo>
                <a:lnTo>
                  <a:pt x="109090" y="167953"/>
                </a:lnTo>
                <a:lnTo>
                  <a:pt x="109087" y="167948"/>
                </a:lnTo>
                <a:lnTo>
                  <a:pt x="109083" y="167946"/>
                </a:lnTo>
                <a:lnTo>
                  <a:pt x="109075" y="167936"/>
                </a:lnTo>
                <a:lnTo>
                  <a:pt x="109066" y="167935"/>
                </a:lnTo>
                <a:lnTo>
                  <a:pt x="109061" y="167935"/>
                </a:lnTo>
                <a:lnTo>
                  <a:pt x="109061" y="167934"/>
                </a:lnTo>
                <a:lnTo>
                  <a:pt x="109058" y="167934"/>
                </a:lnTo>
                <a:lnTo>
                  <a:pt x="109052" y="167931"/>
                </a:lnTo>
                <a:lnTo>
                  <a:pt x="109045" y="167923"/>
                </a:lnTo>
                <a:lnTo>
                  <a:pt x="109037" y="167911"/>
                </a:lnTo>
                <a:lnTo>
                  <a:pt x="109035" y="167909"/>
                </a:lnTo>
                <a:lnTo>
                  <a:pt x="109025" y="167890"/>
                </a:lnTo>
                <a:lnTo>
                  <a:pt x="109020" y="167884"/>
                </a:lnTo>
                <a:lnTo>
                  <a:pt x="109014" y="167882"/>
                </a:lnTo>
                <a:lnTo>
                  <a:pt x="109006" y="167881"/>
                </a:lnTo>
                <a:lnTo>
                  <a:pt x="109005" y="167884"/>
                </a:lnTo>
                <a:lnTo>
                  <a:pt x="109001" y="167887"/>
                </a:lnTo>
                <a:lnTo>
                  <a:pt x="108992" y="167887"/>
                </a:lnTo>
                <a:lnTo>
                  <a:pt x="108992" y="167887"/>
                </a:lnTo>
                <a:lnTo>
                  <a:pt x="108990" y="167890"/>
                </a:lnTo>
                <a:lnTo>
                  <a:pt x="108987" y="167894"/>
                </a:lnTo>
                <a:lnTo>
                  <a:pt x="108973" y="167894"/>
                </a:lnTo>
                <a:lnTo>
                  <a:pt x="108971" y="167895"/>
                </a:lnTo>
                <a:lnTo>
                  <a:pt x="108969" y="167896"/>
                </a:lnTo>
                <a:lnTo>
                  <a:pt x="108966" y="167899"/>
                </a:lnTo>
                <a:lnTo>
                  <a:pt x="108959" y="167901"/>
                </a:lnTo>
                <a:lnTo>
                  <a:pt x="108950" y="167904"/>
                </a:lnTo>
                <a:lnTo>
                  <a:pt x="108947" y="167904"/>
                </a:lnTo>
                <a:lnTo>
                  <a:pt x="108931" y="167907"/>
                </a:lnTo>
                <a:lnTo>
                  <a:pt x="108904" y="167909"/>
                </a:lnTo>
                <a:lnTo>
                  <a:pt x="108885" y="167909"/>
                </a:lnTo>
                <a:lnTo>
                  <a:pt x="108884" y="167909"/>
                </a:lnTo>
                <a:lnTo>
                  <a:pt x="108881" y="167909"/>
                </a:lnTo>
                <a:lnTo>
                  <a:pt x="108866" y="167904"/>
                </a:lnTo>
                <a:lnTo>
                  <a:pt x="108850" y="167901"/>
                </a:lnTo>
                <a:lnTo>
                  <a:pt x="108836" y="167892"/>
                </a:lnTo>
                <a:lnTo>
                  <a:pt x="108828" y="167890"/>
                </a:lnTo>
                <a:lnTo>
                  <a:pt x="108812" y="167884"/>
                </a:lnTo>
                <a:lnTo>
                  <a:pt x="108802" y="167880"/>
                </a:lnTo>
                <a:lnTo>
                  <a:pt x="108771" y="167873"/>
                </a:lnTo>
                <a:lnTo>
                  <a:pt x="108764" y="167868"/>
                </a:lnTo>
                <a:lnTo>
                  <a:pt x="108764" y="167868"/>
                </a:lnTo>
                <a:lnTo>
                  <a:pt x="108727" y="167848"/>
                </a:lnTo>
                <a:lnTo>
                  <a:pt x="108714" y="167837"/>
                </a:lnTo>
                <a:lnTo>
                  <a:pt x="108710" y="167835"/>
                </a:lnTo>
                <a:lnTo>
                  <a:pt x="108689" y="167823"/>
                </a:lnTo>
                <a:lnTo>
                  <a:pt x="108681" y="167816"/>
                </a:lnTo>
                <a:lnTo>
                  <a:pt x="108645" y="167801"/>
                </a:lnTo>
                <a:lnTo>
                  <a:pt x="108632" y="167799"/>
                </a:lnTo>
                <a:lnTo>
                  <a:pt x="108626" y="167796"/>
                </a:lnTo>
                <a:lnTo>
                  <a:pt x="108617" y="167792"/>
                </a:lnTo>
                <a:lnTo>
                  <a:pt x="108603" y="167789"/>
                </a:lnTo>
                <a:lnTo>
                  <a:pt x="108593" y="167784"/>
                </a:lnTo>
                <a:lnTo>
                  <a:pt x="108570" y="167774"/>
                </a:lnTo>
                <a:lnTo>
                  <a:pt x="108568" y="167768"/>
                </a:lnTo>
                <a:lnTo>
                  <a:pt x="108563" y="167757"/>
                </a:lnTo>
                <a:lnTo>
                  <a:pt x="108555" y="167748"/>
                </a:lnTo>
                <a:lnTo>
                  <a:pt x="108543" y="167741"/>
                </a:lnTo>
                <a:lnTo>
                  <a:pt x="108532" y="167735"/>
                </a:lnTo>
                <a:lnTo>
                  <a:pt x="108524" y="167729"/>
                </a:lnTo>
                <a:lnTo>
                  <a:pt x="108498" y="167691"/>
                </a:lnTo>
                <a:lnTo>
                  <a:pt x="108470" y="167665"/>
                </a:lnTo>
                <a:lnTo>
                  <a:pt x="108461" y="167657"/>
                </a:lnTo>
                <a:lnTo>
                  <a:pt x="108458" y="167656"/>
                </a:lnTo>
                <a:lnTo>
                  <a:pt x="108446" y="167645"/>
                </a:lnTo>
                <a:lnTo>
                  <a:pt x="108430" y="167640"/>
                </a:lnTo>
                <a:lnTo>
                  <a:pt x="108415" y="167628"/>
                </a:lnTo>
                <a:lnTo>
                  <a:pt x="108378" y="167618"/>
                </a:lnTo>
                <a:lnTo>
                  <a:pt x="108363" y="167619"/>
                </a:lnTo>
                <a:lnTo>
                  <a:pt x="108340" y="167619"/>
                </a:lnTo>
                <a:lnTo>
                  <a:pt x="108313" y="167625"/>
                </a:lnTo>
                <a:lnTo>
                  <a:pt x="108288" y="167631"/>
                </a:lnTo>
                <a:lnTo>
                  <a:pt x="108286" y="167631"/>
                </a:lnTo>
                <a:lnTo>
                  <a:pt x="108285" y="167631"/>
                </a:lnTo>
                <a:lnTo>
                  <a:pt x="108252" y="167626"/>
                </a:lnTo>
                <a:lnTo>
                  <a:pt x="108227" y="167625"/>
                </a:lnTo>
                <a:lnTo>
                  <a:pt x="108213" y="167625"/>
                </a:lnTo>
                <a:lnTo>
                  <a:pt x="108204" y="167625"/>
                </a:lnTo>
                <a:lnTo>
                  <a:pt x="108203" y="167627"/>
                </a:lnTo>
                <a:lnTo>
                  <a:pt x="108202" y="167627"/>
                </a:lnTo>
                <a:lnTo>
                  <a:pt x="108202" y="167627"/>
                </a:lnTo>
                <a:lnTo>
                  <a:pt x="108192" y="167645"/>
                </a:lnTo>
                <a:lnTo>
                  <a:pt x="108189" y="167663"/>
                </a:lnTo>
                <a:lnTo>
                  <a:pt x="108189" y="167663"/>
                </a:lnTo>
                <a:lnTo>
                  <a:pt x="108182" y="167697"/>
                </a:lnTo>
                <a:lnTo>
                  <a:pt x="108179" y="167721"/>
                </a:lnTo>
                <a:lnTo>
                  <a:pt x="108170" y="167730"/>
                </a:lnTo>
                <a:lnTo>
                  <a:pt x="108165" y="167734"/>
                </a:lnTo>
                <a:lnTo>
                  <a:pt x="108139" y="167763"/>
                </a:lnTo>
                <a:lnTo>
                  <a:pt x="108125" y="167775"/>
                </a:lnTo>
                <a:lnTo>
                  <a:pt x="108119" y="167777"/>
                </a:lnTo>
                <a:lnTo>
                  <a:pt x="108099" y="167790"/>
                </a:lnTo>
                <a:lnTo>
                  <a:pt x="108091" y="167795"/>
                </a:lnTo>
                <a:lnTo>
                  <a:pt x="108089" y="167795"/>
                </a:lnTo>
                <a:lnTo>
                  <a:pt x="108087" y="167795"/>
                </a:lnTo>
                <a:lnTo>
                  <a:pt x="108086" y="167795"/>
                </a:lnTo>
                <a:lnTo>
                  <a:pt x="108079" y="167802"/>
                </a:lnTo>
                <a:lnTo>
                  <a:pt x="108074" y="167802"/>
                </a:lnTo>
                <a:lnTo>
                  <a:pt x="108073" y="167802"/>
                </a:lnTo>
                <a:lnTo>
                  <a:pt x="108071" y="167802"/>
                </a:lnTo>
                <a:lnTo>
                  <a:pt x="108029" y="167801"/>
                </a:lnTo>
                <a:lnTo>
                  <a:pt x="107996" y="167797"/>
                </a:lnTo>
                <a:lnTo>
                  <a:pt x="107969" y="167796"/>
                </a:lnTo>
                <a:lnTo>
                  <a:pt x="107948" y="167784"/>
                </a:lnTo>
                <a:lnTo>
                  <a:pt x="107917" y="167765"/>
                </a:lnTo>
                <a:lnTo>
                  <a:pt x="107899" y="167762"/>
                </a:lnTo>
                <a:lnTo>
                  <a:pt x="107856" y="167763"/>
                </a:lnTo>
                <a:lnTo>
                  <a:pt x="107841" y="167769"/>
                </a:lnTo>
                <a:lnTo>
                  <a:pt x="107815" y="167777"/>
                </a:lnTo>
                <a:lnTo>
                  <a:pt x="107804" y="167782"/>
                </a:lnTo>
                <a:lnTo>
                  <a:pt x="107803" y="167782"/>
                </a:lnTo>
                <a:lnTo>
                  <a:pt x="107802" y="167782"/>
                </a:lnTo>
                <a:lnTo>
                  <a:pt x="107789" y="167789"/>
                </a:lnTo>
                <a:lnTo>
                  <a:pt x="107760" y="167797"/>
                </a:lnTo>
                <a:lnTo>
                  <a:pt x="107727" y="167804"/>
                </a:lnTo>
                <a:lnTo>
                  <a:pt x="107724" y="167804"/>
                </a:lnTo>
                <a:lnTo>
                  <a:pt x="107723" y="167804"/>
                </a:lnTo>
                <a:lnTo>
                  <a:pt x="107699" y="167802"/>
                </a:lnTo>
                <a:lnTo>
                  <a:pt x="107682" y="167797"/>
                </a:lnTo>
                <a:lnTo>
                  <a:pt x="107652" y="167785"/>
                </a:lnTo>
                <a:lnTo>
                  <a:pt x="107630" y="167775"/>
                </a:lnTo>
                <a:lnTo>
                  <a:pt x="107590" y="167757"/>
                </a:lnTo>
                <a:lnTo>
                  <a:pt x="107564" y="167724"/>
                </a:lnTo>
                <a:lnTo>
                  <a:pt x="107531" y="167704"/>
                </a:lnTo>
                <a:lnTo>
                  <a:pt x="107516" y="167702"/>
                </a:lnTo>
                <a:lnTo>
                  <a:pt x="107488" y="167711"/>
                </a:lnTo>
                <a:lnTo>
                  <a:pt x="107465" y="167728"/>
                </a:lnTo>
                <a:lnTo>
                  <a:pt x="107425" y="167765"/>
                </a:lnTo>
                <a:lnTo>
                  <a:pt x="107422" y="167767"/>
                </a:lnTo>
                <a:lnTo>
                  <a:pt x="107410" y="167771"/>
                </a:lnTo>
                <a:lnTo>
                  <a:pt x="107407" y="167774"/>
                </a:lnTo>
                <a:lnTo>
                  <a:pt x="107366" y="167791"/>
                </a:lnTo>
                <a:lnTo>
                  <a:pt x="107326" y="167796"/>
                </a:lnTo>
                <a:lnTo>
                  <a:pt x="107324" y="167795"/>
                </a:lnTo>
                <a:lnTo>
                  <a:pt x="107322" y="167796"/>
                </a:lnTo>
                <a:lnTo>
                  <a:pt x="107310" y="167794"/>
                </a:lnTo>
                <a:lnTo>
                  <a:pt x="107284" y="167782"/>
                </a:lnTo>
                <a:lnTo>
                  <a:pt x="107269" y="167770"/>
                </a:lnTo>
                <a:lnTo>
                  <a:pt x="107243" y="167741"/>
                </a:lnTo>
                <a:lnTo>
                  <a:pt x="107236" y="167724"/>
                </a:lnTo>
                <a:lnTo>
                  <a:pt x="107235" y="167722"/>
                </a:lnTo>
                <a:lnTo>
                  <a:pt x="107234" y="167722"/>
                </a:lnTo>
                <a:lnTo>
                  <a:pt x="107232" y="167718"/>
                </a:lnTo>
                <a:lnTo>
                  <a:pt x="107229" y="167713"/>
                </a:lnTo>
                <a:lnTo>
                  <a:pt x="107212" y="167691"/>
                </a:lnTo>
                <a:lnTo>
                  <a:pt x="107198" y="167682"/>
                </a:lnTo>
                <a:lnTo>
                  <a:pt x="107170" y="167667"/>
                </a:lnTo>
                <a:lnTo>
                  <a:pt x="107130" y="167650"/>
                </a:lnTo>
                <a:lnTo>
                  <a:pt x="107104" y="167633"/>
                </a:lnTo>
                <a:lnTo>
                  <a:pt x="107082" y="167613"/>
                </a:lnTo>
                <a:lnTo>
                  <a:pt x="107068" y="167604"/>
                </a:lnTo>
                <a:lnTo>
                  <a:pt x="107054" y="167596"/>
                </a:lnTo>
                <a:lnTo>
                  <a:pt x="107027" y="167586"/>
                </a:lnTo>
                <a:lnTo>
                  <a:pt x="107020" y="167586"/>
                </a:lnTo>
                <a:lnTo>
                  <a:pt x="107013" y="167586"/>
                </a:lnTo>
                <a:lnTo>
                  <a:pt x="106992" y="167592"/>
                </a:lnTo>
                <a:lnTo>
                  <a:pt x="106981" y="167597"/>
                </a:lnTo>
                <a:lnTo>
                  <a:pt x="106960" y="167616"/>
                </a:lnTo>
                <a:lnTo>
                  <a:pt x="106939" y="167641"/>
                </a:lnTo>
                <a:lnTo>
                  <a:pt x="106920" y="167663"/>
                </a:lnTo>
                <a:lnTo>
                  <a:pt x="106889" y="167689"/>
                </a:lnTo>
                <a:lnTo>
                  <a:pt x="106879" y="167699"/>
                </a:lnTo>
                <a:lnTo>
                  <a:pt x="106865" y="167714"/>
                </a:lnTo>
                <a:lnTo>
                  <a:pt x="106848" y="167740"/>
                </a:lnTo>
                <a:lnTo>
                  <a:pt x="106836" y="167757"/>
                </a:lnTo>
                <a:lnTo>
                  <a:pt x="106831" y="167769"/>
                </a:lnTo>
                <a:lnTo>
                  <a:pt x="106827" y="167779"/>
                </a:lnTo>
                <a:lnTo>
                  <a:pt x="106818" y="167793"/>
                </a:lnTo>
                <a:lnTo>
                  <a:pt x="106812" y="167805"/>
                </a:lnTo>
                <a:lnTo>
                  <a:pt x="106806" y="167821"/>
                </a:lnTo>
                <a:lnTo>
                  <a:pt x="106799" y="167843"/>
                </a:lnTo>
                <a:lnTo>
                  <a:pt x="106791" y="167858"/>
                </a:lnTo>
                <a:lnTo>
                  <a:pt x="106772" y="167873"/>
                </a:lnTo>
                <a:lnTo>
                  <a:pt x="106761" y="167878"/>
                </a:lnTo>
                <a:lnTo>
                  <a:pt x="106749" y="167890"/>
                </a:lnTo>
                <a:lnTo>
                  <a:pt x="106740" y="167892"/>
                </a:lnTo>
                <a:lnTo>
                  <a:pt x="106735" y="167897"/>
                </a:lnTo>
                <a:lnTo>
                  <a:pt x="106716" y="167901"/>
                </a:lnTo>
                <a:lnTo>
                  <a:pt x="106683" y="167913"/>
                </a:lnTo>
                <a:lnTo>
                  <a:pt x="106669" y="167916"/>
                </a:lnTo>
                <a:lnTo>
                  <a:pt x="106659" y="167926"/>
                </a:lnTo>
                <a:lnTo>
                  <a:pt x="106647" y="167936"/>
                </a:lnTo>
                <a:lnTo>
                  <a:pt x="106630" y="167946"/>
                </a:lnTo>
                <a:lnTo>
                  <a:pt x="106620" y="167955"/>
                </a:lnTo>
                <a:lnTo>
                  <a:pt x="106616" y="167958"/>
                </a:lnTo>
                <a:lnTo>
                  <a:pt x="106616" y="167958"/>
                </a:lnTo>
                <a:lnTo>
                  <a:pt x="106611" y="167974"/>
                </a:lnTo>
                <a:lnTo>
                  <a:pt x="106611" y="167985"/>
                </a:lnTo>
                <a:lnTo>
                  <a:pt x="106607" y="167987"/>
                </a:lnTo>
                <a:lnTo>
                  <a:pt x="106604" y="167989"/>
                </a:lnTo>
                <a:lnTo>
                  <a:pt x="106599" y="167993"/>
                </a:lnTo>
                <a:lnTo>
                  <a:pt x="106596" y="167995"/>
                </a:lnTo>
                <a:lnTo>
                  <a:pt x="106593" y="167998"/>
                </a:lnTo>
                <a:lnTo>
                  <a:pt x="106590" y="168001"/>
                </a:lnTo>
                <a:lnTo>
                  <a:pt x="106588" y="168003"/>
                </a:lnTo>
                <a:lnTo>
                  <a:pt x="106587" y="168004"/>
                </a:lnTo>
                <a:lnTo>
                  <a:pt x="106588" y="168005"/>
                </a:lnTo>
                <a:lnTo>
                  <a:pt x="106595" y="168022"/>
                </a:lnTo>
                <a:lnTo>
                  <a:pt x="106597" y="168024"/>
                </a:lnTo>
                <a:lnTo>
                  <a:pt x="106604" y="168036"/>
                </a:lnTo>
                <a:lnTo>
                  <a:pt x="106611" y="168050"/>
                </a:lnTo>
                <a:lnTo>
                  <a:pt x="106627" y="168063"/>
                </a:lnTo>
                <a:lnTo>
                  <a:pt x="106634" y="168070"/>
                </a:lnTo>
                <a:lnTo>
                  <a:pt x="106634" y="168070"/>
                </a:lnTo>
                <a:lnTo>
                  <a:pt x="106646" y="168083"/>
                </a:lnTo>
                <a:lnTo>
                  <a:pt x="106649" y="168091"/>
                </a:lnTo>
                <a:lnTo>
                  <a:pt x="106652" y="168099"/>
                </a:lnTo>
                <a:lnTo>
                  <a:pt x="106659" y="168107"/>
                </a:lnTo>
                <a:lnTo>
                  <a:pt x="106667" y="168113"/>
                </a:lnTo>
                <a:lnTo>
                  <a:pt x="106668" y="168111"/>
                </a:lnTo>
                <a:lnTo>
                  <a:pt x="106669" y="168112"/>
                </a:lnTo>
                <a:lnTo>
                  <a:pt x="106673" y="168115"/>
                </a:lnTo>
                <a:lnTo>
                  <a:pt x="106699" y="168143"/>
                </a:lnTo>
                <a:lnTo>
                  <a:pt x="106703" y="168150"/>
                </a:lnTo>
                <a:lnTo>
                  <a:pt x="106706" y="168165"/>
                </a:lnTo>
                <a:lnTo>
                  <a:pt x="106710" y="168175"/>
                </a:lnTo>
                <a:lnTo>
                  <a:pt x="106713" y="168183"/>
                </a:lnTo>
                <a:lnTo>
                  <a:pt x="106720" y="168197"/>
                </a:lnTo>
                <a:lnTo>
                  <a:pt x="106720" y="168207"/>
                </a:lnTo>
                <a:lnTo>
                  <a:pt x="106720" y="168219"/>
                </a:lnTo>
                <a:lnTo>
                  <a:pt x="106720" y="168229"/>
                </a:lnTo>
                <a:lnTo>
                  <a:pt x="106720" y="168229"/>
                </a:lnTo>
                <a:lnTo>
                  <a:pt x="106720" y="168229"/>
                </a:lnTo>
                <a:lnTo>
                  <a:pt x="106715" y="168238"/>
                </a:lnTo>
                <a:lnTo>
                  <a:pt x="106710" y="168249"/>
                </a:lnTo>
                <a:lnTo>
                  <a:pt x="106704" y="168256"/>
                </a:lnTo>
                <a:lnTo>
                  <a:pt x="106701" y="168259"/>
                </a:lnTo>
                <a:lnTo>
                  <a:pt x="106692" y="168266"/>
                </a:lnTo>
                <a:lnTo>
                  <a:pt x="106686" y="168274"/>
                </a:lnTo>
                <a:lnTo>
                  <a:pt x="106684" y="168278"/>
                </a:lnTo>
                <a:lnTo>
                  <a:pt x="106675" y="168287"/>
                </a:lnTo>
                <a:lnTo>
                  <a:pt x="106668" y="168294"/>
                </a:lnTo>
                <a:lnTo>
                  <a:pt x="106666" y="168295"/>
                </a:lnTo>
                <a:lnTo>
                  <a:pt x="106658" y="168300"/>
                </a:lnTo>
                <a:lnTo>
                  <a:pt x="106655" y="168301"/>
                </a:lnTo>
                <a:lnTo>
                  <a:pt x="106653" y="168302"/>
                </a:lnTo>
                <a:lnTo>
                  <a:pt x="106652" y="168302"/>
                </a:lnTo>
                <a:lnTo>
                  <a:pt x="106650" y="168304"/>
                </a:lnTo>
                <a:lnTo>
                  <a:pt x="106646" y="168307"/>
                </a:lnTo>
                <a:lnTo>
                  <a:pt x="106638" y="168312"/>
                </a:lnTo>
                <a:lnTo>
                  <a:pt x="106636" y="168313"/>
                </a:lnTo>
                <a:lnTo>
                  <a:pt x="106634" y="168314"/>
                </a:lnTo>
                <a:lnTo>
                  <a:pt x="106627" y="168317"/>
                </a:lnTo>
                <a:lnTo>
                  <a:pt x="106620" y="168327"/>
                </a:lnTo>
                <a:lnTo>
                  <a:pt x="106609" y="168331"/>
                </a:lnTo>
                <a:lnTo>
                  <a:pt x="106609" y="168333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6" y="168346"/>
                </a:lnTo>
                <a:lnTo>
                  <a:pt x="106599" y="168359"/>
                </a:lnTo>
                <a:lnTo>
                  <a:pt x="106597" y="168361"/>
                </a:lnTo>
                <a:lnTo>
                  <a:pt x="106597" y="168363"/>
                </a:lnTo>
                <a:lnTo>
                  <a:pt x="106597" y="168365"/>
                </a:lnTo>
                <a:lnTo>
                  <a:pt x="106597" y="168365"/>
                </a:lnTo>
                <a:lnTo>
                  <a:pt x="106597" y="168368"/>
                </a:lnTo>
                <a:lnTo>
                  <a:pt x="106597" y="168368"/>
                </a:lnTo>
                <a:lnTo>
                  <a:pt x="106597" y="168368"/>
                </a:lnTo>
                <a:lnTo>
                  <a:pt x="106585" y="168393"/>
                </a:lnTo>
                <a:lnTo>
                  <a:pt x="106583" y="168397"/>
                </a:lnTo>
                <a:lnTo>
                  <a:pt x="106581" y="168408"/>
                </a:lnTo>
                <a:lnTo>
                  <a:pt x="106576" y="168431"/>
                </a:lnTo>
                <a:lnTo>
                  <a:pt x="106577" y="168432"/>
                </a:lnTo>
                <a:lnTo>
                  <a:pt x="106577" y="168432"/>
                </a:lnTo>
                <a:lnTo>
                  <a:pt x="106580" y="168449"/>
                </a:lnTo>
                <a:lnTo>
                  <a:pt x="106580" y="168455"/>
                </a:lnTo>
                <a:lnTo>
                  <a:pt x="106580" y="168461"/>
                </a:lnTo>
                <a:lnTo>
                  <a:pt x="106580" y="168461"/>
                </a:lnTo>
                <a:lnTo>
                  <a:pt x="106580" y="168461"/>
                </a:lnTo>
                <a:lnTo>
                  <a:pt x="106563" y="168476"/>
                </a:lnTo>
                <a:lnTo>
                  <a:pt x="106556" y="168476"/>
                </a:lnTo>
                <a:lnTo>
                  <a:pt x="106556" y="168480"/>
                </a:lnTo>
                <a:lnTo>
                  <a:pt x="106556" y="168480"/>
                </a:lnTo>
                <a:lnTo>
                  <a:pt x="106552" y="168480"/>
                </a:lnTo>
                <a:lnTo>
                  <a:pt x="106549" y="168483"/>
                </a:lnTo>
                <a:lnTo>
                  <a:pt x="106548" y="168483"/>
                </a:lnTo>
                <a:lnTo>
                  <a:pt x="106547" y="168483"/>
                </a:lnTo>
                <a:lnTo>
                  <a:pt x="106544" y="168490"/>
                </a:lnTo>
                <a:lnTo>
                  <a:pt x="106544" y="168492"/>
                </a:lnTo>
                <a:lnTo>
                  <a:pt x="106547" y="168515"/>
                </a:lnTo>
                <a:lnTo>
                  <a:pt x="106547" y="168524"/>
                </a:lnTo>
                <a:lnTo>
                  <a:pt x="106547" y="168524"/>
                </a:lnTo>
                <a:lnTo>
                  <a:pt x="106547" y="168527"/>
                </a:lnTo>
                <a:lnTo>
                  <a:pt x="106547" y="168528"/>
                </a:lnTo>
                <a:lnTo>
                  <a:pt x="106547" y="168528"/>
                </a:lnTo>
                <a:lnTo>
                  <a:pt x="106547" y="168530"/>
                </a:lnTo>
                <a:lnTo>
                  <a:pt x="106547" y="168532"/>
                </a:lnTo>
                <a:lnTo>
                  <a:pt x="106547" y="168543"/>
                </a:lnTo>
                <a:lnTo>
                  <a:pt x="106547" y="168543"/>
                </a:lnTo>
                <a:lnTo>
                  <a:pt x="106541" y="168546"/>
                </a:lnTo>
                <a:lnTo>
                  <a:pt x="106539" y="168550"/>
                </a:lnTo>
                <a:lnTo>
                  <a:pt x="106537" y="168551"/>
                </a:lnTo>
                <a:lnTo>
                  <a:pt x="106531" y="168551"/>
                </a:lnTo>
                <a:lnTo>
                  <a:pt x="106530" y="168551"/>
                </a:lnTo>
                <a:lnTo>
                  <a:pt x="106525" y="168555"/>
                </a:lnTo>
                <a:lnTo>
                  <a:pt x="106525" y="168555"/>
                </a:lnTo>
                <a:lnTo>
                  <a:pt x="106524" y="168557"/>
                </a:lnTo>
                <a:lnTo>
                  <a:pt x="106519" y="168571"/>
                </a:lnTo>
                <a:lnTo>
                  <a:pt x="106519" y="168575"/>
                </a:lnTo>
                <a:lnTo>
                  <a:pt x="106523" y="168580"/>
                </a:lnTo>
                <a:lnTo>
                  <a:pt x="106524" y="168585"/>
                </a:lnTo>
                <a:lnTo>
                  <a:pt x="106522" y="168590"/>
                </a:lnTo>
                <a:lnTo>
                  <a:pt x="106519" y="168589"/>
                </a:lnTo>
                <a:lnTo>
                  <a:pt x="106519" y="168590"/>
                </a:lnTo>
                <a:lnTo>
                  <a:pt x="106512" y="168589"/>
                </a:lnTo>
                <a:lnTo>
                  <a:pt x="106509" y="168591"/>
                </a:lnTo>
                <a:lnTo>
                  <a:pt x="106509" y="168592"/>
                </a:lnTo>
                <a:lnTo>
                  <a:pt x="106507" y="168597"/>
                </a:lnTo>
                <a:lnTo>
                  <a:pt x="106504" y="168596"/>
                </a:lnTo>
                <a:lnTo>
                  <a:pt x="106504" y="168596"/>
                </a:lnTo>
                <a:lnTo>
                  <a:pt x="106501" y="168596"/>
                </a:lnTo>
                <a:lnTo>
                  <a:pt x="106492" y="168603"/>
                </a:lnTo>
                <a:lnTo>
                  <a:pt x="106490" y="168604"/>
                </a:lnTo>
                <a:lnTo>
                  <a:pt x="106488" y="168605"/>
                </a:lnTo>
                <a:lnTo>
                  <a:pt x="106488" y="168605"/>
                </a:lnTo>
                <a:lnTo>
                  <a:pt x="106489" y="168607"/>
                </a:lnTo>
                <a:lnTo>
                  <a:pt x="106490" y="168609"/>
                </a:lnTo>
                <a:lnTo>
                  <a:pt x="106492" y="168615"/>
                </a:lnTo>
                <a:lnTo>
                  <a:pt x="106497" y="168624"/>
                </a:lnTo>
                <a:lnTo>
                  <a:pt x="106501" y="168629"/>
                </a:lnTo>
                <a:lnTo>
                  <a:pt x="106503" y="168631"/>
                </a:lnTo>
                <a:lnTo>
                  <a:pt x="106504" y="168629"/>
                </a:lnTo>
                <a:lnTo>
                  <a:pt x="106505" y="168630"/>
                </a:lnTo>
                <a:lnTo>
                  <a:pt x="106504" y="168631"/>
                </a:lnTo>
                <a:lnTo>
                  <a:pt x="106504" y="168632"/>
                </a:lnTo>
                <a:lnTo>
                  <a:pt x="106505" y="168633"/>
                </a:lnTo>
                <a:lnTo>
                  <a:pt x="106507" y="168636"/>
                </a:lnTo>
                <a:lnTo>
                  <a:pt x="106507" y="168648"/>
                </a:lnTo>
                <a:lnTo>
                  <a:pt x="106507" y="168654"/>
                </a:lnTo>
                <a:lnTo>
                  <a:pt x="106507" y="168655"/>
                </a:lnTo>
                <a:lnTo>
                  <a:pt x="106503" y="168664"/>
                </a:lnTo>
                <a:lnTo>
                  <a:pt x="106502" y="168666"/>
                </a:lnTo>
                <a:lnTo>
                  <a:pt x="106496" y="168672"/>
                </a:lnTo>
                <a:lnTo>
                  <a:pt x="106490" y="168678"/>
                </a:lnTo>
                <a:lnTo>
                  <a:pt x="106485" y="168685"/>
                </a:lnTo>
                <a:lnTo>
                  <a:pt x="106485" y="168687"/>
                </a:lnTo>
                <a:lnTo>
                  <a:pt x="106485" y="168688"/>
                </a:lnTo>
                <a:lnTo>
                  <a:pt x="106485" y="168688"/>
                </a:lnTo>
                <a:lnTo>
                  <a:pt x="106485" y="168688"/>
                </a:lnTo>
                <a:lnTo>
                  <a:pt x="106485" y="168690"/>
                </a:lnTo>
                <a:lnTo>
                  <a:pt x="106485" y="168692"/>
                </a:lnTo>
                <a:lnTo>
                  <a:pt x="106485" y="168701"/>
                </a:lnTo>
                <a:lnTo>
                  <a:pt x="106485" y="168701"/>
                </a:lnTo>
                <a:lnTo>
                  <a:pt x="106483" y="168713"/>
                </a:lnTo>
                <a:lnTo>
                  <a:pt x="106483" y="168715"/>
                </a:lnTo>
                <a:lnTo>
                  <a:pt x="106474" y="168720"/>
                </a:lnTo>
                <a:lnTo>
                  <a:pt x="106473" y="168720"/>
                </a:lnTo>
                <a:lnTo>
                  <a:pt x="106470" y="168722"/>
                </a:lnTo>
                <a:lnTo>
                  <a:pt x="106468" y="168722"/>
                </a:lnTo>
                <a:lnTo>
                  <a:pt x="106468" y="168722"/>
                </a:lnTo>
                <a:lnTo>
                  <a:pt x="106461" y="168726"/>
                </a:lnTo>
                <a:lnTo>
                  <a:pt x="106461" y="168728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31"/>
                </a:lnTo>
                <a:lnTo>
                  <a:pt x="106461" y="168732"/>
                </a:lnTo>
                <a:lnTo>
                  <a:pt x="106461" y="168732"/>
                </a:lnTo>
                <a:lnTo>
                  <a:pt x="106461" y="168746"/>
                </a:lnTo>
                <a:lnTo>
                  <a:pt x="106466" y="168754"/>
                </a:lnTo>
                <a:lnTo>
                  <a:pt x="106473" y="168756"/>
                </a:lnTo>
                <a:lnTo>
                  <a:pt x="106477" y="168761"/>
                </a:lnTo>
                <a:lnTo>
                  <a:pt x="106482" y="168768"/>
                </a:lnTo>
                <a:lnTo>
                  <a:pt x="106481" y="168770"/>
                </a:lnTo>
                <a:lnTo>
                  <a:pt x="106481" y="168770"/>
                </a:lnTo>
                <a:lnTo>
                  <a:pt x="106472" y="168780"/>
                </a:lnTo>
                <a:lnTo>
                  <a:pt x="106468" y="168785"/>
                </a:lnTo>
                <a:lnTo>
                  <a:pt x="106468" y="168787"/>
                </a:lnTo>
                <a:lnTo>
                  <a:pt x="106468" y="168788"/>
                </a:lnTo>
                <a:lnTo>
                  <a:pt x="106468" y="168788"/>
                </a:lnTo>
                <a:lnTo>
                  <a:pt x="106468" y="168788"/>
                </a:lnTo>
                <a:lnTo>
                  <a:pt x="106468" y="168790"/>
                </a:lnTo>
                <a:lnTo>
                  <a:pt x="106469" y="168800"/>
                </a:lnTo>
                <a:lnTo>
                  <a:pt x="106471" y="168814"/>
                </a:lnTo>
                <a:lnTo>
                  <a:pt x="106475" y="168816"/>
                </a:lnTo>
                <a:lnTo>
                  <a:pt x="106480" y="168820"/>
                </a:lnTo>
                <a:lnTo>
                  <a:pt x="106481" y="168820"/>
                </a:lnTo>
                <a:lnTo>
                  <a:pt x="106490" y="168824"/>
                </a:lnTo>
                <a:lnTo>
                  <a:pt x="106497" y="168836"/>
                </a:lnTo>
                <a:lnTo>
                  <a:pt x="106497" y="168841"/>
                </a:lnTo>
                <a:lnTo>
                  <a:pt x="106497" y="168841"/>
                </a:lnTo>
                <a:lnTo>
                  <a:pt x="106495" y="168847"/>
                </a:lnTo>
                <a:lnTo>
                  <a:pt x="106495" y="168849"/>
                </a:lnTo>
                <a:lnTo>
                  <a:pt x="106495" y="168850"/>
                </a:lnTo>
                <a:lnTo>
                  <a:pt x="106494" y="168851"/>
                </a:lnTo>
                <a:lnTo>
                  <a:pt x="106494" y="168854"/>
                </a:lnTo>
                <a:lnTo>
                  <a:pt x="106494" y="168856"/>
                </a:lnTo>
                <a:lnTo>
                  <a:pt x="106494" y="168857"/>
                </a:lnTo>
                <a:lnTo>
                  <a:pt x="106493" y="168858"/>
                </a:lnTo>
                <a:lnTo>
                  <a:pt x="106493" y="168858"/>
                </a:lnTo>
                <a:lnTo>
                  <a:pt x="106493" y="168860"/>
                </a:lnTo>
                <a:lnTo>
                  <a:pt x="106493" y="168863"/>
                </a:lnTo>
                <a:lnTo>
                  <a:pt x="106497" y="168870"/>
                </a:lnTo>
                <a:lnTo>
                  <a:pt x="106496" y="168871"/>
                </a:lnTo>
                <a:lnTo>
                  <a:pt x="106495" y="168873"/>
                </a:lnTo>
                <a:lnTo>
                  <a:pt x="106478" y="168883"/>
                </a:lnTo>
                <a:lnTo>
                  <a:pt x="106477" y="168883"/>
                </a:lnTo>
                <a:lnTo>
                  <a:pt x="106475" y="168883"/>
                </a:lnTo>
                <a:lnTo>
                  <a:pt x="106469" y="168887"/>
                </a:lnTo>
                <a:lnTo>
                  <a:pt x="106467" y="168889"/>
                </a:lnTo>
                <a:lnTo>
                  <a:pt x="106466" y="168890"/>
                </a:lnTo>
                <a:lnTo>
                  <a:pt x="106455" y="168898"/>
                </a:lnTo>
                <a:lnTo>
                  <a:pt x="106454" y="168910"/>
                </a:lnTo>
                <a:lnTo>
                  <a:pt x="106454" y="168910"/>
                </a:lnTo>
                <a:lnTo>
                  <a:pt x="106459" y="168917"/>
                </a:lnTo>
                <a:lnTo>
                  <a:pt x="106478" y="168924"/>
                </a:lnTo>
                <a:lnTo>
                  <a:pt x="106479" y="168929"/>
                </a:lnTo>
                <a:lnTo>
                  <a:pt x="106480" y="168929"/>
                </a:lnTo>
                <a:lnTo>
                  <a:pt x="106480" y="168927"/>
                </a:lnTo>
                <a:lnTo>
                  <a:pt x="106480" y="168926"/>
                </a:lnTo>
                <a:lnTo>
                  <a:pt x="106479" y="168925"/>
                </a:lnTo>
                <a:lnTo>
                  <a:pt x="106485" y="168927"/>
                </a:lnTo>
                <a:lnTo>
                  <a:pt x="106488" y="168928"/>
                </a:lnTo>
                <a:lnTo>
                  <a:pt x="106493" y="168930"/>
                </a:lnTo>
                <a:lnTo>
                  <a:pt x="106495" y="168930"/>
                </a:lnTo>
                <a:lnTo>
                  <a:pt x="106502" y="168936"/>
                </a:lnTo>
                <a:lnTo>
                  <a:pt x="106511" y="168942"/>
                </a:lnTo>
                <a:lnTo>
                  <a:pt x="106518" y="168947"/>
                </a:lnTo>
                <a:lnTo>
                  <a:pt x="106523" y="168952"/>
                </a:lnTo>
                <a:lnTo>
                  <a:pt x="106525" y="168961"/>
                </a:lnTo>
                <a:lnTo>
                  <a:pt x="106525" y="168961"/>
                </a:lnTo>
                <a:lnTo>
                  <a:pt x="106524" y="168962"/>
                </a:lnTo>
                <a:lnTo>
                  <a:pt x="106518" y="168986"/>
                </a:lnTo>
                <a:lnTo>
                  <a:pt x="106511" y="168995"/>
                </a:lnTo>
                <a:lnTo>
                  <a:pt x="106507" y="168997"/>
                </a:lnTo>
                <a:lnTo>
                  <a:pt x="106505" y="169000"/>
                </a:lnTo>
                <a:lnTo>
                  <a:pt x="106482" y="169030"/>
                </a:lnTo>
                <a:lnTo>
                  <a:pt x="106481" y="169032"/>
                </a:lnTo>
                <a:lnTo>
                  <a:pt x="106480" y="169039"/>
                </a:lnTo>
                <a:lnTo>
                  <a:pt x="106480" y="169039"/>
                </a:lnTo>
                <a:lnTo>
                  <a:pt x="106478" y="169059"/>
                </a:lnTo>
                <a:lnTo>
                  <a:pt x="106474" y="169068"/>
                </a:lnTo>
                <a:lnTo>
                  <a:pt x="106471" y="169076"/>
                </a:lnTo>
                <a:lnTo>
                  <a:pt x="106469" y="169086"/>
                </a:lnTo>
                <a:lnTo>
                  <a:pt x="106457" y="169093"/>
                </a:lnTo>
                <a:lnTo>
                  <a:pt x="106449" y="169097"/>
                </a:lnTo>
                <a:lnTo>
                  <a:pt x="106443" y="169100"/>
                </a:lnTo>
                <a:lnTo>
                  <a:pt x="106443" y="169100"/>
                </a:lnTo>
                <a:lnTo>
                  <a:pt x="106442" y="169100"/>
                </a:lnTo>
                <a:lnTo>
                  <a:pt x="106439" y="169102"/>
                </a:lnTo>
                <a:lnTo>
                  <a:pt x="106430" y="169120"/>
                </a:lnTo>
                <a:lnTo>
                  <a:pt x="106429" y="169122"/>
                </a:lnTo>
                <a:lnTo>
                  <a:pt x="106426" y="169127"/>
                </a:lnTo>
                <a:lnTo>
                  <a:pt x="106423" y="169130"/>
                </a:lnTo>
                <a:lnTo>
                  <a:pt x="106423" y="169133"/>
                </a:lnTo>
                <a:lnTo>
                  <a:pt x="106423" y="169139"/>
                </a:lnTo>
                <a:lnTo>
                  <a:pt x="106424" y="169155"/>
                </a:lnTo>
                <a:lnTo>
                  <a:pt x="106424" y="169156"/>
                </a:lnTo>
                <a:lnTo>
                  <a:pt x="106424" y="169164"/>
                </a:lnTo>
                <a:lnTo>
                  <a:pt x="106424" y="169165"/>
                </a:lnTo>
                <a:lnTo>
                  <a:pt x="106422" y="169168"/>
                </a:lnTo>
                <a:lnTo>
                  <a:pt x="106416" y="169179"/>
                </a:lnTo>
                <a:lnTo>
                  <a:pt x="106400" y="169193"/>
                </a:lnTo>
                <a:lnTo>
                  <a:pt x="106393" y="169194"/>
                </a:lnTo>
                <a:lnTo>
                  <a:pt x="106392" y="169195"/>
                </a:lnTo>
                <a:lnTo>
                  <a:pt x="106385" y="169200"/>
                </a:lnTo>
                <a:lnTo>
                  <a:pt x="106372" y="169202"/>
                </a:lnTo>
                <a:lnTo>
                  <a:pt x="106372" y="169204"/>
                </a:lnTo>
                <a:lnTo>
                  <a:pt x="106372" y="169212"/>
                </a:lnTo>
                <a:lnTo>
                  <a:pt x="106374" y="169220"/>
                </a:lnTo>
                <a:lnTo>
                  <a:pt x="106383" y="169227"/>
                </a:lnTo>
                <a:lnTo>
                  <a:pt x="106391" y="169240"/>
                </a:lnTo>
                <a:lnTo>
                  <a:pt x="106394" y="169246"/>
                </a:lnTo>
                <a:lnTo>
                  <a:pt x="106398" y="169254"/>
                </a:lnTo>
                <a:lnTo>
                  <a:pt x="106398" y="169255"/>
                </a:lnTo>
                <a:lnTo>
                  <a:pt x="106388" y="169281"/>
                </a:lnTo>
                <a:lnTo>
                  <a:pt x="106375" y="169284"/>
                </a:lnTo>
                <a:lnTo>
                  <a:pt x="106373" y="169288"/>
                </a:lnTo>
                <a:lnTo>
                  <a:pt x="106360" y="169291"/>
                </a:lnTo>
                <a:lnTo>
                  <a:pt x="106357" y="169291"/>
                </a:lnTo>
                <a:lnTo>
                  <a:pt x="106356" y="169291"/>
                </a:lnTo>
                <a:lnTo>
                  <a:pt x="106352" y="169291"/>
                </a:lnTo>
                <a:lnTo>
                  <a:pt x="106350" y="169291"/>
                </a:lnTo>
                <a:lnTo>
                  <a:pt x="106366" y="169313"/>
                </a:lnTo>
                <a:lnTo>
                  <a:pt x="106369" y="169317"/>
                </a:lnTo>
                <a:lnTo>
                  <a:pt x="106370" y="169320"/>
                </a:lnTo>
                <a:lnTo>
                  <a:pt x="106373" y="169324"/>
                </a:lnTo>
                <a:lnTo>
                  <a:pt x="106373" y="169322"/>
                </a:lnTo>
                <a:lnTo>
                  <a:pt x="106374" y="169323"/>
                </a:lnTo>
                <a:lnTo>
                  <a:pt x="106373" y="169324"/>
                </a:lnTo>
                <a:lnTo>
                  <a:pt x="106373" y="169325"/>
                </a:lnTo>
                <a:lnTo>
                  <a:pt x="106374" y="169326"/>
                </a:lnTo>
                <a:lnTo>
                  <a:pt x="106379" y="169335"/>
                </a:lnTo>
                <a:lnTo>
                  <a:pt x="106379" y="169339"/>
                </a:lnTo>
                <a:lnTo>
                  <a:pt x="106379" y="169339"/>
                </a:lnTo>
                <a:lnTo>
                  <a:pt x="106379" y="169343"/>
                </a:lnTo>
                <a:lnTo>
                  <a:pt x="106378" y="169351"/>
                </a:lnTo>
                <a:lnTo>
                  <a:pt x="106378" y="169353"/>
                </a:lnTo>
                <a:lnTo>
                  <a:pt x="106378" y="169354"/>
                </a:lnTo>
                <a:lnTo>
                  <a:pt x="106378" y="169354"/>
                </a:lnTo>
                <a:lnTo>
                  <a:pt x="106378" y="169354"/>
                </a:lnTo>
                <a:lnTo>
                  <a:pt x="106378" y="169356"/>
                </a:lnTo>
                <a:lnTo>
                  <a:pt x="106378" y="169359"/>
                </a:lnTo>
                <a:lnTo>
                  <a:pt x="106379" y="169371"/>
                </a:lnTo>
                <a:lnTo>
                  <a:pt x="106383" y="169383"/>
                </a:lnTo>
                <a:lnTo>
                  <a:pt x="106391" y="169384"/>
                </a:lnTo>
                <a:lnTo>
                  <a:pt x="106404" y="169403"/>
                </a:lnTo>
                <a:lnTo>
                  <a:pt x="106405" y="169405"/>
                </a:lnTo>
                <a:lnTo>
                  <a:pt x="106405" y="169412"/>
                </a:lnTo>
                <a:lnTo>
                  <a:pt x="106407" y="169422"/>
                </a:lnTo>
                <a:lnTo>
                  <a:pt x="106409" y="169430"/>
                </a:lnTo>
                <a:lnTo>
                  <a:pt x="106412" y="169435"/>
                </a:lnTo>
                <a:lnTo>
                  <a:pt x="106414" y="169444"/>
                </a:lnTo>
                <a:lnTo>
                  <a:pt x="106423" y="169449"/>
                </a:lnTo>
                <a:lnTo>
                  <a:pt x="106432" y="169449"/>
                </a:lnTo>
                <a:lnTo>
                  <a:pt x="106433" y="169450"/>
                </a:lnTo>
                <a:lnTo>
                  <a:pt x="106461" y="169479"/>
                </a:lnTo>
                <a:lnTo>
                  <a:pt x="106466" y="169485"/>
                </a:lnTo>
                <a:lnTo>
                  <a:pt x="106467" y="169489"/>
                </a:lnTo>
                <a:lnTo>
                  <a:pt x="106469" y="169495"/>
                </a:lnTo>
                <a:lnTo>
                  <a:pt x="106468" y="169496"/>
                </a:lnTo>
                <a:lnTo>
                  <a:pt x="106464" y="169511"/>
                </a:lnTo>
                <a:lnTo>
                  <a:pt x="106462" y="169526"/>
                </a:lnTo>
                <a:lnTo>
                  <a:pt x="106473" y="169551"/>
                </a:lnTo>
                <a:lnTo>
                  <a:pt x="106474" y="169555"/>
                </a:lnTo>
                <a:lnTo>
                  <a:pt x="106478" y="169561"/>
                </a:lnTo>
                <a:lnTo>
                  <a:pt x="106478" y="169579"/>
                </a:lnTo>
                <a:lnTo>
                  <a:pt x="106480" y="169588"/>
                </a:lnTo>
                <a:lnTo>
                  <a:pt x="106480" y="169600"/>
                </a:lnTo>
                <a:lnTo>
                  <a:pt x="106480" y="169600"/>
                </a:lnTo>
                <a:lnTo>
                  <a:pt x="106478" y="169608"/>
                </a:lnTo>
                <a:lnTo>
                  <a:pt x="106469" y="169629"/>
                </a:lnTo>
                <a:lnTo>
                  <a:pt x="106467" y="169636"/>
                </a:lnTo>
                <a:lnTo>
                  <a:pt x="106465" y="169680"/>
                </a:lnTo>
                <a:lnTo>
                  <a:pt x="106465" y="169681"/>
                </a:lnTo>
                <a:lnTo>
                  <a:pt x="106462" y="169720"/>
                </a:lnTo>
                <a:lnTo>
                  <a:pt x="106455" y="169727"/>
                </a:lnTo>
                <a:lnTo>
                  <a:pt x="106453" y="169728"/>
                </a:lnTo>
                <a:lnTo>
                  <a:pt x="106453" y="169729"/>
                </a:lnTo>
                <a:lnTo>
                  <a:pt x="106445" y="169732"/>
                </a:lnTo>
                <a:lnTo>
                  <a:pt x="106445" y="169733"/>
                </a:lnTo>
                <a:lnTo>
                  <a:pt x="106443" y="169733"/>
                </a:lnTo>
                <a:lnTo>
                  <a:pt x="106442" y="169735"/>
                </a:lnTo>
                <a:lnTo>
                  <a:pt x="106438" y="169745"/>
                </a:lnTo>
                <a:lnTo>
                  <a:pt x="106440" y="169750"/>
                </a:lnTo>
                <a:lnTo>
                  <a:pt x="106442" y="169754"/>
                </a:lnTo>
                <a:lnTo>
                  <a:pt x="106440" y="169777"/>
                </a:lnTo>
                <a:lnTo>
                  <a:pt x="106438" y="169784"/>
                </a:lnTo>
                <a:lnTo>
                  <a:pt x="106431" y="169791"/>
                </a:lnTo>
                <a:lnTo>
                  <a:pt x="106433" y="169805"/>
                </a:lnTo>
                <a:lnTo>
                  <a:pt x="106429" y="169821"/>
                </a:lnTo>
                <a:lnTo>
                  <a:pt x="106427" y="169828"/>
                </a:lnTo>
                <a:lnTo>
                  <a:pt x="106417" y="169842"/>
                </a:lnTo>
                <a:lnTo>
                  <a:pt x="106417" y="169847"/>
                </a:lnTo>
                <a:lnTo>
                  <a:pt x="106421" y="169851"/>
                </a:lnTo>
                <a:lnTo>
                  <a:pt x="106424" y="169855"/>
                </a:lnTo>
                <a:lnTo>
                  <a:pt x="106429" y="169861"/>
                </a:lnTo>
                <a:lnTo>
                  <a:pt x="106428" y="169862"/>
                </a:lnTo>
                <a:lnTo>
                  <a:pt x="106424" y="169883"/>
                </a:lnTo>
                <a:lnTo>
                  <a:pt x="106426" y="169889"/>
                </a:lnTo>
                <a:lnTo>
                  <a:pt x="106414" y="169913"/>
                </a:lnTo>
                <a:lnTo>
                  <a:pt x="106414" y="169914"/>
                </a:lnTo>
                <a:lnTo>
                  <a:pt x="106413" y="169916"/>
                </a:lnTo>
                <a:lnTo>
                  <a:pt x="106413" y="169917"/>
                </a:lnTo>
                <a:lnTo>
                  <a:pt x="106417" y="169927"/>
                </a:lnTo>
                <a:lnTo>
                  <a:pt x="106414" y="169933"/>
                </a:lnTo>
                <a:lnTo>
                  <a:pt x="106408" y="169939"/>
                </a:lnTo>
                <a:lnTo>
                  <a:pt x="106405" y="169942"/>
                </a:lnTo>
                <a:lnTo>
                  <a:pt x="106404" y="169949"/>
                </a:lnTo>
                <a:lnTo>
                  <a:pt x="106404" y="169955"/>
                </a:lnTo>
                <a:lnTo>
                  <a:pt x="106415" y="169965"/>
                </a:lnTo>
                <a:lnTo>
                  <a:pt x="106420" y="169970"/>
                </a:lnTo>
                <a:lnTo>
                  <a:pt x="106430" y="169966"/>
                </a:lnTo>
                <a:lnTo>
                  <a:pt x="106436" y="169964"/>
                </a:lnTo>
                <a:lnTo>
                  <a:pt x="106440" y="169964"/>
                </a:lnTo>
                <a:lnTo>
                  <a:pt x="106447" y="169964"/>
                </a:lnTo>
                <a:lnTo>
                  <a:pt x="106447" y="169964"/>
                </a:lnTo>
                <a:lnTo>
                  <a:pt x="106450" y="169964"/>
                </a:lnTo>
                <a:lnTo>
                  <a:pt x="106455" y="169966"/>
                </a:lnTo>
                <a:lnTo>
                  <a:pt x="106456" y="169966"/>
                </a:lnTo>
                <a:lnTo>
                  <a:pt x="106461" y="169976"/>
                </a:lnTo>
                <a:lnTo>
                  <a:pt x="106476" y="169979"/>
                </a:lnTo>
                <a:lnTo>
                  <a:pt x="106485" y="169981"/>
                </a:lnTo>
                <a:lnTo>
                  <a:pt x="106489" y="169982"/>
                </a:lnTo>
                <a:lnTo>
                  <a:pt x="106490" y="169983"/>
                </a:lnTo>
                <a:lnTo>
                  <a:pt x="106491" y="169983"/>
                </a:lnTo>
                <a:lnTo>
                  <a:pt x="106499" y="169989"/>
                </a:lnTo>
                <a:lnTo>
                  <a:pt x="106509" y="169999"/>
                </a:lnTo>
                <a:lnTo>
                  <a:pt x="106516" y="170004"/>
                </a:lnTo>
                <a:lnTo>
                  <a:pt x="106523" y="170011"/>
                </a:lnTo>
                <a:lnTo>
                  <a:pt x="106523" y="170016"/>
                </a:lnTo>
                <a:lnTo>
                  <a:pt x="106523" y="170038"/>
                </a:lnTo>
                <a:lnTo>
                  <a:pt x="106502" y="170086"/>
                </a:lnTo>
                <a:lnTo>
                  <a:pt x="106494" y="170106"/>
                </a:lnTo>
                <a:lnTo>
                  <a:pt x="106491" y="170112"/>
                </a:lnTo>
                <a:lnTo>
                  <a:pt x="106486" y="170125"/>
                </a:lnTo>
                <a:lnTo>
                  <a:pt x="106462" y="170150"/>
                </a:lnTo>
                <a:lnTo>
                  <a:pt x="106452" y="170169"/>
                </a:lnTo>
                <a:lnTo>
                  <a:pt x="106480" y="170180"/>
                </a:lnTo>
                <a:lnTo>
                  <a:pt x="106492" y="170184"/>
                </a:lnTo>
                <a:lnTo>
                  <a:pt x="106490" y="170216"/>
                </a:lnTo>
                <a:lnTo>
                  <a:pt x="106510" y="170239"/>
                </a:lnTo>
                <a:lnTo>
                  <a:pt x="106510" y="170245"/>
                </a:lnTo>
                <a:lnTo>
                  <a:pt x="106512" y="170268"/>
                </a:lnTo>
                <a:lnTo>
                  <a:pt x="106497" y="170298"/>
                </a:lnTo>
                <a:lnTo>
                  <a:pt x="106495" y="170323"/>
                </a:lnTo>
                <a:lnTo>
                  <a:pt x="106494" y="170337"/>
                </a:lnTo>
                <a:lnTo>
                  <a:pt x="106492" y="170357"/>
                </a:lnTo>
                <a:lnTo>
                  <a:pt x="106478" y="170386"/>
                </a:lnTo>
                <a:lnTo>
                  <a:pt x="106495" y="170404"/>
                </a:lnTo>
                <a:lnTo>
                  <a:pt x="106518" y="170425"/>
                </a:lnTo>
                <a:lnTo>
                  <a:pt x="106527" y="170478"/>
                </a:lnTo>
                <a:lnTo>
                  <a:pt x="106530" y="170529"/>
                </a:lnTo>
                <a:lnTo>
                  <a:pt x="106544" y="170548"/>
                </a:lnTo>
                <a:lnTo>
                  <a:pt x="106553" y="170562"/>
                </a:lnTo>
                <a:lnTo>
                  <a:pt x="106541" y="170578"/>
                </a:lnTo>
                <a:lnTo>
                  <a:pt x="106530" y="170591"/>
                </a:lnTo>
                <a:lnTo>
                  <a:pt x="106528" y="170607"/>
                </a:lnTo>
                <a:lnTo>
                  <a:pt x="106526" y="170630"/>
                </a:lnTo>
                <a:lnTo>
                  <a:pt x="106525" y="170651"/>
                </a:lnTo>
                <a:lnTo>
                  <a:pt x="106525" y="170663"/>
                </a:lnTo>
                <a:lnTo>
                  <a:pt x="106523" y="170685"/>
                </a:lnTo>
                <a:lnTo>
                  <a:pt x="106521" y="170698"/>
                </a:lnTo>
                <a:lnTo>
                  <a:pt x="106520" y="170704"/>
                </a:lnTo>
                <a:lnTo>
                  <a:pt x="106512" y="170733"/>
                </a:lnTo>
                <a:lnTo>
                  <a:pt x="106541" y="170747"/>
                </a:lnTo>
                <a:lnTo>
                  <a:pt x="106553" y="170753"/>
                </a:lnTo>
                <a:lnTo>
                  <a:pt x="106568" y="170780"/>
                </a:lnTo>
                <a:lnTo>
                  <a:pt x="106579" y="170810"/>
                </a:lnTo>
                <a:lnTo>
                  <a:pt x="106583" y="170860"/>
                </a:lnTo>
                <a:lnTo>
                  <a:pt x="106635" y="170876"/>
                </a:lnTo>
                <a:lnTo>
                  <a:pt x="106645" y="170892"/>
                </a:lnTo>
                <a:lnTo>
                  <a:pt x="106649" y="170899"/>
                </a:lnTo>
                <a:lnTo>
                  <a:pt x="106660" y="170933"/>
                </a:lnTo>
                <a:lnTo>
                  <a:pt x="106667" y="170936"/>
                </a:lnTo>
                <a:lnTo>
                  <a:pt x="106696" y="170953"/>
                </a:lnTo>
                <a:lnTo>
                  <a:pt x="106700" y="170960"/>
                </a:lnTo>
                <a:lnTo>
                  <a:pt x="106708" y="170973"/>
                </a:lnTo>
                <a:lnTo>
                  <a:pt x="106715" y="170985"/>
                </a:lnTo>
                <a:lnTo>
                  <a:pt x="106714" y="170992"/>
                </a:lnTo>
                <a:lnTo>
                  <a:pt x="106713" y="171012"/>
                </a:lnTo>
                <a:lnTo>
                  <a:pt x="106724" y="171041"/>
                </a:lnTo>
                <a:lnTo>
                  <a:pt x="106732" y="171060"/>
                </a:lnTo>
                <a:lnTo>
                  <a:pt x="106741" y="171082"/>
                </a:lnTo>
                <a:lnTo>
                  <a:pt x="106750" y="171099"/>
                </a:lnTo>
                <a:lnTo>
                  <a:pt x="106756" y="171109"/>
                </a:lnTo>
                <a:lnTo>
                  <a:pt x="106764" y="171124"/>
                </a:lnTo>
                <a:lnTo>
                  <a:pt x="106765" y="171128"/>
                </a:lnTo>
                <a:lnTo>
                  <a:pt x="106774" y="171159"/>
                </a:lnTo>
                <a:lnTo>
                  <a:pt x="106773" y="171164"/>
                </a:lnTo>
                <a:lnTo>
                  <a:pt x="106764" y="171190"/>
                </a:lnTo>
                <a:lnTo>
                  <a:pt x="106772" y="171218"/>
                </a:lnTo>
                <a:lnTo>
                  <a:pt x="106764" y="171242"/>
                </a:lnTo>
                <a:lnTo>
                  <a:pt x="106735" y="171257"/>
                </a:lnTo>
                <a:lnTo>
                  <a:pt x="106733" y="171279"/>
                </a:lnTo>
                <a:lnTo>
                  <a:pt x="106732" y="171288"/>
                </a:lnTo>
                <a:lnTo>
                  <a:pt x="106706" y="171304"/>
                </a:lnTo>
                <a:lnTo>
                  <a:pt x="106697" y="171305"/>
                </a:lnTo>
                <a:lnTo>
                  <a:pt x="106677" y="171307"/>
                </a:lnTo>
                <a:lnTo>
                  <a:pt x="106664" y="171308"/>
                </a:lnTo>
                <a:lnTo>
                  <a:pt x="106663" y="171312"/>
                </a:lnTo>
                <a:lnTo>
                  <a:pt x="106654" y="171342"/>
                </a:lnTo>
                <a:lnTo>
                  <a:pt x="106651" y="171353"/>
                </a:lnTo>
                <a:lnTo>
                  <a:pt x="106657" y="171365"/>
                </a:lnTo>
                <a:lnTo>
                  <a:pt x="106671" y="171392"/>
                </a:lnTo>
                <a:lnTo>
                  <a:pt x="106680" y="171407"/>
                </a:lnTo>
                <a:lnTo>
                  <a:pt x="106696" y="171436"/>
                </a:lnTo>
                <a:lnTo>
                  <a:pt x="106699" y="171440"/>
                </a:lnTo>
                <a:lnTo>
                  <a:pt x="106725" y="171471"/>
                </a:lnTo>
                <a:lnTo>
                  <a:pt x="106703" y="171490"/>
                </a:lnTo>
                <a:lnTo>
                  <a:pt x="106706" y="171522"/>
                </a:lnTo>
                <a:lnTo>
                  <a:pt x="106707" y="171537"/>
                </a:lnTo>
                <a:lnTo>
                  <a:pt x="106708" y="171551"/>
                </a:lnTo>
                <a:lnTo>
                  <a:pt x="106729" y="171584"/>
                </a:lnTo>
                <a:lnTo>
                  <a:pt x="106729" y="171595"/>
                </a:lnTo>
                <a:lnTo>
                  <a:pt x="106729" y="171629"/>
                </a:lnTo>
                <a:lnTo>
                  <a:pt x="106728" y="171636"/>
                </a:lnTo>
                <a:lnTo>
                  <a:pt x="106723" y="171671"/>
                </a:lnTo>
                <a:lnTo>
                  <a:pt x="106759" y="171706"/>
                </a:lnTo>
                <a:lnTo>
                  <a:pt x="106779" y="171737"/>
                </a:lnTo>
                <a:lnTo>
                  <a:pt x="106770" y="171770"/>
                </a:lnTo>
                <a:lnTo>
                  <a:pt x="106739" y="171775"/>
                </a:lnTo>
                <a:lnTo>
                  <a:pt x="106731" y="171779"/>
                </a:lnTo>
                <a:lnTo>
                  <a:pt x="106712" y="171789"/>
                </a:lnTo>
                <a:lnTo>
                  <a:pt x="106702" y="171794"/>
                </a:lnTo>
                <a:lnTo>
                  <a:pt x="106706" y="171802"/>
                </a:lnTo>
                <a:lnTo>
                  <a:pt x="106718" y="171826"/>
                </a:lnTo>
                <a:lnTo>
                  <a:pt x="106718" y="171829"/>
                </a:lnTo>
                <a:lnTo>
                  <a:pt x="106711" y="171854"/>
                </a:lnTo>
                <a:lnTo>
                  <a:pt x="106707" y="171869"/>
                </a:lnTo>
                <a:lnTo>
                  <a:pt x="106708" y="171882"/>
                </a:lnTo>
                <a:lnTo>
                  <a:pt x="106709" y="171890"/>
                </a:lnTo>
                <a:lnTo>
                  <a:pt x="106710" y="171909"/>
                </a:lnTo>
                <a:lnTo>
                  <a:pt x="106701" y="171915"/>
                </a:lnTo>
                <a:lnTo>
                  <a:pt x="106688" y="171924"/>
                </a:lnTo>
                <a:lnTo>
                  <a:pt x="106703" y="171948"/>
                </a:lnTo>
                <a:lnTo>
                  <a:pt x="106709" y="171958"/>
                </a:lnTo>
                <a:lnTo>
                  <a:pt x="106715" y="171967"/>
                </a:lnTo>
                <a:lnTo>
                  <a:pt x="106717" y="171971"/>
                </a:lnTo>
                <a:lnTo>
                  <a:pt x="106719" y="171974"/>
                </a:lnTo>
                <a:lnTo>
                  <a:pt x="106725" y="171977"/>
                </a:lnTo>
                <a:lnTo>
                  <a:pt x="106730" y="171983"/>
                </a:lnTo>
                <a:lnTo>
                  <a:pt x="106732" y="171991"/>
                </a:lnTo>
                <a:lnTo>
                  <a:pt x="106735" y="172001"/>
                </a:lnTo>
                <a:lnTo>
                  <a:pt x="106738" y="172006"/>
                </a:lnTo>
                <a:lnTo>
                  <a:pt x="106739" y="172012"/>
                </a:lnTo>
                <a:lnTo>
                  <a:pt x="106740" y="172013"/>
                </a:lnTo>
                <a:lnTo>
                  <a:pt x="106742" y="172021"/>
                </a:lnTo>
                <a:lnTo>
                  <a:pt x="106745" y="172044"/>
                </a:lnTo>
                <a:lnTo>
                  <a:pt x="106748" y="172055"/>
                </a:lnTo>
                <a:lnTo>
                  <a:pt x="106748" y="172055"/>
                </a:lnTo>
                <a:lnTo>
                  <a:pt x="106749" y="172063"/>
                </a:lnTo>
                <a:lnTo>
                  <a:pt x="106749" y="172077"/>
                </a:lnTo>
                <a:lnTo>
                  <a:pt x="106744" y="172094"/>
                </a:lnTo>
                <a:lnTo>
                  <a:pt x="106739" y="172108"/>
                </a:lnTo>
                <a:lnTo>
                  <a:pt x="106737" y="172114"/>
                </a:lnTo>
                <a:lnTo>
                  <a:pt x="106734" y="172121"/>
                </a:lnTo>
                <a:lnTo>
                  <a:pt x="106732" y="172126"/>
                </a:lnTo>
                <a:lnTo>
                  <a:pt x="106732" y="172148"/>
                </a:lnTo>
                <a:lnTo>
                  <a:pt x="106732" y="172160"/>
                </a:lnTo>
                <a:lnTo>
                  <a:pt x="106734" y="172248"/>
                </a:lnTo>
                <a:lnTo>
                  <a:pt x="106737" y="172261"/>
                </a:lnTo>
                <a:lnTo>
                  <a:pt x="106741" y="172277"/>
                </a:lnTo>
                <a:lnTo>
                  <a:pt x="106759" y="172296"/>
                </a:lnTo>
                <a:lnTo>
                  <a:pt x="106763" y="172300"/>
                </a:lnTo>
                <a:lnTo>
                  <a:pt x="106767" y="172319"/>
                </a:lnTo>
                <a:lnTo>
                  <a:pt x="106760" y="172336"/>
                </a:lnTo>
                <a:lnTo>
                  <a:pt x="106756" y="172343"/>
                </a:lnTo>
                <a:lnTo>
                  <a:pt x="106756" y="172344"/>
                </a:lnTo>
                <a:lnTo>
                  <a:pt x="106753" y="172349"/>
                </a:lnTo>
                <a:lnTo>
                  <a:pt x="106753" y="172368"/>
                </a:lnTo>
                <a:lnTo>
                  <a:pt x="106767" y="172392"/>
                </a:lnTo>
                <a:lnTo>
                  <a:pt x="106780" y="172416"/>
                </a:lnTo>
                <a:lnTo>
                  <a:pt x="106794" y="172433"/>
                </a:lnTo>
                <a:lnTo>
                  <a:pt x="106800" y="172445"/>
                </a:lnTo>
                <a:lnTo>
                  <a:pt x="106806" y="172458"/>
                </a:lnTo>
                <a:lnTo>
                  <a:pt x="106816" y="172467"/>
                </a:lnTo>
                <a:lnTo>
                  <a:pt x="106817" y="172469"/>
                </a:lnTo>
                <a:lnTo>
                  <a:pt x="106820" y="172475"/>
                </a:lnTo>
                <a:lnTo>
                  <a:pt x="106837" y="172507"/>
                </a:lnTo>
                <a:lnTo>
                  <a:pt x="106839" y="172513"/>
                </a:lnTo>
                <a:lnTo>
                  <a:pt x="106844" y="172527"/>
                </a:lnTo>
                <a:lnTo>
                  <a:pt x="106846" y="172539"/>
                </a:lnTo>
                <a:lnTo>
                  <a:pt x="106845" y="172540"/>
                </a:lnTo>
                <a:lnTo>
                  <a:pt x="106837" y="172549"/>
                </a:lnTo>
                <a:lnTo>
                  <a:pt x="106839" y="172560"/>
                </a:lnTo>
                <a:lnTo>
                  <a:pt x="106844" y="172571"/>
                </a:lnTo>
                <a:lnTo>
                  <a:pt x="106844" y="172571"/>
                </a:lnTo>
                <a:lnTo>
                  <a:pt x="106849" y="172565"/>
                </a:lnTo>
                <a:lnTo>
                  <a:pt x="106857" y="172557"/>
                </a:lnTo>
                <a:lnTo>
                  <a:pt x="106859" y="172555"/>
                </a:lnTo>
                <a:lnTo>
                  <a:pt x="106867" y="172555"/>
                </a:lnTo>
                <a:lnTo>
                  <a:pt x="106874" y="172548"/>
                </a:lnTo>
                <a:lnTo>
                  <a:pt x="106882" y="172548"/>
                </a:lnTo>
                <a:lnTo>
                  <a:pt x="106891" y="172553"/>
                </a:lnTo>
                <a:lnTo>
                  <a:pt x="106891" y="172556"/>
                </a:lnTo>
                <a:lnTo>
                  <a:pt x="106892" y="172560"/>
                </a:lnTo>
                <a:lnTo>
                  <a:pt x="106900" y="172583"/>
                </a:lnTo>
                <a:lnTo>
                  <a:pt x="106909" y="172586"/>
                </a:lnTo>
                <a:lnTo>
                  <a:pt x="106913" y="172583"/>
                </a:lnTo>
                <a:lnTo>
                  <a:pt x="106919" y="172582"/>
                </a:lnTo>
                <a:lnTo>
                  <a:pt x="106927" y="172577"/>
                </a:lnTo>
                <a:lnTo>
                  <a:pt x="106934" y="172575"/>
                </a:lnTo>
                <a:lnTo>
                  <a:pt x="106934" y="172575"/>
                </a:lnTo>
                <a:lnTo>
                  <a:pt x="106936" y="172577"/>
                </a:lnTo>
                <a:lnTo>
                  <a:pt x="106948" y="172600"/>
                </a:lnTo>
                <a:lnTo>
                  <a:pt x="106949" y="172610"/>
                </a:lnTo>
                <a:lnTo>
                  <a:pt x="106951" y="172624"/>
                </a:lnTo>
                <a:lnTo>
                  <a:pt x="106965" y="172634"/>
                </a:lnTo>
                <a:lnTo>
                  <a:pt x="106976" y="172638"/>
                </a:lnTo>
                <a:lnTo>
                  <a:pt x="106988" y="172646"/>
                </a:lnTo>
                <a:lnTo>
                  <a:pt x="106992" y="172653"/>
                </a:lnTo>
                <a:lnTo>
                  <a:pt x="106996" y="172660"/>
                </a:lnTo>
                <a:lnTo>
                  <a:pt x="106996" y="172673"/>
                </a:lnTo>
                <a:lnTo>
                  <a:pt x="106996" y="172683"/>
                </a:lnTo>
                <a:lnTo>
                  <a:pt x="106995" y="172699"/>
                </a:lnTo>
                <a:lnTo>
                  <a:pt x="106988" y="172702"/>
                </a:lnTo>
                <a:lnTo>
                  <a:pt x="106980" y="172705"/>
                </a:lnTo>
                <a:lnTo>
                  <a:pt x="106980" y="172705"/>
                </a:lnTo>
                <a:lnTo>
                  <a:pt x="106978" y="172706"/>
                </a:lnTo>
                <a:lnTo>
                  <a:pt x="106973" y="172709"/>
                </a:lnTo>
                <a:lnTo>
                  <a:pt x="106958" y="172716"/>
                </a:lnTo>
                <a:lnTo>
                  <a:pt x="106956" y="172716"/>
                </a:lnTo>
                <a:lnTo>
                  <a:pt x="106947" y="172717"/>
                </a:lnTo>
                <a:lnTo>
                  <a:pt x="106946" y="172724"/>
                </a:lnTo>
                <a:lnTo>
                  <a:pt x="106957" y="172734"/>
                </a:lnTo>
                <a:lnTo>
                  <a:pt x="106974" y="172734"/>
                </a:lnTo>
                <a:lnTo>
                  <a:pt x="106983" y="172734"/>
                </a:lnTo>
                <a:lnTo>
                  <a:pt x="106993" y="172736"/>
                </a:lnTo>
                <a:lnTo>
                  <a:pt x="107002" y="172738"/>
                </a:lnTo>
                <a:lnTo>
                  <a:pt x="107012" y="172746"/>
                </a:lnTo>
                <a:lnTo>
                  <a:pt x="107014" y="172758"/>
                </a:lnTo>
                <a:lnTo>
                  <a:pt x="107013" y="172763"/>
                </a:lnTo>
                <a:lnTo>
                  <a:pt x="107012" y="172778"/>
                </a:lnTo>
                <a:lnTo>
                  <a:pt x="107012" y="172783"/>
                </a:lnTo>
                <a:lnTo>
                  <a:pt x="107012" y="172788"/>
                </a:lnTo>
                <a:lnTo>
                  <a:pt x="107017" y="172793"/>
                </a:lnTo>
                <a:lnTo>
                  <a:pt x="107029" y="172800"/>
                </a:lnTo>
                <a:lnTo>
                  <a:pt x="107050" y="172814"/>
                </a:lnTo>
                <a:lnTo>
                  <a:pt x="107053" y="172817"/>
                </a:lnTo>
                <a:lnTo>
                  <a:pt x="107063" y="172832"/>
                </a:lnTo>
                <a:lnTo>
                  <a:pt x="107073" y="172850"/>
                </a:lnTo>
                <a:lnTo>
                  <a:pt x="107073" y="172857"/>
                </a:lnTo>
                <a:lnTo>
                  <a:pt x="107074" y="172863"/>
                </a:lnTo>
                <a:lnTo>
                  <a:pt x="107075" y="172865"/>
                </a:lnTo>
                <a:lnTo>
                  <a:pt x="107076" y="172871"/>
                </a:lnTo>
                <a:lnTo>
                  <a:pt x="107076" y="172885"/>
                </a:lnTo>
                <a:lnTo>
                  <a:pt x="107076" y="172888"/>
                </a:lnTo>
                <a:lnTo>
                  <a:pt x="107076" y="172899"/>
                </a:lnTo>
                <a:lnTo>
                  <a:pt x="107079" y="172909"/>
                </a:lnTo>
                <a:lnTo>
                  <a:pt x="107080" y="172909"/>
                </a:lnTo>
                <a:lnTo>
                  <a:pt x="107082" y="172905"/>
                </a:lnTo>
                <a:lnTo>
                  <a:pt x="107089" y="172908"/>
                </a:lnTo>
                <a:lnTo>
                  <a:pt x="107090" y="172907"/>
                </a:lnTo>
                <a:lnTo>
                  <a:pt x="107091" y="172905"/>
                </a:lnTo>
                <a:lnTo>
                  <a:pt x="107095" y="172901"/>
                </a:lnTo>
                <a:lnTo>
                  <a:pt x="107097" y="172899"/>
                </a:lnTo>
                <a:lnTo>
                  <a:pt x="107098" y="172899"/>
                </a:lnTo>
                <a:lnTo>
                  <a:pt x="107102" y="172901"/>
                </a:lnTo>
                <a:lnTo>
                  <a:pt x="107124" y="172909"/>
                </a:lnTo>
                <a:lnTo>
                  <a:pt x="107127" y="172911"/>
                </a:lnTo>
                <a:lnTo>
                  <a:pt x="107131" y="172917"/>
                </a:lnTo>
                <a:lnTo>
                  <a:pt x="107139" y="172922"/>
                </a:lnTo>
                <a:lnTo>
                  <a:pt x="107143" y="172926"/>
                </a:lnTo>
                <a:lnTo>
                  <a:pt x="107148" y="172929"/>
                </a:lnTo>
                <a:lnTo>
                  <a:pt x="107173" y="172937"/>
                </a:lnTo>
                <a:lnTo>
                  <a:pt x="107199" y="172946"/>
                </a:lnTo>
                <a:lnTo>
                  <a:pt x="107202" y="172948"/>
                </a:lnTo>
                <a:lnTo>
                  <a:pt x="107211" y="172958"/>
                </a:lnTo>
                <a:lnTo>
                  <a:pt x="107221" y="172973"/>
                </a:lnTo>
                <a:lnTo>
                  <a:pt x="107227" y="172974"/>
                </a:lnTo>
                <a:lnTo>
                  <a:pt x="107228" y="172975"/>
                </a:lnTo>
                <a:lnTo>
                  <a:pt x="107229" y="172977"/>
                </a:lnTo>
                <a:lnTo>
                  <a:pt x="107231" y="172981"/>
                </a:lnTo>
                <a:lnTo>
                  <a:pt x="107235" y="172988"/>
                </a:lnTo>
                <a:lnTo>
                  <a:pt x="107235" y="172995"/>
                </a:lnTo>
                <a:lnTo>
                  <a:pt x="107235" y="173009"/>
                </a:lnTo>
                <a:lnTo>
                  <a:pt x="107242" y="173014"/>
                </a:lnTo>
                <a:lnTo>
                  <a:pt x="107268" y="173024"/>
                </a:lnTo>
                <a:lnTo>
                  <a:pt x="107276" y="173028"/>
                </a:lnTo>
                <a:lnTo>
                  <a:pt x="107283" y="173031"/>
                </a:lnTo>
                <a:lnTo>
                  <a:pt x="107292" y="173033"/>
                </a:lnTo>
                <a:lnTo>
                  <a:pt x="107301" y="173036"/>
                </a:lnTo>
                <a:lnTo>
                  <a:pt x="107302" y="173037"/>
                </a:lnTo>
                <a:lnTo>
                  <a:pt x="107304" y="173040"/>
                </a:lnTo>
                <a:lnTo>
                  <a:pt x="107307" y="173044"/>
                </a:lnTo>
                <a:lnTo>
                  <a:pt x="107311" y="173051"/>
                </a:lnTo>
                <a:lnTo>
                  <a:pt x="107310" y="173055"/>
                </a:lnTo>
                <a:lnTo>
                  <a:pt x="107306" y="173078"/>
                </a:lnTo>
                <a:lnTo>
                  <a:pt x="107292" y="173083"/>
                </a:lnTo>
                <a:lnTo>
                  <a:pt x="107291" y="173083"/>
                </a:lnTo>
                <a:lnTo>
                  <a:pt x="107291" y="173085"/>
                </a:lnTo>
                <a:lnTo>
                  <a:pt x="107277" y="173090"/>
                </a:lnTo>
                <a:lnTo>
                  <a:pt x="107262" y="173088"/>
                </a:lnTo>
                <a:lnTo>
                  <a:pt x="107262" y="173088"/>
                </a:lnTo>
                <a:lnTo>
                  <a:pt x="107251" y="173088"/>
                </a:lnTo>
                <a:lnTo>
                  <a:pt x="107247" y="173088"/>
                </a:lnTo>
                <a:lnTo>
                  <a:pt x="107250" y="173109"/>
                </a:lnTo>
                <a:lnTo>
                  <a:pt x="107261" y="173114"/>
                </a:lnTo>
                <a:lnTo>
                  <a:pt x="107283" y="173126"/>
                </a:lnTo>
                <a:lnTo>
                  <a:pt x="107292" y="173131"/>
                </a:lnTo>
                <a:lnTo>
                  <a:pt x="107296" y="173133"/>
                </a:lnTo>
                <a:lnTo>
                  <a:pt x="107299" y="173134"/>
                </a:lnTo>
                <a:lnTo>
                  <a:pt x="107302" y="173134"/>
                </a:lnTo>
                <a:lnTo>
                  <a:pt x="107304" y="173153"/>
                </a:lnTo>
                <a:lnTo>
                  <a:pt x="107304" y="173156"/>
                </a:lnTo>
                <a:lnTo>
                  <a:pt x="107304" y="173165"/>
                </a:lnTo>
                <a:lnTo>
                  <a:pt x="107304" y="173173"/>
                </a:lnTo>
                <a:lnTo>
                  <a:pt x="107304" y="173188"/>
                </a:lnTo>
                <a:lnTo>
                  <a:pt x="107304" y="173198"/>
                </a:lnTo>
                <a:lnTo>
                  <a:pt x="107311" y="173209"/>
                </a:lnTo>
                <a:lnTo>
                  <a:pt x="107321" y="173219"/>
                </a:lnTo>
                <a:lnTo>
                  <a:pt x="107323" y="173219"/>
                </a:lnTo>
                <a:lnTo>
                  <a:pt x="107330" y="173223"/>
                </a:lnTo>
                <a:lnTo>
                  <a:pt x="107333" y="173226"/>
                </a:lnTo>
                <a:lnTo>
                  <a:pt x="107333" y="173230"/>
                </a:lnTo>
                <a:lnTo>
                  <a:pt x="107333" y="173231"/>
                </a:lnTo>
                <a:lnTo>
                  <a:pt x="107334" y="173233"/>
                </a:lnTo>
                <a:lnTo>
                  <a:pt x="107335" y="173234"/>
                </a:lnTo>
                <a:lnTo>
                  <a:pt x="107336" y="173235"/>
                </a:lnTo>
                <a:lnTo>
                  <a:pt x="107346" y="173248"/>
                </a:lnTo>
                <a:lnTo>
                  <a:pt x="107345" y="173256"/>
                </a:lnTo>
                <a:lnTo>
                  <a:pt x="107344" y="173282"/>
                </a:lnTo>
                <a:lnTo>
                  <a:pt x="107344" y="173282"/>
                </a:lnTo>
                <a:lnTo>
                  <a:pt x="107344" y="173285"/>
                </a:lnTo>
                <a:lnTo>
                  <a:pt x="107344" y="173288"/>
                </a:lnTo>
                <a:lnTo>
                  <a:pt x="107347" y="173304"/>
                </a:lnTo>
                <a:lnTo>
                  <a:pt x="107342" y="173312"/>
                </a:lnTo>
                <a:lnTo>
                  <a:pt x="107340" y="173320"/>
                </a:lnTo>
                <a:lnTo>
                  <a:pt x="107340" y="173322"/>
                </a:lnTo>
                <a:lnTo>
                  <a:pt x="107332" y="173325"/>
                </a:lnTo>
                <a:lnTo>
                  <a:pt x="107330" y="173326"/>
                </a:lnTo>
                <a:lnTo>
                  <a:pt x="107326" y="173326"/>
                </a:lnTo>
                <a:lnTo>
                  <a:pt x="107326" y="173327"/>
                </a:lnTo>
                <a:lnTo>
                  <a:pt x="107326" y="173329"/>
                </a:lnTo>
                <a:lnTo>
                  <a:pt x="107316" y="173332"/>
                </a:lnTo>
                <a:lnTo>
                  <a:pt x="107316" y="173342"/>
                </a:lnTo>
                <a:lnTo>
                  <a:pt x="107323" y="173346"/>
                </a:lnTo>
                <a:lnTo>
                  <a:pt x="107327" y="173348"/>
                </a:lnTo>
                <a:lnTo>
                  <a:pt x="107342" y="173358"/>
                </a:lnTo>
                <a:lnTo>
                  <a:pt x="107344" y="173370"/>
                </a:lnTo>
                <a:lnTo>
                  <a:pt x="107337" y="173378"/>
                </a:lnTo>
                <a:lnTo>
                  <a:pt x="107328" y="173380"/>
                </a:lnTo>
                <a:lnTo>
                  <a:pt x="107327" y="173380"/>
                </a:lnTo>
                <a:lnTo>
                  <a:pt x="107326" y="173380"/>
                </a:lnTo>
                <a:lnTo>
                  <a:pt x="107322" y="173385"/>
                </a:lnTo>
                <a:lnTo>
                  <a:pt x="107316" y="173386"/>
                </a:lnTo>
                <a:lnTo>
                  <a:pt x="107314" y="173390"/>
                </a:lnTo>
                <a:lnTo>
                  <a:pt x="107317" y="173394"/>
                </a:lnTo>
                <a:lnTo>
                  <a:pt x="107320" y="173397"/>
                </a:lnTo>
                <a:lnTo>
                  <a:pt x="107321" y="173398"/>
                </a:lnTo>
                <a:lnTo>
                  <a:pt x="107327" y="173403"/>
                </a:lnTo>
                <a:lnTo>
                  <a:pt x="107320" y="173417"/>
                </a:lnTo>
                <a:lnTo>
                  <a:pt x="107320" y="173419"/>
                </a:lnTo>
                <a:lnTo>
                  <a:pt x="107320" y="173426"/>
                </a:lnTo>
                <a:lnTo>
                  <a:pt x="107321" y="173427"/>
                </a:lnTo>
                <a:lnTo>
                  <a:pt x="107335" y="173437"/>
                </a:lnTo>
                <a:lnTo>
                  <a:pt x="107339" y="173439"/>
                </a:lnTo>
                <a:lnTo>
                  <a:pt x="107345" y="173442"/>
                </a:lnTo>
                <a:lnTo>
                  <a:pt x="107346" y="173442"/>
                </a:lnTo>
                <a:lnTo>
                  <a:pt x="107352" y="173448"/>
                </a:lnTo>
                <a:lnTo>
                  <a:pt x="107361" y="173458"/>
                </a:lnTo>
                <a:lnTo>
                  <a:pt x="107361" y="173470"/>
                </a:lnTo>
                <a:lnTo>
                  <a:pt x="107358" y="173473"/>
                </a:lnTo>
                <a:lnTo>
                  <a:pt x="107347" y="173468"/>
                </a:lnTo>
                <a:lnTo>
                  <a:pt x="107346" y="173468"/>
                </a:lnTo>
                <a:lnTo>
                  <a:pt x="107346" y="173476"/>
                </a:lnTo>
                <a:lnTo>
                  <a:pt x="107343" y="173480"/>
                </a:lnTo>
                <a:lnTo>
                  <a:pt x="107336" y="173476"/>
                </a:lnTo>
                <a:lnTo>
                  <a:pt x="107333" y="173475"/>
                </a:lnTo>
                <a:lnTo>
                  <a:pt x="107331" y="173475"/>
                </a:lnTo>
                <a:lnTo>
                  <a:pt x="107328" y="173475"/>
                </a:lnTo>
                <a:lnTo>
                  <a:pt x="107333" y="173487"/>
                </a:lnTo>
                <a:lnTo>
                  <a:pt x="107352" y="173500"/>
                </a:lnTo>
                <a:lnTo>
                  <a:pt x="107354" y="173501"/>
                </a:lnTo>
                <a:lnTo>
                  <a:pt x="107356" y="173503"/>
                </a:lnTo>
                <a:lnTo>
                  <a:pt x="107357" y="173505"/>
                </a:lnTo>
                <a:lnTo>
                  <a:pt x="107366" y="173515"/>
                </a:lnTo>
                <a:lnTo>
                  <a:pt x="107366" y="173522"/>
                </a:lnTo>
                <a:lnTo>
                  <a:pt x="107366" y="173524"/>
                </a:lnTo>
                <a:lnTo>
                  <a:pt x="107354" y="173537"/>
                </a:lnTo>
                <a:lnTo>
                  <a:pt x="107352" y="173542"/>
                </a:lnTo>
                <a:lnTo>
                  <a:pt x="107348" y="173543"/>
                </a:lnTo>
                <a:lnTo>
                  <a:pt x="107342" y="173544"/>
                </a:lnTo>
                <a:lnTo>
                  <a:pt x="107340" y="173548"/>
                </a:lnTo>
                <a:lnTo>
                  <a:pt x="107330" y="173559"/>
                </a:lnTo>
                <a:lnTo>
                  <a:pt x="107330" y="173566"/>
                </a:lnTo>
                <a:lnTo>
                  <a:pt x="107333" y="173573"/>
                </a:lnTo>
                <a:lnTo>
                  <a:pt x="107336" y="173574"/>
                </a:lnTo>
                <a:lnTo>
                  <a:pt x="107341" y="173573"/>
                </a:lnTo>
                <a:lnTo>
                  <a:pt x="107345" y="173576"/>
                </a:lnTo>
                <a:lnTo>
                  <a:pt x="107346" y="173577"/>
                </a:lnTo>
                <a:lnTo>
                  <a:pt x="107347" y="173568"/>
                </a:lnTo>
                <a:lnTo>
                  <a:pt x="107349" y="173567"/>
                </a:lnTo>
                <a:lnTo>
                  <a:pt x="107358" y="173568"/>
                </a:lnTo>
                <a:lnTo>
                  <a:pt x="107376" y="173570"/>
                </a:lnTo>
                <a:lnTo>
                  <a:pt x="107380" y="173576"/>
                </a:lnTo>
                <a:lnTo>
                  <a:pt x="107387" y="173583"/>
                </a:lnTo>
                <a:lnTo>
                  <a:pt x="107388" y="173584"/>
                </a:lnTo>
                <a:lnTo>
                  <a:pt x="107389" y="173585"/>
                </a:lnTo>
                <a:lnTo>
                  <a:pt x="107392" y="173587"/>
                </a:lnTo>
                <a:lnTo>
                  <a:pt x="107396" y="173590"/>
                </a:lnTo>
                <a:lnTo>
                  <a:pt x="107397" y="173598"/>
                </a:lnTo>
                <a:lnTo>
                  <a:pt x="107397" y="173603"/>
                </a:lnTo>
                <a:lnTo>
                  <a:pt x="107397" y="173622"/>
                </a:lnTo>
                <a:lnTo>
                  <a:pt x="107397" y="173627"/>
                </a:lnTo>
                <a:lnTo>
                  <a:pt x="107394" y="173632"/>
                </a:lnTo>
                <a:lnTo>
                  <a:pt x="107390" y="173644"/>
                </a:lnTo>
                <a:lnTo>
                  <a:pt x="107390" y="173645"/>
                </a:lnTo>
                <a:lnTo>
                  <a:pt x="107385" y="173648"/>
                </a:lnTo>
                <a:lnTo>
                  <a:pt x="107373" y="173663"/>
                </a:lnTo>
                <a:lnTo>
                  <a:pt x="107378" y="173671"/>
                </a:lnTo>
                <a:lnTo>
                  <a:pt x="107385" y="173675"/>
                </a:lnTo>
                <a:lnTo>
                  <a:pt x="107389" y="173678"/>
                </a:lnTo>
                <a:lnTo>
                  <a:pt x="107392" y="173685"/>
                </a:lnTo>
                <a:lnTo>
                  <a:pt x="107392" y="173693"/>
                </a:lnTo>
                <a:lnTo>
                  <a:pt x="107390" y="173698"/>
                </a:lnTo>
                <a:lnTo>
                  <a:pt x="107384" y="173700"/>
                </a:lnTo>
                <a:lnTo>
                  <a:pt x="107382" y="173700"/>
                </a:lnTo>
                <a:lnTo>
                  <a:pt x="107377" y="173702"/>
                </a:lnTo>
                <a:lnTo>
                  <a:pt x="107376" y="173705"/>
                </a:lnTo>
                <a:lnTo>
                  <a:pt x="107367" y="173707"/>
                </a:lnTo>
                <a:lnTo>
                  <a:pt x="107366" y="173707"/>
                </a:lnTo>
                <a:lnTo>
                  <a:pt x="107371" y="173720"/>
                </a:lnTo>
                <a:lnTo>
                  <a:pt x="107384" y="173719"/>
                </a:lnTo>
                <a:lnTo>
                  <a:pt x="107396" y="173717"/>
                </a:lnTo>
                <a:lnTo>
                  <a:pt x="107401" y="173716"/>
                </a:lnTo>
                <a:lnTo>
                  <a:pt x="107404" y="173716"/>
                </a:lnTo>
                <a:lnTo>
                  <a:pt x="107406" y="173715"/>
                </a:lnTo>
                <a:lnTo>
                  <a:pt x="107416" y="173715"/>
                </a:lnTo>
                <a:lnTo>
                  <a:pt x="107423" y="173719"/>
                </a:lnTo>
                <a:lnTo>
                  <a:pt x="107427" y="173729"/>
                </a:lnTo>
                <a:lnTo>
                  <a:pt x="107423" y="173737"/>
                </a:lnTo>
                <a:lnTo>
                  <a:pt x="107420" y="173742"/>
                </a:lnTo>
                <a:lnTo>
                  <a:pt x="107414" y="173749"/>
                </a:lnTo>
                <a:lnTo>
                  <a:pt x="107414" y="173749"/>
                </a:lnTo>
                <a:lnTo>
                  <a:pt x="107412" y="173751"/>
                </a:lnTo>
                <a:lnTo>
                  <a:pt x="107409" y="173754"/>
                </a:lnTo>
                <a:lnTo>
                  <a:pt x="107408" y="173763"/>
                </a:lnTo>
                <a:lnTo>
                  <a:pt x="107411" y="173773"/>
                </a:lnTo>
                <a:lnTo>
                  <a:pt x="107422" y="173775"/>
                </a:lnTo>
                <a:lnTo>
                  <a:pt x="107427" y="173779"/>
                </a:lnTo>
                <a:lnTo>
                  <a:pt x="107428" y="173780"/>
                </a:lnTo>
                <a:lnTo>
                  <a:pt x="107437" y="173785"/>
                </a:lnTo>
                <a:lnTo>
                  <a:pt x="107437" y="173792"/>
                </a:lnTo>
                <a:lnTo>
                  <a:pt x="107434" y="173798"/>
                </a:lnTo>
                <a:lnTo>
                  <a:pt x="107432" y="173802"/>
                </a:lnTo>
                <a:lnTo>
                  <a:pt x="107425" y="173807"/>
                </a:lnTo>
                <a:lnTo>
                  <a:pt x="107423" y="173809"/>
                </a:lnTo>
                <a:lnTo>
                  <a:pt x="107418" y="173819"/>
                </a:lnTo>
                <a:lnTo>
                  <a:pt x="107421" y="173832"/>
                </a:lnTo>
                <a:lnTo>
                  <a:pt x="107422" y="173837"/>
                </a:lnTo>
                <a:lnTo>
                  <a:pt x="107425" y="173841"/>
                </a:lnTo>
                <a:lnTo>
                  <a:pt x="107427" y="173844"/>
                </a:lnTo>
                <a:lnTo>
                  <a:pt x="107425" y="173856"/>
                </a:lnTo>
                <a:lnTo>
                  <a:pt x="107425" y="173859"/>
                </a:lnTo>
                <a:lnTo>
                  <a:pt x="107418" y="173871"/>
                </a:lnTo>
                <a:lnTo>
                  <a:pt x="107415" y="173875"/>
                </a:lnTo>
                <a:lnTo>
                  <a:pt x="107415" y="173876"/>
                </a:lnTo>
                <a:lnTo>
                  <a:pt x="107409" y="173876"/>
                </a:lnTo>
                <a:lnTo>
                  <a:pt x="107406" y="173880"/>
                </a:lnTo>
                <a:lnTo>
                  <a:pt x="107401" y="173886"/>
                </a:lnTo>
                <a:lnTo>
                  <a:pt x="107403" y="173890"/>
                </a:lnTo>
                <a:lnTo>
                  <a:pt x="107408" y="173895"/>
                </a:lnTo>
                <a:lnTo>
                  <a:pt x="107413" y="173900"/>
                </a:lnTo>
                <a:lnTo>
                  <a:pt x="107416" y="173903"/>
                </a:lnTo>
                <a:lnTo>
                  <a:pt x="107422" y="173910"/>
                </a:lnTo>
                <a:lnTo>
                  <a:pt x="107422" y="173919"/>
                </a:lnTo>
                <a:lnTo>
                  <a:pt x="107422" y="173924"/>
                </a:lnTo>
                <a:lnTo>
                  <a:pt x="107415" y="173922"/>
                </a:lnTo>
                <a:lnTo>
                  <a:pt x="107415" y="173922"/>
                </a:lnTo>
                <a:lnTo>
                  <a:pt x="107411" y="173925"/>
                </a:lnTo>
                <a:lnTo>
                  <a:pt x="107409" y="173929"/>
                </a:lnTo>
                <a:lnTo>
                  <a:pt x="107409" y="173931"/>
                </a:lnTo>
                <a:lnTo>
                  <a:pt x="107409" y="173942"/>
                </a:lnTo>
                <a:lnTo>
                  <a:pt x="107404" y="173947"/>
                </a:lnTo>
                <a:lnTo>
                  <a:pt x="107398" y="173951"/>
                </a:lnTo>
                <a:lnTo>
                  <a:pt x="107394" y="173954"/>
                </a:lnTo>
                <a:lnTo>
                  <a:pt x="107391" y="173960"/>
                </a:lnTo>
                <a:lnTo>
                  <a:pt x="107393" y="173967"/>
                </a:lnTo>
                <a:lnTo>
                  <a:pt x="107390" y="173976"/>
                </a:lnTo>
                <a:lnTo>
                  <a:pt x="107390" y="173991"/>
                </a:lnTo>
                <a:lnTo>
                  <a:pt x="107389" y="174005"/>
                </a:lnTo>
                <a:lnTo>
                  <a:pt x="107388" y="174015"/>
                </a:lnTo>
                <a:lnTo>
                  <a:pt x="107382" y="174045"/>
                </a:lnTo>
                <a:lnTo>
                  <a:pt x="107371" y="174075"/>
                </a:lnTo>
                <a:lnTo>
                  <a:pt x="107366" y="174087"/>
                </a:lnTo>
                <a:lnTo>
                  <a:pt x="107373" y="174100"/>
                </a:lnTo>
                <a:lnTo>
                  <a:pt x="107384" y="174107"/>
                </a:lnTo>
                <a:lnTo>
                  <a:pt x="107384" y="174115"/>
                </a:lnTo>
                <a:lnTo>
                  <a:pt x="107383" y="174117"/>
                </a:lnTo>
                <a:lnTo>
                  <a:pt x="107401" y="174146"/>
                </a:lnTo>
                <a:lnTo>
                  <a:pt x="107421" y="174171"/>
                </a:lnTo>
                <a:lnTo>
                  <a:pt x="107449" y="174197"/>
                </a:lnTo>
                <a:lnTo>
                  <a:pt x="107466" y="174220"/>
                </a:lnTo>
                <a:lnTo>
                  <a:pt x="107499" y="174229"/>
                </a:lnTo>
                <a:lnTo>
                  <a:pt x="107503" y="174232"/>
                </a:lnTo>
                <a:lnTo>
                  <a:pt x="107506" y="174232"/>
                </a:lnTo>
                <a:lnTo>
                  <a:pt x="107520" y="174239"/>
                </a:lnTo>
                <a:lnTo>
                  <a:pt x="107524" y="174244"/>
                </a:lnTo>
                <a:lnTo>
                  <a:pt x="107518" y="174263"/>
                </a:lnTo>
                <a:lnTo>
                  <a:pt x="107515" y="174268"/>
                </a:lnTo>
                <a:lnTo>
                  <a:pt x="107506" y="174283"/>
                </a:lnTo>
                <a:lnTo>
                  <a:pt x="107506" y="174283"/>
                </a:lnTo>
                <a:lnTo>
                  <a:pt x="107506" y="174283"/>
                </a:lnTo>
                <a:lnTo>
                  <a:pt x="107506" y="174286"/>
                </a:lnTo>
                <a:lnTo>
                  <a:pt x="107503" y="174297"/>
                </a:lnTo>
                <a:lnTo>
                  <a:pt x="107503" y="174308"/>
                </a:lnTo>
                <a:lnTo>
                  <a:pt x="107502" y="174312"/>
                </a:lnTo>
                <a:lnTo>
                  <a:pt x="107501" y="174324"/>
                </a:lnTo>
                <a:lnTo>
                  <a:pt x="107499" y="174329"/>
                </a:lnTo>
                <a:lnTo>
                  <a:pt x="107499" y="174337"/>
                </a:lnTo>
                <a:lnTo>
                  <a:pt x="107498" y="174347"/>
                </a:lnTo>
                <a:lnTo>
                  <a:pt x="107497" y="174362"/>
                </a:lnTo>
                <a:lnTo>
                  <a:pt x="107494" y="174384"/>
                </a:lnTo>
                <a:lnTo>
                  <a:pt x="107494" y="174384"/>
                </a:lnTo>
                <a:lnTo>
                  <a:pt x="107472" y="174406"/>
                </a:lnTo>
                <a:lnTo>
                  <a:pt x="107440" y="174420"/>
                </a:lnTo>
                <a:lnTo>
                  <a:pt x="107432" y="174423"/>
                </a:lnTo>
                <a:lnTo>
                  <a:pt x="107414" y="174462"/>
                </a:lnTo>
                <a:lnTo>
                  <a:pt x="107412" y="174467"/>
                </a:lnTo>
                <a:lnTo>
                  <a:pt x="107398" y="174502"/>
                </a:lnTo>
                <a:lnTo>
                  <a:pt x="107403" y="174540"/>
                </a:lnTo>
                <a:lnTo>
                  <a:pt x="107404" y="174576"/>
                </a:lnTo>
                <a:lnTo>
                  <a:pt x="107394" y="174604"/>
                </a:lnTo>
                <a:lnTo>
                  <a:pt x="107372" y="174635"/>
                </a:lnTo>
                <a:lnTo>
                  <a:pt x="107393" y="174665"/>
                </a:lnTo>
                <a:lnTo>
                  <a:pt x="107428" y="174690"/>
                </a:lnTo>
                <a:lnTo>
                  <a:pt x="107454" y="174720"/>
                </a:lnTo>
                <a:lnTo>
                  <a:pt x="107466" y="174747"/>
                </a:lnTo>
                <a:lnTo>
                  <a:pt x="107450" y="174774"/>
                </a:lnTo>
                <a:lnTo>
                  <a:pt x="107454" y="174801"/>
                </a:lnTo>
                <a:lnTo>
                  <a:pt x="107484" y="174820"/>
                </a:lnTo>
                <a:lnTo>
                  <a:pt x="107521" y="174857"/>
                </a:lnTo>
                <a:lnTo>
                  <a:pt x="107537" y="174901"/>
                </a:lnTo>
                <a:lnTo>
                  <a:pt x="107519" y="174931"/>
                </a:lnTo>
                <a:lnTo>
                  <a:pt x="107477" y="174953"/>
                </a:lnTo>
                <a:lnTo>
                  <a:pt x="107511" y="174985"/>
                </a:lnTo>
                <a:lnTo>
                  <a:pt x="107555" y="174984"/>
                </a:lnTo>
                <a:lnTo>
                  <a:pt x="107562" y="174999"/>
                </a:lnTo>
                <a:lnTo>
                  <a:pt x="107567" y="175011"/>
                </a:lnTo>
                <a:lnTo>
                  <a:pt x="107572" y="175021"/>
                </a:lnTo>
                <a:lnTo>
                  <a:pt x="107573" y="175022"/>
                </a:lnTo>
                <a:lnTo>
                  <a:pt x="107576" y="175027"/>
                </a:lnTo>
                <a:lnTo>
                  <a:pt x="107582" y="175030"/>
                </a:lnTo>
                <a:lnTo>
                  <a:pt x="107598" y="175035"/>
                </a:lnTo>
                <a:lnTo>
                  <a:pt x="107607" y="175039"/>
                </a:lnTo>
                <a:lnTo>
                  <a:pt x="107626" y="175047"/>
                </a:lnTo>
                <a:lnTo>
                  <a:pt x="107629" y="175049"/>
                </a:lnTo>
                <a:lnTo>
                  <a:pt x="107646" y="175058"/>
                </a:lnTo>
                <a:lnTo>
                  <a:pt x="107651" y="175063"/>
                </a:lnTo>
                <a:lnTo>
                  <a:pt x="107657" y="175068"/>
                </a:lnTo>
                <a:lnTo>
                  <a:pt x="107657" y="175071"/>
                </a:lnTo>
                <a:lnTo>
                  <a:pt x="107645" y="175083"/>
                </a:lnTo>
                <a:lnTo>
                  <a:pt x="107643" y="175085"/>
                </a:lnTo>
                <a:lnTo>
                  <a:pt x="107639" y="175088"/>
                </a:lnTo>
                <a:lnTo>
                  <a:pt x="107627" y="175102"/>
                </a:lnTo>
                <a:lnTo>
                  <a:pt x="107627" y="175107"/>
                </a:lnTo>
                <a:lnTo>
                  <a:pt x="107629" y="175112"/>
                </a:lnTo>
                <a:lnTo>
                  <a:pt x="107648" y="175120"/>
                </a:lnTo>
                <a:lnTo>
                  <a:pt x="107678" y="175129"/>
                </a:lnTo>
                <a:lnTo>
                  <a:pt x="107684" y="175132"/>
                </a:lnTo>
                <a:lnTo>
                  <a:pt x="107665" y="175154"/>
                </a:lnTo>
                <a:lnTo>
                  <a:pt x="107625" y="175155"/>
                </a:lnTo>
                <a:lnTo>
                  <a:pt x="107615" y="175188"/>
                </a:lnTo>
                <a:lnTo>
                  <a:pt x="107638" y="175214"/>
                </a:lnTo>
                <a:lnTo>
                  <a:pt x="107642" y="175216"/>
                </a:lnTo>
                <a:lnTo>
                  <a:pt x="107667" y="175224"/>
                </a:lnTo>
                <a:lnTo>
                  <a:pt x="107669" y="175231"/>
                </a:lnTo>
                <a:lnTo>
                  <a:pt x="107676" y="175262"/>
                </a:lnTo>
                <a:lnTo>
                  <a:pt x="107652" y="175298"/>
                </a:lnTo>
                <a:lnTo>
                  <a:pt x="107640" y="175328"/>
                </a:lnTo>
                <a:lnTo>
                  <a:pt x="107629" y="175362"/>
                </a:lnTo>
                <a:lnTo>
                  <a:pt x="107624" y="175369"/>
                </a:lnTo>
                <a:lnTo>
                  <a:pt x="107613" y="175381"/>
                </a:lnTo>
                <a:lnTo>
                  <a:pt x="107616" y="175411"/>
                </a:lnTo>
                <a:lnTo>
                  <a:pt x="107653" y="175442"/>
                </a:lnTo>
                <a:lnTo>
                  <a:pt x="107652" y="175470"/>
                </a:lnTo>
                <a:lnTo>
                  <a:pt x="107647" y="175501"/>
                </a:lnTo>
                <a:lnTo>
                  <a:pt x="107672" y="175523"/>
                </a:lnTo>
                <a:lnTo>
                  <a:pt x="107673" y="175527"/>
                </a:lnTo>
                <a:lnTo>
                  <a:pt x="107676" y="175527"/>
                </a:lnTo>
                <a:lnTo>
                  <a:pt x="107702" y="175534"/>
                </a:lnTo>
                <a:lnTo>
                  <a:pt x="107715" y="175534"/>
                </a:lnTo>
                <a:lnTo>
                  <a:pt x="107724" y="175534"/>
                </a:lnTo>
                <a:lnTo>
                  <a:pt x="107733" y="175534"/>
                </a:lnTo>
                <a:lnTo>
                  <a:pt x="107740" y="175537"/>
                </a:lnTo>
                <a:lnTo>
                  <a:pt x="107741" y="175556"/>
                </a:lnTo>
                <a:lnTo>
                  <a:pt x="107722" y="175573"/>
                </a:lnTo>
                <a:lnTo>
                  <a:pt x="107714" y="175580"/>
                </a:lnTo>
                <a:lnTo>
                  <a:pt x="107707" y="175600"/>
                </a:lnTo>
                <a:lnTo>
                  <a:pt x="107701" y="175617"/>
                </a:lnTo>
                <a:lnTo>
                  <a:pt x="107698" y="175655"/>
                </a:lnTo>
                <a:lnTo>
                  <a:pt x="107711" y="175689"/>
                </a:lnTo>
                <a:lnTo>
                  <a:pt x="107732" y="175720"/>
                </a:lnTo>
                <a:lnTo>
                  <a:pt x="107734" y="175727"/>
                </a:lnTo>
                <a:lnTo>
                  <a:pt x="107743" y="175761"/>
                </a:lnTo>
                <a:lnTo>
                  <a:pt x="107743" y="175762"/>
                </a:lnTo>
                <a:lnTo>
                  <a:pt x="107738" y="175807"/>
                </a:lnTo>
                <a:lnTo>
                  <a:pt x="107738" y="175808"/>
                </a:lnTo>
                <a:lnTo>
                  <a:pt x="107738" y="175811"/>
                </a:lnTo>
                <a:lnTo>
                  <a:pt x="107744" y="175817"/>
                </a:lnTo>
                <a:lnTo>
                  <a:pt x="107752" y="175827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44"/>
                </a:lnTo>
                <a:lnTo>
                  <a:pt x="107747" y="175859"/>
                </a:lnTo>
                <a:lnTo>
                  <a:pt x="107743" y="175871"/>
                </a:lnTo>
                <a:lnTo>
                  <a:pt x="107740" y="175883"/>
                </a:lnTo>
                <a:lnTo>
                  <a:pt x="107734" y="175898"/>
                </a:lnTo>
                <a:lnTo>
                  <a:pt x="107731" y="175899"/>
                </a:lnTo>
                <a:lnTo>
                  <a:pt x="107729" y="175907"/>
                </a:lnTo>
                <a:lnTo>
                  <a:pt x="107724" y="175919"/>
                </a:lnTo>
                <a:lnTo>
                  <a:pt x="107727" y="175926"/>
                </a:lnTo>
                <a:lnTo>
                  <a:pt x="107728" y="175929"/>
                </a:lnTo>
                <a:lnTo>
                  <a:pt x="107734" y="175945"/>
                </a:lnTo>
                <a:lnTo>
                  <a:pt x="107734" y="175946"/>
                </a:lnTo>
                <a:lnTo>
                  <a:pt x="107731" y="175957"/>
                </a:lnTo>
                <a:lnTo>
                  <a:pt x="107738" y="175969"/>
                </a:lnTo>
                <a:lnTo>
                  <a:pt x="107751" y="175969"/>
                </a:lnTo>
                <a:lnTo>
                  <a:pt x="107752" y="175969"/>
                </a:lnTo>
                <a:lnTo>
                  <a:pt x="107764" y="175969"/>
                </a:lnTo>
                <a:lnTo>
                  <a:pt x="107771" y="175969"/>
                </a:lnTo>
                <a:lnTo>
                  <a:pt x="107771" y="175969"/>
                </a:lnTo>
                <a:lnTo>
                  <a:pt x="107772" y="175971"/>
                </a:lnTo>
                <a:lnTo>
                  <a:pt x="107783" y="175983"/>
                </a:lnTo>
                <a:lnTo>
                  <a:pt x="107788" y="175990"/>
                </a:lnTo>
                <a:lnTo>
                  <a:pt x="107790" y="175995"/>
                </a:lnTo>
                <a:lnTo>
                  <a:pt x="107790" y="176005"/>
                </a:lnTo>
                <a:lnTo>
                  <a:pt x="107785" y="176013"/>
                </a:lnTo>
                <a:lnTo>
                  <a:pt x="107779" y="176013"/>
                </a:lnTo>
                <a:lnTo>
                  <a:pt x="107776" y="176013"/>
                </a:lnTo>
                <a:lnTo>
                  <a:pt x="107772" y="176027"/>
                </a:lnTo>
                <a:lnTo>
                  <a:pt x="107773" y="176032"/>
                </a:lnTo>
                <a:lnTo>
                  <a:pt x="107774" y="176037"/>
                </a:lnTo>
                <a:lnTo>
                  <a:pt x="107774" y="176044"/>
                </a:lnTo>
                <a:lnTo>
                  <a:pt x="107766" y="176057"/>
                </a:lnTo>
                <a:lnTo>
                  <a:pt x="107754" y="176059"/>
                </a:lnTo>
                <a:lnTo>
                  <a:pt x="107751" y="176064"/>
                </a:lnTo>
                <a:lnTo>
                  <a:pt x="107741" y="176066"/>
                </a:lnTo>
                <a:lnTo>
                  <a:pt x="107731" y="176072"/>
                </a:lnTo>
                <a:lnTo>
                  <a:pt x="107729" y="176080"/>
                </a:lnTo>
                <a:lnTo>
                  <a:pt x="107729" y="176080"/>
                </a:lnTo>
                <a:lnTo>
                  <a:pt x="107726" y="176083"/>
                </a:lnTo>
                <a:lnTo>
                  <a:pt x="107722" y="176084"/>
                </a:lnTo>
                <a:lnTo>
                  <a:pt x="107717" y="176092"/>
                </a:lnTo>
                <a:lnTo>
                  <a:pt x="107712" y="176100"/>
                </a:lnTo>
                <a:lnTo>
                  <a:pt x="107713" y="176101"/>
                </a:lnTo>
                <a:lnTo>
                  <a:pt x="107709" y="176108"/>
                </a:lnTo>
                <a:lnTo>
                  <a:pt x="107709" y="176108"/>
                </a:lnTo>
                <a:lnTo>
                  <a:pt x="107709" y="176109"/>
                </a:lnTo>
                <a:lnTo>
                  <a:pt x="107709" y="176109"/>
                </a:lnTo>
                <a:lnTo>
                  <a:pt x="107710" y="176113"/>
                </a:lnTo>
                <a:lnTo>
                  <a:pt x="107718" y="176125"/>
                </a:lnTo>
                <a:lnTo>
                  <a:pt x="107703" y="176141"/>
                </a:lnTo>
                <a:lnTo>
                  <a:pt x="107696" y="176147"/>
                </a:lnTo>
                <a:lnTo>
                  <a:pt x="107669" y="176159"/>
                </a:lnTo>
                <a:lnTo>
                  <a:pt x="107635" y="176151"/>
                </a:lnTo>
                <a:lnTo>
                  <a:pt x="107607" y="176170"/>
                </a:lnTo>
                <a:lnTo>
                  <a:pt x="107606" y="176205"/>
                </a:lnTo>
                <a:lnTo>
                  <a:pt x="107606" y="176244"/>
                </a:lnTo>
                <a:lnTo>
                  <a:pt x="107643" y="176244"/>
                </a:lnTo>
                <a:lnTo>
                  <a:pt x="107645" y="176244"/>
                </a:lnTo>
                <a:lnTo>
                  <a:pt x="107649" y="176243"/>
                </a:lnTo>
                <a:lnTo>
                  <a:pt x="107656" y="176242"/>
                </a:lnTo>
                <a:lnTo>
                  <a:pt x="107665" y="176242"/>
                </a:lnTo>
                <a:lnTo>
                  <a:pt x="107669" y="176242"/>
                </a:lnTo>
                <a:lnTo>
                  <a:pt x="107671" y="176242"/>
                </a:lnTo>
                <a:lnTo>
                  <a:pt x="107674" y="176242"/>
                </a:lnTo>
                <a:lnTo>
                  <a:pt x="107676" y="176242"/>
                </a:lnTo>
                <a:lnTo>
                  <a:pt x="107684" y="176247"/>
                </a:lnTo>
                <a:lnTo>
                  <a:pt x="107686" y="176258"/>
                </a:lnTo>
                <a:lnTo>
                  <a:pt x="107679" y="176266"/>
                </a:lnTo>
                <a:lnTo>
                  <a:pt x="107674" y="176286"/>
                </a:lnTo>
                <a:lnTo>
                  <a:pt x="107664" y="176290"/>
                </a:lnTo>
                <a:lnTo>
                  <a:pt x="107660" y="176289"/>
                </a:lnTo>
                <a:lnTo>
                  <a:pt x="107659" y="176293"/>
                </a:lnTo>
                <a:lnTo>
                  <a:pt x="107649" y="176297"/>
                </a:lnTo>
                <a:lnTo>
                  <a:pt x="107632" y="176290"/>
                </a:lnTo>
                <a:lnTo>
                  <a:pt x="107630" y="176289"/>
                </a:lnTo>
                <a:lnTo>
                  <a:pt x="107609" y="176352"/>
                </a:lnTo>
                <a:lnTo>
                  <a:pt x="107624" y="176358"/>
                </a:lnTo>
                <a:lnTo>
                  <a:pt x="107629" y="176359"/>
                </a:lnTo>
                <a:lnTo>
                  <a:pt x="107639" y="176361"/>
                </a:lnTo>
                <a:lnTo>
                  <a:pt x="107639" y="176374"/>
                </a:lnTo>
                <a:lnTo>
                  <a:pt x="107633" y="176382"/>
                </a:lnTo>
                <a:lnTo>
                  <a:pt x="107624" y="176382"/>
                </a:lnTo>
                <a:lnTo>
                  <a:pt x="107618" y="176389"/>
                </a:lnTo>
                <a:lnTo>
                  <a:pt x="107606" y="176389"/>
                </a:lnTo>
                <a:lnTo>
                  <a:pt x="107606" y="176395"/>
                </a:lnTo>
                <a:lnTo>
                  <a:pt x="107593" y="176400"/>
                </a:lnTo>
                <a:lnTo>
                  <a:pt x="107591" y="176400"/>
                </a:lnTo>
                <a:lnTo>
                  <a:pt x="107591" y="176402"/>
                </a:lnTo>
                <a:lnTo>
                  <a:pt x="107582" y="176405"/>
                </a:lnTo>
                <a:lnTo>
                  <a:pt x="107579" y="176413"/>
                </a:lnTo>
                <a:lnTo>
                  <a:pt x="107579" y="176415"/>
                </a:lnTo>
                <a:lnTo>
                  <a:pt x="107581" y="176422"/>
                </a:lnTo>
                <a:lnTo>
                  <a:pt x="107589" y="176422"/>
                </a:lnTo>
                <a:lnTo>
                  <a:pt x="107603" y="176426"/>
                </a:lnTo>
                <a:lnTo>
                  <a:pt x="107608" y="176427"/>
                </a:lnTo>
                <a:lnTo>
                  <a:pt x="107620" y="176427"/>
                </a:lnTo>
                <a:lnTo>
                  <a:pt x="107629" y="176427"/>
                </a:lnTo>
                <a:lnTo>
                  <a:pt x="107641" y="176430"/>
                </a:lnTo>
                <a:lnTo>
                  <a:pt x="107646" y="176434"/>
                </a:lnTo>
                <a:lnTo>
                  <a:pt x="107648" y="176449"/>
                </a:lnTo>
                <a:lnTo>
                  <a:pt x="107648" y="176450"/>
                </a:lnTo>
                <a:lnTo>
                  <a:pt x="107645" y="176466"/>
                </a:lnTo>
                <a:lnTo>
                  <a:pt x="107639" y="176476"/>
                </a:lnTo>
                <a:lnTo>
                  <a:pt x="107638" y="176483"/>
                </a:lnTo>
                <a:lnTo>
                  <a:pt x="107638" y="176485"/>
                </a:lnTo>
                <a:lnTo>
                  <a:pt x="107638" y="176491"/>
                </a:lnTo>
                <a:lnTo>
                  <a:pt x="107638" y="176493"/>
                </a:lnTo>
                <a:lnTo>
                  <a:pt x="107639" y="176507"/>
                </a:lnTo>
                <a:lnTo>
                  <a:pt x="107639" y="176507"/>
                </a:lnTo>
                <a:lnTo>
                  <a:pt x="107636" y="176512"/>
                </a:lnTo>
                <a:lnTo>
                  <a:pt x="107634" y="176519"/>
                </a:lnTo>
                <a:lnTo>
                  <a:pt x="107634" y="176520"/>
                </a:lnTo>
                <a:lnTo>
                  <a:pt x="107638" y="176530"/>
                </a:lnTo>
                <a:lnTo>
                  <a:pt x="107651" y="176530"/>
                </a:lnTo>
                <a:lnTo>
                  <a:pt x="107660" y="176532"/>
                </a:lnTo>
                <a:lnTo>
                  <a:pt x="107667" y="176539"/>
                </a:lnTo>
                <a:lnTo>
                  <a:pt x="107669" y="176539"/>
                </a:lnTo>
                <a:lnTo>
                  <a:pt x="107677" y="176547"/>
                </a:lnTo>
                <a:lnTo>
                  <a:pt x="107686" y="176551"/>
                </a:lnTo>
                <a:lnTo>
                  <a:pt x="107691" y="176559"/>
                </a:lnTo>
                <a:lnTo>
                  <a:pt x="107691" y="176561"/>
                </a:lnTo>
                <a:lnTo>
                  <a:pt x="107689" y="176568"/>
                </a:lnTo>
                <a:lnTo>
                  <a:pt x="107684" y="176581"/>
                </a:lnTo>
                <a:lnTo>
                  <a:pt x="107677" y="176591"/>
                </a:lnTo>
                <a:lnTo>
                  <a:pt x="107674" y="176593"/>
                </a:lnTo>
                <a:lnTo>
                  <a:pt x="107670" y="176597"/>
                </a:lnTo>
                <a:lnTo>
                  <a:pt x="107667" y="176597"/>
                </a:lnTo>
                <a:lnTo>
                  <a:pt x="107662" y="176607"/>
                </a:lnTo>
                <a:lnTo>
                  <a:pt x="107653" y="176612"/>
                </a:lnTo>
                <a:lnTo>
                  <a:pt x="107646" y="176620"/>
                </a:lnTo>
                <a:lnTo>
                  <a:pt x="107636" y="176625"/>
                </a:lnTo>
                <a:lnTo>
                  <a:pt x="107631" y="176629"/>
                </a:lnTo>
                <a:lnTo>
                  <a:pt x="107628" y="176629"/>
                </a:lnTo>
                <a:lnTo>
                  <a:pt x="107621" y="176632"/>
                </a:lnTo>
                <a:lnTo>
                  <a:pt x="107616" y="176636"/>
                </a:lnTo>
                <a:lnTo>
                  <a:pt x="107606" y="176636"/>
                </a:lnTo>
                <a:lnTo>
                  <a:pt x="107603" y="176636"/>
                </a:lnTo>
                <a:lnTo>
                  <a:pt x="107602" y="176636"/>
                </a:lnTo>
                <a:lnTo>
                  <a:pt x="107595" y="176636"/>
                </a:lnTo>
                <a:lnTo>
                  <a:pt x="107595" y="176636"/>
                </a:lnTo>
                <a:lnTo>
                  <a:pt x="107592" y="176636"/>
                </a:lnTo>
                <a:lnTo>
                  <a:pt x="107587" y="176634"/>
                </a:lnTo>
                <a:lnTo>
                  <a:pt x="107577" y="176649"/>
                </a:lnTo>
                <a:lnTo>
                  <a:pt x="107577" y="176651"/>
                </a:lnTo>
                <a:lnTo>
                  <a:pt x="107577" y="176664"/>
                </a:lnTo>
                <a:lnTo>
                  <a:pt x="107577" y="176664"/>
                </a:lnTo>
                <a:lnTo>
                  <a:pt x="107568" y="176664"/>
                </a:lnTo>
                <a:lnTo>
                  <a:pt x="107568" y="176664"/>
                </a:lnTo>
                <a:lnTo>
                  <a:pt x="107565" y="176664"/>
                </a:lnTo>
                <a:lnTo>
                  <a:pt x="107562" y="176663"/>
                </a:lnTo>
                <a:lnTo>
                  <a:pt x="107562" y="176671"/>
                </a:lnTo>
                <a:lnTo>
                  <a:pt x="107562" y="176671"/>
                </a:lnTo>
                <a:lnTo>
                  <a:pt x="107554" y="176671"/>
                </a:lnTo>
                <a:lnTo>
                  <a:pt x="107554" y="176671"/>
                </a:lnTo>
                <a:lnTo>
                  <a:pt x="107550" y="176671"/>
                </a:lnTo>
                <a:lnTo>
                  <a:pt x="107547" y="176669"/>
                </a:lnTo>
                <a:lnTo>
                  <a:pt x="107540" y="176666"/>
                </a:lnTo>
                <a:lnTo>
                  <a:pt x="107540" y="176666"/>
                </a:lnTo>
                <a:lnTo>
                  <a:pt x="107534" y="176673"/>
                </a:lnTo>
                <a:lnTo>
                  <a:pt x="107523" y="176688"/>
                </a:lnTo>
                <a:lnTo>
                  <a:pt x="107523" y="176690"/>
                </a:lnTo>
                <a:lnTo>
                  <a:pt x="107517" y="176691"/>
                </a:lnTo>
                <a:lnTo>
                  <a:pt x="107515" y="176695"/>
                </a:lnTo>
                <a:lnTo>
                  <a:pt x="107515" y="176697"/>
                </a:lnTo>
                <a:lnTo>
                  <a:pt x="107515" y="176705"/>
                </a:lnTo>
                <a:lnTo>
                  <a:pt x="107516" y="176714"/>
                </a:lnTo>
                <a:lnTo>
                  <a:pt x="107517" y="176719"/>
                </a:lnTo>
                <a:lnTo>
                  <a:pt x="107517" y="176728"/>
                </a:lnTo>
                <a:lnTo>
                  <a:pt x="107517" y="176730"/>
                </a:lnTo>
                <a:lnTo>
                  <a:pt x="107517" y="176742"/>
                </a:lnTo>
                <a:lnTo>
                  <a:pt x="107517" y="176742"/>
                </a:lnTo>
                <a:lnTo>
                  <a:pt x="107515" y="176747"/>
                </a:lnTo>
                <a:lnTo>
                  <a:pt x="107511" y="176766"/>
                </a:lnTo>
                <a:lnTo>
                  <a:pt x="107510" y="176776"/>
                </a:lnTo>
                <a:lnTo>
                  <a:pt x="107508" y="176780"/>
                </a:lnTo>
                <a:lnTo>
                  <a:pt x="107505" y="176786"/>
                </a:lnTo>
                <a:lnTo>
                  <a:pt x="107496" y="176793"/>
                </a:lnTo>
                <a:lnTo>
                  <a:pt x="107482" y="176799"/>
                </a:lnTo>
                <a:lnTo>
                  <a:pt x="107481" y="176800"/>
                </a:lnTo>
                <a:lnTo>
                  <a:pt x="107468" y="176806"/>
                </a:lnTo>
                <a:lnTo>
                  <a:pt x="107463" y="176808"/>
                </a:lnTo>
                <a:lnTo>
                  <a:pt x="107459" y="176810"/>
                </a:lnTo>
                <a:lnTo>
                  <a:pt x="107448" y="176815"/>
                </a:lnTo>
                <a:lnTo>
                  <a:pt x="107436" y="176820"/>
                </a:lnTo>
                <a:lnTo>
                  <a:pt x="107420" y="176822"/>
                </a:lnTo>
                <a:lnTo>
                  <a:pt x="107420" y="176822"/>
                </a:lnTo>
                <a:lnTo>
                  <a:pt x="107420" y="176822"/>
                </a:lnTo>
                <a:lnTo>
                  <a:pt x="107416" y="176823"/>
                </a:lnTo>
                <a:lnTo>
                  <a:pt x="107409" y="176827"/>
                </a:lnTo>
                <a:lnTo>
                  <a:pt x="107403" y="176835"/>
                </a:lnTo>
                <a:lnTo>
                  <a:pt x="107399" y="176837"/>
                </a:lnTo>
                <a:lnTo>
                  <a:pt x="107399" y="176839"/>
                </a:lnTo>
                <a:lnTo>
                  <a:pt x="107399" y="176847"/>
                </a:lnTo>
                <a:lnTo>
                  <a:pt x="107401" y="176854"/>
                </a:lnTo>
                <a:lnTo>
                  <a:pt x="107408" y="176865"/>
                </a:lnTo>
                <a:lnTo>
                  <a:pt x="107413" y="176871"/>
                </a:lnTo>
                <a:lnTo>
                  <a:pt x="107413" y="176876"/>
                </a:lnTo>
                <a:lnTo>
                  <a:pt x="107413" y="176878"/>
                </a:lnTo>
                <a:lnTo>
                  <a:pt x="107413" y="176878"/>
                </a:lnTo>
                <a:lnTo>
                  <a:pt x="107409" y="176883"/>
                </a:lnTo>
                <a:lnTo>
                  <a:pt x="107408" y="176891"/>
                </a:lnTo>
                <a:lnTo>
                  <a:pt x="107401" y="176895"/>
                </a:lnTo>
                <a:lnTo>
                  <a:pt x="107396" y="176902"/>
                </a:lnTo>
                <a:lnTo>
                  <a:pt x="107390" y="176907"/>
                </a:lnTo>
                <a:lnTo>
                  <a:pt x="107384" y="176910"/>
                </a:lnTo>
                <a:lnTo>
                  <a:pt x="107382" y="176909"/>
                </a:lnTo>
                <a:lnTo>
                  <a:pt x="107380" y="176910"/>
                </a:lnTo>
                <a:lnTo>
                  <a:pt x="107380" y="176910"/>
                </a:lnTo>
                <a:lnTo>
                  <a:pt x="107376" y="176914"/>
                </a:lnTo>
                <a:lnTo>
                  <a:pt x="107369" y="176917"/>
                </a:lnTo>
                <a:lnTo>
                  <a:pt x="107367" y="176916"/>
                </a:lnTo>
                <a:lnTo>
                  <a:pt x="107365" y="176917"/>
                </a:lnTo>
                <a:lnTo>
                  <a:pt x="107351" y="176911"/>
                </a:lnTo>
                <a:lnTo>
                  <a:pt x="107346" y="176915"/>
                </a:lnTo>
                <a:lnTo>
                  <a:pt x="107341" y="176915"/>
                </a:lnTo>
                <a:lnTo>
                  <a:pt x="107340" y="176915"/>
                </a:lnTo>
                <a:lnTo>
                  <a:pt x="107329" y="176915"/>
                </a:lnTo>
                <a:lnTo>
                  <a:pt x="107321" y="176915"/>
                </a:lnTo>
                <a:lnTo>
                  <a:pt x="107320" y="176929"/>
                </a:lnTo>
                <a:lnTo>
                  <a:pt x="107316" y="176927"/>
                </a:lnTo>
                <a:lnTo>
                  <a:pt x="107316" y="176929"/>
                </a:lnTo>
                <a:lnTo>
                  <a:pt x="107303" y="176922"/>
                </a:lnTo>
                <a:lnTo>
                  <a:pt x="107302" y="176934"/>
                </a:lnTo>
                <a:lnTo>
                  <a:pt x="107302" y="176936"/>
                </a:lnTo>
                <a:lnTo>
                  <a:pt x="107286" y="176927"/>
                </a:lnTo>
                <a:lnTo>
                  <a:pt x="107277" y="176922"/>
                </a:lnTo>
                <a:lnTo>
                  <a:pt x="107262" y="176905"/>
                </a:lnTo>
                <a:lnTo>
                  <a:pt x="107257" y="176898"/>
                </a:lnTo>
                <a:lnTo>
                  <a:pt x="107248" y="176894"/>
                </a:lnTo>
                <a:lnTo>
                  <a:pt x="107247" y="176895"/>
                </a:lnTo>
                <a:lnTo>
                  <a:pt x="107243" y="176903"/>
                </a:lnTo>
                <a:lnTo>
                  <a:pt x="107242" y="176908"/>
                </a:lnTo>
                <a:lnTo>
                  <a:pt x="107240" y="176917"/>
                </a:lnTo>
                <a:lnTo>
                  <a:pt x="107238" y="176919"/>
                </a:lnTo>
                <a:lnTo>
                  <a:pt x="107235" y="176918"/>
                </a:lnTo>
                <a:lnTo>
                  <a:pt x="107224" y="176914"/>
                </a:lnTo>
                <a:lnTo>
                  <a:pt x="107224" y="176915"/>
                </a:lnTo>
                <a:lnTo>
                  <a:pt x="107222" y="176924"/>
                </a:lnTo>
                <a:lnTo>
                  <a:pt x="107217" y="176930"/>
                </a:lnTo>
                <a:lnTo>
                  <a:pt x="107208" y="176939"/>
                </a:lnTo>
                <a:lnTo>
                  <a:pt x="107203" y="176941"/>
                </a:lnTo>
                <a:lnTo>
                  <a:pt x="107203" y="176943"/>
                </a:lnTo>
                <a:lnTo>
                  <a:pt x="107203" y="176943"/>
                </a:lnTo>
                <a:lnTo>
                  <a:pt x="107203" y="176951"/>
                </a:lnTo>
                <a:lnTo>
                  <a:pt x="107206" y="176964"/>
                </a:lnTo>
                <a:lnTo>
                  <a:pt x="107205" y="176968"/>
                </a:lnTo>
                <a:lnTo>
                  <a:pt x="107200" y="176976"/>
                </a:lnTo>
                <a:lnTo>
                  <a:pt x="107194" y="176983"/>
                </a:lnTo>
                <a:lnTo>
                  <a:pt x="107193" y="176988"/>
                </a:lnTo>
                <a:lnTo>
                  <a:pt x="107187" y="176992"/>
                </a:lnTo>
                <a:lnTo>
                  <a:pt x="107184" y="176997"/>
                </a:lnTo>
                <a:lnTo>
                  <a:pt x="107175" y="177007"/>
                </a:lnTo>
                <a:lnTo>
                  <a:pt x="107174" y="177007"/>
                </a:lnTo>
                <a:lnTo>
                  <a:pt x="107167" y="177014"/>
                </a:lnTo>
                <a:lnTo>
                  <a:pt x="107162" y="177019"/>
                </a:lnTo>
                <a:lnTo>
                  <a:pt x="107158" y="177029"/>
                </a:lnTo>
                <a:lnTo>
                  <a:pt x="107158" y="177031"/>
                </a:lnTo>
                <a:lnTo>
                  <a:pt x="107158" y="177031"/>
                </a:lnTo>
                <a:lnTo>
                  <a:pt x="107158" y="177045"/>
                </a:lnTo>
                <a:lnTo>
                  <a:pt x="107163" y="177056"/>
                </a:lnTo>
                <a:lnTo>
                  <a:pt x="107177" y="177070"/>
                </a:lnTo>
                <a:lnTo>
                  <a:pt x="107178" y="177071"/>
                </a:lnTo>
                <a:lnTo>
                  <a:pt x="107168" y="177086"/>
                </a:lnTo>
                <a:lnTo>
                  <a:pt x="107166" y="177089"/>
                </a:lnTo>
                <a:lnTo>
                  <a:pt x="107161" y="177097"/>
                </a:lnTo>
                <a:lnTo>
                  <a:pt x="107160" y="177098"/>
                </a:lnTo>
                <a:lnTo>
                  <a:pt x="107148" y="177095"/>
                </a:lnTo>
                <a:lnTo>
                  <a:pt x="107146" y="177095"/>
                </a:lnTo>
                <a:lnTo>
                  <a:pt x="107141" y="177092"/>
                </a:lnTo>
                <a:lnTo>
                  <a:pt x="107141" y="177092"/>
                </a:lnTo>
                <a:lnTo>
                  <a:pt x="107134" y="177092"/>
                </a:lnTo>
                <a:lnTo>
                  <a:pt x="107132" y="177092"/>
                </a:lnTo>
                <a:lnTo>
                  <a:pt x="107122" y="177092"/>
                </a:lnTo>
                <a:lnTo>
                  <a:pt x="107103" y="177114"/>
                </a:lnTo>
                <a:lnTo>
                  <a:pt x="107100" y="177149"/>
                </a:lnTo>
                <a:lnTo>
                  <a:pt x="107118" y="177155"/>
                </a:lnTo>
                <a:lnTo>
                  <a:pt x="107121" y="177193"/>
                </a:lnTo>
                <a:lnTo>
                  <a:pt x="107120" y="177206"/>
                </a:lnTo>
                <a:lnTo>
                  <a:pt x="107117" y="177246"/>
                </a:lnTo>
                <a:lnTo>
                  <a:pt x="107113" y="177251"/>
                </a:lnTo>
                <a:lnTo>
                  <a:pt x="107130" y="177266"/>
                </a:lnTo>
                <a:lnTo>
                  <a:pt x="107285" y="177308"/>
                </a:lnTo>
                <a:lnTo>
                  <a:pt x="107379" y="177523"/>
                </a:lnTo>
                <a:lnTo>
                  <a:pt x="107367" y="178115"/>
                </a:lnTo>
                <a:lnTo>
                  <a:pt x="107333" y="178262"/>
                </a:lnTo>
                <a:lnTo>
                  <a:pt x="107342" y="178433"/>
                </a:lnTo>
                <a:lnTo>
                  <a:pt x="107362" y="178584"/>
                </a:lnTo>
                <a:lnTo>
                  <a:pt x="107381" y="178726"/>
                </a:lnTo>
                <a:lnTo>
                  <a:pt x="107420" y="178868"/>
                </a:lnTo>
                <a:lnTo>
                  <a:pt x="107478" y="179020"/>
                </a:lnTo>
                <a:lnTo>
                  <a:pt x="107574" y="179171"/>
                </a:lnTo>
                <a:lnTo>
                  <a:pt x="107673" y="179302"/>
                </a:lnTo>
                <a:lnTo>
                  <a:pt x="107724" y="179370"/>
                </a:lnTo>
                <a:lnTo>
                  <a:pt x="107828" y="179398"/>
                </a:lnTo>
                <a:lnTo>
                  <a:pt x="107887" y="179423"/>
                </a:lnTo>
                <a:lnTo>
                  <a:pt x="107945" y="179477"/>
                </a:lnTo>
                <a:lnTo>
                  <a:pt x="107962" y="179483"/>
                </a:lnTo>
                <a:lnTo>
                  <a:pt x="108008" y="179498"/>
                </a:lnTo>
                <a:lnTo>
                  <a:pt x="108025" y="179529"/>
                </a:lnTo>
                <a:lnTo>
                  <a:pt x="108068" y="179568"/>
                </a:lnTo>
                <a:lnTo>
                  <a:pt x="108106" y="179608"/>
                </a:lnTo>
                <a:lnTo>
                  <a:pt x="108128" y="179666"/>
                </a:lnTo>
                <a:lnTo>
                  <a:pt x="108145" y="179697"/>
                </a:lnTo>
                <a:lnTo>
                  <a:pt x="108177" y="179713"/>
                </a:lnTo>
                <a:lnTo>
                  <a:pt x="108226" y="179730"/>
                </a:lnTo>
                <a:lnTo>
                  <a:pt x="108308" y="179759"/>
                </a:lnTo>
                <a:lnTo>
                  <a:pt x="108333" y="179813"/>
                </a:lnTo>
                <a:lnTo>
                  <a:pt x="108383" y="179896"/>
                </a:lnTo>
                <a:lnTo>
                  <a:pt x="108412" y="179984"/>
                </a:lnTo>
                <a:lnTo>
                  <a:pt x="108431" y="180013"/>
                </a:lnTo>
                <a:lnTo>
                  <a:pt x="108464" y="180139"/>
                </a:lnTo>
                <a:lnTo>
                  <a:pt x="108467" y="180177"/>
                </a:lnTo>
                <a:lnTo>
                  <a:pt x="108476" y="180221"/>
                </a:lnTo>
                <a:lnTo>
                  <a:pt x="108500" y="180257"/>
                </a:lnTo>
                <a:lnTo>
                  <a:pt x="108535" y="180274"/>
                </a:lnTo>
                <a:lnTo>
                  <a:pt x="108589" y="180302"/>
                </a:lnTo>
                <a:lnTo>
                  <a:pt x="108679" y="180368"/>
                </a:lnTo>
                <a:lnTo>
                  <a:pt x="108668" y="180443"/>
                </a:lnTo>
                <a:lnTo>
                  <a:pt x="108672" y="180559"/>
                </a:lnTo>
                <a:lnTo>
                  <a:pt x="108675" y="180700"/>
                </a:lnTo>
                <a:lnTo>
                  <a:pt x="108681" y="180730"/>
                </a:lnTo>
                <a:lnTo>
                  <a:pt x="108684" y="180743"/>
                </a:lnTo>
                <a:lnTo>
                  <a:pt x="108674" y="180904"/>
                </a:lnTo>
                <a:lnTo>
                  <a:pt x="108587" y="181027"/>
                </a:lnTo>
                <a:lnTo>
                  <a:pt x="108587" y="181112"/>
                </a:lnTo>
                <a:lnTo>
                  <a:pt x="108674" y="181244"/>
                </a:lnTo>
                <a:lnTo>
                  <a:pt x="108678" y="181296"/>
                </a:lnTo>
                <a:lnTo>
                  <a:pt x="108684" y="181368"/>
                </a:lnTo>
                <a:lnTo>
                  <a:pt x="108597" y="181576"/>
                </a:lnTo>
                <a:lnTo>
                  <a:pt x="108539" y="181822"/>
                </a:lnTo>
                <a:lnTo>
                  <a:pt x="108473" y="181934"/>
                </a:lnTo>
                <a:lnTo>
                  <a:pt x="108464" y="181949"/>
                </a:lnTo>
                <a:lnTo>
                  <a:pt x="108433" y="182002"/>
                </a:lnTo>
                <a:lnTo>
                  <a:pt x="108365" y="182078"/>
                </a:lnTo>
                <a:lnTo>
                  <a:pt x="108304" y="182229"/>
                </a:lnTo>
                <a:lnTo>
                  <a:pt x="108327" y="182271"/>
                </a:lnTo>
                <a:lnTo>
                  <a:pt x="108339" y="182317"/>
                </a:lnTo>
                <a:lnTo>
                  <a:pt x="108329" y="182407"/>
                </a:lnTo>
                <a:lnTo>
                  <a:pt x="108337" y="182445"/>
                </a:lnTo>
                <a:lnTo>
                  <a:pt x="108345" y="182477"/>
                </a:lnTo>
                <a:lnTo>
                  <a:pt x="108351" y="182520"/>
                </a:lnTo>
                <a:lnTo>
                  <a:pt x="108368" y="182560"/>
                </a:lnTo>
                <a:lnTo>
                  <a:pt x="108370" y="182614"/>
                </a:lnTo>
                <a:lnTo>
                  <a:pt x="108391" y="182667"/>
                </a:lnTo>
                <a:lnTo>
                  <a:pt x="108418" y="182702"/>
                </a:lnTo>
                <a:lnTo>
                  <a:pt x="108430" y="182773"/>
                </a:lnTo>
                <a:lnTo>
                  <a:pt x="108449" y="182821"/>
                </a:lnTo>
                <a:lnTo>
                  <a:pt x="108469" y="182851"/>
                </a:lnTo>
                <a:lnTo>
                  <a:pt x="108493" y="182876"/>
                </a:lnTo>
                <a:lnTo>
                  <a:pt x="108496" y="182901"/>
                </a:lnTo>
                <a:lnTo>
                  <a:pt x="108518" y="182922"/>
                </a:lnTo>
                <a:lnTo>
                  <a:pt x="108551" y="182942"/>
                </a:lnTo>
                <a:lnTo>
                  <a:pt x="108557" y="182980"/>
                </a:lnTo>
                <a:lnTo>
                  <a:pt x="108580" y="183063"/>
                </a:lnTo>
                <a:lnTo>
                  <a:pt x="108649" y="183152"/>
                </a:lnTo>
                <a:lnTo>
                  <a:pt x="108673" y="183195"/>
                </a:lnTo>
                <a:lnTo>
                  <a:pt x="108710" y="183240"/>
                </a:lnTo>
                <a:lnTo>
                  <a:pt x="108724" y="183263"/>
                </a:lnTo>
                <a:lnTo>
                  <a:pt x="108761" y="183315"/>
                </a:lnTo>
                <a:lnTo>
                  <a:pt x="108826" y="183318"/>
                </a:lnTo>
                <a:lnTo>
                  <a:pt x="108865" y="183393"/>
                </a:lnTo>
                <a:lnTo>
                  <a:pt x="108856" y="183438"/>
                </a:lnTo>
                <a:lnTo>
                  <a:pt x="108861" y="183484"/>
                </a:lnTo>
                <a:lnTo>
                  <a:pt x="108905" y="183546"/>
                </a:lnTo>
                <a:lnTo>
                  <a:pt x="108926" y="183593"/>
                </a:lnTo>
                <a:lnTo>
                  <a:pt x="108978" y="183640"/>
                </a:lnTo>
                <a:lnTo>
                  <a:pt x="108984" y="183677"/>
                </a:lnTo>
                <a:lnTo>
                  <a:pt x="109020" y="183726"/>
                </a:lnTo>
                <a:lnTo>
                  <a:pt x="109063" y="183797"/>
                </a:lnTo>
                <a:lnTo>
                  <a:pt x="109093" y="183852"/>
                </a:lnTo>
                <a:lnTo>
                  <a:pt x="109141" y="183918"/>
                </a:lnTo>
                <a:lnTo>
                  <a:pt x="109161" y="183961"/>
                </a:lnTo>
                <a:lnTo>
                  <a:pt x="109183" y="184026"/>
                </a:lnTo>
                <a:lnTo>
                  <a:pt x="109195" y="184081"/>
                </a:lnTo>
                <a:lnTo>
                  <a:pt x="109205" y="184103"/>
                </a:lnTo>
                <a:lnTo>
                  <a:pt x="109221" y="184138"/>
                </a:lnTo>
                <a:lnTo>
                  <a:pt x="109272" y="184257"/>
                </a:lnTo>
                <a:lnTo>
                  <a:pt x="109276" y="184303"/>
                </a:lnTo>
                <a:lnTo>
                  <a:pt x="109279" y="184329"/>
                </a:lnTo>
                <a:lnTo>
                  <a:pt x="109285" y="184387"/>
                </a:lnTo>
                <a:lnTo>
                  <a:pt x="109312" y="184485"/>
                </a:lnTo>
                <a:lnTo>
                  <a:pt x="109342" y="184538"/>
                </a:lnTo>
                <a:lnTo>
                  <a:pt x="109392" y="184570"/>
                </a:lnTo>
                <a:lnTo>
                  <a:pt x="109529" y="184657"/>
                </a:lnTo>
                <a:lnTo>
                  <a:pt x="109569" y="184700"/>
                </a:lnTo>
                <a:lnTo>
                  <a:pt x="109611" y="184709"/>
                </a:lnTo>
                <a:lnTo>
                  <a:pt x="109691" y="184759"/>
                </a:lnTo>
                <a:lnTo>
                  <a:pt x="109755" y="184823"/>
                </a:lnTo>
                <a:lnTo>
                  <a:pt x="109805" y="184857"/>
                </a:lnTo>
                <a:lnTo>
                  <a:pt x="109857" y="184891"/>
                </a:lnTo>
                <a:lnTo>
                  <a:pt x="109939" y="184899"/>
                </a:lnTo>
                <a:lnTo>
                  <a:pt x="110007" y="184922"/>
                </a:lnTo>
                <a:lnTo>
                  <a:pt x="110073" y="184941"/>
                </a:lnTo>
                <a:lnTo>
                  <a:pt x="110150" y="184988"/>
                </a:lnTo>
                <a:lnTo>
                  <a:pt x="110182" y="185019"/>
                </a:lnTo>
                <a:lnTo>
                  <a:pt x="110260" y="185052"/>
                </a:lnTo>
                <a:lnTo>
                  <a:pt x="110288" y="185083"/>
                </a:lnTo>
                <a:lnTo>
                  <a:pt x="110341" y="185153"/>
                </a:lnTo>
                <a:lnTo>
                  <a:pt x="110402" y="185212"/>
                </a:lnTo>
                <a:lnTo>
                  <a:pt x="110468" y="185308"/>
                </a:lnTo>
                <a:lnTo>
                  <a:pt x="110498" y="185373"/>
                </a:lnTo>
                <a:lnTo>
                  <a:pt x="110892" y="185896"/>
                </a:lnTo>
                <a:lnTo>
                  <a:pt x="110993" y="185984"/>
                </a:lnTo>
                <a:lnTo>
                  <a:pt x="111504" y="186428"/>
                </a:lnTo>
                <a:lnTo>
                  <a:pt x="111535" y="186455"/>
                </a:lnTo>
                <a:lnTo>
                  <a:pt x="111535" y="186456"/>
                </a:lnTo>
                <a:lnTo>
                  <a:pt x="113108" y="187883"/>
                </a:lnTo>
                <a:lnTo>
                  <a:pt x="113114" y="187889"/>
                </a:lnTo>
                <a:lnTo>
                  <a:pt x="113123" y="187891"/>
                </a:lnTo>
                <a:lnTo>
                  <a:pt x="113121" y="187895"/>
                </a:lnTo>
                <a:lnTo>
                  <a:pt x="113495" y="188237"/>
                </a:lnTo>
                <a:lnTo>
                  <a:pt x="113350" y="188435"/>
                </a:lnTo>
                <a:lnTo>
                  <a:pt x="113325" y="188469"/>
                </a:lnTo>
                <a:lnTo>
                  <a:pt x="113290" y="188517"/>
                </a:lnTo>
                <a:lnTo>
                  <a:pt x="113173" y="188609"/>
                </a:lnTo>
                <a:lnTo>
                  <a:pt x="113141" y="188634"/>
                </a:lnTo>
                <a:lnTo>
                  <a:pt x="112997" y="188807"/>
                </a:lnTo>
                <a:lnTo>
                  <a:pt x="112965" y="188846"/>
                </a:lnTo>
                <a:lnTo>
                  <a:pt x="112995" y="188868"/>
                </a:lnTo>
                <a:lnTo>
                  <a:pt x="112865" y="189098"/>
                </a:lnTo>
                <a:lnTo>
                  <a:pt x="112814" y="189167"/>
                </a:lnTo>
                <a:lnTo>
                  <a:pt x="112542" y="189539"/>
                </a:lnTo>
                <a:lnTo>
                  <a:pt x="112557" y="189566"/>
                </a:lnTo>
                <a:lnTo>
                  <a:pt x="112567" y="189605"/>
                </a:lnTo>
                <a:lnTo>
                  <a:pt x="112571" y="189639"/>
                </a:lnTo>
                <a:lnTo>
                  <a:pt x="112575" y="189669"/>
                </a:lnTo>
                <a:lnTo>
                  <a:pt x="112586" y="189707"/>
                </a:lnTo>
                <a:lnTo>
                  <a:pt x="112598" y="189726"/>
                </a:lnTo>
                <a:lnTo>
                  <a:pt x="112592" y="189755"/>
                </a:lnTo>
                <a:lnTo>
                  <a:pt x="112574" y="189743"/>
                </a:lnTo>
                <a:lnTo>
                  <a:pt x="112553" y="189734"/>
                </a:lnTo>
                <a:lnTo>
                  <a:pt x="112531" y="189717"/>
                </a:lnTo>
                <a:lnTo>
                  <a:pt x="112523" y="189710"/>
                </a:lnTo>
                <a:lnTo>
                  <a:pt x="112515" y="189703"/>
                </a:lnTo>
                <a:lnTo>
                  <a:pt x="112497" y="189682"/>
                </a:lnTo>
                <a:lnTo>
                  <a:pt x="112479" y="189669"/>
                </a:lnTo>
                <a:lnTo>
                  <a:pt x="112474" y="189658"/>
                </a:lnTo>
                <a:lnTo>
                  <a:pt x="112474" y="189632"/>
                </a:lnTo>
                <a:lnTo>
                  <a:pt x="112383" y="189756"/>
                </a:lnTo>
                <a:lnTo>
                  <a:pt x="112220" y="190071"/>
                </a:lnTo>
                <a:lnTo>
                  <a:pt x="112213" y="190092"/>
                </a:lnTo>
                <a:lnTo>
                  <a:pt x="112112" y="190291"/>
                </a:lnTo>
                <a:lnTo>
                  <a:pt x="112059" y="190429"/>
                </a:lnTo>
                <a:lnTo>
                  <a:pt x="111929" y="190579"/>
                </a:lnTo>
                <a:lnTo>
                  <a:pt x="111900" y="190614"/>
                </a:lnTo>
                <a:lnTo>
                  <a:pt x="111712" y="190756"/>
                </a:lnTo>
                <a:lnTo>
                  <a:pt x="111684" y="190785"/>
                </a:lnTo>
                <a:lnTo>
                  <a:pt x="111579" y="190900"/>
                </a:lnTo>
                <a:lnTo>
                  <a:pt x="111572" y="190907"/>
                </a:lnTo>
                <a:lnTo>
                  <a:pt x="111548" y="190944"/>
                </a:lnTo>
                <a:lnTo>
                  <a:pt x="111501" y="191015"/>
                </a:lnTo>
                <a:lnTo>
                  <a:pt x="111501" y="191016"/>
                </a:lnTo>
                <a:lnTo>
                  <a:pt x="111501" y="191016"/>
                </a:lnTo>
                <a:lnTo>
                  <a:pt x="111501" y="191016"/>
                </a:lnTo>
                <a:lnTo>
                  <a:pt x="111465" y="191106"/>
                </a:lnTo>
                <a:lnTo>
                  <a:pt x="111450" y="191161"/>
                </a:lnTo>
                <a:lnTo>
                  <a:pt x="111431" y="191206"/>
                </a:lnTo>
                <a:lnTo>
                  <a:pt x="111406" y="191247"/>
                </a:lnTo>
                <a:lnTo>
                  <a:pt x="111375" y="191299"/>
                </a:lnTo>
                <a:lnTo>
                  <a:pt x="111347" y="191364"/>
                </a:lnTo>
                <a:lnTo>
                  <a:pt x="111309" y="191400"/>
                </a:lnTo>
                <a:lnTo>
                  <a:pt x="111304" y="191405"/>
                </a:lnTo>
                <a:lnTo>
                  <a:pt x="111259" y="191433"/>
                </a:lnTo>
                <a:lnTo>
                  <a:pt x="111264" y="191458"/>
                </a:lnTo>
                <a:lnTo>
                  <a:pt x="111269" y="191479"/>
                </a:lnTo>
                <a:lnTo>
                  <a:pt x="111271" y="191510"/>
                </a:lnTo>
                <a:lnTo>
                  <a:pt x="111281" y="191539"/>
                </a:lnTo>
                <a:lnTo>
                  <a:pt x="111288" y="191560"/>
                </a:lnTo>
                <a:lnTo>
                  <a:pt x="111292" y="191574"/>
                </a:lnTo>
                <a:lnTo>
                  <a:pt x="111302" y="191607"/>
                </a:lnTo>
                <a:lnTo>
                  <a:pt x="111306" y="191618"/>
                </a:lnTo>
                <a:lnTo>
                  <a:pt x="111333" y="191674"/>
                </a:lnTo>
                <a:lnTo>
                  <a:pt x="111360" y="191707"/>
                </a:lnTo>
                <a:lnTo>
                  <a:pt x="111404" y="191763"/>
                </a:lnTo>
                <a:lnTo>
                  <a:pt x="111460" y="191860"/>
                </a:lnTo>
                <a:lnTo>
                  <a:pt x="111483" y="191940"/>
                </a:lnTo>
                <a:lnTo>
                  <a:pt x="111483" y="191940"/>
                </a:lnTo>
                <a:lnTo>
                  <a:pt x="111488" y="191958"/>
                </a:lnTo>
                <a:lnTo>
                  <a:pt x="111502" y="192011"/>
                </a:lnTo>
                <a:lnTo>
                  <a:pt x="111512" y="192045"/>
                </a:lnTo>
                <a:lnTo>
                  <a:pt x="111513" y="192056"/>
                </a:lnTo>
                <a:lnTo>
                  <a:pt x="111522" y="192162"/>
                </a:lnTo>
                <a:lnTo>
                  <a:pt x="111539" y="192233"/>
                </a:lnTo>
                <a:lnTo>
                  <a:pt x="111543" y="192316"/>
                </a:lnTo>
                <a:lnTo>
                  <a:pt x="111564" y="192383"/>
                </a:lnTo>
                <a:lnTo>
                  <a:pt x="111572" y="192393"/>
                </a:lnTo>
                <a:lnTo>
                  <a:pt x="111588" y="192418"/>
                </a:lnTo>
                <a:lnTo>
                  <a:pt x="111651" y="192494"/>
                </a:lnTo>
                <a:lnTo>
                  <a:pt x="111725" y="192531"/>
                </a:lnTo>
                <a:lnTo>
                  <a:pt x="111793" y="192573"/>
                </a:lnTo>
                <a:lnTo>
                  <a:pt x="111816" y="192587"/>
                </a:lnTo>
                <a:lnTo>
                  <a:pt x="111886" y="192624"/>
                </a:lnTo>
                <a:lnTo>
                  <a:pt x="111947" y="192623"/>
                </a:lnTo>
                <a:lnTo>
                  <a:pt x="112016" y="192656"/>
                </a:lnTo>
                <a:lnTo>
                  <a:pt x="112139" y="192703"/>
                </a:lnTo>
                <a:lnTo>
                  <a:pt x="112245" y="192756"/>
                </a:lnTo>
                <a:lnTo>
                  <a:pt x="112354" y="192810"/>
                </a:lnTo>
                <a:lnTo>
                  <a:pt x="112431" y="192856"/>
                </a:lnTo>
                <a:lnTo>
                  <a:pt x="112496" y="192904"/>
                </a:lnTo>
                <a:lnTo>
                  <a:pt x="112574" y="192912"/>
                </a:lnTo>
                <a:lnTo>
                  <a:pt x="112702" y="192940"/>
                </a:lnTo>
                <a:lnTo>
                  <a:pt x="112774" y="193002"/>
                </a:lnTo>
                <a:lnTo>
                  <a:pt x="112891" y="193131"/>
                </a:lnTo>
                <a:lnTo>
                  <a:pt x="112944" y="193215"/>
                </a:lnTo>
                <a:lnTo>
                  <a:pt x="112954" y="193231"/>
                </a:lnTo>
                <a:lnTo>
                  <a:pt x="112963" y="193244"/>
                </a:lnTo>
                <a:lnTo>
                  <a:pt x="112971" y="193257"/>
                </a:lnTo>
                <a:lnTo>
                  <a:pt x="113014" y="193280"/>
                </a:lnTo>
                <a:lnTo>
                  <a:pt x="113026" y="193286"/>
                </a:lnTo>
                <a:lnTo>
                  <a:pt x="113083" y="193311"/>
                </a:lnTo>
                <a:lnTo>
                  <a:pt x="113104" y="193327"/>
                </a:lnTo>
                <a:lnTo>
                  <a:pt x="113124" y="193343"/>
                </a:lnTo>
                <a:lnTo>
                  <a:pt x="113152" y="193364"/>
                </a:lnTo>
                <a:lnTo>
                  <a:pt x="113171" y="193409"/>
                </a:lnTo>
                <a:lnTo>
                  <a:pt x="113229" y="193484"/>
                </a:lnTo>
                <a:lnTo>
                  <a:pt x="113291" y="193529"/>
                </a:lnTo>
                <a:lnTo>
                  <a:pt x="113320" y="193614"/>
                </a:lnTo>
                <a:lnTo>
                  <a:pt x="113322" y="193626"/>
                </a:lnTo>
                <a:lnTo>
                  <a:pt x="113316" y="193661"/>
                </a:lnTo>
                <a:lnTo>
                  <a:pt x="113314" y="193681"/>
                </a:lnTo>
                <a:lnTo>
                  <a:pt x="113314" y="193724"/>
                </a:lnTo>
                <a:lnTo>
                  <a:pt x="113310" y="193760"/>
                </a:lnTo>
                <a:lnTo>
                  <a:pt x="113307" y="193814"/>
                </a:lnTo>
                <a:lnTo>
                  <a:pt x="113338" y="193887"/>
                </a:lnTo>
                <a:lnTo>
                  <a:pt x="113343" y="193952"/>
                </a:lnTo>
                <a:lnTo>
                  <a:pt x="113340" y="193993"/>
                </a:lnTo>
                <a:lnTo>
                  <a:pt x="113414" y="194048"/>
                </a:lnTo>
                <a:lnTo>
                  <a:pt x="113432" y="194061"/>
                </a:lnTo>
                <a:lnTo>
                  <a:pt x="113505" y="194178"/>
                </a:lnTo>
                <a:lnTo>
                  <a:pt x="113539" y="194284"/>
                </a:lnTo>
                <a:lnTo>
                  <a:pt x="113562" y="194357"/>
                </a:lnTo>
                <a:lnTo>
                  <a:pt x="113580" y="194385"/>
                </a:lnTo>
                <a:lnTo>
                  <a:pt x="113589" y="194398"/>
                </a:lnTo>
                <a:lnTo>
                  <a:pt x="113620" y="194445"/>
                </a:lnTo>
                <a:lnTo>
                  <a:pt x="113625" y="194454"/>
                </a:lnTo>
                <a:lnTo>
                  <a:pt x="113635" y="194474"/>
                </a:lnTo>
                <a:lnTo>
                  <a:pt x="113649" y="194501"/>
                </a:lnTo>
                <a:lnTo>
                  <a:pt x="113666" y="194545"/>
                </a:lnTo>
                <a:lnTo>
                  <a:pt x="113717" y="194667"/>
                </a:lnTo>
                <a:lnTo>
                  <a:pt x="113735" y="194683"/>
                </a:lnTo>
                <a:lnTo>
                  <a:pt x="113749" y="194726"/>
                </a:lnTo>
                <a:lnTo>
                  <a:pt x="113775" y="194780"/>
                </a:lnTo>
                <a:lnTo>
                  <a:pt x="113778" y="194831"/>
                </a:lnTo>
                <a:lnTo>
                  <a:pt x="113761" y="194874"/>
                </a:lnTo>
                <a:lnTo>
                  <a:pt x="113765" y="194887"/>
                </a:lnTo>
                <a:lnTo>
                  <a:pt x="113776" y="194912"/>
                </a:lnTo>
                <a:lnTo>
                  <a:pt x="113792" y="194944"/>
                </a:lnTo>
                <a:lnTo>
                  <a:pt x="113794" y="194981"/>
                </a:lnTo>
                <a:lnTo>
                  <a:pt x="113770" y="195031"/>
                </a:lnTo>
                <a:lnTo>
                  <a:pt x="113773" y="195110"/>
                </a:lnTo>
                <a:lnTo>
                  <a:pt x="113799" y="195158"/>
                </a:lnTo>
                <a:lnTo>
                  <a:pt x="113828" y="195241"/>
                </a:lnTo>
                <a:lnTo>
                  <a:pt x="113843" y="195313"/>
                </a:lnTo>
                <a:lnTo>
                  <a:pt x="113818" y="195383"/>
                </a:lnTo>
                <a:lnTo>
                  <a:pt x="113819" y="195442"/>
                </a:lnTo>
                <a:lnTo>
                  <a:pt x="113838" y="195492"/>
                </a:lnTo>
                <a:lnTo>
                  <a:pt x="113841" y="195501"/>
                </a:lnTo>
                <a:lnTo>
                  <a:pt x="113870" y="195565"/>
                </a:lnTo>
                <a:lnTo>
                  <a:pt x="113873" y="195576"/>
                </a:lnTo>
                <a:lnTo>
                  <a:pt x="113897" y="195654"/>
                </a:lnTo>
                <a:lnTo>
                  <a:pt x="113925" y="195691"/>
                </a:lnTo>
                <a:lnTo>
                  <a:pt x="113963" y="195741"/>
                </a:lnTo>
                <a:lnTo>
                  <a:pt x="113971" y="195796"/>
                </a:lnTo>
                <a:lnTo>
                  <a:pt x="113960" y="195842"/>
                </a:lnTo>
                <a:lnTo>
                  <a:pt x="113960" y="195854"/>
                </a:lnTo>
                <a:lnTo>
                  <a:pt x="113959" y="195926"/>
                </a:lnTo>
                <a:lnTo>
                  <a:pt x="113986" y="195975"/>
                </a:lnTo>
                <a:lnTo>
                  <a:pt x="114016" y="196029"/>
                </a:lnTo>
                <a:lnTo>
                  <a:pt x="114028" y="196058"/>
                </a:lnTo>
                <a:lnTo>
                  <a:pt x="114041" y="196088"/>
                </a:lnTo>
                <a:lnTo>
                  <a:pt x="114047" y="196139"/>
                </a:lnTo>
                <a:lnTo>
                  <a:pt x="114046" y="196185"/>
                </a:lnTo>
                <a:lnTo>
                  <a:pt x="114045" y="196214"/>
                </a:lnTo>
                <a:lnTo>
                  <a:pt x="114025" y="196261"/>
                </a:lnTo>
                <a:lnTo>
                  <a:pt x="114009" y="196321"/>
                </a:lnTo>
                <a:lnTo>
                  <a:pt x="114010" y="196358"/>
                </a:lnTo>
                <a:lnTo>
                  <a:pt x="114010" y="196366"/>
                </a:lnTo>
                <a:lnTo>
                  <a:pt x="114011" y="196410"/>
                </a:lnTo>
                <a:lnTo>
                  <a:pt x="114014" y="196420"/>
                </a:lnTo>
                <a:lnTo>
                  <a:pt x="114026" y="196462"/>
                </a:lnTo>
                <a:lnTo>
                  <a:pt x="114033" y="196517"/>
                </a:lnTo>
                <a:lnTo>
                  <a:pt x="114049" y="196581"/>
                </a:lnTo>
                <a:lnTo>
                  <a:pt x="114060" y="196666"/>
                </a:lnTo>
                <a:lnTo>
                  <a:pt x="114074" y="196719"/>
                </a:lnTo>
                <a:lnTo>
                  <a:pt x="114088" y="196765"/>
                </a:lnTo>
                <a:lnTo>
                  <a:pt x="114116" y="196837"/>
                </a:lnTo>
                <a:lnTo>
                  <a:pt x="114125" y="196855"/>
                </a:lnTo>
                <a:lnTo>
                  <a:pt x="114138" y="196918"/>
                </a:lnTo>
                <a:lnTo>
                  <a:pt x="114207" y="197018"/>
                </a:lnTo>
                <a:lnTo>
                  <a:pt x="114216" y="197051"/>
                </a:lnTo>
                <a:lnTo>
                  <a:pt x="114227" y="197091"/>
                </a:lnTo>
                <a:lnTo>
                  <a:pt x="114230" y="197127"/>
                </a:lnTo>
                <a:lnTo>
                  <a:pt x="114235" y="197183"/>
                </a:lnTo>
                <a:lnTo>
                  <a:pt x="114250" y="197255"/>
                </a:lnTo>
                <a:lnTo>
                  <a:pt x="114271" y="197284"/>
                </a:lnTo>
                <a:lnTo>
                  <a:pt x="114277" y="197321"/>
                </a:lnTo>
                <a:lnTo>
                  <a:pt x="114284" y="197335"/>
                </a:lnTo>
                <a:lnTo>
                  <a:pt x="114293" y="197358"/>
                </a:lnTo>
                <a:lnTo>
                  <a:pt x="114302" y="197377"/>
                </a:lnTo>
                <a:lnTo>
                  <a:pt x="114331" y="197432"/>
                </a:lnTo>
                <a:lnTo>
                  <a:pt x="114329" y="197432"/>
                </a:lnTo>
                <a:lnTo>
                  <a:pt x="114326" y="197432"/>
                </a:lnTo>
                <a:lnTo>
                  <a:pt x="114322" y="197434"/>
                </a:lnTo>
                <a:lnTo>
                  <a:pt x="114328" y="197444"/>
                </a:lnTo>
                <a:lnTo>
                  <a:pt x="114336" y="197444"/>
                </a:lnTo>
                <a:lnTo>
                  <a:pt x="114345" y="197444"/>
                </a:lnTo>
                <a:lnTo>
                  <a:pt x="114347" y="197445"/>
                </a:lnTo>
                <a:lnTo>
                  <a:pt x="114357" y="197445"/>
                </a:lnTo>
                <a:lnTo>
                  <a:pt x="114371" y="197462"/>
                </a:lnTo>
                <a:lnTo>
                  <a:pt x="114387" y="197476"/>
                </a:lnTo>
                <a:lnTo>
                  <a:pt x="114423" y="197507"/>
                </a:lnTo>
                <a:lnTo>
                  <a:pt x="114438" y="197524"/>
                </a:lnTo>
                <a:lnTo>
                  <a:pt x="114488" y="197548"/>
                </a:lnTo>
                <a:lnTo>
                  <a:pt x="114516" y="197560"/>
                </a:lnTo>
                <a:lnTo>
                  <a:pt x="114557" y="197550"/>
                </a:lnTo>
                <a:lnTo>
                  <a:pt x="114571" y="197530"/>
                </a:lnTo>
                <a:lnTo>
                  <a:pt x="114589" y="197524"/>
                </a:lnTo>
                <a:lnTo>
                  <a:pt x="114599" y="197521"/>
                </a:lnTo>
                <a:lnTo>
                  <a:pt x="114612" y="197523"/>
                </a:lnTo>
                <a:lnTo>
                  <a:pt x="114620" y="197524"/>
                </a:lnTo>
                <a:lnTo>
                  <a:pt x="114634" y="197528"/>
                </a:lnTo>
                <a:lnTo>
                  <a:pt x="114656" y="197533"/>
                </a:lnTo>
                <a:lnTo>
                  <a:pt x="114679" y="197571"/>
                </a:lnTo>
                <a:lnTo>
                  <a:pt x="114715" y="197592"/>
                </a:lnTo>
                <a:lnTo>
                  <a:pt x="114753" y="197616"/>
                </a:lnTo>
                <a:lnTo>
                  <a:pt x="114767" y="197625"/>
                </a:lnTo>
                <a:lnTo>
                  <a:pt x="114817" y="197644"/>
                </a:lnTo>
                <a:lnTo>
                  <a:pt x="114830" y="197653"/>
                </a:lnTo>
                <a:lnTo>
                  <a:pt x="114851" y="197666"/>
                </a:lnTo>
                <a:lnTo>
                  <a:pt x="114881" y="197669"/>
                </a:lnTo>
                <a:lnTo>
                  <a:pt x="114932" y="197672"/>
                </a:lnTo>
                <a:lnTo>
                  <a:pt x="114975" y="197648"/>
                </a:lnTo>
                <a:lnTo>
                  <a:pt x="115020" y="197648"/>
                </a:lnTo>
                <a:lnTo>
                  <a:pt x="115020" y="197649"/>
                </a:lnTo>
                <a:lnTo>
                  <a:pt x="115028" y="197672"/>
                </a:lnTo>
                <a:lnTo>
                  <a:pt x="115051" y="197664"/>
                </a:lnTo>
                <a:lnTo>
                  <a:pt x="115064" y="197651"/>
                </a:lnTo>
                <a:lnTo>
                  <a:pt x="115078" y="197634"/>
                </a:lnTo>
                <a:lnTo>
                  <a:pt x="115106" y="197621"/>
                </a:lnTo>
                <a:lnTo>
                  <a:pt x="115114" y="197636"/>
                </a:lnTo>
                <a:lnTo>
                  <a:pt x="115115" y="197654"/>
                </a:lnTo>
                <a:lnTo>
                  <a:pt x="115112" y="197682"/>
                </a:lnTo>
                <a:lnTo>
                  <a:pt x="115096" y="197716"/>
                </a:lnTo>
                <a:lnTo>
                  <a:pt x="115089" y="197729"/>
                </a:lnTo>
                <a:lnTo>
                  <a:pt x="115091" y="197749"/>
                </a:lnTo>
                <a:lnTo>
                  <a:pt x="115084" y="197761"/>
                </a:lnTo>
                <a:lnTo>
                  <a:pt x="115088" y="197770"/>
                </a:lnTo>
                <a:lnTo>
                  <a:pt x="115098" y="197788"/>
                </a:lnTo>
                <a:lnTo>
                  <a:pt x="115102" y="197795"/>
                </a:lnTo>
                <a:lnTo>
                  <a:pt x="115120" y="197821"/>
                </a:lnTo>
                <a:lnTo>
                  <a:pt x="115120" y="197821"/>
                </a:lnTo>
                <a:lnTo>
                  <a:pt x="115082" y="197822"/>
                </a:lnTo>
                <a:lnTo>
                  <a:pt x="115024" y="197843"/>
                </a:lnTo>
                <a:lnTo>
                  <a:pt x="115017" y="197850"/>
                </a:lnTo>
                <a:lnTo>
                  <a:pt x="115011" y="197857"/>
                </a:lnTo>
                <a:lnTo>
                  <a:pt x="114994" y="197882"/>
                </a:lnTo>
                <a:lnTo>
                  <a:pt x="114993" y="197917"/>
                </a:lnTo>
                <a:lnTo>
                  <a:pt x="114993" y="197917"/>
                </a:lnTo>
                <a:lnTo>
                  <a:pt x="114991" y="197979"/>
                </a:lnTo>
                <a:lnTo>
                  <a:pt x="114990" y="198009"/>
                </a:lnTo>
                <a:lnTo>
                  <a:pt x="114987" y="198049"/>
                </a:lnTo>
                <a:lnTo>
                  <a:pt x="114980" y="198107"/>
                </a:lnTo>
                <a:lnTo>
                  <a:pt x="114984" y="198164"/>
                </a:lnTo>
                <a:lnTo>
                  <a:pt x="114986" y="198201"/>
                </a:lnTo>
                <a:lnTo>
                  <a:pt x="114986" y="198202"/>
                </a:lnTo>
                <a:lnTo>
                  <a:pt x="114978" y="198223"/>
                </a:lnTo>
                <a:lnTo>
                  <a:pt x="114974" y="198234"/>
                </a:lnTo>
                <a:lnTo>
                  <a:pt x="114935" y="198271"/>
                </a:lnTo>
                <a:lnTo>
                  <a:pt x="114864" y="198273"/>
                </a:lnTo>
                <a:lnTo>
                  <a:pt x="114785" y="198269"/>
                </a:lnTo>
                <a:lnTo>
                  <a:pt x="114714" y="198307"/>
                </a:lnTo>
                <a:lnTo>
                  <a:pt x="114713" y="198308"/>
                </a:lnTo>
                <a:lnTo>
                  <a:pt x="114673" y="198345"/>
                </a:lnTo>
                <a:lnTo>
                  <a:pt x="114670" y="198348"/>
                </a:lnTo>
                <a:lnTo>
                  <a:pt x="114660" y="198378"/>
                </a:lnTo>
                <a:lnTo>
                  <a:pt x="114610" y="198442"/>
                </a:lnTo>
                <a:lnTo>
                  <a:pt x="114556" y="198500"/>
                </a:lnTo>
                <a:lnTo>
                  <a:pt x="114548" y="198509"/>
                </a:lnTo>
                <a:lnTo>
                  <a:pt x="114543" y="198513"/>
                </a:lnTo>
                <a:lnTo>
                  <a:pt x="114509" y="198549"/>
                </a:lnTo>
                <a:lnTo>
                  <a:pt x="114504" y="198561"/>
                </a:lnTo>
                <a:lnTo>
                  <a:pt x="114477" y="198623"/>
                </a:lnTo>
                <a:lnTo>
                  <a:pt x="114444" y="198698"/>
                </a:lnTo>
                <a:lnTo>
                  <a:pt x="114367" y="198777"/>
                </a:lnTo>
                <a:lnTo>
                  <a:pt x="114343" y="198812"/>
                </a:lnTo>
                <a:lnTo>
                  <a:pt x="114337" y="198829"/>
                </a:lnTo>
                <a:lnTo>
                  <a:pt x="114330" y="198851"/>
                </a:lnTo>
                <a:lnTo>
                  <a:pt x="114328" y="198887"/>
                </a:lnTo>
                <a:lnTo>
                  <a:pt x="114315" y="198910"/>
                </a:lnTo>
                <a:lnTo>
                  <a:pt x="114310" y="198937"/>
                </a:lnTo>
                <a:lnTo>
                  <a:pt x="114306" y="198974"/>
                </a:lnTo>
                <a:lnTo>
                  <a:pt x="114299" y="198992"/>
                </a:lnTo>
                <a:lnTo>
                  <a:pt x="114298" y="199010"/>
                </a:lnTo>
                <a:lnTo>
                  <a:pt x="114306" y="199037"/>
                </a:lnTo>
                <a:lnTo>
                  <a:pt x="114302" y="199053"/>
                </a:lnTo>
                <a:lnTo>
                  <a:pt x="114297" y="199070"/>
                </a:lnTo>
                <a:lnTo>
                  <a:pt x="114286" y="199078"/>
                </a:lnTo>
                <a:lnTo>
                  <a:pt x="114266" y="199090"/>
                </a:lnTo>
                <a:lnTo>
                  <a:pt x="114266" y="199111"/>
                </a:lnTo>
                <a:lnTo>
                  <a:pt x="114265" y="199120"/>
                </a:lnTo>
                <a:lnTo>
                  <a:pt x="114265" y="199137"/>
                </a:lnTo>
                <a:lnTo>
                  <a:pt x="114262" y="199146"/>
                </a:lnTo>
                <a:lnTo>
                  <a:pt x="114250" y="199150"/>
                </a:lnTo>
                <a:lnTo>
                  <a:pt x="114214" y="199182"/>
                </a:lnTo>
                <a:lnTo>
                  <a:pt x="114184" y="199174"/>
                </a:lnTo>
                <a:lnTo>
                  <a:pt x="114137" y="199160"/>
                </a:lnTo>
                <a:lnTo>
                  <a:pt x="114121" y="199155"/>
                </a:lnTo>
                <a:lnTo>
                  <a:pt x="114105" y="199178"/>
                </a:lnTo>
                <a:lnTo>
                  <a:pt x="114094" y="199194"/>
                </a:lnTo>
                <a:lnTo>
                  <a:pt x="114077" y="199220"/>
                </a:lnTo>
                <a:lnTo>
                  <a:pt x="114059" y="199222"/>
                </a:lnTo>
                <a:lnTo>
                  <a:pt x="114027" y="199225"/>
                </a:lnTo>
                <a:lnTo>
                  <a:pt x="114000" y="199229"/>
                </a:lnTo>
                <a:lnTo>
                  <a:pt x="113978" y="199241"/>
                </a:lnTo>
                <a:lnTo>
                  <a:pt x="113959" y="199252"/>
                </a:lnTo>
                <a:lnTo>
                  <a:pt x="113931" y="199261"/>
                </a:lnTo>
                <a:lnTo>
                  <a:pt x="113919" y="199275"/>
                </a:lnTo>
                <a:lnTo>
                  <a:pt x="113907" y="199288"/>
                </a:lnTo>
                <a:lnTo>
                  <a:pt x="113903" y="199292"/>
                </a:lnTo>
                <a:lnTo>
                  <a:pt x="113902" y="199293"/>
                </a:lnTo>
                <a:lnTo>
                  <a:pt x="113902" y="199293"/>
                </a:lnTo>
                <a:lnTo>
                  <a:pt x="113897" y="199298"/>
                </a:lnTo>
                <a:lnTo>
                  <a:pt x="113883" y="199329"/>
                </a:lnTo>
                <a:lnTo>
                  <a:pt x="113867" y="199341"/>
                </a:lnTo>
                <a:lnTo>
                  <a:pt x="113859" y="199347"/>
                </a:lnTo>
                <a:lnTo>
                  <a:pt x="113843" y="199381"/>
                </a:lnTo>
                <a:lnTo>
                  <a:pt x="113834" y="199396"/>
                </a:lnTo>
                <a:lnTo>
                  <a:pt x="113818" y="199428"/>
                </a:lnTo>
                <a:lnTo>
                  <a:pt x="113799" y="199442"/>
                </a:lnTo>
                <a:lnTo>
                  <a:pt x="113788" y="199451"/>
                </a:lnTo>
                <a:lnTo>
                  <a:pt x="113749" y="199466"/>
                </a:lnTo>
                <a:lnTo>
                  <a:pt x="113731" y="199468"/>
                </a:lnTo>
                <a:lnTo>
                  <a:pt x="113691" y="199472"/>
                </a:lnTo>
                <a:lnTo>
                  <a:pt x="113611" y="199472"/>
                </a:lnTo>
                <a:lnTo>
                  <a:pt x="113560" y="199464"/>
                </a:lnTo>
                <a:lnTo>
                  <a:pt x="113535" y="199457"/>
                </a:lnTo>
                <a:lnTo>
                  <a:pt x="113510" y="199456"/>
                </a:lnTo>
                <a:lnTo>
                  <a:pt x="113473" y="199474"/>
                </a:lnTo>
                <a:lnTo>
                  <a:pt x="113448" y="199505"/>
                </a:lnTo>
                <a:lnTo>
                  <a:pt x="113436" y="199522"/>
                </a:lnTo>
                <a:lnTo>
                  <a:pt x="113416" y="199526"/>
                </a:lnTo>
                <a:lnTo>
                  <a:pt x="113385" y="199514"/>
                </a:lnTo>
                <a:lnTo>
                  <a:pt x="113350" y="199535"/>
                </a:lnTo>
                <a:lnTo>
                  <a:pt x="113338" y="199558"/>
                </a:lnTo>
                <a:lnTo>
                  <a:pt x="113306" y="199575"/>
                </a:lnTo>
                <a:lnTo>
                  <a:pt x="113257" y="199591"/>
                </a:lnTo>
                <a:lnTo>
                  <a:pt x="113238" y="199602"/>
                </a:lnTo>
                <a:lnTo>
                  <a:pt x="113205" y="199639"/>
                </a:lnTo>
                <a:lnTo>
                  <a:pt x="113162" y="199670"/>
                </a:lnTo>
                <a:lnTo>
                  <a:pt x="113142" y="199692"/>
                </a:lnTo>
                <a:lnTo>
                  <a:pt x="113126" y="199735"/>
                </a:lnTo>
                <a:lnTo>
                  <a:pt x="113124" y="199781"/>
                </a:lnTo>
                <a:lnTo>
                  <a:pt x="113096" y="199828"/>
                </a:lnTo>
                <a:lnTo>
                  <a:pt x="113074" y="199870"/>
                </a:lnTo>
                <a:lnTo>
                  <a:pt x="113044" y="199909"/>
                </a:lnTo>
                <a:lnTo>
                  <a:pt x="113005" y="199952"/>
                </a:lnTo>
                <a:lnTo>
                  <a:pt x="112982" y="199983"/>
                </a:lnTo>
                <a:lnTo>
                  <a:pt x="112960" y="200032"/>
                </a:lnTo>
                <a:lnTo>
                  <a:pt x="112942" y="200068"/>
                </a:lnTo>
                <a:lnTo>
                  <a:pt x="112917" y="200106"/>
                </a:lnTo>
                <a:lnTo>
                  <a:pt x="112884" y="200123"/>
                </a:lnTo>
                <a:lnTo>
                  <a:pt x="112867" y="200138"/>
                </a:lnTo>
                <a:lnTo>
                  <a:pt x="112851" y="200162"/>
                </a:lnTo>
                <a:lnTo>
                  <a:pt x="112824" y="200217"/>
                </a:lnTo>
                <a:lnTo>
                  <a:pt x="112814" y="200231"/>
                </a:lnTo>
                <a:lnTo>
                  <a:pt x="112801" y="200249"/>
                </a:lnTo>
                <a:lnTo>
                  <a:pt x="112780" y="200280"/>
                </a:lnTo>
                <a:lnTo>
                  <a:pt x="112777" y="200285"/>
                </a:lnTo>
                <a:lnTo>
                  <a:pt x="112772" y="200294"/>
                </a:lnTo>
                <a:lnTo>
                  <a:pt x="112777" y="200397"/>
                </a:lnTo>
                <a:lnTo>
                  <a:pt x="112782" y="200451"/>
                </a:lnTo>
                <a:lnTo>
                  <a:pt x="112779" y="200499"/>
                </a:lnTo>
                <a:lnTo>
                  <a:pt x="112778" y="200530"/>
                </a:lnTo>
                <a:lnTo>
                  <a:pt x="112812" y="200577"/>
                </a:lnTo>
                <a:lnTo>
                  <a:pt x="112819" y="200619"/>
                </a:lnTo>
                <a:lnTo>
                  <a:pt x="112812" y="200681"/>
                </a:lnTo>
                <a:lnTo>
                  <a:pt x="112812" y="200682"/>
                </a:lnTo>
                <a:lnTo>
                  <a:pt x="112807" y="200715"/>
                </a:lnTo>
                <a:lnTo>
                  <a:pt x="112806" y="200751"/>
                </a:lnTo>
                <a:lnTo>
                  <a:pt x="112812" y="200799"/>
                </a:lnTo>
                <a:lnTo>
                  <a:pt x="112822" y="200820"/>
                </a:lnTo>
                <a:lnTo>
                  <a:pt x="112829" y="200843"/>
                </a:lnTo>
                <a:lnTo>
                  <a:pt x="112826" y="200874"/>
                </a:lnTo>
                <a:lnTo>
                  <a:pt x="112797" y="200900"/>
                </a:lnTo>
                <a:lnTo>
                  <a:pt x="112760" y="200931"/>
                </a:lnTo>
                <a:lnTo>
                  <a:pt x="112700" y="200961"/>
                </a:lnTo>
                <a:lnTo>
                  <a:pt x="112657" y="200969"/>
                </a:lnTo>
                <a:lnTo>
                  <a:pt x="112634" y="200991"/>
                </a:lnTo>
                <a:lnTo>
                  <a:pt x="112634" y="200991"/>
                </a:lnTo>
                <a:lnTo>
                  <a:pt x="112633" y="200992"/>
                </a:lnTo>
                <a:lnTo>
                  <a:pt x="112572" y="201027"/>
                </a:lnTo>
                <a:lnTo>
                  <a:pt x="112546" y="201063"/>
                </a:lnTo>
                <a:lnTo>
                  <a:pt x="112496" y="201124"/>
                </a:lnTo>
                <a:lnTo>
                  <a:pt x="112439" y="201177"/>
                </a:lnTo>
                <a:lnTo>
                  <a:pt x="112383" y="201204"/>
                </a:lnTo>
                <a:lnTo>
                  <a:pt x="112313" y="201254"/>
                </a:lnTo>
                <a:lnTo>
                  <a:pt x="112272" y="201300"/>
                </a:lnTo>
                <a:lnTo>
                  <a:pt x="112221" y="201434"/>
                </a:lnTo>
                <a:lnTo>
                  <a:pt x="112200" y="201480"/>
                </a:lnTo>
                <a:lnTo>
                  <a:pt x="112182" y="201517"/>
                </a:lnTo>
                <a:lnTo>
                  <a:pt x="112172" y="201549"/>
                </a:lnTo>
                <a:lnTo>
                  <a:pt x="112149" y="201575"/>
                </a:lnTo>
                <a:lnTo>
                  <a:pt x="112136" y="201628"/>
                </a:lnTo>
                <a:lnTo>
                  <a:pt x="112129" y="201724"/>
                </a:lnTo>
                <a:lnTo>
                  <a:pt x="112129" y="201752"/>
                </a:lnTo>
                <a:lnTo>
                  <a:pt x="112133" y="201769"/>
                </a:lnTo>
                <a:lnTo>
                  <a:pt x="112125" y="201797"/>
                </a:lnTo>
                <a:lnTo>
                  <a:pt x="112113" y="201848"/>
                </a:lnTo>
                <a:lnTo>
                  <a:pt x="112112" y="201903"/>
                </a:lnTo>
                <a:lnTo>
                  <a:pt x="112109" y="201947"/>
                </a:lnTo>
                <a:lnTo>
                  <a:pt x="112112" y="201982"/>
                </a:lnTo>
                <a:lnTo>
                  <a:pt x="112117" y="202030"/>
                </a:lnTo>
                <a:lnTo>
                  <a:pt x="112120" y="202035"/>
                </a:lnTo>
                <a:lnTo>
                  <a:pt x="112137" y="202065"/>
                </a:lnTo>
                <a:lnTo>
                  <a:pt x="112142" y="202116"/>
                </a:lnTo>
                <a:lnTo>
                  <a:pt x="112163" y="202208"/>
                </a:lnTo>
                <a:lnTo>
                  <a:pt x="112169" y="202270"/>
                </a:lnTo>
                <a:lnTo>
                  <a:pt x="112169" y="202321"/>
                </a:lnTo>
                <a:lnTo>
                  <a:pt x="112168" y="202379"/>
                </a:lnTo>
                <a:lnTo>
                  <a:pt x="112176" y="202413"/>
                </a:lnTo>
                <a:lnTo>
                  <a:pt x="112180" y="202455"/>
                </a:lnTo>
                <a:lnTo>
                  <a:pt x="112164" y="202503"/>
                </a:lnTo>
                <a:lnTo>
                  <a:pt x="112161" y="202544"/>
                </a:lnTo>
                <a:lnTo>
                  <a:pt x="112153" y="202584"/>
                </a:lnTo>
                <a:lnTo>
                  <a:pt x="112131" y="202628"/>
                </a:lnTo>
                <a:lnTo>
                  <a:pt x="112131" y="202628"/>
                </a:lnTo>
                <a:lnTo>
                  <a:pt x="112113" y="202744"/>
                </a:lnTo>
                <a:lnTo>
                  <a:pt x="112012" y="202885"/>
                </a:lnTo>
                <a:lnTo>
                  <a:pt x="111970" y="202952"/>
                </a:lnTo>
                <a:lnTo>
                  <a:pt x="111961" y="203052"/>
                </a:lnTo>
                <a:lnTo>
                  <a:pt x="111933" y="203119"/>
                </a:lnTo>
                <a:lnTo>
                  <a:pt x="111868" y="203159"/>
                </a:lnTo>
                <a:lnTo>
                  <a:pt x="111845" y="203162"/>
                </a:lnTo>
                <a:lnTo>
                  <a:pt x="111758" y="203177"/>
                </a:lnTo>
                <a:lnTo>
                  <a:pt x="111598" y="203188"/>
                </a:lnTo>
                <a:lnTo>
                  <a:pt x="111343" y="203213"/>
                </a:lnTo>
                <a:lnTo>
                  <a:pt x="111218" y="203249"/>
                </a:lnTo>
                <a:lnTo>
                  <a:pt x="110961" y="203335"/>
                </a:lnTo>
                <a:lnTo>
                  <a:pt x="110743" y="203415"/>
                </a:lnTo>
                <a:lnTo>
                  <a:pt x="110601" y="203463"/>
                </a:lnTo>
                <a:lnTo>
                  <a:pt x="110548" y="203505"/>
                </a:lnTo>
                <a:lnTo>
                  <a:pt x="110330" y="203681"/>
                </a:lnTo>
                <a:lnTo>
                  <a:pt x="110178" y="203880"/>
                </a:lnTo>
                <a:lnTo>
                  <a:pt x="110087" y="204024"/>
                </a:lnTo>
                <a:lnTo>
                  <a:pt x="110022" y="204127"/>
                </a:lnTo>
                <a:lnTo>
                  <a:pt x="109904" y="204547"/>
                </a:lnTo>
                <a:lnTo>
                  <a:pt x="109751" y="205090"/>
                </a:lnTo>
                <a:lnTo>
                  <a:pt x="109746" y="205111"/>
                </a:lnTo>
                <a:lnTo>
                  <a:pt x="109680" y="205370"/>
                </a:lnTo>
                <a:lnTo>
                  <a:pt x="109552" y="205916"/>
                </a:lnTo>
                <a:lnTo>
                  <a:pt x="109590" y="206063"/>
                </a:lnTo>
                <a:lnTo>
                  <a:pt x="109951" y="206642"/>
                </a:lnTo>
                <a:lnTo>
                  <a:pt x="109990" y="206667"/>
                </a:lnTo>
                <a:lnTo>
                  <a:pt x="110174" y="206785"/>
                </a:lnTo>
                <a:lnTo>
                  <a:pt x="110562" y="207171"/>
                </a:lnTo>
                <a:lnTo>
                  <a:pt x="110562" y="207171"/>
                </a:lnTo>
                <a:lnTo>
                  <a:pt x="110908" y="207543"/>
                </a:lnTo>
                <a:lnTo>
                  <a:pt x="110958" y="207565"/>
                </a:lnTo>
                <a:lnTo>
                  <a:pt x="111105" y="207711"/>
                </a:lnTo>
                <a:lnTo>
                  <a:pt x="111110" y="207732"/>
                </a:lnTo>
                <a:lnTo>
                  <a:pt x="111191" y="207820"/>
                </a:lnTo>
                <a:lnTo>
                  <a:pt x="111271" y="207890"/>
                </a:lnTo>
                <a:lnTo>
                  <a:pt x="111320" y="207934"/>
                </a:lnTo>
                <a:lnTo>
                  <a:pt x="111336" y="207941"/>
                </a:lnTo>
                <a:lnTo>
                  <a:pt x="111384" y="207962"/>
                </a:lnTo>
                <a:lnTo>
                  <a:pt x="111601" y="208048"/>
                </a:lnTo>
                <a:lnTo>
                  <a:pt x="111646" y="208096"/>
                </a:lnTo>
                <a:lnTo>
                  <a:pt x="111699" y="208166"/>
                </a:lnTo>
                <a:lnTo>
                  <a:pt x="111742" y="208291"/>
                </a:lnTo>
                <a:lnTo>
                  <a:pt x="111874" y="208409"/>
                </a:lnTo>
                <a:lnTo>
                  <a:pt x="111978" y="208501"/>
                </a:lnTo>
                <a:lnTo>
                  <a:pt x="112082" y="208555"/>
                </a:lnTo>
                <a:lnTo>
                  <a:pt x="112136" y="208576"/>
                </a:lnTo>
                <a:lnTo>
                  <a:pt x="112191" y="208608"/>
                </a:lnTo>
                <a:lnTo>
                  <a:pt x="112410" y="208732"/>
                </a:lnTo>
                <a:lnTo>
                  <a:pt x="112436" y="208836"/>
                </a:lnTo>
                <a:lnTo>
                  <a:pt x="112437" y="208840"/>
                </a:lnTo>
                <a:lnTo>
                  <a:pt x="112596" y="209087"/>
                </a:lnTo>
                <a:lnTo>
                  <a:pt x="112683" y="209232"/>
                </a:lnTo>
                <a:lnTo>
                  <a:pt x="112683" y="209432"/>
                </a:lnTo>
                <a:lnTo>
                  <a:pt x="112683" y="209469"/>
                </a:lnTo>
                <a:lnTo>
                  <a:pt x="112749" y="209523"/>
                </a:lnTo>
                <a:lnTo>
                  <a:pt x="112816" y="209560"/>
                </a:lnTo>
                <a:lnTo>
                  <a:pt x="112826" y="209566"/>
                </a:lnTo>
                <a:lnTo>
                  <a:pt x="112835" y="209569"/>
                </a:lnTo>
                <a:lnTo>
                  <a:pt x="112868" y="209600"/>
                </a:lnTo>
                <a:lnTo>
                  <a:pt x="112908" y="209623"/>
                </a:lnTo>
                <a:lnTo>
                  <a:pt x="112950" y="209658"/>
                </a:lnTo>
                <a:lnTo>
                  <a:pt x="112995" y="209693"/>
                </a:lnTo>
                <a:lnTo>
                  <a:pt x="113049" y="209741"/>
                </a:lnTo>
                <a:lnTo>
                  <a:pt x="113099" y="209776"/>
                </a:lnTo>
                <a:lnTo>
                  <a:pt x="113147" y="209815"/>
                </a:lnTo>
                <a:lnTo>
                  <a:pt x="113191" y="209854"/>
                </a:lnTo>
                <a:lnTo>
                  <a:pt x="113264" y="209907"/>
                </a:lnTo>
                <a:lnTo>
                  <a:pt x="113332" y="209899"/>
                </a:lnTo>
                <a:lnTo>
                  <a:pt x="113343" y="209904"/>
                </a:lnTo>
                <a:lnTo>
                  <a:pt x="113396" y="209925"/>
                </a:lnTo>
                <a:lnTo>
                  <a:pt x="113397" y="209925"/>
                </a:lnTo>
                <a:lnTo>
                  <a:pt x="113397" y="209925"/>
                </a:lnTo>
                <a:lnTo>
                  <a:pt x="113397" y="209925"/>
                </a:lnTo>
                <a:lnTo>
                  <a:pt x="113398" y="209926"/>
                </a:lnTo>
                <a:lnTo>
                  <a:pt x="113398" y="209926"/>
                </a:lnTo>
                <a:lnTo>
                  <a:pt x="113466" y="209953"/>
                </a:lnTo>
                <a:lnTo>
                  <a:pt x="113630" y="210017"/>
                </a:lnTo>
                <a:lnTo>
                  <a:pt x="113762" y="210062"/>
                </a:lnTo>
                <a:lnTo>
                  <a:pt x="113788" y="210071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931" y="210098"/>
                </a:lnTo>
                <a:lnTo>
                  <a:pt x="114089" y="210109"/>
                </a:lnTo>
                <a:lnTo>
                  <a:pt x="114140" y="210154"/>
                </a:lnTo>
                <a:lnTo>
                  <a:pt x="114167" y="210179"/>
                </a:lnTo>
                <a:lnTo>
                  <a:pt x="114191" y="210200"/>
                </a:lnTo>
                <a:lnTo>
                  <a:pt x="114226" y="210232"/>
                </a:lnTo>
                <a:lnTo>
                  <a:pt x="114201" y="210393"/>
                </a:lnTo>
                <a:lnTo>
                  <a:pt x="114199" y="210410"/>
                </a:lnTo>
                <a:lnTo>
                  <a:pt x="114196" y="210419"/>
                </a:lnTo>
                <a:lnTo>
                  <a:pt x="114188" y="210448"/>
                </a:lnTo>
                <a:lnTo>
                  <a:pt x="114186" y="210466"/>
                </a:lnTo>
                <a:lnTo>
                  <a:pt x="114182" y="210493"/>
                </a:lnTo>
                <a:lnTo>
                  <a:pt x="114143" y="210649"/>
                </a:lnTo>
                <a:lnTo>
                  <a:pt x="114123" y="210686"/>
                </a:lnTo>
                <a:lnTo>
                  <a:pt x="114126" y="210712"/>
                </a:lnTo>
                <a:lnTo>
                  <a:pt x="114121" y="210754"/>
                </a:lnTo>
                <a:lnTo>
                  <a:pt x="114128" y="210800"/>
                </a:lnTo>
                <a:lnTo>
                  <a:pt x="114136" y="210817"/>
                </a:lnTo>
                <a:lnTo>
                  <a:pt x="114143" y="210833"/>
                </a:lnTo>
                <a:lnTo>
                  <a:pt x="114147" y="210852"/>
                </a:lnTo>
                <a:lnTo>
                  <a:pt x="114182" y="210881"/>
                </a:lnTo>
                <a:lnTo>
                  <a:pt x="114201" y="210903"/>
                </a:lnTo>
                <a:lnTo>
                  <a:pt x="114223" y="210929"/>
                </a:lnTo>
                <a:lnTo>
                  <a:pt x="114237" y="210940"/>
                </a:lnTo>
                <a:lnTo>
                  <a:pt x="114264" y="210944"/>
                </a:lnTo>
                <a:lnTo>
                  <a:pt x="114278" y="210951"/>
                </a:lnTo>
                <a:lnTo>
                  <a:pt x="114297" y="210963"/>
                </a:lnTo>
                <a:lnTo>
                  <a:pt x="114314" y="210975"/>
                </a:lnTo>
                <a:lnTo>
                  <a:pt x="114334" y="210982"/>
                </a:lnTo>
                <a:lnTo>
                  <a:pt x="114352" y="210987"/>
                </a:lnTo>
                <a:lnTo>
                  <a:pt x="114370" y="210997"/>
                </a:lnTo>
                <a:lnTo>
                  <a:pt x="114374" y="211013"/>
                </a:lnTo>
                <a:lnTo>
                  <a:pt x="114406" y="211020"/>
                </a:lnTo>
                <a:lnTo>
                  <a:pt x="114436" y="211023"/>
                </a:lnTo>
                <a:lnTo>
                  <a:pt x="114459" y="211023"/>
                </a:lnTo>
                <a:lnTo>
                  <a:pt x="114470" y="211040"/>
                </a:lnTo>
                <a:lnTo>
                  <a:pt x="114482" y="211050"/>
                </a:lnTo>
                <a:lnTo>
                  <a:pt x="114516" y="211065"/>
                </a:lnTo>
                <a:lnTo>
                  <a:pt x="114524" y="211075"/>
                </a:lnTo>
                <a:lnTo>
                  <a:pt x="114534" y="211083"/>
                </a:lnTo>
                <a:lnTo>
                  <a:pt x="114547" y="211084"/>
                </a:lnTo>
                <a:lnTo>
                  <a:pt x="114557" y="211080"/>
                </a:lnTo>
                <a:lnTo>
                  <a:pt x="114573" y="211073"/>
                </a:lnTo>
                <a:lnTo>
                  <a:pt x="114584" y="211069"/>
                </a:lnTo>
                <a:lnTo>
                  <a:pt x="114595" y="211090"/>
                </a:lnTo>
                <a:lnTo>
                  <a:pt x="114604" y="211108"/>
                </a:lnTo>
                <a:lnTo>
                  <a:pt x="114628" y="211122"/>
                </a:lnTo>
                <a:lnTo>
                  <a:pt x="114643" y="211137"/>
                </a:lnTo>
                <a:lnTo>
                  <a:pt x="114670" y="211158"/>
                </a:lnTo>
                <a:lnTo>
                  <a:pt x="114700" y="211181"/>
                </a:lnTo>
                <a:lnTo>
                  <a:pt x="114710" y="211195"/>
                </a:lnTo>
                <a:lnTo>
                  <a:pt x="114738" y="211198"/>
                </a:lnTo>
                <a:lnTo>
                  <a:pt x="114757" y="211184"/>
                </a:lnTo>
                <a:lnTo>
                  <a:pt x="114767" y="211187"/>
                </a:lnTo>
                <a:lnTo>
                  <a:pt x="114789" y="211200"/>
                </a:lnTo>
                <a:lnTo>
                  <a:pt x="114798" y="211212"/>
                </a:lnTo>
                <a:lnTo>
                  <a:pt x="114815" y="211213"/>
                </a:lnTo>
                <a:lnTo>
                  <a:pt x="114822" y="211213"/>
                </a:lnTo>
                <a:lnTo>
                  <a:pt x="114826" y="211220"/>
                </a:lnTo>
                <a:lnTo>
                  <a:pt x="114850" y="211226"/>
                </a:lnTo>
                <a:lnTo>
                  <a:pt x="114883" y="211245"/>
                </a:lnTo>
                <a:lnTo>
                  <a:pt x="114911" y="211251"/>
                </a:lnTo>
                <a:lnTo>
                  <a:pt x="114932" y="211266"/>
                </a:lnTo>
                <a:lnTo>
                  <a:pt x="114953" y="211278"/>
                </a:lnTo>
                <a:lnTo>
                  <a:pt x="114970" y="211280"/>
                </a:lnTo>
                <a:lnTo>
                  <a:pt x="114991" y="211300"/>
                </a:lnTo>
                <a:lnTo>
                  <a:pt x="114986" y="211311"/>
                </a:lnTo>
                <a:lnTo>
                  <a:pt x="114996" y="211319"/>
                </a:lnTo>
                <a:lnTo>
                  <a:pt x="115018" y="211327"/>
                </a:lnTo>
                <a:lnTo>
                  <a:pt x="115036" y="211328"/>
                </a:lnTo>
                <a:lnTo>
                  <a:pt x="115046" y="211323"/>
                </a:lnTo>
                <a:lnTo>
                  <a:pt x="115060" y="211312"/>
                </a:lnTo>
                <a:lnTo>
                  <a:pt x="115079" y="211327"/>
                </a:lnTo>
                <a:lnTo>
                  <a:pt x="115090" y="211339"/>
                </a:lnTo>
                <a:lnTo>
                  <a:pt x="115095" y="211351"/>
                </a:lnTo>
                <a:lnTo>
                  <a:pt x="115133" y="211377"/>
                </a:lnTo>
                <a:lnTo>
                  <a:pt x="115154" y="211393"/>
                </a:lnTo>
                <a:lnTo>
                  <a:pt x="115166" y="211398"/>
                </a:lnTo>
                <a:lnTo>
                  <a:pt x="115187" y="211410"/>
                </a:lnTo>
                <a:lnTo>
                  <a:pt x="115202" y="211414"/>
                </a:lnTo>
                <a:lnTo>
                  <a:pt x="115214" y="211423"/>
                </a:lnTo>
                <a:lnTo>
                  <a:pt x="115240" y="211424"/>
                </a:lnTo>
                <a:lnTo>
                  <a:pt x="115264" y="211427"/>
                </a:lnTo>
                <a:lnTo>
                  <a:pt x="115299" y="211437"/>
                </a:lnTo>
                <a:lnTo>
                  <a:pt x="115332" y="211453"/>
                </a:lnTo>
                <a:lnTo>
                  <a:pt x="115374" y="211484"/>
                </a:lnTo>
                <a:lnTo>
                  <a:pt x="115420" y="211493"/>
                </a:lnTo>
                <a:lnTo>
                  <a:pt x="115435" y="211500"/>
                </a:lnTo>
                <a:lnTo>
                  <a:pt x="115447" y="211507"/>
                </a:lnTo>
                <a:lnTo>
                  <a:pt x="115467" y="211512"/>
                </a:lnTo>
                <a:lnTo>
                  <a:pt x="115480" y="211521"/>
                </a:lnTo>
                <a:lnTo>
                  <a:pt x="115506" y="211531"/>
                </a:lnTo>
                <a:lnTo>
                  <a:pt x="115530" y="211544"/>
                </a:lnTo>
                <a:lnTo>
                  <a:pt x="115539" y="211556"/>
                </a:lnTo>
                <a:lnTo>
                  <a:pt x="115550" y="211559"/>
                </a:lnTo>
                <a:lnTo>
                  <a:pt x="115565" y="211603"/>
                </a:lnTo>
                <a:lnTo>
                  <a:pt x="115568" y="211618"/>
                </a:lnTo>
                <a:lnTo>
                  <a:pt x="115580" y="211634"/>
                </a:lnTo>
                <a:lnTo>
                  <a:pt x="115593" y="211641"/>
                </a:lnTo>
                <a:lnTo>
                  <a:pt x="115614" y="211649"/>
                </a:lnTo>
                <a:lnTo>
                  <a:pt x="115628" y="211666"/>
                </a:lnTo>
                <a:lnTo>
                  <a:pt x="115634" y="211687"/>
                </a:lnTo>
                <a:lnTo>
                  <a:pt x="115660" y="211699"/>
                </a:lnTo>
                <a:lnTo>
                  <a:pt x="115683" y="211703"/>
                </a:lnTo>
                <a:lnTo>
                  <a:pt x="115706" y="211726"/>
                </a:lnTo>
                <a:lnTo>
                  <a:pt x="115721" y="211750"/>
                </a:lnTo>
                <a:lnTo>
                  <a:pt x="115754" y="211778"/>
                </a:lnTo>
                <a:lnTo>
                  <a:pt x="115788" y="211806"/>
                </a:lnTo>
                <a:lnTo>
                  <a:pt x="115790" y="211819"/>
                </a:lnTo>
                <a:lnTo>
                  <a:pt x="115799" y="211838"/>
                </a:lnTo>
                <a:lnTo>
                  <a:pt x="115800" y="211843"/>
                </a:lnTo>
                <a:lnTo>
                  <a:pt x="115801" y="211862"/>
                </a:lnTo>
                <a:lnTo>
                  <a:pt x="115807" y="211885"/>
                </a:lnTo>
                <a:lnTo>
                  <a:pt x="115806" y="211893"/>
                </a:lnTo>
                <a:lnTo>
                  <a:pt x="115812" y="211915"/>
                </a:lnTo>
                <a:lnTo>
                  <a:pt x="115831" y="211923"/>
                </a:lnTo>
                <a:lnTo>
                  <a:pt x="115840" y="211929"/>
                </a:lnTo>
                <a:lnTo>
                  <a:pt x="115848" y="211918"/>
                </a:lnTo>
                <a:lnTo>
                  <a:pt x="115864" y="211923"/>
                </a:lnTo>
                <a:lnTo>
                  <a:pt x="115876" y="211929"/>
                </a:lnTo>
                <a:lnTo>
                  <a:pt x="115897" y="211934"/>
                </a:lnTo>
                <a:lnTo>
                  <a:pt x="115912" y="211931"/>
                </a:lnTo>
                <a:lnTo>
                  <a:pt x="115934" y="211922"/>
                </a:lnTo>
                <a:lnTo>
                  <a:pt x="115955" y="211914"/>
                </a:lnTo>
                <a:lnTo>
                  <a:pt x="115973" y="211903"/>
                </a:lnTo>
                <a:lnTo>
                  <a:pt x="115988" y="211912"/>
                </a:lnTo>
                <a:lnTo>
                  <a:pt x="115993" y="211941"/>
                </a:lnTo>
                <a:lnTo>
                  <a:pt x="116005" y="211977"/>
                </a:lnTo>
                <a:lnTo>
                  <a:pt x="116008" y="211998"/>
                </a:lnTo>
                <a:lnTo>
                  <a:pt x="116022" y="212015"/>
                </a:lnTo>
                <a:lnTo>
                  <a:pt x="116046" y="212009"/>
                </a:lnTo>
                <a:lnTo>
                  <a:pt x="116066" y="212006"/>
                </a:lnTo>
                <a:lnTo>
                  <a:pt x="116082" y="211995"/>
                </a:lnTo>
                <a:lnTo>
                  <a:pt x="116097" y="211988"/>
                </a:lnTo>
                <a:lnTo>
                  <a:pt x="116126" y="211991"/>
                </a:lnTo>
                <a:lnTo>
                  <a:pt x="116145" y="211996"/>
                </a:lnTo>
                <a:lnTo>
                  <a:pt x="116157" y="212009"/>
                </a:lnTo>
                <a:lnTo>
                  <a:pt x="116171" y="212032"/>
                </a:lnTo>
                <a:lnTo>
                  <a:pt x="116193" y="212050"/>
                </a:lnTo>
                <a:lnTo>
                  <a:pt x="116211" y="212043"/>
                </a:lnTo>
                <a:lnTo>
                  <a:pt x="116251" y="212040"/>
                </a:lnTo>
                <a:lnTo>
                  <a:pt x="116267" y="212041"/>
                </a:lnTo>
                <a:lnTo>
                  <a:pt x="116281" y="212053"/>
                </a:lnTo>
                <a:lnTo>
                  <a:pt x="116289" y="212073"/>
                </a:lnTo>
                <a:lnTo>
                  <a:pt x="116284" y="212092"/>
                </a:lnTo>
                <a:lnTo>
                  <a:pt x="116294" y="212106"/>
                </a:lnTo>
                <a:lnTo>
                  <a:pt x="116294" y="212121"/>
                </a:lnTo>
                <a:lnTo>
                  <a:pt x="116297" y="212133"/>
                </a:lnTo>
                <a:lnTo>
                  <a:pt x="116312" y="212144"/>
                </a:lnTo>
                <a:lnTo>
                  <a:pt x="116325" y="212154"/>
                </a:lnTo>
                <a:lnTo>
                  <a:pt x="116347" y="212160"/>
                </a:lnTo>
                <a:lnTo>
                  <a:pt x="116360" y="212148"/>
                </a:lnTo>
                <a:lnTo>
                  <a:pt x="116393" y="212151"/>
                </a:lnTo>
                <a:lnTo>
                  <a:pt x="116395" y="212159"/>
                </a:lnTo>
                <a:lnTo>
                  <a:pt x="116400" y="212167"/>
                </a:lnTo>
                <a:lnTo>
                  <a:pt x="116416" y="212179"/>
                </a:lnTo>
                <a:lnTo>
                  <a:pt x="116431" y="212197"/>
                </a:lnTo>
                <a:lnTo>
                  <a:pt x="116431" y="212218"/>
                </a:lnTo>
                <a:lnTo>
                  <a:pt x="116433" y="212232"/>
                </a:lnTo>
                <a:lnTo>
                  <a:pt x="116454" y="212234"/>
                </a:lnTo>
                <a:lnTo>
                  <a:pt x="116463" y="212230"/>
                </a:lnTo>
                <a:lnTo>
                  <a:pt x="116479" y="212221"/>
                </a:lnTo>
                <a:lnTo>
                  <a:pt x="116510" y="212222"/>
                </a:lnTo>
                <a:lnTo>
                  <a:pt x="116538" y="212245"/>
                </a:lnTo>
                <a:lnTo>
                  <a:pt x="116548" y="212264"/>
                </a:lnTo>
                <a:lnTo>
                  <a:pt x="116538" y="212303"/>
                </a:lnTo>
                <a:lnTo>
                  <a:pt x="116537" y="212333"/>
                </a:lnTo>
                <a:lnTo>
                  <a:pt x="116556" y="212350"/>
                </a:lnTo>
                <a:lnTo>
                  <a:pt x="116587" y="212371"/>
                </a:lnTo>
                <a:lnTo>
                  <a:pt x="116591" y="212366"/>
                </a:lnTo>
                <a:lnTo>
                  <a:pt x="116613" y="212364"/>
                </a:lnTo>
                <a:lnTo>
                  <a:pt x="116635" y="212378"/>
                </a:lnTo>
                <a:lnTo>
                  <a:pt x="116634" y="212384"/>
                </a:lnTo>
                <a:lnTo>
                  <a:pt x="116646" y="212404"/>
                </a:lnTo>
                <a:lnTo>
                  <a:pt x="116654" y="212415"/>
                </a:lnTo>
                <a:lnTo>
                  <a:pt x="116676" y="212417"/>
                </a:lnTo>
                <a:lnTo>
                  <a:pt x="116688" y="212408"/>
                </a:lnTo>
                <a:lnTo>
                  <a:pt x="116705" y="212397"/>
                </a:lnTo>
                <a:lnTo>
                  <a:pt x="116733" y="212418"/>
                </a:lnTo>
                <a:lnTo>
                  <a:pt x="116736" y="212424"/>
                </a:lnTo>
                <a:lnTo>
                  <a:pt x="116744" y="212434"/>
                </a:lnTo>
                <a:lnTo>
                  <a:pt x="116754" y="212449"/>
                </a:lnTo>
                <a:lnTo>
                  <a:pt x="116763" y="212466"/>
                </a:lnTo>
                <a:lnTo>
                  <a:pt x="116770" y="212471"/>
                </a:lnTo>
                <a:lnTo>
                  <a:pt x="116790" y="212479"/>
                </a:lnTo>
                <a:lnTo>
                  <a:pt x="116808" y="212494"/>
                </a:lnTo>
                <a:lnTo>
                  <a:pt x="116830" y="212497"/>
                </a:lnTo>
                <a:lnTo>
                  <a:pt x="116849" y="212506"/>
                </a:lnTo>
                <a:lnTo>
                  <a:pt x="116857" y="212512"/>
                </a:lnTo>
                <a:lnTo>
                  <a:pt x="116858" y="212512"/>
                </a:lnTo>
                <a:lnTo>
                  <a:pt x="116861" y="212523"/>
                </a:lnTo>
                <a:lnTo>
                  <a:pt x="116873" y="212537"/>
                </a:lnTo>
                <a:lnTo>
                  <a:pt x="116890" y="212556"/>
                </a:lnTo>
                <a:lnTo>
                  <a:pt x="116919" y="212575"/>
                </a:lnTo>
                <a:lnTo>
                  <a:pt x="116951" y="212583"/>
                </a:lnTo>
                <a:lnTo>
                  <a:pt x="116972" y="212592"/>
                </a:lnTo>
                <a:lnTo>
                  <a:pt x="116994" y="212587"/>
                </a:lnTo>
                <a:lnTo>
                  <a:pt x="117007" y="212596"/>
                </a:lnTo>
                <a:lnTo>
                  <a:pt x="117037" y="212603"/>
                </a:lnTo>
                <a:lnTo>
                  <a:pt x="117041" y="212620"/>
                </a:lnTo>
                <a:lnTo>
                  <a:pt x="117050" y="212626"/>
                </a:lnTo>
                <a:lnTo>
                  <a:pt x="117059" y="212638"/>
                </a:lnTo>
                <a:lnTo>
                  <a:pt x="117072" y="212665"/>
                </a:lnTo>
                <a:lnTo>
                  <a:pt x="117084" y="212672"/>
                </a:lnTo>
                <a:lnTo>
                  <a:pt x="117106" y="212682"/>
                </a:lnTo>
                <a:lnTo>
                  <a:pt x="117134" y="212678"/>
                </a:lnTo>
                <a:lnTo>
                  <a:pt x="117151" y="212692"/>
                </a:lnTo>
                <a:lnTo>
                  <a:pt x="117171" y="212708"/>
                </a:lnTo>
                <a:lnTo>
                  <a:pt x="117183" y="212719"/>
                </a:lnTo>
                <a:lnTo>
                  <a:pt x="117222" y="212731"/>
                </a:lnTo>
                <a:lnTo>
                  <a:pt x="117251" y="212744"/>
                </a:lnTo>
                <a:lnTo>
                  <a:pt x="117272" y="212757"/>
                </a:lnTo>
                <a:lnTo>
                  <a:pt x="117300" y="212781"/>
                </a:lnTo>
                <a:lnTo>
                  <a:pt x="117311" y="212799"/>
                </a:lnTo>
                <a:lnTo>
                  <a:pt x="117316" y="212808"/>
                </a:lnTo>
                <a:lnTo>
                  <a:pt x="117323" y="212827"/>
                </a:lnTo>
                <a:lnTo>
                  <a:pt x="117334" y="212834"/>
                </a:lnTo>
                <a:lnTo>
                  <a:pt x="117350" y="212843"/>
                </a:lnTo>
                <a:lnTo>
                  <a:pt x="117378" y="212842"/>
                </a:lnTo>
                <a:lnTo>
                  <a:pt x="117401" y="212832"/>
                </a:lnTo>
                <a:lnTo>
                  <a:pt x="117416" y="212836"/>
                </a:lnTo>
                <a:lnTo>
                  <a:pt x="117417" y="212847"/>
                </a:lnTo>
                <a:lnTo>
                  <a:pt x="117428" y="212857"/>
                </a:lnTo>
                <a:lnTo>
                  <a:pt x="117451" y="212852"/>
                </a:lnTo>
                <a:lnTo>
                  <a:pt x="117457" y="212860"/>
                </a:lnTo>
                <a:lnTo>
                  <a:pt x="117478" y="212870"/>
                </a:lnTo>
                <a:lnTo>
                  <a:pt x="117497" y="212869"/>
                </a:lnTo>
                <a:lnTo>
                  <a:pt x="117512" y="212867"/>
                </a:lnTo>
                <a:lnTo>
                  <a:pt x="117548" y="212873"/>
                </a:lnTo>
                <a:lnTo>
                  <a:pt x="117581" y="212873"/>
                </a:lnTo>
                <a:lnTo>
                  <a:pt x="117626" y="212877"/>
                </a:lnTo>
                <a:lnTo>
                  <a:pt x="117665" y="212894"/>
                </a:lnTo>
                <a:lnTo>
                  <a:pt x="117706" y="212917"/>
                </a:lnTo>
                <a:lnTo>
                  <a:pt x="117723" y="212935"/>
                </a:lnTo>
                <a:lnTo>
                  <a:pt x="117738" y="212958"/>
                </a:lnTo>
                <a:lnTo>
                  <a:pt x="117750" y="212972"/>
                </a:lnTo>
                <a:lnTo>
                  <a:pt x="117763" y="213016"/>
                </a:lnTo>
                <a:lnTo>
                  <a:pt x="117791" y="213021"/>
                </a:lnTo>
                <a:lnTo>
                  <a:pt x="117799" y="213043"/>
                </a:lnTo>
                <a:lnTo>
                  <a:pt x="117823" y="213049"/>
                </a:lnTo>
                <a:lnTo>
                  <a:pt x="117842" y="213066"/>
                </a:lnTo>
                <a:lnTo>
                  <a:pt x="117852" y="213076"/>
                </a:lnTo>
                <a:lnTo>
                  <a:pt x="117888" y="213089"/>
                </a:lnTo>
                <a:lnTo>
                  <a:pt x="117932" y="213087"/>
                </a:lnTo>
                <a:lnTo>
                  <a:pt x="117972" y="213087"/>
                </a:lnTo>
                <a:lnTo>
                  <a:pt x="118007" y="213094"/>
                </a:lnTo>
                <a:lnTo>
                  <a:pt x="118032" y="213104"/>
                </a:lnTo>
                <a:lnTo>
                  <a:pt x="118062" y="213132"/>
                </a:lnTo>
                <a:lnTo>
                  <a:pt x="118093" y="213153"/>
                </a:lnTo>
                <a:lnTo>
                  <a:pt x="118107" y="213170"/>
                </a:lnTo>
                <a:lnTo>
                  <a:pt x="118125" y="213173"/>
                </a:lnTo>
                <a:lnTo>
                  <a:pt x="118149" y="213183"/>
                </a:lnTo>
                <a:lnTo>
                  <a:pt x="118186" y="213179"/>
                </a:lnTo>
                <a:lnTo>
                  <a:pt x="118230" y="213228"/>
                </a:lnTo>
                <a:lnTo>
                  <a:pt x="118251" y="213246"/>
                </a:lnTo>
                <a:lnTo>
                  <a:pt x="118272" y="213261"/>
                </a:lnTo>
                <a:lnTo>
                  <a:pt x="118312" y="213305"/>
                </a:lnTo>
                <a:lnTo>
                  <a:pt x="118344" y="213333"/>
                </a:lnTo>
                <a:lnTo>
                  <a:pt x="118353" y="213347"/>
                </a:lnTo>
                <a:lnTo>
                  <a:pt x="118378" y="213354"/>
                </a:lnTo>
                <a:lnTo>
                  <a:pt x="118397" y="213345"/>
                </a:lnTo>
                <a:lnTo>
                  <a:pt x="118423" y="213336"/>
                </a:lnTo>
                <a:lnTo>
                  <a:pt x="118443" y="213322"/>
                </a:lnTo>
                <a:lnTo>
                  <a:pt x="118452" y="213309"/>
                </a:lnTo>
                <a:lnTo>
                  <a:pt x="118461" y="213303"/>
                </a:lnTo>
                <a:lnTo>
                  <a:pt x="118490" y="213304"/>
                </a:lnTo>
                <a:lnTo>
                  <a:pt x="118520" y="213313"/>
                </a:lnTo>
                <a:lnTo>
                  <a:pt x="118552" y="213314"/>
                </a:lnTo>
                <a:lnTo>
                  <a:pt x="118578" y="213310"/>
                </a:lnTo>
                <a:lnTo>
                  <a:pt x="118596" y="213307"/>
                </a:lnTo>
                <a:lnTo>
                  <a:pt x="118622" y="213305"/>
                </a:lnTo>
                <a:lnTo>
                  <a:pt x="118627" y="213305"/>
                </a:lnTo>
                <a:lnTo>
                  <a:pt x="118647" y="213309"/>
                </a:lnTo>
                <a:lnTo>
                  <a:pt x="118662" y="213312"/>
                </a:lnTo>
                <a:lnTo>
                  <a:pt x="118672" y="213318"/>
                </a:lnTo>
                <a:lnTo>
                  <a:pt x="118684" y="213338"/>
                </a:lnTo>
                <a:lnTo>
                  <a:pt x="118694" y="213347"/>
                </a:lnTo>
                <a:lnTo>
                  <a:pt x="118703" y="213354"/>
                </a:lnTo>
                <a:lnTo>
                  <a:pt x="118719" y="213364"/>
                </a:lnTo>
                <a:lnTo>
                  <a:pt x="118739" y="213381"/>
                </a:lnTo>
                <a:lnTo>
                  <a:pt x="118747" y="213395"/>
                </a:lnTo>
                <a:lnTo>
                  <a:pt x="118753" y="213426"/>
                </a:lnTo>
                <a:lnTo>
                  <a:pt x="118759" y="213433"/>
                </a:lnTo>
                <a:lnTo>
                  <a:pt x="118771" y="213445"/>
                </a:lnTo>
                <a:lnTo>
                  <a:pt x="118779" y="213454"/>
                </a:lnTo>
                <a:lnTo>
                  <a:pt x="118809" y="213453"/>
                </a:lnTo>
                <a:lnTo>
                  <a:pt x="118819" y="213458"/>
                </a:lnTo>
                <a:lnTo>
                  <a:pt x="118848" y="213461"/>
                </a:lnTo>
                <a:lnTo>
                  <a:pt x="118862" y="213455"/>
                </a:lnTo>
                <a:lnTo>
                  <a:pt x="118874" y="213470"/>
                </a:lnTo>
                <a:lnTo>
                  <a:pt x="118904" y="213491"/>
                </a:lnTo>
                <a:lnTo>
                  <a:pt x="118928" y="213509"/>
                </a:lnTo>
                <a:lnTo>
                  <a:pt x="118955" y="213510"/>
                </a:lnTo>
                <a:lnTo>
                  <a:pt x="118980" y="213525"/>
                </a:lnTo>
                <a:lnTo>
                  <a:pt x="118997" y="213544"/>
                </a:lnTo>
                <a:lnTo>
                  <a:pt x="118992" y="213570"/>
                </a:lnTo>
                <a:lnTo>
                  <a:pt x="118973" y="213576"/>
                </a:lnTo>
                <a:lnTo>
                  <a:pt x="118958" y="213592"/>
                </a:lnTo>
                <a:lnTo>
                  <a:pt x="118966" y="213621"/>
                </a:lnTo>
                <a:lnTo>
                  <a:pt x="118973" y="213646"/>
                </a:lnTo>
                <a:lnTo>
                  <a:pt x="118985" y="213652"/>
                </a:lnTo>
                <a:lnTo>
                  <a:pt x="118995" y="213667"/>
                </a:lnTo>
                <a:lnTo>
                  <a:pt x="119001" y="213692"/>
                </a:lnTo>
                <a:lnTo>
                  <a:pt x="118992" y="213710"/>
                </a:lnTo>
                <a:lnTo>
                  <a:pt x="118991" y="213728"/>
                </a:lnTo>
                <a:lnTo>
                  <a:pt x="118990" y="213741"/>
                </a:lnTo>
                <a:lnTo>
                  <a:pt x="118993" y="213746"/>
                </a:lnTo>
                <a:lnTo>
                  <a:pt x="119002" y="213751"/>
                </a:lnTo>
                <a:lnTo>
                  <a:pt x="119013" y="213756"/>
                </a:lnTo>
                <a:lnTo>
                  <a:pt x="119027" y="213758"/>
                </a:lnTo>
                <a:lnTo>
                  <a:pt x="119041" y="213755"/>
                </a:lnTo>
                <a:lnTo>
                  <a:pt x="119067" y="213750"/>
                </a:lnTo>
                <a:lnTo>
                  <a:pt x="119074" y="213764"/>
                </a:lnTo>
                <a:lnTo>
                  <a:pt x="119078" y="213770"/>
                </a:lnTo>
                <a:lnTo>
                  <a:pt x="119081" y="213784"/>
                </a:lnTo>
                <a:lnTo>
                  <a:pt x="119081" y="213793"/>
                </a:lnTo>
                <a:lnTo>
                  <a:pt x="119086" y="213823"/>
                </a:lnTo>
                <a:lnTo>
                  <a:pt x="119089" y="213841"/>
                </a:lnTo>
                <a:lnTo>
                  <a:pt x="119096" y="213853"/>
                </a:lnTo>
                <a:lnTo>
                  <a:pt x="119116" y="213869"/>
                </a:lnTo>
                <a:lnTo>
                  <a:pt x="119142" y="213892"/>
                </a:lnTo>
                <a:lnTo>
                  <a:pt x="119153" y="213900"/>
                </a:lnTo>
                <a:lnTo>
                  <a:pt x="119158" y="213910"/>
                </a:lnTo>
                <a:lnTo>
                  <a:pt x="119155" y="213923"/>
                </a:lnTo>
                <a:lnTo>
                  <a:pt x="119150" y="213933"/>
                </a:lnTo>
                <a:lnTo>
                  <a:pt x="119147" y="213940"/>
                </a:lnTo>
                <a:lnTo>
                  <a:pt x="119146" y="213955"/>
                </a:lnTo>
                <a:lnTo>
                  <a:pt x="119139" y="213967"/>
                </a:lnTo>
                <a:lnTo>
                  <a:pt x="119139" y="213993"/>
                </a:lnTo>
                <a:lnTo>
                  <a:pt x="119114" y="214021"/>
                </a:lnTo>
                <a:lnTo>
                  <a:pt x="119115" y="214046"/>
                </a:lnTo>
                <a:lnTo>
                  <a:pt x="119118" y="214061"/>
                </a:lnTo>
                <a:lnTo>
                  <a:pt x="119123" y="214082"/>
                </a:lnTo>
                <a:lnTo>
                  <a:pt x="119134" y="214088"/>
                </a:lnTo>
                <a:lnTo>
                  <a:pt x="119143" y="214093"/>
                </a:lnTo>
                <a:lnTo>
                  <a:pt x="119161" y="214097"/>
                </a:lnTo>
                <a:lnTo>
                  <a:pt x="119173" y="214097"/>
                </a:lnTo>
                <a:lnTo>
                  <a:pt x="119191" y="214091"/>
                </a:lnTo>
                <a:lnTo>
                  <a:pt x="119208" y="214086"/>
                </a:lnTo>
                <a:lnTo>
                  <a:pt x="119224" y="214081"/>
                </a:lnTo>
                <a:lnTo>
                  <a:pt x="119237" y="214089"/>
                </a:lnTo>
                <a:lnTo>
                  <a:pt x="119246" y="214111"/>
                </a:lnTo>
                <a:lnTo>
                  <a:pt x="119252" y="214119"/>
                </a:lnTo>
                <a:lnTo>
                  <a:pt x="119263" y="214130"/>
                </a:lnTo>
                <a:lnTo>
                  <a:pt x="119264" y="214141"/>
                </a:lnTo>
                <a:lnTo>
                  <a:pt x="119279" y="214150"/>
                </a:lnTo>
                <a:lnTo>
                  <a:pt x="119290" y="214157"/>
                </a:lnTo>
                <a:lnTo>
                  <a:pt x="119315" y="214177"/>
                </a:lnTo>
                <a:lnTo>
                  <a:pt x="119302" y="214210"/>
                </a:lnTo>
                <a:lnTo>
                  <a:pt x="119347" y="214246"/>
                </a:lnTo>
                <a:lnTo>
                  <a:pt x="119356" y="214254"/>
                </a:lnTo>
                <a:lnTo>
                  <a:pt x="119371" y="214267"/>
                </a:lnTo>
                <a:lnTo>
                  <a:pt x="119383" y="214280"/>
                </a:lnTo>
                <a:lnTo>
                  <a:pt x="119405" y="214294"/>
                </a:lnTo>
                <a:lnTo>
                  <a:pt x="119431" y="214321"/>
                </a:lnTo>
                <a:lnTo>
                  <a:pt x="119443" y="214334"/>
                </a:lnTo>
                <a:lnTo>
                  <a:pt x="119462" y="214340"/>
                </a:lnTo>
                <a:lnTo>
                  <a:pt x="119470" y="214350"/>
                </a:lnTo>
                <a:lnTo>
                  <a:pt x="119477" y="214359"/>
                </a:lnTo>
                <a:lnTo>
                  <a:pt x="119496" y="214374"/>
                </a:lnTo>
                <a:lnTo>
                  <a:pt x="119512" y="214382"/>
                </a:lnTo>
                <a:lnTo>
                  <a:pt x="119571" y="214414"/>
                </a:lnTo>
                <a:lnTo>
                  <a:pt x="119584" y="214429"/>
                </a:lnTo>
                <a:lnTo>
                  <a:pt x="119605" y="214442"/>
                </a:lnTo>
                <a:lnTo>
                  <a:pt x="119620" y="214458"/>
                </a:lnTo>
                <a:lnTo>
                  <a:pt x="119646" y="214482"/>
                </a:lnTo>
                <a:lnTo>
                  <a:pt x="119651" y="214492"/>
                </a:lnTo>
                <a:lnTo>
                  <a:pt x="119659" y="214507"/>
                </a:lnTo>
                <a:lnTo>
                  <a:pt x="119674" y="214514"/>
                </a:lnTo>
                <a:lnTo>
                  <a:pt x="119704" y="214528"/>
                </a:lnTo>
                <a:lnTo>
                  <a:pt x="119722" y="214534"/>
                </a:lnTo>
                <a:lnTo>
                  <a:pt x="119748" y="214542"/>
                </a:lnTo>
                <a:lnTo>
                  <a:pt x="119781" y="214558"/>
                </a:lnTo>
                <a:lnTo>
                  <a:pt x="119818" y="214566"/>
                </a:lnTo>
                <a:lnTo>
                  <a:pt x="119858" y="214578"/>
                </a:lnTo>
                <a:lnTo>
                  <a:pt x="119877" y="214601"/>
                </a:lnTo>
                <a:lnTo>
                  <a:pt x="119893" y="214631"/>
                </a:lnTo>
                <a:lnTo>
                  <a:pt x="119907" y="214643"/>
                </a:lnTo>
                <a:lnTo>
                  <a:pt x="119930" y="214660"/>
                </a:lnTo>
                <a:lnTo>
                  <a:pt x="119965" y="214685"/>
                </a:lnTo>
                <a:lnTo>
                  <a:pt x="119982" y="214706"/>
                </a:lnTo>
                <a:lnTo>
                  <a:pt x="120000" y="214728"/>
                </a:lnTo>
                <a:lnTo>
                  <a:pt x="120002" y="214759"/>
                </a:lnTo>
                <a:lnTo>
                  <a:pt x="120014" y="214766"/>
                </a:lnTo>
                <a:lnTo>
                  <a:pt x="120032" y="214777"/>
                </a:lnTo>
                <a:lnTo>
                  <a:pt x="120062" y="214808"/>
                </a:lnTo>
                <a:lnTo>
                  <a:pt x="120072" y="214819"/>
                </a:lnTo>
                <a:lnTo>
                  <a:pt x="120075" y="214863"/>
                </a:lnTo>
                <a:lnTo>
                  <a:pt x="120072" y="214879"/>
                </a:lnTo>
                <a:lnTo>
                  <a:pt x="120062" y="214929"/>
                </a:lnTo>
                <a:lnTo>
                  <a:pt x="120122" y="214946"/>
                </a:lnTo>
                <a:lnTo>
                  <a:pt x="120122" y="214946"/>
                </a:lnTo>
                <a:lnTo>
                  <a:pt x="120135" y="214970"/>
                </a:lnTo>
                <a:lnTo>
                  <a:pt x="120158" y="215006"/>
                </a:lnTo>
                <a:lnTo>
                  <a:pt x="120176" y="215020"/>
                </a:lnTo>
                <a:lnTo>
                  <a:pt x="120204" y="215016"/>
                </a:lnTo>
                <a:lnTo>
                  <a:pt x="120224" y="215017"/>
                </a:lnTo>
                <a:lnTo>
                  <a:pt x="120242" y="215021"/>
                </a:lnTo>
                <a:lnTo>
                  <a:pt x="120261" y="215024"/>
                </a:lnTo>
                <a:lnTo>
                  <a:pt x="120266" y="215035"/>
                </a:lnTo>
                <a:lnTo>
                  <a:pt x="120265" y="215063"/>
                </a:lnTo>
                <a:lnTo>
                  <a:pt x="120262" y="215074"/>
                </a:lnTo>
                <a:lnTo>
                  <a:pt x="120257" y="215086"/>
                </a:lnTo>
                <a:lnTo>
                  <a:pt x="120262" y="215103"/>
                </a:lnTo>
                <a:lnTo>
                  <a:pt x="120287" y="215117"/>
                </a:lnTo>
                <a:lnTo>
                  <a:pt x="120305" y="215127"/>
                </a:lnTo>
                <a:lnTo>
                  <a:pt x="120339" y="215127"/>
                </a:lnTo>
                <a:lnTo>
                  <a:pt x="120363" y="215132"/>
                </a:lnTo>
                <a:lnTo>
                  <a:pt x="120388" y="215128"/>
                </a:lnTo>
                <a:lnTo>
                  <a:pt x="120414" y="215123"/>
                </a:lnTo>
                <a:lnTo>
                  <a:pt x="120439" y="215131"/>
                </a:lnTo>
                <a:lnTo>
                  <a:pt x="120468" y="215140"/>
                </a:lnTo>
                <a:lnTo>
                  <a:pt x="120495" y="215149"/>
                </a:lnTo>
                <a:lnTo>
                  <a:pt x="120516" y="215158"/>
                </a:lnTo>
                <a:lnTo>
                  <a:pt x="120539" y="215169"/>
                </a:lnTo>
                <a:lnTo>
                  <a:pt x="120545" y="215188"/>
                </a:lnTo>
                <a:lnTo>
                  <a:pt x="120562" y="215237"/>
                </a:lnTo>
                <a:lnTo>
                  <a:pt x="120579" y="215260"/>
                </a:lnTo>
                <a:lnTo>
                  <a:pt x="120581" y="215275"/>
                </a:lnTo>
                <a:lnTo>
                  <a:pt x="120598" y="215288"/>
                </a:lnTo>
                <a:lnTo>
                  <a:pt x="120608" y="215294"/>
                </a:lnTo>
                <a:lnTo>
                  <a:pt x="120638" y="215314"/>
                </a:lnTo>
                <a:lnTo>
                  <a:pt x="120644" y="215320"/>
                </a:lnTo>
                <a:lnTo>
                  <a:pt x="120659" y="215334"/>
                </a:lnTo>
                <a:lnTo>
                  <a:pt x="120682" y="215352"/>
                </a:lnTo>
                <a:lnTo>
                  <a:pt x="120703" y="215363"/>
                </a:lnTo>
                <a:lnTo>
                  <a:pt x="120747" y="215370"/>
                </a:lnTo>
                <a:lnTo>
                  <a:pt x="120774" y="215371"/>
                </a:lnTo>
                <a:lnTo>
                  <a:pt x="120804" y="215369"/>
                </a:lnTo>
                <a:lnTo>
                  <a:pt x="120848" y="215384"/>
                </a:lnTo>
                <a:lnTo>
                  <a:pt x="120871" y="215388"/>
                </a:lnTo>
                <a:lnTo>
                  <a:pt x="120906" y="215388"/>
                </a:lnTo>
                <a:lnTo>
                  <a:pt x="120922" y="215389"/>
                </a:lnTo>
                <a:lnTo>
                  <a:pt x="120964" y="215399"/>
                </a:lnTo>
                <a:lnTo>
                  <a:pt x="120988" y="215396"/>
                </a:lnTo>
                <a:lnTo>
                  <a:pt x="121019" y="215381"/>
                </a:lnTo>
                <a:lnTo>
                  <a:pt x="121041" y="215355"/>
                </a:lnTo>
                <a:lnTo>
                  <a:pt x="121056" y="215305"/>
                </a:lnTo>
                <a:lnTo>
                  <a:pt x="121079" y="215259"/>
                </a:lnTo>
                <a:lnTo>
                  <a:pt x="121095" y="215250"/>
                </a:lnTo>
                <a:lnTo>
                  <a:pt x="121109" y="215263"/>
                </a:lnTo>
                <a:lnTo>
                  <a:pt x="121133" y="215296"/>
                </a:lnTo>
                <a:lnTo>
                  <a:pt x="121146" y="215313"/>
                </a:lnTo>
                <a:lnTo>
                  <a:pt x="121172" y="215347"/>
                </a:lnTo>
                <a:lnTo>
                  <a:pt x="121182" y="215362"/>
                </a:lnTo>
                <a:lnTo>
                  <a:pt x="121204" y="215396"/>
                </a:lnTo>
                <a:lnTo>
                  <a:pt x="121207" y="215420"/>
                </a:lnTo>
                <a:lnTo>
                  <a:pt x="121205" y="215441"/>
                </a:lnTo>
                <a:lnTo>
                  <a:pt x="121226" y="215461"/>
                </a:lnTo>
                <a:lnTo>
                  <a:pt x="121237" y="215489"/>
                </a:lnTo>
                <a:lnTo>
                  <a:pt x="121244" y="215517"/>
                </a:lnTo>
                <a:lnTo>
                  <a:pt x="121270" y="215536"/>
                </a:lnTo>
                <a:lnTo>
                  <a:pt x="121305" y="215531"/>
                </a:lnTo>
                <a:lnTo>
                  <a:pt x="121333" y="215537"/>
                </a:lnTo>
                <a:lnTo>
                  <a:pt x="121346" y="215523"/>
                </a:lnTo>
                <a:lnTo>
                  <a:pt x="121361" y="215479"/>
                </a:lnTo>
                <a:lnTo>
                  <a:pt x="121379" y="215465"/>
                </a:lnTo>
                <a:lnTo>
                  <a:pt x="121383" y="215462"/>
                </a:lnTo>
                <a:lnTo>
                  <a:pt x="121402" y="215464"/>
                </a:lnTo>
                <a:lnTo>
                  <a:pt x="121417" y="215472"/>
                </a:lnTo>
                <a:lnTo>
                  <a:pt x="121415" y="215507"/>
                </a:lnTo>
                <a:lnTo>
                  <a:pt x="121426" y="215535"/>
                </a:lnTo>
                <a:lnTo>
                  <a:pt x="121425" y="215564"/>
                </a:lnTo>
                <a:lnTo>
                  <a:pt x="121442" y="215580"/>
                </a:lnTo>
                <a:lnTo>
                  <a:pt x="121482" y="215580"/>
                </a:lnTo>
                <a:lnTo>
                  <a:pt x="121502" y="215552"/>
                </a:lnTo>
                <a:lnTo>
                  <a:pt x="121520" y="215531"/>
                </a:lnTo>
                <a:lnTo>
                  <a:pt x="121535" y="215523"/>
                </a:lnTo>
                <a:lnTo>
                  <a:pt x="121536" y="215548"/>
                </a:lnTo>
                <a:lnTo>
                  <a:pt x="121547" y="215565"/>
                </a:lnTo>
                <a:lnTo>
                  <a:pt x="121562" y="215573"/>
                </a:lnTo>
                <a:lnTo>
                  <a:pt x="121569" y="215589"/>
                </a:lnTo>
                <a:lnTo>
                  <a:pt x="121591" y="215605"/>
                </a:lnTo>
                <a:lnTo>
                  <a:pt x="121611" y="215640"/>
                </a:lnTo>
                <a:lnTo>
                  <a:pt x="121617" y="215662"/>
                </a:lnTo>
                <a:lnTo>
                  <a:pt x="121624" y="215678"/>
                </a:lnTo>
                <a:lnTo>
                  <a:pt x="121634" y="215690"/>
                </a:lnTo>
                <a:lnTo>
                  <a:pt x="121660" y="215699"/>
                </a:lnTo>
                <a:lnTo>
                  <a:pt x="121675" y="215722"/>
                </a:lnTo>
                <a:lnTo>
                  <a:pt x="121679" y="215756"/>
                </a:lnTo>
                <a:lnTo>
                  <a:pt x="121663" y="215774"/>
                </a:lnTo>
                <a:lnTo>
                  <a:pt x="121645" y="215794"/>
                </a:lnTo>
                <a:lnTo>
                  <a:pt x="121648" y="215826"/>
                </a:lnTo>
                <a:lnTo>
                  <a:pt x="121656" y="215847"/>
                </a:lnTo>
                <a:lnTo>
                  <a:pt x="121665" y="215871"/>
                </a:lnTo>
                <a:lnTo>
                  <a:pt x="121679" y="215897"/>
                </a:lnTo>
                <a:lnTo>
                  <a:pt x="121704" y="215913"/>
                </a:lnTo>
                <a:lnTo>
                  <a:pt x="121720" y="215913"/>
                </a:lnTo>
                <a:lnTo>
                  <a:pt x="121752" y="215918"/>
                </a:lnTo>
                <a:lnTo>
                  <a:pt x="121766" y="215909"/>
                </a:lnTo>
                <a:lnTo>
                  <a:pt x="121785" y="215898"/>
                </a:lnTo>
                <a:lnTo>
                  <a:pt x="121814" y="215881"/>
                </a:lnTo>
                <a:lnTo>
                  <a:pt x="121901" y="215841"/>
                </a:lnTo>
                <a:lnTo>
                  <a:pt x="121945" y="215829"/>
                </a:lnTo>
                <a:lnTo>
                  <a:pt x="121952" y="215852"/>
                </a:lnTo>
                <a:lnTo>
                  <a:pt x="121952" y="215872"/>
                </a:lnTo>
                <a:lnTo>
                  <a:pt x="121980" y="215888"/>
                </a:lnTo>
                <a:lnTo>
                  <a:pt x="121986" y="215896"/>
                </a:lnTo>
                <a:lnTo>
                  <a:pt x="121998" y="215911"/>
                </a:lnTo>
                <a:lnTo>
                  <a:pt x="122008" y="215913"/>
                </a:lnTo>
                <a:lnTo>
                  <a:pt x="122020" y="215899"/>
                </a:lnTo>
                <a:lnTo>
                  <a:pt x="122037" y="215880"/>
                </a:lnTo>
                <a:lnTo>
                  <a:pt x="122048" y="215869"/>
                </a:lnTo>
                <a:lnTo>
                  <a:pt x="122069" y="215851"/>
                </a:lnTo>
                <a:lnTo>
                  <a:pt x="122095" y="215825"/>
                </a:lnTo>
                <a:lnTo>
                  <a:pt x="122117" y="215809"/>
                </a:lnTo>
                <a:lnTo>
                  <a:pt x="122131" y="215801"/>
                </a:lnTo>
                <a:lnTo>
                  <a:pt x="122127" y="215789"/>
                </a:lnTo>
                <a:lnTo>
                  <a:pt x="122141" y="215763"/>
                </a:lnTo>
                <a:lnTo>
                  <a:pt x="122159" y="215742"/>
                </a:lnTo>
                <a:lnTo>
                  <a:pt x="122160" y="215741"/>
                </a:lnTo>
                <a:lnTo>
                  <a:pt x="122188" y="215712"/>
                </a:lnTo>
                <a:lnTo>
                  <a:pt x="122217" y="215686"/>
                </a:lnTo>
                <a:lnTo>
                  <a:pt x="122244" y="215668"/>
                </a:lnTo>
                <a:lnTo>
                  <a:pt x="122254" y="215665"/>
                </a:lnTo>
                <a:lnTo>
                  <a:pt x="122265" y="215651"/>
                </a:lnTo>
                <a:lnTo>
                  <a:pt x="122290" y="215631"/>
                </a:lnTo>
                <a:lnTo>
                  <a:pt x="122311" y="215607"/>
                </a:lnTo>
                <a:lnTo>
                  <a:pt x="122331" y="215591"/>
                </a:lnTo>
                <a:lnTo>
                  <a:pt x="122340" y="215589"/>
                </a:lnTo>
                <a:lnTo>
                  <a:pt x="122340" y="215590"/>
                </a:lnTo>
                <a:lnTo>
                  <a:pt x="122377" y="215580"/>
                </a:lnTo>
                <a:lnTo>
                  <a:pt x="122381" y="215579"/>
                </a:lnTo>
                <a:lnTo>
                  <a:pt x="122420" y="215597"/>
                </a:lnTo>
                <a:lnTo>
                  <a:pt x="122433" y="215611"/>
                </a:lnTo>
                <a:lnTo>
                  <a:pt x="122460" y="215630"/>
                </a:lnTo>
                <a:lnTo>
                  <a:pt x="122490" y="215632"/>
                </a:lnTo>
                <a:lnTo>
                  <a:pt x="122494" y="215660"/>
                </a:lnTo>
                <a:lnTo>
                  <a:pt x="122498" y="215676"/>
                </a:lnTo>
                <a:lnTo>
                  <a:pt x="122509" y="215694"/>
                </a:lnTo>
                <a:lnTo>
                  <a:pt x="122499" y="215728"/>
                </a:lnTo>
                <a:lnTo>
                  <a:pt x="122488" y="215736"/>
                </a:lnTo>
                <a:lnTo>
                  <a:pt x="122451" y="215752"/>
                </a:lnTo>
                <a:lnTo>
                  <a:pt x="122416" y="215771"/>
                </a:lnTo>
                <a:lnTo>
                  <a:pt x="122402" y="215791"/>
                </a:lnTo>
                <a:lnTo>
                  <a:pt x="122379" y="215816"/>
                </a:lnTo>
                <a:lnTo>
                  <a:pt x="122381" y="215845"/>
                </a:lnTo>
                <a:lnTo>
                  <a:pt x="122399" y="215873"/>
                </a:lnTo>
                <a:lnTo>
                  <a:pt x="122439" y="215896"/>
                </a:lnTo>
                <a:lnTo>
                  <a:pt x="122464" y="215924"/>
                </a:lnTo>
                <a:lnTo>
                  <a:pt x="122503" y="215932"/>
                </a:lnTo>
                <a:lnTo>
                  <a:pt x="122510" y="215933"/>
                </a:lnTo>
                <a:lnTo>
                  <a:pt x="122524" y="215879"/>
                </a:lnTo>
                <a:lnTo>
                  <a:pt x="122534" y="215868"/>
                </a:lnTo>
                <a:lnTo>
                  <a:pt x="122559" y="215853"/>
                </a:lnTo>
                <a:lnTo>
                  <a:pt x="122596" y="215833"/>
                </a:lnTo>
                <a:lnTo>
                  <a:pt x="122599" y="215802"/>
                </a:lnTo>
                <a:lnTo>
                  <a:pt x="122612" y="215787"/>
                </a:lnTo>
                <a:lnTo>
                  <a:pt x="122612" y="215786"/>
                </a:lnTo>
                <a:lnTo>
                  <a:pt x="122631" y="215789"/>
                </a:lnTo>
                <a:lnTo>
                  <a:pt x="122647" y="215809"/>
                </a:lnTo>
                <a:lnTo>
                  <a:pt x="122662" y="215821"/>
                </a:lnTo>
                <a:lnTo>
                  <a:pt x="122678" y="215844"/>
                </a:lnTo>
                <a:lnTo>
                  <a:pt x="122683" y="215853"/>
                </a:lnTo>
                <a:lnTo>
                  <a:pt x="122705" y="215887"/>
                </a:lnTo>
                <a:lnTo>
                  <a:pt x="122720" y="215905"/>
                </a:lnTo>
                <a:lnTo>
                  <a:pt x="122744" y="215910"/>
                </a:lnTo>
                <a:lnTo>
                  <a:pt x="122750" y="215911"/>
                </a:lnTo>
                <a:lnTo>
                  <a:pt x="122785" y="215890"/>
                </a:lnTo>
                <a:lnTo>
                  <a:pt x="122789" y="215888"/>
                </a:lnTo>
                <a:lnTo>
                  <a:pt x="122790" y="215887"/>
                </a:lnTo>
                <a:lnTo>
                  <a:pt x="122819" y="215896"/>
                </a:lnTo>
                <a:lnTo>
                  <a:pt x="122818" y="215912"/>
                </a:lnTo>
                <a:lnTo>
                  <a:pt x="122782" y="215941"/>
                </a:lnTo>
                <a:lnTo>
                  <a:pt x="122771" y="215949"/>
                </a:lnTo>
                <a:lnTo>
                  <a:pt x="122771" y="215949"/>
                </a:lnTo>
                <a:lnTo>
                  <a:pt x="122771" y="215950"/>
                </a:lnTo>
                <a:lnTo>
                  <a:pt x="122782" y="215951"/>
                </a:lnTo>
                <a:lnTo>
                  <a:pt x="122802" y="215952"/>
                </a:lnTo>
                <a:lnTo>
                  <a:pt x="122819" y="215961"/>
                </a:lnTo>
                <a:lnTo>
                  <a:pt x="122847" y="215976"/>
                </a:lnTo>
                <a:lnTo>
                  <a:pt x="122861" y="215987"/>
                </a:lnTo>
                <a:lnTo>
                  <a:pt x="122886" y="216016"/>
                </a:lnTo>
                <a:lnTo>
                  <a:pt x="122903" y="216019"/>
                </a:lnTo>
                <a:lnTo>
                  <a:pt x="122926" y="216014"/>
                </a:lnTo>
                <a:lnTo>
                  <a:pt x="122941" y="216003"/>
                </a:lnTo>
                <a:lnTo>
                  <a:pt x="122998" y="216001"/>
                </a:lnTo>
                <a:lnTo>
                  <a:pt x="123029" y="216010"/>
                </a:lnTo>
                <a:lnTo>
                  <a:pt x="123068" y="216045"/>
                </a:lnTo>
                <a:lnTo>
                  <a:pt x="123068" y="216081"/>
                </a:lnTo>
                <a:lnTo>
                  <a:pt x="123067" y="216098"/>
                </a:lnTo>
                <a:lnTo>
                  <a:pt x="123078" y="216127"/>
                </a:lnTo>
                <a:lnTo>
                  <a:pt x="123135" y="216148"/>
                </a:lnTo>
                <a:lnTo>
                  <a:pt x="123155" y="216165"/>
                </a:lnTo>
                <a:lnTo>
                  <a:pt x="123166" y="216193"/>
                </a:lnTo>
                <a:lnTo>
                  <a:pt x="123196" y="216228"/>
                </a:lnTo>
                <a:lnTo>
                  <a:pt x="123219" y="216240"/>
                </a:lnTo>
                <a:lnTo>
                  <a:pt x="123253" y="216243"/>
                </a:lnTo>
                <a:lnTo>
                  <a:pt x="123290" y="216261"/>
                </a:lnTo>
                <a:lnTo>
                  <a:pt x="123313" y="216275"/>
                </a:lnTo>
                <a:lnTo>
                  <a:pt x="123344" y="216287"/>
                </a:lnTo>
                <a:lnTo>
                  <a:pt x="123435" y="216272"/>
                </a:lnTo>
                <a:lnTo>
                  <a:pt x="123507" y="216270"/>
                </a:lnTo>
                <a:lnTo>
                  <a:pt x="123635" y="216263"/>
                </a:lnTo>
                <a:lnTo>
                  <a:pt x="123750" y="216211"/>
                </a:lnTo>
                <a:lnTo>
                  <a:pt x="123802" y="216227"/>
                </a:lnTo>
                <a:lnTo>
                  <a:pt x="123855" y="216235"/>
                </a:lnTo>
                <a:lnTo>
                  <a:pt x="123908" y="216198"/>
                </a:lnTo>
                <a:lnTo>
                  <a:pt x="123938" y="216178"/>
                </a:lnTo>
                <a:lnTo>
                  <a:pt x="123993" y="216165"/>
                </a:lnTo>
                <a:lnTo>
                  <a:pt x="124045" y="216168"/>
                </a:lnTo>
                <a:lnTo>
                  <a:pt x="124072" y="216189"/>
                </a:lnTo>
                <a:lnTo>
                  <a:pt x="124115" y="216215"/>
                </a:lnTo>
                <a:lnTo>
                  <a:pt x="124149" y="216252"/>
                </a:lnTo>
                <a:lnTo>
                  <a:pt x="124155" y="216277"/>
                </a:lnTo>
                <a:lnTo>
                  <a:pt x="124146" y="216299"/>
                </a:lnTo>
                <a:lnTo>
                  <a:pt x="124120" y="216323"/>
                </a:lnTo>
                <a:lnTo>
                  <a:pt x="124091" y="216325"/>
                </a:lnTo>
                <a:lnTo>
                  <a:pt x="124063" y="216329"/>
                </a:lnTo>
                <a:lnTo>
                  <a:pt x="124035" y="216340"/>
                </a:lnTo>
                <a:lnTo>
                  <a:pt x="124026" y="216369"/>
                </a:lnTo>
                <a:lnTo>
                  <a:pt x="124057" y="216404"/>
                </a:lnTo>
                <a:lnTo>
                  <a:pt x="124105" y="216400"/>
                </a:lnTo>
                <a:lnTo>
                  <a:pt x="124137" y="216392"/>
                </a:lnTo>
                <a:lnTo>
                  <a:pt x="124167" y="216385"/>
                </a:lnTo>
                <a:lnTo>
                  <a:pt x="124201" y="216406"/>
                </a:lnTo>
                <a:lnTo>
                  <a:pt x="124257" y="216450"/>
                </a:lnTo>
                <a:lnTo>
                  <a:pt x="124289" y="216489"/>
                </a:lnTo>
                <a:lnTo>
                  <a:pt x="124320" y="216510"/>
                </a:lnTo>
                <a:lnTo>
                  <a:pt x="124347" y="216526"/>
                </a:lnTo>
                <a:lnTo>
                  <a:pt x="124379" y="216545"/>
                </a:lnTo>
                <a:lnTo>
                  <a:pt x="124399" y="216550"/>
                </a:lnTo>
                <a:lnTo>
                  <a:pt x="124413" y="216537"/>
                </a:lnTo>
                <a:lnTo>
                  <a:pt x="124418" y="216516"/>
                </a:lnTo>
                <a:lnTo>
                  <a:pt x="124453" y="216479"/>
                </a:lnTo>
                <a:lnTo>
                  <a:pt x="124508" y="216457"/>
                </a:lnTo>
                <a:lnTo>
                  <a:pt x="124563" y="216453"/>
                </a:lnTo>
                <a:lnTo>
                  <a:pt x="124590" y="216501"/>
                </a:lnTo>
                <a:lnTo>
                  <a:pt x="124624" y="216527"/>
                </a:lnTo>
                <a:lnTo>
                  <a:pt x="124663" y="216516"/>
                </a:lnTo>
                <a:lnTo>
                  <a:pt x="124703" y="216415"/>
                </a:lnTo>
                <a:lnTo>
                  <a:pt x="124741" y="216341"/>
                </a:lnTo>
                <a:lnTo>
                  <a:pt x="124772" y="216290"/>
                </a:lnTo>
                <a:lnTo>
                  <a:pt x="124795" y="216261"/>
                </a:lnTo>
                <a:lnTo>
                  <a:pt x="124839" y="216248"/>
                </a:lnTo>
                <a:lnTo>
                  <a:pt x="124886" y="216274"/>
                </a:lnTo>
                <a:lnTo>
                  <a:pt x="124895" y="216312"/>
                </a:lnTo>
                <a:lnTo>
                  <a:pt x="124853" y="216352"/>
                </a:lnTo>
                <a:lnTo>
                  <a:pt x="124823" y="216361"/>
                </a:lnTo>
                <a:lnTo>
                  <a:pt x="124815" y="216417"/>
                </a:lnTo>
                <a:lnTo>
                  <a:pt x="124811" y="216495"/>
                </a:lnTo>
                <a:lnTo>
                  <a:pt x="124831" y="216541"/>
                </a:lnTo>
                <a:lnTo>
                  <a:pt x="124876" y="216562"/>
                </a:lnTo>
                <a:lnTo>
                  <a:pt x="124917" y="216572"/>
                </a:lnTo>
                <a:lnTo>
                  <a:pt x="124969" y="216582"/>
                </a:lnTo>
                <a:lnTo>
                  <a:pt x="125006" y="216603"/>
                </a:lnTo>
                <a:lnTo>
                  <a:pt x="125005" y="216630"/>
                </a:lnTo>
                <a:lnTo>
                  <a:pt x="124975" y="216665"/>
                </a:lnTo>
                <a:lnTo>
                  <a:pt x="124935" y="216699"/>
                </a:lnTo>
                <a:lnTo>
                  <a:pt x="124908" y="216712"/>
                </a:lnTo>
                <a:lnTo>
                  <a:pt x="124889" y="216757"/>
                </a:lnTo>
                <a:lnTo>
                  <a:pt x="124885" y="216768"/>
                </a:lnTo>
                <a:lnTo>
                  <a:pt x="124877" y="216795"/>
                </a:lnTo>
                <a:lnTo>
                  <a:pt x="124862" y="216824"/>
                </a:lnTo>
                <a:lnTo>
                  <a:pt x="124868" y="216865"/>
                </a:lnTo>
                <a:lnTo>
                  <a:pt x="124850" y="216901"/>
                </a:lnTo>
                <a:lnTo>
                  <a:pt x="124817" y="216916"/>
                </a:lnTo>
                <a:lnTo>
                  <a:pt x="124776" y="216947"/>
                </a:lnTo>
                <a:lnTo>
                  <a:pt x="124768" y="216967"/>
                </a:lnTo>
                <a:lnTo>
                  <a:pt x="124804" y="217011"/>
                </a:lnTo>
                <a:lnTo>
                  <a:pt x="124829" y="217038"/>
                </a:lnTo>
                <a:lnTo>
                  <a:pt x="124812" y="217072"/>
                </a:lnTo>
                <a:lnTo>
                  <a:pt x="124832" y="217106"/>
                </a:lnTo>
                <a:lnTo>
                  <a:pt x="124837" y="217111"/>
                </a:lnTo>
                <a:lnTo>
                  <a:pt x="124866" y="217138"/>
                </a:lnTo>
                <a:lnTo>
                  <a:pt x="124895" y="217152"/>
                </a:lnTo>
                <a:lnTo>
                  <a:pt x="124906" y="217182"/>
                </a:lnTo>
                <a:lnTo>
                  <a:pt x="124915" y="217205"/>
                </a:lnTo>
                <a:lnTo>
                  <a:pt x="124928" y="217232"/>
                </a:lnTo>
                <a:lnTo>
                  <a:pt x="124939" y="217259"/>
                </a:lnTo>
                <a:lnTo>
                  <a:pt x="124982" y="217267"/>
                </a:lnTo>
                <a:lnTo>
                  <a:pt x="125001" y="217273"/>
                </a:lnTo>
                <a:lnTo>
                  <a:pt x="125019" y="217279"/>
                </a:lnTo>
                <a:lnTo>
                  <a:pt x="125050" y="217320"/>
                </a:lnTo>
                <a:lnTo>
                  <a:pt x="125065" y="217347"/>
                </a:lnTo>
                <a:lnTo>
                  <a:pt x="125122" y="217358"/>
                </a:lnTo>
                <a:lnTo>
                  <a:pt x="125129" y="217385"/>
                </a:lnTo>
                <a:lnTo>
                  <a:pt x="125100" y="217430"/>
                </a:lnTo>
                <a:lnTo>
                  <a:pt x="125125" y="217446"/>
                </a:lnTo>
                <a:lnTo>
                  <a:pt x="125157" y="217446"/>
                </a:lnTo>
                <a:lnTo>
                  <a:pt x="125198" y="217465"/>
                </a:lnTo>
                <a:lnTo>
                  <a:pt x="125215" y="217520"/>
                </a:lnTo>
                <a:lnTo>
                  <a:pt x="125260" y="217550"/>
                </a:lnTo>
                <a:lnTo>
                  <a:pt x="125315" y="217582"/>
                </a:lnTo>
                <a:lnTo>
                  <a:pt x="125344" y="217610"/>
                </a:lnTo>
                <a:lnTo>
                  <a:pt x="125403" y="217636"/>
                </a:lnTo>
                <a:lnTo>
                  <a:pt x="125475" y="217669"/>
                </a:lnTo>
                <a:lnTo>
                  <a:pt x="125552" y="217692"/>
                </a:lnTo>
                <a:lnTo>
                  <a:pt x="125573" y="217698"/>
                </a:lnTo>
                <a:lnTo>
                  <a:pt x="125620" y="217730"/>
                </a:lnTo>
                <a:lnTo>
                  <a:pt x="125684" y="217761"/>
                </a:lnTo>
                <a:lnTo>
                  <a:pt x="125740" y="217798"/>
                </a:lnTo>
                <a:lnTo>
                  <a:pt x="125786" y="217812"/>
                </a:lnTo>
                <a:lnTo>
                  <a:pt x="125838" y="217838"/>
                </a:lnTo>
                <a:lnTo>
                  <a:pt x="125885" y="217846"/>
                </a:lnTo>
                <a:lnTo>
                  <a:pt x="125949" y="217865"/>
                </a:lnTo>
                <a:lnTo>
                  <a:pt x="125971" y="217874"/>
                </a:lnTo>
                <a:lnTo>
                  <a:pt x="126006" y="217889"/>
                </a:lnTo>
                <a:lnTo>
                  <a:pt x="126030" y="217907"/>
                </a:lnTo>
                <a:lnTo>
                  <a:pt x="126078" y="217937"/>
                </a:lnTo>
                <a:lnTo>
                  <a:pt x="126150" y="217966"/>
                </a:lnTo>
                <a:lnTo>
                  <a:pt x="126198" y="218012"/>
                </a:lnTo>
                <a:lnTo>
                  <a:pt x="126235" y="218060"/>
                </a:lnTo>
                <a:lnTo>
                  <a:pt x="126280" y="218108"/>
                </a:lnTo>
                <a:lnTo>
                  <a:pt x="126280" y="218108"/>
                </a:lnTo>
                <a:lnTo>
                  <a:pt x="126384" y="218162"/>
                </a:lnTo>
                <a:lnTo>
                  <a:pt x="126439" y="218170"/>
                </a:lnTo>
                <a:lnTo>
                  <a:pt x="126496" y="218187"/>
                </a:lnTo>
                <a:lnTo>
                  <a:pt x="126529" y="218237"/>
                </a:lnTo>
                <a:lnTo>
                  <a:pt x="126576" y="218297"/>
                </a:lnTo>
                <a:lnTo>
                  <a:pt x="126605" y="218329"/>
                </a:lnTo>
                <a:lnTo>
                  <a:pt x="126657" y="218357"/>
                </a:lnTo>
                <a:lnTo>
                  <a:pt x="126695" y="218376"/>
                </a:lnTo>
                <a:lnTo>
                  <a:pt x="126711" y="218385"/>
                </a:lnTo>
                <a:lnTo>
                  <a:pt x="126739" y="218390"/>
                </a:lnTo>
                <a:lnTo>
                  <a:pt x="126777" y="218400"/>
                </a:lnTo>
                <a:lnTo>
                  <a:pt x="126821" y="218412"/>
                </a:lnTo>
                <a:lnTo>
                  <a:pt x="126882" y="218422"/>
                </a:lnTo>
                <a:lnTo>
                  <a:pt x="126943" y="218434"/>
                </a:lnTo>
                <a:lnTo>
                  <a:pt x="127023" y="218458"/>
                </a:lnTo>
                <a:lnTo>
                  <a:pt x="127075" y="218477"/>
                </a:lnTo>
                <a:lnTo>
                  <a:pt x="127103" y="218480"/>
                </a:lnTo>
                <a:lnTo>
                  <a:pt x="127120" y="218503"/>
                </a:lnTo>
                <a:lnTo>
                  <a:pt x="127109" y="218523"/>
                </a:lnTo>
                <a:lnTo>
                  <a:pt x="127094" y="218550"/>
                </a:lnTo>
                <a:lnTo>
                  <a:pt x="127103" y="218575"/>
                </a:lnTo>
                <a:lnTo>
                  <a:pt x="127135" y="218584"/>
                </a:lnTo>
                <a:lnTo>
                  <a:pt x="127163" y="218562"/>
                </a:lnTo>
                <a:lnTo>
                  <a:pt x="127186" y="218556"/>
                </a:lnTo>
                <a:lnTo>
                  <a:pt x="127211" y="218559"/>
                </a:lnTo>
                <a:lnTo>
                  <a:pt x="127277" y="218555"/>
                </a:lnTo>
                <a:lnTo>
                  <a:pt x="127327" y="218552"/>
                </a:lnTo>
                <a:lnTo>
                  <a:pt x="127735" y="218764"/>
                </a:lnTo>
                <a:lnTo>
                  <a:pt x="128446" y="219133"/>
                </a:lnTo>
                <a:lnTo>
                  <a:pt x="128979" y="219410"/>
                </a:lnTo>
                <a:lnTo>
                  <a:pt x="130139" y="220012"/>
                </a:lnTo>
                <a:lnTo>
                  <a:pt x="130457" y="220177"/>
                </a:lnTo>
                <a:lnTo>
                  <a:pt x="130489" y="220194"/>
                </a:lnTo>
                <a:lnTo>
                  <a:pt x="130494" y="220197"/>
                </a:lnTo>
                <a:lnTo>
                  <a:pt x="131535" y="220735"/>
                </a:lnTo>
                <a:lnTo>
                  <a:pt x="131881" y="220913"/>
                </a:lnTo>
                <a:lnTo>
                  <a:pt x="132087" y="221020"/>
                </a:lnTo>
                <a:lnTo>
                  <a:pt x="132716" y="221331"/>
                </a:lnTo>
                <a:lnTo>
                  <a:pt x="132724" y="221335"/>
                </a:lnTo>
                <a:lnTo>
                  <a:pt x="133086" y="221517"/>
                </a:lnTo>
                <a:lnTo>
                  <a:pt x="133230" y="221601"/>
                </a:lnTo>
                <a:lnTo>
                  <a:pt x="133365" y="221679"/>
                </a:lnTo>
                <a:lnTo>
                  <a:pt x="133639" y="221853"/>
                </a:lnTo>
                <a:lnTo>
                  <a:pt x="133848" y="221985"/>
                </a:lnTo>
                <a:lnTo>
                  <a:pt x="133887" y="222008"/>
                </a:lnTo>
                <a:lnTo>
                  <a:pt x="134080" y="222039"/>
                </a:lnTo>
                <a:lnTo>
                  <a:pt x="134198" y="222078"/>
                </a:lnTo>
                <a:lnTo>
                  <a:pt x="134372" y="222067"/>
                </a:lnTo>
                <a:lnTo>
                  <a:pt x="134586" y="222089"/>
                </a:lnTo>
                <a:lnTo>
                  <a:pt x="134664" y="222068"/>
                </a:lnTo>
                <a:lnTo>
                  <a:pt x="134816" y="222016"/>
                </a:lnTo>
                <a:lnTo>
                  <a:pt x="134955" y="221955"/>
                </a:lnTo>
                <a:lnTo>
                  <a:pt x="134955" y="221955"/>
                </a:lnTo>
                <a:lnTo>
                  <a:pt x="134955" y="221955"/>
                </a:lnTo>
                <a:lnTo>
                  <a:pt x="135234" y="221848"/>
                </a:lnTo>
                <a:lnTo>
                  <a:pt x="135308" y="221799"/>
                </a:lnTo>
                <a:lnTo>
                  <a:pt x="135354" y="221768"/>
                </a:lnTo>
                <a:lnTo>
                  <a:pt x="135428" y="221729"/>
                </a:lnTo>
                <a:lnTo>
                  <a:pt x="135493" y="221690"/>
                </a:lnTo>
                <a:lnTo>
                  <a:pt x="135530" y="221645"/>
                </a:lnTo>
                <a:lnTo>
                  <a:pt x="135549" y="221618"/>
                </a:lnTo>
                <a:lnTo>
                  <a:pt x="135577" y="221565"/>
                </a:lnTo>
                <a:lnTo>
                  <a:pt x="135642" y="221507"/>
                </a:lnTo>
                <a:lnTo>
                  <a:pt x="135717" y="221413"/>
                </a:lnTo>
                <a:lnTo>
                  <a:pt x="135777" y="221378"/>
                </a:lnTo>
                <a:lnTo>
                  <a:pt x="135846" y="221353"/>
                </a:lnTo>
                <a:lnTo>
                  <a:pt x="135933" y="221322"/>
                </a:lnTo>
                <a:lnTo>
                  <a:pt x="135979" y="221314"/>
                </a:lnTo>
                <a:lnTo>
                  <a:pt x="136094" y="221285"/>
                </a:lnTo>
                <a:lnTo>
                  <a:pt x="136181" y="221241"/>
                </a:lnTo>
                <a:lnTo>
                  <a:pt x="136305" y="221239"/>
                </a:lnTo>
                <a:lnTo>
                  <a:pt x="136414" y="221241"/>
                </a:lnTo>
                <a:lnTo>
                  <a:pt x="136547" y="221234"/>
                </a:lnTo>
                <a:lnTo>
                  <a:pt x="136583" y="221262"/>
                </a:lnTo>
                <a:lnTo>
                  <a:pt x="136687" y="221273"/>
                </a:lnTo>
                <a:lnTo>
                  <a:pt x="136792" y="221297"/>
                </a:lnTo>
                <a:lnTo>
                  <a:pt x="136883" y="221304"/>
                </a:lnTo>
                <a:lnTo>
                  <a:pt x="136947" y="221287"/>
                </a:lnTo>
                <a:lnTo>
                  <a:pt x="136998" y="221270"/>
                </a:lnTo>
                <a:lnTo>
                  <a:pt x="137062" y="221253"/>
                </a:lnTo>
                <a:lnTo>
                  <a:pt x="137163" y="221227"/>
                </a:lnTo>
                <a:lnTo>
                  <a:pt x="137227" y="221206"/>
                </a:lnTo>
                <a:lnTo>
                  <a:pt x="137278" y="221189"/>
                </a:lnTo>
                <a:lnTo>
                  <a:pt x="137375" y="221118"/>
                </a:lnTo>
                <a:lnTo>
                  <a:pt x="137421" y="221101"/>
                </a:lnTo>
                <a:lnTo>
                  <a:pt x="137453" y="221088"/>
                </a:lnTo>
                <a:lnTo>
                  <a:pt x="137564" y="221004"/>
                </a:lnTo>
                <a:lnTo>
                  <a:pt x="137629" y="220960"/>
                </a:lnTo>
                <a:lnTo>
                  <a:pt x="137635" y="220958"/>
                </a:lnTo>
                <a:lnTo>
                  <a:pt x="137684" y="220939"/>
                </a:lnTo>
                <a:lnTo>
                  <a:pt x="137740" y="220885"/>
                </a:lnTo>
                <a:lnTo>
                  <a:pt x="137773" y="220805"/>
                </a:lnTo>
                <a:lnTo>
                  <a:pt x="137829" y="220774"/>
                </a:lnTo>
                <a:lnTo>
                  <a:pt x="137893" y="220753"/>
                </a:lnTo>
                <a:lnTo>
                  <a:pt x="137931" y="220695"/>
                </a:lnTo>
                <a:lnTo>
                  <a:pt x="137944" y="220678"/>
                </a:lnTo>
                <a:lnTo>
                  <a:pt x="138015" y="220588"/>
                </a:lnTo>
                <a:lnTo>
                  <a:pt x="138116" y="220562"/>
                </a:lnTo>
                <a:lnTo>
                  <a:pt x="138193" y="220555"/>
                </a:lnTo>
                <a:lnTo>
                  <a:pt x="138230" y="220560"/>
                </a:lnTo>
                <a:lnTo>
                  <a:pt x="138335" y="220530"/>
                </a:lnTo>
                <a:lnTo>
                  <a:pt x="138395" y="220527"/>
                </a:lnTo>
                <a:lnTo>
                  <a:pt x="138454" y="220523"/>
                </a:lnTo>
                <a:lnTo>
                  <a:pt x="138514" y="220515"/>
                </a:lnTo>
                <a:lnTo>
                  <a:pt x="138610" y="220490"/>
                </a:lnTo>
                <a:lnTo>
                  <a:pt x="138693" y="220460"/>
                </a:lnTo>
                <a:lnTo>
                  <a:pt x="138743" y="220449"/>
                </a:lnTo>
                <a:lnTo>
                  <a:pt x="138771" y="220443"/>
                </a:lnTo>
                <a:lnTo>
                  <a:pt x="138839" y="220422"/>
                </a:lnTo>
                <a:lnTo>
                  <a:pt x="138918" y="220392"/>
                </a:lnTo>
                <a:lnTo>
                  <a:pt x="139000" y="220375"/>
                </a:lnTo>
                <a:lnTo>
                  <a:pt x="139101" y="220332"/>
                </a:lnTo>
                <a:lnTo>
                  <a:pt x="139147" y="220306"/>
                </a:lnTo>
                <a:lnTo>
                  <a:pt x="139162" y="220283"/>
                </a:lnTo>
                <a:lnTo>
                  <a:pt x="139189" y="220257"/>
                </a:lnTo>
                <a:lnTo>
                  <a:pt x="139249" y="220244"/>
                </a:lnTo>
                <a:lnTo>
                  <a:pt x="139288" y="220178"/>
                </a:lnTo>
                <a:lnTo>
                  <a:pt x="139291" y="220173"/>
                </a:lnTo>
                <a:lnTo>
                  <a:pt x="139359" y="220173"/>
                </a:lnTo>
                <a:lnTo>
                  <a:pt x="139374" y="220173"/>
                </a:lnTo>
                <a:lnTo>
                  <a:pt x="139456" y="220173"/>
                </a:lnTo>
                <a:lnTo>
                  <a:pt x="139562" y="220096"/>
                </a:lnTo>
                <a:lnTo>
                  <a:pt x="139614" y="219954"/>
                </a:lnTo>
                <a:lnTo>
                  <a:pt x="139625" y="219926"/>
                </a:lnTo>
                <a:lnTo>
                  <a:pt x="139634" y="219903"/>
                </a:lnTo>
                <a:lnTo>
                  <a:pt x="139626" y="219867"/>
                </a:lnTo>
                <a:lnTo>
                  <a:pt x="139626" y="219849"/>
                </a:lnTo>
                <a:lnTo>
                  <a:pt x="139641" y="219813"/>
                </a:lnTo>
                <a:lnTo>
                  <a:pt x="139673" y="219787"/>
                </a:lnTo>
                <a:lnTo>
                  <a:pt x="139699" y="219769"/>
                </a:lnTo>
                <a:lnTo>
                  <a:pt x="139719" y="219756"/>
                </a:lnTo>
                <a:lnTo>
                  <a:pt x="139730" y="219741"/>
                </a:lnTo>
                <a:lnTo>
                  <a:pt x="139761" y="219698"/>
                </a:lnTo>
                <a:lnTo>
                  <a:pt x="139767" y="219662"/>
                </a:lnTo>
                <a:lnTo>
                  <a:pt x="139820" y="219517"/>
                </a:lnTo>
                <a:lnTo>
                  <a:pt x="139829" y="219491"/>
                </a:lnTo>
                <a:lnTo>
                  <a:pt x="139839" y="219455"/>
                </a:lnTo>
                <a:lnTo>
                  <a:pt x="139840" y="219419"/>
                </a:lnTo>
                <a:lnTo>
                  <a:pt x="139836" y="219383"/>
                </a:lnTo>
                <a:lnTo>
                  <a:pt x="139864" y="219338"/>
                </a:lnTo>
                <a:lnTo>
                  <a:pt x="139934" y="219285"/>
                </a:lnTo>
                <a:lnTo>
                  <a:pt x="139966" y="219245"/>
                </a:lnTo>
                <a:lnTo>
                  <a:pt x="140054" y="219175"/>
                </a:lnTo>
                <a:lnTo>
                  <a:pt x="140123" y="219158"/>
                </a:lnTo>
                <a:lnTo>
                  <a:pt x="140257" y="219142"/>
                </a:lnTo>
                <a:lnTo>
                  <a:pt x="140258" y="219142"/>
                </a:lnTo>
                <a:lnTo>
                  <a:pt x="140258" y="219142"/>
                </a:lnTo>
                <a:lnTo>
                  <a:pt x="140258" y="219142"/>
                </a:lnTo>
                <a:lnTo>
                  <a:pt x="140260" y="219144"/>
                </a:lnTo>
                <a:lnTo>
                  <a:pt x="140318" y="219250"/>
                </a:lnTo>
                <a:lnTo>
                  <a:pt x="140360" y="219319"/>
                </a:lnTo>
                <a:lnTo>
                  <a:pt x="140420" y="219437"/>
                </a:lnTo>
                <a:lnTo>
                  <a:pt x="140520" y="219555"/>
                </a:lnTo>
                <a:lnTo>
                  <a:pt x="140526" y="219560"/>
                </a:lnTo>
                <a:lnTo>
                  <a:pt x="140518" y="219617"/>
                </a:lnTo>
                <a:lnTo>
                  <a:pt x="140668" y="219678"/>
                </a:lnTo>
                <a:lnTo>
                  <a:pt x="140702" y="219690"/>
                </a:lnTo>
                <a:lnTo>
                  <a:pt x="140749" y="219707"/>
                </a:lnTo>
                <a:lnTo>
                  <a:pt x="140813" y="219722"/>
                </a:lnTo>
                <a:lnTo>
                  <a:pt x="140876" y="219759"/>
                </a:lnTo>
                <a:lnTo>
                  <a:pt x="140917" y="219787"/>
                </a:lnTo>
                <a:lnTo>
                  <a:pt x="140948" y="219801"/>
                </a:lnTo>
                <a:lnTo>
                  <a:pt x="140998" y="219820"/>
                </a:lnTo>
                <a:lnTo>
                  <a:pt x="141107" y="219867"/>
                </a:lnTo>
                <a:lnTo>
                  <a:pt x="141154" y="219922"/>
                </a:lnTo>
                <a:lnTo>
                  <a:pt x="141178" y="219950"/>
                </a:lnTo>
                <a:lnTo>
                  <a:pt x="141236" y="220023"/>
                </a:lnTo>
                <a:lnTo>
                  <a:pt x="141298" y="220172"/>
                </a:lnTo>
                <a:lnTo>
                  <a:pt x="141292" y="220252"/>
                </a:lnTo>
                <a:lnTo>
                  <a:pt x="141341" y="220296"/>
                </a:lnTo>
                <a:lnTo>
                  <a:pt x="141363" y="220322"/>
                </a:lnTo>
                <a:lnTo>
                  <a:pt x="141385" y="220336"/>
                </a:lnTo>
                <a:lnTo>
                  <a:pt x="141395" y="220336"/>
                </a:lnTo>
                <a:lnTo>
                  <a:pt x="141424" y="220345"/>
                </a:lnTo>
                <a:lnTo>
                  <a:pt x="141442" y="220320"/>
                </a:lnTo>
                <a:lnTo>
                  <a:pt x="141488" y="220331"/>
                </a:lnTo>
                <a:lnTo>
                  <a:pt x="141508" y="220335"/>
                </a:lnTo>
                <a:lnTo>
                  <a:pt x="141546" y="220341"/>
                </a:lnTo>
                <a:lnTo>
                  <a:pt x="141566" y="220341"/>
                </a:lnTo>
                <a:lnTo>
                  <a:pt x="141592" y="220347"/>
                </a:lnTo>
                <a:lnTo>
                  <a:pt x="141604" y="220349"/>
                </a:lnTo>
                <a:lnTo>
                  <a:pt x="141618" y="220348"/>
                </a:lnTo>
                <a:lnTo>
                  <a:pt x="141641" y="220340"/>
                </a:lnTo>
                <a:lnTo>
                  <a:pt x="141650" y="220334"/>
                </a:lnTo>
                <a:lnTo>
                  <a:pt x="141671" y="220324"/>
                </a:lnTo>
                <a:lnTo>
                  <a:pt x="141682" y="220323"/>
                </a:lnTo>
                <a:lnTo>
                  <a:pt x="141694" y="220331"/>
                </a:lnTo>
                <a:lnTo>
                  <a:pt x="141714" y="220347"/>
                </a:lnTo>
                <a:lnTo>
                  <a:pt x="141718" y="220354"/>
                </a:lnTo>
                <a:lnTo>
                  <a:pt x="141733" y="220357"/>
                </a:lnTo>
                <a:lnTo>
                  <a:pt x="141761" y="220371"/>
                </a:lnTo>
                <a:lnTo>
                  <a:pt x="141788" y="220388"/>
                </a:lnTo>
                <a:lnTo>
                  <a:pt x="141804" y="220395"/>
                </a:lnTo>
                <a:lnTo>
                  <a:pt x="141817" y="220396"/>
                </a:lnTo>
                <a:lnTo>
                  <a:pt x="141835" y="220394"/>
                </a:lnTo>
                <a:lnTo>
                  <a:pt x="141854" y="220405"/>
                </a:lnTo>
                <a:lnTo>
                  <a:pt x="141867" y="220415"/>
                </a:lnTo>
                <a:lnTo>
                  <a:pt x="141881" y="220424"/>
                </a:lnTo>
                <a:lnTo>
                  <a:pt x="141909" y="220419"/>
                </a:lnTo>
                <a:lnTo>
                  <a:pt x="141935" y="220428"/>
                </a:lnTo>
                <a:lnTo>
                  <a:pt x="141974" y="220450"/>
                </a:lnTo>
                <a:lnTo>
                  <a:pt x="141994" y="220480"/>
                </a:lnTo>
                <a:lnTo>
                  <a:pt x="142016" y="220495"/>
                </a:lnTo>
                <a:lnTo>
                  <a:pt x="142033" y="220508"/>
                </a:lnTo>
                <a:lnTo>
                  <a:pt x="142050" y="220535"/>
                </a:lnTo>
                <a:lnTo>
                  <a:pt x="142080" y="220553"/>
                </a:lnTo>
                <a:lnTo>
                  <a:pt x="142117" y="220588"/>
                </a:lnTo>
                <a:lnTo>
                  <a:pt x="142145" y="220595"/>
                </a:lnTo>
                <a:lnTo>
                  <a:pt x="142179" y="220624"/>
                </a:lnTo>
                <a:lnTo>
                  <a:pt x="142187" y="220632"/>
                </a:lnTo>
                <a:lnTo>
                  <a:pt x="142198" y="220641"/>
                </a:lnTo>
                <a:lnTo>
                  <a:pt x="142203" y="220658"/>
                </a:lnTo>
                <a:lnTo>
                  <a:pt x="142212" y="220668"/>
                </a:lnTo>
                <a:lnTo>
                  <a:pt x="142221" y="220681"/>
                </a:lnTo>
                <a:lnTo>
                  <a:pt x="142228" y="220711"/>
                </a:lnTo>
                <a:lnTo>
                  <a:pt x="142235" y="220740"/>
                </a:lnTo>
                <a:lnTo>
                  <a:pt x="142251" y="220753"/>
                </a:lnTo>
                <a:lnTo>
                  <a:pt x="142257" y="220763"/>
                </a:lnTo>
                <a:lnTo>
                  <a:pt x="142263" y="220772"/>
                </a:lnTo>
                <a:lnTo>
                  <a:pt x="142276" y="220786"/>
                </a:lnTo>
                <a:lnTo>
                  <a:pt x="142284" y="220803"/>
                </a:lnTo>
                <a:lnTo>
                  <a:pt x="142280" y="220817"/>
                </a:lnTo>
                <a:lnTo>
                  <a:pt x="142283" y="220832"/>
                </a:lnTo>
                <a:lnTo>
                  <a:pt x="142292" y="220859"/>
                </a:lnTo>
                <a:lnTo>
                  <a:pt x="142304" y="220884"/>
                </a:lnTo>
                <a:lnTo>
                  <a:pt x="142316" y="220900"/>
                </a:lnTo>
                <a:lnTo>
                  <a:pt x="142314" y="220918"/>
                </a:lnTo>
                <a:lnTo>
                  <a:pt x="142312" y="220931"/>
                </a:lnTo>
                <a:lnTo>
                  <a:pt x="142302" y="220942"/>
                </a:lnTo>
                <a:lnTo>
                  <a:pt x="142282" y="220959"/>
                </a:lnTo>
                <a:lnTo>
                  <a:pt x="142271" y="220967"/>
                </a:lnTo>
                <a:lnTo>
                  <a:pt x="142260" y="220969"/>
                </a:lnTo>
                <a:lnTo>
                  <a:pt x="142244" y="220967"/>
                </a:lnTo>
                <a:lnTo>
                  <a:pt x="142236" y="220956"/>
                </a:lnTo>
                <a:lnTo>
                  <a:pt x="142231" y="220952"/>
                </a:lnTo>
                <a:lnTo>
                  <a:pt x="142216" y="220944"/>
                </a:lnTo>
                <a:lnTo>
                  <a:pt x="142210" y="220939"/>
                </a:lnTo>
                <a:lnTo>
                  <a:pt x="142203" y="220936"/>
                </a:lnTo>
                <a:lnTo>
                  <a:pt x="142193" y="220936"/>
                </a:lnTo>
                <a:lnTo>
                  <a:pt x="142181" y="220947"/>
                </a:lnTo>
                <a:lnTo>
                  <a:pt x="142169" y="220962"/>
                </a:lnTo>
                <a:lnTo>
                  <a:pt x="142161" y="220989"/>
                </a:lnTo>
                <a:lnTo>
                  <a:pt x="142145" y="221000"/>
                </a:lnTo>
                <a:lnTo>
                  <a:pt x="142132" y="221040"/>
                </a:lnTo>
                <a:lnTo>
                  <a:pt x="142120" y="221063"/>
                </a:lnTo>
                <a:lnTo>
                  <a:pt x="142105" y="221072"/>
                </a:lnTo>
                <a:lnTo>
                  <a:pt x="142080" y="221103"/>
                </a:lnTo>
                <a:lnTo>
                  <a:pt x="142072" y="221119"/>
                </a:lnTo>
                <a:lnTo>
                  <a:pt x="142080" y="221148"/>
                </a:lnTo>
                <a:lnTo>
                  <a:pt x="142085" y="221172"/>
                </a:lnTo>
                <a:lnTo>
                  <a:pt x="142089" y="221184"/>
                </a:lnTo>
                <a:lnTo>
                  <a:pt x="142090" y="221196"/>
                </a:lnTo>
                <a:lnTo>
                  <a:pt x="142099" y="221210"/>
                </a:lnTo>
                <a:lnTo>
                  <a:pt x="142104" y="221220"/>
                </a:lnTo>
                <a:lnTo>
                  <a:pt x="142116" y="221231"/>
                </a:lnTo>
                <a:lnTo>
                  <a:pt x="142129" y="221242"/>
                </a:lnTo>
                <a:lnTo>
                  <a:pt x="142141" y="221253"/>
                </a:lnTo>
                <a:lnTo>
                  <a:pt x="142163" y="221276"/>
                </a:lnTo>
                <a:lnTo>
                  <a:pt x="142172" y="221284"/>
                </a:lnTo>
                <a:lnTo>
                  <a:pt x="142185" y="221287"/>
                </a:lnTo>
                <a:lnTo>
                  <a:pt x="142198" y="221292"/>
                </a:lnTo>
                <a:lnTo>
                  <a:pt x="142210" y="221300"/>
                </a:lnTo>
                <a:lnTo>
                  <a:pt x="142224" y="221304"/>
                </a:lnTo>
                <a:lnTo>
                  <a:pt x="142231" y="221307"/>
                </a:lnTo>
                <a:lnTo>
                  <a:pt x="142253" y="221306"/>
                </a:lnTo>
                <a:lnTo>
                  <a:pt x="142274" y="221312"/>
                </a:lnTo>
                <a:lnTo>
                  <a:pt x="142285" y="221318"/>
                </a:lnTo>
                <a:lnTo>
                  <a:pt x="142302" y="221327"/>
                </a:lnTo>
                <a:lnTo>
                  <a:pt x="142317" y="221332"/>
                </a:lnTo>
                <a:lnTo>
                  <a:pt x="142340" y="221334"/>
                </a:lnTo>
                <a:lnTo>
                  <a:pt x="142357" y="221341"/>
                </a:lnTo>
                <a:lnTo>
                  <a:pt x="142360" y="221347"/>
                </a:lnTo>
                <a:lnTo>
                  <a:pt x="142382" y="221359"/>
                </a:lnTo>
                <a:lnTo>
                  <a:pt x="142392" y="221371"/>
                </a:lnTo>
                <a:lnTo>
                  <a:pt x="142394" y="221381"/>
                </a:lnTo>
                <a:lnTo>
                  <a:pt x="142393" y="221390"/>
                </a:lnTo>
                <a:lnTo>
                  <a:pt x="142402" y="221397"/>
                </a:lnTo>
                <a:lnTo>
                  <a:pt x="142416" y="221404"/>
                </a:lnTo>
                <a:lnTo>
                  <a:pt x="142422" y="221409"/>
                </a:lnTo>
                <a:lnTo>
                  <a:pt x="142434" y="221411"/>
                </a:lnTo>
                <a:lnTo>
                  <a:pt x="142442" y="221411"/>
                </a:lnTo>
                <a:lnTo>
                  <a:pt x="142451" y="221404"/>
                </a:lnTo>
                <a:lnTo>
                  <a:pt x="142467" y="221394"/>
                </a:lnTo>
                <a:lnTo>
                  <a:pt x="142479" y="221388"/>
                </a:lnTo>
                <a:lnTo>
                  <a:pt x="142487" y="221386"/>
                </a:lnTo>
                <a:lnTo>
                  <a:pt x="142499" y="221382"/>
                </a:lnTo>
                <a:lnTo>
                  <a:pt x="142505" y="221377"/>
                </a:lnTo>
                <a:lnTo>
                  <a:pt x="142507" y="221366"/>
                </a:lnTo>
                <a:lnTo>
                  <a:pt x="142507" y="221356"/>
                </a:lnTo>
                <a:lnTo>
                  <a:pt x="142501" y="221341"/>
                </a:lnTo>
                <a:lnTo>
                  <a:pt x="142495" y="221329"/>
                </a:lnTo>
                <a:lnTo>
                  <a:pt x="142491" y="221318"/>
                </a:lnTo>
                <a:lnTo>
                  <a:pt x="142491" y="221300"/>
                </a:lnTo>
                <a:lnTo>
                  <a:pt x="142488" y="221288"/>
                </a:lnTo>
                <a:lnTo>
                  <a:pt x="142489" y="221271"/>
                </a:lnTo>
                <a:lnTo>
                  <a:pt x="142489" y="221256"/>
                </a:lnTo>
                <a:lnTo>
                  <a:pt x="142496" y="221234"/>
                </a:lnTo>
                <a:lnTo>
                  <a:pt x="142504" y="221226"/>
                </a:lnTo>
                <a:lnTo>
                  <a:pt x="142517" y="221223"/>
                </a:lnTo>
                <a:lnTo>
                  <a:pt x="142543" y="221210"/>
                </a:lnTo>
                <a:lnTo>
                  <a:pt x="142554" y="221205"/>
                </a:lnTo>
                <a:lnTo>
                  <a:pt x="142570" y="221201"/>
                </a:lnTo>
                <a:lnTo>
                  <a:pt x="142594" y="221195"/>
                </a:lnTo>
                <a:lnTo>
                  <a:pt x="142611" y="221196"/>
                </a:lnTo>
                <a:lnTo>
                  <a:pt x="142636" y="221199"/>
                </a:lnTo>
                <a:lnTo>
                  <a:pt x="142653" y="221200"/>
                </a:lnTo>
                <a:lnTo>
                  <a:pt x="142673" y="221205"/>
                </a:lnTo>
                <a:lnTo>
                  <a:pt x="142693" y="221211"/>
                </a:lnTo>
                <a:lnTo>
                  <a:pt x="142709" y="221212"/>
                </a:lnTo>
                <a:lnTo>
                  <a:pt x="142734" y="221214"/>
                </a:lnTo>
                <a:lnTo>
                  <a:pt x="142760" y="221215"/>
                </a:lnTo>
                <a:lnTo>
                  <a:pt x="142794" y="221225"/>
                </a:lnTo>
                <a:lnTo>
                  <a:pt x="142815" y="221226"/>
                </a:lnTo>
                <a:lnTo>
                  <a:pt x="142835" y="221230"/>
                </a:lnTo>
                <a:lnTo>
                  <a:pt x="142838" y="221244"/>
                </a:lnTo>
                <a:lnTo>
                  <a:pt x="142831" y="221255"/>
                </a:lnTo>
                <a:lnTo>
                  <a:pt x="142827" y="221267"/>
                </a:lnTo>
                <a:lnTo>
                  <a:pt x="142833" y="221289"/>
                </a:lnTo>
                <a:lnTo>
                  <a:pt x="142837" y="221302"/>
                </a:lnTo>
                <a:lnTo>
                  <a:pt x="142841" y="221304"/>
                </a:lnTo>
                <a:lnTo>
                  <a:pt x="142854" y="221306"/>
                </a:lnTo>
                <a:lnTo>
                  <a:pt x="142873" y="221302"/>
                </a:lnTo>
                <a:lnTo>
                  <a:pt x="142881" y="221294"/>
                </a:lnTo>
                <a:lnTo>
                  <a:pt x="142885" y="221288"/>
                </a:lnTo>
                <a:lnTo>
                  <a:pt x="142885" y="221275"/>
                </a:lnTo>
                <a:lnTo>
                  <a:pt x="142893" y="221257"/>
                </a:lnTo>
                <a:lnTo>
                  <a:pt x="142903" y="221237"/>
                </a:lnTo>
                <a:lnTo>
                  <a:pt x="142915" y="221226"/>
                </a:lnTo>
                <a:lnTo>
                  <a:pt x="142929" y="221212"/>
                </a:lnTo>
                <a:lnTo>
                  <a:pt x="142939" y="221203"/>
                </a:lnTo>
                <a:lnTo>
                  <a:pt x="142945" y="221192"/>
                </a:lnTo>
                <a:lnTo>
                  <a:pt x="142944" y="221186"/>
                </a:lnTo>
                <a:lnTo>
                  <a:pt x="142936" y="221170"/>
                </a:lnTo>
                <a:lnTo>
                  <a:pt x="142920" y="221161"/>
                </a:lnTo>
                <a:lnTo>
                  <a:pt x="142918" y="221149"/>
                </a:lnTo>
                <a:lnTo>
                  <a:pt x="142922" y="221138"/>
                </a:lnTo>
                <a:lnTo>
                  <a:pt x="142939" y="221137"/>
                </a:lnTo>
                <a:lnTo>
                  <a:pt x="142956" y="221144"/>
                </a:lnTo>
                <a:lnTo>
                  <a:pt x="142968" y="221154"/>
                </a:lnTo>
                <a:lnTo>
                  <a:pt x="142981" y="221161"/>
                </a:lnTo>
                <a:lnTo>
                  <a:pt x="142989" y="221165"/>
                </a:lnTo>
                <a:lnTo>
                  <a:pt x="143001" y="221166"/>
                </a:lnTo>
                <a:lnTo>
                  <a:pt x="143008" y="221171"/>
                </a:lnTo>
                <a:lnTo>
                  <a:pt x="143010" y="221179"/>
                </a:lnTo>
                <a:lnTo>
                  <a:pt x="143004" y="221188"/>
                </a:lnTo>
                <a:lnTo>
                  <a:pt x="142994" y="221199"/>
                </a:lnTo>
                <a:lnTo>
                  <a:pt x="142985" y="221213"/>
                </a:lnTo>
                <a:lnTo>
                  <a:pt x="142980" y="221230"/>
                </a:lnTo>
                <a:lnTo>
                  <a:pt x="142987" y="221258"/>
                </a:lnTo>
                <a:lnTo>
                  <a:pt x="142997" y="221276"/>
                </a:lnTo>
                <a:lnTo>
                  <a:pt x="143019" y="221293"/>
                </a:lnTo>
                <a:lnTo>
                  <a:pt x="143061" y="221293"/>
                </a:lnTo>
                <a:lnTo>
                  <a:pt x="143061" y="221283"/>
                </a:lnTo>
                <a:lnTo>
                  <a:pt x="143053" y="221274"/>
                </a:lnTo>
                <a:lnTo>
                  <a:pt x="143050" y="221262"/>
                </a:lnTo>
                <a:lnTo>
                  <a:pt x="143057" y="221253"/>
                </a:lnTo>
                <a:lnTo>
                  <a:pt x="143068" y="221251"/>
                </a:lnTo>
                <a:lnTo>
                  <a:pt x="143083" y="221253"/>
                </a:lnTo>
                <a:lnTo>
                  <a:pt x="143090" y="221261"/>
                </a:lnTo>
                <a:lnTo>
                  <a:pt x="143094" y="221270"/>
                </a:lnTo>
                <a:lnTo>
                  <a:pt x="143105" y="221282"/>
                </a:lnTo>
                <a:lnTo>
                  <a:pt x="143110" y="221288"/>
                </a:lnTo>
                <a:lnTo>
                  <a:pt x="143120" y="221291"/>
                </a:lnTo>
                <a:lnTo>
                  <a:pt x="143131" y="221279"/>
                </a:lnTo>
                <a:lnTo>
                  <a:pt x="143143" y="221270"/>
                </a:lnTo>
                <a:lnTo>
                  <a:pt x="143152" y="221268"/>
                </a:lnTo>
                <a:lnTo>
                  <a:pt x="143159" y="221278"/>
                </a:lnTo>
                <a:lnTo>
                  <a:pt x="143154" y="221299"/>
                </a:lnTo>
                <a:lnTo>
                  <a:pt x="143143" y="221318"/>
                </a:lnTo>
                <a:lnTo>
                  <a:pt x="143124" y="221325"/>
                </a:lnTo>
                <a:lnTo>
                  <a:pt x="143129" y="221333"/>
                </a:lnTo>
                <a:lnTo>
                  <a:pt x="143148" y="221344"/>
                </a:lnTo>
                <a:lnTo>
                  <a:pt x="143168" y="221348"/>
                </a:lnTo>
                <a:lnTo>
                  <a:pt x="143172" y="221363"/>
                </a:lnTo>
                <a:lnTo>
                  <a:pt x="143171" y="221370"/>
                </a:lnTo>
                <a:lnTo>
                  <a:pt x="143170" y="221380"/>
                </a:lnTo>
                <a:lnTo>
                  <a:pt x="143174" y="221407"/>
                </a:lnTo>
                <a:lnTo>
                  <a:pt x="143169" y="221423"/>
                </a:lnTo>
                <a:lnTo>
                  <a:pt x="143171" y="221434"/>
                </a:lnTo>
                <a:lnTo>
                  <a:pt x="143185" y="221443"/>
                </a:lnTo>
                <a:lnTo>
                  <a:pt x="143194" y="221453"/>
                </a:lnTo>
                <a:lnTo>
                  <a:pt x="143203" y="221456"/>
                </a:lnTo>
                <a:lnTo>
                  <a:pt x="143215" y="221452"/>
                </a:lnTo>
                <a:lnTo>
                  <a:pt x="143232" y="221432"/>
                </a:lnTo>
                <a:lnTo>
                  <a:pt x="143251" y="221422"/>
                </a:lnTo>
                <a:lnTo>
                  <a:pt x="143261" y="221425"/>
                </a:lnTo>
                <a:lnTo>
                  <a:pt x="143290" y="221428"/>
                </a:lnTo>
                <a:lnTo>
                  <a:pt x="143311" y="221439"/>
                </a:lnTo>
                <a:lnTo>
                  <a:pt x="143332" y="221448"/>
                </a:lnTo>
                <a:lnTo>
                  <a:pt x="143326" y="221432"/>
                </a:lnTo>
                <a:lnTo>
                  <a:pt x="143324" y="221408"/>
                </a:lnTo>
                <a:lnTo>
                  <a:pt x="143344" y="221408"/>
                </a:lnTo>
                <a:lnTo>
                  <a:pt x="143367" y="221428"/>
                </a:lnTo>
                <a:lnTo>
                  <a:pt x="143379" y="221441"/>
                </a:lnTo>
                <a:lnTo>
                  <a:pt x="143384" y="221460"/>
                </a:lnTo>
                <a:lnTo>
                  <a:pt x="143409" y="221467"/>
                </a:lnTo>
                <a:lnTo>
                  <a:pt x="143427" y="221462"/>
                </a:lnTo>
                <a:lnTo>
                  <a:pt x="143445" y="221447"/>
                </a:lnTo>
                <a:lnTo>
                  <a:pt x="143457" y="221458"/>
                </a:lnTo>
                <a:lnTo>
                  <a:pt x="143465" y="221474"/>
                </a:lnTo>
                <a:lnTo>
                  <a:pt x="143470" y="221512"/>
                </a:lnTo>
                <a:lnTo>
                  <a:pt x="143474" y="221541"/>
                </a:lnTo>
                <a:lnTo>
                  <a:pt x="143481" y="221558"/>
                </a:lnTo>
                <a:lnTo>
                  <a:pt x="143490" y="221565"/>
                </a:lnTo>
                <a:lnTo>
                  <a:pt x="143510" y="221540"/>
                </a:lnTo>
                <a:lnTo>
                  <a:pt x="143532" y="221553"/>
                </a:lnTo>
                <a:lnTo>
                  <a:pt x="143536" y="221569"/>
                </a:lnTo>
                <a:lnTo>
                  <a:pt x="143517" y="221592"/>
                </a:lnTo>
                <a:lnTo>
                  <a:pt x="143516" y="221607"/>
                </a:lnTo>
                <a:lnTo>
                  <a:pt x="143527" y="221616"/>
                </a:lnTo>
                <a:lnTo>
                  <a:pt x="143546" y="221614"/>
                </a:lnTo>
                <a:lnTo>
                  <a:pt x="143577" y="221589"/>
                </a:lnTo>
                <a:lnTo>
                  <a:pt x="143587" y="221588"/>
                </a:lnTo>
                <a:lnTo>
                  <a:pt x="143588" y="221599"/>
                </a:lnTo>
                <a:lnTo>
                  <a:pt x="143603" y="221599"/>
                </a:lnTo>
                <a:lnTo>
                  <a:pt x="143618" y="221592"/>
                </a:lnTo>
                <a:lnTo>
                  <a:pt x="143641" y="221580"/>
                </a:lnTo>
                <a:lnTo>
                  <a:pt x="143665" y="221557"/>
                </a:lnTo>
                <a:lnTo>
                  <a:pt x="143674" y="221539"/>
                </a:lnTo>
                <a:lnTo>
                  <a:pt x="143690" y="221516"/>
                </a:lnTo>
                <a:lnTo>
                  <a:pt x="143698" y="221495"/>
                </a:lnTo>
                <a:lnTo>
                  <a:pt x="143702" y="221467"/>
                </a:lnTo>
                <a:lnTo>
                  <a:pt x="143711" y="221459"/>
                </a:lnTo>
                <a:lnTo>
                  <a:pt x="143731" y="221457"/>
                </a:lnTo>
                <a:lnTo>
                  <a:pt x="143750" y="221453"/>
                </a:lnTo>
                <a:lnTo>
                  <a:pt x="143777" y="221467"/>
                </a:lnTo>
                <a:lnTo>
                  <a:pt x="143776" y="221482"/>
                </a:lnTo>
                <a:lnTo>
                  <a:pt x="143789" y="221478"/>
                </a:lnTo>
                <a:lnTo>
                  <a:pt x="143801" y="221485"/>
                </a:lnTo>
                <a:lnTo>
                  <a:pt x="143803" y="221496"/>
                </a:lnTo>
                <a:lnTo>
                  <a:pt x="143812" y="221497"/>
                </a:lnTo>
                <a:lnTo>
                  <a:pt x="143835" y="221487"/>
                </a:lnTo>
                <a:lnTo>
                  <a:pt x="143852" y="221487"/>
                </a:lnTo>
                <a:lnTo>
                  <a:pt x="143868" y="221502"/>
                </a:lnTo>
                <a:lnTo>
                  <a:pt x="143878" y="221492"/>
                </a:lnTo>
                <a:lnTo>
                  <a:pt x="143883" y="221477"/>
                </a:lnTo>
                <a:lnTo>
                  <a:pt x="143882" y="221464"/>
                </a:lnTo>
                <a:lnTo>
                  <a:pt x="143883" y="221452"/>
                </a:lnTo>
                <a:lnTo>
                  <a:pt x="143893" y="221456"/>
                </a:lnTo>
                <a:lnTo>
                  <a:pt x="143905" y="221473"/>
                </a:lnTo>
                <a:lnTo>
                  <a:pt x="143921" y="221482"/>
                </a:lnTo>
                <a:lnTo>
                  <a:pt x="143930" y="221485"/>
                </a:lnTo>
                <a:lnTo>
                  <a:pt x="143943" y="221480"/>
                </a:lnTo>
                <a:lnTo>
                  <a:pt x="143954" y="221477"/>
                </a:lnTo>
                <a:lnTo>
                  <a:pt x="143963" y="221467"/>
                </a:lnTo>
                <a:lnTo>
                  <a:pt x="143962" y="221459"/>
                </a:lnTo>
                <a:lnTo>
                  <a:pt x="143945" y="221452"/>
                </a:lnTo>
                <a:lnTo>
                  <a:pt x="143951" y="221446"/>
                </a:lnTo>
                <a:lnTo>
                  <a:pt x="143965" y="221438"/>
                </a:lnTo>
                <a:lnTo>
                  <a:pt x="143981" y="221446"/>
                </a:lnTo>
                <a:lnTo>
                  <a:pt x="143995" y="221448"/>
                </a:lnTo>
                <a:lnTo>
                  <a:pt x="144006" y="221438"/>
                </a:lnTo>
                <a:lnTo>
                  <a:pt x="144002" y="221412"/>
                </a:lnTo>
                <a:lnTo>
                  <a:pt x="143990" y="221391"/>
                </a:lnTo>
                <a:lnTo>
                  <a:pt x="143979" y="221387"/>
                </a:lnTo>
                <a:lnTo>
                  <a:pt x="143987" y="221375"/>
                </a:lnTo>
                <a:lnTo>
                  <a:pt x="144002" y="221364"/>
                </a:lnTo>
                <a:lnTo>
                  <a:pt x="144016" y="221355"/>
                </a:lnTo>
                <a:lnTo>
                  <a:pt x="144025" y="221335"/>
                </a:lnTo>
                <a:lnTo>
                  <a:pt x="144021" y="221323"/>
                </a:lnTo>
                <a:lnTo>
                  <a:pt x="144010" y="221315"/>
                </a:lnTo>
                <a:lnTo>
                  <a:pt x="143996" y="221314"/>
                </a:lnTo>
                <a:lnTo>
                  <a:pt x="143994" y="221301"/>
                </a:lnTo>
                <a:lnTo>
                  <a:pt x="143997" y="221292"/>
                </a:lnTo>
                <a:lnTo>
                  <a:pt x="144007" y="221284"/>
                </a:lnTo>
                <a:lnTo>
                  <a:pt x="144009" y="221276"/>
                </a:lnTo>
                <a:lnTo>
                  <a:pt x="144004" y="221268"/>
                </a:lnTo>
                <a:lnTo>
                  <a:pt x="144002" y="221254"/>
                </a:lnTo>
                <a:lnTo>
                  <a:pt x="144023" y="221267"/>
                </a:lnTo>
                <a:lnTo>
                  <a:pt x="144032" y="221282"/>
                </a:lnTo>
                <a:lnTo>
                  <a:pt x="144042" y="221283"/>
                </a:lnTo>
                <a:lnTo>
                  <a:pt x="144050" y="221273"/>
                </a:lnTo>
                <a:lnTo>
                  <a:pt x="144053" y="221260"/>
                </a:lnTo>
                <a:lnTo>
                  <a:pt x="144053" y="221245"/>
                </a:lnTo>
                <a:lnTo>
                  <a:pt x="144048" y="221238"/>
                </a:lnTo>
                <a:lnTo>
                  <a:pt x="144044" y="221234"/>
                </a:lnTo>
                <a:lnTo>
                  <a:pt x="144048" y="221225"/>
                </a:lnTo>
                <a:lnTo>
                  <a:pt x="144048" y="221218"/>
                </a:lnTo>
                <a:lnTo>
                  <a:pt x="144042" y="221208"/>
                </a:lnTo>
                <a:lnTo>
                  <a:pt x="144032" y="221204"/>
                </a:lnTo>
                <a:lnTo>
                  <a:pt x="144016" y="221203"/>
                </a:lnTo>
                <a:lnTo>
                  <a:pt x="144010" y="221208"/>
                </a:lnTo>
                <a:lnTo>
                  <a:pt x="144015" y="221220"/>
                </a:lnTo>
                <a:lnTo>
                  <a:pt x="144019" y="221228"/>
                </a:lnTo>
                <a:lnTo>
                  <a:pt x="144015" y="221233"/>
                </a:lnTo>
                <a:lnTo>
                  <a:pt x="144003" y="221225"/>
                </a:lnTo>
                <a:lnTo>
                  <a:pt x="143994" y="221215"/>
                </a:lnTo>
                <a:lnTo>
                  <a:pt x="143987" y="221208"/>
                </a:lnTo>
                <a:lnTo>
                  <a:pt x="143973" y="221204"/>
                </a:lnTo>
                <a:lnTo>
                  <a:pt x="143962" y="221197"/>
                </a:lnTo>
                <a:lnTo>
                  <a:pt x="143960" y="221188"/>
                </a:lnTo>
                <a:lnTo>
                  <a:pt x="143974" y="221184"/>
                </a:lnTo>
                <a:lnTo>
                  <a:pt x="144004" y="221184"/>
                </a:lnTo>
                <a:lnTo>
                  <a:pt x="144015" y="221180"/>
                </a:lnTo>
                <a:lnTo>
                  <a:pt x="144046" y="221185"/>
                </a:lnTo>
                <a:lnTo>
                  <a:pt x="144061" y="221188"/>
                </a:lnTo>
                <a:lnTo>
                  <a:pt x="144086" y="221192"/>
                </a:lnTo>
                <a:lnTo>
                  <a:pt x="144095" y="221187"/>
                </a:lnTo>
                <a:lnTo>
                  <a:pt x="144106" y="221185"/>
                </a:lnTo>
                <a:lnTo>
                  <a:pt x="144108" y="221193"/>
                </a:lnTo>
                <a:lnTo>
                  <a:pt x="144105" y="221199"/>
                </a:lnTo>
                <a:lnTo>
                  <a:pt x="144109" y="221206"/>
                </a:lnTo>
                <a:lnTo>
                  <a:pt x="144119" y="221209"/>
                </a:lnTo>
                <a:lnTo>
                  <a:pt x="144126" y="221199"/>
                </a:lnTo>
                <a:lnTo>
                  <a:pt x="144131" y="221190"/>
                </a:lnTo>
                <a:lnTo>
                  <a:pt x="144137" y="221192"/>
                </a:lnTo>
                <a:lnTo>
                  <a:pt x="144152" y="221189"/>
                </a:lnTo>
                <a:lnTo>
                  <a:pt x="144150" y="221179"/>
                </a:lnTo>
                <a:lnTo>
                  <a:pt x="144148" y="221159"/>
                </a:lnTo>
                <a:lnTo>
                  <a:pt x="144131" y="221154"/>
                </a:lnTo>
                <a:lnTo>
                  <a:pt x="144125" y="221150"/>
                </a:lnTo>
                <a:lnTo>
                  <a:pt x="144126" y="221146"/>
                </a:lnTo>
                <a:lnTo>
                  <a:pt x="144136" y="221141"/>
                </a:lnTo>
                <a:lnTo>
                  <a:pt x="144146" y="221137"/>
                </a:lnTo>
                <a:lnTo>
                  <a:pt x="144152" y="221127"/>
                </a:lnTo>
                <a:lnTo>
                  <a:pt x="144157" y="221120"/>
                </a:lnTo>
                <a:lnTo>
                  <a:pt x="144168" y="221116"/>
                </a:lnTo>
                <a:lnTo>
                  <a:pt x="144176" y="221110"/>
                </a:lnTo>
                <a:lnTo>
                  <a:pt x="144184" y="221107"/>
                </a:lnTo>
                <a:lnTo>
                  <a:pt x="144215" y="221111"/>
                </a:lnTo>
                <a:lnTo>
                  <a:pt x="144223" y="221110"/>
                </a:lnTo>
                <a:lnTo>
                  <a:pt x="144237" y="221105"/>
                </a:lnTo>
                <a:lnTo>
                  <a:pt x="144245" y="221098"/>
                </a:lnTo>
                <a:lnTo>
                  <a:pt x="144253" y="221094"/>
                </a:lnTo>
                <a:lnTo>
                  <a:pt x="144256" y="221085"/>
                </a:lnTo>
                <a:lnTo>
                  <a:pt x="144257" y="221078"/>
                </a:lnTo>
                <a:lnTo>
                  <a:pt x="144265" y="221075"/>
                </a:lnTo>
                <a:lnTo>
                  <a:pt x="144274" y="221084"/>
                </a:lnTo>
                <a:lnTo>
                  <a:pt x="144281" y="221100"/>
                </a:lnTo>
                <a:lnTo>
                  <a:pt x="144290" y="221105"/>
                </a:lnTo>
                <a:lnTo>
                  <a:pt x="144298" y="221100"/>
                </a:lnTo>
                <a:lnTo>
                  <a:pt x="144312" y="221078"/>
                </a:lnTo>
                <a:lnTo>
                  <a:pt x="144320" y="221069"/>
                </a:lnTo>
                <a:lnTo>
                  <a:pt x="144319" y="221057"/>
                </a:lnTo>
                <a:lnTo>
                  <a:pt x="144313" y="221046"/>
                </a:lnTo>
                <a:lnTo>
                  <a:pt x="144312" y="221038"/>
                </a:lnTo>
                <a:lnTo>
                  <a:pt x="144310" y="221033"/>
                </a:lnTo>
                <a:lnTo>
                  <a:pt x="144305" y="221033"/>
                </a:lnTo>
                <a:lnTo>
                  <a:pt x="144296" y="221037"/>
                </a:lnTo>
                <a:lnTo>
                  <a:pt x="144287" y="221044"/>
                </a:lnTo>
                <a:lnTo>
                  <a:pt x="144282" y="221039"/>
                </a:lnTo>
                <a:lnTo>
                  <a:pt x="144283" y="221031"/>
                </a:lnTo>
                <a:lnTo>
                  <a:pt x="144277" y="221018"/>
                </a:lnTo>
                <a:lnTo>
                  <a:pt x="144278" y="221012"/>
                </a:lnTo>
                <a:lnTo>
                  <a:pt x="144270" y="221004"/>
                </a:lnTo>
                <a:lnTo>
                  <a:pt x="144272" y="220997"/>
                </a:lnTo>
                <a:lnTo>
                  <a:pt x="144279" y="220995"/>
                </a:lnTo>
                <a:lnTo>
                  <a:pt x="144288" y="221002"/>
                </a:lnTo>
                <a:lnTo>
                  <a:pt x="144302" y="221012"/>
                </a:lnTo>
                <a:lnTo>
                  <a:pt x="144318" y="221018"/>
                </a:lnTo>
                <a:lnTo>
                  <a:pt x="144332" y="221019"/>
                </a:lnTo>
                <a:lnTo>
                  <a:pt x="144342" y="221014"/>
                </a:lnTo>
                <a:lnTo>
                  <a:pt x="144362" y="220999"/>
                </a:lnTo>
                <a:lnTo>
                  <a:pt x="144371" y="220993"/>
                </a:lnTo>
                <a:lnTo>
                  <a:pt x="144368" y="220988"/>
                </a:lnTo>
                <a:lnTo>
                  <a:pt x="144355" y="220983"/>
                </a:lnTo>
                <a:lnTo>
                  <a:pt x="144351" y="220979"/>
                </a:lnTo>
                <a:lnTo>
                  <a:pt x="144345" y="220972"/>
                </a:lnTo>
                <a:lnTo>
                  <a:pt x="144352" y="220962"/>
                </a:lnTo>
                <a:lnTo>
                  <a:pt x="144380" y="220954"/>
                </a:lnTo>
                <a:lnTo>
                  <a:pt x="144406" y="220937"/>
                </a:lnTo>
                <a:lnTo>
                  <a:pt x="144413" y="220927"/>
                </a:lnTo>
                <a:lnTo>
                  <a:pt x="144431" y="220932"/>
                </a:lnTo>
                <a:lnTo>
                  <a:pt x="144431" y="220944"/>
                </a:lnTo>
                <a:lnTo>
                  <a:pt x="144435" y="220956"/>
                </a:lnTo>
                <a:lnTo>
                  <a:pt x="144437" y="220964"/>
                </a:lnTo>
                <a:lnTo>
                  <a:pt x="144452" y="220964"/>
                </a:lnTo>
                <a:lnTo>
                  <a:pt x="144463" y="220967"/>
                </a:lnTo>
                <a:lnTo>
                  <a:pt x="144470" y="220964"/>
                </a:lnTo>
                <a:lnTo>
                  <a:pt x="144477" y="220956"/>
                </a:lnTo>
                <a:lnTo>
                  <a:pt x="144488" y="220941"/>
                </a:lnTo>
                <a:lnTo>
                  <a:pt x="144489" y="220932"/>
                </a:lnTo>
                <a:lnTo>
                  <a:pt x="144491" y="220917"/>
                </a:lnTo>
                <a:lnTo>
                  <a:pt x="144489" y="220900"/>
                </a:lnTo>
                <a:lnTo>
                  <a:pt x="144497" y="220889"/>
                </a:lnTo>
                <a:lnTo>
                  <a:pt x="144507" y="220884"/>
                </a:lnTo>
                <a:lnTo>
                  <a:pt x="144531" y="220879"/>
                </a:lnTo>
                <a:lnTo>
                  <a:pt x="144562" y="220886"/>
                </a:lnTo>
                <a:lnTo>
                  <a:pt x="144583" y="220886"/>
                </a:lnTo>
                <a:lnTo>
                  <a:pt x="144593" y="220884"/>
                </a:lnTo>
                <a:lnTo>
                  <a:pt x="144617" y="220889"/>
                </a:lnTo>
                <a:lnTo>
                  <a:pt x="144626" y="220899"/>
                </a:lnTo>
                <a:lnTo>
                  <a:pt x="144640" y="220906"/>
                </a:lnTo>
                <a:lnTo>
                  <a:pt x="144653" y="220913"/>
                </a:lnTo>
                <a:lnTo>
                  <a:pt x="144684" y="220916"/>
                </a:lnTo>
                <a:lnTo>
                  <a:pt x="144695" y="220902"/>
                </a:lnTo>
                <a:lnTo>
                  <a:pt x="144703" y="220892"/>
                </a:lnTo>
                <a:lnTo>
                  <a:pt x="144718" y="220886"/>
                </a:lnTo>
                <a:lnTo>
                  <a:pt x="144732" y="220884"/>
                </a:lnTo>
                <a:lnTo>
                  <a:pt x="144736" y="220871"/>
                </a:lnTo>
                <a:lnTo>
                  <a:pt x="144730" y="220850"/>
                </a:lnTo>
                <a:lnTo>
                  <a:pt x="144699" y="220846"/>
                </a:lnTo>
                <a:lnTo>
                  <a:pt x="144683" y="220848"/>
                </a:lnTo>
                <a:lnTo>
                  <a:pt x="144688" y="220830"/>
                </a:lnTo>
                <a:lnTo>
                  <a:pt x="144714" y="220813"/>
                </a:lnTo>
                <a:lnTo>
                  <a:pt x="144735" y="220811"/>
                </a:lnTo>
                <a:lnTo>
                  <a:pt x="144749" y="220805"/>
                </a:lnTo>
                <a:lnTo>
                  <a:pt x="144764" y="220788"/>
                </a:lnTo>
                <a:lnTo>
                  <a:pt x="144782" y="220755"/>
                </a:lnTo>
                <a:lnTo>
                  <a:pt x="144797" y="220746"/>
                </a:lnTo>
                <a:lnTo>
                  <a:pt x="144815" y="220712"/>
                </a:lnTo>
                <a:lnTo>
                  <a:pt x="144815" y="220700"/>
                </a:lnTo>
                <a:lnTo>
                  <a:pt x="144820" y="220672"/>
                </a:lnTo>
                <a:lnTo>
                  <a:pt x="144825" y="220650"/>
                </a:lnTo>
                <a:lnTo>
                  <a:pt x="144845" y="220641"/>
                </a:lnTo>
                <a:lnTo>
                  <a:pt x="144865" y="220624"/>
                </a:lnTo>
                <a:lnTo>
                  <a:pt x="144877" y="220603"/>
                </a:lnTo>
                <a:lnTo>
                  <a:pt x="144894" y="220585"/>
                </a:lnTo>
                <a:lnTo>
                  <a:pt x="144857" y="220497"/>
                </a:lnTo>
                <a:lnTo>
                  <a:pt x="144857" y="220486"/>
                </a:lnTo>
                <a:lnTo>
                  <a:pt x="144857" y="220452"/>
                </a:lnTo>
                <a:lnTo>
                  <a:pt x="144858" y="220401"/>
                </a:lnTo>
                <a:lnTo>
                  <a:pt x="144800" y="220340"/>
                </a:lnTo>
                <a:lnTo>
                  <a:pt x="144775" y="220266"/>
                </a:lnTo>
                <a:lnTo>
                  <a:pt x="144744" y="220006"/>
                </a:lnTo>
                <a:lnTo>
                  <a:pt x="144750" y="219934"/>
                </a:lnTo>
                <a:lnTo>
                  <a:pt x="144789" y="219803"/>
                </a:lnTo>
                <a:lnTo>
                  <a:pt x="144800" y="219677"/>
                </a:lnTo>
                <a:lnTo>
                  <a:pt x="144789" y="219532"/>
                </a:lnTo>
                <a:lnTo>
                  <a:pt x="144856" y="219357"/>
                </a:lnTo>
                <a:lnTo>
                  <a:pt x="144907" y="219083"/>
                </a:lnTo>
                <a:lnTo>
                  <a:pt x="144902" y="218932"/>
                </a:lnTo>
                <a:lnTo>
                  <a:pt x="144898" y="218834"/>
                </a:lnTo>
                <a:lnTo>
                  <a:pt x="144866" y="218598"/>
                </a:lnTo>
                <a:lnTo>
                  <a:pt x="144893" y="218405"/>
                </a:lnTo>
                <a:lnTo>
                  <a:pt x="144860" y="218011"/>
                </a:lnTo>
                <a:lnTo>
                  <a:pt x="144872" y="217821"/>
                </a:lnTo>
                <a:lnTo>
                  <a:pt x="144853" y="217658"/>
                </a:lnTo>
                <a:lnTo>
                  <a:pt x="144837" y="217500"/>
                </a:lnTo>
                <a:lnTo>
                  <a:pt x="144891" y="217377"/>
                </a:lnTo>
                <a:lnTo>
                  <a:pt x="144899" y="217335"/>
                </a:lnTo>
                <a:lnTo>
                  <a:pt x="144909" y="217334"/>
                </a:lnTo>
                <a:lnTo>
                  <a:pt x="145016" y="217232"/>
                </a:lnTo>
                <a:lnTo>
                  <a:pt x="145071" y="217263"/>
                </a:lnTo>
                <a:lnTo>
                  <a:pt x="145240" y="217085"/>
                </a:lnTo>
                <a:lnTo>
                  <a:pt x="145845" y="217056"/>
                </a:lnTo>
                <a:lnTo>
                  <a:pt x="146161" y="217138"/>
                </a:lnTo>
                <a:lnTo>
                  <a:pt x="146305" y="217148"/>
                </a:lnTo>
                <a:lnTo>
                  <a:pt x="146356" y="217152"/>
                </a:lnTo>
                <a:lnTo>
                  <a:pt x="146358" y="217152"/>
                </a:lnTo>
                <a:lnTo>
                  <a:pt x="146370" y="217149"/>
                </a:lnTo>
                <a:lnTo>
                  <a:pt x="146795" y="217062"/>
                </a:lnTo>
                <a:lnTo>
                  <a:pt x="146824" y="217063"/>
                </a:lnTo>
                <a:lnTo>
                  <a:pt x="146986" y="217068"/>
                </a:lnTo>
                <a:lnTo>
                  <a:pt x="147070" y="217071"/>
                </a:lnTo>
                <a:lnTo>
                  <a:pt x="147134" y="217067"/>
                </a:lnTo>
                <a:lnTo>
                  <a:pt x="147234" y="217061"/>
                </a:lnTo>
                <a:lnTo>
                  <a:pt x="147299" y="217056"/>
                </a:lnTo>
                <a:lnTo>
                  <a:pt x="147479" y="217033"/>
                </a:lnTo>
                <a:lnTo>
                  <a:pt x="147491" y="217031"/>
                </a:lnTo>
                <a:lnTo>
                  <a:pt x="147649" y="217004"/>
                </a:lnTo>
                <a:lnTo>
                  <a:pt x="147798" y="216927"/>
                </a:lnTo>
                <a:lnTo>
                  <a:pt x="147955" y="216955"/>
                </a:lnTo>
                <a:lnTo>
                  <a:pt x="147956" y="216951"/>
                </a:lnTo>
                <a:lnTo>
                  <a:pt x="147957" y="216942"/>
                </a:lnTo>
                <a:lnTo>
                  <a:pt x="147981" y="216942"/>
                </a:lnTo>
                <a:lnTo>
                  <a:pt x="148000" y="216944"/>
                </a:lnTo>
                <a:lnTo>
                  <a:pt x="148024" y="216938"/>
                </a:lnTo>
                <a:lnTo>
                  <a:pt x="148037" y="216936"/>
                </a:lnTo>
                <a:lnTo>
                  <a:pt x="148050" y="216950"/>
                </a:lnTo>
                <a:lnTo>
                  <a:pt x="148070" y="216953"/>
                </a:lnTo>
                <a:lnTo>
                  <a:pt x="148088" y="216963"/>
                </a:lnTo>
                <a:lnTo>
                  <a:pt x="148091" y="216981"/>
                </a:lnTo>
                <a:lnTo>
                  <a:pt x="148091" y="216981"/>
                </a:lnTo>
                <a:lnTo>
                  <a:pt x="148080" y="216997"/>
                </a:lnTo>
                <a:lnTo>
                  <a:pt x="148079" y="217020"/>
                </a:lnTo>
                <a:lnTo>
                  <a:pt x="148097" y="217023"/>
                </a:lnTo>
                <a:lnTo>
                  <a:pt x="148108" y="217013"/>
                </a:lnTo>
                <a:lnTo>
                  <a:pt x="148123" y="217007"/>
                </a:lnTo>
                <a:lnTo>
                  <a:pt x="148150" y="216994"/>
                </a:lnTo>
                <a:lnTo>
                  <a:pt x="148150" y="216994"/>
                </a:lnTo>
                <a:lnTo>
                  <a:pt x="148176" y="216974"/>
                </a:lnTo>
                <a:lnTo>
                  <a:pt x="148187" y="216973"/>
                </a:lnTo>
                <a:lnTo>
                  <a:pt x="148197" y="216981"/>
                </a:lnTo>
                <a:lnTo>
                  <a:pt x="148199" y="216999"/>
                </a:lnTo>
                <a:lnTo>
                  <a:pt x="148331" y="217022"/>
                </a:lnTo>
                <a:lnTo>
                  <a:pt x="148460" y="217029"/>
                </a:lnTo>
                <a:lnTo>
                  <a:pt x="148533" y="217033"/>
                </a:lnTo>
                <a:lnTo>
                  <a:pt x="148664" y="217057"/>
                </a:lnTo>
                <a:lnTo>
                  <a:pt x="148741" y="217071"/>
                </a:lnTo>
                <a:lnTo>
                  <a:pt x="149234" y="217256"/>
                </a:lnTo>
                <a:lnTo>
                  <a:pt x="150213" y="216938"/>
                </a:lnTo>
                <a:lnTo>
                  <a:pt x="150696" y="217195"/>
                </a:lnTo>
                <a:lnTo>
                  <a:pt x="151329" y="217300"/>
                </a:lnTo>
                <a:lnTo>
                  <a:pt x="151331" y="217300"/>
                </a:lnTo>
                <a:lnTo>
                  <a:pt x="151493" y="217184"/>
                </a:lnTo>
                <a:lnTo>
                  <a:pt x="151578" y="217123"/>
                </a:lnTo>
                <a:lnTo>
                  <a:pt x="151672" y="217056"/>
                </a:lnTo>
                <a:lnTo>
                  <a:pt x="151703" y="217033"/>
                </a:lnTo>
                <a:lnTo>
                  <a:pt x="151811" y="216949"/>
                </a:lnTo>
                <a:lnTo>
                  <a:pt x="151892" y="216886"/>
                </a:lnTo>
                <a:lnTo>
                  <a:pt x="151967" y="216827"/>
                </a:lnTo>
                <a:lnTo>
                  <a:pt x="152010" y="216793"/>
                </a:lnTo>
                <a:lnTo>
                  <a:pt x="152092" y="216729"/>
                </a:lnTo>
                <a:lnTo>
                  <a:pt x="152123" y="216719"/>
                </a:lnTo>
                <a:lnTo>
                  <a:pt x="152249" y="216678"/>
                </a:lnTo>
                <a:lnTo>
                  <a:pt x="152280" y="216702"/>
                </a:lnTo>
                <a:lnTo>
                  <a:pt x="152447" y="216852"/>
                </a:lnTo>
                <a:lnTo>
                  <a:pt x="152614" y="217001"/>
                </a:lnTo>
                <a:lnTo>
                  <a:pt x="152650" y="217034"/>
                </a:lnTo>
                <a:lnTo>
                  <a:pt x="152722" y="217060"/>
                </a:lnTo>
                <a:lnTo>
                  <a:pt x="152860" y="217151"/>
                </a:lnTo>
                <a:lnTo>
                  <a:pt x="152962" y="217217"/>
                </a:lnTo>
                <a:lnTo>
                  <a:pt x="153032" y="217263"/>
                </a:lnTo>
                <a:lnTo>
                  <a:pt x="153044" y="217286"/>
                </a:lnTo>
                <a:lnTo>
                  <a:pt x="153082" y="217345"/>
                </a:lnTo>
                <a:lnTo>
                  <a:pt x="153092" y="217363"/>
                </a:lnTo>
                <a:lnTo>
                  <a:pt x="153124" y="217390"/>
                </a:lnTo>
                <a:lnTo>
                  <a:pt x="153189" y="217432"/>
                </a:lnTo>
                <a:lnTo>
                  <a:pt x="153214" y="217446"/>
                </a:lnTo>
                <a:lnTo>
                  <a:pt x="153259" y="217449"/>
                </a:lnTo>
                <a:lnTo>
                  <a:pt x="153320" y="217449"/>
                </a:lnTo>
                <a:lnTo>
                  <a:pt x="153412" y="217429"/>
                </a:lnTo>
                <a:lnTo>
                  <a:pt x="153485" y="217419"/>
                </a:lnTo>
                <a:lnTo>
                  <a:pt x="153524" y="217402"/>
                </a:lnTo>
                <a:lnTo>
                  <a:pt x="153525" y="217402"/>
                </a:lnTo>
                <a:lnTo>
                  <a:pt x="153525" y="217401"/>
                </a:lnTo>
                <a:lnTo>
                  <a:pt x="153522" y="217366"/>
                </a:lnTo>
                <a:lnTo>
                  <a:pt x="153505" y="217316"/>
                </a:lnTo>
                <a:lnTo>
                  <a:pt x="153485" y="217276"/>
                </a:lnTo>
                <a:lnTo>
                  <a:pt x="153452" y="217220"/>
                </a:lnTo>
                <a:lnTo>
                  <a:pt x="153427" y="217173"/>
                </a:lnTo>
                <a:lnTo>
                  <a:pt x="153385" y="217099"/>
                </a:lnTo>
                <a:lnTo>
                  <a:pt x="153355" y="217060"/>
                </a:lnTo>
                <a:lnTo>
                  <a:pt x="153340" y="217028"/>
                </a:lnTo>
                <a:lnTo>
                  <a:pt x="153325" y="216961"/>
                </a:lnTo>
                <a:lnTo>
                  <a:pt x="153317" y="216927"/>
                </a:lnTo>
                <a:lnTo>
                  <a:pt x="153310" y="216853"/>
                </a:lnTo>
                <a:lnTo>
                  <a:pt x="153307" y="216806"/>
                </a:lnTo>
                <a:lnTo>
                  <a:pt x="153307" y="216805"/>
                </a:lnTo>
                <a:lnTo>
                  <a:pt x="153307" y="216805"/>
                </a:lnTo>
                <a:lnTo>
                  <a:pt x="153306" y="216804"/>
                </a:lnTo>
                <a:lnTo>
                  <a:pt x="153302" y="216792"/>
                </a:lnTo>
                <a:lnTo>
                  <a:pt x="153296" y="216777"/>
                </a:lnTo>
                <a:lnTo>
                  <a:pt x="153285" y="216747"/>
                </a:lnTo>
                <a:lnTo>
                  <a:pt x="153268" y="216710"/>
                </a:lnTo>
                <a:lnTo>
                  <a:pt x="153251" y="216671"/>
                </a:lnTo>
                <a:lnTo>
                  <a:pt x="153239" y="216645"/>
                </a:lnTo>
                <a:lnTo>
                  <a:pt x="153236" y="216640"/>
                </a:lnTo>
                <a:lnTo>
                  <a:pt x="153115" y="216511"/>
                </a:lnTo>
                <a:lnTo>
                  <a:pt x="153097" y="216476"/>
                </a:lnTo>
                <a:lnTo>
                  <a:pt x="153074" y="216437"/>
                </a:lnTo>
                <a:lnTo>
                  <a:pt x="153059" y="216412"/>
                </a:lnTo>
                <a:lnTo>
                  <a:pt x="153045" y="216374"/>
                </a:lnTo>
                <a:lnTo>
                  <a:pt x="153034" y="216321"/>
                </a:lnTo>
                <a:lnTo>
                  <a:pt x="153034" y="216296"/>
                </a:lnTo>
                <a:lnTo>
                  <a:pt x="153034" y="216262"/>
                </a:lnTo>
                <a:lnTo>
                  <a:pt x="153031" y="216255"/>
                </a:lnTo>
                <a:lnTo>
                  <a:pt x="153031" y="216254"/>
                </a:lnTo>
                <a:lnTo>
                  <a:pt x="153031" y="216254"/>
                </a:lnTo>
                <a:lnTo>
                  <a:pt x="153014" y="216210"/>
                </a:lnTo>
                <a:lnTo>
                  <a:pt x="153005" y="216182"/>
                </a:lnTo>
                <a:lnTo>
                  <a:pt x="152994" y="216149"/>
                </a:lnTo>
                <a:lnTo>
                  <a:pt x="152987" y="216122"/>
                </a:lnTo>
                <a:lnTo>
                  <a:pt x="152990" y="216085"/>
                </a:lnTo>
                <a:lnTo>
                  <a:pt x="152990" y="216084"/>
                </a:lnTo>
                <a:lnTo>
                  <a:pt x="152990" y="216084"/>
                </a:lnTo>
                <a:lnTo>
                  <a:pt x="152990" y="216080"/>
                </a:lnTo>
                <a:lnTo>
                  <a:pt x="152991" y="216068"/>
                </a:lnTo>
                <a:lnTo>
                  <a:pt x="152991" y="216068"/>
                </a:lnTo>
                <a:lnTo>
                  <a:pt x="152991" y="216067"/>
                </a:lnTo>
                <a:lnTo>
                  <a:pt x="152994" y="216033"/>
                </a:lnTo>
                <a:lnTo>
                  <a:pt x="152989" y="215991"/>
                </a:lnTo>
                <a:lnTo>
                  <a:pt x="152972" y="215964"/>
                </a:lnTo>
                <a:lnTo>
                  <a:pt x="152957" y="215943"/>
                </a:lnTo>
                <a:lnTo>
                  <a:pt x="152938" y="215911"/>
                </a:lnTo>
                <a:lnTo>
                  <a:pt x="152915" y="215848"/>
                </a:lnTo>
                <a:lnTo>
                  <a:pt x="152914" y="215848"/>
                </a:lnTo>
                <a:lnTo>
                  <a:pt x="152888" y="215867"/>
                </a:lnTo>
                <a:lnTo>
                  <a:pt x="152871" y="215773"/>
                </a:lnTo>
                <a:lnTo>
                  <a:pt x="152855" y="215725"/>
                </a:lnTo>
                <a:lnTo>
                  <a:pt x="152850" y="215698"/>
                </a:lnTo>
                <a:lnTo>
                  <a:pt x="152841" y="215664"/>
                </a:lnTo>
                <a:lnTo>
                  <a:pt x="152831" y="215628"/>
                </a:lnTo>
                <a:lnTo>
                  <a:pt x="152828" y="215619"/>
                </a:lnTo>
                <a:lnTo>
                  <a:pt x="152828" y="215619"/>
                </a:lnTo>
                <a:lnTo>
                  <a:pt x="152828" y="215618"/>
                </a:lnTo>
                <a:lnTo>
                  <a:pt x="152825" y="215608"/>
                </a:lnTo>
                <a:lnTo>
                  <a:pt x="152804" y="215568"/>
                </a:lnTo>
                <a:lnTo>
                  <a:pt x="152788" y="215512"/>
                </a:lnTo>
                <a:lnTo>
                  <a:pt x="152756" y="215425"/>
                </a:lnTo>
                <a:lnTo>
                  <a:pt x="152746" y="215393"/>
                </a:lnTo>
                <a:lnTo>
                  <a:pt x="152736" y="215363"/>
                </a:lnTo>
                <a:lnTo>
                  <a:pt x="152725" y="215319"/>
                </a:lnTo>
                <a:lnTo>
                  <a:pt x="152721" y="215270"/>
                </a:lnTo>
                <a:lnTo>
                  <a:pt x="152719" y="215245"/>
                </a:lnTo>
                <a:lnTo>
                  <a:pt x="152711" y="215211"/>
                </a:lnTo>
                <a:lnTo>
                  <a:pt x="152711" y="215181"/>
                </a:lnTo>
                <a:lnTo>
                  <a:pt x="152711" y="215130"/>
                </a:lnTo>
                <a:lnTo>
                  <a:pt x="152711" y="215096"/>
                </a:lnTo>
                <a:lnTo>
                  <a:pt x="152709" y="215051"/>
                </a:lnTo>
                <a:lnTo>
                  <a:pt x="152706" y="215002"/>
                </a:lnTo>
                <a:lnTo>
                  <a:pt x="152706" y="214975"/>
                </a:lnTo>
                <a:lnTo>
                  <a:pt x="152709" y="214926"/>
                </a:lnTo>
                <a:lnTo>
                  <a:pt x="152708" y="214918"/>
                </a:lnTo>
                <a:lnTo>
                  <a:pt x="152708" y="214902"/>
                </a:lnTo>
                <a:lnTo>
                  <a:pt x="152708" y="214902"/>
                </a:lnTo>
                <a:lnTo>
                  <a:pt x="152708" y="214902"/>
                </a:lnTo>
                <a:lnTo>
                  <a:pt x="152707" y="214895"/>
                </a:lnTo>
                <a:lnTo>
                  <a:pt x="152701" y="214844"/>
                </a:lnTo>
                <a:lnTo>
                  <a:pt x="152698" y="214818"/>
                </a:lnTo>
                <a:lnTo>
                  <a:pt x="152698" y="214818"/>
                </a:lnTo>
                <a:lnTo>
                  <a:pt x="152698" y="214818"/>
                </a:lnTo>
                <a:lnTo>
                  <a:pt x="152698" y="214813"/>
                </a:lnTo>
                <a:lnTo>
                  <a:pt x="152696" y="214804"/>
                </a:lnTo>
                <a:lnTo>
                  <a:pt x="152689" y="214760"/>
                </a:lnTo>
                <a:lnTo>
                  <a:pt x="152687" y="214729"/>
                </a:lnTo>
                <a:lnTo>
                  <a:pt x="152686" y="214704"/>
                </a:lnTo>
                <a:lnTo>
                  <a:pt x="152686" y="214674"/>
                </a:lnTo>
                <a:lnTo>
                  <a:pt x="152691" y="214643"/>
                </a:lnTo>
                <a:lnTo>
                  <a:pt x="152700" y="214604"/>
                </a:lnTo>
                <a:lnTo>
                  <a:pt x="152701" y="214571"/>
                </a:lnTo>
                <a:lnTo>
                  <a:pt x="152708" y="214538"/>
                </a:lnTo>
                <a:lnTo>
                  <a:pt x="152708" y="214537"/>
                </a:lnTo>
                <a:lnTo>
                  <a:pt x="152708" y="214536"/>
                </a:lnTo>
                <a:lnTo>
                  <a:pt x="152708" y="214536"/>
                </a:lnTo>
                <a:lnTo>
                  <a:pt x="152714" y="214512"/>
                </a:lnTo>
                <a:lnTo>
                  <a:pt x="152714" y="214487"/>
                </a:lnTo>
                <a:lnTo>
                  <a:pt x="152714" y="214448"/>
                </a:lnTo>
                <a:lnTo>
                  <a:pt x="152714" y="214423"/>
                </a:lnTo>
                <a:lnTo>
                  <a:pt x="152711" y="214396"/>
                </a:lnTo>
                <a:lnTo>
                  <a:pt x="152709" y="214355"/>
                </a:lnTo>
                <a:lnTo>
                  <a:pt x="152716" y="214322"/>
                </a:lnTo>
                <a:lnTo>
                  <a:pt x="152729" y="214293"/>
                </a:lnTo>
                <a:lnTo>
                  <a:pt x="152734" y="214258"/>
                </a:lnTo>
                <a:lnTo>
                  <a:pt x="152742" y="214224"/>
                </a:lnTo>
                <a:lnTo>
                  <a:pt x="152751" y="214197"/>
                </a:lnTo>
                <a:lnTo>
                  <a:pt x="152760" y="214170"/>
                </a:lnTo>
                <a:lnTo>
                  <a:pt x="152764" y="214128"/>
                </a:lnTo>
                <a:lnTo>
                  <a:pt x="152766" y="214091"/>
                </a:lnTo>
                <a:lnTo>
                  <a:pt x="152775" y="214045"/>
                </a:lnTo>
                <a:lnTo>
                  <a:pt x="152794" y="214022"/>
                </a:lnTo>
                <a:lnTo>
                  <a:pt x="152816" y="213998"/>
                </a:lnTo>
                <a:lnTo>
                  <a:pt x="152852" y="213963"/>
                </a:lnTo>
                <a:lnTo>
                  <a:pt x="152881" y="213953"/>
                </a:lnTo>
                <a:lnTo>
                  <a:pt x="152903" y="213944"/>
                </a:lnTo>
                <a:lnTo>
                  <a:pt x="152913" y="213939"/>
                </a:lnTo>
                <a:lnTo>
                  <a:pt x="152921" y="213936"/>
                </a:lnTo>
                <a:lnTo>
                  <a:pt x="152957" y="213906"/>
                </a:lnTo>
                <a:lnTo>
                  <a:pt x="152977" y="213886"/>
                </a:lnTo>
                <a:lnTo>
                  <a:pt x="153004" y="213867"/>
                </a:lnTo>
                <a:lnTo>
                  <a:pt x="153042" y="213842"/>
                </a:lnTo>
                <a:lnTo>
                  <a:pt x="153068" y="213824"/>
                </a:lnTo>
                <a:lnTo>
                  <a:pt x="153092" y="213803"/>
                </a:lnTo>
                <a:lnTo>
                  <a:pt x="153113" y="213755"/>
                </a:lnTo>
                <a:lnTo>
                  <a:pt x="153137" y="213712"/>
                </a:lnTo>
                <a:lnTo>
                  <a:pt x="153144" y="213681"/>
                </a:lnTo>
                <a:lnTo>
                  <a:pt x="153139" y="213639"/>
                </a:lnTo>
                <a:lnTo>
                  <a:pt x="153127" y="213598"/>
                </a:lnTo>
                <a:lnTo>
                  <a:pt x="153120" y="213580"/>
                </a:lnTo>
                <a:lnTo>
                  <a:pt x="153116" y="213579"/>
                </a:lnTo>
                <a:lnTo>
                  <a:pt x="153114" y="213569"/>
                </a:lnTo>
                <a:lnTo>
                  <a:pt x="153111" y="213544"/>
                </a:lnTo>
                <a:lnTo>
                  <a:pt x="153111" y="213520"/>
                </a:lnTo>
                <a:lnTo>
                  <a:pt x="153106" y="213495"/>
                </a:lnTo>
                <a:lnTo>
                  <a:pt x="153101" y="213478"/>
                </a:lnTo>
                <a:lnTo>
                  <a:pt x="153091" y="213461"/>
                </a:lnTo>
                <a:lnTo>
                  <a:pt x="153086" y="213441"/>
                </a:lnTo>
                <a:lnTo>
                  <a:pt x="153086" y="213431"/>
                </a:lnTo>
                <a:lnTo>
                  <a:pt x="153086" y="213422"/>
                </a:lnTo>
                <a:lnTo>
                  <a:pt x="153085" y="213418"/>
                </a:lnTo>
                <a:lnTo>
                  <a:pt x="153076" y="213399"/>
                </a:lnTo>
                <a:lnTo>
                  <a:pt x="153067" y="213376"/>
                </a:lnTo>
                <a:lnTo>
                  <a:pt x="153066" y="213374"/>
                </a:lnTo>
                <a:lnTo>
                  <a:pt x="153069" y="213352"/>
                </a:lnTo>
                <a:lnTo>
                  <a:pt x="153074" y="213337"/>
                </a:lnTo>
                <a:lnTo>
                  <a:pt x="153078" y="213328"/>
                </a:lnTo>
                <a:lnTo>
                  <a:pt x="153081" y="213320"/>
                </a:lnTo>
                <a:lnTo>
                  <a:pt x="153089" y="213311"/>
                </a:lnTo>
                <a:lnTo>
                  <a:pt x="153089" y="213310"/>
                </a:lnTo>
                <a:lnTo>
                  <a:pt x="153091" y="213304"/>
                </a:lnTo>
                <a:lnTo>
                  <a:pt x="153091" y="213293"/>
                </a:lnTo>
                <a:lnTo>
                  <a:pt x="153094" y="213286"/>
                </a:lnTo>
                <a:lnTo>
                  <a:pt x="153101" y="213269"/>
                </a:lnTo>
                <a:lnTo>
                  <a:pt x="153111" y="213246"/>
                </a:lnTo>
                <a:lnTo>
                  <a:pt x="153111" y="213245"/>
                </a:lnTo>
                <a:lnTo>
                  <a:pt x="153119" y="213227"/>
                </a:lnTo>
                <a:lnTo>
                  <a:pt x="153129" y="213209"/>
                </a:lnTo>
                <a:lnTo>
                  <a:pt x="153149" y="213202"/>
                </a:lnTo>
                <a:lnTo>
                  <a:pt x="153165" y="213198"/>
                </a:lnTo>
                <a:lnTo>
                  <a:pt x="153180" y="213192"/>
                </a:lnTo>
                <a:lnTo>
                  <a:pt x="153199" y="213185"/>
                </a:lnTo>
                <a:lnTo>
                  <a:pt x="153227" y="213170"/>
                </a:lnTo>
                <a:lnTo>
                  <a:pt x="153242" y="213161"/>
                </a:lnTo>
                <a:lnTo>
                  <a:pt x="153259" y="213153"/>
                </a:lnTo>
                <a:lnTo>
                  <a:pt x="153267" y="213148"/>
                </a:lnTo>
                <a:lnTo>
                  <a:pt x="153269" y="213145"/>
                </a:lnTo>
                <a:lnTo>
                  <a:pt x="153279" y="213136"/>
                </a:lnTo>
                <a:lnTo>
                  <a:pt x="153307" y="213123"/>
                </a:lnTo>
                <a:lnTo>
                  <a:pt x="153317" y="213123"/>
                </a:lnTo>
                <a:lnTo>
                  <a:pt x="153339" y="213121"/>
                </a:lnTo>
                <a:lnTo>
                  <a:pt x="153355" y="213118"/>
                </a:lnTo>
                <a:lnTo>
                  <a:pt x="153366" y="213108"/>
                </a:lnTo>
                <a:lnTo>
                  <a:pt x="153373" y="213102"/>
                </a:lnTo>
                <a:lnTo>
                  <a:pt x="153379" y="213086"/>
                </a:lnTo>
                <a:lnTo>
                  <a:pt x="153384" y="213064"/>
                </a:lnTo>
                <a:lnTo>
                  <a:pt x="153399" y="213040"/>
                </a:lnTo>
                <a:lnTo>
                  <a:pt x="153407" y="213015"/>
                </a:lnTo>
                <a:lnTo>
                  <a:pt x="153414" y="212995"/>
                </a:lnTo>
                <a:lnTo>
                  <a:pt x="153422" y="212973"/>
                </a:lnTo>
                <a:lnTo>
                  <a:pt x="153429" y="212961"/>
                </a:lnTo>
                <a:lnTo>
                  <a:pt x="153447" y="212949"/>
                </a:lnTo>
                <a:lnTo>
                  <a:pt x="153462" y="212936"/>
                </a:lnTo>
                <a:lnTo>
                  <a:pt x="153474" y="212924"/>
                </a:lnTo>
                <a:lnTo>
                  <a:pt x="153489" y="212907"/>
                </a:lnTo>
                <a:lnTo>
                  <a:pt x="153497" y="212894"/>
                </a:lnTo>
                <a:lnTo>
                  <a:pt x="153504" y="212880"/>
                </a:lnTo>
                <a:lnTo>
                  <a:pt x="153512" y="212867"/>
                </a:lnTo>
                <a:lnTo>
                  <a:pt x="153526" y="212829"/>
                </a:lnTo>
                <a:lnTo>
                  <a:pt x="153527" y="212825"/>
                </a:lnTo>
                <a:lnTo>
                  <a:pt x="153524" y="212803"/>
                </a:lnTo>
                <a:lnTo>
                  <a:pt x="153524" y="212795"/>
                </a:lnTo>
                <a:lnTo>
                  <a:pt x="153524" y="212791"/>
                </a:lnTo>
                <a:lnTo>
                  <a:pt x="153517" y="212774"/>
                </a:lnTo>
                <a:lnTo>
                  <a:pt x="153517" y="212761"/>
                </a:lnTo>
                <a:lnTo>
                  <a:pt x="153519" y="212744"/>
                </a:lnTo>
                <a:lnTo>
                  <a:pt x="153519" y="212733"/>
                </a:lnTo>
                <a:lnTo>
                  <a:pt x="153522" y="212734"/>
                </a:lnTo>
                <a:lnTo>
                  <a:pt x="153519" y="212730"/>
                </a:lnTo>
                <a:lnTo>
                  <a:pt x="153510" y="212713"/>
                </a:lnTo>
                <a:lnTo>
                  <a:pt x="153500" y="212706"/>
                </a:lnTo>
                <a:lnTo>
                  <a:pt x="153500" y="212706"/>
                </a:lnTo>
                <a:lnTo>
                  <a:pt x="153494" y="212702"/>
                </a:lnTo>
                <a:lnTo>
                  <a:pt x="153492" y="212683"/>
                </a:lnTo>
                <a:lnTo>
                  <a:pt x="153497" y="212658"/>
                </a:lnTo>
                <a:lnTo>
                  <a:pt x="153497" y="212643"/>
                </a:lnTo>
                <a:lnTo>
                  <a:pt x="153499" y="212637"/>
                </a:lnTo>
                <a:lnTo>
                  <a:pt x="153499" y="212636"/>
                </a:lnTo>
                <a:lnTo>
                  <a:pt x="153502" y="212626"/>
                </a:lnTo>
                <a:lnTo>
                  <a:pt x="153502" y="212623"/>
                </a:lnTo>
                <a:lnTo>
                  <a:pt x="153502" y="212610"/>
                </a:lnTo>
                <a:lnTo>
                  <a:pt x="153502" y="212601"/>
                </a:lnTo>
                <a:lnTo>
                  <a:pt x="153499" y="212592"/>
                </a:lnTo>
                <a:lnTo>
                  <a:pt x="153491" y="212585"/>
                </a:lnTo>
                <a:lnTo>
                  <a:pt x="153489" y="212584"/>
                </a:lnTo>
                <a:lnTo>
                  <a:pt x="153488" y="212584"/>
                </a:lnTo>
                <a:lnTo>
                  <a:pt x="153472" y="212577"/>
                </a:lnTo>
                <a:lnTo>
                  <a:pt x="153467" y="212567"/>
                </a:lnTo>
                <a:lnTo>
                  <a:pt x="153454" y="212555"/>
                </a:lnTo>
                <a:lnTo>
                  <a:pt x="153454" y="212552"/>
                </a:lnTo>
                <a:lnTo>
                  <a:pt x="153454" y="212536"/>
                </a:lnTo>
                <a:lnTo>
                  <a:pt x="153454" y="212534"/>
                </a:lnTo>
                <a:lnTo>
                  <a:pt x="153454" y="212530"/>
                </a:lnTo>
                <a:lnTo>
                  <a:pt x="153457" y="212518"/>
                </a:lnTo>
                <a:lnTo>
                  <a:pt x="153457" y="212515"/>
                </a:lnTo>
                <a:lnTo>
                  <a:pt x="153458" y="212505"/>
                </a:lnTo>
                <a:lnTo>
                  <a:pt x="153458" y="212504"/>
                </a:lnTo>
                <a:lnTo>
                  <a:pt x="153459" y="212491"/>
                </a:lnTo>
                <a:lnTo>
                  <a:pt x="153459" y="212486"/>
                </a:lnTo>
                <a:lnTo>
                  <a:pt x="153459" y="212469"/>
                </a:lnTo>
                <a:lnTo>
                  <a:pt x="153457" y="212449"/>
                </a:lnTo>
                <a:lnTo>
                  <a:pt x="153457" y="212441"/>
                </a:lnTo>
                <a:lnTo>
                  <a:pt x="153457" y="212419"/>
                </a:lnTo>
                <a:lnTo>
                  <a:pt x="153454" y="212397"/>
                </a:lnTo>
                <a:lnTo>
                  <a:pt x="153447" y="212375"/>
                </a:lnTo>
                <a:lnTo>
                  <a:pt x="153442" y="212369"/>
                </a:lnTo>
                <a:lnTo>
                  <a:pt x="153434" y="212358"/>
                </a:lnTo>
                <a:lnTo>
                  <a:pt x="153434" y="212358"/>
                </a:lnTo>
                <a:lnTo>
                  <a:pt x="153434" y="212357"/>
                </a:lnTo>
                <a:lnTo>
                  <a:pt x="153429" y="212350"/>
                </a:lnTo>
                <a:lnTo>
                  <a:pt x="153429" y="212345"/>
                </a:lnTo>
                <a:lnTo>
                  <a:pt x="153457" y="212326"/>
                </a:lnTo>
                <a:lnTo>
                  <a:pt x="153464" y="212311"/>
                </a:lnTo>
                <a:lnTo>
                  <a:pt x="153467" y="212294"/>
                </a:lnTo>
                <a:lnTo>
                  <a:pt x="153480" y="212275"/>
                </a:lnTo>
                <a:lnTo>
                  <a:pt x="153491" y="212259"/>
                </a:lnTo>
                <a:lnTo>
                  <a:pt x="153491" y="212258"/>
                </a:lnTo>
                <a:lnTo>
                  <a:pt x="153492" y="212257"/>
                </a:lnTo>
                <a:lnTo>
                  <a:pt x="153493" y="212249"/>
                </a:lnTo>
                <a:lnTo>
                  <a:pt x="153495" y="212239"/>
                </a:lnTo>
                <a:lnTo>
                  <a:pt x="153495" y="212238"/>
                </a:lnTo>
                <a:lnTo>
                  <a:pt x="153497" y="212227"/>
                </a:lnTo>
                <a:lnTo>
                  <a:pt x="153502" y="212215"/>
                </a:lnTo>
                <a:lnTo>
                  <a:pt x="153502" y="212210"/>
                </a:lnTo>
                <a:lnTo>
                  <a:pt x="153504" y="212203"/>
                </a:lnTo>
                <a:lnTo>
                  <a:pt x="153505" y="212200"/>
                </a:lnTo>
                <a:lnTo>
                  <a:pt x="153505" y="212199"/>
                </a:lnTo>
                <a:lnTo>
                  <a:pt x="153505" y="212199"/>
                </a:lnTo>
                <a:lnTo>
                  <a:pt x="153506" y="212196"/>
                </a:lnTo>
                <a:lnTo>
                  <a:pt x="153507" y="212190"/>
                </a:lnTo>
                <a:lnTo>
                  <a:pt x="153509" y="212183"/>
                </a:lnTo>
                <a:lnTo>
                  <a:pt x="153511" y="212182"/>
                </a:lnTo>
                <a:lnTo>
                  <a:pt x="153515" y="212178"/>
                </a:lnTo>
                <a:lnTo>
                  <a:pt x="153517" y="212176"/>
                </a:lnTo>
                <a:lnTo>
                  <a:pt x="153560" y="212149"/>
                </a:lnTo>
                <a:lnTo>
                  <a:pt x="153568" y="212142"/>
                </a:lnTo>
                <a:lnTo>
                  <a:pt x="153582" y="212131"/>
                </a:lnTo>
                <a:lnTo>
                  <a:pt x="153602" y="212122"/>
                </a:lnTo>
                <a:lnTo>
                  <a:pt x="153605" y="212121"/>
                </a:lnTo>
                <a:lnTo>
                  <a:pt x="153610" y="212119"/>
                </a:lnTo>
                <a:lnTo>
                  <a:pt x="153632" y="212102"/>
                </a:lnTo>
                <a:lnTo>
                  <a:pt x="153640" y="212092"/>
                </a:lnTo>
                <a:lnTo>
                  <a:pt x="153641" y="212090"/>
                </a:lnTo>
                <a:lnTo>
                  <a:pt x="153655" y="212072"/>
                </a:lnTo>
                <a:lnTo>
                  <a:pt x="153675" y="212038"/>
                </a:lnTo>
                <a:lnTo>
                  <a:pt x="153690" y="212016"/>
                </a:lnTo>
                <a:lnTo>
                  <a:pt x="153702" y="211991"/>
                </a:lnTo>
                <a:lnTo>
                  <a:pt x="153707" y="211974"/>
                </a:lnTo>
                <a:lnTo>
                  <a:pt x="153708" y="211967"/>
                </a:lnTo>
                <a:lnTo>
                  <a:pt x="153709" y="211965"/>
                </a:lnTo>
                <a:lnTo>
                  <a:pt x="153712" y="211944"/>
                </a:lnTo>
                <a:lnTo>
                  <a:pt x="153715" y="211932"/>
                </a:lnTo>
                <a:lnTo>
                  <a:pt x="153715" y="211929"/>
                </a:lnTo>
                <a:lnTo>
                  <a:pt x="153715" y="211928"/>
                </a:lnTo>
                <a:lnTo>
                  <a:pt x="153715" y="211922"/>
                </a:lnTo>
                <a:lnTo>
                  <a:pt x="153720" y="211907"/>
                </a:lnTo>
                <a:lnTo>
                  <a:pt x="153722" y="211898"/>
                </a:lnTo>
                <a:lnTo>
                  <a:pt x="153727" y="211885"/>
                </a:lnTo>
                <a:lnTo>
                  <a:pt x="153730" y="211873"/>
                </a:lnTo>
                <a:lnTo>
                  <a:pt x="153742" y="211858"/>
                </a:lnTo>
                <a:lnTo>
                  <a:pt x="153755" y="211838"/>
                </a:lnTo>
                <a:lnTo>
                  <a:pt x="153760" y="211826"/>
                </a:lnTo>
                <a:lnTo>
                  <a:pt x="153765" y="211814"/>
                </a:lnTo>
                <a:lnTo>
                  <a:pt x="153790" y="211784"/>
                </a:lnTo>
                <a:lnTo>
                  <a:pt x="153810" y="211770"/>
                </a:lnTo>
                <a:lnTo>
                  <a:pt x="153822" y="211765"/>
                </a:lnTo>
                <a:lnTo>
                  <a:pt x="153824" y="211764"/>
                </a:lnTo>
                <a:lnTo>
                  <a:pt x="153837" y="211760"/>
                </a:lnTo>
                <a:lnTo>
                  <a:pt x="153850" y="211745"/>
                </a:lnTo>
                <a:lnTo>
                  <a:pt x="153850" y="211735"/>
                </a:lnTo>
                <a:lnTo>
                  <a:pt x="153850" y="211733"/>
                </a:lnTo>
                <a:lnTo>
                  <a:pt x="153857" y="211718"/>
                </a:lnTo>
                <a:lnTo>
                  <a:pt x="153885" y="211698"/>
                </a:lnTo>
                <a:lnTo>
                  <a:pt x="153889" y="211689"/>
                </a:lnTo>
                <a:lnTo>
                  <a:pt x="153891" y="211664"/>
                </a:lnTo>
                <a:lnTo>
                  <a:pt x="153865" y="211646"/>
                </a:lnTo>
                <a:lnTo>
                  <a:pt x="153860" y="211644"/>
                </a:lnTo>
                <a:lnTo>
                  <a:pt x="153859" y="211644"/>
                </a:lnTo>
                <a:lnTo>
                  <a:pt x="153855" y="211644"/>
                </a:lnTo>
                <a:lnTo>
                  <a:pt x="153855" y="211644"/>
                </a:lnTo>
                <a:lnTo>
                  <a:pt x="153853" y="211644"/>
                </a:lnTo>
                <a:lnTo>
                  <a:pt x="153853" y="211644"/>
                </a:lnTo>
                <a:lnTo>
                  <a:pt x="153853" y="211644"/>
                </a:lnTo>
                <a:lnTo>
                  <a:pt x="153852" y="211644"/>
                </a:lnTo>
                <a:lnTo>
                  <a:pt x="153850" y="211644"/>
                </a:lnTo>
                <a:lnTo>
                  <a:pt x="153850" y="211639"/>
                </a:lnTo>
                <a:lnTo>
                  <a:pt x="153850" y="211632"/>
                </a:lnTo>
                <a:lnTo>
                  <a:pt x="153857" y="211622"/>
                </a:lnTo>
                <a:lnTo>
                  <a:pt x="153864" y="211618"/>
                </a:lnTo>
                <a:lnTo>
                  <a:pt x="153864" y="211618"/>
                </a:lnTo>
                <a:lnTo>
                  <a:pt x="153870" y="211614"/>
                </a:lnTo>
                <a:lnTo>
                  <a:pt x="153880" y="211612"/>
                </a:lnTo>
                <a:lnTo>
                  <a:pt x="153890" y="211607"/>
                </a:lnTo>
                <a:lnTo>
                  <a:pt x="153931" y="211594"/>
                </a:lnTo>
                <a:lnTo>
                  <a:pt x="153942" y="211591"/>
                </a:lnTo>
                <a:lnTo>
                  <a:pt x="153950" y="211588"/>
                </a:lnTo>
                <a:lnTo>
                  <a:pt x="153957" y="211585"/>
                </a:lnTo>
                <a:lnTo>
                  <a:pt x="153957" y="211585"/>
                </a:lnTo>
                <a:lnTo>
                  <a:pt x="153958" y="211585"/>
                </a:lnTo>
                <a:lnTo>
                  <a:pt x="153965" y="211578"/>
                </a:lnTo>
                <a:lnTo>
                  <a:pt x="153978" y="211573"/>
                </a:lnTo>
                <a:lnTo>
                  <a:pt x="153981" y="211573"/>
                </a:lnTo>
                <a:lnTo>
                  <a:pt x="153990" y="211568"/>
                </a:lnTo>
                <a:lnTo>
                  <a:pt x="153990" y="211568"/>
                </a:lnTo>
                <a:lnTo>
                  <a:pt x="153990" y="211567"/>
                </a:lnTo>
                <a:lnTo>
                  <a:pt x="154018" y="211544"/>
                </a:lnTo>
                <a:lnTo>
                  <a:pt x="154048" y="211516"/>
                </a:lnTo>
                <a:lnTo>
                  <a:pt x="154049" y="211512"/>
                </a:lnTo>
                <a:lnTo>
                  <a:pt x="154053" y="211503"/>
                </a:lnTo>
                <a:lnTo>
                  <a:pt x="154066" y="211472"/>
                </a:lnTo>
                <a:lnTo>
                  <a:pt x="154063" y="211462"/>
                </a:lnTo>
                <a:lnTo>
                  <a:pt x="154059" y="211447"/>
                </a:lnTo>
                <a:lnTo>
                  <a:pt x="154058" y="211445"/>
                </a:lnTo>
                <a:lnTo>
                  <a:pt x="154057" y="211446"/>
                </a:lnTo>
                <a:lnTo>
                  <a:pt x="154049" y="211441"/>
                </a:lnTo>
                <a:lnTo>
                  <a:pt x="154031" y="211455"/>
                </a:lnTo>
                <a:lnTo>
                  <a:pt x="154023" y="211463"/>
                </a:lnTo>
                <a:lnTo>
                  <a:pt x="154015" y="211472"/>
                </a:lnTo>
                <a:lnTo>
                  <a:pt x="154013" y="211471"/>
                </a:lnTo>
                <a:lnTo>
                  <a:pt x="154013" y="211472"/>
                </a:lnTo>
                <a:lnTo>
                  <a:pt x="153999" y="211469"/>
                </a:lnTo>
                <a:lnTo>
                  <a:pt x="153998" y="211469"/>
                </a:lnTo>
                <a:lnTo>
                  <a:pt x="153985" y="211467"/>
                </a:lnTo>
                <a:lnTo>
                  <a:pt x="153993" y="211455"/>
                </a:lnTo>
                <a:lnTo>
                  <a:pt x="154000" y="211439"/>
                </a:lnTo>
                <a:lnTo>
                  <a:pt x="154003" y="211427"/>
                </a:lnTo>
                <a:lnTo>
                  <a:pt x="154003" y="211418"/>
                </a:lnTo>
                <a:lnTo>
                  <a:pt x="154003" y="211405"/>
                </a:lnTo>
                <a:lnTo>
                  <a:pt x="154000" y="211386"/>
                </a:lnTo>
                <a:lnTo>
                  <a:pt x="154003" y="211356"/>
                </a:lnTo>
                <a:lnTo>
                  <a:pt x="154010" y="211354"/>
                </a:lnTo>
                <a:lnTo>
                  <a:pt x="154020" y="211354"/>
                </a:lnTo>
                <a:lnTo>
                  <a:pt x="154021" y="211353"/>
                </a:lnTo>
                <a:lnTo>
                  <a:pt x="154021" y="211352"/>
                </a:lnTo>
                <a:lnTo>
                  <a:pt x="154028" y="211337"/>
                </a:lnTo>
                <a:lnTo>
                  <a:pt x="154035" y="211319"/>
                </a:lnTo>
                <a:lnTo>
                  <a:pt x="154053" y="211298"/>
                </a:lnTo>
                <a:lnTo>
                  <a:pt x="154073" y="211274"/>
                </a:lnTo>
                <a:lnTo>
                  <a:pt x="154074" y="211266"/>
                </a:lnTo>
                <a:lnTo>
                  <a:pt x="154075" y="211243"/>
                </a:lnTo>
                <a:lnTo>
                  <a:pt x="154076" y="211237"/>
                </a:lnTo>
                <a:lnTo>
                  <a:pt x="154071" y="211234"/>
                </a:lnTo>
                <a:lnTo>
                  <a:pt x="154070" y="211231"/>
                </a:lnTo>
                <a:lnTo>
                  <a:pt x="154056" y="211219"/>
                </a:lnTo>
                <a:lnTo>
                  <a:pt x="154053" y="211220"/>
                </a:lnTo>
                <a:lnTo>
                  <a:pt x="154034" y="211233"/>
                </a:lnTo>
                <a:lnTo>
                  <a:pt x="154028" y="211248"/>
                </a:lnTo>
                <a:lnTo>
                  <a:pt x="154025" y="211248"/>
                </a:lnTo>
                <a:lnTo>
                  <a:pt x="154025" y="211247"/>
                </a:lnTo>
                <a:lnTo>
                  <a:pt x="154025" y="211248"/>
                </a:lnTo>
                <a:lnTo>
                  <a:pt x="154023" y="211248"/>
                </a:lnTo>
                <a:lnTo>
                  <a:pt x="154016" y="211231"/>
                </a:lnTo>
                <a:lnTo>
                  <a:pt x="154000" y="211224"/>
                </a:lnTo>
                <a:lnTo>
                  <a:pt x="153992" y="211230"/>
                </a:lnTo>
                <a:lnTo>
                  <a:pt x="153990" y="211233"/>
                </a:lnTo>
                <a:lnTo>
                  <a:pt x="153978" y="211245"/>
                </a:lnTo>
                <a:lnTo>
                  <a:pt x="153975" y="211245"/>
                </a:lnTo>
                <a:lnTo>
                  <a:pt x="153975" y="211245"/>
                </a:lnTo>
                <a:lnTo>
                  <a:pt x="153964" y="211244"/>
                </a:lnTo>
                <a:lnTo>
                  <a:pt x="153963" y="211243"/>
                </a:lnTo>
                <a:lnTo>
                  <a:pt x="153945" y="211240"/>
                </a:lnTo>
                <a:lnTo>
                  <a:pt x="153943" y="211240"/>
                </a:lnTo>
                <a:lnTo>
                  <a:pt x="153933" y="211238"/>
                </a:lnTo>
                <a:lnTo>
                  <a:pt x="153923" y="211218"/>
                </a:lnTo>
                <a:lnTo>
                  <a:pt x="153950" y="211189"/>
                </a:lnTo>
                <a:lnTo>
                  <a:pt x="153964" y="211173"/>
                </a:lnTo>
                <a:lnTo>
                  <a:pt x="153965" y="211173"/>
                </a:lnTo>
                <a:lnTo>
                  <a:pt x="153969" y="211168"/>
                </a:lnTo>
                <a:lnTo>
                  <a:pt x="153969" y="211168"/>
                </a:lnTo>
                <a:lnTo>
                  <a:pt x="153973" y="211164"/>
                </a:lnTo>
                <a:lnTo>
                  <a:pt x="153983" y="211142"/>
                </a:lnTo>
                <a:lnTo>
                  <a:pt x="153978" y="211137"/>
                </a:lnTo>
                <a:lnTo>
                  <a:pt x="153978" y="211137"/>
                </a:lnTo>
                <a:lnTo>
                  <a:pt x="153978" y="211136"/>
                </a:lnTo>
                <a:lnTo>
                  <a:pt x="153978" y="211136"/>
                </a:lnTo>
                <a:lnTo>
                  <a:pt x="153973" y="211130"/>
                </a:lnTo>
                <a:lnTo>
                  <a:pt x="153953" y="211130"/>
                </a:lnTo>
                <a:lnTo>
                  <a:pt x="153952" y="211130"/>
                </a:lnTo>
                <a:lnTo>
                  <a:pt x="153951" y="211130"/>
                </a:lnTo>
                <a:lnTo>
                  <a:pt x="153950" y="211129"/>
                </a:lnTo>
                <a:lnTo>
                  <a:pt x="153949" y="211129"/>
                </a:lnTo>
                <a:lnTo>
                  <a:pt x="153913" y="211121"/>
                </a:lnTo>
                <a:lnTo>
                  <a:pt x="153920" y="211098"/>
                </a:lnTo>
                <a:lnTo>
                  <a:pt x="153947" y="211074"/>
                </a:lnTo>
                <a:lnTo>
                  <a:pt x="153977" y="211054"/>
                </a:lnTo>
                <a:lnTo>
                  <a:pt x="153981" y="211050"/>
                </a:lnTo>
                <a:lnTo>
                  <a:pt x="153997" y="211036"/>
                </a:lnTo>
                <a:lnTo>
                  <a:pt x="153997" y="211036"/>
                </a:lnTo>
                <a:lnTo>
                  <a:pt x="153997" y="211036"/>
                </a:lnTo>
                <a:lnTo>
                  <a:pt x="153999" y="211033"/>
                </a:lnTo>
                <a:lnTo>
                  <a:pt x="154000" y="211030"/>
                </a:lnTo>
                <a:lnTo>
                  <a:pt x="154000" y="211029"/>
                </a:lnTo>
                <a:lnTo>
                  <a:pt x="154009" y="211002"/>
                </a:lnTo>
                <a:lnTo>
                  <a:pt x="154018" y="210972"/>
                </a:lnTo>
                <a:lnTo>
                  <a:pt x="154015" y="210926"/>
                </a:lnTo>
                <a:lnTo>
                  <a:pt x="154008" y="210915"/>
                </a:lnTo>
                <a:lnTo>
                  <a:pt x="154000" y="210901"/>
                </a:lnTo>
                <a:lnTo>
                  <a:pt x="153997" y="210899"/>
                </a:lnTo>
                <a:lnTo>
                  <a:pt x="153995" y="210898"/>
                </a:lnTo>
                <a:lnTo>
                  <a:pt x="153980" y="210893"/>
                </a:lnTo>
                <a:lnTo>
                  <a:pt x="153978" y="210893"/>
                </a:lnTo>
                <a:lnTo>
                  <a:pt x="153973" y="210891"/>
                </a:lnTo>
                <a:lnTo>
                  <a:pt x="153973" y="210891"/>
                </a:lnTo>
                <a:lnTo>
                  <a:pt x="153973" y="210891"/>
                </a:lnTo>
                <a:lnTo>
                  <a:pt x="153970" y="210888"/>
                </a:lnTo>
                <a:lnTo>
                  <a:pt x="153965" y="210871"/>
                </a:lnTo>
                <a:lnTo>
                  <a:pt x="153970" y="210854"/>
                </a:lnTo>
                <a:lnTo>
                  <a:pt x="153973" y="210848"/>
                </a:lnTo>
                <a:lnTo>
                  <a:pt x="153978" y="210842"/>
                </a:lnTo>
                <a:lnTo>
                  <a:pt x="153985" y="210836"/>
                </a:lnTo>
                <a:lnTo>
                  <a:pt x="154000" y="210819"/>
                </a:lnTo>
                <a:lnTo>
                  <a:pt x="153998" y="210794"/>
                </a:lnTo>
                <a:lnTo>
                  <a:pt x="153995" y="210788"/>
                </a:lnTo>
                <a:lnTo>
                  <a:pt x="153993" y="210785"/>
                </a:lnTo>
                <a:lnTo>
                  <a:pt x="153993" y="210784"/>
                </a:lnTo>
                <a:lnTo>
                  <a:pt x="153988" y="210775"/>
                </a:lnTo>
                <a:lnTo>
                  <a:pt x="153988" y="210758"/>
                </a:lnTo>
                <a:lnTo>
                  <a:pt x="153995" y="210751"/>
                </a:lnTo>
                <a:lnTo>
                  <a:pt x="154003" y="210743"/>
                </a:lnTo>
                <a:lnTo>
                  <a:pt x="154012" y="210741"/>
                </a:lnTo>
                <a:lnTo>
                  <a:pt x="154040" y="210733"/>
                </a:lnTo>
                <a:lnTo>
                  <a:pt x="154048" y="210722"/>
                </a:lnTo>
                <a:lnTo>
                  <a:pt x="154050" y="210705"/>
                </a:lnTo>
                <a:lnTo>
                  <a:pt x="154048" y="210692"/>
                </a:lnTo>
                <a:lnTo>
                  <a:pt x="154048" y="210682"/>
                </a:lnTo>
                <a:lnTo>
                  <a:pt x="154053" y="210672"/>
                </a:lnTo>
                <a:lnTo>
                  <a:pt x="154058" y="210664"/>
                </a:lnTo>
                <a:lnTo>
                  <a:pt x="154065" y="210657"/>
                </a:lnTo>
                <a:lnTo>
                  <a:pt x="154070" y="210645"/>
                </a:lnTo>
                <a:lnTo>
                  <a:pt x="154080" y="210635"/>
                </a:lnTo>
                <a:lnTo>
                  <a:pt x="154084" y="210630"/>
                </a:lnTo>
                <a:lnTo>
                  <a:pt x="154091" y="210618"/>
                </a:lnTo>
                <a:lnTo>
                  <a:pt x="154092" y="210608"/>
                </a:lnTo>
                <a:lnTo>
                  <a:pt x="154093" y="210605"/>
                </a:lnTo>
                <a:lnTo>
                  <a:pt x="154093" y="210598"/>
                </a:lnTo>
                <a:lnTo>
                  <a:pt x="154090" y="210596"/>
                </a:lnTo>
                <a:lnTo>
                  <a:pt x="154083" y="210591"/>
                </a:lnTo>
                <a:lnTo>
                  <a:pt x="154083" y="210590"/>
                </a:lnTo>
                <a:lnTo>
                  <a:pt x="154080" y="210588"/>
                </a:lnTo>
                <a:lnTo>
                  <a:pt x="154078" y="210588"/>
                </a:lnTo>
                <a:lnTo>
                  <a:pt x="154073" y="210578"/>
                </a:lnTo>
                <a:lnTo>
                  <a:pt x="154071" y="210560"/>
                </a:lnTo>
                <a:lnTo>
                  <a:pt x="154070" y="210554"/>
                </a:lnTo>
                <a:lnTo>
                  <a:pt x="154068" y="210552"/>
                </a:lnTo>
                <a:lnTo>
                  <a:pt x="154058" y="210546"/>
                </a:lnTo>
                <a:lnTo>
                  <a:pt x="154043" y="210534"/>
                </a:lnTo>
                <a:lnTo>
                  <a:pt x="154043" y="210527"/>
                </a:lnTo>
                <a:lnTo>
                  <a:pt x="154041" y="210526"/>
                </a:lnTo>
                <a:lnTo>
                  <a:pt x="154040" y="210525"/>
                </a:lnTo>
                <a:lnTo>
                  <a:pt x="154030" y="210516"/>
                </a:lnTo>
                <a:lnTo>
                  <a:pt x="154029" y="210516"/>
                </a:lnTo>
                <a:lnTo>
                  <a:pt x="154028" y="210514"/>
                </a:lnTo>
                <a:lnTo>
                  <a:pt x="154020" y="210507"/>
                </a:lnTo>
                <a:lnTo>
                  <a:pt x="154015" y="210490"/>
                </a:lnTo>
                <a:lnTo>
                  <a:pt x="154020" y="210480"/>
                </a:lnTo>
                <a:lnTo>
                  <a:pt x="154028" y="210470"/>
                </a:lnTo>
                <a:lnTo>
                  <a:pt x="154030" y="210460"/>
                </a:lnTo>
                <a:lnTo>
                  <a:pt x="154035" y="210441"/>
                </a:lnTo>
                <a:lnTo>
                  <a:pt x="154065" y="210423"/>
                </a:lnTo>
                <a:lnTo>
                  <a:pt x="154075" y="210416"/>
                </a:lnTo>
                <a:lnTo>
                  <a:pt x="154077" y="210415"/>
                </a:lnTo>
                <a:lnTo>
                  <a:pt x="154080" y="210413"/>
                </a:lnTo>
                <a:lnTo>
                  <a:pt x="154082" y="210409"/>
                </a:lnTo>
                <a:lnTo>
                  <a:pt x="154085" y="210404"/>
                </a:lnTo>
                <a:lnTo>
                  <a:pt x="154088" y="210397"/>
                </a:lnTo>
                <a:lnTo>
                  <a:pt x="154093" y="210384"/>
                </a:lnTo>
                <a:lnTo>
                  <a:pt x="154093" y="210384"/>
                </a:lnTo>
                <a:lnTo>
                  <a:pt x="154093" y="210383"/>
                </a:lnTo>
                <a:lnTo>
                  <a:pt x="154088" y="210364"/>
                </a:lnTo>
                <a:lnTo>
                  <a:pt x="154088" y="210357"/>
                </a:lnTo>
                <a:lnTo>
                  <a:pt x="154088" y="210356"/>
                </a:lnTo>
                <a:lnTo>
                  <a:pt x="154085" y="210349"/>
                </a:lnTo>
                <a:lnTo>
                  <a:pt x="154088" y="210335"/>
                </a:lnTo>
                <a:lnTo>
                  <a:pt x="154091" y="210324"/>
                </a:lnTo>
                <a:lnTo>
                  <a:pt x="154093" y="210317"/>
                </a:lnTo>
                <a:lnTo>
                  <a:pt x="154098" y="210300"/>
                </a:lnTo>
                <a:lnTo>
                  <a:pt x="154100" y="210288"/>
                </a:lnTo>
                <a:lnTo>
                  <a:pt x="154100" y="210283"/>
                </a:lnTo>
                <a:lnTo>
                  <a:pt x="154110" y="210268"/>
                </a:lnTo>
                <a:lnTo>
                  <a:pt x="154123" y="210258"/>
                </a:lnTo>
                <a:lnTo>
                  <a:pt x="154145" y="210251"/>
                </a:lnTo>
                <a:lnTo>
                  <a:pt x="154145" y="210251"/>
                </a:lnTo>
                <a:lnTo>
                  <a:pt x="154153" y="210249"/>
                </a:lnTo>
                <a:lnTo>
                  <a:pt x="154160" y="210247"/>
                </a:lnTo>
                <a:lnTo>
                  <a:pt x="154160" y="210247"/>
                </a:lnTo>
                <a:lnTo>
                  <a:pt x="154163" y="210246"/>
                </a:lnTo>
                <a:lnTo>
                  <a:pt x="154170" y="210246"/>
                </a:lnTo>
                <a:lnTo>
                  <a:pt x="154175" y="210241"/>
                </a:lnTo>
                <a:lnTo>
                  <a:pt x="154175" y="210241"/>
                </a:lnTo>
                <a:lnTo>
                  <a:pt x="154176" y="210241"/>
                </a:lnTo>
                <a:lnTo>
                  <a:pt x="154183" y="210236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0" y="210226"/>
                </a:lnTo>
                <a:lnTo>
                  <a:pt x="154180" y="210224"/>
                </a:lnTo>
                <a:lnTo>
                  <a:pt x="154166" y="210219"/>
                </a:lnTo>
                <a:lnTo>
                  <a:pt x="154165" y="210219"/>
                </a:lnTo>
                <a:lnTo>
                  <a:pt x="154155" y="210212"/>
                </a:lnTo>
                <a:lnTo>
                  <a:pt x="154155" y="210212"/>
                </a:lnTo>
                <a:lnTo>
                  <a:pt x="154154" y="210211"/>
                </a:lnTo>
                <a:lnTo>
                  <a:pt x="154145" y="210209"/>
                </a:lnTo>
                <a:lnTo>
                  <a:pt x="154143" y="210209"/>
                </a:lnTo>
                <a:lnTo>
                  <a:pt x="154142" y="210209"/>
                </a:lnTo>
                <a:lnTo>
                  <a:pt x="154125" y="210194"/>
                </a:lnTo>
                <a:lnTo>
                  <a:pt x="154125" y="210186"/>
                </a:lnTo>
                <a:lnTo>
                  <a:pt x="154125" y="210184"/>
                </a:lnTo>
                <a:lnTo>
                  <a:pt x="154125" y="210182"/>
                </a:lnTo>
                <a:lnTo>
                  <a:pt x="154125" y="210180"/>
                </a:lnTo>
                <a:lnTo>
                  <a:pt x="154115" y="210165"/>
                </a:lnTo>
                <a:lnTo>
                  <a:pt x="154108" y="210160"/>
                </a:lnTo>
                <a:lnTo>
                  <a:pt x="154106" y="210160"/>
                </a:lnTo>
                <a:lnTo>
                  <a:pt x="154102" y="210163"/>
                </a:lnTo>
                <a:lnTo>
                  <a:pt x="154093" y="210170"/>
                </a:lnTo>
                <a:lnTo>
                  <a:pt x="154089" y="210176"/>
                </a:lnTo>
                <a:lnTo>
                  <a:pt x="154088" y="210177"/>
                </a:lnTo>
                <a:lnTo>
                  <a:pt x="154086" y="210179"/>
                </a:lnTo>
                <a:lnTo>
                  <a:pt x="154086" y="210180"/>
                </a:lnTo>
                <a:lnTo>
                  <a:pt x="154078" y="210190"/>
                </a:lnTo>
                <a:lnTo>
                  <a:pt x="154076" y="210190"/>
                </a:lnTo>
                <a:lnTo>
                  <a:pt x="154075" y="210189"/>
                </a:lnTo>
                <a:lnTo>
                  <a:pt x="154075" y="210190"/>
                </a:lnTo>
                <a:lnTo>
                  <a:pt x="154073" y="210190"/>
                </a:lnTo>
                <a:lnTo>
                  <a:pt x="154068" y="210182"/>
                </a:lnTo>
                <a:lnTo>
                  <a:pt x="154065" y="210153"/>
                </a:lnTo>
                <a:lnTo>
                  <a:pt x="154065" y="210147"/>
                </a:lnTo>
                <a:lnTo>
                  <a:pt x="154064" y="210141"/>
                </a:lnTo>
                <a:lnTo>
                  <a:pt x="154063" y="210133"/>
                </a:lnTo>
                <a:lnTo>
                  <a:pt x="154059" y="210131"/>
                </a:lnTo>
                <a:lnTo>
                  <a:pt x="154053" y="210128"/>
                </a:lnTo>
                <a:lnTo>
                  <a:pt x="154045" y="210121"/>
                </a:lnTo>
                <a:lnTo>
                  <a:pt x="154043" y="210101"/>
                </a:lnTo>
                <a:lnTo>
                  <a:pt x="154043" y="210097"/>
                </a:lnTo>
                <a:lnTo>
                  <a:pt x="154043" y="210096"/>
                </a:lnTo>
                <a:lnTo>
                  <a:pt x="154043" y="210094"/>
                </a:lnTo>
                <a:lnTo>
                  <a:pt x="154035" y="210086"/>
                </a:lnTo>
                <a:lnTo>
                  <a:pt x="154030" y="210081"/>
                </a:lnTo>
                <a:lnTo>
                  <a:pt x="154028" y="210080"/>
                </a:lnTo>
                <a:lnTo>
                  <a:pt x="154023" y="210079"/>
                </a:lnTo>
                <a:lnTo>
                  <a:pt x="154015" y="210079"/>
                </a:lnTo>
                <a:lnTo>
                  <a:pt x="154015" y="210079"/>
                </a:lnTo>
                <a:lnTo>
                  <a:pt x="154010" y="210079"/>
                </a:lnTo>
                <a:lnTo>
                  <a:pt x="154010" y="210079"/>
                </a:lnTo>
                <a:lnTo>
                  <a:pt x="154008" y="210079"/>
                </a:lnTo>
                <a:lnTo>
                  <a:pt x="154008" y="210071"/>
                </a:lnTo>
                <a:lnTo>
                  <a:pt x="154008" y="210064"/>
                </a:lnTo>
                <a:lnTo>
                  <a:pt x="154010" y="210057"/>
                </a:lnTo>
                <a:lnTo>
                  <a:pt x="154023" y="210046"/>
                </a:lnTo>
                <a:lnTo>
                  <a:pt x="154025" y="210042"/>
                </a:lnTo>
                <a:lnTo>
                  <a:pt x="154027" y="210038"/>
                </a:lnTo>
                <a:lnTo>
                  <a:pt x="154027" y="210029"/>
                </a:lnTo>
                <a:lnTo>
                  <a:pt x="154028" y="210022"/>
                </a:lnTo>
                <a:lnTo>
                  <a:pt x="154028" y="210002"/>
                </a:lnTo>
                <a:lnTo>
                  <a:pt x="154028" y="209998"/>
                </a:lnTo>
                <a:lnTo>
                  <a:pt x="154028" y="209996"/>
                </a:lnTo>
                <a:lnTo>
                  <a:pt x="154028" y="209990"/>
                </a:lnTo>
                <a:lnTo>
                  <a:pt x="154028" y="209980"/>
                </a:lnTo>
                <a:lnTo>
                  <a:pt x="154025" y="209973"/>
                </a:lnTo>
                <a:lnTo>
                  <a:pt x="154020" y="209973"/>
                </a:lnTo>
                <a:lnTo>
                  <a:pt x="154015" y="209978"/>
                </a:lnTo>
                <a:lnTo>
                  <a:pt x="154001" y="209980"/>
                </a:lnTo>
                <a:lnTo>
                  <a:pt x="153987" y="209977"/>
                </a:lnTo>
                <a:lnTo>
                  <a:pt x="153973" y="209959"/>
                </a:lnTo>
                <a:lnTo>
                  <a:pt x="153969" y="209953"/>
                </a:lnTo>
                <a:lnTo>
                  <a:pt x="153971" y="209920"/>
                </a:lnTo>
                <a:lnTo>
                  <a:pt x="153994" y="209884"/>
                </a:lnTo>
                <a:lnTo>
                  <a:pt x="154010" y="209860"/>
                </a:lnTo>
                <a:lnTo>
                  <a:pt x="154010" y="209844"/>
                </a:lnTo>
                <a:lnTo>
                  <a:pt x="154010" y="209831"/>
                </a:lnTo>
                <a:lnTo>
                  <a:pt x="154009" y="209821"/>
                </a:lnTo>
                <a:lnTo>
                  <a:pt x="154008" y="209821"/>
                </a:lnTo>
                <a:lnTo>
                  <a:pt x="154008" y="209818"/>
                </a:lnTo>
                <a:lnTo>
                  <a:pt x="154000" y="209808"/>
                </a:lnTo>
                <a:lnTo>
                  <a:pt x="153988" y="209808"/>
                </a:lnTo>
                <a:lnTo>
                  <a:pt x="153985" y="209808"/>
                </a:lnTo>
                <a:lnTo>
                  <a:pt x="153985" y="209808"/>
                </a:lnTo>
                <a:lnTo>
                  <a:pt x="153983" y="209808"/>
                </a:lnTo>
                <a:lnTo>
                  <a:pt x="153980" y="209806"/>
                </a:lnTo>
                <a:lnTo>
                  <a:pt x="153973" y="209801"/>
                </a:lnTo>
                <a:lnTo>
                  <a:pt x="153972" y="209800"/>
                </a:lnTo>
                <a:lnTo>
                  <a:pt x="153965" y="209796"/>
                </a:lnTo>
                <a:lnTo>
                  <a:pt x="153963" y="209791"/>
                </a:lnTo>
                <a:lnTo>
                  <a:pt x="153953" y="209771"/>
                </a:lnTo>
                <a:lnTo>
                  <a:pt x="153958" y="209751"/>
                </a:lnTo>
                <a:lnTo>
                  <a:pt x="153958" y="209745"/>
                </a:lnTo>
                <a:lnTo>
                  <a:pt x="153956" y="209718"/>
                </a:lnTo>
                <a:lnTo>
                  <a:pt x="153954" y="209714"/>
                </a:lnTo>
                <a:lnTo>
                  <a:pt x="153951" y="209712"/>
                </a:lnTo>
                <a:lnTo>
                  <a:pt x="153950" y="209712"/>
                </a:lnTo>
                <a:lnTo>
                  <a:pt x="153950" y="209712"/>
                </a:lnTo>
                <a:lnTo>
                  <a:pt x="153945" y="209707"/>
                </a:lnTo>
                <a:lnTo>
                  <a:pt x="153933" y="209673"/>
                </a:lnTo>
                <a:lnTo>
                  <a:pt x="153933" y="209665"/>
                </a:lnTo>
                <a:lnTo>
                  <a:pt x="153931" y="209660"/>
                </a:lnTo>
                <a:lnTo>
                  <a:pt x="153931" y="209659"/>
                </a:lnTo>
                <a:lnTo>
                  <a:pt x="153931" y="209658"/>
                </a:lnTo>
                <a:lnTo>
                  <a:pt x="153930" y="209655"/>
                </a:lnTo>
                <a:lnTo>
                  <a:pt x="153915" y="209638"/>
                </a:lnTo>
                <a:lnTo>
                  <a:pt x="153911" y="209637"/>
                </a:lnTo>
                <a:lnTo>
                  <a:pt x="153904" y="209633"/>
                </a:lnTo>
                <a:lnTo>
                  <a:pt x="153903" y="209633"/>
                </a:lnTo>
                <a:lnTo>
                  <a:pt x="153897" y="209631"/>
                </a:lnTo>
                <a:lnTo>
                  <a:pt x="153895" y="209631"/>
                </a:lnTo>
                <a:lnTo>
                  <a:pt x="153892" y="209621"/>
                </a:lnTo>
                <a:lnTo>
                  <a:pt x="153892" y="209616"/>
                </a:lnTo>
                <a:lnTo>
                  <a:pt x="153892" y="209610"/>
                </a:lnTo>
                <a:lnTo>
                  <a:pt x="153892" y="209609"/>
                </a:lnTo>
                <a:lnTo>
                  <a:pt x="153892" y="209606"/>
                </a:lnTo>
                <a:lnTo>
                  <a:pt x="153884" y="209600"/>
                </a:lnTo>
                <a:lnTo>
                  <a:pt x="153884" y="209600"/>
                </a:lnTo>
                <a:lnTo>
                  <a:pt x="153875" y="209594"/>
                </a:lnTo>
                <a:lnTo>
                  <a:pt x="153872" y="209594"/>
                </a:lnTo>
                <a:lnTo>
                  <a:pt x="153865" y="209589"/>
                </a:lnTo>
                <a:lnTo>
                  <a:pt x="153877" y="209577"/>
                </a:lnTo>
                <a:lnTo>
                  <a:pt x="153905" y="209555"/>
                </a:lnTo>
                <a:lnTo>
                  <a:pt x="153910" y="209545"/>
                </a:lnTo>
                <a:lnTo>
                  <a:pt x="153912" y="209537"/>
                </a:lnTo>
                <a:lnTo>
                  <a:pt x="153920" y="209518"/>
                </a:lnTo>
                <a:lnTo>
                  <a:pt x="153925" y="209496"/>
                </a:lnTo>
                <a:lnTo>
                  <a:pt x="153935" y="209473"/>
                </a:lnTo>
                <a:lnTo>
                  <a:pt x="153939" y="209465"/>
                </a:lnTo>
                <a:lnTo>
                  <a:pt x="153949" y="209444"/>
                </a:lnTo>
                <a:lnTo>
                  <a:pt x="153949" y="209444"/>
                </a:lnTo>
                <a:lnTo>
                  <a:pt x="153953" y="209436"/>
                </a:lnTo>
                <a:lnTo>
                  <a:pt x="153953" y="209420"/>
                </a:lnTo>
                <a:lnTo>
                  <a:pt x="153953" y="209419"/>
                </a:lnTo>
                <a:lnTo>
                  <a:pt x="153953" y="209400"/>
                </a:lnTo>
                <a:lnTo>
                  <a:pt x="153953" y="209399"/>
                </a:lnTo>
                <a:lnTo>
                  <a:pt x="153955" y="209380"/>
                </a:lnTo>
                <a:lnTo>
                  <a:pt x="153955" y="209344"/>
                </a:lnTo>
                <a:lnTo>
                  <a:pt x="153956" y="209310"/>
                </a:lnTo>
                <a:lnTo>
                  <a:pt x="153960" y="209281"/>
                </a:lnTo>
                <a:lnTo>
                  <a:pt x="153970" y="209252"/>
                </a:lnTo>
                <a:lnTo>
                  <a:pt x="153975" y="209221"/>
                </a:lnTo>
                <a:lnTo>
                  <a:pt x="153971" y="209213"/>
                </a:lnTo>
                <a:lnTo>
                  <a:pt x="153971" y="209213"/>
                </a:lnTo>
                <a:lnTo>
                  <a:pt x="153970" y="209208"/>
                </a:lnTo>
                <a:lnTo>
                  <a:pt x="153960" y="209185"/>
                </a:lnTo>
                <a:lnTo>
                  <a:pt x="153956" y="209184"/>
                </a:lnTo>
                <a:lnTo>
                  <a:pt x="153956" y="209184"/>
                </a:lnTo>
                <a:lnTo>
                  <a:pt x="153950" y="209183"/>
                </a:lnTo>
                <a:lnTo>
                  <a:pt x="153948" y="209183"/>
                </a:lnTo>
                <a:lnTo>
                  <a:pt x="153945" y="209183"/>
                </a:lnTo>
                <a:lnTo>
                  <a:pt x="153945" y="209183"/>
                </a:lnTo>
                <a:lnTo>
                  <a:pt x="153945" y="209183"/>
                </a:lnTo>
                <a:lnTo>
                  <a:pt x="153943" y="209183"/>
                </a:lnTo>
                <a:lnTo>
                  <a:pt x="153940" y="209176"/>
                </a:lnTo>
                <a:lnTo>
                  <a:pt x="153936" y="209169"/>
                </a:lnTo>
                <a:lnTo>
                  <a:pt x="153934" y="209166"/>
                </a:lnTo>
                <a:lnTo>
                  <a:pt x="153933" y="209163"/>
                </a:lnTo>
                <a:lnTo>
                  <a:pt x="153927" y="209158"/>
                </a:lnTo>
                <a:lnTo>
                  <a:pt x="153920" y="209158"/>
                </a:lnTo>
                <a:lnTo>
                  <a:pt x="153920" y="209158"/>
                </a:lnTo>
                <a:lnTo>
                  <a:pt x="153918" y="209158"/>
                </a:lnTo>
                <a:lnTo>
                  <a:pt x="153918" y="209158"/>
                </a:lnTo>
                <a:lnTo>
                  <a:pt x="153918" y="209156"/>
                </a:lnTo>
                <a:lnTo>
                  <a:pt x="153914" y="209148"/>
                </a:lnTo>
                <a:lnTo>
                  <a:pt x="153913" y="209148"/>
                </a:lnTo>
                <a:lnTo>
                  <a:pt x="153912" y="209146"/>
                </a:lnTo>
                <a:lnTo>
                  <a:pt x="153907" y="209144"/>
                </a:lnTo>
                <a:lnTo>
                  <a:pt x="153905" y="209131"/>
                </a:lnTo>
                <a:lnTo>
                  <a:pt x="153915" y="209126"/>
                </a:lnTo>
                <a:lnTo>
                  <a:pt x="153924" y="209123"/>
                </a:lnTo>
                <a:lnTo>
                  <a:pt x="153928" y="209121"/>
                </a:lnTo>
                <a:lnTo>
                  <a:pt x="153933" y="209108"/>
                </a:lnTo>
                <a:lnTo>
                  <a:pt x="153938" y="209099"/>
                </a:lnTo>
                <a:lnTo>
                  <a:pt x="153947" y="209063"/>
                </a:lnTo>
                <a:lnTo>
                  <a:pt x="153951" y="209057"/>
                </a:lnTo>
                <a:lnTo>
                  <a:pt x="153967" y="209034"/>
                </a:lnTo>
                <a:lnTo>
                  <a:pt x="154020" y="209011"/>
                </a:lnTo>
                <a:lnTo>
                  <a:pt x="154011" y="208984"/>
                </a:lnTo>
                <a:lnTo>
                  <a:pt x="154004" y="208979"/>
                </a:lnTo>
                <a:lnTo>
                  <a:pt x="153990" y="208964"/>
                </a:lnTo>
                <a:lnTo>
                  <a:pt x="153978" y="208964"/>
                </a:lnTo>
                <a:lnTo>
                  <a:pt x="153970" y="208967"/>
                </a:lnTo>
                <a:lnTo>
                  <a:pt x="153967" y="208969"/>
                </a:lnTo>
                <a:lnTo>
                  <a:pt x="153958" y="208974"/>
                </a:lnTo>
                <a:lnTo>
                  <a:pt x="153950" y="208979"/>
                </a:lnTo>
                <a:lnTo>
                  <a:pt x="153949" y="208978"/>
                </a:lnTo>
                <a:lnTo>
                  <a:pt x="153948" y="208978"/>
                </a:lnTo>
                <a:lnTo>
                  <a:pt x="153948" y="208979"/>
                </a:lnTo>
                <a:lnTo>
                  <a:pt x="153946" y="208978"/>
                </a:lnTo>
                <a:lnTo>
                  <a:pt x="153940" y="208977"/>
                </a:lnTo>
                <a:lnTo>
                  <a:pt x="153938" y="208976"/>
                </a:lnTo>
                <a:lnTo>
                  <a:pt x="153930" y="208974"/>
                </a:lnTo>
                <a:lnTo>
                  <a:pt x="153935" y="208959"/>
                </a:lnTo>
                <a:lnTo>
                  <a:pt x="153939" y="208925"/>
                </a:lnTo>
                <a:lnTo>
                  <a:pt x="153940" y="208920"/>
                </a:lnTo>
                <a:lnTo>
                  <a:pt x="153940" y="208919"/>
                </a:lnTo>
                <a:lnTo>
                  <a:pt x="153940" y="208917"/>
                </a:lnTo>
                <a:lnTo>
                  <a:pt x="153943" y="208895"/>
                </a:lnTo>
                <a:lnTo>
                  <a:pt x="153943" y="208888"/>
                </a:lnTo>
                <a:lnTo>
                  <a:pt x="153940" y="208881"/>
                </a:lnTo>
                <a:lnTo>
                  <a:pt x="153929" y="208861"/>
                </a:lnTo>
                <a:lnTo>
                  <a:pt x="153925" y="208858"/>
                </a:lnTo>
                <a:lnTo>
                  <a:pt x="153921" y="208855"/>
                </a:lnTo>
                <a:lnTo>
                  <a:pt x="153921" y="208854"/>
                </a:lnTo>
                <a:lnTo>
                  <a:pt x="153912" y="208846"/>
                </a:lnTo>
                <a:lnTo>
                  <a:pt x="153915" y="208841"/>
                </a:lnTo>
                <a:lnTo>
                  <a:pt x="153920" y="208841"/>
                </a:lnTo>
                <a:lnTo>
                  <a:pt x="153929" y="208841"/>
                </a:lnTo>
                <a:lnTo>
                  <a:pt x="153950" y="208841"/>
                </a:lnTo>
                <a:lnTo>
                  <a:pt x="153954" y="208835"/>
                </a:lnTo>
                <a:lnTo>
                  <a:pt x="153970" y="208811"/>
                </a:lnTo>
                <a:lnTo>
                  <a:pt x="153970" y="208801"/>
                </a:lnTo>
                <a:lnTo>
                  <a:pt x="153970" y="208800"/>
                </a:lnTo>
                <a:lnTo>
                  <a:pt x="153970" y="208789"/>
                </a:lnTo>
                <a:lnTo>
                  <a:pt x="153960" y="208779"/>
                </a:lnTo>
                <a:lnTo>
                  <a:pt x="153953" y="208779"/>
                </a:lnTo>
                <a:lnTo>
                  <a:pt x="153953" y="208779"/>
                </a:lnTo>
                <a:lnTo>
                  <a:pt x="153951" y="208779"/>
                </a:lnTo>
                <a:lnTo>
                  <a:pt x="153950" y="208779"/>
                </a:lnTo>
                <a:lnTo>
                  <a:pt x="153946" y="208778"/>
                </a:lnTo>
                <a:lnTo>
                  <a:pt x="153945" y="208778"/>
                </a:lnTo>
                <a:lnTo>
                  <a:pt x="153936" y="208774"/>
                </a:lnTo>
                <a:lnTo>
                  <a:pt x="153933" y="208772"/>
                </a:lnTo>
                <a:lnTo>
                  <a:pt x="153931" y="208770"/>
                </a:lnTo>
                <a:lnTo>
                  <a:pt x="153929" y="208768"/>
                </a:lnTo>
                <a:lnTo>
                  <a:pt x="153926" y="208764"/>
                </a:lnTo>
                <a:lnTo>
                  <a:pt x="153917" y="208758"/>
                </a:lnTo>
                <a:lnTo>
                  <a:pt x="153912" y="208757"/>
                </a:lnTo>
                <a:lnTo>
                  <a:pt x="153902" y="208755"/>
                </a:lnTo>
                <a:lnTo>
                  <a:pt x="153900" y="208750"/>
                </a:lnTo>
                <a:lnTo>
                  <a:pt x="153897" y="208744"/>
                </a:lnTo>
                <a:lnTo>
                  <a:pt x="153890" y="208728"/>
                </a:lnTo>
                <a:lnTo>
                  <a:pt x="153890" y="208725"/>
                </a:lnTo>
                <a:lnTo>
                  <a:pt x="153884" y="208723"/>
                </a:lnTo>
                <a:lnTo>
                  <a:pt x="153873" y="208725"/>
                </a:lnTo>
                <a:lnTo>
                  <a:pt x="153850" y="208755"/>
                </a:lnTo>
                <a:lnTo>
                  <a:pt x="153850" y="208759"/>
                </a:lnTo>
                <a:lnTo>
                  <a:pt x="153850" y="208770"/>
                </a:lnTo>
                <a:lnTo>
                  <a:pt x="153845" y="208777"/>
                </a:lnTo>
                <a:lnTo>
                  <a:pt x="153839" y="208777"/>
                </a:lnTo>
                <a:lnTo>
                  <a:pt x="153835" y="208777"/>
                </a:lnTo>
                <a:lnTo>
                  <a:pt x="153835" y="208777"/>
                </a:lnTo>
                <a:lnTo>
                  <a:pt x="153832" y="208777"/>
                </a:lnTo>
                <a:lnTo>
                  <a:pt x="153825" y="208772"/>
                </a:lnTo>
                <a:lnTo>
                  <a:pt x="153820" y="208752"/>
                </a:lnTo>
                <a:lnTo>
                  <a:pt x="153816" y="208745"/>
                </a:lnTo>
                <a:lnTo>
                  <a:pt x="153805" y="208733"/>
                </a:lnTo>
                <a:lnTo>
                  <a:pt x="153798" y="208733"/>
                </a:lnTo>
                <a:lnTo>
                  <a:pt x="153775" y="208733"/>
                </a:lnTo>
                <a:lnTo>
                  <a:pt x="153748" y="208735"/>
                </a:lnTo>
                <a:lnTo>
                  <a:pt x="153748" y="208735"/>
                </a:lnTo>
                <a:lnTo>
                  <a:pt x="153747" y="208735"/>
                </a:lnTo>
                <a:lnTo>
                  <a:pt x="153747" y="208735"/>
                </a:lnTo>
                <a:lnTo>
                  <a:pt x="153745" y="208735"/>
                </a:lnTo>
                <a:lnTo>
                  <a:pt x="153745" y="208735"/>
                </a:lnTo>
                <a:lnTo>
                  <a:pt x="153744" y="208735"/>
                </a:lnTo>
                <a:lnTo>
                  <a:pt x="153732" y="208730"/>
                </a:lnTo>
                <a:lnTo>
                  <a:pt x="153728" y="208723"/>
                </a:lnTo>
                <a:lnTo>
                  <a:pt x="153731" y="208698"/>
                </a:lnTo>
                <a:lnTo>
                  <a:pt x="153742" y="208663"/>
                </a:lnTo>
                <a:lnTo>
                  <a:pt x="153743" y="208641"/>
                </a:lnTo>
                <a:lnTo>
                  <a:pt x="153752" y="208616"/>
                </a:lnTo>
                <a:lnTo>
                  <a:pt x="153761" y="208598"/>
                </a:lnTo>
                <a:lnTo>
                  <a:pt x="153772" y="208559"/>
                </a:lnTo>
                <a:lnTo>
                  <a:pt x="153776" y="208548"/>
                </a:lnTo>
                <a:lnTo>
                  <a:pt x="153777" y="208542"/>
                </a:lnTo>
                <a:lnTo>
                  <a:pt x="153777" y="208536"/>
                </a:lnTo>
                <a:lnTo>
                  <a:pt x="153775" y="208536"/>
                </a:lnTo>
                <a:lnTo>
                  <a:pt x="153769" y="208531"/>
                </a:lnTo>
                <a:lnTo>
                  <a:pt x="153767" y="208528"/>
                </a:lnTo>
                <a:lnTo>
                  <a:pt x="153765" y="208528"/>
                </a:lnTo>
                <a:lnTo>
                  <a:pt x="153764" y="208528"/>
                </a:lnTo>
                <a:lnTo>
                  <a:pt x="153764" y="208528"/>
                </a:lnTo>
                <a:lnTo>
                  <a:pt x="153758" y="208528"/>
                </a:lnTo>
                <a:lnTo>
                  <a:pt x="153758" y="208528"/>
                </a:lnTo>
                <a:lnTo>
                  <a:pt x="153755" y="208528"/>
                </a:lnTo>
                <a:lnTo>
                  <a:pt x="153750" y="208519"/>
                </a:lnTo>
                <a:lnTo>
                  <a:pt x="153742" y="208504"/>
                </a:lnTo>
                <a:lnTo>
                  <a:pt x="153740" y="208492"/>
                </a:lnTo>
                <a:lnTo>
                  <a:pt x="153737" y="208467"/>
                </a:lnTo>
                <a:lnTo>
                  <a:pt x="153737" y="208455"/>
                </a:lnTo>
                <a:lnTo>
                  <a:pt x="153742" y="208435"/>
                </a:lnTo>
                <a:lnTo>
                  <a:pt x="153747" y="208431"/>
                </a:lnTo>
                <a:lnTo>
                  <a:pt x="153748" y="208415"/>
                </a:lnTo>
                <a:lnTo>
                  <a:pt x="153759" y="208408"/>
                </a:lnTo>
                <a:lnTo>
                  <a:pt x="153769" y="208406"/>
                </a:lnTo>
                <a:lnTo>
                  <a:pt x="153771" y="208406"/>
                </a:lnTo>
                <a:lnTo>
                  <a:pt x="153772" y="208406"/>
                </a:lnTo>
                <a:lnTo>
                  <a:pt x="153773" y="208406"/>
                </a:lnTo>
                <a:lnTo>
                  <a:pt x="153792" y="208409"/>
                </a:lnTo>
                <a:lnTo>
                  <a:pt x="153800" y="208393"/>
                </a:lnTo>
                <a:lnTo>
                  <a:pt x="153798" y="208378"/>
                </a:lnTo>
                <a:lnTo>
                  <a:pt x="153781" y="208359"/>
                </a:lnTo>
                <a:lnTo>
                  <a:pt x="153779" y="208348"/>
                </a:lnTo>
                <a:lnTo>
                  <a:pt x="153786" y="208330"/>
                </a:lnTo>
                <a:lnTo>
                  <a:pt x="153805" y="208316"/>
                </a:lnTo>
                <a:lnTo>
                  <a:pt x="153807" y="208310"/>
                </a:lnTo>
                <a:lnTo>
                  <a:pt x="153808" y="208305"/>
                </a:lnTo>
                <a:lnTo>
                  <a:pt x="153811" y="208294"/>
                </a:lnTo>
                <a:lnTo>
                  <a:pt x="153804" y="208287"/>
                </a:lnTo>
                <a:lnTo>
                  <a:pt x="153791" y="208287"/>
                </a:lnTo>
                <a:lnTo>
                  <a:pt x="153787" y="208288"/>
                </a:lnTo>
                <a:lnTo>
                  <a:pt x="153787" y="208287"/>
                </a:lnTo>
                <a:lnTo>
                  <a:pt x="153784" y="208288"/>
                </a:lnTo>
                <a:lnTo>
                  <a:pt x="153782" y="208277"/>
                </a:lnTo>
                <a:lnTo>
                  <a:pt x="153779" y="208273"/>
                </a:lnTo>
                <a:lnTo>
                  <a:pt x="153779" y="208273"/>
                </a:lnTo>
                <a:lnTo>
                  <a:pt x="153775" y="208265"/>
                </a:lnTo>
                <a:lnTo>
                  <a:pt x="153765" y="208255"/>
                </a:lnTo>
                <a:lnTo>
                  <a:pt x="153760" y="208253"/>
                </a:lnTo>
                <a:lnTo>
                  <a:pt x="153760" y="208248"/>
                </a:lnTo>
                <a:lnTo>
                  <a:pt x="153762" y="208236"/>
                </a:lnTo>
                <a:lnTo>
                  <a:pt x="153765" y="208223"/>
                </a:lnTo>
                <a:lnTo>
                  <a:pt x="153767" y="208206"/>
                </a:lnTo>
                <a:lnTo>
                  <a:pt x="153767" y="208196"/>
                </a:lnTo>
                <a:lnTo>
                  <a:pt x="153767" y="208181"/>
                </a:lnTo>
                <a:lnTo>
                  <a:pt x="153780" y="208157"/>
                </a:lnTo>
                <a:lnTo>
                  <a:pt x="153787" y="208145"/>
                </a:lnTo>
                <a:lnTo>
                  <a:pt x="153787" y="208144"/>
                </a:lnTo>
                <a:lnTo>
                  <a:pt x="153787" y="208143"/>
                </a:lnTo>
                <a:lnTo>
                  <a:pt x="153790" y="208118"/>
                </a:lnTo>
                <a:lnTo>
                  <a:pt x="153804" y="208085"/>
                </a:lnTo>
                <a:lnTo>
                  <a:pt x="153810" y="208052"/>
                </a:lnTo>
                <a:lnTo>
                  <a:pt x="153809" y="208048"/>
                </a:lnTo>
                <a:lnTo>
                  <a:pt x="153807" y="208036"/>
                </a:lnTo>
                <a:lnTo>
                  <a:pt x="153805" y="208026"/>
                </a:lnTo>
                <a:lnTo>
                  <a:pt x="153801" y="208006"/>
                </a:lnTo>
                <a:lnTo>
                  <a:pt x="153802" y="207984"/>
                </a:lnTo>
                <a:lnTo>
                  <a:pt x="153802" y="207983"/>
                </a:lnTo>
                <a:lnTo>
                  <a:pt x="153804" y="207962"/>
                </a:lnTo>
                <a:lnTo>
                  <a:pt x="153801" y="207960"/>
                </a:lnTo>
                <a:lnTo>
                  <a:pt x="153783" y="207948"/>
                </a:lnTo>
                <a:lnTo>
                  <a:pt x="153759" y="207938"/>
                </a:lnTo>
                <a:lnTo>
                  <a:pt x="153761" y="207911"/>
                </a:lnTo>
                <a:lnTo>
                  <a:pt x="153790" y="207885"/>
                </a:lnTo>
                <a:lnTo>
                  <a:pt x="153821" y="207851"/>
                </a:lnTo>
                <a:lnTo>
                  <a:pt x="153848" y="207831"/>
                </a:lnTo>
                <a:lnTo>
                  <a:pt x="153851" y="207828"/>
                </a:lnTo>
                <a:lnTo>
                  <a:pt x="153855" y="207825"/>
                </a:lnTo>
                <a:lnTo>
                  <a:pt x="153888" y="207812"/>
                </a:lnTo>
                <a:lnTo>
                  <a:pt x="153899" y="207808"/>
                </a:lnTo>
                <a:lnTo>
                  <a:pt x="153900" y="207808"/>
                </a:lnTo>
                <a:lnTo>
                  <a:pt x="153904" y="207804"/>
                </a:lnTo>
                <a:lnTo>
                  <a:pt x="153904" y="207803"/>
                </a:lnTo>
                <a:lnTo>
                  <a:pt x="153905" y="207803"/>
                </a:lnTo>
                <a:lnTo>
                  <a:pt x="153905" y="207802"/>
                </a:lnTo>
                <a:lnTo>
                  <a:pt x="153905" y="207802"/>
                </a:lnTo>
                <a:lnTo>
                  <a:pt x="153912" y="207785"/>
                </a:lnTo>
                <a:lnTo>
                  <a:pt x="153919" y="207782"/>
                </a:lnTo>
                <a:lnTo>
                  <a:pt x="153938" y="207773"/>
                </a:lnTo>
                <a:lnTo>
                  <a:pt x="153949" y="207737"/>
                </a:lnTo>
                <a:lnTo>
                  <a:pt x="153963" y="207724"/>
                </a:lnTo>
                <a:lnTo>
                  <a:pt x="153972" y="207706"/>
                </a:lnTo>
                <a:lnTo>
                  <a:pt x="153987" y="207693"/>
                </a:lnTo>
                <a:lnTo>
                  <a:pt x="153987" y="207692"/>
                </a:lnTo>
                <a:lnTo>
                  <a:pt x="153998" y="207675"/>
                </a:lnTo>
                <a:lnTo>
                  <a:pt x="154005" y="207660"/>
                </a:lnTo>
                <a:lnTo>
                  <a:pt x="154017" y="207646"/>
                </a:lnTo>
                <a:lnTo>
                  <a:pt x="154022" y="207642"/>
                </a:lnTo>
                <a:lnTo>
                  <a:pt x="154026" y="207641"/>
                </a:lnTo>
                <a:lnTo>
                  <a:pt x="154057" y="207636"/>
                </a:lnTo>
                <a:lnTo>
                  <a:pt x="154064" y="207635"/>
                </a:lnTo>
                <a:lnTo>
                  <a:pt x="154084" y="207609"/>
                </a:lnTo>
                <a:lnTo>
                  <a:pt x="154093" y="207589"/>
                </a:lnTo>
                <a:lnTo>
                  <a:pt x="154092" y="207573"/>
                </a:lnTo>
                <a:lnTo>
                  <a:pt x="154065" y="207557"/>
                </a:lnTo>
                <a:lnTo>
                  <a:pt x="154061" y="207555"/>
                </a:lnTo>
                <a:lnTo>
                  <a:pt x="154058" y="207552"/>
                </a:lnTo>
                <a:lnTo>
                  <a:pt x="154054" y="207549"/>
                </a:lnTo>
                <a:lnTo>
                  <a:pt x="154041" y="207539"/>
                </a:lnTo>
                <a:lnTo>
                  <a:pt x="154041" y="207539"/>
                </a:lnTo>
                <a:lnTo>
                  <a:pt x="154036" y="207496"/>
                </a:lnTo>
                <a:lnTo>
                  <a:pt x="154067" y="207497"/>
                </a:lnTo>
                <a:lnTo>
                  <a:pt x="154075" y="207497"/>
                </a:lnTo>
                <a:lnTo>
                  <a:pt x="154100" y="207495"/>
                </a:lnTo>
                <a:lnTo>
                  <a:pt x="154101" y="207495"/>
                </a:lnTo>
                <a:lnTo>
                  <a:pt x="154101" y="207495"/>
                </a:lnTo>
                <a:lnTo>
                  <a:pt x="154106" y="207486"/>
                </a:lnTo>
                <a:lnTo>
                  <a:pt x="154108" y="207482"/>
                </a:lnTo>
                <a:lnTo>
                  <a:pt x="154110" y="207465"/>
                </a:lnTo>
                <a:lnTo>
                  <a:pt x="154118" y="207456"/>
                </a:lnTo>
                <a:lnTo>
                  <a:pt x="154123" y="207451"/>
                </a:lnTo>
                <a:lnTo>
                  <a:pt x="154133" y="207433"/>
                </a:lnTo>
                <a:lnTo>
                  <a:pt x="154124" y="207420"/>
                </a:lnTo>
                <a:lnTo>
                  <a:pt x="154118" y="207414"/>
                </a:lnTo>
                <a:lnTo>
                  <a:pt x="154111" y="207410"/>
                </a:lnTo>
                <a:lnTo>
                  <a:pt x="154111" y="207409"/>
                </a:lnTo>
                <a:lnTo>
                  <a:pt x="154110" y="207409"/>
                </a:lnTo>
                <a:lnTo>
                  <a:pt x="154108" y="207406"/>
                </a:lnTo>
                <a:lnTo>
                  <a:pt x="154108" y="207394"/>
                </a:lnTo>
                <a:lnTo>
                  <a:pt x="154115" y="207377"/>
                </a:lnTo>
                <a:lnTo>
                  <a:pt x="154120" y="207362"/>
                </a:lnTo>
                <a:lnTo>
                  <a:pt x="154125" y="207350"/>
                </a:lnTo>
                <a:lnTo>
                  <a:pt x="154128" y="207345"/>
                </a:lnTo>
                <a:lnTo>
                  <a:pt x="154130" y="207331"/>
                </a:lnTo>
                <a:lnTo>
                  <a:pt x="154132" y="207318"/>
                </a:lnTo>
                <a:lnTo>
                  <a:pt x="154124" y="207283"/>
                </a:lnTo>
                <a:lnTo>
                  <a:pt x="154111" y="207243"/>
                </a:lnTo>
                <a:lnTo>
                  <a:pt x="154121" y="207200"/>
                </a:lnTo>
                <a:lnTo>
                  <a:pt x="154122" y="207190"/>
                </a:lnTo>
                <a:lnTo>
                  <a:pt x="154123" y="207170"/>
                </a:lnTo>
                <a:lnTo>
                  <a:pt x="154123" y="207142"/>
                </a:lnTo>
                <a:lnTo>
                  <a:pt x="154117" y="207104"/>
                </a:lnTo>
                <a:lnTo>
                  <a:pt x="154098" y="207069"/>
                </a:lnTo>
                <a:lnTo>
                  <a:pt x="154074" y="207040"/>
                </a:lnTo>
                <a:lnTo>
                  <a:pt x="154073" y="207040"/>
                </a:lnTo>
                <a:lnTo>
                  <a:pt x="154073" y="207040"/>
                </a:lnTo>
                <a:lnTo>
                  <a:pt x="154074" y="207036"/>
                </a:lnTo>
                <a:lnTo>
                  <a:pt x="154088" y="206994"/>
                </a:lnTo>
                <a:lnTo>
                  <a:pt x="154104" y="206972"/>
                </a:lnTo>
                <a:lnTo>
                  <a:pt x="154120" y="206959"/>
                </a:lnTo>
                <a:lnTo>
                  <a:pt x="154123" y="206956"/>
                </a:lnTo>
                <a:lnTo>
                  <a:pt x="154120" y="206932"/>
                </a:lnTo>
                <a:lnTo>
                  <a:pt x="154113" y="206919"/>
                </a:lnTo>
                <a:lnTo>
                  <a:pt x="154118" y="206904"/>
                </a:lnTo>
                <a:lnTo>
                  <a:pt x="154131" y="206896"/>
                </a:lnTo>
                <a:lnTo>
                  <a:pt x="154137" y="206889"/>
                </a:lnTo>
                <a:lnTo>
                  <a:pt x="154144" y="206881"/>
                </a:lnTo>
                <a:lnTo>
                  <a:pt x="154147" y="206877"/>
                </a:lnTo>
                <a:lnTo>
                  <a:pt x="154173" y="206846"/>
                </a:lnTo>
                <a:lnTo>
                  <a:pt x="154174" y="206827"/>
                </a:lnTo>
                <a:lnTo>
                  <a:pt x="154174" y="206819"/>
                </a:lnTo>
                <a:lnTo>
                  <a:pt x="154151" y="206792"/>
                </a:lnTo>
                <a:lnTo>
                  <a:pt x="154144" y="206753"/>
                </a:lnTo>
                <a:lnTo>
                  <a:pt x="154166" y="206725"/>
                </a:lnTo>
                <a:lnTo>
                  <a:pt x="154198" y="206713"/>
                </a:lnTo>
                <a:lnTo>
                  <a:pt x="154198" y="206713"/>
                </a:lnTo>
                <a:lnTo>
                  <a:pt x="154209" y="206710"/>
                </a:lnTo>
                <a:lnTo>
                  <a:pt x="154220" y="206708"/>
                </a:lnTo>
                <a:lnTo>
                  <a:pt x="154228" y="206693"/>
                </a:lnTo>
                <a:lnTo>
                  <a:pt x="154231" y="206687"/>
                </a:lnTo>
                <a:lnTo>
                  <a:pt x="154235" y="206678"/>
                </a:lnTo>
                <a:lnTo>
                  <a:pt x="154250" y="206676"/>
                </a:lnTo>
                <a:lnTo>
                  <a:pt x="154261" y="206676"/>
                </a:lnTo>
                <a:lnTo>
                  <a:pt x="154265" y="206676"/>
                </a:lnTo>
                <a:lnTo>
                  <a:pt x="154281" y="206676"/>
                </a:lnTo>
                <a:lnTo>
                  <a:pt x="154286" y="206671"/>
                </a:lnTo>
                <a:lnTo>
                  <a:pt x="154286" y="206668"/>
                </a:lnTo>
                <a:lnTo>
                  <a:pt x="154286" y="206668"/>
                </a:lnTo>
                <a:lnTo>
                  <a:pt x="154286" y="206667"/>
                </a:lnTo>
                <a:lnTo>
                  <a:pt x="154286" y="206666"/>
                </a:lnTo>
                <a:lnTo>
                  <a:pt x="154286" y="206661"/>
                </a:lnTo>
                <a:lnTo>
                  <a:pt x="154281" y="206651"/>
                </a:lnTo>
                <a:lnTo>
                  <a:pt x="154281" y="206651"/>
                </a:lnTo>
                <a:lnTo>
                  <a:pt x="154281" y="206651"/>
                </a:lnTo>
                <a:lnTo>
                  <a:pt x="154280" y="206650"/>
                </a:lnTo>
                <a:lnTo>
                  <a:pt x="154278" y="206647"/>
                </a:lnTo>
                <a:lnTo>
                  <a:pt x="154271" y="206635"/>
                </a:lnTo>
                <a:lnTo>
                  <a:pt x="154270" y="206633"/>
                </a:lnTo>
                <a:lnTo>
                  <a:pt x="154263" y="206622"/>
                </a:lnTo>
                <a:lnTo>
                  <a:pt x="154255" y="206617"/>
                </a:lnTo>
                <a:lnTo>
                  <a:pt x="154253" y="206599"/>
                </a:lnTo>
                <a:lnTo>
                  <a:pt x="154258" y="206585"/>
                </a:lnTo>
                <a:lnTo>
                  <a:pt x="154263" y="206580"/>
                </a:lnTo>
                <a:lnTo>
                  <a:pt x="154263" y="206580"/>
                </a:lnTo>
                <a:lnTo>
                  <a:pt x="154265" y="206575"/>
                </a:lnTo>
                <a:lnTo>
                  <a:pt x="154281" y="206550"/>
                </a:lnTo>
                <a:lnTo>
                  <a:pt x="154281" y="206543"/>
                </a:lnTo>
                <a:lnTo>
                  <a:pt x="154279" y="206541"/>
                </a:lnTo>
                <a:lnTo>
                  <a:pt x="154276" y="206539"/>
                </a:lnTo>
                <a:lnTo>
                  <a:pt x="154273" y="206536"/>
                </a:lnTo>
                <a:lnTo>
                  <a:pt x="154266" y="206531"/>
                </a:lnTo>
                <a:lnTo>
                  <a:pt x="154263" y="206528"/>
                </a:lnTo>
                <a:lnTo>
                  <a:pt x="154258" y="206525"/>
                </a:lnTo>
                <a:lnTo>
                  <a:pt x="154250" y="206521"/>
                </a:lnTo>
                <a:lnTo>
                  <a:pt x="154238" y="206513"/>
                </a:lnTo>
                <a:lnTo>
                  <a:pt x="154237" y="206513"/>
                </a:lnTo>
                <a:lnTo>
                  <a:pt x="154235" y="206512"/>
                </a:lnTo>
                <a:lnTo>
                  <a:pt x="154220" y="206508"/>
                </a:lnTo>
                <a:lnTo>
                  <a:pt x="154213" y="206496"/>
                </a:lnTo>
                <a:lnTo>
                  <a:pt x="154220" y="206479"/>
                </a:lnTo>
                <a:lnTo>
                  <a:pt x="154238" y="206457"/>
                </a:lnTo>
                <a:lnTo>
                  <a:pt x="154238" y="206444"/>
                </a:lnTo>
                <a:lnTo>
                  <a:pt x="154237" y="206436"/>
                </a:lnTo>
                <a:lnTo>
                  <a:pt x="154237" y="206434"/>
                </a:lnTo>
                <a:lnTo>
                  <a:pt x="154236" y="206425"/>
                </a:lnTo>
                <a:lnTo>
                  <a:pt x="154235" y="206422"/>
                </a:lnTo>
                <a:lnTo>
                  <a:pt x="154220" y="206400"/>
                </a:lnTo>
                <a:lnTo>
                  <a:pt x="154218" y="206398"/>
                </a:lnTo>
                <a:lnTo>
                  <a:pt x="154215" y="206396"/>
                </a:lnTo>
                <a:lnTo>
                  <a:pt x="154214" y="206396"/>
                </a:lnTo>
                <a:lnTo>
                  <a:pt x="154184" y="206414"/>
                </a:lnTo>
                <a:lnTo>
                  <a:pt x="154184" y="206414"/>
                </a:lnTo>
                <a:lnTo>
                  <a:pt x="154181" y="206417"/>
                </a:lnTo>
                <a:lnTo>
                  <a:pt x="154178" y="206422"/>
                </a:lnTo>
                <a:lnTo>
                  <a:pt x="154172" y="206430"/>
                </a:lnTo>
                <a:lnTo>
                  <a:pt x="154171" y="206431"/>
                </a:lnTo>
                <a:lnTo>
                  <a:pt x="154168" y="206435"/>
                </a:lnTo>
                <a:lnTo>
                  <a:pt x="154166" y="206434"/>
                </a:lnTo>
                <a:lnTo>
                  <a:pt x="154165" y="206435"/>
                </a:lnTo>
                <a:lnTo>
                  <a:pt x="154150" y="206427"/>
                </a:lnTo>
                <a:lnTo>
                  <a:pt x="154150" y="206410"/>
                </a:lnTo>
                <a:lnTo>
                  <a:pt x="154146" y="206372"/>
                </a:lnTo>
                <a:lnTo>
                  <a:pt x="154145" y="206371"/>
                </a:lnTo>
                <a:lnTo>
                  <a:pt x="154145" y="206370"/>
                </a:lnTo>
                <a:lnTo>
                  <a:pt x="154143" y="206364"/>
                </a:lnTo>
                <a:lnTo>
                  <a:pt x="154127" y="206341"/>
                </a:lnTo>
                <a:lnTo>
                  <a:pt x="154124" y="206338"/>
                </a:lnTo>
                <a:lnTo>
                  <a:pt x="154118" y="206333"/>
                </a:lnTo>
                <a:lnTo>
                  <a:pt x="154108" y="206326"/>
                </a:lnTo>
                <a:lnTo>
                  <a:pt x="154100" y="206321"/>
                </a:lnTo>
                <a:lnTo>
                  <a:pt x="154095" y="206309"/>
                </a:lnTo>
                <a:lnTo>
                  <a:pt x="154083" y="206297"/>
                </a:lnTo>
                <a:lnTo>
                  <a:pt x="154068" y="206272"/>
                </a:lnTo>
                <a:lnTo>
                  <a:pt x="154050" y="206250"/>
                </a:lnTo>
                <a:lnTo>
                  <a:pt x="154044" y="206228"/>
                </a:lnTo>
                <a:lnTo>
                  <a:pt x="154043" y="206226"/>
                </a:lnTo>
                <a:lnTo>
                  <a:pt x="154043" y="206223"/>
                </a:lnTo>
                <a:lnTo>
                  <a:pt x="154043" y="206215"/>
                </a:lnTo>
                <a:lnTo>
                  <a:pt x="154043" y="206213"/>
                </a:lnTo>
                <a:lnTo>
                  <a:pt x="154035" y="206201"/>
                </a:lnTo>
                <a:lnTo>
                  <a:pt x="154031" y="206198"/>
                </a:lnTo>
                <a:lnTo>
                  <a:pt x="154028" y="206196"/>
                </a:lnTo>
                <a:lnTo>
                  <a:pt x="154018" y="206188"/>
                </a:lnTo>
                <a:lnTo>
                  <a:pt x="154017" y="206187"/>
                </a:lnTo>
                <a:lnTo>
                  <a:pt x="154013" y="206184"/>
                </a:lnTo>
                <a:lnTo>
                  <a:pt x="154005" y="206161"/>
                </a:lnTo>
                <a:lnTo>
                  <a:pt x="154005" y="206156"/>
                </a:lnTo>
                <a:lnTo>
                  <a:pt x="154005" y="206152"/>
                </a:lnTo>
                <a:lnTo>
                  <a:pt x="154025" y="206147"/>
                </a:lnTo>
                <a:lnTo>
                  <a:pt x="154030" y="206147"/>
                </a:lnTo>
                <a:lnTo>
                  <a:pt x="154035" y="206147"/>
                </a:lnTo>
                <a:lnTo>
                  <a:pt x="154035" y="206147"/>
                </a:lnTo>
                <a:lnTo>
                  <a:pt x="154038" y="206147"/>
                </a:lnTo>
                <a:lnTo>
                  <a:pt x="154046" y="206151"/>
                </a:lnTo>
                <a:lnTo>
                  <a:pt x="154064" y="206158"/>
                </a:lnTo>
                <a:lnTo>
                  <a:pt x="154064" y="206158"/>
                </a:lnTo>
                <a:lnTo>
                  <a:pt x="154066" y="206154"/>
                </a:lnTo>
                <a:lnTo>
                  <a:pt x="154081" y="206144"/>
                </a:lnTo>
                <a:lnTo>
                  <a:pt x="154091" y="206136"/>
                </a:lnTo>
                <a:lnTo>
                  <a:pt x="154103" y="206130"/>
                </a:lnTo>
                <a:lnTo>
                  <a:pt x="154116" y="206122"/>
                </a:lnTo>
                <a:lnTo>
                  <a:pt x="154120" y="206122"/>
                </a:lnTo>
                <a:lnTo>
                  <a:pt x="154120" y="206122"/>
                </a:lnTo>
                <a:lnTo>
                  <a:pt x="154121" y="206122"/>
                </a:lnTo>
                <a:lnTo>
                  <a:pt x="154123" y="206122"/>
                </a:lnTo>
                <a:lnTo>
                  <a:pt x="154160" y="206125"/>
                </a:lnTo>
                <a:lnTo>
                  <a:pt x="154170" y="206115"/>
                </a:lnTo>
                <a:lnTo>
                  <a:pt x="154173" y="206112"/>
                </a:lnTo>
                <a:lnTo>
                  <a:pt x="154177" y="206107"/>
                </a:lnTo>
                <a:lnTo>
                  <a:pt x="154165" y="206086"/>
                </a:lnTo>
                <a:lnTo>
                  <a:pt x="154161" y="206079"/>
                </a:lnTo>
                <a:lnTo>
                  <a:pt x="154160" y="206078"/>
                </a:lnTo>
                <a:lnTo>
                  <a:pt x="154146" y="206037"/>
                </a:lnTo>
                <a:lnTo>
                  <a:pt x="154128" y="206030"/>
                </a:lnTo>
                <a:lnTo>
                  <a:pt x="154121" y="206027"/>
                </a:lnTo>
                <a:lnTo>
                  <a:pt x="154120" y="206025"/>
                </a:lnTo>
                <a:lnTo>
                  <a:pt x="154106" y="206011"/>
                </a:lnTo>
                <a:lnTo>
                  <a:pt x="154108" y="205977"/>
                </a:lnTo>
                <a:lnTo>
                  <a:pt x="154111" y="205972"/>
                </a:lnTo>
                <a:lnTo>
                  <a:pt x="154116" y="205959"/>
                </a:lnTo>
                <a:lnTo>
                  <a:pt x="154128" y="205926"/>
                </a:lnTo>
                <a:lnTo>
                  <a:pt x="154133" y="205895"/>
                </a:lnTo>
                <a:lnTo>
                  <a:pt x="154144" y="205870"/>
                </a:lnTo>
                <a:lnTo>
                  <a:pt x="154146" y="205836"/>
                </a:lnTo>
                <a:lnTo>
                  <a:pt x="154132" y="205813"/>
                </a:lnTo>
                <a:lnTo>
                  <a:pt x="154106" y="205790"/>
                </a:lnTo>
                <a:lnTo>
                  <a:pt x="154101" y="205785"/>
                </a:lnTo>
                <a:lnTo>
                  <a:pt x="154107" y="205740"/>
                </a:lnTo>
                <a:lnTo>
                  <a:pt x="154128" y="205714"/>
                </a:lnTo>
                <a:lnTo>
                  <a:pt x="154150" y="205678"/>
                </a:lnTo>
                <a:lnTo>
                  <a:pt x="154174" y="205638"/>
                </a:lnTo>
                <a:lnTo>
                  <a:pt x="154200" y="205594"/>
                </a:lnTo>
                <a:lnTo>
                  <a:pt x="154211" y="205549"/>
                </a:lnTo>
                <a:lnTo>
                  <a:pt x="154210" y="205542"/>
                </a:lnTo>
                <a:lnTo>
                  <a:pt x="154209" y="205501"/>
                </a:lnTo>
                <a:lnTo>
                  <a:pt x="154180" y="205442"/>
                </a:lnTo>
                <a:lnTo>
                  <a:pt x="154148" y="205419"/>
                </a:lnTo>
                <a:lnTo>
                  <a:pt x="154141" y="205413"/>
                </a:lnTo>
                <a:lnTo>
                  <a:pt x="154102" y="205418"/>
                </a:lnTo>
                <a:lnTo>
                  <a:pt x="154072" y="205420"/>
                </a:lnTo>
                <a:lnTo>
                  <a:pt x="154072" y="205419"/>
                </a:lnTo>
                <a:lnTo>
                  <a:pt x="154069" y="205420"/>
                </a:lnTo>
                <a:lnTo>
                  <a:pt x="154040" y="205405"/>
                </a:lnTo>
                <a:lnTo>
                  <a:pt x="154005" y="205368"/>
                </a:lnTo>
                <a:lnTo>
                  <a:pt x="153965" y="205322"/>
                </a:lnTo>
                <a:lnTo>
                  <a:pt x="153965" y="205286"/>
                </a:lnTo>
                <a:lnTo>
                  <a:pt x="154020" y="205242"/>
                </a:lnTo>
                <a:lnTo>
                  <a:pt x="154075" y="205178"/>
                </a:lnTo>
                <a:lnTo>
                  <a:pt x="154075" y="205177"/>
                </a:lnTo>
                <a:lnTo>
                  <a:pt x="154089" y="205165"/>
                </a:lnTo>
                <a:lnTo>
                  <a:pt x="154089" y="205144"/>
                </a:lnTo>
                <a:lnTo>
                  <a:pt x="154087" y="205100"/>
                </a:lnTo>
                <a:lnTo>
                  <a:pt x="154098" y="205081"/>
                </a:lnTo>
                <a:lnTo>
                  <a:pt x="154118" y="205052"/>
                </a:lnTo>
                <a:lnTo>
                  <a:pt x="154139" y="205011"/>
                </a:lnTo>
                <a:lnTo>
                  <a:pt x="154151" y="204956"/>
                </a:lnTo>
                <a:lnTo>
                  <a:pt x="154153" y="204904"/>
                </a:lnTo>
                <a:lnTo>
                  <a:pt x="154176" y="204885"/>
                </a:lnTo>
                <a:lnTo>
                  <a:pt x="154201" y="204867"/>
                </a:lnTo>
                <a:lnTo>
                  <a:pt x="154211" y="204843"/>
                </a:lnTo>
                <a:lnTo>
                  <a:pt x="154208" y="204824"/>
                </a:lnTo>
                <a:lnTo>
                  <a:pt x="154208" y="204823"/>
                </a:lnTo>
                <a:lnTo>
                  <a:pt x="154208" y="204823"/>
                </a:lnTo>
                <a:lnTo>
                  <a:pt x="154207" y="204818"/>
                </a:lnTo>
                <a:lnTo>
                  <a:pt x="154198" y="204789"/>
                </a:lnTo>
                <a:lnTo>
                  <a:pt x="154155" y="204762"/>
                </a:lnTo>
                <a:lnTo>
                  <a:pt x="154150" y="204758"/>
                </a:lnTo>
                <a:lnTo>
                  <a:pt x="154139" y="204712"/>
                </a:lnTo>
                <a:lnTo>
                  <a:pt x="154167" y="204690"/>
                </a:lnTo>
                <a:lnTo>
                  <a:pt x="154173" y="204688"/>
                </a:lnTo>
                <a:lnTo>
                  <a:pt x="154233" y="204676"/>
                </a:lnTo>
                <a:lnTo>
                  <a:pt x="154251" y="204651"/>
                </a:lnTo>
                <a:lnTo>
                  <a:pt x="154251" y="204600"/>
                </a:lnTo>
                <a:lnTo>
                  <a:pt x="154248" y="204594"/>
                </a:lnTo>
                <a:lnTo>
                  <a:pt x="154231" y="204566"/>
                </a:lnTo>
                <a:lnTo>
                  <a:pt x="154230" y="204566"/>
                </a:lnTo>
                <a:lnTo>
                  <a:pt x="154167" y="204565"/>
                </a:lnTo>
                <a:lnTo>
                  <a:pt x="154166" y="204565"/>
                </a:lnTo>
                <a:lnTo>
                  <a:pt x="154141" y="204565"/>
                </a:lnTo>
                <a:lnTo>
                  <a:pt x="154141" y="204565"/>
                </a:lnTo>
                <a:lnTo>
                  <a:pt x="154141" y="204565"/>
                </a:lnTo>
                <a:lnTo>
                  <a:pt x="154128" y="204565"/>
                </a:lnTo>
                <a:lnTo>
                  <a:pt x="154118" y="204565"/>
                </a:lnTo>
                <a:lnTo>
                  <a:pt x="154108" y="204565"/>
                </a:lnTo>
                <a:lnTo>
                  <a:pt x="154102" y="204565"/>
                </a:lnTo>
                <a:lnTo>
                  <a:pt x="154076" y="204565"/>
                </a:lnTo>
                <a:lnTo>
                  <a:pt x="154050" y="204557"/>
                </a:lnTo>
                <a:lnTo>
                  <a:pt x="154036" y="204536"/>
                </a:lnTo>
                <a:lnTo>
                  <a:pt x="154043" y="204515"/>
                </a:lnTo>
                <a:lnTo>
                  <a:pt x="154074" y="204507"/>
                </a:lnTo>
                <a:lnTo>
                  <a:pt x="154129" y="204503"/>
                </a:lnTo>
                <a:lnTo>
                  <a:pt x="154129" y="204503"/>
                </a:lnTo>
                <a:lnTo>
                  <a:pt x="154129" y="204503"/>
                </a:lnTo>
                <a:lnTo>
                  <a:pt x="154161" y="204506"/>
                </a:lnTo>
                <a:lnTo>
                  <a:pt x="154188" y="204513"/>
                </a:lnTo>
                <a:lnTo>
                  <a:pt x="154188" y="204513"/>
                </a:lnTo>
                <a:lnTo>
                  <a:pt x="154188" y="204513"/>
                </a:lnTo>
                <a:lnTo>
                  <a:pt x="154221" y="204521"/>
                </a:lnTo>
                <a:lnTo>
                  <a:pt x="154251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5" y="204523"/>
                </a:lnTo>
                <a:lnTo>
                  <a:pt x="154259" y="204519"/>
                </a:lnTo>
                <a:lnTo>
                  <a:pt x="154264" y="204513"/>
                </a:lnTo>
                <a:lnTo>
                  <a:pt x="154264" y="204510"/>
                </a:lnTo>
                <a:lnTo>
                  <a:pt x="154279" y="204495"/>
                </a:lnTo>
                <a:lnTo>
                  <a:pt x="154268" y="204464"/>
                </a:lnTo>
                <a:lnTo>
                  <a:pt x="154266" y="204461"/>
                </a:lnTo>
                <a:lnTo>
                  <a:pt x="154266" y="204459"/>
                </a:lnTo>
                <a:lnTo>
                  <a:pt x="154255" y="204451"/>
                </a:lnTo>
                <a:lnTo>
                  <a:pt x="154252" y="204447"/>
                </a:lnTo>
                <a:lnTo>
                  <a:pt x="154245" y="204439"/>
                </a:lnTo>
                <a:lnTo>
                  <a:pt x="154235" y="204436"/>
                </a:lnTo>
                <a:lnTo>
                  <a:pt x="154234" y="204435"/>
                </a:lnTo>
                <a:lnTo>
                  <a:pt x="154230" y="204434"/>
                </a:lnTo>
                <a:lnTo>
                  <a:pt x="154201" y="204432"/>
                </a:lnTo>
                <a:lnTo>
                  <a:pt x="154166" y="204432"/>
                </a:lnTo>
                <a:lnTo>
                  <a:pt x="154157" y="204432"/>
                </a:lnTo>
                <a:lnTo>
                  <a:pt x="154143" y="204432"/>
                </a:lnTo>
                <a:lnTo>
                  <a:pt x="154131" y="204432"/>
                </a:lnTo>
                <a:lnTo>
                  <a:pt x="154131" y="204432"/>
                </a:lnTo>
                <a:lnTo>
                  <a:pt x="154128" y="204432"/>
                </a:lnTo>
                <a:lnTo>
                  <a:pt x="154125" y="204429"/>
                </a:lnTo>
                <a:lnTo>
                  <a:pt x="154115" y="204422"/>
                </a:lnTo>
                <a:lnTo>
                  <a:pt x="154106" y="204408"/>
                </a:lnTo>
                <a:lnTo>
                  <a:pt x="154105" y="204407"/>
                </a:lnTo>
                <a:lnTo>
                  <a:pt x="154113" y="204395"/>
                </a:lnTo>
                <a:lnTo>
                  <a:pt x="154135" y="204388"/>
                </a:lnTo>
                <a:lnTo>
                  <a:pt x="154153" y="204373"/>
                </a:lnTo>
                <a:lnTo>
                  <a:pt x="154158" y="204370"/>
                </a:lnTo>
                <a:lnTo>
                  <a:pt x="154179" y="204370"/>
                </a:lnTo>
                <a:lnTo>
                  <a:pt x="154205" y="204370"/>
                </a:lnTo>
                <a:lnTo>
                  <a:pt x="154213" y="204368"/>
                </a:lnTo>
                <a:lnTo>
                  <a:pt x="154217" y="204368"/>
                </a:lnTo>
                <a:lnTo>
                  <a:pt x="154230" y="204363"/>
                </a:lnTo>
                <a:lnTo>
                  <a:pt x="154241" y="204359"/>
                </a:lnTo>
                <a:lnTo>
                  <a:pt x="154250" y="204356"/>
                </a:lnTo>
                <a:lnTo>
                  <a:pt x="154257" y="204351"/>
                </a:lnTo>
                <a:lnTo>
                  <a:pt x="154278" y="204339"/>
                </a:lnTo>
                <a:lnTo>
                  <a:pt x="154288" y="204308"/>
                </a:lnTo>
                <a:lnTo>
                  <a:pt x="154282" y="204286"/>
                </a:lnTo>
                <a:lnTo>
                  <a:pt x="154276" y="204268"/>
                </a:lnTo>
                <a:lnTo>
                  <a:pt x="154267" y="204262"/>
                </a:lnTo>
                <a:lnTo>
                  <a:pt x="154267" y="204261"/>
                </a:lnTo>
                <a:lnTo>
                  <a:pt x="154260" y="204257"/>
                </a:lnTo>
                <a:lnTo>
                  <a:pt x="154258" y="204255"/>
                </a:lnTo>
                <a:lnTo>
                  <a:pt x="154258" y="204235"/>
                </a:lnTo>
                <a:lnTo>
                  <a:pt x="154263" y="204218"/>
                </a:lnTo>
                <a:lnTo>
                  <a:pt x="154268" y="204181"/>
                </a:lnTo>
                <a:lnTo>
                  <a:pt x="154273" y="204149"/>
                </a:lnTo>
                <a:lnTo>
                  <a:pt x="154277" y="204141"/>
                </a:lnTo>
                <a:lnTo>
                  <a:pt x="154277" y="204141"/>
                </a:lnTo>
                <a:lnTo>
                  <a:pt x="154282" y="204132"/>
                </a:lnTo>
                <a:lnTo>
                  <a:pt x="154283" y="204129"/>
                </a:lnTo>
                <a:lnTo>
                  <a:pt x="154285" y="204123"/>
                </a:lnTo>
                <a:lnTo>
                  <a:pt x="154298" y="204090"/>
                </a:lnTo>
                <a:lnTo>
                  <a:pt x="154306" y="204051"/>
                </a:lnTo>
                <a:lnTo>
                  <a:pt x="154307" y="204041"/>
                </a:lnTo>
                <a:lnTo>
                  <a:pt x="154307" y="204037"/>
                </a:lnTo>
                <a:lnTo>
                  <a:pt x="154306" y="204022"/>
                </a:lnTo>
                <a:lnTo>
                  <a:pt x="154313" y="204003"/>
                </a:lnTo>
                <a:lnTo>
                  <a:pt x="154316" y="203987"/>
                </a:lnTo>
                <a:lnTo>
                  <a:pt x="154323" y="203935"/>
                </a:lnTo>
                <a:lnTo>
                  <a:pt x="154316" y="203896"/>
                </a:lnTo>
                <a:lnTo>
                  <a:pt x="154308" y="203869"/>
                </a:lnTo>
                <a:lnTo>
                  <a:pt x="154308" y="203849"/>
                </a:lnTo>
                <a:lnTo>
                  <a:pt x="154310" y="203840"/>
                </a:lnTo>
                <a:lnTo>
                  <a:pt x="154313" y="203827"/>
                </a:lnTo>
                <a:lnTo>
                  <a:pt x="154328" y="203795"/>
                </a:lnTo>
                <a:lnTo>
                  <a:pt x="154328" y="203768"/>
                </a:lnTo>
                <a:lnTo>
                  <a:pt x="154328" y="203753"/>
                </a:lnTo>
                <a:lnTo>
                  <a:pt x="154326" y="203731"/>
                </a:lnTo>
                <a:lnTo>
                  <a:pt x="154321" y="203719"/>
                </a:lnTo>
                <a:lnTo>
                  <a:pt x="154319" y="203709"/>
                </a:lnTo>
                <a:lnTo>
                  <a:pt x="154318" y="203707"/>
                </a:lnTo>
                <a:lnTo>
                  <a:pt x="154318" y="203706"/>
                </a:lnTo>
                <a:lnTo>
                  <a:pt x="154318" y="203689"/>
                </a:lnTo>
                <a:lnTo>
                  <a:pt x="154318" y="203687"/>
                </a:lnTo>
                <a:lnTo>
                  <a:pt x="154316" y="203682"/>
                </a:lnTo>
                <a:lnTo>
                  <a:pt x="154298" y="203682"/>
                </a:lnTo>
                <a:lnTo>
                  <a:pt x="154292" y="203685"/>
                </a:lnTo>
                <a:lnTo>
                  <a:pt x="154286" y="203689"/>
                </a:lnTo>
                <a:lnTo>
                  <a:pt x="154273" y="203693"/>
                </a:lnTo>
                <a:lnTo>
                  <a:pt x="154268" y="203694"/>
                </a:lnTo>
                <a:lnTo>
                  <a:pt x="154268" y="203694"/>
                </a:lnTo>
                <a:lnTo>
                  <a:pt x="154259" y="203694"/>
                </a:lnTo>
                <a:lnTo>
                  <a:pt x="154258" y="203694"/>
                </a:lnTo>
                <a:lnTo>
                  <a:pt x="154258" y="203694"/>
                </a:lnTo>
                <a:lnTo>
                  <a:pt x="154256" y="203694"/>
                </a:lnTo>
                <a:lnTo>
                  <a:pt x="154255" y="203694"/>
                </a:lnTo>
                <a:lnTo>
                  <a:pt x="154255" y="203694"/>
                </a:lnTo>
                <a:lnTo>
                  <a:pt x="154235" y="203689"/>
                </a:lnTo>
                <a:lnTo>
                  <a:pt x="154235" y="203687"/>
                </a:lnTo>
                <a:lnTo>
                  <a:pt x="154240" y="203672"/>
                </a:lnTo>
                <a:lnTo>
                  <a:pt x="154250" y="203655"/>
                </a:lnTo>
                <a:lnTo>
                  <a:pt x="154262" y="203647"/>
                </a:lnTo>
                <a:lnTo>
                  <a:pt x="154265" y="203645"/>
                </a:lnTo>
                <a:lnTo>
                  <a:pt x="154281" y="203640"/>
                </a:lnTo>
                <a:lnTo>
                  <a:pt x="154290" y="203638"/>
                </a:lnTo>
                <a:lnTo>
                  <a:pt x="154291" y="203637"/>
                </a:lnTo>
                <a:lnTo>
                  <a:pt x="154298" y="203632"/>
                </a:lnTo>
                <a:lnTo>
                  <a:pt x="154303" y="203628"/>
                </a:lnTo>
                <a:lnTo>
                  <a:pt x="154305" y="203622"/>
                </a:lnTo>
                <a:lnTo>
                  <a:pt x="154311" y="203608"/>
                </a:lnTo>
                <a:lnTo>
                  <a:pt x="154314" y="203590"/>
                </a:lnTo>
                <a:lnTo>
                  <a:pt x="154316" y="203583"/>
                </a:lnTo>
                <a:lnTo>
                  <a:pt x="154325" y="203576"/>
                </a:lnTo>
                <a:lnTo>
                  <a:pt x="154326" y="203576"/>
                </a:lnTo>
                <a:lnTo>
                  <a:pt x="154331" y="203571"/>
                </a:lnTo>
                <a:lnTo>
                  <a:pt x="154339" y="203533"/>
                </a:lnTo>
                <a:lnTo>
                  <a:pt x="154343" y="203520"/>
                </a:lnTo>
                <a:lnTo>
                  <a:pt x="154343" y="203492"/>
                </a:lnTo>
                <a:lnTo>
                  <a:pt x="154345" y="203462"/>
                </a:lnTo>
                <a:lnTo>
                  <a:pt x="154353" y="203436"/>
                </a:lnTo>
                <a:lnTo>
                  <a:pt x="154356" y="203422"/>
                </a:lnTo>
                <a:lnTo>
                  <a:pt x="154358" y="203407"/>
                </a:lnTo>
                <a:lnTo>
                  <a:pt x="154356" y="203395"/>
                </a:lnTo>
                <a:lnTo>
                  <a:pt x="154356" y="203384"/>
                </a:lnTo>
                <a:lnTo>
                  <a:pt x="154352" y="203376"/>
                </a:lnTo>
                <a:lnTo>
                  <a:pt x="154351" y="203374"/>
                </a:lnTo>
                <a:lnTo>
                  <a:pt x="154341" y="203362"/>
                </a:lnTo>
                <a:lnTo>
                  <a:pt x="154338" y="203357"/>
                </a:lnTo>
                <a:lnTo>
                  <a:pt x="154341" y="203342"/>
                </a:lnTo>
                <a:lnTo>
                  <a:pt x="154343" y="203337"/>
                </a:lnTo>
                <a:lnTo>
                  <a:pt x="154353" y="203332"/>
                </a:lnTo>
                <a:lnTo>
                  <a:pt x="154363" y="203332"/>
                </a:lnTo>
                <a:lnTo>
                  <a:pt x="154373" y="203332"/>
                </a:lnTo>
                <a:lnTo>
                  <a:pt x="154384" y="203330"/>
                </a:lnTo>
                <a:lnTo>
                  <a:pt x="154390" y="203329"/>
                </a:lnTo>
                <a:lnTo>
                  <a:pt x="154390" y="203329"/>
                </a:lnTo>
                <a:lnTo>
                  <a:pt x="154390" y="203329"/>
                </a:lnTo>
                <a:lnTo>
                  <a:pt x="154395" y="203328"/>
                </a:lnTo>
                <a:lnTo>
                  <a:pt x="154401" y="203326"/>
                </a:lnTo>
                <a:lnTo>
                  <a:pt x="154406" y="203325"/>
                </a:lnTo>
                <a:lnTo>
                  <a:pt x="154414" y="203324"/>
                </a:lnTo>
                <a:lnTo>
                  <a:pt x="154421" y="203323"/>
                </a:lnTo>
                <a:lnTo>
                  <a:pt x="154424" y="203318"/>
                </a:lnTo>
                <a:lnTo>
                  <a:pt x="154428" y="203310"/>
                </a:lnTo>
                <a:lnTo>
                  <a:pt x="154429" y="203305"/>
                </a:lnTo>
                <a:lnTo>
                  <a:pt x="154429" y="203305"/>
                </a:lnTo>
                <a:lnTo>
                  <a:pt x="154431" y="203295"/>
                </a:lnTo>
                <a:lnTo>
                  <a:pt x="154433" y="203283"/>
                </a:lnTo>
                <a:lnTo>
                  <a:pt x="154428" y="203267"/>
                </a:lnTo>
                <a:lnTo>
                  <a:pt x="154426" y="203261"/>
                </a:lnTo>
                <a:lnTo>
                  <a:pt x="154426" y="203261"/>
                </a:lnTo>
                <a:lnTo>
                  <a:pt x="154424" y="203252"/>
                </a:lnTo>
                <a:lnTo>
                  <a:pt x="154382" y="203236"/>
                </a:lnTo>
                <a:lnTo>
                  <a:pt x="154370" y="203234"/>
                </a:lnTo>
                <a:lnTo>
                  <a:pt x="154369" y="203234"/>
                </a:lnTo>
                <a:lnTo>
                  <a:pt x="154368" y="203234"/>
                </a:lnTo>
                <a:lnTo>
                  <a:pt x="154353" y="203232"/>
                </a:lnTo>
                <a:lnTo>
                  <a:pt x="154351" y="203219"/>
                </a:lnTo>
                <a:lnTo>
                  <a:pt x="154351" y="203214"/>
                </a:lnTo>
                <a:lnTo>
                  <a:pt x="154351" y="203207"/>
                </a:lnTo>
                <a:lnTo>
                  <a:pt x="154358" y="203204"/>
                </a:lnTo>
                <a:lnTo>
                  <a:pt x="154363" y="203202"/>
                </a:lnTo>
                <a:lnTo>
                  <a:pt x="154383" y="203202"/>
                </a:lnTo>
                <a:lnTo>
                  <a:pt x="154391" y="203202"/>
                </a:lnTo>
                <a:lnTo>
                  <a:pt x="154391" y="203202"/>
                </a:lnTo>
                <a:lnTo>
                  <a:pt x="154394" y="203202"/>
                </a:lnTo>
                <a:lnTo>
                  <a:pt x="154414" y="203205"/>
                </a:lnTo>
                <a:lnTo>
                  <a:pt x="154416" y="203206"/>
                </a:lnTo>
                <a:lnTo>
                  <a:pt x="154417" y="203207"/>
                </a:lnTo>
                <a:lnTo>
                  <a:pt x="154430" y="203209"/>
                </a:lnTo>
                <a:lnTo>
                  <a:pt x="154449" y="203213"/>
                </a:lnTo>
                <a:lnTo>
                  <a:pt x="154451" y="203214"/>
                </a:lnTo>
                <a:lnTo>
                  <a:pt x="154458" y="203217"/>
                </a:lnTo>
                <a:lnTo>
                  <a:pt x="154476" y="203217"/>
                </a:lnTo>
                <a:lnTo>
                  <a:pt x="154488" y="203212"/>
                </a:lnTo>
                <a:lnTo>
                  <a:pt x="154488" y="203209"/>
                </a:lnTo>
                <a:lnTo>
                  <a:pt x="154488" y="203202"/>
                </a:lnTo>
                <a:lnTo>
                  <a:pt x="154488" y="203201"/>
                </a:lnTo>
                <a:lnTo>
                  <a:pt x="154488" y="203200"/>
                </a:lnTo>
                <a:lnTo>
                  <a:pt x="154488" y="203190"/>
                </a:lnTo>
                <a:lnTo>
                  <a:pt x="154486" y="203187"/>
                </a:lnTo>
                <a:lnTo>
                  <a:pt x="154465" y="203169"/>
                </a:lnTo>
                <a:lnTo>
                  <a:pt x="154463" y="203168"/>
                </a:lnTo>
                <a:lnTo>
                  <a:pt x="154458" y="203165"/>
                </a:lnTo>
                <a:lnTo>
                  <a:pt x="154448" y="203160"/>
                </a:lnTo>
                <a:lnTo>
                  <a:pt x="154446" y="203158"/>
                </a:lnTo>
                <a:lnTo>
                  <a:pt x="154440" y="203152"/>
                </a:lnTo>
                <a:lnTo>
                  <a:pt x="154440" y="203152"/>
                </a:lnTo>
                <a:lnTo>
                  <a:pt x="154433" y="203145"/>
                </a:lnTo>
                <a:lnTo>
                  <a:pt x="154431" y="203141"/>
                </a:lnTo>
                <a:lnTo>
                  <a:pt x="154428" y="203136"/>
                </a:lnTo>
                <a:lnTo>
                  <a:pt x="154424" y="203116"/>
                </a:lnTo>
                <a:lnTo>
                  <a:pt x="154423" y="203113"/>
                </a:lnTo>
                <a:lnTo>
                  <a:pt x="154423" y="203109"/>
                </a:lnTo>
                <a:lnTo>
                  <a:pt x="154422" y="203107"/>
                </a:lnTo>
                <a:lnTo>
                  <a:pt x="154418" y="203099"/>
                </a:lnTo>
                <a:lnTo>
                  <a:pt x="154411" y="203086"/>
                </a:lnTo>
                <a:lnTo>
                  <a:pt x="154401" y="203074"/>
                </a:lnTo>
                <a:lnTo>
                  <a:pt x="154401" y="203068"/>
                </a:lnTo>
                <a:lnTo>
                  <a:pt x="154401" y="203067"/>
                </a:lnTo>
                <a:lnTo>
                  <a:pt x="154398" y="203064"/>
                </a:lnTo>
                <a:lnTo>
                  <a:pt x="154397" y="203062"/>
                </a:lnTo>
                <a:lnTo>
                  <a:pt x="154396" y="203060"/>
                </a:lnTo>
                <a:lnTo>
                  <a:pt x="154393" y="203054"/>
                </a:lnTo>
                <a:lnTo>
                  <a:pt x="154388" y="203049"/>
                </a:lnTo>
                <a:lnTo>
                  <a:pt x="154386" y="203047"/>
                </a:lnTo>
                <a:lnTo>
                  <a:pt x="154381" y="203044"/>
                </a:lnTo>
                <a:lnTo>
                  <a:pt x="154378" y="203042"/>
                </a:lnTo>
                <a:lnTo>
                  <a:pt x="154373" y="203037"/>
                </a:lnTo>
                <a:lnTo>
                  <a:pt x="154366" y="203032"/>
                </a:lnTo>
                <a:lnTo>
                  <a:pt x="154358" y="203027"/>
                </a:lnTo>
                <a:lnTo>
                  <a:pt x="154349" y="203022"/>
                </a:lnTo>
                <a:lnTo>
                  <a:pt x="154349" y="203022"/>
                </a:lnTo>
                <a:lnTo>
                  <a:pt x="154348" y="203021"/>
                </a:lnTo>
                <a:lnTo>
                  <a:pt x="154346" y="203020"/>
                </a:lnTo>
                <a:lnTo>
                  <a:pt x="154341" y="203015"/>
                </a:lnTo>
                <a:lnTo>
                  <a:pt x="154341" y="203005"/>
                </a:lnTo>
                <a:lnTo>
                  <a:pt x="154341" y="202993"/>
                </a:lnTo>
                <a:lnTo>
                  <a:pt x="154356" y="202981"/>
                </a:lnTo>
                <a:lnTo>
                  <a:pt x="154361" y="202976"/>
                </a:lnTo>
                <a:lnTo>
                  <a:pt x="154368" y="202976"/>
                </a:lnTo>
                <a:lnTo>
                  <a:pt x="154371" y="202974"/>
                </a:lnTo>
                <a:lnTo>
                  <a:pt x="154371" y="202974"/>
                </a:lnTo>
                <a:lnTo>
                  <a:pt x="154372" y="202973"/>
                </a:lnTo>
                <a:lnTo>
                  <a:pt x="154374" y="202971"/>
                </a:lnTo>
                <a:lnTo>
                  <a:pt x="154379" y="202967"/>
                </a:lnTo>
                <a:lnTo>
                  <a:pt x="154388" y="202963"/>
                </a:lnTo>
                <a:lnTo>
                  <a:pt x="154393" y="202956"/>
                </a:lnTo>
                <a:lnTo>
                  <a:pt x="154393" y="202954"/>
                </a:lnTo>
                <a:lnTo>
                  <a:pt x="154393" y="202941"/>
                </a:lnTo>
                <a:lnTo>
                  <a:pt x="154393" y="202922"/>
                </a:lnTo>
                <a:lnTo>
                  <a:pt x="154391" y="202909"/>
                </a:lnTo>
                <a:lnTo>
                  <a:pt x="154391" y="202902"/>
                </a:lnTo>
                <a:lnTo>
                  <a:pt x="154391" y="202882"/>
                </a:lnTo>
                <a:lnTo>
                  <a:pt x="154388" y="202865"/>
                </a:lnTo>
                <a:lnTo>
                  <a:pt x="154383" y="202833"/>
                </a:lnTo>
                <a:lnTo>
                  <a:pt x="154378" y="202808"/>
                </a:lnTo>
                <a:lnTo>
                  <a:pt x="154373" y="202789"/>
                </a:lnTo>
                <a:lnTo>
                  <a:pt x="154373" y="202774"/>
                </a:lnTo>
                <a:lnTo>
                  <a:pt x="154373" y="202772"/>
                </a:lnTo>
                <a:lnTo>
                  <a:pt x="154373" y="202768"/>
                </a:lnTo>
                <a:lnTo>
                  <a:pt x="154351" y="202752"/>
                </a:lnTo>
                <a:lnTo>
                  <a:pt x="154343" y="202750"/>
                </a:lnTo>
                <a:lnTo>
                  <a:pt x="154343" y="202750"/>
                </a:lnTo>
                <a:lnTo>
                  <a:pt x="154341" y="202749"/>
                </a:lnTo>
                <a:lnTo>
                  <a:pt x="154326" y="202747"/>
                </a:lnTo>
                <a:lnTo>
                  <a:pt x="154326" y="202735"/>
                </a:lnTo>
                <a:lnTo>
                  <a:pt x="154316" y="202725"/>
                </a:lnTo>
                <a:lnTo>
                  <a:pt x="154316" y="202722"/>
                </a:lnTo>
                <a:lnTo>
                  <a:pt x="154321" y="202717"/>
                </a:lnTo>
                <a:lnTo>
                  <a:pt x="154341" y="202698"/>
                </a:lnTo>
                <a:lnTo>
                  <a:pt x="154341" y="202697"/>
                </a:lnTo>
                <a:lnTo>
                  <a:pt x="154339" y="202665"/>
                </a:lnTo>
                <a:lnTo>
                  <a:pt x="154336" y="202658"/>
                </a:lnTo>
                <a:lnTo>
                  <a:pt x="154328" y="202641"/>
                </a:lnTo>
                <a:lnTo>
                  <a:pt x="154328" y="202629"/>
                </a:lnTo>
                <a:lnTo>
                  <a:pt x="154328" y="202606"/>
                </a:lnTo>
                <a:lnTo>
                  <a:pt x="154328" y="202604"/>
                </a:lnTo>
                <a:lnTo>
                  <a:pt x="154327" y="202603"/>
                </a:lnTo>
                <a:lnTo>
                  <a:pt x="154323" y="202586"/>
                </a:lnTo>
                <a:lnTo>
                  <a:pt x="154315" y="202565"/>
                </a:lnTo>
                <a:lnTo>
                  <a:pt x="154314" y="202558"/>
                </a:lnTo>
                <a:lnTo>
                  <a:pt x="154310" y="202539"/>
                </a:lnTo>
                <a:lnTo>
                  <a:pt x="154310" y="202534"/>
                </a:lnTo>
                <a:lnTo>
                  <a:pt x="154306" y="202517"/>
                </a:lnTo>
                <a:lnTo>
                  <a:pt x="154306" y="202511"/>
                </a:lnTo>
                <a:lnTo>
                  <a:pt x="154306" y="202499"/>
                </a:lnTo>
                <a:lnTo>
                  <a:pt x="154318" y="202479"/>
                </a:lnTo>
                <a:lnTo>
                  <a:pt x="154326" y="202467"/>
                </a:lnTo>
                <a:lnTo>
                  <a:pt x="154336" y="202452"/>
                </a:lnTo>
                <a:lnTo>
                  <a:pt x="154346" y="202437"/>
                </a:lnTo>
                <a:lnTo>
                  <a:pt x="154353" y="202432"/>
                </a:lnTo>
                <a:lnTo>
                  <a:pt x="154381" y="202427"/>
                </a:lnTo>
                <a:lnTo>
                  <a:pt x="154386" y="202427"/>
                </a:lnTo>
                <a:lnTo>
                  <a:pt x="154393" y="202427"/>
                </a:lnTo>
                <a:lnTo>
                  <a:pt x="154395" y="202427"/>
                </a:lnTo>
                <a:lnTo>
                  <a:pt x="154398" y="202427"/>
                </a:lnTo>
                <a:lnTo>
                  <a:pt x="154401" y="202427"/>
                </a:lnTo>
                <a:lnTo>
                  <a:pt x="154423" y="202427"/>
                </a:lnTo>
                <a:lnTo>
                  <a:pt x="154428" y="202426"/>
                </a:lnTo>
                <a:lnTo>
                  <a:pt x="154432" y="202425"/>
                </a:lnTo>
                <a:lnTo>
                  <a:pt x="154432" y="202425"/>
                </a:lnTo>
                <a:lnTo>
                  <a:pt x="154433" y="202425"/>
                </a:lnTo>
                <a:lnTo>
                  <a:pt x="154456" y="202415"/>
                </a:lnTo>
                <a:lnTo>
                  <a:pt x="154456" y="202412"/>
                </a:lnTo>
                <a:lnTo>
                  <a:pt x="154455" y="202407"/>
                </a:lnTo>
                <a:lnTo>
                  <a:pt x="154456" y="202406"/>
                </a:lnTo>
                <a:lnTo>
                  <a:pt x="154454" y="202400"/>
                </a:lnTo>
                <a:lnTo>
                  <a:pt x="154454" y="202396"/>
                </a:lnTo>
                <a:lnTo>
                  <a:pt x="154454" y="202394"/>
                </a:lnTo>
                <a:lnTo>
                  <a:pt x="154453" y="202390"/>
                </a:lnTo>
                <a:lnTo>
                  <a:pt x="154448" y="202373"/>
                </a:lnTo>
                <a:lnTo>
                  <a:pt x="154436" y="202371"/>
                </a:lnTo>
                <a:lnTo>
                  <a:pt x="154428" y="202371"/>
                </a:lnTo>
                <a:lnTo>
                  <a:pt x="154388" y="202366"/>
                </a:lnTo>
                <a:lnTo>
                  <a:pt x="154391" y="202341"/>
                </a:lnTo>
                <a:lnTo>
                  <a:pt x="154401" y="202314"/>
                </a:lnTo>
                <a:lnTo>
                  <a:pt x="154401" y="202280"/>
                </a:lnTo>
                <a:lnTo>
                  <a:pt x="154391" y="202256"/>
                </a:lnTo>
                <a:lnTo>
                  <a:pt x="154386" y="202251"/>
                </a:lnTo>
                <a:lnTo>
                  <a:pt x="154386" y="202250"/>
                </a:lnTo>
                <a:lnTo>
                  <a:pt x="154380" y="202243"/>
                </a:lnTo>
                <a:lnTo>
                  <a:pt x="154376" y="202238"/>
                </a:lnTo>
                <a:lnTo>
                  <a:pt x="154370" y="202236"/>
                </a:lnTo>
                <a:lnTo>
                  <a:pt x="154370" y="202235"/>
                </a:lnTo>
                <a:lnTo>
                  <a:pt x="154365" y="202234"/>
                </a:lnTo>
                <a:lnTo>
                  <a:pt x="154356" y="202233"/>
                </a:lnTo>
                <a:lnTo>
                  <a:pt x="154343" y="202231"/>
                </a:lnTo>
                <a:lnTo>
                  <a:pt x="154322" y="202218"/>
                </a:lnTo>
                <a:lnTo>
                  <a:pt x="154315" y="202215"/>
                </a:lnTo>
                <a:lnTo>
                  <a:pt x="154295" y="202206"/>
                </a:lnTo>
                <a:lnTo>
                  <a:pt x="154294" y="202205"/>
                </a:lnTo>
                <a:lnTo>
                  <a:pt x="154294" y="202205"/>
                </a:lnTo>
                <a:lnTo>
                  <a:pt x="154286" y="202203"/>
                </a:lnTo>
                <a:lnTo>
                  <a:pt x="154278" y="202201"/>
                </a:lnTo>
                <a:lnTo>
                  <a:pt x="154275" y="202201"/>
                </a:lnTo>
                <a:lnTo>
                  <a:pt x="154265" y="202171"/>
                </a:lnTo>
                <a:lnTo>
                  <a:pt x="154270" y="202144"/>
                </a:lnTo>
                <a:lnTo>
                  <a:pt x="154281" y="202132"/>
                </a:lnTo>
                <a:lnTo>
                  <a:pt x="154288" y="202123"/>
                </a:lnTo>
                <a:lnTo>
                  <a:pt x="154293" y="202117"/>
                </a:lnTo>
                <a:lnTo>
                  <a:pt x="154293" y="202115"/>
                </a:lnTo>
                <a:lnTo>
                  <a:pt x="154293" y="202107"/>
                </a:lnTo>
                <a:lnTo>
                  <a:pt x="154293" y="202080"/>
                </a:lnTo>
                <a:lnTo>
                  <a:pt x="154293" y="202063"/>
                </a:lnTo>
                <a:lnTo>
                  <a:pt x="154293" y="202031"/>
                </a:lnTo>
                <a:lnTo>
                  <a:pt x="154288" y="202002"/>
                </a:lnTo>
                <a:lnTo>
                  <a:pt x="154270" y="201952"/>
                </a:lnTo>
                <a:lnTo>
                  <a:pt x="154265" y="201935"/>
                </a:lnTo>
                <a:lnTo>
                  <a:pt x="154263" y="201916"/>
                </a:lnTo>
                <a:lnTo>
                  <a:pt x="154263" y="201886"/>
                </a:lnTo>
                <a:lnTo>
                  <a:pt x="154263" y="201866"/>
                </a:lnTo>
                <a:lnTo>
                  <a:pt x="154265" y="201852"/>
                </a:lnTo>
                <a:lnTo>
                  <a:pt x="154265" y="201835"/>
                </a:lnTo>
                <a:lnTo>
                  <a:pt x="154265" y="201822"/>
                </a:lnTo>
                <a:lnTo>
                  <a:pt x="154268" y="201805"/>
                </a:lnTo>
                <a:lnTo>
                  <a:pt x="154270" y="201802"/>
                </a:lnTo>
                <a:lnTo>
                  <a:pt x="154280" y="201793"/>
                </a:lnTo>
                <a:lnTo>
                  <a:pt x="154280" y="201793"/>
                </a:lnTo>
                <a:lnTo>
                  <a:pt x="154281" y="201792"/>
                </a:lnTo>
                <a:lnTo>
                  <a:pt x="154281" y="201788"/>
                </a:lnTo>
                <a:lnTo>
                  <a:pt x="154286" y="201775"/>
                </a:lnTo>
                <a:lnTo>
                  <a:pt x="154286" y="201766"/>
                </a:lnTo>
                <a:lnTo>
                  <a:pt x="154293" y="201741"/>
                </a:lnTo>
                <a:lnTo>
                  <a:pt x="154293" y="201724"/>
                </a:lnTo>
                <a:lnTo>
                  <a:pt x="154290" y="201709"/>
                </a:lnTo>
                <a:lnTo>
                  <a:pt x="154290" y="201707"/>
                </a:lnTo>
                <a:lnTo>
                  <a:pt x="154289" y="201700"/>
                </a:lnTo>
                <a:lnTo>
                  <a:pt x="154280" y="201688"/>
                </a:lnTo>
                <a:lnTo>
                  <a:pt x="154275" y="201682"/>
                </a:lnTo>
                <a:lnTo>
                  <a:pt x="154271" y="201676"/>
                </a:lnTo>
                <a:lnTo>
                  <a:pt x="154264" y="201647"/>
                </a:lnTo>
                <a:lnTo>
                  <a:pt x="154268" y="201620"/>
                </a:lnTo>
                <a:lnTo>
                  <a:pt x="154278" y="201576"/>
                </a:lnTo>
                <a:lnTo>
                  <a:pt x="154288" y="201550"/>
                </a:lnTo>
                <a:lnTo>
                  <a:pt x="154286" y="201543"/>
                </a:lnTo>
                <a:lnTo>
                  <a:pt x="154281" y="201510"/>
                </a:lnTo>
                <a:lnTo>
                  <a:pt x="154276" y="201482"/>
                </a:lnTo>
                <a:lnTo>
                  <a:pt x="154276" y="201481"/>
                </a:lnTo>
                <a:lnTo>
                  <a:pt x="154276" y="201480"/>
                </a:lnTo>
                <a:lnTo>
                  <a:pt x="154283" y="201460"/>
                </a:lnTo>
                <a:lnTo>
                  <a:pt x="154291" y="201441"/>
                </a:lnTo>
                <a:lnTo>
                  <a:pt x="154320" y="201410"/>
                </a:lnTo>
                <a:lnTo>
                  <a:pt x="154326" y="201407"/>
                </a:lnTo>
                <a:lnTo>
                  <a:pt x="154351" y="201402"/>
                </a:lnTo>
                <a:lnTo>
                  <a:pt x="154358" y="201397"/>
                </a:lnTo>
                <a:lnTo>
                  <a:pt x="154371" y="201387"/>
                </a:lnTo>
                <a:lnTo>
                  <a:pt x="154376" y="201382"/>
                </a:lnTo>
                <a:lnTo>
                  <a:pt x="154376" y="201382"/>
                </a:lnTo>
                <a:lnTo>
                  <a:pt x="154403" y="201366"/>
                </a:lnTo>
                <a:lnTo>
                  <a:pt x="154413" y="201359"/>
                </a:lnTo>
                <a:lnTo>
                  <a:pt x="154413" y="201359"/>
                </a:lnTo>
                <a:lnTo>
                  <a:pt x="154413" y="201359"/>
                </a:lnTo>
                <a:lnTo>
                  <a:pt x="154421" y="201355"/>
                </a:lnTo>
                <a:lnTo>
                  <a:pt x="154421" y="201323"/>
                </a:lnTo>
                <a:lnTo>
                  <a:pt x="154421" y="201315"/>
                </a:lnTo>
                <a:lnTo>
                  <a:pt x="154420" y="201314"/>
                </a:lnTo>
                <a:lnTo>
                  <a:pt x="154421" y="201312"/>
                </a:lnTo>
                <a:lnTo>
                  <a:pt x="154419" y="201311"/>
                </a:lnTo>
                <a:lnTo>
                  <a:pt x="154418" y="201306"/>
                </a:lnTo>
                <a:lnTo>
                  <a:pt x="154417" y="201304"/>
                </a:lnTo>
                <a:lnTo>
                  <a:pt x="154416" y="201298"/>
                </a:lnTo>
                <a:lnTo>
                  <a:pt x="154413" y="201296"/>
                </a:lnTo>
                <a:lnTo>
                  <a:pt x="154411" y="201296"/>
                </a:lnTo>
                <a:lnTo>
                  <a:pt x="154395" y="201296"/>
                </a:lnTo>
                <a:lnTo>
                  <a:pt x="154394" y="201296"/>
                </a:lnTo>
                <a:lnTo>
                  <a:pt x="154386" y="201291"/>
                </a:lnTo>
                <a:lnTo>
                  <a:pt x="154376" y="201264"/>
                </a:lnTo>
                <a:lnTo>
                  <a:pt x="154373" y="201260"/>
                </a:lnTo>
                <a:lnTo>
                  <a:pt x="154373" y="201259"/>
                </a:lnTo>
                <a:lnTo>
                  <a:pt x="154373" y="201259"/>
                </a:lnTo>
                <a:lnTo>
                  <a:pt x="154366" y="201247"/>
                </a:lnTo>
                <a:lnTo>
                  <a:pt x="154364" y="201245"/>
                </a:lnTo>
                <a:lnTo>
                  <a:pt x="154360" y="201243"/>
                </a:lnTo>
                <a:lnTo>
                  <a:pt x="154358" y="201241"/>
                </a:lnTo>
                <a:lnTo>
                  <a:pt x="154348" y="201234"/>
                </a:lnTo>
                <a:lnTo>
                  <a:pt x="154341" y="201234"/>
                </a:lnTo>
                <a:lnTo>
                  <a:pt x="154328" y="201241"/>
                </a:lnTo>
                <a:lnTo>
                  <a:pt x="154318" y="201247"/>
                </a:lnTo>
                <a:lnTo>
                  <a:pt x="154316" y="201249"/>
                </a:lnTo>
                <a:lnTo>
                  <a:pt x="154311" y="201254"/>
                </a:lnTo>
                <a:lnTo>
                  <a:pt x="154306" y="201259"/>
                </a:lnTo>
                <a:lnTo>
                  <a:pt x="154286" y="201274"/>
                </a:lnTo>
                <a:lnTo>
                  <a:pt x="154281" y="201274"/>
                </a:lnTo>
                <a:lnTo>
                  <a:pt x="154266" y="201274"/>
                </a:lnTo>
                <a:lnTo>
                  <a:pt x="154256" y="201274"/>
                </a:lnTo>
                <a:lnTo>
                  <a:pt x="154256" y="201274"/>
                </a:lnTo>
                <a:lnTo>
                  <a:pt x="154255" y="201274"/>
                </a:lnTo>
                <a:lnTo>
                  <a:pt x="154248" y="201274"/>
                </a:lnTo>
                <a:lnTo>
                  <a:pt x="154248" y="201274"/>
                </a:lnTo>
                <a:lnTo>
                  <a:pt x="154246" y="201274"/>
                </a:lnTo>
                <a:lnTo>
                  <a:pt x="154246" y="201274"/>
                </a:lnTo>
                <a:lnTo>
                  <a:pt x="154245" y="201274"/>
                </a:lnTo>
                <a:lnTo>
                  <a:pt x="154245" y="201274"/>
                </a:lnTo>
                <a:lnTo>
                  <a:pt x="154243" y="201274"/>
                </a:lnTo>
                <a:lnTo>
                  <a:pt x="154238" y="201271"/>
                </a:lnTo>
                <a:lnTo>
                  <a:pt x="154235" y="201264"/>
                </a:lnTo>
                <a:lnTo>
                  <a:pt x="154240" y="201254"/>
                </a:lnTo>
                <a:lnTo>
                  <a:pt x="154242" y="201250"/>
                </a:lnTo>
                <a:lnTo>
                  <a:pt x="154245" y="201234"/>
                </a:lnTo>
                <a:lnTo>
                  <a:pt x="154245" y="201229"/>
                </a:lnTo>
                <a:lnTo>
                  <a:pt x="154248" y="201220"/>
                </a:lnTo>
                <a:lnTo>
                  <a:pt x="154253" y="201210"/>
                </a:lnTo>
                <a:lnTo>
                  <a:pt x="154258" y="201200"/>
                </a:lnTo>
                <a:lnTo>
                  <a:pt x="154266" y="201188"/>
                </a:lnTo>
                <a:lnTo>
                  <a:pt x="154268" y="201178"/>
                </a:lnTo>
                <a:lnTo>
                  <a:pt x="154277" y="201134"/>
                </a:lnTo>
                <a:lnTo>
                  <a:pt x="154283" y="201106"/>
                </a:lnTo>
                <a:lnTo>
                  <a:pt x="154276" y="201090"/>
                </a:lnTo>
                <a:lnTo>
                  <a:pt x="154273" y="201082"/>
                </a:lnTo>
                <a:lnTo>
                  <a:pt x="154270" y="201077"/>
                </a:lnTo>
                <a:lnTo>
                  <a:pt x="154268" y="201076"/>
                </a:lnTo>
                <a:lnTo>
                  <a:pt x="154260" y="201074"/>
                </a:lnTo>
                <a:lnTo>
                  <a:pt x="154259" y="201074"/>
                </a:lnTo>
                <a:lnTo>
                  <a:pt x="154248" y="201070"/>
                </a:lnTo>
                <a:lnTo>
                  <a:pt x="154245" y="201066"/>
                </a:lnTo>
                <a:lnTo>
                  <a:pt x="154241" y="201062"/>
                </a:lnTo>
                <a:lnTo>
                  <a:pt x="154233" y="201062"/>
                </a:lnTo>
                <a:lnTo>
                  <a:pt x="154228" y="201067"/>
                </a:lnTo>
                <a:lnTo>
                  <a:pt x="154222" y="201071"/>
                </a:lnTo>
                <a:lnTo>
                  <a:pt x="154221" y="201072"/>
                </a:lnTo>
                <a:lnTo>
                  <a:pt x="154208" y="201077"/>
                </a:lnTo>
                <a:lnTo>
                  <a:pt x="154205" y="201077"/>
                </a:lnTo>
                <a:lnTo>
                  <a:pt x="154204" y="201077"/>
                </a:lnTo>
                <a:lnTo>
                  <a:pt x="154203" y="201077"/>
                </a:lnTo>
                <a:lnTo>
                  <a:pt x="154203" y="201077"/>
                </a:lnTo>
                <a:lnTo>
                  <a:pt x="154202" y="201077"/>
                </a:lnTo>
                <a:lnTo>
                  <a:pt x="154201" y="201077"/>
                </a:lnTo>
                <a:lnTo>
                  <a:pt x="154200" y="201077"/>
                </a:lnTo>
                <a:lnTo>
                  <a:pt x="154185" y="201074"/>
                </a:lnTo>
                <a:lnTo>
                  <a:pt x="154173" y="201070"/>
                </a:lnTo>
                <a:lnTo>
                  <a:pt x="154173" y="201065"/>
                </a:lnTo>
                <a:lnTo>
                  <a:pt x="154178" y="201047"/>
                </a:lnTo>
                <a:lnTo>
                  <a:pt x="154180" y="201035"/>
                </a:lnTo>
                <a:lnTo>
                  <a:pt x="154193" y="201020"/>
                </a:lnTo>
                <a:lnTo>
                  <a:pt x="154205" y="201006"/>
                </a:lnTo>
                <a:lnTo>
                  <a:pt x="154210" y="201001"/>
                </a:lnTo>
                <a:lnTo>
                  <a:pt x="154223" y="200983"/>
                </a:lnTo>
                <a:lnTo>
                  <a:pt x="154235" y="200976"/>
                </a:lnTo>
                <a:lnTo>
                  <a:pt x="154263" y="200956"/>
                </a:lnTo>
                <a:lnTo>
                  <a:pt x="154273" y="200947"/>
                </a:lnTo>
                <a:lnTo>
                  <a:pt x="154281" y="200934"/>
                </a:lnTo>
                <a:lnTo>
                  <a:pt x="154288" y="200919"/>
                </a:lnTo>
                <a:lnTo>
                  <a:pt x="154301" y="200900"/>
                </a:lnTo>
                <a:lnTo>
                  <a:pt x="154311" y="200880"/>
                </a:lnTo>
                <a:lnTo>
                  <a:pt x="154323" y="200848"/>
                </a:lnTo>
                <a:lnTo>
                  <a:pt x="154330" y="200836"/>
                </a:lnTo>
                <a:lnTo>
                  <a:pt x="154338" y="200821"/>
                </a:lnTo>
                <a:lnTo>
                  <a:pt x="154343" y="200806"/>
                </a:lnTo>
                <a:lnTo>
                  <a:pt x="154348" y="200805"/>
                </a:lnTo>
                <a:lnTo>
                  <a:pt x="154353" y="200804"/>
                </a:lnTo>
                <a:lnTo>
                  <a:pt x="154358" y="200797"/>
                </a:lnTo>
                <a:lnTo>
                  <a:pt x="154358" y="200782"/>
                </a:lnTo>
                <a:lnTo>
                  <a:pt x="154358" y="200777"/>
                </a:lnTo>
                <a:lnTo>
                  <a:pt x="154356" y="200770"/>
                </a:lnTo>
                <a:lnTo>
                  <a:pt x="154355" y="200769"/>
                </a:lnTo>
                <a:lnTo>
                  <a:pt x="154354" y="200769"/>
                </a:lnTo>
                <a:lnTo>
                  <a:pt x="154343" y="200760"/>
                </a:lnTo>
                <a:lnTo>
                  <a:pt x="154341" y="200757"/>
                </a:lnTo>
                <a:lnTo>
                  <a:pt x="154340" y="200756"/>
                </a:lnTo>
                <a:lnTo>
                  <a:pt x="154337" y="200752"/>
                </a:lnTo>
                <a:lnTo>
                  <a:pt x="154336" y="200750"/>
                </a:lnTo>
                <a:lnTo>
                  <a:pt x="154333" y="200745"/>
                </a:lnTo>
                <a:lnTo>
                  <a:pt x="154331" y="200744"/>
                </a:lnTo>
                <a:lnTo>
                  <a:pt x="154323" y="200739"/>
                </a:lnTo>
                <a:lnTo>
                  <a:pt x="154321" y="200737"/>
                </a:lnTo>
                <a:lnTo>
                  <a:pt x="154306" y="200728"/>
                </a:lnTo>
                <a:lnTo>
                  <a:pt x="154306" y="200723"/>
                </a:lnTo>
                <a:lnTo>
                  <a:pt x="154306" y="200713"/>
                </a:lnTo>
                <a:lnTo>
                  <a:pt x="154306" y="200708"/>
                </a:lnTo>
                <a:lnTo>
                  <a:pt x="154306" y="200698"/>
                </a:lnTo>
                <a:lnTo>
                  <a:pt x="154306" y="200696"/>
                </a:lnTo>
                <a:lnTo>
                  <a:pt x="154316" y="200661"/>
                </a:lnTo>
                <a:lnTo>
                  <a:pt x="154318" y="200659"/>
                </a:lnTo>
                <a:lnTo>
                  <a:pt x="154318" y="200651"/>
                </a:lnTo>
                <a:lnTo>
                  <a:pt x="154318" y="200632"/>
                </a:lnTo>
                <a:lnTo>
                  <a:pt x="154318" y="200632"/>
                </a:lnTo>
                <a:lnTo>
                  <a:pt x="154318" y="200631"/>
                </a:lnTo>
                <a:lnTo>
                  <a:pt x="154315" y="200620"/>
                </a:lnTo>
                <a:lnTo>
                  <a:pt x="154309" y="200614"/>
                </a:lnTo>
                <a:lnTo>
                  <a:pt x="154305" y="200611"/>
                </a:lnTo>
                <a:lnTo>
                  <a:pt x="154303" y="200607"/>
                </a:lnTo>
                <a:lnTo>
                  <a:pt x="154298" y="200600"/>
                </a:lnTo>
                <a:lnTo>
                  <a:pt x="154290" y="200596"/>
                </a:lnTo>
                <a:lnTo>
                  <a:pt x="154288" y="200595"/>
                </a:lnTo>
                <a:lnTo>
                  <a:pt x="154281" y="200592"/>
                </a:lnTo>
                <a:lnTo>
                  <a:pt x="154277" y="200578"/>
                </a:lnTo>
                <a:lnTo>
                  <a:pt x="154276" y="200577"/>
                </a:lnTo>
                <a:lnTo>
                  <a:pt x="154278" y="200573"/>
                </a:lnTo>
                <a:lnTo>
                  <a:pt x="154288" y="200558"/>
                </a:lnTo>
                <a:lnTo>
                  <a:pt x="154291" y="200556"/>
                </a:lnTo>
                <a:lnTo>
                  <a:pt x="154300" y="200556"/>
                </a:lnTo>
                <a:lnTo>
                  <a:pt x="154301" y="200556"/>
                </a:lnTo>
                <a:lnTo>
                  <a:pt x="154313" y="200553"/>
                </a:lnTo>
                <a:lnTo>
                  <a:pt x="154316" y="200551"/>
                </a:lnTo>
                <a:lnTo>
                  <a:pt x="154323" y="200546"/>
                </a:lnTo>
                <a:lnTo>
                  <a:pt x="154333" y="200543"/>
                </a:lnTo>
                <a:lnTo>
                  <a:pt x="154333" y="200543"/>
                </a:lnTo>
                <a:lnTo>
                  <a:pt x="154336" y="200543"/>
                </a:lnTo>
                <a:lnTo>
                  <a:pt x="154344" y="200541"/>
                </a:lnTo>
                <a:lnTo>
                  <a:pt x="154346" y="200541"/>
                </a:lnTo>
                <a:lnTo>
                  <a:pt x="154356" y="200536"/>
                </a:lnTo>
                <a:lnTo>
                  <a:pt x="154365" y="200530"/>
                </a:lnTo>
                <a:lnTo>
                  <a:pt x="154371" y="200526"/>
                </a:lnTo>
                <a:lnTo>
                  <a:pt x="154371" y="200525"/>
                </a:lnTo>
                <a:lnTo>
                  <a:pt x="154380" y="200518"/>
                </a:lnTo>
                <a:lnTo>
                  <a:pt x="154390" y="200477"/>
                </a:lnTo>
                <a:lnTo>
                  <a:pt x="154393" y="200474"/>
                </a:lnTo>
                <a:lnTo>
                  <a:pt x="154398" y="200474"/>
                </a:lnTo>
                <a:lnTo>
                  <a:pt x="154398" y="200474"/>
                </a:lnTo>
                <a:lnTo>
                  <a:pt x="154401" y="200472"/>
                </a:lnTo>
                <a:lnTo>
                  <a:pt x="154406" y="200458"/>
                </a:lnTo>
                <a:lnTo>
                  <a:pt x="154411" y="200445"/>
                </a:lnTo>
                <a:lnTo>
                  <a:pt x="154416" y="200440"/>
                </a:lnTo>
                <a:lnTo>
                  <a:pt x="154423" y="200433"/>
                </a:lnTo>
                <a:lnTo>
                  <a:pt x="154426" y="200425"/>
                </a:lnTo>
                <a:lnTo>
                  <a:pt x="154436" y="200408"/>
                </a:lnTo>
                <a:lnTo>
                  <a:pt x="154448" y="200393"/>
                </a:lnTo>
                <a:lnTo>
                  <a:pt x="154451" y="200376"/>
                </a:lnTo>
                <a:lnTo>
                  <a:pt x="154456" y="200369"/>
                </a:lnTo>
                <a:lnTo>
                  <a:pt x="154471" y="200356"/>
                </a:lnTo>
                <a:lnTo>
                  <a:pt x="154472" y="200355"/>
                </a:lnTo>
                <a:lnTo>
                  <a:pt x="154488" y="200339"/>
                </a:lnTo>
                <a:lnTo>
                  <a:pt x="154503" y="200324"/>
                </a:lnTo>
                <a:lnTo>
                  <a:pt x="154521" y="200310"/>
                </a:lnTo>
                <a:lnTo>
                  <a:pt x="154538" y="200297"/>
                </a:lnTo>
                <a:lnTo>
                  <a:pt x="154541" y="200294"/>
                </a:lnTo>
                <a:lnTo>
                  <a:pt x="154561" y="200270"/>
                </a:lnTo>
                <a:lnTo>
                  <a:pt x="154563" y="200266"/>
                </a:lnTo>
                <a:lnTo>
                  <a:pt x="154568" y="200253"/>
                </a:lnTo>
                <a:lnTo>
                  <a:pt x="154568" y="200231"/>
                </a:lnTo>
                <a:lnTo>
                  <a:pt x="154566" y="200214"/>
                </a:lnTo>
                <a:lnTo>
                  <a:pt x="154566" y="200189"/>
                </a:lnTo>
                <a:lnTo>
                  <a:pt x="154566" y="200182"/>
                </a:lnTo>
                <a:lnTo>
                  <a:pt x="154568" y="200169"/>
                </a:lnTo>
                <a:lnTo>
                  <a:pt x="154573" y="200164"/>
                </a:lnTo>
                <a:lnTo>
                  <a:pt x="154586" y="200155"/>
                </a:lnTo>
                <a:lnTo>
                  <a:pt x="154588" y="200155"/>
                </a:lnTo>
                <a:lnTo>
                  <a:pt x="154589" y="200155"/>
                </a:lnTo>
                <a:lnTo>
                  <a:pt x="154604" y="200160"/>
                </a:lnTo>
                <a:lnTo>
                  <a:pt x="154611" y="200163"/>
                </a:lnTo>
                <a:lnTo>
                  <a:pt x="154626" y="200169"/>
                </a:lnTo>
                <a:lnTo>
                  <a:pt x="154629" y="200169"/>
                </a:lnTo>
                <a:lnTo>
                  <a:pt x="154639" y="200174"/>
                </a:lnTo>
                <a:lnTo>
                  <a:pt x="154661" y="200182"/>
                </a:lnTo>
                <a:lnTo>
                  <a:pt x="154677" y="200184"/>
                </a:lnTo>
                <a:lnTo>
                  <a:pt x="154678" y="200184"/>
                </a:lnTo>
                <a:lnTo>
                  <a:pt x="154689" y="200184"/>
                </a:lnTo>
                <a:lnTo>
                  <a:pt x="154689" y="200184"/>
                </a:lnTo>
                <a:lnTo>
                  <a:pt x="154699" y="200184"/>
                </a:lnTo>
                <a:lnTo>
                  <a:pt x="154726" y="200167"/>
                </a:lnTo>
                <a:lnTo>
                  <a:pt x="154726" y="200150"/>
                </a:lnTo>
                <a:lnTo>
                  <a:pt x="154725" y="200148"/>
                </a:lnTo>
                <a:lnTo>
                  <a:pt x="154725" y="200148"/>
                </a:lnTo>
                <a:lnTo>
                  <a:pt x="154720" y="200139"/>
                </a:lnTo>
                <a:lnTo>
                  <a:pt x="154719" y="200137"/>
                </a:lnTo>
                <a:lnTo>
                  <a:pt x="154714" y="200128"/>
                </a:lnTo>
                <a:lnTo>
                  <a:pt x="154709" y="200123"/>
                </a:lnTo>
                <a:lnTo>
                  <a:pt x="154706" y="200120"/>
                </a:lnTo>
                <a:lnTo>
                  <a:pt x="154694" y="200118"/>
                </a:lnTo>
                <a:lnTo>
                  <a:pt x="154693" y="200118"/>
                </a:lnTo>
                <a:lnTo>
                  <a:pt x="154691" y="200118"/>
                </a:lnTo>
                <a:lnTo>
                  <a:pt x="154691" y="200118"/>
                </a:lnTo>
                <a:lnTo>
                  <a:pt x="154689" y="200118"/>
                </a:lnTo>
                <a:lnTo>
                  <a:pt x="154679" y="200115"/>
                </a:lnTo>
                <a:lnTo>
                  <a:pt x="154666" y="200110"/>
                </a:lnTo>
                <a:lnTo>
                  <a:pt x="154666" y="200101"/>
                </a:lnTo>
                <a:lnTo>
                  <a:pt x="154666" y="200083"/>
                </a:lnTo>
                <a:lnTo>
                  <a:pt x="154671" y="200078"/>
                </a:lnTo>
                <a:lnTo>
                  <a:pt x="154681" y="200042"/>
                </a:lnTo>
                <a:lnTo>
                  <a:pt x="154684" y="200029"/>
                </a:lnTo>
                <a:lnTo>
                  <a:pt x="154686" y="199990"/>
                </a:lnTo>
                <a:lnTo>
                  <a:pt x="154694" y="199973"/>
                </a:lnTo>
                <a:lnTo>
                  <a:pt x="154706" y="199951"/>
                </a:lnTo>
                <a:lnTo>
                  <a:pt x="154710" y="199947"/>
                </a:lnTo>
                <a:lnTo>
                  <a:pt x="154721" y="199936"/>
                </a:lnTo>
                <a:lnTo>
                  <a:pt x="154749" y="199909"/>
                </a:lnTo>
                <a:lnTo>
                  <a:pt x="154752" y="199897"/>
                </a:lnTo>
                <a:lnTo>
                  <a:pt x="154754" y="199891"/>
                </a:lnTo>
                <a:lnTo>
                  <a:pt x="154768" y="199880"/>
                </a:lnTo>
                <a:lnTo>
                  <a:pt x="154777" y="199873"/>
                </a:lnTo>
                <a:lnTo>
                  <a:pt x="154781" y="199873"/>
                </a:lnTo>
                <a:lnTo>
                  <a:pt x="154781" y="199872"/>
                </a:lnTo>
                <a:lnTo>
                  <a:pt x="154784" y="199865"/>
                </a:lnTo>
                <a:lnTo>
                  <a:pt x="154782" y="199865"/>
                </a:lnTo>
                <a:lnTo>
                  <a:pt x="154782" y="199857"/>
                </a:lnTo>
                <a:lnTo>
                  <a:pt x="154782" y="199841"/>
                </a:lnTo>
                <a:lnTo>
                  <a:pt x="154782" y="199830"/>
                </a:lnTo>
                <a:lnTo>
                  <a:pt x="154803" y="199815"/>
                </a:lnTo>
                <a:lnTo>
                  <a:pt x="154825" y="199824"/>
                </a:lnTo>
                <a:lnTo>
                  <a:pt x="154827" y="199825"/>
                </a:lnTo>
                <a:lnTo>
                  <a:pt x="154828" y="199825"/>
                </a:lnTo>
                <a:lnTo>
                  <a:pt x="154839" y="199825"/>
                </a:lnTo>
                <a:lnTo>
                  <a:pt x="154847" y="199833"/>
                </a:lnTo>
                <a:lnTo>
                  <a:pt x="154852" y="199837"/>
                </a:lnTo>
                <a:lnTo>
                  <a:pt x="154853" y="199839"/>
                </a:lnTo>
                <a:lnTo>
                  <a:pt x="154864" y="199855"/>
                </a:lnTo>
                <a:lnTo>
                  <a:pt x="154865" y="199855"/>
                </a:lnTo>
                <a:lnTo>
                  <a:pt x="154865" y="199856"/>
                </a:lnTo>
                <a:lnTo>
                  <a:pt x="154865" y="199856"/>
                </a:lnTo>
                <a:lnTo>
                  <a:pt x="154884" y="199883"/>
                </a:lnTo>
                <a:lnTo>
                  <a:pt x="154887" y="199889"/>
                </a:lnTo>
                <a:lnTo>
                  <a:pt x="154902" y="199916"/>
                </a:lnTo>
                <a:lnTo>
                  <a:pt x="154922" y="199937"/>
                </a:lnTo>
                <a:lnTo>
                  <a:pt x="154949" y="199938"/>
                </a:lnTo>
                <a:lnTo>
                  <a:pt x="154977" y="199926"/>
                </a:lnTo>
                <a:lnTo>
                  <a:pt x="154998" y="199888"/>
                </a:lnTo>
                <a:lnTo>
                  <a:pt x="155022" y="199857"/>
                </a:lnTo>
                <a:lnTo>
                  <a:pt x="155057" y="199852"/>
                </a:lnTo>
                <a:lnTo>
                  <a:pt x="155059" y="199852"/>
                </a:lnTo>
                <a:lnTo>
                  <a:pt x="155079" y="199860"/>
                </a:lnTo>
                <a:lnTo>
                  <a:pt x="155102" y="199884"/>
                </a:lnTo>
                <a:lnTo>
                  <a:pt x="155105" y="199914"/>
                </a:lnTo>
                <a:lnTo>
                  <a:pt x="155104" y="199919"/>
                </a:lnTo>
                <a:lnTo>
                  <a:pt x="155104" y="199924"/>
                </a:lnTo>
                <a:lnTo>
                  <a:pt x="155104" y="199925"/>
                </a:lnTo>
                <a:lnTo>
                  <a:pt x="155103" y="199939"/>
                </a:lnTo>
                <a:lnTo>
                  <a:pt x="155103" y="199945"/>
                </a:lnTo>
                <a:lnTo>
                  <a:pt x="155102" y="199951"/>
                </a:lnTo>
                <a:lnTo>
                  <a:pt x="155102" y="199958"/>
                </a:lnTo>
                <a:lnTo>
                  <a:pt x="155106" y="199987"/>
                </a:lnTo>
                <a:lnTo>
                  <a:pt x="155109" y="200027"/>
                </a:lnTo>
                <a:lnTo>
                  <a:pt x="155098" y="200050"/>
                </a:lnTo>
                <a:lnTo>
                  <a:pt x="155076" y="200066"/>
                </a:lnTo>
                <a:lnTo>
                  <a:pt x="155071" y="200070"/>
                </a:lnTo>
                <a:lnTo>
                  <a:pt x="155066" y="200072"/>
                </a:lnTo>
                <a:lnTo>
                  <a:pt x="155062" y="200076"/>
                </a:lnTo>
                <a:lnTo>
                  <a:pt x="155014" y="200091"/>
                </a:lnTo>
                <a:lnTo>
                  <a:pt x="155007" y="200092"/>
                </a:lnTo>
                <a:lnTo>
                  <a:pt x="154974" y="200101"/>
                </a:lnTo>
                <a:lnTo>
                  <a:pt x="154974" y="200101"/>
                </a:lnTo>
                <a:lnTo>
                  <a:pt x="154973" y="200101"/>
                </a:lnTo>
                <a:lnTo>
                  <a:pt x="154947" y="200113"/>
                </a:lnTo>
                <a:lnTo>
                  <a:pt x="154942" y="200122"/>
                </a:lnTo>
                <a:lnTo>
                  <a:pt x="154937" y="200135"/>
                </a:lnTo>
                <a:lnTo>
                  <a:pt x="154932" y="200140"/>
                </a:lnTo>
                <a:lnTo>
                  <a:pt x="154928" y="200143"/>
                </a:lnTo>
                <a:lnTo>
                  <a:pt x="154927" y="200145"/>
                </a:lnTo>
                <a:lnTo>
                  <a:pt x="154924" y="200147"/>
                </a:lnTo>
                <a:lnTo>
                  <a:pt x="154915" y="200147"/>
                </a:lnTo>
                <a:lnTo>
                  <a:pt x="154907" y="200147"/>
                </a:lnTo>
                <a:lnTo>
                  <a:pt x="154903" y="200147"/>
                </a:lnTo>
                <a:lnTo>
                  <a:pt x="154898" y="200147"/>
                </a:lnTo>
                <a:lnTo>
                  <a:pt x="154894" y="200147"/>
                </a:lnTo>
                <a:lnTo>
                  <a:pt x="154889" y="200147"/>
                </a:lnTo>
                <a:lnTo>
                  <a:pt x="154888" y="200147"/>
                </a:lnTo>
                <a:lnTo>
                  <a:pt x="154849" y="200155"/>
                </a:lnTo>
                <a:lnTo>
                  <a:pt x="154849" y="200167"/>
                </a:lnTo>
                <a:lnTo>
                  <a:pt x="154854" y="200187"/>
                </a:lnTo>
                <a:lnTo>
                  <a:pt x="154862" y="200209"/>
                </a:lnTo>
                <a:lnTo>
                  <a:pt x="154862" y="200210"/>
                </a:lnTo>
                <a:lnTo>
                  <a:pt x="154872" y="200232"/>
                </a:lnTo>
                <a:lnTo>
                  <a:pt x="154878" y="200244"/>
                </a:lnTo>
                <a:lnTo>
                  <a:pt x="154909" y="200296"/>
                </a:lnTo>
                <a:lnTo>
                  <a:pt x="154914" y="200300"/>
                </a:lnTo>
                <a:lnTo>
                  <a:pt x="154927" y="200308"/>
                </a:lnTo>
                <a:lnTo>
                  <a:pt x="154929" y="200310"/>
                </a:lnTo>
                <a:lnTo>
                  <a:pt x="154931" y="200311"/>
                </a:lnTo>
                <a:lnTo>
                  <a:pt x="154951" y="200315"/>
                </a:lnTo>
                <a:lnTo>
                  <a:pt x="154957" y="200315"/>
                </a:lnTo>
                <a:lnTo>
                  <a:pt x="154959" y="200315"/>
                </a:lnTo>
                <a:lnTo>
                  <a:pt x="154964" y="200316"/>
                </a:lnTo>
                <a:lnTo>
                  <a:pt x="154975" y="200319"/>
                </a:lnTo>
                <a:lnTo>
                  <a:pt x="154984" y="200322"/>
                </a:lnTo>
                <a:lnTo>
                  <a:pt x="154997" y="200342"/>
                </a:lnTo>
                <a:lnTo>
                  <a:pt x="155000" y="200348"/>
                </a:lnTo>
                <a:lnTo>
                  <a:pt x="155002" y="200354"/>
                </a:lnTo>
                <a:lnTo>
                  <a:pt x="155003" y="200356"/>
                </a:lnTo>
                <a:lnTo>
                  <a:pt x="155004" y="200359"/>
                </a:lnTo>
                <a:lnTo>
                  <a:pt x="155009" y="200376"/>
                </a:lnTo>
                <a:lnTo>
                  <a:pt x="155011" y="200384"/>
                </a:lnTo>
                <a:lnTo>
                  <a:pt x="155014" y="200391"/>
                </a:lnTo>
                <a:lnTo>
                  <a:pt x="155014" y="200391"/>
                </a:lnTo>
                <a:lnTo>
                  <a:pt x="155017" y="200401"/>
                </a:lnTo>
                <a:lnTo>
                  <a:pt x="155019" y="200413"/>
                </a:lnTo>
                <a:lnTo>
                  <a:pt x="155020" y="200420"/>
                </a:lnTo>
                <a:lnTo>
                  <a:pt x="155022" y="200428"/>
                </a:lnTo>
                <a:lnTo>
                  <a:pt x="155025" y="200437"/>
                </a:lnTo>
                <a:lnTo>
                  <a:pt x="155026" y="200440"/>
                </a:lnTo>
                <a:lnTo>
                  <a:pt x="155027" y="200440"/>
                </a:lnTo>
                <a:lnTo>
                  <a:pt x="155032" y="200455"/>
                </a:lnTo>
                <a:lnTo>
                  <a:pt x="155034" y="200467"/>
                </a:lnTo>
                <a:lnTo>
                  <a:pt x="155037" y="200482"/>
                </a:lnTo>
                <a:lnTo>
                  <a:pt x="155037" y="200482"/>
                </a:lnTo>
                <a:lnTo>
                  <a:pt x="155037" y="200484"/>
                </a:lnTo>
                <a:lnTo>
                  <a:pt x="155037" y="200486"/>
                </a:lnTo>
                <a:lnTo>
                  <a:pt x="155037" y="200494"/>
                </a:lnTo>
                <a:lnTo>
                  <a:pt x="155039" y="200511"/>
                </a:lnTo>
                <a:lnTo>
                  <a:pt x="155044" y="200521"/>
                </a:lnTo>
                <a:lnTo>
                  <a:pt x="155049" y="200529"/>
                </a:lnTo>
                <a:lnTo>
                  <a:pt x="155055" y="200541"/>
                </a:lnTo>
                <a:lnTo>
                  <a:pt x="155056" y="200541"/>
                </a:lnTo>
                <a:lnTo>
                  <a:pt x="155056" y="200541"/>
                </a:lnTo>
                <a:lnTo>
                  <a:pt x="155058" y="200544"/>
                </a:lnTo>
                <a:lnTo>
                  <a:pt x="155072" y="200568"/>
                </a:lnTo>
                <a:lnTo>
                  <a:pt x="155088" y="200589"/>
                </a:lnTo>
                <a:lnTo>
                  <a:pt x="155094" y="200599"/>
                </a:lnTo>
                <a:lnTo>
                  <a:pt x="155099" y="200612"/>
                </a:lnTo>
                <a:lnTo>
                  <a:pt x="155104" y="200624"/>
                </a:lnTo>
                <a:lnTo>
                  <a:pt x="155109" y="200627"/>
                </a:lnTo>
                <a:lnTo>
                  <a:pt x="155117" y="200632"/>
                </a:lnTo>
                <a:lnTo>
                  <a:pt x="155132" y="200639"/>
                </a:lnTo>
                <a:lnTo>
                  <a:pt x="155143" y="200645"/>
                </a:lnTo>
                <a:lnTo>
                  <a:pt x="155181" y="200660"/>
                </a:lnTo>
                <a:lnTo>
                  <a:pt x="155201" y="200664"/>
                </a:lnTo>
                <a:lnTo>
                  <a:pt x="155214" y="200666"/>
                </a:lnTo>
                <a:lnTo>
                  <a:pt x="155215" y="200666"/>
                </a:lnTo>
                <a:lnTo>
                  <a:pt x="155227" y="200666"/>
                </a:lnTo>
                <a:lnTo>
                  <a:pt x="155230" y="200666"/>
                </a:lnTo>
                <a:lnTo>
                  <a:pt x="155232" y="200669"/>
                </a:lnTo>
                <a:lnTo>
                  <a:pt x="155237" y="200674"/>
                </a:lnTo>
                <a:lnTo>
                  <a:pt x="155249" y="200687"/>
                </a:lnTo>
                <a:lnTo>
                  <a:pt x="155253" y="200691"/>
                </a:lnTo>
                <a:lnTo>
                  <a:pt x="155257" y="200693"/>
                </a:lnTo>
                <a:lnTo>
                  <a:pt x="155275" y="200708"/>
                </a:lnTo>
                <a:lnTo>
                  <a:pt x="155297" y="200725"/>
                </a:lnTo>
                <a:lnTo>
                  <a:pt x="155302" y="200728"/>
                </a:lnTo>
                <a:lnTo>
                  <a:pt x="155306" y="200728"/>
                </a:lnTo>
                <a:lnTo>
                  <a:pt x="155315" y="200730"/>
                </a:lnTo>
                <a:lnTo>
                  <a:pt x="155322" y="200734"/>
                </a:lnTo>
                <a:lnTo>
                  <a:pt x="155322" y="200734"/>
                </a:lnTo>
                <a:lnTo>
                  <a:pt x="155334" y="200740"/>
                </a:lnTo>
                <a:lnTo>
                  <a:pt x="155342" y="200742"/>
                </a:lnTo>
                <a:lnTo>
                  <a:pt x="155342" y="200742"/>
                </a:lnTo>
                <a:lnTo>
                  <a:pt x="155345" y="200742"/>
                </a:lnTo>
                <a:lnTo>
                  <a:pt x="155347" y="200742"/>
                </a:lnTo>
                <a:lnTo>
                  <a:pt x="155355" y="200747"/>
                </a:lnTo>
                <a:lnTo>
                  <a:pt x="155360" y="200757"/>
                </a:lnTo>
                <a:lnTo>
                  <a:pt x="155362" y="200761"/>
                </a:lnTo>
                <a:lnTo>
                  <a:pt x="155369" y="200770"/>
                </a:lnTo>
                <a:lnTo>
                  <a:pt x="155390" y="200787"/>
                </a:lnTo>
                <a:lnTo>
                  <a:pt x="155412" y="200787"/>
                </a:lnTo>
                <a:lnTo>
                  <a:pt x="155415" y="200787"/>
                </a:lnTo>
                <a:lnTo>
                  <a:pt x="155423" y="200785"/>
                </a:lnTo>
                <a:lnTo>
                  <a:pt x="155428" y="200784"/>
                </a:lnTo>
                <a:lnTo>
                  <a:pt x="155470" y="200777"/>
                </a:lnTo>
                <a:lnTo>
                  <a:pt x="155475" y="200774"/>
                </a:lnTo>
                <a:lnTo>
                  <a:pt x="155480" y="200772"/>
                </a:lnTo>
                <a:lnTo>
                  <a:pt x="155495" y="200762"/>
                </a:lnTo>
                <a:lnTo>
                  <a:pt x="155497" y="200760"/>
                </a:lnTo>
                <a:lnTo>
                  <a:pt x="155497" y="200759"/>
                </a:lnTo>
                <a:lnTo>
                  <a:pt x="155503" y="200752"/>
                </a:lnTo>
                <a:lnTo>
                  <a:pt x="155505" y="200752"/>
                </a:lnTo>
                <a:lnTo>
                  <a:pt x="155508" y="200752"/>
                </a:lnTo>
                <a:lnTo>
                  <a:pt x="155526" y="200756"/>
                </a:lnTo>
                <a:lnTo>
                  <a:pt x="155530" y="200757"/>
                </a:lnTo>
                <a:lnTo>
                  <a:pt x="155533" y="200765"/>
                </a:lnTo>
                <a:lnTo>
                  <a:pt x="155533" y="200767"/>
                </a:lnTo>
                <a:lnTo>
                  <a:pt x="155533" y="200768"/>
                </a:lnTo>
                <a:lnTo>
                  <a:pt x="155533" y="200776"/>
                </a:lnTo>
                <a:lnTo>
                  <a:pt x="155533" y="200779"/>
                </a:lnTo>
                <a:lnTo>
                  <a:pt x="155533" y="200792"/>
                </a:lnTo>
                <a:lnTo>
                  <a:pt x="155533" y="200799"/>
                </a:lnTo>
                <a:lnTo>
                  <a:pt x="155533" y="200806"/>
                </a:lnTo>
                <a:lnTo>
                  <a:pt x="155540" y="200811"/>
                </a:lnTo>
                <a:lnTo>
                  <a:pt x="155550" y="200819"/>
                </a:lnTo>
                <a:lnTo>
                  <a:pt x="155553" y="200821"/>
                </a:lnTo>
                <a:lnTo>
                  <a:pt x="155553" y="200821"/>
                </a:lnTo>
                <a:lnTo>
                  <a:pt x="155556" y="200821"/>
                </a:lnTo>
                <a:lnTo>
                  <a:pt x="155559" y="200821"/>
                </a:lnTo>
                <a:lnTo>
                  <a:pt x="155583" y="200821"/>
                </a:lnTo>
                <a:lnTo>
                  <a:pt x="155589" y="200818"/>
                </a:lnTo>
                <a:lnTo>
                  <a:pt x="155600" y="200814"/>
                </a:lnTo>
                <a:lnTo>
                  <a:pt x="155618" y="200814"/>
                </a:lnTo>
                <a:lnTo>
                  <a:pt x="155620" y="200814"/>
                </a:lnTo>
                <a:lnTo>
                  <a:pt x="155649" y="200820"/>
                </a:lnTo>
                <a:lnTo>
                  <a:pt x="155662" y="200821"/>
                </a:lnTo>
                <a:lnTo>
                  <a:pt x="155680" y="200824"/>
                </a:lnTo>
                <a:lnTo>
                  <a:pt x="155697" y="200826"/>
                </a:lnTo>
                <a:lnTo>
                  <a:pt x="155698" y="200826"/>
                </a:lnTo>
                <a:lnTo>
                  <a:pt x="155705" y="200826"/>
                </a:lnTo>
                <a:lnTo>
                  <a:pt x="155709" y="200826"/>
                </a:lnTo>
                <a:lnTo>
                  <a:pt x="155714" y="200826"/>
                </a:lnTo>
                <a:lnTo>
                  <a:pt x="155717" y="200826"/>
                </a:lnTo>
                <a:lnTo>
                  <a:pt x="155718" y="200826"/>
                </a:lnTo>
                <a:lnTo>
                  <a:pt x="155724" y="200824"/>
                </a:lnTo>
                <a:lnTo>
                  <a:pt x="155735" y="200820"/>
                </a:lnTo>
                <a:lnTo>
                  <a:pt x="155745" y="200816"/>
                </a:lnTo>
                <a:lnTo>
                  <a:pt x="155752" y="200815"/>
                </a:lnTo>
                <a:lnTo>
                  <a:pt x="155780" y="200802"/>
                </a:lnTo>
                <a:lnTo>
                  <a:pt x="155781" y="200802"/>
                </a:lnTo>
                <a:lnTo>
                  <a:pt x="155788" y="200802"/>
                </a:lnTo>
                <a:lnTo>
                  <a:pt x="155806" y="200808"/>
                </a:lnTo>
                <a:lnTo>
                  <a:pt x="155826" y="200837"/>
                </a:lnTo>
                <a:lnTo>
                  <a:pt x="155839" y="200867"/>
                </a:lnTo>
                <a:lnTo>
                  <a:pt x="155840" y="200868"/>
                </a:lnTo>
                <a:lnTo>
                  <a:pt x="155841" y="200873"/>
                </a:lnTo>
                <a:lnTo>
                  <a:pt x="155841" y="200875"/>
                </a:lnTo>
                <a:lnTo>
                  <a:pt x="155848" y="200888"/>
                </a:lnTo>
                <a:lnTo>
                  <a:pt x="155853" y="200892"/>
                </a:lnTo>
                <a:lnTo>
                  <a:pt x="155866" y="200905"/>
                </a:lnTo>
                <a:lnTo>
                  <a:pt x="155870" y="200910"/>
                </a:lnTo>
                <a:lnTo>
                  <a:pt x="155873" y="200910"/>
                </a:lnTo>
                <a:lnTo>
                  <a:pt x="155876" y="200910"/>
                </a:lnTo>
                <a:lnTo>
                  <a:pt x="155878" y="200912"/>
                </a:lnTo>
                <a:lnTo>
                  <a:pt x="155881" y="200920"/>
                </a:lnTo>
                <a:lnTo>
                  <a:pt x="155878" y="200924"/>
                </a:lnTo>
                <a:lnTo>
                  <a:pt x="155873" y="200942"/>
                </a:lnTo>
                <a:lnTo>
                  <a:pt x="155883" y="200961"/>
                </a:lnTo>
                <a:lnTo>
                  <a:pt x="155888" y="200969"/>
                </a:lnTo>
                <a:lnTo>
                  <a:pt x="155891" y="200974"/>
                </a:lnTo>
                <a:lnTo>
                  <a:pt x="155893" y="200981"/>
                </a:lnTo>
                <a:lnTo>
                  <a:pt x="155893" y="200981"/>
                </a:lnTo>
                <a:lnTo>
                  <a:pt x="155909" y="200981"/>
                </a:lnTo>
                <a:lnTo>
                  <a:pt x="155916" y="200981"/>
                </a:lnTo>
                <a:lnTo>
                  <a:pt x="155917" y="200981"/>
                </a:lnTo>
                <a:lnTo>
                  <a:pt x="155920" y="200981"/>
                </a:lnTo>
                <a:lnTo>
                  <a:pt x="155920" y="200981"/>
                </a:lnTo>
                <a:lnTo>
                  <a:pt x="155923" y="200981"/>
                </a:lnTo>
                <a:lnTo>
                  <a:pt x="155924" y="200983"/>
                </a:lnTo>
                <a:lnTo>
                  <a:pt x="155924" y="200985"/>
                </a:lnTo>
                <a:lnTo>
                  <a:pt x="155927" y="200994"/>
                </a:lnTo>
                <a:lnTo>
                  <a:pt x="155928" y="200996"/>
                </a:lnTo>
                <a:lnTo>
                  <a:pt x="155929" y="200999"/>
                </a:lnTo>
                <a:lnTo>
                  <a:pt x="155936" y="201015"/>
                </a:lnTo>
                <a:lnTo>
                  <a:pt x="155946" y="201030"/>
                </a:lnTo>
                <a:lnTo>
                  <a:pt x="155950" y="201034"/>
                </a:lnTo>
                <a:lnTo>
                  <a:pt x="155953" y="201038"/>
                </a:lnTo>
                <a:lnTo>
                  <a:pt x="155958" y="201040"/>
                </a:lnTo>
                <a:lnTo>
                  <a:pt x="155963" y="201047"/>
                </a:lnTo>
                <a:lnTo>
                  <a:pt x="155966" y="201057"/>
                </a:lnTo>
                <a:lnTo>
                  <a:pt x="155966" y="201061"/>
                </a:lnTo>
                <a:lnTo>
                  <a:pt x="155966" y="201062"/>
                </a:lnTo>
                <a:lnTo>
                  <a:pt x="155967" y="201065"/>
                </a:lnTo>
                <a:lnTo>
                  <a:pt x="155969" y="201069"/>
                </a:lnTo>
                <a:lnTo>
                  <a:pt x="155969" y="201069"/>
                </a:lnTo>
                <a:lnTo>
                  <a:pt x="155970" y="201070"/>
                </a:lnTo>
                <a:lnTo>
                  <a:pt x="155973" y="201077"/>
                </a:lnTo>
                <a:lnTo>
                  <a:pt x="155973" y="201079"/>
                </a:lnTo>
                <a:lnTo>
                  <a:pt x="155974" y="201087"/>
                </a:lnTo>
                <a:lnTo>
                  <a:pt x="155977" y="201095"/>
                </a:lnTo>
                <a:lnTo>
                  <a:pt x="155986" y="201104"/>
                </a:lnTo>
                <a:lnTo>
                  <a:pt x="155980" y="201112"/>
                </a:lnTo>
                <a:lnTo>
                  <a:pt x="155978" y="201114"/>
                </a:lnTo>
                <a:lnTo>
                  <a:pt x="155981" y="201134"/>
                </a:lnTo>
                <a:lnTo>
                  <a:pt x="155986" y="201151"/>
                </a:lnTo>
                <a:lnTo>
                  <a:pt x="155993" y="201153"/>
                </a:lnTo>
                <a:lnTo>
                  <a:pt x="155993" y="201153"/>
                </a:lnTo>
                <a:lnTo>
                  <a:pt x="155998" y="201153"/>
                </a:lnTo>
                <a:lnTo>
                  <a:pt x="156000" y="201153"/>
                </a:lnTo>
                <a:lnTo>
                  <a:pt x="156000" y="201153"/>
                </a:lnTo>
                <a:lnTo>
                  <a:pt x="156040" y="201162"/>
                </a:lnTo>
                <a:lnTo>
                  <a:pt x="156041" y="201163"/>
                </a:lnTo>
                <a:lnTo>
                  <a:pt x="156048" y="201164"/>
                </a:lnTo>
                <a:lnTo>
                  <a:pt x="156049" y="201165"/>
                </a:lnTo>
                <a:lnTo>
                  <a:pt x="156049" y="201165"/>
                </a:lnTo>
                <a:lnTo>
                  <a:pt x="156053" y="201165"/>
                </a:lnTo>
                <a:lnTo>
                  <a:pt x="156056" y="201166"/>
                </a:lnTo>
                <a:lnTo>
                  <a:pt x="156073" y="201170"/>
                </a:lnTo>
                <a:lnTo>
                  <a:pt x="156086" y="201175"/>
                </a:lnTo>
                <a:lnTo>
                  <a:pt x="156088" y="201185"/>
                </a:lnTo>
                <a:lnTo>
                  <a:pt x="156088" y="201195"/>
                </a:lnTo>
                <a:lnTo>
                  <a:pt x="156091" y="201207"/>
                </a:lnTo>
                <a:lnTo>
                  <a:pt x="156091" y="201215"/>
                </a:lnTo>
                <a:lnTo>
                  <a:pt x="156091" y="201222"/>
                </a:lnTo>
                <a:lnTo>
                  <a:pt x="156083" y="201232"/>
                </a:lnTo>
                <a:lnTo>
                  <a:pt x="156081" y="201235"/>
                </a:lnTo>
                <a:lnTo>
                  <a:pt x="156073" y="201250"/>
                </a:lnTo>
                <a:lnTo>
                  <a:pt x="156073" y="201268"/>
                </a:lnTo>
                <a:lnTo>
                  <a:pt x="156073" y="201274"/>
                </a:lnTo>
                <a:lnTo>
                  <a:pt x="156073" y="201280"/>
                </a:lnTo>
                <a:lnTo>
                  <a:pt x="156073" y="201284"/>
                </a:lnTo>
                <a:lnTo>
                  <a:pt x="156073" y="201296"/>
                </a:lnTo>
                <a:lnTo>
                  <a:pt x="156072" y="201302"/>
                </a:lnTo>
                <a:lnTo>
                  <a:pt x="156071" y="201324"/>
                </a:lnTo>
                <a:lnTo>
                  <a:pt x="156077" y="201344"/>
                </a:lnTo>
                <a:lnTo>
                  <a:pt x="156081" y="201355"/>
                </a:lnTo>
                <a:lnTo>
                  <a:pt x="156082" y="201360"/>
                </a:lnTo>
                <a:lnTo>
                  <a:pt x="156082" y="201360"/>
                </a:lnTo>
                <a:lnTo>
                  <a:pt x="156083" y="201367"/>
                </a:lnTo>
                <a:lnTo>
                  <a:pt x="156081" y="201377"/>
                </a:lnTo>
                <a:lnTo>
                  <a:pt x="156079" y="201383"/>
                </a:lnTo>
                <a:lnTo>
                  <a:pt x="156076" y="201393"/>
                </a:lnTo>
                <a:lnTo>
                  <a:pt x="156076" y="201394"/>
                </a:lnTo>
                <a:lnTo>
                  <a:pt x="156073" y="201409"/>
                </a:lnTo>
                <a:lnTo>
                  <a:pt x="156077" y="201418"/>
                </a:lnTo>
                <a:lnTo>
                  <a:pt x="156078" y="201429"/>
                </a:lnTo>
                <a:lnTo>
                  <a:pt x="156078" y="201429"/>
                </a:lnTo>
                <a:lnTo>
                  <a:pt x="156073" y="201436"/>
                </a:lnTo>
                <a:lnTo>
                  <a:pt x="156081" y="201443"/>
                </a:lnTo>
                <a:lnTo>
                  <a:pt x="156086" y="201456"/>
                </a:lnTo>
                <a:lnTo>
                  <a:pt x="156103" y="201463"/>
                </a:lnTo>
                <a:lnTo>
                  <a:pt x="156112" y="201464"/>
                </a:lnTo>
                <a:lnTo>
                  <a:pt x="156114" y="201465"/>
                </a:lnTo>
                <a:lnTo>
                  <a:pt x="156138" y="201468"/>
                </a:lnTo>
                <a:lnTo>
                  <a:pt x="156138" y="201468"/>
                </a:lnTo>
                <a:lnTo>
                  <a:pt x="156148" y="201468"/>
                </a:lnTo>
                <a:lnTo>
                  <a:pt x="156153" y="201467"/>
                </a:lnTo>
                <a:lnTo>
                  <a:pt x="156158" y="201466"/>
                </a:lnTo>
                <a:lnTo>
                  <a:pt x="156165" y="201464"/>
                </a:lnTo>
                <a:lnTo>
                  <a:pt x="156183" y="201461"/>
                </a:lnTo>
                <a:lnTo>
                  <a:pt x="156186" y="201461"/>
                </a:lnTo>
                <a:lnTo>
                  <a:pt x="156198" y="201466"/>
                </a:lnTo>
                <a:lnTo>
                  <a:pt x="156201" y="201468"/>
                </a:lnTo>
                <a:lnTo>
                  <a:pt x="156201" y="201468"/>
                </a:lnTo>
                <a:lnTo>
                  <a:pt x="156203" y="201470"/>
                </a:lnTo>
                <a:lnTo>
                  <a:pt x="156206" y="201473"/>
                </a:lnTo>
                <a:lnTo>
                  <a:pt x="156209" y="201478"/>
                </a:lnTo>
                <a:lnTo>
                  <a:pt x="156214" y="201485"/>
                </a:lnTo>
                <a:lnTo>
                  <a:pt x="156228" y="201490"/>
                </a:lnTo>
                <a:lnTo>
                  <a:pt x="156229" y="201490"/>
                </a:lnTo>
                <a:lnTo>
                  <a:pt x="156235" y="201490"/>
                </a:lnTo>
                <a:lnTo>
                  <a:pt x="156241" y="201490"/>
                </a:lnTo>
                <a:lnTo>
                  <a:pt x="156260" y="201490"/>
                </a:lnTo>
                <a:lnTo>
                  <a:pt x="156264" y="201490"/>
                </a:lnTo>
                <a:lnTo>
                  <a:pt x="156264" y="201490"/>
                </a:lnTo>
                <a:lnTo>
                  <a:pt x="156276" y="201485"/>
                </a:lnTo>
                <a:lnTo>
                  <a:pt x="156278" y="201482"/>
                </a:lnTo>
                <a:lnTo>
                  <a:pt x="156280" y="201478"/>
                </a:lnTo>
                <a:lnTo>
                  <a:pt x="156286" y="201473"/>
                </a:lnTo>
                <a:lnTo>
                  <a:pt x="156291" y="201470"/>
                </a:lnTo>
                <a:lnTo>
                  <a:pt x="156293" y="201468"/>
                </a:lnTo>
                <a:lnTo>
                  <a:pt x="156295" y="201464"/>
                </a:lnTo>
                <a:lnTo>
                  <a:pt x="156296" y="201463"/>
                </a:lnTo>
                <a:lnTo>
                  <a:pt x="156301" y="201456"/>
                </a:lnTo>
                <a:lnTo>
                  <a:pt x="156306" y="201456"/>
                </a:lnTo>
                <a:lnTo>
                  <a:pt x="156309" y="201456"/>
                </a:lnTo>
                <a:lnTo>
                  <a:pt x="156319" y="201458"/>
                </a:lnTo>
                <a:lnTo>
                  <a:pt x="156326" y="201463"/>
                </a:lnTo>
                <a:lnTo>
                  <a:pt x="156326" y="201470"/>
                </a:lnTo>
                <a:lnTo>
                  <a:pt x="156326" y="201473"/>
                </a:lnTo>
                <a:lnTo>
                  <a:pt x="156326" y="201473"/>
                </a:lnTo>
                <a:lnTo>
                  <a:pt x="156327" y="201474"/>
                </a:lnTo>
                <a:lnTo>
                  <a:pt x="156329" y="201478"/>
                </a:lnTo>
                <a:lnTo>
                  <a:pt x="156335" y="201479"/>
                </a:lnTo>
                <a:lnTo>
                  <a:pt x="156340" y="201480"/>
                </a:lnTo>
                <a:lnTo>
                  <a:pt x="156341" y="201480"/>
                </a:lnTo>
                <a:lnTo>
                  <a:pt x="156346" y="201484"/>
                </a:lnTo>
                <a:lnTo>
                  <a:pt x="156349" y="201486"/>
                </a:lnTo>
                <a:lnTo>
                  <a:pt x="156349" y="201486"/>
                </a:lnTo>
                <a:lnTo>
                  <a:pt x="156354" y="201490"/>
                </a:lnTo>
                <a:lnTo>
                  <a:pt x="156378" y="201497"/>
                </a:lnTo>
                <a:lnTo>
                  <a:pt x="156381" y="201497"/>
                </a:lnTo>
                <a:lnTo>
                  <a:pt x="156381" y="201498"/>
                </a:lnTo>
                <a:lnTo>
                  <a:pt x="156382" y="201498"/>
                </a:lnTo>
                <a:lnTo>
                  <a:pt x="156385" y="201498"/>
                </a:lnTo>
                <a:lnTo>
                  <a:pt x="156389" y="201498"/>
                </a:lnTo>
                <a:lnTo>
                  <a:pt x="156399" y="201498"/>
                </a:lnTo>
                <a:lnTo>
                  <a:pt x="156401" y="201498"/>
                </a:lnTo>
                <a:lnTo>
                  <a:pt x="156404" y="201498"/>
                </a:lnTo>
                <a:lnTo>
                  <a:pt x="156408" y="201502"/>
                </a:lnTo>
                <a:lnTo>
                  <a:pt x="156411" y="201505"/>
                </a:lnTo>
                <a:lnTo>
                  <a:pt x="156421" y="201507"/>
                </a:lnTo>
                <a:lnTo>
                  <a:pt x="156421" y="201507"/>
                </a:lnTo>
                <a:lnTo>
                  <a:pt x="156424" y="201507"/>
                </a:lnTo>
                <a:lnTo>
                  <a:pt x="156446" y="201507"/>
                </a:lnTo>
                <a:lnTo>
                  <a:pt x="156451" y="201507"/>
                </a:lnTo>
                <a:lnTo>
                  <a:pt x="156454" y="201507"/>
                </a:lnTo>
                <a:lnTo>
                  <a:pt x="156459" y="201512"/>
                </a:lnTo>
                <a:lnTo>
                  <a:pt x="156459" y="201517"/>
                </a:lnTo>
                <a:lnTo>
                  <a:pt x="156456" y="201523"/>
                </a:lnTo>
                <a:lnTo>
                  <a:pt x="156456" y="201524"/>
                </a:lnTo>
                <a:lnTo>
                  <a:pt x="156454" y="201529"/>
                </a:lnTo>
                <a:lnTo>
                  <a:pt x="156449" y="201541"/>
                </a:lnTo>
                <a:lnTo>
                  <a:pt x="156449" y="201542"/>
                </a:lnTo>
                <a:lnTo>
                  <a:pt x="156449" y="201543"/>
                </a:lnTo>
                <a:lnTo>
                  <a:pt x="156449" y="201547"/>
                </a:lnTo>
                <a:lnTo>
                  <a:pt x="156443" y="201549"/>
                </a:lnTo>
                <a:lnTo>
                  <a:pt x="156442" y="201549"/>
                </a:lnTo>
                <a:lnTo>
                  <a:pt x="156442" y="201549"/>
                </a:lnTo>
                <a:lnTo>
                  <a:pt x="156441" y="201549"/>
                </a:lnTo>
                <a:lnTo>
                  <a:pt x="156441" y="201550"/>
                </a:lnTo>
                <a:lnTo>
                  <a:pt x="156441" y="201551"/>
                </a:lnTo>
                <a:lnTo>
                  <a:pt x="156439" y="201554"/>
                </a:lnTo>
                <a:lnTo>
                  <a:pt x="156431" y="201561"/>
                </a:lnTo>
                <a:lnTo>
                  <a:pt x="156426" y="201566"/>
                </a:lnTo>
                <a:lnTo>
                  <a:pt x="156419" y="201569"/>
                </a:lnTo>
                <a:lnTo>
                  <a:pt x="156413" y="201569"/>
                </a:lnTo>
                <a:lnTo>
                  <a:pt x="156397" y="201573"/>
                </a:lnTo>
                <a:lnTo>
                  <a:pt x="156384" y="201581"/>
                </a:lnTo>
                <a:lnTo>
                  <a:pt x="156383" y="201582"/>
                </a:lnTo>
                <a:lnTo>
                  <a:pt x="156376" y="201586"/>
                </a:lnTo>
                <a:lnTo>
                  <a:pt x="156369" y="201590"/>
                </a:lnTo>
                <a:lnTo>
                  <a:pt x="156369" y="201591"/>
                </a:lnTo>
                <a:lnTo>
                  <a:pt x="156368" y="201591"/>
                </a:lnTo>
                <a:lnTo>
                  <a:pt x="156364" y="201593"/>
                </a:lnTo>
                <a:lnTo>
                  <a:pt x="156356" y="201596"/>
                </a:lnTo>
                <a:lnTo>
                  <a:pt x="156349" y="201598"/>
                </a:lnTo>
                <a:lnTo>
                  <a:pt x="156344" y="201606"/>
                </a:lnTo>
                <a:lnTo>
                  <a:pt x="156339" y="201613"/>
                </a:lnTo>
                <a:lnTo>
                  <a:pt x="156336" y="201623"/>
                </a:lnTo>
                <a:lnTo>
                  <a:pt x="156336" y="201632"/>
                </a:lnTo>
                <a:lnTo>
                  <a:pt x="156333" y="201640"/>
                </a:lnTo>
                <a:lnTo>
                  <a:pt x="156329" y="201651"/>
                </a:lnTo>
                <a:lnTo>
                  <a:pt x="156321" y="201677"/>
                </a:lnTo>
                <a:lnTo>
                  <a:pt x="156321" y="201689"/>
                </a:lnTo>
                <a:lnTo>
                  <a:pt x="156317" y="201693"/>
                </a:lnTo>
                <a:lnTo>
                  <a:pt x="156312" y="201711"/>
                </a:lnTo>
                <a:lnTo>
                  <a:pt x="156311" y="201716"/>
                </a:lnTo>
                <a:lnTo>
                  <a:pt x="156310" y="201719"/>
                </a:lnTo>
                <a:lnTo>
                  <a:pt x="156311" y="201720"/>
                </a:lnTo>
                <a:lnTo>
                  <a:pt x="156321" y="201750"/>
                </a:lnTo>
                <a:lnTo>
                  <a:pt x="156321" y="201751"/>
                </a:lnTo>
                <a:lnTo>
                  <a:pt x="156326" y="201763"/>
                </a:lnTo>
                <a:lnTo>
                  <a:pt x="156341" y="201770"/>
                </a:lnTo>
                <a:lnTo>
                  <a:pt x="156341" y="201771"/>
                </a:lnTo>
                <a:lnTo>
                  <a:pt x="156346" y="201771"/>
                </a:lnTo>
                <a:lnTo>
                  <a:pt x="156346" y="201771"/>
                </a:lnTo>
                <a:lnTo>
                  <a:pt x="156349" y="201771"/>
                </a:lnTo>
                <a:lnTo>
                  <a:pt x="156366" y="201771"/>
                </a:lnTo>
                <a:lnTo>
                  <a:pt x="156374" y="201771"/>
                </a:lnTo>
                <a:lnTo>
                  <a:pt x="156391" y="201768"/>
                </a:lnTo>
                <a:lnTo>
                  <a:pt x="156406" y="201763"/>
                </a:lnTo>
                <a:lnTo>
                  <a:pt x="156406" y="201763"/>
                </a:lnTo>
                <a:lnTo>
                  <a:pt x="156409" y="201755"/>
                </a:lnTo>
                <a:lnTo>
                  <a:pt x="156440" y="201735"/>
                </a:lnTo>
                <a:lnTo>
                  <a:pt x="156444" y="201733"/>
                </a:lnTo>
                <a:lnTo>
                  <a:pt x="156454" y="201729"/>
                </a:lnTo>
                <a:lnTo>
                  <a:pt x="156456" y="201729"/>
                </a:lnTo>
                <a:lnTo>
                  <a:pt x="156464" y="201721"/>
                </a:lnTo>
                <a:lnTo>
                  <a:pt x="156465" y="201720"/>
                </a:lnTo>
                <a:lnTo>
                  <a:pt x="156469" y="201714"/>
                </a:lnTo>
                <a:lnTo>
                  <a:pt x="156473" y="201710"/>
                </a:lnTo>
                <a:lnTo>
                  <a:pt x="156486" y="201694"/>
                </a:lnTo>
                <a:lnTo>
                  <a:pt x="156519" y="201685"/>
                </a:lnTo>
                <a:lnTo>
                  <a:pt x="156558" y="201695"/>
                </a:lnTo>
                <a:lnTo>
                  <a:pt x="156577" y="201718"/>
                </a:lnTo>
                <a:lnTo>
                  <a:pt x="156581" y="201723"/>
                </a:lnTo>
                <a:lnTo>
                  <a:pt x="156605" y="201743"/>
                </a:lnTo>
                <a:lnTo>
                  <a:pt x="156612" y="201746"/>
                </a:lnTo>
                <a:lnTo>
                  <a:pt x="156617" y="201748"/>
                </a:lnTo>
                <a:lnTo>
                  <a:pt x="156619" y="201748"/>
                </a:lnTo>
                <a:lnTo>
                  <a:pt x="156632" y="201758"/>
                </a:lnTo>
                <a:lnTo>
                  <a:pt x="156635" y="201763"/>
                </a:lnTo>
                <a:lnTo>
                  <a:pt x="156639" y="201768"/>
                </a:lnTo>
                <a:lnTo>
                  <a:pt x="156645" y="201770"/>
                </a:lnTo>
                <a:lnTo>
                  <a:pt x="156659" y="201775"/>
                </a:lnTo>
                <a:lnTo>
                  <a:pt x="156664" y="201780"/>
                </a:lnTo>
                <a:lnTo>
                  <a:pt x="156667" y="201785"/>
                </a:lnTo>
                <a:lnTo>
                  <a:pt x="156667" y="201786"/>
                </a:lnTo>
                <a:lnTo>
                  <a:pt x="156694" y="201793"/>
                </a:lnTo>
                <a:lnTo>
                  <a:pt x="156728" y="201799"/>
                </a:lnTo>
                <a:lnTo>
                  <a:pt x="156729" y="201800"/>
                </a:lnTo>
                <a:lnTo>
                  <a:pt x="156729" y="201800"/>
                </a:lnTo>
                <a:lnTo>
                  <a:pt x="156732" y="201802"/>
                </a:lnTo>
                <a:lnTo>
                  <a:pt x="156737" y="201807"/>
                </a:lnTo>
                <a:lnTo>
                  <a:pt x="156743" y="201810"/>
                </a:lnTo>
                <a:lnTo>
                  <a:pt x="156751" y="201816"/>
                </a:lnTo>
                <a:lnTo>
                  <a:pt x="156752" y="201817"/>
                </a:lnTo>
                <a:lnTo>
                  <a:pt x="156754" y="201820"/>
                </a:lnTo>
                <a:lnTo>
                  <a:pt x="156774" y="201827"/>
                </a:lnTo>
                <a:lnTo>
                  <a:pt x="156788" y="201833"/>
                </a:lnTo>
                <a:lnTo>
                  <a:pt x="156792" y="201834"/>
                </a:lnTo>
                <a:lnTo>
                  <a:pt x="156792" y="201834"/>
                </a:lnTo>
                <a:lnTo>
                  <a:pt x="156796" y="201834"/>
                </a:lnTo>
                <a:lnTo>
                  <a:pt x="156802" y="201834"/>
                </a:lnTo>
                <a:lnTo>
                  <a:pt x="156802" y="201834"/>
                </a:lnTo>
                <a:lnTo>
                  <a:pt x="156804" y="201834"/>
                </a:lnTo>
                <a:lnTo>
                  <a:pt x="156827" y="201839"/>
                </a:lnTo>
                <a:lnTo>
                  <a:pt x="156832" y="201844"/>
                </a:lnTo>
                <a:lnTo>
                  <a:pt x="156839" y="201849"/>
                </a:lnTo>
                <a:lnTo>
                  <a:pt x="156839" y="201851"/>
                </a:lnTo>
                <a:lnTo>
                  <a:pt x="156839" y="201859"/>
                </a:lnTo>
                <a:lnTo>
                  <a:pt x="156844" y="201862"/>
                </a:lnTo>
                <a:lnTo>
                  <a:pt x="156852" y="201864"/>
                </a:lnTo>
                <a:lnTo>
                  <a:pt x="156872" y="201869"/>
                </a:lnTo>
                <a:lnTo>
                  <a:pt x="156872" y="201869"/>
                </a:lnTo>
                <a:lnTo>
                  <a:pt x="156874" y="201869"/>
                </a:lnTo>
                <a:lnTo>
                  <a:pt x="156877" y="201869"/>
                </a:lnTo>
                <a:lnTo>
                  <a:pt x="156891" y="201864"/>
                </a:lnTo>
                <a:lnTo>
                  <a:pt x="156892" y="201864"/>
                </a:lnTo>
                <a:lnTo>
                  <a:pt x="156893" y="201864"/>
                </a:lnTo>
                <a:lnTo>
                  <a:pt x="156902" y="201862"/>
                </a:lnTo>
                <a:lnTo>
                  <a:pt x="156904" y="201849"/>
                </a:lnTo>
                <a:lnTo>
                  <a:pt x="156904" y="201845"/>
                </a:lnTo>
                <a:lnTo>
                  <a:pt x="156904" y="201844"/>
                </a:lnTo>
                <a:lnTo>
                  <a:pt x="156904" y="201842"/>
                </a:lnTo>
                <a:lnTo>
                  <a:pt x="156904" y="201842"/>
                </a:lnTo>
                <a:lnTo>
                  <a:pt x="156904" y="201832"/>
                </a:lnTo>
                <a:lnTo>
                  <a:pt x="156904" y="201827"/>
                </a:lnTo>
                <a:lnTo>
                  <a:pt x="156909" y="201819"/>
                </a:lnTo>
                <a:lnTo>
                  <a:pt x="156909" y="201818"/>
                </a:lnTo>
                <a:lnTo>
                  <a:pt x="156909" y="201817"/>
                </a:lnTo>
                <a:lnTo>
                  <a:pt x="156916" y="201812"/>
                </a:lnTo>
                <a:lnTo>
                  <a:pt x="156924" y="201805"/>
                </a:lnTo>
                <a:lnTo>
                  <a:pt x="156927" y="201793"/>
                </a:lnTo>
                <a:lnTo>
                  <a:pt x="156927" y="201793"/>
                </a:lnTo>
                <a:lnTo>
                  <a:pt x="156927" y="201784"/>
                </a:lnTo>
                <a:lnTo>
                  <a:pt x="156927" y="201783"/>
                </a:lnTo>
                <a:lnTo>
                  <a:pt x="156927" y="201783"/>
                </a:lnTo>
                <a:lnTo>
                  <a:pt x="156930" y="201778"/>
                </a:lnTo>
                <a:lnTo>
                  <a:pt x="156938" y="201774"/>
                </a:lnTo>
                <a:lnTo>
                  <a:pt x="156939" y="201773"/>
                </a:lnTo>
                <a:lnTo>
                  <a:pt x="156940" y="201773"/>
                </a:lnTo>
                <a:lnTo>
                  <a:pt x="156942" y="201771"/>
                </a:lnTo>
                <a:lnTo>
                  <a:pt x="156944" y="201769"/>
                </a:lnTo>
                <a:lnTo>
                  <a:pt x="156950" y="201763"/>
                </a:lnTo>
                <a:lnTo>
                  <a:pt x="156960" y="201753"/>
                </a:lnTo>
                <a:lnTo>
                  <a:pt x="156960" y="201749"/>
                </a:lnTo>
                <a:lnTo>
                  <a:pt x="156960" y="201746"/>
                </a:lnTo>
                <a:lnTo>
                  <a:pt x="156955" y="201734"/>
                </a:lnTo>
                <a:lnTo>
                  <a:pt x="156952" y="201724"/>
                </a:lnTo>
                <a:lnTo>
                  <a:pt x="156947" y="201721"/>
                </a:lnTo>
                <a:lnTo>
                  <a:pt x="156942" y="201716"/>
                </a:lnTo>
                <a:lnTo>
                  <a:pt x="156937" y="201714"/>
                </a:lnTo>
                <a:lnTo>
                  <a:pt x="156927" y="201711"/>
                </a:lnTo>
                <a:lnTo>
                  <a:pt x="156924" y="201711"/>
                </a:lnTo>
                <a:lnTo>
                  <a:pt x="156917" y="201711"/>
                </a:lnTo>
                <a:lnTo>
                  <a:pt x="156909" y="201711"/>
                </a:lnTo>
                <a:lnTo>
                  <a:pt x="156903" y="201716"/>
                </a:lnTo>
                <a:lnTo>
                  <a:pt x="156902" y="201716"/>
                </a:lnTo>
                <a:lnTo>
                  <a:pt x="156897" y="201721"/>
                </a:lnTo>
                <a:lnTo>
                  <a:pt x="156884" y="201721"/>
                </a:lnTo>
                <a:lnTo>
                  <a:pt x="156879" y="201721"/>
                </a:lnTo>
                <a:lnTo>
                  <a:pt x="156872" y="201721"/>
                </a:lnTo>
                <a:lnTo>
                  <a:pt x="156857" y="201721"/>
                </a:lnTo>
                <a:lnTo>
                  <a:pt x="156847" y="201721"/>
                </a:lnTo>
                <a:lnTo>
                  <a:pt x="156839" y="201721"/>
                </a:lnTo>
                <a:lnTo>
                  <a:pt x="156839" y="201721"/>
                </a:lnTo>
                <a:lnTo>
                  <a:pt x="156839" y="201721"/>
                </a:lnTo>
                <a:lnTo>
                  <a:pt x="156832" y="201719"/>
                </a:lnTo>
                <a:lnTo>
                  <a:pt x="156822" y="201709"/>
                </a:lnTo>
                <a:lnTo>
                  <a:pt x="156812" y="201702"/>
                </a:lnTo>
                <a:lnTo>
                  <a:pt x="156812" y="201697"/>
                </a:lnTo>
                <a:lnTo>
                  <a:pt x="156812" y="201682"/>
                </a:lnTo>
                <a:lnTo>
                  <a:pt x="156819" y="201682"/>
                </a:lnTo>
                <a:lnTo>
                  <a:pt x="156829" y="201672"/>
                </a:lnTo>
                <a:lnTo>
                  <a:pt x="156830" y="201672"/>
                </a:lnTo>
                <a:lnTo>
                  <a:pt x="156835" y="201670"/>
                </a:lnTo>
                <a:lnTo>
                  <a:pt x="156840" y="201666"/>
                </a:lnTo>
                <a:lnTo>
                  <a:pt x="156842" y="201664"/>
                </a:lnTo>
                <a:lnTo>
                  <a:pt x="156847" y="201657"/>
                </a:lnTo>
                <a:lnTo>
                  <a:pt x="156854" y="201650"/>
                </a:lnTo>
                <a:lnTo>
                  <a:pt x="156859" y="201636"/>
                </a:lnTo>
                <a:lnTo>
                  <a:pt x="156860" y="201633"/>
                </a:lnTo>
                <a:lnTo>
                  <a:pt x="156862" y="201628"/>
                </a:lnTo>
                <a:lnTo>
                  <a:pt x="156872" y="201606"/>
                </a:lnTo>
                <a:lnTo>
                  <a:pt x="156879" y="201589"/>
                </a:lnTo>
                <a:lnTo>
                  <a:pt x="156885" y="201568"/>
                </a:lnTo>
                <a:lnTo>
                  <a:pt x="156887" y="201559"/>
                </a:lnTo>
                <a:lnTo>
                  <a:pt x="156888" y="201555"/>
                </a:lnTo>
                <a:lnTo>
                  <a:pt x="156894" y="201533"/>
                </a:lnTo>
                <a:lnTo>
                  <a:pt x="156896" y="201525"/>
                </a:lnTo>
                <a:lnTo>
                  <a:pt x="156897" y="201523"/>
                </a:lnTo>
                <a:lnTo>
                  <a:pt x="156897" y="201522"/>
                </a:lnTo>
                <a:lnTo>
                  <a:pt x="156927" y="201529"/>
                </a:lnTo>
                <a:lnTo>
                  <a:pt x="156932" y="201542"/>
                </a:lnTo>
                <a:lnTo>
                  <a:pt x="156932" y="201544"/>
                </a:lnTo>
                <a:lnTo>
                  <a:pt x="156932" y="201546"/>
                </a:lnTo>
                <a:lnTo>
                  <a:pt x="156938" y="201558"/>
                </a:lnTo>
                <a:lnTo>
                  <a:pt x="156939" y="201559"/>
                </a:lnTo>
                <a:lnTo>
                  <a:pt x="156939" y="201559"/>
                </a:lnTo>
                <a:lnTo>
                  <a:pt x="156942" y="201559"/>
                </a:lnTo>
                <a:lnTo>
                  <a:pt x="156947" y="201571"/>
                </a:lnTo>
                <a:lnTo>
                  <a:pt x="156947" y="201579"/>
                </a:lnTo>
                <a:lnTo>
                  <a:pt x="156947" y="201586"/>
                </a:lnTo>
                <a:lnTo>
                  <a:pt x="156945" y="201603"/>
                </a:lnTo>
                <a:lnTo>
                  <a:pt x="156943" y="201607"/>
                </a:lnTo>
                <a:lnTo>
                  <a:pt x="156941" y="201635"/>
                </a:lnTo>
                <a:lnTo>
                  <a:pt x="156957" y="201660"/>
                </a:lnTo>
                <a:lnTo>
                  <a:pt x="156986" y="201671"/>
                </a:lnTo>
                <a:lnTo>
                  <a:pt x="156992" y="201672"/>
                </a:lnTo>
                <a:lnTo>
                  <a:pt x="156995" y="201673"/>
                </a:lnTo>
                <a:lnTo>
                  <a:pt x="157001" y="201676"/>
                </a:lnTo>
                <a:lnTo>
                  <a:pt x="157003" y="201676"/>
                </a:lnTo>
                <a:lnTo>
                  <a:pt x="157022" y="201684"/>
                </a:lnTo>
                <a:lnTo>
                  <a:pt x="157031" y="201686"/>
                </a:lnTo>
                <a:lnTo>
                  <a:pt x="157040" y="201687"/>
                </a:lnTo>
                <a:lnTo>
                  <a:pt x="157052" y="201688"/>
                </a:lnTo>
                <a:lnTo>
                  <a:pt x="157057" y="201689"/>
                </a:lnTo>
                <a:lnTo>
                  <a:pt x="157058" y="201689"/>
                </a:lnTo>
                <a:lnTo>
                  <a:pt x="157060" y="201689"/>
                </a:lnTo>
                <a:lnTo>
                  <a:pt x="157060" y="201689"/>
                </a:lnTo>
                <a:lnTo>
                  <a:pt x="157082" y="201684"/>
                </a:lnTo>
                <a:lnTo>
                  <a:pt x="157087" y="201680"/>
                </a:lnTo>
                <a:lnTo>
                  <a:pt x="157090" y="201677"/>
                </a:lnTo>
                <a:lnTo>
                  <a:pt x="157092" y="201675"/>
                </a:lnTo>
                <a:lnTo>
                  <a:pt x="157095" y="201672"/>
                </a:lnTo>
                <a:lnTo>
                  <a:pt x="157097" y="201670"/>
                </a:lnTo>
                <a:lnTo>
                  <a:pt x="157107" y="201652"/>
                </a:lnTo>
                <a:lnTo>
                  <a:pt x="157111" y="201643"/>
                </a:lnTo>
                <a:lnTo>
                  <a:pt x="157112" y="201638"/>
                </a:lnTo>
                <a:lnTo>
                  <a:pt x="157117" y="201625"/>
                </a:lnTo>
                <a:lnTo>
                  <a:pt x="157123" y="201616"/>
                </a:lnTo>
                <a:lnTo>
                  <a:pt x="157124" y="201614"/>
                </a:lnTo>
                <a:lnTo>
                  <a:pt x="157125" y="201613"/>
                </a:lnTo>
                <a:lnTo>
                  <a:pt x="157129" y="201612"/>
                </a:lnTo>
                <a:lnTo>
                  <a:pt x="157136" y="201611"/>
                </a:lnTo>
                <a:lnTo>
                  <a:pt x="157145" y="201610"/>
                </a:lnTo>
                <a:lnTo>
                  <a:pt x="157148" y="201609"/>
                </a:lnTo>
                <a:lnTo>
                  <a:pt x="157152" y="201608"/>
                </a:lnTo>
                <a:lnTo>
                  <a:pt x="157155" y="201608"/>
                </a:lnTo>
                <a:lnTo>
                  <a:pt x="157157" y="201608"/>
                </a:lnTo>
                <a:lnTo>
                  <a:pt x="157162" y="201614"/>
                </a:lnTo>
                <a:lnTo>
                  <a:pt x="157164" y="201616"/>
                </a:lnTo>
                <a:lnTo>
                  <a:pt x="157164" y="201616"/>
                </a:lnTo>
                <a:lnTo>
                  <a:pt x="157168" y="201617"/>
                </a:lnTo>
                <a:lnTo>
                  <a:pt x="157215" y="201616"/>
                </a:lnTo>
                <a:lnTo>
                  <a:pt x="157218" y="201613"/>
                </a:lnTo>
                <a:lnTo>
                  <a:pt x="157243" y="201596"/>
                </a:lnTo>
                <a:lnTo>
                  <a:pt x="157250" y="201591"/>
                </a:lnTo>
                <a:lnTo>
                  <a:pt x="157275" y="201584"/>
                </a:lnTo>
                <a:lnTo>
                  <a:pt x="157285" y="201576"/>
                </a:lnTo>
                <a:lnTo>
                  <a:pt x="157287" y="201573"/>
                </a:lnTo>
                <a:lnTo>
                  <a:pt x="157305" y="201549"/>
                </a:lnTo>
                <a:lnTo>
                  <a:pt x="157310" y="201544"/>
                </a:lnTo>
                <a:lnTo>
                  <a:pt x="157328" y="201542"/>
                </a:lnTo>
                <a:lnTo>
                  <a:pt x="157353" y="201542"/>
                </a:lnTo>
                <a:lnTo>
                  <a:pt x="157354" y="201542"/>
                </a:lnTo>
                <a:lnTo>
                  <a:pt x="157368" y="201542"/>
                </a:lnTo>
                <a:lnTo>
                  <a:pt x="157369" y="201542"/>
                </a:lnTo>
                <a:lnTo>
                  <a:pt x="157382" y="201542"/>
                </a:lnTo>
                <a:lnTo>
                  <a:pt x="157385" y="201542"/>
                </a:lnTo>
                <a:lnTo>
                  <a:pt x="157388" y="201543"/>
                </a:lnTo>
                <a:lnTo>
                  <a:pt x="157390" y="201544"/>
                </a:lnTo>
                <a:lnTo>
                  <a:pt x="157409" y="201551"/>
                </a:lnTo>
                <a:lnTo>
                  <a:pt x="157410" y="201552"/>
                </a:lnTo>
                <a:lnTo>
                  <a:pt x="157419" y="201551"/>
                </a:lnTo>
                <a:lnTo>
                  <a:pt x="157433" y="201549"/>
                </a:lnTo>
                <a:lnTo>
                  <a:pt x="157453" y="201549"/>
                </a:lnTo>
                <a:lnTo>
                  <a:pt x="157458" y="201549"/>
                </a:lnTo>
                <a:lnTo>
                  <a:pt x="157487" y="201553"/>
                </a:lnTo>
                <a:lnTo>
                  <a:pt x="157493" y="201557"/>
                </a:lnTo>
                <a:lnTo>
                  <a:pt x="157498" y="201571"/>
                </a:lnTo>
                <a:lnTo>
                  <a:pt x="157498" y="201581"/>
                </a:lnTo>
                <a:lnTo>
                  <a:pt x="157498" y="201586"/>
                </a:lnTo>
                <a:lnTo>
                  <a:pt x="157498" y="201591"/>
                </a:lnTo>
                <a:lnTo>
                  <a:pt x="157498" y="201598"/>
                </a:lnTo>
                <a:lnTo>
                  <a:pt x="157498" y="201611"/>
                </a:lnTo>
                <a:lnTo>
                  <a:pt x="157500" y="201618"/>
                </a:lnTo>
                <a:lnTo>
                  <a:pt x="157501" y="201621"/>
                </a:lnTo>
                <a:lnTo>
                  <a:pt x="157502" y="201622"/>
                </a:lnTo>
                <a:lnTo>
                  <a:pt x="157502" y="201623"/>
                </a:lnTo>
                <a:lnTo>
                  <a:pt x="157503" y="201624"/>
                </a:lnTo>
                <a:lnTo>
                  <a:pt x="157503" y="201624"/>
                </a:lnTo>
                <a:lnTo>
                  <a:pt x="157504" y="201626"/>
                </a:lnTo>
                <a:lnTo>
                  <a:pt x="157505" y="201630"/>
                </a:lnTo>
                <a:lnTo>
                  <a:pt x="157518" y="201633"/>
                </a:lnTo>
                <a:lnTo>
                  <a:pt x="157528" y="201635"/>
                </a:lnTo>
                <a:lnTo>
                  <a:pt x="157528" y="201635"/>
                </a:lnTo>
                <a:lnTo>
                  <a:pt x="157543" y="201635"/>
                </a:lnTo>
                <a:lnTo>
                  <a:pt x="157553" y="201632"/>
                </a:lnTo>
                <a:lnTo>
                  <a:pt x="157563" y="201628"/>
                </a:lnTo>
                <a:lnTo>
                  <a:pt x="157567" y="201623"/>
                </a:lnTo>
                <a:lnTo>
                  <a:pt x="157569" y="201620"/>
                </a:lnTo>
                <a:lnTo>
                  <a:pt x="157569" y="201619"/>
                </a:lnTo>
                <a:lnTo>
                  <a:pt x="157570" y="201618"/>
                </a:lnTo>
                <a:lnTo>
                  <a:pt x="157572" y="201613"/>
                </a:lnTo>
                <a:lnTo>
                  <a:pt x="157573" y="201608"/>
                </a:lnTo>
                <a:lnTo>
                  <a:pt x="157580" y="201596"/>
                </a:lnTo>
                <a:lnTo>
                  <a:pt x="157590" y="201574"/>
                </a:lnTo>
                <a:lnTo>
                  <a:pt x="157594" y="201574"/>
                </a:lnTo>
                <a:lnTo>
                  <a:pt x="157598" y="201574"/>
                </a:lnTo>
                <a:lnTo>
                  <a:pt x="157600" y="201574"/>
                </a:lnTo>
                <a:lnTo>
                  <a:pt x="157603" y="201574"/>
                </a:lnTo>
                <a:lnTo>
                  <a:pt x="157618" y="201579"/>
                </a:lnTo>
                <a:lnTo>
                  <a:pt x="157628" y="201591"/>
                </a:lnTo>
                <a:lnTo>
                  <a:pt x="157636" y="201597"/>
                </a:lnTo>
                <a:lnTo>
                  <a:pt x="157636" y="201598"/>
                </a:lnTo>
                <a:lnTo>
                  <a:pt x="157638" y="201599"/>
                </a:lnTo>
                <a:lnTo>
                  <a:pt x="157643" y="201603"/>
                </a:lnTo>
                <a:lnTo>
                  <a:pt x="157667" y="201617"/>
                </a:lnTo>
                <a:lnTo>
                  <a:pt x="157668" y="201618"/>
                </a:lnTo>
                <a:lnTo>
                  <a:pt x="157674" y="201616"/>
                </a:lnTo>
                <a:lnTo>
                  <a:pt x="157681" y="201613"/>
                </a:lnTo>
                <a:lnTo>
                  <a:pt x="157693" y="201606"/>
                </a:lnTo>
                <a:lnTo>
                  <a:pt x="157711" y="201596"/>
                </a:lnTo>
                <a:lnTo>
                  <a:pt x="157716" y="201592"/>
                </a:lnTo>
                <a:lnTo>
                  <a:pt x="157721" y="201589"/>
                </a:lnTo>
                <a:lnTo>
                  <a:pt x="157725" y="201586"/>
                </a:lnTo>
                <a:lnTo>
                  <a:pt x="157728" y="201584"/>
                </a:lnTo>
                <a:lnTo>
                  <a:pt x="157761" y="201574"/>
                </a:lnTo>
                <a:lnTo>
                  <a:pt x="157768" y="201574"/>
                </a:lnTo>
                <a:lnTo>
                  <a:pt x="157771" y="201574"/>
                </a:lnTo>
                <a:lnTo>
                  <a:pt x="157793" y="201576"/>
                </a:lnTo>
                <a:lnTo>
                  <a:pt x="157793" y="201576"/>
                </a:lnTo>
                <a:lnTo>
                  <a:pt x="157797" y="201576"/>
                </a:lnTo>
                <a:lnTo>
                  <a:pt x="157798" y="201576"/>
                </a:lnTo>
                <a:lnTo>
                  <a:pt x="157801" y="201576"/>
                </a:lnTo>
                <a:lnTo>
                  <a:pt x="157814" y="201578"/>
                </a:lnTo>
                <a:lnTo>
                  <a:pt x="157816" y="201579"/>
                </a:lnTo>
                <a:lnTo>
                  <a:pt x="157840" y="201576"/>
                </a:lnTo>
                <a:lnTo>
                  <a:pt x="157841" y="201576"/>
                </a:lnTo>
                <a:lnTo>
                  <a:pt x="157841" y="201576"/>
                </a:lnTo>
                <a:lnTo>
                  <a:pt x="157883" y="201561"/>
                </a:lnTo>
                <a:lnTo>
                  <a:pt x="157903" y="201552"/>
                </a:lnTo>
                <a:lnTo>
                  <a:pt x="157906" y="201552"/>
                </a:lnTo>
                <a:lnTo>
                  <a:pt x="157908" y="201552"/>
                </a:lnTo>
                <a:lnTo>
                  <a:pt x="157926" y="201559"/>
                </a:lnTo>
                <a:lnTo>
                  <a:pt x="157946" y="201576"/>
                </a:lnTo>
                <a:lnTo>
                  <a:pt x="157951" y="201582"/>
                </a:lnTo>
                <a:lnTo>
                  <a:pt x="157956" y="201589"/>
                </a:lnTo>
                <a:lnTo>
                  <a:pt x="157961" y="201603"/>
                </a:lnTo>
                <a:lnTo>
                  <a:pt x="157966" y="201618"/>
                </a:lnTo>
                <a:lnTo>
                  <a:pt x="157968" y="201623"/>
                </a:lnTo>
                <a:lnTo>
                  <a:pt x="157976" y="201630"/>
                </a:lnTo>
                <a:lnTo>
                  <a:pt x="157986" y="201638"/>
                </a:lnTo>
                <a:lnTo>
                  <a:pt x="157987" y="201640"/>
                </a:lnTo>
                <a:lnTo>
                  <a:pt x="157988" y="201643"/>
                </a:lnTo>
                <a:lnTo>
                  <a:pt x="158016" y="201650"/>
                </a:lnTo>
                <a:lnTo>
                  <a:pt x="158016" y="201650"/>
                </a:lnTo>
                <a:lnTo>
                  <a:pt x="158041" y="201651"/>
                </a:lnTo>
                <a:lnTo>
                  <a:pt x="158065" y="201656"/>
                </a:lnTo>
                <a:lnTo>
                  <a:pt x="158071" y="201658"/>
                </a:lnTo>
                <a:lnTo>
                  <a:pt x="158071" y="201658"/>
                </a:lnTo>
                <a:lnTo>
                  <a:pt x="158084" y="201660"/>
                </a:lnTo>
                <a:lnTo>
                  <a:pt x="158091" y="201662"/>
                </a:lnTo>
                <a:lnTo>
                  <a:pt x="158106" y="201670"/>
                </a:lnTo>
                <a:lnTo>
                  <a:pt x="158119" y="201675"/>
                </a:lnTo>
                <a:lnTo>
                  <a:pt x="158128" y="201682"/>
                </a:lnTo>
                <a:lnTo>
                  <a:pt x="158131" y="201684"/>
                </a:lnTo>
                <a:lnTo>
                  <a:pt x="158136" y="201697"/>
                </a:lnTo>
                <a:lnTo>
                  <a:pt x="158144" y="201707"/>
                </a:lnTo>
                <a:lnTo>
                  <a:pt x="158144" y="201709"/>
                </a:lnTo>
                <a:lnTo>
                  <a:pt x="158144" y="201716"/>
                </a:lnTo>
                <a:lnTo>
                  <a:pt x="158144" y="201719"/>
                </a:lnTo>
                <a:lnTo>
                  <a:pt x="158144" y="201721"/>
                </a:lnTo>
                <a:lnTo>
                  <a:pt x="158146" y="201731"/>
                </a:lnTo>
                <a:lnTo>
                  <a:pt x="158154" y="201735"/>
                </a:lnTo>
                <a:lnTo>
                  <a:pt x="158169" y="201743"/>
                </a:lnTo>
                <a:lnTo>
                  <a:pt x="158169" y="201743"/>
                </a:lnTo>
                <a:lnTo>
                  <a:pt x="158181" y="201743"/>
                </a:lnTo>
                <a:lnTo>
                  <a:pt x="158186" y="201741"/>
                </a:lnTo>
                <a:lnTo>
                  <a:pt x="158204" y="201739"/>
                </a:lnTo>
                <a:lnTo>
                  <a:pt x="158206" y="201739"/>
                </a:lnTo>
                <a:lnTo>
                  <a:pt x="158226" y="201729"/>
                </a:lnTo>
                <a:lnTo>
                  <a:pt x="158234" y="201724"/>
                </a:lnTo>
                <a:lnTo>
                  <a:pt x="158239" y="201716"/>
                </a:lnTo>
                <a:lnTo>
                  <a:pt x="158241" y="201711"/>
                </a:lnTo>
                <a:lnTo>
                  <a:pt x="158246" y="201702"/>
                </a:lnTo>
                <a:lnTo>
                  <a:pt x="158246" y="201692"/>
                </a:lnTo>
                <a:lnTo>
                  <a:pt x="158246" y="201692"/>
                </a:lnTo>
                <a:lnTo>
                  <a:pt x="158246" y="201686"/>
                </a:lnTo>
                <a:lnTo>
                  <a:pt x="158246" y="201686"/>
                </a:lnTo>
                <a:lnTo>
                  <a:pt x="158246" y="201680"/>
                </a:lnTo>
                <a:lnTo>
                  <a:pt x="158246" y="201679"/>
                </a:lnTo>
                <a:lnTo>
                  <a:pt x="158246" y="201665"/>
                </a:lnTo>
                <a:lnTo>
                  <a:pt x="158246" y="201650"/>
                </a:lnTo>
                <a:lnTo>
                  <a:pt x="158247" y="201648"/>
                </a:lnTo>
                <a:lnTo>
                  <a:pt x="158249" y="201635"/>
                </a:lnTo>
                <a:lnTo>
                  <a:pt x="158251" y="201628"/>
                </a:lnTo>
                <a:lnTo>
                  <a:pt x="158251" y="201628"/>
                </a:lnTo>
                <a:lnTo>
                  <a:pt x="158259" y="201611"/>
                </a:lnTo>
                <a:lnTo>
                  <a:pt x="158279" y="201593"/>
                </a:lnTo>
                <a:lnTo>
                  <a:pt x="158287" y="201587"/>
                </a:lnTo>
                <a:lnTo>
                  <a:pt x="158293" y="201581"/>
                </a:lnTo>
                <a:lnTo>
                  <a:pt x="158320" y="201549"/>
                </a:lnTo>
                <a:lnTo>
                  <a:pt x="158341" y="201522"/>
                </a:lnTo>
                <a:lnTo>
                  <a:pt x="158377" y="201509"/>
                </a:lnTo>
                <a:lnTo>
                  <a:pt x="158415" y="201521"/>
                </a:lnTo>
                <a:lnTo>
                  <a:pt x="158447" y="201555"/>
                </a:lnTo>
                <a:lnTo>
                  <a:pt x="158458" y="201587"/>
                </a:lnTo>
                <a:lnTo>
                  <a:pt x="158469" y="201586"/>
                </a:lnTo>
                <a:lnTo>
                  <a:pt x="158472" y="201588"/>
                </a:lnTo>
                <a:lnTo>
                  <a:pt x="158472" y="201589"/>
                </a:lnTo>
                <a:lnTo>
                  <a:pt x="158487" y="201589"/>
                </a:lnTo>
                <a:lnTo>
                  <a:pt x="158492" y="201586"/>
                </a:lnTo>
                <a:lnTo>
                  <a:pt x="158497" y="201584"/>
                </a:lnTo>
                <a:lnTo>
                  <a:pt x="158498" y="201583"/>
                </a:lnTo>
                <a:lnTo>
                  <a:pt x="158514" y="201579"/>
                </a:lnTo>
                <a:lnTo>
                  <a:pt x="158534" y="201574"/>
                </a:lnTo>
                <a:lnTo>
                  <a:pt x="158541" y="201574"/>
                </a:lnTo>
                <a:lnTo>
                  <a:pt x="158547" y="201574"/>
                </a:lnTo>
                <a:lnTo>
                  <a:pt x="158554" y="201574"/>
                </a:lnTo>
                <a:lnTo>
                  <a:pt x="158564" y="201569"/>
                </a:lnTo>
                <a:lnTo>
                  <a:pt x="158564" y="201569"/>
                </a:lnTo>
                <a:lnTo>
                  <a:pt x="158564" y="201569"/>
                </a:lnTo>
                <a:lnTo>
                  <a:pt x="158566" y="201568"/>
                </a:lnTo>
                <a:lnTo>
                  <a:pt x="158567" y="201568"/>
                </a:lnTo>
                <a:lnTo>
                  <a:pt x="158574" y="201566"/>
                </a:lnTo>
                <a:lnTo>
                  <a:pt x="158579" y="201561"/>
                </a:lnTo>
                <a:lnTo>
                  <a:pt x="158584" y="201557"/>
                </a:lnTo>
                <a:lnTo>
                  <a:pt x="158588" y="201554"/>
                </a:lnTo>
                <a:lnTo>
                  <a:pt x="158592" y="201552"/>
                </a:lnTo>
                <a:lnTo>
                  <a:pt x="158594" y="201549"/>
                </a:lnTo>
                <a:lnTo>
                  <a:pt x="158596" y="201548"/>
                </a:lnTo>
                <a:lnTo>
                  <a:pt x="158597" y="201547"/>
                </a:lnTo>
                <a:lnTo>
                  <a:pt x="158617" y="201529"/>
                </a:lnTo>
                <a:lnTo>
                  <a:pt x="158620" y="201528"/>
                </a:lnTo>
                <a:lnTo>
                  <a:pt x="158620" y="201528"/>
                </a:lnTo>
                <a:lnTo>
                  <a:pt x="158627" y="201525"/>
                </a:lnTo>
                <a:lnTo>
                  <a:pt x="158631" y="201519"/>
                </a:lnTo>
                <a:lnTo>
                  <a:pt x="158632" y="201517"/>
                </a:lnTo>
                <a:lnTo>
                  <a:pt x="158644" y="201505"/>
                </a:lnTo>
                <a:lnTo>
                  <a:pt x="158645" y="201504"/>
                </a:lnTo>
                <a:lnTo>
                  <a:pt x="158649" y="201478"/>
                </a:lnTo>
                <a:lnTo>
                  <a:pt x="158649" y="201473"/>
                </a:lnTo>
                <a:lnTo>
                  <a:pt x="158649" y="201468"/>
                </a:lnTo>
                <a:lnTo>
                  <a:pt x="158649" y="201456"/>
                </a:lnTo>
                <a:lnTo>
                  <a:pt x="158649" y="201448"/>
                </a:lnTo>
                <a:lnTo>
                  <a:pt x="158647" y="201441"/>
                </a:lnTo>
                <a:lnTo>
                  <a:pt x="158642" y="201421"/>
                </a:lnTo>
                <a:lnTo>
                  <a:pt x="158642" y="201414"/>
                </a:lnTo>
                <a:lnTo>
                  <a:pt x="158647" y="201404"/>
                </a:lnTo>
                <a:lnTo>
                  <a:pt x="158653" y="201392"/>
                </a:lnTo>
                <a:lnTo>
                  <a:pt x="158657" y="201384"/>
                </a:lnTo>
                <a:lnTo>
                  <a:pt x="158672" y="201372"/>
                </a:lnTo>
                <a:lnTo>
                  <a:pt x="158677" y="201367"/>
                </a:lnTo>
                <a:lnTo>
                  <a:pt x="158686" y="201360"/>
                </a:lnTo>
                <a:lnTo>
                  <a:pt x="158689" y="201357"/>
                </a:lnTo>
                <a:lnTo>
                  <a:pt x="158694" y="201355"/>
                </a:lnTo>
                <a:lnTo>
                  <a:pt x="158702" y="201345"/>
                </a:lnTo>
                <a:lnTo>
                  <a:pt x="158704" y="201340"/>
                </a:lnTo>
                <a:lnTo>
                  <a:pt x="158705" y="201340"/>
                </a:lnTo>
                <a:lnTo>
                  <a:pt x="158707" y="201333"/>
                </a:lnTo>
                <a:lnTo>
                  <a:pt x="158708" y="201333"/>
                </a:lnTo>
                <a:lnTo>
                  <a:pt x="158709" y="201333"/>
                </a:lnTo>
                <a:lnTo>
                  <a:pt x="158712" y="201327"/>
                </a:lnTo>
                <a:lnTo>
                  <a:pt x="158714" y="201320"/>
                </a:lnTo>
                <a:lnTo>
                  <a:pt x="158714" y="201315"/>
                </a:lnTo>
                <a:lnTo>
                  <a:pt x="158714" y="201311"/>
                </a:lnTo>
                <a:lnTo>
                  <a:pt x="158714" y="201298"/>
                </a:lnTo>
                <a:lnTo>
                  <a:pt x="158714" y="201288"/>
                </a:lnTo>
                <a:lnTo>
                  <a:pt x="158714" y="201279"/>
                </a:lnTo>
                <a:lnTo>
                  <a:pt x="158712" y="201279"/>
                </a:lnTo>
                <a:lnTo>
                  <a:pt x="158697" y="201279"/>
                </a:lnTo>
                <a:lnTo>
                  <a:pt x="158687" y="201284"/>
                </a:lnTo>
                <a:lnTo>
                  <a:pt x="158677" y="201291"/>
                </a:lnTo>
                <a:lnTo>
                  <a:pt x="158671" y="201298"/>
                </a:lnTo>
                <a:lnTo>
                  <a:pt x="158669" y="201301"/>
                </a:lnTo>
                <a:lnTo>
                  <a:pt x="158669" y="201301"/>
                </a:lnTo>
                <a:lnTo>
                  <a:pt x="158669" y="201306"/>
                </a:lnTo>
                <a:lnTo>
                  <a:pt x="158662" y="201308"/>
                </a:lnTo>
                <a:lnTo>
                  <a:pt x="158642" y="201318"/>
                </a:lnTo>
                <a:lnTo>
                  <a:pt x="158639" y="201318"/>
                </a:lnTo>
                <a:lnTo>
                  <a:pt x="158629" y="201318"/>
                </a:lnTo>
                <a:lnTo>
                  <a:pt x="158629" y="201318"/>
                </a:lnTo>
                <a:lnTo>
                  <a:pt x="158609" y="201308"/>
                </a:lnTo>
                <a:lnTo>
                  <a:pt x="158600" y="201294"/>
                </a:lnTo>
                <a:lnTo>
                  <a:pt x="158599" y="201293"/>
                </a:lnTo>
                <a:lnTo>
                  <a:pt x="158593" y="201287"/>
                </a:lnTo>
                <a:lnTo>
                  <a:pt x="158592" y="201286"/>
                </a:lnTo>
                <a:lnTo>
                  <a:pt x="158585" y="201284"/>
                </a:lnTo>
                <a:lnTo>
                  <a:pt x="158584" y="201284"/>
                </a:lnTo>
                <a:lnTo>
                  <a:pt x="158584" y="201283"/>
                </a:lnTo>
                <a:lnTo>
                  <a:pt x="158579" y="201269"/>
                </a:lnTo>
                <a:lnTo>
                  <a:pt x="158579" y="201259"/>
                </a:lnTo>
                <a:lnTo>
                  <a:pt x="158579" y="201256"/>
                </a:lnTo>
                <a:lnTo>
                  <a:pt x="158589" y="201252"/>
                </a:lnTo>
                <a:lnTo>
                  <a:pt x="158602" y="201252"/>
                </a:lnTo>
                <a:lnTo>
                  <a:pt x="158624" y="201252"/>
                </a:lnTo>
                <a:lnTo>
                  <a:pt x="158642" y="201249"/>
                </a:lnTo>
                <a:lnTo>
                  <a:pt x="158650" y="201246"/>
                </a:lnTo>
                <a:lnTo>
                  <a:pt x="158652" y="201245"/>
                </a:lnTo>
                <a:lnTo>
                  <a:pt x="158662" y="201242"/>
                </a:lnTo>
                <a:lnTo>
                  <a:pt x="158664" y="201242"/>
                </a:lnTo>
                <a:lnTo>
                  <a:pt x="158666" y="201241"/>
                </a:lnTo>
                <a:lnTo>
                  <a:pt x="158682" y="201237"/>
                </a:lnTo>
                <a:lnTo>
                  <a:pt x="158687" y="201232"/>
                </a:lnTo>
                <a:lnTo>
                  <a:pt x="158692" y="201230"/>
                </a:lnTo>
                <a:lnTo>
                  <a:pt x="158701" y="201223"/>
                </a:lnTo>
                <a:lnTo>
                  <a:pt x="158709" y="201220"/>
                </a:lnTo>
                <a:lnTo>
                  <a:pt x="158711" y="201219"/>
                </a:lnTo>
                <a:lnTo>
                  <a:pt x="158722" y="201212"/>
                </a:lnTo>
                <a:lnTo>
                  <a:pt x="158724" y="201202"/>
                </a:lnTo>
                <a:lnTo>
                  <a:pt x="158724" y="201202"/>
                </a:lnTo>
                <a:lnTo>
                  <a:pt x="158724" y="201201"/>
                </a:lnTo>
                <a:lnTo>
                  <a:pt x="158724" y="201184"/>
                </a:lnTo>
                <a:lnTo>
                  <a:pt x="158724" y="201183"/>
                </a:lnTo>
                <a:lnTo>
                  <a:pt x="158722" y="201173"/>
                </a:lnTo>
                <a:lnTo>
                  <a:pt x="158709" y="201163"/>
                </a:lnTo>
                <a:lnTo>
                  <a:pt x="158699" y="201158"/>
                </a:lnTo>
                <a:lnTo>
                  <a:pt x="158697" y="201158"/>
                </a:lnTo>
                <a:lnTo>
                  <a:pt x="158689" y="201158"/>
                </a:lnTo>
                <a:lnTo>
                  <a:pt x="158687" y="201158"/>
                </a:lnTo>
                <a:lnTo>
                  <a:pt x="158679" y="201158"/>
                </a:lnTo>
                <a:lnTo>
                  <a:pt x="158676" y="201159"/>
                </a:lnTo>
                <a:lnTo>
                  <a:pt x="158664" y="201163"/>
                </a:lnTo>
                <a:lnTo>
                  <a:pt x="158657" y="201163"/>
                </a:lnTo>
                <a:lnTo>
                  <a:pt x="158657" y="201163"/>
                </a:lnTo>
                <a:lnTo>
                  <a:pt x="158642" y="201158"/>
                </a:lnTo>
                <a:lnTo>
                  <a:pt x="158639" y="201157"/>
                </a:lnTo>
                <a:lnTo>
                  <a:pt x="158638" y="201157"/>
                </a:lnTo>
                <a:lnTo>
                  <a:pt x="158636" y="201156"/>
                </a:lnTo>
                <a:lnTo>
                  <a:pt x="158634" y="201156"/>
                </a:lnTo>
                <a:lnTo>
                  <a:pt x="158634" y="201125"/>
                </a:lnTo>
                <a:lnTo>
                  <a:pt x="158634" y="201124"/>
                </a:lnTo>
                <a:lnTo>
                  <a:pt x="158636" y="201117"/>
                </a:lnTo>
                <a:lnTo>
                  <a:pt x="158637" y="201111"/>
                </a:lnTo>
                <a:lnTo>
                  <a:pt x="158637" y="201107"/>
                </a:lnTo>
                <a:lnTo>
                  <a:pt x="158640" y="201085"/>
                </a:lnTo>
                <a:lnTo>
                  <a:pt x="158669" y="201076"/>
                </a:lnTo>
                <a:lnTo>
                  <a:pt x="158676" y="201074"/>
                </a:lnTo>
                <a:lnTo>
                  <a:pt x="158695" y="201062"/>
                </a:lnTo>
                <a:lnTo>
                  <a:pt x="158698" y="201059"/>
                </a:lnTo>
                <a:lnTo>
                  <a:pt x="158701" y="201057"/>
                </a:lnTo>
                <a:lnTo>
                  <a:pt x="158704" y="201052"/>
                </a:lnTo>
                <a:lnTo>
                  <a:pt x="158708" y="201052"/>
                </a:lnTo>
                <a:lnTo>
                  <a:pt x="158719" y="201052"/>
                </a:lnTo>
                <a:lnTo>
                  <a:pt x="158727" y="201025"/>
                </a:lnTo>
                <a:lnTo>
                  <a:pt x="158727" y="201024"/>
                </a:lnTo>
                <a:lnTo>
                  <a:pt x="158727" y="201023"/>
                </a:lnTo>
                <a:lnTo>
                  <a:pt x="158727" y="201012"/>
                </a:lnTo>
                <a:lnTo>
                  <a:pt x="158727" y="201011"/>
                </a:lnTo>
                <a:lnTo>
                  <a:pt x="158727" y="201007"/>
                </a:lnTo>
                <a:lnTo>
                  <a:pt x="158727" y="201006"/>
                </a:lnTo>
                <a:lnTo>
                  <a:pt x="158724" y="200998"/>
                </a:lnTo>
                <a:lnTo>
                  <a:pt x="158719" y="200986"/>
                </a:lnTo>
                <a:lnTo>
                  <a:pt x="158712" y="200980"/>
                </a:lnTo>
                <a:lnTo>
                  <a:pt x="158712" y="200980"/>
                </a:lnTo>
                <a:lnTo>
                  <a:pt x="158702" y="200967"/>
                </a:lnTo>
                <a:lnTo>
                  <a:pt x="158694" y="200958"/>
                </a:lnTo>
                <a:lnTo>
                  <a:pt x="158686" y="200949"/>
                </a:lnTo>
                <a:lnTo>
                  <a:pt x="158682" y="200945"/>
                </a:lnTo>
                <a:lnTo>
                  <a:pt x="158674" y="200937"/>
                </a:lnTo>
                <a:lnTo>
                  <a:pt x="158673" y="200905"/>
                </a:lnTo>
                <a:lnTo>
                  <a:pt x="158698" y="200888"/>
                </a:lnTo>
                <a:lnTo>
                  <a:pt x="158717" y="200872"/>
                </a:lnTo>
                <a:lnTo>
                  <a:pt x="158735" y="200837"/>
                </a:lnTo>
                <a:lnTo>
                  <a:pt x="158736" y="200836"/>
                </a:lnTo>
                <a:lnTo>
                  <a:pt x="158742" y="200829"/>
                </a:lnTo>
                <a:lnTo>
                  <a:pt x="158745" y="200824"/>
                </a:lnTo>
                <a:lnTo>
                  <a:pt x="158754" y="200814"/>
                </a:lnTo>
                <a:lnTo>
                  <a:pt x="158755" y="200813"/>
                </a:lnTo>
                <a:lnTo>
                  <a:pt x="158757" y="200811"/>
                </a:lnTo>
                <a:lnTo>
                  <a:pt x="158759" y="200810"/>
                </a:lnTo>
                <a:lnTo>
                  <a:pt x="158760" y="200809"/>
                </a:lnTo>
                <a:lnTo>
                  <a:pt x="158760" y="200808"/>
                </a:lnTo>
                <a:lnTo>
                  <a:pt x="158761" y="200807"/>
                </a:lnTo>
                <a:lnTo>
                  <a:pt x="158762" y="200804"/>
                </a:lnTo>
                <a:lnTo>
                  <a:pt x="158770" y="200787"/>
                </a:lnTo>
                <a:lnTo>
                  <a:pt x="158772" y="200784"/>
                </a:lnTo>
                <a:lnTo>
                  <a:pt x="158782" y="200784"/>
                </a:lnTo>
                <a:lnTo>
                  <a:pt x="158795" y="200784"/>
                </a:lnTo>
                <a:lnTo>
                  <a:pt x="158802" y="200789"/>
                </a:lnTo>
                <a:lnTo>
                  <a:pt x="158805" y="200794"/>
                </a:lnTo>
                <a:lnTo>
                  <a:pt x="158807" y="200804"/>
                </a:lnTo>
                <a:lnTo>
                  <a:pt x="158807" y="200805"/>
                </a:lnTo>
                <a:lnTo>
                  <a:pt x="158807" y="200814"/>
                </a:lnTo>
                <a:lnTo>
                  <a:pt x="158807" y="200815"/>
                </a:lnTo>
                <a:lnTo>
                  <a:pt x="158807" y="200816"/>
                </a:lnTo>
                <a:lnTo>
                  <a:pt x="158807" y="200817"/>
                </a:lnTo>
                <a:lnTo>
                  <a:pt x="158807" y="200817"/>
                </a:lnTo>
                <a:lnTo>
                  <a:pt x="158807" y="200826"/>
                </a:lnTo>
                <a:lnTo>
                  <a:pt x="158809" y="200828"/>
                </a:lnTo>
                <a:lnTo>
                  <a:pt x="158810" y="200829"/>
                </a:lnTo>
                <a:lnTo>
                  <a:pt x="158817" y="200831"/>
                </a:lnTo>
                <a:lnTo>
                  <a:pt x="158832" y="200836"/>
                </a:lnTo>
                <a:lnTo>
                  <a:pt x="158832" y="200836"/>
                </a:lnTo>
                <a:lnTo>
                  <a:pt x="158847" y="200836"/>
                </a:lnTo>
                <a:lnTo>
                  <a:pt x="158852" y="200834"/>
                </a:lnTo>
                <a:lnTo>
                  <a:pt x="158853" y="200834"/>
                </a:lnTo>
                <a:lnTo>
                  <a:pt x="158857" y="200833"/>
                </a:lnTo>
                <a:lnTo>
                  <a:pt x="158880" y="200831"/>
                </a:lnTo>
                <a:lnTo>
                  <a:pt x="158908" y="200825"/>
                </a:lnTo>
                <a:lnTo>
                  <a:pt x="158912" y="200824"/>
                </a:lnTo>
                <a:lnTo>
                  <a:pt x="158932" y="200819"/>
                </a:lnTo>
                <a:lnTo>
                  <a:pt x="158938" y="200815"/>
                </a:lnTo>
                <a:lnTo>
                  <a:pt x="158945" y="200811"/>
                </a:lnTo>
                <a:lnTo>
                  <a:pt x="158945" y="200811"/>
                </a:lnTo>
                <a:lnTo>
                  <a:pt x="158945" y="200811"/>
                </a:lnTo>
                <a:lnTo>
                  <a:pt x="158950" y="200809"/>
                </a:lnTo>
                <a:lnTo>
                  <a:pt x="158962" y="200804"/>
                </a:lnTo>
                <a:lnTo>
                  <a:pt x="158970" y="200797"/>
                </a:lnTo>
                <a:lnTo>
                  <a:pt x="158972" y="200797"/>
                </a:lnTo>
                <a:lnTo>
                  <a:pt x="158980" y="200799"/>
                </a:lnTo>
                <a:lnTo>
                  <a:pt x="158982" y="200801"/>
                </a:lnTo>
                <a:lnTo>
                  <a:pt x="158987" y="200807"/>
                </a:lnTo>
                <a:lnTo>
                  <a:pt x="158992" y="200814"/>
                </a:lnTo>
                <a:lnTo>
                  <a:pt x="159007" y="200824"/>
                </a:lnTo>
                <a:lnTo>
                  <a:pt x="159009" y="200828"/>
                </a:lnTo>
                <a:lnTo>
                  <a:pt x="159010" y="200829"/>
                </a:lnTo>
                <a:lnTo>
                  <a:pt x="159010" y="200830"/>
                </a:lnTo>
                <a:lnTo>
                  <a:pt x="159010" y="200831"/>
                </a:lnTo>
                <a:lnTo>
                  <a:pt x="159015" y="200834"/>
                </a:lnTo>
                <a:lnTo>
                  <a:pt x="159017" y="200836"/>
                </a:lnTo>
                <a:lnTo>
                  <a:pt x="159030" y="200843"/>
                </a:lnTo>
                <a:lnTo>
                  <a:pt x="159030" y="200845"/>
                </a:lnTo>
                <a:lnTo>
                  <a:pt x="159030" y="200851"/>
                </a:lnTo>
                <a:lnTo>
                  <a:pt x="159032" y="200868"/>
                </a:lnTo>
                <a:lnTo>
                  <a:pt x="159032" y="200869"/>
                </a:lnTo>
                <a:lnTo>
                  <a:pt x="159032" y="200869"/>
                </a:lnTo>
                <a:lnTo>
                  <a:pt x="159032" y="200872"/>
                </a:lnTo>
                <a:lnTo>
                  <a:pt x="159032" y="200874"/>
                </a:lnTo>
                <a:lnTo>
                  <a:pt x="159032" y="200885"/>
                </a:lnTo>
                <a:lnTo>
                  <a:pt x="159044" y="200887"/>
                </a:lnTo>
                <a:lnTo>
                  <a:pt x="159045" y="200888"/>
                </a:lnTo>
                <a:lnTo>
                  <a:pt x="159045" y="200889"/>
                </a:lnTo>
                <a:lnTo>
                  <a:pt x="159046" y="200891"/>
                </a:lnTo>
                <a:lnTo>
                  <a:pt x="159047" y="200895"/>
                </a:lnTo>
                <a:lnTo>
                  <a:pt x="159049" y="200896"/>
                </a:lnTo>
                <a:lnTo>
                  <a:pt x="159049" y="200897"/>
                </a:lnTo>
                <a:lnTo>
                  <a:pt x="159065" y="200912"/>
                </a:lnTo>
                <a:lnTo>
                  <a:pt x="159065" y="200912"/>
                </a:lnTo>
                <a:lnTo>
                  <a:pt x="159071" y="200912"/>
                </a:lnTo>
                <a:lnTo>
                  <a:pt x="159075" y="200912"/>
                </a:lnTo>
                <a:lnTo>
                  <a:pt x="159090" y="200912"/>
                </a:lnTo>
                <a:lnTo>
                  <a:pt x="159094" y="200911"/>
                </a:lnTo>
                <a:lnTo>
                  <a:pt x="159095" y="200910"/>
                </a:lnTo>
                <a:lnTo>
                  <a:pt x="159096" y="200910"/>
                </a:lnTo>
                <a:lnTo>
                  <a:pt x="159098" y="200909"/>
                </a:lnTo>
                <a:lnTo>
                  <a:pt x="159099" y="200909"/>
                </a:lnTo>
                <a:lnTo>
                  <a:pt x="159099" y="200909"/>
                </a:lnTo>
                <a:lnTo>
                  <a:pt x="159102" y="200907"/>
                </a:lnTo>
                <a:lnTo>
                  <a:pt x="159108" y="200907"/>
                </a:lnTo>
                <a:lnTo>
                  <a:pt x="159130" y="200895"/>
                </a:lnTo>
                <a:lnTo>
                  <a:pt x="159132" y="200886"/>
                </a:lnTo>
                <a:lnTo>
                  <a:pt x="159132" y="200886"/>
                </a:lnTo>
                <a:lnTo>
                  <a:pt x="159133" y="200883"/>
                </a:lnTo>
                <a:lnTo>
                  <a:pt x="159135" y="200873"/>
                </a:lnTo>
                <a:lnTo>
                  <a:pt x="159135" y="200872"/>
                </a:lnTo>
                <a:lnTo>
                  <a:pt x="159138" y="200865"/>
                </a:lnTo>
                <a:lnTo>
                  <a:pt x="159140" y="200861"/>
                </a:lnTo>
                <a:lnTo>
                  <a:pt x="159155" y="200858"/>
                </a:lnTo>
                <a:lnTo>
                  <a:pt x="159158" y="200858"/>
                </a:lnTo>
                <a:lnTo>
                  <a:pt x="159163" y="200861"/>
                </a:lnTo>
                <a:lnTo>
                  <a:pt x="159167" y="200863"/>
                </a:lnTo>
                <a:lnTo>
                  <a:pt x="159168" y="200863"/>
                </a:lnTo>
                <a:lnTo>
                  <a:pt x="159169" y="200863"/>
                </a:lnTo>
                <a:lnTo>
                  <a:pt x="159170" y="200863"/>
                </a:lnTo>
                <a:lnTo>
                  <a:pt x="159170" y="200863"/>
                </a:lnTo>
                <a:lnTo>
                  <a:pt x="159175" y="200863"/>
                </a:lnTo>
                <a:lnTo>
                  <a:pt x="159175" y="200863"/>
                </a:lnTo>
                <a:lnTo>
                  <a:pt x="159178" y="200863"/>
                </a:lnTo>
                <a:lnTo>
                  <a:pt x="159182" y="200863"/>
                </a:lnTo>
                <a:lnTo>
                  <a:pt x="159185" y="200863"/>
                </a:lnTo>
                <a:lnTo>
                  <a:pt x="159195" y="200870"/>
                </a:lnTo>
                <a:lnTo>
                  <a:pt x="159205" y="200873"/>
                </a:lnTo>
                <a:lnTo>
                  <a:pt x="159208" y="200877"/>
                </a:lnTo>
                <a:lnTo>
                  <a:pt x="159209" y="200878"/>
                </a:lnTo>
                <a:lnTo>
                  <a:pt x="159210" y="200879"/>
                </a:lnTo>
                <a:lnTo>
                  <a:pt x="159211" y="200880"/>
                </a:lnTo>
                <a:lnTo>
                  <a:pt x="159212" y="200880"/>
                </a:lnTo>
                <a:lnTo>
                  <a:pt x="159215" y="200880"/>
                </a:lnTo>
                <a:lnTo>
                  <a:pt x="159223" y="200888"/>
                </a:lnTo>
                <a:lnTo>
                  <a:pt x="159223" y="200888"/>
                </a:lnTo>
                <a:lnTo>
                  <a:pt x="159225" y="200888"/>
                </a:lnTo>
                <a:lnTo>
                  <a:pt x="159228" y="200888"/>
                </a:lnTo>
                <a:lnTo>
                  <a:pt x="159230" y="200895"/>
                </a:lnTo>
                <a:lnTo>
                  <a:pt x="159234" y="200900"/>
                </a:lnTo>
                <a:lnTo>
                  <a:pt x="159235" y="200902"/>
                </a:lnTo>
                <a:lnTo>
                  <a:pt x="159239" y="200911"/>
                </a:lnTo>
                <a:lnTo>
                  <a:pt x="159240" y="200912"/>
                </a:lnTo>
                <a:lnTo>
                  <a:pt x="159241" y="200916"/>
                </a:lnTo>
                <a:lnTo>
                  <a:pt x="159243" y="200927"/>
                </a:lnTo>
                <a:lnTo>
                  <a:pt x="159245" y="200929"/>
                </a:lnTo>
                <a:lnTo>
                  <a:pt x="159245" y="200929"/>
                </a:lnTo>
                <a:lnTo>
                  <a:pt x="159253" y="200929"/>
                </a:lnTo>
                <a:lnTo>
                  <a:pt x="159258" y="200929"/>
                </a:lnTo>
                <a:lnTo>
                  <a:pt x="159260" y="200929"/>
                </a:lnTo>
                <a:lnTo>
                  <a:pt x="159280" y="200929"/>
                </a:lnTo>
                <a:lnTo>
                  <a:pt x="159293" y="200924"/>
                </a:lnTo>
                <a:lnTo>
                  <a:pt x="159295" y="200923"/>
                </a:lnTo>
                <a:lnTo>
                  <a:pt x="159324" y="200912"/>
                </a:lnTo>
                <a:lnTo>
                  <a:pt x="159355" y="200920"/>
                </a:lnTo>
                <a:lnTo>
                  <a:pt x="159357" y="200920"/>
                </a:lnTo>
                <a:lnTo>
                  <a:pt x="159363" y="200922"/>
                </a:lnTo>
                <a:lnTo>
                  <a:pt x="159363" y="200922"/>
                </a:lnTo>
                <a:lnTo>
                  <a:pt x="159375" y="200922"/>
                </a:lnTo>
                <a:lnTo>
                  <a:pt x="159383" y="200922"/>
                </a:lnTo>
                <a:lnTo>
                  <a:pt x="159407" y="200929"/>
                </a:lnTo>
                <a:lnTo>
                  <a:pt x="159407" y="200929"/>
                </a:lnTo>
                <a:lnTo>
                  <a:pt x="159408" y="200929"/>
                </a:lnTo>
                <a:lnTo>
                  <a:pt x="159425" y="200937"/>
                </a:lnTo>
                <a:lnTo>
                  <a:pt x="159433" y="200939"/>
                </a:lnTo>
                <a:lnTo>
                  <a:pt x="159433" y="200939"/>
                </a:lnTo>
                <a:lnTo>
                  <a:pt x="159443" y="200939"/>
                </a:lnTo>
                <a:lnTo>
                  <a:pt x="159455" y="200937"/>
                </a:lnTo>
                <a:lnTo>
                  <a:pt x="159463" y="200937"/>
                </a:lnTo>
                <a:lnTo>
                  <a:pt x="159468" y="200934"/>
                </a:lnTo>
                <a:lnTo>
                  <a:pt x="159471" y="200929"/>
                </a:lnTo>
                <a:lnTo>
                  <a:pt x="159471" y="200928"/>
                </a:lnTo>
                <a:lnTo>
                  <a:pt x="159471" y="200927"/>
                </a:lnTo>
                <a:lnTo>
                  <a:pt x="159471" y="200924"/>
                </a:lnTo>
                <a:lnTo>
                  <a:pt x="159471" y="200922"/>
                </a:lnTo>
                <a:lnTo>
                  <a:pt x="159471" y="200909"/>
                </a:lnTo>
                <a:lnTo>
                  <a:pt x="159471" y="200908"/>
                </a:lnTo>
                <a:lnTo>
                  <a:pt x="159471" y="200907"/>
                </a:lnTo>
                <a:lnTo>
                  <a:pt x="159471" y="200906"/>
                </a:lnTo>
                <a:lnTo>
                  <a:pt x="159471" y="200901"/>
                </a:lnTo>
                <a:lnTo>
                  <a:pt x="159471" y="200900"/>
                </a:lnTo>
                <a:lnTo>
                  <a:pt x="159469" y="200897"/>
                </a:lnTo>
                <a:lnTo>
                  <a:pt x="159468" y="200895"/>
                </a:lnTo>
                <a:lnTo>
                  <a:pt x="159468" y="200890"/>
                </a:lnTo>
                <a:lnTo>
                  <a:pt x="159468" y="200889"/>
                </a:lnTo>
                <a:lnTo>
                  <a:pt x="159468" y="200888"/>
                </a:lnTo>
                <a:lnTo>
                  <a:pt x="159468" y="200879"/>
                </a:lnTo>
                <a:lnTo>
                  <a:pt x="159468" y="200878"/>
                </a:lnTo>
                <a:lnTo>
                  <a:pt x="159468" y="200869"/>
                </a:lnTo>
                <a:lnTo>
                  <a:pt x="159468" y="200868"/>
                </a:lnTo>
                <a:lnTo>
                  <a:pt x="159462" y="200863"/>
                </a:lnTo>
                <a:lnTo>
                  <a:pt x="159462" y="200863"/>
                </a:lnTo>
                <a:lnTo>
                  <a:pt x="159458" y="200861"/>
                </a:lnTo>
                <a:lnTo>
                  <a:pt x="159451" y="200844"/>
                </a:lnTo>
                <a:lnTo>
                  <a:pt x="159450" y="200843"/>
                </a:lnTo>
                <a:lnTo>
                  <a:pt x="159455" y="200831"/>
                </a:lnTo>
                <a:lnTo>
                  <a:pt x="159463" y="200819"/>
                </a:lnTo>
                <a:lnTo>
                  <a:pt x="159466" y="200811"/>
                </a:lnTo>
                <a:lnTo>
                  <a:pt x="159473" y="200804"/>
                </a:lnTo>
                <a:lnTo>
                  <a:pt x="159481" y="200801"/>
                </a:lnTo>
                <a:lnTo>
                  <a:pt x="159486" y="200800"/>
                </a:lnTo>
                <a:lnTo>
                  <a:pt x="159488" y="200799"/>
                </a:lnTo>
                <a:lnTo>
                  <a:pt x="159498" y="200804"/>
                </a:lnTo>
                <a:lnTo>
                  <a:pt x="159503" y="200809"/>
                </a:lnTo>
                <a:lnTo>
                  <a:pt x="159504" y="200812"/>
                </a:lnTo>
                <a:lnTo>
                  <a:pt x="159505" y="200813"/>
                </a:lnTo>
                <a:lnTo>
                  <a:pt x="159506" y="200816"/>
                </a:lnTo>
                <a:lnTo>
                  <a:pt x="159509" y="200819"/>
                </a:lnTo>
                <a:lnTo>
                  <a:pt x="159511" y="200823"/>
                </a:lnTo>
                <a:lnTo>
                  <a:pt x="159521" y="200840"/>
                </a:lnTo>
                <a:lnTo>
                  <a:pt x="159522" y="200840"/>
                </a:lnTo>
                <a:lnTo>
                  <a:pt x="159558" y="200863"/>
                </a:lnTo>
                <a:lnTo>
                  <a:pt x="159563" y="200866"/>
                </a:lnTo>
                <a:lnTo>
                  <a:pt x="159563" y="200867"/>
                </a:lnTo>
                <a:lnTo>
                  <a:pt x="159564" y="200867"/>
                </a:lnTo>
                <a:lnTo>
                  <a:pt x="159573" y="200873"/>
                </a:lnTo>
                <a:lnTo>
                  <a:pt x="159573" y="200873"/>
                </a:lnTo>
                <a:lnTo>
                  <a:pt x="159575" y="200873"/>
                </a:lnTo>
                <a:lnTo>
                  <a:pt x="159577" y="200873"/>
                </a:lnTo>
                <a:lnTo>
                  <a:pt x="159578" y="200873"/>
                </a:lnTo>
                <a:lnTo>
                  <a:pt x="159581" y="200873"/>
                </a:lnTo>
                <a:lnTo>
                  <a:pt x="159583" y="200873"/>
                </a:lnTo>
                <a:lnTo>
                  <a:pt x="159593" y="200870"/>
                </a:lnTo>
                <a:lnTo>
                  <a:pt x="159596" y="200870"/>
                </a:lnTo>
                <a:lnTo>
                  <a:pt x="159598" y="200858"/>
                </a:lnTo>
                <a:lnTo>
                  <a:pt x="159598" y="200838"/>
                </a:lnTo>
                <a:lnTo>
                  <a:pt x="159592" y="200823"/>
                </a:lnTo>
                <a:lnTo>
                  <a:pt x="159590" y="200816"/>
                </a:lnTo>
                <a:lnTo>
                  <a:pt x="159588" y="200809"/>
                </a:lnTo>
                <a:lnTo>
                  <a:pt x="159586" y="200806"/>
                </a:lnTo>
                <a:lnTo>
                  <a:pt x="159585" y="200804"/>
                </a:lnTo>
                <a:lnTo>
                  <a:pt x="159582" y="200798"/>
                </a:lnTo>
                <a:lnTo>
                  <a:pt x="159581" y="200792"/>
                </a:lnTo>
                <a:lnTo>
                  <a:pt x="159581" y="200777"/>
                </a:lnTo>
                <a:lnTo>
                  <a:pt x="159571" y="200770"/>
                </a:lnTo>
                <a:lnTo>
                  <a:pt x="159561" y="200770"/>
                </a:lnTo>
                <a:lnTo>
                  <a:pt x="159531" y="200757"/>
                </a:lnTo>
                <a:lnTo>
                  <a:pt x="159528" y="200745"/>
                </a:lnTo>
                <a:lnTo>
                  <a:pt x="159521" y="200735"/>
                </a:lnTo>
                <a:lnTo>
                  <a:pt x="159521" y="200728"/>
                </a:lnTo>
                <a:lnTo>
                  <a:pt x="159521" y="200724"/>
                </a:lnTo>
                <a:lnTo>
                  <a:pt x="159521" y="200723"/>
                </a:lnTo>
                <a:lnTo>
                  <a:pt x="159526" y="200701"/>
                </a:lnTo>
                <a:lnTo>
                  <a:pt x="159527" y="200699"/>
                </a:lnTo>
                <a:lnTo>
                  <a:pt x="159528" y="200698"/>
                </a:lnTo>
                <a:lnTo>
                  <a:pt x="159532" y="200691"/>
                </a:lnTo>
                <a:lnTo>
                  <a:pt x="159536" y="200683"/>
                </a:lnTo>
                <a:lnTo>
                  <a:pt x="159538" y="200674"/>
                </a:lnTo>
                <a:lnTo>
                  <a:pt x="159546" y="200668"/>
                </a:lnTo>
                <a:lnTo>
                  <a:pt x="159547" y="200667"/>
                </a:lnTo>
                <a:lnTo>
                  <a:pt x="159548" y="200666"/>
                </a:lnTo>
                <a:lnTo>
                  <a:pt x="159568" y="200645"/>
                </a:lnTo>
                <a:lnTo>
                  <a:pt x="159568" y="200645"/>
                </a:lnTo>
                <a:lnTo>
                  <a:pt x="159568" y="200645"/>
                </a:lnTo>
                <a:lnTo>
                  <a:pt x="159571" y="200642"/>
                </a:lnTo>
                <a:lnTo>
                  <a:pt x="159573" y="200634"/>
                </a:lnTo>
                <a:lnTo>
                  <a:pt x="159598" y="200624"/>
                </a:lnTo>
                <a:lnTo>
                  <a:pt x="159603" y="200624"/>
                </a:lnTo>
                <a:lnTo>
                  <a:pt x="159607" y="200623"/>
                </a:lnTo>
                <a:lnTo>
                  <a:pt x="159609" y="200623"/>
                </a:lnTo>
                <a:lnTo>
                  <a:pt x="159609" y="200623"/>
                </a:lnTo>
                <a:lnTo>
                  <a:pt x="159610" y="200622"/>
                </a:lnTo>
                <a:lnTo>
                  <a:pt x="159638" y="200620"/>
                </a:lnTo>
                <a:lnTo>
                  <a:pt x="159643" y="200619"/>
                </a:lnTo>
                <a:lnTo>
                  <a:pt x="159657" y="200609"/>
                </a:lnTo>
                <a:lnTo>
                  <a:pt x="159666" y="200595"/>
                </a:lnTo>
                <a:lnTo>
                  <a:pt x="159681" y="200592"/>
                </a:lnTo>
                <a:lnTo>
                  <a:pt x="159693" y="200595"/>
                </a:lnTo>
                <a:lnTo>
                  <a:pt x="159696" y="200597"/>
                </a:lnTo>
                <a:lnTo>
                  <a:pt x="159711" y="200600"/>
                </a:lnTo>
                <a:lnTo>
                  <a:pt x="159713" y="200605"/>
                </a:lnTo>
                <a:lnTo>
                  <a:pt x="159716" y="200610"/>
                </a:lnTo>
                <a:lnTo>
                  <a:pt x="159723" y="200612"/>
                </a:lnTo>
                <a:lnTo>
                  <a:pt x="159736" y="200627"/>
                </a:lnTo>
                <a:lnTo>
                  <a:pt x="159751" y="200632"/>
                </a:lnTo>
                <a:lnTo>
                  <a:pt x="159753" y="200632"/>
                </a:lnTo>
                <a:lnTo>
                  <a:pt x="159766" y="200627"/>
                </a:lnTo>
                <a:lnTo>
                  <a:pt x="159771" y="200612"/>
                </a:lnTo>
                <a:lnTo>
                  <a:pt x="159771" y="200610"/>
                </a:lnTo>
                <a:lnTo>
                  <a:pt x="159771" y="200609"/>
                </a:lnTo>
                <a:lnTo>
                  <a:pt x="159771" y="200607"/>
                </a:lnTo>
                <a:lnTo>
                  <a:pt x="159770" y="200603"/>
                </a:lnTo>
                <a:lnTo>
                  <a:pt x="159769" y="200600"/>
                </a:lnTo>
                <a:lnTo>
                  <a:pt x="159770" y="200599"/>
                </a:lnTo>
                <a:lnTo>
                  <a:pt x="159770" y="200585"/>
                </a:lnTo>
                <a:lnTo>
                  <a:pt x="159770" y="200585"/>
                </a:lnTo>
                <a:lnTo>
                  <a:pt x="159771" y="200580"/>
                </a:lnTo>
                <a:lnTo>
                  <a:pt x="159771" y="200560"/>
                </a:lnTo>
                <a:lnTo>
                  <a:pt x="159769" y="200555"/>
                </a:lnTo>
                <a:lnTo>
                  <a:pt x="159768" y="200553"/>
                </a:lnTo>
                <a:lnTo>
                  <a:pt x="159768" y="200541"/>
                </a:lnTo>
                <a:lnTo>
                  <a:pt x="159768" y="200525"/>
                </a:lnTo>
                <a:lnTo>
                  <a:pt x="159768" y="200524"/>
                </a:lnTo>
                <a:lnTo>
                  <a:pt x="159776" y="200509"/>
                </a:lnTo>
                <a:lnTo>
                  <a:pt x="159776" y="200506"/>
                </a:lnTo>
                <a:lnTo>
                  <a:pt x="159783" y="200499"/>
                </a:lnTo>
                <a:lnTo>
                  <a:pt x="159796" y="200492"/>
                </a:lnTo>
                <a:lnTo>
                  <a:pt x="159802" y="200489"/>
                </a:lnTo>
                <a:lnTo>
                  <a:pt x="159808" y="200487"/>
                </a:lnTo>
                <a:lnTo>
                  <a:pt x="159813" y="200477"/>
                </a:lnTo>
                <a:lnTo>
                  <a:pt x="159818" y="200467"/>
                </a:lnTo>
                <a:lnTo>
                  <a:pt x="159823" y="200465"/>
                </a:lnTo>
                <a:lnTo>
                  <a:pt x="159831" y="200462"/>
                </a:lnTo>
                <a:lnTo>
                  <a:pt x="159846" y="200469"/>
                </a:lnTo>
                <a:lnTo>
                  <a:pt x="159854" y="200477"/>
                </a:lnTo>
                <a:lnTo>
                  <a:pt x="159851" y="200485"/>
                </a:lnTo>
                <a:lnTo>
                  <a:pt x="159851" y="200497"/>
                </a:lnTo>
                <a:lnTo>
                  <a:pt x="159852" y="200498"/>
                </a:lnTo>
                <a:lnTo>
                  <a:pt x="159855" y="200503"/>
                </a:lnTo>
                <a:lnTo>
                  <a:pt x="159855" y="200503"/>
                </a:lnTo>
                <a:lnTo>
                  <a:pt x="159856" y="200504"/>
                </a:lnTo>
                <a:lnTo>
                  <a:pt x="159856" y="200505"/>
                </a:lnTo>
                <a:lnTo>
                  <a:pt x="159859" y="200509"/>
                </a:lnTo>
                <a:lnTo>
                  <a:pt x="159859" y="200512"/>
                </a:lnTo>
                <a:lnTo>
                  <a:pt x="159861" y="200516"/>
                </a:lnTo>
                <a:lnTo>
                  <a:pt x="159866" y="200518"/>
                </a:lnTo>
                <a:lnTo>
                  <a:pt x="159884" y="200528"/>
                </a:lnTo>
                <a:lnTo>
                  <a:pt x="159886" y="200529"/>
                </a:lnTo>
                <a:lnTo>
                  <a:pt x="159892" y="200533"/>
                </a:lnTo>
                <a:lnTo>
                  <a:pt x="159897" y="200536"/>
                </a:lnTo>
                <a:lnTo>
                  <a:pt x="159897" y="200536"/>
                </a:lnTo>
                <a:lnTo>
                  <a:pt x="159898" y="200536"/>
                </a:lnTo>
                <a:lnTo>
                  <a:pt x="159904" y="200541"/>
                </a:lnTo>
                <a:lnTo>
                  <a:pt x="159918" y="200543"/>
                </a:lnTo>
                <a:lnTo>
                  <a:pt x="159919" y="200543"/>
                </a:lnTo>
                <a:lnTo>
                  <a:pt x="159921" y="200543"/>
                </a:lnTo>
                <a:lnTo>
                  <a:pt x="159928" y="200543"/>
                </a:lnTo>
                <a:lnTo>
                  <a:pt x="159928" y="200543"/>
                </a:lnTo>
                <a:lnTo>
                  <a:pt x="159946" y="200543"/>
                </a:lnTo>
                <a:lnTo>
                  <a:pt x="159952" y="200543"/>
                </a:lnTo>
                <a:lnTo>
                  <a:pt x="159954" y="200543"/>
                </a:lnTo>
                <a:lnTo>
                  <a:pt x="159956" y="200543"/>
                </a:lnTo>
                <a:lnTo>
                  <a:pt x="159960" y="200544"/>
                </a:lnTo>
                <a:lnTo>
                  <a:pt x="159964" y="200545"/>
                </a:lnTo>
                <a:lnTo>
                  <a:pt x="159965" y="200545"/>
                </a:lnTo>
                <a:lnTo>
                  <a:pt x="159969" y="200546"/>
                </a:lnTo>
                <a:lnTo>
                  <a:pt x="159979" y="200548"/>
                </a:lnTo>
                <a:lnTo>
                  <a:pt x="159994" y="200551"/>
                </a:lnTo>
                <a:lnTo>
                  <a:pt x="159996" y="200552"/>
                </a:lnTo>
                <a:lnTo>
                  <a:pt x="160001" y="200556"/>
                </a:lnTo>
                <a:lnTo>
                  <a:pt x="160001" y="200557"/>
                </a:lnTo>
                <a:lnTo>
                  <a:pt x="160001" y="200558"/>
                </a:lnTo>
                <a:lnTo>
                  <a:pt x="160001" y="200560"/>
                </a:lnTo>
                <a:lnTo>
                  <a:pt x="160001" y="200564"/>
                </a:lnTo>
                <a:lnTo>
                  <a:pt x="160001" y="200565"/>
                </a:lnTo>
                <a:lnTo>
                  <a:pt x="160004" y="200573"/>
                </a:lnTo>
                <a:lnTo>
                  <a:pt x="160004" y="200573"/>
                </a:lnTo>
                <a:lnTo>
                  <a:pt x="160014" y="200583"/>
                </a:lnTo>
                <a:lnTo>
                  <a:pt x="160014" y="200584"/>
                </a:lnTo>
                <a:lnTo>
                  <a:pt x="160014" y="200595"/>
                </a:lnTo>
                <a:lnTo>
                  <a:pt x="160011" y="200597"/>
                </a:lnTo>
                <a:lnTo>
                  <a:pt x="160011" y="200597"/>
                </a:lnTo>
                <a:lnTo>
                  <a:pt x="160011" y="200597"/>
                </a:lnTo>
                <a:lnTo>
                  <a:pt x="160006" y="200600"/>
                </a:lnTo>
                <a:lnTo>
                  <a:pt x="160001" y="200607"/>
                </a:lnTo>
                <a:lnTo>
                  <a:pt x="160002" y="200608"/>
                </a:lnTo>
                <a:lnTo>
                  <a:pt x="160010" y="200616"/>
                </a:lnTo>
                <a:lnTo>
                  <a:pt x="160013" y="200619"/>
                </a:lnTo>
                <a:lnTo>
                  <a:pt x="160014" y="200620"/>
                </a:lnTo>
                <a:lnTo>
                  <a:pt x="160016" y="200621"/>
                </a:lnTo>
                <a:lnTo>
                  <a:pt x="160017" y="200627"/>
                </a:lnTo>
                <a:lnTo>
                  <a:pt x="160022" y="200630"/>
                </a:lnTo>
                <a:lnTo>
                  <a:pt x="160016" y="200637"/>
                </a:lnTo>
                <a:lnTo>
                  <a:pt x="160017" y="200637"/>
                </a:lnTo>
                <a:lnTo>
                  <a:pt x="160031" y="200646"/>
                </a:lnTo>
                <a:lnTo>
                  <a:pt x="160031" y="200647"/>
                </a:lnTo>
                <a:lnTo>
                  <a:pt x="160041" y="200647"/>
                </a:lnTo>
                <a:lnTo>
                  <a:pt x="160045" y="200647"/>
                </a:lnTo>
                <a:lnTo>
                  <a:pt x="160049" y="200647"/>
                </a:lnTo>
                <a:lnTo>
                  <a:pt x="160051" y="200647"/>
                </a:lnTo>
                <a:lnTo>
                  <a:pt x="160069" y="200651"/>
                </a:lnTo>
                <a:lnTo>
                  <a:pt x="160074" y="200656"/>
                </a:lnTo>
                <a:lnTo>
                  <a:pt x="160079" y="200660"/>
                </a:lnTo>
                <a:lnTo>
                  <a:pt x="160084" y="200664"/>
                </a:lnTo>
                <a:lnTo>
                  <a:pt x="160089" y="200667"/>
                </a:lnTo>
                <a:lnTo>
                  <a:pt x="160091" y="200669"/>
                </a:lnTo>
                <a:lnTo>
                  <a:pt x="160114" y="200674"/>
                </a:lnTo>
                <a:lnTo>
                  <a:pt x="160116" y="200679"/>
                </a:lnTo>
                <a:lnTo>
                  <a:pt x="160116" y="200680"/>
                </a:lnTo>
                <a:lnTo>
                  <a:pt x="160116" y="200689"/>
                </a:lnTo>
                <a:lnTo>
                  <a:pt x="160116" y="200696"/>
                </a:lnTo>
                <a:lnTo>
                  <a:pt x="160116" y="200697"/>
                </a:lnTo>
                <a:lnTo>
                  <a:pt x="160116" y="200698"/>
                </a:lnTo>
                <a:lnTo>
                  <a:pt x="160128" y="200706"/>
                </a:lnTo>
                <a:lnTo>
                  <a:pt x="160131" y="200708"/>
                </a:lnTo>
                <a:lnTo>
                  <a:pt x="160131" y="200710"/>
                </a:lnTo>
                <a:lnTo>
                  <a:pt x="160131" y="200711"/>
                </a:lnTo>
                <a:lnTo>
                  <a:pt x="160131" y="200718"/>
                </a:lnTo>
                <a:lnTo>
                  <a:pt x="160136" y="200728"/>
                </a:lnTo>
                <a:lnTo>
                  <a:pt x="160143" y="200729"/>
                </a:lnTo>
                <a:lnTo>
                  <a:pt x="160149" y="200730"/>
                </a:lnTo>
                <a:lnTo>
                  <a:pt x="160151" y="200730"/>
                </a:lnTo>
                <a:lnTo>
                  <a:pt x="160169" y="200723"/>
                </a:lnTo>
                <a:lnTo>
                  <a:pt x="160173" y="200723"/>
                </a:lnTo>
                <a:lnTo>
                  <a:pt x="160176" y="200723"/>
                </a:lnTo>
                <a:lnTo>
                  <a:pt x="160189" y="200715"/>
                </a:lnTo>
                <a:lnTo>
                  <a:pt x="160192" y="200713"/>
                </a:lnTo>
                <a:lnTo>
                  <a:pt x="160197" y="200706"/>
                </a:lnTo>
                <a:lnTo>
                  <a:pt x="160202" y="200693"/>
                </a:lnTo>
                <a:lnTo>
                  <a:pt x="160203" y="200681"/>
                </a:lnTo>
                <a:lnTo>
                  <a:pt x="160204" y="200676"/>
                </a:lnTo>
                <a:lnTo>
                  <a:pt x="160209" y="200664"/>
                </a:lnTo>
                <a:lnTo>
                  <a:pt x="160224" y="200656"/>
                </a:lnTo>
                <a:lnTo>
                  <a:pt x="160230" y="200656"/>
                </a:lnTo>
                <a:lnTo>
                  <a:pt x="160234" y="200656"/>
                </a:lnTo>
                <a:lnTo>
                  <a:pt x="160244" y="200656"/>
                </a:lnTo>
                <a:lnTo>
                  <a:pt x="160261" y="200652"/>
                </a:lnTo>
                <a:lnTo>
                  <a:pt x="160262" y="200652"/>
                </a:lnTo>
                <a:lnTo>
                  <a:pt x="160264" y="200651"/>
                </a:lnTo>
                <a:lnTo>
                  <a:pt x="160282" y="200647"/>
                </a:lnTo>
                <a:lnTo>
                  <a:pt x="160288" y="200642"/>
                </a:lnTo>
                <a:lnTo>
                  <a:pt x="160299" y="200634"/>
                </a:lnTo>
                <a:lnTo>
                  <a:pt x="160299" y="200631"/>
                </a:lnTo>
                <a:lnTo>
                  <a:pt x="160299" y="200629"/>
                </a:lnTo>
                <a:lnTo>
                  <a:pt x="160299" y="200623"/>
                </a:lnTo>
                <a:lnTo>
                  <a:pt x="160299" y="200622"/>
                </a:lnTo>
                <a:lnTo>
                  <a:pt x="160298" y="200613"/>
                </a:lnTo>
                <a:lnTo>
                  <a:pt x="160297" y="200605"/>
                </a:lnTo>
                <a:lnTo>
                  <a:pt x="160294" y="200601"/>
                </a:lnTo>
                <a:lnTo>
                  <a:pt x="160292" y="200597"/>
                </a:lnTo>
                <a:lnTo>
                  <a:pt x="160282" y="200583"/>
                </a:lnTo>
                <a:lnTo>
                  <a:pt x="160274" y="200575"/>
                </a:lnTo>
                <a:lnTo>
                  <a:pt x="160269" y="200565"/>
                </a:lnTo>
                <a:lnTo>
                  <a:pt x="160269" y="200565"/>
                </a:lnTo>
                <a:lnTo>
                  <a:pt x="160269" y="200564"/>
                </a:lnTo>
                <a:lnTo>
                  <a:pt x="160269" y="200555"/>
                </a:lnTo>
                <a:lnTo>
                  <a:pt x="160269" y="200553"/>
                </a:lnTo>
                <a:lnTo>
                  <a:pt x="160269" y="200542"/>
                </a:lnTo>
                <a:lnTo>
                  <a:pt x="160269" y="200541"/>
                </a:lnTo>
                <a:lnTo>
                  <a:pt x="160269" y="200532"/>
                </a:lnTo>
                <a:lnTo>
                  <a:pt x="160269" y="200531"/>
                </a:lnTo>
                <a:lnTo>
                  <a:pt x="160274" y="200516"/>
                </a:lnTo>
                <a:lnTo>
                  <a:pt x="160277" y="200516"/>
                </a:lnTo>
                <a:lnTo>
                  <a:pt x="160280" y="200515"/>
                </a:lnTo>
                <a:lnTo>
                  <a:pt x="160282" y="200514"/>
                </a:lnTo>
                <a:lnTo>
                  <a:pt x="160294" y="200509"/>
                </a:lnTo>
                <a:lnTo>
                  <a:pt x="160294" y="200503"/>
                </a:lnTo>
                <a:lnTo>
                  <a:pt x="160294" y="200501"/>
                </a:lnTo>
                <a:lnTo>
                  <a:pt x="160294" y="200493"/>
                </a:lnTo>
                <a:lnTo>
                  <a:pt x="160294" y="200492"/>
                </a:lnTo>
                <a:lnTo>
                  <a:pt x="160294" y="200488"/>
                </a:lnTo>
                <a:lnTo>
                  <a:pt x="160294" y="200487"/>
                </a:lnTo>
                <a:lnTo>
                  <a:pt x="160294" y="200481"/>
                </a:lnTo>
                <a:lnTo>
                  <a:pt x="160294" y="200479"/>
                </a:lnTo>
                <a:lnTo>
                  <a:pt x="160287" y="200470"/>
                </a:lnTo>
                <a:lnTo>
                  <a:pt x="160285" y="200461"/>
                </a:lnTo>
                <a:lnTo>
                  <a:pt x="160290" y="200437"/>
                </a:lnTo>
                <a:lnTo>
                  <a:pt x="160291" y="200436"/>
                </a:lnTo>
                <a:lnTo>
                  <a:pt x="160292" y="200432"/>
                </a:lnTo>
                <a:lnTo>
                  <a:pt x="160294" y="200423"/>
                </a:lnTo>
                <a:lnTo>
                  <a:pt x="160299" y="200418"/>
                </a:lnTo>
                <a:lnTo>
                  <a:pt x="160302" y="200410"/>
                </a:lnTo>
                <a:lnTo>
                  <a:pt x="160304" y="200408"/>
                </a:lnTo>
                <a:lnTo>
                  <a:pt x="160308" y="200401"/>
                </a:lnTo>
                <a:lnTo>
                  <a:pt x="160308" y="200401"/>
                </a:lnTo>
                <a:lnTo>
                  <a:pt x="160309" y="200396"/>
                </a:lnTo>
                <a:lnTo>
                  <a:pt x="160311" y="200394"/>
                </a:lnTo>
                <a:lnTo>
                  <a:pt x="160313" y="200392"/>
                </a:lnTo>
                <a:lnTo>
                  <a:pt x="160314" y="200391"/>
                </a:lnTo>
                <a:lnTo>
                  <a:pt x="160317" y="200388"/>
                </a:lnTo>
                <a:lnTo>
                  <a:pt x="160324" y="200376"/>
                </a:lnTo>
                <a:lnTo>
                  <a:pt x="160324" y="200367"/>
                </a:lnTo>
                <a:lnTo>
                  <a:pt x="160324" y="200365"/>
                </a:lnTo>
                <a:lnTo>
                  <a:pt x="160324" y="200364"/>
                </a:lnTo>
                <a:lnTo>
                  <a:pt x="160328" y="200356"/>
                </a:lnTo>
                <a:lnTo>
                  <a:pt x="160329" y="200354"/>
                </a:lnTo>
                <a:lnTo>
                  <a:pt x="160331" y="200344"/>
                </a:lnTo>
                <a:lnTo>
                  <a:pt x="160332" y="200340"/>
                </a:lnTo>
                <a:lnTo>
                  <a:pt x="160334" y="200334"/>
                </a:lnTo>
                <a:lnTo>
                  <a:pt x="160336" y="200324"/>
                </a:lnTo>
                <a:lnTo>
                  <a:pt x="160337" y="200322"/>
                </a:lnTo>
                <a:lnTo>
                  <a:pt x="160337" y="200314"/>
                </a:lnTo>
                <a:lnTo>
                  <a:pt x="160337" y="200312"/>
                </a:lnTo>
                <a:lnTo>
                  <a:pt x="160337" y="200308"/>
                </a:lnTo>
                <a:lnTo>
                  <a:pt x="160337" y="200302"/>
                </a:lnTo>
                <a:lnTo>
                  <a:pt x="160342" y="200290"/>
                </a:lnTo>
                <a:lnTo>
                  <a:pt x="160349" y="200269"/>
                </a:lnTo>
                <a:lnTo>
                  <a:pt x="160346" y="200233"/>
                </a:lnTo>
                <a:lnTo>
                  <a:pt x="160346" y="200229"/>
                </a:lnTo>
                <a:lnTo>
                  <a:pt x="160346" y="200229"/>
                </a:lnTo>
                <a:lnTo>
                  <a:pt x="160346" y="200229"/>
                </a:lnTo>
                <a:lnTo>
                  <a:pt x="160346" y="200225"/>
                </a:lnTo>
                <a:lnTo>
                  <a:pt x="160349" y="200219"/>
                </a:lnTo>
                <a:lnTo>
                  <a:pt x="160366" y="200186"/>
                </a:lnTo>
                <a:lnTo>
                  <a:pt x="160367" y="200185"/>
                </a:lnTo>
                <a:lnTo>
                  <a:pt x="160373" y="200182"/>
                </a:lnTo>
                <a:lnTo>
                  <a:pt x="160374" y="200182"/>
                </a:lnTo>
                <a:lnTo>
                  <a:pt x="160377" y="200179"/>
                </a:lnTo>
                <a:lnTo>
                  <a:pt x="160382" y="200167"/>
                </a:lnTo>
                <a:lnTo>
                  <a:pt x="160384" y="200157"/>
                </a:lnTo>
                <a:lnTo>
                  <a:pt x="160384" y="200149"/>
                </a:lnTo>
                <a:lnTo>
                  <a:pt x="160384" y="200147"/>
                </a:lnTo>
                <a:lnTo>
                  <a:pt x="160383" y="200145"/>
                </a:lnTo>
                <a:lnTo>
                  <a:pt x="160382" y="200142"/>
                </a:lnTo>
                <a:lnTo>
                  <a:pt x="160379" y="200140"/>
                </a:lnTo>
                <a:lnTo>
                  <a:pt x="160375" y="200136"/>
                </a:lnTo>
                <a:lnTo>
                  <a:pt x="160371" y="200124"/>
                </a:lnTo>
                <a:lnTo>
                  <a:pt x="160367" y="200114"/>
                </a:lnTo>
                <a:lnTo>
                  <a:pt x="160364" y="200108"/>
                </a:lnTo>
                <a:lnTo>
                  <a:pt x="160360" y="200095"/>
                </a:lnTo>
                <a:lnTo>
                  <a:pt x="160359" y="200093"/>
                </a:lnTo>
                <a:lnTo>
                  <a:pt x="160359" y="200085"/>
                </a:lnTo>
                <a:lnTo>
                  <a:pt x="160359" y="200083"/>
                </a:lnTo>
                <a:lnTo>
                  <a:pt x="160359" y="200072"/>
                </a:lnTo>
                <a:lnTo>
                  <a:pt x="160359" y="200070"/>
                </a:lnTo>
                <a:lnTo>
                  <a:pt x="160359" y="200065"/>
                </a:lnTo>
                <a:lnTo>
                  <a:pt x="160359" y="200064"/>
                </a:lnTo>
                <a:lnTo>
                  <a:pt x="160359" y="200058"/>
                </a:lnTo>
                <a:lnTo>
                  <a:pt x="160359" y="200056"/>
                </a:lnTo>
                <a:lnTo>
                  <a:pt x="160364" y="200049"/>
                </a:lnTo>
                <a:lnTo>
                  <a:pt x="160367" y="200034"/>
                </a:lnTo>
                <a:lnTo>
                  <a:pt x="160370" y="200031"/>
                </a:lnTo>
                <a:lnTo>
                  <a:pt x="160371" y="200030"/>
                </a:lnTo>
                <a:lnTo>
                  <a:pt x="160371" y="200030"/>
                </a:lnTo>
                <a:lnTo>
                  <a:pt x="160371" y="200029"/>
                </a:lnTo>
                <a:lnTo>
                  <a:pt x="160372" y="200028"/>
                </a:lnTo>
                <a:lnTo>
                  <a:pt x="160372" y="200028"/>
                </a:lnTo>
                <a:lnTo>
                  <a:pt x="160372" y="200024"/>
                </a:lnTo>
                <a:lnTo>
                  <a:pt x="160373" y="200020"/>
                </a:lnTo>
                <a:lnTo>
                  <a:pt x="160374" y="200012"/>
                </a:lnTo>
                <a:lnTo>
                  <a:pt x="160374" y="199999"/>
                </a:lnTo>
                <a:lnTo>
                  <a:pt x="160374" y="199997"/>
                </a:lnTo>
                <a:lnTo>
                  <a:pt x="160379" y="199987"/>
                </a:lnTo>
                <a:lnTo>
                  <a:pt x="160379" y="199982"/>
                </a:lnTo>
                <a:lnTo>
                  <a:pt x="160379" y="199980"/>
                </a:lnTo>
                <a:lnTo>
                  <a:pt x="160382" y="199973"/>
                </a:lnTo>
                <a:lnTo>
                  <a:pt x="160384" y="199960"/>
                </a:lnTo>
                <a:lnTo>
                  <a:pt x="160388" y="199960"/>
                </a:lnTo>
                <a:lnTo>
                  <a:pt x="160391" y="199954"/>
                </a:lnTo>
                <a:lnTo>
                  <a:pt x="160396" y="199919"/>
                </a:lnTo>
                <a:lnTo>
                  <a:pt x="160387" y="199894"/>
                </a:lnTo>
                <a:lnTo>
                  <a:pt x="160384" y="199892"/>
                </a:lnTo>
                <a:lnTo>
                  <a:pt x="160382" y="199877"/>
                </a:lnTo>
                <a:lnTo>
                  <a:pt x="160382" y="199864"/>
                </a:lnTo>
                <a:lnTo>
                  <a:pt x="160382" y="199862"/>
                </a:lnTo>
                <a:lnTo>
                  <a:pt x="160384" y="199850"/>
                </a:lnTo>
                <a:lnTo>
                  <a:pt x="160387" y="199846"/>
                </a:lnTo>
                <a:lnTo>
                  <a:pt x="160411" y="199836"/>
                </a:lnTo>
                <a:lnTo>
                  <a:pt x="160431" y="199829"/>
                </a:lnTo>
                <a:lnTo>
                  <a:pt x="160442" y="199813"/>
                </a:lnTo>
                <a:lnTo>
                  <a:pt x="160444" y="199808"/>
                </a:lnTo>
                <a:lnTo>
                  <a:pt x="160448" y="199806"/>
                </a:lnTo>
                <a:lnTo>
                  <a:pt x="160449" y="199805"/>
                </a:lnTo>
                <a:lnTo>
                  <a:pt x="160452" y="199803"/>
                </a:lnTo>
                <a:lnTo>
                  <a:pt x="160456" y="199797"/>
                </a:lnTo>
                <a:lnTo>
                  <a:pt x="160462" y="199787"/>
                </a:lnTo>
                <a:lnTo>
                  <a:pt x="160465" y="199783"/>
                </a:lnTo>
                <a:lnTo>
                  <a:pt x="160465" y="199783"/>
                </a:lnTo>
                <a:lnTo>
                  <a:pt x="160489" y="199778"/>
                </a:lnTo>
                <a:lnTo>
                  <a:pt x="160499" y="199764"/>
                </a:lnTo>
                <a:lnTo>
                  <a:pt x="160499" y="199760"/>
                </a:lnTo>
                <a:lnTo>
                  <a:pt x="160499" y="199759"/>
                </a:lnTo>
                <a:lnTo>
                  <a:pt x="160497" y="199756"/>
                </a:lnTo>
                <a:lnTo>
                  <a:pt x="160496" y="199747"/>
                </a:lnTo>
                <a:lnTo>
                  <a:pt x="160495" y="199743"/>
                </a:lnTo>
                <a:lnTo>
                  <a:pt x="160495" y="199738"/>
                </a:lnTo>
                <a:lnTo>
                  <a:pt x="160489" y="199710"/>
                </a:lnTo>
                <a:lnTo>
                  <a:pt x="160487" y="199702"/>
                </a:lnTo>
                <a:lnTo>
                  <a:pt x="160482" y="199692"/>
                </a:lnTo>
                <a:lnTo>
                  <a:pt x="160479" y="199690"/>
                </a:lnTo>
                <a:lnTo>
                  <a:pt x="160477" y="199686"/>
                </a:lnTo>
                <a:lnTo>
                  <a:pt x="160477" y="199686"/>
                </a:lnTo>
                <a:lnTo>
                  <a:pt x="160474" y="199683"/>
                </a:lnTo>
                <a:lnTo>
                  <a:pt x="160472" y="199681"/>
                </a:lnTo>
                <a:lnTo>
                  <a:pt x="160469" y="199680"/>
                </a:lnTo>
                <a:lnTo>
                  <a:pt x="160464" y="199655"/>
                </a:lnTo>
                <a:lnTo>
                  <a:pt x="160459" y="199651"/>
                </a:lnTo>
                <a:lnTo>
                  <a:pt x="160455" y="199637"/>
                </a:lnTo>
                <a:lnTo>
                  <a:pt x="160454" y="199635"/>
                </a:lnTo>
                <a:lnTo>
                  <a:pt x="160449" y="199627"/>
                </a:lnTo>
                <a:lnTo>
                  <a:pt x="160447" y="199626"/>
                </a:lnTo>
                <a:lnTo>
                  <a:pt x="160437" y="199614"/>
                </a:lnTo>
                <a:lnTo>
                  <a:pt x="160437" y="199611"/>
                </a:lnTo>
                <a:lnTo>
                  <a:pt x="160437" y="199610"/>
                </a:lnTo>
                <a:lnTo>
                  <a:pt x="160437" y="199608"/>
                </a:lnTo>
                <a:lnTo>
                  <a:pt x="160437" y="199606"/>
                </a:lnTo>
                <a:lnTo>
                  <a:pt x="160437" y="199605"/>
                </a:lnTo>
                <a:lnTo>
                  <a:pt x="160437" y="199598"/>
                </a:lnTo>
                <a:lnTo>
                  <a:pt x="160437" y="199596"/>
                </a:lnTo>
                <a:lnTo>
                  <a:pt x="160449" y="199587"/>
                </a:lnTo>
                <a:lnTo>
                  <a:pt x="160454" y="199584"/>
                </a:lnTo>
                <a:lnTo>
                  <a:pt x="160461" y="199582"/>
                </a:lnTo>
                <a:lnTo>
                  <a:pt x="160461" y="199583"/>
                </a:lnTo>
                <a:lnTo>
                  <a:pt x="160462" y="199582"/>
                </a:lnTo>
                <a:lnTo>
                  <a:pt x="160467" y="199580"/>
                </a:lnTo>
                <a:lnTo>
                  <a:pt x="160470" y="199587"/>
                </a:lnTo>
                <a:lnTo>
                  <a:pt x="160489" y="199625"/>
                </a:lnTo>
                <a:lnTo>
                  <a:pt x="160745" y="199677"/>
                </a:lnTo>
                <a:lnTo>
                  <a:pt x="161365" y="199379"/>
                </a:lnTo>
                <a:lnTo>
                  <a:pt x="162056" y="199621"/>
                </a:lnTo>
                <a:lnTo>
                  <a:pt x="162292" y="199615"/>
                </a:lnTo>
                <a:lnTo>
                  <a:pt x="162292" y="199615"/>
                </a:lnTo>
                <a:lnTo>
                  <a:pt x="162293" y="199616"/>
                </a:lnTo>
                <a:lnTo>
                  <a:pt x="162294" y="199614"/>
                </a:lnTo>
                <a:lnTo>
                  <a:pt x="162303" y="199628"/>
                </a:lnTo>
                <a:lnTo>
                  <a:pt x="162326" y="199665"/>
                </a:lnTo>
                <a:lnTo>
                  <a:pt x="162361" y="199722"/>
                </a:lnTo>
                <a:lnTo>
                  <a:pt x="162367" y="199732"/>
                </a:lnTo>
                <a:lnTo>
                  <a:pt x="162379" y="199748"/>
                </a:lnTo>
                <a:lnTo>
                  <a:pt x="162381" y="199763"/>
                </a:lnTo>
                <a:lnTo>
                  <a:pt x="162397" y="199766"/>
                </a:lnTo>
                <a:lnTo>
                  <a:pt x="162409" y="199754"/>
                </a:lnTo>
                <a:lnTo>
                  <a:pt x="162427" y="199760"/>
                </a:lnTo>
                <a:lnTo>
                  <a:pt x="162436" y="199763"/>
                </a:lnTo>
                <a:lnTo>
                  <a:pt x="162437" y="199764"/>
                </a:lnTo>
                <a:lnTo>
                  <a:pt x="162454" y="199778"/>
                </a:lnTo>
                <a:lnTo>
                  <a:pt x="162477" y="199777"/>
                </a:lnTo>
                <a:lnTo>
                  <a:pt x="162494" y="199762"/>
                </a:lnTo>
                <a:lnTo>
                  <a:pt x="162496" y="199747"/>
                </a:lnTo>
                <a:lnTo>
                  <a:pt x="162501" y="199718"/>
                </a:lnTo>
                <a:lnTo>
                  <a:pt x="162496" y="199693"/>
                </a:lnTo>
                <a:lnTo>
                  <a:pt x="162492" y="199690"/>
                </a:lnTo>
                <a:lnTo>
                  <a:pt x="162489" y="199681"/>
                </a:lnTo>
                <a:lnTo>
                  <a:pt x="162485" y="199669"/>
                </a:lnTo>
                <a:lnTo>
                  <a:pt x="162479" y="199645"/>
                </a:lnTo>
                <a:lnTo>
                  <a:pt x="162463" y="199638"/>
                </a:lnTo>
                <a:lnTo>
                  <a:pt x="162443" y="199634"/>
                </a:lnTo>
                <a:lnTo>
                  <a:pt x="162441" y="199624"/>
                </a:lnTo>
                <a:lnTo>
                  <a:pt x="162438" y="199613"/>
                </a:lnTo>
                <a:lnTo>
                  <a:pt x="162444" y="199587"/>
                </a:lnTo>
                <a:lnTo>
                  <a:pt x="162446" y="199571"/>
                </a:lnTo>
                <a:lnTo>
                  <a:pt x="162449" y="199566"/>
                </a:lnTo>
                <a:lnTo>
                  <a:pt x="162461" y="199561"/>
                </a:lnTo>
                <a:lnTo>
                  <a:pt x="162473" y="199585"/>
                </a:lnTo>
                <a:lnTo>
                  <a:pt x="162494" y="199613"/>
                </a:lnTo>
                <a:lnTo>
                  <a:pt x="162519" y="199610"/>
                </a:lnTo>
                <a:lnTo>
                  <a:pt x="162525" y="199597"/>
                </a:lnTo>
                <a:lnTo>
                  <a:pt x="162534" y="199582"/>
                </a:lnTo>
                <a:lnTo>
                  <a:pt x="162535" y="199582"/>
                </a:lnTo>
                <a:lnTo>
                  <a:pt x="162555" y="199606"/>
                </a:lnTo>
                <a:lnTo>
                  <a:pt x="162577" y="199611"/>
                </a:lnTo>
                <a:lnTo>
                  <a:pt x="162579" y="199611"/>
                </a:lnTo>
                <a:lnTo>
                  <a:pt x="162604" y="199617"/>
                </a:lnTo>
                <a:lnTo>
                  <a:pt x="162624" y="199620"/>
                </a:lnTo>
                <a:lnTo>
                  <a:pt x="162633" y="199621"/>
                </a:lnTo>
                <a:lnTo>
                  <a:pt x="162640" y="199629"/>
                </a:lnTo>
                <a:lnTo>
                  <a:pt x="162643" y="199643"/>
                </a:lnTo>
                <a:lnTo>
                  <a:pt x="162642" y="199672"/>
                </a:lnTo>
                <a:lnTo>
                  <a:pt x="162639" y="199694"/>
                </a:lnTo>
                <a:lnTo>
                  <a:pt x="162640" y="199696"/>
                </a:lnTo>
                <a:lnTo>
                  <a:pt x="162640" y="199704"/>
                </a:lnTo>
                <a:lnTo>
                  <a:pt x="162656" y="199722"/>
                </a:lnTo>
                <a:lnTo>
                  <a:pt x="162696" y="199712"/>
                </a:lnTo>
                <a:lnTo>
                  <a:pt x="162721" y="199704"/>
                </a:lnTo>
                <a:lnTo>
                  <a:pt x="162732" y="199716"/>
                </a:lnTo>
                <a:lnTo>
                  <a:pt x="162727" y="199751"/>
                </a:lnTo>
                <a:lnTo>
                  <a:pt x="162723" y="199772"/>
                </a:lnTo>
                <a:lnTo>
                  <a:pt x="162724" y="199775"/>
                </a:lnTo>
                <a:lnTo>
                  <a:pt x="162720" y="199790"/>
                </a:lnTo>
                <a:lnTo>
                  <a:pt x="162722" y="199809"/>
                </a:lnTo>
                <a:lnTo>
                  <a:pt x="162734" y="199815"/>
                </a:lnTo>
                <a:lnTo>
                  <a:pt x="162744" y="199820"/>
                </a:lnTo>
                <a:lnTo>
                  <a:pt x="162758" y="199823"/>
                </a:lnTo>
                <a:lnTo>
                  <a:pt x="162763" y="199821"/>
                </a:lnTo>
                <a:lnTo>
                  <a:pt x="162788" y="199811"/>
                </a:lnTo>
                <a:lnTo>
                  <a:pt x="162800" y="199797"/>
                </a:lnTo>
                <a:lnTo>
                  <a:pt x="162819" y="199805"/>
                </a:lnTo>
                <a:lnTo>
                  <a:pt x="162828" y="199808"/>
                </a:lnTo>
                <a:lnTo>
                  <a:pt x="162836" y="199807"/>
                </a:lnTo>
                <a:lnTo>
                  <a:pt x="162837" y="199806"/>
                </a:lnTo>
                <a:lnTo>
                  <a:pt x="162837" y="199806"/>
                </a:lnTo>
                <a:lnTo>
                  <a:pt x="162846" y="199805"/>
                </a:lnTo>
                <a:lnTo>
                  <a:pt x="162852" y="199788"/>
                </a:lnTo>
                <a:lnTo>
                  <a:pt x="162878" y="199735"/>
                </a:lnTo>
                <a:lnTo>
                  <a:pt x="162890" y="199740"/>
                </a:lnTo>
                <a:lnTo>
                  <a:pt x="162893" y="199742"/>
                </a:lnTo>
                <a:lnTo>
                  <a:pt x="162882" y="199761"/>
                </a:lnTo>
                <a:lnTo>
                  <a:pt x="162878" y="199767"/>
                </a:lnTo>
                <a:lnTo>
                  <a:pt x="162878" y="199769"/>
                </a:lnTo>
                <a:lnTo>
                  <a:pt x="162877" y="199770"/>
                </a:lnTo>
                <a:lnTo>
                  <a:pt x="162876" y="199788"/>
                </a:lnTo>
                <a:lnTo>
                  <a:pt x="162890" y="199801"/>
                </a:lnTo>
                <a:lnTo>
                  <a:pt x="162917" y="199783"/>
                </a:lnTo>
                <a:lnTo>
                  <a:pt x="162944" y="199771"/>
                </a:lnTo>
                <a:lnTo>
                  <a:pt x="162968" y="199765"/>
                </a:lnTo>
                <a:lnTo>
                  <a:pt x="162987" y="199766"/>
                </a:lnTo>
                <a:lnTo>
                  <a:pt x="162996" y="199779"/>
                </a:lnTo>
                <a:lnTo>
                  <a:pt x="163001" y="199785"/>
                </a:lnTo>
                <a:lnTo>
                  <a:pt x="163007" y="199797"/>
                </a:lnTo>
                <a:lnTo>
                  <a:pt x="163036" y="199800"/>
                </a:lnTo>
                <a:lnTo>
                  <a:pt x="163064" y="199803"/>
                </a:lnTo>
                <a:lnTo>
                  <a:pt x="163067" y="199816"/>
                </a:lnTo>
                <a:lnTo>
                  <a:pt x="163066" y="199819"/>
                </a:lnTo>
                <a:lnTo>
                  <a:pt x="163059" y="199834"/>
                </a:lnTo>
                <a:lnTo>
                  <a:pt x="163053" y="199838"/>
                </a:lnTo>
                <a:lnTo>
                  <a:pt x="163047" y="199838"/>
                </a:lnTo>
                <a:lnTo>
                  <a:pt x="163037" y="199837"/>
                </a:lnTo>
                <a:lnTo>
                  <a:pt x="163040" y="199851"/>
                </a:lnTo>
                <a:lnTo>
                  <a:pt x="163043" y="199855"/>
                </a:lnTo>
                <a:lnTo>
                  <a:pt x="163042" y="199856"/>
                </a:lnTo>
                <a:lnTo>
                  <a:pt x="163048" y="199862"/>
                </a:lnTo>
                <a:lnTo>
                  <a:pt x="163053" y="199868"/>
                </a:lnTo>
                <a:lnTo>
                  <a:pt x="163064" y="199877"/>
                </a:lnTo>
                <a:lnTo>
                  <a:pt x="163091" y="199877"/>
                </a:lnTo>
                <a:lnTo>
                  <a:pt x="163109" y="199875"/>
                </a:lnTo>
                <a:lnTo>
                  <a:pt x="163109" y="199875"/>
                </a:lnTo>
                <a:lnTo>
                  <a:pt x="163126" y="199873"/>
                </a:lnTo>
                <a:lnTo>
                  <a:pt x="163131" y="199881"/>
                </a:lnTo>
                <a:lnTo>
                  <a:pt x="163122" y="199891"/>
                </a:lnTo>
                <a:lnTo>
                  <a:pt x="163121" y="199892"/>
                </a:lnTo>
                <a:lnTo>
                  <a:pt x="163116" y="199896"/>
                </a:lnTo>
                <a:lnTo>
                  <a:pt x="163108" y="199900"/>
                </a:lnTo>
                <a:lnTo>
                  <a:pt x="163107" y="199904"/>
                </a:lnTo>
                <a:lnTo>
                  <a:pt x="163099" y="199920"/>
                </a:lnTo>
                <a:lnTo>
                  <a:pt x="163101" y="199923"/>
                </a:lnTo>
                <a:lnTo>
                  <a:pt x="163098" y="199930"/>
                </a:lnTo>
                <a:lnTo>
                  <a:pt x="163113" y="199937"/>
                </a:lnTo>
                <a:lnTo>
                  <a:pt x="163142" y="199937"/>
                </a:lnTo>
                <a:lnTo>
                  <a:pt x="163143" y="199937"/>
                </a:lnTo>
                <a:lnTo>
                  <a:pt x="163144" y="199938"/>
                </a:lnTo>
                <a:lnTo>
                  <a:pt x="163152" y="199958"/>
                </a:lnTo>
                <a:lnTo>
                  <a:pt x="163169" y="199969"/>
                </a:lnTo>
                <a:lnTo>
                  <a:pt x="163187" y="199979"/>
                </a:lnTo>
                <a:lnTo>
                  <a:pt x="163195" y="199985"/>
                </a:lnTo>
                <a:lnTo>
                  <a:pt x="163194" y="200005"/>
                </a:lnTo>
                <a:lnTo>
                  <a:pt x="163193" y="200010"/>
                </a:lnTo>
                <a:lnTo>
                  <a:pt x="163195" y="200023"/>
                </a:lnTo>
                <a:lnTo>
                  <a:pt x="163196" y="200032"/>
                </a:lnTo>
                <a:lnTo>
                  <a:pt x="163203" y="200040"/>
                </a:lnTo>
                <a:lnTo>
                  <a:pt x="163197" y="200049"/>
                </a:lnTo>
                <a:lnTo>
                  <a:pt x="163193" y="200059"/>
                </a:lnTo>
                <a:lnTo>
                  <a:pt x="163207" y="200066"/>
                </a:lnTo>
                <a:lnTo>
                  <a:pt x="163232" y="200078"/>
                </a:lnTo>
                <a:lnTo>
                  <a:pt x="163235" y="200093"/>
                </a:lnTo>
                <a:lnTo>
                  <a:pt x="163236" y="200099"/>
                </a:lnTo>
                <a:lnTo>
                  <a:pt x="163223" y="200108"/>
                </a:lnTo>
                <a:lnTo>
                  <a:pt x="163209" y="200106"/>
                </a:lnTo>
                <a:lnTo>
                  <a:pt x="163202" y="200106"/>
                </a:lnTo>
                <a:lnTo>
                  <a:pt x="163184" y="200102"/>
                </a:lnTo>
                <a:lnTo>
                  <a:pt x="163173" y="200120"/>
                </a:lnTo>
                <a:lnTo>
                  <a:pt x="163168" y="200141"/>
                </a:lnTo>
                <a:lnTo>
                  <a:pt x="163180" y="200152"/>
                </a:lnTo>
                <a:lnTo>
                  <a:pt x="163202" y="200142"/>
                </a:lnTo>
                <a:lnTo>
                  <a:pt x="163204" y="200142"/>
                </a:lnTo>
                <a:lnTo>
                  <a:pt x="163232" y="200137"/>
                </a:lnTo>
                <a:lnTo>
                  <a:pt x="163246" y="200132"/>
                </a:lnTo>
                <a:lnTo>
                  <a:pt x="163259" y="200127"/>
                </a:lnTo>
                <a:lnTo>
                  <a:pt x="163279" y="200118"/>
                </a:lnTo>
                <a:lnTo>
                  <a:pt x="163296" y="200122"/>
                </a:lnTo>
                <a:lnTo>
                  <a:pt x="163309" y="200136"/>
                </a:lnTo>
                <a:lnTo>
                  <a:pt x="163318" y="200156"/>
                </a:lnTo>
                <a:lnTo>
                  <a:pt x="163320" y="200169"/>
                </a:lnTo>
                <a:lnTo>
                  <a:pt x="163319" y="200173"/>
                </a:lnTo>
                <a:lnTo>
                  <a:pt x="163318" y="200174"/>
                </a:lnTo>
                <a:lnTo>
                  <a:pt x="163302" y="200182"/>
                </a:lnTo>
                <a:lnTo>
                  <a:pt x="163304" y="200191"/>
                </a:lnTo>
                <a:lnTo>
                  <a:pt x="163305" y="200192"/>
                </a:lnTo>
                <a:lnTo>
                  <a:pt x="163300" y="200198"/>
                </a:lnTo>
                <a:lnTo>
                  <a:pt x="163319" y="200212"/>
                </a:lnTo>
                <a:lnTo>
                  <a:pt x="163325" y="200210"/>
                </a:lnTo>
                <a:lnTo>
                  <a:pt x="163332" y="200214"/>
                </a:lnTo>
                <a:lnTo>
                  <a:pt x="163360" y="200201"/>
                </a:lnTo>
                <a:lnTo>
                  <a:pt x="163370" y="200196"/>
                </a:lnTo>
                <a:lnTo>
                  <a:pt x="163375" y="200195"/>
                </a:lnTo>
                <a:lnTo>
                  <a:pt x="163375" y="200195"/>
                </a:lnTo>
                <a:lnTo>
                  <a:pt x="163386" y="200193"/>
                </a:lnTo>
                <a:lnTo>
                  <a:pt x="163388" y="200200"/>
                </a:lnTo>
                <a:lnTo>
                  <a:pt x="163391" y="200214"/>
                </a:lnTo>
                <a:lnTo>
                  <a:pt x="163398" y="200231"/>
                </a:lnTo>
                <a:lnTo>
                  <a:pt x="163415" y="200250"/>
                </a:lnTo>
                <a:lnTo>
                  <a:pt x="163424" y="200265"/>
                </a:lnTo>
                <a:lnTo>
                  <a:pt x="163430" y="200300"/>
                </a:lnTo>
                <a:lnTo>
                  <a:pt x="163439" y="200309"/>
                </a:lnTo>
                <a:lnTo>
                  <a:pt x="163440" y="200316"/>
                </a:lnTo>
                <a:lnTo>
                  <a:pt x="163445" y="200316"/>
                </a:lnTo>
                <a:lnTo>
                  <a:pt x="163447" y="200316"/>
                </a:lnTo>
                <a:lnTo>
                  <a:pt x="163451" y="200316"/>
                </a:lnTo>
                <a:lnTo>
                  <a:pt x="163452" y="200315"/>
                </a:lnTo>
                <a:lnTo>
                  <a:pt x="163457" y="200314"/>
                </a:lnTo>
                <a:lnTo>
                  <a:pt x="163474" y="200298"/>
                </a:lnTo>
                <a:lnTo>
                  <a:pt x="163483" y="200291"/>
                </a:lnTo>
                <a:lnTo>
                  <a:pt x="163498" y="200285"/>
                </a:lnTo>
                <a:lnTo>
                  <a:pt x="163509" y="200294"/>
                </a:lnTo>
                <a:lnTo>
                  <a:pt x="163503" y="200311"/>
                </a:lnTo>
                <a:lnTo>
                  <a:pt x="163503" y="200311"/>
                </a:lnTo>
                <a:lnTo>
                  <a:pt x="163489" y="200323"/>
                </a:lnTo>
                <a:lnTo>
                  <a:pt x="163485" y="200326"/>
                </a:lnTo>
                <a:lnTo>
                  <a:pt x="163474" y="200335"/>
                </a:lnTo>
                <a:lnTo>
                  <a:pt x="163474" y="200350"/>
                </a:lnTo>
                <a:lnTo>
                  <a:pt x="163474" y="200364"/>
                </a:lnTo>
                <a:lnTo>
                  <a:pt x="163479" y="200368"/>
                </a:lnTo>
                <a:lnTo>
                  <a:pt x="163480" y="200371"/>
                </a:lnTo>
                <a:lnTo>
                  <a:pt x="163490" y="200384"/>
                </a:lnTo>
                <a:lnTo>
                  <a:pt x="163493" y="200382"/>
                </a:lnTo>
                <a:lnTo>
                  <a:pt x="163493" y="200383"/>
                </a:lnTo>
                <a:lnTo>
                  <a:pt x="163503" y="200382"/>
                </a:lnTo>
                <a:lnTo>
                  <a:pt x="163508" y="200371"/>
                </a:lnTo>
                <a:lnTo>
                  <a:pt x="163512" y="200367"/>
                </a:lnTo>
                <a:lnTo>
                  <a:pt x="163525" y="200356"/>
                </a:lnTo>
                <a:lnTo>
                  <a:pt x="163532" y="200350"/>
                </a:lnTo>
                <a:lnTo>
                  <a:pt x="163537" y="200346"/>
                </a:lnTo>
                <a:lnTo>
                  <a:pt x="163541" y="200344"/>
                </a:lnTo>
                <a:lnTo>
                  <a:pt x="163552" y="200340"/>
                </a:lnTo>
                <a:lnTo>
                  <a:pt x="163568" y="200343"/>
                </a:lnTo>
                <a:lnTo>
                  <a:pt x="163574" y="200365"/>
                </a:lnTo>
                <a:lnTo>
                  <a:pt x="163574" y="200365"/>
                </a:lnTo>
                <a:lnTo>
                  <a:pt x="163574" y="200367"/>
                </a:lnTo>
                <a:lnTo>
                  <a:pt x="163576" y="200373"/>
                </a:lnTo>
                <a:lnTo>
                  <a:pt x="163578" y="200376"/>
                </a:lnTo>
                <a:lnTo>
                  <a:pt x="163580" y="200382"/>
                </a:lnTo>
                <a:lnTo>
                  <a:pt x="163587" y="200397"/>
                </a:lnTo>
                <a:lnTo>
                  <a:pt x="163589" y="200410"/>
                </a:lnTo>
                <a:lnTo>
                  <a:pt x="163594" y="200417"/>
                </a:lnTo>
                <a:lnTo>
                  <a:pt x="163600" y="200425"/>
                </a:lnTo>
                <a:lnTo>
                  <a:pt x="163621" y="200442"/>
                </a:lnTo>
                <a:lnTo>
                  <a:pt x="163634" y="200450"/>
                </a:lnTo>
                <a:lnTo>
                  <a:pt x="163644" y="200457"/>
                </a:lnTo>
                <a:lnTo>
                  <a:pt x="163655" y="200457"/>
                </a:lnTo>
                <a:lnTo>
                  <a:pt x="163663" y="200464"/>
                </a:lnTo>
                <a:lnTo>
                  <a:pt x="163664" y="200481"/>
                </a:lnTo>
                <a:lnTo>
                  <a:pt x="163662" y="200492"/>
                </a:lnTo>
                <a:lnTo>
                  <a:pt x="163662" y="200496"/>
                </a:lnTo>
                <a:lnTo>
                  <a:pt x="163663" y="200513"/>
                </a:lnTo>
                <a:lnTo>
                  <a:pt x="163671" y="200517"/>
                </a:lnTo>
                <a:lnTo>
                  <a:pt x="163677" y="200521"/>
                </a:lnTo>
                <a:lnTo>
                  <a:pt x="163687" y="200524"/>
                </a:lnTo>
                <a:lnTo>
                  <a:pt x="163692" y="200534"/>
                </a:lnTo>
                <a:lnTo>
                  <a:pt x="163690" y="200538"/>
                </a:lnTo>
                <a:lnTo>
                  <a:pt x="163691" y="200541"/>
                </a:lnTo>
                <a:lnTo>
                  <a:pt x="163689" y="200542"/>
                </a:lnTo>
                <a:lnTo>
                  <a:pt x="163684" y="200545"/>
                </a:lnTo>
                <a:lnTo>
                  <a:pt x="163681" y="200550"/>
                </a:lnTo>
                <a:lnTo>
                  <a:pt x="163678" y="200553"/>
                </a:lnTo>
                <a:lnTo>
                  <a:pt x="163669" y="200564"/>
                </a:lnTo>
                <a:lnTo>
                  <a:pt x="163668" y="200570"/>
                </a:lnTo>
                <a:lnTo>
                  <a:pt x="163667" y="200577"/>
                </a:lnTo>
                <a:lnTo>
                  <a:pt x="163675" y="200588"/>
                </a:lnTo>
                <a:lnTo>
                  <a:pt x="163682" y="200590"/>
                </a:lnTo>
                <a:lnTo>
                  <a:pt x="163689" y="200587"/>
                </a:lnTo>
                <a:lnTo>
                  <a:pt x="163693" y="200585"/>
                </a:lnTo>
                <a:lnTo>
                  <a:pt x="163707" y="200577"/>
                </a:lnTo>
                <a:lnTo>
                  <a:pt x="163716" y="200577"/>
                </a:lnTo>
                <a:lnTo>
                  <a:pt x="163718" y="200583"/>
                </a:lnTo>
                <a:lnTo>
                  <a:pt x="163711" y="200597"/>
                </a:lnTo>
                <a:lnTo>
                  <a:pt x="163716" y="200604"/>
                </a:lnTo>
                <a:lnTo>
                  <a:pt x="163729" y="200600"/>
                </a:lnTo>
                <a:lnTo>
                  <a:pt x="163734" y="200584"/>
                </a:lnTo>
                <a:lnTo>
                  <a:pt x="163743" y="200566"/>
                </a:lnTo>
                <a:lnTo>
                  <a:pt x="163757" y="200560"/>
                </a:lnTo>
                <a:lnTo>
                  <a:pt x="163767" y="200563"/>
                </a:lnTo>
                <a:lnTo>
                  <a:pt x="163780" y="200572"/>
                </a:lnTo>
                <a:lnTo>
                  <a:pt x="163797" y="200572"/>
                </a:lnTo>
                <a:lnTo>
                  <a:pt x="163811" y="200569"/>
                </a:lnTo>
                <a:lnTo>
                  <a:pt x="163823" y="200562"/>
                </a:lnTo>
                <a:lnTo>
                  <a:pt x="163822" y="200551"/>
                </a:lnTo>
                <a:lnTo>
                  <a:pt x="163825" y="200547"/>
                </a:lnTo>
                <a:lnTo>
                  <a:pt x="163833" y="200550"/>
                </a:lnTo>
                <a:lnTo>
                  <a:pt x="163848" y="200552"/>
                </a:lnTo>
                <a:lnTo>
                  <a:pt x="163864" y="200545"/>
                </a:lnTo>
                <a:lnTo>
                  <a:pt x="163873" y="200545"/>
                </a:lnTo>
                <a:lnTo>
                  <a:pt x="163877" y="200557"/>
                </a:lnTo>
                <a:lnTo>
                  <a:pt x="163873" y="200573"/>
                </a:lnTo>
                <a:lnTo>
                  <a:pt x="163868" y="200583"/>
                </a:lnTo>
                <a:lnTo>
                  <a:pt x="163864" y="200589"/>
                </a:lnTo>
                <a:lnTo>
                  <a:pt x="163869" y="200601"/>
                </a:lnTo>
                <a:lnTo>
                  <a:pt x="163873" y="200608"/>
                </a:lnTo>
                <a:lnTo>
                  <a:pt x="163867" y="200620"/>
                </a:lnTo>
                <a:lnTo>
                  <a:pt x="163859" y="200628"/>
                </a:lnTo>
                <a:lnTo>
                  <a:pt x="163855" y="200636"/>
                </a:lnTo>
                <a:lnTo>
                  <a:pt x="163859" y="200646"/>
                </a:lnTo>
                <a:lnTo>
                  <a:pt x="163867" y="200652"/>
                </a:lnTo>
                <a:lnTo>
                  <a:pt x="163864" y="200660"/>
                </a:lnTo>
                <a:lnTo>
                  <a:pt x="163858" y="200670"/>
                </a:lnTo>
                <a:lnTo>
                  <a:pt x="163858" y="200685"/>
                </a:lnTo>
                <a:lnTo>
                  <a:pt x="163866" y="200695"/>
                </a:lnTo>
                <a:lnTo>
                  <a:pt x="163886" y="200701"/>
                </a:lnTo>
                <a:lnTo>
                  <a:pt x="163898" y="200697"/>
                </a:lnTo>
                <a:lnTo>
                  <a:pt x="163900" y="200687"/>
                </a:lnTo>
                <a:lnTo>
                  <a:pt x="163896" y="200682"/>
                </a:lnTo>
                <a:lnTo>
                  <a:pt x="163900" y="200673"/>
                </a:lnTo>
                <a:lnTo>
                  <a:pt x="163913" y="200667"/>
                </a:lnTo>
                <a:lnTo>
                  <a:pt x="163925" y="200671"/>
                </a:lnTo>
                <a:lnTo>
                  <a:pt x="163928" y="200675"/>
                </a:lnTo>
                <a:lnTo>
                  <a:pt x="163935" y="200683"/>
                </a:lnTo>
                <a:lnTo>
                  <a:pt x="163941" y="200691"/>
                </a:lnTo>
                <a:lnTo>
                  <a:pt x="163938" y="200709"/>
                </a:lnTo>
                <a:lnTo>
                  <a:pt x="163933" y="200721"/>
                </a:lnTo>
                <a:lnTo>
                  <a:pt x="163929" y="200730"/>
                </a:lnTo>
                <a:lnTo>
                  <a:pt x="163942" y="200742"/>
                </a:lnTo>
                <a:lnTo>
                  <a:pt x="163964" y="200755"/>
                </a:lnTo>
                <a:lnTo>
                  <a:pt x="163979" y="200764"/>
                </a:lnTo>
                <a:lnTo>
                  <a:pt x="163995" y="200766"/>
                </a:lnTo>
                <a:lnTo>
                  <a:pt x="164013" y="200772"/>
                </a:lnTo>
                <a:lnTo>
                  <a:pt x="164033" y="200773"/>
                </a:lnTo>
                <a:lnTo>
                  <a:pt x="164043" y="200763"/>
                </a:lnTo>
                <a:lnTo>
                  <a:pt x="164042" y="200744"/>
                </a:lnTo>
                <a:lnTo>
                  <a:pt x="164055" y="200726"/>
                </a:lnTo>
                <a:lnTo>
                  <a:pt x="164071" y="200717"/>
                </a:lnTo>
                <a:lnTo>
                  <a:pt x="164086" y="200716"/>
                </a:lnTo>
                <a:lnTo>
                  <a:pt x="164098" y="200717"/>
                </a:lnTo>
                <a:lnTo>
                  <a:pt x="164101" y="200721"/>
                </a:lnTo>
                <a:lnTo>
                  <a:pt x="164098" y="200730"/>
                </a:lnTo>
                <a:lnTo>
                  <a:pt x="164102" y="200741"/>
                </a:lnTo>
                <a:lnTo>
                  <a:pt x="164107" y="200748"/>
                </a:lnTo>
                <a:lnTo>
                  <a:pt x="164093" y="200753"/>
                </a:lnTo>
                <a:lnTo>
                  <a:pt x="164085" y="200759"/>
                </a:lnTo>
                <a:lnTo>
                  <a:pt x="164083" y="200770"/>
                </a:lnTo>
                <a:lnTo>
                  <a:pt x="164088" y="200772"/>
                </a:lnTo>
                <a:lnTo>
                  <a:pt x="164100" y="200764"/>
                </a:lnTo>
                <a:lnTo>
                  <a:pt x="164106" y="200766"/>
                </a:lnTo>
                <a:lnTo>
                  <a:pt x="164106" y="200772"/>
                </a:lnTo>
                <a:lnTo>
                  <a:pt x="164117" y="200784"/>
                </a:lnTo>
                <a:lnTo>
                  <a:pt x="164115" y="200792"/>
                </a:lnTo>
                <a:lnTo>
                  <a:pt x="164111" y="200800"/>
                </a:lnTo>
                <a:lnTo>
                  <a:pt x="164127" y="200808"/>
                </a:lnTo>
                <a:lnTo>
                  <a:pt x="164142" y="200808"/>
                </a:lnTo>
                <a:lnTo>
                  <a:pt x="164164" y="200796"/>
                </a:lnTo>
                <a:lnTo>
                  <a:pt x="164178" y="200790"/>
                </a:lnTo>
                <a:lnTo>
                  <a:pt x="164192" y="200781"/>
                </a:lnTo>
                <a:lnTo>
                  <a:pt x="164203" y="200777"/>
                </a:lnTo>
                <a:lnTo>
                  <a:pt x="164219" y="200771"/>
                </a:lnTo>
                <a:lnTo>
                  <a:pt x="164227" y="200783"/>
                </a:lnTo>
                <a:lnTo>
                  <a:pt x="164234" y="200783"/>
                </a:lnTo>
                <a:lnTo>
                  <a:pt x="164246" y="200777"/>
                </a:lnTo>
                <a:lnTo>
                  <a:pt x="164261" y="200774"/>
                </a:lnTo>
                <a:lnTo>
                  <a:pt x="164269" y="200782"/>
                </a:lnTo>
                <a:lnTo>
                  <a:pt x="164261" y="200791"/>
                </a:lnTo>
                <a:lnTo>
                  <a:pt x="164261" y="200798"/>
                </a:lnTo>
                <a:lnTo>
                  <a:pt x="164270" y="200801"/>
                </a:lnTo>
                <a:lnTo>
                  <a:pt x="164293" y="200793"/>
                </a:lnTo>
                <a:lnTo>
                  <a:pt x="164311" y="200797"/>
                </a:lnTo>
                <a:lnTo>
                  <a:pt x="164330" y="200807"/>
                </a:lnTo>
                <a:lnTo>
                  <a:pt x="164336" y="200814"/>
                </a:lnTo>
                <a:lnTo>
                  <a:pt x="164333" y="200828"/>
                </a:lnTo>
                <a:lnTo>
                  <a:pt x="164322" y="200839"/>
                </a:lnTo>
                <a:lnTo>
                  <a:pt x="164304" y="200853"/>
                </a:lnTo>
                <a:lnTo>
                  <a:pt x="164299" y="200862"/>
                </a:lnTo>
                <a:lnTo>
                  <a:pt x="164303" y="200869"/>
                </a:lnTo>
                <a:lnTo>
                  <a:pt x="164303" y="200882"/>
                </a:lnTo>
                <a:lnTo>
                  <a:pt x="164317" y="200882"/>
                </a:lnTo>
                <a:lnTo>
                  <a:pt x="164337" y="200879"/>
                </a:lnTo>
                <a:lnTo>
                  <a:pt x="164342" y="200887"/>
                </a:lnTo>
                <a:lnTo>
                  <a:pt x="164344" y="200895"/>
                </a:lnTo>
                <a:lnTo>
                  <a:pt x="164340" y="200899"/>
                </a:lnTo>
                <a:lnTo>
                  <a:pt x="164336" y="200913"/>
                </a:lnTo>
                <a:lnTo>
                  <a:pt x="164334" y="200924"/>
                </a:lnTo>
                <a:lnTo>
                  <a:pt x="164336" y="200934"/>
                </a:lnTo>
                <a:lnTo>
                  <a:pt x="164346" y="200940"/>
                </a:lnTo>
                <a:lnTo>
                  <a:pt x="164353" y="200948"/>
                </a:lnTo>
                <a:lnTo>
                  <a:pt x="164369" y="200964"/>
                </a:lnTo>
                <a:lnTo>
                  <a:pt x="164382" y="200975"/>
                </a:lnTo>
                <a:lnTo>
                  <a:pt x="164399" y="200970"/>
                </a:lnTo>
                <a:lnTo>
                  <a:pt x="164415" y="200958"/>
                </a:lnTo>
                <a:lnTo>
                  <a:pt x="164430" y="200955"/>
                </a:lnTo>
                <a:lnTo>
                  <a:pt x="164450" y="200957"/>
                </a:lnTo>
                <a:lnTo>
                  <a:pt x="164457" y="200966"/>
                </a:lnTo>
                <a:lnTo>
                  <a:pt x="164476" y="200989"/>
                </a:lnTo>
                <a:lnTo>
                  <a:pt x="164496" y="200999"/>
                </a:lnTo>
                <a:lnTo>
                  <a:pt x="164506" y="201011"/>
                </a:lnTo>
                <a:lnTo>
                  <a:pt x="164501" y="201023"/>
                </a:lnTo>
                <a:lnTo>
                  <a:pt x="164501" y="201040"/>
                </a:lnTo>
                <a:lnTo>
                  <a:pt x="164517" y="201043"/>
                </a:lnTo>
                <a:lnTo>
                  <a:pt x="164535" y="201048"/>
                </a:lnTo>
                <a:lnTo>
                  <a:pt x="164542" y="201057"/>
                </a:lnTo>
                <a:lnTo>
                  <a:pt x="164541" y="201068"/>
                </a:lnTo>
                <a:lnTo>
                  <a:pt x="164548" y="201076"/>
                </a:lnTo>
                <a:lnTo>
                  <a:pt x="164550" y="201089"/>
                </a:lnTo>
                <a:lnTo>
                  <a:pt x="164544" y="201101"/>
                </a:lnTo>
                <a:lnTo>
                  <a:pt x="164541" y="201116"/>
                </a:lnTo>
                <a:lnTo>
                  <a:pt x="164558" y="201124"/>
                </a:lnTo>
                <a:lnTo>
                  <a:pt x="164573" y="201106"/>
                </a:lnTo>
                <a:lnTo>
                  <a:pt x="164579" y="201108"/>
                </a:lnTo>
                <a:lnTo>
                  <a:pt x="164581" y="201113"/>
                </a:lnTo>
                <a:lnTo>
                  <a:pt x="164572" y="201127"/>
                </a:lnTo>
                <a:lnTo>
                  <a:pt x="164561" y="201143"/>
                </a:lnTo>
                <a:lnTo>
                  <a:pt x="164546" y="201145"/>
                </a:lnTo>
                <a:lnTo>
                  <a:pt x="164545" y="201150"/>
                </a:lnTo>
                <a:lnTo>
                  <a:pt x="164559" y="201166"/>
                </a:lnTo>
                <a:lnTo>
                  <a:pt x="164573" y="201165"/>
                </a:lnTo>
                <a:lnTo>
                  <a:pt x="164586" y="201148"/>
                </a:lnTo>
                <a:lnTo>
                  <a:pt x="164599" y="201147"/>
                </a:lnTo>
                <a:lnTo>
                  <a:pt x="164603" y="201162"/>
                </a:lnTo>
                <a:lnTo>
                  <a:pt x="164595" y="201173"/>
                </a:lnTo>
                <a:lnTo>
                  <a:pt x="164575" y="201185"/>
                </a:lnTo>
                <a:lnTo>
                  <a:pt x="164576" y="201202"/>
                </a:lnTo>
                <a:lnTo>
                  <a:pt x="164579" y="201212"/>
                </a:lnTo>
                <a:lnTo>
                  <a:pt x="164594" y="201222"/>
                </a:lnTo>
                <a:lnTo>
                  <a:pt x="164610" y="201224"/>
                </a:lnTo>
                <a:lnTo>
                  <a:pt x="164622" y="201228"/>
                </a:lnTo>
                <a:lnTo>
                  <a:pt x="164629" y="201239"/>
                </a:lnTo>
                <a:lnTo>
                  <a:pt x="164637" y="201250"/>
                </a:lnTo>
                <a:lnTo>
                  <a:pt x="164639" y="201261"/>
                </a:lnTo>
                <a:lnTo>
                  <a:pt x="164637" y="201270"/>
                </a:lnTo>
                <a:lnTo>
                  <a:pt x="164644" y="201277"/>
                </a:lnTo>
                <a:lnTo>
                  <a:pt x="164651" y="201287"/>
                </a:lnTo>
                <a:lnTo>
                  <a:pt x="164659" y="201294"/>
                </a:lnTo>
                <a:lnTo>
                  <a:pt x="164665" y="201310"/>
                </a:lnTo>
                <a:lnTo>
                  <a:pt x="164666" y="201318"/>
                </a:lnTo>
                <a:lnTo>
                  <a:pt x="164687" y="201328"/>
                </a:lnTo>
                <a:lnTo>
                  <a:pt x="164700" y="201336"/>
                </a:lnTo>
                <a:lnTo>
                  <a:pt x="164715" y="201330"/>
                </a:lnTo>
                <a:lnTo>
                  <a:pt x="164732" y="201334"/>
                </a:lnTo>
                <a:lnTo>
                  <a:pt x="164744" y="201344"/>
                </a:lnTo>
                <a:lnTo>
                  <a:pt x="164756" y="201343"/>
                </a:lnTo>
                <a:lnTo>
                  <a:pt x="164762" y="201351"/>
                </a:lnTo>
                <a:lnTo>
                  <a:pt x="164758" y="201367"/>
                </a:lnTo>
                <a:lnTo>
                  <a:pt x="164756" y="201382"/>
                </a:lnTo>
                <a:lnTo>
                  <a:pt x="164753" y="201393"/>
                </a:lnTo>
                <a:lnTo>
                  <a:pt x="164759" y="201399"/>
                </a:lnTo>
                <a:lnTo>
                  <a:pt x="164773" y="201407"/>
                </a:lnTo>
                <a:lnTo>
                  <a:pt x="164790" y="201400"/>
                </a:lnTo>
                <a:lnTo>
                  <a:pt x="164801" y="201395"/>
                </a:lnTo>
                <a:lnTo>
                  <a:pt x="164821" y="201381"/>
                </a:lnTo>
                <a:lnTo>
                  <a:pt x="164824" y="201372"/>
                </a:lnTo>
                <a:lnTo>
                  <a:pt x="164821" y="201351"/>
                </a:lnTo>
                <a:lnTo>
                  <a:pt x="164832" y="201339"/>
                </a:lnTo>
                <a:lnTo>
                  <a:pt x="164848" y="201336"/>
                </a:lnTo>
                <a:lnTo>
                  <a:pt x="164860" y="201333"/>
                </a:lnTo>
                <a:lnTo>
                  <a:pt x="164872" y="201343"/>
                </a:lnTo>
                <a:lnTo>
                  <a:pt x="164874" y="201349"/>
                </a:lnTo>
                <a:lnTo>
                  <a:pt x="164887" y="201351"/>
                </a:lnTo>
                <a:lnTo>
                  <a:pt x="164893" y="201362"/>
                </a:lnTo>
                <a:lnTo>
                  <a:pt x="164884" y="201370"/>
                </a:lnTo>
                <a:lnTo>
                  <a:pt x="164866" y="201376"/>
                </a:lnTo>
                <a:lnTo>
                  <a:pt x="164859" y="201393"/>
                </a:lnTo>
                <a:lnTo>
                  <a:pt x="164854" y="201404"/>
                </a:lnTo>
                <a:lnTo>
                  <a:pt x="164862" y="201412"/>
                </a:lnTo>
                <a:lnTo>
                  <a:pt x="164860" y="201426"/>
                </a:lnTo>
                <a:lnTo>
                  <a:pt x="164868" y="201441"/>
                </a:lnTo>
                <a:lnTo>
                  <a:pt x="164883" y="201443"/>
                </a:lnTo>
                <a:lnTo>
                  <a:pt x="164902" y="201453"/>
                </a:lnTo>
                <a:lnTo>
                  <a:pt x="164915" y="201454"/>
                </a:lnTo>
                <a:lnTo>
                  <a:pt x="164938" y="201442"/>
                </a:lnTo>
                <a:lnTo>
                  <a:pt x="164953" y="201434"/>
                </a:lnTo>
                <a:lnTo>
                  <a:pt x="164971" y="201433"/>
                </a:lnTo>
                <a:lnTo>
                  <a:pt x="164989" y="201436"/>
                </a:lnTo>
                <a:lnTo>
                  <a:pt x="165004" y="201446"/>
                </a:lnTo>
                <a:lnTo>
                  <a:pt x="165022" y="201453"/>
                </a:lnTo>
                <a:lnTo>
                  <a:pt x="165050" y="201447"/>
                </a:lnTo>
                <a:lnTo>
                  <a:pt x="165066" y="201443"/>
                </a:lnTo>
                <a:lnTo>
                  <a:pt x="165080" y="201450"/>
                </a:lnTo>
                <a:lnTo>
                  <a:pt x="165095" y="201453"/>
                </a:lnTo>
                <a:lnTo>
                  <a:pt x="165111" y="201457"/>
                </a:lnTo>
                <a:lnTo>
                  <a:pt x="165143" y="201455"/>
                </a:lnTo>
                <a:lnTo>
                  <a:pt x="165167" y="201451"/>
                </a:lnTo>
                <a:lnTo>
                  <a:pt x="165184" y="201449"/>
                </a:lnTo>
                <a:lnTo>
                  <a:pt x="165190" y="201450"/>
                </a:lnTo>
                <a:lnTo>
                  <a:pt x="165206" y="201428"/>
                </a:lnTo>
                <a:lnTo>
                  <a:pt x="165227" y="201435"/>
                </a:lnTo>
                <a:lnTo>
                  <a:pt x="165243" y="201454"/>
                </a:lnTo>
                <a:lnTo>
                  <a:pt x="165248" y="201471"/>
                </a:lnTo>
                <a:lnTo>
                  <a:pt x="165262" y="201488"/>
                </a:lnTo>
                <a:lnTo>
                  <a:pt x="165283" y="201506"/>
                </a:lnTo>
                <a:lnTo>
                  <a:pt x="165304" y="201508"/>
                </a:lnTo>
                <a:lnTo>
                  <a:pt x="165323" y="201512"/>
                </a:lnTo>
                <a:lnTo>
                  <a:pt x="165334" y="201528"/>
                </a:lnTo>
                <a:lnTo>
                  <a:pt x="165344" y="201549"/>
                </a:lnTo>
                <a:lnTo>
                  <a:pt x="165348" y="201563"/>
                </a:lnTo>
                <a:lnTo>
                  <a:pt x="165362" y="201583"/>
                </a:lnTo>
                <a:lnTo>
                  <a:pt x="165382" y="201572"/>
                </a:lnTo>
                <a:lnTo>
                  <a:pt x="165410" y="201559"/>
                </a:lnTo>
                <a:lnTo>
                  <a:pt x="165426" y="201572"/>
                </a:lnTo>
                <a:lnTo>
                  <a:pt x="165437" y="201599"/>
                </a:lnTo>
                <a:lnTo>
                  <a:pt x="165458" y="201612"/>
                </a:lnTo>
                <a:lnTo>
                  <a:pt x="165475" y="201604"/>
                </a:lnTo>
                <a:lnTo>
                  <a:pt x="165497" y="201610"/>
                </a:lnTo>
                <a:lnTo>
                  <a:pt x="165503" y="201626"/>
                </a:lnTo>
                <a:lnTo>
                  <a:pt x="165505" y="201653"/>
                </a:lnTo>
                <a:lnTo>
                  <a:pt x="165498" y="201667"/>
                </a:lnTo>
                <a:lnTo>
                  <a:pt x="165493" y="201679"/>
                </a:lnTo>
                <a:lnTo>
                  <a:pt x="165497" y="201700"/>
                </a:lnTo>
                <a:lnTo>
                  <a:pt x="165514" y="201714"/>
                </a:lnTo>
                <a:lnTo>
                  <a:pt x="165527" y="201719"/>
                </a:lnTo>
                <a:lnTo>
                  <a:pt x="165535" y="201698"/>
                </a:lnTo>
                <a:lnTo>
                  <a:pt x="165539" y="201690"/>
                </a:lnTo>
                <a:lnTo>
                  <a:pt x="165555" y="201688"/>
                </a:lnTo>
                <a:lnTo>
                  <a:pt x="165567" y="201688"/>
                </a:lnTo>
                <a:lnTo>
                  <a:pt x="165588" y="201693"/>
                </a:lnTo>
                <a:lnTo>
                  <a:pt x="165600" y="201704"/>
                </a:lnTo>
                <a:lnTo>
                  <a:pt x="165597" y="201732"/>
                </a:lnTo>
                <a:lnTo>
                  <a:pt x="165594" y="201744"/>
                </a:lnTo>
                <a:lnTo>
                  <a:pt x="165610" y="201750"/>
                </a:lnTo>
                <a:lnTo>
                  <a:pt x="165626" y="201741"/>
                </a:lnTo>
                <a:lnTo>
                  <a:pt x="165634" y="201741"/>
                </a:lnTo>
                <a:lnTo>
                  <a:pt x="165651" y="201742"/>
                </a:lnTo>
                <a:lnTo>
                  <a:pt x="165664" y="201735"/>
                </a:lnTo>
                <a:lnTo>
                  <a:pt x="165671" y="201727"/>
                </a:lnTo>
                <a:lnTo>
                  <a:pt x="165679" y="201729"/>
                </a:lnTo>
                <a:lnTo>
                  <a:pt x="165696" y="201737"/>
                </a:lnTo>
                <a:lnTo>
                  <a:pt x="165709" y="201744"/>
                </a:lnTo>
                <a:lnTo>
                  <a:pt x="165740" y="201740"/>
                </a:lnTo>
                <a:lnTo>
                  <a:pt x="165760" y="201747"/>
                </a:lnTo>
                <a:lnTo>
                  <a:pt x="165776" y="201761"/>
                </a:lnTo>
                <a:lnTo>
                  <a:pt x="165794" y="201784"/>
                </a:lnTo>
                <a:lnTo>
                  <a:pt x="165818" y="201793"/>
                </a:lnTo>
                <a:lnTo>
                  <a:pt x="165843" y="201799"/>
                </a:lnTo>
                <a:lnTo>
                  <a:pt x="165848" y="201816"/>
                </a:lnTo>
                <a:lnTo>
                  <a:pt x="165863" y="201823"/>
                </a:lnTo>
                <a:lnTo>
                  <a:pt x="165872" y="201826"/>
                </a:lnTo>
                <a:lnTo>
                  <a:pt x="165884" y="201829"/>
                </a:lnTo>
                <a:lnTo>
                  <a:pt x="165901" y="201845"/>
                </a:lnTo>
                <a:lnTo>
                  <a:pt x="165920" y="201859"/>
                </a:lnTo>
                <a:lnTo>
                  <a:pt x="165934" y="201896"/>
                </a:lnTo>
                <a:lnTo>
                  <a:pt x="165951" y="201912"/>
                </a:lnTo>
                <a:lnTo>
                  <a:pt x="165964" y="201917"/>
                </a:lnTo>
                <a:lnTo>
                  <a:pt x="165983" y="201909"/>
                </a:lnTo>
                <a:lnTo>
                  <a:pt x="165991" y="201909"/>
                </a:lnTo>
                <a:lnTo>
                  <a:pt x="165998" y="201918"/>
                </a:lnTo>
                <a:lnTo>
                  <a:pt x="165998" y="201933"/>
                </a:lnTo>
                <a:lnTo>
                  <a:pt x="166003" y="201946"/>
                </a:lnTo>
                <a:lnTo>
                  <a:pt x="166014" y="201952"/>
                </a:lnTo>
                <a:lnTo>
                  <a:pt x="166024" y="201947"/>
                </a:lnTo>
                <a:lnTo>
                  <a:pt x="166033" y="201938"/>
                </a:lnTo>
                <a:lnTo>
                  <a:pt x="166043" y="201926"/>
                </a:lnTo>
                <a:lnTo>
                  <a:pt x="166060" y="201917"/>
                </a:lnTo>
                <a:lnTo>
                  <a:pt x="166073" y="201917"/>
                </a:lnTo>
                <a:lnTo>
                  <a:pt x="166081" y="201929"/>
                </a:lnTo>
                <a:lnTo>
                  <a:pt x="166082" y="201939"/>
                </a:lnTo>
                <a:lnTo>
                  <a:pt x="166092" y="201948"/>
                </a:lnTo>
                <a:lnTo>
                  <a:pt x="166105" y="201949"/>
                </a:lnTo>
                <a:lnTo>
                  <a:pt x="166125" y="201945"/>
                </a:lnTo>
                <a:lnTo>
                  <a:pt x="166134" y="201942"/>
                </a:lnTo>
                <a:lnTo>
                  <a:pt x="166153" y="201931"/>
                </a:lnTo>
                <a:lnTo>
                  <a:pt x="166163" y="201932"/>
                </a:lnTo>
                <a:lnTo>
                  <a:pt x="166176" y="201932"/>
                </a:lnTo>
                <a:lnTo>
                  <a:pt x="166185" y="201934"/>
                </a:lnTo>
                <a:lnTo>
                  <a:pt x="166190" y="201952"/>
                </a:lnTo>
                <a:lnTo>
                  <a:pt x="166196" y="201966"/>
                </a:lnTo>
                <a:lnTo>
                  <a:pt x="166201" y="201986"/>
                </a:lnTo>
                <a:lnTo>
                  <a:pt x="166210" y="201997"/>
                </a:lnTo>
                <a:lnTo>
                  <a:pt x="166224" y="202008"/>
                </a:lnTo>
                <a:lnTo>
                  <a:pt x="166224" y="202023"/>
                </a:lnTo>
                <a:lnTo>
                  <a:pt x="166230" y="202036"/>
                </a:lnTo>
                <a:lnTo>
                  <a:pt x="166229" y="202055"/>
                </a:lnTo>
                <a:lnTo>
                  <a:pt x="166225" y="202072"/>
                </a:lnTo>
                <a:lnTo>
                  <a:pt x="166241" y="202078"/>
                </a:lnTo>
                <a:lnTo>
                  <a:pt x="166257" y="202065"/>
                </a:lnTo>
                <a:lnTo>
                  <a:pt x="166271" y="202051"/>
                </a:lnTo>
                <a:lnTo>
                  <a:pt x="166292" y="202048"/>
                </a:lnTo>
                <a:lnTo>
                  <a:pt x="166313" y="202046"/>
                </a:lnTo>
                <a:lnTo>
                  <a:pt x="166334" y="202036"/>
                </a:lnTo>
                <a:lnTo>
                  <a:pt x="166358" y="202034"/>
                </a:lnTo>
                <a:lnTo>
                  <a:pt x="166376" y="202034"/>
                </a:lnTo>
                <a:lnTo>
                  <a:pt x="166385" y="202034"/>
                </a:lnTo>
                <a:lnTo>
                  <a:pt x="166409" y="202035"/>
                </a:lnTo>
                <a:lnTo>
                  <a:pt x="166424" y="202053"/>
                </a:lnTo>
                <a:lnTo>
                  <a:pt x="166422" y="202076"/>
                </a:lnTo>
                <a:lnTo>
                  <a:pt x="166420" y="202099"/>
                </a:lnTo>
                <a:lnTo>
                  <a:pt x="166428" y="202125"/>
                </a:lnTo>
                <a:lnTo>
                  <a:pt x="166445" y="202152"/>
                </a:lnTo>
                <a:lnTo>
                  <a:pt x="166453" y="202158"/>
                </a:lnTo>
                <a:lnTo>
                  <a:pt x="166461" y="202183"/>
                </a:lnTo>
                <a:lnTo>
                  <a:pt x="166474" y="202205"/>
                </a:lnTo>
                <a:lnTo>
                  <a:pt x="166486" y="202242"/>
                </a:lnTo>
                <a:lnTo>
                  <a:pt x="166508" y="202256"/>
                </a:lnTo>
                <a:lnTo>
                  <a:pt x="166533" y="202242"/>
                </a:lnTo>
                <a:lnTo>
                  <a:pt x="166537" y="202225"/>
                </a:lnTo>
                <a:lnTo>
                  <a:pt x="166541" y="202206"/>
                </a:lnTo>
                <a:lnTo>
                  <a:pt x="166558" y="202198"/>
                </a:lnTo>
                <a:lnTo>
                  <a:pt x="166576" y="202207"/>
                </a:lnTo>
                <a:lnTo>
                  <a:pt x="166592" y="202218"/>
                </a:lnTo>
                <a:lnTo>
                  <a:pt x="166609" y="202234"/>
                </a:lnTo>
                <a:lnTo>
                  <a:pt x="166615" y="202261"/>
                </a:lnTo>
                <a:lnTo>
                  <a:pt x="166630" y="202265"/>
                </a:lnTo>
                <a:lnTo>
                  <a:pt x="166636" y="202265"/>
                </a:lnTo>
                <a:lnTo>
                  <a:pt x="166649" y="202275"/>
                </a:lnTo>
                <a:lnTo>
                  <a:pt x="166671" y="202275"/>
                </a:lnTo>
                <a:lnTo>
                  <a:pt x="166687" y="202263"/>
                </a:lnTo>
                <a:lnTo>
                  <a:pt x="166695" y="202234"/>
                </a:lnTo>
                <a:lnTo>
                  <a:pt x="166708" y="202225"/>
                </a:lnTo>
                <a:lnTo>
                  <a:pt x="166733" y="202226"/>
                </a:lnTo>
                <a:lnTo>
                  <a:pt x="166756" y="202244"/>
                </a:lnTo>
                <a:lnTo>
                  <a:pt x="166761" y="202253"/>
                </a:lnTo>
                <a:lnTo>
                  <a:pt x="166791" y="202263"/>
                </a:lnTo>
                <a:lnTo>
                  <a:pt x="166813" y="202270"/>
                </a:lnTo>
                <a:lnTo>
                  <a:pt x="166833" y="202274"/>
                </a:lnTo>
                <a:lnTo>
                  <a:pt x="166845" y="202279"/>
                </a:lnTo>
                <a:lnTo>
                  <a:pt x="166869" y="202280"/>
                </a:lnTo>
                <a:lnTo>
                  <a:pt x="166889" y="202289"/>
                </a:lnTo>
                <a:lnTo>
                  <a:pt x="166913" y="202299"/>
                </a:lnTo>
                <a:lnTo>
                  <a:pt x="166922" y="202314"/>
                </a:lnTo>
                <a:lnTo>
                  <a:pt x="166947" y="202341"/>
                </a:lnTo>
                <a:lnTo>
                  <a:pt x="166961" y="202364"/>
                </a:lnTo>
                <a:lnTo>
                  <a:pt x="166994" y="202367"/>
                </a:lnTo>
                <a:lnTo>
                  <a:pt x="167016" y="202369"/>
                </a:lnTo>
                <a:lnTo>
                  <a:pt x="167036" y="202375"/>
                </a:lnTo>
                <a:lnTo>
                  <a:pt x="167039" y="202395"/>
                </a:lnTo>
                <a:lnTo>
                  <a:pt x="167025" y="202410"/>
                </a:lnTo>
                <a:lnTo>
                  <a:pt x="167019" y="202427"/>
                </a:lnTo>
                <a:lnTo>
                  <a:pt x="167028" y="202452"/>
                </a:lnTo>
                <a:lnTo>
                  <a:pt x="167060" y="202454"/>
                </a:lnTo>
                <a:lnTo>
                  <a:pt x="167084" y="202443"/>
                </a:lnTo>
                <a:lnTo>
                  <a:pt x="167113" y="202425"/>
                </a:lnTo>
                <a:lnTo>
                  <a:pt x="167119" y="202424"/>
                </a:lnTo>
                <a:lnTo>
                  <a:pt x="167119" y="202402"/>
                </a:lnTo>
                <a:lnTo>
                  <a:pt x="167127" y="202387"/>
                </a:lnTo>
                <a:lnTo>
                  <a:pt x="167136" y="202396"/>
                </a:lnTo>
                <a:lnTo>
                  <a:pt x="167148" y="202412"/>
                </a:lnTo>
                <a:lnTo>
                  <a:pt x="167180" y="202418"/>
                </a:lnTo>
                <a:lnTo>
                  <a:pt x="167199" y="202414"/>
                </a:lnTo>
                <a:lnTo>
                  <a:pt x="167210" y="202414"/>
                </a:lnTo>
                <a:lnTo>
                  <a:pt x="167222" y="202423"/>
                </a:lnTo>
                <a:lnTo>
                  <a:pt x="167241" y="202429"/>
                </a:lnTo>
                <a:lnTo>
                  <a:pt x="167253" y="202433"/>
                </a:lnTo>
                <a:lnTo>
                  <a:pt x="167275" y="202441"/>
                </a:lnTo>
                <a:lnTo>
                  <a:pt x="167279" y="202459"/>
                </a:lnTo>
                <a:lnTo>
                  <a:pt x="167275" y="202470"/>
                </a:lnTo>
                <a:lnTo>
                  <a:pt x="167293" y="202477"/>
                </a:lnTo>
                <a:lnTo>
                  <a:pt x="167305" y="202469"/>
                </a:lnTo>
                <a:lnTo>
                  <a:pt x="167316" y="202476"/>
                </a:lnTo>
                <a:lnTo>
                  <a:pt x="167333" y="202484"/>
                </a:lnTo>
                <a:lnTo>
                  <a:pt x="167330" y="202498"/>
                </a:lnTo>
                <a:lnTo>
                  <a:pt x="167338" y="202513"/>
                </a:lnTo>
                <a:lnTo>
                  <a:pt x="167349" y="202513"/>
                </a:lnTo>
                <a:lnTo>
                  <a:pt x="167357" y="202519"/>
                </a:lnTo>
                <a:lnTo>
                  <a:pt x="167368" y="202519"/>
                </a:lnTo>
                <a:lnTo>
                  <a:pt x="167373" y="202508"/>
                </a:lnTo>
                <a:lnTo>
                  <a:pt x="167374" y="202496"/>
                </a:lnTo>
                <a:lnTo>
                  <a:pt x="167386" y="202491"/>
                </a:lnTo>
                <a:lnTo>
                  <a:pt x="167398" y="202492"/>
                </a:lnTo>
                <a:lnTo>
                  <a:pt x="167407" y="202499"/>
                </a:lnTo>
                <a:lnTo>
                  <a:pt x="167419" y="202503"/>
                </a:lnTo>
                <a:lnTo>
                  <a:pt x="167434" y="202508"/>
                </a:lnTo>
                <a:lnTo>
                  <a:pt x="167440" y="202518"/>
                </a:lnTo>
                <a:lnTo>
                  <a:pt x="167447" y="202532"/>
                </a:lnTo>
                <a:lnTo>
                  <a:pt x="167450" y="202553"/>
                </a:lnTo>
                <a:lnTo>
                  <a:pt x="167455" y="202572"/>
                </a:lnTo>
                <a:lnTo>
                  <a:pt x="167465" y="202582"/>
                </a:lnTo>
                <a:lnTo>
                  <a:pt x="167481" y="202585"/>
                </a:lnTo>
                <a:lnTo>
                  <a:pt x="167491" y="202591"/>
                </a:lnTo>
                <a:lnTo>
                  <a:pt x="167503" y="202591"/>
                </a:lnTo>
                <a:lnTo>
                  <a:pt x="167512" y="202605"/>
                </a:lnTo>
                <a:lnTo>
                  <a:pt x="167516" y="202605"/>
                </a:lnTo>
                <a:lnTo>
                  <a:pt x="167543" y="202611"/>
                </a:lnTo>
                <a:lnTo>
                  <a:pt x="167577" y="202649"/>
                </a:lnTo>
                <a:lnTo>
                  <a:pt x="167604" y="202678"/>
                </a:lnTo>
                <a:lnTo>
                  <a:pt x="167691" y="202711"/>
                </a:lnTo>
                <a:lnTo>
                  <a:pt x="167719" y="202705"/>
                </a:lnTo>
                <a:lnTo>
                  <a:pt x="167739" y="202698"/>
                </a:lnTo>
                <a:lnTo>
                  <a:pt x="167797" y="202699"/>
                </a:lnTo>
                <a:lnTo>
                  <a:pt x="167815" y="202699"/>
                </a:lnTo>
                <a:lnTo>
                  <a:pt x="167833" y="202689"/>
                </a:lnTo>
                <a:lnTo>
                  <a:pt x="167847" y="202672"/>
                </a:lnTo>
                <a:lnTo>
                  <a:pt x="167870" y="202669"/>
                </a:lnTo>
                <a:lnTo>
                  <a:pt x="167886" y="202681"/>
                </a:lnTo>
                <a:lnTo>
                  <a:pt x="167890" y="202703"/>
                </a:lnTo>
                <a:lnTo>
                  <a:pt x="167898" y="202724"/>
                </a:lnTo>
                <a:lnTo>
                  <a:pt x="167910" y="202746"/>
                </a:lnTo>
                <a:lnTo>
                  <a:pt x="167909" y="202760"/>
                </a:lnTo>
                <a:lnTo>
                  <a:pt x="167908" y="202775"/>
                </a:lnTo>
                <a:lnTo>
                  <a:pt x="167920" y="202783"/>
                </a:lnTo>
                <a:lnTo>
                  <a:pt x="167948" y="202781"/>
                </a:lnTo>
                <a:lnTo>
                  <a:pt x="167955" y="202802"/>
                </a:lnTo>
                <a:lnTo>
                  <a:pt x="167960" y="202821"/>
                </a:lnTo>
                <a:lnTo>
                  <a:pt x="167973" y="202831"/>
                </a:lnTo>
                <a:lnTo>
                  <a:pt x="167980" y="202844"/>
                </a:lnTo>
                <a:lnTo>
                  <a:pt x="168000" y="202859"/>
                </a:lnTo>
                <a:lnTo>
                  <a:pt x="168021" y="202865"/>
                </a:lnTo>
                <a:lnTo>
                  <a:pt x="168025" y="202880"/>
                </a:lnTo>
                <a:lnTo>
                  <a:pt x="168047" y="202888"/>
                </a:lnTo>
                <a:lnTo>
                  <a:pt x="168070" y="202874"/>
                </a:lnTo>
                <a:lnTo>
                  <a:pt x="168088" y="202877"/>
                </a:lnTo>
                <a:lnTo>
                  <a:pt x="168101" y="202881"/>
                </a:lnTo>
                <a:lnTo>
                  <a:pt x="168114" y="202886"/>
                </a:lnTo>
                <a:lnTo>
                  <a:pt x="168132" y="202882"/>
                </a:lnTo>
                <a:lnTo>
                  <a:pt x="168143" y="202885"/>
                </a:lnTo>
                <a:lnTo>
                  <a:pt x="168157" y="202892"/>
                </a:lnTo>
                <a:lnTo>
                  <a:pt x="168163" y="202897"/>
                </a:lnTo>
                <a:lnTo>
                  <a:pt x="168163" y="202912"/>
                </a:lnTo>
                <a:lnTo>
                  <a:pt x="168165" y="202919"/>
                </a:lnTo>
                <a:lnTo>
                  <a:pt x="168172" y="202917"/>
                </a:lnTo>
                <a:lnTo>
                  <a:pt x="168179" y="202909"/>
                </a:lnTo>
                <a:lnTo>
                  <a:pt x="168185" y="202903"/>
                </a:lnTo>
                <a:lnTo>
                  <a:pt x="168193" y="202900"/>
                </a:lnTo>
                <a:lnTo>
                  <a:pt x="168204" y="202905"/>
                </a:lnTo>
                <a:lnTo>
                  <a:pt x="168211" y="202909"/>
                </a:lnTo>
                <a:lnTo>
                  <a:pt x="168230" y="202908"/>
                </a:lnTo>
                <a:lnTo>
                  <a:pt x="168238" y="202917"/>
                </a:lnTo>
                <a:lnTo>
                  <a:pt x="168243" y="202923"/>
                </a:lnTo>
                <a:lnTo>
                  <a:pt x="168252" y="202936"/>
                </a:lnTo>
                <a:lnTo>
                  <a:pt x="168255" y="202948"/>
                </a:lnTo>
                <a:lnTo>
                  <a:pt x="168266" y="202954"/>
                </a:lnTo>
                <a:lnTo>
                  <a:pt x="168278" y="202953"/>
                </a:lnTo>
                <a:lnTo>
                  <a:pt x="168297" y="202961"/>
                </a:lnTo>
                <a:lnTo>
                  <a:pt x="168309" y="202966"/>
                </a:lnTo>
                <a:lnTo>
                  <a:pt x="168316" y="202974"/>
                </a:lnTo>
                <a:lnTo>
                  <a:pt x="168328" y="202983"/>
                </a:lnTo>
                <a:lnTo>
                  <a:pt x="168332" y="202991"/>
                </a:lnTo>
                <a:lnTo>
                  <a:pt x="168338" y="203008"/>
                </a:lnTo>
                <a:lnTo>
                  <a:pt x="168339" y="203021"/>
                </a:lnTo>
                <a:lnTo>
                  <a:pt x="168328" y="203027"/>
                </a:lnTo>
                <a:lnTo>
                  <a:pt x="168327" y="203035"/>
                </a:lnTo>
                <a:lnTo>
                  <a:pt x="168331" y="203048"/>
                </a:lnTo>
                <a:lnTo>
                  <a:pt x="168334" y="203061"/>
                </a:lnTo>
                <a:lnTo>
                  <a:pt x="168332" y="203076"/>
                </a:lnTo>
                <a:lnTo>
                  <a:pt x="168338" y="203086"/>
                </a:lnTo>
                <a:lnTo>
                  <a:pt x="168354" y="203090"/>
                </a:lnTo>
                <a:lnTo>
                  <a:pt x="168362" y="203095"/>
                </a:lnTo>
                <a:lnTo>
                  <a:pt x="168363" y="203106"/>
                </a:lnTo>
                <a:lnTo>
                  <a:pt x="168356" y="203121"/>
                </a:lnTo>
                <a:lnTo>
                  <a:pt x="168360" y="203127"/>
                </a:lnTo>
                <a:lnTo>
                  <a:pt x="168365" y="203131"/>
                </a:lnTo>
                <a:lnTo>
                  <a:pt x="168372" y="203126"/>
                </a:lnTo>
                <a:lnTo>
                  <a:pt x="168380" y="203128"/>
                </a:lnTo>
                <a:lnTo>
                  <a:pt x="168387" y="203135"/>
                </a:lnTo>
                <a:lnTo>
                  <a:pt x="168394" y="203131"/>
                </a:lnTo>
                <a:lnTo>
                  <a:pt x="168398" y="203117"/>
                </a:lnTo>
                <a:lnTo>
                  <a:pt x="168411" y="203111"/>
                </a:lnTo>
                <a:lnTo>
                  <a:pt x="168416" y="203109"/>
                </a:lnTo>
                <a:lnTo>
                  <a:pt x="168421" y="203112"/>
                </a:lnTo>
                <a:lnTo>
                  <a:pt x="168425" y="203118"/>
                </a:lnTo>
                <a:lnTo>
                  <a:pt x="168423" y="203132"/>
                </a:lnTo>
                <a:lnTo>
                  <a:pt x="168429" y="203141"/>
                </a:lnTo>
                <a:lnTo>
                  <a:pt x="168436" y="203138"/>
                </a:lnTo>
                <a:lnTo>
                  <a:pt x="168442" y="203130"/>
                </a:lnTo>
                <a:lnTo>
                  <a:pt x="168447" y="203131"/>
                </a:lnTo>
                <a:lnTo>
                  <a:pt x="168457" y="203137"/>
                </a:lnTo>
                <a:lnTo>
                  <a:pt x="168461" y="203134"/>
                </a:lnTo>
                <a:lnTo>
                  <a:pt x="168462" y="203127"/>
                </a:lnTo>
                <a:lnTo>
                  <a:pt x="168468" y="203123"/>
                </a:lnTo>
                <a:lnTo>
                  <a:pt x="168466" y="203120"/>
                </a:lnTo>
                <a:lnTo>
                  <a:pt x="168467" y="203111"/>
                </a:lnTo>
                <a:lnTo>
                  <a:pt x="168478" y="203110"/>
                </a:lnTo>
                <a:lnTo>
                  <a:pt x="168484" y="203119"/>
                </a:lnTo>
                <a:lnTo>
                  <a:pt x="168488" y="203128"/>
                </a:lnTo>
                <a:lnTo>
                  <a:pt x="168488" y="203138"/>
                </a:lnTo>
                <a:lnTo>
                  <a:pt x="168482" y="203144"/>
                </a:lnTo>
                <a:lnTo>
                  <a:pt x="168486" y="203156"/>
                </a:lnTo>
                <a:lnTo>
                  <a:pt x="168487" y="203167"/>
                </a:lnTo>
                <a:lnTo>
                  <a:pt x="168496" y="203179"/>
                </a:lnTo>
                <a:lnTo>
                  <a:pt x="168500" y="203187"/>
                </a:lnTo>
                <a:lnTo>
                  <a:pt x="168497" y="203197"/>
                </a:lnTo>
                <a:lnTo>
                  <a:pt x="168493" y="203207"/>
                </a:lnTo>
                <a:lnTo>
                  <a:pt x="168486" y="203215"/>
                </a:lnTo>
                <a:lnTo>
                  <a:pt x="168473" y="203215"/>
                </a:lnTo>
                <a:lnTo>
                  <a:pt x="168470" y="203217"/>
                </a:lnTo>
                <a:lnTo>
                  <a:pt x="168472" y="203226"/>
                </a:lnTo>
                <a:lnTo>
                  <a:pt x="168484" y="203232"/>
                </a:lnTo>
                <a:lnTo>
                  <a:pt x="168504" y="203235"/>
                </a:lnTo>
                <a:lnTo>
                  <a:pt x="168518" y="203240"/>
                </a:lnTo>
                <a:lnTo>
                  <a:pt x="168529" y="203237"/>
                </a:lnTo>
                <a:lnTo>
                  <a:pt x="168537" y="203231"/>
                </a:lnTo>
                <a:lnTo>
                  <a:pt x="168538" y="203222"/>
                </a:lnTo>
                <a:lnTo>
                  <a:pt x="168543" y="203221"/>
                </a:lnTo>
                <a:lnTo>
                  <a:pt x="168547" y="203227"/>
                </a:lnTo>
                <a:lnTo>
                  <a:pt x="168556" y="203233"/>
                </a:lnTo>
                <a:lnTo>
                  <a:pt x="168559" y="203238"/>
                </a:lnTo>
                <a:lnTo>
                  <a:pt x="168559" y="203243"/>
                </a:lnTo>
                <a:lnTo>
                  <a:pt x="168565" y="203253"/>
                </a:lnTo>
                <a:lnTo>
                  <a:pt x="168565" y="203260"/>
                </a:lnTo>
                <a:lnTo>
                  <a:pt x="168556" y="203263"/>
                </a:lnTo>
                <a:lnTo>
                  <a:pt x="168555" y="203268"/>
                </a:lnTo>
                <a:lnTo>
                  <a:pt x="168563" y="203276"/>
                </a:lnTo>
                <a:lnTo>
                  <a:pt x="168572" y="203275"/>
                </a:lnTo>
                <a:lnTo>
                  <a:pt x="168575" y="203284"/>
                </a:lnTo>
                <a:lnTo>
                  <a:pt x="168581" y="203284"/>
                </a:lnTo>
                <a:lnTo>
                  <a:pt x="168582" y="203274"/>
                </a:lnTo>
                <a:lnTo>
                  <a:pt x="168589" y="203271"/>
                </a:lnTo>
                <a:lnTo>
                  <a:pt x="168598" y="203272"/>
                </a:lnTo>
                <a:lnTo>
                  <a:pt x="168607" y="203272"/>
                </a:lnTo>
                <a:lnTo>
                  <a:pt x="168617" y="203272"/>
                </a:lnTo>
                <a:lnTo>
                  <a:pt x="168625" y="203271"/>
                </a:lnTo>
                <a:lnTo>
                  <a:pt x="168631" y="203274"/>
                </a:lnTo>
                <a:lnTo>
                  <a:pt x="168628" y="203279"/>
                </a:lnTo>
                <a:lnTo>
                  <a:pt x="168623" y="203289"/>
                </a:lnTo>
                <a:lnTo>
                  <a:pt x="168626" y="203299"/>
                </a:lnTo>
                <a:lnTo>
                  <a:pt x="168627" y="203314"/>
                </a:lnTo>
                <a:lnTo>
                  <a:pt x="168624" y="203319"/>
                </a:lnTo>
                <a:lnTo>
                  <a:pt x="168619" y="203313"/>
                </a:lnTo>
                <a:lnTo>
                  <a:pt x="168606" y="203311"/>
                </a:lnTo>
                <a:lnTo>
                  <a:pt x="168606" y="203317"/>
                </a:lnTo>
                <a:lnTo>
                  <a:pt x="168611" y="203320"/>
                </a:lnTo>
                <a:lnTo>
                  <a:pt x="168611" y="203326"/>
                </a:lnTo>
                <a:lnTo>
                  <a:pt x="168607" y="203333"/>
                </a:lnTo>
                <a:lnTo>
                  <a:pt x="168615" y="203336"/>
                </a:lnTo>
                <a:lnTo>
                  <a:pt x="168617" y="203343"/>
                </a:lnTo>
                <a:lnTo>
                  <a:pt x="168614" y="203354"/>
                </a:lnTo>
                <a:lnTo>
                  <a:pt x="168619" y="203361"/>
                </a:lnTo>
                <a:lnTo>
                  <a:pt x="168632" y="203371"/>
                </a:lnTo>
                <a:lnTo>
                  <a:pt x="168639" y="203381"/>
                </a:lnTo>
                <a:lnTo>
                  <a:pt x="168648" y="203389"/>
                </a:lnTo>
                <a:lnTo>
                  <a:pt x="168659" y="203394"/>
                </a:lnTo>
                <a:lnTo>
                  <a:pt x="168659" y="203403"/>
                </a:lnTo>
                <a:lnTo>
                  <a:pt x="168653" y="203407"/>
                </a:lnTo>
                <a:lnTo>
                  <a:pt x="168646" y="203408"/>
                </a:lnTo>
                <a:lnTo>
                  <a:pt x="168642" y="203414"/>
                </a:lnTo>
                <a:lnTo>
                  <a:pt x="168647" y="203423"/>
                </a:lnTo>
                <a:lnTo>
                  <a:pt x="168651" y="203434"/>
                </a:lnTo>
                <a:lnTo>
                  <a:pt x="168655" y="203441"/>
                </a:lnTo>
                <a:lnTo>
                  <a:pt x="168646" y="203450"/>
                </a:lnTo>
                <a:lnTo>
                  <a:pt x="168641" y="203449"/>
                </a:lnTo>
                <a:lnTo>
                  <a:pt x="168631" y="203450"/>
                </a:lnTo>
                <a:lnTo>
                  <a:pt x="168631" y="203458"/>
                </a:lnTo>
                <a:lnTo>
                  <a:pt x="168635" y="203463"/>
                </a:lnTo>
                <a:lnTo>
                  <a:pt x="168636" y="203470"/>
                </a:lnTo>
                <a:lnTo>
                  <a:pt x="168632" y="203473"/>
                </a:lnTo>
                <a:lnTo>
                  <a:pt x="168624" y="203474"/>
                </a:lnTo>
                <a:lnTo>
                  <a:pt x="168620" y="203484"/>
                </a:lnTo>
                <a:lnTo>
                  <a:pt x="168625" y="203489"/>
                </a:lnTo>
                <a:lnTo>
                  <a:pt x="168631" y="203492"/>
                </a:lnTo>
                <a:lnTo>
                  <a:pt x="168630" y="203501"/>
                </a:lnTo>
                <a:lnTo>
                  <a:pt x="168630" y="203507"/>
                </a:lnTo>
                <a:lnTo>
                  <a:pt x="168635" y="203511"/>
                </a:lnTo>
                <a:lnTo>
                  <a:pt x="168647" y="203508"/>
                </a:lnTo>
                <a:lnTo>
                  <a:pt x="168655" y="203507"/>
                </a:lnTo>
                <a:lnTo>
                  <a:pt x="168660" y="203502"/>
                </a:lnTo>
                <a:lnTo>
                  <a:pt x="168668" y="203500"/>
                </a:lnTo>
                <a:lnTo>
                  <a:pt x="168671" y="203510"/>
                </a:lnTo>
                <a:lnTo>
                  <a:pt x="168674" y="203517"/>
                </a:lnTo>
                <a:lnTo>
                  <a:pt x="168676" y="203525"/>
                </a:lnTo>
                <a:lnTo>
                  <a:pt x="168679" y="203536"/>
                </a:lnTo>
                <a:lnTo>
                  <a:pt x="168673" y="203539"/>
                </a:lnTo>
                <a:lnTo>
                  <a:pt x="168669" y="203536"/>
                </a:lnTo>
                <a:lnTo>
                  <a:pt x="168668" y="203530"/>
                </a:lnTo>
                <a:lnTo>
                  <a:pt x="168666" y="203524"/>
                </a:lnTo>
                <a:lnTo>
                  <a:pt x="168660" y="203525"/>
                </a:lnTo>
                <a:lnTo>
                  <a:pt x="168662" y="203535"/>
                </a:lnTo>
                <a:lnTo>
                  <a:pt x="168663" y="203541"/>
                </a:lnTo>
                <a:lnTo>
                  <a:pt x="168659" y="203545"/>
                </a:lnTo>
                <a:lnTo>
                  <a:pt x="168670" y="203552"/>
                </a:lnTo>
                <a:lnTo>
                  <a:pt x="168678" y="203558"/>
                </a:lnTo>
                <a:lnTo>
                  <a:pt x="168686" y="203563"/>
                </a:lnTo>
                <a:lnTo>
                  <a:pt x="168691" y="203572"/>
                </a:lnTo>
                <a:lnTo>
                  <a:pt x="168691" y="203582"/>
                </a:lnTo>
                <a:lnTo>
                  <a:pt x="168684" y="203587"/>
                </a:lnTo>
                <a:lnTo>
                  <a:pt x="168679" y="203592"/>
                </a:lnTo>
                <a:lnTo>
                  <a:pt x="168685" y="203599"/>
                </a:lnTo>
                <a:lnTo>
                  <a:pt x="168700" y="203595"/>
                </a:lnTo>
                <a:lnTo>
                  <a:pt x="168704" y="203597"/>
                </a:lnTo>
                <a:lnTo>
                  <a:pt x="168703" y="203605"/>
                </a:lnTo>
                <a:lnTo>
                  <a:pt x="168697" y="203609"/>
                </a:lnTo>
                <a:lnTo>
                  <a:pt x="168696" y="203616"/>
                </a:lnTo>
                <a:lnTo>
                  <a:pt x="168705" y="203618"/>
                </a:lnTo>
                <a:lnTo>
                  <a:pt x="168711" y="203619"/>
                </a:lnTo>
                <a:lnTo>
                  <a:pt x="168714" y="203627"/>
                </a:lnTo>
                <a:lnTo>
                  <a:pt x="168712" y="203636"/>
                </a:lnTo>
                <a:lnTo>
                  <a:pt x="168711" y="203641"/>
                </a:lnTo>
                <a:lnTo>
                  <a:pt x="168713" y="203654"/>
                </a:lnTo>
                <a:lnTo>
                  <a:pt x="168718" y="203656"/>
                </a:lnTo>
                <a:lnTo>
                  <a:pt x="168729" y="203650"/>
                </a:lnTo>
                <a:lnTo>
                  <a:pt x="168739" y="203646"/>
                </a:lnTo>
                <a:lnTo>
                  <a:pt x="168744" y="203649"/>
                </a:lnTo>
                <a:lnTo>
                  <a:pt x="168745" y="203658"/>
                </a:lnTo>
                <a:lnTo>
                  <a:pt x="168745" y="203665"/>
                </a:lnTo>
                <a:lnTo>
                  <a:pt x="168738" y="203669"/>
                </a:lnTo>
                <a:lnTo>
                  <a:pt x="168732" y="203675"/>
                </a:lnTo>
                <a:lnTo>
                  <a:pt x="168733" y="203686"/>
                </a:lnTo>
                <a:lnTo>
                  <a:pt x="168738" y="203687"/>
                </a:lnTo>
                <a:lnTo>
                  <a:pt x="168746" y="203687"/>
                </a:lnTo>
                <a:lnTo>
                  <a:pt x="168755" y="203693"/>
                </a:lnTo>
                <a:lnTo>
                  <a:pt x="168756" y="203700"/>
                </a:lnTo>
                <a:lnTo>
                  <a:pt x="168752" y="203706"/>
                </a:lnTo>
                <a:lnTo>
                  <a:pt x="168753" y="203718"/>
                </a:lnTo>
                <a:lnTo>
                  <a:pt x="168759" y="203727"/>
                </a:lnTo>
                <a:lnTo>
                  <a:pt x="168770" y="203731"/>
                </a:lnTo>
                <a:lnTo>
                  <a:pt x="168776" y="203742"/>
                </a:lnTo>
                <a:lnTo>
                  <a:pt x="168776" y="203753"/>
                </a:lnTo>
                <a:lnTo>
                  <a:pt x="168785" y="203763"/>
                </a:lnTo>
                <a:lnTo>
                  <a:pt x="168785" y="203773"/>
                </a:lnTo>
                <a:lnTo>
                  <a:pt x="168783" y="203786"/>
                </a:lnTo>
                <a:lnTo>
                  <a:pt x="168786" y="203800"/>
                </a:lnTo>
                <a:lnTo>
                  <a:pt x="168799" y="203814"/>
                </a:lnTo>
                <a:lnTo>
                  <a:pt x="168809" y="203817"/>
                </a:lnTo>
                <a:lnTo>
                  <a:pt x="168815" y="203823"/>
                </a:lnTo>
                <a:lnTo>
                  <a:pt x="168821" y="203834"/>
                </a:lnTo>
                <a:lnTo>
                  <a:pt x="168828" y="203844"/>
                </a:lnTo>
                <a:lnTo>
                  <a:pt x="168835" y="203850"/>
                </a:lnTo>
                <a:lnTo>
                  <a:pt x="168851" y="203851"/>
                </a:lnTo>
                <a:lnTo>
                  <a:pt x="168853" y="203860"/>
                </a:lnTo>
                <a:lnTo>
                  <a:pt x="168858" y="203867"/>
                </a:lnTo>
                <a:lnTo>
                  <a:pt x="168858" y="203872"/>
                </a:lnTo>
                <a:lnTo>
                  <a:pt x="168848" y="203874"/>
                </a:lnTo>
                <a:lnTo>
                  <a:pt x="168837" y="203882"/>
                </a:lnTo>
                <a:lnTo>
                  <a:pt x="168837" y="203891"/>
                </a:lnTo>
                <a:lnTo>
                  <a:pt x="168842" y="203895"/>
                </a:lnTo>
                <a:lnTo>
                  <a:pt x="168849" y="203893"/>
                </a:lnTo>
                <a:lnTo>
                  <a:pt x="168851" y="203900"/>
                </a:lnTo>
                <a:lnTo>
                  <a:pt x="168856" y="203901"/>
                </a:lnTo>
                <a:lnTo>
                  <a:pt x="168860" y="203898"/>
                </a:lnTo>
                <a:lnTo>
                  <a:pt x="168867" y="203902"/>
                </a:lnTo>
                <a:lnTo>
                  <a:pt x="168873" y="203913"/>
                </a:lnTo>
                <a:lnTo>
                  <a:pt x="168878" y="203925"/>
                </a:lnTo>
                <a:lnTo>
                  <a:pt x="168869" y="203933"/>
                </a:lnTo>
                <a:lnTo>
                  <a:pt x="168863" y="203937"/>
                </a:lnTo>
                <a:lnTo>
                  <a:pt x="168861" y="203944"/>
                </a:lnTo>
                <a:lnTo>
                  <a:pt x="168865" y="203956"/>
                </a:lnTo>
                <a:lnTo>
                  <a:pt x="168864" y="203966"/>
                </a:lnTo>
                <a:lnTo>
                  <a:pt x="168869" y="203970"/>
                </a:lnTo>
                <a:lnTo>
                  <a:pt x="168880" y="203983"/>
                </a:lnTo>
                <a:lnTo>
                  <a:pt x="168885" y="203989"/>
                </a:lnTo>
                <a:lnTo>
                  <a:pt x="168889" y="203995"/>
                </a:lnTo>
                <a:lnTo>
                  <a:pt x="168905" y="204025"/>
                </a:lnTo>
                <a:lnTo>
                  <a:pt x="168909" y="204033"/>
                </a:lnTo>
                <a:lnTo>
                  <a:pt x="168911" y="204041"/>
                </a:lnTo>
                <a:lnTo>
                  <a:pt x="168921" y="204071"/>
                </a:lnTo>
                <a:lnTo>
                  <a:pt x="168925" y="204083"/>
                </a:lnTo>
                <a:lnTo>
                  <a:pt x="168925" y="204083"/>
                </a:lnTo>
                <a:lnTo>
                  <a:pt x="168931" y="204098"/>
                </a:lnTo>
                <a:lnTo>
                  <a:pt x="168910" y="204129"/>
                </a:lnTo>
                <a:lnTo>
                  <a:pt x="168944" y="204230"/>
                </a:lnTo>
                <a:lnTo>
                  <a:pt x="168999" y="204304"/>
                </a:lnTo>
                <a:lnTo>
                  <a:pt x="169041" y="204346"/>
                </a:lnTo>
                <a:lnTo>
                  <a:pt x="169052" y="204357"/>
                </a:lnTo>
                <a:lnTo>
                  <a:pt x="169075" y="204381"/>
                </a:lnTo>
                <a:lnTo>
                  <a:pt x="169084" y="204401"/>
                </a:lnTo>
                <a:lnTo>
                  <a:pt x="169084" y="204401"/>
                </a:lnTo>
                <a:lnTo>
                  <a:pt x="169116" y="204437"/>
                </a:lnTo>
                <a:lnTo>
                  <a:pt x="169134" y="204456"/>
                </a:lnTo>
                <a:lnTo>
                  <a:pt x="169155" y="204470"/>
                </a:lnTo>
                <a:lnTo>
                  <a:pt x="169178" y="204483"/>
                </a:lnTo>
                <a:lnTo>
                  <a:pt x="169190" y="204505"/>
                </a:lnTo>
                <a:lnTo>
                  <a:pt x="169195" y="204525"/>
                </a:lnTo>
                <a:lnTo>
                  <a:pt x="169196" y="204544"/>
                </a:lnTo>
                <a:lnTo>
                  <a:pt x="169190" y="204565"/>
                </a:lnTo>
                <a:lnTo>
                  <a:pt x="169195" y="204580"/>
                </a:lnTo>
                <a:lnTo>
                  <a:pt x="169207" y="204590"/>
                </a:lnTo>
                <a:lnTo>
                  <a:pt x="169216" y="204602"/>
                </a:lnTo>
                <a:lnTo>
                  <a:pt x="169218" y="204619"/>
                </a:lnTo>
                <a:lnTo>
                  <a:pt x="169217" y="204634"/>
                </a:lnTo>
                <a:lnTo>
                  <a:pt x="169207" y="204645"/>
                </a:lnTo>
                <a:lnTo>
                  <a:pt x="169198" y="204657"/>
                </a:lnTo>
                <a:lnTo>
                  <a:pt x="169198" y="204673"/>
                </a:lnTo>
                <a:lnTo>
                  <a:pt x="169204" y="204688"/>
                </a:lnTo>
                <a:lnTo>
                  <a:pt x="169215" y="204698"/>
                </a:lnTo>
                <a:lnTo>
                  <a:pt x="169234" y="204694"/>
                </a:lnTo>
                <a:lnTo>
                  <a:pt x="169265" y="204706"/>
                </a:lnTo>
                <a:lnTo>
                  <a:pt x="169281" y="204708"/>
                </a:lnTo>
                <a:lnTo>
                  <a:pt x="169293" y="204715"/>
                </a:lnTo>
                <a:lnTo>
                  <a:pt x="169303" y="204714"/>
                </a:lnTo>
                <a:lnTo>
                  <a:pt x="169306" y="204719"/>
                </a:lnTo>
                <a:lnTo>
                  <a:pt x="169302" y="204732"/>
                </a:lnTo>
                <a:lnTo>
                  <a:pt x="169308" y="204733"/>
                </a:lnTo>
                <a:lnTo>
                  <a:pt x="169315" y="204730"/>
                </a:lnTo>
                <a:lnTo>
                  <a:pt x="169319" y="204739"/>
                </a:lnTo>
                <a:lnTo>
                  <a:pt x="169312" y="204746"/>
                </a:lnTo>
                <a:lnTo>
                  <a:pt x="169309" y="204756"/>
                </a:lnTo>
                <a:lnTo>
                  <a:pt x="169305" y="204763"/>
                </a:lnTo>
                <a:lnTo>
                  <a:pt x="169312" y="204771"/>
                </a:lnTo>
                <a:lnTo>
                  <a:pt x="169330" y="204776"/>
                </a:lnTo>
                <a:lnTo>
                  <a:pt x="169335" y="204789"/>
                </a:lnTo>
                <a:lnTo>
                  <a:pt x="169318" y="204806"/>
                </a:lnTo>
                <a:lnTo>
                  <a:pt x="169309" y="204814"/>
                </a:lnTo>
                <a:lnTo>
                  <a:pt x="169302" y="204819"/>
                </a:lnTo>
                <a:lnTo>
                  <a:pt x="169308" y="204828"/>
                </a:lnTo>
                <a:lnTo>
                  <a:pt x="169317" y="204832"/>
                </a:lnTo>
                <a:lnTo>
                  <a:pt x="169333" y="204823"/>
                </a:lnTo>
                <a:lnTo>
                  <a:pt x="169344" y="204821"/>
                </a:lnTo>
                <a:lnTo>
                  <a:pt x="169352" y="204824"/>
                </a:lnTo>
                <a:lnTo>
                  <a:pt x="169352" y="204833"/>
                </a:lnTo>
                <a:lnTo>
                  <a:pt x="169353" y="204842"/>
                </a:lnTo>
                <a:lnTo>
                  <a:pt x="169369" y="204844"/>
                </a:lnTo>
                <a:lnTo>
                  <a:pt x="169374" y="204853"/>
                </a:lnTo>
                <a:lnTo>
                  <a:pt x="169369" y="204868"/>
                </a:lnTo>
                <a:lnTo>
                  <a:pt x="169356" y="204882"/>
                </a:lnTo>
                <a:lnTo>
                  <a:pt x="169353" y="204890"/>
                </a:lnTo>
                <a:lnTo>
                  <a:pt x="169368" y="204894"/>
                </a:lnTo>
                <a:lnTo>
                  <a:pt x="169373" y="204900"/>
                </a:lnTo>
                <a:lnTo>
                  <a:pt x="169377" y="204914"/>
                </a:lnTo>
                <a:lnTo>
                  <a:pt x="169382" y="204928"/>
                </a:lnTo>
                <a:lnTo>
                  <a:pt x="169396" y="204931"/>
                </a:lnTo>
                <a:lnTo>
                  <a:pt x="169404" y="204940"/>
                </a:lnTo>
                <a:lnTo>
                  <a:pt x="169412" y="204932"/>
                </a:lnTo>
                <a:lnTo>
                  <a:pt x="169418" y="204921"/>
                </a:lnTo>
                <a:lnTo>
                  <a:pt x="169431" y="204919"/>
                </a:lnTo>
                <a:lnTo>
                  <a:pt x="169441" y="204920"/>
                </a:lnTo>
                <a:lnTo>
                  <a:pt x="169448" y="204930"/>
                </a:lnTo>
                <a:lnTo>
                  <a:pt x="169448" y="204939"/>
                </a:lnTo>
                <a:lnTo>
                  <a:pt x="169453" y="204945"/>
                </a:lnTo>
                <a:lnTo>
                  <a:pt x="169461" y="204946"/>
                </a:lnTo>
                <a:lnTo>
                  <a:pt x="169464" y="204952"/>
                </a:lnTo>
                <a:lnTo>
                  <a:pt x="169484" y="204950"/>
                </a:lnTo>
                <a:lnTo>
                  <a:pt x="169489" y="204961"/>
                </a:lnTo>
                <a:lnTo>
                  <a:pt x="169501" y="204964"/>
                </a:lnTo>
                <a:lnTo>
                  <a:pt x="169502" y="204957"/>
                </a:lnTo>
                <a:lnTo>
                  <a:pt x="169503" y="204945"/>
                </a:lnTo>
                <a:lnTo>
                  <a:pt x="169510" y="204946"/>
                </a:lnTo>
                <a:lnTo>
                  <a:pt x="169515" y="204947"/>
                </a:lnTo>
                <a:lnTo>
                  <a:pt x="169522" y="204949"/>
                </a:lnTo>
                <a:lnTo>
                  <a:pt x="169522" y="204954"/>
                </a:lnTo>
                <a:lnTo>
                  <a:pt x="169526" y="204962"/>
                </a:lnTo>
                <a:lnTo>
                  <a:pt x="169532" y="204968"/>
                </a:lnTo>
                <a:lnTo>
                  <a:pt x="169525" y="204977"/>
                </a:lnTo>
                <a:lnTo>
                  <a:pt x="169509" y="204978"/>
                </a:lnTo>
                <a:lnTo>
                  <a:pt x="169501" y="204985"/>
                </a:lnTo>
                <a:lnTo>
                  <a:pt x="169503" y="204992"/>
                </a:lnTo>
                <a:lnTo>
                  <a:pt x="169510" y="205005"/>
                </a:lnTo>
                <a:lnTo>
                  <a:pt x="169517" y="205007"/>
                </a:lnTo>
                <a:lnTo>
                  <a:pt x="169527" y="204999"/>
                </a:lnTo>
                <a:lnTo>
                  <a:pt x="169538" y="204992"/>
                </a:lnTo>
                <a:lnTo>
                  <a:pt x="169547" y="204996"/>
                </a:lnTo>
                <a:lnTo>
                  <a:pt x="169556" y="204993"/>
                </a:lnTo>
                <a:lnTo>
                  <a:pt x="169568" y="204987"/>
                </a:lnTo>
                <a:lnTo>
                  <a:pt x="169578" y="204991"/>
                </a:lnTo>
                <a:lnTo>
                  <a:pt x="169579" y="204995"/>
                </a:lnTo>
                <a:lnTo>
                  <a:pt x="169580" y="205002"/>
                </a:lnTo>
                <a:lnTo>
                  <a:pt x="169588" y="205006"/>
                </a:lnTo>
                <a:lnTo>
                  <a:pt x="169595" y="205006"/>
                </a:lnTo>
                <a:lnTo>
                  <a:pt x="169599" y="205010"/>
                </a:lnTo>
                <a:lnTo>
                  <a:pt x="169605" y="205013"/>
                </a:lnTo>
                <a:lnTo>
                  <a:pt x="169608" y="205018"/>
                </a:lnTo>
                <a:lnTo>
                  <a:pt x="169608" y="205023"/>
                </a:lnTo>
                <a:lnTo>
                  <a:pt x="169611" y="205026"/>
                </a:lnTo>
                <a:lnTo>
                  <a:pt x="169618" y="205026"/>
                </a:lnTo>
                <a:lnTo>
                  <a:pt x="169615" y="205033"/>
                </a:lnTo>
                <a:lnTo>
                  <a:pt x="169617" y="205039"/>
                </a:lnTo>
                <a:lnTo>
                  <a:pt x="169619" y="205045"/>
                </a:lnTo>
                <a:lnTo>
                  <a:pt x="169626" y="205049"/>
                </a:lnTo>
                <a:lnTo>
                  <a:pt x="169630" y="205052"/>
                </a:lnTo>
                <a:lnTo>
                  <a:pt x="169625" y="205058"/>
                </a:lnTo>
                <a:lnTo>
                  <a:pt x="169622" y="205063"/>
                </a:lnTo>
                <a:lnTo>
                  <a:pt x="169628" y="205067"/>
                </a:lnTo>
                <a:lnTo>
                  <a:pt x="169636" y="205063"/>
                </a:lnTo>
                <a:lnTo>
                  <a:pt x="169644" y="205064"/>
                </a:lnTo>
                <a:lnTo>
                  <a:pt x="169640" y="205070"/>
                </a:lnTo>
                <a:lnTo>
                  <a:pt x="169631" y="205074"/>
                </a:lnTo>
                <a:lnTo>
                  <a:pt x="169627" y="205079"/>
                </a:lnTo>
                <a:lnTo>
                  <a:pt x="169628" y="205087"/>
                </a:lnTo>
                <a:lnTo>
                  <a:pt x="169635" y="205090"/>
                </a:lnTo>
                <a:lnTo>
                  <a:pt x="169640" y="205091"/>
                </a:lnTo>
                <a:lnTo>
                  <a:pt x="169653" y="205084"/>
                </a:lnTo>
                <a:lnTo>
                  <a:pt x="169661" y="205086"/>
                </a:lnTo>
                <a:lnTo>
                  <a:pt x="169661" y="205094"/>
                </a:lnTo>
                <a:lnTo>
                  <a:pt x="169655" y="205099"/>
                </a:lnTo>
                <a:lnTo>
                  <a:pt x="169656" y="205108"/>
                </a:lnTo>
                <a:lnTo>
                  <a:pt x="169650" y="205112"/>
                </a:lnTo>
                <a:lnTo>
                  <a:pt x="169639" y="205116"/>
                </a:lnTo>
                <a:lnTo>
                  <a:pt x="169635" y="205119"/>
                </a:lnTo>
                <a:lnTo>
                  <a:pt x="169637" y="205126"/>
                </a:lnTo>
                <a:lnTo>
                  <a:pt x="169641" y="205131"/>
                </a:lnTo>
                <a:lnTo>
                  <a:pt x="169639" y="205138"/>
                </a:lnTo>
                <a:lnTo>
                  <a:pt x="169639" y="205147"/>
                </a:lnTo>
                <a:lnTo>
                  <a:pt x="169644" y="205152"/>
                </a:lnTo>
                <a:lnTo>
                  <a:pt x="169650" y="205159"/>
                </a:lnTo>
                <a:lnTo>
                  <a:pt x="169649" y="205166"/>
                </a:lnTo>
                <a:lnTo>
                  <a:pt x="169648" y="205176"/>
                </a:lnTo>
                <a:lnTo>
                  <a:pt x="169653" y="205182"/>
                </a:lnTo>
                <a:lnTo>
                  <a:pt x="169657" y="205186"/>
                </a:lnTo>
                <a:lnTo>
                  <a:pt x="169657" y="205192"/>
                </a:lnTo>
                <a:lnTo>
                  <a:pt x="169663" y="205197"/>
                </a:lnTo>
                <a:lnTo>
                  <a:pt x="169668" y="205204"/>
                </a:lnTo>
                <a:lnTo>
                  <a:pt x="169666" y="205211"/>
                </a:lnTo>
                <a:lnTo>
                  <a:pt x="169664" y="205218"/>
                </a:lnTo>
                <a:lnTo>
                  <a:pt x="169672" y="205219"/>
                </a:lnTo>
                <a:lnTo>
                  <a:pt x="169677" y="205226"/>
                </a:lnTo>
                <a:lnTo>
                  <a:pt x="169678" y="205231"/>
                </a:lnTo>
                <a:lnTo>
                  <a:pt x="169689" y="205232"/>
                </a:lnTo>
                <a:lnTo>
                  <a:pt x="169695" y="205237"/>
                </a:lnTo>
                <a:lnTo>
                  <a:pt x="169698" y="205233"/>
                </a:lnTo>
                <a:lnTo>
                  <a:pt x="169694" y="205226"/>
                </a:lnTo>
                <a:lnTo>
                  <a:pt x="169699" y="205218"/>
                </a:lnTo>
                <a:lnTo>
                  <a:pt x="169709" y="205216"/>
                </a:lnTo>
                <a:lnTo>
                  <a:pt x="169716" y="205219"/>
                </a:lnTo>
                <a:lnTo>
                  <a:pt x="169722" y="205220"/>
                </a:lnTo>
                <a:lnTo>
                  <a:pt x="169728" y="205227"/>
                </a:lnTo>
                <a:lnTo>
                  <a:pt x="169735" y="205233"/>
                </a:lnTo>
                <a:lnTo>
                  <a:pt x="169742" y="205239"/>
                </a:lnTo>
                <a:lnTo>
                  <a:pt x="169743" y="205244"/>
                </a:lnTo>
                <a:lnTo>
                  <a:pt x="169735" y="205252"/>
                </a:lnTo>
                <a:lnTo>
                  <a:pt x="169735" y="205266"/>
                </a:lnTo>
                <a:lnTo>
                  <a:pt x="169749" y="205282"/>
                </a:lnTo>
                <a:lnTo>
                  <a:pt x="169755" y="205298"/>
                </a:lnTo>
                <a:lnTo>
                  <a:pt x="169770" y="205304"/>
                </a:lnTo>
                <a:lnTo>
                  <a:pt x="169782" y="205304"/>
                </a:lnTo>
                <a:lnTo>
                  <a:pt x="169787" y="205307"/>
                </a:lnTo>
                <a:lnTo>
                  <a:pt x="169790" y="205315"/>
                </a:lnTo>
                <a:lnTo>
                  <a:pt x="169787" y="205323"/>
                </a:lnTo>
                <a:lnTo>
                  <a:pt x="169783" y="205332"/>
                </a:lnTo>
                <a:lnTo>
                  <a:pt x="169779" y="205336"/>
                </a:lnTo>
                <a:lnTo>
                  <a:pt x="169780" y="205342"/>
                </a:lnTo>
                <a:lnTo>
                  <a:pt x="169784" y="205350"/>
                </a:lnTo>
                <a:lnTo>
                  <a:pt x="169793" y="205358"/>
                </a:lnTo>
                <a:lnTo>
                  <a:pt x="169804" y="205363"/>
                </a:lnTo>
                <a:lnTo>
                  <a:pt x="169811" y="205361"/>
                </a:lnTo>
                <a:lnTo>
                  <a:pt x="169816" y="205363"/>
                </a:lnTo>
                <a:lnTo>
                  <a:pt x="169818" y="205374"/>
                </a:lnTo>
                <a:lnTo>
                  <a:pt x="169812" y="205381"/>
                </a:lnTo>
                <a:lnTo>
                  <a:pt x="169804" y="205381"/>
                </a:lnTo>
                <a:lnTo>
                  <a:pt x="169802" y="205386"/>
                </a:lnTo>
                <a:lnTo>
                  <a:pt x="169812" y="205399"/>
                </a:lnTo>
                <a:lnTo>
                  <a:pt x="169825" y="205411"/>
                </a:lnTo>
                <a:lnTo>
                  <a:pt x="169847" y="205420"/>
                </a:lnTo>
                <a:lnTo>
                  <a:pt x="169852" y="205426"/>
                </a:lnTo>
                <a:lnTo>
                  <a:pt x="169855" y="205430"/>
                </a:lnTo>
                <a:lnTo>
                  <a:pt x="169869" y="205445"/>
                </a:lnTo>
                <a:lnTo>
                  <a:pt x="169879" y="205463"/>
                </a:lnTo>
                <a:lnTo>
                  <a:pt x="169883" y="205481"/>
                </a:lnTo>
                <a:lnTo>
                  <a:pt x="169891" y="205497"/>
                </a:lnTo>
                <a:lnTo>
                  <a:pt x="169910" y="205505"/>
                </a:lnTo>
                <a:lnTo>
                  <a:pt x="169922" y="205508"/>
                </a:lnTo>
                <a:lnTo>
                  <a:pt x="169933" y="205502"/>
                </a:lnTo>
                <a:lnTo>
                  <a:pt x="169936" y="205500"/>
                </a:lnTo>
                <a:lnTo>
                  <a:pt x="169943" y="205503"/>
                </a:lnTo>
                <a:lnTo>
                  <a:pt x="169948" y="205516"/>
                </a:lnTo>
                <a:lnTo>
                  <a:pt x="169957" y="205532"/>
                </a:lnTo>
                <a:lnTo>
                  <a:pt x="169967" y="205538"/>
                </a:lnTo>
                <a:lnTo>
                  <a:pt x="169976" y="205538"/>
                </a:lnTo>
                <a:lnTo>
                  <a:pt x="169981" y="205548"/>
                </a:lnTo>
                <a:lnTo>
                  <a:pt x="169971" y="205559"/>
                </a:lnTo>
                <a:lnTo>
                  <a:pt x="169967" y="205570"/>
                </a:lnTo>
                <a:lnTo>
                  <a:pt x="169981" y="205585"/>
                </a:lnTo>
                <a:lnTo>
                  <a:pt x="169991" y="205591"/>
                </a:lnTo>
                <a:lnTo>
                  <a:pt x="169998" y="205582"/>
                </a:lnTo>
                <a:lnTo>
                  <a:pt x="170003" y="205582"/>
                </a:lnTo>
                <a:lnTo>
                  <a:pt x="170011" y="205588"/>
                </a:lnTo>
                <a:lnTo>
                  <a:pt x="170015" y="205598"/>
                </a:lnTo>
                <a:lnTo>
                  <a:pt x="170027" y="205605"/>
                </a:lnTo>
                <a:lnTo>
                  <a:pt x="170027" y="205613"/>
                </a:lnTo>
                <a:lnTo>
                  <a:pt x="170015" y="205621"/>
                </a:lnTo>
                <a:lnTo>
                  <a:pt x="170006" y="205630"/>
                </a:lnTo>
                <a:lnTo>
                  <a:pt x="170009" y="205645"/>
                </a:lnTo>
                <a:lnTo>
                  <a:pt x="170012" y="205661"/>
                </a:lnTo>
                <a:lnTo>
                  <a:pt x="170019" y="205661"/>
                </a:lnTo>
                <a:lnTo>
                  <a:pt x="170024" y="205663"/>
                </a:lnTo>
                <a:lnTo>
                  <a:pt x="170028" y="205670"/>
                </a:lnTo>
                <a:lnTo>
                  <a:pt x="170033" y="205666"/>
                </a:lnTo>
                <a:lnTo>
                  <a:pt x="170038" y="205648"/>
                </a:lnTo>
                <a:lnTo>
                  <a:pt x="170043" y="205630"/>
                </a:lnTo>
                <a:lnTo>
                  <a:pt x="170048" y="205621"/>
                </a:lnTo>
                <a:lnTo>
                  <a:pt x="170060" y="205621"/>
                </a:lnTo>
                <a:lnTo>
                  <a:pt x="170063" y="205630"/>
                </a:lnTo>
                <a:lnTo>
                  <a:pt x="170067" y="205643"/>
                </a:lnTo>
                <a:lnTo>
                  <a:pt x="170081" y="205649"/>
                </a:lnTo>
                <a:lnTo>
                  <a:pt x="170099" y="205663"/>
                </a:lnTo>
                <a:lnTo>
                  <a:pt x="170113" y="205677"/>
                </a:lnTo>
                <a:lnTo>
                  <a:pt x="170120" y="205688"/>
                </a:lnTo>
                <a:lnTo>
                  <a:pt x="170125" y="205700"/>
                </a:lnTo>
                <a:lnTo>
                  <a:pt x="170141" y="205715"/>
                </a:lnTo>
                <a:lnTo>
                  <a:pt x="170167" y="205736"/>
                </a:lnTo>
                <a:lnTo>
                  <a:pt x="170193" y="205747"/>
                </a:lnTo>
                <a:lnTo>
                  <a:pt x="170214" y="205760"/>
                </a:lnTo>
                <a:lnTo>
                  <a:pt x="170237" y="205767"/>
                </a:lnTo>
                <a:lnTo>
                  <a:pt x="170253" y="205785"/>
                </a:lnTo>
                <a:lnTo>
                  <a:pt x="170272" y="205810"/>
                </a:lnTo>
                <a:lnTo>
                  <a:pt x="170281" y="205832"/>
                </a:lnTo>
                <a:lnTo>
                  <a:pt x="170287" y="205852"/>
                </a:lnTo>
                <a:lnTo>
                  <a:pt x="170294" y="205861"/>
                </a:lnTo>
                <a:lnTo>
                  <a:pt x="170313" y="205862"/>
                </a:lnTo>
                <a:lnTo>
                  <a:pt x="170326" y="205866"/>
                </a:lnTo>
                <a:lnTo>
                  <a:pt x="170335" y="205883"/>
                </a:lnTo>
                <a:lnTo>
                  <a:pt x="170345" y="205908"/>
                </a:lnTo>
                <a:lnTo>
                  <a:pt x="170361" y="205919"/>
                </a:lnTo>
                <a:lnTo>
                  <a:pt x="170371" y="205927"/>
                </a:lnTo>
                <a:lnTo>
                  <a:pt x="170379" y="205945"/>
                </a:lnTo>
                <a:lnTo>
                  <a:pt x="170392" y="205966"/>
                </a:lnTo>
                <a:lnTo>
                  <a:pt x="170398" y="205973"/>
                </a:lnTo>
                <a:lnTo>
                  <a:pt x="170415" y="205968"/>
                </a:lnTo>
                <a:lnTo>
                  <a:pt x="170427" y="205973"/>
                </a:lnTo>
                <a:lnTo>
                  <a:pt x="170445" y="205986"/>
                </a:lnTo>
                <a:lnTo>
                  <a:pt x="170459" y="205996"/>
                </a:lnTo>
                <a:lnTo>
                  <a:pt x="170481" y="206011"/>
                </a:lnTo>
                <a:lnTo>
                  <a:pt x="170492" y="206022"/>
                </a:lnTo>
                <a:lnTo>
                  <a:pt x="170503" y="206040"/>
                </a:lnTo>
                <a:lnTo>
                  <a:pt x="170509" y="206050"/>
                </a:lnTo>
                <a:lnTo>
                  <a:pt x="170503" y="206054"/>
                </a:lnTo>
                <a:lnTo>
                  <a:pt x="170497" y="206062"/>
                </a:lnTo>
                <a:lnTo>
                  <a:pt x="170502" y="206077"/>
                </a:lnTo>
                <a:lnTo>
                  <a:pt x="170521" y="206086"/>
                </a:lnTo>
                <a:lnTo>
                  <a:pt x="170541" y="206094"/>
                </a:lnTo>
                <a:lnTo>
                  <a:pt x="170535" y="206119"/>
                </a:lnTo>
                <a:lnTo>
                  <a:pt x="170532" y="206141"/>
                </a:lnTo>
                <a:lnTo>
                  <a:pt x="170543" y="206159"/>
                </a:lnTo>
                <a:lnTo>
                  <a:pt x="170555" y="206166"/>
                </a:lnTo>
                <a:lnTo>
                  <a:pt x="170573" y="206161"/>
                </a:lnTo>
                <a:lnTo>
                  <a:pt x="170592" y="206165"/>
                </a:lnTo>
                <a:lnTo>
                  <a:pt x="170606" y="206175"/>
                </a:lnTo>
                <a:lnTo>
                  <a:pt x="170619" y="206182"/>
                </a:lnTo>
                <a:lnTo>
                  <a:pt x="170618" y="206205"/>
                </a:lnTo>
                <a:lnTo>
                  <a:pt x="170601" y="206209"/>
                </a:lnTo>
                <a:lnTo>
                  <a:pt x="170571" y="206196"/>
                </a:lnTo>
                <a:lnTo>
                  <a:pt x="170556" y="206208"/>
                </a:lnTo>
                <a:lnTo>
                  <a:pt x="170557" y="206223"/>
                </a:lnTo>
                <a:lnTo>
                  <a:pt x="170575" y="206240"/>
                </a:lnTo>
                <a:lnTo>
                  <a:pt x="170572" y="206256"/>
                </a:lnTo>
                <a:lnTo>
                  <a:pt x="170570" y="206277"/>
                </a:lnTo>
                <a:lnTo>
                  <a:pt x="170576" y="206295"/>
                </a:lnTo>
                <a:lnTo>
                  <a:pt x="170591" y="206308"/>
                </a:lnTo>
                <a:lnTo>
                  <a:pt x="170619" y="206314"/>
                </a:lnTo>
                <a:lnTo>
                  <a:pt x="170640" y="206327"/>
                </a:lnTo>
                <a:lnTo>
                  <a:pt x="170654" y="206331"/>
                </a:lnTo>
                <a:lnTo>
                  <a:pt x="170653" y="206352"/>
                </a:lnTo>
                <a:lnTo>
                  <a:pt x="170642" y="206367"/>
                </a:lnTo>
                <a:lnTo>
                  <a:pt x="170636" y="206376"/>
                </a:lnTo>
                <a:lnTo>
                  <a:pt x="170647" y="206388"/>
                </a:lnTo>
                <a:lnTo>
                  <a:pt x="170670" y="206392"/>
                </a:lnTo>
                <a:lnTo>
                  <a:pt x="170680" y="206382"/>
                </a:lnTo>
                <a:lnTo>
                  <a:pt x="170689" y="206379"/>
                </a:lnTo>
                <a:lnTo>
                  <a:pt x="170701" y="206395"/>
                </a:lnTo>
                <a:lnTo>
                  <a:pt x="170711" y="206411"/>
                </a:lnTo>
                <a:lnTo>
                  <a:pt x="170731" y="206413"/>
                </a:lnTo>
                <a:lnTo>
                  <a:pt x="170751" y="206413"/>
                </a:lnTo>
                <a:lnTo>
                  <a:pt x="170757" y="206423"/>
                </a:lnTo>
                <a:lnTo>
                  <a:pt x="170752" y="206449"/>
                </a:lnTo>
                <a:lnTo>
                  <a:pt x="170761" y="206469"/>
                </a:lnTo>
                <a:lnTo>
                  <a:pt x="170770" y="206476"/>
                </a:lnTo>
                <a:lnTo>
                  <a:pt x="170785" y="206481"/>
                </a:lnTo>
                <a:lnTo>
                  <a:pt x="170793" y="206489"/>
                </a:lnTo>
                <a:lnTo>
                  <a:pt x="170806" y="206497"/>
                </a:lnTo>
                <a:lnTo>
                  <a:pt x="170815" y="206508"/>
                </a:lnTo>
                <a:lnTo>
                  <a:pt x="170825" y="206527"/>
                </a:lnTo>
                <a:lnTo>
                  <a:pt x="170826" y="206546"/>
                </a:lnTo>
                <a:lnTo>
                  <a:pt x="170838" y="206568"/>
                </a:lnTo>
                <a:lnTo>
                  <a:pt x="170829" y="206584"/>
                </a:lnTo>
                <a:lnTo>
                  <a:pt x="170814" y="206591"/>
                </a:lnTo>
                <a:lnTo>
                  <a:pt x="170803" y="206603"/>
                </a:lnTo>
                <a:lnTo>
                  <a:pt x="170804" y="206614"/>
                </a:lnTo>
                <a:lnTo>
                  <a:pt x="170806" y="206636"/>
                </a:lnTo>
                <a:lnTo>
                  <a:pt x="170793" y="206653"/>
                </a:lnTo>
                <a:lnTo>
                  <a:pt x="170807" y="206676"/>
                </a:lnTo>
                <a:lnTo>
                  <a:pt x="170813" y="206700"/>
                </a:lnTo>
                <a:lnTo>
                  <a:pt x="170812" y="206727"/>
                </a:lnTo>
                <a:lnTo>
                  <a:pt x="170823" y="206745"/>
                </a:lnTo>
                <a:lnTo>
                  <a:pt x="170838" y="206751"/>
                </a:lnTo>
                <a:lnTo>
                  <a:pt x="170845" y="206772"/>
                </a:lnTo>
                <a:lnTo>
                  <a:pt x="170861" y="206778"/>
                </a:lnTo>
                <a:lnTo>
                  <a:pt x="170884" y="206796"/>
                </a:lnTo>
                <a:lnTo>
                  <a:pt x="170902" y="206806"/>
                </a:lnTo>
                <a:lnTo>
                  <a:pt x="170914" y="206821"/>
                </a:lnTo>
                <a:lnTo>
                  <a:pt x="170933" y="206838"/>
                </a:lnTo>
                <a:lnTo>
                  <a:pt x="170940" y="206849"/>
                </a:lnTo>
                <a:lnTo>
                  <a:pt x="170937" y="206869"/>
                </a:lnTo>
                <a:lnTo>
                  <a:pt x="170939" y="206893"/>
                </a:lnTo>
                <a:lnTo>
                  <a:pt x="170949" y="206904"/>
                </a:lnTo>
                <a:lnTo>
                  <a:pt x="170951" y="206908"/>
                </a:lnTo>
                <a:lnTo>
                  <a:pt x="170956" y="206926"/>
                </a:lnTo>
                <a:lnTo>
                  <a:pt x="170961" y="206938"/>
                </a:lnTo>
                <a:lnTo>
                  <a:pt x="170957" y="206950"/>
                </a:lnTo>
                <a:lnTo>
                  <a:pt x="170966" y="206965"/>
                </a:lnTo>
                <a:lnTo>
                  <a:pt x="170979" y="206975"/>
                </a:lnTo>
                <a:lnTo>
                  <a:pt x="170980" y="206989"/>
                </a:lnTo>
                <a:lnTo>
                  <a:pt x="170979" y="207002"/>
                </a:lnTo>
                <a:lnTo>
                  <a:pt x="170989" y="207012"/>
                </a:lnTo>
                <a:lnTo>
                  <a:pt x="170986" y="207029"/>
                </a:lnTo>
                <a:lnTo>
                  <a:pt x="170994" y="207054"/>
                </a:lnTo>
                <a:lnTo>
                  <a:pt x="170997" y="207078"/>
                </a:lnTo>
                <a:lnTo>
                  <a:pt x="170995" y="207095"/>
                </a:lnTo>
                <a:lnTo>
                  <a:pt x="171001" y="207107"/>
                </a:lnTo>
                <a:lnTo>
                  <a:pt x="171008" y="207125"/>
                </a:lnTo>
                <a:lnTo>
                  <a:pt x="171019" y="207142"/>
                </a:lnTo>
                <a:lnTo>
                  <a:pt x="171009" y="207157"/>
                </a:lnTo>
                <a:lnTo>
                  <a:pt x="171011" y="207176"/>
                </a:lnTo>
                <a:lnTo>
                  <a:pt x="171010" y="207197"/>
                </a:lnTo>
                <a:lnTo>
                  <a:pt x="171013" y="207205"/>
                </a:lnTo>
                <a:lnTo>
                  <a:pt x="171030" y="207206"/>
                </a:lnTo>
                <a:lnTo>
                  <a:pt x="171030" y="207213"/>
                </a:lnTo>
                <a:lnTo>
                  <a:pt x="171028" y="207221"/>
                </a:lnTo>
                <a:lnTo>
                  <a:pt x="171027" y="207232"/>
                </a:lnTo>
                <a:lnTo>
                  <a:pt x="171041" y="207243"/>
                </a:lnTo>
                <a:lnTo>
                  <a:pt x="171048" y="207254"/>
                </a:lnTo>
                <a:lnTo>
                  <a:pt x="171046" y="207272"/>
                </a:lnTo>
                <a:lnTo>
                  <a:pt x="171043" y="207297"/>
                </a:lnTo>
                <a:lnTo>
                  <a:pt x="171035" y="207320"/>
                </a:lnTo>
                <a:lnTo>
                  <a:pt x="171025" y="207338"/>
                </a:lnTo>
                <a:lnTo>
                  <a:pt x="171025" y="207354"/>
                </a:lnTo>
                <a:lnTo>
                  <a:pt x="171027" y="207373"/>
                </a:lnTo>
                <a:lnTo>
                  <a:pt x="171021" y="207381"/>
                </a:lnTo>
                <a:lnTo>
                  <a:pt x="171026" y="207389"/>
                </a:lnTo>
                <a:lnTo>
                  <a:pt x="171028" y="207399"/>
                </a:lnTo>
                <a:lnTo>
                  <a:pt x="171023" y="207409"/>
                </a:lnTo>
                <a:lnTo>
                  <a:pt x="171019" y="207427"/>
                </a:lnTo>
                <a:lnTo>
                  <a:pt x="171028" y="207440"/>
                </a:lnTo>
                <a:lnTo>
                  <a:pt x="171036" y="207462"/>
                </a:lnTo>
                <a:lnTo>
                  <a:pt x="171048" y="207464"/>
                </a:lnTo>
                <a:lnTo>
                  <a:pt x="171063" y="207457"/>
                </a:lnTo>
                <a:lnTo>
                  <a:pt x="171084" y="207452"/>
                </a:lnTo>
                <a:lnTo>
                  <a:pt x="171088" y="207458"/>
                </a:lnTo>
                <a:lnTo>
                  <a:pt x="171088" y="207473"/>
                </a:lnTo>
                <a:lnTo>
                  <a:pt x="171090" y="207489"/>
                </a:lnTo>
                <a:lnTo>
                  <a:pt x="171089" y="207507"/>
                </a:lnTo>
                <a:lnTo>
                  <a:pt x="171078" y="207524"/>
                </a:lnTo>
                <a:lnTo>
                  <a:pt x="171065" y="207537"/>
                </a:lnTo>
                <a:lnTo>
                  <a:pt x="171058" y="207552"/>
                </a:lnTo>
                <a:lnTo>
                  <a:pt x="171063" y="207577"/>
                </a:lnTo>
                <a:lnTo>
                  <a:pt x="171074" y="207590"/>
                </a:lnTo>
                <a:lnTo>
                  <a:pt x="171083" y="207609"/>
                </a:lnTo>
                <a:lnTo>
                  <a:pt x="171087" y="207626"/>
                </a:lnTo>
                <a:lnTo>
                  <a:pt x="171083" y="207651"/>
                </a:lnTo>
                <a:lnTo>
                  <a:pt x="171085" y="207676"/>
                </a:lnTo>
                <a:lnTo>
                  <a:pt x="171087" y="207685"/>
                </a:lnTo>
                <a:lnTo>
                  <a:pt x="171084" y="207706"/>
                </a:lnTo>
                <a:lnTo>
                  <a:pt x="171068" y="207751"/>
                </a:lnTo>
                <a:lnTo>
                  <a:pt x="171067" y="207791"/>
                </a:lnTo>
                <a:lnTo>
                  <a:pt x="171066" y="207814"/>
                </a:lnTo>
                <a:lnTo>
                  <a:pt x="171065" y="207849"/>
                </a:lnTo>
                <a:lnTo>
                  <a:pt x="171069" y="207862"/>
                </a:lnTo>
                <a:lnTo>
                  <a:pt x="171076" y="207864"/>
                </a:lnTo>
                <a:lnTo>
                  <a:pt x="171092" y="207877"/>
                </a:lnTo>
                <a:lnTo>
                  <a:pt x="171093" y="207903"/>
                </a:lnTo>
                <a:lnTo>
                  <a:pt x="171093" y="207937"/>
                </a:lnTo>
                <a:lnTo>
                  <a:pt x="171094" y="207950"/>
                </a:lnTo>
                <a:lnTo>
                  <a:pt x="171111" y="207967"/>
                </a:lnTo>
                <a:lnTo>
                  <a:pt x="171124" y="207989"/>
                </a:lnTo>
                <a:lnTo>
                  <a:pt x="171138" y="208012"/>
                </a:lnTo>
                <a:lnTo>
                  <a:pt x="171167" y="208042"/>
                </a:lnTo>
                <a:lnTo>
                  <a:pt x="171173" y="208055"/>
                </a:lnTo>
                <a:lnTo>
                  <a:pt x="171212" y="208059"/>
                </a:lnTo>
                <a:lnTo>
                  <a:pt x="171229" y="208054"/>
                </a:lnTo>
                <a:lnTo>
                  <a:pt x="171239" y="208048"/>
                </a:lnTo>
                <a:lnTo>
                  <a:pt x="171258" y="208043"/>
                </a:lnTo>
                <a:lnTo>
                  <a:pt x="171260" y="208051"/>
                </a:lnTo>
                <a:lnTo>
                  <a:pt x="171251" y="208073"/>
                </a:lnTo>
                <a:lnTo>
                  <a:pt x="171248" y="208082"/>
                </a:lnTo>
                <a:lnTo>
                  <a:pt x="171248" y="208103"/>
                </a:lnTo>
                <a:lnTo>
                  <a:pt x="171255" y="208111"/>
                </a:lnTo>
                <a:lnTo>
                  <a:pt x="171270" y="208113"/>
                </a:lnTo>
                <a:lnTo>
                  <a:pt x="171288" y="208127"/>
                </a:lnTo>
                <a:lnTo>
                  <a:pt x="171302" y="208144"/>
                </a:lnTo>
                <a:lnTo>
                  <a:pt x="171313" y="208151"/>
                </a:lnTo>
                <a:lnTo>
                  <a:pt x="171332" y="208154"/>
                </a:lnTo>
                <a:lnTo>
                  <a:pt x="171337" y="208165"/>
                </a:lnTo>
                <a:lnTo>
                  <a:pt x="171322" y="208179"/>
                </a:lnTo>
                <a:lnTo>
                  <a:pt x="171326" y="208192"/>
                </a:lnTo>
                <a:lnTo>
                  <a:pt x="171336" y="208187"/>
                </a:lnTo>
                <a:lnTo>
                  <a:pt x="171345" y="208180"/>
                </a:lnTo>
                <a:lnTo>
                  <a:pt x="171361" y="208175"/>
                </a:lnTo>
                <a:lnTo>
                  <a:pt x="171375" y="208187"/>
                </a:lnTo>
                <a:lnTo>
                  <a:pt x="171392" y="208196"/>
                </a:lnTo>
                <a:lnTo>
                  <a:pt x="171399" y="208204"/>
                </a:lnTo>
                <a:lnTo>
                  <a:pt x="171409" y="208217"/>
                </a:lnTo>
                <a:lnTo>
                  <a:pt x="171410" y="208246"/>
                </a:lnTo>
                <a:lnTo>
                  <a:pt x="171414" y="208262"/>
                </a:lnTo>
                <a:lnTo>
                  <a:pt x="171428" y="208273"/>
                </a:lnTo>
                <a:lnTo>
                  <a:pt x="171436" y="208289"/>
                </a:lnTo>
                <a:lnTo>
                  <a:pt x="171447" y="208305"/>
                </a:lnTo>
                <a:lnTo>
                  <a:pt x="171455" y="208307"/>
                </a:lnTo>
                <a:lnTo>
                  <a:pt x="171464" y="208297"/>
                </a:lnTo>
                <a:lnTo>
                  <a:pt x="171478" y="208282"/>
                </a:lnTo>
                <a:lnTo>
                  <a:pt x="171495" y="208266"/>
                </a:lnTo>
                <a:lnTo>
                  <a:pt x="171515" y="208262"/>
                </a:lnTo>
                <a:lnTo>
                  <a:pt x="171517" y="208272"/>
                </a:lnTo>
                <a:lnTo>
                  <a:pt x="171509" y="208288"/>
                </a:lnTo>
                <a:lnTo>
                  <a:pt x="171504" y="208301"/>
                </a:lnTo>
                <a:lnTo>
                  <a:pt x="171507" y="208315"/>
                </a:lnTo>
                <a:lnTo>
                  <a:pt x="171517" y="208348"/>
                </a:lnTo>
                <a:lnTo>
                  <a:pt x="171517" y="208380"/>
                </a:lnTo>
                <a:lnTo>
                  <a:pt x="171504" y="208403"/>
                </a:lnTo>
                <a:lnTo>
                  <a:pt x="171496" y="208425"/>
                </a:lnTo>
                <a:lnTo>
                  <a:pt x="171503" y="208436"/>
                </a:lnTo>
                <a:lnTo>
                  <a:pt x="171524" y="208436"/>
                </a:lnTo>
                <a:lnTo>
                  <a:pt x="171537" y="208420"/>
                </a:lnTo>
                <a:lnTo>
                  <a:pt x="171550" y="208414"/>
                </a:lnTo>
                <a:lnTo>
                  <a:pt x="171557" y="208419"/>
                </a:lnTo>
                <a:lnTo>
                  <a:pt x="171560" y="208436"/>
                </a:lnTo>
                <a:lnTo>
                  <a:pt x="171561" y="208458"/>
                </a:lnTo>
                <a:lnTo>
                  <a:pt x="171565" y="208474"/>
                </a:lnTo>
                <a:lnTo>
                  <a:pt x="171569" y="208490"/>
                </a:lnTo>
                <a:lnTo>
                  <a:pt x="171570" y="208498"/>
                </a:lnTo>
                <a:lnTo>
                  <a:pt x="171569" y="208516"/>
                </a:lnTo>
                <a:lnTo>
                  <a:pt x="171587" y="208536"/>
                </a:lnTo>
                <a:lnTo>
                  <a:pt x="171611" y="208535"/>
                </a:lnTo>
                <a:lnTo>
                  <a:pt x="171624" y="208513"/>
                </a:lnTo>
                <a:lnTo>
                  <a:pt x="171630" y="208501"/>
                </a:lnTo>
                <a:lnTo>
                  <a:pt x="171642" y="208499"/>
                </a:lnTo>
                <a:lnTo>
                  <a:pt x="171652" y="208507"/>
                </a:lnTo>
                <a:lnTo>
                  <a:pt x="171654" y="208522"/>
                </a:lnTo>
                <a:lnTo>
                  <a:pt x="171667" y="208526"/>
                </a:lnTo>
                <a:lnTo>
                  <a:pt x="171681" y="208527"/>
                </a:lnTo>
                <a:lnTo>
                  <a:pt x="171685" y="208539"/>
                </a:lnTo>
                <a:lnTo>
                  <a:pt x="171690" y="208541"/>
                </a:lnTo>
                <a:lnTo>
                  <a:pt x="171697" y="208540"/>
                </a:lnTo>
                <a:lnTo>
                  <a:pt x="171701" y="208549"/>
                </a:lnTo>
                <a:lnTo>
                  <a:pt x="171696" y="208556"/>
                </a:lnTo>
                <a:lnTo>
                  <a:pt x="171700" y="208565"/>
                </a:lnTo>
                <a:lnTo>
                  <a:pt x="171713" y="208571"/>
                </a:lnTo>
                <a:lnTo>
                  <a:pt x="171719" y="208586"/>
                </a:lnTo>
                <a:lnTo>
                  <a:pt x="171722" y="208597"/>
                </a:lnTo>
                <a:lnTo>
                  <a:pt x="171737" y="208602"/>
                </a:lnTo>
                <a:lnTo>
                  <a:pt x="171750" y="208603"/>
                </a:lnTo>
                <a:lnTo>
                  <a:pt x="171761" y="208615"/>
                </a:lnTo>
                <a:lnTo>
                  <a:pt x="171747" y="208631"/>
                </a:lnTo>
                <a:lnTo>
                  <a:pt x="171739" y="208633"/>
                </a:lnTo>
                <a:lnTo>
                  <a:pt x="171728" y="208643"/>
                </a:lnTo>
                <a:lnTo>
                  <a:pt x="171725" y="208655"/>
                </a:lnTo>
                <a:lnTo>
                  <a:pt x="171730" y="208670"/>
                </a:lnTo>
                <a:lnTo>
                  <a:pt x="171743" y="208666"/>
                </a:lnTo>
                <a:lnTo>
                  <a:pt x="171757" y="208656"/>
                </a:lnTo>
                <a:lnTo>
                  <a:pt x="171768" y="208662"/>
                </a:lnTo>
                <a:lnTo>
                  <a:pt x="171779" y="208666"/>
                </a:lnTo>
                <a:lnTo>
                  <a:pt x="171784" y="208674"/>
                </a:lnTo>
                <a:lnTo>
                  <a:pt x="171805" y="208680"/>
                </a:lnTo>
                <a:lnTo>
                  <a:pt x="171824" y="208680"/>
                </a:lnTo>
                <a:lnTo>
                  <a:pt x="171849" y="208697"/>
                </a:lnTo>
                <a:lnTo>
                  <a:pt x="171872" y="208710"/>
                </a:lnTo>
                <a:lnTo>
                  <a:pt x="171885" y="208733"/>
                </a:lnTo>
                <a:lnTo>
                  <a:pt x="171885" y="208775"/>
                </a:lnTo>
                <a:lnTo>
                  <a:pt x="171897" y="208793"/>
                </a:lnTo>
                <a:lnTo>
                  <a:pt x="171912" y="208801"/>
                </a:lnTo>
                <a:lnTo>
                  <a:pt x="171931" y="208798"/>
                </a:lnTo>
                <a:lnTo>
                  <a:pt x="171946" y="208806"/>
                </a:lnTo>
                <a:lnTo>
                  <a:pt x="171950" y="208821"/>
                </a:lnTo>
                <a:lnTo>
                  <a:pt x="171951" y="208839"/>
                </a:lnTo>
                <a:lnTo>
                  <a:pt x="171969" y="208862"/>
                </a:lnTo>
                <a:lnTo>
                  <a:pt x="171981" y="208866"/>
                </a:lnTo>
                <a:lnTo>
                  <a:pt x="171990" y="208875"/>
                </a:lnTo>
                <a:lnTo>
                  <a:pt x="171990" y="208890"/>
                </a:lnTo>
                <a:lnTo>
                  <a:pt x="171984" y="208907"/>
                </a:lnTo>
                <a:lnTo>
                  <a:pt x="171977" y="208924"/>
                </a:lnTo>
                <a:lnTo>
                  <a:pt x="171983" y="208934"/>
                </a:lnTo>
                <a:lnTo>
                  <a:pt x="171985" y="208939"/>
                </a:lnTo>
                <a:lnTo>
                  <a:pt x="171989" y="208954"/>
                </a:lnTo>
                <a:lnTo>
                  <a:pt x="171981" y="208965"/>
                </a:lnTo>
                <a:lnTo>
                  <a:pt x="171977" y="208984"/>
                </a:lnTo>
                <a:lnTo>
                  <a:pt x="171967" y="208995"/>
                </a:lnTo>
                <a:lnTo>
                  <a:pt x="171967" y="209013"/>
                </a:lnTo>
                <a:lnTo>
                  <a:pt x="171980" y="209030"/>
                </a:lnTo>
                <a:lnTo>
                  <a:pt x="171987" y="209045"/>
                </a:lnTo>
                <a:lnTo>
                  <a:pt x="171998" y="209066"/>
                </a:lnTo>
                <a:lnTo>
                  <a:pt x="172008" y="209081"/>
                </a:lnTo>
                <a:lnTo>
                  <a:pt x="172015" y="209098"/>
                </a:lnTo>
                <a:lnTo>
                  <a:pt x="172017" y="209110"/>
                </a:lnTo>
                <a:lnTo>
                  <a:pt x="172031" y="209113"/>
                </a:lnTo>
                <a:lnTo>
                  <a:pt x="172033" y="209123"/>
                </a:lnTo>
                <a:lnTo>
                  <a:pt x="172034" y="209131"/>
                </a:lnTo>
                <a:lnTo>
                  <a:pt x="172042" y="209142"/>
                </a:lnTo>
                <a:lnTo>
                  <a:pt x="172046" y="209163"/>
                </a:lnTo>
                <a:lnTo>
                  <a:pt x="172057" y="209171"/>
                </a:lnTo>
                <a:lnTo>
                  <a:pt x="172063" y="209170"/>
                </a:lnTo>
                <a:lnTo>
                  <a:pt x="172072" y="209160"/>
                </a:lnTo>
                <a:lnTo>
                  <a:pt x="172087" y="209151"/>
                </a:lnTo>
                <a:lnTo>
                  <a:pt x="172102" y="209150"/>
                </a:lnTo>
                <a:lnTo>
                  <a:pt x="172108" y="209153"/>
                </a:lnTo>
                <a:lnTo>
                  <a:pt x="172108" y="209164"/>
                </a:lnTo>
                <a:lnTo>
                  <a:pt x="172120" y="209169"/>
                </a:lnTo>
                <a:lnTo>
                  <a:pt x="172134" y="209171"/>
                </a:lnTo>
                <a:lnTo>
                  <a:pt x="172139" y="209186"/>
                </a:lnTo>
                <a:lnTo>
                  <a:pt x="172154" y="209195"/>
                </a:lnTo>
                <a:lnTo>
                  <a:pt x="172174" y="209200"/>
                </a:lnTo>
                <a:lnTo>
                  <a:pt x="172194" y="209206"/>
                </a:lnTo>
                <a:lnTo>
                  <a:pt x="172214" y="209216"/>
                </a:lnTo>
                <a:lnTo>
                  <a:pt x="172229" y="209219"/>
                </a:lnTo>
                <a:lnTo>
                  <a:pt x="172242" y="209228"/>
                </a:lnTo>
                <a:lnTo>
                  <a:pt x="172286" y="209226"/>
                </a:lnTo>
                <a:lnTo>
                  <a:pt x="172291" y="209232"/>
                </a:lnTo>
                <a:lnTo>
                  <a:pt x="172312" y="209229"/>
                </a:lnTo>
                <a:lnTo>
                  <a:pt x="172320" y="209241"/>
                </a:lnTo>
                <a:lnTo>
                  <a:pt x="172333" y="209251"/>
                </a:lnTo>
                <a:lnTo>
                  <a:pt x="172353" y="209254"/>
                </a:lnTo>
                <a:lnTo>
                  <a:pt x="172361" y="209259"/>
                </a:lnTo>
                <a:lnTo>
                  <a:pt x="172353" y="209281"/>
                </a:lnTo>
                <a:lnTo>
                  <a:pt x="172348" y="209298"/>
                </a:lnTo>
                <a:lnTo>
                  <a:pt x="172362" y="209314"/>
                </a:lnTo>
                <a:lnTo>
                  <a:pt x="172373" y="209326"/>
                </a:lnTo>
                <a:lnTo>
                  <a:pt x="172380" y="209341"/>
                </a:lnTo>
                <a:lnTo>
                  <a:pt x="172397" y="209350"/>
                </a:lnTo>
                <a:lnTo>
                  <a:pt x="172401" y="209362"/>
                </a:lnTo>
                <a:lnTo>
                  <a:pt x="172401" y="209373"/>
                </a:lnTo>
                <a:lnTo>
                  <a:pt x="172401" y="209388"/>
                </a:lnTo>
                <a:lnTo>
                  <a:pt x="172412" y="209393"/>
                </a:lnTo>
                <a:lnTo>
                  <a:pt x="172424" y="209399"/>
                </a:lnTo>
                <a:lnTo>
                  <a:pt x="172428" y="209404"/>
                </a:lnTo>
                <a:lnTo>
                  <a:pt x="172446" y="209399"/>
                </a:lnTo>
                <a:lnTo>
                  <a:pt x="172456" y="209409"/>
                </a:lnTo>
                <a:lnTo>
                  <a:pt x="172465" y="209413"/>
                </a:lnTo>
                <a:lnTo>
                  <a:pt x="172479" y="209409"/>
                </a:lnTo>
                <a:lnTo>
                  <a:pt x="172499" y="209407"/>
                </a:lnTo>
                <a:lnTo>
                  <a:pt x="172514" y="209416"/>
                </a:lnTo>
                <a:lnTo>
                  <a:pt x="172512" y="209434"/>
                </a:lnTo>
                <a:lnTo>
                  <a:pt x="172500" y="209446"/>
                </a:lnTo>
                <a:lnTo>
                  <a:pt x="172502" y="209472"/>
                </a:lnTo>
                <a:lnTo>
                  <a:pt x="172523" y="209472"/>
                </a:lnTo>
                <a:lnTo>
                  <a:pt x="172538" y="209472"/>
                </a:lnTo>
                <a:lnTo>
                  <a:pt x="172549" y="209483"/>
                </a:lnTo>
                <a:lnTo>
                  <a:pt x="172571" y="209492"/>
                </a:lnTo>
                <a:lnTo>
                  <a:pt x="172594" y="209488"/>
                </a:lnTo>
                <a:lnTo>
                  <a:pt x="172607" y="209480"/>
                </a:lnTo>
                <a:lnTo>
                  <a:pt x="172629" y="209479"/>
                </a:lnTo>
                <a:lnTo>
                  <a:pt x="172636" y="209472"/>
                </a:lnTo>
                <a:lnTo>
                  <a:pt x="172649" y="209448"/>
                </a:lnTo>
                <a:lnTo>
                  <a:pt x="172661" y="209436"/>
                </a:lnTo>
                <a:lnTo>
                  <a:pt x="172687" y="209433"/>
                </a:lnTo>
                <a:lnTo>
                  <a:pt x="172702" y="209429"/>
                </a:lnTo>
                <a:lnTo>
                  <a:pt x="172725" y="209413"/>
                </a:lnTo>
                <a:lnTo>
                  <a:pt x="172749" y="209404"/>
                </a:lnTo>
                <a:lnTo>
                  <a:pt x="172758" y="209390"/>
                </a:lnTo>
                <a:lnTo>
                  <a:pt x="172764" y="209374"/>
                </a:lnTo>
                <a:lnTo>
                  <a:pt x="172774" y="209367"/>
                </a:lnTo>
                <a:lnTo>
                  <a:pt x="172774" y="209358"/>
                </a:lnTo>
                <a:lnTo>
                  <a:pt x="172781" y="209352"/>
                </a:lnTo>
                <a:lnTo>
                  <a:pt x="172784" y="209345"/>
                </a:lnTo>
                <a:lnTo>
                  <a:pt x="172778" y="209334"/>
                </a:lnTo>
                <a:lnTo>
                  <a:pt x="172773" y="209316"/>
                </a:lnTo>
                <a:lnTo>
                  <a:pt x="172794" y="209291"/>
                </a:lnTo>
                <a:lnTo>
                  <a:pt x="172813" y="209281"/>
                </a:lnTo>
                <a:lnTo>
                  <a:pt x="172822" y="209267"/>
                </a:lnTo>
                <a:lnTo>
                  <a:pt x="172827" y="209259"/>
                </a:lnTo>
                <a:lnTo>
                  <a:pt x="172825" y="209253"/>
                </a:lnTo>
                <a:lnTo>
                  <a:pt x="172825" y="209245"/>
                </a:lnTo>
                <a:lnTo>
                  <a:pt x="172829" y="209236"/>
                </a:lnTo>
                <a:lnTo>
                  <a:pt x="172832" y="209219"/>
                </a:lnTo>
                <a:lnTo>
                  <a:pt x="172833" y="209199"/>
                </a:lnTo>
                <a:lnTo>
                  <a:pt x="172834" y="209179"/>
                </a:lnTo>
                <a:lnTo>
                  <a:pt x="172829" y="209165"/>
                </a:lnTo>
                <a:lnTo>
                  <a:pt x="172833" y="209146"/>
                </a:lnTo>
                <a:lnTo>
                  <a:pt x="172832" y="209128"/>
                </a:lnTo>
                <a:lnTo>
                  <a:pt x="172833" y="209115"/>
                </a:lnTo>
                <a:lnTo>
                  <a:pt x="172836" y="209100"/>
                </a:lnTo>
                <a:lnTo>
                  <a:pt x="172835" y="209091"/>
                </a:lnTo>
                <a:lnTo>
                  <a:pt x="172841" y="209083"/>
                </a:lnTo>
                <a:lnTo>
                  <a:pt x="172844" y="209071"/>
                </a:lnTo>
                <a:lnTo>
                  <a:pt x="172840" y="209053"/>
                </a:lnTo>
                <a:lnTo>
                  <a:pt x="172832" y="209028"/>
                </a:lnTo>
                <a:lnTo>
                  <a:pt x="172828" y="209004"/>
                </a:lnTo>
                <a:lnTo>
                  <a:pt x="172829" y="208997"/>
                </a:lnTo>
                <a:lnTo>
                  <a:pt x="172823" y="208977"/>
                </a:lnTo>
                <a:lnTo>
                  <a:pt x="172815" y="208963"/>
                </a:lnTo>
                <a:lnTo>
                  <a:pt x="172829" y="208947"/>
                </a:lnTo>
                <a:lnTo>
                  <a:pt x="172846" y="208941"/>
                </a:lnTo>
                <a:lnTo>
                  <a:pt x="172866" y="208935"/>
                </a:lnTo>
                <a:lnTo>
                  <a:pt x="172904" y="208922"/>
                </a:lnTo>
                <a:lnTo>
                  <a:pt x="172938" y="208912"/>
                </a:lnTo>
                <a:lnTo>
                  <a:pt x="172948" y="208907"/>
                </a:lnTo>
                <a:lnTo>
                  <a:pt x="172997" y="208896"/>
                </a:lnTo>
                <a:lnTo>
                  <a:pt x="173018" y="208892"/>
                </a:lnTo>
                <a:lnTo>
                  <a:pt x="173032" y="208890"/>
                </a:lnTo>
                <a:lnTo>
                  <a:pt x="173037" y="208890"/>
                </a:lnTo>
                <a:lnTo>
                  <a:pt x="173046" y="208885"/>
                </a:lnTo>
                <a:lnTo>
                  <a:pt x="173053" y="208881"/>
                </a:lnTo>
                <a:lnTo>
                  <a:pt x="173057" y="208879"/>
                </a:lnTo>
                <a:lnTo>
                  <a:pt x="173080" y="208869"/>
                </a:lnTo>
                <a:lnTo>
                  <a:pt x="173108" y="208860"/>
                </a:lnTo>
                <a:lnTo>
                  <a:pt x="173121" y="208857"/>
                </a:lnTo>
                <a:lnTo>
                  <a:pt x="173144" y="208846"/>
                </a:lnTo>
                <a:lnTo>
                  <a:pt x="173153" y="208842"/>
                </a:lnTo>
                <a:lnTo>
                  <a:pt x="173169" y="208836"/>
                </a:lnTo>
                <a:lnTo>
                  <a:pt x="173208" y="208822"/>
                </a:lnTo>
                <a:lnTo>
                  <a:pt x="173269" y="208809"/>
                </a:lnTo>
                <a:lnTo>
                  <a:pt x="173620" y="208734"/>
                </a:lnTo>
                <a:lnTo>
                  <a:pt x="173654" y="208749"/>
                </a:lnTo>
                <a:lnTo>
                  <a:pt x="173658" y="208755"/>
                </a:lnTo>
                <a:lnTo>
                  <a:pt x="173668" y="208777"/>
                </a:lnTo>
                <a:lnTo>
                  <a:pt x="173695" y="208797"/>
                </a:lnTo>
                <a:lnTo>
                  <a:pt x="173774" y="208787"/>
                </a:lnTo>
                <a:lnTo>
                  <a:pt x="173808" y="208809"/>
                </a:lnTo>
                <a:lnTo>
                  <a:pt x="173838" y="208843"/>
                </a:lnTo>
                <a:lnTo>
                  <a:pt x="173860" y="208861"/>
                </a:lnTo>
                <a:lnTo>
                  <a:pt x="173873" y="208867"/>
                </a:lnTo>
                <a:lnTo>
                  <a:pt x="173892" y="208882"/>
                </a:lnTo>
                <a:lnTo>
                  <a:pt x="173897" y="208885"/>
                </a:lnTo>
                <a:lnTo>
                  <a:pt x="173928" y="208897"/>
                </a:lnTo>
                <a:lnTo>
                  <a:pt x="173938" y="208900"/>
                </a:lnTo>
                <a:lnTo>
                  <a:pt x="173953" y="208907"/>
                </a:lnTo>
                <a:lnTo>
                  <a:pt x="173960" y="208916"/>
                </a:lnTo>
                <a:lnTo>
                  <a:pt x="173967" y="208921"/>
                </a:lnTo>
                <a:lnTo>
                  <a:pt x="173968" y="208922"/>
                </a:lnTo>
                <a:lnTo>
                  <a:pt x="173991" y="208952"/>
                </a:lnTo>
                <a:lnTo>
                  <a:pt x="174001" y="208976"/>
                </a:lnTo>
                <a:lnTo>
                  <a:pt x="174014" y="208983"/>
                </a:lnTo>
                <a:lnTo>
                  <a:pt x="174017" y="208987"/>
                </a:lnTo>
                <a:lnTo>
                  <a:pt x="174033" y="209002"/>
                </a:lnTo>
                <a:lnTo>
                  <a:pt x="174045" y="209013"/>
                </a:lnTo>
                <a:lnTo>
                  <a:pt x="174086" y="209026"/>
                </a:lnTo>
                <a:lnTo>
                  <a:pt x="174116" y="209039"/>
                </a:lnTo>
                <a:lnTo>
                  <a:pt x="174120" y="209041"/>
                </a:lnTo>
                <a:lnTo>
                  <a:pt x="174240" y="209097"/>
                </a:lnTo>
                <a:lnTo>
                  <a:pt x="174298" y="209124"/>
                </a:lnTo>
                <a:lnTo>
                  <a:pt x="174374" y="209149"/>
                </a:lnTo>
                <a:lnTo>
                  <a:pt x="174444" y="209144"/>
                </a:lnTo>
                <a:lnTo>
                  <a:pt x="174511" y="209107"/>
                </a:lnTo>
                <a:lnTo>
                  <a:pt x="174566" y="209043"/>
                </a:lnTo>
                <a:lnTo>
                  <a:pt x="174614" y="208942"/>
                </a:lnTo>
                <a:lnTo>
                  <a:pt x="174619" y="208895"/>
                </a:lnTo>
                <a:lnTo>
                  <a:pt x="174777" y="208793"/>
                </a:lnTo>
                <a:lnTo>
                  <a:pt x="174809" y="208814"/>
                </a:lnTo>
                <a:lnTo>
                  <a:pt x="174925" y="208892"/>
                </a:lnTo>
                <a:lnTo>
                  <a:pt x="174948" y="208895"/>
                </a:lnTo>
                <a:lnTo>
                  <a:pt x="175014" y="208905"/>
                </a:lnTo>
                <a:lnTo>
                  <a:pt x="175041" y="208914"/>
                </a:lnTo>
                <a:lnTo>
                  <a:pt x="175073" y="208925"/>
                </a:lnTo>
                <a:lnTo>
                  <a:pt x="175074" y="208926"/>
                </a:lnTo>
                <a:lnTo>
                  <a:pt x="175074" y="208928"/>
                </a:lnTo>
                <a:lnTo>
                  <a:pt x="175126" y="209028"/>
                </a:lnTo>
                <a:lnTo>
                  <a:pt x="175253" y="209098"/>
                </a:lnTo>
                <a:lnTo>
                  <a:pt x="175404" y="209222"/>
                </a:lnTo>
                <a:lnTo>
                  <a:pt x="175409" y="209227"/>
                </a:lnTo>
                <a:lnTo>
                  <a:pt x="175410" y="209228"/>
                </a:lnTo>
                <a:lnTo>
                  <a:pt x="175533" y="209329"/>
                </a:lnTo>
                <a:lnTo>
                  <a:pt x="175609" y="209438"/>
                </a:lnTo>
                <a:lnTo>
                  <a:pt x="175636" y="209476"/>
                </a:lnTo>
                <a:lnTo>
                  <a:pt x="175738" y="209557"/>
                </a:lnTo>
                <a:lnTo>
                  <a:pt x="175929" y="209641"/>
                </a:lnTo>
                <a:lnTo>
                  <a:pt x="175936" y="209644"/>
                </a:lnTo>
                <a:lnTo>
                  <a:pt x="175970" y="209663"/>
                </a:lnTo>
                <a:lnTo>
                  <a:pt x="176012" y="209685"/>
                </a:lnTo>
                <a:lnTo>
                  <a:pt x="176070" y="209737"/>
                </a:lnTo>
                <a:lnTo>
                  <a:pt x="176203" y="209866"/>
                </a:lnTo>
                <a:lnTo>
                  <a:pt x="176237" y="209925"/>
                </a:lnTo>
                <a:lnTo>
                  <a:pt x="176285" y="210007"/>
                </a:lnTo>
                <a:lnTo>
                  <a:pt x="176332" y="210047"/>
                </a:lnTo>
                <a:lnTo>
                  <a:pt x="176363" y="210073"/>
                </a:lnTo>
                <a:lnTo>
                  <a:pt x="176375" y="210083"/>
                </a:lnTo>
                <a:lnTo>
                  <a:pt x="176476" y="210168"/>
                </a:lnTo>
                <a:lnTo>
                  <a:pt x="176600" y="210168"/>
                </a:lnTo>
                <a:lnTo>
                  <a:pt x="176606" y="210171"/>
                </a:lnTo>
                <a:lnTo>
                  <a:pt x="176625" y="210257"/>
                </a:lnTo>
                <a:lnTo>
                  <a:pt x="176682" y="210284"/>
                </a:lnTo>
                <a:lnTo>
                  <a:pt x="176683" y="210284"/>
                </a:lnTo>
                <a:lnTo>
                  <a:pt x="176755" y="210243"/>
                </a:lnTo>
                <a:lnTo>
                  <a:pt x="176840" y="210210"/>
                </a:lnTo>
                <a:lnTo>
                  <a:pt x="176926" y="210210"/>
                </a:lnTo>
                <a:lnTo>
                  <a:pt x="176928" y="210210"/>
                </a:lnTo>
                <a:lnTo>
                  <a:pt x="176980" y="210252"/>
                </a:lnTo>
                <a:lnTo>
                  <a:pt x="176989" y="210259"/>
                </a:lnTo>
                <a:lnTo>
                  <a:pt x="177003" y="210231"/>
                </a:lnTo>
                <a:lnTo>
                  <a:pt x="177022" y="210193"/>
                </a:lnTo>
                <a:lnTo>
                  <a:pt x="176995" y="210086"/>
                </a:lnTo>
                <a:lnTo>
                  <a:pt x="176924" y="209975"/>
                </a:lnTo>
                <a:lnTo>
                  <a:pt x="176934" y="209876"/>
                </a:lnTo>
                <a:lnTo>
                  <a:pt x="176931" y="209876"/>
                </a:lnTo>
                <a:lnTo>
                  <a:pt x="176893" y="209878"/>
                </a:lnTo>
                <a:lnTo>
                  <a:pt x="176893" y="209839"/>
                </a:lnTo>
                <a:lnTo>
                  <a:pt x="176893" y="209712"/>
                </a:lnTo>
                <a:lnTo>
                  <a:pt x="176818" y="209611"/>
                </a:lnTo>
                <a:lnTo>
                  <a:pt x="176722" y="209463"/>
                </a:lnTo>
                <a:lnTo>
                  <a:pt x="176661" y="209396"/>
                </a:lnTo>
                <a:lnTo>
                  <a:pt x="176558" y="209342"/>
                </a:lnTo>
                <a:lnTo>
                  <a:pt x="176429" y="209288"/>
                </a:lnTo>
                <a:lnTo>
                  <a:pt x="176401" y="209288"/>
                </a:lnTo>
                <a:lnTo>
                  <a:pt x="176374" y="209187"/>
                </a:lnTo>
                <a:lnTo>
                  <a:pt x="176319" y="209120"/>
                </a:lnTo>
                <a:lnTo>
                  <a:pt x="176196" y="209060"/>
                </a:lnTo>
                <a:lnTo>
                  <a:pt x="176073" y="209033"/>
                </a:lnTo>
                <a:lnTo>
                  <a:pt x="175998" y="209006"/>
                </a:lnTo>
                <a:lnTo>
                  <a:pt x="175923" y="208919"/>
                </a:lnTo>
                <a:lnTo>
                  <a:pt x="175875" y="208771"/>
                </a:lnTo>
                <a:lnTo>
                  <a:pt x="175834" y="208657"/>
                </a:lnTo>
                <a:lnTo>
                  <a:pt x="175834" y="208651"/>
                </a:lnTo>
                <a:lnTo>
                  <a:pt x="175838" y="208624"/>
                </a:lnTo>
                <a:lnTo>
                  <a:pt x="175838" y="208624"/>
                </a:lnTo>
                <a:lnTo>
                  <a:pt x="175854" y="208475"/>
                </a:lnTo>
                <a:lnTo>
                  <a:pt x="175772" y="208422"/>
                </a:lnTo>
                <a:lnTo>
                  <a:pt x="175670" y="208361"/>
                </a:lnTo>
                <a:lnTo>
                  <a:pt x="175667" y="208361"/>
                </a:lnTo>
                <a:lnTo>
                  <a:pt x="175554" y="208368"/>
                </a:lnTo>
                <a:lnTo>
                  <a:pt x="175547" y="208368"/>
                </a:lnTo>
                <a:lnTo>
                  <a:pt x="175458" y="208368"/>
                </a:lnTo>
                <a:lnTo>
                  <a:pt x="175456" y="208367"/>
                </a:lnTo>
                <a:lnTo>
                  <a:pt x="175376" y="208321"/>
                </a:lnTo>
                <a:lnTo>
                  <a:pt x="175373" y="208316"/>
                </a:lnTo>
                <a:lnTo>
                  <a:pt x="175357" y="208284"/>
                </a:lnTo>
                <a:lnTo>
                  <a:pt x="175308" y="208186"/>
                </a:lnTo>
                <a:lnTo>
                  <a:pt x="175280" y="208146"/>
                </a:lnTo>
                <a:lnTo>
                  <a:pt x="175216" y="208104"/>
                </a:lnTo>
                <a:lnTo>
                  <a:pt x="175198" y="208092"/>
                </a:lnTo>
                <a:lnTo>
                  <a:pt x="175194" y="208087"/>
                </a:lnTo>
                <a:lnTo>
                  <a:pt x="175190" y="208081"/>
                </a:lnTo>
                <a:lnTo>
                  <a:pt x="175157" y="208032"/>
                </a:lnTo>
                <a:lnTo>
                  <a:pt x="175116" y="207931"/>
                </a:lnTo>
                <a:lnTo>
                  <a:pt x="175034" y="207844"/>
                </a:lnTo>
                <a:lnTo>
                  <a:pt x="174895" y="207830"/>
                </a:lnTo>
                <a:lnTo>
                  <a:pt x="174895" y="207830"/>
                </a:lnTo>
                <a:lnTo>
                  <a:pt x="174791" y="207830"/>
                </a:lnTo>
                <a:lnTo>
                  <a:pt x="174761" y="207830"/>
                </a:lnTo>
                <a:lnTo>
                  <a:pt x="174713" y="207817"/>
                </a:lnTo>
                <a:lnTo>
                  <a:pt x="174607" y="207755"/>
                </a:lnTo>
                <a:lnTo>
                  <a:pt x="174577" y="207737"/>
                </a:lnTo>
                <a:lnTo>
                  <a:pt x="174577" y="207736"/>
                </a:lnTo>
                <a:lnTo>
                  <a:pt x="174576" y="207736"/>
                </a:lnTo>
                <a:lnTo>
                  <a:pt x="174508" y="207703"/>
                </a:lnTo>
                <a:lnTo>
                  <a:pt x="174507" y="207703"/>
                </a:lnTo>
                <a:lnTo>
                  <a:pt x="174425" y="207739"/>
                </a:lnTo>
                <a:lnTo>
                  <a:pt x="174415" y="207743"/>
                </a:lnTo>
                <a:lnTo>
                  <a:pt x="174396" y="207752"/>
                </a:lnTo>
                <a:lnTo>
                  <a:pt x="174385" y="207756"/>
                </a:lnTo>
                <a:lnTo>
                  <a:pt x="174322" y="207770"/>
                </a:lnTo>
                <a:lnTo>
                  <a:pt x="174260" y="207750"/>
                </a:lnTo>
                <a:lnTo>
                  <a:pt x="174214" y="207736"/>
                </a:lnTo>
                <a:lnTo>
                  <a:pt x="174177" y="207718"/>
                </a:lnTo>
                <a:lnTo>
                  <a:pt x="174166" y="207713"/>
                </a:lnTo>
                <a:lnTo>
                  <a:pt x="174159" y="207709"/>
                </a:lnTo>
                <a:lnTo>
                  <a:pt x="174118" y="207669"/>
                </a:lnTo>
                <a:lnTo>
                  <a:pt x="174100" y="207641"/>
                </a:lnTo>
                <a:lnTo>
                  <a:pt x="174036" y="207541"/>
                </a:lnTo>
                <a:lnTo>
                  <a:pt x="174036" y="207537"/>
                </a:lnTo>
                <a:lnTo>
                  <a:pt x="174029" y="207414"/>
                </a:lnTo>
                <a:lnTo>
                  <a:pt x="174043" y="207340"/>
                </a:lnTo>
                <a:lnTo>
                  <a:pt x="173975" y="207279"/>
                </a:lnTo>
                <a:lnTo>
                  <a:pt x="173946" y="207262"/>
                </a:lnTo>
                <a:lnTo>
                  <a:pt x="173945" y="207261"/>
                </a:lnTo>
                <a:lnTo>
                  <a:pt x="173920" y="207246"/>
                </a:lnTo>
                <a:lnTo>
                  <a:pt x="173770" y="207118"/>
                </a:lnTo>
                <a:lnTo>
                  <a:pt x="173783" y="206984"/>
                </a:lnTo>
                <a:lnTo>
                  <a:pt x="173722" y="206836"/>
                </a:lnTo>
                <a:lnTo>
                  <a:pt x="173565" y="206769"/>
                </a:lnTo>
                <a:lnTo>
                  <a:pt x="173448" y="206655"/>
                </a:lnTo>
                <a:lnTo>
                  <a:pt x="173298" y="206527"/>
                </a:lnTo>
                <a:lnTo>
                  <a:pt x="173189" y="206399"/>
                </a:lnTo>
                <a:lnTo>
                  <a:pt x="173072" y="206205"/>
                </a:lnTo>
                <a:lnTo>
                  <a:pt x="172772" y="205875"/>
                </a:lnTo>
                <a:lnTo>
                  <a:pt x="172724" y="205815"/>
                </a:lnTo>
                <a:lnTo>
                  <a:pt x="172606" y="205721"/>
                </a:lnTo>
                <a:lnTo>
                  <a:pt x="172606" y="205721"/>
                </a:lnTo>
                <a:lnTo>
                  <a:pt x="172605" y="205721"/>
                </a:lnTo>
                <a:lnTo>
                  <a:pt x="172505" y="205734"/>
                </a:lnTo>
                <a:lnTo>
                  <a:pt x="172495" y="205745"/>
                </a:lnTo>
                <a:lnTo>
                  <a:pt x="172437" y="205808"/>
                </a:lnTo>
                <a:lnTo>
                  <a:pt x="172348" y="205909"/>
                </a:lnTo>
                <a:lnTo>
                  <a:pt x="172307" y="205976"/>
                </a:lnTo>
                <a:lnTo>
                  <a:pt x="172266" y="206023"/>
                </a:lnTo>
                <a:lnTo>
                  <a:pt x="172211" y="206097"/>
                </a:lnTo>
                <a:lnTo>
                  <a:pt x="172123" y="206128"/>
                </a:lnTo>
                <a:lnTo>
                  <a:pt x="172116" y="206131"/>
                </a:lnTo>
                <a:lnTo>
                  <a:pt x="172061" y="206137"/>
                </a:lnTo>
                <a:lnTo>
                  <a:pt x="171979" y="206117"/>
                </a:lnTo>
                <a:lnTo>
                  <a:pt x="171948" y="206105"/>
                </a:lnTo>
                <a:lnTo>
                  <a:pt x="171849" y="206064"/>
                </a:lnTo>
                <a:lnTo>
                  <a:pt x="171817" y="206010"/>
                </a:lnTo>
                <a:lnTo>
                  <a:pt x="171678" y="205781"/>
                </a:lnTo>
                <a:lnTo>
                  <a:pt x="171651" y="205654"/>
                </a:lnTo>
                <a:lnTo>
                  <a:pt x="171589" y="205580"/>
                </a:lnTo>
                <a:lnTo>
                  <a:pt x="171578" y="205575"/>
                </a:lnTo>
                <a:lnTo>
                  <a:pt x="171554" y="205536"/>
                </a:lnTo>
                <a:lnTo>
                  <a:pt x="171548" y="205526"/>
                </a:lnTo>
                <a:lnTo>
                  <a:pt x="171521" y="205479"/>
                </a:lnTo>
                <a:lnTo>
                  <a:pt x="171459" y="205365"/>
                </a:lnTo>
                <a:lnTo>
                  <a:pt x="171391" y="205264"/>
                </a:lnTo>
                <a:lnTo>
                  <a:pt x="171343" y="205177"/>
                </a:lnTo>
                <a:lnTo>
                  <a:pt x="171234" y="204996"/>
                </a:lnTo>
                <a:lnTo>
                  <a:pt x="171228" y="204992"/>
                </a:lnTo>
                <a:lnTo>
                  <a:pt x="171218" y="204986"/>
                </a:lnTo>
                <a:lnTo>
                  <a:pt x="171165" y="204955"/>
                </a:lnTo>
                <a:lnTo>
                  <a:pt x="171151" y="204946"/>
                </a:lnTo>
                <a:lnTo>
                  <a:pt x="171147" y="204943"/>
                </a:lnTo>
                <a:lnTo>
                  <a:pt x="171063" y="204888"/>
                </a:lnTo>
                <a:lnTo>
                  <a:pt x="171021" y="204827"/>
                </a:lnTo>
                <a:lnTo>
                  <a:pt x="171008" y="204807"/>
                </a:lnTo>
                <a:lnTo>
                  <a:pt x="170995" y="204713"/>
                </a:lnTo>
                <a:lnTo>
                  <a:pt x="170967" y="204646"/>
                </a:lnTo>
                <a:lnTo>
                  <a:pt x="170960" y="204593"/>
                </a:lnTo>
                <a:lnTo>
                  <a:pt x="170861" y="204495"/>
                </a:lnTo>
                <a:lnTo>
                  <a:pt x="170824" y="204458"/>
                </a:lnTo>
                <a:lnTo>
                  <a:pt x="170653" y="204270"/>
                </a:lnTo>
                <a:lnTo>
                  <a:pt x="170613" y="204193"/>
                </a:lnTo>
                <a:lnTo>
                  <a:pt x="170496" y="204035"/>
                </a:lnTo>
                <a:lnTo>
                  <a:pt x="170471" y="204009"/>
                </a:lnTo>
                <a:lnTo>
                  <a:pt x="170467" y="204005"/>
                </a:lnTo>
                <a:lnTo>
                  <a:pt x="170448" y="203985"/>
                </a:lnTo>
                <a:lnTo>
                  <a:pt x="170400" y="203934"/>
                </a:lnTo>
                <a:lnTo>
                  <a:pt x="170297" y="203807"/>
                </a:lnTo>
                <a:lnTo>
                  <a:pt x="170253" y="203763"/>
                </a:lnTo>
                <a:lnTo>
                  <a:pt x="170229" y="203740"/>
                </a:lnTo>
                <a:lnTo>
                  <a:pt x="170058" y="203464"/>
                </a:lnTo>
                <a:lnTo>
                  <a:pt x="169894" y="203283"/>
                </a:lnTo>
                <a:lnTo>
                  <a:pt x="169815" y="203122"/>
                </a:lnTo>
                <a:lnTo>
                  <a:pt x="169785" y="203061"/>
                </a:lnTo>
                <a:lnTo>
                  <a:pt x="169757" y="202893"/>
                </a:lnTo>
                <a:lnTo>
                  <a:pt x="169696" y="202819"/>
                </a:lnTo>
                <a:lnTo>
                  <a:pt x="169566" y="202672"/>
                </a:lnTo>
                <a:lnTo>
                  <a:pt x="169518" y="202584"/>
                </a:lnTo>
                <a:lnTo>
                  <a:pt x="169486" y="202494"/>
                </a:lnTo>
                <a:lnTo>
                  <a:pt x="169483" y="202485"/>
                </a:lnTo>
                <a:lnTo>
                  <a:pt x="169477" y="202470"/>
                </a:lnTo>
                <a:lnTo>
                  <a:pt x="169395" y="202390"/>
                </a:lnTo>
                <a:lnTo>
                  <a:pt x="169279" y="202348"/>
                </a:lnTo>
                <a:lnTo>
                  <a:pt x="169245" y="202336"/>
                </a:lnTo>
                <a:lnTo>
                  <a:pt x="169115" y="202309"/>
                </a:lnTo>
                <a:lnTo>
                  <a:pt x="169114" y="202309"/>
                </a:lnTo>
                <a:lnTo>
                  <a:pt x="169026" y="202322"/>
                </a:lnTo>
                <a:lnTo>
                  <a:pt x="169019" y="202322"/>
                </a:lnTo>
                <a:lnTo>
                  <a:pt x="168958" y="202376"/>
                </a:lnTo>
                <a:lnTo>
                  <a:pt x="168903" y="202477"/>
                </a:lnTo>
                <a:lnTo>
                  <a:pt x="168848" y="202504"/>
                </a:lnTo>
                <a:lnTo>
                  <a:pt x="168848" y="202503"/>
                </a:lnTo>
                <a:lnTo>
                  <a:pt x="168839" y="202494"/>
                </a:lnTo>
                <a:lnTo>
                  <a:pt x="168824" y="202476"/>
                </a:lnTo>
                <a:lnTo>
                  <a:pt x="168807" y="202457"/>
                </a:lnTo>
                <a:lnTo>
                  <a:pt x="168787" y="202383"/>
                </a:lnTo>
                <a:lnTo>
                  <a:pt x="168780" y="202296"/>
                </a:lnTo>
                <a:lnTo>
                  <a:pt x="168828" y="202235"/>
                </a:lnTo>
                <a:lnTo>
                  <a:pt x="168828" y="202195"/>
                </a:lnTo>
                <a:lnTo>
                  <a:pt x="168814" y="202128"/>
                </a:lnTo>
                <a:lnTo>
                  <a:pt x="168773" y="202034"/>
                </a:lnTo>
                <a:lnTo>
                  <a:pt x="168738" y="201999"/>
                </a:lnTo>
                <a:lnTo>
                  <a:pt x="168732" y="201993"/>
                </a:lnTo>
                <a:lnTo>
                  <a:pt x="168630" y="201940"/>
                </a:lnTo>
                <a:lnTo>
                  <a:pt x="168630" y="201940"/>
                </a:lnTo>
                <a:lnTo>
                  <a:pt x="168585" y="201918"/>
                </a:lnTo>
                <a:lnTo>
                  <a:pt x="168548" y="201899"/>
                </a:lnTo>
                <a:lnTo>
                  <a:pt x="168575" y="201854"/>
                </a:lnTo>
                <a:lnTo>
                  <a:pt x="168616" y="201785"/>
                </a:lnTo>
                <a:lnTo>
                  <a:pt x="168705" y="201685"/>
                </a:lnTo>
                <a:lnTo>
                  <a:pt x="168735" y="201605"/>
                </a:lnTo>
                <a:lnTo>
                  <a:pt x="168746" y="201577"/>
                </a:lnTo>
                <a:lnTo>
                  <a:pt x="168739" y="201470"/>
                </a:lnTo>
                <a:lnTo>
                  <a:pt x="168691" y="201382"/>
                </a:lnTo>
                <a:lnTo>
                  <a:pt x="168655" y="201336"/>
                </a:lnTo>
                <a:lnTo>
                  <a:pt x="168639" y="201316"/>
                </a:lnTo>
                <a:lnTo>
                  <a:pt x="168623" y="201295"/>
                </a:lnTo>
                <a:lnTo>
                  <a:pt x="168575" y="201188"/>
                </a:lnTo>
                <a:lnTo>
                  <a:pt x="168575" y="201151"/>
                </a:lnTo>
                <a:lnTo>
                  <a:pt x="168575" y="201087"/>
                </a:lnTo>
                <a:lnTo>
                  <a:pt x="168595" y="201000"/>
                </a:lnTo>
                <a:lnTo>
                  <a:pt x="168561" y="200912"/>
                </a:lnTo>
                <a:lnTo>
                  <a:pt x="168478" y="200879"/>
                </a:lnTo>
                <a:lnTo>
                  <a:pt x="168478" y="200879"/>
                </a:lnTo>
                <a:lnTo>
                  <a:pt x="168412" y="200911"/>
                </a:lnTo>
                <a:lnTo>
                  <a:pt x="168314" y="200959"/>
                </a:lnTo>
                <a:lnTo>
                  <a:pt x="168247" y="200923"/>
                </a:lnTo>
                <a:lnTo>
                  <a:pt x="168213" y="200906"/>
                </a:lnTo>
                <a:lnTo>
                  <a:pt x="168184" y="200878"/>
                </a:lnTo>
                <a:lnTo>
                  <a:pt x="168117" y="200812"/>
                </a:lnTo>
                <a:lnTo>
                  <a:pt x="168053" y="200763"/>
                </a:lnTo>
                <a:lnTo>
                  <a:pt x="167994" y="200718"/>
                </a:lnTo>
                <a:lnTo>
                  <a:pt x="167951" y="200657"/>
                </a:lnTo>
                <a:lnTo>
                  <a:pt x="167932" y="200630"/>
                </a:lnTo>
                <a:lnTo>
                  <a:pt x="167871" y="200556"/>
                </a:lnTo>
                <a:lnTo>
                  <a:pt x="167866" y="200551"/>
                </a:lnTo>
                <a:lnTo>
                  <a:pt x="167857" y="200543"/>
                </a:lnTo>
                <a:lnTo>
                  <a:pt x="167828" y="200504"/>
                </a:lnTo>
                <a:lnTo>
                  <a:pt x="167803" y="200469"/>
                </a:lnTo>
                <a:lnTo>
                  <a:pt x="167795" y="200466"/>
                </a:lnTo>
                <a:lnTo>
                  <a:pt x="167765" y="200455"/>
                </a:lnTo>
                <a:lnTo>
                  <a:pt x="167759" y="200453"/>
                </a:lnTo>
                <a:lnTo>
                  <a:pt x="167759" y="200453"/>
                </a:lnTo>
                <a:lnTo>
                  <a:pt x="167759" y="200453"/>
                </a:lnTo>
                <a:lnTo>
                  <a:pt x="167746" y="200448"/>
                </a:lnTo>
                <a:lnTo>
                  <a:pt x="167693" y="200429"/>
                </a:lnTo>
                <a:lnTo>
                  <a:pt x="167691" y="200429"/>
                </a:lnTo>
                <a:lnTo>
                  <a:pt x="167691" y="200429"/>
                </a:lnTo>
                <a:lnTo>
                  <a:pt x="167606" y="200437"/>
                </a:lnTo>
                <a:lnTo>
                  <a:pt x="167582" y="200439"/>
                </a:lnTo>
                <a:lnTo>
                  <a:pt x="167548" y="200442"/>
                </a:lnTo>
                <a:lnTo>
                  <a:pt x="167495" y="200434"/>
                </a:lnTo>
                <a:lnTo>
                  <a:pt x="167433" y="200425"/>
                </a:lnTo>
                <a:lnTo>
                  <a:pt x="167372" y="200415"/>
                </a:lnTo>
                <a:lnTo>
                  <a:pt x="167304" y="200389"/>
                </a:lnTo>
                <a:lnTo>
                  <a:pt x="167228" y="200214"/>
                </a:lnTo>
                <a:lnTo>
                  <a:pt x="167215" y="200113"/>
                </a:lnTo>
                <a:lnTo>
                  <a:pt x="167201" y="200090"/>
                </a:lnTo>
                <a:lnTo>
                  <a:pt x="167133" y="199972"/>
                </a:lnTo>
                <a:lnTo>
                  <a:pt x="167057" y="199872"/>
                </a:lnTo>
                <a:lnTo>
                  <a:pt x="167029" y="199796"/>
                </a:lnTo>
                <a:lnTo>
                  <a:pt x="167019" y="199769"/>
                </a:lnTo>
                <a:lnTo>
                  <a:pt x="167010" y="199744"/>
                </a:lnTo>
                <a:lnTo>
                  <a:pt x="166914" y="199684"/>
                </a:lnTo>
                <a:lnTo>
                  <a:pt x="166723" y="199663"/>
                </a:lnTo>
                <a:lnTo>
                  <a:pt x="166558" y="199663"/>
                </a:lnTo>
                <a:lnTo>
                  <a:pt x="166558" y="199663"/>
                </a:lnTo>
                <a:lnTo>
                  <a:pt x="166529" y="199663"/>
                </a:lnTo>
                <a:lnTo>
                  <a:pt x="166529" y="199663"/>
                </a:lnTo>
                <a:lnTo>
                  <a:pt x="166504" y="199663"/>
                </a:lnTo>
                <a:lnTo>
                  <a:pt x="166429" y="199596"/>
                </a:lnTo>
                <a:lnTo>
                  <a:pt x="166427" y="199596"/>
                </a:lnTo>
                <a:lnTo>
                  <a:pt x="166427" y="199596"/>
                </a:lnTo>
                <a:lnTo>
                  <a:pt x="166377" y="199598"/>
                </a:lnTo>
                <a:lnTo>
                  <a:pt x="166217" y="199602"/>
                </a:lnTo>
                <a:lnTo>
                  <a:pt x="166182" y="199603"/>
                </a:lnTo>
                <a:lnTo>
                  <a:pt x="166182" y="199603"/>
                </a:lnTo>
                <a:lnTo>
                  <a:pt x="166147" y="199583"/>
                </a:lnTo>
                <a:lnTo>
                  <a:pt x="165960" y="199473"/>
                </a:lnTo>
                <a:lnTo>
                  <a:pt x="165962" y="199473"/>
                </a:lnTo>
                <a:lnTo>
                  <a:pt x="165875" y="199381"/>
                </a:lnTo>
                <a:lnTo>
                  <a:pt x="165718" y="199261"/>
                </a:lnTo>
                <a:lnTo>
                  <a:pt x="165653" y="199190"/>
                </a:lnTo>
                <a:lnTo>
                  <a:pt x="165649" y="199187"/>
                </a:lnTo>
                <a:lnTo>
                  <a:pt x="165588" y="199106"/>
                </a:lnTo>
                <a:lnTo>
                  <a:pt x="165520" y="199019"/>
                </a:lnTo>
                <a:lnTo>
                  <a:pt x="165492" y="198918"/>
                </a:lnTo>
                <a:lnTo>
                  <a:pt x="165506" y="198838"/>
                </a:lnTo>
                <a:lnTo>
                  <a:pt x="165508" y="198819"/>
                </a:lnTo>
                <a:lnTo>
                  <a:pt x="165507" y="198805"/>
                </a:lnTo>
                <a:lnTo>
                  <a:pt x="165517" y="198723"/>
                </a:lnTo>
                <a:lnTo>
                  <a:pt x="165503" y="198650"/>
                </a:lnTo>
                <a:lnTo>
                  <a:pt x="165476" y="198542"/>
                </a:lnTo>
                <a:lnTo>
                  <a:pt x="165318" y="198462"/>
                </a:lnTo>
                <a:lnTo>
                  <a:pt x="165182" y="198408"/>
                </a:lnTo>
                <a:lnTo>
                  <a:pt x="165139" y="198395"/>
                </a:lnTo>
                <a:lnTo>
                  <a:pt x="165137" y="198394"/>
                </a:lnTo>
                <a:lnTo>
                  <a:pt x="165100" y="198382"/>
                </a:lnTo>
                <a:lnTo>
                  <a:pt x="165053" y="198368"/>
                </a:lnTo>
                <a:lnTo>
                  <a:pt x="164977" y="198324"/>
                </a:lnTo>
                <a:lnTo>
                  <a:pt x="164972" y="198321"/>
                </a:lnTo>
                <a:lnTo>
                  <a:pt x="164936" y="198300"/>
                </a:lnTo>
                <a:lnTo>
                  <a:pt x="164697" y="198234"/>
                </a:lnTo>
                <a:lnTo>
                  <a:pt x="164535" y="198253"/>
                </a:lnTo>
                <a:lnTo>
                  <a:pt x="164446" y="198267"/>
                </a:lnTo>
                <a:lnTo>
                  <a:pt x="164445" y="198267"/>
                </a:lnTo>
                <a:lnTo>
                  <a:pt x="164228" y="198247"/>
                </a:lnTo>
                <a:lnTo>
                  <a:pt x="164226" y="198247"/>
                </a:lnTo>
                <a:lnTo>
                  <a:pt x="164226" y="198247"/>
                </a:lnTo>
                <a:lnTo>
                  <a:pt x="164014" y="198260"/>
                </a:lnTo>
                <a:lnTo>
                  <a:pt x="163953" y="198300"/>
                </a:lnTo>
                <a:lnTo>
                  <a:pt x="163871" y="198401"/>
                </a:lnTo>
                <a:lnTo>
                  <a:pt x="163816" y="198482"/>
                </a:lnTo>
                <a:lnTo>
                  <a:pt x="163734" y="198522"/>
                </a:lnTo>
                <a:lnTo>
                  <a:pt x="163734" y="198522"/>
                </a:lnTo>
                <a:lnTo>
                  <a:pt x="163589" y="198488"/>
                </a:lnTo>
                <a:lnTo>
                  <a:pt x="163489" y="198462"/>
                </a:lnTo>
                <a:lnTo>
                  <a:pt x="163488" y="198462"/>
                </a:lnTo>
                <a:lnTo>
                  <a:pt x="163365" y="198529"/>
                </a:lnTo>
                <a:lnTo>
                  <a:pt x="163276" y="198603"/>
                </a:lnTo>
                <a:lnTo>
                  <a:pt x="163174" y="198650"/>
                </a:lnTo>
                <a:lnTo>
                  <a:pt x="163120" y="198650"/>
                </a:lnTo>
                <a:lnTo>
                  <a:pt x="163120" y="198650"/>
                </a:lnTo>
                <a:lnTo>
                  <a:pt x="162974" y="198636"/>
                </a:lnTo>
                <a:lnTo>
                  <a:pt x="162832" y="198609"/>
                </a:lnTo>
                <a:lnTo>
                  <a:pt x="162832" y="198609"/>
                </a:lnTo>
                <a:lnTo>
                  <a:pt x="162668" y="198636"/>
                </a:lnTo>
                <a:lnTo>
                  <a:pt x="162606" y="198656"/>
                </a:lnTo>
                <a:lnTo>
                  <a:pt x="162590" y="198687"/>
                </a:lnTo>
                <a:lnTo>
                  <a:pt x="162578" y="198710"/>
                </a:lnTo>
                <a:lnTo>
                  <a:pt x="162571" y="198777"/>
                </a:lnTo>
                <a:lnTo>
                  <a:pt x="162523" y="198804"/>
                </a:lnTo>
                <a:lnTo>
                  <a:pt x="162434" y="198864"/>
                </a:lnTo>
                <a:lnTo>
                  <a:pt x="162400" y="198881"/>
                </a:lnTo>
                <a:lnTo>
                  <a:pt x="162400" y="198883"/>
                </a:lnTo>
                <a:lnTo>
                  <a:pt x="162369" y="198898"/>
                </a:lnTo>
                <a:lnTo>
                  <a:pt x="162225" y="198945"/>
                </a:lnTo>
                <a:lnTo>
                  <a:pt x="162102" y="198965"/>
                </a:lnTo>
                <a:lnTo>
                  <a:pt x="161849" y="198871"/>
                </a:lnTo>
                <a:lnTo>
                  <a:pt x="161747" y="198757"/>
                </a:lnTo>
                <a:lnTo>
                  <a:pt x="161644" y="198650"/>
                </a:lnTo>
                <a:lnTo>
                  <a:pt x="161541" y="198581"/>
                </a:lnTo>
                <a:lnTo>
                  <a:pt x="161412" y="198495"/>
                </a:lnTo>
                <a:lnTo>
                  <a:pt x="161295" y="198441"/>
                </a:lnTo>
                <a:lnTo>
                  <a:pt x="161207" y="198374"/>
                </a:lnTo>
                <a:lnTo>
                  <a:pt x="161125" y="198300"/>
                </a:lnTo>
                <a:lnTo>
                  <a:pt x="161063" y="198213"/>
                </a:lnTo>
                <a:lnTo>
                  <a:pt x="161002" y="198193"/>
                </a:lnTo>
                <a:lnTo>
                  <a:pt x="160967" y="198153"/>
                </a:lnTo>
                <a:lnTo>
                  <a:pt x="160919" y="198112"/>
                </a:lnTo>
                <a:lnTo>
                  <a:pt x="160878" y="198072"/>
                </a:lnTo>
                <a:lnTo>
                  <a:pt x="160769" y="198018"/>
                </a:lnTo>
                <a:lnTo>
                  <a:pt x="160667" y="197998"/>
                </a:lnTo>
                <a:lnTo>
                  <a:pt x="160578" y="198018"/>
                </a:lnTo>
                <a:lnTo>
                  <a:pt x="160516" y="198025"/>
                </a:lnTo>
                <a:lnTo>
                  <a:pt x="160445" y="197992"/>
                </a:lnTo>
                <a:lnTo>
                  <a:pt x="160379" y="197961"/>
                </a:lnTo>
                <a:lnTo>
                  <a:pt x="160376" y="197909"/>
                </a:lnTo>
                <a:lnTo>
                  <a:pt x="160289" y="197924"/>
                </a:lnTo>
                <a:lnTo>
                  <a:pt x="160056" y="197924"/>
                </a:lnTo>
                <a:lnTo>
                  <a:pt x="159854" y="197955"/>
                </a:lnTo>
                <a:lnTo>
                  <a:pt x="159625" y="198029"/>
                </a:lnTo>
                <a:lnTo>
                  <a:pt x="159567" y="198047"/>
                </a:lnTo>
                <a:lnTo>
                  <a:pt x="159348" y="198192"/>
                </a:lnTo>
                <a:lnTo>
                  <a:pt x="159289" y="198201"/>
                </a:lnTo>
                <a:lnTo>
                  <a:pt x="159209" y="198104"/>
                </a:lnTo>
                <a:lnTo>
                  <a:pt x="159128" y="197976"/>
                </a:lnTo>
                <a:lnTo>
                  <a:pt x="159106" y="197941"/>
                </a:lnTo>
                <a:lnTo>
                  <a:pt x="159021" y="197783"/>
                </a:lnTo>
                <a:lnTo>
                  <a:pt x="158971" y="197726"/>
                </a:lnTo>
                <a:lnTo>
                  <a:pt x="158900" y="197616"/>
                </a:lnTo>
                <a:lnTo>
                  <a:pt x="158870" y="197554"/>
                </a:lnTo>
                <a:lnTo>
                  <a:pt x="158867" y="197550"/>
                </a:lnTo>
                <a:lnTo>
                  <a:pt x="158848" y="197517"/>
                </a:lnTo>
                <a:lnTo>
                  <a:pt x="158833" y="197490"/>
                </a:lnTo>
                <a:lnTo>
                  <a:pt x="158822" y="197465"/>
                </a:lnTo>
                <a:lnTo>
                  <a:pt x="158812" y="197437"/>
                </a:lnTo>
                <a:lnTo>
                  <a:pt x="158805" y="197407"/>
                </a:lnTo>
                <a:lnTo>
                  <a:pt x="158801" y="197374"/>
                </a:lnTo>
                <a:lnTo>
                  <a:pt x="158800" y="197349"/>
                </a:lnTo>
                <a:lnTo>
                  <a:pt x="158804" y="197319"/>
                </a:lnTo>
                <a:lnTo>
                  <a:pt x="158805" y="197312"/>
                </a:lnTo>
                <a:lnTo>
                  <a:pt x="158801" y="197259"/>
                </a:lnTo>
                <a:lnTo>
                  <a:pt x="158792" y="197087"/>
                </a:lnTo>
                <a:lnTo>
                  <a:pt x="158770" y="196986"/>
                </a:lnTo>
                <a:lnTo>
                  <a:pt x="158606" y="196920"/>
                </a:lnTo>
                <a:lnTo>
                  <a:pt x="158568" y="196898"/>
                </a:lnTo>
                <a:lnTo>
                  <a:pt x="158521" y="196832"/>
                </a:lnTo>
                <a:lnTo>
                  <a:pt x="158507" y="196746"/>
                </a:lnTo>
                <a:lnTo>
                  <a:pt x="158504" y="196712"/>
                </a:lnTo>
                <a:lnTo>
                  <a:pt x="158497" y="196646"/>
                </a:lnTo>
                <a:lnTo>
                  <a:pt x="158494" y="196612"/>
                </a:lnTo>
                <a:lnTo>
                  <a:pt x="158480" y="196522"/>
                </a:lnTo>
                <a:lnTo>
                  <a:pt x="158447" y="196432"/>
                </a:lnTo>
                <a:lnTo>
                  <a:pt x="158404" y="196381"/>
                </a:lnTo>
                <a:lnTo>
                  <a:pt x="158357" y="196306"/>
                </a:lnTo>
                <a:lnTo>
                  <a:pt x="158303" y="196203"/>
                </a:lnTo>
                <a:lnTo>
                  <a:pt x="158252" y="196119"/>
                </a:lnTo>
                <a:lnTo>
                  <a:pt x="158178" y="196071"/>
                </a:lnTo>
                <a:lnTo>
                  <a:pt x="158106" y="196029"/>
                </a:lnTo>
                <a:lnTo>
                  <a:pt x="157985" y="195985"/>
                </a:lnTo>
                <a:lnTo>
                  <a:pt x="157891" y="195956"/>
                </a:lnTo>
                <a:lnTo>
                  <a:pt x="157622" y="195875"/>
                </a:lnTo>
                <a:lnTo>
                  <a:pt x="157528" y="195851"/>
                </a:lnTo>
                <a:lnTo>
                  <a:pt x="157474" y="195843"/>
                </a:lnTo>
                <a:lnTo>
                  <a:pt x="157420" y="195835"/>
                </a:lnTo>
                <a:lnTo>
                  <a:pt x="157346" y="195782"/>
                </a:lnTo>
                <a:lnTo>
                  <a:pt x="157328" y="195766"/>
                </a:lnTo>
                <a:lnTo>
                  <a:pt x="157203" y="195655"/>
                </a:lnTo>
                <a:lnTo>
                  <a:pt x="157165" y="195626"/>
                </a:lnTo>
                <a:lnTo>
                  <a:pt x="157161" y="195624"/>
                </a:lnTo>
                <a:lnTo>
                  <a:pt x="157121" y="195602"/>
                </a:lnTo>
                <a:lnTo>
                  <a:pt x="157036" y="195571"/>
                </a:lnTo>
                <a:lnTo>
                  <a:pt x="157007" y="195586"/>
                </a:lnTo>
                <a:lnTo>
                  <a:pt x="157006" y="195586"/>
                </a:lnTo>
                <a:lnTo>
                  <a:pt x="157000" y="195589"/>
                </a:lnTo>
                <a:lnTo>
                  <a:pt x="156982" y="195626"/>
                </a:lnTo>
                <a:lnTo>
                  <a:pt x="156982" y="195626"/>
                </a:lnTo>
                <a:lnTo>
                  <a:pt x="156960" y="195672"/>
                </a:lnTo>
                <a:lnTo>
                  <a:pt x="156946" y="195809"/>
                </a:lnTo>
                <a:lnTo>
                  <a:pt x="156964" y="195906"/>
                </a:lnTo>
                <a:lnTo>
                  <a:pt x="157009" y="195945"/>
                </a:lnTo>
                <a:lnTo>
                  <a:pt x="157018" y="195976"/>
                </a:lnTo>
                <a:lnTo>
                  <a:pt x="156992" y="196003"/>
                </a:lnTo>
                <a:lnTo>
                  <a:pt x="156926" y="196067"/>
                </a:lnTo>
                <a:lnTo>
                  <a:pt x="156918" y="196073"/>
                </a:lnTo>
                <a:lnTo>
                  <a:pt x="156834" y="196130"/>
                </a:lnTo>
                <a:lnTo>
                  <a:pt x="156728" y="196168"/>
                </a:lnTo>
                <a:lnTo>
                  <a:pt x="156722" y="196170"/>
                </a:lnTo>
                <a:lnTo>
                  <a:pt x="156686" y="196183"/>
                </a:lnTo>
                <a:lnTo>
                  <a:pt x="156532" y="196222"/>
                </a:lnTo>
                <a:lnTo>
                  <a:pt x="156532" y="196222"/>
                </a:lnTo>
                <a:lnTo>
                  <a:pt x="156308" y="196211"/>
                </a:lnTo>
                <a:lnTo>
                  <a:pt x="156249" y="196159"/>
                </a:lnTo>
                <a:lnTo>
                  <a:pt x="156213" y="196123"/>
                </a:lnTo>
                <a:lnTo>
                  <a:pt x="156209" y="196123"/>
                </a:lnTo>
                <a:lnTo>
                  <a:pt x="156091" y="196097"/>
                </a:lnTo>
                <a:lnTo>
                  <a:pt x="156053" y="196163"/>
                </a:lnTo>
                <a:lnTo>
                  <a:pt x="156006" y="196159"/>
                </a:lnTo>
                <a:lnTo>
                  <a:pt x="155970" y="196143"/>
                </a:lnTo>
                <a:lnTo>
                  <a:pt x="155881" y="196011"/>
                </a:lnTo>
                <a:lnTo>
                  <a:pt x="155844" y="195986"/>
                </a:lnTo>
                <a:lnTo>
                  <a:pt x="155829" y="195976"/>
                </a:lnTo>
                <a:lnTo>
                  <a:pt x="155808" y="195959"/>
                </a:lnTo>
                <a:lnTo>
                  <a:pt x="155749" y="195912"/>
                </a:lnTo>
                <a:lnTo>
                  <a:pt x="155728" y="195867"/>
                </a:lnTo>
                <a:lnTo>
                  <a:pt x="155720" y="195847"/>
                </a:lnTo>
                <a:lnTo>
                  <a:pt x="155699" y="195802"/>
                </a:lnTo>
                <a:lnTo>
                  <a:pt x="155695" y="195791"/>
                </a:lnTo>
                <a:lnTo>
                  <a:pt x="155657" y="195701"/>
                </a:lnTo>
                <a:lnTo>
                  <a:pt x="155601" y="195646"/>
                </a:lnTo>
                <a:lnTo>
                  <a:pt x="155549" y="195567"/>
                </a:lnTo>
                <a:lnTo>
                  <a:pt x="155495" y="195520"/>
                </a:lnTo>
                <a:lnTo>
                  <a:pt x="155462" y="195465"/>
                </a:lnTo>
                <a:lnTo>
                  <a:pt x="155363" y="195373"/>
                </a:lnTo>
                <a:lnTo>
                  <a:pt x="155339" y="195361"/>
                </a:lnTo>
                <a:lnTo>
                  <a:pt x="155298" y="195340"/>
                </a:lnTo>
                <a:lnTo>
                  <a:pt x="155247" y="195296"/>
                </a:lnTo>
                <a:lnTo>
                  <a:pt x="155202" y="195256"/>
                </a:lnTo>
                <a:lnTo>
                  <a:pt x="155157" y="195179"/>
                </a:lnTo>
                <a:lnTo>
                  <a:pt x="155154" y="195174"/>
                </a:lnTo>
                <a:lnTo>
                  <a:pt x="155126" y="195124"/>
                </a:lnTo>
                <a:lnTo>
                  <a:pt x="155079" y="195096"/>
                </a:lnTo>
                <a:lnTo>
                  <a:pt x="155046" y="195074"/>
                </a:lnTo>
                <a:lnTo>
                  <a:pt x="155047" y="195074"/>
                </a:lnTo>
                <a:lnTo>
                  <a:pt x="155039" y="194988"/>
                </a:lnTo>
                <a:lnTo>
                  <a:pt x="155008" y="194933"/>
                </a:lnTo>
                <a:lnTo>
                  <a:pt x="154993" y="194863"/>
                </a:lnTo>
                <a:lnTo>
                  <a:pt x="155008" y="194794"/>
                </a:lnTo>
                <a:lnTo>
                  <a:pt x="155024" y="194709"/>
                </a:lnTo>
                <a:lnTo>
                  <a:pt x="155049" y="194669"/>
                </a:lnTo>
                <a:lnTo>
                  <a:pt x="155125" y="194604"/>
                </a:lnTo>
                <a:lnTo>
                  <a:pt x="155221" y="194555"/>
                </a:lnTo>
                <a:lnTo>
                  <a:pt x="155218" y="194529"/>
                </a:lnTo>
                <a:lnTo>
                  <a:pt x="155211" y="194475"/>
                </a:lnTo>
                <a:lnTo>
                  <a:pt x="155181" y="194415"/>
                </a:lnTo>
                <a:lnTo>
                  <a:pt x="155160" y="194341"/>
                </a:lnTo>
                <a:lnTo>
                  <a:pt x="155211" y="194291"/>
                </a:lnTo>
                <a:lnTo>
                  <a:pt x="155221" y="194226"/>
                </a:lnTo>
                <a:lnTo>
                  <a:pt x="155223" y="194200"/>
                </a:lnTo>
                <a:lnTo>
                  <a:pt x="155225" y="194151"/>
                </a:lnTo>
                <a:lnTo>
                  <a:pt x="155226" y="194136"/>
                </a:lnTo>
                <a:lnTo>
                  <a:pt x="155287" y="194107"/>
                </a:lnTo>
                <a:lnTo>
                  <a:pt x="155338" y="194097"/>
                </a:lnTo>
                <a:lnTo>
                  <a:pt x="155358" y="194097"/>
                </a:lnTo>
                <a:lnTo>
                  <a:pt x="155394" y="194102"/>
                </a:lnTo>
                <a:lnTo>
                  <a:pt x="155439" y="194141"/>
                </a:lnTo>
                <a:lnTo>
                  <a:pt x="155459" y="194171"/>
                </a:lnTo>
                <a:lnTo>
                  <a:pt x="155460" y="194171"/>
                </a:lnTo>
                <a:lnTo>
                  <a:pt x="155500" y="194226"/>
                </a:lnTo>
                <a:lnTo>
                  <a:pt x="155541" y="194266"/>
                </a:lnTo>
                <a:lnTo>
                  <a:pt x="155592" y="194302"/>
                </a:lnTo>
                <a:lnTo>
                  <a:pt x="155632" y="194331"/>
                </a:lnTo>
                <a:lnTo>
                  <a:pt x="155672" y="194362"/>
                </a:lnTo>
                <a:lnTo>
                  <a:pt x="155763" y="194433"/>
                </a:lnTo>
                <a:lnTo>
                  <a:pt x="155779" y="194445"/>
                </a:lnTo>
                <a:lnTo>
                  <a:pt x="155840" y="194440"/>
                </a:lnTo>
                <a:lnTo>
                  <a:pt x="155890" y="194420"/>
                </a:lnTo>
                <a:lnTo>
                  <a:pt x="156007" y="194390"/>
                </a:lnTo>
                <a:lnTo>
                  <a:pt x="156083" y="194365"/>
                </a:lnTo>
                <a:lnTo>
                  <a:pt x="156134" y="194331"/>
                </a:lnTo>
                <a:lnTo>
                  <a:pt x="156172" y="194296"/>
                </a:lnTo>
                <a:lnTo>
                  <a:pt x="156200" y="194271"/>
                </a:lnTo>
                <a:lnTo>
                  <a:pt x="156253" y="194258"/>
                </a:lnTo>
                <a:lnTo>
                  <a:pt x="156260" y="194256"/>
                </a:lnTo>
                <a:lnTo>
                  <a:pt x="156276" y="194266"/>
                </a:lnTo>
                <a:lnTo>
                  <a:pt x="156347" y="194365"/>
                </a:lnTo>
                <a:lnTo>
                  <a:pt x="156367" y="194415"/>
                </a:lnTo>
                <a:lnTo>
                  <a:pt x="156402" y="194470"/>
                </a:lnTo>
                <a:lnTo>
                  <a:pt x="156438" y="194455"/>
                </a:lnTo>
                <a:lnTo>
                  <a:pt x="156463" y="194465"/>
                </a:lnTo>
                <a:lnTo>
                  <a:pt x="156499" y="194545"/>
                </a:lnTo>
                <a:lnTo>
                  <a:pt x="156605" y="194480"/>
                </a:lnTo>
                <a:lnTo>
                  <a:pt x="156651" y="194375"/>
                </a:lnTo>
                <a:lnTo>
                  <a:pt x="156673" y="194334"/>
                </a:lnTo>
                <a:lnTo>
                  <a:pt x="156722" y="194245"/>
                </a:lnTo>
                <a:lnTo>
                  <a:pt x="156750" y="194193"/>
                </a:lnTo>
                <a:lnTo>
                  <a:pt x="156750" y="194193"/>
                </a:lnTo>
                <a:lnTo>
                  <a:pt x="156759" y="194177"/>
                </a:lnTo>
                <a:lnTo>
                  <a:pt x="156798" y="194107"/>
                </a:lnTo>
                <a:lnTo>
                  <a:pt x="156803" y="194053"/>
                </a:lnTo>
                <a:lnTo>
                  <a:pt x="156810" y="193988"/>
                </a:lnTo>
                <a:lnTo>
                  <a:pt x="156813" y="193957"/>
                </a:lnTo>
                <a:lnTo>
                  <a:pt x="156833" y="193878"/>
                </a:lnTo>
                <a:lnTo>
                  <a:pt x="156950" y="193773"/>
                </a:lnTo>
                <a:lnTo>
                  <a:pt x="157026" y="193718"/>
                </a:lnTo>
                <a:lnTo>
                  <a:pt x="157092" y="193669"/>
                </a:lnTo>
                <a:lnTo>
                  <a:pt x="157173" y="193634"/>
                </a:lnTo>
                <a:lnTo>
                  <a:pt x="157234" y="193584"/>
                </a:lnTo>
                <a:lnTo>
                  <a:pt x="157274" y="193534"/>
                </a:lnTo>
                <a:lnTo>
                  <a:pt x="157366" y="193435"/>
                </a:lnTo>
                <a:lnTo>
                  <a:pt x="157568" y="193201"/>
                </a:lnTo>
                <a:lnTo>
                  <a:pt x="157563" y="193146"/>
                </a:lnTo>
                <a:lnTo>
                  <a:pt x="157563" y="193144"/>
                </a:lnTo>
                <a:lnTo>
                  <a:pt x="157553" y="193046"/>
                </a:lnTo>
                <a:lnTo>
                  <a:pt x="157595" y="192976"/>
                </a:lnTo>
                <a:lnTo>
                  <a:pt x="157675" y="192842"/>
                </a:lnTo>
                <a:lnTo>
                  <a:pt x="157736" y="192793"/>
                </a:lnTo>
                <a:lnTo>
                  <a:pt x="157786" y="192728"/>
                </a:lnTo>
                <a:lnTo>
                  <a:pt x="157827" y="192668"/>
                </a:lnTo>
                <a:lnTo>
                  <a:pt x="157888" y="192638"/>
                </a:lnTo>
                <a:lnTo>
                  <a:pt x="157933" y="192633"/>
                </a:lnTo>
                <a:lnTo>
                  <a:pt x="158040" y="192574"/>
                </a:lnTo>
                <a:lnTo>
                  <a:pt x="158096" y="192554"/>
                </a:lnTo>
                <a:lnTo>
                  <a:pt x="158182" y="192330"/>
                </a:lnTo>
                <a:lnTo>
                  <a:pt x="158161" y="192308"/>
                </a:lnTo>
                <a:lnTo>
                  <a:pt x="158159" y="192306"/>
                </a:lnTo>
                <a:lnTo>
                  <a:pt x="158145" y="192291"/>
                </a:lnTo>
                <a:lnTo>
                  <a:pt x="158085" y="192230"/>
                </a:lnTo>
                <a:lnTo>
                  <a:pt x="158060" y="192145"/>
                </a:lnTo>
                <a:lnTo>
                  <a:pt x="158070" y="192056"/>
                </a:lnTo>
                <a:lnTo>
                  <a:pt x="158074" y="192037"/>
                </a:lnTo>
                <a:lnTo>
                  <a:pt x="158087" y="191968"/>
                </a:lnTo>
                <a:lnTo>
                  <a:pt x="158092" y="191947"/>
                </a:lnTo>
                <a:lnTo>
                  <a:pt x="158101" y="191902"/>
                </a:lnTo>
                <a:lnTo>
                  <a:pt x="158095" y="191865"/>
                </a:lnTo>
                <a:lnTo>
                  <a:pt x="158086" y="191803"/>
                </a:lnTo>
                <a:lnTo>
                  <a:pt x="158085" y="191802"/>
                </a:lnTo>
                <a:lnTo>
                  <a:pt x="158075" y="191742"/>
                </a:lnTo>
                <a:lnTo>
                  <a:pt x="158075" y="191703"/>
                </a:lnTo>
                <a:lnTo>
                  <a:pt x="158075" y="191648"/>
                </a:lnTo>
                <a:lnTo>
                  <a:pt x="158056" y="191583"/>
                </a:lnTo>
                <a:lnTo>
                  <a:pt x="158064" y="191532"/>
                </a:lnTo>
                <a:lnTo>
                  <a:pt x="158116" y="191396"/>
                </a:lnTo>
                <a:lnTo>
                  <a:pt x="158116" y="191353"/>
                </a:lnTo>
                <a:lnTo>
                  <a:pt x="158116" y="191287"/>
                </a:lnTo>
                <a:lnTo>
                  <a:pt x="158109" y="191196"/>
                </a:lnTo>
                <a:lnTo>
                  <a:pt x="158059" y="191105"/>
                </a:lnTo>
                <a:lnTo>
                  <a:pt x="158020" y="190882"/>
                </a:lnTo>
                <a:lnTo>
                  <a:pt x="157966" y="190818"/>
                </a:lnTo>
                <a:lnTo>
                  <a:pt x="157959" y="190750"/>
                </a:lnTo>
                <a:lnTo>
                  <a:pt x="157970" y="190651"/>
                </a:lnTo>
                <a:lnTo>
                  <a:pt x="157974" y="190553"/>
                </a:lnTo>
                <a:lnTo>
                  <a:pt x="157928" y="190477"/>
                </a:lnTo>
                <a:lnTo>
                  <a:pt x="157912" y="190390"/>
                </a:lnTo>
                <a:lnTo>
                  <a:pt x="157938" y="190309"/>
                </a:lnTo>
                <a:lnTo>
                  <a:pt x="157943" y="190291"/>
                </a:lnTo>
                <a:lnTo>
                  <a:pt x="157950" y="190270"/>
                </a:lnTo>
                <a:lnTo>
                  <a:pt x="157961" y="190235"/>
                </a:lnTo>
                <a:lnTo>
                  <a:pt x="157974" y="190193"/>
                </a:lnTo>
                <a:lnTo>
                  <a:pt x="157985" y="190156"/>
                </a:lnTo>
                <a:lnTo>
                  <a:pt x="158005" y="190054"/>
                </a:lnTo>
                <a:lnTo>
                  <a:pt x="158020" y="189982"/>
                </a:lnTo>
                <a:lnTo>
                  <a:pt x="158028" y="189944"/>
                </a:lnTo>
                <a:lnTo>
                  <a:pt x="158036" y="189899"/>
                </a:lnTo>
                <a:lnTo>
                  <a:pt x="158038" y="189863"/>
                </a:lnTo>
                <a:lnTo>
                  <a:pt x="158039" y="189839"/>
                </a:lnTo>
                <a:lnTo>
                  <a:pt x="158051" y="189797"/>
                </a:lnTo>
                <a:lnTo>
                  <a:pt x="158059" y="189759"/>
                </a:lnTo>
                <a:lnTo>
                  <a:pt x="158066" y="189706"/>
                </a:lnTo>
                <a:lnTo>
                  <a:pt x="158067" y="189703"/>
                </a:lnTo>
                <a:lnTo>
                  <a:pt x="158082" y="189646"/>
                </a:lnTo>
                <a:lnTo>
                  <a:pt x="158087" y="189599"/>
                </a:lnTo>
                <a:lnTo>
                  <a:pt x="158097" y="189503"/>
                </a:lnTo>
                <a:lnTo>
                  <a:pt x="158107" y="189410"/>
                </a:lnTo>
                <a:lnTo>
                  <a:pt x="158114" y="189385"/>
                </a:lnTo>
                <a:lnTo>
                  <a:pt x="158123" y="189364"/>
                </a:lnTo>
                <a:lnTo>
                  <a:pt x="158126" y="189355"/>
                </a:lnTo>
                <a:lnTo>
                  <a:pt x="158131" y="189335"/>
                </a:lnTo>
                <a:lnTo>
                  <a:pt x="158137" y="189317"/>
                </a:lnTo>
                <a:lnTo>
                  <a:pt x="158138" y="189307"/>
                </a:lnTo>
                <a:lnTo>
                  <a:pt x="158140" y="189297"/>
                </a:lnTo>
                <a:lnTo>
                  <a:pt x="158145" y="189283"/>
                </a:lnTo>
                <a:lnTo>
                  <a:pt x="158149" y="189271"/>
                </a:lnTo>
                <a:lnTo>
                  <a:pt x="158151" y="189261"/>
                </a:lnTo>
                <a:lnTo>
                  <a:pt x="158151" y="189260"/>
                </a:lnTo>
                <a:lnTo>
                  <a:pt x="158156" y="189241"/>
                </a:lnTo>
                <a:lnTo>
                  <a:pt x="158230" y="188987"/>
                </a:lnTo>
                <a:lnTo>
                  <a:pt x="158292" y="188829"/>
                </a:lnTo>
                <a:lnTo>
                  <a:pt x="158329" y="188660"/>
                </a:lnTo>
                <a:lnTo>
                  <a:pt x="158378" y="188478"/>
                </a:lnTo>
                <a:lnTo>
                  <a:pt x="158392" y="188397"/>
                </a:lnTo>
                <a:lnTo>
                  <a:pt x="158415" y="188260"/>
                </a:lnTo>
                <a:lnTo>
                  <a:pt x="158415" y="188091"/>
                </a:lnTo>
                <a:lnTo>
                  <a:pt x="158425" y="188061"/>
                </a:lnTo>
                <a:lnTo>
                  <a:pt x="158454" y="187974"/>
                </a:lnTo>
                <a:lnTo>
                  <a:pt x="158563" y="187643"/>
                </a:lnTo>
                <a:lnTo>
                  <a:pt x="158588" y="187595"/>
                </a:lnTo>
                <a:lnTo>
                  <a:pt x="158649" y="187534"/>
                </a:lnTo>
                <a:lnTo>
                  <a:pt x="158723" y="187498"/>
                </a:lnTo>
                <a:lnTo>
                  <a:pt x="158760" y="187498"/>
                </a:lnTo>
                <a:lnTo>
                  <a:pt x="158970" y="187328"/>
                </a:lnTo>
                <a:lnTo>
                  <a:pt x="159019" y="187123"/>
                </a:lnTo>
                <a:lnTo>
                  <a:pt x="159044" y="187014"/>
                </a:lnTo>
                <a:lnTo>
                  <a:pt x="159056" y="186965"/>
                </a:lnTo>
                <a:lnTo>
                  <a:pt x="159069" y="186723"/>
                </a:lnTo>
                <a:lnTo>
                  <a:pt x="159019" y="186554"/>
                </a:lnTo>
                <a:lnTo>
                  <a:pt x="158995" y="186505"/>
                </a:lnTo>
                <a:lnTo>
                  <a:pt x="159130" y="186336"/>
                </a:lnTo>
                <a:lnTo>
                  <a:pt x="159241" y="186251"/>
                </a:lnTo>
                <a:lnTo>
                  <a:pt x="159328" y="186179"/>
                </a:lnTo>
                <a:lnTo>
                  <a:pt x="159426" y="186106"/>
                </a:lnTo>
                <a:lnTo>
                  <a:pt x="159550" y="186021"/>
                </a:lnTo>
                <a:lnTo>
                  <a:pt x="159650" y="185887"/>
                </a:lnTo>
                <a:lnTo>
                  <a:pt x="159685" y="185840"/>
                </a:lnTo>
                <a:lnTo>
                  <a:pt x="159716" y="185739"/>
                </a:lnTo>
                <a:lnTo>
                  <a:pt x="159722" y="185719"/>
                </a:lnTo>
                <a:lnTo>
                  <a:pt x="159886" y="185603"/>
                </a:lnTo>
                <a:lnTo>
                  <a:pt x="159944" y="185561"/>
                </a:lnTo>
                <a:lnTo>
                  <a:pt x="160080" y="185501"/>
                </a:lnTo>
                <a:lnTo>
                  <a:pt x="160138" y="185489"/>
                </a:lnTo>
                <a:lnTo>
                  <a:pt x="160203" y="185477"/>
                </a:lnTo>
                <a:lnTo>
                  <a:pt x="160265" y="185440"/>
                </a:lnTo>
                <a:lnTo>
                  <a:pt x="160304" y="185402"/>
                </a:lnTo>
                <a:lnTo>
                  <a:pt x="160462" y="185247"/>
                </a:lnTo>
                <a:lnTo>
                  <a:pt x="160561" y="185053"/>
                </a:lnTo>
                <a:lnTo>
                  <a:pt x="160660" y="184968"/>
                </a:lnTo>
                <a:lnTo>
                  <a:pt x="160697" y="184872"/>
                </a:lnTo>
                <a:lnTo>
                  <a:pt x="160730" y="184829"/>
                </a:lnTo>
                <a:lnTo>
                  <a:pt x="160783" y="184763"/>
                </a:lnTo>
                <a:lnTo>
                  <a:pt x="160800" y="184746"/>
                </a:lnTo>
                <a:lnTo>
                  <a:pt x="160857" y="184690"/>
                </a:lnTo>
                <a:lnTo>
                  <a:pt x="160931" y="184581"/>
                </a:lnTo>
                <a:lnTo>
                  <a:pt x="161091" y="184424"/>
                </a:lnTo>
                <a:lnTo>
                  <a:pt x="161141" y="184267"/>
                </a:lnTo>
                <a:lnTo>
                  <a:pt x="161252" y="183916"/>
                </a:lnTo>
                <a:lnTo>
                  <a:pt x="161252" y="183891"/>
                </a:lnTo>
                <a:lnTo>
                  <a:pt x="161252" y="183848"/>
                </a:lnTo>
                <a:lnTo>
                  <a:pt x="161252" y="183782"/>
                </a:lnTo>
                <a:lnTo>
                  <a:pt x="161252" y="183661"/>
                </a:lnTo>
                <a:lnTo>
                  <a:pt x="161252" y="183540"/>
                </a:lnTo>
                <a:lnTo>
                  <a:pt x="161252" y="183395"/>
                </a:lnTo>
                <a:lnTo>
                  <a:pt x="161252" y="183321"/>
                </a:lnTo>
                <a:lnTo>
                  <a:pt x="161252" y="183298"/>
                </a:lnTo>
                <a:lnTo>
                  <a:pt x="161252" y="183177"/>
                </a:lnTo>
                <a:lnTo>
                  <a:pt x="161289" y="183069"/>
                </a:lnTo>
                <a:lnTo>
                  <a:pt x="161375" y="182911"/>
                </a:lnTo>
                <a:lnTo>
                  <a:pt x="161436" y="182863"/>
                </a:lnTo>
                <a:lnTo>
                  <a:pt x="161560" y="182851"/>
                </a:lnTo>
                <a:lnTo>
                  <a:pt x="161617" y="182870"/>
                </a:lnTo>
                <a:lnTo>
                  <a:pt x="161708" y="182899"/>
                </a:lnTo>
                <a:lnTo>
                  <a:pt x="161979" y="182911"/>
                </a:lnTo>
                <a:lnTo>
                  <a:pt x="162139" y="182827"/>
                </a:lnTo>
                <a:lnTo>
                  <a:pt x="162324" y="182681"/>
                </a:lnTo>
                <a:lnTo>
                  <a:pt x="162460" y="182572"/>
                </a:lnTo>
                <a:lnTo>
                  <a:pt x="162515" y="182482"/>
                </a:lnTo>
                <a:lnTo>
                  <a:pt x="162528" y="182460"/>
                </a:lnTo>
                <a:lnTo>
                  <a:pt x="162543" y="182436"/>
                </a:lnTo>
                <a:lnTo>
                  <a:pt x="162543" y="182371"/>
                </a:lnTo>
                <a:lnTo>
                  <a:pt x="162543" y="182307"/>
                </a:lnTo>
                <a:lnTo>
                  <a:pt x="162529" y="182074"/>
                </a:lnTo>
                <a:lnTo>
                  <a:pt x="162528" y="182048"/>
                </a:lnTo>
                <a:lnTo>
                  <a:pt x="162512" y="181977"/>
                </a:lnTo>
                <a:lnTo>
                  <a:pt x="162499" y="181919"/>
                </a:lnTo>
                <a:lnTo>
                  <a:pt x="162460" y="181870"/>
                </a:lnTo>
                <a:lnTo>
                  <a:pt x="162309" y="181676"/>
                </a:lnTo>
                <a:lnTo>
                  <a:pt x="162279" y="181417"/>
                </a:lnTo>
                <a:lnTo>
                  <a:pt x="162279" y="181411"/>
                </a:lnTo>
                <a:lnTo>
                  <a:pt x="162263" y="181280"/>
                </a:lnTo>
                <a:lnTo>
                  <a:pt x="162255" y="181213"/>
                </a:lnTo>
                <a:lnTo>
                  <a:pt x="162250" y="181173"/>
                </a:lnTo>
                <a:lnTo>
                  <a:pt x="162215" y="181132"/>
                </a:lnTo>
                <a:lnTo>
                  <a:pt x="162177" y="181087"/>
                </a:lnTo>
                <a:lnTo>
                  <a:pt x="162060" y="180973"/>
                </a:lnTo>
                <a:lnTo>
                  <a:pt x="161972" y="180858"/>
                </a:lnTo>
                <a:lnTo>
                  <a:pt x="161855" y="180729"/>
                </a:lnTo>
                <a:lnTo>
                  <a:pt x="161876" y="180615"/>
                </a:lnTo>
                <a:lnTo>
                  <a:pt x="161899" y="180485"/>
                </a:lnTo>
                <a:lnTo>
                  <a:pt x="161870" y="180198"/>
                </a:lnTo>
                <a:lnTo>
                  <a:pt x="161738" y="180069"/>
                </a:lnTo>
                <a:lnTo>
                  <a:pt x="161663" y="180007"/>
                </a:lnTo>
                <a:lnTo>
                  <a:pt x="161651" y="179997"/>
                </a:lnTo>
                <a:lnTo>
                  <a:pt x="161647" y="179984"/>
                </a:lnTo>
                <a:lnTo>
                  <a:pt x="161636" y="179940"/>
                </a:lnTo>
                <a:lnTo>
                  <a:pt x="161651" y="179524"/>
                </a:lnTo>
                <a:lnTo>
                  <a:pt x="161577" y="179438"/>
                </a:lnTo>
                <a:lnTo>
                  <a:pt x="161490" y="179266"/>
                </a:lnTo>
                <a:lnTo>
                  <a:pt x="161490" y="179194"/>
                </a:lnTo>
                <a:lnTo>
                  <a:pt x="161490" y="178950"/>
                </a:lnTo>
                <a:lnTo>
                  <a:pt x="161475" y="178735"/>
                </a:lnTo>
                <a:lnTo>
                  <a:pt x="161444" y="178701"/>
                </a:lnTo>
                <a:lnTo>
                  <a:pt x="161212" y="178448"/>
                </a:lnTo>
                <a:lnTo>
                  <a:pt x="161124" y="178405"/>
                </a:lnTo>
                <a:lnTo>
                  <a:pt x="161036" y="178305"/>
                </a:lnTo>
                <a:lnTo>
                  <a:pt x="160846" y="178075"/>
                </a:lnTo>
                <a:lnTo>
                  <a:pt x="160715" y="177961"/>
                </a:lnTo>
                <a:lnTo>
                  <a:pt x="160605" y="177901"/>
                </a:lnTo>
                <a:lnTo>
                  <a:pt x="160583" y="177889"/>
                </a:lnTo>
                <a:lnTo>
                  <a:pt x="160495" y="177846"/>
                </a:lnTo>
                <a:lnTo>
                  <a:pt x="160422" y="177817"/>
                </a:lnTo>
                <a:lnTo>
                  <a:pt x="160247" y="177688"/>
                </a:lnTo>
                <a:lnTo>
                  <a:pt x="160229" y="177637"/>
                </a:lnTo>
                <a:lnTo>
                  <a:pt x="160218" y="177602"/>
                </a:lnTo>
                <a:lnTo>
                  <a:pt x="160218" y="177416"/>
                </a:lnTo>
                <a:lnTo>
                  <a:pt x="160213" y="177384"/>
                </a:lnTo>
                <a:lnTo>
                  <a:pt x="160188" y="177229"/>
                </a:lnTo>
                <a:lnTo>
                  <a:pt x="160159" y="177071"/>
                </a:lnTo>
                <a:lnTo>
                  <a:pt x="160144" y="176971"/>
                </a:lnTo>
                <a:lnTo>
                  <a:pt x="160130" y="176885"/>
                </a:lnTo>
                <a:lnTo>
                  <a:pt x="160010" y="176708"/>
                </a:lnTo>
                <a:lnTo>
                  <a:pt x="159925" y="176584"/>
                </a:lnTo>
                <a:lnTo>
                  <a:pt x="159867" y="176326"/>
                </a:lnTo>
                <a:lnTo>
                  <a:pt x="159837" y="176168"/>
                </a:lnTo>
                <a:lnTo>
                  <a:pt x="159764" y="175967"/>
                </a:lnTo>
                <a:lnTo>
                  <a:pt x="159647" y="175852"/>
                </a:lnTo>
                <a:lnTo>
                  <a:pt x="159562" y="175797"/>
                </a:lnTo>
                <a:lnTo>
                  <a:pt x="159560" y="175795"/>
                </a:lnTo>
                <a:lnTo>
                  <a:pt x="159501" y="175781"/>
                </a:lnTo>
                <a:lnTo>
                  <a:pt x="159493" y="175687"/>
                </a:lnTo>
                <a:lnTo>
                  <a:pt x="159472" y="175437"/>
                </a:lnTo>
                <a:lnTo>
                  <a:pt x="159399" y="175135"/>
                </a:lnTo>
                <a:lnTo>
                  <a:pt x="159296" y="175064"/>
                </a:lnTo>
                <a:lnTo>
                  <a:pt x="159150" y="174963"/>
                </a:lnTo>
                <a:lnTo>
                  <a:pt x="158975" y="174892"/>
                </a:lnTo>
                <a:lnTo>
                  <a:pt x="158770" y="174705"/>
                </a:lnTo>
                <a:lnTo>
                  <a:pt x="158741" y="174433"/>
                </a:lnTo>
                <a:lnTo>
                  <a:pt x="158638" y="174247"/>
                </a:lnTo>
                <a:lnTo>
                  <a:pt x="158302" y="174146"/>
                </a:lnTo>
                <a:lnTo>
                  <a:pt x="158053" y="173888"/>
                </a:lnTo>
                <a:lnTo>
                  <a:pt x="157951" y="173644"/>
                </a:lnTo>
                <a:lnTo>
                  <a:pt x="158010" y="173458"/>
                </a:lnTo>
                <a:lnTo>
                  <a:pt x="158112" y="173272"/>
                </a:lnTo>
                <a:lnTo>
                  <a:pt x="158229" y="172985"/>
                </a:lnTo>
                <a:lnTo>
                  <a:pt x="158236" y="172909"/>
                </a:lnTo>
                <a:lnTo>
                  <a:pt x="158249" y="172770"/>
                </a:lnTo>
                <a:lnTo>
                  <a:pt x="158253" y="172725"/>
                </a:lnTo>
                <a:lnTo>
                  <a:pt x="158273" y="172512"/>
                </a:lnTo>
                <a:lnTo>
                  <a:pt x="158215" y="172481"/>
                </a:lnTo>
                <a:lnTo>
                  <a:pt x="158112" y="172426"/>
                </a:lnTo>
                <a:lnTo>
                  <a:pt x="157936" y="172297"/>
                </a:lnTo>
                <a:lnTo>
                  <a:pt x="157732" y="172211"/>
                </a:lnTo>
                <a:lnTo>
                  <a:pt x="157477" y="172238"/>
                </a:lnTo>
                <a:lnTo>
                  <a:pt x="157469" y="172239"/>
                </a:lnTo>
                <a:lnTo>
                  <a:pt x="157322" y="172311"/>
                </a:lnTo>
                <a:lnTo>
                  <a:pt x="157063" y="172306"/>
                </a:lnTo>
                <a:lnTo>
                  <a:pt x="157057" y="172306"/>
                </a:lnTo>
                <a:lnTo>
                  <a:pt x="157079" y="172142"/>
                </a:lnTo>
                <a:lnTo>
                  <a:pt x="156909" y="172130"/>
                </a:lnTo>
                <a:lnTo>
                  <a:pt x="156691" y="172015"/>
                </a:lnTo>
                <a:lnTo>
                  <a:pt x="156658" y="171997"/>
                </a:lnTo>
                <a:lnTo>
                  <a:pt x="156501" y="171817"/>
                </a:lnTo>
                <a:lnTo>
                  <a:pt x="156525" y="171566"/>
                </a:lnTo>
                <a:lnTo>
                  <a:pt x="156582" y="171034"/>
                </a:lnTo>
                <a:lnTo>
                  <a:pt x="156662" y="170190"/>
                </a:lnTo>
                <a:lnTo>
                  <a:pt x="156748" y="169876"/>
                </a:lnTo>
                <a:lnTo>
                  <a:pt x="156843" y="169577"/>
                </a:lnTo>
                <a:lnTo>
                  <a:pt x="156866" y="169378"/>
                </a:lnTo>
                <a:lnTo>
                  <a:pt x="156800" y="169027"/>
                </a:lnTo>
                <a:lnTo>
                  <a:pt x="156764" y="168971"/>
                </a:lnTo>
                <a:lnTo>
                  <a:pt x="156763" y="168971"/>
                </a:lnTo>
                <a:lnTo>
                  <a:pt x="156671" y="168986"/>
                </a:lnTo>
                <a:lnTo>
                  <a:pt x="156671" y="168986"/>
                </a:lnTo>
                <a:lnTo>
                  <a:pt x="156658" y="168994"/>
                </a:lnTo>
                <a:lnTo>
                  <a:pt x="156634" y="169009"/>
                </a:lnTo>
                <a:lnTo>
                  <a:pt x="156592" y="169037"/>
                </a:lnTo>
                <a:lnTo>
                  <a:pt x="156536" y="169071"/>
                </a:lnTo>
                <a:lnTo>
                  <a:pt x="156473" y="169109"/>
                </a:lnTo>
                <a:lnTo>
                  <a:pt x="156459" y="169123"/>
                </a:lnTo>
                <a:lnTo>
                  <a:pt x="156408" y="169173"/>
                </a:lnTo>
                <a:lnTo>
                  <a:pt x="156327" y="169253"/>
                </a:lnTo>
                <a:lnTo>
                  <a:pt x="156316" y="169261"/>
                </a:lnTo>
                <a:lnTo>
                  <a:pt x="156213" y="169329"/>
                </a:lnTo>
                <a:lnTo>
                  <a:pt x="156176" y="169355"/>
                </a:lnTo>
                <a:lnTo>
                  <a:pt x="156156" y="169379"/>
                </a:lnTo>
                <a:lnTo>
                  <a:pt x="156020" y="169547"/>
                </a:lnTo>
                <a:lnTo>
                  <a:pt x="155996" y="169577"/>
                </a:lnTo>
                <a:lnTo>
                  <a:pt x="155940" y="169600"/>
                </a:lnTo>
                <a:lnTo>
                  <a:pt x="155847" y="169639"/>
                </a:lnTo>
                <a:lnTo>
                  <a:pt x="155755" y="169668"/>
                </a:lnTo>
                <a:lnTo>
                  <a:pt x="155747" y="169671"/>
                </a:lnTo>
                <a:lnTo>
                  <a:pt x="155703" y="169685"/>
                </a:lnTo>
                <a:lnTo>
                  <a:pt x="155649" y="169708"/>
                </a:lnTo>
                <a:lnTo>
                  <a:pt x="155429" y="169784"/>
                </a:lnTo>
                <a:lnTo>
                  <a:pt x="155204" y="169853"/>
                </a:lnTo>
                <a:lnTo>
                  <a:pt x="155204" y="169853"/>
                </a:lnTo>
                <a:lnTo>
                  <a:pt x="155054" y="169781"/>
                </a:lnTo>
                <a:lnTo>
                  <a:pt x="155048" y="169776"/>
                </a:lnTo>
                <a:lnTo>
                  <a:pt x="154955" y="169731"/>
                </a:lnTo>
                <a:lnTo>
                  <a:pt x="154899" y="169661"/>
                </a:lnTo>
                <a:lnTo>
                  <a:pt x="154897" y="169662"/>
                </a:lnTo>
                <a:lnTo>
                  <a:pt x="154855" y="169667"/>
                </a:lnTo>
                <a:lnTo>
                  <a:pt x="154783" y="169677"/>
                </a:lnTo>
                <a:lnTo>
                  <a:pt x="154461" y="169596"/>
                </a:lnTo>
                <a:lnTo>
                  <a:pt x="154285" y="169364"/>
                </a:lnTo>
                <a:lnTo>
                  <a:pt x="154423" y="168733"/>
                </a:lnTo>
                <a:lnTo>
                  <a:pt x="154494" y="168415"/>
                </a:lnTo>
                <a:lnTo>
                  <a:pt x="154446" y="167874"/>
                </a:lnTo>
                <a:lnTo>
                  <a:pt x="154442" y="167790"/>
                </a:lnTo>
                <a:lnTo>
                  <a:pt x="154440" y="167735"/>
                </a:lnTo>
                <a:lnTo>
                  <a:pt x="154440" y="167735"/>
                </a:lnTo>
                <a:lnTo>
                  <a:pt x="154432" y="167580"/>
                </a:lnTo>
                <a:lnTo>
                  <a:pt x="154423" y="167214"/>
                </a:lnTo>
                <a:lnTo>
                  <a:pt x="154499" y="166773"/>
                </a:lnTo>
                <a:lnTo>
                  <a:pt x="154636" y="166365"/>
                </a:lnTo>
                <a:lnTo>
                  <a:pt x="154638" y="166360"/>
                </a:lnTo>
                <a:lnTo>
                  <a:pt x="154807" y="165857"/>
                </a:lnTo>
                <a:lnTo>
                  <a:pt x="154829" y="164963"/>
                </a:lnTo>
                <a:lnTo>
                  <a:pt x="154840" y="164481"/>
                </a:lnTo>
                <a:lnTo>
                  <a:pt x="154767" y="164296"/>
                </a:lnTo>
                <a:lnTo>
                  <a:pt x="154766" y="164293"/>
                </a:lnTo>
                <a:lnTo>
                  <a:pt x="154717" y="164168"/>
                </a:lnTo>
                <a:lnTo>
                  <a:pt x="154375" y="163912"/>
                </a:lnTo>
                <a:lnTo>
                  <a:pt x="154260" y="163722"/>
                </a:lnTo>
                <a:lnTo>
                  <a:pt x="154259" y="163720"/>
                </a:lnTo>
                <a:lnTo>
                  <a:pt x="154242" y="163693"/>
                </a:lnTo>
                <a:lnTo>
                  <a:pt x="154086" y="163413"/>
                </a:lnTo>
                <a:lnTo>
                  <a:pt x="153962" y="163072"/>
                </a:lnTo>
                <a:lnTo>
                  <a:pt x="153918" y="162920"/>
                </a:lnTo>
                <a:lnTo>
                  <a:pt x="153905" y="162877"/>
                </a:lnTo>
                <a:lnTo>
                  <a:pt x="153839" y="162527"/>
                </a:lnTo>
                <a:lnTo>
                  <a:pt x="153839" y="162526"/>
                </a:lnTo>
                <a:lnTo>
                  <a:pt x="153777" y="162199"/>
                </a:lnTo>
                <a:lnTo>
                  <a:pt x="153768" y="161938"/>
                </a:lnTo>
                <a:lnTo>
                  <a:pt x="153820" y="161624"/>
                </a:lnTo>
                <a:lnTo>
                  <a:pt x="153972" y="161605"/>
                </a:lnTo>
                <a:lnTo>
                  <a:pt x="154001" y="161601"/>
                </a:lnTo>
                <a:lnTo>
                  <a:pt x="154001" y="161601"/>
                </a:lnTo>
                <a:lnTo>
                  <a:pt x="154005" y="161601"/>
                </a:lnTo>
                <a:lnTo>
                  <a:pt x="154013" y="161601"/>
                </a:lnTo>
                <a:lnTo>
                  <a:pt x="154086" y="161597"/>
                </a:lnTo>
                <a:lnTo>
                  <a:pt x="154093" y="161596"/>
                </a:lnTo>
                <a:lnTo>
                  <a:pt x="154092" y="161595"/>
                </a:lnTo>
                <a:lnTo>
                  <a:pt x="154098" y="161595"/>
                </a:lnTo>
                <a:lnTo>
                  <a:pt x="154099" y="161596"/>
                </a:lnTo>
                <a:lnTo>
                  <a:pt x="154163" y="161592"/>
                </a:lnTo>
                <a:lnTo>
                  <a:pt x="154237" y="161587"/>
                </a:lnTo>
                <a:lnTo>
                  <a:pt x="155087" y="162142"/>
                </a:lnTo>
                <a:lnTo>
                  <a:pt x="155324" y="162185"/>
                </a:lnTo>
                <a:lnTo>
                  <a:pt x="155412" y="162148"/>
                </a:lnTo>
                <a:lnTo>
                  <a:pt x="155441" y="162162"/>
                </a:lnTo>
                <a:lnTo>
                  <a:pt x="155751" y="162307"/>
                </a:lnTo>
                <a:lnTo>
                  <a:pt x="155872" y="162356"/>
                </a:lnTo>
                <a:lnTo>
                  <a:pt x="155991" y="162396"/>
                </a:lnTo>
                <a:lnTo>
                  <a:pt x="156030" y="162416"/>
                </a:lnTo>
                <a:lnTo>
                  <a:pt x="156082" y="162413"/>
                </a:lnTo>
                <a:lnTo>
                  <a:pt x="156119" y="162388"/>
                </a:lnTo>
                <a:lnTo>
                  <a:pt x="156154" y="162341"/>
                </a:lnTo>
                <a:lnTo>
                  <a:pt x="156204" y="162250"/>
                </a:lnTo>
                <a:lnTo>
                  <a:pt x="156207" y="162245"/>
                </a:lnTo>
                <a:lnTo>
                  <a:pt x="156240" y="162190"/>
                </a:lnTo>
                <a:lnTo>
                  <a:pt x="156262" y="162158"/>
                </a:lnTo>
                <a:lnTo>
                  <a:pt x="156273" y="162139"/>
                </a:lnTo>
                <a:lnTo>
                  <a:pt x="156282" y="162125"/>
                </a:lnTo>
                <a:lnTo>
                  <a:pt x="156348" y="162075"/>
                </a:lnTo>
                <a:lnTo>
                  <a:pt x="156406" y="162039"/>
                </a:lnTo>
                <a:lnTo>
                  <a:pt x="156464" y="162025"/>
                </a:lnTo>
                <a:lnTo>
                  <a:pt x="156517" y="162026"/>
                </a:lnTo>
                <a:lnTo>
                  <a:pt x="156526" y="162027"/>
                </a:lnTo>
                <a:lnTo>
                  <a:pt x="156572" y="162029"/>
                </a:lnTo>
                <a:lnTo>
                  <a:pt x="156637" y="162065"/>
                </a:lnTo>
                <a:lnTo>
                  <a:pt x="156660" y="162091"/>
                </a:lnTo>
                <a:lnTo>
                  <a:pt x="156682" y="162158"/>
                </a:lnTo>
                <a:lnTo>
                  <a:pt x="156692" y="162212"/>
                </a:lnTo>
                <a:lnTo>
                  <a:pt x="156710" y="162238"/>
                </a:lnTo>
                <a:lnTo>
                  <a:pt x="156735" y="162272"/>
                </a:lnTo>
                <a:lnTo>
                  <a:pt x="156768" y="162299"/>
                </a:lnTo>
                <a:lnTo>
                  <a:pt x="156813" y="162322"/>
                </a:lnTo>
                <a:lnTo>
                  <a:pt x="156853" y="162333"/>
                </a:lnTo>
                <a:lnTo>
                  <a:pt x="156921" y="162351"/>
                </a:lnTo>
                <a:lnTo>
                  <a:pt x="156976" y="162358"/>
                </a:lnTo>
                <a:lnTo>
                  <a:pt x="157021" y="162355"/>
                </a:lnTo>
                <a:lnTo>
                  <a:pt x="157059" y="162348"/>
                </a:lnTo>
                <a:lnTo>
                  <a:pt x="157071" y="162340"/>
                </a:lnTo>
                <a:lnTo>
                  <a:pt x="157102" y="162308"/>
                </a:lnTo>
                <a:lnTo>
                  <a:pt x="157117" y="162289"/>
                </a:lnTo>
                <a:lnTo>
                  <a:pt x="157130" y="162266"/>
                </a:lnTo>
                <a:lnTo>
                  <a:pt x="157158" y="162223"/>
                </a:lnTo>
                <a:lnTo>
                  <a:pt x="157172" y="162200"/>
                </a:lnTo>
                <a:lnTo>
                  <a:pt x="157175" y="162192"/>
                </a:lnTo>
                <a:lnTo>
                  <a:pt x="157202" y="162137"/>
                </a:lnTo>
                <a:lnTo>
                  <a:pt x="157224" y="162070"/>
                </a:lnTo>
                <a:lnTo>
                  <a:pt x="157245" y="161997"/>
                </a:lnTo>
                <a:lnTo>
                  <a:pt x="157282" y="161898"/>
                </a:lnTo>
                <a:lnTo>
                  <a:pt x="157311" y="161836"/>
                </a:lnTo>
                <a:lnTo>
                  <a:pt x="157347" y="161796"/>
                </a:lnTo>
                <a:lnTo>
                  <a:pt x="157370" y="161765"/>
                </a:lnTo>
                <a:lnTo>
                  <a:pt x="157422" y="161709"/>
                </a:lnTo>
                <a:lnTo>
                  <a:pt x="157456" y="161685"/>
                </a:lnTo>
                <a:lnTo>
                  <a:pt x="157493" y="161669"/>
                </a:lnTo>
                <a:lnTo>
                  <a:pt x="157531" y="161660"/>
                </a:lnTo>
                <a:lnTo>
                  <a:pt x="157569" y="161650"/>
                </a:lnTo>
                <a:lnTo>
                  <a:pt x="157622" y="161629"/>
                </a:lnTo>
                <a:lnTo>
                  <a:pt x="157653" y="161627"/>
                </a:lnTo>
                <a:lnTo>
                  <a:pt x="157751" y="161625"/>
                </a:lnTo>
                <a:lnTo>
                  <a:pt x="157835" y="161623"/>
                </a:lnTo>
                <a:lnTo>
                  <a:pt x="157897" y="161632"/>
                </a:lnTo>
                <a:lnTo>
                  <a:pt x="157985" y="161637"/>
                </a:lnTo>
                <a:lnTo>
                  <a:pt x="158042" y="161643"/>
                </a:lnTo>
                <a:lnTo>
                  <a:pt x="158085" y="161627"/>
                </a:lnTo>
                <a:lnTo>
                  <a:pt x="158113" y="161593"/>
                </a:lnTo>
                <a:lnTo>
                  <a:pt x="158136" y="161557"/>
                </a:lnTo>
                <a:lnTo>
                  <a:pt x="158187" y="161410"/>
                </a:lnTo>
                <a:lnTo>
                  <a:pt x="158223" y="161275"/>
                </a:lnTo>
                <a:lnTo>
                  <a:pt x="158270" y="161103"/>
                </a:lnTo>
                <a:lnTo>
                  <a:pt x="158310" y="160951"/>
                </a:lnTo>
                <a:lnTo>
                  <a:pt x="158403" y="160572"/>
                </a:lnTo>
                <a:lnTo>
                  <a:pt x="158457" y="160361"/>
                </a:lnTo>
                <a:lnTo>
                  <a:pt x="158462" y="160338"/>
                </a:lnTo>
                <a:lnTo>
                  <a:pt x="158473" y="160279"/>
                </a:lnTo>
                <a:lnTo>
                  <a:pt x="158485" y="160205"/>
                </a:lnTo>
                <a:lnTo>
                  <a:pt x="158515" y="160031"/>
                </a:lnTo>
                <a:lnTo>
                  <a:pt x="158528" y="159950"/>
                </a:lnTo>
                <a:lnTo>
                  <a:pt x="158539" y="159879"/>
                </a:lnTo>
                <a:lnTo>
                  <a:pt x="158547" y="159798"/>
                </a:lnTo>
                <a:lnTo>
                  <a:pt x="158548" y="159721"/>
                </a:lnTo>
                <a:lnTo>
                  <a:pt x="158543" y="159636"/>
                </a:lnTo>
                <a:lnTo>
                  <a:pt x="158520" y="159562"/>
                </a:lnTo>
                <a:lnTo>
                  <a:pt x="158461" y="159417"/>
                </a:lnTo>
                <a:lnTo>
                  <a:pt x="158421" y="159335"/>
                </a:lnTo>
                <a:lnTo>
                  <a:pt x="158390" y="159254"/>
                </a:lnTo>
                <a:lnTo>
                  <a:pt x="158366" y="159160"/>
                </a:lnTo>
                <a:lnTo>
                  <a:pt x="158345" y="159101"/>
                </a:lnTo>
                <a:lnTo>
                  <a:pt x="158335" y="159011"/>
                </a:lnTo>
                <a:lnTo>
                  <a:pt x="158331" y="158931"/>
                </a:lnTo>
                <a:lnTo>
                  <a:pt x="158330" y="158850"/>
                </a:lnTo>
                <a:lnTo>
                  <a:pt x="158337" y="158767"/>
                </a:lnTo>
                <a:lnTo>
                  <a:pt x="158341" y="158698"/>
                </a:lnTo>
                <a:lnTo>
                  <a:pt x="158335" y="158605"/>
                </a:lnTo>
                <a:lnTo>
                  <a:pt x="158314" y="158488"/>
                </a:lnTo>
                <a:lnTo>
                  <a:pt x="158273" y="158371"/>
                </a:lnTo>
                <a:lnTo>
                  <a:pt x="158263" y="158339"/>
                </a:lnTo>
                <a:lnTo>
                  <a:pt x="158244" y="158276"/>
                </a:lnTo>
                <a:lnTo>
                  <a:pt x="158220" y="158203"/>
                </a:lnTo>
                <a:lnTo>
                  <a:pt x="158197" y="158129"/>
                </a:lnTo>
                <a:lnTo>
                  <a:pt x="158181" y="158052"/>
                </a:lnTo>
                <a:lnTo>
                  <a:pt x="158164" y="157970"/>
                </a:lnTo>
                <a:lnTo>
                  <a:pt x="158156" y="157899"/>
                </a:lnTo>
                <a:lnTo>
                  <a:pt x="158146" y="157815"/>
                </a:lnTo>
                <a:lnTo>
                  <a:pt x="158144" y="157734"/>
                </a:lnTo>
                <a:lnTo>
                  <a:pt x="158150" y="157647"/>
                </a:lnTo>
                <a:lnTo>
                  <a:pt x="158162" y="157562"/>
                </a:lnTo>
                <a:lnTo>
                  <a:pt x="158182" y="157486"/>
                </a:lnTo>
                <a:lnTo>
                  <a:pt x="158221" y="157364"/>
                </a:lnTo>
                <a:lnTo>
                  <a:pt x="158240" y="157318"/>
                </a:lnTo>
                <a:lnTo>
                  <a:pt x="158267" y="157258"/>
                </a:lnTo>
                <a:lnTo>
                  <a:pt x="158302" y="157181"/>
                </a:lnTo>
                <a:lnTo>
                  <a:pt x="158307" y="157169"/>
                </a:lnTo>
                <a:lnTo>
                  <a:pt x="158329" y="157107"/>
                </a:lnTo>
                <a:lnTo>
                  <a:pt x="158343" y="157037"/>
                </a:lnTo>
                <a:lnTo>
                  <a:pt x="158333" y="156960"/>
                </a:lnTo>
                <a:lnTo>
                  <a:pt x="158310" y="156878"/>
                </a:lnTo>
                <a:lnTo>
                  <a:pt x="158275" y="156795"/>
                </a:lnTo>
                <a:lnTo>
                  <a:pt x="158259" y="156718"/>
                </a:lnTo>
                <a:lnTo>
                  <a:pt x="158243" y="156633"/>
                </a:lnTo>
                <a:lnTo>
                  <a:pt x="158231" y="156547"/>
                </a:lnTo>
                <a:lnTo>
                  <a:pt x="158232" y="156467"/>
                </a:lnTo>
                <a:lnTo>
                  <a:pt x="158261" y="156392"/>
                </a:lnTo>
                <a:lnTo>
                  <a:pt x="158295" y="156319"/>
                </a:lnTo>
                <a:lnTo>
                  <a:pt x="158326" y="156242"/>
                </a:lnTo>
                <a:lnTo>
                  <a:pt x="158351" y="156161"/>
                </a:lnTo>
                <a:lnTo>
                  <a:pt x="158352" y="156151"/>
                </a:lnTo>
                <a:lnTo>
                  <a:pt x="158362" y="156081"/>
                </a:lnTo>
                <a:lnTo>
                  <a:pt x="158378" y="156006"/>
                </a:lnTo>
                <a:lnTo>
                  <a:pt x="158376" y="155925"/>
                </a:lnTo>
                <a:lnTo>
                  <a:pt x="158372" y="155841"/>
                </a:lnTo>
                <a:lnTo>
                  <a:pt x="158343" y="155771"/>
                </a:lnTo>
                <a:lnTo>
                  <a:pt x="158296" y="155713"/>
                </a:lnTo>
                <a:lnTo>
                  <a:pt x="158273" y="155636"/>
                </a:lnTo>
                <a:lnTo>
                  <a:pt x="158259" y="155557"/>
                </a:lnTo>
                <a:lnTo>
                  <a:pt x="158243" y="155470"/>
                </a:lnTo>
                <a:lnTo>
                  <a:pt x="158241" y="155390"/>
                </a:lnTo>
                <a:lnTo>
                  <a:pt x="158249" y="155302"/>
                </a:lnTo>
                <a:lnTo>
                  <a:pt x="158254" y="155231"/>
                </a:lnTo>
                <a:lnTo>
                  <a:pt x="158257" y="155203"/>
                </a:lnTo>
                <a:lnTo>
                  <a:pt x="158264" y="155141"/>
                </a:lnTo>
                <a:lnTo>
                  <a:pt x="158279" y="155055"/>
                </a:lnTo>
                <a:lnTo>
                  <a:pt x="158290" y="154973"/>
                </a:lnTo>
                <a:lnTo>
                  <a:pt x="158317" y="154901"/>
                </a:lnTo>
                <a:lnTo>
                  <a:pt x="158337" y="154831"/>
                </a:lnTo>
                <a:lnTo>
                  <a:pt x="158361" y="154727"/>
                </a:lnTo>
                <a:lnTo>
                  <a:pt x="158382" y="154636"/>
                </a:lnTo>
                <a:lnTo>
                  <a:pt x="158412" y="154541"/>
                </a:lnTo>
                <a:lnTo>
                  <a:pt x="158442" y="154445"/>
                </a:lnTo>
                <a:lnTo>
                  <a:pt x="158459" y="154342"/>
                </a:lnTo>
                <a:lnTo>
                  <a:pt x="158481" y="154282"/>
                </a:lnTo>
                <a:lnTo>
                  <a:pt x="158485" y="154269"/>
                </a:lnTo>
                <a:lnTo>
                  <a:pt x="158491" y="154254"/>
                </a:lnTo>
                <a:lnTo>
                  <a:pt x="158493" y="154249"/>
                </a:lnTo>
                <a:lnTo>
                  <a:pt x="158522" y="154194"/>
                </a:lnTo>
                <a:lnTo>
                  <a:pt x="158595" y="154112"/>
                </a:lnTo>
                <a:lnTo>
                  <a:pt x="158619" y="154085"/>
                </a:lnTo>
                <a:lnTo>
                  <a:pt x="158667" y="154039"/>
                </a:lnTo>
                <a:lnTo>
                  <a:pt x="158715" y="153954"/>
                </a:lnTo>
                <a:lnTo>
                  <a:pt x="158733" y="153889"/>
                </a:lnTo>
                <a:lnTo>
                  <a:pt x="158739" y="153817"/>
                </a:lnTo>
                <a:lnTo>
                  <a:pt x="158719" y="153741"/>
                </a:lnTo>
                <a:lnTo>
                  <a:pt x="158691" y="153666"/>
                </a:lnTo>
                <a:lnTo>
                  <a:pt x="158651" y="153590"/>
                </a:lnTo>
                <a:lnTo>
                  <a:pt x="158594" y="153521"/>
                </a:lnTo>
                <a:lnTo>
                  <a:pt x="158534" y="153426"/>
                </a:lnTo>
                <a:lnTo>
                  <a:pt x="158514" y="153401"/>
                </a:lnTo>
                <a:lnTo>
                  <a:pt x="158498" y="153373"/>
                </a:lnTo>
                <a:lnTo>
                  <a:pt x="158493" y="153319"/>
                </a:lnTo>
                <a:lnTo>
                  <a:pt x="158498" y="153293"/>
                </a:lnTo>
                <a:lnTo>
                  <a:pt x="158514" y="153239"/>
                </a:lnTo>
                <a:lnTo>
                  <a:pt x="158575" y="153123"/>
                </a:lnTo>
                <a:lnTo>
                  <a:pt x="158646" y="153016"/>
                </a:lnTo>
                <a:lnTo>
                  <a:pt x="158653" y="152927"/>
                </a:lnTo>
                <a:lnTo>
                  <a:pt x="158656" y="152867"/>
                </a:lnTo>
                <a:lnTo>
                  <a:pt x="158660" y="152770"/>
                </a:lnTo>
                <a:lnTo>
                  <a:pt x="158689" y="152703"/>
                </a:lnTo>
                <a:lnTo>
                  <a:pt x="158866" y="152622"/>
                </a:lnTo>
                <a:lnTo>
                  <a:pt x="158916" y="152610"/>
                </a:lnTo>
                <a:lnTo>
                  <a:pt x="158983" y="152565"/>
                </a:lnTo>
                <a:lnTo>
                  <a:pt x="159050" y="152532"/>
                </a:lnTo>
                <a:lnTo>
                  <a:pt x="159101" y="152468"/>
                </a:lnTo>
                <a:lnTo>
                  <a:pt x="159118" y="152447"/>
                </a:lnTo>
                <a:lnTo>
                  <a:pt x="159166" y="152338"/>
                </a:lnTo>
                <a:lnTo>
                  <a:pt x="159221" y="152186"/>
                </a:lnTo>
                <a:lnTo>
                  <a:pt x="159240" y="152134"/>
                </a:lnTo>
                <a:lnTo>
                  <a:pt x="159255" y="152051"/>
                </a:lnTo>
                <a:lnTo>
                  <a:pt x="159264" y="151970"/>
                </a:lnTo>
                <a:lnTo>
                  <a:pt x="159237" y="151773"/>
                </a:lnTo>
                <a:lnTo>
                  <a:pt x="159215" y="151664"/>
                </a:lnTo>
                <a:lnTo>
                  <a:pt x="159189" y="151577"/>
                </a:lnTo>
                <a:lnTo>
                  <a:pt x="159173" y="151420"/>
                </a:lnTo>
                <a:lnTo>
                  <a:pt x="159125" y="151237"/>
                </a:lnTo>
                <a:lnTo>
                  <a:pt x="159104" y="151190"/>
                </a:lnTo>
                <a:lnTo>
                  <a:pt x="159089" y="151139"/>
                </a:lnTo>
                <a:lnTo>
                  <a:pt x="159109" y="151006"/>
                </a:lnTo>
                <a:lnTo>
                  <a:pt x="159129" y="150944"/>
                </a:lnTo>
                <a:lnTo>
                  <a:pt x="159105" y="150855"/>
                </a:lnTo>
                <a:lnTo>
                  <a:pt x="159084" y="150775"/>
                </a:lnTo>
                <a:lnTo>
                  <a:pt x="158996" y="150652"/>
                </a:lnTo>
                <a:lnTo>
                  <a:pt x="158955" y="150496"/>
                </a:lnTo>
                <a:lnTo>
                  <a:pt x="158847" y="150310"/>
                </a:lnTo>
                <a:lnTo>
                  <a:pt x="158770" y="150189"/>
                </a:lnTo>
                <a:lnTo>
                  <a:pt x="158703" y="150100"/>
                </a:lnTo>
                <a:lnTo>
                  <a:pt x="158580" y="149943"/>
                </a:lnTo>
                <a:lnTo>
                  <a:pt x="158478" y="149830"/>
                </a:lnTo>
                <a:lnTo>
                  <a:pt x="158355" y="149705"/>
                </a:lnTo>
                <a:lnTo>
                  <a:pt x="158201" y="149519"/>
                </a:lnTo>
                <a:lnTo>
                  <a:pt x="158167" y="149479"/>
                </a:lnTo>
                <a:lnTo>
                  <a:pt x="158109" y="149399"/>
                </a:lnTo>
                <a:lnTo>
                  <a:pt x="158056" y="149308"/>
                </a:lnTo>
                <a:lnTo>
                  <a:pt x="157934" y="149086"/>
                </a:lnTo>
                <a:lnTo>
                  <a:pt x="157856" y="148889"/>
                </a:lnTo>
                <a:lnTo>
                  <a:pt x="157806" y="148690"/>
                </a:lnTo>
                <a:lnTo>
                  <a:pt x="157806" y="148568"/>
                </a:lnTo>
                <a:lnTo>
                  <a:pt x="157820" y="148416"/>
                </a:lnTo>
                <a:lnTo>
                  <a:pt x="157821" y="148414"/>
                </a:lnTo>
                <a:lnTo>
                  <a:pt x="157873" y="148285"/>
                </a:lnTo>
                <a:lnTo>
                  <a:pt x="157943" y="148214"/>
                </a:lnTo>
                <a:lnTo>
                  <a:pt x="158112" y="148063"/>
                </a:lnTo>
                <a:lnTo>
                  <a:pt x="158319" y="147935"/>
                </a:lnTo>
                <a:lnTo>
                  <a:pt x="158372" y="147903"/>
                </a:lnTo>
                <a:lnTo>
                  <a:pt x="158422" y="147859"/>
                </a:lnTo>
                <a:lnTo>
                  <a:pt x="158507" y="147761"/>
                </a:lnTo>
                <a:lnTo>
                  <a:pt x="158510" y="147758"/>
                </a:lnTo>
                <a:lnTo>
                  <a:pt x="158571" y="147602"/>
                </a:lnTo>
                <a:lnTo>
                  <a:pt x="158646" y="147208"/>
                </a:lnTo>
                <a:lnTo>
                  <a:pt x="158691" y="146965"/>
                </a:lnTo>
                <a:lnTo>
                  <a:pt x="158717" y="146891"/>
                </a:lnTo>
                <a:lnTo>
                  <a:pt x="158729" y="146860"/>
                </a:lnTo>
                <a:lnTo>
                  <a:pt x="158751" y="146733"/>
                </a:lnTo>
                <a:lnTo>
                  <a:pt x="158763" y="146679"/>
                </a:lnTo>
                <a:lnTo>
                  <a:pt x="158763" y="146590"/>
                </a:lnTo>
                <a:lnTo>
                  <a:pt x="158708" y="146231"/>
                </a:lnTo>
                <a:lnTo>
                  <a:pt x="158628" y="145769"/>
                </a:lnTo>
                <a:lnTo>
                  <a:pt x="158608" y="145620"/>
                </a:lnTo>
                <a:lnTo>
                  <a:pt x="158604" y="145595"/>
                </a:lnTo>
                <a:lnTo>
                  <a:pt x="158562" y="145371"/>
                </a:lnTo>
                <a:lnTo>
                  <a:pt x="158545" y="145299"/>
                </a:lnTo>
                <a:lnTo>
                  <a:pt x="158532" y="145243"/>
                </a:lnTo>
                <a:lnTo>
                  <a:pt x="158433" y="145035"/>
                </a:lnTo>
                <a:lnTo>
                  <a:pt x="158361" y="144941"/>
                </a:lnTo>
                <a:lnTo>
                  <a:pt x="158269" y="144850"/>
                </a:lnTo>
                <a:lnTo>
                  <a:pt x="158215" y="144803"/>
                </a:lnTo>
                <a:lnTo>
                  <a:pt x="158170" y="144737"/>
                </a:lnTo>
                <a:lnTo>
                  <a:pt x="158125" y="144643"/>
                </a:lnTo>
                <a:lnTo>
                  <a:pt x="158121" y="144484"/>
                </a:lnTo>
                <a:lnTo>
                  <a:pt x="158138" y="144332"/>
                </a:lnTo>
                <a:lnTo>
                  <a:pt x="158156" y="144257"/>
                </a:lnTo>
                <a:lnTo>
                  <a:pt x="158175" y="144157"/>
                </a:lnTo>
                <a:lnTo>
                  <a:pt x="158188" y="144070"/>
                </a:lnTo>
                <a:lnTo>
                  <a:pt x="158188" y="144032"/>
                </a:lnTo>
                <a:lnTo>
                  <a:pt x="158188" y="144032"/>
                </a:lnTo>
                <a:lnTo>
                  <a:pt x="158158" y="143880"/>
                </a:lnTo>
                <a:lnTo>
                  <a:pt x="158129" y="143782"/>
                </a:lnTo>
                <a:lnTo>
                  <a:pt x="158101" y="143673"/>
                </a:lnTo>
                <a:lnTo>
                  <a:pt x="158008" y="143501"/>
                </a:lnTo>
                <a:lnTo>
                  <a:pt x="157946" y="143371"/>
                </a:lnTo>
                <a:lnTo>
                  <a:pt x="157917" y="143303"/>
                </a:lnTo>
                <a:lnTo>
                  <a:pt x="157925" y="143238"/>
                </a:lnTo>
                <a:lnTo>
                  <a:pt x="157937" y="143184"/>
                </a:lnTo>
                <a:lnTo>
                  <a:pt x="157956" y="143150"/>
                </a:lnTo>
                <a:lnTo>
                  <a:pt x="158015" y="143044"/>
                </a:lnTo>
                <a:lnTo>
                  <a:pt x="158067" y="142906"/>
                </a:lnTo>
                <a:lnTo>
                  <a:pt x="158085" y="142724"/>
                </a:lnTo>
                <a:lnTo>
                  <a:pt x="158068" y="142581"/>
                </a:lnTo>
                <a:lnTo>
                  <a:pt x="158016" y="142444"/>
                </a:lnTo>
                <a:lnTo>
                  <a:pt x="158013" y="142433"/>
                </a:lnTo>
                <a:lnTo>
                  <a:pt x="157982" y="142285"/>
                </a:lnTo>
                <a:lnTo>
                  <a:pt x="157967" y="142169"/>
                </a:lnTo>
                <a:lnTo>
                  <a:pt x="157938" y="142074"/>
                </a:lnTo>
                <a:lnTo>
                  <a:pt x="157896" y="141981"/>
                </a:lnTo>
                <a:lnTo>
                  <a:pt x="157838" y="141807"/>
                </a:lnTo>
                <a:lnTo>
                  <a:pt x="157716" y="141564"/>
                </a:lnTo>
                <a:lnTo>
                  <a:pt x="157603" y="141399"/>
                </a:lnTo>
                <a:lnTo>
                  <a:pt x="157502" y="141312"/>
                </a:lnTo>
                <a:lnTo>
                  <a:pt x="157391" y="141221"/>
                </a:lnTo>
                <a:lnTo>
                  <a:pt x="157333" y="141186"/>
                </a:lnTo>
                <a:lnTo>
                  <a:pt x="157312" y="141167"/>
                </a:lnTo>
                <a:lnTo>
                  <a:pt x="157249" y="141109"/>
                </a:lnTo>
                <a:lnTo>
                  <a:pt x="157206" y="141037"/>
                </a:lnTo>
                <a:lnTo>
                  <a:pt x="157147" y="140907"/>
                </a:lnTo>
                <a:lnTo>
                  <a:pt x="157131" y="140867"/>
                </a:lnTo>
                <a:lnTo>
                  <a:pt x="157059" y="140685"/>
                </a:lnTo>
                <a:lnTo>
                  <a:pt x="157012" y="140550"/>
                </a:lnTo>
                <a:lnTo>
                  <a:pt x="156955" y="140389"/>
                </a:lnTo>
                <a:lnTo>
                  <a:pt x="156933" y="140327"/>
                </a:lnTo>
                <a:lnTo>
                  <a:pt x="156908" y="140224"/>
                </a:lnTo>
                <a:lnTo>
                  <a:pt x="156890" y="140156"/>
                </a:lnTo>
                <a:lnTo>
                  <a:pt x="156852" y="140010"/>
                </a:lnTo>
                <a:lnTo>
                  <a:pt x="156777" y="139675"/>
                </a:lnTo>
                <a:lnTo>
                  <a:pt x="156624" y="139533"/>
                </a:lnTo>
                <a:lnTo>
                  <a:pt x="156583" y="139495"/>
                </a:lnTo>
                <a:lnTo>
                  <a:pt x="156403" y="139295"/>
                </a:lnTo>
                <a:lnTo>
                  <a:pt x="156341" y="139237"/>
                </a:lnTo>
                <a:lnTo>
                  <a:pt x="156341" y="139154"/>
                </a:lnTo>
                <a:lnTo>
                  <a:pt x="156343" y="138927"/>
                </a:lnTo>
                <a:lnTo>
                  <a:pt x="156345" y="138719"/>
                </a:lnTo>
                <a:lnTo>
                  <a:pt x="156346" y="138577"/>
                </a:lnTo>
                <a:lnTo>
                  <a:pt x="156358" y="138333"/>
                </a:lnTo>
                <a:lnTo>
                  <a:pt x="156250" y="138127"/>
                </a:lnTo>
                <a:lnTo>
                  <a:pt x="156160" y="137934"/>
                </a:lnTo>
                <a:lnTo>
                  <a:pt x="156079" y="137761"/>
                </a:lnTo>
                <a:lnTo>
                  <a:pt x="156096" y="137685"/>
                </a:lnTo>
                <a:lnTo>
                  <a:pt x="156096" y="137678"/>
                </a:lnTo>
                <a:lnTo>
                  <a:pt x="156107" y="137624"/>
                </a:lnTo>
                <a:lnTo>
                  <a:pt x="156143" y="137454"/>
                </a:lnTo>
                <a:lnTo>
                  <a:pt x="156129" y="137400"/>
                </a:lnTo>
                <a:lnTo>
                  <a:pt x="156049" y="137276"/>
                </a:lnTo>
                <a:lnTo>
                  <a:pt x="155972" y="137196"/>
                </a:lnTo>
                <a:lnTo>
                  <a:pt x="155909" y="137083"/>
                </a:lnTo>
                <a:lnTo>
                  <a:pt x="155880" y="137001"/>
                </a:lnTo>
                <a:lnTo>
                  <a:pt x="155855" y="136879"/>
                </a:lnTo>
                <a:lnTo>
                  <a:pt x="155834" y="136773"/>
                </a:lnTo>
                <a:lnTo>
                  <a:pt x="155829" y="136702"/>
                </a:lnTo>
                <a:lnTo>
                  <a:pt x="155819" y="136679"/>
                </a:lnTo>
                <a:lnTo>
                  <a:pt x="155789" y="136610"/>
                </a:lnTo>
                <a:lnTo>
                  <a:pt x="155693" y="136458"/>
                </a:lnTo>
                <a:lnTo>
                  <a:pt x="155617" y="136325"/>
                </a:lnTo>
                <a:lnTo>
                  <a:pt x="155564" y="136228"/>
                </a:lnTo>
                <a:lnTo>
                  <a:pt x="155524" y="136041"/>
                </a:lnTo>
                <a:lnTo>
                  <a:pt x="155518" y="135909"/>
                </a:lnTo>
                <a:lnTo>
                  <a:pt x="155518" y="135905"/>
                </a:lnTo>
                <a:lnTo>
                  <a:pt x="155516" y="135797"/>
                </a:lnTo>
                <a:lnTo>
                  <a:pt x="155535" y="135710"/>
                </a:lnTo>
                <a:lnTo>
                  <a:pt x="155538" y="135704"/>
                </a:lnTo>
                <a:lnTo>
                  <a:pt x="155632" y="135549"/>
                </a:lnTo>
                <a:lnTo>
                  <a:pt x="155795" y="135344"/>
                </a:lnTo>
                <a:lnTo>
                  <a:pt x="155802" y="135336"/>
                </a:lnTo>
                <a:lnTo>
                  <a:pt x="155866" y="135250"/>
                </a:lnTo>
                <a:lnTo>
                  <a:pt x="156068" y="135166"/>
                </a:lnTo>
                <a:lnTo>
                  <a:pt x="156131" y="135096"/>
                </a:lnTo>
                <a:lnTo>
                  <a:pt x="156243" y="135028"/>
                </a:lnTo>
                <a:lnTo>
                  <a:pt x="156486" y="134810"/>
                </a:lnTo>
                <a:lnTo>
                  <a:pt x="156719" y="134700"/>
                </a:lnTo>
                <a:lnTo>
                  <a:pt x="156896" y="134626"/>
                </a:lnTo>
                <a:lnTo>
                  <a:pt x="157053" y="134549"/>
                </a:lnTo>
                <a:lnTo>
                  <a:pt x="157188" y="134531"/>
                </a:lnTo>
                <a:lnTo>
                  <a:pt x="157391" y="134515"/>
                </a:lnTo>
                <a:lnTo>
                  <a:pt x="157518" y="134545"/>
                </a:lnTo>
                <a:lnTo>
                  <a:pt x="157642" y="134565"/>
                </a:lnTo>
                <a:lnTo>
                  <a:pt x="157699" y="134614"/>
                </a:lnTo>
                <a:lnTo>
                  <a:pt x="157806" y="134616"/>
                </a:lnTo>
                <a:lnTo>
                  <a:pt x="157874" y="134618"/>
                </a:lnTo>
                <a:lnTo>
                  <a:pt x="157927" y="134585"/>
                </a:lnTo>
                <a:lnTo>
                  <a:pt x="157960" y="134508"/>
                </a:lnTo>
                <a:lnTo>
                  <a:pt x="157980" y="134387"/>
                </a:lnTo>
                <a:lnTo>
                  <a:pt x="157996" y="134282"/>
                </a:lnTo>
                <a:lnTo>
                  <a:pt x="157974" y="134197"/>
                </a:lnTo>
                <a:lnTo>
                  <a:pt x="157916" y="134036"/>
                </a:lnTo>
                <a:lnTo>
                  <a:pt x="157911" y="133958"/>
                </a:lnTo>
                <a:lnTo>
                  <a:pt x="157912" y="133890"/>
                </a:lnTo>
                <a:lnTo>
                  <a:pt x="157925" y="133796"/>
                </a:lnTo>
                <a:lnTo>
                  <a:pt x="157948" y="133681"/>
                </a:lnTo>
                <a:lnTo>
                  <a:pt x="157992" y="133598"/>
                </a:lnTo>
                <a:lnTo>
                  <a:pt x="158102" y="133424"/>
                </a:lnTo>
                <a:lnTo>
                  <a:pt x="158102" y="133422"/>
                </a:lnTo>
                <a:lnTo>
                  <a:pt x="158092" y="133126"/>
                </a:lnTo>
                <a:lnTo>
                  <a:pt x="158163" y="133039"/>
                </a:lnTo>
                <a:lnTo>
                  <a:pt x="158256" y="132754"/>
                </a:lnTo>
                <a:lnTo>
                  <a:pt x="158238" y="132628"/>
                </a:lnTo>
                <a:lnTo>
                  <a:pt x="158239" y="132626"/>
                </a:lnTo>
                <a:lnTo>
                  <a:pt x="158241" y="132628"/>
                </a:lnTo>
                <a:lnTo>
                  <a:pt x="158241" y="132613"/>
                </a:lnTo>
                <a:lnTo>
                  <a:pt x="158241" y="132611"/>
                </a:lnTo>
                <a:lnTo>
                  <a:pt x="158246" y="132563"/>
                </a:lnTo>
                <a:lnTo>
                  <a:pt x="158246" y="132560"/>
                </a:lnTo>
                <a:lnTo>
                  <a:pt x="158245" y="132552"/>
                </a:lnTo>
                <a:lnTo>
                  <a:pt x="158257" y="132415"/>
                </a:lnTo>
                <a:lnTo>
                  <a:pt x="158251" y="132375"/>
                </a:lnTo>
                <a:lnTo>
                  <a:pt x="158217" y="132154"/>
                </a:lnTo>
                <a:lnTo>
                  <a:pt x="158204" y="132070"/>
                </a:lnTo>
                <a:lnTo>
                  <a:pt x="158194" y="132010"/>
                </a:lnTo>
                <a:lnTo>
                  <a:pt x="158169" y="131684"/>
                </a:lnTo>
                <a:lnTo>
                  <a:pt x="158169" y="131684"/>
                </a:lnTo>
                <a:lnTo>
                  <a:pt x="158169" y="131684"/>
                </a:lnTo>
                <a:lnTo>
                  <a:pt x="158142" y="131325"/>
                </a:lnTo>
                <a:lnTo>
                  <a:pt x="158131" y="131039"/>
                </a:lnTo>
                <a:lnTo>
                  <a:pt x="158125" y="130877"/>
                </a:lnTo>
                <a:lnTo>
                  <a:pt x="158114" y="130740"/>
                </a:lnTo>
                <a:lnTo>
                  <a:pt x="158114" y="130738"/>
                </a:lnTo>
                <a:lnTo>
                  <a:pt x="158110" y="130690"/>
                </a:lnTo>
                <a:lnTo>
                  <a:pt x="158108" y="130662"/>
                </a:lnTo>
                <a:lnTo>
                  <a:pt x="158108" y="130660"/>
                </a:lnTo>
                <a:lnTo>
                  <a:pt x="158113" y="130523"/>
                </a:lnTo>
                <a:lnTo>
                  <a:pt x="158117" y="130517"/>
                </a:lnTo>
                <a:lnTo>
                  <a:pt x="158125" y="130502"/>
                </a:lnTo>
                <a:lnTo>
                  <a:pt x="158165" y="130434"/>
                </a:lnTo>
                <a:lnTo>
                  <a:pt x="158182" y="130405"/>
                </a:lnTo>
                <a:lnTo>
                  <a:pt x="158237" y="130366"/>
                </a:lnTo>
                <a:lnTo>
                  <a:pt x="158294" y="130341"/>
                </a:lnTo>
                <a:lnTo>
                  <a:pt x="158314" y="130333"/>
                </a:lnTo>
                <a:lnTo>
                  <a:pt x="158371" y="130311"/>
                </a:lnTo>
                <a:lnTo>
                  <a:pt x="158468" y="130299"/>
                </a:lnTo>
                <a:lnTo>
                  <a:pt x="158536" y="130259"/>
                </a:lnTo>
                <a:lnTo>
                  <a:pt x="158657" y="130187"/>
                </a:lnTo>
                <a:lnTo>
                  <a:pt x="158811" y="130092"/>
                </a:lnTo>
                <a:lnTo>
                  <a:pt x="158880" y="130076"/>
                </a:lnTo>
                <a:lnTo>
                  <a:pt x="158940" y="130070"/>
                </a:lnTo>
                <a:lnTo>
                  <a:pt x="159000" y="130065"/>
                </a:lnTo>
                <a:lnTo>
                  <a:pt x="159057" y="129958"/>
                </a:lnTo>
                <a:lnTo>
                  <a:pt x="159150" y="129411"/>
                </a:lnTo>
                <a:lnTo>
                  <a:pt x="159260" y="128964"/>
                </a:lnTo>
                <a:lnTo>
                  <a:pt x="159262" y="128957"/>
                </a:lnTo>
                <a:lnTo>
                  <a:pt x="159363" y="128807"/>
                </a:lnTo>
                <a:lnTo>
                  <a:pt x="159593" y="128530"/>
                </a:lnTo>
                <a:lnTo>
                  <a:pt x="159705" y="128391"/>
                </a:lnTo>
                <a:lnTo>
                  <a:pt x="159747" y="128338"/>
                </a:lnTo>
                <a:lnTo>
                  <a:pt x="159823" y="128284"/>
                </a:lnTo>
                <a:lnTo>
                  <a:pt x="159974" y="128202"/>
                </a:lnTo>
                <a:lnTo>
                  <a:pt x="159980" y="128086"/>
                </a:lnTo>
                <a:lnTo>
                  <a:pt x="160025" y="127985"/>
                </a:lnTo>
                <a:lnTo>
                  <a:pt x="160034" y="127963"/>
                </a:lnTo>
                <a:lnTo>
                  <a:pt x="160053" y="127916"/>
                </a:lnTo>
                <a:lnTo>
                  <a:pt x="160105" y="127790"/>
                </a:lnTo>
                <a:lnTo>
                  <a:pt x="160125" y="127740"/>
                </a:lnTo>
                <a:lnTo>
                  <a:pt x="160127" y="127736"/>
                </a:lnTo>
                <a:lnTo>
                  <a:pt x="160181" y="127619"/>
                </a:lnTo>
                <a:lnTo>
                  <a:pt x="160201" y="127561"/>
                </a:lnTo>
                <a:lnTo>
                  <a:pt x="160235" y="127517"/>
                </a:lnTo>
                <a:lnTo>
                  <a:pt x="160291" y="127441"/>
                </a:lnTo>
                <a:lnTo>
                  <a:pt x="160505" y="127146"/>
                </a:lnTo>
                <a:lnTo>
                  <a:pt x="160523" y="127121"/>
                </a:lnTo>
                <a:lnTo>
                  <a:pt x="160533" y="127108"/>
                </a:lnTo>
                <a:lnTo>
                  <a:pt x="160587" y="127040"/>
                </a:lnTo>
                <a:lnTo>
                  <a:pt x="160599" y="127025"/>
                </a:lnTo>
                <a:lnTo>
                  <a:pt x="160678" y="126946"/>
                </a:lnTo>
                <a:lnTo>
                  <a:pt x="160749" y="126875"/>
                </a:lnTo>
                <a:lnTo>
                  <a:pt x="160797" y="126828"/>
                </a:lnTo>
                <a:lnTo>
                  <a:pt x="160907" y="126718"/>
                </a:lnTo>
                <a:lnTo>
                  <a:pt x="161113" y="126518"/>
                </a:lnTo>
                <a:lnTo>
                  <a:pt x="161457" y="126287"/>
                </a:lnTo>
                <a:lnTo>
                  <a:pt x="161611" y="126186"/>
                </a:lnTo>
                <a:lnTo>
                  <a:pt x="161835" y="126117"/>
                </a:lnTo>
                <a:lnTo>
                  <a:pt x="161906" y="126094"/>
                </a:lnTo>
                <a:lnTo>
                  <a:pt x="162342" y="126154"/>
                </a:lnTo>
                <a:lnTo>
                  <a:pt x="162361" y="126163"/>
                </a:lnTo>
                <a:lnTo>
                  <a:pt x="162573" y="126265"/>
                </a:lnTo>
                <a:lnTo>
                  <a:pt x="162598" y="126255"/>
                </a:lnTo>
                <a:lnTo>
                  <a:pt x="162786" y="126181"/>
                </a:lnTo>
                <a:lnTo>
                  <a:pt x="162877" y="126149"/>
                </a:lnTo>
                <a:lnTo>
                  <a:pt x="162941" y="126127"/>
                </a:lnTo>
                <a:lnTo>
                  <a:pt x="163026" y="126092"/>
                </a:lnTo>
                <a:lnTo>
                  <a:pt x="163258" y="126110"/>
                </a:lnTo>
                <a:lnTo>
                  <a:pt x="163412" y="126114"/>
                </a:lnTo>
                <a:lnTo>
                  <a:pt x="163429" y="126115"/>
                </a:lnTo>
                <a:lnTo>
                  <a:pt x="163452" y="126116"/>
                </a:lnTo>
                <a:lnTo>
                  <a:pt x="163697" y="126151"/>
                </a:lnTo>
                <a:lnTo>
                  <a:pt x="163697" y="126151"/>
                </a:lnTo>
                <a:lnTo>
                  <a:pt x="163737" y="126157"/>
                </a:lnTo>
                <a:lnTo>
                  <a:pt x="163974" y="126310"/>
                </a:lnTo>
                <a:lnTo>
                  <a:pt x="164008" y="126333"/>
                </a:lnTo>
                <a:lnTo>
                  <a:pt x="164164" y="126376"/>
                </a:lnTo>
                <a:lnTo>
                  <a:pt x="164299" y="126413"/>
                </a:lnTo>
                <a:lnTo>
                  <a:pt x="164452" y="126516"/>
                </a:lnTo>
                <a:lnTo>
                  <a:pt x="164456" y="126519"/>
                </a:lnTo>
                <a:lnTo>
                  <a:pt x="164495" y="126546"/>
                </a:lnTo>
                <a:lnTo>
                  <a:pt x="164511" y="126557"/>
                </a:lnTo>
                <a:lnTo>
                  <a:pt x="164624" y="126621"/>
                </a:lnTo>
                <a:lnTo>
                  <a:pt x="164773" y="126729"/>
                </a:lnTo>
                <a:lnTo>
                  <a:pt x="164913" y="126781"/>
                </a:lnTo>
                <a:lnTo>
                  <a:pt x="164915" y="126781"/>
                </a:lnTo>
                <a:lnTo>
                  <a:pt x="164930" y="126789"/>
                </a:lnTo>
                <a:lnTo>
                  <a:pt x="164982" y="126813"/>
                </a:lnTo>
                <a:lnTo>
                  <a:pt x="165038" y="126837"/>
                </a:lnTo>
                <a:lnTo>
                  <a:pt x="165139" y="126811"/>
                </a:lnTo>
                <a:lnTo>
                  <a:pt x="165163" y="126802"/>
                </a:lnTo>
                <a:lnTo>
                  <a:pt x="165258" y="126755"/>
                </a:lnTo>
                <a:lnTo>
                  <a:pt x="165352" y="126771"/>
                </a:lnTo>
                <a:lnTo>
                  <a:pt x="165426" y="126822"/>
                </a:lnTo>
                <a:lnTo>
                  <a:pt x="165468" y="126856"/>
                </a:lnTo>
                <a:lnTo>
                  <a:pt x="165615" y="126919"/>
                </a:lnTo>
                <a:lnTo>
                  <a:pt x="165724" y="126952"/>
                </a:lnTo>
                <a:lnTo>
                  <a:pt x="165832" y="126986"/>
                </a:lnTo>
                <a:lnTo>
                  <a:pt x="165916" y="126982"/>
                </a:lnTo>
                <a:lnTo>
                  <a:pt x="165935" y="126978"/>
                </a:lnTo>
                <a:lnTo>
                  <a:pt x="166026" y="126958"/>
                </a:lnTo>
                <a:lnTo>
                  <a:pt x="166043" y="126955"/>
                </a:lnTo>
                <a:lnTo>
                  <a:pt x="166062" y="126952"/>
                </a:lnTo>
                <a:lnTo>
                  <a:pt x="166110" y="126868"/>
                </a:lnTo>
                <a:lnTo>
                  <a:pt x="166133" y="126794"/>
                </a:lnTo>
                <a:lnTo>
                  <a:pt x="166160" y="126706"/>
                </a:lnTo>
                <a:lnTo>
                  <a:pt x="166185" y="126681"/>
                </a:lnTo>
                <a:lnTo>
                  <a:pt x="166282" y="126584"/>
                </a:lnTo>
                <a:lnTo>
                  <a:pt x="166281" y="126580"/>
                </a:lnTo>
                <a:lnTo>
                  <a:pt x="166355" y="126504"/>
                </a:lnTo>
                <a:lnTo>
                  <a:pt x="166441" y="126476"/>
                </a:lnTo>
                <a:lnTo>
                  <a:pt x="166661" y="126424"/>
                </a:lnTo>
                <a:lnTo>
                  <a:pt x="166986" y="126390"/>
                </a:lnTo>
                <a:lnTo>
                  <a:pt x="167081" y="126381"/>
                </a:lnTo>
                <a:lnTo>
                  <a:pt x="167092" y="126406"/>
                </a:lnTo>
                <a:lnTo>
                  <a:pt x="167318" y="126322"/>
                </a:lnTo>
                <a:lnTo>
                  <a:pt x="167714" y="126187"/>
                </a:lnTo>
                <a:lnTo>
                  <a:pt x="167864" y="126162"/>
                </a:lnTo>
                <a:lnTo>
                  <a:pt x="168033" y="126175"/>
                </a:lnTo>
                <a:lnTo>
                  <a:pt x="168116" y="126194"/>
                </a:lnTo>
                <a:lnTo>
                  <a:pt x="168318" y="126357"/>
                </a:lnTo>
                <a:lnTo>
                  <a:pt x="168391" y="126429"/>
                </a:lnTo>
                <a:lnTo>
                  <a:pt x="168512" y="126435"/>
                </a:lnTo>
                <a:lnTo>
                  <a:pt x="168652" y="126461"/>
                </a:lnTo>
                <a:lnTo>
                  <a:pt x="168720" y="126482"/>
                </a:lnTo>
                <a:lnTo>
                  <a:pt x="168774" y="126512"/>
                </a:lnTo>
                <a:lnTo>
                  <a:pt x="168854" y="126499"/>
                </a:lnTo>
                <a:lnTo>
                  <a:pt x="168937" y="126425"/>
                </a:lnTo>
                <a:lnTo>
                  <a:pt x="168971" y="126296"/>
                </a:lnTo>
                <a:lnTo>
                  <a:pt x="168988" y="125860"/>
                </a:lnTo>
                <a:lnTo>
                  <a:pt x="168986" y="125713"/>
                </a:lnTo>
                <a:lnTo>
                  <a:pt x="168986" y="125711"/>
                </a:lnTo>
                <a:lnTo>
                  <a:pt x="168997" y="125698"/>
                </a:lnTo>
                <a:lnTo>
                  <a:pt x="169037" y="125655"/>
                </a:lnTo>
                <a:lnTo>
                  <a:pt x="169297" y="125525"/>
                </a:lnTo>
                <a:lnTo>
                  <a:pt x="169424" y="125461"/>
                </a:lnTo>
                <a:lnTo>
                  <a:pt x="169393" y="124973"/>
                </a:lnTo>
                <a:lnTo>
                  <a:pt x="169375" y="124696"/>
                </a:lnTo>
                <a:lnTo>
                  <a:pt x="169005" y="124503"/>
                </a:lnTo>
                <a:lnTo>
                  <a:pt x="168811" y="124409"/>
                </a:lnTo>
                <a:lnTo>
                  <a:pt x="168766" y="124359"/>
                </a:lnTo>
                <a:lnTo>
                  <a:pt x="168644" y="124269"/>
                </a:lnTo>
                <a:lnTo>
                  <a:pt x="168536" y="124164"/>
                </a:lnTo>
                <a:lnTo>
                  <a:pt x="168434" y="124083"/>
                </a:lnTo>
                <a:lnTo>
                  <a:pt x="168347" y="124032"/>
                </a:lnTo>
                <a:lnTo>
                  <a:pt x="168296" y="123977"/>
                </a:lnTo>
                <a:lnTo>
                  <a:pt x="168296" y="123977"/>
                </a:lnTo>
                <a:lnTo>
                  <a:pt x="168163" y="123898"/>
                </a:lnTo>
                <a:lnTo>
                  <a:pt x="168034" y="123886"/>
                </a:lnTo>
                <a:lnTo>
                  <a:pt x="167888" y="123864"/>
                </a:lnTo>
                <a:lnTo>
                  <a:pt x="167737" y="123833"/>
                </a:lnTo>
                <a:lnTo>
                  <a:pt x="167636" y="123823"/>
                </a:lnTo>
                <a:lnTo>
                  <a:pt x="167600" y="123803"/>
                </a:lnTo>
                <a:lnTo>
                  <a:pt x="167618" y="123749"/>
                </a:lnTo>
                <a:lnTo>
                  <a:pt x="167618" y="123749"/>
                </a:lnTo>
                <a:lnTo>
                  <a:pt x="167620" y="123676"/>
                </a:lnTo>
                <a:lnTo>
                  <a:pt x="167612" y="123666"/>
                </a:lnTo>
                <a:lnTo>
                  <a:pt x="167567" y="123604"/>
                </a:lnTo>
                <a:lnTo>
                  <a:pt x="167532" y="123536"/>
                </a:lnTo>
                <a:lnTo>
                  <a:pt x="167509" y="123489"/>
                </a:lnTo>
                <a:lnTo>
                  <a:pt x="167442" y="123432"/>
                </a:lnTo>
                <a:lnTo>
                  <a:pt x="167428" y="123419"/>
                </a:lnTo>
                <a:lnTo>
                  <a:pt x="167296" y="123313"/>
                </a:lnTo>
                <a:lnTo>
                  <a:pt x="167259" y="123237"/>
                </a:lnTo>
                <a:lnTo>
                  <a:pt x="167269" y="123219"/>
                </a:lnTo>
                <a:lnTo>
                  <a:pt x="167308" y="123148"/>
                </a:lnTo>
                <a:lnTo>
                  <a:pt x="167293" y="123101"/>
                </a:lnTo>
                <a:lnTo>
                  <a:pt x="167277" y="123053"/>
                </a:lnTo>
                <a:lnTo>
                  <a:pt x="167209" y="122908"/>
                </a:lnTo>
                <a:lnTo>
                  <a:pt x="167138" y="122884"/>
                </a:lnTo>
                <a:lnTo>
                  <a:pt x="167069" y="122912"/>
                </a:lnTo>
                <a:lnTo>
                  <a:pt x="166970" y="122888"/>
                </a:lnTo>
                <a:lnTo>
                  <a:pt x="166918" y="122871"/>
                </a:lnTo>
                <a:lnTo>
                  <a:pt x="166844" y="122861"/>
                </a:lnTo>
                <a:lnTo>
                  <a:pt x="166791" y="122870"/>
                </a:lnTo>
                <a:lnTo>
                  <a:pt x="166694" y="122898"/>
                </a:lnTo>
                <a:lnTo>
                  <a:pt x="166628" y="122886"/>
                </a:lnTo>
                <a:lnTo>
                  <a:pt x="166526" y="122827"/>
                </a:lnTo>
                <a:lnTo>
                  <a:pt x="166408" y="122743"/>
                </a:lnTo>
                <a:lnTo>
                  <a:pt x="166317" y="122663"/>
                </a:lnTo>
                <a:lnTo>
                  <a:pt x="166295" y="122640"/>
                </a:lnTo>
                <a:lnTo>
                  <a:pt x="166270" y="122614"/>
                </a:lnTo>
                <a:lnTo>
                  <a:pt x="166219" y="122562"/>
                </a:lnTo>
                <a:lnTo>
                  <a:pt x="166157" y="122591"/>
                </a:lnTo>
                <a:lnTo>
                  <a:pt x="166090" y="122647"/>
                </a:lnTo>
                <a:lnTo>
                  <a:pt x="166031" y="122656"/>
                </a:lnTo>
                <a:lnTo>
                  <a:pt x="165951" y="122671"/>
                </a:lnTo>
                <a:lnTo>
                  <a:pt x="165853" y="122611"/>
                </a:lnTo>
                <a:lnTo>
                  <a:pt x="165807" y="122532"/>
                </a:lnTo>
                <a:lnTo>
                  <a:pt x="165785" y="122443"/>
                </a:lnTo>
                <a:lnTo>
                  <a:pt x="165782" y="122403"/>
                </a:lnTo>
                <a:lnTo>
                  <a:pt x="165725" y="122374"/>
                </a:lnTo>
                <a:lnTo>
                  <a:pt x="165698" y="122350"/>
                </a:lnTo>
                <a:lnTo>
                  <a:pt x="165677" y="122306"/>
                </a:lnTo>
                <a:lnTo>
                  <a:pt x="165643" y="122186"/>
                </a:lnTo>
                <a:lnTo>
                  <a:pt x="165622" y="122130"/>
                </a:lnTo>
                <a:lnTo>
                  <a:pt x="165614" y="122107"/>
                </a:lnTo>
                <a:lnTo>
                  <a:pt x="165618" y="122037"/>
                </a:lnTo>
                <a:lnTo>
                  <a:pt x="165621" y="121975"/>
                </a:lnTo>
                <a:lnTo>
                  <a:pt x="165637" y="121895"/>
                </a:lnTo>
                <a:lnTo>
                  <a:pt x="165655" y="121831"/>
                </a:lnTo>
                <a:lnTo>
                  <a:pt x="165688" y="121757"/>
                </a:lnTo>
                <a:lnTo>
                  <a:pt x="165702" y="121723"/>
                </a:lnTo>
                <a:lnTo>
                  <a:pt x="165709" y="121705"/>
                </a:lnTo>
                <a:lnTo>
                  <a:pt x="165725" y="121666"/>
                </a:lnTo>
                <a:lnTo>
                  <a:pt x="165743" y="121634"/>
                </a:lnTo>
                <a:lnTo>
                  <a:pt x="165812" y="121509"/>
                </a:lnTo>
                <a:lnTo>
                  <a:pt x="165837" y="121437"/>
                </a:lnTo>
                <a:lnTo>
                  <a:pt x="165859" y="121378"/>
                </a:lnTo>
                <a:lnTo>
                  <a:pt x="165863" y="121365"/>
                </a:lnTo>
                <a:lnTo>
                  <a:pt x="165895" y="121233"/>
                </a:lnTo>
                <a:lnTo>
                  <a:pt x="165901" y="121206"/>
                </a:lnTo>
                <a:lnTo>
                  <a:pt x="165906" y="121187"/>
                </a:lnTo>
                <a:lnTo>
                  <a:pt x="165952" y="121137"/>
                </a:lnTo>
                <a:lnTo>
                  <a:pt x="165977" y="121110"/>
                </a:lnTo>
                <a:lnTo>
                  <a:pt x="166003" y="121075"/>
                </a:lnTo>
                <a:lnTo>
                  <a:pt x="166030" y="121041"/>
                </a:lnTo>
                <a:lnTo>
                  <a:pt x="166042" y="121018"/>
                </a:lnTo>
                <a:lnTo>
                  <a:pt x="166055" y="120992"/>
                </a:lnTo>
                <a:lnTo>
                  <a:pt x="166077" y="120952"/>
                </a:lnTo>
                <a:lnTo>
                  <a:pt x="166106" y="120897"/>
                </a:lnTo>
                <a:lnTo>
                  <a:pt x="166145" y="120844"/>
                </a:lnTo>
                <a:lnTo>
                  <a:pt x="166157" y="120773"/>
                </a:lnTo>
                <a:lnTo>
                  <a:pt x="166145" y="120767"/>
                </a:lnTo>
                <a:lnTo>
                  <a:pt x="165987" y="120691"/>
                </a:lnTo>
                <a:lnTo>
                  <a:pt x="165919" y="120645"/>
                </a:lnTo>
                <a:lnTo>
                  <a:pt x="165862" y="120579"/>
                </a:lnTo>
                <a:lnTo>
                  <a:pt x="165751" y="120485"/>
                </a:lnTo>
                <a:lnTo>
                  <a:pt x="165644" y="120476"/>
                </a:lnTo>
                <a:lnTo>
                  <a:pt x="165573" y="120440"/>
                </a:lnTo>
                <a:lnTo>
                  <a:pt x="165490" y="120442"/>
                </a:lnTo>
                <a:lnTo>
                  <a:pt x="165379" y="120459"/>
                </a:lnTo>
                <a:lnTo>
                  <a:pt x="165289" y="120481"/>
                </a:lnTo>
                <a:lnTo>
                  <a:pt x="165266" y="120483"/>
                </a:lnTo>
                <a:lnTo>
                  <a:pt x="165227" y="120486"/>
                </a:lnTo>
                <a:lnTo>
                  <a:pt x="165099" y="120382"/>
                </a:lnTo>
                <a:lnTo>
                  <a:pt x="164954" y="120263"/>
                </a:lnTo>
                <a:lnTo>
                  <a:pt x="164881" y="120254"/>
                </a:lnTo>
                <a:lnTo>
                  <a:pt x="164783" y="120198"/>
                </a:lnTo>
                <a:lnTo>
                  <a:pt x="164691" y="120138"/>
                </a:lnTo>
                <a:lnTo>
                  <a:pt x="164600" y="120070"/>
                </a:lnTo>
                <a:lnTo>
                  <a:pt x="164583" y="120058"/>
                </a:lnTo>
                <a:lnTo>
                  <a:pt x="164380" y="119924"/>
                </a:lnTo>
                <a:lnTo>
                  <a:pt x="164295" y="119851"/>
                </a:lnTo>
                <a:lnTo>
                  <a:pt x="164217" y="119798"/>
                </a:lnTo>
                <a:lnTo>
                  <a:pt x="164160" y="119760"/>
                </a:lnTo>
                <a:lnTo>
                  <a:pt x="164074" y="119744"/>
                </a:lnTo>
                <a:lnTo>
                  <a:pt x="163994" y="119773"/>
                </a:lnTo>
                <a:lnTo>
                  <a:pt x="163908" y="119743"/>
                </a:lnTo>
                <a:lnTo>
                  <a:pt x="163834" y="119671"/>
                </a:lnTo>
                <a:lnTo>
                  <a:pt x="163777" y="119635"/>
                </a:lnTo>
                <a:lnTo>
                  <a:pt x="163752" y="119601"/>
                </a:lnTo>
                <a:lnTo>
                  <a:pt x="163710" y="119546"/>
                </a:lnTo>
                <a:lnTo>
                  <a:pt x="163728" y="119474"/>
                </a:lnTo>
                <a:lnTo>
                  <a:pt x="163733" y="119455"/>
                </a:lnTo>
                <a:lnTo>
                  <a:pt x="163742" y="119380"/>
                </a:lnTo>
                <a:lnTo>
                  <a:pt x="163743" y="119320"/>
                </a:lnTo>
                <a:lnTo>
                  <a:pt x="163733" y="119300"/>
                </a:lnTo>
                <a:lnTo>
                  <a:pt x="163691" y="119217"/>
                </a:lnTo>
                <a:lnTo>
                  <a:pt x="163626" y="119178"/>
                </a:lnTo>
                <a:lnTo>
                  <a:pt x="163530" y="119145"/>
                </a:lnTo>
                <a:lnTo>
                  <a:pt x="163459" y="119103"/>
                </a:lnTo>
                <a:lnTo>
                  <a:pt x="163457" y="119035"/>
                </a:lnTo>
                <a:lnTo>
                  <a:pt x="163426" y="118926"/>
                </a:lnTo>
                <a:lnTo>
                  <a:pt x="163397" y="118837"/>
                </a:lnTo>
                <a:lnTo>
                  <a:pt x="163310" y="118740"/>
                </a:lnTo>
                <a:lnTo>
                  <a:pt x="163231" y="118664"/>
                </a:lnTo>
                <a:lnTo>
                  <a:pt x="163188" y="118622"/>
                </a:lnTo>
                <a:lnTo>
                  <a:pt x="163129" y="118571"/>
                </a:lnTo>
                <a:lnTo>
                  <a:pt x="163060" y="118511"/>
                </a:lnTo>
                <a:lnTo>
                  <a:pt x="162921" y="118443"/>
                </a:lnTo>
                <a:lnTo>
                  <a:pt x="162777" y="118406"/>
                </a:lnTo>
                <a:lnTo>
                  <a:pt x="162714" y="118403"/>
                </a:lnTo>
                <a:lnTo>
                  <a:pt x="162733" y="118390"/>
                </a:lnTo>
                <a:lnTo>
                  <a:pt x="162773" y="118361"/>
                </a:lnTo>
                <a:lnTo>
                  <a:pt x="162820" y="118328"/>
                </a:lnTo>
                <a:lnTo>
                  <a:pt x="162869" y="118293"/>
                </a:lnTo>
                <a:lnTo>
                  <a:pt x="162964" y="118231"/>
                </a:lnTo>
                <a:lnTo>
                  <a:pt x="163014" y="118168"/>
                </a:lnTo>
                <a:lnTo>
                  <a:pt x="163064" y="118091"/>
                </a:lnTo>
                <a:lnTo>
                  <a:pt x="163073" y="117996"/>
                </a:lnTo>
                <a:lnTo>
                  <a:pt x="163066" y="117867"/>
                </a:lnTo>
                <a:lnTo>
                  <a:pt x="162980" y="117720"/>
                </a:lnTo>
                <a:lnTo>
                  <a:pt x="162913" y="117620"/>
                </a:lnTo>
                <a:lnTo>
                  <a:pt x="162855" y="117575"/>
                </a:lnTo>
                <a:lnTo>
                  <a:pt x="162815" y="117543"/>
                </a:lnTo>
                <a:lnTo>
                  <a:pt x="162756" y="117524"/>
                </a:lnTo>
                <a:lnTo>
                  <a:pt x="162682" y="117499"/>
                </a:lnTo>
                <a:lnTo>
                  <a:pt x="162552" y="117489"/>
                </a:lnTo>
                <a:lnTo>
                  <a:pt x="162503" y="117485"/>
                </a:lnTo>
                <a:lnTo>
                  <a:pt x="162384" y="117421"/>
                </a:lnTo>
                <a:lnTo>
                  <a:pt x="162320" y="117364"/>
                </a:lnTo>
                <a:lnTo>
                  <a:pt x="162310" y="117355"/>
                </a:lnTo>
                <a:lnTo>
                  <a:pt x="162182" y="117230"/>
                </a:lnTo>
                <a:lnTo>
                  <a:pt x="162056" y="117041"/>
                </a:lnTo>
                <a:lnTo>
                  <a:pt x="161993" y="116938"/>
                </a:lnTo>
                <a:lnTo>
                  <a:pt x="161921" y="116888"/>
                </a:lnTo>
                <a:lnTo>
                  <a:pt x="161796" y="116855"/>
                </a:lnTo>
                <a:lnTo>
                  <a:pt x="161740" y="116840"/>
                </a:lnTo>
                <a:lnTo>
                  <a:pt x="161693" y="116781"/>
                </a:lnTo>
                <a:lnTo>
                  <a:pt x="161643" y="116679"/>
                </a:lnTo>
                <a:lnTo>
                  <a:pt x="161602" y="116594"/>
                </a:lnTo>
                <a:lnTo>
                  <a:pt x="161578" y="116518"/>
                </a:lnTo>
                <a:lnTo>
                  <a:pt x="161550" y="116472"/>
                </a:lnTo>
                <a:lnTo>
                  <a:pt x="161530" y="116451"/>
                </a:lnTo>
                <a:lnTo>
                  <a:pt x="161466" y="116388"/>
                </a:lnTo>
                <a:lnTo>
                  <a:pt x="161365" y="116275"/>
                </a:lnTo>
                <a:lnTo>
                  <a:pt x="161289" y="116211"/>
                </a:lnTo>
                <a:lnTo>
                  <a:pt x="161215" y="116179"/>
                </a:lnTo>
                <a:lnTo>
                  <a:pt x="161162" y="116141"/>
                </a:lnTo>
                <a:lnTo>
                  <a:pt x="161128" y="116113"/>
                </a:lnTo>
                <a:lnTo>
                  <a:pt x="161046" y="116048"/>
                </a:lnTo>
                <a:lnTo>
                  <a:pt x="160971" y="116011"/>
                </a:lnTo>
                <a:lnTo>
                  <a:pt x="160970" y="116009"/>
                </a:lnTo>
                <a:lnTo>
                  <a:pt x="160963" y="116007"/>
                </a:lnTo>
                <a:lnTo>
                  <a:pt x="160935" y="115994"/>
                </a:lnTo>
                <a:lnTo>
                  <a:pt x="160850" y="115947"/>
                </a:lnTo>
                <a:lnTo>
                  <a:pt x="160806" y="115889"/>
                </a:lnTo>
                <a:lnTo>
                  <a:pt x="160755" y="115846"/>
                </a:lnTo>
                <a:lnTo>
                  <a:pt x="160713" y="115797"/>
                </a:lnTo>
                <a:lnTo>
                  <a:pt x="160668" y="115773"/>
                </a:lnTo>
                <a:lnTo>
                  <a:pt x="160610" y="115775"/>
                </a:lnTo>
                <a:lnTo>
                  <a:pt x="160475" y="115786"/>
                </a:lnTo>
                <a:lnTo>
                  <a:pt x="160353" y="115831"/>
                </a:lnTo>
                <a:lnTo>
                  <a:pt x="160386" y="115899"/>
                </a:lnTo>
                <a:lnTo>
                  <a:pt x="160334" y="116015"/>
                </a:lnTo>
                <a:lnTo>
                  <a:pt x="160307" y="116075"/>
                </a:lnTo>
                <a:lnTo>
                  <a:pt x="160233" y="116150"/>
                </a:lnTo>
                <a:lnTo>
                  <a:pt x="160160" y="116202"/>
                </a:lnTo>
                <a:lnTo>
                  <a:pt x="160093" y="116239"/>
                </a:lnTo>
                <a:lnTo>
                  <a:pt x="160052" y="116292"/>
                </a:lnTo>
                <a:lnTo>
                  <a:pt x="160037" y="116311"/>
                </a:lnTo>
                <a:lnTo>
                  <a:pt x="159975" y="116358"/>
                </a:lnTo>
                <a:lnTo>
                  <a:pt x="159871" y="116401"/>
                </a:lnTo>
                <a:lnTo>
                  <a:pt x="159750" y="116395"/>
                </a:lnTo>
                <a:lnTo>
                  <a:pt x="159578" y="116405"/>
                </a:lnTo>
                <a:lnTo>
                  <a:pt x="159425" y="116410"/>
                </a:lnTo>
                <a:lnTo>
                  <a:pt x="159290" y="116418"/>
                </a:lnTo>
                <a:lnTo>
                  <a:pt x="159229" y="116438"/>
                </a:lnTo>
                <a:lnTo>
                  <a:pt x="159203" y="116447"/>
                </a:lnTo>
                <a:lnTo>
                  <a:pt x="159128" y="116462"/>
                </a:lnTo>
                <a:lnTo>
                  <a:pt x="159084" y="116509"/>
                </a:lnTo>
                <a:lnTo>
                  <a:pt x="159065" y="116582"/>
                </a:lnTo>
                <a:lnTo>
                  <a:pt x="159025" y="116828"/>
                </a:lnTo>
                <a:lnTo>
                  <a:pt x="158953" y="116946"/>
                </a:lnTo>
                <a:lnTo>
                  <a:pt x="158857" y="116978"/>
                </a:lnTo>
                <a:lnTo>
                  <a:pt x="158822" y="116997"/>
                </a:lnTo>
                <a:lnTo>
                  <a:pt x="158780" y="117064"/>
                </a:lnTo>
                <a:lnTo>
                  <a:pt x="158730" y="117139"/>
                </a:lnTo>
                <a:lnTo>
                  <a:pt x="158690" y="117214"/>
                </a:lnTo>
                <a:lnTo>
                  <a:pt x="158536" y="117298"/>
                </a:lnTo>
                <a:lnTo>
                  <a:pt x="158458" y="117333"/>
                </a:lnTo>
                <a:lnTo>
                  <a:pt x="158397" y="117328"/>
                </a:lnTo>
                <a:lnTo>
                  <a:pt x="158315" y="117301"/>
                </a:lnTo>
                <a:lnTo>
                  <a:pt x="158233" y="117234"/>
                </a:lnTo>
                <a:lnTo>
                  <a:pt x="158097" y="117146"/>
                </a:lnTo>
                <a:lnTo>
                  <a:pt x="158095" y="117146"/>
                </a:lnTo>
                <a:lnTo>
                  <a:pt x="158085" y="117152"/>
                </a:lnTo>
                <a:lnTo>
                  <a:pt x="158084" y="117143"/>
                </a:lnTo>
                <a:lnTo>
                  <a:pt x="157917" y="117105"/>
                </a:lnTo>
                <a:lnTo>
                  <a:pt x="157805" y="117097"/>
                </a:lnTo>
                <a:lnTo>
                  <a:pt x="157651" y="117071"/>
                </a:lnTo>
                <a:lnTo>
                  <a:pt x="157551" y="117040"/>
                </a:lnTo>
                <a:lnTo>
                  <a:pt x="157374" y="116999"/>
                </a:lnTo>
                <a:lnTo>
                  <a:pt x="157271" y="116991"/>
                </a:lnTo>
                <a:lnTo>
                  <a:pt x="157185" y="116967"/>
                </a:lnTo>
                <a:lnTo>
                  <a:pt x="157085" y="116936"/>
                </a:lnTo>
                <a:lnTo>
                  <a:pt x="156981" y="116869"/>
                </a:lnTo>
                <a:lnTo>
                  <a:pt x="156922" y="116817"/>
                </a:lnTo>
                <a:lnTo>
                  <a:pt x="156861" y="116780"/>
                </a:lnTo>
                <a:lnTo>
                  <a:pt x="156854" y="116775"/>
                </a:lnTo>
                <a:lnTo>
                  <a:pt x="156805" y="116745"/>
                </a:lnTo>
                <a:lnTo>
                  <a:pt x="156803" y="116743"/>
                </a:lnTo>
                <a:lnTo>
                  <a:pt x="156754" y="116725"/>
                </a:lnTo>
                <a:lnTo>
                  <a:pt x="156647" y="116745"/>
                </a:lnTo>
                <a:lnTo>
                  <a:pt x="156543" y="116779"/>
                </a:lnTo>
                <a:lnTo>
                  <a:pt x="156497" y="116787"/>
                </a:lnTo>
                <a:lnTo>
                  <a:pt x="156448" y="116794"/>
                </a:lnTo>
                <a:lnTo>
                  <a:pt x="156405" y="116790"/>
                </a:lnTo>
                <a:lnTo>
                  <a:pt x="156371" y="116787"/>
                </a:lnTo>
                <a:lnTo>
                  <a:pt x="156308" y="116777"/>
                </a:lnTo>
                <a:lnTo>
                  <a:pt x="156197" y="116726"/>
                </a:lnTo>
                <a:lnTo>
                  <a:pt x="156092" y="116664"/>
                </a:lnTo>
                <a:lnTo>
                  <a:pt x="156018" y="116620"/>
                </a:lnTo>
                <a:lnTo>
                  <a:pt x="155979" y="116588"/>
                </a:lnTo>
                <a:lnTo>
                  <a:pt x="155948" y="116549"/>
                </a:lnTo>
                <a:lnTo>
                  <a:pt x="155909" y="116368"/>
                </a:lnTo>
                <a:lnTo>
                  <a:pt x="155924" y="116199"/>
                </a:lnTo>
                <a:lnTo>
                  <a:pt x="155937" y="116077"/>
                </a:lnTo>
                <a:lnTo>
                  <a:pt x="155914" y="116005"/>
                </a:lnTo>
                <a:lnTo>
                  <a:pt x="155897" y="115987"/>
                </a:lnTo>
                <a:lnTo>
                  <a:pt x="155797" y="115881"/>
                </a:lnTo>
                <a:lnTo>
                  <a:pt x="155623" y="115782"/>
                </a:lnTo>
                <a:lnTo>
                  <a:pt x="155536" y="115684"/>
                </a:lnTo>
                <a:lnTo>
                  <a:pt x="155477" y="115617"/>
                </a:lnTo>
                <a:lnTo>
                  <a:pt x="155447" y="115553"/>
                </a:lnTo>
                <a:lnTo>
                  <a:pt x="155359" y="115441"/>
                </a:lnTo>
                <a:lnTo>
                  <a:pt x="155295" y="115359"/>
                </a:lnTo>
                <a:lnTo>
                  <a:pt x="155214" y="115257"/>
                </a:lnTo>
                <a:lnTo>
                  <a:pt x="155138" y="115156"/>
                </a:lnTo>
                <a:lnTo>
                  <a:pt x="155107" y="115124"/>
                </a:lnTo>
                <a:lnTo>
                  <a:pt x="155057" y="115069"/>
                </a:lnTo>
                <a:lnTo>
                  <a:pt x="155029" y="115011"/>
                </a:lnTo>
                <a:lnTo>
                  <a:pt x="155001" y="114952"/>
                </a:lnTo>
                <a:lnTo>
                  <a:pt x="154986" y="114909"/>
                </a:lnTo>
                <a:lnTo>
                  <a:pt x="154975" y="114876"/>
                </a:lnTo>
                <a:lnTo>
                  <a:pt x="154972" y="114867"/>
                </a:lnTo>
                <a:lnTo>
                  <a:pt x="154925" y="114815"/>
                </a:lnTo>
                <a:lnTo>
                  <a:pt x="154908" y="114808"/>
                </a:lnTo>
                <a:lnTo>
                  <a:pt x="154875" y="114793"/>
                </a:lnTo>
                <a:lnTo>
                  <a:pt x="154869" y="114790"/>
                </a:lnTo>
                <a:lnTo>
                  <a:pt x="154836" y="114776"/>
                </a:lnTo>
                <a:lnTo>
                  <a:pt x="154657" y="114646"/>
                </a:lnTo>
                <a:lnTo>
                  <a:pt x="154611" y="114554"/>
                </a:lnTo>
                <a:lnTo>
                  <a:pt x="154579" y="114448"/>
                </a:lnTo>
                <a:lnTo>
                  <a:pt x="154578" y="114443"/>
                </a:lnTo>
                <a:lnTo>
                  <a:pt x="154549" y="114241"/>
                </a:lnTo>
                <a:lnTo>
                  <a:pt x="154492" y="114185"/>
                </a:lnTo>
                <a:lnTo>
                  <a:pt x="154367" y="114196"/>
                </a:lnTo>
                <a:lnTo>
                  <a:pt x="154212" y="114216"/>
                </a:lnTo>
                <a:lnTo>
                  <a:pt x="154183" y="114207"/>
                </a:lnTo>
                <a:lnTo>
                  <a:pt x="154106" y="114183"/>
                </a:lnTo>
                <a:lnTo>
                  <a:pt x="154031" y="114147"/>
                </a:lnTo>
                <a:lnTo>
                  <a:pt x="153960" y="114074"/>
                </a:lnTo>
                <a:lnTo>
                  <a:pt x="153806" y="114003"/>
                </a:lnTo>
                <a:lnTo>
                  <a:pt x="153721" y="113974"/>
                </a:lnTo>
                <a:lnTo>
                  <a:pt x="153664" y="113918"/>
                </a:lnTo>
                <a:lnTo>
                  <a:pt x="153586" y="113859"/>
                </a:lnTo>
                <a:lnTo>
                  <a:pt x="153480" y="113796"/>
                </a:lnTo>
                <a:lnTo>
                  <a:pt x="153432" y="113773"/>
                </a:lnTo>
                <a:lnTo>
                  <a:pt x="153344" y="113731"/>
                </a:lnTo>
                <a:lnTo>
                  <a:pt x="153266" y="113692"/>
                </a:lnTo>
                <a:lnTo>
                  <a:pt x="153116" y="113594"/>
                </a:lnTo>
                <a:lnTo>
                  <a:pt x="153099" y="113583"/>
                </a:lnTo>
                <a:lnTo>
                  <a:pt x="152943" y="113482"/>
                </a:lnTo>
                <a:lnTo>
                  <a:pt x="152913" y="113447"/>
                </a:lnTo>
                <a:lnTo>
                  <a:pt x="152781" y="113190"/>
                </a:lnTo>
                <a:lnTo>
                  <a:pt x="152748" y="113067"/>
                </a:lnTo>
                <a:lnTo>
                  <a:pt x="152721" y="112965"/>
                </a:lnTo>
                <a:lnTo>
                  <a:pt x="152689" y="112849"/>
                </a:lnTo>
                <a:lnTo>
                  <a:pt x="152593" y="112549"/>
                </a:lnTo>
                <a:lnTo>
                  <a:pt x="152459" y="112366"/>
                </a:lnTo>
                <a:lnTo>
                  <a:pt x="152218" y="112076"/>
                </a:lnTo>
                <a:lnTo>
                  <a:pt x="152029" y="111919"/>
                </a:lnTo>
                <a:lnTo>
                  <a:pt x="151906" y="111858"/>
                </a:lnTo>
                <a:lnTo>
                  <a:pt x="151792" y="111869"/>
                </a:lnTo>
                <a:lnTo>
                  <a:pt x="151746" y="111909"/>
                </a:lnTo>
                <a:lnTo>
                  <a:pt x="151690" y="111955"/>
                </a:lnTo>
                <a:lnTo>
                  <a:pt x="151649" y="112069"/>
                </a:lnTo>
                <a:lnTo>
                  <a:pt x="151663" y="112212"/>
                </a:lnTo>
                <a:lnTo>
                  <a:pt x="151676" y="112385"/>
                </a:lnTo>
                <a:lnTo>
                  <a:pt x="151721" y="112511"/>
                </a:lnTo>
                <a:lnTo>
                  <a:pt x="151778" y="112594"/>
                </a:lnTo>
                <a:lnTo>
                  <a:pt x="151844" y="112833"/>
                </a:lnTo>
                <a:lnTo>
                  <a:pt x="151945" y="113099"/>
                </a:lnTo>
                <a:lnTo>
                  <a:pt x="151988" y="113310"/>
                </a:lnTo>
                <a:lnTo>
                  <a:pt x="151996" y="113330"/>
                </a:lnTo>
                <a:lnTo>
                  <a:pt x="152017" y="113386"/>
                </a:lnTo>
                <a:lnTo>
                  <a:pt x="151996" y="113405"/>
                </a:lnTo>
                <a:lnTo>
                  <a:pt x="151888" y="113440"/>
                </a:lnTo>
                <a:lnTo>
                  <a:pt x="151547" y="113566"/>
                </a:lnTo>
                <a:lnTo>
                  <a:pt x="151387" y="113625"/>
                </a:lnTo>
                <a:lnTo>
                  <a:pt x="151231" y="113662"/>
                </a:lnTo>
                <a:lnTo>
                  <a:pt x="151135" y="113765"/>
                </a:lnTo>
                <a:lnTo>
                  <a:pt x="151032" y="113891"/>
                </a:lnTo>
                <a:lnTo>
                  <a:pt x="150931" y="113960"/>
                </a:lnTo>
                <a:lnTo>
                  <a:pt x="150789" y="113974"/>
                </a:lnTo>
                <a:lnTo>
                  <a:pt x="150661" y="113991"/>
                </a:lnTo>
                <a:lnTo>
                  <a:pt x="150512" y="114025"/>
                </a:lnTo>
                <a:lnTo>
                  <a:pt x="150506" y="114027"/>
                </a:lnTo>
                <a:lnTo>
                  <a:pt x="150275" y="114097"/>
                </a:lnTo>
                <a:lnTo>
                  <a:pt x="150147" y="114135"/>
                </a:lnTo>
                <a:lnTo>
                  <a:pt x="150077" y="114042"/>
                </a:lnTo>
                <a:lnTo>
                  <a:pt x="149937" y="113886"/>
                </a:lnTo>
                <a:lnTo>
                  <a:pt x="149909" y="113855"/>
                </a:lnTo>
                <a:lnTo>
                  <a:pt x="149839" y="113802"/>
                </a:lnTo>
                <a:lnTo>
                  <a:pt x="149793" y="113768"/>
                </a:lnTo>
                <a:lnTo>
                  <a:pt x="149698" y="113735"/>
                </a:lnTo>
                <a:lnTo>
                  <a:pt x="149611" y="113747"/>
                </a:lnTo>
                <a:lnTo>
                  <a:pt x="149557" y="113743"/>
                </a:lnTo>
                <a:lnTo>
                  <a:pt x="149453" y="113736"/>
                </a:lnTo>
                <a:lnTo>
                  <a:pt x="149322" y="113703"/>
                </a:lnTo>
                <a:lnTo>
                  <a:pt x="149224" y="113623"/>
                </a:lnTo>
                <a:lnTo>
                  <a:pt x="149023" y="113371"/>
                </a:lnTo>
                <a:lnTo>
                  <a:pt x="148956" y="113318"/>
                </a:lnTo>
                <a:lnTo>
                  <a:pt x="148913" y="113222"/>
                </a:lnTo>
                <a:lnTo>
                  <a:pt x="148859" y="113191"/>
                </a:lnTo>
                <a:lnTo>
                  <a:pt x="148811" y="113145"/>
                </a:lnTo>
                <a:lnTo>
                  <a:pt x="148749" y="113154"/>
                </a:lnTo>
                <a:lnTo>
                  <a:pt x="148641" y="113182"/>
                </a:lnTo>
                <a:lnTo>
                  <a:pt x="148547" y="113238"/>
                </a:lnTo>
                <a:lnTo>
                  <a:pt x="148432" y="113286"/>
                </a:lnTo>
                <a:lnTo>
                  <a:pt x="148315" y="113391"/>
                </a:lnTo>
                <a:lnTo>
                  <a:pt x="148259" y="113441"/>
                </a:lnTo>
                <a:lnTo>
                  <a:pt x="148175" y="113497"/>
                </a:lnTo>
                <a:lnTo>
                  <a:pt x="148161" y="113507"/>
                </a:lnTo>
                <a:lnTo>
                  <a:pt x="148033" y="113538"/>
                </a:lnTo>
                <a:lnTo>
                  <a:pt x="147950" y="113569"/>
                </a:lnTo>
                <a:lnTo>
                  <a:pt x="147915" y="113563"/>
                </a:lnTo>
                <a:lnTo>
                  <a:pt x="147881" y="113591"/>
                </a:lnTo>
                <a:lnTo>
                  <a:pt x="147876" y="113595"/>
                </a:lnTo>
                <a:lnTo>
                  <a:pt x="147867" y="113639"/>
                </a:lnTo>
                <a:lnTo>
                  <a:pt x="147861" y="113671"/>
                </a:lnTo>
                <a:lnTo>
                  <a:pt x="147850" y="113758"/>
                </a:lnTo>
                <a:lnTo>
                  <a:pt x="147843" y="113800"/>
                </a:lnTo>
                <a:lnTo>
                  <a:pt x="147829" y="113932"/>
                </a:lnTo>
                <a:lnTo>
                  <a:pt x="147811" y="114002"/>
                </a:lnTo>
                <a:lnTo>
                  <a:pt x="147793" y="114042"/>
                </a:lnTo>
                <a:lnTo>
                  <a:pt x="147768" y="114078"/>
                </a:lnTo>
                <a:lnTo>
                  <a:pt x="147718" y="114121"/>
                </a:lnTo>
                <a:lnTo>
                  <a:pt x="147711" y="114138"/>
                </a:lnTo>
                <a:lnTo>
                  <a:pt x="147701" y="114142"/>
                </a:lnTo>
                <a:lnTo>
                  <a:pt x="147647" y="114169"/>
                </a:lnTo>
                <a:lnTo>
                  <a:pt x="147600" y="114181"/>
                </a:lnTo>
                <a:lnTo>
                  <a:pt x="147516" y="114171"/>
                </a:lnTo>
                <a:lnTo>
                  <a:pt x="147453" y="114136"/>
                </a:lnTo>
                <a:lnTo>
                  <a:pt x="147428" y="114093"/>
                </a:lnTo>
                <a:lnTo>
                  <a:pt x="147373" y="114027"/>
                </a:lnTo>
                <a:lnTo>
                  <a:pt x="147364" y="114017"/>
                </a:lnTo>
                <a:lnTo>
                  <a:pt x="147320" y="113980"/>
                </a:lnTo>
                <a:lnTo>
                  <a:pt x="147263" y="113974"/>
                </a:lnTo>
                <a:lnTo>
                  <a:pt x="147158" y="113975"/>
                </a:lnTo>
                <a:lnTo>
                  <a:pt x="147094" y="113982"/>
                </a:lnTo>
                <a:lnTo>
                  <a:pt x="147029" y="113955"/>
                </a:lnTo>
                <a:lnTo>
                  <a:pt x="146971" y="113923"/>
                </a:lnTo>
                <a:lnTo>
                  <a:pt x="146887" y="113772"/>
                </a:lnTo>
                <a:lnTo>
                  <a:pt x="146868" y="113730"/>
                </a:lnTo>
                <a:lnTo>
                  <a:pt x="146861" y="113714"/>
                </a:lnTo>
                <a:lnTo>
                  <a:pt x="146835" y="113649"/>
                </a:lnTo>
                <a:lnTo>
                  <a:pt x="146797" y="113638"/>
                </a:lnTo>
                <a:lnTo>
                  <a:pt x="146736" y="113608"/>
                </a:lnTo>
                <a:lnTo>
                  <a:pt x="146617" y="113603"/>
                </a:lnTo>
                <a:lnTo>
                  <a:pt x="146511" y="113604"/>
                </a:lnTo>
                <a:lnTo>
                  <a:pt x="146450" y="113567"/>
                </a:lnTo>
                <a:lnTo>
                  <a:pt x="146376" y="113498"/>
                </a:lnTo>
                <a:lnTo>
                  <a:pt x="146340" y="113457"/>
                </a:lnTo>
                <a:lnTo>
                  <a:pt x="146327" y="113442"/>
                </a:lnTo>
                <a:lnTo>
                  <a:pt x="146281" y="113413"/>
                </a:lnTo>
                <a:lnTo>
                  <a:pt x="146171" y="113393"/>
                </a:lnTo>
                <a:lnTo>
                  <a:pt x="146061" y="113384"/>
                </a:lnTo>
                <a:lnTo>
                  <a:pt x="145955" y="113348"/>
                </a:lnTo>
                <a:lnTo>
                  <a:pt x="145954" y="113266"/>
                </a:lnTo>
                <a:lnTo>
                  <a:pt x="145949" y="113252"/>
                </a:lnTo>
                <a:lnTo>
                  <a:pt x="145938" y="113217"/>
                </a:lnTo>
                <a:lnTo>
                  <a:pt x="145928" y="113186"/>
                </a:lnTo>
                <a:lnTo>
                  <a:pt x="145869" y="113134"/>
                </a:lnTo>
                <a:lnTo>
                  <a:pt x="145746" y="113053"/>
                </a:lnTo>
                <a:lnTo>
                  <a:pt x="145669" y="112963"/>
                </a:lnTo>
                <a:lnTo>
                  <a:pt x="145662" y="112956"/>
                </a:lnTo>
                <a:lnTo>
                  <a:pt x="145523" y="112814"/>
                </a:lnTo>
                <a:lnTo>
                  <a:pt x="145473" y="112788"/>
                </a:lnTo>
                <a:lnTo>
                  <a:pt x="145421" y="112719"/>
                </a:lnTo>
                <a:lnTo>
                  <a:pt x="145364" y="112648"/>
                </a:lnTo>
                <a:lnTo>
                  <a:pt x="145321" y="112593"/>
                </a:lnTo>
                <a:lnTo>
                  <a:pt x="145312" y="112528"/>
                </a:lnTo>
                <a:lnTo>
                  <a:pt x="145332" y="112478"/>
                </a:lnTo>
                <a:lnTo>
                  <a:pt x="145339" y="112422"/>
                </a:lnTo>
                <a:lnTo>
                  <a:pt x="145273" y="112365"/>
                </a:lnTo>
                <a:lnTo>
                  <a:pt x="145190" y="112298"/>
                </a:lnTo>
                <a:lnTo>
                  <a:pt x="145152" y="112261"/>
                </a:lnTo>
                <a:lnTo>
                  <a:pt x="145139" y="112248"/>
                </a:lnTo>
                <a:lnTo>
                  <a:pt x="145070" y="112182"/>
                </a:lnTo>
                <a:lnTo>
                  <a:pt x="144995" y="112062"/>
                </a:lnTo>
                <a:lnTo>
                  <a:pt x="144965" y="112007"/>
                </a:lnTo>
                <a:lnTo>
                  <a:pt x="144926" y="111930"/>
                </a:lnTo>
                <a:lnTo>
                  <a:pt x="144884" y="111856"/>
                </a:lnTo>
                <a:lnTo>
                  <a:pt x="144854" y="111770"/>
                </a:lnTo>
                <a:lnTo>
                  <a:pt x="144812" y="111698"/>
                </a:lnTo>
                <a:lnTo>
                  <a:pt x="144715" y="111557"/>
                </a:lnTo>
                <a:lnTo>
                  <a:pt x="144664" y="111465"/>
                </a:lnTo>
                <a:lnTo>
                  <a:pt x="144643" y="111427"/>
                </a:lnTo>
                <a:lnTo>
                  <a:pt x="144616" y="111401"/>
                </a:lnTo>
                <a:lnTo>
                  <a:pt x="144613" y="111400"/>
                </a:lnTo>
                <a:lnTo>
                  <a:pt x="144601" y="111399"/>
                </a:lnTo>
                <a:lnTo>
                  <a:pt x="144585" y="111397"/>
                </a:lnTo>
                <a:lnTo>
                  <a:pt x="144517" y="111422"/>
                </a:lnTo>
                <a:lnTo>
                  <a:pt x="144431" y="111469"/>
                </a:lnTo>
                <a:lnTo>
                  <a:pt x="144382" y="111487"/>
                </a:lnTo>
                <a:lnTo>
                  <a:pt x="144337" y="111484"/>
                </a:lnTo>
                <a:lnTo>
                  <a:pt x="144305" y="111467"/>
                </a:lnTo>
                <a:lnTo>
                  <a:pt x="144286" y="111410"/>
                </a:lnTo>
                <a:lnTo>
                  <a:pt x="144297" y="111366"/>
                </a:lnTo>
                <a:lnTo>
                  <a:pt x="144309" y="111297"/>
                </a:lnTo>
                <a:lnTo>
                  <a:pt x="144330" y="111218"/>
                </a:lnTo>
                <a:lnTo>
                  <a:pt x="144313" y="111111"/>
                </a:lnTo>
                <a:lnTo>
                  <a:pt x="144080" y="110636"/>
                </a:lnTo>
                <a:lnTo>
                  <a:pt x="144037" y="110554"/>
                </a:lnTo>
                <a:lnTo>
                  <a:pt x="143946" y="110377"/>
                </a:lnTo>
                <a:lnTo>
                  <a:pt x="143890" y="110266"/>
                </a:lnTo>
                <a:lnTo>
                  <a:pt x="143858" y="110160"/>
                </a:lnTo>
                <a:lnTo>
                  <a:pt x="143886" y="110062"/>
                </a:lnTo>
                <a:lnTo>
                  <a:pt x="143892" y="110047"/>
                </a:lnTo>
                <a:lnTo>
                  <a:pt x="143893" y="110047"/>
                </a:lnTo>
                <a:lnTo>
                  <a:pt x="143896" y="110037"/>
                </a:lnTo>
                <a:lnTo>
                  <a:pt x="143945" y="109903"/>
                </a:lnTo>
                <a:lnTo>
                  <a:pt x="143881" y="109756"/>
                </a:lnTo>
                <a:lnTo>
                  <a:pt x="143822" y="109607"/>
                </a:lnTo>
                <a:lnTo>
                  <a:pt x="143806" y="109583"/>
                </a:lnTo>
                <a:lnTo>
                  <a:pt x="143789" y="109367"/>
                </a:lnTo>
                <a:lnTo>
                  <a:pt x="143794" y="109294"/>
                </a:lnTo>
                <a:lnTo>
                  <a:pt x="143802" y="109195"/>
                </a:lnTo>
                <a:lnTo>
                  <a:pt x="143812" y="109133"/>
                </a:lnTo>
                <a:lnTo>
                  <a:pt x="143794" y="109022"/>
                </a:lnTo>
                <a:lnTo>
                  <a:pt x="143789" y="108991"/>
                </a:lnTo>
                <a:lnTo>
                  <a:pt x="143748" y="108959"/>
                </a:lnTo>
                <a:lnTo>
                  <a:pt x="143719" y="108936"/>
                </a:lnTo>
                <a:lnTo>
                  <a:pt x="143594" y="108860"/>
                </a:lnTo>
                <a:lnTo>
                  <a:pt x="143510" y="108776"/>
                </a:lnTo>
                <a:lnTo>
                  <a:pt x="143399" y="108607"/>
                </a:lnTo>
                <a:lnTo>
                  <a:pt x="143351" y="108566"/>
                </a:lnTo>
                <a:lnTo>
                  <a:pt x="143341" y="108382"/>
                </a:lnTo>
                <a:lnTo>
                  <a:pt x="143306" y="108271"/>
                </a:lnTo>
                <a:lnTo>
                  <a:pt x="143262" y="108166"/>
                </a:lnTo>
                <a:lnTo>
                  <a:pt x="143250" y="108075"/>
                </a:lnTo>
                <a:lnTo>
                  <a:pt x="143239" y="108051"/>
                </a:lnTo>
                <a:lnTo>
                  <a:pt x="143192" y="107949"/>
                </a:lnTo>
                <a:lnTo>
                  <a:pt x="143165" y="107881"/>
                </a:lnTo>
                <a:lnTo>
                  <a:pt x="143079" y="107758"/>
                </a:lnTo>
                <a:lnTo>
                  <a:pt x="143003" y="107685"/>
                </a:lnTo>
                <a:lnTo>
                  <a:pt x="142861" y="107628"/>
                </a:lnTo>
                <a:lnTo>
                  <a:pt x="142695" y="107585"/>
                </a:lnTo>
                <a:lnTo>
                  <a:pt x="142587" y="107526"/>
                </a:lnTo>
                <a:lnTo>
                  <a:pt x="142459" y="107456"/>
                </a:lnTo>
                <a:lnTo>
                  <a:pt x="142356" y="107422"/>
                </a:lnTo>
                <a:lnTo>
                  <a:pt x="142265" y="107412"/>
                </a:lnTo>
                <a:lnTo>
                  <a:pt x="142176" y="107402"/>
                </a:lnTo>
                <a:lnTo>
                  <a:pt x="142154" y="107374"/>
                </a:lnTo>
                <a:lnTo>
                  <a:pt x="142123" y="107290"/>
                </a:lnTo>
                <a:lnTo>
                  <a:pt x="142047" y="107232"/>
                </a:lnTo>
                <a:lnTo>
                  <a:pt x="142033" y="107225"/>
                </a:lnTo>
                <a:lnTo>
                  <a:pt x="141964" y="107204"/>
                </a:lnTo>
                <a:lnTo>
                  <a:pt x="141906" y="107110"/>
                </a:lnTo>
                <a:lnTo>
                  <a:pt x="141874" y="107024"/>
                </a:lnTo>
                <a:lnTo>
                  <a:pt x="141810" y="106930"/>
                </a:lnTo>
                <a:lnTo>
                  <a:pt x="141762" y="106861"/>
                </a:lnTo>
                <a:lnTo>
                  <a:pt x="141754" y="106859"/>
                </a:lnTo>
                <a:lnTo>
                  <a:pt x="141648" y="106833"/>
                </a:lnTo>
                <a:lnTo>
                  <a:pt x="141582" y="106809"/>
                </a:lnTo>
                <a:lnTo>
                  <a:pt x="141529" y="106754"/>
                </a:lnTo>
                <a:lnTo>
                  <a:pt x="141483" y="106640"/>
                </a:lnTo>
                <a:lnTo>
                  <a:pt x="141447" y="106560"/>
                </a:lnTo>
                <a:lnTo>
                  <a:pt x="141436" y="106534"/>
                </a:lnTo>
                <a:lnTo>
                  <a:pt x="141362" y="106490"/>
                </a:lnTo>
                <a:lnTo>
                  <a:pt x="141226" y="106402"/>
                </a:lnTo>
                <a:lnTo>
                  <a:pt x="141156" y="106322"/>
                </a:lnTo>
                <a:lnTo>
                  <a:pt x="141081" y="106241"/>
                </a:lnTo>
                <a:lnTo>
                  <a:pt x="140985" y="106095"/>
                </a:lnTo>
                <a:lnTo>
                  <a:pt x="140983" y="106092"/>
                </a:lnTo>
                <a:lnTo>
                  <a:pt x="140929" y="106025"/>
                </a:lnTo>
                <a:lnTo>
                  <a:pt x="140925" y="106020"/>
                </a:lnTo>
                <a:lnTo>
                  <a:pt x="140900" y="105990"/>
                </a:lnTo>
                <a:lnTo>
                  <a:pt x="140835" y="105911"/>
                </a:lnTo>
                <a:lnTo>
                  <a:pt x="140627" y="105835"/>
                </a:lnTo>
                <a:lnTo>
                  <a:pt x="140583" y="105817"/>
                </a:lnTo>
                <a:lnTo>
                  <a:pt x="140504" y="105784"/>
                </a:lnTo>
                <a:lnTo>
                  <a:pt x="140457" y="105730"/>
                </a:lnTo>
                <a:lnTo>
                  <a:pt x="140412" y="105650"/>
                </a:lnTo>
                <a:lnTo>
                  <a:pt x="140422" y="105591"/>
                </a:lnTo>
                <a:lnTo>
                  <a:pt x="140448" y="105568"/>
                </a:lnTo>
                <a:lnTo>
                  <a:pt x="140472" y="105546"/>
                </a:lnTo>
                <a:lnTo>
                  <a:pt x="140506" y="105474"/>
                </a:lnTo>
                <a:lnTo>
                  <a:pt x="140541" y="105394"/>
                </a:lnTo>
                <a:lnTo>
                  <a:pt x="140582" y="105300"/>
                </a:lnTo>
                <a:lnTo>
                  <a:pt x="140591" y="105263"/>
                </a:lnTo>
                <a:lnTo>
                  <a:pt x="140591" y="105263"/>
                </a:lnTo>
                <a:lnTo>
                  <a:pt x="140602" y="105221"/>
                </a:lnTo>
                <a:lnTo>
                  <a:pt x="140607" y="105203"/>
                </a:lnTo>
                <a:lnTo>
                  <a:pt x="140639" y="105081"/>
                </a:lnTo>
                <a:lnTo>
                  <a:pt x="140678" y="105014"/>
                </a:lnTo>
                <a:lnTo>
                  <a:pt x="140736" y="104962"/>
                </a:lnTo>
                <a:lnTo>
                  <a:pt x="140768" y="104936"/>
                </a:lnTo>
                <a:lnTo>
                  <a:pt x="140783" y="104925"/>
                </a:lnTo>
                <a:lnTo>
                  <a:pt x="140821" y="104893"/>
                </a:lnTo>
                <a:lnTo>
                  <a:pt x="140825" y="104851"/>
                </a:lnTo>
                <a:lnTo>
                  <a:pt x="140830" y="104787"/>
                </a:lnTo>
                <a:lnTo>
                  <a:pt x="140830" y="104783"/>
                </a:lnTo>
                <a:lnTo>
                  <a:pt x="140810" y="104633"/>
                </a:lnTo>
                <a:lnTo>
                  <a:pt x="140808" y="104539"/>
                </a:lnTo>
                <a:lnTo>
                  <a:pt x="140808" y="104538"/>
                </a:lnTo>
                <a:lnTo>
                  <a:pt x="140807" y="104512"/>
                </a:lnTo>
                <a:lnTo>
                  <a:pt x="140807" y="104416"/>
                </a:lnTo>
                <a:lnTo>
                  <a:pt x="140823" y="104351"/>
                </a:lnTo>
                <a:lnTo>
                  <a:pt x="140868" y="104234"/>
                </a:lnTo>
                <a:lnTo>
                  <a:pt x="140906" y="104136"/>
                </a:lnTo>
                <a:lnTo>
                  <a:pt x="140937" y="104029"/>
                </a:lnTo>
                <a:lnTo>
                  <a:pt x="140939" y="103814"/>
                </a:lnTo>
                <a:lnTo>
                  <a:pt x="141001" y="103615"/>
                </a:lnTo>
                <a:lnTo>
                  <a:pt x="141080" y="103439"/>
                </a:lnTo>
                <a:lnTo>
                  <a:pt x="141187" y="103283"/>
                </a:lnTo>
                <a:lnTo>
                  <a:pt x="141195" y="103207"/>
                </a:lnTo>
                <a:lnTo>
                  <a:pt x="141194" y="103177"/>
                </a:lnTo>
                <a:lnTo>
                  <a:pt x="141192" y="103086"/>
                </a:lnTo>
                <a:lnTo>
                  <a:pt x="141194" y="102998"/>
                </a:lnTo>
                <a:lnTo>
                  <a:pt x="141191" y="102933"/>
                </a:lnTo>
                <a:lnTo>
                  <a:pt x="141190" y="102904"/>
                </a:lnTo>
                <a:lnTo>
                  <a:pt x="141131" y="102782"/>
                </a:lnTo>
                <a:lnTo>
                  <a:pt x="141072" y="102662"/>
                </a:lnTo>
                <a:lnTo>
                  <a:pt x="141029" y="102576"/>
                </a:lnTo>
                <a:lnTo>
                  <a:pt x="141016" y="102496"/>
                </a:lnTo>
                <a:lnTo>
                  <a:pt x="141011" y="102460"/>
                </a:lnTo>
                <a:lnTo>
                  <a:pt x="140981" y="102434"/>
                </a:lnTo>
                <a:lnTo>
                  <a:pt x="140950" y="102408"/>
                </a:lnTo>
                <a:lnTo>
                  <a:pt x="140903" y="102326"/>
                </a:lnTo>
                <a:lnTo>
                  <a:pt x="140864" y="102260"/>
                </a:lnTo>
                <a:lnTo>
                  <a:pt x="140780" y="102153"/>
                </a:lnTo>
                <a:lnTo>
                  <a:pt x="140785" y="102076"/>
                </a:lnTo>
                <a:lnTo>
                  <a:pt x="140785" y="102072"/>
                </a:lnTo>
                <a:lnTo>
                  <a:pt x="140810" y="102060"/>
                </a:lnTo>
                <a:lnTo>
                  <a:pt x="140865" y="102033"/>
                </a:lnTo>
                <a:lnTo>
                  <a:pt x="140959" y="101957"/>
                </a:lnTo>
                <a:lnTo>
                  <a:pt x="140971" y="101947"/>
                </a:lnTo>
                <a:lnTo>
                  <a:pt x="141035" y="101891"/>
                </a:lnTo>
                <a:lnTo>
                  <a:pt x="141068" y="101805"/>
                </a:lnTo>
                <a:lnTo>
                  <a:pt x="141079" y="101777"/>
                </a:lnTo>
                <a:lnTo>
                  <a:pt x="141086" y="101764"/>
                </a:lnTo>
                <a:lnTo>
                  <a:pt x="141129" y="101680"/>
                </a:lnTo>
                <a:lnTo>
                  <a:pt x="141193" y="101607"/>
                </a:lnTo>
                <a:lnTo>
                  <a:pt x="141309" y="101533"/>
                </a:lnTo>
                <a:lnTo>
                  <a:pt x="141372" y="101492"/>
                </a:lnTo>
                <a:lnTo>
                  <a:pt x="141503" y="101380"/>
                </a:lnTo>
                <a:lnTo>
                  <a:pt x="141644" y="101265"/>
                </a:lnTo>
                <a:lnTo>
                  <a:pt x="141721" y="101143"/>
                </a:lnTo>
                <a:lnTo>
                  <a:pt x="141740" y="101111"/>
                </a:lnTo>
                <a:lnTo>
                  <a:pt x="141763" y="101078"/>
                </a:lnTo>
                <a:lnTo>
                  <a:pt x="141869" y="100917"/>
                </a:lnTo>
                <a:lnTo>
                  <a:pt x="141896" y="100851"/>
                </a:lnTo>
                <a:lnTo>
                  <a:pt x="141917" y="100796"/>
                </a:lnTo>
                <a:lnTo>
                  <a:pt x="141957" y="100702"/>
                </a:lnTo>
                <a:lnTo>
                  <a:pt x="142051" y="100538"/>
                </a:lnTo>
                <a:lnTo>
                  <a:pt x="142132" y="100478"/>
                </a:lnTo>
                <a:lnTo>
                  <a:pt x="142209" y="100420"/>
                </a:lnTo>
                <a:lnTo>
                  <a:pt x="142246" y="100419"/>
                </a:lnTo>
                <a:lnTo>
                  <a:pt x="142348" y="100416"/>
                </a:lnTo>
                <a:lnTo>
                  <a:pt x="142509" y="100444"/>
                </a:lnTo>
                <a:lnTo>
                  <a:pt x="142617" y="100426"/>
                </a:lnTo>
                <a:lnTo>
                  <a:pt x="142815" y="100370"/>
                </a:lnTo>
                <a:lnTo>
                  <a:pt x="143028" y="100280"/>
                </a:lnTo>
                <a:lnTo>
                  <a:pt x="143155" y="100248"/>
                </a:lnTo>
                <a:lnTo>
                  <a:pt x="143278" y="100218"/>
                </a:lnTo>
                <a:lnTo>
                  <a:pt x="143354" y="100223"/>
                </a:lnTo>
                <a:lnTo>
                  <a:pt x="143374" y="100260"/>
                </a:lnTo>
                <a:lnTo>
                  <a:pt x="143498" y="100270"/>
                </a:lnTo>
                <a:lnTo>
                  <a:pt x="143657" y="100312"/>
                </a:lnTo>
                <a:lnTo>
                  <a:pt x="143660" y="100310"/>
                </a:lnTo>
                <a:lnTo>
                  <a:pt x="143728" y="100330"/>
                </a:lnTo>
                <a:lnTo>
                  <a:pt x="143816" y="100277"/>
                </a:lnTo>
                <a:lnTo>
                  <a:pt x="143960" y="100152"/>
                </a:lnTo>
                <a:lnTo>
                  <a:pt x="144018" y="100134"/>
                </a:lnTo>
                <a:lnTo>
                  <a:pt x="144059" y="100122"/>
                </a:lnTo>
                <a:lnTo>
                  <a:pt x="144295" y="100027"/>
                </a:lnTo>
                <a:lnTo>
                  <a:pt x="144406" y="99989"/>
                </a:lnTo>
                <a:lnTo>
                  <a:pt x="144431" y="99966"/>
                </a:lnTo>
                <a:lnTo>
                  <a:pt x="144413" y="99907"/>
                </a:lnTo>
                <a:lnTo>
                  <a:pt x="144364" y="99748"/>
                </a:lnTo>
                <a:lnTo>
                  <a:pt x="144367" y="99694"/>
                </a:lnTo>
                <a:lnTo>
                  <a:pt x="144370" y="99639"/>
                </a:lnTo>
                <a:lnTo>
                  <a:pt x="144404" y="99558"/>
                </a:lnTo>
                <a:lnTo>
                  <a:pt x="144454" y="99438"/>
                </a:lnTo>
                <a:lnTo>
                  <a:pt x="144529" y="99345"/>
                </a:lnTo>
                <a:lnTo>
                  <a:pt x="144621" y="99249"/>
                </a:lnTo>
                <a:lnTo>
                  <a:pt x="144684" y="99210"/>
                </a:lnTo>
                <a:lnTo>
                  <a:pt x="144679" y="99136"/>
                </a:lnTo>
                <a:lnTo>
                  <a:pt x="144674" y="99073"/>
                </a:lnTo>
                <a:lnTo>
                  <a:pt x="144662" y="98917"/>
                </a:lnTo>
                <a:lnTo>
                  <a:pt x="144655" y="98877"/>
                </a:lnTo>
                <a:lnTo>
                  <a:pt x="144625" y="98788"/>
                </a:lnTo>
                <a:lnTo>
                  <a:pt x="144594" y="98658"/>
                </a:lnTo>
                <a:lnTo>
                  <a:pt x="144572" y="98563"/>
                </a:lnTo>
                <a:lnTo>
                  <a:pt x="144471" y="98449"/>
                </a:lnTo>
                <a:lnTo>
                  <a:pt x="144414" y="98383"/>
                </a:lnTo>
                <a:lnTo>
                  <a:pt x="144392" y="98305"/>
                </a:lnTo>
                <a:lnTo>
                  <a:pt x="144286" y="98245"/>
                </a:lnTo>
                <a:lnTo>
                  <a:pt x="144226" y="98159"/>
                </a:lnTo>
                <a:lnTo>
                  <a:pt x="144212" y="98026"/>
                </a:lnTo>
                <a:lnTo>
                  <a:pt x="144215" y="98018"/>
                </a:lnTo>
                <a:lnTo>
                  <a:pt x="144263" y="97912"/>
                </a:lnTo>
                <a:lnTo>
                  <a:pt x="144281" y="97728"/>
                </a:lnTo>
                <a:lnTo>
                  <a:pt x="144281" y="97726"/>
                </a:lnTo>
                <a:lnTo>
                  <a:pt x="144281" y="97725"/>
                </a:lnTo>
                <a:lnTo>
                  <a:pt x="144238" y="97522"/>
                </a:lnTo>
                <a:lnTo>
                  <a:pt x="144217" y="97375"/>
                </a:lnTo>
                <a:lnTo>
                  <a:pt x="144163" y="97181"/>
                </a:lnTo>
                <a:lnTo>
                  <a:pt x="144156" y="97042"/>
                </a:lnTo>
                <a:lnTo>
                  <a:pt x="144135" y="96899"/>
                </a:lnTo>
                <a:lnTo>
                  <a:pt x="144129" y="96881"/>
                </a:lnTo>
                <a:lnTo>
                  <a:pt x="144125" y="96868"/>
                </a:lnTo>
                <a:lnTo>
                  <a:pt x="144093" y="96773"/>
                </a:lnTo>
                <a:lnTo>
                  <a:pt x="144053" y="96728"/>
                </a:lnTo>
                <a:lnTo>
                  <a:pt x="144059" y="96626"/>
                </a:lnTo>
                <a:lnTo>
                  <a:pt x="144041" y="96524"/>
                </a:lnTo>
                <a:lnTo>
                  <a:pt x="144057" y="96419"/>
                </a:lnTo>
                <a:lnTo>
                  <a:pt x="143988" y="96259"/>
                </a:lnTo>
                <a:lnTo>
                  <a:pt x="143903" y="96206"/>
                </a:lnTo>
                <a:lnTo>
                  <a:pt x="143820" y="96085"/>
                </a:lnTo>
                <a:lnTo>
                  <a:pt x="143822" y="95997"/>
                </a:lnTo>
                <a:lnTo>
                  <a:pt x="143829" y="95987"/>
                </a:lnTo>
                <a:lnTo>
                  <a:pt x="143893" y="95894"/>
                </a:lnTo>
                <a:lnTo>
                  <a:pt x="143919" y="95859"/>
                </a:lnTo>
                <a:lnTo>
                  <a:pt x="143915" y="95853"/>
                </a:lnTo>
                <a:lnTo>
                  <a:pt x="143979" y="95767"/>
                </a:lnTo>
                <a:lnTo>
                  <a:pt x="144053" y="95592"/>
                </a:lnTo>
                <a:lnTo>
                  <a:pt x="144079" y="95525"/>
                </a:lnTo>
                <a:lnTo>
                  <a:pt x="144073" y="95489"/>
                </a:lnTo>
                <a:lnTo>
                  <a:pt x="144067" y="95447"/>
                </a:lnTo>
                <a:lnTo>
                  <a:pt x="143976" y="95316"/>
                </a:lnTo>
                <a:lnTo>
                  <a:pt x="143913" y="95233"/>
                </a:lnTo>
                <a:lnTo>
                  <a:pt x="143853" y="95140"/>
                </a:lnTo>
                <a:lnTo>
                  <a:pt x="143744" y="95063"/>
                </a:lnTo>
                <a:lnTo>
                  <a:pt x="143558" y="94936"/>
                </a:lnTo>
                <a:lnTo>
                  <a:pt x="143539" y="94884"/>
                </a:lnTo>
                <a:lnTo>
                  <a:pt x="143367" y="94622"/>
                </a:lnTo>
                <a:lnTo>
                  <a:pt x="143334" y="94571"/>
                </a:lnTo>
                <a:lnTo>
                  <a:pt x="143314" y="94542"/>
                </a:lnTo>
                <a:lnTo>
                  <a:pt x="143264" y="94466"/>
                </a:lnTo>
                <a:lnTo>
                  <a:pt x="143208" y="94363"/>
                </a:lnTo>
                <a:lnTo>
                  <a:pt x="143223" y="94299"/>
                </a:lnTo>
                <a:lnTo>
                  <a:pt x="143229" y="94287"/>
                </a:lnTo>
                <a:lnTo>
                  <a:pt x="143266" y="94215"/>
                </a:lnTo>
                <a:lnTo>
                  <a:pt x="143283" y="94180"/>
                </a:lnTo>
                <a:lnTo>
                  <a:pt x="143289" y="94168"/>
                </a:lnTo>
                <a:lnTo>
                  <a:pt x="143252" y="94106"/>
                </a:lnTo>
                <a:lnTo>
                  <a:pt x="143192" y="94053"/>
                </a:lnTo>
                <a:lnTo>
                  <a:pt x="143178" y="94040"/>
                </a:lnTo>
                <a:lnTo>
                  <a:pt x="143167" y="94026"/>
                </a:lnTo>
                <a:lnTo>
                  <a:pt x="143141" y="93992"/>
                </a:lnTo>
                <a:lnTo>
                  <a:pt x="143142" y="93960"/>
                </a:lnTo>
                <a:lnTo>
                  <a:pt x="143142" y="93944"/>
                </a:lnTo>
                <a:lnTo>
                  <a:pt x="143142" y="93931"/>
                </a:lnTo>
                <a:lnTo>
                  <a:pt x="143143" y="93898"/>
                </a:lnTo>
                <a:lnTo>
                  <a:pt x="143144" y="93850"/>
                </a:lnTo>
                <a:lnTo>
                  <a:pt x="143179" y="93698"/>
                </a:lnTo>
                <a:lnTo>
                  <a:pt x="143169" y="93679"/>
                </a:lnTo>
                <a:lnTo>
                  <a:pt x="143159" y="93658"/>
                </a:lnTo>
                <a:lnTo>
                  <a:pt x="143149" y="93640"/>
                </a:lnTo>
                <a:lnTo>
                  <a:pt x="143123" y="93626"/>
                </a:lnTo>
                <a:lnTo>
                  <a:pt x="143109" y="93619"/>
                </a:lnTo>
                <a:lnTo>
                  <a:pt x="143097" y="93613"/>
                </a:lnTo>
                <a:lnTo>
                  <a:pt x="143074" y="93601"/>
                </a:lnTo>
                <a:lnTo>
                  <a:pt x="143015" y="93613"/>
                </a:lnTo>
                <a:lnTo>
                  <a:pt x="142959" y="93669"/>
                </a:lnTo>
                <a:lnTo>
                  <a:pt x="142903" y="93702"/>
                </a:lnTo>
                <a:lnTo>
                  <a:pt x="142861" y="93704"/>
                </a:lnTo>
                <a:lnTo>
                  <a:pt x="142838" y="93663"/>
                </a:lnTo>
                <a:lnTo>
                  <a:pt x="142811" y="93625"/>
                </a:lnTo>
                <a:lnTo>
                  <a:pt x="142779" y="93533"/>
                </a:lnTo>
                <a:lnTo>
                  <a:pt x="142758" y="93489"/>
                </a:lnTo>
                <a:lnTo>
                  <a:pt x="142754" y="93476"/>
                </a:lnTo>
                <a:lnTo>
                  <a:pt x="142752" y="93476"/>
                </a:lnTo>
                <a:lnTo>
                  <a:pt x="142716" y="93399"/>
                </a:lnTo>
                <a:lnTo>
                  <a:pt x="142713" y="93363"/>
                </a:lnTo>
                <a:lnTo>
                  <a:pt x="142707" y="93308"/>
                </a:lnTo>
                <a:lnTo>
                  <a:pt x="142705" y="93287"/>
                </a:lnTo>
                <a:lnTo>
                  <a:pt x="142703" y="93236"/>
                </a:lnTo>
                <a:lnTo>
                  <a:pt x="142742" y="93201"/>
                </a:lnTo>
                <a:lnTo>
                  <a:pt x="142793" y="93154"/>
                </a:lnTo>
                <a:lnTo>
                  <a:pt x="142793" y="93154"/>
                </a:lnTo>
                <a:lnTo>
                  <a:pt x="142848" y="93104"/>
                </a:lnTo>
                <a:lnTo>
                  <a:pt x="143002" y="92989"/>
                </a:lnTo>
                <a:lnTo>
                  <a:pt x="143003" y="92972"/>
                </a:lnTo>
                <a:lnTo>
                  <a:pt x="143094" y="92917"/>
                </a:lnTo>
                <a:lnTo>
                  <a:pt x="143105" y="92910"/>
                </a:lnTo>
                <a:lnTo>
                  <a:pt x="143144" y="92867"/>
                </a:lnTo>
                <a:lnTo>
                  <a:pt x="143162" y="92848"/>
                </a:lnTo>
                <a:lnTo>
                  <a:pt x="143208" y="92797"/>
                </a:lnTo>
                <a:lnTo>
                  <a:pt x="143209" y="92791"/>
                </a:lnTo>
                <a:lnTo>
                  <a:pt x="143226" y="92717"/>
                </a:lnTo>
                <a:lnTo>
                  <a:pt x="143227" y="92713"/>
                </a:lnTo>
                <a:lnTo>
                  <a:pt x="143225" y="92655"/>
                </a:lnTo>
                <a:lnTo>
                  <a:pt x="143228" y="92550"/>
                </a:lnTo>
                <a:lnTo>
                  <a:pt x="143219" y="92476"/>
                </a:lnTo>
                <a:lnTo>
                  <a:pt x="143218" y="92370"/>
                </a:lnTo>
                <a:lnTo>
                  <a:pt x="143228" y="92252"/>
                </a:lnTo>
                <a:lnTo>
                  <a:pt x="143219" y="92219"/>
                </a:lnTo>
                <a:lnTo>
                  <a:pt x="143212" y="92194"/>
                </a:lnTo>
                <a:lnTo>
                  <a:pt x="143206" y="92175"/>
                </a:lnTo>
                <a:lnTo>
                  <a:pt x="143180" y="92081"/>
                </a:lnTo>
                <a:lnTo>
                  <a:pt x="143107" y="91943"/>
                </a:lnTo>
                <a:lnTo>
                  <a:pt x="143002" y="91854"/>
                </a:lnTo>
                <a:lnTo>
                  <a:pt x="142950" y="91816"/>
                </a:lnTo>
                <a:lnTo>
                  <a:pt x="142947" y="91813"/>
                </a:lnTo>
                <a:lnTo>
                  <a:pt x="142896" y="91695"/>
                </a:lnTo>
                <a:lnTo>
                  <a:pt x="142874" y="91607"/>
                </a:lnTo>
                <a:lnTo>
                  <a:pt x="142849" y="91541"/>
                </a:lnTo>
                <a:lnTo>
                  <a:pt x="142844" y="91528"/>
                </a:lnTo>
                <a:lnTo>
                  <a:pt x="142846" y="91505"/>
                </a:lnTo>
                <a:lnTo>
                  <a:pt x="142848" y="91471"/>
                </a:lnTo>
                <a:lnTo>
                  <a:pt x="142850" y="91443"/>
                </a:lnTo>
                <a:lnTo>
                  <a:pt x="142836" y="91401"/>
                </a:lnTo>
                <a:lnTo>
                  <a:pt x="142827" y="91375"/>
                </a:lnTo>
                <a:lnTo>
                  <a:pt x="142821" y="91346"/>
                </a:lnTo>
                <a:lnTo>
                  <a:pt x="142809" y="91283"/>
                </a:lnTo>
                <a:lnTo>
                  <a:pt x="142765" y="91241"/>
                </a:lnTo>
                <a:lnTo>
                  <a:pt x="142615" y="91163"/>
                </a:lnTo>
                <a:lnTo>
                  <a:pt x="142534" y="91077"/>
                </a:lnTo>
                <a:lnTo>
                  <a:pt x="142446" y="90944"/>
                </a:lnTo>
                <a:lnTo>
                  <a:pt x="142434" y="90925"/>
                </a:lnTo>
                <a:lnTo>
                  <a:pt x="142433" y="90923"/>
                </a:lnTo>
                <a:lnTo>
                  <a:pt x="142385" y="90792"/>
                </a:lnTo>
                <a:lnTo>
                  <a:pt x="142359" y="90591"/>
                </a:lnTo>
                <a:lnTo>
                  <a:pt x="142336" y="90516"/>
                </a:lnTo>
                <a:lnTo>
                  <a:pt x="142381" y="90395"/>
                </a:lnTo>
                <a:lnTo>
                  <a:pt x="142407" y="90318"/>
                </a:lnTo>
                <a:lnTo>
                  <a:pt x="142416" y="90247"/>
                </a:lnTo>
                <a:lnTo>
                  <a:pt x="142390" y="90182"/>
                </a:lnTo>
                <a:lnTo>
                  <a:pt x="142370" y="90144"/>
                </a:lnTo>
                <a:lnTo>
                  <a:pt x="142377" y="90117"/>
                </a:lnTo>
                <a:lnTo>
                  <a:pt x="142381" y="90101"/>
                </a:lnTo>
                <a:lnTo>
                  <a:pt x="142403" y="90043"/>
                </a:lnTo>
                <a:lnTo>
                  <a:pt x="142435" y="89997"/>
                </a:lnTo>
                <a:lnTo>
                  <a:pt x="142449" y="89961"/>
                </a:lnTo>
                <a:lnTo>
                  <a:pt x="142450" y="89958"/>
                </a:lnTo>
                <a:lnTo>
                  <a:pt x="142476" y="89889"/>
                </a:lnTo>
                <a:lnTo>
                  <a:pt x="142481" y="89849"/>
                </a:lnTo>
                <a:lnTo>
                  <a:pt x="142403" y="89762"/>
                </a:lnTo>
                <a:lnTo>
                  <a:pt x="142321" y="89690"/>
                </a:lnTo>
                <a:lnTo>
                  <a:pt x="142285" y="89658"/>
                </a:lnTo>
                <a:lnTo>
                  <a:pt x="142225" y="89558"/>
                </a:lnTo>
                <a:lnTo>
                  <a:pt x="142167" y="89499"/>
                </a:lnTo>
                <a:lnTo>
                  <a:pt x="142144" y="89487"/>
                </a:lnTo>
                <a:lnTo>
                  <a:pt x="142068" y="89446"/>
                </a:lnTo>
                <a:lnTo>
                  <a:pt x="142056" y="89398"/>
                </a:lnTo>
                <a:lnTo>
                  <a:pt x="142062" y="89394"/>
                </a:lnTo>
                <a:lnTo>
                  <a:pt x="142091" y="89372"/>
                </a:lnTo>
                <a:lnTo>
                  <a:pt x="142098" y="89367"/>
                </a:lnTo>
                <a:lnTo>
                  <a:pt x="142189" y="89306"/>
                </a:lnTo>
                <a:lnTo>
                  <a:pt x="142243" y="89253"/>
                </a:lnTo>
                <a:lnTo>
                  <a:pt x="142226" y="89107"/>
                </a:lnTo>
                <a:lnTo>
                  <a:pt x="142220" y="89053"/>
                </a:lnTo>
                <a:lnTo>
                  <a:pt x="142220" y="89049"/>
                </a:lnTo>
                <a:lnTo>
                  <a:pt x="142250" y="88959"/>
                </a:lnTo>
                <a:lnTo>
                  <a:pt x="142294" y="88831"/>
                </a:lnTo>
                <a:lnTo>
                  <a:pt x="142293" y="88771"/>
                </a:lnTo>
                <a:lnTo>
                  <a:pt x="142292" y="88739"/>
                </a:lnTo>
                <a:lnTo>
                  <a:pt x="142291" y="88689"/>
                </a:lnTo>
                <a:lnTo>
                  <a:pt x="142280" y="88580"/>
                </a:lnTo>
                <a:lnTo>
                  <a:pt x="142284" y="88566"/>
                </a:lnTo>
                <a:lnTo>
                  <a:pt x="142310" y="88479"/>
                </a:lnTo>
                <a:lnTo>
                  <a:pt x="142353" y="88439"/>
                </a:lnTo>
                <a:lnTo>
                  <a:pt x="142427" y="88370"/>
                </a:lnTo>
                <a:lnTo>
                  <a:pt x="142436" y="88328"/>
                </a:lnTo>
                <a:lnTo>
                  <a:pt x="142446" y="88282"/>
                </a:lnTo>
                <a:lnTo>
                  <a:pt x="142422" y="88232"/>
                </a:lnTo>
                <a:lnTo>
                  <a:pt x="142406" y="88200"/>
                </a:lnTo>
                <a:lnTo>
                  <a:pt x="142423" y="88078"/>
                </a:lnTo>
                <a:lnTo>
                  <a:pt x="142488" y="87975"/>
                </a:lnTo>
                <a:lnTo>
                  <a:pt x="142502" y="87951"/>
                </a:lnTo>
                <a:lnTo>
                  <a:pt x="142501" y="87856"/>
                </a:lnTo>
                <a:lnTo>
                  <a:pt x="142426" y="87689"/>
                </a:lnTo>
                <a:lnTo>
                  <a:pt x="142409" y="87661"/>
                </a:lnTo>
                <a:lnTo>
                  <a:pt x="142409" y="87661"/>
                </a:lnTo>
                <a:lnTo>
                  <a:pt x="142343" y="87554"/>
                </a:lnTo>
                <a:lnTo>
                  <a:pt x="142324" y="87313"/>
                </a:lnTo>
                <a:lnTo>
                  <a:pt x="142347" y="87219"/>
                </a:lnTo>
                <a:lnTo>
                  <a:pt x="142392" y="87177"/>
                </a:lnTo>
                <a:lnTo>
                  <a:pt x="142464" y="87110"/>
                </a:lnTo>
                <a:lnTo>
                  <a:pt x="142581" y="86987"/>
                </a:lnTo>
                <a:lnTo>
                  <a:pt x="142657" y="86874"/>
                </a:lnTo>
                <a:lnTo>
                  <a:pt x="142776" y="86802"/>
                </a:lnTo>
                <a:lnTo>
                  <a:pt x="142849" y="86804"/>
                </a:lnTo>
                <a:lnTo>
                  <a:pt x="142960" y="86786"/>
                </a:lnTo>
                <a:lnTo>
                  <a:pt x="143019" y="86764"/>
                </a:lnTo>
                <a:lnTo>
                  <a:pt x="143097" y="86671"/>
                </a:lnTo>
                <a:lnTo>
                  <a:pt x="143159" y="86564"/>
                </a:lnTo>
                <a:lnTo>
                  <a:pt x="143247" y="86488"/>
                </a:lnTo>
                <a:lnTo>
                  <a:pt x="143355" y="86439"/>
                </a:lnTo>
                <a:lnTo>
                  <a:pt x="143357" y="86439"/>
                </a:lnTo>
                <a:lnTo>
                  <a:pt x="143710" y="86224"/>
                </a:lnTo>
                <a:lnTo>
                  <a:pt x="143777" y="86158"/>
                </a:lnTo>
                <a:lnTo>
                  <a:pt x="144035" y="85906"/>
                </a:lnTo>
                <a:lnTo>
                  <a:pt x="144156" y="85713"/>
                </a:lnTo>
                <a:lnTo>
                  <a:pt x="144283" y="85513"/>
                </a:lnTo>
                <a:lnTo>
                  <a:pt x="144059" y="84952"/>
                </a:lnTo>
                <a:lnTo>
                  <a:pt x="143965" y="84717"/>
                </a:lnTo>
                <a:lnTo>
                  <a:pt x="143922" y="84610"/>
                </a:lnTo>
                <a:lnTo>
                  <a:pt x="143485" y="84433"/>
                </a:lnTo>
                <a:lnTo>
                  <a:pt x="143413" y="84404"/>
                </a:lnTo>
                <a:lnTo>
                  <a:pt x="143322" y="84367"/>
                </a:lnTo>
                <a:lnTo>
                  <a:pt x="143053" y="84296"/>
                </a:lnTo>
                <a:lnTo>
                  <a:pt x="142946" y="84245"/>
                </a:lnTo>
                <a:lnTo>
                  <a:pt x="142786" y="84168"/>
                </a:lnTo>
                <a:lnTo>
                  <a:pt x="142747" y="84139"/>
                </a:lnTo>
                <a:lnTo>
                  <a:pt x="142614" y="84042"/>
                </a:lnTo>
                <a:lnTo>
                  <a:pt x="142494" y="83933"/>
                </a:lnTo>
                <a:lnTo>
                  <a:pt x="142480" y="83878"/>
                </a:lnTo>
                <a:lnTo>
                  <a:pt x="142452" y="83768"/>
                </a:lnTo>
                <a:lnTo>
                  <a:pt x="142406" y="83630"/>
                </a:lnTo>
                <a:lnTo>
                  <a:pt x="142404" y="83619"/>
                </a:lnTo>
                <a:lnTo>
                  <a:pt x="142401" y="83602"/>
                </a:lnTo>
                <a:lnTo>
                  <a:pt x="142386" y="83495"/>
                </a:lnTo>
                <a:lnTo>
                  <a:pt x="142382" y="83467"/>
                </a:lnTo>
                <a:lnTo>
                  <a:pt x="142381" y="83455"/>
                </a:lnTo>
                <a:lnTo>
                  <a:pt x="142376" y="83362"/>
                </a:lnTo>
                <a:lnTo>
                  <a:pt x="142346" y="83250"/>
                </a:lnTo>
                <a:lnTo>
                  <a:pt x="142336" y="83212"/>
                </a:lnTo>
                <a:lnTo>
                  <a:pt x="142309" y="83152"/>
                </a:lnTo>
                <a:lnTo>
                  <a:pt x="142262" y="83046"/>
                </a:lnTo>
                <a:lnTo>
                  <a:pt x="142220" y="82986"/>
                </a:lnTo>
                <a:lnTo>
                  <a:pt x="142141" y="82939"/>
                </a:lnTo>
                <a:lnTo>
                  <a:pt x="142139" y="82939"/>
                </a:lnTo>
                <a:lnTo>
                  <a:pt x="142043" y="82937"/>
                </a:lnTo>
                <a:lnTo>
                  <a:pt x="142003" y="82913"/>
                </a:lnTo>
                <a:lnTo>
                  <a:pt x="141955" y="82875"/>
                </a:lnTo>
                <a:lnTo>
                  <a:pt x="141935" y="82756"/>
                </a:lnTo>
                <a:lnTo>
                  <a:pt x="141953" y="82715"/>
                </a:lnTo>
                <a:lnTo>
                  <a:pt x="142005" y="82602"/>
                </a:lnTo>
                <a:lnTo>
                  <a:pt x="141975" y="82540"/>
                </a:lnTo>
                <a:lnTo>
                  <a:pt x="141906" y="82496"/>
                </a:lnTo>
                <a:lnTo>
                  <a:pt x="141832" y="82491"/>
                </a:lnTo>
                <a:lnTo>
                  <a:pt x="141730" y="82514"/>
                </a:lnTo>
                <a:lnTo>
                  <a:pt x="141696" y="82520"/>
                </a:lnTo>
                <a:lnTo>
                  <a:pt x="141646" y="82529"/>
                </a:lnTo>
                <a:lnTo>
                  <a:pt x="141531" y="82511"/>
                </a:lnTo>
                <a:lnTo>
                  <a:pt x="141390" y="82489"/>
                </a:lnTo>
                <a:lnTo>
                  <a:pt x="141274" y="82413"/>
                </a:lnTo>
                <a:lnTo>
                  <a:pt x="141228" y="82380"/>
                </a:lnTo>
                <a:lnTo>
                  <a:pt x="141090" y="82282"/>
                </a:lnTo>
                <a:lnTo>
                  <a:pt x="140994" y="82197"/>
                </a:lnTo>
                <a:lnTo>
                  <a:pt x="140924" y="82117"/>
                </a:lnTo>
                <a:lnTo>
                  <a:pt x="140908" y="82075"/>
                </a:lnTo>
                <a:lnTo>
                  <a:pt x="140833" y="81931"/>
                </a:lnTo>
                <a:lnTo>
                  <a:pt x="140828" y="81925"/>
                </a:lnTo>
                <a:lnTo>
                  <a:pt x="140769" y="81842"/>
                </a:lnTo>
                <a:lnTo>
                  <a:pt x="140681" y="81769"/>
                </a:lnTo>
                <a:lnTo>
                  <a:pt x="140644" y="81758"/>
                </a:lnTo>
                <a:lnTo>
                  <a:pt x="140620" y="81658"/>
                </a:lnTo>
                <a:lnTo>
                  <a:pt x="140617" y="81647"/>
                </a:lnTo>
                <a:lnTo>
                  <a:pt x="140589" y="81523"/>
                </a:lnTo>
                <a:lnTo>
                  <a:pt x="140659" y="81289"/>
                </a:lnTo>
                <a:lnTo>
                  <a:pt x="140685" y="81176"/>
                </a:lnTo>
                <a:lnTo>
                  <a:pt x="140611" y="81046"/>
                </a:lnTo>
                <a:lnTo>
                  <a:pt x="140498" y="80967"/>
                </a:lnTo>
                <a:lnTo>
                  <a:pt x="140425" y="80843"/>
                </a:lnTo>
                <a:lnTo>
                  <a:pt x="140414" y="80682"/>
                </a:lnTo>
                <a:lnTo>
                  <a:pt x="140481" y="80549"/>
                </a:lnTo>
                <a:lnTo>
                  <a:pt x="140543" y="80411"/>
                </a:lnTo>
                <a:lnTo>
                  <a:pt x="140549" y="80346"/>
                </a:lnTo>
                <a:lnTo>
                  <a:pt x="140521" y="80253"/>
                </a:lnTo>
                <a:lnTo>
                  <a:pt x="140508" y="80232"/>
                </a:lnTo>
                <a:lnTo>
                  <a:pt x="140473" y="80174"/>
                </a:lnTo>
                <a:lnTo>
                  <a:pt x="140289" y="80039"/>
                </a:lnTo>
                <a:lnTo>
                  <a:pt x="140230" y="79937"/>
                </a:lnTo>
                <a:lnTo>
                  <a:pt x="140278" y="79626"/>
                </a:lnTo>
                <a:lnTo>
                  <a:pt x="140267" y="79499"/>
                </a:lnTo>
                <a:lnTo>
                  <a:pt x="140247" y="79279"/>
                </a:lnTo>
                <a:lnTo>
                  <a:pt x="140222" y="79211"/>
                </a:lnTo>
                <a:lnTo>
                  <a:pt x="139959" y="78938"/>
                </a:lnTo>
                <a:lnTo>
                  <a:pt x="139908" y="78813"/>
                </a:lnTo>
                <a:lnTo>
                  <a:pt x="139932" y="78416"/>
                </a:lnTo>
                <a:lnTo>
                  <a:pt x="139934" y="78384"/>
                </a:lnTo>
                <a:lnTo>
                  <a:pt x="139742" y="78071"/>
                </a:lnTo>
                <a:lnTo>
                  <a:pt x="139725" y="78009"/>
                </a:lnTo>
                <a:lnTo>
                  <a:pt x="139722" y="77933"/>
                </a:lnTo>
                <a:lnTo>
                  <a:pt x="139821" y="77430"/>
                </a:lnTo>
                <a:lnTo>
                  <a:pt x="139812" y="77371"/>
                </a:lnTo>
                <a:lnTo>
                  <a:pt x="139764" y="77306"/>
                </a:lnTo>
                <a:lnTo>
                  <a:pt x="139750" y="77236"/>
                </a:lnTo>
                <a:lnTo>
                  <a:pt x="139728" y="77095"/>
                </a:lnTo>
                <a:lnTo>
                  <a:pt x="139728" y="77092"/>
                </a:lnTo>
                <a:lnTo>
                  <a:pt x="139745" y="76832"/>
                </a:lnTo>
                <a:lnTo>
                  <a:pt x="139705" y="76725"/>
                </a:lnTo>
                <a:lnTo>
                  <a:pt x="139595" y="76595"/>
                </a:lnTo>
                <a:lnTo>
                  <a:pt x="139581" y="76524"/>
                </a:lnTo>
                <a:lnTo>
                  <a:pt x="139590" y="76512"/>
                </a:lnTo>
                <a:lnTo>
                  <a:pt x="139671" y="76397"/>
                </a:lnTo>
                <a:lnTo>
                  <a:pt x="139711" y="76358"/>
                </a:lnTo>
                <a:lnTo>
                  <a:pt x="139778" y="76293"/>
                </a:lnTo>
                <a:lnTo>
                  <a:pt x="139812" y="76183"/>
                </a:lnTo>
                <a:lnTo>
                  <a:pt x="139811" y="76121"/>
                </a:lnTo>
                <a:lnTo>
                  <a:pt x="139800" y="76078"/>
                </a:lnTo>
                <a:lnTo>
                  <a:pt x="139753" y="76019"/>
                </a:lnTo>
                <a:lnTo>
                  <a:pt x="139651" y="75909"/>
                </a:lnTo>
                <a:lnTo>
                  <a:pt x="139561" y="75818"/>
                </a:lnTo>
                <a:lnTo>
                  <a:pt x="139530" y="75762"/>
                </a:lnTo>
                <a:lnTo>
                  <a:pt x="139529" y="75759"/>
                </a:lnTo>
                <a:lnTo>
                  <a:pt x="139496" y="75649"/>
                </a:lnTo>
                <a:lnTo>
                  <a:pt x="139457" y="75488"/>
                </a:lnTo>
                <a:lnTo>
                  <a:pt x="139460" y="75262"/>
                </a:lnTo>
                <a:lnTo>
                  <a:pt x="139462" y="75203"/>
                </a:lnTo>
                <a:lnTo>
                  <a:pt x="139462" y="75189"/>
                </a:lnTo>
                <a:lnTo>
                  <a:pt x="139431" y="75090"/>
                </a:lnTo>
                <a:lnTo>
                  <a:pt x="139383" y="74994"/>
                </a:lnTo>
                <a:lnTo>
                  <a:pt x="139318" y="74943"/>
                </a:lnTo>
                <a:lnTo>
                  <a:pt x="139289" y="74938"/>
                </a:lnTo>
                <a:lnTo>
                  <a:pt x="139172" y="74915"/>
                </a:lnTo>
                <a:lnTo>
                  <a:pt x="139014" y="74893"/>
                </a:lnTo>
                <a:lnTo>
                  <a:pt x="138937" y="74864"/>
                </a:lnTo>
                <a:lnTo>
                  <a:pt x="138858" y="74808"/>
                </a:lnTo>
                <a:lnTo>
                  <a:pt x="138824" y="74763"/>
                </a:lnTo>
                <a:lnTo>
                  <a:pt x="138784" y="74696"/>
                </a:lnTo>
                <a:lnTo>
                  <a:pt x="138765" y="74664"/>
                </a:lnTo>
                <a:lnTo>
                  <a:pt x="138740" y="74531"/>
                </a:lnTo>
                <a:lnTo>
                  <a:pt x="138731" y="74342"/>
                </a:lnTo>
                <a:lnTo>
                  <a:pt x="138734" y="74289"/>
                </a:lnTo>
                <a:lnTo>
                  <a:pt x="138647" y="74204"/>
                </a:lnTo>
                <a:lnTo>
                  <a:pt x="138579" y="74167"/>
                </a:lnTo>
                <a:lnTo>
                  <a:pt x="138466" y="74080"/>
                </a:lnTo>
                <a:lnTo>
                  <a:pt x="138311" y="74054"/>
                </a:lnTo>
                <a:lnTo>
                  <a:pt x="138178" y="74026"/>
                </a:lnTo>
                <a:lnTo>
                  <a:pt x="138062" y="74001"/>
                </a:lnTo>
                <a:lnTo>
                  <a:pt x="137995" y="73947"/>
                </a:lnTo>
                <a:lnTo>
                  <a:pt x="137932" y="73809"/>
                </a:lnTo>
                <a:lnTo>
                  <a:pt x="137882" y="73690"/>
                </a:lnTo>
                <a:lnTo>
                  <a:pt x="137853" y="73512"/>
                </a:lnTo>
                <a:lnTo>
                  <a:pt x="137831" y="73447"/>
                </a:lnTo>
                <a:lnTo>
                  <a:pt x="137808" y="73380"/>
                </a:lnTo>
                <a:lnTo>
                  <a:pt x="137785" y="73322"/>
                </a:lnTo>
                <a:lnTo>
                  <a:pt x="137776" y="73307"/>
                </a:lnTo>
                <a:lnTo>
                  <a:pt x="137778" y="73305"/>
                </a:lnTo>
                <a:lnTo>
                  <a:pt x="137740" y="73210"/>
                </a:lnTo>
                <a:lnTo>
                  <a:pt x="137709" y="73111"/>
                </a:lnTo>
                <a:lnTo>
                  <a:pt x="137633" y="72968"/>
                </a:lnTo>
                <a:lnTo>
                  <a:pt x="137484" y="72835"/>
                </a:lnTo>
                <a:lnTo>
                  <a:pt x="137440" y="72799"/>
                </a:lnTo>
                <a:lnTo>
                  <a:pt x="137365" y="72736"/>
                </a:lnTo>
                <a:lnTo>
                  <a:pt x="137269" y="72665"/>
                </a:lnTo>
                <a:lnTo>
                  <a:pt x="137153" y="72629"/>
                </a:lnTo>
                <a:lnTo>
                  <a:pt x="137032" y="72651"/>
                </a:lnTo>
                <a:lnTo>
                  <a:pt x="136956" y="72705"/>
                </a:lnTo>
                <a:lnTo>
                  <a:pt x="136863" y="72784"/>
                </a:lnTo>
                <a:lnTo>
                  <a:pt x="136809" y="72832"/>
                </a:lnTo>
                <a:lnTo>
                  <a:pt x="136688" y="72874"/>
                </a:lnTo>
                <a:lnTo>
                  <a:pt x="136595" y="72892"/>
                </a:lnTo>
                <a:lnTo>
                  <a:pt x="136479" y="72914"/>
                </a:lnTo>
                <a:lnTo>
                  <a:pt x="136349" y="72956"/>
                </a:lnTo>
                <a:lnTo>
                  <a:pt x="136242" y="72995"/>
                </a:lnTo>
                <a:lnTo>
                  <a:pt x="136216" y="73004"/>
                </a:lnTo>
                <a:lnTo>
                  <a:pt x="136157" y="73047"/>
                </a:lnTo>
                <a:lnTo>
                  <a:pt x="136086" y="73049"/>
                </a:lnTo>
                <a:lnTo>
                  <a:pt x="135990" y="72970"/>
                </a:lnTo>
                <a:lnTo>
                  <a:pt x="135951" y="72776"/>
                </a:lnTo>
                <a:lnTo>
                  <a:pt x="135897" y="72615"/>
                </a:lnTo>
                <a:lnTo>
                  <a:pt x="135884" y="72599"/>
                </a:lnTo>
                <a:lnTo>
                  <a:pt x="135801" y="72502"/>
                </a:lnTo>
                <a:lnTo>
                  <a:pt x="135793" y="72442"/>
                </a:lnTo>
                <a:lnTo>
                  <a:pt x="135985" y="72104"/>
                </a:lnTo>
                <a:lnTo>
                  <a:pt x="136047" y="71939"/>
                </a:lnTo>
                <a:lnTo>
                  <a:pt x="136055" y="71917"/>
                </a:lnTo>
                <a:lnTo>
                  <a:pt x="136058" y="71802"/>
                </a:lnTo>
                <a:lnTo>
                  <a:pt x="135976" y="71528"/>
                </a:lnTo>
                <a:lnTo>
                  <a:pt x="135818" y="71088"/>
                </a:lnTo>
                <a:lnTo>
                  <a:pt x="135940" y="70924"/>
                </a:lnTo>
                <a:lnTo>
                  <a:pt x="136036" y="70760"/>
                </a:lnTo>
                <a:lnTo>
                  <a:pt x="136202" y="70421"/>
                </a:lnTo>
                <a:lnTo>
                  <a:pt x="135999" y="70323"/>
                </a:lnTo>
                <a:lnTo>
                  <a:pt x="135928" y="70379"/>
                </a:lnTo>
                <a:lnTo>
                  <a:pt x="135858" y="70359"/>
                </a:lnTo>
                <a:lnTo>
                  <a:pt x="135781" y="70283"/>
                </a:lnTo>
                <a:lnTo>
                  <a:pt x="135697" y="70184"/>
                </a:lnTo>
                <a:lnTo>
                  <a:pt x="135652" y="70131"/>
                </a:lnTo>
                <a:lnTo>
                  <a:pt x="135561" y="70001"/>
                </a:lnTo>
                <a:lnTo>
                  <a:pt x="135536" y="69958"/>
                </a:lnTo>
                <a:lnTo>
                  <a:pt x="135468" y="69843"/>
                </a:lnTo>
                <a:lnTo>
                  <a:pt x="135344" y="69775"/>
                </a:lnTo>
                <a:lnTo>
                  <a:pt x="135249" y="69724"/>
                </a:lnTo>
                <a:lnTo>
                  <a:pt x="135129" y="69659"/>
                </a:lnTo>
                <a:lnTo>
                  <a:pt x="135070" y="69628"/>
                </a:lnTo>
                <a:lnTo>
                  <a:pt x="135059" y="69614"/>
                </a:lnTo>
                <a:lnTo>
                  <a:pt x="134802" y="69292"/>
                </a:lnTo>
                <a:lnTo>
                  <a:pt x="134748" y="69247"/>
                </a:lnTo>
                <a:lnTo>
                  <a:pt x="134671" y="69263"/>
                </a:lnTo>
                <a:lnTo>
                  <a:pt x="134664" y="69264"/>
                </a:lnTo>
                <a:lnTo>
                  <a:pt x="134640" y="69268"/>
                </a:lnTo>
                <a:lnTo>
                  <a:pt x="134587" y="69278"/>
                </a:lnTo>
                <a:lnTo>
                  <a:pt x="134500" y="69264"/>
                </a:lnTo>
                <a:lnTo>
                  <a:pt x="134410" y="69258"/>
                </a:lnTo>
                <a:lnTo>
                  <a:pt x="134322" y="69236"/>
                </a:lnTo>
                <a:lnTo>
                  <a:pt x="134158" y="69205"/>
                </a:lnTo>
                <a:lnTo>
                  <a:pt x="134068" y="69182"/>
                </a:lnTo>
                <a:lnTo>
                  <a:pt x="133950" y="69064"/>
                </a:lnTo>
                <a:lnTo>
                  <a:pt x="133916" y="68993"/>
                </a:lnTo>
                <a:lnTo>
                  <a:pt x="133856" y="68931"/>
                </a:lnTo>
                <a:lnTo>
                  <a:pt x="133732" y="68855"/>
                </a:lnTo>
                <a:lnTo>
                  <a:pt x="133633" y="68781"/>
                </a:lnTo>
                <a:lnTo>
                  <a:pt x="133588" y="68762"/>
                </a:lnTo>
                <a:lnTo>
                  <a:pt x="133094" y="68623"/>
                </a:lnTo>
                <a:lnTo>
                  <a:pt x="133043" y="68623"/>
                </a:lnTo>
                <a:lnTo>
                  <a:pt x="133015" y="68366"/>
                </a:lnTo>
                <a:lnTo>
                  <a:pt x="132877" y="68440"/>
                </a:lnTo>
                <a:lnTo>
                  <a:pt x="132782" y="68448"/>
                </a:lnTo>
                <a:lnTo>
                  <a:pt x="132719" y="68454"/>
                </a:lnTo>
                <a:lnTo>
                  <a:pt x="132575" y="68431"/>
                </a:lnTo>
                <a:lnTo>
                  <a:pt x="132479" y="68443"/>
                </a:lnTo>
                <a:lnTo>
                  <a:pt x="132397" y="68454"/>
                </a:lnTo>
                <a:lnTo>
                  <a:pt x="132315" y="68508"/>
                </a:lnTo>
                <a:lnTo>
                  <a:pt x="132250" y="68493"/>
                </a:lnTo>
                <a:lnTo>
                  <a:pt x="131974" y="68217"/>
                </a:lnTo>
                <a:lnTo>
                  <a:pt x="132097" y="68020"/>
                </a:lnTo>
                <a:lnTo>
                  <a:pt x="132106" y="68005"/>
                </a:lnTo>
                <a:lnTo>
                  <a:pt x="132075" y="67850"/>
                </a:lnTo>
                <a:lnTo>
                  <a:pt x="131971" y="67717"/>
                </a:lnTo>
                <a:lnTo>
                  <a:pt x="131947" y="67704"/>
                </a:lnTo>
                <a:lnTo>
                  <a:pt x="131875" y="67664"/>
                </a:lnTo>
                <a:lnTo>
                  <a:pt x="131779" y="67622"/>
                </a:lnTo>
                <a:lnTo>
                  <a:pt x="131765" y="67616"/>
                </a:lnTo>
                <a:lnTo>
                  <a:pt x="131686" y="67582"/>
                </a:lnTo>
                <a:lnTo>
                  <a:pt x="131522" y="67305"/>
                </a:lnTo>
                <a:lnTo>
                  <a:pt x="131175" y="67167"/>
                </a:lnTo>
                <a:lnTo>
                  <a:pt x="131008" y="67212"/>
                </a:lnTo>
                <a:lnTo>
                  <a:pt x="130876" y="67237"/>
                </a:lnTo>
                <a:lnTo>
                  <a:pt x="130695" y="67251"/>
                </a:lnTo>
                <a:lnTo>
                  <a:pt x="130551" y="67319"/>
                </a:lnTo>
                <a:lnTo>
                  <a:pt x="130463" y="67353"/>
                </a:lnTo>
                <a:lnTo>
                  <a:pt x="130384" y="67359"/>
                </a:lnTo>
                <a:lnTo>
                  <a:pt x="130212" y="67268"/>
                </a:lnTo>
                <a:lnTo>
                  <a:pt x="130127" y="67314"/>
                </a:lnTo>
                <a:lnTo>
                  <a:pt x="130082" y="67362"/>
                </a:lnTo>
                <a:lnTo>
                  <a:pt x="129986" y="67415"/>
                </a:lnTo>
                <a:lnTo>
                  <a:pt x="129857" y="67486"/>
                </a:lnTo>
                <a:lnTo>
                  <a:pt x="129625" y="67666"/>
                </a:lnTo>
                <a:lnTo>
                  <a:pt x="129575" y="67697"/>
                </a:lnTo>
                <a:lnTo>
                  <a:pt x="129498" y="67743"/>
                </a:lnTo>
                <a:lnTo>
                  <a:pt x="129405" y="67771"/>
                </a:lnTo>
                <a:lnTo>
                  <a:pt x="129298" y="67839"/>
                </a:lnTo>
                <a:lnTo>
                  <a:pt x="129154" y="67872"/>
                </a:lnTo>
                <a:lnTo>
                  <a:pt x="129086" y="67881"/>
                </a:lnTo>
                <a:lnTo>
                  <a:pt x="128973" y="67913"/>
                </a:lnTo>
                <a:lnTo>
                  <a:pt x="128956" y="67918"/>
                </a:lnTo>
                <a:lnTo>
                  <a:pt x="128818" y="67810"/>
                </a:lnTo>
                <a:lnTo>
                  <a:pt x="128739" y="67805"/>
                </a:lnTo>
                <a:lnTo>
                  <a:pt x="128671" y="67782"/>
                </a:lnTo>
                <a:lnTo>
                  <a:pt x="128586" y="67771"/>
                </a:lnTo>
                <a:lnTo>
                  <a:pt x="128487" y="67731"/>
                </a:lnTo>
                <a:lnTo>
                  <a:pt x="128468" y="67641"/>
                </a:lnTo>
                <a:lnTo>
                  <a:pt x="128527" y="67593"/>
                </a:lnTo>
                <a:lnTo>
                  <a:pt x="128578" y="67565"/>
                </a:lnTo>
                <a:lnTo>
                  <a:pt x="128865" y="67435"/>
                </a:lnTo>
                <a:lnTo>
                  <a:pt x="128857" y="67421"/>
                </a:lnTo>
                <a:lnTo>
                  <a:pt x="128839" y="67391"/>
                </a:lnTo>
                <a:lnTo>
                  <a:pt x="128780" y="67315"/>
                </a:lnTo>
                <a:lnTo>
                  <a:pt x="128752" y="67298"/>
                </a:lnTo>
                <a:lnTo>
                  <a:pt x="128668" y="67275"/>
                </a:lnTo>
                <a:lnTo>
                  <a:pt x="128490" y="67226"/>
                </a:lnTo>
                <a:lnTo>
                  <a:pt x="128495" y="67208"/>
                </a:lnTo>
                <a:lnTo>
                  <a:pt x="128500" y="67191"/>
                </a:lnTo>
                <a:lnTo>
                  <a:pt x="128501" y="67188"/>
                </a:lnTo>
                <a:lnTo>
                  <a:pt x="128427" y="67195"/>
                </a:lnTo>
                <a:lnTo>
                  <a:pt x="128281" y="67189"/>
                </a:lnTo>
                <a:lnTo>
                  <a:pt x="128210" y="66980"/>
                </a:lnTo>
                <a:lnTo>
                  <a:pt x="128292" y="66858"/>
                </a:lnTo>
                <a:lnTo>
                  <a:pt x="128332" y="66788"/>
                </a:lnTo>
                <a:lnTo>
                  <a:pt x="128376" y="66753"/>
                </a:lnTo>
                <a:lnTo>
                  <a:pt x="128435" y="66623"/>
                </a:lnTo>
                <a:lnTo>
                  <a:pt x="128457" y="66566"/>
                </a:lnTo>
                <a:lnTo>
                  <a:pt x="128498" y="66509"/>
                </a:lnTo>
                <a:lnTo>
                  <a:pt x="128533" y="66463"/>
                </a:lnTo>
                <a:lnTo>
                  <a:pt x="128576" y="66409"/>
                </a:lnTo>
                <a:lnTo>
                  <a:pt x="128519" y="66365"/>
                </a:lnTo>
                <a:lnTo>
                  <a:pt x="128460" y="66335"/>
                </a:lnTo>
                <a:lnTo>
                  <a:pt x="128395" y="66289"/>
                </a:lnTo>
                <a:lnTo>
                  <a:pt x="128351" y="66249"/>
                </a:lnTo>
                <a:lnTo>
                  <a:pt x="128270" y="66208"/>
                </a:lnTo>
                <a:lnTo>
                  <a:pt x="128208" y="66178"/>
                </a:lnTo>
                <a:lnTo>
                  <a:pt x="128198" y="66169"/>
                </a:lnTo>
                <a:lnTo>
                  <a:pt x="128164" y="66138"/>
                </a:lnTo>
                <a:lnTo>
                  <a:pt x="128162" y="66126"/>
                </a:lnTo>
                <a:lnTo>
                  <a:pt x="128121" y="65848"/>
                </a:lnTo>
                <a:lnTo>
                  <a:pt x="128101" y="65794"/>
                </a:lnTo>
                <a:lnTo>
                  <a:pt x="127964" y="65781"/>
                </a:lnTo>
                <a:lnTo>
                  <a:pt x="127893" y="65741"/>
                </a:lnTo>
                <a:lnTo>
                  <a:pt x="127830" y="65691"/>
                </a:lnTo>
                <a:lnTo>
                  <a:pt x="127857" y="65628"/>
                </a:lnTo>
                <a:lnTo>
                  <a:pt x="127856" y="65622"/>
                </a:lnTo>
                <a:lnTo>
                  <a:pt x="127849" y="65564"/>
                </a:lnTo>
                <a:lnTo>
                  <a:pt x="127848" y="65562"/>
                </a:lnTo>
                <a:lnTo>
                  <a:pt x="127805" y="65498"/>
                </a:lnTo>
                <a:lnTo>
                  <a:pt x="127771" y="65471"/>
                </a:lnTo>
                <a:lnTo>
                  <a:pt x="127769" y="65469"/>
                </a:lnTo>
                <a:lnTo>
                  <a:pt x="127789" y="65391"/>
                </a:lnTo>
                <a:lnTo>
                  <a:pt x="127790" y="65389"/>
                </a:lnTo>
                <a:lnTo>
                  <a:pt x="127792" y="65385"/>
                </a:lnTo>
                <a:lnTo>
                  <a:pt x="127834" y="65319"/>
                </a:lnTo>
                <a:lnTo>
                  <a:pt x="127881" y="65319"/>
                </a:lnTo>
                <a:lnTo>
                  <a:pt x="127910" y="65319"/>
                </a:lnTo>
                <a:lnTo>
                  <a:pt x="127934" y="65321"/>
                </a:lnTo>
                <a:lnTo>
                  <a:pt x="127979" y="65324"/>
                </a:lnTo>
                <a:lnTo>
                  <a:pt x="127979" y="65324"/>
                </a:lnTo>
                <a:lnTo>
                  <a:pt x="128052" y="65315"/>
                </a:lnTo>
                <a:lnTo>
                  <a:pt x="128122" y="65293"/>
                </a:lnTo>
                <a:lnTo>
                  <a:pt x="128196" y="65324"/>
                </a:lnTo>
                <a:lnTo>
                  <a:pt x="128278" y="65319"/>
                </a:lnTo>
                <a:lnTo>
                  <a:pt x="128354" y="65333"/>
                </a:lnTo>
                <a:lnTo>
                  <a:pt x="128406" y="65331"/>
                </a:lnTo>
                <a:lnTo>
                  <a:pt x="128417" y="65330"/>
                </a:lnTo>
                <a:lnTo>
                  <a:pt x="128465" y="65282"/>
                </a:lnTo>
                <a:lnTo>
                  <a:pt x="128507" y="65227"/>
                </a:lnTo>
                <a:lnTo>
                  <a:pt x="128559" y="65179"/>
                </a:lnTo>
                <a:lnTo>
                  <a:pt x="128627" y="65147"/>
                </a:lnTo>
                <a:lnTo>
                  <a:pt x="128677" y="65091"/>
                </a:lnTo>
                <a:lnTo>
                  <a:pt x="128698" y="65045"/>
                </a:lnTo>
                <a:lnTo>
                  <a:pt x="128707" y="65024"/>
                </a:lnTo>
                <a:lnTo>
                  <a:pt x="128804" y="64921"/>
                </a:lnTo>
                <a:lnTo>
                  <a:pt x="128872" y="64870"/>
                </a:lnTo>
                <a:lnTo>
                  <a:pt x="128916" y="64820"/>
                </a:lnTo>
                <a:lnTo>
                  <a:pt x="128983" y="64769"/>
                </a:lnTo>
                <a:lnTo>
                  <a:pt x="129041" y="64721"/>
                </a:lnTo>
                <a:lnTo>
                  <a:pt x="129084" y="64645"/>
                </a:lnTo>
                <a:lnTo>
                  <a:pt x="129089" y="64609"/>
                </a:lnTo>
                <a:lnTo>
                  <a:pt x="129123" y="64607"/>
                </a:lnTo>
                <a:lnTo>
                  <a:pt x="129126" y="64609"/>
                </a:lnTo>
                <a:lnTo>
                  <a:pt x="129132" y="64608"/>
                </a:lnTo>
                <a:lnTo>
                  <a:pt x="129152" y="64608"/>
                </a:lnTo>
                <a:lnTo>
                  <a:pt x="129215" y="64610"/>
                </a:lnTo>
                <a:lnTo>
                  <a:pt x="129293" y="64614"/>
                </a:lnTo>
                <a:lnTo>
                  <a:pt x="129366" y="64597"/>
                </a:lnTo>
                <a:lnTo>
                  <a:pt x="129443" y="64600"/>
                </a:lnTo>
                <a:lnTo>
                  <a:pt x="129516" y="64600"/>
                </a:lnTo>
                <a:lnTo>
                  <a:pt x="129590" y="64601"/>
                </a:lnTo>
                <a:lnTo>
                  <a:pt x="129651" y="64591"/>
                </a:lnTo>
                <a:lnTo>
                  <a:pt x="129722" y="64582"/>
                </a:lnTo>
                <a:lnTo>
                  <a:pt x="129765" y="64558"/>
                </a:lnTo>
                <a:lnTo>
                  <a:pt x="129800" y="64495"/>
                </a:lnTo>
                <a:lnTo>
                  <a:pt x="129793" y="64423"/>
                </a:lnTo>
                <a:lnTo>
                  <a:pt x="129858" y="64394"/>
                </a:lnTo>
                <a:lnTo>
                  <a:pt x="129901" y="64385"/>
                </a:lnTo>
                <a:lnTo>
                  <a:pt x="129964" y="64345"/>
                </a:lnTo>
                <a:lnTo>
                  <a:pt x="130002" y="64280"/>
                </a:lnTo>
                <a:lnTo>
                  <a:pt x="130068" y="64241"/>
                </a:lnTo>
                <a:lnTo>
                  <a:pt x="130135" y="64219"/>
                </a:lnTo>
                <a:lnTo>
                  <a:pt x="130216" y="64205"/>
                </a:lnTo>
                <a:lnTo>
                  <a:pt x="130271" y="64180"/>
                </a:lnTo>
                <a:lnTo>
                  <a:pt x="130291" y="64170"/>
                </a:lnTo>
                <a:lnTo>
                  <a:pt x="130345" y="64147"/>
                </a:lnTo>
                <a:lnTo>
                  <a:pt x="130368" y="64181"/>
                </a:lnTo>
                <a:lnTo>
                  <a:pt x="130436" y="64239"/>
                </a:lnTo>
                <a:lnTo>
                  <a:pt x="130512" y="64216"/>
                </a:lnTo>
                <a:lnTo>
                  <a:pt x="130580" y="64203"/>
                </a:lnTo>
                <a:lnTo>
                  <a:pt x="130651" y="64184"/>
                </a:lnTo>
                <a:lnTo>
                  <a:pt x="130714" y="64167"/>
                </a:lnTo>
                <a:lnTo>
                  <a:pt x="130785" y="64152"/>
                </a:lnTo>
                <a:lnTo>
                  <a:pt x="130829" y="64088"/>
                </a:lnTo>
                <a:lnTo>
                  <a:pt x="130885" y="64039"/>
                </a:lnTo>
                <a:lnTo>
                  <a:pt x="130943" y="63991"/>
                </a:lnTo>
                <a:lnTo>
                  <a:pt x="130985" y="64025"/>
                </a:lnTo>
                <a:lnTo>
                  <a:pt x="131017" y="64040"/>
                </a:lnTo>
                <a:lnTo>
                  <a:pt x="131114" y="64087"/>
                </a:lnTo>
                <a:lnTo>
                  <a:pt x="131130" y="64086"/>
                </a:lnTo>
                <a:lnTo>
                  <a:pt x="131146" y="64103"/>
                </a:lnTo>
                <a:lnTo>
                  <a:pt x="131185" y="64141"/>
                </a:lnTo>
                <a:lnTo>
                  <a:pt x="131225" y="64182"/>
                </a:lnTo>
                <a:lnTo>
                  <a:pt x="131292" y="64249"/>
                </a:lnTo>
                <a:lnTo>
                  <a:pt x="131355" y="64312"/>
                </a:lnTo>
                <a:lnTo>
                  <a:pt x="131398" y="64355"/>
                </a:lnTo>
                <a:lnTo>
                  <a:pt x="131513" y="63988"/>
                </a:lnTo>
                <a:lnTo>
                  <a:pt x="131552" y="63965"/>
                </a:lnTo>
                <a:lnTo>
                  <a:pt x="131549" y="64043"/>
                </a:lnTo>
                <a:lnTo>
                  <a:pt x="131552" y="64118"/>
                </a:lnTo>
                <a:lnTo>
                  <a:pt x="131573" y="64206"/>
                </a:lnTo>
                <a:lnTo>
                  <a:pt x="131579" y="64274"/>
                </a:lnTo>
                <a:lnTo>
                  <a:pt x="131608" y="64404"/>
                </a:lnTo>
                <a:lnTo>
                  <a:pt x="131629" y="64403"/>
                </a:lnTo>
                <a:lnTo>
                  <a:pt x="131729" y="64546"/>
                </a:lnTo>
                <a:lnTo>
                  <a:pt x="131833" y="64667"/>
                </a:lnTo>
                <a:lnTo>
                  <a:pt x="131978" y="64770"/>
                </a:lnTo>
                <a:lnTo>
                  <a:pt x="132169" y="64788"/>
                </a:lnTo>
                <a:lnTo>
                  <a:pt x="132207" y="64792"/>
                </a:lnTo>
                <a:lnTo>
                  <a:pt x="132624" y="64833"/>
                </a:lnTo>
                <a:lnTo>
                  <a:pt x="132818" y="64764"/>
                </a:lnTo>
                <a:lnTo>
                  <a:pt x="132838" y="64757"/>
                </a:lnTo>
                <a:lnTo>
                  <a:pt x="133326" y="64583"/>
                </a:lnTo>
                <a:lnTo>
                  <a:pt x="133973" y="63980"/>
                </a:lnTo>
                <a:lnTo>
                  <a:pt x="134061" y="63835"/>
                </a:lnTo>
                <a:lnTo>
                  <a:pt x="134097" y="63161"/>
                </a:lnTo>
                <a:lnTo>
                  <a:pt x="134252" y="63047"/>
                </a:lnTo>
                <a:lnTo>
                  <a:pt x="134316" y="62999"/>
                </a:lnTo>
                <a:lnTo>
                  <a:pt x="135078" y="62439"/>
                </a:lnTo>
                <a:lnTo>
                  <a:pt x="135164" y="62376"/>
                </a:lnTo>
                <a:lnTo>
                  <a:pt x="135254" y="62309"/>
                </a:lnTo>
                <a:lnTo>
                  <a:pt x="135808" y="61639"/>
                </a:lnTo>
                <a:lnTo>
                  <a:pt x="135844" y="61586"/>
                </a:lnTo>
                <a:lnTo>
                  <a:pt x="135883" y="61530"/>
                </a:lnTo>
                <a:lnTo>
                  <a:pt x="135989" y="61403"/>
                </a:lnTo>
                <a:lnTo>
                  <a:pt x="136082" y="61292"/>
                </a:lnTo>
                <a:lnTo>
                  <a:pt x="136183" y="60972"/>
                </a:lnTo>
                <a:lnTo>
                  <a:pt x="136144" y="60785"/>
                </a:lnTo>
                <a:lnTo>
                  <a:pt x="136052" y="60634"/>
                </a:lnTo>
                <a:lnTo>
                  <a:pt x="136000" y="60548"/>
                </a:lnTo>
                <a:lnTo>
                  <a:pt x="136000" y="60547"/>
                </a:lnTo>
                <a:lnTo>
                  <a:pt x="135882" y="60483"/>
                </a:lnTo>
                <a:lnTo>
                  <a:pt x="135743" y="60406"/>
                </a:lnTo>
                <a:lnTo>
                  <a:pt x="135494" y="60269"/>
                </a:lnTo>
                <a:lnTo>
                  <a:pt x="135415" y="60225"/>
                </a:lnTo>
                <a:lnTo>
                  <a:pt x="135271" y="60199"/>
                </a:lnTo>
                <a:lnTo>
                  <a:pt x="135098" y="60224"/>
                </a:lnTo>
                <a:lnTo>
                  <a:pt x="135091" y="60220"/>
                </a:lnTo>
                <a:lnTo>
                  <a:pt x="134683" y="60276"/>
                </a:lnTo>
                <a:lnTo>
                  <a:pt x="134387" y="60088"/>
                </a:lnTo>
                <a:lnTo>
                  <a:pt x="134366" y="60055"/>
                </a:lnTo>
                <a:lnTo>
                  <a:pt x="134359" y="59945"/>
                </a:lnTo>
                <a:lnTo>
                  <a:pt x="134357" y="59912"/>
                </a:lnTo>
                <a:lnTo>
                  <a:pt x="134352" y="59899"/>
                </a:lnTo>
                <a:lnTo>
                  <a:pt x="134300" y="59767"/>
                </a:lnTo>
                <a:lnTo>
                  <a:pt x="134142" y="59588"/>
                </a:lnTo>
                <a:lnTo>
                  <a:pt x="134092" y="59531"/>
                </a:lnTo>
                <a:lnTo>
                  <a:pt x="133884" y="59296"/>
                </a:lnTo>
                <a:lnTo>
                  <a:pt x="133858" y="59254"/>
                </a:lnTo>
                <a:lnTo>
                  <a:pt x="133774" y="59149"/>
                </a:lnTo>
                <a:lnTo>
                  <a:pt x="133695" y="59128"/>
                </a:lnTo>
                <a:lnTo>
                  <a:pt x="133682" y="59125"/>
                </a:lnTo>
                <a:lnTo>
                  <a:pt x="133452" y="59064"/>
                </a:lnTo>
                <a:lnTo>
                  <a:pt x="133417" y="59061"/>
                </a:lnTo>
                <a:lnTo>
                  <a:pt x="133359" y="59057"/>
                </a:lnTo>
                <a:lnTo>
                  <a:pt x="133271" y="59050"/>
                </a:lnTo>
                <a:lnTo>
                  <a:pt x="133189" y="59044"/>
                </a:lnTo>
                <a:lnTo>
                  <a:pt x="133159" y="58927"/>
                </a:lnTo>
                <a:lnTo>
                  <a:pt x="133009" y="58352"/>
                </a:lnTo>
                <a:lnTo>
                  <a:pt x="132979" y="58285"/>
                </a:lnTo>
                <a:lnTo>
                  <a:pt x="132925" y="58164"/>
                </a:lnTo>
                <a:lnTo>
                  <a:pt x="132518" y="57788"/>
                </a:lnTo>
                <a:lnTo>
                  <a:pt x="132599" y="57744"/>
                </a:lnTo>
                <a:lnTo>
                  <a:pt x="132641" y="57753"/>
                </a:lnTo>
                <a:lnTo>
                  <a:pt x="132675" y="57761"/>
                </a:lnTo>
                <a:lnTo>
                  <a:pt x="132783" y="57839"/>
                </a:lnTo>
                <a:lnTo>
                  <a:pt x="132921" y="57801"/>
                </a:lnTo>
                <a:lnTo>
                  <a:pt x="133233" y="57774"/>
                </a:lnTo>
                <a:lnTo>
                  <a:pt x="133450" y="57766"/>
                </a:lnTo>
                <a:lnTo>
                  <a:pt x="133501" y="57736"/>
                </a:lnTo>
                <a:lnTo>
                  <a:pt x="133607" y="57566"/>
                </a:lnTo>
                <a:lnTo>
                  <a:pt x="133621" y="57422"/>
                </a:lnTo>
                <a:lnTo>
                  <a:pt x="133648" y="57346"/>
                </a:lnTo>
                <a:lnTo>
                  <a:pt x="133699" y="57316"/>
                </a:lnTo>
                <a:lnTo>
                  <a:pt x="133781" y="57311"/>
                </a:lnTo>
                <a:lnTo>
                  <a:pt x="133840" y="57357"/>
                </a:lnTo>
                <a:lnTo>
                  <a:pt x="133932" y="57140"/>
                </a:lnTo>
                <a:lnTo>
                  <a:pt x="133959" y="57089"/>
                </a:lnTo>
                <a:lnTo>
                  <a:pt x="133930" y="56996"/>
                </a:lnTo>
                <a:lnTo>
                  <a:pt x="133962" y="56956"/>
                </a:lnTo>
                <a:lnTo>
                  <a:pt x="134051" y="56869"/>
                </a:lnTo>
                <a:lnTo>
                  <a:pt x="134241" y="56818"/>
                </a:lnTo>
                <a:lnTo>
                  <a:pt x="134241" y="56795"/>
                </a:lnTo>
                <a:lnTo>
                  <a:pt x="134240" y="56768"/>
                </a:lnTo>
                <a:lnTo>
                  <a:pt x="134252" y="56768"/>
                </a:lnTo>
                <a:lnTo>
                  <a:pt x="134307" y="56780"/>
                </a:lnTo>
                <a:lnTo>
                  <a:pt x="134352" y="57139"/>
                </a:lnTo>
                <a:lnTo>
                  <a:pt x="134431" y="57304"/>
                </a:lnTo>
                <a:lnTo>
                  <a:pt x="134449" y="57347"/>
                </a:lnTo>
                <a:lnTo>
                  <a:pt x="134463" y="57380"/>
                </a:lnTo>
                <a:lnTo>
                  <a:pt x="134468" y="57392"/>
                </a:lnTo>
                <a:lnTo>
                  <a:pt x="134542" y="57568"/>
                </a:lnTo>
                <a:lnTo>
                  <a:pt x="134664" y="57554"/>
                </a:lnTo>
                <a:lnTo>
                  <a:pt x="134770" y="57541"/>
                </a:lnTo>
                <a:lnTo>
                  <a:pt x="135028" y="57555"/>
                </a:lnTo>
                <a:lnTo>
                  <a:pt x="135310" y="57491"/>
                </a:lnTo>
                <a:lnTo>
                  <a:pt x="135669" y="57367"/>
                </a:lnTo>
                <a:lnTo>
                  <a:pt x="135860" y="57274"/>
                </a:lnTo>
                <a:lnTo>
                  <a:pt x="135987" y="57222"/>
                </a:lnTo>
                <a:lnTo>
                  <a:pt x="136011" y="57181"/>
                </a:lnTo>
                <a:lnTo>
                  <a:pt x="136113" y="57006"/>
                </a:lnTo>
                <a:lnTo>
                  <a:pt x="136228" y="56897"/>
                </a:lnTo>
                <a:lnTo>
                  <a:pt x="136414" y="56935"/>
                </a:lnTo>
                <a:lnTo>
                  <a:pt x="136560" y="56964"/>
                </a:lnTo>
                <a:lnTo>
                  <a:pt x="136624" y="56976"/>
                </a:lnTo>
                <a:lnTo>
                  <a:pt x="136767" y="56927"/>
                </a:lnTo>
                <a:lnTo>
                  <a:pt x="136819" y="56841"/>
                </a:lnTo>
                <a:lnTo>
                  <a:pt x="136826" y="56830"/>
                </a:lnTo>
                <a:lnTo>
                  <a:pt x="136855" y="56682"/>
                </a:lnTo>
                <a:lnTo>
                  <a:pt x="137034" y="56648"/>
                </a:lnTo>
                <a:lnTo>
                  <a:pt x="137314" y="56629"/>
                </a:lnTo>
                <a:lnTo>
                  <a:pt x="137350" y="56627"/>
                </a:lnTo>
                <a:lnTo>
                  <a:pt x="137479" y="56544"/>
                </a:lnTo>
                <a:lnTo>
                  <a:pt x="137512" y="56431"/>
                </a:lnTo>
                <a:lnTo>
                  <a:pt x="137526" y="56382"/>
                </a:lnTo>
                <a:lnTo>
                  <a:pt x="137662" y="56288"/>
                </a:lnTo>
                <a:lnTo>
                  <a:pt x="137934" y="56227"/>
                </a:lnTo>
                <a:lnTo>
                  <a:pt x="138161" y="56128"/>
                </a:lnTo>
                <a:lnTo>
                  <a:pt x="138164" y="56113"/>
                </a:lnTo>
                <a:lnTo>
                  <a:pt x="138204" y="55898"/>
                </a:lnTo>
                <a:lnTo>
                  <a:pt x="138362" y="55767"/>
                </a:lnTo>
                <a:lnTo>
                  <a:pt x="138524" y="55665"/>
                </a:lnTo>
                <a:lnTo>
                  <a:pt x="138617" y="55256"/>
                </a:lnTo>
                <a:lnTo>
                  <a:pt x="138708" y="55146"/>
                </a:lnTo>
                <a:lnTo>
                  <a:pt x="138638" y="54979"/>
                </a:lnTo>
                <a:lnTo>
                  <a:pt x="138602" y="54875"/>
                </a:lnTo>
                <a:lnTo>
                  <a:pt x="138682" y="54630"/>
                </a:lnTo>
                <a:lnTo>
                  <a:pt x="138717" y="54522"/>
                </a:lnTo>
                <a:lnTo>
                  <a:pt x="138799" y="54413"/>
                </a:lnTo>
                <a:lnTo>
                  <a:pt x="138799" y="54413"/>
                </a:lnTo>
                <a:lnTo>
                  <a:pt x="138813" y="54393"/>
                </a:lnTo>
                <a:lnTo>
                  <a:pt x="138918" y="54253"/>
                </a:lnTo>
                <a:lnTo>
                  <a:pt x="139020" y="54122"/>
                </a:lnTo>
                <a:lnTo>
                  <a:pt x="139110" y="53987"/>
                </a:lnTo>
                <a:lnTo>
                  <a:pt x="139148" y="53929"/>
                </a:lnTo>
                <a:lnTo>
                  <a:pt x="139338" y="53825"/>
                </a:lnTo>
                <a:lnTo>
                  <a:pt x="139456" y="53612"/>
                </a:lnTo>
                <a:lnTo>
                  <a:pt x="139651" y="53570"/>
                </a:lnTo>
                <a:lnTo>
                  <a:pt x="139691" y="53464"/>
                </a:lnTo>
                <a:lnTo>
                  <a:pt x="139699" y="53248"/>
                </a:lnTo>
                <a:lnTo>
                  <a:pt x="139795" y="53319"/>
                </a:lnTo>
                <a:lnTo>
                  <a:pt x="140105" y="53470"/>
                </a:lnTo>
                <a:lnTo>
                  <a:pt x="140140" y="53384"/>
                </a:lnTo>
                <a:lnTo>
                  <a:pt x="140188" y="53267"/>
                </a:lnTo>
                <a:lnTo>
                  <a:pt x="140392" y="53124"/>
                </a:lnTo>
                <a:lnTo>
                  <a:pt x="140582" y="53042"/>
                </a:lnTo>
                <a:lnTo>
                  <a:pt x="140700" y="52851"/>
                </a:lnTo>
                <a:lnTo>
                  <a:pt x="140754" y="52627"/>
                </a:lnTo>
                <a:lnTo>
                  <a:pt x="140787" y="52420"/>
                </a:lnTo>
                <a:lnTo>
                  <a:pt x="140877" y="52269"/>
                </a:lnTo>
                <a:lnTo>
                  <a:pt x="140995" y="52143"/>
                </a:lnTo>
                <a:lnTo>
                  <a:pt x="141054" y="52007"/>
                </a:lnTo>
                <a:lnTo>
                  <a:pt x="141132" y="51888"/>
                </a:lnTo>
                <a:lnTo>
                  <a:pt x="141118" y="51820"/>
                </a:lnTo>
                <a:lnTo>
                  <a:pt x="141075" y="51615"/>
                </a:lnTo>
                <a:lnTo>
                  <a:pt x="140941" y="51445"/>
                </a:lnTo>
                <a:lnTo>
                  <a:pt x="140776" y="51291"/>
                </a:lnTo>
                <a:lnTo>
                  <a:pt x="140738" y="51117"/>
                </a:lnTo>
                <a:lnTo>
                  <a:pt x="140701" y="51021"/>
                </a:lnTo>
                <a:lnTo>
                  <a:pt x="140707" y="50921"/>
                </a:lnTo>
                <a:lnTo>
                  <a:pt x="140722" y="50801"/>
                </a:lnTo>
                <a:lnTo>
                  <a:pt x="140785" y="50694"/>
                </a:lnTo>
                <a:lnTo>
                  <a:pt x="140779" y="50642"/>
                </a:lnTo>
                <a:lnTo>
                  <a:pt x="140775" y="50600"/>
                </a:lnTo>
                <a:lnTo>
                  <a:pt x="140773" y="50585"/>
                </a:lnTo>
                <a:lnTo>
                  <a:pt x="140701" y="50327"/>
                </a:lnTo>
                <a:lnTo>
                  <a:pt x="140662" y="50241"/>
                </a:lnTo>
                <a:lnTo>
                  <a:pt x="140511" y="50046"/>
                </a:lnTo>
                <a:lnTo>
                  <a:pt x="140554" y="49942"/>
                </a:lnTo>
                <a:lnTo>
                  <a:pt x="140715" y="49856"/>
                </a:lnTo>
                <a:lnTo>
                  <a:pt x="140823" y="49832"/>
                </a:lnTo>
                <a:lnTo>
                  <a:pt x="140882" y="49820"/>
                </a:lnTo>
                <a:lnTo>
                  <a:pt x="140950" y="49846"/>
                </a:lnTo>
                <a:lnTo>
                  <a:pt x="140956" y="49848"/>
                </a:lnTo>
                <a:lnTo>
                  <a:pt x="140970" y="49854"/>
                </a:lnTo>
                <a:lnTo>
                  <a:pt x="141002" y="49885"/>
                </a:lnTo>
                <a:lnTo>
                  <a:pt x="141036" y="49923"/>
                </a:lnTo>
                <a:lnTo>
                  <a:pt x="141309" y="50228"/>
                </a:lnTo>
                <a:lnTo>
                  <a:pt x="141463" y="50309"/>
                </a:lnTo>
                <a:lnTo>
                  <a:pt x="141688" y="50279"/>
                </a:lnTo>
                <a:lnTo>
                  <a:pt x="141876" y="50300"/>
                </a:lnTo>
                <a:lnTo>
                  <a:pt x="141931" y="50301"/>
                </a:lnTo>
                <a:lnTo>
                  <a:pt x="142088" y="50302"/>
                </a:lnTo>
                <a:lnTo>
                  <a:pt x="142304" y="50295"/>
                </a:lnTo>
                <a:lnTo>
                  <a:pt x="142407" y="50277"/>
                </a:lnTo>
                <a:lnTo>
                  <a:pt x="142620" y="50169"/>
                </a:lnTo>
                <a:lnTo>
                  <a:pt x="142797" y="50090"/>
                </a:lnTo>
                <a:lnTo>
                  <a:pt x="143005" y="50023"/>
                </a:lnTo>
                <a:lnTo>
                  <a:pt x="143179" y="49843"/>
                </a:lnTo>
                <a:lnTo>
                  <a:pt x="143229" y="49724"/>
                </a:lnTo>
                <a:lnTo>
                  <a:pt x="143239" y="49709"/>
                </a:lnTo>
                <a:lnTo>
                  <a:pt x="143339" y="49556"/>
                </a:lnTo>
                <a:lnTo>
                  <a:pt x="143365" y="49316"/>
                </a:lnTo>
                <a:lnTo>
                  <a:pt x="143389" y="49110"/>
                </a:lnTo>
                <a:lnTo>
                  <a:pt x="143371" y="48755"/>
                </a:lnTo>
                <a:lnTo>
                  <a:pt x="143346" y="48552"/>
                </a:lnTo>
                <a:lnTo>
                  <a:pt x="143200" y="48325"/>
                </a:lnTo>
                <a:lnTo>
                  <a:pt x="143160" y="48230"/>
                </a:lnTo>
                <a:lnTo>
                  <a:pt x="143149" y="48204"/>
                </a:lnTo>
                <a:lnTo>
                  <a:pt x="143109" y="48132"/>
                </a:lnTo>
                <a:lnTo>
                  <a:pt x="143165" y="47928"/>
                </a:lnTo>
                <a:lnTo>
                  <a:pt x="143165" y="47928"/>
                </a:lnTo>
                <a:lnTo>
                  <a:pt x="143185" y="47778"/>
                </a:lnTo>
                <a:lnTo>
                  <a:pt x="143170" y="47590"/>
                </a:lnTo>
                <a:lnTo>
                  <a:pt x="143100" y="47395"/>
                </a:lnTo>
                <a:lnTo>
                  <a:pt x="143057" y="47278"/>
                </a:lnTo>
                <a:lnTo>
                  <a:pt x="143047" y="47250"/>
                </a:lnTo>
                <a:lnTo>
                  <a:pt x="143083" y="47134"/>
                </a:lnTo>
                <a:lnTo>
                  <a:pt x="143125" y="47041"/>
                </a:lnTo>
                <a:lnTo>
                  <a:pt x="143142" y="47004"/>
                </a:lnTo>
                <a:lnTo>
                  <a:pt x="143155" y="46980"/>
                </a:lnTo>
                <a:lnTo>
                  <a:pt x="143275" y="46769"/>
                </a:lnTo>
                <a:lnTo>
                  <a:pt x="143320" y="46624"/>
                </a:lnTo>
                <a:lnTo>
                  <a:pt x="143320" y="46615"/>
                </a:lnTo>
                <a:lnTo>
                  <a:pt x="143332" y="46494"/>
                </a:lnTo>
                <a:lnTo>
                  <a:pt x="143434" y="46387"/>
                </a:lnTo>
                <a:lnTo>
                  <a:pt x="143583" y="46330"/>
                </a:lnTo>
                <a:lnTo>
                  <a:pt x="143713" y="46313"/>
                </a:lnTo>
                <a:lnTo>
                  <a:pt x="143967" y="46222"/>
                </a:lnTo>
                <a:lnTo>
                  <a:pt x="144101" y="46129"/>
                </a:lnTo>
                <a:lnTo>
                  <a:pt x="144136" y="46104"/>
                </a:lnTo>
                <a:lnTo>
                  <a:pt x="144192" y="46051"/>
                </a:lnTo>
                <a:lnTo>
                  <a:pt x="144651" y="45616"/>
                </a:lnTo>
                <a:lnTo>
                  <a:pt x="144767" y="45515"/>
                </a:lnTo>
                <a:lnTo>
                  <a:pt x="144836" y="45374"/>
                </a:lnTo>
                <a:lnTo>
                  <a:pt x="144831" y="45353"/>
                </a:lnTo>
                <a:lnTo>
                  <a:pt x="144818" y="45305"/>
                </a:lnTo>
                <a:lnTo>
                  <a:pt x="144795" y="45221"/>
                </a:lnTo>
                <a:lnTo>
                  <a:pt x="144794" y="45173"/>
                </a:lnTo>
                <a:lnTo>
                  <a:pt x="144793" y="45119"/>
                </a:lnTo>
                <a:lnTo>
                  <a:pt x="144832" y="45049"/>
                </a:lnTo>
                <a:lnTo>
                  <a:pt x="144856" y="45006"/>
                </a:lnTo>
                <a:lnTo>
                  <a:pt x="144876" y="44963"/>
                </a:lnTo>
                <a:lnTo>
                  <a:pt x="144896" y="44918"/>
                </a:lnTo>
                <a:lnTo>
                  <a:pt x="144905" y="44900"/>
                </a:lnTo>
                <a:lnTo>
                  <a:pt x="144957" y="44851"/>
                </a:lnTo>
                <a:lnTo>
                  <a:pt x="144972" y="44836"/>
                </a:lnTo>
                <a:lnTo>
                  <a:pt x="145019" y="44876"/>
                </a:lnTo>
                <a:lnTo>
                  <a:pt x="145044" y="44897"/>
                </a:lnTo>
                <a:lnTo>
                  <a:pt x="145059" y="44910"/>
                </a:lnTo>
                <a:lnTo>
                  <a:pt x="145146" y="44984"/>
                </a:lnTo>
                <a:lnTo>
                  <a:pt x="145311" y="45192"/>
                </a:lnTo>
                <a:lnTo>
                  <a:pt x="145348" y="45339"/>
                </a:lnTo>
                <a:lnTo>
                  <a:pt x="145358" y="45376"/>
                </a:lnTo>
                <a:lnTo>
                  <a:pt x="145396" y="45524"/>
                </a:lnTo>
                <a:lnTo>
                  <a:pt x="145562" y="45649"/>
                </a:lnTo>
                <a:lnTo>
                  <a:pt x="145693" y="45785"/>
                </a:lnTo>
                <a:lnTo>
                  <a:pt x="145786" y="45860"/>
                </a:lnTo>
                <a:lnTo>
                  <a:pt x="145808" y="45878"/>
                </a:lnTo>
                <a:lnTo>
                  <a:pt x="145818" y="45887"/>
                </a:lnTo>
                <a:lnTo>
                  <a:pt x="145828" y="45901"/>
                </a:lnTo>
                <a:lnTo>
                  <a:pt x="145901" y="46007"/>
                </a:lnTo>
                <a:lnTo>
                  <a:pt x="145973" y="46063"/>
                </a:lnTo>
                <a:lnTo>
                  <a:pt x="146046" y="46119"/>
                </a:lnTo>
                <a:lnTo>
                  <a:pt x="146198" y="46236"/>
                </a:lnTo>
                <a:lnTo>
                  <a:pt x="146401" y="46465"/>
                </a:lnTo>
                <a:lnTo>
                  <a:pt x="146343" y="47024"/>
                </a:lnTo>
                <a:lnTo>
                  <a:pt x="146342" y="47065"/>
                </a:lnTo>
                <a:lnTo>
                  <a:pt x="146341" y="47124"/>
                </a:lnTo>
                <a:lnTo>
                  <a:pt x="146335" y="47366"/>
                </a:lnTo>
                <a:lnTo>
                  <a:pt x="146287" y="47618"/>
                </a:lnTo>
                <a:lnTo>
                  <a:pt x="146458" y="47882"/>
                </a:lnTo>
                <a:lnTo>
                  <a:pt x="146572" y="48041"/>
                </a:lnTo>
                <a:lnTo>
                  <a:pt x="146578" y="48049"/>
                </a:lnTo>
                <a:lnTo>
                  <a:pt x="146736" y="48268"/>
                </a:lnTo>
                <a:lnTo>
                  <a:pt x="147004" y="48520"/>
                </a:lnTo>
                <a:lnTo>
                  <a:pt x="147307" y="48812"/>
                </a:lnTo>
                <a:lnTo>
                  <a:pt x="147525" y="48951"/>
                </a:lnTo>
                <a:lnTo>
                  <a:pt x="147799" y="49089"/>
                </a:lnTo>
                <a:lnTo>
                  <a:pt x="147912" y="49141"/>
                </a:lnTo>
                <a:lnTo>
                  <a:pt x="147950" y="49159"/>
                </a:lnTo>
                <a:lnTo>
                  <a:pt x="147970" y="49168"/>
                </a:lnTo>
                <a:lnTo>
                  <a:pt x="148094" y="49225"/>
                </a:lnTo>
                <a:lnTo>
                  <a:pt x="148114" y="49235"/>
                </a:lnTo>
                <a:lnTo>
                  <a:pt x="148208" y="49292"/>
                </a:lnTo>
                <a:lnTo>
                  <a:pt x="148407" y="49412"/>
                </a:lnTo>
                <a:lnTo>
                  <a:pt x="148439" y="49416"/>
                </a:lnTo>
                <a:lnTo>
                  <a:pt x="148547" y="49430"/>
                </a:lnTo>
                <a:lnTo>
                  <a:pt x="148610" y="49439"/>
                </a:lnTo>
                <a:lnTo>
                  <a:pt x="148856" y="49392"/>
                </a:lnTo>
                <a:lnTo>
                  <a:pt x="149184" y="49358"/>
                </a:lnTo>
                <a:lnTo>
                  <a:pt x="149490" y="49359"/>
                </a:lnTo>
                <a:lnTo>
                  <a:pt x="149677" y="49412"/>
                </a:lnTo>
                <a:lnTo>
                  <a:pt x="149838" y="49798"/>
                </a:lnTo>
                <a:lnTo>
                  <a:pt x="150078" y="50100"/>
                </a:lnTo>
                <a:lnTo>
                  <a:pt x="150182" y="50249"/>
                </a:lnTo>
                <a:lnTo>
                  <a:pt x="150295" y="50302"/>
                </a:lnTo>
                <a:lnTo>
                  <a:pt x="150605" y="50347"/>
                </a:lnTo>
                <a:lnTo>
                  <a:pt x="150707" y="50277"/>
                </a:lnTo>
                <a:lnTo>
                  <a:pt x="150807" y="50094"/>
                </a:lnTo>
                <a:lnTo>
                  <a:pt x="150956" y="49921"/>
                </a:lnTo>
                <a:lnTo>
                  <a:pt x="151205" y="49817"/>
                </a:lnTo>
                <a:lnTo>
                  <a:pt x="151242" y="49809"/>
                </a:lnTo>
                <a:lnTo>
                  <a:pt x="151571" y="49742"/>
                </a:lnTo>
                <a:lnTo>
                  <a:pt x="151854" y="49682"/>
                </a:lnTo>
                <a:lnTo>
                  <a:pt x="152019" y="49531"/>
                </a:lnTo>
                <a:lnTo>
                  <a:pt x="152383" y="49043"/>
                </a:lnTo>
                <a:lnTo>
                  <a:pt x="152401" y="48704"/>
                </a:lnTo>
                <a:lnTo>
                  <a:pt x="152352" y="48500"/>
                </a:lnTo>
                <a:lnTo>
                  <a:pt x="152466" y="48226"/>
                </a:lnTo>
                <a:lnTo>
                  <a:pt x="152603" y="48104"/>
                </a:lnTo>
                <a:lnTo>
                  <a:pt x="152889" y="47678"/>
                </a:lnTo>
                <a:lnTo>
                  <a:pt x="153052" y="47457"/>
                </a:lnTo>
                <a:lnTo>
                  <a:pt x="153156" y="47401"/>
                </a:lnTo>
                <a:lnTo>
                  <a:pt x="153355" y="47461"/>
                </a:lnTo>
                <a:lnTo>
                  <a:pt x="153676" y="47553"/>
                </a:lnTo>
                <a:lnTo>
                  <a:pt x="153890" y="47585"/>
                </a:lnTo>
                <a:lnTo>
                  <a:pt x="154317" y="47593"/>
                </a:lnTo>
                <a:lnTo>
                  <a:pt x="154508" y="47576"/>
                </a:lnTo>
                <a:lnTo>
                  <a:pt x="154739" y="47550"/>
                </a:lnTo>
                <a:lnTo>
                  <a:pt x="154790" y="47534"/>
                </a:lnTo>
                <a:lnTo>
                  <a:pt x="154802" y="47502"/>
                </a:lnTo>
                <a:lnTo>
                  <a:pt x="154749" y="47446"/>
                </a:lnTo>
                <a:lnTo>
                  <a:pt x="154748" y="47445"/>
                </a:lnTo>
                <a:lnTo>
                  <a:pt x="154790" y="47417"/>
                </a:lnTo>
                <a:lnTo>
                  <a:pt x="154626" y="47362"/>
                </a:lnTo>
                <a:lnTo>
                  <a:pt x="154163" y="47206"/>
                </a:lnTo>
                <a:lnTo>
                  <a:pt x="153816" y="47089"/>
                </a:lnTo>
                <a:lnTo>
                  <a:pt x="153810" y="47087"/>
                </a:lnTo>
                <a:lnTo>
                  <a:pt x="152206" y="46544"/>
                </a:lnTo>
                <a:lnTo>
                  <a:pt x="150784" y="46062"/>
                </a:lnTo>
                <a:lnTo>
                  <a:pt x="150473" y="45956"/>
                </a:lnTo>
                <a:lnTo>
                  <a:pt x="150408" y="45935"/>
                </a:lnTo>
                <a:lnTo>
                  <a:pt x="149851" y="45746"/>
                </a:lnTo>
                <a:lnTo>
                  <a:pt x="149824" y="45736"/>
                </a:lnTo>
                <a:lnTo>
                  <a:pt x="149810" y="45732"/>
                </a:lnTo>
                <a:lnTo>
                  <a:pt x="149779" y="45721"/>
                </a:lnTo>
                <a:lnTo>
                  <a:pt x="149707" y="45697"/>
                </a:lnTo>
                <a:lnTo>
                  <a:pt x="149484" y="45621"/>
                </a:lnTo>
                <a:lnTo>
                  <a:pt x="149446" y="45609"/>
                </a:lnTo>
                <a:lnTo>
                  <a:pt x="149084" y="45486"/>
                </a:lnTo>
                <a:lnTo>
                  <a:pt x="149082" y="45485"/>
                </a:lnTo>
                <a:lnTo>
                  <a:pt x="148836" y="45402"/>
                </a:lnTo>
                <a:lnTo>
                  <a:pt x="148667" y="45345"/>
                </a:lnTo>
                <a:lnTo>
                  <a:pt x="148651" y="45339"/>
                </a:lnTo>
                <a:lnTo>
                  <a:pt x="148394" y="45252"/>
                </a:lnTo>
                <a:lnTo>
                  <a:pt x="147517" y="44956"/>
                </a:lnTo>
                <a:lnTo>
                  <a:pt x="147040" y="44794"/>
                </a:lnTo>
                <a:lnTo>
                  <a:pt x="146862" y="44734"/>
                </a:lnTo>
                <a:lnTo>
                  <a:pt x="146645" y="44661"/>
                </a:lnTo>
                <a:lnTo>
                  <a:pt x="146567" y="44630"/>
                </a:lnTo>
                <a:lnTo>
                  <a:pt x="146336" y="44540"/>
                </a:lnTo>
                <a:lnTo>
                  <a:pt x="145424" y="44182"/>
                </a:lnTo>
                <a:lnTo>
                  <a:pt x="145299" y="44133"/>
                </a:lnTo>
                <a:lnTo>
                  <a:pt x="145240" y="44109"/>
                </a:lnTo>
                <a:lnTo>
                  <a:pt x="145239" y="44109"/>
                </a:lnTo>
                <a:lnTo>
                  <a:pt x="145237" y="44109"/>
                </a:lnTo>
                <a:lnTo>
                  <a:pt x="144956" y="44018"/>
                </a:lnTo>
                <a:lnTo>
                  <a:pt x="144919" y="44007"/>
                </a:lnTo>
                <a:lnTo>
                  <a:pt x="144774" y="43960"/>
                </a:lnTo>
                <a:lnTo>
                  <a:pt x="143275" y="43480"/>
                </a:lnTo>
                <a:lnTo>
                  <a:pt x="142919" y="43366"/>
                </a:lnTo>
                <a:lnTo>
                  <a:pt x="141264" y="42835"/>
                </a:lnTo>
                <a:lnTo>
                  <a:pt x="141075" y="42775"/>
                </a:lnTo>
                <a:lnTo>
                  <a:pt x="140651" y="42639"/>
                </a:lnTo>
                <a:lnTo>
                  <a:pt x="140143" y="42470"/>
                </a:lnTo>
                <a:lnTo>
                  <a:pt x="139953" y="42406"/>
                </a:lnTo>
                <a:lnTo>
                  <a:pt x="139871" y="42379"/>
                </a:lnTo>
                <a:lnTo>
                  <a:pt x="139836" y="42368"/>
                </a:lnTo>
                <a:lnTo>
                  <a:pt x="139732" y="42333"/>
                </a:lnTo>
                <a:lnTo>
                  <a:pt x="139559" y="42275"/>
                </a:lnTo>
                <a:lnTo>
                  <a:pt x="138172" y="41809"/>
                </a:lnTo>
                <a:lnTo>
                  <a:pt x="138023" y="41759"/>
                </a:lnTo>
                <a:lnTo>
                  <a:pt x="137696" y="41649"/>
                </a:lnTo>
                <a:lnTo>
                  <a:pt x="136974" y="41404"/>
                </a:lnTo>
                <a:lnTo>
                  <a:pt x="136944" y="41394"/>
                </a:lnTo>
                <a:lnTo>
                  <a:pt x="136753" y="41330"/>
                </a:lnTo>
                <a:lnTo>
                  <a:pt x="136265" y="41165"/>
                </a:lnTo>
                <a:lnTo>
                  <a:pt x="135000" y="40738"/>
                </a:lnTo>
                <a:lnTo>
                  <a:pt x="134642" y="40617"/>
                </a:lnTo>
                <a:lnTo>
                  <a:pt x="134498" y="40569"/>
                </a:lnTo>
                <a:lnTo>
                  <a:pt x="133300" y="40164"/>
                </a:lnTo>
                <a:lnTo>
                  <a:pt x="133154" y="40115"/>
                </a:lnTo>
                <a:lnTo>
                  <a:pt x="133070" y="40087"/>
                </a:lnTo>
                <a:lnTo>
                  <a:pt x="132730" y="39972"/>
                </a:lnTo>
                <a:lnTo>
                  <a:pt x="131727" y="39622"/>
                </a:lnTo>
                <a:lnTo>
                  <a:pt x="131010" y="39371"/>
                </a:lnTo>
                <a:lnTo>
                  <a:pt x="130769" y="39289"/>
                </a:lnTo>
                <a:lnTo>
                  <a:pt x="129785" y="38950"/>
                </a:lnTo>
                <a:lnTo>
                  <a:pt x="129723" y="38929"/>
                </a:lnTo>
                <a:lnTo>
                  <a:pt x="129271" y="38773"/>
                </a:lnTo>
                <a:lnTo>
                  <a:pt x="129120" y="38721"/>
                </a:lnTo>
                <a:lnTo>
                  <a:pt x="128289" y="38435"/>
                </a:lnTo>
                <a:lnTo>
                  <a:pt x="128118" y="38371"/>
                </a:lnTo>
                <a:lnTo>
                  <a:pt x="127431" y="38124"/>
                </a:lnTo>
                <a:lnTo>
                  <a:pt x="126418" y="37745"/>
                </a:lnTo>
                <a:lnTo>
                  <a:pt x="126102" y="37626"/>
                </a:lnTo>
                <a:lnTo>
                  <a:pt x="126093" y="37623"/>
                </a:lnTo>
                <a:lnTo>
                  <a:pt x="126073" y="37615"/>
                </a:lnTo>
                <a:lnTo>
                  <a:pt x="126051" y="37607"/>
                </a:lnTo>
                <a:lnTo>
                  <a:pt x="125734" y="37488"/>
                </a:lnTo>
                <a:lnTo>
                  <a:pt x="124963" y="37203"/>
                </a:lnTo>
                <a:lnTo>
                  <a:pt x="124841" y="37158"/>
                </a:lnTo>
                <a:lnTo>
                  <a:pt x="124841" y="37158"/>
                </a:lnTo>
                <a:lnTo>
                  <a:pt x="124841" y="37158"/>
                </a:lnTo>
                <a:lnTo>
                  <a:pt x="123511" y="36666"/>
                </a:lnTo>
                <a:lnTo>
                  <a:pt x="122891" y="36383"/>
                </a:lnTo>
                <a:lnTo>
                  <a:pt x="122205" y="36073"/>
                </a:lnTo>
                <a:lnTo>
                  <a:pt x="120551" y="35321"/>
                </a:lnTo>
                <a:lnTo>
                  <a:pt x="120376" y="35242"/>
                </a:lnTo>
                <a:lnTo>
                  <a:pt x="119562" y="34875"/>
                </a:lnTo>
                <a:lnTo>
                  <a:pt x="119562" y="34875"/>
                </a:lnTo>
                <a:lnTo>
                  <a:pt x="117953" y="34149"/>
                </a:lnTo>
                <a:lnTo>
                  <a:pt x="117953" y="34149"/>
                </a:lnTo>
                <a:lnTo>
                  <a:pt x="117286" y="33848"/>
                </a:lnTo>
                <a:lnTo>
                  <a:pt x="116709" y="33746"/>
                </a:lnTo>
                <a:lnTo>
                  <a:pt x="116020" y="33621"/>
                </a:lnTo>
                <a:lnTo>
                  <a:pt x="115573" y="33540"/>
                </a:lnTo>
                <a:lnTo>
                  <a:pt x="114974" y="33432"/>
                </a:lnTo>
                <a:lnTo>
                  <a:pt x="114455" y="33339"/>
                </a:lnTo>
                <a:lnTo>
                  <a:pt x="113828" y="33226"/>
                </a:lnTo>
                <a:lnTo>
                  <a:pt x="113287" y="33129"/>
                </a:lnTo>
                <a:lnTo>
                  <a:pt x="113248" y="33122"/>
                </a:lnTo>
                <a:lnTo>
                  <a:pt x="112489" y="32985"/>
                </a:lnTo>
                <a:lnTo>
                  <a:pt x="112209" y="32934"/>
                </a:lnTo>
                <a:lnTo>
                  <a:pt x="112163" y="32926"/>
                </a:lnTo>
                <a:lnTo>
                  <a:pt x="111719" y="32847"/>
                </a:lnTo>
                <a:lnTo>
                  <a:pt x="111560" y="32815"/>
                </a:lnTo>
                <a:lnTo>
                  <a:pt x="111381" y="32776"/>
                </a:lnTo>
                <a:lnTo>
                  <a:pt x="111176" y="32733"/>
                </a:lnTo>
                <a:lnTo>
                  <a:pt x="111170" y="32731"/>
                </a:lnTo>
                <a:lnTo>
                  <a:pt x="110576" y="32611"/>
                </a:lnTo>
                <a:lnTo>
                  <a:pt x="110565" y="32609"/>
                </a:lnTo>
                <a:lnTo>
                  <a:pt x="110565" y="32609"/>
                </a:lnTo>
                <a:lnTo>
                  <a:pt x="110561" y="32609"/>
                </a:lnTo>
                <a:lnTo>
                  <a:pt x="110560" y="32612"/>
                </a:lnTo>
                <a:lnTo>
                  <a:pt x="110555" y="32606"/>
                </a:lnTo>
                <a:lnTo>
                  <a:pt x="110552" y="32602"/>
                </a:lnTo>
                <a:lnTo>
                  <a:pt x="110532" y="32598"/>
                </a:lnTo>
                <a:lnTo>
                  <a:pt x="110312" y="32553"/>
                </a:lnTo>
                <a:lnTo>
                  <a:pt x="109788" y="32443"/>
                </a:lnTo>
                <a:lnTo>
                  <a:pt x="109305" y="32343"/>
                </a:lnTo>
                <a:lnTo>
                  <a:pt x="108234" y="32122"/>
                </a:lnTo>
                <a:lnTo>
                  <a:pt x="107959" y="32065"/>
                </a:lnTo>
                <a:lnTo>
                  <a:pt x="107808" y="32019"/>
                </a:lnTo>
                <a:lnTo>
                  <a:pt x="107676" y="31977"/>
                </a:lnTo>
                <a:lnTo>
                  <a:pt x="107501" y="31921"/>
                </a:lnTo>
                <a:lnTo>
                  <a:pt x="107435" y="31900"/>
                </a:lnTo>
                <a:lnTo>
                  <a:pt x="106635" y="31646"/>
                </a:lnTo>
                <a:lnTo>
                  <a:pt x="105969" y="31432"/>
                </a:lnTo>
                <a:lnTo>
                  <a:pt x="104887" y="31084"/>
                </a:lnTo>
                <a:lnTo>
                  <a:pt x="104043" y="30815"/>
                </a:lnTo>
                <a:lnTo>
                  <a:pt x="103961" y="30789"/>
                </a:lnTo>
                <a:lnTo>
                  <a:pt x="103355" y="30594"/>
                </a:lnTo>
                <a:lnTo>
                  <a:pt x="102692" y="30385"/>
                </a:lnTo>
                <a:lnTo>
                  <a:pt x="102629" y="30365"/>
                </a:lnTo>
                <a:lnTo>
                  <a:pt x="102117" y="30205"/>
                </a:lnTo>
                <a:lnTo>
                  <a:pt x="101723" y="30083"/>
                </a:lnTo>
                <a:lnTo>
                  <a:pt x="101499" y="30013"/>
                </a:lnTo>
                <a:lnTo>
                  <a:pt x="100903" y="29774"/>
                </a:lnTo>
                <a:lnTo>
                  <a:pt x="100563" y="29638"/>
                </a:lnTo>
                <a:lnTo>
                  <a:pt x="100299" y="29532"/>
                </a:lnTo>
                <a:lnTo>
                  <a:pt x="99718" y="29301"/>
                </a:lnTo>
                <a:lnTo>
                  <a:pt x="99720" y="29299"/>
                </a:lnTo>
                <a:lnTo>
                  <a:pt x="98641" y="28768"/>
                </a:lnTo>
                <a:lnTo>
                  <a:pt x="98023" y="28655"/>
                </a:lnTo>
                <a:lnTo>
                  <a:pt x="97914" y="28635"/>
                </a:lnTo>
                <a:lnTo>
                  <a:pt x="97262" y="28515"/>
                </a:lnTo>
                <a:lnTo>
                  <a:pt x="96677" y="28409"/>
                </a:lnTo>
                <a:lnTo>
                  <a:pt x="96617" y="28398"/>
                </a:lnTo>
                <a:lnTo>
                  <a:pt x="96495" y="28375"/>
                </a:lnTo>
                <a:lnTo>
                  <a:pt x="96468" y="28370"/>
                </a:lnTo>
                <a:lnTo>
                  <a:pt x="96441" y="28363"/>
                </a:lnTo>
                <a:lnTo>
                  <a:pt x="95660" y="28165"/>
                </a:lnTo>
                <a:lnTo>
                  <a:pt x="95621" y="28158"/>
                </a:lnTo>
                <a:lnTo>
                  <a:pt x="95639" y="28143"/>
                </a:lnTo>
                <a:lnTo>
                  <a:pt x="95661" y="28125"/>
                </a:lnTo>
                <a:lnTo>
                  <a:pt x="94925" y="27946"/>
                </a:lnTo>
                <a:lnTo>
                  <a:pt x="94858" y="27930"/>
                </a:lnTo>
                <a:lnTo>
                  <a:pt x="94849" y="27928"/>
                </a:lnTo>
                <a:lnTo>
                  <a:pt x="94074" y="27740"/>
                </a:lnTo>
                <a:lnTo>
                  <a:pt x="93465" y="27593"/>
                </a:lnTo>
                <a:lnTo>
                  <a:pt x="93216" y="27472"/>
                </a:lnTo>
                <a:lnTo>
                  <a:pt x="93216" y="27472"/>
                </a:lnTo>
                <a:lnTo>
                  <a:pt x="91699" y="26732"/>
                </a:lnTo>
                <a:lnTo>
                  <a:pt x="91699" y="26732"/>
                </a:lnTo>
                <a:lnTo>
                  <a:pt x="91295" y="26536"/>
                </a:lnTo>
                <a:lnTo>
                  <a:pt x="90381" y="26090"/>
                </a:lnTo>
                <a:lnTo>
                  <a:pt x="90381" y="26090"/>
                </a:lnTo>
                <a:lnTo>
                  <a:pt x="90001" y="25905"/>
                </a:lnTo>
                <a:lnTo>
                  <a:pt x="89945" y="25878"/>
                </a:lnTo>
                <a:lnTo>
                  <a:pt x="89945" y="25878"/>
                </a:lnTo>
                <a:lnTo>
                  <a:pt x="89483" y="25653"/>
                </a:lnTo>
                <a:lnTo>
                  <a:pt x="89402" y="25619"/>
                </a:lnTo>
                <a:lnTo>
                  <a:pt x="89398" y="25618"/>
                </a:lnTo>
                <a:lnTo>
                  <a:pt x="88378" y="25079"/>
                </a:lnTo>
                <a:lnTo>
                  <a:pt x="87663" y="24701"/>
                </a:lnTo>
                <a:lnTo>
                  <a:pt x="87012" y="24522"/>
                </a:lnTo>
                <a:lnTo>
                  <a:pt x="87001" y="24542"/>
                </a:lnTo>
                <a:lnTo>
                  <a:pt x="86194" y="24341"/>
                </a:lnTo>
                <a:lnTo>
                  <a:pt x="85237" y="24103"/>
                </a:lnTo>
                <a:lnTo>
                  <a:pt x="85237" y="24103"/>
                </a:lnTo>
                <a:lnTo>
                  <a:pt x="85046" y="24056"/>
                </a:lnTo>
                <a:lnTo>
                  <a:pt x="85038" y="24054"/>
                </a:lnTo>
                <a:lnTo>
                  <a:pt x="85037" y="24055"/>
                </a:lnTo>
                <a:lnTo>
                  <a:pt x="85033" y="24056"/>
                </a:lnTo>
                <a:lnTo>
                  <a:pt x="85033" y="24055"/>
                </a:lnTo>
                <a:lnTo>
                  <a:pt x="85024" y="24055"/>
                </a:lnTo>
                <a:lnTo>
                  <a:pt x="84594" y="23942"/>
                </a:lnTo>
                <a:lnTo>
                  <a:pt x="84206" y="23841"/>
                </a:lnTo>
                <a:lnTo>
                  <a:pt x="84058" y="23722"/>
                </a:lnTo>
                <a:lnTo>
                  <a:pt x="83445" y="23707"/>
                </a:lnTo>
                <a:lnTo>
                  <a:pt x="82780" y="23553"/>
                </a:lnTo>
                <a:lnTo>
                  <a:pt x="82746" y="23546"/>
                </a:lnTo>
                <a:lnTo>
                  <a:pt x="82255" y="23433"/>
                </a:lnTo>
                <a:lnTo>
                  <a:pt x="81572" y="23279"/>
                </a:lnTo>
                <a:lnTo>
                  <a:pt x="81511" y="23266"/>
                </a:lnTo>
                <a:lnTo>
                  <a:pt x="81211" y="23192"/>
                </a:lnTo>
                <a:lnTo>
                  <a:pt x="80963" y="23132"/>
                </a:lnTo>
                <a:lnTo>
                  <a:pt x="80440" y="22860"/>
                </a:lnTo>
                <a:lnTo>
                  <a:pt x="80170" y="22720"/>
                </a:lnTo>
                <a:lnTo>
                  <a:pt x="80129" y="22701"/>
                </a:lnTo>
                <a:lnTo>
                  <a:pt x="80090" y="22677"/>
                </a:lnTo>
                <a:lnTo>
                  <a:pt x="80032" y="22665"/>
                </a:lnTo>
                <a:lnTo>
                  <a:pt x="79869" y="22578"/>
                </a:lnTo>
                <a:lnTo>
                  <a:pt x="79400" y="22314"/>
                </a:lnTo>
                <a:lnTo>
                  <a:pt x="78530" y="21800"/>
                </a:lnTo>
                <a:lnTo>
                  <a:pt x="78530" y="21800"/>
                </a:lnTo>
                <a:lnTo>
                  <a:pt x="78530" y="21800"/>
                </a:lnTo>
                <a:lnTo>
                  <a:pt x="78530" y="21800"/>
                </a:lnTo>
                <a:lnTo>
                  <a:pt x="78529" y="21799"/>
                </a:lnTo>
                <a:lnTo>
                  <a:pt x="78256" y="21640"/>
                </a:lnTo>
                <a:lnTo>
                  <a:pt x="78256" y="21640"/>
                </a:lnTo>
                <a:lnTo>
                  <a:pt x="78252" y="21638"/>
                </a:lnTo>
                <a:lnTo>
                  <a:pt x="78194" y="21605"/>
                </a:lnTo>
                <a:lnTo>
                  <a:pt x="77320" y="21082"/>
                </a:lnTo>
                <a:lnTo>
                  <a:pt x="77008" y="20985"/>
                </a:lnTo>
                <a:lnTo>
                  <a:pt x="76807" y="20871"/>
                </a:lnTo>
                <a:lnTo>
                  <a:pt x="76796" y="20862"/>
                </a:lnTo>
                <a:lnTo>
                  <a:pt x="76774" y="20876"/>
                </a:lnTo>
                <a:lnTo>
                  <a:pt x="76774" y="20876"/>
                </a:lnTo>
                <a:lnTo>
                  <a:pt x="74149" y="19433"/>
                </a:lnTo>
                <a:lnTo>
                  <a:pt x="73954" y="19325"/>
                </a:lnTo>
                <a:lnTo>
                  <a:pt x="73874" y="19281"/>
                </a:lnTo>
                <a:lnTo>
                  <a:pt x="73165" y="18892"/>
                </a:lnTo>
                <a:lnTo>
                  <a:pt x="72697" y="18607"/>
                </a:lnTo>
                <a:lnTo>
                  <a:pt x="72332" y="18386"/>
                </a:lnTo>
                <a:lnTo>
                  <a:pt x="72178" y="18340"/>
                </a:lnTo>
                <a:lnTo>
                  <a:pt x="72130" y="18326"/>
                </a:lnTo>
                <a:lnTo>
                  <a:pt x="71459" y="18129"/>
                </a:lnTo>
                <a:lnTo>
                  <a:pt x="71337" y="18094"/>
                </a:lnTo>
                <a:lnTo>
                  <a:pt x="71287" y="18079"/>
                </a:lnTo>
                <a:lnTo>
                  <a:pt x="70671" y="17898"/>
                </a:lnTo>
                <a:lnTo>
                  <a:pt x="69861" y="17661"/>
                </a:lnTo>
                <a:lnTo>
                  <a:pt x="69577" y="17567"/>
                </a:lnTo>
                <a:lnTo>
                  <a:pt x="69513" y="17546"/>
                </a:lnTo>
                <a:lnTo>
                  <a:pt x="69362" y="17497"/>
                </a:lnTo>
                <a:lnTo>
                  <a:pt x="68797" y="17311"/>
                </a:lnTo>
                <a:lnTo>
                  <a:pt x="67852" y="17109"/>
                </a:lnTo>
                <a:lnTo>
                  <a:pt x="67794" y="17098"/>
                </a:lnTo>
                <a:lnTo>
                  <a:pt x="67792" y="17097"/>
                </a:lnTo>
                <a:lnTo>
                  <a:pt x="67663" y="17073"/>
                </a:lnTo>
                <a:lnTo>
                  <a:pt x="66591" y="16869"/>
                </a:lnTo>
                <a:lnTo>
                  <a:pt x="66270" y="16805"/>
                </a:lnTo>
                <a:lnTo>
                  <a:pt x="66176" y="16786"/>
                </a:lnTo>
                <a:lnTo>
                  <a:pt x="66118" y="16775"/>
                </a:lnTo>
                <a:lnTo>
                  <a:pt x="65975" y="16746"/>
                </a:lnTo>
                <a:lnTo>
                  <a:pt x="65883" y="16728"/>
                </a:lnTo>
                <a:lnTo>
                  <a:pt x="65859" y="16723"/>
                </a:lnTo>
                <a:lnTo>
                  <a:pt x="65013" y="16554"/>
                </a:lnTo>
                <a:lnTo>
                  <a:pt x="63329" y="16259"/>
                </a:lnTo>
                <a:lnTo>
                  <a:pt x="63087" y="16218"/>
                </a:lnTo>
                <a:lnTo>
                  <a:pt x="63045" y="16211"/>
                </a:lnTo>
                <a:lnTo>
                  <a:pt x="62332" y="16088"/>
                </a:lnTo>
                <a:lnTo>
                  <a:pt x="62016" y="16034"/>
                </a:lnTo>
                <a:lnTo>
                  <a:pt x="61901" y="16014"/>
                </a:lnTo>
                <a:lnTo>
                  <a:pt x="61441" y="15935"/>
                </a:lnTo>
                <a:lnTo>
                  <a:pt x="61330" y="15901"/>
                </a:lnTo>
                <a:lnTo>
                  <a:pt x="60296" y="15581"/>
                </a:lnTo>
                <a:lnTo>
                  <a:pt x="59756" y="15414"/>
                </a:lnTo>
                <a:lnTo>
                  <a:pt x="59090" y="15208"/>
                </a:lnTo>
                <a:lnTo>
                  <a:pt x="57470" y="14707"/>
                </a:lnTo>
                <a:lnTo>
                  <a:pt x="57429" y="14694"/>
                </a:lnTo>
                <a:lnTo>
                  <a:pt x="57431" y="14686"/>
                </a:lnTo>
                <a:lnTo>
                  <a:pt x="56422" y="14376"/>
                </a:lnTo>
                <a:lnTo>
                  <a:pt x="56094" y="14275"/>
                </a:lnTo>
                <a:lnTo>
                  <a:pt x="56089" y="14273"/>
                </a:lnTo>
                <a:lnTo>
                  <a:pt x="55099" y="13957"/>
                </a:lnTo>
                <a:lnTo>
                  <a:pt x="54821" y="13865"/>
                </a:lnTo>
                <a:lnTo>
                  <a:pt x="54821" y="13864"/>
                </a:lnTo>
                <a:lnTo>
                  <a:pt x="54688" y="13820"/>
                </a:lnTo>
                <a:lnTo>
                  <a:pt x="53367" y="13381"/>
                </a:lnTo>
                <a:lnTo>
                  <a:pt x="52553" y="13110"/>
                </a:lnTo>
                <a:lnTo>
                  <a:pt x="51955" y="12962"/>
                </a:lnTo>
                <a:lnTo>
                  <a:pt x="51595" y="12872"/>
                </a:lnTo>
                <a:lnTo>
                  <a:pt x="51516" y="12853"/>
                </a:lnTo>
                <a:lnTo>
                  <a:pt x="51233" y="12783"/>
                </a:lnTo>
                <a:lnTo>
                  <a:pt x="50930" y="12707"/>
                </a:lnTo>
                <a:lnTo>
                  <a:pt x="50128" y="12509"/>
                </a:lnTo>
                <a:lnTo>
                  <a:pt x="48374" y="12076"/>
                </a:lnTo>
                <a:lnTo>
                  <a:pt x="48213" y="12036"/>
                </a:lnTo>
                <a:lnTo>
                  <a:pt x="48115" y="12013"/>
                </a:lnTo>
                <a:lnTo>
                  <a:pt x="46702" y="11688"/>
                </a:lnTo>
                <a:lnTo>
                  <a:pt x="45464" y="11402"/>
                </a:lnTo>
                <a:lnTo>
                  <a:pt x="45464" y="11402"/>
                </a:lnTo>
                <a:lnTo>
                  <a:pt x="45068" y="11311"/>
                </a:lnTo>
                <a:lnTo>
                  <a:pt x="43759" y="11008"/>
                </a:lnTo>
                <a:lnTo>
                  <a:pt x="43562" y="10963"/>
                </a:lnTo>
                <a:lnTo>
                  <a:pt x="43542" y="10958"/>
                </a:lnTo>
                <a:lnTo>
                  <a:pt x="41800" y="10557"/>
                </a:lnTo>
                <a:lnTo>
                  <a:pt x="41637" y="10520"/>
                </a:lnTo>
                <a:lnTo>
                  <a:pt x="40351" y="10229"/>
                </a:lnTo>
                <a:lnTo>
                  <a:pt x="39637" y="10062"/>
                </a:lnTo>
                <a:lnTo>
                  <a:pt x="39637" y="10062"/>
                </a:lnTo>
                <a:lnTo>
                  <a:pt x="39233" y="9968"/>
                </a:lnTo>
                <a:lnTo>
                  <a:pt x="38942" y="9900"/>
                </a:lnTo>
                <a:lnTo>
                  <a:pt x="38809" y="9855"/>
                </a:lnTo>
                <a:lnTo>
                  <a:pt x="38788" y="9848"/>
                </a:lnTo>
                <a:lnTo>
                  <a:pt x="37390" y="9372"/>
                </a:lnTo>
                <a:lnTo>
                  <a:pt x="36666" y="9120"/>
                </a:lnTo>
                <a:lnTo>
                  <a:pt x="36634" y="9109"/>
                </a:lnTo>
                <a:lnTo>
                  <a:pt x="36327" y="9002"/>
                </a:lnTo>
                <a:lnTo>
                  <a:pt x="36320" y="8999"/>
                </a:lnTo>
                <a:lnTo>
                  <a:pt x="35223" y="8620"/>
                </a:lnTo>
                <a:lnTo>
                  <a:pt x="34045" y="8213"/>
                </a:lnTo>
                <a:lnTo>
                  <a:pt x="33456" y="8016"/>
                </a:lnTo>
                <a:lnTo>
                  <a:pt x="32769" y="7743"/>
                </a:lnTo>
                <a:lnTo>
                  <a:pt x="32516" y="7643"/>
                </a:lnTo>
                <a:lnTo>
                  <a:pt x="32423" y="7606"/>
                </a:lnTo>
                <a:lnTo>
                  <a:pt x="32377" y="7589"/>
                </a:lnTo>
                <a:lnTo>
                  <a:pt x="31391" y="7206"/>
                </a:lnTo>
                <a:lnTo>
                  <a:pt x="29828" y="6599"/>
                </a:lnTo>
                <a:lnTo>
                  <a:pt x="28900" y="6237"/>
                </a:lnTo>
                <a:lnTo>
                  <a:pt x="28152" y="5946"/>
                </a:lnTo>
                <a:lnTo>
                  <a:pt x="27339" y="5625"/>
                </a:lnTo>
                <a:lnTo>
                  <a:pt x="27339" y="5625"/>
                </a:lnTo>
                <a:lnTo>
                  <a:pt x="27190" y="5566"/>
                </a:lnTo>
                <a:lnTo>
                  <a:pt x="26417" y="5260"/>
                </a:lnTo>
                <a:lnTo>
                  <a:pt x="25864" y="5038"/>
                </a:lnTo>
                <a:lnTo>
                  <a:pt x="24958" y="4690"/>
                </a:lnTo>
                <a:lnTo>
                  <a:pt x="24055" y="4333"/>
                </a:lnTo>
                <a:lnTo>
                  <a:pt x="24047" y="4330"/>
                </a:lnTo>
                <a:lnTo>
                  <a:pt x="24042" y="4328"/>
                </a:lnTo>
                <a:lnTo>
                  <a:pt x="23892" y="4269"/>
                </a:lnTo>
                <a:lnTo>
                  <a:pt x="23738" y="4204"/>
                </a:lnTo>
                <a:lnTo>
                  <a:pt x="23289" y="3976"/>
                </a:lnTo>
                <a:lnTo>
                  <a:pt x="22316" y="3475"/>
                </a:lnTo>
                <a:lnTo>
                  <a:pt x="19218" y="1883"/>
                </a:lnTo>
                <a:lnTo>
                  <a:pt x="18752" y="1777"/>
                </a:lnTo>
                <a:lnTo>
                  <a:pt x="18319" y="1678"/>
                </a:lnTo>
                <a:lnTo>
                  <a:pt x="18310" y="1675"/>
                </a:lnTo>
                <a:lnTo>
                  <a:pt x="18305" y="1674"/>
                </a:lnTo>
                <a:lnTo>
                  <a:pt x="16938" y="1348"/>
                </a:lnTo>
                <a:lnTo>
                  <a:pt x="16938" y="1348"/>
                </a:lnTo>
                <a:lnTo>
                  <a:pt x="15194" y="931"/>
                </a:lnTo>
                <a:lnTo>
                  <a:pt x="14035" y="659"/>
                </a:lnTo>
                <a:lnTo>
                  <a:pt x="11451" y="53"/>
                </a:lnTo>
                <a:lnTo>
                  <a:pt x="11304" y="19"/>
                </a:lnTo>
                <a:lnTo>
                  <a:pt x="11225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68B51B9E-2A29-2A49-0E69-5509B8101204}"/>
              </a:ext>
            </a:extLst>
          </p:cNvPr>
          <p:cNvSpPr>
            <a:spLocks/>
          </p:cNvSpPr>
          <p:nvPr/>
        </p:nvSpPr>
        <p:spPr bwMode="auto">
          <a:xfrm flipV="1">
            <a:off x="4848226" y="1487813"/>
            <a:ext cx="1096963" cy="2139950"/>
          </a:xfrm>
          <a:custGeom>
            <a:avLst/>
            <a:gdLst>
              <a:gd name="T0" fmla="*/ 30882 w 99133"/>
              <a:gd name="T1" fmla="*/ 4190 h 193697"/>
              <a:gd name="T2" fmla="*/ 5606 w 99133"/>
              <a:gd name="T3" fmla="*/ 27346 h 193697"/>
              <a:gd name="T4" fmla="*/ 4832 w 99133"/>
              <a:gd name="T5" fmla="*/ 59568 h 193697"/>
              <a:gd name="T6" fmla="*/ 13943 w 99133"/>
              <a:gd name="T7" fmla="*/ 86869 h 193697"/>
              <a:gd name="T8" fmla="*/ 10883 w 99133"/>
              <a:gd name="T9" fmla="*/ 108168 h 193697"/>
              <a:gd name="T10" fmla="*/ 10530 w 99133"/>
              <a:gd name="T11" fmla="*/ 136425 h 193697"/>
              <a:gd name="T12" fmla="*/ 13725 w 99133"/>
              <a:gd name="T13" fmla="*/ 161400 h 193697"/>
              <a:gd name="T14" fmla="*/ 28440 w 99133"/>
              <a:gd name="T15" fmla="*/ 188082 h 193697"/>
              <a:gd name="T16" fmla="*/ 57501 w 99133"/>
              <a:gd name="T17" fmla="*/ 192820 h 193697"/>
              <a:gd name="T18" fmla="*/ 43918 w 99133"/>
              <a:gd name="T19" fmla="*/ 171116 h 193697"/>
              <a:gd name="T20" fmla="*/ 38457 w 99133"/>
              <a:gd name="T21" fmla="*/ 164625 h 193697"/>
              <a:gd name="T22" fmla="*/ 36023 w 99133"/>
              <a:gd name="T23" fmla="*/ 162061 h 193697"/>
              <a:gd name="T24" fmla="*/ 37507 w 99133"/>
              <a:gd name="T25" fmla="*/ 158311 h 193697"/>
              <a:gd name="T26" fmla="*/ 44887 w 99133"/>
              <a:gd name="T27" fmla="*/ 154429 h 193697"/>
              <a:gd name="T28" fmla="*/ 44990 w 99133"/>
              <a:gd name="T29" fmla="*/ 142865 h 193697"/>
              <a:gd name="T30" fmla="*/ 51378 w 99133"/>
              <a:gd name="T31" fmla="*/ 135856 h 193697"/>
              <a:gd name="T32" fmla="*/ 56954 w 99133"/>
              <a:gd name="T33" fmla="*/ 133016 h 193697"/>
              <a:gd name="T34" fmla="*/ 58192 w 99133"/>
              <a:gd name="T35" fmla="*/ 133236 h 193697"/>
              <a:gd name="T36" fmla="*/ 59218 w 99133"/>
              <a:gd name="T37" fmla="*/ 132846 h 193697"/>
              <a:gd name="T38" fmla="*/ 61849 w 99133"/>
              <a:gd name="T39" fmla="*/ 131956 h 193697"/>
              <a:gd name="T40" fmla="*/ 62845 w 99133"/>
              <a:gd name="T41" fmla="*/ 131633 h 193697"/>
              <a:gd name="T42" fmla="*/ 64462 w 99133"/>
              <a:gd name="T43" fmla="*/ 130689 h 193697"/>
              <a:gd name="T44" fmla="*/ 67446 w 99133"/>
              <a:gd name="T45" fmla="*/ 130996 h 193697"/>
              <a:gd name="T46" fmla="*/ 68610 w 99133"/>
              <a:gd name="T47" fmla="*/ 128681 h 193697"/>
              <a:gd name="T48" fmla="*/ 70369 w 99133"/>
              <a:gd name="T49" fmla="*/ 126289 h 193697"/>
              <a:gd name="T50" fmla="*/ 73762 w 99133"/>
              <a:gd name="T51" fmla="*/ 122613 h 193697"/>
              <a:gd name="T52" fmla="*/ 73203 w 99133"/>
              <a:gd name="T53" fmla="*/ 120263 h 193697"/>
              <a:gd name="T54" fmla="*/ 72647 w 99133"/>
              <a:gd name="T55" fmla="*/ 118712 h 193697"/>
              <a:gd name="T56" fmla="*/ 72740 w 99133"/>
              <a:gd name="T57" fmla="*/ 117360 h 193697"/>
              <a:gd name="T58" fmla="*/ 72513 w 99133"/>
              <a:gd name="T59" fmla="*/ 111195 h 193697"/>
              <a:gd name="T60" fmla="*/ 70576 w 99133"/>
              <a:gd name="T61" fmla="*/ 107680 h 193697"/>
              <a:gd name="T62" fmla="*/ 68663 w 99133"/>
              <a:gd name="T63" fmla="*/ 106093 h 193697"/>
              <a:gd name="T64" fmla="*/ 59849 w 99133"/>
              <a:gd name="T65" fmla="*/ 103860 h 193697"/>
              <a:gd name="T66" fmla="*/ 53970 w 99133"/>
              <a:gd name="T67" fmla="*/ 101358 h 193697"/>
              <a:gd name="T68" fmla="*/ 51979 w 99133"/>
              <a:gd name="T69" fmla="*/ 99682 h 193697"/>
              <a:gd name="T70" fmla="*/ 51574 w 99133"/>
              <a:gd name="T71" fmla="*/ 98564 h 193697"/>
              <a:gd name="T72" fmla="*/ 51001 w 99133"/>
              <a:gd name="T73" fmla="*/ 97089 h 193697"/>
              <a:gd name="T74" fmla="*/ 50730 w 99133"/>
              <a:gd name="T75" fmla="*/ 96167 h 193697"/>
              <a:gd name="T76" fmla="*/ 50110 w 99133"/>
              <a:gd name="T77" fmla="*/ 95841 h 193697"/>
              <a:gd name="T78" fmla="*/ 49530 w 99133"/>
              <a:gd name="T79" fmla="*/ 95148 h 193697"/>
              <a:gd name="T80" fmla="*/ 49690 w 99133"/>
              <a:gd name="T81" fmla="*/ 94372 h 193697"/>
              <a:gd name="T82" fmla="*/ 50192 w 99133"/>
              <a:gd name="T83" fmla="*/ 93696 h 193697"/>
              <a:gd name="T84" fmla="*/ 50904 w 99133"/>
              <a:gd name="T85" fmla="*/ 93229 h 193697"/>
              <a:gd name="T86" fmla="*/ 49608 w 99133"/>
              <a:gd name="T87" fmla="*/ 91814 h 193697"/>
              <a:gd name="T88" fmla="*/ 45552 w 99133"/>
              <a:gd name="T89" fmla="*/ 88109 h 193697"/>
              <a:gd name="T90" fmla="*/ 44471 w 99133"/>
              <a:gd name="T91" fmla="*/ 85596 h 193697"/>
              <a:gd name="T92" fmla="*/ 41396 w 99133"/>
              <a:gd name="T93" fmla="*/ 83317 h 193697"/>
              <a:gd name="T94" fmla="*/ 38482 w 99133"/>
              <a:gd name="T95" fmla="*/ 81008 h 193697"/>
              <a:gd name="T96" fmla="*/ 40887 w 99133"/>
              <a:gd name="T97" fmla="*/ 68896 h 193697"/>
              <a:gd name="T98" fmla="*/ 46893 w 99133"/>
              <a:gd name="T99" fmla="*/ 64895 h 193697"/>
              <a:gd name="T100" fmla="*/ 49481 w 99133"/>
              <a:gd name="T101" fmla="*/ 65965 h 193697"/>
              <a:gd name="T102" fmla="*/ 48000 w 99133"/>
              <a:gd name="T103" fmla="*/ 68954 h 193697"/>
              <a:gd name="T104" fmla="*/ 47271 w 99133"/>
              <a:gd name="T105" fmla="*/ 75294 h 193697"/>
              <a:gd name="T106" fmla="*/ 49865 w 99133"/>
              <a:gd name="T107" fmla="*/ 76791 h 193697"/>
              <a:gd name="T108" fmla="*/ 51193 w 99133"/>
              <a:gd name="T109" fmla="*/ 77864 h 193697"/>
              <a:gd name="T110" fmla="*/ 52745 w 99133"/>
              <a:gd name="T111" fmla="*/ 78733 h 193697"/>
              <a:gd name="T112" fmla="*/ 55888 w 99133"/>
              <a:gd name="T113" fmla="*/ 79902 h 193697"/>
              <a:gd name="T114" fmla="*/ 63284 w 99133"/>
              <a:gd name="T115" fmla="*/ 81395 h 193697"/>
              <a:gd name="T116" fmla="*/ 68323 w 99133"/>
              <a:gd name="T117" fmla="*/ 77298 h 193697"/>
              <a:gd name="T118" fmla="*/ 97842 w 99133"/>
              <a:gd name="T119" fmla="*/ 40688 h 193697"/>
              <a:gd name="T120" fmla="*/ 66638 w 99133"/>
              <a:gd name="T121" fmla="*/ 23249 h 193697"/>
              <a:gd name="T122" fmla="*/ 67275 w 99133"/>
              <a:gd name="T123" fmla="*/ 18372 h 193697"/>
              <a:gd name="T124" fmla="*/ 59125 w 99133"/>
              <a:gd name="T125" fmla="*/ 11706 h 193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9133" h="193697">
                <a:moveTo>
                  <a:pt x="51961" y="0"/>
                </a:moveTo>
                <a:lnTo>
                  <a:pt x="51639" y="260"/>
                </a:lnTo>
                <a:lnTo>
                  <a:pt x="51350" y="388"/>
                </a:lnTo>
                <a:lnTo>
                  <a:pt x="51009" y="470"/>
                </a:lnTo>
                <a:lnTo>
                  <a:pt x="50290" y="639"/>
                </a:lnTo>
                <a:lnTo>
                  <a:pt x="50210" y="664"/>
                </a:lnTo>
                <a:lnTo>
                  <a:pt x="50118" y="693"/>
                </a:lnTo>
                <a:lnTo>
                  <a:pt x="49877" y="769"/>
                </a:lnTo>
                <a:lnTo>
                  <a:pt x="49765" y="802"/>
                </a:lnTo>
                <a:lnTo>
                  <a:pt x="49728" y="813"/>
                </a:lnTo>
                <a:lnTo>
                  <a:pt x="49232" y="1018"/>
                </a:lnTo>
                <a:lnTo>
                  <a:pt x="49024" y="1110"/>
                </a:lnTo>
                <a:lnTo>
                  <a:pt x="48842" y="1249"/>
                </a:lnTo>
                <a:lnTo>
                  <a:pt x="48751" y="1384"/>
                </a:lnTo>
                <a:lnTo>
                  <a:pt x="48670" y="1461"/>
                </a:lnTo>
                <a:lnTo>
                  <a:pt x="48609" y="1489"/>
                </a:lnTo>
                <a:lnTo>
                  <a:pt x="48530" y="1549"/>
                </a:lnTo>
                <a:lnTo>
                  <a:pt x="48451" y="1611"/>
                </a:lnTo>
                <a:lnTo>
                  <a:pt x="48386" y="1648"/>
                </a:lnTo>
                <a:lnTo>
                  <a:pt x="48298" y="1668"/>
                </a:lnTo>
                <a:lnTo>
                  <a:pt x="48264" y="1681"/>
                </a:lnTo>
                <a:lnTo>
                  <a:pt x="48257" y="1684"/>
                </a:lnTo>
                <a:lnTo>
                  <a:pt x="48226" y="1696"/>
                </a:lnTo>
                <a:lnTo>
                  <a:pt x="48154" y="1723"/>
                </a:lnTo>
                <a:lnTo>
                  <a:pt x="48113" y="1723"/>
                </a:lnTo>
                <a:lnTo>
                  <a:pt x="48068" y="1727"/>
                </a:lnTo>
                <a:lnTo>
                  <a:pt x="47989" y="1740"/>
                </a:lnTo>
                <a:lnTo>
                  <a:pt x="47921" y="1769"/>
                </a:lnTo>
                <a:lnTo>
                  <a:pt x="47921" y="1770"/>
                </a:lnTo>
                <a:lnTo>
                  <a:pt x="47836" y="1861"/>
                </a:lnTo>
                <a:lnTo>
                  <a:pt x="47826" y="1896"/>
                </a:lnTo>
                <a:lnTo>
                  <a:pt x="47826" y="1896"/>
                </a:lnTo>
                <a:lnTo>
                  <a:pt x="47823" y="1907"/>
                </a:lnTo>
                <a:lnTo>
                  <a:pt x="47797" y="1998"/>
                </a:lnTo>
                <a:lnTo>
                  <a:pt x="47715" y="2099"/>
                </a:lnTo>
                <a:lnTo>
                  <a:pt x="47601" y="2150"/>
                </a:lnTo>
                <a:lnTo>
                  <a:pt x="47552" y="2160"/>
                </a:lnTo>
                <a:lnTo>
                  <a:pt x="47507" y="2170"/>
                </a:lnTo>
                <a:lnTo>
                  <a:pt x="47351" y="2214"/>
                </a:lnTo>
                <a:lnTo>
                  <a:pt x="47207" y="2253"/>
                </a:lnTo>
                <a:lnTo>
                  <a:pt x="47041" y="2283"/>
                </a:lnTo>
                <a:lnTo>
                  <a:pt x="46972" y="2288"/>
                </a:lnTo>
                <a:lnTo>
                  <a:pt x="46884" y="2293"/>
                </a:lnTo>
                <a:lnTo>
                  <a:pt x="46706" y="2304"/>
                </a:lnTo>
                <a:lnTo>
                  <a:pt x="46569" y="2273"/>
                </a:lnTo>
                <a:lnTo>
                  <a:pt x="46384" y="2209"/>
                </a:lnTo>
                <a:lnTo>
                  <a:pt x="46190" y="2106"/>
                </a:lnTo>
                <a:lnTo>
                  <a:pt x="46052" y="1913"/>
                </a:lnTo>
                <a:lnTo>
                  <a:pt x="45944" y="1703"/>
                </a:lnTo>
                <a:lnTo>
                  <a:pt x="45858" y="1606"/>
                </a:lnTo>
                <a:lnTo>
                  <a:pt x="45813" y="1542"/>
                </a:lnTo>
                <a:lnTo>
                  <a:pt x="45770" y="1405"/>
                </a:lnTo>
                <a:lnTo>
                  <a:pt x="45676" y="1332"/>
                </a:lnTo>
                <a:lnTo>
                  <a:pt x="45588" y="1335"/>
                </a:lnTo>
                <a:lnTo>
                  <a:pt x="45425" y="1354"/>
                </a:lnTo>
                <a:lnTo>
                  <a:pt x="45283" y="1392"/>
                </a:lnTo>
                <a:lnTo>
                  <a:pt x="45150" y="1471"/>
                </a:lnTo>
                <a:lnTo>
                  <a:pt x="45134" y="1568"/>
                </a:lnTo>
                <a:lnTo>
                  <a:pt x="45145" y="1716"/>
                </a:lnTo>
                <a:lnTo>
                  <a:pt x="45139" y="1813"/>
                </a:lnTo>
                <a:lnTo>
                  <a:pt x="45114" y="1890"/>
                </a:lnTo>
                <a:lnTo>
                  <a:pt x="45082" y="1933"/>
                </a:lnTo>
                <a:lnTo>
                  <a:pt x="45078" y="1939"/>
                </a:lnTo>
                <a:lnTo>
                  <a:pt x="44990" y="1978"/>
                </a:lnTo>
                <a:lnTo>
                  <a:pt x="44893" y="1921"/>
                </a:lnTo>
                <a:lnTo>
                  <a:pt x="44823" y="1841"/>
                </a:lnTo>
                <a:lnTo>
                  <a:pt x="44713" y="1804"/>
                </a:lnTo>
                <a:lnTo>
                  <a:pt x="44686" y="1836"/>
                </a:lnTo>
                <a:lnTo>
                  <a:pt x="44634" y="1915"/>
                </a:lnTo>
                <a:lnTo>
                  <a:pt x="44548" y="2000"/>
                </a:lnTo>
                <a:lnTo>
                  <a:pt x="43933" y="2238"/>
                </a:lnTo>
                <a:lnTo>
                  <a:pt x="43831" y="2259"/>
                </a:lnTo>
                <a:lnTo>
                  <a:pt x="43740" y="2293"/>
                </a:lnTo>
                <a:lnTo>
                  <a:pt x="43661" y="2358"/>
                </a:lnTo>
                <a:lnTo>
                  <a:pt x="43612" y="2479"/>
                </a:lnTo>
                <a:lnTo>
                  <a:pt x="43584" y="2546"/>
                </a:lnTo>
                <a:lnTo>
                  <a:pt x="43604" y="2644"/>
                </a:lnTo>
                <a:lnTo>
                  <a:pt x="43632" y="2713"/>
                </a:lnTo>
                <a:lnTo>
                  <a:pt x="43700" y="2778"/>
                </a:lnTo>
                <a:lnTo>
                  <a:pt x="43831" y="2882"/>
                </a:lnTo>
                <a:lnTo>
                  <a:pt x="43913" y="2978"/>
                </a:lnTo>
                <a:lnTo>
                  <a:pt x="43917" y="3075"/>
                </a:lnTo>
                <a:lnTo>
                  <a:pt x="43887" y="3144"/>
                </a:lnTo>
                <a:lnTo>
                  <a:pt x="43772" y="3231"/>
                </a:lnTo>
                <a:lnTo>
                  <a:pt x="43634" y="3366"/>
                </a:lnTo>
                <a:lnTo>
                  <a:pt x="43630" y="3369"/>
                </a:lnTo>
                <a:lnTo>
                  <a:pt x="43626" y="3376"/>
                </a:lnTo>
                <a:lnTo>
                  <a:pt x="43587" y="3437"/>
                </a:lnTo>
                <a:lnTo>
                  <a:pt x="43517" y="3532"/>
                </a:lnTo>
                <a:lnTo>
                  <a:pt x="43432" y="3567"/>
                </a:lnTo>
                <a:lnTo>
                  <a:pt x="43418" y="3571"/>
                </a:lnTo>
                <a:lnTo>
                  <a:pt x="43343" y="3591"/>
                </a:lnTo>
                <a:lnTo>
                  <a:pt x="43278" y="3610"/>
                </a:lnTo>
                <a:lnTo>
                  <a:pt x="43276" y="3612"/>
                </a:lnTo>
                <a:lnTo>
                  <a:pt x="43189" y="3673"/>
                </a:lnTo>
                <a:lnTo>
                  <a:pt x="43122" y="3743"/>
                </a:lnTo>
                <a:lnTo>
                  <a:pt x="43054" y="3845"/>
                </a:lnTo>
                <a:lnTo>
                  <a:pt x="43002" y="3921"/>
                </a:lnTo>
                <a:lnTo>
                  <a:pt x="42860" y="4083"/>
                </a:lnTo>
                <a:lnTo>
                  <a:pt x="42826" y="4179"/>
                </a:lnTo>
                <a:lnTo>
                  <a:pt x="42809" y="4256"/>
                </a:lnTo>
                <a:lnTo>
                  <a:pt x="42686" y="4368"/>
                </a:lnTo>
                <a:lnTo>
                  <a:pt x="42639" y="4424"/>
                </a:lnTo>
                <a:lnTo>
                  <a:pt x="42562" y="4547"/>
                </a:lnTo>
                <a:lnTo>
                  <a:pt x="42450" y="4628"/>
                </a:lnTo>
                <a:lnTo>
                  <a:pt x="42431" y="4638"/>
                </a:lnTo>
                <a:lnTo>
                  <a:pt x="42369" y="4672"/>
                </a:lnTo>
                <a:lnTo>
                  <a:pt x="42329" y="4689"/>
                </a:lnTo>
                <a:lnTo>
                  <a:pt x="42274" y="4705"/>
                </a:lnTo>
                <a:lnTo>
                  <a:pt x="42239" y="4715"/>
                </a:lnTo>
                <a:lnTo>
                  <a:pt x="42228" y="4718"/>
                </a:lnTo>
                <a:lnTo>
                  <a:pt x="42228" y="4718"/>
                </a:lnTo>
                <a:lnTo>
                  <a:pt x="42196" y="4727"/>
                </a:lnTo>
                <a:lnTo>
                  <a:pt x="42166" y="4725"/>
                </a:lnTo>
                <a:lnTo>
                  <a:pt x="42150" y="4724"/>
                </a:lnTo>
                <a:lnTo>
                  <a:pt x="42083" y="4721"/>
                </a:lnTo>
                <a:lnTo>
                  <a:pt x="41990" y="4681"/>
                </a:lnTo>
                <a:lnTo>
                  <a:pt x="41849" y="4614"/>
                </a:lnTo>
                <a:lnTo>
                  <a:pt x="41745" y="4526"/>
                </a:lnTo>
                <a:lnTo>
                  <a:pt x="41709" y="4453"/>
                </a:lnTo>
                <a:lnTo>
                  <a:pt x="41697" y="4415"/>
                </a:lnTo>
                <a:lnTo>
                  <a:pt x="41677" y="4358"/>
                </a:lnTo>
                <a:lnTo>
                  <a:pt x="41677" y="4357"/>
                </a:lnTo>
                <a:lnTo>
                  <a:pt x="41721" y="4258"/>
                </a:lnTo>
                <a:lnTo>
                  <a:pt x="41774" y="4208"/>
                </a:lnTo>
                <a:lnTo>
                  <a:pt x="41859" y="4143"/>
                </a:lnTo>
                <a:lnTo>
                  <a:pt x="41859" y="4143"/>
                </a:lnTo>
                <a:lnTo>
                  <a:pt x="41848" y="4086"/>
                </a:lnTo>
                <a:lnTo>
                  <a:pt x="41782" y="4059"/>
                </a:lnTo>
                <a:lnTo>
                  <a:pt x="41776" y="4056"/>
                </a:lnTo>
                <a:lnTo>
                  <a:pt x="41696" y="4025"/>
                </a:lnTo>
                <a:lnTo>
                  <a:pt x="41590" y="3969"/>
                </a:lnTo>
                <a:lnTo>
                  <a:pt x="41492" y="3930"/>
                </a:lnTo>
                <a:lnTo>
                  <a:pt x="41471" y="3928"/>
                </a:lnTo>
                <a:lnTo>
                  <a:pt x="41388" y="3923"/>
                </a:lnTo>
                <a:lnTo>
                  <a:pt x="41387" y="3923"/>
                </a:lnTo>
                <a:lnTo>
                  <a:pt x="41384" y="3924"/>
                </a:lnTo>
                <a:lnTo>
                  <a:pt x="41377" y="3927"/>
                </a:lnTo>
                <a:lnTo>
                  <a:pt x="41343" y="3940"/>
                </a:lnTo>
                <a:lnTo>
                  <a:pt x="41297" y="3955"/>
                </a:lnTo>
                <a:lnTo>
                  <a:pt x="41257" y="3963"/>
                </a:lnTo>
                <a:lnTo>
                  <a:pt x="41246" y="3964"/>
                </a:lnTo>
                <a:lnTo>
                  <a:pt x="41214" y="3967"/>
                </a:lnTo>
                <a:lnTo>
                  <a:pt x="41157" y="3967"/>
                </a:lnTo>
                <a:lnTo>
                  <a:pt x="41107" y="3960"/>
                </a:lnTo>
                <a:lnTo>
                  <a:pt x="41060" y="3948"/>
                </a:lnTo>
                <a:lnTo>
                  <a:pt x="41015" y="3931"/>
                </a:lnTo>
                <a:lnTo>
                  <a:pt x="40977" y="3913"/>
                </a:lnTo>
                <a:lnTo>
                  <a:pt x="40948" y="3899"/>
                </a:lnTo>
                <a:lnTo>
                  <a:pt x="40919" y="3886"/>
                </a:lnTo>
                <a:lnTo>
                  <a:pt x="40888" y="3875"/>
                </a:lnTo>
                <a:lnTo>
                  <a:pt x="40858" y="3865"/>
                </a:lnTo>
                <a:lnTo>
                  <a:pt x="40827" y="3856"/>
                </a:lnTo>
                <a:lnTo>
                  <a:pt x="40795" y="3848"/>
                </a:lnTo>
                <a:lnTo>
                  <a:pt x="40764" y="3842"/>
                </a:lnTo>
                <a:lnTo>
                  <a:pt x="40732" y="3837"/>
                </a:lnTo>
                <a:lnTo>
                  <a:pt x="40699" y="3833"/>
                </a:lnTo>
                <a:lnTo>
                  <a:pt x="40667" y="3831"/>
                </a:lnTo>
                <a:lnTo>
                  <a:pt x="40635" y="3830"/>
                </a:lnTo>
                <a:lnTo>
                  <a:pt x="40598" y="3830"/>
                </a:lnTo>
                <a:lnTo>
                  <a:pt x="40578" y="3831"/>
                </a:lnTo>
                <a:lnTo>
                  <a:pt x="40554" y="3833"/>
                </a:lnTo>
                <a:lnTo>
                  <a:pt x="40552" y="3834"/>
                </a:lnTo>
                <a:lnTo>
                  <a:pt x="40515" y="3857"/>
                </a:lnTo>
                <a:lnTo>
                  <a:pt x="40507" y="3862"/>
                </a:lnTo>
                <a:lnTo>
                  <a:pt x="40468" y="3889"/>
                </a:lnTo>
                <a:lnTo>
                  <a:pt x="40429" y="3917"/>
                </a:lnTo>
                <a:lnTo>
                  <a:pt x="40390" y="3944"/>
                </a:lnTo>
                <a:lnTo>
                  <a:pt x="40350" y="3971"/>
                </a:lnTo>
                <a:lnTo>
                  <a:pt x="40306" y="3998"/>
                </a:lnTo>
                <a:lnTo>
                  <a:pt x="40308" y="3998"/>
                </a:lnTo>
                <a:lnTo>
                  <a:pt x="40311" y="3998"/>
                </a:lnTo>
                <a:lnTo>
                  <a:pt x="40312" y="3998"/>
                </a:lnTo>
                <a:lnTo>
                  <a:pt x="40311" y="3999"/>
                </a:lnTo>
                <a:lnTo>
                  <a:pt x="40306" y="3999"/>
                </a:lnTo>
                <a:lnTo>
                  <a:pt x="40304" y="4001"/>
                </a:lnTo>
                <a:lnTo>
                  <a:pt x="40275" y="4010"/>
                </a:lnTo>
                <a:lnTo>
                  <a:pt x="40245" y="4018"/>
                </a:lnTo>
                <a:lnTo>
                  <a:pt x="40216" y="4025"/>
                </a:lnTo>
                <a:lnTo>
                  <a:pt x="40186" y="4030"/>
                </a:lnTo>
                <a:lnTo>
                  <a:pt x="40155" y="4034"/>
                </a:lnTo>
                <a:lnTo>
                  <a:pt x="40125" y="4036"/>
                </a:lnTo>
                <a:lnTo>
                  <a:pt x="40095" y="4037"/>
                </a:lnTo>
                <a:lnTo>
                  <a:pt x="40061" y="4037"/>
                </a:lnTo>
                <a:lnTo>
                  <a:pt x="40019" y="4034"/>
                </a:lnTo>
                <a:lnTo>
                  <a:pt x="39989" y="4031"/>
                </a:lnTo>
                <a:lnTo>
                  <a:pt x="39959" y="4026"/>
                </a:lnTo>
                <a:lnTo>
                  <a:pt x="39929" y="4019"/>
                </a:lnTo>
                <a:lnTo>
                  <a:pt x="39899" y="4012"/>
                </a:lnTo>
                <a:lnTo>
                  <a:pt x="39870" y="4003"/>
                </a:lnTo>
                <a:lnTo>
                  <a:pt x="39842" y="3993"/>
                </a:lnTo>
                <a:lnTo>
                  <a:pt x="39799" y="3999"/>
                </a:lnTo>
                <a:lnTo>
                  <a:pt x="39729" y="3999"/>
                </a:lnTo>
                <a:lnTo>
                  <a:pt x="39672" y="4012"/>
                </a:lnTo>
                <a:lnTo>
                  <a:pt x="39544" y="4036"/>
                </a:lnTo>
                <a:lnTo>
                  <a:pt x="39466" y="4073"/>
                </a:lnTo>
                <a:lnTo>
                  <a:pt x="39436" y="4087"/>
                </a:lnTo>
                <a:lnTo>
                  <a:pt x="39314" y="4104"/>
                </a:lnTo>
                <a:lnTo>
                  <a:pt x="39170" y="4101"/>
                </a:lnTo>
                <a:lnTo>
                  <a:pt x="39099" y="4086"/>
                </a:lnTo>
                <a:lnTo>
                  <a:pt x="39024" y="4048"/>
                </a:lnTo>
                <a:lnTo>
                  <a:pt x="38966" y="4018"/>
                </a:lnTo>
                <a:lnTo>
                  <a:pt x="38881" y="4015"/>
                </a:lnTo>
                <a:lnTo>
                  <a:pt x="38781" y="4052"/>
                </a:lnTo>
                <a:lnTo>
                  <a:pt x="38634" y="4103"/>
                </a:lnTo>
                <a:lnTo>
                  <a:pt x="38601" y="4132"/>
                </a:lnTo>
                <a:lnTo>
                  <a:pt x="38545" y="4148"/>
                </a:lnTo>
                <a:lnTo>
                  <a:pt x="38371" y="4142"/>
                </a:lnTo>
                <a:lnTo>
                  <a:pt x="38167" y="4167"/>
                </a:lnTo>
                <a:lnTo>
                  <a:pt x="38089" y="4149"/>
                </a:lnTo>
                <a:lnTo>
                  <a:pt x="38028" y="4172"/>
                </a:lnTo>
                <a:lnTo>
                  <a:pt x="37956" y="4200"/>
                </a:lnTo>
                <a:lnTo>
                  <a:pt x="37932" y="4195"/>
                </a:lnTo>
                <a:lnTo>
                  <a:pt x="37760" y="4163"/>
                </a:lnTo>
                <a:lnTo>
                  <a:pt x="37526" y="4064"/>
                </a:lnTo>
                <a:lnTo>
                  <a:pt x="37290" y="3965"/>
                </a:lnTo>
                <a:lnTo>
                  <a:pt x="37117" y="3896"/>
                </a:lnTo>
                <a:lnTo>
                  <a:pt x="37023" y="3887"/>
                </a:lnTo>
                <a:lnTo>
                  <a:pt x="36891" y="3876"/>
                </a:lnTo>
                <a:lnTo>
                  <a:pt x="36850" y="3872"/>
                </a:lnTo>
                <a:lnTo>
                  <a:pt x="36819" y="3868"/>
                </a:lnTo>
                <a:lnTo>
                  <a:pt x="36819" y="3868"/>
                </a:lnTo>
                <a:lnTo>
                  <a:pt x="36637" y="3843"/>
                </a:lnTo>
                <a:lnTo>
                  <a:pt x="36528" y="3777"/>
                </a:lnTo>
                <a:lnTo>
                  <a:pt x="36503" y="3737"/>
                </a:lnTo>
                <a:lnTo>
                  <a:pt x="36447" y="3651"/>
                </a:lnTo>
                <a:lnTo>
                  <a:pt x="36315" y="3601"/>
                </a:lnTo>
                <a:lnTo>
                  <a:pt x="36247" y="3634"/>
                </a:lnTo>
                <a:lnTo>
                  <a:pt x="36024" y="3589"/>
                </a:lnTo>
                <a:lnTo>
                  <a:pt x="36015" y="3586"/>
                </a:lnTo>
                <a:lnTo>
                  <a:pt x="35862" y="3542"/>
                </a:lnTo>
                <a:lnTo>
                  <a:pt x="35726" y="3456"/>
                </a:lnTo>
                <a:lnTo>
                  <a:pt x="35683" y="3369"/>
                </a:lnTo>
                <a:lnTo>
                  <a:pt x="35683" y="3369"/>
                </a:lnTo>
                <a:lnTo>
                  <a:pt x="35506" y="3165"/>
                </a:lnTo>
                <a:lnTo>
                  <a:pt x="35361" y="3089"/>
                </a:lnTo>
                <a:lnTo>
                  <a:pt x="35172" y="3100"/>
                </a:lnTo>
                <a:lnTo>
                  <a:pt x="35151" y="3136"/>
                </a:lnTo>
                <a:lnTo>
                  <a:pt x="35028" y="3346"/>
                </a:lnTo>
                <a:lnTo>
                  <a:pt x="34915" y="3695"/>
                </a:lnTo>
                <a:lnTo>
                  <a:pt x="34879" y="3754"/>
                </a:lnTo>
                <a:lnTo>
                  <a:pt x="34832" y="3842"/>
                </a:lnTo>
                <a:lnTo>
                  <a:pt x="34800" y="3884"/>
                </a:lnTo>
                <a:lnTo>
                  <a:pt x="34750" y="3904"/>
                </a:lnTo>
                <a:lnTo>
                  <a:pt x="34710" y="3928"/>
                </a:lnTo>
                <a:lnTo>
                  <a:pt x="34674" y="3950"/>
                </a:lnTo>
                <a:lnTo>
                  <a:pt x="34568" y="4019"/>
                </a:lnTo>
                <a:lnTo>
                  <a:pt x="34567" y="4020"/>
                </a:lnTo>
                <a:lnTo>
                  <a:pt x="34566" y="4021"/>
                </a:lnTo>
                <a:lnTo>
                  <a:pt x="34536" y="4027"/>
                </a:lnTo>
                <a:lnTo>
                  <a:pt x="34505" y="4034"/>
                </a:lnTo>
                <a:lnTo>
                  <a:pt x="34426" y="4005"/>
                </a:lnTo>
                <a:lnTo>
                  <a:pt x="34426" y="4005"/>
                </a:lnTo>
                <a:lnTo>
                  <a:pt x="34426" y="4005"/>
                </a:lnTo>
                <a:lnTo>
                  <a:pt x="34422" y="3999"/>
                </a:lnTo>
                <a:lnTo>
                  <a:pt x="34422" y="3999"/>
                </a:lnTo>
                <a:lnTo>
                  <a:pt x="34422" y="3999"/>
                </a:lnTo>
                <a:lnTo>
                  <a:pt x="34396" y="3957"/>
                </a:lnTo>
                <a:lnTo>
                  <a:pt x="34367" y="3911"/>
                </a:lnTo>
                <a:lnTo>
                  <a:pt x="34367" y="3911"/>
                </a:lnTo>
                <a:lnTo>
                  <a:pt x="34335" y="3891"/>
                </a:lnTo>
                <a:lnTo>
                  <a:pt x="34275" y="3851"/>
                </a:lnTo>
                <a:lnTo>
                  <a:pt x="34264" y="3850"/>
                </a:lnTo>
                <a:lnTo>
                  <a:pt x="34254" y="3848"/>
                </a:lnTo>
                <a:lnTo>
                  <a:pt x="34185" y="3840"/>
                </a:lnTo>
                <a:lnTo>
                  <a:pt x="34153" y="3836"/>
                </a:lnTo>
                <a:lnTo>
                  <a:pt x="33986" y="3959"/>
                </a:lnTo>
                <a:lnTo>
                  <a:pt x="33898" y="3977"/>
                </a:lnTo>
                <a:lnTo>
                  <a:pt x="33767" y="3959"/>
                </a:lnTo>
                <a:lnTo>
                  <a:pt x="33759" y="3949"/>
                </a:lnTo>
                <a:lnTo>
                  <a:pt x="33752" y="3940"/>
                </a:lnTo>
                <a:lnTo>
                  <a:pt x="33752" y="3940"/>
                </a:lnTo>
                <a:lnTo>
                  <a:pt x="33752" y="3940"/>
                </a:lnTo>
                <a:lnTo>
                  <a:pt x="33708" y="3914"/>
                </a:lnTo>
                <a:lnTo>
                  <a:pt x="33707" y="3913"/>
                </a:lnTo>
                <a:lnTo>
                  <a:pt x="33653" y="3871"/>
                </a:lnTo>
                <a:lnTo>
                  <a:pt x="33601" y="3832"/>
                </a:lnTo>
                <a:lnTo>
                  <a:pt x="33601" y="3832"/>
                </a:lnTo>
                <a:lnTo>
                  <a:pt x="33600" y="3831"/>
                </a:lnTo>
                <a:lnTo>
                  <a:pt x="33571" y="3783"/>
                </a:lnTo>
                <a:lnTo>
                  <a:pt x="33546" y="3734"/>
                </a:lnTo>
                <a:lnTo>
                  <a:pt x="33521" y="3692"/>
                </a:lnTo>
                <a:lnTo>
                  <a:pt x="33485" y="3640"/>
                </a:lnTo>
                <a:lnTo>
                  <a:pt x="33411" y="3605"/>
                </a:lnTo>
                <a:lnTo>
                  <a:pt x="33289" y="3523"/>
                </a:lnTo>
                <a:lnTo>
                  <a:pt x="33289" y="3523"/>
                </a:lnTo>
                <a:lnTo>
                  <a:pt x="33242" y="3460"/>
                </a:lnTo>
                <a:lnTo>
                  <a:pt x="33242" y="3460"/>
                </a:lnTo>
                <a:lnTo>
                  <a:pt x="33242" y="3460"/>
                </a:lnTo>
                <a:lnTo>
                  <a:pt x="33170" y="3409"/>
                </a:lnTo>
                <a:lnTo>
                  <a:pt x="33080" y="3400"/>
                </a:lnTo>
                <a:lnTo>
                  <a:pt x="32953" y="3404"/>
                </a:lnTo>
                <a:lnTo>
                  <a:pt x="32925" y="3419"/>
                </a:lnTo>
                <a:lnTo>
                  <a:pt x="32859" y="3454"/>
                </a:lnTo>
                <a:lnTo>
                  <a:pt x="32822" y="3472"/>
                </a:lnTo>
                <a:lnTo>
                  <a:pt x="32779" y="3474"/>
                </a:lnTo>
                <a:lnTo>
                  <a:pt x="32427" y="3543"/>
                </a:lnTo>
                <a:lnTo>
                  <a:pt x="32116" y="3529"/>
                </a:lnTo>
                <a:lnTo>
                  <a:pt x="32021" y="3538"/>
                </a:lnTo>
                <a:lnTo>
                  <a:pt x="31827" y="3595"/>
                </a:lnTo>
                <a:lnTo>
                  <a:pt x="31784" y="3611"/>
                </a:lnTo>
                <a:lnTo>
                  <a:pt x="31730" y="3635"/>
                </a:lnTo>
                <a:lnTo>
                  <a:pt x="31703" y="3620"/>
                </a:lnTo>
                <a:lnTo>
                  <a:pt x="31662" y="3624"/>
                </a:lnTo>
                <a:lnTo>
                  <a:pt x="31609" y="3611"/>
                </a:lnTo>
                <a:lnTo>
                  <a:pt x="31500" y="3584"/>
                </a:lnTo>
                <a:lnTo>
                  <a:pt x="31403" y="3620"/>
                </a:lnTo>
                <a:lnTo>
                  <a:pt x="31317" y="3662"/>
                </a:lnTo>
                <a:lnTo>
                  <a:pt x="31232" y="3723"/>
                </a:lnTo>
                <a:lnTo>
                  <a:pt x="31178" y="3761"/>
                </a:lnTo>
                <a:lnTo>
                  <a:pt x="31144" y="3807"/>
                </a:lnTo>
                <a:lnTo>
                  <a:pt x="31090" y="3849"/>
                </a:lnTo>
                <a:lnTo>
                  <a:pt x="31071" y="3899"/>
                </a:lnTo>
                <a:lnTo>
                  <a:pt x="31056" y="3961"/>
                </a:lnTo>
                <a:lnTo>
                  <a:pt x="31020" y="4034"/>
                </a:lnTo>
                <a:lnTo>
                  <a:pt x="30999" y="4093"/>
                </a:lnTo>
                <a:lnTo>
                  <a:pt x="30970" y="4152"/>
                </a:lnTo>
                <a:lnTo>
                  <a:pt x="30960" y="4163"/>
                </a:lnTo>
                <a:lnTo>
                  <a:pt x="30959" y="4164"/>
                </a:lnTo>
                <a:lnTo>
                  <a:pt x="30950" y="4175"/>
                </a:lnTo>
                <a:lnTo>
                  <a:pt x="30909" y="4184"/>
                </a:lnTo>
                <a:lnTo>
                  <a:pt x="30896" y="4187"/>
                </a:lnTo>
                <a:lnTo>
                  <a:pt x="30882" y="4190"/>
                </a:lnTo>
                <a:lnTo>
                  <a:pt x="30857" y="4232"/>
                </a:lnTo>
                <a:lnTo>
                  <a:pt x="30866" y="4270"/>
                </a:lnTo>
                <a:lnTo>
                  <a:pt x="30898" y="4320"/>
                </a:lnTo>
                <a:lnTo>
                  <a:pt x="30939" y="4365"/>
                </a:lnTo>
                <a:lnTo>
                  <a:pt x="30939" y="4365"/>
                </a:lnTo>
                <a:lnTo>
                  <a:pt x="30963" y="4391"/>
                </a:lnTo>
                <a:lnTo>
                  <a:pt x="30977" y="4426"/>
                </a:lnTo>
                <a:lnTo>
                  <a:pt x="30990" y="4477"/>
                </a:lnTo>
                <a:lnTo>
                  <a:pt x="31013" y="4538"/>
                </a:lnTo>
                <a:lnTo>
                  <a:pt x="31013" y="4616"/>
                </a:lnTo>
                <a:lnTo>
                  <a:pt x="31014" y="4626"/>
                </a:lnTo>
                <a:lnTo>
                  <a:pt x="31023" y="4719"/>
                </a:lnTo>
                <a:lnTo>
                  <a:pt x="31023" y="4719"/>
                </a:lnTo>
                <a:lnTo>
                  <a:pt x="31038" y="4776"/>
                </a:lnTo>
                <a:lnTo>
                  <a:pt x="31049" y="4816"/>
                </a:lnTo>
                <a:lnTo>
                  <a:pt x="31065" y="4867"/>
                </a:lnTo>
                <a:lnTo>
                  <a:pt x="31081" y="4922"/>
                </a:lnTo>
                <a:lnTo>
                  <a:pt x="31121" y="4990"/>
                </a:lnTo>
                <a:lnTo>
                  <a:pt x="31130" y="5030"/>
                </a:lnTo>
                <a:lnTo>
                  <a:pt x="31127" y="5082"/>
                </a:lnTo>
                <a:lnTo>
                  <a:pt x="31123" y="5149"/>
                </a:lnTo>
                <a:lnTo>
                  <a:pt x="31108" y="5210"/>
                </a:lnTo>
                <a:lnTo>
                  <a:pt x="31071" y="5250"/>
                </a:lnTo>
                <a:lnTo>
                  <a:pt x="30778" y="5429"/>
                </a:lnTo>
                <a:lnTo>
                  <a:pt x="30451" y="5636"/>
                </a:lnTo>
                <a:lnTo>
                  <a:pt x="30388" y="5697"/>
                </a:lnTo>
                <a:lnTo>
                  <a:pt x="30307" y="5845"/>
                </a:lnTo>
                <a:lnTo>
                  <a:pt x="30199" y="6079"/>
                </a:lnTo>
                <a:lnTo>
                  <a:pt x="30113" y="6310"/>
                </a:lnTo>
                <a:lnTo>
                  <a:pt x="30038" y="6438"/>
                </a:lnTo>
                <a:lnTo>
                  <a:pt x="29917" y="6830"/>
                </a:lnTo>
                <a:lnTo>
                  <a:pt x="29915" y="6836"/>
                </a:lnTo>
                <a:lnTo>
                  <a:pt x="29853" y="7123"/>
                </a:lnTo>
                <a:lnTo>
                  <a:pt x="29849" y="7242"/>
                </a:lnTo>
                <a:lnTo>
                  <a:pt x="29840" y="7339"/>
                </a:lnTo>
                <a:lnTo>
                  <a:pt x="29890" y="7828"/>
                </a:lnTo>
                <a:lnTo>
                  <a:pt x="29887" y="7928"/>
                </a:lnTo>
                <a:lnTo>
                  <a:pt x="29867" y="8011"/>
                </a:lnTo>
                <a:lnTo>
                  <a:pt x="29811" y="8168"/>
                </a:lnTo>
                <a:lnTo>
                  <a:pt x="29756" y="8269"/>
                </a:lnTo>
                <a:lnTo>
                  <a:pt x="29592" y="8437"/>
                </a:lnTo>
                <a:lnTo>
                  <a:pt x="29470" y="8523"/>
                </a:lnTo>
                <a:lnTo>
                  <a:pt x="29276" y="8613"/>
                </a:lnTo>
                <a:lnTo>
                  <a:pt x="29093" y="8730"/>
                </a:lnTo>
                <a:lnTo>
                  <a:pt x="28924" y="8915"/>
                </a:lnTo>
                <a:lnTo>
                  <a:pt x="28762" y="9127"/>
                </a:lnTo>
                <a:lnTo>
                  <a:pt x="28711" y="9202"/>
                </a:lnTo>
                <a:lnTo>
                  <a:pt x="28672" y="9258"/>
                </a:lnTo>
                <a:lnTo>
                  <a:pt x="28613" y="9345"/>
                </a:lnTo>
                <a:lnTo>
                  <a:pt x="28391" y="9636"/>
                </a:lnTo>
                <a:lnTo>
                  <a:pt x="28234" y="9843"/>
                </a:lnTo>
                <a:lnTo>
                  <a:pt x="28211" y="9882"/>
                </a:lnTo>
                <a:lnTo>
                  <a:pt x="28119" y="10044"/>
                </a:lnTo>
                <a:lnTo>
                  <a:pt x="27993" y="10299"/>
                </a:lnTo>
                <a:lnTo>
                  <a:pt x="27945" y="10399"/>
                </a:lnTo>
                <a:lnTo>
                  <a:pt x="27799" y="10610"/>
                </a:lnTo>
                <a:lnTo>
                  <a:pt x="27696" y="10764"/>
                </a:lnTo>
                <a:lnTo>
                  <a:pt x="27696" y="10764"/>
                </a:lnTo>
                <a:lnTo>
                  <a:pt x="27573" y="10945"/>
                </a:lnTo>
                <a:lnTo>
                  <a:pt x="27336" y="11327"/>
                </a:lnTo>
                <a:lnTo>
                  <a:pt x="27302" y="11406"/>
                </a:lnTo>
                <a:lnTo>
                  <a:pt x="27189" y="11706"/>
                </a:lnTo>
                <a:lnTo>
                  <a:pt x="27080" y="11940"/>
                </a:lnTo>
                <a:lnTo>
                  <a:pt x="27079" y="11942"/>
                </a:lnTo>
                <a:lnTo>
                  <a:pt x="26869" y="12217"/>
                </a:lnTo>
                <a:lnTo>
                  <a:pt x="26574" y="12517"/>
                </a:lnTo>
                <a:lnTo>
                  <a:pt x="26385" y="12714"/>
                </a:lnTo>
                <a:lnTo>
                  <a:pt x="26385" y="12714"/>
                </a:lnTo>
                <a:lnTo>
                  <a:pt x="26385" y="12714"/>
                </a:lnTo>
                <a:lnTo>
                  <a:pt x="26384" y="12715"/>
                </a:lnTo>
                <a:lnTo>
                  <a:pt x="26242" y="12863"/>
                </a:lnTo>
                <a:lnTo>
                  <a:pt x="26098" y="13011"/>
                </a:lnTo>
                <a:lnTo>
                  <a:pt x="25737" y="13434"/>
                </a:lnTo>
                <a:lnTo>
                  <a:pt x="25414" y="13756"/>
                </a:lnTo>
                <a:lnTo>
                  <a:pt x="25328" y="13819"/>
                </a:lnTo>
                <a:lnTo>
                  <a:pt x="25022" y="14037"/>
                </a:lnTo>
                <a:lnTo>
                  <a:pt x="24695" y="14193"/>
                </a:lnTo>
                <a:lnTo>
                  <a:pt x="24255" y="14335"/>
                </a:lnTo>
                <a:lnTo>
                  <a:pt x="23816" y="14454"/>
                </a:lnTo>
                <a:lnTo>
                  <a:pt x="23721" y="14480"/>
                </a:lnTo>
                <a:lnTo>
                  <a:pt x="23211" y="14745"/>
                </a:lnTo>
                <a:lnTo>
                  <a:pt x="22920" y="14961"/>
                </a:lnTo>
                <a:lnTo>
                  <a:pt x="22887" y="15020"/>
                </a:lnTo>
                <a:lnTo>
                  <a:pt x="22832" y="15117"/>
                </a:lnTo>
                <a:lnTo>
                  <a:pt x="22589" y="15386"/>
                </a:lnTo>
                <a:lnTo>
                  <a:pt x="22575" y="15402"/>
                </a:lnTo>
                <a:lnTo>
                  <a:pt x="22413" y="15722"/>
                </a:lnTo>
                <a:lnTo>
                  <a:pt x="22374" y="15799"/>
                </a:lnTo>
                <a:lnTo>
                  <a:pt x="22304" y="15949"/>
                </a:lnTo>
                <a:lnTo>
                  <a:pt x="22194" y="16165"/>
                </a:lnTo>
                <a:lnTo>
                  <a:pt x="22013" y="16438"/>
                </a:lnTo>
                <a:lnTo>
                  <a:pt x="21991" y="16474"/>
                </a:lnTo>
                <a:lnTo>
                  <a:pt x="21792" y="16855"/>
                </a:lnTo>
                <a:lnTo>
                  <a:pt x="21634" y="17135"/>
                </a:lnTo>
                <a:lnTo>
                  <a:pt x="21573" y="17281"/>
                </a:lnTo>
                <a:lnTo>
                  <a:pt x="21454" y="17446"/>
                </a:lnTo>
                <a:lnTo>
                  <a:pt x="21251" y="17590"/>
                </a:lnTo>
                <a:lnTo>
                  <a:pt x="21222" y="17616"/>
                </a:lnTo>
                <a:lnTo>
                  <a:pt x="21113" y="17658"/>
                </a:lnTo>
                <a:lnTo>
                  <a:pt x="20966" y="17692"/>
                </a:lnTo>
                <a:lnTo>
                  <a:pt x="20966" y="17692"/>
                </a:lnTo>
                <a:lnTo>
                  <a:pt x="20966" y="17692"/>
                </a:lnTo>
                <a:lnTo>
                  <a:pt x="20892" y="17709"/>
                </a:lnTo>
                <a:lnTo>
                  <a:pt x="20795" y="17768"/>
                </a:lnTo>
                <a:lnTo>
                  <a:pt x="20707" y="17830"/>
                </a:lnTo>
                <a:lnTo>
                  <a:pt x="20687" y="17859"/>
                </a:lnTo>
                <a:lnTo>
                  <a:pt x="20619" y="17958"/>
                </a:lnTo>
                <a:lnTo>
                  <a:pt x="20616" y="17968"/>
                </a:lnTo>
                <a:lnTo>
                  <a:pt x="20614" y="17974"/>
                </a:lnTo>
                <a:lnTo>
                  <a:pt x="20610" y="17984"/>
                </a:lnTo>
                <a:lnTo>
                  <a:pt x="20607" y="18036"/>
                </a:lnTo>
                <a:lnTo>
                  <a:pt x="20606" y="18051"/>
                </a:lnTo>
                <a:lnTo>
                  <a:pt x="20606" y="18090"/>
                </a:lnTo>
                <a:lnTo>
                  <a:pt x="20604" y="18154"/>
                </a:lnTo>
                <a:lnTo>
                  <a:pt x="20599" y="18203"/>
                </a:lnTo>
                <a:lnTo>
                  <a:pt x="20594" y="18258"/>
                </a:lnTo>
                <a:lnTo>
                  <a:pt x="20572" y="18280"/>
                </a:lnTo>
                <a:lnTo>
                  <a:pt x="20536" y="18326"/>
                </a:lnTo>
                <a:lnTo>
                  <a:pt x="20507" y="18401"/>
                </a:lnTo>
                <a:lnTo>
                  <a:pt x="20448" y="18465"/>
                </a:lnTo>
                <a:lnTo>
                  <a:pt x="20434" y="18501"/>
                </a:lnTo>
                <a:lnTo>
                  <a:pt x="20299" y="18626"/>
                </a:lnTo>
                <a:lnTo>
                  <a:pt x="20236" y="18681"/>
                </a:lnTo>
                <a:lnTo>
                  <a:pt x="20062" y="18798"/>
                </a:lnTo>
                <a:lnTo>
                  <a:pt x="19891" y="18893"/>
                </a:lnTo>
                <a:lnTo>
                  <a:pt x="19785" y="18948"/>
                </a:lnTo>
                <a:lnTo>
                  <a:pt x="19661" y="19021"/>
                </a:lnTo>
                <a:lnTo>
                  <a:pt x="19458" y="19114"/>
                </a:lnTo>
                <a:lnTo>
                  <a:pt x="19381" y="19222"/>
                </a:lnTo>
                <a:lnTo>
                  <a:pt x="19367" y="19345"/>
                </a:lnTo>
                <a:lnTo>
                  <a:pt x="19338" y="19407"/>
                </a:lnTo>
                <a:lnTo>
                  <a:pt x="19257" y="19462"/>
                </a:lnTo>
                <a:lnTo>
                  <a:pt x="19198" y="19484"/>
                </a:lnTo>
                <a:lnTo>
                  <a:pt x="19124" y="19491"/>
                </a:lnTo>
                <a:lnTo>
                  <a:pt x="18912" y="19573"/>
                </a:lnTo>
                <a:lnTo>
                  <a:pt x="18779" y="19687"/>
                </a:lnTo>
                <a:lnTo>
                  <a:pt x="18743" y="19784"/>
                </a:lnTo>
                <a:lnTo>
                  <a:pt x="18693" y="20003"/>
                </a:lnTo>
                <a:lnTo>
                  <a:pt x="18679" y="20175"/>
                </a:lnTo>
                <a:lnTo>
                  <a:pt x="18734" y="20274"/>
                </a:lnTo>
                <a:lnTo>
                  <a:pt x="18772" y="20316"/>
                </a:lnTo>
                <a:lnTo>
                  <a:pt x="18826" y="20435"/>
                </a:lnTo>
                <a:lnTo>
                  <a:pt x="18864" y="20579"/>
                </a:lnTo>
                <a:lnTo>
                  <a:pt x="18846" y="20645"/>
                </a:lnTo>
                <a:lnTo>
                  <a:pt x="18824" y="20689"/>
                </a:lnTo>
                <a:lnTo>
                  <a:pt x="18718" y="20760"/>
                </a:lnTo>
                <a:lnTo>
                  <a:pt x="18596" y="20861"/>
                </a:lnTo>
                <a:lnTo>
                  <a:pt x="18400" y="20974"/>
                </a:lnTo>
                <a:lnTo>
                  <a:pt x="18262" y="21101"/>
                </a:lnTo>
                <a:lnTo>
                  <a:pt x="18239" y="21136"/>
                </a:lnTo>
                <a:lnTo>
                  <a:pt x="18239" y="21137"/>
                </a:lnTo>
                <a:lnTo>
                  <a:pt x="18197" y="21201"/>
                </a:lnTo>
                <a:lnTo>
                  <a:pt x="18165" y="21278"/>
                </a:lnTo>
                <a:lnTo>
                  <a:pt x="18161" y="21349"/>
                </a:lnTo>
                <a:lnTo>
                  <a:pt x="18201" y="21541"/>
                </a:lnTo>
                <a:lnTo>
                  <a:pt x="18224" y="21674"/>
                </a:lnTo>
                <a:lnTo>
                  <a:pt x="18224" y="21675"/>
                </a:lnTo>
                <a:lnTo>
                  <a:pt x="18250" y="21822"/>
                </a:lnTo>
                <a:lnTo>
                  <a:pt x="18298" y="22072"/>
                </a:lnTo>
                <a:lnTo>
                  <a:pt x="18297" y="22150"/>
                </a:lnTo>
                <a:lnTo>
                  <a:pt x="18297" y="22162"/>
                </a:lnTo>
                <a:lnTo>
                  <a:pt x="18278" y="22219"/>
                </a:lnTo>
                <a:lnTo>
                  <a:pt x="18188" y="22257"/>
                </a:lnTo>
                <a:lnTo>
                  <a:pt x="18021" y="22283"/>
                </a:lnTo>
                <a:lnTo>
                  <a:pt x="17978" y="22310"/>
                </a:lnTo>
                <a:lnTo>
                  <a:pt x="17976" y="22313"/>
                </a:lnTo>
                <a:lnTo>
                  <a:pt x="17974" y="22316"/>
                </a:lnTo>
                <a:lnTo>
                  <a:pt x="17892" y="22436"/>
                </a:lnTo>
                <a:lnTo>
                  <a:pt x="17870" y="22553"/>
                </a:lnTo>
                <a:lnTo>
                  <a:pt x="17857" y="22697"/>
                </a:lnTo>
                <a:lnTo>
                  <a:pt x="17857" y="22703"/>
                </a:lnTo>
                <a:lnTo>
                  <a:pt x="17856" y="22709"/>
                </a:lnTo>
                <a:lnTo>
                  <a:pt x="17791" y="22793"/>
                </a:lnTo>
                <a:lnTo>
                  <a:pt x="17766" y="22826"/>
                </a:lnTo>
                <a:lnTo>
                  <a:pt x="17727" y="22841"/>
                </a:lnTo>
                <a:lnTo>
                  <a:pt x="17672" y="22863"/>
                </a:lnTo>
                <a:lnTo>
                  <a:pt x="17631" y="22879"/>
                </a:lnTo>
                <a:lnTo>
                  <a:pt x="17354" y="22913"/>
                </a:lnTo>
                <a:lnTo>
                  <a:pt x="17292" y="22921"/>
                </a:lnTo>
                <a:lnTo>
                  <a:pt x="17227" y="22928"/>
                </a:lnTo>
                <a:lnTo>
                  <a:pt x="17177" y="22899"/>
                </a:lnTo>
                <a:lnTo>
                  <a:pt x="17137" y="22837"/>
                </a:lnTo>
                <a:lnTo>
                  <a:pt x="17137" y="22837"/>
                </a:lnTo>
                <a:lnTo>
                  <a:pt x="17058" y="22716"/>
                </a:lnTo>
                <a:lnTo>
                  <a:pt x="17005" y="22682"/>
                </a:lnTo>
                <a:lnTo>
                  <a:pt x="16909" y="22619"/>
                </a:lnTo>
                <a:lnTo>
                  <a:pt x="16773" y="22581"/>
                </a:lnTo>
                <a:lnTo>
                  <a:pt x="16638" y="22561"/>
                </a:lnTo>
                <a:lnTo>
                  <a:pt x="16555" y="22526"/>
                </a:lnTo>
                <a:lnTo>
                  <a:pt x="16471" y="22475"/>
                </a:lnTo>
                <a:lnTo>
                  <a:pt x="16330" y="22374"/>
                </a:lnTo>
                <a:lnTo>
                  <a:pt x="16249" y="22321"/>
                </a:lnTo>
                <a:lnTo>
                  <a:pt x="16239" y="22319"/>
                </a:lnTo>
                <a:lnTo>
                  <a:pt x="16162" y="22301"/>
                </a:lnTo>
                <a:lnTo>
                  <a:pt x="15988" y="22316"/>
                </a:lnTo>
                <a:lnTo>
                  <a:pt x="15897" y="22355"/>
                </a:lnTo>
                <a:lnTo>
                  <a:pt x="15828" y="22385"/>
                </a:lnTo>
                <a:lnTo>
                  <a:pt x="15404" y="22535"/>
                </a:lnTo>
                <a:lnTo>
                  <a:pt x="15310" y="22566"/>
                </a:lnTo>
                <a:lnTo>
                  <a:pt x="15255" y="22566"/>
                </a:lnTo>
                <a:lnTo>
                  <a:pt x="15185" y="22581"/>
                </a:lnTo>
                <a:lnTo>
                  <a:pt x="15001" y="22685"/>
                </a:lnTo>
                <a:lnTo>
                  <a:pt x="14901" y="22775"/>
                </a:lnTo>
                <a:lnTo>
                  <a:pt x="14888" y="22807"/>
                </a:lnTo>
                <a:lnTo>
                  <a:pt x="14849" y="22903"/>
                </a:lnTo>
                <a:lnTo>
                  <a:pt x="14689" y="22990"/>
                </a:lnTo>
                <a:lnTo>
                  <a:pt x="14604" y="23036"/>
                </a:lnTo>
                <a:lnTo>
                  <a:pt x="14554" y="23084"/>
                </a:lnTo>
                <a:lnTo>
                  <a:pt x="14531" y="23125"/>
                </a:lnTo>
                <a:lnTo>
                  <a:pt x="14531" y="23134"/>
                </a:lnTo>
                <a:lnTo>
                  <a:pt x="14531" y="23155"/>
                </a:lnTo>
                <a:lnTo>
                  <a:pt x="14466" y="23283"/>
                </a:lnTo>
                <a:lnTo>
                  <a:pt x="14433" y="23299"/>
                </a:lnTo>
                <a:lnTo>
                  <a:pt x="14391" y="23320"/>
                </a:lnTo>
                <a:lnTo>
                  <a:pt x="14193" y="23389"/>
                </a:lnTo>
                <a:lnTo>
                  <a:pt x="14116" y="23426"/>
                </a:lnTo>
                <a:lnTo>
                  <a:pt x="13981" y="23464"/>
                </a:lnTo>
                <a:lnTo>
                  <a:pt x="13904" y="23475"/>
                </a:lnTo>
                <a:lnTo>
                  <a:pt x="13733" y="23519"/>
                </a:lnTo>
                <a:lnTo>
                  <a:pt x="13672" y="23550"/>
                </a:lnTo>
                <a:lnTo>
                  <a:pt x="13555" y="23590"/>
                </a:lnTo>
                <a:lnTo>
                  <a:pt x="13487" y="23647"/>
                </a:lnTo>
                <a:lnTo>
                  <a:pt x="13475" y="23693"/>
                </a:lnTo>
                <a:lnTo>
                  <a:pt x="13473" y="23702"/>
                </a:lnTo>
                <a:lnTo>
                  <a:pt x="13470" y="23715"/>
                </a:lnTo>
                <a:lnTo>
                  <a:pt x="13467" y="23729"/>
                </a:lnTo>
                <a:lnTo>
                  <a:pt x="13417" y="23879"/>
                </a:lnTo>
                <a:lnTo>
                  <a:pt x="13258" y="24007"/>
                </a:lnTo>
                <a:lnTo>
                  <a:pt x="13130" y="24051"/>
                </a:lnTo>
                <a:lnTo>
                  <a:pt x="13034" y="24084"/>
                </a:lnTo>
                <a:lnTo>
                  <a:pt x="12840" y="24157"/>
                </a:lnTo>
                <a:lnTo>
                  <a:pt x="12628" y="24305"/>
                </a:lnTo>
                <a:lnTo>
                  <a:pt x="12066" y="24620"/>
                </a:lnTo>
                <a:lnTo>
                  <a:pt x="11978" y="24704"/>
                </a:lnTo>
                <a:lnTo>
                  <a:pt x="11955" y="24737"/>
                </a:lnTo>
                <a:lnTo>
                  <a:pt x="11924" y="24781"/>
                </a:lnTo>
                <a:lnTo>
                  <a:pt x="11827" y="24947"/>
                </a:lnTo>
                <a:lnTo>
                  <a:pt x="11793" y="25022"/>
                </a:lnTo>
                <a:lnTo>
                  <a:pt x="11757" y="25174"/>
                </a:lnTo>
                <a:lnTo>
                  <a:pt x="11737" y="25227"/>
                </a:lnTo>
                <a:lnTo>
                  <a:pt x="11719" y="25483"/>
                </a:lnTo>
                <a:lnTo>
                  <a:pt x="11684" y="25567"/>
                </a:lnTo>
                <a:lnTo>
                  <a:pt x="11671" y="25598"/>
                </a:lnTo>
                <a:lnTo>
                  <a:pt x="11644" y="25650"/>
                </a:lnTo>
                <a:lnTo>
                  <a:pt x="11631" y="25675"/>
                </a:lnTo>
                <a:lnTo>
                  <a:pt x="11618" y="25681"/>
                </a:lnTo>
                <a:lnTo>
                  <a:pt x="11606" y="25686"/>
                </a:lnTo>
                <a:lnTo>
                  <a:pt x="11557" y="25705"/>
                </a:lnTo>
                <a:lnTo>
                  <a:pt x="11477" y="25735"/>
                </a:lnTo>
                <a:lnTo>
                  <a:pt x="11464" y="25763"/>
                </a:lnTo>
                <a:lnTo>
                  <a:pt x="11451" y="25802"/>
                </a:lnTo>
                <a:lnTo>
                  <a:pt x="11439" y="25836"/>
                </a:lnTo>
                <a:lnTo>
                  <a:pt x="11401" y="25911"/>
                </a:lnTo>
                <a:lnTo>
                  <a:pt x="11380" y="25953"/>
                </a:lnTo>
                <a:lnTo>
                  <a:pt x="11311" y="26077"/>
                </a:lnTo>
                <a:lnTo>
                  <a:pt x="11263" y="26165"/>
                </a:lnTo>
                <a:lnTo>
                  <a:pt x="11220" y="26198"/>
                </a:lnTo>
                <a:lnTo>
                  <a:pt x="11165" y="26222"/>
                </a:lnTo>
                <a:lnTo>
                  <a:pt x="11128" y="26238"/>
                </a:lnTo>
                <a:lnTo>
                  <a:pt x="11024" y="26267"/>
                </a:lnTo>
                <a:lnTo>
                  <a:pt x="10939" y="26283"/>
                </a:lnTo>
                <a:lnTo>
                  <a:pt x="10937" y="26283"/>
                </a:lnTo>
                <a:lnTo>
                  <a:pt x="10618" y="26245"/>
                </a:lnTo>
                <a:lnTo>
                  <a:pt x="10458" y="26249"/>
                </a:lnTo>
                <a:lnTo>
                  <a:pt x="10288" y="26298"/>
                </a:lnTo>
                <a:lnTo>
                  <a:pt x="10189" y="26313"/>
                </a:lnTo>
                <a:lnTo>
                  <a:pt x="10106" y="26315"/>
                </a:lnTo>
                <a:lnTo>
                  <a:pt x="9970" y="26256"/>
                </a:lnTo>
                <a:lnTo>
                  <a:pt x="9907" y="26198"/>
                </a:lnTo>
                <a:lnTo>
                  <a:pt x="9853" y="26172"/>
                </a:lnTo>
                <a:lnTo>
                  <a:pt x="9776" y="26130"/>
                </a:lnTo>
                <a:lnTo>
                  <a:pt x="9611" y="26093"/>
                </a:lnTo>
                <a:lnTo>
                  <a:pt x="9510" y="26070"/>
                </a:lnTo>
                <a:lnTo>
                  <a:pt x="9366" y="26061"/>
                </a:lnTo>
                <a:lnTo>
                  <a:pt x="9318" y="26072"/>
                </a:lnTo>
                <a:lnTo>
                  <a:pt x="9217" y="26101"/>
                </a:lnTo>
                <a:lnTo>
                  <a:pt x="9134" y="26174"/>
                </a:lnTo>
                <a:lnTo>
                  <a:pt x="9104" y="26221"/>
                </a:lnTo>
                <a:lnTo>
                  <a:pt x="9064" y="26284"/>
                </a:lnTo>
                <a:lnTo>
                  <a:pt x="9009" y="26333"/>
                </a:lnTo>
                <a:lnTo>
                  <a:pt x="8939" y="26385"/>
                </a:lnTo>
                <a:lnTo>
                  <a:pt x="8901" y="26413"/>
                </a:lnTo>
                <a:lnTo>
                  <a:pt x="8800" y="26487"/>
                </a:lnTo>
                <a:lnTo>
                  <a:pt x="8794" y="26490"/>
                </a:lnTo>
                <a:lnTo>
                  <a:pt x="8789" y="26493"/>
                </a:lnTo>
                <a:lnTo>
                  <a:pt x="8646" y="26565"/>
                </a:lnTo>
                <a:lnTo>
                  <a:pt x="8597" y="26584"/>
                </a:lnTo>
                <a:lnTo>
                  <a:pt x="8534" y="26584"/>
                </a:lnTo>
                <a:lnTo>
                  <a:pt x="8335" y="26587"/>
                </a:lnTo>
                <a:lnTo>
                  <a:pt x="8161" y="26599"/>
                </a:lnTo>
                <a:lnTo>
                  <a:pt x="8158" y="26600"/>
                </a:lnTo>
                <a:lnTo>
                  <a:pt x="8155" y="26600"/>
                </a:lnTo>
                <a:lnTo>
                  <a:pt x="8112" y="26607"/>
                </a:lnTo>
                <a:lnTo>
                  <a:pt x="8109" y="26609"/>
                </a:lnTo>
                <a:lnTo>
                  <a:pt x="8107" y="26611"/>
                </a:lnTo>
                <a:lnTo>
                  <a:pt x="7973" y="26733"/>
                </a:lnTo>
                <a:lnTo>
                  <a:pt x="7950" y="26755"/>
                </a:lnTo>
                <a:lnTo>
                  <a:pt x="7950" y="26756"/>
                </a:lnTo>
                <a:lnTo>
                  <a:pt x="7949" y="26755"/>
                </a:lnTo>
                <a:lnTo>
                  <a:pt x="7778" y="26812"/>
                </a:lnTo>
                <a:lnTo>
                  <a:pt x="7691" y="26830"/>
                </a:lnTo>
                <a:lnTo>
                  <a:pt x="7606" y="26847"/>
                </a:lnTo>
                <a:lnTo>
                  <a:pt x="7264" y="26927"/>
                </a:lnTo>
                <a:lnTo>
                  <a:pt x="7015" y="27161"/>
                </a:lnTo>
                <a:lnTo>
                  <a:pt x="6918" y="27267"/>
                </a:lnTo>
                <a:lnTo>
                  <a:pt x="6839" y="27342"/>
                </a:lnTo>
                <a:lnTo>
                  <a:pt x="6756" y="27377"/>
                </a:lnTo>
                <a:lnTo>
                  <a:pt x="6655" y="27452"/>
                </a:lnTo>
                <a:lnTo>
                  <a:pt x="6644" y="27461"/>
                </a:lnTo>
                <a:lnTo>
                  <a:pt x="6524" y="27560"/>
                </a:lnTo>
                <a:lnTo>
                  <a:pt x="6411" y="27637"/>
                </a:lnTo>
                <a:lnTo>
                  <a:pt x="6341" y="27666"/>
                </a:lnTo>
                <a:lnTo>
                  <a:pt x="6235" y="27688"/>
                </a:lnTo>
                <a:lnTo>
                  <a:pt x="6163" y="27653"/>
                </a:lnTo>
                <a:lnTo>
                  <a:pt x="6112" y="27615"/>
                </a:lnTo>
                <a:lnTo>
                  <a:pt x="6057" y="27573"/>
                </a:lnTo>
                <a:lnTo>
                  <a:pt x="6003" y="27547"/>
                </a:lnTo>
                <a:lnTo>
                  <a:pt x="5890" y="27534"/>
                </a:lnTo>
                <a:lnTo>
                  <a:pt x="5831" y="27496"/>
                </a:lnTo>
                <a:lnTo>
                  <a:pt x="5768" y="27410"/>
                </a:lnTo>
                <a:lnTo>
                  <a:pt x="5739" y="27392"/>
                </a:lnTo>
                <a:lnTo>
                  <a:pt x="5703" y="27368"/>
                </a:lnTo>
                <a:lnTo>
                  <a:pt x="5606" y="27346"/>
                </a:lnTo>
                <a:lnTo>
                  <a:pt x="5558" y="27331"/>
                </a:lnTo>
                <a:lnTo>
                  <a:pt x="5462" y="27348"/>
                </a:lnTo>
                <a:lnTo>
                  <a:pt x="5353" y="27428"/>
                </a:lnTo>
                <a:lnTo>
                  <a:pt x="5306" y="27498"/>
                </a:lnTo>
                <a:lnTo>
                  <a:pt x="5267" y="27565"/>
                </a:lnTo>
                <a:lnTo>
                  <a:pt x="5272" y="27670"/>
                </a:lnTo>
                <a:lnTo>
                  <a:pt x="5290" y="27743"/>
                </a:lnTo>
                <a:lnTo>
                  <a:pt x="5360" y="27918"/>
                </a:lnTo>
                <a:lnTo>
                  <a:pt x="5376" y="28110"/>
                </a:lnTo>
                <a:lnTo>
                  <a:pt x="5353" y="28430"/>
                </a:lnTo>
                <a:lnTo>
                  <a:pt x="5353" y="28564"/>
                </a:lnTo>
                <a:lnTo>
                  <a:pt x="5380" y="28657"/>
                </a:lnTo>
                <a:lnTo>
                  <a:pt x="5423" y="28700"/>
                </a:lnTo>
                <a:lnTo>
                  <a:pt x="5450" y="28728"/>
                </a:lnTo>
                <a:lnTo>
                  <a:pt x="5468" y="28834"/>
                </a:lnTo>
                <a:lnTo>
                  <a:pt x="5447" y="28957"/>
                </a:lnTo>
                <a:lnTo>
                  <a:pt x="5430" y="29055"/>
                </a:lnTo>
                <a:lnTo>
                  <a:pt x="5423" y="29094"/>
                </a:lnTo>
                <a:lnTo>
                  <a:pt x="5380" y="29187"/>
                </a:lnTo>
                <a:lnTo>
                  <a:pt x="5306" y="29238"/>
                </a:lnTo>
                <a:lnTo>
                  <a:pt x="5215" y="29295"/>
                </a:lnTo>
                <a:lnTo>
                  <a:pt x="5150" y="29319"/>
                </a:lnTo>
                <a:lnTo>
                  <a:pt x="5100" y="29350"/>
                </a:lnTo>
                <a:lnTo>
                  <a:pt x="5058" y="29386"/>
                </a:lnTo>
                <a:lnTo>
                  <a:pt x="4992" y="29443"/>
                </a:lnTo>
                <a:lnTo>
                  <a:pt x="4942" y="29634"/>
                </a:lnTo>
                <a:lnTo>
                  <a:pt x="4916" y="29702"/>
                </a:lnTo>
                <a:lnTo>
                  <a:pt x="4870" y="29781"/>
                </a:lnTo>
                <a:lnTo>
                  <a:pt x="4864" y="29787"/>
                </a:lnTo>
                <a:lnTo>
                  <a:pt x="4764" y="29891"/>
                </a:lnTo>
                <a:lnTo>
                  <a:pt x="4644" y="29958"/>
                </a:lnTo>
                <a:lnTo>
                  <a:pt x="4601" y="30009"/>
                </a:lnTo>
                <a:lnTo>
                  <a:pt x="4243" y="30029"/>
                </a:lnTo>
                <a:lnTo>
                  <a:pt x="4071" y="29960"/>
                </a:lnTo>
                <a:lnTo>
                  <a:pt x="3976" y="29722"/>
                </a:lnTo>
                <a:lnTo>
                  <a:pt x="3976" y="29722"/>
                </a:lnTo>
                <a:lnTo>
                  <a:pt x="3840" y="29552"/>
                </a:lnTo>
                <a:lnTo>
                  <a:pt x="3836" y="29547"/>
                </a:lnTo>
                <a:lnTo>
                  <a:pt x="3833" y="29542"/>
                </a:lnTo>
                <a:lnTo>
                  <a:pt x="3700" y="29412"/>
                </a:lnTo>
                <a:lnTo>
                  <a:pt x="3576" y="29392"/>
                </a:lnTo>
                <a:lnTo>
                  <a:pt x="3447" y="29425"/>
                </a:lnTo>
                <a:lnTo>
                  <a:pt x="3404" y="29496"/>
                </a:lnTo>
                <a:lnTo>
                  <a:pt x="3357" y="29624"/>
                </a:lnTo>
                <a:lnTo>
                  <a:pt x="3318" y="29679"/>
                </a:lnTo>
                <a:lnTo>
                  <a:pt x="3212" y="29933"/>
                </a:lnTo>
                <a:lnTo>
                  <a:pt x="3163" y="30019"/>
                </a:lnTo>
                <a:lnTo>
                  <a:pt x="3129" y="30055"/>
                </a:lnTo>
                <a:lnTo>
                  <a:pt x="2955" y="30145"/>
                </a:lnTo>
                <a:lnTo>
                  <a:pt x="2877" y="30206"/>
                </a:lnTo>
                <a:lnTo>
                  <a:pt x="2803" y="30275"/>
                </a:lnTo>
                <a:lnTo>
                  <a:pt x="2752" y="30342"/>
                </a:lnTo>
                <a:lnTo>
                  <a:pt x="2680" y="30452"/>
                </a:lnTo>
                <a:lnTo>
                  <a:pt x="2637" y="30578"/>
                </a:lnTo>
                <a:lnTo>
                  <a:pt x="2637" y="30679"/>
                </a:lnTo>
                <a:lnTo>
                  <a:pt x="2720" y="30925"/>
                </a:lnTo>
                <a:lnTo>
                  <a:pt x="2752" y="31009"/>
                </a:lnTo>
                <a:lnTo>
                  <a:pt x="2773" y="31061"/>
                </a:lnTo>
                <a:lnTo>
                  <a:pt x="2804" y="31125"/>
                </a:lnTo>
                <a:lnTo>
                  <a:pt x="2890" y="31227"/>
                </a:lnTo>
                <a:lnTo>
                  <a:pt x="2908" y="31300"/>
                </a:lnTo>
                <a:lnTo>
                  <a:pt x="2903" y="31446"/>
                </a:lnTo>
                <a:lnTo>
                  <a:pt x="2890" y="31534"/>
                </a:lnTo>
                <a:lnTo>
                  <a:pt x="2903" y="31708"/>
                </a:lnTo>
                <a:lnTo>
                  <a:pt x="2928" y="31768"/>
                </a:lnTo>
                <a:lnTo>
                  <a:pt x="2964" y="31825"/>
                </a:lnTo>
                <a:lnTo>
                  <a:pt x="2981" y="31841"/>
                </a:lnTo>
                <a:lnTo>
                  <a:pt x="2982" y="31841"/>
                </a:lnTo>
                <a:lnTo>
                  <a:pt x="3047" y="31873"/>
                </a:lnTo>
                <a:lnTo>
                  <a:pt x="3054" y="31880"/>
                </a:lnTo>
                <a:lnTo>
                  <a:pt x="3131" y="31900"/>
                </a:lnTo>
                <a:lnTo>
                  <a:pt x="3442" y="32227"/>
                </a:lnTo>
                <a:lnTo>
                  <a:pt x="3542" y="32355"/>
                </a:lnTo>
                <a:lnTo>
                  <a:pt x="3569" y="32419"/>
                </a:lnTo>
                <a:lnTo>
                  <a:pt x="3573" y="32506"/>
                </a:lnTo>
                <a:lnTo>
                  <a:pt x="3526" y="32640"/>
                </a:lnTo>
                <a:lnTo>
                  <a:pt x="3518" y="32655"/>
                </a:lnTo>
                <a:lnTo>
                  <a:pt x="3518" y="32656"/>
                </a:lnTo>
                <a:lnTo>
                  <a:pt x="3461" y="32764"/>
                </a:lnTo>
                <a:lnTo>
                  <a:pt x="3361" y="33058"/>
                </a:lnTo>
                <a:lnTo>
                  <a:pt x="3321" y="33186"/>
                </a:lnTo>
                <a:lnTo>
                  <a:pt x="3316" y="33214"/>
                </a:lnTo>
                <a:lnTo>
                  <a:pt x="3304" y="33239"/>
                </a:lnTo>
                <a:lnTo>
                  <a:pt x="3221" y="33504"/>
                </a:lnTo>
                <a:lnTo>
                  <a:pt x="3115" y="33672"/>
                </a:lnTo>
                <a:lnTo>
                  <a:pt x="2935" y="33888"/>
                </a:lnTo>
                <a:lnTo>
                  <a:pt x="2876" y="33974"/>
                </a:lnTo>
                <a:lnTo>
                  <a:pt x="2734" y="34177"/>
                </a:lnTo>
                <a:lnTo>
                  <a:pt x="2494" y="34518"/>
                </a:lnTo>
                <a:lnTo>
                  <a:pt x="2425" y="34617"/>
                </a:lnTo>
                <a:lnTo>
                  <a:pt x="2344" y="34723"/>
                </a:lnTo>
                <a:lnTo>
                  <a:pt x="2242" y="34793"/>
                </a:lnTo>
                <a:lnTo>
                  <a:pt x="2204" y="34813"/>
                </a:lnTo>
                <a:lnTo>
                  <a:pt x="2048" y="34853"/>
                </a:lnTo>
                <a:lnTo>
                  <a:pt x="1942" y="34846"/>
                </a:lnTo>
                <a:lnTo>
                  <a:pt x="1879" y="34864"/>
                </a:lnTo>
                <a:lnTo>
                  <a:pt x="1836" y="34924"/>
                </a:lnTo>
                <a:lnTo>
                  <a:pt x="1834" y="35019"/>
                </a:lnTo>
                <a:lnTo>
                  <a:pt x="1893" y="35109"/>
                </a:lnTo>
                <a:lnTo>
                  <a:pt x="2238" y="35343"/>
                </a:lnTo>
                <a:lnTo>
                  <a:pt x="2317" y="35413"/>
                </a:lnTo>
                <a:lnTo>
                  <a:pt x="2466" y="35544"/>
                </a:lnTo>
                <a:lnTo>
                  <a:pt x="2506" y="35580"/>
                </a:lnTo>
                <a:lnTo>
                  <a:pt x="2553" y="35659"/>
                </a:lnTo>
                <a:lnTo>
                  <a:pt x="2658" y="35799"/>
                </a:lnTo>
                <a:lnTo>
                  <a:pt x="2669" y="35905"/>
                </a:lnTo>
                <a:lnTo>
                  <a:pt x="2693" y="35986"/>
                </a:lnTo>
                <a:lnTo>
                  <a:pt x="2699" y="36006"/>
                </a:lnTo>
                <a:lnTo>
                  <a:pt x="2748" y="36169"/>
                </a:lnTo>
                <a:lnTo>
                  <a:pt x="2716" y="36408"/>
                </a:lnTo>
                <a:lnTo>
                  <a:pt x="2708" y="36419"/>
                </a:lnTo>
                <a:lnTo>
                  <a:pt x="2691" y="36441"/>
                </a:lnTo>
                <a:lnTo>
                  <a:pt x="2657" y="36488"/>
                </a:lnTo>
                <a:lnTo>
                  <a:pt x="2493" y="36560"/>
                </a:lnTo>
                <a:lnTo>
                  <a:pt x="2179" y="36733"/>
                </a:lnTo>
                <a:lnTo>
                  <a:pt x="2042" y="36779"/>
                </a:lnTo>
                <a:lnTo>
                  <a:pt x="1999" y="36825"/>
                </a:lnTo>
                <a:lnTo>
                  <a:pt x="1954" y="36920"/>
                </a:lnTo>
                <a:lnTo>
                  <a:pt x="1927" y="37049"/>
                </a:lnTo>
                <a:lnTo>
                  <a:pt x="1922" y="37197"/>
                </a:lnTo>
                <a:lnTo>
                  <a:pt x="1946" y="37285"/>
                </a:lnTo>
                <a:lnTo>
                  <a:pt x="1972" y="37387"/>
                </a:lnTo>
                <a:lnTo>
                  <a:pt x="1985" y="37435"/>
                </a:lnTo>
                <a:lnTo>
                  <a:pt x="2096" y="37647"/>
                </a:lnTo>
                <a:lnTo>
                  <a:pt x="2242" y="37738"/>
                </a:lnTo>
                <a:lnTo>
                  <a:pt x="2443" y="37891"/>
                </a:lnTo>
                <a:lnTo>
                  <a:pt x="2475" y="37915"/>
                </a:lnTo>
                <a:lnTo>
                  <a:pt x="2491" y="37941"/>
                </a:lnTo>
                <a:lnTo>
                  <a:pt x="2524" y="37998"/>
                </a:lnTo>
                <a:lnTo>
                  <a:pt x="2554" y="38111"/>
                </a:lnTo>
                <a:lnTo>
                  <a:pt x="2565" y="38312"/>
                </a:lnTo>
                <a:lnTo>
                  <a:pt x="2559" y="38376"/>
                </a:lnTo>
                <a:lnTo>
                  <a:pt x="2558" y="38383"/>
                </a:lnTo>
                <a:lnTo>
                  <a:pt x="2488" y="38553"/>
                </a:lnTo>
                <a:lnTo>
                  <a:pt x="2466" y="38582"/>
                </a:lnTo>
                <a:lnTo>
                  <a:pt x="2380" y="38690"/>
                </a:lnTo>
                <a:lnTo>
                  <a:pt x="2370" y="38712"/>
                </a:lnTo>
                <a:lnTo>
                  <a:pt x="2335" y="38787"/>
                </a:lnTo>
                <a:lnTo>
                  <a:pt x="2259" y="38992"/>
                </a:lnTo>
                <a:lnTo>
                  <a:pt x="2198" y="39157"/>
                </a:lnTo>
                <a:lnTo>
                  <a:pt x="2193" y="39172"/>
                </a:lnTo>
                <a:lnTo>
                  <a:pt x="2139" y="39275"/>
                </a:lnTo>
                <a:lnTo>
                  <a:pt x="1958" y="39534"/>
                </a:lnTo>
                <a:lnTo>
                  <a:pt x="1929" y="39576"/>
                </a:lnTo>
                <a:lnTo>
                  <a:pt x="1821" y="39660"/>
                </a:lnTo>
                <a:lnTo>
                  <a:pt x="1694" y="39715"/>
                </a:lnTo>
                <a:lnTo>
                  <a:pt x="1692" y="39716"/>
                </a:lnTo>
                <a:lnTo>
                  <a:pt x="1527" y="39755"/>
                </a:lnTo>
                <a:lnTo>
                  <a:pt x="1397" y="39801"/>
                </a:lnTo>
                <a:lnTo>
                  <a:pt x="1236" y="39918"/>
                </a:lnTo>
                <a:lnTo>
                  <a:pt x="1169" y="40002"/>
                </a:lnTo>
                <a:lnTo>
                  <a:pt x="970" y="40504"/>
                </a:lnTo>
                <a:lnTo>
                  <a:pt x="943" y="40577"/>
                </a:lnTo>
                <a:lnTo>
                  <a:pt x="792" y="40756"/>
                </a:lnTo>
                <a:lnTo>
                  <a:pt x="496" y="41022"/>
                </a:lnTo>
                <a:lnTo>
                  <a:pt x="454" y="41061"/>
                </a:lnTo>
                <a:lnTo>
                  <a:pt x="350" y="41211"/>
                </a:lnTo>
                <a:lnTo>
                  <a:pt x="296" y="41421"/>
                </a:lnTo>
                <a:lnTo>
                  <a:pt x="287" y="41489"/>
                </a:lnTo>
                <a:lnTo>
                  <a:pt x="289" y="41576"/>
                </a:lnTo>
                <a:lnTo>
                  <a:pt x="294" y="41710"/>
                </a:lnTo>
                <a:lnTo>
                  <a:pt x="291" y="42040"/>
                </a:lnTo>
                <a:lnTo>
                  <a:pt x="230" y="42325"/>
                </a:lnTo>
                <a:lnTo>
                  <a:pt x="226" y="42453"/>
                </a:lnTo>
                <a:lnTo>
                  <a:pt x="264" y="42634"/>
                </a:lnTo>
                <a:lnTo>
                  <a:pt x="278" y="42864"/>
                </a:lnTo>
                <a:lnTo>
                  <a:pt x="242" y="43103"/>
                </a:lnTo>
                <a:lnTo>
                  <a:pt x="249" y="43357"/>
                </a:lnTo>
                <a:lnTo>
                  <a:pt x="251" y="43421"/>
                </a:lnTo>
                <a:lnTo>
                  <a:pt x="269" y="43520"/>
                </a:lnTo>
                <a:lnTo>
                  <a:pt x="350" y="43823"/>
                </a:lnTo>
                <a:lnTo>
                  <a:pt x="397" y="43954"/>
                </a:lnTo>
                <a:lnTo>
                  <a:pt x="420" y="44008"/>
                </a:lnTo>
                <a:lnTo>
                  <a:pt x="458" y="44046"/>
                </a:lnTo>
                <a:lnTo>
                  <a:pt x="462" y="44051"/>
                </a:lnTo>
                <a:lnTo>
                  <a:pt x="463" y="44051"/>
                </a:lnTo>
                <a:lnTo>
                  <a:pt x="465" y="44054"/>
                </a:lnTo>
                <a:lnTo>
                  <a:pt x="464" y="44055"/>
                </a:lnTo>
                <a:lnTo>
                  <a:pt x="503" y="44179"/>
                </a:lnTo>
                <a:lnTo>
                  <a:pt x="569" y="44311"/>
                </a:lnTo>
                <a:lnTo>
                  <a:pt x="577" y="44411"/>
                </a:lnTo>
                <a:lnTo>
                  <a:pt x="580" y="44446"/>
                </a:lnTo>
                <a:lnTo>
                  <a:pt x="562" y="44508"/>
                </a:lnTo>
                <a:lnTo>
                  <a:pt x="467" y="44678"/>
                </a:lnTo>
                <a:lnTo>
                  <a:pt x="459" y="44715"/>
                </a:lnTo>
                <a:lnTo>
                  <a:pt x="451" y="44745"/>
                </a:lnTo>
                <a:lnTo>
                  <a:pt x="483" y="44809"/>
                </a:lnTo>
                <a:lnTo>
                  <a:pt x="654" y="44966"/>
                </a:lnTo>
                <a:lnTo>
                  <a:pt x="812" y="45169"/>
                </a:lnTo>
                <a:lnTo>
                  <a:pt x="851" y="45242"/>
                </a:lnTo>
                <a:lnTo>
                  <a:pt x="866" y="45330"/>
                </a:lnTo>
                <a:lnTo>
                  <a:pt x="864" y="45514"/>
                </a:lnTo>
                <a:lnTo>
                  <a:pt x="833" y="45604"/>
                </a:lnTo>
                <a:lnTo>
                  <a:pt x="809" y="45734"/>
                </a:lnTo>
                <a:lnTo>
                  <a:pt x="788" y="45850"/>
                </a:lnTo>
                <a:lnTo>
                  <a:pt x="763" y="46020"/>
                </a:lnTo>
                <a:lnTo>
                  <a:pt x="760" y="46150"/>
                </a:lnTo>
                <a:lnTo>
                  <a:pt x="799" y="46345"/>
                </a:lnTo>
                <a:lnTo>
                  <a:pt x="798" y="46396"/>
                </a:lnTo>
                <a:lnTo>
                  <a:pt x="797" y="46449"/>
                </a:lnTo>
                <a:lnTo>
                  <a:pt x="767" y="46557"/>
                </a:lnTo>
                <a:lnTo>
                  <a:pt x="758" y="46730"/>
                </a:lnTo>
                <a:lnTo>
                  <a:pt x="792" y="46831"/>
                </a:lnTo>
                <a:lnTo>
                  <a:pt x="862" y="46922"/>
                </a:lnTo>
                <a:lnTo>
                  <a:pt x="1111" y="47112"/>
                </a:lnTo>
                <a:lnTo>
                  <a:pt x="1487" y="47397"/>
                </a:lnTo>
                <a:lnTo>
                  <a:pt x="1724" y="47598"/>
                </a:lnTo>
                <a:lnTo>
                  <a:pt x="1803" y="47685"/>
                </a:lnTo>
                <a:lnTo>
                  <a:pt x="1869" y="47774"/>
                </a:lnTo>
                <a:lnTo>
                  <a:pt x="1893" y="47807"/>
                </a:lnTo>
                <a:lnTo>
                  <a:pt x="2021" y="47981"/>
                </a:lnTo>
                <a:lnTo>
                  <a:pt x="2078" y="48085"/>
                </a:lnTo>
                <a:lnTo>
                  <a:pt x="2082" y="48122"/>
                </a:lnTo>
                <a:lnTo>
                  <a:pt x="2080" y="48153"/>
                </a:lnTo>
                <a:lnTo>
                  <a:pt x="2015" y="48383"/>
                </a:lnTo>
                <a:lnTo>
                  <a:pt x="1985" y="48562"/>
                </a:lnTo>
                <a:lnTo>
                  <a:pt x="1985" y="48637"/>
                </a:lnTo>
                <a:lnTo>
                  <a:pt x="2055" y="48841"/>
                </a:lnTo>
                <a:lnTo>
                  <a:pt x="2082" y="48901"/>
                </a:lnTo>
                <a:lnTo>
                  <a:pt x="2182" y="49047"/>
                </a:lnTo>
                <a:lnTo>
                  <a:pt x="2281" y="49223"/>
                </a:lnTo>
                <a:lnTo>
                  <a:pt x="2331" y="49275"/>
                </a:lnTo>
                <a:lnTo>
                  <a:pt x="2377" y="49322"/>
                </a:lnTo>
                <a:lnTo>
                  <a:pt x="2432" y="49378"/>
                </a:lnTo>
                <a:lnTo>
                  <a:pt x="2524" y="49533"/>
                </a:lnTo>
                <a:lnTo>
                  <a:pt x="2527" y="49586"/>
                </a:lnTo>
                <a:lnTo>
                  <a:pt x="2497" y="49856"/>
                </a:lnTo>
                <a:lnTo>
                  <a:pt x="2254" y="50406"/>
                </a:lnTo>
                <a:lnTo>
                  <a:pt x="2173" y="50669"/>
                </a:lnTo>
                <a:lnTo>
                  <a:pt x="2179" y="50723"/>
                </a:lnTo>
                <a:lnTo>
                  <a:pt x="2240" y="50893"/>
                </a:lnTo>
                <a:lnTo>
                  <a:pt x="2348" y="51070"/>
                </a:lnTo>
                <a:lnTo>
                  <a:pt x="2389" y="51132"/>
                </a:lnTo>
                <a:lnTo>
                  <a:pt x="3100" y="51364"/>
                </a:lnTo>
                <a:lnTo>
                  <a:pt x="3609" y="51653"/>
                </a:lnTo>
                <a:lnTo>
                  <a:pt x="3617" y="51679"/>
                </a:lnTo>
                <a:lnTo>
                  <a:pt x="3625" y="51707"/>
                </a:lnTo>
                <a:lnTo>
                  <a:pt x="3666" y="52164"/>
                </a:lnTo>
                <a:lnTo>
                  <a:pt x="3639" y="52372"/>
                </a:lnTo>
                <a:lnTo>
                  <a:pt x="3654" y="52467"/>
                </a:lnTo>
                <a:lnTo>
                  <a:pt x="3695" y="52551"/>
                </a:lnTo>
                <a:lnTo>
                  <a:pt x="3828" y="52688"/>
                </a:lnTo>
                <a:lnTo>
                  <a:pt x="3885" y="52828"/>
                </a:lnTo>
                <a:lnTo>
                  <a:pt x="3886" y="52921"/>
                </a:lnTo>
                <a:lnTo>
                  <a:pt x="3887" y="52964"/>
                </a:lnTo>
                <a:lnTo>
                  <a:pt x="3880" y="53020"/>
                </a:lnTo>
                <a:lnTo>
                  <a:pt x="3857" y="53071"/>
                </a:lnTo>
                <a:lnTo>
                  <a:pt x="3787" y="53158"/>
                </a:lnTo>
                <a:lnTo>
                  <a:pt x="3636" y="53339"/>
                </a:lnTo>
                <a:lnTo>
                  <a:pt x="3564" y="53401"/>
                </a:lnTo>
                <a:lnTo>
                  <a:pt x="3456" y="53487"/>
                </a:lnTo>
                <a:lnTo>
                  <a:pt x="3431" y="53547"/>
                </a:lnTo>
                <a:lnTo>
                  <a:pt x="3429" y="53737"/>
                </a:lnTo>
                <a:lnTo>
                  <a:pt x="3418" y="53783"/>
                </a:lnTo>
                <a:lnTo>
                  <a:pt x="3388" y="53872"/>
                </a:lnTo>
                <a:lnTo>
                  <a:pt x="3382" y="54004"/>
                </a:lnTo>
                <a:lnTo>
                  <a:pt x="3411" y="54066"/>
                </a:lnTo>
                <a:lnTo>
                  <a:pt x="3447" y="54106"/>
                </a:lnTo>
                <a:lnTo>
                  <a:pt x="3481" y="54164"/>
                </a:lnTo>
                <a:lnTo>
                  <a:pt x="3530" y="54217"/>
                </a:lnTo>
                <a:lnTo>
                  <a:pt x="3589" y="54334"/>
                </a:lnTo>
                <a:lnTo>
                  <a:pt x="3618" y="54453"/>
                </a:lnTo>
                <a:lnTo>
                  <a:pt x="3607" y="54520"/>
                </a:lnTo>
                <a:lnTo>
                  <a:pt x="3594" y="54575"/>
                </a:lnTo>
                <a:lnTo>
                  <a:pt x="3517" y="54657"/>
                </a:lnTo>
                <a:lnTo>
                  <a:pt x="3494" y="54732"/>
                </a:lnTo>
                <a:lnTo>
                  <a:pt x="3485" y="54801"/>
                </a:lnTo>
                <a:lnTo>
                  <a:pt x="3470" y="54880"/>
                </a:lnTo>
                <a:lnTo>
                  <a:pt x="3465" y="54967"/>
                </a:lnTo>
                <a:lnTo>
                  <a:pt x="3481" y="55040"/>
                </a:lnTo>
                <a:lnTo>
                  <a:pt x="3499" y="55117"/>
                </a:lnTo>
                <a:lnTo>
                  <a:pt x="3659" y="55409"/>
                </a:lnTo>
                <a:lnTo>
                  <a:pt x="3751" y="55466"/>
                </a:lnTo>
                <a:lnTo>
                  <a:pt x="3810" y="55491"/>
                </a:lnTo>
                <a:lnTo>
                  <a:pt x="3936" y="55566"/>
                </a:lnTo>
                <a:lnTo>
                  <a:pt x="4058" y="55600"/>
                </a:lnTo>
                <a:lnTo>
                  <a:pt x="4097" y="55610"/>
                </a:lnTo>
                <a:lnTo>
                  <a:pt x="4158" y="55637"/>
                </a:lnTo>
                <a:lnTo>
                  <a:pt x="4225" y="55648"/>
                </a:lnTo>
                <a:lnTo>
                  <a:pt x="4282" y="55672"/>
                </a:lnTo>
                <a:lnTo>
                  <a:pt x="4331" y="55719"/>
                </a:lnTo>
                <a:lnTo>
                  <a:pt x="4361" y="55767"/>
                </a:lnTo>
                <a:lnTo>
                  <a:pt x="4370" y="55812"/>
                </a:lnTo>
                <a:lnTo>
                  <a:pt x="4370" y="55847"/>
                </a:lnTo>
                <a:lnTo>
                  <a:pt x="4365" y="56035"/>
                </a:lnTo>
                <a:lnTo>
                  <a:pt x="4365" y="56132"/>
                </a:lnTo>
                <a:lnTo>
                  <a:pt x="4453" y="56342"/>
                </a:lnTo>
                <a:lnTo>
                  <a:pt x="4473" y="56446"/>
                </a:lnTo>
                <a:lnTo>
                  <a:pt x="4496" y="56637"/>
                </a:lnTo>
                <a:lnTo>
                  <a:pt x="4494" y="56747"/>
                </a:lnTo>
                <a:lnTo>
                  <a:pt x="4534" y="56853"/>
                </a:lnTo>
                <a:lnTo>
                  <a:pt x="4545" y="56918"/>
                </a:lnTo>
                <a:lnTo>
                  <a:pt x="4566" y="56971"/>
                </a:lnTo>
                <a:lnTo>
                  <a:pt x="4654" y="57117"/>
                </a:lnTo>
                <a:lnTo>
                  <a:pt x="4739" y="57157"/>
                </a:lnTo>
                <a:lnTo>
                  <a:pt x="4814" y="57170"/>
                </a:lnTo>
                <a:lnTo>
                  <a:pt x="4857" y="57194"/>
                </a:lnTo>
                <a:lnTo>
                  <a:pt x="4931" y="57265"/>
                </a:lnTo>
                <a:lnTo>
                  <a:pt x="4958" y="57322"/>
                </a:lnTo>
                <a:lnTo>
                  <a:pt x="5197" y="57900"/>
                </a:lnTo>
                <a:lnTo>
                  <a:pt x="5211" y="57991"/>
                </a:lnTo>
                <a:lnTo>
                  <a:pt x="5195" y="58103"/>
                </a:lnTo>
                <a:lnTo>
                  <a:pt x="5159" y="58205"/>
                </a:lnTo>
                <a:lnTo>
                  <a:pt x="5118" y="58322"/>
                </a:lnTo>
                <a:lnTo>
                  <a:pt x="5078" y="58382"/>
                </a:lnTo>
                <a:lnTo>
                  <a:pt x="4997" y="58462"/>
                </a:lnTo>
                <a:lnTo>
                  <a:pt x="4958" y="58522"/>
                </a:lnTo>
                <a:lnTo>
                  <a:pt x="4931" y="58612"/>
                </a:lnTo>
                <a:lnTo>
                  <a:pt x="4901" y="58667"/>
                </a:lnTo>
                <a:lnTo>
                  <a:pt x="4875" y="58714"/>
                </a:lnTo>
                <a:lnTo>
                  <a:pt x="4767" y="58822"/>
                </a:lnTo>
                <a:lnTo>
                  <a:pt x="4753" y="58895"/>
                </a:lnTo>
                <a:lnTo>
                  <a:pt x="4755" y="58955"/>
                </a:lnTo>
                <a:lnTo>
                  <a:pt x="4771" y="58989"/>
                </a:lnTo>
                <a:lnTo>
                  <a:pt x="4771" y="58990"/>
                </a:lnTo>
                <a:lnTo>
                  <a:pt x="4772" y="58992"/>
                </a:lnTo>
                <a:lnTo>
                  <a:pt x="4791" y="59035"/>
                </a:lnTo>
                <a:lnTo>
                  <a:pt x="4841" y="59119"/>
                </a:lnTo>
                <a:lnTo>
                  <a:pt x="4895" y="59230"/>
                </a:lnTo>
                <a:lnTo>
                  <a:pt x="4909" y="59327"/>
                </a:lnTo>
                <a:lnTo>
                  <a:pt x="4868" y="59466"/>
                </a:lnTo>
                <a:lnTo>
                  <a:pt x="4852" y="59502"/>
                </a:lnTo>
                <a:lnTo>
                  <a:pt x="4832" y="59568"/>
                </a:lnTo>
                <a:lnTo>
                  <a:pt x="4798" y="59674"/>
                </a:lnTo>
                <a:lnTo>
                  <a:pt x="4798" y="59767"/>
                </a:lnTo>
                <a:lnTo>
                  <a:pt x="4818" y="59829"/>
                </a:lnTo>
                <a:lnTo>
                  <a:pt x="4861" y="59916"/>
                </a:lnTo>
                <a:lnTo>
                  <a:pt x="4940" y="60008"/>
                </a:lnTo>
                <a:lnTo>
                  <a:pt x="5010" y="60053"/>
                </a:lnTo>
                <a:lnTo>
                  <a:pt x="5148" y="60208"/>
                </a:lnTo>
                <a:lnTo>
                  <a:pt x="5202" y="60243"/>
                </a:lnTo>
                <a:lnTo>
                  <a:pt x="5249" y="60318"/>
                </a:lnTo>
                <a:lnTo>
                  <a:pt x="5576" y="60681"/>
                </a:lnTo>
                <a:lnTo>
                  <a:pt x="5593" y="60716"/>
                </a:lnTo>
                <a:lnTo>
                  <a:pt x="5599" y="60728"/>
                </a:lnTo>
                <a:lnTo>
                  <a:pt x="5605" y="60741"/>
                </a:lnTo>
                <a:lnTo>
                  <a:pt x="5605" y="60741"/>
                </a:lnTo>
                <a:lnTo>
                  <a:pt x="5605" y="60742"/>
                </a:lnTo>
                <a:lnTo>
                  <a:pt x="5630" y="60794"/>
                </a:lnTo>
                <a:lnTo>
                  <a:pt x="5651" y="60876"/>
                </a:lnTo>
                <a:lnTo>
                  <a:pt x="5642" y="60953"/>
                </a:lnTo>
                <a:lnTo>
                  <a:pt x="5612" y="61155"/>
                </a:lnTo>
                <a:lnTo>
                  <a:pt x="5649" y="61345"/>
                </a:lnTo>
                <a:lnTo>
                  <a:pt x="5653" y="61411"/>
                </a:lnTo>
                <a:lnTo>
                  <a:pt x="5639" y="61697"/>
                </a:lnTo>
                <a:lnTo>
                  <a:pt x="5642" y="61780"/>
                </a:lnTo>
                <a:lnTo>
                  <a:pt x="5644" y="61845"/>
                </a:lnTo>
                <a:lnTo>
                  <a:pt x="5689" y="62221"/>
                </a:lnTo>
                <a:lnTo>
                  <a:pt x="5680" y="62334"/>
                </a:lnTo>
                <a:lnTo>
                  <a:pt x="5643" y="62484"/>
                </a:lnTo>
                <a:lnTo>
                  <a:pt x="5643" y="62485"/>
                </a:lnTo>
                <a:lnTo>
                  <a:pt x="5643" y="62485"/>
                </a:lnTo>
                <a:lnTo>
                  <a:pt x="5643" y="62486"/>
                </a:lnTo>
                <a:lnTo>
                  <a:pt x="5569" y="62784"/>
                </a:lnTo>
                <a:lnTo>
                  <a:pt x="5504" y="63049"/>
                </a:lnTo>
                <a:lnTo>
                  <a:pt x="5418" y="63184"/>
                </a:lnTo>
                <a:lnTo>
                  <a:pt x="5224" y="63375"/>
                </a:lnTo>
                <a:lnTo>
                  <a:pt x="5224" y="63375"/>
                </a:lnTo>
                <a:lnTo>
                  <a:pt x="5223" y="63375"/>
                </a:lnTo>
                <a:lnTo>
                  <a:pt x="5076" y="63521"/>
                </a:lnTo>
                <a:lnTo>
                  <a:pt x="5073" y="63523"/>
                </a:lnTo>
                <a:lnTo>
                  <a:pt x="4855" y="63782"/>
                </a:lnTo>
                <a:lnTo>
                  <a:pt x="4654" y="64074"/>
                </a:lnTo>
                <a:lnTo>
                  <a:pt x="4579" y="64242"/>
                </a:lnTo>
                <a:lnTo>
                  <a:pt x="4593" y="64428"/>
                </a:lnTo>
                <a:lnTo>
                  <a:pt x="4674" y="64638"/>
                </a:lnTo>
                <a:lnTo>
                  <a:pt x="4711" y="64689"/>
                </a:lnTo>
                <a:lnTo>
                  <a:pt x="4900" y="64946"/>
                </a:lnTo>
                <a:lnTo>
                  <a:pt x="4983" y="65019"/>
                </a:lnTo>
                <a:lnTo>
                  <a:pt x="5290" y="65203"/>
                </a:lnTo>
                <a:lnTo>
                  <a:pt x="5342" y="65243"/>
                </a:lnTo>
                <a:lnTo>
                  <a:pt x="5371" y="65291"/>
                </a:lnTo>
                <a:lnTo>
                  <a:pt x="5430" y="65561"/>
                </a:lnTo>
                <a:lnTo>
                  <a:pt x="5389" y="65761"/>
                </a:lnTo>
                <a:lnTo>
                  <a:pt x="5389" y="65891"/>
                </a:lnTo>
                <a:lnTo>
                  <a:pt x="5569" y="66412"/>
                </a:lnTo>
                <a:lnTo>
                  <a:pt x="5570" y="66415"/>
                </a:lnTo>
                <a:lnTo>
                  <a:pt x="5570" y="66418"/>
                </a:lnTo>
                <a:lnTo>
                  <a:pt x="5590" y="66496"/>
                </a:lnTo>
                <a:lnTo>
                  <a:pt x="5588" y="66558"/>
                </a:lnTo>
                <a:lnTo>
                  <a:pt x="5549" y="66828"/>
                </a:lnTo>
                <a:lnTo>
                  <a:pt x="5583" y="67022"/>
                </a:lnTo>
                <a:lnTo>
                  <a:pt x="5633" y="67125"/>
                </a:lnTo>
                <a:lnTo>
                  <a:pt x="5652" y="67158"/>
                </a:lnTo>
                <a:lnTo>
                  <a:pt x="5653" y="67159"/>
                </a:lnTo>
                <a:lnTo>
                  <a:pt x="5653" y="67161"/>
                </a:lnTo>
                <a:lnTo>
                  <a:pt x="5685" y="67218"/>
                </a:lnTo>
                <a:lnTo>
                  <a:pt x="5704" y="67252"/>
                </a:lnTo>
                <a:lnTo>
                  <a:pt x="5795" y="67414"/>
                </a:lnTo>
                <a:lnTo>
                  <a:pt x="6050" y="67799"/>
                </a:lnTo>
                <a:lnTo>
                  <a:pt x="6294" y="68329"/>
                </a:lnTo>
                <a:lnTo>
                  <a:pt x="6299" y="68361"/>
                </a:lnTo>
                <a:lnTo>
                  <a:pt x="6308" y="68413"/>
                </a:lnTo>
                <a:lnTo>
                  <a:pt x="6308" y="68415"/>
                </a:lnTo>
                <a:lnTo>
                  <a:pt x="6308" y="68417"/>
                </a:lnTo>
                <a:lnTo>
                  <a:pt x="6308" y="68418"/>
                </a:lnTo>
                <a:lnTo>
                  <a:pt x="6309" y="68419"/>
                </a:lnTo>
                <a:lnTo>
                  <a:pt x="6309" y="68425"/>
                </a:lnTo>
                <a:lnTo>
                  <a:pt x="6312" y="68457"/>
                </a:lnTo>
                <a:lnTo>
                  <a:pt x="6303" y="68600"/>
                </a:lnTo>
                <a:lnTo>
                  <a:pt x="6302" y="68610"/>
                </a:lnTo>
                <a:lnTo>
                  <a:pt x="6302" y="68620"/>
                </a:lnTo>
                <a:lnTo>
                  <a:pt x="6302" y="68621"/>
                </a:lnTo>
                <a:lnTo>
                  <a:pt x="6302" y="68621"/>
                </a:lnTo>
                <a:lnTo>
                  <a:pt x="6301" y="68625"/>
                </a:lnTo>
                <a:lnTo>
                  <a:pt x="6301" y="68639"/>
                </a:lnTo>
                <a:lnTo>
                  <a:pt x="6282" y="68938"/>
                </a:lnTo>
                <a:lnTo>
                  <a:pt x="6284" y="68951"/>
                </a:lnTo>
                <a:lnTo>
                  <a:pt x="6286" y="68965"/>
                </a:lnTo>
                <a:lnTo>
                  <a:pt x="6312" y="69146"/>
                </a:lnTo>
                <a:lnTo>
                  <a:pt x="6334" y="69223"/>
                </a:lnTo>
                <a:lnTo>
                  <a:pt x="6335" y="69262"/>
                </a:lnTo>
                <a:lnTo>
                  <a:pt x="6312" y="69340"/>
                </a:lnTo>
                <a:lnTo>
                  <a:pt x="6298" y="69569"/>
                </a:lnTo>
                <a:lnTo>
                  <a:pt x="6289" y="69616"/>
                </a:lnTo>
                <a:lnTo>
                  <a:pt x="6276" y="69679"/>
                </a:lnTo>
                <a:lnTo>
                  <a:pt x="6269" y="69746"/>
                </a:lnTo>
                <a:lnTo>
                  <a:pt x="6194" y="70476"/>
                </a:lnTo>
                <a:lnTo>
                  <a:pt x="6183" y="70705"/>
                </a:lnTo>
                <a:lnTo>
                  <a:pt x="6186" y="70711"/>
                </a:lnTo>
                <a:lnTo>
                  <a:pt x="6190" y="70718"/>
                </a:lnTo>
                <a:lnTo>
                  <a:pt x="6286" y="70917"/>
                </a:lnTo>
                <a:lnTo>
                  <a:pt x="6314" y="70975"/>
                </a:lnTo>
                <a:lnTo>
                  <a:pt x="6314" y="70975"/>
                </a:lnTo>
                <a:lnTo>
                  <a:pt x="6315" y="70976"/>
                </a:lnTo>
                <a:lnTo>
                  <a:pt x="6366" y="71037"/>
                </a:lnTo>
                <a:lnTo>
                  <a:pt x="6442" y="71077"/>
                </a:lnTo>
                <a:lnTo>
                  <a:pt x="6995" y="71258"/>
                </a:lnTo>
                <a:lnTo>
                  <a:pt x="7392" y="71493"/>
                </a:lnTo>
                <a:lnTo>
                  <a:pt x="7606" y="71772"/>
                </a:lnTo>
                <a:lnTo>
                  <a:pt x="7607" y="71774"/>
                </a:lnTo>
                <a:lnTo>
                  <a:pt x="7607" y="71775"/>
                </a:lnTo>
                <a:lnTo>
                  <a:pt x="7672" y="72016"/>
                </a:lnTo>
                <a:lnTo>
                  <a:pt x="7699" y="72162"/>
                </a:lnTo>
                <a:lnTo>
                  <a:pt x="7699" y="72167"/>
                </a:lnTo>
                <a:lnTo>
                  <a:pt x="7700" y="72173"/>
                </a:lnTo>
                <a:lnTo>
                  <a:pt x="7708" y="72250"/>
                </a:lnTo>
                <a:lnTo>
                  <a:pt x="7715" y="72350"/>
                </a:lnTo>
                <a:lnTo>
                  <a:pt x="7719" y="72525"/>
                </a:lnTo>
                <a:lnTo>
                  <a:pt x="7730" y="72645"/>
                </a:lnTo>
                <a:lnTo>
                  <a:pt x="7730" y="72649"/>
                </a:lnTo>
                <a:lnTo>
                  <a:pt x="7730" y="72650"/>
                </a:lnTo>
                <a:lnTo>
                  <a:pt x="7731" y="72655"/>
                </a:lnTo>
                <a:lnTo>
                  <a:pt x="7747" y="72821"/>
                </a:lnTo>
                <a:lnTo>
                  <a:pt x="7764" y="72921"/>
                </a:lnTo>
                <a:lnTo>
                  <a:pt x="7764" y="72923"/>
                </a:lnTo>
                <a:lnTo>
                  <a:pt x="7764" y="72927"/>
                </a:lnTo>
                <a:lnTo>
                  <a:pt x="7764" y="72931"/>
                </a:lnTo>
                <a:lnTo>
                  <a:pt x="7767" y="72952"/>
                </a:lnTo>
                <a:lnTo>
                  <a:pt x="7771" y="72972"/>
                </a:lnTo>
                <a:lnTo>
                  <a:pt x="7776" y="72987"/>
                </a:lnTo>
                <a:lnTo>
                  <a:pt x="7779" y="72996"/>
                </a:lnTo>
                <a:lnTo>
                  <a:pt x="7788" y="73027"/>
                </a:lnTo>
                <a:lnTo>
                  <a:pt x="7796" y="73054"/>
                </a:lnTo>
                <a:lnTo>
                  <a:pt x="7820" y="73207"/>
                </a:lnTo>
                <a:lnTo>
                  <a:pt x="7858" y="73428"/>
                </a:lnTo>
                <a:lnTo>
                  <a:pt x="7887" y="73603"/>
                </a:lnTo>
                <a:lnTo>
                  <a:pt x="7895" y="73733"/>
                </a:lnTo>
                <a:lnTo>
                  <a:pt x="7900" y="73944"/>
                </a:lnTo>
                <a:lnTo>
                  <a:pt x="7899" y="74166"/>
                </a:lnTo>
                <a:lnTo>
                  <a:pt x="7873" y="74316"/>
                </a:lnTo>
                <a:lnTo>
                  <a:pt x="7829" y="74483"/>
                </a:lnTo>
                <a:lnTo>
                  <a:pt x="7776" y="74734"/>
                </a:lnTo>
                <a:lnTo>
                  <a:pt x="7757" y="74826"/>
                </a:lnTo>
                <a:lnTo>
                  <a:pt x="7735" y="74927"/>
                </a:lnTo>
                <a:lnTo>
                  <a:pt x="7724" y="75132"/>
                </a:lnTo>
                <a:lnTo>
                  <a:pt x="7730" y="75309"/>
                </a:lnTo>
                <a:lnTo>
                  <a:pt x="7750" y="75523"/>
                </a:lnTo>
                <a:lnTo>
                  <a:pt x="7805" y="75756"/>
                </a:lnTo>
                <a:lnTo>
                  <a:pt x="7837" y="75901"/>
                </a:lnTo>
                <a:lnTo>
                  <a:pt x="7863" y="76009"/>
                </a:lnTo>
                <a:lnTo>
                  <a:pt x="7890" y="76186"/>
                </a:lnTo>
                <a:lnTo>
                  <a:pt x="7926" y="76297"/>
                </a:lnTo>
                <a:lnTo>
                  <a:pt x="7948" y="76364"/>
                </a:lnTo>
                <a:lnTo>
                  <a:pt x="7995" y="76486"/>
                </a:lnTo>
                <a:lnTo>
                  <a:pt x="8012" y="76544"/>
                </a:lnTo>
                <a:lnTo>
                  <a:pt x="8047" y="76639"/>
                </a:lnTo>
                <a:lnTo>
                  <a:pt x="8100" y="76754"/>
                </a:lnTo>
                <a:lnTo>
                  <a:pt x="8144" y="76834"/>
                </a:lnTo>
                <a:lnTo>
                  <a:pt x="8208" y="76931"/>
                </a:lnTo>
                <a:lnTo>
                  <a:pt x="8209" y="76933"/>
                </a:lnTo>
                <a:lnTo>
                  <a:pt x="8210" y="76934"/>
                </a:lnTo>
                <a:lnTo>
                  <a:pt x="8261" y="77017"/>
                </a:lnTo>
                <a:lnTo>
                  <a:pt x="8301" y="77194"/>
                </a:lnTo>
                <a:lnTo>
                  <a:pt x="8333" y="77356"/>
                </a:lnTo>
                <a:lnTo>
                  <a:pt x="8379" y="77470"/>
                </a:lnTo>
                <a:lnTo>
                  <a:pt x="8402" y="77506"/>
                </a:lnTo>
                <a:lnTo>
                  <a:pt x="8452" y="77559"/>
                </a:lnTo>
                <a:lnTo>
                  <a:pt x="8494" y="77649"/>
                </a:lnTo>
                <a:lnTo>
                  <a:pt x="8556" y="77746"/>
                </a:lnTo>
                <a:lnTo>
                  <a:pt x="8608" y="77790"/>
                </a:lnTo>
                <a:lnTo>
                  <a:pt x="8678" y="77803"/>
                </a:lnTo>
                <a:lnTo>
                  <a:pt x="8691" y="77804"/>
                </a:lnTo>
                <a:lnTo>
                  <a:pt x="8751" y="77810"/>
                </a:lnTo>
                <a:lnTo>
                  <a:pt x="8898" y="77801"/>
                </a:lnTo>
                <a:lnTo>
                  <a:pt x="8966" y="77827"/>
                </a:lnTo>
                <a:lnTo>
                  <a:pt x="9038" y="77867"/>
                </a:lnTo>
                <a:lnTo>
                  <a:pt x="9105" y="77925"/>
                </a:lnTo>
                <a:lnTo>
                  <a:pt x="9199" y="77987"/>
                </a:lnTo>
                <a:lnTo>
                  <a:pt x="9248" y="78030"/>
                </a:lnTo>
                <a:lnTo>
                  <a:pt x="9390" y="78130"/>
                </a:lnTo>
                <a:lnTo>
                  <a:pt x="9473" y="78198"/>
                </a:lnTo>
                <a:lnTo>
                  <a:pt x="9513" y="78270"/>
                </a:lnTo>
                <a:lnTo>
                  <a:pt x="9543" y="78323"/>
                </a:lnTo>
                <a:lnTo>
                  <a:pt x="9546" y="78328"/>
                </a:lnTo>
                <a:lnTo>
                  <a:pt x="9574" y="78421"/>
                </a:lnTo>
                <a:lnTo>
                  <a:pt x="9570" y="78489"/>
                </a:lnTo>
                <a:lnTo>
                  <a:pt x="9570" y="78498"/>
                </a:lnTo>
                <a:lnTo>
                  <a:pt x="9558" y="78596"/>
                </a:lnTo>
                <a:lnTo>
                  <a:pt x="9552" y="78637"/>
                </a:lnTo>
                <a:lnTo>
                  <a:pt x="9542" y="78810"/>
                </a:lnTo>
                <a:lnTo>
                  <a:pt x="9542" y="78859"/>
                </a:lnTo>
                <a:lnTo>
                  <a:pt x="9541" y="78996"/>
                </a:lnTo>
                <a:lnTo>
                  <a:pt x="9541" y="79027"/>
                </a:lnTo>
                <a:lnTo>
                  <a:pt x="9557" y="79126"/>
                </a:lnTo>
                <a:lnTo>
                  <a:pt x="9584" y="79264"/>
                </a:lnTo>
                <a:lnTo>
                  <a:pt x="9610" y="79326"/>
                </a:lnTo>
                <a:lnTo>
                  <a:pt x="9657" y="79374"/>
                </a:lnTo>
                <a:lnTo>
                  <a:pt x="9671" y="79388"/>
                </a:lnTo>
                <a:lnTo>
                  <a:pt x="9749" y="79421"/>
                </a:lnTo>
                <a:lnTo>
                  <a:pt x="9873" y="79475"/>
                </a:lnTo>
                <a:lnTo>
                  <a:pt x="9960" y="79527"/>
                </a:lnTo>
                <a:lnTo>
                  <a:pt x="9961" y="79527"/>
                </a:lnTo>
                <a:lnTo>
                  <a:pt x="9962" y="79528"/>
                </a:lnTo>
                <a:lnTo>
                  <a:pt x="10098" y="79599"/>
                </a:lnTo>
                <a:lnTo>
                  <a:pt x="10152" y="79643"/>
                </a:lnTo>
                <a:lnTo>
                  <a:pt x="10176" y="79662"/>
                </a:lnTo>
                <a:lnTo>
                  <a:pt x="10328" y="79824"/>
                </a:lnTo>
                <a:lnTo>
                  <a:pt x="10440" y="79992"/>
                </a:lnTo>
                <a:lnTo>
                  <a:pt x="10539" y="80169"/>
                </a:lnTo>
                <a:lnTo>
                  <a:pt x="10598" y="80277"/>
                </a:lnTo>
                <a:lnTo>
                  <a:pt x="10633" y="80368"/>
                </a:lnTo>
                <a:lnTo>
                  <a:pt x="10630" y="80369"/>
                </a:lnTo>
                <a:lnTo>
                  <a:pt x="10656" y="80432"/>
                </a:lnTo>
                <a:lnTo>
                  <a:pt x="10683" y="80499"/>
                </a:lnTo>
                <a:lnTo>
                  <a:pt x="10697" y="80562"/>
                </a:lnTo>
                <a:lnTo>
                  <a:pt x="10711" y="80737"/>
                </a:lnTo>
                <a:lnTo>
                  <a:pt x="10711" y="80814"/>
                </a:lnTo>
                <a:lnTo>
                  <a:pt x="10727" y="80967"/>
                </a:lnTo>
                <a:lnTo>
                  <a:pt x="10736" y="81056"/>
                </a:lnTo>
                <a:lnTo>
                  <a:pt x="10741" y="81103"/>
                </a:lnTo>
                <a:lnTo>
                  <a:pt x="10770" y="81207"/>
                </a:lnTo>
                <a:lnTo>
                  <a:pt x="10812" y="81355"/>
                </a:lnTo>
                <a:lnTo>
                  <a:pt x="10854" y="81476"/>
                </a:lnTo>
                <a:lnTo>
                  <a:pt x="10846" y="81580"/>
                </a:lnTo>
                <a:lnTo>
                  <a:pt x="10840" y="81604"/>
                </a:lnTo>
                <a:lnTo>
                  <a:pt x="10820" y="81691"/>
                </a:lnTo>
                <a:lnTo>
                  <a:pt x="10767" y="81854"/>
                </a:lnTo>
                <a:lnTo>
                  <a:pt x="10747" y="81961"/>
                </a:lnTo>
                <a:lnTo>
                  <a:pt x="10747" y="81961"/>
                </a:lnTo>
                <a:lnTo>
                  <a:pt x="10737" y="82020"/>
                </a:lnTo>
                <a:lnTo>
                  <a:pt x="10747" y="82111"/>
                </a:lnTo>
                <a:lnTo>
                  <a:pt x="10764" y="82194"/>
                </a:lnTo>
                <a:lnTo>
                  <a:pt x="10798" y="82269"/>
                </a:lnTo>
                <a:lnTo>
                  <a:pt x="10830" y="82331"/>
                </a:lnTo>
                <a:lnTo>
                  <a:pt x="10914" y="82424"/>
                </a:lnTo>
                <a:lnTo>
                  <a:pt x="11209" y="82604"/>
                </a:lnTo>
                <a:lnTo>
                  <a:pt x="11443" y="82753"/>
                </a:lnTo>
                <a:lnTo>
                  <a:pt x="11540" y="82794"/>
                </a:lnTo>
                <a:lnTo>
                  <a:pt x="11633" y="82793"/>
                </a:lnTo>
                <a:lnTo>
                  <a:pt x="11826" y="82795"/>
                </a:lnTo>
                <a:lnTo>
                  <a:pt x="11960" y="82792"/>
                </a:lnTo>
                <a:lnTo>
                  <a:pt x="12161" y="82781"/>
                </a:lnTo>
                <a:lnTo>
                  <a:pt x="12335" y="82724"/>
                </a:lnTo>
                <a:lnTo>
                  <a:pt x="12351" y="82717"/>
                </a:lnTo>
                <a:lnTo>
                  <a:pt x="12440" y="82676"/>
                </a:lnTo>
                <a:lnTo>
                  <a:pt x="12520" y="82635"/>
                </a:lnTo>
                <a:lnTo>
                  <a:pt x="12525" y="82634"/>
                </a:lnTo>
                <a:lnTo>
                  <a:pt x="12528" y="82634"/>
                </a:lnTo>
                <a:lnTo>
                  <a:pt x="12532" y="82634"/>
                </a:lnTo>
                <a:lnTo>
                  <a:pt x="12616" y="82627"/>
                </a:lnTo>
                <a:lnTo>
                  <a:pt x="12707" y="82630"/>
                </a:lnTo>
                <a:lnTo>
                  <a:pt x="12794" y="82651"/>
                </a:lnTo>
                <a:lnTo>
                  <a:pt x="12878" y="82638"/>
                </a:lnTo>
                <a:lnTo>
                  <a:pt x="12991" y="82576"/>
                </a:lnTo>
                <a:lnTo>
                  <a:pt x="13046" y="82536"/>
                </a:lnTo>
                <a:lnTo>
                  <a:pt x="13089" y="82504"/>
                </a:lnTo>
                <a:lnTo>
                  <a:pt x="13244" y="82434"/>
                </a:lnTo>
                <a:lnTo>
                  <a:pt x="13387" y="82416"/>
                </a:lnTo>
                <a:lnTo>
                  <a:pt x="13509" y="82435"/>
                </a:lnTo>
                <a:lnTo>
                  <a:pt x="13526" y="82507"/>
                </a:lnTo>
                <a:lnTo>
                  <a:pt x="13546" y="82580"/>
                </a:lnTo>
                <a:lnTo>
                  <a:pt x="13555" y="82606"/>
                </a:lnTo>
                <a:lnTo>
                  <a:pt x="13555" y="82606"/>
                </a:lnTo>
                <a:lnTo>
                  <a:pt x="13557" y="82613"/>
                </a:lnTo>
                <a:lnTo>
                  <a:pt x="13560" y="82619"/>
                </a:lnTo>
                <a:lnTo>
                  <a:pt x="13561" y="82636"/>
                </a:lnTo>
                <a:lnTo>
                  <a:pt x="13562" y="82647"/>
                </a:lnTo>
                <a:lnTo>
                  <a:pt x="13563" y="82657"/>
                </a:lnTo>
                <a:lnTo>
                  <a:pt x="13557" y="82713"/>
                </a:lnTo>
                <a:lnTo>
                  <a:pt x="13557" y="82713"/>
                </a:lnTo>
                <a:lnTo>
                  <a:pt x="13541" y="82770"/>
                </a:lnTo>
                <a:lnTo>
                  <a:pt x="13517" y="82855"/>
                </a:lnTo>
                <a:lnTo>
                  <a:pt x="13483" y="82948"/>
                </a:lnTo>
                <a:lnTo>
                  <a:pt x="13467" y="82992"/>
                </a:lnTo>
                <a:lnTo>
                  <a:pt x="13447" y="83063"/>
                </a:lnTo>
                <a:lnTo>
                  <a:pt x="13452" y="83143"/>
                </a:lnTo>
                <a:lnTo>
                  <a:pt x="13469" y="83266"/>
                </a:lnTo>
                <a:lnTo>
                  <a:pt x="13470" y="83271"/>
                </a:lnTo>
                <a:lnTo>
                  <a:pt x="13470" y="83271"/>
                </a:lnTo>
                <a:lnTo>
                  <a:pt x="13471" y="83276"/>
                </a:lnTo>
                <a:lnTo>
                  <a:pt x="13477" y="83321"/>
                </a:lnTo>
                <a:lnTo>
                  <a:pt x="13483" y="83361"/>
                </a:lnTo>
                <a:lnTo>
                  <a:pt x="13485" y="83368"/>
                </a:lnTo>
                <a:lnTo>
                  <a:pt x="13507" y="83460"/>
                </a:lnTo>
                <a:lnTo>
                  <a:pt x="13527" y="83566"/>
                </a:lnTo>
                <a:lnTo>
                  <a:pt x="13526" y="83666"/>
                </a:lnTo>
                <a:lnTo>
                  <a:pt x="13519" y="83720"/>
                </a:lnTo>
                <a:lnTo>
                  <a:pt x="13513" y="83761"/>
                </a:lnTo>
                <a:lnTo>
                  <a:pt x="13461" y="83809"/>
                </a:lnTo>
                <a:lnTo>
                  <a:pt x="13458" y="83813"/>
                </a:lnTo>
                <a:lnTo>
                  <a:pt x="13404" y="83895"/>
                </a:lnTo>
                <a:lnTo>
                  <a:pt x="13381" y="84037"/>
                </a:lnTo>
                <a:lnTo>
                  <a:pt x="13390" y="84198"/>
                </a:lnTo>
                <a:lnTo>
                  <a:pt x="13415" y="84289"/>
                </a:lnTo>
                <a:lnTo>
                  <a:pt x="13459" y="84318"/>
                </a:lnTo>
                <a:lnTo>
                  <a:pt x="13524" y="84333"/>
                </a:lnTo>
                <a:lnTo>
                  <a:pt x="13610" y="84326"/>
                </a:lnTo>
                <a:lnTo>
                  <a:pt x="13740" y="84292"/>
                </a:lnTo>
                <a:lnTo>
                  <a:pt x="13902" y="84326"/>
                </a:lnTo>
                <a:lnTo>
                  <a:pt x="14367" y="84467"/>
                </a:lnTo>
                <a:lnTo>
                  <a:pt x="14466" y="84496"/>
                </a:lnTo>
                <a:lnTo>
                  <a:pt x="14467" y="84495"/>
                </a:lnTo>
                <a:lnTo>
                  <a:pt x="14505" y="84450"/>
                </a:lnTo>
                <a:lnTo>
                  <a:pt x="14704" y="84543"/>
                </a:lnTo>
                <a:lnTo>
                  <a:pt x="15037" y="84780"/>
                </a:lnTo>
                <a:lnTo>
                  <a:pt x="15104" y="85026"/>
                </a:lnTo>
                <a:lnTo>
                  <a:pt x="15075" y="85153"/>
                </a:lnTo>
                <a:lnTo>
                  <a:pt x="15008" y="85458"/>
                </a:lnTo>
                <a:lnTo>
                  <a:pt x="14941" y="85733"/>
                </a:lnTo>
                <a:lnTo>
                  <a:pt x="14837" y="85985"/>
                </a:lnTo>
                <a:lnTo>
                  <a:pt x="14760" y="86121"/>
                </a:lnTo>
                <a:lnTo>
                  <a:pt x="14758" y="86129"/>
                </a:lnTo>
                <a:lnTo>
                  <a:pt x="14755" y="86138"/>
                </a:lnTo>
                <a:lnTo>
                  <a:pt x="14703" y="86267"/>
                </a:lnTo>
                <a:lnTo>
                  <a:pt x="14630" y="86390"/>
                </a:lnTo>
                <a:lnTo>
                  <a:pt x="14611" y="86418"/>
                </a:lnTo>
                <a:lnTo>
                  <a:pt x="14565" y="86489"/>
                </a:lnTo>
                <a:lnTo>
                  <a:pt x="14559" y="86497"/>
                </a:lnTo>
                <a:lnTo>
                  <a:pt x="14456" y="86618"/>
                </a:lnTo>
                <a:lnTo>
                  <a:pt x="14417" y="86645"/>
                </a:lnTo>
                <a:lnTo>
                  <a:pt x="14314" y="86714"/>
                </a:lnTo>
                <a:lnTo>
                  <a:pt x="14188" y="86757"/>
                </a:lnTo>
                <a:lnTo>
                  <a:pt x="14069" y="86794"/>
                </a:lnTo>
                <a:lnTo>
                  <a:pt x="14064" y="86796"/>
                </a:lnTo>
                <a:lnTo>
                  <a:pt x="13943" y="86869"/>
                </a:lnTo>
                <a:lnTo>
                  <a:pt x="13932" y="86876"/>
                </a:lnTo>
                <a:lnTo>
                  <a:pt x="13916" y="86886"/>
                </a:lnTo>
                <a:lnTo>
                  <a:pt x="13899" y="86896"/>
                </a:lnTo>
                <a:lnTo>
                  <a:pt x="13775" y="86955"/>
                </a:lnTo>
                <a:lnTo>
                  <a:pt x="13639" y="86998"/>
                </a:lnTo>
                <a:lnTo>
                  <a:pt x="13531" y="87028"/>
                </a:lnTo>
                <a:lnTo>
                  <a:pt x="13340" y="87008"/>
                </a:lnTo>
                <a:lnTo>
                  <a:pt x="13282" y="87013"/>
                </a:lnTo>
                <a:lnTo>
                  <a:pt x="13209" y="87019"/>
                </a:lnTo>
                <a:lnTo>
                  <a:pt x="13201" y="87094"/>
                </a:lnTo>
                <a:lnTo>
                  <a:pt x="13198" y="87219"/>
                </a:lnTo>
                <a:lnTo>
                  <a:pt x="13203" y="87322"/>
                </a:lnTo>
                <a:lnTo>
                  <a:pt x="13195" y="87453"/>
                </a:lnTo>
                <a:lnTo>
                  <a:pt x="13186" y="87510"/>
                </a:lnTo>
                <a:lnTo>
                  <a:pt x="13190" y="87629"/>
                </a:lnTo>
                <a:lnTo>
                  <a:pt x="13219" y="87785"/>
                </a:lnTo>
                <a:lnTo>
                  <a:pt x="13254" y="88000"/>
                </a:lnTo>
                <a:lnTo>
                  <a:pt x="13256" y="88017"/>
                </a:lnTo>
                <a:lnTo>
                  <a:pt x="13271" y="88114"/>
                </a:lnTo>
                <a:lnTo>
                  <a:pt x="13275" y="88144"/>
                </a:lnTo>
                <a:lnTo>
                  <a:pt x="13310" y="88269"/>
                </a:lnTo>
                <a:lnTo>
                  <a:pt x="13363" y="88359"/>
                </a:lnTo>
                <a:lnTo>
                  <a:pt x="13415" y="88419"/>
                </a:lnTo>
                <a:lnTo>
                  <a:pt x="13423" y="88428"/>
                </a:lnTo>
                <a:lnTo>
                  <a:pt x="13437" y="88445"/>
                </a:lnTo>
                <a:lnTo>
                  <a:pt x="13471" y="88484"/>
                </a:lnTo>
                <a:lnTo>
                  <a:pt x="13538" y="88644"/>
                </a:lnTo>
                <a:lnTo>
                  <a:pt x="13557" y="88751"/>
                </a:lnTo>
                <a:lnTo>
                  <a:pt x="13564" y="88792"/>
                </a:lnTo>
                <a:lnTo>
                  <a:pt x="13546" y="88871"/>
                </a:lnTo>
                <a:lnTo>
                  <a:pt x="13546" y="88880"/>
                </a:lnTo>
                <a:lnTo>
                  <a:pt x="13546" y="88890"/>
                </a:lnTo>
                <a:lnTo>
                  <a:pt x="13547" y="88954"/>
                </a:lnTo>
                <a:lnTo>
                  <a:pt x="13548" y="89034"/>
                </a:lnTo>
                <a:lnTo>
                  <a:pt x="13558" y="89159"/>
                </a:lnTo>
                <a:lnTo>
                  <a:pt x="13565" y="89310"/>
                </a:lnTo>
                <a:lnTo>
                  <a:pt x="13608" y="89407"/>
                </a:lnTo>
                <a:lnTo>
                  <a:pt x="13705" y="89473"/>
                </a:lnTo>
                <a:lnTo>
                  <a:pt x="13783" y="89537"/>
                </a:lnTo>
                <a:lnTo>
                  <a:pt x="13833" y="89579"/>
                </a:lnTo>
                <a:lnTo>
                  <a:pt x="13866" y="89608"/>
                </a:lnTo>
                <a:lnTo>
                  <a:pt x="13872" y="89612"/>
                </a:lnTo>
                <a:lnTo>
                  <a:pt x="13937" y="89681"/>
                </a:lnTo>
                <a:lnTo>
                  <a:pt x="13958" y="89791"/>
                </a:lnTo>
                <a:lnTo>
                  <a:pt x="13959" y="89904"/>
                </a:lnTo>
                <a:lnTo>
                  <a:pt x="13959" y="89940"/>
                </a:lnTo>
                <a:lnTo>
                  <a:pt x="13944" y="89991"/>
                </a:lnTo>
                <a:lnTo>
                  <a:pt x="13931" y="90034"/>
                </a:lnTo>
                <a:lnTo>
                  <a:pt x="13838" y="90156"/>
                </a:lnTo>
                <a:lnTo>
                  <a:pt x="13735" y="90271"/>
                </a:lnTo>
                <a:lnTo>
                  <a:pt x="13686" y="90327"/>
                </a:lnTo>
                <a:lnTo>
                  <a:pt x="13682" y="90330"/>
                </a:lnTo>
                <a:lnTo>
                  <a:pt x="13679" y="90334"/>
                </a:lnTo>
                <a:lnTo>
                  <a:pt x="13451" y="90529"/>
                </a:lnTo>
                <a:lnTo>
                  <a:pt x="13389" y="90661"/>
                </a:lnTo>
                <a:lnTo>
                  <a:pt x="13356" y="90742"/>
                </a:lnTo>
                <a:lnTo>
                  <a:pt x="13317" y="90839"/>
                </a:lnTo>
                <a:lnTo>
                  <a:pt x="13280" y="90992"/>
                </a:lnTo>
                <a:lnTo>
                  <a:pt x="13292" y="91082"/>
                </a:lnTo>
                <a:lnTo>
                  <a:pt x="13292" y="91083"/>
                </a:lnTo>
                <a:lnTo>
                  <a:pt x="13292" y="91084"/>
                </a:lnTo>
                <a:lnTo>
                  <a:pt x="13257" y="91163"/>
                </a:lnTo>
                <a:lnTo>
                  <a:pt x="13195" y="91294"/>
                </a:lnTo>
                <a:lnTo>
                  <a:pt x="13103" y="91371"/>
                </a:lnTo>
                <a:lnTo>
                  <a:pt x="12972" y="91381"/>
                </a:lnTo>
                <a:lnTo>
                  <a:pt x="12958" y="91380"/>
                </a:lnTo>
                <a:lnTo>
                  <a:pt x="12944" y="91379"/>
                </a:lnTo>
                <a:lnTo>
                  <a:pt x="12814" y="91370"/>
                </a:lnTo>
                <a:lnTo>
                  <a:pt x="12701" y="91397"/>
                </a:lnTo>
                <a:lnTo>
                  <a:pt x="12671" y="91415"/>
                </a:lnTo>
                <a:lnTo>
                  <a:pt x="12547" y="91487"/>
                </a:lnTo>
                <a:lnTo>
                  <a:pt x="12402" y="91571"/>
                </a:lnTo>
                <a:lnTo>
                  <a:pt x="12358" y="91609"/>
                </a:lnTo>
                <a:lnTo>
                  <a:pt x="12202" y="91741"/>
                </a:lnTo>
                <a:lnTo>
                  <a:pt x="12145" y="91788"/>
                </a:lnTo>
                <a:lnTo>
                  <a:pt x="12144" y="91789"/>
                </a:lnTo>
                <a:lnTo>
                  <a:pt x="12143" y="91789"/>
                </a:lnTo>
                <a:lnTo>
                  <a:pt x="12077" y="91844"/>
                </a:lnTo>
                <a:lnTo>
                  <a:pt x="12020" y="91890"/>
                </a:lnTo>
                <a:lnTo>
                  <a:pt x="11968" y="91932"/>
                </a:lnTo>
                <a:lnTo>
                  <a:pt x="11936" y="91958"/>
                </a:lnTo>
                <a:lnTo>
                  <a:pt x="11934" y="91960"/>
                </a:lnTo>
                <a:lnTo>
                  <a:pt x="11851" y="92047"/>
                </a:lnTo>
                <a:lnTo>
                  <a:pt x="11831" y="92146"/>
                </a:lnTo>
                <a:lnTo>
                  <a:pt x="11831" y="92155"/>
                </a:lnTo>
                <a:lnTo>
                  <a:pt x="11827" y="92219"/>
                </a:lnTo>
                <a:lnTo>
                  <a:pt x="11871" y="92288"/>
                </a:lnTo>
                <a:lnTo>
                  <a:pt x="11945" y="92345"/>
                </a:lnTo>
                <a:lnTo>
                  <a:pt x="12114" y="92481"/>
                </a:lnTo>
                <a:lnTo>
                  <a:pt x="12256" y="92644"/>
                </a:lnTo>
                <a:lnTo>
                  <a:pt x="12338" y="92733"/>
                </a:lnTo>
                <a:lnTo>
                  <a:pt x="12369" y="92767"/>
                </a:lnTo>
                <a:lnTo>
                  <a:pt x="12408" y="92810"/>
                </a:lnTo>
                <a:lnTo>
                  <a:pt x="12437" y="92938"/>
                </a:lnTo>
                <a:lnTo>
                  <a:pt x="12437" y="92943"/>
                </a:lnTo>
                <a:lnTo>
                  <a:pt x="12437" y="92949"/>
                </a:lnTo>
                <a:lnTo>
                  <a:pt x="12438" y="92975"/>
                </a:lnTo>
                <a:lnTo>
                  <a:pt x="12441" y="93103"/>
                </a:lnTo>
                <a:lnTo>
                  <a:pt x="12409" y="93259"/>
                </a:lnTo>
                <a:lnTo>
                  <a:pt x="12356" y="93375"/>
                </a:lnTo>
                <a:lnTo>
                  <a:pt x="12324" y="93533"/>
                </a:lnTo>
                <a:lnTo>
                  <a:pt x="12280" y="93633"/>
                </a:lnTo>
                <a:lnTo>
                  <a:pt x="12265" y="93660"/>
                </a:lnTo>
                <a:lnTo>
                  <a:pt x="12199" y="93778"/>
                </a:lnTo>
                <a:lnTo>
                  <a:pt x="12149" y="93851"/>
                </a:lnTo>
                <a:lnTo>
                  <a:pt x="12100" y="93929"/>
                </a:lnTo>
                <a:lnTo>
                  <a:pt x="12100" y="93929"/>
                </a:lnTo>
                <a:lnTo>
                  <a:pt x="12011" y="94074"/>
                </a:lnTo>
                <a:lnTo>
                  <a:pt x="11970" y="94190"/>
                </a:lnTo>
                <a:lnTo>
                  <a:pt x="11969" y="94204"/>
                </a:lnTo>
                <a:lnTo>
                  <a:pt x="11958" y="94320"/>
                </a:lnTo>
                <a:lnTo>
                  <a:pt x="11959" y="94326"/>
                </a:lnTo>
                <a:lnTo>
                  <a:pt x="11961" y="94386"/>
                </a:lnTo>
                <a:lnTo>
                  <a:pt x="11970" y="94461"/>
                </a:lnTo>
                <a:lnTo>
                  <a:pt x="11971" y="94470"/>
                </a:lnTo>
                <a:lnTo>
                  <a:pt x="11980" y="94541"/>
                </a:lnTo>
                <a:lnTo>
                  <a:pt x="11994" y="94611"/>
                </a:lnTo>
                <a:lnTo>
                  <a:pt x="12004" y="94657"/>
                </a:lnTo>
                <a:lnTo>
                  <a:pt x="12048" y="94749"/>
                </a:lnTo>
                <a:lnTo>
                  <a:pt x="12085" y="94802"/>
                </a:lnTo>
                <a:lnTo>
                  <a:pt x="12158" y="94907"/>
                </a:lnTo>
                <a:lnTo>
                  <a:pt x="12247" y="94996"/>
                </a:lnTo>
                <a:lnTo>
                  <a:pt x="12299" y="95048"/>
                </a:lnTo>
                <a:lnTo>
                  <a:pt x="12402" y="95147"/>
                </a:lnTo>
                <a:lnTo>
                  <a:pt x="12430" y="95173"/>
                </a:lnTo>
                <a:lnTo>
                  <a:pt x="12494" y="95233"/>
                </a:lnTo>
                <a:lnTo>
                  <a:pt x="12596" y="95315"/>
                </a:lnTo>
                <a:lnTo>
                  <a:pt x="12600" y="95322"/>
                </a:lnTo>
                <a:lnTo>
                  <a:pt x="12622" y="95361"/>
                </a:lnTo>
                <a:lnTo>
                  <a:pt x="12646" y="95407"/>
                </a:lnTo>
                <a:lnTo>
                  <a:pt x="12649" y="95419"/>
                </a:lnTo>
                <a:lnTo>
                  <a:pt x="12651" y="95432"/>
                </a:lnTo>
                <a:lnTo>
                  <a:pt x="12662" y="95493"/>
                </a:lnTo>
                <a:lnTo>
                  <a:pt x="12656" y="95598"/>
                </a:lnTo>
                <a:lnTo>
                  <a:pt x="12648" y="95636"/>
                </a:lnTo>
                <a:lnTo>
                  <a:pt x="12627" y="95736"/>
                </a:lnTo>
                <a:lnTo>
                  <a:pt x="12627" y="95736"/>
                </a:lnTo>
                <a:lnTo>
                  <a:pt x="12623" y="95752"/>
                </a:lnTo>
                <a:lnTo>
                  <a:pt x="12596" y="95856"/>
                </a:lnTo>
                <a:lnTo>
                  <a:pt x="12594" y="95876"/>
                </a:lnTo>
                <a:lnTo>
                  <a:pt x="12584" y="95962"/>
                </a:lnTo>
                <a:lnTo>
                  <a:pt x="12584" y="95966"/>
                </a:lnTo>
                <a:lnTo>
                  <a:pt x="12584" y="95968"/>
                </a:lnTo>
                <a:lnTo>
                  <a:pt x="12584" y="95970"/>
                </a:lnTo>
                <a:lnTo>
                  <a:pt x="12559" y="96190"/>
                </a:lnTo>
                <a:lnTo>
                  <a:pt x="12558" y="96194"/>
                </a:lnTo>
                <a:lnTo>
                  <a:pt x="12548" y="96355"/>
                </a:lnTo>
                <a:lnTo>
                  <a:pt x="12543" y="96432"/>
                </a:lnTo>
                <a:lnTo>
                  <a:pt x="12542" y="96539"/>
                </a:lnTo>
                <a:lnTo>
                  <a:pt x="12541" y="96545"/>
                </a:lnTo>
                <a:lnTo>
                  <a:pt x="12540" y="96551"/>
                </a:lnTo>
                <a:lnTo>
                  <a:pt x="12540" y="96552"/>
                </a:lnTo>
                <a:lnTo>
                  <a:pt x="12519" y="96671"/>
                </a:lnTo>
                <a:lnTo>
                  <a:pt x="12479" y="96781"/>
                </a:lnTo>
                <a:lnTo>
                  <a:pt x="12442" y="96856"/>
                </a:lnTo>
                <a:lnTo>
                  <a:pt x="12440" y="96860"/>
                </a:lnTo>
                <a:lnTo>
                  <a:pt x="12438" y="96864"/>
                </a:lnTo>
                <a:lnTo>
                  <a:pt x="12436" y="96869"/>
                </a:lnTo>
                <a:lnTo>
                  <a:pt x="12402" y="96937"/>
                </a:lnTo>
                <a:lnTo>
                  <a:pt x="12334" y="97026"/>
                </a:lnTo>
                <a:lnTo>
                  <a:pt x="12221" y="97102"/>
                </a:lnTo>
                <a:lnTo>
                  <a:pt x="12150" y="97140"/>
                </a:lnTo>
                <a:lnTo>
                  <a:pt x="11999" y="97251"/>
                </a:lnTo>
                <a:lnTo>
                  <a:pt x="11999" y="97251"/>
                </a:lnTo>
                <a:lnTo>
                  <a:pt x="11995" y="97255"/>
                </a:lnTo>
                <a:lnTo>
                  <a:pt x="11994" y="97255"/>
                </a:lnTo>
                <a:lnTo>
                  <a:pt x="11992" y="97257"/>
                </a:lnTo>
                <a:lnTo>
                  <a:pt x="11988" y="97260"/>
                </a:lnTo>
                <a:lnTo>
                  <a:pt x="11832" y="97393"/>
                </a:lnTo>
                <a:lnTo>
                  <a:pt x="11734" y="97493"/>
                </a:lnTo>
                <a:lnTo>
                  <a:pt x="11677" y="97622"/>
                </a:lnTo>
                <a:lnTo>
                  <a:pt x="11647" y="97690"/>
                </a:lnTo>
                <a:lnTo>
                  <a:pt x="11580" y="97889"/>
                </a:lnTo>
                <a:lnTo>
                  <a:pt x="11517" y="98067"/>
                </a:lnTo>
                <a:lnTo>
                  <a:pt x="11489" y="98202"/>
                </a:lnTo>
                <a:lnTo>
                  <a:pt x="11497" y="98299"/>
                </a:lnTo>
                <a:lnTo>
                  <a:pt x="11538" y="98441"/>
                </a:lnTo>
                <a:lnTo>
                  <a:pt x="11555" y="98501"/>
                </a:lnTo>
                <a:lnTo>
                  <a:pt x="11580" y="98629"/>
                </a:lnTo>
                <a:lnTo>
                  <a:pt x="11604" y="98788"/>
                </a:lnTo>
                <a:lnTo>
                  <a:pt x="11590" y="98928"/>
                </a:lnTo>
                <a:lnTo>
                  <a:pt x="11558" y="99017"/>
                </a:lnTo>
                <a:lnTo>
                  <a:pt x="11500" y="99145"/>
                </a:lnTo>
                <a:lnTo>
                  <a:pt x="11411" y="99247"/>
                </a:lnTo>
                <a:lnTo>
                  <a:pt x="11347" y="99338"/>
                </a:lnTo>
                <a:lnTo>
                  <a:pt x="11314" y="99405"/>
                </a:lnTo>
                <a:lnTo>
                  <a:pt x="11316" y="99514"/>
                </a:lnTo>
                <a:lnTo>
                  <a:pt x="11348" y="99602"/>
                </a:lnTo>
                <a:lnTo>
                  <a:pt x="11386" y="99705"/>
                </a:lnTo>
                <a:lnTo>
                  <a:pt x="11435" y="99759"/>
                </a:lnTo>
                <a:lnTo>
                  <a:pt x="11501" y="99841"/>
                </a:lnTo>
                <a:lnTo>
                  <a:pt x="11555" y="99908"/>
                </a:lnTo>
                <a:lnTo>
                  <a:pt x="11628" y="100018"/>
                </a:lnTo>
                <a:lnTo>
                  <a:pt x="11667" y="100091"/>
                </a:lnTo>
                <a:lnTo>
                  <a:pt x="11668" y="100093"/>
                </a:lnTo>
                <a:lnTo>
                  <a:pt x="11669" y="100096"/>
                </a:lnTo>
                <a:lnTo>
                  <a:pt x="11771" y="100328"/>
                </a:lnTo>
                <a:lnTo>
                  <a:pt x="11887" y="100623"/>
                </a:lnTo>
                <a:lnTo>
                  <a:pt x="11954" y="100814"/>
                </a:lnTo>
                <a:lnTo>
                  <a:pt x="11956" y="100819"/>
                </a:lnTo>
                <a:lnTo>
                  <a:pt x="11958" y="100825"/>
                </a:lnTo>
                <a:lnTo>
                  <a:pt x="12007" y="101013"/>
                </a:lnTo>
                <a:lnTo>
                  <a:pt x="12012" y="101061"/>
                </a:lnTo>
                <a:lnTo>
                  <a:pt x="12019" y="101119"/>
                </a:lnTo>
                <a:lnTo>
                  <a:pt x="12024" y="101155"/>
                </a:lnTo>
                <a:lnTo>
                  <a:pt x="12025" y="101164"/>
                </a:lnTo>
                <a:lnTo>
                  <a:pt x="12049" y="101217"/>
                </a:lnTo>
                <a:lnTo>
                  <a:pt x="12053" y="101225"/>
                </a:lnTo>
                <a:lnTo>
                  <a:pt x="12056" y="101233"/>
                </a:lnTo>
                <a:lnTo>
                  <a:pt x="12083" y="101360"/>
                </a:lnTo>
                <a:lnTo>
                  <a:pt x="12092" y="101405"/>
                </a:lnTo>
                <a:lnTo>
                  <a:pt x="12110" y="101592"/>
                </a:lnTo>
                <a:lnTo>
                  <a:pt x="12114" y="101721"/>
                </a:lnTo>
                <a:lnTo>
                  <a:pt x="12115" y="101735"/>
                </a:lnTo>
                <a:lnTo>
                  <a:pt x="12123" y="101770"/>
                </a:lnTo>
                <a:lnTo>
                  <a:pt x="12141" y="101851"/>
                </a:lnTo>
                <a:lnTo>
                  <a:pt x="12142" y="101853"/>
                </a:lnTo>
                <a:lnTo>
                  <a:pt x="12144" y="101891"/>
                </a:lnTo>
                <a:lnTo>
                  <a:pt x="12146" y="101934"/>
                </a:lnTo>
                <a:lnTo>
                  <a:pt x="12135" y="102088"/>
                </a:lnTo>
                <a:lnTo>
                  <a:pt x="12135" y="102097"/>
                </a:lnTo>
                <a:lnTo>
                  <a:pt x="12134" y="102106"/>
                </a:lnTo>
                <a:lnTo>
                  <a:pt x="12128" y="102204"/>
                </a:lnTo>
                <a:lnTo>
                  <a:pt x="12124" y="102261"/>
                </a:lnTo>
                <a:lnTo>
                  <a:pt x="12119" y="102297"/>
                </a:lnTo>
                <a:lnTo>
                  <a:pt x="12113" y="102338"/>
                </a:lnTo>
                <a:lnTo>
                  <a:pt x="12091" y="102441"/>
                </a:lnTo>
                <a:lnTo>
                  <a:pt x="12043" y="102567"/>
                </a:lnTo>
                <a:lnTo>
                  <a:pt x="12043" y="102567"/>
                </a:lnTo>
                <a:lnTo>
                  <a:pt x="12042" y="102567"/>
                </a:lnTo>
                <a:lnTo>
                  <a:pt x="12039" y="102576"/>
                </a:lnTo>
                <a:lnTo>
                  <a:pt x="12036" y="102582"/>
                </a:lnTo>
                <a:lnTo>
                  <a:pt x="12031" y="102595"/>
                </a:lnTo>
                <a:lnTo>
                  <a:pt x="11990" y="102677"/>
                </a:lnTo>
                <a:lnTo>
                  <a:pt x="11971" y="102713"/>
                </a:lnTo>
                <a:lnTo>
                  <a:pt x="11879" y="102885"/>
                </a:lnTo>
                <a:lnTo>
                  <a:pt x="11862" y="102918"/>
                </a:lnTo>
                <a:lnTo>
                  <a:pt x="11824" y="102994"/>
                </a:lnTo>
                <a:lnTo>
                  <a:pt x="11767" y="103058"/>
                </a:lnTo>
                <a:lnTo>
                  <a:pt x="11683" y="103105"/>
                </a:lnTo>
                <a:lnTo>
                  <a:pt x="11674" y="103108"/>
                </a:lnTo>
                <a:lnTo>
                  <a:pt x="11666" y="103112"/>
                </a:lnTo>
                <a:lnTo>
                  <a:pt x="11590" y="103145"/>
                </a:lnTo>
                <a:lnTo>
                  <a:pt x="11490" y="103168"/>
                </a:lnTo>
                <a:lnTo>
                  <a:pt x="11290" y="103159"/>
                </a:lnTo>
                <a:lnTo>
                  <a:pt x="11147" y="103155"/>
                </a:lnTo>
                <a:lnTo>
                  <a:pt x="11014" y="103164"/>
                </a:lnTo>
                <a:lnTo>
                  <a:pt x="10957" y="103221"/>
                </a:lnTo>
                <a:lnTo>
                  <a:pt x="10955" y="103224"/>
                </a:lnTo>
                <a:lnTo>
                  <a:pt x="10934" y="103278"/>
                </a:lnTo>
                <a:lnTo>
                  <a:pt x="10926" y="103350"/>
                </a:lnTo>
                <a:lnTo>
                  <a:pt x="10917" y="103432"/>
                </a:lnTo>
                <a:lnTo>
                  <a:pt x="10927" y="103587"/>
                </a:lnTo>
                <a:lnTo>
                  <a:pt x="10927" y="103597"/>
                </a:lnTo>
                <a:lnTo>
                  <a:pt x="10927" y="103606"/>
                </a:lnTo>
                <a:lnTo>
                  <a:pt x="10921" y="103724"/>
                </a:lnTo>
                <a:lnTo>
                  <a:pt x="10920" y="103729"/>
                </a:lnTo>
                <a:lnTo>
                  <a:pt x="10919" y="103734"/>
                </a:lnTo>
                <a:lnTo>
                  <a:pt x="10897" y="103878"/>
                </a:lnTo>
                <a:lnTo>
                  <a:pt x="10874" y="104077"/>
                </a:lnTo>
                <a:lnTo>
                  <a:pt x="10834" y="104184"/>
                </a:lnTo>
                <a:lnTo>
                  <a:pt x="10821" y="104220"/>
                </a:lnTo>
                <a:lnTo>
                  <a:pt x="10721" y="104376"/>
                </a:lnTo>
                <a:lnTo>
                  <a:pt x="10648" y="104451"/>
                </a:lnTo>
                <a:lnTo>
                  <a:pt x="10446" y="104593"/>
                </a:lnTo>
                <a:lnTo>
                  <a:pt x="10442" y="104597"/>
                </a:lnTo>
                <a:lnTo>
                  <a:pt x="10342" y="104700"/>
                </a:lnTo>
                <a:lnTo>
                  <a:pt x="10304" y="104814"/>
                </a:lnTo>
                <a:lnTo>
                  <a:pt x="10269" y="104941"/>
                </a:lnTo>
                <a:lnTo>
                  <a:pt x="10255" y="105049"/>
                </a:lnTo>
                <a:lnTo>
                  <a:pt x="10212" y="105140"/>
                </a:lnTo>
                <a:lnTo>
                  <a:pt x="10155" y="105220"/>
                </a:lnTo>
                <a:lnTo>
                  <a:pt x="10154" y="105220"/>
                </a:lnTo>
                <a:lnTo>
                  <a:pt x="10154" y="105221"/>
                </a:lnTo>
                <a:lnTo>
                  <a:pt x="10049" y="105303"/>
                </a:lnTo>
                <a:lnTo>
                  <a:pt x="9898" y="105362"/>
                </a:lnTo>
                <a:lnTo>
                  <a:pt x="9746" y="105438"/>
                </a:lnTo>
                <a:lnTo>
                  <a:pt x="9680" y="105481"/>
                </a:lnTo>
                <a:lnTo>
                  <a:pt x="9549" y="105564"/>
                </a:lnTo>
                <a:lnTo>
                  <a:pt x="9515" y="105600"/>
                </a:lnTo>
                <a:lnTo>
                  <a:pt x="9398" y="105721"/>
                </a:lnTo>
                <a:lnTo>
                  <a:pt x="9373" y="105748"/>
                </a:lnTo>
                <a:lnTo>
                  <a:pt x="9372" y="105751"/>
                </a:lnTo>
                <a:lnTo>
                  <a:pt x="9304" y="105824"/>
                </a:lnTo>
                <a:lnTo>
                  <a:pt x="9273" y="105915"/>
                </a:lnTo>
                <a:lnTo>
                  <a:pt x="9272" y="105915"/>
                </a:lnTo>
                <a:lnTo>
                  <a:pt x="9270" y="105920"/>
                </a:lnTo>
                <a:lnTo>
                  <a:pt x="9262" y="106048"/>
                </a:lnTo>
                <a:lnTo>
                  <a:pt x="9285" y="106183"/>
                </a:lnTo>
                <a:lnTo>
                  <a:pt x="9382" y="106343"/>
                </a:lnTo>
                <a:lnTo>
                  <a:pt x="9497" y="106502"/>
                </a:lnTo>
                <a:lnTo>
                  <a:pt x="9503" y="106511"/>
                </a:lnTo>
                <a:lnTo>
                  <a:pt x="9549" y="106571"/>
                </a:lnTo>
                <a:lnTo>
                  <a:pt x="9551" y="106573"/>
                </a:lnTo>
                <a:lnTo>
                  <a:pt x="9564" y="106597"/>
                </a:lnTo>
                <a:lnTo>
                  <a:pt x="9623" y="106687"/>
                </a:lnTo>
                <a:lnTo>
                  <a:pt x="9671" y="106749"/>
                </a:lnTo>
                <a:lnTo>
                  <a:pt x="9735" y="106856"/>
                </a:lnTo>
                <a:lnTo>
                  <a:pt x="9738" y="106861"/>
                </a:lnTo>
                <a:lnTo>
                  <a:pt x="9741" y="106866"/>
                </a:lnTo>
                <a:lnTo>
                  <a:pt x="9785" y="106951"/>
                </a:lnTo>
                <a:lnTo>
                  <a:pt x="9808" y="106995"/>
                </a:lnTo>
                <a:lnTo>
                  <a:pt x="9878" y="107131"/>
                </a:lnTo>
                <a:lnTo>
                  <a:pt x="9904" y="107170"/>
                </a:lnTo>
                <a:lnTo>
                  <a:pt x="9986" y="107296"/>
                </a:lnTo>
                <a:lnTo>
                  <a:pt x="10035" y="107371"/>
                </a:lnTo>
                <a:lnTo>
                  <a:pt x="10102" y="107474"/>
                </a:lnTo>
                <a:lnTo>
                  <a:pt x="10189" y="107598"/>
                </a:lnTo>
                <a:lnTo>
                  <a:pt x="10223" y="107671"/>
                </a:lnTo>
                <a:lnTo>
                  <a:pt x="10224" y="107671"/>
                </a:lnTo>
                <a:lnTo>
                  <a:pt x="10226" y="107673"/>
                </a:lnTo>
                <a:lnTo>
                  <a:pt x="10326" y="107752"/>
                </a:lnTo>
                <a:lnTo>
                  <a:pt x="10425" y="107814"/>
                </a:lnTo>
                <a:lnTo>
                  <a:pt x="10510" y="107873"/>
                </a:lnTo>
                <a:lnTo>
                  <a:pt x="10559" y="107899"/>
                </a:lnTo>
                <a:lnTo>
                  <a:pt x="10592" y="107917"/>
                </a:lnTo>
                <a:lnTo>
                  <a:pt x="10662" y="107985"/>
                </a:lnTo>
                <a:lnTo>
                  <a:pt x="10668" y="107990"/>
                </a:lnTo>
                <a:lnTo>
                  <a:pt x="10673" y="107996"/>
                </a:lnTo>
                <a:lnTo>
                  <a:pt x="10680" y="108001"/>
                </a:lnTo>
                <a:lnTo>
                  <a:pt x="10703" y="108019"/>
                </a:lnTo>
                <a:lnTo>
                  <a:pt x="10816" y="108107"/>
                </a:lnTo>
                <a:lnTo>
                  <a:pt x="10883" y="108168"/>
                </a:lnTo>
                <a:lnTo>
                  <a:pt x="10885" y="108171"/>
                </a:lnTo>
                <a:lnTo>
                  <a:pt x="10966" y="108281"/>
                </a:lnTo>
                <a:lnTo>
                  <a:pt x="11007" y="108354"/>
                </a:lnTo>
                <a:lnTo>
                  <a:pt x="11010" y="108361"/>
                </a:lnTo>
                <a:lnTo>
                  <a:pt x="11011" y="108365"/>
                </a:lnTo>
                <a:lnTo>
                  <a:pt x="11014" y="108371"/>
                </a:lnTo>
                <a:lnTo>
                  <a:pt x="11040" y="108441"/>
                </a:lnTo>
                <a:lnTo>
                  <a:pt x="11042" y="108502"/>
                </a:lnTo>
                <a:lnTo>
                  <a:pt x="11021" y="108534"/>
                </a:lnTo>
                <a:lnTo>
                  <a:pt x="11016" y="108542"/>
                </a:lnTo>
                <a:lnTo>
                  <a:pt x="11015" y="108543"/>
                </a:lnTo>
                <a:lnTo>
                  <a:pt x="11015" y="108544"/>
                </a:lnTo>
                <a:lnTo>
                  <a:pt x="11008" y="108553"/>
                </a:lnTo>
                <a:lnTo>
                  <a:pt x="10984" y="108598"/>
                </a:lnTo>
                <a:lnTo>
                  <a:pt x="10980" y="108606"/>
                </a:lnTo>
                <a:lnTo>
                  <a:pt x="10929" y="108706"/>
                </a:lnTo>
                <a:lnTo>
                  <a:pt x="10929" y="108706"/>
                </a:lnTo>
                <a:lnTo>
                  <a:pt x="10915" y="108735"/>
                </a:lnTo>
                <a:lnTo>
                  <a:pt x="10889" y="108827"/>
                </a:lnTo>
                <a:lnTo>
                  <a:pt x="10908" y="108894"/>
                </a:lnTo>
                <a:lnTo>
                  <a:pt x="10937" y="108934"/>
                </a:lnTo>
                <a:lnTo>
                  <a:pt x="10988" y="108980"/>
                </a:lnTo>
                <a:lnTo>
                  <a:pt x="11037" y="108992"/>
                </a:lnTo>
                <a:lnTo>
                  <a:pt x="11110" y="108978"/>
                </a:lnTo>
                <a:lnTo>
                  <a:pt x="11173" y="108932"/>
                </a:lnTo>
                <a:lnTo>
                  <a:pt x="11197" y="108908"/>
                </a:lnTo>
                <a:lnTo>
                  <a:pt x="11201" y="108903"/>
                </a:lnTo>
                <a:lnTo>
                  <a:pt x="11205" y="108898"/>
                </a:lnTo>
                <a:lnTo>
                  <a:pt x="11252" y="108851"/>
                </a:lnTo>
                <a:lnTo>
                  <a:pt x="11337" y="108802"/>
                </a:lnTo>
                <a:lnTo>
                  <a:pt x="11478" y="108808"/>
                </a:lnTo>
                <a:lnTo>
                  <a:pt x="11572" y="108826"/>
                </a:lnTo>
                <a:lnTo>
                  <a:pt x="11634" y="108863"/>
                </a:lnTo>
                <a:lnTo>
                  <a:pt x="11637" y="108864"/>
                </a:lnTo>
                <a:lnTo>
                  <a:pt x="11639" y="108866"/>
                </a:lnTo>
                <a:lnTo>
                  <a:pt x="11659" y="108886"/>
                </a:lnTo>
                <a:lnTo>
                  <a:pt x="11682" y="108909"/>
                </a:lnTo>
                <a:lnTo>
                  <a:pt x="11685" y="108911"/>
                </a:lnTo>
                <a:lnTo>
                  <a:pt x="11692" y="108918"/>
                </a:lnTo>
                <a:lnTo>
                  <a:pt x="11724" y="108969"/>
                </a:lnTo>
                <a:lnTo>
                  <a:pt x="11751" y="109040"/>
                </a:lnTo>
                <a:lnTo>
                  <a:pt x="11750" y="109041"/>
                </a:lnTo>
                <a:lnTo>
                  <a:pt x="11750" y="109042"/>
                </a:lnTo>
                <a:lnTo>
                  <a:pt x="11738" y="109089"/>
                </a:lnTo>
                <a:lnTo>
                  <a:pt x="11729" y="109120"/>
                </a:lnTo>
                <a:lnTo>
                  <a:pt x="11720" y="109155"/>
                </a:lnTo>
                <a:lnTo>
                  <a:pt x="11712" y="109185"/>
                </a:lnTo>
                <a:lnTo>
                  <a:pt x="11712" y="109186"/>
                </a:lnTo>
                <a:lnTo>
                  <a:pt x="11712" y="109186"/>
                </a:lnTo>
                <a:lnTo>
                  <a:pt x="11712" y="109186"/>
                </a:lnTo>
                <a:lnTo>
                  <a:pt x="11706" y="109228"/>
                </a:lnTo>
                <a:lnTo>
                  <a:pt x="11673" y="109349"/>
                </a:lnTo>
                <a:lnTo>
                  <a:pt x="11628" y="109546"/>
                </a:lnTo>
                <a:lnTo>
                  <a:pt x="11616" y="109596"/>
                </a:lnTo>
                <a:lnTo>
                  <a:pt x="11614" y="109608"/>
                </a:lnTo>
                <a:lnTo>
                  <a:pt x="11597" y="109708"/>
                </a:lnTo>
                <a:lnTo>
                  <a:pt x="11620" y="109789"/>
                </a:lnTo>
                <a:lnTo>
                  <a:pt x="11623" y="109801"/>
                </a:lnTo>
                <a:lnTo>
                  <a:pt x="11636" y="109846"/>
                </a:lnTo>
                <a:lnTo>
                  <a:pt x="11636" y="109846"/>
                </a:lnTo>
                <a:lnTo>
                  <a:pt x="11643" y="109875"/>
                </a:lnTo>
                <a:lnTo>
                  <a:pt x="11643" y="109875"/>
                </a:lnTo>
                <a:lnTo>
                  <a:pt x="11660" y="109936"/>
                </a:lnTo>
                <a:lnTo>
                  <a:pt x="11660" y="109937"/>
                </a:lnTo>
                <a:lnTo>
                  <a:pt x="11665" y="109980"/>
                </a:lnTo>
                <a:lnTo>
                  <a:pt x="11673" y="110061"/>
                </a:lnTo>
                <a:lnTo>
                  <a:pt x="11673" y="110061"/>
                </a:lnTo>
                <a:lnTo>
                  <a:pt x="11673" y="110062"/>
                </a:lnTo>
                <a:lnTo>
                  <a:pt x="11682" y="110142"/>
                </a:lnTo>
                <a:lnTo>
                  <a:pt x="11703" y="110319"/>
                </a:lnTo>
                <a:lnTo>
                  <a:pt x="11704" y="110363"/>
                </a:lnTo>
                <a:lnTo>
                  <a:pt x="11705" y="110406"/>
                </a:lnTo>
                <a:lnTo>
                  <a:pt x="11684" y="110483"/>
                </a:lnTo>
                <a:lnTo>
                  <a:pt x="11673" y="110588"/>
                </a:lnTo>
                <a:lnTo>
                  <a:pt x="11663" y="110663"/>
                </a:lnTo>
                <a:lnTo>
                  <a:pt x="11660" y="110686"/>
                </a:lnTo>
                <a:lnTo>
                  <a:pt x="11642" y="110818"/>
                </a:lnTo>
                <a:lnTo>
                  <a:pt x="11658" y="110932"/>
                </a:lnTo>
                <a:lnTo>
                  <a:pt x="11681" y="110991"/>
                </a:lnTo>
                <a:lnTo>
                  <a:pt x="11698" y="111033"/>
                </a:lnTo>
                <a:lnTo>
                  <a:pt x="11726" y="111142"/>
                </a:lnTo>
                <a:lnTo>
                  <a:pt x="11735" y="111177"/>
                </a:lnTo>
                <a:lnTo>
                  <a:pt x="11777" y="111301"/>
                </a:lnTo>
                <a:lnTo>
                  <a:pt x="11817" y="111417"/>
                </a:lnTo>
                <a:lnTo>
                  <a:pt x="11824" y="111437"/>
                </a:lnTo>
                <a:lnTo>
                  <a:pt x="11858" y="111621"/>
                </a:lnTo>
                <a:lnTo>
                  <a:pt x="11862" y="111672"/>
                </a:lnTo>
                <a:lnTo>
                  <a:pt x="11874" y="111827"/>
                </a:lnTo>
                <a:lnTo>
                  <a:pt x="11877" y="111863"/>
                </a:lnTo>
                <a:lnTo>
                  <a:pt x="11894" y="111998"/>
                </a:lnTo>
                <a:lnTo>
                  <a:pt x="11905" y="112087"/>
                </a:lnTo>
                <a:lnTo>
                  <a:pt x="11908" y="112161"/>
                </a:lnTo>
                <a:lnTo>
                  <a:pt x="11912" y="112257"/>
                </a:lnTo>
                <a:lnTo>
                  <a:pt x="11916" y="112306"/>
                </a:lnTo>
                <a:lnTo>
                  <a:pt x="11916" y="112306"/>
                </a:lnTo>
                <a:lnTo>
                  <a:pt x="11923" y="112392"/>
                </a:lnTo>
                <a:lnTo>
                  <a:pt x="11930" y="112443"/>
                </a:lnTo>
                <a:lnTo>
                  <a:pt x="11944" y="112539"/>
                </a:lnTo>
                <a:lnTo>
                  <a:pt x="11956" y="112612"/>
                </a:lnTo>
                <a:lnTo>
                  <a:pt x="11956" y="112612"/>
                </a:lnTo>
                <a:lnTo>
                  <a:pt x="11958" y="112626"/>
                </a:lnTo>
                <a:lnTo>
                  <a:pt x="11960" y="112640"/>
                </a:lnTo>
                <a:lnTo>
                  <a:pt x="11975" y="112739"/>
                </a:lnTo>
                <a:lnTo>
                  <a:pt x="11982" y="112783"/>
                </a:lnTo>
                <a:lnTo>
                  <a:pt x="11989" y="112912"/>
                </a:lnTo>
                <a:lnTo>
                  <a:pt x="11990" y="112919"/>
                </a:lnTo>
                <a:lnTo>
                  <a:pt x="11984" y="113000"/>
                </a:lnTo>
                <a:lnTo>
                  <a:pt x="11982" y="113029"/>
                </a:lnTo>
                <a:lnTo>
                  <a:pt x="11982" y="113033"/>
                </a:lnTo>
                <a:lnTo>
                  <a:pt x="11982" y="113035"/>
                </a:lnTo>
                <a:lnTo>
                  <a:pt x="11959" y="113130"/>
                </a:lnTo>
                <a:lnTo>
                  <a:pt x="11955" y="113144"/>
                </a:lnTo>
                <a:lnTo>
                  <a:pt x="11941" y="113203"/>
                </a:lnTo>
                <a:lnTo>
                  <a:pt x="11896" y="113348"/>
                </a:lnTo>
                <a:lnTo>
                  <a:pt x="11871" y="113428"/>
                </a:lnTo>
                <a:lnTo>
                  <a:pt x="11822" y="113588"/>
                </a:lnTo>
                <a:lnTo>
                  <a:pt x="11818" y="113639"/>
                </a:lnTo>
                <a:lnTo>
                  <a:pt x="11815" y="113671"/>
                </a:lnTo>
                <a:lnTo>
                  <a:pt x="11813" y="113701"/>
                </a:lnTo>
                <a:lnTo>
                  <a:pt x="11813" y="113706"/>
                </a:lnTo>
                <a:lnTo>
                  <a:pt x="11812" y="113707"/>
                </a:lnTo>
                <a:lnTo>
                  <a:pt x="11812" y="113710"/>
                </a:lnTo>
                <a:lnTo>
                  <a:pt x="11826" y="113797"/>
                </a:lnTo>
                <a:lnTo>
                  <a:pt x="11837" y="113885"/>
                </a:lnTo>
                <a:lnTo>
                  <a:pt x="11840" y="113906"/>
                </a:lnTo>
                <a:lnTo>
                  <a:pt x="11890" y="114014"/>
                </a:lnTo>
                <a:lnTo>
                  <a:pt x="11933" y="114056"/>
                </a:lnTo>
                <a:lnTo>
                  <a:pt x="11940" y="114063"/>
                </a:lnTo>
                <a:lnTo>
                  <a:pt x="11940" y="114063"/>
                </a:lnTo>
                <a:lnTo>
                  <a:pt x="11947" y="114070"/>
                </a:lnTo>
                <a:lnTo>
                  <a:pt x="11972" y="114093"/>
                </a:lnTo>
                <a:lnTo>
                  <a:pt x="11997" y="114116"/>
                </a:lnTo>
                <a:lnTo>
                  <a:pt x="12016" y="114126"/>
                </a:lnTo>
                <a:lnTo>
                  <a:pt x="12128" y="114179"/>
                </a:lnTo>
                <a:lnTo>
                  <a:pt x="12329" y="114288"/>
                </a:lnTo>
                <a:lnTo>
                  <a:pt x="12331" y="114289"/>
                </a:lnTo>
                <a:lnTo>
                  <a:pt x="12323" y="114295"/>
                </a:lnTo>
                <a:lnTo>
                  <a:pt x="12420" y="114360"/>
                </a:lnTo>
                <a:lnTo>
                  <a:pt x="12421" y="114361"/>
                </a:lnTo>
                <a:lnTo>
                  <a:pt x="12475" y="114397"/>
                </a:lnTo>
                <a:lnTo>
                  <a:pt x="12540" y="114528"/>
                </a:lnTo>
                <a:lnTo>
                  <a:pt x="12529" y="114619"/>
                </a:lnTo>
                <a:lnTo>
                  <a:pt x="12477" y="114754"/>
                </a:lnTo>
                <a:lnTo>
                  <a:pt x="12457" y="114894"/>
                </a:lnTo>
                <a:lnTo>
                  <a:pt x="12475" y="114983"/>
                </a:lnTo>
                <a:lnTo>
                  <a:pt x="12527" y="115441"/>
                </a:lnTo>
                <a:lnTo>
                  <a:pt x="12527" y="115441"/>
                </a:lnTo>
                <a:lnTo>
                  <a:pt x="12556" y="115720"/>
                </a:lnTo>
                <a:lnTo>
                  <a:pt x="12554" y="115723"/>
                </a:lnTo>
                <a:lnTo>
                  <a:pt x="12553" y="115727"/>
                </a:lnTo>
                <a:lnTo>
                  <a:pt x="12468" y="115998"/>
                </a:lnTo>
                <a:lnTo>
                  <a:pt x="12382" y="116095"/>
                </a:lnTo>
                <a:lnTo>
                  <a:pt x="12382" y="116095"/>
                </a:lnTo>
                <a:lnTo>
                  <a:pt x="12315" y="116175"/>
                </a:lnTo>
                <a:lnTo>
                  <a:pt x="12150" y="116356"/>
                </a:lnTo>
                <a:lnTo>
                  <a:pt x="11575" y="116680"/>
                </a:lnTo>
                <a:lnTo>
                  <a:pt x="11527" y="116747"/>
                </a:lnTo>
                <a:lnTo>
                  <a:pt x="11471" y="116865"/>
                </a:lnTo>
                <a:lnTo>
                  <a:pt x="11491" y="117058"/>
                </a:lnTo>
                <a:lnTo>
                  <a:pt x="11891" y="117558"/>
                </a:lnTo>
                <a:lnTo>
                  <a:pt x="11895" y="117563"/>
                </a:lnTo>
                <a:lnTo>
                  <a:pt x="11895" y="117563"/>
                </a:lnTo>
                <a:lnTo>
                  <a:pt x="11895" y="117563"/>
                </a:lnTo>
                <a:lnTo>
                  <a:pt x="11899" y="117569"/>
                </a:lnTo>
                <a:lnTo>
                  <a:pt x="11913" y="117683"/>
                </a:lnTo>
                <a:lnTo>
                  <a:pt x="11913" y="117684"/>
                </a:lnTo>
                <a:lnTo>
                  <a:pt x="11913" y="117684"/>
                </a:lnTo>
                <a:lnTo>
                  <a:pt x="11913" y="117684"/>
                </a:lnTo>
                <a:lnTo>
                  <a:pt x="11911" y="117713"/>
                </a:lnTo>
                <a:lnTo>
                  <a:pt x="11912" y="117728"/>
                </a:lnTo>
                <a:lnTo>
                  <a:pt x="11913" y="117742"/>
                </a:lnTo>
                <a:lnTo>
                  <a:pt x="11803" y="117932"/>
                </a:lnTo>
                <a:lnTo>
                  <a:pt x="11757" y="118011"/>
                </a:lnTo>
                <a:lnTo>
                  <a:pt x="11730" y="118131"/>
                </a:lnTo>
                <a:lnTo>
                  <a:pt x="11692" y="118298"/>
                </a:lnTo>
                <a:lnTo>
                  <a:pt x="11559" y="118613"/>
                </a:lnTo>
                <a:lnTo>
                  <a:pt x="11575" y="118828"/>
                </a:lnTo>
                <a:lnTo>
                  <a:pt x="11584" y="118935"/>
                </a:lnTo>
                <a:lnTo>
                  <a:pt x="11839" y="119706"/>
                </a:lnTo>
                <a:lnTo>
                  <a:pt x="11900" y="119895"/>
                </a:lnTo>
                <a:lnTo>
                  <a:pt x="11930" y="119988"/>
                </a:lnTo>
                <a:lnTo>
                  <a:pt x="12099" y="120511"/>
                </a:lnTo>
                <a:lnTo>
                  <a:pt x="12106" y="120533"/>
                </a:lnTo>
                <a:lnTo>
                  <a:pt x="12130" y="120606"/>
                </a:lnTo>
                <a:lnTo>
                  <a:pt x="12306" y="120939"/>
                </a:lnTo>
                <a:lnTo>
                  <a:pt x="12734" y="121328"/>
                </a:lnTo>
                <a:lnTo>
                  <a:pt x="12900" y="121559"/>
                </a:lnTo>
                <a:lnTo>
                  <a:pt x="12924" y="121592"/>
                </a:lnTo>
                <a:lnTo>
                  <a:pt x="12971" y="121657"/>
                </a:lnTo>
                <a:lnTo>
                  <a:pt x="13012" y="121727"/>
                </a:lnTo>
                <a:lnTo>
                  <a:pt x="13017" y="121734"/>
                </a:lnTo>
                <a:lnTo>
                  <a:pt x="13036" y="121767"/>
                </a:lnTo>
                <a:lnTo>
                  <a:pt x="13047" y="121784"/>
                </a:lnTo>
                <a:lnTo>
                  <a:pt x="13049" y="121788"/>
                </a:lnTo>
                <a:lnTo>
                  <a:pt x="13127" y="121920"/>
                </a:lnTo>
                <a:lnTo>
                  <a:pt x="13163" y="121979"/>
                </a:lnTo>
                <a:lnTo>
                  <a:pt x="13184" y="122036"/>
                </a:lnTo>
                <a:lnTo>
                  <a:pt x="13249" y="122207"/>
                </a:lnTo>
                <a:lnTo>
                  <a:pt x="13266" y="122253"/>
                </a:lnTo>
                <a:lnTo>
                  <a:pt x="13284" y="122613"/>
                </a:lnTo>
                <a:lnTo>
                  <a:pt x="13210" y="122844"/>
                </a:lnTo>
                <a:lnTo>
                  <a:pt x="13197" y="123017"/>
                </a:lnTo>
                <a:lnTo>
                  <a:pt x="13253" y="123253"/>
                </a:lnTo>
                <a:lnTo>
                  <a:pt x="13437" y="123516"/>
                </a:lnTo>
                <a:lnTo>
                  <a:pt x="13446" y="123526"/>
                </a:lnTo>
                <a:lnTo>
                  <a:pt x="13559" y="123665"/>
                </a:lnTo>
                <a:lnTo>
                  <a:pt x="13616" y="123735"/>
                </a:lnTo>
                <a:lnTo>
                  <a:pt x="13742" y="124130"/>
                </a:lnTo>
                <a:lnTo>
                  <a:pt x="13804" y="124250"/>
                </a:lnTo>
                <a:lnTo>
                  <a:pt x="13826" y="124292"/>
                </a:lnTo>
                <a:lnTo>
                  <a:pt x="13948" y="124530"/>
                </a:lnTo>
                <a:lnTo>
                  <a:pt x="13980" y="124812"/>
                </a:lnTo>
                <a:lnTo>
                  <a:pt x="14000" y="124986"/>
                </a:lnTo>
                <a:lnTo>
                  <a:pt x="14004" y="125046"/>
                </a:lnTo>
                <a:lnTo>
                  <a:pt x="14007" y="125093"/>
                </a:lnTo>
                <a:lnTo>
                  <a:pt x="14023" y="125318"/>
                </a:lnTo>
                <a:lnTo>
                  <a:pt x="14023" y="125321"/>
                </a:lnTo>
                <a:lnTo>
                  <a:pt x="14024" y="125324"/>
                </a:lnTo>
                <a:lnTo>
                  <a:pt x="14024" y="125329"/>
                </a:lnTo>
                <a:lnTo>
                  <a:pt x="14040" y="125466"/>
                </a:lnTo>
                <a:lnTo>
                  <a:pt x="14040" y="125481"/>
                </a:lnTo>
                <a:lnTo>
                  <a:pt x="14039" y="125496"/>
                </a:lnTo>
                <a:lnTo>
                  <a:pt x="14038" y="125527"/>
                </a:lnTo>
                <a:lnTo>
                  <a:pt x="14033" y="125631"/>
                </a:lnTo>
                <a:lnTo>
                  <a:pt x="14076" y="125753"/>
                </a:lnTo>
                <a:lnTo>
                  <a:pt x="14133" y="125800"/>
                </a:lnTo>
                <a:lnTo>
                  <a:pt x="14232" y="125793"/>
                </a:lnTo>
                <a:lnTo>
                  <a:pt x="14284" y="125751"/>
                </a:lnTo>
                <a:lnTo>
                  <a:pt x="14334" y="125655"/>
                </a:lnTo>
                <a:lnTo>
                  <a:pt x="14338" y="125642"/>
                </a:lnTo>
                <a:lnTo>
                  <a:pt x="14378" y="125593"/>
                </a:lnTo>
                <a:lnTo>
                  <a:pt x="14421" y="125548"/>
                </a:lnTo>
                <a:lnTo>
                  <a:pt x="14429" y="125544"/>
                </a:lnTo>
                <a:lnTo>
                  <a:pt x="14436" y="125539"/>
                </a:lnTo>
                <a:lnTo>
                  <a:pt x="14467" y="125519"/>
                </a:lnTo>
                <a:lnTo>
                  <a:pt x="14511" y="125522"/>
                </a:lnTo>
                <a:lnTo>
                  <a:pt x="14575" y="125554"/>
                </a:lnTo>
                <a:lnTo>
                  <a:pt x="14670" y="125603"/>
                </a:lnTo>
                <a:lnTo>
                  <a:pt x="14670" y="125811"/>
                </a:lnTo>
                <a:lnTo>
                  <a:pt x="14566" y="126026"/>
                </a:lnTo>
                <a:lnTo>
                  <a:pt x="14309" y="126305"/>
                </a:lnTo>
                <a:lnTo>
                  <a:pt x="13946" y="126626"/>
                </a:lnTo>
                <a:lnTo>
                  <a:pt x="13503" y="126999"/>
                </a:lnTo>
                <a:lnTo>
                  <a:pt x="13503" y="127155"/>
                </a:lnTo>
                <a:lnTo>
                  <a:pt x="13611" y="127414"/>
                </a:lnTo>
                <a:lnTo>
                  <a:pt x="13636" y="127477"/>
                </a:lnTo>
                <a:lnTo>
                  <a:pt x="13590" y="127781"/>
                </a:lnTo>
                <a:lnTo>
                  <a:pt x="13448" y="128099"/>
                </a:lnTo>
                <a:lnTo>
                  <a:pt x="13165" y="128384"/>
                </a:lnTo>
                <a:lnTo>
                  <a:pt x="13367" y="128558"/>
                </a:lnTo>
                <a:lnTo>
                  <a:pt x="13361" y="128557"/>
                </a:lnTo>
                <a:lnTo>
                  <a:pt x="13200" y="128518"/>
                </a:lnTo>
                <a:lnTo>
                  <a:pt x="12861" y="128521"/>
                </a:lnTo>
                <a:lnTo>
                  <a:pt x="12386" y="128608"/>
                </a:lnTo>
                <a:lnTo>
                  <a:pt x="12137" y="128800"/>
                </a:lnTo>
                <a:lnTo>
                  <a:pt x="11998" y="129129"/>
                </a:lnTo>
                <a:lnTo>
                  <a:pt x="11872" y="129292"/>
                </a:lnTo>
                <a:lnTo>
                  <a:pt x="11641" y="129506"/>
                </a:lnTo>
                <a:lnTo>
                  <a:pt x="11488" y="129816"/>
                </a:lnTo>
                <a:lnTo>
                  <a:pt x="11393" y="129989"/>
                </a:lnTo>
                <a:lnTo>
                  <a:pt x="11323" y="130115"/>
                </a:lnTo>
                <a:lnTo>
                  <a:pt x="11319" y="130121"/>
                </a:lnTo>
                <a:lnTo>
                  <a:pt x="11312" y="130257"/>
                </a:lnTo>
                <a:lnTo>
                  <a:pt x="11329" y="130331"/>
                </a:lnTo>
                <a:lnTo>
                  <a:pt x="11387" y="130432"/>
                </a:lnTo>
                <a:lnTo>
                  <a:pt x="11512" y="130573"/>
                </a:lnTo>
                <a:lnTo>
                  <a:pt x="11758" y="130732"/>
                </a:lnTo>
                <a:lnTo>
                  <a:pt x="11806" y="130755"/>
                </a:lnTo>
                <a:lnTo>
                  <a:pt x="11898" y="130889"/>
                </a:lnTo>
                <a:lnTo>
                  <a:pt x="11915" y="130914"/>
                </a:lnTo>
                <a:lnTo>
                  <a:pt x="11924" y="130983"/>
                </a:lnTo>
                <a:lnTo>
                  <a:pt x="11924" y="131046"/>
                </a:lnTo>
                <a:lnTo>
                  <a:pt x="11877" y="131175"/>
                </a:lnTo>
                <a:lnTo>
                  <a:pt x="11877" y="131176"/>
                </a:lnTo>
                <a:lnTo>
                  <a:pt x="11854" y="131239"/>
                </a:lnTo>
                <a:lnTo>
                  <a:pt x="11811" y="131356"/>
                </a:lnTo>
                <a:lnTo>
                  <a:pt x="11736" y="131463"/>
                </a:lnTo>
                <a:lnTo>
                  <a:pt x="11707" y="131504"/>
                </a:lnTo>
                <a:lnTo>
                  <a:pt x="11673" y="131614"/>
                </a:lnTo>
                <a:lnTo>
                  <a:pt x="11635" y="131738"/>
                </a:lnTo>
                <a:lnTo>
                  <a:pt x="11598" y="132072"/>
                </a:lnTo>
                <a:lnTo>
                  <a:pt x="11598" y="132344"/>
                </a:lnTo>
                <a:lnTo>
                  <a:pt x="11599" y="132400"/>
                </a:lnTo>
                <a:lnTo>
                  <a:pt x="11605" y="132797"/>
                </a:lnTo>
                <a:lnTo>
                  <a:pt x="11485" y="133104"/>
                </a:lnTo>
                <a:lnTo>
                  <a:pt x="11421" y="133267"/>
                </a:lnTo>
                <a:lnTo>
                  <a:pt x="11417" y="133278"/>
                </a:lnTo>
                <a:lnTo>
                  <a:pt x="11267" y="133663"/>
                </a:lnTo>
                <a:lnTo>
                  <a:pt x="11163" y="134068"/>
                </a:lnTo>
                <a:lnTo>
                  <a:pt x="10932" y="134365"/>
                </a:lnTo>
                <a:lnTo>
                  <a:pt x="10852" y="134467"/>
                </a:lnTo>
                <a:lnTo>
                  <a:pt x="10771" y="134620"/>
                </a:lnTo>
                <a:lnTo>
                  <a:pt x="10787" y="134688"/>
                </a:lnTo>
                <a:lnTo>
                  <a:pt x="10790" y="134697"/>
                </a:lnTo>
                <a:lnTo>
                  <a:pt x="10810" y="134761"/>
                </a:lnTo>
                <a:lnTo>
                  <a:pt x="10853" y="134949"/>
                </a:lnTo>
                <a:lnTo>
                  <a:pt x="10880" y="135042"/>
                </a:lnTo>
                <a:lnTo>
                  <a:pt x="10911" y="135145"/>
                </a:lnTo>
                <a:lnTo>
                  <a:pt x="10912" y="135149"/>
                </a:lnTo>
                <a:lnTo>
                  <a:pt x="10913" y="135154"/>
                </a:lnTo>
                <a:lnTo>
                  <a:pt x="11032" y="135608"/>
                </a:lnTo>
                <a:lnTo>
                  <a:pt x="11020" y="135752"/>
                </a:lnTo>
                <a:lnTo>
                  <a:pt x="11023" y="135751"/>
                </a:lnTo>
                <a:lnTo>
                  <a:pt x="11004" y="135952"/>
                </a:lnTo>
                <a:lnTo>
                  <a:pt x="11001" y="135978"/>
                </a:lnTo>
                <a:lnTo>
                  <a:pt x="10998" y="136017"/>
                </a:lnTo>
                <a:lnTo>
                  <a:pt x="10992" y="136082"/>
                </a:lnTo>
                <a:lnTo>
                  <a:pt x="10937" y="136172"/>
                </a:lnTo>
                <a:lnTo>
                  <a:pt x="10936" y="136175"/>
                </a:lnTo>
                <a:lnTo>
                  <a:pt x="10924" y="136187"/>
                </a:lnTo>
                <a:lnTo>
                  <a:pt x="10901" y="136210"/>
                </a:lnTo>
                <a:lnTo>
                  <a:pt x="10885" y="136225"/>
                </a:lnTo>
                <a:lnTo>
                  <a:pt x="10873" y="136238"/>
                </a:lnTo>
                <a:lnTo>
                  <a:pt x="10873" y="136238"/>
                </a:lnTo>
                <a:lnTo>
                  <a:pt x="10866" y="136244"/>
                </a:lnTo>
                <a:lnTo>
                  <a:pt x="10829" y="136282"/>
                </a:lnTo>
                <a:lnTo>
                  <a:pt x="10767" y="136315"/>
                </a:lnTo>
                <a:lnTo>
                  <a:pt x="10724" y="136336"/>
                </a:lnTo>
                <a:lnTo>
                  <a:pt x="10650" y="136372"/>
                </a:lnTo>
                <a:lnTo>
                  <a:pt x="10613" y="136389"/>
                </a:lnTo>
                <a:lnTo>
                  <a:pt x="10611" y="136390"/>
                </a:lnTo>
                <a:lnTo>
                  <a:pt x="10587" y="136401"/>
                </a:lnTo>
                <a:lnTo>
                  <a:pt x="10530" y="136425"/>
                </a:lnTo>
                <a:lnTo>
                  <a:pt x="10509" y="136429"/>
                </a:lnTo>
                <a:lnTo>
                  <a:pt x="10479" y="136435"/>
                </a:lnTo>
                <a:lnTo>
                  <a:pt x="10415" y="136458"/>
                </a:lnTo>
                <a:lnTo>
                  <a:pt x="10382" y="136480"/>
                </a:lnTo>
                <a:lnTo>
                  <a:pt x="10349" y="136502"/>
                </a:lnTo>
                <a:lnTo>
                  <a:pt x="10293" y="136545"/>
                </a:lnTo>
                <a:lnTo>
                  <a:pt x="10273" y="136568"/>
                </a:lnTo>
                <a:lnTo>
                  <a:pt x="10269" y="136572"/>
                </a:lnTo>
                <a:lnTo>
                  <a:pt x="10252" y="136591"/>
                </a:lnTo>
                <a:lnTo>
                  <a:pt x="10199" y="136635"/>
                </a:lnTo>
                <a:lnTo>
                  <a:pt x="10147" y="136661"/>
                </a:lnTo>
                <a:lnTo>
                  <a:pt x="10092" y="136693"/>
                </a:lnTo>
                <a:lnTo>
                  <a:pt x="10054" y="136714"/>
                </a:lnTo>
                <a:lnTo>
                  <a:pt x="10052" y="136715"/>
                </a:lnTo>
                <a:lnTo>
                  <a:pt x="10047" y="136718"/>
                </a:lnTo>
                <a:lnTo>
                  <a:pt x="10019" y="136733"/>
                </a:lnTo>
                <a:lnTo>
                  <a:pt x="9987" y="136737"/>
                </a:lnTo>
                <a:lnTo>
                  <a:pt x="9943" y="136742"/>
                </a:lnTo>
                <a:lnTo>
                  <a:pt x="9905" y="136738"/>
                </a:lnTo>
                <a:lnTo>
                  <a:pt x="9905" y="136738"/>
                </a:lnTo>
                <a:lnTo>
                  <a:pt x="9892" y="136740"/>
                </a:lnTo>
                <a:lnTo>
                  <a:pt x="9881" y="136736"/>
                </a:lnTo>
                <a:lnTo>
                  <a:pt x="9849" y="136742"/>
                </a:lnTo>
                <a:lnTo>
                  <a:pt x="9806" y="136710"/>
                </a:lnTo>
                <a:lnTo>
                  <a:pt x="9772" y="136684"/>
                </a:lnTo>
                <a:lnTo>
                  <a:pt x="9698" y="136669"/>
                </a:lnTo>
                <a:lnTo>
                  <a:pt x="9696" y="136669"/>
                </a:lnTo>
                <a:lnTo>
                  <a:pt x="9632" y="136674"/>
                </a:lnTo>
                <a:lnTo>
                  <a:pt x="9585" y="136716"/>
                </a:lnTo>
                <a:lnTo>
                  <a:pt x="9542" y="136761"/>
                </a:lnTo>
                <a:lnTo>
                  <a:pt x="9533" y="136823"/>
                </a:lnTo>
                <a:lnTo>
                  <a:pt x="9538" y="136838"/>
                </a:lnTo>
                <a:lnTo>
                  <a:pt x="9555" y="136890"/>
                </a:lnTo>
                <a:lnTo>
                  <a:pt x="9609" y="136985"/>
                </a:lnTo>
                <a:lnTo>
                  <a:pt x="9640" y="137039"/>
                </a:lnTo>
                <a:lnTo>
                  <a:pt x="9644" y="137042"/>
                </a:lnTo>
                <a:lnTo>
                  <a:pt x="9649" y="137046"/>
                </a:lnTo>
                <a:lnTo>
                  <a:pt x="9812" y="137163"/>
                </a:lnTo>
                <a:lnTo>
                  <a:pt x="9826" y="137173"/>
                </a:lnTo>
                <a:lnTo>
                  <a:pt x="9840" y="137183"/>
                </a:lnTo>
                <a:lnTo>
                  <a:pt x="9926" y="137238"/>
                </a:lnTo>
                <a:lnTo>
                  <a:pt x="9961" y="137258"/>
                </a:lnTo>
                <a:lnTo>
                  <a:pt x="9996" y="137277"/>
                </a:lnTo>
                <a:lnTo>
                  <a:pt x="10170" y="137372"/>
                </a:lnTo>
                <a:lnTo>
                  <a:pt x="10204" y="137385"/>
                </a:lnTo>
                <a:lnTo>
                  <a:pt x="10238" y="137398"/>
                </a:lnTo>
                <a:lnTo>
                  <a:pt x="10400" y="137402"/>
                </a:lnTo>
                <a:lnTo>
                  <a:pt x="10458" y="137400"/>
                </a:lnTo>
                <a:lnTo>
                  <a:pt x="10515" y="137398"/>
                </a:lnTo>
                <a:lnTo>
                  <a:pt x="10771" y="137368"/>
                </a:lnTo>
                <a:lnTo>
                  <a:pt x="10916" y="137404"/>
                </a:lnTo>
                <a:lnTo>
                  <a:pt x="10969" y="137417"/>
                </a:lnTo>
                <a:lnTo>
                  <a:pt x="11021" y="137430"/>
                </a:lnTo>
                <a:lnTo>
                  <a:pt x="11212" y="137604"/>
                </a:lnTo>
                <a:lnTo>
                  <a:pt x="11221" y="137629"/>
                </a:lnTo>
                <a:lnTo>
                  <a:pt x="11230" y="137654"/>
                </a:lnTo>
                <a:lnTo>
                  <a:pt x="11316" y="137894"/>
                </a:lnTo>
                <a:lnTo>
                  <a:pt x="11335" y="138089"/>
                </a:lnTo>
                <a:lnTo>
                  <a:pt x="11297" y="138158"/>
                </a:lnTo>
                <a:lnTo>
                  <a:pt x="11227" y="138288"/>
                </a:lnTo>
                <a:lnTo>
                  <a:pt x="11178" y="138321"/>
                </a:lnTo>
                <a:lnTo>
                  <a:pt x="11158" y="138334"/>
                </a:lnTo>
                <a:lnTo>
                  <a:pt x="11091" y="138377"/>
                </a:lnTo>
                <a:lnTo>
                  <a:pt x="11039" y="138410"/>
                </a:lnTo>
                <a:lnTo>
                  <a:pt x="11032" y="138415"/>
                </a:lnTo>
                <a:lnTo>
                  <a:pt x="11022" y="138412"/>
                </a:lnTo>
                <a:lnTo>
                  <a:pt x="10961" y="138396"/>
                </a:lnTo>
                <a:lnTo>
                  <a:pt x="10927" y="138387"/>
                </a:lnTo>
                <a:lnTo>
                  <a:pt x="10923" y="138386"/>
                </a:lnTo>
                <a:lnTo>
                  <a:pt x="10923" y="138386"/>
                </a:lnTo>
                <a:lnTo>
                  <a:pt x="10873" y="138373"/>
                </a:lnTo>
                <a:lnTo>
                  <a:pt x="10835" y="138326"/>
                </a:lnTo>
                <a:lnTo>
                  <a:pt x="10828" y="138318"/>
                </a:lnTo>
                <a:lnTo>
                  <a:pt x="10827" y="138316"/>
                </a:lnTo>
                <a:lnTo>
                  <a:pt x="10716" y="138182"/>
                </a:lnTo>
                <a:lnTo>
                  <a:pt x="10647" y="138097"/>
                </a:lnTo>
                <a:lnTo>
                  <a:pt x="10612" y="138055"/>
                </a:lnTo>
                <a:lnTo>
                  <a:pt x="10380" y="137880"/>
                </a:lnTo>
                <a:lnTo>
                  <a:pt x="10253" y="137784"/>
                </a:lnTo>
                <a:lnTo>
                  <a:pt x="9944" y="137601"/>
                </a:lnTo>
                <a:lnTo>
                  <a:pt x="9735" y="137524"/>
                </a:lnTo>
                <a:lnTo>
                  <a:pt x="9728" y="137526"/>
                </a:lnTo>
                <a:lnTo>
                  <a:pt x="9637" y="137544"/>
                </a:lnTo>
                <a:lnTo>
                  <a:pt x="9601" y="137551"/>
                </a:lnTo>
                <a:lnTo>
                  <a:pt x="9587" y="137553"/>
                </a:lnTo>
                <a:lnTo>
                  <a:pt x="9573" y="137556"/>
                </a:lnTo>
                <a:lnTo>
                  <a:pt x="9544" y="137562"/>
                </a:lnTo>
                <a:lnTo>
                  <a:pt x="9487" y="137612"/>
                </a:lnTo>
                <a:lnTo>
                  <a:pt x="9251" y="137820"/>
                </a:lnTo>
                <a:lnTo>
                  <a:pt x="9095" y="138099"/>
                </a:lnTo>
                <a:lnTo>
                  <a:pt x="9044" y="138463"/>
                </a:lnTo>
                <a:lnTo>
                  <a:pt x="9043" y="138464"/>
                </a:lnTo>
                <a:lnTo>
                  <a:pt x="9044" y="138557"/>
                </a:lnTo>
                <a:lnTo>
                  <a:pt x="9046" y="138712"/>
                </a:lnTo>
                <a:lnTo>
                  <a:pt x="9047" y="138764"/>
                </a:lnTo>
                <a:lnTo>
                  <a:pt x="9087" y="139138"/>
                </a:lnTo>
                <a:lnTo>
                  <a:pt x="9089" y="139437"/>
                </a:lnTo>
                <a:lnTo>
                  <a:pt x="9090" y="139525"/>
                </a:lnTo>
                <a:lnTo>
                  <a:pt x="9110" y="139797"/>
                </a:lnTo>
                <a:lnTo>
                  <a:pt x="9143" y="140131"/>
                </a:lnTo>
                <a:lnTo>
                  <a:pt x="9234" y="140524"/>
                </a:lnTo>
                <a:lnTo>
                  <a:pt x="9234" y="140826"/>
                </a:lnTo>
                <a:lnTo>
                  <a:pt x="9234" y="140827"/>
                </a:lnTo>
                <a:lnTo>
                  <a:pt x="9139" y="141143"/>
                </a:lnTo>
                <a:lnTo>
                  <a:pt x="9081" y="141235"/>
                </a:lnTo>
                <a:lnTo>
                  <a:pt x="8935" y="141464"/>
                </a:lnTo>
                <a:lnTo>
                  <a:pt x="8930" y="141466"/>
                </a:lnTo>
                <a:lnTo>
                  <a:pt x="8826" y="141531"/>
                </a:lnTo>
                <a:lnTo>
                  <a:pt x="8826" y="141531"/>
                </a:lnTo>
                <a:lnTo>
                  <a:pt x="8826" y="141531"/>
                </a:lnTo>
                <a:lnTo>
                  <a:pt x="8826" y="141531"/>
                </a:lnTo>
                <a:lnTo>
                  <a:pt x="8748" y="141582"/>
                </a:lnTo>
                <a:lnTo>
                  <a:pt x="8663" y="141618"/>
                </a:lnTo>
                <a:lnTo>
                  <a:pt x="8570" y="141673"/>
                </a:lnTo>
                <a:lnTo>
                  <a:pt x="8501" y="141683"/>
                </a:lnTo>
                <a:lnTo>
                  <a:pt x="8305" y="141680"/>
                </a:lnTo>
                <a:lnTo>
                  <a:pt x="8046" y="141648"/>
                </a:lnTo>
                <a:lnTo>
                  <a:pt x="7920" y="141607"/>
                </a:lnTo>
                <a:lnTo>
                  <a:pt x="7839" y="141547"/>
                </a:lnTo>
                <a:lnTo>
                  <a:pt x="7765" y="141496"/>
                </a:lnTo>
                <a:lnTo>
                  <a:pt x="7708" y="141475"/>
                </a:lnTo>
                <a:lnTo>
                  <a:pt x="7639" y="141462"/>
                </a:lnTo>
                <a:lnTo>
                  <a:pt x="7511" y="141458"/>
                </a:lnTo>
                <a:lnTo>
                  <a:pt x="7445" y="141482"/>
                </a:lnTo>
                <a:lnTo>
                  <a:pt x="7402" y="141512"/>
                </a:lnTo>
                <a:lnTo>
                  <a:pt x="7344" y="141568"/>
                </a:lnTo>
                <a:lnTo>
                  <a:pt x="7330" y="141637"/>
                </a:lnTo>
                <a:lnTo>
                  <a:pt x="7327" y="141763"/>
                </a:lnTo>
                <a:lnTo>
                  <a:pt x="7333" y="141858"/>
                </a:lnTo>
                <a:lnTo>
                  <a:pt x="7333" y="141971"/>
                </a:lnTo>
                <a:lnTo>
                  <a:pt x="7425" y="142139"/>
                </a:lnTo>
                <a:lnTo>
                  <a:pt x="7536" y="142305"/>
                </a:lnTo>
                <a:lnTo>
                  <a:pt x="7533" y="142421"/>
                </a:lnTo>
                <a:lnTo>
                  <a:pt x="7523" y="142504"/>
                </a:lnTo>
                <a:lnTo>
                  <a:pt x="7519" y="142540"/>
                </a:lnTo>
                <a:lnTo>
                  <a:pt x="7487" y="142595"/>
                </a:lnTo>
                <a:lnTo>
                  <a:pt x="7371" y="142691"/>
                </a:lnTo>
                <a:lnTo>
                  <a:pt x="7216" y="142775"/>
                </a:lnTo>
                <a:lnTo>
                  <a:pt x="7170" y="142808"/>
                </a:lnTo>
                <a:lnTo>
                  <a:pt x="7117" y="142837"/>
                </a:lnTo>
                <a:lnTo>
                  <a:pt x="7039" y="142873"/>
                </a:lnTo>
                <a:lnTo>
                  <a:pt x="6980" y="142890"/>
                </a:lnTo>
                <a:lnTo>
                  <a:pt x="6921" y="142899"/>
                </a:lnTo>
                <a:lnTo>
                  <a:pt x="6889" y="142908"/>
                </a:lnTo>
                <a:lnTo>
                  <a:pt x="6875" y="142912"/>
                </a:lnTo>
                <a:lnTo>
                  <a:pt x="6861" y="142916"/>
                </a:lnTo>
                <a:lnTo>
                  <a:pt x="6806" y="142926"/>
                </a:lnTo>
                <a:lnTo>
                  <a:pt x="6726" y="142939"/>
                </a:lnTo>
                <a:lnTo>
                  <a:pt x="6664" y="142931"/>
                </a:lnTo>
                <a:lnTo>
                  <a:pt x="6608" y="142908"/>
                </a:lnTo>
                <a:lnTo>
                  <a:pt x="6546" y="142886"/>
                </a:lnTo>
                <a:lnTo>
                  <a:pt x="6486" y="142871"/>
                </a:lnTo>
                <a:lnTo>
                  <a:pt x="6381" y="142890"/>
                </a:lnTo>
                <a:lnTo>
                  <a:pt x="6377" y="142898"/>
                </a:lnTo>
                <a:lnTo>
                  <a:pt x="6361" y="142923"/>
                </a:lnTo>
                <a:lnTo>
                  <a:pt x="6323" y="142985"/>
                </a:lnTo>
                <a:lnTo>
                  <a:pt x="6252" y="143385"/>
                </a:lnTo>
                <a:lnTo>
                  <a:pt x="6429" y="143880"/>
                </a:lnTo>
                <a:lnTo>
                  <a:pt x="6614" y="144080"/>
                </a:lnTo>
                <a:lnTo>
                  <a:pt x="6683" y="144215"/>
                </a:lnTo>
                <a:lnTo>
                  <a:pt x="6714" y="144277"/>
                </a:lnTo>
                <a:lnTo>
                  <a:pt x="6718" y="144398"/>
                </a:lnTo>
                <a:lnTo>
                  <a:pt x="6719" y="144422"/>
                </a:lnTo>
                <a:lnTo>
                  <a:pt x="6720" y="144477"/>
                </a:lnTo>
                <a:lnTo>
                  <a:pt x="6722" y="144537"/>
                </a:lnTo>
                <a:lnTo>
                  <a:pt x="6724" y="144612"/>
                </a:lnTo>
                <a:lnTo>
                  <a:pt x="6747" y="144715"/>
                </a:lnTo>
                <a:lnTo>
                  <a:pt x="6757" y="144763"/>
                </a:lnTo>
                <a:lnTo>
                  <a:pt x="6759" y="144770"/>
                </a:lnTo>
                <a:lnTo>
                  <a:pt x="6785" y="144892"/>
                </a:lnTo>
                <a:lnTo>
                  <a:pt x="6791" y="144937"/>
                </a:lnTo>
                <a:lnTo>
                  <a:pt x="6795" y="144966"/>
                </a:lnTo>
                <a:lnTo>
                  <a:pt x="6825" y="145196"/>
                </a:lnTo>
                <a:lnTo>
                  <a:pt x="6828" y="145221"/>
                </a:lnTo>
                <a:lnTo>
                  <a:pt x="6828" y="145222"/>
                </a:lnTo>
                <a:lnTo>
                  <a:pt x="6851" y="145377"/>
                </a:lnTo>
                <a:lnTo>
                  <a:pt x="6856" y="145430"/>
                </a:lnTo>
                <a:lnTo>
                  <a:pt x="6861" y="145469"/>
                </a:lnTo>
                <a:lnTo>
                  <a:pt x="6862" y="145486"/>
                </a:lnTo>
                <a:lnTo>
                  <a:pt x="6874" y="145598"/>
                </a:lnTo>
                <a:lnTo>
                  <a:pt x="6864" y="145615"/>
                </a:lnTo>
                <a:lnTo>
                  <a:pt x="6812" y="145608"/>
                </a:lnTo>
                <a:lnTo>
                  <a:pt x="6782" y="145684"/>
                </a:lnTo>
                <a:lnTo>
                  <a:pt x="6778" y="145694"/>
                </a:lnTo>
                <a:lnTo>
                  <a:pt x="6778" y="145696"/>
                </a:lnTo>
                <a:lnTo>
                  <a:pt x="6762" y="145736"/>
                </a:lnTo>
                <a:lnTo>
                  <a:pt x="6768" y="145851"/>
                </a:lnTo>
                <a:lnTo>
                  <a:pt x="6771" y="145911"/>
                </a:lnTo>
                <a:lnTo>
                  <a:pt x="6775" y="145996"/>
                </a:lnTo>
                <a:lnTo>
                  <a:pt x="6776" y="146014"/>
                </a:lnTo>
                <a:lnTo>
                  <a:pt x="6789" y="146086"/>
                </a:lnTo>
                <a:lnTo>
                  <a:pt x="6799" y="146144"/>
                </a:lnTo>
                <a:lnTo>
                  <a:pt x="6804" y="146171"/>
                </a:lnTo>
                <a:lnTo>
                  <a:pt x="6806" y="146182"/>
                </a:lnTo>
                <a:lnTo>
                  <a:pt x="6814" y="146230"/>
                </a:lnTo>
                <a:lnTo>
                  <a:pt x="6830" y="146323"/>
                </a:lnTo>
                <a:lnTo>
                  <a:pt x="6841" y="146384"/>
                </a:lnTo>
                <a:lnTo>
                  <a:pt x="6898" y="146395"/>
                </a:lnTo>
                <a:lnTo>
                  <a:pt x="6913" y="146464"/>
                </a:lnTo>
                <a:lnTo>
                  <a:pt x="6916" y="146509"/>
                </a:lnTo>
                <a:lnTo>
                  <a:pt x="6916" y="146511"/>
                </a:lnTo>
                <a:lnTo>
                  <a:pt x="6920" y="146559"/>
                </a:lnTo>
                <a:lnTo>
                  <a:pt x="6924" y="146614"/>
                </a:lnTo>
                <a:lnTo>
                  <a:pt x="6926" y="146652"/>
                </a:lnTo>
                <a:lnTo>
                  <a:pt x="6923" y="146682"/>
                </a:lnTo>
                <a:lnTo>
                  <a:pt x="6917" y="146742"/>
                </a:lnTo>
                <a:lnTo>
                  <a:pt x="6914" y="146774"/>
                </a:lnTo>
                <a:lnTo>
                  <a:pt x="6913" y="146783"/>
                </a:lnTo>
                <a:lnTo>
                  <a:pt x="6913" y="146787"/>
                </a:lnTo>
                <a:lnTo>
                  <a:pt x="6902" y="146840"/>
                </a:lnTo>
                <a:lnTo>
                  <a:pt x="6894" y="146881"/>
                </a:lnTo>
                <a:lnTo>
                  <a:pt x="6890" y="146900"/>
                </a:lnTo>
                <a:lnTo>
                  <a:pt x="6888" y="146909"/>
                </a:lnTo>
                <a:lnTo>
                  <a:pt x="6888" y="146909"/>
                </a:lnTo>
                <a:lnTo>
                  <a:pt x="6887" y="146916"/>
                </a:lnTo>
                <a:lnTo>
                  <a:pt x="6849" y="147012"/>
                </a:lnTo>
                <a:lnTo>
                  <a:pt x="6837" y="147042"/>
                </a:lnTo>
                <a:lnTo>
                  <a:pt x="6804" y="147124"/>
                </a:lnTo>
                <a:lnTo>
                  <a:pt x="6796" y="147145"/>
                </a:lnTo>
                <a:lnTo>
                  <a:pt x="6763" y="147228"/>
                </a:lnTo>
                <a:lnTo>
                  <a:pt x="6740" y="147259"/>
                </a:lnTo>
                <a:lnTo>
                  <a:pt x="6683" y="147334"/>
                </a:lnTo>
                <a:lnTo>
                  <a:pt x="6594" y="147419"/>
                </a:lnTo>
                <a:lnTo>
                  <a:pt x="6466" y="147581"/>
                </a:lnTo>
                <a:lnTo>
                  <a:pt x="6376" y="147661"/>
                </a:lnTo>
                <a:lnTo>
                  <a:pt x="6132" y="147822"/>
                </a:lnTo>
                <a:lnTo>
                  <a:pt x="6066" y="147859"/>
                </a:lnTo>
                <a:lnTo>
                  <a:pt x="5986" y="147889"/>
                </a:lnTo>
                <a:lnTo>
                  <a:pt x="5926" y="147943"/>
                </a:lnTo>
                <a:lnTo>
                  <a:pt x="5853" y="147981"/>
                </a:lnTo>
                <a:lnTo>
                  <a:pt x="5775" y="147995"/>
                </a:lnTo>
                <a:lnTo>
                  <a:pt x="5671" y="148061"/>
                </a:lnTo>
                <a:lnTo>
                  <a:pt x="5502" y="148195"/>
                </a:lnTo>
                <a:lnTo>
                  <a:pt x="5420" y="148260"/>
                </a:lnTo>
                <a:lnTo>
                  <a:pt x="5306" y="148347"/>
                </a:lnTo>
                <a:lnTo>
                  <a:pt x="5237" y="148399"/>
                </a:lnTo>
                <a:lnTo>
                  <a:pt x="5130" y="148479"/>
                </a:lnTo>
                <a:lnTo>
                  <a:pt x="5089" y="148507"/>
                </a:lnTo>
                <a:lnTo>
                  <a:pt x="4854" y="148626"/>
                </a:lnTo>
                <a:lnTo>
                  <a:pt x="4831" y="148638"/>
                </a:lnTo>
                <a:lnTo>
                  <a:pt x="4831" y="148634"/>
                </a:lnTo>
                <a:lnTo>
                  <a:pt x="4460" y="148829"/>
                </a:lnTo>
                <a:lnTo>
                  <a:pt x="4461" y="148833"/>
                </a:lnTo>
                <a:lnTo>
                  <a:pt x="4167" y="148991"/>
                </a:lnTo>
                <a:lnTo>
                  <a:pt x="4006" y="149078"/>
                </a:lnTo>
                <a:lnTo>
                  <a:pt x="3819" y="149178"/>
                </a:lnTo>
                <a:lnTo>
                  <a:pt x="3552" y="149321"/>
                </a:lnTo>
                <a:lnTo>
                  <a:pt x="3232" y="149474"/>
                </a:lnTo>
                <a:lnTo>
                  <a:pt x="3212" y="149490"/>
                </a:lnTo>
                <a:lnTo>
                  <a:pt x="3006" y="149645"/>
                </a:lnTo>
                <a:lnTo>
                  <a:pt x="2814" y="149785"/>
                </a:lnTo>
                <a:lnTo>
                  <a:pt x="2558" y="149967"/>
                </a:lnTo>
                <a:lnTo>
                  <a:pt x="1805" y="150462"/>
                </a:lnTo>
                <a:lnTo>
                  <a:pt x="1704" y="150540"/>
                </a:lnTo>
                <a:lnTo>
                  <a:pt x="1325" y="150841"/>
                </a:lnTo>
                <a:lnTo>
                  <a:pt x="1194" y="150946"/>
                </a:lnTo>
                <a:lnTo>
                  <a:pt x="1104" y="151019"/>
                </a:lnTo>
                <a:lnTo>
                  <a:pt x="907" y="151177"/>
                </a:lnTo>
                <a:lnTo>
                  <a:pt x="733" y="151344"/>
                </a:lnTo>
                <a:lnTo>
                  <a:pt x="650" y="151423"/>
                </a:lnTo>
                <a:lnTo>
                  <a:pt x="495" y="151574"/>
                </a:lnTo>
                <a:lnTo>
                  <a:pt x="350" y="151737"/>
                </a:lnTo>
                <a:lnTo>
                  <a:pt x="0" y="152197"/>
                </a:lnTo>
                <a:lnTo>
                  <a:pt x="4" y="152490"/>
                </a:lnTo>
                <a:lnTo>
                  <a:pt x="225" y="152782"/>
                </a:lnTo>
                <a:lnTo>
                  <a:pt x="537" y="153005"/>
                </a:lnTo>
                <a:lnTo>
                  <a:pt x="1054" y="153260"/>
                </a:lnTo>
                <a:lnTo>
                  <a:pt x="1182" y="153323"/>
                </a:lnTo>
                <a:lnTo>
                  <a:pt x="1245" y="153348"/>
                </a:lnTo>
                <a:lnTo>
                  <a:pt x="1344" y="153386"/>
                </a:lnTo>
                <a:lnTo>
                  <a:pt x="1529" y="153458"/>
                </a:lnTo>
                <a:lnTo>
                  <a:pt x="1721" y="153533"/>
                </a:lnTo>
                <a:lnTo>
                  <a:pt x="2170" y="153722"/>
                </a:lnTo>
                <a:lnTo>
                  <a:pt x="2440" y="153844"/>
                </a:lnTo>
                <a:lnTo>
                  <a:pt x="2485" y="153864"/>
                </a:lnTo>
                <a:lnTo>
                  <a:pt x="2671" y="153958"/>
                </a:lnTo>
                <a:lnTo>
                  <a:pt x="2920" y="154083"/>
                </a:lnTo>
                <a:lnTo>
                  <a:pt x="3832" y="154601"/>
                </a:lnTo>
                <a:lnTo>
                  <a:pt x="4412" y="154876"/>
                </a:lnTo>
                <a:lnTo>
                  <a:pt x="4861" y="155109"/>
                </a:lnTo>
                <a:lnTo>
                  <a:pt x="4873" y="155116"/>
                </a:lnTo>
                <a:lnTo>
                  <a:pt x="4929" y="155145"/>
                </a:lnTo>
                <a:lnTo>
                  <a:pt x="4964" y="155165"/>
                </a:lnTo>
                <a:lnTo>
                  <a:pt x="5700" y="155643"/>
                </a:lnTo>
                <a:lnTo>
                  <a:pt x="6108" y="155839"/>
                </a:lnTo>
                <a:lnTo>
                  <a:pt x="6454" y="156027"/>
                </a:lnTo>
                <a:lnTo>
                  <a:pt x="6677" y="156136"/>
                </a:lnTo>
                <a:lnTo>
                  <a:pt x="7087" y="156399"/>
                </a:lnTo>
                <a:lnTo>
                  <a:pt x="7509" y="156670"/>
                </a:lnTo>
                <a:lnTo>
                  <a:pt x="8113" y="157084"/>
                </a:lnTo>
                <a:lnTo>
                  <a:pt x="8280" y="157184"/>
                </a:lnTo>
                <a:lnTo>
                  <a:pt x="8439" y="157285"/>
                </a:lnTo>
                <a:lnTo>
                  <a:pt x="8486" y="157309"/>
                </a:lnTo>
                <a:lnTo>
                  <a:pt x="8551" y="157360"/>
                </a:lnTo>
                <a:lnTo>
                  <a:pt x="8892" y="157628"/>
                </a:lnTo>
                <a:lnTo>
                  <a:pt x="9002" y="157721"/>
                </a:lnTo>
                <a:lnTo>
                  <a:pt x="9613" y="158233"/>
                </a:lnTo>
                <a:lnTo>
                  <a:pt x="9742" y="158343"/>
                </a:lnTo>
                <a:lnTo>
                  <a:pt x="10024" y="158545"/>
                </a:lnTo>
                <a:lnTo>
                  <a:pt x="10297" y="158737"/>
                </a:lnTo>
                <a:lnTo>
                  <a:pt x="10737" y="159089"/>
                </a:lnTo>
                <a:lnTo>
                  <a:pt x="10927" y="159230"/>
                </a:lnTo>
                <a:lnTo>
                  <a:pt x="11267" y="159481"/>
                </a:lnTo>
                <a:lnTo>
                  <a:pt x="11578" y="159708"/>
                </a:lnTo>
                <a:lnTo>
                  <a:pt x="11731" y="159819"/>
                </a:lnTo>
                <a:lnTo>
                  <a:pt x="11774" y="159849"/>
                </a:lnTo>
                <a:lnTo>
                  <a:pt x="12433" y="160343"/>
                </a:lnTo>
                <a:lnTo>
                  <a:pt x="12564" y="160447"/>
                </a:lnTo>
                <a:lnTo>
                  <a:pt x="12647" y="160512"/>
                </a:lnTo>
                <a:lnTo>
                  <a:pt x="12657" y="160519"/>
                </a:lnTo>
                <a:lnTo>
                  <a:pt x="13006" y="160793"/>
                </a:lnTo>
                <a:lnTo>
                  <a:pt x="13094" y="160871"/>
                </a:lnTo>
                <a:lnTo>
                  <a:pt x="13190" y="160957"/>
                </a:lnTo>
                <a:lnTo>
                  <a:pt x="13199" y="160965"/>
                </a:lnTo>
                <a:lnTo>
                  <a:pt x="13199" y="160965"/>
                </a:lnTo>
                <a:lnTo>
                  <a:pt x="13269" y="160960"/>
                </a:lnTo>
                <a:lnTo>
                  <a:pt x="13306" y="160959"/>
                </a:lnTo>
                <a:lnTo>
                  <a:pt x="13199" y="160965"/>
                </a:lnTo>
                <a:lnTo>
                  <a:pt x="13258" y="161018"/>
                </a:lnTo>
                <a:lnTo>
                  <a:pt x="13407" y="161151"/>
                </a:lnTo>
                <a:lnTo>
                  <a:pt x="13723" y="161398"/>
                </a:lnTo>
                <a:lnTo>
                  <a:pt x="13724" y="161398"/>
                </a:lnTo>
                <a:lnTo>
                  <a:pt x="13725" y="161400"/>
                </a:lnTo>
                <a:lnTo>
                  <a:pt x="13926" y="161595"/>
                </a:lnTo>
                <a:lnTo>
                  <a:pt x="14012" y="161679"/>
                </a:lnTo>
                <a:lnTo>
                  <a:pt x="14066" y="161732"/>
                </a:lnTo>
                <a:lnTo>
                  <a:pt x="14422" y="162081"/>
                </a:lnTo>
                <a:lnTo>
                  <a:pt x="14651" y="162310"/>
                </a:lnTo>
                <a:lnTo>
                  <a:pt x="14768" y="162438"/>
                </a:lnTo>
                <a:lnTo>
                  <a:pt x="14987" y="162674"/>
                </a:lnTo>
                <a:lnTo>
                  <a:pt x="15372" y="163039"/>
                </a:lnTo>
                <a:lnTo>
                  <a:pt x="15516" y="163174"/>
                </a:lnTo>
                <a:lnTo>
                  <a:pt x="15736" y="163408"/>
                </a:lnTo>
                <a:lnTo>
                  <a:pt x="15945" y="163631"/>
                </a:lnTo>
                <a:lnTo>
                  <a:pt x="16136" y="163833"/>
                </a:lnTo>
                <a:lnTo>
                  <a:pt x="16507" y="164240"/>
                </a:lnTo>
                <a:lnTo>
                  <a:pt x="16776" y="164537"/>
                </a:lnTo>
                <a:lnTo>
                  <a:pt x="17060" y="164831"/>
                </a:lnTo>
                <a:lnTo>
                  <a:pt x="17612" y="165410"/>
                </a:lnTo>
                <a:lnTo>
                  <a:pt x="17783" y="165600"/>
                </a:lnTo>
                <a:lnTo>
                  <a:pt x="18050" y="165901"/>
                </a:lnTo>
                <a:lnTo>
                  <a:pt x="18144" y="166007"/>
                </a:lnTo>
                <a:lnTo>
                  <a:pt x="18166" y="166031"/>
                </a:lnTo>
                <a:lnTo>
                  <a:pt x="18166" y="166031"/>
                </a:lnTo>
                <a:lnTo>
                  <a:pt x="18165" y="166032"/>
                </a:lnTo>
                <a:lnTo>
                  <a:pt x="18174" y="166041"/>
                </a:lnTo>
                <a:lnTo>
                  <a:pt x="18175" y="166042"/>
                </a:lnTo>
                <a:lnTo>
                  <a:pt x="19898" y="169003"/>
                </a:lnTo>
                <a:lnTo>
                  <a:pt x="20275" y="169965"/>
                </a:lnTo>
                <a:lnTo>
                  <a:pt x="21837" y="173946"/>
                </a:lnTo>
                <a:lnTo>
                  <a:pt x="22573" y="175824"/>
                </a:lnTo>
                <a:lnTo>
                  <a:pt x="23240" y="177524"/>
                </a:lnTo>
                <a:lnTo>
                  <a:pt x="23929" y="179281"/>
                </a:lnTo>
                <a:lnTo>
                  <a:pt x="24628" y="181064"/>
                </a:lnTo>
                <a:lnTo>
                  <a:pt x="25536" y="183378"/>
                </a:lnTo>
                <a:lnTo>
                  <a:pt x="26378" y="185526"/>
                </a:lnTo>
                <a:lnTo>
                  <a:pt x="26380" y="185529"/>
                </a:lnTo>
                <a:lnTo>
                  <a:pt x="26488" y="185805"/>
                </a:lnTo>
                <a:lnTo>
                  <a:pt x="26873" y="186788"/>
                </a:lnTo>
                <a:lnTo>
                  <a:pt x="27519" y="187131"/>
                </a:lnTo>
                <a:lnTo>
                  <a:pt x="27514" y="187137"/>
                </a:lnTo>
                <a:lnTo>
                  <a:pt x="27516" y="187145"/>
                </a:lnTo>
                <a:lnTo>
                  <a:pt x="27521" y="187160"/>
                </a:lnTo>
                <a:lnTo>
                  <a:pt x="27526" y="187179"/>
                </a:lnTo>
                <a:lnTo>
                  <a:pt x="27527" y="187181"/>
                </a:lnTo>
                <a:lnTo>
                  <a:pt x="27531" y="187194"/>
                </a:lnTo>
                <a:lnTo>
                  <a:pt x="27551" y="187199"/>
                </a:lnTo>
                <a:lnTo>
                  <a:pt x="27564" y="187190"/>
                </a:lnTo>
                <a:lnTo>
                  <a:pt x="27577" y="187179"/>
                </a:lnTo>
                <a:lnTo>
                  <a:pt x="27582" y="187170"/>
                </a:lnTo>
                <a:lnTo>
                  <a:pt x="27582" y="187164"/>
                </a:lnTo>
                <a:lnTo>
                  <a:pt x="27594" y="187162"/>
                </a:lnTo>
                <a:lnTo>
                  <a:pt x="27602" y="187171"/>
                </a:lnTo>
                <a:lnTo>
                  <a:pt x="27604" y="187181"/>
                </a:lnTo>
                <a:lnTo>
                  <a:pt x="27596" y="187188"/>
                </a:lnTo>
                <a:lnTo>
                  <a:pt x="27593" y="187198"/>
                </a:lnTo>
                <a:lnTo>
                  <a:pt x="27599" y="187205"/>
                </a:lnTo>
                <a:lnTo>
                  <a:pt x="27611" y="187200"/>
                </a:lnTo>
                <a:lnTo>
                  <a:pt x="27621" y="187194"/>
                </a:lnTo>
                <a:lnTo>
                  <a:pt x="27627" y="187188"/>
                </a:lnTo>
                <a:lnTo>
                  <a:pt x="27643" y="187187"/>
                </a:lnTo>
                <a:lnTo>
                  <a:pt x="27653" y="187189"/>
                </a:lnTo>
                <a:lnTo>
                  <a:pt x="27664" y="187188"/>
                </a:lnTo>
                <a:lnTo>
                  <a:pt x="27672" y="187192"/>
                </a:lnTo>
                <a:lnTo>
                  <a:pt x="27674" y="187203"/>
                </a:lnTo>
                <a:lnTo>
                  <a:pt x="27688" y="187212"/>
                </a:lnTo>
                <a:lnTo>
                  <a:pt x="27689" y="187213"/>
                </a:lnTo>
                <a:lnTo>
                  <a:pt x="27711" y="187221"/>
                </a:lnTo>
                <a:lnTo>
                  <a:pt x="27747" y="187227"/>
                </a:lnTo>
                <a:lnTo>
                  <a:pt x="27751" y="187230"/>
                </a:lnTo>
                <a:lnTo>
                  <a:pt x="27759" y="187234"/>
                </a:lnTo>
                <a:lnTo>
                  <a:pt x="27759" y="187239"/>
                </a:lnTo>
                <a:lnTo>
                  <a:pt x="27756" y="187242"/>
                </a:lnTo>
                <a:lnTo>
                  <a:pt x="27750" y="187243"/>
                </a:lnTo>
                <a:lnTo>
                  <a:pt x="27747" y="187251"/>
                </a:lnTo>
                <a:lnTo>
                  <a:pt x="27747" y="187260"/>
                </a:lnTo>
                <a:lnTo>
                  <a:pt x="27742" y="187262"/>
                </a:lnTo>
                <a:lnTo>
                  <a:pt x="27728" y="187265"/>
                </a:lnTo>
                <a:lnTo>
                  <a:pt x="27726" y="187274"/>
                </a:lnTo>
                <a:lnTo>
                  <a:pt x="27728" y="187281"/>
                </a:lnTo>
                <a:lnTo>
                  <a:pt x="27737" y="187290"/>
                </a:lnTo>
                <a:lnTo>
                  <a:pt x="27749" y="187287"/>
                </a:lnTo>
                <a:lnTo>
                  <a:pt x="27755" y="187288"/>
                </a:lnTo>
                <a:lnTo>
                  <a:pt x="27760" y="187292"/>
                </a:lnTo>
                <a:lnTo>
                  <a:pt x="27761" y="187303"/>
                </a:lnTo>
                <a:lnTo>
                  <a:pt x="27760" y="187312"/>
                </a:lnTo>
                <a:lnTo>
                  <a:pt x="27755" y="187313"/>
                </a:lnTo>
                <a:lnTo>
                  <a:pt x="27750" y="187313"/>
                </a:lnTo>
                <a:lnTo>
                  <a:pt x="27744" y="187307"/>
                </a:lnTo>
                <a:lnTo>
                  <a:pt x="27734" y="187303"/>
                </a:lnTo>
                <a:lnTo>
                  <a:pt x="27732" y="187308"/>
                </a:lnTo>
                <a:lnTo>
                  <a:pt x="27726" y="187313"/>
                </a:lnTo>
                <a:lnTo>
                  <a:pt x="27716" y="187323"/>
                </a:lnTo>
                <a:lnTo>
                  <a:pt x="27714" y="187333"/>
                </a:lnTo>
                <a:lnTo>
                  <a:pt x="27718" y="187339"/>
                </a:lnTo>
                <a:lnTo>
                  <a:pt x="27721" y="187344"/>
                </a:lnTo>
                <a:lnTo>
                  <a:pt x="27721" y="187350"/>
                </a:lnTo>
                <a:lnTo>
                  <a:pt x="27720" y="187358"/>
                </a:lnTo>
                <a:lnTo>
                  <a:pt x="27727" y="187358"/>
                </a:lnTo>
                <a:lnTo>
                  <a:pt x="27730" y="187353"/>
                </a:lnTo>
                <a:lnTo>
                  <a:pt x="27733" y="187348"/>
                </a:lnTo>
                <a:lnTo>
                  <a:pt x="27740" y="187348"/>
                </a:lnTo>
                <a:lnTo>
                  <a:pt x="27743" y="187354"/>
                </a:lnTo>
                <a:lnTo>
                  <a:pt x="27749" y="187353"/>
                </a:lnTo>
                <a:lnTo>
                  <a:pt x="27754" y="187356"/>
                </a:lnTo>
                <a:lnTo>
                  <a:pt x="27757" y="187363"/>
                </a:lnTo>
                <a:lnTo>
                  <a:pt x="27757" y="187368"/>
                </a:lnTo>
                <a:lnTo>
                  <a:pt x="27756" y="187380"/>
                </a:lnTo>
                <a:lnTo>
                  <a:pt x="27758" y="187384"/>
                </a:lnTo>
                <a:lnTo>
                  <a:pt x="27766" y="187386"/>
                </a:lnTo>
                <a:lnTo>
                  <a:pt x="27771" y="187387"/>
                </a:lnTo>
                <a:lnTo>
                  <a:pt x="27771" y="187397"/>
                </a:lnTo>
                <a:lnTo>
                  <a:pt x="27774" y="187400"/>
                </a:lnTo>
                <a:lnTo>
                  <a:pt x="27779" y="187400"/>
                </a:lnTo>
                <a:lnTo>
                  <a:pt x="27785" y="187400"/>
                </a:lnTo>
                <a:lnTo>
                  <a:pt x="27791" y="187402"/>
                </a:lnTo>
                <a:lnTo>
                  <a:pt x="27791" y="187410"/>
                </a:lnTo>
                <a:lnTo>
                  <a:pt x="27788" y="187419"/>
                </a:lnTo>
                <a:lnTo>
                  <a:pt x="27788" y="187428"/>
                </a:lnTo>
                <a:lnTo>
                  <a:pt x="27784" y="187430"/>
                </a:lnTo>
                <a:lnTo>
                  <a:pt x="27777" y="187427"/>
                </a:lnTo>
                <a:lnTo>
                  <a:pt x="27775" y="187429"/>
                </a:lnTo>
                <a:lnTo>
                  <a:pt x="27770" y="187436"/>
                </a:lnTo>
                <a:lnTo>
                  <a:pt x="27773" y="187451"/>
                </a:lnTo>
                <a:lnTo>
                  <a:pt x="27776" y="187456"/>
                </a:lnTo>
                <a:lnTo>
                  <a:pt x="27787" y="187458"/>
                </a:lnTo>
                <a:lnTo>
                  <a:pt x="27791" y="187452"/>
                </a:lnTo>
                <a:lnTo>
                  <a:pt x="27801" y="187452"/>
                </a:lnTo>
                <a:lnTo>
                  <a:pt x="27803" y="187454"/>
                </a:lnTo>
                <a:lnTo>
                  <a:pt x="27803" y="187459"/>
                </a:lnTo>
                <a:lnTo>
                  <a:pt x="27801" y="187463"/>
                </a:lnTo>
                <a:lnTo>
                  <a:pt x="27799" y="187470"/>
                </a:lnTo>
                <a:lnTo>
                  <a:pt x="27799" y="187475"/>
                </a:lnTo>
                <a:lnTo>
                  <a:pt x="27804" y="187480"/>
                </a:lnTo>
                <a:lnTo>
                  <a:pt x="27810" y="187484"/>
                </a:lnTo>
                <a:lnTo>
                  <a:pt x="27810" y="187492"/>
                </a:lnTo>
                <a:lnTo>
                  <a:pt x="27822" y="187496"/>
                </a:lnTo>
                <a:lnTo>
                  <a:pt x="27826" y="187491"/>
                </a:lnTo>
                <a:lnTo>
                  <a:pt x="27831" y="187485"/>
                </a:lnTo>
                <a:lnTo>
                  <a:pt x="27837" y="187486"/>
                </a:lnTo>
                <a:lnTo>
                  <a:pt x="27840" y="187491"/>
                </a:lnTo>
                <a:lnTo>
                  <a:pt x="27839" y="187501"/>
                </a:lnTo>
                <a:lnTo>
                  <a:pt x="27837" y="187507"/>
                </a:lnTo>
                <a:lnTo>
                  <a:pt x="27834" y="187513"/>
                </a:lnTo>
                <a:lnTo>
                  <a:pt x="27844" y="187518"/>
                </a:lnTo>
                <a:lnTo>
                  <a:pt x="27848" y="187522"/>
                </a:lnTo>
                <a:lnTo>
                  <a:pt x="27849" y="187529"/>
                </a:lnTo>
                <a:lnTo>
                  <a:pt x="27843" y="187543"/>
                </a:lnTo>
                <a:lnTo>
                  <a:pt x="27852" y="187543"/>
                </a:lnTo>
                <a:lnTo>
                  <a:pt x="27860" y="187544"/>
                </a:lnTo>
                <a:lnTo>
                  <a:pt x="27865" y="187540"/>
                </a:lnTo>
                <a:lnTo>
                  <a:pt x="27869" y="187534"/>
                </a:lnTo>
                <a:lnTo>
                  <a:pt x="27875" y="187534"/>
                </a:lnTo>
                <a:lnTo>
                  <a:pt x="27879" y="187534"/>
                </a:lnTo>
                <a:lnTo>
                  <a:pt x="27880" y="187538"/>
                </a:lnTo>
                <a:lnTo>
                  <a:pt x="27872" y="187550"/>
                </a:lnTo>
                <a:lnTo>
                  <a:pt x="27870" y="187559"/>
                </a:lnTo>
                <a:lnTo>
                  <a:pt x="27870" y="187569"/>
                </a:lnTo>
                <a:lnTo>
                  <a:pt x="27880" y="187568"/>
                </a:lnTo>
                <a:lnTo>
                  <a:pt x="27888" y="187561"/>
                </a:lnTo>
                <a:lnTo>
                  <a:pt x="27892" y="187551"/>
                </a:lnTo>
                <a:lnTo>
                  <a:pt x="27900" y="187549"/>
                </a:lnTo>
                <a:lnTo>
                  <a:pt x="27912" y="187545"/>
                </a:lnTo>
                <a:lnTo>
                  <a:pt x="27917" y="187544"/>
                </a:lnTo>
                <a:lnTo>
                  <a:pt x="27918" y="187548"/>
                </a:lnTo>
                <a:lnTo>
                  <a:pt x="27914" y="187554"/>
                </a:lnTo>
                <a:lnTo>
                  <a:pt x="27910" y="187555"/>
                </a:lnTo>
                <a:lnTo>
                  <a:pt x="27902" y="187561"/>
                </a:lnTo>
                <a:lnTo>
                  <a:pt x="27902" y="187569"/>
                </a:lnTo>
                <a:lnTo>
                  <a:pt x="27904" y="187574"/>
                </a:lnTo>
                <a:lnTo>
                  <a:pt x="27907" y="187578"/>
                </a:lnTo>
                <a:lnTo>
                  <a:pt x="27909" y="187582"/>
                </a:lnTo>
                <a:lnTo>
                  <a:pt x="27909" y="187585"/>
                </a:lnTo>
                <a:lnTo>
                  <a:pt x="27906" y="187591"/>
                </a:lnTo>
                <a:lnTo>
                  <a:pt x="27911" y="187593"/>
                </a:lnTo>
                <a:lnTo>
                  <a:pt x="27917" y="187596"/>
                </a:lnTo>
                <a:lnTo>
                  <a:pt x="27925" y="187598"/>
                </a:lnTo>
                <a:lnTo>
                  <a:pt x="27934" y="187598"/>
                </a:lnTo>
                <a:lnTo>
                  <a:pt x="27945" y="187597"/>
                </a:lnTo>
                <a:lnTo>
                  <a:pt x="27953" y="187598"/>
                </a:lnTo>
                <a:lnTo>
                  <a:pt x="27962" y="187605"/>
                </a:lnTo>
                <a:lnTo>
                  <a:pt x="27969" y="187614"/>
                </a:lnTo>
                <a:lnTo>
                  <a:pt x="27971" y="187620"/>
                </a:lnTo>
                <a:lnTo>
                  <a:pt x="27973" y="187627"/>
                </a:lnTo>
                <a:lnTo>
                  <a:pt x="27975" y="187636"/>
                </a:lnTo>
                <a:lnTo>
                  <a:pt x="27980" y="187639"/>
                </a:lnTo>
                <a:lnTo>
                  <a:pt x="27983" y="187633"/>
                </a:lnTo>
                <a:lnTo>
                  <a:pt x="27987" y="187631"/>
                </a:lnTo>
                <a:lnTo>
                  <a:pt x="27993" y="187633"/>
                </a:lnTo>
                <a:lnTo>
                  <a:pt x="27993" y="187637"/>
                </a:lnTo>
                <a:lnTo>
                  <a:pt x="27992" y="187643"/>
                </a:lnTo>
                <a:lnTo>
                  <a:pt x="27989" y="187652"/>
                </a:lnTo>
                <a:lnTo>
                  <a:pt x="27994" y="187658"/>
                </a:lnTo>
                <a:lnTo>
                  <a:pt x="28002" y="187666"/>
                </a:lnTo>
                <a:lnTo>
                  <a:pt x="27997" y="187666"/>
                </a:lnTo>
                <a:lnTo>
                  <a:pt x="27980" y="187665"/>
                </a:lnTo>
                <a:lnTo>
                  <a:pt x="27974" y="187665"/>
                </a:lnTo>
                <a:lnTo>
                  <a:pt x="27971" y="187675"/>
                </a:lnTo>
                <a:lnTo>
                  <a:pt x="27972" y="187679"/>
                </a:lnTo>
                <a:lnTo>
                  <a:pt x="27981" y="187679"/>
                </a:lnTo>
                <a:lnTo>
                  <a:pt x="27991" y="187684"/>
                </a:lnTo>
                <a:lnTo>
                  <a:pt x="27996" y="187691"/>
                </a:lnTo>
                <a:lnTo>
                  <a:pt x="27993" y="187697"/>
                </a:lnTo>
                <a:lnTo>
                  <a:pt x="27984" y="187703"/>
                </a:lnTo>
                <a:lnTo>
                  <a:pt x="27970" y="187706"/>
                </a:lnTo>
                <a:lnTo>
                  <a:pt x="27966" y="187711"/>
                </a:lnTo>
                <a:lnTo>
                  <a:pt x="27973" y="187712"/>
                </a:lnTo>
                <a:lnTo>
                  <a:pt x="27980" y="187719"/>
                </a:lnTo>
                <a:lnTo>
                  <a:pt x="27975" y="187731"/>
                </a:lnTo>
                <a:lnTo>
                  <a:pt x="27982" y="187740"/>
                </a:lnTo>
                <a:lnTo>
                  <a:pt x="27996" y="187747"/>
                </a:lnTo>
                <a:lnTo>
                  <a:pt x="28003" y="187760"/>
                </a:lnTo>
                <a:lnTo>
                  <a:pt x="28005" y="187758"/>
                </a:lnTo>
                <a:lnTo>
                  <a:pt x="28008" y="187764"/>
                </a:lnTo>
                <a:lnTo>
                  <a:pt x="28024" y="187769"/>
                </a:lnTo>
                <a:lnTo>
                  <a:pt x="28025" y="187769"/>
                </a:lnTo>
                <a:lnTo>
                  <a:pt x="28027" y="187767"/>
                </a:lnTo>
                <a:lnTo>
                  <a:pt x="28026" y="187757"/>
                </a:lnTo>
                <a:lnTo>
                  <a:pt x="28028" y="187753"/>
                </a:lnTo>
                <a:lnTo>
                  <a:pt x="28038" y="187757"/>
                </a:lnTo>
                <a:lnTo>
                  <a:pt x="28039" y="187767"/>
                </a:lnTo>
                <a:lnTo>
                  <a:pt x="28041" y="187778"/>
                </a:lnTo>
                <a:lnTo>
                  <a:pt x="28047" y="187774"/>
                </a:lnTo>
                <a:lnTo>
                  <a:pt x="28053" y="187770"/>
                </a:lnTo>
                <a:lnTo>
                  <a:pt x="28055" y="187776"/>
                </a:lnTo>
                <a:lnTo>
                  <a:pt x="28058" y="187784"/>
                </a:lnTo>
                <a:lnTo>
                  <a:pt x="28053" y="187792"/>
                </a:lnTo>
                <a:lnTo>
                  <a:pt x="28054" y="187797"/>
                </a:lnTo>
                <a:lnTo>
                  <a:pt x="28057" y="187801"/>
                </a:lnTo>
                <a:lnTo>
                  <a:pt x="28060" y="187801"/>
                </a:lnTo>
                <a:lnTo>
                  <a:pt x="28066" y="187798"/>
                </a:lnTo>
                <a:lnTo>
                  <a:pt x="28070" y="187794"/>
                </a:lnTo>
                <a:lnTo>
                  <a:pt x="28075" y="187789"/>
                </a:lnTo>
                <a:lnTo>
                  <a:pt x="28085" y="187781"/>
                </a:lnTo>
                <a:lnTo>
                  <a:pt x="28090" y="187774"/>
                </a:lnTo>
                <a:lnTo>
                  <a:pt x="28096" y="187773"/>
                </a:lnTo>
                <a:lnTo>
                  <a:pt x="28101" y="187774"/>
                </a:lnTo>
                <a:lnTo>
                  <a:pt x="28109" y="187780"/>
                </a:lnTo>
                <a:lnTo>
                  <a:pt x="28111" y="187786"/>
                </a:lnTo>
                <a:lnTo>
                  <a:pt x="28113" y="187797"/>
                </a:lnTo>
                <a:lnTo>
                  <a:pt x="28115" y="187804"/>
                </a:lnTo>
                <a:lnTo>
                  <a:pt x="28115" y="187806"/>
                </a:lnTo>
                <a:lnTo>
                  <a:pt x="28110" y="187805"/>
                </a:lnTo>
                <a:lnTo>
                  <a:pt x="28105" y="187804"/>
                </a:lnTo>
                <a:lnTo>
                  <a:pt x="28101" y="187808"/>
                </a:lnTo>
                <a:lnTo>
                  <a:pt x="28103" y="187818"/>
                </a:lnTo>
                <a:lnTo>
                  <a:pt x="28106" y="187822"/>
                </a:lnTo>
                <a:lnTo>
                  <a:pt x="28114" y="187824"/>
                </a:lnTo>
                <a:lnTo>
                  <a:pt x="28117" y="187829"/>
                </a:lnTo>
                <a:lnTo>
                  <a:pt x="28119" y="187835"/>
                </a:lnTo>
                <a:lnTo>
                  <a:pt x="28120" y="187847"/>
                </a:lnTo>
                <a:lnTo>
                  <a:pt x="28113" y="187855"/>
                </a:lnTo>
                <a:lnTo>
                  <a:pt x="28112" y="187860"/>
                </a:lnTo>
                <a:lnTo>
                  <a:pt x="28123" y="187865"/>
                </a:lnTo>
                <a:lnTo>
                  <a:pt x="28133" y="187866"/>
                </a:lnTo>
                <a:lnTo>
                  <a:pt x="28136" y="187868"/>
                </a:lnTo>
                <a:lnTo>
                  <a:pt x="28142" y="187872"/>
                </a:lnTo>
                <a:lnTo>
                  <a:pt x="28146" y="187877"/>
                </a:lnTo>
                <a:lnTo>
                  <a:pt x="28143" y="187882"/>
                </a:lnTo>
                <a:lnTo>
                  <a:pt x="28145" y="187886"/>
                </a:lnTo>
                <a:lnTo>
                  <a:pt x="28158" y="187890"/>
                </a:lnTo>
                <a:lnTo>
                  <a:pt x="28159" y="187896"/>
                </a:lnTo>
                <a:lnTo>
                  <a:pt x="28165" y="187902"/>
                </a:lnTo>
                <a:lnTo>
                  <a:pt x="28180" y="187903"/>
                </a:lnTo>
                <a:lnTo>
                  <a:pt x="28189" y="187903"/>
                </a:lnTo>
                <a:lnTo>
                  <a:pt x="28191" y="187923"/>
                </a:lnTo>
                <a:lnTo>
                  <a:pt x="28184" y="187925"/>
                </a:lnTo>
                <a:lnTo>
                  <a:pt x="28179" y="187925"/>
                </a:lnTo>
                <a:lnTo>
                  <a:pt x="28176" y="187932"/>
                </a:lnTo>
                <a:lnTo>
                  <a:pt x="28185" y="187938"/>
                </a:lnTo>
                <a:lnTo>
                  <a:pt x="28185" y="187942"/>
                </a:lnTo>
                <a:lnTo>
                  <a:pt x="28181" y="187945"/>
                </a:lnTo>
                <a:lnTo>
                  <a:pt x="28184" y="187951"/>
                </a:lnTo>
                <a:lnTo>
                  <a:pt x="28190" y="187949"/>
                </a:lnTo>
                <a:lnTo>
                  <a:pt x="28199" y="187945"/>
                </a:lnTo>
                <a:lnTo>
                  <a:pt x="28205" y="187945"/>
                </a:lnTo>
                <a:lnTo>
                  <a:pt x="28218" y="187949"/>
                </a:lnTo>
                <a:lnTo>
                  <a:pt x="28227" y="187953"/>
                </a:lnTo>
                <a:lnTo>
                  <a:pt x="28241" y="187963"/>
                </a:lnTo>
                <a:lnTo>
                  <a:pt x="28247" y="187961"/>
                </a:lnTo>
                <a:lnTo>
                  <a:pt x="28250" y="187960"/>
                </a:lnTo>
                <a:lnTo>
                  <a:pt x="28253" y="187965"/>
                </a:lnTo>
                <a:lnTo>
                  <a:pt x="28256" y="187971"/>
                </a:lnTo>
                <a:lnTo>
                  <a:pt x="28260" y="187975"/>
                </a:lnTo>
                <a:lnTo>
                  <a:pt x="28265" y="187971"/>
                </a:lnTo>
                <a:lnTo>
                  <a:pt x="28268" y="187969"/>
                </a:lnTo>
                <a:lnTo>
                  <a:pt x="28277" y="187966"/>
                </a:lnTo>
                <a:lnTo>
                  <a:pt x="28284" y="187969"/>
                </a:lnTo>
                <a:lnTo>
                  <a:pt x="28286" y="187969"/>
                </a:lnTo>
                <a:lnTo>
                  <a:pt x="28290" y="187968"/>
                </a:lnTo>
                <a:lnTo>
                  <a:pt x="28293" y="187964"/>
                </a:lnTo>
                <a:lnTo>
                  <a:pt x="28298" y="187961"/>
                </a:lnTo>
                <a:lnTo>
                  <a:pt x="28305" y="187963"/>
                </a:lnTo>
                <a:lnTo>
                  <a:pt x="28308" y="187966"/>
                </a:lnTo>
                <a:lnTo>
                  <a:pt x="28316" y="187967"/>
                </a:lnTo>
                <a:lnTo>
                  <a:pt x="28318" y="187969"/>
                </a:lnTo>
                <a:lnTo>
                  <a:pt x="28317" y="187974"/>
                </a:lnTo>
                <a:lnTo>
                  <a:pt x="28324" y="187991"/>
                </a:lnTo>
                <a:lnTo>
                  <a:pt x="28334" y="187999"/>
                </a:lnTo>
                <a:lnTo>
                  <a:pt x="28343" y="188001"/>
                </a:lnTo>
                <a:lnTo>
                  <a:pt x="28343" y="187992"/>
                </a:lnTo>
                <a:lnTo>
                  <a:pt x="28340" y="187981"/>
                </a:lnTo>
                <a:lnTo>
                  <a:pt x="28341" y="187972"/>
                </a:lnTo>
                <a:lnTo>
                  <a:pt x="28350" y="187972"/>
                </a:lnTo>
                <a:lnTo>
                  <a:pt x="28353" y="187978"/>
                </a:lnTo>
                <a:lnTo>
                  <a:pt x="28361" y="187987"/>
                </a:lnTo>
                <a:lnTo>
                  <a:pt x="28363" y="187996"/>
                </a:lnTo>
                <a:lnTo>
                  <a:pt x="28358" y="187999"/>
                </a:lnTo>
                <a:lnTo>
                  <a:pt x="28358" y="188005"/>
                </a:lnTo>
                <a:lnTo>
                  <a:pt x="28372" y="188015"/>
                </a:lnTo>
                <a:lnTo>
                  <a:pt x="28375" y="188013"/>
                </a:lnTo>
                <a:lnTo>
                  <a:pt x="28383" y="188015"/>
                </a:lnTo>
                <a:lnTo>
                  <a:pt x="28384" y="188021"/>
                </a:lnTo>
                <a:lnTo>
                  <a:pt x="28382" y="188023"/>
                </a:lnTo>
                <a:lnTo>
                  <a:pt x="28374" y="188023"/>
                </a:lnTo>
                <a:lnTo>
                  <a:pt x="28378" y="188030"/>
                </a:lnTo>
                <a:lnTo>
                  <a:pt x="28390" y="188039"/>
                </a:lnTo>
                <a:lnTo>
                  <a:pt x="28398" y="188040"/>
                </a:lnTo>
                <a:lnTo>
                  <a:pt x="28407" y="188037"/>
                </a:lnTo>
                <a:lnTo>
                  <a:pt x="28413" y="188037"/>
                </a:lnTo>
                <a:lnTo>
                  <a:pt x="28419" y="188044"/>
                </a:lnTo>
                <a:lnTo>
                  <a:pt x="28422" y="188046"/>
                </a:lnTo>
                <a:lnTo>
                  <a:pt x="28426" y="188056"/>
                </a:lnTo>
                <a:lnTo>
                  <a:pt x="28429" y="188071"/>
                </a:lnTo>
                <a:lnTo>
                  <a:pt x="28430" y="188078"/>
                </a:lnTo>
                <a:lnTo>
                  <a:pt x="28440" y="188082"/>
                </a:lnTo>
                <a:lnTo>
                  <a:pt x="28451" y="188087"/>
                </a:lnTo>
                <a:lnTo>
                  <a:pt x="28463" y="188092"/>
                </a:lnTo>
                <a:lnTo>
                  <a:pt x="28471" y="188095"/>
                </a:lnTo>
                <a:lnTo>
                  <a:pt x="28484" y="188090"/>
                </a:lnTo>
                <a:lnTo>
                  <a:pt x="28495" y="188086"/>
                </a:lnTo>
                <a:lnTo>
                  <a:pt x="28497" y="188089"/>
                </a:lnTo>
                <a:lnTo>
                  <a:pt x="28496" y="188097"/>
                </a:lnTo>
                <a:lnTo>
                  <a:pt x="28491" y="188110"/>
                </a:lnTo>
                <a:lnTo>
                  <a:pt x="28499" y="188118"/>
                </a:lnTo>
                <a:lnTo>
                  <a:pt x="28507" y="188114"/>
                </a:lnTo>
                <a:lnTo>
                  <a:pt x="28517" y="188101"/>
                </a:lnTo>
                <a:lnTo>
                  <a:pt x="28519" y="188113"/>
                </a:lnTo>
                <a:lnTo>
                  <a:pt x="28521" y="188127"/>
                </a:lnTo>
                <a:lnTo>
                  <a:pt x="28525" y="188144"/>
                </a:lnTo>
                <a:lnTo>
                  <a:pt x="28536" y="188153"/>
                </a:lnTo>
                <a:lnTo>
                  <a:pt x="28544" y="188154"/>
                </a:lnTo>
                <a:lnTo>
                  <a:pt x="28554" y="188157"/>
                </a:lnTo>
                <a:lnTo>
                  <a:pt x="28577" y="188163"/>
                </a:lnTo>
                <a:lnTo>
                  <a:pt x="28593" y="188159"/>
                </a:lnTo>
                <a:lnTo>
                  <a:pt x="28604" y="188147"/>
                </a:lnTo>
                <a:lnTo>
                  <a:pt x="28615" y="188153"/>
                </a:lnTo>
                <a:lnTo>
                  <a:pt x="28622" y="188165"/>
                </a:lnTo>
                <a:lnTo>
                  <a:pt x="28624" y="188171"/>
                </a:lnTo>
                <a:lnTo>
                  <a:pt x="28629" y="188183"/>
                </a:lnTo>
                <a:lnTo>
                  <a:pt x="28626" y="188191"/>
                </a:lnTo>
                <a:lnTo>
                  <a:pt x="28620" y="188203"/>
                </a:lnTo>
                <a:lnTo>
                  <a:pt x="28638" y="188210"/>
                </a:lnTo>
                <a:lnTo>
                  <a:pt x="28648" y="188222"/>
                </a:lnTo>
                <a:lnTo>
                  <a:pt x="28663" y="188228"/>
                </a:lnTo>
                <a:lnTo>
                  <a:pt x="28685" y="188230"/>
                </a:lnTo>
                <a:lnTo>
                  <a:pt x="28686" y="188238"/>
                </a:lnTo>
                <a:lnTo>
                  <a:pt x="28679" y="188249"/>
                </a:lnTo>
                <a:lnTo>
                  <a:pt x="28681" y="188260"/>
                </a:lnTo>
                <a:lnTo>
                  <a:pt x="28696" y="188276"/>
                </a:lnTo>
                <a:lnTo>
                  <a:pt x="28716" y="188286"/>
                </a:lnTo>
                <a:lnTo>
                  <a:pt x="28723" y="188292"/>
                </a:lnTo>
                <a:lnTo>
                  <a:pt x="28733" y="188299"/>
                </a:lnTo>
                <a:lnTo>
                  <a:pt x="28739" y="188302"/>
                </a:lnTo>
                <a:lnTo>
                  <a:pt x="28739" y="188312"/>
                </a:lnTo>
                <a:lnTo>
                  <a:pt x="28733" y="188322"/>
                </a:lnTo>
                <a:lnTo>
                  <a:pt x="28739" y="188332"/>
                </a:lnTo>
                <a:lnTo>
                  <a:pt x="28755" y="188331"/>
                </a:lnTo>
                <a:lnTo>
                  <a:pt x="28780" y="188332"/>
                </a:lnTo>
                <a:lnTo>
                  <a:pt x="28795" y="188324"/>
                </a:lnTo>
                <a:lnTo>
                  <a:pt x="28801" y="188314"/>
                </a:lnTo>
                <a:lnTo>
                  <a:pt x="28810" y="188314"/>
                </a:lnTo>
                <a:lnTo>
                  <a:pt x="28816" y="188311"/>
                </a:lnTo>
                <a:lnTo>
                  <a:pt x="28825" y="188316"/>
                </a:lnTo>
                <a:lnTo>
                  <a:pt x="28833" y="188315"/>
                </a:lnTo>
                <a:lnTo>
                  <a:pt x="28847" y="188301"/>
                </a:lnTo>
                <a:lnTo>
                  <a:pt x="28866" y="188298"/>
                </a:lnTo>
                <a:lnTo>
                  <a:pt x="28869" y="188304"/>
                </a:lnTo>
                <a:lnTo>
                  <a:pt x="28871" y="188319"/>
                </a:lnTo>
                <a:lnTo>
                  <a:pt x="28875" y="188318"/>
                </a:lnTo>
                <a:lnTo>
                  <a:pt x="28888" y="188330"/>
                </a:lnTo>
                <a:lnTo>
                  <a:pt x="28894" y="188344"/>
                </a:lnTo>
                <a:lnTo>
                  <a:pt x="28893" y="188353"/>
                </a:lnTo>
                <a:lnTo>
                  <a:pt x="28879" y="188356"/>
                </a:lnTo>
                <a:lnTo>
                  <a:pt x="28870" y="188358"/>
                </a:lnTo>
                <a:lnTo>
                  <a:pt x="28855" y="188358"/>
                </a:lnTo>
                <a:lnTo>
                  <a:pt x="28850" y="188367"/>
                </a:lnTo>
                <a:lnTo>
                  <a:pt x="28852" y="188383"/>
                </a:lnTo>
                <a:lnTo>
                  <a:pt x="28858" y="188391"/>
                </a:lnTo>
                <a:lnTo>
                  <a:pt x="28865" y="188387"/>
                </a:lnTo>
                <a:lnTo>
                  <a:pt x="28867" y="188377"/>
                </a:lnTo>
                <a:lnTo>
                  <a:pt x="28876" y="188378"/>
                </a:lnTo>
                <a:lnTo>
                  <a:pt x="28883" y="188381"/>
                </a:lnTo>
                <a:lnTo>
                  <a:pt x="28885" y="188391"/>
                </a:lnTo>
                <a:lnTo>
                  <a:pt x="28885" y="188404"/>
                </a:lnTo>
                <a:lnTo>
                  <a:pt x="28884" y="188416"/>
                </a:lnTo>
                <a:lnTo>
                  <a:pt x="28880" y="188427"/>
                </a:lnTo>
                <a:lnTo>
                  <a:pt x="28874" y="188430"/>
                </a:lnTo>
                <a:lnTo>
                  <a:pt x="28869" y="188435"/>
                </a:lnTo>
                <a:lnTo>
                  <a:pt x="28871" y="188442"/>
                </a:lnTo>
                <a:lnTo>
                  <a:pt x="28879" y="188447"/>
                </a:lnTo>
                <a:lnTo>
                  <a:pt x="28894" y="188457"/>
                </a:lnTo>
                <a:lnTo>
                  <a:pt x="28909" y="188469"/>
                </a:lnTo>
                <a:lnTo>
                  <a:pt x="28930" y="188479"/>
                </a:lnTo>
                <a:lnTo>
                  <a:pt x="28941" y="188496"/>
                </a:lnTo>
                <a:lnTo>
                  <a:pt x="28956" y="188507"/>
                </a:lnTo>
                <a:lnTo>
                  <a:pt x="28961" y="188515"/>
                </a:lnTo>
                <a:lnTo>
                  <a:pt x="28948" y="188523"/>
                </a:lnTo>
                <a:lnTo>
                  <a:pt x="28952" y="188532"/>
                </a:lnTo>
                <a:lnTo>
                  <a:pt x="28958" y="188539"/>
                </a:lnTo>
                <a:lnTo>
                  <a:pt x="28966" y="188553"/>
                </a:lnTo>
                <a:lnTo>
                  <a:pt x="28980" y="188559"/>
                </a:lnTo>
                <a:lnTo>
                  <a:pt x="28988" y="188564"/>
                </a:lnTo>
                <a:lnTo>
                  <a:pt x="28999" y="188565"/>
                </a:lnTo>
                <a:lnTo>
                  <a:pt x="29008" y="188565"/>
                </a:lnTo>
                <a:lnTo>
                  <a:pt x="29008" y="188568"/>
                </a:lnTo>
                <a:lnTo>
                  <a:pt x="29010" y="188572"/>
                </a:lnTo>
                <a:lnTo>
                  <a:pt x="29013" y="188579"/>
                </a:lnTo>
                <a:lnTo>
                  <a:pt x="29021" y="188580"/>
                </a:lnTo>
                <a:lnTo>
                  <a:pt x="29026" y="188572"/>
                </a:lnTo>
                <a:lnTo>
                  <a:pt x="29032" y="188571"/>
                </a:lnTo>
                <a:lnTo>
                  <a:pt x="29034" y="188574"/>
                </a:lnTo>
                <a:lnTo>
                  <a:pt x="29039" y="188580"/>
                </a:lnTo>
                <a:lnTo>
                  <a:pt x="29044" y="188574"/>
                </a:lnTo>
                <a:lnTo>
                  <a:pt x="29048" y="188574"/>
                </a:lnTo>
                <a:lnTo>
                  <a:pt x="29052" y="188583"/>
                </a:lnTo>
                <a:lnTo>
                  <a:pt x="29064" y="188583"/>
                </a:lnTo>
                <a:lnTo>
                  <a:pt x="29073" y="188585"/>
                </a:lnTo>
                <a:lnTo>
                  <a:pt x="29076" y="188582"/>
                </a:lnTo>
                <a:lnTo>
                  <a:pt x="29179" y="188633"/>
                </a:lnTo>
                <a:lnTo>
                  <a:pt x="29296" y="188706"/>
                </a:lnTo>
                <a:lnTo>
                  <a:pt x="29363" y="188858"/>
                </a:lnTo>
                <a:lnTo>
                  <a:pt x="29480" y="189153"/>
                </a:lnTo>
                <a:lnTo>
                  <a:pt x="29453" y="189411"/>
                </a:lnTo>
                <a:lnTo>
                  <a:pt x="29567" y="189800"/>
                </a:lnTo>
                <a:lnTo>
                  <a:pt x="30577" y="189947"/>
                </a:lnTo>
                <a:lnTo>
                  <a:pt x="30591" y="189966"/>
                </a:lnTo>
                <a:lnTo>
                  <a:pt x="30568" y="189933"/>
                </a:lnTo>
                <a:lnTo>
                  <a:pt x="31835" y="190127"/>
                </a:lnTo>
                <a:lnTo>
                  <a:pt x="32010" y="190156"/>
                </a:lnTo>
                <a:lnTo>
                  <a:pt x="32167" y="190178"/>
                </a:lnTo>
                <a:lnTo>
                  <a:pt x="32209" y="190184"/>
                </a:lnTo>
                <a:lnTo>
                  <a:pt x="32415" y="190214"/>
                </a:lnTo>
                <a:lnTo>
                  <a:pt x="33351" y="190349"/>
                </a:lnTo>
                <a:lnTo>
                  <a:pt x="33776" y="190411"/>
                </a:lnTo>
                <a:lnTo>
                  <a:pt x="34034" y="190449"/>
                </a:lnTo>
                <a:lnTo>
                  <a:pt x="34351" y="190495"/>
                </a:lnTo>
                <a:lnTo>
                  <a:pt x="34516" y="190519"/>
                </a:lnTo>
                <a:lnTo>
                  <a:pt x="34520" y="190520"/>
                </a:lnTo>
                <a:lnTo>
                  <a:pt x="35010" y="190591"/>
                </a:lnTo>
                <a:lnTo>
                  <a:pt x="35077" y="190601"/>
                </a:lnTo>
                <a:lnTo>
                  <a:pt x="35575" y="190673"/>
                </a:lnTo>
                <a:lnTo>
                  <a:pt x="35596" y="190676"/>
                </a:lnTo>
                <a:lnTo>
                  <a:pt x="35696" y="190691"/>
                </a:lnTo>
                <a:lnTo>
                  <a:pt x="36118" y="190752"/>
                </a:lnTo>
                <a:lnTo>
                  <a:pt x="36806" y="190851"/>
                </a:lnTo>
                <a:lnTo>
                  <a:pt x="36902" y="190865"/>
                </a:lnTo>
                <a:lnTo>
                  <a:pt x="37478" y="190950"/>
                </a:lnTo>
                <a:lnTo>
                  <a:pt x="37486" y="190951"/>
                </a:lnTo>
                <a:lnTo>
                  <a:pt x="38065" y="191036"/>
                </a:lnTo>
                <a:lnTo>
                  <a:pt x="39196" y="191200"/>
                </a:lnTo>
                <a:lnTo>
                  <a:pt x="39755" y="191281"/>
                </a:lnTo>
                <a:lnTo>
                  <a:pt x="39893" y="191301"/>
                </a:lnTo>
                <a:lnTo>
                  <a:pt x="40350" y="191368"/>
                </a:lnTo>
                <a:lnTo>
                  <a:pt x="41383" y="191515"/>
                </a:lnTo>
                <a:lnTo>
                  <a:pt x="41574" y="191543"/>
                </a:lnTo>
                <a:lnTo>
                  <a:pt x="42117" y="191621"/>
                </a:lnTo>
                <a:lnTo>
                  <a:pt x="43081" y="191762"/>
                </a:lnTo>
                <a:lnTo>
                  <a:pt x="43276" y="191791"/>
                </a:lnTo>
                <a:lnTo>
                  <a:pt x="43566" y="191834"/>
                </a:lnTo>
                <a:lnTo>
                  <a:pt x="44198" y="191927"/>
                </a:lnTo>
                <a:lnTo>
                  <a:pt x="45167" y="192066"/>
                </a:lnTo>
                <a:lnTo>
                  <a:pt x="45169" y="192066"/>
                </a:lnTo>
                <a:lnTo>
                  <a:pt x="45380" y="192097"/>
                </a:lnTo>
                <a:lnTo>
                  <a:pt x="46285" y="192229"/>
                </a:lnTo>
                <a:lnTo>
                  <a:pt x="46914" y="192320"/>
                </a:lnTo>
                <a:lnTo>
                  <a:pt x="46921" y="192321"/>
                </a:lnTo>
                <a:lnTo>
                  <a:pt x="46931" y="192323"/>
                </a:lnTo>
                <a:lnTo>
                  <a:pt x="46942" y="192324"/>
                </a:lnTo>
                <a:lnTo>
                  <a:pt x="47131" y="192352"/>
                </a:lnTo>
                <a:lnTo>
                  <a:pt x="47328" y="192380"/>
                </a:lnTo>
                <a:lnTo>
                  <a:pt x="47899" y="192463"/>
                </a:lnTo>
                <a:lnTo>
                  <a:pt x="47911" y="192465"/>
                </a:lnTo>
                <a:lnTo>
                  <a:pt x="47920" y="192466"/>
                </a:lnTo>
                <a:lnTo>
                  <a:pt x="48486" y="192549"/>
                </a:lnTo>
                <a:lnTo>
                  <a:pt x="48546" y="192557"/>
                </a:lnTo>
                <a:lnTo>
                  <a:pt x="48614" y="192567"/>
                </a:lnTo>
                <a:lnTo>
                  <a:pt x="48628" y="192569"/>
                </a:lnTo>
                <a:lnTo>
                  <a:pt x="48650" y="192572"/>
                </a:lnTo>
                <a:lnTo>
                  <a:pt x="48797" y="192594"/>
                </a:lnTo>
                <a:lnTo>
                  <a:pt x="48840" y="192600"/>
                </a:lnTo>
                <a:lnTo>
                  <a:pt x="48850" y="192602"/>
                </a:lnTo>
                <a:lnTo>
                  <a:pt x="48881" y="192606"/>
                </a:lnTo>
                <a:lnTo>
                  <a:pt x="48896" y="192609"/>
                </a:lnTo>
                <a:lnTo>
                  <a:pt x="49637" y="192717"/>
                </a:lnTo>
                <a:lnTo>
                  <a:pt x="50278" y="192810"/>
                </a:lnTo>
                <a:lnTo>
                  <a:pt x="50284" y="192811"/>
                </a:lnTo>
                <a:lnTo>
                  <a:pt x="50292" y="192812"/>
                </a:lnTo>
                <a:lnTo>
                  <a:pt x="50301" y="192813"/>
                </a:lnTo>
                <a:lnTo>
                  <a:pt x="50307" y="192814"/>
                </a:lnTo>
                <a:lnTo>
                  <a:pt x="50802" y="192885"/>
                </a:lnTo>
                <a:lnTo>
                  <a:pt x="51708" y="193017"/>
                </a:lnTo>
                <a:lnTo>
                  <a:pt x="51761" y="193025"/>
                </a:lnTo>
                <a:lnTo>
                  <a:pt x="51864" y="193040"/>
                </a:lnTo>
                <a:lnTo>
                  <a:pt x="51879" y="193042"/>
                </a:lnTo>
                <a:lnTo>
                  <a:pt x="51898" y="193045"/>
                </a:lnTo>
                <a:lnTo>
                  <a:pt x="51910" y="193047"/>
                </a:lnTo>
                <a:lnTo>
                  <a:pt x="52196" y="193088"/>
                </a:lnTo>
                <a:lnTo>
                  <a:pt x="52442" y="193124"/>
                </a:lnTo>
                <a:lnTo>
                  <a:pt x="52837" y="193181"/>
                </a:lnTo>
                <a:lnTo>
                  <a:pt x="52929" y="193195"/>
                </a:lnTo>
                <a:lnTo>
                  <a:pt x="53741" y="193313"/>
                </a:lnTo>
                <a:lnTo>
                  <a:pt x="53828" y="193325"/>
                </a:lnTo>
                <a:lnTo>
                  <a:pt x="53841" y="193327"/>
                </a:lnTo>
                <a:lnTo>
                  <a:pt x="53851" y="193329"/>
                </a:lnTo>
                <a:lnTo>
                  <a:pt x="53868" y="193331"/>
                </a:lnTo>
                <a:lnTo>
                  <a:pt x="53876" y="193332"/>
                </a:lnTo>
                <a:lnTo>
                  <a:pt x="53946" y="193343"/>
                </a:lnTo>
                <a:lnTo>
                  <a:pt x="54383" y="193406"/>
                </a:lnTo>
                <a:lnTo>
                  <a:pt x="55006" y="193496"/>
                </a:lnTo>
                <a:lnTo>
                  <a:pt x="55034" y="193500"/>
                </a:lnTo>
                <a:lnTo>
                  <a:pt x="55042" y="193501"/>
                </a:lnTo>
                <a:lnTo>
                  <a:pt x="56184" y="193668"/>
                </a:lnTo>
                <a:lnTo>
                  <a:pt x="56389" y="193697"/>
                </a:lnTo>
                <a:lnTo>
                  <a:pt x="56389" y="193697"/>
                </a:lnTo>
                <a:lnTo>
                  <a:pt x="56389" y="193697"/>
                </a:lnTo>
                <a:lnTo>
                  <a:pt x="56390" y="193694"/>
                </a:lnTo>
                <a:lnTo>
                  <a:pt x="56390" y="193694"/>
                </a:lnTo>
                <a:lnTo>
                  <a:pt x="56395" y="193679"/>
                </a:lnTo>
                <a:lnTo>
                  <a:pt x="56401" y="193678"/>
                </a:lnTo>
                <a:lnTo>
                  <a:pt x="56410" y="193664"/>
                </a:lnTo>
                <a:lnTo>
                  <a:pt x="56419" y="193655"/>
                </a:lnTo>
                <a:lnTo>
                  <a:pt x="56428" y="193639"/>
                </a:lnTo>
                <a:lnTo>
                  <a:pt x="56445" y="193630"/>
                </a:lnTo>
                <a:lnTo>
                  <a:pt x="56449" y="193628"/>
                </a:lnTo>
                <a:lnTo>
                  <a:pt x="56480" y="193610"/>
                </a:lnTo>
                <a:lnTo>
                  <a:pt x="56498" y="193588"/>
                </a:lnTo>
                <a:lnTo>
                  <a:pt x="56503" y="193572"/>
                </a:lnTo>
                <a:lnTo>
                  <a:pt x="56506" y="193556"/>
                </a:lnTo>
                <a:lnTo>
                  <a:pt x="56503" y="193546"/>
                </a:lnTo>
                <a:lnTo>
                  <a:pt x="56511" y="193534"/>
                </a:lnTo>
                <a:lnTo>
                  <a:pt x="56512" y="193533"/>
                </a:lnTo>
                <a:lnTo>
                  <a:pt x="56516" y="193524"/>
                </a:lnTo>
                <a:lnTo>
                  <a:pt x="56518" y="193506"/>
                </a:lnTo>
                <a:lnTo>
                  <a:pt x="56523" y="193485"/>
                </a:lnTo>
                <a:lnTo>
                  <a:pt x="56529" y="193469"/>
                </a:lnTo>
                <a:lnTo>
                  <a:pt x="56534" y="193453"/>
                </a:lnTo>
                <a:lnTo>
                  <a:pt x="56538" y="193446"/>
                </a:lnTo>
                <a:lnTo>
                  <a:pt x="56542" y="193437"/>
                </a:lnTo>
                <a:lnTo>
                  <a:pt x="56562" y="193423"/>
                </a:lnTo>
                <a:lnTo>
                  <a:pt x="56573" y="193413"/>
                </a:lnTo>
                <a:lnTo>
                  <a:pt x="56585" y="193394"/>
                </a:lnTo>
                <a:lnTo>
                  <a:pt x="56589" y="193388"/>
                </a:lnTo>
                <a:lnTo>
                  <a:pt x="56602" y="193373"/>
                </a:lnTo>
                <a:lnTo>
                  <a:pt x="56603" y="193352"/>
                </a:lnTo>
                <a:lnTo>
                  <a:pt x="56604" y="193346"/>
                </a:lnTo>
                <a:lnTo>
                  <a:pt x="56606" y="193321"/>
                </a:lnTo>
                <a:lnTo>
                  <a:pt x="56607" y="193310"/>
                </a:lnTo>
                <a:lnTo>
                  <a:pt x="56607" y="193289"/>
                </a:lnTo>
                <a:lnTo>
                  <a:pt x="56611" y="193276"/>
                </a:lnTo>
                <a:lnTo>
                  <a:pt x="56612" y="193275"/>
                </a:lnTo>
                <a:lnTo>
                  <a:pt x="56614" y="193269"/>
                </a:lnTo>
                <a:lnTo>
                  <a:pt x="56628" y="193246"/>
                </a:lnTo>
                <a:lnTo>
                  <a:pt x="56641" y="193231"/>
                </a:lnTo>
                <a:lnTo>
                  <a:pt x="56649" y="193211"/>
                </a:lnTo>
                <a:lnTo>
                  <a:pt x="56658" y="193208"/>
                </a:lnTo>
                <a:lnTo>
                  <a:pt x="56675" y="193200"/>
                </a:lnTo>
                <a:lnTo>
                  <a:pt x="56693" y="193190"/>
                </a:lnTo>
                <a:lnTo>
                  <a:pt x="56704" y="193190"/>
                </a:lnTo>
                <a:lnTo>
                  <a:pt x="56712" y="193189"/>
                </a:lnTo>
                <a:lnTo>
                  <a:pt x="56718" y="193176"/>
                </a:lnTo>
                <a:lnTo>
                  <a:pt x="56727" y="193148"/>
                </a:lnTo>
                <a:lnTo>
                  <a:pt x="56734" y="193141"/>
                </a:lnTo>
                <a:lnTo>
                  <a:pt x="56745" y="193129"/>
                </a:lnTo>
                <a:lnTo>
                  <a:pt x="56778" y="193106"/>
                </a:lnTo>
                <a:lnTo>
                  <a:pt x="56798" y="193094"/>
                </a:lnTo>
                <a:lnTo>
                  <a:pt x="56811" y="193088"/>
                </a:lnTo>
                <a:lnTo>
                  <a:pt x="56817" y="193085"/>
                </a:lnTo>
                <a:lnTo>
                  <a:pt x="56838" y="193081"/>
                </a:lnTo>
                <a:lnTo>
                  <a:pt x="56851" y="193077"/>
                </a:lnTo>
                <a:lnTo>
                  <a:pt x="56868" y="193060"/>
                </a:lnTo>
                <a:lnTo>
                  <a:pt x="56893" y="193037"/>
                </a:lnTo>
                <a:lnTo>
                  <a:pt x="56919" y="193010"/>
                </a:lnTo>
                <a:lnTo>
                  <a:pt x="56942" y="192991"/>
                </a:lnTo>
                <a:lnTo>
                  <a:pt x="56962" y="192987"/>
                </a:lnTo>
                <a:lnTo>
                  <a:pt x="56989" y="192979"/>
                </a:lnTo>
                <a:lnTo>
                  <a:pt x="57012" y="192971"/>
                </a:lnTo>
                <a:lnTo>
                  <a:pt x="57027" y="192966"/>
                </a:lnTo>
                <a:lnTo>
                  <a:pt x="57048" y="192964"/>
                </a:lnTo>
                <a:lnTo>
                  <a:pt x="57056" y="192962"/>
                </a:lnTo>
                <a:lnTo>
                  <a:pt x="57061" y="192957"/>
                </a:lnTo>
                <a:lnTo>
                  <a:pt x="57066" y="192953"/>
                </a:lnTo>
                <a:lnTo>
                  <a:pt x="57079" y="192947"/>
                </a:lnTo>
                <a:lnTo>
                  <a:pt x="57095" y="192946"/>
                </a:lnTo>
                <a:lnTo>
                  <a:pt x="57126" y="192944"/>
                </a:lnTo>
                <a:lnTo>
                  <a:pt x="57153" y="192936"/>
                </a:lnTo>
                <a:lnTo>
                  <a:pt x="57165" y="192936"/>
                </a:lnTo>
                <a:lnTo>
                  <a:pt x="57186" y="192924"/>
                </a:lnTo>
                <a:lnTo>
                  <a:pt x="57205" y="192911"/>
                </a:lnTo>
                <a:lnTo>
                  <a:pt x="57215" y="192909"/>
                </a:lnTo>
                <a:lnTo>
                  <a:pt x="57230" y="192906"/>
                </a:lnTo>
                <a:lnTo>
                  <a:pt x="57264" y="192895"/>
                </a:lnTo>
                <a:lnTo>
                  <a:pt x="57270" y="192890"/>
                </a:lnTo>
                <a:lnTo>
                  <a:pt x="57273" y="192890"/>
                </a:lnTo>
                <a:lnTo>
                  <a:pt x="57281" y="192890"/>
                </a:lnTo>
                <a:lnTo>
                  <a:pt x="57285" y="192891"/>
                </a:lnTo>
                <a:lnTo>
                  <a:pt x="57291" y="192893"/>
                </a:lnTo>
                <a:lnTo>
                  <a:pt x="57297" y="192893"/>
                </a:lnTo>
                <a:lnTo>
                  <a:pt x="57301" y="192891"/>
                </a:lnTo>
                <a:lnTo>
                  <a:pt x="57305" y="192890"/>
                </a:lnTo>
                <a:lnTo>
                  <a:pt x="57310" y="192890"/>
                </a:lnTo>
                <a:lnTo>
                  <a:pt x="57314" y="192890"/>
                </a:lnTo>
                <a:lnTo>
                  <a:pt x="57317" y="192889"/>
                </a:lnTo>
                <a:lnTo>
                  <a:pt x="57318" y="192886"/>
                </a:lnTo>
                <a:lnTo>
                  <a:pt x="57320" y="192883"/>
                </a:lnTo>
                <a:lnTo>
                  <a:pt x="57324" y="192883"/>
                </a:lnTo>
                <a:lnTo>
                  <a:pt x="57327" y="192883"/>
                </a:lnTo>
                <a:lnTo>
                  <a:pt x="57329" y="192881"/>
                </a:lnTo>
                <a:lnTo>
                  <a:pt x="57333" y="192882"/>
                </a:lnTo>
                <a:lnTo>
                  <a:pt x="57335" y="192883"/>
                </a:lnTo>
                <a:lnTo>
                  <a:pt x="57339" y="192882"/>
                </a:lnTo>
                <a:lnTo>
                  <a:pt x="57342" y="192885"/>
                </a:lnTo>
                <a:lnTo>
                  <a:pt x="57345" y="192886"/>
                </a:lnTo>
                <a:lnTo>
                  <a:pt x="57351" y="192884"/>
                </a:lnTo>
                <a:lnTo>
                  <a:pt x="57359" y="192883"/>
                </a:lnTo>
                <a:lnTo>
                  <a:pt x="57361" y="192883"/>
                </a:lnTo>
                <a:lnTo>
                  <a:pt x="57365" y="192884"/>
                </a:lnTo>
                <a:lnTo>
                  <a:pt x="57369" y="192883"/>
                </a:lnTo>
                <a:lnTo>
                  <a:pt x="57372" y="192883"/>
                </a:lnTo>
                <a:lnTo>
                  <a:pt x="57376" y="192883"/>
                </a:lnTo>
                <a:lnTo>
                  <a:pt x="57381" y="192885"/>
                </a:lnTo>
                <a:lnTo>
                  <a:pt x="57384" y="192886"/>
                </a:lnTo>
                <a:lnTo>
                  <a:pt x="57388" y="192885"/>
                </a:lnTo>
                <a:lnTo>
                  <a:pt x="57390" y="192880"/>
                </a:lnTo>
                <a:lnTo>
                  <a:pt x="57390" y="192879"/>
                </a:lnTo>
                <a:lnTo>
                  <a:pt x="57391" y="192874"/>
                </a:lnTo>
                <a:lnTo>
                  <a:pt x="57392" y="192871"/>
                </a:lnTo>
                <a:lnTo>
                  <a:pt x="57395" y="192869"/>
                </a:lnTo>
                <a:lnTo>
                  <a:pt x="57400" y="192866"/>
                </a:lnTo>
                <a:lnTo>
                  <a:pt x="57401" y="192865"/>
                </a:lnTo>
                <a:lnTo>
                  <a:pt x="57402" y="192864"/>
                </a:lnTo>
                <a:lnTo>
                  <a:pt x="57407" y="192862"/>
                </a:lnTo>
                <a:lnTo>
                  <a:pt x="57413" y="192860"/>
                </a:lnTo>
                <a:lnTo>
                  <a:pt x="57431" y="192853"/>
                </a:lnTo>
                <a:lnTo>
                  <a:pt x="57455" y="192849"/>
                </a:lnTo>
                <a:lnTo>
                  <a:pt x="57470" y="192844"/>
                </a:lnTo>
                <a:lnTo>
                  <a:pt x="57483" y="192840"/>
                </a:lnTo>
                <a:lnTo>
                  <a:pt x="57494" y="192831"/>
                </a:lnTo>
                <a:lnTo>
                  <a:pt x="57501" y="192820"/>
                </a:lnTo>
                <a:lnTo>
                  <a:pt x="57505" y="192814"/>
                </a:lnTo>
                <a:lnTo>
                  <a:pt x="57509" y="192807"/>
                </a:lnTo>
                <a:lnTo>
                  <a:pt x="57520" y="192803"/>
                </a:lnTo>
                <a:lnTo>
                  <a:pt x="57533" y="192798"/>
                </a:lnTo>
                <a:lnTo>
                  <a:pt x="57543" y="192790"/>
                </a:lnTo>
                <a:lnTo>
                  <a:pt x="57553" y="192777"/>
                </a:lnTo>
                <a:lnTo>
                  <a:pt x="57549" y="192769"/>
                </a:lnTo>
                <a:lnTo>
                  <a:pt x="57555" y="192763"/>
                </a:lnTo>
                <a:lnTo>
                  <a:pt x="57561" y="192763"/>
                </a:lnTo>
                <a:lnTo>
                  <a:pt x="57572" y="192761"/>
                </a:lnTo>
                <a:lnTo>
                  <a:pt x="57582" y="192757"/>
                </a:lnTo>
                <a:lnTo>
                  <a:pt x="57596" y="192758"/>
                </a:lnTo>
                <a:lnTo>
                  <a:pt x="57598" y="192757"/>
                </a:lnTo>
                <a:lnTo>
                  <a:pt x="57604" y="192757"/>
                </a:lnTo>
                <a:lnTo>
                  <a:pt x="57611" y="192755"/>
                </a:lnTo>
                <a:lnTo>
                  <a:pt x="57614" y="192753"/>
                </a:lnTo>
                <a:lnTo>
                  <a:pt x="57620" y="192751"/>
                </a:lnTo>
                <a:lnTo>
                  <a:pt x="57624" y="192748"/>
                </a:lnTo>
                <a:lnTo>
                  <a:pt x="57630" y="192746"/>
                </a:lnTo>
                <a:lnTo>
                  <a:pt x="57636" y="192745"/>
                </a:lnTo>
                <a:lnTo>
                  <a:pt x="57643" y="192745"/>
                </a:lnTo>
                <a:lnTo>
                  <a:pt x="57646" y="192746"/>
                </a:lnTo>
                <a:lnTo>
                  <a:pt x="57649" y="192747"/>
                </a:lnTo>
                <a:lnTo>
                  <a:pt x="57652" y="192746"/>
                </a:lnTo>
                <a:lnTo>
                  <a:pt x="57655" y="192745"/>
                </a:lnTo>
                <a:lnTo>
                  <a:pt x="57659" y="192744"/>
                </a:lnTo>
                <a:lnTo>
                  <a:pt x="57663" y="192742"/>
                </a:lnTo>
                <a:lnTo>
                  <a:pt x="57665" y="192739"/>
                </a:lnTo>
                <a:lnTo>
                  <a:pt x="57668" y="192737"/>
                </a:lnTo>
                <a:lnTo>
                  <a:pt x="57670" y="192737"/>
                </a:lnTo>
                <a:lnTo>
                  <a:pt x="57672" y="192737"/>
                </a:lnTo>
                <a:lnTo>
                  <a:pt x="57676" y="192736"/>
                </a:lnTo>
                <a:lnTo>
                  <a:pt x="57679" y="192735"/>
                </a:lnTo>
                <a:lnTo>
                  <a:pt x="57681" y="192735"/>
                </a:lnTo>
                <a:lnTo>
                  <a:pt x="57683" y="192735"/>
                </a:lnTo>
                <a:lnTo>
                  <a:pt x="57683" y="192737"/>
                </a:lnTo>
                <a:lnTo>
                  <a:pt x="57686" y="192743"/>
                </a:lnTo>
                <a:lnTo>
                  <a:pt x="57689" y="192747"/>
                </a:lnTo>
                <a:lnTo>
                  <a:pt x="57696" y="192745"/>
                </a:lnTo>
                <a:lnTo>
                  <a:pt x="57702" y="192741"/>
                </a:lnTo>
                <a:lnTo>
                  <a:pt x="57714" y="192740"/>
                </a:lnTo>
                <a:lnTo>
                  <a:pt x="57727" y="192736"/>
                </a:lnTo>
                <a:lnTo>
                  <a:pt x="57736" y="192734"/>
                </a:lnTo>
                <a:lnTo>
                  <a:pt x="57748" y="192732"/>
                </a:lnTo>
                <a:lnTo>
                  <a:pt x="57750" y="192732"/>
                </a:lnTo>
                <a:lnTo>
                  <a:pt x="57758" y="192732"/>
                </a:lnTo>
                <a:lnTo>
                  <a:pt x="57759" y="192731"/>
                </a:lnTo>
                <a:lnTo>
                  <a:pt x="57715" y="192683"/>
                </a:lnTo>
                <a:lnTo>
                  <a:pt x="57521" y="192466"/>
                </a:lnTo>
                <a:lnTo>
                  <a:pt x="57418" y="192351"/>
                </a:lnTo>
                <a:lnTo>
                  <a:pt x="57344" y="192267"/>
                </a:lnTo>
                <a:lnTo>
                  <a:pt x="57251" y="192164"/>
                </a:lnTo>
                <a:lnTo>
                  <a:pt x="57227" y="192136"/>
                </a:lnTo>
                <a:lnTo>
                  <a:pt x="57192" y="192098"/>
                </a:lnTo>
                <a:lnTo>
                  <a:pt x="57192" y="192098"/>
                </a:lnTo>
                <a:lnTo>
                  <a:pt x="57013" y="191897"/>
                </a:lnTo>
                <a:lnTo>
                  <a:pt x="56809" y="191668"/>
                </a:lnTo>
                <a:lnTo>
                  <a:pt x="56803" y="191661"/>
                </a:lnTo>
                <a:lnTo>
                  <a:pt x="56610" y="191446"/>
                </a:lnTo>
                <a:lnTo>
                  <a:pt x="56610" y="191446"/>
                </a:lnTo>
                <a:lnTo>
                  <a:pt x="56610" y="191446"/>
                </a:lnTo>
                <a:lnTo>
                  <a:pt x="56603" y="191438"/>
                </a:lnTo>
                <a:lnTo>
                  <a:pt x="56603" y="191438"/>
                </a:lnTo>
                <a:lnTo>
                  <a:pt x="56515" y="191340"/>
                </a:lnTo>
                <a:lnTo>
                  <a:pt x="56492" y="191314"/>
                </a:lnTo>
                <a:lnTo>
                  <a:pt x="56416" y="191228"/>
                </a:lnTo>
                <a:lnTo>
                  <a:pt x="56169" y="190948"/>
                </a:lnTo>
                <a:lnTo>
                  <a:pt x="56050" y="190816"/>
                </a:lnTo>
                <a:lnTo>
                  <a:pt x="56033" y="190798"/>
                </a:lnTo>
                <a:lnTo>
                  <a:pt x="56004" y="190766"/>
                </a:lnTo>
                <a:lnTo>
                  <a:pt x="55977" y="190736"/>
                </a:lnTo>
                <a:lnTo>
                  <a:pt x="55973" y="190732"/>
                </a:lnTo>
                <a:lnTo>
                  <a:pt x="55965" y="190723"/>
                </a:lnTo>
                <a:lnTo>
                  <a:pt x="55947" y="190703"/>
                </a:lnTo>
                <a:lnTo>
                  <a:pt x="55814" y="190556"/>
                </a:lnTo>
                <a:lnTo>
                  <a:pt x="55637" y="190346"/>
                </a:lnTo>
                <a:lnTo>
                  <a:pt x="55474" y="190167"/>
                </a:lnTo>
                <a:lnTo>
                  <a:pt x="55433" y="190122"/>
                </a:lnTo>
                <a:lnTo>
                  <a:pt x="55385" y="190069"/>
                </a:lnTo>
                <a:lnTo>
                  <a:pt x="55358" y="190040"/>
                </a:lnTo>
                <a:lnTo>
                  <a:pt x="55284" y="189956"/>
                </a:lnTo>
                <a:lnTo>
                  <a:pt x="55188" y="189848"/>
                </a:lnTo>
                <a:lnTo>
                  <a:pt x="55055" y="189693"/>
                </a:lnTo>
                <a:lnTo>
                  <a:pt x="55055" y="189693"/>
                </a:lnTo>
                <a:lnTo>
                  <a:pt x="55052" y="189689"/>
                </a:lnTo>
                <a:lnTo>
                  <a:pt x="54987" y="189621"/>
                </a:lnTo>
                <a:lnTo>
                  <a:pt x="54943" y="189519"/>
                </a:lnTo>
                <a:lnTo>
                  <a:pt x="54887" y="189383"/>
                </a:lnTo>
                <a:lnTo>
                  <a:pt x="54787" y="189172"/>
                </a:lnTo>
                <a:lnTo>
                  <a:pt x="54683" y="189014"/>
                </a:lnTo>
                <a:lnTo>
                  <a:pt x="54533" y="188854"/>
                </a:lnTo>
                <a:lnTo>
                  <a:pt x="54515" y="188838"/>
                </a:lnTo>
                <a:lnTo>
                  <a:pt x="54485" y="188810"/>
                </a:lnTo>
                <a:lnTo>
                  <a:pt x="54471" y="188798"/>
                </a:lnTo>
                <a:lnTo>
                  <a:pt x="54426" y="188756"/>
                </a:lnTo>
                <a:lnTo>
                  <a:pt x="54341" y="188689"/>
                </a:lnTo>
                <a:lnTo>
                  <a:pt x="54007" y="188464"/>
                </a:lnTo>
                <a:lnTo>
                  <a:pt x="53751" y="188317"/>
                </a:lnTo>
                <a:lnTo>
                  <a:pt x="53615" y="188242"/>
                </a:lnTo>
                <a:lnTo>
                  <a:pt x="53402" y="188122"/>
                </a:lnTo>
                <a:lnTo>
                  <a:pt x="53350" y="188092"/>
                </a:lnTo>
                <a:lnTo>
                  <a:pt x="53225" y="188002"/>
                </a:lnTo>
                <a:lnTo>
                  <a:pt x="53225" y="188002"/>
                </a:lnTo>
                <a:lnTo>
                  <a:pt x="53160" y="187955"/>
                </a:lnTo>
                <a:lnTo>
                  <a:pt x="53160" y="187955"/>
                </a:lnTo>
                <a:lnTo>
                  <a:pt x="53080" y="187897"/>
                </a:lnTo>
                <a:lnTo>
                  <a:pt x="53069" y="187889"/>
                </a:lnTo>
                <a:lnTo>
                  <a:pt x="53064" y="187877"/>
                </a:lnTo>
                <a:lnTo>
                  <a:pt x="53011" y="187738"/>
                </a:lnTo>
                <a:lnTo>
                  <a:pt x="52910" y="187418"/>
                </a:lnTo>
                <a:lnTo>
                  <a:pt x="52905" y="187405"/>
                </a:lnTo>
                <a:lnTo>
                  <a:pt x="52891" y="187371"/>
                </a:lnTo>
                <a:lnTo>
                  <a:pt x="52817" y="187189"/>
                </a:lnTo>
                <a:lnTo>
                  <a:pt x="52809" y="187165"/>
                </a:lnTo>
                <a:lnTo>
                  <a:pt x="52710" y="186880"/>
                </a:lnTo>
                <a:lnTo>
                  <a:pt x="52632" y="186620"/>
                </a:lnTo>
                <a:lnTo>
                  <a:pt x="52609" y="186498"/>
                </a:lnTo>
                <a:lnTo>
                  <a:pt x="52579" y="186277"/>
                </a:lnTo>
                <a:lnTo>
                  <a:pt x="52576" y="185989"/>
                </a:lnTo>
                <a:lnTo>
                  <a:pt x="52588" y="185829"/>
                </a:lnTo>
                <a:lnTo>
                  <a:pt x="52618" y="185488"/>
                </a:lnTo>
                <a:lnTo>
                  <a:pt x="52647" y="185345"/>
                </a:lnTo>
                <a:lnTo>
                  <a:pt x="52700" y="185184"/>
                </a:lnTo>
                <a:lnTo>
                  <a:pt x="52718" y="185064"/>
                </a:lnTo>
                <a:lnTo>
                  <a:pt x="52738" y="184962"/>
                </a:lnTo>
                <a:lnTo>
                  <a:pt x="52749" y="184873"/>
                </a:lnTo>
                <a:lnTo>
                  <a:pt x="52746" y="184798"/>
                </a:lnTo>
                <a:lnTo>
                  <a:pt x="52737" y="184633"/>
                </a:lnTo>
                <a:lnTo>
                  <a:pt x="52716" y="184486"/>
                </a:lnTo>
                <a:lnTo>
                  <a:pt x="52718" y="184451"/>
                </a:lnTo>
                <a:lnTo>
                  <a:pt x="52700" y="184377"/>
                </a:lnTo>
                <a:lnTo>
                  <a:pt x="52676" y="184289"/>
                </a:lnTo>
                <a:lnTo>
                  <a:pt x="52668" y="184247"/>
                </a:lnTo>
                <a:lnTo>
                  <a:pt x="52662" y="184211"/>
                </a:lnTo>
                <a:lnTo>
                  <a:pt x="52661" y="184208"/>
                </a:lnTo>
                <a:lnTo>
                  <a:pt x="52659" y="184204"/>
                </a:lnTo>
                <a:lnTo>
                  <a:pt x="52636" y="184124"/>
                </a:lnTo>
                <a:lnTo>
                  <a:pt x="52609" y="184055"/>
                </a:lnTo>
                <a:lnTo>
                  <a:pt x="52565" y="183979"/>
                </a:lnTo>
                <a:lnTo>
                  <a:pt x="52499" y="183912"/>
                </a:lnTo>
                <a:lnTo>
                  <a:pt x="52368" y="183778"/>
                </a:lnTo>
                <a:lnTo>
                  <a:pt x="52279" y="183703"/>
                </a:lnTo>
                <a:lnTo>
                  <a:pt x="52144" y="183602"/>
                </a:lnTo>
                <a:lnTo>
                  <a:pt x="52050" y="183534"/>
                </a:lnTo>
                <a:lnTo>
                  <a:pt x="51858" y="183415"/>
                </a:lnTo>
                <a:lnTo>
                  <a:pt x="51772" y="183339"/>
                </a:lnTo>
                <a:lnTo>
                  <a:pt x="51727" y="183289"/>
                </a:lnTo>
                <a:lnTo>
                  <a:pt x="51629" y="183159"/>
                </a:lnTo>
                <a:lnTo>
                  <a:pt x="51501" y="182985"/>
                </a:lnTo>
                <a:lnTo>
                  <a:pt x="51448" y="182927"/>
                </a:lnTo>
                <a:lnTo>
                  <a:pt x="51402" y="182856"/>
                </a:lnTo>
                <a:lnTo>
                  <a:pt x="51317" y="182746"/>
                </a:lnTo>
                <a:lnTo>
                  <a:pt x="51250" y="182665"/>
                </a:lnTo>
                <a:lnTo>
                  <a:pt x="51216" y="182638"/>
                </a:lnTo>
                <a:lnTo>
                  <a:pt x="51086" y="182558"/>
                </a:lnTo>
                <a:lnTo>
                  <a:pt x="50919" y="182478"/>
                </a:lnTo>
                <a:lnTo>
                  <a:pt x="50671" y="182343"/>
                </a:lnTo>
                <a:lnTo>
                  <a:pt x="50543" y="182264"/>
                </a:lnTo>
                <a:lnTo>
                  <a:pt x="50486" y="182228"/>
                </a:lnTo>
                <a:lnTo>
                  <a:pt x="50405" y="182141"/>
                </a:lnTo>
                <a:lnTo>
                  <a:pt x="50289" y="182014"/>
                </a:lnTo>
                <a:lnTo>
                  <a:pt x="50212" y="181907"/>
                </a:lnTo>
                <a:lnTo>
                  <a:pt x="50135" y="181786"/>
                </a:lnTo>
                <a:lnTo>
                  <a:pt x="50041" y="181607"/>
                </a:lnTo>
                <a:lnTo>
                  <a:pt x="49951" y="181448"/>
                </a:lnTo>
                <a:lnTo>
                  <a:pt x="49876" y="181307"/>
                </a:lnTo>
                <a:lnTo>
                  <a:pt x="49807" y="181186"/>
                </a:lnTo>
                <a:lnTo>
                  <a:pt x="49785" y="181147"/>
                </a:lnTo>
                <a:lnTo>
                  <a:pt x="49708" y="181004"/>
                </a:lnTo>
                <a:lnTo>
                  <a:pt x="49606" y="180822"/>
                </a:lnTo>
                <a:lnTo>
                  <a:pt x="49485" y="180600"/>
                </a:lnTo>
                <a:lnTo>
                  <a:pt x="49424" y="180496"/>
                </a:lnTo>
                <a:lnTo>
                  <a:pt x="49332" y="180325"/>
                </a:lnTo>
                <a:lnTo>
                  <a:pt x="49331" y="180322"/>
                </a:lnTo>
                <a:lnTo>
                  <a:pt x="49330" y="180321"/>
                </a:lnTo>
                <a:lnTo>
                  <a:pt x="49252" y="180193"/>
                </a:lnTo>
                <a:lnTo>
                  <a:pt x="49183" y="180087"/>
                </a:lnTo>
                <a:lnTo>
                  <a:pt x="49121" y="179990"/>
                </a:lnTo>
                <a:lnTo>
                  <a:pt x="49067" y="179908"/>
                </a:lnTo>
                <a:lnTo>
                  <a:pt x="49026" y="179851"/>
                </a:lnTo>
                <a:lnTo>
                  <a:pt x="48988" y="179794"/>
                </a:lnTo>
                <a:lnTo>
                  <a:pt x="48962" y="179754"/>
                </a:lnTo>
                <a:lnTo>
                  <a:pt x="48925" y="179680"/>
                </a:lnTo>
                <a:lnTo>
                  <a:pt x="48892" y="179627"/>
                </a:lnTo>
                <a:lnTo>
                  <a:pt x="48843" y="179551"/>
                </a:lnTo>
                <a:lnTo>
                  <a:pt x="48766" y="179471"/>
                </a:lnTo>
                <a:lnTo>
                  <a:pt x="48621" y="179372"/>
                </a:lnTo>
                <a:lnTo>
                  <a:pt x="48465" y="179286"/>
                </a:lnTo>
                <a:lnTo>
                  <a:pt x="48360" y="179232"/>
                </a:lnTo>
                <a:lnTo>
                  <a:pt x="48345" y="179228"/>
                </a:lnTo>
                <a:lnTo>
                  <a:pt x="48254" y="179203"/>
                </a:lnTo>
                <a:lnTo>
                  <a:pt x="48157" y="179160"/>
                </a:lnTo>
                <a:lnTo>
                  <a:pt x="48135" y="179143"/>
                </a:lnTo>
                <a:lnTo>
                  <a:pt x="48033" y="179068"/>
                </a:lnTo>
                <a:lnTo>
                  <a:pt x="47954" y="178979"/>
                </a:lnTo>
                <a:lnTo>
                  <a:pt x="47920" y="178930"/>
                </a:lnTo>
                <a:lnTo>
                  <a:pt x="47868" y="178836"/>
                </a:lnTo>
                <a:lnTo>
                  <a:pt x="47747" y="178612"/>
                </a:lnTo>
                <a:lnTo>
                  <a:pt x="47725" y="178569"/>
                </a:lnTo>
                <a:lnTo>
                  <a:pt x="47716" y="178552"/>
                </a:lnTo>
                <a:lnTo>
                  <a:pt x="47560" y="178267"/>
                </a:lnTo>
                <a:lnTo>
                  <a:pt x="47452" y="178054"/>
                </a:lnTo>
                <a:lnTo>
                  <a:pt x="47430" y="178010"/>
                </a:lnTo>
                <a:lnTo>
                  <a:pt x="47332" y="177825"/>
                </a:lnTo>
                <a:lnTo>
                  <a:pt x="47286" y="177744"/>
                </a:lnTo>
                <a:lnTo>
                  <a:pt x="47250" y="177679"/>
                </a:lnTo>
                <a:lnTo>
                  <a:pt x="47235" y="177643"/>
                </a:lnTo>
                <a:lnTo>
                  <a:pt x="47185" y="177528"/>
                </a:lnTo>
                <a:lnTo>
                  <a:pt x="47165" y="177491"/>
                </a:lnTo>
                <a:lnTo>
                  <a:pt x="47147" y="177459"/>
                </a:lnTo>
                <a:lnTo>
                  <a:pt x="47109" y="177391"/>
                </a:lnTo>
                <a:lnTo>
                  <a:pt x="47064" y="177327"/>
                </a:lnTo>
                <a:lnTo>
                  <a:pt x="46979" y="177255"/>
                </a:lnTo>
                <a:lnTo>
                  <a:pt x="46827" y="177207"/>
                </a:lnTo>
                <a:lnTo>
                  <a:pt x="46040" y="177252"/>
                </a:lnTo>
                <a:lnTo>
                  <a:pt x="45754" y="177270"/>
                </a:lnTo>
                <a:lnTo>
                  <a:pt x="45363" y="177290"/>
                </a:lnTo>
                <a:lnTo>
                  <a:pt x="45271" y="177296"/>
                </a:lnTo>
                <a:lnTo>
                  <a:pt x="44945" y="177318"/>
                </a:lnTo>
                <a:lnTo>
                  <a:pt x="44869" y="177314"/>
                </a:lnTo>
                <a:lnTo>
                  <a:pt x="44730" y="177307"/>
                </a:lnTo>
                <a:lnTo>
                  <a:pt x="44566" y="177281"/>
                </a:lnTo>
                <a:lnTo>
                  <a:pt x="44514" y="177258"/>
                </a:lnTo>
                <a:lnTo>
                  <a:pt x="44463" y="177234"/>
                </a:lnTo>
                <a:lnTo>
                  <a:pt x="44453" y="177226"/>
                </a:lnTo>
                <a:lnTo>
                  <a:pt x="44371" y="177156"/>
                </a:lnTo>
                <a:lnTo>
                  <a:pt x="44335" y="177090"/>
                </a:lnTo>
                <a:lnTo>
                  <a:pt x="44319" y="177060"/>
                </a:lnTo>
                <a:lnTo>
                  <a:pt x="44295" y="177016"/>
                </a:lnTo>
                <a:lnTo>
                  <a:pt x="44272" y="176874"/>
                </a:lnTo>
                <a:lnTo>
                  <a:pt x="44248" y="176686"/>
                </a:lnTo>
                <a:lnTo>
                  <a:pt x="44239" y="176543"/>
                </a:lnTo>
                <a:lnTo>
                  <a:pt x="44248" y="176298"/>
                </a:lnTo>
                <a:lnTo>
                  <a:pt x="44251" y="176273"/>
                </a:lnTo>
                <a:lnTo>
                  <a:pt x="44267" y="176161"/>
                </a:lnTo>
                <a:lnTo>
                  <a:pt x="44283" y="176047"/>
                </a:lnTo>
                <a:lnTo>
                  <a:pt x="44289" y="175966"/>
                </a:lnTo>
                <a:lnTo>
                  <a:pt x="44289" y="175966"/>
                </a:lnTo>
                <a:lnTo>
                  <a:pt x="44297" y="175866"/>
                </a:lnTo>
                <a:lnTo>
                  <a:pt x="44302" y="175793"/>
                </a:lnTo>
                <a:lnTo>
                  <a:pt x="44304" y="175649"/>
                </a:lnTo>
                <a:lnTo>
                  <a:pt x="44322" y="175488"/>
                </a:lnTo>
                <a:lnTo>
                  <a:pt x="44328" y="175429"/>
                </a:lnTo>
                <a:lnTo>
                  <a:pt x="44369" y="174855"/>
                </a:lnTo>
                <a:lnTo>
                  <a:pt x="44370" y="174833"/>
                </a:lnTo>
                <a:lnTo>
                  <a:pt x="44378" y="174696"/>
                </a:lnTo>
                <a:lnTo>
                  <a:pt x="44388" y="174656"/>
                </a:lnTo>
                <a:lnTo>
                  <a:pt x="44398" y="174529"/>
                </a:lnTo>
                <a:lnTo>
                  <a:pt x="44414" y="174419"/>
                </a:lnTo>
                <a:lnTo>
                  <a:pt x="44431" y="174263"/>
                </a:lnTo>
                <a:lnTo>
                  <a:pt x="44431" y="174184"/>
                </a:lnTo>
                <a:lnTo>
                  <a:pt x="44434" y="174129"/>
                </a:lnTo>
                <a:lnTo>
                  <a:pt x="44442" y="174083"/>
                </a:lnTo>
                <a:lnTo>
                  <a:pt x="44442" y="174039"/>
                </a:lnTo>
                <a:lnTo>
                  <a:pt x="44443" y="173964"/>
                </a:lnTo>
                <a:lnTo>
                  <a:pt x="44448" y="173908"/>
                </a:lnTo>
                <a:lnTo>
                  <a:pt x="44450" y="173883"/>
                </a:lnTo>
                <a:lnTo>
                  <a:pt x="44454" y="173831"/>
                </a:lnTo>
                <a:lnTo>
                  <a:pt x="44457" y="173798"/>
                </a:lnTo>
                <a:lnTo>
                  <a:pt x="44448" y="173711"/>
                </a:lnTo>
                <a:lnTo>
                  <a:pt x="44445" y="173698"/>
                </a:lnTo>
                <a:lnTo>
                  <a:pt x="44445" y="173698"/>
                </a:lnTo>
                <a:lnTo>
                  <a:pt x="44443" y="173685"/>
                </a:lnTo>
                <a:lnTo>
                  <a:pt x="44426" y="173607"/>
                </a:lnTo>
                <a:lnTo>
                  <a:pt x="44416" y="173536"/>
                </a:lnTo>
                <a:lnTo>
                  <a:pt x="44416" y="173476"/>
                </a:lnTo>
                <a:lnTo>
                  <a:pt x="44403" y="173399"/>
                </a:lnTo>
                <a:lnTo>
                  <a:pt x="44407" y="173335"/>
                </a:lnTo>
                <a:lnTo>
                  <a:pt x="44377" y="173247"/>
                </a:lnTo>
                <a:lnTo>
                  <a:pt x="44364" y="173191"/>
                </a:lnTo>
                <a:lnTo>
                  <a:pt x="44340" y="173111"/>
                </a:lnTo>
                <a:lnTo>
                  <a:pt x="44315" y="173043"/>
                </a:lnTo>
                <a:lnTo>
                  <a:pt x="44289" y="172991"/>
                </a:lnTo>
                <a:lnTo>
                  <a:pt x="44257" y="172933"/>
                </a:lnTo>
                <a:lnTo>
                  <a:pt x="44242" y="172882"/>
                </a:lnTo>
                <a:lnTo>
                  <a:pt x="44245" y="172851"/>
                </a:lnTo>
                <a:lnTo>
                  <a:pt x="44246" y="172837"/>
                </a:lnTo>
                <a:lnTo>
                  <a:pt x="44246" y="172837"/>
                </a:lnTo>
                <a:lnTo>
                  <a:pt x="44247" y="172824"/>
                </a:lnTo>
                <a:lnTo>
                  <a:pt x="44250" y="172758"/>
                </a:lnTo>
                <a:lnTo>
                  <a:pt x="44258" y="172688"/>
                </a:lnTo>
                <a:lnTo>
                  <a:pt x="44263" y="172618"/>
                </a:lnTo>
                <a:lnTo>
                  <a:pt x="44274" y="172552"/>
                </a:lnTo>
                <a:lnTo>
                  <a:pt x="44274" y="172498"/>
                </a:lnTo>
                <a:lnTo>
                  <a:pt x="44249" y="172445"/>
                </a:lnTo>
                <a:lnTo>
                  <a:pt x="44209" y="172367"/>
                </a:lnTo>
                <a:lnTo>
                  <a:pt x="44195" y="172336"/>
                </a:lnTo>
                <a:lnTo>
                  <a:pt x="44185" y="172311"/>
                </a:lnTo>
                <a:lnTo>
                  <a:pt x="44180" y="172301"/>
                </a:lnTo>
                <a:lnTo>
                  <a:pt x="44180" y="172299"/>
                </a:lnTo>
                <a:lnTo>
                  <a:pt x="44176" y="172290"/>
                </a:lnTo>
                <a:lnTo>
                  <a:pt x="44171" y="172265"/>
                </a:lnTo>
                <a:lnTo>
                  <a:pt x="44163" y="172229"/>
                </a:lnTo>
                <a:lnTo>
                  <a:pt x="44168" y="172161"/>
                </a:lnTo>
                <a:lnTo>
                  <a:pt x="44154" y="172079"/>
                </a:lnTo>
                <a:lnTo>
                  <a:pt x="44123" y="172027"/>
                </a:lnTo>
                <a:lnTo>
                  <a:pt x="44108" y="171946"/>
                </a:lnTo>
                <a:lnTo>
                  <a:pt x="44108" y="171946"/>
                </a:lnTo>
                <a:lnTo>
                  <a:pt x="44102" y="171910"/>
                </a:lnTo>
                <a:lnTo>
                  <a:pt x="44100" y="171902"/>
                </a:lnTo>
                <a:lnTo>
                  <a:pt x="44098" y="171898"/>
                </a:lnTo>
                <a:lnTo>
                  <a:pt x="44063" y="171801"/>
                </a:lnTo>
                <a:lnTo>
                  <a:pt x="44032" y="171749"/>
                </a:lnTo>
                <a:lnTo>
                  <a:pt x="44031" y="171748"/>
                </a:lnTo>
                <a:lnTo>
                  <a:pt x="43987" y="171675"/>
                </a:lnTo>
                <a:lnTo>
                  <a:pt x="43982" y="171642"/>
                </a:lnTo>
                <a:lnTo>
                  <a:pt x="43968" y="171590"/>
                </a:lnTo>
                <a:lnTo>
                  <a:pt x="43966" y="171584"/>
                </a:lnTo>
                <a:lnTo>
                  <a:pt x="43963" y="171578"/>
                </a:lnTo>
                <a:lnTo>
                  <a:pt x="43959" y="171567"/>
                </a:lnTo>
                <a:lnTo>
                  <a:pt x="43954" y="171553"/>
                </a:lnTo>
                <a:lnTo>
                  <a:pt x="43928" y="171503"/>
                </a:lnTo>
                <a:lnTo>
                  <a:pt x="43922" y="171476"/>
                </a:lnTo>
                <a:lnTo>
                  <a:pt x="43915" y="171445"/>
                </a:lnTo>
                <a:lnTo>
                  <a:pt x="43915" y="171445"/>
                </a:lnTo>
                <a:lnTo>
                  <a:pt x="43912" y="171430"/>
                </a:lnTo>
                <a:lnTo>
                  <a:pt x="43911" y="171426"/>
                </a:lnTo>
                <a:lnTo>
                  <a:pt x="43911" y="171424"/>
                </a:lnTo>
                <a:lnTo>
                  <a:pt x="43911" y="171421"/>
                </a:lnTo>
                <a:lnTo>
                  <a:pt x="43901" y="171338"/>
                </a:lnTo>
                <a:lnTo>
                  <a:pt x="43907" y="171249"/>
                </a:lnTo>
                <a:lnTo>
                  <a:pt x="43908" y="171239"/>
                </a:lnTo>
                <a:lnTo>
                  <a:pt x="43918" y="171116"/>
                </a:lnTo>
                <a:lnTo>
                  <a:pt x="43920" y="171050"/>
                </a:lnTo>
                <a:lnTo>
                  <a:pt x="43929" y="170976"/>
                </a:lnTo>
                <a:lnTo>
                  <a:pt x="43940" y="170910"/>
                </a:lnTo>
                <a:lnTo>
                  <a:pt x="43962" y="170868"/>
                </a:lnTo>
                <a:lnTo>
                  <a:pt x="43989" y="170829"/>
                </a:lnTo>
                <a:lnTo>
                  <a:pt x="44016" y="170797"/>
                </a:lnTo>
                <a:lnTo>
                  <a:pt x="44041" y="170747"/>
                </a:lnTo>
                <a:lnTo>
                  <a:pt x="44042" y="170745"/>
                </a:lnTo>
                <a:lnTo>
                  <a:pt x="44074" y="170667"/>
                </a:lnTo>
                <a:lnTo>
                  <a:pt x="44045" y="170532"/>
                </a:lnTo>
                <a:lnTo>
                  <a:pt x="44044" y="170532"/>
                </a:lnTo>
                <a:lnTo>
                  <a:pt x="44044" y="170531"/>
                </a:lnTo>
                <a:lnTo>
                  <a:pt x="44019" y="170488"/>
                </a:lnTo>
                <a:lnTo>
                  <a:pt x="43985" y="170434"/>
                </a:lnTo>
                <a:lnTo>
                  <a:pt x="43947" y="170395"/>
                </a:lnTo>
                <a:lnTo>
                  <a:pt x="43910" y="170340"/>
                </a:lnTo>
                <a:lnTo>
                  <a:pt x="43894" y="170274"/>
                </a:lnTo>
                <a:lnTo>
                  <a:pt x="43857" y="170201"/>
                </a:lnTo>
                <a:lnTo>
                  <a:pt x="43839" y="170163"/>
                </a:lnTo>
                <a:lnTo>
                  <a:pt x="43835" y="170127"/>
                </a:lnTo>
                <a:lnTo>
                  <a:pt x="43804" y="170066"/>
                </a:lnTo>
                <a:lnTo>
                  <a:pt x="43790" y="170024"/>
                </a:lnTo>
                <a:lnTo>
                  <a:pt x="43734" y="169945"/>
                </a:lnTo>
                <a:lnTo>
                  <a:pt x="43703" y="169894"/>
                </a:lnTo>
                <a:lnTo>
                  <a:pt x="43648" y="169876"/>
                </a:lnTo>
                <a:lnTo>
                  <a:pt x="43611" y="169832"/>
                </a:lnTo>
                <a:lnTo>
                  <a:pt x="43583" y="169785"/>
                </a:lnTo>
                <a:lnTo>
                  <a:pt x="43510" y="169683"/>
                </a:lnTo>
                <a:lnTo>
                  <a:pt x="43488" y="169648"/>
                </a:lnTo>
                <a:lnTo>
                  <a:pt x="43485" y="169643"/>
                </a:lnTo>
                <a:lnTo>
                  <a:pt x="43471" y="169618"/>
                </a:lnTo>
                <a:lnTo>
                  <a:pt x="43467" y="169610"/>
                </a:lnTo>
                <a:lnTo>
                  <a:pt x="43463" y="169602"/>
                </a:lnTo>
                <a:lnTo>
                  <a:pt x="43455" y="169580"/>
                </a:lnTo>
                <a:lnTo>
                  <a:pt x="43455" y="169579"/>
                </a:lnTo>
                <a:lnTo>
                  <a:pt x="43454" y="169577"/>
                </a:lnTo>
                <a:lnTo>
                  <a:pt x="43453" y="169573"/>
                </a:lnTo>
                <a:lnTo>
                  <a:pt x="43437" y="169564"/>
                </a:lnTo>
                <a:lnTo>
                  <a:pt x="43430" y="169559"/>
                </a:lnTo>
                <a:lnTo>
                  <a:pt x="43427" y="169558"/>
                </a:lnTo>
                <a:lnTo>
                  <a:pt x="43424" y="169531"/>
                </a:lnTo>
                <a:lnTo>
                  <a:pt x="43422" y="169520"/>
                </a:lnTo>
                <a:lnTo>
                  <a:pt x="43421" y="169509"/>
                </a:lnTo>
                <a:lnTo>
                  <a:pt x="43418" y="169481"/>
                </a:lnTo>
                <a:lnTo>
                  <a:pt x="43403" y="169423"/>
                </a:lnTo>
                <a:lnTo>
                  <a:pt x="43364" y="169396"/>
                </a:lnTo>
                <a:lnTo>
                  <a:pt x="43330" y="169349"/>
                </a:lnTo>
                <a:lnTo>
                  <a:pt x="43283" y="169289"/>
                </a:lnTo>
                <a:lnTo>
                  <a:pt x="43244" y="169220"/>
                </a:lnTo>
                <a:lnTo>
                  <a:pt x="43230" y="169193"/>
                </a:lnTo>
                <a:lnTo>
                  <a:pt x="43187" y="169137"/>
                </a:lnTo>
                <a:lnTo>
                  <a:pt x="43136" y="169090"/>
                </a:lnTo>
                <a:lnTo>
                  <a:pt x="43083" y="169025"/>
                </a:lnTo>
                <a:lnTo>
                  <a:pt x="43079" y="169021"/>
                </a:lnTo>
                <a:lnTo>
                  <a:pt x="43075" y="169018"/>
                </a:lnTo>
                <a:lnTo>
                  <a:pt x="43056" y="168999"/>
                </a:lnTo>
                <a:lnTo>
                  <a:pt x="43047" y="168991"/>
                </a:lnTo>
                <a:lnTo>
                  <a:pt x="43015" y="168961"/>
                </a:lnTo>
                <a:lnTo>
                  <a:pt x="42982" y="168929"/>
                </a:lnTo>
                <a:lnTo>
                  <a:pt x="42952" y="168901"/>
                </a:lnTo>
                <a:lnTo>
                  <a:pt x="42883" y="168859"/>
                </a:lnTo>
                <a:lnTo>
                  <a:pt x="42849" y="168831"/>
                </a:lnTo>
                <a:lnTo>
                  <a:pt x="42812" y="168799"/>
                </a:lnTo>
                <a:lnTo>
                  <a:pt x="42782" y="168763"/>
                </a:lnTo>
                <a:lnTo>
                  <a:pt x="42743" y="168735"/>
                </a:lnTo>
                <a:lnTo>
                  <a:pt x="42672" y="168646"/>
                </a:lnTo>
                <a:lnTo>
                  <a:pt x="42614" y="168598"/>
                </a:lnTo>
                <a:lnTo>
                  <a:pt x="42597" y="168569"/>
                </a:lnTo>
                <a:lnTo>
                  <a:pt x="42552" y="168515"/>
                </a:lnTo>
                <a:lnTo>
                  <a:pt x="42528" y="168481"/>
                </a:lnTo>
                <a:lnTo>
                  <a:pt x="42515" y="168461"/>
                </a:lnTo>
                <a:lnTo>
                  <a:pt x="42482" y="168410"/>
                </a:lnTo>
                <a:lnTo>
                  <a:pt x="42414" y="168305"/>
                </a:lnTo>
                <a:lnTo>
                  <a:pt x="42414" y="168304"/>
                </a:lnTo>
                <a:lnTo>
                  <a:pt x="42383" y="168213"/>
                </a:lnTo>
                <a:lnTo>
                  <a:pt x="42342" y="168175"/>
                </a:lnTo>
                <a:lnTo>
                  <a:pt x="42323" y="168138"/>
                </a:lnTo>
                <a:lnTo>
                  <a:pt x="42298" y="168105"/>
                </a:lnTo>
                <a:lnTo>
                  <a:pt x="42274" y="168076"/>
                </a:lnTo>
                <a:lnTo>
                  <a:pt x="42248" y="168040"/>
                </a:lnTo>
                <a:lnTo>
                  <a:pt x="42224" y="168002"/>
                </a:lnTo>
                <a:lnTo>
                  <a:pt x="42187" y="167962"/>
                </a:lnTo>
                <a:lnTo>
                  <a:pt x="42179" y="167956"/>
                </a:lnTo>
                <a:lnTo>
                  <a:pt x="42177" y="167955"/>
                </a:lnTo>
                <a:lnTo>
                  <a:pt x="42175" y="167954"/>
                </a:lnTo>
                <a:lnTo>
                  <a:pt x="42167" y="167948"/>
                </a:lnTo>
                <a:lnTo>
                  <a:pt x="42158" y="167942"/>
                </a:lnTo>
                <a:lnTo>
                  <a:pt x="42138" y="167928"/>
                </a:lnTo>
                <a:lnTo>
                  <a:pt x="42104" y="167897"/>
                </a:lnTo>
                <a:lnTo>
                  <a:pt x="42091" y="167880"/>
                </a:lnTo>
                <a:lnTo>
                  <a:pt x="42081" y="167862"/>
                </a:lnTo>
                <a:lnTo>
                  <a:pt x="42075" y="167854"/>
                </a:lnTo>
                <a:lnTo>
                  <a:pt x="42060" y="167842"/>
                </a:lnTo>
                <a:lnTo>
                  <a:pt x="42047" y="167839"/>
                </a:lnTo>
                <a:lnTo>
                  <a:pt x="42047" y="167839"/>
                </a:lnTo>
                <a:lnTo>
                  <a:pt x="42047" y="167839"/>
                </a:lnTo>
                <a:lnTo>
                  <a:pt x="42042" y="167844"/>
                </a:lnTo>
                <a:lnTo>
                  <a:pt x="42034" y="167847"/>
                </a:lnTo>
                <a:lnTo>
                  <a:pt x="42029" y="167837"/>
                </a:lnTo>
                <a:lnTo>
                  <a:pt x="42027" y="167824"/>
                </a:lnTo>
                <a:lnTo>
                  <a:pt x="42028" y="167813"/>
                </a:lnTo>
                <a:lnTo>
                  <a:pt x="42028" y="167813"/>
                </a:lnTo>
                <a:lnTo>
                  <a:pt x="42028" y="167812"/>
                </a:lnTo>
                <a:lnTo>
                  <a:pt x="42032" y="167806"/>
                </a:lnTo>
                <a:lnTo>
                  <a:pt x="42037" y="167790"/>
                </a:lnTo>
                <a:lnTo>
                  <a:pt x="42023" y="167778"/>
                </a:lnTo>
                <a:lnTo>
                  <a:pt x="42008" y="167771"/>
                </a:lnTo>
                <a:lnTo>
                  <a:pt x="41994" y="167766"/>
                </a:lnTo>
                <a:lnTo>
                  <a:pt x="41993" y="167766"/>
                </a:lnTo>
                <a:lnTo>
                  <a:pt x="41993" y="167766"/>
                </a:lnTo>
                <a:lnTo>
                  <a:pt x="41991" y="167765"/>
                </a:lnTo>
                <a:lnTo>
                  <a:pt x="41984" y="167762"/>
                </a:lnTo>
                <a:lnTo>
                  <a:pt x="41984" y="167756"/>
                </a:lnTo>
                <a:lnTo>
                  <a:pt x="41984" y="167756"/>
                </a:lnTo>
                <a:lnTo>
                  <a:pt x="41984" y="167744"/>
                </a:lnTo>
                <a:lnTo>
                  <a:pt x="41979" y="167730"/>
                </a:lnTo>
                <a:lnTo>
                  <a:pt x="41969" y="167712"/>
                </a:lnTo>
                <a:lnTo>
                  <a:pt x="41957" y="167697"/>
                </a:lnTo>
                <a:lnTo>
                  <a:pt x="41930" y="167690"/>
                </a:lnTo>
                <a:lnTo>
                  <a:pt x="41912" y="167692"/>
                </a:lnTo>
                <a:lnTo>
                  <a:pt x="41912" y="167692"/>
                </a:lnTo>
                <a:lnTo>
                  <a:pt x="41894" y="167684"/>
                </a:lnTo>
                <a:lnTo>
                  <a:pt x="41894" y="167683"/>
                </a:lnTo>
                <a:lnTo>
                  <a:pt x="41893" y="167682"/>
                </a:lnTo>
                <a:lnTo>
                  <a:pt x="41889" y="167671"/>
                </a:lnTo>
                <a:lnTo>
                  <a:pt x="41885" y="167663"/>
                </a:lnTo>
                <a:lnTo>
                  <a:pt x="41868" y="167648"/>
                </a:lnTo>
                <a:lnTo>
                  <a:pt x="41850" y="167635"/>
                </a:lnTo>
                <a:lnTo>
                  <a:pt x="41849" y="167634"/>
                </a:lnTo>
                <a:lnTo>
                  <a:pt x="41823" y="167618"/>
                </a:lnTo>
                <a:lnTo>
                  <a:pt x="41798" y="167611"/>
                </a:lnTo>
                <a:lnTo>
                  <a:pt x="41777" y="167610"/>
                </a:lnTo>
                <a:lnTo>
                  <a:pt x="41768" y="167606"/>
                </a:lnTo>
                <a:lnTo>
                  <a:pt x="41761" y="167603"/>
                </a:lnTo>
                <a:lnTo>
                  <a:pt x="41756" y="167597"/>
                </a:lnTo>
                <a:lnTo>
                  <a:pt x="41756" y="167596"/>
                </a:lnTo>
                <a:lnTo>
                  <a:pt x="41750" y="167588"/>
                </a:lnTo>
                <a:lnTo>
                  <a:pt x="41749" y="167584"/>
                </a:lnTo>
                <a:lnTo>
                  <a:pt x="41748" y="167581"/>
                </a:lnTo>
                <a:lnTo>
                  <a:pt x="41744" y="167571"/>
                </a:lnTo>
                <a:lnTo>
                  <a:pt x="41738" y="167567"/>
                </a:lnTo>
                <a:lnTo>
                  <a:pt x="41732" y="167563"/>
                </a:lnTo>
                <a:lnTo>
                  <a:pt x="41704" y="167552"/>
                </a:lnTo>
                <a:lnTo>
                  <a:pt x="41669" y="167539"/>
                </a:lnTo>
                <a:lnTo>
                  <a:pt x="41657" y="167530"/>
                </a:lnTo>
                <a:lnTo>
                  <a:pt x="41646" y="167522"/>
                </a:lnTo>
                <a:lnTo>
                  <a:pt x="41616" y="167514"/>
                </a:lnTo>
                <a:lnTo>
                  <a:pt x="41603" y="167520"/>
                </a:lnTo>
                <a:lnTo>
                  <a:pt x="41594" y="167525"/>
                </a:lnTo>
                <a:lnTo>
                  <a:pt x="41587" y="167529"/>
                </a:lnTo>
                <a:lnTo>
                  <a:pt x="41569" y="167542"/>
                </a:lnTo>
                <a:lnTo>
                  <a:pt x="41569" y="167542"/>
                </a:lnTo>
                <a:lnTo>
                  <a:pt x="41568" y="167542"/>
                </a:lnTo>
                <a:lnTo>
                  <a:pt x="41557" y="167533"/>
                </a:lnTo>
                <a:lnTo>
                  <a:pt x="41552" y="167526"/>
                </a:lnTo>
                <a:lnTo>
                  <a:pt x="41551" y="167523"/>
                </a:lnTo>
                <a:lnTo>
                  <a:pt x="41547" y="167517"/>
                </a:lnTo>
                <a:lnTo>
                  <a:pt x="41540" y="167513"/>
                </a:lnTo>
                <a:lnTo>
                  <a:pt x="41533" y="167508"/>
                </a:lnTo>
                <a:lnTo>
                  <a:pt x="41518" y="167492"/>
                </a:lnTo>
                <a:lnTo>
                  <a:pt x="41492" y="167481"/>
                </a:lnTo>
                <a:lnTo>
                  <a:pt x="41488" y="167476"/>
                </a:lnTo>
                <a:lnTo>
                  <a:pt x="41487" y="167473"/>
                </a:lnTo>
                <a:lnTo>
                  <a:pt x="41484" y="167469"/>
                </a:lnTo>
                <a:lnTo>
                  <a:pt x="41483" y="167467"/>
                </a:lnTo>
                <a:lnTo>
                  <a:pt x="41454" y="167464"/>
                </a:lnTo>
                <a:lnTo>
                  <a:pt x="41447" y="167464"/>
                </a:lnTo>
                <a:lnTo>
                  <a:pt x="41440" y="167464"/>
                </a:lnTo>
                <a:lnTo>
                  <a:pt x="41413" y="167468"/>
                </a:lnTo>
                <a:lnTo>
                  <a:pt x="41403" y="167462"/>
                </a:lnTo>
                <a:lnTo>
                  <a:pt x="41393" y="167456"/>
                </a:lnTo>
                <a:lnTo>
                  <a:pt x="41393" y="167454"/>
                </a:lnTo>
                <a:lnTo>
                  <a:pt x="41392" y="167454"/>
                </a:lnTo>
                <a:lnTo>
                  <a:pt x="41383" y="167435"/>
                </a:lnTo>
                <a:lnTo>
                  <a:pt x="41375" y="167440"/>
                </a:lnTo>
                <a:lnTo>
                  <a:pt x="41364" y="167449"/>
                </a:lnTo>
                <a:lnTo>
                  <a:pt x="41363" y="167449"/>
                </a:lnTo>
                <a:lnTo>
                  <a:pt x="41351" y="167467"/>
                </a:lnTo>
                <a:lnTo>
                  <a:pt x="41340" y="167468"/>
                </a:lnTo>
                <a:lnTo>
                  <a:pt x="41329" y="167468"/>
                </a:lnTo>
                <a:lnTo>
                  <a:pt x="41319" y="167469"/>
                </a:lnTo>
                <a:lnTo>
                  <a:pt x="41298" y="167472"/>
                </a:lnTo>
                <a:lnTo>
                  <a:pt x="41283" y="167472"/>
                </a:lnTo>
                <a:lnTo>
                  <a:pt x="41268" y="167473"/>
                </a:lnTo>
                <a:lnTo>
                  <a:pt x="41228" y="167473"/>
                </a:lnTo>
                <a:lnTo>
                  <a:pt x="41218" y="167470"/>
                </a:lnTo>
                <a:lnTo>
                  <a:pt x="41208" y="167467"/>
                </a:lnTo>
                <a:lnTo>
                  <a:pt x="41183" y="167453"/>
                </a:lnTo>
                <a:lnTo>
                  <a:pt x="41146" y="167427"/>
                </a:lnTo>
                <a:lnTo>
                  <a:pt x="41117" y="167403"/>
                </a:lnTo>
                <a:lnTo>
                  <a:pt x="41057" y="167382"/>
                </a:lnTo>
                <a:lnTo>
                  <a:pt x="41021" y="167368"/>
                </a:lnTo>
                <a:lnTo>
                  <a:pt x="40977" y="167357"/>
                </a:lnTo>
                <a:lnTo>
                  <a:pt x="40902" y="167354"/>
                </a:lnTo>
                <a:lnTo>
                  <a:pt x="40862" y="167361"/>
                </a:lnTo>
                <a:lnTo>
                  <a:pt x="40859" y="167365"/>
                </a:lnTo>
                <a:lnTo>
                  <a:pt x="40839" y="167396"/>
                </a:lnTo>
                <a:lnTo>
                  <a:pt x="40817" y="167408"/>
                </a:lnTo>
                <a:lnTo>
                  <a:pt x="40809" y="167408"/>
                </a:lnTo>
                <a:lnTo>
                  <a:pt x="40801" y="167408"/>
                </a:lnTo>
                <a:lnTo>
                  <a:pt x="40784" y="167396"/>
                </a:lnTo>
                <a:lnTo>
                  <a:pt x="40779" y="167387"/>
                </a:lnTo>
                <a:lnTo>
                  <a:pt x="40774" y="167378"/>
                </a:lnTo>
                <a:lnTo>
                  <a:pt x="40760" y="167367"/>
                </a:lnTo>
                <a:lnTo>
                  <a:pt x="40756" y="167364"/>
                </a:lnTo>
                <a:lnTo>
                  <a:pt x="40750" y="167362"/>
                </a:lnTo>
                <a:lnTo>
                  <a:pt x="40744" y="167360"/>
                </a:lnTo>
                <a:lnTo>
                  <a:pt x="40691" y="167347"/>
                </a:lnTo>
                <a:lnTo>
                  <a:pt x="40632" y="167327"/>
                </a:lnTo>
                <a:lnTo>
                  <a:pt x="40622" y="167325"/>
                </a:lnTo>
                <a:lnTo>
                  <a:pt x="40589" y="167318"/>
                </a:lnTo>
                <a:lnTo>
                  <a:pt x="40510" y="167307"/>
                </a:lnTo>
                <a:lnTo>
                  <a:pt x="40439" y="167295"/>
                </a:lnTo>
                <a:lnTo>
                  <a:pt x="40375" y="167278"/>
                </a:lnTo>
                <a:lnTo>
                  <a:pt x="40313" y="167246"/>
                </a:lnTo>
                <a:lnTo>
                  <a:pt x="40239" y="167194"/>
                </a:lnTo>
                <a:lnTo>
                  <a:pt x="40161" y="167168"/>
                </a:lnTo>
                <a:lnTo>
                  <a:pt x="40109" y="167151"/>
                </a:lnTo>
                <a:lnTo>
                  <a:pt x="40051" y="167130"/>
                </a:lnTo>
                <a:lnTo>
                  <a:pt x="39972" y="167100"/>
                </a:lnTo>
                <a:lnTo>
                  <a:pt x="39922" y="167074"/>
                </a:lnTo>
                <a:lnTo>
                  <a:pt x="39819" y="167039"/>
                </a:lnTo>
                <a:lnTo>
                  <a:pt x="39771" y="167027"/>
                </a:lnTo>
                <a:lnTo>
                  <a:pt x="39762" y="167024"/>
                </a:lnTo>
                <a:lnTo>
                  <a:pt x="39753" y="167021"/>
                </a:lnTo>
                <a:lnTo>
                  <a:pt x="39714" y="167006"/>
                </a:lnTo>
                <a:lnTo>
                  <a:pt x="39646" y="166976"/>
                </a:lnTo>
                <a:lnTo>
                  <a:pt x="39593" y="166958"/>
                </a:lnTo>
                <a:lnTo>
                  <a:pt x="39517" y="166936"/>
                </a:lnTo>
                <a:lnTo>
                  <a:pt x="39504" y="166932"/>
                </a:lnTo>
                <a:lnTo>
                  <a:pt x="39491" y="166929"/>
                </a:lnTo>
                <a:lnTo>
                  <a:pt x="39417" y="166908"/>
                </a:lnTo>
                <a:lnTo>
                  <a:pt x="39328" y="166879"/>
                </a:lnTo>
                <a:lnTo>
                  <a:pt x="39239" y="166843"/>
                </a:lnTo>
                <a:lnTo>
                  <a:pt x="39140" y="166802"/>
                </a:lnTo>
                <a:lnTo>
                  <a:pt x="39050" y="166762"/>
                </a:lnTo>
                <a:lnTo>
                  <a:pt x="38994" y="166735"/>
                </a:lnTo>
                <a:lnTo>
                  <a:pt x="38958" y="166719"/>
                </a:lnTo>
                <a:lnTo>
                  <a:pt x="38951" y="166713"/>
                </a:lnTo>
                <a:lnTo>
                  <a:pt x="38944" y="166708"/>
                </a:lnTo>
                <a:lnTo>
                  <a:pt x="38884" y="166662"/>
                </a:lnTo>
                <a:lnTo>
                  <a:pt x="38863" y="166646"/>
                </a:lnTo>
                <a:lnTo>
                  <a:pt x="38847" y="166624"/>
                </a:lnTo>
                <a:lnTo>
                  <a:pt x="38846" y="166623"/>
                </a:lnTo>
                <a:lnTo>
                  <a:pt x="38839" y="166574"/>
                </a:lnTo>
                <a:lnTo>
                  <a:pt x="38818" y="166554"/>
                </a:lnTo>
                <a:lnTo>
                  <a:pt x="38801" y="166540"/>
                </a:lnTo>
                <a:lnTo>
                  <a:pt x="38773" y="166523"/>
                </a:lnTo>
                <a:lnTo>
                  <a:pt x="38767" y="166505"/>
                </a:lnTo>
                <a:lnTo>
                  <a:pt x="38751" y="166484"/>
                </a:lnTo>
                <a:lnTo>
                  <a:pt x="38738" y="166443"/>
                </a:lnTo>
                <a:lnTo>
                  <a:pt x="38727" y="166406"/>
                </a:lnTo>
                <a:lnTo>
                  <a:pt x="38715" y="166373"/>
                </a:lnTo>
                <a:lnTo>
                  <a:pt x="38687" y="166351"/>
                </a:lnTo>
                <a:lnTo>
                  <a:pt x="38658" y="166325"/>
                </a:lnTo>
                <a:lnTo>
                  <a:pt x="38636" y="166293"/>
                </a:lnTo>
                <a:lnTo>
                  <a:pt x="38616" y="166259"/>
                </a:lnTo>
                <a:lnTo>
                  <a:pt x="38616" y="166239"/>
                </a:lnTo>
                <a:lnTo>
                  <a:pt x="38614" y="166209"/>
                </a:lnTo>
                <a:lnTo>
                  <a:pt x="38608" y="166174"/>
                </a:lnTo>
                <a:lnTo>
                  <a:pt x="38598" y="166137"/>
                </a:lnTo>
                <a:lnTo>
                  <a:pt x="38575" y="166082"/>
                </a:lnTo>
                <a:lnTo>
                  <a:pt x="38554" y="166041"/>
                </a:lnTo>
                <a:lnTo>
                  <a:pt x="38533" y="166010"/>
                </a:lnTo>
                <a:lnTo>
                  <a:pt x="38519" y="165973"/>
                </a:lnTo>
                <a:lnTo>
                  <a:pt x="38509" y="165945"/>
                </a:lnTo>
                <a:lnTo>
                  <a:pt x="38500" y="165924"/>
                </a:lnTo>
                <a:lnTo>
                  <a:pt x="38483" y="165890"/>
                </a:lnTo>
                <a:lnTo>
                  <a:pt x="38466" y="165856"/>
                </a:lnTo>
                <a:lnTo>
                  <a:pt x="38452" y="165838"/>
                </a:lnTo>
                <a:lnTo>
                  <a:pt x="38401" y="165841"/>
                </a:lnTo>
                <a:lnTo>
                  <a:pt x="38401" y="165841"/>
                </a:lnTo>
                <a:lnTo>
                  <a:pt x="38401" y="165841"/>
                </a:lnTo>
                <a:lnTo>
                  <a:pt x="38379" y="165806"/>
                </a:lnTo>
                <a:lnTo>
                  <a:pt x="38381" y="165793"/>
                </a:lnTo>
                <a:lnTo>
                  <a:pt x="38385" y="165789"/>
                </a:lnTo>
                <a:lnTo>
                  <a:pt x="38389" y="165785"/>
                </a:lnTo>
                <a:lnTo>
                  <a:pt x="38396" y="165779"/>
                </a:lnTo>
                <a:lnTo>
                  <a:pt x="38419" y="165761"/>
                </a:lnTo>
                <a:lnTo>
                  <a:pt x="38422" y="165759"/>
                </a:lnTo>
                <a:lnTo>
                  <a:pt x="38424" y="165757"/>
                </a:lnTo>
                <a:lnTo>
                  <a:pt x="38434" y="165737"/>
                </a:lnTo>
                <a:lnTo>
                  <a:pt x="38446" y="165710"/>
                </a:lnTo>
                <a:lnTo>
                  <a:pt x="38453" y="165675"/>
                </a:lnTo>
                <a:lnTo>
                  <a:pt x="38451" y="165627"/>
                </a:lnTo>
                <a:lnTo>
                  <a:pt x="38450" y="165593"/>
                </a:lnTo>
                <a:lnTo>
                  <a:pt x="38445" y="165580"/>
                </a:lnTo>
                <a:lnTo>
                  <a:pt x="38441" y="165567"/>
                </a:lnTo>
                <a:lnTo>
                  <a:pt x="38421" y="165518"/>
                </a:lnTo>
                <a:lnTo>
                  <a:pt x="38424" y="165506"/>
                </a:lnTo>
                <a:lnTo>
                  <a:pt x="38426" y="165495"/>
                </a:lnTo>
                <a:lnTo>
                  <a:pt x="38426" y="165494"/>
                </a:lnTo>
                <a:lnTo>
                  <a:pt x="38439" y="165481"/>
                </a:lnTo>
                <a:lnTo>
                  <a:pt x="38450" y="165457"/>
                </a:lnTo>
                <a:lnTo>
                  <a:pt x="38441" y="165432"/>
                </a:lnTo>
                <a:lnTo>
                  <a:pt x="38441" y="165418"/>
                </a:lnTo>
                <a:lnTo>
                  <a:pt x="38433" y="165409"/>
                </a:lnTo>
                <a:lnTo>
                  <a:pt x="38431" y="165407"/>
                </a:lnTo>
                <a:lnTo>
                  <a:pt x="38429" y="165404"/>
                </a:lnTo>
                <a:lnTo>
                  <a:pt x="38415" y="165393"/>
                </a:lnTo>
                <a:lnTo>
                  <a:pt x="38404" y="165372"/>
                </a:lnTo>
                <a:lnTo>
                  <a:pt x="38391" y="165343"/>
                </a:lnTo>
                <a:lnTo>
                  <a:pt x="38391" y="165323"/>
                </a:lnTo>
                <a:lnTo>
                  <a:pt x="38406" y="165298"/>
                </a:lnTo>
                <a:lnTo>
                  <a:pt x="38425" y="165289"/>
                </a:lnTo>
                <a:lnTo>
                  <a:pt x="38438" y="165264"/>
                </a:lnTo>
                <a:lnTo>
                  <a:pt x="38435" y="165225"/>
                </a:lnTo>
                <a:lnTo>
                  <a:pt x="38437" y="165181"/>
                </a:lnTo>
                <a:lnTo>
                  <a:pt x="38452" y="165129"/>
                </a:lnTo>
                <a:lnTo>
                  <a:pt x="38454" y="165078"/>
                </a:lnTo>
                <a:lnTo>
                  <a:pt x="38470" y="165044"/>
                </a:lnTo>
                <a:lnTo>
                  <a:pt x="38469" y="165002"/>
                </a:lnTo>
                <a:lnTo>
                  <a:pt x="38467" y="164961"/>
                </a:lnTo>
                <a:lnTo>
                  <a:pt x="38452" y="164916"/>
                </a:lnTo>
                <a:lnTo>
                  <a:pt x="38435" y="164885"/>
                </a:lnTo>
                <a:lnTo>
                  <a:pt x="38419" y="164822"/>
                </a:lnTo>
                <a:lnTo>
                  <a:pt x="38420" y="164779"/>
                </a:lnTo>
                <a:lnTo>
                  <a:pt x="38423" y="164728"/>
                </a:lnTo>
                <a:lnTo>
                  <a:pt x="38444" y="164688"/>
                </a:lnTo>
                <a:lnTo>
                  <a:pt x="38452" y="164664"/>
                </a:lnTo>
                <a:lnTo>
                  <a:pt x="38454" y="164657"/>
                </a:lnTo>
                <a:lnTo>
                  <a:pt x="38456" y="164638"/>
                </a:lnTo>
                <a:lnTo>
                  <a:pt x="38457" y="164625"/>
                </a:lnTo>
                <a:lnTo>
                  <a:pt x="38457" y="164624"/>
                </a:lnTo>
                <a:lnTo>
                  <a:pt x="38443" y="164593"/>
                </a:lnTo>
                <a:lnTo>
                  <a:pt x="38437" y="164586"/>
                </a:lnTo>
                <a:lnTo>
                  <a:pt x="38437" y="164586"/>
                </a:lnTo>
                <a:lnTo>
                  <a:pt x="38421" y="164563"/>
                </a:lnTo>
                <a:lnTo>
                  <a:pt x="38416" y="164531"/>
                </a:lnTo>
                <a:lnTo>
                  <a:pt x="38414" y="164497"/>
                </a:lnTo>
                <a:lnTo>
                  <a:pt x="38408" y="164458"/>
                </a:lnTo>
                <a:lnTo>
                  <a:pt x="38407" y="164451"/>
                </a:lnTo>
                <a:lnTo>
                  <a:pt x="38402" y="164421"/>
                </a:lnTo>
                <a:lnTo>
                  <a:pt x="38399" y="164405"/>
                </a:lnTo>
                <a:lnTo>
                  <a:pt x="38394" y="164385"/>
                </a:lnTo>
                <a:lnTo>
                  <a:pt x="38394" y="164382"/>
                </a:lnTo>
                <a:lnTo>
                  <a:pt x="38393" y="164378"/>
                </a:lnTo>
                <a:lnTo>
                  <a:pt x="38390" y="164350"/>
                </a:lnTo>
                <a:lnTo>
                  <a:pt x="38388" y="164343"/>
                </a:lnTo>
                <a:lnTo>
                  <a:pt x="38386" y="164336"/>
                </a:lnTo>
                <a:lnTo>
                  <a:pt x="38377" y="164305"/>
                </a:lnTo>
                <a:lnTo>
                  <a:pt x="38376" y="164290"/>
                </a:lnTo>
                <a:lnTo>
                  <a:pt x="38374" y="164274"/>
                </a:lnTo>
                <a:lnTo>
                  <a:pt x="38374" y="164272"/>
                </a:lnTo>
                <a:lnTo>
                  <a:pt x="38360" y="164223"/>
                </a:lnTo>
                <a:lnTo>
                  <a:pt x="38348" y="164186"/>
                </a:lnTo>
                <a:lnTo>
                  <a:pt x="38337" y="164149"/>
                </a:lnTo>
                <a:lnTo>
                  <a:pt x="38312" y="164111"/>
                </a:lnTo>
                <a:lnTo>
                  <a:pt x="38291" y="164100"/>
                </a:lnTo>
                <a:lnTo>
                  <a:pt x="38268" y="164080"/>
                </a:lnTo>
                <a:lnTo>
                  <a:pt x="38247" y="164062"/>
                </a:lnTo>
                <a:lnTo>
                  <a:pt x="38246" y="164061"/>
                </a:lnTo>
                <a:lnTo>
                  <a:pt x="38216" y="164045"/>
                </a:lnTo>
                <a:lnTo>
                  <a:pt x="38192" y="164030"/>
                </a:lnTo>
                <a:lnTo>
                  <a:pt x="38188" y="164028"/>
                </a:lnTo>
                <a:lnTo>
                  <a:pt x="38184" y="164025"/>
                </a:lnTo>
                <a:lnTo>
                  <a:pt x="38163" y="164008"/>
                </a:lnTo>
                <a:lnTo>
                  <a:pt x="38135" y="163987"/>
                </a:lnTo>
                <a:lnTo>
                  <a:pt x="38115" y="163972"/>
                </a:lnTo>
                <a:lnTo>
                  <a:pt x="38102" y="163959"/>
                </a:lnTo>
                <a:lnTo>
                  <a:pt x="38084" y="163943"/>
                </a:lnTo>
                <a:lnTo>
                  <a:pt x="38061" y="163922"/>
                </a:lnTo>
                <a:lnTo>
                  <a:pt x="38037" y="163912"/>
                </a:lnTo>
                <a:lnTo>
                  <a:pt x="38030" y="163909"/>
                </a:lnTo>
                <a:lnTo>
                  <a:pt x="38010" y="163901"/>
                </a:lnTo>
                <a:lnTo>
                  <a:pt x="37998" y="163885"/>
                </a:lnTo>
                <a:lnTo>
                  <a:pt x="37993" y="163879"/>
                </a:lnTo>
                <a:lnTo>
                  <a:pt x="37990" y="163875"/>
                </a:lnTo>
                <a:lnTo>
                  <a:pt x="37950" y="163845"/>
                </a:lnTo>
                <a:lnTo>
                  <a:pt x="37908" y="163817"/>
                </a:lnTo>
                <a:lnTo>
                  <a:pt x="37902" y="163814"/>
                </a:lnTo>
                <a:lnTo>
                  <a:pt x="37839" y="163756"/>
                </a:lnTo>
                <a:lnTo>
                  <a:pt x="37792" y="163725"/>
                </a:lnTo>
                <a:lnTo>
                  <a:pt x="37764" y="163710"/>
                </a:lnTo>
                <a:lnTo>
                  <a:pt x="37763" y="163709"/>
                </a:lnTo>
                <a:lnTo>
                  <a:pt x="37762" y="163711"/>
                </a:lnTo>
                <a:lnTo>
                  <a:pt x="37761" y="163710"/>
                </a:lnTo>
                <a:lnTo>
                  <a:pt x="37761" y="163706"/>
                </a:lnTo>
                <a:lnTo>
                  <a:pt x="37762" y="163692"/>
                </a:lnTo>
                <a:lnTo>
                  <a:pt x="37774" y="163547"/>
                </a:lnTo>
                <a:lnTo>
                  <a:pt x="37774" y="163542"/>
                </a:lnTo>
                <a:lnTo>
                  <a:pt x="37774" y="163539"/>
                </a:lnTo>
                <a:lnTo>
                  <a:pt x="37777" y="163521"/>
                </a:lnTo>
                <a:lnTo>
                  <a:pt x="37780" y="163496"/>
                </a:lnTo>
                <a:lnTo>
                  <a:pt x="37781" y="163486"/>
                </a:lnTo>
                <a:lnTo>
                  <a:pt x="37782" y="163476"/>
                </a:lnTo>
                <a:lnTo>
                  <a:pt x="37778" y="163437"/>
                </a:lnTo>
                <a:lnTo>
                  <a:pt x="37763" y="163403"/>
                </a:lnTo>
                <a:lnTo>
                  <a:pt x="37755" y="163377"/>
                </a:lnTo>
                <a:lnTo>
                  <a:pt x="37760" y="163334"/>
                </a:lnTo>
                <a:lnTo>
                  <a:pt x="37773" y="163309"/>
                </a:lnTo>
                <a:lnTo>
                  <a:pt x="37786" y="163270"/>
                </a:lnTo>
                <a:lnTo>
                  <a:pt x="37766" y="163201"/>
                </a:lnTo>
                <a:lnTo>
                  <a:pt x="37757" y="163139"/>
                </a:lnTo>
                <a:lnTo>
                  <a:pt x="37778" y="163048"/>
                </a:lnTo>
                <a:lnTo>
                  <a:pt x="37778" y="163044"/>
                </a:lnTo>
                <a:lnTo>
                  <a:pt x="37780" y="163021"/>
                </a:lnTo>
                <a:lnTo>
                  <a:pt x="37789" y="162991"/>
                </a:lnTo>
                <a:lnTo>
                  <a:pt x="37791" y="162984"/>
                </a:lnTo>
                <a:lnTo>
                  <a:pt x="37802" y="162953"/>
                </a:lnTo>
                <a:lnTo>
                  <a:pt x="37810" y="162943"/>
                </a:lnTo>
                <a:lnTo>
                  <a:pt x="37818" y="162931"/>
                </a:lnTo>
                <a:lnTo>
                  <a:pt x="37832" y="162886"/>
                </a:lnTo>
                <a:lnTo>
                  <a:pt x="37843" y="162853"/>
                </a:lnTo>
                <a:lnTo>
                  <a:pt x="37850" y="162788"/>
                </a:lnTo>
                <a:lnTo>
                  <a:pt x="37841" y="162744"/>
                </a:lnTo>
                <a:lnTo>
                  <a:pt x="37823" y="162693"/>
                </a:lnTo>
                <a:lnTo>
                  <a:pt x="37792" y="162641"/>
                </a:lnTo>
                <a:lnTo>
                  <a:pt x="37780" y="162563"/>
                </a:lnTo>
                <a:lnTo>
                  <a:pt x="37776" y="162520"/>
                </a:lnTo>
                <a:lnTo>
                  <a:pt x="37758" y="162445"/>
                </a:lnTo>
                <a:lnTo>
                  <a:pt x="37756" y="162414"/>
                </a:lnTo>
                <a:lnTo>
                  <a:pt x="37772" y="162355"/>
                </a:lnTo>
                <a:lnTo>
                  <a:pt x="37796" y="162318"/>
                </a:lnTo>
                <a:lnTo>
                  <a:pt x="37791" y="162288"/>
                </a:lnTo>
                <a:lnTo>
                  <a:pt x="37786" y="162276"/>
                </a:lnTo>
                <a:lnTo>
                  <a:pt x="37780" y="162264"/>
                </a:lnTo>
                <a:lnTo>
                  <a:pt x="37760" y="162238"/>
                </a:lnTo>
                <a:lnTo>
                  <a:pt x="37752" y="162218"/>
                </a:lnTo>
                <a:lnTo>
                  <a:pt x="37751" y="162209"/>
                </a:lnTo>
                <a:lnTo>
                  <a:pt x="37749" y="162199"/>
                </a:lnTo>
                <a:lnTo>
                  <a:pt x="37717" y="162204"/>
                </a:lnTo>
                <a:lnTo>
                  <a:pt x="37712" y="162181"/>
                </a:lnTo>
                <a:lnTo>
                  <a:pt x="37710" y="162176"/>
                </a:lnTo>
                <a:lnTo>
                  <a:pt x="37703" y="162173"/>
                </a:lnTo>
                <a:lnTo>
                  <a:pt x="37697" y="162170"/>
                </a:lnTo>
                <a:lnTo>
                  <a:pt x="37696" y="162170"/>
                </a:lnTo>
                <a:lnTo>
                  <a:pt x="37695" y="162170"/>
                </a:lnTo>
                <a:lnTo>
                  <a:pt x="37694" y="162169"/>
                </a:lnTo>
                <a:lnTo>
                  <a:pt x="37673" y="162159"/>
                </a:lnTo>
                <a:lnTo>
                  <a:pt x="37667" y="162157"/>
                </a:lnTo>
                <a:lnTo>
                  <a:pt x="37660" y="162155"/>
                </a:lnTo>
                <a:lnTo>
                  <a:pt x="37648" y="162151"/>
                </a:lnTo>
                <a:lnTo>
                  <a:pt x="37630" y="162143"/>
                </a:lnTo>
                <a:lnTo>
                  <a:pt x="37629" y="162135"/>
                </a:lnTo>
                <a:lnTo>
                  <a:pt x="37628" y="162127"/>
                </a:lnTo>
                <a:lnTo>
                  <a:pt x="37644" y="162116"/>
                </a:lnTo>
                <a:lnTo>
                  <a:pt x="37646" y="162116"/>
                </a:lnTo>
                <a:lnTo>
                  <a:pt x="37653" y="162112"/>
                </a:lnTo>
                <a:lnTo>
                  <a:pt x="37660" y="162108"/>
                </a:lnTo>
                <a:lnTo>
                  <a:pt x="37667" y="162084"/>
                </a:lnTo>
                <a:lnTo>
                  <a:pt x="37666" y="162049"/>
                </a:lnTo>
                <a:lnTo>
                  <a:pt x="37664" y="162037"/>
                </a:lnTo>
                <a:lnTo>
                  <a:pt x="37663" y="162024"/>
                </a:lnTo>
                <a:lnTo>
                  <a:pt x="37648" y="161991"/>
                </a:lnTo>
                <a:lnTo>
                  <a:pt x="37640" y="161986"/>
                </a:lnTo>
                <a:lnTo>
                  <a:pt x="37632" y="161982"/>
                </a:lnTo>
                <a:lnTo>
                  <a:pt x="37619" y="161990"/>
                </a:lnTo>
                <a:lnTo>
                  <a:pt x="37605" y="161990"/>
                </a:lnTo>
                <a:lnTo>
                  <a:pt x="37592" y="161984"/>
                </a:lnTo>
                <a:lnTo>
                  <a:pt x="37588" y="161977"/>
                </a:lnTo>
                <a:lnTo>
                  <a:pt x="37587" y="161964"/>
                </a:lnTo>
                <a:lnTo>
                  <a:pt x="37586" y="161946"/>
                </a:lnTo>
                <a:lnTo>
                  <a:pt x="37586" y="161936"/>
                </a:lnTo>
                <a:lnTo>
                  <a:pt x="37585" y="161918"/>
                </a:lnTo>
                <a:lnTo>
                  <a:pt x="37583" y="161888"/>
                </a:lnTo>
                <a:lnTo>
                  <a:pt x="37584" y="161878"/>
                </a:lnTo>
                <a:lnTo>
                  <a:pt x="37584" y="161865"/>
                </a:lnTo>
                <a:lnTo>
                  <a:pt x="37578" y="161858"/>
                </a:lnTo>
                <a:lnTo>
                  <a:pt x="37572" y="161850"/>
                </a:lnTo>
                <a:lnTo>
                  <a:pt x="37557" y="161846"/>
                </a:lnTo>
                <a:lnTo>
                  <a:pt x="37553" y="161848"/>
                </a:lnTo>
                <a:lnTo>
                  <a:pt x="37546" y="161853"/>
                </a:lnTo>
                <a:lnTo>
                  <a:pt x="37535" y="161853"/>
                </a:lnTo>
                <a:lnTo>
                  <a:pt x="37528" y="161850"/>
                </a:lnTo>
                <a:lnTo>
                  <a:pt x="37518" y="161843"/>
                </a:lnTo>
                <a:lnTo>
                  <a:pt x="37511" y="161842"/>
                </a:lnTo>
                <a:lnTo>
                  <a:pt x="37504" y="161847"/>
                </a:lnTo>
                <a:lnTo>
                  <a:pt x="37499" y="161851"/>
                </a:lnTo>
                <a:lnTo>
                  <a:pt x="37489" y="161847"/>
                </a:lnTo>
                <a:lnTo>
                  <a:pt x="37478" y="161842"/>
                </a:lnTo>
                <a:lnTo>
                  <a:pt x="37473" y="161828"/>
                </a:lnTo>
                <a:lnTo>
                  <a:pt x="37468" y="161815"/>
                </a:lnTo>
                <a:lnTo>
                  <a:pt x="37455" y="161807"/>
                </a:lnTo>
                <a:lnTo>
                  <a:pt x="37444" y="161811"/>
                </a:lnTo>
                <a:lnTo>
                  <a:pt x="37441" y="161820"/>
                </a:lnTo>
                <a:lnTo>
                  <a:pt x="37434" y="161832"/>
                </a:lnTo>
                <a:lnTo>
                  <a:pt x="37429" y="161836"/>
                </a:lnTo>
                <a:lnTo>
                  <a:pt x="37415" y="161840"/>
                </a:lnTo>
                <a:lnTo>
                  <a:pt x="37405" y="161844"/>
                </a:lnTo>
                <a:lnTo>
                  <a:pt x="37392" y="161846"/>
                </a:lnTo>
                <a:lnTo>
                  <a:pt x="37381" y="161847"/>
                </a:lnTo>
                <a:lnTo>
                  <a:pt x="37364" y="161856"/>
                </a:lnTo>
                <a:lnTo>
                  <a:pt x="37351" y="161863"/>
                </a:lnTo>
                <a:lnTo>
                  <a:pt x="37346" y="161870"/>
                </a:lnTo>
                <a:lnTo>
                  <a:pt x="37336" y="161879"/>
                </a:lnTo>
                <a:lnTo>
                  <a:pt x="37328" y="161886"/>
                </a:lnTo>
                <a:lnTo>
                  <a:pt x="37319" y="161896"/>
                </a:lnTo>
                <a:lnTo>
                  <a:pt x="37315" y="161904"/>
                </a:lnTo>
                <a:lnTo>
                  <a:pt x="37314" y="161906"/>
                </a:lnTo>
                <a:lnTo>
                  <a:pt x="37310" y="161913"/>
                </a:lnTo>
                <a:lnTo>
                  <a:pt x="37302" y="161920"/>
                </a:lnTo>
                <a:lnTo>
                  <a:pt x="37293" y="161929"/>
                </a:lnTo>
                <a:lnTo>
                  <a:pt x="37286" y="161936"/>
                </a:lnTo>
                <a:lnTo>
                  <a:pt x="37277" y="161942"/>
                </a:lnTo>
                <a:lnTo>
                  <a:pt x="37271" y="161946"/>
                </a:lnTo>
                <a:lnTo>
                  <a:pt x="37269" y="161947"/>
                </a:lnTo>
                <a:lnTo>
                  <a:pt x="37264" y="161951"/>
                </a:lnTo>
                <a:lnTo>
                  <a:pt x="37262" y="161952"/>
                </a:lnTo>
                <a:lnTo>
                  <a:pt x="37259" y="161953"/>
                </a:lnTo>
                <a:lnTo>
                  <a:pt x="37253" y="161955"/>
                </a:lnTo>
                <a:lnTo>
                  <a:pt x="37239" y="161954"/>
                </a:lnTo>
                <a:lnTo>
                  <a:pt x="37239" y="161954"/>
                </a:lnTo>
                <a:lnTo>
                  <a:pt x="37238" y="161954"/>
                </a:lnTo>
                <a:lnTo>
                  <a:pt x="37238" y="161954"/>
                </a:lnTo>
                <a:lnTo>
                  <a:pt x="37231" y="161955"/>
                </a:lnTo>
                <a:lnTo>
                  <a:pt x="37217" y="161958"/>
                </a:lnTo>
                <a:lnTo>
                  <a:pt x="37209" y="161951"/>
                </a:lnTo>
                <a:lnTo>
                  <a:pt x="37195" y="161952"/>
                </a:lnTo>
                <a:lnTo>
                  <a:pt x="37187" y="161955"/>
                </a:lnTo>
                <a:lnTo>
                  <a:pt x="37178" y="161965"/>
                </a:lnTo>
                <a:lnTo>
                  <a:pt x="37178" y="161976"/>
                </a:lnTo>
                <a:lnTo>
                  <a:pt x="37178" y="161978"/>
                </a:lnTo>
                <a:lnTo>
                  <a:pt x="37175" y="161982"/>
                </a:lnTo>
                <a:lnTo>
                  <a:pt x="37170" y="161990"/>
                </a:lnTo>
                <a:lnTo>
                  <a:pt x="37159" y="161996"/>
                </a:lnTo>
                <a:lnTo>
                  <a:pt x="37152" y="162003"/>
                </a:lnTo>
                <a:lnTo>
                  <a:pt x="37139" y="162006"/>
                </a:lnTo>
                <a:lnTo>
                  <a:pt x="37139" y="162006"/>
                </a:lnTo>
                <a:lnTo>
                  <a:pt x="37136" y="162006"/>
                </a:lnTo>
                <a:lnTo>
                  <a:pt x="37130" y="162007"/>
                </a:lnTo>
                <a:lnTo>
                  <a:pt x="37118" y="162011"/>
                </a:lnTo>
                <a:lnTo>
                  <a:pt x="37106" y="162013"/>
                </a:lnTo>
                <a:lnTo>
                  <a:pt x="37091" y="162019"/>
                </a:lnTo>
                <a:lnTo>
                  <a:pt x="37082" y="162023"/>
                </a:lnTo>
                <a:lnTo>
                  <a:pt x="37075" y="162027"/>
                </a:lnTo>
                <a:lnTo>
                  <a:pt x="37061" y="162032"/>
                </a:lnTo>
                <a:lnTo>
                  <a:pt x="37051" y="162035"/>
                </a:lnTo>
                <a:lnTo>
                  <a:pt x="37039" y="162039"/>
                </a:lnTo>
                <a:lnTo>
                  <a:pt x="37028" y="162045"/>
                </a:lnTo>
                <a:lnTo>
                  <a:pt x="37016" y="162049"/>
                </a:lnTo>
                <a:lnTo>
                  <a:pt x="37003" y="162054"/>
                </a:lnTo>
                <a:lnTo>
                  <a:pt x="36996" y="162057"/>
                </a:lnTo>
                <a:lnTo>
                  <a:pt x="36985" y="162054"/>
                </a:lnTo>
                <a:lnTo>
                  <a:pt x="36974" y="162054"/>
                </a:lnTo>
                <a:lnTo>
                  <a:pt x="36960" y="162056"/>
                </a:lnTo>
                <a:lnTo>
                  <a:pt x="36949" y="162058"/>
                </a:lnTo>
                <a:lnTo>
                  <a:pt x="36943" y="162055"/>
                </a:lnTo>
                <a:lnTo>
                  <a:pt x="36937" y="162062"/>
                </a:lnTo>
                <a:lnTo>
                  <a:pt x="36931" y="162071"/>
                </a:lnTo>
                <a:lnTo>
                  <a:pt x="36923" y="162081"/>
                </a:lnTo>
                <a:lnTo>
                  <a:pt x="36914" y="162087"/>
                </a:lnTo>
                <a:lnTo>
                  <a:pt x="36903" y="162085"/>
                </a:lnTo>
                <a:lnTo>
                  <a:pt x="36893" y="162085"/>
                </a:lnTo>
                <a:lnTo>
                  <a:pt x="36884" y="162086"/>
                </a:lnTo>
                <a:lnTo>
                  <a:pt x="36875" y="162089"/>
                </a:lnTo>
                <a:lnTo>
                  <a:pt x="36869" y="162094"/>
                </a:lnTo>
                <a:lnTo>
                  <a:pt x="36859" y="162097"/>
                </a:lnTo>
                <a:lnTo>
                  <a:pt x="36854" y="162104"/>
                </a:lnTo>
                <a:lnTo>
                  <a:pt x="36853" y="162104"/>
                </a:lnTo>
                <a:lnTo>
                  <a:pt x="36852" y="162106"/>
                </a:lnTo>
                <a:lnTo>
                  <a:pt x="36849" y="162110"/>
                </a:lnTo>
                <a:lnTo>
                  <a:pt x="36841" y="162112"/>
                </a:lnTo>
                <a:lnTo>
                  <a:pt x="36830" y="162112"/>
                </a:lnTo>
                <a:lnTo>
                  <a:pt x="36821" y="162108"/>
                </a:lnTo>
                <a:lnTo>
                  <a:pt x="36816" y="162106"/>
                </a:lnTo>
                <a:lnTo>
                  <a:pt x="36805" y="162102"/>
                </a:lnTo>
                <a:lnTo>
                  <a:pt x="36792" y="162100"/>
                </a:lnTo>
                <a:lnTo>
                  <a:pt x="36776" y="162104"/>
                </a:lnTo>
                <a:lnTo>
                  <a:pt x="36766" y="162102"/>
                </a:lnTo>
                <a:lnTo>
                  <a:pt x="36759" y="162099"/>
                </a:lnTo>
                <a:lnTo>
                  <a:pt x="36747" y="162095"/>
                </a:lnTo>
                <a:lnTo>
                  <a:pt x="36736" y="162095"/>
                </a:lnTo>
                <a:lnTo>
                  <a:pt x="36715" y="162090"/>
                </a:lnTo>
                <a:lnTo>
                  <a:pt x="36695" y="162083"/>
                </a:lnTo>
                <a:lnTo>
                  <a:pt x="36685" y="162080"/>
                </a:lnTo>
                <a:lnTo>
                  <a:pt x="36672" y="162080"/>
                </a:lnTo>
                <a:lnTo>
                  <a:pt x="36653" y="162078"/>
                </a:lnTo>
                <a:lnTo>
                  <a:pt x="36639" y="162074"/>
                </a:lnTo>
                <a:lnTo>
                  <a:pt x="36627" y="162070"/>
                </a:lnTo>
                <a:lnTo>
                  <a:pt x="36612" y="162069"/>
                </a:lnTo>
                <a:lnTo>
                  <a:pt x="36597" y="162063"/>
                </a:lnTo>
                <a:lnTo>
                  <a:pt x="36576" y="162063"/>
                </a:lnTo>
                <a:lnTo>
                  <a:pt x="36560" y="162067"/>
                </a:lnTo>
                <a:lnTo>
                  <a:pt x="36548" y="162074"/>
                </a:lnTo>
                <a:lnTo>
                  <a:pt x="36537" y="162081"/>
                </a:lnTo>
                <a:lnTo>
                  <a:pt x="36528" y="162090"/>
                </a:lnTo>
                <a:lnTo>
                  <a:pt x="36511" y="162099"/>
                </a:lnTo>
                <a:lnTo>
                  <a:pt x="36499" y="162109"/>
                </a:lnTo>
                <a:lnTo>
                  <a:pt x="36493" y="162127"/>
                </a:lnTo>
                <a:lnTo>
                  <a:pt x="36487" y="162134"/>
                </a:lnTo>
                <a:lnTo>
                  <a:pt x="36483" y="162144"/>
                </a:lnTo>
                <a:lnTo>
                  <a:pt x="36476" y="162151"/>
                </a:lnTo>
                <a:lnTo>
                  <a:pt x="36465" y="162152"/>
                </a:lnTo>
                <a:lnTo>
                  <a:pt x="36456" y="162160"/>
                </a:lnTo>
                <a:lnTo>
                  <a:pt x="36454" y="162168"/>
                </a:lnTo>
                <a:lnTo>
                  <a:pt x="36458" y="162183"/>
                </a:lnTo>
                <a:lnTo>
                  <a:pt x="36460" y="162191"/>
                </a:lnTo>
                <a:lnTo>
                  <a:pt x="36459" y="162201"/>
                </a:lnTo>
                <a:lnTo>
                  <a:pt x="36458" y="162212"/>
                </a:lnTo>
                <a:lnTo>
                  <a:pt x="36455" y="162219"/>
                </a:lnTo>
                <a:lnTo>
                  <a:pt x="36452" y="162233"/>
                </a:lnTo>
                <a:lnTo>
                  <a:pt x="36451" y="162244"/>
                </a:lnTo>
                <a:lnTo>
                  <a:pt x="36447" y="162250"/>
                </a:lnTo>
                <a:lnTo>
                  <a:pt x="36432" y="162252"/>
                </a:lnTo>
                <a:lnTo>
                  <a:pt x="36421" y="162249"/>
                </a:lnTo>
                <a:lnTo>
                  <a:pt x="36410" y="162244"/>
                </a:lnTo>
                <a:lnTo>
                  <a:pt x="36400" y="162241"/>
                </a:lnTo>
                <a:lnTo>
                  <a:pt x="36391" y="162237"/>
                </a:lnTo>
                <a:lnTo>
                  <a:pt x="36381" y="162235"/>
                </a:lnTo>
                <a:lnTo>
                  <a:pt x="36365" y="162237"/>
                </a:lnTo>
                <a:lnTo>
                  <a:pt x="36355" y="162241"/>
                </a:lnTo>
                <a:lnTo>
                  <a:pt x="36343" y="162247"/>
                </a:lnTo>
                <a:lnTo>
                  <a:pt x="36333" y="162249"/>
                </a:lnTo>
                <a:lnTo>
                  <a:pt x="36325" y="162249"/>
                </a:lnTo>
                <a:lnTo>
                  <a:pt x="36310" y="162249"/>
                </a:lnTo>
                <a:lnTo>
                  <a:pt x="36299" y="162244"/>
                </a:lnTo>
                <a:lnTo>
                  <a:pt x="36291" y="162239"/>
                </a:lnTo>
                <a:lnTo>
                  <a:pt x="36276" y="162232"/>
                </a:lnTo>
                <a:lnTo>
                  <a:pt x="36268" y="162229"/>
                </a:lnTo>
                <a:lnTo>
                  <a:pt x="36263" y="162225"/>
                </a:lnTo>
                <a:lnTo>
                  <a:pt x="36256" y="162217"/>
                </a:lnTo>
                <a:lnTo>
                  <a:pt x="36249" y="162214"/>
                </a:lnTo>
                <a:lnTo>
                  <a:pt x="36239" y="162210"/>
                </a:lnTo>
                <a:lnTo>
                  <a:pt x="36234" y="162204"/>
                </a:lnTo>
                <a:lnTo>
                  <a:pt x="36232" y="162197"/>
                </a:lnTo>
                <a:lnTo>
                  <a:pt x="36220" y="162192"/>
                </a:lnTo>
                <a:lnTo>
                  <a:pt x="36208" y="162188"/>
                </a:lnTo>
                <a:lnTo>
                  <a:pt x="36198" y="162190"/>
                </a:lnTo>
                <a:lnTo>
                  <a:pt x="36186" y="162191"/>
                </a:lnTo>
                <a:lnTo>
                  <a:pt x="36180" y="162183"/>
                </a:lnTo>
                <a:lnTo>
                  <a:pt x="36174" y="162174"/>
                </a:lnTo>
                <a:lnTo>
                  <a:pt x="36171" y="162163"/>
                </a:lnTo>
                <a:lnTo>
                  <a:pt x="36164" y="162154"/>
                </a:lnTo>
                <a:lnTo>
                  <a:pt x="36157" y="162146"/>
                </a:lnTo>
                <a:lnTo>
                  <a:pt x="36140" y="162141"/>
                </a:lnTo>
                <a:lnTo>
                  <a:pt x="36129" y="162141"/>
                </a:lnTo>
                <a:lnTo>
                  <a:pt x="36129" y="162141"/>
                </a:lnTo>
                <a:lnTo>
                  <a:pt x="36129" y="162141"/>
                </a:lnTo>
                <a:lnTo>
                  <a:pt x="36118" y="162136"/>
                </a:lnTo>
                <a:lnTo>
                  <a:pt x="36112" y="162128"/>
                </a:lnTo>
                <a:lnTo>
                  <a:pt x="36112" y="162122"/>
                </a:lnTo>
                <a:lnTo>
                  <a:pt x="36112" y="162122"/>
                </a:lnTo>
                <a:lnTo>
                  <a:pt x="36112" y="162120"/>
                </a:lnTo>
                <a:lnTo>
                  <a:pt x="36114" y="162111"/>
                </a:lnTo>
                <a:lnTo>
                  <a:pt x="36107" y="162100"/>
                </a:lnTo>
                <a:lnTo>
                  <a:pt x="36097" y="162090"/>
                </a:lnTo>
                <a:lnTo>
                  <a:pt x="36087" y="162082"/>
                </a:lnTo>
                <a:lnTo>
                  <a:pt x="36077" y="162075"/>
                </a:lnTo>
                <a:lnTo>
                  <a:pt x="36063" y="162073"/>
                </a:lnTo>
                <a:lnTo>
                  <a:pt x="36057" y="162072"/>
                </a:lnTo>
                <a:lnTo>
                  <a:pt x="36057" y="162072"/>
                </a:lnTo>
                <a:lnTo>
                  <a:pt x="36046" y="162070"/>
                </a:lnTo>
                <a:lnTo>
                  <a:pt x="36037" y="162065"/>
                </a:lnTo>
                <a:lnTo>
                  <a:pt x="36026" y="162061"/>
                </a:lnTo>
                <a:lnTo>
                  <a:pt x="36023" y="162061"/>
                </a:lnTo>
                <a:lnTo>
                  <a:pt x="36011" y="162054"/>
                </a:lnTo>
                <a:lnTo>
                  <a:pt x="36006" y="162044"/>
                </a:lnTo>
                <a:lnTo>
                  <a:pt x="36001" y="162036"/>
                </a:lnTo>
                <a:lnTo>
                  <a:pt x="35973" y="162023"/>
                </a:lnTo>
                <a:lnTo>
                  <a:pt x="35962" y="162010"/>
                </a:lnTo>
                <a:lnTo>
                  <a:pt x="35961" y="161996"/>
                </a:lnTo>
                <a:lnTo>
                  <a:pt x="35958" y="161982"/>
                </a:lnTo>
                <a:lnTo>
                  <a:pt x="35959" y="161977"/>
                </a:lnTo>
                <a:lnTo>
                  <a:pt x="35960" y="161976"/>
                </a:lnTo>
                <a:lnTo>
                  <a:pt x="35963" y="161965"/>
                </a:lnTo>
                <a:lnTo>
                  <a:pt x="35959" y="161958"/>
                </a:lnTo>
                <a:lnTo>
                  <a:pt x="35950" y="161953"/>
                </a:lnTo>
                <a:lnTo>
                  <a:pt x="35941" y="161951"/>
                </a:lnTo>
                <a:lnTo>
                  <a:pt x="35939" y="161951"/>
                </a:lnTo>
                <a:lnTo>
                  <a:pt x="35934" y="161951"/>
                </a:lnTo>
                <a:lnTo>
                  <a:pt x="35924" y="161947"/>
                </a:lnTo>
                <a:lnTo>
                  <a:pt x="35915" y="161940"/>
                </a:lnTo>
                <a:lnTo>
                  <a:pt x="35910" y="161935"/>
                </a:lnTo>
                <a:lnTo>
                  <a:pt x="35901" y="161922"/>
                </a:lnTo>
                <a:lnTo>
                  <a:pt x="35896" y="161916"/>
                </a:lnTo>
                <a:lnTo>
                  <a:pt x="35893" y="161906"/>
                </a:lnTo>
                <a:lnTo>
                  <a:pt x="35891" y="161895"/>
                </a:lnTo>
                <a:lnTo>
                  <a:pt x="35877" y="161886"/>
                </a:lnTo>
                <a:lnTo>
                  <a:pt x="35863" y="161881"/>
                </a:lnTo>
                <a:lnTo>
                  <a:pt x="35838" y="161873"/>
                </a:lnTo>
                <a:lnTo>
                  <a:pt x="35825" y="161863"/>
                </a:lnTo>
                <a:lnTo>
                  <a:pt x="35815" y="161851"/>
                </a:lnTo>
                <a:lnTo>
                  <a:pt x="35814" y="161839"/>
                </a:lnTo>
                <a:lnTo>
                  <a:pt x="35814" y="161824"/>
                </a:lnTo>
                <a:lnTo>
                  <a:pt x="35802" y="161815"/>
                </a:lnTo>
                <a:lnTo>
                  <a:pt x="35766" y="161816"/>
                </a:lnTo>
                <a:lnTo>
                  <a:pt x="35740" y="161818"/>
                </a:lnTo>
                <a:lnTo>
                  <a:pt x="35725" y="161814"/>
                </a:lnTo>
                <a:lnTo>
                  <a:pt x="35722" y="161803"/>
                </a:lnTo>
                <a:lnTo>
                  <a:pt x="35722" y="161791"/>
                </a:lnTo>
                <a:lnTo>
                  <a:pt x="35704" y="161780"/>
                </a:lnTo>
                <a:lnTo>
                  <a:pt x="35688" y="161765"/>
                </a:lnTo>
                <a:lnTo>
                  <a:pt x="35687" y="161753"/>
                </a:lnTo>
                <a:lnTo>
                  <a:pt x="35686" y="161733"/>
                </a:lnTo>
                <a:lnTo>
                  <a:pt x="35689" y="161722"/>
                </a:lnTo>
                <a:lnTo>
                  <a:pt x="35692" y="161708"/>
                </a:lnTo>
                <a:lnTo>
                  <a:pt x="35697" y="161693"/>
                </a:lnTo>
                <a:lnTo>
                  <a:pt x="35694" y="161684"/>
                </a:lnTo>
                <a:lnTo>
                  <a:pt x="35693" y="161672"/>
                </a:lnTo>
                <a:lnTo>
                  <a:pt x="35701" y="161664"/>
                </a:lnTo>
                <a:lnTo>
                  <a:pt x="35707" y="161647"/>
                </a:lnTo>
                <a:lnTo>
                  <a:pt x="35714" y="161636"/>
                </a:lnTo>
                <a:lnTo>
                  <a:pt x="35710" y="161626"/>
                </a:lnTo>
                <a:lnTo>
                  <a:pt x="35696" y="161618"/>
                </a:lnTo>
                <a:lnTo>
                  <a:pt x="35694" y="161612"/>
                </a:lnTo>
                <a:lnTo>
                  <a:pt x="35701" y="161603"/>
                </a:lnTo>
                <a:lnTo>
                  <a:pt x="35711" y="161605"/>
                </a:lnTo>
                <a:lnTo>
                  <a:pt x="35722" y="161603"/>
                </a:lnTo>
                <a:lnTo>
                  <a:pt x="35727" y="161600"/>
                </a:lnTo>
                <a:lnTo>
                  <a:pt x="35732" y="161598"/>
                </a:lnTo>
                <a:lnTo>
                  <a:pt x="35743" y="161593"/>
                </a:lnTo>
                <a:lnTo>
                  <a:pt x="35748" y="161587"/>
                </a:lnTo>
                <a:lnTo>
                  <a:pt x="35752" y="161568"/>
                </a:lnTo>
                <a:lnTo>
                  <a:pt x="35756" y="161554"/>
                </a:lnTo>
                <a:lnTo>
                  <a:pt x="35756" y="161553"/>
                </a:lnTo>
                <a:lnTo>
                  <a:pt x="35760" y="161548"/>
                </a:lnTo>
                <a:lnTo>
                  <a:pt x="35758" y="161534"/>
                </a:lnTo>
                <a:lnTo>
                  <a:pt x="35752" y="161529"/>
                </a:lnTo>
                <a:lnTo>
                  <a:pt x="35750" y="161527"/>
                </a:lnTo>
                <a:lnTo>
                  <a:pt x="35739" y="161523"/>
                </a:lnTo>
                <a:lnTo>
                  <a:pt x="35727" y="161517"/>
                </a:lnTo>
                <a:lnTo>
                  <a:pt x="35726" y="161505"/>
                </a:lnTo>
                <a:lnTo>
                  <a:pt x="35726" y="161497"/>
                </a:lnTo>
                <a:lnTo>
                  <a:pt x="35729" y="161487"/>
                </a:lnTo>
                <a:lnTo>
                  <a:pt x="35735" y="161476"/>
                </a:lnTo>
                <a:lnTo>
                  <a:pt x="35735" y="161469"/>
                </a:lnTo>
                <a:lnTo>
                  <a:pt x="35735" y="161459"/>
                </a:lnTo>
                <a:lnTo>
                  <a:pt x="35737" y="161446"/>
                </a:lnTo>
                <a:lnTo>
                  <a:pt x="35742" y="161439"/>
                </a:lnTo>
                <a:lnTo>
                  <a:pt x="35743" y="161435"/>
                </a:lnTo>
                <a:lnTo>
                  <a:pt x="35744" y="161434"/>
                </a:lnTo>
                <a:lnTo>
                  <a:pt x="35743" y="161424"/>
                </a:lnTo>
                <a:lnTo>
                  <a:pt x="35742" y="161424"/>
                </a:lnTo>
                <a:lnTo>
                  <a:pt x="35738" y="161416"/>
                </a:lnTo>
                <a:lnTo>
                  <a:pt x="35731" y="161407"/>
                </a:lnTo>
                <a:lnTo>
                  <a:pt x="35730" y="161404"/>
                </a:lnTo>
                <a:lnTo>
                  <a:pt x="35725" y="161394"/>
                </a:lnTo>
                <a:lnTo>
                  <a:pt x="35723" y="161386"/>
                </a:lnTo>
                <a:lnTo>
                  <a:pt x="35723" y="161378"/>
                </a:lnTo>
                <a:lnTo>
                  <a:pt x="35721" y="161374"/>
                </a:lnTo>
                <a:lnTo>
                  <a:pt x="35716" y="161369"/>
                </a:lnTo>
                <a:lnTo>
                  <a:pt x="35713" y="161362"/>
                </a:lnTo>
                <a:lnTo>
                  <a:pt x="35702" y="161354"/>
                </a:lnTo>
                <a:lnTo>
                  <a:pt x="35697" y="161350"/>
                </a:lnTo>
                <a:lnTo>
                  <a:pt x="35694" y="161345"/>
                </a:lnTo>
                <a:lnTo>
                  <a:pt x="35690" y="161332"/>
                </a:lnTo>
                <a:lnTo>
                  <a:pt x="35690" y="161319"/>
                </a:lnTo>
                <a:lnTo>
                  <a:pt x="35690" y="161310"/>
                </a:lnTo>
                <a:lnTo>
                  <a:pt x="35689" y="161298"/>
                </a:lnTo>
                <a:lnTo>
                  <a:pt x="35686" y="161289"/>
                </a:lnTo>
                <a:lnTo>
                  <a:pt x="35679" y="161279"/>
                </a:lnTo>
                <a:lnTo>
                  <a:pt x="35679" y="161264"/>
                </a:lnTo>
                <a:lnTo>
                  <a:pt x="35683" y="161252"/>
                </a:lnTo>
                <a:lnTo>
                  <a:pt x="35680" y="161243"/>
                </a:lnTo>
                <a:lnTo>
                  <a:pt x="35670" y="161228"/>
                </a:lnTo>
                <a:lnTo>
                  <a:pt x="35678" y="161218"/>
                </a:lnTo>
                <a:lnTo>
                  <a:pt x="35688" y="161211"/>
                </a:lnTo>
                <a:lnTo>
                  <a:pt x="35687" y="161203"/>
                </a:lnTo>
                <a:lnTo>
                  <a:pt x="35677" y="161199"/>
                </a:lnTo>
                <a:lnTo>
                  <a:pt x="35672" y="161194"/>
                </a:lnTo>
                <a:lnTo>
                  <a:pt x="35671" y="161189"/>
                </a:lnTo>
                <a:lnTo>
                  <a:pt x="35670" y="161186"/>
                </a:lnTo>
                <a:lnTo>
                  <a:pt x="35665" y="161180"/>
                </a:lnTo>
                <a:lnTo>
                  <a:pt x="35657" y="161178"/>
                </a:lnTo>
                <a:lnTo>
                  <a:pt x="35651" y="161177"/>
                </a:lnTo>
                <a:lnTo>
                  <a:pt x="35620" y="161172"/>
                </a:lnTo>
                <a:lnTo>
                  <a:pt x="35582" y="161175"/>
                </a:lnTo>
                <a:lnTo>
                  <a:pt x="35562" y="161166"/>
                </a:lnTo>
                <a:lnTo>
                  <a:pt x="35555" y="161160"/>
                </a:lnTo>
                <a:lnTo>
                  <a:pt x="35542" y="161148"/>
                </a:lnTo>
                <a:lnTo>
                  <a:pt x="35534" y="161128"/>
                </a:lnTo>
                <a:lnTo>
                  <a:pt x="35523" y="161120"/>
                </a:lnTo>
                <a:lnTo>
                  <a:pt x="35508" y="161113"/>
                </a:lnTo>
                <a:lnTo>
                  <a:pt x="35501" y="161105"/>
                </a:lnTo>
                <a:lnTo>
                  <a:pt x="35501" y="161099"/>
                </a:lnTo>
                <a:lnTo>
                  <a:pt x="35506" y="161088"/>
                </a:lnTo>
                <a:lnTo>
                  <a:pt x="35509" y="161066"/>
                </a:lnTo>
                <a:lnTo>
                  <a:pt x="35497" y="161040"/>
                </a:lnTo>
                <a:lnTo>
                  <a:pt x="35483" y="161023"/>
                </a:lnTo>
                <a:lnTo>
                  <a:pt x="35465" y="161022"/>
                </a:lnTo>
                <a:lnTo>
                  <a:pt x="35445" y="161033"/>
                </a:lnTo>
                <a:lnTo>
                  <a:pt x="35442" y="161048"/>
                </a:lnTo>
                <a:lnTo>
                  <a:pt x="35442" y="161048"/>
                </a:lnTo>
                <a:lnTo>
                  <a:pt x="35442" y="161050"/>
                </a:lnTo>
                <a:lnTo>
                  <a:pt x="35429" y="161060"/>
                </a:lnTo>
                <a:lnTo>
                  <a:pt x="35418" y="161058"/>
                </a:lnTo>
                <a:lnTo>
                  <a:pt x="35410" y="161039"/>
                </a:lnTo>
                <a:lnTo>
                  <a:pt x="35412" y="161025"/>
                </a:lnTo>
                <a:lnTo>
                  <a:pt x="35413" y="161023"/>
                </a:lnTo>
                <a:lnTo>
                  <a:pt x="35412" y="161011"/>
                </a:lnTo>
                <a:lnTo>
                  <a:pt x="35403" y="161002"/>
                </a:lnTo>
                <a:lnTo>
                  <a:pt x="35383" y="160998"/>
                </a:lnTo>
                <a:lnTo>
                  <a:pt x="35376" y="160996"/>
                </a:lnTo>
                <a:lnTo>
                  <a:pt x="35364" y="160987"/>
                </a:lnTo>
                <a:lnTo>
                  <a:pt x="35339" y="160980"/>
                </a:lnTo>
                <a:lnTo>
                  <a:pt x="35339" y="160980"/>
                </a:lnTo>
                <a:lnTo>
                  <a:pt x="35338" y="160980"/>
                </a:lnTo>
                <a:lnTo>
                  <a:pt x="35335" y="160981"/>
                </a:lnTo>
                <a:lnTo>
                  <a:pt x="35318" y="160983"/>
                </a:lnTo>
                <a:lnTo>
                  <a:pt x="35308" y="160999"/>
                </a:lnTo>
                <a:lnTo>
                  <a:pt x="35307" y="160999"/>
                </a:lnTo>
                <a:lnTo>
                  <a:pt x="35295" y="161023"/>
                </a:lnTo>
                <a:lnTo>
                  <a:pt x="35286" y="161032"/>
                </a:lnTo>
                <a:lnTo>
                  <a:pt x="35284" y="161035"/>
                </a:lnTo>
                <a:lnTo>
                  <a:pt x="35283" y="161036"/>
                </a:lnTo>
                <a:lnTo>
                  <a:pt x="35224" y="161052"/>
                </a:lnTo>
                <a:lnTo>
                  <a:pt x="35214" y="160989"/>
                </a:lnTo>
                <a:lnTo>
                  <a:pt x="35211" y="160985"/>
                </a:lnTo>
                <a:lnTo>
                  <a:pt x="35144" y="160871"/>
                </a:lnTo>
                <a:lnTo>
                  <a:pt x="35125" y="160849"/>
                </a:lnTo>
                <a:lnTo>
                  <a:pt x="35103" y="160824"/>
                </a:lnTo>
                <a:lnTo>
                  <a:pt x="35101" y="160822"/>
                </a:lnTo>
                <a:lnTo>
                  <a:pt x="35108" y="160748"/>
                </a:lnTo>
                <a:lnTo>
                  <a:pt x="35180" y="160735"/>
                </a:lnTo>
                <a:lnTo>
                  <a:pt x="35229" y="160726"/>
                </a:lnTo>
                <a:lnTo>
                  <a:pt x="35297" y="160684"/>
                </a:lnTo>
                <a:lnTo>
                  <a:pt x="35321" y="160642"/>
                </a:lnTo>
                <a:lnTo>
                  <a:pt x="35324" y="160637"/>
                </a:lnTo>
                <a:lnTo>
                  <a:pt x="35317" y="160579"/>
                </a:lnTo>
                <a:lnTo>
                  <a:pt x="35286" y="160519"/>
                </a:lnTo>
                <a:lnTo>
                  <a:pt x="35225" y="160482"/>
                </a:lnTo>
                <a:lnTo>
                  <a:pt x="35224" y="160481"/>
                </a:lnTo>
                <a:lnTo>
                  <a:pt x="35223" y="160481"/>
                </a:lnTo>
                <a:lnTo>
                  <a:pt x="35104" y="160488"/>
                </a:lnTo>
                <a:lnTo>
                  <a:pt x="34999" y="160525"/>
                </a:lnTo>
                <a:lnTo>
                  <a:pt x="34805" y="160481"/>
                </a:lnTo>
                <a:lnTo>
                  <a:pt x="34688" y="160476"/>
                </a:lnTo>
                <a:lnTo>
                  <a:pt x="34686" y="160475"/>
                </a:lnTo>
                <a:lnTo>
                  <a:pt x="34656" y="160450"/>
                </a:lnTo>
                <a:lnTo>
                  <a:pt x="34668" y="160399"/>
                </a:lnTo>
                <a:lnTo>
                  <a:pt x="34679" y="160352"/>
                </a:lnTo>
                <a:lnTo>
                  <a:pt x="34753" y="160278"/>
                </a:lnTo>
                <a:lnTo>
                  <a:pt x="34802" y="160246"/>
                </a:lnTo>
                <a:lnTo>
                  <a:pt x="34840" y="160220"/>
                </a:lnTo>
                <a:lnTo>
                  <a:pt x="34911" y="160158"/>
                </a:lnTo>
                <a:lnTo>
                  <a:pt x="34911" y="160154"/>
                </a:lnTo>
                <a:lnTo>
                  <a:pt x="34905" y="160118"/>
                </a:lnTo>
                <a:lnTo>
                  <a:pt x="34881" y="160095"/>
                </a:lnTo>
                <a:lnTo>
                  <a:pt x="34837" y="160053"/>
                </a:lnTo>
                <a:lnTo>
                  <a:pt x="34733" y="159980"/>
                </a:lnTo>
                <a:lnTo>
                  <a:pt x="34638" y="159871"/>
                </a:lnTo>
                <a:lnTo>
                  <a:pt x="34559" y="159784"/>
                </a:lnTo>
                <a:lnTo>
                  <a:pt x="34557" y="159782"/>
                </a:lnTo>
                <a:lnTo>
                  <a:pt x="34552" y="159769"/>
                </a:lnTo>
                <a:lnTo>
                  <a:pt x="34546" y="159756"/>
                </a:lnTo>
                <a:lnTo>
                  <a:pt x="34535" y="159728"/>
                </a:lnTo>
                <a:lnTo>
                  <a:pt x="34555" y="159643"/>
                </a:lnTo>
                <a:lnTo>
                  <a:pt x="34607" y="159604"/>
                </a:lnTo>
                <a:lnTo>
                  <a:pt x="34613" y="159599"/>
                </a:lnTo>
                <a:lnTo>
                  <a:pt x="34613" y="159599"/>
                </a:lnTo>
                <a:lnTo>
                  <a:pt x="34613" y="159599"/>
                </a:lnTo>
                <a:lnTo>
                  <a:pt x="34693" y="159537"/>
                </a:lnTo>
                <a:lnTo>
                  <a:pt x="34746" y="159512"/>
                </a:lnTo>
                <a:lnTo>
                  <a:pt x="34782" y="159515"/>
                </a:lnTo>
                <a:lnTo>
                  <a:pt x="34790" y="159515"/>
                </a:lnTo>
                <a:lnTo>
                  <a:pt x="34832" y="159532"/>
                </a:lnTo>
                <a:lnTo>
                  <a:pt x="34861" y="159563"/>
                </a:lnTo>
                <a:lnTo>
                  <a:pt x="34875" y="159593"/>
                </a:lnTo>
                <a:lnTo>
                  <a:pt x="34884" y="159605"/>
                </a:lnTo>
                <a:lnTo>
                  <a:pt x="34892" y="159617"/>
                </a:lnTo>
                <a:lnTo>
                  <a:pt x="34923" y="159633"/>
                </a:lnTo>
                <a:lnTo>
                  <a:pt x="34936" y="159633"/>
                </a:lnTo>
                <a:lnTo>
                  <a:pt x="34948" y="159633"/>
                </a:lnTo>
                <a:lnTo>
                  <a:pt x="34999" y="159622"/>
                </a:lnTo>
                <a:lnTo>
                  <a:pt x="35039" y="159602"/>
                </a:lnTo>
                <a:lnTo>
                  <a:pt x="35088" y="159560"/>
                </a:lnTo>
                <a:lnTo>
                  <a:pt x="35121" y="159525"/>
                </a:lnTo>
                <a:lnTo>
                  <a:pt x="35167" y="159513"/>
                </a:lnTo>
                <a:lnTo>
                  <a:pt x="35246" y="159501"/>
                </a:lnTo>
                <a:lnTo>
                  <a:pt x="35337" y="159491"/>
                </a:lnTo>
                <a:lnTo>
                  <a:pt x="35399" y="159467"/>
                </a:lnTo>
                <a:lnTo>
                  <a:pt x="35443" y="159435"/>
                </a:lnTo>
                <a:lnTo>
                  <a:pt x="35468" y="159393"/>
                </a:lnTo>
                <a:lnTo>
                  <a:pt x="35495" y="159338"/>
                </a:lnTo>
                <a:lnTo>
                  <a:pt x="35537" y="159274"/>
                </a:lnTo>
                <a:lnTo>
                  <a:pt x="35642" y="159157"/>
                </a:lnTo>
                <a:lnTo>
                  <a:pt x="35682" y="159104"/>
                </a:lnTo>
                <a:lnTo>
                  <a:pt x="35711" y="159039"/>
                </a:lnTo>
                <a:lnTo>
                  <a:pt x="35740" y="158947"/>
                </a:lnTo>
                <a:lnTo>
                  <a:pt x="35744" y="158935"/>
                </a:lnTo>
                <a:lnTo>
                  <a:pt x="35755" y="158907"/>
                </a:lnTo>
                <a:lnTo>
                  <a:pt x="35793" y="158851"/>
                </a:lnTo>
                <a:lnTo>
                  <a:pt x="35856" y="158814"/>
                </a:lnTo>
                <a:lnTo>
                  <a:pt x="35925" y="158800"/>
                </a:lnTo>
                <a:lnTo>
                  <a:pt x="36014" y="158797"/>
                </a:lnTo>
                <a:lnTo>
                  <a:pt x="36076" y="158804"/>
                </a:lnTo>
                <a:lnTo>
                  <a:pt x="36082" y="158804"/>
                </a:lnTo>
                <a:lnTo>
                  <a:pt x="36098" y="158802"/>
                </a:lnTo>
                <a:lnTo>
                  <a:pt x="36138" y="158798"/>
                </a:lnTo>
                <a:lnTo>
                  <a:pt x="36240" y="158768"/>
                </a:lnTo>
                <a:lnTo>
                  <a:pt x="36331" y="158734"/>
                </a:lnTo>
                <a:lnTo>
                  <a:pt x="36394" y="158713"/>
                </a:lnTo>
                <a:lnTo>
                  <a:pt x="36431" y="158703"/>
                </a:lnTo>
                <a:lnTo>
                  <a:pt x="36474" y="158672"/>
                </a:lnTo>
                <a:lnTo>
                  <a:pt x="36474" y="158672"/>
                </a:lnTo>
                <a:lnTo>
                  <a:pt x="36485" y="158637"/>
                </a:lnTo>
                <a:lnTo>
                  <a:pt x="36487" y="158622"/>
                </a:lnTo>
                <a:lnTo>
                  <a:pt x="36478" y="158563"/>
                </a:lnTo>
                <a:lnTo>
                  <a:pt x="36468" y="158515"/>
                </a:lnTo>
                <a:lnTo>
                  <a:pt x="36466" y="158511"/>
                </a:lnTo>
                <a:lnTo>
                  <a:pt x="36458" y="158484"/>
                </a:lnTo>
                <a:lnTo>
                  <a:pt x="36455" y="158470"/>
                </a:lnTo>
                <a:lnTo>
                  <a:pt x="36452" y="158455"/>
                </a:lnTo>
                <a:lnTo>
                  <a:pt x="36461" y="158427"/>
                </a:lnTo>
                <a:lnTo>
                  <a:pt x="36463" y="158421"/>
                </a:lnTo>
                <a:lnTo>
                  <a:pt x="36465" y="158414"/>
                </a:lnTo>
                <a:lnTo>
                  <a:pt x="36478" y="158388"/>
                </a:lnTo>
                <a:lnTo>
                  <a:pt x="36493" y="158365"/>
                </a:lnTo>
                <a:lnTo>
                  <a:pt x="36527" y="158331"/>
                </a:lnTo>
                <a:lnTo>
                  <a:pt x="36529" y="158329"/>
                </a:lnTo>
                <a:lnTo>
                  <a:pt x="36531" y="158327"/>
                </a:lnTo>
                <a:lnTo>
                  <a:pt x="36533" y="158326"/>
                </a:lnTo>
                <a:lnTo>
                  <a:pt x="36572" y="158305"/>
                </a:lnTo>
                <a:lnTo>
                  <a:pt x="36592" y="158301"/>
                </a:lnTo>
                <a:lnTo>
                  <a:pt x="36603" y="158297"/>
                </a:lnTo>
                <a:lnTo>
                  <a:pt x="36689" y="158283"/>
                </a:lnTo>
                <a:lnTo>
                  <a:pt x="36748" y="158275"/>
                </a:lnTo>
                <a:lnTo>
                  <a:pt x="36783" y="158267"/>
                </a:lnTo>
                <a:lnTo>
                  <a:pt x="36808" y="158263"/>
                </a:lnTo>
                <a:lnTo>
                  <a:pt x="36810" y="158263"/>
                </a:lnTo>
                <a:lnTo>
                  <a:pt x="36813" y="158263"/>
                </a:lnTo>
                <a:lnTo>
                  <a:pt x="36815" y="158263"/>
                </a:lnTo>
                <a:lnTo>
                  <a:pt x="36822" y="158264"/>
                </a:lnTo>
                <a:lnTo>
                  <a:pt x="36836" y="158274"/>
                </a:lnTo>
                <a:lnTo>
                  <a:pt x="36844" y="158283"/>
                </a:lnTo>
                <a:lnTo>
                  <a:pt x="36849" y="158295"/>
                </a:lnTo>
                <a:lnTo>
                  <a:pt x="36849" y="158309"/>
                </a:lnTo>
                <a:lnTo>
                  <a:pt x="36837" y="158324"/>
                </a:lnTo>
                <a:lnTo>
                  <a:pt x="36835" y="158326"/>
                </a:lnTo>
                <a:lnTo>
                  <a:pt x="36833" y="158328"/>
                </a:lnTo>
                <a:lnTo>
                  <a:pt x="36818" y="158351"/>
                </a:lnTo>
                <a:lnTo>
                  <a:pt x="36810" y="158367"/>
                </a:lnTo>
                <a:lnTo>
                  <a:pt x="36796" y="158392"/>
                </a:lnTo>
                <a:lnTo>
                  <a:pt x="36786" y="158430"/>
                </a:lnTo>
                <a:lnTo>
                  <a:pt x="36783" y="158441"/>
                </a:lnTo>
                <a:lnTo>
                  <a:pt x="36780" y="158496"/>
                </a:lnTo>
                <a:lnTo>
                  <a:pt x="36781" y="158513"/>
                </a:lnTo>
                <a:lnTo>
                  <a:pt x="36784" y="158554"/>
                </a:lnTo>
                <a:lnTo>
                  <a:pt x="36784" y="158585"/>
                </a:lnTo>
                <a:lnTo>
                  <a:pt x="36794" y="158619"/>
                </a:lnTo>
                <a:lnTo>
                  <a:pt x="36811" y="158627"/>
                </a:lnTo>
                <a:lnTo>
                  <a:pt x="36837" y="158630"/>
                </a:lnTo>
                <a:lnTo>
                  <a:pt x="36866" y="158615"/>
                </a:lnTo>
                <a:lnTo>
                  <a:pt x="36906" y="158589"/>
                </a:lnTo>
                <a:lnTo>
                  <a:pt x="36936" y="158546"/>
                </a:lnTo>
                <a:lnTo>
                  <a:pt x="36976" y="158491"/>
                </a:lnTo>
                <a:lnTo>
                  <a:pt x="37009" y="158460"/>
                </a:lnTo>
                <a:lnTo>
                  <a:pt x="37049" y="158439"/>
                </a:lnTo>
                <a:lnTo>
                  <a:pt x="37102" y="158425"/>
                </a:lnTo>
                <a:lnTo>
                  <a:pt x="37136" y="158422"/>
                </a:lnTo>
                <a:lnTo>
                  <a:pt x="37149" y="158422"/>
                </a:lnTo>
                <a:lnTo>
                  <a:pt x="37183" y="158422"/>
                </a:lnTo>
                <a:lnTo>
                  <a:pt x="37215" y="158432"/>
                </a:lnTo>
                <a:lnTo>
                  <a:pt x="37255" y="158445"/>
                </a:lnTo>
                <a:lnTo>
                  <a:pt x="37286" y="158460"/>
                </a:lnTo>
                <a:lnTo>
                  <a:pt x="37298" y="158467"/>
                </a:lnTo>
                <a:lnTo>
                  <a:pt x="37310" y="158475"/>
                </a:lnTo>
                <a:lnTo>
                  <a:pt x="37337" y="158485"/>
                </a:lnTo>
                <a:lnTo>
                  <a:pt x="37351" y="158490"/>
                </a:lnTo>
                <a:lnTo>
                  <a:pt x="37364" y="158494"/>
                </a:lnTo>
                <a:lnTo>
                  <a:pt x="37398" y="158500"/>
                </a:lnTo>
                <a:lnTo>
                  <a:pt x="37408" y="158501"/>
                </a:lnTo>
                <a:lnTo>
                  <a:pt x="37418" y="158501"/>
                </a:lnTo>
                <a:lnTo>
                  <a:pt x="37450" y="158497"/>
                </a:lnTo>
                <a:lnTo>
                  <a:pt x="37457" y="158496"/>
                </a:lnTo>
                <a:lnTo>
                  <a:pt x="37464" y="158495"/>
                </a:lnTo>
                <a:lnTo>
                  <a:pt x="37535" y="158460"/>
                </a:lnTo>
                <a:lnTo>
                  <a:pt x="37563" y="158439"/>
                </a:lnTo>
                <a:lnTo>
                  <a:pt x="37566" y="158438"/>
                </a:lnTo>
                <a:lnTo>
                  <a:pt x="37575" y="158411"/>
                </a:lnTo>
                <a:lnTo>
                  <a:pt x="37572" y="158379"/>
                </a:lnTo>
                <a:lnTo>
                  <a:pt x="37568" y="158355"/>
                </a:lnTo>
                <a:lnTo>
                  <a:pt x="37562" y="158332"/>
                </a:lnTo>
                <a:lnTo>
                  <a:pt x="37557" y="158327"/>
                </a:lnTo>
                <a:lnTo>
                  <a:pt x="37515" y="158312"/>
                </a:lnTo>
                <a:lnTo>
                  <a:pt x="37512" y="158312"/>
                </a:lnTo>
                <a:lnTo>
                  <a:pt x="37513" y="158312"/>
                </a:lnTo>
                <a:lnTo>
                  <a:pt x="37507" y="158311"/>
                </a:lnTo>
                <a:lnTo>
                  <a:pt x="37506" y="158311"/>
                </a:lnTo>
                <a:lnTo>
                  <a:pt x="37465" y="158313"/>
                </a:lnTo>
                <a:lnTo>
                  <a:pt x="37454" y="158310"/>
                </a:lnTo>
                <a:lnTo>
                  <a:pt x="37443" y="158306"/>
                </a:lnTo>
                <a:lnTo>
                  <a:pt x="37413" y="158293"/>
                </a:lnTo>
                <a:lnTo>
                  <a:pt x="37392" y="158270"/>
                </a:lnTo>
                <a:lnTo>
                  <a:pt x="37387" y="158261"/>
                </a:lnTo>
                <a:lnTo>
                  <a:pt x="37383" y="158251"/>
                </a:lnTo>
                <a:lnTo>
                  <a:pt x="37367" y="158214"/>
                </a:lnTo>
                <a:lnTo>
                  <a:pt x="37367" y="158212"/>
                </a:lnTo>
                <a:lnTo>
                  <a:pt x="37358" y="158180"/>
                </a:lnTo>
                <a:lnTo>
                  <a:pt x="37358" y="158144"/>
                </a:lnTo>
                <a:lnTo>
                  <a:pt x="37379" y="158085"/>
                </a:lnTo>
                <a:lnTo>
                  <a:pt x="37393" y="158056"/>
                </a:lnTo>
                <a:lnTo>
                  <a:pt x="37422" y="158043"/>
                </a:lnTo>
                <a:lnTo>
                  <a:pt x="37437" y="158041"/>
                </a:lnTo>
                <a:lnTo>
                  <a:pt x="37452" y="158040"/>
                </a:lnTo>
                <a:lnTo>
                  <a:pt x="37506" y="158057"/>
                </a:lnTo>
                <a:lnTo>
                  <a:pt x="37559" y="158096"/>
                </a:lnTo>
                <a:lnTo>
                  <a:pt x="37609" y="158134"/>
                </a:lnTo>
                <a:lnTo>
                  <a:pt x="37634" y="158151"/>
                </a:lnTo>
                <a:lnTo>
                  <a:pt x="37663" y="158170"/>
                </a:lnTo>
                <a:lnTo>
                  <a:pt x="37742" y="158208"/>
                </a:lnTo>
                <a:lnTo>
                  <a:pt x="37745" y="158209"/>
                </a:lnTo>
                <a:lnTo>
                  <a:pt x="37785" y="158221"/>
                </a:lnTo>
                <a:lnTo>
                  <a:pt x="37844" y="158225"/>
                </a:lnTo>
                <a:lnTo>
                  <a:pt x="37887" y="158212"/>
                </a:lnTo>
                <a:lnTo>
                  <a:pt x="37923" y="158191"/>
                </a:lnTo>
                <a:lnTo>
                  <a:pt x="37967" y="158134"/>
                </a:lnTo>
                <a:lnTo>
                  <a:pt x="37967" y="158134"/>
                </a:lnTo>
                <a:lnTo>
                  <a:pt x="37979" y="158103"/>
                </a:lnTo>
                <a:lnTo>
                  <a:pt x="37981" y="158096"/>
                </a:lnTo>
                <a:lnTo>
                  <a:pt x="37987" y="158081"/>
                </a:lnTo>
                <a:lnTo>
                  <a:pt x="37994" y="158030"/>
                </a:lnTo>
                <a:lnTo>
                  <a:pt x="37983" y="157992"/>
                </a:lnTo>
                <a:lnTo>
                  <a:pt x="37955" y="157961"/>
                </a:lnTo>
                <a:lnTo>
                  <a:pt x="37902" y="157939"/>
                </a:lnTo>
                <a:lnTo>
                  <a:pt x="37851" y="157920"/>
                </a:lnTo>
                <a:lnTo>
                  <a:pt x="37793" y="157886"/>
                </a:lnTo>
                <a:lnTo>
                  <a:pt x="37780" y="157880"/>
                </a:lnTo>
                <a:lnTo>
                  <a:pt x="37780" y="157880"/>
                </a:lnTo>
                <a:lnTo>
                  <a:pt x="37760" y="157860"/>
                </a:lnTo>
                <a:lnTo>
                  <a:pt x="37739" y="157828"/>
                </a:lnTo>
                <a:lnTo>
                  <a:pt x="37742" y="157824"/>
                </a:lnTo>
                <a:lnTo>
                  <a:pt x="37758" y="157801"/>
                </a:lnTo>
                <a:lnTo>
                  <a:pt x="37774" y="157796"/>
                </a:lnTo>
                <a:lnTo>
                  <a:pt x="37832" y="157780"/>
                </a:lnTo>
                <a:lnTo>
                  <a:pt x="37873" y="157766"/>
                </a:lnTo>
                <a:lnTo>
                  <a:pt x="37920" y="157751"/>
                </a:lnTo>
                <a:lnTo>
                  <a:pt x="37961" y="157739"/>
                </a:lnTo>
                <a:lnTo>
                  <a:pt x="38013" y="157722"/>
                </a:lnTo>
                <a:lnTo>
                  <a:pt x="38024" y="157719"/>
                </a:lnTo>
                <a:lnTo>
                  <a:pt x="38071" y="157710"/>
                </a:lnTo>
                <a:lnTo>
                  <a:pt x="38109" y="157712"/>
                </a:lnTo>
                <a:lnTo>
                  <a:pt x="38123" y="157713"/>
                </a:lnTo>
                <a:lnTo>
                  <a:pt x="38136" y="157714"/>
                </a:lnTo>
                <a:lnTo>
                  <a:pt x="38196" y="157718"/>
                </a:lnTo>
                <a:lnTo>
                  <a:pt x="38257" y="157717"/>
                </a:lnTo>
                <a:lnTo>
                  <a:pt x="38279" y="157713"/>
                </a:lnTo>
                <a:lnTo>
                  <a:pt x="38332" y="157705"/>
                </a:lnTo>
                <a:lnTo>
                  <a:pt x="38394" y="157689"/>
                </a:lnTo>
                <a:lnTo>
                  <a:pt x="38419" y="157683"/>
                </a:lnTo>
                <a:lnTo>
                  <a:pt x="38424" y="157681"/>
                </a:lnTo>
                <a:lnTo>
                  <a:pt x="38454" y="157667"/>
                </a:lnTo>
                <a:lnTo>
                  <a:pt x="38461" y="157646"/>
                </a:lnTo>
                <a:lnTo>
                  <a:pt x="38461" y="157632"/>
                </a:lnTo>
                <a:lnTo>
                  <a:pt x="38457" y="157614"/>
                </a:lnTo>
                <a:lnTo>
                  <a:pt x="38450" y="157609"/>
                </a:lnTo>
                <a:lnTo>
                  <a:pt x="38443" y="157604"/>
                </a:lnTo>
                <a:lnTo>
                  <a:pt x="38403" y="157612"/>
                </a:lnTo>
                <a:lnTo>
                  <a:pt x="38362" y="157622"/>
                </a:lnTo>
                <a:lnTo>
                  <a:pt x="38318" y="157633"/>
                </a:lnTo>
                <a:lnTo>
                  <a:pt x="38280" y="157636"/>
                </a:lnTo>
                <a:lnTo>
                  <a:pt x="38276" y="157636"/>
                </a:lnTo>
                <a:lnTo>
                  <a:pt x="38273" y="157632"/>
                </a:lnTo>
                <a:lnTo>
                  <a:pt x="38269" y="157629"/>
                </a:lnTo>
                <a:lnTo>
                  <a:pt x="38258" y="157596"/>
                </a:lnTo>
                <a:lnTo>
                  <a:pt x="38273" y="157555"/>
                </a:lnTo>
                <a:lnTo>
                  <a:pt x="38308" y="157518"/>
                </a:lnTo>
                <a:lnTo>
                  <a:pt x="38343" y="157482"/>
                </a:lnTo>
                <a:lnTo>
                  <a:pt x="38368" y="157441"/>
                </a:lnTo>
                <a:lnTo>
                  <a:pt x="38386" y="157383"/>
                </a:lnTo>
                <a:lnTo>
                  <a:pt x="38415" y="157318"/>
                </a:lnTo>
                <a:lnTo>
                  <a:pt x="38461" y="157272"/>
                </a:lnTo>
                <a:lnTo>
                  <a:pt x="38523" y="157244"/>
                </a:lnTo>
                <a:lnTo>
                  <a:pt x="38617" y="157226"/>
                </a:lnTo>
                <a:lnTo>
                  <a:pt x="38747" y="157226"/>
                </a:lnTo>
                <a:lnTo>
                  <a:pt x="38887" y="157212"/>
                </a:lnTo>
                <a:lnTo>
                  <a:pt x="39006" y="157173"/>
                </a:lnTo>
                <a:lnTo>
                  <a:pt x="39008" y="157172"/>
                </a:lnTo>
                <a:lnTo>
                  <a:pt x="39010" y="157172"/>
                </a:lnTo>
                <a:lnTo>
                  <a:pt x="39118" y="157127"/>
                </a:lnTo>
                <a:lnTo>
                  <a:pt x="39124" y="157124"/>
                </a:lnTo>
                <a:lnTo>
                  <a:pt x="39206" y="157097"/>
                </a:lnTo>
                <a:lnTo>
                  <a:pt x="39216" y="157096"/>
                </a:lnTo>
                <a:lnTo>
                  <a:pt x="39248" y="157090"/>
                </a:lnTo>
                <a:lnTo>
                  <a:pt x="39295" y="157088"/>
                </a:lnTo>
                <a:lnTo>
                  <a:pt x="39385" y="157111"/>
                </a:lnTo>
                <a:lnTo>
                  <a:pt x="39388" y="157113"/>
                </a:lnTo>
                <a:lnTo>
                  <a:pt x="39392" y="157115"/>
                </a:lnTo>
                <a:lnTo>
                  <a:pt x="39506" y="157170"/>
                </a:lnTo>
                <a:lnTo>
                  <a:pt x="39598" y="157225"/>
                </a:lnTo>
                <a:lnTo>
                  <a:pt x="39740" y="157271"/>
                </a:lnTo>
                <a:lnTo>
                  <a:pt x="39855" y="157308"/>
                </a:lnTo>
                <a:lnTo>
                  <a:pt x="39867" y="157312"/>
                </a:lnTo>
                <a:lnTo>
                  <a:pt x="39998" y="157357"/>
                </a:lnTo>
                <a:lnTo>
                  <a:pt x="40081" y="157416"/>
                </a:lnTo>
                <a:lnTo>
                  <a:pt x="40146" y="157469"/>
                </a:lnTo>
                <a:lnTo>
                  <a:pt x="40215" y="157492"/>
                </a:lnTo>
                <a:lnTo>
                  <a:pt x="40228" y="157496"/>
                </a:lnTo>
                <a:lnTo>
                  <a:pt x="40240" y="157500"/>
                </a:lnTo>
                <a:lnTo>
                  <a:pt x="40306" y="157480"/>
                </a:lnTo>
                <a:lnTo>
                  <a:pt x="40384" y="157463"/>
                </a:lnTo>
                <a:lnTo>
                  <a:pt x="40447" y="157455"/>
                </a:lnTo>
                <a:lnTo>
                  <a:pt x="40499" y="157453"/>
                </a:lnTo>
                <a:lnTo>
                  <a:pt x="40573" y="157471"/>
                </a:lnTo>
                <a:lnTo>
                  <a:pt x="40607" y="157480"/>
                </a:lnTo>
                <a:lnTo>
                  <a:pt x="40638" y="157488"/>
                </a:lnTo>
                <a:lnTo>
                  <a:pt x="40696" y="157491"/>
                </a:lnTo>
                <a:lnTo>
                  <a:pt x="40776" y="157477"/>
                </a:lnTo>
                <a:lnTo>
                  <a:pt x="40859" y="157450"/>
                </a:lnTo>
                <a:lnTo>
                  <a:pt x="40988" y="157412"/>
                </a:lnTo>
                <a:lnTo>
                  <a:pt x="41088" y="157388"/>
                </a:lnTo>
                <a:lnTo>
                  <a:pt x="41176" y="157354"/>
                </a:lnTo>
                <a:lnTo>
                  <a:pt x="41257" y="157331"/>
                </a:lnTo>
                <a:lnTo>
                  <a:pt x="41329" y="157308"/>
                </a:lnTo>
                <a:lnTo>
                  <a:pt x="41369" y="157276"/>
                </a:lnTo>
                <a:lnTo>
                  <a:pt x="41402" y="157222"/>
                </a:lnTo>
                <a:lnTo>
                  <a:pt x="41430" y="157138"/>
                </a:lnTo>
                <a:lnTo>
                  <a:pt x="41446" y="157046"/>
                </a:lnTo>
                <a:lnTo>
                  <a:pt x="41450" y="156970"/>
                </a:lnTo>
                <a:lnTo>
                  <a:pt x="41451" y="156899"/>
                </a:lnTo>
                <a:lnTo>
                  <a:pt x="41450" y="156841"/>
                </a:lnTo>
                <a:lnTo>
                  <a:pt x="41453" y="156807"/>
                </a:lnTo>
                <a:lnTo>
                  <a:pt x="41480" y="156764"/>
                </a:lnTo>
                <a:lnTo>
                  <a:pt x="41528" y="156682"/>
                </a:lnTo>
                <a:lnTo>
                  <a:pt x="41565" y="156610"/>
                </a:lnTo>
                <a:lnTo>
                  <a:pt x="41587" y="156560"/>
                </a:lnTo>
                <a:lnTo>
                  <a:pt x="41637" y="156520"/>
                </a:lnTo>
                <a:lnTo>
                  <a:pt x="41701" y="156471"/>
                </a:lnTo>
                <a:lnTo>
                  <a:pt x="41743" y="156425"/>
                </a:lnTo>
                <a:lnTo>
                  <a:pt x="41799" y="156383"/>
                </a:lnTo>
                <a:lnTo>
                  <a:pt x="41880" y="156350"/>
                </a:lnTo>
                <a:lnTo>
                  <a:pt x="41883" y="156349"/>
                </a:lnTo>
                <a:lnTo>
                  <a:pt x="41943" y="156306"/>
                </a:lnTo>
                <a:lnTo>
                  <a:pt x="42016" y="156276"/>
                </a:lnTo>
                <a:lnTo>
                  <a:pt x="42080" y="156211"/>
                </a:lnTo>
                <a:lnTo>
                  <a:pt x="42150" y="156163"/>
                </a:lnTo>
                <a:lnTo>
                  <a:pt x="42209" y="156116"/>
                </a:lnTo>
                <a:lnTo>
                  <a:pt x="42238" y="156084"/>
                </a:lnTo>
                <a:lnTo>
                  <a:pt x="42258" y="156028"/>
                </a:lnTo>
                <a:lnTo>
                  <a:pt x="42263" y="156016"/>
                </a:lnTo>
                <a:lnTo>
                  <a:pt x="42267" y="156004"/>
                </a:lnTo>
                <a:lnTo>
                  <a:pt x="42277" y="155951"/>
                </a:lnTo>
                <a:lnTo>
                  <a:pt x="42279" y="155914"/>
                </a:lnTo>
                <a:lnTo>
                  <a:pt x="42291" y="155864"/>
                </a:lnTo>
                <a:lnTo>
                  <a:pt x="42293" y="155817"/>
                </a:lnTo>
                <a:lnTo>
                  <a:pt x="42293" y="155815"/>
                </a:lnTo>
                <a:lnTo>
                  <a:pt x="42293" y="155813"/>
                </a:lnTo>
                <a:lnTo>
                  <a:pt x="42285" y="155767"/>
                </a:lnTo>
                <a:lnTo>
                  <a:pt x="42305" y="155717"/>
                </a:lnTo>
                <a:lnTo>
                  <a:pt x="42308" y="155712"/>
                </a:lnTo>
                <a:lnTo>
                  <a:pt x="42310" y="155709"/>
                </a:lnTo>
                <a:lnTo>
                  <a:pt x="42311" y="155706"/>
                </a:lnTo>
                <a:lnTo>
                  <a:pt x="42333" y="155666"/>
                </a:lnTo>
                <a:lnTo>
                  <a:pt x="42339" y="155607"/>
                </a:lnTo>
                <a:lnTo>
                  <a:pt x="42339" y="155606"/>
                </a:lnTo>
                <a:lnTo>
                  <a:pt x="42339" y="155606"/>
                </a:lnTo>
                <a:lnTo>
                  <a:pt x="42339" y="155606"/>
                </a:lnTo>
                <a:lnTo>
                  <a:pt x="42343" y="155540"/>
                </a:lnTo>
                <a:lnTo>
                  <a:pt x="42345" y="155487"/>
                </a:lnTo>
                <a:lnTo>
                  <a:pt x="42364" y="155423"/>
                </a:lnTo>
                <a:lnTo>
                  <a:pt x="42393" y="155374"/>
                </a:lnTo>
                <a:lnTo>
                  <a:pt x="42415" y="155338"/>
                </a:lnTo>
                <a:lnTo>
                  <a:pt x="42465" y="155294"/>
                </a:lnTo>
                <a:lnTo>
                  <a:pt x="42504" y="155254"/>
                </a:lnTo>
                <a:lnTo>
                  <a:pt x="42531" y="155217"/>
                </a:lnTo>
                <a:lnTo>
                  <a:pt x="42551" y="155174"/>
                </a:lnTo>
                <a:lnTo>
                  <a:pt x="42574" y="155150"/>
                </a:lnTo>
                <a:lnTo>
                  <a:pt x="42576" y="155149"/>
                </a:lnTo>
                <a:lnTo>
                  <a:pt x="42578" y="155149"/>
                </a:lnTo>
                <a:lnTo>
                  <a:pt x="42612" y="155127"/>
                </a:lnTo>
                <a:lnTo>
                  <a:pt x="42669" y="155088"/>
                </a:lnTo>
                <a:lnTo>
                  <a:pt x="42694" y="155066"/>
                </a:lnTo>
                <a:lnTo>
                  <a:pt x="42708" y="155054"/>
                </a:lnTo>
                <a:lnTo>
                  <a:pt x="42714" y="155050"/>
                </a:lnTo>
                <a:lnTo>
                  <a:pt x="42731" y="155039"/>
                </a:lnTo>
                <a:lnTo>
                  <a:pt x="42759" y="155028"/>
                </a:lnTo>
                <a:lnTo>
                  <a:pt x="42805" y="155020"/>
                </a:lnTo>
                <a:lnTo>
                  <a:pt x="42808" y="155019"/>
                </a:lnTo>
                <a:lnTo>
                  <a:pt x="42846" y="155002"/>
                </a:lnTo>
                <a:lnTo>
                  <a:pt x="42886" y="154974"/>
                </a:lnTo>
                <a:lnTo>
                  <a:pt x="42896" y="154963"/>
                </a:lnTo>
                <a:lnTo>
                  <a:pt x="42917" y="154939"/>
                </a:lnTo>
                <a:lnTo>
                  <a:pt x="42940" y="154895"/>
                </a:lnTo>
                <a:lnTo>
                  <a:pt x="42949" y="154858"/>
                </a:lnTo>
                <a:lnTo>
                  <a:pt x="42957" y="154830"/>
                </a:lnTo>
                <a:lnTo>
                  <a:pt x="42963" y="154820"/>
                </a:lnTo>
                <a:lnTo>
                  <a:pt x="42971" y="154808"/>
                </a:lnTo>
                <a:lnTo>
                  <a:pt x="42987" y="154802"/>
                </a:lnTo>
                <a:lnTo>
                  <a:pt x="42998" y="154799"/>
                </a:lnTo>
                <a:lnTo>
                  <a:pt x="43011" y="154805"/>
                </a:lnTo>
                <a:lnTo>
                  <a:pt x="43016" y="154807"/>
                </a:lnTo>
                <a:lnTo>
                  <a:pt x="43029" y="154812"/>
                </a:lnTo>
                <a:lnTo>
                  <a:pt x="43055" y="154822"/>
                </a:lnTo>
                <a:lnTo>
                  <a:pt x="43134" y="154866"/>
                </a:lnTo>
                <a:lnTo>
                  <a:pt x="43157" y="154892"/>
                </a:lnTo>
                <a:lnTo>
                  <a:pt x="43206" y="154930"/>
                </a:lnTo>
                <a:lnTo>
                  <a:pt x="43220" y="154951"/>
                </a:lnTo>
                <a:lnTo>
                  <a:pt x="43225" y="154959"/>
                </a:lnTo>
                <a:lnTo>
                  <a:pt x="43227" y="154962"/>
                </a:lnTo>
                <a:lnTo>
                  <a:pt x="43231" y="154991"/>
                </a:lnTo>
                <a:lnTo>
                  <a:pt x="43234" y="154998"/>
                </a:lnTo>
                <a:lnTo>
                  <a:pt x="43238" y="155011"/>
                </a:lnTo>
                <a:lnTo>
                  <a:pt x="43243" y="155025"/>
                </a:lnTo>
                <a:lnTo>
                  <a:pt x="43244" y="155027"/>
                </a:lnTo>
                <a:lnTo>
                  <a:pt x="43245" y="155029"/>
                </a:lnTo>
                <a:lnTo>
                  <a:pt x="43257" y="155047"/>
                </a:lnTo>
                <a:lnTo>
                  <a:pt x="43265" y="155060"/>
                </a:lnTo>
                <a:lnTo>
                  <a:pt x="43274" y="155072"/>
                </a:lnTo>
                <a:lnTo>
                  <a:pt x="43294" y="155089"/>
                </a:lnTo>
                <a:lnTo>
                  <a:pt x="43308" y="155095"/>
                </a:lnTo>
                <a:lnTo>
                  <a:pt x="43326" y="155096"/>
                </a:lnTo>
                <a:lnTo>
                  <a:pt x="43336" y="155097"/>
                </a:lnTo>
                <a:lnTo>
                  <a:pt x="43338" y="155096"/>
                </a:lnTo>
                <a:lnTo>
                  <a:pt x="43366" y="155077"/>
                </a:lnTo>
                <a:lnTo>
                  <a:pt x="43399" y="155041"/>
                </a:lnTo>
                <a:lnTo>
                  <a:pt x="43411" y="155025"/>
                </a:lnTo>
                <a:lnTo>
                  <a:pt x="43438" y="154996"/>
                </a:lnTo>
                <a:lnTo>
                  <a:pt x="43463" y="154949"/>
                </a:lnTo>
                <a:lnTo>
                  <a:pt x="43478" y="154914"/>
                </a:lnTo>
                <a:lnTo>
                  <a:pt x="43478" y="154900"/>
                </a:lnTo>
                <a:lnTo>
                  <a:pt x="43479" y="154886"/>
                </a:lnTo>
                <a:lnTo>
                  <a:pt x="43500" y="154826"/>
                </a:lnTo>
                <a:lnTo>
                  <a:pt x="43513" y="154800"/>
                </a:lnTo>
                <a:lnTo>
                  <a:pt x="43522" y="154783"/>
                </a:lnTo>
                <a:lnTo>
                  <a:pt x="43555" y="154750"/>
                </a:lnTo>
                <a:lnTo>
                  <a:pt x="43590" y="154704"/>
                </a:lnTo>
                <a:lnTo>
                  <a:pt x="43609" y="154676"/>
                </a:lnTo>
                <a:lnTo>
                  <a:pt x="43619" y="154655"/>
                </a:lnTo>
                <a:lnTo>
                  <a:pt x="43628" y="154637"/>
                </a:lnTo>
                <a:lnTo>
                  <a:pt x="43642" y="154601"/>
                </a:lnTo>
                <a:lnTo>
                  <a:pt x="43654" y="154557"/>
                </a:lnTo>
                <a:lnTo>
                  <a:pt x="43654" y="154481"/>
                </a:lnTo>
                <a:lnTo>
                  <a:pt x="43641" y="154441"/>
                </a:lnTo>
                <a:lnTo>
                  <a:pt x="43636" y="154419"/>
                </a:lnTo>
                <a:lnTo>
                  <a:pt x="43636" y="154416"/>
                </a:lnTo>
                <a:lnTo>
                  <a:pt x="43634" y="154407"/>
                </a:lnTo>
                <a:lnTo>
                  <a:pt x="43637" y="154363"/>
                </a:lnTo>
                <a:lnTo>
                  <a:pt x="43661" y="154322"/>
                </a:lnTo>
                <a:lnTo>
                  <a:pt x="43685" y="154280"/>
                </a:lnTo>
                <a:lnTo>
                  <a:pt x="43743" y="154251"/>
                </a:lnTo>
                <a:lnTo>
                  <a:pt x="43769" y="154233"/>
                </a:lnTo>
                <a:lnTo>
                  <a:pt x="43774" y="154230"/>
                </a:lnTo>
                <a:lnTo>
                  <a:pt x="43780" y="154226"/>
                </a:lnTo>
                <a:lnTo>
                  <a:pt x="43789" y="154219"/>
                </a:lnTo>
                <a:lnTo>
                  <a:pt x="43819" y="154185"/>
                </a:lnTo>
                <a:lnTo>
                  <a:pt x="43822" y="154181"/>
                </a:lnTo>
                <a:lnTo>
                  <a:pt x="43832" y="154164"/>
                </a:lnTo>
                <a:lnTo>
                  <a:pt x="43832" y="154164"/>
                </a:lnTo>
                <a:lnTo>
                  <a:pt x="43836" y="154158"/>
                </a:lnTo>
                <a:lnTo>
                  <a:pt x="43839" y="154153"/>
                </a:lnTo>
                <a:lnTo>
                  <a:pt x="43840" y="154102"/>
                </a:lnTo>
                <a:lnTo>
                  <a:pt x="43846" y="154042"/>
                </a:lnTo>
                <a:lnTo>
                  <a:pt x="43841" y="153994"/>
                </a:lnTo>
                <a:lnTo>
                  <a:pt x="43837" y="153972"/>
                </a:lnTo>
                <a:lnTo>
                  <a:pt x="43835" y="153964"/>
                </a:lnTo>
                <a:lnTo>
                  <a:pt x="43833" y="153955"/>
                </a:lnTo>
                <a:lnTo>
                  <a:pt x="43833" y="153925"/>
                </a:lnTo>
                <a:lnTo>
                  <a:pt x="43833" y="153901"/>
                </a:lnTo>
                <a:lnTo>
                  <a:pt x="43833" y="153894"/>
                </a:lnTo>
                <a:lnTo>
                  <a:pt x="43832" y="153892"/>
                </a:lnTo>
                <a:lnTo>
                  <a:pt x="43832" y="153887"/>
                </a:lnTo>
                <a:lnTo>
                  <a:pt x="43831" y="153823"/>
                </a:lnTo>
                <a:lnTo>
                  <a:pt x="43831" y="153822"/>
                </a:lnTo>
                <a:lnTo>
                  <a:pt x="43832" y="153818"/>
                </a:lnTo>
                <a:lnTo>
                  <a:pt x="43834" y="153809"/>
                </a:lnTo>
                <a:lnTo>
                  <a:pt x="43845" y="153802"/>
                </a:lnTo>
                <a:lnTo>
                  <a:pt x="43851" y="153798"/>
                </a:lnTo>
                <a:lnTo>
                  <a:pt x="43851" y="153797"/>
                </a:lnTo>
                <a:lnTo>
                  <a:pt x="43883" y="153794"/>
                </a:lnTo>
                <a:lnTo>
                  <a:pt x="43900" y="153788"/>
                </a:lnTo>
                <a:lnTo>
                  <a:pt x="43929" y="153779"/>
                </a:lnTo>
                <a:lnTo>
                  <a:pt x="43933" y="153778"/>
                </a:lnTo>
                <a:lnTo>
                  <a:pt x="43975" y="153769"/>
                </a:lnTo>
                <a:lnTo>
                  <a:pt x="44005" y="153759"/>
                </a:lnTo>
                <a:lnTo>
                  <a:pt x="44037" y="153756"/>
                </a:lnTo>
                <a:lnTo>
                  <a:pt x="44051" y="153759"/>
                </a:lnTo>
                <a:lnTo>
                  <a:pt x="44064" y="153763"/>
                </a:lnTo>
                <a:lnTo>
                  <a:pt x="44093" y="153779"/>
                </a:lnTo>
                <a:lnTo>
                  <a:pt x="44132" y="153810"/>
                </a:lnTo>
                <a:lnTo>
                  <a:pt x="44205" y="153875"/>
                </a:lnTo>
                <a:lnTo>
                  <a:pt x="44241" y="153920"/>
                </a:lnTo>
                <a:lnTo>
                  <a:pt x="44264" y="153958"/>
                </a:lnTo>
                <a:lnTo>
                  <a:pt x="44274" y="153970"/>
                </a:lnTo>
                <a:lnTo>
                  <a:pt x="44284" y="153981"/>
                </a:lnTo>
                <a:lnTo>
                  <a:pt x="44314" y="154001"/>
                </a:lnTo>
                <a:lnTo>
                  <a:pt x="44342" y="154018"/>
                </a:lnTo>
                <a:lnTo>
                  <a:pt x="44361" y="154026"/>
                </a:lnTo>
                <a:lnTo>
                  <a:pt x="44378" y="154030"/>
                </a:lnTo>
                <a:lnTo>
                  <a:pt x="44390" y="154033"/>
                </a:lnTo>
                <a:lnTo>
                  <a:pt x="44428" y="154032"/>
                </a:lnTo>
                <a:lnTo>
                  <a:pt x="44446" y="154031"/>
                </a:lnTo>
                <a:lnTo>
                  <a:pt x="44468" y="154030"/>
                </a:lnTo>
                <a:lnTo>
                  <a:pt x="44468" y="154030"/>
                </a:lnTo>
                <a:lnTo>
                  <a:pt x="44475" y="154035"/>
                </a:lnTo>
                <a:lnTo>
                  <a:pt x="44496" y="154049"/>
                </a:lnTo>
                <a:lnTo>
                  <a:pt x="44509" y="154069"/>
                </a:lnTo>
                <a:lnTo>
                  <a:pt x="44516" y="154078"/>
                </a:lnTo>
                <a:lnTo>
                  <a:pt x="44524" y="154087"/>
                </a:lnTo>
                <a:lnTo>
                  <a:pt x="44549" y="154143"/>
                </a:lnTo>
                <a:lnTo>
                  <a:pt x="44586" y="154206"/>
                </a:lnTo>
                <a:lnTo>
                  <a:pt x="44627" y="154271"/>
                </a:lnTo>
                <a:lnTo>
                  <a:pt x="44686" y="154341"/>
                </a:lnTo>
                <a:lnTo>
                  <a:pt x="44687" y="154343"/>
                </a:lnTo>
                <a:lnTo>
                  <a:pt x="44688" y="154343"/>
                </a:lnTo>
                <a:lnTo>
                  <a:pt x="44723" y="154371"/>
                </a:lnTo>
                <a:lnTo>
                  <a:pt x="44772" y="154393"/>
                </a:lnTo>
                <a:lnTo>
                  <a:pt x="44822" y="154405"/>
                </a:lnTo>
                <a:lnTo>
                  <a:pt x="44822" y="154405"/>
                </a:lnTo>
                <a:lnTo>
                  <a:pt x="44825" y="154406"/>
                </a:lnTo>
                <a:lnTo>
                  <a:pt x="44829" y="154407"/>
                </a:lnTo>
                <a:lnTo>
                  <a:pt x="44887" y="154429"/>
                </a:lnTo>
                <a:lnTo>
                  <a:pt x="44932" y="154459"/>
                </a:lnTo>
                <a:lnTo>
                  <a:pt x="44971" y="154491"/>
                </a:lnTo>
                <a:lnTo>
                  <a:pt x="45005" y="154526"/>
                </a:lnTo>
                <a:lnTo>
                  <a:pt x="45018" y="154537"/>
                </a:lnTo>
                <a:lnTo>
                  <a:pt x="45023" y="154541"/>
                </a:lnTo>
                <a:lnTo>
                  <a:pt x="45066" y="154532"/>
                </a:lnTo>
                <a:lnTo>
                  <a:pt x="45089" y="154510"/>
                </a:lnTo>
                <a:lnTo>
                  <a:pt x="45118" y="154480"/>
                </a:lnTo>
                <a:lnTo>
                  <a:pt x="45139" y="154448"/>
                </a:lnTo>
                <a:lnTo>
                  <a:pt x="45145" y="154436"/>
                </a:lnTo>
                <a:lnTo>
                  <a:pt x="45150" y="154424"/>
                </a:lnTo>
                <a:lnTo>
                  <a:pt x="45150" y="154424"/>
                </a:lnTo>
                <a:lnTo>
                  <a:pt x="45163" y="154396"/>
                </a:lnTo>
                <a:lnTo>
                  <a:pt x="45201" y="154245"/>
                </a:lnTo>
                <a:lnTo>
                  <a:pt x="45201" y="154244"/>
                </a:lnTo>
                <a:lnTo>
                  <a:pt x="45217" y="154180"/>
                </a:lnTo>
                <a:lnTo>
                  <a:pt x="45231" y="154147"/>
                </a:lnTo>
                <a:lnTo>
                  <a:pt x="45255" y="154088"/>
                </a:lnTo>
                <a:lnTo>
                  <a:pt x="45258" y="154079"/>
                </a:lnTo>
                <a:lnTo>
                  <a:pt x="45276" y="154007"/>
                </a:lnTo>
                <a:lnTo>
                  <a:pt x="45284" y="153975"/>
                </a:lnTo>
                <a:lnTo>
                  <a:pt x="45339" y="153922"/>
                </a:lnTo>
                <a:lnTo>
                  <a:pt x="45380" y="153893"/>
                </a:lnTo>
                <a:lnTo>
                  <a:pt x="45399" y="153868"/>
                </a:lnTo>
                <a:lnTo>
                  <a:pt x="45399" y="153866"/>
                </a:lnTo>
                <a:lnTo>
                  <a:pt x="45400" y="153864"/>
                </a:lnTo>
                <a:lnTo>
                  <a:pt x="45418" y="153825"/>
                </a:lnTo>
                <a:lnTo>
                  <a:pt x="45432" y="153799"/>
                </a:lnTo>
                <a:lnTo>
                  <a:pt x="45431" y="153786"/>
                </a:lnTo>
                <a:lnTo>
                  <a:pt x="45430" y="153773"/>
                </a:lnTo>
                <a:lnTo>
                  <a:pt x="45412" y="153751"/>
                </a:lnTo>
                <a:lnTo>
                  <a:pt x="45356" y="153718"/>
                </a:lnTo>
                <a:lnTo>
                  <a:pt x="45316" y="153681"/>
                </a:lnTo>
                <a:lnTo>
                  <a:pt x="45274" y="153638"/>
                </a:lnTo>
                <a:lnTo>
                  <a:pt x="45253" y="153593"/>
                </a:lnTo>
                <a:lnTo>
                  <a:pt x="45223" y="153538"/>
                </a:lnTo>
                <a:lnTo>
                  <a:pt x="45205" y="153489"/>
                </a:lnTo>
                <a:lnTo>
                  <a:pt x="45182" y="153450"/>
                </a:lnTo>
                <a:lnTo>
                  <a:pt x="45175" y="153438"/>
                </a:lnTo>
                <a:lnTo>
                  <a:pt x="45168" y="153426"/>
                </a:lnTo>
                <a:lnTo>
                  <a:pt x="45168" y="153368"/>
                </a:lnTo>
                <a:lnTo>
                  <a:pt x="45172" y="153354"/>
                </a:lnTo>
                <a:lnTo>
                  <a:pt x="45176" y="153340"/>
                </a:lnTo>
                <a:lnTo>
                  <a:pt x="45176" y="153340"/>
                </a:lnTo>
                <a:lnTo>
                  <a:pt x="45193" y="153283"/>
                </a:lnTo>
                <a:lnTo>
                  <a:pt x="45217" y="153220"/>
                </a:lnTo>
                <a:lnTo>
                  <a:pt x="45248" y="153188"/>
                </a:lnTo>
                <a:lnTo>
                  <a:pt x="45291" y="153157"/>
                </a:lnTo>
                <a:lnTo>
                  <a:pt x="45384" y="153109"/>
                </a:lnTo>
                <a:lnTo>
                  <a:pt x="45504" y="153053"/>
                </a:lnTo>
                <a:lnTo>
                  <a:pt x="45565" y="153015"/>
                </a:lnTo>
                <a:lnTo>
                  <a:pt x="45608" y="152975"/>
                </a:lnTo>
                <a:lnTo>
                  <a:pt x="45673" y="152907"/>
                </a:lnTo>
                <a:lnTo>
                  <a:pt x="45704" y="152879"/>
                </a:lnTo>
                <a:lnTo>
                  <a:pt x="45711" y="152869"/>
                </a:lnTo>
                <a:lnTo>
                  <a:pt x="45723" y="152847"/>
                </a:lnTo>
                <a:lnTo>
                  <a:pt x="45727" y="152839"/>
                </a:lnTo>
                <a:lnTo>
                  <a:pt x="45728" y="152837"/>
                </a:lnTo>
                <a:lnTo>
                  <a:pt x="45733" y="152817"/>
                </a:lnTo>
                <a:lnTo>
                  <a:pt x="45738" y="152800"/>
                </a:lnTo>
                <a:lnTo>
                  <a:pt x="45742" y="152766"/>
                </a:lnTo>
                <a:lnTo>
                  <a:pt x="45744" y="152752"/>
                </a:lnTo>
                <a:lnTo>
                  <a:pt x="45743" y="152747"/>
                </a:lnTo>
                <a:lnTo>
                  <a:pt x="45739" y="152700"/>
                </a:lnTo>
                <a:lnTo>
                  <a:pt x="45726" y="152667"/>
                </a:lnTo>
                <a:lnTo>
                  <a:pt x="45724" y="152661"/>
                </a:lnTo>
                <a:lnTo>
                  <a:pt x="45724" y="152654"/>
                </a:lnTo>
                <a:lnTo>
                  <a:pt x="45719" y="152632"/>
                </a:lnTo>
                <a:lnTo>
                  <a:pt x="45721" y="152607"/>
                </a:lnTo>
                <a:lnTo>
                  <a:pt x="45730" y="152592"/>
                </a:lnTo>
                <a:lnTo>
                  <a:pt x="45731" y="152590"/>
                </a:lnTo>
                <a:lnTo>
                  <a:pt x="45734" y="152585"/>
                </a:lnTo>
                <a:lnTo>
                  <a:pt x="45738" y="152577"/>
                </a:lnTo>
                <a:lnTo>
                  <a:pt x="45743" y="152562"/>
                </a:lnTo>
                <a:lnTo>
                  <a:pt x="45743" y="152562"/>
                </a:lnTo>
                <a:lnTo>
                  <a:pt x="45750" y="152533"/>
                </a:lnTo>
                <a:lnTo>
                  <a:pt x="45752" y="152509"/>
                </a:lnTo>
                <a:lnTo>
                  <a:pt x="45754" y="152491"/>
                </a:lnTo>
                <a:lnTo>
                  <a:pt x="45755" y="152482"/>
                </a:lnTo>
                <a:lnTo>
                  <a:pt x="45749" y="152412"/>
                </a:lnTo>
                <a:lnTo>
                  <a:pt x="45744" y="152388"/>
                </a:lnTo>
                <a:lnTo>
                  <a:pt x="45719" y="152324"/>
                </a:lnTo>
                <a:lnTo>
                  <a:pt x="45697" y="152257"/>
                </a:lnTo>
                <a:lnTo>
                  <a:pt x="45665" y="152150"/>
                </a:lnTo>
                <a:lnTo>
                  <a:pt x="45658" y="152112"/>
                </a:lnTo>
                <a:lnTo>
                  <a:pt x="45652" y="152081"/>
                </a:lnTo>
                <a:lnTo>
                  <a:pt x="45653" y="152062"/>
                </a:lnTo>
                <a:lnTo>
                  <a:pt x="45653" y="152060"/>
                </a:lnTo>
                <a:lnTo>
                  <a:pt x="45656" y="152031"/>
                </a:lnTo>
                <a:lnTo>
                  <a:pt x="45664" y="151944"/>
                </a:lnTo>
                <a:lnTo>
                  <a:pt x="45664" y="151943"/>
                </a:lnTo>
                <a:lnTo>
                  <a:pt x="45681" y="151794"/>
                </a:lnTo>
                <a:lnTo>
                  <a:pt x="45668" y="151747"/>
                </a:lnTo>
                <a:lnTo>
                  <a:pt x="45622" y="151631"/>
                </a:lnTo>
                <a:lnTo>
                  <a:pt x="45622" y="151630"/>
                </a:lnTo>
                <a:lnTo>
                  <a:pt x="45600" y="151589"/>
                </a:lnTo>
                <a:lnTo>
                  <a:pt x="45559" y="151509"/>
                </a:lnTo>
                <a:lnTo>
                  <a:pt x="45492" y="151415"/>
                </a:lnTo>
                <a:lnTo>
                  <a:pt x="45455" y="151355"/>
                </a:lnTo>
                <a:lnTo>
                  <a:pt x="45442" y="151295"/>
                </a:lnTo>
                <a:lnTo>
                  <a:pt x="45444" y="151233"/>
                </a:lnTo>
                <a:lnTo>
                  <a:pt x="45440" y="151199"/>
                </a:lnTo>
                <a:lnTo>
                  <a:pt x="45402" y="151146"/>
                </a:lnTo>
                <a:lnTo>
                  <a:pt x="45377" y="151103"/>
                </a:lnTo>
                <a:lnTo>
                  <a:pt x="45356" y="151059"/>
                </a:lnTo>
                <a:lnTo>
                  <a:pt x="45354" y="151055"/>
                </a:lnTo>
                <a:lnTo>
                  <a:pt x="45353" y="151042"/>
                </a:lnTo>
                <a:lnTo>
                  <a:pt x="45345" y="150943"/>
                </a:lnTo>
                <a:lnTo>
                  <a:pt x="45347" y="150870"/>
                </a:lnTo>
                <a:lnTo>
                  <a:pt x="45347" y="150843"/>
                </a:lnTo>
                <a:lnTo>
                  <a:pt x="45351" y="150813"/>
                </a:lnTo>
                <a:lnTo>
                  <a:pt x="45351" y="150812"/>
                </a:lnTo>
                <a:lnTo>
                  <a:pt x="45367" y="150794"/>
                </a:lnTo>
                <a:lnTo>
                  <a:pt x="45379" y="150781"/>
                </a:lnTo>
                <a:lnTo>
                  <a:pt x="45392" y="150734"/>
                </a:lnTo>
                <a:lnTo>
                  <a:pt x="45392" y="150663"/>
                </a:lnTo>
                <a:lnTo>
                  <a:pt x="45370" y="150556"/>
                </a:lnTo>
                <a:lnTo>
                  <a:pt x="45368" y="150546"/>
                </a:lnTo>
                <a:lnTo>
                  <a:pt x="45264" y="150329"/>
                </a:lnTo>
                <a:lnTo>
                  <a:pt x="45243" y="150256"/>
                </a:lnTo>
                <a:lnTo>
                  <a:pt x="45246" y="150205"/>
                </a:lnTo>
                <a:lnTo>
                  <a:pt x="45248" y="150180"/>
                </a:lnTo>
                <a:lnTo>
                  <a:pt x="45251" y="150159"/>
                </a:lnTo>
                <a:lnTo>
                  <a:pt x="45258" y="150116"/>
                </a:lnTo>
                <a:lnTo>
                  <a:pt x="45261" y="150094"/>
                </a:lnTo>
                <a:lnTo>
                  <a:pt x="45262" y="150093"/>
                </a:lnTo>
                <a:lnTo>
                  <a:pt x="45370" y="149966"/>
                </a:lnTo>
                <a:lnTo>
                  <a:pt x="45437" y="149890"/>
                </a:lnTo>
                <a:lnTo>
                  <a:pt x="45514" y="149877"/>
                </a:lnTo>
                <a:lnTo>
                  <a:pt x="45645" y="149917"/>
                </a:lnTo>
                <a:lnTo>
                  <a:pt x="45674" y="149919"/>
                </a:lnTo>
                <a:lnTo>
                  <a:pt x="45674" y="149920"/>
                </a:lnTo>
                <a:lnTo>
                  <a:pt x="45731" y="149924"/>
                </a:lnTo>
                <a:lnTo>
                  <a:pt x="45731" y="149924"/>
                </a:lnTo>
                <a:lnTo>
                  <a:pt x="45732" y="149924"/>
                </a:lnTo>
                <a:lnTo>
                  <a:pt x="45732" y="149924"/>
                </a:lnTo>
                <a:lnTo>
                  <a:pt x="45760" y="149888"/>
                </a:lnTo>
                <a:lnTo>
                  <a:pt x="45760" y="149878"/>
                </a:lnTo>
                <a:lnTo>
                  <a:pt x="45762" y="149832"/>
                </a:lnTo>
                <a:lnTo>
                  <a:pt x="45738" y="149695"/>
                </a:lnTo>
                <a:lnTo>
                  <a:pt x="45738" y="149694"/>
                </a:lnTo>
                <a:lnTo>
                  <a:pt x="45738" y="149690"/>
                </a:lnTo>
                <a:lnTo>
                  <a:pt x="45742" y="149577"/>
                </a:lnTo>
                <a:lnTo>
                  <a:pt x="45742" y="149573"/>
                </a:lnTo>
                <a:lnTo>
                  <a:pt x="45767" y="149476"/>
                </a:lnTo>
                <a:lnTo>
                  <a:pt x="45793" y="149422"/>
                </a:lnTo>
                <a:lnTo>
                  <a:pt x="45830" y="149343"/>
                </a:lnTo>
                <a:lnTo>
                  <a:pt x="45970" y="149236"/>
                </a:lnTo>
                <a:lnTo>
                  <a:pt x="46058" y="149140"/>
                </a:lnTo>
                <a:lnTo>
                  <a:pt x="46148" y="149111"/>
                </a:lnTo>
                <a:lnTo>
                  <a:pt x="46198" y="149085"/>
                </a:lnTo>
                <a:lnTo>
                  <a:pt x="46220" y="149073"/>
                </a:lnTo>
                <a:lnTo>
                  <a:pt x="46227" y="149052"/>
                </a:lnTo>
                <a:lnTo>
                  <a:pt x="46229" y="149050"/>
                </a:lnTo>
                <a:lnTo>
                  <a:pt x="46229" y="149046"/>
                </a:lnTo>
                <a:lnTo>
                  <a:pt x="46236" y="149027"/>
                </a:lnTo>
                <a:lnTo>
                  <a:pt x="46231" y="148984"/>
                </a:lnTo>
                <a:lnTo>
                  <a:pt x="46210" y="148955"/>
                </a:lnTo>
                <a:lnTo>
                  <a:pt x="46191" y="148929"/>
                </a:lnTo>
                <a:lnTo>
                  <a:pt x="46148" y="148880"/>
                </a:lnTo>
                <a:lnTo>
                  <a:pt x="46103" y="148837"/>
                </a:lnTo>
                <a:lnTo>
                  <a:pt x="46056" y="148780"/>
                </a:lnTo>
                <a:lnTo>
                  <a:pt x="46037" y="148740"/>
                </a:lnTo>
                <a:lnTo>
                  <a:pt x="46012" y="148687"/>
                </a:lnTo>
                <a:lnTo>
                  <a:pt x="46008" y="148679"/>
                </a:lnTo>
                <a:lnTo>
                  <a:pt x="46006" y="148663"/>
                </a:lnTo>
                <a:lnTo>
                  <a:pt x="46001" y="148630"/>
                </a:lnTo>
                <a:lnTo>
                  <a:pt x="46004" y="148515"/>
                </a:lnTo>
                <a:lnTo>
                  <a:pt x="46001" y="148441"/>
                </a:lnTo>
                <a:lnTo>
                  <a:pt x="45991" y="148394"/>
                </a:lnTo>
                <a:lnTo>
                  <a:pt x="45988" y="148377"/>
                </a:lnTo>
                <a:lnTo>
                  <a:pt x="45934" y="148270"/>
                </a:lnTo>
                <a:lnTo>
                  <a:pt x="45921" y="148200"/>
                </a:lnTo>
                <a:lnTo>
                  <a:pt x="45921" y="148200"/>
                </a:lnTo>
                <a:lnTo>
                  <a:pt x="45919" y="148192"/>
                </a:lnTo>
                <a:lnTo>
                  <a:pt x="45936" y="148105"/>
                </a:lnTo>
                <a:lnTo>
                  <a:pt x="45970" y="148063"/>
                </a:lnTo>
                <a:lnTo>
                  <a:pt x="46058" y="148007"/>
                </a:lnTo>
                <a:lnTo>
                  <a:pt x="46110" y="147974"/>
                </a:lnTo>
                <a:lnTo>
                  <a:pt x="46204" y="147823"/>
                </a:lnTo>
                <a:lnTo>
                  <a:pt x="46358" y="147709"/>
                </a:lnTo>
                <a:lnTo>
                  <a:pt x="46434" y="147573"/>
                </a:lnTo>
                <a:lnTo>
                  <a:pt x="46486" y="147520"/>
                </a:lnTo>
                <a:lnTo>
                  <a:pt x="46488" y="147518"/>
                </a:lnTo>
                <a:lnTo>
                  <a:pt x="46507" y="147498"/>
                </a:lnTo>
                <a:lnTo>
                  <a:pt x="46536" y="147393"/>
                </a:lnTo>
                <a:lnTo>
                  <a:pt x="46525" y="147373"/>
                </a:lnTo>
                <a:lnTo>
                  <a:pt x="46516" y="147356"/>
                </a:lnTo>
                <a:lnTo>
                  <a:pt x="46511" y="147346"/>
                </a:lnTo>
                <a:lnTo>
                  <a:pt x="46450" y="147282"/>
                </a:lnTo>
                <a:lnTo>
                  <a:pt x="46424" y="147247"/>
                </a:lnTo>
                <a:lnTo>
                  <a:pt x="46398" y="147213"/>
                </a:lnTo>
                <a:lnTo>
                  <a:pt x="46397" y="147194"/>
                </a:lnTo>
                <a:lnTo>
                  <a:pt x="46393" y="147186"/>
                </a:lnTo>
                <a:lnTo>
                  <a:pt x="46381" y="147077"/>
                </a:lnTo>
                <a:lnTo>
                  <a:pt x="46366" y="146955"/>
                </a:lnTo>
                <a:lnTo>
                  <a:pt x="46367" y="146946"/>
                </a:lnTo>
                <a:lnTo>
                  <a:pt x="46367" y="146946"/>
                </a:lnTo>
                <a:lnTo>
                  <a:pt x="46367" y="146944"/>
                </a:lnTo>
                <a:lnTo>
                  <a:pt x="46385" y="146823"/>
                </a:lnTo>
                <a:lnTo>
                  <a:pt x="46407" y="146723"/>
                </a:lnTo>
                <a:lnTo>
                  <a:pt x="46432" y="146672"/>
                </a:lnTo>
                <a:lnTo>
                  <a:pt x="46441" y="146610"/>
                </a:lnTo>
                <a:lnTo>
                  <a:pt x="46432" y="146585"/>
                </a:lnTo>
                <a:lnTo>
                  <a:pt x="46426" y="146567"/>
                </a:lnTo>
                <a:lnTo>
                  <a:pt x="46421" y="146554"/>
                </a:lnTo>
                <a:lnTo>
                  <a:pt x="46390" y="146516"/>
                </a:lnTo>
                <a:lnTo>
                  <a:pt x="46385" y="146509"/>
                </a:lnTo>
                <a:lnTo>
                  <a:pt x="46362" y="146494"/>
                </a:lnTo>
                <a:lnTo>
                  <a:pt x="46319" y="146465"/>
                </a:lnTo>
                <a:lnTo>
                  <a:pt x="46290" y="146443"/>
                </a:lnTo>
                <a:lnTo>
                  <a:pt x="46240" y="146407"/>
                </a:lnTo>
                <a:lnTo>
                  <a:pt x="46166" y="146320"/>
                </a:lnTo>
                <a:lnTo>
                  <a:pt x="46080" y="146167"/>
                </a:lnTo>
                <a:lnTo>
                  <a:pt x="46076" y="146151"/>
                </a:lnTo>
                <a:lnTo>
                  <a:pt x="46063" y="146108"/>
                </a:lnTo>
                <a:lnTo>
                  <a:pt x="46053" y="146075"/>
                </a:lnTo>
                <a:lnTo>
                  <a:pt x="46053" y="146003"/>
                </a:lnTo>
                <a:lnTo>
                  <a:pt x="46053" y="145964"/>
                </a:lnTo>
                <a:lnTo>
                  <a:pt x="46038" y="145912"/>
                </a:lnTo>
                <a:lnTo>
                  <a:pt x="46027" y="145875"/>
                </a:lnTo>
                <a:lnTo>
                  <a:pt x="46022" y="145855"/>
                </a:lnTo>
                <a:lnTo>
                  <a:pt x="46001" y="145822"/>
                </a:lnTo>
                <a:lnTo>
                  <a:pt x="45991" y="145816"/>
                </a:lnTo>
                <a:lnTo>
                  <a:pt x="45952" y="145795"/>
                </a:lnTo>
                <a:lnTo>
                  <a:pt x="45842" y="145764"/>
                </a:lnTo>
                <a:lnTo>
                  <a:pt x="45807" y="145755"/>
                </a:lnTo>
                <a:lnTo>
                  <a:pt x="45777" y="145758"/>
                </a:lnTo>
                <a:lnTo>
                  <a:pt x="45745" y="145754"/>
                </a:lnTo>
                <a:lnTo>
                  <a:pt x="45706" y="145764"/>
                </a:lnTo>
                <a:lnTo>
                  <a:pt x="45679" y="145766"/>
                </a:lnTo>
                <a:lnTo>
                  <a:pt x="45662" y="145775"/>
                </a:lnTo>
                <a:lnTo>
                  <a:pt x="45651" y="145780"/>
                </a:lnTo>
                <a:lnTo>
                  <a:pt x="45562" y="145826"/>
                </a:lnTo>
                <a:lnTo>
                  <a:pt x="45514" y="145835"/>
                </a:lnTo>
                <a:lnTo>
                  <a:pt x="45440" y="145824"/>
                </a:lnTo>
                <a:lnTo>
                  <a:pt x="45424" y="145827"/>
                </a:lnTo>
                <a:lnTo>
                  <a:pt x="45419" y="145826"/>
                </a:lnTo>
                <a:lnTo>
                  <a:pt x="45401" y="145832"/>
                </a:lnTo>
                <a:lnTo>
                  <a:pt x="45354" y="145842"/>
                </a:lnTo>
                <a:lnTo>
                  <a:pt x="45346" y="145849"/>
                </a:lnTo>
                <a:lnTo>
                  <a:pt x="45315" y="145877"/>
                </a:lnTo>
                <a:lnTo>
                  <a:pt x="45307" y="145884"/>
                </a:lnTo>
                <a:lnTo>
                  <a:pt x="45277" y="145926"/>
                </a:lnTo>
                <a:lnTo>
                  <a:pt x="45275" y="145930"/>
                </a:lnTo>
                <a:lnTo>
                  <a:pt x="45255" y="145958"/>
                </a:lnTo>
                <a:lnTo>
                  <a:pt x="45243" y="145975"/>
                </a:lnTo>
                <a:lnTo>
                  <a:pt x="45225" y="145993"/>
                </a:lnTo>
                <a:lnTo>
                  <a:pt x="45169" y="145993"/>
                </a:lnTo>
                <a:lnTo>
                  <a:pt x="45117" y="145975"/>
                </a:lnTo>
                <a:lnTo>
                  <a:pt x="45013" y="145921"/>
                </a:lnTo>
                <a:lnTo>
                  <a:pt x="45012" y="145920"/>
                </a:lnTo>
                <a:lnTo>
                  <a:pt x="44986" y="145906"/>
                </a:lnTo>
                <a:lnTo>
                  <a:pt x="44914" y="145880"/>
                </a:lnTo>
                <a:lnTo>
                  <a:pt x="44865" y="145828"/>
                </a:lnTo>
                <a:lnTo>
                  <a:pt x="44855" y="145753"/>
                </a:lnTo>
                <a:lnTo>
                  <a:pt x="44860" y="145717"/>
                </a:lnTo>
                <a:lnTo>
                  <a:pt x="44855" y="145657"/>
                </a:lnTo>
                <a:lnTo>
                  <a:pt x="44849" y="145624"/>
                </a:lnTo>
                <a:lnTo>
                  <a:pt x="44804" y="145561"/>
                </a:lnTo>
                <a:lnTo>
                  <a:pt x="44781" y="145506"/>
                </a:lnTo>
                <a:lnTo>
                  <a:pt x="44780" y="145491"/>
                </a:lnTo>
                <a:lnTo>
                  <a:pt x="44777" y="145443"/>
                </a:lnTo>
                <a:lnTo>
                  <a:pt x="44778" y="145435"/>
                </a:lnTo>
                <a:lnTo>
                  <a:pt x="44788" y="145357"/>
                </a:lnTo>
                <a:lnTo>
                  <a:pt x="44817" y="145294"/>
                </a:lnTo>
                <a:lnTo>
                  <a:pt x="44849" y="145272"/>
                </a:lnTo>
                <a:lnTo>
                  <a:pt x="44930" y="145256"/>
                </a:lnTo>
                <a:lnTo>
                  <a:pt x="44995" y="145254"/>
                </a:lnTo>
                <a:lnTo>
                  <a:pt x="45040" y="145228"/>
                </a:lnTo>
                <a:lnTo>
                  <a:pt x="45079" y="145181"/>
                </a:lnTo>
                <a:lnTo>
                  <a:pt x="45080" y="145179"/>
                </a:lnTo>
                <a:lnTo>
                  <a:pt x="45093" y="145155"/>
                </a:lnTo>
                <a:lnTo>
                  <a:pt x="45101" y="145138"/>
                </a:lnTo>
                <a:lnTo>
                  <a:pt x="45115" y="145065"/>
                </a:lnTo>
                <a:lnTo>
                  <a:pt x="45104" y="144976"/>
                </a:lnTo>
                <a:lnTo>
                  <a:pt x="45075" y="144922"/>
                </a:lnTo>
                <a:lnTo>
                  <a:pt x="45070" y="144912"/>
                </a:lnTo>
                <a:lnTo>
                  <a:pt x="45034" y="144834"/>
                </a:lnTo>
                <a:lnTo>
                  <a:pt x="45029" y="144789"/>
                </a:lnTo>
                <a:lnTo>
                  <a:pt x="45036" y="144735"/>
                </a:lnTo>
                <a:lnTo>
                  <a:pt x="45036" y="144731"/>
                </a:lnTo>
                <a:lnTo>
                  <a:pt x="45061" y="144660"/>
                </a:lnTo>
                <a:lnTo>
                  <a:pt x="45061" y="144658"/>
                </a:lnTo>
                <a:lnTo>
                  <a:pt x="45061" y="144616"/>
                </a:lnTo>
                <a:lnTo>
                  <a:pt x="45061" y="144598"/>
                </a:lnTo>
                <a:lnTo>
                  <a:pt x="45041" y="144575"/>
                </a:lnTo>
                <a:lnTo>
                  <a:pt x="45020" y="144551"/>
                </a:lnTo>
                <a:lnTo>
                  <a:pt x="44991" y="144509"/>
                </a:lnTo>
                <a:lnTo>
                  <a:pt x="44968" y="144431"/>
                </a:lnTo>
                <a:lnTo>
                  <a:pt x="44961" y="144421"/>
                </a:lnTo>
                <a:lnTo>
                  <a:pt x="44948" y="144404"/>
                </a:lnTo>
                <a:lnTo>
                  <a:pt x="44918" y="144408"/>
                </a:lnTo>
                <a:lnTo>
                  <a:pt x="44883" y="144413"/>
                </a:lnTo>
                <a:lnTo>
                  <a:pt x="44815" y="144424"/>
                </a:lnTo>
                <a:lnTo>
                  <a:pt x="44772" y="144417"/>
                </a:lnTo>
                <a:lnTo>
                  <a:pt x="44724" y="144387"/>
                </a:lnTo>
                <a:lnTo>
                  <a:pt x="44704" y="144375"/>
                </a:lnTo>
                <a:lnTo>
                  <a:pt x="44669" y="144343"/>
                </a:lnTo>
                <a:lnTo>
                  <a:pt x="44657" y="144333"/>
                </a:lnTo>
                <a:lnTo>
                  <a:pt x="44648" y="144308"/>
                </a:lnTo>
                <a:lnTo>
                  <a:pt x="44664" y="144235"/>
                </a:lnTo>
                <a:lnTo>
                  <a:pt x="44720" y="144150"/>
                </a:lnTo>
                <a:lnTo>
                  <a:pt x="44799" y="144075"/>
                </a:lnTo>
                <a:lnTo>
                  <a:pt x="44867" y="143905"/>
                </a:lnTo>
                <a:lnTo>
                  <a:pt x="44871" y="143895"/>
                </a:lnTo>
                <a:lnTo>
                  <a:pt x="44898" y="143841"/>
                </a:lnTo>
                <a:lnTo>
                  <a:pt x="44901" y="143781"/>
                </a:lnTo>
                <a:lnTo>
                  <a:pt x="44883" y="143719"/>
                </a:lnTo>
                <a:lnTo>
                  <a:pt x="44858" y="143683"/>
                </a:lnTo>
                <a:lnTo>
                  <a:pt x="44805" y="143644"/>
                </a:lnTo>
                <a:lnTo>
                  <a:pt x="44772" y="143608"/>
                </a:lnTo>
                <a:lnTo>
                  <a:pt x="44729" y="143527"/>
                </a:lnTo>
                <a:lnTo>
                  <a:pt x="44711" y="143461"/>
                </a:lnTo>
                <a:lnTo>
                  <a:pt x="44713" y="143358"/>
                </a:lnTo>
                <a:lnTo>
                  <a:pt x="44722" y="143308"/>
                </a:lnTo>
                <a:lnTo>
                  <a:pt x="44734" y="143238"/>
                </a:lnTo>
                <a:lnTo>
                  <a:pt x="44763" y="143147"/>
                </a:lnTo>
                <a:lnTo>
                  <a:pt x="44792" y="143100"/>
                </a:lnTo>
                <a:lnTo>
                  <a:pt x="44822" y="143064"/>
                </a:lnTo>
                <a:lnTo>
                  <a:pt x="44880" y="143022"/>
                </a:lnTo>
                <a:lnTo>
                  <a:pt x="44947" y="142943"/>
                </a:lnTo>
                <a:lnTo>
                  <a:pt x="44990" y="142865"/>
                </a:lnTo>
                <a:lnTo>
                  <a:pt x="44993" y="142860"/>
                </a:lnTo>
                <a:lnTo>
                  <a:pt x="45022" y="142731"/>
                </a:lnTo>
                <a:lnTo>
                  <a:pt x="45036" y="142637"/>
                </a:lnTo>
                <a:lnTo>
                  <a:pt x="45041" y="142597"/>
                </a:lnTo>
                <a:lnTo>
                  <a:pt x="45052" y="142508"/>
                </a:lnTo>
                <a:lnTo>
                  <a:pt x="45090" y="142457"/>
                </a:lnTo>
                <a:lnTo>
                  <a:pt x="45160" y="142405"/>
                </a:lnTo>
                <a:lnTo>
                  <a:pt x="45244" y="142376"/>
                </a:lnTo>
                <a:lnTo>
                  <a:pt x="45295" y="142359"/>
                </a:lnTo>
                <a:lnTo>
                  <a:pt x="45399" y="142341"/>
                </a:lnTo>
                <a:lnTo>
                  <a:pt x="45467" y="142326"/>
                </a:lnTo>
                <a:lnTo>
                  <a:pt x="45532" y="142268"/>
                </a:lnTo>
                <a:lnTo>
                  <a:pt x="45562" y="142175"/>
                </a:lnTo>
                <a:lnTo>
                  <a:pt x="45564" y="142083"/>
                </a:lnTo>
                <a:lnTo>
                  <a:pt x="45577" y="142034"/>
                </a:lnTo>
                <a:lnTo>
                  <a:pt x="45609" y="142003"/>
                </a:lnTo>
                <a:lnTo>
                  <a:pt x="45633" y="142006"/>
                </a:lnTo>
                <a:lnTo>
                  <a:pt x="45688" y="142012"/>
                </a:lnTo>
                <a:lnTo>
                  <a:pt x="45750" y="142029"/>
                </a:lnTo>
                <a:lnTo>
                  <a:pt x="45752" y="142030"/>
                </a:lnTo>
                <a:lnTo>
                  <a:pt x="45753" y="142030"/>
                </a:lnTo>
                <a:lnTo>
                  <a:pt x="45785" y="142008"/>
                </a:lnTo>
                <a:lnTo>
                  <a:pt x="45787" y="141959"/>
                </a:lnTo>
                <a:lnTo>
                  <a:pt x="45737" y="141928"/>
                </a:lnTo>
                <a:lnTo>
                  <a:pt x="45706" y="141914"/>
                </a:lnTo>
                <a:lnTo>
                  <a:pt x="45688" y="141890"/>
                </a:lnTo>
                <a:lnTo>
                  <a:pt x="45687" y="141889"/>
                </a:lnTo>
                <a:lnTo>
                  <a:pt x="45686" y="141888"/>
                </a:lnTo>
                <a:lnTo>
                  <a:pt x="45683" y="141854"/>
                </a:lnTo>
                <a:lnTo>
                  <a:pt x="45683" y="141820"/>
                </a:lnTo>
                <a:lnTo>
                  <a:pt x="45701" y="141779"/>
                </a:lnTo>
                <a:lnTo>
                  <a:pt x="45731" y="141730"/>
                </a:lnTo>
                <a:lnTo>
                  <a:pt x="45781" y="141674"/>
                </a:lnTo>
                <a:lnTo>
                  <a:pt x="45785" y="141670"/>
                </a:lnTo>
                <a:lnTo>
                  <a:pt x="45859" y="141574"/>
                </a:lnTo>
                <a:lnTo>
                  <a:pt x="45863" y="141565"/>
                </a:lnTo>
                <a:lnTo>
                  <a:pt x="45882" y="141527"/>
                </a:lnTo>
                <a:lnTo>
                  <a:pt x="45893" y="141460"/>
                </a:lnTo>
                <a:lnTo>
                  <a:pt x="45891" y="141398"/>
                </a:lnTo>
                <a:lnTo>
                  <a:pt x="45871" y="141356"/>
                </a:lnTo>
                <a:lnTo>
                  <a:pt x="45852" y="141316"/>
                </a:lnTo>
                <a:lnTo>
                  <a:pt x="45769" y="141227"/>
                </a:lnTo>
                <a:lnTo>
                  <a:pt x="45717" y="141167"/>
                </a:lnTo>
                <a:lnTo>
                  <a:pt x="45656" y="141140"/>
                </a:lnTo>
                <a:lnTo>
                  <a:pt x="45637" y="141125"/>
                </a:lnTo>
                <a:lnTo>
                  <a:pt x="45634" y="141122"/>
                </a:lnTo>
                <a:lnTo>
                  <a:pt x="45631" y="141084"/>
                </a:lnTo>
                <a:lnTo>
                  <a:pt x="45642" y="141065"/>
                </a:lnTo>
                <a:lnTo>
                  <a:pt x="45654" y="141042"/>
                </a:lnTo>
                <a:lnTo>
                  <a:pt x="45722" y="140975"/>
                </a:lnTo>
                <a:lnTo>
                  <a:pt x="45807" y="140924"/>
                </a:lnTo>
                <a:lnTo>
                  <a:pt x="45963" y="140846"/>
                </a:lnTo>
                <a:lnTo>
                  <a:pt x="46065" y="140824"/>
                </a:lnTo>
                <a:lnTo>
                  <a:pt x="46075" y="140818"/>
                </a:lnTo>
                <a:lnTo>
                  <a:pt x="46086" y="140811"/>
                </a:lnTo>
                <a:lnTo>
                  <a:pt x="46089" y="140810"/>
                </a:lnTo>
                <a:lnTo>
                  <a:pt x="46131" y="140791"/>
                </a:lnTo>
                <a:lnTo>
                  <a:pt x="46148" y="140777"/>
                </a:lnTo>
                <a:lnTo>
                  <a:pt x="46155" y="140764"/>
                </a:lnTo>
                <a:lnTo>
                  <a:pt x="46163" y="140741"/>
                </a:lnTo>
                <a:lnTo>
                  <a:pt x="46158" y="140711"/>
                </a:lnTo>
                <a:lnTo>
                  <a:pt x="46148" y="140685"/>
                </a:lnTo>
                <a:lnTo>
                  <a:pt x="46146" y="140678"/>
                </a:lnTo>
                <a:lnTo>
                  <a:pt x="46145" y="140675"/>
                </a:lnTo>
                <a:lnTo>
                  <a:pt x="46142" y="140663"/>
                </a:lnTo>
                <a:lnTo>
                  <a:pt x="46139" y="140638"/>
                </a:lnTo>
                <a:lnTo>
                  <a:pt x="46141" y="140620"/>
                </a:lnTo>
                <a:lnTo>
                  <a:pt x="46145" y="140608"/>
                </a:lnTo>
                <a:lnTo>
                  <a:pt x="46147" y="140603"/>
                </a:lnTo>
                <a:lnTo>
                  <a:pt x="46158" y="140585"/>
                </a:lnTo>
                <a:lnTo>
                  <a:pt x="46178" y="140572"/>
                </a:lnTo>
                <a:lnTo>
                  <a:pt x="46182" y="140571"/>
                </a:lnTo>
                <a:lnTo>
                  <a:pt x="46185" y="140570"/>
                </a:lnTo>
                <a:lnTo>
                  <a:pt x="46193" y="140568"/>
                </a:lnTo>
                <a:lnTo>
                  <a:pt x="46212" y="140555"/>
                </a:lnTo>
                <a:lnTo>
                  <a:pt x="46221" y="140540"/>
                </a:lnTo>
                <a:lnTo>
                  <a:pt x="46221" y="140525"/>
                </a:lnTo>
                <a:lnTo>
                  <a:pt x="46226" y="140501"/>
                </a:lnTo>
                <a:lnTo>
                  <a:pt x="46227" y="140482"/>
                </a:lnTo>
                <a:lnTo>
                  <a:pt x="46221" y="140470"/>
                </a:lnTo>
                <a:lnTo>
                  <a:pt x="46213" y="140464"/>
                </a:lnTo>
                <a:lnTo>
                  <a:pt x="46191" y="140456"/>
                </a:lnTo>
                <a:lnTo>
                  <a:pt x="46166" y="140448"/>
                </a:lnTo>
                <a:lnTo>
                  <a:pt x="46152" y="140439"/>
                </a:lnTo>
                <a:lnTo>
                  <a:pt x="46148" y="140436"/>
                </a:lnTo>
                <a:lnTo>
                  <a:pt x="46136" y="140416"/>
                </a:lnTo>
                <a:lnTo>
                  <a:pt x="46132" y="140406"/>
                </a:lnTo>
                <a:lnTo>
                  <a:pt x="46128" y="140395"/>
                </a:lnTo>
                <a:lnTo>
                  <a:pt x="46120" y="140369"/>
                </a:lnTo>
                <a:lnTo>
                  <a:pt x="46129" y="140291"/>
                </a:lnTo>
                <a:lnTo>
                  <a:pt x="46133" y="140236"/>
                </a:lnTo>
                <a:lnTo>
                  <a:pt x="46138" y="140180"/>
                </a:lnTo>
                <a:lnTo>
                  <a:pt x="46136" y="140149"/>
                </a:lnTo>
                <a:lnTo>
                  <a:pt x="46135" y="140135"/>
                </a:lnTo>
                <a:lnTo>
                  <a:pt x="46134" y="140078"/>
                </a:lnTo>
                <a:lnTo>
                  <a:pt x="46126" y="140056"/>
                </a:lnTo>
                <a:lnTo>
                  <a:pt x="46116" y="140044"/>
                </a:lnTo>
                <a:lnTo>
                  <a:pt x="46106" y="140039"/>
                </a:lnTo>
                <a:lnTo>
                  <a:pt x="46101" y="140036"/>
                </a:lnTo>
                <a:lnTo>
                  <a:pt x="46078" y="140029"/>
                </a:lnTo>
                <a:lnTo>
                  <a:pt x="46054" y="140024"/>
                </a:lnTo>
                <a:lnTo>
                  <a:pt x="46049" y="140021"/>
                </a:lnTo>
                <a:lnTo>
                  <a:pt x="46036" y="140012"/>
                </a:lnTo>
                <a:lnTo>
                  <a:pt x="46028" y="139996"/>
                </a:lnTo>
                <a:lnTo>
                  <a:pt x="46017" y="139984"/>
                </a:lnTo>
                <a:lnTo>
                  <a:pt x="45996" y="139982"/>
                </a:lnTo>
                <a:lnTo>
                  <a:pt x="45962" y="139982"/>
                </a:lnTo>
                <a:lnTo>
                  <a:pt x="45949" y="139984"/>
                </a:lnTo>
                <a:lnTo>
                  <a:pt x="45944" y="139985"/>
                </a:lnTo>
                <a:lnTo>
                  <a:pt x="45930" y="139988"/>
                </a:lnTo>
                <a:lnTo>
                  <a:pt x="45912" y="139988"/>
                </a:lnTo>
                <a:lnTo>
                  <a:pt x="45899" y="139987"/>
                </a:lnTo>
                <a:lnTo>
                  <a:pt x="45882" y="139985"/>
                </a:lnTo>
                <a:lnTo>
                  <a:pt x="45872" y="139969"/>
                </a:lnTo>
                <a:lnTo>
                  <a:pt x="45870" y="139934"/>
                </a:lnTo>
                <a:lnTo>
                  <a:pt x="45869" y="139895"/>
                </a:lnTo>
                <a:lnTo>
                  <a:pt x="45865" y="139858"/>
                </a:lnTo>
                <a:lnTo>
                  <a:pt x="45864" y="139830"/>
                </a:lnTo>
                <a:lnTo>
                  <a:pt x="45863" y="139825"/>
                </a:lnTo>
                <a:lnTo>
                  <a:pt x="45845" y="139771"/>
                </a:lnTo>
                <a:lnTo>
                  <a:pt x="45833" y="139760"/>
                </a:lnTo>
                <a:lnTo>
                  <a:pt x="45821" y="139753"/>
                </a:lnTo>
                <a:lnTo>
                  <a:pt x="45815" y="139744"/>
                </a:lnTo>
                <a:lnTo>
                  <a:pt x="45809" y="139735"/>
                </a:lnTo>
                <a:lnTo>
                  <a:pt x="45804" y="139716"/>
                </a:lnTo>
                <a:lnTo>
                  <a:pt x="45803" y="139714"/>
                </a:lnTo>
                <a:lnTo>
                  <a:pt x="45802" y="139714"/>
                </a:lnTo>
                <a:lnTo>
                  <a:pt x="45801" y="139707"/>
                </a:lnTo>
                <a:lnTo>
                  <a:pt x="45841" y="139665"/>
                </a:lnTo>
                <a:lnTo>
                  <a:pt x="45880" y="139652"/>
                </a:lnTo>
                <a:lnTo>
                  <a:pt x="45892" y="139652"/>
                </a:lnTo>
                <a:lnTo>
                  <a:pt x="45904" y="139652"/>
                </a:lnTo>
                <a:lnTo>
                  <a:pt x="45956" y="139667"/>
                </a:lnTo>
                <a:lnTo>
                  <a:pt x="45992" y="139672"/>
                </a:lnTo>
                <a:lnTo>
                  <a:pt x="46037" y="139652"/>
                </a:lnTo>
                <a:lnTo>
                  <a:pt x="46048" y="139642"/>
                </a:lnTo>
                <a:lnTo>
                  <a:pt x="46059" y="139633"/>
                </a:lnTo>
                <a:lnTo>
                  <a:pt x="46085" y="139609"/>
                </a:lnTo>
                <a:lnTo>
                  <a:pt x="46096" y="139563"/>
                </a:lnTo>
                <a:lnTo>
                  <a:pt x="46095" y="139534"/>
                </a:lnTo>
                <a:lnTo>
                  <a:pt x="46092" y="139469"/>
                </a:lnTo>
                <a:lnTo>
                  <a:pt x="46085" y="139378"/>
                </a:lnTo>
                <a:lnTo>
                  <a:pt x="46067" y="139338"/>
                </a:lnTo>
                <a:lnTo>
                  <a:pt x="46049" y="139280"/>
                </a:lnTo>
                <a:lnTo>
                  <a:pt x="46053" y="139227"/>
                </a:lnTo>
                <a:lnTo>
                  <a:pt x="46094" y="139169"/>
                </a:lnTo>
                <a:lnTo>
                  <a:pt x="46139" y="139136"/>
                </a:lnTo>
                <a:lnTo>
                  <a:pt x="46191" y="139075"/>
                </a:lnTo>
                <a:lnTo>
                  <a:pt x="46254" y="138995"/>
                </a:lnTo>
                <a:lnTo>
                  <a:pt x="46287" y="138968"/>
                </a:lnTo>
                <a:lnTo>
                  <a:pt x="46315" y="138944"/>
                </a:lnTo>
                <a:lnTo>
                  <a:pt x="46371" y="138933"/>
                </a:lnTo>
                <a:lnTo>
                  <a:pt x="46423" y="138935"/>
                </a:lnTo>
                <a:lnTo>
                  <a:pt x="46426" y="138937"/>
                </a:lnTo>
                <a:lnTo>
                  <a:pt x="46509" y="138982"/>
                </a:lnTo>
                <a:lnTo>
                  <a:pt x="46569" y="139035"/>
                </a:lnTo>
                <a:lnTo>
                  <a:pt x="46626" y="139084"/>
                </a:lnTo>
                <a:lnTo>
                  <a:pt x="46701" y="139140"/>
                </a:lnTo>
                <a:lnTo>
                  <a:pt x="46702" y="139141"/>
                </a:lnTo>
                <a:lnTo>
                  <a:pt x="46768" y="139164"/>
                </a:lnTo>
                <a:lnTo>
                  <a:pt x="46836" y="139189"/>
                </a:lnTo>
                <a:lnTo>
                  <a:pt x="46895" y="139204"/>
                </a:lnTo>
                <a:lnTo>
                  <a:pt x="46940" y="139216"/>
                </a:lnTo>
                <a:lnTo>
                  <a:pt x="46989" y="139220"/>
                </a:lnTo>
                <a:lnTo>
                  <a:pt x="47037" y="139220"/>
                </a:lnTo>
                <a:lnTo>
                  <a:pt x="47080" y="139196"/>
                </a:lnTo>
                <a:lnTo>
                  <a:pt x="47113" y="139158"/>
                </a:lnTo>
                <a:lnTo>
                  <a:pt x="47143" y="139096"/>
                </a:lnTo>
                <a:lnTo>
                  <a:pt x="47152" y="139051"/>
                </a:lnTo>
                <a:lnTo>
                  <a:pt x="47154" y="139013"/>
                </a:lnTo>
                <a:lnTo>
                  <a:pt x="47136" y="138975"/>
                </a:lnTo>
                <a:lnTo>
                  <a:pt x="47131" y="138942"/>
                </a:lnTo>
                <a:lnTo>
                  <a:pt x="47145" y="138900"/>
                </a:lnTo>
                <a:lnTo>
                  <a:pt x="47192" y="138866"/>
                </a:lnTo>
                <a:lnTo>
                  <a:pt x="47253" y="138837"/>
                </a:lnTo>
                <a:lnTo>
                  <a:pt x="47310" y="138826"/>
                </a:lnTo>
                <a:lnTo>
                  <a:pt x="47368" y="138817"/>
                </a:lnTo>
                <a:lnTo>
                  <a:pt x="47411" y="138826"/>
                </a:lnTo>
                <a:lnTo>
                  <a:pt x="47452" y="138846"/>
                </a:lnTo>
                <a:lnTo>
                  <a:pt x="47488" y="138849"/>
                </a:lnTo>
                <a:lnTo>
                  <a:pt x="47515" y="138831"/>
                </a:lnTo>
                <a:lnTo>
                  <a:pt x="47601" y="138793"/>
                </a:lnTo>
                <a:lnTo>
                  <a:pt x="47628" y="138782"/>
                </a:lnTo>
                <a:lnTo>
                  <a:pt x="47648" y="138753"/>
                </a:lnTo>
                <a:lnTo>
                  <a:pt x="47673" y="138706"/>
                </a:lnTo>
                <a:lnTo>
                  <a:pt x="47695" y="138664"/>
                </a:lnTo>
                <a:lnTo>
                  <a:pt x="47707" y="138628"/>
                </a:lnTo>
                <a:lnTo>
                  <a:pt x="47736" y="138591"/>
                </a:lnTo>
                <a:lnTo>
                  <a:pt x="47756" y="138542"/>
                </a:lnTo>
                <a:lnTo>
                  <a:pt x="47790" y="138430"/>
                </a:lnTo>
                <a:lnTo>
                  <a:pt x="47788" y="138375"/>
                </a:lnTo>
                <a:lnTo>
                  <a:pt x="47785" y="138356"/>
                </a:lnTo>
                <a:lnTo>
                  <a:pt x="47759" y="138327"/>
                </a:lnTo>
                <a:lnTo>
                  <a:pt x="47750" y="138319"/>
                </a:lnTo>
                <a:lnTo>
                  <a:pt x="47734" y="138301"/>
                </a:lnTo>
                <a:lnTo>
                  <a:pt x="47713" y="138284"/>
                </a:lnTo>
                <a:lnTo>
                  <a:pt x="47707" y="138246"/>
                </a:lnTo>
                <a:lnTo>
                  <a:pt x="47716" y="138201"/>
                </a:lnTo>
                <a:lnTo>
                  <a:pt x="47740" y="138166"/>
                </a:lnTo>
                <a:lnTo>
                  <a:pt x="47779" y="138135"/>
                </a:lnTo>
                <a:lnTo>
                  <a:pt x="47833" y="138127"/>
                </a:lnTo>
                <a:lnTo>
                  <a:pt x="47850" y="138119"/>
                </a:lnTo>
                <a:lnTo>
                  <a:pt x="47853" y="138118"/>
                </a:lnTo>
                <a:lnTo>
                  <a:pt x="47863" y="138114"/>
                </a:lnTo>
                <a:lnTo>
                  <a:pt x="47914" y="138092"/>
                </a:lnTo>
                <a:lnTo>
                  <a:pt x="48036" y="138061"/>
                </a:lnTo>
                <a:lnTo>
                  <a:pt x="48099" y="138049"/>
                </a:lnTo>
                <a:lnTo>
                  <a:pt x="48144" y="138041"/>
                </a:lnTo>
                <a:lnTo>
                  <a:pt x="48212" y="138059"/>
                </a:lnTo>
                <a:lnTo>
                  <a:pt x="48216" y="138061"/>
                </a:lnTo>
                <a:lnTo>
                  <a:pt x="48271" y="138092"/>
                </a:lnTo>
                <a:lnTo>
                  <a:pt x="48309" y="138148"/>
                </a:lnTo>
                <a:lnTo>
                  <a:pt x="48336" y="138208"/>
                </a:lnTo>
                <a:lnTo>
                  <a:pt x="48338" y="138257"/>
                </a:lnTo>
                <a:lnTo>
                  <a:pt x="48325" y="138310"/>
                </a:lnTo>
                <a:lnTo>
                  <a:pt x="48311" y="138370"/>
                </a:lnTo>
                <a:lnTo>
                  <a:pt x="48311" y="138379"/>
                </a:lnTo>
                <a:lnTo>
                  <a:pt x="48311" y="138385"/>
                </a:lnTo>
                <a:lnTo>
                  <a:pt x="48311" y="138439"/>
                </a:lnTo>
                <a:lnTo>
                  <a:pt x="48359" y="138513"/>
                </a:lnTo>
                <a:lnTo>
                  <a:pt x="48392" y="138535"/>
                </a:lnTo>
                <a:lnTo>
                  <a:pt x="48426" y="138557"/>
                </a:lnTo>
                <a:lnTo>
                  <a:pt x="48490" y="138598"/>
                </a:lnTo>
                <a:lnTo>
                  <a:pt x="48491" y="138599"/>
                </a:lnTo>
                <a:lnTo>
                  <a:pt x="48492" y="138599"/>
                </a:lnTo>
                <a:lnTo>
                  <a:pt x="48534" y="138626"/>
                </a:lnTo>
                <a:lnTo>
                  <a:pt x="48571" y="138664"/>
                </a:lnTo>
                <a:lnTo>
                  <a:pt x="48573" y="138665"/>
                </a:lnTo>
                <a:lnTo>
                  <a:pt x="48643" y="138697"/>
                </a:lnTo>
                <a:lnTo>
                  <a:pt x="48710" y="138711"/>
                </a:lnTo>
                <a:lnTo>
                  <a:pt x="48824" y="138731"/>
                </a:lnTo>
                <a:lnTo>
                  <a:pt x="48828" y="138734"/>
                </a:lnTo>
                <a:lnTo>
                  <a:pt x="48882" y="138766"/>
                </a:lnTo>
                <a:lnTo>
                  <a:pt x="48884" y="138767"/>
                </a:lnTo>
                <a:lnTo>
                  <a:pt x="48972" y="138809"/>
                </a:lnTo>
                <a:lnTo>
                  <a:pt x="49074" y="138831"/>
                </a:lnTo>
                <a:lnTo>
                  <a:pt x="49141" y="138822"/>
                </a:lnTo>
                <a:lnTo>
                  <a:pt x="49247" y="138791"/>
                </a:lnTo>
                <a:lnTo>
                  <a:pt x="49322" y="138753"/>
                </a:lnTo>
                <a:lnTo>
                  <a:pt x="49410" y="138717"/>
                </a:lnTo>
                <a:lnTo>
                  <a:pt x="49485" y="138683"/>
                </a:lnTo>
                <a:lnTo>
                  <a:pt x="49515" y="138670"/>
                </a:lnTo>
                <a:lnTo>
                  <a:pt x="49518" y="138668"/>
                </a:lnTo>
                <a:lnTo>
                  <a:pt x="49644" y="138642"/>
                </a:lnTo>
                <a:lnTo>
                  <a:pt x="49744" y="138644"/>
                </a:lnTo>
                <a:lnTo>
                  <a:pt x="49827" y="138637"/>
                </a:lnTo>
                <a:lnTo>
                  <a:pt x="49949" y="138637"/>
                </a:lnTo>
                <a:lnTo>
                  <a:pt x="50113" y="138648"/>
                </a:lnTo>
                <a:lnTo>
                  <a:pt x="50213" y="138637"/>
                </a:lnTo>
                <a:lnTo>
                  <a:pt x="50310" y="138593"/>
                </a:lnTo>
                <a:lnTo>
                  <a:pt x="50370" y="138529"/>
                </a:lnTo>
                <a:lnTo>
                  <a:pt x="50459" y="138435"/>
                </a:lnTo>
                <a:lnTo>
                  <a:pt x="50492" y="138388"/>
                </a:lnTo>
                <a:lnTo>
                  <a:pt x="50501" y="138272"/>
                </a:lnTo>
                <a:lnTo>
                  <a:pt x="50497" y="138186"/>
                </a:lnTo>
                <a:lnTo>
                  <a:pt x="50497" y="138181"/>
                </a:lnTo>
                <a:lnTo>
                  <a:pt x="50497" y="138132"/>
                </a:lnTo>
                <a:lnTo>
                  <a:pt x="50497" y="138128"/>
                </a:lnTo>
                <a:lnTo>
                  <a:pt x="50551" y="138086"/>
                </a:lnTo>
                <a:lnTo>
                  <a:pt x="50594" y="138072"/>
                </a:lnTo>
                <a:lnTo>
                  <a:pt x="50628" y="138064"/>
                </a:lnTo>
                <a:lnTo>
                  <a:pt x="50676" y="138051"/>
                </a:lnTo>
                <a:lnTo>
                  <a:pt x="50680" y="138050"/>
                </a:lnTo>
                <a:lnTo>
                  <a:pt x="50707" y="138043"/>
                </a:lnTo>
                <a:lnTo>
                  <a:pt x="50718" y="138042"/>
                </a:lnTo>
                <a:lnTo>
                  <a:pt x="50726" y="138041"/>
                </a:lnTo>
                <a:lnTo>
                  <a:pt x="50726" y="138041"/>
                </a:lnTo>
                <a:lnTo>
                  <a:pt x="50726" y="138041"/>
                </a:lnTo>
                <a:lnTo>
                  <a:pt x="50728" y="138040"/>
                </a:lnTo>
                <a:lnTo>
                  <a:pt x="50768" y="138034"/>
                </a:lnTo>
                <a:lnTo>
                  <a:pt x="50792" y="138033"/>
                </a:lnTo>
                <a:lnTo>
                  <a:pt x="50887" y="138026"/>
                </a:lnTo>
                <a:lnTo>
                  <a:pt x="50905" y="138033"/>
                </a:lnTo>
                <a:lnTo>
                  <a:pt x="50955" y="138054"/>
                </a:lnTo>
                <a:lnTo>
                  <a:pt x="50960" y="138055"/>
                </a:lnTo>
                <a:lnTo>
                  <a:pt x="50968" y="138056"/>
                </a:lnTo>
                <a:lnTo>
                  <a:pt x="51029" y="138061"/>
                </a:lnTo>
                <a:lnTo>
                  <a:pt x="51106" y="138050"/>
                </a:lnTo>
                <a:lnTo>
                  <a:pt x="51174" y="138041"/>
                </a:lnTo>
                <a:lnTo>
                  <a:pt x="51226" y="138041"/>
                </a:lnTo>
                <a:lnTo>
                  <a:pt x="51300" y="138037"/>
                </a:lnTo>
                <a:lnTo>
                  <a:pt x="51386" y="138046"/>
                </a:lnTo>
                <a:lnTo>
                  <a:pt x="51476" y="138028"/>
                </a:lnTo>
                <a:lnTo>
                  <a:pt x="51523" y="138024"/>
                </a:lnTo>
                <a:lnTo>
                  <a:pt x="51550" y="138021"/>
                </a:lnTo>
                <a:lnTo>
                  <a:pt x="51643" y="138003"/>
                </a:lnTo>
                <a:lnTo>
                  <a:pt x="51722" y="137959"/>
                </a:lnTo>
                <a:lnTo>
                  <a:pt x="51760" y="137912"/>
                </a:lnTo>
                <a:lnTo>
                  <a:pt x="51787" y="137850"/>
                </a:lnTo>
                <a:lnTo>
                  <a:pt x="51789" y="137792"/>
                </a:lnTo>
                <a:lnTo>
                  <a:pt x="51778" y="137730"/>
                </a:lnTo>
                <a:lnTo>
                  <a:pt x="51657" y="137599"/>
                </a:lnTo>
                <a:lnTo>
                  <a:pt x="51656" y="137598"/>
                </a:lnTo>
                <a:lnTo>
                  <a:pt x="51600" y="137572"/>
                </a:lnTo>
                <a:lnTo>
                  <a:pt x="51556" y="137554"/>
                </a:lnTo>
                <a:lnTo>
                  <a:pt x="51555" y="137554"/>
                </a:lnTo>
                <a:lnTo>
                  <a:pt x="51521" y="137536"/>
                </a:lnTo>
                <a:lnTo>
                  <a:pt x="51492" y="137503"/>
                </a:lnTo>
                <a:lnTo>
                  <a:pt x="51480" y="137472"/>
                </a:lnTo>
                <a:lnTo>
                  <a:pt x="51471" y="137418"/>
                </a:lnTo>
                <a:lnTo>
                  <a:pt x="51474" y="137320"/>
                </a:lnTo>
                <a:lnTo>
                  <a:pt x="51471" y="137240"/>
                </a:lnTo>
                <a:lnTo>
                  <a:pt x="51478" y="137138"/>
                </a:lnTo>
                <a:lnTo>
                  <a:pt x="51530" y="136971"/>
                </a:lnTo>
                <a:lnTo>
                  <a:pt x="51555" y="136898"/>
                </a:lnTo>
                <a:lnTo>
                  <a:pt x="51589" y="136800"/>
                </a:lnTo>
                <a:lnTo>
                  <a:pt x="51629" y="136713"/>
                </a:lnTo>
                <a:lnTo>
                  <a:pt x="51636" y="136664"/>
                </a:lnTo>
                <a:lnTo>
                  <a:pt x="51627" y="136611"/>
                </a:lnTo>
                <a:lnTo>
                  <a:pt x="51553" y="136513"/>
                </a:lnTo>
                <a:lnTo>
                  <a:pt x="51492" y="136451"/>
                </a:lnTo>
                <a:lnTo>
                  <a:pt x="51451" y="136411"/>
                </a:lnTo>
                <a:lnTo>
                  <a:pt x="51404" y="136357"/>
                </a:lnTo>
                <a:lnTo>
                  <a:pt x="51374" y="136299"/>
                </a:lnTo>
                <a:lnTo>
                  <a:pt x="51356" y="136246"/>
                </a:lnTo>
                <a:lnTo>
                  <a:pt x="51336" y="136148"/>
                </a:lnTo>
                <a:lnTo>
                  <a:pt x="51325" y="136082"/>
                </a:lnTo>
                <a:lnTo>
                  <a:pt x="51332" y="136015"/>
                </a:lnTo>
                <a:lnTo>
                  <a:pt x="51338" y="135975"/>
                </a:lnTo>
                <a:lnTo>
                  <a:pt x="51350" y="135921"/>
                </a:lnTo>
                <a:lnTo>
                  <a:pt x="51355" y="135908"/>
                </a:lnTo>
                <a:lnTo>
                  <a:pt x="51360" y="135895"/>
                </a:lnTo>
                <a:lnTo>
                  <a:pt x="51378" y="135856"/>
                </a:lnTo>
                <a:lnTo>
                  <a:pt x="51384" y="135848"/>
                </a:lnTo>
                <a:lnTo>
                  <a:pt x="51389" y="135842"/>
                </a:lnTo>
                <a:lnTo>
                  <a:pt x="51394" y="135834"/>
                </a:lnTo>
                <a:lnTo>
                  <a:pt x="51395" y="135834"/>
                </a:lnTo>
                <a:lnTo>
                  <a:pt x="51399" y="135828"/>
                </a:lnTo>
                <a:lnTo>
                  <a:pt x="51442" y="135796"/>
                </a:lnTo>
                <a:lnTo>
                  <a:pt x="51444" y="135795"/>
                </a:lnTo>
                <a:lnTo>
                  <a:pt x="51512" y="135768"/>
                </a:lnTo>
                <a:lnTo>
                  <a:pt x="51616" y="135769"/>
                </a:lnTo>
                <a:lnTo>
                  <a:pt x="51646" y="135769"/>
                </a:lnTo>
                <a:lnTo>
                  <a:pt x="51742" y="135770"/>
                </a:lnTo>
                <a:lnTo>
                  <a:pt x="51841" y="135797"/>
                </a:lnTo>
                <a:lnTo>
                  <a:pt x="51843" y="135798"/>
                </a:lnTo>
                <a:lnTo>
                  <a:pt x="51884" y="135826"/>
                </a:lnTo>
                <a:lnTo>
                  <a:pt x="51916" y="135881"/>
                </a:lnTo>
                <a:lnTo>
                  <a:pt x="51997" y="135926"/>
                </a:lnTo>
                <a:lnTo>
                  <a:pt x="52112" y="136017"/>
                </a:lnTo>
                <a:lnTo>
                  <a:pt x="52117" y="136020"/>
                </a:lnTo>
                <a:lnTo>
                  <a:pt x="52139" y="136030"/>
                </a:lnTo>
                <a:lnTo>
                  <a:pt x="52148" y="136035"/>
                </a:lnTo>
                <a:lnTo>
                  <a:pt x="52157" y="136039"/>
                </a:lnTo>
                <a:lnTo>
                  <a:pt x="52223" y="136068"/>
                </a:lnTo>
                <a:lnTo>
                  <a:pt x="52315" y="136086"/>
                </a:lnTo>
                <a:lnTo>
                  <a:pt x="52416" y="136077"/>
                </a:lnTo>
                <a:lnTo>
                  <a:pt x="52597" y="135984"/>
                </a:lnTo>
                <a:lnTo>
                  <a:pt x="52687" y="135939"/>
                </a:lnTo>
                <a:lnTo>
                  <a:pt x="52780" y="135928"/>
                </a:lnTo>
                <a:lnTo>
                  <a:pt x="52856" y="135906"/>
                </a:lnTo>
                <a:lnTo>
                  <a:pt x="52869" y="135902"/>
                </a:lnTo>
                <a:lnTo>
                  <a:pt x="52881" y="135899"/>
                </a:lnTo>
                <a:lnTo>
                  <a:pt x="52947" y="135879"/>
                </a:lnTo>
                <a:lnTo>
                  <a:pt x="53048" y="135817"/>
                </a:lnTo>
                <a:lnTo>
                  <a:pt x="53111" y="135752"/>
                </a:lnTo>
                <a:lnTo>
                  <a:pt x="53145" y="135686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96" y="135417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319" y="135359"/>
                </a:lnTo>
                <a:lnTo>
                  <a:pt x="53325" y="135343"/>
                </a:lnTo>
                <a:lnTo>
                  <a:pt x="53327" y="135338"/>
                </a:lnTo>
                <a:lnTo>
                  <a:pt x="53338" y="135308"/>
                </a:lnTo>
                <a:lnTo>
                  <a:pt x="53357" y="135256"/>
                </a:lnTo>
                <a:lnTo>
                  <a:pt x="53366" y="135168"/>
                </a:lnTo>
                <a:lnTo>
                  <a:pt x="53366" y="135165"/>
                </a:lnTo>
                <a:lnTo>
                  <a:pt x="53411" y="135127"/>
                </a:lnTo>
                <a:lnTo>
                  <a:pt x="53474" y="135090"/>
                </a:lnTo>
                <a:lnTo>
                  <a:pt x="53517" y="135107"/>
                </a:lnTo>
                <a:lnTo>
                  <a:pt x="53518" y="135108"/>
                </a:lnTo>
                <a:lnTo>
                  <a:pt x="53580" y="135147"/>
                </a:lnTo>
                <a:lnTo>
                  <a:pt x="53583" y="135149"/>
                </a:lnTo>
                <a:lnTo>
                  <a:pt x="53682" y="135196"/>
                </a:lnTo>
                <a:lnTo>
                  <a:pt x="53682" y="135197"/>
                </a:lnTo>
                <a:lnTo>
                  <a:pt x="53761" y="135250"/>
                </a:lnTo>
                <a:lnTo>
                  <a:pt x="53788" y="135281"/>
                </a:lnTo>
                <a:lnTo>
                  <a:pt x="53817" y="135310"/>
                </a:lnTo>
                <a:lnTo>
                  <a:pt x="53821" y="135311"/>
                </a:lnTo>
                <a:lnTo>
                  <a:pt x="53876" y="135330"/>
                </a:lnTo>
                <a:lnTo>
                  <a:pt x="53946" y="135363"/>
                </a:lnTo>
                <a:lnTo>
                  <a:pt x="53946" y="135363"/>
                </a:lnTo>
                <a:lnTo>
                  <a:pt x="53984" y="135394"/>
                </a:lnTo>
                <a:lnTo>
                  <a:pt x="53995" y="135401"/>
                </a:lnTo>
                <a:lnTo>
                  <a:pt x="54006" y="135409"/>
                </a:lnTo>
                <a:lnTo>
                  <a:pt x="54059" y="135443"/>
                </a:lnTo>
                <a:lnTo>
                  <a:pt x="54104" y="135508"/>
                </a:lnTo>
                <a:lnTo>
                  <a:pt x="54106" y="135509"/>
                </a:lnTo>
                <a:lnTo>
                  <a:pt x="54162" y="135534"/>
                </a:lnTo>
                <a:lnTo>
                  <a:pt x="54215" y="135542"/>
                </a:lnTo>
                <a:lnTo>
                  <a:pt x="54221" y="135542"/>
                </a:lnTo>
                <a:lnTo>
                  <a:pt x="54228" y="135543"/>
                </a:lnTo>
                <a:lnTo>
                  <a:pt x="54291" y="135530"/>
                </a:lnTo>
                <a:lnTo>
                  <a:pt x="54327" y="135514"/>
                </a:lnTo>
                <a:lnTo>
                  <a:pt x="54350" y="135497"/>
                </a:lnTo>
                <a:lnTo>
                  <a:pt x="54365" y="135461"/>
                </a:lnTo>
                <a:lnTo>
                  <a:pt x="54422" y="135254"/>
                </a:lnTo>
                <a:lnTo>
                  <a:pt x="54438" y="135199"/>
                </a:lnTo>
                <a:lnTo>
                  <a:pt x="54447" y="135143"/>
                </a:lnTo>
                <a:lnTo>
                  <a:pt x="54449" y="135083"/>
                </a:lnTo>
                <a:lnTo>
                  <a:pt x="54455" y="135031"/>
                </a:lnTo>
                <a:lnTo>
                  <a:pt x="54456" y="135027"/>
                </a:lnTo>
                <a:lnTo>
                  <a:pt x="54455" y="135026"/>
                </a:lnTo>
                <a:lnTo>
                  <a:pt x="54445" y="135002"/>
                </a:lnTo>
                <a:lnTo>
                  <a:pt x="54444" y="135001"/>
                </a:lnTo>
                <a:lnTo>
                  <a:pt x="54441" y="134997"/>
                </a:lnTo>
                <a:lnTo>
                  <a:pt x="54406" y="134952"/>
                </a:lnTo>
                <a:lnTo>
                  <a:pt x="54368" y="134896"/>
                </a:lnTo>
                <a:lnTo>
                  <a:pt x="54367" y="134862"/>
                </a:lnTo>
                <a:lnTo>
                  <a:pt x="54365" y="134823"/>
                </a:lnTo>
                <a:lnTo>
                  <a:pt x="54370" y="134769"/>
                </a:lnTo>
                <a:lnTo>
                  <a:pt x="54372" y="134705"/>
                </a:lnTo>
                <a:lnTo>
                  <a:pt x="54372" y="134656"/>
                </a:lnTo>
                <a:lnTo>
                  <a:pt x="54356" y="134600"/>
                </a:lnTo>
                <a:lnTo>
                  <a:pt x="54352" y="134556"/>
                </a:lnTo>
                <a:lnTo>
                  <a:pt x="54359" y="134502"/>
                </a:lnTo>
                <a:lnTo>
                  <a:pt x="54362" y="134448"/>
                </a:lnTo>
                <a:lnTo>
                  <a:pt x="54363" y="134436"/>
                </a:lnTo>
                <a:lnTo>
                  <a:pt x="54374" y="134369"/>
                </a:lnTo>
                <a:lnTo>
                  <a:pt x="54373" y="134352"/>
                </a:lnTo>
                <a:lnTo>
                  <a:pt x="54373" y="134352"/>
                </a:lnTo>
                <a:lnTo>
                  <a:pt x="54368" y="134309"/>
                </a:lnTo>
                <a:lnTo>
                  <a:pt x="54368" y="134309"/>
                </a:lnTo>
                <a:lnTo>
                  <a:pt x="54365" y="134269"/>
                </a:lnTo>
                <a:lnTo>
                  <a:pt x="54372" y="134244"/>
                </a:lnTo>
                <a:lnTo>
                  <a:pt x="54404" y="134209"/>
                </a:lnTo>
                <a:lnTo>
                  <a:pt x="54451" y="134193"/>
                </a:lnTo>
                <a:lnTo>
                  <a:pt x="54457" y="134192"/>
                </a:lnTo>
                <a:lnTo>
                  <a:pt x="54530" y="134169"/>
                </a:lnTo>
                <a:lnTo>
                  <a:pt x="54589" y="134129"/>
                </a:lnTo>
                <a:lnTo>
                  <a:pt x="54627" y="134078"/>
                </a:lnTo>
                <a:lnTo>
                  <a:pt x="54652" y="134027"/>
                </a:lnTo>
                <a:lnTo>
                  <a:pt x="54661" y="133980"/>
                </a:lnTo>
                <a:lnTo>
                  <a:pt x="54661" y="133886"/>
                </a:lnTo>
                <a:lnTo>
                  <a:pt x="54661" y="133879"/>
                </a:lnTo>
                <a:lnTo>
                  <a:pt x="54661" y="133806"/>
                </a:lnTo>
                <a:lnTo>
                  <a:pt x="54662" y="133773"/>
                </a:lnTo>
                <a:lnTo>
                  <a:pt x="54663" y="133737"/>
                </a:lnTo>
                <a:lnTo>
                  <a:pt x="54654" y="133684"/>
                </a:lnTo>
                <a:lnTo>
                  <a:pt x="54653" y="133681"/>
                </a:lnTo>
                <a:lnTo>
                  <a:pt x="54638" y="133608"/>
                </a:lnTo>
                <a:lnTo>
                  <a:pt x="54627" y="133557"/>
                </a:lnTo>
                <a:lnTo>
                  <a:pt x="54632" y="133531"/>
                </a:lnTo>
                <a:lnTo>
                  <a:pt x="54636" y="133521"/>
                </a:lnTo>
                <a:lnTo>
                  <a:pt x="54650" y="133493"/>
                </a:lnTo>
                <a:lnTo>
                  <a:pt x="54683" y="133459"/>
                </a:lnTo>
                <a:lnTo>
                  <a:pt x="54711" y="133451"/>
                </a:lnTo>
                <a:lnTo>
                  <a:pt x="54714" y="133451"/>
                </a:lnTo>
                <a:lnTo>
                  <a:pt x="54742" y="133451"/>
                </a:lnTo>
                <a:lnTo>
                  <a:pt x="54796" y="133464"/>
                </a:lnTo>
                <a:lnTo>
                  <a:pt x="54839" y="133471"/>
                </a:lnTo>
                <a:lnTo>
                  <a:pt x="54848" y="133469"/>
                </a:lnTo>
                <a:lnTo>
                  <a:pt x="54867" y="133467"/>
                </a:lnTo>
                <a:lnTo>
                  <a:pt x="54882" y="133462"/>
                </a:lnTo>
                <a:lnTo>
                  <a:pt x="54895" y="133458"/>
                </a:lnTo>
                <a:lnTo>
                  <a:pt x="54917" y="133455"/>
                </a:lnTo>
                <a:lnTo>
                  <a:pt x="54929" y="133454"/>
                </a:lnTo>
                <a:lnTo>
                  <a:pt x="54945" y="133454"/>
                </a:lnTo>
                <a:lnTo>
                  <a:pt x="54945" y="133453"/>
                </a:lnTo>
                <a:lnTo>
                  <a:pt x="54971" y="133445"/>
                </a:lnTo>
                <a:lnTo>
                  <a:pt x="54989" y="133437"/>
                </a:lnTo>
                <a:lnTo>
                  <a:pt x="54993" y="133435"/>
                </a:lnTo>
                <a:lnTo>
                  <a:pt x="55006" y="133425"/>
                </a:lnTo>
                <a:lnTo>
                  <a:pt x="55012" y="133418"/>
                </a:lnTo>
                <a:lnTo>
                  <a:pt x="55013" y="133417"/>
                </a:lnTo>
                <a:lnTo>
                  <a:pt x="55019" y="133413"/>
                </a:lnTo>
                <a:lnTo>
                  <a:pt x="55024" y="133411"/>
                </a:lnTo>
                <a:lnTo>
                  <a:pt x="55033" y="133412"/>
                </a:lnTo>
                <a:lnTo>
                  <a:pt x="55043" y="133416"/>
                </a:lnTo>
                <a:lnTo>
                  <a:pt x="55061" y="133440"/>
                </a:lnTo>
                <a:lnTo>
                  <a:pt x="55070" y="133452"/>
                </a:lnTo>
                <a:lnTo>
                  <a:pt x="55075" y="133461"/>
                </a:lnTo>
                <a:lnTo>
                  <a:pt x="55105" y="133508"/>
                </a:lnTo>
                <a:lnTo>
                  <a:pt x="55114" y="133555"/>
                </a:lnTo>
                <a:lnTo>
                  <a:pt x="55118" y="133635"/>
                </a:lnTo>
                <a:lnTo>
                  <a:pt x="55118" y="133636"/>
                </a:lnTo>
                <a:lnTo>
                  <a:pt x="55119" y="133639"/>
                </a:lnTo>
                <a:lnTo>
                  <a:pt x="55119" y="133642"/>
                </a:lnTo>
                <a:lnTo>
                  <a:pt x="55141" y="133704"/>
                </a:lnTo>
                <a:lnTo>
                  <a:pt x="55175" y="133729"/>
                </a:lnTo>
                <a:lnTo>
                  <a:pt x="55216" y="133744"/>
                </a:lnTo>
                <a:lnTo>
                  <a:pt x="55225" y="133740"/>
                </a:lnTo>
                <a:lnTo>
                  <a:pt x="55274" y="133729"/>
                </a:lnTo>
                <a:lnTo>
                  <a:pt x="55369" y="133729"/>
                </a:lnTo>
                <a:lnTo>
                  <a:pt x="55430" y="133729"/>
                </a:lnTo>
                <a:lnTo>
                  <a:pt x="55502" y="133731"/>
                </a:lnTo>
                <a:lnTo>
                  <a:pt x="55536" y="133722"/>
                </a:lnTo>
                <a:lnTo>
                  <a:pt x="55647" y="133682"/>
                </a:lnTo>
                <a:lnTo>
                  <a:pt x="55737" y="133657"/>
                </a:lnTo>
                <a:lnTo>
                  <a:pt x="55768" y="133654"/>
                </a:lnTo>
                <a:lnTo>
                  <a:pt x="55814" y="133644"/>
                </a:lnTo>
                <a:lnTo>
                  <a:pt x="55816" y="133645"/>
                </a:lnTo>
                <a:lnTo>
                  <a:pt x="55852" y="133651"/>
                </a:lnTo>
                <a:lnTo>
                  <a:pt x="55902" y="133651"/>
                </a:lnTo>
                <a:lnTo>
                  <a:pt x="55978" y="133620"/>
                </a:lnTo>
                <a:lnTo>
                  <a:pt x="56030" y="133584"/>
                </a:lnTo>
                <a:lnTo>
                  <a:pt x="56046" y="133544"/>
                </a:lnTo>
                <a:lnTo>
                  <a:pt x="56055" y="133534"/>
                </a:lnTo>
                <a:lnTo>
                  <a:pt x="56066" y="133522"/>
                </a:lnTo>
                <a:lnTo>
                  <a:pt x="56100" y="133511"/>
                </a:lnTo>
                <a:lnTo>
                  <a:pt x="56102" y="133510"/>
                </a:lnTo>
                <a:lnTo>
                  <a:pt x="56152" y="133495"/>
                </a:lnTo>
                <a:lnTo>
                  <a:pt x="56188" y="133482"/>
                </a:lnTo>
                <a:lnTo>
                  <a:pt x="56192" y="133466"/>
                </a:lnTo>
                <a:lnTo>
                  <a:pt x="56186" y="133435"/>
                </a:lnTo>
                <a:lnTo>
                  <a:pt x="56186" y="133433"/>
                </a:lnTo>
                <a:lnTo>
                  <a:pt x="56192" y="133413"/>
                </a:lnTo>
                <a:lnTo>
                  <a:pt x="56204" y="133397"/>
                </a:lnTo>
                <a:lnTo>
                  <a:pt x="56224" y="133401"/>
                </a:lnTo>
                <a:lnTo>
                  <a:pt x="56229" y="133402"/>
                </a:lnTo>
                <a:lnTo>
                  <a:pt x="56244" y="133415"/>
                </a:lnTo>
                <a:lnTo>
                  <a:pt x="56265" y="133417"/>
                </a:lnTo>
                <a:lnTo>
                  <a:pt x="56280" y="133404"/>
                </a:lnTo>
                <a:lnTo>
                  <a:pt x="56278" y="133382"/>
                </a:lnTo>
                <a:lnTo>
                  <a:pt x="56280" y="133351"/>
                </a:lnTo>
                <a:lnTo>
                  <a:pt x="56281" y="133350"/>
                </a:lnTo>
                <a:lnTo>
                  <a:pt x="56303" y="133307"/>
                </a:lnTo>
                <a:lnTo>
                  <a:pt x="56308" y="133304"/>
                </a:lnTo>
                <a:lnTo>
                  <a:pt x="56337" y="133288"/>
                </a:lnTo>
                <a:lnTo>
                  <a:pt x="56350" y="133282"/>
                </a:lnTo>
                <a:lnTo>
                  <a:pt x="56365" y="133274"/>
                </a:lnTo>
                <a:lnTo>
                  <a:pt x="56372" y="133270"/>
                </a:lnTo>
                <a:lnTo>
                  <a:pt x="56410" y="133257"/>
                </a:lnTo>
                <a:lnTo>
                  <a:pt x="56411" y="133257"/>
                </a:lnTo>
                <a:lnTo>
                  <a:pt x="56419" y="133250"/>
                </a:lnTo>
                <a:lnTo>
                  <a:pt x="56434" y="133240"/>
                </a:lnTo>
                <a:lnTo>
                  <a:pt x="56472" y="133209"/>
                </a:lnTo>
                <a:lnTo>
                  <a:pt x="56501" y="133196"/>
                </a:lnTo>
                <a:lnTo>
                  <a:pt x="56518" y="133187"/>
                </a:lnTo>
                <a:lnTo>
                  <a:pt x="56528" y="133182"/>
                </a:lnTo>
                <a:lnTo>
                  <a:pt x="56531" y="133181"/>
                </a:lnTo>
                <a:lnTo>
                  <a:pt x="56569" y="133140"/>
                </a:lnTo>
                <a:lnTo>
                  <a:pt x="56603" y="133110"/>
                </a:lnTo>
                <a:lnTo>
                  <a:pt x="56615" y="133101"/>
                </a:lnTo>
                <a:lnTo>
                  <a:pt x="56624" y="133098"/>
                </a:lnTo>
                <a:lnTo>
                  <a:pt x="56635" y="133096"/>
                </a:lnTo>
                <a:lnTo>
                  <a:pt x="56650" y="133094"/>
                </a:lnTo>
                <a:lnTo>
                  <a:pt x="56663" y="133091"/>
                </a:lnTo>
                <a:lnTo>
                  <a:pt x="56663" y="133090"/>
                </a:lnTo>
                <a:lnTo>
                  <a:pt x="56664" y="133090"/>
                </a:lnTo>
                <a:lnTo>
                  <a:pt x="56670" y="133087"/>
                </a:lnTo>
                <a:lnTo>
                  <a:pt x="56676" y="133079"/>
                </a:lnTo>
                <a:lnTo>
                  <a:pt x="56678" y="133068"/>
                </a:lnTo>
                <a:lnTo>
                  <a:pt x="56678" y="133057"/>
                </a:lnTo>
                <a:lnTo>
                  <a:pt x="56682" y="133045"/>
                </a:lnTo>
                <a:lnTo>
                  <a:pt x="56685" y="133039"/>
                </a:lnTo>
                <a:lnTo>
                  <a:pt x="56688" y="133032"/>
                </a:lnTo>
                <a:lnTo>
                  <a:pt x="56691" y="133022"/>
                </a:lnTo>
                <a:lnTo>
                  <a:pt x="56692" y="133009"/>
                </a:lnTo>
                <a:lnTo>
                  <a:pt x="56693" y="132998"/>
                </a:lnTo>
                <a:lnTo>
                  <a:pt x="56697" y="132993"/>
                </a:lnTo>
                <a:lnTo>
                  <a:pt x="56698" y="132993"/>
                </a:lnTo>
                <a:lnTo>
                  <a:pt x="56705" y="132991"/>
                </a:lnTo>
                <a:lnTo>
                  <a:pt x="56706" y="132991"/>
                </a:lnTo>
                <a:lnTo>
                  <a:pt x="56718" y="132991"/>
                </a:lnTo>
                <a:lnTo>
                  <a:pt x="56729" y="132990"/>
                </a:lnTo>
                <a:lnTo>
                  <a:pt x="56739" y="132988"/>
                </a:lnTo>
                <a:lnTo>
                  <a:pt x="56748" y="132987"/>
                </a:lnTo>
                <a:lnTo>
                  <a:pt x="56753" y="132985"/>
                </a:lnTo>
                <a:lnTo>
                  <a:pt x="56761" y="132983"/>
                </a:lnTo>
                <a:lnTo>
                  <a:pt x="56761" y="132983"/>
                </a:lnTo>
                <a:lnTo>
                  <a:pt x="56764" y="132982"/>
                </a:lnTo>
                <a:lnTo>
                  <a:pt x="56770" y="132982"/>
                </a:lnTo>
                <a:lnTo>
                  <a:pt x="56776" y="132986"/>
                </a:lnTo>
                <a:lnTo>
                  <a:pt x="56778" y="132990"/>
                </a:lnTo>
                <a:lnTo>
                  <a:pt x="56779" y="132991"/>
                </a:lnTo>
                <a:lnTo>
                  <a:pt x="56781" y="133001"/>
                </a:lnTo>
                <a:lnTo>
                  <a:pt x="56784" y="133006"/>
                </a:lnTo>
                <a:lnTo>
                  <a:pt x="56789" y="133011"/>
                </a:lnTo>
                <a:lnTo>
                  <a:pt x="56795" y="133012"/>
                </a:lnTo>
                <a:lnTo>
                  <a:pt x="56800" y="133010"/>
                </a:lnTo>
                <a:lnTo>
                  <a:pt x="56806" y="133006"/>
                </a:lnTo>
                <a:lnTo>
                  <a:pt x="56812" y="132997"/>
                </a:lnTo>
                <a:lnTo>
                  <a:pt x="56819" y="132990"/>
                </a:lnTo>
                <a:lnTo>
                  <a:pt x="56822" y="132987"/>
                </a:lnTo>
                <a:lnTo>
                  <a:pt x="56823" y="132985"/>
                </a:lnTo>
                <a:lnTo>
                  <a:pt x="56826" y="132984"/>
                </a:lnTo>
                <a:lnTo>
                  <a:pt x="56832" y="132980"/>
                </a:lnTo>
                <a:lnTo>
                  <a:pt x="56833" y="132979"/>
                </a:lnTo>
                <a:lnTo>
                  <a:pt x="56845" y="132978"/>
                </a:lnTo>
                <a:lnTo>
                  <a:pt x="56848" y="132979"/>
                </a:lnTo>
                <a:lnTo>
                  <a:pt x="56849" y="132980"/>
                </a:lnTo>
                <a:lnTo>
                  <a:pt x="56851" y="132981"/>
                </a:lnTo>
                <a:lnTo>
                  <a:pt x="56854" y="132988"/>
                </a:lnTo>
                <a:lnTo>
                  <a:pt x="56855" y="132991"/>
                </a:lnTo>
                <a:lnTo>
                  <a:pt x="56856" y="132994"/>
                </a:lnTo>
                <a:lnTo>
                  <a:pt x="56857" y="132996"/>
                </a:lnTo>
                <a:lnTo>
                  <a:pt x="56856" y="133004"/>
                </a:lnTo>
                <a:lnTo>
                  <a:pt x="56852" y="133013"/>
                </a:lnTo>
                <a:lnTo>
                  <a:pt x="56845" y="133017"/>
                </a:lnTo>
                <a:lnTo>
                  <a:pt x="56838" y="133020"/>
                </a:lnTo>
                <a:lnTo>
                  <a:pt x="56837" y="133021"/>
                </a:lnTo>
                <a:lnTo>
                  <a:pt x="56827" y="133028"/>
                </a:lnTo>
                <a:lnTo>
                  <a:pt x="56827" y="133029"/>
                </a:lnTo>
                <a:lnTo>
                  <a:pt x="56827" y="133030"/>
                </a:lnTo>
                <a:lnTo>
                  <a:pt x="56827" y="133032"/>
                </a:lnTo>
                <a:lnTo>
                  <a:pt x="56829" y="133038"/>
                </a:lnTo>
                <a:lnTo>
                  <a:pt x="56830" y="133039"/>
                </a:lnTo>
                <a:lnTo>
                  <a:pt x="56832" y="133043"/>
                </a:lnTo>
                <a:lnTo>
                  <a:pt x="56836" y="133045"/>
                </a:lnTo>
                <a:lnTo>
                  <a:pt x="56837" y="133046"/>
                </a:lnTo>
                <a:lnTo>
                  <a:pt x="56838" y="133046"/>
                </a:lnTo>
                <a:lnTo>
                  <a:pt x="56845" y="133047"/>
                </a:lnTo>
                <a:lnTo>
                  <a:pt x="56858" y="133043"/>
                </a:lnTo>
                <a:lnTo>
                  <a:pt x="56866" y="133039"/>
                </a:lnTo>
                <a:lnTo>
                  <a:pt x="56869" y="133031"/>
                </a:lnTo>
                <a:lnTo>
                  <a:pt x="56871" y="133019"/>
                </a:lnTo>
                <a:lnTo>
                  <a:pt x="56871" y="133013"/>
                </a:lnTo>
                <a:lnTo>
                  <a:pt x="56871" y="133010"/>
                </a:lnTo>
                <a:lnTo>
                  <a:pt x="56872" y="133007"/>
                </a:lnTo>
                <a:lnTo>
                  <a:pt x="56875" y="133002"/>
                </a:lnTo>
                <a:lnTo>
                  <a:pt x="56881" y="133000"/>
                </a:lnTo>
                <a:lnTo>
                  <a:pt x="56888" y="133000"/>
                </a:lnTo>
                <a:lnTo>
                  <a:pt x="56897" y="133005"/>
                </a:lnTo>
                <a:lnTo>
                  <a:pt x="56901" y="133012"/>
                </a:lnTo>
                <a:lnTo>
                  <a:pt x="56906" y="133027"/>
                </a:lnTo>
                <a:lnTo>
                  <a:pt x="56909" y="133042"/>
                </a:lnTo>
                <a:lnTo>
                  <a:pt x="56910" y="133053"/>
                </a:lnTo>
                <a:lnTo>
                  <a:pt x="56909" y="133058"/>
                </a:lnTo>
                <a:lnTo>
                  <a:pt x="56909" y="133061"/>
                </a:lnTo>
                <a:lnTo>
                  <a:pt x="56910" y="133067"/>
                </a:lnTo>
                <a:lnTo>
                  <a:pt x="56914" y="133073"/>
                </a:lnTo>
                <a:lnTo>
                  <a:pt x="56921" y="133076"/>
                </a:lnTo>
                <a:lnTo>
                  <a:pt x="56932" y="133076"/>
                </a:lnTo>
                <a:lnTo>
                  <a:pt x="56938" y="133073"/>
                </a:lnTo>
                <a:lnTo>
                  <a:pt x="56939" y="133073"/>
                </a:lnTo>
                <a:lnTo>
                  <a:pt x="56939" y="133072"/>
                </a:lnTo>
                <a:lnTo>
                  <a:pt x="56942" y="133065"/>
                </a:lnTo>
                <a:lnTo>
                  <a:pt x="56944" y="133056"/>
                </a:lnTo>
                <a:lnTo>
                  <a:pt x="56943" y="133046"/>
                </a:lnTo>
                <a:lnTo>
                  <a:pt x="56939" y="133035"/>
                </a:lnTo>
                <a:lnTo>
                  <a:pt x="56937" y="133026"/>
                </a:lnTo>
                <a:lnTo>
                  <a:pt x="56939" y="133020"/>
                </a:lnTo>
                <a:lnTo>
                  <a:pt x="56943" y="133018"/>
                </a:lnTo>
                <a:lnTo>
                  <a:pt x="56944" y="133017"/>
                </a:lnTo>
                <a:lnTo>
                  <a:pt x="56947" y="133017"/>
                </a:lnTo>
                <a:lnTo>
                  <a:pt x="56954" y="133016"/>
                </a:lnTo>
                <a:lnTo>
                  <a:pt x="56954" y="133016"/>
                </a:lnTo>
                <a:lnTo>
                  <a:pt x="56963" y="133019"/>
                </a:lnTo>
                <a:lnTo>
                  <a:pt x="56974" y="133026"/>
                </a:lnTo>
                <a:lnTo>
                  <a:pt x="56979" y="133035"/>
                </a:lnTo>
                <a:lnTo>
                  <a:pt x="56980" y="133044"/>
                </a:lnTo>
                <a:lnTo>
                  <a:pt x="56979" y="133052"/>
                </a:lnTo>
                <a:lnTo>
                  <a:pt x="56979" y="133054"/>
                </a:lnTo>
                <a:lnTo>
                  <a:pt x="56977" y="133060"/>
                </a:lnTo>
                <a:lnTo>
                  <a:pt x="56975" y="133067"/>
                </a:lnTo>
                <a:lnTo>
                  <a:pt x="56974" y="133076"/>
                </a:lnTo>
                <a:lnTo>
                  <a:pt x="56975" y="133086"/>
                </a:lnTo>
                <a:lnTo>
                  <a:pt x="56975" y="133094"/>
                </a:lnTo>
                <a:lnTo>
                  <a:pt x="56976" y="133102"/>
                </a:lnTo>
                <a:lnTo>
                  <a:pt x="56979" y="133109"/>
                </a:lnTo>
                <a:lnTo>
                  <a:pt x="56984" y="133113"/>
                </a:lnTo>
                <a:lnTo>
                  <a:pt x="56990" y="133111"/>
                </a:lnTo>
                <a:lnTo>
                  <a:pt x="56996" y="133109"/>
                </a:lnTo>
                <a:lnTo>
                  <a:pt x="57000" y="133096"/>
                </a:lnTo>
                <a:lnTo>
                  <a:pt x="57004" y="133087"/>
                </a:lnTo>
                <a:lnTo>
                  <a:pt x="57009" y="133080"/>
                </a:lnTo>
                <a:lnTo>
                  <a:pt x="57009" y="133079"/>
                </a:lnTo>
                <a:lnTo>
                  <a:pt x="57011" y="133078"/>
                </a:lnTo>
                <a:lnTo>
                  <a:pt x="57017" y="133076"/>
                </a:lnTo>
                <a:lnTo>
                  <a:pt x="57018" y="133075"/>
                </a:lnTo>
                <a:lnTo>
                  <a:pt x="57024" y="133073"/>
                </a:lnTo>
                <a:lnTo>
                  <a:pt x="57031" y="133078"/>
                </a:lnTo>
                <a:lnTo>
                  <a:pt x="57034" y="133086"/>
                </a:lnTo>
                <a:lnTo>
                  <a:pt x="57036" y="133097"/>
                </a:lnTo>
                <a:lnTo>
                  <a:pt x="57034" y="133103"/>
                </a:lnTo>
                <a:lnTo>
                  <a:pt x="57033" y="133107"/>
                </a:lnTo>
                <a:lnTo>
                  <a:pt x="57033" y="133114"/>
                </a:lnTo>
                <a:lnTo>
                  <a:pt x="57037" y="133121"/>
                </a:lnTo>
                <a:lnTo>
                  <a:pt x="57043" y="133122"/>
                </a:lnTo>
                <a:lnTo>
                  <a:pt x="57045" y="133122"/>
                </a:lnTo>
                <a:lnTo>
                  <a:pt x="57056" y="133122"/>
                </a:lnTo>
                <a:lnTo>
                  <a:pt x="57067" y="133117"/>
                </a:lnTo>
                <a:lnTo>
                  <a:pt x="57068" y="133117"/>
                </a:lnTo>
                <a:lnTo>
                  <a:pt x="57075" y="133116"/>
                </a:lnTo>
                <a:lnTo>
                  <a:pt x="57078" y="133116"/>
                </a:lnTo>
                <a:lnTo>
                  <a:pt x="57089" y="133118"/>
                </a:lnTo>
                <a:lnTo>
                  <a:pt x="57101" y="133136"/>
                </a:lnTo>
                <a:lnTo>
                  <a:pt x="57103" y="133143"/>
                </a:lnTo>
                <a:lnTo>
                  <a:pt x="57104" y="133146"/>
                </a:lnTo>
                <a:lnTo>
                  <a:pt x="57116" y="133162"/>
                </a:lnTo>
                <a:lnTo>
                  <a:pt x="57129" y="133172"/>
                </a:lnTo>
                <a:lnTo>
                  <a:pt x="57133" y="133174"/>
                </a:lnTo>
                <a:lnTo>
                  <a:pt x="57138" y="133174"/>
                </a:lnTo>
                <a:lnTo>
                  <a:pt x="57141" y="133174"/>
                </a:lnTo>
                <a:lnTo>
                  <a:pt x="57149" y="133174"/>
                </a:lnTo>
                <a:lnTo>
                  <a:pt x="57158" y="133168"/>
                </a:lnTo>
                <a:lnTo>
                  <a:pt x="57170" y="133156"/>
                </a:lnTo>
                <a:lnTo>
                  <a:pt x="57175" y="133142"/>
                </a:lnTo>
                <a:lnTo>
                  <a:pt x="57181" y="133126"/>
                </a:lnTo>
                <a:lnTo>
                  <a:pt x="57184" y="133117"/>
                </a:lnTo>
                <a:lnTo>
                  <a:pt x="57185" y="133113"/>
                </a:lnTo>
                <a:lnTo>
                  <a:pt x="57188" y="133111"/>
                </a:lnTo>
                <a:lnTo>
                  <a:pt x="57194" y="133108"/>
                </a:lnTo>
                <a:lnTo>
                  <a:pt x="57199" y="133106"/>
                </a:lnTo>
                <a:lnTo>
                  <a:pt x="57201" y="133105"/>
                </a:lnTo>
                <a:lnTo>
                  <a:pt x="57207" y="133106"/>
                </a:lnTo>
                <a:lnTo>
                  <a:pt x="57212" y="133110"/>
                </a:lnTo>
                <a:lnTo>
                  <a:pt x="57216" y="133121"/>
                </a:lnTo>
                <a:lnTo>
                  <a:pt x="57220" y="133133"/>
                </a:lnTo>
                <a:lnTo>
                  <a:pt x="57224" y="133143"/>
                </a:lnTo>
                <a:lnTo>
                  <a:pt x="57227" y="133152"/>
                </a:lnTo>
                <a:lnTo>
                  <a:pt x="57227" y="133155"/>
                </a:lnTo>
                <a:lnTo>
                  <a:pt x="57227" y="133155"/>
                </a:lnTo>
                <a:lnTo>
                  <a:pt x="57233" y="133164"/>
                </a:lnTo>
                <a:lnTo>
                  <a:pt x="57238" y="133170"/>
                </a:lnTo>
                <a:lnTo>
                  <a:pt x="57242" y="133174"/>
                </a:lnTo>
                <a:lnTo>
                  <a:pt x="57249" y="133176"/>
                </a:lnTo>
                <a:lnTo>
                  <a:pt x="57252" y="133176"/>
                </a:lnTo>
                <a:lnTo>
                  <a:pt x="57256" y="133177"/>
                </a:lnTo>
                <a:lnTo>
                  <a:pt x="57260" y="133175"/>
                </a:lnTo>
                <a:lnTo>
                  <a:pt x="57264" y="133169"/>
                </a:lnTo>
                <a:lnTo>
                  <a:pt x="57267" y="133161"/>
                </a:lnTo>
                <a:lnTo>
                  <a:pt x="57267" y="133161"/>
                </a:lnTo>
                <a:lnTo>
                  <a:pt x="57269" y="133149"/>
                </a:lnTo>
                <a:lnTo>
                  <a:pt x="57271" y="133138"/>
                </a:lnTo>
                <a:lnTo>
                  <a:pt x="57273" y="133132"/>
                </a:lnTo>
                <a:lnTo>
                  <a:pt x="57274" y="133132"/>
                </a:lnTo>
                <a:lnTo>
                  <a:pt x="57274" y="133132"/>
                </a:lnTo>
                <a:lnTo>
                  <a:pt x="57280" y="133131"/>
                </a:lnTo>
                <a:lnTo>
                  <a:pt x="57280" y="133130"/>
                </a:lnTo>
                <a:lnTo>
                  <a:pt x="57292" y="133134"/>
                </a:lnTo>
                <a:lnTo>
                  <a:pt x="57297" y="133141"/>
                </a:lnTo>
                <a:lnTo>
                  <a:pt x="57311" y="133160"/>
                </a:lnTo>
                <a:lnTo>
                  <a:pt x="57319" y="133170"/>
                </a:lnTo>
                <a:lnTo>
                  <a:pt x="57328" y="133174"/>
                </a:lnTo>
                <a:lnTo>
                  <a:pt x="57329" y="133174"/>
                </a:lnTo>
                <a:lnTo>
                  <a:pt x="57331" y="133175"/>
                </a:lnTo>
                <a:lnTo>
                  <a:pt x="57335" y="133176"/>
                </a:lnTo>
                <a:lnTo>
                  <a:pt x="57340" y="133175"/>
                </a:lnTo>
                <a:lnTo>
                  <a:pt x="57344" y="133175"/>
                </a:lnTo>
                <a:lnTo>
                  <a:pt x="57351" y="133173"/>
                </a:lnTo>
                <a:lnTo>
                  <a:pt x="57353" y="133171"/>
                </a:lnTo>
                <a:lnTo>
                  <a:pt x="57357" y="133167"/>
                </a:lnTo>
                <a:lnTo>
                  <a:pt x="57360" y="133161"/>
                </a:lnTo>
                <a:lnTo>
                  <a:pt x="57362" y="133154"/>
                </a:lnTo>
                <a:lnTo>
                  <a:pt x="57362" y="133144"/>
                </a:lnTo>
                <a:lnTo>
                  <a:pt x="57360" y="133138"/>
                </a:lnTo>
                <a:lnTo>
                  <a:pt x="57358" y="133131"/>
                </a:lnTo>
                <a:lnTo>
                  <a:pt x="57354" y="133122"/>
                </a:lnTo>
                <a:lnTo>
                  <a:pt x="57341" y="133097"/>
                </a:lnTo>
                <a:lnTo>
                  <a:pt x="57337" y="133086"/>
                </a:lnTo>
                <a:lnTo>
                  <a:pt x="57335" y="133080"/>
                </a:lnTo>
                <a:lnTo>
                  <a:pt x="57334" y="133075"/>
                </a:lnTo>
                <a:lnTo>
                  <a:pt x="57335" y="133065"/>
                </a:lnTo>
                <a:lnTo>
                  <a:pt x="57336" y="133059"/>
                </a:lnTo>
                <a:lnTo>
                  <a:pt x="57342" y="133053"/>
                </a:lnTo>
                <a:lnTo>
                  <a:pt x="57343" y="133052"/>
                </a:lnTo>
                <a:lnTo>
                  <a:pt x="57346" y="133050"/>
                </a:lnTo>
                <a:lnTo>
                  <a:pt x="57348" y="133049"/>
                </a:lnTo>
                <a:lnTo>
                  <a:pt x="57354" y="133048"/>
                </a:lnTo>
                <a:lnTo>
                  <a:pt x="57361" y="133048"/>
                </a:lnTo>
                <a:lnTo>
                  <a:pt x="57365" y="133052"/>
                </a:lnTo>
                <a:lnTo>
                  <a:pt x="57367" y="133058"/>
                </a:lnTo>
                <a:lnTo>
                  <a:pt x="57366" y="133065"/>
                </a:lnTo>
                <a:lnTo>
                  <a:pt x="57362" y="133075"/>
                </a:lnTo>
                <a:lnTo>
                  <a:pt x="57362" y="133076"/>
                </a:lnTo>
                <a:lnTo>
                  <a:pt x="57362" y="133081"/>
                </a:lnTo>
                <a:lnTo>
                  <a:pt x="57363" y="133085"/>
                </a:lnTo>
                <a:lnTo>
                  <a:pt x="57370" y="133087"/>
                </a:lnTo>
                <a:lnTo>
                  <a:pt x="57377" y="133086"/>
                </a:lnTo>
                <a:lnTo>
                  <a:pt x="57389" y="133080"/>
                </a:lnTo>
                <a:lnTo>
                  <a:pt x="57398" y="133078"/>
                </a:lnTo>
                <a:lnTo>
                  <a:pt x="57413" y="133076"/>
                </a:lnTo>
                <a:lnTo>
                  <a:pt x="57418" y="133075"/>
                </a:lnTo>
                <a:lnTo>
                  <a:pt x="57433" y="133076"/>
                </a:lnTo>
                <a:lnTo>
                  <a:pt x="57435" y="133076"/>
                </a:lnTo>
                <a:lnTo>
                  <a:pt x="57456" y="133073"/>
                </a:lnTo>
                <a:lnTo>
                  <a:pt x="57479" y="133071"/>
                </a:lnTo>
                <a:lnTo>
                  <a:pt x="57484" y="133071"/>
                </a:lnTo>
                <a:lnTo>
                  <a:pt x="57518" y="133070"/>
                </a:lnTo>
                <a:lnTo>
                  <a:pt x="57529" y="133070"/>
                </a:lnTo>
                <a:lnTo>
                  <a:pt x="57537" y="133068"/>
                </a:lnTo>
                <a:lnTo>
                  <a:pt x="57541" y="133066"/>
                </a:lnTo>
                <a:lnTo>
                  <a:pt x="57545" y="133061"/>
                </a:lnTo>
                <a:lnTo>
                  <a:pt x="57550" y="133057"/>
                </a:lnTo>
                <a:lnTo>
                  <a:pt x="57553" y="133047"/>
                </a:lnTo>
                <a:lnTo>
                  <a:pt x="57555" y="133039"/>
                </a:lnTo>
                <a:lnTo>
                  <a:pt x="57556" y="133030"/>
                </a:lnTo>
                <a:lnTo>
                  <a:pt x="57556" y="133027"/>
                </a:lnTo>
                <a:lnTo>
                  <a:pt x="57556" y="133024"/>
                </a:lnTo>
                <a:lnTo>
                  <a:pt x="57555" y="133022"/>
                </a:lnTo>
                <a:lnTo>
                  <a:pt x="57554" y="133017"/>
                </a:lnTo>
                <a:lnTo>
                  <a:pt x="57553" y="133016"/>
                </a:lnTo>
                <a:lnTo>
                  <a:pt x="57548" y="133014"/>
                </a:lnTo>
                <a:lnTo>
                  <a:pt x="57540" y="133012"/>
                </a:lnTo>
                <a:lnTo>
                  <a:pt x="57529" y="133015"/>
                </a:lnTo>
                <a:lnTo>
                  <a:pt x="57526" y="133016"/>
                </a:lnTo>
                <a:lnTo>
                  <a:pt x="57517" y="133018"/>
                </a:lnTo>
                <a:lnTo>
                  <a:pt x="57509" y="133018"/>
                </a:lnTo>
                <a:lnTo>
                  <a:pt x="57493" y="133017"/>
                </a:lnTo>
                <a:lnTo>
                  <a:pt x="57479" y="133009"/>
                </a:lnTo>
                <a:lnTo>
                  <a:pt x="57472" y="132998"/>
                </a:lnTo>
                <a:lnTo>
                  <a:pt x="57472" y="132998"/>
                </a:lnTo>
                <a:lnTo>
                  <a:pt x="57471" y="132975"/>
                </a:lnTo>
                <a:lnTo>
                  <a:pt x="57478" y="132965"/>
                </a:lnTo>
                <a:lnTo>
                  <a:pt x="57486" y="132955"/>
                </a:lnTo>
                <a:lnTo>
                  <a:pt x="57520" y="132943"/>
                </a:lnTo>
                <a:lnTo>
                  <a:pt x="57532" y="132939"/>
                </a:lnTo>
                <a:lnTo>
                  <a:pt x="57581" y="132930"/>
                </a:lnTo>
                <a:lnTo>
                  <a:pt x="57624" y="132932"/>
                </a:lnTo>
                <a:lnTo>
                  <a:pt x="57651" y="132937"/>
                </a:lnTo>
                <a:lnTo>
                  <a:pt x="57693" y="132971"/>
                </a:lnTo>
                <a:lnTo>
                  <a:pt x="57717" y="132985"/>
                </a:lnTo>
                <a:lnTo>
                  <a:pt x="57720" y="132988"/>
                </a:lnTo>
                <a:lnTo>
                  <a:pt x="57722" y="132993"/>
                </a:lnTo>
                <a:lnTo>
                  <a:pt x="57723" y="132994"/>
                </a:lnTo>
                <a:lnTo>
                  <a:pt x="57725" y="132997"/>
                </a:lnTo>
                <a:lnTo>
                  <a:pt x="57722" y="133007"/>
                </a:lnTo>
                <a:lnTo>
                  <a:pt x="57716" y="133025"/>
                </a:lnTo>
                <a:lnTo>
                  <a:pt x="57713" y="133034"/>
                </a:lnTo>
                <a:lnTo>
                  <a:pt x="57709" y="133041"/>
                </a:lnTo>
                <a:lnTo>
                  <a:pt x="57709" y="133042"/>
                </a:lnTo>
                <a:lnTo>
                  <a:pt x="57707" y="133048"/>
                </a:lnTo>
                <a:lnTo>
                  <a:pt x="57707" y="133052"/>
                </a:lnTo>
                <a:lnTo>
                  <a:pt x="57707" y="133052"/>
                </a:lnTo>
                <a:lnTo>
                  <a:pt x="57707" y="133054"/>
                </a:lnTo>
                <a:lnTo>
                  <a:pt x="57707" y="133057"/>
                </a:lnTo>
                <a:lnTo>
                  <a:pt x="57710" y="133060"/>
                </a:lnTo>
                <a:lnTo>
                  <a:pt x="57714" y="133063"/>
                </a:lnTo>
                <a:lnTo>
                  <a:pt x="57715" y="133063"/>
                </a:lnTo>
                <a:lnTo>
                  <a:pt x="57719" y="133064"/>
                </a:lnTo>
                <a:lnTo>
                  <a:pt x="57720" y="133064"/>
                </a:lnTo>
                <a:lnTo>
                  <a:pt x="57725" y="133064"/>
                </a:lnTo>
                <a:lnTo>
                  <a:pt x="57733" y="133061"/>
                </a:lnTo>
                <a:lnTo>
                  <a:pt x="57741" y="133054"/>
                </a:lnTo>
                <a:lnTo>
                  <a:pt x="57759" y="133038"/>
                </a:lnTo>
                <a:lnTo>
                  <a:pt x="57766" y="133035"/>
                </a:lnTo>
                <a:lnTo>
                  <a:pt x="57769" y="133034"/>
                </a:lnTo>
                <a:lnTo>
                  <a:pt x="57773" y="133033"/>
                </a:lnTo>
                <a:lnTo>
                  <a:pt x="57775" y="133033"/>
                </a:lnTo>
                <a:lnTo>
                  <a:pt x="57777" y="133032"/>
                </a:lnTo>
                <a:lnTo>
                  <a:pt x="57786" y="133034"/>
                </a:lnTo>
                <a:lnTo>
                  <a:pt x="57788" y="133036"/>
                </a:lnTo>
                <a:lnTo>
                  <a:pt x="57791" y="133037"/>
                </a:lnTo>
                <a:lnTo>
                  <a:pt x="57793" y="133038"/>
                </a:lnTo>
                <a:lnTo>
                  <a:pt x="57796" y="133045"/>
                </a:lnTo>
                <a:lnTo>
                  <a:pt x="57799" y="133051"/>
                </a:lnTo>
                <a:lnTo>
                  <a:pt x="57799" y="133051"/>
                </a:lnTo>
                <a:lnTo>
                  <a:pt x="57799" y="133052"/>
                </a:lnTo>
                <a:lnTo>
                  <a:pt x="57800" y="133061"/>
                </a:lnTo>
                <a:lnTo>
                  <a:pt x="57800" y="133072"/>
                </a:lnTo>
                <a:lnTo>
                  <a:pt x="57796" y="133085"/>
                </a:lnTo>
                <a:lnTo>
                  <a:pt x="57789" y="133097"/>
                </a:lnTo>
                <a:lnTo>
                  <a:pt x="57785" y="133102"/>
                </a:lnTo>
                <a:lnTo>
                  <a:pt x="57781" y="133106"/>
                </a:lnTo>
                <a:lnTo>
                  <a:pt x="57778" y="133112"/>
                </a:lnTo>
                <a:lnTo>
                  <a:pt x="57778" y="133115"/>
                </a:lnTo>
                <a:lnTo>
                  <a:pt x="57777" y="133117"/>
                </a:lnTo>
                <a:lnTo>
                  <a:pt x="57777" y="133119"/>
                </a:lnTo>
                <a:lnTo>
                  <a:pt x="57777" y="133122"/>
                </a:lnTo>
                <a:lnTo>
                  <a:pt x="57780" y="133126"/>
                </a:lnTo>
                <a:lnTo>
                  <a:pt x="57782" y="133129"/>
                </a:lnTo>
                <a:lnTo>
                  <a:pt x="57783" y="133130"/>
                </a:lnTo>
                <a:lnTo>
                  <a:pt x="57790" y="133131"/>
                </a:lnTo>
                <a:lnTo>
                  <a:pt x="57804" y="133131"/>
                </a:lnTo>
                <a:lnTo>
                  <a:pt x="57804" y="133131"/>
                </a:lnTo>
                <a:lnTo>
                  <a:pt x="57810" y="133134"/>
                </a:lnTo>
                <a:lnTo>
                  <a:pt x="57810" y="133134"/>
                </a:lnTo>
                <a:lnTo>
                  <a:pt x="57816" y="133134"/>
                </a:lnTo>
                <a:lnTo>
                  <a:pt x="57822" y="133139"/>
                </a:lnTo>
                <a:lnTo>
                  <a:pt x="57826" y="133151"/>
                </a:lnTo>
                <a:lnTo>
                  <a:pt x="57826" y="133158"/>
                </a:lnTo>
                <a:lnTo>
                  <a:pt x="57826" y="133159"/>
                </a:lnTo>
                <a:lnTo>
                  <a:pt x="57824" y="133168"/>
                </a:lnTo>
                <a:lnTo>
                  <a:pt x="57824" y="133173"/>
                </a:lnTo>
                <a:lnTo>
                  <a:pt x="57824" y="133180"/>
                </a:lnTo>
                <a:lnTo>
                  <a:pt x="57821" y="133186"/>
                </a:lnTo>
                <a:lnTo>
                  <a:pt x="57818" y="133189"/>
                </a:lnTo>
                <a:lnTo>
                  <a:pt x="57815" y="133190"/>
                </a:lnTo>
                <a:lnTo>
                  <a:pt x="57813" y="133191"/>
                </a:lnTo>
                <a:lnTo>
                  <a:pt x="57809" y="133196"/>
                </a:lnTo>
                <a:lnTo>
                  <a:pt x="57808" y="133198"/>
                </a:lnTo>
                <a:lnTo>
                  <a:pt x="57808" y="133199"/>
                </a:lnTo>
                <a:lnTo>
                  <a:pt x="57807" y="133204"/>
                </a:lnTo>
                <a:lnTo>
                  <a:pt x="57806" y="133209"/>
                </a:lnTo>
                <a:lnTo>
                  <a:pt x="57808" y="133215"/>
                </a:lnTo>
                <a:lnTo>
                  <a:pt x="57810" y="133216"/>
                </a:lnTo>
                <a:lnTo>
                  <a:pt x="57815" y="133220"/>
                </a:lnTo>
                <a:lnTo>
                  <a:pt x="57816" y="133220"/>
                </a:lnTo>
                <a:lnTo>
                  <a:pt x="57820" y="133221"/>
                </a:lnTo>
                <a:lnTo>
                  <a:pt x="57822" y="133222"/>
                </a:lnTo>
                <a:lnTo>
                  <a:pt x="57824" y="133223"/>
                </a:lnTo>
                <a:lnTo>
                  <a:pt x="57828" y="133225"/>
                </a:lnTo>
                <a:lnTo>
                  <a:pt x="57831" y="133227"/>
                </a:lnTo>
                <a:lnTo>
                  <a:pt x="57834" y="133232"/>
                </a:lnTo>
                <a:lnTo>
                  <a:pt x="57835" y="133233"/>
                </a:lnTo>
                <a:lnTo>
                  <a:pt x="57838" y="133238"/>
                </a:lnTo>
                <a:lnTo>
                  <a:pt x="57843" y="133240"/>
                </a:lnTo>
                <a:lnTo>
                  <a:pt x="57848" y="133240"/>
                </a:lnTo>
                <a:lnTo>
                  <a:pt x="57851" y="133235"/>
                </a:lnTo>
                <a:lnTo>
                  <a:pt x="57852" y="133229"/>
                </a:lnTo>
                <a:lnTo>
                  <a:pt x="57852" y="133218"/>
                </a:lnTo>
                <a:lnTo>
                  <a:pt x="57852" y="133209"/>
                </a:lnTo>
                <a:lnTo>
                  <a:pt x="57853" y="133201"/>
                </a:lnTo>
                <a:lnTo>
                  <a:pt x="57853" y="133194"/>
                </a:lnTo>
                <a:lnTo>
                  <a:pt x="57854" y="133187"/>
                </a:lnTo>
                <a:lnTo>
                  <a:pt x="57856" y="133182"/>
                </a:lnTo>
                <a:lnTo>
                  <a:pt x="57857" y="133179"/>
                </a:lnTo>
                <a:lnTo>
                  <a:pt x="57858" y="133177"/>
                </a:lnTo>
                <a:lnTo>
                  <a:pt x="57865" y="133173"/>
                </a:lnTo>
                <a:lnTo>
                  <a:pt x="57868" y="133173"/>
                </a:lnTo>
                <a:lnTo>
                  <a:pt x="57868" y="133173"/>
                </a:lnTo>
                <a:lnTo>
                  <a:pt x="57874" y="133172"/>
                </a:lnTo>
                <a:lnTo>
                  <a:pt x="57883" y="133174"/>
                </a:lnTo>
                <a:lnTo>
                  <a:pt x="57888" y="133176"/>
                </a:lnTo>
                <a:lnTo>
                  <a:pt x="57895" y="133179"/>
                </a:lnTo>
                <a:lnTo>
                  <a:pt x="57906" y="133184"/>
                </a:lnTo>
                <a:lnTo>
                  <a:pt x="57912" y="133185"/>
                </a:lnTo>
                <a:lnTo>
                  <a:pt x="57913" y="133186"/>
                </a:lnTo>
                <a:lnTo>
                  <a:pt x="57919" y="133188"/>
                </a:lnTo>
                <a:lnTo>
                  <a:pt x="57923" y="133191"/>
                </a:lnTo>
                <a:lnTo>
                  <a:pt x="57926" y="133194"/>
                </a:lnTo>
                <a:lnTo>
                  <a:pt x="57928" y="133198"/>
                </a:lnTo>
                <a:lnTo>
                  <a:pt x="57929" y="133202"/>
                </a:lnTo>
                <a:lnTo>
                  <a:pt x="57929" y="133203"/>
                </a:lnTo>
                <a:lnTo>
                  <a:pt x="57929" y="133205"/>
                </a:lnTo>
                <a:lnTo>
                  <a:pt x="57926" y="133212"/>
                </a:lnTo>
                <a:lnTo>
                  <a:pt x="57919" y="133220"/>
                </a:lnTo>
                <a:lnTo>
                  <a:pt x="57916" y="133228"/>
                </a:lnTo>
                <a:lnTo>
                  <a:pt x="57914" y="133238"/>
                </a:lnTo>
                <a:lnTo>
                  <a:pt x="57914" y="133241"/>
                </a:lnTo>
                <a:lnTo>
                  <a:pt x="57914" y="133246"/>
                </a:lnTo>
                <a:lnTo>
                  <a:pt x="57917" y="133252"/>
                </a:lnTo>
                <a:lnTo>
                  <a:pt x="57921" y="133257"/>
                </a:lnTo>
                <a:lnTo>
                  <a:pt x="57924" y="133259"/>
                </a:lnTo>
                <a:lnTo>
                  <a:pt x="57929" y="133260"/>
                </a:lnTo>
                <a:lnTo>
                  <a:pt x="57937" y="133260"/>
                </a:lnTo>
                <a:lnTo>
                  <a:pt x="57944" y="133257"/>
                </a:lnTo>
                <a:lnTo>
                  <a:pt x="57965" y="133246"/>
                </a:lnTo>
                <a:lnTo>
                  <a:pt x="57975" y="133240"/>
                </a:lnTo>
                <a:lnTo>
                  <a:pt x="57977" y="133239"/>
                </a:lnTo>
                <a:lnTo>
                  <a:pt x="57987" y="133236"/>
                </a:lnTo>
                <a:lnTo>
                  <a:pt x="57999" y="133240"/>
                </a:lnTo>
                <a:lnTo>
                  <a:pt x="58011" y="133243"/>
                </a:lnTo>
                <a:lnTo>
                  <a:pt x="58022" y="133246"/>
                </a:lnTo>
                <a:lnTo>
                  <a:pt x="58048" y="133249"/>
                </a:lnTo>
                <a:lnTo>
                  <a:pt x="58057" y="133249"/>
                </a:lnTo>
                <a:lnTo>
                  <a:pt x="58062" y="133248"/>
                </a:lnTo>
                <a:lnTo>
                  <a:pt x="58069" y="133248"/>
                </a:lnTo>
                <a:lnTo>
                  <a:pt x="58073" y="133251"/>
                </a:lnTo>
                <a:lnTo>
                  <a:pt x="58075" y="133255"/>
                </a:lnTo>
                <a:lnTo>
                  <a:pt x="58075" y="133260"/>
                </a:lnTo>
                <a:lnTo>
                  <a:pt x="58073" y="133268"/>
                </a:lnTo>
                <a:lnTo>
                  <a:pt x="58070" y="133274"/>
                </a:lnTo>
                <a:lnTo>
                  <a:pt x="58070" y="133279"/>
                </a:lnTo>
                <a:lnTo>
                  <a:pt x="58070" y="133279"/>
                </a:lnTo>
                <a:lnTo>
                  <a:pt x="58072" y="133284"/>
                </a:lnTo>
                <a:lnTo>
                  <a:pt x="58074" y="133287"/>
                </a:lnTo>
                <a:lnTo>
                  <a:pt x="58078" y="133290"/>
                </a:lnTo>
                <a:lnTo>
                  <a:pt x="58085" y="133291"/>
                </a:lnTo>
                <a:lnTo>
                  <a:pt x="58093" y="133291"/>
                </a:lnTo>
                <a:lnTo>
                  <a:pt x="58106" y="133286"/>
                </a:lnTo>
                <a:lnTo>
                  <a:pt x="58112" y="133281"/>
                </a:lnTo>
                <a:lnTo>
                  <a:pt x="58132" y="133272"/>
                </a:lnTo>
                <a:lnTo>
                  <a:pt x="58175" y="133252"/>
                </a:lnTo>
                <a:lnTo>
                  <a:pt x="58177" y="133249"/>
                </a:lnTo>
                <a:lnTo>
                  <a:pt x="58178" y="133248"/>
                </a:lnTo>
                <a:lnTo>
                  <a:pt x="58179" y="133247"/>
                </a:lnTo>
                <a:lnTo>
                  <a:pt x="58190" y="133237"/>
                </a:lnTo>
                <a:lnTo>
                  <a:pt x="58192" y="133236"/>
                </a:lnTo>
                <a:lnTo>
                  <a:pt x="58202" y="133232"/>
                </a:lnTo>
                <a:lnTo>
                  <a:pt x="58213" y="133230"/>
                </a:lnTo>
                <a:lnTo>
                  <a:pt x="58226" y="133233"/>
                </a:lnTo>
                <a:lnTo>
                  <a:pt x="58227" y="133233"/>
                </a:lnTo>
                <a:lnTo>
                  <a:pt x="58235" y="133235"/>
                </a:lnTo>
                <a:lnTo>
                  <a:pt x="58236" y="133236"/>
                </a:lnTo>
                <a:lnTo>
                  <a:pt x="58244" y="133245"/>
                </a:lnTo>
                <a:lnTo>
                  <a:pt x="58246" y="133254"/>
                </a:lnTo>
                <a:lnTo>
                  <a:pt x="58245" y="133261"/>
                </a:lnTo>
                <a:lnTo>
                  <a:pt x="58245" y="133264"/>
                </a:lnTo>
                <a:lnTo>
                  <a:pt x="58244" y="133268"/>
                </a:lnTo>
                <a:lnTo>
                  <a:pt x="58245" y="133275"/>
                </a:lnTo>
                <a:lnTo>
                  <a:pt x="58247" y="133280"/>
                </a:lnTo>
                <a:lnTo>
                  <a:pt x="58251" y="133282"/>
                </a:lnTo>
                <a:lnTo>
                  <a:pt x="58256" y="133284"/>
                </a:lnTo>
                <a:lnTo>
                  <a:pt x="58263" y="133286"/>
                </a:lnTo>
                <a:lnTo>
                  <a:pt x="58269" y="133284"/>
                </a:lnTo>
                <a:lnTo>
                  <a:pt x="58278" y="133280"/>
                </a:lnTo>
                <a:lnTo>
                  <a:pt x="58285" y="133276"/>
                </a:lnTo>
                <a:lnTo>
                  <a:pt x="58290" y="133275"/>
                </a:lnTo>
                <a:lnTo>
                  <a:pt x="58296" y="133273"/>
                </a:lnTo>
                <a:lnTo>
                  <a:pt x="58303" y="133274"/>
                </a:lnTo>
                <a:lnTo>
                  <a:pt x="58309" y="133277"/>
                </a:lnTo>
                <a:lnTo>
                  <a:pt x="58310" y="133285"/>
                </a:lnTo>
                <a:lnTo>
                  <a:pt x="58312" y="133292"/>
                </a:lnTo>
                <a:lnTo>
                  <a:pt x="58312" y="133294"/>
                </a:lnTo>
                <a:lnTo>
                  <a:pt x="58315" y="133301"/>
                </a:lnTo>
                <a:lnTo>
                  <a:pt x="58321" y="133309"/>
                </a:lnTo>
                <a:lnTo>
                  <a:pt x="58325" y="133313"/>
                </a:lnTo>
                <a:lnTo>
                  <a:pt x="58331" y="133315"/>
                </a:lnTo>
                <a:lnTo>
                  <a:pt x="58338" y="133315"/>
                </a:lnTo>
                <a:lnTo>
                  <a:pt x="58343" y="133314"/>
                </a:lnTo>
                <a:lnTo>
                  <a:pt x="58348" y="133310"/>
                </a:lnTo>
                <a:lnTo>
                  <a:pt x="58348" y="133308"/>
                </a:lnTo>
                <a:lnTo>
                  <a:pt x="58349" y="133305"/>
                </a:lnTo>
                <a:lnTo>
                  <a:pt x="58349" y="133305"/>
                </a:lnTo>
                <a:lnTo>
                  <a:pt x="58349" y="133294"/>
                </a:lnTo>
                <a:lnTo>
                  <a:pt x="58347" y="133283"/>
                </a:lnTo>
                <a:lnTo>
                  <a:pt x="58347" y="133277"/>
                </a:lnTo>
                <a:lnTo>
                  <a:pt x="58349" y="133270"/>
                </a:lnTo>
                <a:lnTo>
                  <a:pt x="58352" y="133268"/>
                </a:lnTo>
                <a:lnTo>
                  <a:pt x="58353" y="133267"/>
                </a:lnTo>
                <a:lnTo>
                  <a:pt x="58360" y="133267"/>
                </a:lnTo>
                <a:lnTo>
                  <a:pt x="58361" y="133267"/>
                </a:lnTo>
                <a:lnTo>
                  <a:pt x="58365" y="133271"/>
                </a:lnTo>
                <a:lnTo>
                  <a:pt x="58371" y="133276"/>
                </a:lnTo>
                <a:lnTo>
                  <a:pt x="58378" y="133277"/>
                </a:lnTo>
                <a:lnTo>
                  <a:pt x="58386" y="133273"/>
                </a:lnTo>
                <a:lnTo>
                  <a:pt x="58399" y="133260"/>
                </a:lnTo>
                <a:lnTo>
                  <a:pt x="58406" y="133239"/>
                </a:lnTo>
                <a:lnTo>
                  <a:pt x="58414" y="133225"/>
                </a:lnTo>
                <a:lnTo>
                  <a:pt x="58415" y="133224"/>
                </a:lnTo>
                <a:lnTo>
                  <a:pt x="58416" y="133221"/>
                </a:lnTo>
                <a:lnTo>
                  <a:pt x="58419" y="133209"/>
                </a:lnTo>
                <a:lnTo>
                  <a:pt x="58423" y="133195"/>
                </a:lnTo>
                <a:lnTo>
                  <a:pt x="58425" y="133193"/>
                </a:lnTo>
                <a:lnTo>
                  <a:pt x="58427" y="133189"/>
                </a:lnTo>
                <a:lnTo>
                  <a:pt x="58435" y="133184"/>
                </a:lnTo>
                <a:lnTo>
                  <a:pt x="58436" y="133184"/>
                </a:lnTo>
                <a:lnTo>
                  <a:pt x="58441" y="133184"/>
                </a:lnTo>
                <a:lnTo>
                  <a:pt x="58452" y="133184"/>
                </a:lnTo>
                <a:lnTo>
                  <a:pt x="58467" y="133181"/>
                </a:lnTo>
                <a:lnTo>
                  <a:pt x="58475" y="133176"/>
                </a:lnTo>
                <a:lnTo>
                  <a:pt x="58478" y="133168"/>
                </a:lnTo>
                <a:lnTo>
                  <a:pt x="58478" y="133163"/>
                </a:lnTo>
                <a:lnTo>
                  <a:pt x="58478" y="133158"/>
                </a:lnTo>
                <a:lnTo>
                  <a:pt x="58475" y="133151"/>
                </a:lnTo>
                <a:lnTo>
                  <a:pt x="58469" y="133147"/>
                </a:lnTo>
                <a:lnTo>
                  <a:pt x="58458" y="133147"/>
                </a:lnTo>
                <a:lnTo>
                  <a:pt x="58445" y="133147"/>
                </a:lnTo>
                <a:lnTo>
                  <a:pt x="58440" y="133147"/>
                </a:lnTo>
                <a:lnTo>
                  <a:pt x="58432" y="133145"/>
                </a:lnTo>
                <a:lnTo>
                  <a:pt x="58432" y="133145"/>
                </a:lnTo>
                <a:lnTo>
                  <a:pt x="58426" y="133141"/>
                </a:lnTo>
                <a:lnTo>
                  <a:pt x="58424" y="133134"/>
                </a:lnTo>
                <a:lnTo>
                  <a:pt x="58424" y="133134"/>
                </a:lnTo>
                <a:lnTo>
                  <a:pt x="58423" y="133127"/>
                </a:lnTo>
                <a:lnTo>
                  <a:pt x="58423" y="133126"/>
                </a:lnTo>
                <a:lnTo>
                  <a:pt x="58423" y="133121"/>
                </a:lnTo>
                <a:lnTo>
                  <a:pt x="58429" y="133115"/>
                </a:lnTo>
                <a:lnTo>
                  <a:pt x="58440" y="133113"/>
                </a:lnTo>
                <a:lnTo>
                  <a:pt x="58445" y="133114"/>
                </a:lnTo>
                <a:lnTo>
                  <a:pt x="58450" y="133114"/>
                </a:lnTo>
                <a:lnTo>
                  <a:pt x="58454" y="133114"/>
                </a:lnTo>
                <a:lnTo>
                  <a:pt x="58458" y="133113"/>
                </a:lnTo>
                <a:lnTo>
                  <a:pt x="58460" y="133113"/>
                </a:lnTo>
                <a:lnTo>
                  <a:pt x="58462" y="133112"/>
                </a:lnTo>
                <a:lnTo>
                  <a:pt x="58467" y="133110"/>
                </a:lnTo>
                <a:lnTo>
                  <a:pt x="58477" y="133104"/>
                </a:lnTo>
                <a:lnTo>
                  <a:pt x="58486" y="133093"/>
                </a:lnTo>
                <a:lnTo>
                  <a:pt x="58490" y="133082"/>
                </a:lnTo>
                <a:lnTo>
                  <a:pt x="58491" y="133079"/>
                </a:lnTo>
                <a:lnTo>
                  <a:pt x="58492" y="133066"/>
                </a:lnTo>
                <a:lnTo>
                  <a:pt x="58492" y="133065"/>
                </a:lnTo>
                <a:lnTo>
                  <a:pt x="58492" y="133054"/>
                </a:lnTo>
                <a:lnTo>
                  <a:pt x="58490" y="133046"/>
                </a:lnTo>
                <a:lnTo>
                  <a:pt x="58489" y="133028"/>
                </a:lnTo>
                <a:lnTo>
                  <a:pt x="58485" y="133020"/>
                </a:lnTo>
                <a:lnTo>
                  <a:pt x="58482" y="133019"/>
                </a:lnTo>
                <a:lnTo>
                  <a:pt x="58472" y="133014"/>
                </a:lnTo>
                <a:lnTo>
                  <a:pt x="58463" y="133004"/>
                </a:lnTo>
                <a:lnTo>
                  <a:pt x="58460" y="132993"/>
                </a:lnTo>
                <a:lnTo>
                  <a:pt x="58463" y="132980"/>
                </a:lnTo>
                <a:lnTo>
                  <a:pt x="58475" y="132976"/>
                </a:lnTo>
                <a:lnTo>
                  <a:pt x="58486" y="132981"/>
                </a:lnTo>
                <a:lnTo>
                  <a:pt x="58487" y="132982"/>
                </a:lnTo>
                <a:lnTo>
                  <a:pt x="58487" y="132983"/>
                </a:lnTo>
                <a:lnTo>
                  <a:pt x="58492" y="132986"/>
                </a:lnTo>
                <a:lnTo>
                  <a:pt x="58497" y="132988"/>
                </a:lnTo>
                <a:lnTo>
                  <a:pt x="58509" y="132985"/>
                </a:lnTo>
                <a:lnTo>
                  <a:pt x="58524" y="132980"/>
                </a:lnTo>
                <a:lnTo>
                  <a:pt x="58526" y="132974"/>
                </a:lnTo>
                <a:lnTo>
                  <a:pt x="58526" y="132972"/>
                </a:lnTo>
                <a:lnTo>
                  <a:pt x="58526" y="132970"/>
                </a:lnTo>
                <a:lnTo>
                  <a:pt x="58526" y="132967"/>
                </a:lnTo>
                <a:lnTo>
                  <a:pt x="58526" y="132962"/>
                </a:lnTo>
                <a:lnTo>
                  <a:pt x="58526" y="132957"/>
                </a:lnTo>
                <a:lnTo>
                  <a:pt x="58528" y="132956"/>
                </a:lnTo>
                <a:lnTo>
                  <a:pt x="58531" y="132955"/>
                </a:lnTo>
                <a:lnTo>
                  <a:pt x="58537" y="132955"/>
                </a:lnTo>
                <a:lnTo>
                  <a:pt x="58545" y="132956"/>
                </a:lnTo>
                <a:lnTo>
                  <a:pt x="58553" y="132957"/>
                </a:lnTo>
                <a:lnTo>
                  <a:pt x="58574" y="132959"/>
                </a:lnTo>
                <a:lnTo>
                  <a:pt x="58584" y="132961"/>
                </a:lnTo>
                <a:lnTo>
                  <a:pt x="58594" y="132962"/>
                </a:lnTo>
                <a:lnTo>
                  <a:pt x="58602" y="132964"/>
                </a:lnTo>
                <a:lnTo>
                  <a:pt x="58605" y="132962"/>
                </a:lnTo>
                <a:lnTo>
                  <a:pt x="58606" y="132962"/>
                </a:lnTo>
                <a:lnTo>
                  <a:pt x="58611" y="132960"/>
                </a:lnTo>
                <a:lnTo>
                  <a:pt x="58614" y="132953"/>
                </a:lnTo>
                <a:lnTo>
                  <a:pt x="58615" y="132946"/>
                </a:lnTo>
                <a:lnTo>
                  <a:pt x="58616" y="132939"/>
                </a:lnTo>
                <a:lnTo>
                  <a:pt x="58619" y="132931"/>
                </a:lnTo>
                <a:lnTo>
                  <a:pt x="58625" y="132924"/>
                </a:lnTo>
                <a:lnTo>
                  <a:pt x="58631" y="132921"/>
                </a:lnTo>
                <a:lnTo>
                  <a:pt x="58636" y="132918"/>
                </a:lnTo>
                <a:lnTo>
                  <a:pt x="58648" y="132916"/>
                </a:lnTo>
                <a:lnTo>
                  <a:pt x="58654" y="132917"/>
                </a:lnTo>
                <a:lnTo>
                  <a:pt x="58662" y="132918"/>
                </a:lnTo>
                <a:lnTo>
                  <a:pt x="58668" y="132922"/>
                </a:lnTo>
                <a:lnTo>
                  <a:pt x="58671" y="132923"/>
                </a:lnTo>
                <a:lnTo>
                  <a:pt x="58673" y="132924"/>
                </a:lnTo>
                <a:lnTo>
                  <a:pt x="58682" y="132924"/>
                </a:lnTo>
                <a:lnTo>
                  <a:pt x="58687" y="132919"/>
                </a:lnTo>
                <a:lnTo>
                  <a:pt x="58688" y="132917"/>
                </a:lnTo>
                <a:lnTo>
                  <a:pt x="58689" y="132914"/>
                </a:lnTo>
                <a:lnTo>
                  <a:pt x="58689" y="132912"/>
                </a:lnTo>
                <a:lnTo>
                  <a:pt x="58693" y="132890"/>
                </a:lnTo>
                <a:lnTo>
                  <a:pt x="58694" y="132887"/>
                </a:lnTo>
                <a:lnTo>
                  <a:pt x="58699" y="132876"/>
                </a:lnTo>
                <a:lnTo>
                  <a:pt x="58706" y="132870"/>
                </a:lnTo>
                <a:lnTo>
                  <a:pt x="58712" y="132864"/>
                </a:lnTo>
                <a:lnTo>
                  <a:pt x="58721" y="132858"/>
                </a:lnTo>
                <a:lnTo>
                  <a:pt x="58722" y="132858"/>
                </a:lnTo>
                <a:lnTo>
                  <a:pt x="58724" y="132857"/>
                </a:lnTo>
                <a:lnTo>
                  <a:pt x="58729" y="132856"/>
                </a:lnTo>
                <a:lnTo>
                  <a:pt x="58734" y="132856"/>
                </a:lnTo>
                <a:lnTo>
                  <a:pt x="58743" y="132857"/>
                </a:lnTo>
                <a:lnTo>
                  <a:pt x="58748" y="132861"/>
                </a:lnTo>
                <a:lnTo>
                  <a:pt x="58749" y="132866"/>
                </a:lnTo>
                <a:lnTo>
                  <a:pt x="58750" y="132867"/>
                </a:lnTo>
                <a:lnTo>
                  <a:pt x="58751" y="132872"/>
                </a:lnTo>
                <a:lnTo>
                  <a:pt x="58747" y="132888"/>
                </a:lnTo>
                <a:lnTo>
                  <a:pt x="58747" y="132895"/>
                </a:lnTo>
                <a:lnTo>
                  <a:pt x="58748" y="132896"/>
                </a:lnTo>
                <a:lnTo>
                  <a:pt x="58748" y="132899"/>
                </a:lnTo>
                <a:lnTo>
                  <a:pt x="58750" y="132904"/>
                </a:lnTo>
                <a:lnTo>
                  <a:pt x="58752" y="132905"/>
                </a:lnTo>
                <a:lnTo>
                  <a:pt x="58755" y="132908"/>
                </a:lnTo>
                <a:lnTo>
                  <a:pt x="58762" y="132912"/>
                </a:lnTo>
                <a:lnTo>
                  <a:pt x="58763" y="132912"/>
                </a:lnTo>
                <a:lnTo>
                  <a:pt x="58770" y="132914"/>
                </a:lnTo>
                <a:lnTo>
                  <a:pt x="58789" y="132914"/>
                </a:lnTo>
                <a:lnTo>
                  <a:pt x="58797" y="132913"/>
                </a:lnTo>
                <a:lnTo>
                  <a:pt x="58808" y="132910"/>
                </a:lnTo>
                <a:lnTo>
                  <a:pt x="58812" y="132902"/>
                </a:lnTo>
                <a:lnTo>
                  <a:pt x="58815" y="132894"/>
                </a:lnTo>
                <a:lnTo>
                  <a:pt x="58815" y="132894"/>
                </a:lnTo>
                <a:lnTo>
                  <a:pt x="58819" y="132888"/>
                </a:lnTo>
                <a:lnTo>
                  <a:pt x="58834" y="132885"/>
                </a:lnTo>
                <a:lnTo>
                  <a:pt x="58843" y="132881"/>
                </a:lnTo>
                <a:lnTo>
                  <a:pt x="58854" y="132877"/>
                </a:lnTo>
                <a:lnTo>
                  <a:pt x="58861" y="132875"/>
                </a:lnTo>
                <a:lnTo>
                  <a:pt x="58868" y="132872"/>
                </a:lnTo>
                <a:lnTo>
                  <a:pt x="58869" y="132871"/>
                </a:lnTo>
                <a:lnTo>
                  <a:pt x="58871" y="132870"/>
                </a:lnTo>
                <a:lnTo>
                  <a:pt x="58876" y="132867"/>
                </a:lnTo>
                <a:lnTo>
                  <a:pt x="58881" y="132860"/>
                </a:lnTo>
                <a:lnTo>
                  <a:pt x="58883" y="132853"/>
                </a:lnTo>
                <a:lnTo>
                  <a:pt x="58883" y="132853"/>
                </a:lnTo>
                <a:lnTo>
                  <a:pt x="58883" y="132852"/>
                </a:lnTo>
                <a:lnTo>
                  <a:pt x="58883" y="132850"/>
                </a:lnTo>
                <a:lnTo>
                  <a:pt x="58883" y="132844"/>
                </a:lnTo>
                <a:lnTo>
                  <a:pt x="58879" y="132834"/>
                </a:lnTo>
                <a:lnTo>
                  <a:pt x="58871" y="132827"/>
                </a:lnTo>
                <a:lnTo>
                  <a:pt x="58865" y="132821"/>
                </a:lnTo>
                <a:lnTo>
                  <a:pt x="58863" y="132816"/>
                </a:lnTo>
                <a:lnTo>
                  <a:pt x="58862" y="132814"/>
                </a:lnTo>
                <a:lnTo>
                  <a:pt x="58862" y="132808"/>
                </a:lnTo>
                <a:lnTo>
                  <a:pt x="58866" y="132800"/>
                </a:lnTo>
                <a:lnTo>
                  <a:pt x="58873" y="132795"/>
                </a:lnTo>
                <a:lnTo>
                  <a:pt x="58875" y="132793"/>
                </a:lnTo>
                <a:lnTo>
                  <a:pt x="58881" y="132788"/>
                </a:lnTo>
                <a:lnTo>
                  <a:pt x="58884" y="132782"/>
                </a:lnTo>
                <a:lnTo>
                  <a:pt x="58884" y="132781"/>
                </a:lnTo>
                <a:lnTo>
                  <a:pt x="58885" y="132774"/>
                </a:lnTo>
                <a:lnTo>
                  <a:pt x="58886" y="132772"/>
                </a:lnTo>
                <a:lnTo>
                  <a:pt x="58886" y="132760"/>
                </a:lnTo>
                <a:lnTo>
                  <a:pt x="58881" y="132748"/>
                </a:lnTo>
                <a:lnTo>
                  <a:pt x="58878" y="132743"/>
                </a:lnTo>
                <a:lnTo>
                  <a:pt x="58876" y="132739"/>
                </a:lnTo>
                <a:lnTo>
                  <a:pt x="58873" y="132732"/>
                </a:lnTo>
                <a:lnTo>
                  <a:pt x="58874" y="132729"/>
                </a:lnTo>
                <a:lnTo>
                  <a:pt x="58874" y="132723"/>
                </a:lnTo>
                <a:lnTo>
                  <a:pt x="58876" y="132717"/>
                </a:lnTo>
                <a:lnTo>
                  <a:pt x="58877" y="132716"/>
                </a:lnTo>
                <a:lnTo>
                  <a:pt x="58883" y="132709"/>
                </a:lnTo>
                <a:lnTo>
                  <a:pt x="58884" y="132708"/>
                </a:lnTo>
                <a:lnTo>
                  <a:pt x="58897" y="132701"/>
                </a:lnTo>
                <a:lnTo>
                  <a:pt x="58911" y="132697"/>
                </a:lnTo>
                <a:lnTo>
                  <a:pt x="58912" y="132697"/>
                </a:lnTo>
                <a:lnTo>
                  <a:pt x="58923" y="132695"/>
                </a:lnTo>
                <a:lnTo>
                  <a:pt x="58942" y="132688"/>
                </a:lnTo>
                <a:lnTo>
                  <a:pt x="58966" y="132676"/>
                </a:lnTo>
                <a:lnTo>
                  <a:pt x="58969" y="132674"/>
                </a:lnTo>
                <a:lnTo>
                  <a:pt x="58969" y="132674"/>
                </a:lnTo>
                <a:lnTo>
                  <a:pt x="58974" y="132673"/>
                </a:lnTo>
                <a:lnTo>
                  <a:pt x="58980" y="132670"/>
                </a:lnTo>
                <a:lnTo>
                  <a:pt x="58997" y="132664"/>
                </a:lnTo>
                <a:lnTo>
                  <a:pt x="59006" y="132662"/>
                </a:lnTo>
                <a:lnTo>
                  <a:pt x="59015" y="132662"/>
                </a:lnTo>
                <a:lnTo>
                  <a:pt x="59016" y="132662"/>
                </a:lnTo>
                <a:lnTo>
                  <a:pt x="59017" y="132661"/>
                </a:lnTo>
                <a:lnTo>
                  <a:pt x="59024" y="132664"/>
                </a:lnTo>
                <a:lnTo>
                  <a:pt x="59025" y="132665"/>
                </a:lnTo>
                <a:lnTo>
                  <a:pt x="59033" y="132671"/>
                </a:lnTo>
                <a:lnTo>
                  <a:pt x="59039" y="132683"/>
                </a:lnTo>
                <a:lnTo>
                  <a:pt x="59040" y="132690"/>
                </a:lnTo>
                <a:lnTo>
                  <a:pt x="59035" y="132707"/>
                </a:lnTo>
                <a:lnTo>
                  <a:pt x="59033" y="132715"/>
                </a:lnTo>
                <a:lnTo>
                  <a:pt x="59032" y="132716"/>
                </a:lnTo>
                <a:lnTo>
                  <a:pt x="59030" y="132721"/>
                </a:lnTo>
                <a:lnTo>
                  <a:pt x="59029" y="132722"/>
                </a:lnTo>
                <a:lnTo>
                  <a:pt x="59029" y="132727"/>
                </a:lnTo>
                <a:lnTo>
                  <a:pt x="59029" y="132732"/>
                </a:lnTo>
                <a:lnTo>
                  <a:pt x="59032" y="132739"/>
                </a:lnTo>
                <a:lnTo>
                  <a:pt x="59033" y="132743"/>
                </a:lnTo>
                <a:lnTo>
                  <a:pt x="59034" y="132746"/>
                </a:lnTo>
                <a:lnTo>
                  <a:pt x="59034" y="132749"/>
                </a:lnTo>
                <a:lnTo>
                  <a:pt x="59033" y="132753"/>
                </a:lnTo>
                <a:lnTo>
                  <a:pt x="59030" y="132758"/>
                </a:lnTo>
                <a:lnTo>
                  <a:pt x="59027" y="132760"/>
                </a:lnTo>
                <a:lnTo>
                  <a:pt x="59020" y="132762"/>
                </a:lnTo>
                <a:lnTo>
                  <a:pt x="59016" y="132762"/>
                </a:lnTo>
                <a:lnTo>
                  <a:pt x="59013" y="132761"/>
                </a:lnTo>
                <a:lnTo>
                  <a:pt x="59006" y="132759"/>
                </a:lnTo>
                <a:lnTo>
                  <a:pt x="58998" y="132757"/>
                </a:lnTo>
                <a:lnTo>
                  <a:pt x="58994" y="132758"/>
                </a:lnTo>
                <a:lnTo>
                  <a:pt x="58991" y="132759"/>
                </a:lnTo>
                <a:lnTo>
                  <a:pt x="58991" y="132759"/>
                </a:lnTo>
                <a:lnTo>
                  <a:pt x="58991" y="132759"/>
                </a:lnTo>
                <a:lnTo>
                  <a:pt x="58989" y="132761"/>
                </a:lnTo>
                <a:lnTo>
                  <a:pt x="58987" y="132763"/>
                </a:lnTo>
                <a:lnTo>
                  <a:pt x="58986" y="132764"/>
                </a:lnTo>
                <a:lnTo>
                  <a:pt x="58983" y="132771"/>
                </a:lnTo>
                <a:lnTo>
                  <a:pt x="58982" y="132773"/>
                </a:lnTo>
                <a:lnTo>
                  <a:pt x="58981" y="132790"/>
                </a:lnTo>
                <a:lnTo>
                  <a:pt x="58985" y="132798"/>
                </a:lnTo>
                <a:lnTo>
                  <a:pt x="58989" y="132803"/>
                </a:lnTo>
                <a:lnTo>
                  <a:pt x="58995" y="132807"/>
                </a:lnTo>
                <a:lnTo>
                  <a:pt x="59005" y="132805"/>
                </a:lnTo>
                <a:lnTo>
                  <a:pt x="59008" y="132804"/>
                </a:lnTo>
                <a:lnTo>
                  <a:pt x="59011" y="132803"/>
                </a:lnTo>
                <a:lnTo>
                  <a:pt x="59020" y="132801"/>
                </a:lnTo>
                <a:lnTo>
                  <a:pt x="59033" y="132799"/>
                </a:lnTo>
                <a:lnTo>
                  <a:pt x="59046" y="132800"/>
                </a:lnTo>
                <a:lnTo>
                  <a:pt x="59056" y="132805"/>
                </a:lnTo>
                <a:lnTo>
                  <a:pt x="59064" y="132811"/>
                </a:lnTo>
                <a:lnTo>
                  <a:pt x="59070" y="132816"/>
                </a:lnTo>
                <a:lnTo>
                  <a:pt x="59072" y="132824"/>
                </a:lnTo>
                <a:lnTo>
                  <a:pt x="59069" y="132832"/>
                </a:lnTo>
                <a:lnTo>
                  <a:pt x="59067" y="132837"/>
                </a:lnTo>
                <a:lnTo>
                  <a:pt x="59067" y="132838"/>
                </a:lnTo>
                <a:lnTo>
                  <a:pt x="59066" y="132839"/>
                </a:lnTo>
                <a:lnTo>
                  <a:pt x="59064" y="132842"/>
                </a:lnTo>
                <a:lnTo>
                  <a:pt x="59064" y="132846"/>
                </a:lnTo>
                <a:lnTo>
                  <a:pt x="59064" y="132846"/>
                </a:lnTo>
                <a:lnTo>
                  <a:pt x="59064" y="132846"/>
                </a:lnTo>
                <a:lnTo>
                  <a:pt x="59065" y="132848"/>
                </a:lnTo>
                <a:lnTo>
                  <a:pt x="59067" y="132852"/>
                </a:lnTo>
                <a:lnTo>
                  <a:pt x="59068" y="132855"/>
                </a:lnTo>
                <a:lnTo>
                  <a:pt x="59070" y="132857"/>
                </a:lnTo>
                <a:lnTo>
                  <a:pt x="59070" y="132859"/>
                </a:lnTo>
                <a:lnTo>
                  <a:pt x="59073" y="132861"/>
                </a:lnTo>
                <a:lnTo>
                  <a:pt x="59078" y="132866"/>
                </a:lnTo>
                <a:lnTo>
                  <a:pt x="59080" y="132870"/>
                </a:lnTo>
                <a:lnTo>
                  <a:pt x="59083" y="132876"/>
                </a:lnTo>
                <a:lnTo>
                  <a:pt x="59086" y="132883"/>
                </a:lnTo>
                <a:lnTo>
                  <a:pt x="59089" y="132891"/>
                </a:lnTo>
                <a:lnTo>
                  <a:pt x="59089" y="132892"/>
                </a:lnTo>
                <a:lnTo>
                  <a:pt x="59092" y="132897"/>
                </a:lnTo>
                <a:lnTo>
                  <a:pt x="59093" y="132898"/>
                </a:lnTo>
                <a:lnTo>
                  <a:pt x="59099" y="132903"/>
                </a:lnTo>
                <a:lnTo>
                  <a:pt x="59106" y="132904"/>
                </a:lnTo>
                <a:lnTo>
                  <a:pt x="59106" y="132904"/>
                </a:lnTo>
                <a:lnTo>
                  <a:pt x="59118" y="132901"/>
                </a:lnTo>
                <a:lnTo>
                  <a:pt x="59122" y="132901"/>
                </a:lnTo>
                <a:lnTo>
                  <a:pt x="59127" y="132901"/>
                </a:lnTo>
                <a:lnTo>
                  <a:pt x="59141" y="132901"/>
                </a:lnTo>
                <a:lnTo>
                  <a:pt x="59145" y="132901"/>
                </a:lnTo>
                <a:lnTo>
                  <a:pt x="59148" y="132901"/>
                </a:lnTo>
                <a:lnTo>
                  <a:pt x="59156" y="132901"/>
                </a:lnTo>
                <a:lnTo>
                  <a:pt x="59164" y="132898"/>
                </a:lnTo>
                <a:lnTo>
                  <a:pt x="59169" y="132893"/>
                </a:lnTo>
                <a:lnTo>
                  <a:pt x="59172" y="132891"/>
                </a:lnTo>
                <a:lnTo>
                  <a:pt x="59176" y="132884"/>
                </a:lnTo>
                <a:lnTo>
                  <a:pt x="59185" y="132873"/>
                </a:lnTo>
                <a:lnTo>
                  <a:pt x="59188" y="132867"/>
                </a:lnTo>
                <a:lnTo>
                  <a:pt x="59195" y="132859"/>
                </a:lnTo>
                <a:lnTo>
                  <a:pt x="59208" y="132849"/>
                </a:lnTo>
                <a:lnTo>
                  <a:pt x="59210" y="132848"/>
                </a:lnTo>
                <a:lnTo>
                  <a:pt x="59217" y="132847"/>
                </a:lnTo>
                <a:lnTo>
                  <a:pt x="59218" y="132846"/>
                </a:lnTo>
                <a:lnTo>
                  <a:pt x="59231" y="132843"/>
                </a:lnTo>
                <a:lnTo>
                  <a:pt x="59248" y="132843"/>
                </a:lnTo>
                <a:lnTo>
                  <a:pt x="59263" y="132840"/>
                </a:lnTo>
                <a:lnTo>
                  <a:pt x="59267" y="132840"/>
                </a:lnTo>
                <a:lnTo>
                  <a:pt x="59275" y="132838"/>
                </a:lnTo>
                <a:lnTo>
                  <a:pt x="59280" y="132834"/>
                </a:lnTo>
                <a:lnTo>
                  <a:pt x="59282" y="132832"/>
                </a:lnTo>
                <a:lnTo>
                  <a:pt x="59285" y="132830"/>
                </a:lnTo>
                <a:lnTo>
                  <a:pt x="59287" y="132828"/>
                </a:lnTo>
                <a:lnTo>
                  <a:pt x="59288" y="132827"/>
                </a:lnTo>
                <a:lnTo>
                  <a:pt x="59289" y="132824"/>
                </a:lnTo>
                <a:lnTo>
                  <a:pt x="59292" y="132816"/>
                </a:lnTo>
                <a:lnTo>
                  <a:pt x="59296" y="132809"/>
                </a:lnTo>
                <a:lnTo>
                  <a:pt x="59297" y="132807"/>
                </a:lnTo>
                <a:lnTo>
                  <a:pt x="59298" y="132807"/>
                </a:lnTo>
                <a:lnTo>
                  <a:pt x="59304" y="132800"/>
                </a:lnTo>
                <a:lnTo>
                  <a:pt x="59306" y="132798"/>
                </a:lnTo>
                <a:lnTo>
                  <a:pt x="59308" y="132796"/>
                </a:lnTo>
                <a:lnTo>
                  <a:pt x="59308" y="132796"/>
                </a:lnTo>
                <a:lnTo>
                  <a:pt x="59311" y="132794"/>
                </a:lnTo>
                <a:lnTo>
                  <a:pt x="59325" y="132790"/>
                </a:lnTo>
                <a:lnTo>
                  <a:pt x="59333" y="132790"/>
                </a:lnTo>
                <a:lnTo>
                  <a:pt x="59334" y="132790"/>
                </a:lnTo>
                <a:lnTo>
                  <a:pt x="59338" y="132790"/>
                </a:lnTo>
                <a:lnTo>
                  <a:pt x="59347" y="132784"/>
                </a:lnTo>
                <a:lnTo>
                  <a:pt x="59367" y="132772"/>
                </a:lnTo>
                <a:lnTo>
                  <a:pt x="59370" y="132768"/>
                </a:lnTo>
                <a:lnTo>
                  <a:pt x="59374" y="132765"/>
                </a:lnTo>
                <a:lnTo>
                  <a:pt x="59378" y="132753"/>
                </a:lnTo>
                <a:lnTo>
                  <a:pt x="59376" y="132742"/>
                </a:lnTo>
                <a:lnTo>
                  <a:pt x="59374" y="132738"/>
                </a:lnTo>
                <a:lnTo>
                  <a:pt x="59371" y="132733"/>
                </a:lnTo>
                <a:lnTo>
                  <a:pt x="59368" y="132723"/>
                </a:lnTo>
                <a:lnTo>
                  <a:pt x="59368" y="132708"/>
                </a:lnTo>
                <a:lnTo>
                  <a:pt x="59375" y="132685"/>
                </a:lnTo>
                <a:lnTo>
                  <a:pt x="59381" y="132678"/>
                </a:lnTo>
                <a:lnTo>
                  <a:pt x="59388" y="132672"/>
                </a:lnTo>
                <a:lnTo>
                  <a:pt x="59407" y="132652"/>
                </a:lnTo>
                <a:lnTo>
                  <a:pt x="59415" y="132652"/>
                </a:lnTo>
                <a:lnTo>
                  <a:pt x="59423" y="132652"/>
                </a:lnTo>
                <a:lnTo>
                  <a:pt x="59442" y="132659"/>
                </a:lnTo>
                <a:lnTo>
                  <a:pt x="59451" y="132664"/>
                </a:lnTo>
                <a:lnTo>
                  <a:pt x="59454" y="132666"/>
                </a:lnTo>
                <a:lnTo>
                  <a:pt x="59459" y="132669"/>
                </a:lnTo>
                <a:lnTo>
                  <a:pt x="59471" y="132678"/>
                </a:lnTo>
                <a:lnTo>
                  <a:pt x="59481" y="132687"/>
                </a:lnTo>
                <a:lnTo>
                  <a:pt x="59482" y="132687"/>
                </a:lnTo>
                <a:lnTo>
                  <a:pt x="59520" y="132698"/>
                </a:lnTo>
                <a:lnTo>
                  <a:pt x="59554" y="132705"/>
                </a:lnTo>
                <a:lnTo>
                  <a:pt x="59566" y="132713"/>
                </a:lnTo>
                <a:lnTo>
                  <a:pt x="59577" y="132721"/>
                </a:lnTo>
                <a:lnTo>
                  <a:pt x="59607" y="132741"/>
                </a:lnTo>
                <a:lnTo>
                  <a:pt x="59618" y="132747"/>
                </a:lnTo>
                <a:lnTo>
                  <a:pt x="59628" y="132752"/>
                </a:lnTo>
                <a:lnTo>
                  <a:pt x="59658" y="132755"/>
                </a:lnTo>
                <a:lnTo>
                  <a:pt x="59695" y="132760"/>
                </a:lnTo>
                <a:lnTo>
                  <a:pt x="59706" y="132760"/>
                </a:lnTo>
                <a:lnTo>
                  <a:pt x="59716" y="132760"/>
                </a:lnTo>
                <a:lnTo>
                  <a:pt x="59739" y="132747"/>
                </a:lnTo>
                <a:lnTo>
                  <a:pt x="59752" y="132726"/>
                </a:lnTo>
                <a:lnTo>
                  <a:pt x="59756" y="132712"/>
                </a:lnTo>
                <a:lnTo>
                  <a:pt x="59771" y="132709"/>
                </a:lnTo>
                <a:lnTo>
                  <a:pt x="59796" y="132710"/>
                </a:lnTo>
                <a:lnTo>
                  <a:pt x="59807" y="132713"/>
                </a:lnTo>
                <a:lnTo>
                  <a:pt x="59817" y="132716"/>
                </a:lnTo>
                <a:lnTo>
                  <a:pt x="59823" y="132727"/>
                </a:lnTo>
                <a:lnTo>
                  <a:pt x="59825" y="132730"/>
                </a:lnTo>
                <a:lnTo>
                  <a:pt x="59827" y="132737"/>
                </a:lnTo>
                <a:lnTo>
                  <a:pt x="59830" y="132745"/>
                </a:lnTo>
                <a:lnTo>
                  <a:pt x="59845" y="132752"/>
                </a:lnTo>
                <a:lnTo>
                  <a:pt x="59851" y="132750"/>
                </a:lnTo>
                <a:lnTo>
                  <a:pt x="59857" y="132747"/>
                </a:lnTo>
                <a:lnTo>
                  <a:pt x="59866" y="132729"/>
                </a:lnTo>
                <a:lnTo>
                  <a:pt x="59866" y="132729"/>
                </a:lnTo>
                <a:lnTo>
                  <a:pt x="59867" y="132722"/>
                </a:lnTo>
                <a:lnTo>
                  <a:pt x="59868" y="132715"/>
                </a:lnTo>
                <a:lnTo>
                  <a:pt x="59874" y="132697"/>
                </a:lnTo>
                <a:lnTo>
                  <a:pt x="59880" y="132691"/>
                </a:lnTo>
                <a:lnTo>
                  <a:pt x="59886" y="132685"/>
                </a:lnTo>
                <a:lnTo>
                  <a:pt x="59892" y="132680"/>
                </a:lnTo>
                <a:lnTo>
                  <a:pt x="59907" y="132669"/>
                </a:lnTo>
                <a:lnTo>
                  <a:pt x="59910" y="132663"/>
                </a:lnTo>
                <a:lnTo>
                  <a:pt x="59914" y="132658"/>
                </a:lnTo>
                <a:lnTo>
                  <a:pt x="59914" y="132658"/>
                </a:lnTo>
                <a:lnTo>
                  <a:pt x="59910" y="132643"/>
                </a:lnTo>
                <a:lnTo>
                  <a:pt x="59910" y="132643"/>
                </a:lnTo>
                <a:lnTo>
                  <a:pt x="59903" y="132634"/>
                </a:lnTo>
                <a:lnTo>
                  <a:pt x="59896" y="132624"/>
                </a:lnTo>
                <a:lnTo>
                  <a:pt x="59888" y="132611"/>
                </a:lnTo>
                <a:lnTo>
                  <a:pt x="59886" y="132606"/>
                </a:lnTo>
                <a:lnTo>
                  <a:pt x="59884" y="132600"/>
                </a:lnTo>
                <a:lnTo>
                  <a:pt x="59882" y="132584"/>
                </a:lnTo>
                <a:lnTo>
                  <a:pt x="59882" y="132569"/>
                </a:lnTo>
                <a:lnTo>
                  <a:pt x="59887" y="132563"/>
                </a:lnTo>
                <a:lnTo>
                  <a:pt x="59891" y="132558"/>
                </a:lnTo>
                <a:lnTo>
                  <a:pt x="59895" y="132554"/>
                </a:lnTo>
                <a:lnTo>
                  <a:pt x="59908" y="132541"/>
                </a:lnTo>
                <a:lnTo>
                  <a:pt x="59919" y="132536"/>
                </a:lnTo>
                <a:lnTo>
                  <a:pt x="59930" y="132531"/>
                </a:lnTo>
                <a:lnTo>
                  <a:pt x="59959" y="132522"/>
                </a:lnTo>
                <a:lnTo>
                  <a:pt x="59986" y="132518"/>
                </a:lnTo>
                <a:lnTo>
                  <a:pt x="59990" y="132521"/>
                </a:lnTo>
                <a:lnTo>
                  <a:pt x="59994" y="132523"/>
                </a:lnTo>
                <a:lnTo>
                  <a:pt x="59995" y="132556"/>
                </a:lnTo>
                <a:lnTo>
                  <a:pt x="59994" y="132570"/>
                </a:lnTo>
                <a:lnTo>
                  <a:pt x="59993" y="132574"/>
                </a:lnTo>
                <a:lnTo>
                  <a:pt x="59993" y="132582"/>
                </a:lnTo>
                <a:lnTo>
                  <a:pt x="59996" y="132604"/>
                </a:lnTo>
                <a:lnTo>
                  <a:pt x="60000" y="132608"/>
                </a:lnTo>
                <a:lnTo>
                  <a:pt x="60004" y="132611"/>
                </a:lnTo>
                <a:lnTo>
                  <a:pt x="60020" y="132609"/>
                </a:lnTo>
                <a:lnTo>
                  <a:pt x="60027" y="132603"/>
                </a:lnTo>
                <a:lnTo>
                  <a:pt x="60033" y="132598"/>
                </a:lnTo>
                <a:lnTo>
                  <a:pt x="60037" y="132581"/>
                </a:lnTo>
                <a:lnTo>
                  <a:pt x="60038" y="132578"/>
                </a:lnTo>
                <a:lnTo>
                  <a:pt x="60039" y="132573"/>
                </a:lnTo>
                <a:lnTo>
                  <a:pt x="60040" y="132566"/>
                </a:lnTo>
                <a:lnTo>
                  <a:pt x="60046" y="132557"/>
                </a:lnTo>
                <a:lnTo>
                  <a:pt x="60053" y="132549"/>
                </a:lnTo>
                <a:lnTo>
                  <a:pt x="60074" y="132538"/>
                </a:lnTo>
                <a:lnTo>
                  <a:pt x="60084" y="132542"/>
                </a:lnTo>
                <a:lnTo>
                  <a:pt x="60094" y="132546"/>
                </a:lnTo>
                <a:lnTo>
                  <a:pt x="60125" y="132565"/>
                </a:lnTo>
                <a:lnTo>
                  <a:pt x="60130" y="132568"/>
                </a:lnTo>
                <a:lnTo>
                  <a:pt x="60131" y="132568"/>
                </a:lnTo>
                <a:lnTo>
                  <a:pt x="60147" y="132556"/>
                </a:lnTo>
                <a:lnTo>
                  <a:pt x="60153" y="132550"/>
                </a:lnTo>
                <a:lnTo>
                  <a:pt x="60160" y="132544"/>
                </a:lnTo>
                <a:lnTo>
                  <a:pt x="60177" y="132542"/>
                </a:lnTo>
                <a:lnTo>
                  <a:pt x="60181" y="132550"/>
                </a:lnTo>
                <a:lnTo>
                  <a:pt x="60186" y="132558"/>
                </a:lnTo>
                <a:lnTo>
                  <a:pt x="60192" y="132588"/>
                </a:lnTo>
                <a:lnTo>
                  <a:pt x="60197" y="132600"/>
                </a:lnTo>
                <a:lnTo>
                  <a:pt x="60202" y="132611"/>
                </a:lnTo>
                <a:lnTo>
                  <a:pt x="60214" y="132641"/>
                </a:lnTo>
                <a:lnTo>
                  <a:pt x="60231" y="132677"/>
                </a:lnTo>
                <a:lnTo>
                  <a:pt x="60266" y="132698"/>
                </a:lnTo>
                <a:lnTo>
                  <a:pt x="60276" y="132700"/>
                </a:lnTo>
                <a:lnTo>
                  <a:pt x="60277" y="132701"/>
                </a:lnTo>
                <a:lnTo>
                  <a:pt x="60288" y="132703"/>
                </a:lnTo>
                <a:lnTo>
                  <a:pt x="60307" y="132718"/>
                </a:lnTo>
                <a:lnTo>
                  <a:pt x="60311" y="132724"/>
                </a:lnTo>
                <a:lnTo>
                  <a:pt x="60311" y="132724"/>
                </a:lnTo>
                <a:lnTo>
                  <a:pt x="60315" y="132730"/>
                </a:lnTo>
                <a:lnTo>
                  <a:pt x="60333" y="132738"/>
                </a:lnTo>
                <a:lnTo>
                  <a:pt x="60338" y="132738"/>
                </a:lnTo>
                <a:lnTo>
                  <a:pt x="60342" y="132738"/>
                </a:lnTo>
                <a:lnTo>
                  <a:pt x="60353" y="132722"/>
                </a:lnTo>
                <a:lnTo>
                  <a:pt x="60358" y="132716"/>
                </a:lnTo>
                <a:lnTo>
                  <a:pt x="60360" y="132713"/>
                </a:lnTo>
                <a:lnTo>
                  <a:pt x="60360" y="132713"/>
                </a:lnTo>
                <a:lnTo>
                  <a:pt x="60364" y="132709"/>
                </a:lnTo>
                <a:lnTo>
                  <a:pt x="60364" y="132709"/>
                </a:lnTo>
                <a:lnTo>
                  <a:pt x="60364" y="132709"/>
                </a:lnTo>
                <a:lnTo>
                  <a:pt x="60376" y="132698"/>
                </a:lnTo>
                <a:lnTo>
                  <a:pt x="60380" y="132691"/>
                </a:lnTo>
                <a:lnTo>
                  <a:pt x="60383" y="132683"/>
                </a:lnTo>
                <a:lnTo>
                  <a:pt x="60390" y="132672"/>
                </a:lnTo>
                <a:lnTo>
                  <a:pt x="60392" y="132669"/>
                </a:lnTo>
                <a:lnTo>
                  <a:pt x="60394" y="132666"/>
                </a:lnTo>
                <a:lnTo>
                  <a:pt x="60408" y="132657"/>
                </a:lnTo>
                <a:lnTo>
                  <a:pt x="60427" y="132663"/>
                </a:lnTo>
                <a:lnTo>
                  <a:pt x="60430" y="132671"/>
                </a:lnTo>
                <a:lnTo>
                  <a:pt x="60430" y="132671"/>
                </a:lnTo>
                <a:lnTo>
                  <a:pt x="60434" y="132678"/>
                </a:lnTo>
                <a:lnTo>
                  <a:pt x="60431" y="132697"/>
                </a:lnTo>
                <a:lnTo>
                  <a:pt x="60429" y="132705"/>
                </a:lnTo>
                <a:lnTo>
                  <a:pt x="60427" y="132712"/>
                </a:lnTo>
                <a:lnTo>
                  <a:pt x="60427" y="132729"/>
                </a:lnTo>
                <a:lnTo>
                  <a:pt x="60433" y="132738"/>
                </a:lnTo>
                <a:lnTo>
                  <a:pt x="60436" y="132741"/>
                </a:lnTo>
                <a:lnTo>
                  <a:pt x="60439" y="132745"/>
                </a:lnTo>
                <a:lnTo>
                  <a:pt x="60455" y="132748"/>
                </a:lnTo>
                <a:lnTo>
                  <a:pt x="60481" y="132748"/>
                </a:lnTo>
                <a:lnTo>
                  <a:pt x="60491" y="132744"/>
                </a:lnTo>
                <a:lnTo>
                  <a:pt x="60500" y="132740"/>
                </a:lnTo>
                <a:lnTo>
                  <a:pt x="60508" y="132721"/>
                </a:lnTo>
                <a:lnTo>
                  <a:pt x="60505" y="132717"/>
                </a:lnTo>
                <a:lnTo>
                  <a:pt x="60503" y="132713"/>
                </a:lnTo>
                <a:lnTo>
                  <a:pt x="60497" y="132708"/>
                </a:lnTo>
                <a:lnTo>
                  <a:pt x="60491" y="132701"/>
                </a:lnTo>
                <a:lnTo>
                  <a:pt x="60486" y="132687"/>
                </a:lnTo>
                <a:lnTo>
                  <a:pt x="60490" y="132676"/>
                </a:lnTo>
                <a:lnTo>
                  <a:pt x="60495" y="132672"/>
                </a:lnTo>
                <a:lnTo>
                  <a:pt x="60500" y="132672"/>
                </a:lnTo>
                <a:lnTo>
                  <a:pt x="60509" y="132678"/>
                </a:lnTo>
                <a:lnTo>
                  <a:pt x="60533" y="132678"/>
                </a:lnTo>
                <a:lnTo>
                  <a:pt x="60534" y="132678"/>
                </a:lnTo>
                <a:lnTo>
                  <a:pt x="60536" y="132678"/>
                </a:lnTo>
                <a:lnTo>
                  <a:pt x="60541" y="132677"/>
                </a:lnTo>
                <a:lnTo>
                  <a:pt x="60546" y="132676"/>
                </a:lnTo>
                <a:lnTo>
                  <a:pt x="60558" y="132658"/>
                </a:lnTo>
                <a:lnTo>
                  <a:pt x="60562" y="132648"/>
                </a:lnTo>
                <a:lnTo>
                  <a:pt x="60562" y="132648"/>
                </a:lnTo>
                <a:lnTo>
                  <a:pt x="60565" y="132644"/>
                </a:lnTo>
                <a:lnTo>
                  <a:pt x="60567" y="132640"/>
                </a:lnTo>
                <a:lnTo>
                  <a:pt x="60574" y="132632"/>
                </a:lnTo>
                <a:lnTo>
                  <a:pt x="60588" y="132629"/>
                </a:lnTo>
                <a:lnTo>
                  <a:pt x="60599" y="132628"/>
                </a:lnTo>
                <a:lnTo>
                  <a:pt x="60610" y="132627"/>
                </a:lnTo>
                <a:lnTo>
                  <a:pt x="60625" y="132633"/>
                </a:lnTo>
                <a:lnTo>
                  <a:pt x="60630" y="132636"/>
                </a:lnTo>
                <a:lnTo>
                  <a:pt x="60643" y="132637"/>
                </a:lnTo>
                <a:lnTo>
                  <a:pt x="60656" y="132639"/>
                </a:lnTo>
                <a:lnTo>
                  <a:pt x="60683" y="132632"/>
                </a:lnTo>
                <a:lnTo>
                  <a:pt x="60721" y="132613"/>
                </a:lnTo>
                <a:lnTo>
                  <a:pt x="60773" y="132591"/>
                </a:lnTo>
                <a:lnTo>
                  <a:pt x="60816" y="132571"/>
                </a:lnTo>
                <a:lnTo>
                  <a:pt x="60856" y="132544"/>
                </a:lnTo>
                <a:lnTo>
                  <a:pt x="60919" y="132503"/>
                </a:lnTo>
                <a:lnTo>
                  <a:pt x="60962" y="132483"/>
                </a:lnTo>
                <a:lnTo>
                  <a:pt x="60976" y="132481"/>
                </a:lnTo>
                <a:lnTo>
                  <a:pt x="60990" y="132479"/>
                </a:lnTo>
                <a:lnTo>
                  <a:pt x="61042" y="132460"/>
                </a:lnTo>
                <a:lnTo>
                  <a:pt x="61071" y="132415"/>
                </a:lnTo>
                <a:lnTo>
                  <a:pt x="61079" y="132385"/>
                </a:lnTo>
                <a:lnTo>
                  <a:pt x="61079" y="132384"/>
                </a:lnTo>
                <a:lnTo>
                  <a:pt x="61080" y="132383"/>
                </a:lnTo>
                <a:lnTo>
                  <a:pt x="61097" y="132342"/>
                </a:lnTo>
                <a:lnTo>
                  <a:pt x="61106" y="132333"/>
                </a:lnTo>
                <a:lnTo>
                  <a:pt x="61115" y="132323"/>
                </a:lnTo>
                <a:lnTo>
                  <a:pt x="61148" y="132307"/>
                </a:lnTo>
                <a:lnTo>
                  <a:pt x="61180" y="132309"/>
                </a:lnTo>
                <a:lnTo>
                  <a:pt x="61188" y="132318"/>
                </a:lnTo>
                <a:lnTo>
                  <a:pt x="61188" y="132318"/>
                </a:lnTo>
                <a:lnTo>
                  <a:pt x="61195" y="132327"/>
                </a:lnTo>
                <a:lnTo>
                  <a:pt x="61203" y="132346"/>
                </a:lnTo>
                <a:lnTo>
                  <a:pt x="61211" y="132360"/>
                </a:lnTo>
                <a:lnTo>
                  <a:pt x="61215" y="132367"/>
                </a:lnTo>
                <a:lnTo>
                  <a:pt x="61232" y="132367"/>
                </a:lnTo>
                <a:lnTo>
                  <a:pt x="61238" y="132364"/>
                </a:lnTo>
                <a:lnTo>
                  <a:pt x="61245" y="132361"/>
                </a:lnTo>
                <a:lnTo>
                  <a:pt x="61268" y="132320"/>
                </a:lnTo>
                <a:lnTo>
                  <a:pt x="61290" y="132293"/>
                </a:lnTo>
                <a:lnTo>
                  <a:pt x="61298" y="132284"/>
                </a:lnTo>
                <a:lnTo>
                  <a:pt x="61307" y="132275"/>
                </a:lnTo>
                <a:lnTo>
                  <a:pt x="61338" y="132251"/>
                </a:lnTo>
                <a:lnTo>
                  <a:pt x="61366" y="132213"/>
                </a:lnTo>
                <a:lnTo>
                  <a:pt x="61369" y="132188"/>
                </a:lnTo>
                <a:lnTo>
                  <a:pt x="61376" y="132179"/>
                </a:lnTo>
                <a:lnTo>
                  <a:pt x="61382" y="132169"/>
                </a:lnTo>
                <a:lnTo>
                  <a:pt x="61410" y="132156"/>
                </a:lnTo>
                <a:lnTo>
                  <a:pt x="61447" y="132136"/>
                </a:lnTo>
                <a:lnTo>
                  <a:pt x="61501" y="132096"/>
                </a:lnTo>
                <a:lnTo>
                  <a:pt x="61512" y="132092"/>
                </a:lnTo>
                <a:lnTo>
                  <a:pt x="61524" y="132089"/>
                </a:lnTo>
                <a:lnTo>
                  <a:pt x="61557" y="132091"/>
                </a:lnTo>
                <a:lnTo>
                  <a:pt x="61603" y="132091"/>
                </a:lnTo>
                <a:lnTo>
                  <a:pt x="61612" y="132090"/>
                </a:lnTo>
                <a:lnTo>
                  <a:pt x="61621" y="132090"/>
                </a:lnTo>
                <a:lnTo>
                  <a:pt x="61644" y="132067"/>
                </a:lnTo>
                <a:lnTo>
                  <a:pt x="61646" y="132065"/>
                </a:lnTo>
                <a:lnTo>
                  <a:pt x="61663" y="132047"/>
                </a:lnTo>
                <a:lnTo>
                  <a:pt x="61672" y="132037"/>
                </a:lnTo>
                <a:lnTo>
                  <a:pt x="61680" y="132024"/>
                </a:lnTo>
                <a:lnTo>
                  <a:pt x="61681" y="132020"/>
                </a:lnTo>
                <a:lnTo>
                  <a:pt x="61683" y="132013"/>
                </a:lnTo>
                <a:lnTo>
                  <a:pt x="61687" y="132008"/>
                </a:lnTo>
                <a:lnTo>
                  <a:pt x="61691" y="132004"/>
                </a:lnTo>
                <a:lnTo>
                  <a:pt x="61696" y="131998"/>
                </a:lnTo>
                <a:lnTo>
                  <a:pt x="61700" y="131996"/>
                </a:lnTo>
                <a:lnTo>
                  <a:pt x="61700" y="131996"/>
                </a:lnTo>
                <a:lnTo>
                  <a:pt x="61702" y="131996"/>
                </a:lnTo>
                <a:lnTo>
                  <a:pt x="61707" y="131995"/>
                </a:lnTo>
                <a:lnTo>
                  <a:pt x="61719" y="132005"/>
                </a:lnTo>
                <a:lnTo>
                  <a:pt x="61720" y="132005"/>
                </a:lnTo>
                <a:lnTo>
                  <a:pt x="61724" y="132010"/>
                </a:lnTo>
                <a:lnTo>
                  <a:pt x="61728" y="132014"/>
                </a:lnTo>
                <a:lnTo>
                  <a:pt x="61729" y="132014"/>
                </a:lnTo>
                <a:lnTo>
                  <a:pt x="61732" y="132015"/>
                </a:lnTo>
                <a:lnTo>
                  <a:pt x="61734" y="132016"/>
                </a:lnTo>
                <a:lnTo>
                  <a:pt x="61735" y="132016"/>
                </a:lnTo>
                <a:lnTo>
                  <a:pt x="61741" y="132015"/>
                </a:lnTo>
                <a:lnTo>
                  <a:pt x="61742" y="132013"/>
                </a:lnTo>
                <a:lnTo>
                  <a:pt x="61743" y="132012"/>
                </a:lnTo>
                <a:lnTo>
                  <a:pt x="61745" y="132009"/>
                </a:lnTo>
                <a:lnTo>
                  <a:pt x="61745" y="132000"/>
                </a:lnTo>
                <a:lnTo>
                  <a:pt x="61744" y="131997"/>
                </a:lnTo>
                <a:lnTo>
                  <a:pt x="61743" y="131993"/>
                </a:lnTo>
                <a:lnTo>
                  <a:pt x="61742" y="131991"/>
                </a:lnTo>
                <a:lnTo>
                  <a:pt x="61736" y="131975"/>
                </a:lnTo>
                <a:lnTo>
                  <a:pt x="61736" y="131974"/>
                </a:lnTo>
                <a:lnTo>
                  <a:pt x="61732" y="131964"/>
                </a:lnTo>
                <a:lnTo>
                  <a:pt x="61732" y="131964"/>
                </a:lnTo>
                <a:lnTo>
                  <a:pt x="61730" y="131960"/>
                </a:lnTo>
                <a:lnTo>
                  <a:pt x="61727" y="131952"/>
                </a:lnTo>
                <a:lnTo>
                  <a:pt x="61725" y="131936"/>
                </a:lnTo>
                <a:lnTo>
                  <a:pt x="61725" y="131924"/>
                </a:lnTo>
                <a:lnTo>
                  <a:pt x="61726" y="131922"/>
                </a:lnTo>
                <a:lnTo>
                  <a:pt x="61728" y="131913"/>
                </a:lnTo>
                <a:lnTo>
                  <a:pt x="61729" y="131912"/>
                </a:lnTo>
                <a:lnTo>
                  <a:pt x="61732" y="131907"/>
                </a:lnTo>
                <a:lnTo>
                  <a:pt x="61734" y="131904"/>
                </a:lnTo>
                <a:lnTo>
                  <a:pt x="61741" y="131901"/>
                </a:lnTo>
                <a:lnTo>
                  <a:pt x="61749" y="131901"/>
                </a:lnTo>
                <a:lnTo>
                  <a:pt x="61757" y="131905"/>
                </a:lnTo>
                <a:lnTo>
                  <a:pt x="61759" y="131906"/>
                </a:lnTo>
                <a:lnTo>
                  <a:pt x="61763" y="131910"/>
                </a:lnTo>
                <a:lnTo>
                  <a:pt x="61766" y="131912"/>
                </a:lnTo>
                <a:lnTo>
                  <a:pt x="61776" y="131926"/>
                </a:lnTo>
                <a:lnTo>
                  <a:pt x="61782" y="131934"/>
                </a:lnTo>
                <a:lnTo>
                  <a:pt x="61782" y="131940"/>
                </a:lnTo>
                <a:lnTo>
                  <a:pt x="61782" y="131942"/>
                </a:lnTo>
                <a:lnTo>
                  <a:pt x="61783" y="131951"/>
                </a:lnTo>
                <a:lnTo>
                  <a:pt x="61783" y="131952"/>
                </a:lnTo>
                <a:lnTo>
                  <a:pt x="61783" y="131955"/>
                </a:lnTo>
                <a:lnTo>
                  <a:pt x="61783" y="131956"/>
                </a:lnTo>
                <a:lnTo>
                  <a:pt x="61786" y="131964"/>
                </a:lnTo>
                <a:lnTo>
                  <a:pt x="61787" y="131966"/>
                </a:lnTo>
                <a:lnTo>
                  <a:pt x="61788" y="131967"/>
                </a:lnTo>
                <a:lnTo>
                  <a:pt x="61788" y="131967"/>
                </a:lnTo>
                <a:lnTo>
                  <a:pt x="61791" y="131970"/>
                </a:lnTo>
                <a:lnTo>
                  <a:pt x="61792" y="131971"/>
                </a:lnTo>
                <a:lnTo>
                  <a:pt x="61798" y="131973"/>
                </a:lnTo>
                <a:lnTo>
                  <a:pt x="61808" y="131973"/>
                </a:lnTo>
                <a:lnTo>
                  <a:pt x="61821" y="131968"/>
                </a:lnTo>
                <a:lnTo>
                  <a:pt x="61826" y="131966"/>
                </a:lnTo>
                <a:lnTo>
                  <a:pt x="61829" y="131965"/>
                </a:lnTo>
                <a:lnTo>
                  <a:pt x="61832" y="131964"/>
                </a:lnTo>
                <a:lnTo>
                  <a:pt x="61832" y="131964"/>
                </a:lnTo>
                <a:lnTo>
                  <a:pt x="61842" y="131960"/>
                </a:lnTo>
                <a:lnTo>
                  <a:pt x="61847" y="131958"/>
                </a:lnTo>
                <a:lnTo>
                  <a:pt x="61849" y="131956"/>
                </a:lnTo>
                <a:lnTo>
                  <a:pt x="61853" y="131953"/>
                </a:lnTo>
                <a:lnTo>
                  <a:pt x="61855" y="131950"/>
                </a:lnTo>
                <a:lnTo>
                  <a:pt x="61856" y="131947"/>
                </a:lnTo>
                <a:lnTo>
                  <a:pt x="61857" y="131946"/>
                </a:lnTo>
                <a:lnTo>
                  <a:pt x="61858" y="131945"/>
                </a:lnTo>
                <a:lnTo>
                  <a:pt x="61859" y="131944"/>
                </a:lnTo>
                <a:lnTo>
                  <a:pt x="61864" y="131938"/>
                </a:lnTo>
                <a:lnTo>
                  <a:pt x="61864" y="131938"/>
                </a:lnTo>
                <a:lnTo>
                  <a:pt x="61867" y="131935"/>
                </a:lnTo>
                <a:lnTo>
                  <a:pt x="61878" y="131929"/>
                </a:lnTo>
                <a:lnTo>
                  <a:pt x="61879" y="131929"/>
                </a:lnTo>
                <a:lnTo>
                  <a:pt x="61879" y="131929"/>
                </a:lnTo>
                <a:lnTo>
                  <a:pt x="61881" y="131928"/>
                </a:lnTo>
                <a:lnTo>
                  <a:pt x="61884" y="131926"/>
                </a:lnTo>
                <a:lnTo>
                  <a:pt x="61891" y="131921"/>
                </a:lnTo>
                <a:lnTo>
                  <a:pt x="61897" y="131913"/>
                </a:lnTo>
                <a:lnTo>
                  <a:pt x="61901" y="131902"/>
                </a:lnTo>
                <a:lnTo>
                  <a:pt x="61910" y="131894"/>
                </a:lnTo>
                <a:lnTo>
                  <a:pt x="61915" y="131890"/>
                </a:lnTo>
                <a:lnTo>
                  <a:pt x="61917" y="131888"/>
                </a:lnTo>
                <a:lnTo>
                  <a:pt x="61924" y="131881"/>
                </a:lnTo>
                <a:lnTo>
                  <a:pt x="61930" y="131876"/>
                </a:lnTo>
                <a:lnTo>
                  <a:pt x="61933" y="131873"/>
                </a:lnTo>
                <a:lnTo>
                  <a:pt x="61938" y="131868"/>
                </a:lnTo>
                <a:lnTo>
                  <a:pt x="61941" y="131866"/>
                </a:lnTo>
                <a:lnTo>
                  <a:pt x="61945" y="131864"/>
                </a:lnTo>
                <a:lnTo>
                  <a:pt x="61952" y="131862"/>
                </a:lnTo>
                <a:lnTo>
                  <a:pt x="61954" y="131862"/>
                </a:lnTo>
                <a:lnTo>
                  <a:pt x="61959" y="131862"/>
                </a:lnTo>
                <a:lnTo>
                  <a:pt x="61962" y="131865"/>
                </a:lnTo>
                <a:lnTo>
                  <a:pt x="61962" y="131871"/>
                </a:lnTo>
                <a:lnTo>
                  <a:pt x="61962" y="131878"/>
                </a:lnTo>
                <a:lnTo>
                  <a:pt x="61962" y="131885"/>
                </a:lnTo>
                <a:lnTo>
                  <a:pt x="61962" y="131889"/>
                </a:lnTo>
                <a:lnTo>
                  <a:pt x="61962" y="131889"/>
                </a:lnTo>
                <a:lnTo>
                  <a:pt x="61962" y="131893"/>
                </a:lnTo>
                <a:lnTo>
                  <a:pt x="61965" y="131900"/>
                </a:lnTo>
                <a:lnTo>
                  <a:pt x="61966" y="131901"/>
                </a:lnTo>
                <a:lnTo>
                  <a:pt x="61967" y="131902"/>
                </a:lnTo>
                <a:lnTo>
                  <a:pt x="61970" y="131905"/>
                </a:lnTo>
                <a:lnTo>
                  <a:pt x="61970" y="131906"/>
                </a:lnTo>
                <a:lnTo>
                  <a:pt x="61978" y="131907"/>
                </a:lnTo>
                <a:lnTo>
                  <a:pt x="61979" y="131908"/>
                </a:lnTo>
                <a:lnTo>
                  <a:pt x="61983" y="131909"/>
                </a:lnTo>
                <a:lnTo>
                  <a:pt x="61985" y="131909"/>
                </a:lnTo>
                <a:lnTo>
                  <a:pt x="61985" y="131910"/>
                </a:lnTo>
                <a:lnTo>
                  <a:pt x="61989" y="131913"/>
                </a:lnTo>
                <a:lnTo>
                  <a:pt x="61992" y="131917"/>
                </a:lnTo>
                <a:lnTo>
                  <a:pt x="61992" y="131917"/>
                </a:lnTo>
                <a:lnTo>
                  <a:pt x="61994" y="131919"/>
                </a:lnTo>
                <a:lnTo>
                  <a:pt x="61995" y="131920"/>
                </a:lnTo>
                <a:lnTo>
                  <a:pt x="62001" y="131922"/>
                </a:lnTo>
                <a:lnTo>
                  <a:pt x="62007" y="131919"/>
                </a:lnTo>
                <a:lnTo>
                  <a:pt x="62008" y="131918"/>
                </a:lnTo>
                <a:lnTo>
                  <a:pt x="62009" y="131918"/>
                </a:lnTo>
                <a:lnTo>
                  <a:pt x="62010" y="131918"/>
                </a:lnTo>
                <a:lnTo>
                  <a:pt x="62015" y="131916"/>
                </a:lnTo>
                <a:lnTo>
                  <a:pt x="62021" y="131918"/>
                </a:lnTo>
                <a:lnTo>
                  <a:pt x="62024" y="131921"/>
                </a:lnTo>
                <a:lnTo>
                  <a:pt x="62024" y="131921"/>
                </a:lnTo>
                <a:lnTo>
                  <a:pt x="62027" y="131923"/>
                </a:lnTo>
                <a:lnTo>
                  <a:pt x="62036" y="131925"/>
                </a:lnTo>
                <a:lnTo>
                  <a:pt x="62057" y="131925"/>
                </a:lnTo>
                <a:lnTo>
                  <a:pt x="62080" y="131921"/>
                </a:lnTo>
                <a:lnTo>
                  <a:pt x="62083" y="131919"/>
                </a:lnTo>
                <a:lnTo>
                  <a:pt x="62087" y="131917"/>
                </a:lnTo>
                <a:lnTo>
                  <a:pt x="62092" y="131914"/>
                </a:lnTo>
                <a:lnTo>
                  <a:pt x="62096" y="131911"/>
                </a:lnTo>
                <a:lnTo>
                  <a:pt x="62101" y="131901"/>
                </a:lnTo>
                <a:lnTo>
                  <a:pt x="62102" y="131898"/>
                </a:lnTo>
                <a:lnTo>
                  <a:pt x="62104" y="131890"/>
                </a:lnTo>
                <a:lnTo>
                  <a:pt x="62104" y="131888"/>
                </a:lnTo>
                <a:lnTo>
                  <a:pt x="62104" y="131886"/>
                </a:lnTo>
                <a:lnTo>
                  <a:pt x="62104" y="131886"/>
                </a:lnTo>
                <a:lnTo>
                  <a:pt x="62105" y="131879"/>
                </a:lnTo>
                <a:lnTo>
                  <a:pt x="62105" y="131865"/>
                </a:lnTo>
                <a:lnTo>
                  <a:pt x="62105" y="131855"/>
                </a:lnTo>
                <a:lnTo>
                  <a:pt x="62106" y="131854"/>
                </a:lnTo>
                <a:lnTo>
                  <a:pt x="62107" y="131848"/>
                </a:lnTo>
                <a:lnTo>
                  <a:pt x="62113" y="131843"/>
                </a:lnTo>
                <a:lnTo>
                  <a:pt x="62117" y="131842"/>
                </a:lnTo>
                <a:lnTo>
                  <a:pt x="62125" y="131841"/>
                </a:lnTo>
                <a:lnTo>
                  <a:pt x="62133" y="131847"/>
                </a:lnTo>
                <a:lnTo>
                  <a:pt x="62140" y="131855"/>
                </a:lnTo>
                <a:lnTo>
                  <a:pt x="62142" y="131859"/>
                </a:lnTo>
                <a:lnTo>
                  <a:pt x="62143" y="131861"/>
                </a:lnTo>
                <a:lnTo>
                  <a:pt x="62143" y="131863"/>
                </a:lnTo>
                <a:lnTo>
                  <a:pt x="62144" y="131864"/>
                </a:lnTo>
                <a:lnTo>
                  <a:pt x="62151" y="131867"/>
                </a:lnTo>
                <a:lnTo>
                  <a:pt x="62151" y="131867"/>
                </a:lnTo>
                <a:lnTo>
                  <a:pt x="62151" y="131867"/>
                </a:lnTo>
                <a:lnTo>
                  <a:pt x="62158" y="131867"/>
                </a:lnTo>
                <a:lnTo>
                  <a:pt x="62158" y="131867"/>
                </a:lnTo>
                <a:lnTo>
                  <a:pt x="62160" y="131867"/>
                </a:lnTo>
                <a:lnTo>
                  <a:pt x="62160" y="131867"/>
                </a:lnTo>
                <a:lnTo>
                  <a:pt x="62167" y="131866"/>
                </a:lnTo>
                <a:lnTo>
                  <a:pt x="62168" y="131866"/>
                </a:lnTo>
                <a:lnTo>
                  <a:pt x="62178" y="131865"/>
                </a:lnTo>
                <a:lnTo>
                  <a:pt x="62190" y="131866"/>
                </a:lnTo>
                <a:lnTo>
                  <a:pt x="62195" y="131868"/>
                </a:lnTo>
                <a:lnTo>
                  <a:pt x="62195" y="131868"/>
                </a:lnTo>
                <a:lnTo>
                  <a:pt x="62197" y="131869"/>
                </a:lnTo>
                <a:lnTo>
                  <a:pt x="62197" y="131869"/>
                </a:lnTo>
                <a:lnTo>
                  <a:pt x="62202" y="131872"/>
                </a:lnTo>
                <a:lnTo>
                  <a:pt x="62208" y="131878"/>
                </a:lnTo>
                <a:lnTo>
                  <a:pt x="62210" y="131887"/>
                </a:lnTo>
                <a:lnTo>
                  <a:pt x="62209" y="131889"/>
                </a:lnTo>
                <a:lnTo>
                  <a:pt x="62209" y="131895"/>
                </a:lnTo>
                <a:lnTo>
                  <a:pt x="62209" y="131901"/>
                </a:lnTo>
                <a:lnTo>
                  <a:pt x="62209" y="131905"/>
                </a:lnTo>
                <a:lnTo>
                  <a:pt x="62209" y="131905"/>
                </a:lnTo>
                <a:lnTo>
                  <a:pt x="62209" y="131907"/>
                </a:lnTo>
                <a:lnTo>
                  <a:pt x="62211" y="131911"/>
                </a:lnTo>
                <a:lnTo>
                  <a:pt x="62214" y="131915"/>
                </a:lnTo>
                <a:lnTo>
                  <a:pt x="62216" y="131919"/>
                </a:lnTo>
                <a:lnTo>
                  <a:pt x="62220" y="131921"/>
                </a:lnTo>
                <a:lnTo>
                  <a:pt x="62221" y="131921"/>
                </a:lnTo>
                <a:lnTo>
                  <a:pt x="62230" y="131921"/>
                </a:lnTo>
                <a:lnTo>
                  <a:pt x="62237" y="131918"/>
                </a:lnTo>
                <a:lnTo>
                  <a:pt x="62242" y="131915"/>
                </a:lnTo>
                <a:lnTo>
                  <a:pt x="62245" y="131912"/>
                </a:lnTo>
                <a:lnTo>
                  <a:pt x="62250" y="131905"/>
                </a:lnTo>
                <a:lnTo>
                  <a:pt x="62253" y="131902"/>
                </a:lnTo>
                <a:lnTo>
                  <a:pt x="62257" y="131898"/>
                </a:lnTo>
                <a:lnTo>
                  <a:pt x="62258" y="131892"/>
                </a:lnTo>
                <a:lnTo>
                  <a:pt x="62257" y="131884"/>
                </a:lnTo>
                <a:lnTo>
                  <a:pt x="62253" y="131876"/>
                </a:lnTo>
                <a:lnTo>
                  <a:pt x="62253" y="131874"/>
                </a:lnTo>
                <a:lnTo>
                  <a:pt x="62250" y="131868"/>
                </a:lnTo>
                <a:lnTo>
                  <a:pt x="62250" y="131867"/>
                </a:lnTo>
                <a:lnTo>
                  <a:pt x="62250" y="131867"/>
                </a:lnTo>
                <a:lnTo>
                  <a:pt x="62249" y="131860"/>
                </a:lnTo>
                <a:lnTo>
                  <a:pt x="62249" y="131858"/>
                </a:lnTo>
                <a:lnTo>
                  <a:pt x="62253" y="131848"/>
                </a:lnTo>
                <a:lnTo>
                  <a:pt x="62259" y="131841"/>
                </a:lnTo>
                <a:lnTo>
                  <a:pt x="62260" y="131840"/>
                </a:lnTo>
                <a:lnTo>
                  <a:pt x="62268" y="131835"/>
                </a:lnTo>
                <a:lnTo>
                  <a:pt x="62275" y="131827"/>
                </a:lnTo>
                <a:lnTo>
                  <a:pt x="62279" y="131821"/>
                </a:lnTo>
                <a:lnTo>
                  <a:pt x="62281" y="131817"/>
                </a:lnTo>
                <a:lnTo>
                  <a:pt x="62283" y="131812"/>
                </a:lnTo>
                <a:lnTo>
                  <a:pt x="62287" y="131807"/>
                </a:lnTo>
                <a:lnTo>
                  <a:pt x="62295" y="131805"/>
                </a:lnTo>
                <a:lnTo>
                  <a:pt x="62300" y="131804"/>
                </a:lnTo>
                <a:lnTo>
                  <a:pt x="62301" y="131804"/>
                </a:lnTo>
                <a:lnTo>
                  <a:pt x="62303" y="131804"/>
                </a:lnTo>
                <a:lnTo>
                  <a:pt x="62309" y="131806"/>
                </a:lnTo>
                <a:lnTo>
                  <a:pt x="62309" y="131807"/>
                </a:lnTo>
                <a:lnTo>
                  <a:pt x="62310" y="131809"/>
                </a:lnTo>
                <a:lnTo>
                  <a:pt x="62311" y="131811"/>
                </a:lnTo>
                <a:lnTo>
                  <a:pt x="62309" y="131819"/>
                </a:lnTo>
                <a:lnTo>
                  <a:pt x="62305" y="131831"/>
                </a:lnTo>
                <a:lnTo>
                  <a:pt x="62305" y="131832"/>
                </a:lnTo>
                <a:lnTo>
                  <a:pt x="62304" y="131841"/>
                </a:lnTo>
                <a:lnTo>
                  <a:pt x="62303" y="131843"/>
                </a:lnTo>
                <a:lnTo>
                  <a:pt x="62304" y="131845"/>
                </a:lnTo>
                <a:lnTo>
                  <a:pt x="62305" y="131853"/>
                </a:lnTo>
                <a:lnTo>
                  <a:pt x="62309" y="131862"/>
                </a:lnTo>
                <a:lnTo>
                  <a:pt x="62319" y="131872"/>
                </a:lnTo>
                <a:lnTo>
                  <a:pt x="62333" y="131880"/>
                </a:lnTo>
                <a:lnTo>
                  <a:pt x="62343" y="131885"/>
                </a:lnTo>
                <a:lnTo>
                  <a:pt x="62360" y="131895"/>
                </a:lnTo>
                <a:lnTo>
                  <a:pt x="62366" y="131898"/>
                </a:lnTo>
                <a:lnTo>
                  <a:pt x="62370" y="131900"/>
                </a:lnTo>
                <a:lnTo>
                  <a:pt x="62372" y="131901"/>
                </a:lnTo>
                <a:lnTo>
                  <a:pt x="62377" y="131903"/>
                </a:lnTo>
                <a:lnTo>
                  <a:pt x="62382" y="131903"/>
                </a:lnTo>
                <a:lnTo>
                  <a:pt x="62384" y="131902"/>
                </a:lnTo>
                <a:lnTo>
                  <a:pt x="62386" y="131901"/>
                </a:lnTo>
                <a:lnTo>
                  <a:pt x="62388" y="131901"/>
                </a:lnTo>
                <a:lnTo>
                  <a:pt x="62392" y="131896"/>
                </a:lnTo>
                <a:lnTo>
                  <a:pt x="62393" y="131890"/>
                </a:lnTo>
                <a:lnTo>
                  <a:pt x="62391" y="131882"/>
                </a:lnTo>
                <a:lnTo>
                  <a:pt x="62390" y="131877"/>
                </a:lnTo>
                <a:lnTo>
                  <a:pt x="62390" y="131872"/>
                </a:lnTo>
                <a:lnTo>
                  <a:pt x="62390" y="131870"/>
                </a:lnTo>
                <a:lnTo>
                  <a:pt x="62390" y="131869"/>
                </a:lnTo>
                <a:lnTo>
                  <a:pt x="62392" y="131861"/>
                </a:lnTo>
                <a:lnTo>
                  <a:pt x="62396" y="131854"/>
                </a:lnTo>
                <a:lnTo>
                  <a:pt x="62402" y="131851"/>
                </a:lnTo>
                <a:lnTo>
                  <a:pt x="62406" y="131849"/>
                </a:lnTo>
                <a:lnTo>
                  <a:pt x="62406" y="131849"/>
                </a:lnTo>
                <a:lnTo>
                  <a:pt x="62406" y="131849"/>
                </a:lnTo>
                <a:lnTo>
                  <a:pt x="62409" y="131847"/>
                </a:lnTo>
                <a:lnTo>
                  <a:pt x="62422" y="131843"/>
                </a:lnTo>
                <a:lnTo>
                  <a:pt x="62438" y="131842"/>
                </a:lnTo>
                <a:lnTo>
                  <a:pt x="62452" y="131847"/>
                </a:lnTo>
                <a:lnTo>
                  <a:pt x="62458" y="131858"/>
                </a:lnTo>
                <a:lnTo>
                  <a:pt x="62462" y="131863"/>
                </a:lnTo>
                <a:lnTo>
                  <a:pt x="62465" y="131871"/>
                </a:lnTo>
                <a:lnTo>
                  <a:pt x="62469" y="131878"/>
                </a:lnTo>
                <a:lnTo>
                  <a:pt x="62473" y="131881"/>
                </a:lnTo>
                <a:lnTo>
                  <a:pt x="62476" y="131883"/>
                </a:lnTo>
                <a:lnTo>
                  <a:pt x="62478" y="131884"/>
                </a:lnTo>
                <a:lnTo>
                  <a:pt x="62484" y="131886"/>
                </a:lnTo>
                <a:lnTo>
                  <a:pt x="62485" y="131885"/>
                </a:lnTo>
                <a:lnTo>
                  <a:pt x="62487" y="131883"/>
                </a:lnTo>
                <a:lnTo>
                  <a:pt x="62493" y="131880"/>
                </a:lnTo>
                <a:lnTo>
                  <a:pt x="62495" y="131871"/>
                </a:lnTo>
                <a:lnTo>
                  <a:pt x="62499" y="131862"/>
                </a:lnTo>
                <a:lnTo>
                  <a:pt x="62499" y="131860"/>
                </a:lnTo>
                <a:lnTo>
                  <a:pt x="62502" y="131857"/>
                </a:lnTo>
                <a:lnTo>
                  <a:pt x="62502" y="131855"/>
                </a:lnTo>
                <a:lnTo>
                  <a:pt x="62505" y="131849"/>
                </a:lnTo>
                <a:lnTo>
                  <a:pt x="62506" y="131848"/>
                </a:lnTo>
                <a:lnTo>
                  <a:pt x="62508" y="131842"/>
                </a:lnTo>
                <a:lnTo>
                  <a:pt x="62511" y="131838"/>
                </a:lnTo>
                <a:lnTo>
                  <a:pt x="62512" y="131837"/>
                </a:lnTo>
                <a:lnTo>
                  <a:pt x="62513" y="131834"/>
                </a:lnTo>
                <a:lnTo>
                  <a:pt x="62517" y="131830"/>
                </a:lnTo>
                <a:lnTo>
                  <a:pt x="62518" y="131829"/>
                </a:lnTo>
                <a:lnTo>
                  <a:pt x="62518" y="131829"/>
                </a:lnTo>
                <a:lnTo>
                  <a:pt x="62528" y="131827"/>
                </a:lnTo>
                <a:lnTo>
                  <a:pt x="62533" y="131827"/>
                </a:lnTo>
                <a:lnTo>
                  <a:pt x="62535" y="131827"/>
                </a:lnTo>
                <a:lnTo>
                  <a:pt x="62537" y="131827"/>
                </a:lnTo>
                <a:lnTo>
                  <a:pt x="62539" y="131826"/>
                </a:lnTo>
                <a:lnTo>
                  <a:pt x="62542" y="131825"/>
                </a:lnTo>
                <a:lnTo>
                  <a:pt x="62552" y="131821"/>
                </a:lnTo>
                <a:lnTo>
                  <a:pt x="62558" y="131814"/>
                </a:lnTo>
                <a:lnTo>
                  <a:pt x="62559" y="131812"/>
                </a:lnTo>
                <a:lnTo>
                  <a:pt x="62562" y="131808"/>
                </a:lnTo>
                <a:lnTo>
                  <a:pt x="62562" y="131808"/>
                </a:lnTo>
                <a:lnTo>
                  <a:pt x="62565" y="131806"/>
                </a:lnTo>
                <a:lnTo>
                  <a:pt x="62569" y="131804"/>
                </a:lnTo>
                <a:lnTo>
                  <a:pt x="62570" y="131804"/>
                </a:lnTo>
                <a:lnTo>
                  <a:pt x="62581" y="131802"/>
                </a:lnTo>
                <a:lnTo>
                  <a:pt x="62591" y="131808"/>
                </a:lnTo>
                <a:lnTo>
                  <a:pt x="62595" y="131816"/>
                </a:lnTo>
                <a:lnTo>
                  <a:pt x="62599" y="131821"/>
                </a:lnTo>
                <a:lnTo>
                  <a:pt x="62609" y="131829"/>
                </a:lnTo>
                <a:lnTo>
                  <a:pt x="62622" y="131834"/>
                </a:lnTo>
                <a:lnTo>
                  <a:pt x="62623" y="131834"/>
                </a:lnTo>
                <a:lnTo>
                  <a:pt x="62629" y="131835"/>
                </a:lnTo>
                <a:lnTo>
                  <a:pt x="62629" y="131835"/>
                </a:lnTo>
                <a:lnTo>
                  <a:pt x="62629" y="131835"/>
                </a:lnTo>
                <a:lnTo>
                  <a:pt x="62636" y="131834"/>
                </a:lnTo>
                <a:lnTo>
                  <a:pt x="62640" y="131831"/>
                </a:lnTo>
                <a:lnTo>
                  <a:pt x="62642" y="131827"/>
                </a:lnTo>
                <a:lnTo>
                  <a:pt x="62643" y="131826"/>
                </a:lnTo>
                <a:lnTo>
                  <a:pt x="62644" y="131819"/>
                </a:lnTo>
                <a:lnTo>
                  <a:pt x="62643" y="131811"/>
                </a:lnTo>
                <a:lnTo>
                  <a:pt x="62637" y="131802"/>
                </a:lnTo>
                <a:lnTo>
                  <a:pt x="62625" y="131796"/>
                </a:lnTo>
                <a:lnTo>
                  <a:pt x="62618" y="131790"/>
                </a:lnTo>
                <a:lnTo>
                  <a:pt x="62617" y="131788"/>
                </a:lnTo>
                <a:lnTo>
                  <a:pt x="62616" y="131787"/>
                </a:lnTo>
                <a:lnTo>
                  <a:pt x="62615" y="131786"/>
                </a:lnTo>
                <a:lnTo>
                  <a:pt x="62616" y="131780"/>
                </a:lnTo>
                <a:lnTo>
                  <a:pt x="62616" y="131780"/>
                </a:lnTo>
                <a:lnTo>
                  <a:pt x="62616" y="131779"/>
                </a:lnTo>
                <a:lnTo>
                  <a:pt x="62616" y="131778"/>
                </a:lnTo>
                <a:lnTo>
                  <a:pt x="62617" y="131774"/>
                </a:lnTo>
                <a:lnTo>
                  <a:pt x="62618" y="131772"/>
                </a:lnTo>
                <a:lnTo>
                  <a:pt x="62622" y="131768"/>
                </a:lnTo>
                <a:lnTo>
                  <a:pt x="62630" y="131767"/>
                </a:lnTo>
                <a:lnTo>
                  <a:pt x="62638" y="131770"/>
                </a:lnTo>
                <a:lnTo>
                  <a:pt x="62640" y="131771"/>
                </a:lnTo>
                <a:lnTo>
                  <a:pt x="62644" y="131774"/>
                </a:lnTo>
                <a:lnTo>
                  <a:pt x="62645" y="131774"/>
                </a:lnTo>
                <a:lnTo>
                  <a:pt x="62651" y="131774"/>
                </a:lnTo>
                <a:lnTo>
                  <a:pt x="62652" y="131774"/>
                </a:lnTo>
                <a:lnTo>
                  <a:pt x="62652" y="131773"/>
                </a:lnTo>
                <a:lnTo>
                  <a:pt x="62655" y="131767"/>
                </a:lnTo>
                <a:lnTo>
                  <a:pt x="62658" y="131761"/>
                </a:lnTo>
                <a:lnTo>
                  <a:pt x="62658" y="131753"/>
                </a:lnTo>
                <a:lnTo>
                  <a:pt x="62659" y="131750"/>
                </a:lnTo>
                <a:lnTo>
                  <a:pt x="62661" y="131744"/>
                </a:lnTo>
                <a:lnTo>
                  <a:pt x="62663" y="131738"/>
                </a:lnTo>
                <a:lnTo>
                  <a:pt x="62666" y="131733"/>
                </a:lnTo>
                <a:lnTo>
                  <a:pt x="62670" y="131730"/>
                </a:lnTo>
                <a:lnTo>
                  <a:pt x="62677" y="131728"/>
                </a:lnTo>
                <a:lnTo>
                  <a:pt x="62686" y="131727"/>
                </a:lnTo>
                <a:lnTo>
                  <a:pt x="62696" y="131730"/>
                </a:lnTo>
                <a:lnTo>
                  <a:pt x="62704" y="131735"/>
                </a:lnTo>
                <a:lnTo>
                  <a:pt x="62705" y="131735"/>
                </a:lnTo>
                <a:lnTo>
                  <a:pt x="62708" y="131737"/>
                </a:lnTo>
                <a:lnTo>
                  <a:pt x="62715" y="131739"/>
                </a:lnTo>
                <a:lnTo>
                  <a:pt x="62718" y="131740"/>
                </a:lnTo>
                <a:lnTo>
                  <a:pt x="62722" y="131740"/>
                </a:lnTo>
                <a:lnTo>
                  <a:pt x="62725" y="131739"/>
                </a:lnTo>
                <a:lnTo>
                  <a:pt x="62734" y="131737"/>
                </a:lnTo>
                <a:lnTo>
                  <a:pt x="62741" y="131733"/>
                </a:lnTo>
                <a:lnTo>
                  <a:pt x="62747" y="131728"/>
                </a:lnTo>
                <a:lnTo>
                  <a:pt x="62753" y="131721"/>
                </a:lnTo>
                <a:lnTo>
                  <a:pt x="62758" y="131715"/>
                </a:lnTo>
                <a:lnTo>
                  <a:pt x="62761" y="131713"/>
                </a:lnTo>
                <a:lnTo>
                  <a:pt x="62765" y="131710"/>
                </a:lnTo>
                <a:lnTo>
                  <a:pt x="62767" y="131707"/>
                </a:lnTo>
                <a:lnTo>
                  <a:pt x="62772" y="131701"/>
                </a:lnTo>
                <a:lnTo>
                  <a:pt x="62773" y="131695"/>
                </a:lnTo>
                <a:lnTo>
                  <a:pt x="62770" y="131688"/>
                </a:lnTo>
                <a:lnTo>
                  <a:pt x="62766" y="131682"/>
                </a:lnTo>
                <a:lnTo>
                  <a:pt x="62765" y="131680"/>
                </a:lnTo>
                <a:lnTo>
                  <a:pt x="62762" y="131678"/>
                </a:lnTo>
                <a:lnTo>
                  <a:pt x="62758" y="131675"/>
                </a:lnTo>
                <a:lnTo>
                  <a:pt x="62753" y="131668"/>
                </a:lnTo>
                <a:lnTo>
                  <a:pt x="62750" y="131664"/>
                </a:lnTo>
                <a:lnTo>
                  <a:pt x="62749" y="131663"/>
                </a:lnTo>
                <a:lnTo>
                  <a:pt x="62749" y="131661"/>
                </a:lnTo>
                <a:lnTo>
                  <a:pt x="62750" y="131658"/>
                </a:lnTo>
                <a:lnTo>
                  <a:pt x="62751" y="131657"/>
                </a:lnTo>
                <a:lnTo>
                  <a:pt x="62752" y="131655"/>
                </a:lnTo>
                <a:lnTo>
                  <a:pt x="62754" y="131652"/>
                </a:lnTo>
                <a:lnTo>
                  <a:pt x="62760" y="131651"/>
                </a:lnTo>
                <a:lnTo>
                  <a:pt x="62767" y="131653"/>
                </a:lnTo>
                <a:lnTo>
                  <a:pt x="62779" y="131655"/>
                </a:lnTo>
                <a:lnTo>
                  <a:pt x="62785" y="131657"/>
                </a:lnTo>
                <a:lnTo>
                  <a:pt x="62786" y="131657"/>
                </a:lnTo>
                <a:lnTo>
                  <a:pt x="62789" y="131658"/>
                </a:lnTo>
                <a:lnTo>
                  <a:pt x="62793" y="131659"/>
                </a:lnTo>
                <a:lnTo>
                  <a:pt x="62799" y="131659"/>
                </a:lnTo>
                <a:lnTo>
                  <a:pt x="62807" y="131659"/>
                </a:lnTo>
                <a:lnTo>
                  <a:pt x="62815" y="131655"/>
                </a:lnTo>
                <a:lnTo>
                  <a:pt x="62827" y="131653"/>
                </a:lnTo>
                <a:lnTo>
                  <a:pt x="62830" y="131651"/>
                </a:lnTo>
                <a:lnTo>
                  <a:pt x="62834" y="131649"/>
                </a:lnTo>
                <a:lnTo>
                  <a:pt x="62840" y="131646"/>
                </a:lnTo>
                <a:lnTo>
                  <a:pt x="62842" y="131644"/>
                </a:lnTo>
                <a:lnTo>
                  <a:pt x="62846" y="131642"/>
                </a:lnTo>
                <a:lnTo>
                  <a:pt x="62847" y="131637"/>
                </a:lnTo>
                <a:lnTo>
                  <a:pt x="62846" y="131634"/>
                </a:lnTo>
                <a:lnTo>
                  <a:pt x="62845" y="131633"/>
                </a:lnTo>
                <a:lnTo>
                  <a:pt x="62844" y="131630"/>
                </a:lnTo>
                <a:lnTo>
                  <a:pt x="62844" y="131629"/>
                </a:lnTo>
                <a:lnTo>
                  <a:pt x="62843" y="131627"/>
                </a:lnTo>
                <a:lnTo>
                  <a:pt x="62843" y="131624"/>
                </a:lnTo>
                <a:lnTo>
                  <a:pt x="62843" y="131620"/>
                </a:lnTo>
                <a:lnTo>
                  <a:pt x="62843" y="131619"/>
                </a:lnTo>
                <a:lnTo>
                  <a:pt x="62848" y="131611"/>
                </a:lnTo>
                <a:lnTo>
                  <a:pt x="62855" y="131609"/>
                </a:lnTo>
                <a:lnTo>
                  <a:pt x="62855" y="131609"/>
                </a:lnTo>
                <a:lnTo>
                  <a:pt x="62856" y="131609"/>
                </a:lnTo>
                <a:lnTo>
                  <a:pt x="62857" y="131610"/>
                </a:lnTo>
                <a:lnTo>
                  <a:pt x="62858" y="131610"/>
                </a:lnTo>
                <a:lnTo>
                  <a:pt x="62860" y="131612"/>
                </a:lnTo>
                <a:lnTo>
                  <a:pt x="62864" y="131613"/>
                </a:lnTo>
                <a:lnTo>
                  <a:pt x="62871" y="131612"/>
                </a:lnTo>
                <a:lnTo>
                  <a:pt x="62874" y="131610"/>
                </a:lnTo>
                <a:lnTo>
                  <a:pt x="62876" y="131609"/>
                </a:lnTo>
                <a:lnTo>
                  <a:pt x="62876" y="131609"/>
                </a:lnTo>
                <a:lnTo>
                  <a:pt x="62881" y="131603"/>
                </a:lnTo>
                <a:lnTo>
                  <a:pt x="62884" y="131591"/>
                </a:lnTo>
                <a:lnTo>
                  <a:pt x="62885" y="131580"/>
                </a:lnTo>
                <a:lnTo>
                  <a:pt x="62885" y="131580"/>
                </a:lnTo>
                <a:lnTo>
                  <a:pt x="62885" y="131569"/>
                </a:lnTo>
                <a:lnTo>
                  <a:pt x="62885" y="131559"/>
                </a:lnTo>
                <a:lnTo>
                  <a:pt x="62887" y="131556"/>
                </a:lnTo>
                <a:lnTo>
                  <a:pt x="62888" y="131553"/>
                </a:lnTo>
                <a:lnTo>
                  <a:pt x="62893" y="131549"/>
                </a:lnTo>
                <a:lnTo>
                  <a:pt x="62899" y="131548"/>
                </a:lnTo>
                <a:lnTo>
                  <a:pt x="62901" y="131548"/>
                </a:lnTo>
                <a:lnTo>
                  <a:pt x="62901" y="131547"/>
                </a:lnTo>
                <a:lnTo>
                  <a:pt x="62902" y="131547"/>
                </a:lnTo>
                <a:lnTo>
                  <a:pt x="62908" y="131547"/>
                </a:lnTo>
                <a:lnTo>
                  <a:pt x="62917" y="131550"/>
                </a:lnTo>
                <a:lnTo>
                  <a:pt x="62923" y="131559"/>
                </a:lnTo>
                <a:lnTo>
                  <a:pt x="62929" y="131570"/>
                </a:lnTo>
                <a:lnTo>
                  <a:pt x="62933" y="131581"/>
                </a:lnTo>
                <a:lnTo>
                  <a:pt x="62933" y="131590"/>
                </a:lnTo>
                <a:lnTo>
                  <a:pt x="62932" y="131594"/>
                </a:lnTo>
                <a:lnTo>
                  <a:pt x="62932" y="131594"/>
                </a:lnTo>
                <a:lnTo>
                  <a:pt x="62931" y="131595"/>
                </a:lnTo>
                <a:lnTo>
                  <a:pt x="62930" y="131598"/>
                </a:lnTo>
                <a:lnTo>
                  <a:pt x="62926" y="131603"/>
                </a:lnTo>
                <a:lnTo>
                  <a:pt x="62925" y="131604"/>
                </a:lnTo>
                <a:lnTo>
                  <a:pt x="62924" y="131606"/>
                </a:lnTo>
                <a:lnTo>
                  <a:pt x="62923" y="131609"/>
                </a:lnTo>
                <a:lnTo>
                  <a:pt x="62922" y="131612"/>
                </a:lnTo>
                <a:lnTo>
                  <a:pt x="62921" y="131614"/>
                </a:lnTo>
                <a:lnTo>
                  <a:pt x="62922" y="131616"/>
                </a:lnTo>
                <a:lnTo>
                  <a:pt x="62922" y="131617"/>
                </a:lnTo>
                <a:lnTo>
                  <a:pt x="62924" y="131622"/>
                </a:lnTo>
                <a:lnTo>
                  <a:pt x="62930" y="131629"/>
                </a:lnTo>
                <a:lnTo>
                  <a:pt x="62935" y="131632"/>
                </a:lnTo>
                <a:lnTo>
                  <a:pt x="62942" y="131636"/>
                </a:lnTo>
                <a:lnTo>
                  <a:pt x="62950" y="131639"/>
                </a:lnTo>
                <a:lnTo>
                  <a:pt x="62956" y="131640"/>
                </a:lnTo>
                <a:lnTo>
                  <a:pt x="62967" y="131639"/>
                </a:lnTo>
                <a:lnTo>
                  <a:pt x="62973" y="131640"/>
                </a:lnTo>
                <a:lnTo>
                  <a:pt x="62978" y="131642"/>
                </a:lnTo>
                <a:lnTo>
                  <a:pt x="62988" y="131643"/>
                </a:lnTo>
                <a:lnTo>
                  <a:pt x="62998" y="131637"/>
                </a:lnTo>
                <a:lnTo>
                  <a:pt x="62998" y="131636"/>
                </a:lnTo>
                <a:lnTo>
                  <a:pt x="63002" y="131630"/>
                </a:lnTo>
                <a:lnTo>
                  <a:pt x="63007" y="131619"/>
                </a:lnTo>
                <a:lnTo>
                  <a:pt x="63016" y="131607"/>
                </a:lnTo>
                <a:lnTo>
                  <a:pt x="63027" y="131589"/>
                </a:lnTo>
                <a:lnTo>
                  <a:pt x="63029" y="131568"/>
                </a:lnTo>
                <a:lnTo>
                  <a:pt x="63024" y="131544"/>
                </a:lnTo>
                <a:lnTo>
                  <a:pt x="63021" y="131535"/>
                </a:lnTo>
                <a:lnTo>
                  <a:pt x="63021" y="131535"/>
                </a:lnTo>
                <a:lnTo>
                  <a:pt x="63020" y="131532"/>
                </a:lnTo>
                <a:lnTo>
                  <a:pt x="63019" y="131529"/>
                </a:lnTo>
                <a:lnTo>
                  <a:pt x="63012" y="131515"/>
                </a:lnTo>
                <a:lnTo>
                  <a:pt x="63012" y="131511"/>
                </a:lnTo>
                <a:lnTo>
                  <a:pt x="63011" y="131509"/>
                </a:lnTo>
                <a:lnTo>
                  <a:pt x="63011" y="131504"/>
                </a:lnTo>
                <a:lnTo>
                  <a:pt x="63022" y="131477"/>
                </a:lnTo>
                <a:lnTo>
                  <a:pt x="63025" y="131469"/>
                </a:lnTo>
                <a:lnTo>
                  <a:pt x="63028" y="131462"/>
                </a:lnTo>
                <a:lnTo>
                  <a:pt x="63033" y="131449"/>
                </a:lnTo>
                <a:lnTo>
                  <a:pt x="63040" y="131448"/>
                </a:lnTo>
                <a:lnTo>
                  <a:pt x="63046" y="131452"/>
                </a:lnTo>
                <a:lnTo>
                  <a:pt x="63053" y="131455"/>
                </a:lnTo>
                <a:lnTo>
                  <a:pt x="63062" y="131458"/>
                </a:lnTo>
                <a:lnTo>
                  <a:pt x="63086" y="131468"/>
                </a:lnTo>
                <a:lnTo>
                  <a:pt x="63091" y="131466"/>
                </a:lnTo>
                <a:lnTo>
                  <a:pt x="63095" y="131465"/>
                </a:lnTo>
                <a:lnTo>
                  <a:pt x="63097" y="131464"/>
                </a:lnTo>
                <a:lnTo>
                  <a:pt x="63102" y="131449"/>
                </a:lnTo>
                <a:lnTo>
                  <a:pt x="63103" y="131446"/>
                </a:lnTo>
                <a:lnTo>
                  <a:pt x="63107" y="131442"/>
                </a:lnTo>
                <a:lnTo>
                  <a:pt x="63110" y="131437"/>
                </a:lnTo>
                <a:lnTo>
                  <a:pt x="63121" y="131438"/>
                </a:lnTo>
                <a:lnTo>
                  <a:pt x="63123" y="131442"/>
                </a:lnTo>
                <a:lnTo>
                  <a:pt x="63125" y="131445"/>
                </a:lnTo>
                <a:lnTo>
                  <a:pt x="63125" y="131449"/>
                </a:lnTo>
                <a:lnTo>
                  <a:pt x="63128" y="131464"/>
                </a:lnTo>
                <a:lnTo>
                  <a:pt x="63131" y="131467"/>
                </a:lnTo>
                <a:lnTo>
                  <a:pt x="63135" y="131470"/>
                </a:lnTo>
                <a:lnTo>
                  <a:pt x="63175" y="131473"/>
                </a:lnTo>
                <a:lnTo>
                  <a:pt x="63179" y="131488"/>
                </a:lnTo>
                <a:lnTo>
                  <a:pt x="63173" y="131494"/>
                </a:lnTo>
                <a:lnTo>
                  <a:pt x="63169" y="131498"/>
                </a:lnTo>
                <a:lnTo>
                  <a:pt x="63167" y="131500"/>
                </a:lnTo>
                <a:lnTo>
                  <a:pt x="63160" y="131513"/>
                </a:lnTo>
                <a:lnTo>
                  <a:pt x="63159" y="131522"/>
                </a:lnTo>
                <a:lnTo>
                  <a:pt x="63157" y="131530"/>
                </a:lnTo>
                <a:lnTo>
                  <a:pt x="63165" y="131546"/>
                </a:lnTo>
                <a:lnTo>
                  <a:pt x="63171" y="131547"/>
                </a:lnTo>
                <a:lnTo>
                  <a:pt x="63177" y="131548"/>
                </a:lnTo>
                <a:lnTo>
                  <a:pt x="63196" y="131535"/>
                </a:lnTo>
                <a:lnTo>
                  <a:pt x="63197" y="131528"/>
                </a:lnTo>
                <a:lnTo>
                  <a:pt x="63199" y="131520"/>
                </a:lnTo>
                <a:lnTo>
                  <a:pt x="63199" y="131520"/>
                </a:lnTo>
                <a:lnTo>
                  <a:pt x="63201" y="131507"/>
                </a:lnTo>
                <a:lnTo>
                  <a:pt x="63210" y="131503"/>
                </a:lnTo>
                <a:lnTo>
                  <a:pt x="63225" y="131508"/>
                </a:lnTo>
                <a:lnTo>
                  <a:pt x="63231" y="131509"/>
                </a:lnTo>
                <a:lnTo>
                  <a:pt x="63254" y="131512"/>
                </a:lnTo>
                <a:lnTo>
                  <a:pt x="63265" y="131513"/>
                </a:lnTo>
                <a:lnTo>
                  <a:pt x="63265" y="131513"/>
                </a:lnTo>
                <a:lnTo>
                  <a:pt x="63265" y="131513"/>
                </a:lnTo>
                <a:lnTo>
                  <a:pt x="63275" y="131514"/>
                </a:lnTo>
                <a:lnTo>
                  <a:pt x="63305" y="131525"/>
                </a:lnTo>
                <a:lnTo>
                  <a:pt x="63311" y="131528"/>
                </a:lnTo>
                <a:lnTo>
                  <a:pt x="63316" y="131530"/>
                </a:lnTo>
                <a:lnTo>
                  <a:pt x="63319" y="131554"/>
                </a:lnTo>
                <a:lnTo>
                  <a:pt x="63321" y="131565"/>
                </a:lnTo>
                <a:lnTo>
                  <a:pt x="63336" y="131566"/>
                </a:lnTo>
                <a:lnTo>
                  <a:pt x="63337" y="131566"/>
                </a:lnTo>
                <a:lnTo>
                  <a:pt x="63355" y="131566"/>
                </a:lnTo>
                <a:lnTo>
                  <a:pt x="63372" y="131577"/>
                </a:lnTo>
                <a:lnTo>
                  <a:pt x="63372" y="131587"/>
                </a:lnTo>
                <a:lnTo>
                  <a:pt x="63372" y="131596"/>
                </a:lnTo>
                <a:lnTo>
                  <a:pt x="63374" y="131622"/>
                </a:lnTo>
                <a:lnTo>
                  <a:pt x="63377" y="131627"/>
                </a:lnTo>
                <a:lnTo>
                  <a:pt x="63380" y="131632"/>
                </a:lnTo>
                <a:lnTo>
                  <a:pt x="63385" y="131642"/>
                </a:lnTo>
                <a:lnTo>
                  <a:pt x="63400" y="131635"/>
                </a:lnTo>
                <a:lnTo>
                  <a:pt x="63406" y="131614"/>
                </a:lnTo>
                <a:lnTo>
                  <a:pt x="63407" y="131603"/>
                </a:lnTo>
                <a:lnTo>
                  <a:pt x="63408" y="131593"/>
                </a:lnTo>
                <a:lnTo>
                  <a:pt x="63428" y="131575"/>
                </a:lnTo>
                <a:lnTo>
                  <a:pt x="63440" y="131568"/>
                </a:lnTo>
                <a:lnTo>
                  <a:pt x="63452" y="131562"/>
                </a:lnTo>
                <a:lnTo>
                  <a:pt x="63478" y="131560"/>
                </a:lnTo>
                <a:lnTo>
                  <a:pt x="63480" y="131559"/>
                </a:lnTo>
                <a:lnTo>
                  <a:pt x="63497" y="131555"/>
                </a:lnTo>
                <a:lnTo>
                  <a:pt x="63513" y="131544"/>
                </a:lnTo>
                <a:lnTo>
                  <a:pt x="63519" y="131539"/>
                </a:lnTo>
                <a:lnTo>
                  <a:pt x="63550" y="131506"/>
                </a:lnTo>
                <a:lnTo>
                  <a:pt x="63565" y="131506"/>
                </a:lnTo>
                <a:lnTo>
                  <a:pt x="63570" y="131522"/>
                </a:lnTo>
                <a:lnTo>
                  <a:pt x="63566" y="131550"/>
                </a:lnTo>
                <a:lnTo>
                  <a:pt x="63566" y="131553"/>
                </a:lnTo>
                <a:lnTo>
                  <a:pt x="63568" y="131564"/>
                </a:lnTo>
                <a:lnTo>
                  <a:pt x="63570" y="131575"/>
                </a:lnTo>
                <a:lnTo>
                  <a:pt x="63578" y="131618"/>
                </a:lnTo>
                <a:lnTo>
                  <a:pt x="63579" y="131624"/>
                </a:lnTo>
                <a:lnTo>
                  <a:pt x="63583" y="131654"/>
                </a:lnTo>
                <a:lnTo>
                  <a:pt x="63589" y="131661"/>
                </a:lnTo>
                <a:lnTo>
                  <a:pt x="63596" y="131667"/>
                </a:lnTo>
                <a:lnTo>
                  <a:pt x="63603" y="131671"/>
                </a:lnTo>
                <a:lnTo>
                  <a:pt x="63603" y="131672"/>
                </a:lnTo>
                <a:lnTo>
                  <a:pt x="63622" y="131683"/>
                </a:lnTo>
                <a:lnTo>
                  <a:pt x="63631" y="131693"/>
                </a:lnTo>
                <a:lnTo>
                  <a:pt x="63632" y="131695"/>
                </a:lnTo>
                <a:lnTo>
                  <a:pt x="63635" y="131700"/>
                </a:lnTo>
                <a:lnTo>
                  <a:pt x="63638" y="131705"/>
                </a:lnTo>
                <a:lnTo>
                  <a:pt x="63653" y="131717"/>
                </a:lnTo>
                <a:lnTo>
                  <a:pt x="63655" y="131717"/>
                </a:lnTo>
                <a:lnTo>
                  <a:pt x="63674" y="131717"/>
                </a:lnTo>
                <a:lnTo>
                  <a:pt x="63681" y="131715"/>
                </a:lnTo>
                <a:lnTo>
                  <a:pt x="63682" y="131715"/>
                </a:lnTo>
                <a:lnTo>
                  <a:pt x="63690" y="131713"/>
                </a:lnTo>
                <a:lnTo>
                  <a:pt x="63707" y="131692"/>
                </a:lnTo>
                <a:lnTo>
                  <a:pt x="63712" y="131690"/>
                </a:lnTo>
                <a:lnTo>
                  <a:pt x="63717" y="131688"/>
                </a:lnTo>
                <a:lnTo>
                  <a:pt x="63724" y="131675"/>
                </a:lnTo>
                <a:lnTo>
                  <a:pt x="63723" y="131672"/>
                </a:lnTo>
                <a:lnTo>
                  <a:pt x="63721" y="131669"/>
                </a:lnTo>
                <a:lnTo>
                  <a:pt x="63719" y="131662"/>
                </a:lnTo>
                <a:lnTo>
                  <a:pt x="63725" y="131649"/>
                </a:lnTo>
                <a:lnTo>
                  <a:pt x="63727" y="131647"/>
                </a:lnTo>
                <a:lnTo>
                  <a:pt x="63729" y="131644"/>
                </a:lnTo>
                <a:lnTo>
                  <a:pt x="63738" y="131641"/>
                </a:lnTo>
                <a:lnTo>
                  <a:pt x="63743" y="131641"/>
                </a:lnTo>
                <a:lnTo>
                  <a:pt x="63748" y="131642"/>
                </a:lnTo>
                <a:lnTo>
                  <a:pt x="63753" y="131651"/>
                </a:lnTo>
                <a:lnTo>
                  <a:pt x="63753" y="131651"/>
                </a:lnTo>
                <a:lnTo>
                  <a:pt x="63754" y="131653"/>
                </a:lnTo>
                <a:lnTo>
                  <a:pt x="63755" y="131656"/>
                </a:lnTo>
                <a:lnTo>
                  <a:pt x="63757" y="131657"/>
                </a:lnTo>
                <a:lnTo>
                  <a:pt x="63759" y="131658"/>
                </a:lnTo>
                <a:lnTo>
                  <a:pt x="63759" y="131658"/>
                </a:lnTo>
                <a:lnTo>
                  <a:pt x="63763" y="131659"/>
                </a:lnTo>
                <a:lnTo>
                  <a:pt x="63790" y="131657"/>
                </a:lnTo>
                <a:lnTo>
                  <a:pt x="63801" y="131657"/>
                </a:lnTo>
                <a:lnTo>
                  <a:pt x="63812" y="131656"/>
                </a:lnTo>
                <a:lnTo>
                  <a:pt x="63831" y="131649"/>
                </a:lnTo>
                <a:lnTo>
                  <a:pt x="63832" y="131649"/>
                </a:lnTo>
                <a:lnTo>
                  <a:pt x="63836" y="131647"/>
                </a:lnTo>
                <a:lnTo>
                  <a:pt x="63843" y="131646"/>
                </a:lnTo>
                <a:lnTo>
                  <a:pt x="63849" y="131645"/>
                </a:lnTo>
                <a:lnTo>
                  <a:pt x="63867" y="131646"/>
                </a:lnTo>
                <a:lnTo>
                  <a:pt x="63876" y="131650"/>
                </a:lnTo>
                <a:lnTo>
                  <a:pt x="63885" y="131654"/>
                </a:lnTo>
                <a:lnTo>
                  <a:pt x="63910" y="131648"/>
                </a:lnTo>
                <a:lnTo>
                  <a:pt x="63928" y="131634"/>
                </a:lnTo>
                <a:lnTo>
                  <a:pt x="63936" y="131628"/>
                </a:lnTo>
                <a:lnTo>
                  <a:pt x="63940" y="131622"/>
                </a:lnTo>
                <a:lnTo>
                  <a:pt x="63944" y="131615"/>
                </a:lnTo>
                <a:lnTo>
                  <a:pt x="63944" y="131593"/>
                </a:lnTo>
                <a:lnTo>
                  <a:pt x="63944" y="131593"/>
                </a:lnTo>
                <a:lnTo>
                  <a:pt x="63940" y="131572"/>
                </a:lnTo>
                <a:lnTo>
                  <a:pt x="63947" y="131568"/>
                </a:lnTo>
                <a:lnTo>
                  <a:pt x="63954" y="131564"/>
                </a:lnTo>
                <a:lnTo>
                  <a:pt x="63975" y="131567"/>
                </a:lnTo>
                <a:lnTo>
                  <a:pt x="63982" y="131570"/>
                </a:lnTo>
                <a:lnTo>
                  <a:pt x="63990" y="131573"/>
                </a:lnTo>
                <a:lnTo>
                  <a:pt x="64019" y="131573"/>
                </a:lnTo>
                <a:lnTo>
                  <a:pt x="64033" y="131572"/>
                </a:lnTo>
                <a:lnTo>
                  <a:pt x="64046" y="131571"/>
                </a:lnTo>
                <a:lnTo>
                  <a:pt x="64061" y="131550"/>
                </a:lnTo>
                <a:lnTo>
                  <a:pt x="64061" y="131533"/>
                </a:lnTo>
                <a:lnTo>
                  <a:pt x="64054" y="131524"/>
                </a:lnTo>
                <a:lnTo>
                  <a:pt x="64054" y="131524"/>
                </a:lnTo>
                <a:lnTo>
                  <a:pt x="64053" y="131523"/>
                </a:lnTo>
                <a:lnTo>
                  <a:pt x="64052" y="131520"/>
                </a:lnTo>
                <a:lnTo>
                  <a:pt x="64050" y="131506"/>
                </a:lnTo>
                <a:lnTo>
                  <a:pt x="64045" y="131498"/>
                </a:lnTo>
                <a:lnTo>
                  <a:pt x="64041" y="131490"/>
                </a:lnTo>
                <a:lnTo>
                  <a:pt x="64030" y="131472"/>
                </a:lnTo>
                <a:lnTo>
                  <a:pt x="64024" y="131468"/>
                </a:lnTo>
                <a:lnTo>
                  <a:pt x="64018" y="131465"/>
                </a:lnTo>
                <a:lnTo>
                  <a:pt x="64001" y="131463"/>
                </a:lnTo>
                <a:lnTo>
                  <a:pt x="63997" y="131465"/>
                </a:lnTo>
                <a:lnTo>
                  <a:pt x="63993" y="131468"/>
                </a:lnTo>
                <a:lnTo>
                  <a:pt x="63980" y="131472"/>
                </a:lnTo>
                <a:lnTo>
                  <a:pt x="63973" y="131474"/>
                </a:lnTo>
                <a:lnTo>
                  <a:pt x="63969" y="131474"/>
                </a:lnTo>
                <a:lnTo>
                  <a:pt x="63968" y="131474"/>
                </a:lnTo>
                <a:lnTo>
                  <a:pt x="63963" y="131474"/>
                </a:lnTo>
                <a:lnTo>
                  <a:pt x="63948" y="131460"/>
                </a:lnTo>
                <a:lnTo>
                  <a:pt x="63938" y="131448"/>
                </a:lnTo>
                <a:lnTo>
                  <a:pt x="63934" y="131442"/>
                </a:lnTo>
                <a:lnTo>
                  <a:pt x="63930" y="131435"/>
                </a:lnTo>
                <a:lnTo>
                  <a:pt x="63918" y="131418"/>
                </a:lnTo>
                <a:lnTo>
                  <a:pt x="63913" y="131413"/>
                </a:lnTo>
                <a:lnTo>
                  <a:pt x="63907" y="131408"/>
                </a:lnTo>
                <a:lnTo>
                  <a:pt x="63898" y="131387"/>
                </a:lnTo>
                <a:lnTo>
                  <a:pt x="63900" y="131364"/>
                </a:lnTo>
                <a:lnTo>
                  <a:pt x="63905" y="131354"/>
                </a:lnTo>
                <a:lnTo>
                  <a:pt x="63911" y="131344"/>
                </a:lnTo>
                <a:lnTo>
                  <a:pt x="63930" y="131321"/>
                </a:lnTo>
                <a:lnTo>
                  <a:pt x="63950" y="131285"/>
                </a:lnTo>
                <a:lnTo>
                  <a:pt x="63962" y="131249"/>
                </a:lnTo>
                <a:lnTo>
                  <a:pt x="63958" y="131208"/>
                </a:lnTo>
                <a:lnTo>
                  <a:pt x="63957" y="131196"/>
                </a:lnTo>
                <a:lnTo>
                  <a:pt x="63957" y="131196"/>
                </a:lnTo>
                <a:lnTo>
                  <a:pt x="63956" y="131185"/>
                </a:lnTo>
                <a:lnTo>
                  <a:pt x="63953" y="131145"/>
                </a:lnTo>
                <a:lnTo>
                  <a:pt x="63951" y="131139"/>
                </a:lnTo>
                <a:lnTo>
                  <a:pt x="63946" y="131124"/>
                </a:lnTo>
                <a:lnTo>
                  <a:pt x="63948" y="131118"/>
                </a:lnTo>
                <a:lnTo>
                  <a:pt x="63950" y="131112"/>
                </a:lnTo>
                <a:lnTo>
                  <a:pt x="63963" y="131096"/>
                </a:lnTo>
                <a:lnTo>
                  <a:pt x="63978" y="131076"/>
                </a:lnTo>
                <a:lnTo>
                  <a:pt x="63981" y="131072"/>
                </a:lnTo>
                <a:lnTo>
                  <a:pt x="63983" y="131068"/>
                </a:lnTo>
                <a:lnTo>
                  <a:pt x="63999" y="131044"/>
                </a:lnTo>
                <a:lnTo>
                  <a:pt x="64028" y="131015"/>
                </a:lnTo>
                <a:lnTo>
                  <a:pt x="64035" y="131009"/>
                </a:lnTo>
                <a:lnTo>
                  <a:pt x="64043" y="131004"/>
                </a:lnTo>
                <a:lnTo>
                  <a:pt x="64069" y="131006"/>
                </a:lnTo>
                <a:lnTo>
                  <a:pt x="64081" y="131006"/>
                </a:lnTo>
                <a:lnTo>
                  <a:pt x="64088" y="131007"/>
                </a:lnTo>
                <a:lnTo>
                  <a:pt x="64097" y="131007"/>
                </a:lnTo>
                <a:lnTo>
                  <a:pt x="64130" y="131011"/>
                </a:lnTo>
                <a:lnTo>
                  <a:pt x="64156" y="131020"/>
                </a:lnTo>
                <a:lnTo>
                  <a:pt x="64162" y="131020"/>
                </a:lnTo>
                <a:lnTo>
                  <a:pt x="64169" y="131020"/>
                </a:lnTo>
                <a:lnTo>
                  <a:pt x="64201" y="130976"/>
                </a:lnTo>
                <a:lnTo>
                  <a:pt x="64210" y="130958"/>
                </a:lnTo>
                <a:lnTo>
                  <a:pt x="64208" y="130953"/>
                </a:lnTo>
                <a:lnTo>
                  <a:pt x="64206" y="130949"/>
                </a:lnTo>
                <a:lnTo>
                  <a:pt x="64202" y="130944"/>
                </a:lnTo>
                <a:lnTo>
                  <a:pt x="64198" y="130940"/>
                </a:lnTo>
                <a:lnTo>
                  <a:pt x="64195" y="130933"/>
                </a:lnTo>
                <a:lnTo>
                  <a:pt x="64189" y="130921"/>
                </a:lnTo>
                <a:lnTo>
                  <a:pt x="64191" y="130917"/>
                </a:lnTo>
                <a:lnTo>
                  <a:pt x="64191" y="130916"/>
                </a:lnTo>
                <a:lnTo>
                  <a:pt x="64193" y="130910"/>
                </a:lnTo>
                <a:lnTo>
                  <a:pt x="64203" y="130885"/>
                </a:lnTo>
                <a:lnTo>
                  <a:pt x="64207" y="130869"/>
                </a:lnTo>
                <a:lnTo>
                  <a:pt x="64210" y="130862"/>
                </a:lnTo>
                <a:lnTo>
                  <a:pt x="64228" y="130853"/>
                </a:lnTo>
                <a:lnTo>
                  <a:pt x="64248" y="130843"/>
                </a:lnTo>
                <a:lnTo>
                  <a:pt x="64265" y="130831"/>
                </a:lnTo>
                <a:lnTo>
                  <a:pt x="64285" y="130803"/>
                </a:lnTo>
                <a:lnTo>
                  <a:pt x="64315" y="130776"/>
                </a:lnTo>
                <a:lnTo>
                  <a:pt x="64317" y="130768"/>
                </a:lnTo>
                <a:lnTo>
                  <a:pt x="64319" y="130759"/>
                </a:lnTo>
                <a:lnTo>
                  <a:pt x="64320" y="130750"/>
                </a:lnTo>
                <a:lnTo>
                  <a:pt x="64315" y="130737"/>
                </a:lnTo>
                <a:lnTo>
                  <a:pt x="64311" y="130732"/>
                </a:lnTo>
                <a:lnTo>
                  <a:pt x="64310" y="130729"/>
                </a:lnTo>
                <a:lnTo>
                  <a:pt x="64306" y="130722"/>
                </a:lnTo>
                <a:lnTo>
                  <a:pt x="64303" y="130711"/>
                </a:lnTo>
                <a:lnTo>
                  <a:pt x="64303" y="130708"/>
                </a:lnTo>
                <a:lnTo>
                  <a:pt x="64302" y="130704"/>
                </a:lnTo>
                <a:lnTo>
                  <a:pt x="64313" y="130689"/>
                </a:lnTo>
                <a:lnTo>
                  <a:pt x="64335" y="130659"/>
                </a:lnTo>
                <a:lnTo>
                  <a:pt x="64366" y="130624"/>
                </a:lnTo>
                <a:lnTo>
                  <a:pt x="64387" y="130611"/>
                </a:lnTo>
                <a:lnTo>
                  <a:pt x="64390" y="130609"/>
                </a:lnTo>
                <a:lnTo>
                  <a:pt x="64394" y="130608"/>
                </a:lnTo>
                <a:lnTo>
                  <a:pt x="64421" y="130631"/>
                </a:lnTo>
                <a:lnTo>
                  <a:pt x="64426" y="130635"/>
                </a:lnTo>
                <a:lnTo>
                  <a:pt x="64434" y="130642"/>
                </a:lnTo>
                <a:lnTo>
                  <a:pt x="64445" y="130650"/>
                </a:lnTo>
                <a:lnTo>
                  <a:pt x="64460" y="130668"/>
                </a:lnTo>
                <a:lnTo>
                  <a:pt x="64461" y="130678"/>
                </a:lnTo>
                <a:lnTo>
                  <a:pt x="64462" y="130689"/>
                </a:lnTo>
                <a:lnTo>
                  <a:pt x="64462" y="130700"/>
                </a:lnTo>
                <a:lnTo>
                  <a:pt x="64462" y="130722"/>
                </a:lnTo>
                <a:lnTo>
                  <a:pt x="64475" y="130756"/>
                </a:lnTo>
                <a:lnTo>
                  <a:pt x="64479" y="130764"/>
                </a:lnTo>
                <a:lnTo>
                  <a:pt x="64484" y="130772"/>
                </a:lnTo>
                <a:lnTo>
                  <a:pt x="64500" y="130788"/>
                </a:lnTo>
                <a:lnTo>
                  <a:pt x="64514" y="130789"/>
                </a:lnTo>
                <a:lnTo>
                  <a:pt x="64527" y="130790"/>
                </a:lnTo>
                <a:lnTo>
                  <a:pt x="64555" y="130786"/>
                </a:lnTo>
                <a:lnTo>
                  <a:pt x="64584" y="130767"/>
                </a:lnTo>
                <a:lnTo>
                  <a:pt x="64594" y="130761"/>
                </a:lnTo>
                <a:lnTo>
                  <a:pt x="64596" y="130759"/>
                </a:lnTo>
                <a:lnTo>
                  <a:pt x="64599" y="130758"/>
                </a:lnTo>
                <a:lnTo>
                  <a:pt x="64603" y="130755"/>
                </a:lnTo>
                <a:lnTo>
                  <a:pt x="64632" y="130741"/>
                </a:lnTo>
                <a:lnTo>
                  <a:pt x="64643" y="130738"/>
                </a:lnTo>
                <a:lnTo>
                  <a:pt x="64650" y="130737"/>
                </a:lnTo>
                <a:lnTo>
                  <a:pt x="64661" y="130736"/>
                </a:lnTo>
                <a:lnTo>
                  <a:pt x="64685" y="130729"/>
                </a:lnTo>
                <a:lnTo>
                  <a:pt x="64687" y="130720"/>
                </a:lnTo>
                <a:lnTo>
                  <a:pt x="64690" y="130711"/>
                </a:lnTo>
                <a:lnTo>
                  <a:pt x="64692" y="130701"/>
                </a:lnTo>
                <a:lnTo>
                  <a:pt x="64700" y="130669"/>
                </a:lnTo>
                <a:lnTo>
                  <a:pt x="64700" y="130659"/>
                </a:lnTo>
                <a:lnTo>
                  <a:pt x="64700" y="130650"/>
                </a:lnTo>
                <a:lnTo>
                  <a:pt x="64704" y="130630"/>
                </a:lnTo>
                <a:lnTo>
                  <a:pt x="64709" y="130626"/>
                </a:lnTo>
                <a:lnTo>
                  <a:pt x="64717" y="130624"/>
                </a:lnTo>
                <a:lnTo>
                  <a:pt x="64725" y="130633"/>
                </a:lnTo>
                <a:lnTo>
                  <a:pt x="64728" y="130644"/>
                </a:lnTo>
                <a:lnTo>
                  <a:pt x="64728" y="130645"/>
                </a:lnTo>
                <a:lnTo>
                  <a:pt x="64729" y="130646"/>
                </a:lnTo>
                <a:lnTo>
                  <a:pt x="64735" y="130657"/>
                </a:lnTo>
                <a:lnTo>
                  <a:pt x="64753" y="130667"/>
                </a:lnTo>
                <a:lnTo>
                  <a:pt x="64762" y="130671"/>
                </a:lnTo>
                <a:lnTo>
                  <a:pt x="64763" y="130671"/>
                </a:lnTo>
                <a:lnTo>
                  <a:pt x="64771" y="130674"/>
                </a:lnTo>
                <a:lnTo>
                  <a:pt x="64802" y="130680"/>
                </a:lnTo>
                <a:lnTo>
                  <a:pt x="64809" y="130681"/>
                </a:lnTo>
                <a:lnTo>
                  <a:pt x="64813" y="130682"/>
                </a:lnTo>
                <a:lnTo>
                  <a:pt x="64824" y="130683"/>
                </a:lnTo>
                <a:lnTo>
                  <a:pt x="64841" y="130699"/>
                </a:lnTo>
                <a:lnTo>
                  <a:pt x="64859" y="130710"/>
                </a:lnTo>
                <a:lnTo>
                  <a:pt x="64868" y="130716"/>
                </a:lnTo>
                <a:lnTo>
                  <a:pt x="64877" y="130721"/>
                </a:lnTo>
                <a:lnTo>
                  <a:pt x="64894" y="130739"/>
                </a:lnTo>
                <a:lnTo>
                  <a:pt x="64906" y="130743"/>
                </a:lnTo>
                <a:lnTo>
                  <a:pt x="64916" y="130734"/>
                </a:lnTo>
                <a:lnTo>
                  <a:pt x="64916" y="130727"/>
                </a:lnTo>
                <a:lnTo>
                  <a:pt x="64916" y="130722"/>
                </a:lnTo>
                <a:lnTo>
                  <a:pt x="64925" y="130713"/>
                </a:lnTo>
                <a:lnTo>
                  <a:pt x="64931" y="130713"/>
                </a:lnTo>
                <a:lnTo>
                  <a:pt x="64937" y="130713"/>
                </a:lnTo>
                <a:lnTo>
                  <a:pt x="64960" y="130718"/>
                </a:lnTo>
                <a:lnTo>
                  <a:pt x="64966" y="130722"/>
                </a:lnTo>
                <a:lnTo>
                  <a:pt x="64966" y="130722"/>
                </a:lnTo>
                <a:lnTo>
                  <a:pt x="64973" y="130727"/>
                </a:lnTo>
                <a:lnTo>
                  <a:pt x="64991" y="130733"/>
                </a:lnTo>
                <a:lnTo>
                  <a:pt x="64997" y="130734"/>
                </a:lnTo>
                <a:lnTo>
                  <a:pt x="65003" y="130734"/>
                </a:lnTo>
                <a:lnTo>
                  <a:pt x="65012" y="130722"/>
                </a:lnTo>
                <a:lnTo>
                  <a:pt x="65017" y="130696"/>
                </a:lnTo>
                <a:lnTo>
                  <a:pt x="65022" y="130682"/>
                </a:lnTo>
                <a:lnTo>
                  <a:pt x="65017" y="130677"/>
                </a:lnTo>
                <a:lnTo>
                  <a:pt x="65009" y="130673"/>
                </a:lnTo>
                <a:lnTo>
                  <a:pt x="64995" y="130673"/>
                </a:lnTo>
                <a:lnTo>
                  <a:pt x="64983" y="130673"/>
                </a:lnTo>
                <a:lnTo>
                  <a:pt x="64978" y="130671"/>
                </a:lnTo>
                <a:lnTo>
                  <a:pt x="64978" y="130660"/>
                </a:lnTo>
                <a:lnTo>
                  <a:pt x="64989" y="130649"/>
                </a:lnTo>
                <a:lnTo>
                  <a:pt x="64997" y="130645"/>
                </a:lnTo>
                <a:lnTo>
                  <a:pt x="65006" y="130641"/>
                </a:lnTo>
                <a:lnTo>
                  <a:pt x="65036" y="130624"/>
                </a:lnTo>
                <a:lnTo>
                  <a:pt x="65065" y="130606"/>
                </a:lnTo>
                <a:lnTo>
                  <a:pt x="65078" y="130600"/>
                </a:lnTo>
                <a:lnTo>
                  <a:pt x="65092" y="130594"/>
                </a:lnTo>
                <a:lnTo>
                  <a:pt x="65116" y="130601"/>
                </a:lnTo>
                <a:lnTo>
                  <a:pt x="65127" y="130609"/>
                </a:lnTo>
                <a:lnTo>
                  <a:pt x="65137" y="130617"/>
                </a:lnTo>
                <a:lnTo>
                  <a:pt x="65146" y="130637"/>
                </a:lnTo>
                <a:lnTo>
                  <a:pt x="65147" y="130644"/>
                </a:lnTo>
                <a:lnTo>
                  <a:pt x="65149" y="130651"/>
                </a:lnTo>
                <a:lnTo>
                  <a:pt x="65145" y="130669"/>
                </a:lnTo>
                <a:lnTo>
                  <a:pt x="65141" y="130673"/>
                </a:lnTo>
                <a:lnTo>
                  <a:pt x="65139" y="130676"/>
                </a:lnTo>
                <a:lnTo>
                  <a:pt x="65136" y="130680"/>
                </a:lnTo>
                <a:lnTo>
                  <a:pt x="65129" y="130692"/>
                </a:lnTo>
                <a:lnTo>
                  <a:pt x="65129" y="130703"/>
                </a:lnTo>
                <a:lnTo>
                  <a:pt x="65130" y="130714"/>
                </a:lnTo>
                <a:lnTo>
                  <a:pt x="65136" y="130730"/>
                </a:lnTo>
                <a:lnTo>
                  <a:pt x="65138" y="130735"/>
                </a:lnTo>
                <a:lnTo>
                  <a:pt x="65140" y="130740"/>
                </a:lnTo>
                <a:lnTo>
                  <a:pt x="65150" y="130744"/>
                </a:lnTo>
                <a:lnTo>
                  <a:pt x="65157" y="130728"/>
                </a:lnTo>
                <a:lnTo>
                  <a:pt x="65159" y="130708"/>
                </a:lnTo>
                <a:lnTo>
                  <a:pt x="65160" y="130707"/>
                </a:lnTo>
                <a:lnTo>
                  <a:pt x="65162" y="130691"/>
                </a:lnTo>
                <a:lnTo>
                  <a:pt x="65168" y="130685"/>
                </a:lnTo>
                <a:lnTo>
                  <a:pt x="65175" y="130679"/>
                </a:lnTo>
                <a:lnTo>
                  <a:pt x="65195" y="130693"/>
                </a:lnTo>
                <a:lnTo>
                  <a:pt x="65198" y="130703"/>
                </a:lnTo>
                <a:lnTo>
                  <a:pt x="65200" y="130713"/>
                </a:lnTo>
                <a:lnTo>
                  <a:pt x="65202" y="130737"/>
                </a:lnTo>
                <a:lnTo>
                  <a:pt x="65217" y="130767"/>
                </a:lnTo>
                <a:lnTo>
                  <a:pt x="65225" y="130771"/>
                </a:lnTo>
                <a:lnTo>
                  <a:pt x="65233" y="130776"/>
                </a:lnTo>
                <a:lnTo>
                  <a:pt x="65265" y="130775"/>
                </a:lnTo>
                <a:lnTo>
                  <a:pt x="65274" y="130768"/>
                </a:lnTo>
                <a:lnTo>
                  <a:pt x="65282" y="130762"/>
                </a:lnTo>
                <a:lnTo>
                  <a:pt x="65327" y="130759"/>
                </a:lnTo>
                <a:lnTo>
                  <a:pt x="65395" y="130752"/>
                </a:lnTo>
                <a:lnTo>
                  <a:pt x="65490" y="130758"/>
                </a:lnTo>
                <a:lnTo>
                  <a:pt x="65492" y="130759"/>
                </a:lnTo>
                <a:lnTo>
                  <a:pt x="65543" y="130785"/>
                </a:lnTo>
                <a:lnTo>
                  <a:pt x="65543" y="130785"/>
                </a:lnTo>
                <a:lnTo>
                  <a:pt x="65582" y="130798"/>
                </a:lnTo>
                <a:lnTo>
                  <a:pt x="65632" y="130808"/>
                </a:lnTo>
                <a:lnTo>
                  <a:pt x="65685" y="130810"/>
                </a:lnTo>
                <a:lnTo>
                  <a:pt x="65738" y="130812"/>
                </a:lnTo>
                <a:lnTo>
                  <a:pt x="65744" y="130820"/>
                </a:lnTo>
                <a:lnTo>
                  <a:pt x="65744" y="130820"/>
                </a:lnTo>
                <a:lnTo>
                  <a:pt x="65749" y="130827"/>
                </a:lnTo>
                <a:lnTo>
                  <a:pt x="65772" y="130832"/>
                </a:lnTo>
                <a:lnTo>
                  <a:pt x="65784" y="130836"/>
                </a:lnTo>
                <a:lnTo>
                  <a:pt x="65803" y="130838"/>
                </a:lnTo>
                <a:lnTo>
                  <a:pt x="65809" y="130849"/>
                </a:lnTo>
                <a:lnTo>
                  <a:pt x="65804" y="130861"/>
                </a:lnTo>
                <a:lnTo>
                  <a:pt x="65793" y="130876"/>
                </a:lnTo>
                <a:lnTo>
                  <a:pt x="65793" y="130899"/>
                </a:lnTo>
                <a:lnTo>
                  <a:pt x="65792" y="130901"/>
                </a:lnTo>
                <a:lnTo>
                  <a:pt x="65789" y="130906"/>
                </a:lnTo>
                <a:lnTo>
                  <a:pt x="65785" y="130913"/>
                </a:lnTo>
                <a:lnTo>
                  <a:pt x="65785" y="130916"/>
                </a:lnTo>
                <a:lnTo>
                  <a:pt x="65785" y="130931"/>
                </a:lnTo>
                <a:lnTo>
                  <a:pt x="65793" y="130935"/>
                </a:lnTo>
                <a:lnTo>
                  <a:pt x="65801" y="130939"/>
                </a:lnTo>
                <a:lnTo>
                  <a:pt x="65824" y="130940"/>
                </a:lnTo>
                <a:lnTo>
                  <a:pt x="65847" y="130931"/>
                </a:lnTo>
                <a:lnTo>
                  <a:pt x="65859" y="130931"/>
                </a:lnTo>
                <a:lnTo>
                  <a:pt x="65871" y="130930"/>
                </a:lnTo>
                <a:lnTo>
                  <a:pt x="65903" y="130936"/>
                </a:lnTo>
                <a:lnTo>
                  <a:pt x="65926" y="130937"/>
                </a:lnTo>
                <a:lnTo>
                  <a:pt x="65935" y="130939"/>
                </a:lnTo>
                <a:lnTo>
                  <a:pt x="65944" y="130941"/>
                </a:lnTo>
                <a:lnTo>
                  <a:pt x="65975" y="130928"/>
                </a:lnTo>
                <a:lnTo>
                  <a:pt x="65984" y="130920"/>
                </a:lnTo>
                <a:lnTo>
                  <a:pt x="65994" y="130912"/>
                </a:lnTo>
                <a:lnTo>
                  <a:pt x="66029" y="130883"/>
                </a:lnTo>
                <a:lnTo>
                  <a:pt x="66060" y="130851"/>
                </a:lnTo>
                <a:lnTo>
                  <a:pt x="66066" y="130840"/>
                </a:lnTo>
                <a:lnTo>
                  <a:pt x="66071" y="130829"/>
                </a:lnTo>
                <a:lnTo>
                  <a:pt x="66101" y="130815"/>
                </a:lnTo>
                <a:lnTo>
                  <a:pt x="66122" y="130796"/>
                </a:lnTo>
                <a:lnTo>
                  <a:pt x="66132" y="130802"/>
                </a:lnTo>
                <a:lnTo>
                  <a:pt x="66132" y="130803"/>
                </a:lnTo>
                <a:lnTo>
                  <a:pt x="66142" y="130809"/>
                </a:lnTo>
                <a:lnTo>
                  <a:pt x="66162" y="130825"/>
                </a:lnTo>
                <a:lnTo>
                  <a:pt x="66173" y="130827"/>
                </a:lnTo>
                <a:lnTo>
                  <a:pt x="66174" y="130828"/>
                </a:lnTo>
                <a:lnTo>
                  <a:pt x="66183" y="130830"/>
                </a:lnTo>
                <a:lnTo>
                  <a:pt x="66188" y="130832"/>
                </a:lnTo>
                <a:lnTo>
                  <a:pt x="66216" y="130842"/>
                </a:lnTo>
                <a:lnTo>
                  <a:pt x="66224" y="130839"/>
                </a:lnTo>
                <a:lnTo>
                  <a:pt x="66227" y="130838"/>
                </a:lnTo>
                <a:lnTo>
                  <a:pt x="66238" y="130833"/>
                </a:lnTo>
                <a:lnTo>
                  <a:pt x="66248" y="130819"/>
                </a:lnTo>
                <a:lnTo>
                  <a:pt x="66248" y="130811"/>
                </a:lnTo>
                <a:lnTo>
                  <a:pt x="66248" y="130811"/>
                </a:lnTo>
                <a:lnTo>
                  <a:pt x="66248" y="130803"/>
                </a:lnTo>
                <a:lnTo>
                  <a:pt x="66248" y="130786"/>
                </a:lnTo>
                <a:lnTo>
                  <a:pt x="66248" y="130777"/>
                </a:lnTo>
                <a:lnTo>
                  <a:pt x="66249" y="130769"/>
                </a:lnTo>
                <a:lnTo>
                  <a:pt x="66253" y="130758"/>
                </a:lnTo>
                <a:lnTo>
                  <a:pt x="66255" y="130757"/>
                </a:lnTo>
                <a:lnTo>
                  <a:pt x="66259" y="130754"/>
                </a:lnTo>
                <a:lnTo>
                  <a:pt x="66264" y="130753"/>
                </a:lnTo>
                <a:lnTo>
                  <a:pt x="66266" y="130753"/>
                </a:lnTo>
                <a:lnTo>
                  <a:pt x="66275" y="130753"/>
                </a:lnTo>
                <a:lnTo>
                  <a:pt x="66276" y="130753"/>
                </a:lnTo>
                <a:lnTo>
                  <a:pt x="66277" y="130753"/>
                </a:lnTo>
                <a:lnTo>
                  <a:pt x="66279" y="130753"/>
                </a:lnTo>
                <a:lnTo>
                  <a:pt x="66288" y="130753"/>
                </a:lnTo>
                <a:lnTo>
                  <a:pt x="66304" y="130749"/>
                </a:lnTo>
                <a:lnTo>
                  <a:pt x="66310" y="130743"/>
                </a:lnTo>
                <a:lnTo>
                  <a:pt x="66311" y="130739"/>
                </a:lnTo>
                <a:lnTo>
                  <a:pt x="66314" y="130731"/>
                </a:lnTo>
                <a:lnTo>
                  <a:pt x="66319" y="130719"/>
                </a:lnTo>
                <a:lnTo>
                  <a:pt x="66322" y="130717"/>
                </a:lnTo>
                <a:lnTo>
                  <a:pt x="66324" y="130716"/>
                </a:lnTo>
                <a:lnTo>
                  <a:pt x="66330" y="130712"/>
                </a:lnTo>
                <a:lnTo>
                  <a:pt x="66338" y="130710"/>
                </a:lnTo>
                <a:lnTo>
                  <a:pt x="66344" y="130708"/>
                </a:lnTo>
                <a:lnTo>
                  <a:pt x="66355" y="130703"/>
                </a:lnTo>
                <a:lnTo>
                  <a:pt x="66364" y="130693"/>
                </a:lnTo>
                <a:lnTo>
                  <a:pt x="66367" y="130685"/>
                </a:lnTo>
                <a:lnTo>
                  <a:pt x="66369" y="130681"/>
                </a:lnTo>
                <a:lnTo>
                  <a:pt x="66374" y="130672"/>
                </a:lnTo>
                <a:lnTo>
                  <a:pt x="66382" y="130667"/>
                </a:lnTo>
                <a:lnTo>
                  <a:pt x="66384" y="130666"/>
                </a:lnTo>
                <a:lnTo>
                  <a:pt x="66407" y="130661"/>
                </a:lnTo>
                <a:lnTo>
                  <a:pt x="66425" y="130657"/>
                </a:lnTo>
                <a:lnTo>
                  <a:pt x="66437" y="130654"/>
                </a:lnTo>
                <a:lnTo>
                  <a:pt x="66446" y="130652"/>
                </a:lnTo>
                <a:lnTo>
                  <a:pt x="66449" y="130654"/>
                </a:lnTo>
                <a:lnTo>
                  <a:pt x="66452" y="130655"/>
                </a:lnTo>
                <a:lnTo>
                  <a:pt x="66456" y="130656"/>
                </a:lnTo>
                <a:lnTo>
                  <a:pt x="66481" y="130670"/>
                </a:lnTo>
                <a:lnTo>
                  <a:pt x="66496" y="130683"/>
                </a:lnTo>
                <a:lnTo>
                  <a:pt x="66506" y="130691"/>
                </a:lnTo>
                <a:lnTo>
                  <a:pt x="66511" y="130699"/>
                </a:lnTo>
                <a:lnTo>
                  <a:pt x="66514" y="130712"/>
                </a:lnTo>
                <a:lnTo>
                  <a:pt x="66513" y="130720"/>
                </a:lnTo>
                <a:lnTo>
                  <a:pt x="66513" y="130729"/>
                </a:lnTo>
                <a:lnTo>
                  <a:pt x="66513" y="130735"/>
                </a:lnTo>
                <a:lnTo>
                  <a:pt x="66512" y="130744"/>
                </a:lnTo>
                <a:lnTo>
                  <a:pt x="66512" y="130750"/>
                </a:lnTo>
                <a:lnTo>
                  <a:pt x="66512" y="130758"/>
                </a:lnTo>
                <a:lnTo>
                  <a:pt x="66512" y="130759"/>
                </a:lnTo>
                <a:lnTo>
                  <a:pt x="66512" y="130764"/>
                </a:lnTo>
                <a:lnTo>
                  <a:pt x="66515" y="130773"/>
                </a:lnTo>
                <a:lnTo>
                  <a:pt x="66516" y="130777"/>
                </a:lnTo>
                <a:lnTo>
                  <a:pt x="66521" y="130781"/>
                </a:lnTo>
                <a:lnTo>
                  <a:pt x="66525" y="130784"/>
                </a:lnTo>
                <a:lnTo>
                  <a:pt x="66531" y="130787"/>
                </a:lnTo>
                <a:lnTo>
                  <a:pt x="66534" y="130788"/>
                </a:lnTo>
                <a:lnTo>
                  <a:pt x="66535" y="130789"/>
                </a:lnTo>
                <a:lnTo>
                  <a:pt x="66537" y="130789"/>
                </a:lnTo>
                <a:lnTo>
                  <a:pt x="66540" y="130789"/>
                </a:lnTo>
                <a:lnTo>
                  <a:pt x="66547" y="130789"/>
                </a:lnTo>
                <a:lnTo>
                  <a:pt x="66554" y="130787"/>
                </a:lnTo>
                <a:lnTo>
                  <a:pt x="66558" y="130784"/>
                </a:lnTo>
                <a:lnTo>
                  <a:pt x="66570" y="130766"/>
                </a:lnTo>
                <a:lnTo>
                  <a:pt x="66577" y="130751"/>
                </a:lnTo>
                <a:lnTo>
                  <a:pt x="66591" y="130724"/>
                </a:lnTo>
                <a:lnTo>
                  <a:pt x="66595" y="130715"/>
                </a:lnTo>
                <a:lnTo>
                  <a:pt x="66598" y="130709"/>
                </a:lnTo>
                <a:lnTo>
                  <a:pt x="66599" y="130708"/>
                </a:lnTo>
                <a:lnTo>
                  <a:pt x="66610" y="130684"/>
                </a:lnTo>
                <a:lnTo>
                  <a:pt x="66617" y="130676"/>
                </a:lnTo>
                <a:lnTo>
                  <a:pt x="66624" y="130667"/>
                </a:lnTo>
                <a:lnTo>
                  <a:pt x="66649" y="130658"/>
                </a:lnTo>
                <a:lnTo>
                  <a:pt x="66703" y="130647"/>
                </a:lnTo>
                <a:lnTo>
                  <a:pt x="66732" y="130647"/>
                </a:lnTo>
                <a:lnTo>
                  <a:pt x="66755" y="130658"/>
                </a:lnTo>
                <a:lnTo>
                  <a:pt x="66755" y="130702"/>
                </a:lnTo>
                <a:lnTo>
                  <a:pt x="66750" y="130740"/>
                </a:lnTo>
                <a:lnTo>
                  <a:pt x="66770" y="130776"/>
                </a:lnTo>
                <a:lnTo>
                  <a:pt x="66795" y="130798"/>
                </a:lnTo>
                <a:lnTo>
                  <a:pt x="66798" y="130799"/>
                </a:lnTo>
                <a:lnTo>
                  <a:pt x="66829" y="130813"/>
                </a:lnTo>
                <a:lnTo>
                  <a:pt x="66858" y="130822"/>
                </a:lnTo>
                <a:lnTo>
                  <a:pt x="66910" y="130796"/>
                </a:lnTo>
                <a:lnTo>
                  <a:pt x="66925" y="130792"/>
                </a:lnTo>
                <a:lnTo>
                  <a:pt x="66940" y="130789"/>
                </a:lnTo>
                <a:lnTo>
                  <a:pt x="66985" y="130791"/>
                </a:lnTo>
                <a:lnTo>
                  <a:pt x="67030" y="130811"/>
                </a:lnTo>
                <a:lnTo>
                  <a:pt x="67036" y="130825"/>
                </a:lnTo>
                <a:lnTo>
                  <a:pt x="67041" y="130838"/>
                </a:lnTo>
                <a:lnTo>
                  <a:pt x="67059" y="130865"/>
                </a:lnTo>
                <a:lnTo>
                  <a:pt x="67073" y="130893"/>
                </a:lnTo>
                <a:lnTo>
                  <a:pt x="67113" y="130922"/>
                </a:lnTo>
                <a:lnTo>
                  <a:pt x="67122" y="130926"/>
                </a:lnTo>
                <a:lnTo>
                  <a:pt x="67126" y="130928"/>
                </a:lnTo>
                <a:lnTo>
                  <a:pt x="67133" y="130932"/>
                </a:lnTo>
                <a:lnTo>
                  <a:pt x="67140" y="130936"/>
                </a:lnTo>
                <a:lnTo>
                  <a:pt x="67147" y="130939"/>
                </a:lnTo>
                <a:lnTo>
                  <a:pt x="67152" y="130941"/>
                </a:lnTo>
                <a:lnTo>
                  <a:pt x="67154" y="130942"/>
                </a:lnTo>
                <a:lnTo>
                  <a:pt x="67159" y="130943"/>
                </a:lnTo>
                <a:lnTo>
                  <a:pt x="67164" y="130943"/>
                </a:lnTo>
                <a:lnTo>
                  <a:pt x="67169" y="130942"/>
                </a:lnTo>
                <a:lnTo>
                  <a:pt x="67175" y="130939"/>
                </a:lnTo>
                <a:lnTo>
                  <a:pt x="67181" y="130932"/>
                </a:lnTo>
                <a:lnTo>
                  <a:pt x="67184" y="130923"/>
                </a:lnTo>
                <a:lnTo>
                  <a:pt x="67185" y="130922"/>
                </a:lnTo>
                <a:lnTo>
                  <a:pt x="67185" y="130921"/>
                </a:lnTo>
                <a:lnTo>
                  <a:pt x="67190" y="130913"/>
                </a:lnTo>
                <a:lnTo>
                  <a:pt x="67196" y="130907"/>
                </a:lnTo>
                <a:lnTo>
                  <a:pt x="67203" y="130903"/>
                </a:lnTo>
                <a:lnTo>
                  <a:pt x="67204" y="130903"/>
                </a:lnTo>
                <a:lnTo>
                  <a:pt x="67206" y="130902"/>
                </a:lnTo>
                <a:lnTo>
                  <a:pt x="67213" y="130899"/>
                </a:lnTo>
                <a:lnTo>
                  <a:pt x="67218" y="130898"/>
                </a:lnTo>
                <a:lnTo>
                  <a:pt x="67227" y="130898"/>
                </a:lnTo>
                <a:lnTo>
                  <a:pt x="67236" y="130900"/>
                </a:lnTo>
                <a:lnTo>
                  <a:pt x="67247" y="130905"/>
                </a:lnTo>
                <a:lnTo>
                  <a:pt x="67254" y="130913"/>
                </a:lnTo>
                <a:lnTo>
                  <a:pt x="67257" y="130920"/>
                </a:lnTo>
                <a:lnTo>
                  <a:pt x="67260" y="130927"/>
                </a:lnTo>
                <a:lnTo>
                  <a:pt x="67261" y="130935"/>
                </a:lnTo>
                <a:lnTo>
                  <a:pt x="67261" y="130939"/>
                </a:lnTo>
                <a:lnTo>
                  <a:pt x="67261" y="130943"/>
                </a:lnTo>
                <a:lnTo>
                  <a:pt x="67260" y="130948"/>
                </a:lnTo>
                <a:lnTo>
                  <a:pt x="67258" y="130955"/>
                </a:lnTo>
                <a:lnTo>
                  <a:pt x="67253" y="130963"/>
                </a:lnTo>
                <a:lnTo>
                  <a:pt x="67253" y="130963"/>
                </a:lnTo>
                <a:lnTo>
                  <a:pt x="67248" y="130968"/>
                </a:lnTo>
                <a:lnTo>
                  <a:pt x="67246" y="130974"/>
                </a:lnTo>
                <a:lnTo>
                  <a:pt x="67246" y="130974"/>
                </a:lnTo>
                <a:lnTo>
                  <a:pt x="67246" y="130980"/>
                </a:lnTo>
                <a:lnTo>
                  <a:pt x="67247" y="130985"/>
                </a:lnTo>
                <a:lnTo>
                  <a:pt x="67248" y="130987"/>
                </a:lnTo>
                <a:lnTo>
                  <a:pt x="67252" y="130991"/>
                </a:lnTo>
                <a:lnTo>
                  <a:pt x="67255" y="130995"/>
                </a:lnTo>
                <a:lnTo>
                  <a:pt x="67258" y="130998"/>
                </a:lnTo>
                <a:lnTo>
                  <a:pt x="67262" y="131002"/>
                </a:lnTo>
                <a:lnTo>
                  <a:pt x="67266" y="131006"/>
                </a:lnTo>
                <a:lnTo>
                  <a:pt x="67274" y="131013"/>
                </a:lnTo>
                <a:lnTo>
                  <a:pt x="67276" y="131014"/>
                </a:lnTo>
                <a:lnTo>
                  <a:pt x="67281" y="131018"/>
                </a:lnTo>
                <a:lnTo>
                  <a:pt x="67295" y="131025"/>
                </a:lnTo>
                <a:lnTo>
                  <a:pt x="67311" y="131030"/>
                </a:lnTo>
                <a:lnTo>
                  <a:pt x="67330" y="131034"/>
                </a:lnTo>
                <a:lnTo>
                  <a:pt x="67340" y="131036"/>
                </a:lnTo>
                <a:lnTo>
                  <a:pt x="67344" y="131036"/>
                </a:lnTo>
                <a:lnTo>
                  <a:pt x="67354" y="131036"/>
                </a:lnTo>
                <a:lnTo>
                  <a:pt x="67366" y="131032"/>
                </a:lnTo>
                <a:lnTo>
                  <a:pt x="67371" y="131030"/>
                </a:lnTo>
                <a:lnTo>
                  <a:pt x="67384" y="131025"/>
                </a:lnTo>
                <a:lnTo>
                  <a:pt x="67384" y="131025"/>
                </a:lnTo>
                <a:lnTo>
                  <a:pt x="67387" y="131024"/>
                </a:lnTo>
                <a:lnTo>
                  <a:pt x="67393" y="131022"/>
                </a:lnTo>
                <a:lnTo>
                  <a:pt x="67446" y="130996"/>
                </a:lnTo>
                <a:lnTo>
                  <a:pt x="67476" y="130982"/>
                </a:lnTo>
                <a:lnTo>
                  <a:pt x="67510" y="130966"/>
                </a:lnTo>
                <a:lnTo>
                  <a:pt x="67530" y="130954"/>
                </a:lnTo>
                <a:lnTo>
                  <a:pt x="67547" y="130936"/>
                </a:lnTo>
                <a:lnTo>
                  <a:pt x="67547" y="130936"/>
                </a:lnTo>
                <a:lnTo>
                  <a:pt x="67553" y="130930"/>
                </a:lnTo>
                <a:lnTo>
                  <a:pt x="67560" y="130926"/>
                </a:lnTo>
                <a:lnTo>
                  <a:pt x="67588" y="130908"/>
                </a:lnTo>
                <a:lnTo>
                  <a:pt x="67611" y="130894"/>
                </a:lnTo>
                <a:lnTo>
                  <a:pt x="67612" y="130893"/>
                </a:lnTo>
                <a:lnTo>
                  <a:pt x="67613" y="130893"/>
                </a:lnTo>
                <a:lnTo>
                  <a:pt x="67628" y="130885"/>
                </a:lnTo>
                <a:lnTo>
                  <a:pt x="67637" y="130880"/>
                </a:lnTo>
                <a:lnTo>
                  <a:pt x="67655" y="130871"/>
                </a:lnTo>
                <a:lnTo>
                  <a:pt x="67661" y="130868"/>
                </a:lnTo>
                <a:lnTo>
                  <a:pt x="67673" y="130864"/>
                </a:lnTo>
                <a:lnTo>
                  <a:pt x="67682" y="130858"/>
                </a:lnTo>
                <a:lnTo>
                  <a:pt x="67683" y="130858"/>
                </a:lnTo>
                <a:lnTo>
                  <a:pt x="67683" y="130859"/>
                </a:lnTo>
                <a:lnTo>
                  <a:pt x="67688" y="130856"/>
                </a:lnTo>
                <a:lnTo>
                  <a:pt x="67690" y="130855"/>
                </a:lnTo>
                <a:lnTo>
                  <a:pt x="67692" y="130850"/>
                </a:lnTo>
                <a:lnTo>
                  <a:pt x="67693" y="130849"/>
                </a:lnTo>
                <a:lnTo>
                  <a:pt x="67693" y="130849"/>
                </a:lnTo>
                <a:lnTo>
                  <a:pt x="67702" y="130836"/>
                </a:lnTo>
                <a:lnTo>
                  <a:pt x="67707" y="130818"/>
                </a:lnTo>
                <a:lnTo>
                  <a:pt x="67708" y="130782"/>
                </a:lnTo>
                <a:lnTo>
                  <a:pt x="67704" y="130764"/>
                </a:lnTo>
                <a:lnTo>
                  <a:pt x="67703" y="130759"/>
                </a:lnTo>
                <a:lnTo>
                  <a:pt x="67702" y="130755"/>
                </a:lnTo>
                <a:lnTo>
                  <a:pt x="67694" y="130723"/>
                </a:lnTo>
                <a:lnTo>
                  <a:pt x="67691" y="130710"/>
                </a:lnTo>
                <a:lnTo>
                  <a:pt x="67690" y="130706"/>
                </a:lnTo>
                <a:lnTo>
                  <a:pt x="67688" y="130696"/>
                </a:lnTo>
                <a:lnTo>
                  <a:pt x="67688" y="130685"/>
                </a:lnTo>
                <a:lnTo>
                  <a:pt x="67693" y="130675"/>
                </a:lnTo>
                <a:lnTo>
                  <a:pt x="67700" y="130669"/>
                </a:lnTo>
                <a:lnTo>
                  <a:pt x="67712" y="130663"/>
                </a:lnTo>
                <a:lnTo>
                  <a:pt x="67718" y="130661"/>
                </a:lnTo>
                <a:lnTo>
                  <a:pt x="67723" y="130658"/>
                </a:lnTo>
                <a:lnTo>
                  <a:pt x="67741" y="130656"/>
                </a:lnTo>
                <a:lnTo>
                  <a:pt x="67752" y="130658"/>
                </a:lnTo>
                <a:lnTo>
                  <a:pt x="67768" y="130660"/>
                </a:lnTo>
                <a:lnTo>
                  <a:pt x="67794" y="130659"/>
                </a:lnTo>
                <a:lnTo>
                  <a:pt x="67812" y="130658"/>
                </a:lnTo>
                <a:lnTo>
                  <a:pt x="67825" y="130656"/>
                </a:lnTo>
                <a:lnTo>
                  <a:pt x="67836" y="130654"/>
                </a:lnTo>
                <a:lnTo>
                  <a:pt x="67845" y="130647"/>
                </a:lnTo>
                <a:lnTo>
                  <a:pt x="67850" y="130641"/>
                </a:lnTo>
                <a:lnTo>
                  <a:pt x="67855" y="130629"/>
                </a:lnTo>
                <a:lnTo>
                  <a:pt x="67859" y="130614"/>
                </a:lnTo>
                <a:lnTo>
                  <a:pt x="67864" y="130600"/>
                </a:lnTo>
                <a:lnTo>
                  <a:pt x="67865" y="130597"/>
                </a:lnTo>
                <a:lnTo>
                  <a:pt x="67867" y="130594"/>
                </a:lnTo>
                <a:lnTo>
                  <a:pt x="67888" y="130571"/>
                </a:lnTo>
                <a:lnTo>
                  <a:pt x="67891" y="130569"/>
                </a:lnTo>
                <a:lnTo>
                  <a:pt x="67894" y="130568"/>
                </a:lnTo>
                <a:lnTo>
                  <a:pt x="67905" y="130565"/>
                </a:lnTo>
                <a:lnTo>
                  <a:pt x="67918" y="130564"/>
                </a:lnTo>
                <a:lnTo>
                  <a:pt x="67928" y="130566"/>
                </a:lnTo>
                <a:lnTo>
                  <a:pt x="67944" y="130565"/>
                </a:lnTo>
                <a:lnTo>
                  <a:pt x="67950" y="130561"/>
                </a:lnTo>
                <a:lnTo>
                  <a:pt x="67956" y="130557"/>
                </a:lnTo>
                <a:lnTo>
                  <a:pt x="67966" y="130550"/>
                </a:lnTo>
                <a:lnTo>
                  <a:pt x="67975" y="130547"/>
                </a:lnTo>
                <a:lnTo>
                  <a:pt x="67987" y="130542"/>
                </a:lnTo>
                <a:lnTo>
                  <a:pt x="67994" y="130537"/>
                </a:lnTo>
                <a:lnTo>
                  <a:pt x="67999" y="130523"/>
                </a:lnTo>
                <a:lnTo>
                  <a:pt x="68006" y="130509"/>
                </a:lnTo>
                <a:lnTo>
                  <a:pt x="68010" y="130502"/>
                </a:lnTo>
                <a:lnTo>
                  <a:pt x="68011" y="130500"/>
                </a:lnTo>
                <a:lnTo>
                  <a:pt x="68016" y="130497"/>
                </a:lnTo>
                <a:lnTo>
                  <a:pt x="68022" y="130492"/>
                </a:lnTo>
                <a:lnTo>
                  <a:pt x="68030" y="130488"/>
                </a:lnTo>
                <a:lnTo>
                  <a:pt x="68048" y="130486"/>
                </a:lnTo>
                <a:lnTo>
                  <a:pt x="68071" y="130486"/>
                </a:lnTo>
                <a:lnTo>
                  <a:pt x="68089" y="130484"/>
                </a:lnTo>
                <a:lnTo>
                  <a:pt x="68098" y="130483"/>
                </a:lnTo>
                <a:lnTo>
                  <a:pt x="68107" y="130479"/>
                </a:lnTo>
                <a:lnTo>
                  <a:pt x="68112" y="130476"/>
                </a:lnTo>
                <a:lnTo>
                  <a:pt x="68116" y="130472"/>
                </a:lnTo>
                <a:lnTo>
                  <a:pt x="68118" y="130465"/>
                </a:lnTo>
                <a:lnTo>
                  <a:pt x="68117" y="130456"/>
                </a:lnTo>
                <a:lnTo>
                  <a:pt x="68112" y="130445"/>
                </a:lnTo>
                <a:lnTo>
                  <a:pt x="68095" y="130437"/>
                </a:lnTo>
                <a:lnTo>
                  <a:pt x="68064" y="130430"/>
                </a:lnTo>
                <a:lnTo>
                  <a:pt x="68063" y="130430"/>
                </a:lnTo>
                <a:lnTo>
                  <a:pt x="68060" y="130428"/>
                </a:lnTo>
                <a:lnTo>
                  <a:pt x="68051" y="130423"/>
                </a:lnTo>
                <a:lnTo>
                  <a:pt x="68044" y="130412"/>
                </a:lnTo>
                <a:lnTo>
                  <a:pt x="68040" y="130402"/>
                </a:lnTo>
                <a:lnTo>
                  <a:pt x="68038" y="130390"/>
                </a:lnTo>
                <a:lnTo>
                  <a:pt x="68039" y="130382"/>
                </a:lnTo>
                <a:lnTo>
                  <a:pt x="68039" y="130376"/>
                </a:lnTo>
                <a:lnTo>
                  <a:pt x="68039" y="130375"/>
                </a:lnTo>
                <a:lnTo>
                  <a:pt x="68039" y="130374"/>
                </a:lnTo>
                <a:lnTo>
                  <a:pt x="68044" y="130360"/>
                </a:lnTo>
                <a:lnTo>
                  <a:pt x="68048" y="130349"/>
                </a:lnTo>
                <a:lnTo>
                  <a:pt x="68051" y="130340"/>
                </a:lnTo>
                <a:lnTo>
                  <a:pt x="68051" y="130327"/>
                </a:lnTo>
                <a:lnTo>
                  <a:pt x="68047" y="130315"/>
                </a:lnTo>
                <a:lnTo>
                  <a:pt x="68040" y="130306"/>
                </a:lnTo>
                <a:lnTo>
                  <a:pt x="68035" y="130299"/>
                </a:lnTo>
                <a:lnTo>
                  <a:pt x="68034" y="130297"/>
                </a:lnTo>
                <a:lnTo>
                  <a:pt x="68027" y="130286"/>
                </a:lnTo>
                <a:lnTo>
                  <a:pt x="68011" y="130274"/>
                </a:lnTo>
                <a:lnTo>
                  <a:pt x="68006" y="130271"/>
                </a:lnTo>
                <a:lnTo>
                  <a:pt x="67998" y="130268"/>
                </a:lnTo>
                <a:lnTo>
                  <a:pt x="67994" y="130261"/>
                </a:lnTo>
                <a:lnTo>
                  <a:pt x="67994" y="130261"/>
                </a:lnTo>
                <a:lnTo>
                  <a:pt x="67991" y="130258"/>
                </a:lnTo>
                <a:lnTo>
                  <a:pt x="67985" y="130248"/>
                </a:lnTo>
                <a:lnTo>
                  <a:pt x="67978" y="130240"/>
                </a:lnTo>
                <a:lnTo>
                  <a:pt x="67969" y="130233"/>
                </a:lnTo>
                <a:lnTo>
                  <a:pt x="67966" y="130228"/>
                </a:lnTo>
                <a:lnTo>
                  <a:pt x="67962" y="130222"/>
                </a:lnTo>
                <a:lnTo>
                  <a:pt x="67958" y="130214"/>
                </a:lnTo>
                <a:lnTo>
                  <a:pt x="67958" y="130201"/>
                </a:lnTo>
                <a:lnTo>
                  <a:pt x="67964" y="130170"/>
                </a:lnTo>
                <a:lnTo>
                  <a:pt x="67965" y="130162"/>
                </a:lnTo>
                <a:lnTo>
                  <a:pt x="67966" y="130156"/>
                </a:lnTo>
                <a:lnTo>
                  <a:pt x="67967" y="130152"/>
                </a:lnTo>
                <a:lnTo>
                  <a:pt x="67977" y="130130"/>
                </a:lnTo>
                <a:lnTo>
                  <a:pt x="68005" y="130092"/>
                </a:lnTo>
                <a:lnTo>
                  <a:pt x="68021" y="130077"/>
                </a:lnTo>
                <a:lnTo>
                  <a:pt x="68030" y="130071"/>
                </a:lnTo>
                <a:lnTo>
                  <a:pt x="68041" y="130067"/>
                </a:lnTo>
                <a:lnTo>
                  <a:pt x="68050" y="130067"/>
                </a:lnTo>
                <a:lnTo>
                  <a:pt x="68061" y="130069"/>
                </a:lnTo>
                <a:lnTo>
                  <a:pt x="68079" y="130075"/>
                </a:lnTo>
                <a:lnTo>
                  <a:pt x="68097" y="130079"/>
                </a:lnTo>
                <a:lnTo>
                  <a:pt x="68106" y="130079"/>
                </a:lnTo>
                <a:lnTo>
                  <a:pt x="68110" y="130079"/>
                </a:lnTo>
                <a:lnTo>
                  <a:pt x="68112" y="130079"/>
                </a:lnTo>
                <a:lnTo>
                  <a:pt x="68123" y="130081"/>
                </a:lnTo>
                <a:lnTo>
                  <a:pt x="68136" y="130082"/>
                </a:lnTo>
                <a:lnTo>
                  <a:pt x="68149" y="130081"/>
                </a:lnTo>
                <a:lnTo>
                  <a:pt x="68160" y="130075"/>
                </a:lnTo>
                <a:lnTo>
                  <a:pt x="68166" y="130068"/>
                </a:lnTo>
                <a:lnTo>
                  <a:pt x="68173" y="130059"/>
                </a:lnTo>
                <a:lnTo>
                  <a:pt x="68167" y="130043"/>
                </a:lnTo>
                <a:lnTo>
                  <a:pt x="68155" y="130033"/>
                </a:lnTo>
                <a:lnTo>
                  <a:pt x="68145" y="130024"/>
                </a:lnTo>
                <a:lnTo>
                  <a:pt x="68106" y="129989"/>
                </a:lnTo>
                <a:lnTo>
                  <a:pt x="68093" y="129982"/>
                </a:lnTo>
                <a:lnTo>
                  <a:pt x="68091" y="129977"/>
                </a:lnTo>
                <a:lnTo>
                  <a:pt x="68091" y="129969"/>
                </a:lnTo>
                <a:lnTo>
                  <a:pt x="68091" y="129969"/>
                </a:lnTo>
                <a:lnTo>
                  <a:pt x="68097" y="129960"/>
                </a:lnTo>
                <a:lnTo>
                  <a:pt x="68097" y="129959"/>
                </a:lnTo>
                <a:lnTo>
                  <a:pt x="68121" y="129935"/>
                </a:lnTo>
                <a:lnTo>
                  <a:pt x="68149" y="129922"/>
                </a:lnTo>
                <a:lnTo>
                  <a:pt x="68178" y="129910"/>
                </a:lnTo>
                <a:lnTo>
                  <a:pt x="68207" y="129899"/>
                </a:lnTo>
                <a:lnTo>
                  <a:pt x="68213" y="129893"/>
                </a:lnTo>
                <a:lnTo>
                  <a:pt x="68214" y="129891"/>
                </a:lnTo>
                <a:lnTo>
                  <a:pt x="68217" y="129888"/>
                </a:lnTo>
                <a:lnTo>
                  <a:pt x="68219" y="129885"/>
                </a:lnTo>
                <a:lnTo>
                  <a:pt x="68219" y="129877"/>
                </a:lnTo>
                <a:lnTo>
                  <a:pt x="68208" y="129863"/>
                </a:lnTo>
                <a:lnTo>
                  <a:pt x="68193" y="129859"/>
                </a:lnTo>
                <a:lnTo>
                  <a:pt x="68175" y="129859"/>
                </a:lnTo>
                <a:lnTo>
                  <a:pt x="68159" y="129856"/>
                </a:lnTo>
                <a:lnTo>
                  <a:pt x="68148" y="129855"/>
                </a:lnTo>
                <a:lnTo>
                  <a:pt x="68143" y="129854"/>
                </a:lnTo>
                <a:lnTo>
                  <a:pt x="68142" y="129854"/>
                </a:lnTo>
                <a:lnTo>
                  <a:pt x="68142" y="129854"/>
                </a:lnTo>
                <a:lnTo>
                  <a:pt x="68138" y="129851"/>
                </a:lnTo>
                <a:lnTo>
                  <a:pt x="68135" y="129845"/>
                </a:lnTo>
                <a:lnTo>
                  <a:pt x="68135" y="129844"/>
                </a:lnTo>
                <a:lnTo>
                  <a:pt x="68137" y="129838"/>
                </a:lnTo>
                <a:lnTo>
                  <a:pt x="68144" y="129828"/>
                </a:lnTo>
                <a:lnTo>
                  <a:pt x="68155" y="129815"/>
                </a:lnTo>
                <a:lnTo>
                  <a:pt x="68166" y="129801"/>
                </a:lnTo>
                <a:lnTo>
                  <a:pt x="68180" y="129784"/>
                </a:lnTo>
                <a:lnTo>
                  <a:pt x="68191" y="129760"/>
                </a:lnTo>
                <a:lnTo>
                  <a:pt x="68195" y="129729"/>
                </a:lnTo>
                <a:lnTo>
                  <a:pt x="68196" y="129700"/>
                </a:lnTo>
                <a:lnTo>
                  <a:pt x="68196" y="129694"/>
                </a:lnTo>
                <a:lnTo>
                  <a:pt x="68208" y="129658"/>
                </a:lnTo>
                <a:lnTo>
                  <a:pt x="68215" y="129646"/>
                </a:lnTo>
                <a:lnTo>
                  <a:pt x="68221" y="129636"/>
                </a:lnTo>
                <a:lnTo>
                  <a:pt x="68227" y="129631"/>
                </a:lnTo>
                <a:lnTo>
                  <a:pt x="68236" y="129624"/>
                </a:lnTo>
                <a:lnTo>
                  <a:pt x="68253" y="129612"/>
                </a:lnTo>
                <a:lnTo>
                  <a:pt x="68270" y="129605"/>
                </a:lnTo>
                <a:lnTo>
                  <a:pt x="68275" y="129597"/>
                </a:lnTo>
                <a:lnTo>
                  <a:pt x="68279" y="129591"/>
                </a:lnTo>
                <a:lnTo>
                  <a:pt x="68282" y="129586"/>
                </a:lnTo>
                <a:lnTo>
                  <a:pt x="68282" y="129585"/>
                </a:lnTo>
                <a:lnTo>
                  <a:pt x="68284" y="129581"/>
                </a:lnTo>
                <a:lnTo>
                  <a:pt x="68287" y="129572"/>
                </a:lnTo>
                <a:lnTo>
                  <a:pt x="68288" y="129566"/>
                </a:lnTo>
                <a:lnTo>
                  <a:pt x="68288" y="129563"/>
                </a:lnTo>
                <a:lnTo>
                  <a:pt x="68288" y="129556"/>
                </a:lnTo>
                <a:lnTo>
                  <a:pt x="68284" y="129548"/>
                </a:lnTo>
                <a:lnTo>
                  <a:pt x="68277" y="129540"/>
                </a:lnTo>
                <a:lnTo>
                  <a:pt x="68275" y="129538"/>
                </a:lnTo>
                <a:lnTo>
                  <a:pt x="68274" y="129538"/>
                </a:lnTo>
                <a:lnTo>
                  <a:pt x="68257" y="129535"/>
                </a:lnTo>
                <a:lnTo>
                  <a:pt x="68253" y="129533"/>
                </a:lnTo>
                <a:lnTo>
                  <a:pt x="68230" y="129522"/>
                </a:lnTo>
                <a:lnTo>
                  <a:pt x="68214" y="129516"/>
                </a:lnTo>
                <a:lnTo>
                  <a:pt x="68202" y="129510"/>
                </a:lnTo>
                <a:lnTo>
                  <a:pt x="68190" y="129507"/>
                </a:lnTo>
                <a:lnTo>
                  <a:pt x="68180" y="129501"/>
                </a:lnTo>
                <a:lnTo>
                  <a:pt x="68170" y="129495"/>
                </a:lnTo>
                <a:lnTo>
                  <a:pt x="68169" y="129492"/>
                </a:lnTo>
                <a:lnTo>
                  <a:pt x="68164" y="129473"/>
                </a:lnTo>
                <a:lnTo>
                  <a:pt x="68167" y="129435"/>
                </a:lnTo>
                <a:lnTo>
                  <a:pt x="68160" y="129408"/>
                </a:lnTo>
                <a:lnTo>
                  <a:pt x="68151" y="129371"/>
                </a:lnTo>
                <a:lnTo>
                  <a:pt x="68151" y="129367"/>
                </a:lnTo>
                <a:lnTo>
                  <a:pt x="68149" y="129364"/>
                </a:lnTo>
                <a:lnTo>
                  <a:pt x="68148" y="129349"/>
                </a:lnTo>
                <a:lnTo>
                  <a:pt x="68150" y="129336"/>
                </a:lnTo>
                <a:lnTo>
                  <a:pt x="68152" y="129326"/>
                </a:lnTo>
                <a:lnTo>
                  <a:pt x="68153" y="129324"/>
                </a:lnTo>
                <a:lnTo>
                  <a:pt x="68157" y="129316"/>
                </a:lnTo>
                <a:lnTo>
                  <a:pt x="68157" y="129314"/>
                </a:lnTo>
                <a:lnTo>
                  <a:pt x="68165" y="129304"/>
                </a:lnTo>
                <a:lnTo>
                  <a:pt x="68174" y="129302"/>
                </a:lnTo>
                <a:lnTo>
                  <a:pt x="68192" y="129302"/>
                </a:lnTo>
                <a:lnTo>
                  <a:pt x="68206" y="129303"/>
                </a:lnTo>
                <a:lnTo>
                  <a:pt x="68209" y="129304"/>
                </a:lnTo>
                <a:lnTo>
                  <a:pt x="68216" y="129306"/>
                </a:lnTo>
                <a:lnTo>
                  <a:pt x="68224" y="129307"/>
                </a:lnTo>
                <a:lnTo>
                  <a:pt x="68235" y="129308"/>
                </a:lnTo>
                <a:lnTo>
                  <a:pt x="68249" y="129307"/>
                </a:lnTo>
                <a:lnTo>
                  <a:pt x="68256" y="129305"/>
                </a:lnTo>
                <a:lnTo>
                  <a:pt x="68258" y="129305"/>
                </a:lnTo>
                <a:lnTo>
                  <a:pt x="68270" y="129299"/>
                </a:lnTo>
                <a:lnTo>
                  <a:pt x="68275" y="129290"/>
                </a:lnTo>
                <a:lnTo>
                  <a:pt x="68277" y="129287"/>
                </a:lnTo>
                <a:lnTo>
                  <a:pt x="68281" y="129278"/>
                </a:lnTo>
                <a:lnTo>
                  <a:pt x="68291" y="129269"/>
                </a:lnTo>
                <a:lnTo>
                  <a:pt x="68293" y="129267"/>
                </a:lnTo>
                <a:lnTo>
                  <a:pt x="68318" y="129249"/>
                </a:lnTo>
                <a:lnTo>
                  <a:pt x="68336" y="129238"/>
                </a:lnTo>
                <a:lnTo>
                  <a:pt x="68344" y="129232"/>
                </a:lnTo>
                <a:lnTo>
                  <a:pt x="68350" y="129226"/>
                </a:lnTo>
                <a:lnTo>
                  <a:pt x="68360" y="129220"/>
                </a:lnTo>
                <a:lnTo>
                  <a:pt x="68367" y="129215"/>
                </a:lnTo>
                <a:lnTo>
                  <a:pt x="68372" y="129205"/>
                </a:lnTo>
                <a:lnTo>
                  <a:pt x="68376" y="129199"/>
                </a:lnTo>
                <a:lnTo>
                  <a:pt x="68379" y="129193"/>
                </a:lnTo>
                <a:lnTo>
                  <a:pt x="68380" y="129185"/>
                </a:lnTo>
                <a:lnTo>
                  <a:pt x="68381" y="129180"/>
                </a:lnTo>
                <a:lnTo>
                  <a:pt x="68382" y="129174"/>
                </a:lnTo>
                <a:lnTo>
                  <a:pt x="68384" y="129156"/>
                </a:lnTo>
                <a:lnTo>
                  <a:pt x="68383" y="129151"/>
                </a:lnTo>
                <a:lnTo>
                  <a:pt x="68381" y="129142"/>
                </a:lnTo>
                <a:lnTo>
                  <a:pt x="68372" y="129114"/>
                </a:lnTo>
                <a:lnTo>
                  <a:pt x="68371" y="129111"/>
                </a:lnTo>
                <a:lnTo>
                  <a:pt x="68360" y="129087"/>
                </a:lnTo>
                <a:lnTo>
                  <a:pt x="68352" y="129067"/>
                </a:lnTo>
                <a:lnTo>
                  <a:pt x="68347" y="129053"/>
                </a:lnTo>
                <a:lnTo>
                  <a:pt x="68346" y="129050"/>
                </a:lnTo>
                <a:lnTo>
                  <a:pt x="68345" y="129031"/>
                </a:lnTo>
                <a:lnTo>
                  <a:pt x="68345" y="129027"/>
                </a:lnTo>
                <a:lnTo>
                  <a:pt x="68346" y="129014"/>
                </a:lnTo>
                <a:lnTo>
                  <a:pt x="68346" y="129002"/>
                </a:lnTo>
                <a:lnTo>
                  <a:pt x="68345" y="128990"/>
                </a:lnTo>
                <a:lnTo>
                  <a:pt x="68344" y="128981"/>
                </a:lnTo>
                <a:lnTo>
                  <a:pt x="68344" y="128968"/>
                </a:lnTo>
                <a:lnTo>
                  <a:pt x="68346" y="128956"/>
                </a:lnTo>
                <a:lnTo>
                  <a:pt x="68350" y="128948"/>
                </a:lnTo>
                <a:lnTo>
                  <a:pt x="68355" y="128943"/>
                </a:lnTo>
                <a:lnTo>
                  <a:pt x="68364" y="128937"/>
                </a:lnTo>
                <a:lnTo>
                  <a:pt x="68370" y="128930"/>
                </a:lnTo>
                <a:lnTo>
                  <a:pt x="68374" y="128920"/>
                </a:lnTo>
                <a:lnTo>
                  <a:pt x="68376" y="128918"/>
                </a:lnTo>
                <a:lnTo>
                  <a:pt x="68382" y="128910"/>
                </a:lnTo>
                <a:lnTo>
                  <a:pt x="68390" y="128899"/>
                </a:lnTo>
                <a:lnTo>
                  <a:pt x="68405" y="128883"/>
                </a:lnTo>
                <a:lnTo>
                  <a:pt x="68414" y="128874"/>
                </a:lnTo>
                <a:lnTo>
                  <a:pt x="68420" y="128865"/>
                </a:lnTo>
                <a:lnTo>
                  <a:pt x="68426" y="128858"/>
                </a:lnTo>
                <a:lnTo>
                  <a:pt x="68435" y="128851"/>
                </a:lnTo>
                <a:lnTo>
                  <a:pt x="68447" y="128848"/>
                </a:lnTo>
                <a:lnTo>
                  <a:pt x="68459" y="128846"/>
                </a:lnTo>
                <a:lnTo>
                  <a:pt x="68475" y="128844"/>
                </a:lnTo>
                <a:lnTo>
                  <a:pt x="68491" y="128849"/>
                </a:lnTo>
                <a:lnTo>
                  <a:pt x="68493" y="128850"/>
                </a:lnTo>
                <a:lnTo>
                  <a:pt x="68511" y="128854"/>
                </a:lnTo>
                <a:lnTo>
                  <a:pt x="68521" y="128856"/>
                </a:lnTo>
                <a:lnTo>
                  <a:pt x="68535" y="128857"/>
                </a:lnTo>
                <a:lnTo>
                  <a:pt x="68544" y="128854"/>
                </a:lnTo>
                <a:lnTo>
                  <a:pt x="68552" y="128850"/>
                </a:lnTo>
                <a:lnTo>
                  <a:pt x="68558" y="128848"/>
                </a:lnTo>
                <a:lnTo>
                  <a:pt x="68568" y="128848"/>
                </a:lnTo>
                <a:lnTo>
                  <a:pt x="68582" y="128853"/>
                </a:lnTo>
                <a:lnTo>
                  <a:pt x="68594" y="128856"/>
                </a:lnTo>
                <a:lnTo>
                  <a:pt x="68606" y="128857"/>
                </a:lnTo>
                <a:lnTo>
                  <a:pt x="68613" y="128858"/>
                </a:lnTo>
                <a:lnTo>
                  <a:pt x="68623" y="128855"/>
                </a:lnTo>
                <a:lnTo>
                  <a:pt x="68632" y="128846"/>
                </a:lnTo>
                <a:lnTo>
                  <a:pt x="68637" y="128836"/>
                </a:lnTo>
                <a:lnTo>
                  <a:pt x="68642" y="128823"/>
                </a:lnTo>
                <a:lnTo>
                  <a:pt x="68650" y="128801"/>
                </a:lnTo>
                <a:lnTo>
                  <a:pt x="68649" y="128790"/>
                </a:lnTo>
                <a:lnTo>
                  <a:pt x="68649" y="128789"/>
                </a:lnTo>
                <a:lnTo>
                  <a:pt x="68649" y="128784"/>
                </a:lnTo>
                <a:lnTo>
                  <a:pt x="68649" y="128781"/>
                </a:lnTo>
                <a:lnTo>
                  <a:pt x="68638" y="128769"/>
                </a:lnTo>
                <a:lnTo>
                  <a:pt x="68618" y="128761"/>
                </a:lnTo>
                <a:lnTo>
                  <a:pt x="68613" y="128759"/>
                </a:lnTo>
                <a:lnTo>
                  <a:pt x="68600" y="128753"/>
                </a:lnTo>
                <a:lnTo>
                  <a:pt x="68581" y="128745"/>
                </a:lnTo>
                <a:lnTo>
                  <a:pt x="68580" y="128744"/>
                </a:lnTo>
                <a:lnTo>
                  <a:pt x="68579" y="128743"/>
                </a:lnTo>
                <a:lnTo>
                  <a:pt x="68572" y="128736"/>
                </a:lnTo>
                <a:lnTo>
                  <a:pt x="68567" y="128729"/>
                </a:lnTo>
                <a:lnTo>
                  <a:pt x="68567" y="128723"/>
                </a:lnTo>
                <a:lnTo>
                  <a:pt x="68568" y="128722"/>
                </a:lnTo>
                <a:lnTo>
                  <a:pt x="68571" y="128714"/>
                </a:lnTo>
                <a:lnTo>
                  <a:pt x="68571" y="128713"/>
                </a:lnTo>
                <a:lnTo>
                  <a:pt x="68581" y="128701"/>
                </a:lnTo>
                <a:lnTo>
                  <a:pt x="68586" y="128697"/>
                </a:lnTo>
                <a:lnTo>
                  <a:pt x="68596" y="128690"/>
                </a:lnTo>
                <a:lnTo>
                  <a:pt x="68600" y="128688"/>
                </a:lnTo>
                <a:lnTo>
                  <a:pt x="68609" y="128681"/>
                </a:lnTo>
                <a:lnTo>
                  <a:pt x="68610" y="128681"/>
                </a:lnTo>
                <a:lnTo>
                  <a:pt x="68610" y="128680"/>
                </a:lnTo>
                <a:lnTo>
                  <a:pt x="68624" y="128673"/>
                </a:lnTo>
                <a:lnTo>
                  <a:pt x="68628" y="128671"/>
                </a:lnTo>
                <a:lnTo>
                  <a:pt x="68645" y="128662"/>
                </a:lnTo>
                <a:lnTo>
                  <a:pt x="68659" y="128657"/>
                </a:lnTo>
                <a:lnTo>
                  <a:pt x="68674" y="128655"/>
                </a:lnTo>
                <a:lnTo>
                  <a:pt x="68693" y="128655"/>
                </a:lnTo>
                <a:lnTo>
                  <a:pt x="68704" y="128656"/>
                </a:lnTo>
                <a:lnTo>
                  <a:pt x="68707" y="128656"/>
                </a:lnTo>
                <a:lnTo>
                  <a:pt x="68709" y="128656"/>
                </a:lnTo>
                <a:lnTo>
                  <a:pt x="68713" y="128656"/>
                </a:lnTo>
                <a:lnTo>
                  <a:pt x="68720" y="128656"/>
                </a:lnTo>
                <a:lnTo>
                  <a:pt x="68727" y="128653"/>
                </a:lnTo>
                <a:lnTo>
                  <a:pt x="68727" y="128653"/>
                </a:lnTo>
                <a:lnTo>
                  <a:pt x="68733" y="128645"/>
                </a:lnTo>
                <a:lnTo>
                  <a:pt x="68739" y="128628"/>
                </a:lnTo>
                <a:lnTo>
                  <a:pt x="68740" y="128591"/>
                </a:lnTo>
                <a:lnTo>
                  <a:pt x="68745" y="128549"/>
                </a:lnTo>
                <a:lnTo>
                  <a:pt x="68755" y="128504"/>
                </a:lnTo>
                <a:lnTo>
                  <a:pt x="68773" y="128466"/>
                </a:lnTo>
                <a:lnTo>
                  <a:pt x="68783" y="128452"/>
                </a:lnTo>
                <a:lnTo>
                  <a:pt x="68801" y="128439"/>
                </a:lnTo>
                <a:lnTo>
                  <a:pt x="68813" y="128434"/>
                </a:lnTo>
                <a:lnTo>
                  <a:pt x="68825" y="128432"/>
                </a:lnTo>
                <a:lnTo>
                  <a:pt x="68837" y="128437"/>
                </a:lnTo>
                <a:lnTo>
                  <a:pt x="68842" y="128439"/>
                </a:lnTo>
                <a:lnTo>
                  <a:pt x="68845" y="128440"/>
                </a:lnTo>
                <a:lnTo>
                  <a:pt x="68854" y="128441"/>
                </a:lnTo>
                <a:lnTo>
                  <a:pt x="68857" y="128440"/>
                </a:lnTo>
                <a:lnTo>
                  <a:pt x="68865" y="128439"/>
                </a:lnTo>
                <a:lnTo>
                  <a:pt x="68870" y="128436"/>
                </a:lnTo>
                <a:lnTo>
                  <a:pt x="68873" y="128433"/>
                </a:lnTo>
                <a:lnTo>
                  <a:pt x="68879" y="128430"/>
                </a:lnTo>
                <a:lnTo>
                  <a:pt x="68889" y="128423"/>
                </a:lnTo>
                <a:lnTo>
                  <a:pt x="68893" y="128423"/>
                </a:lnTo>
                <a:lnTo>
                  <a:pt x="68895" y="128421"/>
                </a:lnTo>
                <a:lnTo>
                  <a:pt x="68898" y="128422"/>
                </a:lnTo>
                <a:lnTo>
                  <a:pt x="68900" y="128422"/>
                </a:lnTo>
                <a:lnTo>
                  <a:pt x="68911" y="128424"/>
                </a:lnTo>
                <a:lnTo>
                  <a:pt x="68924" y="128424"/>
                </a:lnTo>
                <a:lnTo>
                  <a:pt x="68940" y="128427"/>
                </a:lnTo>
                <a:lnTo>
                  <a:pt x="68956" y="128430"/>
                </a:lnTo>
                <a:lnTo>
                  <a:pt x="68966" y="128432"/>
                </a:lnTo>
                <a:lnTo>
                  <a:pt x="68970" y="128433"/>
                </a:lnTo>
                <a:lnTo>
                  <a:pt x="68975" y="128433"/>
                </a:lnTo>
                <a:lnTo>
                  <a:pt x="68983" y="128433"/>
                </a:lnTo>
                <a:lnTo>
                  <a:pt x="68991" y="128427"/>
                </a:lnTo>
                <a:lnTo>
                  <a:pt x="68998" y="128421"/>
                </a:lnTo>
                <a:lnTo>
                  <a:pt x="69007" y="128412"/>
                </a:lnTo>
                <a:lnTo>
                  <a:pt x="69020" y="128403"/>
                </a:lnTo>
                <a:lnTo>
                  <a:pt x="69036" y="128397"/>
                </a:lnTo>
                <a:lnTo>
                  <a:pt x="69048" y="128391"/>
                </a:lnTo>
                <a:lnTo>
                  <a:pt x="69063" y="128384"/>
                </a:lnTo>
                <a:lnTo>
                  <a:pt x="69076" y="128372"/>
                </a:lnTo>
                <a:lnTo>
                  <a:pt x="69086" y="128367"/>
                </a:lnTo>
                <a:lnTo>
                  <a:pt x="69097" y="128362"/>
                </a:lnTo>
                <a:lnTo>
                  <a:pt x="69107" y="128352"/>
                </a:lnTo>
                <a:lnTo>
                  <a:pt x="69111" y="128347"/>
                </a:lnTo>
                <a:lnTo>
                  <a:pt x="69112" y="128346"/>
                </a:lnTo>
                <a:lnTo>
                  <a:pt x="69117" y="128340"/>
                </a:lnTo>
                <a:lnTo>
                  <a:pt x="69128" y="128333"/>
                </a:lnTo>
                <a:lnTo>
                  <a:pt x="69142" y="128334"/>
                </a:lnTo>
                <a:lnTo>
                  <a:pt x="69146" y="128334"/>
                </a:lnTo>
                <a:lnTo>
                  <a:pt x="69153" y="128336"/>
                </a:lnTo>
                <a:lnTo>
                  <a:pt x="69154" y="128337"/>
                </a:lnTo>
                <a:lnTo>
                  <a:pt x="69160" y="128337"/>
                </a:lnTo>
                <a:lnTo>
                  <a:pt x="69172" y="128337"/>
                </a:lnTo>
                <a:lnTo>
                  <a:pt x="69173" y="128337"/>
                </a:lnTo>
                <a:lnTo>
                  <a:pt x="69185" y="128334"/>
                </a:lnTo>
                <a:lnTo>
                  <a:pt x="69201" y="128329"/>
                </a:lnTo>
                <a:lnTo>
                  <a:pt x="69205" y="128326"/>
                </a:lnTo>
                <a:lnTo>
                  <a:pt x="69208" y="128324"/>
                </a:lnTo>
                <a:lnTo>
                  <a:pt x="69208" y="128324"/>
                </a:lnTo>
                <a:lnTo>
                  <a:pt x="69213" y="128321"/>
                </a:lnTo>
                <a:lnTo>
                  <a:pt x="69224" y="128312"/>
                </a:lnTo>
                <a:lnTo>
                  <a:pt x="69231" y="128297"/>
                </a:lnTo>
                <a:lnTo>
                  <a:pt x="69237" y="128282"/>
                </a:lnTo>
                <a:lnTo>
                  <a:pt x="69244" y="128266"/>
                </a:lnTo>
                <a:lnTo>
                  <a:pt x="69252" y="128251"/>
                </a:lnTo>
                <a:lnTo>
                  <a:pt x="69273" y="128237"/>
                </a:lnTo>
                <a:lnTo>
                  <a:pt x="69287" y="128231"/>
                </a:lnTo>
                <a:lnTo>
                  <a:pt x="69302" y="128220"/>
                </a:lnTo>
                <a:lnTo>
                  <a:pt x="69326" y="128204"/>
                </a:lnTo>
                <a:lnTo>
                  <a:pt x="69340" y="128194"/>
                </a:lnTo>
                <a:lnTo>
                  <a:pt x="69351" y="128188"/>
                </a:lnTo>
                <a:lnTo>
                  <a:pt x="69354" y="128186"/>
                </a:lnTo>
                <a:lnTo>
                  <a:pt x="69354" y="128185"/>
                </a:lnTo>
                <a:lnTo>
                  <a:pt x="69354" y="128185"/>
                </a:lnTo>
                <a:lnTo>
                  <a:pt x="69363" y="128171"/>
                </a:lnTo>
                <a:lnTo>
                  <a:pt x="69362" y="128151"/>
                </a:lnTo>
                <a:lnTo>
                  <a:pt x="69358" y="128129"/>
                </a:lnTo>
                <a:lnTo>
                  <a:pt x="69353" y="128103"/>
                </a:lnTo>
                <a:lnTo>
                  <a:pt x="69354" y="128090"/>
                </a:lnTo>
                <a:lnTo>
                  <a:pt x="69355" y="128064"/>
                </a:lnTo>
                <a:lnTo>
                  <a:pt x="69357" y="128034"/>
                </a:lnTo>
                <a:lnTo>
                  <a:pt x="69363" y="128007"/>
                </a:lnTo>
                <a:lnTo>
                  <a:pt x="69380" y="127969"/>
                </a:lnTo>
                <a:lnTo>
                  <a:pt x="69391" y="127959"/>
                </a:lnTo>
                <a:lnTo>
                  <a:pt x="69393" y="127956"/>
                </a:lnTo>
                <a:lnTo>
                  <a:pt x="69405" y="127945"/>
                </a:lnTo>
                <a:lnTo>
                  <a:pt x="69416" y="127930"/>
                </a:lnTo>
                <a:lnTo>
                  <a:pt x="69426" y="127909"/>
                </a:lnTo>
                <a:lnTo>
                  <a:pt x="69439" y="127887"/>
                </a:lnTo>
                <a:lnTo>
                  <a:pt x="69448" y="127859"/>
                </a:lnTo>
                <a:lnTo>
                  <a:pt x="69456" y="127829"/>
                </a:lnTo>
                <a:lnTo>
                  <a:pt x="69465" y="127807"/>
                </a:lnTo>
                <a:lnTo>
                  <a:pt x="69469" y="127786"/>
                </a:lnTo>
                <a:lnTo>
                  <a:pt x="69479" y="127767"/>
                </a:lnTo>
                <a:lnTo>
                  <a:pt x="69494" y="127755"/>
                </a:lnTo>
                <a:lnTo>
                  <a:pt x="69509" y="127746"/>
                </a:lnTo>
                <a:lnTo>
                  <a:pt x="69529" y="127735"/>
                </a:lnTo>
                <a:lnTo>
                  <a:pt x="69540" y="127729"/>
                </a:lnTo>
                <a:lnTo>
                  <a:pt x="69546" y="127724"/>
                </a:lnTo>
                <a:lnTo>
                  <a:pt x="69551" y="127716"/>
                </a:lnTo>
                <a:lnTo>
                  <a:pt x="69552" y="127713"/>
                </a:lnTo>
                <a:lnTo>
                  <a:pt x="69555" y="127699"/>
                </a:lnTo>
                <a:lnTo>
                  <a:pt x="69557" y="127689"/>
                </a:lnTo>
                <a:lnTo>
                  <a:pt x="69560" y="127677"/>
                </a:lnTo>
                <a:lnTo>
                  <a:pt x="69565" y="127668"/>
                </a:lnTo>
                <a:lnTo>
                  <a:pt x="69576" y="127662"/>
                </a:lnTo>
                <a:lnTo>
                  <a:pt x="69587" y="127663"/>
                </a:lnTo>
                <a:lnTo>
                  <a:pt x="69605" y="127669"/>
                </a:lnTo>
                <a:lnTo>
                  <a:pt x="69613" y="127676"/>
                </a:lnTo>
                <a:lnTo>
                  <a:pt x="69624" y="127685"/>
                </a:lnTo>
                <a:lnTo>
                  <a:pt x="69637" y="127692"/>
                </a:lnTo>
                <a:lnTo>
                  <a:pt x="69642" y="127693"/>
                </a:lnTo>
                <a:lnTo>
                  <a:pt x="69647" y="127694"/>
                </a:lnTo>
                <a:lnTo>
                  <a:pt x="69650" y="127695"/>
                </a:lnTo>
                <a:lnTo>
                  <a:pt x="69667" y="127700"/>
                </a:lnTo>
                <a:lnTo>
                  <a:pt x="69682" y="127714"/>
                </a:lnTo>
                <a:lnTo>
                  <a:pt x="69688" y="127718"/>
                </a:lnTo>
                <a:lnTo>
                  <a:pt x="69700" y="127724"/>
                </a:lnTo>
                <a:lnTo>
                  <a:pt x="69709" y="127727"/>
                </a:lnTo>
                <a:lnTo>
                  <a:pt x="69736" y="127741"/>
                </a:lnTo>
                <a:lnTo>
                  <a:pt x="69745" y="127747"/>
                </a:lnTo>
                <a:lnTo>
                  <a:pt x="69754" y="127752"/>
                </a:lnTo>
                <a:lnTo>
                  <a:pt x="69779" y="127770"/>
                </a:lnTo>
                <a:lnTo>
                  <a:pt x="69784" y="127774"/>
                </a:lnTo>
                <a:lnTo>
                  <a:pt x="69790" y="127779"/>
                </a:lnTo>
                <a:lnTo>
                  <a:pt x="69800" y="127785"/>
                </a:lnTo>
                <a:lnTo>
                  <a:pt x="69807" y="127788"/>
                </a:lnTo>
                <a:lnTo>
                  <a:pt x="69817" y="127788"/>
                </a:lnTo>
                <a:lnTo>
                  <a:pt x="69820" y="127788"/>
                </a:lnTo>
                <a:lnTo>
                  <a:pt x="69829" y="127787"/>
                </a:lnTo>
                <a:lnTo>
                  <a:pt x="69834" y="127786"/>
                </a:lnTo>
                <a:lnTo>
                  <a:pt x="69838" y="127785"/>
                </a:lnTo>
                <a:lnTo>
                  <a:pt x="69853" y="127779"/>
                </a:lnTo>
                <a:lnTo>
                  <a:pt x="69864" y="127772"/>
                </a:lnTo>
                <a:lnTo>
                  <a:pt x="69879" y="127771"/>
                </a:lnTo>
                <a:lnTo>
                  <a:pt x="69880" y="127771"/>
                </a:lnTo>
                <a:lnTo>
                  <a:pt x="69902" y="127769"/>
                </a:lnTo>
                <a:lnTo>
                  <a:pt x="69905" y="127768"/>
                </a:lnTo>
                <a:lnTo>
                  <a:pt x="69928" y="127759"/>
                </a:lnTo>
                <a:lnTo>
                  <a:pt x="69957" y="127743"/>
                </a:lnTo>
                <a:lnTo>
                  <a:pt x="69965" y="127740"/>
                </a:lnTo>
                <a:lnTo>
                  <a:pt x="69968" y="127739"/>
                </a:lnTo>
                <a:lnTo>
                  <a:pt x="69980" y="127734"/>
                </a:lnTo>
                <a:lnTo>
                  <a:pt x="70001" y="127728"/>
                </a:lnTo>
                <a:lnTo>
                  <a:pt x="70016" y="127715"/>
                </a:lnTo>
                <a:lnTo>
                  <a:pt x="70030" y="127691"/>
                </a:lnTo>
                <a:lnTo>
                  <a:pt x="70040" y="127666"/>
                </a:lnTo>
                <a:lnTo>
                  <a:pt x="70061" y="127636"/>
                </a:lnTo>
                <a:lnTo>
                  <a:pt x="70097" y="127607"/>
                </a:lnTo>
                <a:lnTo>
                  <a:pt x="70123" y="127602"/>
                </a:lnTo>
                <a:lnTo>
                  <a:pt x="70141" y="127607"/>
                </a:lnTo>
                <a:lnTo>
                  <a:pt x="70148" y="127609"/>
                </a:lnTo>
                <a:lnTo>
                  <a:pt x="70155" y="127610"/>
                </a:lnTo>
                <a:lnTo>
                  <a:pt x="70161" y="127609"/>
                </a:lnTo>
                <a:lnTo>
                  <a:pt x="70163" y="127609"/>
                </a:lnTo>
                <a:lnTo>
                  <a:pt x="70171" y="127607"/>
                </a:lnTo>
                <a:lnTo>
                  <a:pt x="70181" y="127601"/>
                </a:lnTo>
                <a:lnTo>
                  <a:pt x="70181" y="127601"/>
                </a:lnTo>
                <a:lnTo>
                  <a:pt x="70188" y="127598"/>
                </a:lnTo>
                <a:lnTo>
                  <a:pt x="70206" y="127600"/>
                </a:lnTo>
                <a:lnTo>
                  <a:pt x="70233" y="127609"/>
                </a:lnTo>
                <a:lnTo>
                  <a:pt x="70235" y="127609"/>
                </a:lnTo>
                <a:lnTo>
                  <a:pt x="70248" y="127612"/>
                </a:lnTo>
                <a:lnTo>
                  <a:pt x="70249" y="127612"/>
                </a:lnTo>
                <a:lnTo>
                  <a:pt x="70261" y="127613"/>
                </a:lnTo>
                <a:lnTo>
                  <a:pt x="70269" y="127612"/>
                </a:lnTo>
                <a:lnTo>
                  <a:pt x="70270" y="127612"/>
                </a:lnTo>
                <a:lnTo>
                  <a:pt x="70284" y="127607"/>
                </a:lnTo>
                <a:lnTo>
                  <a:pt x="70293" y="127601"/>
                </a:lnTo>
                <a:lnTo>
                  <a:pt x="70302" y="127594"/>
                </a:lnTo>
                <a:lnTo>
                  <a:pt x="70307" y="127592"/>
                </a:lnTo>
                <a:lnTo>
                  <a:pt x="70317" y="127588"/>
                </a:lnTo>
                <a:lnTo>
                  <a:pt x="70333" y="127585"/>
                </a:lnTo>
                <a:lnTo>
                  <a:pt x="70347" y="127585"/>
                </a:lnTo>
                <a:lnTo>
                  <a:pt x="70360" y="127576"/>
                </a:lnTo>
                <a:lnTo>
                  <a:pt x="70387" y="127568"/>
                </a:lnTo>
                <a:lnTo>
                  <a:pt x="70404" y="127562"/>
                </a:lnTo>
                <a:lnTo>
                  <a:pt x="70404" y="127562"/>
                </a:lnTo>
                <a:lnTo>
                  <a:pt x="70414" y="127554"/>
                </a:lnTo>
                <a:lnTo>
                  <a:pt x="70421" y="127543"/>
                </a:lnTo>
                <a:lnTo>
                  <a:pt x="70427" y="127530"/>
                </a:lnTo>
                <a:lnTo>
                  <a:pt x="70426" y="127515"/>
                </a:lnTo>
                <a:lnTo>
                  <a:pt x="70420" y="127500"/>
                </a:lnTo>
                <a:lnTo>
                  <a:pt x="70416" y="127489"/>
                </a:lnTo>
                <a:lnTo>
                  <a:pt x="70414" y="127480"/>
                </a:lnTo>
                <a:lnTo>
                  <a:pt x="70413" y="127474"/>
                </a:lnTo>
                <a:lnTo>
                  <a:pt x="70415" y="127464"/>
                </a:lnTo>
                <a:lnTo>
                  <a:pt x="70436" y="127446"/>
                </a:lnTo>
                <a:lnTo>
                  <a:pt x="70464" y="127434"/>
                </a:lnTo>
                <a:lnTo>
                  <a:pt x="70467" y="127433"/>
                </a:lnTo>
                <a:lnTo>
                  <a:pt x="70485" y="127423"/>
                </a:lnTo>
                <a:lnTo>
                  <a:pt x="70501" y="127412"/>
                </a:lnTo>
                <a:lnTo>
                  <a:pt x="70512" y="127400"/>
                </a:lnTo>
                <a:lnTo>
                  <a:pt x="70514" y="127398"/>
                </a:lnTo>
                <a:lnTo>
                  <a:pt x="70530" y="127381"/>
                </a:lnTo>
                <a:lnTo>
                  <a:pt x="70551" y="127356"/>
                </a:lnTo>
                <a:lnTo>
                  <a:pt x="70553" y="127353"/>
                </a:lnTo>
                <a:lnTo>
                  <a:pt x="70555" y="127325"/>
                </a:lnTo>
                <a:lnTo>
                  <a:pt x="70554" y="127309"/>
                </a:lnTo>
                <a:lnTo>
                  <a:pt x="70554" y="127295"/>
                </a:lnTo>
                <a:lnTo>
                  <a:pt x="70556" y="127283"/>
                </a:lnTo>
                <a:lnTo>
                  <a:pt x="70559" y="127275"/>
                </a:lnTo>
                <a:lnTo>
                  <a:pt x="70571" y="127267"/>
                </a:lnTo>
                <a:lnTo>
                  <a:pt x="70594" y="127268"/>
                </a:lnTo>
                <a:lnTo>
                  <a:pt x="70609" y="127270"/>
                </a:lnTo>
                <a:lnTo>
                  <a:pt x="70613" y="127270"/>
                </a:lnTo>
                <a:lnTo>
                  <a:pt x="70619" y="127266"/>
                </a:lnTo>
                <a:lnTo>
                  <a:pt x="70619" y="127266"/>
                </a:lnTo>
                <a:lnTo>
                  <a:pt x="70628" y="127261"/>
                </a:lnTo>
                <a:lnTo>
                  <a:pt x="70638" y="127244"/>
                </a:lnTo>
                <a:lnTo>
                  <a:pt x="70657" y="127212"/>
                </a:lnTo>
                <a:lnTo>
                  <a:pt x="70666" y="127179"/>
                </a:lnTo>
                <a:lnTo>
                  <a:pt x="70713" y="127143"/>
                </a:lnTo>
                <a:lnTo>
                  <a:pt x="70724" y="127137"/>
                </a:lnTo>
                <a:lnTo>
                  <a:pt x="70732" y="127133"/>
                </a:lnTo>
                <a:lnTo>
                  <a:pt x="70734" y="127132"/>
                </a:lnTo>
                <a:lnTo>
                  <a:pt x="70734" y="127127"/>
                </a:lnTo>
                <a:lnTo>
                  <a:pt x="70738" y="127103"/>
                </a:lnTo>
                <a:lnTo>
                  <a:pt x="70738" y="127103"/>
                </a:lnTo>
                <a:lnTo>
                  <a:pt x="70743" y="127076"/>
                </a:lnTo>
                <a:lnTo>
                  <a:pt x="70738" y="127070"/>
                </a:lnTo>
                <a:lnTo>
                  <a:pt x="70734" y="127063"/>
                </a:lnTo>
                <a:lnTo>
                  <a:pt x="70704" y="127030"/>
                </a:lnTo>
                <a:lnTo>
                  <a:pt x="70676" y="127012"/>
                </a:lnTo>
                <a:lnTo>
                  <a:pt x="70673" y="127010"/>
                </a:lnTo>
                <a:lnTo>
                  <a:pt x="70625" y="126999"/>
                </a:lnTo>
                <a:lnTo>
                  <a:pt x="70614" y="126996"/>
                </a:lnTo>
                <a:lnTo>
                  <a:pt x="70603" y="126994"/>
                </a:lnTo>
                <a:lnTo>
                  <a:pt x="70560" y="126992"/>
                </a:lnTo>
                <a:lnTo>
                  <a:pt x="70524" y="126996"/>
                </a:lnTo>
                <a:lnTo>
                  <a:pt x="70472" y="126996"/>
                </a:lnTo>
                <a:lnTo>
                  <a:pt x="70420" y="126974"/>
                </a:lnTo>
                <a:lnTo>
                  <a:pt x="70419" y="126974"/>
                </a:lnTo>
                <a:lnTo>
                  <a:pt x="70375" y="126959"/>
                </a:lnTo>
                <a:lnTo>
                  <a:pt x="70375" y="126959"/>
                </a:lnTo>
                <a:lnTo>
                  <a:pt x="70366" y="126949"/>
                </a:lnTo>
                <a:lnTo>
                  <a:pt x="70357" y="126939"/>
                </a:lnTo>
                <a:lnTo>
                  <a:pt x="70355" y="126910"/>
                </a:lnTo>
                <a:lnTo>
                  <a:pt x="70355" y="126910"/>
                </a:lnTo>
                <a:lnTo>
                  <a:pt x="70350" y="126876"/>
                </a:lnTo>
                <a:lnTo>
                  <a:pt x="70343" y="126848"/>
                </a:lnTo>
                <a:lnTo>
                  <a:pt x="70341" y="126841"/>
                </a:lnTo>
                <a:lnTo>
                  <a:pt x="70339" y="126834"/>
                </a:lnTo>
                <a:lnTo>
                  <a:pt x="70339" y="126794"/>
                </a:lnTo>
                <a:lnTo>
                  <a:pt x="70330" y="126716"/>
                </a:lnTo>
                <a:lnTo>
                  <a:pt x="70323" y="126682"/>
                </a:lnTo>
                <a:lnTo>
                  <a:pt x="70319" y="126658"/>
                </a:lnTo>
                <a:lnTo>
                  <a:pt x="70314" y="126654"/>
                </a:lnTo>
                <a:lnTo>
                  <a:pt x="70312" y="126652"/>
                </a:lnTo>
                <a:lnTo>
                  <a:pt x="70298" y="126641"/>
                </a:lnTo>
                <a:lnTo>
                  <a:pt x="70262" y="126647"/>
                </a:lnTo>
                <a:lnTo>
                  <a:pt x="70254" y="126653"/>
                </a:lnTo>
                <a:lnTo>
                  <a:pt x="70246" y="126658"/>
                </a:lnTo>
                <a:lnTo>
                  <a:pt x="70231" y="126685"/>
                </a:lnTo>
                <a:lnTo>
                  <a:pt x="70196" y="126685"/>
                </a:lnTo>
                <a:lnTo>
                  <a:pt x="70195" y="126685"/>
                </a:lnTo>
                <a:lnTo>
                  <a:pt x="70194" y="126685"/>
                </a:lnTo>
                <a:lnTo>
                  <a:pt x="70156" y="126673"/>
                </a:lnTo>
                <a:lnTo>
                  <a:pt x="70152" y="126672"/>
                </a:lnTo>
                <a:lnTo>
                  <a:pt x="70129" y="126647"/>
                </a:lnTo>
                <a:lnTo>
                  <a:pt x="70127" y="126637"/>
                </a:lnTo>
                <a:lnTo>
                  <a:pt x="70125" y="126627"/>
                </a:lnTo>
                <a:lnTo>
                  <a:pt x="70138" y="126605"/>
                </a:lnTo>
                <a:lnTo>
                  <a:pt x="70165" y="126575"/>
                </a:lnTo>
                <a:lnTo>
                  <a:pt x="70166" y="126570"/>
                </a:lnTo>
                <a:lnTo>
                  <a:pt x="70167" y="126564"/>
                </a:lnTo>
                <a:lnTo>
                  <a:pt x="70199" y="126545"/>
                </a:lnTo>
                <a:lnTo>
                  <a:pt x="70210" y="126538"/>
                </a:lnTo>
                <a:lnTo>
                  <a:pt x="70210" y="126535"/>
                </a:lnTo>
                <a:lnTo>
                  <a:pt x="70210" y="126534"/>
                </a:lnTo>
                <a:lnTo>
                  <a:pt x="70210" y="126533"/>
                </a:lnTo>
                <a:lnTo>
                  <a:pt x="70211" y="126533"/>
                </a:lnTo>
                <a:lnTo>
                  <a:pt x="70211" y="126533"/>
                </a:lnTo>
                <a:lnTo>
                  <a:pt x="70213" y="126533"/>
                </a:lnTo>
                <a:lnTo>
                  <a:pt x="70218" y="126525"/>
                </a:lnTo>
                <a:lnTo>
                  <a:pt x="70220" y="126522"/>
                </a:lnTo>
                <a:lnTo>
                  <a:pt x="70220" y="126522"/>
                </a:lnTo>
                <a:lnTo>
                  <a:pt x="70221" y="126523"/>
                </a:lnTo>
                <a:lnTo>
                  <a:pt x="70224" y="126519"/>
                </a:lnTo>
                <a:lnTo>
                  <a:pt x="70228" y="126512"/>
                </a:lnTo>
                <a:lnTo>
                  <a:pt x="70231" y="126511"/>
                </a:lnTo>
                <a:lnTo>
                  <a:pt x="70233" y="126510"/>
                </a:lnTo>
                <a:lnTo>
                  <a:pt x="70241" y="126499"/>
                </a:lnTo>
                <a:lnTo>
                  <a:pt x="70261" y="126486"/>
                </a:lnTo>
                <a:lnTo>
                  <a:pt x="70296" y="126474"/>
                </a:lnTo>
                <a:lnTo>
                  <a:pt x="70317" y="126461"/>
                </a:lnTo>
                <a:lnTo>
                  <a:pt x="70321" y="126459"/>
                </a:lnTo>
                <a:lnTo>
                  <a:pt x="70323" y="126452"/>
                </a:lnTo>
                <a:lnTo>
                  <a:pt x="70323" y="126451"/>
                </a:lnTo>
                <a:lnTo>
                  <a:pt x="70329" y="126432"/>
                </a:lnTo>
                <a:lnTo>
                  <a:pt x="70332" y="126411"/>
                </a:lnTo>
                <a:lnTo>
                  <a:pt x="70332" y="126411"/>
                </a:lnTo>
                <a:lnTo>
                  <a:pt x="70332" y="126410"/>
                </a:lnTo>
                <a:lnTo>
                  <a:pt x="70335" y="126386"/>
                </a:lnTo>
                <a:lnTo>
                  <a:pt x="70336" y="126380"/>
                </a:lnTo>
                <a:lnTo>
                  <a:pt x="70333" y="126364"/>
                </a:lnTo>
                <a:lnTo>
                  <a:pt x="70333" y="126363"/>
                </a:lnTo>
                <a:lnTo>
                  <a:pt x="70324" y="126352"/>
                </a:lnTo>
                <a:lnTo>
                  <a:pt x="70322" y="126350"/>
                </a:lnTo>
                <a:lnTo>
                  <a:pt x="70320" y="126346"/>
                </a:lnTo>
                <a:lnTo>
                  <a:pt x="70318" y="126339"/>
                </a:lnTo>
                <a:lnTo>
                  <a:pt x="70318" y="126339"/>
                </a:lnTo>
                <a:lnTo>
                  <a:pt x="70320" y="126329"/>
                </a:lnTo>
                <a:lnTo>
                  <a:pt x="70331" y="126320"/>
                </a:lnTo>
                <a:lnTo>
                  <a:pt x="70336" y="126316"/>
                </a:lnTo>
                <a:lnTo>
                  <a:pt x="70341" y="126312"/>
                </a:lnTo>
                <a:lnTo>
                  <a:pt x="70355" y="126305"/>
                </a:lnTo>
                <a:lnTo>
                  <a:pt x="70368" y="126289"/>
                </a:lnTo>
                <a:lnTo>
                  <a:pt x="70369" y="126289"/>
                </a:lnTo>
                <a:lnTo>
                  <a:pt x="70370" y="126288"/>
                </a:lnTo>
                <a:lnTo>
                  <a:pt x="70371" y="126287"/>
                </a:lnTo>
                <a:lnTo>
                  <a:pt x="70381" y="126275"/>
                </a:lnTo>
                <a:lnTo>
                  <a:pt x="70387" y="126265"/>
                </a:lnTo>
                <a:lnTo>
                  <a:pt x="70388" y="126263"/>
                </a:lnTo>
                <a:lnTo>
                  <a:pt x="70389" y="126262"/>
                </a:lnTo>
                <a:lnTo>
                  <a:pt x="70402" y="126252"/>
                </a:lnTo>
                <a:lnTo>
                  <a:pt x="70406" y="126250"/>
                </a:lnTo>
                <a:lnTo>
                  <a:pt x="70417" y="126244"/>
                </a:lnTo>
                <a:lnTo>
                  <a:pt x="70429" y="126243"/>
                </a:lnTo>
                <a:lnTo>
                  <a:pt x="70436" y="126242"/>
                </a:lnTo>
                <a:lnTo>
                  <a:pt x="70453" y="126239"/>
                </a:lnTo>
                <a:lnTo>
                  <a:pt x="70454" y="126239"/>
                </a:lnTo>
                <a:lnTo>
                  <a:pt x="70454" y="126239"/>
                </a:lnTo>
                <a:lnTo>
                  <a:pt x="70466" y="126232"/>
                </a:lnTo>
                <a:lnTo>
                  <a:pt x="70468" y="126231"/>
                </a:lnTo>
                <a:lnTo>
                  <a:pt x="70474" y="126224"/>
                </a:lnTo>
                <a:lnTo>
                  <a:pt x="70483" y="126203"/>
                </a:lnTo>
                <a:lnTo>
                  <a:pt x="70492" y="126185"/>
                </a:lnTo>
                <a:lnTo>
                  <a:pt x="70494" y="126180"/>
                </a:lnTo>
                <a:lnTo>
                  <a:pt x="70502" y="126156"/>
                </a:lnTo>
                <a:lnTo>
                  <a:pt x="70504" y="126131"/>
                </a:lnTo>
                <a:lnTo>
                  <a:pt x="70510" y="126110"/>
                </a:lnTo>
                <a:lnTo>
                  <a:pt x="70522" y="126093"/>
                </a:lnTo>
                <a:lnTo>
                  <a:pt x="70539" y="126077"/>
                </a:lnTo>
                <a:lnTo>
                  <a:pt x="70550" y="126062"/>
                </a:lnTo>
                <a:lnTo>
                  <a:pt x="70556" y="126053"/>
                </a:lnTo>
                <a:lnTo>
                  <a:pt x="70568" y="126043"/>
                </a:lnTo>
                <a:lnTo>
                  <a:pt x="70569" y="126042"/>
                </a:lnTo>
                <a:lnTo>
                  <a:pt x="70577" y="126038"/>
                </a:lnTo>
                <a:lnTo>
                  <a:pt x="70582" y="126035"/>
                </a:lnTo>
                <a:lnTo>
                  <a:pt x="70592" y="126027"/>
                </a:lnTo>
                <a:lnTo>
                  <a:pt x="70592" y="126024"/>
                </a:lnTo>
                <a:lnTo>
                  <a:pt x="70593" y="126018"/>
                </a:lnTo>
                <a:lnTo>
                  <a:pt x="70595" y="126006"/>
                </a:lnTo>
                <a:lnTo>
                  <a:pt x="70586" y="125947"/>
                </a:lnTo>
                <a:lnTo>
                  <a:pt x="70588" y="125925"/>
                </a:lnTo>
                <a:lnTo>
                  <a:pt x="70595" y="125906"/>
                </a:lnTo>
                <a:lnTo>
                  <a:pt x="70599" y="125900"/>
                </a:lnTo>
                <a:lnTo>
                  <a:pt x="70607" y="125889"/>
                </a:lnTo>
                <a:lnTo>
                  <a:pt x="70623" y="125877"/>
                </a:lnTo>
                <a:lnTo>
                  <a:pt x="70636" y="125867"/>
                </a:lnTo>
                <a:lnTo>
                  <a:pt x="70662" y="125850"/>
                </a:lnTo>
                <a:lnTo>
                  <a:pt x="70687" y="125837"/>
                </a:lnTo>
                <a:lnTo>
                  <a:pt x="70700" y="125830"/>
                </a:lnTo>
                <a:lnTo>
                  <a:pt x="70710" y="125825"/>
                </a:lnTo>
                <a:lnTo>
                  <a:pt x="70732" y="125815"/>
                </a:lnTo>
                <a:lnTo>
                  <a:pt x="70754" y="125801"/>
                </a:lnTo>
                <a:lnTo>
                  <a:pt x="70769" y="125788"/>
                </a:lnTo>
                <a:lnTo>
                  <a:pt x="70775" y="125782"/>
                </a:lnTo>
                <a:lnTo>
                  <a:pt x="70806" y="125771"/>
                </a:lnTo>
                <a:lnTo>
                  <a:pt x="70829" y="125764"/>
                </a:lnTo>
                <a:lnTo>
                  <a:pt x="70842" y="125756"/>
                </a:lnTo>
                <a:lnTo>
                  <a:pt x="70845" y="125754"/>
                </a:lnTo>
                <a:lnTo>
                  <a:pt x="70859" y="125747"/>
                </a:lnTo>
                <a:lnTo>
                  <a:pt x="70877" y="125746"/>
                </a:lnTo>
                <a:lnTo>
                  <a:pt x="70890" y="125750"/>
                </a:lnTo>
                <a:lnTo>
                  <a:pt x="70897" y="125765"/>
                </a:lnTo>
                <a:lnTo>
                  <a:pt x="70899" y="125768"/>
                </a:lnTo>
                <a:lnTo>
                  <a:pt x="70901" y="125773"/>
                </a:lnTo>
                <a:lnTo>
                  <a:pt x="70910" y="125793"/>
                </a:lnTo>
                <a:lnTo>
                  <a:pt x="70923" y="125818"/>
                </a:lnTo>
                <a:lnTo>
                  <a:pt x="70923" y="125821"/>
                </a:lnTo>
                <a:lnTo>
                  <a:pt x="70923" y="125831"/>
                </a:lnTo>
                <a:lnTo>
                  <a:pt x="70924" y="125841"/>
                </a:lnTo>
                <a:lnTo>
                  <a:pt x="70924" y="125841"/>
                </a:lnTo>
                <a:lnTo>
                  <a:pt x="70927" y="125849"/>
                </a:lnTo>
                <a:lnTo>
                  <a:pt x="70931" y="125855"/>
                </a:lnTo>
                <a:lnTo>
                  <a:pt x="70938" y="125856"/>
                </a:lnTo>
                <a:lnTo>
                  <a:pt x="70949" y="125855"/>
                </a:lnTo>
                <a:lnTo>
                  <a:pt x="70968" y="125843"/>
                </a:lnTo>
                <a:lnTo>
                  <a:pt x="70981" y="125825"/>
                </a:lnTo>
                <a:lnTo>
                  <a:pt x="70994" y="125807"/>
                </a:lnTo>
                <a:lnTo>
                  <a:pt x="71001" y="125794"/>
                </a:lnTo>
                <a:lnTo>
                  <a:pt x="71005" y="125788"/>
                </a:lnTo>
                <a:lnTo>
                  <a:pt x="71020" y="125770"/>
                </a:lnTo>
                <a:lnTo>
                  <a:pt x="71029" y="125765"/>
                </a:lnTo>
                <a:lnTo>
                  <a:pt x="71045" y="125757"/>
                </a:lnTo>
                <a:lnTo>
                  <a:pt x="71062" y="125752"/>
                </a:lnTo>
                <a:lnTo>
                  <a:pt x="71082" y="125757"/>
                </a:lnTo>
                <a:lnTo>
                  <a:pt x="71094" y="125760"/>
                </a:lnTo>
                <a:lnTo>
                  <a:pt x="71107" y="125761"/>
                </a:lnTo>
                <a:lnTo>
                  <a:pt x="71118" y="125756"/>
                </a:lnTo>
                <a:lnTo>
                  <a:pt x="71126" y="125745"/>
                </a:lnTo>
                <a:lnTo>
                  <a:pt x="71126" y="125744"/>
                </a:lnTo>
                <a:lnTo>
                  <a:pt x="71128" y="125742"/>
                </a:lnTo>
                <a:lnTo>
                  <a:pt x="71132" y="125720"/>
                </a:lnTo>
                <a:lnTo>
                  <a:pt x="71133" y="125714"/>
                </a:lnTo>
                <a:lnTo>
                  <a:pt x="71137" y="125707"/>
                </a:lnTo>
                <a:lnTo>
                  <a:pt x="71146" y="125691"/>
                </a:lnTo>
                <a:lnTo>
                  <a:pt x="71148" y="125688"/>
                </a:lnTo>
                <a:lnTo>
                  <a:pt x="71152" y="125683"/>
                </a:lnTo>
                <a:lnTo>
                  <a:pt x="71160" y="125673"/>
                </a:lnTo>
                <a:lnTo>
                  <a:pt x="71170" y="125666"/>
                </a:lnTo>
                <a:lnTo>
                  <a:pt x="71184" y="125656"/>
                </a:lnTo>
                <a:lnTo>
                  <a:pt x="71192" y="125639"/>
                </a:lnTo>
                <a:lnTo>
                  <a:pt x="71192" y="125626"/>
                </a:lnTo>
                <a:lnTo>
                  <a:pt x="71194" y="125615"/>
                </a:lnTo>
                <a:lnTo>
                  <a:pt x="71195" y="125611"/>
                </a:lnTo>
                <a:lnTo>
                  <a:pt x="71202" y="125597"/>
                </a:lnTo>
                <a:lnTo>
                  <a:pt x="71217" y="125592"/>
                </a:lnTo>
                <a:lnTo>
                  <a:pt x="71234" y="125590"/>
                </a:lnTo>
                <a:lnTo>
                  <a:pt x="71245" y="125585"/>
                </a:lnTo>
                <a:lnTo>
                  <a:pt x="71246" y="125585"/>
                </a:lnTo>
                <a:lnTo>
                  <a:pt x="71255" y="125576"/>
                </a:lnTo>
                <a:lnTo>
                  <a:pt x="71263" y="125553"/>
                </a:lnTo>
                <a:lnTo>
                  <a:pt x="71263" y="125551"/>
                </a:lnTo>
                <a:lnTo>
                  <a:pt x="71264" y="125549"/>
                </a:lnTo>
                <a:lnTo>
                  <a:pt x="71264" y="125503"/>
                </a:lnTo>
                <a:lnTo>
                  <a:pt x="71264" y="125456"/>
                </a:lnTo>
                <a:lnTo>
                  <a:pt x="71271" y="125429"/>
                </a:lnTo>
                <a:lnTo>
                  <a:pt x="71322" y="125396"/>
                </a:lnTo>
                <a:lnTo>
                  <a:pt x="71370" y="125400"/>
                </a:lnTo>
                <a:lnTo>
                  <a:pt x="71373" y="125403"/>
                </a:lnTo>
                <a:lnTo>
                  <a:pt x="71408" y="125427"/>
                </a:lnTo>
                <a:lnTo>
                  <a:pt x="71411" y="125428"/>
                </a:lnTo>
                <a:lnTo>
                  <a:pt x="71478" y="125460"/>
                </a:lnTo>
                <a:lnTo>
                  <a:pt x="71478" y="125461"/>
                </a:lnTo>
                <a:lnTo>
                  <a:pt x="71510" y="125480"/>
                </a:lnTo>
                <a:lnTo>
                  <a:pt x="71534" y="125529"/>
                </a:lnTo>
                <a:lnTo>
                  <a:pt x="71561" y="125552"/>
                </a:lnTo>
                <a:lnTo>
                  <a:pt x="71563" y="125552"/>
                </a:lnTo>
                <a:lnTo>
                  <a:pt x="71611" y="125567"/>
                </a:lnTo>
                <a:lnTo>
                  <a:pt x="71683" y="125567"/>
                </a:lnTo>
                <a:lnTo>
                  <a:pt x="71758" y="125572"/>
                </a:lnTo>
                <a:lnTo>
                  <a:pt x="71801" y="125572"/>
                </a:lnTo>
                <a:lnTo>
                  <a:pt x="71806" y="125574"/>
                </a:lnTo>
                <a:lnTo>
                  <a:pt x="71848" y="125596"/>
                </a:lnTo>
                <a:lnTo>
                  <a:pt x="71848" y="125596"/>
                </a:lnTo>
                <a:lnTo>
                  <a:pt x="71895" y="125585"/>
                </a:lnTo>
                <a:lnTo>
                  <a:pt x="71907" y="125540"/>
                </a:lnTo>
                <a:lnTo>
                  <a:pt x="71938" y="125505"/>
                </a:lnTo>
                <a:lnTo>
                  <a:pt x="71949" y="125502"/>
                </a:lnTo>
                <a:lnTo>
                  <a:pt x="71961" y="125498"/>
                </a:lnTo>
                <a:lnTo>
                  <a:pt x="72044" y="125518"/>
                </a:lnTo>
                <a:lnTo>
                  <a:pt x="72094" y="125518"/>
                </a:lnTo>
                <a:lnTo>
                  <a:pt x="72150" y="125516"/>
                </a:lnTo>
                <a:lnTo>
                  <a:pt x="72186" y="125485"/>
                </a:lnTo>
                <a:lnTo>
                  <a:pt x="72249" y="125483"/>
                </a:lnTo>
                <a:lnTo>
                  <a:pt x="72295" y="125458"/>
                </a:lnTo>
                <a:lnTo>
                  <a:pt x="72346" y="125400"/>
                </a:lnTo>
                <a:lnTo>
                  <a:pt x="72365" y="125365"/>
                </a:lnTo>
                <a:lnTo>
                  <a:pt x="72374" y="125357"/>
                </a:lnTo>
                <a:lnTo>
                  <a:pt x="72383" y="125349"/>
                </a:lnTo>
                <a:lnTo>
                  <a:pt x="72419" y="125360"/>
                </a:lnTo>
                <a:lnTo>
                  <a:pt x="72421" y="125362"/>
                </a:lnTo>
                <a:lnTo>
                  <a:pt x="72459" y="125383"/>
                </a:lnTo>
                <a:lnTo>
                  <a:pt x="72460" y="125383"/>
                </a:lnTo>
                <a:lnTo>
                  <a:pt x="72507" y="125396"/>
                </a:lnTo>
                <a:lnTo>
                  <a:pt x="72516" y="125398"/>
                </a:lnTo>
                <a:lnTo>
                  <a:pt x="72522" y="125400"/>
                </a:lnTo>
                <a:lnTo>
                  <a:pt x="72525" y="125400"/>
                </a:lnTo>
                <a:lnTo>
                  <a:pt x="72533" y="125392"/>
                </a:lnTo>
                <a:lnTo>
                  <a:pt x="72556" y="125367"/>
                </a:lnTo>
                <a:lnTo>
                  <a:pt x="72604" y="125329"/>
                </a:lnTo>
                <a:lnTo>
                  <a:pt x="72610" y="125323"/>
                </a:lnTo>
                <a:lnTo>
                  <a:pt x="72617" y="125316"/>
                </a:lnTo>
                <a:lnTo>
                  <a:pt x="72588" y="125298"/>
                </a:lnTo>
                <a:lnTo>
                  <a:pt x="72568" y="125269"/>
                </a:lnTo>
                <a:lnTo>
                  <a:pt x="72554" y="125245"/>
                </a:lnTo>
                <a:lnTo>
                  <a:pt x="72562" y="125238"/>
                </a:lnTo>
                <a:lnTo>
                  <a:pt x="72570" y="125231"/>
                </a:lnTo>
                <a:lnTo>
                  <a:pt x="72597" y="125203"/>
                </a:lnTo>
                <a:lnTo>
                  <a:pt x="72597" y="125191"/>
                </a:lnTo>
                <a:lnTo>
                  <a:pt x="72597" y="125180"/>
                </a:lnTo>
                <a:lnTo>
                  <a:pt x="72601" y="125158"/>
                </a:lnTo>
                <a:lnTo>
                  <a:pt x="72626" y="125163"/>
                </a:lnTo>
                <a:lnTo>
                  <a:pt x="72645" y="125167"/>
                </a:lnTo>
                <a:lnTo>
                  <a:pt x="72662" y="125171"/>
                </a:lnTo>
                <a:lnTo>
                  <a:pt x="72665" y="125170"/>
                </a:lnTo>
                <a:lnTo>
                  <a:pt x="72669" y="125169"/>
                </a:lnTo>
                <a:lnTo>
                  <a:pt x="72675" y="125167"/>
                </a:lnTo>
                <a:lnTo>
                  <a:pt x="72676" y="125167"/>
                </a:lnTo>
                <a:lnTo>
                  <a:pt x="72676" y="125164"/>
                </a:lnTo>
                <a:lnTo>
                  <a:pt x="72676" y="125129"/>
                </a:lnTo>
                <a:lnTo>
                  <a:pt x="72703" y="125114"/>
                </a:lnTo>
                <a:lnTo>
                  <a:pt x="72713" y="125113"/>
                </a:lnTo>
                <a:lnTo>
                  <a:pt x="72723" y="125111"/>
                </a:lnTo>
                <a:lnTo>
                  <a:pt x="72729" y="125110"/>
                </a:lnTo>
                <a:lnTo>
                  <a:pt x="72748" y="125107"/>
                </a:lnTo>
                <a:lnTo>
                  <a:pt x="72750" y="125101"/>
                </a:lnTo>
                <a:lnTo>
                  <a:pt x="72755" y="125083"/>
                </a:lnTo>
                <a:lnTo>
                  <a:pt x="72786" y="125067"/>
                </a:lnTo>
                <a:lnTo>
                  <a:pt x="72829" y="125058"/>
                </a:lnTo>
                <a:lnTo>
                  <a:pt x="72861" y="125065"/>
                </a:lnTo>
                <a:lnTo>
                  <a:pt x="72908" y="125047"/>
                </a:lnTo>
                <a:lnTo>
                  <a:pt x="72974" y="125005"/>
                </a:lnTo>
                <a:lnTo>
                  <a:pt x="72977" y="125000"/>
                </a:lnTo>
                <a:lnTo>
                  <a:pt x="72980" y="124996"/>
                </a:lnTo>
                <a:lnTo>
                  <a:pt x="72996" y="124963"/>
                </a:lnTo>
                <a:lnTo>
                  <a:pt x="73003" y="124923"/>
                </a:lnTo>
                <a:lnTo>
                  <a:pt x="73016" y="124889"/>
                </a:lnTo>
                <a:lnTo>
                  <a:pt x="73050" y="124863"/>
                </a:lnTo>
                <a:lnTo>
                  <a:pt x="73084" y="124849"/>
                </a:lnTo>
                <a:lnTo>
                  <a:pt x="73111" y="124831"/>
                </a:lnTo>
                <a:lnTo>
                  <a:pt x="73168" y="124831"/>
                </a:lnTo>
                <a:lnTo>
                  <a:pt x="73199" y="124822"/>
                </a:lnTo>
                <a:lnTo>
                  <a:pt x="73224" y="124798"/>
                </a:lnTo>
                <a:lnTo>
                  <a:pt x="73235" y="124788"/>
                </a:lnTo>
                <a:lnTo>
                  <a:pt x="73245" y="124780"/>
                </a:lnTo>
                <a:lnTo>
                  <a:pt x="73249" y="124776"/>
                </a:lnTo>
                <a:lnTo>
                  <a:pt x="73244" y="124758"/>
                </a:lnTo>
                <a:lnTo>
                  <a:pt x="73241" y="124754"/>
                </a:lnTo>
                <a:lnTo>
                  <a:pt x="73232" y="124739"/>
                </a:lnTo>
                <a:lnTo>
                  <a:pt x="73230" y="124736"/>
                </a:lnTo>
                <a:lnTo>
                  <a:pt x="73224" y="124727"/>
                </a:lnTo>
                <a:lnTo>
                  <a:pt x="73206" y="124682"/>
                </a:lnTo>
                <a:lnTo>
                  <a:pt x="73201" y="124645"/>
                </a:lnTo>
                <a:lnTo>
                  <a:pt x="73204" y="124598"/>
                </a:lnTo>
                <a:lnTo>
                  <a:pt x="73237" y="124531"/>
                </a:lnTo>
                <a:lnTo>
                  <a:pt x="73260" y="124482"/>
                </a:lnTo>
                <a:lnTo>
                  <a:pt x="73261" y="124476"/>
                </a:lnTo>
                <a:lnTo>
                  <a:pt x="73263" y="124470"/>
                </a:lnTo>
                <a:lnTo>
                  <a:pt x="73265" y="124455"/>
                </a:lnTo>
                <a:lnTo>
                  <a:pt x="73267" y="124447"/>
                </a:lnTo>
                <a:lnTo>
                  <a:pt x="73269" y="124438"/>
                </a:lnTo>
                <a:lnTo>
                  <a:pt x="73278" y="124389"/>
                </a:lnTo>
                <a:lnTo>
                  <a:pt x="73267" y="124345"/>
                </a:lnTo>
                <a:lnTo>
                  <a:pt x="73258" y="124309"/>
                </a:lnTo>
                <a:lnTo>
                  <a:pt x="73244" y="124287"/>
                </a:lnTo>
                <a:lnTo>
                  <a:pt x="73233" y="124275"/>
                </a:lnTo>
                <a:lnTo>
                  <a:pt x="73227" y="124268"/>
                </a:lnTo>
                <a:lnTo>
                  <a:pt x="73224" y="124265"/>
                </a:lnTo>
                <a:lnTo>
                  <a:pt x="73206" y="124238"/>
                </a:lnTo>
                <a:lnTo>
                  <a:pt x="73199" y="124231"/>
                </a:lnTo>
                <a:lnTo>
                  <a:pt x="73192" y="124225"/>
                </a:lnTo>
                <a:lnTo>
                  <a:pt x="73192" y="124182"/>
                </a:lnTo>
                <a:lnTo>
                  <a:pt x="73199" y="124134"/>
                </a:lnTo>
                <a:lnTo>
                  <a:pt x="73210" y="124080"/>
                </a:lnTo>
                <a:lnTo>
                  <a:pt x="73213" y="124002"/>
                </a:lnTo>
                <a:lnTo>
                  <a:pt x="73217" y="123960"/>
                </a:lnTo>
                <a:lnTo>
                  <a:pt x="73256" y="123940"/>
                </a:lnTo>
                <a:lnTo>
                  <a:pt x="73287" y="123920"/>
                </a:lnTo>
                <a:lnTo>
                  <a:pt x="73334" y="123876"/>
                </a:lnTo>
                <a:lnTo>
                  <a:pt x="73352" y="123825"/>
                </a:lnTo>
                <a:lnTo>
                  <a:pt x="73395" y="123778"/>
                </a:lnTo>
                <a:lnTo>
                  <a:pt x="73420" y="123745"/>
                </a:lnTo>
                <a:lnTo>
                  <a:pt x="73468" y="123709"/>
                </a:lnTo>
                <a:lnTo>
                  <a:pt x="73492" y="123685"/>
                </a:lnTo>
                <a:lnTo>
                  <a:pt x="73565" y="123625"/>
                </a:lnTo>
                <a:lnTo>
                  <a:pt x="73582" y="123607"/>
                </a:lnTo>
                <a:lnTo>
                  <a:pt x="73584" y="123606"/>
                </a:lnTo>
                <a:lnTo>
                  <a:pt x="73587" y="123602"/>
                </a:lnTo>
                <a:lnTo>
                  <a:pt x="73588" y="123584"/>
                </a:lnTo>
                <a:lnTo>
                  <a:pt x="73591" y="123571"/>
                </a:lnTo>
                <a:lnTo>
                  <a:pt x="73589" y="123566"/>
                </a:lnTo>
                <a:lnTo>
                  <a:pt x="73589" y="123565"/>
                </a:lnTo>
                <a:lnTo>
                  <a:pt x="73582" y="123551"/>
                </a:lnTo>
                <a:lnTo>
                  <a:pt x="73582" y="123550"/>
                </a:lnTo>
                <a:lnTo>
                  <a:pt x="73582" y="123549"/>
                </a:lnTo>
                <a:lnTo>
                  <a:pt x="73572" y="123537"/>
                </a:lnTo>
                <a:lnTo>
                  <a:pt x="73563" y="123524"/>
                </a:lnTo>
                <a:lnTo>
                  <a:pt x="73546" y="123510"/>
                </a:lnTo>
                <a:lnTo>
                  <a:pt x="73538" y="123503"/>
                </a:lnTo>
                <a:lnTo>
                  <a:pt x="73538" y="123501"/>
                </a:lnTo>
                <a:lnTo>
                  <a:pt x="73534" y="123483"/>
                </a:lnTo>
                <a:lnTo>
                  <a:pt x="73529" y="123464"/>
                </a:lnTo>
                <a:lnTo>
                  <a:pt x="73528" y="123446"/>
                </a:lnTo>
                <a:lnTo>
                  <a:pt x="73529" y="123433"/>
                </a:lnTo>
                <a:lnTo>
                  <a:pt x="73536" y="123415"/>
                </a:lnTo>
                <a:lnTo>
                  <a:pt x="73536" y="123412"/>
                </a:lnTo>
                <a:lnTo>
                  <a:pt x="73551" y="123391"/>
                </a:lnTo>
                <a:lnTo>
                  <a:pt x="73592" y="123338"/>
                </a:lnTo>
                <a:lnTo>
                  <a:pt x="73599" y="123330"/>
                </a:lnTo>
                <a:lnTo>
                  <a:pt x="73606" y="123323"/>
                </a:lnTo>
                <a:lnTo>
                  <a:pt x="73612" y="123316"/>
                </a:lnTo>
                <a:lnTo>
                  <a:pt x="73616" y="123278"/>
                </a:lnTo>
                <a:lnTo>
                  <a:pt x="73605" y="123249"/>
                </a:lnTo>
                <a:lnTo>
                  <a:pt x="73587" y="123209"/>
                </a:lnTo>
                <a:lnTo>
                  <a:pt x="73583" y="123145"/>
                </a:lnTo>
                <a:lnTo>
                  <a:pt x="73598" y="123109"/>
                </a:lnTo>
                <a:lnTo>
                  <a:pt x="73641" y="123045"/>
                </a:lnTo>
                <a:lnTo>
                  <a:pt x="73660" y="123023"/>
                </a:lnTo>
                <a:lnTo>
                  <a:pt x="73668" y="123016"/>
                </a:lnTo>
                <a:lnTo>
                  <a:pt x="73685" y="123001"/>
                </a:lnTo>
                <a:lnTo>
                  <a:pt x="73693" y="122988"/>
                </a:lnTo>
                <a:lnTo>
                  <a:pt x="73696" y="122979"/>
                </a:lnTo>
                <a:lnTo>
                  <a:pt x="73699" y="122970"/>
                </a:lnTo>
                <a:lnTo>
                  <a:pt x="73698" y="122965"/>
                </a:lnTo>
                <a:lnTo>
                  <a:pt x="73697" y="122964"/>
                </a:lnTo>
                <a:lnTo>
                  <a:pt x="73695" y="122953"/>
                </a:lnTo>
                <a:lnTo>
                  <a:pt x="73682" y="122922"/>
                </a:lnTo>
                <a:lnTo>
                  <a:pt x="73680" y="122918"/>
                </a:lnTo>
                <a:lnTo>
                  <a:pt x="73679" y="122915"/>
                </a:lnTo>
                <a:lnTo>
                  <a:pt x="73679" y="122913"/>
                </a:lnTo>
                <a:lnTo>
                  <a:pt x="73678" y="122912"/>
                </a:lnTo>
                <a:lnTo>
                  <a:pt x="73675" y="122895"/>
                </a:lnTo>
                <a:lnTo>
                  <a:pt x="73675" y="122894"/>
                </a:lnTo>
                <a:lnTo>
                  <a:pt x="73674" y="122878"/>
                </a:lnTo>
                <a:lnTo>
                  <a:pt x="73675" y="122876"/>
                </a:lnTo>
                <a:lnTo>
                  <a:pt x="73679" y="122863"/>
                </a:lnTo>
                <a:lnTo>
                  <a:pt x="73688" y="122844"/>
                </a:lnTo>
                <a:lnTo>
                  <a:pt x="73703" y="122825"/>
                </a:lnTo>
                <a:lnTo>
                  <a:pt x="73704" y="122824"/>
                </a:lnTo>
                <a:lnTo>
                  <a:pt x="73705" y="122824"/>
                </a:lnTo>
                <a:lnTo>
                  <a:pt x="73729" y="122812"/>
                </a:lnTo>
                <a:lnTo>
                  <a:pt x="73746" y="122801"/>
                </a:lnTo>
                <a:lnTo>
                  <a:pt x="73750" y="122798"/>
                </a:lnTo>
                <a:lnTo>
                  <a:pt x="73751" y="122798"/>
                </a:lnTo>
                <a:lnTo>
                  <a:pt x="73751" y="122798"/>
                </a:lnTo>
                <a:lnTo>
                  <a:pt x="73755" y="122793"/>
                </a:lnTo>
                <a:lnTo>
                  <a:pt x="73761" y="122786"/>
                </a:lnTo>
                <a:lnTo>
                  <a:pt x="73762" y="122784"/>
                </a:lnTo>
                <a:lnTo>
                  <a:pt x="73773" y="122775"/>
                </a:lnTo>
                <a:lnTo>
                  <a:pt x="73776" y="122766"/>
                </a:lnTo>
                <a:lnTo>
                  <a:pt x="73777" y="122763"/>
                </a:lnTo>
                <a:lnTo>
                  <a:pt x="73778" y="122760"/>
                </a:lnTo>
                <a:lnTo>
                  <a:pt x="73776" y="122748"/>
                </a:lnTo>
                <a:lnTo>
                  <a:pt x="73774" y="122724"/>
                </a:lnTo>
                <a:lnTo>
                  <a:pt x="73773" y="122715"/>
                </a:lnTo>
                <a:lnTo>
                  <a:pt x="73776" y="122708"/>
                </a:lnTo>
                <a:lnTo>
                  <a:pt x="73778" y="122693"/>
                </a:lnTo>
                <a:lnTo>
                  <a:pt x="73777" y="122683"/>
                </a:lnTo>
                <a:lnTo>
                  <a:pt x="73776" y="122671"/>
                </a:lnTo>
                <a:lnTo>
                  <a:pt x="73774" y="122663"/>
                </a:lnTo>
                <a:lnTo>
                  <a:pt x="73772" y="122654"/>
                </a:lnTo>
                <a:lnTo>
                  <a:pt x="73770" y="122648"/>
                </a:lnTo>
                <a:lnTo>
                  <a:pt x="73770" y="122643"/>
                </a:lnTo>
                <a:lnTo>
                  <a:pt x="73773" y="122636"/>
                </a:lnTo>
                <a:lnTo>
                  <a:pt x="73777" y="122628"/>
                </a:lnTo>
                <a:lnTo>
                  <a:pt x="73777" y="122624"/>
                </a:lnTo>
                <a:lnTo>
                  <a:pt x="73774" y="122617"/>
                </a:lnTo>
                <a:lnTo>
                  <a:pt x="73762" y="122613"/>
                </a:lnTo>
                <a:lnTo>
                  <a:pt x="73757" y="122610"/>
                </a:lnTo>
                <a:lnTo>
                  <a:pt x="73748" y="122605"/>
                </a:lnTo>
                <a:lnTo>
                  <a:pt x="73744" y="122602"/>
                </a:lnTo>
                <a:lnTo>
                  <a:pt x="73742" y="122599"/>
                </a:lnTo>
                <a:lnTo>
                  <a:pt x="73742" y="122599"/>
                </a:lnTo>
                <a:lnTo>
                  <a:pt x="73737" y="122591"/>
                </a:lnTo>
                <a:lnTo>
                  <a:pt x="73734" y="122585"/>
                </a:lnTo>
                <a:lnTo>
                  <a:pt x="73734" y="122579"/>
                </a:lnTo>
                <a:lnTo>
                  <a:pt x="73736" y="122569"/>
                </a:lnTo>
                <a:lnTo>
                  <a:pt x="73747" y="122554"/>
                </a:lnTo>
                <a:lnTo>
                  <a:pt x="73748" y="122552"/>
                </a:lnTo>
                <a:lnTo>
                  <a:pt x="73749" y="122551"/>
                </a:lnTo>
                <a:lnTo>
                  <a:pt x="73753" y="122544"/>
                </a:lnTo>
                <a:lnTo>
                  <a:pt x="73754" y="122544"/>
                </a:lnTo>
                <a:lnTo>
                  <a:pt x="73758" y="122540"/>
                </a:lnTo>
                <a:lnTo>
                  <a:pt x="73762" y="122538"/>
                </a:lnTo>
                <a:lnTo>
                  <a:pt x="73762" y="122538"/>
                </a:lnTo>
                <a:lnTo>
                  <a:pt x="73763" y="122537"/>
                </a:lnTo>
                <a:lnTo>
                  <a:pt x="73766" y="122536"/>
                </a:lnTo>
                <a:lnTo>
                  <a:pt x="73767" y="122536"/>
                </a:lnTo>
                <a:lnTo>
                  <a:pt x="73772" y="122534"/>
                </a:lnTo>
                <a:lnTo>
                  <a:pt x="73780" y="122532"/>
                </a:lnTo>
                <a:lnTo>
                  <a:pt x="73787" y="122527"/>
                </a:lnTo>
                <a:lnTo>
                  <a:pt x="73787" y="122520"/>
                </a:lnTo>
                <a:lnTo>
                  <a:pt x="73787" y="122520"/>
                </a:lnTo>
                <a:lnTo>
                  <a:pt x="73785" y="122513"/>
                </a:lnTo>
                <a:lnTo>
                  <a:pt x="73783" y="122508"/>
                </a:lnTo>
                <a:lnTo>
                  <a:pt x="73782" y="122504"/>
                </a:lnTo>
                <a:lnTo>
                  <a:pt x="73773" y="122498"/>
                </a:lnTo>
                <a:lnTo>
                  <a:pt x="73759" y="122488"/>
                </a:lnTo>
                <a:lnTo>
                  <a:pt x="73753" y="122484"/>
                </a:lnTo>
                <a:lnTo>
                  <a:pt x="73753" y="122484"/>
                </a:lnTo>
                <a:lnTo>
                  <a:pt x="73747" y="122480"/>
                </a:lnTo>
                <a:lnTo>
                  <a:pt x="73737" y="122472"/>
                </a:lnTo>
                <a:lnTo>
                  <a:pt x="73736" y="122471"/>
                </a:lnTo>
                <a:lnTo>
                  <a:pt x="73736" y="122470"/>
                </a:lnTo>
                <a:lnTo>
                  <a:pt x="73731" y="122460"/>
                </a:lnTo>
                <a:lnTo>
                  <a:pt x="73731" y="122460"/>
                </a:lnTo>
                <a:lnTo>
                  <a:pt x="73725" y="122448"/>
                </a:lnTo>
                <a:lnTo>
                  <a:pt x="73722" y="122439"/>
                </a:lnTo>
                <a:lnTo>
                  <a:pt x="73723" y="122426"/>
                </a:lnTo>
                <a:lnTo>
                  <a:pt x="73723" y="122426"/>
                </a:lnTo>
                <a:lnTo>
                  <a:pt x="73725" y="122416"/>
                </a:lnTo>
                <a:lnTo>
                  <a:pt x="73725" y="122405"/>
                </a:lnTo>
                <a:lnTo>
                  <a:pt x="73720" y="122391"/>
                </a:lnTo>
                <a:lnTo>
                  <a:pt x="73716" y="122379"/>
                </a:lnTo>
                <a:lnTo>
                  <a:pt x="73721" y="122365"/>
                </a:lnTo>
                <a:lnTo>
                  <a:pt x="73721" y="122364"/>
                </a:lnTo>
                <a:lnTo>
                  <a:pt x="73731" y="122353"/>
                </a:lnTo>
                <a:lnTo>
                  <a:pt x="73742" y="122340"/>
                </a:lnTo>
                <a:lnTo>
                  <a:pt x="73748" y="122328"/>
                </a:lnTo>
                <a:lnTo>
                  <a:pt x="73753" y="122316"/>
                </a:lnTo>
                <a:lnTo>
                  <a:pt x="73755" y="122304"/>
                </a:lnTo>
                <a:lnTo>
                  <a:pt x="73758" y="122295"/>
                </a:lnTo>
                <a:lnTo>
                  <a:pt x="73761" y="122286"/>
                </a:lnTo>
                <a:lnTo>
                  <a:pt x="73762" y="122280"/>
                </a:lnTo>
                <a:lnTo>
                  <a:pt x="73763" y="122271"/>
                </a:lnTo>
                <a:lnTo>
                  <a:pt x="73763" y="122268"/>
                </a:lnTo>
                <a:lnTo>
                  <a:pt x="73763" y="122261"/>
                </a:lnTo>
                <a:lnTo>
                  <a:pt x="73758" y="122254"/>
                </a:lnTo>
                <a:lnTo>
                  <a:pt x="73753" y="122244"/>
                </a:lnTo>
                <a:lnTo>
                  <a:pt x="73752" y="122238"/>
                </a:lnTo>
                <a:lnTo>
                  <a:pt x="73744" y="122228"/>
                </a:lnTo>
                <a:lnTo>
                  <a:pt x="73738" y="122224"/>
                </a:lnTo>
                <a:lnTo>
                  <a:pt x="73735" y="122223"/>
                </a:lnTo>
                <a:lnTo>
                  <a:pt x="73727" y="122220"/>
                </a:lnTo>
                <a:lnTo>
                  <a:pt x="73725" y="122220"/>
                </a:lnTo>
                <a:lnTo>
                  <a:pt x="73718" y="122215"/>
                </a:lnTo>
                <a:lnTo>
                  <a:pt x="73716" y="122213"/>
                </a:lnTo>
                <a:lnTo>
                  <a:pt x="73716" y="122213"/>
                </a:lnTo>
                <a:lnTo>
                  <a:pt x="73702" y="122206"/>
                </a:lnTo>
                <a:lnTo>
                  <a:pt x="73701" y="122205"/>
                </a:lnTo>
                <a:lnTo>
                  <a:pt x="73690" y="122200"/>
                </a:lnTo>
                <a:lnTo>
                  <a:pt x="73688" y="122199"/>
                </a:lnTo>
                <a:lnTo>
                  <a:pt x="73684" y="122198"/>
                </a:lnTo>
                <a:lnTo>
                  <a:pt x="73674" y="122195"/>
                </a:lnTo>
                <a:lnTo>
                  <a:pt x="73672" y="122194"/>
                </a:lnTo>
                <a:lnTo>
                  <a:pt x="73672" y="122193"/>
                </a:lnTo>
                <a:lnTo>
                  <a:pt x="73671" y="122193"/>
                </a:lnTo>
                <a:lnTo>
                  <a:pt x="73666" y="122188"/>
                </a:lnTo>
                <a:lnTo>
                  <a:pt x="73657" y="122162"/>
                </a:lnTo>
                <a:lnTo>
                  <a:pt x="73653" y="122137"/>
                </a:lnTo>
                <a:lnTo>
                  <a:pt x="73656" y="122129"/>
                </a:lnTo>
                <a:lnTo>
                  <a:pt x="73660" y="122118"/>
                </a:lnTo>
                <a:lnTo>
                  <a:pt x="73663" y="122106"/>
                </a:lnTo>
                <a:lnTo>
                  <a:pt x="73663" y="122094"/>
                </a:lnTo>
                <a:lnTo>
                  <a:pt x="73658" y="122080"/>
                </a:lnTo>
                <a:lnTo>
                  <a:pt x="73650" y="122072"/>
                </a:lnTo>
                <a:lnTo>
                  <a:pt x="73641" y="122071"/>
                </a:lnTo>
                <a:lnTo>
                  <a:pt x="73635" y="122072"/>
                </a:lnTo>
                <a:lnTo>
                  <a:pt x="73633" y="122073"/>
                </a:lnTo>
                <a:lnTo>
                  <a:pt x="73632" y="122073"/>
                </a:lnTo>
                <a:lnTo>
                  <a:pt x="73614" y="122082"/>
                </a:lnTo>
                <a:lnTo>
                  <a:pt x="73578" y="122085"/>
                </a:lnTo>
                <a:lnTo>
                  <a:pt x="73547" y="122070"/>
                </a:lnTo>
                <a:lnTo>
                  <a:pt x="73544" y="122069"/>
                </a:lnTo>
                <a:lnTo>
                  <a:pt x="73526" y="122047"/>
                </a:lnTo>
                <a:lnTo>
                  <a:pt x="73521" y="122037"/>
                </a:lnTo>
                <a:lnTo>
                  <a:pt x="73515" y="122027"/>
                </a:lnTo>
                <a:lnTo>
                  <a:pt x="73483" y="121998"/>
                </a:lnTo>
                <a:lnTo>
                  <a:pt x="73436" y="121973"/>
                </a:lnTo>
                <a:lnTo>
                  <a:pt x="73389" y="121938"/>
                </a:lnTo>
                <a:lnTo>
                  <a:pt x="73367" y="121902"/>
                </a:lnTo>
                <a:lnTo>
                  <a:pt x="73362" y="121893"/>
                </a:lnTo>
                <a:lnTo>
                  <a:pt x="73357" y="121885"/>
                </a:lnTo>
                <a:lnTo>
                  <a:pt x="73341" y="121842"/>
                </a:lnTo>
                <a:lnTo>
                  <a:pt x="73325" y="121778"/>
                </a:lnTo>
                <a:lnTo>
                  <a:pt x="73325" y="121778"/>
                </a:lnTo>
                <a:lnTo>
                  <a:pt x="73316" y="121722"/>
                </a:lnTo>
                <a:lnTo>
                  <a:pt x="73303" y="121669"/>
                </a:lnTo>
                <a:lnTo>
                  <a:pt x="73298" y="121591"/>
                </a:lnTo>
                <a:lnTo>
                  <a:pt x="73289" y="121471"/>
                </a:lnTo>
                <a:lnTo>
                  <a:pt x="73287" y="121418"/>
                </a:lnTo>
                <a:lnTo>
                  <a:pt x="73287" y="121408"/>
                </a:lnTo>
                <a:lnTo>
                  <a:pt x="73287" y="121398"/>
                </a:lnTo>
                <a:lnTo>
                  <a:pt x="73280" y="121388"/>
                </a:lnTo>
                <a:lnTo>
                  <a:pt x="73274" y="121378"/>
                </a:lnTo>
                <a:lnTo>
                  <a:pt x="73273" y="121376"/>
                </a:lnTo>
                <a:lnTo>
                  <a:pt x="73269" y="121371"/>
                </a:lnTo>
                <a:lnTo>
                  <a:pt x="73263" y="121363"/>
                </a:lnTo>
                <a:lnTo>
                  <a:pt x="73255" y="121355"/>
                </a:lnTo>
                <a:lnTo>
                  <a:pt x="73253" y="121354"/>
                </a:lnTo>
                <a:lnTo>
                  <a:pt x="73243" y="121349"/>
                </a:lnTo>
                <a:lnTo>
                  <a:pt x="73235" y="121345"/>
                </a:lnTo>
                <a:lnTo>
                  <a:pt x="73231" y="121343"/>
                </a:lnTo>
                <a:lnTo>
                  <a:pt x="73227" y="121335"/>
                </a:lnTo>
                <a:lnTo>
                  <a:pt x="73228" y="121333"/>
                </a:lnTo>
                <a:lnTo>
                  <a:pt x="73230" y="121324"/>
                </a:lnTo>
                <a:lnTo>
                  <a:pt x="73231" y="121323"/>
                </a:lnTo>
                <a:lnTo>
                  <a:pt x="73238" y="121312"/>
                </a:lnTo>
                <a:lnTo>
                  <a:pt x="73247" y="121302"/>
                </a:lnTo>
                <a:lnTo>
                  <a:pt x="73247" y="121301"/>
                </a:lnTo>
                <a:lnTo>
                  <a:pt x="73255" y="121283"/>
                </a:lnTo>
                <a:lnTo>
                  <a:pt x="73266" y="121266"/>
                </a:lnTo>
                <a:lnTo>
                  <a:pt x="73266" y="121266"/>
                </a:lnTo>
                <a:lnTo>
                  <a:pt x="73267" y="121265"/>
                </a:lnTo>
                <a:lnTo>
                  <a:pt x="73277" y="121253"/>
                </a:lnTo>
                <a:lnTo>
                  <a:pt x="73277" y="121246"/>
                </a:lnTo>
                <a:lnTo>
                  <a:pt x="73277" y="121241"/>
                </a:lnTo>
                <a:lnTo>
                  <a:pt x="73280" y="121231"/>
                </a:lnTo>
                <a:lnTo>
                  <a:pt x="73285" y="121225"/>
                </a:lnTo>
                <a:lnTo>
                  <a:pt x="73287" y="121219"/>
                </a:lnTo>
                <a:lnTo>
                  <a:pt x="73288" y="121217"/>
                </a:lnTo>
                <a:lnTo>
                  <a:pt x="73282" y="121201"/>
                </a:lnTo>
                <a:lnTo>
                  <a:pt x="73281" y="121199"/>
                </a:lnTo>
                <a:lnTo>
                  <a:pt x="73280" y="121198"/>
                </a:lnTo>
                <a:lnTo>
                  <a:pt x="73277" y="121194"/>
                </a:lnTo>
                <a:lnTo>
                  <a:pt x="73276" y="121193"/>
                </a:lnTo>
                <a:lnTo>
                  <a:pt x="73269" y="121191"/>
                </a:lnTo>
                <a:lnTo>
                  <a:pt x="73265" y="121187"/>
                </a:lnTo>
                <a:lnTo>
                  <a:pt x="73264" y="121181"/>
                </a:lnTo>
                <a:lnTo>
                  <a:pt x="73264" y="121176"/>
                </a:lnTo>
                <a:lnTo>
                  <a:pt x="73264" y="121175"/>
                </a:lnTo>
                <a:lnTo>
                  <a:pt x="73263" y="121167"/>
                </a:lnTo>
                <a:lnTo>
                  <a:pt x="73263" y="121160"/>
                </a:lnTo>
                <a:lnTo>
                  <a:pt x="73261" y="121149"/>
                </a:lnTo>
                <a:lnTo>
                  <a:pt x="73251" y="121141"/>
                </a:lnTo>
                <a:lnTo>
                  <a:pt x="73245" y="121137"/>
                </a:lnTo>
                <a:lnTo>
                  <a:pt x="73244" y="121137"/>
                </a:lnTo>
                <a:lnTo>
                  <a:pt x="73240" y="121135"/>
                </a:lnTo>
                <a:lnTo>
                  <a:pt x="73236" y="121120"/>
                </a:lnTo>
                <a:lnTo>
                  <a:pt x="73235" y="121116"/>
                </a:lnTo>
                <a:lnTo>
                  <a:pt x="73232" y="121111"/>
                </a:lnTo>
                <a:lnTo>
                  <a:pt x="73232" y="121111"/>
                </a:lnTo>
                <a:lnTo>
                  <a:pt x="73232" y="121110"/>
                </a:lnTo>
                <a:lnTo>
                  <a:pt x="73232" y="121110"/>
                </a:lnTo>
                <a:lnTo>
                  <a:pt x="73232" y="121105"/>
                </a:lnTo>
                <a:lnTo>
                  <a:pt x="73233" y="121098"/>
                </a:lnTo>
                <a:lnTo>
                  <a:pt x="73236" y="121085"/>
                </a:lnTo>
                <a:lnTo>
                  <a:pt x="73242" y="121065"/>
                </a:lnTo>
                <a:lnTo>
                  <a:pt x="73244" y="121040"/>
                </a:lnTo>
                <a:lnTo>
                  <a:pt x="73244" y="121021"/>
                </a:lnTo>
                <a:lnTo>
                  <a:pt x="73241" y="121004"/>
                </a:lnTo>
                <a:lnTo>
                  <a:pt x="73240" y="120986"/>
                </a:lnTo>
                <a:lnTo>
                  <a:pt x="73239" y="120978"/>
                </a:lnTo>
                <a:lnTo>
                  <a:pt x="73240" y="120974"/>
                </a:lnTo>
                <a:lnTo>
                  <a:pt x="73241" y="120971"/>
                </a:lnTo>
                <a:lnTo>
                  <a:pt x="73250" y="120953"/>
                </a:lnTo>
                <a:lnTo>
                  <a:pt x="73258" y="120942"/>
                </a:lnTo>
                <a:lnTo>
                  <a:pt x="73260" y="120929"/>
                </a:lnTo>
                <a:lnTo>
                  <a:pt x="73260" y="120917"/>
                </a:lnTo>
                <a:lnTo>
                  <a:pt x="73260" y="120916"/>
                </a:lnTo>
                <a:lnTo>
                  <a:pt x="73258" y="120914"/>
                </a:lnTo>
                <a:lnTo>
                  <a:pt x="73249" y="120898"/>
                </a:lnTo>
                <a:lnTo>
                  <a:pt x="73245" y="120889"/>
                </a:lnTo>
                <a:lnTo>
                  <a:pt x="73244" y="120877"/>
                </a:lnTo>
                <a:lnTo>
                  <a:pt x="73247" y="120865"/>
                </a:lnTo>
                <a:lnTo>
                  <a:pt x="73249" y="120856"/>
                </a:lnTo>
                <a:lnTo>
                  <a:pt x="73250" y="120856"/>
                </a:lnTo>
                <a:lnTo>
                  <a:pt x="73250" y="120855"/>
                </a:lnTo>
                <a:lnTo>
                  <a:pt x="73250" y="120844"/>
                </a:lnTo>
                <a:lnTo>
                  <a:pt x="73245" y="120824"/>
                </a:lnTo>
                <a:lnTo>
                  <a:pt x="73241" y="120813"/>
                </a:lnTo>
                <a:lnTo>
                  <a:pt x="73237" y="120805"/>
                </a:lnTo>
                <a:lnTo>
                  <a:pt x="73237" y="120804"/>
                </a:lnTo>
                <a:lnTo>
                  <a:pt x="73237" y="120803"/>
                </a:lnTo>
                <a:lnTo>
                  <a:pt x="73240" y="120798"/>
                </a:lnTo>
                <a:lnTo>
                  <a:pt x="73249" y="120793"/>
                </a:lnTo>
                <a:lnTo>
                  <a:pt x="73258" y="120787"/>
                </a:lnTo>
                <a:lnTo>
                  <a:pt x="73257" y="120777"/>
                </a:lnTo>
                <a:lnTo>
                  <a:pt x="73250" y="120771"/>
                </a:lnTo>
                <a:lnTo>
                  <a:pt x="73245" y="120766"/>
                </a:lnTo>
                <a:lnTo>
                  <a:pt x="73250" y="120759"/>
                </a:lnTo>
                <a:lnTo>
                  <a:pt x="73256" y="120754"/>
                </a:lnTo>
                <a:lnTo>
                  <a:pt x="73251" y="120747"/>
                </a:lnTo>
                <a:lnTo>
                  <a:pt x="73248" y="120738"/>
                </a:lnTo>
                <a:lnTo>
                  <a:pt x="73243" y="120732"/>
                </a:lnTo>
                <a:lnTo>
                  <a:pt x="73244" y="120724"/>
                </a:lnTo>
                <a:lnTo>
                  <a:pt x="73253" y="120720"/>
                </a:lnTo>
                <a:lnTo>
                  <a:pt x="73257" y="120715"/>
                </a:lnTo>
                <a:lnTo>
                  <a:pt x="73258" y="120709"/>
                </a:lnTo>
                <a:lnTo>
                  <a:pt x="73266" y="120706"/>
                </a:lnTo>
                <a:lnTo>
                  <a:pt x="73271" y="120696"/>
                </a:lnTo>
                <a:lnTo>
                  <a:pt x="73271" y="120683"/>
                </a:lnTo>
                <a:lnTo>
                  <a:pt x="73274" y="120679"/>
                </a:lnTo>
                <a:lnTo>
                  <a:pt x="73275" y="120677"/>
                </a:lnTo>
                <a:lnTo>
                  <a:pt x="73280" y="120671"/>
                </a:lnTo>
                <a:lnTo>
                  <a:pt x="73287" y="120668"/>
                </a:lnTo>
                <a:lnTo>
                  <a:pt x="73287" y="120668"/>
                </a:lnTo>
                <a:lnTo>
                  <a:pt x="73291" y="120666"/>
                </a:lnTo>
                <a:lnTo>
                  <a:pt x="73297" y="120665"/>
                </a:lnTo>
                <a:lnTo>
                  <a:pt x="73305" y="120665"/>
                </a:lnTo>
                <a:lnTo>
                  <a:pt x="73309" y="120655"/>
                </a:lnTo>
                <a:lnTo>
                  <a:pt x="73312" y="120649"/>
                </a:lnTo>
                <a:lnTo>
                  <a:pt x="73314" y="120642"/>
                </a:lnTo>
                <a:lnTo>
                  <a:pt x="73310" y="120630"/>
                </a:lnTo>
                <a:lnTo>
                  <a:pt x="73307" y="120622"/>
                </a:lnTo>
                <a:lnTo>
                  <a:pt x="73307" y="120622"/>
                </a:lnTo>
                <a:lnTo>
                  <a:pt x="73305" y="120617"/>
                </a:lnTo>
                <a:lnTo>
                  <a:pt x="73307" y="120611"/>
                </a:lnTo>
                <a:lnTo>
                  <a:pt x="73310" y="120602"/>
                </a:lnTo>
                <a:lnTo>
                  <a:pt x="73312" y="120597"/>
                </a:lnTo>
                <a:lnTo>
                  <a:pt x="73313" y="120593"/>
                </a:lnTo>
                <a:lnTo>
                  <a:pt x="73311" y="120586"/>
                </a:lnTo>
                <a:lnTo>
                  <a:pt x="73307" y="120579"/>
                </a:lnTo>
                <a:lnTo>
                  <a:pt x="73303" y="120575"/>
                </a:lnTo>
                <a:lnTo>
                  <a:pt x="73298" y="120573"/>
                </a:lnTo>
                <a:lnTo>
                  <a:pt x="73297" y="120573"/>
                </a:lnTo>
                <a:lnTo>
                  <a:pt x="73295" y="120571"/>
                </a:lnTo>
                <a:lnTo>
                  <a:pt x="73292" y="120567"/>
                </a:lnTo>
                <a:lnTo>
                  <a:pt x="73290" y="120561"/>
                </a:lnTo>
                <a:lnTo>
                  <a:pt x="73291" y="120556"/>
                </a:lnTo>
                <a:lnTo>
                  <a:pt x="73291" y="120554"/>
                </a:lnTo>
                <a:lnTo>
                  <a:pt x="73295" y="120550"/>
                </a:lnTo>
                <a:lnTo>
                  <a:pt x="73297" y="120550"/>
                </a:lnTo>
                <a:lnTo>
                  <a:pt x="73305" y="120551"/>
                </a:lnTo>
                <a:lnTo>
                  <a:pt x="73312" y="120548"/>
                </a:lnTo>
                <a:lnTo>
                  <a:pt x="73313" y="120539"/>
                </a:lnTo>
                <a:lnTo>
                  <a:pt x="73311" y="120532"/>
                </a:lnTo>
                <a:lnTo>
                  <a:pt x="73315" y="120525"/>
                </a:lnTo>
                <a:lnTo>
                  <a:pt x="73314" y="120517"/>
                </a:lnTo>
                <a:lnTo>
                  <a:pt x="73313" y="120513"/>
                </a:lnTo>
                <a:lnTo>
                  <a:pt x="73316" y="120509"/>
                </a:lnTo>
                <a:lnTo>
                  <a:pt x="73317" y="120505"/>
                </a:lnTo>
                <a:lnTo>
                  <a:pt x="73316" y="120501"/>
                </a:lnTo>
                <a:lnTo>
                  <a:pt x="73310" y="120500"/>
                </a:lnTo>
                <a:lnTo>
                  <a:pt x="73310" y="120500"/>
                </a:lnTo>
                <a:lnTo>
                  <a:pt x="73302" y="120496"/>
                </a:lnTo>
                <a:lnTo>
                  <a:pt x="73304" y="120490"/>
                </a:lnTo>
                <a:lnTo>
                  <a:pt x="73307" y="120483"/>
                </a:lnTo>
                <a:lnTo>
                  <a:pt x="73313" y="120479"/>
                </a:lnTo>
                <a:lnTo>
                  <a:pt x="73317" y="120476"/>
                </a:lnTo>
                <a:lnTo>
                  <a:pt x="73325" y="120471"/>
                </a:lnTo>
                <a:lnTo>
                  <a:pt x="73325" y="120467"/>
                </a:lnTo>
                <a:lnTo>
                  <a:pt x="73316" y="120458"/>
                </a:lnTo>
                <a:lnTo>
                  <a:pt x="73305" y="120449"/>
                </a:lnTo>
                <a:lnTo>
                  <a:pt x="73297" y="120445"/>
                </a:lnTo>
                <a:lnTo>
                  <a:pt x="73296" y="120444"/>
                </a:lnTo>
                <a:lnTo>
                  <a:pt x="73294" y="120443"/>
                </a:lnTo>
                <a:lnTo>
                  <a:pt x="73291" y="120437"/>
                </a:lnTo>
                <a:lnTo>
                  <a:pt x="73291" y="120437"/>
                </a:lnTo>
                <a:lnTo>
                  <a:pt x="73291" y="120436"/>
                </a:lnTo>
                <a:lnTo>
                  <a:pt x="73291" y="120430"/>
                </a:lnTo>
                <a:lnTo>
                  <a:pt x="73289" y="120420"/>
                </a:lnTo>
                <a:lnTo>
                  <a:pt x="73284" y="120417"/>
                </a:lnTo>
                <a:lnTo>
                  <a:pt x="73278" y="120417"/>
                </a:lnTo>
                <a:lnTo>
                  <a:pt x="73276" y="120417"/>
                </a:lnTo>
                <a:lnTo>
                  <a:pt x="73273" y="120412"/>
                </a:lnTo>
                <a:lnTo>
                  <a:pt x="73273" y="120408"/>
                </a:lnTo>
                <a:lnTo>
                  <a:pt x="73269" y="120400"/>
                </a:lnTo>
                <a:lnTo>
                  <a:pt x="73267" y="120391"/>
                </a:lnTo>
                <a:lnTo>
                  <a:pt x="73263" y="120395"/>
                </a:lnTo>
                <a:lnTo>
                  <a:pt x="73254" y="120395"/>
                </a:lnTo>
                <a:lnTo>
                  <a:pt x="73252" y="120391"/>
                </a:lnTo>
                <a:lnTo>
                  <a:pt x="73251" y="120381"/>
                </a:lnTo>
                <a:lnTo>
                  <a:pt x="73251" y="120370"/>
                </a:lnTo>
                <a:lnTo>
                  <a:pt x="73252" y="120364"/>
                </a:lnTo>
                <a:lnTo>
                  <a:pt x="73256" y="120359"/>
                </a:lnTo>
                <a:lnTo>
                  <a:pt x="73256" y="120353"/>
                </a:lnTo>
                <a:lnTo>
                  <a:pt x="73254" y="120348"/>
                </a:lnTo>
                <a:lnTo>
                  <a:pt x="73257" y="120343"/>
                </a:lnTo>
                <a:lnTo>
                  <a:pt x="73257" y="120343"/>
                </a:lnTo>
                <a:lnTo>
                  <a:pt x="73257" y="120342"/>
                </a:lnTo>
                <a:lnTo>
                  <a:pt x="73259" y="120340"/>
                </a:lnTo>
                <a:lnTo>
                  <a:pt x="73256" y="120335"/>
                </a:lnTo>
                <a:lnTo>
                  <a:pt x="73254" y="120334"/>
                </a:lnTo>
                <a:lnTo>
                  <a:pt x="73251" y="120334"/>
                </a:lnTo>
                <a:lnTo>
                  <a:pt x="73245" y="120334"/>
                </a:lnTo>
                <a:lnTo>
                  <a:pt x="73241" y="120328"/>
                </a:lnTo>
                <a:lnTo>
                  <a:pt x="73242" y="120320"/>
                </a:lnTo>
                <a:lnTo>
                  <a:pt x="73240" y="120317"/>
                </a:lnTo>
                <a:lnTo>
                  <a:pt x="73244" y="120312"/>
                </a:lnTo>
                <a:lnTo>
                  <a:pt x="73245" y="120311"/>
                </a:lnTo>
                <a:lnTo>
                  <a:pt x="73246" y="120309"/>
                </a:lnTo>
                <a:lnTo>
                  <a:pt x="73245" y="120302"/>
                </a:lnTo>
                <a:lnTo>
                  <a:pt x="73244" y="120297"/>
                </a:lnTo>
                <a:lnTo>
                  <a:pt x="73244" y="120293"/>
                </a:lnTo>
                <a:lnTo>
                  <a:pt x="73240" y="120291"/>
                </a:lnTo>
                <a:lnTo>
                  <a:pt x="73234" y="120294"/>
                </a:lnTo>
                <a:lnTo>
                  <a:pt x="73226" y="120292"/>
                </a:lnTo>
                <a:lnTo>
                  <a:pt x="73222" y="120285"/>
                </a:lnTo>
                <a:lnTo>
                  <a:pt x="73216" y="120283"/>
                </a:lnTo>
                <a:lnTo>
                  <a:pt x="73215" y="120284"/>
                </a:lnTo>
                <a:lnTo>
                  <a:pt x="73213" y="120285"/>
                </a:lnTo>
                <a:lnTo>
                  <a:pt x="73210" y="120286"/>
                </a:lnTo>
                <a:lnTo>
                  <a:pt x="73208" y="120287"/>
                </a:lnTo>
                <a:lnTo>
                  <a:pt x="73196" y="120287"/>
                </a:lnTo>
                <a:lnTo>
                  <a:pt x="73192" y="120280"/>
                </a:lnTo>
                <a:lnTo>
                  <a:pt x="73197" y="120275"/>
                </a:lnTo>
                <a:lnTo>
                  <a:pt x="73201" y="120271"/>
                </a:lnTo>
                <a:lnTo>
                  <a:pt x="73202" y="120271"/>
                </a:lnTo>
                <a:lnTo>
                  <a:pt x="73203" y="120265"/>
                </a:lnTo>
                <a:lnTo>
                  <a:pt x="73203" y="120263"/>
                </a:lnTo>
                <a:lnTo>
                  <a:pt x="73203" y="120258"/>
                </a:lnTo>
                <a:lnTo>
                  <a:pt x="73202" y="120258"/>
                </a:lnTo>
                <a:lnTo>
                  <a:pt x="73199" y="120253"/>
                </a:lnTo>
                <a:lnTo>
                  <a:pt x="73198" y="120251"/>
                </a:lnTo>
                <a:lnTo>
                  <a:pt x="73196" y="120245"/>
                </a:lnTo>
                <a:lnTo>
                  <a:pt x="73197" y="120242"/>
                </a:lnTo>
                <a:lnTo>
                  <a:pt x="73198" y="120241"/>
                </a:lnTo>
                <a:lnTo>
                  <a:pt x="73199" y="120237"/>
                </a:lnTo>
                <a:lnTo>
                  <a:pt x="73200" y="120236"/>
                </a:lnTo>
                <a:lnTo>
                  <a:pt x="73199" y="120230"/>
                </a:lnTo>
                <a:lnTo>
                  <a:pt x="73198" y="120228"/>
                </a:lnTo>
                <a:lnTo>
                  <a:pt x="73197" y="120227"/>
                </a:lnTo>
                <a:lnTo>
                  <a:pt x="73195" y="120222"/>
                </a:lnTo>
                <a:lnTo>
                  <a:pt x="73193" y="120218"/>
                </a:lnTo>
                <a:lnTo>
                  <a:pt x="73193" y="120212"/>
                </a:lnTo>
                <a:lnTo>
                  <a:pt x="73197" y="120208"/>
                </a:lnTo>
                <a:lnTo>
                  <a:pt x="73199" y="120206"/>
                </a:lnTo>
                <a:lnTo>
                  <a:pt x="73201" y="120203"/>
                </a:lnTo>
                <a:lnTo>
                  <a:pt x="73202" y="120195"/>
                </a:lnTo>
                <a:lnTo>
                  <a:pt x="73199" y="120190"/>
                </a:lnTo>
                <a:lnTo>
                  <a:pt x="73197" y="120186"/>
                </a:lnTo>
                <a:lnTo>
                  <a:pt x="73196" y="120185"/>
                </a:lnTo>
                <a:lnTo>
                  <a:pt x="73196" y="120181"/>
                </a:lnTo>
                <a:lnTo>
                  <a:pt x="73195" y="120176"/>
                </a:lnTo>
                <a:lnTo>
                  <a:pt x="73197" y="120166"/>
                </a:lnTo>
                <a:lnTo>
                  <a:pt x="73198" y="120162"/>
                </a:lnTo>
                <a:lnTo>
                  <a:pt x="73199" y="120154"/>
                </a:lnTo>
                <a:lnTo>
                  <a:pt x="73201" y="120144"/>
                </a:lnTo>
                <a:lnTo>
                  <a:pt x="73204" y="120136"/>
                </a:lnTo>
                <a:lnTo>
                  <a:pt x="73204" y="120135"/>
                </a:lnTo>
                <a:lnTo>
                  <a:pt x="73208" y="120131"/>
                </a:lnTo>
                <a:lnTo>
                  <a:pt x="73213" y="120127"/>
                </a:lnTo>
                <a:lnTo>
                  <a:pt x="73219" y="120126"/>
                </a:lnTo>
                <a:lnTo>
                  <a:pt x="73229" y="120125"/>
                </a:lnTo>
                <a:lnTo>
                  <a:pt x="73232" y="120120"/>
                </a:lnTo>
                <a:lnTo>
                  <a:pt x="73232" y="120112"/>
                </a:lnTo>
                <a:lnTo>
                  <a:pt x="73231" y="120106"/>
                </a:lnTo>
                <a:lnTo>
                  <a:pt x="73227" y="120101"/>
                </a:lnTo>
                <a:lnTo>
                  <a:pt x="73226" y="120096"/>
                </a:lnTo>
                <a:lnTo>
                  <a:pt x="73225" y="120094"/>
                </a:lnTo>
                <a:lnTo>
                  <a:pt x="73225" y="120088"/>
                </a:lnTo>
                <a:lnTo>
                  <a:pt x="73231" y="120081"/>
                </a:lnTo>
                <a:lnTo>
                  <a:pt x="73232" y="120077"/>
                </a:lnTo>
                <a:lnTo>
                  <a:pt x="73232" y="120064"/>
                </a:lnTo>
                <a:lnTo>
                  <a:pt x="73237" y="120058"/>
                </a:lnTo>
                <a:lnTo>
                  <a:pt x="73239" y="120059"/>
                </a:lnTo>
                <a:lnTo>
                  <a:pt x="73243" y="120062"/>
                </a:lnTo>
                <a:lnTo>
                  <a:pt x="73250" y="120064"/>
                </a:lnTo>
                <a:lnTo>
                  <a:pt x="73260" y="120057"/>
                </a:lnTo>
                <a:lnTo>
                  <a:pt x="73264" y="120050"/>
                </a:lnTo>
                <a:lnTo>
                  <a:pt x="73269" y="120038"/>
                </a:lnTo>
                <a:lnTo>
                  <a:pt x="73273" y="120030"/>
                </a:lnTo>
                <a:lnTo>
                  <a:pt x="73274" y="120019"/>
                </a:lnTo>
                <a:lnTo>
                  <a:pt x="73273" y="120010"/>
                </a:lnTo>
                <a:lnTo>
                  <a:pt x="73268" y="120002"/>
                </a:lnTo>
                <a:lnTo>
                  <a:pt x="73266" y="119994"/>
                </a:lnTo>
                <a:lnTo>
                  <a:pt x="73266" y="119988"/>
                </a:lnTo>
                <a:lnTo>
                  <a:pt x="73266" y="119981"/>
                </a:lnTo>
                <a:lnTo>
                  <a:pt x="73264" y="119973"/>
                </a:lnTo>
                <a:lnTo>
                  <a:pt x="73263" y="119968"/>
                </a:lnTo>
                <a:lnTo>
                  <a:pt x="73261" y="119962"/>
                </a:lnTo>
                <a:lnTo>
                  <a:pt x="73262" y="119947"/>
                </a:lnTo>
                <a:lnTo>
                  <a:pt x="73264" y="119944"/>
                </a:lnTo>
                <a:lnTo>
                  <a:pt x="73265" y="119941"/>
                </a:lnTo>
                <a:lnTo>
                  <a:pt x="73265" y="119940"/>
                </a:lnTo>
                <a:lnTo>
                  <a:pt x="73266" y="119937"/>
                </a:lnTo>
                <a:lnTo>
                  <a:pt x="73264" y="119928"/>
                </a:lnTo>
                <a:lnTo>
                  <a:pt x="73264" y="119928"/>
                </a:lnTo>
                <a:lnTo>
                  <a:pt x="73262" y="119925"/>
                </a:lnTo>
                <a:lnTo>
                  <a:pt x="73262" y="119924"/>
                </a:lnTo>
                <a:lnTo>
                  <a:pt x="73260" y="119917"/>
                </a:lnTo>
                <a:lnTo>
                  <a:pt x="73264" y="119911"/>
                </a:lnTo>
                <a:lnTo>
                  <a:pt x="73270" y="119906"/>
                </a:lnTo>
                <a:lnTo>
                  <a:pt x="73271" y="119903"/>
                </a:lnTo>
                <a:lnTo>
                  <a:pt x="73273" y="119897"/>
                </a:lnTo>
                <a:lnTo>
                  <a:pt x="73274" y="119893"/>
                </a:lnTo>
                <a:lnTo>
                  <a:pt x="73272" y="119882"/>
                </a:lnTo>
                <a:lnTo>
                  <a:pt x="73272" y="119871"/>
                </a:lnTo>
                <a:lnTo>
                  <a:pt x="73272" y="119863"/>
                </a:lnTo>
                <a:lnTo>
                  <a:pt x="73272" y="119858"/>
                </a:lnTo>
                <a:lnTo>
                  <a:pt x="73273" y="119850"/>
                </a:lnTo>
                <a:lnTo>
                  <a:pt x="73270" y="119843"/>
                </a:lnTo>
                <a:lnTo>
                  <a:pt x="73266" y="119842"/>
                </a:lnTo>
                <a:lnTo>
                  <a:pt x="73260" y="119843"/>
                </a:lnTo>
                <a:lnTo>
                  <a:pt x="73259" y="119844"/>
                </a:lnTo>
                <a:lnTo>
                  <a:pt x="73255" y="119848"/>
                </a:lnTo>
                <a:lnTo>
                  <a:pt x="73248" y="119847"/>
                </a:lnTo>
                <a:lnTo>
                  <a:pt x="73245" y="119842"/>
                </a:lnTo>
                <a:lnTo>
                  <a:pt x="73249" y="119836"/>
                </a:lnTo>
                <a:lnTo>
                  <a:pt x="73251" y="119834"/>
                </a:lnTo>
                <a:lnTo>
                  <a:pt x="73256" y="119832"/>
                </a:lnTo>
                <a:lnTo>
                  <a:pt x="73260" y="119825"/>
                </a:lnTo>
                <a:lnTo>
                  <a:pt x="73257" y="119819"/>
                </a:lnTo>
                <a:lnTo>
                  <a:pt x="73249" y="119817"/>
                </a:lnTo>
                <a:lnTo>
                  <a:pt x="73237" y="119816"/>
                </a:lnTo>
                <a:lnTo>
                  <a:pt x="73237" y="119816"/>
                </a:lnTo>
                <a:lnTo>
                  <a:pt x="73235" y="119815"/>
                </a:lnTo>
                <a:lnTo>
                  <a:pt x="73230" y="119809"/>
                </a:lnTo>
                <a:lnTo>
                  <a:pt x="73230" y="119806"/>
                </a:lnTo>
                <a:lnTo>
                  <a:pt x="73230" y="119806"/>
                </a:lnTo>
                <a:lnTo>
                  <a:pt x="73230" y="119801"/>
                </a:lnTo>
                <a:lnTo>
                  <a:pt x="73231" y="119796"/>
                </a:lnTo>
                <a:lnTo>
                  <a:pt x="73225" y="119793"/>
                </a:lnTo>
                <a:lnTo>
                  <a:pt x="73219" y="119792"/>
                </a:lnTo>
                <a:lnTo>
                  <a:pt x="73213" y="119791"/>
                </a:lnTo>
                <a:lnTo>
                  <a:pt x="73209" y="119787"/>
                </a:lnTo>
                <a:lnTo>
                  <a:pt x="73208" y="119786"/>
                </a:lnTo>
                <a:lnTo>
                  <a:pt x="73203" y="119782"/>
                </a:lnTo>
                <a:lnTo>
                  <a:pt x="73195" y="119780"/>
                </a:lnTo>
                <a:lnTo>
                  <a:pt x="73186" y="119780"/>
                </a:lnTo>
                <a:lnTo>
                  <a:pt x="73182" y="119781"/>
                </a:lnTo>
                <a:lnTo>
                  <a:pt x="73179" y="119781"/>
                </a:lnTo>
                <a:lnTo>
                  <a:pt x="73178" y="119778"/>
                </a:lnTo>
                <a:lnTo>
                  <a:pt x="73178" y="119771"/>
                </a:lnTo>
                <a:lnTo>
                  <a:pt x="73180" y="119769"/>
                </a:lnTo>
                <a:lnTo>
                  <a:pt x="73186" y="119758"/>
                </a:lnTo>
                <a:lnTo>
                  <a:pt x="73190" y="119747"/>
                </a:lnTo>
                <a:lnTo>
                  <a:pt x="73190" y="119742"/>
                </a:lnTo>
                <a:lnTo>
                  <a:pt x="73186" y="119736"/>
                </a:lnTo>
                <a:lnTo>
                  <a:pt x="73186" y="119730"/>
                </a:lnTo>
                <a:lnTo>
                  <a:pt x="73190" y="119723"/>
                </a:lnTo>
                <a:lnTo>
                  <a:pt x="73194" y="119721"/>
                </a:lnTo>
                <a:lnTo>
                  <a:pt x="73195" y="119717"/>
                </a:lnTo>
                <a:lnTo>
                  <a:pt x="73193" y="119715"/>
                </a:lnTo>
                <a:lnTo>
                  <a:pt x="73179" y="119713"/>
                </a:lnTo>
                <a:lnTo>
                  <a:pt x="73176" y="119711"/>
                </a:lnTo>
                <a:lnTo>
                  <a:pt x="73175" y="119703"/>
                </a:lnTo>
                <a:lnTo>
                  <a:pt x="73175" y="119699"/>
                </a:lnTo>
                <a:lnTo>
                  <a:pt x="73171" y="119694"/>
                </a:lnTo>
                <a:lnTo>
                  <a:pt x="73164" y="119694"/>
                </a:lnTo>
                <a:lnTo>
                  <a:pt x="73159" y="119687"/>
                </a:lnTo>
                <a:lnTo>
                  <a:pt x="73154" y="119683"/>
                </a:lnTo>
                <a:lnTo>
                  <a:pt x="73149" y="119683"/>
                </a:lnTo>
                <a:lnTo>
                  <a:pt x="73147" y="119682"/>
                </a:lnTo>
                <a:lnTo>
                  <a:pt x="73147" y="119680"/>
                </a:lnTo>
                <a:lnTo>
                  <a:pt x="73147" y="119676"/>
                </a:lnTo>
                <a:lnTo>
                  <a:pt x="73144" y="119668"/>
                </a:lnTo>
                <a:lnTo>
                  <a:pt x="73140" y="119662"/>
                </a:lnTo>
                <a:lnTo>
                  <a:pt x="73135" y="119657"/>
                </a:lnTo>
                <a:lnTo>
                  <a:pt x="73130" y="119658"/>
                </a:lnTo>
                <a:lnTo>
                  <a:pt x="73127" y="119662"/>
                </a:lnTo>
                <a:lnTo>
                  <a:pt x="73126" y="119664"/>
                </a:lnTo>
                <a:lnTo>
                  <a:pt x="73125" y="119664"/>
                </a:lnTo>
                <a:lnTo>
                  <a:pt x="73117" y="119664"/>
                </a:lnTo>
                <a:lnTo>
                  <a:pt x="73116" y="119661"/>
                </a:lnTo>
                <a:lnTo>
                  <a:pt x="73116" y="119661"/>
                </a:lnTo>
                <a:lnTo>
                  <a:pt x="73109" y="119660"/>
                </a:lnTo>
                <a:lnTo>
                  <a:pt x="73109" y="119661"/>
                </a:lnTo>
                <a:lnTo>
                  <a:pt x="73106" y="119665"/>
                </a:lnTo>
                <a:lnTo>
                  <a:pt x="73099" y="119664"/>
                </a:lnTo>
                <a:lnTo>
                  <a:pt x="73099" y="119661"/>
                </a:lnTo>
                <a:lnTo>
                  <a:pt x="73098" y="119658"/>
                </a:lnTo>
                <a:lnTo>
                  <a:pt x="73101" y="119651"/>
                </a:lnTo>
                <a:lnTo>
                  <a:pt x="73102" y="119646"/>
                </a:lnTo>
                <a:lnTo>
                  <a:pt x="73097" y="119641"/>
                </a:lnTo>
                <a:lnTo>
                  <a:pt x="73091" y="119636"/>
                </a:lnTo>
                <a:lnTo>
                  <a:pt x="73086" y="119629"/>
                </a:lnTo>
                <a:lnTo>
                  <a:pt x="73084" y="119622"/>
                </a:lnTo>
                <a:lnTo>
                  <a:pt x="73083" y="119618"/>
                </a:lnTo>
                <a:lnTo>
                  <a:pt x="73084" y="119614"/>
                </a:lnTo>
                <a:lnTo>
                  <a:pt x="73081" y="119606"/>
                </a:lnTo>
                <a:lnTo>
                  <a:pt x="73076" y="119602"/>
                </a:lnTo>
                <a:lnTo>
                  <a:pt x="73074" y="119597"/>
                </a:lnTo>
                <a:lnTo>
                  <a:pt x="73074" y="119592"/>
                </a:lnTo>
                <a:lnTo>
                  <a:pt x="73077" y="119587"/>
                </a:lnTo>
                <a:lnTo>
                  <a:pt x="73082" y="119580"/>
                </a:lnTo>
                <a:lnTo>
                  <a:pt x="73082" y="119573"/>
                </a:lnTo>
                <a:lnTo>
                  <a:pt x="73080" y="119563"/>
                </a:lnTo>
                <a:lnTo>
                  <a:pt x="73077" y="119554"/>
                </a:lnTo>
                <a:lnTo>
                  <a:pt x="73073" y="119545"/>
                </a:lnTo>
                <a:lnTo>
                  <a:pt x="73069" y="119539"/>
                </a:lnTo>
                <a:lnTo>
                  <a:pt x="73068" y="119539"/>
                </a:lnTo>
                <a:lnTo>
                  <a:pt x="73068" y="119537"/>
                </a:lnTo>
                <a:lnTo>
                  <a:pt x="73070" y="119531"/>
                </a:lnTo>
                <a:lnTo>
                  <a:pt x="73073" y="119524"/>
                </a:lnTo>
                <a:lnTo>
                  <a:pt x="73073" y="119517"/>
                </a:lnTo>
                <a:lnTo>
                  <a:pt x="73070" y="119511"/>
                </a:lnTo>
                <a:lnTo>
                  <a:pt x="73066" y="119505"/>
                </a:lnTo>
                <a:lnTo>
                  <a:pt x="73066" y="119504"/>
                </a:lnTo>
                <a:lnTo>
                  <a:pt x="73064" y="119502"/>
                </a:lnTo>
                <a:lnTo>
                  <a:pt x="73062" y="119500"/>
                </a:lnTo>
                <a:lnTo>
                  <a:pt x="73062" y="119492"/>
                </a:lnTo>
                <a:lnTo>
                  <a:pt x="73068" y="119483"/>
                </a:lnTo>
                <a:lnTo>
                  <a:pt x="73068" y="119483"/>
                </a:lnTo>
                <a:lnTo>
                  <a:pt x="73070" y="119481"/>
                </a:lnTo>
                <a:lnTo>
                  <a:pt x="73071" y="119479"/>
                </a:lnTo>
                <a:lnTo>
                  <a:pt x="73076" y="119471"/>
                </a:lnTo>
                <a:lnTo>
                  <a:pt x="73076" y="119466"/>
                </a:lnTo>
                <a:lnTo>
                  <a:pt x="73072" y="119445"/>
                </a:lnTo>
                <a:lnTo>
                  <a:pt x="73067" y="119440"/>
                </a:lnTo>
                <a:lnTo>
                  <a:pt x="73064" y="119428"/>
                </a:lnTo>
                <a:lnTo>
                  <a:pt x="73054" y="119420"/>
                </a:lnTo>
                <a:lnTo>
                  <a:pt x="73048" y="119413"/>
                </a:lnTo>
                <a:lnTo>
                  <a:pt x="73048" y="119412"/>
                </a:lnTo>
                <a:lnTo>
                  <a:pt x="73043" y="119406"/>
                </a:lnTo>
                <a:lnTo>
                  <a:pt x="73042" y="119401"/>
                </a:lnTo>
                <a:lnTo>
                  <a:pt x="73042" y="119398"/>
                </a:lnTo>
                <a:lnTo>
                  <a:pt x="73038" y="119387"/>
                </a:lnTo>
                <a:lnTo>
                  <a:pt x="73033" y="119381"/>
                </a:lnTo>
                <a:lnTo>
                  <a:pt x="73033" y="119381"/>
                </a:lnTo>
                <a:lnTo>
                  <a:pt x="73026" y="119377"/>
                </a:lnTo>
                <a:lnTo>
                  <a:pt x="73022" y="119370"/>
                </a:lnTo>
                <a:lnTo>
                  <a:pt x="73019" y="119366"/>
                </a:lnTo>
                <a:lnTo>
                  <a:pt x="73018" y="119364"/>
                </a:lnTo>
                <a:lnTo>
                  <a:pt x="73012" y="119358"/>
                </a:lnTo>
                <a:lnTo>
                  <a:pt x="73007" y="119355"/>
                </a:lnTo>
                <a:lnTo>
                  <a:pt x="73004" y="119353"/>
                </a:lnTo>
                <a:lnTo>
                  <a:pt x="73001" y="119349"/>
                </a:lnTo>
                <a:lnTo>
                  <a:pt x="72999" y="119347"/>
                </a:lnTo>
                <a:lnTo>
                  <a:pt x="72998" y="119344"/>
                </a:lnTo>
                <a:lnTo>
                  <a:pt x="72995" y="119339"/>
                </a:lnTo>
                <a:lnTo>
                  <a:pt x="72995" y="119331"/>
                </a:lnTo>
                <a:lnTo>
                  <a:pt x="72995" y="119330"/>
                </a:lnTo>
                <a:lnTo>
                  <a:pt x="72994" y="119322"/>
                </a:lnTo>
                <a:lnTo>
                  <a:pt x="72996" y="119317"/>
                </a:lnTo>
                <a:lnTo>
                  <a:pt x="72995" y="119311"/>
                </a:lnTo>
                <a:lnTo>
                  <a:pt x="72991" y="119303"/>
                </a:lnTo>
                <a:lnTo>
                  <a:pt x="72989" y="119298"/>
                </a:lnTo>
                <a:lnTo>
                  <a:pt x="72986" y="119292"/>
                </a:lnTo>
                <a:lnTo>
                  <a:pt x="72985" y="119284"/>
                </a:lnTo>
                <a:lnTo>
                  <a:pt x="72984" y="119277"/>
                </a:lnTo>
                <a:lnTo>
                  <a:pt x="72982" y="119267"/>
                </a:lnTo>
                <a:lnTo>
                  <a:pt x="72971" y="119259"/>
                </a:lnTo>
                <a:lnTo>
                  <a:pt x="72960" y="119258"/>
                </a:lnTo>
                <a:lnTo>
                  <a:pt x="72956" y="119258"/>
                </a:lnTo>
                <a:lnTo>
                  <a:pt x="72953" y="119258"/>
                </a:lnTo>
                <a:lnTo>
                  <a:pt x="72953" y="119258"/>
                </a:lnTo>
                <a:lnTo>
                  <a:pt x="72943" y="119259"/>
                </a:lnTo>
                <a:lnTo>
                  <a:pt x="72938" y="119258"/>
                </a:lnTo>
                <a:lnTo>
                  <a:pt x="72930" y="119254"/>
                </a:lnTo>
                <a:lnTo>
                  <a:pt x="72923" y="119253"/>
                </a:lnTo>
                <a:lnTo>
                  <a:pt x="72922" y="119253"/>
                </a:lnTo>
                <a:lnTo>
                  <a:pt x="72911" y="119252"/>
                </a:lnTo>
                <a:lnTo>
                  <a:pt x="72904" y="119248"/>
                </a:lnTo>
                <a:lnTo>
                  <a:pt x="72895" y="119241"/>
                </a:lnTo>
                <a:lnTo>
                  <a:pt x="72890" y="119235"/>
                </a:lnTo>
                <a:lnTo>
                  <a:pt x="72883" y="119230"/>
                </a:lnTo>
                <a:lnTo>
                  <a:pt x="72877" y="119223"/>
                </a:lnTo>
                <a:lnTo>
                  <a:pt x="72875" y="119215"/>
                </a:lnTo>
                <a:lnTo>
                  <a:pt x="72874" y="119207"/>
                </a:lnTo>
                <a:lnTo>
                  <a:pt x="72874" y="119205"/>
                </a:lnTo>
                <a:lnTo>
                  <a:pt x="72874" y="119201"/>
                </a:lnTo>
                <a:lnTo>
                  <a:pt x="72876" y="119193"/>
                </a:lnTo>
                <a:lnTo>
                  <a:pt x="72876" y="119186"/>
                </a:lnTo>
                <a:lnTo>
                  <a:pt x="72873" y="119176"/>
                </a:lnTo>
                <a:lnTo>
                  <a:pt x="72866" y="119167"/>
                </a:lnTo>
                <a:lnTo>
                  <a:pt x="72853" y="119159"/>
                </a:lnTo>
                <a:lnTo>
                  <a:pt x="72848" y="119159"/>
                </a:lnTo>
                <a:lnTo>
                  <a:pt x="72833" y="119164"/>
                </a:lnTo>
                <a:lnTo>
                  <a:pt x="72831" y="119164"/>
                </a:lnTo>
                <a:lnTo>
                  <a:pt x="72830" y="119163"/>
                </a:lnTo>
                <a:lnTo>
                  <a:pt x="72822" y="119158"/>
                </a:lnTo>
                <a:lnTo>
                  <a:pt x="72814" y="119155"/>
                </a:lnTo>
                <a:lnTo>
                  <a:pt x="72809" y="119155"/>
                </a:lnTo>
                <a:lnTo>
                  <a:pt x="72807" y="119154"/>
                </a:lnTo>
                <a:lnTo>
                  <a:pt x="72804" y="119154"/>
                </a:lnTo>
                <a:lnTo>
                  <a:pt x="72794" y="119151"/>
                </a:lnTo>
                <a:lnTo>
                  <a:pt x="72788" y="119149"/>
                </a:lnTo>
                <a:lnTo>
                  <a:pt x="72777" y="119145"/>
                </a:lnTo>
                <a:lnTo>
                  <a:pt x="72772" y="119139"/>
                </a:lnTo>
                <a:lnTo>
                  <a:pt x="72770" y="119129"/>
                </a:lnTo>
                <a:lnTo>
                  <a:pt x="72771" y="119121"/>
                </a:lnTo>
                <a:lnTo>
                  <a:pt x="72771" y="119116"/>
                </a:lnTo>
                <a:lnTo>
                  <a:pt x="72771" y="119114"/>
                </a:lnTo>
                <a:lnTo>
                  <a:pt x="72769" y="119110"/>
                </a:lnTo>
                <a:lnTo>
                  <a:pt x="72767" y="119106"/>
                </a:lnTo>
                <a:lnTo>
                  <a:pt x="72765" y="119102"/>
                </a:lnTo>
                <a:lnTo>
                  <a:pt x="72757" y="119092"/>
                </a:lnTo>
                <a:lnTo>
                  <a:pt x="72752" y="119086"/>
                </a:lnTo>
                <a:lnTo>
                  <a:pt x="72744" y="119074"/>
                </a:lnTo>
                <a:lnTo>
                  <a:pt x="72740" y="119066"/>
                </a:lnTo>
                <a:lnTo>
                  <a:pt x="72731" y="119056"/>
                </a:lnTo>
                <a:lnTo>
                  <a:pt x="72727" y="119047"/>
                </a:lnTo>
                <a:lnTo>
                  <a:pt x="72719" y="119027"/>
                </a:lnTo>
                <a:lnTo>
                  <a:pt x="72713" y="119018"/>
                </a:lnTo>
                <a:lnTo>
                  <a:pt x="72709" y="119004"/>
                </a:lnTo>
                <a:lnTo>
                  <a:pt x="72709" y="118990"/>
                </a:lnTo>
                <a:lnTo>
                  <a:pt x="72714" y="118976"/>
                </a:lnTo>
                <a:lnTo>
                  <a:pt x="72714" y="118974"/>
                </a:lnTo>
                <a:lnTo>
                  <a:pt x="72720" y="118962"/>
                </a:lnTo>
                <a:lnTo>
                  <a:pt x="72722" y="118952"/>
                </a:lnTo>
                <a:lnTo>
                  <a:pt x="72722" y="118944"/>
                </a:lnTo>
                <a:lnTo>
                  <a:pt x="72718" y="118935"/>
                </a:lnTo>
                <a:lnTo>
                  <a:pt x="72716" y="118930"/>
                </a:lnTo>
                <a:lnTo>
                  <a:pt x="72714" y="118913"/>
                </a:lnTo>
                <a:lnTo>
                  <a:pt x="72714" y="118907"/>
                </a:lnTo>
                <a:lnTo>
                  <a:pt x="72711" y="118899"/>
                </a:lnTo>
                <a:lnTo>
                  <a:pt x="72709" y="118891"/>
                </a:lnTo>
                <a:lnTo>
                  <a:pt x="72709" y="118883"/>
                </a:lnTo>
                <a:lnTo>
                  <a:pt x="72709" y="118877"/>
                </a:lnTo>
                <a:lnTo>
                  <a:pt x="72709" y="118876"/>
                </a:lnTo>
                <a:lnTo>
                  <a:pt x="72709" y="118869"/>
                </a:lnTo>
                <a:lnTo>
                  <a:pt x="72707" y="118861"/>
                </a:lnTo>
                <a:lnTo>
                  <a:pt x="72705" y="118856"/>
                </a:lnTo>
                <a:lnTo>
                  <a:pt x="72702" y="118853"/>
                </a:lnTo>
                <a:lnTo>
                  <a:pt x="72698" y="118848"/>
                </a:lnTo>
                <a:lnTo>
                  <a:pt x="72696" y="118846"/>
                </a:lnTo>
                <a:lnTo>
                  <a:pt x="72691" y="118845"/>
                </a:lnTo>
                <a:lnTo>
                  <a:pt x="72689" y="118845"/>
                </a:lnTo>
                <a:lnTo>
                  <a:pt x="72685" y="118846"/>
                </a:lnTo>
                <a:lnTo>
                  <a:pt x="72681" y="118844"/>
                </a:lnTo>
                <a:lnTo>
                  <a:pt x="72675" y="118838"/>
                </a:lnTo>
                <a:lnTo>
                  <a:pt x="72673" y="118829"/>
                </a:lnTo>
                <a:lnTo>
                  <a:pt x="72667" y="118821"/>
                </a:lnTo>
                <a:lnTo>
                  <a:pt x="72663" y="118817"/>
                </a:lnTo>
                <a:lnTo>
                  <a:pt x="72659" y="118816"/>
                </a:lnTo>
                <a:lnTo>
                  <a:pt x="72656" y="118816"/>
                </a:lnTo>
                <a:lnTo>
                  <a:pt x="72647" y="118806"/>
                </a:lnTo>
                <a:lnTo>
                  <a:pt x="72643" y="118798"/>
                </a:lnTo>
                <a:lnTo>
                  <a:pt x="72643" y="118788"/>
                </a:lnTo>
                <a:lnTo>
                  <a:pt x="72653" y="118773"/>
                </a:lnTo>
                <a:lnTo>
                  <a:pt x="72659" y="118769"/>
                </a:lnTo>
                <a:lnTo>
                  <a:pt x="72661" y="118769"/>
                </a:lnTo>
                <a:lnTo>
                  <a:pt x="72666" y="118767"/>
                </a:lnTo>
                <a:lnTo>
                  <a:pt x="72670" y="118764"/>
                </a:lnTo>
                <a:lnTo>
                  <a:pt x="72670" y="118758"/>
                </a:lnTo>
                <a:lnTo>
                  <a:pt x="72665" y="118751"/>
                </a:lnTo>
                <a:lnTo>
                  <a:pt x="72659" y="118744"/>
                </a:lnTo>
                <a:lnTo>
                  <a:pt x="72655" y="118738"/>
                </a:lnTo>
                <a:lnTo>
                  <a:pt x="72650" y="118731"/>
                </a:lnTo>
                <a:lnTo>
                  <a:pt x="72648" y="118723"/>
                </a:lnTo>
                <a:lnTo>
                  <a:pt x="72648" y="118717"/>
                </a:lnTo>
                <a:lnTo>
                  <a:pt x="72647" y="118712"/>
                </a:lnTo>
                <a:lnTo>
                  <a:pt x="72652" y="118707"/>
                </a:lnTo>
                <a:lnTo>
                  <a:pt x="72663" y="118703"/>
                </a:lnTo>
                <a:lnTo>
                  <a:pt x="72665" y="118703"/>
                </a:lnTo>
                <a:lnTo>
                  <a:pt x="72671" y="118704"/>
                </a:lnTo>
                <a:lnTo>
                  <a:pt x="72671" y="118705"/>
                </a:lnTo>
                <a:lnTo>
                  <a:pt x="72671" y="118705"/>
                </a:lnTo>
                <a:lnTo>
                  <a:pt x="72675" y="118706"/>
                </a:lnTo>
                <a:lnTo>
                  <a:pt x="72679" y="118704"/>
                </a:lnTo>
                <a:lnTo>
                  <a:pt x="72677" y="118698"/>
                </a:lnTo>
                <a:lnTo>
                  <a:pt x="72672" y="118692"/>
                </a:lnTo>
                <a:lnTo>
                  <a:pt x="72662" y="118685"/>
                </a:lnTo>
                <a:lnTo>
                  <a:pt x="72662" y="118685"/>
                </a:lnTo>
                <a:lnTo>
                  <a:pt x="72653" y="118681"/>
                </a:lnTo>
                <a:lnTo>
                  <a:pt x="72652" y="118678"/>
                </a:lnTo>
                <a:lnTo>
                  <a:pt x="72651" y="118675"/>
                </a:lnTo>
                <a:lnTo>
                  <a:pt x="72655" y="118672"/>
                </a:lnTo>
                <a:lnTo>
                  <a:pt x="72656" y="118671"/>
                </a:lnTo>
                <a:lnTo>
                  <a:pt x="72659" y="118669"/>
                </a:lnTo>
                <a:lnTo>
                  <a:pt x="72664" y="118669"/>
                </a:lnTo>
                <a:lnTo>
                  <a:pt x="72667" y="118664"/>
                </a:lnTo>
                <a:lnTo>
                  <a:pt x="72666" y="118655"/>
                </a:lnTo>
                <a:lnTo>
                  <a:pt x="72660" y="118648"/>
                </a:lnTo>
                <a:lnTo>
                  <a:pt x="72660" y="118648"/>
                </a:lnTo>
                <a:lnTo>
                  <a:pt x="72657" y="118642"/>
                </a:lnTo>
                <a:lnTo>
                  <a:pt x="72658" y="118634"/>
                </a:lnTo>
                <a:lnTo>
                  <a:pt x="72659" y="118633"/>
                </a:lnTo>
                <a:lnTo>
                  <a:pt x="72660" y="118632"/>
                </a:lnTo>
                <a:lnTo>
                  <a:pt x="72663" y="118630"/>
                </a:lnTo>
                <a:lnTo>
                  <a:pt x="72664" y="118622"/>
                </a:lnTo>
                <a:lnTo>
                  <a:pt x="72657" y="118619"/>
                </a:lnTo>
                <a:lnTo>
                  <a:pt x="72648" y="118618"/>
                </a:lnTo>
                <a:lnTo>
                  <a:pt x="72642" y="118613"/>
                </a:lnTo>
                <a:lnTo>
                  <a:pt x="72634" y="118611"/>
                </a:lnTo>
                <a:lnTo>
                  <a:pt x="72633" y="118610"/>
                </a:lnTo>
                <a:lnTo>
                  <a:pt x="72632" y="118609"/>
                </a:lnTo>
                <a:lnTo>
                  <a:pt x="72627" y="118605"/>
                </a:lnTo>
                <a:lnTo>
                  <a:pt x="72627" y="118592"/>
                </a:lnTo>
                <a:lnTo>
                  <a:pt x="72627" y="118592"/>
                </a:lnTo>
                <a:lnTo>
                  <a:pt x="72631" y="118585"/>
                </a:lnTo>
                <a:lnTo>
                  <a:pt x="72643" y="118583"/>
                </a:lnTo>
                <a:lnTo>
                  <a:pt x="72647" y="118583"/>
                </a:lnTo>
                <a:lnTo>
                  <a:pt x="72654" y="118582"/>
                </a:lnTo>
                <a:lnTo>
                  <a:pt x="72656" y="118582"/>
                </a:lnTo>
                <a:lnTo>
                  <a:pt x="72662" y="118584"/>
                </a:lnTo>
                <a:lnTo>
                  <a:pt x="72667" y="118579"/>
                </a:lnTo>
                <a:lnTo>
                  <a:pt x="72668" y="118576"/>
                </a:lnTo>
                <a:lnTo>
                  <a:pt x="72669" y="118575"/>
                </a:lnTo>
                <a:lnTo>
                  <a:pt x="72670" y="118571"/>
                </a:lnTo>
                <a:lnTo>
                  <a:pt x="72672" y="118561"/>
                </a:lnTo>
                <a:lnTo>
                  <a:pt x="72676" y="118557"/>
                </a:lnTo>
                <a:lnTo>
                  <a:pt x="72678" y="118555"/>
                </a:lnTo>
                <a:lnTo>
                  <a:pt x="72680" y="118553"/>
                </a:lnTo>
                <a:lnTo>
                  <a:pt x="72682" y="118552"/>
                </a:lnTo>
                <a:lnTo>
                  <a:pt x="72684" y="118551"/>
                </a:lnTo>
                <a:lnTo>
                  <a:pt x="72689" y="118548"/>
                </a:lnTo>
                <a:lnTo>
                  <a:pt x="72689" y="118546"/>
                </a:lnTo>
                <a:lnTo>
                  <a:pt x="72690" y="118541"/>
                </a:lnTo>
                <a:lnTo>
                  <a:pt x="72688" y="118535"/>
                </a:lnTo>
                <a:lnTo>
                  <a:pt x="72682" y="118532"/>
                </a:lnTo>
                <a:lnTo>
                  <a:pt x="72680" y="118531"/>
                </a:lnTo>
                <a:lnTo>
                  <a:pt x="72680" y="118531"/>
                </a:lnTo>
                <a:lnTo>
                  <a:pt x="72674" y="118530"/>
                </a:lnTo>
                <a:lnTo>
                  <a:pt x="72673" y="118525"/>
                </a:lnTo>
                <a:lnTo>
                  <a:pt x="72674" y="118522"/>
                </a:lnTo>
                <a:lnTo>
                  <a:pt x="72675" y="118520"/>
                </a:lnTo>
                <a:lnTo>
                  <a:pt x="72675" y="118517"/>
                </a:lnTo>
                <a:lnTo>
                  <a:pt x="72674" y="118509"/>
                </a:lnTo>
                <a:lnTo>
                  <a:pt x="72668" y="118501"/>
                </a:lnTo>
                <a:lnTo>
                  <a:pt x="72660" y="118500"/>
                </a:lnTo>
                <a:lnTo>
                  <a:pt x="72659" y="118500"/>
                </a:lnTo>
                <a:lnTo>
                  <a:pt x="72655" y="118501"/>
                </a:lnTo>
                <a:lnTo>
                  <a:pt x="72650" y="118502"/>
                </a:lnTo>
                <a:lnTo>
                  <a:pt x="72646" y="118494"/>
                </a:lnTo>
                <a:lnTo>
                  <a:pt x="72640" y="118477"/>
                </a:lnTo>
                <a:lnTo>
                  <a:pt x="72637" y="118462"/>
                </a:lnTo>
                <a:lnTo>
                  <a:pt x="72643" y="118458"/>
                </a:lnTo>
                <a:lnTo>
                  <a:pt x="72646" y="118456"/>
                </a:lnTo>
                <a:lnTo>
                  <a:pt x="72649" y="118453"/>
                </a:lnTo>
                <a:lnTo>
                  <a:pt x="72652" y="118450"/>
                </a:lnTo>
                <a:lnTo>
                  <a:pt x="72656" y="118447"/>
                </a:lnTo>
                <a:lnTo>
                  <a:pt x="72657" y="118441"/>
                </a:lnTo>
                <a:lnTo>
                  <a:pt x="72652" y="118437"/>
                </a:lnTo>
                <a:lnTo>
                  <a:pt x="72651" y="118437"/>
                </a:lnTo>
                <a:lnTo>
                  <a:pt x="72649" y="118436"/>
                </a:lnTo>
                <a:lnTo>
                  <a:pt x="72643" y="118435"/>
                </a:lnTo>
                <a:lnTo>
                  <a:pt x="72639" y="118430"/>
                </a:lnTo>
                <a:lnTo>
                  <a:pt x="72639" y="118426"/>
                </a:lnTo>
                <a:lnTo>
                  <a:pt x="72647" y="118422"/>
                </a:lnTo>
                <a:lnTo>
                  <a:pt x="72649" y="118423"/>
                </a:lnTo>
                <a:lnTo>
                  <a:pt x="72654" y="118424"/>
                </a:lnTo>
                <a:lnTo>
                  <a:pt x="72656" y="118424"/>
                </a:lnTo>
                <a:lnTo>
                  <a:pt x="72660" y="118421"/>
                </a:lnTo>
                <a:lnTo>
                  <a:pt x="72659" y="118414"/>
                </a:lnTo>
                <a:lnTo>
                  <a:pt x="72657" y="118414"/>
                </a:lnTo>
                <a:lnTo>
                  <a:pt x="72649" y="118411"/>
                </a:lnTo>
                <a:lnTo>
                  <a:pt x="72648" y="118411"/>
                </a:lnTo>
                <a:lnTo>
                  <a:pt x="72639" y="118411"/>
                </a:lnTo>
                <a:lnTo>
                  <a:pt x="72638" y="118403"/>
                </a:lnTo>
                <a:lnTo>
                  <a:pt x="72645" y="118398"/>
                </a:lnTo>
                <a:lnTo>
                  <a:pt x="72649" y="118398"/>
                </a:lnTo>
                <a:lnTo>
                  <a:pt x="72656" y="118397"/>
                </a:lnTo>
                <a:lnTo>
                  <a:pt x="72659" y="118400"/>
                </a:lnTo>
                <a:lnTo>
                  <a:pt x="72660" y="118401"/>
                </a:lnTo>
                <a:lnTo>
                  <a:pt x="72663" y="118394"/>
                </a:lnTo>
                <a:lnTo>
                  <a:pt x="72661" y="118381"/>
                </a:lnTo>
                <a:lnTo>
                  <a:pt x="72658" y="118372"/>
                </a:lnTo>
                <a:lnTo>
                  <a:pt x="72657" y="118363"/>
                </a:lnTo>
                <a:lnTo>
                  <a:pt x="72658" y="118358"/>
                </a:lnTo>
                <a:lnTo>
                  <a:pt x="72659" y="118349"/>
                </a:lnTo>
                <a:lnTo>
                  <a:pt x="72654" y="118347"/>
                </a:lnTo>
                <a:lnTo>
                  <a:pt x="72651" y="118344"/>
                </a:lnTo>
                <a:lnTo>
                  <a:pt x="72650" y="118342"/>
                </a:lnTo>
                <a:lnTo>
                  <a:pt x="72650" y="118337"/>
                </a:lnTo>
                <a:lnTo>
                  <a:pt x="72645" y="118332"/>
                </a:lnTo>
                <a:lnTo>
                  <a:pt x="72644" y="118326"/>
                </a:lnTo>
                <a:lnTo>
                  <a:pt x="72648" y="118320"/>
                </a:lnTo>
                <a:lnTo>
                  <a:pt x="72648" y="118319"/>
                </a:lnTo>
                <a:lnTo>
                  <a:pt x="72648" y="118318"/>
                </a:lnTo>
                <a:lnTo>
                  <a:pt x="72646" y="118313"/>
                </a:lnTo>
                <a:lnTo>
                  <a:pt x="72644" y="118308"/>
                </a:lnTo>
                <a:lnTo>
                  <a:pt x="72646" y="118303"/>
                </a:lnTo>
                <a:lnTo>
                  <a:pt x="72647" y="118298"/>
                </a:lnTo>
                <a:lnTo>
                  <a:pt x="72652" y="118293"/>
                </a:lnTo>
                <a:lnTo>
                  <a:pt x="72654" y="118281"/>
                </a:lnTo>
                <a:lnTo>
                  <a:pt x="72645" y="118265"/>
                </a:lnTo>
                <a:lnTo>
                  <a:pt x="72642" y="118262"/>
                </a:lnTo>
                <a:lnTo>
                  <a:pt x="72640" y="118259"/>
                </a:lnTo>
                <a:lnTo>
                  <a:pt x="72640" y="118259"/>
                </a:lnTo>
                <a:lnTo>
                  <a:pt x="72635" y="118250"/>
                </a:lnTo>
                <a:lnTo>
                  <a:pt x="72623" y="118245"/>
                </a:lnTo>
                <a:lnTo>
                  <a:pt x="72622" y="118244"/>
                </a:lnTo>
                <a:lnTo>
                  <a:pt x="72622" y="118244"/>
                </a:lnTo>
                <a:lnTo>
                  <a:pt x="72619" y="118241"/>
                </a:lnTo>
                <a:lnTo>
                  <a:pt x="72619" y="118235"/>
                </a:lnTo>
                <a:lnTo>
                  <a:pt x="72621" y="118234"/>
                </a:lnTo>
                <a:lnTo>
                  <a:pt x="72624" y="118232"/>
                </a:lnTo>
                <a:lnTo>
                  <a:pt x="72624" y="118232"/>
                </a:lnTo>
                <a:lnTo>
                  <a:pt x="72630" y="118229"/>
                </a:lnTo>
                <a:lnTo>
                  <a:pt x="72634" y="118229"/>
                </a:lnTo>
                <a:lnTo>
                  <a:pt x="72636" y="118224"/>
                </a:lnTo>
                <a:lnTo>
                  <a:pt x="72628" y="118217"/>
                </a:lnTo>
                <a:lnTo>
                  <a:pt x="72619" y="118212"/>
                </a:lnTo>
                <a:lnTo>
                  <a:pt x="72619" y="118211"/>
                </a:lnTo>
                <a:lnTo>
                  <a:pt x="72619" y="118211"/>
                </a:lnTo>
                <a:lnTo>
                  <a:pt x="72619" y="118211"/>
                </a:lnTo>
                <a:lnTo>
                  <a:pt x="72617" y="118205"/>
                </a:lnTo>
                <a:lnTo>
                  <a:pt x="72620" y="118201"/>
                </a:lnTo>
                <a:lnTo>
                  <a:pt x="72623" y="118195"/>
                </a:lnTo>
                <a:lnTo>
                  <a:pt x="72624" y="118193"/>
                </a:lnTo>
                <a:lnTo>
                  <a:pt x="72626" y="118190"/>
                </a:lnTo>
                <a:lnTo>
                  <a:pt x="72632" y="118187"/>
                </a:lnTo>
                <a:lnTo>
                  <a:pt x="72633" y="118186"/>
                </a:lnTo>
                <a:lnTo>
                  <a:pt x="72636" y="118184"/>
                </a:lnTo>
                <a:lnTo>
                  <a:pt x="72640" y="118181"/>
                </a:lnTo>
                <a:lnTo>
                  <a:pt x="72640" y="118180"/>
                </a:lnTo>
                <a:lnTo>
                  <a:pt x="72642" y="118170"/>
                </a:lnTo>
                <a:lnTo>
                  <a:pt x="72642" y="118170"/>
                </a:lnTo>
                <a:lnTo>
                  <a:pt x="72644" y="118162"/>
                </a:lnTo>
                <a:lnTo>
                  <a:pt x="72647" y="118157"/>
                </a:lnTo>
                <a:lnTo>
                  <a:pt x="72647" y="118152"/>
                </a:lnTo>
                <a:lnTo>
                  <a:pt x="72645" y="118147"/>
                </a:lnTo>
                <a:lnTo>
                  <a:pt x="72644" y="118142"/>
                </a:lnTo>
                <a:lnTo>
                  <a:pt x="72645" y="118139"/>
                </a:lnTo>
                <a:lnTo>
                  <a:pt x="72637" y="118135"/>
                </a:lnTo>
                <a:lnTo>
                  <a:pt x="72636" y="118134"/>
                </a:lnTo>
                <a:lnTo>
                  <a:pt x="72635" y="118127"/>
                </a:lnTo>
                <a:lnTo>
                  <a:pt x="72636" y="118121"/>
                </a:lnTo>
                <a:lnTo>
                  <a:pt x="72636" y="118121"/>
                </a:lnTo>
                <a:lnTo>
                  <a:pt x="72640" y="118116"/>
                </a:lnTo>
                <a:lnTo>
                  <a:pt x="72644" y="118114"/>
                </a:lnTo>
                <a:lnTo>
                  <a:pt x="72641" y="118107"/>
                </a:lnTo>
                <a:lnTo>
                  <a:pt x="72636" y="118101"/>
                </a:lnTo>
                <a:lnTo>
                  <a:pt x="72635" y="118090"/>
                </a:lnTo>
                <a:lnTo>
                  <a:pt x="72645" y="118081"/>
                </a:lnTo>
                <a:lnTo>
                  <a:pt x="72657" y="118077"/>
                </a:lnTo>
                <a:lnTo>
                  <a:pt x="72665" y="118072"/>
                </a:lnTo>
                <a:lnTo>
                  <a:pt x="72673" y="118072"/>
                </a:lnTo>
                <a:lnTo>
                  <a:pt x="72680" y="118068"/>
                </a:lnTo>
                <a:lnTo>
                  <a:pt x="72682" y="118063"/>
                </a:lnTo>
                <a:lnTo>
                  <a:pt x="72684" y="118056"/>
                </a:lnTo>
                <a:lnTo>
                  <a:pt x="72686" y="118051"/>
                </a:lnTo>
                <a:lnTo>
                  <a:pt x="72690" y="118046"/>
                </a:lnTo>
                <a:lnTo>
                  <a:pt x="72694" y="118045"/>
                </a:lnTo>
                <a:lnTo>
                  <a:pt x="72695" y="118035"/>
                </a:lnTo>
                <a:lnTo>
                  <a:pt x="72696" y="118030"/>
                </a:lnTo>
                <a:lnTo>
                  <a:pt x="72705" y="118024"/>
                </a:lnTo>
                <a:lnTo>
                  <a:pt x="72709" y="118018"/>
                </a:lnTo>
                <a:lnTo>
                  <a:pt x="72712" y="118011"/>
                </a:lnTo>
                <a:lnTo>
                  <a:pt x="72711" y="118003"/>
                </a:lnTo>
                <a:lnTo>
                  <a:pt x="72702" y="117998"/>
                </a:lnTo>
                <a:lnTo>
                  <a:pt x="72695" y="117992"/>
                </a:lnTo>
                <a:lnTo>
                  <a:pt x="72698" y="117988"/>
                </a:lnTo>
                <a:lnTo>
                  <a:pt x="72699" y="117983"/>
                </a:lnTo>
                <a:lnTo>
                  <a:pt x="72693" y="117973"/>
                </a:lnTo>
                <a:lnTo>
                  <a:pt x="72685" y="117966"/>
                </a:lnTo>
                <a:lnTo>
                  <a:pt x="72674" y="117958"/>
                </a:lnTo>
                <a:lnTo>
                  <a:pt x="72667" y="117952"/>
                </a:lnTo>
                <a:lnTo>
                  <a:pt x="72662" y="117947"/>
                </a:lnTo>
                <a:lnTo>
                  <a:pt x="72662" y="117943"/>
                </a:lnTo>
                <a:lnTo>
                  <a:pt x="72661" y="117936"/>
                </a:lnTo>
                <a:lnTo>
                  <a:pt x="72668" y="117929"/>
                </a:lnTo>
                <a:lnTo>
                  <a:pt x="72669" y="117925"/>
                </a:lnTo>
                <a:lnTo>
                  <a:pt x="72664" y="117919"/>
                </a:lnTo>
                <a:lnTo>
                  <a:pt x="72660" y="117915"/>
                </a:lnTo>
                <a:lnTo>
                  <a:pt x="72660" y="117914"/>
                </a:lnTo>
                <a:lnTo>
                  <a:pt x="72657" y="117906"/>
                </a:lnTo>
                <a:lnTo>
                  <a:pt x="72660" y="117898"/>
                </a:lnTo>
                <a:lnTo>
                  <a:pt x="72660" y="117898"/>
                </a:lnTo>
                <a:lnTo>
                  <a:pt x="72669" y="117894"/>
                </a:lnTo>
                <a:lnTo>
                  <a:pt x="72671" y="117886"/>
                </a:lnTo>
                <a:lnTo>
                  <a:pt x="72665" y="117879"/>
                </a:lnTo>
                <a:lnTo>
                  <a:pt x="72658" y="117879"/>
                </a:lnTo>
                <a:lnTo>
                  <a:pt x="72654" y="117878"/>
                </a:lnTo>
                <a:lnTo>
                  <a:pt x="72640" y="117878"/>
                </a:lnTo>
                <a:lnTo>
                  <a:pt x="72626" y="117876"/>
                </a:lnTo>
                <a:lnTo>
                  <a:pt x="72613" y="117879"/>
                </a:lnTo>
                <a:lnTo>
                  <a:pt x="72611" y="117880"/>
                </a:lnTo>
                <a:lnTo>
                  <a:pt x="72607" y="117886"/>
                </a:lnTo>
                <a:lnTo>
                  <a:pt x="72596" y="117889"/>
                </a:lnTo>
                <a:lnTo>
                  <a:pt x="72589" y="117886"/>
                </a:lnTo>
                <a:lnTo>
                  <a:pt x="72589" y="117878"/>
                </a:lnTo>
                <a:lnTo>
                  <a:pt x="72592" y="117872"/>
                </a:lnTo>
                <a:lnTo>
                  <a:pt x="72590" y="117867"/>
                </a:lnTo>
                <a:lnTo>
                  <a:pt x="72593" y="117861"/>
                </a:lnTo>
                <a:lnTo>
                  <a:pt x="72595" y="117857"/>
                </a:lnTo>
                <a:lnTo>
                  <a:pt x="72589" y="117846"/>
                </a:lnTo>
                <a:lnTo>
                  <a:pt x="72589" y="117844"/>
                </a:lnTo>
                <a:lnTo>
                  <a:pt x="72588" y="117835"/>
                </a:lnTo>
                <a:lnTo>
                  <a:pt x="72597" y="117834"/>
                </a:lnTo>
                <a:lnTo>
                  <a:pt x="72600" y="117834"/>
                </a:lnTo>
                <a:lnTo>
                  <a:pt x="72601" y="117837"/>
                </a:lnTo>
                <a:lnTo>
                  <a:pt x="72602" y="117836"/>
                </a:lnTo>
                <a:lnTo>
                  <a:pt x="72609" y="117830"/>
                </a:lnTo>
                <a:lnTo>
                  <a:pt x="72619" y="117818"/>
                </a:lnTo>
                <a:lnTo>
                  <a:pt x="72622" y="117813"/>
                </a:lnTo>
                <a:lnTo>
                  <a:pt x="72624" y="117805"/>
                </a:lnTo>
                <a:lnTo>
                  <a:pt x="72628" y="117796"/>
                </a:lnTo>
                <a:lnTo>
                  <a:pt x="72630" y="117787"/>
                </a:lnTo>
                <a:lnTo>
                  <a:pt x="72632" y="117781"/>
                </a:lnTo>
                <a:lnTo>
                  <a:pt x="72632" y="117779"/>
                </a:lnTo>
                <a:lnTo>
                  <a:pt x="72634" y="117768"/>
                </a:lnTo>
                <a:lnTo>
                  <a:pt x="72633" y="117755"/>
                </a:lnTo>
                <a:lnTo>
                  <a:pt x="72633" y="117754"/>
                </a:lnTo>
                <a:lnTo>
                  <a:pt x="72632" y="117749"/>
                </a:lnTo>
                <a:lnTo>
                  <a:pt x="72626" y="117738"/>
                </a:lnTo>
                <a:lnTo>
                  <a:pt x="72626" y="117737"/>
                </a:lnTo>
                <a:lnTo>
                  <a:pt x="72622" y="117728"/>
                </a:lnTo>
                <a:lnTo>
                  <a:pt x="72626" y="117727"/>
                </a:lnTo>
                <a:lnTo>
                  <a:pt x="72631" y="117726"/>
                </a:lnTo>
                <a:lnTo>
                  <a:pt x="72633" y="117721"/>
                </a:lnTo>
                <a:lnTo>
                  <a:pt x="72631" y="117715"/>
                </a:lnTo>
                <a:lnTo>
                  <a:pt x="72627" y="117708"/>
                </a:lnTo>
                <a:lnTo>
                  <a:pt x="72627" y="117701"/>
                </a:lnTo>
                <a:lnTo>
                  <a:pt x="72623" y="117692"/>
                </a:lnTo>
                <a:lnTo>
                  <a:pt x="72614" y="117683"/>
                </a:lnTo>
                <a:lnTo>
                  <a:pt x="72608" y="117679"/>
                </a:lnTo>
                <a:lnTo>
                  <a:pt x="72600" y="117671"/>
                </a:lnTo>
                <a:lnTo>
                  <a:pt x="72599" y="117667"/>
                </a:lnTo>
                <a:lnTo>
                  <a:pt x="72596" y="117659"/>
                </a:lnTo>
                <a:lnTo>
                  <a:pt x="72596" y="117658"/>
                </a:lnTo>
                <a:lnTo>
                  <a:pt x="72596" y="117652"/>
                </a:lnTo>
                <a:lnTo>
                  <a:pt x="72594" y="117641"/>
                </a:lnTo>
                <a:lnTo>
                  <a:pt x="72589" y="117631"/>
                </a:lnTo>
                <a:lnTo>
                  <a:pt x="72583" y="117623"/>
                </a:lnTo>
                <a:lnTo>
                  <a:pt x="72587" y="117613"/>
                </a:lnTo>
                <a:lnTo>
                  <a:pt x="72588" y="117609"/>
                </a:lnTo>
                <a:lnTo>
                  <a:pt x="72591" y="117599"/>
                </a:lnTo>
                <a:lnTo>
                  <a:pt x="72587" y="117594"/>
                </a:lnTo>
                <a:lnTo>
                  <a:pt x="72584" y="117592"/>
                </a:lnTo>
                <a:lnTo>
                  <a:pt x="72582" y="117590"/>
                </a:lnTo>
                <a:lnTo>
                  <a:pt x="72586" y="117578"/>
                </a:lnTo>
                <a:lnTo>
                  <a:pt x="72591" y="117578"/>
                </a:lnTo>
                <a:lnTo>
                  <a:pt x="72595" y="117579"/>
                </a:lnTo>
                <a:lnTo>
                  <a:pt x="72610" y="117577"/>
                </a:lnTo>
                <a:lnTo>
                  <a:pt x="72615" y="117569"/>
                </a:lnTo>
                <a:lnTo>
                  <a:pt x="72618" y="117563"/>
                </a:lnTo>
                <a:lnTo>
                  <a:pt x="72627" y="117563"/>
                </a:lnTo>
                <a:lnTo>
                  <a:pt x="72642" y="117559"/>
                </a:lnTo>
                <a:lnTo>
                  <a:pt x="72645" y="117554"/>
                </a:lnTo>
                <a:lnTo>
                  <a:pt x="72647" y="117546"/>
                </a:lnTo>
                <a:lnTo>
                  <a:pt x="72647" y="117543"/>
                </a:lnTo>
                <a:lnTo>
                  <a:pt x="72652" y="117537"/>
                </a:lnTo>
                <a:lnTo>
                  <a:pt x="72659" y="117533"/>
                </a:lnTo>
                <a:lnTo>
                  <a:pt x="72669" y="117530"/>
                </a:lnTo>
                <a:lnTo>
                  <a:pt x="72671" y="117529"/>
                </a:lnTo>
                <a:lnTo>
                  <a:pt x="72675" y="117522"/>
                </a:lnTo>
                <a:lnTo>
                  <a:pt x="72675" y="117521"/>
                </a:lnTo>
                <a:lnTo>
                  <a:pt x="72676" y="117516"/>
                </a:lnTo>
                <a:lnTo>
                  <a:pt x="72681" y="117511"/>
                </a:lnTo>
                <a:lnTo>
                  <a:pt x="72684" y="117499"/>
                </a:lnTo>
                <a:lnTo>
                  <a:pt x="72688" y="117496"/>
                </a:lnTo>
                <a:lnTo>
                  <a:pt x="72692" y="117493"/>
                </a:lnTo>
                <a:lnTo>
                  <a:pt x="72698" y="117489"/>
                </a:lnTo>
                <a:lnTo>
                  <a:pt x="72701" y="117483"/>
                </a:lnTo>
                <a:lnTo>
                  <a:pt x="72698" y="117476"/>
                </a:lnTo>
                <a:lnTo>
                  <a:pt x="72694" y="117473"/>
                </a:lnTo>
                <a:lnTo>
                  <a:pt x="72688" y="117467"/>
                </a:lnTo>
                <a:lnTo>
                  <a:pt x="72687" y="117467"/>
                </a:lnTo>
                <a:lnTo>
                  <a:pt x="72687" y="117465"/>
                </a:lnTo>
                <a:lnTo>
                  <a:pt x="72689" y="117458"/>
                </a:lnTo>
                <a:lnTo>
                  <a:pt x="72693" y="117457"/>
                </a:lnTo>
                <a:lnTo>
                  <a:pt x="72697" y="117455"/>
                </a:lnTo>
                <a:lnTo>
                  <a:pt x="72697" y="117450"/>
                </a:lnTo>
                <a:lnTo>
                  <a:pt x="72696" y="117448"/>
                </a:lnTo>
                <a:lnTo>
                  <a:pt x="72693" y="117443"/>
                </a:lnTo>
                <a:lnTo>
                  <a:pt x="72701" y="117436"/>
                </a:lnTo>
                <a:lnTo>
                  <a:pt x="72708" y="117437"/>
                </a:lnTo>
                <a:lnTo>
                  <a:pt x="72714" y="117435"/>
                </a:lnTo>
                <a:lnTo>
                  <a:pt x="72721" y="117435"/>
                </a:lnTo>
                <a:lnTo>
                  <a:pt x="72724" y="117436"/>
                </a:lnTo>
                <a:lnTo>
                  <a:pt x="72726" y="117437"/>
                </a:lnTo>
                <a:lnTo>
                  <a:pt x="72734" y="117434"/>
                </a:lnTo>
                <a:lnTo>
                  <a:pt x="72735" y="117427"/>
                </a:lnTo>
                <a:lnTo>
                  <a:pt x="72734" y="117420"/>
                </a:lnTo>
                <a:lnTo>
                  <a:pt x="72728" y="117417"/>
                </a:lnTo>
                <a:lnTo>
                  <a:pt x="72728" y="117416"/>
                </a:lnTo>
                <a:lnTo>
                  <a:pt x="72723" y="117410"/>
                </a:lnTo>
                <a:lnTo>
                  <a:pt x="72724" y="117402"/>
                </a:lnTo>
                <a:lnTo>
                  <a:pt x="72727" y="117393"/>
                </a:lnTo>
                <a:lnTo>
                  <a:pt x="72734" y="117377"/>
                </a:lnTo>
                <a:lnTo>
                  <a:pt x="72739" y="117364"/>
                </a:lnTo>
                <a:lnTo>
                  <a:pt x="72739" y="117364"/>
                </a:lnTo>
                <a:lnTo>
                  <a:pt x="72740" y="117360"/>
                </a:lnTo>
                <a:lnTo>
                  <a:pt x="72742" y="117348"/>
                </a:lnTo>
                <a:lnTo>
                  <a:pt x="72748" y="117339"/>
                </a:lnTo>
                <a:lnTo>
                  <a:pt x="72760" y="117336"/>
                </a:lnTo>
                <a:lnTo>
                  <a:pt x="72768" y="117339"/>
                </a:lnTo>
                <a:lnTo>
                  <a:pt x="72775" y="117337"/>
                </a:lnTo>
                <a:lnTo>
                  <a:pt x="72783" y="117333"/>
                </a:lnTo>
                <a:lnTo>
                  <a:pt x="72792" y="117336"/>
                </a:lnTo>
                <a:lnTo>
                  <a:pt x="72799" y="117336"/>
                </a:lnTo>
                <a:lnTo>
                  <a:pt x="72805" y="117336"/>
                </a:lnTo>
                <a:lnTo>
                  <a:pt x="72811" y="117334"/>
                </a:lnTo>
                <a:lnTo>
                  <a:pt x="72819" y="117332"/>
                </a:lnTo>
                <a:lnTo>
                  <a:pt x="72819" y="117325"/>
                </a:lnTo>
                <a:lnTo>
                  <a:pt x="72819" y="117325"/>
                </a:lnTo>
                <a:lnTo>
                  <a:pt x="72819" y="117325"/>
                </a:lnTo>
                <a:lnTo>
                  <a:pt x="72818" y="117320"/>
                </a:lnTo>
                <a:lnTo>
                  <a:pt x="72823" y="117315"/>
                </a:lnTo>
                <a:lnTo>
                  <a:pt x="72834" y="117312"/>
                </a:lnTo>
                <a:lnTo>
                  <a:pt x="72838" y="117304"/>
                </a:lnTo>
                <a:lnTo>
                  <a:pt x="72842" y="117300"/>
                </a:lnTo>
                <a:lnTo>
                  <a:pt x="72848" y="117298"/>
                </a:lnTo>
                <a:lnTo>
                  <a:pt x="72850" y="117297"/>
                </a:lnTo>
                <a:lnTo>
                  <a:pt x="72856" y="117293"/>
                </a:lnTo>
                <a:lnTo>
                  <a:pt x="72858" y="117288"/>
                </a:lnTo>
                <a:lnTo>
                  <a:pt x="72858" y="117281"/>
                </a:lnTo>
                <a:lnTo>
                  <a:pt x="72858" y="117277"/>
                </a:lnTo>
                <a:lnTo>
                  <a:pt x="72854" y="117275"/>
                </a:lnTo>
                <a:lnTo>
                  <a:pt x="72854" y="117275"/>
                </a:lnTo>
                <a:lnTo>
                  <a:pt x="72853" y="117275"/>
                </a:lnTo>
                <a:lnTo>
                  <a:pt x="72848" y="117273"/>
                </a:lnTo>
                <a:lnTo>
                  <a:pt x="72851" y="117268"/>
                </a:lnTo>
                <a:lnTo>
                  <a:pt x="72853" y="117265"/>
                </a:lnTo>
                <a:lnTo>
                  <a:pt x="72855" y="117263"/>
                </a:lnTo>
                <a:lnTo>
                  <a:pt x="72855" y="117263"/>
                </a:lnTo>
                <a:lnTo>
                  <a:pt x="72854" y="117256"/>
                </a:lnTo>
                <a:lnTo>
                  <a:pt x="72847" y="117248"/>
                </a:lnTo>
                <a:lnTo>
                  <a:pt x="72845" y="117240"/>
                </a:lnTo>
                <a:lnTo>
                  <a:pt x="72846" y="117229"/>
                </a:lnTo>
                <a:lnTo>
                  <a:pt x="72846" y="117223"/>
                </a:lnTo>
                <a:lnTo>
                  <a:pt x="72846" y="117216"/>
                </a:lnTo>
                <a:lnTo>
                  <a:pt x="72847" y="117211"/>
                </a:lnTo>
                <a:lnTo>
                  <a:pt x="72853" y="117207"/>
                </a:lnTo>
                <a:lnTo>
                  <a:pt x="72855" y="117202"/>
                </a:lnTo>
                <a:lnTo>
                  <a:pt x="72853" y="117200"/>
                </a:lnTo>
                <a:lnTo>
                  <a:pt x="72846" y="117203"/>
                </a:lnTo>
                <a:lnTo>
                  <a:pt x="72840" y="117201"/>
                </a:lnTo>
                <a:lnTo>
                  <a:pt x="72839" y="117189"/>
                </a:lnTo>
                <a:lnTo>
                  <a:pt x="72843" y="117181"/>
                </a:lnTo>
                <a:lnTo>
                  <a:pt x="72850" y="117178"/>
                </a:lnTo>
                <a:lnTo>
                  <a:pt x="72853" y="117173"/>
                </a:lnTo>
                <a:lnTo>
                  <a:pt x="72853" y="117168"/>
                </a:lnTo>
                <a:lnTo>
                  <a:pt x="72849" y="117166"/>
                </a:lnTo>
                <a:lnTo>
                  <a:pt x="72847" y="117156"/>
                </a:lnTo>
                <a:lnTo>
                  <a:pt x="72848" y="117148"/>
                </a:lnTo>
                <a:lnTo>
                  <a:pt x="72848" y="117139"/>
                </a:lnTo>
                <a:lnTo>
                  <a:pt x="72849" y="117131"/>
                </a:lnTo>
                <a:lnTo>
                  <a:pt x="72851" y="117122"/>
                </a:lnTo>
                <a:lnTo>
                  <a:pt x="72850" y="117111"/>
                </a:lnTo>
                <a:lnTo>
                  <a:pt x="72849" y="117095"/>
                </a:lnTo>
                <a:lnTo>
                  <a:pt x="72851" y="117087"/>
                </a:lnTo>
                <a:lnTo>
                  <a:pt x="72850" y="117083"/>
                </a:lnTo>
                <a:lnTo>
                  <a:pt x="72849" y="117073"/>
                </a:lnTo>
                <a:lnTo>
                  <a:pt x="72848" y="117060"/>
                </a:lnTo>
                <a:lnTo>
                  <a:pt x="72850" y="117050"/>
                </a:lnTo>
                <a:lnTo>
                  <a:pt x="72848" y="117043"/>
                </a:lnTo>
                <a:lnTo>
                  <a:pt x="72847" y="117030"/>
                </a:lnTo>
                <a:lnTo>
                  <a:pt x="72851" y="117021"/>
                </a:lnTo>
                <a:lnTo>
                  <a:pt x="72853" y="117009"/>
                </a:lnTo>
                <a:lnTo>
                  <a:pt x="72853" y="116999"/>
                </a:lnTo>
                <a:lnTo>
                  <a:pt x="72857" y="116988"/>
                </a:lnTo>
                <a:lnTo>
                  <a:pt x="72861" y="116982"/>
                </a:lnTo>
                <a:lnTo>
                  <a:pt x="72865" y="116969"/>
                </a:lnTo>
                <a:lnTo>
                  <a:pt x="72866" y="116965"/>
                </a:lnTo>
                <a:lnTo>
                  <a:pt x="72868" y="116953"/>
                </a:lnTo>
                <a:lnTo>
                  <a:pt x="72869" y="116941"/>
                </a:lnTo>
                <a:lnTo>
                  <a:pt x="72874" y="116930"/>
                </a:lnTo>
                <a:lnTo>
                  <a:pt x="72880" y="116927"/>
                </a:lnTo>
                <a:lnTo>
                  <a:pt x="72889" y="116925"/>
                </a:lnTo>
                <a:lnTo>
                  <a:pt x="72890" y="116925"/>
                </a:lnTo>
                <a:lnTo>
                  <a:pt x="72893" y="116918"/>
                </a:lnTo>
                <a:lnTo>
                  <a:pt x="72894" y="116914"/>
                </a:lnTo>
                <a:lnTo>
                  <a:pt x="72896" y="116904"/>
                </a:lnTo>
                <a:lnTo>
                  <a:pt x="72899" y="116890"/>
                </a:lnTo>
                <a:lnTo>
                  <a:pt x="72902" y="116882"/>
                </a:lnTo>
                <a:lnTo>
                  <a:pt x="72903" y="116881"/>
                </a:lnTo>
                <a:lnTo>
                  <a:pt x="72904" y="116880"/>
                </a:lnTo>
                <a:lnTo>
                  <a:pt x="72907" y="116877"/>
                </a:lnTo>
                <a:lnTo>
                  <a:pt x="72908" y="116871"/>
                </a:lnTo>
                <a:lnTo>
                  <a:pt x="72907" y="116866"/>
                </a:lnTo>
                <a:lnTo>
                  <a:pt x="72907" y="116864"/>
                </a:lnTo>
                <a:lnTo>
                  <a:pt x="72907" y="116862"/>
                </a:lnTo>
                <a:lnTo>
                  <a:pt x="72906" y="116855"/>
                </a:lnTo>
                <a:lnTo>
                  <a:pt x="72910" y="116851"/>
                </a:lnTo>
                <a:lnTo>
                  <a:pt x="72910" y="116851"/>
                </a:lnTo>
                <a:lnTo>
                  <a:pt x="72911" y="116851"/>
                </a:lnTo>
                <a:lnTo>
                  <a:pt x="72918" y="116849"/>
                </a:lnTo>
                <a:lnTo>
                  <a:pt x="72920" y="116840"/>
                </a:lnTo>
                <a:lnTo>
                  <a:pt x="72915" y="116830"/>
                </a:lnTo>
                <a:lnTo>
                  <a:pt x="72915" y="116830"/>
                </a:lnTo>
                <a:lnTo>
                  <a:pt x="72915" y="116829"/>
                </a:lnTo>
                <a:lnTo>
                  <a:pt x="72914" y="116823"/>
                </a:lnTo>
                <a:lnTo>
                  <a:pt x="72915" y="116815"/>
                </a:lnTo>
                <a:lnTo>
                  <a:pt x="72916" y="116811"/>
                </a:lnTo>
                <a:lnTo>
                  <a:pt x="72916" y="116810"/>
                </a:lnTo>
                <a:lnTo>
                  <a:pt x="72918" y="116809"/>
                </a:lnTo>
                <a:lnTo>
                  <a:pt x="72921" y="116806"/>
                </a:lnTo>
                <a:lnTo>
                  <a:pt x="72922" y="116801"/>
                </a:lnTo>
                <a:lnTo>
                  <a:pt x="72922" y="116796"/>
                </a:lnTo>
                <a:lnTo>
                  <a:pt x="72920" y="116791"/>
                </a:lnTo>
                <a:lnTo>
                  <a:pt x="72920" y="116790"/>
                </a:lnTo>
                <a:lnTo>
                  <a:pt x="72917" y="116785"/>
                </a:lnTo>
                <a:lnTo>
                  <a:pt x="72916" y="116782"/>
                </a:lnTo>
                <a:lnTo>
                  <a:pt x="72916" y="116778"/>
                </a:lnTo>
                <a:lnTo>
                  <a:pt x="72917" y="116769"/>
                </a:lnTo>
                <a:lnTo>
                  <a:pt x="72918" y="116768"/>
                </a:lnTo>
                <a:lnTo>
                  <a:pt x="72920" y="116760"/>
                </a:lnTo>
                <a:lnTo>
                  <a:pt x="72924" y="116756"/>
                </a:lnTo>
                <a:lnTo>
                  <a:pt x="72927" y="116752"/>
                </a:lnTo>
                <a:lnTo>
                  <a:pt x="72927" y="116752"/>
                </a:lnTo>
                <a:lnTo>
                  <a:pt x="72928" y="116752"/>
                </a:lnTo>
                <a:lnTo>
                  <a:pt x="72938" y="116746"/>
                </a:lnTo>
                <a:lnTo>
                  <a:pt x="72940" y="116745"/>
                </a:lnTo>
                <a:lnTo>
                  <a:pt x="72940" y="116744"/>
                </a:lnTo>
                <a:lnTo>
                  <a:pt x="72939" y="116742"/>
                </a:lnTo>
                <a:lnTo>
                  <a:pt x="72939" y="116739"/>
                </a:lnTo>
                <a:lnTo>
                  <a:pt x="72934" y="116733"/>
                </a:lnTo>
                <a:lnTo>
                  <a:pt x="72940" y="116723"/>
                </a:lnTo>
                <a:lnTo>
                  <a:pt x="72951" y="116721"/>
                </a:lnTo>
                <a:lnTo>
                  <a:pt x="72961" y="116719"/>
                </a:lnTo>
                <a:lnTo>
                  <a:pt x="72963" y="116711"/>
                </a:lnTo>
                <a:lnTo>
                  <a:pt x="72971" y="116705"/>
                </a:lnTo>
                <a:lnTo>
                  <a:pt x="72978" y="116707"/>
                </a:lnTo>
                <a:lnTo>
                  <a:pt x="72983" y="116703"/>
                </a:lnTo>
                <a:lnTo>
                  <a:pt x="72982" y="116697"/>
                </a:lnTo>
                <a:lnTo>
                  <a:pt x="72991" y="116695"/>
                </a:lnTo>
                <a:lnTo>
                  <a:pt x="72992" y="116695"/>
                </a:lnTo>
                <a:lnTo>
                  <a:pt x="72993" y="116695"/>
                </a:lnTo>
                <a:lnTo>
                  <a:pt x="73004" y="116692"/>
                </a:lnTo>
                <a:lnTo>
                  <a:pt x="73003" y="116684"/>
                </a:lnTo>
                <a:lnTo>
                  <a:pt x="73003" y="116682"/>
                </a:lnTo>
                <a:lnTo>
                  <a:pt x="73003" y="116678"/>
                </a:lnTo>
                <a:lnTo>
                  <a:pt x="72996" y="116674"/>
                </a:lnTo>
                <a:lnTo>
                  <a:pt x="72995" y="116666"/>
                </a:lnTo>
                <a:lnTo>
                  <a:pt x="73005" y="116659"/>
                </a:lnTo>
                <a:lnTo>
                  <a:pt x="73015" y="116660"/>
                </a:lnTo>
                <a:lnTo>
                  <a:pt x="73020" y="116655"/>
                </a:lnTo>
                <a:lnTo>
                  <a:pt x="73023" y="116656"/>
                </a:lnTo>
                <a:lnTo>
                  <a:pt x="73028" y="116658"/>
                </a:lnTo>
                <a:lnTo>
                  <a:pt x="73030" y="116659"/>
                </a:lnTo>
                <a:lnTo>
                  <a:pt x="73033" y="116661"/>
                </a:lnTo>
                <a:lnTo>
                  <a:pt x="73037" y="116651"/>
                </a:lnTo>
                <a:lnTo>
                  <a:pt x="73037" y="116643"/>
                </a:lnTo>
                <a:lnTo>
                  <a:pt x="73035" y="116634"/>
                </a:lnTo>
                <a:lnTo>
                  <a:pt x="73034" y="116632"/>
                </a:lnTo>
                <a:lnTo>
                  <a:pt x="73034" y="116632"/>
                </a:lnTo>
                <a:lnTo>
                  <a:pt x="73031" y="116628"/>
                </a:lnTo>
                <a:lnTo>
                  <a:pt x="73027" y="116622"/>
                </a:lnTo>
                <a:lnTo>
                  <a:pt x="73027" y="116618"/>
                </a:lnTo>
                <a:lnTo>
                  <a:pt x="73028" y="116612"/>
                </a:lnTo>
                <a:lnTo>
                  <a:pt x="73033" y="116610"/>
                </a:lnTo>
                <a:lnTo>
                  <a:pt x="73034" y="116604"/>
                </a:lnTo>
                <a:lnTo>
                  <a:pt x="73036" y="116598"/>
                </a:lnTo>
                <a:lnTo>
                  <a:pt x="73043" y="116598"/>
                </a:lnTo>
                <a:lnTo>
                  <a:pt x="73044" y="116598"/>
                </a:lnTo>
                <a:lnTo>
                  <a:pt x="73047" y="116595"/>
                </a:lnTo>
                <a:lnTo>
                  <a:pt x="73047" y="116594"/>
                </a:lnTo>
                <a:lnTo>
                  <a:pt x="73048" y="116591"/>
                </a:lnTo>
                <a:lnTo>
                  <a:pt x="73052" y="116589"/>
                </a:lnTo>
                <a:lnTo>
                  <a:pt x="73053" y="116589"/>
                </a:lnTo>
                <a:lnTo>
                  <a:pt x="73058" y="116591"/>
                </a:lnTo>
                <a:lnTo>
                  <a:pt x="73059" y="116592"/>
                </a:lnTo>
                <a:lnTo>
                  <a:pt x="73065" y="116589"/>
                </a:lnTo>
                <a:lnTo>
                  <a:pt x="73065" y="116584"/>
                </a:lnTo>
                <a:lnTo>
                  <a:pt x="73065" y="116580"/>
                </a:lnTo>
                <a:lnTo>
                  <a:pt x="73063" y="116578"/>
                </a:lnTo>
                <a:lnTo>
                  <a:pt x="73059" y="116575"/>
                </a:lnTo>
                <a:lnTo>
                  <a:pt x="73060" y="116570"/>
                </a:lnTo>
                <a:lnTo>
                  <a:pt x="73066" y="116573"/>
                </a:lnTo>
                <a:lnTo>
                  <a:pt x="73069" y="116574"/>
                </a:lnTo>
                <a:lnTo>
                  <a:pt x="73072" y="116574"/>
                </a:lnTo>
                <a:lnTo>
                  <a:pt x="73074" y="116574"/>
                </a:lnTo>
                <a:lnTo>
                  <a:pt x="73077" y="116564"/>
                </a:lnTo>
                <a:lnTo>
                  <a:pt x="73078" y="116560"/>
                </a:lnTo>
                <a:lnTo>
                  <a:pt x="73078" y="116558"/>
                </a:lnTo>
                <a:lnTo>
                  <a:pt x="73079" y="116554"/>
                </a:lnTo>
                <a:lnTo>
                  <a:pt x="73080" y="116545"/>
                </a:lnTo>
                <a:lnTo>
                  <a:pt x="73080" y="116543"/>
                </a:lnTo>
                <a:lnTo>
                  <a:pt x="73080" y="116542"/>
                </a:lnTo>
                <a:lnTo>
                  <a:pt x="73080" y="116539"/>
                </a:lnTo>
                <a:lnTo>
                  <a:pt x="73083" y="116538"/>
                </a:lnTo>
                <a:lnTo>
                  <a:pt x="73083" y="116537"/>
                </a:lnTo>
                <a:lnTo>
                  <a:pt x="73088" y="116534"/>
                </a:lnTo>
                <a:lnTo>
                  <a:pt x="73091" y="116528"/>
                </a:lnTo>
                <a:lnTo>
                  <a:pt x="73091" y="116526"/>
                </a:lnTo>
                <a:lnTo>
                  <a:pt x="73090" y="116523"/>
                </a:lnTo>
                <a:lnTo>
                  <a:pt x="73090" y="116522"/>
                </a:lnTo>
                <a:lnTo>
                  <a:pt x="73091" y="116522"/>
                </a:lnTo>
                <a:lnTo>
                  <a:pt x="73097" y="116518"/>
                </a:lnTo>
                <a:lnTo>
                  <a:pt x="73102" y="116515"/>
                </a:lnTo>
                <a:lnTo>
                  <a:pt x="73103" y="116509"/>
                </a:lnTo>
                <a:lnTo>
                  <a:pt x="73106" y="116504"/>
                </a:lnTo>
                <a:lnTo>
                  <a:pt x="73109" y="116499"/>
                </a:lnTo>
                <a:lnTo>
                  <a:pt x="73105" y="116491"/>
                </a:lnTo>
                <a:lnTo>
                  <a:pt x="73107" y="116484"/>
                </a:lnTo>
                <a:lnTo>
                  <a:pt x="73105" y="116476"/>
                </a:lnTo>
                <a:lnTo>
                  <a:pt x="73099" y="116467"/>
                </a:lnTo>
                <a:lnTo>
                  <a:pt x="73098" y="116466"/>
                </a:lnTo>
                <a:lnTo>
                  <a:pt x="73093" y="116454"/>
                </a:lnTo>
                <a:lnTo>
                  <a:pt x="73095" y="116437"/>
                </a:lnTo>
                <a:lnTo>
                  <a:pt x="73098" y="116430"/>
                </a:lnTo>
                <a:lnTo>
                  <a:pt x="73100" y="116423"/>
                </a:lnTo>
                <a:lnTo>
                  <a:pt x="73101" y="116413"/>
                </a:lnTo>
                <a:lnTo>
                  <a:pt x="73097" y="116403"/>
                </a:lnTo>
                <a:lnTo>
                  <a:pt x="73095" y="116398"/>
                </a:lnTo>
                <a:lnTo>
                  <a:pt x="73095" y="116395"/>
                </a:lnTo>
                <a:lnTo>
                  <a:pt x="73094" y="116388"/>
                </a:lnTo>
                <a:lnTo>
                  <a:pt x="73097" y="116380"/>
                </a:lnTo>
                <a:lnTo>
                  <a:pt x="73097" y="116374"/>
                </a:lnTo>
                <a:lnTo>
                  <a:pt x="73095" y="116360"/>
                </a:lnTo>
                <a:lnTo>
                  <a:pt x="73091" y="116352"/>
                </a:lnTo>
                <a:lnTo>
                  <a:pt x="73091" y="116351"/>
                </a:lnTo>
                <a:lnTo>
                  <a:pt x="73089" y="116342"/>
                </a:lnTo>
                <a:lnTo>
                  <a:pt x="73088" y="116332"/>
                </a:lnTo>
                <a:lnTo>
                  <a:pt x="73082" y="116328"/>
                </a:lnTo>
                <a:lnTo>
                  <a:pt x="73080" y="116327"/>
                </a:lnTo>
                <a:lnTo>
                  <a:pt x="73073" y="116325"/>
                </a:lnTo>
                <a:lnTo>
                  <a:pt x="73071" y="116313"/>
                </a:lnTo>
                <a:lnTo>
                  <a:pt x="73076" y="116307"/>
                </a:lnTo>
                <a:lnTo>
                  <a:pt x="73086" y="116304"/>
                </a:lnTo>
                <a:lnTo>
                  <a:pt x="73091" y="116303"/>
                </a:lnTo>
                <a:lnTo>
                  <a:pt x="73093" y="116297"/>
                </a:lnTo>
                <a:lnTo>
                  <a:pt x="73098" y="116272"/>
                </a:lnTo>
                <a:lnTo>
                  <a:pt x="73127" y="116241"/>
                </a:lnTo>
                <a:lnTo>
                  <a:pt x="73154" y="116206"/>
                </a:lnTo>
                <a:lnTo>
                  <a:pt x="73177" y="116166"/>
                </a:lnTo>
                <a:lnTo>
                  <a:pt x="73177" y="116144"/>
                </a:lnTo>
                <a:lnTo>
                  <a:pt x="73201" y="116117"/>
                </a:lnTo>
                <a:lnTo>
                  <a:pt x="73256" y="116075"/>
                </a:lnTo>
                <a:lnTo>
                  <a:pt x="73270" y="116054"/>
                </a:lnTo>
                <a:lnTo>
                  <a:pt x="73285" y="116033"/>
                </a:lnTo>
                <a:lnTo>
                  <a:pt x="73292" y="115970"/>
                </a:lnTo>
                <a:lnTo>
                  <a:pt x="73278" y="115933"/>
                </a:lnTo>
                <a:lnTo>
                  <a:pt x="73292" y="115888"/>
                </a:lnTo>
                <a:lnTo>
                  <a:pt x="73305" y="115866"/>
                </a:lnTo>
                <a:lnTo>
                  <a:pt x="73314" y="115819"/>
                </a:lnTo>
                <a:lnTo>
                  <a:pt x="73325" y="115788"/>
                </a:lnTo>
                <a:lnTo>
                  <a:pt x="73345" y="115742"/>
                </a:lnTo>
                <a:lnTo>
                  <a:pt x="73352" y="115724"/>
                </a:lnTo>
                <a:lnTo>
                  <a:pt x="73364" y="115690"/>
                </a:lnTo>
                <a:lnTo>
                  <a:pt x="73366" y="115659"/>
                </a:lnTo>
                <a:lnTo>
                  <a:pt x="73366" y="115650"/>
                </a:lnTo>
                <a:lnTo>
                  <a:pt x="73371" y="115571"/>
                </a:lnTo>
                <a:lnTo>
                  <a:pt x="73389" y="115537"/>
                </a:lnTo>
                <a:lnTo>
                  <a:pt x="73412" y="115518"/>
                </a:lnTo>
                <a:lnTo>
                  <a:pt x="73415" y="115512"/>
                </a:lnTo>
                <a:lnTo>
                  <a:pt x="73431" y="115473"/>
                </a:lnTo>
                <a:lnTo>
                  <a:pt x="73434" y="115464"/>
                </a:lnTo>
                <a:lnTo>
                  <a:pt x="73445" y="115435"/>
                </a:lnTo>
                <a:lnTo>
                  <a:pt x="73470" y="115347"/>
                </a:lnTo>
                <a:lnTo>
                  <a:pt x="73474" y="115334"/>
                </a:lnTo>
                <a:lnTo>
                  <a:pt x="73474" y="115333"/>
                </a:lnTo>
                <a:lnTo>
                  <a:pt x="73472" y="115329"/>
                </a:lnTo>
                <a:lnTo>
                  <a:pt x="73459" y="115306"/>
                </a:lnTo>
                <a:lnTo>
                  <a:pt x="73470" y="115273"/>
                </a:lnTo>
                <a:lnTo>
                  <a:pt x="73501" y="115233"/>
                </a:lnTo>
                <a:lnTo>
                  <a:pt x="73509" y="115210"/>
                </a:lnTo>
                <a:lnTo>
                  <a:pt x="73521" y="115172"/>
                </a:lnTo>
                <a:lnTo>
                  <a:pt x="73522" y="115171"/>
                </a:lnTo>
                <a:lnTo>
                  <a:pt x="73526" y="115124"/>
                </a:lnTo>
                <a:lnTo>
                  <a:pt x="73553" y="115042"/>
                </a:lnTo>
                <a:lnTo>
                  <a:pt x="73565" y="114997"/>
                </a:lnTo>
                <a:lnTo>
                  <a:pt x="73542" y="114909"/>
                </a:lnTo>
                <a:lnTo>
                  <a:pt x="73621" y="114818"/>
                </a:lnTo>
                <a:lnTo>
                  <a:pt x="73639" y="114766"/>
                </a:lnTo>
                <a:lnTo>
                  <a:pt x="73666" y="114726"/>
                </a:lnTo>
                <a:lnTo>
                  <a:pt x="73690" y="114714"/>
                </a:lnTo>
                <a:lnTo>
                  <a:pt x="73695" y="114711"/>
                </a:lnTo>
                <a:lnTo>
                  <a:pt x="73725" y="114669"/>
                </a:lnTo>
                <a:lnTo>
                  <a:pt x="73752" y="114593"/>
                </a:lnTo>
                <a:lnTo>
                  <a:pt x="73755" y="114578"/>
                </a:lnTo>
                <a:lnTo>
                  <a:pt x="73768" y="114527"/>
                </a:lnTo>
                <a:lnTo>
                  <a:pt x="73784" y="114480"/>
                </a:lnTo>
                <a:lnTo>
                  <a:pt x="73781" y="114473"/>
                </a:lnTo>
                <a:lnTo>
                  <a:pt x="73778" y="114466"/>
                </a:lnTo>
                <a:lnTo>
                  <a:pt x="73764" y="114441"/>
                </a:lnTo>
                <a:lnTo>
                  <a:pt x="73725" y="114398"/>
                </a:lnTo>
                <a:lnTo>
                  <a:pt x="73684" y="114346"/>
                </a:lnTo>
                <a:lnTo>
                  <a:pt x="73693" y="114267"/>
                </a:lnTo>
                <a:lnTo>
                  <a:pt x="73690" y="114247"/>
                </a:lnTo>
                <a:lnTo>
                  <a:pt x="73684" y="114208"/>
                </a:lnTo>
                <a:lnTo>
                  <a:pt x="73741" y="114172"/>
                </a:lnTo>
                <a:lnTo>
                  <a:pt x="73718" y="114136"/>
                </a:lnTo>
                <a:lnTo>
                  <a:pt x="73631" y="114102"/>
                </a:lnTo>
                <a:lnTo>
                  <a:pt x="73528" y="113942"/>
                </a:lnTo>
                <a:lnTo>
                  <a:pt x="73461" y="113838"/>
                </a:lnTo>
                <a:lnTo>
                  <a:pt x="73351" y="113713"/>
                </a:lnTo>
                <a:lnTo>
                  <a:pt x="73239" y="113566"/>
                </a:lnTo>
                <a:lnTo>
                  <a:pt x="73219" y="113541"/>
                </a:lnTo>
                <a:lnTo>
                  <a:pt x="73203" y="113520"/>
                </a:lnTo>
                <a:lnTo>
                  <a:pt x="73196" y="113510"/>
                </a:lnTo>
                <a:lnTo>
                  <a:pt x="73194" y="113508"/>
                </a:lnTo>
                <a:lnTo>
                  <a:pt x="73192" y="113505"/>
                </a:lnTo>
                <a:lnTo>
                  <a:pt x="73173" y="113479"/>
                </a:lnTo>
                <a:lnTo>
                  <a:pt x="73173" y="113478"/>
                </a:lnTo>
                <a:lnTo>
                  <a:pt x="73078" y="113352"/>
                </a:lnTo>
                <a:lnTo>
                  <a:pt x="73048" y="113267"/>
                </a:lnTo>
                <a:lnTo>
                  <a:pt x="72919" y="112872"/>
                </a:lnTo>
                <a:lnTo>
                  <a:pt x="72919" y="112872"/>
                </a:lnTo>
                <a:lnTo>
                  <a:pt x="72576" y="111842"/>
                </a:lnTo>
                <a:lnTo>
                  <a:pt x="72576" y="111841"/>
                </a:lnTo>
                <a:lnTo>
                  <a:pt x="72538" y="111730"/>
                </a:lnTo>
                <a:lnTo>
                  <a:pt x="72471" y="111531"/>
                </a:lnTo>
                <a:lnTo>
                  <a:pt x="72470" y="111527"/>
                </a:lnTo>
                <a:lnTo>
                  <a:pt x="72466" y="111514"/>
                </a:lnTo>
                <a:lnTo>
                  <a:pt x="72452" y="111475"/>
                </a:lnTo>
                <a:lnTo>
                  <a:pt x="72473" y="111433"/>
                </a:lnTo>
                <a:lnTo>
                  <a:pt x="72477" y="111427"/>
                </a:lnTo>
                <a:lnTo>
                  <a:pt x="72491" y="111397"/>
                </a:lnTo>
                <a:lnTo>
                  <a:pt x="72496" y="111389"/>
                </a:lnTo>
                <a:lnTo>
                  <a:pt x="72500" y="111380"/>
                </a:lnTo>
                <a:lnTo>
                  <a:pt x="72507" y="111366"/>
                </a:lnTo>
                <a:lnTo>
                  <a:pt x="72522" y="111287"/>
                </a:lnTo>
                <a:lnTo>
                  <a:pt x="72519" y="111256"/>
                </a:lnTo>
                <a:lnTo>
                  <a:pt x="72513" y="111195"/>
                </a:lnTo>
                <a:lnTo>
                  <a:pt x="72501" y="111147"/>
                </a:lnTo>
                <a:lnTo>
                  <a:pt x="72501" y="111143"/>
                </a:lnTo>
                <a:lnTo>
                  <a:pt x="72499" y="111136"/>
                </a:lnTo>
                <a:lnTo>
                  <a:pt x="72498" y="111135"/>
                </a:lnTo>
                <a:lnTo>
                  <a:pt x="72495" y="111124"/>
                </a:lnTo>
                <a:lnTo>
                  <a:pt x="72477" y="111086"/>
                </a:lnTo>
                <a:lnTo>
                  <a:pt x="72479" y="111077"/>
                </a:lnTo>
                <a:lnTo>
                  <a:pt x="72477" y="111061"/>
                </a:lnTo>
                <a:lnTo>
                  <a:pt x="72476" y="111058"/>
                </a:lnTo>
                <a:lnTo>
                  <a:pt x="72480" y="111007"/>
                </a:lnTo>
                <a:lnTo>
                  <a:pt x="72478" y="110985"/>
                </a:lnTo>
                <a:lnTo>
                  <a:pt x="72475" y="110951"/>
                </a:lnTo>
                <a:lnTo>
                  <a:pt x="72430" y="110878"/>
                </a:lnTo>
                <a:lnTo>
                  <a:pt x="72383" y="110800"/>
                </a:lnTo>
                <a:lnTo>
                  <a:pt x="72342" y="110691"/>
                </a:lnTo>
                <a:lnTo>
                  <a:pt x="72313" y="110611"/>
                </a:lnTo>
                <a:lnTo>
                  <a:pt x="72312" y="110602"/>
                </a:lnTo>
                <a:lnTo>
                  <a:pt x="72306" y="110543"/>
                </a:lnTo>
                <a:lnTo>
                  <a:pt x="72303" y="110506"/>
                </a:lnTo>
                <a:lnTo>
                  <a:pt x="72299" y="110451"/>
                </a:lnTo>
                <a:lnTo>
                  <a:pt x="72299" y="110449"/>
                </a:lnTo>
                <a:lnTo>
                  <a:pt x="72308" y="110378"/>
                </a:lnTo>
                <a:lnTo>
                  <a:pt x="72309" y="110363"/>
                </a:lnTo>
                <a:lnTo>
                  <a:pt x="72310" y="110335"/>
                </a:lnTo>
                <a:lnTo>
                  <a:pt x="72312" y="110265"/>
                </a:lnTo>
                <a:lnTo>
                  <a:pt x="72316" y="110255"/>
                </a:lnTo>
                <a:lnTo>
                  <a:pt x="72313" y="110239"/>
                </a:lnTo>
                <a:lnTo>
                  <a:pt x="72313" y="110238"/>
                </a:lnTo>
                <a:lnTo>
                  <a:pt x="72326" y="110184"/>
                </a:lnTo>
                <a:lnTo>
                  <a:pt x="72331" y="110170"/>
                </a:lnTo>
                <a:lnTo>
                  <a:pt x="72330" y="110169"/>
                </a:lnTo>
                <a:lnTo>
                  <a:pt x="72340" y="110132"/>
                </a:lnTo>
                <a:lnTo>
                  <a:pt x="72340" y="110122"/>
                </a:lnTo>
                <a:lnTo>
                  <a:pt x="72344" y="110058"/>
                </a:lnTo>
                <a:lnTo>
                  <a:pt x="72346" y="110014"/>
                </a:lnTo>
                <a:lnTo>
                  <a:pt x="72326" y="109967"/>
                </a:lnTo>
                <a:lnTo>
                  <a:pt x="72310" y="109932"/>
                </a:lnTo>
                <a:lnTo>
                  <a:pt x="72261" y="109830"/>
                </a:lnTo>
                <a:lnTo>
                  <a:pt x="72247" y="109819"/>
                </a:lnTo>
                <a:lnTo>
                  <a:pt x="72240" y="109803"/>
                </a:lnTo>
                <a:lnTo>
                  <a:pt x="72218" y="109794"/>
                </a:lnTo>
                <a:lnTo>
                  <a:pt x="72208" y="109790"/>
                </a:lnTo>
                <a:lnTo>
                  <a:pt x="72185" y="109772"/>
                </a:lnTo>
                <a:lnTo>
                  <a:pt x="72179" y="109762"/>
                </a:lnTo>
                <a:lnTo>
                  <a:pt x="72171" y="109747"/>
                </a:lnTo>
                <a:lnTo>
                  <a:pt x="72120" y="109716"/>
                </a:lnTo>
                <a:lnTo>
                  <a:pt x="72106" y="109703"/>
                </a:lnTo>
                <a:lnTo>
                  <a:pt x="72068" y="109670"/>
                </a:lnTo>
                <a:lnTo>
                  <a:pt x="72055" y="109633"/>
                </a:lnTo>
                <a:lnTo>
                  <a:pt x="72049" y="109619"/>
                </a:lnTo>
                <a:lnTo>
                  <a:pt x="72050" y="109617"/>
                </a:lnTo>
                <a:lnTo>
                  <a:pt x="72055" y="109572"/>
                </a:lnTo>
                <a:lnTo>
                  <a:pt x="72054" y="109532"/>
                </a:lnTo>
                <a:lnTo>
                  <a:pt x="72037" y="109495"/>
                </a:lnTo>
                <a:lnTo>
                  <a:pt x="72034" y="109484"/>
                </a:lnTo>
                <a:lnTo>
                  <a:pt x="72028" y="109463"/>
                </a:lnTo>
                <a:lnTo>
                  <a:pt x="72029" y="109455"/>
                </a:lnTo>
                <a:lnTo>
                  <a:pt x="72036" y="109427"/>
                </a:lnTo>
                <a:lnTo>
                  <a:pt x="72024" y="109384"/>
                </a:lnTo>
                <a:lnTo>
                  <a:pt x="72002" y="109358"/>
                </a:lnTo>
                <a:lnTo>
                  <a:pt x="72002" y="109358"/>
                </a:lnTo>
                <a:lnTo>
                  <a:pt x="71983" y="109316"/>
                </a:lnTo>
                <a:lnTo>
                  <a:pt x="71986" y="109289"/>
                </a:lnTo>
                <a:lnTo>
                  <a:pt x="71984" y="109269"/>
                </a:lnTo>
                <a:lnTo>
                  <a:pt x="71969" y="109235"/>
                </a:lnTo>
                <a:lnTo>
                  <a:pt x="71957" y="109193"/>
                </a:lnTo>
                <a:lnTo>
                  <a:pt x="71951" y="109158"/>
                </a:lnTo>
                <a:lnTo>
                  <a:pt x="71955" y="109091"/>
                </a:lnTo>
                <a:lnTo>
                  <a:pt x="71953" y="109048"/>
                </a:lnTo>
                <a:lnTo>
                  <a:pt x="71953" y="109034"/>
                </a:lnTo>
                <a:lnTo>
                  <a:pt x="71946" y="109014"/>
                </a:lnTo>
                <a:lnTo>
                  <a:pt x="71891" y="108952"/>
                </a:lnTo>
                <a:lnTo>
                  <a:pt x="71860" y="108929"/>
                </a:lnTo>
                <a:lnTo>
                  <a:pt x="71858" y="108928"/>
                </a:lnTo>
                <a:lnTo>
                  <a:pt x="71832" y="108904"/>
                </a:lnTo>
                <a:lnTo>
                  <a:pt x="71826" y="108882"/>
                </a:lnTo>
                <a:lnTo>
                  <a:pt x="71825" y="108878"/>
                </a:lnTo>
                <a:lnTo>
                  <a:pt x="71823" y="108861"/>
                </a:lnTo>
                <a:lnTo>
                  <a:pt x="71820" y="108849"/>
                </a:lnTo>
                <a:lnTo>
                  <a:pt x="71811" y="108843"/>
                </a:lnTo>
                <a:lnTo>
                  <a:pt x="71810" y="108842"/>
                </a:lnTo>
                <a:lnTo>
                  <a:pt x="71795" y="108828"/>
                </a:lnTo>
                <a:lnTo>
                  <a:pt x="71784" y="108815"/>
                </a:lnTo>
                <a:lnTo>
                  <a:pt x="71791" y="108802"/>
                </a:lnTo>
                <a:lnTo>
                  <a:pt x="71791" y="108797"/>
                </a:lnTo>
                <a:lnTo>
                  <a:pt x="71791" y="108788"/>
                </a:lnTo>
                <a:lnTo>
                  <a:pt x="71782" y="108786"/>
                </a:lnTo>
                <a:lnTo>
                  <a:pt x="71775" y="108784"/>
                </a:lnTo>
                <a:lnTo>
                  <a:pt x="71761" y="108788"/>
                </a:lnTo>
                <a:lnTo>
                  <a:pt x="71745" y="108789"/>
                </a:lnTo>
                <a:lnTo>
                  <a:pt x="71739" y="108770"/>
                </a:lnTo>
                <a:lnTo>
                  <a:pt x="71739" y="108748"/>
                </a:lnTo>
                <a:lnTo>
                  <a:pt x="71729" y="108719"/>
                </a:lnTo>
                <a:lnTo>
                  <a:pt x="71719" y="108705"/>
                </a:lnTo>
                <a:lnTo>
                  <a:pt x="71707" y="108690"/>
                </a:lnTo>
                <a:lnTo>
                  <a:pt x="71699" y="108670"/>
                </a:lnTo>
                <a:lnTo>
                  <a:pt x="71689" y="108657"/>
                </a:lnTo>
                <a:lnTo>
                  <a:pt x="71669" y="108642"/>
                </a:lnTo>
                <a:lnTo>
                  <a:pt x="71656" y="108636"/>
                </a:lnTo>
                <a:lnTo>
                  <a:pt x="71650" y="108619"/>
                </a:lnTo>
                <a:lnTo>
                  <a:pt x="71643" y="108605"/>
                </a:lnTo>
                <a:lnTo>
                  <a:pt x="71630" y="108583"/>
                </a:lnTo>
                <a:lnTo>
                  <a:pt x="71619" y="108574"/>
                </a:lnTo>
                <a:lnTo>
                  <a:pt x="71614" y="108553"/>
                </a:lnTo>
                <a:lnTo>
                  <a:pt x="71613" y="108530"/>
                </a:lnTo>
                <a:lnTo>
                  <a:pt x="71605" y="108518"/>
                </a:lnTo>
                <a:lnTo>
                  <a:pt x="71591" y="108509"/>
                </a:lnTo>
                <a:lnTo>
                  <a:pt x="71580" y="108502"/>
                </a:lnTo>
                <a:lnTo>
                  <a:pt x="71578" y="108491"/>
                </a:lnTo>
                <a:lnTo>
                  <a:pt x="71583" y="108481"/>
                </a:lnTo>
                <a:lnTo>
                  <a:pt x="71584" y="108462"/>
                </a:lnTo>
                <a:lnTo>
                  <a:pt x="71582" y="108457"/>
                </a:lnTo>
                <a:lnTo>
                  <a:pt x="71574" y="108437"/>
                </a:lnTo>
                <a:lnTo>
                  <a:pt x="71573" y="108425"/>
                </a:lnTo>
                <a:lnTo>
                  <a:pt x="71567" y="108401"/>
                </a:lnTo>
                <a:lnTo>
                  <a:pt x="71560" y="108398"/>
                </a:lnTo>
                <a:lnTo>
                  <a:pt x="71556" y="108399"/>
                </a:lnTo>
                <a:lnTo>
                  <a:pt x="71546" y="108394"/>
                </a:lnTo>
                <a:lnTo>
                  <a:pt x="71543" y="108389"/>
                </a:lnTo>
                <a:lnTo>
                  <a:pt x="71541" y="108383"/>
                </a:lnTo>
                <a:lnTo>
                  <a:pt x="71536" y="108376"/>
                </a:lnTo>
                <a:lnTo>
                  <a:pt x="71534" y="108371"/>
                </a:lnTo>
                <a:lnTo>
                  <a:pt x="71527" y="108366"/>
                </a:lnTo>
                <a:lnTo>
                  <a:pt x="71526" y="108361"/>
                </a:lnTo>
                <a:lnTo>
                  <a:pt x="71525" y="108357"/>
                </a:lnTo>
                <a:lnTo>
                  <a:pt x="71522" y="108353"/>
                </a:lnTo>
                <a:lnTo>
                  <a:pt x="71515" y="108350"/>
                </a:lnTo>
                <a:lnTo>
                  <a:pt x="71505" y="108349"/>
                </a:lnTo>
                <a:lnTo>
                  <a:pt x="71501" y="108338"/>
                </a:lnTo>
                <a:lnTo>
                  <a:pt x="71508" y="108333"/>
                </a:lnTo>
                <a:lnTo>
                  <a:pt x="71507" y="108332"/>
                </a:lnTo>
                <a:lnTo>
                  <a:pt x="71501" y="108322"/>
                </a:lnTo>
                <a:lnTo>
                  <a:pt x="71500" y="108322"/>
                </a:lnTo>
                <a:lnTo>
                  <a:pt x="71499" y="108314"/>
                </a:lnTo>
                <a:lnTo>
                  <a:pt x="71499" y="108312"/>
                </a:lnTo>
                <a:lnTo>
                  <a:pt x="71498" y="108307"/>
                </a:lnTo>
                <a:lnTo>
                  <a:pt x="71490" y="108300"/>
                </a:lnTo>
                <a:lnTo>
                  <a:pt x="71482" y="108298"/>
                </a:lnTo>
                <a:lnTo>
                  <a:pt x="71482" y="108292"/>
                </a:lnTo>
                <a:lnTo>
                  <a:pt x="71483" y="108290"/>
                </a:lnTo>
                <a:lnTo>
                  <a:pt x="71484" y="108288"/>
                </a:lnTo>
                <a:lnTo>
                  <a:pt x="71479" y="108281"/>
                </a:lnTo>
                <a:lnTo>
                  <a:pt x="71472" y="108277"/>
                </a:lnTo>
                <a:lnTo>
                  <a:pt x="71468" y="108272"/>
                </a:lnTo>
                <a:lnTo>
                  <a:pt x="71463" y="108272"/>
                </a:lnTo>
                <a:lnTo>
                  <a:pt x="71462" y="108272"/>
                </a:lnTo>
                <a:lnTo>
                  <a:pt x="71455" y="108268"/>
                </a:lnTo>
                <a:lnTo>
                  <a:pt x="71455" y="108264"/>
                </a:lnTo>
                <a:lnTo>
                  <a:pt x="71455" y="108260"/>
                </a:lnTo>
                <a:lnTo>
                  <a:pt x="71446" y="108253"/>
                </a:lnTo>
                <a:lnTo>
                  <a:pt x="71444" y="108253"/>
                </a:lnTo>
                <a:lnTo>
                  <a:pt x="71439" y="108255"/>
                </a:lnTo>
                <a:lnTo>
                  <a:pt x="71427" y="108254"/>
                </a:lnTo>
                <a:lnTo>
                  <a:pt x="71424" y="108245"/>
                </a:lnTo>
                <a:lnTo>
                  <a:pt x="71417" y="108244"/>
                </a:lnTo>
                <a:lnTo>
                  <a:pt x="71408" y="108245"/>
                </a:lnTo>
                <a:lnTo>
                  <a:pt x="71403" y="108242"/>
                </a:lnTo>
                <a:lnTo>
                  <a:pt x="71392" y="108244"/>
                </a:lnTo>
                <a:lnTo>
                  <a:pt x="71386" y="108236"/>
                </a:lnTo>
                <a:lnTo>
                  <a:pt x="71389" y="108231"/>
                </a:lnTo>
                <a:lnTo>
                  <a:pt x="71388" y="108229"/>
                </a:lnTo>
                <a:lnTo>
                  <a:pt x="71386" y="108223"/>
                </a:lnTo>
                <a:lnTo>
                  <a:pt x="71379" y="108223"/>
                </a:lnTo>
                <a:lnTo>
                  <a:pt x="71377" y="108223"/>
                </a:lnTo>
                <a:lnTo>
                  <a:pt x="71374" y="108220"/>
                </a:lnTo>
                <a:lnTo>
                  <a:pt x="71369" y="108215"/>
                </a:lnTo>
                <a:lnTo>
                  <a:pt x="71371" y="108209"/>
                </a:lnTo>
                <a:lnTo>
                  <a:pt x="71367" y="108201"/>
                </a:lnTo>
                <a:lnTo>
                  <a:pt x="71361" y="108199"/>
                </a:lnTo>
                <a:lnTo>
                  <a:pt x="71350" y="108203"/>
                </a:lnTo>
                <a:lnTo>
                  <a:pt x="71349" y="108203"/>
                </a:lnTo>
                <a:lnTo>
                  <a:pt x="71349" y="108202"/>
                </a:lnTo>
                <a:lnTo>
                  <a:pt x="71347" y="108194"/>
                </a:lnTo>
                <a:lnTo>
                  <a:pt x="71342" y="108189"/>
                </a:lnTo>
                <a:lnTo>
                  <a:pt x="71338" y="108191"/>
                </a:lnTo>
                <a:lnTo>
                  <a:pt x="71334" y="108193"/>
                </a:lnTo>
                <a:lnTo>
                  <a:pt x="71331" y="108186"/>
                </a:lnTo>
                <a:lnTo>
                  <a:pt x="71331" y="108185"/>
                </a:lnTo>
                <a:lnTo>
                  <a:pt x="71333" y="108180"/>
                </a:lnTo>
                <a:lnTo>
                  <a:pt x="71328" y="108178"/>
                </a:lnTo>
                <a:lnTo>
                  <a:pt x="71321" y="108174"/>
                </a:lnTo>
                <a:lnTo>
                  <a:pt x="71318" y="108173"/>
                </a:lnTo>
                <a:lnTo>
                  <a:pt x="71318" y="108171"/>
                </a:lnTo>
                <a:lnTo>
                  <a:pt x="71317" y="108166"/>
                </a:lnTo>
                <a:lnTo>
                  <a:pt x="71319" y="108161"/>
                </a:lnTo>
                <a:lnTo>
                  <a:pt x="71320" y="108155"/>
                </a:lnTo>
                <a:lnTo>
                  <a:pt x="71314" y="108152"/>
                </a:lnTo>
                <a:lnTo>
                  <a:pt x="71305" y="108152"/>
                </a:lnTo>
                <a:lnTo>
                  <a:pt x="71299" y="108143"/>
                </a:lnTo>
                <a:lnTo>
                  <a:pt x="71297" y="108141"/>
                </a:lnTo>
                <a:lnTo>
                  <a:pt x="71298" y="108141"/>
                </a:lnTo>
                <a:lnTo>
                  <a:pt x="71301" y="108137"/>
                </a:lnTo>
                <a:lnTo>
                  <a:pt x="71301" y="108129"/>
                </a:lnTo>
                <a:lnTo>
                  <a:pt x="71296" y="108121"/>
                </a:lnTo>
                <a:lnTo>
                  <a:pt x="71290" y="108114"/>
                </a:lnTo>
                <a:lnTo>
                  <a:pt x="71288" y="108102"/>
                </a:lnTo>
                <a:lnTo>
                  <a:pt x="71291" y="108094"/>
                </a:lnTo>
                <a:lnTo>
                  <a:pt x="71287" y="108087"/>
                </a:lnTo>
                <a:lnTo>
                  <a:pt x="71281" y="108082"/>
                </a:lnTo>
                <a:lnTo>
                  <a:pt x="71275" y="108078"/>
                </a:lnTo>
                <a:lnTo>
                  <a:pt x="71268" y="108078"/>
                </a:lnTo>
                <a:lnTo>
                  <a:pt x="71263" y="108077"/>
                </a:lnTo>
                <a:lnTo>
                  <a:pt x="71258" y="108075"/>
                </a:lnTo>
                <a:lnTo>
                  <a:pt x="71250" y="108076"/>
                </a:lnTo>
                <a:lnTo>
                  <a:pt x="71244" y="108074"/>
                </a:lnTo>
                <a:lnTo>
                  <a:pt x="71243" y="108071"/>
                </a:lnTo>
                <a:lnTo>
                  <a:pt x="71234" y="108066"/>
                </a:lnTo>
                <a:lnTo>
                  <a:pt x="71236" y="108060"/>
                </a:lnTo>
                <a:lnTo>
                  <a:pt x="71236" y="108060"/>
                </a:lnTo>
                <a:lnTo>
                  <a:pt x="71234" y="108058"/>
                </a:lnTo>
                <a:lnTo>
                  <a:pt x="71233" y="108058"/>
                </a:lnTo>
                <a:lnTo>
                  <a:pt x="71223" y="108059"/>
                </a:lnTo>
                <a:lnTo>
                  <a:pt x="71218" y="108052"/>
                </a:lnTo>
                <a:lnTo>
                  <a:pt x="71213" y="108047"/>
                </a:lnTo>
                <a:lnTo>
                  <a:pt x="71203" y="108042"/>
                </a:lnTo>
                <a:lnTo>
                  <a:pt x="71198" y="108040"/>
                </a:lnTo>
                <a:lnTo>
                  <a:pt x="71191" y="108042"/>
                </a:lnTo>
                <a:lnTo>
                  <a:pt x="71185" y="108042"/>
                </a:lnTo>
                <a:lnTo>
                  <a:pt x="71182" y="108035"/>
                </a:lnTo>
                <a:lnTo>
                  <a:pt x="71175" y="108030"/>
                </a:lnTo>
                <a:lnTo>
                  <a:pt x="71167" y="108027"/>
                </a:lnTo>
                <a:lnTo>
                  <a:pt x="71164" y="108025"/>
                </a:lnTo>
                <a:lnTo>
                  <a:pt x="71162" y="108022"/>
                </a:lnTo>
                <a:lnTo>
                  <a:pt x="71169" y="108017"/>
                </a:lnTo>
                <a:lnTo>
                  <a:pt x="71170" y="108014"/>
                </a:lnTo>
                <a:lnTo>
                  <a:pt x="71159" y="108007"/>
                </a:lnTo>
                <a:lnTo>
                  <a:pt x="71152" y="108010"/>
                </a:lnTo>
                <a:lnTo>
                  <a:pt x="71149" y="108014"/>
                </a:lnTo>
                <a:lnTo>
                  <a:pt x="71141" y="108017"/>
                </a:lnTo>
                <a:lnTo>
                  <a:pt x="71137" y="108018"/>
                </a:lnTo>
                <a:lnTo>
                  <a:pt x="71130" y="108021"/>
                </a:lnTo>
                <a:lnTo>
                  <a:pt x="71127" y="108019"/>
                </a:lnTo>
                <a:lnTo>
                  <a:pt x="71125" y="108017"/>
                </a:lnTo>
                <a:lnTo>
                  <a:pt x="71117" y="108014"/>
                </a:lnTo>
                <a:lnTo>
                  <a:pt x="71110" y="108019"/>
                </a:lnTo>
                <a:lnTo>
                  <a:pt x="71107" y="108021"/>
                </a:lnTo>
                <a:lnTo>
                  <a:pt x="71099" y="108023"/>
                </a:lnTo>
                <a:lnTo>
                  <a:pt x="71088" y="108022"/>
                </a:lnTo>
                <a:lnTo>
                  <a:pt x="71086" y="108020"/>
                </a:lnTo>
                <a:lnTo>
                  <a:pt x="71082" y="108017"/>
                </a:lnTo>
                <a:lnTo>
                  <a:pt x="71080" y="108011"/>
                </a:lnTo>
                <a:lnTo>
                  <a:pt x="71078" y="108005"/>
                </a:lnTo>
                <a:lnTo>
                  <a:pt x="71075" y="108002"/>
                </a:lnTo>
                <a:lnTo>
                  <a:pt x="71074" y="107991"/>
                </a:lnTo>
                <a:lnTo>
                  <a:pt x="71064" y="107988"/>
                </a:lnTo>
                <a:lnTo>
                  <a:pt x="71057" y="107983"/>
                </a:lnTo>
                <a:lnTo>
                  <a:pt x="71056" y="107977"/>
                </a:lnTo>
                <a:lnTo>
                  <a:pt x="71051" y="107970"/>
                </a:lnTo>
                <a:lnTo>
                  <a:pt x="71044" y="107964"/>
                </a:lnTo>
                <a:lnTo>
                  <a:pt x="71032" y="107960"/>
                </a:lnTo>
                <a:lnTo>
                  <a:pt x="71020" y="107954"/>
                </a:lnTo>
                <a:lnTo>
                  <a:pt x="71014" y="107949"/>
                </a:lnTo>
                <a:lnTo>
                  <a:pt x="71004" y="107943"/>
                </a:lnTo>
                <a:lnTo>
                  <a:pt x="71004" y="107935"/>
                </a:lnTo>
                <a:lnTo>
                  <a:pt x="70998" y="107924"/>
                </a:lnTo>
                <a:lnTo>
                  <a:pt x="70986" y="107914"/>
                </a:lnTo>
                <a:lnTo>
                  <a:pt x="70973" y="107915"/>
                </a:lnTo>
                <a:lnTo>
                  <a:pt x="70961" y="107915"/>
                </a:lnTo>
                <a:lnTo>
                  <a:pt x="70958" y="107912"/>
                </a:lnTo>
                <a:lnTo>
                  <a:pt x="70949" y="107909"/>
                </a:lnTo>
                <a:lnTo>
                  <a:pt x="70941" y="107906"/>
                </a:lnTo>
                <a:lnTo>
                  <a:pt x="70937" y="107905"/>
                </a:lnTo>
                <a:lnTo>
                  <a:pt x="70935" y="107905"/>
                </a:lnTo>
                <a:lnTo>
                  <a:pt x="70930" y="107900"/>
                </a:lnTo>
                <a:lnTo>
                  <a:pt x="70920" y="107897"/>
                </a:lnTo>
                <a:lnTo>
                  <a:pt x="70920" y="107892"/>
                </a:lnTo>
                <a:lnTo>
                  <a:pt x="70915" y="107887"/>
                </a:lnTo>
                <a:lnTo>
                  <a:pt x="70904" y="107883"/>
                </a:lnTo>
                <a:lnTo>
                  <a:pt x="70899" y="107878"/>
                </a:lnTo>
                <a:lnTo>
                  <a:pt x="70894" y="107873"/>
                </a:lnTo>
                <a:lnTo>
                  <a:pt x="70893" y="107871"/>
                </a:lnTo>
                <a:lnTo>
                  <a:pt x="70882" y="107869"/>
                </a:lnTo>
                <a:lnTo>
                  <a:pt x="70878" y="107868"/>
                </a:lnTo>
                <a:lnTo>
                  <a:pt x="70876" y="107867"/>
                </a:lnTo>
                <a:lnTo>
                  <a:pt x="70868" y="107862"/>
                </a:lnTo>
                <a:lnTo>
                  <a:pt x="70867" y="107851"/>
                </a:lnTo>
                <a:lnTo>
                  <a:pt x="70856" y="107846"/>
                </a:lnTo>
                <a:lnTo>
                  <a:pt x="70847" y="107852"/>
                </a:lnTo>
                <a:lnTo>
                  <a:pt x="70835" y="107852"/>
                </a:lnTo>
                <a:lnTo>
                  <a:pt x="70820" y="107846"/>
                </a:lnTo>
                <a:lnTo>
                  <a:pt x="70807" y="107844"/>
                </a:lnTo>
                <a:lnTo>
                  <a:pt x="70795" y="107843"/>
                </a:lnTo>
                <a:lnTo>
                  <a:pt x="70787" y="107837"/>
                </a:lnTo>
                <a:lnTo>
                  <a:pt x="70775" y="107837"/>
                </a:lnTo>
                <a:lnTo>
                  <a:pt x="70768" y="107838"/>
                </a:lnTo>
                <a:lnTo>
                  <a:pt x="70753" y="107836"/>
                </a:lnTo>
                <a:lnTo>
                  <a:pt x="70749" y="107830"/>
                </a:lnTo>
                <a:lnTo>
                  <a:pt x="70744" y="107821"/>
                </a:lnTo>
                <a:lnTo>
                  <a:pt x="70744" y="107821"/>
                </a:lnTo>
                <a:lnTo>
                  <a:pt x="70742" y="107820"/>
                </a:lnTo>
                <a:lnTo>
                  <a:pt x="70732" y="107816"/>
                </a:lnTo>
                <a:lnTo>
                  <a:pt x="70728" y="107810"/>
                </a:lnTo>
                <a:lnTo>
                  <a:pt x="70728" y="107806"/>
                </a:lnTo>
                <a:lnTo>
                  <a:pt x="70728" y="107801"/>
                </a:lnTo>
                <a:lnTo>
                  <a:pt x="70727" y="107795"/>
                </a:lnTo>
                <a:lnTo>
                  <a:pt x="70727" y="107790"/>
                </a:lnTo>
                <a:lnTo>
                  <a:pt x="70723" y="107788"/>
                </a:lnTo>
                <a:lnTo>
                  <a:pt x="70724" y="107782"/>
                </a:lnTo>
                <a:lnTo>
                  <a:pt x="70726" y="107774"/>
                </a:lnTo>
                <a:lnTo>
                  <a:pt x="70721" y="107768"/>
                </a:lnTo>
                <a:lnTo>
                  <a:pt x="70715" y="107761"/>
                </a:lnTo>
                <a:lnTo>
                  <a:pt x="70715" y="107755"/>
                </a:lnTo>
                <a:lnTo>
                  <a:pt x="70710" y="107750"/>
                </a:lnTo>
                <a:lnTo>
                  <a:pt x="70700" y="107747"/>
                </a:lnTo>
                <a:lnTo>
                  <a:pt x="70693" y="107745"/>
                </a:lnTo>
                <a:lnTo>
                  <a:pt x="70688" y="107736"/>
                </a:lnTo>
                <a:lnTo>
                  <a:pt x="70687" y="107736"/>
                </a:lnTo>
                <a:lnTo>
                  <a:pt x="70679" y="107728"/>
                </a:lnTo>
                <a:lnTo>
                  <a:pt x="70679" y="107728"/>
                </a:lnTo>
                <a:lnTo>
                  <a:pt x="70666" y="107733"/>
                </a:lnTo>
                <a:lnTo>
                  <a:pt x="70660" y="107726"/>
                </a:lnTo>
                <a:lnTo>
                  <a:pt x="70646" y="107721"/>
                </a:lnTo>
                <a:lnTo>
                  <a:pt x="70637" y="107719"/>
                </a:lnTo>
                <a:lnTo>
                  <a:pt x="70617" y="107715"/>
                </a:lnTo>
                <a:lnTo>
                  <a:pt x="70612" y="107713"/>
                </a:lnTo>
                <a:lnTo>
                  <a:pt x="70605" y="107710"/>
                </a:lnTo>
                <a:lnTo>
                  <a:pt x="70602" y="107709"/>
                </a:lnTo>
                <a:lnTo>
                  <a:pt x="70602" y="107708"/>
                </a:lnTo>
                <a:lnTo>
                  <a:pt x="70597" y="107699"/>
                </a:lnTo>
                <a:lnTo>
                  <a:pt x="70597" y="107693"/>
                </a:lnTo>
                <a:lnTo>
                  <a:pt x="70589" y="107691"/>
                </a:lnTo>
                <a:lnTo>
                  <a:pt x="70581" y="107688"/>
                </a:lnTo>
                <a:lnTo>
                  <a:pt x="70576" y="107680"/>
                </a:lnTo>
                <a:lnTo>
                  <a:pt x="70569" y="107674"/>
                </a:lnTo>
                <a:lnTo>
                  <a:pt x="70573" y="107669"/>
                </a:lnTo>
                <a:lnTo>
                  <a:pt x="70581" y="107667"/>
                </a:lnTo>
                <a:lnTo>
                  <a:pt x="70581" y="107659"/>
                </a:lnTo>
                <a:lnTo>
                  <a:pt x="70564" y="107658"/>
                </a:lnTo>
                <a:lnTo>
                  <a:pt x="70556" y="107654"/>
                </a:lnTo>
                <a:lnTo>
                  <a:pt x="70550" y="107640"/>
                </a:lnTo>
                <a:lnTo>
                  <a:pt x="70540" y="107637"/>
                </a:lnTo>
                <a:lnTo>
                  <a:pt x="70535" y="107646"/>
                </a:lnTo>
                <a:lnTo>
                  <a:pt x="70528" y="107646"/>
                </a:lnTo>
                <a:lnTo>
                  <a:pt x="70523" y="107640"/>
                </a:lnTo>
                <a:lnTo>
                  <a:pt x="70510" y="107643"/>
                </a:lnTo>
                <a:lnTo>
                  <a:pt x="70499" y="107646"/>
                </a:lnTo>
                <a:lnTo>
                  <a:pt x="70491" y="107650"/>
                </a:lnTo>
                <a:lnTo>
                  <a:pt x="70483" y="107648"/>
                </a:lnTo>
                <a:lnTo>
                  <a:pt x="70470" y="107640"/>
                </a:lnTo>
                <a:lnTo>
                  <a:pt x="70469" y="107639"/>
                </a:lnTo>
                <a:lnTo>
                  <a:pt x="70455" y="107619"/>
                </a:lnTo>
                <a:lnTo>
                  <a:pt x="70446" y="107605"/>
                </a:lnTo>
                <a:lnTo>
                  <a:pt x="70437" y="107588"/>
                </a:lnTo>
                <a:lnTo>
                  <a:pt x="70422" y="107576"/>
                </a:lnTo>
                <a:lnTo>
                  <a:pt x="70422" y="107575"/>
                </a:lnTo>
                <a:lnTo>
                  <a:pt x="70389" y="107519"/>
                </a:lnTo>
                <a:lnTo>
                  <a:pt x="70389" y="107519"/>
                </a:lnTo>
                <a:lnTo>
                  <a:pt x="70364" y="107488"/>
                </a:lnTo>
                <a:lnTo>
                  <a:pt x="70362" y="107482"/>
                </a:lnTo>
                <a:lnTo>
                  <a:pt x="70357" y="107472"/>
                </a:lnTo>
                <a:lnTo>
                  <a:pt x="70350" y="107468"/>
                </a:lnTo>
                <a:lnTo>
                  <a:pt x="70267" y="107414"/>
                </a:lnTo>
                <a:lnTo>
                  <a:pt x="70131" y="107368"/>
                </a:lnTo>
                <a:lnTo>
                  <a:pt x="70032" y="107365"/>
                </a:lnTo>
                <a:lnTo>
                  <a:pt x="70012" y="107363"/>
                </a:lnTo>
                <a:lnTo>
                  <a:pt x="69964" y="107357"/>
                </a:lnTo>
                <a:lnTo>
                  <a:pt x="69928" y="107325"/>
                </a:lnTo>
                <a:lnTo>
                  <a:pt x="69904" y="107319"/>
                </a:lnTo>
                <a:lnTo>
                  <a:pt x="69863" y="107308"/>
                </a:lnTo>
                <a:lnTo>
                  <a:pt x="69834" y="107290"/>
                </a:lnTo>
                <a:lnTo>
                  <a:pt x="69824" y="107284"/>
                </a:lnTo>
                <a:lnTo>
                  <a:pt x="69822" y="107276"/>
                </a:lnTo>
                <a:lnTo>
                  <a:pt x="69810" y="107276"/>
                </a:lnTo>
                <a:lnTo>
                  <a:pt x="69803" y="107272"/>
                </a:lnTo>
                <a:lnTo>
                  <a:pt x="69796" y="107268"/>
                </a:lnTo>
                <a:lnTo>
                  <a:pt x="69766" y="107252"/>
                </a:lnTo>
                <a:lnTo>
                  <a:pt x="69765" y="107251"/>
                </a:lnTo>
                <a:lnTo>
                  <a:pt x="69741" y="107226"/>
                </a:lnTo>
                <a:lnTo>
                  <a:pt x="69740" y="107225"/>
                </a:lnTo>
                <a:lnTo>
                  <a:pt x="69741" y="107221"/>
                </a:lnTo>
                <a:lnTo>
                  <a:pt x="69741" y="107212"/>
                </a:lnTo>
                <a:lnTo>
                  <a:pt x="69731" y="107208"/>
                </a:lnTo>
                <a:lnTo>
                  <a:pt x="69718" y="107203"/>
                </a:lnTo>
                <a:lnTo>
                  <a:pt x="69706" y="107200"/>
                </a:lnTo>
                <a:lnTo>
                  <a:pt x="69696" y="107195"/>
                </a:lnTo>
                <a:lnTo>
                  <a:pt x="69692" y="107194"/>
                </a:lnTo>
                <a:lnTo>
                  <a:pt x="69692" y="107193"/>
                </a:lnTo>
                <a:lnTo>
                  <a:pt x="69690" y="107185"/>
                </a:lnTo>
                <a:lnTo>
                  <a:pt x="69675" y="107171"/>
                </a:lnTo>
                <a:lnTo>
                  <a:pt x="69671" y="107169"/>
                </a:lnTo>
                <a:lnTo>
                  <a:pt x="69668" y="107168"/>
                </a:lnTo>
                <a:lnTo>
                  <a:pt x="69658" y="107163"/>
                </a:lnTo>
                <a:lnTo>
                  <a:pt x="69654" y="107151"/>
                </a:lnTo>
                <a:lnTo>
                  <a:pt x="69653" y="107137"/>
                </a:lnTo>
                <a:lnTo>
                  <a:pt x="69654" y="107122"/>
                </a:lnTo>
                <a:lnTo>
                  <a:pt x="69661" y="107114"/>
                </a:lnTo>
                <a:lnTo>
                  <a:pt x="69670" y="107108"/>
                </a:lnTo>
                <a:lnTo>
                  <a:pt x="69674" y="107106"/>
                </a:lnTo>
                <a:lnTo>
                  <a:pt x="69679" y="107103"/>
                </a:lnTo>
                <a:lnTo>
                  <a:pt x="69681" y="107102"/>
                </a:lnTo>
                <a:lnTo>
                  <a:pt x="69683" y="107101"/>
                </a:lnTo>
                <a:lnTo>
                  <a:pt x="69687" y="107099"/>
                </a:lnTo>
                <a:lnTo>
                  <a:pt x="69691" y="107090"/>
                </a:lnTo>
                <a:lnTo>
                  <a:pt x="69690" y="107087"/>
                </a:lnTo>
                <a:lnTo>
                  <a:pt x="69690" y="107083"/>
                </a:lnTo>
                <a:lnTo>
                  <a:pt x="69688" y="107082"/>
                </a:lnTo>
                <a:lnTo>
                  <a:pt x="69685" y="107080"/>
                </a:lnTo>
                <a:lnTo>
                  <a:pt x="69685" y="107080"/>
                </a:lnTo>
                <a:lnTo>
                  <a:pt x="69679" y="107075"/>
                </a:lnTo>
                <a:lnTo>
                  <a:pt x="69679" y="107074"/>
                </a:lnTo>
                <a:lnTo>
                  <a:pt x="69676" y="107070"/>
                </a:lnTo>
                <a:lnTo>
                  <a:pt x="69674" y="107067"/>
                </a:lnTo>
                <a:lnTo>
                  <a:pt x="69671" y="107055"/>
                </a:lnTo>
                <a:lnTo>
                  <a:pt x="69665" y="107043"/>
                </a:lnTo>
                <a:lnTo>
                  <a:pt x="69656" y="107042"/>
                </a:lnTo>
                <a:lnTo>
                  <a:pt x="69644" y="107039"/>
                </a:lnTo>
                <a:lnTo>
                  <a:pt x="69632" y="107035"/>
                </a:lnTo>
                <a:lnTo>
                  <a:pt x="69622" y="107039"/>
                </a:lnTo>
                <a:lnTo>
                  <a:pt x="69611" y="107035"/>
                </a:lnTo>
                <a:lnTo>
                  <a:pt x="69606" y="107026"/>
                </a:lnTo>
                <a:lnTo>
                  <a:pt x="69599" y="107023"/>
                </a:lnTo>
                <a:lnTo>
                  <a:pt x="69585" y="107018"/>
                </a:lnTo>
                <a:lnTo>
                  <a:pt x="69580" y="107014"/>
                </a:lnTo>
                <a:lnTo>
                  <a:pt x="69578" y="107007"/>
                </a:lnTo>
                <a:lnTo>
                  <a:pt x="69571" y="107002"/>
                </a:lnTo>
                <a:lnTo>
                  <a:pt x="69564" y="106998"/>
                </a:lnTo>
                <a:lnTo>
                  <a:pt x="69560" y="106994"/>
                </a:lnTo>
                <a:lnTo>
                  <a:pt x="69557" y="106981"/>
                </a:lnTo>
                <a:lnTo>
                  <a:pt x="69556" y="106974"/>
                </a:lnTo>
                <a:lnTo>
                  <a:pt x="69555" y="106961"/>
                </a:lnTo>
                <a:lnTo>
                  <a:pt x="69556" y="106960"/>
                </a:lnTo>
                <a:lnTo>
                  <a:pt x="69556" y="106956"/>
                </a:lnTo>
                <a:lnTo>
                  <a:pt x="69560" y="106948"/>
                </a:lnTo>
                <a:lnTo>
                  <a:pt x="69562" y="106939"/>
                </a:lnTo>
                <a:lnTo>
                  <a:pt x="69563" y="106930"/>
                </a:lnTo>
                <a:lnTo>
                  <a:pt x="69566" y="106918"/>
                </a:lnTo>
                <a:lnTo>
                  <a:pt x="69573" y="106916"/>
                </a:lnTo>
                <a:lnTo>
                  <a:pt x="69573" y="106916"/>
                </a:lnTo>
                <a:lnTo>
                  <a:pt x="69578" y="106918"/>
                </a:lnTo>
                <a:lnTo>
                  <a:pt x="69585" y="106918"/>
                </a:lnTo>
                <a:lnTo>
                  <a:pt x="69591" y="106916"/>
                </a:lnTo>
                <a:lnTo>
                  <a:pt x="69592" y="106910"/>
                </a:lnTo>
                <a:lnTo>
                  <a:pt x="69590" y="106905"/>
                </a:lnTo>
                <a:lnTo>
                  <a:pt x="69588" y="106895"/>
                </a:lnTo>
                <a:lnTo>
                  <a:pt x="69591" y="106887"/>
                </a:lnTo>
                <a:lnTo>
                  <a:pt x="69596" y="106877"/>
                </a:lnTo>
                <a:lnTo>
                  <a:pt x="69596" y="106875"/>
                </a:lnTo>
                <a:lnTo>
                  <a:pt x="69594" y="106863"/>
                </a:lnTo>
                <a:lnTo>
                  <a:pt x="69586" y="106865"/>
                </a:lnTo>
                <a:lnTo>
                  <a:pt x="69584" y="106865"/>
                </a:lnTo>
                <a:lnTo>
                  <a:pt x="69576" y="106863"/>
                </a:lnTo>
                <a:lnTo>
                  <a:pt x="69568" y="106852"/>
                </a:lnTo>
                <a:lnTo>
                  <a:pt x="69564" y="106842"/>
                </a:lnTo>
                <a:lnTo>
                  <a:pt x="69565" y="106830"/>
                </a:lnTo>
                <a:lnTo>
                  <a:pt x="69565" y="106815"/>
                </a:lnTo>
                <a:lnTo>
                  <a:pt x="69564" y="106808"/>
                </a:lnTo>
                <a:lnTo>
                  <a:pt x="69564" y="106806"/>
                </a:lnTo>
                <a:lnTo>
                  <a:pt x="69561" y="106797"/>
                </a:lnTo>
                <a:lnTo>
                  <a:pt x="69554" y="106794"/>
                </a:lnTo>
                <a:lnTo>
                  <a:pt x="69539" y="106791"/>
                </a:lnTo>
                <a:lnTo>
                  <a:pt x="69534" y="106788"/>
                </a:lnTo>
                <a:lnTo>
                  <a:pt x="69530" y="106785"/>
                </a:lnTo>
                <a:lnTo>
                  <a:pt x="69531" y="106775"/>
                </a:lnTo>
                <a:lnTo>
                  <a:pt x="69545" y="106768"/>
                </a:lnTo>
                <a:lnTo>
                  <a:pt x="69549" y="106766"/>
                </a:lnTo>
                <a:lnTo>
                  <a:pt x="69551" y="106764"/>
                </a:lnTo>
                <a:lnTo>
                  <a:pt x="69555" y="106762"/>
                </a:lnTo>
                <a:lnTo>
                  <a:pt x="69555" y="106748"/>
                </a:lnTo>
                <a:lnTo>
                  <a:pt x="69553" y="106738"/>
                </a:lnTo>
                <a:lnTo>
                  <a:pt x="69547" y="106733"/>
                </a:lnTo>
                <a:lnTo>
                  <a:pt x="69541" y="106722"/>
                </a:lnTo>
                <a:lnTo>
                  <a:pt x="69533" y="106720"/>
                </a:lnTo>
                <a:lnTo>
                  <a:pt x="69524" y="106719"/>
                </a:lnTo>
                <a:lnTo>
                  <a:pt x="69514" y="106710"/>
                </a:lnTo>
                <a:lnTo>
                  <a:pt x="69507" y="106701"/>
                </a:lnTo>
                <a:lnTo>
                  <a:pt x="69494" y="106697"/>
                </a:lnTo>
                <a:lnTo>
                  <a:pt x="69481" y="106691"/>
                </a:lnTo>
                <a:lnTo>
                  <a:pt x="69471" y="106687"/>
                </a:lnTo>
                <a:lnTo>
                  <a:pt x="69460" y="106686"/>
                </a:lnTo>
                <a:lnTo>
                  <a:pt x="69456" y="106685"/>
                </a:lnTo>
                <a:lnTo>
                  <a:pt x="69443" y="106678"/>
                </a:lnTo>
                <a:lnTo>
                  <a:pt x="69445" y="106671"/>
                </a:lnTo>
                <a:lnTo>
                  <a:pt x="69448" y="106665"/>
                </a:lnTo>
                <a:lnTo>
                  <a:pt x="69454" y="106660"/>
                </a:lnTo>
                <a:lnTo>
                  <a:pt x="69453" y="106652"/>
                </a:lnTo>
                <a:lnTo>
                  <a:pt x="69453" y="106643"/>
                </a:lnTo>
                <a:lnTo>
                  <a:pt x="69452" y="106635"/>
                </a:lnTo>
                <a:lnTo>
                  <a:pt x="69439" y="106627"/>
                </a:lnTo>
                <a:lnTo>
                  <a:pt x="69434" y="106625"/>
                </a:lnTo>
                <a:lnTo>
                  <a:pt x="69430" y="106615"/>
                </a:lnTo>
                <a:lnTo>
                  <a:pt x="69430" y="106601"/>
                </a:lnTo>
                <a:lnTo>
                  <a:pt x="69439" y="106583"/>
                </a:lnTo>
                <a:lnTo>
                  <a:pt x="69440" y="106581"/>
                </a:lnTo>
                <a:lnTo>
                  <a:pt x="69441" y="106579"/>
                </a:lnTo>
                <a:lnTo>
                  <a:pt x="69447" y="106569"/>
                </a:lnTo>
                <a:lnTo>
                  <a:pt x="69449" y="106558"/>
                </a:lnTo>
                <a:lnTo>
                  <a:pt x="69453" y="106550"/>
                </a:lnTo>
                <a:lnTo>
                  <a:pt x="69452" y="106544"/>
                </a:lnTo>
                <a:lnTo>
                  <a:pt x="69439" y="106539"/>
                </a:lnTo>
                <a:lnTo>
                  <a:pt x="69421" y="106540"/>
                </a:lnTo>
                <a:lnTo>
                  <a:pt x="69407" y="106548"/>
                </a:lnTo>
                <a:lnTo>
                  <a:pt x="69404" y="106560"/>
                </a:lnTo>
                <a:lnTo>
                  <a:pt x="69397" y="106567"/>
                </a:lnTo>
                <a:lnTo>
                  <a:pt x="69397" y="106568"/>
                </a:lnTo>
                <a:lnTo>
                  <a:pt x="69395" y="106567"/>
                </a:lnTo>
                <a:lnTo>
                  <a:pt x="69383" y="106564"/>
                </a:lnTo>
                <a:lnTo>
                  <a:pt x="69373" y="106560"/>
                </a:lnTo>
                <a:lnTo>
                  <a:pt x="69361" y="106560"/>
                </a:lnTo>
                <a:lnTo>
                  <a:pt x="69358" y="106560"/>
                </a:lnTo>
                <a:lnTo>
                  <a:pt x="69350" y="106554"/>
                </a:lnTo>
                <a:lnTo>
                  <a:pt x="69347" y="106547"/>
                </a:lnTo>
                <a:lnTo>
                  <a:pt x="69346" y="106546"/>
                </a:lnTo>
                <a:lnTo>
                  <a:pt x="69346" y="106544"/>
                </a:lnTo>
                <a:lnTo>
                  <a:pt x="69339" y="106537"/>
                </a:lnTo>
                <a:lnTo>
                  <a:pt x="69331" y="106534"/>
                </a:lnTo>
                <a:lnTo>
                  <a:pt x="69326" y="106536"/>
                </a:lnTo>
                <a:lnTo>
                  <a:pt x="69323" y="106538"/>
                </a:lnTo>
                <a:lnTo>
                  <a:pt x="69318" y="106538"/>
                </a:lnTo>
                <a:lnTo>
                  <a:pt x="69312" y="106539"/>
                </a:lnTo>
                <a:lnTo>
                  <a:pt x="69307" y="106537"/>
                </a:lnTo>
                <a:lnTo>
                  <a:pt x="69303" y="106535"/>
                </a:lnTo>
                <a:lnTo>
                  <a:pt x="69299" y="106526"/>
                </a:lnTo>
                <a:lnTo>
                  <a:pt x="69292" y="106516"/>
                </a:lnTo>
                <a:lnTo>
                  <a:pt x="69281" y="106513"/>
                </a:lnTo>
                <a:lnTo>
                  <a:pt x="69273" y="106504"/>
                </a:lnTo>
                <a:lnTo>
                  <a:pt x="69265" y="106492"/>
                </a:lnTo>
                <a:lnTo>
                  <a:pt x="69257" y="106485"/>
                </a:lnTo>
                <a:lnTo>
                  <a:pt x="69248" y="106487"/>
                </a:lnTo>
                <a:lnTo>
                  <a:pt x="69246" y="106487"/>
                </a:lnTo>
                <a:lnTo>
                  <a:pt x="69237" y="106481"/>
                </a:lnTo>
                <a:lnTo>
                  <a:pt x="69232" y="106475"/>
                </a:lnTo>
                <a:lnTo>
                  <a:pt x="69230" y="106473"/>
                </a:lnTo>
                <a:lnTo>
                  <a:pt x="69221" y="106465"/>
                </a:lnTo>
                <a:lnTo>
                  <a:pt x="69218" y="106454"/>
                </a:lnTo>
                <a:lnTo>
                  <a:pt x="69218" y="106453"/>
                </a:lnTo>
                <a:lnTo>
                  <a:pt x="69220" y="106435"/>
                </a:lnTo>
                <a:lnTo>
                  <a:pt x="69220" y="106421"/>
                </a:lnTo>
                <a:lnTo>
                  <a:pt x="69215" y="106417"/>
                </a:lnTo>
                <a:lnTo>
                  <a:pt x="69211" y="106413"/>
                </a:lnTo>
                <a:lnTo>
                  <a:pt x="69211" y="106413"/>
                </a:lnTo>
                <a:lnTo>
                  <a:pt x="69209" y="106411"/>
                </a:lnTo>
                <a:lnTo>
                  <a:pt x="69209" y="106409"/>
                </a:lnTo>
                <a:lnTo>
                  <a:pt x="69209" y="106402"/>
                </a:lnTo>
                <a:lnTo>
                  <a:pt x="69209" y="106397"/>
                </a:lnTo>
                <a:lnTo>
                  <a:pt x="69213" y="106383"/>
                </a:lnTo>
                <a:lnTo>
                  <a:pt x="69213" y="106370"/>
                </a:lnTo>
                <a:lnTo>
                  <a:pt x="69205" y="106366"/>
                </a:lnTo>
                <a:lnTo>
                  <a:pt x="69201" y="106362"/>
                </a:lnTo>
                <a:lnTo>
                  <a:pt x="69200" y="106344"/>
                </a:lnTo>
                <a:lnTo>
                  <a:pt x="69207" y="106335"/>
                </a:lnTo>
                <a:lnTo>
                  <a:pt x="69207" y="106325"/>
                </a:lnTo>
                <a:lnTo>
                  <a:pt x="69199" y="106314"/>
                </a:lnTo>
                <a:lnTo>
                  <a:pt x="69197" y="106311"/>
                </a:lnTo>
                <a:lnTo>
                  <a:pt x="69195" y="106310"/>
                </a:lnTo>
                <a:lnTo>
                  <a:pt x="69185" y="106302"/>
                </a:lnTo>
                <a:lnTo>
                  <a:pt x="69186" y="106291"/>
                </a:lnTo>
                <a:lnTo>
                  <a:pt x="69191" y="106272"/>
                </a:lnTo>
                <a:lnTo>
                  <a:pt x="69185" y="106260"/>
                </a:lnTo>
                <a:lnTo>
                  <a:pt x="69189" y="106249"/>
                </a:lnTo>
                <a:lnTo>
                  <a:pt x="69193" y="106236"/>
                </a:lnTo>
                <a:lnTo>
                  <a:pt x="69195" y="106225"/>
                </a:lnTo>
                <a:lnTo>
                  <a:pt x="69195" y="106225"/>
                </a:lnTo>
                <a:lnTo>
                  <a:pt x="69197" y="106219"/>
                </a:lnTo>
                <a:lnTo>
                  <a:pt x="69195" y="106214"/>
                </a:lnTo>
                <a:lnTo>
                  <a:pt x="69195" y="106213"/>
                </a:lnTo>
                <a:lnTo>
                  <a:pt x="69195" y="106211"/>
                </a:lnTo>
                <a:lnTo>
                  <a:pt x="69194" y="106209"/>
                </a:lnTo>
                <a:lnTo>
                  <a:pt x="69191" y="106205"/>
                </a:lnTo>
                <a:lnTo>
                  <a:pt x="69188" y="106200"/>
                </a:lnTo>
                <a:lnTo>
                  <a:pt x="69176" y="106195"/>
                </a:lnTo>
                <a:lnTo>
                  <a:pt x="69163" y="106191"/>
                </a:lnTo>
                <a:lnTo>
                  <a:pt x="69154" y="106185"/>
                </a:lnTo>
                <a:lnTo>
                  <a:pt x="69153" y="106184"/>
                </a:lnTo>
                <a:lnTo>
                  <a:pt x="69148" y="106177"/>
                </a:lnTo>
                <a:lnTo>
                  <a:pt x="69148" y="106177"/>
                </a:lnTo>
                <a:lnTo>
                  <a:pt x="69148" y="106164"/>
                </a:lnTo>
                <a:lnTo>
                  <a:pt x="69148" y="106163"/>
                </a:lnTo>
                <a:lnTo>
                  <a:pt x="69152" y="106154"/>
                </a:lnTo>
                <a:lnTo>
                  <a:pt x="69149" y="106141"/>
                </a:lnTo>
                <a:lnTo>
                  <a:pt x="69149" y="106138"/>
                </a:lnTo>
                <a:lnTo>
                  <a:pt x="69148" y="106130"/>
                </a:lnTo>
                <a:lnTo>
                  <a:pt x="69149" y="106127"/>
                </a:lnTo>
                <a:lnTo>
                  <a:pt x="69150" y="106121"/>
                </a:lnTo>
                <a:lnTo>
                  <a:pt x="69154" y="106115"/>
                </a:lnTo>
                <a:lnTo>
                  <a:pt x="69161" y="106108"/>
                </a:lnTo>
                <a:lnTo>
                  <a:pt x="69170" y="106105"/>
                </a:lnTo>
                <a:lnTo>
                  <a:pt x="69172" y="106104"/>
                </a:lnTo>
                <a:lnTo>
                  <a:pt x="69176" y="106098"/>
                </a:lnTo>
                <a:lnTo>
                  <a:pt x="69175" y="106096"/>
                </a:lnTo>
                <a:lnTo>
                  <a:pt x="69173" y="106092"/>
                </a:lnTo>
                <a:lnTo>
                  <a:pt x="69168" y="106083"/>
                </a:lnTo>
                <a:lnTo>
                  <a:pt x="69171" y="106074"/>
                </a:lnTo>
                <a:lnTo>
                  <a:pt x="69177" y="106064"/>
                </a:lnTo>
                <a:lnTo>
                  <a:pt x="69178" y="106063"/>
                </a:lnTo>
                <a:lnTo>
                  <a:pt x="69178" y="106062"/>
                </a:lnTo>
                <a:lnTo>
                  <a:pt x="69178" y="106053"/>
                </a:lnTo>
                <a:lnTo>
                  <a:pt x="69176" y="106038"/>
                </a:lnTo>
                <a:lnTo>
                  <a:pt x="69176" y="106038"/>
                </a:lnTo>
                <a:lnTo>
                  <a:pt x="69162" y="106033"/>
                </a:lnTo>
                <a:lnTo>
                  <a:pt x="69158" y="106030"/>
                </a:lnTo>
                <a:lnTo>
                  <a:pt x="69153" y="106020"/>
                </a:lnTo>
                <a:lnTo>
                  <a:pt x="69152" y="106017"/>
                </a:lnTo>
                <a:lnTo>
                  <a:pt x="69137" y="106014"/>
                </a:lnTo>
                <a:lnTo>
                  <a:pt x="69133" y="106023"/>
                </a:lnTo>
                <a:lnTo>
                  <a:pt x="69132" y="106024"/>
                </a:lnTo>
                <a:lnTo>
                  <a:pt x="69132" y="106025"/>
                </a:lnTo>
                <a:lnTo>
                  <a:pt x="69129" y="106036"/>
                </a:lnTo>
                <a:lnTo>
                  <a:pt x="69129" y="106037"/>
                </a:lnTo>
                <a:lnTo>
                  <a:pt x="69123" y="106047"/>
                </a:lnTo>
                <a:lnTo>
                  <a:pt x="69120" y="106048"/>
                </a:lnTo>
                <a:lnTo>
                  <a:pt x="69106" y="106051"/>
                </a:lnTo>
                <a:lnTo>
                  <a:pt x="69106" y="106051"/>
                </a:lnTo>
                <a:lnTo>
                  <a:pt x="69091" y="106057"/>
                </a:lnTo>
                <a:lnTo>
                  <a:pt x="69082" y="106061"/>
                </a:lnTo>
                <a:lnTo>
                  <a:pt x="69077" y="106053"/>
                </a:lnTo>
                <a:lnTo>
                  <a:pt x="69076" y="106050"/>
                </a:lnTo>
                <a:lnTo>
                  <a:pt x="69072" y="106042"/>
                </a:lnTo>
                <a:lnTo>
                  <a:pt x="69055" y="106036"/>
                </a:lnTo>
                <a:lnTo>
                  <a:pt x="69033" y="106043"/>
                </a:lnTo>
                <a:lnTo>
                  <a:pt x="69014" y="106048"/>
                </a:lnTo>
                <a:lnTo>
                  <a:pt x="68997" y="106063"/>
                </a:lnTo>
                <a:lnTo>
                  <a:pt x="68990" y="106069"/>
                </a:lnTo>
                <a:lnTo>
                  <a:pt x="68969" y="106075"/>
                </a:lnTo>
                <a:lnTo>
                  <a:pt x="68961" y="106084"/>
                </a:lnTo>
                <a:lnTo>
                  <a:pt x="68951" y="106087"/>
                </a:lnTo>
                <a:lnTo>
                  <a:pt x="68950" y="106087"/>
                </a:lnTo>
                <a:lnTo>
                  <a:pt x="68927" y="106087"/>
                </a:lnTo>
                <a:lnTo>
                  <a:pt x="68918" y="106094"/>
                </a:lnTo>
                <a:lnTo>
                  <a:pt x="68916" y="106103"/>
                </a:lnTo>
                <a:lnTo>
                  <a:pt x="68914" y="106108"/>
                </a:lnTo>
                <a:lnTo>
                  <a:pt x="68903" y="106108"/>
                </a:lnTo>
                <a:lnTo>
                  <a:pt x="68902" y="106108"/>
                </a:lnTo>
                <a:lnTo>
                  <a:pt x="68889" y="106104"/>
                </a:lnTo>
                <a:lnTo>
                  <a:pt x="68872" y="106098"/>
                </a:lnTo>
                <a:lnTo>
                  <a:pt x="68863" y="106100"/>
                </a:lnTo>
                <a:lnTo>
                  <a:pt x="68859" y="106107"/>
                </a:lnTo>
                <a:lnTo>
                  <a:pt x="68852" y="106113"/>
                </a:lnTo>
                <a:lnTo>
                  <a:pt x="68839" y="106115"/>
                </a:lnTo>
                <a:lnTo>
                  <a:pt x="68827" y="106112"/>
                </a:lnTo>
                <a:lnTo>
                  <a:pt x="68818" y="106116"/>
                </a:lnTo>
                <a:lnTo>
                  <a:pt x="68818" y="106121"/>
                </a:lnTo>
                <a:lnTo>
                  <a:pt x="68813" y="106132"/>
                </a:lnTo>
                <a:lnTo>
                  <a:pt x="68801" y="106133"/>
                </a:lnTo>
                <a:lnTo>
                  <a:pt x="68787" y="106129"/>
                </a:lnTo>
                <a:lnTo>
                  <a:pt x="68774" y="106133"/>
                </a:lnTo>
                <a:lnTo>
                  <a:pt x="68765" y="106129"/>
                </a:lnTo>
                <a:lnTo>
                  <a:pt x="68760" y="106127"/>
                </a:lnTo>
                <a:lnTo>
                  <a:pt x="68749" y="106126"/>
                </a:lnTo>
                <a:lnTo>
                  <a:pt x="68742" y="106117"/>
                </a:lnTo>
                <a:lnTo>
                  <a:pt x="68731" y="106114"/>
                </a:lnTo>
                <a:lnTo>
                  <a:pt x="68717" y="106109"/>
                </a:lnTo>
                <a:lnTo>
                  <a:pt x="68707" y="106104"/>
                </a:lnTo>
                <a:lnTo>
                  <a:pt x="68694" y="106102"/>
                </a:lnTo>
                <a:lnTo>
                  <a:pt x="68683" y="106096"/>
                </a:lnTo>
                <a:lnTo>
                  <a:pt x="68672" y="106086"/>
                </a:lnTo>
                <a:lnTo>
                  <a:pt x="68663" y="106093"/>
                </a:lnTo>
                <a:lnTo>
                  <a:pt x="68658" y="106104"/>
                </a:lnTo>
                <a:lnTo>
                  <a:pt x="68654" y="106116"/>
                </a:lnTo>
                <a:lnTo>
                  <a:pt x="68648" y="106124"/>
                </a:lnTo>
                <a:lnTo>
                  <a:pt x="68636" y="106131"/>
                </a:lnTo>
                <a:lnTo>
                  <a:pt x="68627" y="106136"/>
                </a:lnTo>
                <a:lnTo>
                  <a:pt x="68622" y="106148"/>
                </a:lnTo>
                <a:lnTo>
                  <a:pt x="68610" y="106161"/>
                </a:lnTo>
                <a:lnTo>
                  <a:pt x="68592" y="106164"/>
                </a:lnTo>
                <a:lnTo>
                  <a:pt x="68588" y="106158"/>
                </a:lnTo>
                <a:lnTo>
                  <a:pt x="68581" y="106156"/>
                </a:lnTo>
                <a:lnTo>
                  <a:pt x="68569" y="106163"/>
                </a:lnTo>
                <a:lnTo>
                  <a:pt x="68563" y="106169"/>
                </a:lnTo>
                <a:lnTo>
                  <a:pt x="68557" y="106174"/>
                </a:lnTo>
                <a:lnTo>
                  <a:pt x="68554" y="106175"/>
                </a:lnTo>
                <a:lnTo>
                  <a:pt x="68538" y="106178"/>
                </a:lnTo>
                <a:lnTo>
                  <a:pt x="68530" y="106176"/>
                </a:lnTo>
                <a:lnTo>
                  <a:pt x="68530" y="106175"/>
                </a:lnTo>
                <a:lnTo>
                  <a:pt x="68525" y="106169"/>
                </a:lnTo>
                <a:lnTo>
                  <a:pt x="68522" y="106162"/>
                </a:lnTo>
                <a:lnTo>
                  <a:pt x="68510" y="106163"/>
                </a:lnTo>
                <a:lnTo>
                  <a:pt x="68497" y="106171"/>
                </a:lnTo>
                <a:lnTo>
                  <a:pt x="68492" y="106176"/>
                </a:lnTo>
                <a:lnTo>
                  <a:pt x="68488" y="106179"/>
                </a:lnTo>
                <a:lnTo>
                  <a:pt x="68473" y="106182"/>
                </a:lnTo>
                <a:lnTo>
                  <a:pt x="68460" y="106180"/>
                </a:lnTo>
                <a:lnTo>
                  <a:pt x="68445" y="106185"/>
                </a:lnTo>
                <a:lnTo>
                  <a:pt x="68445" y="106185"/>
                </a:lnTo>
                <a:lnTo>
                  <a:pt x="68439" y="106192"/>
                </a:lnTo>
                <a:lnTo>
                  <a:pt x="68430" y="106201"/>
                </a:lnTo>
                <a:lnTo>
                  <a:pt x="68414" y="106204"/>
                </a:lnTo>
                <a:lnTo>
                  <a:pt x="68403" y="106215"/>
                </a:lnTo>
                <a:lnTo>
                  <a:pt x="68394" y="106226"/>
                </a:lnTo>
                <a:lnTo>
                  <a:pt x="68388" y="106235"/>
                </a:lnTo>
                <a:lnTo>
                  <a:pt x="68383" y="106246"/>
                </a:lnTo>
                <a:lnTo>
                  <a:pt x="68377" y="106281"/>
                </a:lnTo>
                <a:lnTo>
                  <a:pt x="68379" y="106291"/>
                </a:lnTo>
                <a:lnTo>
                  <a:pt x="68377" y="106299"/>
                </a:lnTo>
                <a:lnTo>
                  <a:pt x="68377" y="106309"/>
                </a:lnTo>
                <a:lnTo>
                  <a:pt x="68383" y="106319"/>
                </a:lnTo>
                <a:lnTo>
                  <a:pt x="68384" y="106320"/>
                </a:lnTo>
                <a:lnTo>
                  <a:pt x="68390" y="106328"/>
                </a:lnTo>
                <a:lnTo>
                  <a:pt x="68399" y="106332"/>
                </a:lnTo>
                <a:lnTo>
                  <a:pt x="68403" y="106334"/>
                </a:lnTo>
                <a:lnTo>
                  <a:pt x="68408" y="106349"/>
                </a:lnTo>
                <a:lnTo>
                  <a:pt x="68408" y="106350"/>
                </a:lnTo>
                <a:lnTo>
                  <a:pt x="68406" y="106362"/>
                </a:lnTo>
                <a:lnTo>
                  <a:pt x="68397" y="106380"/>
                </a:lnTo>
                <a:lnTo>
                  <a:pt x="68397" y="106383"/>
                </a:lnTo>
                <a:lnTo>
                  <a:pt x="68392" y="106398"/>
                </a:lnTo>
                <a:lnTo>
                  <a:pt x="68395" y="106412"/>
                </a:lnTo>
                <a:lnTo>
                  <a:pt x="68398" y="106422"/>
                </a:lnTo>
                <a:lnTo>
                  <a:pt x="68393" y="106432"/>
                </a:lnTo>
                <a:lnTo>
                  <a:pt x="68393" y="106444"/>
                </a:lnTo>
                <a:lnTo>
                  <a:pt x="68397" y="106450"/>
                </a:lnTo>
                <a:lnTo>
                  <a:pt x="68402" y="106462"/>
                </a:lnTo>
                <a:lnTo>
                  <a:pt x="68397" y="106481"/>
                </a:lnTo>
                <a:lnTo>
                  <a:pt x="68383" y="106495"/>
                </a:lnTo>
                <a:lnTo>
                  <a:pt x="68379" y="106509"/>
                </a:lnTo>
                <a:lnTo>
                  <a:pt x="68380" y="106533"/>
                </a:lnTo>
                <a:lnTo>
                  <a:pt x="68389" y="106556"/>
                </a:lnTo>
                <a:lnTo>
                  <a:pt x="68388" y="106558"/>
                </a:lnTo>
                <a:lnTo>
                  <a:pt x="68384" y="106565"/>
                </a:lnTo>
                <a:lnTo>
                  <a:pt x="68379" y="106564"/>
                </a:lnTo>
                <a:lnTo>
                  <a:pt x="68369" y="106563"/>
                </a:lnTo>
                <a:lnTo>
                  <a:pt x="68364" y="106558"/>
                </a:lnTo>
                <a:lnTo>
                  <a:pt x="68346" y="106566"/>
                </a:lnTo>
                <a:lnTo>
                  <a:pt x="68339" y="106567"/>
                </a:lnTo>
                <a:lnTo>
                  <a:pt x="68326" y="106576"/>
                </a:lnTo>
                <a:lnTo>
                  <a:pt x="68320" y="106594"/>
                </a:lnTo>
                <a:lnTo>
                  <a:pt x="68308" y="106604"/>
                </a:lnTo>
                <a:lnTo>
                  <a:pt x="68303" y="106617"/>
                </a:lnTo>
                <a:lnTo>
                  <a:pt x="68303" y="106619"/>
                </a:lnTo>
                <a:lnTo>
                  <a:pt x="68306" y="106625"/>
                </a:lnTo>
                <a:lnTo>
                  <a:pt x="68307" y="106627"/>
                </a:lnTo>
                <a:lnTo>
                  <a:pt x="68298" y="106638"/>
                </a:lnTo>
                <a:lnTo>
                  <a:pt x="68286" y="106638"/>
                </a:lnTo>
                <a:lnTo>
                  <a:pt x="68286" y="106638"/>
                </a:lnTo>
                <a:lnTo>
                  <a:pt x="68278" y="106637"/>
                </a:lnTo>
                <a:lnTo>
                  <a:pt x="68270" y="106636"/>
                </a:lnTo>
                <a:lnTo>
                  <a:pt x="68251" y="106643"/>
                </a:lnTo>
                <a:lnTo>
                  <a:pt x="68246" y="106654"/>
                </a:lnTo>
                <a:lnTo>
                  <a:pt x="68237" y="106663"/>
                </a:lnTo>
                <a:lnTo>
                  <a:pt x="68237" y="106663"/>
                </a:lnTo>
                <a:lnTo>
                  <a:pt x="68236" y="106663"/>
                </a:lnTo>
                <a:lnTo>
                  <a:pt x="68221" y="106664"/>
                </a:lnTo>
                <a:lnTo>
                  <a:pt x="68209" y="106661"/>
                </a:lnTo>
                <a:lnTo>
                  <a:pt x="68197" y="106658"/>
                </a:lnTo>
                <a:lnTo>
                  <a:pt x="68180" y="106662"/>
                </a:lnTo>
                <a:lnTo>
                  <a:pt x="68160" y="106662"/>
                </a:lnTo>
                <a:lnTo>
                  <a:pt x="68149" y="106652"/>
                </a:lnTo>
                <a:lnTo>
                  <a:pt x="68142" y="106642"/>
                </a:lnTo>
                <a:lnTo>
                  <a:pt x="68130" y="106631"/>
                </a:lnTo>
                <a:lnTo>
                  <a:pt x="68118" y="106623"/>
                </a:lnTo>
                <a:lnTo>
                  <a:pt x="68091" y="106620"/>
                </a:lnTo>
                <a:lnTo>
                  <a:pt x="68079" y="106613"/>
                </a:lnTo>
                <a:lnTo>
                  <a:pt x="68054" y="106597"/>
                </a:lnTo>
                <a:lnTo>
                  <a:pt x="68034" y="106598"/>
                </a:lnTo>
                <a:lnTo>
                  <a:pt x="68025" y="106600"/>
                </a:lnTo>
                <a:lnTo>
                  <a:pt x="68015" y="106611"/>
                </a:lnTo>
                <a:lnTo>
                  <a:pt x="67996" y="106615"/>
                </a:lnTo>
                <a:lnTo>
                  <a:pt x="67975" y="106608"/>
                </a:lnTo>
                <a:lnTo>
                  <a:pt x="67959" y="106613"/>
                </a:lnTo>
                <a:lnTo>
                  <a:pt x="67944" y="106631"/>
                </a:lnTo>
                <a:lnTo>
                  <a:pt x="67929" y="106654"/>
                </a:lnTo>
                <a:lnTo>
                  <a:pt x="67924" y="106668"/>
                </a:lnTo>
                <a:lnTo>
                  <a:pt x="67922" y="106674"/>
                </a:lnTo>
                <a:lnTo>
                  <a:pt x="67916" y="106677"/>
                </a:lnTo>
                <a:lnTo>
                  <a:pt x="67904" y="106684"/>
                </a:lnTo>
                <a:lnTo>
                  <a:pt x="67878" y="106682"/>
                </a:lnTo>
                <a:lnTo>
                  <a:pt x="67870" y="106681"/>
                </a:lnTo>
                <a:lnTo>
                  <a:pt x="67858" y="106679"/>
                </a:lnTo>
                <a:lnTo>
                  <a:pt x="67845" y="106675"/>
                </a:lnTo>
                <a:lnTo>
                  <a:pt x="67825" y="106672"/>
                </a:lnTo>
                <a:lnTo>
                  <a:pt x="67809" y="106677"/>
                </a:lnTo>
                <a:lnTo>
                  <a:pt x="67794" y="106686"/>
                </a:lnTo>
                <a:lnTo>
                  <a:pt x="67794" y="106697"/>
                </a:lnTo>
                <a:lnTo>
                  <a:pt x="67786" y="106706"/>
                </a:lnTo>
                <a:lnTo>
                  <a:pt x="67786" y="106707"/>
                </a:lnTo>
                <a:lnTo>
                  <a:pt x="67781" y="106713"/>
                </a:lnTo>
                <a:lnTo>
                  <a:pt x="67768" y="106715"/>
                </a:lnTo>
                <a:lnTo>
                  <a:pt x="67762" y="106717"/>
                </a:lnTo>
                <a:lnTo>
                  <a:pt x="67761" y="106717"/>
                </a:lnTo>
                <a:lnTo>
                  <a:pt x="67758" y="106719"/>
                </a:lnTo>
                <a:lnTo>
                  <a:pt x="67758" y="106719"/>
                </a:lnTo>
                <a:lnTo>
                  <a:pt x="67756" y="106723"/>
                </a:lnTo>
                <a:lnTo>
                  <a:pt x="67750" y="106723"/>
                </a:lnTo>
                <a:lnTo>
                  <a:pt x="67749" y="106723"/>
                </a:lnTo>
                <a:lnTo>
                  <a:pt x="67735" y="106720"/>
                </a:lnTo>
                <a:lnTo>
                  <a:pt x="67722" y="106719"/>
                </a:lnTo>
                <a:lnTo>
                  <a:pt x="67709" y="106721"/>
                </a:lnTo>
                <a:lnTo>
                  <a:pt x="67705" y="106728"/>
                </a:lnTo>
                <a:lnTo>
                  <a:pt x="67700" y="106732"/>
                </a:lnTo>
                <a:lnTo>
                  <a:pt x="67693" y="106728"/>
                </a:lnTo>
                <a:lnTo>
                  <a:pt x="67680" y="106723"/>
                </a:lnTo>
                <a:lnTo>
                  <a:pt x="67660" y="106729"/>
                </a:lnTo>
                <a:lnTo>
                  <a:pt x="67654" y="106736"/>
                </a:lnTo>
                <a:lnTo>
                  <a:pt x="67650" y="106747"/>
                </a:lnTo>
                <a:lnTo>
                  <a:pt x="67636" y="106757"/>
                </a:lnTo>
                <a:lnTo>
                  <a:pt x="67632" y="106760"/>
                </a:lnTo>
                <a:lnTo>
                  <a:pt x="67625" y="106770"/>
                </a:lnTo>
                <a:lnTo>
                  <a:pt x="67623" y="106774"/>
                </a:lnTo>
                <a:lnTo>
                  <a:pt x="67619" y="106786"/>
                </a:lnTo>
                <a:lnTo>
                  <a:pt x="67619" y="106786"/>
                </a:lnTo>
                <a:lnTo>
                  <a:pt x="67613" y="106793"/>
                </a:lnTo>
                <a:lnTo>
                  <a:pt x="67603" y="106806"/>
                </a:lnTo>
                <a:lnTo>
                  <a:pt x="67592" y="106820"/>
                </a:lnTo>
                <a:lnTo>
                  <a:pt x="67581" y="106829"/>
                </a:lnTo>
                <a:lnTo>
                  <a:pt x="67570" y="106834"/>
                </a:lnTo>
                <a:lnTo>
                  <a:pt x="67567" y="106837"/>
                </a:lnTo>
                <a:lnTo>
                  <a:pt x="67533" y="106885"/>
                </a:lnTo>
                <a:lnTo>
                  <a:pt x="67533" y="106893"/>
                </a:lnTo>
                <a:lnTo>
                  <a:pt x="67540" y="106910"/>
                </a:lnTo>
                <a:lnTo>
                  <a:pt x="67538" y="106926"/>
                </a:lnTo>
                <a:lnTo>
                  <a:pt x="67537" y="106931"/>
                </a:lnTo>
                <a:lnTo>
                  <a:pt x="67533" y="106942"/>
                </a:lnTo>
                <a:lnTo>
                  <a:pt x="67524" y="106948"/>
                </a:lnTo>
                <a:lnTo>
                  <a:pt x="67523" y="106948"/>
                </a:lnTo>
                <a:lnTo>
                  <a:pt x="67514" y="106948"/>
                </a:lnTo>
                <a:lnTo>
                  <a:pt x="67513" y="106948"/>
                </a:lnTo>
                <a:lnTo>
                  <a:pt x="67500" y="106949"/>
                </a:lnTo>
                <a:lnTo>
                  <a:pt x="67484" y="106948"/>
                </a:lnTo>
                <a:lnTo>
                  <a:pt x="67481" y="106948"/>
                </a:lnTo>
                <a:lnTo>
                  <a:pt x="67459" y="106948"/>
                </a:lnTo>
                <a:lnTo>
                  <a:pt x="67451" y="106958"/>
                </a:lnTo>
                <a:lnTo>
                  <a:pt x="67445" y="106976"/>
                </a:lnTo>
                <a:lnTo>
                  <a:pt x="67445" y="106977"/>
                </a:lnTo>
                <a:lnTo>
                  <a:pt x="67442" y="106983"/>
                </a:lnTo>
                <a:lnTo>
                  <a:pt x="67432" y="106999"/>
                </a:lnTo>
                <a:lnTo>
                  <a:pt x="67428" y="107000"/>
                </a:lnTo>
                <a:lnTo>
                  <a:pt x="67418" y="107002"/>
                </a:lnTo>
                <a:lnTo>
                  <a:pt x="67408" y="106998"/>
                </a:lnTo>
                <a:lnTo>
                  <a:pt x="67403" y="106997"/>
                </a:lnTo>
                <a:lnTo>
                  <a:pt x="67383" y="107002"/>
                </a:lnTo>
                <a:lnTo>
                  <a:pt x="67376" y="107009"/>
                </a:lnTo>
                <a:lnTo>
                  <a:pt x="67361" y="107012"/>
                </a:lnTo>
                <a:lnTo>
                  <a:pt x="67353" y="107019"/>
                </a:lnTo>
                <a:lnTo>
                  <a:pt x="67349" y="107026"/>
                </a:lnTo>
                <a:lnTo>
                  <a:pt x="67350" y="107033"/>
                </a:lnTo>
                <a:lnTo>
                  <a:pt x="67353" y="107048"/>
                </a:lnTo>
                <a:lnTo>
                  <a:pt x="67357" y="107059"/>
                </a:lnTo>
                <a:lnTo>
                  <a:pt x="67360" y="107069"/>
                </a:lnTo>
                <a:lnTo>
                  <a:pt x="67362" y="107074"/>
                </a:lnTo>
                <a:lnTo>
                  <a:pt x="67360" y="107080"/>
                </a:lnTo>
                <a:lnTo>
                  <a:pt x="67357" y="107089"/>
                </a:lnTo>
                <a:lnTo>
                  <a:pt x="67357" y="107090"/>
                </a:lnTo>
                <a:lnTo>
                  <a:pt x="67355" y="107090"/>
                </a:lnTo>
                <a:lnTo>
                  <a:pt x="67345" y="107090"/>
                </a:lnTo>
                <a:lnTo>
                  <a:pt x="67334" y="107095"/>
                </a:lnTo>
                <a:lnTo>
                  <a:pt x="67319" y="107101"/>
                </a:lnTo>
                <a:lnTo>
                  <a:pt x="67303" y="107098"/>
                </a:lnTo>
                <a:lnTo>
                  <a:pt x="67293" y="107098"/>
                </a:lnTo>
                <a:lnTo>
                  <a:pt x="67284" y="107104"/>
                </a:lnTo>
                <a:lnTo>
                  <a:pt x="67287" y="107109"/>
                </a:lnTo>
                <a:lnTo>
                  <a:pt x="67290" y="107113"/>
                </a:lnTo>
                <a:lnTo>
                  <a:pt x="67292" y="107115"/>
                </a:lnTo>
                <a:lnTo>
                  <a:pt x="67284" y="107120"/>
                </a:lnTo>
                <a:lnTo>
                  <a:pt x="67275" y="107121"/>
                </a:lnTo>
                <a:lnTo>
                  <a:pt x="67266" y="107115"/>
                </a:lnTo>
                <a:lnTo>
                  <a:pt x="67253" y="107113"/>
                </a:lnTo>
                <a:lnTo>
                  <a:pt x="67251" y="107109"/>
                </a:lnTo>
                <a:lnTo>
                  <a:pt x="67250" y="107107"/>
                </a:lnTo>
                <a:lnTo>
                  <a:pt x="67245" y="107106"/>
                </a:lnTo>
                <a:lnTo>
                  <a:pt x="67238" y="107104"/>
                </a:lnTo>
                <a:lnTo>
                  <a:pt x="67229" y="107100"/>
                </a:lnTo>
                <a:lnTo>
                  <a:pt x="67225" y="107087"/>
                </a:lnTo>
                <a:lnTo>
                  <a:pt x="67226" y="107082"/>
                </a:lnTo>
                <a:lnTo>
                  <a:pt x="67226" y="107079"/>
                </a:lnTo>
                <a:lnTo>
                  <a:pt x="67224" y="107074"/>
                </a:lnTo>
                <a:lnTo>
                  <a:pt x="67214" y="107072"/>
                </a:lnTo>
                <a:lnTo>
                  <a:pt x="67209" y="107071"/>
                </a:lnTo>
                <a:lnTo>
                  <a:pt x="67191" y="107069"/>
                </a:lnTo>
                <a:lnTo>
                  <a:pt x="67189" y="107062"/>
                </a:lnTo>
                <a:lnTo>
                  <a:pt x="67175" y="107056"/>
                </a:lnTo>
                <a:lnTo>
                  <a:pt x="67154" y="107065"/>
                </a:lnTo>
                <a:lnTo>
                  <a:pt x="67154" y="107086"/>
                </a:lnTo>
                <a:lnTo>
                  <a:pt x="67151" y="107092"/>
                </a:lnTo>
                <a:lnTo>
                  <a:pt x="67147" y="107102"/>
                </a:lnTo>
                <a:lnTo>
                  <a:pt x="67144" y="107108"/>
                </a:lnTo>
                <a:lnTo>
                  <a:pt x="67144" y="107108"/>
                </a:lnTo>
                <a:lnTo>
                  <a:pt x="67130" y="107114"/>
                </a:lnTo>
                <a:lnTo>
                  <a:pt x="67114" y="107114"/>
                </a:lnTo>
                <a:lnTo>
                  <a:pt x="67110" y="107115"/>
                </a:lnTo>
                <a:lnTo>
                  <a:pt x="67107" y="107115"/>
                </a:lnTo>
                <a:lnTo>
                  <a:pt x="67102" y="107114"/>
                </a:lnTo>
                <a:lnTo>
                  <a:pt x="67084" y="107114"/>
                </a:lnTo>
                <a:lnTo>
                  <a:pt x="67056" y="107113"/>
                </a:lnTo>
                <a:lnTo>
                  <a:pt x="67024" y="107117"/>
                </a:lnTo>
                <a:lnTo>
                  <a:pt x="67009" y="107131"/>
                </a:lnTo>
                <a:lnTo>
                  <a:pt x="66998" y="107136"/>
                </a:lnTo>
                <a:lnTo>
                  <a:pt x="66994" y="107138"/>
                </a:lnTo>
                <a:lnTo>
                  <a:pt x="66987" y="107141"/>
                </a:lnTo>
                <a:lnTo>
                  <a:pt x="66976" y="107138"/>
                </a:lnTo>
                <a:lnTo>
                  <a:pt x="66972" y="107137"/>
                </a:lnTo>
                <a:lnTo>
                  <a:pt x="66960" y="107126"/>
                </a:lnTo>
                <a:lnTo>
                  <a:pt x="66952" y="107115"/>
                </a:lnTo>
                <a:lnTo>
                  <a:pt x="66932" y="107108"/>
                </a:lnTo>
                <a:lnTo>
                  <a:pt x="66906" y="107108"/>
                </a:lnTo>
                <a:lnTo>
                  <a:pt x="66893" y="107107"/>
                </a:lnTo>
                <a:lnTo>
                  <a:pt x="66870" y="107108"/>
                </a:lnTo>
                <a:lnTo>
                  <a:pt x="66856" y="107122"/>
                </a:lnTo>
                <a:lnTo>
                  <a:pt x="66844" y="107123"/>
                </a:lnTo>
                <a:lnTo>
                  <a:pt x="66822" y="107129"/>
                </a:lnTo>
                <a:lnTo>
                  <a:pt x="66807" y="107142"/>
                </a:lnTo>
                <a:lnTo>
                  <a:pt x="66801" y="107154"/>
                </a:lnTo>
                <a:lnTo>
                  <a:pt x="66797" y="107159"/>
                </a:lnTo>
                <a:lnTo>
                  <a:pt x="66797" y="107159"/>
                </a:lnTo>
                <a:lnTo>
                  <a:pt x="66750" y="107197"/>
                </a:lnTo>
                <a:lnTo>
                  <a:pt x="66745" y="107201"/>
                </a:lnTo>
                <a:lnTo>
                  <a:pt x="66745" y="107201"/>
                </a:lnTo>
                <a:lnTo>
                  <a:pt x="66745" y="107201"/>
                </a:lnTo>
                <a:lnTo>
                  <a:pt x="66671" y="107197"/>
                </a:lnTo>
                <a:lnTo>
                  <a:pt x="66622" y="107210"/>
                </a:lnTo>
                <a:lnTo>
                  <a:pt x="66547" y="107199"/>
                </a:lnTo>
                <a:lnTo>
                  <a:pt x="66475" y="107177"/>
                </a:lnTo>
                <a:lnTo>
                  <a:pt x="66430" y="107165"/>
                </a:lnTo>
                <a:lnTo>
                  <a:pt x="66346" y="107163"/>
                </a:lnTo>
                <a:lnTo>
                  <a:pt x="66137" y="107086"/>
                </a:lnTo>
                <a:lnTo>
                  <a:pt x="65953" y="107027"/>
                </a:lnTo>
                <a:lnTo>
                  <a:pt x="65787" y="106975"/>
                </a:lnTo>
                <a:lnTo>
                  <a:pt x="65169" y="106779"/>
                </a:lnTo>
                <a:lnTo>
                  <a:pt x="64344" y="106521"/>
                </a:lnTo>
                <a:lnTo>
                  <a:pt x="64223" y="106483"/>
                </a:lnTo>
                <a:lnTo>
                  <a:pt x="64209" y="106479"/>
                </a:lnTo>
                <a:lnTo>
                  <a:pt x="64209" y="106479"/>
                </a:lnTo>
                <a:lnTo>
                  <a:pt x="62240" y="105862"/>
                </a:lnTo>
                <a:lnTo>
                  <a:pt x="61627" y="105671"/>
                </a:lnTo>
                <a:lnTo>
                  <a:pt x="61626" y="105670"/>
                </a:lnTo>
                <a:lnTo>
                  <a:pt x="61517" y="105636"/>
                </a:lnTo>
                <a:lnTo>
                  <a:pt x="60928" y="105452"/>
                </a:lnTo>
                <a:lnTo>
                  <a:pt x="60111" y="105199"/>
                </a:lnTo>
                <a:lnTo>
                  <a:pt x="60105" y="105194"/>
                </a:lnTo>
                <a:lnTo>
                  <a:pt x="60071" y="105172"/>
                </a:lnTo>
                <a:lnTo>
                  <a:pt x="60064" y="105117"/>
                </a:lnTo>
                <a:lnTo>
                  <a:pt x="60064" y="105052"/>
                </a:lnTo>
                <a:lnTo>
                  <a:pt x="60073" y="105013"/>
                </a:lnTo>
                <a:lnTo>
                  <a:pt x="60073" y="105013"/>
                </a:lnTo>
                <a:lnTo>
                  <a:pt x="60073" y="105013"/>
                </a:lnTo>
                <a:lnTo>
                  <a:pt x="60073" y="105012"/>
                </a:lnTo>
                <a:lnTo>
                  <a:pt x="60073" y="105010"/>
                </a:lnTo>
                <a:lnTo>
                  <a:pt x="60073" y="105001"/>
                </a:lnTo>
                <a:lnTo>
                  <a:pt x="60073" y="105000"/>
                </a:lnTo>
                <a:lnTo>
                  <a:pt x="60069" y="104953"/>
                </a:lnTo>
                <a:lnTo>
                  <a:pt x="60071" y="104935"/>
                </a:lnTo>
                <a:lnTo>
                  <a:pt x="60071" y="104926"/>
                </a:lnTo>
                <a:lnTo>
                  <a:pt x="60071" y="104921"/>
                </a:lnTo>
                <a:lnTo>
                  <a:pt x="60072" y="104909"/>
                </a:lnTo>
                <a:lnTo>
                  <a:pt x="60076" y="104855"/>
                </a:lnTo>
                <a:lnTo>
                  <a:pt x="60076" y="104855"/>
                </a:lnTo>
                <a:lnTo>
                  <a:pt x="60076" y="104784"/>
                </a:lnTo>
                <a:lnTo>
                  <a:pt x="60076" y="104717"/>
                </a:lnTo>
                <a:lnTo>
                  <a:pt x="60076" y="104700"/>
                </a:lnTo>
                <a:lnTo>
                  <a:pt x="60076" y="104699"/>
                </a:lnTo>
                <a:lnTo>
                  <a:pt x="60076" y="104677"/>
                </a:lnTo>
                <a:lnTo>
                  <a:pt x="60080" y="104667"/>
                </a:lnTo>
                <a:lnTo>
                  <a:pt x="60083" y="104658"/>
                </a:lnTo>
                <a:lnTo>
                  <a:pt x="60094" y="104630"/>
                </a:lnTo>
                <a:lnTo>
                  <a:pt x="60107" y="104590"/>
                </a:lnTo>
                <a:lnTo>
                  <a:pt x="60113" y="104573"/>
                </a:lnTo>
                <a:lnTo>
                  <a:pt x="60121" y="104551"/>
                </a:lnTo>
                <a:lnTo>
                  <a:pt x="60155" y="104493"/>
                </a:lnTo>
                <a:lnTo>
                  <a:pt x="60153" y="104455"/>
                </a:lnTo>
                <a:lnTo>
                  <a:pt x="60152" y="104426"/>
                </a:lnTo>
                <a:lnTo>
                  <a:pt x="60128" y="104391"/>
                </a:lnTo>
                <a:lnTo>
                  <a:pt x="60116" y="104366"/>
                </a:lnTo>
                <a:lnTo>
                  <a:pt x="60109" y="104342"/>
                </a:lnTo>
                <a:lnTo>
                  <a:pt x="60067" y="104297"/>
                </a:lnTo>
                <a:lnTo>
                  <a:pt x="60050" y="104285"/>
                </a:lnTo>
                <a:lnTo>
                  <a:pt x="60049" y="104283"/>
                </a:lnTo>
                <a:lnTo>
                  <a:pt x="60045" y="104279"/>
                </a:lnTo>
                <a:lnTo>
                  <a:pt x="60026" y="104218"/>
                </a:lnTo>
                <a:lnTo>
                  <a:pt x="59997" y="104171"/>
                </a:lnTo>
                <a:lnTo>
                  <a:pt x="59983" y="104144"/>
                </a:lnTo>
                <a:lnTo>
                  <a:pt x="59983" y="104107"/>
                </a:lnTo>
                <a:lnTo>
                  <a:pt x="59974" y="104071"/>
                </a:lnTo>
                <a:lnTo>
                  <a:pt x="59969" y="104065"/>
                </a:lnTo>
                <a:lnTo>
                  <a:pt x="59947" y="104036"/>
                </a:lnTo>
                <a:lnTo>
                  <a:pt x="59934" y="104013"/>
                </a:lnTo>
                <a:lnTo>
                  <a:pt x="59931" y="104011"/>
                </a:lnTo>
                <a:lnTo>
                  <a:pt x="59906" y="103982"/>
                </a:lnTo>
                <a:lnTo>
                  <a:pt x="59873" y="103951"/>
                </a:lnTo>
                <a:lnTo>
                  <a:pt x="59865" y="103915"/>
                </a:lnTo>
                <a:lnTo>
                  <a:pt x="59859" y="103889"/>
                </a:lnTo>
                <a:lnTo>
                  <a:pt x="59849" y="103860"/>
                </a:lnTo>
                <a:lnTo>
                  <a:pt x="59848" y="103846"/>
                </a:lnTo>
                <a:lnTo>
                  <a:pt x="59836" y="103823"/>
                </a:lnTo>
                <a:lnTo>
                  <a:pt x="59833" y="103820"/>
                </a:lnTo>
                <a:lnTo>
                  <a:pt x="59814" y="103787"/>
                </a:lnTo>
                <a:lnTo>
                  <a:pt x="59789" y="103716"/>
                </a:lnTo>
                <a:lnTo>
                  <a:pt x="59777" y="103683"/>
                </a:lnTo>
                <a:lnTo>
                  <a:pt x="59773" y="103674"/>
                </a:lnTo>
                <a:lnTo>
                  <a:pt x="59746" y="103625"/>
                </a:lnTo>
                <a:lnTo>
                  <a:pt x="59727" y="103605"/>
                </a:lnTo>
                <a:lnTo>
                  <a:pt x="59718" y="103595"/>
                </a:lnTo>
                <a:lnTo>
                  <a:pt x="59695" y="103576"/>
                </a:lnTo>
                <a:lnTo>
                  <a:pt x="59679" y="103565"/>
                </a:lnTo>
                <a:lnTo>
                  <a:pt x="59627" y="103530"/>
                </a:lnTo>
                <a:lnTo>
                  <a:pt x="59617" y="103523"/>
                </a:lnTo>
                <a:lnTo>
                  <a:pt x="59605" y="103514"/>
                </a:lnTo>
                <a:lnTo>
                  <a:pt x="59604" y="103514"/>
                </a:lnTo>
                <a:lnTo>
                  <a:pt x="59604" y="103513"/>
                </a:lnTo>
                <a:lnTo>
                  <a:pt x="59601" y="103506"/>
                </a:lnTo>
                <a:lnTo>
                  <a:pt x="59600" y="103504"/>
                </a:lnTo>
                <a:lnTo>
                  <a:pt x="59600" y="103504"/>
                </a:lnTo>
                <a:lnTo>
                  <a:pt x="59593" y="103485"/>
                </a:lnTo>
                <a:lnTo>
                  <a:pt x="59581" y="103463"/>
                </a:lnTo>
                <a:lnTo>
                  <a:pt x="59580" y="103460"/>
                </a:lnTo>
                <a:lnTo>
                  <a:pt x="59564" y="103430"/>
                </a:lnTo>
                <a:lnTo>
                  <a:pt x="59562" y="103429"/>
                </a:lnTo>
                <a:lnTo>
                  <a:pt x="59462" y="103379"/>
                </a:lnTo>
                <a:lnTo>
                  <a:pt x="59445" y="103359"/>
                </a:lnTo>
                <a:lnTo>
                  <a:pt x="59417" y="103327"/>
                </a:lnTo>
                <a:lnTo>
                  <a:pt x="59410" y="103319"/>
                </a:lnTo>
                <a:lnTo>
                  <a:pt x="59372" y="103296"/>
                </a:lnTo>
                <a:lnTo>
                  <a:pt x="59329" y="103288"/>
                </a:lnTo>
                <a:lnTo>
                  <a:pt x="59273" y="103289"/>
                </a:lnTo>
                <a:lnTo>
                  <a:pt x="59144" y="103292"/>
                </a:lnTo>
                <a:lnTo>
                  <a:pt x="59009" y="103301"/>
                </a:lnTo>
                <a:lnTo>
                  <a:pt x="58932" y="103288"/>
                </a:lnTo>
                <a:lnTo>
                  <a:pt x="58851" y="103283"/>
                </a:lnTo>
                <a:lnTo>
                  <a:pt x="58774" y="103279"/>
                </a:lnTo>
                <a:lnTo>
                  <a:pt x="58729" y="103296"/>
                </a:lnTo>
                <a:lnTo>
                  <a:pt x="58639" y="103299"/>
                </a:lnTo>
                <a:lnTo>
                  <a:pt x="58603" y="103341"/>
                </a:lnTo>
                <a:lnTo>
                  <a:pt x="58593" y="103350"/>
                </a:lnTo>
                <a:lnTo>
                  <a:pt x="58569" y="103370"/>
                </a:lnTo>
                <a:lnTo>
                  <a:pt x="58502" y="103381"/>
                </a:lnTo>
                <a:lnTo>
                  <a:pt x="58502" y="103382"/>
                </a:lnTo>
                <a:lnTo>
                  <a:pt x="58481" y="103385"/>
                </a:lnTo>
                <a:lnTo>
                  <a:pt x="58397" y="103356"/>
                </a:lnTo>
                <a:lnTo>
                  <a:pt x="58394" y="103356"/>
                </a:lnTo>
                <a:lnTo>
                  <a:pt x="58318" y="103336"/>
                </a:lnTo>
                <a:lnTo>
                  <a:pt x="58315" y="103334"/>
                </a:lnTo>
                <a:lnTo>
                  <a:pt x="58294" y="103319"/>
                </a:lnTo>
                <a:lnTo>
                  <a:pt x="58258" y="103294"/>
                </a:lnTo>
                <a:lnTo>
                  <a:pt x="58165" y="103272"/>
                </a:lnTo>
                <a:lnTo>
                  <a:pt x="58032" y="103248"/>
                </a:lnTo>
                <a:lnTo>
                  <a:pt x="57881" y="103245"/>
                </a:lnTo>
                <a:lnTo>
                  <a:pt x="57707" y="103247"/>
                </a:lnTo>
                <a:lnTo>
                  <a:pt x="57499" y="103288"/>
                </a:lnTo>
                <a:lnTo>
                  <a:pt x="57499" y="103288"/>
                </a:lnTo>
                <a:lnTo>
                  <a:pt x="57499" y="103288"/>
                </a:lnTo>
                <a:lnTo>
                  <a:pt x="57466" y="103294"/>
                </a:lnTo>
                <a:lnTo>
                  <a:pt x="57387" y="103301"/>
                </a:lnTo>
                <a:lnTo>
                  <a:pt x="57317" y="103303"/>
                </a:lnTo>
                <a:lnTo>
                  <a:pt x="57233" y="103283"/>
                </a:lnTo>
                <a:lnTo>
                  <a:pt x="57205" y="103257"/>
                </a:lnTo>
                <a:lnTo>
                  <a:pt x="57179" y="103234"/>
                </a:lnTo>
                <a:lnTo>
                  <a:pt x="57177" y="103232"/>
                </a:lnTo>
                <a:lnTo>
                  <a:pt x="57177" y="103232"/>
                </a:lnTo>
                <a:lnTo>
                  <a:pt x="57160" y="103217"/>
                </a:lnTo>
                <a:lnTo>
                  <a:pt x="57150" y="103208"/>
                </a:lnTo>
                <a:lnTo>
                  <a:pt x="57147" y="103206"/>
                </a:lnTo>
                <a:lnTo>
                  <a:pt x="57147" y="103206"/>
                </a:lnTo>
                <a:lnTo>
                  <a:pt x="57112" y="103181"/>
                </a:lnTo>
                <a:lnTo>
                  <a:pt x="57087" y="103179"/>
                </a:lnTo>
                <a:lnTo>
                  <a:pt x="57067" y="103177"/>
                </a:lnTo>
                <a:lnTo>
                  <a:pt x="57044" y="103164"/>
                </a:lnTo>
                <a:lnTo>
                  <a:pt x="57032" y="103157"/>
                </a:lnTo>
                <a:lnTo>
                  <a:pt x="57024" y="103153"/>
                </a:lnTo>
                <a:lnTo>
                  <a:pt x="57023" y="103151"/>
                </a:lnTo>
                <a:lnTo>
                  <a:pt x="57020" y="103147"/>
                </a:lnTo>
                <a:lnTo>
                  <a:pt x="57003" y="103143"/>
                </a:lnTo>
                <a:lnTo>
                  <a:pt x="56963" y="103128"/>
                </a:lnTo>
                <a:lnTo>
                  <a:pt x="56930" y="103107"/>
                </a:lnTo>
                <a:lnTo>
                  <a:pt x="56927" y="103105"/>
                </a:lnTo>
                <a:lnTo>
                  <a:pt x="56927" y="103104"/>
                </a:lnTo>
                <a:lnTo>
                  <a:pt x="56927" y="103102"/>
                </a:lnTo>
                <a:lnTo>
                  <a:pt x="56922" y="103099"/>
                </a:lnTo>
                <a:lnTo>
                  <a:pt x="56918" y="103095"/>
                </a:lnTo>
                <a:lnTo>
                  <a:pt x="56917" y="103093"/>
                </a:lnTo>
                <a:lnTo>
                  <a:pt x="56911" y="103086"/>
                </a:lnTo>
                <a:lnTo>
                  <a:pt x="56906" y="103079"/>
                </a:lnTo>
                <a:lnTo>
                  <a:pt x="56875" y="103064"/>
                </a:lnTo>
                <a:lnTo>
                  <a:pt x="56874" y="103060"/>
                </a:lnTo>
                <a:lnTo>
                  <a:pt x="56867" y="103055"/>
                </a:lnTo>
                <a:lnTo>
                  <a:pt x="56845" y="103048"/>
                </a:lnTo>
                <a:lnTo>
                  <a:pt x="56833" y="103040"/>
                </a:lnTo>
                <a:lnTo>
                  <a:pt x="56809" y="103026"/>
                </a:lnTo>
                <a:lnTo>
                  <a:pt x="56769" y="103006"/>
                </a:lnTo>
                <a:lnTo>
                  <a:pt x="56749" y="102984"/>
                </a:lnTo>
                <a:lnTo>
                  <a:pt x="56731" y="102984"/>
                </a:lnTo>
                <a:lnTo>
                  <a:pt x="56703" y="102984"/>
                </a:lnTo>
                <a:lnTo>
                  <a:pt x="56615" y="102919"/>
                </a:lnTo>
                <a:lnTo>
                  <a:pt x="56609" y="102914"/>
                </a:lnTo>
                <a:lnTo>
                  <a:pt x="56591" y="102899"/>
                </a:lnTo>
                <a:lnTo>
                  <a:pt x="56580" y="102890"/>
                </a:lnTo>
                <a:lnTo>
                  <a:pt x="56559" y="102873"/>
                </a:lnTo>
                <a:lnTo>
                  <a:pt x="56551" y="102869"/>
                </a:lnTo>
                <a:lnTo>
                  <a:pt x="56528" y="102857"/>
                </a:lnTo>
                <a:lnTo>
                  <a:pt x="56509" y="102848"/>
                </a:lnTo>
                <a:lnTo>
                  <a:pt x="56500" y="102843"/>
                </a:lnTo>
                <a:lnTo>
                  <a:pt x="56451" y="102815"/>
                </a:lnTo>
                <a:lnTo>
                  <a:pt x="56415" y="102773"/>
                </a:lnTo>
                <a:lnTo>
                  <a:pt x="56404" y="102768"/>
                </a:lnTo>
                <a:lnTo>
                  <a:pt x="56361" y="102751"/>
                </a:lnTo>
                <a:lnTo>
                  <a:pt x="56333" y="102753"/>
                </a:lnTo>
                <a:lnTo>
                  <a:pt x="56299" y="102756"/>
                </a:lnTo>
                <a:lnTo>
                  <a:pt x="56290" y="102757"/>
                </a:lnTo>
                <a:lnTo>
                  <a:pt x="56243" y="102762"/>
                </a:lnTo>
                <a:lnTo>
                  <a:pt x="56159" y="102748"/>
                </a:lnTo>
                <a:lnTo>
                  <a:pt x="56158" y="102748"/>
                </a:lnTo>
                <a:lnTo>
                  <a:pt x="56137" y="102739"/>
                </a:lnTo>
                <a:lnTo>
                  <a:pt x="56134" y="102742"/>
                </a:lnTo>
                <a:lnTo>
                  <a:pt x="56092" y="102726"/>
                </a:lnTo>
                <a:lnTo>
                  <a:pt x="56065" y="102715"/>
                </a:lnTo>
                <a:lnTo>
                  <a:pt x="56057" y="102711"/>
                </a:lnTo>
                <a:lnTo>
                  <a:pt x="56022" y="102693"/>
                </a:lnTo>
                <a:lnTo>
                  <a:pt x="56001" y="102679"/>
                </a:lnTo>
                <a:lnTo>
                  <a:pt x="55966" y="102655"/>
                </a:lnTo>
                <a:lnTo>
                  <a:pt x="55905" y="102617"/>
                </a:lnTo>
                <a:lnTo>
                  <a:pt x="55881" y="102600"/>
                </a:lnTo>
                <a:lnTo>
                  <a:pt x="55872" y="102594"/>
                </a:lnTo>
                <a:lnTo>
                  <a:pt x="55829" y="102565"/>
                </a:lnTo>
                <a:lnTo>
                  <a:pt x="55827" y="102564"/>
                </a:lnTo>
                <a:lnTo>
                  <a:pt x="55792" y="102544"/>
                </a:lnTo>
                <a:lnTo>
                  <a:pt x="55775" y="102528"/>
                </a:lnTo>
                <a:lnTo>
                  <a:pt x="55729" y="102486"/>
                </a:lnTo>
                <a:lnTo>
                  <a:pt x="55690" y="102474"/>
                </a:lnTo>
                <a:lnTo>
                  <a:pt x="55643" y="102460"/>
                </a:lnTo>
                <a:lnTo>
                  <a:pt x="55631" y="102455"/>
                </a:lnTo>
                <a:lnTo>
                  <a:pt x="55608" y="102446"/>
                </a:lnTo>
                <a:lnTo>
                  <a:pt x="55580" y="102435"/>
                </a:lnTo>
                <a:lnTo>
                  <a:pt x="55529" y="102419"/>
                </a:lnTo>
                <a:lnTo>
                  <a:pt x="55526" y="102418"/>
                </a:lnTo>
                <a:lnTo>
                  <a:pt x="55470" y="102400"/>
                </a:lnTo>
                <a:lnTo>
                  <a:pt x="55462" y="102398"/>
                </a:lnTo>
                <a:lnTo>
                  <a:pt x="55373" y="102371"/>
                </a:lnTo>
                <a:lnTo>
                  <a:pt x="55341" y="102360"/>
                </a:lnTo>
                <a:lnTo>
                  <a:pt x="55307" y="102348"/>
                </a:lnTo>
                <a:lnTo>
                  <a:pt x="55289" y="102342"/>
                </a:lnTo>
                <a:lnTo>
                  <a:pt x="55267" y="102333"/>
                </a:lnTo>
                <a:lnTo>
                  <a:pt x="55248" y="102325"/>
                </a:lnTo>
                <a:lnTo>
                  <a:pt x="55196" y="102305"/>
                </a:lnTo>
                <a:lnTo>
                  <a:pt x="55175" y="102298"/>
                </a:lnTo>
                <a:lnTo>
                  <a:pt x="55165" y="102296"/>
                </a:lnTo>
                <a:lnTo>
                  <a:pt x="55106" y="102269"/>
                </a:lnTo>
                <a:lnTo>
                  <a:pt x="55097" y="102262"/>
                </a:lnTo>
                <a:lnTo>
                  <a:pt x="55050" y="102225"/>
                </a:lnTo>
                <a:lnTo>
                  <a:pt x="55023" y="102200"/>
                </a:lnTo>
                <a:lnTo>
                  <a:pt x="55007" y="102186"/>
                </a:lnTo>
                <a:lnTo>
                  <a:pt x="54996" y="102176"/>
                </a:lnTo>
                <a:lnTo>
                  <a:pt x="54990" y="102170"/>
                </a:lnTo>
                <a:lnTo>
                  <a:pt x="54990" y="102168"/>
                </a:lnTo>
                <a:lnTo>
                  <a:pt x="54990" y="102163"/>
                </a:lnTo>
                <a:lnTo>
                  <a:pt x="54983" y="102158"/>
                </a:lnTo>
                <a:lnTo>
                  <a:pt x="54979" y="102158"/>
                </a:lnTo>
                <a:lnTo>
                  <a:pt x="54976" y="102158"/>
                </a:lnTo>
                <a:lnTo>
                  <a:pt x="54916" y="102104"/>
                </a:lnTo>
                <a:lnTo>
                  <a:pt x="54915" y="102102"/>
                </a:lnTo>
                <a:lnTo>
                  <a:pt x="54903" y="102081"/>
                </a:lnTo>
                <a:lnTo>
                  <a:pt x="54888" y="102054"/>
                </a:lnTo>
                <a:lnTo>
                  <a:pt x="54869" y="102037"/>
                </a:lnTo>
                <a:lnTo>
                  <a:pt x="54811" y="101949"/>
                </a:lnTo>
                <a:lnTo>
                  <a:pt x="54832" y="101903"/>
                </a:lnTo>
                <a:lnTo>
                  <a:pt x="54876" y="101885"/>
                </a:lnTo>
                <a:lnTo>
                  <a:pt x="54883" y="101852"/>
                </a:lnTo>
                <a:lnTo>
                  <a:pt x="54882" y="101850"/>
                </a:lnTo>
                <a:lnTo>
                  <a:pt x="54862" y="101827"/>
                </a:lnTo>
                <a:lnTo>
                  <a:pt x="54847" y="101810"/>
                </a:lnTo>
                <a:lnTo>
                  <a:pt x="54827" y="101801"/>
                </a:lnTo>
                <a:lnTo>
                  <a:pt x="54811" y="101794"/>
                </a:lnTo>
                <a:lnTo>
                  <a:pt x="54796" y="101787"/>
                </a:lnTo>
                <a:lnTo>
                  <a:pt x="54759" y="101770"/>
                </a:lnTo>
                <a:lnTo>
                  <a:pt x="54751" y="101768"/>
                </a:lnTo>
                <a:lnTo>
                  <a:pt x="54752" y="101767"/>
                </a:lnTo>
                <a:lnTo>
                  <a:pt x="54748" y="101762"/>
                </a:lnTo>
                <a:lnTo>
                  <a:pt x="54730" y="101760"/>
                </a:lnTo>
                <a:lnTo>
                  <a:pt x="54723" y="101759"/>
                </a:lnTo>
                <a:lnTo>
                  <a:pt x="54715" y="101757"/>
                </a:lnTo>
                <a:lnTo>
                  <a:pt x="54703" y="101754"/>
                </a:lnTo>
                <a:lnTo>
                  <a:pt x="54698" y="101750"/>
                </a:lnTo>
                <a:lnTo>
                  <a:pt x="54684" y="101748"/>
                </a:lnTo>
                <a:lnTo>
                  <a:pt x="54678" y="101741"/>
                </a:lnTo>
                <a:lnTo>
                  <a:pt x="54667" y="101735"/>
                </a:lnTo>
                <a:lnTo>
                  <a:pt x="54656" y="101729"/>
                </a:lnTo>
                <a:lnTo>
                  <a:pt x="54642" y="101730"/>
                </a:lnTo>
                <a:lnTo>
                  <a:pt x="54642" y="101722"/>
                </a:lnTo>
                <a:lnTo>
                  <a:pt x="54639" y="101712"/>
                </a:lnTo>
                <a:lnTo>
                  <a:pt x="54624" y="101707"/>
                </a:lnTo>
                <a:lnTo>
                  <a:pt x="54608" y="101720"/>
                </a:lnTo>
                <a:lnTo>
                  <a:pt x="54594" y="101720"/>
                </a:lnTo>
                <a:lnTo>
                  <a:pt x="54579" y="101718"/>
                </a:lnTo>
                <a:lnTo>
                  <a:pt x="54567" y="101711"/>
                </a:lnTo>
                <a:lnTo>
                  <a:pt x="54566" y="101699"/>
                </a:lnTo>
                <a:lnTo>
                  <a:pt x="54562" y="101682"/>
                </a:lnTo>
                <a:lnTo>
                  <a:pt x="54553" y="101676"/>
                </a:lnTo>
                <a:lnTo>
                  <a:pt x="54540" y="101678"/>
                </a:lnTo>
                <a:lnTo>
                  <a:pt x="54526" y="101683"/>
                </a:lnTo>
                <a:lnTo>
                  <a:pt x="54504" y="101687"/>
                </a:lnTo>
                <a:lnTo>
                  <a:pt x="54498" y="101688"/>
                </a:lnTo>
                <a:lnTo>
                  <a:pt x="54486" y="101687"/>
                </a:lnTo>
                <a:lnTo>
                  <a:pt x="54468" y="101691"/>
                </a:lnTo>
                <a:lnTo>
                  <a:pt x="54456" y="101687"/>
                </a:lnTo>
                <a:lnTo>
                  <a:pt x="54448" y="101683"/>
                </a:lnTo>
                <a:lnTo>
                  <a:pt x="54430" y="101682"/>
                </a:lnTo>
                <a:lnTo>
                  <a:pt x="54420" y="101696"/>
                </a:lnTo>
                <a:lnTo>
                  <a:pt x="54420" y="101701"/>
                </a:lnTo>
                <a:lnTo>
                  <a:pt x="54419" y="101710"/>
                </a:lnTo>
                <a:lnTo>
                  <a:pt x="54416" y="101723"/>
                </a:lnTo>
                <a:lnTo>
                  <a:pt x="54404" y="101721"/>
                </a:lnTo>
                <a:lnTo>
                  <a:pt x="54400" y="101707"/>
                </a:lnTo>
                <a:lnTo>
                  <a:pt x="54399" y="101697"/>
                </a:lnTo>
                <a:lnTo>
                  <a:pt x="54399" y="101691"/>
                </a:lnTo>
                <a:lnTo>
                  <a:pt x="54387" y="101682"/>
                </a:lnTo>
                <a:lnTo>
                  <a:pt x="54377" y="101678"/>
                </a:lnTo>
                <a:lnTo>
                  <a:pt x="54371" y="101676"/>
                </a:lnTo>
                <a:lnTo>
                  <a:pt x="54365" y="101675"/>
                </a:lnTo>
                <a:lnTo>
                  <a:pt x="54349" y="101674"/>
                </a:lnTo>
                <a:lnTo>
                  <a:pt x="54340" y="101666"/>
                </a:lnTo>
                <a:lnTo>
                  <a:pt x="54331" y="101664"/>
                </a:lnTo>
                <a:lnTo>
                  <a:pt x="54316" y="101663"/>
                </a:lnTo>
                <a:lnTo>
                  <a:pt x="54308" y="101664"/>
                </a:lnTo>
                <a:lnTo>
                  <a:pt x="54305" y="101670"/>
                </a:lnTo>
                <a:lnTo>
                  <a:pt x="54303" y="101678"/>
                </a:lnTo>
                <a:lnTo>
                  <a:pt x="54301" y="101682"/>
                </a:lnTo>
                <a:lnTo>
                  <a:pt x="54301" y="101682"/>
                </a:lnTo>
                <a:lnTo>
                  <a:pt x="54299" y="101683"/>
                </a:lnTo>
                <a:lnTo>
                  <a:pt x="54287" y="101688"/>
                </a:lnTo>
                <a:lnTo>
                  <a:pt x="54274" y="101684"/>
                </a:lnTo>
                <a:lnTo>
                  <a:pt x="54271" y="101683"/>
                </a:lnTo>
                <a:lnTo>
                  <a:pt x="54270" y="101682"/>
                </a:lnTo>
                <a:lnTo>
                  <a:pt x="54266" y="101674"/>
                </a:lnTo>
                <a:lnTo>
                  <a:pt x="54266" y="101664"/>
                </a:lnTo>
                <a:lnTo>
                  <a:pt x="54273" y="101659"/>
                </a:lnTo>
                <a:lnTo>
                  <a:pt x="54275" y="101649"/>
                </a:lnTo>
                <a:lnTo>
                  <a:pt x="54275" y="101645"/>
                </a:lnTo>
                <a:lnTo>
                  <a:pt x="54275" y="101639"/>
                </a:lnTo>
                <a:lnTo>
                  <a:pt x="54275" y="101638"/>
                </a:lnTo>
                <a:lnTo>
                  <a:pt x="54273" y="101631"/>
                </a:lnTo>
                <a:lnTo>
                  <a:pt x="54272" y="101631"/>
                </a:lnTo>
                <a:lnTo>
                  <a:pt x="54265" y="101629"/>
                </a:lnTo>
                <a:lnTo>
                  <a:pt x="54263" y="101620"/>
                </a:lnTo>
                <a:lnTo>
                  <a:pt x="54263" y="101620"/>
                </a:lnTo>
                <a:lnTo>
                  <a:pt x="54266" y="101616"/>
                </a:lnTo>
                <a:lnTo>
                  <a:pt x="54266" y="101614"/>
                </a:lnTo>
                <a:lnTo>
                  <a:pt x="54262" y="101609"/>
                </a:lnTo>
                <a:lnTo>
                  <a:pt x="54260" y="101610"/>
                </a:lnTo>
                <a:lnTo>
                  <a:pt x="54256" y="101611"/>
                </a:lnTo>
                <a:lnTo>
                  <a:pt x="54250" y="101613"/>
                </a:lnTo>
                <a:lnTo>
                  <a:pt x="54242" y="101609"/>
                </a:lnTo>
                <a:lnTo>
                  <a:pt x="54241" y="101600"/>
                </a:lnTo>
                <a:lnTo>
                  <a:pt x="54234" y="101591"/>
                </a:lnTo>
                <a:lnTo>
                  <a:pt x="54225" y="101590"/>
                </a:lnTo>
                <a:lnTo>
                  <a:pt x="54223" y="101590"/>
                </a:lnTo>
                <a:lnTo>
                  <a:pt x="54215" y="101597"/>
                </a:lnTo>
                <a:lnTo>
                  <a:pt x="54203" y="101597"/>
                </a:lnTo>
                <a:lnTo>
                  <a:pt x="54201" y="101596"/>
                </a:lnTo>
                <a:lnTo>
                  <a:pt x="54191" y="101590"/>
                </a:lnTo>
                <a:lnTo>
                  <a:pt x="54189" y="101583"/>
                </a:lnTo>
                <a:lnTo>
                  <a:pt x="54190" y="101578"/>
                </a:lnTo>
                <a:lnTo>
                  <a:pt x="54191" y="101571"/>
                </a:lnTo>
                <a:lnTo>
                  <a:pt x="54193" y="101562"/>
                </a:lnTo>
                <a:lnTo>
                  <a:pt x="54191" y="101553"/>
                </a:lnTo>
                <a:lnTo>
                  <a:pt x="54184" y="101546"/>
                </a:lnTo>
                <a:lnTo>
                  <a:pt x="54183" y="101545"/>
                </a:lnTo>
                <a:lnTo>
                  <a:pt x="54174" y="101540"/>
                </a:lnTo>
                <a:lnTo>
                  <a:pt x="54159" y="101535"/>
                </a:lnTo>
                <a:lnTo>
                  <a:pt x="54146" y="101531"/>
                </a:lnTo>
                <a:lnTo>
                  <a:pt x="54140" y="101527"/>
                </a:lnTo>
                <a:lnTo>
                  <a:pt x="54137" y="101524"/>
                </a:lnTo>
                <a:lnTo>
                  <a:pt x="54137" y="101521"/>
                </a:lnTo>
                <a:lnTo>
                  <a:pt x="54137" y="101514"/>
                </a:lnTo>
                <a:lnTo>
                  <a:pt x="54133" y="101509"/>
                </a:lnTo>
                <a:lnTo>
                  <a:pt x="54128" y="101502"/>
                </a:lnTo>
                <a:lnTo>
                  <a:pt x="54119" y="101500"/>
                </a:lnTo>
                <a:lnTo>
                  <a:pt x="54115" y="101499"/>
                </a:lnTo>
                <a:lnTo>
                  <a:pt x="54113" y="101498"/>
                </a:lnTo>
                <a:lnTo>
                  <a:pt x="54101" y="101491"/>
                </a:lnTo>
                <a:lnTo>
                  <a:pt x="54101" y="101482"/>
                </a:lnTo>
                <a:lnTo>
                  <a:pt x="54090" y="101478"/>
                </a:lnTo>
                <a:lnTo>
                  <a:pt x="54077" y="101480"/>
                </a:lnTo>
                <a:lnTo>
                  <a:pt x="54075" y="101472"/>
                </a:lnTo>
                <a:lnTo>
                  <a:pt x="54081" y="101463"/>
                </a:lnTo>
                <a:lnTo>
                  <a:pt x="54091" y="101460"/>
                </a:lnTo>
                <a:lnTo>
                  <a:pt x="54099" y="101454"/>
                </a:lnTo>
                <a:lnTo>
                  <a:pt x="54106" y="101449"/>
                </a:lnTo>
                <a:lnTo>
                  <a:pt x="54106" y="101449"/>
                </a:lnTo>
                <a:lnTo>
                  <a:pt x="54106" y="101448"/>
                </a:lnTo>
                <a:lnTo>
                  <a:pt x="54109" y="101427"/>
                </a:lnTo>
                <a:lnTo>
                  <a:pt x="54105" y="101407"/>
                </a:lnTo>
                <a:lnTo>
                  <a:pt x="54105" y="101405"/>
                </a:lnTo>
                <a:lnTo>
                  <a:pt x="54103" y="101402"/>
                </a:lnTo>
                <a:lnTo>
                  <a:pt x="54096" y="101388"/>
                </a:lnTo>
                <a:lnTo>
                  <a:pt x="54085" y="101377"/>
                </a:lnTo>
                <a:lnTo>
                  <a:pt x="54080" y="101375"/>
                </a:lnTo>
                <a:lnTo>
                  <a:pt x="54072" y="101371"/>
                </a:lnTo>
                <a:lnTo>
                  <a:pt x="54057" y="101368"/>
                </a:lnTo>
                <a:lnTo>
                  <a:pt x="54045" y="101364"/>
                </a:lnTo>
                <a:lnTo>
                  <a:pt x="54042" y="101358"/>
                </a:lnTo>
                <a:lnTo>
                  <a:pt x="54045" y="101348"/>
                </a:lnTo>
                <a:lnTo>
                  <a:pt x="54052" y="101345"/>
                </a:lnTo>
                <a:lnTo>
                  <a:pt x="54053" y="101344"/>
                </a:lnTo>
                <a:lnTo>
                  <a:pt x="54054" y="101341"/>
                </a:lnTo>
                <a:lnTo>
                  <a:pt x="54055" y="101339"/>
                </a:lnTo>
                <a:lnTo>
                  <a:pt x="54061" y="101331"/>
                </a:lnTo>
                <a:lnTo>
                  <a:pt x="54059" y="101322"/>
                </a:lnTo>
                <a:lnTo>
                  <a:pt x="54058" y="101318"/>
                </a:lnTo>
                <a:lnTo>
                  <a:pt x="54029" y="101322"/>
                </a:lnTo>
                <a:lnTo>
                  <a:pt x="54022" y="101323"/>
                </a:lnTo>
                <a:lnTo>
                  <a:pt x="54014" y="101323"/>
                </a:lnTo>
                <a:lnTo>
                  <a:pt x="53998" y="101321"/>
                </a:lnTo>
                <a:lnTo>
                  <a:pt x="53990" y="101331"/>
                </a:lnTo>
                <a:lnTo>
                  <a:pt x="53987" y="101337"/>
                </a:lnTo>
                <a:lnTo>
                  <a:pt x="53979" y="101350"/>
                </a:lnTo>
                <a:lnTo>
                  <a:pt x="53977" y="101353"/>
                </a:lnTo>
                <a:lnTo>
                  <a:pt x="53970" y="101358"/>
                </a:lnTo>
                <a:lnTo>
                  <a:pt x="53966" y="101360"/>
                </a:lnTo>
                <a:lnTo>
                  <a:pt x="53959" y="101364"/>
                </a:lnTo>
                <a:lnTo>
                  <a:pt x="53942" y="101356"/>
                </a:lnTo>
                <a:lnTo>
                  <a:pt x="53935" y="101333"/>
                </a:lnTo>
                <a:lnTo>
                  <a:pt x="53934" y="101319"/>
                </a:lnTo>
                <a:lnTo>
                  <a:pt x="53933" y="101314"/>
                </a:lnTo>
                <a:lnTo>
                  <a:pt x="53933" y="101309"/>
                </a:lnTo>
                <a:lnTo>
                  <a:pt x="53931" y="101292"/>
                </a:lnTo>
                <a:lnTo>
                  <a:pt x="53913" y="101286"/>
                </a:lnTo>
                <a:lnTo>
                  <a:pt x="53912" y="101286"/>
                </a:lnTo>
                <a:lnTo>
                  <a:pt x="53911" y="101286"/>
                </a:lnTo>
                <a:lnTo>
                  <a:pt x="53905" y="101283"/>
                </a:lnTo>
                <a:lnTo>
                  <a:pt x="53881" y="101275"/>
                </a:lnTo>
                <a:lnTo>
                  <a:pt x="53863" y="101265"/>
                </a:lnTo>
                <a:lnTo>
                  <a:pt x="53845" y="101259"/>
                </a:lnTo>
                <a:lnTo>
                  <a:pt x="53825" y="101242"/>
                </a:lnTo>
                <a:lnTo>
                  <a:pt x="53819" y="101229"/>
                </a:lnTo>
                <a:lnTo>
                  <a:pt x="53801" y="101222"/>
                </a:lnTo>
                <a:lnTo>
                  <a:pt x="53796" y="101205"/>
                </a:lnTo>
                <a:lnTo>
                  <a:pt x="53794" y="101199"/>
                </a:lnTo>
                <a:lnTo>
                  <a:pt x="53792" y="101192"/>
                </a:lnTo>
                <a:lnTo>
                  <a:pt x="53778" y="101183"/>
                </a:lnTo>
                <a:lnTo>
                  <a:pt x="53773" y="101180"/>
                </a:lnTo>
                <a:lnTo>
                  <a:pt x="53763" y="101176"/>
                </a:lnTo>
                <a:lnTo>
                  <a:pt x="53759" y="101171"/>
                </a:lnTo>
                <a:lnTo>
                  <a:pt x="53744" y="101157"/>
                </a:lnTo>
                <a:lnTo>
                  <a:pt x="53738" y="101157"/>
                </a:lnTo>
                <a:lnTo>
                  <a:pt x="53737" y="101157"/>
                </a:lnTo>
                <a:lnTo>
                  <a:pt x="53675" y="101155"/>
                </a:lnTo>
                <a:lnTo>
                  <a:pt x="53611" y="101153"/>
                </a:lnTo>
                <a:lnTo>
                  <a:pt x="53568" y="101149"/>
                </a:lnTo>
                <a:lnTo>
                  <a:pt x="53525" y="101174"/>
                </a:lnTo>
                <a:lnTo>
                  <a:pt x="53481" y="101176"/>
                </a:lnTo>
                <a:lnTo>
                  <a:pt x="53394" y="101175"/>
                </a:lnTo>
                <a:lnTo>
                  <a:pt x="53345" y="101163"/>
                </a:lnTo>
                <a:lnTo>
                  <a:pt x="53337" y="101108"/>
                </a:lnTo>
                <a:lnTo>
                  <a:pt x="53344" y="101097"/>
                </a:lnTo>
                <a:lnTo>
                  <a:pt x="53348" y="101093"/>
                </a:lnTo>
                <a:lnTo>
                  <a:pt x="53348" y="101092"/>
                </a:lnTo>
                <a:lnTo>
                  <a:pt x="53350" y="101087"/>
                </a:lnTo>
                <a:lnTo>
                  <a:pt x="53345" y="101074"/>
                </a:lnTo>
                <a:lnTo>
                  <a:pt x="53337" y="101060"/>
                </a:lnTo>
                <a:lnTo>
                  <a:pt x="53332" y="101052"/>
                </a:lnTo>
                <a:lnTo>
                  <a:pt x="53331" y="101048"/>
                </a:lnTo>
                <a:lnTo>
                  <a:pt x="53331" y="101046"/>
                </a:lnTo>
                <a:lnTo>
                  <a:pt x="53330" y="101034"/>
                </a:lnTo>
                <a:lnTo>
                  <a:pt x="53329" y="101033"/>
                </a:lnTo>
                <a:lnTo>
                  <a:pt x="53328" y="101021"/>
                </a:lnTo>
                <a:lnTo>
                  <a:pt x="53327" y="101015"/>
                </a:lnTo>
                <a:lnTo>
                  <a:pt x="53317" y="100997"/>
                </a:lnTo>
                <a:lnTo>
                  <a:pt x="53317" y="100996"/>
                </a:lnTo>
                <a:lnTo>
                  <a:pt x="53315" y="100975"/>
                </a:lnTo>
                <a:lnTo>
                  <a:pt x="53310" y="100970"/>
                </a:lnTo>
                <a:lnTo>
                  <a:pt x="53295" y="100970"/>
                </a:lnTo>
                <a:lnTo>
                  <a:pt x="53290" y="100971"/>
                </a:lnTo>
                <a:lnTo>
                  <a:pt x="53280" y="100967"/>
                </a:lnTo>
                <a:lnTo>
                  <a:pt x="53274" y="100972"/>
                </a:lnTo>
                <a:lnTo>
                  <a:pt x="53256" y="100967"/>
                </a:lnTo>
                <a:lnTo>
                  <a:pt x="53245" y="100955"/>
                </a:lnTo>
                <a:lnTo>
                  <a:pt x="53243" y="100952"/>
                </a:lnTo>
                <a:lnTo>
                  <a:pt x="53242" y="100951"/>
                </a:lnTo>
                <a:lnTo>
                  <a:pt x="53225" y="100946"/>
                </a:lnTo>
                <a:lnTo>
                  <a:pt x="53200" y="100949"/>
                </a:lnTo>
                <a:lnTo>
                  <a:pt x="53199" y="100957"/>
                </a:lnTo>
                <a:lnTo>
                  <a:pt x="53196" y="100974"/>
                </a:lnTo>
                <a:lnTo>
                  <a:pt x="53182" y="100983"/>
                </a:lnTo>
                <a:lnTo>
                  <a:pt x="53181" y="100982"/>
                </a:lnTo>
                <a:lnTo>
                  <a:pt x="53170" y="100968"/>
                </a:lnTo>
                <a:lnTo>
                  <a:pt x="53166" y="100951"/>
                </a:lnTo>
                <a:lnTo>
                  <a:pt x="53159" y="100943"/>
                </a:lnTo>
                <a:lnTo>
                  <a:pt x="53153" y="100940"/>
                </a:lnTo>
                <a:lnTo>
                  <a:pt x="53148" y="100937"/>
                </a:lnTo>
                <a:lnTo>
                  <a:pt x="53145" y="100933"/>
                </a:lnTo>
                <a:lnTo>
                  <a:pt x="53138" y="100927"/>
                </a:lnTo>
                <a:lnTo>
                  <a:pt x="53129" y="100906"/>
                </a:lnTo>
                <a:lnTo>
                  <a:pt x="53111" y="100880"/>
                </a:lnTo>
                <a:lnTo>
                  <a:pt x="53110" y="100879"/>
                </a:lnTo>
                <a:lnTo>
                  <a:pt x="53099" y="100854"/>
                </a:lnTo>
                <a:lnTo>
                  <a:pt x="53076" y="100852"/>
                </a:lnTo>
                <a:lnTo>
                  <a:pt x="53053" y="100864"/>
                </a:lnTo>
                <a:lnTo>
                  <a:pt x="53051" y="100886"/>
                </a:lnTo>
                <a:lnTo>
                  <a:pt x="53058" y="100888"/>
                </a:lnTo>
                <a:lnTo>
                  <a:pt x="53087" y="100894"/>
                </a:lnTo>
                <a:lnTo>
                  <a:pt x="53085" y="100906"/>
                </a:lnTo>
                <a:lnTo>
                  <a:pt x="53079" y="100911"/>
                </a:lnTo>
                <a:lnTo>
                  <a:pt x="53063" y="100925"/>
                </a:lnTo>
                <a:lnTo>
                  <a:pt x="53043" y="100954"/>
                </a:lnTo>
                <a:lnTo>
                  <a:pt x="53043" y="100955"/>
                </a:lnTo>
                <a:lnTo>
                  <a:pt x="53036" y="100948"/>
                </a:lnTo>
                <a:lnTo>
                  <a:pt x="53035" y="100947"/>
                </a:lnTo>
                <a:lnTo>
                  <a:pt x="53033" y="100946"/>
                </a:lnTo>
                <a:lnTo>
                  <a:pt x="53023" y="100942"/>
                </a:lnTo>
                <a:lnTo>
                  <a:pt x="53020" y="100930"/>
                </a:lnTo>
                <a:lnTo>
                  <a:pt x="53018" y="100924"/>
                </a:lnTo>
                <a:lnTo>
                  <a:pt x="53018" y="100924"/>
                </a:lnTo>
                <a:lnTo>
                  <a:pt x="53018" y="100924"/>
                </a:lnTo>
                <a:lnTo>
                  <a:pt x="53009" y="100902"/>
                </a:lnTo>
                <a:lnTo>
                  <a:pt x="53005" y="100898"/>
                </a:lnTo>
                <a:lnTo>
                  <a:pt x="53004" y="100896"/>
                </a:lnTo>
                <a:lnTo>
                  <a:pt x="52996" y="100881"/>
                </a:lnTo>
                <a:lnTo>
                  <a:pt x="52990" y="100873"/>
                </a:lnTo>
                <a:lnTo>
                  <a:pt x="52983" y="100865"/>
                </a:lnTo>
                <a:lnTo>
                  <a:pt x="52962" y="100849"/>
                </a:lnTo>
                <a:lnTo>
                  <a:pt x="52937" y="100823"/>
                </a:lnTo>
                <a:lnTo>
                  <a:pt x="52937" y="100823"/>
                </a:lnTo>
                <a:lnTo>
                  <a:pt x="52937" y="100823"/>
                </a:lnTo>
                <a:lnTo>
                  <a:pt x="52937" y="100820"/>
                </a:lnTo>
                <a:lnTo>
                  <a:pt x="52936" y="100799"/>
                </a:lnTo>
                <a:lnTo>
                  <a:pt x="52936" y="100797"/>
                </a:lnTo>
                <a:lnTo>
                  <a:pt x="52937" y="100790"/>
                </a:lnTo>
                <a:lnTo>
                  <a:pt x="52937" y="100781"/>
                </a:lnTo>
                <a:lnTo>
                  <a:pt x="52912" y="100778"/>
                </a:lnTo>
                <a:lnTo>
                  <a:pt x="52910" y="100778"/>
                </a:lnTo>
                <a:lnTo>
                  <a:pt x="52900" y="100774"/>
                </a:lnTo>
                <a:lnTo>
                  <a:pt x="52875" y="100759"/>
                </a:lnTo>
                <a:lnTo>
                  <a:pt x="52859" y="100759"/>
                </a:lnTo>
                <a:lnTo>
                  <a:pt x="52854" y="100759"/>
                </a:lnTo>
                <a:lnTo>
                  <a:pt x="52850" y="100760"/>
                </a:lnTo>
                <a:lnTo>
                  <a:pt x="52846" y="100759"/>
                </a:lnTo>
                <a:lnTo>
                  <a:pt x="52846" y="100759"/>
                </a:lnTo>
                <a:lnTo>
                  <a:pt x="52822" y="100754"/>
                </a:lnTo>
                <a:lnTo>
                  <a:pt x="52821" y="100753"/>
                </a:lnTo>
                <a:lnTo>
                  <a:pt x="52821" y="100753"/>
                </a:lnTo>
                <a:lnTo>
                  <a:pt x="52819" y="100737"/>
                </a:lnTo>
                <a:lnTo>
                  <a:pt x="52813" y="100722"/>
                </a:lnTo>
                <a:lnTo>
                  <a:pt x="52800" y="100709"/>
                </a:lnTo>
                <a:lnTo>
                  <a:pt x="52797" y="100706"/>
                </a:lnTo>
                <a:lnTo>
                  <a:pt x="52796" y="100705"/>
                </a:lnTo>
                <a:lnTo>
                  <a:pt x="52796" y="100705"/>
                </a:lnTo>
                <a:lnTo>
                  <a:pt x="52796" y="100705"/>
                </a:lnTo>
                <a:lnTo>
                  <a:pt x="52796" y="100704"/>
                </a:lnTo>
                <a:lnTo>
                  <a:pt x="52787" y="100695"/>
                </a:lnTo>
                <a:lnTo>
                  <a:pt x="52782" y="100681"/>
                </a:lnTo>
                <a:lnTo>
                  <a:pt x="52775" y="100671"/>
                </a:lnTo>
                <a:lnTo>
                  <a:pt x="52775" y="100671"/>
                </a:lnTo>
                <a:lnTo>
                  <a:pt x="52773" y="100669"/>
                </a:lnTo>
                <a:lnTo>
                  <a:pt x="52766" y="100652"/>
                </a:lnTo>
                <a:lnTo>
                  <a:pt x="52766" y="100630"/>
                </a:lnTo>
                <a:lnTo>
                  <a:pt x="52767" y="100620"/>
                </a:lnTo>
                <a:lnTo>
                  <a:pt x="52767" y="100617"/>
                </a:lnTo>
                <a:lnTo>
                  <a:pt x="52767" y="100614"/>
                </a:lnTo>
                <a:lnTo>
                  <a:pt x="52766" y="100604"/>
                </a:lnTo>
                <a:lnTo>
                  <a:pt x="52764" y="100601"/>
                </a:lnTo>
                <a:lnTo>
                  <a:pt x="52760" y="100597"/>
                </a:lnTo>
                <a:lnTo>
                  <a:pt x="52759" y="100596"/>
                </a:lnTo>
                <a:lnTo>
                  <a:pt x="52753" y="100590"/>
                </a:lnTo>
                <a:lnTo>
                  <a:pt x="52746" y="100585"/>
                </a:lnTo>
                <a:lnTo>
                  <a:pt x="52737" y="100581"/>
                </a:lnTo>
                <a:lnTo>
                  <a:pt x="52728" y="100569"/>
                </a:lnTo>
                <a:lnTo>
                  <a:pt x="52727" y="100554"/>
                </a:lnTo>
                <a:lnTo>
                  <a:pt x="52721" y="100550"/>
                </a:lnTo>
                <a:lnTo>
                  <a:pt x="52716" y="100546"/>
                </a:lnTo>
                <a:lnTo>
                  <a:pt x="52703" y="100546"/>
                </a:lnTo>
                <a:lnTo>
                  <a:pt x="52702" y="100546"/>
                </a:lnTo>
                <a:lnTo>
                  <a:pt x="52691" y="100544"/>
                </a:lnTo>
                <a:lnTo>
                  <a:pt x="52678" y="100534"/>
                </a:lnTo>
                <a:lnTo>
                  <a:pt x="52667" y="100523"/>
                </a:lnTo>
                <a:lnTo>
                  <a:pt x="52667" y="100504"/>
                </a:lnTo>
                <a:lnTo>
                  <a:pt x="52674" y="100485"/>
                </a:lnTo>
                <a:lnTo>
                  <a:pt x="52675" y="100478"/>
                </a:lnTo>
                <a:lnTo>
                  <a:pt x="52675" y="100468"/>
                </a:lnTo>
                <a:lnTo>
                  <a:pt x="52674" y="100467"/>
                </a:lnTo>
                <a:lnTo>
                  <a:pt x="52674" y="100464"/>
                </a:lnTo>
                <a:lnTo>
                  <a:pt x="52667" y="100456"/>
                </a:lnTo>
                <a:lnTo>
                  <a:pt x="52661" y="100451"/>
                </a:lnTo>
                <a:lnTo>
                  <a:pt x="52658" y="100448"/>
                </a:lnTo>
                <a:lnTo>
                  <a:pt x="52653" y="100441"/>
                </a:lnTo>
                <a:lnTo>
                  <a:pt x="52653" y="100440"/>
                </a:lnTo>
                <a:lnTo>
                  <a:pt x="52651" y="100437"/>
                </a:lnTo>
                <a:lnTo>
                  <a:pt x="52650" y="100432"/>
                </a:lnTo>
                <a:lnTo>
                  <a:pt x="52647" y="100423"/>
                </a:lnTo>
                <a:lnTo>
                  <a:pt x="52642" y="100412"/>
                </a:lnTo>
                <a:lnTo>
                  <a:pt x="52642" y="100396"/>
                </a:lnTo>
                <a:lnTo>
                  <a:pt x="52634" y="100382"/>
                </a:lnTo>
                <a:lnTo>
                  <a:pt x="52622" y="100372"/>
                </a:lnTo>
                <a:lnTo>
                  <a:pt x="52604" y="100358"/>
                </a:lnTo>
                <a:lnTo>
                  <a:pt x="52604" y="100349"/>
                </a:lnTo>
                <a:lnTo>
                  <a:pt x="52607" y="100331"/>
                </a:lnTo>
                <a:lnTo>
                  <a:pt x="52603" y="100318"/>
                </a:lnTo>
                <a:lnTo>
                  <a:pt x="52594" y="100307"/>
                </a:lnTo>
                <a:lnTo>
                  <a:pt x="52586" y="100293"/>
                </a:lnTo>
                <a:lnTo>
                  <a:pt x="52566" y="100274"/>
                </a:lnTo>
                <a:lnTo>
                  <a:pt x="52560" y="100265"/>
                </a:lnTo>
                <a:lnTo>
                  <a:pt x="52561" y="100260"/>
                </a:lnTo>
                <a:lnTo>
                  <a:pt x="52565" y="100253"/>
                </a:lnTo>
                <a:lnTo>
                  <a:pt x="52568" y="100250"/>
                </a:lnTo>
                <a:lnTo>
                  <a:pt x="52569" y="100247"/>
                </a:lnTo>
                <a:lnTo>
                  <a:pt x="52566" y="100244"/>
                </a:lnTo>
                <a:lnTo>
                  <a:pt x="52557" y="100242"/>
                </a:lnTo>
                <a:lnTo>
                  <a:pt x="52547" y="100244"/>
                </a:lnTo>
                <a:lnTo>
                  <a:pt x="52535" y="100246"/>
                </a:lnTo>
                <a:lnTo>
                  <a:pt x="52529" y="100238"/>
                </a:lnTo>
                <a:lnTo>
                  <a:pt x="52530" y="100228"/>
                </a:lnTo>
                <a:lnTo>
                  <a:pt x="52531" y="100225"/>
                </a:lnTo>
                <a:lnTo>
                  <a:pt x="52531" y="100217"/>
                </a:lnTo>
                <a:lnTo>
                  <a:pt x="52536" y="100204"/>
                </a:lnTo>
                <a:lnTo>
                  <a:pt x="52541" y="100198"/>
                </a:lnTo>
                <a:lnTo>
                  <a:pt x="52552" y="100193"/>
                </a:lnTo>
                <a:lnTo>
                  <a:pt x="52560" y="100183"/>
                </a:lnTo>
                <a:lnTo>
                  <a:pt x="52553" y="100172"/>
                </a:lnTo>
                <a:lnTo>
                  <a:pt x="52546" y="100168"/>
                </a:lnTo>
                <a:lnTo>
                  <a:pt x="52532" y="100170"/>
                </a:lnTo>
                <a:lnTo>
                  <a:pt x="52515" y="100168"/>
                </a:lnTo>
                <a:lnTo>
                  <a:pt x="52511" y="100162"/>
                </a:lnTo>
                <a:lnTo>
                  <a:pt x="52516" y="100155"/>
                </a:lnTo>
                <a:lnTo>
                  <a:pt x="52527" y="100138"/>
                </a:lnTo>
                <a:lnTo>
                  <a:pt x="52521" y="100127"/>
                </a:lnTo>
                <a:lnTo>
                  <a:pt x="52510" y="100117"/>
                </a:lnTo>
                <a:lnTo>
                  <a:pt x="52509" y="100102"/>
                </a:lnTo>
                <a:lnTo>
                  <a:pt x="52510" y="100090"/>
                </a:lnTo>
                <a:lnTo>
                  <a:pt x="52519" y="100082"/>
                </a:lnTo>
                <a:lnTo>
                  <a:pt x="52522" y="100077"/>
                </a:lnTo>
                <a:lnTo>
                  <a:pt x="52523" y="100075"/>
                </a:lnTo>
                <a:lnTo>
                  <a:pt x="52525" y="100073"/>
                </a:lnTo>
                <a:lnTo>
                  <a:pt x="52524" y="100071"/>
                </a:lnTo>
                <a:lnTo>
                  <a:pt x="52522" y="100067"/>
                </a:lnTo>
                <a:lnTo>
                  <a:pt x="52509" y="100065"/>
                </a:lnTo>
                <a:lnTo>
                  <a:pt x="52499" y="100053"/>
                </a:lnTo>
                <a:lnTo>
                  <a:pt x="52497" y="100043"/>
                </a:lnTo>
                <a:lnTo>
                  <a:pt x="52496" y="100038"/>
                </a:lnTo>
                <a:lnTo>
                  <a:pt x="52494" y="100032"/>
                </a:lnTo>
                <a:lnTo>
                  <a:pt x="52490" y="100028"/>
                </a:lnTo>
                <a:lnTo>
                  <a:pt x="52483" y="100023"/>
                </a:lnTo>
                <a:lnTo>
                  <a:pt x="52476" y="100010"/>
                </a:lnTo>
                <a:lnTo>
                  <a:pt x="52471" y="99995"/>
                </a:lnTo>
                <a:lnTo>
                  <a:pt x="52474" y="99981"/>
                </a:lnTo>
                <a:lnTo>
                  <a:pt x="52474" y="99973"/>
                </a:lnTo>
                <a:lnTo>
                  <a:pt x="52467" y="99963"/>
                </a:lnTo>
                <a:lnTo>
                  <a:pt x="52455" y="99957"/>
                </a:lnTo>
                <a:lnTo>
                  <a:pt x="52451" y="99942"/>
                </a:lnTo>
                <a:lnTo>
                  <a:pt x="52450" y="99934"/>
                </a:lnTo>
                <a:lnTo>
                  <a:pt x="52449" y="99933"/>
                </a:lnTo>
                <a:lnTo>
                  <a:pt x="52447" y="99929"/>
                </a:lnTo>
                <a:lnTo>
                  <a:pt x="52445" y="99926"/>
                </a:lnTo>
                <a:lnTo>
                  <a:pt x="52442" y="99920"/>
                </a:lnTo>
                <a:lnTo>
                  <a:pt x="52441" y="99920"/>
                </a:lnTo>
                <a:lnTo>
                  <a:pt x="52441" y="99920"/>
                </a:lnTo>
                <a:lnTo>
                  <a:pt x="52436" y="99919"/>
                </a:lnTo>
                <a:lnTo>
                  <a:pt x="52427" y="99919"/>
                </a:lnTo>
                <a:lnTo>
                  <a:pt x="52415" y="99915"/>
                </a:lnTo>
                <a:lnTo>
                  <a:pt x="52404" y="99907"/>
                </a:lnTo>
                <a:lnTo>
                  <a:pt x="52390" y="99902"/>
                </a:lnTo>
                <a:lnTo>
                  <a:pt x="52387" y="99903"/>
                </a:lnTo>
                <a:lnTo>
                  <a:pt x="52381" y="99904"/>
                </a:lnTo>
                <a:lnTo>
                  <a:pt x="52379" y="99905"/>
                </a:lnTo>
                <a:lnTo>
                  <a:pt x="52378" y="99914"/>
                </a:lnTo>
                <a:lnTo>
                  <a:pt x="52375" y="99920"/>
                </a:lnTo>
                <a:lnTo>
                  <a:pt x="52373" y="99922"/>
                </a:lnTo>
                <a:lnTo>
                  <a:pt x="52369" y="99928"/>
                </a:lnTo>
                <a:lnTo>
                  <a:pt x="52367" y="99931"/>
                </a:lnTo>
                <a:lnTo>
                  <a:pt x="52358" y="99936"/>
                </a:lnTo>
                <a:lnTo>
                  <a:pt x="52348" y="99937"/>
                </a:lnTo>
                <a:lnTo>
                  <a:pt x="52334" y="99929"/>
                </a:lnTo>
                <a:lnTo>
                  <a:pt x="52321" y="99926"/>
                </a:lnTo>
                <a:lnTo>
                  <a:pt x="52316" y="99927"/>
                </a:lnTo>
                <a:lnTo>
                  <a:pt x="52300" y="99931"/>
                </a:lnTo>
                <a:lnTo>
                  <a:pt x="52294" y="99931"/>
                </a:lnTo>
                <a:lnTo>
                  <a:pt x="52287" y="99931"/>
                </a:lnTo>
                <a:lnTo>
                  <a:pt x="52284" y="99931"/>
                </a:lnTo>
                <a:lnTo>
                  <a:pt x="52274" y="99926"/>
                </a:lnTo>
                <a:lnTo>
                  <a:pt x="52265" y="99921"/>
                </a:lnTo>
                <a:lnTo>
                  <a:pt x="52265" y="99910"/>
                </a:lnTo>
                <a:lnTo>
                  <a:pt x="52265" y="99909"/>
                </a:lnTo>
                <a:lnTo>
                  <a:pt x="52266" y="99909"/>
                </a:lnTo>
                <a:lnTo>
                  <a:pt x="52269" y="99902"/>
                </a:lnTo>
                <a:lnTo>
                  <a:pt x="52268" y="99896"/>
                </a:lnTo>
                <a:lnTo>
                  <a:pt x="52260" y="99893"/>
                </a:lnTo>
                <a:lnTo>
                  <a:pt x="52256" y="99892"/>
                </a:lnTo>
                <a:lnTo>
                  <a:pt x="52250" y="99892"/>
                </a:lnTo>
                <a:lnTo>
                  <a:pt x="52242" y="99884"/>
                </a:lnTo>
                <a:lnTo>
                  <a:pt x="52237" y="99884"/>
                </a:lnTo>
                <a:lnTo>
                  <a:pt x="52233" y="99882"/>
                </a:lnTo>
                <a:lnTo>
                  <a:pt x="52230" y="99877"/>
                </a:lnTo>
                <a:lnTo>
                  <a:pt x="52224" y="99869"/>
                </a:lnTo>
                <a:lnTo>
                  <a:pt x="52219" y="99866"/>
                </a:lnTo>
                <a:lnTo>
                  <a:pt x="52214" y="99864"/>
                </a:lnTo>
                <a:lnTo>
                  <a:pt x="52199" y="99860"/>
                </a:lnTo>
                <a:lnTo>
                  <a:pt x="52196" y="99859"/>
                </a:lnTo>
                <a:lnTo>
                  <a:pt x="52184" y="99855"/>
                </a:lnTo>
                <a:lnTo>
                  <a:pt x="52175" y="99846"/>
                </a:lnTo>
                <a:lnTo>
                  <a:pt x="52161" y="99824"/>
                </a:lnTo>
                <a:lnTo>
                  <a:pt x="52161" y="99823"/>
                </a:lnTo>
                <a:lnTo>
                  <a:pt x="52160" y="99822"/>
                </a:lnTo>
                <a:lnTo>
                  <a:pt x="52155" y="99811"/>
                </a:lnTo>
                <a:lnTo>
                  <a:pt x="52152" y="99798"/>
                </a:lnTo>
                <a:lnTo>
                  <a:pt x="52136" y="99790"/>
                </a:lnTo>
                <a:lnTo>
                  <a:pt x="52115" y="99788"/>
                </a:lnTo>
                <a:lnTo>
                  <a:pt x="52115" y="99788"/>
                </a:lnTo>
                <a:lnTo>
                  <a:pt x="52113" y="99788"/>
                </a:lnTo>
                <a:lnTo>
                  <a:pt x="52101" y="99788"/>
                </a:lnTo>
                <a:lnTo>
                  <a:pt x="52087" y="99783"/>
                </a:lnTo>
                <a:lnTo>
                  <a:pt x="52084" y="99774"/>
                </a:lnTo>
                <a:lnTo>
                  <a:pt x="52084" y="99774"/>
                </a:lnTo>
                <a:lnTo>
                  <a:pt x="52082" y="99768"/>
                </a:lnTo>
                <a:lnTo>
                  <a:pt x="52081" y="99768"/>
                </a:lnTo>
                <a:lnTo>
                  <a:pt x="52079" y="99764"/>
                </a:lnTo>
                <a:lnTo>
                  <a:pt x="52073" y="99760"/>
                </a:lnTo>
                <a:lnTo>
                  <a:pt x="52067" y="99759"/>
                </a:lnTo>
                <a:lnTo>
                  <a:pt x="52061" y="99758"/>
                </a:lnTo>
                <a:lnTo>
                  <a:pt x="52057" y="99757"/>
                </a:lnTo>
                <a:lnTo>
                  <a:pt x="52048" y="99755"/>
                </a:lnTo>
                <a:lnTo>
                  <a:pt x="52038" y="99748"/>
                </a:lnTo>
                <a:lnTo>
                  <a:pt x="52033" y="99736"/>
                </a:lnTo>
                <a:lnTo>
                  <a:pt x="52033" y="99732"/>
                </a:lnTo>
                <a:lnTo>
                  <a:pt x="52033" y="99732"/>
                </a:lnTo>
                <a:lnTo>
                  <a:pt x="52033" y="99730"/>
                </a:lnTo>
                <a:lnTo>
                  <a:pt x="52032" y="99719"/>
                </a:lnTo>
                <a:lnTo>
                  <a:pt x="52028" y="99714"/>
                </a:lnTo>
                <a:lnTo>
                  <a:pt x="52019" y="99702"/>
                </a:lnTo>
                <a:lnTo>
                  <a:pt x="52006" y="99704"/>
                </a:lnTo>
                <a:lnTo>
                  <a:pt x="51999" y="99707"/>
                </a:lnTo>
                <a:lnTo>
                  <a:pt x="51996" y="99707"/>
                </a:lnTo>
                <a:lnTo>
                  <a:pt x="51990" y="99709"/>
                </a:lnTo>
                <a:lnTo>
                  <a:pt x="51987" y="99710"/>
                </a:lnTo>
                <a:lnTo>
                  <a:pt x="51982" y="99709"/>
                </a:lnTo>
                <a:lnTo>
                  <a:pt x="51977" y="99708"/>
                </a:lnTo>
                <a:lnTo>
                  <a:pt x="51974" y="99707"/>
                </a:lnTo>
                <a:lnTo>
                  <a:pt x="51965" y="99698"/>
                </a:lnTo>
                <a:lnTo>
                  <a:pt x="51962" y="99688"/>
                </a:lnTo>
                <a:lnTo>
                  <a:pt x="51963" y="99678"/>
                </a:lnTo>
                <a:lnTo>
                  <a:pt x="51974" y="99677"/>
                </a:lnTo>
                <a:lnTo>
                  <a:pt x="51975" y="99678"/>
                </a:lnTo>
                <a:lnTo>
                  <a:pt x="51979" y="99682"/>
                </a:lnTo>
                <a:lnTo>
                  <a:pt x="51983" y="99683"/>
                </a:lnTo>
                <a:lnTo>
                  <a:pt x="51988" y="99682"/>
                </a:lnTo>
                <a:lnTo>
                  <a:pt x="51988" y="99673"/>
                </a:lnTo>
                <a:lnTo>
                  <a:pt x="51986" y="99665"/>
                </a:lnTo>
                <a:lnTo>
                  <a:pt x="51988" y="99659"/>
                </a:lnTo>
                <a:lnTo>
                  <a:pt x="51996" y="99657"/>
                </a:lnTo>
                <a:lnTo>
                  <a:pt x="52001" y="99657"/>
                </a:lnTo>
                <a:lnTo>
                  <a:pt x="52008" y="99651"/>
                </a:lnTo>
                <a:lnTo>
                  <a:pt x="52011" y="99644"/>
                </a:lnTo>
                <a:lnTo>
                  <a:pt x="52012" y="99639"/>
                </a:lnTo>
                <a:lnTo>
                  <a:pt x="52010" y="99638"/>
                </a:lnTo>
                <a:lnTo>
                  <a:pt x="52000" y="99638"/>
                </a:lnTo>
                <a:lnTo>
                  <a:pt x="51997" y="99631"/>
                </a:lnTo>
                <a:lnTo>
                  <a:pt x="52000" y="99623"/>
                </a:lnTo>
                <a:lnTo>
                  <a:pt x="52005" y="99622"/>
                </a:lnTo>
                <a:lnTo>
                  <a:pt x="52014" y="99617"/>
                </a:lnTo>
                <a:lnTo>
                  <a:pt x="52014" y="99614"/>
                </a:lnTo>
                <a:lnTo>
                  <a:pt x="52014" y="99604"/>
                </a:lnTo>
                <a:lnTo>
                  <a:pt x="52006" y="99593"/>
                </a:lnTo>
                <a:lnTo>
                  <a:pt x="51992" y="99587"/>
                </a:lnTo>
                <a:lnTo>
                  <a:pt x="51989" y="99576"/>
                </a:lnTo>
                <a:lnTo>
                  <a:pt x="51986" y="99567"/>
                </a:lnTo>
                <a:lnTo>
                  <a:pt x="51985" y="99547"/>
                </a:lnTo>
                <a:lnTo>
                  <a:pt x="51985" y="99531"/>
                </a:lnTo>
                <a:lnTo>
                  <a:pt x="51987" y="99521"/>
                </a:lnTo>
                <a:lnTo>
                  <a:pt x="51987" y="99507"/>
                </a:lnTo>
                <a:lnTo>
                  <a:pt x="51982" y="99497"/>
                </a:lnTo>
                <a:lnTo>
                  <a:pt x="51971" y="99493"/>
                </a:lnTo>
                <a:lnTo>
                  <a:pt x="51963" y="99489"/>
                </a:lnTo>
                <a:lnTo>
                  <a:pt x="51956" y="99485"/>
                </a:lnTo>
                <a:lnTo>
                  <a:pt x="51951" y="99478"/>
                </a:lnTo>
                <a:lnTo>
                  <a:pt x="51938" y="99476"/>
                </a:lnTo>
                <a:lnTo>
                  <a:pt x="51926" y="99467"/>
                </a:lnTo>
                <a:lnTo>
                  <a:pt x="51920" y="99452"/>
                </a:lnTo>
                <a:lnTo>
                  <a:pt x="51920" y="99435"/>
                </a:lnTo>
                <a:lnTo>
                  <a:pt x="51917" y="99427"/>
                </a:lnTo>
                <a:lnTo>
                  <a:pt x="51906" y="99423"/>
                </a:lnTo>
                <a:lnTo>
                  <a:pt x="51902" y="99416"/>
                </a:lnTo>
                <a:lnTo>
                  <a:pt x="51894" y="99398"/>
                </a:lnTo>
                <a:lnTo>
                  <a:pt x="51877" y="99390"/>
                </a:lnTo>
                <a:lnTo>
                  <a:pt x="51866" y="99383"/>
                </a:lnTo>
                <a:lnTo>
                  <a:pt x="51863" y="99368"/>
                </a:lnTo>
                <a:lnTo>
                  <a:pt x="51860" y="99361"/>
                </a:lnTo>
                <a:lnTo>
                  <a:pt x="51851" y="99349"/>
                </a:lnTo>
                <a:lnTo>
                  <a:pt x="51840" y="99338"/>
                </a:lnTo>
                <a:lnTo>
                  <a:pt x="51831" y="99332"/>
                </a:lnTo>
                <a:lnTo>
                  <a:pt x="51818" y="99321"/>
                </a:lnTo>
                <a:lnTo>
                  <a:pt x="51811" y="99306"/>
                </a:lnTo>
                <a:lnTo>
                  <a:pt x="51804" y="99302"/>
                </a:lnTo>
                <a:lnTo>
                  <a:pt x="51796" y="99303"/>
                </a:lnTo>
                <a:lnTo>
                  <a:pt x="51787" y="99307"/>
                </a:lnTo>
                <a:lnTo>
                  <a:pt x="51780" y="99311"/>
                </a:lnTo>
                <a:lnTo>
                  <a:pt x="51768" y="99311"/>
                </a:lnTo>
                <a:lnTo>
                  <a:pt x="51762" y="99309"/>
                </a:lnTo>
                <a:lnTo>
                  <a:pt x="51757" y="99305"/>
                </a:lnTo>
                <a:lnTo>
                  <a:pt x="51753" y="99293"/>
                </a:lnTo>
                <a:lnTo>
                  <a:pt x="51755" y="99285"/>
                </a:lnTo>
                <a:lnTo>
                  <a:pt x="51757" y="99282"/>
                </a:lnTo>
                <a:lnTo>
                  <a:pt x="51751" y="99284"/>
                </a:lnTo>
                <a:lnTo>
                  <a:pt x="51734" y="99285"/>
                </a:lnTo>
                <a:lnTo>
                  <a:pt x="51721" y="99282"/>
                </a:lnTo>
                <a:lnTo>
                  <a:pt x="51719" y="99274"/>
                </a:lnTo>
                <a:lnTo>
                  <a:pt x="51713" y="99270"/>
                </a:lnTo>
                <a:lnTo>
                  <a:pt x="51701" y="99270"/>
                </a:lnTo>
                <a:lnTo>
                  <a:pt x="51687" y="99266"/>
                </a:lnTo>
                <a:lnTo>
                  <a:pt x="51682" y="99260"/>
                </a:lnTo>
                <a:lnTo>
                  <a:pt x="51672" y="99250"/>
                </a:lnTo>
                <a:lnTo>
                  <a:pt x="51665" y="99246"/>
                </a:lnTo>
                <a:lnTo>
                  <a:pt x="51659" y="99246"/>
                </a:lnTo>
                <a:lnTo>
                  <a:pt x="51649" y="99242"/>
                </a:lnTo>
                <a:lnTo>
                  <a:pt x="51648" y="99234"/>
                </a:lnTo>
                <a:lnTo>
                  <a:pt x="51651" y="99228"/>
                </a:lnTo>
                <a:lnTo>
                  <a:pt x="51652" y="99224"/>
                </a:lnTo>
                <a:lnTo>
                  <a:pt x="51648" y="99220"/>
                </a:lnTo>
                <a:lnTo>
                  <a:pt x="51637" y="99217"/>
                </a:lnTo>
                <a:lnTo>
                  <a:pt x="51627" y="99225"/>
                </a:lnTo>
                <a:lnTo>
                  <a:pt x="51617" y="99226"/>
                </a:lnTo>
                <a:lnTo>
                  <a:pt x="51614" y="99220"/>
                </a:lnTo>
                <a:lnTo>
                  <a:pt x="51610" y="99216"/>
                </a:lnTo>
                <a:lnTo>
                  <a:pt x="51601" y="99217"/>
                </a:lnTo>
                <a:lnTo>
                  <a:pt x="51592" y="99218"/>
                </a:lnTo>
                <a:lnTo>
                  <a:pt x="51590" y="99218"/>
                </a:lnTo>
                <a:lnTo>
                  <a:pt x="51581" y="99218"/>
                </a:lnTo>
                <a:lnTo>
                  <a:pt x="51557" y="99219"/>
                </a:lnTo>
                <a:lnTo>
                  <a:pt x="51542" y="99224"/>
                </a:lnTo>
                <a:lnTo>
                  <a:pt x="51540" y="99233"/>
                </a:lnTo>
                <a:lnTo>
                  <a:pt x="51546" y="99243"/>
                </a:lnTo>
                <a:lnTo>
                  <a:pt x="51547" y="99247"/>
                </a:lnTo>
                <a:lnTo>
                  <a:pt x="51549" y="99258"/>
                </a:lnTo>
                <a:lnTo>
                  <a:pt x="51546" y="99271"/>
                </a:lnTo>
                <a:lnTo>
                  <a:pt x="51532" y="99273"/>
                </a:lnTo>
                <a:lnTo>
                  <a:pt x="51523" y="99268"/>
                </a:lnTo>
                <a:lnTo>
                  <a:pt x="51515" y="99261"/>
                </a:lnTo>
                <a:lnTo>
                  <a:pt x="51509" y="99249"/>
                </a:lnTo>
                <a:lnTo>
                  <a:pt x="51506" y="99242"/>
                </a:lnTo>
                <a:lnTo>
                  <a:pt x="51498" y="99239"/>
                </a:lnTo>
                <a:lnTo>
                  <a:pt x="51489" y="99240"/>
                </a:lnTo>
                <a:lnTo>
                  <a:pt x="51484" y="99240"/>
                </a:lnTo>
                <a:lnTo>
                  <a:pt x="51473" y="99238"/>
                </a:lnTo>
                <a:lnTo>
                  <a:pt x="51466" y="99233"/>
                </a:lnTo>
                <a:lnTo>
                  <a:pt x="51463" y="99226"/>
                </a:lnTo>
                <a:lnTo>
                  <a:pt x="51458" y="99221"/>
                </a:lnTo>
                <a:lnTo>
                  <a:pt x="51448" y="99220"/>
                </a:lnTo>
                <a:lnTo>
                  <a:pt x="51435" y="99224"/>
                </a:lnTo>
                <a:lnTo>
                  <a:pt x="51423" y="99233"/>
                </a:lnTo>
                <a:lnTo>
                  <a:pt x="51415" y="99241"/>
                </a:lnTo>
                <a:lnTo>
                  <a:pt x="51405" y="99245"/>
                </a:lnTo>
                <a:lnTo>
                  <a:pt x="51400" y="99245"/>
                </a:lnTo>
                <a:lnTo>
                  <a:pt x="51394" y="99245"/>
                </a:lnTo>
                <a:lnTo>
                  <a:pt x="51393" y="99244"/>
                </a:lnTo>
                <a:lnTo>
                  <a:pt x="51384" y="99241"/>
                </a:lnTo>
                <a:lnTo>
                  <a:pt x="51378" y="99230"/>
                </a:lnTo>
                <a:lnTo>
                  <a:pt x="51377" y="99229"/>
                </a:lnTo>
                <a:lnTo>
                  <a:pt x="51378" y="99218"/>
                </a:lnTo>
                <a:lnTo>
                  <a:pt x="51379" y="99211"/>
                </a:lnTo>
                <a:lnTo>
                  <a:pt x="51380" y="99209"/>
                </a:lnTo>
                <a:lnTo>
                  <a:pt x="51385" y="99200"/>
                </a:lnTo>
                <a:lnTo>
                  <a:pt x="51385" y="99196"/>
                </a:lnTo>
                <a:lnTo>
                  <a:pt x="51387" y="99193"/>
                </a:lnTo>
                <a:lnTo>
                  <a:pt x="51387" y="99183"/>
                </a:lnTo>
                <a:lnTo>
                  <a:pt x="51387" y="99178"/>
                </a:lnTo>
                <a:lnTo>
                  <a:pt x="51388" y="99172"/>
                </a:lnTo>
                <a:lnTo>
                  <a:pt x="51388" y="99166"/>
                </a:lnTo>
                <a:lnTo>
                  <a:pt x="51387" y="99162"/>
                </a:lnTo>
                <a:lnTo>
                  <a:pt x="51387" y="99161"/>
                </a:lnTo>
                <a:lnTo>
                  <a:pt x="51381" y="99159"/>
                </a:lnTo>
                <a:lnTo>
                  <a:pt x="51370" y="99162"/>
                </a:lnTo>
                <a:lnTo>
                  <a:pt x="51355" y="99164"/>
                </a:lnTo>
                <a:lnTo>
                  <a:pt x="51340" y="99163"/>
                </a:lnTo>
                <a:lnTo>
                  <a:pt x="51337" y="99163"/>
                </a:lnTo>
                <a:lnTo>
                  <a:pt x="51326" y="99164"/>
                </a:lnTo>
                <a:lnTo>
                  <a:pt x="51324" y="99164"/>
                </a:lnTo>
                <a:lnTo>
                  <a:pt x="51321" y="99165"/>
                </a:lnTo>
                <a:lnTo>
                  <a:pt x="51321" y="99165"/>
                </a:lnTo>
                <a:lnTo>
                  <a:pt x="51318" y="99175"/>
                </a:lnTo>
                <a:lnTo>
                  <a:pt x="51304" y="99178"/>
                </a:lnTo>
                <a:lnTo>
                  <a:pt x="51296" y="99177"/>
                </a:lnTo>
                <a:lnTo>
                  <a:pt x="51278" y="99179"/>
                </a:lnTo>
                <a:lnTo>
                  <a:pt x="51268" y="99176"/>
                </a:lnTo>
                <a:lnTo>
                  <a:pt x="51263" y="99170"/>
                </a:lnTo>
                <a:lnTo>
                  <a:pt x="51261" y="99167"/>
                </a:lnTo>
                <a:lnTo>
                  <a:pt x="51259" y="99165"/>
                </a:lnTo>
                <a:lnTo>
                  <a:pt x="51252" y="99164"/>
                </a:lnTo>
                <a:lnTo>
                  <a:pt x="51248" y="99164"/>
                </a:lnTo>
                <a:lnTo>
                  <a:pt x="51243" y="99164"/>
                </a:lnTo>
                <a:lnTo>
                  <a:pt x="51233" y="99161"/>
                </a:lnTo>
                <a:lnTo>
                  <a:pt x="51226" y="99162"/>
                </a:lnTo>
                <a:lnTo>
                  <a:pt x="51218" y="99167"/>
                </a:lnTo>
                <a:lnTo>
                  <a:pt x="51211" y="99170"/>
                </a:lnTo>
                <a:lnTo>
                  <a:pt x="51201" y="99169"/>
                </a:lnTo>
                <a:lnTo>
                  <a:pt x="51197" y="99174"/>
                </a:lnTo>
                <a:lnTo>
                  <a:pt x="51195" y="99177"/>
                </a:lnTo>
                <a:lnTo>
                  <a:pt x="51186" y="99176"/>
                </a:lnTo>
                <a:lnTo>
                  <a:pt x="51180" y="99172"/>
                </a:lnTo>
                <a:lnTo>
                  <a:pt x="51176" y="99167"/>
                </a:lnTo>
                <a:lnTo>
                  <a:pt x="51174" y="99159"/>
                </a:lnTo>
                <a:lnTo>
                  <a:pt x="51170" y="99152"/>
                </a:lnTo>
                <a:lnTo>
                  <a:pt x="51166" y="99147"/>
                </a:lnTo>
                <a:lnTo>
                  <a:pt x="51165" y="99145"/>
                </a:lnTo>
                <a:lnTo>
                  <a:pt x="51156" y="99146"/>
                </a:lnTo>
                <a:lnTo>
                  <a:pt x="51150" y="99149"/>
                </a:lnTo>
                <a:lnTo>
                  <a:pt x="51150" y="99149"/>
                </a:lnTo>
                <a:lnTo>
                  <a:pt x="51148" y="99150"/>
                </a:lnTo>
                <a:lnTo>
                  <a:pt x="51139" y="99151"/>
                </a:lnTo>
                <a:lnTo>
                  <a:pt x="51124" y="99147"/>
                </a:lnTo>
                <a:lnTo>
                  <a:pt x="51116" y="99145"/>
                </a:lnTo>
                <a:lnTo>
                  <a:pt x="51114" y="99139"/>
                </a:lnTo>
                <a:lnTo>
                  <a:pt x="51116" y="99133"/>
                </a:lnTo>
                <a:lnTo>
                  <a:pt x="51122" y="99130"/>
                </a:lnTo>
                <a:lnTo>
                  <a:pt x="51124" y="99129"/>
                </a:lnTo>
                <a:lnTo>
                  <a:pt x="51129" y="99121"/>
                </a:lnTo>
                <a:lnTo>
                  <a:pt x="51130" y="99108"/>
                </a:lnTo>
                <a:lnTo>
                  <a:pt x="51129" y="99100"/>
                </a:lnTo>
                <a:lnTo>
                  <a:pt x="51128" y="99093"/>
                </a:lnTo>
                <a:lnTo>
                  <a:pt x="51125" y="99087"/>
                </a:lnTo>
                <a:lnTo>
                  <a:pt x="51124" y="99086"/>
                </a:lnTo>
                <a:lnTo>
                  <a:pt x="51120" y="99080"/>
                </a:lnTo>
                <a:lnTo>
                  <a:pt x="51122" y="99071"/>
                </a:lnTo>
                <a:lnTo>
                  <a:pt x="51127" y="99070"/>
                </a:lnTo>
                <a:lnTo>
                  <a:pt x="51129" y="99069"/>
                </a:lnTo>
                <a:lnTo>
                  <a:pt x="51138" y="99069"/>
                </a:lnTo>
                <a:lnTo>
                  <a:pt x="51142" y="99072"/>
                </a:lnTo>
                <a:lnTo>
                  <a:pt x="51153" y="99075"/>
                </a:lnTo>
                <a:lnTo>
                  <a:pt x="51160" y="99081"/>
                </a:lnTo>
                <a:lnTo>
                  <a:pt x="51168" y="99087"/>
                </a:lnTo>
                <a:lnTo>
                  <a:pt x="51176" y="99094"/>
                </a:lnTo>
                <a:lnTo>
                  <a:pt x="51187" y="99095"/>
                </a:lnTo>
                <a:lnTo>
                  <a:pt x="51196" y="99088"/>
                </a:lnTo>
                <a:lnTo>
                  <a:pt x="51196" y="99085"/>
                </a:lnTo>
                <a:lnTo>
                  <a:pt x="51196" y="99085"/>
                </a:lnTo>
                <a:lnTo>
                  <a:pt x="51195" y="99080"/>
                </a:lnTo>
                <a:lnTo>
                  <a:pt x="51193" y="99071"/>
                </a:lnTo>
                <a:lnTo>
                  <a:pt x="51191" y="99066"/>
                </a:lnTo>
                <a:lnTo>
                  <a:pt x="51193" y="99058"/>
                </a:lnTo>
                <a:lnTo>
                  <a:pt x="51202" y="99062"/>
                </a:lnTo>
                <a:lnTo>
                  <a:pt x="51211" y="99071"/>
                </a:lnTo>
                <a:lnTo>
                  <a:pt x="51225" y="99069"/>
                </a:lnTo>
                <a:lnTo>
                  <a:pt x="51231" y="99065"/>
                </a:lnTo>
                <a:lnTo>
                  <a:pt x="51236" y="99060"/>
                </a:lnTo>
                <a:lnTo>
                  <a:pt x="51248" y="99058"/>
                </a:lnTo>
                <a:lnTo>
                  <a:pt x="51248" y="99058"/>
                </a:lnTo>
                <a:lnTo>
                  <a:pt x="51249" y="99058"/>
                </a:lnTo>
                <a:lnTo>
                  <a:pt x="51261" y="99058"/>
                </a:lnTo>
                <a:lnTo>
                  <a:pt x="51270" y="99054"/>
                </a:lnTo>
                <a:lnTo>
                  <a:pt x="51278" y="99052"/>
                </a:lnTo>
                <a:lnTo>
                  <a:pt x="51284" y="99055"/>
                </a:lnTo>
                <a:lnTo>
                  <a:pt x="51292" y="99054"/>
                </a:lnTo>
                <a:lnTo>
                  <a:pt x="51299" y="99052"/>
                </a:lnTo>
                <a:lnTo>
                  <a:pt x="51306" y="99046"/>
                </a:lnTo>
                <a:lnTo>
                  <a:pt x="51307" y="99042"/>
                </a:lnTo>
                <a:lnTo>
                  <a:pt x="51307" y="99040"/>
                </a:lnTo>
                <a:lnTo>
                  <a:pt x="51305" y="99038"/>
                </a:lnTo>
                <a:lnTo>
                  <a:pt x="51304" y="99033"/>
                </a:lnTo>
                <a:lnTo>
                  <a:pt x="51308" y="99029"/>
                </a:lnTo>
                <a:lnTo>
                  <a:pt x="51312" y="99023"/>
                </a:lnTo>
                <a:lnTo>
                  <a:pt x="51312" y="99015"/>
                </a:lnTo>
                <a:lnTo>
                  <a:pt x="51314" y="99011"/>
                </a:lnTo>
                <a:lnTo>
                  <a:pt x="51313" y="99004"/>
                </a:lnTo>
                <a:lnTo>
                  <a:pt x="51311" y="98998"/>
                </a:lnTo>
                <a:lnTo>
                  <a:pt x="51314" y="98992"/>
                </a:lnTo>
                <a:lnTo>
                  <a:pt x="51317" y="98988"/>
                </a:lnTo>
                <a:lnTo>
                  <a:pt x="51326" y="98984"/>
                </a:lnTo>
                <a:lnTo>
                  <a:pt x="51334" y="98982"/>
                </a:lnTo>
                <a:lnTo>
                  <a:pt x="51336" y="98990"/>
                </a:lnTo>
                <a:lnTo>
                  <a:pt x="51334" y="99001"/>
                </a:lnTo>
                <a:lnTo>
                  <a:pt x="51336" y="99007"/>
                </a:lnTo>
                <a:lnTo>
                  <a:pt x="51348" y="99006"/>
                </a:lnTo>
                <a:lnTo>
                  <a:pt x="51353" y="99001"/>
                </a:lnTo>
                <a:lnTo>
                  <a:pt x="51354" y="98993"/>
                </a:lnTo>
                <a:lnTo>
                  <a:pt x="51353" y="98985"/>
                </a:lnTo>
                <a:lnTo>
                  <a:pt x="51350" y="98974"/>
                </a:lnTo>
                <a:lnTo>
                  <a:pt x="51348" y="98970"/>
                </a:lnTo>
                <a:lnTo>
                  <a:pt x="51348" y="98964"/>
                </a:lnTo>
                <a:lnTo>
                  <a:pt x="51349" y="98960"/>
                </a:lnTo>
                <a:lnTo>
                  <a:pt x="51348" y="98955"/>
                </a:lnTo>
                <a:lnTo>
                  <a:pt x="51348" y="98944"/>
                </a:lnTo>
                <a:lnTo>
                  <a:pt x="51348" y="98944"/>
                </a:lnTo>
                <a:lnTo>
                  <a:pt x="51348" y="98942"/>
                </a:lnTo>
                <a:lnTo>
                  <a:pt x="51350" y="98933"/>
                </a:lnTo>
                <a:lnTo>
                  <a:pt x="51354" y="98925"/>
                </a:lnTo>
                <a:lnTo>
                  <a:pt x="51358" y="98917"/>
                </a:lnTo>
                <a:lnTo>
                  <a:pt x="51361" y="98912"/>
                </a:lnTo>
                <a:lnTo>
                  <a:pt x="51362" y="98910"/>
                </a:lnTo>
                <a:lnTo>
                  <a:pt x="51362" y="98895"/>
                </a:lnTo>
                <a:lnTo>
                  <a:pt x="51354" y="98887"/>
                </a:lnTo>
                <a:lnTo>
                  <a:pt x="51354" y="98877"/>
                </a:lnTo>
                <a:lnTo>
                  <a:pt x="51354" y="98867"/>
                </a:lnTo>
                <a:lnTo>
                  <a:pt x="51361" y="98862"/>
                </a:lnTo>
                <a:lnTo>
                  <a:pt x="51362" y="98858"/>
                </a:lnTo>
                <a:lnTo>
                  <a:pt x="51366" y="98848"/>
                </a:lnTo>
                <a:lnTo>
                  <a:pt x="51371" y="98842"/>
                </a:lnTo>
                <a:lnTo>
                  <a:pt x="51376" y="98836"/>
                </a:lnTo>
                <a:lnTo>
                  <a:pt x="51377" y="98836"/>
                </a:lnTo>
                <a:lnTo>
                  <a:pt x="51383" y="98831"/>
                </a:lnTo>
                <a:lnTo>
                  <a:pt x="51384" y="98819"/>
                </a:lnTo>
                <a:lnTo>
                  <a:pt x="51381" y="98814"/>
                </a:lnTo>
                <a:lnTo>
                  <a:pt x="51380" y="98813"/>
                </a:lnTo>
                <a:lnTo>
                  <a:pt x="51375" y="98804"/>
                </a:lnTo>
                <a:lnTo>
                  <a:pt x="51370" y="98786"/>
                </a:lnTo>
                <a:lnTo>
                  <a:pt x="51371" y="98769"/>
                </a:lnTo>
                <a:lnTo>
                  <a:pt x="51379" y="98762"/>
                </a:lnTo>
                <a:lnTo>
                  <a:pt x="51392" y="98755"/>
                </a:lnTo>
                <a:lnTo>
                  <a:pt x="51399" y="98754"/>
                </a:lnTo>
                <a:lnTo>
                  <a:pt x="51399" y="98754"/>
                </a:lnTo>
                <a:lnTo>
                  <a:pt x="51399" y="98754"/>
                </a:lnTo>
                <a:lnTo>
                  <a:pt x="51410" y="98756"/>
                </a:lnTo>
                <a:lnTo>
                  <a:pt x="51419" y="98756"/>
                </a:lnTo>
                <a:lnTo>
                  <a:pt x="51419" y="98749"/>
                </a:lnTo>
                <a:lnTo>
                  <a:pt x="51414" y="98746"/>
                </a:lnTo>
                <a:lnTo>
                  <a:pt x="51408" y="98745"/>
                </a:lnTo>
                <a:lnTo>
                  <a:pt x="51406" y="98744"/>
                </a:lnTo>
                <a:lnTo>
                  <a:pt x="51406" y="98744"/>
                </a:lnTo>
                <a:lnTo>
                  <a:pt x="51402" y="98741"/>
                </a:lnTo>
                <a:lnTo>
                  <a:pt x="51401" y="98732"/>
                </a:lnTo>
                <a:lnTo>
                  <a:pt x="51405" y="98727"/>
                </a:lnTo>
                <a:lnTo>
                  <a:pt x="51414" y="98728"/>
                </a:lnTo>
                <a:lnTo>
                  <a:pt x="51416" y="98727"/>
                </a:lnTo>
                <a:lnTo>
                  <a:pt x="51416" y="98727"/>
                </a:lnTo>
                <a:lnTo>
                  <a:pt x="51422" y="98726"/>
                </a:lnTo>
                <a:lnTo>
                  <a:pt x="51427" y="98725"/>
                </a:lnTo>
                <a:lnTo>
                  <a:pt x="51433" y="98724"/>
                </a:lnTo>
                <a:lnTo>
                  <a:pt x="51441" y="98717"/>
                </a:lnTo>
                <a:lnTo>
                  <a:pt x="51443" y="98707"/>
                </a:lnTo>
                <a:lnTo>
                  <a:pt x="51443" y="98702"/>
                </a:lnTo>
                <a:lnTo>
                  <a:pt x="51444" y="98695"/>
                </a:lnTo>
                <a:lnTo>
                  <a:pt x="51446" y="98692"/>
                </a:lnTo>
                <a:lnTo>
                  <a:pt x="51453" y="98694"/>
                </a:lnTo>
                <a:lnTo>
                  <a:pt x="51459" y="98699"/>
                </a:lnTo>
                <a:lnTo>
                  <a:pt x="51461" y="98698"/>
                </a:lnTo>
                <a:lnTo>
                  <a:pt x="51464" y="98697"/>
                </a:lnTo>
                <a:lnTo>
                  <a:pt x="51464" y="98696"/>
                </a:lnTo>
                <a:lnTo>
                  <a:pt x="51466" y="98693"/>
                </a:lnTo>
                <a:lnTo>
                  <a:pt x="51466" y="98690"/>
                </a:lnTo>
                <a:lnTo>
                  <a:pt x="51466" y="98685"/>
                </a:lnTo>
                <a:lnTo>
                  <a:pt x="51467" y="98682"/>
                </a:lnTo>
                <a:lnTo>
                  <a:pt x="51473" y="98678"/>
                </a:lnTo>
                <a:lnTo>
                  <a:pt x="51473" y="98672"/>
                </a:lnTo>
                <a:lnTo>
                  <a:pt x="51474" y="98670"/>
                </a:lnTo>
                <a:lnTo>
                  <a:pt x="51478" y="98668"/>
                </a:lnTo>
                <a:lnTo>
                  <a:pt x="51482" y="98662"/>
                </a:lnTo>
                <a:lnTo>
                  <a:pt x="51483" y="98657"/>
                </a:lnTo>
                <a:lnTo>
                  <a:pt x="51491" y="98657"/>
                </a:lnTo>
                <a:lnTo>
                  <a:pt x="51498" y="98660"/>
                </a:lnTo>
                <a:lnTo>
                  <a:pt x="51506" y="98653"/>
                </a:lnTo>
                <a:lnTo>
                  <a:pt x="51508" y="98649"/>
                </a:lnTo>
                <a:lnTo>
                  <a:pt x="51514" y="98649"/>
                </a:lnTo>
                <a:lnTo>
                  <a:pt x="51519" y="98646"/>
                </a:lnTo>
                <a:lnTo>
                  <a:pt x="51521" y="98642"/>
                </a:lnTo>
                <a:lnTo>
                  <a:pt x="51525" y="98639"/>
                </a:lnTo>
                <a:lnTo>
                  <a:pt x="51530" y="98635"/>
                </a:lnTo>
                <a:lnTo>
                  <a:pt x="51534" y="98634"/>
                </a:lnTo>
                <a:lnTo>
                  <a:pt x="51533" y="98628"/>
                </a:lnTo>
                <a:lnTo>
                  <a:pt x="51535" y="98621"/>
                </a:lnTo>
                <a:lnTo>
                  <a:pt x="51542" y="98616"/>
                </a:lnTo>
                <a:lnTo>
                  <a:pt x="51545" y="98608"/>
                </a:lnTo>
                <a:lnTo>
                  <a:pt x="51544" y="98599"/>
                </a:lnTo>
                <a:lnTo>
                  <a:pt x="51546" y="98590"/>
                </a:lnTo>
                <a:lnTo>
                  <a:pt x="51549" y="98583"/>
                </a:lnTo>
                <a:lnTo>
                  <a:pt x="51558" y="98576"/>
                </a:lnTo>
                <a:lnTo>
                  <a:pt x="51563" y="98578"/>
                </a:lnTo>
                <a:lnTo>
                  <a:pt x="51571" y="98575"/>
                </a:lnTo>
                <a:lnTo>
                  <a:pt x="51576" y="98568"/>
                </a:lnTo>
                <a:lnTo>
                  <a:pt x="51574" y="98564"/>
                </a:lnTo>
                <a:lnTo>
                  <a:pt x="51571" y="98557"/>
                </a:lnTo>
                <a:lnTo>
                  <a:pt x="51570" y="98550"/>
                </a:lnTo>
                <a:lnTo>
                  <a:pt x="51573" y="98543"/>
                </a:lnTo>
                <a:lnTo>
                  <a:pt x="51590" y="98536"/>
                </a:lnTo>
                <a:lnTo>
                  <a:pt x="51596" y="98538"/>
                </a:lnTo>
                <a:lnTo>
                  <a:pt x="51606" y="98535"/>
                </a:lnTo>
                <a:lnTo>
                  <a:pt x="51614" y="98530"/>
                </a:lnTo>
                <a:lnTo>
                  <a:pt x="51615" y="98524"/>
                </a:lnTo>
                <a:lnTo>
                  <a:pt x="51614" y="98514"/>
                </a:lnTo>
                <a:lnTo>
                  <a:pt x="51626" y="98508"/>
                </a:lnTo>
                <a:lnTo>
                  <a:pt x="51630" y="98499"/>
                </a:lnTo>
                <a:lnTo>
                  <a:pt x="51631" y="98496"/>
                </a:lnTo>
                <a:lnTo>
                  <a:pt x="51634" y="98490"/>
                </a:lnTo>
                <a:lnTo>
                  <a:pt x="51639" y="98483"/>
                </a:lnTo>
                <a:lnTo>
                  <a:pt x="51641" y="98474"/>
                </a:lnTo>
                <a:lnTo>
                  <a:pt x="51640" y="98462"/>
                </a:lnTo>
                <a:lnTo>
                  <a:pt x="51634" y="98453"/>
                </a:lnTo>
                <a:lnTo>
                  <a:pt x="51633" y="98452"/>
                </a:lnTo>
                <a:lnTo>
                  <a:pt x="51627" y="98447"/>
                </a:lnTo>
                <a:lnTo>
                  <a:pt x="51627" y="98435"/>
                </a:lnTo>
                <a:lnTo>
                  <a:pt x="51621" y="98424"/>
                </a:lnTo>
                <a:lnTo>
                  <a:pt x="51623" y="98419"/>
                </a:lnTo>
                <a:lnTo>
                  <a:pt x="51629" y="98421"/>
                </a:lnTo>
                <a:lnTo>
                  <a:pt x="51635" y="98427"/>
                </a:lnTo>
                <a:lnTo>
                  <a:pt x="51636" y="98428"/>
                </a:lnTo>
                <a:lnTo>
                  <a:pt x="51641" y="98423"/>
                </a:lnTo>
                <a:lnTo>
                  <a:pt x="51642" y="98415"/>
                </a:lnTo>
                <a:lnTo>
                  <a:pt x="51642" y="98411"/>
                </a:lnTo>
                <a:lnTo>
                  <a:pt x="51644" y="98400"/>
                </a:lnTo>
                <a:lnTo>
                  <a:pt x="51646" y="98395"/>
                </a:lnTo>
                <a:lnTo>
                  <a:pt x="51646" y="98395"/>
                </a:lnTo>
                <a:lnTo>
                  <a:pt x="51649" y="98390"/>
                </a:lnTo>
                <a:lnTo>
                  <a:pt x="51646" y="98379"/>
                </a:lnTo>
                <a:lnTo>
                  <a:pt x="51644" y="98380"/>
                </a:lnTo>
                <a:lnTo>
                  <a:pt x="51644" y="98380"/>
                </a:lnTo>
                <a:lnTo>
                  <a:pt x="51637" y="98381"/>
                </a:lnTo>
                <a:lnTo>
                  <a:pt x="51631" y="98381"/>
                </a:lnTo>
                <a:lnTo>
                  <a:pt x="51626" y="98376"/>
                </a:lnTo>
                <a:lnTo>
                  <a:pt x="51622" y="98368"/>
                </a:lnTo>
                <a:lnTo>
                  <a:pt x="51619" y="98359"/>
                </a:lnTo>
                <a:lnTo>
                  <a:pt x="51621" y="98351"/>
                </a:lnTo>
                <a:lnTo>
                  <a:pt x="51611" y="98347"/>
                </a:lnTo>
                <a:lnTo>
                  <a:pt x="51609" y="98339"/>
                </a:lnTo>
                <a:lnTo>
                  <a:pt x="51605" y="98330"/>
                </a:lnTo>
                <a:lnTo>
                  <a:pt x="51601" y="98327"/>
                </a:lnTo>
                <a:lnTo>
                  <a:pt x="51602" y="98319"/>
                </a:lnTo>
                <a:lnTo>
                  <a:pt x="51605" y="98312"/>
                </a:lnTo>
                <a:lnTo>
                  <a:pt x="51610" y="98306"/>
                </a:lnTo>
                <a:lnTo>
                  <a:pt x="51609" y="98298"/>
                </a:lnTo>
                <a:lnTo>
                  <a:pt x="51607" y="98294"/>
                </a:lnTo>
                <a:lnTo>
                  <a:pt x="51605" y="98291"/>
                </a:lnTo>
                <a:lnTo>
                  <a:pt x="51606" y="98281"/>
                </a:lnTo>
                <a:lnTo>
                  <a:pt x="51605" y="98273"/>
                </a:lnTo>
                <a:lnTo>
                  <a:pt x="51598" y="98267"/>
                </a:lnTo>
                <a:lnTo>
                  <a:pt x="51589" y="98259"/>
                </a:lnTo>
                <a:lnTo>
                  <a:pt x="51578" y="98255"/>
                </a:lnTo>
                <a:lnTo>
                  <a:pt x="51569" y="98258"/>
                </a:lnTo>
                <a:lnTo>
                  <a:pt x="51564" y="98250"/>
                </a:lnTo>
                <a:lnTo>
                  <a:pt x="51563" y="98241"/>
                </a:lnTo>
                <a:lnTo>
                  <a:pt x="51552" y="98235"/>
                </a:lnTo>
                <a:lnTo>
                  <a:pt x="51546" y="98230"/>
                </a:lnTo>
                <a:lnTo>
                  <a:pt x="51545" y="98219"/>
                </a:lnTo>
                <a:lnTo>
                  <a:pt x="51557" y="98215"/>
                </a:lnTo>
                <a:lnTo>
                  <a:pt x="51572" y="98225"/>
                </a:lnTo>
                <a:lnTo>
                  <a:pt x="51576" y="98225"/>
                </a:lnTo>
                <a:lnTo>
                  <a:pt x="51579" y="98225"/>
                </a:lnTo>
                <a:lnTo>
                  <a:pt x="51580" y="98216"/>
                </a:lnTo>
                <a:lnTo>
                  <a:pt x="51573" y="98209"/>
                </a:lnTo>
                <a:lnTo>
                  <a:pt x="51570" y="98206"/>
                </a:lnTo>
                <a:lnTo>
                  <a:pt x="51567" y="98204"/>
                </a:lnTo>
                <a:lnTo>
                  <a:pt x="51562" y="98200"/>
                </a:lnTo>
                <a:lnTo>
                  <a:pt x="51562" y="98195"/>
                </a:lnTo>
                <a:lnTo>
                  <a:pt x="51566" y="98192"/>
                </a:lnTo>
                <a:lnTo>
                  <a:pt x="51567" y="98191"/>
                </a:lnTo>
                <a:lnTo>
                  <a:pt x="51571" y="98188"/>
                </a:lnTo>
                <a:lnTo>
                  <a:pt x="51571" y="98182"/>
                </a:lnTo>
                <a:lnTo>
                  <a:pt x="51576" y="98175"/>
                </a:lnTo>
                <a:lnTo>
                  <a:pt x="51579" y="98171"/>
                </a:lnTo>
                <a:lnTo>
                  <a:pt x="51580" y="98165"/>
                </a:lnTo>
                <a:lnTo>
                  <a:pt x="51579" y="98157"/>
                </a:lnTo>
                <a:lnTo>
                  <a:pt x="51575" y="98153"/>
                </a:lnTo>
                <a:lnTo>
                  <a:pt x="51572" y="98149"/>
                </a:lnTo>
                <a:lnTo>
                  <a:pt x="51571" y="98140"/>
                </a:lnTo>
                <a:lnTo>
                  <a:pt x="51569" y="98134"/>
                </a:lnTo>
                <a:lnTo>
                  <a:pt x="51567" y="98133"/>
                </a:lnTo>
                <a:lnTo>
                  <a:pt x="51564" y="98131"/>
                </a:lnTo>
                <a:lnTo>
                  <a:pt x="51562" y="98123"/>
                </a:lnTo>
                <a:lnTo>
                  <a:pt x="51557" y="98119"/>
                </a:lnTo>
                <a:lnTo>
                  <a:pt x="51547" y="98123"/>
                </a:lnTo>
                <a:lnTo>
                  <a:pt x="51540" y="98119"/>
                </a:lnTo>
                <a:lnTo>
                  <a:pt x="51533" y="98111"/>
                </a:lnTo>
                <a:lnTo>
                  <a:pt x="51528" y="98100"/>
                </a:lnTo>
                <a:lnTo>
                  <a:pt x="51529" y="98094"/>
                </a:lnTo>
                <a:lnTo>
                  <a:pt x="51536" y="98091"/>
                </a:lnTo>
                <a:lnTo>
                  <a:pt x="51545" y="98088"/>
                </a:lnTo>
                <a:lnTo>
                  <a:pt x="51552" y="98083"/>
                </a:lnTo>
                <a:lnTo>
                  <a:pt x="51553" y="98072"/>
                </a:lnTo>
                <a:lnTo>
                  <a:pt x="51549" y="98066"/>
                </a:lnTo>
                <a:lnTo>
                  <a:pt x="51537" y="98060"/>
                </a:lnTo>
                <a:lnTo>
                  <a:pt x="51527" y="98053"/>
                </a:lnTo>
                <a:lnTo>
                  <a:pt x="51524" y="98045"/>
                </a:lnTo>
                <a:lnTo>
                  <a:pt x="51518" y="98042"/>
                </a:lnTo>
                <a:lnTo>
                  <a:pt x="51511" y="98042"/>
                </a:lnTo>
                <a:lnTo>
                  <a:pt x="51502" y="98040"/>
                </a:lnTo>
                <a:lnTo>
                  <a:pt x="51499" y="98030"/>
                </a:lnTo>
                <a:lnTo>
                  <a:pt x="51497" y="98023"/>
                </a:lnTo>
                <a:lnTo>
                  <a:pt x="51484" y="98020"/>
                </a:lnTo>
                <a:lnTo>
                  <a:pt x="51471" y="98020"/>
                </a:lnTo>
                <a:lnTo>
                  <a:pt x="51458" y="98022"/>
                </a:lnTo>
                <a:lnTo>
                  <a:pt x="51449" y="98026"/>
                </a:lnTo>
                <a:lnTo>
                  <a:pt x="51440" y="98023"/>
                </a:lnTo>
                <a:lnTo>
                  <a:pt x="51431" y="98020"/>
                </a:lnTo>
                <a:lnTo>
                  <a:pt x="51422" y="98022"/>
                </a:lnTo>
                <a:lnTo>
                  <a:pt x="51415" y="98020"/>
                </a:lnTo>
                <a:lnTo>
                  <a:pt x="51411" y="98013"/>
                </a:lnTo>
                <a:lnTo>
                  <a:pt x="51407" y="98006"/>
                </a:lnTo>
                <a:lnTo>
                  <a:pt x="51397" y="97998"/>
                </a:lnTo>
                <a:lnTo>
                  <a:pt x="51386" y="98000"/>
                </a:lnTo>
                <a:lnTo>
                  <a:pt x="51372" y="97996"/>
                </a:lnTo>
                <a:lnTo>
                  <a:pt x="51367" y="97993"/>
                </a:lnTo>
                <a:lnTo>
                  <a:pt x="51365" y="97993"/>
                </a:lnTo>
                <a:lnTo>
                  <a:pt x="51364" y="97991"/>
                </a:lnTo>
                <a:lnTo>
                  <a:pt x="51363" y="97991"/>
                </a:lnTo>
                <a:lnTo>
                  <a:pt x="51358" y="97986"/>
                </a:lnTo>
                <a:lnTo>
                  <a:pt x="51356" y="97980"/>
                </a:lnTo>
                <a:lnTo>
                  <a:pt x="51356" y="97974"/>
                </a:lnTo>
                <a:lnTo>
                  <a:pt x="51356" y="97972"/>
                </a:lnTo>
                <a:lnTo>
                  <a:pt x="51355" y="97970"/>
                </a:lnTo>
                <a:lnTo>
                  <a:pt x="51355" y="97963"/>
                </a:lnTo>
                <a:lnTo>
                  <a:pt x="51360" y="97959"/>
                </a:lnTo>
                <a:lnTo>
                  <a:pt x="51367" y="97959"/>
                </a:lnTo>
                <a:lnTo>
                  <a:pt x="51371" y="97956"/>
                </a:lnTo>
                <a:lnTo>
                  <a:pt x="51374" y="97947"/>
                </a:lnTo>
                <a:lnTo>
                  <a:pt x="51368" y="97944"/>
                </a:lnTo>
                <a:lnTo>
                  <a:pt x="51362" y="97944"/>
                </a:lnTo>
                <a:lnTo>
                  <a:pt x="51356" y="97942"/>
                </a:lnTo>
                <a:lnTo>
                  <a:pt x="51354" y="97932"/>
                </a:lnTo>
                <a:lnTo>
                  <a:pt x="51361" y="97928"/>
                </a:lnTo>
                <a:lnTo>
                  <a:pt x="51367" y="97932"/>
                </a:lnTo>
                <a:lnTo>
                  <a:pt x="51369" y="97937"/>
                </a:lnTo>
                <a:lnTo>
                  <a:pt x="51376" y="97939"/>
                </a:lnTo>
                <a:lnTo>
                  <a:pt x="51391" y="97931"/>
                </a:lnTo>
                <a:lnTo>
                  <a:pt x="51390" y="97924"/>
                </a:lnTo>
                <a:lnTo>
                  <a:pt x="51383" y="97917"/>
                </a:lnTo>
                <a:lnTo>
                  <a:pt x="51378" y="97911"/>
                </a:lnTo>
                <a:lnTo>
                  <a:pt x="51378" y="97899"/>
                </a:lnTo>
                <a:lnTo>
                  <a:pt x="51383" y="97894"/>
                </a:lnTo>
                <a:lnTo>
                  <a:pt x="51388" y="97888"/>
                </a:lnTo>
                <a:lnTo>
                  <a:pt x="51390" y="97877"/>
                </a:lnTo>
                <a:lnTo>
                  <a:pt x="51393" y="97869"/>
                </a:lnTo>
                <a:lnTo>
                  <a:pt x="51395" y="97863"/>
                </a:lnTo>
                <a:lnTo>
                  <a:pt x="51399" y="97854"/>
                </a:lnTo>
                <a:lnTo>
                  <a:pt x="51402" y="97846"/>
                </a:lnTo>
                <a:lnTo>
                  <a:pt x="51406" y="97833"/>
                </a:lnTo>
                <a:lnTo>
                  <a:pt x="51410" y="97830"/>
                </a:lnTo>
                <a:lnTo>
                  <a:pt x="51415" y="97827"/>
                </a:lnTo>
                <a:lnTo>
                  <a:pt x="51416" y="97823"/>
                </a:lnTo>
                <a:lnTo>
                  <a:pt x="51416" y="97812"/>
                </a:lnTo>
                <a:lnTo>
                  <a:pt x="51415" y="97805"/>
                </a:lnTo>
                <a:lnTo>
                  <a:pt x="51415" y="97804"/>
                </a:lnTo>
                <a:lnTo>
                  <a:pt x="51416" y="97797"/>
                </a:lnTo>
                <a:lnTo>
                  <a:pt x="51414" y="97792"/>
                </a:lnTo>
                <a:lnTo>
                  <a:pt x="51410" y="97790"/>
                </a:lnTo>
                <a:lnTo>
                  <a:pt x="51409" y="97787"/>
                </a:lnTo>
                <a:lnTo>
                  <a:pt x="51410" y="97784"/>
                </a:lnTo>
                <a:lnTo>
                  <a:pt x="51415" y="97779"/>
                </a:lnTo>
                <a:lnTo>
                  <a:pt x="51420" y="97773"/>
                </a:lnTo>
                <a:lnTo>
                  <a:pt x="51423" y="97767"/>
                </a:lnTo>
                <a:lnTo>
                  <a:pt x="51424" y="97762"/>
                </a:lnTo>
                <a:lnTo>
                  <a:pt x="51424" y="97758"/>
                </a:lnTo>
                <a:lnTo>
                  <a:pt x="51422" y="97753"/>
                </a:lnTo>
                <a:lnTo>
                  <a:pt x="51415" y="97749"/>
                </a:lnTo>
                <a:lnTo>
                  <a:pt x="51414" y="97741"/>
                </a:lnTo>
                <a:lnTo>
                  <a:pt x="51414" y="97730"/>
                </a:lnTo>
                <a:lnTo>
                  <a:pt x="51413" y="97720"/>
                </a:lnTo>
                <a:lnTo>
                  <a:pt x="51411" y="97712"/>
                </a:lnTo>
                <a:lnTo>
                  <a:pt x="51412" y="97700"/>
                </a:lnTo>
                <a:lnTo>
                  <a:pt x="51413" y="97690"/>
                </a:lnTo>
                <a:lnTo>
                  <a:pt x="51410" y="97680"/>
                </a:lnTo>
                <a:lnTo>
                  <a:pt x="51396" y="97675"/>
                </a:lnTo>
                <a:lnTo>
                  <a:pt x="51393" y="97668"/>
                </a:lnTo>
                <a:lnTo>
                  <a:pt x="51386" y="97669"/>
                </a:lnTo>
                <a:lnTo>
                  <a:pt x="51376" y="97667"/>
                </a:lnTo>
                <a:lnTo>
                  <a:pt x="51374" y="97657"/>
                </a:lnTo>
                <a:lnTo>
                  <a:pt x="51372" y="97651"/>
                </a:lnTo>
                <a:lnTo>
                  <a:pt x="51368" y="97643"/>
                </a:lnTo>
                <a:lnTo>
                  <a:pt x="51369" y="97634"/>
                </a:lnTo>
                <a:lnTo>
                  <a:pt x="51369" y="97632"/>
                </a:lnTo>
                <a:lnTo>
                  <a:pt x="51371" y="97624"/>
                </a:lnTo>
                <a:lnTo>
                  <a:pt x="51370" y="97620"/>
                </a:lnTo>
                <a:lnTo>
                  <a:pt x="51365" y="97616"/>
                </a:lnTo>
                <a:lnTo>
                  <a:pt x="51362" y="97616"/>
                </a:lnTo>
                <a:lnTo>
                  <a:pt x="51360" y="97617"/>
                </a:lnTo>
                <a:lnTo>
                  <a:pt x="51353" y="97620"/>
                </a:lnTo>
                <a:lnTo>
                  <a:pt x="51349" y="97613"/>
                </a:lnTo>
                <a:lnTo>
                  <a:pt x="51347" y="97599"/>
                </a:lnTo>
                <a:lnTo>
                  <a:pt x="51338" y="97589"/>
                </a:lnTo>
                <a:lnTo>
                  <a:pt x="51326" y="97582"/>
                </a:lnTo>
                <a:lnTo>
                  <a:pt x="51314" y="97572"/>
                </a:lnTo>
                <a:lnTo>
                  <a:pt x="51306" y="97559"/>
                </a:lnTo>
                <a:lnTo>
                  <a:pt x="51307" y="97550"/>
                </a:lnTo>
                <a:lnTo>
                  <a:pt x="51312" y="97536"/>
                </a:lnTo>
                <a:lnTo>
                  <a:pt x="51310" y="97523"/>
                </a:lnTo>
                <a:lnTo>
                  <a:pt x="51306" y="97516"/>
                </a:lnTo>
                <a:lnTo>
                  <a:pt x="51302" y="97511"/>
                </a:lnTo>
                <a:lnTo>
                  <a:pt x="51297" y="97503"/>
                </a:lnTo>
                <a:lnTo>
                  <a:pt x="51297" y="97495"/>
                </a:lnTo>
                <a:lnTo>
                  <a:pt x="51300" y="97491"/>
                </a:lnTo>
                <a:lnTo>
                  <a:pt x="51305" y="97492"/>
                </a:lnTo>
                <a:lnTo>
                  <a:pt x="51307" y="97492"/>
                </a:lnTo>
                <a:lnTo>
                  <a:pt x="51308" y="97484"/>
                </a:lnTo>
                <a:lnTo>
                  <a:pt x="51309" y="97472"/>
                </a:lnTo>
                <a:lnTo>
                  <a:pt x="51310" y="97465"/>
                </a:lnTo>
                <a:lnTo>
                  <a:pt x="51310" y="97459"/>
                </a:lnTo>
                <a:lnTo>
                  <a:pt x="51306" y="97459"/>
                </a:lnTo>
                <a:lnTo>
                  <a:pt x="51299" y="97467"/>
                </a:lnTo>
                <a:lnTo>
                  <a:pt x="51286" y="97468"/>
                </a:lnTo>
                <a:lnTo>
                  <a:pt x="51284" y="97460"/>
                </a:lnTo>
                <a:lnTo>
                  <a:pt x="51283" y="97452"/>
                </a:lnTo>
                <a:lnTo>
                  <a:pt x="51277" y="97445"/>
                </a:lnTo>
                <a:lnTo>
                  <a:pt x="51268" y="97442"/>
                </a:lnTo>
                <a:lnTo>
                  <a:pt x="51261" y="97441"/>
                </a:lnTo>
                <a:lnTo>
                  <a:pt x="51252" y="97441"/>
                </a:lnTo>
                <a:lnTo>
                  <a:pt x="51245" y="97437"/>
                </a:lnTo>
                <a:lnTo>
                  <a:pt x="51234" y="97435"/>
                </a:lnTo>
                <a:lnTo>
                  <a:pt x="51228" y="97437"/>
                </a:lnTo>
                <a:lnTo>
                  <a:pt x="51221" y="97439"/>
                </a:lnTo>
                <a:lnTo>
                  <a:pt x="51215" y="97436"/>
                </a:lnTo>
                <a:lnTo>
                  <a:pt x="51200" y="97432"/>
                </a:lnTo>
                <a:lnTo>
                  <a:pt x="51193" y="97426"/>
                </a:lnTo>
                <a:lnTo>
                  <a:pt x="51181" y="97414"/>
                </a:lnTo>
                <a:lnTo>
                  <a:pt x="51180" y="97413"/>
                </a:lnTo>
                <a:lnTo>
                  <a:pt x="51178" y="97407"/>
                </a:lnTo>
                <a:lnTo>
                  <a:pt x="51172" y="97407"/>
                </a:lnTo>
                <a:lnTo>
                  <a:pt x="51171" y="97408"/>
                </a:lnTo>
                <a:lnTo>
                  <a:pt x="51167" y="97407"/>
                </a:lnTo>
                <a:lnTo>
                  <a:pt x="51165" y="97404"/>
                </a:lnTo>
                <a:lnTo>
                  <a:pt x="51160" y="97402"/>
                </a:lnTo>
                <a:lnTo>
                  <a:pt x="51157" y="97404"/>
                </a:lnTo>
                <a:lnTo>
                  <a:pt x="51155" y="97405"/>
                </a:lnTo>
                <a:lnTo>
                  <a:pt x="51148" y="97405"/>
                </a:lnTo>
                <a:lnTo>
                  <a:pt x="51146" y="97401"/>
                </a:lnTo>
                <a:lnTo>
                  <a:pt x="51142" y="97394"/>
                </a:lnTo>
                <a:lnTo>
                  <a:pt x="51146" y="97385"/>
                </a:lnTo>
                <a:lnTo>
                  <a:pt x="51145" y="97377"/>
                </a:lnTo>
                <a:lnTo>
                  <a:pt x="51140" y="97371"/>
                </a:lnTo>
                <a:lnTo>
                  <a:pt x="51129" y="97366"/>
                </a:lnTo>
                <a:lnTo>
                  <a:pt x="51123" y="97354"/>
                </a:lnTo>
                <a:lnTo>
                  <a:pt x="51123" y="97353"/>
                </a:lnTo>
                <a:lnTo>
                  <a:pt x="51122" y="97352"/>
                </a:lnTo>
                <a:lnTo>
                  <a:pt x="51120" y="97349"/>
                </a:lnTo>
                <a:lnTo>
                  <a:pt x="51121" y="97346"/>
                </a:lnTo>
                <a:lnTo>
                  <a:pt x="51124" y="97342"/>
                </a:lnTo>
                <a:lnTo>
                  <a:pt x="51127" y="97337"/>
                </a:lnTo>
                <a:lnTo>
                  <a:pt x="51128" y="97336"/>
                </a:lnTo>
                <a:lnTo>
                  <a:pt x="51129" y="97335"/>
                </a:lnTo>
                <a:lnTo>
                  <a:pt x="51130" y="97332"/>
                </a:lnTo>
                <a:lnTo>
                  <a:pt x="51131" y="97328"/>
                </a:lnTo>
                <a:lnTo>
                  <a:pt x="51125" y="97327"/>
                </a:lnTo>
                <a:lnTo>
                  <a:pt x="51123" y="97329"/>
                </a:lnTo>
                <a:lnTo>
                  <a:pt x="51123" y="97329"/>
                </a:lnTo>
                <a:lnTo>
                  <a:pt x="51123" y="97330"/>
                </a:lnTo>
                <a:lnTo>
                  <a:pt x="51114" y="97332"/>
                </a:lnTo>
                <a:lnTo>
                  <a:pt x="51113" y="97320"/>
                </a:lnTo>
                <a:lnTo>
                  <a:pt x="51114" y="97316"/>
                </a:lnTo>
                <a:lnTo>
                  <a:pt x="51118" y="97307"/>
                </a:lnTo>
                <a:lnTo>
                  <a:pt x="51115" y="97301"/>
                </a:lnTo>
                <a:lnTo>
                  <a:pt x="51110" y="97299"/>
                </a:lnTo>
                <a:lnTo>
                  <a:pt x="51108" y="97298"/>
                </a:lnTo>
                <a:lnTo>
                  <a:pt x="51106" y="97293"/>
                </a:lnTo>
                <a:lnTo>
                  <a:pt x="51095" y="97292"/>
                </a:lnTo>
                <a:lnTo>
                  <a:pt x="51088" y="97291"/>
                </a:lnTo>
                <a:lnTo>
                  <a:pt x="51085" y="97291"/>
                </a:lnTo>
                <a:lnTo>
                  <a:pt x="51083" y="97291"/>
                </a:lnTo>
                <a:lnTo>
                  <a:pt x="51082" y="97288"/>
                </a:lnTo>
                <a:lnTo>
                  <a:pt x="51082" y="97287"/>
                </a:lnTo>
                <a:lnTo>
                  <a:pt x="51076" y="97283"/>
                </a:lnTo>
                <a:lnTo>
                  <a:pt x="51072" y="97281"/>
                </a:lnTo>
                <a:lnTo>
                  <a:pt x="51064" y="97284"/>
                </a:lnTo>
                <a:lnTo>
                  <a:pt x="51056" y="97285"/>
                </a:lnTo>
                <a:lnTo>
                  <a:pt x="51052" y="97279"/>
                </a:lnTo>
                <a:lnTo>
                  <a:pt x="51051" y="97270"/>
                </a:lnTo>
                <a:lnTo>
                  <a:pt x="51054" y="97266"/>
                </a:lnTo>
                <a:lnTo>
                  <a:pt x="51065" y="97263"/>
                </a:lnTo>
                <a:lnTo>
                  <a:pt x="51076" y="97263"/>
                </a:lnTo>
                <a:lnTo>
                  <a:pt x="51083" y="97260"/>
                </a:lnTo>
                <a:lnTo>
                  <a:pt x="51084" y="97252"/>
                </a:lnTo>
                <a:lnTo>
                  <a:pt x="51083" y="97243"/>
                </a:lnTo>
                <a:lnTo>
                  <a:pt x="51071" y="97236"/>
                </a:lnTo>
                <a:lnTo>
                  <a:pt x="51058" y="97229"/>
                </a:lnTo>
                <a:lnTo>
                  <a:pt x="51050" y="97215"/>
                </a:lnTo>
                <a:lnTo>
                  <a:pt x="51050" y="97215"/>
                </a:lnTo>
                <a:lnTo>
                  <a:pt x="51049" y="97214"/>
                </a:lnTo>
                <a:lnTo>
                  <a:pt x="51044" y="97198"/>
                </a:lnTo>
                <a:lnTo>
                  <a:pt x="51042" y="97193"/>
                </a:lnTo>
                <a:lnTo>
                  <a:pt x="51039" y="97187"/>
                </a:lnTo>
                <a:lnTo>
                  <a:pt x="51031" y="97179"/>
                </a:lnTo>
                <a:lnTo>
                  <a:pt x="51018" y="97163"/>
                </a:lnTo>
                <a:lnTo>
                  <a:pt x="51012" y="97152"/>
                </a:lnTo>
                <a:lnTo>
                  <a:pt x="51011" y="97146"/>
                </a:lnTo>
                <a:lnTo>
                  <a:pt x="51004" y="97142"/>
                </a:lnTo>
                <a:lnTo>
                  <a:pt x="51004" y="97141"/>
                </a:lnTo>
                <a:lnTo>
                  <a:pt x="50997" y="97141"/>
                </a:lnTo>
                <a:lnTo>
                  <a:pt x="50994" y="97142"/>
                </a:lnTo>
                <a:lnTo>
                  <a:pt x="50993" y="97142"/>
                </a:lnTo>
                <a:lnTo>
                  <a:pt x="50989" y="97143"/>
                </a:lnTo>
                <a:lnTo>
                  <a:pt x="50983" y="97145"/>
                </a:lnTo>
                <a:lnTo>
                  <a:pt x="50976" y="97137"/>
                </a:lnTo>
                <a:lnTo>
                  <a:pt x="50979" y="97132"/>
                </a:lnTo>
                <a:lnTo>
                  <a:pt x="50981" y="97128"/>
                </a:lnTo>
                <a:lnTo>
                  <a:pt x="50980" y="97122"/>
                </a:lnTo>
                <a:lnTo>
                  <a:pt x="50980" y="97120"/>
                </a:lnTo>
                <a:lnTo>
                  <a:pt x="50976" y="97114"/>
                </a:lnTo>
                <a:lnTo>
                  <a:pt x="50976" y="97109"/>
                </a:lnTo>
                <a:lnTo>
                  <a:pt x="50975" y="97103"/>
                </a:lnTo>
                <a:lnTo>
                  <a:pt x="50976" y="97097"/>
                </a:lnTo>
                <a:lnTo>
                  <a:pt x="50980" y="97090"/>
                </a:lnTo>
                <a:lnTo>
                  <a:pt x="50983" y="97084"/>
                </a:lnTo>
                <a:lnTo>
                  <a:pt x="50991" y="97082"/>
                </a:lnTo>
                <a:lnTo>
                  <a:pt x="50992" y="97084"/>
                </a:lnTo>
                <a:lnTo>
                  <a:pt x="50992" y="97084"/>
                </a:lnTo>
                <a:lnTo>
                  <a:pt x="50994" y="97086"/>
                </a:lnTo>
                <a:lnTo>
                  <a:pt x="51001" y="97089"/>
                </a:lnTo>
                <a:lnTo>
                  <a:pt x="51011" y="97089"/>
                </a:lnTo>
                <a:lnTo>
                  <a:pt x="51012" y="97087"/>
                </a:lnTo>
                <a:lnTo>
                  <a:pt x="51012" y="97087"/>
                </a:lnTo>
                <a:lnTo>
                  <a:pt x="51013" y="97086"/>
                </a:lnTo>
                <a:lnTo>
                  <a:pt x="51015" y="97081"/>
                </a:lnTo>
                <a:lnTo>
                  <a:pt x="51014" y="97078"/>
                </a:lnTo>
                <a:lnTo>
                  <a:pt x="51011" y="97072"/>
                </a:lnTo>
                <a:lnTo>
                  <a:pt x="51012" y="97066"/>
                </a:lnTo>
                <a:lnTo>
                  <a:pt x="51012" y="97061"/>
                </a:lnTo>
                <a:lnTo>
                  <a:pt x="51013" y="97054"/>
                </a:lnTo>
                <a:lnTo>
                  <a:pt x="51010" y="97050"/>
                </a:lnTo>
                <a:lnTo>
                  <a:pt x="51007" y="97045"/>
                </a:lnTo>
                <a:lnTo>
                  <a:pt x="51006" y="97038"/>
                </a:lnTo>
                <a:lnTo>
                  <a:pt x="51003" y="97033"/>
                </a:lnTo>
                <a:lnTo>
                  <a:pt x="50993" y="97030"/>
                </a:lnTo>
                <a:lnTo>
                  <a:pt x="50985" y="97027"/>
                </a:lnTo>
                <a:lnTo>
                  <a:pt x="50983" y="97020"/>
                </a:lnTo>
                <a:lnTo>
                  <a:pt x="50987" y="97015"/>
                </a:lnTo>
                <a:lnTo>
                  <a:pt x="50989" y="97007"/>
                </a:lnTo>
                <a:lnTo>
                  <a:pt x="50986" y="96994"/>
                </a:lnTo>
                <a:lnTo>
                  <a:pt x="50981" y="96990"/>
                </a:lnTo>
                <a:lnTo>
                  <a:pt x="50977" y="96983"/>
                </a:lnTo>
                <a:lnTo>
                  <a:pt x="50980" y="96980"/>
                </a:lnTo>
                <a:lnTo>
                  <a:pt x="50985" y="96977"/>
                </a:lnTo>
                <a:lnTo>
                  <a:pt x="50983" y="96975"/>
                </a:lnTo>
                <a:lnTo>
                  <a:pt x="50978" y="96969"/>
                </a:lnTo>
                <a:lnTo>
                  <a:pt x="50976" y="96967"/>
                </a:lnTo>
                <a:lnTo>
                  <a:pt x="50968" y="96961"/>
                </a:lnTo>
                <a:lnTo>
                  <a:pt x="50966" y="96956"/>
                </a:lnTo>
                <a:lnTo>
                  <a:pt x="50965" y="96952"/>
                </a:lnTo>
                <a:lnTo>
                  <a:pt x="50964" y="96944"/>
                </a:lnTo>
                <a:lnTo>
                  <a:pt x="50967" y="96936"/>
                </a:lnTo>
                <a:lnTo>
                  <a:pt x="50975" y="96929"/>
                </a:lnTo>
                <a:lnTo>
                  <a:pt x="50978" y="96925"/>
                </a:lnTo>
                <a:lnTo>
                  <a:pt x="50977" y="96916"/>
                </a:lnTo>
                <a:lnTo>
                  <a:pt x="50969" y="96910"/>
                </a:lnTo>
                <a:lnTo>
                  <a:pt x="50960" y="96910"/>
                </a:lnTo>
                <a:lnTo>
                  <a:pt x="50953" y="96901"/>
                </a:lnTo>
                <a:lnTo>
                  <a:pt x="50953" y="96891"/>
                </a:lnTo>
                <a:lnTo>
                  <a:pt x="50959" y="96886"/>
                </a:lnTo>
                <a:lnTo>
                  <a:pt x="50968" y="96882"/>
                </a:lnTo>
                <a:lnTo>
                  <a:pt x="50972" y="96875"/>
                </a:lnTo>
                <a:lnTo>
                  <a:pt x="50970" y="96869"/>
                </a:lnTo>
                <a:lnTo>
                  <a:pt x="50966" y="96864"/>
                </a:lnTo>
                <a:lnTo>
                  <a:pt x="50964" y="96861"/>
                </a:lnTo>
                <a:lnTo>
                  <a:pt x="50963" y="96860"/>
                </a:lnTo>
                <a:lnTo>
                  <a:pt x="50958" y="96856"/>
                </a:lnTo>
                <a:lnTo>
                  <a:pt x="50953" y="96850"/>
                </a:lnTo>
                <a:lnTo>
                  <a:pt x="50950" y="96842"/>
                </a:lnTo>
                <a:lnTo>
                  <a:pt x="50948" y="96832"/>
                </a:lnTo>
                <a:lnTo>
                  <a:pt x="50951" y="96825"/>
                </a:lnTo>
                <a:lnTo>
                  <a:pt x="50955" y="96824"/>
                </a:lnTo>
                <a:lnTo>
                  <a:pt x="50961" y="96830"/>
                </a:lnTo>
                <a:lnTo>
                  <a:pt x="50964" y="96833"/>
                </a:lnTo>
                <a:lnTo>
                  <a:pt x="50964" y="96834"/>
                </a:lnTo>
                <a:lnTo>
                  <a:pt x="50973" y="96830"/>
                </a:lnTo>
                <a:lnTo>
                  <a:pt x="50973" y="96826"/>
                </a:lnTo>
                <a:lnTo>
                  <a:pt x="50973" y="96820"/>
                </a:lnTo>
                <a:lnTo>
                  <a:pt x="50972" y="96812"/>
                </a:lnTo>
                <a:lnTo>
                  <a:pt x="50972" y="96807"/>
                </a:lnTo>
                <a:lnTo>
                  <a:pt x="50972" y="96804"/>
                </a:lnTo>
                <a:lnTo>
                  <a:pt x="50973" y="96796"/>
                </a:lnTo>
                <a:lnTo>
                  <a:pt x="50971" y="96788"/>
                </a:lnTo>
                <a:lnTo>
                  <a:pt x="50971" y="96781"/>
                </a:lnTo>
                <a:lnTo>
                  <a:pt x="50973" y="96775"/>
                </a:lnTo>
                <a:lnTo>
                  <a:pt x="50977" y="96770"/>
                </a:lnTo>
                <a:lnTo>
                  <a:pt x="50987" y="96744"/>
                </a:lnTo>
                <a:lnTo>
                  <a:pt x="50983" y="96733"/>
                </a:lnTo>
                <a:lnTo>
                  <a:pt x="50974" y="96721"/>
                </a:lnTo>
                <a:lnTo>
                  <a:pt x="50965" y="96708"/>
                </a:lnTo>
                <a:lnTo>
                  <a:pt x="50958" y="96704"/>
                </a:lnTo>
                <a:lnTo>
                  <a:pt x="50946" y="96700"/>
                </a:lnTo>
                <a:lnTo>
                  <a:pt x="50942" y="96691"/>
                </a:lnTo>
                <a:lnTo>
                  <a:pt x="50946" y="96676"/>
                </a:lnTo>
                <a:lnTo>
                  <a:pt x="50951" y="96668"/>
                </a:lnTo>
                <a:lnTo>
                  <a:pt x="50957" y="96663"/>
                </a:lnTo>
                <a:lnTo>
                  <a:pt x="50958" y="96653"/>
                </a:lnTo>
                <a:lnTo>
                  <a:pt x="50964" y="96643"/>
                </a:lnTo>
                <a:lnTo>
                  <a:pt x="50965" y="96629"/>
                </a:lnTo>
                <a:lnTo>
                  <a:pt x="50966" y="96627"/>
                </a:lnTo>
                <a:lnTo>
                  <a:pt x="50964" y="96626"/>
                </a:lnTo>
                <a:lnTo>
                  <a:pt x="50961" y="96620"/>
                </a:lnTo>
                <a:lnTo>
                  <a:pt x="50958" y="96618"/>
                </a:lnTo>
                <a:lnTo>
                  <a:pt x="50952" y="96618"/>
                </a:lnTo>
                <a:lnTo>
                  <a:pt x="50952" y="96618"/>
                </a:lnTo>
                <a:lnTo>
                  <a:pt x="50950" y="96619"/>
                </a:lnTo>
                <a:lnTo>
                  <a:pt x="50948" y="96620"/>
                </a:lnTo>
                <a:lnTo>
                  <a:pt x="50939" y="96618"/>
                </a:lnTo>
                <a:lnTo>
                  <a:pt x="50931" y="96615"/>
                </a:lnTo>
                <a:lnTo>
                  <a:pt x="50924" y="96612"/>
                </a:lnTo>
                <a:lnTo>
                  <a:pt x="50924" y="96606"/>
                </a:lnTo>
                <a:lnTo>
                  <a:pt x="50927" y="96602"/>
                </a:lnTo>
                <a:lnTo>
                  <a:pt x="50931" y="96600"/>
                </a:lnTo>
                <a:lnTo>
                  <a:pt x="50931" y="96600"/>
                </a:lnTo>
                <a:lnTo>
                  <a:pt x="50935" y="96595"/>
                </a:lnTo>
                <a:lnTo>
                  <a:pt x="50934" y="96592"/>
                </a:lnTo>
                <a:lnTo>
                  <a:pt x="50936" y="96585"/>
                </a:lnTo>
                <a:lnTo>
                  <a:pt x="50938" y="96578"/>
                </a:lnTo>
                <a:lnTo>
                  <a:pt x="50941" y="96571"/>
                </a:lnTo>
                <a:lnTo>
                  <a:pt x="50935" y="96555"/>
                </a:lnTo>
                <a:lnTo>
                  <a:pt x="50933" y="96555"/>
                </a:lnTo>
                <a:lnTo>
                  <a:pt x="50933" y="96554"/>
                </a:lnTo>
                <a:lnTo>
                  <a:pt x="50926" y="96551"/>
                </a:lnTo>
                <a:lnTo>
                  <a:pt x="50919" y="96550"/>
                </a:lnTo>
                <a:lnTo>
                  <a:pt x="50907" y="96551"/>
                </a:lnTo>
                <a:lnTo>
                  <a:pt x="50898" y="96556"/>
                </a:lnTo>
                <a:lnTo>
                  <a:pt x="50895" y="96559"/>
                </a:lnTo>
                <a:lnTo>
                  <a:pt x="50895" y="96569"/>
                </a:lnTo>
                <a:lnTo>
                  <a:pt x="50894" y="96574"/>
                </a:lnTo>
                <a:lnTo>
                  <a:pt x="50890" y="96578"/>
                </a:lnTo>
                <a:lnTo>
                  <a:pt x="50887" y="96582"/>
                </a:lnTo>
                <a:lnTo>
                  <a:pt x="50887" y="96583"/>
                </a:lnTo>
                <a:lnTo>
                  <a:pt x="50883" y="96586"/>
                </a:lnTo>
                <a:lnTo>
                  <a:pt x="50881" y="96587"/>
                </a:lnTo>
                <a:lnTo>
                  <a:pt x="50875" y="96586"/>
                </a:lnTo>
                <a:lnTo>
                  <a:pt x="50869" y="96584"/>
                </a:lnTo>
                <a:lnTo>
                  <a:pt x="50860" y="96584"/>
                </a:lnTo>
                <a:lnTo>
                  <a:pt x="50857" y="96576"/>
                </a:lnTo>
                <a:lnTo>
                  <a:pt x="50856" y="96566"/>
                </a:lnTo>
                <a:lnTo>
                  <a:pt x="50860" y="96557"/>
                </a:lnTo>
                <a:lnTo>
                  <a:pt x="50866" y="96553"/>
                </a:lnTo>
                <a:lnTo>
                  <a:pt x="50867" y="96553"/>
                </a:lnTo>
                <a:lnTo>
                  <a:pt x="50868" y="96551"/>
                </a:lnTo>
                <a:lnTo>
                  <a:pt x="50869" y="96548"/>
                </a:lnTo>
                <a:lnTo>
                  <a:pt x="50868" y="96539"/>
                </a:lnTo>
                <a:lnTo>
                  <a:pt x="50867" y="96536"/>
                </a:lnTo>
                <a:lnTo>
                  <a:pt x="50868" y="96530"/>
                </a:lnTo>
                <a:lnTo>
                  <a:pt x="50865" y="96525"/>
                </a:lnTo>
                <a:lnTo>
                  <a:pt x="50865" y="96521"/>
                </a:lnTo>
                <a:lnTo>
                  <a:pt x="50870" y="96516"/>
                </a:lnTo>
                <a:lnTo>
                  <a:pt x="50875" y="96511"/>
                </a:lnTo>
                <a:lnTo>
                  <a:pt x="50884" y="96508"/>
                </a:lnTo>
                <a:lnTo>
                  <a:pt x="50889" y="96510"/>
                </a:lnTo>
                <a:lnTo>
                  <a:pt x="50891" y="96511"/>
                </a:lnTo>
                <a:lnTo>
                  <a:pt x="50891" y="96511"/>
                </a:lnTo>
                <a:lnTo>
                  <a:pt x="50895" y="96510"/>
                </a:lnTo>
                <a:lnTo>
                  <a:pt x="50896" y="96509"/>
                </a:lnTo>
                <a:lnTo>
                  <a:pt x="50900" y="96509"/>
                </a:lnTo>
                <a:lnTo>
                  <a:pt x="50909" y="96510"/>
                </a:lnTo>
                <a:lnTo>
                  <a:pt x="50911" y="96510"/>
                </a:lnTo>
                <a:lnTo>
                  <a:pt x="50915" y="96514"/>
                </a:lnTo>
                <a:lnTo>
                  <a:pt x="50917" y="96509"/>
                </a:lnTo>
                <a:lnTo>
                  <a:pt x="50917" y="96508"/>
                </a:lnTo>
                <a:lnTo>
                  <a:pt x="50917" y="96506"/>
                </a:lnTo>
                <a:lnTo>
                  <a:pt x="50917" y="96505"/>
                </a:lnTo>
                <a:lnTo>
                  <a:pt x="50916" y="96505"/>
                </a:lnTo>
                <a:lnTo>
                  <a:pt x="50912" y="96503"/>
                </a:lnTo>
                <a:lnTo>
                  <a:pt x="50911" y="96502"/>
                </a:lnTo>
                <a:lnTo>
                  <a:pt x="50908" y="96496"/>
                </a:lnTo>
                <a:lnTo>
                  <a:pt x="50908" y="96492"/>
                </a:lnTo>
                <a:lnTo>
                  <a:pt x="50909" y="96487"/>
                </a:lnTo>
                <a:lnTo>
                  <a:pt x="50911" y="96486"/>
                </a:lnTo>
                <a:lnTo>
                  <a:pt x="50912" y="96484"/>
                </a:lnTo>
                <a:lnTo>
                  <a:pt x="50913" y="96482"/>
                </a:lnTo>
                <a:lnTo>
                  <a:pt x="50915" y="96480"/>
                </a:lnTo>
                <a:lnTo>
                  <a:pt x="50912" y="96476"/>
                </a:lnTo>
                <a:lnTo>
                  <a:pt x="50905" y="96472"/>
                </a:lnTo>
                <a:lnTo>
                  <a:pt x="50902" y="96474"/>
                </a:lnTo>
                <a:lnTo>
                  <a:pt x="50900" y="96474"/>
                </a:lnTo>
                <a:lnTo>
                  <a:pt x="50898" y="96475"/>
                </a:lnTo>
                <a:lnTo>
                  <a:pt x="50890" y="96473"/>
                </a:lnTo>
                <a:lnTo>
                  <a:pt x="50887" y="96469"/>
                </a:lnTo>
                <a:lnTo>
                  <a:pt x="50882" y="96466"/>
                </a:lnTo>
                <a:lnTo>
                  <a:pt x="50876" y="96462"/>
                </a:lnTo>
                <a:lnTo>
                  <a:pt x="50872" y="96460"/>
                </a:lnTo>
                <a:lnTo>
                  <a:pt x="50871" y="96455"/>
                </a:lnTo>
                <a:lnTo>
                  <a:pt x="50874" y="96452"/>
                </a:lnTo>
                <a:lnTo>
                  <a:pt x="50881" y="96451"/>
                </a:lnTo>
                <a:lnTo>
                  <a:pt x="50886" y="96449"/>
                </a:lnTo>
                <a:lnTo>
                  <a:pt x="50891" y="96450"/>
                </a:lnTo>
                <a:lnTo>
                  <a:pt x="50894" y="96452"/>
                </a:lnTo>
                <a:lnTo>
                  <a:pt x="50894" y="96452"/>
                </a:lnTo>
                <a:lnTo>
                  <a:pt x="50895" y="96452"/>
                </a:lnTo>
                <a:lnTo>
                  <a:pt x="50906" y="96452"/>
                </a:lnTo>
                <a:lnTo>
                  <a:pt x="50907" y="96450"/>
                </a:lnTo>
                <a:lnTo>
                  <a:pt x="50907" y="96450"/>
                </a:lnTo>
                <a:lnTo>
                  <a:pt x="50908" y="96446"/>
                </a:lnTo>
                <a:lnTo>
                  <a:pt x="50906" y="96438"/>
                </a:lnTo>
                <a:lnTo>
                  <a:pt x="50902" y="96431"/>
                </a:lnTo>
                <a:lnTo>
                  <a:pt x="50899" y="96425"/>
                </a:lnTo>
                <a:lnTo>
                  <a:pt x="50898" y="96419"/>
                </a:lnTo>
                <a:lnTo>
                  <a:pt x="50897" y="96415"/>
                </a:lnTo>
                <a:lnTo>
                  <a:pt x="50893" y="96410"/>
                </a:lnTo>
                <a:lnTo>
                  <a:pt x="50891" y="96409"/>
                </a:lnTo>
                <a:lnTo>
                  <a:pt x="50888" y="96408"/>
                </a:lnTo>
                <a:lnTo>
                  <a:pt x="50887" y="96408"/>
                </a:lnTo>
                <a:lnTo>
                  <a:pt x="50882" y="96408"/>
                </a:lnTo>
                <a:lnTo>
                  <a:pt x="50882" y="96410"/>
                </a:lnTo>
                <a:lnTo>
                  <a:pt x="50882" y="96414"/>
                </a:lnTo>
                <a:lnTo>
                  <a:pt x="50881" y="96419"/>
                </a:lnTo>
                <a:lnTo>
                  <a:pt x="50878" y="96423"/>
                </a:lnTo>
                <a:lnTo>
                  <a:pt x="50879" y="96428"/>
                </a:lnTo>
                <a:lnTo>
                  <a:pt x="50884" y="96432"/>
                </a:lnTo>
                <a:lnTo>
                  <a:pt x="50886" y="96437"/>
                </a:lnTo>
                <a:lnTo>
                  <a:pt x="50886" y="96437"/>
                </a:lnTo>
                <a:lnTo>
                  <a:pt x="50883" y="96439"/>
                </a:lnTo>
                <a:lnTo>
                  <a:pt x="50878" y="96440"/>
                </a:lnTo>
                <a:lnTo>
                  <a:pt x="50873" y="96437"/>
                </a:lnTo>
                <a:lnTo>
                  <a:pt x="50872" y="96432"/>
                </a:lnTo>
                <a:lnTo>
                  <a:pt x="50869" y="96429"/>
                </a:lnTo>
                <a:lnTo>
                  <a:pt x="50865" y="96427"/>
                </a:lnTo>
                <a:lnTo>
                  <a:pt x="50861" y="96426"/>
                </a:lnTo>
                <a:lnTo>
                  <a:pt x="50860" y="96422"/>
                </a:lnTo>
                <a:lnTo>
                  <a:pt x="50862" y="96417"/>
                </a:lnTo>
                <a:lnTo>
                  <a:pt x="50867" y="96413"/>
                </a:lnTo>
                <a:lnTo>
                  <a:pt x="50870" y="96408"/>
                </a:lnTo>
                <a:lnTo>
                  <a:pt x="50869" y="96404"/>
                </a:lnTo>
                <a:lnTo>
                  <a:pt x="50866" y="96399"/>
                </a:lnTo>
                <a:lnTo>
                  <a:pt x="50867" y="96393"/>
                </a:lnTo>
                <a:lnTo>
                  <a:pt x="50870" y="96391"/>
                </a:lnTo>
                <a:lnTo>
                  <a:pt x="50876" y="96390"/>
                </a:lnTo>
                <a:lnTo>
                  <a:pt x="50876" y="96383"/>
                </a:lnTo>
                <a:lnTo>
                  <a:pt x="50867" y="96380"/>
                </a:lnTo>
                <a:lnTo>
                  <a:pt x="50866" y="96375"/>
                </a:lnTo>
                <a:lnTo>
                  <a:pt x="50876" y="96373"/>
                </a:lnTo>
                <a:lnTo>
                  <a:pt x="50880" y="96375"/>
                </a:lnTo>
                <a:lnTo>
                  <a:pt x="50883" y="96383"/>
                </a:lnTo>
                <a:lnTo>
                  <a:pt x="50883" y="96383"/>
                </a:lnTo>
                <a:lnTo>
                  <a:pt x="50884" y="96385"/>
                </a:lnTo>
                <a:lnTo>
                  <a:pt x="50889" y="96388"/>
                </a:lnTo>
                <a:lnTo>
                  <a:pt x="50892" y="96383"/>
                </a:lnTo>
                <a:lnTo>
                  <a:pt x="50893" y="96382"/>
                </a:lnTo>
                <a:lnTo>
                  <a:pt x="50893" y="96381"/>
                </a:lnTo>
                <a:lnTo>
                  <a:pt x="50889" y="96376"/>
                </a:lnTo>
                <a:lnTo>
                  <a:pt x="50888" y="96371"/>
                </a:lnTo>
                <a:lnTo>
                  <a:pt x="50891" y="96363"/>
                </a:lnTo>
                <a:lnTo>
                  <a:pt x="50882" y="96357"/>
                </a:lnTo>
                <a:lnTo>
                  <a:pt x="50874" y="96353"/>
                </a:lnTo>
                <a:lnTo>
                  <a:pt x="50872" y="96352"/>
                </a:lnTo>
                <a:lnTo>
                  <a:pt x="50870" y="96351"/>
                </a:lnTo>
                <a:lnTo>
                  <a:pt x="50868" y="96348"/>
                </a:lnTo>
                <a:lnTo>
                  <a:pt x="50867" y="96346"/>
                </a:lnTo>
                <a:lnTo>
                  <a:pt x="50867" y="96343"/>
                </a:lnTo>
                <a:lnTo>
                  <a:pt x="50871" y="96342"/>
                </a:lnTo>
                <a:lnTo>
                  <a:pt x="50874" y="96342"/>
                </a:lnTo>
                <a:lnTo>
                  <a:pt x="50875" y="96341"/>
                </a:lnTo>
                <a:lnTo>
                  <a:pt x="50879" y="96340"/>
                </a:lnTo>
                <a:lnTo>
                  <a:pt x="50879" y="96339"/>
                </a:lnTo>
                <a:lnTo>
                  <a:pt x="50880" y="96336"/>
                </a:lnTo>
                <a:lnTo>
                  <a:pt x="50880" y="96333"/>
                </a:lnTo>
                <a:lnTo>
                  <a:pt x="50879" y="96332"/>
                </a:lnTo>
                <a:lnTo>
                  <a:pt x="50876" y="96328"/>
                </a:lnTo>
                <a:lnTo>
                  <a:pt x="50874" y="96326"/>
                </a:lnTo>
                <a:lnTo>
                  <a:pt x="50871" y="96325"/>
                </a:lnTo>
                <a:lnTo>
                  <a:pt x="50871" y="96325"/>
                </a:lnTo>
                <a:lnTo>
                  <a:pt x="50867" y="96324"/>
                </a:lnTo>
                <a:lnTo>
                  <a:pt x="50861" y="96326"/>
                </a:lnTo>
                <a:lnTo>
                  <a:pt x="50858" y="96328"/>
                </a:lnTo>
                <a:lnTo>
                  <a:pt x="50855" y="96329"/>
                </a:lnTo>
                <a:lnTo>
                  <a:pt x="50854" y="96330"/>
                </a:lnTo>
                <a:lnTo>
                  <a:pt x="50847" y="96329"/>
                </a:lnTo>
                <a:lnTo>
                  <a:pt x="50845" y="96327"/>
                </a:lnTo>
                <a:lnTo>
                  <a:pt x="50846" y="96322"/>
                </a:lnTo>
                <a:lnTo>
                  <a:pt x="50846" y="96322"/>
                </a:lnTo>
                <a:lnTo>
                  <a:pt x="50849" y="96321"/>
                </a:lnTo>
                <a:lnTo>
                  <a:pt x="50851" y="96320"/>
                </a:lnTo>
                <a:lnTo>
                  <a:pt x="50855" y="96315"/>
                </a:lnTo>
                <a:lnTo>
                  <a:pt x="50855" y="96312"/>
                </a:lnTo>
                <a:lnTo>
                  <a:pt x="50856" y="96309"/>
                </a:lnTo>
                <a:lnTo>
                  <a:pt x="50852" y="96308"/>
                </a:lnTo>
                <a:lnTo>
                  <a:pt x="50849" y="96307"/>
                </a:lnTo>
                <a:lnTo>
                  <a:pt x="50846" y="96306"/>
                </a:lnTo>
                <a:lnTo>
                  <a:pt x="50842" y="96308"/>
                </a:lnTo>
                <a:lnTo>
                  <a:pt x="50841" y="96308"/>
                </a:lnTo>
                <a:lnTo>
                  <a:pt x="50840" y="96310"/>
                </a:lnTo>
                <a:lnTo>
                  <a:pt x="50836" y="96312"/>
                </a:lnTo>
                <a:lnTo>
                  <a:pt x="50836" y="96313"/>
                </a:lnTo>
                <a:lnTo>
                  <a:pt x="50832" y="96316"/>
                </a:lnTo>
                <a:lnTo>
                  <a:pt x="50825" y="96317"/>
                </a:lnTo>
                <a:lnTo>
                  <a:pt x="50821" y="96312"/>
                </a:lnTo>
                <a:lnTo>
                  <a:pt x="50826" y="96303"/>
                </a:lnTo>
                <a:lnTo>
                  <a:pt x="50827" y="96297"/>
                </a:lnTo>
                <a:lnTo>
                  <a:pt x="50827" y="96293"/>
                </a:lnTo>
                <a:lnTo>
                  <a:pt x="50822" y="96293"/>
                </a:lnTo>
                <a:lnTo>
                  <a:pt x="50820" y="96296"/>
                </a:lnTo>
                <a:lnTo>
                  <a:pt x="50819" y="96296"/>
                </a:lnTo>
                <a:lnTo>
                  <a:pt x="50816" y="96299"/>
                </a:lnTo>
                <a:lnTo>
                  <a:pt x="50811" y="96297"/>
                </a:lnTo>
                <a:lnTo>
                  <a:pt x="50812" y="96288"/>
                </a:lnTo>
                <a:lnTo>
                  <a:pt x="50820" y="96280"/>
                </a:lnTo>
                <a:lnTo>
                  <a:pt x="50830" y="96279"/>
                </a:lnTo>
                <a:lnTo>
                  <a:pt x="50832" y="96278"/>
                </a:lnTo>
                <a:lnTo>
                  <a:pt x="50831" y="96269"/>
                </a:lnTo>
                <a:lnTo>
                  <a:pt x="50826" y="96265"/>
                </a:lnTo>
                <a:lnTo>
                  <a:pt x="50819" y="96268"/>
                </a:lnTo>
                <a:lnTo>
                  <a:pt x="50812" y="96264"/>
                </a:lnTo>
                <a:lnTo>
                  <a:pt x="50809" y="96253"/>
                </a:lnTo>
                <a:lnTo>
                  <a:pt x="50805" y="96248"/>
                </a:lnTo>
                <a:lnTo>
                  <a:pt x="50803" y="96248"/>
                </a:lnTo>
                <a:lnTo>
                  <a:pt x="50797" y="96246"/>
                </a:lnTo>
                <a:lnTo>
                  <a:pt x="50790" y="96246"/>
                </a:lnTo>
                <a:lnTo>
                  <a:pt x="50783" y="96246"/>
                </a:lnTo>
                <a:lnTo>
                  <a:pt x="50778" y="96248"/>
                </a:lnTo>
                <a:lnTo>
                  <a:pt x="50777" y="96249"/>
                </a:lnTo>
                <a:lnTo>
                  <a:pt x="50777" y="96249"/>
                </a:lnTo>
                <a:lnTo>
                  <a:pt x="50773" y="96252"/>
                </a:lnTo>
                <a:lnTo>
                  <a:pt x="50766" y="96251"/>
                </a:lnTo>
                <a:lnTo>
                  <a:pt x="50766" y="96247"/>
                </a:lnTo>
                <a:lnTo>
                  <a:pt x="50758" y="96243"/>
                </a:lnTo>
                <a:lnTo>
                  <a:pt x="50754" y="96239"/>
                </a:lnTo>
                <a:lnTo>
                  <a:pt x="50755" y="96233"/>
                </a:lnTo>
                <a:lnTo>
                  <a:pt x="50758" y="96228"/>
                </a:lnTo>
                <a:lnTo>
                  <a:pt x="50752" y="96216"/>
                </a:lnTo>
                <a:lnTo>
                  <a:pt x="50748" y="96215"/>
                </a:lnTo>
                <a:lnTo>
                  <a:pt x="50741" y="96214"/>
                </a:lnTo>
                <a:lnTo>
                  <a:pt x="50737" y="96208"/>
                </a:lnTo>
                <a:lnTo>
                  <a:pt x="50741" y="96203"/>
                </a:lnTo>
                <a:lnTo>
                  <a:pt x="50742" y="96196"/>
                </a:lnTo>
                <a:lnTo>
                  <a:pt x="50743" y="96193"/>
                </a:lnTo>
                <a:lnTo>
                  <a:pt x="50750" y="96192"/>
                </a:lnTo>
                <a:lnTo>
                  <a:pt x="50750" y="96186"/>
                </a:lnTo>
                <a:lnTo>
                  <a:pt x="50749" y="96180"/>
                </a:lnTo>
                <a:lnTo>
                  <a:pt x="50746" y="96177"/>
                </a:lnTo>
                <a:lnTo>
                  <a:pt x="50743" y="96175"/>
                </a:lnTo>
                <a:lnTo>
                  <a:pt x="50737" y="96173"/>
                </a:lnTo>
                <a:lnTo>
                  <a:pt x="50736" y="96174"/>
                </a:lnTo>
                <a:lnTo>
                  <a:pt x="50736" y="96176"/>
                </a:lnTo>
                <a:lnTo>
                  <a:pt x="50733" y="96180"/>
                </a:lnTo>
                <a:lnTo>
                  <a:pt x="50724" y="96179"/>
                </a:lnTo>
                <a:lnTo>
                  <a:pt x="50723" y="96175"/>
                </a:lnTo>
                <a:lnTo>
                  <a:pt x="50728" y="96171"/>
                </a:lnTo>
                <a:lnTo>
                  <a:pt x="50730" y="96170"/>
                </a:lnTo>
                <a:lnTo>
                  <a:pt x="50730" y="96167"/>
                </a:lnTo>
                <a:lnTo>
                  <a:pt x="50730" y="96164"/>
                </a:lnTo>
                <a:lnTo>
                  <a:pt x="50728" y="96165"/>
                </a:lnTo>
                <a:lnTo>
                  <a:pt x="50726" y="96165"/>
                </a:lnTo>
                <a:lnTo>
                  <a:pt x="50719" y="96166"/>
                </a:lnTo>
                <a:lnTo>
                  <a:pt x="50719" y="96167"/>
                </a:lnTo>
                <a:lnTo>
                  <a:pt x="50717" y="96170"/>
                </a:lnTo>
                <a:lnTo>
                  <a:pt x="50713" y="96173"/>
                </a:lnTo>
                <a:lnTo>
                  <a:pt x="50706" y="96175"/>
                </a:lnTo>
                <a:lnTo>
                  <a:pt x="50706" y="96180"/>
                </a:lnTo>
                <a:lnTo>
                  <a:pt x="50706" y="96185"/>
                </a:lnTo>
                <a:lnTo>
                  <a:pt x="50706" y="96190"/>
                </a:lnTo>
                <a:lnTo>
                  <a:pt x="50699" y="96190"/>
                </a:lnTo>
                <a:lnTo>
                  <a:pt x="50696" y="96185"/>
                </a:lnTo>
                <a:lnTo>
                  <a:pt x="50688" y="96182"/>
                </a:lnTo>
                <a:lnTo>
                  <a:pt x="50683" y="96179"/>
                </a:lnTo>
                <a:lnTo>
                  <a:pt x="50678" y="96172"/>
                </a:lnTo>
                <a:lnTo>
                  <a:pt x="50677" y="96165"/>
                </a:lnTo>
                <a:lnTo>
                  <a:pt x="50679" y="96163"/>
                </a:lnTo>
                <a:lnTo>
                  <a:pt x="50686" y="96160"/>
                </a:lnTo>
                <a:lnTo>
                  <a:pt x="50688" y="96156"/>
                </a:lnTo>
                <a:lnTo>
                  <a:pt x="50697" y="96158"/>
                </a:lnTo>
                <a:lnTo>
                  <a:pt x="50702" y="96155"/>
                </a:lnTo>
                <a:lnTo>
                  <a:pt x="50704" y="96149"/>
                </a:lnTo>
                <a:lnTo>
                  <a:pt x="50705" y="96147"/>
                </a:lnTo>
                <a:lnTo>
                  <a:pt x="50705" y="96146"/>
                </a:lnTo>
                <a:lnTo>
                  <a:pt x="50705" y="96142"/>
                </a:lnTo>
                <a:lnTo>
                  <a:pt x="50699" y="96140"/>
                </a:lnTo>
                <a:lnTo>
                  <a:pt x="50692" y="96140"/>
                </a:lnTo>
                <a:lnTo>
                  <a:pt x="50690" y="96140"/>
                </a:lnTo>
                <a:lnTo>
                  <a:pt x="50686" y="96140"/>
                </a:lnTo>
                <a:lnTo>
                  <a:pt x="50680" y="96139"/>
                </a:lnTo>
                <a:lnTo>
                  <a:pt x="50678" y="96135"/>
                </a:lnTo>
                <a:lnTo>
                  <a:pt x="50673" y="96132"/>
                </a:lnTo>
                <a:lnTo>
                  <a:pt x="50671" y="96127"/>
                </a:lnTo>
                <a:lnTo>
                  <a:pt x="50672" y="96119"/>
                </a:lnTo>
                <a:lnTo>
                  <a:pt x="50671" y="96119"/>
                </a:lnTo>
                <a:lnTo>
                  <a:pt x="50667" y="96114"/>
                </a:lnTo>
                <a:lnTo>
                  <a:pt x="50667" y="96114"/>
                </a:lnTo>
                <a:lnTo>
                  <a:pt x="50667" y="96114"/>
                </a:lnTo>
                <a:lnTo>
                  <a:pt x="50663" y="96114"/>
                </a:lnTo>
                <a:lnTo>
                  <a:pt x="50659" y="96114"/>
                </a:lnTo>
                <a:lnTo>
                  <a:pt x="50654" y="96117"/>
                </a:lnTo>
                <a:lnTo>
                  <a:pt x="50647" y="96117"/>
                </a:lnTo>
                <a:lnTo>
                  <a:pt x="50646" y="96119"/>
                </a:lnTo>
                <a:lnTo>
                  <a:pt x="50645" y="96121"/>
                </a:lnTo>
                <a:lnTo>
                  <a:pt x="50645" y="96121"/>
                </a:lnTo>
                <a:lnTo>
                  <a:pt x="50640" y="96123"/>
                </a:lnTo>
                <a:lnTo>
                  <a:pt x="50637" y="96118"/>
                </a:lnTo>
                <a:lnTo>
                  <a:pt x="50639" y="96107"/>
                </a:lnTo>
                <a:lnTo>
                  <a:pt x="50640" y="96104"/>
                </a:lnTo>
                <a:lnTo>
                  <a:pt x="50640" y="96103"/>
                </a:lnTo>
                <a:lnTo>
                  <a:pt x="50637" y="96101"/>
                </a:lnTo>
                <a:lnTo>
                  <a:pt x="50636" y="96100"/>
                </a:lnTo>
                <a:lnTo>
                  <a:pt x="50635" y="96100"/>
                </a:lnTo>
                <a:lnTo>
                  <a:pt x="50633" y="96101"/>
                </a:lnTo>
                <a:lnTo>
                  <a:pt x="50631" y="96101"/>
                </a:lnTo>
                <a:lnTo>
                  <a:pt x="50625" y="96104"/>
                </a:lnTo>
                <a:lnTo>
                  <a:pt x="50617" y="96102"/>
                </a:lnTo>
                <a:lnTo>
                  <a:pt x="50615" y="96099"/>
                </a:lnTo>
                <a:lnTo>
                  <a:pt x="50614" y="96097"/>
                </a:lnTo>
                <a:lnTo>
                  <a:pt x="50614" y="96097"/>
                </a:lnTo>
                <a:lnTo>
                  <a:pt x="50609" y="96095"/>
                </a:lnTo>
                <a:lnTo>
                  <a:pt x="50606" y="96097"/>
                </a:lnTo>
                <a:lnTo>
                  <a:pt x="50606" y="96097"/>
                </a:lnTo>
                <a:lnTo>
                  <a:pt x="50605" y="96098"/>
                </a:lnTo>
                <a:lnTo>
                  <a:pt x="50603" y="96101"/>
                </a:lnTo>
                <a:lnTo>
                  <a:pt x="50595" y="96101"/>
                </a:lnTo>
                <a:lnTo>
                  <a:pt x="50595" y="96097"/>
                </a:lnTo>
                <a:lnTo>
                  <a:pt x="50595" y="96090"/>
                </a:lnTo>
                <a:lnTo>
                  <a:pt x="50597" y="96083"/>
                </a:lnTo>
                <a:lnTo>
                  <a:pt x="50598" y="96079"/>
                </a:lnTo>
                <a:lnTo>
                  <a:pt x="50598" y="96073"/>
                </a:lnTo>
                <a:lnTo>
                  <a:pt x="50595" y="96071"/>
                </a:lnTo>
                <a:lnTo>
                  <a:pt x="50595" y="96070"/>
                </a:lnTo>
                <a:lnTo>
                  <a:pt x="50593" y="96070"/>
                </a:lnTo>
                <a:lnTo>
                  <a:pt x="50587" y="96069"/>
                </a:lnTo>
                <a:lnTo>
                  <a:pt x="50578" y="96065"/>
                </a:lnTo>
                <a:lnTo>
                  <a:pt x="50577" y="96064"/>
                </a:lnTo>
                <a:lnTo>
                  <a:pt x="50576" y="96064"/>
                </a:lnTo>
                <a:lnTo>
                  <a:pt x="50567" y="96061"/>
                </a:lnTo>
                <a:lnTo>
                  <a:pt x="50567" y="96069"/>
                </a:lnTo>
                <a:lnTo>
                  <a:pt x="50568" y="96076"/>
                </a:lnTo>
                <a:lnTo>
                  <a:pt x="50568" y="96080"/>
                </a:lnTo>
                <a:lnTo>
                  <a:pt x="50568" y="96081"/>
                </a:lnTo>
                <a:lnTo>
                  <a:pt x="50567" y="96083"/>
                </a:lnTo>
                <a:lnTo>
                  <a:pt x="50565" y="96089"/>
                </a:lnTo>
                <a:lnTo>
                  <a:pt x="50562" y="96086"/>
                </a:lnTo>
                <a:lnTo>
                  <a:pt x="50558" y="96084"/>
                </a:lnTo>
                <a:lnTo>
                  <a:pt x="50553" y="96088"/>
                </a:lnTo>
                <a:lnTo>
                  <a:pt x="50548" y="96089"/>
                </a:lnTo>
                <a:lnTo>
                  <a:pt x="50546" y="96082"/>
                </a:lnTo>
                <a:lnTo>
                  <a:pt x="50547" y="96076"/>
                </a:lnTo>
                <a:lnTo>
                  <a:pt x="50551" y="96073"/>
                </a:lnTo>
                <a:lnTo>
                  <a:pt x="50552" y="96072"/>
                </a:lnTo>
                <a:lnTo>
                  <a:pt x="50552" y="96071"/>
                </a:lnTo>
                <a:lnTo>
                  <a:pt x="50551" y="96069"/>
                </a:lnTo>
                <a:lnTo>
                  <a:pt x="50550" y="96064"/>
                </a:lnTo>
                <a:lnTo>
                  <a:pt x="50545" y="96060"/>
                </a:lnTo>
                <a:lnTo>
                  <a:pt x="50539" y="96061"/>
                </a:lnTo>
                <a:lnTo>
                  <a:pt x="50536" y="96068"/>
                </a:lnTo>
                <a:lnTo>
                  <a:pt x="50532" y="96073"/>
                </a:lnTo>
                <a:lnTo>
                  <a:pt x="50528" y="96079"/>
                </a:lnTo>
                <a:lnTo>
                  <a:pt x="50527" y="96080"/>
                </a:lnTo>
                <a:lnTo>
                  <a:pt x="50522" y="96084"/>
                </a:lnTo>
                <a:lnTo>
                  <a:pt x="50519" y="96090"/>
                </a:lnTo>
                <a:lnTo>
                  <a:pt x="50516" y="96091"/>
                </a:lnTo>
                <a:lnTo>
                  <a:pt x="50515" y="96096"/>
                </a:lnTo>
                <a:lnTo>
                  <a:pt x="50515" y="96096"/>
                </a:lnTo>
                <a:lnTo>
                  <a:pt x="50512" y="96100"/>
                </a:lnTo>
                <a:lnTo>
                  <a:pt x="50509" y="96101"/>
                </a:lnTo>
                <a:lnTo>
                  <a:pt x="50501" y="96102"/>
                </a:lnTo>
                <a:lnTo>
                  <a:pt x="50495" y="96105"/>
                </a:lnTo>
                <a:lnTo>
                  <a:pt x="50487" y="96107"/>
                </a:lnTo>
                <a:lnTo>
                  <a:pt x="50485" y="96104"/>
                </a:lnTo>
                <a:lnTo>
                  <a:pt x="50482" y="96101"/>
                </a:lnTo>
                <a:lnTo>
                  <a:pt x="50474" y="96100"/>
                </a:lnTo>
                <a:lnTo>
                  <a:pt x="50474" y="96096"/>
                </a:lnTo>
                <a:lnTo>
                  <a:pt x="50476" y="96089"/>
                </a:lnTo>
                <a:lnTo>
                  <a:pt x="50479" y="96086"/>
                </a:lnTo>
                <a:lnTo>
                  <a:pt x="50478" y="96082"/>
                </a:lnTo>
                <a:lnTo>
                  <a:pt x="50477" y="96081"/>
                </a:lnTo>
                <a:lnTo>
                  <a:pt x="50474" y="96078"/>
                </a:lnTo>
                <a:lnTo>
                  <a:pt x="50468" y="96078"/>
                </a:lnTo>
                <a:lnTo>
                  <a:pt x="50463" y="96078"/>
                </a:lnTo>
                <a:lnTo>
                  <a:pt x="50458" y="96082"/>
                </a:lnTo>
                <a:lnTo>
                  <a:pt x="50457" y="96086"/>
                </a:lnTo>
                <a:lnTo>
                  <a:pt x="50457" y="96086"/>
                </a:lnTo>
                <a:lnTo>
                  <a:pt x="50457" y="96088"/>
                </a:lnTo>
                <a:lnTo>
                  <a:pt x="50450" y="96087"/>
                </a:lnTo>
                <a:lnTo>
                  <a:pt x="50448" y="96084"/>
                </a:lnTo>
                <a:lnTo>
                  <a:pt x="50448" y="96084"/>
                </a:lnTo>
                <a:lnTo>
                  <a:pt x="50447" y="96077"/>
                </a:lnTo>
                <a:lnTo>
                  <a:pt x="50445" y="96071"/>
                </a:lnTo>
                <a:lnTo>
                  <a:pt x="50445" y="96070"/>
                </a:lnTo>
                <a:lnTo>
                  <a:pt x="50441" y="96066"/>
                </a:lnTo>
                <a:lnTo>
                  <a:pt x="50440" y="96066"/>
                </a:lnTo>
                <a:lnTo>
                  <a:pt x="50437" y="96066"/>
                </a:lnTo>
                <a:lnTo>
                  <a:pt x="50436" y="96066"/>
                </a:lnTo>
                <a:lnTo>
                  <a:pt x="50431" y="96067"/>
                </a:lnTo>
                <a:lnTo>
                  <a:pt x="50430" y="96071"/>
                </a:lnTo>
                <a:lnTo>
                  <a:pt x="50434" y="96076"/>
                </a:lnTo>
                <a:lnTo>
                  <a:pt x="50434" y="96080"/>
                </a:lnTo>
                <a:lnTo>
                  <a:pt x="50434" y="96084"/>
                </a:lnTo>
                <a:lnTo>
                  <a:pt x="50432" y="96088"/>
                </a:lnTo>
                <a:lnTo>
                  <a:pt x="50429" y="96089"/>
                </a:lnTo>
                <a:lnTo>
                  <a:pt x="50425" y="96090"/>
                </a:lnTo>
                <a:lnTo>
                  <a:pt x="50419" y="96089"/>
                </a:lnTo>
                <a:lnTo>
                  <a:pt x="50418" y="96085"/>
                </a:lnTo>
                <a:lnTo>
                  <a:pt x="50418" y="96076"/>
                </a:lnTo>
                <a:lnTo>
                  <a:pt x="50418" y="96073"/>
                </a:lnTo>
                <a:lnTo>
                  <a:pt x="50418" y="96073"/>
                </a:lnTo>
                <a:lnTo>
                  <a:pt x="50419" y="96078"/>
                </a:lnTo>
                <a:lnTo>
                  <a:pt x="50419" y="96071"/>
                </a:lnTo>
                <a:lnTo>
                  <a:pt x="50418" y="96068"/>
                </a:lnTo>
                <a:lnTo>
                  <a:pt x="50417" y="96067"/>
                </a:lnTo>
                <a:lnTo>
                  <a:pt x="50414" y="96060"/>
                </a:lnTo>
                <a:lnTo>
                  <a:pt x="50413" y="96057"/>
                </a:lnTo>
                <a:lnTo>
                  <a:pt x="50407" y="96054"/>
                </a:lnTo>
                <a:lnTo>
                  <a:pt x="50404" y="96052"/>
                </a:lnTo>
                <a:lnTo>
                  <a:pt x="50402" y="96051"/>
                </a:lnTo>
                <a:lnTo>
                  <a:pt x="50399" y="96049"/>
                </a:lnTo>
                <a:lnTo>
                  <a:pt x="50394" y="96047"/>
                </a:lnTo>
                <a:lnTo>
                  <a:pt x="50389" y="96046"/>
                </a:lnTo>
                <a:lnTo>
                  <a:pt x="50388" y="96045"/>
                </a:lnTo>
                <a:lnTo>
                  <a:pt x="50380" y="96043"/>
                </a:lnTo>
                <a:lnTo>
                  <a:pt x="50375" y="96042"/>
                </a:lnTo>
                <a:lnTo>
                  <a:pt x="50370" y="96050"/>
                </a:lnTo>
                <a:lnTo>
                  <a:pt x="50367" y="96058"/>
                </a:lnTo>
                <a:lnTo>
                  <a:pt x="50366" y="96059"/>
                </a:lnTo>
                <a:lnTo>
                  <a:pt x="50360" y="96062"/>
                </a:lnTo>
                <a:lnTo>
                  <a:pt x="50358" y="96064"/>
                </a:lnTo>
                <a:lnTo>
                  <a:pt x="50350" y="96066"/>
                </a:lnTo>
                <a:lnTo>
                  <a:pt x="50346" y="96064"/>
                </a:lnTo>
                <a:lnTo>
                  <a:pt x="50345" y="96058"/>
                </a:lnTo>
                <a:lnTo>
                  <a:pt x="50346" y="96053"/>
                </a:lnTo>
                <a:lnTo>
                  <a:pt x="50342" y="96051"/>
                </a:lnTo>
                <a:lnTo>
                  <a:pt x="50340" y="96043"/>
                </a:lnTo>
                <a:lnTo>
                  <a:pt x="50340" y="96039"/>
                </a:lnTo>
                <a:lnTo>
                  <a:pt x="50340" y="96035"/>
                </a:lnTo>
                <a:lnTo>
                  <a:pt x="50338" y="96027"/>
                </a:lnTo>
                <a:lnTo>
                  <a:pt x="50332" y="96032"/>
                </a:lnTo>
                <a:lnTo>
                  <a:pt x="50331" y="96032"/>
                </a:lnTo>
                <a:lnTo>
                  <a:pt x="50330" y="96033"/>
                </a:lnTo>
                <a:lnTo>
                  <a:pt x="50328" y="96035"/>
                </a:lnTo>
                <a:lnTo>
                  <a:pt x="50324" y="96036"/>
                </a:lnTo>
                <a:lnTo>
                  <a:pt x="50323" y="96036"/>
                </a:lnTo>
                <a:lnTo>
                  <a:pt x="50319" y="96030"/>
                </a:lnTo>
                <a:lnTo>
                  <a:pt x="50319" y="96023"/>
                </a:lnTo>
                <a:lnTo>
                  <a:pt x="50321" y="96018"/>
                </a:lnTo>
                <a:lnTo>
                  <a:pt x="50321" y="96017"/>
                </a:lnTo>
                <a:lnTo>
                  <a:pt x="50322" y="96013"/>
                </a:lnTo>
                <a:lnTo>
                  <a:pt x="50320" y="96008"/>
                </a:lnTo>
                <a:lnTo>
                  <a:pt x="50316" y="96008"/>
                </a:lnTo>
                <a:lnTo>
                  <a:pt x="50311" y="96010"/>
                </a:lnTo>
                <a:lnTo>
                  <a:pt x="50311" y="96010"/>
                </a:lnTo>
                <a:lnTo>
                  <a:pt x="50309" y="96011"/>
                </a:lnTo>
                <a:lnTo>
                  <a:pt x="50306" y="96012"/>
                </a:lnTo>
                <a:lnTo>
                  <a:pt x="50304" y="96012"/>
                </a:lnTo>
                <a:lnTo>
                  <a:pt x="50304" y="96011"/>
                </a:lnTo>
                <a:lnTo>
                  <a:pt x="50303" y="96005"/>
                </a:lnTo>
                <a:lnTo>
                  <a:pt x="50304" y="96000"/>
                </a:lnTo>
                <a:lnTo>
                  <a:pt x="50304" y="96000"/>
                </a:lnTo>
                <a:lnTo>
                  <a:pt x="50299" y="95998"/>
                </a:lnTo>
                <a:lnTo>
                  <a:pt x="50288" y="95999"/>
                </a:lnTo>
                <a:lnTo>
                  <a:pt x="50282" y="96000"/>
                </a:lnTo>
                <a:lnTo>
                  <a:pt x="50280" y="95996"/>
                </a:lnTo>
                <a:lnTo>
                  <a:pt x="50270" y="95997"/>
                </a:lnTo>
                <a:lnTo>
                  <a:pt x="50269" y="96000"/>
                </a:lnTo>
                <a:lnTo>
                  <a:pt x="50271" y="96010"/>
                </a:lnTo>
                <a:lnTo>
                  <a:pt x="50269" y="96015"/>
                </a:lnTo>
                <a:lnTo>
                  <a:pt x="50268" y="96018"/>
                </a:lnTo>
                <a:lnTo>
                  <a:pt x="50263" y="96023"/>
                </a:lnTo>
                <a:lnTo>
                  <a:pt x="50264" y="96029"/>
                </a:lnTo>
                <a:lnTo>
                  <a:pt x="50269" y="96026"/>
                </a:lnTo>
                <a:lnTo>
                  <a:pt x="50272" y="96025"/>
                </a:lnTo>
                <a:lnTo>
                  <a:pt x="50275" y="96024"/>
                </a:lnTo>
                <a:lnTo>
                  <a:pt x="50280" y="96028"/>
                </a:lnTo>
                <a:lnTo>
                  <a:pt x="50282" y="96032"/>
                </a:lnTo>
                <a:lnTo>
                  <a:pt x="50285" y="96038"/>
                </a:lnTo>
                <a:lnTo>
                  <a:pt x="50285" y="96039"/>
                </a:lnTo>
                <a:lnTo>
                  <a:pt x="50289" y="96044"/>
                </a:lnTo>
                <a:lnTo>
                  <a:pt x="50285" y="96046"/>
                </a:lnTo>
                <a:lnTo>
                  <a:pt x="50283" y="96047"/>
                </a:lnTo>
                <a:lnTo>
                  <a:pt x="50282" y="96047"/>
                </a:lnTo>
                <a:lnTo>
                  <a:pt x="50275" y="96047"/>
                </a:lnTo>
                <a:lnTo>
                  <a:pt x="50262" y="96046"/>
                </a:lnTo>
                <a:lnTo>
                  <a:pt x="50256" y="96043"/>
                </a:lnTo>
                <a:lnTo>
                  <a:pt x="50249" y="96040"/>
                </a:lnTo>
                <a:lnTo>
                  <a:pt x="50245" y="96040"/>
                </a:lnTo>
                <a:lnTo>
                  <a:pt x="50243" y="96041"/>
                </a:lnTo>
                <a:lnTo>
                  <a:pt x="50236" y="96043"/>
                </a:lnTo>
                <a:lnTo>
                  <a:pt x="50231" y="96041"/>
                </a:lnTo>
                <a:lnTo>
                  <a:pt x="50231" y="96038"/>
                </a:lnTo>
                <a:lnTo>
                  <a:pt x="50234" y="96031"/>
                </a:lnTo>
                <a:lnTo>
                  <a:pt x="50241" y="96028"/>
                </a:lnTo>
                <a:lnTo>
                  <a:pt x="50242" y="96027"/>
                </a:lnTo>
                <a:lnTo>
                  <a:pt x="50242" y="96022"/>
                </a:lnTo>
                <a:lnTo>
                  <a:pt x="50242" y="96022"/>
                </a:lnTo>
                <a:lnTo>
                  <a:pt x="50238" y="96019"/>
                </a:lnTo>
                <a:lnTo>
                  <a:pt x="50237" y="96018"/>
                </a:lnTo>
                <a:lnTo>
                  <a:pt x="50236" y="96017"/>
                </a:lnTo>
                <a:lnTo>
                  <a:pt x="50232" y="96013"/>
                </a:lnTo>
                <a:lnTo>
                  <a:pt x="50230" y="96010"/>
                </a:lnTo>
                <a:lnTo>
                  <a:pt x="50228" y="96010"/>
                </a:lnTo>
                <a:lnTo>
                  <a:pt x="50225" y="96010"/>
                </a:lnTo>
                <a:lnTo>
                  <a:pt x="50225" y="96010"/>
                </a:lnTo>
                <a:lnTo>
                  <a:pt x="50222" y="96013"/>
                </a:lnTo>
                <a:lnTo>
                  <a:pt x="50223" y="96016"/>
                </a:lnTo>
                <a:lnTo>
                  <a:pt x="50223" y="96020"/>
                </a:lnTo>
                <a:lnTo>
                  <a:pt x="50223" y="96027"/>
                </a:lnTo>
                <a:lnTo>
                  <a:pt x="50223" y="96028"/>
                </a:lnTo>
                <a:lnTo>
                  <a:pt x="50217" y="96027"/>
                </a:lnTo>
                <a:lnTo>
                  <a:pt x="50214" y="96022"/>
                </a:lnTo>
                <a:lnTo>
                  <a:pt x="50214" y="96012"/>
                </a:lnTo>
                <a:lnTo>
                  <a:pt x="50214" y="96006"/>
                </a:lnTo>
                <a:lnTo>
                  <a:pt x="50207" y="96001"/>
                </a:lnTo>
                <a:lnTo>
                  <a:pt x="50207" y="96001"/>
                </a:lnTo>
                <a:lnTo>
                  <a:pt x="50200" y="95998"/>
                </a:lnTo>
                <a:lnTo>
                  <a:pt x="50199" y="95998"/>
                </a:lnTo>
                <a:lnTo>
                  <a:pt x="50194" y="96000"/>
                </a:lnTo>
                <a:lnTo>
                  <a:pt x="50185" y="95998"/>
                </a:lnTo>
                <a:lnTo>
                  <a:pt x="50180" y="95992"/>
                </a:lnTo>
                <a:lnTo>
                  <a:pt x="50176" y="95990"/>
                </a:lnTo>
                <a:lnTo>
                  <a:pt x="50175" y="95989"/>
                </a:lnTo>
                <a:lnTo>
                  <a:pt x="50171" y="95987"/>
                </a:lnTo>
                <a:lnTo>
                  <a:pt x="50173" y="95981"/>
                </a:lnTo>
                <a:lnTo>
                  <a:pt x="50168" y="95977"/>
                </a:lnTo>
                <a:lnTo>
                  <a:pt x="50167" y="95972"/>
                </a:lnTo>
                <a:lnTo>
                  <a:pt x="50170" y="95966"/>
                </a:lnTo>
                <a:lnTo>
                  <a:pt x="50170" y="95960"/>
                </a:lnTo>
                <a:lnTo>
                  <a:pt x="50169" y="95956"/>
                </a:lnTo>
                <a:lnTo>
                  <a:pt x="50165" y="95954"/>
                </a:lnTo>
                <a:lnTo>
                  <a:pt x="50159" y="95955"/>
                </a:lnTo>
                <a:lnTo>
                  <a:pt x="50153" y="95947"/>
                </a:lnTo>
                <a:lnTo>
                  <a:pt x="50148" y="95941"/>
                </a:lnTo>
                <a:lnTo>
                  <a:pt x="50146" y="95931"/>
                </a:lnTo>
                <a:lnTo>
                  <a:pt x="50146" y="95924"/>
                </a:lnTo>
                <a:lnTo>
                  <a:pt x="50151" y="95920"/>
                </a:lnTo>
                <a:lnTo>
                  <a:pt x="50156" y="95918"/>
                </a:lnTo>
                <a:lnTo>
                  <a:pt x="50164" y="95921"/>
                </a:lnTo>
                <a:lnTo>
                  <a:pt x="50164" y="95921"/>
                </a:lnTo>
                <a:lnTo>
                  <a:pt x="50164" y="95921"/>
                </a:lnTo>
                <a:lnTo>
                  <a:pt x="50164" y="95925"/>
                </a:lnTo>
                <a:lnTo>
                  <a:pt x="50164" y="95926"/>
                </a:lnTo>
                <a:lnTo>
                  <a:pt x="50167" y="95925"/>
                </a:lnTo>
                <a:lnTo>
                  <a:pt x="50169" y="95925"/>
                </a:lnTo>
                <a:lnTo>
                  <a:pt x="50169" y="95925"/>
                </a:lnTo>
                <a:lnTo>
                  <a:pt x="50173" y="95922"/>
                </a:lnTo>
                <a:lnTo>
                  <a:pt x="50171" y="95917"/>
                </a:lnTo>
                <a:lnTo>
                  <a:pt x="50166" y="95913"/>
                </a:lnTo>
                <a:lnTo>
                  <a:pt x="50162" y="95907"/>
                </a:lnTo>
                <a:lnTo>
                  <a:pt x="50161" y="95906"/>
                </a:lnTo>
                <a:lnTo>
                  <a:pt x="50159" y="95901"/>
                </a:lnTo>
                <a:lnTo>
                  <a:pt x="50151" y="95901"/>
                </a:lnTo>
                <a:lnTo>
                  <a:pt x="50146" y="95902"/>
                </a:lnTo>
                <a:lnTo>
                  <a:pt x="50144" y="95908"/>
                </a:lnTo>
                <a:lnTo>
                  <a:pt x="50143" y="95909"/>
                </a:lnTo>
                <a:lnTo>
                  <a:pt x="50142" y="95911"/>
                </a:lnTo>
                <a:lnTo>
                  <a:pt x="50132" y="95911"/>
                </a:lnTo>
                <a:lnTo>
                  <a:pt x="50132" y="95900"/>
                </a:lnTo>
                <a:lnTo>
                  <a:pt x="50132" y="95891"/>
                </a:lnTo>
                <a:lnTo>
                  <a:pt x="50137" y="95886"/>
                </a:lnTo>
                <a:lnTo>
                  <a:pt x="50147" y="95885"/>
                </a:lnTo>
                <a:lnTo>
                  <a:pt x="50153" y="95884"/>
                </a:lnTo>
                <a:lnTo>
                  <a:pt x="50161" y="95876"/>
                </a:lnTo>
                <a:lnTo>
                  <a:pt x="50162" y="95874"/>
                </a:lnTo>
                <a:lnTo>
                  <a:pt x="50170" y="95866"/>
                </a:lnTo>
                <a:lnTo>
                  <a:pt x="50165" y="95862"/>
                </a:lnTo>
                <a:lnTo>
                  <a:pt x="50165" y="95860"/>
                </a:lnTo>
                <a:lnTo>
                  <a:pt x="50159" y="95856"/>
                </a:lnTo>
                <a:lnTo>
                  <a:pt x="50152" y="95852"/>
                </a:lnTo>
                <a:lnTo>
                  <a:pt x="50149" y="95850"/>
                </a:lnTo>
                <a:lnTo>
                  <a:pt x="50143" y="95847"/>
                </a:lnTo>
                <a:lnTo>
                  <a:pt x="50140" y="95843"/>
                </a:lnTo>
                <a:lnTo>
                  <a:pt x="50134" y="95840"/>
                </a:lnTo>
                <a:lnTo>
                  <a:pt x="50128" y="95836"/>
                </a:lnTo>
                <a:lnTo>
                  <a:pt x="50125" y="95834"/>
                </a:lnTo>
                <a:lnTo>
                  <a:pt x="50119" y="95832"/>
                </a:lnTo>
                <a:lnTo>
                  <a:pt x="50117" y="95831"/>
                </a:lnTo>
                <a:lnTo>
                  <a:pt x="50111" y="95829"/>
                </a:lnTo>
                <a:lnTo>
                  <a:pt x="50108" y="95831"/>
                </a:lnTo>
                <a:lnTo>
                  <a:pt x="50108" y="95837"/>
                </a:lnTo>
                <a:lnTo>
                  <a:pt x="50110" y="95841"/>
                </a:lnTo>
                <a:lnTo>
                  <a:pt x="50111" y="95848"/>
                </a:lnTo>
                <a:lnTo>
                  <a:pt x="50109" y="95853"/>
                </a:lnTo>
                <a:lnTo>
                  <a:pt x="50109" y="95853"/>
                </a:lnTo>
                <a:lnTo>
                  <a:pt x="50102" y="95854"/>
                </a:lnTo>
                <a:lnTo>
                  <a:pt x="50098" y="95853"/>
                </a:lnTo>
                <a:lnTo>
                  <a:pt x="50095" y="95856"/>
                </a:lnTo>
                <a:lnTo>
                  <a:pt x="50095" y="95856"/>
                </a:lnTo>
                <a:lnTo>
                  <a:pt x="50093" y="95860"/>
                </a:lnTo>
                <a:lnTo>
                  <a:pt x="50093" y="95861"/>
                </a:lnTo>
                <a:lnTo>
                  <a:pt x="50084" y="95861"/>
                </a:lnTo>
                <a:lnTo>
                  <a:pt x="50080" y="95859"/>
                </a:lnTo>
                <a:lnTo>
                  <a:pt x="50075" y="95857"/>
                </a:lnTo>
                <a:lnTo>
                  <a:pt x="50071" y="95852"/>
                </a:lnTo>
                <a:lnTo>
                  <a:pt x="50070" y="95848"/>
                </a:lnTo>
                <a:lnTo>
                  <a:pt x="50070" y="95841"/>
                </a:lnTo>
                <a:lnTo>
                  <a:pt x="50074" y="95838"/>
                </a:lnTo>
                <a:lnTo>
                  <a:pt x="50080" y="95837"/>
                </a:lnTo>
                <a:lnTo>
                  <a:pt x="50085" y="95833"/>
                </a:lnTo>
                <a:lnTo>
                  <a:pt x="50086" y="95827"/>
                </a:lnTo>
                <a:lnTo>
                  <a:pt x="50090" y="95820"/>
                </a:lnTo>
                <a:lnTo>
                  <a:pt x="50090" y="95819"/>
                </a:lnTo>
                <a:lnTo>
                  <a:pt x="50090" y="95815"/>
                </a:lnTo>
                <a:lnTo>
                  <a:pt x="50090" y="95815"/>
                </a:lnTo>
                <a:lnTo>
                  <a:pt x="50085" y="95814"/>
                </a:lnTo>
                <a:lnTo>
                  <a:pt x="50085" y="95814"/>
                </a:lnTo>
                <a:lnTo>
                  <a:pt x="50079" y="95813"/>
                </a:lnTo>
                <a:lnTo>
                  <a:pt x="50073" y="95813"/>
                </a:lnTo>
                <a:lnTo>
                  <a:pt x="50073" y="95813"/>
                </a:lnTo>
                <a:lnTo>
                  <a:pt x="50066" y="95814"/>
                </a:lnTo>
                <a:lnTo>
                  <a:pt x="50060" y="95816"/>
                </a:lnTo>
                <a:lnTo>
                  <a:pt x="50055" y="95819"/>
                </a:lnTo>
                <a:lnTo>
                  <a:pt x="50051" y="95824"/>
                </a:lnTo>
                <a:lnTo>
                  <a:pt x="50045" y="95827"/>
                </a:lnTo>
                <a:lnTo>
                  <a:pt x="50039" y="95819"/>
                </a:lnTo>
                <a:lnTo>
                  <a:pt x="50037" y="95808"/>
                </a:lnTo>
                <a:lnTo>
                  <a:pt x="50037" y="95805"/>
                </a:lnTo>
                <a:lnTo>
                  <a:pt x="50037" y="95803"/>
                </a:lnTo>
                <a:lnTo>
                  <a:pt x="50037" y="95801"/>
                </a:lnTo>
                <a:lnTo>
                  <a:pt x="50032" y="95799"/>
                </a:lnTo>
                <a:lnTo>
                  <a:pt x="50024" y="95799"/>
                </a:lnTo>
                <a:lnTo>
                  <a:pt x="50019" y="95803"/>
                </a:lnTo>
                <a:lnTo>
                  <a:pt x="50013" y="95802"/>
                </a:lnTo>
                <a:lnTo>
                  <a:pt x="50008" y="95801"/>
                </a:lnTo>
                <a:lnTo>
                  <a:pt x="50005" y="95799"/>
                </a:lnTo>
                <a:lnTo>
                  <a:pt x="50000" y="95799"/>
                </a:lnTo>
                <a:lnTo>
                  <a:pt x="50000" y="95799"/>
                </a:lnTo>
                <a:lnTo>
                  <a:pt x="49998" y="95801"/>
                </a:lnTo>
                <a:lnTo>
                  <a:pt x="49995" y="95799"/>
                </a:lnTo>
                <a:lnTo>
                  <a:pt x="49993" y="95799"/>
                </a:lnTo>
                <a:lnTo>
                  <a:pt x="49985" y="95798"/>
                </a:lnTo>
                <a:lnTo>
                  <a:pt x="49980" y="95799"/>
                </a:lnTo>
                <a:lnTo>
                  <a:pt x="49980" y="95799"/>
                </a:lnTo>
                <a:lnTo>
                  <a:pt x="49977" y="95803"/>
                </a:lnTo>
                <a:lnTo>
                  <a:pt x="49976" y="95805"/>
                </a:lnTo>
                <a:lnTo>
                  <a:pt x="49969" y="95809"/>
                </a:lnTo>
                <a:lnTo>
                  <a:pt x="49959" y="95806"/>
                </a:lnTo>
                <a:lnTo>
                  <a:pt x="49953" y="95803"/>
                </a:lnTo>
                <a:lnTo>
                  <a:pt x="49947" y="95797"/>
                </a:lnTo>
                <a:lnTo>
                  <a:pt x="49944" y="95789"/>
                </a:lnTo>
                <a:lnTo>
                  <a:pt x="49943" y="95778"/>
                </a:lnTo>
                <a:lnTo>
                  <a:pt x="49946" y="95771"/>
                </a:lnTo>
                <a:lnTo>
                  <a:pt x="49947" y="95764"/>
                </a:lnTo>
                <a:lnTo>
                  <a:pt x="49948" y="95758"/>
                </a:lnTo>
                <a:lnTo>
                  <a:pt x="49945" y="95747"/>
                </a:lnTo>
                <a:lnTo>
                  <a:pt x="49945" y="95744"/>
                </a:lnTo>
                <a:lnTo>
                  <a:pt x="49953" y="95743"/>
                </a:lnTo>
                <a:lnTo>
                  <a:pt x="49955" y="95738"/>
                </a:lnTo>
                <a:lnTo>
                  <a:pt x="49954" y="95731"/>
                </a:lnTo>
                <a:lnTo>
                  <a:pt x="49949" y="95726"/>
                </a:lnTo>
                <a:lnTo>
                  <a:pt x="49949" y="95721"/>
                </a:lnTo>
                <a:lnTo>
                  <a:pt x="49949" y="95717"/>
                </a:lnTo>
                <a:lnTo>
                  <a:pt x="49940" y="95710"/>
                </a:lnTo>
                <a:lnTo>
                  <a:pt x="49938" y="95710"/>
                </a:lnTo>
                <a:lnTo>
                  <a:pt x="49929" y="95711"/>
                </a:lnTo>
                <a:lnTo>
                  <a:pt x="49921" y="95716"/>
                </a:lnTo>
                <a:lnTo>
                  <a:pt x="49921" y="95717"/>
                </a:lnTo>
                <a:lnTo>
                  <a:pt x="49920" y="95721"/>
                </a:lnTo>
                <a:lnTo>
                  <a:pt x="49920" y="95723"/>
                </a:lnTo>
                <a:lnTo>
                  <a:pt x="49920" y="95726"/>
                </a:lnTo>
                <a:lnTo>
                  <a:pt x="49915" y="95726"/>
                </a:lnTo>
                <a:lnTo>
                  <a:pt x="49911" y="95723"/>
                </a:lnTo>
                <a:lnTo>
                  <a:pt x="49907" y="95720"/>
                </a:lnTo>
                <a:lnTo>
                  <a:pt x="49904" y="95720"/>
                </a:lnTo>
                <a:lnTo>
                  <a:pt x="49899" y="95720"/>
                </a:lnTo>
                <a:lnTo>
                  <a:pt x="49889" y="95729"/>
                </a:lnTo>
                <a:lnTo>
                  <a:pt x="49883" y="95735"/>
                </a:lnTo>
                <a:lnTo>
                  <a:pt x="49877" y="95741"/>
                </a:lnTo>
                <a:lnTo>
                  <a:pt x="49872" y="95744"/>
                </a:lnTo>
                <a:lnTo>
                  <a:pt x="49868" y="95747"/>
                </a:lnTo>
                <a:lnTo>
                  <a:pt x="49867" y="95748"/>
                </a:lnTo>
                <a:lnTo>
                  <a:pt x="49858" y="95747"/>
                </a:lnTo>
                <a:lnTo>
                  <a:pt x="49855" y="95740"/>
                </a:lnTo>
                <a:lnTo>
                  <a:pt x="49857" y="95735"/>
                </a:lnTo>
                <a:lnTo>
                  <a:pt x="49862" y="95733"/>
                </a:lnTo>
                <a:lnTo>
                  <a:pt x="49868" y="95731"/>
                </a:lnTo>
                <a:lnTo>
                  <a:pt x="49870" y="95726"/>
                </a:lnTo>
                <a:lnTo>
                  <a:pt x="49870" y="95720"/>
                </a:lnTo>
                <a:lnTo>
                  <a:pt x="49868" y="95715"/>
                </a:lnTo>
                <a:lnTo>
                  <a:pt x="49871" y="95711"/>
                </a:lnTo>
                <a:lnTo>
                  <a:pt x="49881" y="95709"/>
                </a:lnTo>
                <a:lnTo>
                  <a:pt x="49883" y="95704"/>
                </a:lnTo>
                <a:lnTo>
                  <a:pt x="49883" y="95698"/>
                </a:lnTo>
                <a:lnTo>
                  <a:pt x="49880" y="95682"/>
                </a:lnTo>
                <a:lnTo>
                  <a:pt x="49875" y="95675"/>
                </a:lnTo>
                <a:lnTo>
                  <a:pt x="49873" y="95668"/>
                </a:lnTo>
                <a:lnTo>
                  <a:pt x="49873" y="95665"/>
                </a:lnTo>
                <a:lnTo>
                  <a:pt x="49869" y="95660"/>
                </a:lnTo>
                <a:lnTo>
                  <a:pt x="49868" y="95660"/>
                </a:lnTo>
                <a:lnTo>
                  <a:pt x="49862" y="95658"/>
                </a:lnTo>
                <a:lnTo>
                  <a:pt x="49852" y="95659"/>
                </a:lnTo>
                <a:lnTo>
                  <a:pt x="49842" y="95659"/>
                </a:lnTo>
                <a:lnTo>
                  <a:pt x="49836" y="95661"/>
                </a:lnTo>
                <a:lnTo>
                  <a:pt x="49833" y="95664"/>
                </a:lnTo>
                <a:lnTo>
                  <a:pt x="49831" y="95664"/>
                </a:lnTo>
                <a:lnTo>
                  <a:pt x="49830" y="95665"/>
                </a:lnTo>
                <a:lnTo>
                  <a:pt x="49830" y="95665"/>
                </a:lnTo>
                <a:lnTo>
                  <a:pt x="49829" y="95665"/>
                </a:lnTo>
                <a:lnTo>
                  <a:pt x="49823" y="95664"/>
                </a:lnTo>
                <a:lnTo>
                  <a:pt x="49822" y="95664"/>
                </a:lnTo>
                <a:lnTo>
                  <a:pt x="49814" y="95663"/>
                </a:lnTo>
                <a:lnTo>
                  <a:pt x="49809" y="95660"/>
                </a:lnTo>
                <a:lnTo>
                  <a:pt x="49808" y="95658"/>
                </a:lnTo>
                <a:lnTo>
                  <a:pt x="49808" y="95657"/>
                </a:lnTo>
                <a:lnTo>
                  <a:pt x="49808" y="95656"/>
                </a:lnTo>
                <a:lnTo>
                  <a:pt x="49802" y="95651"/>
                </a:lnTo>
                <a:lnTo>
                  <a:pt x="49797" y="95654"/>
                </a:lnTo>
                <a:lnTo>
                  <a:pt x="49796" y="95655"/>
                </a:lnTo>
                <a:lnTo>
                  <a:pt x="49796" y="95655"/>
                </a:lnTo>
                <a:lnTo>
                  <a:pt x="49793" y="95660"/>
                </a:lnTo>
                <a:lnTo>
                  <a:pt x="49786" y="95661"/>
                </a:lnTo>
                <a:lnTo>
                  <a:pt x="49782" y="95658"/>
                </a:lnTo>
                <a:lnTo>
                  <a:pt x="49780" y="95654"/>
                </a:lnTo>
                <a:lnTo>
                  <a:pt x="49781" y="95651"/>
                </a:lnTo>
                <a:lnTo>
                  <a:pt x="49782" y="95650"/>
                </a:lnTo>
                <a:lnTo>
                  <a:pt x="49782" y="95650"/>
                </a:lnTo>
                <a:lnTo>
                  <a:pt x="49780" y="95648"/>
                </a:lnTo>
                <a:lnTo>
                  <a:pt x="49778" y="95648"/>
                </a:lnTo>
                <a:lnTo>
                  <a:pt x="49774" y="95647"/>
                </a:lnTo>
                <a:lnTo>
                  <a:pt x="49770" y="95648"/>
                </a:lnTo>
                <a:lnTo>
                  <a:pt x="49766" y="95646"/>
                </a:lnTo>
                <a:lnTo>
                  <a:pt x="49765" y="95645"/>
                </a:lnTo>
                <a:lnTo>
                  <a:pt x="49762" y="95645"/>
                </a:lnTo>
                <a:lnTo>
                  <a:pt x="49761" y="95646"/>
                </a:lnTo>
                <a:lnTo>
                  <a:pt x="49757" y="95647"/>
                </a:lnTo>
                <a:lnTo>
                  <a:pt x="49755" y="95646"/>
                </a:lnTo>
                <a:lnTo>
                  <a:pt x="49750" y="95645"/>
                </a:lnTo>
                <a:lnTo>
                  <a:pt x="49749" y="95645"/>
                </a:lnTo>
                <a:lnTo>
                  <a:pt x="49744" y="95646"/>
                </a:lnTo>
                <a:lnTo>
                  <a:pt x="49743" y="95647"/>
                </a:lnTo>
                <a:lnTo>
                  <a:pt x="49739" y="95650"/>
                </a:lnTo>
                <a:lnTo>
                  <a:pt x="49736" y="95653"/>
                </a:lnTo>
                <a:lnTo>
                  <a:pt x="49736" y="95653"/>
                </a:lnTo>
                <a:lnTo>
                  <a:pt x="49735" y="95653"/>
                </a:lnTo>
                <a:lnTo>
                  <a:pt x="49733" y="95652"/>
                </a:lnTo>
                <a:lnTo>
                  <a:pt x="49730" y="95651"/>
                </a:lnTo>
                <a:lnTo>
                  <a:pt x="49718" y="95650"/>
                </a:lnTo>
                <a:lnTo>
                  <a:pt x="49716" y="95639"/>
                </a:lnTo>
                <a:lnTo>
                  <a:pt x="49713" y="95636"/>
                </a:lnTo>
                <a:lnTo>
                  <a:pt x="49709" y="95634"/>
                </a:lnTo>
                <a:lnTo>
                  <a:pt x="49703" y="95633"/>
                </a:lnTo>
                <a:lnTo>
                  <a:pt x="49700" y="95627"/>
                </a:lnTo>
                <a:lnTo>
                  <a:pt x="49705" y="95623"/>
                </a:lnTo>
                <a:lnTo>
                  <a:pt x="49711" y="95624"/>
                </a:lnTo>
                <a:lnTo>
                  <a:pt x="49719" y="95621"/>
                </a:lnTo>
                <a:lnTo>
                  <a:pt x="49718" y="95613"/>
                </a:lnTo>
                <a:lnTo>
                  <a:pt x="49716" y="95607"/>
                </a:lnTo>
                <a:lnTo>
                  <a:pt x="49715" y="95600"/>
                </a:lnTo>
                <a:lnTo>
                  <a:pt x="49717" y="95593"/>
                </a:lnTo>
                <a:lnTo>
                  <a:pt x="49718" y="95588"/>
                </a:lnTo>
                <a:lnTo>
                  <a:pt x="49716" y="95585"/>
                </a:lnTo>
                <a:lnTo>
                  <a:pt x="49711" y="95584"/>
                </a:lnTo>
                <a:lnTo>
                  <a:pt x="49710" y="95580"/>
                </a:lnTo>
                <a:lnTo>
                  <a:pt x="49713" y="95574"/>
                </a:lnTo>
                <a:lnTo>
                  <a:pt x="49715" y="95570"/>
                </a:lnTo>
                <a:lnTo>
                  <a:pt x="49717" y="95563"/>
                </a:lnTo>
                <a:lnTo>
                  <a:pt x="49720" y="95548"/>
                </a:lnTo>
                <a:lnTo>
                  <a:pt x="49723" y="95542"/>
                </a:lnTo>
                <a:lnTo>
                  <a:pt x="49725" y="95539"/>
                </a:lnTo>
                <a:lnTo>
                  <a:pt x="49727" y="95532"/>
                </a:lnTo>
                <a:lnTo>
                  <a:pt x="49734" y="95528"/>
                </a:lnTo>
                <a:lnTo>
                  <a:pt x="49739" y="95527"/>
                </a:lnTo>
                <a:lnTo>
                  <a:pt x="49743" y="95525"/>
                </a:lnTo>
                <a:lnTo>
                  <a:pt x="49751" y="95522"/>
                </a:lnTo>
                <a:lnTo>
                  <a:pt x="49756" y="95517"/>
                </a:lnTo>
                <a:lnTo>
                  <a:pt x="49763" y="95515"/>
                </a:lnTo>
                <a:lnTo>
                  <a:pt x="49763" y="95515"/>
                </a:lnTo>
                <a:lnTo>
                  <a:pt x="49766" y="95516"/>
                </a:lnTo>
                <a:lnTo>
                  <a:pt x="49772" y="95518"/>
                </a:lnTo>
                <a:lnTo>
                  <a:pt x="49774" y="95515"/>
                </a:lnTo>
                <a:lnTo>
                  <a:pt x="49776" y="95512"/>
                </a:lnTo>
                <a:lnTo>
                  <a:pt x="49777" y="95505"/>
                </a:lnTo>
                <a:lnTo>
                  <a:pt x="49778" y="95501"/>
                </a:lnTo>
                <a:lnTo>
                  <a:pt x="49775" y="95499"/>
                </a:lnTo>
                <a:lnTo>
                  <a:pt x="49768" y="95499"/>
                </a:lnTo>
                <a:lnTo>
                  <a:pt x="49762" y="95499"/>
                </a:lnTo>
                <a:lnTo>
                  <a:pt x="49760" y="95502"/>
                </a:lnTo>
                <a:lnTo>
                  <a:pt x="49757" y="95505"/>
                </a:lnTo>
                <a:lnTo>
                  <a:pt x="49753" y="95506"/>
                </a:lnTo>
                <a:lnTo>
                  <a:pt x="49747" y="95503"/>
                </a:lnTo>
                <a:lnTo>
                  <a:pt x="49747" y="95498"/>
                </a:lnTo>
                <a:lnTo>
                  <a:pt x="49743" y="95497"/>
                </a:lnTo>
                <a:lnTo>
                  <a:pt x="49737" y="95496"/>
                </a:lnTo>
                <a:lnTo>
                  <a:pt x="49728" y="95488"/>
                </a:lnTo>
                <a:lnTo>
                  <a:pt x="49728" y="95483"/>
                </a:lnTo>
                <a:lnTo>
                  <a:pt x="49729" y="95477"/>
                </a:lnTo>
                <a:lnTo>
                  <a:pt x="49737" y="95472"/>
                </a:lnTo>
                <a:lnTo>
                  <a:pt x="49745" y="95468"/>
                </a:lnTo>
                <a:lnTo>
                  <a:pt x="49745" y="95467"/>
                </a:lnTo>
                <a:lnTo>
                  <a:pt x="49753" y="95465"/>
                </a:lnTo>
                <a:lnTo>
                  <a:pt x="49754" y="95465"/>
                </a:lnTo>
                <a:lnTo>
                  <a:pt x="49760" y="95455"/>
                </a:lnTo>
                <a:lnTo>
                  <a:pt x="49763" y="95449"/>
                </a:lnTo>
                <a:lnTo>
                  <a:pt x="49762" y="95437"/>
                </a:lnTo>
                <a:lnTo>
                  <a:pt x="49762" y="95433"/>
                </a:lnTo>
                <a:lnTo>
                  <a:pt x="49761" y="95426"/>
                </a:lnTo>
                <a:lnTo>
                  <a:pt x="49761" y="95426"/>
                </a:lnTo>
                <a:lnTo>
                  <a:pt x="49754" y="95421"/>
                </a:lnTo>
                <a:lnTo>
                  <a:pt x="49746" y="95417"/>
                </a:lnTo>
                <a:lnTo>
                  <a:pt x="49743" y="95410"/>
                </a:lnTo>
                <a:lnTo>
                  <a:pt x="49740" y="95406"/>
                </a:lnTo>
                <a:lnTo>
                  <a:pt x="49740" y="95401"/>
                </a:lnTo>
                <a:lnTo>
                  <a:pt x="49740" y="95392"/>
                </a:lnTo>
                <a:lnTo>
                  <a:pt x="49739" y="95384"/>
                </a:lnTo>
                <a:lnTo>
                  <a:pt x="49737" y="95378"/>
                </a:lnTo>
                <a:lnTo>
                  <a:pt x="49733" y="95378"/>
                </a:lnTo>
                <a:lnTo>
                  <a:pt x="49728" y="95382"/>
                </a:lnTo>
                <a:lnTo>
                  <a:pt x="49723" y="95383"/>
                </a:lnTo>
                <a:lnTo>
                  <a:pt x="49719" y="95381"/>
                </a:lnTo>
                <a:lnTo>
                  <a:pt x="49713" y="95376"/>
                </a:lnTo>
                <a:lnTo>
                  <a:pt x="49708" y="95372"/>
                </a:lnTo>
                <a:lnTo>
                  <a:pt x="49707" y="95367"/>
                </a:lnTo>
                <a:lnTo>
                  <a:pt x="49711" y="95362"/>
                </a:lnTo>
                <a:lnTo>
                  <a:pt x="49719" y="95359"/>
                </a:lnTo>
                <a:lnTo>
                  <a:pt x="49728" y="95355"/>
                </a:lnTo>
                <a:lnTo>
                  <a:pt x="49729" y="95348"/>
                </a:lnTo>
                <a:lnTo>
                  <a:pt x="49725" y="95338"/>
                </a:lnTo>
                <a:lnTo>
                  <a:pt x="49723" y="95337"/>
                </a:lnTo>
                <a:lnTo>
                  <a:pt x="49717" y="95331"/>
                </a:lnTo>
                <a:lnTo>
                  <a:pt x="49715" y="95326"/>
                </a:lnTo>
                <a:lnTo>
                  <a:pt x="49709" y="95322"/>
                </a:lnTo>
                <a:lnTo>
                  <a:pt x="49703" y="95319"/>
                </a:lnTo>
                <a:lnTo>
                  <a:pt x="49702" y="95319"/>
                </a:lnTo>
                <a:lnTo>
                  <a:pt x="49692" y="95316"/>
                </a:lnTo>
                <a:lnTo>
                  <a:pt x="49689" y="95316"/>
                </a:lnTo>
                <a:lnTo>
                  <a:pt x="49683" y="95315"/>
                </a:lnTo>
                <a:lnTo>
                  <a:pt x="49682" y="95314"/>
                </a:lnTo>
                <a:lnTo>
                  <a:pt x="49681" y="95308"/>
                </a:lnTo>
                <a:lnTo>
                  <a:pt x="49681" y="95305"/>
                </a:lnTo>
                <a:lnTo>
                  <a:pt x="49689" y="95301"/>
                </a:lnTo>
                <a:lnTo>
                  <a:pt x="49690" y="95301"/>
                </a:lnTo>
                <a:lnTo>
                  <a:pt x="49690" y="95301"/>
                </a:lnTo>
                <a:lnTo>
                  <a:pt x="49698" y="95303"/>
                </a:lnTo>
                <a:lnTo>
                  <a:pt x="49702" y="95301"/>
                </a:lnTo>
                <a:lnTo>
                  <a:pt x="49706" y="95294"/>
                </a:lnTo>
                <a:lnTo>
                  <a:pt x="49706" y="95288"/>
                </a:lnTo>
                <a:lnTo>
                  <a:pt x="49705" y="95284"/>
                </a:lnTo>
                <a:lnTo>
                  <a:pt x="49700" y="95281"/>
                </a:lnTo>
                <a:lnTo>
                  <a:pt x="49695" y="95282"/>
                </a:lnTo>
                <a:lnTo>
                  <a:pt x="49692" y="95282"/>
                </a:lnTo>
                <a:lnTo>
                  <a:pt x="49689" y="95283"/>
                </a:lnTo>
                <a:lnTo>
                  <a:pt x="49687" y="95283"/>
                </a:lnTo>
                <a:lnTo>
                  <a:pt x="49680" y="95282"/>
                </a:lnTo>
                <a:lnTo>
                  <a:pt x="49682" y="95274"/>
                </a:lnTo>
                <a:lnTo>
                  <a:pt x="49682" y="95273"/>
                </a:lnTo>
                <a:lnTo>
                  <a:pt x="49687" y="95269"/>
                </a:lnTo>
                <a:lnTo>
                  <a:pt x="49689" y="95264"/>
                </a:lnTo>
                <a:lnTo>
                  <a:pt x="49688" y="95257"/>
                </a:lnTo>
                <a:lnTo>
                  <a:pt x="49688" y="95256"/>
                </a:lnTo>
                <a:lnTo>
                  <a:pt x="49684" y="95253"/>
                </a:lnTo>
                <a:lnTo>
                  <a:pt x="49680" y="95254"/>
                </a:lnTo>
                <a:lnTo>
                  <a:pt x="49678" y="95258"/>
                </a:lnTo>
                <a:lnTo>
                  <a:pt x="49672" y="95258"/>
                </a:lnTo>
                <a:lnTo>
                  <a:pt x="49670" y="95250"/>
                </a:lnTo>
                <a:lnTo>
                  <a:pt x="49670" y="95240"/>
                </a:lnTo>
                <a:lnTo>
                  <a:pt x="49668" y="95233"/>
                </a:lnTo>
                <a:lnTo>
                  <a:pt x="49666" y="95227"/>
                </a:lnTo>
                <a:lnTo>
                  <a:pt x="49664" y="95223"/>
                </a:lnTo>
                <a:lnTo>
                  <a:pt x="49659" y="95218"/>
                </a:lnTo>
                <a:lnTo>
                  <a:pt x="49658" y="95212"/>
                </a:lnTo>
                <a:lnTo>
                  <a:pt x="49659" y="95204"/>
                </a:lnTo>
                <a:lnTo>
                  <a:pt x="49651" y="95200"/>
                </a:lnTo>
                <a:lnTo>
                  <a:pt x="49648" y="95201"/>
                </a:lnTo>
                <a:lnTo>
                  <a:pt x="49643" y="95199"/>
                </a:lnTo>
                <a:lnTo>
                  <a:pt x="49636" y="95199"/>
                </a:lnTo>
                <a:lnTo>
                  <a:pt x="49633" y="95195"/>
                </a:lnTo>
                <a:lnTo>
                  <a:pt x="49629" y="95194"/>
                </a:lnTo>
                <a:lnTo>
                  <a:pt x="49627" y="95199"/>
                </a:lnTo>
                <a:lnTo>
                  <a:pt x="49625" y="95200"/>
                </a:lnTo>
                <a:lnTo>
                  <a:pt x="49625" y="95200"/>
                </a:lnTo>
                <a:lnTo>
                  <a:pt x="49618" y="95200"/>
                </a:lnTo>
                <a:lnTo>
                  <a:pt x="49618" y="95199"/>
                </a:lnTo>
                <a:lnTo>
                  <a:pt x="49615" y="95195"/>
                </a:lnTo>
                <a:lnTo>
                  <a:pt x="49614" y="95187"/>
                </a:lnTo>
                <a:lnTo>
                  <a:pt x="49613" y="95183"/>
                </a:lnTo>
                <a:lnTo>
                  <a:pt x="49612" y="95178"/>
                </a:lnTo>
                <a:lnTo>
                  <a:pt x="49605" y="95180"/>
                </a:lnTo>
                <a:lnTo>
                  <a:pt x="49605" y="95188"/>
                </a:lnTo>
                <a:lnTo>
                  <a:pt x="49605" y="95188"/>
                </a:lnTo>
                <a:lnTo>
                  <a:pt x="49600" y="95195"/>
                </a:lnTo>
                <a:lnTo>
                  <a:pt x="49595" y="95192"/>
                </a:lnTo>
                <a:lnTo>
                  <a:pt x="49595" y="95184"/>
                </a:lnTo>
                <a:lnTo>
                  <a:pt x="49594" y="95179"/>
                </a:lnTo>
                <a:lnTo>
                  <a:pt x="49589" y="95171"/>
                </a:lnTo>
                <a:lnTo>
                  <a:pt x="49586" y="95167"/>
                </a:lnTo>
                <a:lnTo>
                  <a:pt x="49580" y="95164"/>
                </a:lnTo>
                <a:lnTo>
                  <a:pt x="49576" y="95161"/>
                </a:lnTo>
                <a:lnTo>
                  <a:pt x="49574" y="95156"/>
                </a:lnTo>
                <a:lnTo>
                  <a:pt x="49576" y="95155"/>
                </a:lnTo>
                <a:lnTo>
                  <a:pt x="49578" y="95151"/>
                </a:lnTo>
                <a:lnTo>
                  <a:pt x="49580" y="95147"/>
                </a:lnTo>
                <a:lnTo>
                  <a:pt x="49578" y="95142"/>
                </a:lnTo>
                <a:lnTo>
                  <a:pt x="49578" y="95142"/>
                </a:lnTo>
                <a:lnTo>
                  <a:pt x="49574" y="95141"/>
                </a:lnTo>
                <a:lnTo>
                  <a:pt x="49570" y="95143"/>
                </a:lnTo>
                <a:lnTo>
                  <a:pt x="49566" y="95149"/>
                </a:lnTo>
                <a:lnTo>
                  <a:pt x="49564" y="95154"/>
                </a:lnTo>
                <a:lnTo>
                  <a:pt x="49562" y="95158"/>
                </a:lnTo>
                <a:lnTo>
                  <a:pt x="49561" y="95158"/>
                </a:lnTo>
                <a:lnTo>
                  <a:pt x="49554" y="95160"/>
                </a:lnTo>
                <a:lnTo>
                  <a:pt x="49546" y="95157"/>
                </a:lnTo>
                <a:lnTo>
                  <a:pt x="49539" y="95154"/>
                </a:lnTo>
                <a:lnTo>
                  <a:pt x="49534" y="95151"/>
                </a:lnTo>
                <a:lnTo>
                  <a:pt x="49530" y="95148"/>
                </a:lnTo>
                <a:lnTo>
                  <a:pt x="49524" y="95144"/>
                </a:lnTo>
                <a:lnTo>
                  <a:pt x="49524" y="95140"/>
                </a:lnTo>
                <a:lnTo>
                  <a:pt x="49527" y="95136"/>
                </a:lnTo>
                <a:lnTo>
                  <a:pt x="49528" y="95134"/>
                </a:lnTo>
                <a:lnTo>
                  <a:pt x="49526" y="95130"/>
                </a:lnTo>
                <a:lnTo>
                  <a:pt x="49526" y="95129"/>
                </a:lnTo>
                <a:lnTo>
                  <a:pt x="49523" y="95128"/>
                </a:lnTo>
                <a:lnTo>
                  <a:pt x="49521" y="95128"/>
                </a:lnTo>
                <a:lnTo>
                  <a:pt x="49514" y="95130"/>
                </a:lnTo>
                <a:lnTo>
                  <a:pt x="49513" y="95124"/>
                </a:lnTo>
                <a:lnTo>
                  <a:pt x="49513" y="95117"/>
                </a:lnTo>
                <a:lnTo>
                  <a:pt x="49517" y="95115"/>
                </a:lnTo>
                <a:lnTo>
                  <a:pt x="49528" y="95115"/>
                </a:lnTo>
                <a:lnTo>
                  <a:pt x="49530" y="95114"/>
                </a:lnTo>
                <a:lnTo>
                  <a:pt x="49534" y="95112"/>
                </a:lnTo>
                <a:lnTo>
                  <a:pt x="49536" y="95107"/>
                </a:lnTo>
                <a:lnTo>
                  <a:pt x="49537" y="95103"/>
                </a:lnTo>
                <a:lnTo>
                  <a:pt x="49534" y="95099"/>
                </a:lnTo>
                <a:lnTo>
                  <a:pt x="49533" y="95099"/>
                </a:lnTo>
                <a:lnTo>
                  <a:pt x="49531" y="95100"/>
                </a:lnTo>
                <a:lnTo>
                  <a:pt x="49531" y="95100"/>
                </a:lnTo>
                <a:lnTo>
                  <a:pt x="49526" y="95096"/>
                </a:lnTo>
                <a:lnTo>
                  <a:pt x="49522" y="95097"/>
                </a:lnTo>
                <a:lnTo>
                  <a:pt x="49521" y="95097"/>
                </a:lnTo>
                <a:lnTo>
                  <a:pt x="49516" y="95100"/>
                </a:lnTo>
                <a:lnTo>
                  <a:pt x="49512" y="95096"/>
                </a:lnTo>
                <a:lnTo>
                  <a:pt x="49510" y="95084"/>
                </a:lnTo>
                <a:lnTo>
                  <a:pt x="49515" y="95059"/>
                </a:lnTo>
                <a:lnTo>
                  <a:pt x="49519" y="95048"/>
                </a:lnTo>
                <a:lnTo>
                  <a:pt x="49524" y="95044"/>
                </a:lnTo>
                <a:lnTo>
                  <a:pt x="49529" y="95044"/>
                </a:lnTo>
                <a:lnTo>
                  <a:pt x="49535" y="95049"/>
                </a:lnTo>
                <a:lnTo>
                  <a:pt x="49536" y="95050"/>
                </a:lnTo>
                <a:lnTo>
                  <a:pt x="49541" y="95053"/>
                </a:lnTo>
                <a:lnTo>
                  <a:pt x="49548" y="95051"/>
                </a:lnTo>
                <a:lnTo>
                  <a:pt x="49549" y="95050"/>
                </a:lnTo>
                <a:lnTo>
                  <a:pt x="49549" y="95050"/>
                </a:lnTo>
                <a:lnTo>
                  <a:pt x="49547" y="95043"/>
                </a:lnTo>
                <a:lnTo>
                  <a:pt x="49540" y="95040"/>
                </a:lnTo>
                <a:lnTo>
                  <a:pt x="49538" y="95032"/>
                </a:lnTo>
                <a:lnTo>
                  <a:pt x="49542" y="95029"/>
                </a:lnTo>
                <a:lnTo>
                  <a:pt x="49549" y="95026"/>
                </a:lnTo>
                <a:lnTo>
                  <a:pt x="49549" y="95018"/>
                </a:lnTo>
                <a:lnTo>
                  <a:pt x="49550" y="95007"/>
                </a:lnTo>
                <a:lnTo>
                  <a:pt x="49556" y="94998"/>
                </a:lnTo>
                <a:lnTo>
                  <a:pt x="49559" y="94990"/>
                </a:lnTo>
                <a:lnTo>
                  <a:pt x="49559" y="94984"/>
                </a:lnTo>
                <a:lnTo>
                  <a:pt x="49557" y="94978"/>
                </a:lnTo>
                <a:lnTo>
                  <a:pt x="49563" y="94974"/>
                </a:lnTo>
                <a:lnTo>
                  <a:pt x="49567" y="94972"/>
                </a:lnTo>
                <a:lnTo>
                  <a:pt x="49567" y="94965"/>
                </a:lnTo>
                <a:lnTo>
                  <a:pt x="49566" y="94956"/>
                </a:lnTo>
                <a:lnTo>
                  <a:pt x="49560" y="94944"/>
                </a:lnTo>
                <a:lnTo>
                  <a:pt x="49553" y="94940"/>
                </a:lnTo>
                <a:lnTo>
                  <a:pt x="49542" y="94937"/>
                </a:lnTo>
                <a:lnTo>
                  <a:pt x="49530" y="94935"/>
                </a:lnTo>
                <a:lnTo>
                  <a:pt x="49521" y="94927"/>
                </a:lnTo>
                <a:lnTo>
                  <a:pt x="49518" y="94918"/>
                </a:lnTo>
                <a:lnTo>
                  <a:pt x="49517" y="94918"/>
                </a:lnTo>
                <a:lnTo>
                  <a:pt x="49513" y="94913"/>
                </a:lnTo>
                <a:lnTo>
                  <a:pt x="49511" y="94912"/>
                </a:lnTo>
                <a:lnTo>
                  <a:pt x="49510" y="94911"/>
                </a:lnTo>
                <a:lnTo>
                  <a:pt x="49504" y="94911"/>
                </a:lnTo>
                <a:lnTo>
                  <a:pt x="49495" y="94912"/>
                </a:lnTo>
                <a:lnTo>
                  <a:pt x="49494" y="94912"/>
                </a:lnTo>
                <a:lnTo>
                  <a:pt x="49488" y="94914"/>
                </a:lnTo>
                <a:lnTo>
                  <a:pt x="49483" y="94914"/>
                </a:lnTo>
                <a:lnTo>
                  <a:pt x="49482" y="94914"/>
                </a:lnTo>
                <a:lnTo>
                  <a:pt x="49477" y="94912"/>
                </a:lnTo>
                <a:lnTo>
                  <a:pt x="49474" y="94910"/>
                </a:lnTo>
                <a:lnTo>
                  <a:pt x="49472" y="94909"/>
                </a:lnTo>
                <a:lnTo>
                  <a:pt x="49471" y="94909"/>
                </a:lnTo>
                <a:lnTo>
                  <a:pt x="49467" y="94907"/>
                </a:lnTo>
                <a:lnTo>
                  <a:pt x="49461" y="94904"/>
                </a:lnTo>
                <a:lnTo>
                  <a:pt x="49459" y="94905"/>
                </a:lnTo>
                <a:lnTo>
                  <a:pt x="49457" y="94906"/>
                </a:lnTo>
                <a:lnTo>
                  <a:pt x="49457" y="94908"/>
                </a:lnTo>
                <a:lnTo>
                  <a:pt x="49457" y="94913"/>
                </a:lnTo>
                <a:lnTo>
                  <a:pt x="49449" y="94914"/>
                </a:lnTo>
                <a:lnTo>
                  <a:pt x="49449" y="94907"/>
                </a:lnTo>
                <a:lnTo>
                  <a:pt x="49449" y="94907"/>
                </a:lnTo>
                <a:lnTo>
                  <a:pt x="49450" y="94902"/>
                </a:lnTo>
                <a:lnTo>
                  <a:pt x="49450" y="94900"/>
                </a:lnTo>
                <a:lnTo>
                  <a:pt x="49448" y="94899"/>
                </a:lnTo>
                <a:lnTo>
                  <a:pt x="49442" y="94901"/>
                </a:lnTo>
                <a:lnTo>
                  <a:pt x="49436" y="94900"/>
                </a:lnTo>
                <a:lnTo>
                  <a:pt x="49430" y="94901"/>
                </a:lnTo>
                <a:lnTo>
                  <a:pt x="49429" y="94901"/>
                </a:lnTo>
                <a:lnTo>
                  <a:pt x="49428" y="94905"/>
                </a:lnTo>
                <a:lnTo>
                  <a:pt x="49427" y="94909"/>
                </a:lnTo>
                <a:lnTo>
                  <a:pt x="49427" y="94910"/>
                </a:lnTo>
                <a:lnTo>
                  <a:pt x="49419" y="94910"/>
                </a:lnTo>
                <a:lnTo>
                  <a:pt x="49413" y="94904"/>
                </a:lnTo>
                <a:lnTo>
                  <a:pt x="49413" y="94897"/>
                </a:lnTo>
                <a:lnTo>
                  <a:pt x="49413" y="94893"/>
                </a:lnTo>
                <a:lnTo>
                  <a:pt x="49413" y="94891"/>
                </a:lnTo>
                <a:lnTo>
                  <a:pt x="49411" y="94887"/>
                </a:lnTo>
                <a:lnTo>
                  <a:pt x="49409" y="94885"/>
                </a:lnTo>
                <a:lnTo>
                  <a:pt x="49406" y="94882"/>
                </a:lnTo>
                <a:lnTo>
                  <a:pt x="49401" y="94881"/>
                </a:lnTo>
                <a:lnTo>
                  <a:pt x="49398" y="94885"/>
                </a:lnTo>
                <a:lnTo>
                  <a:pt x="49397" y="94888"/>
                </a:lnTo>
                <a:lnTo>
                  <a:pt x="49393" y="94889"/>
                </a:lnTo>
                <a:lnTo>
                  <a:pt x="49392" y="94889"/>
                </a:lnTo>
                <a:lnTo>
                  <a:pt x="49388" y="94887"/>
                </a:lnTo>
                <a:lnTo>
                  <a:pt x="49379" y="94884"/>
                </a:lnTo>
                <a:lnTo>
                  <a:pt x="49377" y="94878"/>
                </a:lnTo>
                <a:lnTo>
                  <a:pt x="49376" y="94871"/>
                </a:lnTo>
                <a:lnTo>
                  <a:pt x="49375" y="94869"/>
                </a:lnTo>
                <a:lnTo>
                  <a:pt x="49374" y="94866"/>
                </a:lnTo>
                <a:lnTo>
                  <a:pt x="49369" y="94861"/>
                </a:lnTo>
                <a:lnTo>
                  <a:pt x="49368" y="94860"/>
                </a:lnTo>
                <a:lnTo>
                  <a:pt x="49364" y="94856"/>
                </a:lnTo>
                <a:lnTo>
                  <a:pt x="49363" y="94853"/>
                </a:lnTo>
                <a:lnTo>
                  <a:pt x="49361" y="94851"/>
                </a:lnTo>
                <a:lnTo>
                  <a:pt x="49361" y="94845"/>
                </a:lnTo>
                <a:lnTo>
                  <a:pt x="49364" y="94841"/>
                </a:lnTo>
                <a:lnTo>
                  <a:pt x="49365" y="94839"/>
                </a:lnTo>
                <a:lnTo>
                  <a:pt x="49366" y="94836"/>
                </a:lnTo>
                <a:lnTo>
                  <a:pt x="49359" y="94835"/>
                </a:lnTo>
                <a:lnTo>
                  <a:pt x="49355" y="94837"/>
                </a:lnTo>
                <a:lnTo>
                  <a:pt x="49355" y="94843"/>
                </a:lnTo>
                <a:lnTo>
                  <a:pt x="49355" y="94843"/>
                </a:lnTo>
                <a:lnTo>
                  <a:pt x="49352" y="94850"/>
                </a:lnTo>
                <a:lnTo>
                  <a:pt x="49350" y="94850"/>
                </a:lnTo>
                <a:lnTo>
                  <a:pt x="49346" y="94849"/>
                </a:lnTo>
                <a:lnTo>
                  <a:pt x="49341" y="94844"/>
                </a:lnTo>
                <a:lnTo>
                  <a:pt x="49334" y="94834"/>
                </a:lnTo>
                <a:lnTo>
                  <a:pt x="49331" y="94824"/>
                </a:lnTo>
                <a:lnTo>
                  <a:pt x="49331" y="94820"/>
                </a:lnTo>
                <a:lnTo>
                  <a:pt x="49325" y="94813"/>
                </a:lnTo>
                <a:lnTo>
                  <a:pt x="49325" y="94808"/>
                </a:lnTo>
                <a:lnTo>
                  <a:pt x="49327" y="94801"/>
                </a:lnTo>
                <a:lnTo>
                  <a:pt x="49330" y="94796"/>
                </a:lnTo>
                <a:lnTo>
                  <a:pt x="49335" y="94796"/>
                </a:lnTo>
                <a:lnTo>
                  <a:pt x="49336" y="94793"/>
                </a:lnTo>
                <a:lnTo>
                  <a:pt x="49334" y="94785"/>
                </a:lnTo>
                <a:lnTo>
                  <a:pt x="49330" y="94778"/>
                </a:lnTo>
                <a:lnTo>
                  <a:pt x="49326" y="94770"/>
                </a:lnTo>
                <a:lnTo>
                  <a:pt x="49326" y="94762"/>
                </a:lnTo>
                <a:lnTo>
                  <a:pt x="49327" y="94757"/>
                </a:lnTo>
                <a:lnTo>
                  <a:pt x="49335" y="94759"/>
                </a:lnTo>
                <a:lnTo>
                  <a:pt x="49336" y="94760"/>
                </a:lnTo>
                <a:lnTo>
                  <a:pt x="49342" y="94765"/>
                </a:lnTo>
                <a:lnTo>
                  <a:pt x="49346" y="94766"/>
                </a:lnTo>
                <a:lnTo>
                  <a:pt x="49347" y="94764"/>
                </a:lnTo>
                <a:lnTo>
                  <a:pt x="49349" y="94761"/>
                </a:lnTo>
                <a:lnTo>
                  <a:pt x="49364" y="94745"/>
                </a:lnTo>
                <a:lnTo>
                  <a:pt x="49364" y="94737"/>
                </a:lnTo>
                <a:lnTo>
                  <a:pt x="49363" y="94729"/>
                </a:lnTo>
                <a:lnTo>
                  <a:pt x="49361" y="94718"/>
                </a:lnTo>
                <a:lnTo>
                  <a:pt x="49361" y="94711"/>
                </a:lnTo>
                <a:lnTo>
                  <a:pt x="49361" y="94709"/>
                </a:lnTo>
                <a:lnTo>
                  <a:pt x="49361" y="94698"/>
                </a:lnTo>
                <a:lnTo>
                  <a:pt x="49362" y="94693"/>
                </a:lnTo>
                <a:lnTo>
                  <a:pt x="49363" y="94690"/>
                </a:lnTo>
                <a:lnTo>
                  <a:pt x="49363" y="94690"/>
                </a:lnTo>
                <a:lnTo>
                  <a:pt x="49362" y="94685"/>
                </a:lnTo>
                <a:lnTo>
                  <a:pt x="49356" y="94685"/>
                </a:lnTo>
                <a:lnTo>
                  <a:pt x="49355" y="94686"/>
                </a:lnTo>
                <a:lnTo>
                  <a:pt x="49351" y="94687"/>
                </a:lnTo>
                <a:lnTo>
                  <a:pt x="49346" y="94687"/>
                </a:lnTo>
                <a:lnTo>
                  <a:pt x="49342" y="94688"/>
                </a:lnTo>
                <a:lnTo>
                  <a:pt x="49337" y="94684"/>
                </a:lnTo>
                <a:lnTo>
                  <a:pt x="49336" y="94682"/>
                </a:lnTo>
                <a:lnTo>
                  <a:pt x="49337" y="94675"/>
                </a:lnTo>
                <a:lnTo>
                  <a:pt x="49338" y="94673"/>
                </a:lnTo>
                <a:lnTo>
                  <a:pt x="49339" y="94666"/>
                </a:lnTo>
                <a:lnTo>
                  <a:pt x="49337" y="94663"/>
                </a:lnTo>
                <a:lnTo>
                  <a:pt x="49335" y="94662"/>
                </a:lnTo>
                <a:lnTo>
                  <a:pt x="49333" y="94661"/>
                </a:lnTo>
                <a:lnTo>
                  <a:pt x="49329" y="94661"/>
                </a:lnTo>
                <a:lnTo>
                  <a:pt x="49326" y="94660"/>
                </a:lnTo>
                <a:lnTo>
                  <a:pt x="49324" y="94656"/>
                </a:lnTo>
                <a:lnTo>
                  <a:pt x="49323" y="94651"/>
                </a:lnTo>
                <a:lnTo>
                  <a:pt x="49325" y="94647"/>
                </a:lnTo>
                <a:lnTo>
                  <a:pt x="49328" y="94644"/>
                </a:lnTo>
                <a:lnTo>
                  <a:pt x="49338" y="94641"/>
                </a:lnTo>
                <a:lnTo>
                  <a:pt x="49346" y="94643"/>
                </a:lnTo>
                <a:lnTo>
                  <a:pt x="49348" y="94644"/>
                </a:lnTo>
                <a:lnTo>
                  <a:pt x="49349" y="94644"/>
                </a:lnTo>
                <a:lnTo>
                  <a:pt x="49356" y="94644"/>
                </a:lnTo>
                <a:lnTo>
                  <a:pt x="49361" y="94645"/>
                </a:lnTo>
                <a:lnTo>
                  <a:pt x="49369" y="94643"/>
                </a:lnTo>
                <a:lnTo>
                  <a:pt x="49374" y="94639"/>
                </a:lnTo>
                <a:lnTo>
                  <a:pt x="49374" y="94635"/>
                </a:lnTo>
                <a:lnTo>
                  <a:pt x="49372" y="94629"/>
                </a:lnTo>
                <a:lnTo>
                  <a:pt x="49369" y="94621"/>
                </a:lnTo>
                <a:lnTo>
                  <a:pt x="49371" y="94616"/>
                </a:lnTo>
                <a:lnTo>
                  <a:pt x="49375" y="94613"/>
                </a:lnTo>
                <a:lnTo>
                  <a:pt x="49380" y="94614"/>
                </a:lnTo>
                <a:lnTo>
                  <a:pt x="49380" y="94614"/>
                </a:lnTo>
                <a:lnTo>
                  <a:pt x="49382" y="94615"/>
                </a:lnTo>
                <a:lnTo>
                  <a:pt x="49385" y="94616"/>
                </a:lnTo>
                <a:lnTo>
                  <a:pt x="49388" y="94616"/>
                </a:lnTo>
                <a:lnTo>
                  <a:pt x="49392" y="94615"/>
                </a:lnTo>
                <a:lnTo>
                  <a:pt x="49393" y="94614"/>
                </a:lnTo>
                <a:lnTo>
                  <a:pt x="49396" y="94612"/>
                </a:lnTo>
                <a:lnTo>
                  <a:pt x="49397" y="94610"/>
                </a:lnTo>
                <a:lnTo>
                  <a:pt x="49399" y="94606"/>
                </a:lnTo>
                <a:lnTo>
                  <a:pt x="49397" y="94602"/>
                </a:lnTo>
                <a:lnTo>
                  <a:pt x="49401" y="94597"/>
                </a:lnTo>
                <a:lnTo>
                  <a:pt x="49406" y="94598"/>
                </a:lnTo>
                <a:lnTo>
                  <a:pt x="49410" y="94600"/>
                </a:lnTo>
                <a:lnTo>
                  <a:pt x="49411" y="94595"/>
                </a:lnTo>
                <a:lnTo>
                  <a:pt x="49414" y="94589"/>
                </a:lnTo>
                <a:lnTo>
                  <a:pt x="49420" y="94585"/>
                </a:lnTo>
                <a:lnTo>
                  <a:pt x="49425" y="94582"/>
                </a:lnTo>
                <a:lnTo>
                  <a:pt x="49428" y="94577"/>
                </a:lnTo>
                <a:lnTo>
                  <a:pt x="49423" y="94573"/>
                </a:lnTo>
                <a:lnTo>
                  <a:pt x="49418" y="94569"/>
                </a:lnTo>
                <a:lnTo>
                  <a:pt x="49420" y="94561"/>
                </a:lnTo>
                <a:lnTo>
                  <a:pt x="49424" y="94560"/>
                </a:lnTo>
                <a:lnTo>
                  <a:pt x="49432" y="94556"/>
                </a:lnTo>
                <a:lnTo>
                  <a:pt x="49443" y="94550"/>
                </a:lnTo>
                <a:lnTo>
                  <a:pt x="49453" y="94542"/>
                </a:lnTo>
                <a:lnTo>
                  <a:pt x="49460" y="94540"/>
                </a:lnTo>
                <a:lnTo>
                  <a:pt x="49465" y="94539"/>
                </a:lnTo>
                <a:lnTo>
                  <a:pt x="49471" y="94535"/>
                </a:lnTo>
                <a:lnTo>
                  <a:pt x="49476" y="94537"/>
                </a:lnTo>
                <a:lnTo>
                  <a:pt x="49480" y="94538"/>
                </a:lnTo>
                <a:lnTo>
                  <a:pt x="49482" y="94538"/>
                </a:lnTo>
                <a:lnTo>
                  <a:pt x="49490" y="94539"/>
                </a:lnTo>
                <a:lnTo>
                  <a:pt x="49492" y="94536"/>
                </a:lnTo>
                <a:lnTo>
                  <a:pt x="49492" y="94534"/>
                </a:lnTo>
                <a:lnTo>
                  <a:pt x="49491" y="94529"/>
                </a:lnTo>
                <a:lnTo>
                  <a:pt x="49490" y="94524"/>
                </a:lnTo>
                <a:lnTo>
                  <a:pt x="49498" y="94524"/>
                </a:lnTo>
                <a:lnTo>
                  <a:pt x="49504" y="94525"/>
                </a:lnTo>
                <a:lnTo>
                  <a:pt x="49507" y="94526"/>
                </a:lnTo>
                <a:lnTo>
                  <a:pt x="49516" y="94529"/>
                </a:lnTo>
                <a:lnTo>
                  <a:pt x="49516" y="94529"/>
                </a:lnTo>
                <a:lnTo>
                  <a:pt x="49523" y="94530"/>
                </a:lnTo>
                <a:lnTo>
                  <a:pt x="49526" y="94532"/>
                </a:lnTo>
                <a:lnTo>
                  <a:pt x="49532" y="94534"/>
                </a:lnTo>
                <a:lnTo>
                  <a:pt x="49534" y="94536"/>
                </a:lnTo>
                <a:lnTo>
                  <a:pt x="49535" y="94537"/>
                </a:lnTo>
                <a:lnTo>
                  <a:pt x="49535" y="94538"/>
                </a:lnTo>
                <a:lnTo>
                  <a:pt x="49536" y="94538"/>
                </a:lnTo>
                <a:lnTo>
                  <a:pt x="49539" y="94538"/>
                </a:lnTo>
                <a:lnTo>
                  <a:pt x="49540" y="94538"/>
                </a:lnTo>
                <a:lnTo>
                  <a:pt x="49542" y="94533"/>
                </a:lnTo>
                <a:lnTo>
                  <a:pt x="49541" y="94526"/>
                </a:lnTo>
                <a:lnTo>
                  <a:pt x="49541" y="94525"/>
                </a:lnTo>
                <a:lnTo>
                  <a:pt x="49537" y="94521"/>
                </a:lnTo>
                <a:lnTo>
                  <a:pt x="49536" y="94517"/>
                </a:lnTo>
                <a:lnTo>
                  <a:pt x="49536" y="94516"/>
                </a:lnTo>
                <a:lnTo>
                  <a:pt x="49537" y="94512"/>
                </a:lnTo>
                <a:lnTo>
                  <a:pt x="49539" y="94509"/>
                </a:lnTo>
                <a:lnTo>
                  <a:pt x="49540" y="94506"/>
                </a:lnTo>
                <a:lnTo>
                  <a:pt x="49541" y="94500"/>
                </a:lnTo>
                <a:lnTo>
                  <a:pt x="49541" y="94499"/>
                </a:lnTo>
                <a:lnTo>
                  <a:pt x="49538" y="94493"/>
                </a:lnTo>
                <a:lnTo>
                  <a:pt x="49537" y="94492"/>
                </a:lnTo>
                <a:lnTo>
                  <a:pt x="49538" y="94486"/>
                </a:lnTo>
                <a:lnTo>
                  <a:pt x="49541" y="94484"/>
                </a:lnTo>
                <a:lnTo>
                  <a:pt x="49543" y="94483"/>
                </a:lnTo>
                <a:lnTo>
                  <a:pt x="49546" y="94482"/>
                </a:lnTo>
                <a:lnTo>
                  <a:pt x="49554" y="94480"/>
                </a:lnTo>
                <a:lnTo>
                  <a:pt x="49561" y="94483"/>
                </a:lnTo>
                <a:lnTo>
                  <a:pt x="49564" y="94484"/>
                </a:lnTo>
                <a:lnTo>
                  <a:pt x="49566" y="94486"/>
                </a:lnTo>
                <a:lnTo>
                  <a:pt x="49570" y="94485"/>
                </a:lnTo>
                <a:lnTo>
                  <a:pt x="49572" y="94485"/>
                </a:lnTo>
                <a:lnTo>
                  <a:pt x="49577" y="94480"/>
                </a:lnTo>
                <a:lnTo>
                  <a:pt x="49579" y="94472"/>
                </a:lnTo>
                <a:lnTo>
                  <a:pt x="49581" y="94465"/>
                </a:lnTo>
                <a:lnTo>
                  <a:pt x="49575" y="94459"/>
                </a:lnTo>
                <a:lnTo>
                  <a:pt x="49574" y="94454"/>
                </a:lnTo>
                <a:lnTo>
                  <a:pt x="49581" y="94447"/>
                </a:lnTo>
                <a:lnTo>
                  <a:pt x="49587" y="94445"/>
                </a:lnTo>
                <a:lnTo>
                  <a:pt x="49591" y="94444"/>
                </a:lnTo>
                <a:lnTo>
                  <a:pt x="49596" y="94440"/>
                </a:lnTo>
                <a:lnTo>
                  <a:pt x="49602" y="94442"/>
                </a:lnTo>
                <a:lnTo>
                  <a:pt x="49603" y="94444"/>
                </a:lnTo>
                <a:lnTo>
                  <a:pt x="49604" y="94448"/>
                </a:lnTo>
                <a:lnTo>
                  <a:pt x="49605" y="94453"/>
                </a:lnTo>
                <a:lnTo>
                  <a:pt x="49606" y="94456"/>
                </a:lnTo>
                <a:lnTo>
                  <a:pt x="49609" y="94460"/>
                </a:lnTo>
                <a:lnTo>
                  <a:pt x="49613" y="94463"/>
                </a:lnTo>
                <a:lnTo>
                  <a:pt x="49618" y="94465"/>
                </a:lnTo>
                <a:lnTo>
                  <a:pt x="49621" y="94464"/>
                </a:lnTo>
                <a:lnTo>
                  <a:pt x="49625" y="94461"/>
                </a:lnTo>
                <a:lnTo>
                  <a:pt x="49626" y="94455"/>
                </a:lnTo>
                <a:lnTo>
                  <a:pt x="49622" y="94447"/>
                </a:lnTo>
                <a:lnTo>
                  <a:pt x="49621" y="94445"/>
                </a:lnTo>
                <a:lnTo>
                  <a:pt x="49616" y="94441"/>
                </a:lnTo>
                <a:lnTo>
                  <a:pt x="49614" y="94435"/>
                </a:lnTo>
                <a:lnTo>
                  <a:pt x="49617" y="94433"/>
                </a:lnTo>
                <a:lnTo>
                  <a:pt x="49621" y="94431"/>
                </a:lnTo>
                <a:lnTo>
                  <a:pt x="49626" y="94433"/>
                </a:lnTo>
                <a:lnTo>
                  <a:pt x="49632" y="94431"/>
                </a:lnTo>
                <a:lnTo>
                  <a:pt x="49635" y="94426"/>
                </a:lnTo>
                <a:lnTo>
                  <a:pt x="49632" y="94417"/>
                </a:lnTo>
                <a:lnTo>
                  <a:pt x="49627" y="94411"/>
                </a:lnTo>
                <a:lnTo>
                  <a:pt x="49625" y="94405"/>
                </a:lnTo>
                <a:lnTo>
                  <a:pt x="49623" y="94399"/>
                </a:lnTo>
                <a:lnTo>
                  <a:pt x="49623" y="94394"/>
                </a:lnTo>
                <a:lnTo>
                  <a:pt x="49628" y="94390"/>
                </a:lnTo>
                <a:lnTo>
                  <a:pt x="49634" y="94386"/>
                </a:lnTo>
                <a:lnTo>
                  <a:pt x="49641" y="94385"/>
                </a:lnTo>
                <a:lnTo>
                  <a:pt x="49645" y="94384"/>
                </a:lnTo>
                <a:lnTo>
                  <a:pt x="49646" y="94384"/>
                </a:lnTo>
                <a:lnTo>
                  <a:pt x="49648" y="94381"/>
                </a:lnTo>
                <a:lnTo>
                  <a:pt x="49649" y="94380"/>
                </a:lnTo>
                <a:lnTo>
                  <a:pt x="49648" y="94377"/>
                </a:lnTo>
                <a:lnTo>
                  <a:pt x="49647" y="94375"/>
                </a:lnTo>
                <a:lnTo>
                  <a:pt x="49644" y="94372"/>
                </a:lnTo>
                <a:lnTo>
                  <a:pt x="49642" y="94369"/>
                </a:lnTo>
                <a:lnTo>
                  <a:pt x="49646" y="94362"/>
                </a:lnTo>
                <a:lnTo>
                  <a:pt x="49652" y="94361"/>
                </a:lnTo>
                <a:lnTo>
                  <a:pt x="49657" y="94362"/>
                </a:lnTo>
                <a:lnTo>
                  <a:pt x="49658" y="94366"/>
                </a:lnTo>
                <a:lnTo>
                  <a:pt x="49658" y="94367"/>
                </a:lnTo>
                <a:lnTo>
                  <a:pt x="49666" y="94370"/>
                </a:lnTo>
                <a:lnTo>
                  <a:pt x="49667" y="94370"/>
                </a:lnTo>
                <a:lnTo>
                  <a:pt x="49667" y="94371"/>
                </a:lnTo>
                <a:lnTo>
                  <a:pt x="49677" y="94377"/>
                </a:lnTo>
                <a:lnTo>
                  <a:pt x="49680" y="94381"/>
                </a:lnTo>
                <a:lnTo>
                  <a:pt x="49681" y="94380"/>
                </a:lnTo>
                <a:lnTo>
                  <a:pt x="49685" y="94378"/>
                </a:lnTo>
                <a:lnTo>
                  <a:pt x="49685" y="94372"/>
                </a:lnTo>
                <a:lnTo>
                  <a:pt x="49690" y="94372"/>
                </a:lnTo>
                <a:lnTo>
                  <a:pt x="49693" y="94374"/>
                </a:lnTo>
                <a:lnTo>
                  <a:pt x="49695" y="94373"/>
                </a:lnTo>
                <a:lnTo>
                  <a:pt x="49698" y="94371"/>
                </a:lnTo>
                <a:lnTo>
                  <a:pt x="49698" y="94371"/>
                </a:lnTo>
                <a:lnTo>
                  <a:pt x="49698" y="94367"/>
                </a:lnTo>
                <a:lnTo>
                  <a:pt x="49698" y="94365"/>
                </a:lnTo>
                <a:lnTo>
                  <a:pt x="49698" y="94360"/>
                </a:lnTo>
                <a:lnTo>
                  <a:pt x="49698" y="94359"/>
                </a:lnTo>
                <a:lnTo>
                  <a:pt x="49695" y="94355"/>
                </a:lnTo>
                <a:lnTo>
                  <a:pt x="49693" y="94349"/>
                </a:lnTo>
                <a:lnTo>
                  <a:pt x="49692" y="94344"/>
                </a:lnTo>
                <a:lnTo>
                  <a:pt x="49691" y="94339"/>
                </a:lnTo>
                <a:lnTo>
                  <a:pt x="49691" y="94333"/>
                </a:lnTo>
                <a:lnTo>
                  <a:pt x="49692" y="94327"/>
                </a:lnTo>
                <a:lnTo>
                  <a:pt x="49698" y="94326"/>
                </a:lnTo>
                <a:lnTo>
                  <a:pt x="49701" y="94326"/>
                </a:lnTo>
                <a:lnTo>
                  <a:pt x="49705" y="94331"/>
                </a:lnTo>
                <a:lnTo>
                  <a:pt x="49705" y="94331"/>
                </a:lnTo>
                <a:lnTo>
                  <a:pt x="49706" y="94333"/>
                </a:lnTo>
                <a:lnTo>
                  <a:pt x="49709" y="94335"/>
                </a:lnTo>
                <a:lnTo>
                  <a:pt x="49709" y="94336"/>
                </a:lnTo>
                <a:lnTo>
                  <a:pt x="49714" y="94336"/>
                </a:lnTo>
                <a:lnTo>
                  <a:pt x="49716" y="94335"/>
                </a:lnTo>
                <a:lnTo>
                  <a:pt x="49720" y="94331"/>
                </a:lnTo>
                <a:lnTo>
                  <a:pt x="49721" y="94328"/>
                </a:lnTo>
                <a:lnTo>
                  <a:pt x="49719" y="94320"/>
                </a:lnTo>
                <a:lnTo>
                  <a:pt x="49717" y="94312"/>
                </a:lnTo>
                <a:lnTo>
                  <a:pt x="49713" y="94309"/>
                </a:lnTo>
                <a:lnTo>
                  <a:pt x="49711" y="94299"/>
                </a:lnTo>
                <a:lnTo>
                  <a:pt x="49712" y="94293"/>
                </a:lnTo>
                <a:lnTo>
                  <a:pt x="49712" y="94285"/>
                </a:lnTo>
                <a:lnTo>
                  <a:pt x="49716" y="94281"/>
                </a:lnTo>
                <a:lnTo>
                  <a:pt x="49723" y="94282"/>
                </a:lnTo>
                <a:lnTo>
                  <a:pt x="49723" y="94282"/>
                </a:lnTo>
                <a:lnTo>
                  <a:pt x="49724" y="94280"/>
                </a:lnTo>
                <a:lnTo>
                  <a:pt x="49724" y="94276"/>
                </a:lnTo>
                <a:lnTo>
                  <a:pt x="49722" y="94274"/>
                </a:lnTo>
                <a:lnTo>
                  <a:pt x="49722" y="94273"/>
                </a:lnTo>
                <a:lnTo>
                  <a:pt x="49722" y="94273"/>
                </a:lnTo>
                <a:lnTo>
                  <a:pt x="49718" y="94274"/>
                </a:lnTo>
                <a:lnTo>
                  <a:pt x="49715" y="94275"/>
                </a:lnTo>
                <a:lnTo>
                  <a:pt x="49712" y="94275"/>
                </a:lnTo>
                <a:lnTo>
                  <a:pt x="49707" y="94273"/>
                </a:lnTo>
                <a:lnTo>
                  <a:pt x="49703" y="94269"/>
                </a:lnTo>
                <a:lnTo>
                  <a:pt x="49700" y="94262"/>
                </a:lnTo>
                <a:lnTo>
                  <a:pt x="49700" y="94262"/>
                </a:lnTo>
                <a:lnTo>
                  <a:pt x="49696" y="94261"/>
                </a:lnTo>
                <a:lnTo>
                  <a:pt x="49693" y="94261"/>
                </a:lnTo>
                <a:lnTo>
                  <a:pt x="49689" y="94261"/>
                </a:lnTo>
                <a:lnTo>
                  <a:pt x="49686" y="94260"/>
                </a:lnTo>
                <a:lnTo>
                  <a:pt x="49682" y="94257"/>
                </a:lnTo>
                <a:lnTo>
                  <a:pt x="49682" y="94248"/>
                </a:lnTo>
                <a:lnTo>
                  <a:pt x="49681" y="94245"/>
                </a:lnTo>
                <a:lnTo>
                  <a:pt x="49679" y="94240"/>
                </a:lnTo>
                <a:lnTo>
                  <a:pt x="49679" y="94236"/>
                </a:lnTo>
                <a:lnTo>
                  <a:pt x="49680" y="94233"/>
                </a:lnTo>
                <a:lnTo>
                  <a:pt x="49680" y="94228"/>
                </a:lnTo>
                <a:lnTo>
                  <a:pt x="49676" y="94225"/>
                </a:lnTo>
                <a:lnTo>
                  <a:pt x="49673" y="94219"/>
                </a:lnTo>
                <a:lnTo>
                  <a:pt x="49672" y="94215"/>
                </a:lnTo>
                <a:lnTo>
                  <a:pt x="49675" y="94209"/>
                </a:lnTo>
                <a:lnTo>
                  <a:pt x="49682" y="94204"/>
                </a:lnTo>
                <a:lnTo>
                  <a:pt x="49691" y="94202"/>
                </a:lnTo>
                <a:lnTo>
                  <a:pt x="49695" y="94204"/>
                </a:lnTo>
                <a:lnTo>
                  <a:pt x="49700" y="94207"/>
                </a:lnTo>
                <a:lnTo>
                  <a:pt x="49701" y="94208"/>
                </a:lnTo>
                <a:lnTo>
                  <a:pt x="49703" y="94210"/>
                </a:lnTo>
                <a:lnTo>
                  <a:pt x="49703" y="94210"/>
                </a:lnTo>
                <a:lnTo>
                  <a:pt x="49707" y="94207"/>
                </a:lnTo>
                <a:lnTo>
                  <a:pt x="49706" y="94200"/>
                </a:lnTo>
                <a:lnTo>
                  <a:pt x="49706" y="94196"/>
                </a:lnTo>
                <a:lnTo>
                  <a:pt x="49708" y="94191"/>
                </a:lnTo>
                <a:lnTo>
                  <a:pt x="49712" y="94192"/>
                </a:lnTo>
                <a:lnTo>
                  <a:pt x="49713" y="94198"/>
                </a:lnTo>
                <a:lnTo>
                  <a:pt x="49717" y="94200"/>
                </a:lnTo>
                <a:lnTo>
                  <a:pt x="49717" y="94200"/>
                </a:lnTo>
                <a:lnTo>
                  <a:pt x="49718" y="94199"/>
                </a:lnTo>
                <a:lnTo>
                  <a:pt x="49719" y="94198"/>
                </a:lnTo>
                <a:lnTo>
                  <a:pt x="49723" y="94194"/>
                </a:lnTo>
                <a:lnTo>
                  <a:pt x="49723" y="94194"/>
                </a:lnTo>
                <a:lnTo>
                  <a:pt x="49726" y="94188"/>
                </a:lnTo>
                <a:lnTo>
                  <a:pt x="49731" y="94186"/>
                </a:lnTo>
                <a:lnTo>
                  <a:pt x="49736" y="94183"/>
                </a:lnTo>
                <a:lnTo>
                  <a:pt x="49736" y="94183"/>
                </a:lnTo>
                <a:lnTo>
                  <a:pt x="49739" y="94178"/>
                </a:lnTo>
                <a:lnTo>
                  <a:pt x="49743" y="94174"/>
                </a:lnTo>
                <a:lnTo>
                  <a:pt x="49744" y="94173"/>
                </a:lnTo>
                <a:lnTo>
                  <a:pt x="49746" y="94170"/>
                </a:lnTo>
                <a:lnTo>
                  <a:pt x="49746" y="94162"/>
                </a:lnTo>
                <a:lnTo>
                  <a:pt x="49741" y="94158"/>
                </a:lnTo>
                <a:lnTo>
                  <a:pt x="49738" y="94162"/>
                </a:lnTo>
                <a:lnTo>
                  <a:pt x="49733" y="94159"/>
                </a:lnTo>
                <a:lnTo>
                  <a:pt x="49723" y="94161"/>
                </a:lnTo>
                <a:lnTo>
                  <a:pt x="49722" y="94162"/>
                </a:lnTo>
                <a:lnTo>
                  <a:pt x="49716" y="94159"/>
                </a:lnTo>
                <a:lnTo>
                  <a:pt x="49715" y="94158"/>
                </a:lnTo>
                <a:lnTo>
                  <a:pt x="49707" y="94155"/>
                </a:lnTo>
                <a:lnTo>
                  <a:pt x="49706" y="94152"/>
                </a:lnTo>
                <a:lnTo>
                  <a:pt x="49707" y="94147"/>
                </a:lnTo>
                <a:lnTo>
                  <a:pt x="49712" y="94145"/>
                </a:lnTo>
                <a:lnTo>
                  <a:pt x="49716" y="94142"/>
                </a:lnTo>
                <a:lnTo>
                  <a:pt x="49719" y="94138"/>
                </a:lnTo>
                <a:lnTo>
                  <a:pt x="49728" y="94135"/>
                </a:lnTo>
                <a:lnTo>
                  <a:pt x="49733" y="94138"/>
                </a:lnTo>
                <a:lnTo>
                  <a:pt x="49734" y="94144"/>
                </a:lnTo>
                <a:lnTo>
                  <a:pt x="49735" y="94146"/>
                </a:lnTo>
                <a:lnTo>
                  <a:pt x="49737" y="94145"/>
                </a:lnTo>
                <a:lnTo>
                  <a:pt x="49739" y="94142"/>
                </a:lnTo>
                <a:lnTo>
                  <a:pt x="49740" y="94140"/>
                </a:lnTo>
                <a:lnTo>
                  <a:pt x="49743" y="94136"/>
                </a:lnTo>
                <a:lnTo>
                  <a:pt x="49749" y="94137"/>
                </a:lnTo>
                <a:lnTo>
                  <a:pt x="49751" y="94142"/>
                </a:lnTo>
                <a:lnTo>
                  <a:pt x="49752" y="94143"/>
                </a:lnTo>
                <a:lnTo>
                  <a:pt x="49752" y="94144"/>
                </a:lnTo>
                <a:lnTo>
                  <a:pt x="49752" y="94145"/>
                </a:lnTo>
                <a:lnTo>
                  <a:pt x="49753" y="94147"/>
                </a:lnTo>
                <a:lnTo>
                  <a:pt x="49758" y="94147"/>
                </a:lnTo>
                <a:lnTo>
                  <a:pt x="49761" y="94149"/>
                </a:lnTo>
                <a:lnTo>
                  <a:pt x="49761" y="94150"/>
                </a:lnTo>
                <a:lnTo>
                  <a:pt x="49762" y="94150"/>
                </a:lnTo>
                <a:lnTo>
                  <a:pt x="49766" y="94149"/>
                </a:lnTo>
                <a:lnTo>
                  <a:pt x="49769" y="94151"/>
                </a:lnTo>
                <a:lnTo>
                  <a:pt x="49769" y="94152"/>
                </a:lnTo>
                <a:lnTo>
                  <a:pt x="49771" y="94157"/>
                </a:lnTo>
                <a:lnTo>
                  <a:pt x="49775" y="94154"/>
                </a:lnTo>
                <a:lnTo>
                  <a:pt x="49776" y="94153"/>
                </a:lnTo>
                <a:lnTo>
                  <a:pt x="49778" y="94147"/>
                </a:lnTo>
                <a:lnTo>
                  <a:pt x="49778" y="94146"/>
                </a:lnTo>
                <a:lnTo>
                  <a:pt x="49782" y="94145"/>
                </a:lnTo>
                <a:lnTo>
                  <a:pt x="49789" y="94143"/>
                </a:lnTo>
                <a:lnTo>
                  <a:pt x="49789" y="94140"/>
                </a:lnTo>
                <a:lnTo>
                  <a:pt x="49785" y="94135"/>
                </a:lnTo>
                <a:lnTo>
                  <a:pt x="49785" y="94129"/>
                </a:lnTo>
                <a:lnTo>
                  <a:pt x="49785" y="94125"/>
                </a:lnTo>
                <a:lnTo>
                  <a:pt x="49780" y="94125"/>
                </a:lnTo>
                <a:lnTo>
                  <a:pt x="49779" y="94119"/>
                </a:lnTo>
                <a:lnTo>
                  <a:pt x="49783" y="94116"/>
                </a:lnTo>
                <a:lnTo>
                  <a:pt x="49790" y="94117"/>
                </a:lnTo>
                <a:lnTo>
                  <a:pt x="49795" y="94113"/>
                </a:lnTo>
                <a:lnTo>
                  <a:pt x="49800" y="94111"/>
                </a:lnTo>
                <a:lnTo>
                  <a:pt x="49804" y="94103"/>
                </a:lnTo>
                <a:lnTo>
                  <a:pt x="49806" y="94096"/>
                </a:lnTo>
                <a:lnTo>
                  <a:pt x="49808" y="94092"/>
                </a:lnTo>
                <a:lnTo>
                  <a:pt x="49810" y="94089"/>
                </a:lnTo>
                <a:lnTo>
                  <a:pt x="49811" y="94084"/>
                </a:lnTo>
                <a:lnTo>
                  <a:pt x="49814" y="94078"/>
                </a:lnTo>
                <a:lnTo>
                  <a:pt x="49814" y="94076"/>
                </a:lnTo>
                <a:lnTo>
                  <a:pt x="49816" y="94070"/>
                </a:lnTo>
                <a:lnTo>
                  <a:pt x="49817" y="94066"/>
                </a:lnTo>
                <a:lnTo>
                  <a:pt x="49818" y="94064"/>
                </a:lnTo>
                <a:lnTo>
                  <a:pt x="49818" y="94058"/>
                </a:lnTo>
                <a:lnTo>
                  <a:pt x="49816" y="94054"/>
                </a:lnTo>
                <a:lnTo>
                  <a:pt x="49812" y="94054"/>
                </a:lnTo>
                <a:lnTo>
                  <a:pt x="49810" y="94055"/>
                </a:lnTo>
                <a:lnTo>
                  <a:pt x="49809" y="94055"/>
                </a:lnTo>
                <a:lnTo>
                  <a:pt x="49808" y="94055"/>
                </a:lnTo>
                <a:lnTo>
                  <a:pt x="49803" y="94053"/>
                </a:lnTo>
                <a:lnTo>
                  <a:pt x="49803" y="94047"/>
                </a:lnTo>
                <a:lnTo>
                  <a:pt x="49803" y="94046"/>
                </a:lnTo>
                <a:lnTo>
                  <a:pt x="49801" y="94045"/>
                </a:lnTo>
                <a:lnTo>
                  <a:pt x="49798" y="94044"/>
                </a:lnTo>
                <a:lnTo>
                  <a:pt x="49797" y="94043"/>
                </a:lnTo>
                <a:lnTo>
                  <a:pt x="49793" y="94043"/>
                </a:lnTo>
                <a:lnTo>
                  <a:pt x="49792" y="94043"/>
                </a:lnTo>
                <a:lnTo>
                  <a:pt x="49792" y="94043"/>
                </a:lnTo>
                <a:lnTo>
                  <a:pt x="49789" y="94042"/>
                </a:lnTo>
                <a:lnTo>
                  <a:pt x="49786" y="94041"/>
                </a:lnTo>
                <a:lnTo>
                  <a:pt x="49786" y="94035"/>
                </a:lnTo>
                <a:lnTo>
                  <a:pt x="49786" y="94034"/>
                </a:lnTo>
                <a:lnTo>
                  <a:pt x="49787" y="94031"/>
                </a:lnTo>
                <a:lnTo>
                  <a:pt x="49786" y="94029"/>
                </a:lnTo>
                <a:lnTo>
                  <a:pt x="49786" y="94027"/>
                </a:lnTo>
                <a:lnTo>
                  <a:pt x="49785" y="94027"/>
                </a:lnTo>
                <a:lnTo>
                  <a:pt x="49781" y="94028"/>
                </a:lnTo>
                <a:lnTo>
                  <a:pt x="49773" y="94030"/>
                </a:lnTo>
                <a:lnTo>
                  <a:pt x="49773" y="94030"/>
                </a:lnTo>
                <a:lnTo>
                  <a:pt x="49768" y="94027"/>
                </a:lnTo>
                <a:lnTo>
                  <a:pt x="49768" y="94023"/>
                </a:lnTo>
                <a:lnTo>
                  <a:pt x="49773" y="94021"/>
                </a:lnTo>
                <a:lnTo>
                  <a:pt x="49777" y="94020"/>
                </a:lnTo>
                <a:lnTo>
                  <a:pt x="49782" y="94020"/>
                </a:lnTo>
                <a:lnTo>
                  <a:pt x="49783" y="94020"/>
                </a:lnTo>
                <a:lnTo>
                  <a:pt x="49786" y="94021"/>
                </a:lnTo>
                <a:lnTo>
                  <a:pt x="49787" y="94018"/>
                </a:lnTo>
                <a:lnTo>
                  <a:pt x="49786" y="94016"/>
                </a:lnTo>
                <a:lnTo>
                  <a:pt x="49785" y="94013"/>
                </a:lnTo>
                <a:lnTo>
                  <a:pt x="49784" y="94013"/>
                </a:lnTo>
                <a:lnTo>
                  <a:pt x="49778" y="94012"/>
                </a:lnTo>
                <a:lnTo>
                  <a:pt x="49777" y="94011"/>
                </a:lnTo>
                <a:lnTo>
                  <a:pt x="49772" y="94007"/>
                </a:lnTo>
                <a:lnTo>
                  <a:pt x="49774" y="94000"/>
                </a:lnTo>
                <a:lnTo>
                  <a:pt x="49776" y="93996"/>
                </a:lnTo>
                <a:lnTo>
                  <a:pt x="49780" y="93993"/>
                </a:lnTo>
                <a:lnTo>
                  <a:pt x="49784" y="93985"/>
                </a:lnTo>
                <a:lnTo>
                  <a:pt x="49786" y="93978"/>
                </a:lnTo>
                <a:lnTo>
                  <a:pt x="49794" y="93973"/>
                </a:lnTo>
                <a:lnTo>
                  <a:pt x="49796" y="93965"/>
                </a:lnTo>
                <a:lnTo>
                  <a:pt x="49799" y="93957"/>
                </a:lnTo>
                <a:lnTo>
                  <a:pt x="49809" y="93954"/>
                </a:lnTo>
                <a:lnTo>
                  <a:pt x="49817" y="93958"/>
                </a:lnTo>
                <a:lnTo>
                  <a:pt x="49820" y="93964"/>
                </a:lnTo>
                <a:lnTo>
                  <a:pt x="49821" y="93965"/>
                </a:lnTo>
                <a:lnTo>
                  <a:pt x="49821" y="93973"/>
                </a:lnTo>
                <a:lnTo>
                  <a:pt x="49821" y="93974"/>
                </a:lnTo>
                <a:lnTo>
                  <a:pt x="49824" y="93984"/>
                </a:lnTo>
                <a:lnTo>
                  <a:pt x="49829" y="93990"/>
                </a:lnTo>
                <a:lnTo>
                  <a:pt x="49831" y="93990"/>
                </a:lnTo>
                <a:lnTo>
                  <a:pt x="49838" y="93988"/>
                </a:lnTo>
                <a:lnTo>
                  <a:pt x="49844" y="93985"/>
                </a:lnTo>
                <a:lnTo>
                  <a:pt x="49854" y="93980"/>
                </a:lnTo>
                <a:lnTo>
                  <a:pt x="49861" y="93977"/>
                </a:lnTo>
                <a:lnTo>
                  <a:pt x="49871" y="93976"/>
                </a:lnTo>
                <a:lnTo>
                  <a:pt x="49872" y="93970"/>
                </a:lnTo>
                <a:lnTo>
                  <a:pt x="49872" y="93968"/>
                </a:lnTo>
                <a:lnTo>
                  <a:pt x="49870" y="93962"/>
                </a:lnTo>
                <a:lnTo>
                  <a:pt x="49870" y="93955"/>
                </a:lnTo>
                <a:lnTo>
                  <a:pt x="49874" y="93952"/>
                </a:lnTo>
                <a:lnTo>
                  <a:pt x="49881" y="93952"/>
                </a:lnTo>
                <a:lnTo>
                  <a:pt x="49887" y="93954"/>
                </a:lnTo>
                <a:lnTo>
                  <a:pt x="49898" y="93954"/>
                </a:lnTo>
                <a:lnTo>
                  <a:pt x="49904" y="93949"/>
                </a:lnTo>
                <a:lnTo>
                  <a:pt x="49907" y="93945"/>
                </a:lnTo>
                <a:lnTo>
                  <a:pt x="49913" y="93937"/>
                </a:lnTo>
                <a:lnTo>
                  <a:pt x="49919" y="93929"/>
                </a:lnTo>
                <a:lnTo>
                  <a:pt x="49923" y="93923"/>
                </a:lnTo>
                <a:lnTo>
                  <a:pt x="49925" y="93916"/>
                </a:lnTo>
                <a:lnTo>
                  <a:pt x="49922" y="93912"/>
                </a:lnTo>
                <a:lnTo>
                  <a:pt x="49913" y="93907"/>
                </a:lnTo>
                <a:lnTo>
                  <a:pt x="49913" y="93907"/>
                </a:lnTo>
                <a:lnTo>
                  <a:pt x="49913" y="93907"/>
                </a:lnTo>
                <a:lnTo>
                  <a:pt x="49907" y="93905"/>
                </a:lnTo>
                <a:lnTo>
                  <a:pt x="49903" y="93906"/>
                </a:lnTo>
                <a:lnTo>
                  <a:pt x="49893" y="93903"/>
                </a:lnTo>
                <a:lnTo>
                  <a:pt x="49887" y="93900"/>
                </a:lnTo>
                <a:lnTo>
                  <a:pt x="49886" y="93892"/>
                </a:lnTo>
                <a:lnTo>
                  <a:pt x="49887" y="93884"/>
                </a:lnTo>
                <a:lnTo>
                  <a:pt x="49892" y="93877"/>
                </a:lnTo>
                <a:lnTo>
                  <a:pt x="49901" y="93875"/>
                </a:lnTo>
                <a:lnTo>
                  <a:pt x="49908" y="93871"/>
                </a:lnTo>
                <a:lnTo>
                  <a:pt x="49908" y="93869"/>
                </a:lnTo>
                <a:lnTo>
                  <a:pt x="49905" y="93863"/>
                </a:lnTo>
                <a:lnTo>
                  <a:pt x="49902" y="93863"/>
                </a:lnTo>
                <a:lnTo>
                  <a:pt x="49902" y="93857"/>
                </a:lnTo>
                <a:lnTo>
                  <a:pt x="49907" y="93854"/>
                </a:lnTo>
                <a:lnTo>
                  <a:pt x="49908" y="93848"/>
                </a:lnTo>
                <a:lnTo>
                  <a:pt x="49908" y="93842"/>
                </a:lnTo>
                <a:lnTo>
                  <a:pt x="49911" y="93838"/>
                </a:lnTo>
                <a:lnTo>
                  <a:pt x="49920" y="93835"/>
                </a:lnTo>
                <a:lnTo>
                  <a:pt x="49918" y="93829"/>
                </a:lnTo>
                <a:lnTo>
                  <a:pt x="49917" y="93822"/>
                </a:lnTo>
                <a:lnTo>
                  <a:pt x="49924" y="93819"/>
                </a:lnTo>
                <a:lnTo>
                  <a:pt x="49936" y="93818"/>
                </a:lnTo>
                <a:lnTo>
                  <a:pt x="49946" y="93816"/>
                </a:lnTo>
                <a:lnTo>
                  <a:pt x="49952" y="93809"/>
                </a:lnTo>
                <a:lnTo>
                  <a:pt x="49954" y="93804"/>
                </a:lnTo>
                <a:lnTo>
                  <a:pt x="49953" y="93798"/>
                </a:lnTo>
                <a:lnTo>
                  <a:pt x="49950" y="93795"/>
                </a:lnTo>
                <a:lnTo>
                  <a:pt x="49949" y="93790"/>
                </a:lnTo>
                <a:lnTo>
                  <a:pt x="49951" y="93789"/>
                </a:lnTo>
                <a:lnTo>
                  <a:pt x="49957" y="93787"/>
                </a:lnTo>
                <a:lnTo>
                  <a:pt x="49964" y="93791"/>
                </a:lnTo>
                <a:lnTo>
                  <a:pt x="49965" y="93799"/>
                </a:lnTo>
                <a:lnTo>
                  <a:pt x="49965" y="93799"/>
                </a:lnTo>
                <a:lnTo>
                  <a:pt x="49966" y="93805"/>
                </a:lnTo>
                <a:lnTo>
                  <a:pt x="49967" y="93805"/>
                </a:lnTo>
                <a:lnTo>
                  <a:pt x="49972" y="93807"/>
                </a:lnTo>
                <a:lnTo>
                  <a:pt x="49976" y="93806"/>
                </a:lnTo>
                <a:lnTo>
                  <a:pt x="49980" y="93806"/>
                </a:lnTo>
                <a:lnTo>
                  <a:pt x="49987" y="93801"/>
                </a:lnTo>
                <a:lnTo>
                  <a:pt x="49989" y="93800"/>
                </a:lnTo>
                <a:lnTo>
                  <a:pt x="49991" y="93796"/>
                </a:lnTo>
                <a:lnTo>
                  <a:pt x="49994" y="93791"/>
                </a:lnTo>
                <a:lnTo>
                  <a:pt x="49999" y="93789"/>
                </a:lnTo>
                <a:lnTo>
                  <a:pt x="50004" y="93790"/>
                </a:lnTo>
                <a:lnTo>
                  <a:pt x="50007" y="93792"/>
                </a:lnTo>
                <a:lnTo>
                  <a:pt x="50007" y="93792"/>
                </a:lnTo>
                <a:lnTo>
                  <a:pt x="50013" y="93791"/>
                </a:lnTo>
                <a:lnTo>
                  <a:pt x="50013" y="93791"/>
                </a:lnTo>
                <a:lnTo>
                  <a:pt x="50015" y="93787"/>
                </a:lnTo>
                <a:lnTo>
                  <a:pt x="50015" y="93785"/>
                </a:lnTo>
                <a:lnTo>
                  <a:pt x="50015" y="93777"/>
                </a:lnTo>
                <a:lnTo>
                  <a:pt x="50020" y="93773"/>
                </a:lnTo>
                <a:lnTo>
                  <a:pt x="50025" y="93768"/>
                </a:lnTo>
                <a:lnTo>
                  <a:pt x="50031" y="93769"/>
                </a:lnTo>
                <a:lnTo>
                  <a:pt x="50034" y="93776"/>
                </a:lnTo>
                <a:lnTo>
                  <a:pt x="50037" y="93778"/>
                </a:lnTo>
                <a:lnTo>
                  <a:pt x="50037" y="93778"/>
                </a:lnTo>
                <a:lnTo>
                  <a:pt x="50039" y="93772"/>
                </a:lnTo>
                <a:lnTo>
                  <a:pt x="50039" y="93764"/>
                </a:lnTo>
                <a:lnTo>
                  <a:pt x="50045" y="93759"/>
                </a:lnTo>
                <a:lnTo>
                  <a:pt x="50053" y="93757"/>
                </a:lnTo>
                <a:lnTo>
                  <a:pt x="50058" y="93750"/>
                </a:lnTo>
                <a:lnTo>
                  <a:pt x="50067" y="93743"/>
                </a:lnTo>
                <a:lnTo>
                  <a:pt x="50078" y="93741"/>
                </a:lnTo>
                <a:lnTo>
                  <a:pt x="50080" y="93739"/>
                </a:lnTo>
                <a:lnTo>
                  <a:pt x="50082" y="93730"/>
                </a:lnTo>
                <a:lnTo>
                  <a:pt x="50085" y="93723"/>
                </a:lnTo>
                <a:lnTo>
                  <a:pt x="50091" y="93721"/>
                </a:lnTo>
                <a:lnTo>
                  <a:pt x="50094" y="93722"/>
                </a:lnTo>
                <a:lnTo>
                  <a:pt x="50096" y="93723"/>
                </a:lnTo>
                <a:lnTo>
                  <a:pt x="50098" y="93724"/>
                </a:lnTo>
                <a:lnTo>
                  <a:pt x="50100" y="93730"/>
                </a:lnTo>
                <a:lnTo>
                  <a:pt x="50102" y="93732"/>
                </a:lnTo>
                <a:lnTo>
                  <a:pt x="50104" y="93734"/>
                </a:lnTo>
                <a:lnTo>
                  <a:pt x="50112" y="93735"/>
                </a:lnTo>
                <a:lnTo>
                  <a:pt x="50114" y="93729"/>
                </a:lnTo>
                <a:lnTo>
                  <a:pt x="50112" y="93724"/>
                </a:lnTo>
                <a:lnTo>
                  <a:pt x="50111" y="93722"/>
                </a:lnTo>
                <a:lnTo>
                  <a:pt x="50108" y="93716"/>
                </a:lnTo>
                <a:lnTo>
                  <a:pt x="50115" y="93712"/>
                </a:lnTo>
                <a:lnTo>
                  <a:pt x="50123" y="93707"/>
                </a:lnTo>
                <a:lnTo>
                  <a:pt x="50134" y="93699"/>
                </a:lnTo>
                <a:lnTo>
                  <a:pt x="50148" y="93698"/>
                </a:lnTo>
                <a:lnTo>
                  <a:pt x="50168" y="93697"/>
                </a:lnTo>
                <a:lnTo>
                  <a:pt x="50178" y="93698"/>
                </a:lnTo>
                <a:lnTo>
                  <a:pt x="50181" y="93701"/>
                </a:lnTo>
                <a:lnTo>
                  <a:pt x="50183" y="93702"/>
                </a:lnTo>
                <a:lnTo>
                  <a:pt x="50183" y="93702"/>
                </a:lnTo>
                <a:lnTo>
                  <a:pt x="50188" y="93709"/>
                </a:lnTo>
                <a:lnTo>
                  <a:pt x="50192" y="93704"/>
                </a:lnTo>
                <a:lnTo>
                  <a:pt x="50192" y="93700"/>
                </a:lnTo>
                <a:lnTo>
                  <a:pt x="50192" y="93699"/>
                </a:lnTo>
                <a:lnTo>
                  <a:pt x="50192" y="93696"/>
                </a:lnTo>
                <a:lnTo>
                  <a:pt x="50196" y="93694"/>
                </a:lnTo>
                <a:lnTo>
                  <a:pt x="50200" y="93694"/>
                </a:lnTo>
                <a:lnTo>
                  <a:pt x="50205" y="93696"/>
                </a:lnTo>
                <a:lnTo>
                  <a:pt x="50208" y="93697"/>
                </a:lnTo>
                <a:lnTo>
                  <a:pt x="50208" y="93697"/>
                </a:lnTo>
                <a:lnTo>
                  <a:pt x="50210" y="93698"/>
                </a:lnTo>
                <a:lnTo>
                  <a:pt x="50211" y="93699"/>
                </a:lnTo>
                <a:lnTo>
                  <a:pt x="50214" y="93705"/>
                </a:lnTo>
                <a:lnTo>
                  <a:pt x="50218" y="93708"/>
                </a:lnTo>
                <a:lnTo>
                  <a:pt x="50224" y="93704"/>
                </a:lnTo>
                <a:lnTo>
                  <a:pt x="50224" y="93698"/>
                </a:lnTo>
                <a:lnTo>
                  <a:pt x="50218" y="93694"/>
                </a:lnTo>
                <a:lnTo>
                  <a:pt x="50218" y="93693"/>
                </a:lnTo>
                <a:lnTo>
                  <a:pt x="50211" y="93689"/>
                </a:lnTo>
                <a:lnTo>
                  <a:pt x="50209" y="93682"/>
                </a:lnTo>
                <a:lnTo>
                  <a:pt x="50215" y="93680"/>
                </a:lnTo>
                <a:lnTo>
                  <a:pt x="50223" y="93680"/>
                </a:lnTo>
                <a:lnTo>
                  <a:pt x="50232" y="93680"/>
                </a:lnTo>
                <a:lnTo>
                  <a:pt x="50239" y="93681"/>
                </a:lnTo>
                <a:lnTo>
                  <a:pt x="50246" y="93683"/>
                </a:lnTo>
                <a:lnTo>
                  <a:pt x="50251" y="93683"/>
                </a:lnTo>
                <a:lnTo>
                  <a:pt x="50262" y="93679"/>
                </a:lnTo>
                <a:lnTo>
                  <a:pt x="50269" y="93677"/>
                </a:lnTo>
                <a:lnTo>
                  <a:pt x="50274" y="93680"/>
                </a:lnTo>
                <a:lnTo>
                  <a:pt x="50275" y="93681"/>
                </a:lnTo>
                <a:lnTo>
                  <a:pt x="50279" y="93686"/>
                </a:lnTo>
                <a:lnTo>
                  <a:pt x="50279" y="93686"/>
                </a:lnTo>
                <a:lnTo>
                  <a:pt x="50283" y="93688"/>
                </a:lnTo>
                <a:lnTo>
                  <a:pt x="50284" y="93689"/>
                </a:lnTo>
                <a:lnTo>
                  <a:pt x="50287" y="93690"/>
                </a:lnTo>
                <a:lnTo>
                  <a:pt x="50287" y="93690"/>
                </a:lnTo>
                <a:lnTo>
                  <a:pt x="50293" y="93689"/>
                </a:lnTo>
                <a:lnTo>
                  <a:pt x="50298" y="93688"/>
                </a:lnTo>
                <a:lnTo>
                  <a:pt x="50300" y="93691"/>
                </a:lnTo>
                <a:lnTo>
                  <a:pt x="50302" y="93692"/>
                </a:lnTo>
                <a:lnTo>
                  <a:pt x="50303" y="93698"/>
                </a:lnTo>
                <a:lnTo>
                  <a:pt x="50308" y="93704"/>
                </a:lnTo>
                <a:lnTo>
                  <a:pt x="50311" y="93708"/>
                </a:lnTo>
                <a:lnTo>
                  <a:pt x="50315" y="93710"/>
                </a:lnTo>
                <a:lnTo>
                  <a:pt x="50316" y="93710"/>
                </a:lnTo>
                <a:lnTo>
                  <a:pt x="50320" y="93708"/>
                </a:lnTo>
                <a:lnTo>
                  <a:pt x="50323" y="93700"/>
                </a:lnTo>
                <a:lnTo>
                  <a:pt x="50325" y="93694"/>
                </a:lnTo>
                <a:lnTo>
                  <a:pt x="50328" y="93690"/>
                </a:lnTo>
                <a:lnTo>
                  <a:pt x="50332" y="93692"/>
                </a:lnTo>
                <a:lnTo>
                  <a:pt x="50336" y="93697"/>
                </a:lnTo>
                <a:lnTo>
                  <a:pt x="50338" y="93698"/>
                </a:lnTo>
                <a:lnTo>
                  <a:pt x="50340" y="93700"/>
                </a:lnTo>
                <a:lnTo>
                  <a:pt x="50348" y="93700"/>
                </a:lnTo>
                <a:lnTo>
                  <a:pt x="50356" y="93703"/>
                </a:lnTo>
                <a:lnTo>
                  <a:pt x="50359" y="93706"/>
                </a:lnTo>
                <a:lnTo>
                  <a:pt x="50365" y="93704"/>
                </a:lnTo>
                <a:lnTo>
                  <a:pt x="50366" y="93703"/>
                </a:lnTo>
                <a:lnTo>
                  <a:pt x="50368" y="93698"/>
                </a:lnTo>
                <a:lnTo>
                  <a:pt x="50368" y="93693"/>
                </a:lnTo>
                <a:lnTo>
                  <a:pt x="50366" y="93692"/>
                </a:lnTo>
                <a:lnTo>
                  <a:pt x="50365" y="93691"/>
                </a:lnTo>
                <a:lnTo>
                  <a:pt x="50362" y="93692"/>
                </a:lnTo>
                <a:lnTo>
                  <a:pt x="50357" y="93694"/>
                </a:lnTo>
                <a:lnTo>
                  <a:pt x="50355" y="93694"/>
                </a:lnTo>
                <a:lnTo>
                  <a:pt x="50350" y="93694"/>
                </a:lnTo>
                <a:lnTo>
                  <a:pt x="50347" y="93689"/>
                </a:lnTo>
                <a:lnTo>
                  <a:pt x="50347" y="93688"/>
                </a:lnTo>
                <a:lnTo>
                  <a:pt x="50346" y="93679"/>
                </a:lnTo>
                <a:lnTo>
                  <a:pt x="50350" y="93672"/>
                </a:lnTo>
                <a:lnTo>
                  <a:pt x="50354" y="93672"/>
                </a:lnTo>
                <a:lnTo>
                  <a:pt x="50357" y="93674"/>
                </a:lnTo>
                <a:lnTo>
                  <a:pt x="50367" y="93674"/>
                </a:lnTo>
                <a:lnTo>
                  <a:pt x="50369" y="93675"/>
                </a:lnTo>
                <a:lnTo>
                  <a:pt x="50373" y="93679"/>
                </a:lnTo>
                <a:lnTo>
                  <a:pt x="50379" y="93680"/>
                </a:lnTo>
                <a:lnTo>
                  <a:pt x="50380" y="93681"/>
                </a:lnTo>
                <a:lnTo>
                  <a:pt x="50381" y="93682"/>
                </a:lnTo>
                <a:lnTo>
                  <a:pt x="50382" y="93684"/>
                </a:lnTo>
                <a:lnTo>
                  <a:pt x="50384" y="93688"/>
                </a:lnTo>
                <a:lnTo>
                  <a:pt x="50383" y="93697"/>
                </a:lnTo>
                <a:lnTo>
                  <a:pt x="50383" y="93706"/>
                </a:lnTo>
                <a:lnTo>
                  <a:pt x="50384" y="93714"/>
                </a:lnTo>
                <a:lnTo>
                  <a:pt x="50387" y="93715"/>
                </a:lnTo>
                <a:lnTo>
                  <a:pt x="50391" y="93718"/>
                </a:lnTo>
                <a:lnTo>
                  <a:pt x="50395" y="93718"/>
                </a:lnTo>
                <a:lnTo>
                  <a:pt x="50401" y="93717"/>
                </a:lnTo>
                <a:lnTo>
                  <a:pt x="50406" y="93712"/>
                </a:lnTo>
                <a:lnTo>
                  <a:pt x="50409" y="93704"/>
                </a:lnTo>
                <a:lnTo>
                  <a:pt x="50409" y="93698"/>
                </a:lnTo>
                <a:lnTo>
                  <a:pt x="50404" y="93693"/>
                </a:lnTo>
                <a:lnTo>
                  <a:pt x="50399" y="93684"/>
                </a:lnTo>
                <a:lnTo>
                  <a:pt x="50401" y="93678"/>
                </a:lnTo>
                <a:lnTo>
                  <a:pt x="50414" y="93673"/>
                </a:lnTo>
                <a:lnTo>
                  <a:pt x="50425" y="93675"/>
                </a:lnTo>
                <a:lnTo>
                  <a:pt x="50440" y="93675"/>
                </a:lnTo>
                <a:lnTo>
                  <a:pt x="50451" y="93678"/>
                </a:lnTo>
                <a:lnTo>
                  <a:pt x="50452" y="93679"/>
                </a:lnTo>
                <a:lnTo>
                  <a:pt x="50454" y="93684"/>
                </a:lnTo>
                <a:lnTo>
                  <a:pt x="50454" y="93684"/>
                </a:lnTo>
                <a:lnTo>
                  <a:pt x="50454" y="93690"/>
                </a:lnTo>
                <a:lnTo>
                  <a:pt x="50453" y="93690"/>
                </a:lnTo>
                <a:lnTo>
                  <a:pt x="50446" y="93692"/>
                </a:lnTo>
                <a:lnTo>
                  <a:pt x="50446" y="93692"/>
                </a:lnTo>
                <a:lnTo>
                  <a:pt x="50438" y="93695"/>
                </a:lnTo>
                <a:lnTo>
                  <a:pt x="50438" y="93695"/>
                </a:lnTo>
                <a:lnTo>
                  <a:pt x="50434" y="93698"/>
                </a:lnTo>
                <a:lnTo>
                  <a:pt x="50432" y="93700"/>
                </a:lnTo>
                <a:lnTo>
                  <a:pt x="50434" y="93706"/>
                </a:lnTo>
                <a:lnTo>
                  <a:pt x="50439" y="93708"/>
                </a:lnTo>
                <a:lnTo>
                  <a:pt x="50448" y="93706"/>
                </a:lnTo>
                <a:lnTo>
                  <a:pt x="50448" y="93706"/>
                </a:lnTo>
                <a:lnTo>
                  <a:pt x="50450" y="93706"/>
                </a:lnTo>
                <a:lnTo>
                  <a:pt x="50454" y="93704"/>
                </a:lnTo>
                <a:lnTo>
                  <a:pt x="50460" y="93703"/>
                </a:lnTo>
                <a:lnTo>
                  <a:pt x="50466" y="93701"/>
                </a:lnTo>
                <a:lnTo>
                  <a:pt x="50468" y="93697"/>
                </a:lnTo>
                <a:lnTo>
                  <a:pt x="50475" y="93692"/>
                </a:lnTo>
                <a:lnTo>
                  <a:pt x="50477" y="93688"/>
                </a:lnTo>
                <a:lnTo>
                  <a:pt x="50478" y="93683"/>
                </a:lnTo>
                <a:lnTo>
                  <a:pt x="50481" y="93681"/>
                </a:lnTo>
                <a:lnTo>
                  <a:pt x="50485" y="93679"/>
                </a:lnTo>
                <a:lnTo>
                  <a:pt x="50486" y="93674"/>
                </a:lnTo>
                <a:lnTo>
                  <a:pt x="50489" y="93670"/>
                </a:lnTo>
                <a:lnTo>
                  <a:pt x="50493" y="93672"/>
                </a:lnTo>
                <a:lnTo>
                  <a:pt x="50495" y="93676"/>
                </a:lnTo>
                <a:lnTo>
                  <a:pt x="50495" y="93677"/>
                </a:lnTo>
                <a:lnTo>
                  <a:pt x="50495" y="93677"/>
                </a:lnTo>
                <a:lnTo>
                  <a:pt x="50502" y="93681"/>
                </a:lnTo>
                <a:lnTo>
                  <a:pt x="50509" y="93679"/>
                </a:lnTo>
                <a:lnTo>
                  <a:pt x="50521" y="93673"/>
                </a:lnTo>
                <a:lnTo>
                  <a:pt x="50525" y="93672"/>
                </a:lnTo>
                <a:lnTo>
                  <a:pt x="50530" y="93671"/>
                </a:lnTo>
                <a:lnTo>
                  <a:pt x="50540" y="93673"/>
                </a:lnTo>
                <a:lnTo>
                  <a:pt x="50546" y="93680"/>
                </a:lnTo>
                <a:lnTo>
                  <a:pt x="50546" y="93688"/>
                </a:lnTo>
                <a:lnTo>
                  <a:pt x="50546" y="93689"/>
                </a:lnTo>
                <a:lnTo>
                  <a:pt x="50546" y="93689"/>
                </a:lnTo>
                <a:lnTo>
                  <a:pt x="50547" y="93693"/>
                </a:lnTo>
                <a:lnTo>
                  <a:pt x="50548" y="93696"/>
                </a:lnTo>
                <a:lnTo>
                  <a:pt x="50549" y="93698"/>
                </a:lnTo>
                <a:lnTo>
                  <a:pt x="50551" y="93699"/>
                </a:lnTo>
                <a:lnTo>
                  <a:pt x="50551" y="93699"/>
                </a:lnTo>
                <a:lnTo>
                  <a:pt x="50561" y="93700"/>
                </a:lnTo>
                <a:lnTo>
                  <a:pt x="50566" y="93699"/>
                </a:lnTo>
                <a:lnTo>
                  <a:pt x="50567" y="93690"/>
                </a:lnTo>
                <a:lnTo>
                  <a:pt x="50574" y="93687"/>
                </a:lnTo>
                <a:lnTo>
                  <a:pt x="50583" y="93688"/>
                </a:lnTo>
                <a:lnTo>
                  <a:pt x="50589" y="93687"/>
                </a:lnTo>
                <a:lnTo>
                  <a:pt x="50592" y="93682"/>
                </a:lnTo>
                <a:lnTo>
                  <a:pt x="50600" y="93682"/>
                </a:lnTo>
                <a:lnTo>
                  <a:pt x="50603" y="93684"/>
                </a:lnTo>
                <a:lnTo>
                  <a:pt x="50606" y="93686"/>
                </a:lnTo>
                <a:lnTo>
                  <a:pt x="50610" y="93687"/>
                </a:lnTo>
                <a:lnTo>
                  <a:pt x="50613" y="93688"/>
                </a:lnTo>
                <a:lnTo>
                  <a:pt x="50630" y="93693"/>
                </a:lnTo>
                <a:lnTo>
                  <a:pt x="50636" y="93696"/>
                </a:lnTo>
                <a:lnTo>
                  <a:pt x="50638" y="93699"/>
                </a:lnTo>
                <a:lnTo>
                  <a:pt x="50641" y="93702"/>
                </a:lnTo>
                <a:lnTo>
                  <a:pt x="50641" y="93705"/>
                </a:lnTo>
                <a:lnTo>
                  <a:pt x="50641" y="93708"/>
                </a:lnTo>
                <a:lnTo>
                  <a:pt x="50642" y="93715"/>
                </a:lnTo>
                <a:lnTo>
                  <a:pt x="50645" y="93718"/>
                </a:lnTo>
                <a:lnTo>
                  <a:pt x="50646" y="93718"/>
                </a:lnTo>
                <a:lnTo>
                  <a:pt x="50654" y="93716"/>
                </a:lnTo>
                <a:lnTo>
                  <a:pt x="50663" y="93712"/>
                </a:lnTo>
                <a:lnTo>
                  <a:pt x="50669" y="93708"/>
                </a:lnTo>
                <a:lnTo>
                  <a:pt x="50672" y="93702"/>
                </a:lnTo>
                <a:lnTo>
                  <a:pt x="50672" y="93696"/>
                </a:lnTo>
                <a:lnTo>
                  <a:pt x="50670" y="93689"/>
                </a:lnTo>
                <a:lnTo>
                  <a:pt x="50667" y="93681"/>
                </a:lnTo>
                <a:lnTo>
                  <a:pt x="50668" y="93675"/>
                </a:lnTo>
                <a:lnTo>
                  <a:pt x="50672" y="93674"/>
                </a:lnTo>
                <a:lnTo>
                  <a:pt x="50675" y="93673"/>
                </a:lnTo>
                <a:lnTo>
                  <a:pt x="50679" y="93674"/>
                </a:lnTo>
                <a:lnTo>
                  <a:pt x="50682" y="93675"/>
                </a:lnTo>
                <a:lnTo>
                  <a:pt x="50690" y="93674"/>
                </a:lnTo>
                <a:lnTo>
                  <a:pt x="50693" y="93670"/>
                </a:lnTo>
                <a:lnTo>
                  <a:pt x="50696" y="93665"/>
                </a:lnTo>
                <a:lnTo>
                  <a:pt x="50700" y="93662"/>
                </a:lnTo>
                <a:lnTo>
                  <a:pt x="50703" y="93658"/>
                </a:lnTo>
                <a:lnTo>
                  <a:pt x="50706" y="93653"/>
                </a:lnTo>
                <a:lnTo>
                  <a:pt x="50711" y="93649"/>
                </a:lnTo>
                <a:lnTo>
                  <a:pt x="50712" y="93645"/>
                </a:lnTo>
                <a:lnTo>
                  <a:pt x="50710" y="93637"/>
                </a:lnTo>
                <a:lnTo>
                  <a:pt x="50708" y="93630"/>
                </a:lnTo>
                <a:lnTo>
                  <a:pt x="50710" y="93625"/>
                </a:lnTo>
                <a:lnTo>
                  <a:pt x="50717" y="93624"/>
                </a:lnTo>
                <a:lnTo>
                  <a:pt x="50723" y="93621"/>
                </a:lnTo>
                <a:lnTo>
                  <a:pt x="50723" y="93616"/>
                </a:lnTo>
                <a:lnTo>
                  <a:pt x="50720" y="93612"/>
                </a:lnTo>
                <a:lnTo>
                  <a:pt x="50719" y="93611"/>
                </a:lnTo>
                <a:lnTo>
                  <a:pt x="50721" y="93605"/>
                </a:lnTo>
                <a:lnTo>
                  <a:pt x="50724" y="93600"/>
                </a:lnTo>
                <a:lnTo>
                  <a:pt x="50730" y="93597"/>
                </a:lnTo>
                <a:lnTo>
                  <a:pt x="50737" y="93593"/>
                </a:lnTo>
                <a:lnTo>
                  <a:pt x="50740" y="93589"/>
                </a:lnTo>
                <a:lnTo>
                  <a:pt x="50740" y="93587"/>
                </a:lnTo>
                <a:lnTo>
                  <a:pt x="50740" y="93583"/>
                </a:lnTo>
                <a:lnTo>
                  <a:pt x="50736" y="93578"/>
                </a:lnTo>
                <a:lnTo>
                  <a:pt x="50735" y="93573"/>
                </a:lnTo>
                <a:lnTo>
                  <a:pt x="50733" y="93570"/>
                </a:lnTo>
                <a:lnTo>
                  <a:pt x="50732" y="93559"/>
                </a:lnTo>
                <a:lnTo>
                  <a:pt x="50736" y="93556"/>
                </a:lnTo>
                <a:lnTo>
                  <a:pt x="50738" y="93550"/>
                </a:lnTo>
                <a:lnTo>
                  <a:pt x="50739" y="93542"/>
                </a:lnTo>
                <a:lnTo>
                  <a:pt x="50743" y="93538"/>
                </a:lnTo>
                <a:lnTo>
                  <a:pt x="50750" y="93537"/>
                </a:lnTo>
                <a:lnTo>
                  <a:pt x="50752" y="93533"/>
                </a:lnTo>
                <a:lnTo>
                  <a:pt x="50753" y="93524"/>
                </a:lnTo>
                <a:lnTo>
                  <a:pt x="50756" y="93518"/>
                </a:lnTo>
                <a:lnTo>
                  <a:pt x="50759" y="93512"/>
                </a:lnTo>
                <a:lnTo>
                  <a:pt x="50759" y="93512"/>
                </a:lnTo>
                <a:lnTo>
                  <a:pt x="50758" y="93510"/>
                </a:lnTo>
                <a:lnTo>
                  <a:pt x="50758" y="93508"/>
                </a:lnTo>
                <a:lnTo>
                  <a:pt x="50755" y="93503"/>
                </a:lnTo>
                <a:lnTo>
                  <a:pt x="50752" y="93500"/>
                </a:lnTo>
                <a:lnTo>
                  <a:pt x="50751" y="93500"/>
                </a:lnTo>
                <a:lnTo>
                  <a:pt x="50751" y="93499"/>
                </a:lnTo>
                <a:lnTo>
                  <a:pt x="50751" y="93494"/>
                </a:lnTo>
                <a:lnTo>
                  <a:pt x="50752" y="93489"/>
                </a:lnTo>
                <a:lnTo>
                  <a:pt x="50750" y="93483"/>
                </a:lnTo>
                <a:lnTo>
                  <a:pt x="50749" y="93478"/>
                </a:lnTo>
                <a:lnTo>
                  <a:pt x="50752" y="93476"/>
                </a:lnTo>
                <a:lnTo>
                  <a:pt x="50760" y="93478"/>
                </a:lnTo>
                <a:lnTo>
                  <a:pt x="50761" y="93478"/>
                </a:lnTo>
                <a:lnTo>
                  <a:pt x="50763" y="93479"/>
                </a:lnTo>
                <a:lnTo>
                  <a:pt x="50767" y="93480"/>
                </a:lnTo>
                <a:lnTo>
                  <a:pt x="50771" y="93479"/>
                </a:lnTo>
                <a:lnTo>
                  <a:pt x="50774" y="93480"/>
                </a:lnTo>
                <a:lnTo>
                  <a:pt x="50779" y="93476"/>
                </a:lnTo>
                <a:lnTo>
                  <a:pt x="50780" y="93474"/>
                </a:lnTo>
                <a:lnTo>
                  <a:pt x="50780" y="93474"/>
                </a:lnTo>
                <a:lnTo>
                  <a:pt x="50783" y="93470"/>
                </a:lnTo>
                <a:lnTo>
                  <a:pt x="50783" y="93467"/>
                </a:lnTo>
                <a:lnTo>
                  <a:pt x="50783" y="93464"/>
                </a:lnTo>
                <a:lnTo>
                  <a:pt x="50783" y="93464"/>
                </a:lnTo>
                <a:lnTo>
                  <a:pt x="50779" y="93461"/>
                </a:lnTo>
                <a:lnTo>
                  <a:pt x="50776" y="93460"/>
                </a:lnTo>
                <a:lnTo>
                  <a:pt x="50772" y="93458"/>
                </a:lnTo>
                <a:lnTo>
                  <a:pt x="50775" y="93453"/>
                </a:lnTo>
                <a:lnTo>
                  <a:pt x="50786" y="93453"/>
                </a:lnTo>
                <a:lnTo>
                  <a:pt x="50790" y="93453"/>
                </a:lnTo>
                <a:lnTo>
                  <a:pt x="50792" y="93454"/>
                </a:lnTo>
                <a:lnTo>
                  <a:pt x="50796" y="93453"/>
                </a:lnTo>
                <a:lnTo>
                  <a:pt x="50799" y="93452"/>
                </a:lnTo>
                <a:lnTo>
                  <a:pt x="50807" y="93451"/>
                </a:lnTo>
                <a:lnTo>
                  <a:pt x="50814" y="93449"/>
                </a:lnTo>
                <a:lnTo>
                  <a:pt x="50824" y="93449"/>
                </a:lnTo>
                <a:lnTo>
                  <a:pt x="50831" y="93452"/>
                </a:lnTo>
                <a:lnTo>
                  <a:pt x="50841" y="93454"/>
                </a:lnTo>
                <a:lnTo>
                  <a:pt x="50849" y="93453"/>
                </a:lnTo>
                <a:lnTo>
                  <a:pt x="50853" y="93450"/>
                </a:lnTo>
                <a:lnTo>
                  <a:pt x="50859" y="93445"/>
                </a:lnTo>
                <a:lnTo>
                  <a:pt x="50867" y="93440"/>
                </a:lnTo>
                <a:lnTo>
                  <a:pt x="50877" y="93433"/>
                </a:lnTo>
                <a:lnTo>
                  <a:pt x="50882" y="93432"/>
                </a:lnTo>
                <a:lnTo>
                  <a:pt x="50884" y="93433"/>
                </a:lnTo>
                <a:lnTo>
                  <a:pt x="50884" y="93433"/>
                </a:lnTo>
                <a:lnTo>
                  <a:pt x="50885" y="93434"/>
                </a:lnTo>
                <a:lnTo>
                  <a:pt x="50888" y="93435"/>
                </a:lnTo>
                <a:lnTo>
                  <a:pt x="50891" y="93433"/>
                </a:lnTo>
                <a:lnTo>
                  <a:pt x="50891" y="93432"/>
                </a:lnTo>
                <a:lnTo>
                  <a:pt x="50891" y="93430"/>
                </a:lnTo>
                <a:lnTo>
                  <a:pt x="50889" y="93426"/>
                </a:lnTo>
                <a:lnTo>
                  <a:pt x="50888" y="93425"/>
                </a:lnTo>
                <a:lnTo>
                  <a:pt x="50885" y="93423"/>
                </a:lnTo>
                <a:lnTo>
                  <a:pt x="50883" y="93419"/>
                </a:lnTo>
                <a:lnTo>
                  <a:pt x="50879" y="93410"/>
                </a:lnTo>
                <a:lnTo>
                  <a:pt x="50877" y="93406"/>
                </a:lnTo>
                <a:lnTo>
                  <a:pt x="50874" y="93405"/>
                </a:lnTo>
                <a:lnTo>
                  <a:pt x="50873" y="93404"/>
                </a:lnTo>
                <a:lnTo>
                  <a:pt x="50873" y="93403"/>
                </a:lnTo>
                <a:lnTo>
                  <a:pt x="50870" y="93401"/>
                </a:lnTo>
                <a:lnTo>
                  <a:pt x="50866" y="93400"/>
                </a:lnTo>
                <a:lnTo>
                  <a:pt x="50862" y="93397"/>
                </a:lnTo>
                <a:lnTo>
                  <a:pt x="50862" y="93389"/>
                </a:lnTo>
                <a:lnTo>
                  <a:pt x="50862" y="93379"/>
                </a:lnTo>
                <a:lnTo>
                  <a:pt x="50865" y="93370"/>
                </a:lnTo>
                <a:lnTo>
                  <a:pt x="50868" y="93364"/>
                </a:lnTo>
                <a:lnTo>
                  <a:pt x="50872" y="93361"/>
                </a:lnTo>
                <a:lnTo>
                  <a:pt x="50880" y="93364"/>
                </a:lnTo>
                <a:lnTo>
                  <a:pt x="50881" y="93365"/>
                </a:lnTo>
                <a:lnTo>
                  <a:pt x="50892" y="93365"/>
                </a:lnTo>
                <a:lnTo>
                  <a:pt x="50893" y="93364"/>
                </a:lnTo>
                <a:lnTo>
                  <a:pt x="50890" y="93356"/>
                </a:lnTo>
                <a:lnTo>
                  <a:pt x="50890" y="93346"/>
                </a:lnTo>
                <a:lnTo>
                  <a:pt x="50892" y="93338"/>
                </a:lnTo>
                <a:lnTo>
                  <a:pt x="50897" y="93333"/>
                </a:lnTo>
                <a:lnTo>
                  <a:pt x="50901" y="93332"/>
                </a:lnTo>
                <a:lnTo>
                  <a:pt x="50906" y="93333"/>
                </a:lnTo>
                <a:lnTo>
                  <a:pt x="50907" y="93333"/>
                </a:lnTo>
                <a:lnTo>
                  <a:pt x="50910" y="93337"/>
                </a:lnTo>
                <a:lnTo>
                  <a:pt x="50910" y="93339"/>
                </a:lnTo>
                <a:lnTo>
                  <a:pt x="50910" y="93340"/>
                </a:lnTo>
                <a:lnTo>
                  <a:pt x="50910" y="93341"/>
                </a:lnTo>
                <a:lnTo>
                  <a:pt x="50910" y="93344"/>
                </a:lnTo>
                <a:lnTo>
                  <a:pt x="50912" y="93350"/>
                </a:lnTo>
                <a:lnTo>
                  <a:pt x="50916" y="93352"/>
                </a:lnTo>
                <a:lnTo>
                  <a:pt x="50917" y="93353"/>
                </a:lnTo>
                <a:lnTo>
                  <a:pt x="50921" y="93356"/>
                </a:lnTo>
                <a:lnTo>
                  <a:pt x="50927" y="93358"/>
                </a:lnTo>
                <a:lnTo>
                  <a:pt x="50928" y="93358"/>
                </a:lnTo>
                <a:lnTo>
                  <a:pt x="50929" y="93358"/>
                </a:lnTo>
                <a:lnTo>
                  <a:pt x="50929" y="93358"/>
                </a:lnTo>
                <a:lnTo>
                  <a:pt x="50932" y="93355"/>
                </a:lnTo>
                <a:lnTo>
                  <a:pt x="50934" y="93353"/>
                </a:lnTo>
                <a:lnTo>
                  <a:pt x="50935" y="93350"/>
                </a:lnTo>
                <a:lnTo>
                  <a:pt x="50937" y="93342"/>
                </a:lnTo>
                <a:lnTo>
                  <a:pt x="50938" y="93334"/>
                </a:lnTo>
                <a:lnTo>
                  <a:pt x="50934" y="93326"/>
                </a:lnTo>
                <a:lnTo>
                  <a:pt x="50932" y="93324"/>
                </a:lnTo>
                <a:lnTo>
                  <a:pt x="50932" y="93324"/>
                </a:lnTo>
                <a:lnTo>
                  <a:pt x="50929" y="93320"/>
                </a:lnTo>
                <a:lnTo>
                  <a:pt x="50924" y="93318"/>
                </a:lnTo>
                <a:lnTo>
                  <a:pt x="50916" y="93314"/>
                </a:lnTo>
                <a:lnTo>
                  <a:pt x="50912" y="93307"/>
                </a:lnTo>
                <a:lnTo>
                  <a:pt x="50912" y="93299"/>
                </a:lnTo>
                <a:lnTo>
                  <a:pt x="50911" y="93291"/>
                </a:lnTo>
                <a:lnTo>
                  <a:pt x="50912" y="93283"/>
                </a:lnTo>
                <a:lnTo>
                  <a:pt x="50911" y="93275"/>
                </a:lnTo>
                <a:lnTo>
                  <a:pt x="50911" y="93266"/>
                </a:lnTo>
                <a:lnTo>
                  <a:pt x="50912" y="93259"/>
                </a:lnTo>
                <a:lnTo>
                  <a:pt x="50913" y="93254"/>
                </a:lnTo>
                <a:lnTo>
                  <a:pt x="50911" y="93247"/>
                </a:lnTo>
                <a:lnTo>
                  <a:pt x="50906" y="93244"/>
                </a:lnTo>
                <a:lnTo>
                  <a:pt x="50904" y="93235"/>
                </a:lnTo>
                <a:lnTo>
                  <a:pt x="50904" y="93229"/>
                </a:lnTo>
                <a:lnTo>
                  <a:pt x="50903" y="93223"/>
                </a:lnTo>
                <a:lnTo>
                  <a:pt x="50897" y="93215"/>
                </a:lnTo>
                <a:lnTo>
                  <a:pt x="50893" y="93208"/>
                </a:lnTo>
                <a:lnTo>
                  <a:pt x="50890" y="93202"/>
                </a:lnTo>
                <a:lnTo>
                  <a:pt x="50890" y="93197"/>
                </a:lnTo>
                <a:lnTo>
                  <a:pt x="50890" y="93191"/>
                </a:lnTo>
                <a:lnTo>
                  <a:pt x="50890" y="93189"/>
                </a:lnTo>
                <a:lnTo>
                  <a:pt x="50890" y="93185"/>
                </a:lnTo>
                <a:lnTo>
                  <a:pt x="50891" y="93184"/>
                </a:lnTo>
                <a:lnTo>
                  <a:pt x="50900" y="93181"/>
                </a:lnTo>
                <a:lnTo>
                  <a:pt x="50907" y="93182"/>
                </a:lnTo>
                <a:lnTo>
                  <a:pt x="50913" y="93179"/>
                </a:lnTo>
                <a:lnTo>
                  <a:pt x="50916" y="93170"/>
                </a:lnTo>
                <a:lnTo>
                  <a:pt x="50918" y="93158"/>
                </a:lnTo>
                <a:lnTo>
                  <a:pt x="50919" y="93147"/>
                </a:lnTo>
                <a:lnTo>
                  <a:pt x="50915" y="93141"/>
                </a:lnTo>
                <a:lnTo>
                  <a:pt x="50915" y="93137"/>
                </a:lnTo>
                <a:lnTo>
                  <a:pt x="50914" y="93126"/>
                </a:lnTo>
                <a:lnTo>
                  <a:pt x="50914" y="93119"/>
                </a:lnTo>
                <a:lnTo>
                  <a:pt x="50911" y="93112"/>
                </a:lnTo>
                <a:lnTo>
                  <a:pt x="50911" y="93106"/>
                </a:lnTo>
                <a:lnTo>
                  <a:pt x="50916" y="93098"/>
                </a:lnTo>
                <a:lnTo>
                  <a:pt x="50919" y="93092"/>
                </a:lnTo>
                <a:lnTo>
                  <a:pt x="50920" y="93085"/>
                </a:lnTo>
                <a:lnTo>
                  <a:pt x="50924" y="93079"/>
                </a:lnTo>
                <a:lnTo>
                  <a:pt x="50929" y="93075"/>
                </a:lnTo>
                <a:lnTo>
                  <a:pt x="50936" y="93076"/>
                </a:lnTo>
                <a:lnTo>
                  <a:pt x="50940" y="93078"/>
                </a:lnTo>
                <a:lnTo>
                  <a:pt x="50946" y="93080"/>
                </a:lnTo>
                <a:lnTo>
                  <a:pt x="50947" y="93080"/>
                </a:lnTo>
                <a:lnTo>
                  <a:pt x="50952" y="93084"/>
                </a:lnTo>
                <a:lnTo>
                  <a:pt x="50956" y="93084"/>
                </a:lnTo>
                <a:lnTo>
                  <a:pt x="50960" y="93085"/>
                </a:lnTo>
                <a:lnTo>
                  <a:pt x="50967" y="93083"/>
                </a:lnTo>
                <a:lnTo>
                  <a:pt x="50979" y="93086"/>
                </a:lnTo>
                <a:lnTo>
                  <a:pt x="50986" y="93090"/>
                </a:lnTo>
                <a:lnTo>
                  <a:pt x="50986" y="93093"/>
                </a:lnTo>
                <a:lnTo>
                  <a:pt x="50987" y="93093"/>
                </a:lnTo>
                <a:lnTo>
                  <a:pt x="50989" y="93096"/>
                </a:lnTo>
                <a:lnTo>
                  <a:pt x="51000" y="93117"/>
                </a:lnTo>
                <a:lnTo>
                  <a:pt x="51007" y="93112"/>
                </a:lnTo>
                <a:lnTo>
                  <a:pt x="51008" y="93110"/>
                </a:lnTo>
                <a:lnTo>
                  <a:pt x="51012" y="93107"/>
                </a:lnTo>
                <a:lnTo>
                  <a:pt x="51016" y="93104"/>
                </a:lnTo>
                <a:lnTo>
                  <a:pt x="51015" y="93094"/>
                </a:lnTo>
                <a:lnTo>
                  <a:pt x="51015" y="93094"/>
                </a:lnTo>
                <a:lnTo>
                  <a:pt x="51014" y="93082"/>
                </a:lnTo>
                <a:lnTo>
                  <a:pt x="51014" y="93082"/>
                </a:lnTo>
                <a:lnTo>
                  <a:pt x="51016" y="93080"/>
                </a:lnTo>
                <a:lnTo>
                  <a:pt x="51019" y="93079"/>
                </a:lnTo>
                <a:lnTo>
                  <a:pt x="51023" y="93076"/>
                </a:lnTo>
                <a:lnTo>
                  <a:pt x="51024" y="93076"/>
                </a:lnTo>
                <a:lnTo>
                  <a:pt x="51032" y="93070"/>
                </a:lnTo>
                <a:lnTo>
                  <a:pt x="51030" y="93048"/>
                </a:lnTo>
                <a:lnTo>
                  <a:pt x="51030" y="93047"/>
                </a:lnTo>
                <a:lnTo>
                  <a:pt x="51030" y="93040"/>
                </a:lnTo>
                <a:lnTo>
                  <a:pt x="51029" y="93031"/>
                </a:lnTo>
                <a:lnTo>
                  <a:pt x="51029" y="93028"/>
                </a:lnTo>
                <a:lnTo>
                  <a:pt x="51033" y="93027"/>
                </a:lnTo>
                <a:lnTo>
                  <a:pt x="51036" y="93026"/>
                </a:lnTo>
                <a:lnTo>
                  <a:pt x="51042" y="93023"/>
                </a:lnTo>
                <a:lnTo>
                  <a:pt x="51043" y="93023"/>
                </a:lnTo>
                <a:lnTo>
                  <a:pt x="51073" y="93023"/>
                </a:lnTo>
                <a:lnTo>
                  <a:pt x="51073" y="93023"/>
                </a:lnTo>
                <a:lnTo>
                  <a:pt x="51074" y="93022"/>
                </a:lnTo>
                <a:lnTo>
                  <a:pt x="51107" y="93013"/>
                </a:lnTo>
                <a:lnTo>
                  <a:pt x="51114" y="93043"/>
                </a:lnTo>
                <a:lnTo>
                  <a:pt x="51116" y="93048"/>
                </a:lnTo>
                <a:lnTo>
                  <a:pt x="51117" y="93048"/>
                </a:lnTo>
                <a:lnTo>
                  <a:pt x="51118" y="93049"/>
                </a:lnTo>
                <a:lnTo>
                  <a:pt x="51127" y="93048"/>
                </a:lnTo>
                <a:lnTo>
                  <a:pt x="51140" y="93046"/>
                </a:lnTo>
                <a:lnTo>
                  <a:pt x="51141" y="93046"/>
                </a:lnTo>
                <a:lnTo>
                  <a:pt x="51151" y="93045"/>
                </a:lnTo>
                <a:lnTo>
                  <a:pt x="51158" y="93044"/>
                </a:lnTo>
                <a:lnTo>
                  <a:pt x="51160" y="93017"/>
                </a:lnTo>
                <a:lnTo>
                  <a:pt x="51160" y="93017"/>
                </a:lnTo>
                <a:lnTo>
                  <a:pt x="51166" y="93005"/>
                </a:lnTo>
                <a:lnTo>
                  <a:pt x="51169" y="93000"/>
                </a:lnTo>
                <a:lnTo>
                  <a:pt x="51171" y="92996"/>
                </a:lnTo>
                <a:lnTo>
                  <a:pt x="51172" y="92988"/>
                </a:lnTo>
                <a:lnTo>
                  <a:pt x="51173" y="92981"/>
                </a:lnTo>
                <a:lnTo>
                  <a:pt x="51187" y="92973"/>
                </a:lnTo>
                <a:lnTo>
                  <a:pt x="51196" y="92967"/>
                </a:lnTo>
                <a:lnTo>
                  <a:pt x="51212" y="92968"/>
                </a:lnTo>
                <a:lnTo>
                  <a:pt x="51231" y="92968"/>
                </a:lnTo>
                <a:lnTo>
                  <a:pt x="51246" y="92970"/>
                </a:lnTo>
                <a:lnTo>
                  <a:pt x="51250" y="92971"/>
                </a:lnTo>
                <a:lnTo>
                  <a:pt x="51252" y="92974"/>
                </a:lnTo>
                <a:lnTo>
                  <a:pt x="51254" y="92977"/>
                </a:lnTo>
                <a:lnTo>
                  <a:pt x="51254" y="92977"/>
                </a:lnTo>
                <a:lnTo>
                  <a:pt x="51258" y="92982"/>
                </a:lnTo>
                <a:lnTo>
                  <a:pt x="51280" y="92987"/>
                </a:lnTo>
                <a:lnTo>
                  <a:pt x="51281" y="92987"/>
                </a:lnTo>
                <a:lnTo>
                  <a:pt x="51284" y="92987"/>
                </a:lnTo>
                <a:lnTo>
                  <a:pt x="51289" y="92990"/>
                </a:lnTo>
                <a:lnTo>
                  <a:pt x="51305" y="92998"/>
                </a:lnTo>
                <a:lnTo>
                  <a:pt x="51310" y="93000"/>
                </a:lnTo>
                <a:lnTo>
                  <a:pt x="51313" y="93002"/>
                </a:lnTo>
                <a:lnTo>
                  <a:pt x="51317" y="93004"/>
                </a:lnTo>
                <a:lnTo>
                  <a:pt x="51332" y="93016"/>
                </a:lnTo>
                <a:lnTo>
                  <a:pt x="51332" y="93016"/>
                </a:lnTo>
                <a:lnTo>
                  <a:pt x="51332" y="93016"/>
                </a:lnTo>
                <a:lnTo>
                  <a:pt x="51347" y="93007"/>
                </a:lnTo>
                <a:lnTo>
                  <a:pt x="51346" y="92999"/>
                </a:lnTo>
                <a:lnTo>
                  <a:pt x="51345" y="92993"/>
                </a:lnTo>
                <a:lnTo>
                  <a:pt x="51344" y="92988"/>
                </a:lnTo>
                <a:lnTo>
                  <a:pt x="51343" y="92985"/>
                </a:lnTo>
                <a:lnTo>
                  <a:pt x="51341" y="92982"/>
                </a:lnTo>
                <a:lnTo>
                  <a:pt x="51339" y="92977"/>
                </a:lnTo>
                <a:lnTo>
                  <a:pt x="51353" y="92975"/>
                </a:lnTo>
                <a:lnTo>
                  <a:pt x="51368" y="92973"/>
                </a:lnTo>
                <a:lnTo>
                  <a:pt x="51377" y="92972"/>
                </a:lnTo>
                <a:lnTo>
                  <a:pt x="51384" y="92975"/>
                </a:lnTo>
                <a:lnTo>
                  <a:pt x="51385" y="92975"/>
                </a:lnTo>
                <a:lnTo>
                  <a:pt x="51385" y="92975"/>
                </a:lnTo>
                <a:lnTo>
                  <a:pt x="51403" y="92983"/>
                </a:lnTo>
                <a:lnTo>
                  <a:pt x="51413" y="92988"/>
                </a:lnTo>
                <a:lnTo>
                  <a:pt x="51419" y="92990"/>
                </a:lnTo>
                <a:lnTo>
                  <a:pt x="51424" y="92992"/>
                </a:lnTo>
                <a:lnTo>
                  <a:pt x="51425" y="92993"/>
                </a:lnTo>
                <a:lnTo>
                  <a:pt x="51437" y="92977"/>
                </a:lnTo>
                <a:lnTo>
                  <a:pt x="51448" y="92980"/>
                </a:lnTo>
                <a:lnTo>
                  <a:pt x="51458" y="92983"/>
                </a:lnTo>
                <a:lnTo>
                  <a:pt x="51472" y="92967"/>
                </a:lnTo>
                <a:lnTo>
                  <a:pt x="51474" y="92968"/>
                </a:lnTo>
                <a:lnTo>
                  <a:pt x="51484" y="92969"/>
                </a:lnTo>
                <a:lnTo>
                  <a:pt x="51488" y="92970"/>
                </a:lnTo>
                <a:lnTo>
                  <a:pt x="51487" y="92962"/>
                </a:lnTo>
                <a:lnTo>
                  <a:pt x="51487" y="92958"/>
                </a:lnTo>
                <a:lnTo>
                  <a:pt x="51487" y="92957"/>
                </a:lnTo>
                <a:lnTo>
                  <a:pt x="51487" y="92948"/>
                </a:lnTo>
                <a:lnTo>
                  <a:pt x="51469" y="92942"/>
                </a:lnTo>
                <a:lnTo>
                  <a:pt x="51466" y="92937"/>
                </a:lnTo>
                <a:lnTo>
                  <a:pt x="51465" y="92916"/>
                </a:lnTo>
                <a:lnTo>
                  <a:pt x="51474" y="92907"/>
                </a:lnTo>
                <a:lnTo>
                  <a:pt x="51473" y="92905"/>
                </a:lnTo>
                <a:lnTo>
                  <a:pt x="51478" y="92900"/>
                </a:lnTo>
                <a:lnTo>
                  <a:pt x="51472" y="92889"/>
                </a:lnTo>
                <a:lnTo>
                  <a:pt x="51474" y="92880"/>
                </a:lnTo>
                <a:lnTo>
                  <a:pt x="51481" y="92871"/>
                </a:lnTo>
                <a:lnTo>
                  <a:pt x="51489" y="92867"/>
                </a:lnTo>
                <a:lnTo>
                  <a:pt x="51491" y="92866"/>
                </a:lnTo>
                <a:lnTo>
                  <a:pt x="51500" y="92864"/>
                </a:lnTo>
                <a:lnTo>
                  <a:pt x="51496" y="92863"/>
                </a:lnTo>
                <a:lnTo>
                  <a:pt x="51502" y="92852"/>
                </a:lnTo>
                <a:lnTo>
                  <a:pt x="51497" y="92844"/>
                </a:lnTo>
                <a:lnTo>
                  <a:pt x="51492" y="92836"/>
                </a:lnTo>
                <a:lnTo>
                  <a:pt x="51481" y="92835"/>
                </a:lnTo>
                <a:lnTo>
                  <a:pt x="51474" y="92835"/>
                </a:lnTo>
                <a:lnTo>
                  <a:pt x="51471" y="92831"/>
                </a:lnTo>
                <a:lnTo>
                  <a:pt x="51470" y="92831"/>
                </a:lnTo>
                <a:lnTo>
                  <a:pt x="51469" y="92831"/>
                </a:lnTo>
                <a:lnTo>
                  <a:pt x="51459" y="92833"/>
                </a:lnTo>
                <a:lnTo>
                  <a:pt x="51453" y="92833"/>
                </a:lnTo>
                <a:lnTo>
                  <a:pt x="51448" y="92832"/>
                </a:lnTo>
                <a:lnTo>
                  <a:pt x="51435" y="92831"/>
                </a:lnTo>
                <a:lnTo>
                  <a:pt x="51430" y="92830"/>
                </a:lnTo>
                <a:lnTo>
                  <a:pt x="51401" y="92824"/>
                </a:lnTo>
                <a:lnTo>
                  <a:pt x="51389" y="92821"/>
                </a:lnTo>
                <a:lnTo>
                  <a:pt x="51343" y="92811"/>
                </a:lnTo>
                <a:lnTo>
                  <a:pt x="51294" y="92780"/>
                </a:lnTo>
                <a:lnTo>
                  <a:pt x="51244" y="92763"/>
                </a:lnTo>
                <a:lnTo>
                  <a:pt x="51240" y="92763"/>
                </a:lnTo>
                <a:lnTo>
                  <a:pt x="51190" y="92763"/>
                </a:lnTo>
                <a:lnTo>
                  <a:pt x="51169" y="92763"/>
                </a:lnTo>
                <a:lnTo>
                  <a:pt x="51103" y="92761"/>
                </a:lnTo>
                <a:lnTo>
                  <a:pt x="50991" y="92754"/>
                </a:lnTo>
                <a:lnTo>
                  <a:pt x="50932" y="92761"/>
                </a:lnTo>
                <a:lnTo>
                  <a:pt x="50883" y="92770"/>
                </a:lnTo>
                <a:lnTo>
                  <a:pt x="50862" y="92778"/>
                </a:lnTo>
                <a:lnTo>
                  <a:pt x="50837" y="92777"/>
                </a:lnTo>
                <a:lnTo>
                  <a:pt x="50813" y="92769"/>
                </a:lnTo>
                <a:lnTo>
                  <a:pt x="50799" y="92753"/>
                </a:lnTo>
                <a:lnTo>
                  <a:pt x="50794" y="92739"/>
                </a:lnTo>
                <a:lnTo>
                  <a:pt x="50776" y="92743"/>
                </a:lnTo>
                <a:lnTo>
                  <a:pt x="50756" y="92747"/>
                </a:lnTo>
                <a:lnTo>
                  <a:pt x="50753" y="92734"/>
                </a:lnTo>
                <a:lnTo>
                  <a:pt x="50740" y="92734"/>
                </a:lnTo>
                <a:lnTo>
                  <a:pt x="50724" y="92730"/>
                </a:lnTo>
                <a:lnTo>
                  <a:pt x="50695" y="92726"/>
                </a:lnTo>
                <a:lnTo>
                  <a:pt x="50677" y="92708"/>
                </a:lnTo>
                <a:lnTo>
                  <a:pt x="50667" y="92681"/>
                </a:lnTo>
                <a:lnTo>
                  <a:pt x="50651" y="92672"/>
                </a:lnTo>
                <a:lnTo>
                  <a:pt x="50634" y="92662"/>
                </a:lnTo>
                <a:lnTo>
                  <a:pt x="50624" y="92650"/>
                </a:lnTo>
                <a:lnTo>
                  <a:pt x="50601" y="92648"/>
                </a:lnTo>
                <a:lnTo>
                  <a:pt x="50588" y="92644"/>
                </a:lnTo>
                <a:lnTo>
                  <a:pt x="50583" y="92628"/>
                </a:lnTo>
                <a:lnTo>
                  <a:pt x="50588" y="92610"/>
                </a:lnTo>
                <a:lnTo>
                  <a:pt x="50589" y="92601"/>
                </a:lnTo>
                <a:lnTo>
                  <a:pt x="50583" y="92595"/>
                </a:lnTo>
                <a:lnTo>
                  <a:pt x="50571" y="92596"/>
                </a:lnTo>
                <a:lnTo>
                  <a:pt x="50568" y="92597"/>
                </a:lnTo>
                <a:lnTo>
                  <a:pt x="50543" y="92609"/>
                </a:lnTo>
                <a:lnTo>
                  <a:pt x="50538" y="92613"/>
                </a:lnTo>
                <a:lnTo>
                  <a:pt x="50525" y="92628"/>
                </a:lnTo>
                <a:lnTo>
                  <a:pt x="50511" y="92635"/>
                </a:lnTo>
                <a:lnTo>
                  <a:pt x="50517" y="92644"/>
                </a:lnTo>
                <a:lnTo>
                  <a:pt x="50512" y="92659"/>
                </a:lnTo>
                <a:lnTo>
                  <a:pt x="50505" y="92663"/>
                </a:lnTo>
                <a:lnTo>
                  <a:pt x="50502" y="92663"/>
                </a:lnTo>
                <a:lnTo>
                  <a:pt x="50487" y="92675"/>
                </a:lnTo>
                <a:lnTo>
                  <a:pt x="50482" y="92680"/>
                </a:lnTo>
                <a:lnTo>
                  <a:pt x="50482" y="92680"/>
                </a:lnTo>
                <a:lnTo>
                  <a:pt x="50448" y="92680"/>
                </a:lnTo>
                <a:lnTo>
                  <a:pt x="50444" y="92678"/>
                </a:lnTo>
                <a:lnTo>
                  <a:pt x="50444" y="92678"/>
                </a:lnTo>
                <a:lnTo>
                  <a:pt x="50439" y="92675"/>
                </a:lnTo>
                <a:lnTo>
                  <a:pt x="50439" y="92675"/>
                </a:lnTo>
                <a:lnTo>
                  <a:pt x="50432" y="92671"/>
                </a:lnTo>
                <a:lnTo>
                  <a:pt x="50422" y="92672"/>
                </a:lnTo>
                <a:lnTo>
                  <a:pt x="50408" y="92659"/>
                </a:lnTo>
                <a:lnTo>
                  <a:pt x="50398" y="92658"/>
                </a:lnTo>
                <a:lnTo>
                  <a:pt x="50388" y="92647"/>
                </a:lnTo>
                <a:lnTo>
                  <a:pt x="50378" y="92642"/>
                </a:lnTo>
                <a:lnTo>
                  <a:pt x="50367" y="92639"/>
                </a:lnTo>
                <a:lnTo>
                  <a:pt x="50363" y="92625"/>
                </a:lnTo>
                <a:lnTo>
                  <a:pt x="50347" y="92610"/>
                </a:lnTo>
                <a:lnTo>
                  <a:pt x="50328" y="92610"/>
                </a:lnTo>
                <a:lnTo>
                  <a:pt x="50316" y="92610"/>
                </a:lnTo>
                <a:lnTo>
                  <a:pt x="50301" y="92609"/>
                </a:lnTo>
                <a:lnTo>
                  <a:pt x="50298" y="92599"/>
                </a:lnTo>
                <a:lnTo>
                  <a:pt x="50287" y="92590"/>
                </a:lnTo>
                <a:lnTo>
                  <a:pt x="50285" y="92589"/>
                </a:lnTo>
                <a:lnTo>
                  <a:pt x="50285" y="92590"/>
                </a:lnTo>
                <a:lnTo>
                  <a:pt x="50278" y="92588"/>
                </a:lnTo>
                <a:lnTo>
                  <a:pt x="50277" y="92595"/>
                </a:lnTo>
                <a:lnTo>
                  <a:pt x="50270" y="92601"/>
                </a:lnTo>
                <a:lnTo>
                  <a:pt x="50259" y="92608"/>
                </a:lnTo>
                <a:lnTo>
                  <a:pt x="50246" y="92600"/>
                </a:lnTo>
                <a:lnTo>
                  <a:pt x="50230" y="92591"/>
                </a:lnTo>
                <a:lnTo>
                  <a:pt x="50229" y="92590"/>
                </a:lnTo>
                <a:lnTo>
                  <a:pt x="50205" y="92569"/>
                </a:lnTo>
                <a:lnTo>
                  <a:pt x="50202" y="92568"/>
                </a:lnTo>
                <a:lnTo>
                  <a:pt x="50191" y="92564"/>
                </a:lnTo>
                <a:lnTo>
                  <a:pt x="50172" y="92555"/>
                </a:lnTo>
                <a:lnTo>
                  <a:pt x="50161" y="92539"/>
                </a:lnTo>
                <a:lnTo>
                  <a:pt x="50158" y="92530"/>
                </a:lnTo>
                <a:lnTo>
                  <a:pt x="50133" y="92527"/>
                </a:lnTo>
                <a:lnTo>
                  <a:pt x="50129" y="92521"/>
                </a:lnTo>
                <a:lnTo>
                  <a:pt x="50123" y="92514"/>
                </a:lnTo>
                <a:lnTo>
                  <a:pt x="50122" y="92513"/>
                </a:lnTo>
                <a:lnTo>
                  <a:pt x="50122" y="92508"/>
                </a:lnTo>
                <a:lnTo>
                  <a:pt x="50115" y="92506"/>
                </a:lnTo>
                <a:lnTo>
                  <a:pt x="50097" y="92487"/>
                </a:lnTo>
                <a:lnTo>
                  <a:pt x="50084" y="92486"/>
                </a:lnTo>
                <a:lnTo>
                  <a:pt x="50068" y="92484"/>
                </a:lnTo>
                <a:lnTo>
                  <a:pt x="50052" y="92474"/>
                </a:lnTo>
                <a:lnTo>
                  <a:pt x="50033" y="92468"/>
                </a:lnTo>
                <a:lnTo>
                  <a:pt x="50031" y="92467"/>
                </a:lnTo>
                <a:lnTo>
                  <a:pt x="50018" y="92463"/>
                </a:lnTo>
                <a:lnTo>
                  <a:pt x="49999" y="92446"/>
                </a:lnTo>
                <a:lnTo>
                  <a:pt x="49995" y="92443"/>
                </a:lnTo>
                <a:lnTo>
                  <a:pt x="49995" y="92437"/>
                </a:lnTo>
                <a:lnTo>
                  <a:pt x="50005" y="92432"/>
                </a:lnTo>
                <a:lnTo>
                  <a:pt x="50005" y="92428"/>
                </a:lnTo>
                <a:lnTo>
                  <a:pt x="50006" y="92427"/>
                </a:lnTo>
                <a:lnTo>
                  <a:pt x="50005" y="92425"/>
                </a:lnTo>
                <a:lnTo>
                  <a:pt x="50005" y="92416"/>
                </a:lnTo>
                <a:lnTo>
                  <a:pt x="49998" y="92412"/>
                </a:lnTo>
                <a:lnTo>
                  <a:pt x="49994" y="92403"/>
                </a:lnTo>
                <a:lnTo>
                  <a:pt x="49989" y="92404"/>
                </a:lnTo>
                <a:lnTo>
                  <a:pt x="49978" y="92405"/>
                </a:lnTo>
                <a:lnTo>
                  <a:pt x="49956" y="92404"/>
                </a:lnTo>
                <a:lnTo>
                  <a:pt x="49952" y="92398"/>
                </a:lnTo>
                <a:lnTo>
                  <a:pt x="49950" y="92395"/>
                </a:lnTo>
                <a:lnTo>
                  <a:pt x="49943" y="92385"/>
                </a:lnTo>
                <a:lnTo>
                  <a:pt x="49916" y="92383"/>
                </a:lnTo>
                <a:lnTo>
                  <a:pt x="49894" y="92372"/>
                </a:lnTo>
                <a:lnTo>
                  <a:pt x="49894" y="92371"/>
                </a:lnTo>
                <a:lnTo>
                  <a:pt x="49886" y="92346"/>
                </a:lnTo>
                <a:lnTo>
                  <a:pt x="49886" y="92330"/>
                </a:lnTo>
                <a:lnTo>
                  <a:pt x="49888" y="92321"/>
                </a:lnTo>
                <a:lnTo>
                  <a:pt x="49892" y="92319"/>
                </a:lnTo>
                <a:lnTo>
                  <a:pt x="49891" y="92310"/>
                </a:lnTo>
                <a:lnTo>
                  <a:pt x="49894" y="92299"/>
                </a:lnTo>
                <a:lnTo>
                  <a:pt x="49891" y="92294"/>
                </a:lnTo>
                <a:lnTo>
                  <a:pt x="49892" y="92291"/>
                </a:lnTo>
                <a:lnTo>
                  <a:pt x="49894" y="92286"/>
                </a:lnTo>
                <a:lnTo>
                  <a:pt x="49883" y="92282"/>
                </a:lnTo>
                <a:lnTo>
                  <a:pt x="49882" y="92281"/>
                </a:lnTo>
                <a:lnTo>
                  <a:pt x="49869" y="92270"/>
                </a:lnTo>
                <a:lnTo>
                  <a:pt x="49851" y="92250"/>
                </a:lnTo>
                <a:lnTo>
                  <a:pt x="49844" y="92243"/>
                </a:lnTo>
                <a:lnTo>
                  <a:pt x="49844" y="92239"/>
                </a:lnTo>
                <a:lnTo>
                  <a:pt x="49849" y="92217"/>
                </a:lnTo>
                <a:lnTo>
                  <a:pt x="49849" y="92212"/>
                </a:lnTo>
                <a:lnTo>
                  <a:pt x="49853" y="92202"/>
                </a:lnTo>
                <a:lnTo>
                  <a:pt x="49840" y="92186"/>
                </a:lnTo>
                <a:lnTo>
                  <a:pt x="49820" y="92187"/>
                </a:lnTo>
                <a:lnTo>
                  <a:pt x="49814" y="92183"/>
                </a:lnTo>
                <a:lnTo>
                  <a:pt x="49799" y="92174"/>
                </a:lnTo>
                <a:lnTo>
                  <a:pt x="49803" y="92162"/>
                </a:lnTo>
                <a:lnTo>
                  <a:pt x="49805" y="92147"/>
                </a:lnTo>
                <a:lnTo>
                  <a:pt x="49785" y="92138"/>
                </a:lnTo>
                <a:lnTo>
                  <a:pt x="49772" y="92132"/>
                </a:lnTo>
                <a:lnTo>
                  <a:pt x="49764" y="92107"/>
                </a:lnTo>
                <a:lnTo>
                  <a:pt x="49767" y="92091"/>
                </a:lnTo>
                <a:lnTo>
                  <a:pt x="49762" y="92067"/>
                </a:lnTo>
                <a:lnTo>
                  <a:pt x="49756" y="92057"/>
                </a:lnTo>
                <a:lnTo>
                  <a:pt x="49749" y="92046"/>
                </a:lnTo>
                <a:lnTo>
                  <a:pt x="49744" y="92042"/>
                </a:lnTo>
                <a:lnTo>
                  <a:pt x="49725" y="92027"/>
                </a:lnTo>
                <a:lnTo>
                  <a:pt x="49706" y="92020"/>
                </a:lnTo>
                <a:lnTo>
                  <a:pt x="49693" y="91997"/>
                </a:lnTo>
                <a:lnTo>
                  <a:pt x="49692" y="91977"/>
                </a:lnTo>
                <a:lnTo>
                  <a:pt x="49692" y="91975"/>
                </a:lnTo>
                <a:lnTo>
                  <a:pt x="49687" y="91969"/>
                </a:lnTo>
                <a:lnTo>
                  <a:pt x="49682" y="91964"/>
                </a:lnTo>
                <a:lnTo>
                  <a:pt x="49679" y="91944"/>
                </a:lnTo>
                <a:lnTo>
                  <a:pt x="49678" y="91939"/>
                </a:lnTo>
                <a:lnTo>
                  <a:pt x="49675" y="91904"/>
                </a:lnTo>
                <a:lnTo>
                  <a:pt x="49652" y="91867"/>
                </a:lnTo>
                <a:lnTo>
                  <a:pt x="49636" y="91854"/>
                </a:lnTo>
                <a:lnTo>
                  <a:pt x="49631" y="91847"/>
                </a:lnTo>
                <a:lnTo>
                  <a:pt x="49630" y="91845"/>
                </a:lnTo>
                <a:lnTo>
                  <a:pt x="49628" y="91842"/>
                </a:lnTo>
                <a:lnTo>
                  <a:pt x="49623" y="91836"/>
                </a:lnTo>
                <a:lnTo>
                  <a:pt x="49623" y="91835"/>
                </a:lnTo>
                <a:lnTo>
                  <a:pt x="49618" y="91828"/>
                </a:lnTo>
                <a:lnTo>
                  <a:pt x="49617" y="91827"/>
                </a:lnTo>
                <a:lnTo>
                  <a:pt x="49608" y="91814"/>
                </a:lnTo>
                <a:lnTo>
                  <a:pt x="49608" y="91814"/>
                </a:lnTo>
                <a:lnTo>
                  <a:pt x="49608" y="91786"/>
                </a:lnTo>
                <a:lnTo>
                  <a:pt x="49600" y="91786"/>
                </a:lnTo>
                <a:lnTo>
                  <a:pt x="49599" y="91783"/>
                </a:lnTo>
                <a:lnTo>
                  <a:pt x="49596" y="91786"/>
                </a:lnTo>
                <a:lnTo>
                  <a:pt x="49587" y="91785"/>
                </a:lnTo>
                <a:lnTo>
                  <a:pt x="49583" y="91784"/>
                </a:lnTo>
                <a:lnTo>
                  <a:pt x="49583" y="91766"/>
                </a:lnTo>
                <a:lnTo>
                  <a:pt x="49585" y="91764"/>
                </a:lnTo>
                <a:lnTo>
                  <a:pt x="49585" y="91755"/>
                </a:lnTo>
                <a:lnTo>
                  <a:pt x="49585" y="91745"/>
                </a:lnTo>
                <a:lnTo>
                  <a:pt x="49583" y="91741"/>
                </a:lnTo>
                <a:lnTo>
                  <a:pt x="49583" y="91735"/>
                </a:lnTo>
                <a:lnTo>
                  <a:pt x="49582" y="91723"/>
                </a:lnTo>
                <a:lnTo>
                  <a:pt x="49585" y="91712"/>
                </a:lnTo>
                <a:lnTo>
                  <a:pt x="49582" y="91703"/>
                </a:lnTo>
                <a:lnTo>
                  <a:pt x="49581" y="91698"/>
                </a:lnTo>
                <a:lnTo>
                  <a:pt x="49581" y="91690"/>
                </a:lnTo>
                <a:lnTo>
                  <a:pt x="49580" y="91683"/>
                </a:lnTo>
                <a:lnTo>
                  <a:pt x="49580" y="91679"/>
                </a:lnTo>
                <a:lnTo>
                  <a:pt x="49582" y="91675"/>
                </a:lnTo>
                <a:lnTo>
                  <a:pt x="49575" y="91672"/>
                </a:lnTo>
                <a:lnTo>
                  <a:pt x="49573" y="91671"/>
                </a:lnTo>
                <a:lnTo>
                  <a:pt x="49556" y="91656"/>
                </a:lnTo>
                <a:lnTo>
                  <a:pt x="49556" y="91642"/>
                </a:lnTo>
                <a:lnTo>
                  <a:pt x="49549" y="91627"/>
                </a:lnTo>
                <a:lnTo>
                  <a:pt x="49554" y="91625"/>
                </a:lnTo>
                <a:lnTo>
                  <a:pt x="49549" y="91618"/>
                </a:lnTo>
                <a:lnTo>
                  <a:pt x="49547" y="91616"/>
                </a:lnTo>
                <a:lnTo>
                  <a:pt x="49547" y="91602"/>
                </a:lnTo>
                <a:lnTo>
                  <a:pt x="49549" y="91589"/>
                </a:lnTo>
                <a:lnTo>
                  <a:pt x="49543" y="91576"/>
                </a:lnTo>
                <a:lnTo>
                  <a:pt x="49544" y="91576"/>
                </a:lnTo>
                <a:lnTo>
                  <a:pt x="49544" y="91571"/>
                </a:lnTo>
                <a:lnTo>
                  <a:pt x="49549" y="91566"/>
                </a:lnTo>
                <a:lnTo>
                  <a:pt x="49549" y="91561"/>
                </a:lnTo>
                <a:lnTo>
                  <a:pt x="49549" y="91559"/>
                </a:lnTo>
                <a:lnTo>
                  <a:pt x="49561" y="91552"/>
                </a:lnTo>
                <a:lnTo>
                  <a:pt x="49560" y="91551"/>
                </a:lnTo>
                <a:lnTo>
                  <a:pt x="49560" y="91550"/>
                </a:lnTo>
                <a:lnTo>
                  <a:pt x="49554" y="91542"/>
                </a:lnTo>
                <a:lnTo>
                  <a:pt x="49553" y="91541"/>
                </a:lnTo>
                <a:lnTo>
                  <a:pt x="49540" y="91531"/>
                </a:lnTo>
                <a:lnTo>
                  <a:pt x="49537" y="91528"/>
                </a:lnTo>
                <a:lnTo>
                  <a:pt x="49526" y="91518"/>
                </a:lnTo>
                <a:lnTo>
                  <a:pt x="49526" y="91495"/>
                </a:lnTo>
                <a:lnTo>
                  <a:pt x="49523" y="91479"/>
                </a:lnTo>
                <a:lnTo>
                  <a:pt x="49521" y="91464"/>
                </a:lnTo>
                <a:lnTo>
                  <a:pt x="49511" y="91453"/>
                </a:lnTo>
                <a:lnTo>
                  <a:pt x="49510" y="91452"/>
                </a:lnTo>
                <a:lnTo>
                  <a:pt x="49510" y="91451"/>
                </a:lnTo>
                <a:lnTo>
                  <a:pt x="49505" y="91447"/>
                </a:lnTo>
                <a:lnTo>
                  <a:pt x="49503" y="91445"/>
                </a:lnTo>
                <a:lnTo>
                  <a:pt x="49495" y="91420"/>
                </a:lnTo>
                <a:lnTo>
                  <a:pt x="49503" y="91399"/>
                </a:lnTo>
                <a:lnTo>
                  <a:pt x="49505" y="91394"/>
                </a:lnTo>
                <a:lnTo>
                  <a:pt x="49508" y="91383"/>
                </a:lnTo>
                <a:lnTo>
                  <a:pt x="49505" y="91359"/>
                </a:lnTo>
                <a:lnTo>
                  <a:pt x="49505" y="91359"/>
                </a:lnTo>
                <a:lnTo>
                  <a:pt x="49495" y="91341"/>
                </a:lnTo>
                <a:lnTo>
                  <a:pt x="49492" y="91329"/>
                </a:lnTo>
                <a:lnTo>
                  <a:pt x="49488" y="91315"/>
                </a:lnTo>
                <a:lnTo>
                  <a:pt x="49486" y="91312"/>
                </a:lnTo>
                <a:lnTo>
                  <a:pt x="49465" y="91280"/>
                </a:lnTo>
                <a:lnTo>
                  <a:pt x="49462" y="91268"/>
                </a:lnTo>
                <a:lnTo>
                  <a:pt x="49462" y="91266"/>
                </a:lnTo>
                <a:lnTo>
                  <a:pt x="49461" y="91265"/>
                </a:lnTo>
                <a:lnTo>
                  <a:pt x="49456" y="91247"/>
                </a:lnTo>
                <a:lnTo>
                  <a:pt x="49445" y="91233"/>
                </a:lnTo>
                <a:lnTo>
                  <a:pt x="49443" y="91226"/>
                </a:lnTo>
                <a:lnTo>
                  <a:pt x="49441" y="91226"/>
                </a:lnTo>
                <a:lnTo>
                  <a:pt x="49435" y="91219"/>
                </a:lnTo>
                <a:lnTo>
                  <a:pt x="49431" y="91213"/>
                </a:lnTo>
                <a:lnTo>
                  <a:pt x="49429" y="91209"/>
                </a:lnTo>
                <a:lnTo>
                  <a:pt x="49429" y="91205"/>
                </a:lnTo>
                <a:lnTo>
                  <a:pt x="49427" y="91205"/>
                </a:lnTo>
                <a:lnTo>
                  <a:pt x="49424" y="91200"/>
                </a:lnTo>
                <a:lnTo>
                  <a:pt x="49424" y="91194"/>
                </a:lnTo>
                <a:lnTo>
                  <a:pt x="49424" y="91193"/>
                </a:lnTo>
                <a:lnTo>
                  <a:pt x="49423" y="91193"/>
                </a:lnTo>
                <a:lnTo>
                  <a:pt x="49420" y="91191"/>
                </a:lnTo>
                <a:lnTo>
                  <a:pt x="49412" y="91176"/>
                </a:lnTo>
                <a:lnTo>
                  <a:pt x="49411" y="91167"/>
                </a:lnTo>
                <a:lnTo>
                  <a:pt x="49411" y="91166"/>
                </a:lnTo>
                <a:lnTo>
                  <a:pt x="49412" y="91165"/>
                </a:lnTo>
                <a:lnTo>
                  <a:pt x="49412" y="91160"/>
                </a:lnTo>
                <a:lnTo>
                  <a:pt x="49408" y="91155"/>
                </a:lnTo>
                <a:lnTo>
                  <a:pt x="49408" y="91154"/>
                </a:lnTo>
                <a:lnTo>
                  <a:pt x="49396" y="91131"/>
                </a:lnTo>
                <a:lnTo>
                  <a:pt x="49374" y="91099"/>
                </a:lnTo>
                <a:lnTo>
                  <a:pt x="49374" y="91099"/>
                </a:lnTo>
                <a:lnTo>
                  <a:pt x="49373" y="91099"/>
                </a:lnTo>
                <a:lnTo>
                  <a:pt x="49372" y="91097"/>
                </a:lnTo>
                <a:lnTo>
                  <a:pt x="49362" y="91086"/>
                </a:lnTo>
                <a:lnTo>
                  <a:pt x="49357" y="91075"/>
                </a:lnTo>
                <a:lnTo>
                  <a:pt x="49352" y="91071"/>
                </a:lnTo>
                <a:lnTo>
                  <a:pt x="49344" y="91064"/>
                </a:lnTo>
                <a:lnTo>
                  <a:pt x="49340" y="91059"/>
                </a:lnTo>
                <a:lnTo>
                  <a:pt x="49334" y="91056"/>
                </a:lnTo>
                <a:lnTo>
                  <a:pt x="49323" y="91047"/>
                </a:lnTo>
                <a:lnTo>
                  <a:pt x="49323" y="91047"/>
                </a:lnTo>
                <a:lnTo>
                  <a:pt x="49317" y="91036"/>
                </a:lnTo>
                <a:lnTo>
                  <a:pt x="49309" y="91033"/>
                </a:lnTo>
                <a:lnTo>
                  <a:pt x="49308" y="91033"/>
                </a:lnTo>
                <a:lnTo>
                  <a:pt x="49297" y="91014"/>
                </a:lnTo>
                <a:lnTo>
                  <a:pt x="49294" y="91012"/>
                </a:lnTo>
                <a:lnTo>
                  <a:pt x="49293" y="91010"/>
                </a:lnTo>
                <a:lnTo>
                  <a:pt x="49290" y="91010"/>
                </a:lnTo>
                <a:lnTo>
                  <a:pt x="49290" y="91009"/>
                </a:lnTo>
                <a:lnTo>
                  <a:pt x="49287" y="91009"/>
                </a:lnTo>
                <a:lnTo>
                  <a:pt x="49285" y="91009"/>
                </a:lnTo>
                <a:lnTo>
                  <a:pt x="49277" y="91008"/>
                </a:lnTo>
                <a:lnTo>
                  <a:pt x="49275" y="90997"/>
                </a:lnTo>
                <a:lnTo>
                  <a:pt x="49274" y="90981"/>
                </a:lnTo>
                <a:lnTo>
                  <a:pt x="49274" y="90977"/>
                </a:lnTo>
                <a:lnTo>
                  <a:pt x="49274" y="90977"/>
                </a:lnTo>
                <a:lnTo>
                  <a:pt x="49261" y="90960"/>
                </a:lnTo>
                <a:lnTo>
                  <a:pt x="49260" y="90945"/>
                </a:lnTo>
                <a:lnTo>
                  <a:pt x="49254" y="90936"/>
                </a:lnTo>
                <a:lnTo>
                  <a:pt x="49254" y="90929"/>
                </a:lnTo>
                <a:lnTo>
                  <a:pt x="49246" y="90925"/>
                </a:lnTo>
                <a:lnTo>
                  <a:pt x="49239" y="90916"/>
                </a:lnTo>
                <a:lnTo>
                  <a:pt x="49230" y="90889"/>
                </a:lnTo>
                <a:lnTo>
                  <a:pt x="49223" y="90880"/>
                </a:lnTo>
                <a:lnTo>
                  <a:pt x="49192" y="90843"/>
                </a:lnTo>
                <a:lnTo>
                  <a:pt x="49188" y="90839"/>
                </a:lnTo>
                <a:lnTo>
                  <a:pt x="49140" y="90794"/>
                </a:lnTo>
                <a:lnTo>
                  <a:pt x="49117" y="90765"/>
                </a:lnTo>
                <a:lnTo>
                  <a:pt x="49090" y="90732"/>
                </a:lnTo>
                <a:lnTo>
                  <a:pt x="49085" y="90711"/>
                </a:lnTo>
                <a:lnTo>
                  <a:pt x="49072" y="90665"/>
                </a:lnTo>
                <a:lnTo>
                  <a:pt x="49067" y="90644"/>
                </a:lnTo>
                <a:lnTo>
                  <a:pt x="49057" y="90608"/>
                </a:lnTo>
                <a:lnTo>
                  <a:pt x="49050" y="90597"/>
                </a:lnTo>
                <a:lnTo>
                  <a:pt x="49031" y="90575"/>
                </a:lnTo>
                <a:lnTo>
                  <a:pt x="49012" y="90554"/>
                </a:lnTo>
                <a:lnTo>
                  <a:pt x="49005" y="90546"/>
                </a:lnTo>
                <a:lnTo>
                  <a:pt x="48984" y="90512"/>
                </a:lnTo>
                <a:lnTo>
                  <a:pt x="48982" y="90508"/>
                </a:lnTo>
                <a:lnTo>
                  <a:pt x="48962" y="90470"/>
                </a:lnTo>
                <a:lnTo>
                  <a:pt x="48944" y="90457"/>
                </a:lnTo>
                <a:lnTo>
                  <a:pt x="48944" y="90457"/>
                </a:lnTo>
                <a:lnTo>
                  <a:pt x="48938" y="90452"/>
                </a:lnTo>
                <a:lnTo>
                  <a:pt x="48933" y="90418"/>
                </a:lnTo>
                <a:lnTo>
                  <a:pt x="48926" y="90404"/>
                </a:lnTo>
                <a:lnTo>
                  <a:pt x="48913" y="90394"/>
                </a:lnTo>
                <a:lnTo>
                  <a:pt x="48912" y="90393"/>
                </a:lnTo>
                <a:lnTo>
                  <a:pt x="48906" y="90388"/>
                </a:lnTo>
                <a:lnTo>
                  <a:pt x="48892" y="90375"/>
                </a:lnTo>
                <a:lnTo>
                  <a:pt x="48883" y="90351"/>
                </a:lnTo>
                <a:lnTo>
                  <a:pt x="48874" y="90335"/>
                </a:lnTo>
                <a:lnTo>
                  <a:pt x="48862" y="90317"/>
                </a:lnTo>
                <a:lnTo>
                  <a:pt x="48850" y="90295"/>
                </a:lnTo>
                <a:lnTo>
                  <a:pt x="48846" y="90266"/>
                </a:lnTo>
                <a:lnTo>
                  <a:pt x="48844" y="90246"/>
                </a:lnTo>
                <a:lnTo>
                  <a:pt x="48847" y="90229"/>
                </a:lnTo>
                <a:lnTo>
                  <a:pt x="48837" y="90189"/>
                </a:lnTo>
                <a:lnTo>
                  <a:pt x="48826" y="90168"/>
                </a:lnTo>
                <a:lnTo>
                  <a:pt x="48826" y="90167"/>
                </a:lnTo>
                <a:lnTo>
                  <a:pt x="48816" y="90131"/>
                </a:lnTo>
                <a:lnTo>
                  <a:pt x="48807" y="90086"/>
                </a:lnTo>
                <a:lnTo>
                  <a:pt x="48801" y="90069"/>
                </a:lnTo>
                <a:lnTo>
                  <a:pt x="48800" y="90054"/>
                </a:lnTo>
                <a:lnTo>
                  <a:pt x="48797" y="90046"/>
                </a:lnTo>
                <a:lnTo>
                  <a:pt x="48797" y="90036"/>
                </a:lnTo>
                <a:lnTo>
                  <a:pt x="48794" y="90028"/>
                </a:lnTo>
                <a:lnTo>
                  <a:pt x="48791" y="90021"/>
                </a:lnTo>
                <a:lnTo>
                  <a:pt x="48791" y="90012"/>
                </a:lnTo>
                <a:lnTo>
                  <a:pt x="48785" y="89998"/>
                </a:lnTo>
                <a:lnTo>
                  <a:pt x="48780" y="89986"/>
                </a:lnTo>
                <a:lnTo>
                  <a:pt x="48778" y="89969"/>
                </a:lnTo>
                <a:lnTo>
                  <a:pt x="48773" y="89953"/>
                </a:lnTo>
                <a:lnTo>
                  <a:pt x="48766" y="89932"/>
                </a:lnTo>
                <a:lnTo>
                  <a:pt x="48757" y="89917"/>
                </a:lnTo>
                <a:lnTo>
                  <a:pt x="48747" y="89910"/>
                </a:lnTo>
                <a:lnTo>
                  <a:pt x="48740" y="89902"/>
                </a:lnTo>
                <a:lnTo>
                  <a:pt x="48739" y="89894"/>
                </a:lnTo>
                <a:lnTo>
                  <a:pt x="48744" y="89886"/>
                </a:lnTo>
                <a:lnTo>
                  <a:pt x="48746" y="89873"/>
                </a:lnTo>
                <a:lnTo>
                  <a:pt x="48748" y="89864"/>
                </a:lnTo>
                <a:lnTo>
                  <a:pt x="48742" y="89854"/>
                </a:lnTo>
                <a:lnTo>
                  <a:pt x="48737" y="89843"/>
                </a:lnTo>
                <a:lnTo>
                  <a:pt x="48735" y="89832"/>
                </a:lnTo>
                <a:lnTo>
                  <a:pt x="48731" y="89814"/>
                </a:lnTo>
                <a:lnTo>
                  <a:pt x="48731" y="89801"/>
                </a:lnTo>
                <a:lnTo>
                  <a:pt x="48734" y="89790"/>
                </a:lnTo>
                <a:lnTo>
                  <a:pt x="48733" y="89777"/>
                </a:lnTo>
                <a:lnTo>
                  <a:pt x="48733" y="89764"/>
                </a:lnTo>
                <a:lnTo>
                  <a:pt x="48730" y="89746"/>
                </a:lnTo>
                <a:lnTo>
                  <a:pt x="48728" y="89726"/>
                </a:lnTo>
                <a:lnTo>
                  <a:pt x="48722" y="89706"/>
                </a:lnTo>
                <a:lnTo>
                  <a:pt x="48715" y="89683"/>
                </a:lnTo>
                <a:lnTo>
                  <a:pt x="48707" y="89666"/>
                </a:lnTo>
                <a:lnTo>
                  <a:pt x="48706" y="89653"/>
                </a:lnTo>
                <a:lnTo>
                  <a:pt x="48701" y="89631"/>
                </a:lnTo>
                <a:lnTo>
                  <a:pt x="48696" y="89617"/>
                </a:lnTo>
                <a:lnTo>
                  <a:pt x="48696" y="89616"/>
                </a:lnTo>
                <a:lnTo>
                  <a:pt x="48695" y="89610"/>
                </a:lnTo>
                <a:lnTo>
                  <a:pt x="48693" y="89598"/>
                </a:lnTo>
                <a:lnTo>
                  <a:pt x="48692" y="89582"/>
                </a:lnTo>
                <a:lnTo>
                  <a:pt x="48692" y="89556"/>
                </a:lnTo>
                <a:lnTo>
                  <a:pt x="48692" y="89537"/>
                </a:lnTo>
                <a:lnTo>
                  <a:pt x="48695" y="89516"/>
                </a:lnTo>
                <a:lnTo>
                  <a:pt x="48701" y="89495"/>
                </a:lnTo>
                <a:lnTo>
                  <a:pt x="48699" y="89482"/>
                </a:lnTo>
                <a:lnTo>
                  <a:pt x="48692" y="89467"/>
                </a:lnTo>
                <a:lnTo>
                  <a:pt x="48692" y="89460"/>
                </a:lnTo>
                <a:lnTo>
                  <a:pt x="48695" y="89452"/>
                </a:lnTo>
                <a:lnTo>
                  <a:pt x="48697" y="89444"/>
                </a:lnTo>
                <a:lnTo>
                  <a:pt x="48704" y="89425"/>
                </a:lnTo>
                <a:lnTo>
                  <a:pt x="48712" y="89400"/>
                </a:lnTo>
                <a:lnTo>
                  <a:pt x="48714" y="89385"/>
                </a:lnTo>
                <a:lnTo>
                  <a:pt x="48715" y="89382"/>
                </a:lnTo>
                <a:lnTo>
                  <a:pt x="48713" y="89366"/>
                </a:lnTo>
                <a:lnTo>
                  <a:pt x="48713" y="89363"/>
                </a:lnTo>
                <a:lnTo>
                  <a:pt x="48713" y="89357"/>
                </a:lnTo>
                <a:lnTo>
                  <a:pt x="48714" y="89347"/>
                </a:lnTo>
                <a:lnTo>
                  <a:pt x="48713" y="89336"/>
                </a:lnTo>
                <a:lnTo>
                  <a:pt x="48713" y="89327"/>
                </a:lnTo>
                <a:lnTo>
                  <a:pt x="48715" y="89309"/>
                </a:lnTo>
                <a:lnTo>
                  <a:pt x="48720" y="89292"/>
                </a:lnTo>
                <a:lnTo>
                  <a:pt x="48725" y="89274"/>
                </a:lnTo>
                <a:lnTo>
                  <a:pt x="48728" y="89256"/>
                </a:lnTo>
                <a:lnTo>
                  <a:pt x="48732" y="89233"/>
                </a:lnTo>
                <a:lnTo>
                  <a:pt x="48731" y="89209"/>
                </a:lnTo>
                <a:lnTo>
                  <a:pt x="48741" y="89183"/>
                </a:lnTo>
                <a:lnTo>
                  <a:pt x="48748" y="89166"/>
                </a:lnTo>
                <a:lnTo>
                  <a:pt x="48757" y="89143"/>
                </a:lnTo>
                <a:lnTo>
                  <a:pt x="48763" y="89119"/>
                </a:lnTo>
                <a:lnTo>
                  <a:pt x="48765" y="89101"/>
                </a:lnTo>
                <a:lnTo>
                  <a:pt x="48768" y="89084"/>
                </a:lnTo>
                <a:lnTo>
                  <a:pt x="48779" y="89065"/>
                </a:lnTo>
                <a:lnTo>
                  <a:pt x="48789" y="89042"/>
                </a:lnTo>
                <a:lnTo>
                  <a:pt x="48797" y="89024"/>
                </a:lnTo>
                <a:lnTo>
                  <a:pt x="48809" y="89005"/>
                </a:lnTo>
                <a:lnTo>
                  <a:pt x="48829" y="88988"/>
                </a:lnTo>
                <a:lnTo>
                  <a:pt x="48840" y="88970"/>
                </a:lnTo>
                <a:lnTo>
                  <a:pt x="48851" y="88958"/>
                </a:lnTo>
                <a:lnTo>
                  <a:pt x="48864" y="88941"/>
                </a:lnTo>
                <a:lnTo>
                  <a:pt x="48872" y="88925"/>
                </a:lnTo>
                <a:lnTo>
                  <a:pt x="48884" y="88908"/>
                </a:lnTo>
                <a:lnTo>
                  <a:pt x="48897" y="88890"/>
                </a:lnTo>
                <a:lnTo>
                  <a:pt x="48910" y="88880"/>
                </a:lnTo>
                <a:lnTo>
                  <a:pt x="48914" y="88877"/>
                </a:lnTo>
                <a:lnTo>
                  <a:pt x="48915" y="88876"/>
                </a:lnTo>
                <a:lnTo>
                  <a:pt x="48915" y="88876"/>
                </a:lnTo>
                <a:lnTo>
                  <a:pt x="48910" y="88870"/>
                </a:lnTo>
                <a:lnTo>
                  <a:pt x="48910" y="88870"/>
                </a:lnTo>
                <a:lnTo>
                  <a:pt x="48890" y="88843"/>
                </a:lnTo>
                <a:lnTo>
                  <a:pt x="48872" y="88802"/>
                </a:lnTo>
                <a:lnTo>
                  <a:pt x="48868" y="88790"/>
                </a:lnTo>
                <a:lnTo>
                  <a:pt x="48855" y="88779"/>
                </a:lnTo>
                <a:lnTo>
                  <a:pt x="48546" y="88029"/>
                </a:lnTo>
                <a:lnTo>
                  <a:pt x="48412" y="87714"/>
                </a:lnTo>
                <a:lnTo>
                  <a:pt x="48254" y="87322"/>
                </a:lnTo>
                <a:lnTo>
                  <a:pt x="48209" y="87320"/>
                </a:lnTo>
                <a:lnTo>
                  <a:pt x="48195" y="87323"/>
                </a:lnTo>
                <a:lnTo>
                  <a:pt x="48177" y="87326"/>
                </a:lnTo>
                <a:lnTo>
                  <a:pt x="48149" y="87333"/>
                </a:lnTo>
                <a:lnTo>
                  <a:pt x="48147" y="87333"/>
                </a:lnTo>
                <a:lnTo>
                  <a:pt x="48146" y="87333"/>
                </a:lnTo>
                <a:lnTo>
                  <a:pt x="48062" y="87352"/>
                </a:lnTo>
                <a:lnTo>
                  <a:pt x="47949" y="87358"/>
                </a:lnTo>
                <a:lnTo>
                  <a:pt x="47843" y="87342"/>
                </a:lnTo>
                <a:lnTo>
                  <a:pt x="47825" y="87354"/>
                </a:lnTo>
                <a:lnTo>
                  <a:pt x="47714" y="87386"/>
                </a:lnTo>
                <a:lnTo>
                  <a:pt x="47652" y="87421"/>
                </a:lnTo>
                <a:lnTo>
                  <a:pt x="47603" y="87479"/>
                </a:lnTo>
                <a:lnTo>
                  <a:pt x="47596" y="87484"/>
                </a:lnTo>
                <a:lnTo>
                  <a:pt x="47579" y="87498"/>
                </a:lnTo>
                <a:lnTo>
                  <a:pt x="47558" y="87513"/>
                </a:lnTo>
                <a:lnTo>
                  <a:pt x="47551" y="87518"/>
                </a:lnTo>
                <a:lnTo>
                  <a:pt x="47527" y="87535"/>
                </a:lnTo>
                <a:lnTo>
                  <a:pt x="47460" y="87583"/>
                </a:lnTo>
                <a:lnTo>
                  <a:pt x="47342" y="87632"/>
                </a:lnTo>
                <a:lnTo>
                  <a:pt x="47342" y="87632"/>
                </a:lnTo>
                <a:lnTo>
                  <a:pt x="47305" y="87647"/>
                </a:lnTo>
                <a:lnTo>
                  <a:pt x="47175" y="87735"/>
                </a:lnTo>
                <a:lnTo>
                  <a:pt x="47110" y="87799"/>
                </a:lnTo>
                <a:lnTo>
                  <a:pt x="47094" y="87836"/>
                </a:lnTo>
                <a:lnTo>
                  <a:pt x="47072" y="87884"/>
                </a:lnTo>
                <a:lnTo>
                  <a:pt x="46994" y="87990"/>
                </a:lnTo>
                <a:lnTo>
                  <a:pt x="46921" y="88097"/>
                </a:lnTo>
                <a:lnTo>
                  <a:pt x="46904" y="88114"/>
                </a:lnTo>
                <a:lnTo>
                  <a:pt x="46897" y="88121"/>
                </a:lnTo>
                <a:lnTo>
                  <a:pt x="46853" y="88166"/>
                </a:lnTo>
                <a:lnTo>
                  <a:pt x="46782" y="88238"/>
                </a:lnTo>
                <a:lnTo>
                  <a:pt x="46778" y="88242"/>
                </a:lnTo>
                <a:lnTo>
                  <a:pt x="46775" y="88246"/>
                </a:lnTo>
                <a:lnTo>
                  <a:pt x="46683" y="88280"/>
                </a:lnTo>
                <a:lnTo>
                  <a:pt x="46537" y="88318"/>
                </a:lnTo>
                <a:lnTo>
                  <a:pt x="46505" y="88318"/>
                </a:lnTo>
                <a:lnTo>
                  <a:pt x="46444" y="88319"/>
                </a:lnTo>
                <a:lnTo>
                  <a:pt x="46293" y="88320"/>
                </a:lnTo>
                <a:lnTo>
                  <a:pt x="46217" y="88306"/>
                </a:lnTo>
                <a:lnTo>
                  <a:pt x="46107" y="88299"/>
                </a:lnTo>
                <a:lnTo>
                  <a:pt x="46056" y="88306"/>
                </a:lnTo>
                <a:lnTo>
                  <a:pt x="45991" y="88303"/>
                </a:lnTo>
                <a:lnTo>
                  <a:pt x="45930" y="88303"/>
                </a:lnTo>
                <a:lnTo>
                  <a:pt x="45876" y="88307"/>
                </a:lnTo>
                <a:lnTo>
                  <a:pt x="45835" y="88307"/>
                </a:lnTo>
                <a:lnTo>
                  <a:pt x="45792" y="88304"/>
                </a:lnTo>
                <a:lnTo>
                  <a:pt x="45762" y="88298"/>
                </a:lnTo>
                <a:lnTo>
                  <a:pt x="45729" y="88291"/>
                </a:lnTo>
                <a:lnTo>
                  <a:pt x="45689" y="88286"/>
                </a:lnTo>
                <a:lnTo>
                  <a:pt x="45655" y="88290"/>
                </a:lnTo>
                <a:lnTo>
                  <a:pt x="45612" y="88304"/>
                </a:lnTo>
                <a:lnTo>
                  <a:pt x="45580" y="88307"/>
                </a:lnTo>
                <a:lnTo>
                  <a:pt x="45540" y="88303"/>
                </a:lnTo>
                <a:lnTo>
                  <a:pt x="45537" y="88302"/>
                </a:lnTo>
                <a:lnTo>
                  <a:pt x="45515" y="88295"/>
                </a:lnTo>
                <a:lnTo>
                  <a:pt x="45513" y="88291"/>
                </a:lnTo>
                <a:lnTo>
                  <a:pt x="45513" y="88289"/>
                </a:lnTo>
                <a:lnTo>
                  <a:pt x="45514" y="88283"/>
                </a:lnTo>
                <a:lnTo>
                  <a:pt x="45508" y="88272"/>
                </a:lnTo>
                <a:lnTo>
                  <a:pt x="45501" y="88246"/>
                </a:lnTo>
                <a:lnTo>
                  <a:pt x="45504" y="88225"/>
                </a:lnTo>
                <a:lnTo>
                  <a:pt x="45510" y="88206"/>
                </a:lnTo>
                <a:lnTo>
                  <a:pt x="45519" y="88189"/>
                </a:lnTo>
                <a:lnTo>
                  <a:pt x="45533" y="88167"/>
                </a:lnTo>
                <a:lnTo>
                  <a:pt x="45538" y="88149"/>
                </a:lnTo>
                <a:lnTo>
                  <a:pt x="45544" y="88133"/>
                </a:lnTo>
                <a:lnTo>
                  <a:pt x="45552" y="88109"/>
                </a:lnTo>
                <a:lnTo>
                  <a:pt x="45554" y="88089"/>
                </a:lnTo>
                <a:lnTo>
                  <a:pt x="45554" y="88077"/>
                </a:lnTo>
                <a:lnTo>
                  <a:pt x="45543" y="88065"/>
                </a:lnTo>
                <a:lnTo>
                  <a:pt x="45524" y="88050"/>
                </a:lnTo>
                <a:lnTo>
                  <a:pt x="45520" y="88038"/>
                </a:lnTo>
                <a:lnTo>
                  <a:pt x="45515" y="88019"/>
                </a:lnTo>
                <a:lnTo>
                  <a:pt x="45512" y="87998"/>
                </a:lnTo>
                <a:lnTo>
                  <a:pt x="45497" y="87973"/>
                </a:lnTo>
                <a:lnTo>
                  <a:pt x="45481" y="87970"/>
                </a:lnTo>
                <a:lnTo>
                  <a:pt x="45450" y="87965"/>
                </a:lnTo>
                <a:lnTo>
                  <a:pt x="45436" y="87957"/>
                </a:lnTo>
                <a:lnTo>
                  <a:pt x="45432" y="87955"/>
                </a:lnTo>
                <a:lnTo>
                  <a:pt x="45412" y="87947"/>
                </a:lnTo>
                <a:lnTo>
                  <a:pt x="45392" y="87935"/>
                </a:lnTo>
                <a:lnTo>
                  <a:pt x="45374" y="87911"/>
                </a:lnTo>
                <a:lnTo>
                  <a:pt x="45364" y="87891"/>
                </a:lnTo>
                <a:lnTo>
                  <a:pt x="45353" y="87879"/>
                </a:lnTo>
                <a:lnTo>
                  <a:pt x="45333" y="87862"/>
                </a:lnTo>
                <a:lnTo>
                  <a:pt x="45321" y="87842"/>
                </a:lnTo>
                <a:lnTo>
                  <a:pt x="45320" y="87831"/>
                </a:lnTo>
                <a:lnTo>
                  <a:pt x="45310" y="87812"/>
                </a:lnTo>
                <a:lnTo>
                  <a:pt x="45307" y="87798"/>
                </a:lnTo>
                <a:lnTo>
                  <a:pt x="45306" y="87796"/>
                </a:lnTo>
                <a:lnTo>
                  <a:pt x="45296" y="87778"/>
                </a:lnTo>
                <a:lnTo>
                  <a:pt x="45284" y="87766"/>
                </a:lnTo>
                <a:lnTo>
                  <a:pt x="45266" y="87756"/>
                </a:lnTo>
                <a:lnTo>
                  <a:pt x="45247" y="87753"/>
                </a:lnTo>
                <a:lnTo>
                  <a:pt x="45234" y="87748"/>
                </a:lnTo>
                <a:lnTo>
                  <a:pt x="45222" y="87737"/>
                </a:lnTo>
                <a:lnTo>
                  <a:pt x="45222" y="87716"/>
                </a:lnTo>
                <a:lnTo>
                  <a:pt x="45228" y="87698"/>
                </a:lnTo>
                <a:lnTo>
                  <a:pt x="45241" y="87676"/>
                </a:lnTo>
                <a:lnTo>
                  <a:pt x="45250" y="87660"/>
                </a:lnTo>
                <a:lnTo>
                  <a:pt x="45252" y="87644"/>
                </a:lnTo>
                <a:lnTo>
                  <a:pt x="45258" y="87624"/>
                </a:lnTo>
                <a:lnTo>
                  <a:pt x="45259" y="87611"/>
                </a:lnTo>
                <a:lnTo>
                  <a:pt x="45248" y="87599"/>
                </a:lnTo>
                <a:lnTo>
                  <a:pt x="45247" y="87599"/>
                </a:lnTo>
                <a:lnTo>
                  <a:pt x="45235" y="87593"/>
                </a:lnTo>
                <a:lnTo>
                  <a:pt x="45224" y="87579"/>
                </a:lnTo>
                <a:lnTo>
                  <a:pt x="45212" y="87562"/>
                </a:lnTo>
                <a:lnTo>
                  <a:pt x="45202" y="87553"/>
                </a:lnTo>
                <a:lnTo>
                  <a:pt x="45192" y="87547"/>
                </a:lnTo>
                <a:lnTo>
                  <a:pt x="45172" y="87534"/>
                </a:lnTo>
                <a:lnTo>
                  <a:pt x="45149" y="87521"/>
                </a:lnTo>
                <a:lnTo>
                  <a:pt x="45141" y="87510"/>
                </a:lnTo>
                <a:lnTo>
                  <a:pt x="45144" y="87497"/>
                </a:lnTo>
                <a:lnTo>
                  <a:pt x="45139" y="87484"/>
                </a:lnTo>
                <a:lnTo>
                  <a:pt x="45136" y="87471"/>
                </a:lnTo>
                <a:lnTo>
                  <a:pt x="45133" y="87461"/>
                </a:lnTo>
                <a:lnTo>
                  <a:pt x="45115" y="87457"/>
                </a:lnTo>
                <a:lnTo>
                  <a:pt x="45092" y="87441"/>
                </a:lnTo>
                <a:lnTo>
                  <a:pt x="45076" y="87420"/>
                </a:lnTo>
                <a:lnTo>
                  <a:pt x="45072" y="87417"/>
                </a:lnTo>
                <a:lnTo>
                  <a:pt x="45060" y="87410"/>
                </a:lnTo>
                <a:lnTo>
                  <a:pt x="45033" y="87391"/>
                </a:lnTo>
                <a:lnTo>
                  <a:pt x="45020" y="87379"/>
                </a:lnTo>
                <a:lnTo>
                  <a:pt x="45017" y="87372"/>
                </a:lnTo>
                <a:lnTo>
                  <a:pt x="45017" y="87359"/>
                </a:lnTo>
                <a:lnTo>
                  <a:pt x="45023" y="87346"/>
                </a:lnTo>
                <a:lnTo>
                  <a:pt x="45025" y="87344"/>
                </a:lnTo>
                <a:lnTo>
                  <a:pt x="45036" y="87334"/>
                </a:lnTo>
                <a:lnTo>
                  <a:pt x="45041" y="87327"/>
                </a:lnTo>
                <a:lnTo>
                  <a:pt x="45044" y="87317"/>
                </a:lnTo>
                <a:lnTo>
                  <a:pt x="45043" y="87312"/>
                </a:lnTo>
                <a:lnTo>
                  <a:pt x="45036" y="87307"/>
                </a:lnTo>
                <a:lnTo>
                  <a:pt x="45032" y="87306"/>
                </a:lnTo>
                <a:lnTo>
                  <a:pt x="45029" y="87304"/>
                </a:lnTo>
                <a:lnTo>
                  <a:pt x="45027" y="87303"/>
                </a:lnTo>
                <a:lnTo>
                  <a:pt x="45021" y="87295"/>
                </a:lnTo>
                <a:lnTo>
                  <a:pt x="45020" y="87286"/>
                </a:lnTo>
                <a:lnTo>
                  <a:pt x="45024" y="87277"/>
                </a:lnTo>
                <a:lnTo>
                  <a:pt x="45037" y="87269"/>
                </a:lnTo>
                <a:lnTo>
                  <a:pt x="45042" y="87264"/>
                </a:lnTo>
                <a:lnTo>
                  <a:pt x="45043" y="87263"/>
                </a:lnTo>
                <a:lnTo>
                  <a:pt x="45045" y="87262"/>
                </a:lnTo>
                <a:lnTo>
                  <a:pt x="45054" y="87254"/>
                </a:lnTo>
                <a:lnTo>
                  <a:pt x="45061" y="87244"/>
                </a:lnTo>
                <a:lnTo>
                  <a:pt x="45062" y="87233"/>
                </a:lnTo>
                <a:lnTo>
                  <a:pt x="45062" y="87230"/>
                </a:lnTo>
                <a:lnTo>
                  <a:pt x="45061" y="87220"/>
                </a:lnTo>
                <a:lnTo>
                  <a:pt x="45061" y="87212"/>
                </a:lnTo>
                <a:lnTo>
                  <a:pt x="45066" y="87203"/>
                </a:lnTo>
                <a:lnTo>
                  <a:pt x="45075" y="87195"/>
                </a:lnTo>
                <a:lnTo>
                  <a:pt x="45081" y="87187"/>
                </a:lnTo>
                <a:lnTo>
                  <a:pt x="45082" y="87178"/>
                </a:lnTo>
                <a:lnTo>
                  <a:pt x="45086" y="87162"/>
                </a:lnTo>
                <a:lnTo>
                  <a:pt x="45086" y="87146"/>
                </a:lnTo>
                <a:lnTo>
                  <a:pt x="45081" y="87126"/>
                </a:lnTo>
                <a:lnTo>
                  <a:pt x="45077" y="87113"/>
                </a:lnTo>
                <a:lnTo>
                  <a:pt x="45069" y="87101"/>
                </a:lnTo>
                <a:lnTo>
                  <a:pt x="45065" y="87089"/>
                </a:lnTo>
                <a:lnTo>
                  <a:pt x="45064" y="87078"/>
                </a:lnTo>
                <a:lnTo>
                  <a:pt x="45064" y="87075"/>
                </a:lnTo>
                <a:lnTo>
                  <a:pt x="45065" y="87060"/>
                </a:lnTo>
                <a:lnTo>
                  <a:pt x="45065" y="87058"/>
                </a:lnTo>
                <a:lnTo>
                  <a:pt x="45063" y="87041"/>
                </a:lnTo>
                <a:lnTo>
                  <a:pt x="45061" y="87024"/>
                </a:lnTo>
                <a:lnTo>
                  <a:pt x="45062" y="87011"/>
                </a:lnTo>
                <a:lnTo>
                  <a:pt x="45062" y="87010"/>
                </a:lnTo>
                <a:lnTo>
                  <a:pt x="45062" y="87009"/>
                </a:lnTo>
                <a:lnTo>
                  <a:pt x="45066" y="86999"/>
                </a:lnTo>
                <a:lnTo>
                  <a:pt x="45077" y="86978"/>
                </a:lnTo>
                <a:lnTo>
                  <a:pt x="45077" y="86977"/>
                </a:lnTo>
                <a:lnTo>
                  <a:pt x="45077" y="86977"/>
                </a:lnTo>
                <a:lnTo>
                  <a:pt x="45075" y="86970"/>
                </a:lnTo>
                <a:lnTo>
                  <a:pt x="45061" y="86964"/>
                </a:lnTo>
                <a:lnTo>
                  <a:pt x="45060" y="86962"/>
                </a:lnTo>
                <a:lnTo>
                  <a:pt x="45054" y="86956"/>
                </a:lnTo>
                <a:lnTo>
                  <a:pt x="45044" y="86943"/>
                </a:lnTo>
                <a:lnTo>
                  <a:pt x="45038" y="86929"/>
                </a:lnTo>
                <a:lnTo>
                  <a:pt x="45039" y="86920"/>
                </a:lnTo>
                <a:lnTo>
                  <a:pt x="45043" y="86910"/>
                </a:lnTo>
                <a:lnTo>
                  <a:pt x="45044" y="86910"/>
                </a:lnTo>
                <a:lnTo>
                  <a:pt x="45048" y="86907"/>
                </a:lnTo>
                <a:lnTo>
                  <a:pt x="45053" y="86904"/>
                </a:lnTo>
                <a:lnTo>
                  <a:pt x="45056" y="86896"/>
                </a:lnTo>
                <a:lnTo>
                  <a:pt x="45053" y="86882"/>
                </a:lnTo>
                <a:lnTo>
                  <a:pt x="45049" y="86872"/>
                </a:lnTo>
                <a:lnTo>
                  <a:pt x="45039" y="86855"/>
                </a:lnTo>
                <a:lnTo>
                  <a:pt x="45034" y="86837"/>
                </a:lnTo>
                <a:lnTo>
                  <a:pt x="45036" y="86821"/>
                </a:lnTo>
                <a:lnTo>
                  <a:pt x="45040" y="86815"/>
                </a:lnTo>
                <a:lnTo>
                  <a:pt x="45053" y="86812"/>
                </a:lnTo>
                <a:lnTo>
                  <a:pt x="45055" y="86806"/>
                </a:lnTo>
                <a:lnTo>
                  <a:pt x="45054" y="86794"/>
                </a:lnTo>
                <a:lnTo>
                  <a:pt x="45049" y="86784"/>
                </a:lnTo>
                <a:lnTo>
                  <a:pt x="45047" y="86778"/>
                </a:lnTo>
                <a:lnTo>
                  <a:pt x="45050" y="86767"/>
                </a:lnTo>
                <a:lnTo>
                  <a:pt x="45055" y="86755"/>
                </a:lnTo>
                <a:lnTo>
                  <a:pt x="45056" y="86749"/>
                </a:lnTo>
                <a:lnTo>
                  <a:pt x="45046" y="86743"/>
                </a:lnTo>
                <a:lnTo>
                  <a:pt x="45042" y="86736"/>
                </a:lnTo>
                <a:lnTo>
                  <a:pt x="45041" y="86726"/>
                </a:lnTo>
                <a:lnTo>
                  <a:pt x="45033" y="86711"/>
                </a:lnTo>
                <a:lnTo>
                  <a:pt x="45031" y="86700"/>
                </a:lnTo>
                <a:lnTo>
                  <a:pt x="45033" y="86690"/>
                </a:lnTo>
                <a:lnTo>
                  <a:pt x="45036" y="86680"/>
                </a:lnTo>
                <a:lnTo>
                  <a:pt x="45036" y="86669"/>
                </a:lnTo>
                <a:lnTo>
                  <a:pt x="45028" y="86657"/>
                </a:lnTo>
                <a:lnTo>
                  <a:pt x="45023" y="86652"/>
                </a:lnTo>
                <a:lnTo>
                  <a:pt x="45014" y="86630"/>
                </a:lnTo>
                <a:lnTo>
                  <a:pt x="45007" y="86619"/>
                </a:lnTo>
                <a:lnTo>
                  <a:pt x="44999" y="86612"/>
                </a:lnTo>
                <a:lnTo>
                  <a:pt x="44994" y="86606"/>
                </a:lnTo>
                <a:lnTo>
                  <a:pt x="44981" y="86600"/>
                </a:lnTo>
                <a:lnTo>
                  <a:pt x="44977" y="86593"/>
                </a:lnTo>
                <a:lnTo>
                  <a:pt x="44970" y="86585"/>
                </a:lnTo>
                <a:lnTo>
                  <a:pt x="44962" y="86580"/>
                </a:lnTo>
                <a:lnTo>
                  <a:pt x="44958" y="86573"/>
                </a:lnTo>
                <a:lnTo>
                  <a:pt x="44954" y="86561"/>
                </a:lnTo>
                <a:lnTo>
                  <a:pt x="44952" y="86549"/>
                </a:lnTo>
                <a:lnTo>
                  <a:pt x="44950" y="86540"/>
                </a:lnTo>
                <a:lnTo>
                  <a:pt x="44943" y="86531"/>
                </a:lnTo>
                <a:lnTo>
                  <a:pt x="44936" y="86527"/>
                </a:lnTo>
                <a:lnTo>
                  <a:pt x="44934" y="86527"/>
                </a:lnTo>
                <a:lnTo>
                  <a:pt x="44931" y="86527"/>
                </a:lnTo>
                <a:lnTo>
                  <a:pt x="44927" y="86528"/>
                </a:lnTo>
                <a:lnTo>
                  <a:pt x="44922" y="86529"/>
                </a:lnTo>
                <a:lnTo>
                  <a:pt x="44918" y="86527"/>
                </a:lnTo>
                <a:lnTo>
                  <a:pt x="44915" y="86526"/>
                </a:lnTo>
                <a:lnTo>
                  <a:pt x="44908" y="86521"/>
                </a:lnTo>
                <a:lnTo>
                  <a:pt x="44906" y="86514"/>
                </a:lnTo>
                <a:lnTo>
                  <a:pt x="44904" y="86507"/>
                </a:lnTo>
                <a:lnTo>
                  <a:pt x="44898" y="86499"/>
                </a:lnTo>
                <a:lnTo>
                  <a:pt x="44887" y="86490"/>
                </a:lnTo>
                <a:lnTo>
                  <a:pt x="44886" y="86483"/>
                </a:lnTo>
                <a:lnTo>
                  <a:pt x="44890" y="86472"/>
                </a:lnTo>
                <a:lnTo>
                  <a:pt x="44895" y="86455"/>
                </a:lnTo>
                <a:lnTo>
                  <a:pt x="44895" y="86455"/>
                </a:lnTo>
                <a:lnTo>
                  <a:pt x="44897" y="86445"/>
                </a:lnTo>
                <a:lnTo>
                  <a:pt x="44896" y="86434"/>
                </a:lnTo>
                <a:lnTo>
                  <a:pt x="44892" y="86425"/>
                </a:lnTo>
                <a:lnTo>
                  <a:pt x="44891" y="86423"/>
                </a:lnTo>
                <a:lnTo>
                  <a:pt x="44892" y="86412"/>
                </a:lnTo>
                <a:lnTo>
                  <a:pt x="44891" y="86404"/>
                </a:lnTo>
                <a:lnTo>
                  <a:pt x="44891" y="86400"/>
                </a:lnTo>
                <a:lnTo>
                  <a:pt x="44889" y="86390"/>
                </a:lnTo>
                <a:lnTo>
                  <a:pt x="44887" y="86379"/>
                </a:lnTo>
                <a:lnTo>
                  <a:pt x="44881" y="86367"/>
                </a:lnTo>
                <a:lnTo>
                  <a:pt x="44880" y="86366"/>
                </a:lnTo>
                <a:lnTo>
                  <a:pt x="44869" y="86353"/>
                </a:lnTo>
                <a:lnTo>
                  <a:pt x="44858" y="86342"/>
                </a:lnTo>
                <a:lnTo>
                  <a:pt x="44847" y="86324"/>
                </a:lnTo>
                <a:lnTo>
                  <a:pt x="44840" y="86312"/>
                </a:lnTo>
                <a:lnTo>
                  <a:pt x="44836" y="86300"/>
                </a:lnTo>
                <a:lnTo>
                  <a:pt x="44834" y="86284"/>
                </a:lnTo>
                <a:lnTo>
                  <a:pt x="44831" y="86271"/>
                </a:lnTo>
                <a:lnTo>
                  <a:pt x="44826" y="86264"/>
                </a:lnTo>
                <a:lnTo>
                  <a:pt x="44821" y="86258"/>
                </a:lnTo>
                <a:lnTo>
                  <a:pt x="44820" y="86250"/>
                </a:lnTo>
                <a:lnTo>
                  <a:pt x="44822" y="86242"/>
                </a:lnTo>
                <a:lnTo>
                  <a:pt x="44823" y="86230"/>
                </a:lnTo>
                <a:lnTo>
                  <a:pt x="44819" y="86223"/>
                </a:lnTo>
                <a:lnTo>
                  <a:pt x="44814" y="86217"/>
                </a:lnTo>
                <a:lnTo>
                  <a:pt x="44812" y="86210"/>
                </a:lnTo>
                <a:lnTo>
                  <a:pt x="44812" y="86201"/>
                </a:lnTo>
                <a:lnTo>
                  <a:pt x="44813" y="86194"/>
                </a:lnTo>
                <a:lnTo>
                  <a:pt x="44809" y="86185"/>
                </a:lnTo>
                <a:lnTo>
                  <a:pt x="44805" y="86173"/>
                </a:lnTo>
                <a:lnTo>
                  <a:pt x="44807" y="86161"/>
                </a:lnTo>
                <a:lnTo>
                  <a:pt x="44812" y="86149"/>
                </a:lnTo>
                <a:lnTo>
                  <a:pt x="44816" y="86137"/>
                </a:lnTo>
                <a:lnTo>
                  <a:pt x="44822" y="86118"/>
                </a:lnTo>
                <a:lnTo>
                  <a:pt x="44826" y="86101"/>
                </a:lnTo>
                <a:lnTo>
                  <a:pt x="44826" y="86086"/>
                </a:lnTo>
                <a:lnTo>
                  <a:pt x="44820" y="86078"/>
                </a:lnTo>
                <a:lnTo>
                  <a:pt x="44810" y="86074"/>
                </a:lnTo>
                <a:lnTo>
                  <a:pt x="44796" y="86071"/>
                </a:lnTo>
                <a:lnTo>
                  <a:pt x="44790" y="86075"/>
                </a:lnTo>
                <a:lnTo>
                  <a:pt x="44784" y="86080"/>
                </a:lnTo>
                <a:lnTo>
                  <a:pt x="44777" y="86083"/>
                </a:lnTo>
                <a:lnTo>
                  <a:pt x="44770" y="86082"/>
                </a:lnTo>
                <a:lnTo>
                  <a:pt x="44768" y="86081"/>
                </a:lnTo>
                <a:lnTo>
                  <a:pt x="44761" y="86076"/>
                </a:lnTo>
                <a:lnTo>
                  <a:pt x="44759" y="86065"/>
                </a:lnTo>
                <a:lnTo>
                  <a:pt x="44757" y="86053"/>
                </a:lnTo>
                <a:lnTo>
                  <a:pt x="44756" y="86041"/>
                </a:lnTo>
                <a:lnTo>
                  <a:pt x="44756" y="86040"/>
                </a:lnTo>
                <a:lnTo>
                  <a:pt x="44749" y="86035"/>
                </a:lnTo>
                <a:lnTo>
                  <a:pt x="44747" y="86035"/>
                </a:lnTo>
                <a:lnTo>
                  <a:pt x="44734" y="86033"/>
                </a:lnTo>
                <a:lnTo>
                  <a:pt x="44726" y="86033"/>
                </a:lnTo>
                <a:lnTo>
                  <a:pt x="44723" y="86029"/>
                </a:lnTo>
                <a:lnTo>
                  <a:pt x="44724" y="86018"/>
                </a:lnTo>
                <a:lnTo>
                  <a:pt x="44726" y="86001"/>
                </a:lnTo>
                <a:lnTo>
                  <a:pt x="44717" y="85996"/>
                </a:lnTo>
                <a:lnTo>
                  <a:pt x="44709" y="85997"/>
                </a:lnTo>
                <a:lnTo>
                  <a:pt x="44700" y="86004"/>
                </a:lnTo>
                <a:lnTo>
                  <a:pt x="44698" y="86007"/>
                </a:lnTo>
                <a:lnTo>
                  <a:pt x="44693" y="86014"/>
                </a:lnTo>
                <a:lnTo>
                  <a:pt x="44687" y="86023"/>
                </a:lnTo>
                <a:lnTo>
                  <a:pt x="44679" y="86025"/>
                </a:lnTo>
                <a:lnTo>
                  <a:pt x="44672" y="86024"/>
                </a:lnTo>
                <a:lnTo>
                  <a:pt x="44659" y="86018"/>
                </a:lnTo>
                <a:lnTo>
                  <a:pt x="44649" y="86011"/>
                </a:lnTo>
                <a:lnTo>
                  <a:pt x="44640" y="85999"/>
                </a:lnTo>
                <a:lnTo>
                  <a:pt x="44633" y="85990"/>
                </a:lnTo>
                <a:lnTo>
                  <a:pt x="44630" y="85981"/>
                </a:lnTo>
                <a:lnTo>
                  <a:pt x="44630" y="85971"/>
                </a:lnTo>
                <a:lnTo>
                  <a:pt x="44635" y="85969"/>
                </a:lnTo>
                <a:lnTo>
                  <a:pt x="44638" y="85969"/>
                </a:lnTo>
                <a:lnTo>
                  <a:pt x="44643" y="85968"/>
                </a:lnTo>
                <a:lnTo>
                  <a:pt x="44656" y="85976"/>
                </a:lnTo>
                <a:lnTo>
                  <a:pt x="44659" y="85976"/>
                </a:lnTo>
                <a:lnTo>
                  <a:pt x="44669" y="85977"/>
                </a:lnTo>
                <a:lnTo>
                  <a:pt x="44671" y="85978"/>
                </a:lnTo>
                <a:lnTo>
                  <a:pt x="44672" y="85979"/>
                </a:lnTo>
                <a:lnTo>
                  <a:pt x="44675" y="85980"/>
                </a:lnTo>
                <a:lnTo>
                  <a:pt x="44679" y="85979"/>
                </a:lnTo>
                <a:lnTo>
                  <a:pt x="44688" y="85966"/>
                </a:lnTo>
                <a:lnTo>
                  <a:pt x="44687" y="85954"/>
                </a:lnTo>
                <a:lnTo>
                  <a:pt x="44687" y="85944"/>
                </a:lnTo>
                <a:lnTo>
                  <a:pt x="44671" y="85935"/>
                </a:lnTo>
                <a:lnTo>
                  <a:pt x="44660" y="85935"/>
                </a:lnTo>
                <a:lnTo>
                  <a:pt x="44653" y="85938"/>
                </a:lnTo>
                <a:lnTo>
                  <a:pt x="44646" y="85938"/>
                </a:lnTo>
                <a:lnTo>
                  <a:pt x="44643" y="85939"/>
                </a:lnTo>
                <a:lnTo>
                  <a:pt x="44641" y="85939"/>
                </a:lnTo>
                <a:lnTo>
                  <a:pt x="44629" y="85943"/>
                </a:lnTo>
                <a:lnTo>
                  <a:pt x="44621" y="85941"/>
                </a:lnTo>
                <a:lnTo>
                  <a:pt x="44614" y="85938"/>
                </a:lnTo>
                <a:lnTo>
                  <a:pt x="44616" y="85934"/>
                </a:lnTo>
                <a:lnTo>
                  <a:pt x="44622" y="85930"/>
                </a:lnTo>
                <a:lnTo>
                  <a:pt x="44628" y="85931"/>
                </a:lnTo>
                <a:lnTo>
                  <a:pt x="44630" y="85930"/>
                </a:lnTo>
                <a:lnTo>
                  <a:pt x="44636" y="85929"/>
                </a:lnTo>
                <a:lnTo>
                  <a:pt x="44639" y="85923"/>
                </a:lnTo>
                <a:lnTo>
                  <a:pt x="44640" y="85912"/>
                </a:lnTo>
                <a:lnTo>
                  <a:pt x="44639" y="85902"/>
                </a:lnTo>
                <a:lnTo>
                  <a:pt x="44629" y="85890"/>
                </a:lnTo>
                <a:lnTo>
                  <a:pt x="44630" y="85878"/>
                </a:lnTo>
                <a:lnTo>
                  <a:pt x="44638" y="85866"/>
                </a:lnTo>
                <a:lnTo>
                  <a:pt x="44634" y="85856"/>
                </a:lnTo>
                <a:lnTo>
                  <a:pt x="44625" y="85853"/>
                </a:lnTo>
                <a:lnTo>
                  <a:pt x="44621" y="85853"/>
                </a:lnTo>
                <a:lnTo>
                  <a:pt x="44620" y="85853"/>
                </a:lnTo>
                <a:lnTo>
                  <a:pt x="44613" y="85854"/>
                </a:lnTo>
                <a:lnTo>
                  <a:pt x="44604" y="85855"/>
                </a:lnTo>
                <a:lnTo>
                  <a:pt x="44599" y="85848"/>
                </a:lnTo>
                <a:lnTo>
                  <a:pt x="44599" y="85839"/>
                </a:lnTo>
                <a:lnTo>
                  <a:pt x="44603" y="85834"/>
                </a:lnTo>
                <a:lnTo>
                  <a:pt x="44608" y="85832"/>
                </a:lnTo>
                <a:lnTo>
                  <a:pt x="44612" y="85833"/>
                </a:lnTo>
                <a:lnTo>
                  <a:pt x="44620" y="85834"/>
                </a:lnTo>
                <a:lnTo>
                  <a:pt x="44633" y="85835"/>
                </a:lnTo>
                <a:lnTo>
                  <a:pt x="44640" y="85832"/>
                </a:lnTo>
                <a:lnTo>
                  <a:pt x="44646" y="85823"/>
                </a:lnTo>
                <a:lnTo>
                  <a:pt x="44645" y="85818"/>
                </a:lnTo>
                <a:lnTo>
                  <a:pt x="44644" y="85816"/>
                </a:lnTo>
                <a:lnTo>
                  <a:pt x="44644" y="85815"/>
                </a:lnTo>
                <a:lnTo>
                  <a:pt x="44645" y="85808"/>
                </a:lnTo>
                <a:lnTo>
                  <a:pt x="44650" y="85807"/>
                </a:lnTo>
                <a:lnTo>
                  <a:pt x="44652" y="85805"/>
                </a:lnTo>
                <a:lnTo>
                  <a:pt x="44657" y="85808"/>
                </a:lnTo>
                <a:lnTo>
                  <a:pt x="44668" y="85811"/>
                </a:lnTo>
                <a:lnTo>
                  <a:pt x="44675" y="85809"/>
                </a:lnTo>
                <a:lnTo>
                  <a:pt x="44679" y="85801"/>
                </a:lnTo>
                <a:lnTo>
                  <a:pt x="44681" y="85791"/>
                </a:lnTo>
                <a:lnTo>
                  <a:pt x="44677" y="85783"/>
                </a:lnTo>
                <a:lnTo>
                  <a:pt x="44669" y="85770"/>
                </a:lnTo>
                <a:lnTo>
                  <a:pt x="44663" y="85759"/>
                </a:lnTo>
                <a:lnTo>
                  <a:pt x="44651" y="85753"/>
                </a:lnTo>
                <a:lnTo>
                  <a:pt x="44641" y="85749"/>
                </a:lnTo>
                <a:lnTo>
                  <a:pt x="44627" y="85741"/>
                </a:lnTo>
                <a:lnTo>
                  <a:pt x="44627" y="85740"/>
                </a:lnTo>
                <a:lnTo>
                  <a:pt x="44625" y="85739"/>
                </a:lnTo>
                <a:lnTo>
                  <a:pt x="44610" y="85724"/>
                </a:lnTo>
                <a:lnTo>
                  <a:pt x="44606" y="85719"/>
                </a:lnTo>
                <a:lnTo>
                  <a:pt x="44600" y="85712"/>
                </a:lnTo>
                <a:lnTo>
                  <a:pt x="44593" y="85704"/>
                </a:lnTo>
                <a:lnTo>
                  <a:pt x="44573" y="85685"/>
                </a:lnTo>
                <a:lnTo>
                  <a:pt x="44565" y="85668"/>
                </a:lnTo>
                <a:lnTo>
                  <a:pt x="44556" y="85659"/>
                </a:lnTo>
                <a:lnTo>
                  <a:pt x="44547" y="85648"/>
                </a:lnTo>
                <a:lnTo>
                  <a:pt x="44547" y="85647"/>
                </a:lnTo>
                <a:lnTo>
                  <a:pt x="44523" y="85621"/>
                </a:lnTo>
                <a:lnTo>
                  <a:pt x="44519" y="85619"/>
                </a:lnTo>
                <a:lnTo>
                  <a:pt x="44508" y="85615"/>
                </a:lnTo>
                <a:lnTo>
                  <a:pt x="44495" y="85610"/>
                </a:lnTo>
                <a:lnTo>
                  <a:pt x="44484" y="85604"/>
                </a:lnTo>
                <a:lnTo>
                  <a:pt x="44475" y="85599"/>
                </a:lnTo>
                <a:lnTo>
                  <a:pt x="44471" y="85596"/>
                </a:lnTo>
                <a:lnTo>
                  <a:pt x="44469" y="85594"/>
                </a:lnTo>
                <a:lnTo>
                  <a:pt x="44468" y="85586"/>
                </a:lnTo>
                <a:lnTo>
                  <a:pt x="44467" y="85579"/>
                </a:lnTo>
                <a:lnTo>
                  <a:pt x="44462" y="85569"/>
                </a:lnTo>
                <a:lnTo>
                  <a:pt x="44454" y="85566"/>
                </a:lnTo>
                <a:lnTo>
                  <a:pt x="44446" y="85569"/>
                </a:lnTo>
                <a:lnTo>
                  <a:pt x="44440" y="85575"/>
                </a:lnTo>
                <a:lnTo>
                  <a:pt x="44432" y="85581"/>
                </a:lnTo>
                <a:lnTo>
                  <a:pt x="44431" y="85581"/>
                </a:lnTo>
                <a:lnTo>
                  <a:pt x="44426" y="85585"/>
                </a:lnTo>
                <a:lnTo>
                  <a:pt x="44412" y="85586"/>
                </a:lnTo>
                <a:lnTo>
                  <a:pt x="44394" y="85578"/>
                </a:lnTo>
                <a:lnTo>
                  <a:pt x="44383" y="85570"/>
                </a:lnTo>
                <a:lnTo>
                  <a:pt x="44381" y="85564"/>
                </a:lnTo>
                <a:lnTo>
                  <a:pt x="44380" y="85557"/>
                </a:lnTo>
                <a:lnTo>
                  <a:pt x="44379" y="85556"/>
                </a:lnTo>
                <a:lnTo>
                  <a:pt x="44377" y="85538"/>
                </a:lnTo>
                <a:lnTo>
                  <a:pt x="44373" y="85525"/>
                </a:lnTo>
                <a:lnTo>
                  <a:pt x="44361" y="85521"/>
                </a:lnTo>
                <a:lnTo>
                  <a:pt x="44359" y="85521"/>
                </a:lnTo>
                <a:lnTo>
                  <a:pt x="44352" y="85520"/>
                </a:lnTo>
                <a:lnTo>
                  <a:pt x="44347" y="85514"/>
                </a:lnTo>
                <a:lnTo>
                  <a:pt x="44345" y="85511"/>
                </a:lnTo>
                <a:lnTo>
                  <a:pt x="44339" y="85504"/>
                </a:lnTo>
                <a:lnTo>
                  <a:pt x="44336" y="85499"/>
                </a:lnTo>
                <a:lnTo>
                  <a:pt x="44333" y="85496"/>
                </a:lnTo>
                <a:lnTo>
                  <a:pt x="44327" y="85477"/>
                </a:lnTo>
                <a:lnTo>
                  <a:pt x="44308" y="85476"/>
                </a:lnTo>
                <a:lnTo>
                  <a:pt x="44300" y="85467"/>
                </a:lnTo>
                <a:lnTo>
                  <a:pt x="44291" y="85456"/>
                </a:lnTo>
                <a:lnTo>
                  <a:pt x="44284" y="85455"/>
                </a:lnTo>
                <a:lnTo>
                  <a:pt x="44276" y="85455"/>
                </a:lnTo>
                <a:lnTo>
                  <a:pt x="44269" y="85465"/>
                </a:lnTo>
                <a:lnTo>
                  <a:pt x="44252" y="85451"/>
                </a:lnTo>
                <a:lnTo>
                  <a:pt x="44253" y="85450"/>
                </a:lnTo>
                <a:lnTo>
                  <a:pt x="44265" y="85433"/>
                </a:lnTo>
                <a:lnTo>
                  <a:pt x="44266" y="85432"/>
                </a:lnTo>
                <a:lnTo>
                  <a:pt x="44266" y="85420"/>
                </a:lnTo>
                <a:lnTo>
                  <a:pt x="44266" y="85420"/>
                </a:lnTo>
                <a:lnTo>
                  <a:pt x="44266" y="85404"/>
                </a:lnTo>
                <a:lnTo>
                  <a:pt x="44266" y="85404"/>
                </a:lnTo>
                <a:lnTo>
                  <a:pt x="44266" y="85397"/>
                </a:lnTo>
                <a:lnTo>
                  <a:pt x="44265" y="85395"/>
                </a:lnTo>
                <a:lnTo>
                  <a:pt x="44259" y="85374"/>
                </a:lnTo>
                <a:lnTo>
                  <a:pt x="44253" y="85362"/>
                </a:lnTo>
                <a:lnTo>
                  <a:pt x="44252" y="85357"/>
                </a:lnTo>
                <a:lnTo>
                  <a:pt x="44247" y="85350"/>
                </a:lnTo>
                <a:lnTo>
                  <a:pt x="44241" y="85347"/>
                </a:lnTo>
                <a:lnTo>
                  <a:pt x="44236" y="85343"/>
                </a:lnTo>
                <a:lnTo>
                  <a:pt x="44235" y="85344"/>
                </a:lnTo>
                <a:lnTo>
                  <a:pt x="44217" y="85353"/>
                </a:lnTo>
                <a:lnTo>
                  <a:pt x="44206" y="85346"/>
                </a:lnTo>
                <a:lnTo>
                  <a:pt x="44205" y="85339"/>
                </a:lnTo>
                <a:lnTo>
                  <a:pt x="44204" y="85331"/>
                </a:lnTo>
                <a:lnTo>
                  <a:pt x="44207" y="85320"/>
                </a:lnTo>
                <a:lnTo>
                  <a:pt x="44211" y="85317"/>
                </a:lnTo>
                <a:lnTo>
                  <a:pt x="44211" y="85310"/>
                </a:lnTo>
                <a:lnTo>
                  <a:pt x="44212" y="85307"/>
                </a:lnTo>
                <a:lnTo>
                  <a:pt x="44211" y="85306"/>
                </a:lnTo>
                <a:lnTo>
                  <a:pt x="44211" y="85305"/>
                </a:lnTo>
                <a:lnTo>
                  <a:pt x="44208" y="85295"/>
                </a:lnTo>
                <a:lnTo>
                  <a:pt x="44205" y="85294"/>
                </a:lnTo>
                <a:lnTo>
                  <a:pt x="44205" y="85293"/>
                </a:lnTo>
                <a:lnTo>
                  <a:pt x="44203" y="85293"/>
                </a:lnTo>
                <a:lnTo>
                  <a:pt x="44181" y="85294"/>
                </a:lnTo>
                <a:lnTo>
                  <a:pt x="44145" y="85286"/>
                </a:lnTo>
                <a:lnTo>
                  <a:pt x="44116" y="85273"/>
                </a:lnTo>
                <a:lnTo>
                  <a:pt x="44114" y="85270"/>
                </a:lnTo>
                <a:lnTo>
                  <a:pt x="44107" y="85253"/>
                </a:lnTo>
                <a:lnTo>
                  <a:pt x="44108" y="85248"/>
                </a:lnTo>
                <a:lnTo>
                  <a:pt x="44108" y="85248"/>
                </a:lnTo>
                <a:lnTo>
                  <a:pt x="44108" y="85248"/>
                </a:lnTo>
                <a:lnTo>
                  <a:pt x="44110" y="85232"/>
                </a:lnTo>
                <a:lnTo>
                  <a:pt x="44107" y="85226"/>
                </a:lnTo>
                <a:lnTo>
                  <a:pt x="44105" y="85222"/>
                </a:lnTo>
                <a:lnTo>
                  <a:pt x="44103" y="85220"/>
                </a:lnTo>
                <a:lnTo>
                  <a:pt x="44100" y="85208"/>
                </a:lnTo>
                <a:lnTo>
                  <a:pt x="44100" y="85208"/>
                </a:lnTo>
                <a:lnTo>
                  <a:pt x="44088" y="85201"/>
                </a:lnTo>
                <a:lnTo>
                  <a:pt x="44082" y="85201"/>
                </a:lnTo>
                <a:lnTo>
                  <a:pt x="44080" y="85200"/>
                </a:lnTo>
                <a:lnTo>
                  <a:pt x="44069" y="85194"/>
                </a:lnTo>
                <a:lnTo>
                  <a:pt x="44062" y="85191"/>
                </a:lnTo>
                <a:lnTo>
                  <a:pt x="44061" y="85191"/>
                </a:lnTo>
                <a:lnTo>
                  <a:pt x="44059" y="85190"/>
                </a:lnTo>
                <a:lnTo>
                  <a:pt x="44059" y="85189"/>
                </a:lnTo>
                <a:lnTo>
                  <a:pt x="44038" y="85179"/>
                </a:lnTo>
                <a:lnTo>
                  <a:pt x="44003" y="85178"/>
                </a:lnTo>
                <a:lnTo>
                  <a:pt x="43987" y="85177"/>
                </a:lnTo>
                <a:lnTo>
                  <a:pt x="43959" y="85162"/>
                </a:lnTo>
                <a:lnTo>
                  <a:pt x="43943" y="85128"/>
                </a:lnTo>
                <a:lnTo>
                  <a:pt x="43941" y="85125"/>
                </a:lnTo>
                <a:lnTo>
                  <a:pt x="43940" y="85122"/>
                </a:lnTo>
                <a:lnTo>
                  <a:pt x="43913" y="85079"/>
                </a:lnTo>
                <a:lnTo>
                  <a:pt x="43883" y="85047"/>
                </a:lnTo>
                <a:lnTo>
                  <a:pt x="43859" y="85030"/>
                </a:lnTo>
                <a:lnTo>
                  <a:pt x="43849" y="85014"/>
                </a:lnTo>
                <a:lnTo>
                  <a:pt x="43845" y="85008"/>
                </a:lnTo>
                <a:lnTo>
                  <a:pt x="43839" y="84999"/>
                </a:lnTo>
                <a:lnTo>
                  <a:pt x="43827" y="84982"/>
                </a:lnTo>
                <a:lnTo>
                  <a:pt x="43826" y="84981"/>
                </a:lnTo>
                <a:lnTo>
                  <a:pt x="43823" y="84976"/>
                </a:lnTo>
                <a:lnTo>
                  <a:pt x="43799" y="84959"/>
                </a:lnTo>
                <a:lnTo>
                  <a:pt x="43796" y="84951"/>
                </a:lnTo>
                <a:lnTo>
                  <a:pt x="43790" y="84936"/>
                </a:lnTo>
                <a:lnTo>
                  <a:pt x="43785" y="84925"/>
                </a:lnTo>
                <a:lnTo>
                  <a:pt x="43772" y="84915"/>
                </a:lnTo>
                <a:lnTo>
                  <a:pt x="43744" y="84894"/>
                </a:lnTo>
                <a:lnTo>
                  <a:pt x="43738" y="84884"/>
                </a:lnTo>
                <a:lnTo>
                  <a:pt x="43738" y="84880"/>
                </a:lnTo>
                <a:lnTo>
                  <a:pt x="43731" y="84871"/>
                </a:lnTo>
                <a:lnTo>
                  <a:pt x="43730" y="84871"/>
                </a:lnTo>
                <a:lnTo>
                  <a:pt x="43721" y="84856"/>
                </a:lnTo>
                <a:lnTo>
                  <a:pt x="43713" y="84842"/>
                </a:lnTo>
                <a:lnTo>
                  <a:pt x="43685" y="84813"/>
                </a:lnTo>
                <a:lnTo>
                  <a:pt x="43677" y="84805"/>
                </a:lnTo>
                <a:lnTo>
                  <a:pt x="43666" y="84795"/>
                </a:lnTo>
                <a:lnTo>
                  <a:pt x="43664" y="84789"/>
                </a:lnTo>
                <a:lnTo>
                  <a:pt x="43664" y="84786"/>
                </a:lnTo>
                <a:lnTo>
                  <a:pt x="43661" y="84785"/>
                </a:lnTo>
                <a:lnTo>
                  <a:pt x="43644" y="84779"/>
                </a:lnTo>
                <a:lnTo>
                  <a:pt x="43643" y="84779"/>
                </a:lnTo>
                <a:lnTo>
                  <a:pt x="43613" y="84767"/>
                </a:lnTo>
                <a:lnTo>
                  <a:pt x="43594" y="84759"/>
                </a:lnTo>
                <a:lnTo>
                  <a:pt x="43584" y="84751"/>
                </a:lnTo>
                <a:lnTo>
                  <a:pt x="43574" y="84743"/>
                </a:lnTo>
                <a:lnTo>
                  <a:pt x="43570" y="84739"/>
                </a:lnTo>
                <a:lnTo>
                  <a:pt x="43568" y="84738"/>
                </a:lnTo>
                <a:lnTo>
                  <a:pt x="43561" y="84732"/>
                </a:lnTo>
                <a:lnTo>
                  <a:pt x="43556" y="84724"/>
                </a:lnTo>
                <a:lnTo>
                  <a:pt x="43549" y="84713"/>
                </a:lnTo>
                <a:lnTo>
                  <a:pt x="43545" y="84684"/>
                </a:lnTo>
                <a:lnTo>
                  <a:pt x="43507" y="84649"/>
                </a:lnTo>
                <a:lnTo>
                  <a:pt x="43505" y="84647"/>
                </a:lnTo>
                <a:lnTo>
                  <a:pt x="43474" y="84638"/>
                </a:lnTo>
                <a:lnTo>
                  <a:pt x="43448" y="84621"/>
                </a:lnTo>
                <a:lnTo>
                  <a:pt x="43440" y="84606"/>
                </a:lnTo>
                <a:lnTo>
                  <a:pt x="43440" y="84604"/>
                </a:lnTo>
                <a:lnTo>
                  <a:pt x="43440" y="84597"/>
                </a:lnTo>
                <a:lnTo>
                  <a:pt x="43436" y="84590"/>
                </a:lnTo>
                <a:lnTo>
                  <a:pt x="43429" y="84578"/>
                </a:lnTo>
                <a:lnTo>
                  <a:pt x="43426" y="84567"/>
                </a:lnTo>
                <a:lnTo>
                  <a:pt x="43426" y="84564"/>
                </a:lnTo>
                <a:lnTo>
                  <a:pt x="43425" y="84563"/>
                </a:lnTo>
                <a:lnTo>
                  <a:pt x="43422" y="84550"/>
                </a:lnTo>
                <a:lnTo>
                  <a:pt x="43421" y="84547"/>
                </a:lnTo>
                <a:lnTo>
                  <a:pt x="43421" y="84546"/>
                </a:lnTo>
                <a:lnTo>
                  <a:pt x="43401" y="84528"/>
                </a:lnTo>
                <a:lnTo>
                  <a:pt x="43396" y="84515"/>
                </a:lnTo>
                <a:lnTo>
                  <a:pt x="43394" y="84506"/>
                </a:lnTo>
                <a:lnTo>
                  <a:pt x="43393" y="84504"/>
                </a:lnTo>
                <a:lnTo>
                  <a:pt x="43382" y="84467"/>
                </a:lnTo>
                <a:lnTo>
                  <a:pt x="43377" y="84455"/>
                </a:lnTo>
                <a:lnTo>
                  <a:pt x="43375" y="84451"/>
                </a:lnTo>
                <a:lnTo>
                  <a:pt x="43372" y="84438"/>
                </a:lnTo>
                <a:lnTo>
                  <a:pt x="43367" y="84420"/>
                </a:lnTo>
                <a:lnTo>
                  <a:pt x="43367" y="84415"/>
                </a:lnTo>
                <a:lnTo>
                  <a:pt x="43368" y="84402"/>
                </a:lnTo>
                <a:lnTo>
                  <a:pt x="43368" y="84387"/>
                </a:lnTo>
                <a:lnTo>
                  <a:pt x="43355" y="84379"/>
                </a:lnTo>
                <a:lnTo>
                  <a:pt x="43347" y="84374"/>
                </a:lnTo>
                <a:lnTo>
                  <a:pt x="43330" y="84362"/>
                </a:lnTo>
                <a:lnTo>
                  <a:pt x="43328" y="84360"/>
                </a:lnTo>
                <a:lnTo>
                  <a:pt x="43328" y="84354"/>
                </a:lnTo>
                <a:lnTo>
                  <a:pt x="43319" y="84349"/>
                </a:lnTo>
                <a:lnTo>
                  <a:pt x="43312" y="84341"/>
                </a:lnTo>
                <a:lnTo>
                  <a:pt x="43306" y="84342"/>
                </a:lnTo>
                <a:lnTo>
                  <a:pt x="43296" y="84340"/>
                </a:lnTo>
                <a:lnTo>
                  <a:pt x="43289" y="84345"/>
                </a:lnTo>
                <a:lnTo>
                  <a:pt x="43288" y="84345"/>
                </a:lnTo>
                <a:lnTo>
                  <a:pt x="43268" y="84349"/>
                </a:lnTo>
                <a:lnTo>
                  <a:pt x="43233" y="84356"/>
                </a:lnTo>
                <a:lnTo>
                  <a:pt x="43221" y="84359"/>
                </a:lnTo>
                <a:lnTo>
                  <a:pt x="43215" y="84385"/>
                </a:lnTo>
                <a:lnTo>
                  <a:pt x="43215" y="84386"/>
                </a:lnTo>
                <a:lnTo>
                  <a:pt x="43214" y="84393"/>
                </a:lnTo>
                <a:lnTo>
                  <a:pt x="43181" y="84397"/>
                </a:lnTo>
                <a:lnTo>
                  <a:pt x="43141" y="84397"/>
                </a:lnTo>
                <a:lnTo>
                  <a:pt x="43123" y="84390"/>
                </a:lnTo>
                <a:lnTo>
                  <a:pt x="43094" y="84379"/>
                </a:lnTo>
                <a:lnTo>
                  <a:pt x="43082" y="84379"/>
                </a:lnTo>
                <a:lnTo>
                  <a:pt x="43073" y="84379"/>
                </a:lnTo>
                <a:lnTo>
                  <a:pt x="43047" y="84379"/>
                </a:lnTo>
                <a:lnTo>
                  <a:pt x="43047" y="84379"/>
                </a:lnTo>
                <a:lnTo>
                  <a:pt x="43041" y="84379"/>
                </a:lnTo>
                <a:lnTo>
                  <a:pt x="43036" y="84379"/>
                </a:lnTo>
                <a:lnTo>
                  <a:pt x="43030" y="84379"/>
                </a:lnTo>
                <a:lnTo>
                  <a:pt x="42976" y="84384"/>
                </a:lnTo>
                <a:lnTo>
                  <a:pt x="42936" y="84383"/>
                </a:lnTo>
                <a:lnTo>
                  <a:pt x="42929" y="84383"/>
                </a:lnTo>
                <a:lnTo>
                  <a:pt x="42881" y="84366"/>
                </a:lnTo>
                <a:lnTo>
                  <a:pt x="42856" y="84341"/>
                </a:lnTo>
                <a:lnTo>
                  <a:pt x="42830" y="84318"/>
                </a:lnTo>
                <a:lnTo>
                  <a:pt x="42826" y="84279"/>
                </a:lnTo>
                <a:lnTo>
                  <a:pt x="42827" y="84269"/>
                </a:lnTo>
                <a:lnTo>
                  <a:pt x="42815" y="84253"/>
                </a:lnTo>
                <a:lnTo>
                  <a:pt x="42810" y="84247"/>
                </a:lnTo>
                <a:lnTo>
                  <a:pt x="42809" y="84246"/>
                </a:lnTo>
                <a:lnTo>
                  <a:pt x="42798" y="84233"/>
                </a:lnTo>
                <a:lnTo>
                  <a:pt x="42793" y="84228"/>
                </a:lnTo>
                <a:lnTo>
                  <a:pt x="42780" y="84208"/>
                </a:lnTo>
                <a:lnTo>
                  <a:pt x="42749" y="84195"/>
                </a:lnTo>
                <a:lnTo>
                  <a:pt x="42733" y="84177"/>
                </a:lnTo>
                <a:lnTo>
                  <a:pt x="42731" y="84175"/>
                </a:lnTo>
                <a:lnTo>
                  <a:pt x="42724" y="84160"/>
                </a:lnTo>
                <a:lnTo>
                  <a:pt x="42723" y="84149"/>
                </a:lnTo>
                <a:lnTo>
                  <a:pt x="42713" y="84149"/>
                </a:lnTo>
                <a:lnTo>
                  <a:pt x="42701" y="84152"/>
                </a:lnTo>
                <a:lnTo>
                  <a:pt x="42697" y="84153"/>
                </a:lnTo>
                <a:lnTo>
                  <a:pt x="42697" y="84153"/>
                </a:lnTo>
                <a:lnTo>
                  <a:pt x="42694" y="84154"/>
                </a:lnTo>
                <a:lnTo>
                  <a:pt x="42688" y="84158"/>
                </a:lnTo>
                <a:lnTo>
                  <a:pt x="42682" y="84161"/>
                </a:lnTo>
                <a:lnTo>
                  <a:pt x="42680" y="84163"/>
                </a:lnTo>
                <a:lnTo>
                  <a:pt x="42678" y="84165"/>
                </a:lnTo>
                <a:lnTo>
                  <a:pt x="42670" y="84172"/>
                </a:lnTo>
                <a:lnTo>
                  <a:pt x="42664" y="84176"/>
                </a:lnTo>
                <a:lnTo>
                  <a:pt x="42662" y="84178"/>
                </a:lnTo>
                <a:lnTo>
                  <a:pt x="42627" y="84190"/>
                </a:lnTo>
                <a:lnTo>
                  <a:pt x="42612" y="84182"/>
                </a:lnTo>
                <a:lnTo>
                  <a:pt x="42590" y="84170"/>
                </a:lnTo>
                <a:lnTo>
                  <a:pt x="42540" y="84144"/>
                </a:lnTo>
                <a:lnTo>
                  <a:pt x="42474" y="84108"/>
                </a:lnTo>
                <a:lnTo>
                  <a:pt x="42461" y="84094"/>
                </a:lnTo>
                <a:lnTo>
                  <a:pt x="42456" y="84077"/>
                </a:lnTo>
                <a:lnTo>
                  <a:pt x="42452" y="84063"/>
                </a:lnTo>
                <a:lnTo>
                  <a:pt x="42429" y="84045"/>
                </a:lnTo>
                <a:lnTo>
                  <a:pt x="42390" y="84031"/>
                </a:lnTo>
                <a:lnTo>
                  <a:pt x="42379" y="84036"/>
                </a:lnTo>
                <a:lnTo>
                  <a:pt x="42372" y="84038"/>
                </a:lnTo>
                <a:lnTo>
                  <a:pt x="42357" y="84055"/>
                </a:lnTo>
                <a:lnTo>
                  <a:pt x="42349" y="84062"/>
                </a:lnTo>
                <a:lnTo>
                  <a:pt x="42348" y="84062"/>
                </a:lnTo>
                <a:lnTo>
                  <a:pt x="42347" y="84061"/>
                </a:lnTo>
                <a:lnTo>
                  <a:pt x="42338" y="84072"/>
                </a:lnTo>
                <a:lnTo>
                  <a:pt x="42302" y="84055"/>
                </a:lnTo>
                <a:lnTo>
                  <a:pt x="42292" y="84004"/>
                </a:lnTo>
                <a:lnTo>
                  <a:pt x="42292" y="83988"/>
                </a:lnTo>
                <a:lnTo>
                  <a:pt x="42292" y="83974"/>
                </a:lnTo>
                <a:lnTo>
                  <a:pt x="42284" y="83953"/>
                </a:lnTo>
                <a:lnTo>
                  <a:pt x="42276" y="83932"/>
                </a:lnTo>
                <a:lnTo>
                  <a:pt x="42275" y="83930"/>
                </a:lnTo>
                <a:lnTo>
                  <a:pt x="42273" y="83925"/>
                </a:lnTo>
                <a:lnTo>
                  <a:pt x="42272" y="83916"/>
                </a:lnTo>
                <a:lnTo>
                  <a:pt x="42260" y="83898"/>
                </a:lnTo>
                <a:lnTo>
                  <a:pt x="42258" y="83894"/>
                </a:lnTo>
                <a:lnTo>
                  <a:pt x="42257" y="83894"/>
                </a:lnTo>
                <a:lnTo>
                  <a:pt x="42206" y="83874"/>
                </a:lnTo>
                <a:lnTo>
                  <a:pt x="42165" y="83890"/>
                </a:lnTo>
                <a:lnTo>
                  <a:pt x="42131" y="83895"/>
                </a:lnTo>
                <a:lnTo>
                  <a:pt x="42089" y="83875"/>
                </a:lnTo>
                <a:lnTo>
                  <a:pt x="42089" y="83875"/>
                </a:lnTo>
                <a:lnTo>
                  <a:pt x="42075" y="83854"/>
                </a:lnTo>
                <a:lnTo>
                  <a:pt x="42074" y="83852"/>
                </a:lnTo>
                <a:lnTo>
                  <a:pt x="42073" y="83838"/>
                </a:lnTo>
                <a:lnTo>
                  <a:pt x="42066" y="83834"/>
                </a:lnTo>
                <a:lnTo>
                  <a:pt x="42052" y="83827"/>
                </a:lnTo>
                <a:lnTo>
                  <a:pt x="42051" y="83824"/>
                </a:lnTo>
                <a:lnTo>
                  <a:pt x="42039" y="83814"/>
                </a:lnTo>
                <a:lnTo>
                  <a:pt x="42036" y="83814"/>
                </a:lnTo>
                <a:lnTo>
                  <a:pt x="42026" y="83803"/>
                </a:lnTo>
                <a:lnTo>
                  <a:pt x="42014" y="83772"/>
                </a:lnTo>
                <a:lnTo>
                  <a:pt x="42025" y="83730"/>
                </a:lnTo>
                <a:lnTo>
                  <a:pt x="42027" y="83724"/>
                </a:lnTo>
                <a:lnTo>
                  <a:pt x="42041" y="83687"/>
                </a:lnTo>
                <a:lnTo>
                  <a:pt x="42042" y="83686"/>
                </a:lnTo>
                <a:lnTo>
                  <a:pt x="42041" y="83684"/>
                </a:lnTo>
                <a:lnTo>
                  <a:pt x="42039" y="83677"/>
                </a:lnTo>
                <a:lnTo>
                  <a:pt x="42026" y="83666"/>
                </a:lnTo>
                <a:lnTo>
                  <a:pt x="42019" y="83658"/>
                </a:lnTo>
                <a:lnTo>
                  <a:pt x="42014" y="83652"/>
                </a:lnTo>
                <a:lnTo>
                  <a:pt x="42012" y="83649"/>
                </a:lnTo>
                <a:lnTo>
                  <a:pt x="42011" y="83649"/>
                </a:lnTo>
                <a:lnTo>
                  <a:pt x="42008" y="83644"/>
                </a:lnTo>
                <a:lnTo>
                  <a:pt x="42001" y="83636"/>
                </a:lnTo>
                <a:lnTo>
                  <a:pt x="41982" y="83623"/>
                </a:lnTo>
                <a:lnTo>
                  <a:pt x="41980" y="83621"/>
                </a:lnTo>
                <a:lnTo>
                  <a:pt x="41973" y="83609"/>
                </a:lnTo>
                <a:lnTo>
                  <a:pt x="41956" y="83578"/>
                </a:lnTo>
                <a:lnTo>
                  <a:pt x="41937" y="83543"/>
                </a:lnTo>
                <a:lnTo>
                  <a:pt x="41926" y="83504"/>
                </a:lnTo>
                <a:lnTo>
                  <a:pt x="41898" y="83474"/>
                </a:lnTo>
                <a:lnTo>
                  <a:pt x="41850" y="83470"/>
                </a:lnTo>
                <a:lnTo>
                  <a:pt x="41840" y="83469"/>
                </a:lnTo>
                <a:lnTo>
                  <a:pt x="41823" y="83517"/>
                </a:lnTo>
                <a:lnTo>
                  <a:pt x="41788" y="83583"/>
                </a:lnTo>
                <a:lnTo>
                  <a:pt x="41776" y="83591"/>
                </a:lnTo>
                <a:lnTo>
                  <a:pt x="41773" y="83593"/>
                </a:lnTo>
                <a:lnTo>
                  <a:pt x="41752" y="83607"/>
                </a:lnTo>
                <a:lnTo>
                  <a:pt x="41739" y="83616"/>
                </a:lnTo>
                <a:lnTo>
                  <a:pt x="41712" y="83597"/>
                </a:lnTo>
                <a:lnTo>
                  <a:pt x="41711" y="83595"/>
                </a:lnTo>
                <a:lnTo>
                  <a:pt x="41697" y="83577"/>
                </a:lnTo>
                <a:lnTo>
                  <a:pt x="41681" y="83558"/>
                </a:lnTo>
                <a:lnTo>
                  <a:pt x="41668" y="83542"/>
                </a:lnTo>
                <a:lnTo>
                  <a:pt x="41649" y="83520"/>
                </a:lnTo>
                <a:lnTo>
                  <a:pt x="41647" y="83518"/>
                </a:lnTo>
                <a:lnTo>
                  <a:pt x="41635" y="83504"/>
                </a:lnTo>
                <a:lnTo>
                  <a:pt x="41636" y="83461"/>
                </a:lnTo>
                <a:lnTo>
                  <a:pt x="41637" y="83459"/>
                </a:lnTo>
                <a:lnTo>
                  <a:pt x="41649" y="83438"/>
                </a:lnTo>
                <a:lnTo>
                  <a:pt x="41655" y="83429"/>
                </a:lnTo>
                <a:lnTo>
                  <a:pt x="41667" y="83394"/>
                </a:lnTo>
                <a:lnTo>
                  <a:pt x="41639" y="83377"/>
                </a:lnTo>
                <a:lnTo>
                  <a:pt x="41652" y="83356"/>
                </a:lnTo>
                <a:lnTo>
                  <a:pt x="41657" y="83347"/>
                </a:lnTo>
                <a:lnTo>
                  <a:pt x="41651" y="83338"/>
                </a:lnTo>
                <a:lnTo>
                  <a:pt x="41638" y="83320"/>
                </a:lnTo>
                <a:lnTo>
                  <a:pt x="41611" y="83298"/>
                </a:lnTo>
                <a:lnTo>
                  <a:pt x="41593" y="83284"/>
                </a:lnTo>
                <a:lnTo>
                  <a:pt x="41586" y="83278"/>
                </a:lnTo>
                <a:lnTo>
                  <a:pt x="41551" y="83248"/>
                </a:lnTo>
                <a:lnTo>
                  <a:pt x="41519" y="83239"/>
                </a:lnTo>
                <a:lnTo>
                  <a:pt x="41502" y="83235"/>
                </a:lnTo>
                <a:lnTo>
                  <a:pt x="41499" y="83234"/>
                </a:lnTo>
                <a:lnTo>
                  <a:pt x="41449" y="83277"/>
                </a:lnTo>
                <a:lnTo>
                  <a:pt x="41442" y="83282"/>
                </a:lnTo>
                <a:lnTo>
                  <a:pt x="41417" y="83301"/>
                </a:lnTo>
                <a:lnTo>
                  <a:pt x="41417" y="83302"/>
                </a:lnTo>
                <a:lnTo>
                  <a:pt x="41416" y="83302"/>
                </a:lnTo>
                <a:lnTo>
                  <a:pt x="41408" y="83309"/>
                </a:lnTo>
                <a:lnTo>
                  <a:pt x="41405" y="83311"/>
                </a:lnTo>
                <a:lnTo>
                  <a:pt x="41396" y="83317"/>
                </a:lnTo>
                <a:lnTo>
                  <a:pt x="41395" y="83317"/>
                </a:lnTo>
                <a:lnTo>
                  <a:pt x="41370" y="83315"/>
                </a:lnTo>
                <a:lnTo>
                  <a:pt x="41331" y="83295"/>
                </a:lnTo>
                <a:lnTo>
                  <a:pt x="41324" y="83285"/>
                </a:lnTo>
                <a:lnTo>
                  <a:pt x="41312" y="83269"/>
                </a:lnTo>
                <a:lnTo>
                  <a:pt x="41288" y="83246"/>
                </a:lnTo>
                <a:lnTo>
                  <a:pt x="41288" y="83242"/>
                </a:lnTo>
                <a:lnTo>
                  <a:pt x="41288" y="83239"/>
                </a:lnTo>
                <a:lnTo>
                  <a:pt x="41286" y="83225"/>
                </a:lnTo>
                <a:lnTo>
                  <a:pt x="41284" y="83217"/>
                </a:lnTo>
                <a:lnTo>
                  <a:pt x="41284" y="83216"/>
                </a:lnTo>
                <a:lnTo>
                  <a:pt x="41283" y="83209"/>
                </a:lnTo>
                <a:lnTo>
                  <a:pt x="41281" y="83202"/>
                </a:lnTo>
                <a:lnTo>
                  <a:pt x="41280" y="83198"/>
                </a:lnTo>
                <a:lnTo>
                  <a:pt x="41273" y="83183"/>
                </a:lnTo>
                <a:lnTo>
                  <a:pt x="41240" y="83179"/>
                </a:lnTo>
                <a:lnTo>
                  <a:pt x="41225" y="83155"/>
                </a:lnTo>
                <a:lnTo>
                  <a:pt x="41224" y="83153"/>
                </a:lnTo>
                <a:lnTo>
                  <a:pt x="41220" y="83145"/>
                </a:lnTo>
                <a:lnTo>
                  <a:pt x="41213" y="83130"/>
                </a:lnTo>
                <a:lnTo>
                  <a:pt x="41213" y="83129"/>
                </a:lnTo>
                <a:lnTo>
                  <a:pt x="41202" y="83126"/>
                </a:lnTo>
                <a:lnTo>
                  <a:pt x="41178" y="83117"/>
                </a:lnTo>
                <a:lnTo>
                  <a:pt x="41176" y="83116"/>
                </a:lnTo>
                <a:lnTo>
                  <a:pt x="41174" y="83115"/>
                </a:lnTo>
                <a:lnTo>
                  <a:pt x="41157" y="83102"/>
                </a:lnTo>
                <a:lnTo>
                  <a:pt x="41147" y="83084"/>
                </a:lnTo>
                <a:lnTo>
                  <a:pt x="41143" y="83074"/>
                </a:lnTo>
                <a:lnTo>
                  <a:pt x="41146" y="83069"/>
                </a:lnTo>
                <a:lnTo>
                  <a:pt x="41139" y="83064"/>
                </a:lnTo>
                <a:lnTo>
                  <a:pt x="41139" y="83064"/>
                </a:lnTo>
                <a:lnTo>
                  <a:pt x="41136" y="83059"/>
                </a:lnTo>
                <a:lnTo>
                  <a:pt x="41116" y="83041"/>
                </a:lnTo>
                <a:lnTo>
                  <a:pt x="41100" y="83015"/>
                </a:lnTo>
                <a:lnTo>
                  <a:pt x="41062" y="83000"/>
                </a:lnTo>
                <a:lnTo>
                  <a:pt x="41055" y="82971"/>
                </a:lnTo>
                <a:lnTo>
                  <a:pt x="41051" y="82948"/>
                </a:lnTo>
                <a:lnTo>
                  <a:pt x="41037" y="82939"/>
                </a:lnTo>
                <a:lnTo>
                  <a:pt x="41027" y="82932"/>
                </a:lnTo>
                <a:lnTo>
                  <a:pt x="41008" y="82935"/>
                </a:lnTo>
                <a:lnTo>
                  <a:pt x="41004" y="82935"/>
                </a:lnTo>
                <a:lnTo>
                  <a:pt x="40999" y="82936"/>
                </a:lnTo>
                <a:lnTo>
                  <a:pt x="40991" y="82937"/>
                </a:lnTo>
                <a:lnTo>
                  <a:pt x="40972" y="82939"/>
                </a:lnTo>
                <a:lnTo>
                  <a:pt x="40969" y="82940"/>
                </a:lnTo>
                <a:lnTo>
                  <a:pt x="40940" y="82943"/>
                </a:lnTo>
                <a:lnTo>
                  <a:pt x="40923" y="82938"/>
                </a:lnTo>
                <a:lnTo>
                  <a:pt x="40901" y="82931"/>
                </a:lnTo>
                <a:lnTo>
                  <a:pt x="40893" y="82925"/>
                </a:lnTo>
                <a:lnTo>
                  <a:pt x="40875" y="82911"/>
                </a:lnTo>
                <a:lnTo>
                  <a:pt x="40872" y="82909"/>
                </a:lnTo>
                <a:lnTo>
                  <a:pt x="40851" y="82887"/>
                </a:lnTo>
                <a:lnTo>
                  <a:pt x="40838" y="82874"/>
                </a:lnTo>
                <a:lnTo>
                  <a:pt x="40833" y="82868"/>
                </a:lnTo>
                <a:lnTo>
                  <a:pt x="40801" y="82841"/>
                </a:lnTo>
                <a:lnTo>
                  <a:pt x="40772" y="82819"/>
                </a:lnTo>
                <a:lnTo>
                  <a:pt x="40770" y="82817"/>
                </a:lnTo>
                <a:lnTo>
                  <a:pt x="40770" y="82817"/>
                </a:lnTo>
                <a:lnTo>
                  <a:pt x="40764" y="82819"/>
                </a:lnTo>
                <a:lnTo>
                  <a:pt x="40750" y="82823"/>
                </a:lnTo>
                <a:lnTo>
                  <a:pt x="40743" y="82825"/>
                </a:lnTo>
                <a:lnTo>
                  <a:pt x="40722" y="82831"/>
                </a:lnTo>
                <a:lnTo>
                  <a:pt x="40712" y="82831"/>
                </a:lnTo>
                <a:lnTo>
                  <a:pt x="40696" y="82830"/>
                </a:lnTo>
                <a:lnTo>
                  <a:pt x="40669" y="82813"/>
                </a:lnTo>
                <a:lnTo>
                  <a:pt x="40643" y="82792"/>
                </a:lnTo>
                <a:lnTo>
                  <a:pt x="40642" y="82785"/>
                </a:lnTo>
                <a:lnTo>
                  <a:pt x="40639" y="82765"/>
                </a:lnTo>
                <a:lnTo>
                  <a:pt x="40649" y="82749"/>
                </a:lnTo>
                <a:lnTo>
                  <a:pt x="40653" y="82743"/>
                </a:lnTo>
                <a:lnTo>
                  <a:pt x="40674" y="82723"/>
                </a:lnTo>
                <a:lnTo>
                  <a:pt x="40675" y="82703"/>
                </a:lnTo>
                <a:lnTo>
                  <a:pt x="40676" y="82699"/>
                </a:lnTo>
                <a:lnTo>
                  <a:pt x="40675" y="82698"/>
                </a:lnTo>
                <a:lnTo>
                  <a:pt x="40675" y="82697"/>
                </a:lnTo>
                <a:lnTo>
                  <a:pt x="40674" y="82697"/>
                </a:lnTo>
                <a:lnTo>
                  <a:pt x="40671" y="82692"/>
                </a:lnTo>
                <a:lnTo>
                  <a:pt x="40660" y="82685"/>
                </a:lnTo>
                <a:lnTo>
                  <a:pt x="40656" y="82682"/>
                </a:lnTo>
                <a:lnTo>
                  <a:pt x="40654" y="82682"/>
                </a:lnTo>
                <a:lnTo>
                  <a:pt x="40652" y="82681"/>
                </a:lnTo>
                <a:lnTo>
                  <a:pt x="40615" y="82680"/>
                </a:lnTo>
                <a:lnTo>
                  <a:pt x="40604" y="82686"/>
                </a:lnTo>
                <a:lnTo>
                  <a:pt x="40597" y="82689"/>
                </a:lnTo>
                <a:lnTo>
                  <a:pt x="40589" y="82694"/>
                </a:lnTo>
                <a:lnTo>
                  <a:pt x="40588" y="82694"/>
                </a:lnTo>
                <a:lnTo>
                  <a:pt x="40578" y="82691"/>
                </a:lnTo>
                <a:lnTo>
                  <a:pt x="40564" y="82687"/>
                </a:lnTo>
                <a:lnTo>
                  <a:pt x="40552" y="82675"/>
                </a:lnTo>
                <a:lnTo>
                  <a:pt x="40546" y="82668"/>
                </a:lnTo>
                <a:lnTo>
                  <a:pt x="40523" y="82648"/>
                </a:lnTo>
                <a:lnTo>
                  <a:pt x="40493" y="82622"/>
                </a:lnTo>
                <a:lnTo>
                  <a:pt x="40466" y="82602"/>
                </a:lnTo>
                <a:lnTo>
                  <a:pt x="40424" y="82590"/>
                </a:lnTo>
                <a:lnTo>
                  <a:pt x="40414" y="82589"/>
                </a:lnTo>
                <a:lnTo>
                  <a:pt x="40375" y="82563"/>
                </a:lnTo>
                <a:lnTo>
                  <a:pt x="40347" y="82541"/>
                </a:lnTo>
                <a:lnTo>
                  <a:pt x="40325" y="82520"/>
                </a:lnTo>
                <a:lnTo>
                  <a:pt x="40317" y="82522"/>
                </a:lnTo>
                <a:lnTo>
                  <a:pt x="40316" y="82521"/>
                </a:lnTo>
                <a:lnTo>
                  <a:pt x="40315" y="82519"/>
                </a:lnTo>
                <a:lnTo>
                  <a:pt x="40315" y="82519"/>
                </a:lnTo>
                <a:lnTo>
                  <a:pt x="40312" y="82520"/>
                </a:lnTo>
                <a:lnTo>
                  <a:pt x="40299" y="82522"/>
                </a:lnTo>
                <a:lnTo>
                  <a:pt x="40297" y="82524"/>
                </a:lnTo>
                <a:lnTo>
                  <a:pt x="40282" y="82531"/>
                </a:lnTo>
                <a:lnTo>
                  <a:pt x="40248" y="82529"/>
                </a:lnTo>
                <a:lnTo>
                  <a:pt x="40214" y="82528"/>
                </a:lnTo>
                <a:lnTo>
                  <a:pt x="40159" y="82536"/>
                </a:lnTo>
                <a:lnTo>
                  <a:pt x="40157" y="82537"/>
                </a:lnTo>
                <a:lnTo>
                  <a:pt x="40145" y="82541"/>
                </a:lnTo>
                <a:lnTo>
                  <a:pt x="40140" y="82543"/>
                </a:lnTo>
                <a:lnTo>
                  <a:pt x="40128" y="82547"/>
                </a:lnTo>
                <a:lnTo>
                  <a:pt x="40110" y="82548"/>
                </a:lnTo>
                <a:lnTo>
                  <a:pt x="40098" y="82549"/>
                </a:lnTo>
                <a:lnTo>
                  <a:pt x="40096" y="82547"/>
                </a:lnTo>
                <a:lnTo>
                  <a:pt x="40086" y="82539"/>
                </a:lnTo>
                <a:lnTo>
                  <a:pt x="40085" y="82539"/>
                </a:lnTo>
                <a:lnTo>
                  <a:pt x="40077" y="82532"/>
                </a:lnTo>
                <a:lnTo>
                  <a:pt x="40083" y="82511"/>
                </a:lnTo>
                <a:lnTo>
                  <a:pt x="40090" y="82497"/>
                </a:lnTo>
                <a:lnTo>
                  <a:pt x="40096" y="82486"/>
                </a:lnTo>
                <a:lnTo>
                  <a:pt x="40097" y="82480"/>
                </a:lnTo>
                <a:lnTo>
                  <a:pt x="40102" y="82461"/>
                </a:lnTo>
                <a:lnTo>
                  <a:pt x="40100" y="82457"/>
                </a:lnTo>
                <a:lnTo>
                  <a:pt x="40097" y="82452"/>
                </a:lnTo>
                <a:lnTo>
                  <a:pt x="40083" y="82439"/>
                </a:lnTo>
                <a:lnTo>
                  <a:pt x="40083" y="82437"/>
                </a:lnTo>
                <a:lnTo>
                  <a:pt x="40075" y="82432"/>
                </a:lnTo>
                <a:lnTo>
                  <a:pt x="40067" y="82424"/>
                </a:lnTo>
                <a:lnTo>
                  <a:pt x="40066" y="82423"/>
                </a:lnTo>
                <a:lnTo>
                  <a:pt x="40056" y="82413"/>
                </a:lnTo>
                <a:lnTo>
                  <a:pt x="40056" y="82411"/>
                </a:lnTo>
                <a:lnTo>
                  <a:pt x="40053" y="82404"/>
                </a:lnTo>
                <a:lnTo>
                  <a:pt x="40057" y="82381"/>
                </a:lnTo>
                <a:lnTo>
                  <a:pt x="40061" y="82373"/>
                </a:lnTo>
                <a:lnTo>
                  <a:pt x="40061" y="82363"/>
                </a:lnTo>
                <a:lnTo>
                  <a:pt x="40063" y="82354"/>
                </a:lnTo>
                <a:lnTo>
                  <a:pt x="40054" y="82343"/>
                </a:lnTo>
                <a:lnTo>
                  <a:pt x="40029" y="82314"/>
                </a:lnTo>
                <a:lnTo>
                  <a:pt x="40029" y="82313"/>
                </a:lnTo>
                <a:lnTo>
                  <a:pt x="40004" y="82300"/>
                </a:lnTo>
                <a:lnTo>
                  <a:pt x="39998" y="82301"/>
                </a:lnTo>
                <a:lnTo>
                  <a:pt x="39981" y="82304"/>
                </a:lnTo>
                <a:lnTo>
                  <a:pt x="39969" y="82329"/>
                </a:lnTo>
                <a:lnTo>
                  <a:pt x="39964" y="82332"/>
                </a:lnTo>
                <a:lnTo>
                  <a:pt x="39951" y="82341"/>
                </a:lnTo>
                <a:lnTo>
                  <a:pt x="39930" y="82341"/>
                </a:lnTo>
                <a:lnTo>
                  <a:pt x="39920" y="82342"/>
                </a:lnTo>
                <a:lnTo>
                  <a:pt x="39915" y="82356"/>
                </a:lnTo>
                <a:lnTo>
                  <a:pt x="39913" y="82359"/>
                </a:lnTo>
                <a:lnTo>
                  <a:pt x="39911" y="82364"/>
                </a:lnTo>
                <a:lnTo>
                  <a:pt x="39903" y="82366"/>
                </a:lnTo>
                <a:lnTo>
                  <a:pt x="39899" y="82366"/>
                </a:lnTo>
                <a:lnTo>
                  <a:pt x="39883" y="82366"/>
                </a:lnTo>
                <a:lnTo>
                  <a:pt x="39880" y="82365"/>
                </a:lnTo>
                <a:lnTo>
                  <a:pt x="39873" y="82342"/>
                </a:lnTo>
                <a:lnTo>
                  <a:pt x="39872" y="82340"/>
                </a:lnTo>
                <a:lnTo>
                  <a:pt x="39874" y="82336"/>
                </a:lnTo>
                <a:lnTo>
                  <a:pt x="39869" y="82324"/>
                </a:lnTo>
                <a:lnTo>
                  <a:pt x="39865" y="82321"/>
                </a:lnTo>
                <a:lnTo>
                  <a:pt x="39865" y="82321"/>
                </a:lnTo>
                <a:lnTo>
                  <a:pt x="39849" y="82304"/>
                </a:lnTo>
                <a:lnTo>
                  <a:pt x="39847" y="82300"/>
                </a:lnTo>
                <a:lnTo>
                  <a:pt x="39850" y="82293"/>
                </a:lnTo>
                <a:lnTo>
                  <a:pt x="39845" y="82288"/>
                </a:lnTo>
                <a:lnTo>
                  <a:pt x="39843" y="82287"/>
                </a:lnTo>
                <a:lnTo>
                  <a:pt x="39841" y="82283"/>
                </a:lnTo>
                <a:lnTo>
                  <a:pt x="39831" y="82279"/>
                </a:lnTo>
                <a:lnTo>
                  <a:pt x="39831" y="82279"/>
                </a:lnTo>
                <a:lnTo>
                  <a:pt x="39822" y="82273"/>
                </a:lnTo>
                <a:lnTo>
                  <a:pt x="39823" y="82260"/>
                </a:lnTo>
                <a:lnTo>
                  <a:pt x="39826" y="82253"/>
                </a:lnTo>
                <a:lnTo>
                  <a:pt x="39831" y="82242"/>
                </a:lnTo>
                <a:lnTo>
                  <a:pt x="39831" y="82235"/>
                </a:lnTo>
                <a:lnTo>
                  <a:pt x="39833" y="82227"/>
                </a:lnTo>
                <a:lnTo>
                  <a:pt x="39830" y="82224"/>
                </a:lnTo>
                <a:lnTo>
                  <a:pt x="39820" y="82196"/>
                </a:lnTo>
                <a:lnTo>
                  <a:pt x="39820" y="82194"/>
                </a:lnTo>
                <a:lnTo>
                  <a:pt x="39821" y="82189"/>
                </a:lnTo>
                <a:lnTo>
                  <a:pt x="39819" y="82179"/>
                </a:lnTo>
                <a:lnTo>
                  <a:pt x="39818" y="82180"/>
                </a:lnTo>
                <a:lnTo>
                  <a:pt x="39814" y="82180"/>
                </a:lnTo>
                <a:lnTo>
                  <a:pt x="39807" y="82179"/>
                </a:lnTo>
                <a:lnTo>
                  <a:pt x="39803" y="82177"/>
                </a:lnTo>
                <a:lnTo>
                  <a:pt x="39800" y="82175"/>
                </a:lnTo>
                <a:lnTo>
                  <a:pt x="39792" y="82175"/>
                </a:lnTo>
                <a:lnTo>
                  <a:pt x="39785" y="82172"/>
                </a:lnTo>
                <a:lnTo>
                  <a:pt x="39758" y="82161"/>
                </a:lnTo>
                <a:lnTo>
                  <a:pt x="39740" y="82155"/>
                </a:lnTo>
                <a:lnTo>
                  <a:pt x="39731" y="82152"/>
                </a:lnTo>
                <a:lnTo>
                  <a:pt x="39730" y="82152"/>
                </a:lnTo>
                <a:lnTo>
                  <a:pt x="39729" y="82151"/>
                </a:lnTo>
                <a:lnTo>
                  <a:pt x="39728" y="82152"/>
                </a:lnTo>
                <a:lnTo>
                  <a:pt x="39707" y="82168"/>
                </a:lnTo>
                <a:lnTo>
                  <a:pt x="39685" y="82193"/>
                </a:lnTo>
                <a:lnTo>
                  <a:pt x="39684" y="82194"/>
                </a:lnTo>
                <a:lnTo>
                  <a:pt x="39680" y="82207"/>
                </a:lnTo>
                <a:lnTo>
                  <a:pt x="39679" y="82213"/>
                </a:lnTo>
                <a:lnTo>
                  <a:pt x="39672" y="82215"/>
                </a:lnTo>
                <a:lnTo>
                  <a:pt x="39660" y="82215"/>
                </a:lnTo>
                <a:lnTo>
                  <a:pt x="39648" y="82215"/>
                </a:lnTo>
                <a:lnTo>
                  <a:pt x="39643" y="82211"/>
                </a:lnTo>
                <a:lnTo>
                  <a:pt x="39646" y="82201"/>
                </a:lnTo>
                <a:lnTo>
                  <a:pt x="39651" y="82192"/>
                </a:lnTo>
                <a:lnTo>
                  <a:pt x="39651" y="82189"/>
                </a:lnTo>
                <a:lnTo>
                  <a:pt x="39655" y="82185"/>
                </a:lnTo>
                <a:lnTo>
                  <a:pt x="39654" y="82175"/>
                </a:lnTo>
                <a:lnTo>
                  <a:pt x="39656" y="82164"/>
                </a:lnTo>
                <a:lnTo>
                  <a:pt x="39629" y="82144"/>
                </a:lnTo>
                <a:lnTo>
                  <a:pt x="39622" y="82140"/>
                </a:lnTo>
                <a:lnTo>
                  <a:pt x="39622" y="82140"/>
                </a:lnTo>
                <a:lnTo>
                  <a:pt x="39621" y="82140"/>
                </a:lnTo>
                <a:lnTo>
                  <a:pt x="39598" y="82126"/>
                </a:lnTo>
                <a:lnTo>
                  <a:pt x="39586" y="82120"/>
                </a:lnTo>
                <a:lnTo>
                  <a:pt x="39570" y="82111"/>
                </a:lnTo>
                <a:lnTo>
                  <a:pt x="39564" y="82101"/>
                </a:lnTo>
                <a:lnTo>
                  <a:pt x="39562" y="82079"/>
                </a:lnTo>
                <a:lnTo>
                  <a:pt x="39565" y="82066"/>
                </a:lnTo>
                <a:lnTo>
                  <a:pt x="39566" y="82041"/>
                </a:lnTo>
                <a:lnTo>
                  <a:pt x="39560" y="82013"/>
                </a:lnTo>
                <a:lnTo>
                  <a:pt x="39539" y="81990"/>
                </a:lnTo>
                <a:lnTo>
                  <a:pt x="39522" y="81993"/>
                </a:lnTo>
                <a:lnTo>
                  <a:pt x="39475" y="81998"/>
                </a:lnTo>
                <a:lnTo>
                  <a:pt x="39470" y="81999"/>
                </a:lnTo>
                <a:lnTo>
                  <a:pt x="39468" y="81999"/>
                </a:lnTo>
                <a:lnTo>
                  <a:pt x="39434" y="82038"/>
                </a:lnTo>
                <a:lnTo>
                  <a:pt x="39406" y="82066"/>
                </a:lnTo>
                <a:lnTo>
                  <a:pt x="39400" y="82070"/>
                </a:lnTo>
                <a:lnTo>
                  <a:pt x="39388" y="82078"/>
                </a:lnTo>
                <a:lnTo>
                  <a:pt x="39380" y="82076"/>
                </a:lnTo>
                <a:lnTo>
                  <a:pt x="39377" y="82076"/>
                </a:lnTo>
                <a:lnTo>
                  <a:pt x="39367" y="82073"/>
                </a:lnTo>
                <a:lnTo>
                  <a:pt x="39348" y="82069"/>
                </a:lnTo>
                <a:lnTo>
                  <a:pt x="39341" y="82054"/>
                </a:lnTo>
                <a:lnTo>
                  <a:pt x="39342" y="82051"/>
                </a:lnTo>
                <a:lnTo>
                  <a:pt x="39355" y="82026"/>
                </a:lnTo>
                <a:lnTo>
                  <a:pt x="39368" y="81997"/>
                </a:lnTo>
                <a:lnTo>
                  <a:pt x="39373" y="81972"/>
                </a:lnTo>
                <a:lnTo>
                  <a:pt x="39373" y="81950"/>
                </a:lnTo>
                <a:lnTo>
                  <a:pt x="39373" y="81941"/>
                </a:lnTo>
                <a:lnTo>
                  <a:pt x="39360" y="81923"/>
                </a:lnTo>
                <a:lnTo>
                  <a:pt x="39334" y="81913"/>
                </a:lnTo>
                <a:lnTo>
                  <a:pt x="39326" y="81909"/>
                </a:lnTo>
                <a:lnTo>
                  <a:pt x="39312" y="81902"/>
                </a:lnTo>
                <a:lnTo>
                  <a:pt x="39312" y="81892"/>
                </a:lnTo>
                <a:lnTo>
                  <a:pt x="39319" y="81882"/>
                </a:lnTo>
                <a:lnTo>
                  <a:pt x="39324" y="81876"/>
                </a:lnTo>
                <a:lnTo>
                  <a:pt x="39317" y="81854"/>
                </a:lnTo>
                <a:lnTo>
                  <a:pt x="39316" y="81851"/>
                </a:lnTo>
                <a:lnTo>
                  <a:pt x="39288" y="81847"/>
                </a:lnTo>
                <a:lnTo>
                  <a:pt x="39286" y="81847"/>
                </a:lnTo>
                <a:lnTo>
                  <a:pt x="39283" y="81847"/>
                </a:lnTo>
                <a:lnTo>
                  <a:pt x="39263" y="81842"/>
                </a:lnTo>
                <a:lnTo>
                  <a:pt x="39259" y="81841"/>
                </a:lnTo>
                <a:lnTo>
                  <a:pt x="39257" y="81840"/>
                </a:lnTo>
                <a:lnTo>
                  <a:pt x="39252" y="81836"/>
                </a:lnTo>
                <a:lnTo>
                  <a:pt x="39240" y="81826"/>
                </a:lnTo>
                <a:lnTo>
                  <a:pt x="39233" y="81819"/>
                </a:lnTo>
                <a:lnTo>
                  <a:pt x="39232" y="81818"/>
                </a:lnTo>
                <a:lnTo>
                  <a:pt x="39230" y="81814"/>
                </a:lnTo>
                <a:lnTo>
                  <a:pt x="39220" y="81815"/>
                </a:lnTo>
                <a:lnTo>
                  <a:pt x="39209" y="81816"/>
                </a:lnTo>
                <a:lnTo>
                  <a:pt x="39192" y="81809"/>
                </a:lnTo>
                <a:lnTo>
                  <a:pt x="39183" y="81790"/>
                </a:lnTo>
                <a:lnTo>
                  <a:pt x="39170" y="81772"/>
                </a:lnTo>
                <a:lnTo>
                  <a:pt x="39147" y="81767"/>
                </a:lnTo>
                <a:lnTo>
                  <a:pt x="39114" y="81758"/>
                </a:lnTo>
                <a:lnTo>
                  <a:pt x="39105" y="81755"/>
                </a:lnTo>
                <a:lnTo>
                  <a:pt x="39092" y="81751"/>
                </a:lnTo>
                <a:lnTo>
                  <a:pt x="39085" y="81753"/>
                </a:lnTo>
                <a:lnTo>
                  <a:pt x="39046" y="81761"/>
                </a:lnTo>
                <a:lnTo>
                  <a:pt x="39041" y="81765"/>
                </a:lnTo>
                <a:lnTo>
                  <a:pt x="39037" y="81765"/>
                </a:lnTo>
                <a:lnTo>
                  <a:pt x="39021" y="81777"/>
                </a:lnTo>
                <a:lnTo>
                  <a:pt x="39020" y="81778"/>
                </a:lnTo>
                <a:lnTo>
                  <a:pt x="39015" y="81782"/>
                </a:lnTo>
                <a:lnTo>
                  <a:pt x="39002" y="81784"/>
                </a:lnTo>
                <a:lnTo>
                  <a:pt x="38991" y="81786"/>
                </a:lnTo>
                <a:lnTo>
                  <a:pt x="38981" y="81785"/>
                </a:lnTo>
                <a:lnTo>
                  <a:pt x="38980" y="81785"/>
                </a:lnTo>
                <a:lnTo>
                  <a:pt x="38968" y="81783"/>
                </a:lnTo>
                <a:lnTo>
                  <a:pt x="38938" y="81780"/>
                </a:lnTo>
                <a:lnTo>
                  <a:pt x="38936" y="81777"/>
                </a:lnTo>
                <a:lnTo>
                  <a:pt x="38920" y="81757"/>
                </a:lnTo>
                <a:lnTo>
                  <a:pt x="38915" y="81754"/>
                </a:lnTo>
                <a:lnTo>
                  <a:pt x="38912" y="81752"/>
                </a:lnTo>
                <a:lnTo>
                  <a:pt x="38910" y="81751"/>
                </a:lnTo>
                <a:lnTo>
                  <a:pt x="38884" y="81737"/>
                </a:lnTo>
                <a:lnTo>
                  <a:pt x="38877" y="81703"/>
                </a:lnTo>
                <a:lnTo>
                  <a:pt x="38862" y="81679"/>
                </a:lnTo>
                <a:lnTo>
                  <a:pt x="38859" y="81675"/>
                </a:lnTo>
                <a:lnTo>
                  <a:pt x="38853" y="81668"/>
                </a:lnTo>
                <a:lnTo>
                  <a:pt x="38853" y="81668"/>
                </a:lnTo>
                <a:lnTo>
                  <a:pt x="38848" y="81663"/>
                </a:lnTo>
                <a:lnTo>
                  <a:pt x="38847" y="81662"/>
                </a:lnTo>
                <a:lnTo>
                  <a:pt x="38847" y="81661"/>
                </a:lnTo>
                <a:lnTo>
                  <a:pt x="38838" y="81631"/>
                </a:lnTo>
                <a:lnTo>
                  <a:pt x="38838" y="81631"/>
                </a:lnTo>
                <a:lnTo>
                  <a:pt x="38837" y="81626"/>
                </a:lnTo>
                <a:lnTo>
                  <a:pt x="38835" y="81606"/>
                </a:lnTo>
                <a:lnTo>
                  <a:pt x="38835" y="81567"/>
                </a:lnTo>
                <a:lnTo>
                  <a:pt x="38826" y="81552"/>
                </a:lnTo>
                <a:lnTo>
                  <a:pt x="38792" y="81525"/>
                </a:lnTo>
                <a:lnTo>
                  <a:pt x="38785" y="81519"/>
                </a:lnTo>
                <a:lnTo>
                  <a:pt x="38759" y="81498"/>
                </a:lnTo>
                <a:lnTo>
                  <a:pt x="38736" y="81471"/>
                </a:lnTo>
                <a:lnTo>
                  <a:pt x="38725" y="81441"/>
                </a:lnTo>
                <a:lnTo>
                  <a:pt x="38715" y="81406"/>
                </a:lnTo>
                <a:lnTo>
                  <a:pt x="38707" y="81382"/>
                </a:lnTo>
                <a:lnTo>
                  <a:pt x="38668" y="81342"/>
                </a:lnTo>
                <a:lnTo>
                  <a:pt x="38621" y="81300"/>
                </a:lnTo>
                <a:lnTo>
                  <a:pt x="38606" y="81286"/>
                </a:lnTo>
                <a:lnTo>
                  <a:pt x="38582" y="81263"/>
                </a:lnTo>
                <a:lnTo>
                  <a:pt x="38559" y="81229"/>
                </a:lnTo>
                <a:lnTo>
                  <a:pt x="38514" y="81139"/>
                </a:lnTo>
                <a:lnTo>
                  <a:pt x="38506" y="81093"/>
                </a:lnTo>
                <a:lnTo>
                  <a:pt x="38489" y="81051"/>
                </a:lnTo>
                <a:lnTo>
                  <a:pt x="38489" y="81037"/>
                </a:lnTo>
                <a:lnTo>
                  <a:pt x="38488" y="81016"/>
                </a:lnTo>
                <a:lnTo>
                  <a:pt x="38488" y="81011"/>
                </a:lnTo>
                <a:lnTo>
                  <a:pt x="38487" y="81010"/>
                </a:lnTo>
                <a:lnTo>
                  <a:pt x="38482" y="81008"/>
                </a:lnTo>
                <a:lnTo>
                  <a:pt x="38426" y="80975"/>
                </a:lnTo>
                <a:lnTo>
                  <a:pt x="38399" y="80926"/>
                </a:lnTo>
                <a:lnTo>
                  <a:pt x="38371" y="80877"/>
                </a:lnTo>
                <a:lnTo>
                  <a:pt x="38380" y="80836"/>
                </a:lnTo>
                <a:lnTo>
                  <a:pt x="38379" y="80835"/>
                </a:lnTo>
                <a:lnTo>
                  <a:pt x="38378" y="80831"/>
                </a:lnTo>
                <a:lnTo>
                  <a:pt x="38368" y="80793"/>
                </a:lnTo>
                <a:lnTo>
                  <a:pt x="38364" y="80782"/>
                </a:lnTo>
                <a:lnTo>
                  <a:pt x="38349" y="80748"/>
                </a:lnTo>
                <a:lnTo>
                  <a:pt x="38335" y="80712"/>
                </a:lnTo>
                <a:lnTo>
                  <a:pt x="38338" y="80694"/>
                </a:lnTo>
                <a:lnTo>
                  <a:pt x="38341" y="80678"/>
                </a:lnTo>
                <a:lnTo>
                  <a:pt x="38339" y="80643"/>
                </a:lnTo>
                <a:lnTo>
                  <a:pt x="38339" y="80642"/>
                </a:lnTo>
                <a:lnTo>
                  <a:pt x="38339" y="80640"/>
                </a:lnTo>
                <a:lnTo>
                  <a:pt x="38340" y="80633"/>
                </a:lnTo>
                <a:lnTo>
                  <a:pt x="38340" y="80628"/>
                </a:lnTo>
                <a:lnTo>
                  <a:pt x="38340" y="80624"/>
                </a:lnTo>
                <a:lnTo>
                  <a:pt x="38340" y="80614"/>
                </a:lnTo>
                <a:lnTo>
                  <a:pt x="38339" y="80613"/>
                </a:lnTo>
                <a:lnTo>
                  <a:pt x="38353" y="80432"/>
                </a:lnTo>
                <a:lnTo>
                  <a:pt x="38355" y="80404"/>
                </a:lnTo>
                <a:lnTo>
                  <a:pt x="38338" y="80376"/>
                </a:lnTo>
                <a:lnTo>
                  <a:pt x="38346" y="80348"/>
                </a:lnTo>
                <a:lnTo>
                  <a:pt x="38364" y="80325"/>
                </a:lnTo>
                <a:lnTo>
                  <a:pt x="38386" y="80308"/>
                </a:lnTo>
                <a:lnTo>
                  <a:pt x="38409" y="80285"/>
                </a:lnTo>
                <a:lnTo>
                  <a:pt x="38436" y="80256"/>
                </a:lnTo>
                <a:lnTo>
                  <a:pt x="38447" y="80243"/>
                </a:lnTo>
                <a:lnTo>
                  <a:pt x="38451" y="80239"/>
                </a:lnTo>
                <a:lnTo>
                  <a:pt x="38478" y="80202"/>
                </a:lnTo>
                <a:lnTo>
                  <a:pt x="38485" y="80149"/>
                </a:lnTo>
                <a:lnTo>
                  <a:pt x="38487" y="80140"/>
                </a:lnTo>
                <a:lnTo>
                  <a:pt x="38505" y="80098"/>
                </a:lnTo>
                <a:lnTo>
                  <a:pt x="38559" y="80056"/>
                </a:lnTo>
                <a:lnTo>
                  <a:pt x="38568" y="80049"/>
                </a:lnTo>
                <a:lnTo>
                  <a:pt x="38673" y="79973"/>
                </a:lnTo>
                <a:lnTo>
                  <a:pt x="38701" y="79941"/>
                </a:lnTo>
                <a:lnTo>
                  <a:pt x="38699" y="79910"/>
                </a:lnTo>
                <a:lnTo>
                  <a:pt x="38692" y="79887"/>
                </a:lnTo>
                <a:lnTo>
                  <a:pt x="38685" y="79861"/>
                </a:lnTo>
                <a:lnTo>
                  <a:pt x="38684" y="79860"/>
                </a:lnTo>
                <a:lnTo>
                  <a:pt x="38700" y="79836"/>
                </a:lnTo>
                <a:lnTo>
                  <a:pt x="38706" y="79829"/>
                </a:lnTo>
                <a:lnTo>
                  <a:pt x="38707" y="79826"/>
                </a:lnTo>
                <a:lnTo>
                  <a:pt x="38720" y="79805"/>
                </a:lnTo>
                <a:lnTo>
                  <a:pt x="38756" y="79762"/>
                </a:lnTo>
                <a:lnTo>
                  <a:pt x="38779" y="79747"/>
                </a:lnTo>
                <a:lnTo>
                  <a:pt x="38781" y="79745"/>
                </a:lnTo>
                <a:lnTo>
                  <a:pt x="38783" y="79744"/>
                </a:lnTo>
                <a:lnTo>
                  <a:pt x="38813" y="79723"/>
                </a:lnTo>
                <a:lnTo>
                  <a:pt x="38813" y="79723"/>
                </a:lnTo>
                <a:lnTo>
                  <a:pt x="38841" y="79689"/>
                </a:lnTo>
                <a:lnTo>
                  <a:pt x="38854" y="79659"/>
                </a:lnTo>
                <a:lnTo>
                  <a:pt x="38854" y="79631"/>
                </a:lnTo>
                <a:lnTo>
                  <a:pt x="38854" y="79624"/>
                </a:lnTo>
                <a:lnTo>
                  <a:pt x="38854" y="79623"/>
                </a:lnTo>
                <a:lnTo>
                  <a:pt x="38858" y="79619"/>
                </a:lnTo>
                <a:lnTo>
                  <a:pt x="38883" y="79576"/>
                </a:lnTo>
                <a:lnTo>
                  <a:pt x="38887" y="79570"/>
                </a:lnTo>
                <a:lnTo>
                  <a:pt x="38918" y="79502"/>
                </a:lnTo>
                <a:lnTo>
                  <a:pt x="38926" y="79446"/>
                </a:lnTo>
                <a:lnTo>
                  <a:pt x="38949" y="79351"/>
                </a:lnTo>
                <a:lnTo>
                  <a:pt x="38954" y="79338"/>
                </a:lnTo>
                <a:lnTo>
                  <a:pt x="38972" y="79289"/>
                </a:lnTo>
                <a:lnTo>
                  <a:pt x="38979" y="79244"/>
                </a:lnTo>
                <a:lnTo>
                  <a:pt x="38976" y="79189"/>
                </a:lnTo>
                <a:lnTo>
                  <a:pt x="38985" y="79159"/>
                </a:lnTo>
                <a:lnTo>
                  <a:pt x="38991" y="79115"/>
                </a:lnTo>
                <a:lnTo>
                  <a:pt x="38959" y="79066"/>
                </a:lnTo>
                <a:lnTo>
                  <a:pt x="38912" y="79021"/>
                </a:lnTo>
                <a:lnTo>
                  <a:pt x="38868" y="78979"/>
                </a:lnTo>
                <a:lnTo>
                  <a:pt x="38839" y="78928"/>
                </a:lnTo>
                <a:lnTo>
                  <a:pt x="38762" y="78858"/>
                </a:lnTo>
                <a:lnTo>
                  <a:pt x="38726" y="78781"/>
                </a:lnTo>
                <a:lnTo>
                  <a:pt x="38698" y="78723"/>
                </a:lnTo>
                <a:lnTo>
                  <a:pt x="38677" y="78681"/>
                </a:lnTo>
                <a:lnTo>
                  <a:pt x="38665" y="78601"/>
                </a:lnTo>
                <a:lnTo>
                  <a:pt x="38663" y="78590"/>
                </a:lnTo>
                <a:lnTo>
                  <a:pt x="38662" y="78580"/>
                </a:lnTo>
                <a:lnTo>
                  <a:pt x="38646" y="78471"/>
                </a:lnTo>
                <a:lnTo>
                  <a:pt x="38643" y="78463"/>
                </a:lnTo>
                <a:lnTo>
                  <a:pt x="38639" y="78454"/>
                </a:lnTo>
                <a:lnTo>
                  <a:pt x="38628" y="78424"/>
                </a:lnTo>
                <a:lnTo>
                  <a:pt x="38613" y="78382"/>
                </a:lnTo>
                <a:lnTo>
                  <a:pt x="38599" y="78263"/>
                </a:lnTo>
                <a:lnTo>
                  <a:pt x="38595" y="78229"/>
                </a:lnTo>
                <a:lnTo>
                  <a:pt x="38561" y="78140"/>
                </a:lnTo>
                <a:lnTo>
                  <a:pt x="38549" y="78091"/>
                </a:lnTo>
                <a:lnTo>
                  <a:pt x="38538" y="78045"/>
                </a:lnTo>
                <a:lnTo>
                  <a:pt x="38535" y="78031"/>
                </a:lnTo>
                <a:lnTo>
                  <a:pt x="38523" y="77967"/>
                </a:lnTo>
                <a:lnTo>
                  <a:pt x="38517" y="77933"/>
                </a:lnTo>
                <a:lnTo>
                  <a:pt x="38505" y="77848"/>
                </a:lnTo>
                <a:lnTo>
                  <a:pt x="38513" y="77768"/>
                </a:lnTo>
                <a:lnTo>
                  <a:pt x="38523" y="77704"/>
                </a:lnTo>
                <a:lnTo>
                  <a:pt x="38568" y="77608"/>
                </a:lnTo>
                <a:lnTo>
                  <a:pt x="38612" y="77441"/>
                </a:lnTo>
                <a:lnTo>
                  <a:pt x="38613" y="77363"/>
                </a:lnTo>
                <a:lnTo>
                  <a:pt x="38620" y="77326"/>
                </a:lnTo>
                <a:lnTo>
                  <a:pt x="38621" y="77259"/>
                </a:lnTo>
                <a:lnTo>
                  <a:pt x="38658" y="77185"/>
                </a:lnTo>
                <a:lnTo>
                  <a:pt x="38729" y="77089"/>
                </a:lnTo>
                <a:lnTo>
                  <a:pt x="38801" y="77032"/>
                </a:lnTo>
                <a:lnTo>
                  <a:pt x="38883" y="76974"/>
                </a:lnTo>
                <a:lnTo>
                  <a:pt x="38929" y="76946"/>
                </a:lnTo>
                <a:lnTo>
                  <a:pt x="38976" y="76917"/>
                </a:lnTo>
                <a:lnTo>
                  <a:pt x="38983" y="76912"/>
                </a:lnTo>
                <a:lnTo>
                  <a:pt x="38993" y="76906"/>
                </a:lnTo>
                <a:lnTo>
                  <a:pt x="38997" y="76899"/>
                </a:lnTo>
                <a:lnTo>
                  <a:pt x="38997" y="76899"/>
                </a:lnTo>
                <a:lnTo>
                  <a:pt x="38997" y="76896"/>
                </a:lnTo>
                <a:lnTo>
                  <a:pt x="39037" y="76827"/>
                </a:lnTo>
                <a:lnTo>
                  <a:pt x="39041" y="76742"/>
                </a:lnTo>
                <a:lnTo>
                  <a:pt x="39041" y="76617"/>
                </a:lnTo>
                <a:lnTo>
                  <a:pt x="39037" y="76502"/>
                </a:lnTo>
                <a:lnTo>
                  <a:pt x="39030" y="76321"/>
                </a:lnTo>
                <a:lnTo>
                  <a:pt x="39004" y="76228"/>
                </a:lnTo>
                <a:lnTo>
                  <a:pt x="38991" y="76104"/>
                </a:lnTo>
                <a:lnTo>
                  <a:pt x="38946" y="76047"/>
                </a:lnTo>
                <a:lnTo>
                  <a:pt x="38859" y="76017"/>
                </a:lnTo>
                <a:lnTo>
                  <a:pt x="38848" y="76013"/>
                </a:lnTo>
                <a:lnTo>
                  <a:pt x="38837" y="76009"/>
                </a:lnTo>
                <a:lnTo>
                  <a:pt x="38775" y="75978"/>
                </a:lnTo>
                <a:lnTo>
                  <a:pt x="38666" y="75908"/>
                </a:lnTo>
                <a:lnTo>
                  <a:pt x="38617" y="75875"/>
                </a:lnTo>
                <a:lnTo>
                  <a:pt x="37944" y="75412"/>
                </a:lnTo>
                <a:lnTo>
                  <a:pt x="37942" y="75411"/>
                </a:lnTo>
                <a:lnTo>
                  <a:pt x="37940" y="75410"/>
                </a:lnTo>
                <a:lnTo>
                  <a:pt x="37434" y="75063"/>
                </a:lnTo>
                <a:lnTo>
                  <a:pt x="37222" y="74905"/>
                </a:lnTo>
                <a:lnTo>
                  <a:pt x="37214" y="74899"/>
                </a:lnTo>
                <a:lnTo>
                  <a:pt x="37206" y="74894"/>
                </a:lnTo>
                <a:lnTo>
                  <a:pt x="36524" y="74386"/>
                </a:lnTo>
                <a:lnTo>
                  <a:pt x="36521" y="74384"/>
                </a:lnTo>
                <a:lnTo>
                  <a:pt x="36518" y="74382"/>
                </a:lnTo>
                <a:lnTo>
                  <a:pt x="36352" y="74258"/>
                </a:lnTo>
                <a:lnTo>
                  <a:pt x="36360" y="74246"/>
                </a:lnTo>
                <a:lnTo>
                  <a:pt x="36277" y="74189"/>
                </a:lnTo>
                <a:lnTo>
                  <a:pt x="36243" y="74150"/>
                </a:lnTo>
                <a:lnTo>
                  <a:pt x="36187" y="74122"/>
                </a:lnTo>
                <a:lnTo>
                  <a:pt x="36144" y="74095"/>
                </a:lnTo>
                <a:lnTo>
                  <a:pt x="36101" y="74068"/>
                </a:lnTo>
                <a:lnTo>
                  <a:pt x="36051" y="74035"/>
                </a:lnTo>
                <a:lnTo>
                  <a:pt x="35987" y="74004"/>
                </a:lnTo>
                <a:lnTo>
                  <a:pt x="35942" y="74002"/>
                </a:lnTo>
                <a:lnTo>
                  <a:pt x="35858" y="74006"/>
                </a:lnTo>
                <a:lnTo>
                  <a:pt x="35781" y="74012"/>
                </a:lnTo>
                <a:lnTo>
                  <a:pt x="35730" y="74015"/>
                </a:lnTo>
                <a:lnTo>
                  <a:pt x="35651" y="74016"/>
                </a:lnTo>
                <a:lnTo>
                  <a:pt x="35581" y="74018"/>
                </a:lnTo>
                <a:lnTo>
                  <a:pt x="35537" y="74014"/>
                </a:lnTo>
                <a:lnTo>
                  <a:pt x="35483" y="74000"/>
                </a:lnTo>
                <a:lnTo>
                  <a:pt x="35405" y="73974"/>
                </a:lnTo>
                <a:lnTo>
                  <a:pt x="35309" y="73966"/>
                </a:lnTo>
                <a:lnTo>
                  <a:pt x="35262" y="73956"/>
                </a:lnTo>
                <a:lnTo>
                  <a:pt x="35227" y="73924"/>
                </a:lnTo>
                <a:lnTo>
                  <a:pt x="35195" y="73904"/>
                </a:lnTo>
                <a:lnTo>
                  <a:pt x="35139" y="73874"/>
                </a:lnTo>
                <a:lnTo>
                  <a:pt x="35079" y="73841"/>
                </a:lnTo>
                <a:lnTo>
                  <a:pt x="35029" y="73836"/>
                </a:lnTo>
                <a:lnTo>
                  <a:pt x="34969" y="73826"/>
                </a:lnTo>
                <a:lnTo>
                  <a:pt x="34936" y="73810"/>
                </a:lnTo>
                <a:lnTo>
                  <a:pt x="34901" y="73793"/>
                </a:lnTo>
                <a:lnTo>
                  <a:pt x="34890" y="73803"/>
                </a:lnTo>
                <a:lnTo>
                  <a:pt x="34887" y="73801"/>
                </a:lnTo>
                <a:lnTo>
                  <a:pt x="34875" y="73812"/>
                </a:lnTo>
                <a:lnTo>
                  <a:pt x="34866" y="73820"/>
                </a:lnTo>
                <a:lnTo>
                  <a:pt x="34830" y="73822"/>
                </a:lnTo>
                <a:lnTo>
                  <a:pt x="34803" y="73811"/>
                </a:lnTo>
                <a:lnTo>
                  <a:pt x="34762" y="73816"/>
                </a:lnTo>
                <a:lnTo>
                  <a:pt x="34704" y="73819"/>
                </a:lnTo>
                <a:lnTo>
                  <a:pt x="34660" y="73824"/>
                </a:lnTo>
                <a:lnTo>
                  <a:pt x="34659" y="73824"/>
                </a:lnTo>
                <a:lnTo>
                  <a:pt x="34616" y="73829"/>
                </a:lnTo>
                <a:lnTo>
                  <a:pt x="34550" y="73827"/>
                </a:lnTo>
                <a:lnTo>
                  <a:pt x="34484" y="73815"/>
                </a:lnTo>
                <a:lnTo>
                  <a:pt x="34429" y="73792"/>
                </a:lnTo>
                <a:lnTo>
                  <a:pt x="34363" y="73764"/>
                </a:lnTo>
                <a:lnTo>
                  <a:pt x="34329" y="73748"/>
                </a:lnTo>
                <a:lnTo>
                  <a:pt x="34270" y="73693"/>
                </a:lnTo>
                <a:lnTo>
                  <a:pt x="33946" y="73595"/>
                </a:lnTo>
                <a:lnTo>
                  <a:pt x="33704" y="73210"/>
                </a:lnTo>
                <a:lnTo>
                  <a:pt x="33537" y="72943"/>
                </a:lnTo>
                <a:lnTo>
                  <a:pt x="33533" y="72935"/>
                </a:lnTo>
                <a:lnTo>
                  <a:pt x="33402" y="72725"/>
                </a:lnTo>
                <a:lnTo>
                  <a:pt x="33401" y="72721"/>
                </a:lnTo>
                <a:lnTo>
                  <a:pt x="33398" y="72714"/>
                </a:lnTo>
                <a:lnTo>
                  <a:pt x="33396" y="72707"/>
                </a:lnTo>
                <a:lnTo>
                  <a:pt x="33403" y="72673"/>
                </a:lnTo>
                <a:lnTo>
                  <a:pt x="33415" y="72629"/>
                </a:lnTo>
                <a:lnTo>
                  <a:pt x="33420" y="72624"/>
                </a:lnTo>
                <a:lnTo>
                  <a:pt x="33426" y="72618"/>
                </a:lnTo>
                <a:lnTo>
                  <a:pt x="33420" y="72547"/>
                </a:lnTo>
                <a:lnTo>
                  <a:pt x="33358" y="72470"/>
                </a:lnTo>
                <a:lnTo>
                  <a:pt x="33347" y="72454"/>
                </a:lnTo>
                <a:lnTo>
                  <a:pt x="33308" y="72403"/>
                </a:lnTo>
                <a:lnTo>
                  <a:pt x="33221" y="72251"/>
                </a:lnTo>
                <a:lnTo>
                  <a:pt x="33221" y="72251"/>
                </a:lnTo>
                <a:lnTo>
                  <a:pt x="33251" y="72229"/>
                </a:lnTo>
                <a:lnTo>
                  <a:pt x="33295" y="72201"/>
                </a:lnTo>
                <a:lnTo>
                  <a:pt x="33327" y="72177"/>
                </a:lnTo>
                <a:lnTo>
                  <a:pt x="33354" y="72157"/>
                </a:lnTo>
                <a:lnTo>
                  <a:pt x="33364" y="72147"/>
                </a:lnTo>
                <a:lnTo>
                  <a:pt x="33380" y="72131"/>
                </a:lnTo>
                <a:lnTo>
                  <a:pt x="33407" y="72105"/>
                </a:lnTo>
                <a:lnTo>
                  <a:pt x="33476" y="72032"/>
                </a:lnTo>
                <a:lnTo>
                  <a:pt x="33583" y="71917"/>
                </a:lnTo>
                <a:lnTo>
                  <a:pt x="33618" y="71880"/>
                </a:lnTo>
                <a:lnTo>
                  <a:pt x="33641" y="71857"/>
                </a:lnTo>
                <a:lnTo>
                  <a:pt x="33677" y="71818"/>
                </a:lnTo>
                <a:lnTo>
                  <a:pt x="33712" y="71781"/>
                </a:lnTo>
                <a:lnTo>
                  <a:pt x="33745" y="71747"/>
                </a:lnTo>
                <a:lnTo>
                  <a:pt x="33775" y="71712"/>
                </a:lnTo>
                <a:lnTo>
                  <a:pt x="33810" y="71676"/>
                </a:lnTo>
                <a:lnTo>
                  <a:pt x="33851" y="71632"/>
                </a:lnTo>
                <a:lnTo>
                  <a:pt x="33888" y="71594"/>
                </a:lnTo>
                <a:lnTo>
                  <a:pt x="33986" y="71488"/>
                </a:lnTo>
                <a:lnTo>
                  <a:pt x="34052" y="71430"/>
                </a:lnTo>
                <a:lnTo>
                  <a:pt x="34115" y="71391"/>
                </a:lnTo>
                <a:lnTo>
                  <a:pt x="34183" y="71355"/>
                </a:lnTo>
                <a:lnTo>
                  <a:pt x="34453" y="71232"/>
                </a:lnTo>
                <a:lnTo>
                  <a:pt x="34461" y="71229"/>
                </a:lnTo>
                <a:lnTo>
                  <a:pt x="34537" y="71200"/>
                </a:lnTo>
                <a:lnTo>
                  <a:pt x="34542" y="71197"/>
                </a:lnTo>
                <a:lnTo>
                  <a:pt x="34741" y="71106"/>
                </a:lnTo>
                <a:lnTo>
                  <a:pt x="34793" y="71083"/>
                </a:lnTo>
                <a:lnTo>
                  <a:pt x="34907" y="71023"/>
                </a:lnTo>
                <a:lnTo>
                  <a:pt x="34908" y="71022"/>
                </a:lnTo>
                <a:lnTo>
                  <a:pt x="34912" y="71020"/>
                </a:lnTo>
                <a:lnTo>
                  <a:pt x="34917" y="71018"/>
                </a:lnTo>
                <a:lnTo>
                  <a:pt x="34917" y="71018"/>
                </a:lnTo>
                <a:lnTo>
                  <a:pt x="34917" y="71018"/>
                </a:lnTo>
                <a:lnTo>
                  <a:pt x="34958" y="71000"/>
                </a:lnTo>
                <a:lnTo>
                  <a:pt x="35032" y="70972"/>
                </a:lnTo>
                <a:lnTo>
                  <a:pt x="35139" y="70949"/>
                </a:lnTo>
                <a:lnTo>
                  <a:pt x="35244" y="70939"/>
                </a:lnTo>
                <a:lnTo>
                  <a:pt x="35330" y="70931"/>
                </a:lnTo>
                <a:lnTo>
                  <a:pt x="35443" y="70917"/>
                </a:lnTo>
                <a:lnTo>
                  <a:pt x="35619" y="70903"/>
                </a:lnTo>
                <a:lnTo>
                  <a:pt x="35693" y="70905"/>
                </a:lnTo>
                <a:lnTo>
                  <a:pt x="35751" y="70921"/>
                </a:lnTo>
                <a:lnTo>
                  <a:pt x="36190" y="71081"/>
                </a:lnTo>
                <a:lnTo>
                  <a:pt x="36515" y="71212"/>
                </a:lnTo>
                <a:lnTo>
                  <a:pt x="36740" y="71299"/>
                </a:lnTo>
                <a:lnTo>
                  <a:pt x="36807" y="71315"/>
                </a:lnTo>
                <a:lnTo>
                  <a:pt x="36873" y="71326"/>
                </a:lnTo>
                <a:lnTo>
                  <a:pt x="36938" y="71326"/>
                </a:lnTo>
                <a:lnTo>
                  <a:pt x="37093" y="71326"/>
                </a:lnTo>
                <a:lnTo>
                  <a:pt x="37441" y="71333"/>
                </a:lnTo>
                <a:lnTo>
                  <a:pt x="37716" y="71331"/>
                </a:lnTo>
                <a:lnTo>
                  <a:pt x="37801" y="71331"/>
                </a:lnTo>
                <a:lnTo>
                  <a:pt x="37854" y="71320"/>
                </a:lnTo>
                <a:lnTo>
                  <a:pt x="37866" y="71318"/>
                </a:lnTo>
                <a:lnTo>
                  <a:pt x="37885" y="71314"/>
                </a:lnTo>
                <a:lnTo>
                  <a:pt x="37893" y="71313"/>
                </a:lnTo>
                <a:lnTo>
                  <a:pt x="37900" y="71311"/>
                </a:lnTo>
                <a:lnTo>
                  <a:pt x="37995" y="71278"/>
                </a:lnTo>
                <a:lnTo>
                  <a:pt x="38290" y="71132"/>
                </a:lnTo>
                <a:lnTo>
                  <a:pt x="38438" y="71050"/>
                </a:lnTo>
                <a:lnTo>
                  <a:pt x="38530" y="71003"/>
                </a:lnTo>
                <a:lnTo>
                  <a:pt x="38619" y="70947"/>
                </a:lnTo>
                <a:lnTo>
                  <a:pt x="38652" y="70912"/>
                </a:lnTo>
                <a:lnTo>
                  <a:pt x="38678" y="70883"/>
                </a:lnTo>
                <a:lnTo>
                  <a:pt x="38772" y="70735"/>
                </a:lnTo>
                <a:lnTo>
                  <a:pt x="38813" y="70669"/>
                </a:lnTo>
                <a:lnTo>
                  <a:pt x="38846" y="70617"/>
                </a:lnTo>
                <a:lnTo>
                  <a:pt x="38870" y="70577"/>
                </a:lnTo>
                <a:lnTo>
                  <a:pt x="38876" y="70566"/>
                </a:lnTo>
                <a:lnTo>
                  <a:pt x="38883" y="70555"/>
                </a:lnTo>
                <a:lnTo>
                  <a:pt x="38883" y="70555"/>
                </a:lnTo>
                <a:lnTo>
                  <a:pt x="39016" y="70334"/>
                </a:lnTo>
                <a:lnTo>
                  <a:pt x="39060" y="70267"/>
                </a:lnTo>
                <a:lnTo>
                  <a:pt x="39112" y="70216"/>
                </a:lnTo>
                <a:lnTo>
                  <a:pt x="39219" y="70109"/>
                </a:lnTo>
                <a:lnTo>
                  <a:pt x="39424" y="69931"/>
                </a:lnTo>
                <a:lnTo>
                  <a:pt x="39451" y="69914"/>
                </a:lnTo>
                <a:lnTo>
                  <a:pt x="39467" y="69902"/>
                </a:lnTo>
                <a:lnTo>
                  <a:pt x="39559" y="69841"/>
                </a:lnTo>
                <a:lnTo>
                  <a:pt x="39696" y="69798"/>
                </a:lnTo>
                <a:lnTo>
                  <a:pt x="39696" y="69798"/>
                </a:lnTo>
                <a:lnTo>
                  <a:pt x="39728" y="69790"/>
                </a:lnTo>
                <a:lnTo>
                  <a:pt x="39753" y="69788"/>
                </a:lnTo>
                <a:lnTo>
                  <a:pt x="39832" y="69779"/>
                </a:lnTo>
                <a:lnTo>
                  <a:pt x="39869" y="69734"/>
                </a:lnTo>
                <a:lnTo>
                  <a:pt x="39911" y="69708"/>
                </a:lnTo>
                <a:lnTo>
                  <a:pt x="39934" y="69683"/>
                </a:lnTo>
                <a:lnTo>
                  <a:pt x="39941" y="69670"/>
                </a:lnTo>
                <a:lnTo>
                  <a:pt x="39948" y="69658"/>
                </a:lnTo>
                <a:lnTo>
                  <a:pt x="40000" y="69574"/>
                </a:lnTo>
                <a:lnTo>
                  <a:pt x="40044" y="69556"/>
                </a:lnTo>
                <a:lnTo>
                  <a:pt x="40081" y="69534"/>
                </a:lnTo>
                <a:lnTo>
                  <a:pt x="40111" y="69509"/>
                </a:lnTo>
                <a:lnTo>
                  <a:pt x="40137" y="69480"/>
                </a:lnTo>
                <a:lnTo>
                  <a:pt x="40214" y="69393"/>
                </a:lnTo>
                <a:lnTo>
                  <a:pt x="40244" y="69379"/>
                </a:lnTo>
                <a:lnTo>
                  <a:pt x="40284" y="69368"/>
                </a:lnTo>
                <a:lnTo>
                  <a:pt x="40443" y="69291"/>
                </a:lnTo>
                <a:lnTo>
                  <a:pt x="40473" y="69268"/>
                </a:lnTo>
                <a:lnTo>
                  <a:pt x="40477" y="69266"/>
                </a:lnTo>
                <a:lnTo>
                  <a:pt x="40495" y="69252"/>
                </a:lnTo>
                <a:lnTo>
                  <a:pt x="40501" y="69243"/>
                </a:lnTo>
                <a:lnTo>
                  <a:pt x="40591" y="69154"/>
                </a:lnTo>
                <a:lnTo>
                  <a:pt x="40600" y="69145"/>
                </a:lnTo>
                <a:lnTo>
                  <a:pt x="40600" y="69145"/>
                </a:lnTo>
                <a:lnTo>
                  <a:pt x="40610" y="69136"/>
                </a:lnTo>
                <a:lnTo>
                  <a:pt x="40632" y="69112"/>
                </a:lnTo>
                <a:lnTo>
                  <a:pt x="40639" y="69107"/>
                </a:lnTo>
                <a:lnTo>
                  <a:pt x="40665" y="69074"/>
                </a:lnTo>
                <a:lnTo>
                  <a:pt x="40713" y="69038"/>
                </a:lnTo>
                <a:lnTo>
                  <a:pt x="40741" y="69018"/>
                </a:lnTo>
                <a:lnTo>
                  <a:pt x="40746" y="69012"/>
                </a:lnTo>
                <a:lnTo>
                  <a:pt x="40757" y="69003"/>
                </a:lnTo>
                <a:lnTo>
                  <a:pt x="40768" y="68994"/>
                </a:lnTo>
                <a:lnTo>
                  <a:pt x="40774" y="68989"/>
                </a:lnTo>
                <a:lnTo>
                  <a:pt x="40807" y="68965"/>
                </a:lnTo>
                <a:lnTo>
                  <a:pt x="40816" y="68962"/>
                </a:lnTo>
                <a:lnTo>
                  <a:pt x="40827" y="68954"/>
                </a:lnTo>
                <a:lnTo>
                  <a:pt x="40833" y="68951"/>
                </a:lnTo>
                <a:lnTo>
                  <a:pt x="40838" y="68947"/>
                </a:lnTo>
                <a:lnTo>
                  <a:pt x="40861" y="68922"/>
                </a:lnTo>
                <a:lnTo>
                  <a:pt x="40879" y="68904"/>
                </a:lnTo>
                <a:lnTo>
                  <a:pt x="40887" y="68896"/>
                </a:lnTo>
                <a:lnTo>
                  <a:pt x="40912" y="68875"/>
                </a:lnTo>
                <a:lnTo>
                  <a:pt x="40935" y="68846"/>
                </a:lnTo>
                <a:lnTo>
                  <a:pt x="40957" y="68827"/>
                </a:lnTo>
                <a:lnTo>
                  <a:pt x="40964" y="68818"/>
                </a:lnTo>
                <a:lnTo>
                  <a:pt x="41008" y="68795"/>
                </a:lnTo>
                <a:lnTo>
                  <a:pt x="41038" y="68788"/>
                </a:lnTo>
                <a:lnTo>
                  <a:pt x="41071" y="68766"/>
                </a:lnTo>
                <a:lnTo>
                  <a:pt x="41073" y="68764"/>
                </a:lnTo>
                <a:lnTo>
                  <a:pt x="41077" y="68761"/>
                </a:lnTo>
                <a:lnTo>
                  <a:pt x="41093" y="68748"/>
                </a:lnTo>
                <a:lnTo>
                  <a:pt x="41099" y="68740"/>
                </a:lnTo>
                <a:lnTo>
                  <a:pt x="41110" y="68722"/>
                </a:lnTo>
                <a:lnTo>
                  <a:pt x="41118" y="68709"/>
                </a:lnTo>
                <a:lnTo>
                  <a:pt x="41123" y="68704"/>
                </a:lnTo>
                <a:lnTo>
                  <a:pt x="41124" y="68701"/>
                </a:lnTo>
                <a:lnTo>
                  <a:pt x="41149" y="68679"/>
                </a:lnTo>
                <a:lnTo>
                  <a:pt x="41197" y="68650"/>
                </a:lnTo>
                <a:lnTo>
                  <a:pt x="41202" y="68641"/>
                </a:lnTo>
                <a:lnTo>
                  <a:pt x="41212" y="68599"/>
                </a:lnTo>
                <a:lnTo>
                  <a:pt x="41219" y="68556"/>
                </a:lnTo>
                <a:lnTo>
                  <a:pt x="41230" y="68534"/>
                </a:lnTo>
                <a:lnTo>
                  <a:pt x="41234" y="68527"/>
                </a:lnTo>
                <a:lnTo>
                  <a:pt x="41263" y="68505"/>
                </a:lnTo>
                <a:lnTo>
                  <a:pt x="41319" y="68487"/>
                </a:lnTo>
                <a:lnTo>
                  <a:pt x="41320" y="68485"/>
                </a:lnTo>
                <a:lnTo>
                  <a:pt x="41322" y="68483"/>
                </a:lnTo>
                <a:lnTo>
                  <a:pt x="41337" y="68465"/>
                </a:lnTo>
                <a:lnTo>
                  <a:pt x="41341" y="68454"/>
                </a:lnTo>
                <a:lnTo>
                  <a:pt x="41341" y="68453"/>
                </a:lnTo>
                <a:lnTo>
                  <a:pt x="41348" y="68440"/>
                </a:lnTo>
                <a:lnTo>
                  <a:pt x="41363" y="68429"/>
                </a:lnTo>
                <a:lnTo>
                  <a:pt x="41369" y="68429"/>
                </a:lnTo>
                <a:lnTo>
                  <a:pt x="41374" y="68429"/>
                </a:lnTo>
                <a:lnTo>
                  <a:pt x="41393" y="68421"/>
                </a:lnTo>
                <a:lnTo>
                  <a:pt x="41411" y="68392"/>
                </a:lnTo>
                <a:lnTo>
                  <a:pt x="41441" y="68374"/>
                </a:lnTo>
                <a:lnTo>
                  <a:pt x="41445" y="68365"/>
                </a:lnTo>
                <a:lnTo>
                  <a:pt x="41446" y="68364"/>
                </a:lnTo>
                <a:lnTo>
                  <a:pt x="41451" y="68355"/>
                </a:lnTo>
                <a:lnTo>
                  <a:pt x="41452" y="68354"/>
                </a:lnTo>
                <a:lnTo>
                  <a:pt x="41458" y="68343"/>
                </a:lnTo>
                <a:lnTo>
                  <a:pt x="41466" y="68327"/>
                </a:lnTo>
                <a:lnTo>
                  <a:pt x="41467" y="68326"/>
                </a:lnTo>
                <a:lnTo>
                  <a:pt x="41467" y="68326"/>
                </a:lnTo>
                <a:lnTo>
                  <a:pt x="41470" y="68324"/>
                </a:lnTo>
                <a:lnTo>
                  <a:pt x="41485" y="68309"/>
                </a:lnTo>
                <a:lnTo>
                  <a:pt x="41492" y="68300"/>
                </a:lnTo>
                <a:lnTo>
                  <a:pt x="41500" y="68291"/>
                </a:lnTo>
                <a:lnTo>
                  <a:pt x="41518" y="68273"/>
                </a:lnTo>
                <a:lnTo>
                  <a:pt x="41520" y="68262"/>
                </a:lnTo>
                <a:lnTo>
                  <a:pt x="41522" y="68251"/>
                </a:lnTo>
                <a:lnTo>
                  <a:pt x="41529" y="68229"/>
                </a:lnTo>
                <a:lnTo>
                  <a:pt x="41533" y="68222"/>
                </a:lnTo>
                <a:lnTo>
                  <a:pt x="41548" y="68186"/>
                </a:lnTo>
                <a:lnTo>
                  <a:pt x="41559" y="68153"/>
                </a:lnTo>
                <a:lnTo>
                  <a:pt x="41562" y="68142"/>
                </a:lnTo>
                <a:lnTo>
                  <a:pt x="41588" y="68104"/>
                </a:lnTo>
                <a:lnTo>
                  <a:pt x="41607" y="68052"/>
                </a:lnTo>
                <a:lnTo>
                  <a:pt x="41643" y="67973"/>
                </a:lnTo>
                <a:lnTo>
                  <a:pt x="41677" y="67950"/>
                </a:lnTo>
                <a:lnTo>
                  <a:pt x="41699" y="67921"/>
                </a:lnTo>
                <a:lnTo>
                  <a:pt x="41716" y="67890"/>
                </a:lnTo>
                <a:lnTo>
                  <a:pt x="41755" y="67851"/>
                </a:lnTo>
                <a:lnTo>
                  <a:pt x="41764" y="67841"/>
                </a:lnTo>
                <a:lnTo>
                  <a:pt x="41765" y="67840"/>
                </a:lnTo>
                <a:lnTo>
                  <a:pt x="41784" y="67810"/>
                </a:lnTo>
                <a:lnTo>
                  <a:pt x="41786" y="67808"/>
                </a:lnTo>
                <a:lnTo>
                  <a:pt x="41791" y="67793"/>
                </a:lnTo>
                <a:lnTo>
                  <a:pt x="41791" y="67743"/>
                </a:lnTo>
                <a:lnTo>
                  <a:pt x="41802" y="67704"/>
                </a:lnTo>
                <a:lnTo>
                  <a:pt x="41821" y="67678"/>
                </a:lnTo>
                <a:lnTo>
                  <a:pt x="41840" y="67662"/>
                </a:lnTo>
                <a:lnTo>
                  <a:pt x="41891" y="67620"/>
                </a:lnTo>
                <a:lnTo>
                  <a:pt x="41902" y="67613"/>
                </a:lnTo>
                <a:lnTo>
                  <a:pt x="41935" y="67602"/>
                </a:lnTo>
                <a:lnTo>
                  <a:pt x="41961" y="67566"/>
                </a:lnTo>
                <a:lnTo>
                  <a:pt x="42094" y="67406"/>
                </a:lnTo>
                <a:lnTo>
                  <a:pt x="42102" y="67397"/>
                </a:lnTo>
                <a:lnTo>
                  <a:pt x="42109" y="67388"/>
                </a:lnTo>
                <a:lnTo>
                  <a:pt x="42127" y="67352"/>
                </a:lnTo>
                <a:lnTo>
                  <a:pt x="42150" y="67323"/>
                </a:lnTo>
                <a:lnTo>
                  <a:pt x="42163" y="67300"/>
                </a:lnTo>
                <a:lnTo>
                  <a:pt x="42165" y="67295"/>
                </a:lnTo>
                <a:lnTo>
                  <a:pt x="42201" y="67254"/>
                </a:lnTo>
                <a:lnTo>
                  <a:pt x="42255" y="67234"/>
                </a:lnTo>
                <a:lnTo>
                  <a:pt x="42279" y="67225"/>
                </a:lnTo>
                <a:lnTo>
                  <a:pt x="42284" y="67221"/>
                </a:lnTo>
                <a:lnTo>
                  <a:pt x="42290" y="67218"/>
                </a:lnTo>
                <a:lnTo>
                  <a:pt x="42323" y="67196"/>
                </a:lnTo>
                <a:lnTo>
                  <a:pt x="42375" y="67160"/>
                </a:lnTo>
                <a:lnTo>
                  <a:pt x="42405" y="67145"/>
                </a:lnTo>
                <a:lnTo>
                  <a:pt x="42455" y="67101"/>
                </a:lnTo>
                <a:lnTo>
                  <a:pt x="42466" y="67093"/>
                </a:lnTo>
                <a:lnTo>
                  <a:pt x="42512" y="67058"/>
                </a:lnTo>
                <a:lnTo>
                  <a:pt x="42541" y="67053"/>
                </a:lnTo>
                <a:lnTo>
                  <a:pt x="42637" y="67037"/>
                </a:lnTo>
                <a:lnTo>
                  <a:pt x="42639" y="67035"/>
                </a:lnTo>
                <a:lnTo>
                  <a:pt x="42678" y="67026"/>
                </a:lnTo>
                <a:lnTo>
                  <a:pt x="42718" y="67008"/>
                </a:lnTo>
                <a:lnTo>
                  <a:pt x="42744" y="66986"/>
                </a:lnTo>
                <a:lnTo>
                  <a:pt x="42774" y="66964"/>
                </a:lnTo>
                <a:lnTo>
                  <a:pt x="42811" y="66939"/>
                </a:lnTo>
                <a:lnTo>
                  <a:pt x="42844" y="66924"/>
                </a:lnTo>
                <a:lnTo>
                  <a:pt x="42919" y="66853"/>
                </a:lnTo>
                <a:lnTo>
                  <a:pt x="42924" y="66848"/>
                </a:lnTo>
                <a:lnTo>
                  <a:pt x="42941" y="66832"/>
                </a:lnTo>
                <a:lnTo>
                  <a:pt x="42988" y="66786"/>
                </a:lnTo>
                <a:lnTo>
                  <a:pt x="42998" y="66776"/>
                </a:lnTo>
                <a:lnTo>
                  <a:pt x="43003" y="66772"/>
                </a:lnTo>
                <a:lnTo>
                  <a:pt x="43014" y="66761"/>
                </a:lnTo>
                <a:lnTo>
                  <a:pt x="43021" y="66732"/>
                </a:lnTo>
                <a:lnTo>
                  <a:pt x="43025" y="66723"/>
                </a:lnTo>
                <a:lnTo>
                  <a:pt x="43042" y="66699"/>
                </a:lnTo>
                <a:lnTo>
                  <a:pt x="43080" y="66644"/>
                </a:lnTo>
                <a:lnTo>
                  <a:pt x="43085" y="66637"/>
                </a:lnTo>
                <a:lnTo>
                  <a:pt x="43086" y="66635"/>
                </a:lnTo>
                <a:lnTo>
                  <a:pt x="43091" y="66623"/>
                </a:lnTo>
                <a:lnTo>
                  <a:pt x="43099" y="66594"/>
                </a:lnTo>
                <a:lnTo>
                  <a:pt x="43101" y="66587"/>
                </a:lnTo>
                <a:lnTo>
                  <a:pt x="43114" y="66540"/>
                </a:lnTo>
                <a:lnTo>
                  <a:pt x="43127" y="66507"/>
                </a:lnTo>
                <a:lnTo>
                  <a:pt x="43141" y="66477"/>
                </a:lnTo>
                <a:lnTo>
                  <a:pt x="43151" y="66435"/>
                </a:lnTo>
                <a:lnTo>
                  <a:pt x="43165" y="66391"/>
                </a:lnTo>
                <a:lnTo>
                  <a:pt x="43165" y="66384"/>
                </a:lnTo>
                <a:lnTo>
                  <a:pt x="43165" y="66377"/>
                </a:lnTo>
                <a:lnTo>
                  <a:pt x="43169" y="66348"/>
                </a:lnTo>
                <a:lnTo>
                  <a:pt x="43176" y="66339"/>
                </a:lnTo>
                <a:lnTo>
                  <a:pt x="43184" y="66330"/>
                </a:lnTo>
                <a:lnTo>
                  <a:pt x="43195" y="66308"/>
                </a:lnTo>
                <a:lnTo>
                  <a:pt x="43192" y="66300"/>
                </a:lnTo>
                <a:lnTo>
                  <a:pt x="43194" y="66295"/>
                </a:lnTo>
                <a:lnTo>
                  <a:pt x="43203" y="66267"/>
                </a:lnTo>
                <a:lnTo>
                  <a:pt x="43212" y="66243"/>
                </a:lnTo>
                <a:lnTo>
                  <a:pt x="43217" y="66232"/>
                </a:lnTo>
                <a:lnTo>
                  <a:pt x="43213" y="66203"/>
                </a:lnTo>
                <a:lnTo>
                  <a:pt x="43213" y="66177"/>
                </a:lnTo>
                <a:lnTo>
                  <a:pt x="43213" y="66165"/>
                </a:lnTo>
                <a:lnTo>
                  <a:pt x="43213" y="66145"/>
                </a:lnTo>
                <a:lnTo>
                  <a:pt x="43210" y="66116"/>
                </a:lnTo>
                <a:lnTo>
                  <a:pt x="43212" y="66112"/>
                </a:lnTo>
                <a:lnTo>
                  <a:pt x="43232" y="66083"/>
                </a:lnTo>
                <a:lnTo>
                  <a:pt x="43261" y="66069"/>
                </a:lnTo>
                <a:lnTo>
                  <a:pt x="43271" y="66061"/>
                </a:lnTo>
                <a:lnTo>
                  <a:pt x="43320" y="66051"/>
                </a:lnTo>
                <a:lnTo>
                  <a:pt x="43413" y="66014"/>
                </a:lnTo>
                <a:lnTo>
                  <a:pt x="43446" y="66014"/>
                </a:lnTo>
                <a:lnTo>
                  <a:pt x="43498" y="65985"/>
                </a:lnTo>
                <a:lnTo>
                  <a:pt x="43510" y="65980"/>
                </a:lnTo>
                <a:lnTo>
                  <a:pt x="43524" y="65974"/>
                </a:lnTo>
                <a:lnTo>
                  <a:pt x="43529" y="65971"/>
                </a:lnTo>
                <a:lnTo>
                  <a:pt x="43586" y="65967"/>
                </a:lnTo>
                <a:lnTo>
                  <a:pt x="43594" y="65967"/>
                </a:lnTo>
                <a:lnTo>
                  <a:pt x="43603" y="65961"/>
                </a:lnTo>
                <a:lnTo>
                  <a:pt x="43620" y="65949"/>
                </a:lnTo>
                <a:lnTo>
                  <a:pt x="43631" y="65949"/>
                </a:lnTo>
                <a:lnTo>
                  <a:pt x="43634" y="65949"/>
                </a:lnTo>
                <a:lnTo>
                  <a:pt x="43638" y="65949"/>
                </a:lnTo>
                <a:lnTo>
                  <a:pt x="43657" y="65942"/>
                </a:lnTo>
                <a:lnTo>
                  <a:pt x="43680" y="65925"/>
                </a:lnTo>
                <a:lnTo>
                  <a:pt x="43688" y="65920"/>
                </a:lnTo>
                <a:lnTo>
                  <a:pt x="43693" y="65914"/>
                </a:lnTo>
                <a:lnTo>
                  <a:pt x="43695" y="65911"/>
                </a:lnTo>
                <a:lnTo>
                  <a:pt x="43701" y="65898"/>
                </a:lnTo>
                <a:lnTo>
                  <a:pt x="43712" y="65891"/>
                </a:lnTo>
                <a:lnTo>
                  <a:pt x="43713" y="65890"/>
                </a:lnTo>
                <a:lnTo>
                  <a:pt x="43723" y="65884"/>
                </a:lnTo>
                <a:lnTo>
                  <a:pt x="43749" y="65887"/>
                </a:lnTo>
                <a:lnTo>
                  <a:pt x="43756" y="65888"/>
                </a:lnTo>
                <a:lnTo>
                  <a:pt x="43793" y="65898"/>
                </a:lnTo>
                <a:lnTo>
                  <a:pt x="43812" y="65902"/>
                </a:lnTo>
                <a:lnTo>
                  <a:pt x="43834" y="65883"/>
                </a:lnTo>
                <a:lnTo>
                  <a:pt x="43845" y="65877"/>
                </a:lnTo>
                <a:lnTo>
                  <a:pt x="43854" y="65872"/>
                </a:lnTo>
                <a:lnTo>
                  <a:pt x="43887" y="65857"/>
                </a:lnTo>
                <a:lnTo>
                  <a:pt x="43926" y="65840"/>
                </a:lnTo>
                <a:lnTo>
                  <a:pt x="43967" y="65819"/>
                </a:lnTo>
                <a:lnTo>
                  <a:pt x="43978" y="65815"/>
                </a:lnTo>
                <a:lnTo>
                  <a:pt x="44007" y="65790"/>
                </a:lnTo>
                <a:lnTo>
                  <a:pt x="44115" y="65770"/>
                </a:lnTo>
                <a:lnTo>
                  <a:pt x="44163" y="65764"/>
                </a:lnTo>
                <a:lnTo>
                  <a:pt x="44174" y="65764"/>
                </a:lnTo>
                <a:lnTo>
                  <a:pt x="44200" y="65753"/>
                </a:lnTo>
                <a:lnTo>
                  <a:pt x="44248" y="65744"/>
                </a:lnTo>
                <a:lnTo>
                  <a:pt x="44262" y="65743"/>
                </a:lnTo>
                <a:lnTo>
                  <a:pt x="44281" y="65739"/>
                </a:lnTo>
                <a:lnTo>
                  <a:pt x="44303" y="65735"/>
                </a:lnTo>
                <a:lnTo>
                  <a:pt x="44340" y="65728"/>
                </a:lnTo>
                <a:lnTo>
                  <a:pt x="44349" y="65726"/>
                </a:lnTo>
                <a:lnTo>
                  <a:pt x="44388" y="65721"/>
                </a:lnTo>
                <a:lnTo>
                  <a:pt x="44430" y="65717"/>
                </a:lnTo>
                <a:lnTo>
                  <a:pt x="44440" y="65717"/>
                </a:lnTo>
                <a:lnTo>
                  <a:pt x="44477" y="65714"/>
                </a:lnTo>
                <a:lnTo>
                  <a:pt x="44481" y="65713"/>
                </a:lnTo>
                <a:lnTo>
                  <a:pt x="44521" y="65710"/>
                </a:lnTo>
                <a:lnTo>
                  <a:pt x="44561" y="65703"/>
                </a:lnTo>
                <a:lnTo>
                  <a:pt x="44606" y="65694"/>
                </a:lnTo>
                <a:lnTo>
                  <a:pt x="44632" y="65674"/>
                </a:lnTo>
                <a:lnTo>
                  <a:pt x="44657" y="65652"/>
                </a:lnTo>
                <a:lnTo>
                  <a:pt x="44672" y="65635"/>
                </a:lnTo>
                <a:lnTo>
                  <a:pt x="44676" y="65630"/>
                </a:lnTo>
                <a:lnTo>
                  <a:pt x="44680" y="65623"/>
                </a:lnTo>
                <a:lnTo>
                  <a:pt x="44720" y="65598"/>
                </a:lnTo>
                <a:lnTo>
                  <a:pt x="44750" y="65598"/>
                </a:lnTo>
                <a:lnTo>
                  <a:pt x="44758" y="65590"/>
                </a:lnTo>
                <a:lnTo>
                  <a:pt x="44767" y="65588"/>
                </a:lnTo>
                <a:lnTo>
                  <a:pt x="44773" y="65584"/>
                </a:lnTo>
                <a:lnTo>
                  <a:pt x="44779" y="65583"/>
                </a:lnTo>
                <a:lnTo>
                  <a:pt x="44820" y="65558"/>
                </a:lnTo>
                <a:lnTo>
                  <a:pt x="44875" y="65558"/>
                </a:lnTo>
                <a:lnTo>
                  <a:pt x="44886" y="65558"/>
                </a:lnTo>
                <a:lnTo>
                  <a:pt x="44895" y="65558"/>
                </a:lnTo>
                <a:lnTo>
                  <a:pt x="44909" y="65558"/>
                </a:lnTo>
                <a:lnTo>
                  <a:pt x="44942" y="65558"/>
                </a:lnTo>
                <a:lnTo>
                  <a:pt x="44947" y="65558"/>
                </a:lnTo>
                <a:lnTo>
                  <a:pt x="44988" y="65552"/>
                </a:lnTo>
                <a:lnTo>
                  <a:pt x="44994" y="65550"/>
                </a:lnTo>
                <a:lnTo>
                  <a:pt x="44998" y="65545"/>
                </a:lnTo>
                <a:lnTo>
                  <a:pt x="45021" y="65529"/>
                </a:lnTo>
                <a:lnTo>
                  <a:pt x="45064" y="65525"/>
                </a:lnTo>
                <a:lnTo>
                  <a:pt x="45071" y="65525"/>
                </a:lnTo>
                <a:lnTo>
                  <a:pt x="45087" y="65522"/>
                </a:lnTo>
                <a:lnTo>
                  <a:pt x="45093" y="65521"/>
                </a:lnTo>
                <a:lnTo>
                  <a:pt x="45096" y="65521"/>
                </a:lnTo>
                <a:lnTo>
                  <a:pt x="45104" y="65521"/>
                </a:lnTo>
                <a:lnTo>
                  <a:pt x="45127" y="65518"/>
                </a:lnTo>
                <a:lnTo>
                  <a:pt x="45149" y="65514"/>
                </a:lnTo>
                <a:lnTo>
                  <a:pt x="45167" y="65514"/>
                </a:lnTo>
                <a:lnTo>
                  <a:pt x="45177" y="65505"/>
                </a:lnTo>
                <a:lnTo>
                  <a:pt x="45256" y="65478"/>
                </a:lnTo>
                <a:lnTo>
                  <a:pt x="45285" y="65474"/>
                </a:lnTo>
                <a:lnTo>
                  <a:pt x="45288" y="65472"/>
                </a:lnTo>
                <a:lnTo>
                  <a:pt x="45289" y="65471"/>
                </a:lnTo>
                <a:lnTo>
                  <a:pt x="45350" y="65472"/>
                </a:lnTo>
                <a:lnTo>
                  <a:pt x="45352" y="65474"/>
                </a:lnTo>
                <a:lnTo>
                  <a:pt x="45363" y="65481"/>
                </a:lnTo>
                <a:lnTo>
                  <a:pt x="45378" y="65489"/>
                </a:lnTo>
                <a:lnTo>
                  <a:pt x="45419" y="65493"/>
                </a:lnTo>
                <a:lnTo>
                  <a:pt x="45452" y="65496"/>
                </a:lnTo>
                <a:lnTo>
                  <a:pt x="45481" y="65511"/>
                </a:lnTo>
                <a:lnTo>
                  <a:pt x="45484" y="65516"/>
                </a:lnTo>
                <a:lnTo>
                  <a:pt x="45485" y="65518"/>
                </a:lnTo>
                <a:lnTo>
                  <a:pt x="45522" y="65543"/>
                </a:lnTo>
                <a:lnTo>
                  <a:pt x="45550" y="65550"/>
                </a:lnTo>
                <a:lnTo>
                  <a:pt x="45551" y="65550"/>
                </a:lnTo>
                <a:lnTo>
                  <a:pt x="45585" y="65569"/>
                </a:lnTo>
                <a:lnTo>
                  <a:pt x="45609" y="65578"/>
                </a:lnTo>
                <a:lnTo>
                  <a:pt x="45621" y="65583"/>
                </a:lnTo>
                <a:lnTo>
                  <a:pt x="45624" y="65583"/>
                </a:lnTo>
                <a:lnTo>
                  <a:pt x="45631" y="65583"/>
                </a:lnTo>
                <a:lnTo>
                  <a:pt x="45656" y="65588"/>
                </a:lnTo>
                <a:lnTo>
                  <a:pt x="45662" y="65590"/>
                </a:lnTo>
                <a:lnTo>
                  <a:pt x="45666" y="65590"/>
                </a:lnTo>
                <a:lnTo>
                  <a:pt x="45732" y="65608"/>
                </a:lnTo>
                <a:lnTo>
                  <a:pt x="45777" y="65608"/>
                </a:lnTo>
                <a:lnTo>
                  <a:pt x="45784" y="65608"/>
                </a:lnTo>
                <a:lnTo>
                  <a:pt x="45819" y="65605"/>
                </a:lnTo>
                <a:lnTo>
                  <a:pt x="45828" y="65601"/>
                </a:lnTo>
                <a:lnTo>
                  <a:pt x="45873" y="65608"/>
                </a:lnTo>
                <a:lnTo>
                  <a:pt x="45884" y="65617"/>
                </a:lnTo>
                <a:lnTo>
                  <a:pt x="45887" y="65619"/>
                </a:lnTo>
                <a:lnTo>
                  <a:pt x="45894" y="65624"/>
                </a:lnTo>
                <a:lnTo>
                  <a:pt x="45902" y="65630"/>
                </a:lnTo>
                <a:lnTo>
                  <a:pt x="45919" y="65643"/>
                </a:lnTo>
                <a:lnTo>
                  <a:pt x="45932" y="65652"/>
                </a:lnTo>
                <a:lnTo>
                  <a:pt x="45941" y="65653"/>
                </a:lnTo>
                <a:lnTo>
                  <a:pt x="45945" y="65654"/>
                </a:lnTo>
                <a:lnTo>
                  <a:pt x="46028" y="65666"/>
                </a:lnTo>
                <a:lnTo>
                  <a:pt x="46070" y="65650"/>
                </a:lnTo>
                <a:lnTo>
                  <a:pt x="46083" y="65645"/>
                </a:lnTo>
                <a:lnTo>
                  <a:pt x="46120" y="65634"/>
                </a:lnTo>
                <a:lnTo>
                  <a:pt x="46147" y="65632"/>
                </a:lnTo>
                <a:lnTo>
                  <a:pt x="46161" y="65631"/>
                </a:lnTo>
                <a:lnTo>
                  <a:pt x="46163" y="65630"/>
                </a:lnTo>
                <a:lnTo>
                  <a:pt x="46201" y="65623"/>
                </a:lnTo>
                <a:lnTo>
                  <a:pt x="46229" y="65588"/>
                </a:lnTo>
                <a:lnTo>
                  <a:pt x="46268" y="65572"/>
                </a:lnTo>
                <a:lnTo>
                  <a:pt x="46321" y="65556"/>
                </a:lnTo>
                <a:lnTo>
                  <a:pt x="46338" y="65550"/>
                </a:lnTo>
                <a:lnTo>
                  <a:pt x="46360" y="65540"/>
                </a:lnTo>
                <a:lnTo>
                  <a:pt x="46368" y="65534"/>
                </a:lnTo>
                <a:lnTo>
                  <a:pt x="46375" y="65529"/>
                </a:lnTo>
                <a:lnTo>
                  <a:pt x="46377" y="65527"/>
                </a:lnTo>
                <a:lnTo>
                  <a:pt x="46417" y="65496"/>
                </a:lnTo>
                <a:lnTo>
                  <a:pt x="46421" y="65496"/>
                </a:lnTo>
                <a:lnTo>
                  <a:pt x="46427" y="65496"/>
                </a:lnTo>
                <a:lnTo>
                  <a:pt x="46433" y="65484"/>
                </a:lnTo>
                <a:lnTo>
                  <a:pt x="46434" y="65482"/>
                </a:lnTo>
                <a:lnTo>
                  <a:pt x="46456" y="65467"/>
                </a:lnTo>
                <a:lnTo>
                  <a:pt x="46487" y="65404"/>
                </a:lnTo>
                <a:lnTo>
                  <a:pt x="46486" y="65401"/>
                </a:lnTo>
                <a:lnTo>
                  <a:pt x="46482" y="65373"/>
                </a:lnTo>
                <a:lnTo>
                  <a:pt x="46486" y="65342"/>
                </a:lnTo>
                <a:lnTo>
                  <a:pt x="46504" y="65315"/>
                </a:lnTo>
                <a:lnTo>
                  <a:pt x="46519" y="65297"/>
                </a:lnTo>
                <a:lnTo>
                  <a:pt x="46523" y="65289"/>
                </a:lnTo>
                <a:lnTo>
                  <a:pt x="46541" y="65264"/>
                </a:lnTo>
                <a:lnTo>
                  <a:pt x="46552" y="65230"/>
                </a:lnTo>
                <a:lnTo>
                  <a:pt x="46573" y="65199"/>
                </a:lnTo>
                <a:lnTo>
                  <a:pt x="46573" y="65199"/>
                </a:lnTo>
                <a:lnTo>
                  <a:pt x="46582" y="65188"/>
                </a:lnTo>
                <a:lnTo>
                  <a:pt x="46597" y="65173"/>
                </a:lnTo>
                <a:lnTo>
                  <a:pt x="46598" y="65171"/>
                </a:lnTo>
                <a:lnTo>
                  <a:pt x="46600" y="65164"/>
                </a:lnTo>
                <a:lnTo>
                  <a:pt x="46624" y="65134"/>
                </a:lnTo>
                <a:lnTo>
                  <a:pt x="46630" y="65130"/>
                </a:lnTo>
                <a:lnTo>
                  <a:pt x="46663" y="65101"/>
                </a:lnTo>
                <a:lnTo>
                  <a:pt x="46699" y="65075"/>
                </a:lnTo>
                <a:lnTo>
                  <a:pt x="46703" y="65072"/>
                </a:lnTo>
                <a:lnTo>
                  <a:pt x="46733" y="65065"/>
                </a:lnTo>
                <a:lnTo>
                  <a:pt x="46759" y="65038"/>
                </a:lnTo>
                <a:lnTo>
                  <a:pt x="46778" y="65030"/>
                </a:lnTo>
                <a:lnTo>
                  <a:pt x="46792" y="65025"/>
                </a:lnTo>
                <a:lnTo>
                  <a:pt x="46822" y="65007"/>
                </a:lnTo>
                <a:lnTo>
                  <a:pt x="46844" y="64978"/>
                </a:lnTo>
                <a:lnTo>
                  <a:pt x="46844" y="64974"/>
                </a:lnTo>
                <a:lnTo>
                  <a:pt x="46848" y="64968"/>
                </a:lnTo>
                <a:lnTo>
                  <a:pt x="46862" y="64960"/>
                </a:lnTo>
                <a:lnTo>
                  <a:pt x="46859" y="64952"/>
                </a:lnTo>
                <a:lnTo>
                  <a:pt x="46859" y="64941"/>
                </a:lnTo>
                <a:lnTo>
                  <a:pt x="46864" y="64912"/>
                </a:lnTo>
                <a:lnTo>
                  <a:pt x="46866" y="64902"/>
                </a:lnTo>
                <a:lnTo>
                  <a:pt x="46893" y="64895"/>
                </a:lnTo>
                <a:lnTo>
                  <a:pt x="46910" y="64891"/>
                </a:lnTo>
                <a:lnTo>
                  <a:pt x="46918" y="64887"/>
                </a:lnTo>
                <a:lnTo>
                  <a:pt x="46918" y="64884"/>
                </a:lnTo>
                <a:lnTo>
                  <a:pt x="46919" y="64866"/>
                </a:lnTo>
                <a:lnTo>
                  <a:pt x="46944" y="64828"/>
                </a:lnTo>
                <a:lnTo>
                  <a:pt x="46959" y="64826"/>
                </a:lnTo>
                <a:lnTo>
                  <a:pt x="46959" y="64794"/>
                </a:lnTo>
                <a:lnTo>
                  <a:pt x="46966" y="64777"/>
                </a:lnTo>
                <a:lnTo>
                  <a:pt x="46973" y="64768"/>
                </a:lnTo>
                <a:lnTo>
                  <a:pt x="46978" y="64765"/>
                </a:lnTo>
                <a:lnTo>
                  <a:pt x="46992" y="64757"/>
                </a:lnTo>
                <a:lnTo>
                  <a:pt x="46994" y="64749"/>
                </a:lnTo>
                <a:lnTo>
                  <a:pt x="46995" y="64742"/>
                </a:lnTo>
                <a:lnTo>
                  <a:pt x="47014" y="64728"/>
                </a:lnTo>
                <a:lnTo>
                  <a:pt x="47032" y="64720"/>
                </a:lnTo>
                <a:lnTo>
                  <a:pt x="47039" y="64719"/>
                </a:lnTo>
                <a:lnTo>
                  <a:pt x="47047" y="64717"/>
                </a:lnTo>
                <a:lnTo>
                  <a:pt x="47095" y="64699"/>
                </a:lnTo>
                <a:lnTo>
                  <a:pt x="47125" y="64652"/>
                </a:lnTo>
                <a:lnTo>
                  <a:pt x="47128" y="64644"/>
                </a:lnTo>
                <a:lnTo>
                  <a:pt x="47132" y="64637"/>
                </a:lnTo>
                <a:lnTo>
                  <a:pt x="47133" y="64633"/>
                </a:lnTo>
                <a:lnTo>
                  <a:pt x="47139" y="64604"/>
                </a:lnTo>
                <a:lnTo>
                  <a:pt x="47148" y="64596"/>
                </a:lnTo>
                <a:lnTo>
                  <a:pt x="47149" y="64594"/>
                </a:lnTo>
                <a:lnTo>
                  <a:pt x="47173" y="64561"/>
                </a:lnTo>
                <a:lnTo>
                  <a:pt x="47173" y="64561"/>
                </a:lnTo>
                <a:lnTo>
                  <a:pt x="47195" y="64543"/>
                </a:lnTo>
                <a:lnTo>
                  <a:pt x="47204" y="64534"/>
                </a:lnTo>
                <a:lnTo>
                  <a:pt x="47213" y="64525"/>
                </a:lnTo>
                <a:lnTo>
                  <a:pt x="47232" y="64481"/>
                </a:lnTo>
                <a:lnTo>
                  <a:pt x="47234" y="64472"/>
                </a:lnTo>
                <a:lnTo>
                  <a:pt x="47236" y="64463"/>
                </a:lnTo>
                <a:lnTo>
                  <a:pt x="47258" y="64441"/>
                </a:lnTo>
                <a:lnTo>
                  <a:pt x="47284" y="64423"/>
                </a:lnTo>
                <a:lnTo>
                  <a:pt x="47297" y="64403"/>
                </a:lnTo>
                <a:lnTo>
                  <a:pt x="47311" y="64383"/>
                </a:lnTo>
                <a:lnTo>
                  <a:pt x="47320" y="64380"/>
                </a:lnTo>
                <a:lnTo>
                  <a:pt x="47380" y="64318"/>
                </a:lnTo>
                <a:lnTo>
                  <a:pt x="47382" y="64313"/>
                </a:lnTo>
                <a:lnTo>
                  <a:pt x="47382" y="64313"/>
                </a:lnTo>
                <a:lnTo>
                  <a:pt x="47385" y="64308"/>
                </a:lnTo>
                <a:lnTo>
                  <a:pt x="47398" y="64293"/>
                </a:lnTo>
                <a:lnTo>
                  <a:pt x="47409" y="64282"/>
                </a:lnTo>
                <a:lnTo>
                  <a:pt x="47409" y="64264"/>
                </a:lnTo>
                <a:lnTo>
                  <a:pt x="47409" y="64242"/>
                </a:lnTo>
                <a:lnTo>
                  <a:pt x="47409" y="64236"/>
                </a:lnTo>
                <a:lnTo>
                  <a:pt x="47409" y="64224"/>
                </a:lnTo>
                <a:lnTo>
                  <a:pt x="47420" y="64206"/>
                </a:lnTo>
                <a:lnTo>
                  <a:pt x="47431" y="64202"/>
                </a:lnTo>
                <a:lnTo>
                  <a:pt x="47442" y="64199"/>
                </a:lnTo>
                <a:lnTo>
                  <a:pt x="47465" y="64195"/>
                </a:lnTo>
                <a:lnTo>
                  <a:pt x="47470" y="64189"/>
                </a:lnTo>
                <a:lnTo>
                  <a:pt x="47476" y="64184"/>
                </a:lnTo>
                <a:lnTo>
                  <a:pt x="47487" y="64162"/>
                </a:lnTo>
                <a:lnTo>
                  <a:pt x="47487" y="64130"/>
                </a:lnTo>
                <a:lnTo>
                  <a:pt x="47490" y="64112"/>
                </a:lnTo>
                <a:lnTo>
                  <a:pt x="47501" y="64097"/>
                </a:lnTo>
                <a:lnTo>
                  <a:pt x="47538" y="64064"/>
                </a:lnTo>
                <a:lnTo>
                  <a:pt x="47575" y="64054"/>
                </a:lnTo>
                <a:lnTo>
                  <a:pt x="47588" y="64048"/>
                </a:lnTo>
                <a:lnTo>
                  <a:pt x="47601" y="64043"/>
                </a:lnTo>
                <a:lnTo>
                  <a:pt x="47631" y="64032"/>
                </a:lnTo>
                <a:lnTo>
                  <a:pt x="47668" y="64032"/>
                </a:lnTo>
                <a:lnTo>
                  <a:pt x="47701" y="64032"/>
                </a:lnTo>
                <a:lnTo>
                  <a:pt x="47708" y="64032"/>
                </a:lnTo>
                <a:lnTo>
                  <a:pt x="47723" y="64035"/>
                </a:lnTo>
                <a:lnTo>
                  <a:pt x="47742" y="64043"/>
                </a:lnTo>
                <a:lnTo>
                  <a:pt x="47747" y="64044"/>
                </a:lnTo>
                <a:lnTo>
                  <a:pt x="47753" y="64046"/>
                </a:lnTo>
                <a:lnTo>
                  <a:pt x="47782" y="64046"/>
                </a:lnTo>
                <a:lnTo>
                  <a:pt x="47814" y="64054"/>
                </a:lnTo>
                <a:lnTo>
                  <a:pt x="47819" y="64057"/>
                </a:lnTo>
                <a:lnTo>
                  <a:pt x="47838" y="64060"/>
                </a:lnTo>
                <a:lnTo>
                  <a:pt x="47860" y="64064"/>
                </a:lnTo>
                <a:lnTo>
                  <a:pt x="47869" y="64072"/>
                </a:lnTo>
                <a:lnTo>
                  <a:pt x="47871" y="64072"/>
                </a:lnTo>
                <a:lnTo>
                  <a:pt x="47884" y="64079"/>
                </a:lnTo>
                <a:lnTo>
                  <a:pt x="47908" y="64090"/>
                </a:lnTo>
                <a:lnTo>
                  <a:pt x="47915" y="64097"/>
                </a:lnTo>
                <a:lnTo>
                  <a:pt x="47922" y="64104"/>
                </a:lnTo>
                <a:lnTo>
                  <a:pt x="47955" y="64111"/>
                </a:lnTo>
                <a:lnTo>
                  <a:pt x="47956" y="64112"/>
                </a:lnTo>
                <a:lnTo>
                  <a:pt x="47957" y="64112"/>
                </a:lnTo>
                <a:lnTo>
                  <a:pt x="47985" y="64126"/>
                </a:lnTo>
                <a:lnTo>
                  <a:pt x="47992" y="64128"/>
                </a:lnTo>
                <a:lnTo>
                  <a:pt x="48022" y="64141"/>
                </a:lnTo>
                <a:lnTo>
                  <a:pt x="48067" y="64148"/>
                </a:lnTo>
                <a:lnTo>
                  <a:pt x="48076" y="64144"/>
                </a:lnTo>
                <a:lnTo>
                  <a:pt x="48085" y="64141"/>
                </a:lnTo>
                <a:lnTo>
                  <a:pt x="48107" y="64130"/>
                </a:lnTo>
                <a:lnTo>
                  <a:pt x="48148" y="64167"/>
                </a:lnTo>
                <a:lnTo>
                  <a:pt x="48153" y="64172"/>
                </a:lnTo>
                <a:lnTo>
                  <a:pt x="48159" y="64177"/>
                </a:lnTo>
                <a:lnTo>
                  <a:pt x="48162" y="64177"/>
                </a:lnTo>
                <a:lnTo>
                  <a:pt x="48177" y="64180"/>
                </a:lnTo>
                <a:lnTo>
                  <a:pt x="48181" y="64180"/>
                </a:lnTo>
                <a:lnTo>
                  <a:pt x="48192" y="64195"/>
                </a:lnTo>
                <a:lnTo>
                  <a:pt x="48192" y="64200"/>
                </a:lnTo>
                <a:lnTo>
                  <a:pt x="48192" y="64206"/>
                </a:lnTo>
                <a:lnTo>
                  <a:pt x="48192" y="64213"/>
                </a:lnTo>
                <a:lnTo>
                  <a:pt x="48210" y="64220"/>
                </a:lnTo>
                <a:lnTo>
                  <a:pt x="48211" y="64220"/>
                </a:lnTo>
                <a:lnTo>
                  <a:pt x="48218" y="64227"/>
                </a:lnTo>
                <a:lnTo>
                  <a:pt x="48229" y="64238"/>
                </a:lnTo>
                <a:lnTo>
                  <a:pt x="48233" y="64249"/>
                </a:lnTo>
                <a:lnTo>
                  <a:pt x="48225" y="64275"/>
                </a:lnTo>
                <a:lnTo>
                  <a:pt x="48244" y="64293"/>
                </a:lnTo>
                <a:lnTo>
                  <a:pt x="48252" y="64297"/>
                </a:lnTo>
                <a:lnTo>
                  <a:pt x="48256" y="64300"/>
                </a:lnTo>
                <a:lnTo>
                  <a:pt x="48260" y="64304"/>
                </a:lnTo>
                <a:lnTo>
                  <a:pt x="48263" y="64304"/>
                </a:lnTo>
                <a:lnTo>
                  <a:pt x="48270" y="64311"/>
                </a:lnTo>
                <a:lnTo>
                  <a:pt x="48292" y="64314"/>
                </a:lnTo>
                <a:lnTo>
                  <a:pt x="48294" y="64313"/>
                </a:lnTo>
                <a:lnTo>
                  <a:pt x="48296" y="64311"/>
                </a:lnTo>
                <a:lnTo>
                  <a:pt x="48314" y="64293"/>
                </a:lnTo>
                <a:lnTo>
                  <a:pt x="48321" y="64300"/>
                </a:lnTo>
                <a:lnTo>
                  <a:pt x="48324" y="64304"/>
                </a:lnTo>
                <a:lnTo>
                  <a:pt x="48332" y="64314"/>
                </a:lnTo>
                <a:lnTo>
                  <a:pt x="48355" y="64321"/>
                </a:lnTo>
                <a:lnTo>
                  <a:pt x="48357" y="64322"/>
                </a:lnTo>
                <a:lnTo>
                  <a:pt x="48360" y="64324"/>
                </a:lnTo>
                <a:lnTo>
                  <a:pt x="48362" y="64325"/>
                </a:lnTo>
                <a:lnTo>
                  <a:pt x="48380" y="64333"/>
                </a:lnTo>
                <a:lnTo>
                  <a:pt x="48390" y="64333"/>
                </a:lnTo>
                <a:lnTo>
                  <a:pt x="48399" y="64333"/>
                </a:lnTo>
                <a:lnTo>
                  <a:pt x="48421" y="64343"/>
                </a:lnTo>
                <a:lnTo>
                  <a:pt x="48421" y="64350"/>
                </a:lnTo>
                <a:lnTo>
                  <a:pt x="48421" y="64351"/>
                </a:lnTo>
                <a:lnTo>
                  <a:pt x="48436" y="64362"/>
                </a:lnTo>
                <a:lnTo>
                  <a:pt x="48451" y="64365"/>
                </a:lnTo>
                <a:lnTo>
                  <a:pt x="48473" y="64365"/>
                </a:lnTo>
                <a:lnTo>
                  <a:pt x="48488" y="64365"/>
                </a:lnTo>
                <a:lnTo>
                  <a:pt x="48499" y="64365"/>
                </a:lnTo>
                <a:lnTo>
                  <a:pt x="48525" y="64362"/>
                </a:lnTo>
                <a:lnTo>
                  <a:pt x="48543" y="64366"/>
                </a:lnTo>
                <a:lnTo>
                  <a:pt x="48555" y="64366"/>
                </a:lnTo>
                <a:lnTo>
                  <a:pt x="48564" y="64367"/>
                </a:lnTo>
                <a:lnTo>
                  <a:pt x="48567" y="64371"/>
                </a:lnTo>
                <a:lnTo>
                  <a:pt x="48567" y="64371"/>
                </a:lnTo>
                <a:lnTo>
                  <a:pt x="48595" y="64376"/>
                </a:lnTo>
                <a:lnTo>
                  <a:pt x="48606" y="64376"/>
                </a:lnTo>
                <a:lnTo>
                  <a:pt x="48617" y="64380"/>
                </a:lnTo>
                <a:lnTo>
                  <a:pt x="48627" y="64387"/>
                </a:lnTo>
                <a:lnTo>
                  <a:pt x="48639" y="64390"/>
                </a:lnTo>
                <a:lnTo>
                  <a:pt x="48647" y="64397"/>
                </a:lnTo>
                <a:lnTo>
                  <a:pt x="48647" y="64403"/>
                </a:lnTo>
                <a:lnTo>
                  <a:pt x="48657" y="64420"/>
                </a:lnTo>
                <a:lnTo>
                  <a:pt x="48657" y="64423"/>
                </a:lnTo>
                <a:lnTo>
                  <a:pt x="48657" y="64434"/>
                </a:lnTo>
                <a:lnTo>
                  <a:pt x="48650" y="64452"/>
                </a:lnTo>
                <a:lnTo>
                  <a:pt x="48650" y="64459"/>
                </a:lnTo>
                <a:lnTo>
                  <a:pt x="48657" y="64463"/>
                </a:lnTo>
                <a:lnTo>
                  <a:pt x="48659" y="64465"/>
                </a:lnTo>
                <a:lnTo>
                  <a:pt x="48660" y="64465"/>
                </a:lnTo>
                <a:lnTo>
                  <a:pt x="48674" y="64471"/>
                </a:lnTo>
                <a:lnTo>
                  <a:pt x="48691" y="64469"/>
                </a:lnTo>
                <a:lnTo>
                  <a:pt x="48703" y="64473"/>
                </a:lnTo>
                <a:lnTo>
                  <a:pt x="48704" y="64478"/>
                </a:lnTo>
                <a:lnTo>
                  <a:pt x="48704" y="64478"/>
                </a:lnTo>
                <a:lnTo>
                  <a:pt x="48706" y="64484"/>
                </a:lnTo>
                <a:lnTo>
                  <a:pt x="48711" y="64495"/>
                </a:lnTo>
                <a:lnTo>
                  <a:pt x="48716" y="64506"/>
                </a:lnTo>
                <a:lnTo>
                  <a:pt x="48723" y="64513"/>
                </a:lnTo>
                <a:lnTo>
                  <a:pt x="48741" y="64516"/>
                </a:lnTo>
                <a:lnTo>
                  <a:pt x="48763" y="64523"/>
                </a:lnTo>
                <a:lnTo>
                  <a:pt x="48785" y="64525"/>
                </a:lnTo>
                <a:lnTo>
                  <a:pt x="48808" y="64532"/>
                </a:lnTo>
                <a:lnTo>
                  <a:pt x="48823" y="64536"/>
                </a:lnTo>
                <a:lnTo>
                  <a:pt x="48838" y="64541"/>
                </a:lnTo>
                <a:lnTo>
                  <a:pt x="48854" y="64542"/>
                </a:lnTo>
                <a:lnTo>
                  <a:pt x="48873" y="64542"/>
                </a:lnTo>
                <a:lnTo>
                  <a:pt x="48879" y="64543"/>
                </a:lnTo>
                <a:lnTo>
                  <a:pt x="48883" y="64546"/>
                </a:lnTo>
                <a:lnTo>
                  <a:pt x="48909" y="64554"/>
                </a:lnTo>
                <a:lnTo>
                  <a:pt x="48911" y="64554"/>
                </a:lnTo>
                <a:lnTo>
                  <a:pt x="48920" y="64554"/>
                </a:lnTo>
                <a:lnTo>
                  <a:pt x="48931" y="64554"/>
                </a:lnTo>
                <a:lnTo>
                  <a:pt x="48968" y="64554"/>
                </a:lnTo>
                <a:lnTo>
                  <a:pt x="49001" y="64554"/>
                </a:lnTo>
                <a:lnTo>
                  <a:pt x="49045" y="64561"/>
                </a:lnTo>
                <a:lnTo>
                  <a:pt x="49046" y="64561"/>
                </a:lnTo>
                <a:lnTo>
                  <a:pt x="49055" y="64561"/>
                </a:lnTo>
                <a:lnTo>
                  <a:pt x="49064" y="64561"/>
                </a:lnTo>
                <a:lnTo>
                  <a:pt x="49093" y="64550"/>
                </a:lnTo>
                <a:lnTo>
                  <a:pt x="49145" y="64536"/>
                </a:lnTo>
                <a:lnTo>
                  <a:pt x="49178" y="64517"/>
                </a:lnTo>
                <a:lnTo>
                  <a:pt x="49189" y="64508"/>
                </a:lnTo>
                <a:lnTo>
                  <a:pt x="49200" y="64499"/>
                </a:lnTo>
                <a:lnTo>
                  <a:pt x="49237" y="64481"/>
                </a:lnTo>
                <a:lnTo>
                  <a:pt x="49242" y="64480"/>
                </a:lnTo>
                <a:lnTo>
                  <a:pt x="49244" y="64480"/>
                </a:lnTo>
                <a:lnTo>
                  <a:pt x="49366" y="64486"/>
                </a:lnTo>
                <a:lnTo>
                  <a:pt x="49419" y="64468"/>
                </a:lnTo>
                <a:lnTo>
                  <a:pt x="49479" y="64468"/>
                </a:lnTo>
                <a:lnTo>
                  <a:pt x="49524" y="64471"/>
                </a:lnTo>
                <a:lnTo>
                  <a:pt x="49564" y="64481"/>
                </a:lnTo>
                <a:lnTo>
                  <a:pt x="49579" y="64515"/>
                </a:lnTo>
                <a:lnTo>
                  <a:pt x="49624" y="64516"/>
                </a:lnTo>
                <a:lnTo>
                  <a:pt x="49627" y="64516"/>
                </a:lnTo>
                <a:lnTo>
                  <a:pt x="49629" y="64525"/>
                </a:lnTo>
                <a:lnTo>
                  <a:pt x="49630" y="64525"/>
                </a:lnTo>
                <a:lnTo>
                  <a:pt x="49631" y="64531"/>
                </a:lnTo>
                <a:lnTo>
                  <a:pt x="49631" y="64537"/>
                </a:lnTo>
                <a:lnTo>
                  <a:pt x="49633" y="64551"/>
                </a:lnTo>
                <a:lnTo>
                  <a:pt x="49634" y="64553"/>
                </a:lnTo>
                <a:lnTo>
                  <a:pt x="49636" y="64557"/>
                </a:lnTo>
                <a:lnTo>
                  <a:pt x="49636" y="64559"/>
                </a:lnTo>
                <a:lnTo>
                  <a:pt x="49636" y="64561"/>
                </a:lnTo>
                <a:lnTo>
                  <a:pt x="49636" y="64583"/>
                </a:lnTo>
                <a:lnTo>
                  <a:pt x="49631" y="64590"/>
                </a:lnTo>
                <a:lnTo>
                  <a:pt x="49625" y="64597"/>
                </a:lnTo>
                <a:lnTo>
                  <a:pt x="49618" y="64619"/>
                </a:lnTo>
                <a:lnTo>
                  <a:pt x="49614" y="64637"/>
                </a:lnTo>
                <a:lnTo>
                  <a:pt x="49609" y="64642"/>
                </a:lnTo>
                <a:lnTo>
                  <a:pt x="49603" y="64648"/>
                </a:lnTo>
                <a:lnTo>
                  <a:pt x="49592" y="64662"/>
                </a:lnTo>
                <a:lnTo>
                  <a:pt x="49591" y="64666"/>
                </a:lnTo>
                <a:lnTo>
                  <a:pt x="49591" y="64670"/>
                </a:lnTo>
                <a:lnTo>
                  <a:pt x="49588" y="64688"/>
                </a:lnTo>
                <a:lnTo>
                  <a:pt x="49590" y="64690"/>
                </a:lnTo>
                <a:lnTo>
                  <a:pt x="49592" y="64691"/>
                </a:lnTo>
                <a:lnTo>
                  <a:pt x="49592" y="64713"/>
                </a:lnTo>
                <a:lnTo>
                  <a:pt x="49588" y="64722"/>
                </a:lnTo>
                <a:lnTo>
                  <a:pt x="49585" y="64731"/>
                </a:lnTo>
                <a:lnTo>
                  <a:pt x="49585" y="64741"/>
                </a:lnTo>
                <a:lnTo>
                  <a:pt x="49585" y="64749"/>
                </a:lnTo>
                <a:lnTo>
                  <a:pt x="49578" y="64766"/>
                </a:lnTo>
                <a:lnTo>
                  <a:pt x="49577" y="64768"/>
                </a:lnTo>
                <a:lnTo>
                  <a:pt x="49573" y="64782"/>
                </a:lnTo>
                <a:lnTo>
                  <a:pt x="49570" y="64797"/>
                </a:lnTo>
                <a:lnTo>
                  <a:pt x="49550" y="64810"/>
                </a:lnTo>
                <a:lnTo>
                  <a:pt x="49544" y="64815"/>
                </a:lnTo>
                <a:lnTo>
                  <a:pt x="49529" y="64833"/>
                </a:lnTo>
                <a:lnTo>
                  <a:pt x="49525" y="64840"/>
                </a:lnTo>
                <a:lnTo>
                  <a:pt x="49522" y="64847"/>
                </a:lnTo>
                <a:lnTo>
                  <a:pt x="49518" y="64875"/>
                </a:lnTo>
                <a:lnTo>
                  <a:pt x="49518" y="64876"/>
                </a:lnTo>
                <a:lnTo>
                  <a:pt x="49518" y="64889"/>
                </a:lnTo>
                <a:lnTo>
                  <a:pt x="49518" y="64902"/>
                </a:lnTo>
                <a:lnTo>
                  <a:pt x="49516" y="64949"/>
                </a:lnTo>
                <a:lnTo>
                  <a:pt x="49514" y="64978"/>
                </a:lnTo>
                <a:lnTo>
                  <a:pt x="49513" y="64987"/>
                </a:lnTo>
                <a:lnTo>
                  <a:pt x="49511" y="64996"/>
                </a:lnTo>
                <a:lnTo>
                  <a:pt x="49511" y="65018"/>
                </a:lnTo>
                <a:lnTo>
                  <a:pt x="49513" y="65027"/>
                </a:lnTo>
                <a:lnTo>
                  <a:pt x="49514" y="65036"/>
                </a:lnTo>
                <a:lnTo>
                  <a:pt x="49514" y="65061"/>
                </a:lnTo>
                <a:lnTo>
                  <a:pt x="49514" y="65074"/>
                </a:lnTo>
                <a:lnTo>
                  <a:pt x="49514" y="65086"/>
                </a:lnTo>
                <a:lnTo>
                  <a:pt x="49500" y="65134"/>
                </a:lnTo>
                <a:lnTo>
                  <a:pt x="49496" y="65143"/>
                </a:lnTo>
                <a:lnTo>
                  <a:pt x="49492" y="65152"/>
                </a:lnTo>
                <a:lnTo>
                  <a:pt x="49491" y="65158"/>
                </a:lnTo>
                <a:lnTo>
                  <a:pt x="49489" y="65177"/>
                </a:lnTo>
                <a:lnTo>
                  <a:pt x="49483" y="65186"/>
                </a:lnTo>
                <a:lnTo>
                  <a:pt x="49463" y="65217"/>
                </a:lnTo>
                <a:lnTo>
                  <a:pt x="49452" y="65257"/>
                </a:lnTo>
                <a:lnTo>
                  <a:pt x="49459" y="65289"/>
                </a:lnTo>
                <a:lnTo>
                  <a:pt x="49452" y="65315"/>
                </a:lnTo>
                <a:lnTo>
                  <a:pt x="49442" y="65318"/>
                </a:lnTo>
                <a:lnTo>
                  <a:pt x="49433" y="65322"/>
                </a:lnTo>
                <a:lnTo>
                  <a:pt x="49407" y="65318"/>
                </a:lnTo>
                <a:lnTo>
                  <a:pt x="49370" y="65344"/>
                </a:lnTo>
                <a:lnTo>
                  <a:pt x="49370" y="65355"/>
                </a:lnTo>
                <a:lnTo>
                  <a:pt x="49370" y="65366"/>
                </a:lnTo>
                <a:lnTo>
                  <a:pt x="49367" y="65372"/>
                </a:lnTo>
                <a:lnTo>
                  <a:pt x="49363" y="65380"/>
                </a:lnTo>
                <a:lnTo>
                  <a:pt x="49363" y="65387"/>
                </a:lnTo>
                <a:lnTo>
                  <a:pt x="49367" y="65395"/>
                </a:lnTo>
                <a:lnTo>
                  <a:pt x="49372" y="65401"/>
                </a:lnTo>
                <a:lnTo>
                  <a:pt x="49379" y="65411"/>
                </a:lnTo>
                <a:lnTo>
                  <a:pt x="49396" y="65434"/>
                </a:lnTo>
                <a:lnTo>
                  <a:pt x="49396" y="65438"/>
                </a:lnTo>
                <a:lnTo>
                  <a:pt x="49396" y="65442"/>
                </a:lnTo>
                <a:lnTo>
                  <a:pt x="49394" y="65444"/>
                </a:lnTo>
                <a:lnTo>
                  <a:pt x="49415" y="65482"/>
                </a:lnTo>
                <a:lnTo>
                  <a:pt x="49411" y="65514"/>
                </a:lnTo>
                <a:lnTo>
                  <a:pt x="49378" y="65521"/>
                </a:lnTo>
                <a:lnTo>
                  <a:pt x="49368" y="65529"/>
                </a:lnTo>
                <a:lnTo>
                  <a:pt x="49359" y="65536"/>
                </a:lnTo>
                <a:lnTo>
                  <a:pt x="49356" y="65537"/>
                </a:lnTo>
                <a:lnTo>
                  <a:pt x="49308" y="65561"/>
                </a:lnTo>
                <a:lnTo>
                  <a:pt x="49308" y="65565"/>
                </a:lnTo>
                <a:lnTo>
                  <a:pt x="49308" y="65569"/>
                </a:lnTo>
                <a:lnTo>
                  <a:pt x="49315" y="65576"/>
                </a:lnTo>
                <a:lnTo>
                  <a:pt x="49319" y="65579"/>
                </a:lnTo>
                <a:lnTo>
                  <a:pt x="49333" y="65598"/>
                </a:lnTo>
                <a:lnTo>
                  <a:pt x="49335" y="65608"/>
                </a:lnTo>
                <a:lnTo>
                  <a:pt x="49337" y="65619"/>
                </a:lnTo>
                <a:lnTo>
                  <a:pt x="49334" y="65637"/>
                </a:lnTo>
                <a:lnTo>
                  <a:pt x="49333" y="65652"/>
                </a:lnTo>
                <a:lnTo>
                  <a:pt x="49333" y="65663"/>
                </a:lnTo>
                <a:lnTo>
                  <a:pt x="49337" y="65674"/>
                </a:lnTo>
                <a:lnTo>
                  <a:pt x="49341" y="65685"/>
                </a:lnTo>
                <a:lnTo>
                  <a:pt x="49341" y="65695"/>
                </a:lnTo>
                <a:lnTo>
                  <a:pt x="49341" y="65706"/>
                </a:lnTo>
                <a:lnTo>
                  <a:pt x="49326" y="65728"/>
                </a:lnTo>
                <a:lnTo>
                  <a:pt x="49315" y="65757"/>
                </a:lnTo>
                <a:lnTo>
                  <a:pt x="49326" y="65793"/>
                </a:lnTo>
                <a:lnTo>
                  <a:pt x="49322" y="65799"/>
                </a:lnTo>
                <a:lnTo>
                  <a:pt x="49302" y="65830"/>
                </a:lnTo>
                <a:lnTo>
                  <a:pt x="49300" y="65837"/>
                </a:lnTo>
                <a:lnTo>
                  <a:pt x="49308" y="65866"/>
                </a:lnTo>
                <a:lnTo>
                  <a:pt x="49341" y="65869"/>
                </a:lnTo>
                <a:lnTo>
                  <a:pt x="49352" y="65868"/>
                </a:lnTo>
                <a:lnTo>
                  <a:pt x="49363" y="65866"/>
                </a:lnTo>
                <a:lnTo>
                  <a:pt x="49374" y="65861"/>
                </a:lnTo>
                <a:lnTo>
                  <a:pt x="49391" y="65857"/>
                </a:lnTo>
                <a:lnTo>
                  <a:pt x="49400" y="65855"/>
                </a:lnTo>
                <a:lnTo>
                  <a:pt x="49437" y="65869"/>
                </a:lnTo>
                <a:lnTo>
                  <a:pt x="49440" y="65873"/>
                </a:lnTo>
                <a:lnTo>
                  <a:pt x="49444" y="65877"/>
                </a:lnTo>
                <a:lnTo>
                  <a:pt x="49466" y="65898"/>
                </a:lnTo>
                <a:lnTo>
                  <a:pt x="49468" y="65904"/>
                </a:lnTo>
                <a:lnTo>
                  <a:pt x="49470" y="65909"/>
                </a:lnTo>
                <a:lnTo>
                  <a:pt x="49470" y="65922"/>
                </a:lnTo>
                <a:lnTo>
                  <a:pt x="49470" y="65931"/>
                </a:lnTo>
                <a:lnTo>
                  <a:pt x="49470" y="65956"/>
                </a:lnTo>
                <a:lnTo>
                  <a:pt x="49470" y="65958"/>
                </a:lnTo>
                <a:lnTo>
                  <a:pt x="49470" y="65960"/>
                </a:lnTo>
                <a:lnTo>
                  <a:pt x="49481" y="65965"/>
                </a:lnTo>
                <a:lnTo>
                  <a:pt x="49485" y="65967"/>
                </a:lnTo>
                <a:lnTo>
                  <a:pt x="49500" y="65978"/>
                </a:lnTo>
                <a:lnTo>
                  <a:pt x="49503" y="65982"/>
                </a:lnTo>
                <a:lnTo>
                  <a:pt x="49507" y="65985"/>
                </a:lnTo>
                <a:lnTo>
                  <a:pt x="49509" y="65987"/>
                </a:lnTo>
                <a:lnTo>
                  <a:pt x="49518" y="66000"/>
                </a:lnTo>
                <a:lnTo>
                  <a:pt x="49522" y="66002"/>
                </a:lnTo>
                <a:lnTo>
                  <a:pt x="49525" y="66003"/>
                </a:lnTo>
                <a:lnTo>
                  <a:pt x="49525" y="66014"/>
                </a:lnTo>
                <a:lnTo>
                  <a:pt x="49524" y="66020"/>
                </a:lnTo>
                <a:lnTo>
                  <a:pt x="49522" y="66023"/>
                </a:lnTo>
                <a:lnTo>
                  <a:pt x="49522" y="66047"/>
                </a:lnTo>
                <a:lnTo>
                  <a:pt x="49522" y="66047"/>
                </a:lnTo>
                <a:lnTo>
                  <a:pt x="49522" y="66051"/>
                </a:lnTo>
                <a:lnTo>
                  <a:pt x="49522" y="66054"/>
                </a:lnTo>
                <a:lnTo>
                  <a:pt x="49518" y="66072"/>
                </a:lnTo>
                <a:lnTo>
                  <a:pt x="49517" y="66073"/>
                </a:lnTo>
                <a:lnTo>
                  <a:pt x="49500" y="66080"/>
                </a:lnTo>
                <a:lnTo>
                  <a:pt x="49494" y="66078"/>
                </a:lnTo>
                <a:lnTo>
                  <a:pt x="49489" y="66076"/>
                </a:lnTo>
                <a:lnTo>
                  <a:pt x="49473" y="66067"/>
                </a:lnTo>
                <a:lnTo>
                  <a:pt x="49463" y="66061"/>
                </a:lnTo>
                <a:lnTo>
                  <a:pt x="49450" y="66060"/>
                </a:lnTo>
                <a:lnTo>
                  <a:pt x="49437" y="66058"/>
                </a:lnTo>
                <a:lnTo>
                  <a:pt x="49426" y="66065"/>
                </a:lnTo>
                <a:lnTo>
                  <a:pt x="49422" y="66067"/>
                </a:lnTo>
                <a:lnTo>
                  <a:pt x="49418" y="66069"/>
                </a:lnTo>
                <a:lnTo>
                  <a:pt x="49418" y="66075"/>
                </a:lnTo>
                <a:lnTo>
                  <a:pt x="49418" y="66083"/>
                </a:lnTo>
                <a:lnTo>
                  <a:pt x="49404" y="66105"/>
                </a:lnTo>
                <a:lnTo>
                  <a:pt x="49392" y="66107"/>
                </a:lnTo>
                <a:lnTo>
                  <a:pt x="49385" y="66109"/>
                </a:lnTo>
                <a:lnTo>
                  <a:pt x="49380" y="66110"/>
                </a:lnTo>
                <a:lnTo>
                  <a:pt x="49374" y="66112"/>
                </a:lnTo>
                <a:lnTo>
                  <a:pt x="49337" y="66138"/>
                </a:lnTo>
                <a:lnTo>
                  <a:pt x="49335" y="66143"/>
                </a:lnTo>
                <a:lnTo>
                  <a:pt x="49333" y="66167"/>
                </a:lnTo>
                <a:lnTo>
                  <a:pt x="49343" y="66174"/>
                </a:lnTo>
                <a:lnTo>
                  <a:pt x="49352" y="66181"/>
                </a:lnTo>
                <a:lnTo>
                  <a:pt x="49385" y="66194"/>
                </a:lnTo>
                <a:lnTo>
                  <a:pt x="49389" y="66196"/>
                </a:lnTo>
                <a:lnTo>
                  <a:pt x="49391" y="66196"/>
                </a:lnTo>
                <a:lnTo>
                  <a:pt x="49400" y="66199"/>
                </a:lnTo>
                <a:lnTo>
                  <a:pt x="49415" y="66206"/>
                </a:lnTo>
                <a:lnTo>
                  <a:pt x="49422" y="66216"/>
                </a:lnTo>
                <a:lnTo>
                  <a:pt x="49429" y="66225"/>
                </a:lnTo>
                <a:lnTo>
                  <a:pt x="49437" y="66257"/>
                </a:lnTo>
                <a:lnTo>
                  <a:pt x="49439" y="66267"/>
                </a:lnTo>
                <a:lnTo>
                  <a:pt x="49440" y="66272"/>
                </a:lnTo>
                <a:lnTo>
                  <a:pt x="49442" y="66275"/>
                </a:lnTo>
                <a:lnTo>
                  <a:pt x="49442" y="66277"/>
                </a:lnTo>
                <a:lnTo>
                  <a:pt x="49442" y="66277"/>
                </a:lnTo>
                <a:lnTo>
                  <a:pt x="49444" y="66283"/>
                </a:lnTo>
                <a:lnTo>
                  <a:pt x="49452" y="66301"/>
                </a:lnTo>
                <a:lnTo>
                  <a:pt x="49452" y="66304"/>
                </a:lnTo>
                <a:lnTo>
                  <a:pt x="49452" y="66308"/>
                </a:lnTo>
                <a:lnTo>
                  <a:pt x="49452" y="66315"/>
                </a:lnTo>
                <a:lnTo>
                  <a:pt x="49452" y="66319"/>
                </a:lnTo>
                <a:lnTo>
                  <a:pt x="49454" y="66330"/>
                </a:lnTo>
                <a:lnTo>
                  <a:pt x="49453" y="66333"/>
                </a:lnTo>
                <a:lnTo>
                  <a:pt x="49455" y="66341"/>
                </a:lnTo>
                <a:lnTo>
                  <a:pt x="49459" y="66370"/>
                </a:lnTo>
                <a:lnTo>
                  <a:pt x="49463" y="66384"/>
                </a:lnTo>
                <a:lnTo>
                  <a:pt x="49466" y="66399"/>
                </a:lnTo>
                <a:lnTo>
                  <a:pt x="49474" y="66446"/>
                </a:lnTo>
                <a:lnTo>
                  <a:pt x="49474" y="66454"/>
                </a:lnTo>
                <a:lnTo>
                  <a:pt x="49474" y="66460"/>
                </a:lnTo>
                <a:lnTo>
                  <a:pt x="49476" y="66470"/>
                </a:lnTo>
                <a:lnTo>
                  <a:pt x="49477" y="66478"/>
                </a:lnTo>
                <a:lnTo>
                  <a:pt x="49477" y="66507"/>
                </a:lnTo>
                <a:lnTo>
                  <a:pt x="49477" y="66509"/>
                </a:lnTo>
                <a:lnTo>
                  <a:pt x="49477" y="66516"/>
                </a:lnTo>
                <a:lnTo>
                  <a:pt x="49477" y="66518"/>
                </a:lnTo>
                <a:lnTo>
                  <a:pt x="49477" y="66525"/>
                </a:lnTo>
                <a:lnTo>
                  <a:pt x="49481" y="66547"/>
                </a:lnTo>
                <a:lnTo>
                  <a:pt x="49483" y="66551"/>
                </a:lnTo>
                <a:lnTo>
                  <a:pt x="49485" y="66556"/>
                </a:lnTo>
                <a:lnTo>
                  <a:pt x="49489" y="66564"/>
                </a:lnTo>
                <a:lnTo>
                  <a:pt x="49492" y="66573"/>
                </a:lnTo>
                <a:lnTo>
                  <a:pt x="49494" y="66591"/>
                </a:lnTo>
                <a:lnTo>
                  <a:pt x="49495" y="66600"/>
                </a:lnTo>
                <a:lnTo>
                  <a:pt x="49495" y="66604"/>
                </a:lnTo>
                <a:lnTo>
                  <a:pt x="49496" y="66609"/>
                </a:lnTo>
                <a:lnTo>
                  <a:pt x="49500" y="66663"/>
                </a:lnTo>
                <a:lnTo>
                  <a:pt x="49500" y="66674"/>
                </a:lnTo>
                <a:lnTo>
                  <a:pt x="49500" y="66685"/>
                </a:lnTo>
                <a:lnTo>
                  <a:pt x="49511" y="66718"/>
                </a:lnTo>
                <a:lnTo>
                  <a:pt x="49525" y="66757"/>
                </a:lnTo>
                <a:lnTo>
                  <a:pt x="49521" y="66762"/>
                </a:lnTo>
                <a:lnTo>
                  <a:pt x="49520" y="66762"/>
                </a:lnTo>
                <a:lnTo>
                  <a:pt x="49518" y="66765"/>
                </a:lnTo>
                <a:lnTo>
                  <a:pt x="49507" y="66794"/>
                </a:lnTo>
                <a:lnTo>
                  <a:pt x="49511" y="66805"/>
                </a:lnTo>
                <a:lnTo>
                  <a:pt x="49514" y="66815"/>
                </a:lnTo>
                <a:lnTo>
                  <a:pt x="49507" y="66834"/>
                </a:lnTo>
                <a:lnTo>
                  <a:pt x="49503" y="66837"/>
                </a:lnTo>
                <a:lnTo>
                  <a:pt x="49500" y="66841"/>
                </a:lnTo>
                <a:lnTo>
                  <a:pt x="49489" y="66870"/>
                </a:lnTo>
                <a:lnTo>
                  <a:pt x="49496" y="66881"/>
                </a:lnTo>
                <a:lnTo>
                  <a:pt x="49503" y="66892"/>
                </a:lnTo>
                <a:lnTo>
                  <a:pt x="49525" y="66910"/>
                </a:lnTo>
                <a:lnTo>
                  <a:pt x="49529" y="66911"/>
                </a:lnTo>
                <a:lnTo>
                  <a:pt x="49530" y="66911"/>
                </a:lnTo>
                <a:lnTo>
                  <a:pt x="49581" y="66924"/>
                </a:lnTo>
                <a:lnTo>
                  <a:pt x="49592" y="66931"/>
                </a:lnTo>
                <a:lnTo>
                  <a:pt x="49607" y="66942"/>
                </a:lnTo>
                <a:lnTo>
                  <a:pt x="49607" y="66968"/>
                </a:lnTo>
                <a:lnTo>
                  <a:pt x="49609" y="66973"/>
                </a:lnTo>
                <a:lnTo>
                  <a:pt x="49610" y="66979"/>
                </a:lnTo>
                <a:lnTo>
                  <a:pt x="49599" y="66997"/>
                </a:lnTo>
                <a:lnTo>
                  <a:pt x="49592" y="67004"/>
                </a:lnTo>
                <a:lnTo>
                  <a:pt x="49581" y="67015"/>
                </a:lnTo>
                <a:lnTo>
                  <a:pt x="49579" y="67023"/>
                </a:lnTo>
                <a:lnTo>
                  <a:pt x="49577" y="67037"/>
                </a:lnTo>
                <a:lnTo>
                  <a:pt x="49574" y="67040"/>
                </a:lnTo>
                <a:lnTo>
                  <a:pt x="49566" y="67047"/>
                </a:lnTo>
                <a:lnTo>
                  <a:pt x="49566" y="67076"/>
                </a:lnTo>
                <a:lnTo>
                  <a:pt x="49596" y="67091"/>
                </a:lnTo>
                <a:lnTo>
                  <a:pt x="49599" y="67091"/>
                </a:lnTo>
                <a:lnTo>
                  <a:pt x="49603" y="67091"/>
                </a:lnTo>
                <a:lnTo>
                  <a:pt x="49612" y="67091"/>
                </a:lnTo>
                <a:lnTo>
                  <a:pt x="49618" y="67091"/>
                </a:lnTo>
                <a:lnTo>
                  <a:pt x="49633" y="67091"/>
                </a:lnTo>
                <a:lnTo>
                  <a:pt x="49655" y="67105"/>
                </a:lnTo>
                <a:lnTo>
                  <a:pt x="49666" y="67113"/>
                </a:lnTo>
                <a:lnTo>
                  <a:pt x="49669" y="67131"/>
                </a:lnTo>
                <a:lnTo>
                  <a:pt x="49673" y="67156"/>
                </a:lnTo>
                <a:lnTo>
                  <a:pt x="49669" y="67165"/>
                </a:lnTo>
                <a:lnTo>
                  <a:pt x="49666" y="67174"/>
                </a:lnTo>
                <a:lnTo>
                  <a:pt x="49669" y="67203"/>
                </a:lnTo>
                <a:lnTo>
                  <a:pt x="49699" y="67211"/>
                </a:lnTo>
                <a:lnTo>
                  <a:pt x="49709" y="67218"/>
                </a:lnTo>
                <a:lnTo>
                  <a:pt x="49714" y="67221"/>
                </a:lnTo>
                <a:lnTo>
                  <a:pt x="49725" y="67229"/>
                </a:lnTo>
                <a:lnTo>
                  <a:pt x="49740" y="67239"/>
                </a:lnTo>
                <a:lnTo>
                  <a:pt x="49740" y="67239"/>
                </a:lnTo>
                <a:lnTo>
                  <a:pt x="49762" y="67254"/>
                </a:lnTo>
                <a:lnTo>
                  <a:pt x="49764" y="67254"/>
                </a:lnTo>
                <a:lnTo>
                  <a:pt x="49766" y="67254"/>
                </a:lnTo>
                <a:lnTo>
                  <a:pt x="49772" y="67255"/>
                </a:lnTo>
                <a:lnTo>
                  <a:pt x="49776" y="67256"/>
                </a:lnTo>
                <a:lnTo>
                  <a:pt x="49784" y="67258"/>
                </a:lnTo>
                <a:lnTo>
                  <a:pt x="49788" y="67258"/>
                </a:lnTo>
                <a:lnTo>
                  <a:pt x="49791" y="67258"/>
                </a:lnTo>
                <a:lnTo>
                  <a:pt x="49799" y="67261"/>
                </a:lnTo>
                <a:lnTo>
                  <a:pt x="49799" y="67267"/>
                </a:lnTo>
                <a:lnTo>
                  <a:pt x="49799" y="67272"/>
                </a:lnTo>
                <a:lnTo>
                  <a:pt x="49797" y="67281"/>
                </a:lnTo>
                <a:lnTo>
                  <a:pt x="49795" y="67287"/>
                </a:lnTo>
                <a:lnTo>
                  <a:pt x="49795" y="67290"/>
                </a:lnTo>
                <a:lnTo>
                  <a:pt x="49795" y="67294"/>
                </a:lnTo>
                <a:lnTo>
                  <a:pt x="49788" y="67308"/>
                </a:lnTo>
                <a:lnTo>
                  <a:pt x="49780" y="67323"/>
                </a:lnTo>
                <a:lnTo>
                  <a:pt x="49775" y="67327"/>
                </a:lnTo>
                <a:lnTo>
                  <a:pt x="49769" y="67330"/>
                </a:lnTo>
                <a:lnTo>
                  <a:pt x="49758" y="67348"/>
                </a:lnTo>
                <a:lnTo>
                  <a:pt x="49760" y="67354"/>
                </a:lnTo>
                <a:lnTo>
                  <a:pt x="49762" y="67359"/>
                </a:lnTo>
                <a:lnTo>
                  <a:pt x="49772" y="67367"/>
                </a:lnTo>
                <a:lnTo>
                  <a:pt x="49780" y="67374"/>
                </a:lnTo>
                <a:lnTo>
                  <a:pt x="49795" y="67399"/>
                </a:lnTo>
                <a:lnTo>
                  <a:pt x="49795" y="67401"/>
                </a:lnTo>
                <a:lnTo>
                  <a:pt x="49795" y="67403"/>
                </a:lnTo>
                <a:lnTo>
                  <a:pt x="49795" y="67409"/>
                </a:lnTo>
                <a:lnTo>
                  <a:pt x="49795" y="67417"/>
                </a:lnTo>
                <a:lnTo>
                  <a:pt x="49801" y="67421"/>
                </a:lnTo>
                <a:lnTo>
                  <a:pt x="49806" y="67424"/>
                </a:lnTo>
                <a:lnTo>
                  <a:pt x="49806" y="67430"/>
                </a:lnTo>
                <a:lnTo>
                  <a:pt x="49806" y="67435"/>
                </a:lnTo>
                <a:lnTo>
                  <a:pt x="49799" y="67449"/>
                </a:lnTo>
                <a:lnTo>
                  <a:pt x="49799" y="67450"/>
                </a:lnTo>
                <a:lnTo>
                  <a:pt x="49799" y="67457"/>
                </a:lnTo>
                <a:lnTo>
                  <a:pt x="49799" y="67464"/>
                </a:lnTo>
                <a:lnTo>
                  <a:pt x="49799" y="67486"/>
                </a:lnTo>
                <a:lnTo>
                  <a:pt x="49799" y="67501"/>
                </a:lnTo>
                <a:lnTo>
                  <a:pt x="49788" y="67508"/>
                </a:lnTo>
                <a:lnTo>
                  <a:pt x="49784" y="67511"/>
                </a:lnTo>
                <a:lnTo>
                  <a:pt x="49777" y="67522"/>
                </a:lnTo>
                <a:lnTo>
                  <a:pt x="49770" y="67560"/>
                </a:lnTo>
                <a:lnTo>
                  <a:pt x="49769" y="67566"/>
                </a:lnTo>
                <a:lnTo>
                  <a:pt x="49769" y="67571"/>
                </a:lnTo>
                <a:lnTo>
                  <a:pt x="49769" y="67577"/>
                </a:lnTo>
                <a:lnTo>
                  <a:pt x="49760" y="67583"/>
                </a:lnTo>
                <a:lnTo>
                  <a:pt x="49754" y="67588"/>
                </a:lnTo>
                <a:lnTo>
                  <a:pt x="49753" y="67595"/>
                </a:lnTo>
                <a:lnTo>
                  <a:pt x="49751" y="67606"/>
                </a:lnTo>
                <a:lnTo>
                  <a:pt x="49740" y="67613"/>
                </a:lnTo>
                <a:lnTo>
                  <a:pt x="49739" y="67613"/>
                </a:lnTo>
                <a:lnTo>
                  <a:pt x="49737" y="67614"/>
                </a:lnTo>
                <a:lnTo>
                  <a:pt x="49734" y="67615"/>
                </a:lnTo>
                <a:lnTo>
                  <a:pt x="49734" y="67615"/>
                </a:lnTo>
                <a:lnTo>
                  <a:pt x="49714" y="67624"/>
                </a:lnTo>
                <a:lnTo>
                  <a:pt x="49712" y="67631"/>
                </a:lnTo>
                <a:lnTo>
                  <a:pt x="49710" y="67638"/>
                </a:lnTo>
                <a:lnTo>
                  <a:pt x="49720" y="67650"/>
                </a:lnTo>
                <a:lnTo>
                  <a:pt x="49729" y="67660"/>
                </a:lnTo>
                <a:lnTo>
                  <a:pt x="49729" y="67671"/>
                </a:lnTo>
                <a:lnTo>
                  <a:pt x="49729" y="67682"/>
                </a:lnTo>
                <a:lnTo>
                  <a:pt x="49719" y="67695"/>
                </a:lnTo>
                <a:lnTo>
                  <a:pt x="49715" y="67701"/>
                </a:lnTo>
                <a:lnTo>
                  <a:pt x="49710" y="67707"/>
                </a:lnTo>
                <a:lnTo>
                  <a:pt x="49694" y="67709"/>
                </a:lnTo>
                <a:lnTo>
                  <a:pt x="49682" y="67714"/>
                </a:lnTo>
                <a:lnTo>
                  <a:pt x="49666" y="67741"/>
                </a:lnTo>
                <a:lnTo>
                  <a:pt x="49663" y="67745"/>
                </a:lnTo>
                <a:lnTo>
                  <a:pt x="49640" y="67775"/>
                </a:lnTo>
                <a:lnTo>
                  <a:pt x="49636" y="67783"/>
                </a:lnTo>
                <a:lnTo>
                  <a:pt x="49629" y="67794"/>
                </a:lnTo>
                <a:lnTo>
                  <a:pt x="49607" y="67801"/>
                </a:lnTo>
                <a:lnTo>
                  <a:pt x="49581" y="67823"/>
                </a:lnTo>
                <a:lnTo>
                  <a:pt x="49559" y="67830"/>
                </a:lnTo>
                <a:lnTo>
                  <a:pt x="49551" y="67838"/>
                </a:lnTo>
                <a:lnTo>
                  <a:pt x="49544" y="67845"/>
                </a:lnTo>
                <a:lnTo>
                  <a:pt x="49525" y="67849"/>
                </a:lnTo>
                <a:lnTo>
                  <a:pt x="49518" y="67843"/>
                </a:lnTo>
                <a:lnTo>
                  <a:pt x="49511" y="67838"/>
                </a:lnTo>
                <a:lnTo>
                  <a:pt x="49492" y="67834"/>
                </a:lnTo>
                <a:lnTo>
                  <a:pt x="49477" y="67838"/>
                </a:lnTo>
                <a:lnTo>
                  <a:pt x="49459" y="67841"/>
                </a:lnTo>
                <a:lnTo>
                  <a:pt x="49459" y="67845"/>
                </a:lnTo>
                <a:lnTo>
                  <a:pt x="49459" y="67849"/>
                </a:lnTo>
                <a:lnTo>
                  <a:pt x="49452" y="67870"/>
                </a:lnTo>
                <a:lnTo>
                  <a:pt x="49433" y="67902"/>
                </a:lnTo>
                <a:lnTo>
                  <a:pt x="49433" y="67903"/>
                </a:lnTo>
                <a:lnTo>
                  <a:pt x="49433" y="67908"/>
                </a:lnTo>
                <a:lnTo>
                  <a:pt x="49433" y="67914"/>
                </a:lnTo>
                <a:lnTo>
                  <a:pt x="49422" y="67932"/>
                </a:lnTo>
                <a:lnTo>
                  <a:pt x="49374" y="67943"/>
                </a:lnTo>
                <a:lnTo>
                  <a:pt x="49344" y="67950"/>
                </a:lnTo>
                <a:lnTo>
                  <a:pt x="49321" y="67956"/>
                </a:lnTo>
                <a:lnTo>
                  <a:pt x="49321" y="67956"/>
                </a:lnTo>
                <a:lnTo>
                  <a:pt x="49312" y="67959"/>
                </a:lnTo>
                <a:lnTo>
                  <a:pt x="49304" y="67961"/>
                </a:lnTo>
                <a:lnTo>
                  <a:pt x="49274" y="67972"/>
                </a:lnTo>
                <a:lnTo>
                  <a:pt x="49265" y="67981"/>
                </a:lnTo>
                <a:lnTo>
                  <a:pt x="49256" y="67990"/>
                </a:lnTo>
                <a:lnTo>
                  <a:pt x="49245" y="68012"/>
                </a:lnTo>
                <a:lnTo>
                  <a:pt x="49245" y="68019"/>
                </a:lnTo>
                <a:lnTo>
                  <a:pt x="49245" y="68026"/>
                </a:lnTo>
                <a:lnTo>
                  <a:pt x="49245" y="68026"/>
                </a:lnTo>
                <a:lnTo>
                  <a:pt x="49245" y="68044"/>
                </a:lnTo>
                <a:lnTo>
                  <a:pt x="49245" y="68050"/>
                </a:lnTo>
                <a:lnTo>
                  <a:pt x="49245" y="68055"/>
                </a:lnTo>
                <a:lnTo>
                  <a:pt x="49234" y="68072"/>
                </a:lnTo>
                <a:lnTo>
                  <a:pt x="49230" y="68077"/>
                </a:lnTo>
                <a:lnTo>
                  <a:pt x="49224" y="68090"/>
                </a:lnTo>
                <a:lnTo>
                  <a:pt x="49219" y="68102"/>
                </a:lnTo>
                <a:lnTo>
                  <a:pt x="49208" y="68128"/>
                </a:lnTo>
                <a:lnTo>
                  <a:pt x="49182" y="68157"/>
                </a:lnTo>
                <a:lnTo>
                  <a:pt x="49143" y="68198"/>
                </a:lnTo>
                <a:lnTo>
                  <a:pt x="49138" y="68203"/>
                </a:lnTo>
                <a:lnTo>
                  <a:pt x="49133" y="68205"/>
                </a:lnTo>
                <a:lnTo>
                  <a:pt x="49130" y="68207"/>
                </a:lnTo>
                <a:lnTo>
                  <a:pt x="49123" y="68218"/>
                </a:lnTo>
                <a:lnTo>
                  <a:pt x="49101" y="68221"/>
                </a:lnTo>
                <a:lnTo>
                  <a:pt x="49084" y="68229"/>
                </a:lnTo>
                <a:lnTo>
                  <a:pt x="49042" y="68262"/>
                </a:lnTo>
                <a:lnTo>
                  <a:pt x="49031" y="68262"/>
                </a:lnTo>
                <a:lnTo>
                  <a:pt x="48990" y="68269"/>
                </a:lnTo>
                <a:lnTo>
                  <a:pt x="48952" y="68262"/>
                </a:lnTo>
                <a:lnTo>
                  <a:pt x="48950" y="68261"/>
                </a:lnTo>
                <a:lnTo>
                  <a:pt x="48931" y="68256"/>
                </a:lnTo>
                <a:lnTo>
                  <a:pt x="48916" y="68251"/>
                </a:lnTo>
                <a:lnTo>
                  <a:pt x="48890" y="68251"/>
                </a:lnTo>
                <a:lnTo>
                  <a:pt x="48885" y="68258"/>
                </a:lnTo>
                <a:lnTo>
                  <a:pt x="48879" y="68265"/>
                </a:lnTo>
                <a:lnTo>
                  <a:pt x="48879" y="68288"/>
                </a:lnTo>
                <a:lnTo>
                  <a:pt x="48879" y="68295"/>
                </a:lnTo>
                <a:lnTo>
                  <a:pt x="48879" y="68295"/>
                </a:lnTo>
                <a:lnTo>
                  <a:pt x="48879" y="68302"/>
                </a:lnTo>
                <a:lnTo>
                  <a:pt x="48853" y="68327"/>
                </a:lnTo>
                <a:lnTo>
                  <a:pt x="48817" y="68324"/>
                </a:lnTo>
                <a:lnTo>
                  <a:pt x="48813" y="68324"/>
                </a:lnTo>
                <a:lnTo>
                  <a:pt x="48804" y="68319"/>
                </a:lnTo>
                <a:lnTo>
                  <a:pt x="48802" y="68318"/>
                </a:lnTo>
                <a:lnTo>
                  <a:pt x="48790" y="68313"/>
                </a:lnTo>
                <a:lnTo>
                  <a:pt x="48788" y="68313"/>
                </a:lnTo>
                <a:lnTo>
                  <a:pt x="48765" y="68321"/>
                </a:lnTo>
                <a:lnTo>
                  <a:pt x="48757" y="68324"/>
                </a:lnTo>
                <a:lnTo>
                  <a:pt x="48752" y="68331"/>
                </a:lnTo>
                <a:lnTo>
                  <a:pt x="48746" y="68338"/>
                </a:lnTo>
                <a:lnTo>
                  <a:pt x="48746" y="68360"/>
                </a:lnTo>
                <a:lnTo>
                  <a:pt x="48750" y="68363"/>
                </a:lnTo>
                <a:lnTo>
                  <a:pt x="48750" y="68363"/>
                </a:lnTo>
                <a:lnTo>
                  <a:pt x="48764" y="68375"/>
                </a:lnTo>
                <a:lnTo>
                  <a:pt x="48772" y="68382"/>
                </a:lnTo>
                <a:lnTo>
                  <a:pt x="48779" y="68396"/>
                </a:lnTo>
                <a:lnTo>
                  <a:pt x="48783" y="68421"/>
                </a:lnTo>
                <a:lnTo>
                  <a:pt x="48785" y="68421"/>
                </a:lnTo>
                <a:lnTo>
                  <a:pt x="48787" y="68421"/>
                </a:lnTo>
                <a:lnTo>
                  <a:pt x="48798" y="68432"/>
                </a:lnTo>
                <a:lnTo>
                  <a:pt x="48805" y="68450"/>
                </a:lnTo>
                <a:lnTo>
                  <a:pt x="48794" y="68461"/>
                </a:lnTo>
                <a:lnTo>
                  <a:pt x="48776" y="68483"/>
                </a:lnTo>
                <a:lnTo>
                  <a:pt x="48735" y="68498"/>
                </a:lnTo>
                <a:lnTo>
                  <a:pt x="48720" y="68527"/>
                </a:lnTo>
                <a:lnTo>
                  <a:pt x="48691" y="68534"/>
                </a:lnTo>
                <a:lnTo>
                  <a:pt x="48669" y="68552"/>
                </a:lnTo>
                <a:lnTo>
                  <a:pt x="48650" y="68570"/>
                </a:lnTo>
                <a:lnTo>
                  <a:pt x="48624" y="68588"/>
                </a:lnTo>
                <a:lnTo>
                  <a:pt x="48554" y="68610"/>
                </a:lnTo>
                <a:lnTo>
                  <a:pt x="48484" y="68624"/>
                </a:lnTo>
                <a:lnTo>
                  <a:pt x="48443" y="68635"/>
                </a:lnTo>
                <a:lnTo>
                  <a:pt x="48417" y="68646"/>
                </a:lnTo>
                <a:lnTo>
                  <a:pt x="48380" y="68657"/>
                </a:lnTo>
                <a:lnTo>
                  <a:pt x="48361" y="68661"/>
                </a:lnTo>
                <a:lnTo>
                  <a:pt x="48361" y="68661"/>
                </a:lnTo>
                <a:lnTo>
                  <a:pt x="48361" y="68661"/>
                </a:lnTo>
                <a:lnTo>
                  <a:pt x="48318" y="68672"/>
                </a:lnTo>
                <a:lnTo>
                  <a:pt x="48307" y="68678"/>
                </a:lnTo>
                <a:lnTo>
                  <a:pt x="48307" y="68682"/>
                </a:lnTo>
                <a:lnTo>
                  <a:pt x="48273" y="68697"/>
                </a:lnTo>
                <a:lnTo>
                  <a:pt x="48244" y="68719"/>
                </a:lnTo>
                <a:lnTo>
                  <a:pt x="48218" y="68744"/>
                </a:lnTo>
                <a:lnTo>
                  <a:pt x="48177" y="68766"/>
                </a:lnTo>
                <a:lnTo>
                  <a:pt x="48148" y="68788"/>
                </a:lnTo>
                <a:lnTo>
                  <a:pt x="48085" y="68827"/>
                </a:lnTo>
                <a:lnTo>
                  <a:pt x="48011" y="68922"/>
                </a:lnTo>
                <a:lnTo>
                  <a:pt x="48007" y="68925"/>
                </a:lnTo>
                <a:lnTo>
                  <a:pt x="48004" y="68929"/>
                </a:lnTo>
                <a:lnTo>
                  <a:pt x="48000" y="68940"/>
                </a:lnTo>
                <a:lnTo>
                  <a:pt x="48000" y="68941"/>
                </a:lnTo>
                <a:lnTo>
                  <a:pt x="48000" y="68954"/>
                </a:lnTo>
                <a:lnTo>
                  <a:pt x="47985" y="68960"/>
                </a:lnTo>
                <a:lnTo>
                  <a:pt x="47980" y="68967"/>
                </a:lnTo>
                <a:lnTo>
                  <a:pt x="47978" y="68972"/>
                </a:lnTo>
                <a:lnTo>
                  <a:pt x="47971" y="68998"/>
                </a:lnTo>
                <a:lnTo>
                  <a:pt x="47963" y="69001"/>
                </a:lnTo>
                <a:lnTo>
                  <a:pt x="47956" y="69005"/>
                </a:lnTo>
                <a:lnTo>
                  <a:pt x="47941" y="69020"/>
                </a:lnTo>
                <a:lnTo>
                  <a:pt x="47941" y="69029"/>
                </a:lnTo>
                <a:lnTo>
                  <a:pt x="47938" y="69091"/>
                </a:lnTo>
                <a:lnTo>
                  <a:pt x="47939" y="69095"/>
                </a:lnTo>
                <a:lnTo>
                  <a:pt x="47934" y="69103"/>
                </a:lnTo>
                <a:lnTo>
                  <a:pt x="47937" y="69125"/>
                </a:lnTo>
                <a:lnTo>
                  <a:pt x="47941" y="69134"/>
                </a:lnTo>
                <a:lnTo>
                  <a:pt x="47945" y="69143"/>
                </a:lnTo>
                <a:lnTo>
                  <a:pt x="47930" y="69181"/>
                </a:lnTo>
                <a:lnTo>
                  <a:pt x="47926" y="69190"/>
                </a:lnTo>
                <a:lnTo>
                  <a:pt x="47927" y="69192"/>
                </a:lnTo>
                <a:lnTo>
                  <a:pt x="47928" y="69195"/>
                </a:lnTo>
                <a:lnTo>
                  <a:pt x="47930" y="69201"/>
                </a:lnTo>
                <a:lnTo>
                  <a:pt x="47919" y="69212"/>
                </a:lnTo>
                <a:lnTo>
                  <a:pt x="47900" y="69212"/>
                </a:lnTo>
                <a:lnTo>
                  <a:pt x="47895" y="69208"/>
                </a:lnTo>
                <a:lnTo>
                  <a:pt x="47889" y="69204"/>
                </a:lnTo>
                <a:lnTo>
                  <a:pt x="47834" y="69212"/>
                </a:lnTo>
                <a:lnTo>
                  <a:pt x="47841" y="69223"/>
                </a:lnTo>
                <a:lnTo>
                  <a:pt x="47844" y="69224"/>
                </a:lnTo>
                <a:lnTo>
                  <a:pt x="47856" y="69230"/>
                </a:lnTo>
                <a:lnTo>
                  <a:pt x="47860" y="69248"/>
                </a:lnTo>
                <a:lnTo>
                  <a:pt x="47850" y="69254"/>
                </a:lnTo>
                <a:lnTo>
                  <a:pt x="47849" y="69255"/>
                </a:lnTo>
                <a:lnTo>
                  <a:pt x="47849" y="69259"/>
                </a:lnTo>
                <a:lnTo>
                  <a:pt x="47849" y="69262"/>
                </a:lnTo>
                <a:lnTo>
                  <a:pt x="47852" y="69275"/>
                </a:lnTo>
                <a:lnTo>
                  <a:pt x="47852" y="69277"/>
                </a:lnTo>
                <a:lnTo>
                  <a:pt x="47852" y="69295"/>
                </a:lnTo>
                <a:lnTo>
                  <a:pt x="47850" y="69302"/>
                </a:lnTo>
                <a:lnTo>
                  <a:pt x="47849" y="69306"/>
                </a:lnTo>
                <a:lnTo>
                  <a:pt x="47849" y="69311"/>
                </a:lnTo>
                <a:lnTo>
                  <a:pt x="47849" y="69317"/>
                </a:lnTo>
                <a:lnTo>
                  <a:pt x="47849" y="69344"/>
                </a:lnTo>
                <a:lnTo>
                  <a:pt x="47849" y="69350"/>
                </a:lnTo>
                <a:lnTo>
                  <a:pt x="47852" y="69368"/>
                </a:lnTo>
                <a:lnTo>
                  <a:pt x="47861" y="69376"/>
                </a:lnTo>
                <a:lnTo>
                  <a:pt x="47863" y="69379"/>
                </a:lnTo>
                <a:lnTo>
                  <a:pt x="47867" y="69382"/>
                </a:lnTo>
                <a:lnTo>
                  <a:pt x="47874" y="69397"/>
                </a:lnTo>
                <a:lnTo>
                  <a:pt x="47873" y="69402"/>
                </a:lnTo>
                <a:lnTo>
                  <a:pt x="47870" y="69409"/>
                </a:lnTo>
                <a:lnTo>
                  <a:pt x="47863" y="69422"/>
                </a:lnTo>
                <a:lnTo>
                  <a:pt x="47860" y="69433"/>
                </a:lnTo>
                <a:lnTo>
                  <a:pt x="47860" y="69444"/>
                </a:lnTo>
                <a:lnTo>
                  <a:pt x="47869" y="69453"/>
                </a:lnTo>
                <a:lnTo>
                  <a:pt x="47873" y="69462"/>
                </a:lnTo>
                <a:lnTo>
                  <a:pt x="47874" y="69469"/>
                </a:lnTo>
                <a:lnTo>
                  <a:pt x="47878" y="69505"/>
                </a:lnTo>
                <a:lnTo>
                  <a:pt x="47889" y="69531"/>
                </a:lnTo>
                <a:lnTo>
                  <a:pt x="47897" y="69535"/>
                </a:lnTo>
                <a:lnTo>
                  <a:pt x="47899" y="69538"/>
                </a:lnTo>
                <a:lnTo>
                  <a:pt x="47904" y="69543"/>
                </a:lnTo>
                <a:lnTo>
                  <a:pt x="47904" y="69545"/>
                </a:lnTo>
                <a:lnTo>
                  <a:pt x="47922" y="69563"/>
                </a:lnTo>
                <a:lnTo>
                  <a:pt x="47926" y="69567"/>
                </a:lnTo>
                <a:lnTo>
                  <a:pt x="47937" y="69590"/>
                </a:lnTo>
                <a:lnTo>
                  <a:pt x="47939" y="69596"/>
                </a:lnTo>
                <a:lnTo>
                  <a:pt x="47939" y="69616"/>
                </a:lnTo>
                <a:lnTo>
                  <a:pt x="47939" y="69618"/>
                </a:lnTo>
                <a:lnTo>
                  <a:pt x="47937" y="69632"/>
                </a:lnTo>
                <a:lnTo>
                  <a:pt x="47939" y="69640"/>
                </a:lnTo>
                <a:lnTo>
                  <a:pt x="47941" y="69647"/>
                </a:lnTo>
                <a:lnTo>
                  <a:pt x="47943" y="69651"/>
                </a:lnTo>
                <a:lnTo>
                  <a:pt x="47956" y="69690"/>
                </a:lnTo>
                <a:lnTo>
                  <a:pt x="47956" y="69701"/>
                </a:lnTo>
                <a:lnTo>
                  <a:pt x="47934" y="69701"/>
                </a:lnTo>
                <a:lnTo>
                  <a:pt x="47924" y="69698"/>
                </a:lnTo>
                <a:lnTo>
                  <a:pt x="47915" y="69694"/>
                </a:lnTo>
                <a:lnTo>
                  <a:pt x="47914" y="69694"/>
                </a:lnTo>
                <a:lnTo>
                  <a:pt x="47889" y="69694"/>
                </a:lnTo>
                <a:lnTo>
                  <a:pt x="47880" y="69701"/>
                </a:lnTo>
                <a:lnTo>
                  <a:pt x="47871" y="69708"/>
                </a:lnTo>
                <a:lnTo>
                  <a:pt x="47874" y="69741"/>
                </a:lnTo>
                <a:lnTo>
                  <a:pt x="47896" y="69761"/>
                </a:lnTo>
                <a:lnTo>
                  <a:pt x="47900" y="69766"/>
                </a:lnTo>
                <a:lnTo>
                  <a:pt x="47911" y="69774"/>
                </a:lnTo>
                <a:lnTo>
                  <a:pt x="47917" y="69777"/>
                </a:lnTo>
                <a:lnTo>
                  <a:pt x="47937" y="69788"/>
                </a:lnTo>
                <a:lnTo>
                  <a:pt x="47937" y="69788"/>
                </a:lnTo>
                <a:lnTo>
                  <a:pt x="47956" y="69799"/>
                </a:lnTo>
                <a:lnTo>
                  <a:pt x="47956" y="69815"/>
                </a:lnTo>
                <a:lnTo>
                  <a:pt x="47956" y="69821"/>
                </a:lnTo>
                <a:lnTo>
                  <a:pt x="47978" y="69853"/>
                </a:lnTo>
                <a:lnTo>
                  <a:pt x="48000" y="69897"/>
                </a:lnTo>
                <a:lnTo>
                  <a:pt x="48007" y="69940"/>
                </a:lnTo>
                <a:lnTo>
                  <a:pt x="47975" y="69985"/>
                </a:lnTo>
                <a:lnTo>
                  <a:pt x="47973" y="69988"/>
                </a:lnTo>
                <a:lnTo>
                  <a:pt x="47971" y="69991"/>
                </a:lnTo>
                <a:lnTo>
                  <a:pt x="47971" y="70035"/>
                </a:lnTo>
                <a:lnTo>
                  <a:pt x="47974" y="70042"/>
                </a:lnTo>
                <a:lnTo>
                  <a:pt x="47981" y="70057"/>
                </a:lnTo>
                <a:lnTo>
                  <a:pt x="48000" y="70104"/>
                </a:lnTo>
                <a:lnTo>
                  <a:pt x="48007" y="70144"/>
                </a:lnTo>
                <a:lnTo>
                  <a:pt x="48067" y="70245"/>
                </a:lnTo>
                <a:lnTo>
                  <a:pt x="48103" y="70347"/>
                </a:lnTo>
                <a:lnTo>
                  <a:pt x="48107" y="70357"/>
                </a:lnTo>
                <a:lnTo>
                  <a:pt x="48126" y="70397"/>
                </a:lnTo>
                <a:lnTo>
                  <a:pt x="48126" y="70398"/>
                </a:lnTo>
                <a:lnTo>
                  <a:pt x="48148" y="70441"/>
                </a:lnTo>
                <a:lnTo>
                  <a:pt x="48170" y="70513"/>
                </a:lnTo>
                <a:lnTo>
                  <a:pt x="48179" y="70558"/>
                </a:lnTo>
                <a:lnTo>
                  <a:pt x="48179" y="70558"/>
                </a:lnTo>
                <a:lnTo>
                  <a:pt x="48203" y="70673"/>
                </a:lnTo>
                <a:lnTo>
                  <a:pt x="48214" y="70803"/>
                </a:lnTo>
                <a:lnTo>
                  <a:pt x="48214" y="70876"/>
                </a:lnTo>
                <a:lnTo>
                  <a:pt x="48214" y="70919"/>
                </a:lnTo>
                <a:lnTo>
                  <a:pt x="48214" y="70963"/>
                </a:lnTo>
                <a:lnTo>
                  <a:pt x="48214" y="71006"/>
                </a:lnTo>
                <a:lnTo>
                  <a:pt x="48214" y="71050"/>
                </a:lnTo>
                <a:lnTo>
                  <a:pt x="48214" y="71108"/>
                </a:lnTo>
                <a:lnTo>
                  <a:pt x="48192" y="71166"/>
                </a:lnTo>
                <a:lnTo>
                  <a:pt x="48185" y="71206"/>
                </a:lnTo>
                <a:lnTo>
                  <a:pt x="48170" y="71289"/>
                </a:lnTo>
                <a:lnTo>
                  <a:pt x="48148" y="71369"/>
                </a:lnTo>
                <a:lnTo>
                  <a:pt x="48126" y="71419"/>
                </a:lnTo>
                <a:lnTo>
                  <a:pt x="48126" y="71420"/>
                </a:lnTo>
                <a:lnTo>
                  <a:pt x="48118" y="71442"/>
                </a:lnTo>
                <a:lnTo>
                  <a:pt x="48101" y="71455"/>
                </a:lnTo>
                <a:lnTo>
                  <a:pt x="48081" y="71471"/>
                </a:lnTo>
                <a:lnTo>
                  <a:pt x="48044" y="71507"/>
                </a:lnTo>
                <a:lnTo>
                  <a:pt x="47971" y="71594"/>
                </a:lnTo>
                <a:lnTo>
                  <a:pt x="47934" y="71627"/>
                </a:lnTo>
                <a:lnTo>
                  <a:pt x="47926" y="71637"/>
                </a:lnTo>
                <a:lnTo>
                  <a:pt x="47904" y="71652"/>
                </a:lnTo>
                <a:lnTo>
                  <a:pt x="47867" y="71688"/>
                </a:lnTo>
                <a:lnTo>
                  <a:pt x="47823" y="71710"/>
                </a:lnTo>
                <a:lnTo>
                  <a:pt x="47801" y="71746"/>
                </a:lnTo>
                <a:lnTo>
                  <a:pt x="47741" y="71787"/>
                </a:lnTo>
                <a:lnTo>
                  <a:pt x="47741" y="71787"/>
                </a:lnTo>
                <a:lnTo>
                  <a:pt x="47697" y="71827"/>
                </a:lnTo>
                <a:lnTo>
                  <a:pt x="47677" y="71856"/>
                </a:lnTo>
                <a:lnTo>
                  <a:pt x="47663" y="71887"/>
                </a:lnTo>
                <a:lnTo>
                  <a:pt x="47618" y="71927"/>
                </a:lnTo>
                <a:lnTo>
                  <a:pt x="47612" y="71932"/>
                </a:lnTo>
                <a:lnTo>
                  <a:pt x="47606" y="71938"/>
                </a:lnTo>
                <a:lnTo>
                  <a:pt x="47575" y="71968"/>
                </a:lnTo>
                <a:lnTo>
                  <a:pt x="47522" y="72002"/>
                </a:lnTo>
                <a:lnTo>
                  <a:pt x="47512" y="72008"/>
                </a:lnTo>
                <a:lnTo>
                  <a:pt x="47455" y="72068"/>
                </a:lnTo>
                <a:lnTo>
                  <a:pt x="47425" y="72089"/>
                </a:lnTo>
                <a:lnTo>
                  <a:pt x="47370" y="72128"/>
                </a:lnTo>
                <a:lnTo>
                  <a:pt x="47333" y="72184"/>
                </a:lnTo>
                <a:lnTo>
                  <a:pt x="47297" y="72222"/>
                </a:lnTo>
                <a:lnTo>
                  <a:pt x="47261" y="72246"/>
                </a:lnTo>
                <a:lnTo>
                  <a:pt x="47230" y="72271"/>
                </a:lnTo>
                <a:lnTo>
                  <a:pt x="47208" y="72303"/>
                </a:lnTo>
                <a:lnTo>
                  <a:pt x="47173" y="72356"/>
                </a:lnTo>
                <a:lnTo>
                  <a:pt x="47148" y="72383"/>
                </a:lnTo>
                <a:lnTo>
                  <a:pt x="47126" y="72404"/>
                </a:lnTo>
                <a:lnTo>
                  <a:pt x="47104" y="72444"/>
                </a:lnTo>
                <a:lnTo>
                  <a:pt x="47056" y="72493"/>
                </a:lnTo>
                <a:lnTo>
                  <a:pt x="47021" y="72544"/>
                </a:lnTo>
                <a:lnTo>
                  <a:pt x="47006" y="72598"/>
                </a:lnTo>
                <a:lnTo>
                  <a:pt x="47002" y="72608"/>
                </a:lnTo>
                <a:lnTo>
                  <a:pt x="46990" y="72642"/>
                </a:lnTo>
                <a:lnTo>
                  <a:pt x="46988" y="72651"/>
                </a:lnTo>
                <a:lnTo>
                  <a:pt x="46983" y="72689"/>
                </a:lnTo>
                <a:lnTo>
                  <a:pt x="46956" y="72734"/>
                </a:lnTo>
                <a:lnTo>
                  <a:pt x="46931" y="72769"/>
                </a:lnTo>
                <a:lnTo>
                  <a:pt x="46899" y="72790"/>
                </a:lnTo>
                <a:lnTo>
                  <a:pt x="46869" y="72815"/>
                </a:lnTo>
                <a:lnTo>
                  <a:pt x="46834" y="72836"/>
                </a:lnTo>
                <a:lnTo>
                  <a:pt x="46783" y="72898"/>
                </a:lnTo>
                <a:lnTo>
                  <a:pt x="46750" y="72936"/>
                </a:lnTo>
                <a:lnTo>
                  <a:pt x="46711" y="73001"/>
                </a:lnTo>
                <a:lnTo>
                  <a:pt x="46674" y="73055"/>
                </a:lnTo>
                <a:lnTo>
                  <a:pt x="46620" y="73102"/>
                </a:lnTo>
                <a:lnTo>
                  <a:pt x="46582" y="73125"/>
                </a:lnTo>
                <a:lnTo>
                  <a:pt x="46525" y="73163"/>
                </a:lnTo>
                <a:lnTo>
                  <a:pt x="46497" y="73195"/>
                </a:lnTo>
                <a:lnTo>
                  <a:pt x="46495" y="73198"/>
                </a:lnTo>
                <a:lnTo>
                  <a:pt x="46480" y="73231"/>
                </a:lnTo>
                <a:lnTo>
                  <a:pt x="46479" y="73294"/>
                </a:lnTo>
                <a:lnTo>
                  <a:pt x="46478" y="73316"/>
                </a:lnTo>
                <a:lnTo>
                  <a:pt x="46476" y="73348"/>
                </a:lnTo>
                <a:lnTo>
                  <a:pt x="46458" y="73551"/>
                </a:lnTo>
                <a:lnTo>
                  <a:pt x="46454" y="73600"/>
                </a:lnTo>
                <a:lnTo>
                  <a:pt x="46446" y="73691"/>
                </a:lnTo>
                <a:lnTo>
                  <a:pt x="46452" y="73754"/>
                </a:lnTo>
                <a:lnTo>
                  <a:pt x="46463" y="73832"/>
                </a:lnTo>
                <a:lnTo>
                  <a:pt x="46488" y="73909"/>
                </a:lnTo>
                <a:lnTo>
                  <a:pt x="46526" y="73989"/>
                </a:lnTo>
                <a:lnTo>
                  <a:pt x="46537" y="74015"/>
                </a:lnTo>
                <a:lnTo>
                  <a:pt x="46551" y="74047"/>
                </a:lnTo>
                <a:lnTo>
                  <a:pt x="46556" y="74062"/>
                </a:lnTo>
                <a:lnTo>
                  <a:pt x="46578" y="74124"/>
                </a:lnTo>
                <a:lnTo>
                  <a:pt x="46585" y="74184"/>
                </a:lnTo>
                <a:lnTo>
                  <a:pt x="46591" y="74264"/>
                </a:lnTo>
                <a:lnTo>
                  <a:pt x="46585" y="74383"/>
                </a:lnTo>
                <a:lnTo>
                  <a:pt x="46597" y="74498"/>
                </a:lnTo>
                <a:lnTo>
                  <a:pt x="46598" y="74511"/>
                </a:lnTo>
                <a:lnTo>
                  <a:pt x="46594" y="74537"/>
                </a:lnTo>
                <a:lnTo>
                  <a:pt x="46596" y="74576"/>
                </a:lnTo>
                <a:lnTo>
                  <a:pt x="46597" y="74585"/>
                </a:lnTo>
                <a:lnTo>
                  <a:pt x="46598" y="74607"/>
                </a:lnTo>
                <a:lnTo>
                  <a:pt x="46595" y="74650"/>
                </a:lnTo>
                <a:lnTo>
                  <a:pt x="46595" y="74652"/>
                </a:lnTo>
                <a:lnTo>
                  <a:pt x="46595" y="74691"/>
                </a:lnTo>
                <a:lnTo>
                  <a:pt x="46591" y="74723"/>
                </a:lnTo>
                <a:lnTo>
                  <a:pt x="46581" y="74766"/>
                </a:lnTo>
                <a:lnTo>
                  <a:pt x="46557" y="74817"/>
                </a:lnTo>
                <a:lnTo>
                  <a:pt x="46551" y="74825"/>
                </a:lnTo>
                <a:lnTo>
                  <a:pt x="46548" y="74827"/>
                </a:lnTo>
                <a:lnTo>
                  <a:pt x="46518" y="74848"/>
                </a:lnTo>
                <a:lnTo>
                  <a:pt x="46496" y="74869"/>
                </a:lnTo>
                <a:lnTo>
                  <a:pt x="46486" y="74877"/>
                </a:lnTo>
                <a:lnTo>
                  <a:pt x="46475" y="74886"/>
                </a:lnTo>
                <a:lnTo>
                  <a:pt x="46473" y="74887"/>
                </a:lnTo>
                <a:lnTo>
                  <a:pt x="46448" y="74899"/>
                </a:lnTo>
                <a:lnTo>
                  <a:pt x="46430" y="74916"/>
                </a:lnTo>
                <a:lnTo>
                  <a:pt x="46434" y="74933"/>
                </a:lnTo>
                <a:lnTo>
                  <a:pt x="46453" y="74948"/>
                </a:lnTo>
                <a:lnTo>
                  <a:pt x="46476" y="74964"/>
                </a:lnTo>
                <a:lnTo>
                  <a:pt x="46481" y="74968"/>
                </a:lnTo>
                <a:lnTo>
                  <a:pt x="46504" y="74986"/>
                </a:lnTo>
                <a:lnTo>
                  <a:pt x="46517" y="74988"/>
                </a:lnTo>
                <a:lnTo>
                  <a:pt x="46537" y="74992"/>
                </a:lnTo>
                <a:lnTo>
                  <a:pt x="46553" y="74997"/>
                </a:lnTo>
                <a:lnTo>
                  <a:pt x="46565" y="74998"/>
                </a:lnTo>
                <a:lnTo>
                  <a:pt x="46568" y="74998"/>
                </a:lnTo>
                <a:lnTo>
                  <a:pt x="46593" y="75001"/>
                </a:lnTo>
                <a:lnTo>
                  <a:pt x="46603" y="75004"/>
                </a:lnTo>
                <a:lnTo>
                  <a:pt x="46614" y="75004"/>
                </a:lnTo>
                <a:lnTo>
                  <a:pt x="46615" y="75004"/>
                </a:lnTo>
                <a:lnTo>
                  <a:pt x="46624" y="75004"/>
                </a:lnTo>
                <a:lnTo>
                  <a:pt x="46633" y="75004"/>
                </a:lnTo>
                <a:lnTo>
                  <a:pt x="46648" y="75001"/>
                </a:lnTo>
                <a:lnTo>
                  <a:pt x="46649" y="74999"/>
                </a:lnTo>
                <a:lnTo>
                  <a:pt x="46650" y="74994"/>
                </a:lnTo>
                <a:lnTo>
                  <a:pt x="46659" y="74988"/>
                </a:lnTo>
                <a:lnTo>
                  <a:pt x="46663" y="74992"/>
                </a:lnTo>
                <a:lnTo>
                  <a:pt x="46664" y="74996"/>
                </a:lnTo>
                <a:lnTo>
                  <a:pt x="46665" y="74999"/>
                </a:lnTo>
                <a:lnTo>
                  <a:pt x="46668" y="75002"/>
                </a:lnTo>
                <a:lnTo>
                  <a:pt x="46676" y="75000"/>
                </a:lnTo>
                <a:lnTo>
                  <a:pt x="46686" y="74995"/>
                </a:lnTo>
                <a:lnTo>
                  <a:pt x="46696" y="74988"/>
                </a:lnTo>
                <a:lnTo>
                  <a:pt x="46699" y="74984"/>
                </a:lnTo>
                <a:lnTo>
                  <a:pt x="46702" y="74981"/>
                </a:lnTo>
                <a:lnTo>
                  <a:pt x="46709" y="74978"/>
                </a:lnTo>
                <a:lnTo>
                  <a:pt x="46719" y="74975"/>
                </a:lnTo>
                <a:lnTo>
                  <a:pt x="46729" y="74977"/>
                </a:lnTo>
                <a:lnTo>
                  <a:pt x="46734" y="74978"/>
                </a:lnTo>
                <a:lnTo>
                  <a:pt x="46739" y="74980"/>
                </a:lnTo>
                <a:lnTo>
                  <a:pt x="46742" y="74980"/>
                </a:lnTo>
                <a:lnTo>
                  <a:pt x="46760" y="74984"/>
                </a:lnTo>
                <a:lnTo>
                  <a:pt x="46772" y="74986"/>
                </a:lnTo>
                <a:lnTo>
                  <a:pt x="46789" y="74990"/>
                </a:lnTo>
                <a:lnTo>
                  <a:pt x="46820" y="74997"/>
                </a:lnTo>
                <a:lnTo>
                  <a:pt x="46823" y="75001"/>
                </a:lnTo>
                <a:lnTo>
                  <a:pt x="46829" y="75004"/>
                </a:lnTo>
                <a:lnTo>
                  <a:pt x="46838" y="75003"/>
                </a:lnTo>
                <a:lnTo>
                  <a:pt x="46841" y="75002"/>
                </a:lnTo>
                <a:lnTo>
                  <a:pt x="46861" y="75006"/>
                </a:lnTo>
                <a:lnTo>
                  <a:pt x="46866" y="75009"/>
                </a:lnTo>
                <a:lnTo>
                  <a:pt x="46873" y="75012"/>
                </a:lnTo>
                <a:lnTo>
                  <a:pt x="46875" y="75012"/>
                </a:lnTo>
                <a:lnTo>
                  <a:pt x="46910" y="75030"/>
                </a:lnTo>
                <a:lnTo>
                  <a:pt x="46910" y="75030"/>
                </a:lnTo>
                <a:lnTo>
                  <a:pt x="46915" y="75034"/>
                </a:lnTo>
                <a:lnTo>
                  <a:pt x="46921" y="75038"/>
                </a:lnTo>
                <a:lnTo>
                  <a:pt x="46924" y="75038"/>
                </a:lnTo>
                <a:lnTo>
                  <a:pt x="46941" y="75047"/>
                </a:lnTo>
                <a:lnTo>
                  <a:pt x="46941" y="75048"/>
                </a:lnTo>
                <a:lnTo>
                  <a:pt x="46945" y="75059"/>
                </a:lnTo>
                <a:lnTo>
                  <a:pt x="46957" y="75062"/>
                </a:lnTo>
                <a:lnTo>
                  <a:pt x="46967" y="75059"/>
                </a:lnTo>
                <a:lnTo>
                  <a:pt x="46976" y="75048"/>
                </a:lnTo>
                <a:lnTo>
                  <a:pt x="46979" y="75038"/>
                </a:lnTo>
                <a:lnTo>
                  <a:pt x="46982" y="75033"/>
                </a:lnTo>
                <a:lnTo>
                  <a:pt x="46985" y="75028"/>
                </a:lnTo>
                <a:lnTo>
                  <a:pt x="46989" y="75022"/>
                </a:lnTo>
                <a:lnTo>
                  <a:pt x="46998" y="75019"/>
                </a:lnTo>
                <a:lnTo>
                  <a:pt x="47014" y="75020"/>
                </a:lnTo>
                <a:lnTo>
                  <a:pt x="47028" y="75024"/>
                </a:lnTo>
                <a:lnTo>
                  <a:pt x="47039" y="75027"/>
                </a:lnTo>
                <a:lnTo>
                  <a:pt x="47045" y="75034"/>
                </a:lnTo>
                <a:lnTo>
                  <a:pt x="47049" y="75040"/>
                </a:lnTo>
                <a:lnTo>
                  <a:pt x="47051" y="75053"/>
                </a:lnTo>
                <a:lnTo>
                  <a:pt x="47053" y="75062"/>
                </a:lnTo>
                <a:lnTo>
                  <a:pt x="47053" y="75062"/>
                </a:lnTo>
                <a:lnTo>
                  <a:pt x="47055" y="75070"/>
                </a:lnTo>
                <a:lnTo>
                  <a:pt x="47057" y="75080"/>
                </a:lnTo>
                <a:lnTo>
                  <a:pt x="47066" y="75084"/>
                </a:lnTo>
                <a:lnTo>
                  <a:pt x="47068" y="75089"/>
                </a:lnTo>
                <a:lnTo>
                  <a:pt x="47075" y="75095"/>
                </a:lnTo>
                <a:lnTo>
                  <a:pt x="47076" y="75098"/>
                </a:lnTo>
                <a:lnTo>
                  <a:pt x="47082" y="75106"/>
                </a:lnTo>
                <a:lnTo>
                  <a:pt x="47092" y="75112"/>
                </a:lnTo>
                <a:lnTo>
                  <a:pt x="47095" y="75114"/>
                </a:lnTo>
                <a:lnTo>
                  <a:pt x="47098" y="75116"/>
                </a:lnTo>
                <a:lnTo>
                  <a:pt x="47107" y="75122"/>
                </a:lnTo>
                <a:lnTo>
                  <a:pt x="47111" y="75127"/>
                </a:lnTo>
                <a:lnTo>
                  <a:pt x="47116" y="75130"/>
                </a:lnTo>
                <a:lnTo>
                  <a:pt x="47122" y="75130"/>
                </a:lnTo>
                <a:lnTo>
                  <a:pt x="47126" y="75130"/>
                </a:lnTo>
                <a:lnTo>
                  <a:pt x="47130" y="75133"/>
                </a:lnTo>
                <a:lnTo>
                  <a:pt x="47133" y="75137"/>
                </a:lnTo>
                <a:lnTo>
                  <a:pt x="47145" y="75143"/>
                </a:lnTo>
                <a:lnTo>
                  <a:pt x="47149" y="75147"/>
                </a:lnTo>
                <a:lnTo>
                  <a:pt x="47176" y="75174"/>
                </a:lnTo>
                <a:lnTo>
                  <a:pt x="47179" y="75179"/>
                </a:lnTo>
                <a:lnTo>
                  <a:pt x="47184" y="75185"/>
                </a:lnTo>
                <a:lnTo>
                  <a:pt x="47192" y="75193"/>
                </a:lnTo>
                <a:lnTo>
                  <a:pt x="47200" y="75197"/>
                </a:lnTo>
                <a:lnTo>
                  <a:pt x="47203" y="75199"/>
                </a:lnTo>
                <a:lnTo>
                  <a:pt x="47204" y="75200"/>
                </a:lnTo>
                <a:lnTo>
                  <a:pt x="47238" y="75234"/>
                </a:lnTo>
                <a:lnTo>
                  <a:pt x="47240" y="75237"/>
                </a:lnTo>
                <a:lnTo>
                  <a:pt x="47240" y="75239"/>
                </a:lnTo>
                <a:lnTo>
                  <a:pt x="47242" y="75246"/>
                </a:lnTo>
                <a:lnTo>
                  <a:pt x="47248" y="75254"/>
                </a:lnTo>
                <a:lnTo>
                  <a:pt x="47256" y="75270"/>
                </a:lnTo>
                <a:lnTo>
                  <a:pt x="47259" y="75278"/>
                </a:lnTo>
                <a:lnTo>
                  <a:pt x="47262" y="75285"/>
                </a:lnTo>
                <a:lnTo>
                  <a:pt x="47271" y="75294"/>
                </a:lnTo>
                <a:lnTo>
                  <a:pt x="47274" y="75297"/>
                </a:lnTo>
                <a:lnTo>
                  <a:pt x="47280" y="75306"/>
                </a:lnTo>
                <a:lnTo>
                  <a:pt x="47282" y="75311"/>
                </a:lnTo>
                <a:lnTo>
                  <a:pt x="47291" y="75322"/>
                </a:lnTo>
                <a:lnTo>
                  <a:pt x="47296" y="75323"/>
                </a:lnTo>
                <a:lnTo>
                  <a:pt x="47314" y="75342"/>
                </a:lnTo>
                <a:lnTo>
                  <a:pt x="47317" y="75345"/>
                </a:lnTo>
                <a:lnTo>
                  <a:pt x="47317" y="75355"/>
                </a:lnTo>
                <a:lnTo>
                  <a:pt x="47321" y="75360"/>
                </a:lnTo>
                <a:lnTo>
                  <a:pt x="47328" y="75364"/>
                </a:lnTo>
                <a:lnTo>
                  <a:pt x="47329" y="75365"/>
                </a:lnTo>
                <a:lnTo>
                  <a:pt x="47331" y="75366"/>
                </a:lnTo>
                <a:lnTo>
                  <a:pt x="47337" y="75373"/>
                </a:lnTo>
                <a:lnTo>
                  <a:pt x="47342" y="75387"/>
                </a:lnTo>
                <a:lnTo>
                  <a:pt x="47346" y="75403"/>
                </a:lnTo>
                <a:lnTo>
                  <a:pt x="47351" y="75416"/>
                </a:lnTo>
                <a:lnTo>
                  <a:pt x="47355" y="75429"/>
                </a:lnTo>
                <a:lnTo>
                  <a:pt x="47358" y="75441"/>
                </a:lnTo>
                <a:lnTo>
                  <a:pt x="47362" y="75466"/>
                </a:lnTo>
                <a:lnTo>
                  <a:pt x="47364" y="75478"/>
                </a:lnTo>
                <a:lnTo>
                  <a:pt x="47366" y="75491"/>
                </a:lnTo>
                <a:lnTo>
                  <a:pt x="47372" y="75507"/>
                </a:lnTo>
                <a:lnTo>
                  <a:pt x="47379" y="75519"/>
                </a:lnTo>
                <a:lnTo>
                  <a:pt x="47389" y="75521"/>
                </a:lnTo>
                <a:lnTo>
                  <a:pt x="47390" y="75521"/>
                </a:lnTo>
                <a:lnTo>
                  <a:pt x="47426" y="75550"/>
                </a:lnTo>
                <a:lnTo>
                  <a:pt x="47441" y="75578"/>
                </a:lnTo>
                <a:lnTo>
                  <a:pt x="47459" y="75610"/>
                </a:lnTo>
                <a:lnTo>
                  <a:pt x="47478" y="75630"/>
                </a:lnTo>
                <a:lnTo>
                  <a:pt x="47479" y="75636"/>
                </a:lnTo>
                <a:lnTo>
                  <a:pt x="47480" y="75638"/>
                </a:lnTo>
                <a:lnTo>
                  <a:pt x="47482" y="75640"/>
                </a:lnTo>
                <a:lnTo>
                  <a:pt x="47486" y="75650"/>
                </a:lnTo>
                <a:lnTo>
                  <a:pt x="47498" y="75657"/>
                </a:lnTo>
                <a:lnTo>
                  <a:pt x="47510" y="75666"/>
                </a:lnTo>
                <a:lnTo>
                  <a:pt x="47511" y="75666"/>
                </a:lnTo>
                <a:lnTo>
                  <a:pt x="47521" y="75674"/>
                </a:lnTo>
                <a:lnTo>
                  <a:pt x="47529" y="75705"/>
                </a:lnTo>
                <a:lnTo>
                  <a:pt x="47531" y="75713"/>
                </a:lnTo>
                <a:lnTo>
                  <a:pt x="47548" y="75730"/>
                </a:lnTo>
                <a:lnTo>
                  <a:pt x="47560" y="75743"/>
                </a:lnTo>
                <a:lnTo>
                  <a:pt x="47565" y="75759"/>
                </a:lnTo>
                <a:lnTo>
                  <a:pt x="47565" y="75762"/>
                </a:lnTo>
                <a:lnTo>
                  <a:pt x="47568" y="75773"/>
                </a:lnTo>
                <a:lnTo>
                  <a:pt x="47569" y="75779"/>
                </a:lnTo>
                <a:lnTo>
                  <a:pt x="47576" y="75790"/>
                </a:lnTo>
                <a:lnTo>
                  <a:pt x="47588" y="75804"/>
                </a:lnTo>
                <a:lnTo>
                  <a:pt x="47591" y="75805"/>
                </a:lnTo>
                <a:lnTo>
                  <a:pt x="47596" y="75811"/>
                </a:lnTo>
                <a:lnTo>
                  <a:pt x="47616" y="75846"/>
                </a:lnTo>
                <a:lnTo>
                  <a:pt x="47617" y="75852"/>
                </a:lnTo>
                <a:lnTo>
                  <a:pt x="47623" y="75858"/>
                </a:lnTo>
                <a:lnTo>
                  <a:pt x="47633" y="75872"/>
                </a:lnTo>
                <a:lnTo>
                  <a:pt x="47633" y="75880"/>
                </a:lnTo>
                <a:lnTo>
                  <a:pt x="47631" y="75885"/>
                </a:lnTo>
                <a:lnTo>
                  <a:pt x="47632" y="75898"/>
                </a:lnTo>
                <a:lnTo>
                  <a:pt x="47635" y="75909"/>
                </a:lnTo>
                <a:lnTo>
                  <a:pt x="47640" y="75916"/>
                </a:lnTo>
                <a:lnTo>
                  <a:pt x="47640" y="75917"/>
                </a:lnTo>
                <a:lnTo>
                  <a:pt x="47652" y="75934"/>
                </a:lnTo>
                <a:lnTo>
                  <a:pt x="47660" y="75942"/>
                </a:lnTo>
                <a:lnTo>
                  <a:pt x="47671" y="75945"/>
                </a:lnTo>
                <a:lnTo>
                  <a:pt x="47711" y="75973"/>
                </a:lnTo>
                <a:lnTo>
                  <a:pt x="47716" y="75975"/>
                </a:lnTo>
                <a:lnTo>
                  <a:pt x="47717" y="75976"/>
                </a:lnTo>
                <a:lnTo>
                  <a:pt x="47719" y="75984"/>
                </a:lnTo>
                <a:lnTo>
                  <a:pt x="47726" y="75988"/>
                </a:lnTo>
                <a:lnTo>
                  <a:pt x="47736" y="75987"/>
                </a:lnTo>
                <a:lnTo>
                  <a:pt x="47742" y="75987"/>
                </a:lnTo>
                <a:lnTo>
                  <a:pt x="47749" y="75989"/>
                </a:lnTo>
                <a:lnTo>
                  <a:pt x="47789" y="76011"/>
                </a:lnTo>
                <a:lnTo>
                  <a:pt x="47791" y="76012"/>
                </a:lnTo>
                <a:lnTo>
                  <a:pt x="47802" y="76019"/>
                </a:lnTo>
                <a:lnTo>
                  <a:pt x="47816" y="76023"/>
                </a:lnTo>
                <a:lnTo>
                  <a:pt x="47830" y="76027"/>
                </a:lnTo>
                <a:lnTo>
                  <a:pt x="47834" y="76031"/>
                </a:lnTo>
                <a:lnTo>
                  <a:pt x="47839" y="76042"/>
                </a:lnTo>
                <a:lnTo>
                  <a:pt x="47841" y="76051"/>
                </a:lnTo>
                <a:lnTo>
                  <a:pt x="47848" y="76061"/>
                </a:lnTo>
                <a:lnTo>
                  <a:pt x="47853" y="76072"/>
                </a:lnTo>
                <a:lnTo>
                  <a:pt x="47861" y="76077"/>
                </a:lnTo>
                <a:lnTo>
                  <a:pt x="47873" y="76078"/>
                </a:lnTo>
                <a:lnTo>
                  <a:pt x="47874" y="76078"/>
                </a:lnTo>
                <a:lnTo>
                  <a:pt x="47883" y="76081"/>
                </a:lnTo>
                <a:lnTo>
                  <a:pt x="47891" y="76091"/>
                </a:lnTo>
                <a:lnTo>
                  <a:pt x="47895" y="76101"/>
                </a:lnTo>
                <a:lnTo>
                  <a:pt x="47897" y="76105"/>
                </a:lnTo>
                <a:lnTo>
                  <a:pt x="47904" y="76113"/>
                </a:lnTo>
                <a:lnTo>
                  <a:pt x="47912" y="76120"/>
                </a:lnTo>
                <a:lnTo>
                  <a:pt x="47920" y="76122"/>
                </a:lnTo>
                <a:lnTo>
                  <a:pt x="47942" y="76134"/>
                </a:lnTo>
                <a:lnTo>
                  <a:pt x="47947" y="76154"/>
                </a:lnTo>
                <a:lnTo>
                  <a:pt x="47948" y="76163"/>
                </a:lnTo>
                <a:lnTo>
                  <a:pt x="47952" y="76169"/>
                </a:lnTo>
                <a:lnTo>
                  <a:pt x="47955" y="76176"/>
                </a:lnTo>
                <a:lnTo>
                  <a:pt x="47970" y="76189"/>
                </a:lnTo>
                <a:lnTo>
                  <a:pt x="47976" y="76195"/>
                </a:lnTo>
                <a:lnTo>
                  <a:pt x="47992" y="76209"/>
                </a:lnTo>
                <a:lnTo>
                  <a:pt x="48000" y="76216"/>
                </a:lnTo>
                <a:lnTo>
                  <a:pt x="48000" y="76216"/>
                </a:lnTo>
                <a:lnTo>
                  <a:pt x="48004" y="76220"/>
                </a:lnTo>
                <a:lnTo>
                  <a:pt x="48012" y="76230"/>
                </a:lnTo>
                <a:lnTo>
                  <a:pt x="48020" y="76240"/>
                </a:lnTo>
                <a:lnTo>
                  <a:pt x="48030" y="76244"/>
                </a:lnTo>
                <a:lnTo>
                  <a:pt x="48038" y="76244"/>
                </a:lnTo>
                <a:lnTo>
                  <a:pt x="48077" y="76267"/>
                </a:lnTo>
                <a:lnTo>
                  <a:pt x="48082" y="76272"/>
                </a:lnTo>
                <a:lnTo>
                  <a:pt x="48084" y="76278"/>
                </a:lnTo>
                <a:lnTo>
                  <a:pt x="48094" y="76287"/>
                </a:lnTo>
                <a:lnTo>
                  <a:pt x="48106" y="76298"/>
                </a:lnTo>
                <a:lnTo>
                  <a:pt x="48115" y="76306"/>
                </a:lnTo>
                <a:lnTo>
                  <a:pt x="48122" y="76319"/>
                </a:lnTo>
                <a:lnTo>
                  <a:pt x="48131" y="76325"/>
                </a:lnTo>
                <a:lnTo>
                  <a:pt x="48141" y="76321"/>
                </a:lnTo>
                <a:lnTo>
                  <a:pt x="48144" y="76320"/>
                </a:lnTo>
                <a:lnTo>
                  <a:pt x="48156" y="76316"/>
                </a:lnTo>
                <a:lnTo>
                  <a:pt x="48164" y="76312"/>
                </a:lnTo>
                <a:lnTo>
                  <a:pt x="48176" y="76312"/>
                </a:lnTo>
                <a:lnTo>
                  <a:pt x="48220" y="76327"/>
                </a:lnTo>
                <a:lnTo>
                  <a:pt x="48225" y="76330"/>
                </a:lnTo>
                <a:lnTo>
                  <a:pt x="48231" y="76331"/>
                </a:lnTo>
                <a:lnTo>
                  <a:pt x="48264" y="76346"/>
                </a:lnTo>
                <a:lnTo>
                  <a:pt x="48266" y="76347"/>
                </a:lnTo>
                <a:lnTo>
                  <a:pt x="48266" y="76348"/>
                </a:lnTo>
                <a:lnTo>
                  <a:pt x="48268" y="76349"/>
                </a:lnTo>
                <a:lnTo>
                  <a:pt x="48285" y="76366"/>
                </a:lnTo>
                <a:lnTo>
                  <a:pt x="48286" y="76368"/>
                </a:lnTo>
                <a:lnTo>
                  <a:pt x="48294" y="76377"/>
                </a:lnTo>
                <a:lnTo>
                  <a:pt x="48306" y="76385"/>
                </a:lnTo>
                <a:lnTo>
                  <a:pt x="48318" y="76396"/>
                </a:lnTo>
                <a:lnTo>
                  <a:pt x="48329" y="76400"/>
                </a:lnTo>
                <a:lnTo>
                  <a:pt x="48335" y="76402"/>
                </a:lnTo>
                <a:lnTo>
                  <a:pt x="48345" y="76405"/>
                </a:lnTo>
                <a:lnTo>
                  <a:pt x="48365" y="76418"/>
                </a:lnTo>
                <a:lnTo>
                  <a:pt x="48395" y="76433"/>
                </a:lnTo>
                <a:lnTo>
                  <a:pt x="48404" y="76444"/>
                </a:lnTo>
                <a:lnTo>
                  <a:pt x="48414" y="76454"/>
                </a:lnTo>
                <a:lnTo>
                  <a:pt x="48433" y="76491"/>
                </a:lnTo>
                <a:lnTo>
                  <a:pt x="48437" y="76495"/>
                </a:lnTo>
                <a:lnTo>
                  <a:pt x="48454" y="76516"/>
                </a:lnTo>
                <a:lnTo>
                  <a:pt x="48464" y="76526"/>
                </a:lnTo>
                <a:lnTo>
                  <a:pt x="48473" y="76535"/>
                </a:lnTo>
                <a:lnTo>
                  <a:pt x="48504" y="76544"/>
                </a:lnTo>
                <a:lnTo>
                  <a:pt x="48528" y="76555"/>
                </a:lnTo>
                <a:lnTo>
                  <a:pt x="48535" y="76560"/>
                </a:lnTo>
                <a:lnTo>
                  <a:pt x="48542" y="76564"/>
                </a:lnTo>
                <a:lnTo>
                  <a:pt x="48569" y="76573"/>
                </a:lnTo>
                <a:lnTo>
                  <a:pt x="48580" y="76576"/>
                </a:lnTo>
                <a:lnTo>
                  <a:pt x="48590" y="76579"/>
                </a:lnTo>
                <a:lnTo>
                  <a:pt x="48624" y="76580"/>
                </a:lnTo>
                <a:lnTo>
                  <a:pt x="48656" y="76571"/>
                </a:lnTo>
                <a:lnTo>
                  <a:pt x="48666" y="76564"/>
                </a:lnTo>
                <a:lnTo>
                  <a:pt x="48672" y="76561"/>
                </a:lnTo>
                <a:lnTo>
                  <a:pt x="48674" y="76560"/>
                </a:lnTo>
                <a:lnTo>
                  <a:pt x="48682" y="76555"/>
                </a:lnTo>
                <a:lnTo>
                  <a:pt x="48705" y="76550"/>
                </a:lnTo>
                <a:lnTo>
                  <a:pt x="48712" y="76551"/>
                </a:lnTo>
                <a:lnTo>
                  <a:pt x="48720" y="76551"/>
                </a:lnTo>
                <a:lnTo>
                  <a:pt x="48741" y="76555"/>
                </a:lnTo>
                <a:lnTo>
                  <a:pt x="48752" y="76553"/>
                </a:lnTo>
                <a:lnTo>
                  <a:pt x="48759" y="76553"/>
                </a:lnTo>
                <a:lnTo>
                  <a:pt x="48762" y="76553"/>
                </a:lnTo>
                <a:lnTo>
                  <a:pt x="48766" y="76553"/>
                </a:lnTo>
                <a:lnTo>
                  <a:pt x="48776" y="76554"/>
                </a:lnTo>
                <a:lnTo>
                  <a:pt x="48786" y="76545"/>
                </a:lnTo>
                <a:lnTo>
                  <a:pt x="48789" y="76544"/>
                </a:lnTo>
                <a:lnTo>
                  <a:pt x="48800" y="76541"/>
                </a:lnTo>
                <a:lnTo>
                  <a:pt x="48809" y="76539"/>
                </a:lnTo>
                <a:lnTo>
                  <a:pt x="48822" y="76536"/>
                </a:lnTo>
                <a:lnTo>
                  <a:pt x="48829" y="76541"/>
                </a:lnTo>
                <a:lnTo>
                  <a:pt x="48830" y="76542"/>
                </a:lnTo>
                <a:lnTo>
                  <a:pt x="48838" y="76546"/>
                </a:lnTo>
                <a:lnTo>
                  <a:pt x="48852" y="76538"/>
                </a:lnTo>
                <a:lnTo>
                  <a:pt x="48863" y="76535"/>
                </a:lnTo>
                <a:lnTo>
                  <a:pt x="48865" y="76534"/>
                </a:lnTo>
                <a:lnTo>
                  <a:pt x="48902" y="76529"/>
                </a:lnTo>
                <a:lnTo>
                  <a:pt x="48926" y="76551"/>
                </a:lnTo>
                <a:lnTo>
                  <a:pt x="48926" y="76551"/>
                </a:lnTo>
                <a:lnTo>
                  <a:pt x="48930" y="76566"/>
                </a:lnTo>
                <a:lnTo>
                  <a:pt x="48939" y="76565"/>
                </a:lnTo>
                <a:lnTo>
                  <a:pt x="48946" y="76561"/>
                </a:lnTo>
                <a:lnTo>
                  <a:pt x="48978" y="76571"/>
                </a:lnTo>
                <a:lnTo>
                  <a:pt x="48980" y="76571"/>
                </a:lnTo>
                <a:lnTo>
                  <a:pt x="48983" y="76573"/>
                </a:lnTo>
                <a:lnTo>
                  <a:pt x="48984" y="76583"/>
                </a:lnTo>
                <a:lnTo>
                  <a:pt x="48994" y="76581"/>
                </a:lnTo>
                <a:lnTo>
                  <a:pt x="49000" y="76571"/>
                </a:lnTo>
                <a:lnTo>
                  <a:pt x="49014" y="76572"/>
                </a:lnTo>
                <a:lnTo>
                  <a:pt x="49019" y="76575"/>
                </a:lnTo>
                <a:lnTo>
                  <a:pt x="49028" y="76570"/>
                </a:lnTo>
                <a:lnTo>
                  <a:pt x="49030" y="76568"/>
                </a:lnTo>
                <a:lnTo>
                  <a:pt x="49051" y="76560"/>
                </a:lnTo>
                <a:lnTo>
                  <a:pt x="49053" y="76561"/>
                </a:lnTo>
                <a:lnTo>
                  <a:pt x="49067" y="76557"/>
                </a:lnTo>
                <a:lnTo>
                  <a:pt x="49097" y="76561"/>
                </a:lnTo>
                <a:lnTo>
                  <a:pt x="49097" y="76562"/>
                </a:lnTo>
                <a:lnTo>
                  <a:pt x="49110" y="76566"/>
                </a:lnTo>
                <a:lnTo>
                  <a:pt x="49124" y="76562"/>
                </a:lnTo>
                <a:lnTo>
                  <a:pt x="49133" y="76556"/>
                </a:lnTo>
                <a:lnTo>
                  <a:pt x="49135" y="76555"/>
                </a:lnTo>
                <a:lnTo>
                  <a:pt x="49173" y="76544"/>
                </a:lnTo>
                <a:lnTo>
                  <a:pt x="49178" y="76544"/>
                </a:lnTo>
                <a:lnTo>
                  <a:pt x="49184" y="76545"/>
                </a:lnTo>
                <a:lnTo>
                  <a:pt x="49200" y="76545"/>
                </a:lnTo>
                <a:lnTo>
                  <a:pt x="49208" y="76545"/>
                </a:lnTo>
                <a:lnTo>
                  <a:pt x="49216" y="76545"/>
                </a:lnTo>
                <a:lnTo>
                  <a:pt x="49229" y="76542"/>
                </a:lnTo>
                <a:lnTo>
                  <a:pt x="49235" y="76537"/>
                </a:lnTo>
                <a:lnTo>
                  <a:pt x="49242" y="76531"/>
                </a:lnTo>
                <a:lnTo>
                  <a:pt x="49246" y="76524"/>
                </a:lnTo>
                <a:lnTo>
                  <a:pt x="49248" y="76521"/>
                </a:lnTo>
                <a:lnTo>
                  <a:pt x="49256" y="76508"/>
                </a:lnTo>
                <a:lnTo>
                  <a:pt x="49268" y="76498"/>
                </a:lnTo>
                <a:lnTo>
                  <a:pt x="49281" y="76493"/>
                </a:lnTo>
                <a:lnTo>
                  <a:pt x="49297" y="76497"/>
                </a:lnTo>
                <a:lnTo>
                  <a:pt x="49313" y="76499"/>
                </a:lnTo>
                <a:lnTo>
                  <a:pt x="49324" y="76503"/>
                </a:lnTo>
                <a:lnTo>
                  <a:pt x="49333" y="76507"/>
                </a:lnTo>
                <a:lnTo>
                  <a:pt x="49342" y="76512"/>
                </a:lnTo>
                <a:lnTo>
                  <a:pt x="49348" y="76518"/>
                </a:lnTo>
                <a:lnTo>
                  <a:pt x="49351" y="76520"/>
                </a:lnTo>
                <a:lnTo>
                  <a:pt x="49354" y="76522"/>
                </a:lnTo>
                <a:lnTo>
                  <a:pt x="49359" y="76525"/>
                </a:lnTo>
                <a:lnTo>
                  <a:pt x="49365" y="76529"/>
                </a:lnTo>
                <a:lnTo>
                  <a:pt x="49369" y="76530"/>
                </a:lnTo>
                <a:lnTo>
                  <a:pt x="49385" y="76540"/>
                </a:lnTo>
                <a:lnTo>
                  <a:pt x="49385" y="76543"/>
                </a:lnTo>
                <a:lnTo>
                  <a:pt x="49388" y="76548"/>
                </a:lnTo>
                <a:lnTo>
                  <a:pt x="49393" y="76552"/>
                </a:lnTo>
                <a:lnTo>
                  <a:pt x="49401" y="76556"/>
                </a:lnTo>
                <a:lnTo>
                  <a:pt x="49407" y="76559"/>
                </a:lnTo>
                <a:lnTo>
                  <a:pt x="49411" y="76561"/>
                </a:lnTo>
                <a:lnTo>
                  <a:pt x="49412" y="76561"/>
                </a:lnTo>
                <a:lnTo>
                  <a:pt x="49426" y="76572"/>
                </a:lnTo>
                <a:lnTo>
                  <a:pt x="49429" y="76576"/>
                </a:lnTo>
                <a:lnTo>
                  <a:pt x="49433" y="76579"/>
                </a:lnTo>
                <a:lnTo>
                  <a:pt x="49436" y="76579"/>
                </a:lnTo>
                <a:lnTo>
                  <a:pt x="49449" y="76589"/>
                </a:lnTo>
                <a:lnTo>
                  <a:pt x="49455" y="76595"/>
                </a:lnTo>
                <a:lnTo>
                  <a:pt x="49456" y="76595"/>
                </a:lnTo>
                <a:lnTo>
                  <a:pt x="49472" y="76609"/>
                </a:lnTo>
                <a:lnTo>
                  <a:pt x="49474" y="76611"/>
                </a:lnTo>
                <a:lnTo>
                  <a:pt x="49488" y="76624"/>
                </a:lnTo>
                <a:lnTo>
                  <a:pt x="49490" y="76627"/>
                </a:lnTo>
                <a:lnTo>
                  <a:pt x="49496" y="76632"/>
                </a:lnTo>
                <a:lnTo>
                  <a:pt x="49502" y="76637"/>
                </a:lnTo>
                <a:lnTo>
                  <a:pt x="49509" y="76643"/>
                </a:lnTo>
                <a:lnTo>
                  <a:pt x="49514" y="76646"/>
                </a:lnTo>
                <a:lnTo>
                  <a:pt x="49518" y="76647"/>
                </a:lnTo>
                <a:lnTo>
                  <a:pt x="49523" y="76649"/>
                </a:lnTo>
                <a:lnTo>
                  <a:pt x="49529" y="76653"/>
                </a:lnTo>
                <a:lnTo>
                  <a:pt x="49529" y="76654"/>
                </a:lnTo>
                <a:lnTo>
                  <a:pt x="49532" y="76659"/>
                </a:lnTo>
                <a:lnTo>
                  <a:pt x="49538" y="76663"/>
                </a:lnTo>
                <a:lnTo>
                  <a:pt x="49544" y="76665"/>
                </a:lnTo>
                <a:lnTo>
                  <a:pt x="49555" y="76661"/>
                </a:lnTo>
                <a:lnTo>
                  <a:pt x="49561" y="76662"/>
                </a:lnTo>
                <a:lnTo>
                  <a:pt x="49563" y="76660"/>
                </a:lnTo>
                <a:lnTo>
                  <a:pt x="49567" y="76656"/>
                </a:lnTo>
                <a:lnTo>
                  <a:pt x="49571" y="76655"/>
                </a:lnTo>
                <a:lnTo>
                  <a:pt x="49574" y="76656"/>
                </a:lnTo>
                <a:lnTo>
                  <a:pt x="49575" y="76661"/>
                </a:lnTo>
                <a:lnTo>
                  <a:pt x="49577" y="76663"/>
                </a:lnTo>
                <a:lnTo>
                  <a:pt x="49581" y="76664"/>
                </a:lnTo>
                <a:lnTo>
                  <a:pt x="49584" y="76664"/>
                </a:lnTo>
                <a:lnTo>
                  <a:pt x="49586" y="76666"/>
                </a:lnTo>
                <a:lnTo>
                  <a:pt x="49586" y="76668"/>
                </a:lnTo>
                <a:lnTo>
                  <a:pt x="49586" y="76669"/>
                </a:lnTo>
                <a:lnTo>
                  <a:pt x="49588" y="76672"/>
                </a:lnTo>
                <a:lnTo>
                  <a:pt x="49591" y="76674"/>
                </a:lnTo>
                <a:lnTo>
                  <a:pt x="49598" y="76673"/>
                </a:lnTo>
                <a:lnTo>
                  <a:pt x="49598" y="76673"/>
                </a:lnTo>
                <a:lnTo>
                  <a:pt x="49603" y="76676"/>
                </a:lnTo>
                <a:lnTo>
                  <a:pt x="49609" y="76678"/>
                </a:lnTo>
                <a:lnTo>
                  <a:pt x="49610" y="76680"/>
                </a:lnTo>
                <a:lnTo>
                  <a:pt x="49615" y="76682"/>
                </a:lnTo>
                <a:lnTo>
                  <a:pt x="49621" y="76682"/>
                </a:lnTo>
                <a:lnTo>
                  <a:pt x="49634" y="76686"/>
                </a:lnTo>
                <a:lnTo>
                  <a:pt x="49637" y="76688"/>
                </a:lnTo>
                <a:lnTo>
                  <a:pt x="49642" y="76692"/>
                </a:lnTo>
                <a:lnTo>
                  <a:pt x="49644" y="76693"/>
                </a:lnTo>
                <a:lnTo>
                  <a:pt x="49666" y="76706"/>
                </a:lnTo>
                <a:lnTo>
                  <a:pt x="49668" y="76720"/>
                </a:lnTo>
                <a:lnTo>
                  <a:pt x="49666" y="76723"/>
                </a:lnTo>
                <a:lnTo>
                  <a:pt x="49662" y="76734"/>
                </a:lnTo>
                <a:lnTo>
                  <a:pt x="49663" y="76744"/>
                </a:lnTo>
                <a:lnTo>
                  <a:pt x="49668" y="76751"/>
                </a:lnTo>
                <a:lnTo>
                  <a:pt x="49677" y="76755"/>
                </a:lnTo>
                <a:lnTo>
                  <a:pt x="49685" y="76761"/>
                </a:lnTo>
                <a:lnTo>
                  <a:pt x="49697" y="76766"/>
                </a:lnTo>
                <a:lnTo>
                  <a:pt x="49704" y="76769"/>
                </a:lnTo>
                <a:lnTo>
                  <a:pt x="49713" y="76770"/>
                </a:lnTo>
                <a:lnTo>
                  <a:pt x="49722" y="76770"/>
                </a:lnTo>
                <a:lnTo>
                  <a:pt x="49729" y="76768"/>
                </a:lnTo>
                <a:lnTo>
                  <a:pt x="49737" y="76768"/>
                </a:lnTo>
                <a:lnTo>
                  <a:pt x="49741" y="76765"/>
                </a:lnTo>
                <a:lnTo>
                  <a:pt x="49742" y="76764"/>
                </a:lnTo>
                <a:lnTo>
                  <a:pt x="49749" y="76763"/>
                </a:lnTo>
                <a:lnTo>
                  <a:pt x="49759" y="76763"/>
                </a:lnTo>
                <a:lnTo>
                  <a:pt x="49770" y="76763"/>
                </a:lnTo>
                <a:lnTo>
                  <a:pt x="49773" y="76766"/>
                </a:lnTo>
                <a:lnTo>
                  <a:pt x="49773" y="76770"/>
                </a:lnTo>
                <a:lnTo>
                  <a:pt x="49773" y="76772"/>
                </a:lnTo>
                <a:lnTo>
                  <a:pt x="49773" y="76774"/>
                </a:lnTo>
                <a:lnTo>
                  <a:pt x="49776" y="76778"/>
                </a:lnTo>
                <a:lnTo>
                  <a:pt x="49780" y="76778"/>
                </a:lnTo>
                <a:lnTo>
                  <a:pt x="49784" y="76778"/>
                </a:lnTo>
                <a:lnTo>
                  <a:pt x="49787" y="76780"/>
                </a:lnTo>
                <a:lnTo>
                  <a:pt x="49792" y="76783"/>
                </a:lnTo>
                <a:lnTo>
                  <a:pt x="49798" y="76781"/>
                </a:lnTo>
                <a:lnTo>
                  <a:pt x="49801" y="76781"/>
                </a:lnTo>
                <a:lnTo>
                  <a:pt x="49803" y="76781"/>
                </a:lnTo>
                <a:lnTo>
                  <a:pt x="49807" y="76782"/>
                </a:lnTo>
                <a:lnTo>
                  <a:pt x="49813" y="76782"/>
                </a:lnTo>
                <a:lnTo>
                  <a:pt x="49815" y="76782"/>
                </a:lnTo>
                <a:lnTo>
                  <a:pt x="49818" y="76782"/>
                </a:lnTo>
                <a:lnTo>
                  <a:pt x="49824" y="76780"/>
                </a:lnTo>
                <a:lnTo>
                  <a:pt x="49837" y="76784"/>
                </a:lnTo>
                <a:lnTo>
                  <a:pt x="49841" y="76787"/>
                </a:lnTo>
                <a:lnTo>
                  <a:pt x="49845" y="76790"/>
                </a:lnTo>
                <a:lnTo>
                  <a:pt x="49852" y="76795"/>
                </a:lnTo>
                <a:lnTo>
                  <a:pt x="49860" y="76792"/>
                </a:lnTo>
                <a:lnTo>
                  <a:pt x="49865" y="76791"/>
                </a:lnTo>
                <a:lnTo>
                  <a:pt x="49868" y="76790"/>
                </a:lnTo>
                <a:lnTo>
                  <a:pt x="49874" y="76787"/>
                </a:lnTo>
                <a:lnTo>
                  <a:pt x="49884" y="76787"/>
                </a:lnTo>
                <a:lnTo>
                  <a:pt x="49891" y="76788"/>
                </a:lnTo>
                <a:lnTo>
                  <a:pt x="49898" y="76795"/>
                </a:lnTo>
                <a:lnTo>
                  <a:pt x="49904" y="76803"/>
                </a:lnTo>
                <a:lnTo>
                  <a:pt x="49911" y="76807"/>
                </a:lnTo>
                <a:lnTo>
                  <a:pt x="49918" y="76812"/>
                </a:lnTo>
                <a:lnTo>
                  <a:pt x="49919" y="76820"/>
                </a:lnTo>
                <a:lnTo>
                  <a:pt x="49912" y="76824"/>
                </a:lnTo>
                <a:lnTo>
                  <a:pt x="49910" y="76825"/>
                </a:lnTo>
                <a:lnTo>
                  <a:pt x="49907" y="76828"/>
                </a:lnTo>
                <a:lnTo>
                  <a:pt x="49904" y="76836"/>
                </a:lnTo>
                <a:lnTo>
                  <a:pt x="49904" y="76843"/>
                </a:lnTo>
                <a:lnTo>
                  <a:pt x="49907" y="76854"/>
                </a:lnTo>
                <a:lnTo>
                  <a:pt x="49911" y="76860"/>
                </a:lnTo>
                <a:lnTo>
                  <a:pt x="49920" y="76864"/>
                </a:lnTo>
                <a:lnTo>
                  <a:pt x="49924" y="76865"/>
                </a:lnTo>
                <a:lnTo>
                  <a:pt x="49935" y="76866"/>
                </a:lnTo>
                <a:lnTo>
                  <a:pt x="49942" y="76868"/>
                </a:lnTo>
                <a:lnTo>
                  <a:pt x="49946" y="76876"/>
                </a:lnTo>
                <a:lnTo>
                  <a:pt x="49948" y="76881"/>
                </a:lnTo>
                <a:lnTo>
                  <a:pt x="49952" y="76884"/>
                </a:lnTo>
                <a:lnTo>
                  <a:pt x="49954" y="76887"/>
                </a:lnTo>
                <a:lnTo>
                  <a:pt x="49954" y="76887"/>
                </a:lnTo>
                <a:lnTo>
                  <a:pt x="49960" y="76887"/>
                </a:lnTo>
                <a:lnTo>
                  <a:pt x="49963" y="76894"/>
                </a:lnTo>
                <a:lnTo>
                  <a:pt x="49963" y="76901"/>
                </a:lnTo>
                <a:lnTo>
                  <a:pt x="49963" y="76902"/>
                </a:lnTo>
                <a:lnTo>
                  <a:pt x="49964" y="76906"/>
                </a:lnTo>
                <a:lnTo>
                  <a:pt x="49968" y="76910"/>
                </a:lnTo>
                <a:lnTo>
                  <a:pt x="49975" y="76916"/>
                </a:lnTo>
                <a:lnTo>
                  <a:pt x="49978" y="76923"/>
                </a:lnTo>
                <a:lnTo>
                  <a:pt x="49981" y="76933"/>
                </a:lnTo>
                <a:lnTo>
                  <a:pt x="49984" y="76942"/>
                </a:lnTo>
                <a:lnTo>
                  <a:pt x="49982" y="76953"/>
                </a:lnTo>
                <a:lnTo>
                  <a:pt x="49981" y="76956"/>
                </a:lnTo>
                <a:lnTo>
                  <a:pt x="49979" y="76962"/>
                </a:lnTo>
                <a:lnTo>
                  <a:pt x="49976" y="76971"/>
                </a:lnTo>
                <a:lnTo>
                  <a:pt x="49978" y="76977"/>
                </a:lnTo>
                <a:lnTo>
                  <a:pt x="49982" y="76981"/>
                </a:lnTo>
                <a:lnTo>
                  <a:pt x="49982" y="77001"/>
                </a:lnTo>
                <a:lnTo>
                  <a:pt x="49981" y="77002"/>
                </a:lnTo>
                <a:lnTo>
                  <a:pt x="49979" y="77005"/>
                </a:lnTo>
                <a:lnTo>
                  <a:pt x="49981" y="77014"/>
                </a:lnTo>
                <a:lnTo>
                  <a:pt x="49979" y="77020"/>
                </a:lnTo>
                <a:lnTo>
                  <a:pt x="49984" y="77026"/>
                </a:lnTo>
                <a:lnTo>
                  <a:pt x="49990" y="77037"/>
                </a:lnTo>
                <a:lnTo>
                  <a:pt x="49996" y="77047"/>
                </a:lnTo>
                <a:lnTo>
                  <a:pt x="50003" y="77054"/>
                </a:lnTo>
                <a:lnTo>
                  <a:pt x="50014" y="77058"/>
                </a:lnTo>
                <a:lnTo>
                  <a:pt x="50027" y="77055"/>
                </a:lnTo>
                <a:lnTo>
                  <a:pt x="50027" y="77055"/>
                </a:lnTo>
                <a:lnTo>
                  <a:pt x="50031" y="77050"/>
                </a:lnTo>
                <a:lnTo>
                  <a:pt x="50034" y="77046"/>
                </a:lnTo>
                <a:lnTo>
                  <a:pt x="50043" y="77042"/>
                </a:lnTo>
                <a:lnTo>
                  <a:pt x="50048" y="77043"/>
                </a:lnTo>
                <a:lnTo>
                  <a:pt x="50064" y="77047"/>
                </a:lnTo>
                <a:lnTo>
                  <a:pt x="50073" y="77055"/>
                </a:lnTo>
                <a:lnTo>
                  <a:pt x="50073" y="77066"/>
                </a:lnTo>
                <a:lnTo>
                  <a:pt x="50079" y="77083"/>
                </a:lnTo>
                <a:lnTo>
                  <a:pt x="50084" y="77096"/>
                </a:lnTo>
                <a:lnTo>
                  <a:pt x="50084" y="77096"/>
                </a:lnTo>
                <a:lnTo>
                  <a:pt x="50091" y="77107"/>
                </a:lnTo>
                <a:lnTo>
                  <a:pt x="50096" y="77114"/>
                </a:lnTo>
                <a:lnTo>
                  <a:pt x="50103" y="77122"/>
                </a:lnTo>
                <a:lnTo>
                  <a:pt x="50105" y="77132"/>
                </a:lnTo>
                <a:lnTo>
                  <a:pt x="50106" y="77141"/>
                </a:lnTo>
                <a:lnTo>
                  <a:pt x="50103" y="77149"/>
                </a:lnTo>
                <a:lnTo>
                  <a:pt x="50103" y="77150"/>
                </a:lnTo>
                <a:lnTo>
                  <a:pt x="50100" y="77161"/>
                </a:lnTo>
                <a:lnTo>
                  <a:pt x="50092" y="77165"/>
                </a:lnTo>
                <a:lnTo>
                  <a:pt x="50092" y="77165"/>
                </a:lnTo>
                <a:lnTo>
                  <a:pt x="50087" y="77167"/>
                </a:lnTo>
                <a:lnTo>
                  <a:pt x="50086" y="77177"/>
                </a:lnTo>
                <a:lnTo>
                  <a:pt x="50086" y="77184"/>
                </a:lnTo>
                <a:lnTo>
                  <a:pt x="50080" y="77189"/>
                </a:lnTo>
                <a:lnTo>
                  <a:pt x="50076" y="77196"/>
                </a:lnTo>
                <a:lnTo>
                  <a:pt x="50077" y="77202"/>
                </a:lnTo>
                <a:lnTo>
                  <a:pt x="50083" y="77209"/>
                </a:lnTo>
                <a:lnTo>
                  <a:pt x="50088" y="77210"/>
                </a:lnTo>
                <a:lnTo>
                  <a:pt x="50093" y="77211"/>
                </a:lnTo>
                <a:lnTo>
                  <a:pt x="50103" y="77218"/>
                </a:lnTo>
                <a:lnTo>
                  <a:pt x="50107" y="77222"/>
                </a:lnTo>
                <a:lnTo>
                  <a:pt x="50110" y="77229"/>
                </a:lnTo>
                <a:lnTo>
                  <a:pt x="50111" y="77232"/>
                </a:lnTo>
                <a:lnTo>
                  <a:pt x="50114" y="77238"/>
                </a:lnTo>
                <a:lnTo>
                  <a:pt x="50121" y="77239"/>
                </a:lnTo>
                <a:lnTo>
                  <a:pt x="50131" y="77234"/>
                </a:lnTo>
                <a:lnTo>
                  <a:pt x="50132" y="77233"/>
                </a:lnTo>
                <a:lnTo>
                  <a:pt x="50137" y="77232"/>
                </a:lnTo>
                <a:lnTo>
                  <a:pt x="50143" y="77232"/>
                </a:lnTo>
                <a:lnTo>
                  <a:pt x="50152" y="77234"/>
                </a:lnTo>
                <a:lnTo>
                  <a:pt x="50160" y="77239"/>
                </a:lnTo>
                <a:lnTo>
                  <a:pt x="50163" y="77241"/>
                </a:lnTo>
                <a:lnTo>
                  <a:pt x="50167" y="77244"/>
                </a:lnTo>
                <a:lnTo>
                  <a:pt x="50174" y="77246"/>
                </a:lnTo>
                <a:lnTo>
                  <a:pt x="50181" y="77250"/>
                </a:lnTo>
                <a:lnTo>
                  <a:pt x="50185" y="77254"/>
                </a:lnTo>
                <a:lnTo>
                  <a:pt x="50189" y="77257"/>
                </a:lnTo>
                <a:lnTo>
                  <a:pt x="50191" y="77265"/>
                </a:lnTo>
                <a:lnTo>
                  <a:pt x="50190" y="77268"/>
                </a:lnTo>
                <a:lnTo>
                  <a:pt x="50190" y="77270"/>
                </a:lnTo>
                <a:lnTo>
                  <a:pt x="50191" y="77276"/>
                </a:lnTo>
                <a:lnTo>
                  <a:pt x="50194" y="77279"/>
                </a:lnTo>
                <a:lnTo>
                  <a:pt x="50196" y="77278"/>
                </a:lnTo>
                <a:lnTo>
                  <a:pt x="50198" y="77278"/>
                </a:lnTo>
                <a:lnTo>
                  <a:pt x="50203" y="77280"/>
                </a:lnTo>
                <a:lnTo>
                  <a:pt x="50205" y="77287"/>
                </a:lnTo>
                <a:lnTo>
                  <a:pt x="50202" y="77293"/>
                </a:lnTo>
                <a:lnTo>
                  <a:pt x="50201" y="77293"/>
                </a:lnTo>
                <a:lnTo>
                  <a:pt x="50197" y="77299"/>
                </a:lnTo>
                <a:lnTo>
                  <a:pt x="50197" y="77306"/>
                </a:lnTo>
                <a:lnTo>
                  <a:pt x="50195" y="77309"/>
                </a:lnTo>
                <a:lnTo>
                  <a:pt x="50192" y="77312"/>
                </a:lnTo>
                <a:lnTo>
                  <a:pt x="50192" y="77318"/>
                </a:lnTo>
                <a:lnTo>
                  <a:pt x="50192" y="77319"/>
                </a:lnTo>
                <a:lnTo>
                  <a:pt x="50192" y="77324"/>
                </a:lnTo>
                <a:lnTo>
                  <a:pt x="50189" y="77330"/>
                </a:lnTo>
                <a:lnTo>
                  <a:pt x="50188" y="77335"/>
                </a:lnTo>
                <a:lnTo>
                  <a:pt x="50186" y="77341"/>
                </a:lnTo>
                <a:lnTo>
                  <a:pt x="50183" y="77345"/>
                </a:lnTo>
                <a:lnTo>
                  <a:pt x="50182" y="77348"/>
                </a:lnTo>
                <a:lnTo>
                  <a:pt x="50177" y="77356"/>
                </a:lnTo>
                <a:lnTo>
                  <a:pt x="50176" y="77366"/>
                </a:lnTo>
                <a:lnTo>
                  <a:pt x="50179" y="77371"/>
                </a:lnTo>
                <a:lnTo>
                  <a:pt x="50184" y="77378"/>
                </a:lnTo>
                <a:lnTo>
                  <a:pt x="50186" y="77380"/>
                </a:lnTo>
                <a:lnTo>
                  <a:pt x="50189" y="77384"/>
                </a:lnTo>
                <a:lnTo>
                  <a:pt x="50194" y="77388"/>
                </a:lnTo>
                <a:lnTo>
                  <a:pt x="50202" y="77392"/>
                </a:lnTo>
                <a:lnTo>
                  <a:pt x="50218" y="77399"/>
                </a:lnTo>
                <a:lnTo>
                  <a:pt x="50225" y="77403"/>
                </a:lnTo>
                <a:lnTo>
                  <a:pt x="50239" y="77407"/>
                </a:lnTo>
                <a:lnTo>
                  <a:pt x="50251" y="77405"/>
                </a:lnTo>
                <a:lnTo>
                  <a:pt x="50266" y="77398"/>
                </a:lnTo>
                <a:lnTo>
                  <a:pt x="50271" y="77397"/>
                </a:lnTo>
                <a:lnTo>
                  <a:pt x="50277" y="77396"/>
                </a:lnTo>
                <a:lnTo>
                  <a:pt x="50290" y="77399"/>
                </a:lnTo>
                <a:lnTo>
                  <a:pt x="50298" y="77403"/>
                </a:lnTo>
                <a:lnTo>
                  <a:pt x="50303" y="77407"/>
                </a:lnTo>
                <a:lnTo>
                  <a:pt x="50305" y="77410"/>
                </a:lnTo>
                <a:lnTo>
                  <a:pt x="50308" y="77416"/>
                </a:lnTo>
                <a:lnTo>
                  <a:pt x="50314" y="77416"/>
                </a:lnTo>
                <a:lnTo>
                  <a:pt x="50324" y="77412"/>
                </a:lnTo>
                <a:lnTo>
                  <a:pt x="50325" y="77412"/>
                </a:lnTo>
                <a:lnTo>
                  <a:pt x="50332" y="77411"/>
                </a:lnTo>
                <a:lnTo>
                  <a:pt x="50341" y="77412"/>
                </a:lnTo>
                <a:lnTo>
                  <a:pt x="50350" y="77417"/>
                </a:lnTo>
                <a:lnTo>
                  <a:pt x="50352" y="77418"/>
                </a:lnTo>
                <a:lnTo>
                  <a:pt x="50355" y="77422"/>
                </a:lnTo>
                <a:lnTo>
                  <a:pt x="50356" y="77423"/>
                </a:lnTo>
                <a:lnTo>
                  <a:pt x="50358" y="77423"/>
                </a:lnTo>
                <a:lnTo>
                  <a:pt x="50363" y="77424"/>
                </a:lnTo>
                <a:lnTo>
                  <a:pt x="50369" y="77423"/>
                </a:lnTo>
                <a:lnTo>
                  <a:pt x="50374" y="77425"/>
                </a:lnTo>
                <a:lnTo>
                  <a:pt x="50381" y="77430"/>
                </a:lnTo>
                <a:lnTo>
                  <a:pt x="50382" y="77435"/>
                </a:lnTo>
                <a:lnTo>
                  <a:pt x="50383" y="77439"/>
                </a:lnTo>
                <a:lnTo>
                  <a:pt x="50388" y="77444"/>
                </a:lnTo>
                <a:lnTo>
                  <a:pt x="50396" y="77448"/>
                </a:lnTo>
                <a:lnTo>
                  <a:pt x="50403" y="77448"/>
                </a:lnTo>
                <a:lnTo>
                  <a:pt x="50406" y="77447"/>
                </a:lnTo>
                <a:lnTo>
                  <a:pt x="50415" y="77448"/>
                </a:lnTo>
                <a:lnTo>
                  <a:pt x="50419" y="77450"/>
                </a:lnTo>
                <a:lnTo>
                  <a:pt x="50421" y="77457"/>
                </a:lnTo>
                <a:lnTo>
                  <a:pt x="50420" y="77464"/>
                </a:lnTo>
                <a:lnTo>
                  <a:pt x="50419" y="77470"/>
                </a:lnTo>
                <a:lnTo>
                  <a:pt x="50419" y="77475"/>
                </a:lnTo>
                <a:lnTo>
                  <a:pt x="50418" y="77483"/>
                </a:lnTo>
                <a:lnTo>
                  <a:pt x="50422" y="77489"/>
                </a:lnTo>
                <a:lnTo>
                  <a:pt x="50432" y="77492"/>
                </a:lnTo>
                <a:lnTo>
                  <a:pt x="50436" y="77498"/>
                </a:lnTo>
                <a:lnTo>
                  <a:pt x="50444" y="77504"/>
                </a:lnTo>
                <a:lnTo>
                  <a:pt x="50456" y="77509"/>
                </a:lnTo>
                <a:lnTo>
                  <a:pt x="50465" y="77508"/>
                </a:lnTo>
                <a:lnTo>
                  <a:pt x="50469" y="77503"/>
                </a:lnTo>
                <a:lnTo>
                  <a:pt x="50470" y="77502"/>
                </a:lnTo>
                <a:lnTo>
                  <a:pt x="50476" y="77498"/>
                </a:lnTo>
                <a:lnTo>
                  <a:pt x="50481" y="77498"/>
                </a:lnTo>
                <a:lnTo>
                  <a:pt x="50489" y="77500"/>
                </a:lnTo>
                <a:lnTo>
                  <a:pt x="50493" y="77507"/>
                </a:lnTo>
                <a:lnTo>
                  <a:pt x="50494" y="77514"/>
                </a:lnTo>
                <a:lnTo>
                  <a:pt x="50492" y="77521"/>
                </a:lnTo>
                <a:lnTo>
                  <a:pt x="50491" y="77523"/>
                </a:lnTo>
                <a:lnTo>
                  <a:pt x="50494" y="77528"/>
                </a:lnTo>
                <a:lnTo>
                  <a:pt x="50499" y="77529"/>
                </a:lnTo>
                <a:lnTo>
                  <a:pt x="50502" y="77530"/>
                </a:lnTo>
                <a:lnTo>
                  <a:pt x="50511" y="77535"/>
                </a:lnTo>
                <a:lnTo>
                  <a:pt x="50511" y="77537"/>
                </a:lnTo>
                <a:lnTo>
                  <a:pt x="50511" y="77540"/>
                </a:lnTo>
                <a:lnTo>
                  <a:pt x="50513" y="77547"/>
                </a:lnTo>
                <a:lnTo>
                  <a:pt x="50515" y="77550"/>
                </a:lnTo>
                <a:lnTo>
                  <a:pt x="50520" y="77552"/>
                </a:lnTo>
                <a:lnTo>
                  <a:pt x="50529" y="77547"/>
                </a:lnTo>
                <a:lnTo>
                  <a:pt x="50538" y="77543"/>
                </a:lnTo>
                <a:lnTo>
                  <a:pt x="50540" y="77537"/>
                </a:lnTo>
                <a:lnTo>
                  <a:pt x="50540" y="77535"/>
                </a:lnTo>
                <a:lnTo>
                  <a:pt x="50544" y="77529"/>
                </a:lnTo>
                <a:lnTo>
                  <a:pt x="50552" y="77530"/>
                </a:lnTo>
                <a:lnTo>
                  <a:pt x="50564" y="77531"/>
                </a:lnTo>
                <a:lnTo>
                  <a:pt x="50575" y="77537"/>
                </a:lnTo>
                <a:lnTo>
                  <a:pt x="50584" y="77545"/>
                </a:lnTo>
                <a:lnTo>
                  <a:pt x="50588" y="77549"/>
                </a:lnTo>
                <a:lnTo>
                  <a:pt x="50588" y="77557"/>
                </a:lnTo>
                <a:lnTo>
                  <a:pt x="50588" y="77564"/>
                </a:lnTo>
                <a:lnTo>
                  <a:pt x="50588" y="77570"/>
                </a:lnTo>
                <a:lnTo>
                  <a:pt x="50587" y="77580"/>
                </a:lnTo>
                <a:lnTo>
                  <a:pt x="50589" y="77590"/>
                </a:lnTo>
                <a:lnTo>
                  <a:pt x="50602" y="77593"/>
                </a:lnTo>
                <a:lnTo>
                  <a:pt x="50614" y="77596"/>
                </a:lnTo>
                <a:lnTo>
                  <a:pt x="50617" y="77597"/>
                </a:lnTo>
                <a:lnTo>
                  <a:pt x="50627" y="77600"/>
                </a:lnTo>
                <a:lnTo>
                  <a:pt x="50634" y="77603"/>
                </a:lnTo>
                <a:lnTo>
                  <a:pt x="50638" y="77608"/>
                </a:lnTo>
                <a:lnTo>
                  <a:pt x="50641" y="77612"/>
                </a:lnTo>
                <a:lnTo>
                  <a:pt x="50649" y="77618"/>
                </a:lnTo>
                <a:lnTo>
                  <a:pt x="50663" y="77619"/>
                </a:lnTo>
                <a:lnTo>
                  <a:pt x="50670" y="77623"/>
                </a:lnTo>
                <a:lnTo>
                  <a:pt x="50677" y="77625"/>
                </a:lnTo>
                <a:lnTo>
                  <a:pt x="50685" y="77624"/>
                </a:lnTo>
                <a:lnTo>
                  <a:pt x="50689" y="77626"/>
                </a:lnTo>
                <a:lnTo>
                  <a:pt x="50692" y="77631"/>
                </a:lnTo>
                <a:lnTo>
                  <a:pt x="50693" y="77632"/>
                </a:lnTo>
                <a:lnTo>
                  <a:pt x="50695" y="77640"/>
                </a:lnTo>
                <a:lnTo>
                  <a:pt x="50701" y="77642"/>
                </a:lnTo>
                <a:lnTo>
                  <a:pt x="50709" y="77639"/>
                </a:lnTo>
                <a:lnTo>
                  <a:pt x="50715" y="77637"/>
                </a:lnTo>
                <a:lnTo>
                  <a:pt x="50726" y="77637"/>
                </a:lnTo>
                <a:lnTo>
                  <a:pt x="50726" y="77637"/>
                </a:lnTo>
                <a:lnTo>
                  <a:pt x="50726" y="77637"/>
                </a:lnTo>
                <a:lnTo>
                  <a:pt x="50738" y="77638"/>
                </a:lnTo>
                <a:lnTo>
                  <a:pt x="50742" y="77637"/>
                </a:lnTo>
                <a:lnTo>
                  <a:pt x="50746" y="77636"/>
                </a:lnTo>
                <a:lnTo>
                  <a:pt x="50759" y="77636"/>
                </a:lnTo>
                <a:lnTo>
                  <a:pt x="50767" y="77637"/>
                </a:lnTo>
                <a:lnTo>
                  <a:pt x="50779" y="77640"/>
                </a:lnTo>
                <a:lnTo>
                  <a:pt x="50787" y="77646"/>
                </a:lnTo>
                <a:lnTo>
                  <a:pt x="50793" y="77654"/>
                </a:lnTo>
                <a:lnTo>
                  <a:pt x="50797" y="77665"/>
                </a:lnTo>
                <a:lnTo>
                  <a:pt x="50796" y="77673"/>
                </a:lnTo>
                <a:lnTo>
                  <a:pt x="50793" y="77686"/>
                </a:lnTo>
                <a:lnTo>
                  <a:pt x="50792" y="77688"/>
                </a:lnTo>
                <a:lnTo>
                  <a:pt x="50789" y="77692"/>
                </a:lnTo>
                <a:lnTo>
                  <a:pt x="50786" y="77701"/>
                </a:lnTo>
                <a:lnTo>
                  <a:pt x="50786" y="77709"/>
                </a:lnTo>
                <a:lnTo>
                  <a:pt x="50795" y="77710"/>
                </a:lnTo>
                <a:lnTo>
                  <a:pt x="50809" y="77707"/>
                </a:lnTo>
                <a:lnTo>
                  <a:pt x="50809" y="77707"/>
                </a:lnTo>
                <a:lnTo>
                  <a:pt x="50821" y="77706"/>
                </a:lnTo>
                <a:lnTo>
                  <a:pt x="50831" y="77710"/>
                </a:lnTo>
                <a:lnTo>
                  <a:pt x="50835" y="77718"/>
                </a:lnTo>
                <a:lnTo>
                  <a:pt x="50836" y="77720"/>
                </a:lnTo>
                <a:lnTo>
                  <a:pt x="50842" y="77728"/>
                </a:lnTo>
                <a:lnTo>
                  <a:pt x="50853" y="77730"/>
                </a:lnTo>
                <a:lnTo>
                  <a:pt x="50864" y="77733"/>
                </a:lnTo>
                <a:lnTo>
                  <a:pt x="50869" y="77735"/>
                </a:lnTo>
                <a:lnTo>
                  <a:pt x="50870" y="77735"/>
                </a:lnTo>
                <a:lnTo>
                  <a:pt x="50875" y="77738"/>
                </a:lnTo>
                <a:lnTo>
                  <a:pt x="50882" y="77740"/>
                </a:lnTo>
                <a:lnTo>
                  <a:pt x="50897" y="77740"/>
                </a:lnTo>
                <a:lnTo>
                  <a:pt x="50907" y="77738"/>
                </a:lnTo>
                <a:lnTo>
                  <a:pt x="50908" y="77738"/>
                </a:lnTo>
                <a:lnTo>
                  <a:pt x="50917" y="77735"/>
                </a:lnTo>
                <a:lnTo>
                  <a:pt x="50927" y="77739"/>
                </a:lnTo>
                <a:lnTo>
                  <a:pt x="50931" y="77743"/>
                </a:lnTo>
                <a:lnTo>
                  <a:pt x="50938" y="77749"/>
                </a:lnTo>
                <a:lnTo>
                  <a:pt x="50947" y="77750"/>
                </a:lnTo>
                <a:lnTo>
                  <a:pt x="50958" y="77750"/>
                </a:lnTo>
                <a:lnTo>
                  <a:pt x="50959" y="77750"/>
                </a:lnTo>
                <a:lnTo>
                  <a:pt x="50967" y="77747"/>
                </a:lnTo>
                <a:lnTo>
                  <a:pt x="50972" y="77746"/>
                </a:lnTo>
                <a:lnTo>
                  <a:pt x="50979" y="77749"/>
                </a:lnTo>
                <a:lnTo>
                  <a:pt x="50987" y="77757"/>
                </a:lnTo>
                <a:lnTo>
                  <a:pt x="50998" y="77761"/>
                </a:lnTo>
                <a:lnTo>
                  <a:pt x="51010" y="77762"/>
                </a:lnTo>
                <a:lnTo>
                  <a:pt x="51012" y="77763"/>
                </a:lnTo>
                <a:lnTo>
                  <a:pt x="51020" y="77767"/>
                </a:lnTo>
                <a:lnTo>
                  <a:pt x="51031" y="77766"/>
                </a:lnTo>
                <a:lnTo>
                  <a:pt x="51033" y="77766"/>
                </a:lnTo>
                <a:lnTo>
                  <a:pt x="51045" y="77766"/>
                </a:lnTo>
                <a:lnTo>
                  <a:pt x="51054" y="77768"/>
                </a:lnTo>
                <a:lnTo>
                  <a:pt x="51061" y="77770"/>
                </a:lnTo>
                <a:lnTo>
                  <a:pt x="51066" y="77778"/>
                </a:lnTo>
                <a:lnTo>
                  <a:pt x="51068" y="77783"/>
                </a:lnTo>
                <a:lnTo>
                  <a:pt x="51069" y="77787"/>
                </a:lnTo>
                <a:lnTo>
                  <a:pt x="51076" y="77789"/>
                </a:lnTo>
                <a:lnTo>
                  <a:pt x="51082" y="77791"/>
                </a:lnTo>
                <a:lnTo>
                  <a:pt x="51084" y="77792"/>
                </a:lnTo>
                <a:lnTo>
                  <a:pt x="51092" y="77793"/>
                </a:lnTo>
                <a:lnTo>
                  <a:pt x="51096" y="77797"/>
                </a:lnTo>
                <a:lnTo>
                  <a:pt x="51098" y="77802"/>
                </a:lnTo>
                <a:lnTo>
                  <a:pt x="51099" y="77803"/>
                </a:lnTo>
                <a:lnTo>
                  <a:pt x="51100" y="77808"/>
                </a:lnTo>
                <a:lnTo>
                  <a:pt x="51105" y="77807"/>
                </a:lnTo>
                <a:lnTo>
                  <a:pt x="51108" y="77807"/>
                </a:lnTo>
                <a:lnTo>
                  <a:pt x="51114" y="77801"/>
                </a:lnTo>
                <a:lnTo>
                  <a:pt x="51121" y="77800"/>
                </a:lnTo>
                <a:lnTo>
                  <a:pt x="51122" y="77804"/>
                </a:lnTo>
                <a:lnTo>
                  <a:pt x="51123" y="77811"/>
                </a:lnTo>
                <a:lnTo>
                  <a:pt x="51121" y="77817"/>
                </a:lnTo>
                <a:lnTo>
                  <a:pt x="51119" y="77819"/>
                </a:lnTo>
                <a:lnTo>
                  <a:pt x="51116" y="77822"/>
                </a:lnTo>
                <a:lnTo>
                  <a:pt x="51112" y="77827"/>
                </a:lnTo>
                <a:lnTo>
                  <a:pt x="51112" y="77835"/>
                </a:lnTo>
                <a:lnTo>
                  <a:pt x="51112" y="77843"/>
                </a:lnTo>
                <a:lnTo>
                  <a:pt x="51117" y="77849"/>
                </a:lnTo>
                <a:lnTo>
                  <a:pt x="51124" y="77852"/>
                </a:lnTo>
                <a:lnTo>
                  <a:pt x="51132" y="77852"/>
                </a:lnTo>
                <a:lnTo>
                  <a:pt x="51136" y="77845"/>
                </a:lnTo>
                <a:lnTo>
                  <a:pt x="51143" y="77842"/>
                </a:lnTo>
                <a:lnTo>
                  <a:pt x="51146" y="77841"/>
                </a:lnTo>
                <a:lnTo>
                  <a:pt x="51153" y="77841"/>
                </a:lnTo>
                <a:lnTo>
                  <a:pt x="51156" y="77847"/>
                </a:lnTo>
                <a:lnTo>
                  <a:pt x="51156" y="77849"/>
                </a:lnTo>
                <a:lnTo>
                  <a:pt x="51156" y="77852"/>
                </a:lnTo>
                <a:lnTo>
                  <a:pt x="51159" y="77853"/>
                </a:lnTo>
                <a:lnTo>
                  <a:pt x="51162" y="77851"/>
                </a:lnTo>
                <a:lnTo>
                  <a:pt x="51164" y="77850"/>
                </a:lnTo>
                <a:lnTo>
                  <a:pt x="51173" y="77848"/>
                </a:lnTo>
                <a:lnTo>
                  <a:pt x="51180" y="77852"/>
                </a:lnTo>
                <a:lnTo>
                  <a:pt x="51190" y="77856"/>
                </a:lnTo>
                <a:lnTo>
                  <a:pt x="51193" y="77864"/>
                </a:lnTo>
                <a:lnTo>
                  <a:pt x="51188" y="77870"/>
                </a:lnTo>
                <a:lnTo>
                  <a:pt x="51187" y="77871"/>
                </a:lnTo>
                <a:lnTo>
                  <a:pt x="51185" y="77875"/>
                </a:lnTo>
                <a:lnTo>
                  <a:pt x="51185" y="77884"/>
                </a:lnTo>
                <a:lnTo>
                  <a:pt x="51186" y="77893"/>
                </a:lnTo>
                <a:lnTo>
                  <a:pt x="51191" y="77898"/>
                </a:lnTo>
                <a:lnTo>
                  <a:pt x="51194" y="77899"/>
                </a:lnTo>
                <a:lnTo>
                  <a:pt x="51198" y="77901"/>
                </a:lnTo>
                <a:lnTo>
                  <a:pt x="51202" y="77902"/>
                </a:lnTo>
                <a:lnTo>
                  <a:pt x="51204" y="77906"/>
                </a:lnTo>
                <a:lnTo>
                  <a:pt x="51204" y="77912"/>
                </a:lnTo>
                <a:lnTo>
                  <a:pt x="51203" y="77914"/>
                </a:lnTo>
                <a:lnTo>
                  <a:pt x="51200" y="77916"/>
                </a:lnTo>
                <a:lnTo>
                  <a:pt x="51200" y="77922"/>
                </a:lnTo>
                <a:lnTo>
                  <a:pt x="51203" y="77929"/>
                </a:lnTo>
                <a:lnTo>
                  <a:pt x="51206" y="77937"/>
                </a:lnTo>
                <a:lnTo>
                  <a:pt x="51214" y="77943"/>
                </a:lnTo>
                <a:lnTo>
                  <a:pt x="51222" y="77946"/>
                </a:lnTo>
                <a:lnTo>
                  <a:pt x="51233" y="77948"/>
                </a:lnTo>
                <a:lnTo>
                  <a:pt x="51241" y="77947"/>
                </a:lnTo>
                <a:lnTo>
                  <a:pt x="51248" y="77944"/>
                </a:lnTo>
                <a:lnTo>
                  <a:pt x="51252" y="77943"/>
                </a:lnTo>
                <a:lnTo>
                  <a:pt x="51257" y="77942"/>
                </a:lnTo>
                <a:lnTo>
                  <a:pt x="51263" y="77944"/>
                </a:lnTo>
                <a:lnTo>
                  <a:pt x="51270" y="77946"/>
                </a:lnTo>
                <a:lnTo>
                  <a:pt x="51277" y="77948"/>
                </a:lnTo>
                <a:lnTo>
                  <a:pt x="51286" y="77952"/>
                </a:lnTo>
                <a:lnTo>
                  <a:pt x="51292" y="77952"/>
                </a:lnTo>
                <a:lnTo>
                  <a:pt x="51301" y="77959"/>
                </a:lnTo>
                <a:lnTo>
                  <a:pt x="51308" y="77967"/>
                </a:lnTo>
                <a:lnTo>
                  <a:pt x="51312" y="77974"/>
                </a:lnTo>
                <a:lnTo>
                  <a:pt x="51326" y="77980"/>
                </a:lnTo>
                <a:lnTo>
                  <a:pt x="51330" y="77987"/>
                </a:lnTo>
                <a:lnTo>
                  <a:pt x="51332" y="77998"/>
                </a:lnTo>
                <a:lnTo>
                  <a:pt x="51330" y="78005"/>
                </a:lnTo>
                <a:lnTo>
                  <a:pt x="51330" y="78005"/>
                </a:lnTo>
                <a:lnTo>
                  <a:pt x="51332" y="78016"/>
                </a:lnTo>
                <a:lnTo>
                  <a:pt x="51337" y="78026"/>
                </a:lnTo>
                <a:lnTo>
                  <a:pt x="51348" y="78032"/>
                </a:lnTo>
                <a:lnTo>
                  <a:pt x="51359" y="78031"/>
                </a:lnTo>
                <a:lnTo>
                  <a:pt x="51364" y="78032"/>
                </a:lnTo>
                <a:lnTo>
                  <a:pt x="51368" y="78034"/>
                </a:lnTo>
                <a:lnTo>
                  <a:pt x="51371" y="78037"/>
                </a:lnTo>
                <a:lnTo>
                  <a:pt x="51373" y="78039"/>
                </a:lnTo>
                <a:lnTo>
                  <a:pt x="51379" y="78042"/>
                </a:lnTo>
                <a:lnTo>
                  <a:pt x="51390" y="78044"/>
                </a:lnTo>
                <a:lnTo>
                  <a:pt x="51403" y="78039"/>
                </a:lnTo>
                <a:lnTo>
                  <a:pt x="51405" y="78038"/>
                </a:lnTo>
                <a:lnTo>
                  <a:pt x="51413" y="78033"/>
                </a:lnTo>
                <a:lnTo>
                  <a:pt x="51424" y="78029"/>
                </a:lnTo>
                <a:lnTo>
                  <a:pt x="51432" y="78029"/>
                </a:lnTo>
                <a:lnTo>
                  <a:pt x="51440" y="78032"/>
                </a:lnTo>
                <a:lnTo>
                  <a:pt x="51444" y="78041"/>
                </a:lnTo>
                <a:lnTo>
                  <a:pt x="51447" y="78048"/>
                </a:lnTo>
                <a:lnTo>
                  <a:pt x="51450" y="78055"/>
                </a:lnTo>
                <a:lnTo>
                  <a:pt x="51452" y="78059"/>
                </a:lnTo>
                <a:lnTo>
                  <a:pt x="51460" y="78067"/>
                </a:lnTo>
                <a:lnTo>
                  <a:pt x="51462" y="78067"/>
                </a:lnTo>
                <a:lnTo>
                  <a:pt x="51467" y="78067"/>
                </a:lnTo>
                <a:lnTo>
                  <a:pt x="51473" y="78070"/>
                </a:lnTo>
                <a:lnTo>
                  <a:pt x="51477" y="78080"/>
                </a:lnTo>
                <a:lnTo>
                  <a:pt x="51473" y="78088"/>
                </a:lnTo>
                <a:lnTo>
                  <a:pt x="51460" y="78097"/>
                </a:lnTo>
                <a:lnTo>
                  <a:pt x="51456" y="78099"/>
                </a:lnTo>
                <a:lnTo>
                  <a:pt x="51448" y="78114"/>
                </a:lnTo>
                <a:lnTo>
                  <a:pt x="51454" y="78147"/>
                </a:lnTo>
                <a:lnTo>
                  <a:pt x="51454" y="78150"/>
                </a:lnTo>
                <a:lnTo>
                  <a:pt x="51455" y="78154"/>
                </a:lnTo>
                <a:lnTo>
                  <a:pt x="51456" y="78157"/>
                </a:lnTo>
                <a:lnTo>
                  <a:pt x="51457" y="78166"/>
                </a:lnTo>
                <a:lnTo>
                  <a:pt x="51462" y="78177"/>
                </a:lnTo>
                <a:lnTo>
                  <a:pt x="51474" y="78184"/>
                </a:lnTo>
                <a:lnTo>
                  <a:pt x="51482" y="78190"/>
                </a:lnTo>
                <a:lnTo>
                  <a:pt x="51490" y="78193"/>
                </a:lnTo>
                <a:lnTo>
                  <a:pt x="51500" y="78195"/>
                </a:lnTo>
                <a:lnTo>
                  <a:pt x="51508" y="78192"/>
                </a:lnTo>
                <a:lnTo>
                  <a:pt x="51510" y="78190"/>
                </a:lnTo>
                <a:lnTo>
                  <a:pt x="51516" y="78184"/>
                </a:lnTo>
                <a:lnTo>
                  <a:pt x="51519" y="78178"/>
                </a:lnTo>
                <a:lnTo>
                  <a:pt x="51529" y="78174"/>
                </a:lnTo>
                <a:lnTo>
                  <a:pt x="51542" y="78173"/>
                </a:lnTo>
                <a:lnTo>
                  <a:pt x="51556" y="78170"/>
                </a:lnTo>
                <a:lnTo>
                  <a:pt x="51569" y="78171"/>
                </a:lnTo>
                <a:lnTo>
                  <a:pt x="51575" y="78175"/>
                </a:lnTo>
                <a:lnTo>
                  <a:pt x="51577" y="78183"/>
                </a:lnTo>
                <a:lnTo>
                  <a:pt x="51571" y="78194"/>
                </a:lnTo>
                <a:lnTo>
                  <a:pt x="51568" y="78200"/>
                </a:lnTo>
                <a:lnTo>
                  <a:pt x="51568" y="78205"/>
                </a:lnTo>
                <a:lnTo>
                  <a:pt x="51568" y="78210"/>
                </a:lnTo>
                <a:lnTo>
                  <a:pt x="51573" y="78219"/>
                </a:lnTo>
                <a:lnTo>
                  <a:pt x="51583" y="78224"/>
                </a:lnTo>
                <a:lnTo>
                  <a:pt x="51590" y="78227"/>
                </a:lnTo>
                <a:lnTo>
                  <a:pt x="51590" y="78228"/>
                </a:lnTo>
                <a:lnTo>
                  <a:pt x="51598" y="78238"/>
                </a:lnTo>
                <a:lnTo>
                  <a:pt x="51604" y="78245"/>
                </a:lnTo>
                <a:lnTo>
                  <a:pt x="51609" y="78249"/>
                </a:lnTo>
                <a:lnTo>
                  <a:pt x="51615" y="78245"/>
                </a:lnTo>
                <a:lnTo>
                  <a:pt x="51616" y="78244"/>
                </a:lnTo>
                <a:lnTo>
                  <a:pt x="51620" y="78236"/>
                </a:lnTo>
                <a:lnTo>
                  <a:pt x="51631" y="78234"/>
                </a:lnTo>
                <a:lnTo>
                  <a:pt x="51637" y="78238"/>
                </a:lnTo>
                <a:lnTo>
                  <a:pt x="51642" y="78244"/>
                </a:lnTo>
                <a:lnTo>
                  <a:pt x="51642" y="78244"/>
                </a:lnTo>
                <a:lnTo>
                  <a:pt x="51645" y="78251"/>
                </a:lnTo>
                <a:lnTo>
                  <a:pt x="51651" y="78256"/>
                </a:lnTo>
                <a:lnTo>
                  <a:pt x="51662" y="78255"/>
                </a:lnTo>
                <a:lnTo>
                  <a:pt x="51670" y="78253"/>
                </a:lnTo>
                <a:lnTo>
                  <a:pt x="51676" y="78253"/>
                </a:lnTo>
                <a:lnTo>
                  <a:pt x="51679" y="78247"/>
                </a:lnTo>
                <a:lnTo>
                  <a:pt x="51679" y="78247"/>
                </a:lnTo>
                <a:lnTo>
                  <a:pt x="51682" y="78241"/>
                </a:lnTo>
                <a:lnTo>
                  <a:pt x="51687" y="78239"/>
                </a:lnTo>
                <a:lnTo>
                  <a:pt x="51694" y="78241"/>
                </a:lnTo>
                <a:lnTo>
                  <a:pt x="51700" y="78247"/>
                </a:lnTo>
                <a:lnTo>
                  <a:pt x="51704" y="78254"/>
                </a:lnTo>
                <a:lnTo>
                  <a:pt x="51706" y="78260"/>
                </a:lnTo>
                <a:lnTo>
                  <a:pt x="51707" y="78264"/>
                </a:lnTo>
                <a:lnTo>
                  <a:pt x="51709" y="78268"/>
                </a:lnTo>
                <a:lnTo>
                  <a:pt x="51714" y="78275"/>
                </a:lnTo>
                <a:lnTo>
                  <a:pt x="51722" y="78277"/>
                </a:lnTo>
                <a:lnTo>
                  <a:pt x="51732" y="78276"/>
                </a:lnTo>
                <a:lnTo>
                  <a:pt x="51740" y="78271"/>
                </a:lnTo>
                <a:lnTo>
                  <a:pt x="51749" y="78265"/>
                </a:lnTo>
                <a:lnTo>
                  <a:pt x="51760" y="78259"/>
                </a:lnTo>
                <a:lnTo>
                  <a:pt x="51761" y="78259"/>
                </a:lnTo>
                <a:lnTo>
                  <a:pt x="51766" y="78257"/>
                </a:lnTo>
                <a:lnTo>
                  <a:pt x="51774" y="78254"/>
                </a:lnTo>
                <a:lnTo>
                  <a:pt x="51787" y="78249"/>
                </a:lnTo>
                <a:lnTo>
                  <a:pt x="51795" y="78244"/>
                </a:lnTo>
                <a:lnTo>
                  <a:pt x="51804" y="78244"/>
                </a:lnTo>
                <a:lnTo>
                  <a:pt x="51814" y="78244"/>
                </a:lnTo>
                <a:lnTo>
                  <a:pt x="51824" y="78249"/>
                </a:lnTo>
                <a:lnTo>
                  <a:pt x="51834" y="78258"/>
                </a:lnTo>
                <a:lnTo>
                  <a:pt x="51835" y="78259"/>
                </a:lnTo>
                <a:lnTo>
                  <a:pt x="51844" y="78264"/>
                </a:lnTo>
                <a:lnTo>
                  <a:pt x="51855" y="78268"/>
                </a:lnTo>
                <a:lnTo>
                  <a:pt x="51859" y="78269"/>
                </a:lnTo>
                <a:lnTo>
                  <a:pt x="51869" y="78271"/>
                </a:lnTo>
                <a:lnTo>
                  <a:pt x="51880" y="78273"/>
                </a:lnTo>
                <a:lnTo>
                  <a:pt x="51882" y="78274"/>
                </a:lnTo>
                <a:lnTo>
                  <a:pt x="51883" y="78279"/>
                </a:lnTo>
                <a:lnTo>
                  <a:pt x="51885" y="78283"/>
                </a:lnTo>
                <a:lnTo>
                  <a:pt x="51885" y="78284"/>
                </a:lnTo>
                <a:lnTo>
                  <a:pt x="51889" y="78293"/>
                </a:lnTo>
                <a:lnTo>
                  <a:pt x="51896" y="78296"/>
                </a:lnTo>
                <a:lnTo>
                  <a:pt x="51903" y="78295"/>
                </a:lnTo>
                <a:lnTo>
                  <a:pt x="51904" y="78296"/>
                </a:lnTo>
                <a:lnTo>
                  <a:pt x="51911" y="78294"/>
                </a:lnTo>
                <a:lnTo>
                  <a:pt x="51912" y="78293"/>
                </a:lnTo>
                <a:lnTo>
                  <a:pt x="51917" y="78287"/>
                </a:lnTo>
                <a:lnTo>
                  <a:pt x="51921" y="78285"/>
                </a:lnTo>
                <a:lnTo>
                  <a:pt x="51926" y="78283"/>
                </a:lnTo>
                <a:lnTo>
                  <a:pt x="51935" y="78286"/>
                </a:lnTo>
                <a:lnTo>
                  <a:pt x="51940" y="78293"/>
                </a:lnTo>
                <a:lnTo>
                  <a:pt x="51946" y="78299"/>
                </a:lnTo>
                <a:lnTo>
                  <a:pt x="51947" y="78300"/>
                </a:lnTo>
                <a:lnTo>
                  <a:pt x="51953" y="78304"/>
                </a:lnTo>
                <a:lnTo>
                  <a:pt x="51959" y="78304"/>
                </a:lnTo>
                <a:lnTo>
                  <a:pt x="51965" y="78303"/>
                </a:lnTo>
                <a:lnTo>
                  <a:pt x="51967" y="78302"/>
                </a:lnTo>
                <a:lnTo>
                  <a:pt x="51969" y="78298"/>
                </a:lnTo>
                <a:lnTo>
                  <a:pt x="51969" y="78291"/>
                </a:lnTo>
                <a:lnTo>
                  <a:pt x="51971" y="78284"/>
                </a:lnTo>
                <a:lnTo>
                  <a:pt x="51977" y="78277"/>
                </a:lnTo>
                <a:lnTo>
                  <a:pt x="51982" y="78277"/>
                </a:lnTo>
                <a:lnTo>
                  <a:pt x="51988" y="78283"/>
                </a:lnTo>
                <a:lnTo>
                  <a:pt x="51987" y="78296"/>
                </a:lnTo>
                <a:lnTo>
                  <a:pt x="51996" y="78302"/>
                </a:lnTo>
                <a:lnTo>
                  <a:pt x="52000" y="78306"/>
                </a:lnTo>
                <a:lnTo>
                  <a:pt x="52014" y="78303"/>
                </a:lnTo>
                <a:lnTo>
                  <a:pt x="52016" y="78309"/>
                </a:lnTo>
                <a:lnTo>
                  <a:pt x="52015" y="78313"/>
                </a:lnTo>
                <a:lnTo>
                  <a:pt x="52015" y="78314"/>
                </a:lnTo>
                <a:lnTo>
                  <a:pt x="52022" y="78318"/>
                </a:lnTo>
                <a:lnTo>
                  <a:pt x="52031" y="78321"/>
                </a:lnTo>
                <a:lnTo>
                  <a:pt x="52038" y="78327"/>
                </a:lnTo>
                <a:lnTo>
                  <a:pt x="52048" y="78333"/>
                </a:lnTo>
                <a:lnTo>
                  <a:pt x="52058" y="78334"/>
                </a:lnTo>
                <a:lnTo>
                  <a:pt x="52062" y="78331"/>
                </a:lnTo>
                <a:lnTo>
                  <a:pt x="52063" y="78330"/>
                </a:lnTo>
                <a:lnTo>
                  <a:pt x="52072" y="78330"/>
                </a:lnTo>
                <a:lnTo>
                  <a:pt x="52073" y="78331"/>
                </a:lnTo>
                <a:lnTo>
                  <a:pt x="52076" y="78334"/>
                </a:lnTo>
                <a:lnTo>
                  <a:pt x="52085" y="78338"/>
                </a:lnTo>
                <a:lnTo>
                  <a:pt x="52088" y="78339"/>
                </a:lnTo>
                <a:lnTo>
                  <a:pt x="52093" y="78342"/>
                </a:lnTo>
                <a:lnTo>
                  <a:pt x="52102" y="78341"/>
                </a:lnTo>
                <a:lnTo>
                  <a:pt x="52107" y="78338"/>
                </a:lnTo>
                <a:lnTo>
                  <a:pt x="52111" y="78327"/>
                </a:lnTo>
                <a:lnTo>
                  <a:pt x="52111" y="78326"/>
                </a:lnTo>
                <a:lnTo>
                  <a:pt x="52111" y="78319"/>
                </a:lnTo>
                <a:lnTo>
                  <a:pt x="52115" y="78311"/>
                </a:lnTo>
                <a:lnTo>
                  <a:pt x="52129" y="78308"/>
                </a:lnTo>
                <a:lnTo>
                  <a:pt x="52136" y="78304"/>
                </a:lnTo>
                <a:lnTo>
                  <a:pt x="52140" y="78301"/>
                </a:lnTo>
                <a:lnTo>
                  <a:pt x="52147" y="78297"/>
                </a:lnTo>
                <a:lnTo>
                  <a:pt x="52158" y="78294"/>
                </a:lnTo>
                <a:lnTo>
                  <a:pt x="52163" y="78297"/>
                </a:lnTo>
                <a:lnTo>
                  <a:pt x="52166" y="78298"/>
                </a:lnTo>
                <a:lnTo>
                  <a:pt x="52173" y="78300"/>
                </a:lnTo>
                <a:lnTo>
                  <a:pt x="52184" y="78298"/>
                </a:lnTo>
                <a:lnTo>
                  <a:pt x="52189" y="78294"/>
                </a:lnTo>
                <a:lnTo>
                  <a:pt x="52198" y="78288"/>
                </a:lnTo>
                <a:lnTo>
                  <a:pt x="52199" y="78284"/>
                </a:lnTo>
                <a:lnTo>
                  <a:pt x="52200" y="78282"/>
                </a:lnTo>
                <a:lnTo>
                  <a:pt x="52203" y="78277"/>
                </a:lnTo>
                <a:lnTo>
                  <a:pt x="52214" y="78269"/>
                </a:lnTo>
                <a:lnTo>
                  <a:pt x="52218" y="78266"/>
                </a:lnTo>
                <a:lnTo>
                  <a:pt x="52223" y="78265"/>
                </a:lnTo>
                <a:lnTo>
                  <a:pt x="52226" y="78265"/>
                </a:lnTo>
                <a:lnTo>
                  <a:pt x="52232" y="78260"/>
                </a:lnTo>
                <a:lnTo>
                  <a:pt x="52237" y="78255"/>
                </a:lnTo>
                <a:lnTo>
                  <a:pt x="52243" y="78251"/>
                </a:lnTo>
                <a:lnTo>
                  <a:pt x="52249" y="78247"/>
                </a:lnTo>
                <a:lnTo>
                  <a:pt x="52251" y="78241"/>
                </a:lnTo>
                <a:lnTo>
                  <a:pt x="52253" y="78235"/>
                </a:lnTo>
                <a:lnTo>
                  <a:pt x="52254" y="78235"/>
                </a:lnTo>
                <a:lnTo>
                  <a:pt x="52257" y="78227"/>
                </a:lnTo>
                <a:lnTo>
                  <a:pt x="52261" y="78225"/>
                </a:lnTo>
                <a:lnTo>
                  <a:pt x="52262" y="78225"/>
                </a:lnTo>
                <a:lnTo>
                  <a:pt x="52265" y="78220"/>
                </a:lnTo>
                <a:lnTo>
                  <a:pt x="52266" y="78220"/>
                </a:lnTo>
                <a:lnTo>
                  <a:pt x="52266" y="78216"/>
                </a:lnTo>
                <a:lnTo>
                  <a:pt x="52270" y="78212"/>
                </a:lnTo>
                <a:lnTo>
                  <a:pt x="52272" y="78211"/>
                </a:lnTo>
                <a:lnTo>
                  <a:pt x="52281" y="78208"/>
                </a:lnTo>
                <a:lnTo>
                  <a:pt x="52286" y="78209"/>
                </a:lnTo>
                <a:lnTo>
                  <a:pt x="52287" y="78217"/>
                </a:lnTo>
                <a:lnTo>
                  <a:pt x="52287" y="78220"/>
                </a:lnTo>
                <a:lnTo>
                  <a:pt x="52288" y="78222"/>
                </a:lnTo>
                <a:lnTo>
                  <a:pt x="52293" y="78227"/>
                </a:lnTo>
                <a:lnTo>
                  <a:pt x="52294" y="78227"/>
                </a:lnTo>
                <a:lnTo>
                  <a:pt x="52302" y="78227"/>
                </a:lnTo>
                <a:lnTo>
                  <a:pt x="52308" y="78224"/>
                </a:lnTo>
                <a:lnTo>
                  <a:pt x="52309" y="78223"/>
                </a:lnTo>
                <a:lnTo>
                  <a:pt x="52311" y="78222"/>
                </a:lnTo>
                <a:lnTo>
                  <a:pt x="52315" y="78224"/>
                </a:lnTo>
                <a:lnTo>
                  <a:pt x="52315" y="78225"/>
                </a:lnTo>
                <a:lnTo>
                  <a:pt x="52321" y="78232"/>
                </a:lnTo>
                <a:lnTo>
                  <a:pt x="52330" y="78233"/>
                </a:lnTo>
                <a:lnTo>
                  <a:pt x="52339" y="78231"/>
                </a:lnTo>
                <a:lnTo>
                  <a:pt x="52344" y="78228"/>
                </a:lnTo>
                <a:lnTo>
                  <a:pt x="52348" y="78224"/>
                </a:lnTo>
                <a:lnTo>
                  <a:pt x="52354" y="78221"/>
                </a:lnTo>
                <a:lnTo>
                  <a:pt x="52357" y="78216"/>
                </a:lnTo>
                <a:lnTo>
                  <a:pt x="52357" y="78216"/>
                </a:lnTo>
                <a:lnTo>
                  <a:pt x="52363" y="78212"/>
                </a:lnTo>
                <a:lnTo>
                  <a:pt x="52369" y="78209"/>
                </a:lnTo>
                <a:lnTo>
                  <a:pt x="52374" y="78204"/>
                </a:lnTo>
                <a:lnTo>
                  <a:pt x="52378" y="78198"/>
                </a:lnTo>
                <a:lnTo>
                  <a:pt x="52384" y="78195"/>
                </a:lnTo>
                <a:lnTo>
                  <a:pt x="52389" y="78191"/>
                </a:lnTo>
                <a:lnTo>
                  <a:pt x="52395" y="78188"/>
                </a:lnTo>
                <a:lnTo>
                  <a:pt x="52397" y="78187"/>
                </a:lnTo>
                <a:lnTo>
                  <a:pt x="52404" y="78188"/>
                </a:lnTo>
                <a:lnTo>
                  <a:pt x="52409" y="78193"/>
                </a:lnTo>
                <a:lnTo>
                  <a:pt x="52420" y="78193"/>
                </a:lnTo>
                <a:lnTo>
                  <a:pt x="52426" y="78199"/>
                </a:lnTo>
                <a:lnTo>
                  <a:pt x="52428" y="78201"/>
                </a:lnTo>
                <a:lnTo>
                  <a:pt x="52437" y="78214"/>
                </a:lnTo>
                <a:lnTo>
                  <a:pt x="52447" y="78233"/>
                </a:lnTo>
                <a:lnTo>
                  <a:pt x="52447" y="78241"/>
                </a:lnTo>
                <a:lnTo>
                  <a:pt x="52447" y="78249"/>
                </a:lnTo>
                <a:lnTo>
                  <a:pt x="52457" y="78271"/>
                </a:lnTo>
                <a:lnTo>
                  <a:pt x="52468" y="78290"/>
                </a:lnTo>
                <a:lnTo>
                  <a:pt x="52473" y="78300"/>
                </a:lnTo>
                <a:lnTo>
                  <a:pt x="52479" y="78309"/>
                </a:lnTo>
                <a:lnTo>
                  <a:pt x="52474" y="78327"/>
                </a:lnTo>
                <a:lnTo>
                  <a:pt x="52471" y="78334"/>
                </a:lnTo>
                <a:lnTo>
                  <a:pt x="52468" y="78342"/>
                </a:lnTo>
                <a:lnTo>
                  <a:pt x="52461" y="78362"/>
                </a:lnTo>
                <a:lnTo>
                  <a:pt x="52468" y="78366"/>
                </a:lnTo>
                <a:lnTo>
                  <a:pt x="52475" y="78370"/>
                </a:lnTo>
                <a:lnTo>
                  <a:pt x="52484" y="78367"/>
                </a:lnTo>
                <a:lnTo>
                  <a:pt x="52495" y="78363"/>
                </a:lnTo>
                <a:lnTo>
                  <a:pt x="52507" y="78359"/>
                </a:lnTo>
                <a:lnTo>
                  <a:pt x="52523" y="78364"/>
                </a:lnTo>
                <a:lnTo>
                  <a:pt x="52525" y="78374"/>
                </a:lnTo>
                <a:lnTo>
                  <a:pt x="52527" y="78388"/>
                </a:lnTo>
                <a:lnTo>
                  <a:pt x="52526" y="78399"/>
                </a:lnTo>
                <a:lnTo>
                  <a:pt x="52525" y="78407"/>
                </a:lnTo>
                <a:lnTo>
                  <a:pt x="52532" y="78413"/>
                </a:lnTo>
                <a:lnTo>
                  <a:pt x="52538" y="78419"/>
                </a:lnTo>
                <a:lnTo>
                  <a:pt x="52542" y="78420"/>
                </a:lnTo>
                <a:lnTo>
                  <a:pt x="52557" y="78422"/>
                </a:lnTo>
                <a:lnTo>
                  <a:pt x="52568" y="78425"/>
                </a:lnTo>
                <a:lnTo>
                  <a:pt x="52572" y="78441"/>
                </a:lnTo>
                <a:lnTo>
                  <a:pt x="52573" y="78450"/>
                </a:lnTo>
                <a:lnTo>
                  <a:pt x="52573" y="78454"/>
                </a:lnTo>
                <a:lnTo>
                  <a:pt x="52576" y="78457"/>
                </a:lnTo>
                <a:lnTo>
                  <a:pt x="52589" y="78469"/>
                </a:lnTo>
                <a:lnTo>
                  <a:pt x="52589" y="78485"/>
                </a:lnTo>
                <a:lnTo>
                  <a:pt x="52586" y="78488"/>
                </a:lnTo>
                <a:lnTo>
                  <a:pt x="52579" y="78495"/>
                </a:lnTo>
                <a:lnTo>
                  <a:pt x="52589" y="78518"/>
                </a:lnTo>
                <a:lnTo>
                  <a:pt x="52590" y="78531"/>
                </a:lnTo>
                <a:lnTo>
                  <a:pt x="52597" y="78543"/>
                </a:lnTo>
                <a:lnTo>
                  <a:pt x="52600" y="78545"/>
                </a:lnTo>
                <a:lnTo>
                  <a:pt x="52606" y="78549"/>
                </a:lnTo>
                <a:lnTo>
                  <a:pt x="52610" y="78564"/>
                </a:lnTo>
                <a:lnTo>
                  <a:pt x="52612" y="78571"/>
                </a:lnTo>
                <a:lnTo>
                  <a:pt x="52614" y="78578"/>
                </a:lnTo>
                <a:lnTo>
                  <a:pt x="52631" y="78592"/>
                </a:lnTo>
                <a:lnTo>
                  <a:pt x="52638" y="78599"/>
                </a:lnTo>
                <a:lnTo>
                  <a:pt x="52645" y="78605"/>
                </a:lnTo>
                <a:lnTo>
                  <a:pt x="52665" y="78618"/>
                </a:lnTo>
                <a:lnTo>
                  <a:pt x="52673" y="78623"/>
                </a:lnTo>
                <a:lnTo>
                  <a:pt x="52673" y="78623"/>
                </a:lnTo>
                <a:lnTo>
                  <a:pt x="52681" y="78629"/>
                </a:lnTo>
                <a:lnTo>
                  <a:pt x="52698" y="78636"/>
                </a:lnTo>
                <a:lnTo>
                  <a:pt x="52709" y="78638"/>
                </a:lnTo>
                <a:lnTo>
                  <a:pt x="52713" y="78639"/>
                </a:lnTo>
                <a:lnTo>
                  <a:pt x="52725" y="78635"/>
                </a:lnTo>
                <a:lnTo>
                  <a:pt x="52733" y="78637"/>
                </a:lnTo>
                <a:lnTo>
                  <a:pt x="52733" y="78645"/>
                </a:lnTo>
                <a:lnTo>
                  <a:pt x="52736" y="78655"/>
                </a:lnTo>
                <a:lnTo>
                  <a:pt x="52742" y="78663"/>
                </a:lnTo>
                <a:lnTo>
                  <a:pt x="52745" y="78679"/>
                </a:lnTo>
                <a:lnTo>
                  <a:pt x="52744" y="78690"/>
                </a:lnTo>
                <a:lnTo>
                  <a:pt x="52744" y="78693"/>
                </a:lnTo>
                <a:lnTo>
                  <a:pt x="52742" y="78702"/>
                </a:lnTo>
                <a:lnTo>
                  <a:pt x="52743" y="78722"/>
                </a:lnTo>
                <a:lnTo>
                  <a:pt x="52745" y="78733"/>
                </a:lnTo>
                <a:lnTo>
                  <a:pt x="52745" y="78752"/>
                </a:lnTo>
                <a:lnTo>
                  <a:pt x="52752" y="78765"/>
                </a:lnTo>
                <a:lnTo>
                  <a:pt x="52758" y="78774"/>
                </a:lnTo>
                <a:lnTo>
                  <a:pt x="52761" y="78779"/>
                </a:lnTo>
                <a:lnTo>
                  <a:pt x="52773" y="78799"/>
                </a:lnTo>
                <a:lnTo>
                  <a:pt x="52776" y="78806"/>
                </a:lnTo>
                <a:lnTo>
                  <a:pt x="52780" y="78812"/>
                </a:lnTo>
                <a:lnTo>
                  <a:pt x="52789" y="78825"/>
                </a:lnTo>
                <a:lnTo>
                  <a:pt x="52796" y="78832"/>
                </a:lnTo>
                <a:lnTo>
                  <a:pt x="52796" y="78832"/>
                </a:lnTo>
                <a:lnTo>
                  <a:pt x="52797" y="78833"/>
                </a:lnTo>
                <a:lnTo>
                  <a:pt x="52797" y="78833"/>
                </a:lnTo>
                <a:lnTo>
                  <a:pt x="52806" y="78841"/>
                </a:lnTo>
                <a:lnTo>
                  <a:pt x="52818" y="78848"/>
                </a:lnTo>
                <a:lnTo>
                  <a:pt x="52830" y="78852"/>
                </a:lnTo>
                <a:lnTo>
                  <a:pt x="52835" y="78853"/>
                </a:lnTo>
                <a:lnTo>
                  <a:pt x="52845" y="78854"/>
                </a:lnTo>
                <a:lnTo>
                  <a:pt x="52853" y="78860"/>
                </a:lnTo>
                <a:lnTo>
                  <a:pt x="52862" y="78870"/>
                </a:lnTo>
                <a:lnTo>
                  <a:pt x="52870" y="78876"/>
                </a:lnTo>
                <a:lnTo>
                  <a:pt x="52876" y="78887"/>
                </a:lnTo>
                <a:lnTo>
                  <a:pt x="52876" y="78888"/>
                </a:lnTo>
                <a:lnTo>
                  <a:pt x="52887" y="78901"/>
                </a:lnTo>
                <a:lnTo>
                  <a:pt x="52892" y="78911"/>
                </a:lnTo>
                <a:lnTo>
                  <a:pt x="52897" y="78920"/>
                </a:lnTo>
                <a:lnTo>
                  <a:pt x="52900" y="78926"/>
                </a:lnTo>
                <a:lnTo>
                  <a:pt x="52907" y="78939"/>
                </a:lnTo>
                <a:lnTo>
                  <a:pt x="52913" y="78948"/>
                </a:lnTo>
                <a:lnTo>
                  <a:pt x="52919" y="78957"/>
                </a:lnTo>
                <a:lnTo>
                  <a:pt x="52932" y="78967"/>
                </a:lnTo>
                <a:lnTo>
                  <a:pt x="52940" y="78974"/>
                </a:lnTo>
                <a:lnTo>
                  <a:pt x="52950" y="78980"/>
                </a:lnTo>
                <a:lnTo>
                  <a:pt x="52985" y="79009"/>
                </a:lnTo>
                <a:lnTo>
                  <a:pt x="53020" y="79028"/>
                </a:lnTo>
                <a:lnTo>
                  <a:pt x="53029" y="79034"/>
                </a:lnTo>
                <a:lnTo>
                  <a:pt x="53050" y="79043"/>
                </a:lnTo>
                <a:lnTo>
                  <a:pt x="53071" y="79038"/>
                </a:lnTo>
                <a:lnTo>
                  <a:pt x="53079" y="79033"/>
                </a:lnTo>
                <a:lnTo>
                  <a:pt x="53087" y="79028"/>
                </a:lnTo>
                <a:lnTo>
                  <a:pt x="53102" y="79018"/>
                </a:lnTo>
                <a:lnTo>
                  <a:pt x="53108" y="79015"/>
                </a:lnTo>
                <a:lnTo>
                  <a:pt x="53114" y="79013"/>
                </a:lnTo>
                <a:lnTo>
                  <a:pt x="53130" y="79007"/>
                </a:lnTo>
                <a:lnTo>
                  <a:pt x="53136" y="79003"/>
                </a:lnTo>
                <a:lnTo>
                  <a:pt x="53141" y="78999"/>
                </a:lnTo>
                <a:lnTo>
                  <a:pt x="53157" y="78997"/>
                </a:lnTo>
                <a:lnTo>
                  <a:pt x="53171" y="78998"/>
                </a:lnTo>
                <a:lnTo>
                  <a:pt x="53181" y="78999"/>
                </a:lnTo>
                <a:lnTo>
                  <a:pt x="53184" y="79001"/>
                </a:lnTo>
                <a:lnTo>
                  <a:pt x="53192" y="79005"/>
                </a:lnTo>
                <a:lnTo>
                  <a:pt x="53202" y="79006"/>
                </a:lnTo>
                <a:lnTo>
                  <a:pt x="53207" y="79004"/>
                </a:lnTo>
                <a:lnTo>
                  <a:pt x="53212" y="79003"/>
                </a:lnTo>
                <a:lnTo>
                  <a:pt x="53224" y="79000"/>
                </a:lnTo>
                <a:lnTo>
                  <a:pt x="53237" y="79002"/>
                </a:lnTo>
                <a:lnTo>
                  <a:pt x="53249" y="79008"/>
                </a:lnTo>
                <a:lnTo>
                  <a:pt x="53257" y="79011"/>
                </a:lnTo>
                <a:lnTo>
                  <a:pt x="53273" y="79015"/>
                </a:lnTo>
                <a:lnTo>
                  <a:pt x="53283" y="79024"/>
                </a:lnTo>
                <a:lnTo>
                  <a:pt x="53284" y="79029"/>
                </a:lnTo>
                <a:lnTo>
                  <a:pt x="53286" y="79035"/>
                </a:lnTo>
                <a:lnTo>
                  <a:pt x="53290" y="79048"/>
                </a:lnTo>
                <a:lnTo>
                  <a:pt x="53295" y="79056"/>
                </a:lnTo>
                <a:lnTo>
                  <a:pt x="53310" y="79055"/>
                </a:lnTo>
                <a:lnTo>
                  <a:pt x="53323" y="79049"/>
                </a:lnTo>
                <a:lnTo>
                  <a:pt x="53323" y="79048"/>
                </a:lnTo>
                <a:lnTo>
                  <a:pt x="53343" y="79044"/>
                </a:lnTo>
                <a:lnTo>
                  <a:pt x="53353" y="79039"/>
                </a:lnTo>
                <a:lnTo>
                  <a:pt x="53364" y="79043"/>
                </a:lnTo>
                <a:lnTo>
                  <a:pt x="53373" y="79050"/>
                </a:lnTo>
                <a:lnTo>
                  <a:pt x="53378" y="79053"/>
                </a:lnTo>
                <a:lnTo>
                  <a:pt x="53384" y="79056"/>
                </a:lnTo>
                <a:lnTo>
                  <a:pt x="53401" y="79056"/>
                </a:lnTo>
                <a:lnTo>
                  <a:pt x="53402" y="79056"/>
                </a:lnTo>
                <a:lnTo>
                  <a:pt x="53416" y="79054"/>
                </a:lnTo>
                <a:lnTo>
                  <a:pt x="53423" y="79057"/>
                </a:lnTo>
                <a:lnTo>
                  <a:pt x="53429" y="79059"/>
                </a:lnTo>
                <a:lnTo>
                  <a:pt x="53441" y="79069"/>
                </a:lnTo>
                <a:lnTo>
                  <a:pt x="53442" y="79070"/>
                </a:lnTo>
                <a:lnTo>
                  <a:pt x="53448" y="79076"/>
                </a:lnTo>
                <a:lnTo>
                  <a:pt x="53452" y="79077"/>
                </a:lnTo>
                <a:lnTo>
                  <a:pt x="53460" y="79083"/>
                </a:lnTo>
                <a:lnTo>
                  <a:pt x="53462" y="79086"/>
                </a:lnTo>
                <a:lnTo>
                  <a:pt x="53490" y="79135"/>
                </a:lnTo>
                <a:lnTo>
                  <a:pt x="53493" y="79142"/>
                </a:lnTo>
                <a:lnTo>
                  <a:pt x="53500" y="79152"/>
                </a:lnTo>
                <a:lnTo>
                  <a:pt x="53512" y="79157"/>
                </a:lnTo>
                <a:lnTo>
                  <a:pt x="53520" y="79156"/>
                </a:lnTo>
                <a:lnTo>
                  <a:pt x="53525" y="79155"/>
                </a:lnTo>
                <a:lnTo>
                  <a:pt x="53534" y="79158"/>
                </a:lnTo>
                <a:lnTo>
                  <a:pt x="53541" y="79170"/>
                </a:lnTo>
                <a:lnTo>
                  <a:pt x="53550" y="79178"/>
                </a:lnTo>
                <a:lnTo>
                  <a:pt x="53560" y="79194"/>
                </a:lnTo>
                <a:lnTo>
                  <a:pt x="53564" y="79200"/>
                </a:lnTo>
                <a:lnTo>
                  <a:pt x="53566" y="79206"/>
                </a:lnTo>
                <a:lnTo>
                  <a:pt x="53572" y="79211"/>
                </a:lnTo>
                <a:lnTo>
                  <a:pt x="53572" y="79211"/>
                </a:lnTo>
                <a:lnTo>
                  <a:pt x="53572" y="79211"/>
                </a:lnTo>
                <a:lnTo>
                  <a:pt x="53574" y="79218"/>
                </a:lnTo>
                <a:lnTo>
                  <a:pt x="53580" y="79222"/>
                </a:lnTo>
                <a:lnTo>
                  <a:pt x="53586" y="79226"/>
                </a:lnTo>
                <a:lnTo>
                  <a:pt x="53591" y="79232"/>
                </a:lnTo>
                <a:lnTo>
                  <a:pt x="53591" y="79237"/>
                </a:lnTo>
                <a:lnTo>
                  <a:pt x="53592" y="79243"/>
                </a:lnTo>
                <a:lnTo>
                  <a:pt x="53599" y="79252"/>
                </a:lnTo>
                <a:lnTo>
                  <a:pt x="53604" y="79254"/>
                </a:lnTo>
                <a:lnTo>
                  <a:pt x="53606" y="79254"/>
                </a:lnTo>
                <a:lnTo>
                  <a:pt x="53614" y="79254"/>
                </a:lnTo>
                <a:lnTo>
                  <a:pt x="53624" y="79261"/>
                </a:lnTo>
                <a:lnTo>
                  <a:pt x="53622" y="79272"/>
                </a:lnTo>
                <a:lnTo>
                  <a:pt x="53622" y="79272"/>
                </a:lnTo>
                <a:lnTo>
                  <a:pt x="53619" y="79285"/>
                </a:lnTo>
                <a:lnTo>
                  <a:pt x="53623" y="79295"/>
                </a:lnTo>
                <a:lnTo>
                  <a:pt x="53631" y="79297"/>
                </a:lnTo>
                <a:lnTo>
                  <a:pt x="53643" y="79290"/>
                </a:lnTo>
                <a:lnTo>
                  <a:pt x="53652" y="79284"/>
                </a:lnTo>
                <a:lnTo>
                  <a:pt x="53663" y="79280"/>
                </a:lnTo>
                <a:lnTo>
                  <a:pt x="53667" y="79277"/>
                </a:lnTo>
                <a:lnTo>
                  <a:pt x="53674" y="79272"/>
                </a:lnTo>
                <a:lnTo>
                  <a:pt x="53692" y="79267"/>
                </a:lnTo>
                <a:lnTo>
                  <a:pt x="53704" y="79264"/>
                </a:lnTo>
                <a:lnTo>
                  <a:pt x="53715" y="79262"/>
                </a:lnTo>
                <a:lnTo>
                  <a:pt x="53731" y="79256"/>
                </a:lnTo>
                <a:lnTo>
                  <a:pt x="53748" y="79254"/>
                </a:lnTo>
                <a:lnTo>
                  <a:pt x="53755" y="79261"/>
                </a:lnTo>
                <a:lnTo>
                  <a:pt x="53757" y="79265"/>
                </a:lnTo>
                <a:lnTo>
                  <a:pt x="53760" y="79272"/>
                </a:lnTo>
                <a:lnTo>
                  <a:pt x="53760" y="79280"/>
                </a:lnTo>
                <a:lnTo>
                  <a:pt x="53763" y="79287"/>
                </a:lnTo>
                <a:lnTo>
                  <a:pt x="53772" y="79288"/>
                </a:lnTo>
                <a:lnTo>
                  <a:pt x="53776" y="79278"/>
                </a:lnTo>
                <a:lnTo>
                  <a:pt x="53777" y="79275"/>
                </a:lnTo>
                <a:lnTo>
                  <a:pt x="53782" y="79270"/>
                </a:lnTo>
                <a:lnTo>
                  <a:pt x="53789" y="79270"/>
                </a:lnTo>
                <a:lnTo>
                  <a:pt x="53790" y="79270"/>
                </a:lnTo>
                <a:lnTo>
                  <a:pt x="53796" y="79279"/>
                </a:lnTo>
                <a:lnTo>
                  <a:pt x="53799" y="79292"/>
                </a:lnTo>
                <a:lnTo>
                  <a:pt x="53801" y="79298"/>
                </a:lnTo>
                <a:lnTo>
                  <a:pt x="53801" y="79298"/>
                </a:lnTo>
                <a:lnTo>
                  <a:pt x="53806" y="79307"/>
                </a:lnTo>
                <a:lnTo>
                  <a:pt x="53813" y="79315"/>
                </a:lnTo>
                <a:lnTo>
                  <a:pt x="53821" y="79315"/>
                </a:lnTo>
                <a:lnTo>
                  <a:pt x="53833" y="79312"/>
                </a:lnTo>
                <a:lnTo>
                  <a:pt x="53844" y="79302"/>
                </a:lnTo>
                <a:lnTo>
                  <a:pt x="53845" y="79297"/>
                </a:lnTo>
                <a:lnTo>
                  <a:pt x="53846" y="79292"/>
                </a:lnTo>
                <a:lnTo>
                  <a:pt x="53858" y="79280"/>
                </a:lnTo>
                <a:lnTo>
                  <a:pt x="53865" y="79277"/>
                </a:lnTo>
                <a:lnTo>
                  <a:pt x="53871" y="79276"/>
                </a:lnTo>
                <a:lnTo>
                  <a:pt x="53879" y="79279"/>
                </a:lnTo>
                <a:lnTo>
                  <a:pt x="53886" y="79285"/>
                </a:lnTo>
                <a:lnTo>
                  <a:pt x="53892" y="79297"/>
                </a:lnTo>
                <a:lnTo>
                  <a:pt x="53893" y="79300"/>
                </a:lnTo>
                <a:lnTo>
                  <a:pt x="53901" y="79305"/>
                </a:lnTo>
                <a:lnTo>
                  <a:pt x="53903" y="79307"/>
                </a:lnTo>
                <a:lnTo>
                  <a:pt x="53904" y="79306"/>
                </a:lnTo>
                <a:lnTo>
                  <a:pt x="53906" y="79308"/>
                </a:lnTo>
                <a:lnTo>
                  <a:pt x="53912" y="79315"/>
                </a:lnTo>
                <a:lnTo>
                  <a:pt x="53922" y="79318"/>
                </a:lnTo>
                <a:lnTo>
                  <a:pt x="53937" y="79318"/>
                </a:lnTo>
                <a:lnTo>
                  <a:pt x="53938" y="79316"/>
                </a:lnTo>
                <a:lnTo>
                  <a:pt x="53945" y="79310"/>
                </a:lnTo>
                <a:lnTo>
                  <a:pt x="53949" y="79300"/>
                </a:lnTo>
                <a:lnTo>
                  <a:pt x="53949" y="79299"/>
                </a:lnTo>
                <a:lnTo>
                  <a:pt x="53956" y="79290"/>
                </a:lnTo>
                <a:lnTo>
                  <a:pt x="53968" y="79285"/>
                </a:lnTo>
                <a:lnTo>
                  <a:pt x="53982" y="79286"/>
                </a:lnTo>
                <a:lnTo>
                  <a:pt x="53993" y="79290"/>
                </a:lnTo>
                <a:lnTo>
                  <a:pt x="53996" y="79298"/>
                </a:lnTo>
                <a:lnTo>
                  <a:pt x="53996" y="79307"/>
                </a:lnTo>
                <a:lnTo>
                  <a:pt x="53996" y="79308"/>
                </a:lnTo>
                <a:lnTo>
                  <a:pt x="53997" y="79319"/>
                </a:lnTo>
                <a:lnTo>
                  <a:pt x="54000" y="79331"/>
                </a:lnTo>
                <a:lnTo>
                  <a:pt x="54003" y="79338"/>
                </a:lnTo>
                <a:lnTo>
                  <a:pt x="54009" y="79343"/>
                </a:lnTo>
                <a:lnTo>
                  <a:pt x="54019" y="79350"/>
                </a:lnTo>
                <a:lnTo>
                  <a:pt x="54025" y="79359"/>
                </a:lnTo>
                <a:lnTo>
                  <a:pt x="54038" y="79364"/>
                </a:lnTo>
                <a:lnTo>
                  <a:pt x="54047" y="79370"/>
                </a:lnTo>
                <a:lnTo>
                  <a:pt x="54050" y="79375"/>
                </a:lnTo>
                <a:lnTo>
                  <a:pt x="54052" y="79379"/>
                </a:lnTo>
                <a:lnTo>
                  <a:pt x="54056" y="79381"/>
                </a:lnTo>
                <a:lnTo>
                  <a:pt x="54062" y="79381"/>
                </a:lnTo>
                <a:lnTo>
                  <a:pt x="54063" y="79376"/>
                </a:lnTo>
                <a:lnTo>
                  <a:pt x="54064" y="79375"/>
                </a:lnTo>
                <a:lnTo>
                  <a:pt x="54067" y="79372"/>
                </a:lnTo>
                <a:lnTo>
                  <a:pt x="54072" y="79373"/>
                </a:lnTo>
                <a:lnTo>
                  <a:pt x="54074" y="79374"/>
                </a:lnTo>
                <a:lnTo>
                  <a:pt x="54076" y="79376"/>
                </a:lnTo>
                <a:lnTo>
                  <a:pt x="54079" y="79380"/>
                </a:lnTo>
                <a:lnTo>
                  <a:pt x="54084" y="79382"/>
                </a:lnTo>
                <a:lnTo>
                  <a:pt x="54087" y="79382"/>
                </a:lnTo>
                <a:lnTo>
                  <a:pt x="54212" y="79295"/>
                </a:lnTo>
                <a:lnTo>
                  <a:pt x="54272" y="79257"/>
                </a:lnTo>
                <a:lnTo>
                  <a:pt x="54273" y="79260"/>
                </a:lnTo>
                <a:lnTo>
                  <a:pt x="54316" y="79270"/>
                </a:lnTo>
                <a:lnTo>
                  <a:pt x="54324" y="79265"/>
                </a:lnTo>
                <a:lnTo>
                  <a:pt x="54332" y="79260"/>
                </a:lnTo>
                <a:lnTo>
                  <a:pt x="54349" y="79250"/>
                </a:lnTo>
                <a:lnTo>
                  <a:pt x="54363" y="79250"/>
                </a:lnTo>
                <a:lnTo>
                  <a:pt x="54371" y="79258"/>
                </a:lnTo>
                <a:lnTo>
                  <a:pt x="54384" y="79266"/>
                </a:lnTo>
                <a:lnTo>
                  <a:pt x="54392" y="79288"/>
                </a:lnTo>
                <a:lnTo>
                  <a:pt x="54394" y="79296"/>
                </a:lnTo>
                <a:lnTo>
                  <a:pt x="54396" y="79305"/>
                </a:lnTo>
                <a:lnTo>
                  <a:pt x="54405" y="79325"/>
                </a:lnTo>
                <a:lnTo>
                  <a:pt x="54408" y="79331"/>
                </a:lnTo>
                <a:lnTo>
                  <a:pt x="54411" y="79338"/>
                </a:lnTo>
                <a:lnTo>
                  <a:pt x="54429" y="79355"/>
                </a:lnTo>
                <a:lnTo>
                  <a:pt x="54440" y="79387"/>
                </a:lnTo>
                <a:lnTo>
                  <a:pt x="54439" y="79395"/>
                </a:lnTo>
                <a:lnTo>
                  <a:pt x="54440" y="79400"/>
                </a:lnTo>
                <a:lnTo>
                  <a:pt x="54440" y="79407"/>
                </a:lnTo>
                <a:lnTo>
                  <a:pt x="54443" y="79421"/>
                </a:lnTo>
                <a:lnTo>
                  <a:pt x="54434" y="79457"/>
                </a:lnTo>
                <a:lnTo>
                  <a:pt x="54445" y="79480"/>
                </a:lnTo>
                <a:lnTo>
                  <a:pt x="54450" y="79486"/>
                </a:lnTo>
                <a:lnTo>
                  <a:pt x="54456" y="79491"/>
                </a:lnTo>
                <a:lnTo>
                  <a:pt x="54473" y="79498"/>
                </a:lnTo>
                <a:lnTo>
                  <a:pt x="54486" y="79502"/>
                </a:lnTo>
                <a:lnTo>
                  <a:pt x="54500" y="79506"/>
                </a:lnTo>
                <a:lnTo>
                  <a:pt x="54525" y="79492"/>
                </a:lnTo>
                <a:lnTo>
                  <a:pt x="54532" y="79488"/>
                </a:lnTo>
                <a:lnTo>
                  <a:pt x="54539" y="79483"/>
                </a:lnTo>
                <a:lnTo>
                  <a:pt x="54560" y="79491"/>
                </a:lnTo>
                <a:lnTo>
                  <a:pt x="54569" y="79500"/>
                </a:lnTo>
                <a:lnTo>
                  <a:pt x="54578" y="79508"/>
                </a:lnTo>
                <a:lnTo>
                  <a:pt x="54590" y="79523"/>
                </a:lnTo>
                <a:lnTo>
                  <a:pt x="54599" y="79534"/>
                </a:lnTo>
                <a:lnTo>
                  <a:pt x="54606" y="79541"/>
                </a:lnTo>
                <a:lnTo>
                  <a:pt x="54633" y="79557"/>
                </a:lnTo>
                <a:lnTo>
                  <a:pt x="54665" y="79559"/>
                </a:lnTo>
                <a:lnTo>
                  <a:pt x="54676" y="79559"/>
                </a:lnTo>
                <a:lnTo>
                  <a:pt x="54687" y="79559"/>
                </a:lnTo>
                <a:lnTo>
                  <a:pt x="54722" y="79553"/>
                </a:lnTo>
                <a:lnTo>
                  <a:pt x="54764" y="79542"/>
                </a:lnTo>
                <a:lnTo>
                  <a:pt x="54791" y="79531"/>
                </a:lnTo>
                <a:lnTo>
                  <a:pt x="54803" y="79523"/>
                </a:lnTo>
                <a:lnTo>
                  <a:pt x="54815" y="79516"/>
                </a:lnTo>
                <a:lnTo>
                  <a:pt x="54818" y="79513"/>
                </a:lnTo>
                <a:lnTo>
                  <a:pt x="54834" y="79497"/>
                </a:lnTo>
                <a:lnTo>
                  <a:pt x="54843" y="79494"/>
                </a:lnTo>
                <a:lnTo>
                  <a:pt x="54853" y="79491"/>
                </a:lnTo>
                <a:lnTo>
                  <a:pt x="54872" y="79497"/>
                </a:lnTo>
                <a:lnTo>
                  <a:pt x="54877" y="79500"/>
                </a:lnTo>
                <a:lnTo>
                  <a:pt x="54882" y="79502"/>
                </a:lnTo>
                <a:lnTo>
                  <a:pt x="54904" y="79513"/>
                </a:lnTo>
                <a:lnTo>
                  <a:pt x="54917" y="79512"/>
                </a:lnTo>
                <a:lnTo>
                  <a:pt x="54925" y="79503"/>
                </a:lnTo>
                <a:lnTo>
                  <a:pt x="54931" y="79487"/>
                </a:lnTo>
                <a:lnTo>
                  <a:pt x="54931" y="79486"/>
                </a:lnTo>
                <a:lnTo>
                  <a:pt x="54936" y="79462"/>
                </a:lnTo>
                <a:lnTo>
                  <a:pt x="54948" y="79460"/>
                </a:lnTo>
                <a:lnTo>
                  <a:pt x="54959" y="79458"/>
                </a:lnTo>
                <a:lnTo>
                  <a:pt x="54959" y="79458"/>
                </a:lnTo>
                <a:lnTo>
                  <a:pt x="54985" y="79467"/>
                </a:lnTo>
                <a:lnTo>
                  <a:pt x="54991" y="79469"/>
                </a:lnTo>
                <a:lnTo>
                  <a:pt x="54997" y="79470"/>
                </a:lnTo>
                <a:lnTo>
                  <a:pt x="55021" y="79471"/>
                </a:lnTo>
                <a:lnTo>
                  <a:pt x="55027" y="79466"/>
                </a:lnTo>
                <a:lnTo>
                  <a:pt x="55063" y="79437"/>
                </a:lnTo>
                <a:lnTo>
                  <a:pt x="55084" y="79440"/>
                </a:lnTo>
                <a:lnTo>
                  <a:pt x="55098" y="79445"/>
                </a:lnTo>
                <a:lnTo>
                  <a:pt x="55104" y="79456"/>
                </a:lnTo>
                <a:lnTo>
                  <a:pt x="55111" y="79477"/>
                </a:lnTo>
                <a:lnTo>
                  <a:pt x="55112" y="79480"/>
                </a:lnTo>
                <a:lnTo>
                  <a:pt x="55124" y="79502"/>
                </a:lnTo>
                <a:lnTo>
                  <a:pt x="55129" y="79509"/>
                </a:lnTo>
                <a:lnTo>
                  <a:pt x="55135" y="79516"/>
                </a:lnTo>
                <a:lnTo>
                  <a:pt x="55168" y="79520"/>
                </a:lnTo>
                <a:lnTo>
                  <a:pt x="55168" y="79520"/>
                </a:lnTo>
                <a:lnTo>
                  <a:pt x="55178" y="79520"/>
                </a:lnTo>
                <a:lnTo>
                  <a:pt x="55189" y="79520"/>
                </a:lnTo>
                <a:lnTo>
                  <a:pt x="55212" y="79526"/>
                </a:lnTo>
                <a:lnTo>
                  <a:pt x="55213" y="79538"/>
                </a:lnTo>
                <a:lnTo>
                  <a:pt x="55215" y="79550"/>
                </a:lnTo>
                <a:lnTo>
                  <a:pt x="55202" y="79560"/>
                </a:lnTo>
                <a:lnTo>
                  <a:pt x="55190" y="79569"/>
                </a:lnTo>
                <a:lnTo>
                  <a:pt x="55190" y="79569"/>
                </a:lnTo>
                <a:lnTo>
                  <a:pt x="55179" y="79579"/>
                </a:lnTo>
                <a:lnTo>
                  <a:pt x="55183" y="79598"/>
                </a:lnTo>
                <a:lnTo>
                  <a:pt x="55200" y="79606"/>
                </a:lnTo>
                <a:lnTo>
                  <a:pt x="55208" y="79609"/>
                </a:lnTo>
                <a:lnTo>
                  <a:pt x="55217" y="79613"/>
                </a:lnTo>
                <a:lnTo>
                  <a:pt x="55218" y="79613"/>
                </a:lnTo>
                <a:lnTo>
                  <a:pt x="55230" y="79622"/>
                </a:lnTo>
                <a:lnTo>
                  <a:pt x="55236" y="79629"/>
                </a:lnTo>
                <a:lnTo>
                  <a:pt x="55245" y="79639"/>
                </a:lnTo>
                <a:lnTo>
                  <a:pt x="55285" y="79650"/>
                </a:lnTo>
                <a:lnTo>
                  <a:pt x="55316" y="79646"/>
                </a:lnTo>
                <a:lnTo>
                  <a:pt x="55344" y="79645"/>
                </a:lnTo>
                <a:lnTo>
                  <a:pt x="55356" y="79659"/>
                </a:lnTo>
                <a:lnTo>
                  <a:pt x="55350" y="79670"/>
                </a:lnTo>
                <a:lnTo>
                  <a:pt x="55319" y="79691"/>
                </a:lnTo>
                <a:lnTo>
                  <a:pt x="55307" y="79698"/>
                </a:lnTo>
                <a:lnTo>
                  <a:pt x="55297" y="79704"/>
                </a:lnTo>
                <a:lnTo>
                  <a:pt x="55289" y="79713"/>
                </a:lnTo>
                <a:lnTo>
                  <a:pt x="55281" y="79723"/>
                </a:lnTo>
                <a:lnTo>
                  <a:pt x="55279" y="79753"/>
                </a:lnTo>
                <a:lnTo>
                  <a:pt x="55281" y="79784"/>
                </a:lnTo>
                <a:lnTo>
                  <a:pt x="55287" y="79814"/>
                </a:lnTo>
                <a:lnTo>
                  <a:pt x="55303" y="79848"/>
                </a:lnTo>
                <a:lnTo>
                  <a:pt x="55325" y="79886"/>
                </a:lnTo>
                <a:lnTo>
                  <a:pt x="55332" y="79895"/>
                </a:lnTo>
                <a:lnTo>
                  <a:pt x="55338" y="79905"/>
                </a:lnTo>
                <a:lnTo>
                  <a:pt x="55385" y="79920"/>
                </a:lnTo>
                <a:lnTo>
                  <a:pt x="55419" y="79930"/>
                </a:lnTo>
                <a:lnTo>
                  <a:pt x="55460" y="79934"/>
                </a:lnTo>
                <a:lnTo>
                  <a:pt x="55509" y="79927"/>
                </a:lnTo>
                <a:lnTo>
                  <a:pt x="55545" y="79914"/>
                </a:lnTo>
                <a:lnTo>
                  <a:pt x="55592" y="79901"/>
                </a:lnTo>
                <a:lnTo>
                  <a:pt x="55601" y="79908"/>
                </a:lnTo>
                <a:lnTo>
                  <a:pt x="55611" y="79916"/>
                </a:lnTo>
                <a:lnTo>
                  <a:pt x="55641" y="79922"/>
                </a:lnTo>
                <a:lnTo>
                  <a:pt x="55673" y="79923"/>
                </a:lnTo>
                <a:lnTo>
                  <a:pt x="55701" y="79911"/>
                </a:lnTo>
                <a:lnTo>
                  <a:pt x="55727" y="79895"/>
                </a:lnTo>
                <a:lnTo>
                  <a:pt x="55759" y="79885"/>
                </a:lnTo>
                <a:lnTo>
                  <a:pt x="55818" y="79871"/>
                </a:lnTo>
                <a:lnTo>
                  <a:pt x="55832" y="79871"/>
                </a:lnTo>
                <a:lnTo>
                  <a:pt x="55870" y="79880"/>
                </a:lnTo>
                <a:lnTo>
                  <a:pt x="55879" y="79891"/>
                </a:lnTo>
                <a:lnTo>
                  <a:pt x="55888" y="79902"/>
                </a:lnTo>
                <a:lnTo>
                  <a:pt x="55909" y="79919"/>
                </a:lnTo>
                <a:lnTo>
                  <a:pt x="55918" y="79922"/>
                </a:lnTo>
                <a:lnTo>
                  <a:pt x="55927" y="79924"/>
                </a:lnTo>
                <a:lnTo>
                  <a:pt x="55954" y="79919"/>
                </a:lnTo>
                <a:lnTo>
                  <a:pt x="55991" y="79909"/>
                </a:lnTo>
                <a:lnTo>
                  <a:pt x="56000" y="79910"/>
                </a:lnTo>
                <a:lnTo>
                  <a:pt x="56009" y="79911"/>
                </a:lnTo>
                <a:lnTo>
                  <a:pt x="56032" y="79922"/>
                </a:lnTo>
                <a:lnTo>
                  <a:pt x="56083" y="79936"/>
                </a:lnTo>
                <a:lnTo>
                  <a:pt x="56094" y="79940"/>
                </a:lnTo>
                <a:lnTo>
                  <a:pt x="56132" y="79952"/>
                </a:lnTo>
                <a:lnTo>
                  <a:pt x="56168" y="79961"/>
                </a:lnTo>
                <a:lnTo>
                  <a:pt x="56174" y="79961"/>
                </a:lnTo>
                <a:lnTo>
                  <a:pt x="56224" y="79957"/>
                </a:lnTo>
                <a:lnTo>
                  <a:pt x="56257" y="79958"/>
                </a:lnTo>
                <a:lnTo>
                  <a:pt x="56288" y="79980"/>
                </a:lnTo>
                <a:lnTo>
                  <a:pt x="56294" y="79981"/>
                </a:lnTo>
                <a:lnTo>
                  <a:pt x="56296" y="79982"/>
                </a:lnTo>
                <a:lnTo>
                  <a:pt x="56301" y="79983"/>
                </a:lnTo>
                <a:lnTo>
                  <a:pt x="56304" y="79983"/>
                </a:lnTo>
                <a:lnTo>
                  <a:pt x="56305" y="79987"/>
                </a:lnTo>
                <a:lnTo>
                  <a:pt x="56322" y="79987"/>
                </a:lnTo>
                <a:lnTo>
                  <a:pt x="56329" y="79983"/>
                </a:lnTo>
                <a:lnTo>
                  <a:pt x="56336" y="79979"/>
                </a:lnTo>
                <a:lnTo>
                  <a:pt x="56368" y="80003"/>
                </a:lnTo>
                <a:lnTo>
                  <a:pt x="56368" y="80003"/>
                </a:lnTo>
                <a:lnTo>
                  <a:pt x="56376" y="80007"/>
                </a:lnTo>
                <a:lnTo>
                  <a:pt x="56385" y="80011"/>
                </a:lnTo>
                <a:lnTo>
                  <a:pt x="56425" y="79984"/>
                </a:lnTo>
                <a:lnTo>
                  <a:pt x="56449" y="79963"/>
                </a:lnTo>
                <a:lnTo>
                  <a:pt x="56490" y="80006"/>
                </a:lnTo>
                <a:lnTo>
                  <a:pt x="56536" y="80032"/>
                </a:lnTo>
                <a:lnTo>
                  <a:pt x="56620" y="80019"/>
                </a:lnTo>
                <a:lnTo>
                  <a:pt x="56693" y="80037"/>
                </a:lnTo>
                <a:lnTo>
                  <a:pt x="56717" y="80003"/>
                </a:lnTo>
                <a:lnTo>
                  <a:pt x="56763" y="80008"/>
                </a:lnTo>
                <a:lnTo>
                  <a:pt x="56780" y="80037"/>
                </a:lnTo>
                <a:lnTo>
                  <a:pt x="56820" y="80077"/>
                </a:lnTo>
                <a:lnTo>
                  <a:pt x="56891" y="80099"/>
                </a:lnTo>
                <a:lnTo>
                  <a:pt x="56933" y="80133"/>
                </a:lnTo>
                <a:lnTo>
                  <a:pt x="56939" y="80139"/>
                </a:lnTo>
                <a:lnTo>
                  <a:pt x="56975" y="80123"/>
                </a:lnTo>
                <a:lnTo>
                  <a:pt x="57000" y="80081"/>
                </a:lnTo>
                <a:lnTo>
                  <a:pt x="57004" y="80075"/>
                </a:lnTo>
                <a:lnTo>
                  <a:pt x="57037" y="80059"/>
                </a:lnTo>
                <a:lnTo>
                  <a:pt x="57048" y="80059"/>
                </a:lnTo>
                <a:lnTo>
                  <a:pt x="57107" y="80069"/>
                </a:lnTo>
                <a:lnTo>
                  <a:pt x="57113" y="80024"/>
                </a:lnTo>
                <a:lnTo>
                  <a:pt x="57153" y="79968"/>
                </a:lnTo>
                <a:lnTo>
                  <a:pt x="57181" y="79933"/>
                </a:lnTo>
                <a:lnTo>
                  <a:pt x="57184" y="79923"/>
                </a:lnTo>
                <a:lnTo>
                  <a:pt x="57187" y="79914"/>
                </a:lnTo>
                <a:lnTo>
                  <a:pt x="57195" y="79892"/>
                </a:lnTo>
                <a:lnTo>
                  <a:pt x="57215" y="79856"/>
                </a:lnTo>
                <a:lnTo>
                  <a:pt x="57221" y="79848"/>
                </a:lnTo>
                <a:lnTo>
                  <a:pt x="57249" y="79844"/>
                </a:lnTo>
                <a:lnTo>
                  <a:pt x="57290" y="79864"/>
                </a:lnTo>
                <a:lnTo>
                  <a:pt x="57306" y="79909"/>
                </a:lnTo>
                <a:lnTo>
                  <a:pt x="57317" y="79950"/>
                </a:lnTo>
                <a:lnTo>
                  <a:pt x="57322" y="79990"/>
                </a:lnTo>
                <a:lnTo>
                  <a:pt x="57334" y="80030"/>
                </a:lnTo>
                <a:lnTo>
                  <a:pt x="57351" y="80063"/>
                </a:lnTo>
                <a:lnTo>
                  <a:pt x="57355" y="80110"/>
                </a:lnTo>
                <a:lnTo>
                  <a:pt x="57356" y="80124"/>
                </a:lnTo>
                <a:lnTo>
                  <a:pt x="57356" y="80124"/>
                </a:lnTo>
                <a:lnTo>
                  <a:pt x="57357" y="80138"/>
                </a:lnTo>
                <a:lnTo>
                  <a:pt x="57380" y="80220"/>
                </a:lnTo>
                <a:lnTo>
                  <a:pt x="57387" y="80260"/>
                </a:lnTo>
                <a:lnTo>
                  <a:pt x="57388" y="80314"/>
                </a:lnTo>
                <a:lnTo>
                  <a:pt x="57364" y="80358"/>
                </a:lnTo>
                <a:lnTo>
                  <a:pt x="57330" y="80399"/>
                </a:lnTo>
                <a:lnTo>
                  <a:pt x="57294" y="80443"/>
                </a:lnTo>
                <a:lnTo>
                  <a:pt x="57268" y="80499"/>
                </a:lnTo>
                <a:lnTo>
                  <a:pt x="57263" y="80555"/>
                </a:lnTo>
                <a:lnTo>
                  <a:pt x="57265" y="80606"/>
                </a:lnTo>
                <a:lnTo>
                  <a:pt x="57288" y="80655"/>
                </a:lnTo>
                <a:lnTo>
                  <a:pt x="57310" y="80697"/>
                </a:lnTo>
                <a:lnTo>
                  <a:pt x="57329" y="80740"/>
                </a:lnTo>
                <a:lnTo>
                  <a:pt x="57364" y="80794"/>
                </a:lnTo>
                <a:lnTo>
                  <a:pt x="57407" y="80834"/>
                </a:lnTo>
                <a:lnTo>
                  <a:pt x="57471" y="80886"/>
                </a:lnTo>
                <a:lnTo>
                  <a:pt x="57553" y="80940"/>
                </a:lnTo>
                <a:lnTo>
                  <a:pt x="57606" y="80975"/>
                </a:lnTo>
                <a:lnTo>
                  <a:pt x="57644" y="81003"/>
                </a:lnTo>
                <a:lnTo>
                  <a:pt x="57674" y="81044"/>
                </a:lnTo>
                <a:lnTo>
                  <a:pt x="57708" y="81079"/>
                </a:lnTo>
                <a:lnTo>
                  <a:pt x="57748" y="81117"/>
                </a:lnTo>
                <a:lnTo>
                  <a:pt x="57785" y="81165"/>
                </a:lnTo>
                <a:lnTo>
                  <a:pt x="57805" y="81221"/>
                </a:lnTo>
                <a:lnTo>
                  <a:pt x="57861" y="81309"/>
                </a:lnTo>
                <a:lnTo>
                  <a:pt x="57877" y="81374"/>
                </a:lnTo>
                <a:lnTo>
                  <a:pt x="57876" y="81441"/>
                </a:lnTo>
                <a:lnTo>
                  <a:pt x="57882" y="81472"/>
                </a:lnTo>
                <a:lnTo>
                  <a:pt x="57934" y="81512"/>
                </a:lnTo>
                <a:lnTo>
                  <a:pt x="57968" y="81538"/>
                </a:lnTo>
                <a:lnTo>
                  <a:pt x="57987" y="81610"/>
                </a:lnTo>
                <a:lnTo>
                  <a:pt x="57971" y="81681"/>
                </a:lnTo>
                <a:lnTo>
                  <a:pt x="57970" y="81689"/>
                </a:lnTo>
                <a:lnTo>
                  <a:pt x="57947" y="81776"/>
                </a:lnTo>
                <a:lnTo>
                  <a:pt x="57949" y="81855"/>
                </a:lnTo>
                <a:lnTo>
                  <a:pt x="57961" y="81948"/>
                </a:lnTo>
                <a:lnTo>
                  <a:pt x="57967" y="82131"/>
                </a:lnTo>
                <a:lnTo>
                  <a:pt x="57949" y="82222"/>
                </a:lnTo>
                <a:lnTo>
                  <a:pt x="57937" y="82280"/>
                </a:lnTo>
                <a:lnTo>
                  <a:pt x="57956" y="82339"/>
                </a:lnTo>
                <a:lnTo>
                  <a:pt x="57984" y="82380"/>
                </a:lnTo>
                <a:lnTo>
                  <a:pt x="58018" y="82439"/>
                </a:lnTo>
                <a:lnTo>
                  <a:pt x="58019" y="82441"/>
                </a:lnTo>
                <a:lnTo>
                  <a:pt x="58019" y="82442"/>
                </a:lnTo>
                <a:lnTo>
                  <a:pt x="58044" y="82471"/>
                </a:lnTo>
                <a:lnTo>
                  <a:pt x="58029" y="82622"/>
                </a:lnTo>
                <a:lnTo>
                  <a:pt x="58018" y="82661"/>
                </a:lnTo>
                <a:lnTo>
                  <a:pt x="58016" y="82721"/>
                </a:lnTo>
                <a:lnTo>
                  <a:pt x="58036" y="82788"/>
                </a:lnTo>
                <a:lnTo>
                  <a:pt x="58056" y="82827"/>
                </a:lnTo>
                <a:lnTo>
                  <a:pt x="58087" y="82856"/>
                </a:lnTo>
                <a:lnTo>
                  <a:pt x="58166" y="82824"/>
                </a:lnTo>
                <a:lnTo>
                  <a:pt x="58187" y="82812"/>
                </a:lnTo>
                <a:lnTo>
                  <a:pt x="58229" y="82788"/>
                </a:lnTo>
                <a:lnTo>
                  <a:pt x="58316" y="82772"/>
                </a:lnTo>
                <a:lnTo>
                  <a:pt x="58392" y="82784"/>
                </a:lnTo>
                <a:lnTo>
                  <a:pt x="58471" y="82845"/>
                </a:lnTo>
                <a:lnTo>
                  <a:pt x="58500" y="82868"/>
                </a:lnTo>
                <a:lnTo>
                  <a:pt x="58500" y="82915"/>
                </a:lnTo>
                <a:lnTo>
                  <a:pt x="58511" y="82948"/>
                </a:lnTo>
                <a:lnTo>
                  <a:pt x="58530" y="82995"/>
                </a:lnTo>
                <a:lnTo>
                  <a:pt x="58557" y="83030"/>
                </a:lnTo>
                <a:lnTo>
                  <a:pt x="58595" y="83064"/>
                </a:lnTo>
                <a:lnTo>
                  <a:pt x="58639" y="83074"/>
                </a:lnTo>
                <a:lnTo>
                  <a:pt x="58664" y="83068"/>
                </a:lnTo>
                <a:lnTo>
                  <a:pt x="58664" y="83068"/>
                </a:lnTo>
                <a:lnTo>
                  <a:pt x="58680" y="83064"/>
                </a:lnTo>
                <a:lnTo>
                  <a:pt x="58684" y="83059"/>
                </a:lnTo>
                <a:lnTo>
                  <a:pt x="58686" y="83055"/>
                </a:lnTo>
                <a:lnTo>
                  <a:pt x="58700" y="83034"/>
                </a:lnTo>
                <a:lnTo>
                  <a:pt x="58721" y="83026"/>
                </a:lnTo>
                <a:lnTo>
                  <a:pt x="58753" y="83024"/>
                </a:lnTo>
                <a:lnTo>
                  <a:pt x="58768" y="83030"/>
                </a:lnTo>
                <a:lnTo>
                  <a:pt x="58794" y="83041"/>
                </a:lnTo>
                <a:lnTo>
                  <a:pt x="58796" y="83042"/>
                </a:lnTo>
                <a:lnTo>
                  <a:pt x="58797" y="83043"/>
                </a:lnTo>
                <a:lnTo>
                  <a:pt x="58833" y="83065"/>
                </a:lnTo>
                <a:lnTo>
                  <a:pt x="58875" y="83076"/>
                </a:lnTo>
                <a:lnTo>
                  <a:pt x="58941" y="83076"/>
                </a:lnTo>
                <a:lnTo>
                  <a:pt x="58986" y="83065"/>
                </a:lnTo>
                <a:lnTo>
                  <a:pt x="59013" y="83044"/>
                </a:lnTo>
                <a:lnTo>
                  <a:pt x="59021" y="83039"/>
                </a:lnTo>
                <a:lnTo>
                  <a:pt x="59087" y="82997"/>
                </a:lnTo>
                <a:lnTo>
                  <a:pt x="59127" y="82989"/>
                </a:lnTo>
                <a:lnTo>
                  <a:pt x="59174" y="82999"/>
                </a:lnTo>
                <a:lnTo>
                  <a:pt x="59175" y="83000"/>
                </a:lnTo>
                <a:lnTo>
                  <a:pt x="59176" y="83000"/>
                </a:lnTo>
                <a:lnTo>
                  <a:pt x="59214" y="83025"/>
                </a:lnTo>
                <a:lnTo>
                  <a:pt x="59219" y="83028"/>
                </a:lnTo>
                <a:lnTo>
                  <a:pt x="59235" y="83038"/>
                </a:lnTo>
                <a:lnTo>
                  <a:pt x="59366" y="83088"/>
                </a:lnTo>
                <a:lnTo>
                  <a:pt x="59426" y="83096"/>
                </a:lnTo>
                <a:lnTo>
                  <a:pt x="59437" y="83093"/>
                </a:lnTo>
                <a:lnTo>
                  <a:pt x="59449" y="83090"/>
                </a:lnTo>
                <a:lnTo>
                  <a:pt x="59491" y="83109"/>
                </a:lnTo>
                <a:lnTo>
                  <a:pt x="59526" y="83113"/>
                </a:lnTo>
                <a:lnTo>
                  <a:pt x="59569" y="83110"/>
                </a:lnTo>
                <a:lnTo>
                  <a:pt x="59621" y="83122"/>
                </a:lnTo>
                <a:lnTo>
                  <a:pt x="59673" y="83114"/>
                </a:lnTo>
                <a:lnTo>
                  <a:pt x="59740" y="83089"/>
                </a:lnTo>
                <a:lnTo>
                  <a:pt x="59839" y="83074"/>
                </a:lnTo>
                <a:lnTo>
                  <a:pt x="59840" y="83074"/>
                </a:lnTo>
                <a:lnTo>
                  <a:pt x="59841" y="83074"/>
                </a:lnTo>
                <a:lnTo>
                  <a:pt x="59845" y="83074"/>
                </a:lnTo>
                <a:lnTo>
                  <a:pt x="59850" y="83074"/>
                </a:lnTo>
                <a:lnTo>
                  <a:pt x="59856" y="83074"/>
                </a:lnTo>
                <a:lnTo>
                  <a:pt x="59922" y="83077"/>
                </a:lnTo>
                <a:lnTo>
                  <a:pt x="59956" y="83088"/>
                </a:lnTo>
                <a:lnTo>
                  <a:pt x="59985" y="83106"/>
                </a:lnTo>
                <a:lnTo>
                  <a:pt x="59989" y="83112"/>
                </a:lnTo>
                <a:lnTo>
                  <a:pt x="59993" y="83117"/>
                </a:lnTo>
                <a:lnTo>
                  <a:pt x="60033" y="83128"/>
                </a:lnTo>
                <a:lnTo>
                  <a:pt x="60037" y="83128"/>
                </a:lnTo>
                <a:lnTo>
                  <a:pt x="60045" y="83125"/>
                </a:lnTo>
                <a:lnTo>
                  <a:pt x="60085" y="83115"/>
                </a:lnTo>
                <a:lnTo>
                  <a:pt x="60090" y="83114"/>
                </a:lnTo>
                <a:lnTo>
                  <a:pt x="60096" y="83113"/>
                </a:lnTo>
                <a:lnTo>
                  <a:pt x="60124" y="83091"/>
                </a:lnTo>
                <a:lnTo>
                  <a:pt x="60133" y="83084"/>
                </a:lnTo>
                <a:lnTo>
                  <a:pt x="60139" y="83071"/>
                </a:lnTo>
                <a:lnTo>
                  <a:pt x="60155" y="83037"/>
                </a:lnTo>
                <a:lnTo>
                  <a:pt x="60163" y="83016"/>
                </a:lnTo>
                <a:lnTo>
                  <a:pt x="60164" y="83012"/>
                </a:lnTo>
                <a:lnTo>
                  <a:pt x="60166" y="83008"/>
                </a:lnTo>
                <a:lnTo>
                  <a:pt x="60170" y="82976"/>
                </a:lnTo>
                <a:lnTo>
                  <a:pt x="60170" y="82939"/>
                </a:lnTo>
                <a:lnTo>
                  <a:pt x="60170" y="82937"/>
                </a:lnTo>
                <a:lnTo>
                  <a:pt x="60170" y="82936"/>
                </a:lnTo>
                <a:lnTo>
                  <a:pt x="60174" y="82907"/>
                </a:lnTo>
                <a:lnTo>
                  <a:pt x="60181" y="82894"/>
                </a:lnTo>
                <a:lnTo>
                  <a:pt x="60188" y="82881"/>
                </a:lnTo>
                <a:lnTo>
                  <a:pt x="60238" y="82850"/>
                </a:lnTo>
                <a:lnTo>
                  <a:pt x="60240" y="82849"/>
                </a:lnTo>
                <a:lnTo>
                  <a:pt x="60243" y="82846"/>
                </a:lnTo>
                <a:lnTo>
                  <a:pt x="60246" y="82843"/>
                </a:lnTo>
                <a:lnTo>
                  <a:pt x="60271" y="82827"/>
                </a:lnTo>
                <a:lnTo>
                  <a:pt x="60274" y="82827"/>
                </a:lnTo>
                <a:lnTo>
                  <a:pt x="60277" y="82827"/>
                </a:lnTo>
                <a:lnTo>
                  <a:pt x="60318" y="82827"/>
                </a:lnTo>
                <a:lnTo>
                  <a:pt x="60362" y="82838"/>
                </a:lnTo>
                <a:lnTo>
                  <a:pt x="60388" y="82845"/>
                </a:lnTo>
                <a:lnTo>
                  <a:pt x="60417" y="82863"/>
                </a:lnTo>
                <a:lnTo>
                  <a:pt x="60443" y="82896"/>
                </a:lnTo>
                <a:lnTo>
                  <a:pt x="60454" y="82932"/>
                </a:lnTo>
                <a:lnTo>
                  <a:pt x="60458" y="82965"/>
                </a:lnTo>
                <a:lnTo>
                  <a:pt x="60465" y="83008"/>
                </a:lnTo>
                <a:lnTo>
                  <a:pt x="60510" y="83008"/>
                </a:lnTo>
                <a:lnTo>
                  <a:pt x="60550" y="82994"/>
                </a:lnTo>
                <a:lnTo>
                  <a:pt x="60561" y="82983"/>
                </a:lnTo>
                <a:lnTo>
                  <a:pt x="60569" y="82961"/>
                </a:lnTo>
                <a:lnTo>
                  <a:pt x="60591" y="82932"/>
                </a:lnTo>
                <a:lnTo>
                  <a:pt x="60598" y="82899"/>
                </a:lnTo>
                <a:lnTo>
                  <a:pt x="60609" y="82874"/>
                </a:lnTo>
                <a:lnTo>
                  <a:pt x="60613" y="82870"/>
                </a:lnTo>
                <a:lnTo>
                  <a:pt x="60617" y="82866"/>
                </a:lnTo>
                <a:lnTo>
                  <a:pt x="60617" y="82866"/>
                </a:lnTo>
                <a:lnTo>
                  <a:pt x="60618" y="82866"/>
                </a:lnTo>
                <a:lnTo>
                  <a:pt x="60621" y="82863"/>
                </a:lnTo>
                <a:lnTo>
                  <a:pt x="60628" y="82856"/>
                </a:lnTo>
                <a:lnTo>
                  <a:pt x="60635" y="82845"/>
                </a:lnTo>
                <a:lnTo>
                  <a:pt x="60639" y="82831"/>
                </a:lnTo>
                <a:lnTo>
                  <a:pt x="60643" y="82820"/>
                </a:lnTo>
                <a:lnTo>
                  <a:pt x="60650" y="82812"/>
                </a:lnTo>
                <a:lnTo>
                  <a:pt x="60657" y="82805"/>
                </a:lnTo>
                <a:lnTo>
                  <a:pt x="60672" y="82787"/>
                </a:lnTo>
                <a:lnTo>
                  <a:pt x="60709" y="82769"/>
                </a:lnTo>
                <a:lnTo>
                  <a:pt x="60753" y="82787"/>
                </a:lnTo>
                <a:lnTo>
                  <a:pt x="60787" y="82783"/>
                </a:lnTo>
                <a:lnTo>
                  <a:pt x="60790" y="82783"/>
                </a:lnTo>
                <a:lnTo>
                  <a:pt x="60794" y="82783"/>
                </a:lnTo>
                <a:lnTo>
                  <a:pt x="60827" y="82791"/>
                </a:lnTo>
                <a:lnTo>
                  <a:pt x="60861" y="82798"/>
                </a:lnTo>
                <a:lnTo>
                  <a:pt x="60894" y="82805"/>
                </a:lnTo>
                <a:lnTo>
                  <a:pt x="60946" y="82809"/>
                </a:lnTo>
                <a:lnTo>
                  <a:pt x="60994" y="82809"/>
                </a:lnTo>
                <a:lnTo>
                  <a:pt x="61034" y="82809"/>
                </a:lnTo>
                <a:lnTo>
                  <a:pt x="61049" y="82809"/>
                </a:lnTo>
                <a:lnTo>
                  <a:pt x="61078" y="82809"/>
                </a:lnTo>
                <a:lnTo>
                  <a:pt x="61126" y="82801"/>
                </a:lnTo>
                <a:lnTo>
                  <a:pt x="61163" y="82801"/>
                </a:lnTo>
                <a:lnTo>
                  <a:pt x="61193" y="82798"/>
                </a:lnTo>
                <a:lnTo>
                  <a:pt x="61208" y="82794"/>
                </a:lnTo>
                <a:lnTo>
                  <a:pt x="61234" y="82790"/>
                </a:lnTo>
                <a:lnTo>
                  <a:pt x="61252" y="82787"/>
                </a:lnTo>
                <a:lnTo>
                  <a:pt x="61263" y="82787"/>
                </a:lnTo>
                <a:lnTo>
                  <a:pt x="61326" y="82772"/>
                </a:lnTo>
                <a:lnTo>
                  <a:pt x="61359" y="82761"/>
                </a:lnTo>
                <a:lnTo>
                  <a:pt x="61374" y="82754"/>
                </a:lnTo>
                <a:lnTo>
                  <a:pt x="61396" y="82743"/>
                </a:lnTo>
                <a:lnTo>
                  <a:pt x="61485" y="82689"/>
                </a:lnTo>
                <a:lnTo>
                  <a:pt x="61503" y="82678"/>
                </a:lnTo>
                <a:lnTo>
                  <a:pt x="61536" y="82660"/>
                </a:lnTo>
                <a:lnTo>
                  <a:pt x="61565" y="82649"/>
                </a:lnTo>
                <a:lnTo>
                  <a:pt x="61573" y="82645"/>
                </a:lnTo>
                <a:lnTo>
                  <a:pt x="61580" y="82641"/>
                </a:lnTo>
                <a:lnTo>
                  <a:pt x="61618" y="82620"/>
                </a:lnTo>
                <a:lnTo>
                  <a:pt x="61666" y="82620"/>
                </a:lnTo>
                <a:lnTo>
                  <a:pt x="61673" y="82620"/>
                </a:lnTo>
                <a:lnTo>
                  <a:pt x="61677" y="82616"/>
                </a:lnTo>
                <a:lnTo>
                  <a:pt x="61706" y="82605"/>
                </a:lnTo>
                <a:lnTo>
                  <a:pt x="61747" y="82598"/>
                </a:lnTo>
                <a:lnTo>
                  <a:pt x="61887" y="82522"/>
                </a:lnTo>
                <a:lnTo>
                  <a:pt x="61895" y="82518"/>
                </a:lnTo>
                <a:lnTo>
                  <a:pt x="61906" y="82511"/>
                </a:lnTo>
                <a:lnTo>
                  <a:pt x="61932" y="82493"/>
                </a:lnTo>
                <a:lnTo>
                  <a:pt x="61965" y="82475"/>
                </a:lnTo>
                <a:lnTo>
                  <a:pt x="62002" y="82457"/>
                </a:lnTo>
                <a:lnTo>
                  <a:pt x="62013" y="82450"/>
                </a:lnTo>
                <a:lnTo>
                  <a:pt x="62020" y="82445"/>
                </a:lnTo>
                <a:lnTo>
                  <a:pt x="62031" y="82438"/>
                </a:lnTo>
                <a:lnTo>
                  <a:pt x="62061" y="82417"/>
                </a:lnTo>
                <a:lnTo>
                  <a:pt x="62198" y="82384"/>
                </a:lnTo>
                <a:lnTo>
                  <a:pt x="62231" y="82370"/>
                </a:lnTo>
                <a:lnTo>
                  <a:pt x="62286" y="82348"/>
                </a:lnTo>
                <a:lnTo>
                  <a:pt x="62401" y="82214"/>
                </a:lnTo>
                <a:lnTo>
                  <a:pt x="62412" y="82203"/>
                </a:lnTo>
                <a:lnTo>
                  <a:pt x="62419" y="82192"/>
                </a:lnTo>
                <a:lnTo>
                  <a:pt x="62438" y="82170"/>
                </a:lnTo>
                <a:lnTo>
                  <a:pt x="62471" y="82127"/>
                </a:lnTo>
                <a:lnTo>
                  <a:pt x="62471" y="82127"/>
                </a:lnTo>
                <a:lnTo>
                  <a:pt x="62478" y="82118"/>
                </a:lnTo>
                <a:lnTo>
                  <a:pt x="62486" y="82108"/>
                </a:lnTo>
                <a:lnTo>
                  <a:pt x="62509" y="82087"/>
                </a:lnTo>
                <a:lnTo>
                  <a:pt x="62571" y="82032"/>
                </a:lnTo>
                <a:lnTo>
                  <a:pt x="62578" y="82014"/>
                </a:lnTo>
                <a:lnTo>
                  <a:pt x="62600" y="81992"/>
                </a:lnTo>
                <a:lnTo>
                  <a:pt x="62630" y="81981"/>
                </a:lnTo>
                <a:lnTo>
                  <a:pt x="62659" y="81967"/>
                </a:lnTo>
                <a:lnTo>
                  <a:pt x="62685" y="81956"/>
                </a:lnTo>
                <a:lnTo>
                  <a:pt x="62737" y="81949"/>
                </a:lnTo>
                <a:lnTo>
                  <a:pt x="62756" y="81949"/>
                </a:lnTo>
                <a:lnTo>
                  <a:pt x="62761" y="81949"/>
                </a:lnTo>
                <a:lnTo>
                  <a:pt x="62800" y="81949"/>
                </a:lnTo>
                <a:lnTo>
                  <a:pt x="62837" y="81956"/>
                </a:lnTo>
                <a:lnTo>
                  <a:pt x="62862" y="81956"/>
                </a:lnTo>
                <a:lnTo>
                  <a:pt x="62903" y="81956"/>
                </a:lnTo>
                <a:lnTo>
                  <a:pt x="62944" y="81952"/>
                </a:lnTo>
                <a:lnTo>
                  <a:pt x="62977" y="81920"/>
                </a:lnTo>
                <a:lnTo>
                  <a:pt x="63010" y="81862"/>
                </a:lnTo>
                <a:lnTo>
                  <a:pt x="63018" y="81832"/>
                </a:lnTo>
                <a:lnTo>
                  <a:pt x="63025" y="81778"/>
                </a:lnTo>
                <a:lnTo>
                  <a:pt x="63025" y="81702"/>
                </a:lnTo>
                <a:lnTo>
                  <a:pt x="63025" y="81677"/>
                </a:lnTo>
                <a:lnTo>
                  <a:pt x="63025" y="81668"/>
                </a:lnTo>
                <a:lnTo>
                  <a:pt x="63025" y="81658"/>
                </a:lnTo>
                <a:lnTo>
                  <a:pt x="63029" y="81629"/>
                </a:lnTo>
                <a:lnTo>
                  <a:pt x="63051" y="81607"/>
                </a:lnTo>
                <a:lnTo>
                  <a:pt x="63058" y="81597"/>
                </a:lnTo>
                <a:lnTo>
                  <a:pt x="63062" y="81592"/>
                </a:lnTo>
                <a:lnTo>
                  <a:pt x="63069" y="81582"/>
                </a:lnTo>
                <a:lnTo>
                  <a:pt x="63145" y="81493"/>
                </a:lnTo>
                <a:lnTo>
                  <a:pt x="63184" y="81448"/>
                </a:lnTo>
                <a:lnTo>
                  <a:pt x="63195" y="81442"/>
                </a:lnTo>
                <a:lnTo>
                  <a:pt x="63195" y="81442"/>
                </a:lnTo>
                <a:lnTo>
                  <a:pt x="63206" y="81437"/>
                </a:lnTo>
                <a:lnTo>
                  <a:pt x="63232" y="81422"/>
                </a:lnTo>
                <a:lnTo>
                  <a:pt x="63276" y="81401"/>
                </a:lnTo>
                <a:lnTo>
                  <a:pt x="63284" y="81395"/>
                </a:lnTo>
                <a:lnTo>
                  <a:pt x="63292" y="81389"/>
                </a:lnTo>
                <a:lnTo>
                  <a:pt x="63324" y="81364"/>
                </a:lnTo>
                <a:lnTo>
                  <a:pt x="63368" y="81350"/>
                </a:lnTo>
                <a:lnTo>
                  <a:pt x="63386" y="81350"/>
                </a:lnTo>
                <a:lnTo>
                  <a:pt x="63409" y="81351"/>
                </a:lnTo>
                <a:lnTo>
                  <a:pt x="63455" y="81351"/>
                </a:lnTo>
                <a:lnTo>
                  <a:pt x="63485" y="81352"/>
                </a:lnTo>
                <a:lnTo>
                  <a:pt x="63594" y="81353"/>
                </a:lnTo>
                <a:lnTo>
                  <a:pt x="63623" y="81350"/>
                </a:lnTo>
                <a:lnTo>
                  <a:pt x="63664" y="81343"/>
                </a:lnTo>
                <a:lnTo>
                  <a:pt x="63701" y="81343"/>
                </a:lnTo>
                <a:lnTo>
                  <a:pt x="63730" y="81343"/>
                </a:lnTo>
                <a:lnTo>
                  <a:pt x="63808" y="81324"/>
                </a:lnTo>
                <a:lnTo>
                  <a:pt x="63845" y="81320"/>
                </a:lnTo>
                <a:lnTo>
                  <a:pt x="63945" y="81306"/>
                </a:lnTo>
                <a:lnTo>
                  <a:pt x="64007" y="81288"/>
                </a:lnTo>
                <a:lnTo>
                  <a:pt x="64059" y="81285"/>
                </a:lnTo>
                <a:lnTo>
                  <a:pt x="64118" y="81281"/>
                </a:lnTo>
                <a:lnTo>
                  <a:pt x="64227" y="81241"/>
                </a:lnTo>
                <a:lnTo>
                  <a:pt x="64336" y="81201"/>
                </a:lnTo>
                <a:lnTo>
                  <a:pt x="64349" y="81194"/>
                </a:lnTo>
                <a:lnTo>
                  <a:pt x="64362" y="81187"/>
                </a:lnTo>
                <a:lnTo>
                  <a:pt x="64395" y="81168"/>
                </a:lnTo>
                <a:lnTo>
                  <a:pt x="64421" y="81154"/>
                </a:lnTo>
                <a:lnTo>
                  <a:pt x="64442" y="81128"/>
                </a:lnTo>
                <a:lnTo>
                  <a:pt x="64475" y="81087"/>
                </a:lnTo>
                <a:lnTo>
                  <a:pt x="64532" y="81016"/>
                </a:lnTo>
                <a:lnTo>
                  <a:pt x="64534" y="81007"/>
                </a:lnTo>
                <a:lnTo>
                  <a:pt x="64536" y="80998"/>
                </a:lnTo>
                <a:lnTo>
                  <a:pt x="64554" y="80922"/>
                </a:lnTo>
                <a:lnTo>
                  <a:pt x="64576" y="80875"/>
                </a:lnTo>
                <a:lnTo>
                  <a:pt x="64580" y="80860"/>
                </a:lnTo>
                <a:lnTo>
                  <a:pt x="64584" y="80845"/>
                </a:lnTo>
                <a:lnTo>
                  <a:pt x="64601" y="80812"/>
                </a:lnTo>
                <a:lnTo>
                  <a:pt x="64602" y="80809"/>
                </a:lnTo>
                <a:lnTo>
                  <a:pt x="64606" y="80800"/>
                </a:lnTo>
                <a:lnTo>
                  <a:pt x="64609" y="80791"/>
                </a:lnTo>
                <a:lnTo>
                  <a:pt x="64617" y="80766"/>
                </a:lnTo>
                <a:lnTo>
                  <a:pt x="64654" y="80697"/>
                </a:lnTo>
                <a:lnTo>
                  <a:pt x="64702" y="80588"/>
                </a:lnTo>
                <a:lnTo>
                  <a:pt x="64709" y="80575"/>
                </a:lnTo>
                <a:lnTo>
                  <a:pt x="64717" y="80562"/>
                </a:lnTo>
                <a:lnTo>
                  <a:pt x="64735" y="80526"/>
                </a:lnTo>
                <a:lnTo>
                  <a:pt x="64794" y="80479"/>
                </a:lnTo>
                <a:lnTo>
                  <a:pt x="64875" y="80410"/>
                </a:lnTo>
                <a:lnTo>
                  <a:pt x="64885" y="80406"/>
                </a:lnTo>
                <a:lnTo>
                  <a:pt x="64894" y="80403"/>
                </a:lnTo>
                <a:lnTo>
                  <a:pt x="64920" y="80385"/>
                </a:lnTo>
                <a:lnTo>
                  <a:pt x="64960" y="80359"/>
                </a:lnTo>
                <a:lnTo>
                  <a:pt x="64994" y="80341"/>
                </a:lnTo>
                <a:lnTo>
                  <a:pt x="65056" y="80319"/>
                </a:lnTo>
                <a:lnTo>
                  <a:pt x="65073" y="80307"/>
                </a:lnTo>
                <a:lnTo>
                  <a:pt x="65086" y="80298"/>
                </a:lnTo>
                <a:lnTo>
                  <a:pt x="65126" y="80250"/>
                </a:lnTo>
                <a:lnTo>
                  <a:pt x="65130" y="80243"/>
                </a:lnTo>
                <a:lnTo>
                  <a:pt x="65134" y="80236"/>
                </a:lnTo>
                <a:lnTo>
                  <a:pt x="65149" y="80196"/>
                </a:lnTo>
                <a:lnTo>
                  <a:pt x="65150" y="80191"/>
                </a:lnTo>
                <a:lnTo>
                  <a:pt x="65161" y="80174"/>
                </a:lnTo>
                <a:lnTo>
                  <a:pt x="65180" y="80147"/>
                </a:lnTo>
                <a:lnTo>
                  <a:pt x="65182" y="80143"/>
                </a:lnTo>
                <a:lnTo>
                  <a:pt x="65211" y="80120"/>
                </a:lnTo>
                <a:lnTo>
                  <a:pt x="65252" y="80102"/>
                </a:lnTo>
                <a:lnTo>
                  <a:pt x="65322" y="80094"/>
                </a:lnTo>
                <a:lnTo>
                  <a:pt x="65328" y="80094"/>
                </a:lnTo>
                <a:lnTo>
                  <a:pt x="65333" y="80094"/>
                </a:lnTo>
                <a:lnTo>
                  <a:pt x="65370" y="80102"/>
                </a:lnTo>
                <a:lnTo>
                  <a:pt x="65381" y="80102"/>
                </a:lnTo>
                <a:lnTo>
                  <a:pt x="65381" y="80102"/>
                </a:lnTo>
                <a:lnTo>
                  <a:pt x="65392" y="80102"/>
                </a:lnTo>
                <a:lnTo>
                  <a:pt x="65407" y="80099"/>
                </a:lnTo>
                <a:lnTo>
                  <a:pt x="65407" y="80099"/>
                </a:lnTo>
                <a:lnTo>
                  <a:pt x="65411" y="80098"/>
                </a:lnTo>
                <a:lnTo>
                  <a:pt x="65414" y="80098"/>
                </a:lnTo>
                <a:lnTo>
                  <a:pt x="65426" y="80098"/>
                </a:lnTo>
                <a:lnTo>
                  <a:pt x="65434" y="80095"/>
                </a:lnTo>
                <a:lnTo>
                  <a:pt x="65455" y="80087"/>
                </a:lnTo>
                <a:lnTo>
                  <a:pt x="65455" y="80076"/>
                </a:lnTo>
                <a:lnTo>
                  <a:pt x="65455" y="80065"/>
                </a:lnTo>
                <a:lnTo>
                  <a:pt x="65444" y="80044"/>
                </a:lnTo>
                <a:lnTo>
                  <a:pt x="65440" y="80040"/>
                </a:lnTo>
                <a:lnTo>
                  <a:pt x="65437" y="80036"/>
                </a:lnTo>
                <a:lnTo>
                  <a:pt x="65426" y="80015"/>
                </a:lnTo>
                <a:lnTo>
                  <a:pt x="65424" y="80009"/>
                </a:lnTo>
                <a:lnTo>
                  <a:pt x="65422" y="80004"/>
                </a:lnTo>
                <a:lnTo>
                  <a:pt x="65422" y="79986"/>
                </a:lnTo>
                <a:lnTo>
                  <a:pt x="65422" y="79982"/>
                </a:lnTo>
                <a:lnTo>
                  <a:pt x="65429" y="79964"/>
                </a:lnTo>
                <a:lnTo>
                  <a:pt x="65433" y="79957"/>
                </a:lnTo>
                <a:lnTo>
                  <a:pt x="65440" y="79942"/>
                </a:lnTo>
                <a:lnTo>
                  <a:pt x="65442" y="79935"/>
                </a:lnTo>
                <a:lnTo>
                  <a:pt x="65444" y="79927"/>
                </a:lnTo>
                <a:lnTo>
                  <a:pt x="65444" y="79913"/>
                </a:lnTo>
                <a:lnTo>
                  <a:pt x="65444" y="79906"/>
                </a:lnTo>
                <a:lnTo>
                  <a:pt x="65448" y="79888"/>
                </a:lnTo>
                <a:lnTo>
                  <a:pt x="65459" y="79869"/>
                </a:lnTo>
                <a:lnTo>
                  <a:pt x="65503" y="79862"/>
                </a:lnTo>
                <a:lnTo>
                  <a:pt x="65513" y="79868"/>
                </a:lnTo>
                <a:lnTo>
                  <a:pt x="65522" y="79873"/>
                </a:lnTo>
                <a:lnTo>
                  <a:pt x="65607" y="79880"/>
                </a:lnTo>
                <a:lnTo>
                  <a:pt x="65658" y="79887"/>
                </a:lnTo>
                <a:lnTo>
                  <a:pt x="65662" y="79887"/>
                </a:lnTo>
                <a:lnTo>
                  <a:pt x="65666" y="79888"/>
                </a:lnTo>
                <a:lnTo>
                  <a:pt x="65703" y="79891"/>
                </a:lnTo>
                <a:lnTo>
                  <a:pt x="65754" y="79891"/>
                </a:lnTo>
                <a:lnTo>
                  <a:pt x="65795" y="79891"/>
                </a:lnTo>
                <a:lnTo>
                  <a:pt x="65878" y="79880"/>
                </a:lnTo>
                <a:lnTo>
                  <a:pt x="65922" y="79897"/>
                </a:lnTo>
                <a:lnTo>
                  <a:pt x="65928" y="79902"/>
                </a:lnTo>
                <a:lnTo>
                  <a:pt x="65944" y="79908"/>
                </a:lnTo>
                <a:lnTo>
                  <a:pt x="65946" y="79909"/>
                </a:lnTo>
                <a:lnTo>
                  <a:pt x="65956" y="79915"/>
                </a:lnTo>
                <a:lnTo>
                  <a:pt x="65965" y="79920"/>
                </a:lnTo>
                <a:lnTo>
                  <a:pt x="65987" y="79931"/>
                </a:lnTo>
                <a:lnTo>
                  <a:pt x="66001" y="79940"/>
                </a:lnTo>
                <a:lnTo>
                  <a:pt x="66003" y="79941"/>
                </a:lnTo>
                <a:lnTo>
                  <a:pt x="66003" y="79941"/>
                </a:lnTo>
                <a:lnTo>
                  <a:pt x="66013" y="79946"/>
                </a:lnTo>
                <a:lnTo>
                  <a:pt x="66028" y="79946"/>
                </a:lnTo>
                <a:lnTo>
                  <a:pt x="66032" y="79946"/>
                </a:lnTo>
                <a:lnTo>
                  <a:pt x="66035" y="79946"/>
                </a:lnTo>
                <a:lnTo>
                  <a:pt x="66050" y="79946"/>
                </a:lnTo>
                <a:lnTo>
                  <a:pt x="66061" y="79946"/>
                </a:lnTo>
                <a:lnTo>
                  <a:pt x="66072" y="79946"/>
                </a:lnTo>
                <a:lnTo>
                  <a:pt x="66076" y="79944"/>
                </a:lnTo>
                <a:lnTo>
                  <a:pt x="66079" y="79942"/>
                </a:lnTo>
                <a:lnTo>
                  <a:pt x="66087" y="79898"/>
                </a:lnTo>
                <a:lnTo>
                  <a:pt x="66085" y="79893"/>
                </a:lnTo>
                <a:lnTo>
                  <a:pt x="66083" y="79888"/>
                </a:lnTo>
                <a:lnTo>
                  <a:pt x="66083" y="79873"/>
                </a:lnTo>
                <a:lnTo>
                  <a:pt x="66078" y="79870"/>
                </a:lnTo>
                <a:lnTo>
                  <a:pt x="66072" y="79866"/>
                </a:lnTo>
                <a:lnTo>
                  <a:pt x="66072" y="79844"/>
                </a:lnTo>
                <a:lnTo>
                  <a:pt x="66074" y="79839"/>
                </a:lnTo>
                <a:lnTo>
                  <a:pt x="66076" y="79810"/>
                </a:lnTo>
                <a:lnTo>
                  <a:pt x="66076" y="79805"/>
                </a:lnTo>
                <a:lnTo>
                  <a:pt x="66076" y="79801"/>
                </a:lnTo>
                <a:lnTo>
                  <a:pt x="66087" y="79764"/>
                </a:lnTo>
                <a:lnTo>
                  <a:pt x="66087" y="79761"/>
                </a:lnTo>
                <a:lnTo>
                  <a:pt x="66087" y="79757"/>
                </a:lnTo>
                <a:lnTo>
                  <a:pt x="66088" y="79752"/>
                </a:lnTo>
                <a:lnTo>
                  <a:pt x="66094" y="79695"/>
                </a:lnTo>
                <a:lnTo>
                  <a:pt x="66094" y="79684"/>
                </a:lnTo>
                <a:lnTo>
                  <a:pt x="66090" y="79663"/>
                </a:lnTo>
                <a:lnTo>
                  <a:pt x="66090" y="79650"/>
                </a:lnTo>
                <a:lnTo>
                  <a:pt x="66090" y="79649"/>
                </a:lnTo>
                <a:lnTo>
                  <a:pt x="66090" y="79634"/>
                </a:lnTo>
                <a:lnTo>
                  <a:pt x="66090" y="79547"/>
                </a:lnTo>
                <a:lnTo>
                  <a:pt x="66120" y="79502"/>
                </a:lnTo>
                <a:lnTo>
                  <a:pt x="66122" y="79500"/>
                </a:lnTo>
                <a:lnTo>
                  <a:pt x="66124" y="79499"/>
                </a:lnTo>
                <a:lnTo>
                  <a:pt x="66126" y="79498"/>
                </a:lnTo>
                <a:lnTo>
                  <a:pt x="66127" y="79496"/>
                </a:lnTo>
                <a:lnTo>
                  <a:pt x="66146" y="79488"/>
                </a:lnTo>
                <a:lnTo>
                  <a:pt x="66155" y="79488"/>
                </a:lnTo>
                <a:lnTo>
                  <a:pt x="66161" y="79488"/>
                </a:lnTo>
                <a:lnTo>
                  <a:pt x="66164" y="79487"/>
                </a:lnTo>
                <a:lnTo>
                  <a:pt x="66168" y="79485"/>
                </a:lnTo>
                <a:lnTo>
                  <a:pt x="66175" y="79474"/>
                </a:lnTo>
                <a:lnTo>
                  <a:pt x="66177" y="79469"/>
                </a:lnTo>
                <a:lnTo>
                  <a:pt x="66179" y="79463"/>
                </a:lnTo>
                <a:lnTo>
                  <a:pt x="66179" y="79445"/>
                </a:lnTo>
                <a:lnTo>
                  <a:pt x="66179" y="79439"/>
                </a:lnTo>
                <a:lnTo>
                  <a:pt x="66179" y="79434"/>
                </a:lnTo>
                <a:lnTo>
                  <a:pt x="66179" y="79401"/>
                </a:lnTo>
                <a:lnTo>
                  <a:pt x="66203" y="79380"/>
                </a:lnTo>
                <a:lnTo>
                  <a:pt x="66203" y="79380"/>
                </a:lnTo>
                <a:lnTo>
                  <a:pt x="66209" y="79375"/>
                </a:lnTo>
                <a:lnTo>
                  <a:pt x="66209" y="79376"/>
                </a:lnTo>
                <a:lnTo>
                  <a:pt x="66214" y="79372"/>
                </a:lnTo>
                <a:lnTo>
                  <a:pt x="66220" y="79372"/>
                </a:lnTo>
                <a:lnTo>
                  <a:pt x="66238" y="79372"/>
                </a:lnTo>
                <a:lnTo>
                  <a:pt x="66257" y="79372"/>
                </a:lnTo>
                <a:lnTo>
                  <a:pt x="66260" y="79354"/>
                </a:lnTo>
                <a:lnTo>
                  <a:pt x="66260" y="79340"/>
                </a:lnTo>
                <a:lnTo>
                  <a:pt x="66257" y="79319"/>
                </a:lnTo>
                <a:lnTo>
                  <a:pt x="66257" y="79314"/>
                </a:lnTo>
                <a:lnTo>
                  <a:pt x="66257" y="79313"/>
                </a:lnTo>
                <a:lnTo>
                  <a:pt x="66257" y="79311"/>
                </a:lnTo>
                <a:lnTo>
                  <a:pt x="66257" y="79293"/>
                </a:lnTo>
                <a:lnTo>
                  <a:pt x="66264" y="79278"/>
                </a:lnTo>
                <a:lnTo>
                  <a:pt x="66266" y="79278"/>
                </a:lnTo>
                <a:lnTo>
                  <a:pt x="66268" y="79278"/>
                </a:lnTo>
                <a:lnTo>
                  <a:pt x="66268" y="79276"/>
                </a:lnTo>
                <a:lnTo>
                  <a:pt x="66268" y="79274"/>
                </a:lnTo>
                <a:lnTo>
                  <a:pt x="66283" y="79267"/>
                </a:lnTo>
                <a:lnTo>
                  <a:pt x="66297" y="79260"/>
                </a:lnTo>
                <a:lnTo>
                  <a:pt x="66298" y="79260"/>
                </a:lnTo>
                <a:lnTo>
                  <a:pt x="66301" y="79260"/>
                </a:lnTo>
                <a:lnTo>
                  <a:pt x="66305" y="79260"/>
                </a:lnTo>
                <a:lnTo>
                  <a:pt x="66308" y="79260"/>
                </a:lnTo>
                <a:lnTo>
                  <a:pt x="66312" y="79256"/>
                </a:lnTo>
                <a:lnTo>
                  <a:pt x="66342" y="79227"/>
                </a:lnTo>
                <a:lnTo>
                  <a:pt x="66342" y="79224"/>
                </a:lnTo>
                <a:lnTo>
                  <a:pt x="66342" y="79220"/>
                </a:lnTo>
                <a:lnTo>
                  <a:pt x="66353" y="79195"/>
                </a:lnTo>
                <a:lnTo>
                  <a:pt x="66364" y="79187"/>
                </a:lnTo>
                <a:lnTo>
                  <a:pt x="66379" y="79187"/>
                </a:lnTo>
                <a:lnTo>
                  <a:pt x="66379" y="79187"/>
                </a:lnTo>
                <a:lnTo>
                  <a:pt x="66384" y="79187"/>
                </a:lnTo>
                <a:lnTo>
                  <a:pt x="66390" y="79187"/>
                </a:lnTo>
                <a:lnTo>
                  <a:pt x="66415" y="79187"/>
                </a:lnTo>
                <a:lnTo>
                  <a:pt x="66430" y="79176"/>
                </a:lnTo>
                <a:lnTo>
                  <a:pt x="66430" y="79171"/>
                </a:lnTo>
                <a:lnTo>
                  <a:pt x="66430" y="79166"/>
                </a:lnTo>
                <a:lnTo>
                  <a:pt x="66430" y="79140"/>
                </a:lnTo>
                <a:lnTo>
                  <a:pt x="66430" y="79135"/>
                </a:lnTo>
                <a:lnTo>
                  <a:pt x="66430" y="79129"/>
                </a:lnTo>
                <a:lnTo>
                  <a:pt x="66422" y="79127"/>
                </a:lnTo>
                <a:lnTo>
                  <a:pt x="66419" y="79126"/>
                </a:lnTo>
                <a:lnTo>
                  <a:pt x="66401" y="79108"/>
                </a:lnTo>
                <a:lnTo>
                  <a:pt x="66397" y="79098"/>
                </a:lnTo>
                <a:lnTo>
                  <a:pt x="66393" y="79089"/>
                </a:lnTo>
                <a:lnTo>
                  <a:pt x="66386" y="79079"/>
                </a:lnTo>
                <a:lnTo>
                  <a:pt x="66382" y="79075"/>
                </a:lnTo>
                <a:lnTo>
                  <a:pt x="66371" y="79053"/>
                </a:lnTo>
                <a:lnTo>
                  <a:pt x="66367" y="79031"/>
                </a:lnTo>
                <a:lnTo>
                  <a:pt x="66367" y="79020"/>
                </a:lnTo>
                <a:lnTo>
                  <a:pt x="66367" y="79010"/>
                </a:lnTo>
                <a:lnTo>
                  <a:pt x="66401" y="78995"/>
                </a:lnTo>
                <a:lnTo>
                  <a:pt x="66482" y="78995"/>
                </a:lnTo>
                <a:lnTo>
                  <a:pt x="66537" y="78973"/>
                </a:lnTo>
                <a:lnTo>
                  <a:pt x="66741" y="78912"/>
                </a:lnTo>
                <a:lnTo>
                  <a:pt x="66750" y="78906"/>
                </a:lnTo>
                <a:lnTo>
                  <a:pt x="66760" y="78901"/>
                </a:lnTo>
                <a:lnTo>
                  <a:pt x="66819" y="78867"/>
                </a:lnTo>
                <a:lnTo>
                  <a:pt x="66896" y="78825"/>
                </a:lnTo>
                <a:lnTo>
                  <a:pt x="67021" y="78756"/>
                </a:lnTo>
                <a:lnTo>
                  <a:pt x="67089" y="78702"/>
                </a:lnTo>
                <a:lnTo>
                  <a:pt x="67121" y="78676"/>
                </a:lnTo>
                <a:lnTo>
                  <a:pt x="67176" y="78625"/>
                </a:lnTo>
                <a:lnTo>
                  <a:pt x="67176" y="78625"/>
                </a:lnTo>
                <a:lnTo>
                  <a:pt x="67176" y="78625"/>
                </a:lnTo>
                <a:lnTo>
                  <a:pt x="67234" y="78599"/>
                </a:lnTo>
                <a:lnTo>
                  <a:pt x="67313" y="78564"/>
                </a:lnTo>
                <a:lnTo>
                  <a:pt x="67316" y="78562"/>
                </a:lnTo>
                <a:lnTo>
                  <a:pt x="67413" y="78523"/>
                </a:lnTo>
                <a:lnTo>
                  <a:pt x="67516" y="78495"/>
                </a:lnTo>
                <a:lnTo>
                  <a:pt x="67546" y="78486"/>
                </a:lnTo>
                <a:lnTo>
                  <a:pt x="67583" y="78476"/>
                </a:lnTo>
                <a:lnTo>
                  <a:pt x="67641" y="78456"/>
                </a:lnTo>
                <a:lnTo>
                  <a:pt x="67708" y="78433"/>
                </a:lnTo>
                <a:lnTo>
                  <a:pt x="67734" y="78422"/>
                </a:lnTo>
                <a:lnTo>
                  <a:pt x="67752" y="78411"/>
                </a:lnTo>
                <a:lnTo>
                  <a:pt x="67764" y="78404"/>
                </a:lnTo>
                <a:lnTo>
                  <a:pt x="67767" y="78401"/>
                </a:lnTo>
                <a:lnTo>
                  <a:pt x="67845" y="78346"/>
                </a:lnTo>
                <a:lnTo>
                  <a:pt x="67852" y="78339"/>
                </a:lnTo>
                <a:lnTo>
                  <a:pt x="67852" y="78338"/>
                </a:lnTo>
                <a:lnTo>
                  <a:pt x="67860" y="78331"/>
                </a:lnTo>
                <a:lnTo>
                  <a:pt x="67871" y="78313"/>
                </a:lnTo>
                <a:lnTo>
                  <a:pt x="67893" y="78284"/>
                </a:lnTo>
                <a:lnTo>
                  <a:pt x="67898" y="78275"/>
                </a:lnTo>
                <a:lnTo>
                  <a:pt x="67923" y="78240"/>
                </a:lnTo>
                <a:lnTo>
                  <a:pt x="67934" y="78204"/>
                </a:lnTo>
                <a:lnTo>
                  <a:pt x="67930" y="78150"/>
                </a:lnTo>
                <a:lnTo>
                  <a:pt x="67931" y="78141"/>
                </a:lnTo>
                <a:lnTo>
                  <a:pt x="67934" y="78099"/>
                </a:lnTo>
                <a:lnTo>
                  <a:pt x="67937" y="78066"/>
                </a:lnTo>
                <a:lnTo>
                  <a:pt x="67937" y="78054"/>
                </a:lnTo>
                <a:lnTo>
                  <a:pt x="67937" y="78041"/>
                </a:lnTo>
                <a:lnTo>
                  <a:pt x="67939" y="78018"/>
                </a:lnTo>
                <a:lnTo>
                  <a:pt x="67939" y="78014"/>
                </a:lnTo>
                <a:lnTo>
                  <a:pt x="67941" y="77996"/>
                </a:lnTo>
                <a:lnTo>
                  <a:pt x="67941" y="77995"/>
                </a:lnTo>
                <a:lnTo>
                  <a:pt x="67941" y="77986"/>
                </a:lnTo>
                <a:lnTo>
                  <a:pt x="67941" y="77985"/>
                </a:lnTo>
                <a:lnTo>
                  <a:pt x="67941" y="77985"/>
                </a:lnTo>
                <a:lnTo>
                  <a:pt x="67978" y="77936"/>
                </a:lnTo>
                <a:lnTo>
                  <a:pt x="67989" y="77907"/>
                </a:lnTo>
                <a:lnTo>
                  <a:pt x="67990" y="77895"/>
                </a:lnTo>
                <a:lnTo>
                  <a:pt x="67992" y="77850"/>
                </a:lnTo>
                <a:lnTo>
                  <a:pt x="67992" y="77840"/>
                </a:lnTo>
                <a:lnTo>
                  <a:pt x="67993" y="77834"/>
                </a:lnTo>
                <a:lnTo>
                  <a:pt x="68007" y="77798"/>
                </a:lnTo>
                <a:lnTo>
                  <a:pt x="68037" y="77740"/>
                </a:lnTo>
                <a:lnTo>
                  <a:pt x="68041" y="77725"/>
                </a:lnTo>
                <a:lnTo>
                  <a:pt x="68044" y="77711"/>
                </a:lnTo>
                <a:lnTo>
                  <a:pt x="68044" y="77710"/>
                </a:lnTo>
                <a:lnTo>
                  <a:pt x="68048" y="77704"/>
                </a:lnTo>
                <a:lnTo>
                  <a:pt x="68052" y="77678"/>
                </a:lnTo>
                <a:lnTo>
                  <a:pt x="68053" y="77670"/>
                </a:lnTo>
                <a:lnTo>
                  <a:pt x="68054" y="77668"/>
                </a:lnTo>
                <a:lnTo>
                  <a:pt x="68054" y="77668"/>
                </a:lnTo>
                <a:lnTo>
                  <a:pt x="68053" y="77667"/>
                </a:lnTo>
                <a:lnTo>
                  <a:pt x="68055" y="77656"/>
                </a:lnTo>
                <a:lnTo>
                  <a:pt x="68052" y="77631"/>
                </a:lnTo>
                <a:lnTo>
                  <a:pt x="68052" y="77627"/>
                </a:lnTo>
                <a:lnTo>
                  <a:pt x="68052" y="77622"/>
                </a:lnTo>
                <a:lnTo>
                  <a:pt x="68052" y="77616"/>
                </a:lnTo>
                <a:lnTo>
                  <a:pt x="68052" y="77594"/>
                </a:lnTo>
                <a:lnTo>
                  <a:pt x="68034" y="77568"/>
                </a:lnTo>
                <a:lnTo>
                  <a:pt x="68026" y="77558"/>
                </a:lnTo>
                <a:lnTo>
                  <a:pt x="68022" y="77533"/>
                </a:lnTo>
                <a:lnTo>
                  <a:pt x="68022" y="77533"/>
                </a:lnTo>
                <a:lnTo>
                  <a:pt x="68022" y="77529"/>
                </a:lnTo>
                <a:lnTo>
                  <a:pt x="68030" y="77515"/>
                </a:lnTo>
                <a:lnTo>
                  <a:pt x="68038" y="77512"/>
                </a:lnTo>
                <a:lnTo>
                  <a:pt x="68039" y="77511"/>
                </a:lnTo>
                <a:lnTo>
                  <a:pt x="68060" y="77497"/>
                </a:lnTo>
                <a:lnTo>
                  <a:pt x="68090" y="77491"/>
                </a:lnTo>
                <a:lnTo>
                  <a:pt x="68126" y="77479"/>
                </a:lnTo>
                <a:lnTo>
                  <a:pt x="68145" y="77473"/>
                </a:lnTo>
                <a:lnTo>
                  <a:pt x="68169" y="77458"/>
                </a:lnTo>
                <a:lnTo>
                  <a:pt x="68183" y="77441"/>
                </a:lnTo>
                <a:lnTo>
                  <a:pt x="68205" y="77430"/>
                </a:lnTo>
                <a:lnTo>
                  <a:pt x="68220" y="77426"/>
                </a:lnTo>
                <a:lnTo>
                  <a:pt x="68227" y="77425"/>
                </a:lnTo>
                <a:lnTo>
                  <a:pt x="68236" y="77421"/>
                </a:lnTo>
                <a:lnTo>
                  <a:pt x="68250" y="77416"/>
                </a:lnTo>
                <a:lnTo>
                  <a:pt x="68269" y="77404"/>
                </a:lnTo>
                <a:lnTo>
                  <a:pt x="68278" y="77397"/>
                </a:lnTo>
                <a:lnTo>
                  <a:pt x="68287" y="77391"/>
                </a:lnTo>
                <a:lnTo>
                  <a:pt x="68304" y="77374"/>
                </a:lnTo>
                <a:lnTo>
                  <a:pt x="68306" y="77366"/>
                </a:lnTo>
                <a:lnTo>
                  <a:pt x="68307" y="77366"/>
                </a:lnTo>
                <a:lnTo>
                  <a:pt x="68311" y="77354"/>
                </a:lnTo>
                <a:lnTo>
                  <a:pt x="68309" y="77346"/>
                </a:lnTo>
                <a:lnTo>
                  <a:pt x="68309" y="77344"/>
                </a:lnTo>
                <a:lnTo>
                  <a:pt x="68307" y="77333"/>
                </a:lnTo>
                <a:lnTo>
                  <a:pt x="68311" y="77315"/>
                </a:lnTo>
                <a:lnTo>
                  <a:pt x="68321" y="77300"/>
                </a:lnTo>
                <a:lnTo>
                  <a:pt x="68323" y="77298"/>
                </a:lnTo>
                <a:lnTo>
                  <a:pt x="68325" y="77297"/>
                </a:lnTo>
                <a:lnTo>
                  <a:pt x="68336" y="77290"/>
                </a:lnTo>
                <a:lnTo>
                  <a:pt x="68352" y="77272"/>
                </a:lnTo>
                <a:lnTo>
                  <a:pt x="68355" y="77251"/>
                </a:lnTo>
                <a:lnTo>
                  <a:pt x="68355" y="77246"/>
                </a:lnTo>
                <a:lnTo>
                  <a:pt x="68353" y="77234"/>
                </a:lnTo>
                <a:lnTo>
                  <a:pt x="68343" y="77223"/>
                </a:lnTo>
                <a:lnTo>
                  <a:pt x="68339" y="77217"/>
                </a:lnTo>
                <a:lnTo>
                  <a:pt x="68338" y="77216"/>
                </a:lnTo>
                <a:lnTo>
                  <a:pt x="68331" y="77198"/>
                </a:lnTo>
                <a:lnTo>
                  <a:pt x="68327" y="77190"/>
                </a:lnTo>
                <a:lnTo>
                  <a:pt x="68323" y="77181"/>
                </a:lnTo>
                <a:lnTo>
                  <a:pt x="68315" y="77164"/>
                </a:lnTo>
                <a:lnTo>
                  <a:pt x="68314" y="77159"/>
                </a:lnTo>
                <a:lnTo>
                  <a:pt x="68311" y="77146"/>
                </a:lnTo>
                <a:lnTo>
                  <a:pt x="68312" y="77132"/>
                </a:lnTo>
                <a:lnTo>
                  <a:pt x="68316" y="77122"/>
                </a:lnTo>
                <a:lnTo>
                  <a:pt x="68330" y="77112"/>
                </a:lnTo>
                <a:lnTo>
                  <a:pt x="68334" y="77109"/>
                </a:lnTo>
                <a:lnTo>
                  <a:pt x="68344" y="77101"/>
                </a:lnTo>
                <a:lnTo>
                  <a:pt x="68357" y="77089"/>
                </a:lnTo>
                <a:lnTo>
                  <a:pt x="68362" y="77080"/>
                </a:lnTo>
                <a:lnTo>
                  <a:pt x="68362" y="77079"/>
                </a:lnTo>
                <a:lnTo>
                  <a:pt x="68366" y="77072"/>
                </a:lnTo>
                <a:lnTo>
                  <a:pt x="68369" y="77060"/>
                </a:lnTo>
                <a:lnTo>
                  <a:pt x="68370" y="77056"/>
                </a:lnTo>
                <a:lnTo>
                  <a:pt x="68373" y="77049"/>
                </a:lnTo>
                <a:lnTo>
                  <a:pt x="68376" y="77042"/>
                </a:lnTo>
                <a:lnTo>
                  <a:pt x="68382" y="77035"/>
                </a:lnTo>
                <a:lnTo>
                  <a:pt x="68386" y="77031"/>
                </a:lnTo>
                <a:lnTo>
                  <a:pt x="68394" y="77020"/>
                </a:lnTo>
                <a:lnTo>
                  <a:pt x="68399" y="77007"/>
                </a:lnTo>
                <a:lnTo>
                  <a:pt x="68400" y="76998"/>
                </a:lnTo>
                <a:lnTo>
                  <a:pt x="68401" y="76989"/>
                </a:lnTo>
                <a:lnTo>
                  <a:pt x="68402" y="76987"/>
                </a:lnTo>
                <a:lnTo>
                  <a:pt x="68406" y="76980"/>
                </a:lnTo>
                <a:lnTo>
                  <a:pt x="68406" y="76980"/>
                </a:lnTo>
                <a:lnTo>
                  <a:pt x="68410" y="76971"/>
                </a:lnTo>
                <a:lnTo>
                  <a:pt x="68413" y="76958"/>
                </a:lnTo>
                <a:lnTo>
                  <a:pt x="68414" y="76952"/>
                </a:lnTo>
                <a:lnTo>
                  <a:pt x="68416" y="76940"/>
                </a:lnTo>
                <a:lnTo>
                  <a:pt x="68415" y="76937"/>
                </a:lnTo>
                <a:lnTo>
                  <a:pt x="68414" y="76935"/>
                </a:lnTo>
                <a:lnTo>
                  <a:pt x="68414" y="76923"/>
                </a:lnTo>
                <a:lnTo>
                  <a:pt x="68414" y="76913"/>
                </a:lnTo>
                <a:lnTo>
                  <a:pt x="68415" y="76903"/>
                </a:lnTo>
                <a:lnTo>
                  <a:pt x="68421" y="76895"/>
                </a:lnTo>
                <a:lnTo>
                  <a:pt x="68423" y="76893"/>
                </a:lnTo>
                <a:lnTo>
                  <a:pt x="68426" y="76887"/>
                </a:lnTo>
                <a:lnTo>
                  <a:pt x="68433" y="76881"/>
                </a:lnTo>
                <a:lnTo>
                  <a:pt x="68436" y="76879"/>
                </a:lnTo>
                <a:lnTo>
                  <a:pt x="68443" y="76872"/>
                </a:lnTo>
                <a:lnTo>
                  <a:pt x="68450" y="76860"/>
                </a:lnTo>
                <a:lnTo>
                  <a:pt x="68453" y="76845"/>
                </a:lnTo>
                <a:lnTo>
                  <a:pt x="68454" y="76840"/>
                </a:lnTo>
                <a:lnTo>
                  <a:pt x="68454" y="76838"/>
                </a:lnTo>
                <a:lnTo>
                  <a:pt x="68457" y="76829"/>
                </a:lnTo>
                <a:lnTo>
                  <a:pt x="68458" y="76828"/>
                </a:lnTo>
                <a:lnTo>
                  <a:pt x="68462" y="76826"/>
                </a:lnTo>
                <a:lnTo>
                  <a:pt x="68468" y="76825"/>
                </a:lnTo>
                <a:lnTo>
                  <a:pt x="68470" y="76826"/>
                </a:lnTo>
                <a:lnTo>
                  <a:pt x="68479" y="76828"/>
                </a:lnTo>
                <a:lnTo>
                  <a:pt x="68489" y="76829"/>
                </a:lnTo>
                <a:lnTo>
                  <a:pt x="68494" y="76830"/>
                </a:lnTo>
                <a:lnTo>
                  <a:pt x="68496" y="76831"/>
                </a:lnTo>
                <a:lnTo>
                  <a:pt x="68504" y="76832"/>
                </a:lnTo>
                <a:lnTo>
                  <a:pt x="68520" y="76830"/>
                </a:lnTo>
                <a:lnTo>
                  <a:pt x="68525" y="76828"/>
                </a:lnTo>
                <a:lnTo>
                  <a:pt x="68528" y="76824"/>
                </a:lnTo>
                <a:lnTo>
                  <a:pt x="68529" y="76819"/>
                </a:lnTo>
                <a:lnTo>
                  <a:pt x="68529" y="76811"/>
                </a:lnTo>
                <a:lnTo>
                  <a:pt x="68529" y="76804"/>
                </a:lnTo>
                <a:lnTo>
                  <a:pt x="68532" y="76801"/>
                </a:lnTo>
                <a:lnTo>
                  <a:pt x="68533" y="76800"/>
                </a:lnTo>
                <a:lnTo>
                  <a:pt x="68535" y="76798"/>
                </a:lnTo>
                <a:lnTo>
                  <a:pt x="68538" y="76798"/>
                </a:lnTo>
                <a:lnTo>
                  <a:pt x="68552" y="76800"/>
                </a:lnTo>
                <a:lnTo>
                  <a:pt x="68565" y="76797"/>
                </a:lnTo>
                <a:lnTo>
                  <a:pt x="68575" y="76794"/>
                </a:lnTo>
                <a:lnTo>
                  <a:pt x="68577" y="76792"/>
                </a:lnTo>
                <a:lnTo>
                  <a:pt x="68582" y="76788"/>
                </a:lnTo>
                <a:lnTo>
                  <a:pt x="68585" y="76785"/>
                </a:lnTo>
                <a:lnTo>
                  <a:pt x="68587" y="76781"/>
                </a:lnTo>
                <a:lnTo>
                  <a:pt x="68590" y="76774"/>
                </a:lnTo>
                <a:lnTo>
                  <a:pt x="68591" y="76768"/>
                </a:lnTo>
                <a:lnTo>
                  <a:pt x="68591" y="76767"/>
                </a:lnTo>
                <a:lnTo>
                  <a:pt x="68592" y="76761"/>
                </a:lnTo>
                <a:lnTo>
                  <a:pt x="68596" y="76753"/>
                </a:lnTo>
                <a:lnTo>
                  <a:pt x="68600" y="76749"/>
                </a:lnTo>
                <a:lnTo>
                  <a:pt x="68609" y="76744"/>
                </a:lnTo>
                <a:lnTo>
                  <a:pt x="68625" y="76738"/>
                </a:lnTo>
                <a:lnTo>
                  <a:pt x="68628" y="76737"/>
                </a:lnTo>
                <a:lnTo>
                  <a:pt x="68636" y="76733"/>
                </a:lnTo>
                <a:lnTo>
                  <a:pt x="68649" y="76724"/>
                </a:lnTo>
                <a:lnTo>
                  <a:pt x="68652" y="76721"/>
                </a:lnTo>
                <a:lnTo>
                  <a:pt x="68654" y="76719"/>
                </a:lnTo>
                <a:lnTo>
                  <a:pt x="68658" y="76715"/>
                </a:lnTo>
                <a:lnTo>
                  <a:pt x="68671" y="76707"/>
                </a:lnTo>
                <a:lnTo>
                  <a:pt x="68675" y="76705"/>
                </a:lnTo>
                <a:lnTo>
                  <a:pt x="68680" y="76702"/>
                </a:lnTo>
                <a:lnTo>
                  <a:pt x="68685" y="76699"/>
                </a:lnTo>
                <a:lnTo>
                  <a:pt x="68697" y="76684"/>
                </a:lnTo>
                <a:lnTo>
                  <a:pt x="68698" y="76682"/>
                </a:lnTo>
                <a:lnTo>
                  <a:pt x="68698" y="76682"/>
                </a:lnTo>
                <a:lnTo>
                  <a:pt x="68742" y="76641"/>
                </a:lnTo>
                <a:lnTo>
                  <a:pt x="68750" y="76612"/>
                </a:lnTo>
                <a:lnTo>
                  <a:pt x="68757" y="76604"/>
                </a:lnTo>
                <a:lnTo>
                  <a:pt x="68764" y="76598"/>
                </a:lnTo>
                <a:lnTo>
                  <a:pt x="68772" y="76590"/>
                </a:lnTo>
                <a:lnTo>
                  <a:pt x="68794" y="76561"/>
                </a:lnTo>
                <a:lnTo>
                  <a:pt x="68838" y="76503"/>
                </a:lnTo>
                <a:lnTo>
                  <a:pt x="68861" y="76467"/>
                </a:lnTo>
                <a:lnTo>
                  <a:pt x="68897" y="76423"/>
                </a:lnTo>
                <a:lnTo>
                  <a:pt x="68957" y="76336"/>
                </a:lnTo>
                <a:lnTo>
                  <a:pt x="69112" y="76140"/>
                </a:lnTo>
                <a:lnTo>
                  <a:pt x="69239" y="76031"/>
                </a:lnTo>
                <a:lnTo>
                  <a:pt x="69341" y="75944"/>
                </a:lnTo>
                <a:lnTo>
                  <a:pt x="69602" y="75790"/>
                </a:lnTo>
                <a:lnTo>
                  <a:pt x="69895" y="75618"/>
                </a:lnTo>
                <a:lnTo>
                  <a:pt x="69936" y="75601"/>
                </a:lnTo>
                <a:lnTo>
                  <a:pt x="70404" y="75415"/>
                </a:lnTo>
                <a:lnTo>
                  <a:pt x="70515" y="75360"/>
                </a:lnTo>
                <a:lnTo>
                  <a:pt x="70515" y="75360"/>
                </a:lnTo>
                <a:lnTo>
                  <a:pt x="70545" y="75345"/>
                </a:lnTo>
                <a:lnTo>
                  <a:pt x="70694" y="74859"/>
                </a:lnTo>
                <a:lnTo>
                  <a:pt x="70701" y="74800"/>
                </a:lnTo>
                <a:lnTo>
                  <a:pt x="70701" y="74799"/>
                </a:lnTo>
                <a:lnTo>
                  <a:pt x="70750" y="74661"/>
                </a:lnTo>
                <a:lnTo>
                  <a:pt x="70782" y="74570"/>
                </a:lnTo>
                <a:lnTo>
                  <a:pt x="70782" y="74570"/>
                </a:lnTo>
                <a:lnTo>
                  <a:pt x="70782" y="74570"/>
                </a:lnTo>
                <a:lnTo>
                  <a:pt x="70799" y="74526"/>
                </a:lnTo>
                <a:lnTo>
                  <a:pt x="70799" y="74526"/>
                </a:lnTo>
                <a:lnTo>
                  <a:pt x="70803" y="74522"/>
                </a:lnTo>
                <a:lnTo>
                  <a:pt x="70804" y="74522"/>
                </a:lnTo>
                <a:lnTo>
                  <a:pt x="70840" y="74403"/>
                </a:lnTo>
                <a:lnTo>
                  <a:pt x="71049" y="73702"/>
                </a:lnTo>
                <a:lnTo>
                  <a:pt x="71118" y="73471"/>
                </a:lnTo>
                <a:lnTo>
                  <a:pt x="71153" y="73351"/>
                </a:lnTo>
                <a:lnTo>
                  <a:pt x="71163" y="73318"/>
                </a:lnTo>
                <a:lnTo>
                  <a:pt x="71197" y="73188"/>
                </a:lnTo>
                <a:lnTo>
                  <a:pt x="71440" y="72261"/>
                </a:lnTo>
                <a:lnTo>
                  <a:pt x="71546" y="71900"/>
                </a:lnTo>
                <a:lnTo>
                  <a:pt x="71625" y="71628"/>
                </a:lnTo>
                <a:lnTo>
                  <a:pt x="71628" y="71619"/>
                </a:lnTo>
                <a:lnTo>
                  <a:pt x="71766" y="71148"/>
                </a:lnTo>
                <a:lnTo>
                  <a:pt x="71896" y="70683"/>
                </a:lnTo>
                <a:lnTo>
                  <a:pt x="72005" y="70295"/>
                </a:lnTo>
                <a:lnTo>
                  <a:pt x="72064" y="70072"/>
                </a:lnTo>
                <a:lnTo>
                  <a:pt x="72175" y="69631"/>
                </a:lnTo>
                <a:lnTo>
                  <a:pt x="72294" y="69260"/>
                </a:lnTo>
                <a:lnTo>
                  <a:pt x="72325" y="69162"/>
                </a:lnTo>
                <a:lnTo>
                  <a:pt x="72355" y="68945"/>
                </a:lnTo>
                <a:lnTo>
                  <a:pt x="72376" y="68713"/>
                </a:lnTo>
                <a:lnTo>
                  <a:pt x="72420" y="68472"/>
                </a:lnTo>
                <a:lnTo>
                  <a:pt x="72426" y="68165"/>
                </a:lnTo>
                <a:lnTo>
                  <a:pt x="72416" y="68021"/>
                </a:lnTo>
                <a:lnTo>
                  <a:pt x="72416" y="68020"/>
                </a:lnTo>
                <a:lnTo>
                  <a:pt x="72402" y="67806"/>
                </a:lnTo>
                <a:lnTo>
                  <a:pt x="72154" y="66793"/>
                </a:lnTo>
                <a:lnTo>
                  <a:pt x="72148" y="66769"/>
                </a:lnTo>
                <a:lnTo>
                  <a:pt x="72047" y="66366"/>
                </a:lnTo>
                <a:lnTo>
                  <a:pt x="71990" y="66137"/>
                </a:lnTo>
                <a:lnTo>
                  <a:pt x="71955" y="65996"/>
                </a:lnTo>
                <a:lnTo>
                  <a:pt x="71867" y="65639"/>
                </a:lnTo>
                <a:lnTo>
                  <a:pt x="71864" y="65630"/>
                </a:lnTo>
                <a:lnTo>
                  <a:pt x="71852" y="65582"/>
                </a:lnTo>
                <a:lnTo>
                  <a:pt x="71847" y="65559"/>
                </a:lnTo>
                <a:lnTo>
                  <a:pt x="71789" y="65322"/>
                </a:lnTo>
                <a:lnTo>
                  <a:pt x="71652" y="64766"/>
                </a:lnTo>
                <a:lnTo>
                  <a:pt x="71597" y="64540"/>
                </a:lnTo>
                <a:lnTo>
                  <a:pt x="71585" y="64491"/>
                </a:lnTo>
                <a:lnTo>
                  <a:pt x="71558" y="64379"/>
                </a:lnTo>
                <a:lnTo>
                  <a:pt x="71537" y="64295"/>
                </a:lnTo>
                <a:lnTo>
                  <a:pt x="71490" y="64107"/>
                </a:lnTo>
                <a:lnTo>
                  <a:pt x="71469" y="64023"/>
                </a:lnTo>
                <a:lnTo>
                  <a:pt x="71451" y="63951"/>
                </a:lnTo>
                <a:lnTo>
                  <a:pt x="71429" y="63863"/>
                </a:lnTo>
                <a:lnTo>
                  <a:pt x="71417" y="63815"/>
                </a:lnTo>
                <a:lnTo>
                  <a:pt x="71329" y="63460"/>
                </a:lnTo>
                <a:lnTo>
                  <a:pt x="71265" y="63205"/>
                </a:lnTo>
                <a:lnTo>
                  <a:pt x="71197" y="62929"/>
                </a:lnTo>
                <a:lnTo>
                  <a:pt x="71133" y="62673"/>
                </a:lnTo>
                <a:lnTo>
                  <a:pt x="71123" y="62631"/>
                </a:lnTo>
                <a:lnTo>
                  <a:pt x="71020" y="62215"/>
                </a:lnTo>
                <a:lnTo>
                  <a:pt x="71005" y="62157"/>
                </a:lnTo>
                <a:lnTo>
                  <a:pt x="71005" y="62157"/>
                </a:lnTo>
                <a:lnTo>
                  <a:pt x="70991" y="62098"/>
                </a:lnTo>
                <a:lnTo>
                  <a:pt x="70981" y="62058"/>
                </a:lnTo>
                <a:lnTo>
                  <a:pt x="70758" y="61152"/>
                </a:lnTo>
                <a:lnTo>
                  <a:pt x="70755" y="61139"/>
                </a:lnTo>
                <a:lnTo>
                  <a:pt x="70751" y="61126"/>
                </a:lnTo>
                <a:lnTo>
                  <a:pt x="70751" y="61126"/>
                </a:lnTo>
                <a:lnTo>
                  <a:pt x="70716" y="60982"/>
                </a:lnTo>
                <a:lnTo>
                  <a:pt x="70708" y="60948"/>
                </a:lnTo>
                <a:lnTo>
                  <a:pt x="70708" y="60948"/>
                </a:lnTo>
                <a:lnTo>
                  <a:pt x="70708" y="60948"/>
                </a:lnTo>
                <a:lnTo>
                  <a:pt x="70707" y="60947"/>
                </a:lnTo>
                <a:lnTo>
                  <a:pt x="70707" y="60945"/>
                </a:lnTo>
                <a:lnTo>
                  <a:pt x="70705" y="60937"/>
                </a:lnTo>
                <a:lnTo>
                  <a:pt x="70701" y="60920"/>
                </a:lnTo>
                <a:lnTo>
                  <a:pt x="70170" y="58791"/>
                </a:lnTo>
                <a:lnTo>
                  <a:pt x="70126" y="58615"/>
                </a:lnTo>
                <a:lnTo>
                  <a:pt x="70099" y="58505"/>
                </a:lnTo>
                <a:lnTo>
                  <a:pt x="69836" y="57443"/>
                </a:lnTo>
                <a:lnTo>
                  <a:pt x="69778" y="57208"/>
                </a:lnTo>
                <a:lnTo>
                  <a:pt x="69692" y="56858"/>
                </a:lnTo>
                <a:lnTo>
                  <a:pt x="69333" y="55404"/>
                </a:lnTo>
                <a:lnTo>
                  <a:pt x="69251" y="55074"/>
                </a:lnTo>
                <a:lnTo>
                  <a:pt x="68961" y="53896"/>
                </a:lnTo>
                <a:lnTo>
                  <a:pt x="68667" y="52698"/>
                </a:lnTo>
                <a:lnTo>
                  <a:pt x="68638" y="52580"/>
                </a:lnTo>
                <a:lnTo>
                  <a:pt x="68374" y="51507"/>
                </a:lnTo>
                <a:lnTo>
                  <a:pt x="68077" y="50353"/>
                </a:lnTo>
                <a:lnTo>
                  <a:pt x="67977" y="49886"/>
                </a:lnTo>
                <a:lnTo>
                  <a:pt x="67952" y="49574"/>
                </a:lnTo>
                <a:lnTo>
                  <a:pt x="67948" y="49532"/>
                </a:lnTo>
                <a:lnTo>
                  <a:pt x="67944" y="49439"/>
                </a:lnTo>
                <a:lnTo>
                  <a:pt x="67934" y="49201"/>
                </a:lnTo>
                <a:lnTo>
                  <a:pt x="67934" y="49197"/>
                </a:lnTo>
                <a:lnTo>
                  <a:pt x="67934" y="49193"/>
                </a:lnTo>
                <a:lnTo>
                  <a:pt x="68006" y="48923"/>
                </a:lnTo>
                <a:lnTo>
                  <a:pt x="68014" y="48896"/>
                </a:lnTo>
                <a:lnTo>
                  <a:pt x="68125" y="48555"/>
                </a:lnTo>
                <a:lnTo>
                  <a:pt x="68134" y="48527"/>
                </a:lnTo>
                <a:lnTo>
                  <a:pt x="68202" y="48535"/>
                </a:lnTo>
                <a:lnTo>
                  <a:pt x="68202" y="48534"/>
                </a:lnTo>
                <a:lnTo>
                  <a:pt x="68202" y="48534"/>
                </a:lnTo>
                <a:lnTo>
                  <a:pt x="68241" y="48539"/>
                </a:lnTo>
                <a:lnTo>
                  <a:pt x="68908" y="49364"/>
                </a:lnTo>
                <a:lnTo>
                  <a:pt x="68921" y="49379"/>
                </a:lnTo>
                <a:lnTo>
                  <a:pt x="70690" y="51550"/>
                </a:lnTo>
                <a:lnTo>
                  <a:pt x="70690" y="51550"/>
                </a:lnTo>
                <a:lnTo>
                  <a:pt x="70696" y="51557"/>
                </a:lnTo>
                <a:lnTo>
                  <a:pt x="70942" y="51861"/>
                </a:lnTo>
                <a:lnTo>
                  <a:pt x="71435" y="52397"/>
                </a:lnTo>
                <a:lnTo>
                  <a:pt x="71819" y="52813"/>
                </a:lnTo>
                <a:lnTo>
                  <a:pt x="75338" y="56628"/>
                </a:lnTo>
                <a:lnTo>
                  <a:pt x="76042" y="57392"/>
                </a:lnTo>
                <a:lnTo>
                  <a:pt x="76053" y="57403"/>
                </a:lnTo>
                <a:lnTo>
                  <a:pt x="76727" y="58135"/>
                </a:lnTo>
                <a:lnTo>
                  <a:pt x="76727" y="58135"/>
                </a:lnTo>
                <a:lnTo>
                  <a:pt x="76727" y="58135"/>
                </a:lnTo>
                <a:lnTo>
                  <a:pt x="76916" y="58143"/>
                </a:lnTo>
                <a:lnTo>
                  <a:pt x="78802" y="58224"/>
                </a:lnTo>
                <a:lnTo>
                  <a:pt x="79303" y="58247"/>
                </a:lnTo>
                <a:lnTo>
                  <a:pt x="79480" y="58255"/>
                </a:lnTo>
                <a:lnTo>
                  <a:pt x="79487" y="58253"/>
                </a:lnTo>
                <a:lnTo>
                  <a:pt x="81029" y="58321"/>
                </a:lnTo>
                <a:lnTo>
                  <a:pt x="81087" y="58324"/>
                </a:lnTo>
                <a:lnTo>
                  <a:pt x="81198" y="58329"/>
                </a:lnTo>
                <a:lnTo>
                  <a:pt x="81197" y="58335"/>
                </a:lnTo>
                <a:lnTo>
                  <a:pt x="81296" y="58333"/>
                </a:lnTo>
                <a:lnTo>
                  <a:pt x="82111" y="58369"/>
                </a:lnTo>
                <a:lnTo>
                  <a:pt x="82204" y="58293"/>
                </a:lnTo>
                <a:lnTo>
                  <a:pt x="82263" y="58244"/>
                </a:lnTo>
                <a:lnTo>
                  <a:pt x="83204" y="57471"/>
                </a:lnTo>
                <a:lnTo>
                  <a:pt x="83370" y="57335"/>
                </a:lnTo>
                <a:lnTo>
                  <a:pt x="84111" y="56726"/>
                </a:lnTo>
                <a:lnTo>
                  <a:pt x="84696" y="56246"/>
                </a:lnTo>
                <a:lnTo>
                  <a:pt x="84696" y="56248"/>
                </a:lnTo>
                <a:lnTo>
                  <a:pt x="84703" y="56243"/>
                </a:lnTo>
                <a:lnTo>
                  <a:pt x="84718" y="56228"/>
                </a:lnTo>
                <a:lnTo>
                  <a:pt x="84780" y="56177"/>
                </a:lnTo>
                <a:lnTo>
                  <a:pt x="84780" y="56177"/>
                </a:lnTo>
                <a:lnTo>
                  <a:pt x="85240" y="55799"/>
                </a:lnTo>
                <a:lnTo>
                  <a:pt x="85583" y="55518"/>
                </a:lnTo>
                <a:lnTo>
                  <a:pt x="85913" y="55247"/>
                </a:lnTo>
                <a:lnTo>
                  <a:pt x="86110" y="55086"/>
                </a:lnTo>
                <a:lnTo>
                  <a:pt x="89228" y="52541"/>
                </a:lnTo>
                <a:lnTo>
                  <a:pt x="89334" y="52456"/>
                </a:lnTo>
                <a:lnTo>
                  <a:pt x="89347" y="52463"/>
                </a:lnTo>
                <a:lnTo>
                  <a:pt x="91586" y="50617"/>
                </a:lnTo>
                <a:lnTo>
                  <a:pt x="92649" y="49726"/>
                </a:lnTo>
                <a:lnTo>
                  <a:pt x="92814" y="49590"/>
                </a:lnTo>
                <a:lnTo>
                  <a:pt x="94185" y="48469"/>
                </a:lnTo>
                <a:lnTo>
                  <a:pt x="94185" y="48471"/>
                </a:lnTo>
                <a:lnTo>
                  <a:pt x="94259" y="48411"/>
                </a:lnTo>
                <a:lnTo>
                  <a:pt x="94294" y="48382"/>
                </a:lnTo>
                <a:lnTo>
                  <a:pt x="94306" y="48374"/>
                </a:lnTo>
                <a:lnTo>
                  <a:pt x="94338" y="48354"/>
                </a:lnTo>
                <a:lnTo>
                  <a:pt x="94336" y="48353"/>
                </a:lnTo>
                <a:lnTo>
                  <a:pt x="95107" y="47852"/>
                </a:lnTo>
                <a:lnTo>
                  <a:pt x="95108" y="47851"/>
                </a:lnTo>
                <a:lnTo>
                  <a:pt x="95400" y="47661"/>
                </a:lnTo>
                <a:lnTo>
                  <a:pt x="95660" y="47492"/>
                </a:lnTo>
                <a:lnTo>
                  <a:pt x="95804" y="47399"/>
                </a:lnTo>
                <a:lnTo>
                  <a:pt x="96725" y="46801"/>
                </a:lnTo>
                <a:lnTo>
                  <a:pt x="98162" y="45868"/>
                </a:lnTo>
                <a:lnTo>
                  <a:pt x="98586" y="45593"/>
                </a:lnTo>
                <a:lnTo>
                  <a:pt x="98596" y="45586"/>
                </a:lnTo>
                <a:lnTo>
                  <a:pt x="98863" y="45343"/>
                </a:lnTo>
                <a:lnTo>
                  <a:pt x="98873" y="45340"/>
                </a:lnTo>
                <a:lnTo>
                  <a:pt x="98884" y="45342"/>
                </a:lnTo>
                <a:lnTo>
                  <a:pt x="98897" y="45337"/>
                </a:lnTo>
                <a:lnTo>
                  <a:pt x="98911" y="45331"/>
                </a:lnTo>
                <a:lnTo>
                  <a:pt x="99133" y="45279"/>
                </a:lnTo>
                <a:lnTo>
                  <a:pt x="99060" y="45069"/>
                </a:lnTo>
                <a:lnTo>
                  <a:pt x="99060" y="45067"/>
                </a:lnTo>
                <a:lnTo>
                  <a:pt x="98723" y="44098"/>
                </a:lnTo>
                <a:lnTo>
                  <a:pt x="98723" y="44098"/>
                </a:lnTo>
                <a:lnTo>
                  <a:pt x="98582" y="43690"/>
                </a:lnTo>
                <a:lnTo>
                  <a:pt x="98181" y="42536"/>
                </a:lnTo>
                <a:lnTo>
                  <a:pt x="98052" y="42164"/>
                </a:lnTo>
                <a:lnTo>
                  <a:pt x="97607" y="40883"/>
                </a:lnTo>
                <a:lnTo>
                  <a:pt x="97618" y="40860"/>
                </a:lnTo>
                <a:lnTo>
                  <a:pt x="97627" y="40842"/>
                </a:lnTo>
                <a:lnTo>
                  <a:pt x="97644" y="40818"/>
                </a:lnTo>
                <a:lnTo>
                  <a:pt x="97664" y="40786"/>
                </a:lnTo>
                <a:lnTo>
                  <a:pt x="97668" y="40784"/>
                </a:lnTo>
                <a:lnTo>
                  <a:pt x="97700" y="40771"/>
                </a:lnTo>
                <a:lnTo>
                  <a:pt x="97709" y="40768"/>
                </a:lnTo>
                <a:lnTo>
                  <a:pt x="97721" y="40762"/>
                </a:lnTo>
                <a:lnTo>
                  <a:pt x="97731" y="40758"/>
                </a:lnTo>
                <a:lnTo>
                  <a:pt x="97749" y="40753"/>
                </a:lnTo>
                <a:lnTo>
                  <a:pt x="97763" y="40744"/>
                </a:lnTo>
                <a:lnTo>
                  <a:pt x="97774" y="40735"/>
                </a:lnTo>
                <a:lnTo>
                  <a:pt x="97781" y="40730"/>
                </a:lnTo>
                <a:lnTo>
                  <a:pt x="97789" y="40726"/>
                </a:lnTo>
                <a:lnTo>
                  <a:pt x="97798" y="40722"/>
                </a:lnTo>
                <a:lnTo>
                  <a:pt x="97823" y="40703"/>
                </a:lnTo>
                <a:lnTo>
                  <a:pt x="97832" y="40695"/>
                </a:lnTo>
                <a:lnTo>
                  <a:pt x="97842" y="40688"/>
                </a:lnTo>
                <a:lnTo>
                  <a:pt x="97848" y="40679"/>
                </a:lnTo>
                <a:lnTo>
                  <a:pt x="97855" y="40670"/>
                </a:lnTo>
                <a:lnTo>
                  <a:pt x="97862" y="40665"/>
                </a:lnTo>
                <a:lnTo>
                  <a:pt x="97874" y="40632"/>
                </a:lnTo>
                <a:lnTo>
                  <a:pt x="97871" y="40622"/>
                </a:lnTo>
                <a:lnTo>
                  <a:pt x="97868" y="40618"/>
                </a:lnTo>
                <a:lnTo>
                  <a:pt x="97865" y="40605"/>
                </a:lnTo>
                <a:lnTo>
                  <a:pt x="97865" y="40605"/>
                </a:lnTo>
                <a:lnTo>
                  <a:pt x="97859" y="40586"/>
                </a:lnTo>
                <a:lnTo>
                  <a:pt x="97858" y="40583"/>
                </a:lnTo>
                <a:lnTo>
                  <a:pt x="97853" y="40574"/>
                </a:lnTo>
                <a:lnTo>
                  <a:pt x="97852" y="40565"/>
                </a:lnTo>
                <a:lnTo>
                  <a:pt x="97849" y="40548"/>
                </a:lnTo>
                <a:lnTo>
                  <a:pt x="97848" y="40540"/>
                </a:lnTo>
                <a:lnTo>
                  <a:pt x="97848" y="40540"/>
                </a:lnTo>
                <a:lnTo>
                  <a:pt x="97847" y="40532"/>
                </a:lnTo>
                <a:lnTo>
                  <a:pt x="97846" y="40528"/>
                </a:lnTo>
                <a:lnTo>
                  <a:pt x="97843" y="40501"/>
                </a:lnTo>
                <a:lnTo>
                  <a:pt x="97842" y="40492"/>
                </a:lnTo>
                <a:lnTo>
                  <a:pt x="97835" y="40475"/>
                </a:lnTo>
                <a:lnTo>
                  <a:pt x="97832" y="40453"/>
                </a:lnTo>
                <a:lnTo>
                  <a:pt x="97834" y="40434"/>
                </a:lnTo>
                <a:lnTo>
                  <a:pt x="97834" y="40429"/>
                </a:lnTo>
                <a:lnTo>
                  <a:pt x="97834" y="40414"/>
                </a:lnTo>
                <a:lnTo>
                  <a:pt x="97833" y="40405"/>
                </a:lnTo>
                <a:lnTo>
                  <a:pt x="97832" y="40390"/>
                </a:lnTo>
                <a:lnTo>
                  <a:pt x="97833" y="40379"/>
                </a:lnTo>
                <a:lnTo>
                  <a:pt x="97834" y="40368"/>
                </a:lnTo>
                <a:lnTo>
                  <a:pt x="97835" y="40336"/>
                </a:lnTo>
                <a:lnTo>
                  <a:pt x="97837" y="40326"/>
                </a:lnTo>
                <a:lnTo>
                  <a:pt x="97837" y="40326"/>
                </a:lnTo>
                <a:lnTo>
                  <a:pt x="97844" y="40292"/>
                </a:lnTo>
                <a:lnTo>
                  <a:pt x="97847" y="40270"/>
                </a:lnTo>
                <a:lnTo>
                  <a:pt x="97848" y="40261"/>
                </a:lnTo>
                <a:lnTo>
                  <a:pt x="97849" y="40252"/>
                </a:lnTo>
                <a:lnTo>
                  <a:pt x="97851" y="40228"/>
                </a:lnTo>
                <a:lnTo>
                  <a:pt x="97853" y="40219"/>
                </a:lnTo>
                <a:lnTo>
                  <a:pt x="97855" y="40209"/>
                </a:lnTo>
                <a:lnTo>
                  <a:pt x="97855" y="40187"/>
                </a:lnTo>
                <a:lnTo>
                  <a:pt x="97855" y="40183"/>
                </a:lnTo>
                <a:lnTo>
                  <a:pt x="97850" y="40150"/>
                </a:lnTo>
                <a:lnTo>
                  <a:pt x="97849" y="40141"/>
                </a:lnTo>
                <a:lnTo>
                  <a:pt x="97850" y="40121"/>
                </a:lnTo>
                <a:lnTo>
                  <a:pt x="97850" y="40096"/>
                </a:lnTo>
                <a:lnTo>
                  <a:pt x="97850" y="40082"/>
                </a:lnTo>
                <a:lnTo>
                  <a:pt x="97853" y="40059"/>
                </a:lnTo>
                <a:lnTo>
                  <a:pt x="97860" y="40048"/>
                </a:lnTo>
                <a:lnTo>
                  <a:pt x="97863" y="40045"/>
                </a:lnTo>
                <a:lnTo>
                  <a:pt x="97868" y="40037"/>
                </a:lnTo>
                <a:lnTo>
                  <a:pt x="97880" y="40019"/>
                </a:lnTo>
                <a:lnTo>
                  <a:pt x="97884" y="40016"/>
                </a:lnTo>
                <a:lnTo>
                  <a:pt x="97891" y="40005"/>
                </a:lnTo>
                <a:lnTo>
                  <a:pt x="97899" y="39996"/>
                </a:lnTo>
                <a:lnTo>
                  <a:pt x="97901" y="39990"/>
                </a:lnTo>
                <a:lnTo>
                  <a:pt x="97901" y="39985"/>
                </a:lnTo>
                <a:lnTo>
                  <a:pt x="97901" y="39983"/>
                </a:lnTo>
                <a:lnTo>
                  <a:pt x="97902" y="39971"/>
                </a:lnTo>
                <a:lnTo>
                  <a:pt x="97906" y="39957"/>
                </a:lnTo>
                <a:lnTo>
                  <a:pt x="97914" y="39948"/>
                </a:lnTo>
                <a:lnTo>
                  <a:pt x="97927" y="39936"/>
                </a:lnTo>
                <a:lnTo>
                  <a:pt x="97947" y="39926"/>
                </a:lnTo>
                <a:lnTo>
                  <a:pt x="97956" y="39922"/>
                </a:lnTo>
                <a:lnTo>
                  <a:pt x="97987" y="39904"/>
                </a:lnTo>
                <a:lnTo>
                  <a:pt x="97994" y="39896"/>
                </a:lnTo>
                <a:lnTo>
                  <a:pt x="97997" y="39893"/>
                </a:lnTo>
                <a:lnTo>
                  <a:pt x="98016" y="39870"/>
                </a:lnTo>
                <a:lnTo>
                  <a:pt x="98035" y="39823"/>
                </a:lnTo>
                <a:lnTo>
                  <a:pt x="98037" y="39816"/>
                </a:lnTo>
                <a:lnTo>
                  <a:pt x="98038" y="39812"/>
                </a:lnTo>
                <a:lnTo>
                  <a:pt x="98048" y="39791"/>
                </a:lnTo>
                <a:lnTo>
                  <a:pt x="98053" y="39775"/>
                </a:lnTo>
                <a:lnTo>
                  <a:pt x="98060" y="39767"/>
                </a:lnTo>
                <a:lnTo>
                  <a:pt x="98054" y="39761"/>
                </a:lnTo>
                <a:lnTo>
                  <a:pt x="98008" y="39708"/>
                </a:lnTo>
                <a:lnTo>
                  <a:pt x="98002" y="39696"/>
                </a:lnTo>
                <a:lnTo>
                  <a:pt x="97997" y="39684"/>
                </a:lnTo>
                <a:lnTo>
                  <a:pt x="97974" y="39669"/>
                </a:lnTo>
                <a:lnTo>
                  <a:pt x="97962" y="39655"/>
                </a:lnTo>
                <a:lnTo>
                  <a:pt x="93798" y="34904"/>
                </a:lnTo>
                <a:lnTo>
                  <a:pt x="93776" y="34879"/>
                </a:lnTo>
                <a:lnTo>
                  <a:pt x="93577" y="34651"/>
                </a:lnTo>
                <a:lnTo>
                  <a:pt x="93226" y="34251"/>
                </a:lnTo>
                <a:lnTo>
                  <a:pt x="93115" y="34124"/>
                </a:lnTo>
                <a:lnTo>
                  <a:pt x="93023" y="34019"/>
                </a:lnTo>
                <a:lnTo>
                  <a:pt x="92969" y="33957"/>
                </a:lnTo>
                <a:lnTo>
                  <a:pt x="92814" y="33837"/>
                </a:lnTo>
                <a:lnTo>
                  <a:pt x="92629" y="33694"/>
                </a:lnTo>
                <a:lnTo>
                  <a:pt x="92056" y="33250"/>
                </a:lnTo>
                <a:lnTo>
                  <a:pt x="88808" y="30736"/>
                </a:lnTo>
                <a:lnTo>
                  <a:pt x="88808" y="30737"/>
                </a:lnTo>
                <a:lnTo>
                  <a:pt x="88808" y="30740"/>
                </a:lnTo>
                <a:lnTo>
                  <a:pt x="88808" y="30737"/>
                </a:lnTo>
                <a:lnTo>
                  <a:pt x="88800" y="30736"/>
                </a:lnTo>
                <a:lnTo>
                  <a:pt x="85516" y="30068"/>
                </a:lnTo>
                <a:lnTo>
                  <a:pt x="85491" y="30062"/>
                </a:lnTo>
                <a:lnTo>
                  <a:pt x="84899" y="29935"/>
                </a:lnTo>
                <a:lnTo>
                  <a:pt x="84894" y="29934"/>
                </a:lnTo>
                <a:lnTo>
                  <a:pt x="83964" y="29733"/>
                </a:lnTo>
                <a:lnTo>
                  <a:pt x="83474" y="29628"/>
                </a:lnTo>
                <a:lnTo>
                  <a:pt x="82688" y="29458"/>
                </a:lnTo>
                <a:lnTo>
                  <a:pt x="82226" y="29359"/>
                </a:lnTo>
                <a:lnTo>
                  <a:pt x="81704" y="29246"/>
                </a:lnTo>
                <a:lnTo>
                  <a:pt x="80266" y="28937"/>
                </a:lnTo>
                <a:lnTo>
                  <a:pt x="79913" y="28861"/>
                </a:lnTo>
                <a:lnTo>
                  <a:pt x="79570" y="28787"/>
                </a:lnTo>
                <a:lnTo>
                  <a:pt x="78357" y="28526"/>
                </a:lnTo>
                <a:lnTo>
                  <a:pt x="77923" y="28433"/>
                </a:lnTo>
                <a:lnTo>
                  <a:pt x="76711" y="28172"/>
                </a:lnTo>
                <a:lnTo>
                  <a:pt x="76622" y="28153"/>
                </a:lnTo>
                <a:lnTo>
                  <a:pt x="76100" y="28041"/>
                </a:lnTo>
                <a:lnTo>
                  <a:pt x="74807" y="27763"/>
                </a:lnTo>
                <a:lnTo>
                  <a:pt x="74415" y="27679"/>
                </a:lnTo>
                <a:lnTo>
                  <a:pt x="73329" y="27446"/>
                </a:lnTo>
                <a:lnTo>
                  <a:pt x="73029" y="27382"/>
                </a:lnTo>
                <a:lnTo>
                  <a:pt x="72504" y="27269"/>
                </a:lnTo>
                <a:lnTo>
                  <a:pt x="71137" y="26976"/>
                </a:lnTo>
                <a:lnTo>
                  <a:pt x="70767" y="26896"/>
                </a:lnTo>
                <a:lnTo>
                  <a:pt x="69267" y="26575"/>
                </a:lnTo>
                <a:lnTo>
                  <a:pt x="68048" y="26314"/>
                </a:lnTo>
                <a:lnTo>
                  <a:pt x="67640" y="26226"/>
                </a:lnTo>
                <a:lnTo>
                  <a:pt x="67547" y="26206"/>
                </a:lnTo>
                <a:lnTo>
                  <a:pt x="67387" y="26172"/>
                </a:lnTo>
                <a:lnTo>
                  <a:pt x="67392" y="26159"/>
                </a:lnTo>
                <a:lnTo>
                  <a:pt x="67390" y="26159"/>
                </a:lnTo>
                <a:lnTo>
                  <a:pt x="67355" y="26147"/>
                </a:lnTo>
                <a:lnTo>
                  <a:pt x="67318" y="26166"/>
                </a:lnTo>
                <a:lnTo>
                  <a:pt x="67313" y="26172"/>
                </a:lnTo>
                <a:lnTo>
                  <a:pt x="67296" y="26178"/>
                </a:lnTo>
                <a:lnTo>
                  <a:pt x="67287" y="26181"/>
                </a:lnTo>
                <a:lnTo>
                  <a:pt x="67283" y="26175"/>
                </a:lnTo>
                <a:lnTo>
                  <a:pt x="67277" y="26167"/>
                </a:lnTo>
                <a:lnTo>
                  <a:pt x="67277" y="26147"/>
                </a:lnTo>
                <a:lnTo>
                  <a:pt x="67280" y="26141"/>
                </a:lnTo>
                <a:lnTo>
                  <a:pt x="67284" y="26135"/>
                </a:lnTo>
                <a:lnTo>
                  <a:pt x="67308" y="26119"/>
                </a:lnTo>
                <a:lnTo>
                  <a:pt x="67310" y="26101"/>
                </a:lnTo>
                <a:lnTo>
                  <a:pt x="67290" y="26088"/>
                </a:lnTo>
                <a:lnTo>
                  <a:pt x="67262" y="26094"/>
                </a:lnTo>
                <a:lnTo>
                  <a:pt x="67255" y="26102"/>
                </a:lnTo>
                <a:lnTo>
                  <a:pt x="67240" y="26140"/>
                </a:lnTo>
                <a:lnTo>
                  <a:pt x="67238" y="26144"/>
                </a:lnTo>
                <a:lnTo>
                  <a:pt x="67234" y="26166"/>
                </a:lnTo>
                <a:lnTo>
                  <a:pt x="67230" y="26170"/>
                </a:lnTo>
                <a:lnTo>
                  <a:pt x="67227" y="26175"/>
                </a:lnTo>
                <a:lnTo>
                  <a:pt x="67210" y="26171"/>
                </a:lnTo>
                <a:lnTo>
                  <a:pt x="67201" y="26164"/>
                </a:lnTo>
                <a:lnTo>
                  <a:pt x="67200" y="26155"/>
                </a:lnTo>
                <a:lnTo>
                  <a:pt x="67198" y="26147"/>
                </a:lnTo>
                <a:lnTo>
                  <a:pt x="67195" y="26128"/>
                </a:lnTo>
                <a:lnTo>
                  <a:pt x="67193" y="26114"/>
                </a:lnTo>
                <a:lnTo>
                  <a:pt x="67189" y="26099"/>
                </a:lnTo>
                <a:lnTo>
                  <a:pt x="67189" y="26089"/>
                </a:lnTo>
                <a:lnTo>
                  <a:pt x="67178" y="26060"/>
                </a:lnTo>
                <a:lnTo>
                  <a:pt x="67169" y="26037"/>
                </a:lnTo>
                <a:lnTo>
                  <a:pt x="67167" y="26035"/>
                </a:lnTo>
                <a:lnTo>
                  <a:pt x="67170" y="26023"/>
                </a:lnTo>
                <a:lnTo>
                  <a:pt x="67141" y="25988"/>
                </a:lnTo>
                <a:lnTo>
                  <a:pt x="67119" y="25962"/>
                </a:lnTo>
                <a:lnTo>
                  <a:pt x="67118" y="25954"/>
                </a:lnTo>
                <a:lnTo>
                  <a:pt x="67133" y="25937"/>
                </a:lnTo>
                <a:lnTo>
                  <a:pt x="67154" y="25900"/>
                </a:lnTo>
                <a:lnTo>
                  <a:pt x="67146" y="25851"/>
                </a:lnTo>
                <a:lnTo>
                  <a:pt x="67139" y="25848"/>
                </a:lnTo>
                <a:lnTo>
                  <a:pt x="67106" y="25848"/>
                </a:lnTo>
                <a:lnTo>
                  <a:pt x="67105" y="25848"/>
                </a:lnTo>
                <a:lnTo>
                  <a:pt x="67095" y="25848"/>
                </a:lnTo>
                <a:lnTo>
                  <a:pt x="67081" y="25846"/>
                </a:lnTo>
                <a:lnTo>
                  <a:pt x="67066" y="25839"/>
                </a:lnTo>
                <a:lnTo>
                  <a:pt x="67057" y="25833"/>
                </a:lnTo>
                <a:lnTo>
                  <a:pt x="67055" y="25816"/>
                </a:lnTo>
                <a:lnTo>
                  <a:pt x="67062" y="25794"/>
                </a:lnTo>
                <a:lnTo>
                  <a:pt x="67068" y="25785"/>
                </a:lnTo>
                <a:lnTo>
                  <a:pt x="67074" y="25777"/>
                </a:lnTo>
                <a:lnTo>
                  <a:pt x="67089" y="25758"/>
                </a:lnTo>
                <a:lnTo>
                  <a:pt x="67093" y="25738"/>
                </a:lnTo>
                <a:lnTo>
                  <a:pt x="67089" y="25721"/>
                </a:lnTo>
                <a:lnTo>
                  <a:pt x="67088" y="25686"/>
                </a:lnTo>
                <a:lnTo>
                  <a:pt x="67104" y="25636"/>
                </a:lnTo>
                <a:lnTo>
                  <a:pt x="67105" y="25625"/>
                </a:lnTo>
                <a:lnTo>
                  <a:pt x="67106" y="25613"/>
                </a:lnTo>
                <a:lnTo>
                  <a:pt x="67126" y="25593"/>
                </a:lnTo>
                <a:lnTo>
                  <a:pt x="67140" y="25587"/>
                </a:lnTo>
                <a:lnTo>
                  <a:pt x="67153" y="25580"/>
                </a:lnTo>
                <a:lnTo>
                  <a:pt x="67168" y="25563"/>
                </a:lnTo>
                <a:lnTo>
                  <a:pt x="67172" y="25553"/>
                </a:lnTo>
                <a:lnTo>
                  <a:pt x="67176" y="25543"/>
                </a:lnTo>
                <a:lnTo>
                  <a:pt x="67196" y="25519"/>
                </a:lnTo>
                <a:lnTo>
                  <a:pt x="67207" y="25521"/>
                </a:lnTo>
                <a:lnTo>
                  <a:pt x="67232" y="25526"/>
                </a:lnTo>
                <a:lnTo>
                  <a:pt x="67267" y="25532"/>
                </a:lnTo>
                <a:lnTo>
                  <a:pt x="67280" y="25533"/>
                </a:lnTo>
                <a:lnTo>
                  <a:pt x="67299" y="25528"/>
                </a:lnTo>
                <a:lnTo>
                  <a:pt x="67304" y="25521"/>
                </a:lnTo>
                <a:lnTo>
                  <a:pt x="67308" y="25514"/>
                </a:lnTo>
                <a:lnTo>
                  <a:pt x="67316" y="25500"/>
                </a:lnTo>
                <a:lnTo>
                  <a:pt x="67326" y="25475"/>
                </a:lnTo>
                <a:lnTo>
                  <a:pt x="67338" y="25432"/>
                </a:lnTo>
                <a:lnTo>
                  <a:pt x="67339" y="25420"/>
                </a:lnTo>
                <a:lnTo>
                  <a:pt x="67343" y="25395"/>
                </a:lnTo>
                <a:lnTo>
                  <a:pt x="67348" y="25362"/>
                </a:lnTo>
                <a:lnTo>
                  <a:pt x="67350" y="25322"/>
                </a:lnTo>
                <a:lnTo>
                  <a:pt x="67367" y="25275"/>
                </a:lnTo>
                <a:lnTo>
                  <a:pt x="67400" y="25239"/>
                </a:lnTo>
                <a:lnTo>
                  <a:pt x="67432" y="25207"/>
                </a:lnTo>
                <a:lnTo>
                  <a:pt x="67465" y="25197"/>
                </a:lnTo>
                <a:lnTo>
                  <a:pt x="67512" y="25186"/>
                </a:lnTo>
                <a:lnTo>
                  <a:pt x="67564" y="25182"/>
                </a:lnTo>
                <a:lnTo>
                  <a:pt x="67603" y="25180"/>
                </a:lnTo>
                <a:lnTo>
                  <a:pt x="67613" y="25173"/>
                </a:lnTo>
                <a:lnTo>
                  <a:pt x="67617" y="25170"/>
                </a:lnTo>
                <a:lnTo>
                  <a:pt x="67626" y="25164"/>
                </a:lnTo>
                <a:lnTo>
                  <a:pt x="67631" y="25160"/>
                </a:lnTo>
                <a:lnTo>
                  <a:pt x="67657" y="25116"/>
                </a:lnTo>
                <a:lnTo>
                  <a:pt x="67667" y="25077"/>
                </a:lnTo>
                <a:lnTo>
                  <a:pt x="67665" y="25026"/>
                </a:lnTo>
                <a:lnTo>
                  <a:pt x="67649" y="24935"/>
                </a:lnTo>
                <a:lnTo>
                  <a:pt x="67603" y="24773"/>
                </a:lnTo>
                <a:lnTo>
                  <a:pt x="67534" y="24616"/>
                </a:lnTo>
                <a:lnTo>
                  <a:pt x="67479" y="24555"/>
                </a:lnTo>
                <a:lnTo>
                  <a:pt x="67448" y="24526"/>
                </a:lnTo>
                <a:lnTo>
                  <a:pt x="67403" y="24522"/>
                </a:lnTo>
                <a:lnTo>
                  <a:pt x="67373" y="24524"/>
                </a:lnTo>
                <a:lnTo>
                  <a:pt x="67336" y="24541"/>
                </a:lnTo>
                <a:lnTo>
                  <a:pt x="67298" y="24571"/>
                </a:lnTo>
                <a:lnTo>
                  <a:pt x="67250" y="24608"/>
                </a:lnTo>
                <a:lnTo>
                  <a:pt x="67192" y="24635"/>
                </a:lnTo>
                <a:lnTo>
                  <a:pt x="67137" y="24652"/>
                </a:lnTo>
                <a:lnTo>
                  <a:pt x="67075" y="24654"/>
                </a:lnTo>
                <a:lnTo>
                  <a:pt x="67026" y="24647"/>
                </a:lnTo>
                <a:lnTo>
                  <a:pt x="66990" y="24651"/>
                </a:lnTo>
                <a:lnTo>
                  <a:pt x="66951" y="24661"/>
                </a:lnTo>
                <a:lnTo>
                  <a:pt x="66914" y="24679"/>
                </a:lnTo>
                <a:lnTo>
                  <a:pt x="66853" y="24712"/>
                </a:lnTo>
                <a:lnTo>
                  <a:pt x="66829" y="24716"/>
                </a:lnTo>
                <a:lnTo>
                  <a:pt x="66805" y="24719"/>
                </a:lnTo>
                <a:lnTo>
                  <a:pt x="66780" y="24700"/>
                </a:lnTo>
                <a:lnTo>
                  <a:pt x="66777" y="24687"/>
                </a:lnTo>
                <a:lnTo>
                  <a:pt x="66773" y="24674"/>
                </a:lnTo>
                <a:lnTo>
                  <a:pt x="66767" y="24646"/>
                </a:lnTo>
                <a:lnTo>
                  <a:pt x="66767" y="24635"/>
                </a:lnTo>
                <a:lnTo>
                  <a:pt x="66767" y="24623"/>
                </a:lnTo>
                <a:lnTo>
                  <a:pt x="66767" y="24591"/>
                </a:lnTo>
                <a:lnTo>
                  <a:pt x="66784" y="24556"/>
                </a:lnTo>
                <a:lnTo>
                  <a:pt x="66787" y="24526"/>
                </a:lnTo>
                <a:lnTo>
                  <a:pt x="66780" y="24517"/>
                </a:lnTo>
                <a:lnTo>
                  <a:pt x="66774" y="24507"/>
                </a:lnTo>
                <a:lnTo>
                  <a:pt x="66751" y="24507"/>
                </a:lnTo>
                <a:lnTo>
                  <a:pt x="66742" y="24508"/>
                </a:lnTo>
                <a:lnTo>
                  <a:pt x="66733" y="24508"/>
                </a:lnTo>
                <a:lnTo>
                  <a:pt x="66716" y="24501"/>
                </a:lnTo>
                <a:lnTo>
                  <a:pt x="66714" y="24491"/>
                </a:lnTo>
                <a:lnTo>
                  <a:pt x="66712" y="24481"/>
                </a:lnTo>
                <a:lnTo>
                  <a:pt x="66715" y="24455"/>
                </a:lnTo>
                <a:lnTo>
                  <a:pt x="66721" y="24446"/>
                </a:lnTo>
                <a:lnTo>
                  <a:pt x="66726" y="24438"/>
                </a:lnTo>
                <a:lnTo>
                  <a:pt x="66738" y="24418"/>
                </a:lnTo>
                <a:lnTo>
                  <a:pt x="66742" y="24411"/>
                </a:lnTo>
                <a:lnTo>
                  <a:pt x="66747" y="24401"/>
                </a:lnTo>
                <a:lnTo>
                  <a:pt x="66751" y="24390"/>
                </a:lnTo>
                <a:lnTo>
                  <a:pt x="66766" y="24363"/>
                </a:lnTo>
                <a:lnTo>
                  <a:pt x="66774" y="24353"/>
                </a:lnTo>
                <a:lnTo>
                  <a:pt x="66796" y="24315"/>
                </a:lnTo>
                <a:lnTo>
                  <a:pt x="66796" y="24278"/>
                </a:lnTo>
                <a:lnTo>
                  <a:pt x="66783" y="24247"/>
                </a:lnTo>
                <a:lnTo>
                  <a:pt x="66771" y="24241"/>
                </a:lnTo>
                <a:lnTo>
                  <a:pt x="66726" y="24236"/>
                </a:lnTo>
                <a:lnTo>
                  <a:pt x="66700" y="24237"/>
                </a:lnTo>
                <a:lnTo>
                  <a:pt x="66689" y="24232"/>
                </a:lnTo>
                <a:lnTo>
                  <a:pt x="66677" y="24228"/>
                </a:lnTo>
                <a:lnTo>
                  <a:pt x="66644" y="24214"/>
                </a:lnTo>
                <a:lnTo>
                  <a:pt x="66636" y="24206"/>
                </a:lnTo>
                <a:lnTo>
                  <a:pt x="66627" y="24198"/>
                </a:lnTo>
                <a:lnTo>
                  <a:pt x="66598" y="24165"/>
                </a:lnTo>
                <a:lnTo>
                  <a:pt x="66582" y="24132"/>
                </a:lnTo>
                <a:lnTo>
                  <a:pt x="66577" y="24118"/>
                </a:lnTo>
                <a:lnTo>
                  <a:pt x="66573" y="24103"/>
                </a:lnTo>
                <a:lnTo>
                  <a:pt x="66566" y="24070"/>
                </a:lnTo>
                <a:lnTo>
                  <a:pt x="66554" y="24050"/>
                </a:lnTo>
                <a:lnTo>
                  <a:pt x="66544" y="24040"/>
                </a:lnTo>
                <a:lnTo>
                  <a:pt x="66510" y="24011"/>
                </a:lnTo>
                <a:lnTo>
                  <a:pt x="66486" y="23991"/>
                </a:lnTo>
                <a:lnTo>
                  <a:pt x="66469" y="23963"/>
                </a:lnTo>
                <a:lnTo>
                  <a:pt x="66469" y="23951"/>
                </a:lnTo>
                <a:lnTo>
                  <a:pt x="66468" y="23938"/>
                </a:lnTo>
                <a:lnTo>
                  <a:pt x="66482" y="23915"/>
                </a:lnTo>
                <a:lnTo>
                  <a:pt x="66492" y="23909"/>
                </a:lnTo>
                <a:lnTo>
                  <a:pt x="66538" y="23889"/>
                </a:lnTo>
                <a:lnTo>
                  <a:pt x="66571" y="23876"/>
                </a:lnTo>
                <a:lnTo>
                  <a:pt x="66589" y="23850"/>
                </a:lnTo>
                <a:lnTo>
                  <a:pt x="66592" y="23819"/>
                </a:lnTo>
                <a:lnTo>
                  <a:pt x="66580" y="23788"/>
                </a:lnTo>
                <a:lnTo>
                  <a:pt x="66580" y="23759"/>
                </a:lnTo>
                <a:lnTo>
                  <a:pt x="66600" y="23741"/>
                </a:lnTo>
                <a:lnTo>
                  <a:pt x="66633" y="23723"/>
                </a:lnTo>
                <a:lnTo>
                  <a:pt x="66655" y="23700"/>
                </a:lnTo>
                <a:lnTo>
                  <a:pt x="66658" y="23675"/>
                </a:lnTo>
                <a:lnTo>
                  <a:pt x="66659" y="23669"/>
                </a:lnTo>
                <a:lnTo>
                  <a:pt x="66663" y="23620"/>
                </a:lnTo>
                <a:lnTo>
                  <a:pt x="66669" y="23581"/>
                </a:lnTo>
                <a:lnTo>
                  <a:pt x="66690" y="23558"/>
                </a:lnTo>
                <a:lnTo>
                  <a:pt x="66696" y="23550"/>
                </a:lnTo>
                <a:lnTo>
                  <a:pt x="66696" y="23549"/>
                </a:lnTo>
                <a:lnTo>
                  <a:pt x="66702" y="23541"/>
                </a:lnTo>
                <a:lnTo>
                  <a:pt x="66716" y="23521"/>
                </a:lnTo>
                <a:lnTo>
                  <a:pt x="66732" y="23484"/>
                </a:lnTo>
                <a:lnTo>
                  <a:pt x="66737" y="23467"/>
                </a:lnTo>
                <a:lnTo>
                  <a:pt x="66737" y="23466"/>
                </a:lnTo>
                <a:lnTo>
                  <a:pt x="66741" y="23452"/>
                </a:lnTo>
                <a:lnTo>
                  <a:pt x="66739" y="23405"/>
                </a:lnTo>
                <a:lnTo>
                  <a:pt x="66707" y="23373"/>
                </a:lnTo>
                <a:lnTo>
                  <a:pt x="66699" y="23365"/>
                </a:lnTo>
                <a:lnTo>
                  <a:pt x="66671" y="23341"/>
                </a:lnTo>
                <a:lnTo>
                  <a:pt x="66670" y="23340"/>
                </a:lnTo>
                <a:lnTo>
                  <a:pt x="66670" y="23340"/>
                </a:lnTo>
                <a:lnTo>
                  <a:pt x="66670" y="23340"/>
                </a:lnTo>
                <a:lnTo>
                  <a:pt x="66658" y="23319"/>
                </a:lnTo>
                <a:lnTo>
                  <a:pt x="66653" y="23310"/>
                </a:lnTo>
                <a:lnTo>
                  <a:pt x="66653" y="23310"/>
                </a:lnTo>
                <a:lnTo>
                  <a:pt x="66653" y="23309"/>
                </a:lnTo>
                <a:lnTo>
                  <a:pt x="66651" y="23303"/>
                </a:lnTo>
                <a:lnTo>
                  <a:pt x="66642" y="23270"/>
                </a:lnTo>
                <a:lnTo>
                  <a:pt x="66640" y="23260"/>
                </a:lnTo>
                <a:lnTo>
                  <a:pt x="66638" y="23249"/>
                </a:lnTo>
                <a:lnTo>
                  <a:pt x="66639" y="23243"/>
                </a:lnTo>
                <a:lnTo>
                  <a:pt x="66642" y="23202"/>
                </a:lnTo>
                <a:lnTo>
                  <a:pt x="66643" y="23199"/>
                </a:lnTo>
                <a:lnTo>
                  <a:pt x="66643" y="23199"/>
                </a:lnTo>
                <a:lnTo>
                  <a:pt x="66644" y="23195"/>
                </a:lnTo>
                <a:lnTo>
                  <a:pt x="66655" y="23161"/>
                </a:lnTo>
                <a:lnTo>
                  <a:pt x="66663" y="23150"/>
                </a:lnTo>
                <a:lnTo>
                  <a:pt x="66669" y="23143"/>
                </a:lnTo>
                <a:lnTo>
                  <a:pt x="66694" y="23108"/>
                </a:lnTo>
                <a:lnTo>
                  <a:pt x="66717" y="23074"/>
                </a:lnTo>
                <a:lnTo>
                  <a:pt x="66718" y="23047"/>
                </a:lnTo>
                <a:lnTo>
                  <a:pt x="66700" y="23039"/>
                </a:lnTo>
                <a:lnTo>
                  <a:pt x="66674" y="23043"/>
                </a:lnTo>
                <a:lnTo>
                  <a:pt x="66663" y="23051"/>
                </a:lnTo>
                <a:lnTo>
                  <a:pt x="66625" y="23081"/>
                </a:lnTo>
                <a:lnTo>
                  <a:pt x="66605" y="23105"/>
                </a:lnTo>
                <a:lnTo>
                  <a:pt x="66568" y="23120"/>
                </a:lnTo>
                <a:lnTo>
                  <a:pt x="66537" y="23116"/>
                </a:lnTo>
                <a:lnTo>
                  <a:pt x="66528" y="23099"/>
                </a:lnTo>
                <a:lnTo>
                  <a:pt x="66529" y="23081"/>
                </a:lnTo>
                <a:lnTo>
                  <a:pt x="66539" y="23053"/>
                </a:lnTo>
                <a:lnTo>
                  <a:pt x="66565" y="23021"/>
                </a:lnTo>
                <a:lnTo>
                  <a:pt x="66588" y="23007"/>
                </a:lnTo>
                <a:lnTo>
                  <a:pt x="66605" y="22997"/>
                </a:lnTo>
                <a:lnTo>
                  <a:pt x="66626" y="22989"/>
                </a:lnTo>
                <a:lnTo>
                  <a:pt x="66634" y="22986"/>
                </a:lnTo>
                <a:lnTo>
                  <a:pt x="66643" y="22982"/>
                </a:lnTo>
                <a:lnTo>
                  <a:pt x="66679" y="22961"/>
                </a:lnTo>
                <a:lnTo>
                  <a:pt x="66681" y="22928"/>
                </a:lnTo>
                <a:lnTo>
                  <a:pt x="66680" y="22918"/>
                </a:lnTo>
                <a:lnTo>
                  <a:pt x="66651" y="22894"/>
                </a:lnTo>
                <a:lnTo>
                  <a:pt x="66620" y="22888"/>
                </a:lnTo>
                <a:lnTo>
                  <a:pt x="66594" y="22882"/>
                </a:lnTo>
                <a:lnTo>
                  <a:pt x="66553" y="22880"/>
                </a:lnTo>
                <a:lnTo>
                  <a:pt x="66547" y="22880"/>
                </a:lnTo>
                <a:lnTo>
                  <a:pt x="66539" y="22879"/>
                </a:lnTo>
                <a:lnTo>
                  <a:pt x="66505" y="22882"/>
                </a:lnTo>
                <a:lnTo>
                  <a:pt x="66494" y="22879"/>
                </a:lnTo>
                <a:lnTo>
                  <a:pt x="66485" y="22870"/>
                </a:lnTo>
                <a:lnTo>
                  <a:pt x="66460" y="22845"/>
                </a:lnTo>
                <a:lnTo>
                  <a:pt x="66454" y="22832"/>
                </a:lnTo>
                <a:lnTo>
                  <a:pt x="66441" y="22803"/>
                </a:lnTo>
                <a:lnTo>
                  <a:pt x="66443" y="22792"/>
                </a:lnTo>
                <a:lnTo>
                  <a:pt x="66444" y="22780"/>
                </a:lnTo>
                <a:lnTo>
                  <a:pt x="66456" y="22768"/>
                </a:lnTo>
                <a:lnTo>
                  <a:pt x="66463" y="22763"/>
                </a:lnTo>
                <a:lnTo>
                  <a:pt x="66505" y="22763"/>
                </a:lnTo>
                <a:lnTo>
                  <a:pt x="66519" y="22766"/>
                </a:lnTo>
                <a:lnTo>
                  <a:pt x="66551" y="22770"/>
                </a:lnTo>
                <a:lnTo>
                  <a:pt x="66588" y="22772"/>
                </a:lnTo>
                <a:lnTo>
                  <a:pt x="66619" y="22759"/>
                </a:lnTo>
                <a:lnTo>
                  <a:pt x="66624" y="22750"/>
                </a:lnTo>
                <a:lnTo>
                  <a:pt x="66629" y="22741"/>
                </a:lnTo>
                <a:lnTo>
                  <a:pt x="66632" y="22732"/>
                </a:lnTo>
                <a:lnTo>
                  <a:pt x="66646" y="22699"/>
                </a:lnTo>
                <a:lnTo>
                  <a:pt x="66653" y="22689"/>
                </a:lnTo>
                <a:lnTo>
                  <a:pt x="66678" y="22649"/>
                </a:lnTo>
                <a:lnTo>
                  <a:pt x="66718" y="22623"/>
                </a:lnTo>
                <a:lnTo>
                  <a:pt x="66754" y="22601"/>
                </a:lnTo>
                <a:lnTo>
                  <a:pt x="66777" y="22575"/>
                </a:lnTo>
                <a:lnTo>
                  <a:pt x="66805" y="22540"/>
                </a:lnTo>
                <a:lnTo>
                  <a:pt x="66838" y="22519"/>
                </a:lnTo>
                <a:lnTo>
                  <a:pt x="66866" y="22506"/>
                </a:lnTo>
                <a:lnTo>
                  <a:pt x="66907" y="22506"/>
                </a:lnTo>
                <a:lnTo>
                  <a:pt x="66953" y="22511"/>
                </a:lnTo>
                <a:lnTo>
                  <a:pt x="66991" y="22504"/>
                </a:lnTo>
                <a:lnTo>
                  <a:pt x="67026" y="22485"/>
                </a:lnTo>
                <a:lnTo>
                  <a:pt x="67080" y="22456"/>
                </a:lnTo>
                <a:lnTo>
                  <a:pt x="67138" y="22427"/>
                </a:lnTo>
                <a:lnTo>
                  <a:pt x="67207" y="22381"/>
                </a:lnTo>
                <a:lnTo>
                  <a:pt x="67214" y="22376"/>
                </a:lnTo>
                <a:lnTo>
                  <a:pt x="67217" y="22374"/>
                </a:lnTo>
                <a:lnTo>
                  <a:pt x="67227" y="22368"/>
                </a:lnTo>
                <a:lnTo>
                  <a:pt x="67253" y="22344"/>
                </a:lnTo>
                <a:lnTo>
                  <a:pt x="67258" y="22334"/>
                </a:lnTo>
                <a:lnTo>
                  <a:pt x="67263" y="22324"/>
                </a:lnTo>
                <a:lnTo>
                  <a:pt x="67272" y="22290"/>
                </a:lnTo>
                <a:lnTo>
                  <a:pt x="67268" y="22257"/>
                </a:lnTo>
                <a:lnTo>
                  <a:pt x="67263" y="22248"/>
                </a:lnTo>
                <a:lnTo>
                  <a:pt x="67244" y="22211"/>
                </a:lnTo>
                <a:lnTo>
                  <a:pt x="67238" y="22204"/>
                </a:lnTo>
                <a:lnTo>
                  <a:pt x="67222" y="22186"/>
                </a:lnTo>
                <a:lnTo>
                  <a:pt x="67201" y="22155"/>
                </a:lnTo>
                <a:lnTo>
                  <a:pt x="67166" y="22117"/>
                </a:lnTo>
                <a:lnTo>
                  <a:pt x="67125" y="22078"/>
                </a:lnTo>
                <a:lnTo>
                  <a:pt x="67107" y="22041"/>
                </a:lnTo>
                <a:lnTo>
                  <a:pt x="67100" y="22005"/>
                </a:lnTo>
                <a:lnTo>
                  <a:pt x="67085" y="21962"/>
                </a:lnTo>
                <a:lnTo>
                  <a:pt x="67076" y="21957"/>
                </a:lnTo>
                <a:lnTo>
                  <a:pt x="67045" y="21957"/>
                </a:lnTo>
                <a:lnTo>
                  <a:pt x="67035" y="21962"/>
                </a:lnTo>
                <a:lnTo>
                  <a:pt x="67028" y="21965"/>
                </a:lnTo>
                <a:lnTo>
                  <a:pt x="67014" y="21968"/>
                </a:lnTo>
                <a:lnTo>
                  <a:pt x="66994" y="21962"/>
                </a:lnTo>
                <a:lnTo>
                  <a:pt x="66984" y="21958"/>
                </a:lnTo>
                <a:lnTo>
                  <a:pt x="66973" y="21943"/>
                </a:lnTo>
                <a:lnTo>
                  <a:pt x="66967" y="21926"/>
                </a:lnTo>
                <a:lnTo>
                  <a:pt x="66960" y="21907"/>
                </a:lnTo>
                <a:lnTo>
                  <a:pt x="66955" y="21884"/>
                </a:lnTo>
                <a:lnTo>
                  <a:pt x="66945" y="21838"/>
                </a:lnTo>
                <a:lnTo>
                  <a:pt x="66940" y="21826"/>
                </a:lnTo>
                <a:lnTo>
                  <a:pt x="66905" y="21806"/>
                </a:lnTo>
                <a:lnTo>
                  <a:pt x="66859" y="21797"/>
                </a:lnTo>
                <a:lnTo>
                  <a:pt x="66858" y="21797"/>
                </a:lnTo>
                <a:lnTo>
                  <a:pt x="66857" y="21797"/>
                </a:lnTo>
                <a:lnTo>
                  <a:pt x="66811" y="21795"/>
                </a:lnTo>
                <a:lnTo>
                  <a:pt x="66728" y="21784"/>
                </a:lnTo>
                <a:lnTo>
                  <a:pt x="66687" y="21771"/>
                </a:lnTo>
                <a:lnTo>
                  <a:pt x="66664" y="21739"/>
                </a:lnTo>
                <a:lnTo>
                  <a:pt x="66650" y="21695"/>
                </a:lnTo>
                <a:lnTo>
                  <a:pt x="66653" y="21662"/>
                </a:lnTo>
                <a:lnTo>
                  <a:pt x="66661" y="21619"/>
                </a:lnTo>
                <a:lnTo>
                  <a:pt x="66684" y="21586"/>
                </a:lnTo>
                <a:lnTo>
                  <a:pt x="66715" y="21574"/>
                </a:lnTo>
                <a:lnTo>
                  <a:pt x="66733" y="21569"/>
                </a:lnTo>
                <a:lnTo>
                  <a:pt x="66744" y="21562"/>
                </a:lnTo>
                <a:lnTo>
                  <a:pt x="66754" y="21555"/>
                </a:lnTo>
                <a:lnTo>
                  <a:pt x="66760" y="21525"/>
                </a:lnTo>
                <a:lnTo>
                  <a:pt x="66752" y="21490"/>
                </a:lnTo>
                <a:lnTo>
                  <a:pt x="66750" y="21478"/>
                </a:lnTo>
                <a:lnTo>
                  <a:pt x="66739" y="21459"/>
                </a:lnTo>
                <a:lnTo>
                  <a:pt x="66736" y="21455"/>
                </a:lnTo>
                <a:lnTo>
                  <a:pt x="66711" y="21438"/>
                </a:lnTo>
                <a:lnTo>
                  <a:pt x="66678" y="21422"/>
                </a:lnTo>
                <a:lnTo>
                  <a:pt x="66668" y="21421"/>
                </a:lnTo>
                <a:lnTo>
                  <a:pt x="66657" y="21420"/>
                </a:lnTo>
                <a:lnTo>
                  <a:pt x="66615" y="21445"/>
                </a:lnTo>
                <a:lnTo>
                  <a:pt x="66564" y="21466"/>
                </a:lnTo>
                <a:lnTo>
                  <a:pt x="66562" y="21465"/>
                </a:lnTo>
                <a:lnTo>
                  <a:pt x="66560" y="21465"/>
                </a:lnTo>
                <a:lnTo>
                  <a:pt x="66539" y="21460"/>
                </a:lnTo>
                <a:lnTo>
                  <a:pt x="66534" y="21451"/>
                </a:lnTo>
                <a:lnTo>
                  <a:pt x="66530" y="21441"/>
                </a:lnTo>
                <a:lnTo>
                  <a:pt x="66536" y="21411"/>
                </a:lnTo>
                <a:lnTo>
                  <a:pt x="66539" y="21400"/>
                </a:lnTo>
                <a:lnTo>
                  <a:pt x="66543" y="21389"/>
                </a:lnTo>
                <a:lnTo>
                  <a:pt x="66567" y="21375"/>
                </a:lnTo>
                <a:lnTo>
                  <a:pt x="66635" y="21361"/>
                </a:lnTo>
                <a:lnTo>
                  <a:pt x="66666" y="21367"/>
                </a:lnTo>
                <a:lnTo>
                  <a:pt x="66706" y="21371"/>
                </a:lnTo>
                <a:lnTo>
                  <a:pt x="66743" y="21369"/>
                </a:lnTo>
                <a:lnTo>
                  <a:pt x="66788" y="21353"/>
                </a:lnTo>
                <a:lnTo>
                  <a:pt x="66800" y="21344"/>
                </a:lnTo>
                <a:lnTo>
                  <a:pt x="66833" y="21323"/>
                </a:lnTo>
                <a:lnTo>
                  <a:pt x="66838" y="21321"/>
                </a:lnTo>
                <a:lnTo>
                  <a:pt x="66842" y="21318"/>
                </a:lnTo>
                <a:lnTo>
                  <a:pt x="66846" y="21315"/>
                </a:lnTo>
                <a:lnTo>
                  <a:pt x="66847" y="21315"/>
                </a:lnTo>
                <a:lnTo>
                  <a:pt x="66872" y="21298"/>
                </a:lnTo>
                <a:lnTo>
                  <a:pt x="66880" y="21292"/>
                </a:lnTo>
                <a:lnTo>
                  <a:pt x="66905" y="21259"/>
                </a:lnTo>
                <a:lnTo>
                  <a:pt x="66921" y="21234"/>
                </a:lnTo>
                <a:lnTo>
                  <a:pt x="66940" y="21201"/>
                </a:lnTo>
                <a:lnTo>
                  <a:pt x="66947" y="21191"/>
                </a:lnTo>
                <a:lnTo>
                  <a:pt x="66970" y="21154"/>
                </a:lnTo>
                <a:lnTo>
                  <a:pt x="66992" y="21123"/>
                </a:lnTo>
                <a:lnTo>
                  <a:pt x="67012" y="21094"/>
                </a:lnTo>
                <a:lnTo>
                  <a:pt x="67030" y="21045"/>
                </a:lnTo>
                <a:lnTo>
                  <a:pt x="67061" y="20983"/>
                </a:lnTo>
                <a:lnTo>
                  <a:pt x="67044" y="20940"/>
                </a:lnTo>
                <a:lnTo>
                  <a:pt x="67041" y="20939"/>
                </a:lnTo>
                <a:lnTo>
                  <a:pt x="67034" y="20934"/>
                </a:lnTo>
                <a:lnTo>
                  <a:pt x="67020" y="20926"/>
                </a:lnTo>
                <a:lnTo>
                  <a:pt x="67004" y="20923"/>
                </a:lnTo>
                <a:lnTo>
                  <a:pt x="66988" y="20921"/>
                </a:lnTo>
                <a:lnTo>
                  <a:pt x="66969" y="20954"/>
                </a:lnTo>
                <a:lnTo>
                  <a:pt x="66925" y="20993"/>
                </a:lnTo>
                <a:lnTo>
                  <a:pt x="66872" y="21021"/>
                </a:lnTo>
                <a:lnTo>
                  <a:pt x="66828" y="21023"/>
                </a:lnTo>
                <a:lnTo>
                  <a:pt x="66794" y="21016"/>
                </a:lnTo>
                <a:lnTo>
                  <a:pt x="66795" y="21003"/>
                </a:lnTo>
                <a:lnTo>
                  <a:pt x="66812" y="20968"/>
                </a:lnTo>
                <a:lnTo>
                  <a:pt x="66824" y="20951"/>
                </a:lnTo>
                <a:lnTo>
                  <a:pt x="66836" y="20934"/>
                </a:lnTo>
                <a:lnTo>
                  <a:pt x="66853" y="20889"/>
                </a:lnTo>
                <a:lnTo>
                  <a:pt x="66849" y="20862"/>
                </a:lnTo>
                <a:lnTo>
                  <a:pt x="66838" y="20822"/>
                </a:lnTo>
                <a:lnTo>
                  <a:pt x="66850" y="20747"/>
                </a:lnTo>
                <a:lnTo>
                  <a:pt x="66854" y="20713"/>
                </a:lnTo>
                <a:lnTo>
                  <a:pt x="66879" y="20675"/>
                </a:lnTo>
                <a:lnTo>
                  <a:pt x="66900" y="20654"/>
                </a:lnTo>
                <a:lnTo>
                  <a:pt x="66922" y="20638"/>
                </a:lnTo>
                <a:lnTo>
                  <a:pt x="66945" y="20618"/>
                </a:lnTo>
                <a:lnTo>
                  <a:pt x="66956" y="20594"/>
                </a:lnTo>
                <a:lnTo>
                  <a:pt x="66963" y="20578"/>
                </a:lnTo>
                <a:lnTo>
                  <a:pt x="66954" y="20574"/>
                </a:lnTo>
                <a:lnTo>
                  <a:pt x="66948" y="20571"/>
                </a:lnTo>
                <a:lnTo>
                  <a:pt x="66941" y="20568"/>
                </a:lnTo>
                <a:lnTo>
                  <a:pt x="66925" y="20560"/>
                </a:lnTo>
                <a:lnTo>
                  <a:pt x="66923" y="20559"/>
                </a:lnTo>
                <a:lnTo>
                  <a:pt x="66920" y="20560"/>
                </a:lnTo>
                <a:lnTo>
                  <a:pt x="66910" y="20556"/>
                </a:lnTo>
                <a:lnTo>
                  <a:pt x="66897" y="20552"/>
                </a:lnTo>
                <a:lnTo>
                  <a:pt x="66825" y="20552"/>
                </a:lnTo>
                <a:lnTo>
                  <a:pt x="66823" y="20552"/>
                </a:lnTo>
                <a:lnTo>
                  <a:pt x="66798" y="20536"/>
                </a:lnTo>
                <a:lnTo>
                  <a:pt x="66797" y="20531"/>
                </a:lnTo>
                <a:lnTo>
                  <a:pt x="66796" y="20527"/>
                </a:lnTo>
                <a:lnTo>
                  <a:pt x="66790" y="20503"/>
                </a:lnTo>
                <a:lnTo>
                  <a:pt x="66798" y="20496"/>
                </a:lnTo>
                <a:lnTo>
                  <a:pt x="66807" y="20488"/>
                </a:lnTo>
                <a:lnTo>
                  <a:pt x="66821" y="20468"/>
                </a:lnTo>
                <a:lnTo>
                  <a:pt x="66863" y="20451"/>
                </a:lnTo>
                <a:lnTo>
                  <a:pt x="66880" y="20445"/>
                </a:lnTo>
                <a:lnTo>
                  <a:pt x="66912" y="20422"/>
                </a:lnTo>
                <a:lnTo>
                  <a:pt x="66936" y="20407"/>
                </a:lnTo>
                <a:lnTo>
                  <a:pt x="66945" y="20401"/>
                </a:lnTo>
                <a:lnTo>
                  <a:pt x="66973" y="20310"/>
                </a:lnTo>
                <a:lnTo>
                  <a:pt x="66953" y="20279"/>
                </a:lnTo>
                <a:lnTo>
                  <a:pt x="66945" y="20277"/>
                </a:lnTo>
                <a:lnTo>
                  <a:pt x="66928" y="20272"/>
                </a:lnTo>
                <a:lnTo>
                  <a:pt x="66917" y="20269"/>
                </a:lnTo>
                <a:lnTo>
                  <a:pt x="66894" y="20263"/>
                </a:lnTo>
                <a:lnTo>
                  <a:pt x="66867" y="20273"/>
                </a:lnTo>
                <a:lnTo>
                  <a:pt x="66819" y="20280"/>
                </a:lnTo>
                <a:lnTo>
                  <a:pt x="66816" y="20280"/>
                </a:lnTo>
                <a:lnTo>
                  <a:pt x="66808" y="20277"/>
                </a:lnTo>
                <a:lnTo>
                  <a:pt x="66786" y="20271"/>
                </a:lnTo>
                <a:lnTo>
                  <a:pt x="66787" y="20269"/>
                </a:lnTo>
                <a:lnTo>
                  <a:pt x="66785" y="20269"/>
                </a:lnTo>
                <a:lnTo>
                  <a:pt x="66791" y="20244"/>
                </a:lnTo>
                <a:lnTo>
                  <a:pt x="66832" y="20184"/>
                </a:lnTo>
                <a:lnTo>
                  <a:pt x="66838" y="20177"/>
                </a:lnTo>
                <a:lnTo>
                  <a:pt x="66844" y="20161"/>
                </a:lnTo>
                <a:lnTo>
                  <a:pt x="66870" y="20105"/>
                </a:lnTo>
                <a:lnTo>
                  <a:pt x="66875" y="20098"/>
                </a:lnTo>
                <a:lnTo>
                  <a:pt x="66928" y="20015"/>
                </a:lnTo>
                <a:lnTo>
                  <a:pt x="67008" y="19897"/>
                </a:lnTo>
                <a:lnTo>
                  <a:pt x="67070" y="19824"/>
                </a:lnTo>
                <a:lnTo>
                  <a:pt x="67071" y="19824"/>
                </a:lnTo>
                <a:lnTo>
                  <a:pt x="67145" y="19778"/>
                </a:lnTo>
                <a:lnTo>
                  <a:pt x="67203" y="19755"/>
                </a:lnTo>
                <a:lnTo>
                  <a:pt x="67211" y="19750"/>
                </a:lnTo>
                <a:lnTo>
                  <a:pt x="67213" y="19749"/>
                </a:lnTo>
                <a:lnTo>
                  <a:pt x="67220" y="19745"/>
                </a:lnTo>
                <a:lnTo>
                  <a:pt x="67249" y="19728"/>
                </a:lnTo>
                <a:lnTo>
                  <a:pt x="67265" y="19701"/>
                </a:lnTo>
                <a:lnTo>
                  <a:pt x="67260" y="19672"/>
                </a:lnTo>
                <a:lnTo>
                  <a:pt x="67247" y="19658"/>
                </a:lnTo>
                <a:lnTo>
                  <a:pt x="67200" y="19638"/>
                </a:lnTo>
                <a:lnTo>
                  <a:pt x="67197" y="19637"/>
                </a:lnTo>
                <a:lnTo>
                  <a:pt x="67188" y="19633"/>
                </a:lnTo>
                <a:lnTo>
                  <a:pt x="67149" y="19615"/>
                </a:lnTo>
                <a:lnTo>
                  <a:pt x="67118" y="19580"/>
                </a:lnTo>
                <a:lnTo>
                  <a:pt x="67076" y="19534"/>
                </a:lnTo>
                <a:lnTo>
                  <a:pt x="67074" y="19526"/>
                </a:lnTo>
                <a:lnTo>
                  <a:pt x="67073" y="19525"/>
                </a:lnTo>
                <a:lnTo>
                  <a:pt x="67073" y="19522"/>
                </a:lnTo>
                <a:lnTo>
                  <a:pt x="67073" y="19521"/>
                </a:lnTo>
                <a:lnTo>
                  <a:pt x="67073" y="19487"/>
                </a:lnTo>
                <a:lnTo>
                  <a:pt x="67078" y="19476"/>
                </a:lnTo>
                <a:lnTo>
                  <a:pt x="67082" y="19469"/>
                </a:lnTo>
                <a:lnTo>
                  <a:pt x="67083" y="19466"/>
                </a:lnTo>
                <a:lnTo>
                  <a:pt x="67101" y="19437"/>
                </a:lnTo>
                <a:lnTo>
                  <a:pt x="67112" y="19431"/>
                </a:lnTo>
                <a:lnTo>
                  <a:pt x="67143" y="19421"/>
                </a:lnTo>
                <a:lnTo>
                  <a:pt x="67153" y="19418"/>
                </a:lnTo>
                <a:lnTo>
                  <a:pt x="67155" y="19393"/>
                </a:lnTo>
                <a:lnTo>
                  <a:pt x="67138" y="19361"/>
                </a:lnTo>
                <a:lnTo>
                  <a:pt x="67135" y="19356"/>
                </a:lnTo>
                <a:lnTo>
                  <a:pt x="67132" y="19351"/>
                </a:lnTo>
                <a:lnTo>
                  <a:pt x="67077" y="19316"/>
                </a:lnTo>
                <a:lnTo>
                  <a:pt x="67075" y="19316"/>
                </a:lnTo>
                <a:lnTo>
                  <a:pt x="67028" y="19301"/>
                </a:lnTo>
                <a:lnTo>
                  <a:pt x="67014" y="19300"/>
                </a:lnTo>
                <a:lnTo>
                  <a:pt x="67001" y="19298"/>
                </a:lnTo>
                <a:lnTo>
                  <a:pt x="66953" y="19298"/>
                </a:lnTo>
                <a:lnTo>
                  <a:pt x="66926" y="19300"/>
                </a:lnTo>
                <a:lnTo>
                  <a:pt x="66921" y="19293"/>
                </a:lnTo>
                <a:lnTo>
                  <a:pt x="66917" y="19287"/>
                </a:lnTo>
                <a:lnTo>
                  <a:pt x="66922" y="19257"/>
                </a:lnTo>
                <a:lnTo>
                  <a:pt x="66931" y="19249"/>
                </a:lnTo>
                <a:lnTo>
                  <a:pt x="66940" y="19240"/>
                </a:lnTo>
                <a:lnTo>
                  <a:pt x="66970" y="19202"/>
                </a:lnTo>
                <a:lnTo>
                  <a:pt x="66985" y="19179"/>
                </a:lnTo>
                <a:lnTo>
                  <a:pt x="66990" y="19171"/>
                </a:lnTo>
                <a:lnTo>
                  <a:pt x="67017" y="19098"/>
                </a:lnTo>
                <a:lnTo>
                  <a:pt x="67046" y="19039"/>
                </a:lnTo>
                <a:lnTo>
                  <a:pt x="67046" y="19030"/>
                </a:lnTo>
                <a:lnTo>
                  <a:pt x="67046" y="19022"/>
                </a:lnTo>
                <a:lnTo>
                  <a:pt x="67046" y="18988"/>
                </a:lnTo>
                <a:lnTo>
                  <a:pt x="67038" y="18943"/>
                </a:lnTo>
                <a:lnTo>
                  <a:pt x="67019" y="18907"/>
                </a:lnTo>
                <a:lnTo>
                  <a:pt x="66990" y="18856"/>
                </a:lnTo>
                <a:lnTo>
                  <a:pt x="66982" y="18843"/>
                </a:lnTo>
                <a:lnTo>
                  <a:pt x="66979" y="18834"/>
                </a:lnTo>
                <a:lnTo>
                  <a:pt x="66966" y="18801"/>
                </a:lnTo>
                <a:lnTo>
                  <a:pt x="66995" y="18762"/>
                </a:lnTo>
                <a:lnTo>
                  <a:pt x="67031" y="18755"/>
                </a:lnTo>
                <a:lnTo>
                  <a:pt x="67072" y="18768"/>
                </a:lnTo>
                <a:lnTo>
                  <a:pt x="67080" y="18777"/>
                </a:lnTo>
                <a:lnTo>
                  <a:pt x="67122" y="18799"/>
                </a:lnTo>
                <a:lnTo>
                  <a:pt x="67175" y="18794"/>
                </a:lnTo>
                <a:lnTo>
                  <a:pt x="67184" y="18791"/>
                </a:lnTo>
                <a:lnTo>
                  <a:pt x="67207" y="18785"/>
                </a:lnTo>
                <a:lnTo>
                  <a:pt x="67259" y="18787"/>
                </a:lnTo>
                <a:lnTo>
                  <a:pt x="67297" y="18792"/>
                </a:lnTo>
                <a:lnTo>
                  <a:pt x="67305" y="18792"/>
                </a:lnTo>
                <a:lnTo>
                  <a:pt x="67313" y="18792"/>
                </a:lnTo>
                <a:lnTo>
                  <a:pt x="67349" y="18791"/>
                </a:lnTo>
                <a:lnTo>
                  <a:pt x="67375" y="18772"/>
                </a:lnTo>
                <a:lnTo>
                  <a:pt x="67370" y="18761"/>
                </a:lnTo>
                <a:lnTo>
                  <a:pt x="67345" y="18730"/>
                </a:lnTo>
                <a:lnTo>
                  <a:pt x="67303" y="18707"/>
                </a:lnTo>
                <a:lnTo>
                  <a:pt x="67259" y="18692"/>
                </a:lnTo>
                <a:lnTo>
                  <a:pt x="67249" y="18682"/>
                </a:lnTo>
                <a:lnTo>
                  <a:pt x="67239" y="18674"/>
                </a:lnTo>
                <a:lnTo>
                  <a:pt x="67215" y="18646"/>
                </a:lnTo>
                <a:lnTo>
                  <a:pt x="67213" y="18635"/>
                </a:lnTo>
                <a:lnTo>
                  <a:pt x="67211" y="18624"/>
                </a:lnTo>
                <a:lnTo>
                  <a:pt x="67260" y="18605"/>
                </a:lnTo>
                <a:lnTo>
                  <a:pt x="67290" y="18580"/>
                </a:lnTo>
                <a:lnTo>
                  <a:pt x="67318" y="18536"/>
                </a:lnTo>
                <a:lnTo>
                  <a:pt x="67356" y="18488"/>
                </a:lnTo>
                <a:lnTo>
                  <a:pt x="67368" y="18466"/>
                </a:lnTo>
                <a:lnTo>
                  <a:pt x="67373" y="18458"/>
                </a:lnTo>
                <a:lnTo>
                  <a:pt x="67368" y="18439"/>
                </a:lnTo>
                <a:lnTo>
                  <a:pt x="67365" y="18428"/>
                </a:lnTo>
                <a:lnTo>
                  <a:pt x="67320" y="18437"/>
                </a:lnTo>
                <a:lnTo>
                  <a:pt x="67280" y="18450"/>
                </a:lnTo>
                <a:lnTo>
                  <a:pt x="67245" y="18435"/>
                </a:lnTo>
                <a:lnTo>
                  <a:pt x="67246" y="18398"/>
                </a:lnTo>
                <a:lnTo>
                  <a:pt x="67275" y="18372"/>
                </a:lnTo>
                <a:lnTo>
                  <a:pt x="67310" y="18326"/>
                </a:lnTo>
                <a:lnTo>
                  <a:pt x="67338" y="18291"/>
                </a:lnTo>
                <a:lnTo>
                  <a:pt x="67359" y="18252"/>
                </a:lnTo>
                <a:lnTo>
                  <a:pt x="67373" y="18220"/>
                </a:lnTo>
                <a:lnTo>
                  <a:pt x="67403" y="18213"/>
                </a:lnTo>
                <a:lnTo>
                  <a:pt x="67417" y="18215"/>
                </a:lnTo>
                <a:lnTo>
                  <a:pt x="67434" y="18224"/>
                </a:lnTo>
                <a:lnTo>
                  <a:pt x="67447" y="18253"/>
                </a:lnTo>
                <a:lnTo>
                  <a:pt x="67456" y="18286"/>
                </a:lnTo>
                <a:lnTo>
                  <a:pt x="67473" y="18308"/>
                </a:lnTo>
                <a:lnTo>
                  <a:pt x="67483" y="18312"/>
                </a:lnTo>
                <a:lnTo>
                  <a:pt x="67493" y="18315"/>
                </a:lnTo>
                <a:lnTo>
                  <a:pt x="67514" y="18322"/>
                </a:lnTo>
                <a:lnTo>
                  <a:pt x="67555" y="18318"/>
                </a:lnTo>
                <a:lnTo>
                  <a:pt x="67568" y="18315"/>
                </a:lnTo>
                <a:lnTo>
                  <a:pt x="67624" y="18311"/>
                </a:lnTo>
                <a:lnTo>
                  <a:pt x="67631" y="18313"/>
                </a:lnTo>
                <a:lnTo>
                  <a:pt x="67661" y="18307"/>
                </a:lnTo>
                <a:lnTo>
                  <a:pt x="67685" y="18292"/>
                </a:lnTo>
                <a:lnTo>
                  <a:pt x="67692" y="18280"/>
                </a:lnTo>
                <a:lnTo>
                  <a:pt x="67713" y="18241"/>
                </a:lnTo>
                <a:lnTo>
                  <a:pt x="67737" y="18200"/>
                </a:lnTo>
                <a:lnTo>
                  <a:pt x="67764" y="18219"/>
                </a:lnTo>
                <a:lnTo>
                  <a:pt x="67775" y="18251"/>
                </a:lnTo>
                <a:lnTo>
                  <a:pt x="67793" y="18279"/>
                </a:lnTo>
                <a:lnTo>
                  <a:pt x="67830" y="18299"/>
                </a:lnTo>
                <a:lnTo>
                  <a:pt x="67842" y="18298"/>
                </a:lnTo>
                <a:lnTo>
                  <a:pt x="67854" y="18297"/>
                </a:lnTo>
                <a:lnTo>
                  <a:pt x="67885" y="18267"/>
                </a:lnTo>
                <a:lnTo>
                  <a:pt x="67914" y="18220"/>
                </a:lnTo>
                <a:lnTo>
                  <a:pt x="67918" y="18214"/>
                </a:lnTo>
                <a:lnTo>
                  <a:pt x="67918" y="18213"/>
                </a:lnTo>
                <a:lnTo>
                  <a:pt x="67932" y="18190"/>
                </a:lnTo>
                <a:lnTo>
                  <a:pt x="67946" y="18160"/>
                </a:lnTo>
                <a:lnTo>
                  <a:pt x="67964" y="18128"/>
                </a:lnTo>
                <a:lnTo>
                  <a:pt x="67968" y="18116"/>
                </a:lnTo>
                <a:lnTo>
                  <a:pt x="67987" y="18075"/>
                </a:lnTo>
                <a:lnTo>
                  <a:pt x="68018" y="18049"/>
                </a:lnTo>
                <a:lnTo>
                  <a:pt x="68020" y="18039"/>
                </a:lnTo>
                <a:lnTo>
                  <a:pt x="68010" y="17986"/>
                </a:lnTo>
                <a:lnTo>
                  <a:pt x="68007" y="17982"/>
                </a:lnTo>
                <a:lnTo>
                  <a:pt x="67992" y="17954"/>
                </a:lnTo>
                <a:lnTo>
                  <a:pt x="67966" y="17931"/>
                </a:lnTo>
                <a:lnTo>
                  <a:pt x="67958" y="17924"/>
                </a:lnTo>
                <a:lnTo>
                  <a:pt x="67923" y="17927"/>
                </a:lnTo>
                <a:lnTo>
                  <a:pt x="67891" y="17913"/>
                </a:lnTo>
                <a:lnTo>
                  <a:pt x="67868" y="17880"/>
                </a:lnTo>
                <a:lnTo>
                  <a:pt x="67858" y="17849"/>
                </a:lnTo>
                <a:lnTo>
                  <a:pt x="67865" y="17796"/>
                </a:lnTo>
                <a:lnTo>
                  <a:pt x="67862" y="17764"/>
                </a:lnTo>
                <a:lnTo>
                  <a:pt x="67844" y="17731"/>
                </a:lnTo>
                <a:lnTo>
                  <a:pt x="67843" y="17689"/>
                </a:lnTo>
                <a:lnTo>
                  <a:pt x="67850" y="17680"/>
                </a:lnTo>
                <a:lnTo>
                  <a:pt x="67891" y="17676"/>
                </a:lnTo>
                <a:lnTo>
                  <a:pt x="67925" y="17687"/>
                </a:lnTo>
                <a:lnTo>
                  <a:pt x="67975" y="17706"/>
                </a:lnTo>
                <a:lnTo>
                  <a:pt x="68039" y="17696"/>
                </a:lnTo>
                <a:lnTo>
                  <a:pt x="68077" y="17662"/>
                </a:lnTo>
                <a:lnTo>
                  <a:pt x="68106" y="17638"/>
                </a:lnTo>
                <a:lnTo>
                  <a:pt x="68140" y="17626"/>
                </a:lnTo>
                <a:lnTo>
                  <a:pt x="68226" y="17640"/>
                </a:lnTo>
                <a:lnTo>
                  <a:pt x="68261" y="17648"/>
                </a:lnTo>
                <a:lnTo>
                  <a:pt x="68301" y="17683"/>
                </a:lnTo>
                <a:lnTo>
                  <a:pt x="68346" y="17720"/>
                </a:lnTo>
                <a:lnTo>
                  <a:pt x="68358" y="17727"/>
                </a:lnTo>
                <a:lnTo>
                  <a:pt x="68370" y="17735"/>
                </a:lnTo>
                <a:lnTo>
                  <a:pt x="68401" y="17740"/>
                </a:lnTo>
                <a:lnTo>
                  <a:pt x="68411" y="17734"/>
                </a:lnTo>
                <a:lnTo>
                  <a:pt x="68421" y="17728"/>
                </a:lnTo>
                <a:lnTo>
                  <a:pt x="68443" y="17713"/>
                </a:lnTo>
                <a:lnTo>
                  <a:pt x="68450" y="17703"/>
                </a:lnTo>
                <a:lnTo>
                  <a:pt x="68474" y="17666"/>
                </a:lnTo>
                <a:lnTo>
                  <a:pt x="68487" y="17634"/>
                </a:lnTo>
                <a:lnTo>
                  <a:pt x="68514" y="17606"/>
                </a:lnTo>
                <a:lnTo>
                  <a:pt x="68522" y="17600"/>
                </a:lnTo>
                <a:lnTo>
                  <a:pt x="68526" y="17598"/>
                </a:lnTo>
                <a:lnTo>
                  <a:pt x="68545" y="17589"/>
                </a:lnTo>
                <a:lnTo>
                  <a:pt x="68559" y="17576"/>
                </a:lnTo>
                <a:lnTo>
                  <a:pt x="68567" y="17569"/>
                </a:lnTo>
                <a:lnTo>
                  <a:pt x="68572" y="17565"/>
                </a:lnTo>
                <a:lnTo>
                  <a:pt x="68574" y="17543"/>
                </a:lnTo>
                <a:lnTo>
                  <a:pt x="68574" y="17533"/>
                </a:lnTo>
                <a:lnTo>
                  <a:pt x="68573" y="17523"/>
                </a:lnTo>
                <a:lnTo>
                  <a:pt x="68570" y="17506"/>
                </a:lnTo>
                <a:lnTo>
                  <a:pt x="68568" y="17503"/>
                </a:lnTo>
                <a:lnTo>
                  <a:pt x="68565" y="17496"/>
                </a:lnTo>
                <a:lnTo>
                  <a:pt x="68560" y="17488"/>
                </a:lnTo>
                <a:lnTo>
                  <a:pt x="68549" y="17465"/>
                </a:lnTo>
                <a:lnTo>
                  <a:pt x="68538" y="17463"/>
                </a:lnTo>
                <a:lnTo>
                  <a:pt x="68526" y="17461"/>
                </a:lnTo>
                <a:lnTo>
                  <a:pt x="68514" y="17480"/>
                </a:lnTo>
                <a:lnTo>
                  <a:pt x="68508" y="17487"/>
                </a:lnTo>
                <a:lnTo>
                  <a:pt x="68503" y="17494"/>
                </a:lnTo>
                <a:lnTo>
                  <a:pt x="68477" y="17496"/>
                </a:lnTo>
                <a:lnTo>
                  <a:pt x="68472" y="17492"/>
                </a:lnTo>
                <a:lnTo>
                  <a:pt x="68465" y="17488"/>
                </a:lnTo>
                <a:lnTo>
                  <a:pt x="68436" y="17473"/>
                </a:lnTo>
                <a:lnTo>
                  <a:pt x="68431" y="17463"/>
                </a:lnTo>
                <a:lnTo>
                  <a:pt x="68402" y="17419"/>
                </a:lnTo>
                <a:lnTo>
                  <a:pt x="68362" y="17393"/>
                </a:lnTo>
                <a:lnTo>
                  <a:pt x="68329" y="17386"/>
                </a:lnTo>
                <a:lnTo>
                  <a:pt x="68295" y="17380"/>
                </a:lnTo>
                <a:lnTo>
                  <a:pt x="68269" y="17377"/>
                </a:lnTo>
                <a:lnTo>
                  <a:pt x="68261" y="17368"/>
                </a:lnTo>
                <a:lnTo>
                  <a:pt x="68253" y="17359"/>
                </a:lnTo>
                <a:lnTo>
                  <a:pt x="68261" y="17335"/>
                </a:lnTo>
                <a:lnTo>
                  <a:pt x="68273" y="17299"/>
                </a:lnTo>
                <a:lnTo>
                  <a:pt x="68302" y="17291"/>
                </a:lnTo>
                <a:lnTo>
                  <a:pt x="68340" y="17292"/>
                </a:lnTo>
                <a:lnTo>
                  <a:pt x="68384" y="17283"/>
                </a:lnTo>
                <a:lnTo>
                  <a:pt x="68393" y="17271"/>
                </a:lnTo>
                <a:lnTo>
                  <a:pt x="68404" y="17257"/>
                </a:lnTo>
                <a:lnTo>
                  <a:pt x="68412" y="17218"/>
                </a:lnTo>
                <a:lnTo>
                  <a:pt x="68412" y="17195"/>
                </a:lnTo>
                <a:lnTo>
                  <a:pt x="68443" y="17155"/>
                </a:lnTo>
                <a:lnTo>
                  <a:pt x="68473" y="17124"/>
                </a:lnTo>
                <a:lnTo>
                  <a:pt x="68526" y="17061"/>
                </a:lnTo>
                <a:lnTo>
                  <a:pt x="68541" y="17026"/>
                </a:lnTo>
                <a:lnTo>
                  <a:pt x="68541" y="16992"/>
                </a:lnTo>
                <a:lnTo>
                  <a:pt x="68529" y="16940"/>
                </a:lnTo>
                <a:lnTo>
                  <a:pt x="68511" y="16876"/>
                </a:lnTo>
                <a:lnTo>
                  <a:pt x="68476" y="16855"/>
                </a:lnTo>
                <a:lnTo>
                  <a:pt x="68446" y="16810"/>
                </a:lnTo>
                <a:lnTo>
                  <a:pt x="68453" y="16774"/>
                </a:lnTo>
                <a:lnTo>
                  <a:pt x="68481" y="16742"/>
                </a:lnTo>
                <a:lnTo>
                  <a:pt x="68524" y="16715"/>
                </a:lnTo>
                <a:lnTo>
                  <a:pt x="68556" y="16682"/>
                </a:lnTo>
                <a:lnTo>
                  <a:pt x="68576" y="16643"/>
                </a:lnTo>
                <a:lnTo>
                  <a:pt x="68576" y="16610"/>
                </a:lnTo>
                <a:lnTo>
                  <a:pt x="68566" y="16560"/>
                </a:lnTo>
                <a:lnTo>
                  <a:pt x="68554" y="16515"/>
                </a:lnTo>
                <a:lnTo>
                  <a:pt x="68535" y="16489"/>
                </a:lnTo>
                <a:lnTo>
                  <a:pt x="68464" y="16429"/>
                </a:lnTo>
                <a:lnTo>
                  <a:pt x="68397" y="16400"/>
                </a:lnTo>
                <a:lnTo>
                  <a:pt x="68354" y="16359"/>
                </a:lnTo>
                <a:lnTo>
                  <a:pt x="68333" y="16308"/>
                </a:lnTo>
                <a:lnTo>
                  <a:pt x="68346" y="16256"/>
                </a:lnTo>
                <a:lnTo>
                  <a:pt x="68368" y="16239"/>
                </a:lnTo>
                <a:lnTo>
                  <a:pt x="68380" y="16229"/>
                </a:lnTo>
                <a:lnTo>
                  <a:pt x="68390" y="16219"/>
                </a:lnTo>
                <a:lnTo>
                  <a:pt x="68396" y="16212"/>
                </a:lnTo>
                <a:lnTo>
                  <a:pt x="68403" y="16205"/>
                </a:lnTo>
                <a:lnTo>
                  <a:pt x="68415" y="16174"/>
                </a:lnTo>
                <a:lnTo>
                  <a:pt x="68395" y="16142"/>
                </a:lnTo>
                <a:lnTo>
                  <a:pt x="68392" y="16137"/>
                </a:lnTo>
                <a:lnTo>
                  <a:pt x="68389" y="16132"/>
                </a:lnTo>
                <a:lnTo>
                  <a:pt x="68394" y="16106"/>
                </a:lnTo>
                <a:lnTo>
                  <a:pt x="68382" y="16071"/>
                </a:lnTo>
                <a:lnTo>
                  <a:pt x="68375" y="16063"/>
                </a:lnTo>
                <a:lnTo>
                  <a:pt x="68332" y="16080"/>
                </a:lnTo>
                <a:lnTo>
                  <a:pt x="68320" y="16086"/>
                </a:lnTo>
                <a:lnTo>
                  <a:pt x="68273" y="16116"/>
                </a:lnTo>
                <a:lnTo>
                  <a:pt x="68252" y="16142"/>
                </a:lnTo>
                <a:lnTo>
                  <a:pt x="68229" y="16175"/>
                </a:lnTo>
                <a:lnTo>
                  <a:pt x="68222" y="16177"/>
                </a:lnTo>
                <a:lnTo>
                  <a:pt x="68215" y="16178"/>
                </a:lnTo>
                <a:lnTo>
                  <a:pt x="68179" y="16173"/>
                </a:lnTo>
                <a:lnTo>
                  <a:pt x="68177" y="16160"/>
                </a:lnTo>
                <a:lnTo>
                  <a:pt x="68174" y="16146"/>
                </a:lnTo>
                <a:lnTo>
                  <a:pt x="68174" y="16143"/>
                </a:lnTo>
                <a:lnTo>
                  <a:pt x="68165" y="16098"/>
                </a:lnTo>
                <a:lnTo>
                  <a:pt x="68115" y="16075"/>
                </a:lnTo>
                <a:lnTo>
                  <a:pt x="68115" y="16075"/>
                </a:lnTo>
                <a:lnTo>
                  <a:pt x="68115" y="16075"/>
                </a:lnTo>
                <a:lnTo>
                  <a:pt x="68069" y="16056"/>
                </a:lnTo>
                <a:lnTo>
                  <a:pt x="68042" y="16030"/>
                </a:lnTo>
                <a:lnTo>
                  <a:pt x="68040" y="15991"/>
                </a:lnTo>
                <a:lnTo>
                  <a:pt x="68051" y="15940"/>
                </a:lnTo>
                <a:lnTo>
                  <a:pt x="68058" y="15927"/>
                </a:lnTo>
                <a:lnTo>
                  <a:pt x="68059" y="15886"/>
                </a:lnTo>
                <a:lnTo>
                  <a:pt x="68060" y="15872"/>
                </a:lnTo>
                <a:lnTo>
                  <a:pt x="68032" y="15838"/>
                </a:lnTo>
                <a:lnTo>
                  <a:pt x="67992" y="15833"/>
                </a:lnTo>
                <a:lnTo>
                  <a:pt x="67982" y="15833"/>
                </a:lnTo>
                <a:lnTo>
                  <a:pt x="67950" y="15835"/>
                </a:lnTo>
                <a:lnTo>
                  <a:pt x="67915" y="15834"/>
                </a:lnTo>
                <a:lnTo>
                  <a:pt x="67911" y="15831"/>
                </a:lnTo>
                <a:lnTo>
                  <a:pt x="67902" y="15811"/>
                </a:lnTo>
                <a:lnTo>
                  <a:pt x="67897" y="15797"/>
                </a:lnTo>
                <a:lnTo>
                  <a:pt x="67865" y="15737"/>
                </a:lnTo>
                <a:lnTo>
                  <a:pt x="67860" y="15623"/>
                </a:lnTo>
                <a:lnTo>
                  <a:pt x="67865" y="15575"/>
                </a:lnTo>
                <a:lnTo>
                  <a:pt x="67861" y="15539"/>
                </a:lnTo>
                <a:lnTo>
                  <a:pt x="67860" y="15531"/>
                </a:lnTo>
                <a:lnTo>
                  <a:pt x="67855" y="15504"/>
                </a:lnTo>
                <a:lnTo>
                  <a:pt x="67835" y="15472"/>
                </a:lnTo>
                <a:lnTo>
                  <a:pt x="67815" y="15445"/>
                </a:lnTo>
                <a:lnTo>
                  <a:pt x="67804" y="15411"/>
                </a:lnTo>
                <a:lnTo>
                  <a:pt x="67816" y="15383"/>
                </a:lnTo>
                <a:lnTo>
                  <a:pt x="67835" y="15382"/>
                </a:lnTo>
                <a:lnTo>
                  <a:pt x="67856" y="15381"/>
                </a:lnTo>
                <a:lnTo>
                  <a:pt x="67859" y="15382"/>
                </a:lnTo>
                <a:lnTo>
                  <a:pt x="67886" y="15383"/>
                </a:lnTo>
                <a:lnTo>
                  <a:pt x="67887" y="15378"/>
                </a:lnTo>
                <a:lnTo>
                  <a:pt x="67887" y="15378"/>
                </a:lnTo>
                <a:lnTo>
                  <a:pt x="67897" y="15327"/>
                </a:lnTo>
                <a:lnTo>
                  <a:pt x="67899" y="15296"/>
                </a:lnTo>
                <a:lnTo>
                  <a:pt x="67877" y="15251"/>
                </a:lnTo>
                <a:lnTo>
                  <a:pt x="67872" y="15241"/>
                </a:lnTo>
                <a:lnTo>
                  <a:pt x="67861" y="15217"/>
                </a:lnTo>
                <a:lnTo>
                  <a:pt x="67867" y="15206"/>
                </a:lnTo>
                <a:lnTo>
                  <a:pt x="67867" y="15206"/>
                </a:lnTo>
                <a:lnTo>
                  <a:pt x="67873" y="15195"/>
                </a:lnTo>
                <a:lnTo>
                  <a:pt x="67885" y="15169"/>
                </a:lnTo>
                <a:lnTo>
                  <a:pt x="67895" y="15167"/>
                </a:lnTo>
                <a:lnTo>
                  <a:pt x="67915" y="15163"/>
                </a:lnTo>
                <a:lnTo>
                  <a:pt x="67946" y="15155"/>
                </a:lnTo>
                <a:lnTo>
                  <a:pt x="67958" y="15131"/>
                </a:lnTo>
                <a:lnTo>
                  <a:pt x="67951" y="15120"/>
                </a:lnTo>
                <a:lnTo>
                  <a:pt x="67917" y="15086"/>
                </a:lnTo>
                <a:lnTo>
                  <a:pt x="67891" y="15049"/>
                </a:lnTo>
                <a:lnTo>
                  <a:pt x="67874" y="15015"/>
                </a:lnTo>
                <a:lnTo>
                  <a:pt x="67891" y="14994"/>
                </a:lnTo>
                <a:lnTo>
                  <a:pt x="67925" y="14953"/>
                </a:lnTo>
                <a:lnTo>
                  <a:pt x="67963" y="14905"/>
                </a:lnTo>
                <a:lnTo>
                  <a:pt x="67998" y="14861"/>
                </a:lnTo>
                <a:lnTo>
                  <a:pt x="67989" y="14852"/>
                </a:lnTo>
                <a:lnTo>
                  <a:pt x="67982" y="14846"/>
                </a:lnTo>
                <a:lnTo>
                  <a:pt x="67973" y="14837"/>
                </a:lnTo>
                <a:lnTo>
                  <a:pt x="67955" y="14823"/>
                </a:lnTo>
                <a:lnTo>
                  <a:pt x="67949" y="14818"/>
                </a:lnTo>
                <a:lnTo>
                  <a:pt x="67943" y="14814"/>
                </a:lnTo>
                <a:lnTo>
                  <a:pt x="67943" y="14784"/>
                </a:lnTo>
                <a:lnTo>
                  <a:pt x="67951" y="14780"/>
                </a:lnTo>
                <a:lnTo>
                  <a:pt x="67969" y="14771"/>
                </a:lnTo>
                <a:lnTo>
                  <a:pt x="67974" y="14768"/>
                </a:lnTo>
                <a:lnTo>
                  <a:pt x="68023" y="14730"/>
                </a:lnTo>
                <a:lnTo>
                  <a:pt x="67940" y="14686"/>
                </a:lnTo>
                <a:lnTo>
                  <a:pt x="67858" y="14650"/>
                </a:lnTo>
                <a:lnTo>
                  <a:pt x="67742" y="14596"/>
                </a:lnTo>
                <a:lnTo>
                  <a:pt x="67249" y="14486"/>
                </a:lnTo>
                <a:lnTo>
                  <a:pt x="66766" y="14546"/>
                </a:lnTo>
                <a:lnTo>
                  <a:pt x="66455" y="14641"/>
                </a:lnTo>
                <a:lnTo>
                  <a:pt x="66345" y="14695"/>
                </a:lnTo>
                <a:lnTo>
                  <a:pt x="66212" y="14760"/>
                </a:lnTo>
                <a:lnTo>
                  <a:pt x="66048" y="14704"/>
                </a:lnTo>
                <a:lnTo>
                  <a:pt x="65920" y="14585"/>
                </a:lnTo>
                <a:lnTo>
                  <a:pt x="65747" y="14489"/>
                </a:lnTo>
                <a:lnTo>
                  <a:pt x="65491" y="14396"/>
                </a:lnTo>
                <a:lnTo>
                  <a:pt x="65461" y="14385"/>
                </a:lnTo>
                <a:lnTo>
                  <a:pt x="65287" y="14260"/>
                </a:lnTo>
                <a:lnTo>
                  <a:pt x="64874" y="13987"/>
                </a:lnTo>
                <a:lnTo>
                  <a:pt x="64652" y="13716"/>
                </a:lnTo>
                <a:lnTo>
                  <a:pt x="64463" y="13357"/>
                </a:lnTo>
                <a:lnTo>
                  <a:pt x="64308" y="13012"/>
                </a:lnTo>
                <a:lnTo>
                  <a:pt x="64254" y="12911"/>
                </a:lnTo>
                <a:lnTo>
                  <a:pt x="64208" y="12824"/>
                </a:lnTo>
                <a:lnTo>
                  <a:pt x="64171" y="12575"/>
                </a:lnTo>
                <a:lnTo>
                  <a:pt x="64229" y="12405"/>
                </a:lnTo>
                <a:lnTo>
                  <a:pt x="64320" y="12317"/>
                </a:lnTo>
                <a:lnTo>
                  <a:pt x="64439" y="12203"/>
                </a:lnTo>
                <a:lnTo>
                  <a:pt x="64399" y="12111"/>
                </a:lnTo>
                <a:lnTo>
                  <a:pt x="64244" y="12164"/>
                </a:lnTo>
                <a:lnTo>
                  <a:pt x="64178" y="12259"/>
                </a:lnTo>
                <a:lnTo>
                  <a:pt x="64156" y="12292"/>
                </a:lnTo>
                <a:lnTo>
                  <a:pt x="64049" y="12381"/>
                </a:lnTo>
                <a:lnTo>
                  <a:pt x="63949" y="12363"/>
                </a:lnTo>
                <a:lnTo>
                  <a:pt x="63949" y="12259"/>
                </a:lnTo>
                <a:lnTo>
                  <a:pt x="63964" y="12164"/>
                </a:lnTo>
                <a:lnTo>
                  <a:pt x="63919" y="12081"/>
                </a:lnTo>
                <a:lnTo>
                  <a:pt x="63791" y="12072"/>
                </a:lnTo>
                <a:lnTo>
                  <a:pt x="63706" y="12096"/>
                </a:lnTo>
                <a:lnTo>
                  <a:pt x="63614" y="12054"/>
                </a:lnTo>
                <a:lnTo>
                  <a:pt x="63566" y="12033"/>
                </a:lnTo>
                <a:lnTo>
                  <a:pt x="63435" y="12036"/>
                </a:lnTo>
                <a:lnTo>
                  <a:pt x="63405" y="11980"/>
                </a:lnTo>
                <a:lnTo>
                  <a:pt x="63420" y="11938"/>
                </a:lnTo>
                <a:lnTo>
                  <a:pt x="63468" y="11891"/>
                </a:lnTo>
                <a:lnTo>
                  <a:pt x="63478" y="11840"/>
                </a:lnTo>
                <a:lnTo>
                  <a:pt x="63468" y="11757"/>
                </a:lnTo>
                <a:lnTo>
                  <a:pt x="63509" y="11699"/>
                </a:lnTo>
                <a:lnTo>
                  <a:pt x="63532" y="11665"/>
                </a:lnTo>
                <a:lnTo>
                  <a:pt x="63663" y="11528"/>
                </a:lnTo>
                <a:lnTo>
                  <a:pt x="63584" y="11457"/>
                </a:lnTo>
                <a:lnTo>
                  <a:pt x="63234" y="11365"/>
                </a:lnTo>
                <a:lnTo>
                  <a:pt x="62933" y="11403"/>
                </a:lnTo>
                <a:lnTo>
                  <a:pt x="62791" y="11429"/>
                </a:lnTo>
                <a:lnTo>
                  <a:pt x="62659" y="11454"/>
                </a:lnTo>
                <a:lnTo>
                  <a:pt x="62477" y="11394"/>
                </a:lnTo>
                <a:lnTo>
                  <a:pt x="62349" y="11293"/>
                </a:lnTo>
                <a:lnTo>
                  <a:pt x="62311" y="11189"/>
                </a:lnTo>
                <a:lnTo>
                  <a:pt x="62294" y="11145"/>
                </a:lnTo>
                <a:lnTo>
                  <a:pt x="62182" y="11008"/>
                </a:lnTo>
                <a:lnTo>
                  <a:pt x="61759" y="10835"/>
                </a:lnTo>
                <a:lnTo>
                  <a:pt x="61649" y="10826"/>
                </a:lnTo>
                <a:lnTo>
                  <a:pt x="61418" y="10821"/>
                </a:lnTo>
                <a:lnTo>
                  <a:pt x="61413" y="10821"/>
                </a:lnTo>
                <a:lnTo>
                  <a:pt x="61190" y="10832"/>
                </a:lnTo>
                <a:lnTo>
                  <a:pt x="61065" y="10832"/>
                </a:lnTo>
                <a:lnTo>
                  <a:pt x="60980" y="10797"/>
                </a:lnTo>
                <a:lnTo>
                  <a:pt x="60938" y="10752"/>
                </a:lnTo>
                <a:lnTo>
                  <a:pt x="60834" y="10725"/>
                </a:lnTo>
                <a:lnTo>
                  <a:pt x="60697" y="10767"/>
                </a:lnTo>
                <a:lnTo>
                  <a:pt x="60606" y="10812"/>
                </a:lnTo>
                <a:lnTo>
                  <a:pt x="60543" y="10827"/>
                </a:lnTo>
                <a:lnTo>
                  <a:pt x="60509" y="10835"/>
                </a:lnTo>
                <a:lnTo>
                  <a:pt x="60411" y="10821"/>
                </a:lnTo>
                <a:lnTo>
                  <a:pt x="60302" y="10794"/>
                </a:lnTo>
                <a:lnTo>
                  <a:pt x="60211" y="10755"/>
                </a:lnTo>
                <a:lnTo>
                  <a:pt x="60071" y="10746"/>
                </a:lnTo>
                <a:lnTo>
                  <a:pt x="60031" y="10797"/>
                </a:lnTo>
                <a:lnTo>
                  <a:pt x="59970" y="10904"/>
                </a:lnTo>
                <a:lnTo>
                  <a:pt x="59922" y="10960"/>
                </a:lnTo>
                <a:lnTo>
                  <a:pt x="59846" y="10984"/>
                </a:lnTo>
                <a:lnTo>
                  <a:pt x="59718" y="10996"/>
                </a:lnTo>
                <a:lnTo>
                  <a:pt x="59654" y="11008"/>
                </a:lnTo>
                <a:lnTo>
                  <a:pt x="59602" y="11049"/>
                </a:lnTo>
                <a:lnTo>
                  <a:pt x="59611" y="11127"/>
                </a:lnTo>
                <a:lnTo>
                  <a:pt x="59630" y="11177"/>
                </a:lnTo>
                <a:lnTo>
                  <a:pt x="59672" y="11249"/>
                </a:lnTo>
                <a:lnTo>
                  <a:pt x="59669" y="11296"/>
                </a:lnTo>
                <a:lnTo>
                  <a:pt x="59666" y="11362"/>
                </a:lnTo>
                <a:lnTo>
                  <a:pt x="59599" y="11433"/>
                </a:lnTo>
                <a:lnTo>
                  <a:pt x="59520" y="11460"/>
                </a:lnTo>
                <a:lnTo>
                  <a:pt x="59441" y="11436"/>
                </a:lnTo>
                <a:lnTo>
                  <a:pt x="59374" y="11430"/>
                </a:lnTo>
                <a:lnTo>
                  <a:pt x="59307" y="11454"/>
                </a:lnTo>
                <a:lnTo>
                  <a:pt x="59259" y="11507"/>
                </a:lnTo>
                <a:lnTo>
                  <a:pt x="59240" y="11558"/>
                </a:lnTo>
                <a:lnTo>
                  <a:pt x="59221" y="11600"/>
                </a:lnTo>
                <a:lnTo>
                  <a:pt x="59217" y="11609"/>
                </a:lnTo>
                <a:lnTo>
                  <a:pt x="59173" y="11680"/>
                </a:lnTo>
                <a:lnTo>
                  <a:pt x="59125" y="11706"/>
                </a:lnTo>
                <a:lnTo>
                  <a:pt x="59045" y="11670"/>
                </a:lnTo>
                <a:lnTo>
                  <a:pt x="59036" y="11666"/>
                </a:lnTo>
                <a:lnTo>
                  <a:pt x="58970" y="11608"/>
                </a:lnTo>
                <a:lnTo>
                  <a:pt x="58915" y="11564"/>
                </a:lnTo>
                <a:lnTo>
                  <a:pt x="58894" y="11516"/>
                </a:lnTo>
                <a:lnTo>
                  <a:pt x="58897" y="11460"/>
                </a:lnTo>
                <a:lnTo>
                  <a:pt x="58933" y="11382"/>
                </a:lnTo>
                <a:lnTo>
                  <a:pt x="58982" y="11320"/>
                </a:lnTo>
                <a:lnTo>
                  <a:pt x="58948" y="11284"/>
                </a:lnTo>
                <a:lnTo>
                  <a:pt x="58866" y="11287"/>
                </a:lnTo>
                <a:lnTo>
                  <a:pt x="58720" y="11320"/>
                </a:lnTo>
                <a:lnTo>
                  <a:pt x="58656" y="11359"/>
                </a:lnTo>
                <a:lnTo>
                  <a:pt x="58608" y="11409"/>
                </a:lnTo>
                <a:lnTo>
                  <a:pt x="58562" y="11470"/>
                </a:lnTo>
                <a:lnTo>
                  <a:pt x="58462" y="11546"/>
                </a:lnTo>
                <a:lnTo>
                  <a:pt x="58425" y="11656"/>
                </a:lnTo>
                <a:lnTo>
                  <a:pt x="58325" y="11935"/>
                </a:lnTo>
                <a:lnTo>
                  <a:pt x="58203" y="12105"/>
                </a:lnTo>
                <a:lnTo>
                  <a:pt x="58097" y="12164"/>
                </a:lnTo>
                <a:lnTo>
                  <a:pt x="58021" y="12185"/>
                </a:lnTo>
                <a:lnTo>
                  <a:pt x="57932" y="12227"/>
                </a:lnTo>
                <a:lnTo>
                  <a:pt x="57890" y="12283"/>
                </a:lnTo>
                <a:lnTo>
                  <a:pt x="57853" y="12381"/>
                </a:lnTo>
                <a:lnTo>
                  <a:pt x="57862" y="12434"/>
                </a:lnTo>
                <a:lnTo>
                  <a:pt x="57862" y="12434"/>
                </a:lnTo>
                <a:lnTo>
                  <a:pt x="57920" y="12473"/>
                </a:lnTo>
                <a:lnTo>
                  <a:pt x="57901" y="12526"/>
                </a:lnTo>
                <a:lnTo>
                  <a:pt x="57900" y="12527"/>
                </a:lnTo>
                <a:lnTo>
                  <a:pt x="57805" y="12575"/>
                </a:lnTo>
                <a:lnTo>
                  <a:pt x="57803" y="12574"/>
                </a:lnTo>
                <a:lnTo>
                  <a:pt x="57725" y="12560"/>
                </a:lnTo>
                <a:lnTo>
                  <a:pt x="57620" y="12537"/>
                </a:lnTo>
                <a:lnTo>
                  <a:pt x="57586" y="12530"/>
                </a:lnTo>
                <a:lnTo>
                  <a:pt x="57461" y="12584"/>
                </a:lnTo>
                <a:lnTo>
                  <a:pt x="57382" y="12631"/>
                </a:lnTo>
                <a:lnTo>
                  <a:pt x="57301" y="12629"/>
                </a:lnTo>
                <a:lnTo>
                  <a:pt x="57269" y="12628"/>
                </a:lnTo>
                <a:lnTo>
                  <a:pt x="57205" y="12572"/>
                </a:lnTo>
                <a:lnTo>
                  <a:pt x="57175" y="12506"/>
                </a:lnTo>
                <a:lnTo>
                  <a:pt x="57132" y="12414"/>
                </a:lnTo>
                <a:lnTo>
                  <a:pt x="57081" y="12325"/>
                </a:lnTo>
                <a:lnTo>
                  <a:pt x="57035" y="12310"/>
                </a:lnTo>
                <a:lnTo>
                  <a:pt x="56938" y="12334"/>
                </a:lnTo>
                <a:lnTo>
                  <a:pt x="56892" y="12361"/>
                </a:lnTo>
                <a:lnTo>
                  <a:pt x="56822" y="12414"/>
                </a:lnTo>
                <a:lnTo>
                  <a:pt x="56801" y="12471"/>
                </a:lnTo>
                <a:lnTo>
                  <a:pt x="56807" y="12545"/>
                </a:lnTo>
                <a:lnTo>
                  <a:pt x="56812" y="12555"/>
                </a:lnTo>
                <a:lnTo>
                  <a:pt x="56818" y="12565"/>
                </a:lnTo>
                <a:lnTo>
                  <a:pt x="56859" y="12640"/>
                </a:lnTo>
                <a:lnTo>
                  <a:pt x="56929" y="12708"/>
                </a:lnTo>
                <a:lnTo>
                  <a:pt x="56986" y="12759"/>
                </a:lnTo>
                <a:lnTo>
                  <a:pt x="56970" y="12812"/>
                </a:lnTo>
                <a:lnTo>
                  <a:pt x="56966" y="12826"/>
                </a:lnTo>
                <a:lnTo>
                  <a:pt x="56962" y="12839"/>
                </a:lnTo>
                <a:lnTo>
                  <a:pt x="56971" y="12928"/>
                </a:lnTo>
                <a:lnTo>
                  <a:pt x="56957" y="12970"/>
                </a:lnTo>
                <a:lnTo>
                  <a:pt x="56957" y="12971"/>
                </a:lnTo>
                <a:lnTo>
                  <a:pt x="56947" y="13003"/>
                </a:lnTo>
                <a:lnTo>
                  <a:pt x="56952" y="13024"/>
                </a:lnTo>
                <a:lnTo>
                  <a:pt x="56952" y="13024"/>
                </a:lnTo>
                <a:lnTo>
                  <a:pt x="56962" y="13062"/>
                </a:lnTo>
                <a:lnTo>
                  <a:pt x="56980" y="13119"/>
                </a:lnTo>
                <a:lnTo>
                  <a:pt x="56947" y="13146"/>
                </a:lnTo>
                <a:lnTo>
                  <a:pt x="56910" y="13175"/>
                </a:lnTo>
                <a:lnTo>
                  <a:pt x="56833" y="13197"/>
                </a:lnTo>
                <a:lnTo>
                  <a:pt x="56783" y="13211"/>
                </a:lnTo>
                <a:lnTo>
                  <a:pt x="56667" y="13229"/>
                </a:lnTo>
                <a:lnTo>
                  <a:pt x="56579" y="13193"/>
                </a:lnTo>
                <a:lnTo>
                  <a:pt x="56494" y="13151"/>
                </a:lnTo>
                <a:lnTo>
                  <a:pt x="56335" y="13071"/>
                </a:lnTo>
                <a:lnTo>
                  <a:pt x="56168" y="13035"/>
                </a:lnTo>
                <a:lnTo>
                  <a:pt x="56158" y="13029"/>
                </a:lnTo>
                <a:lnTo>
                  <a:pt x="56136" y="13053"/>
                </a:lnTo>
                <a:lnTo>
                  <a:pt x="56135" y="13054"/>
                </a:lnTo>
                <a:lnTo>
                  <a:pt x="56131" y="13057"/>
                </a:lnTo>
                <a:lnTo>
                  <a:pt x="56127" y="13058"/>
                </a:lnTo>
                <a:lnTo>
                  <a:pt x="56120" y="13058"/>
                </a:lnTo>
                <a:lnTo>
                  <a:pt x="56115" y="13062"/>
                </a:lnTo>
                <a:lnTo>
                  <a:pt x="56109" y="13064"/>
                </a:lnTo>
                <a:lnTo>
                  <a:pt x="56104" y="13068"/>
                </a:lnTo>
                <a:lnTo>
                  <a:pt x="56099" y="13074"/>
                </a:lnTo>
                <a:lnTo>
                  <a:pt x="56092" y="13078"/>
                </a:lnTo>
                <a:lnTo>
                  <a:pt x="56091" y="13080"/>
                </a:lnTo>
                <a:lnTo>
                  <a:pt x="56089" y="13086"/>
                </a:lnTo>
                <a:lnTo>
                  <a:pt x="56088" y="13096"/>
                </a:lnTo>
                <a:lnTo>
                  <a:pt x="56088" y="13103"/>
                </a:lnTo>
                <a:lnTo>
                  <a:pt x="56088" y="13107"/>
                </a:lnTo>
                <a:lnTo>
                  <a:pt x="56093" y="13112"/>
                </a:lnTo>
                <a:lnTo>
                  <a:pt x="56093" y="13117"/>
                </a:lnTo>
                <a:lnTo>
                  <a:pt x="56094" y="13119"/>
                </a:lnTo>
                <a:lnTo>
                  <a:pt x="56099" y="13121"/>
                </a:lnTo>
                <a:lnTo>
                  <a:pt x="56101" y="13124"/>
                </a:lnTo>
                <a:lnTo>
                  <a:pt x="56104" y="13130"/>
                </a:lnTo>
                <a:lnTo>
                  <a:pt x="56106" y="13136"/>
                </a:lnTo>
                <a:lnTo>
                  <a:pt x="56106" y="13136"/>
                </a:lnTo>
                <a:lnTo>
                  <a:pt x="56107" y="13139"/>
                </a:lnTo>
                <a:lnTo>
                  <a:pt x="56109" y="13149"/>
                </a:lnTo>
                <a:lnTo>
                  <a:pt x="56109" y="13155"/>
                </a:lnTo>
                <a:lnTo>
                  <a:pt x="56109" y="13157"/>
                </a:lnTo>
                <a:lnTo>
                  <a:pt x="56104" y="13162"/>
                </a:lnTo>
                <a:lnTo>
                  <a:pt x="56102" y="13167"/>
                </a:lnTo>
                <a:lnTo>
                  <a:pt x="56100" y="13171"/>
                </a:lnTo>
                <a:lnTo>
                  <a:pt x="56097" y="13174"/>
                </a:lnTo>
                <a:lnTo>
                  <a:pt x="56092" y="13178"/>
                </a:lnTo>
                <a:lnTo>
                  <a:pt x="56090" y="13179"/>
                </a:lnTo>
                <a:lnTo>
                  <a:pt x="56073" y="13193"/>
                </a:lnTo>
                <a:lnTo>
                  <a:pt x="56070" y="13193"/>
                </a:lnTo>
                <a:lnTo>
                  <a:pt x="56070" y="13194"/>
                </a:lnTo>
                <a:lnTo>
                  <a:pt x="56071" y="13202"/>
                </a:lnTo>
                <a:lnTo>
                  <a:pt x="56067" y="13202"/>
                </a:lnTo>
                <a:lnTo>
                  <a:pt x="56062" y="13204"/>
                </a:lnTo>
                <a:lnTo>
                  <a:pt x="56054" y="13208"/>
                </a:lnTo>
                <a:lnTo>
                  <a:pt x="56056" y="13204"/>
                </a:lnTo>
                <a:lnTo>
                  <a:pt x="56053" y="13193"/>
                </a:lnTo>
                <a:lnTo>
                  <a:pt x="56053" y="13139"/>
                </a:lnTo>
                <a:lnTo>
                  <a:pt x="56053" y="13104"/>
                </a:lnTo>
                <a:lnTo>
                  <a:pt x="56053" y="13062"/>
                </a:lnTo>
                <a:lnTo>
                  <a:pt x="56053" y="13058"/>
                </a:lnTo>
                <a:lnTo>
                  <a:pt x="56040" y="13016"/>
                </a:lnTo>
                <a:lnTo>
                  <a:pt x="56016" y="12988"/>
                </a:lnTo>
                <a:lnTo>
                  <a:pt x="55964" y="12945"/>
                </a:lnTo>
                <a:lnTo>
                  <a:pt x="55935" y="12896"/>
                </a:lnTo>
                <a:lnTo>
                  <a:pt x="55928" y="12821"/>
                </a:lnTo>
                <a:lnTo>
                  <a:pt x="55919" y="12794"/>
                </a:lnTo>
                <a:lnTo>
                  <a:pt x="55966" y="12785"/>
                </a:lnTo>
                <a:lnTo>
                  <a:pt x="55954" y="12749"/>
                </a:lnTo>
                <a:lnTo>
                  <a:pt x="55944" y="12688"/>
                </a:lnTo>
                <a:lnTo>
                  <a:pt x="55939" y="12658"/>
                </a:lnTo>
                <a:lnTo>
                  <a:pt x="55938" y="12656"/>
                </a:lnTo>
                <a:lnTo>
                  <a:pt x="55978" y="12610"/>
                </a:lnTo>
                <a:lnTo>
                  <a:pt x="56011" y="12603"/>
                </a:lnTo>
                <a:lnTo>
                  <a:pt x="56074" y="12611"/>
                </a:lnTo>
                <a:lnTo>
                  <a:pt x="56214" y="12548"/>
                </a:lnTo>
                <a:lnTo>
                  <a:pt x="56265" y="12493"/>
                </a:lnTo>
                <a:lnTo>
                  <a:pt x="56254" y="12433"/>
                </a:lnTo>
                <a:lnTo>
                  <a:pt x="56186" y="12342"/>
                </a:lnTo>
                <a:lnTo>
                  <a:pt x="56101" y="12226"/>
                </a:lnTo>
                <a:lnTo>
                  <a:pt x="56101" y="12226"/>
                </a:lnTo>
                <a:lnTo>
                  <a:pt x="56100" y="12226"/>
                </a:lnTo>
                <a:lnTo>
                  <a:pt x="56053" y="12218"/>
                </a:lnTo>
                <a:lnTo>
                  <a:pt x="55974" y="12204"/>
                </a:lnTo>
                <a:lnTo>
                  <a:pt x="55882" y="12235"/>
                </a:lnTo>
                <a:lnTo>
                  <a:pt x="55762" y="12275"/>
                </a:lnTo>
                <a:lnTo>
                  <a:pt x="55654" y="12272"/>
                </a:lnTo>
                <a:lnTo>
                  <a:pt x="55559" y="12195"/>
                </a:lnTo>
                <a:lnTo>
                  <a:pt x="55549" y="12173"/>
                </a:lnTo>
                <a:lnTo>
                  <a:pt x="55510" y="12082"/>
                </a:lnTo>
                <a:lnTo>
                  <a:pt x="55509" y="12079"/>
                </a:lnTo>
                <a:lnTo>
                  <a:pt x="55480" y="12012"/>
                </a:lnTo>
                <a:lnTo>
                  <a:pt x="55338" y="11630"/>
                </a:lnTo>
                <a:lnTo>
                  <a:pt x="55336" y="11629"/>
                </a:lnTo>
                <a:lnTo>
                  <a:pt x="55169" y="11448"/>
                </a:lnTo>
                <a:lnTo>
                  <a:pt x="55085" y="11356"/>
                </a:lnTo>
                <a:lnTo>
                  <a:pt x="54767" y="11009"/>
                </a:lnTo>
                <a:lnTo>
                  <a:pt x="54571" y="10835"/>
                </a:lnTo>
                <a:lnTo>
                  <a:pt x="54542" y="10820"/>
                </a:lnTo>
                <a:lnTo>
                  <a:pt x="54343" y="10866"/>
                </a:lnTo>
                <a:lnTo>
                  <a:pt x="54156" y="10945"/>
                </a:lnTo>
                <a:lnTo>
                  <a:pt x="54084" y="10937"/>
                </a:lnTo>
                <a:lnTo>
                  <a:pt x="54082" y="10936"/>
                </a:lnTo>
                <a:lnTo>
                  <a:pt x="53720" y="10864"/>
                </a:lnTo>
                <a:lnTo>
                  <a:pt x="53423" y="10804"/>
                </a:lnTo>
                <a:lnTo>
                  <a:pt x="53371" y="10771"/>
                </a:lnTo>
                <a:lnTo>
                  <a:pt x="53012" y="10484"/>
                </a:lnTo>
                <a:lnTo>
                  <a:pt x="52937" y="10435"/>
                </a:lnTo>
                <a:lnTo>
                  <a:pt x="52920" y="10424"/>
                </a:lnTo>
                <a:lnTo>
                  <a:pt x="52838" y="10370"/>
                </a:lnTo>
                <a:lnTo>
                  <a:pt x="52727" y="10297"/>
                </a:lnTo>
                <a:lnTo>
                  <a:pt x="52693" y="10274"/>
                </a:lnTo>
                <a:lnTo>
                  <a:pt x="52593" y="10209"/>
                </a:lnTo>
                <a:lnTo>
                  <a:pt x="52370" y="10039"/>
                </a:lnTo>
                <a:lnTo>
                  <a:pt x="52313" y="9995"/>
                </a:lnTo>
                <a:lnTo>
                  <a:pt x="52171" y="9711"/>
                </a:lnTo>
                <a:lnTo>
                  <a:pt x="52168" y="9656"/>
                </a:lnTo>
                <a:lnTo>
                  <a:pt x="52163" y="9567"/>
                </a:lnTo>
                <a:lnTo>
                  <a:pt x="52158" y="9464"/>
                </a:lnTo>
                <a:lnTo>
                  <a:pt x="52143" y="9305"/>
                </a:lnTo>
                <a:lnTo>
                  <a:pt x="52139" y="9268"/>
                </a:lnTo>
                <a:lnTo>
                  <a:pt x="52099" y="9030"/>
                </a:lnTo>
                <a:lnTo>
                  <a:pt x="52072" y="8935"/>
                </a:lnTo>
                <a:lnTo>
                  <a:pt x="52047" y="8880"/>
                </a:lnTo>
                <a:lnTo>
                  <a:pt x="51992" y="8778"/>
                </a:lnTo>
                <a:lnTo>
                  <a:pt x="51993" y="8770"/>
                </a:lnTo>
                <a:lnTo>
                  <a:pt x="51988" y="8757"/>
                </a:lnTo>
                <a:lnTo>
                  <a:pt x="51979" y="8734"/>
                </a:lnTo>
                <a:lnTo>
                  <a:pt x="51960" y="8694"/>
                </a:lnTo>
                <a:lnTo>
                  <a:pt x="51803" y="8357"/>
                </a:lnTo>
                <a:lnTo>
                  <a:pt x="51699" y="8070"/>
                </a:lnTo>
                <a:lnTo>
                  <a:pt x="51675" y="8003"/>
                </a:lnTo>
                <a:lnTo>
                  <a:pt x="51454" y="7672"/>
                </a:lnTo>
                <a:lnTo>
                  <a:pt x="51435" y="7636"/>
                </a:lnTo>
                <a:lnTo>
                  <a:pt x="51325" y="7423"/>
                </a:lnTo>
                <a:lnTo>
                  <a:pt x="51325" y="7422"/>
                </a:lnTo>
                <a:lnTo>
                  <a:pt x="51314" y="7423"/>
                </a:lnTo>
                <a:lnTo>
                  <a:pt x="51312" y="7419"/>
                </a:lnTo>
                <a:lnTo>
                  <a:pt x="51274" y="7296"/>
                </a:lnTo>
                <a:lnTo>
                  <a:pt x="51263" y="7262"/>
                </a:lnTo>
                <a:lnTo>
                  <a:pt x="51250" y="7223"/>
                </a:lnTo>
                <a:lnTo>
                  <a:pt x="51227" y="7159"/>
                </a:lnTo>
                <a:lnTo>
                  <a:pt x="51237" y="7154"/>
                </a:lnTo>
                <a:lnTo>
                  <a:pt x="51235" y="7146"/>
                </a:lnTo>
                <a:lnTo>
                  <a:pt x="51233" y="7137"/>
                </a:lnTo>
                <a:lnTo>
                  <a:pt x="51215" y="6807"/>
                </a:lnTo>
                <a:lnTo>
                  <a:pt x="51215" y="6807"/>
                </a:lnTo>
                <a:lnTo>
                  <a:pt x="51210" y="6693"/>
                </a:lnTo>
                <a:lnTo>
                  <a:pt x="51235" y="6422"/>
                </a:lnTo>
                <a:lnTo>
                  <a:pt x="51279" y="6159"/>
                </a:lnTo>
                <a:lnTo>
                  <a:pt x="51316" y="5938"/>
                </a:lnTo>
                <a:lnTo>
                  <a:pt x="51334" y="5899"/>
                </a:lnTo>
                <a:lnTo>
                  <a:pt x="51397" y="5765"/>
                </a:lnTo>
                <a:lnTo>
                  <a:pt x="51467" y="5614"/>
                </a:lnTo>
                <a:lnTo>
                  <a:pt x="51567" y="5424"/>
                </a:lnTo>
                <a:lnTo>
                  <a:pt x="51592" y="5376"/>
                </a:lnTo>
                <a:lnTo>
                  <a:pt x="51593" y="5375"/>
                </a:lnTo>
                <a:lnTo>
                  <a:pt x="51695" y="5182"/>
                </a:lnTo>
                <a:lnTo>
                  <a:pt x="51898" y="4823"/>
                </a:lnTo>
                <a:lnTo>
                  <a:pt x="51926" y="4757"/>
                </a:lnTo>
                <a:lnTo>
                  <a:pt x="51930" y="4750"/>
                </a:lnTo>
                <a:lnTo>
                  <a:pt x="52155" y="4227"/>
                </a:lnTo>
                <a:lnTo>
                  <a:pt x="52155" y="4227"/>
                </a:lnTo>
                <a:lnTo>
                  <a:pt x="52169" y="4196"/>
                </a:lnTo>
                <a:lnTo>
                  <a:pt x="52225" y="4065"/>
                </a:lnTo>
                <a:lnTo>
                  <a:pt x="52225" y="4063"/>
                </a:lnTo>
                <a:lnTo>
                  <a:pt x="52248" y="3876"/>
                </a:lnTo>
                <a:lnTo>
                  <a:pt x="52248" y="3876"/>
                </a:lnTo>
                <a:lnTo>
                  <a:pt x="52248" y="3876"/>
                </a:lnTo>
                <a:lnTo>
                  <a:pt x="52267" y="3714"/>
                </a:lnTo>
                <a:lnTo>
                  <a:pt x="52267" y="3714"/>
                </a:lnTo>
                <a:lnTo>
                  <a:pt x="52284" y="3571"/>
                </a:lnTo>
                <a:lnTo>
                  <a:pt x="52363" y="3355"/>
                </a:lnTo>
                <a:lnTo>
                  <a:pt x="52434" y="3271"/>
                </a:lnTo>
                <a:lnTo>
                  <a:pt x="52574" y="3104"/>
                </a:lnTo>
                <a:lnTo>
                  <a:pt x="52615" y="3056"/>
                </a:lnTo>
                <a:lnTo>
                  <a:pt x="52789" y="2923"/>
                </a:lnTo>
                <a:lnTo>
                  <a:pt x="52873" y="2860"/>
                </a:lnTo>
                <a:lnTo>
                  <a:pt x="53008" y="2794"/>
                </a:lnTo>
                <a:lnTo>
                  <a:pt x="53071" y="2789"/>
                </a:lnTo>
                <a:lnTo>
                  <a:pt x="53097" y="2791"/>
                </a:lnTo>
                <a:lnTo>
                  <a:pt x="53111" y="2793"/>
                </a:lnTo>
                <a:lnTo>
                  <a:pt x="53123" y="2794"/>
                </a:lnTo>
                <a:lnTo>
                  <a:pt x="53229" y="2860"/>
                </a:lnTo>
                <a:lnTo>
                  <a:pt x="53391" y="2884"/>
                </a:lnTo>
                <a:lnTo>
                  <a:pt x="53416" y="2888"/>
                </a:lnTo>
                <a:lnTo>
                  <a:pt x="53678" y="2985"/>
                </a:lnTo>
                <a:lnTo>
                  <a:pt x="53722" y="3021"/>
                </a:lnTo>
                <a:lnTo>
                  <a:pt x="53797" y="3080"/>
                </a:lnTo>
                <a:lnTo>
                  <a:pt x="53876" y="3144"/>
                </a:lnTo>
                <a:lnTo>
                  <a:pt x="54086" y="3219"/>
                </a:lnTo>
                <a:lnTo>
                  <a:pt x="54086" y="3219"/>
                </a:lnTo>
                <a:lnTo>
                  <a:pt x="54370" y="3216"/>
                </a:lnTo>
                <a:lnTo>
                  <a:pt x="54452" y="3125"/>
                </a:lnTo>
                <a:lnTo>
                  <a:pt x="54506" y="2817"/>
                </a:lnTo>
                <a:lnTo>
                  <a:pt x="54569" y="2594"/>
                </a:lnTo>
                <a:lnTo>
                  <a:pt x="54554" y="2301"/>
                </a:lnTo>
                <a:lnTo>
                  <a:pt x="54610" y="2151"/>
                </a:lnTo>
                <a:lnTo>
                  <a:pt x="54612" y="2135"/>
                </a:lnTo>
                <a:lnTo>
                  <a:pt x="54611" y="2093"/>
                </a:lnTo>
                <a:lnTo>
                  <a:pt x="54609" y="1915"/>
                </a:lnTo>
                <a:lnTo>
                  <a:pt x="54585" y="1807"/>
                </a:lnTo>
                <a:lnTo>
                  <a:pt x="54519" y="1716"/>
                </a:lnTo>
                <a:lnTo>
                  <a:pt x="54406" y="1608"/>
                </a:lnTo>
                <a:lnTo>
                  <a:pt x="54203" y="1364"/>
                </a:lnTo>
                <a:lnTo>
                  <a:pt x="54124" y="1200"/>
                </a:lnTo>
                <a:lnTo>
                  <a:pt x="54121" y="1197"/>
                </a:lnTo>
                <a:lnTo>
                  <a:pt x="53955" y="1041"/>
                </a:lnTo>
                <a:lnTo>
                  <a:pt x="53955" y="1041"/>
                </a:lnTo>
                <a:lnTo>
                  <a:pt x="53838" y="930"/>
                </a:lnTo>
                <a:lnTo>
                  <a:pt x="53730" y="881"/>
                </a:lnTo>
                <a:lnTo>
                  <a:pt x="53649" y="859"/>
                </a:lnTo>
                <a:lnTo>
                  <a:pt x="53590" y="862"/>
                </a:lnTo>
                <a:lnTo>
                  <a:pt x="53464" y="860"/>
                </a:lnTo>
                <a:lnTo>
                  <a:pt x="53323" y="715"/>
                </a:lnTo>
                <a:lnTo>
                  <a:pt x="53143" y="606"/>
                </a:lnTo>
                <a:lnTo>
                  <a:pt x="53008" y="512"/>
                </a:lnTo>
                <a:lnTo>
                  <a:pt x="52877" y="420"/>
                </a:lnTo>
                <a:lnTo>
                  <a:pt x="52675" y="384"/>
                </a:lnTo>
                <a:lnTo>
                  <a:pt x="52370" y="102"/>
                </a:lnTo>
                <a:lnTo>
                  <a:pt x="52318" y="76"/>
                </a:lnTo>
                <a:lnTo>
                  <a:pt x="52293" y="63"/>
                </a:lnTo>
                <a:lnTo>
                  <a:pt x="52291" y="62"/>
                </a:lnTo>
                <a:lnTo>
                  <a:pt x="52171" y="0"/>
                </a:lnTo>
                <a:lnTo>
                  <a:pt x="51961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58D0C180-E068-E3FA-F218-293C11D1D152}"/>
              </a:ext>
            </a:extLst>
          </p:cNvPr>
          <p:cNvSpPr>
            <a:spLocks/>
          </p:cNvSpPr>
          <p:nvPr/>
        </p:nvSpPr>
        <p:spPr bwMode="auto">
          <a:xfrm flipV="1">
            <a:off x="4527551" y="4772350"/>
            <a:ext cx="1392238" cy="695325"/>
          </a:xfrm>
          <a:custGeom>
            <a:avLst/>
            <a:gdLst>
              <a:gd name="T0" fmla="*/ 41494 w 125904"/>
              <a:gd name="T1" fmla="*/ 3461 h 63007"/>
              <a:gd name="T2" fmla="*/ 35438 w 125904"/>
              <a:gd name="T3" fmla="*/ 4683 h 63007"/>
              <a:gd name="T4" fmla="*/ 31388 w 125904"/>
              <a:gd name="T5" fmla="*/ 6670 h 63007"/>
              <a:gd name="T6" fmla="*/ 17416 w 125904"/>
              <a:gd name="T7" fmla="*/ 9036 h 63007"/>
              <a:gd name="T8" fmla="*/ 3348 w 125904"/>
              <a:gd name="T9" fmla="*/ 10793 h 63007"/>
              <a:gd name="T10" fmla="*/ 354 w 125904"/>
              <a:gd name="T11" fmla="*/ 17066 h 63007"/>
              <a:gd name="T12" fmla="*/ 5297 w 125904"/>
              <a:gd name="T13" fmla="*/ 28316 h 63007"/>
              <a:gd name="T14" fmla="*/ 3654 w 125904"/>
              <a:gd name="T15" fmla="*/ 27585 h 63007"/>
              <a:gd name="T16" fmla="*/ 1922 w 125904"/>
              <a:gd name="T17" fmla="*/ 27489 h 63007"/>
              <a:gd name="T18" fmla="*/ 1137 w 125904"/>
              <a:gd name="T19" fmla="*/ 28675 h 63007"/>
              <a:gd name="T20" fmla="*/ 675 w 125904"/>
              <a:gd name="T21" fmla="*/ 29724 h 63007"/>
              <a:gd name="T22" fmla="*/ 428 w 125904"/>
              <a:gd name="T23" fmla="*/ 31473 h 63007"/>
              <a:gd name="T24" fmla="*/ 1058 w 125904"/>
              <a:gd name="T25" fmla="*/ 31830 h 63007"/>
              <a:gd name="T26" fmla="*/ 1543 w 125904"/>
              <a:gd name="T27" fmla="*/ 32145 h 63007"/>
              <a:gd name="T28" fmla="*/ 2290 w 125904"/>
              <a:gd name="T29" fmla="*/ 32611 h 63007"/>
              <a:gd name="T30" fmla="*/ 2652 w 125904"/>
              <a:gd name="T31" fmla="*/ 33326 h 63007"/>
              <a:gd name="T32" fmla="*/ 3200 w 125904"/>
              <a:gd name="T33" fmla="*/ 33692 h 63007"/>
              <a:gd name="T34" fmla="*/ 3656 w 125904"/>
              <a:gd name="T35" fmla="*/ 34307 h 63007"/>
              <a:gd name="T36" fmla="*/ 4175 w 125904"/>
              <a:gd name="T37" fmla="*/ 34724 h 63007"/>
              <a:gd name="T38" fmla="*/ 4979 w 125904"/>
              <a:gd name="T39" fmla="*/ 34340 h 63007"/>
              <a:gd name="T40" fmla="*/ 5814 w 125904"/>
              <a:gd name="T41" fmla="*/ 33776 h 63007"/>
              <a:gd name="T42" fmla="*/ 6658 w 125904"/>
              <a:gd name="T43" fmla="*/ 33448 h 63007"/>
              <a:gd name="T44" fmla="*/ 10782 w 125904"/>
              <a:gd name="T45" fmla="*/ 33246 h 63007"/>
              <a:gd name="T46" fmla="*/ 12206 w 125904"/>
              <a:gd name="T47" fmla="*/ 33174 h 63007"/>
              <a:gd name="T48" fmla="*/ 12846 w 125904"/>
              <a:gd name="T49" fmla="*/ 32941 h 63007"/>
              <a:gd name="T50" fmla="*/ 13514 w 125904"/>
              <a:gd name="T51" fmla="*/ 33039 h 63007"/>
              <a:gd name="T52" fmla="*/ 13945 w 125904"/>
              <a:gd name="T53" fmla="*/ 32812 h 63007"/>
              <a:gd name="T54" fmla="*/ 14444 w 125904"/>
              <a:gd name="T55" fmla="*/ 32672 h 63007"/>
              <a:gd name="T56" fmla="*/ 14880 w 125904"/>
              <a:gd name="T57" fmla="*/ 32718 h 63007"/>
              <a:gd name="T58" fmla="*/ 15296 w 125904"/>
              <a:gd name="T59" fmla="*/ 32712 h 63007"/>
              <a:gd name="T60" fmla="*/ 15797 w 125904"/>
              <a:gd name="T61" fmla="*/ 32545 h 63007"/>
              <a:gd name="T62" fmla="*/ 16288 w 125904"/>
              <a:gd name="T63" fmla="*/ 32359 h 63007"/>
              <a:gd name="T64" fmla="*/ 16837 w 125904"/>
              <a:gd name="T65" fmla="*/ 32340 h 63007"/>
              <a:gd name="T66" fmla="*/ 17281 w 125904"/>
              <a:gd name="T67" fmla="*/ 32120 h 63007"/>
              <a:gd name="T68" fmla="*/ 17828 w 125904"/>
              <a:gd name="T69" fmla="*/ 31781 h 63007"/>
              <a:gd name="T70" fmla="*/ 18453 w 125904"/>
              <a:gd name="T71" fmla="*/ 31488 h 63007"/>
              <a:gd name="T72" fmla="*/ 18962 w 125904"/>
              <a:gd name="T73" fmla="*/ 31433 h 63007"/>
              <a:gd name="T74" fmla="*/ 19598 w 125904"/>
              <a:gd name="T75" fmla="*/ 31033 h 63007"/>
              <a:gd name="T76" fmla="*/ 20327 w 125904"/>
              <a:gd name="T77" fmla="*/ 30779 h 63007"/>
              <a:gd name="T78" fmla="*/ 21024 w 125904"/>
              <a:gd name="T79" fmla="*/ 30571 h 63007"/>
              <a:gd name="T80" fmla="*/ 21538 w 125904"/>
              <a:gd name="T81" fmla="*/ 30289 h 63007"/>
              <a:gd name="T82" fmla="*/ 22094 w 125904"/>
              <a:gd name="T83" fmla="*/ 30120 h 63007"/>
              <a:gd name="T84" fmla="*/ 22557 w 125904"/>
              <a:gd name="T85" fmla="*/ 29848 h 63007"/>
              <a:gd name="T86" fmla="*/ 24044 w 125904"/>
              <a:gd name="T87" fmla="*/ 30377 h 63007"/>
              <a:gd name="T88" fmla="*/ 42756 w 125904"/>
              <a:gd name="T89" fmla="*/ 37575 h 63007"/>
              <a:gd name="T90" fmla="*/ 69949 w 125904"/>
              <a:gd name="T91" fmla="*/ 52114 h 63007"/>
              <a:gd name="T92" fmla="*/ 82434 w 125904"/>
              <a:gd name="T93" fmla="*/ 54522 h 63007"/>
              <a:gd name="T94" fmla="*/ 86008 w 125904"/>
              <a:gd name="T95" fmla="*/ 55094 h 63007"/>
              <a:gd name="T96" fmla="*/ 89767 w 125904"/>
              <a:gd name="T97" fmla="*/ 57518 h 63007"/>
              <a:gd name="T98" fmla="*/ 92750 w 125904"/>
              <a:gd name="T99" fmla="*/ 58917 h 63007"/>
              <a:gd name="T100" fmla="*/ 99350 w 125904"/>
              <a:gd name="T101" fmla="*/ 60617 h 63007"/>
              <a:gd name="T102" fmla="*/ 104378 w 125904"/>
              <a:gd name="T103" fmla="*/ 62973 h 63007"/>
              <a:gd name="T104" fmla="*/ 110983 w 125904"/>
              <a:gd name="T105" fmla="*/ 59222 h 63007"/>
              <a:gd name="T106" fmla="*/ 115460 w 125904"/>
              <a:gd name="T107" fmla="*/ 54260 h 63007"/>
              <a:gd name="T108" fmla="*/ 116399 w 125904"/>
              <a:gd name="T109" fmla="*/ 43428 h 63007"/>
              <a:gd name="T110" fmla="*/ 117027 w 125904"/>
              <a:gd name="T111" fmla="*/ 40030 h 63007"/>
              <a:gd name="T112" fmla="*/ 119557 w 125904"/>
              <a:gd name="T113" fmla="*/ 33516 h 63007"/>
              <a:gd name="T114" fmla="*/ 123941 w 125904"/>
              <a:gd name="T115" fmla="*/ 26901 h 63007"/>
              <a:gd name="T116" fmla="*/ 124701 w 125904"/>
              <a:gd name="T117" fmla="*/ 23641 h 63007"/>
              <a:gd name="T118" fmla="*/ 125434 w 125904"/>
              <a:gd name="T119" fmla="*/ 16346 h 63007"/>
              <a:gd name="T120" fmla="*/ 108930 w 125904"/>
              <a:gd name="T121" fmla="*/ 16202 h 63007"/>
              <a:gd name="T122" fmla="*/ 90333 w 125904"/>
              <a:gd name="T123" fmla="*/ 15305 h 63007"/>
              <a:gd name="T124" fmla="*/ 60064 w 125904"/>
              <a:gd name="T125" fmla="*/ 2645 h 6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904" h="63007">
                <a:moveTo>
                  <a:pt x="47782" y="0"/>
                </a:moveTo>
                <a:lnTo>
                  <a:pt x="47732" y="22"/>
                </a:lnTo>
                <a:lnTo>
                  <a:pt x="47673" y="48"/>
                </a:lnTo>
                <a:lnTo>
                  <a:pt x="47613" y="79"/>
                </a:lnTo>
                <a:lnTo>
                  <a:pt x="47527" y="123"/>
                </a:lnTo>
                <a:lnTo>
                  <a:pt x="47499" y="134"/>
                </a:lnTo>
                <a:lnTo>
                  <a:pt x="47399" y="176"/>
                </a:lnTo>
                <a:lnTo>
                  <a:pt x="47371" y="186"/>
                </a:lnTo>
                <a:lnTo>
                  <a:pt x="47365" y="184"/>
                </a:lnTo>
                <a:lnTo>
                  <a:pt x="47318" y="204"/>
                </a:lnTo>
                <a:lnTo>
                  <a:pt x="47284" y="218"/>
                </a:lnTo>
                <a:lnTo>
                  <a:pt x="47278" y="221"/>
                </a:lnTo>
                <a:lnTo>
                  <a:pt x="47243" y="236"/>
                </a:lnTo>
                <a:lnTo>
                  <a:pt x="47156" y="312"/>
                </a:lnTo>
                <a:lnTo>
                  <a:pt x="47051" y="413"/>
                </a:lnTo>
                <a:lnTo>
                  <a:pt x="47038" y="423"/>
                </a:lnTo>
                <a:lnTo>
                  <a:pt x="46973" y="472"/>
                </a:lnTo>
                <a:lnTo>
                  <a:pt x="46876" y="519"/>
                </a:lnTo>
                <a:lnTo>
                  <a:pt x="46806" y="554"/>
                </a:lnTo>
                <a:lnTo>
                  <a:pt x="46730" y="587"/>
                </a:lnTo>
                <a:lnTo>
                  <a:pt x="46687" y="601"/>
                </a:lnTo>
                <a:lnTo>
                  <a:pt x="46668" y="607"/>
                </a:lnTo>
                <a:lnTo>
                  <a:pt x="46603" y="630"/>
                </a:lnTo>
                <a:lnTo>
                  <a:pt x="46574" y="645"/>
                </a:lnTo>
                <a:lnTo>
                  <a:pt x="46551" y="657"/>
                </a:lnTo>
                <a:lnTo>
                  <a:pt x="46513" y="669"/>
                </a:lnTo>
                <a:lnTo>
                  <a:pt x="46467" y="660"/>
                </a:lnTo>
                <a:lnTo>
                  <a:pt x="46390" y="620"/>
                </a:lnTo>
                <a:lnTo>
                  <a:pt x="46354" y="599"/>
                </a:lnTo>
                <a:lnTo>
                  <a:pt x="46306" y="578"/>
                </a:lnTo>
                <a:lnTo>
                  <a:pt x="46220" y="512"/>
                </a:lnTo>
                <a:lnTo>
                  <a:pt x="46217" y="510"/>
                </a:lnTo>
                <a:lnTo>
                  <a:pt x="46164" y="472"/>
                </a:lnTo>
                <a:lnTo>
                  <a:pt x="46126" y="453"/>
                </a:lnTo>
                <a:lnTo>
                  <a:pt x="46099" y="434"/>
                </a:lnTo>
                <a:lnTo>
                  <a:pt x="46065" y="437"/>
                </a:lnTo>
                <a:lnTo>
                  <a:pt x="46056" y="433"/>
                </a:lnTo>
                <a:lnTo>
                  <a:pt x="46033" y="428"/>
                </a:lnTo>
                <a:lnTo>
                  <a:pt x="46012" y="398"/>
                </a:lnTo>
                <a:lnTo>
                  <a:pt x="46002" y="367"/>
                </a:lnTo>
                <a:lnTo>
                  <a:pt x="46002" y="329"/>
                </a:lnTo>
                <a:lnTo>
                  <a:pt x="45992" y="292"/>
                </a:lnTo>
                <a:lnTo>
                  <a:pt x="45976" y="256"/>
                </a:lnTo>
                <a:lnTo>
                  <a:pt x="45956" y="233"/>
                </a:lnTo>
                <a:lnTo>
                  <a:pt x="45923" y="208"/>
                </a:lnTo>
                <a:lnTo>
                  <a:pt x="45893" y="185"/>
                </a:lnTo>
                <a:lnTo>
                  <a:pt x="45889" y="184"/>
                </a:lnTo>
                <a:lnTo>
                  <a:pt x="45840" y="169"/>
                </a:lnTo>
                <a:lnTo>
                  <a:pt x="45809" y="168"/>
                </a:lnTo>
                <a:lnTo>
                  <a:pt x="45773" y="172"/>
                </a:lnTo>
                <a:lnTo>
                  <a:pt x="45716" y="195"/>
                </a:lnTo>
                <a:lnTo>
                  <a:pt x="45706" y="199"/>
                </a:lnTo>
                <a:lnTo>
                  <a:pt x="45676" y="219"/>
                </a:lnTo>
                <a:lnTo>
                  <a:pt x="45674" y="221"/>
                </a:lnTo>
                <a:lnTo>
                  <a:pt x="45672" y="222"/>
                </a:lnTo>
                <a:lnTo>
                  <a:pt x="45644" y="256"/>
                </a:lnTo>
                <a:lnTo>
                  <a:pt x="45613" y="306"/>
                </a:lnTo>
                <a:lnTo>
                  <a:pt x="45598" y="330"/>
                </a:lnTo>
                <a:lnTo>
                  <a:pt x="45566" y="378"/>
                </a:lnTo>
                <a:lnTo>
                  <a:pt x="45557" y="399"/>
                </a:lnTo>
                <a:lnTo>
                  <a:pt x="45540" y="442"/>
                </a:lnTo>
                <a:lnTo>
                  <a:pt x="45521" y="478"/>
                </a:lnTo>
                <a:lnTo>
                  <a:pt x="45514" y="491"/>
                </a:lnTo>
                <a:lnTo>
                  <a:pt x="45506" y="552"/>
                </a:lnTo>
                <a:lnTo>
                  <a:pt x="45505" y="557"/>
                </a:lnTo>
                <a:lnTo>
                  <a:pt x="45526" y="625"/>
                </a:lnTo>
                <a:lnTo>
                  <a:pt x="45535" y="672"/>
                </a:lnTo>
                <a:lnTo>
                  <a:pt x="45536" y="673"/>
                </a:lnTo>
                <a:lnTo>
                  <a:pt x="45534" y="727"/>
                </a:lnTo>
                <a:lnTo>
                  <a:pt x="45523" y="786"/>
                </a:lnTo>
                <a:lnTo>
                  <a:pt x="45496" y="837"/>
                </a:lnTo>
                <a:lnTo>
                  <a:pt x="45490" y="842"/>
                </a:lnTo>
                <a:lnTo>
                  <a:pt x="45453" y="879"/>
                </a:lnTo>
                <a:lnTo>
                  <a:pt x="45414" y="910"/>
                </a:lnTo>
                <a:lnTo>
                  <a:pt x="45385" y="931"/>
                </a:lnTo>
                <a:lnTo>
                  <a:pt x="45378" y="934"/>
                </a:lnTo>
                <a:lnTo>
                  <a:pt x="45378" y="936"/>
                </a:lnTo>
                <a:lnTo>
                  <a:pt x="45360" y="950"/>
                </a:lnTo>
                <a:lnTo>
                  <a:pt x="45328" y="1008"/>
                </a:lnTo>
                <a:lnTo>
                  <a:pt x="45298" y="1076"/>
                </a:lnTo>
                <a:lnTo>
                  <a:pt x="45279" y="1114"/>
                </a:lnTo>
                <a:lnTo>
                  <a:pt x="45257" y="1169"/>
                </a:lnTo>
                <a:lnTo>
                  <a:pt x="45234" y="1216"/>
                </a:lnTo>
                <a:lnTo>
                  <a:pt x="45217" y="1251"/>
                </a:lnTo>
                <a:lnTo>
                  <a:pt x="45213" y="1258"/>
                </a:lnTo>
                <a:lnTo>
                  <a:pt x="45210" y="1263"/>
                </a:lnTo>
                <a:lnTo>
                  <a:pt x="45210" y="1264"/>
                </a:lnTo>
                <a:lnTo>
                  <a:pt x="45210" y="1264"/>
                </a:lnTo>
                <a:lnTo>
                  <a:pt x="45156" y="1285"/>
                </a:lnTo>
                <a:lnTo>
                  <a:pt x="45100" y="1304"/>
                </a:lnTo>
                <a:lnTo>
                  <a:pt x="45047" y="1324"/>
                </a:lnTo>
                <a:lnTo>
                  <a:pt x="45046" y="1324"/>
                </a:lnTo>
                <a:lnTo>
                  <a:pt x="45012" y="1325"/>
                </a:lnTo>
                <a:lnTo>
                  <a:pt x="45003" y="1325"/>
                </a:lnTo>
                <a:lnTo>
                  <a:pt x="44962" y="1323"/>
                </a:lnTo>
                <a:lnTo>
                  <a:pt x="44932" y="1313"/>
                </a:lnTo>
                <a:lnTo>
                  <a:pt x="44899" y="1290"/>
                </a:lnTo>
                <a:lnTo>
                  <a:pt x="44869" y="1275"/>
                </a:lnTo>
                <a:lnTo>
                  <a:pt x="44850" y="1254"/>
                </a:lnTo>
                <a:lnTo>
                  <a:pt x="44833" y="1235"/>
                </a:lnTo>
                <a:lnTo>
                  <a:pt x="44824" y="1222"/>
                </a:lnTo>
                <a:lnTo>
                  <a:pt x="44813" y="1212"/>
                </a:lnTo>
                <a:lnTo>
                  <a:pt x="44792" y="1175"/>
                </a:lnTo>
                <a:lnTo>
                  <a:pt x="44770" y="1165"/>
                </a:lnTo>
                <a:lnTo>
                  <a:pt x="44768" y="1164"/>
                </a:lnTo>
                <a:lnTo>
                  <a:pt x="44740" y="1163"/>
                </a:lnTo>
                <a:lnTo>
                  <a:pt x="44723" y="1168"/>
                </a:lnTo>
                <a:lnTo>
                  <a:pt x="44722" y="1168"/>
                </a:lnTo>
                <a:lnTo>
                  <a:pt x="44721" y="1169"/>
                </a:lnTo>
                <a:lnTo>
                  <a:pt x="44713" y="1172"/>
                </a:lnTo>
                <a:lnTo>
                  <a:pt x="44681" y="1184"/>
                </a:lnTo>
                <a:lnTo>
                  <a:pt x="44649" y="1206"/>
                </a:lnTo>
                <a:lnTo>
                  <a:pt x="44615" y="1233"/>
                </a:lnTo>
                <a:lnTo>
                  <a:pt x="44594" y="1259"/>
                </a:lnTo>
                <a:lnTo>
                  <a:pt x="44584" y="1278"/>
                </a:lnTo>
                <a:lnTo>
                  <a:pt x="44572" y="1321"/>
                </a:lnTo>
                <a:lnTo>
                  <a:pt x="44572" y="1328"/>
                </a:lnTo>
                <a:lnTo>
                  <a:pt x="44572" y="1329"/>
                </a:lnTo>
                <a:lnTo>
                  <a:pt x="44573" y="1363"/>
                </a:lnTo>
                <a:lnTo>
                  <a:pt x="44573" y="1369"/>
                </a:lnTo>
                <a:lnTo>
                  <a:pt x="44559" y="1417"/>
                </a:lnTo>
                <a:lnTo>
                  <a:pt x="44537" y="1451"/>
                </a:lnTo>
                <a:lnTo>
                  <a:pt x="44513" y="1468"/>
                </a:lnTo>
                <a:lnTo>
                  <a:pt x="44462" y="1474"/>
                </a:lnTo>
                <a:lnTo>
                  <a:pt x="44407" y="1476"/>
                </a:lnTo>
                <a:lnTo>
                  <a:pt x="44371" y="1478"/>
                </a:lnTo>
                <a:lnTo>
                  <a:pt x="44333" y="1476"/>
                </a:lnTo>
                <a:lnTo>
                  <a:pt x="44285" y="1475"/>
                </a:lnTo>
                <a:lnTo>
                  <a:pt x="44252" y="1466"/>
                </a:lnTo>
                <a:lnTo>
                  <a:pt x="44211" y="1462"/>
                </a:lnTo>
                <a:lnTo>
                  <a:pt x="44165" y="1468"/>
                </a:lnTo>
                <a:lnTo>
                  <a:pt x="44126" y="1493"/>
                </a:lnTo>
                <a:lnTo>
                  <a:pt x="44087" y="1522"/>
                </a:lnTo>
                <a:lnTo>
                  <a:pt x="44057" y="1542"/>
                </a:lnTo>
                <a:lnTo>
                  <a:pt x="44057" y="1542"/>
                </a:lnTo>
                <a:lnTo>
                  <a:pt x="44033" y="1566"/>
                </a:lnTo>
                <a:lnTo>
                  <a:pt x="44017" y="1594"/>
                </a:lnTo>
                <a:lnTo>
                  <a:pt x="43996" y="1629"/>
                </a:lnTo>
                <a:lnTo>
                  <a:pt x="43986" y="1670"/>
                </a:lnTo>
                <a:lnTo>
                  <a:pt x="43974" y="1730"/>
                </a:lnTo>
                <a:lnTo>
                  <a:pt x="43963" y="1795"/>
                </a:lnTo>
                <a:lnTo>
                  <a:pt x="43945" y="1852"/>
                </a:lnTo>
                <a:lnTo>
                  <a:pt x="43922" y="1925"/>
                </a:lnTo>
                <a:lnTo>
                  <a:pt x="43909" y="1956"/>
                </a:lnTo>
                <a:lnTo>
                  <a:pt x="43891" y="2015"/>
                </a:lnTo>
                <a:lnTo>
                  <a:pt x="43871" y="2042"/>
                </a:lnTo>
                <a:lnTo>
                  <a:pt x="43871" y="2042"/>
                </a:lnTo>
                <a:lnTo>
                  <a:pt x="43864" y="2053"/>
                </a:lnTo>
                <a:lnTo>
                  <a:pt x="43861" y="2057"/>
                </a:lnTo>
                <a:lnTo>
                  <a:pt x="43829" y="2109"/>
                </a:lnTo>
                <a:lnTo>
                  <a:pt x="43802" y="2148"/>
                </a:lnTo>
                <a:lnTo>
                  <a:pt x="43774" y="2200"/>
                </a:lnTo>
                <a:lnTo>
                  <a:pt x="43746" y="2261"/>
                </a:lnTo>
                <a:lnTo>
                  <a:pt x="43728" y="2292"/>
                </a:lnTo>
                <a:lnTo>
                  <a:pt x="43725" y="2298"/>
                </a:lnTo>
                <a:lnTo>
                  <a:pt x="43703" y="2334"/>
                </a:lnTo>
                <a:lnTo>
                  <a:pt x="43673" y="2353"/>
                </a:lnTo>
                <a:lnTo>
                  <a:pt x="43627" y="2404"/>
                </a:lnTo>
                <a:lnTo>
                  <a:pt x="43554" y="2435"/>
                </a:lnTo>
                <a:lnTo>
                  <a:pt x="43547" y="2440"/>
                </a:lnTo>
                <a:lnTo>
                  <a:pt x="43530" y="2446"/>
                </a:lnTo>
                <a:lnTo>
                  <a:pt x="43482" y="2463"/>
                </a:lnTo>
                <a:lnTo>
                  <a:pt x="43446" y="2481"/>
                </a:lnTo>
                <a:lnTo>
                  <a:pt x="43446" y="2481"/>
                </a:lnTo>
                <a:lnTo>
                  <a:pt x="43420" y="2495"/>
                </a:lnTo>
                <a:lnTo>
                  <a:pt x="43389" y="2509"/>
                </a:lnTo>
                <a:lnTo>
                  <a:pt x="43354" y="2521"/>
                </a:lnTo>
                <a:lnTo>
                  <a:pt x="43320" y="2533"/>
                </a:lnTo>
                <a:lnTo>
                  <a:pt x="43315" y="2535"/>
                </a:lnTo>
                <a:lnTo>
                  <a:pt x="43284" y="2540"/>
                </a:lnTo>
                <a:lnTo>
                  <a:pt x="43245" y="2542"/>
                </a:lnTo>
                <a:lnTo>
                  <a:pt x="43206" y="2533"/>
                </a:lnTo>
                <a:lnTo>
                  <a:pt x="43152" y="2533"/>
                </a:lnTo>
                <a:lnTo>
                  <a:pt x="43086" y="2531"/>
                </a:lnTo>
                <a:lnTo>
                  <a:pt x="43044" y="2549"/>
                </a:lnTo>
                <a:lnTo>
                  <a:pt x="43021" y="2598"/>
                </a:lnTo>
                <a:lnTo>
                  <a:pt x="43013" y="2653"/>
                </a:lnTo>
                <a:lnTo>
                  <a:pt x="43002" y="2688"/>
                </a:lnTo>
                <a:lnTo>
                  <a:pt x="42984" y="2716"/>
                </a:lnTo>
                <a:lnTo>
                  <a:pt x="42955" y="2753"/>
                </a:lnTo>
                <a:lnTo>
                  <a:pt x="42933" y="2790"/>
                </a:lnTo>
                <a:lnTo>
                  <a:pt x="42928" y="2833"/>
                </a:lnTo>
                <a:lnTo>
                  <a:pt x="42927" y="2868"/>
                </a:lnTo>
                <a:lnTo>
                  <a:pt x="42927" y="2884"/>
                </a:lnTo>
                <a:lnTo>
                  <a:pt x="42924" y="2932"/>
                </a:lnTo>
                <a:lnTo>
                  <a:pt x="42924" y="2933"/>
                </a:lnTo>
                <a:lnTo>
                  <a:pt x="42924" y="2936"/>
                </a:lnTo>
                <a:lnTo>
                  <a:pt x="42911" y="2969"/>
                </a:lnTo>
                <a:lnTo>
                  <a:pt x="42911" y="2972"/>
                </a:lnTo>
                <a:lnTo>
                  <a:pt x="42907" y="2982"/>
                </a:lnTo>
                <a:lnTo>
                  <a:pt x="42892" y="3018"/>
                </a:lnTo>
                <a:lnTo>
                  <a:pt x="42870" y="3063"/>
                </a:lnTo>
                <a:lnTo>
                  <a:pt x="42859" y="3070"/>
                </a:lnTo>
                <a:lnTo>
                  <a:pt x="42852" y="3072"/>
                </a:lnTo>
                <a:lnTo>
                  <a:pt x="42839" y="3079"/>
                </a:lnTo>
                <a:lnTo>
                  <a:pt x="42831" y="3084"/>
                </a:lnTo>
                <a:lnTo>
                  <a:pt x="42791" y="3103"/>
                </a:lnTo>
                <a:lnTo>
                  <a:pt x="42756" y="3120"/>
                </a:lnTo>
                <a:lnTo>
                  <a:pt x="42752" y="3121"/>
                </a:lnTo>
                <a:lnTo>
                  <a:pt x="42722" y="3132"/>
                </a:lnTo>
                <a:lnTo>
                  <a:pt x="42687" y="3136"/>
                </a:lnTo>
                <a:lnTo>
                  <a:pt x="42656" y="3132"/>
                </a:lnTo>
                <a:lnTo>
                  <a:pt x="42621" y="3123"/>
                </a:lnTo>
                <a:lnTo>
                  <a:pt x="42600" y="3094"/>
                </a:lnTo>
                <a:lnTo>
                  <a:pt x="42569" y="3066"/>
                </a:lnTo>
                <a:lnTo>
                  <a:pt x="42530" y="3042"/>
                </a:lnTo>
                <a:lnTo>
                  <a:pt x="42499" y="3010"/>
                </a:lnTo>
                <a:lnTo>
                  <a:pt x="42458" y="2998"/>
                </a:lnTo>
                <a:lnTo>
                  <a:pt x="42417" y="2995"/>
                </a:lnTo>
                <a:lnTo>
                  <a:pt x="42392" y="2994"/>
                </a:lnTo>
                <a:lnTo>
                  <a:pt x="42384" y="2988"/>
                </a:lnTo>
                <a:lnTo>
                  <a:pt x="42376" y="2981"/>
                </a:lnTo>
                <a:lnTo>
                  <a:pt x="42358" y="2969"/>
                </a:lnTo>
                <a:lnTo>
                  <a:pt x="42338" y="2957"/>
                </a:lnTo>
                <a:lnTo>
                  <a:pt x="42305" y="2953"/>
                </a:lnTo>
                <a:lnTo>
                  <a:pt x="42273" y="2966"/>
                </a:lnTo>
                <a:lnTo>
                  <a:pt x="42246" y="2977"/>
                </a:lnTo>
                <a:lnTo>
                  <a:pt x="42216" y="2988"/>
                </a:lnTo>
                <a:lnTo>
                  <a:pt x="42183" y="3000"/>
                </a:lnTo>
                <a:lnTo>
                  <a:pt x="42153" y="3007"/>
                </a:lnTo>
                <a:lnTo>
                  <a:pt x="42148" y="3010"/>
                </a:lnTo>
                <a:lnTo>
                  <a:pt x="42125" y="3020"/>
                </a:lnTo>
                <a:lnTo>
                  <a:pt x="42077" y="3043"/>
                </a:lnTo>
                <a:lnTo>
                  <a:pt x="42053" y="3050"/>
                </a:lnTo>
                <a:lnTo>
                  <a:pt x="42017" y="3062"/>
                </a:lnTo>
                <a:lnTo>
                  <a:pt x="41995" y="3071"/>
                </a:lnTo>
                <a:lnTo>
                  <a:pt x="41980" y="3079"/>
                </a:lnTo>
                <a:lnTo>
                  <a:pt x="41951" y="3082"/>
                </a:lnTo>
                <a:lnTo>
                  <a:pt x="41943" y="3080"/>
                </a:lnTo>
                <a:lnTo>
                  <a:pt x="41930" y="3076"/>
                </a:lnTo>
                <a:lnTo>
                  <a:pt x="41930" y="3076"/>
                </a:lnTo>
                <a:lnTo>
                  <a:pt x="41928" y="3076"/>
                </a:lnTo>
                <a:lnTo>
                  <a:pt x="41896" y="3081"/>
                </a:lnTo>
                <a:lnTo>
                  <a:pt x="41874" y="3094"/>
                </a:lnTo>
                <a:lnTo>
                  <a:pt x="41869" y="3097"/>
                </a:lnTo>
                <a:lnTo>
                  <a:pt x="41865" y="3099"/>
                </a:lnTo>
                <a:lnTo>
                  <a:pt x="41856" y="3106"/>
                </a:lnTo>
                <a:lnTo>
                  <a:pt x="41856" y="3106"/>
                </a:lnTo>
                <a:lnTo>
                  <a:pt x="41844" y="3114"/>
                </a:lnTo>
                <a:lnTo>
                  <a:pt x="41817" y="3153"/>
                </a:lnTo>
                <a:lnTo>
                  <a:pt x="41805" y="3180"/>
                </a:lnTo>
                <a:lnTo>
                  <a:pt x="41782" y="3213"/>
                </a:lnTo>
                <a:lnTo>
                  <a:pt x="41755" y="3237"/>
                </a:lnTo>
                <a:lnTo>
                  <a:pt x="41742" y="3254"/>
                </a:lnTo>
                <a:lnTo>
                  <a:pt x="41742" y="3254"/>
                </a:lnTo>
                <a:lnTo>
                  <a:pt x="41734" y="3264"/>
                </a:lnTo>
                <a:lnTo>
                  <a:pt x="41714" y="3277"/>
                </a:lnTo>
                <a:lnTo>
                  <a:pt x="41686" y="3303"/>
                </a:lnTo>
                <a:lnTo>
                  <a:pt x="41663" y="3318"/>
                </a:lnTo>
                <a:lnTo>
                  <a:pt x="41645" y="3325"/>
                </a:lnTo>
                <a:lnTo>
                  <a:pt x="41636" y="3329"/>
                </a:lnTo>
                <a:lnTo>
                  <a:pt x="41609" y="3347"/>
                </a:lnTo>
                <a:lnTo>
                  <a:pt x="41585" y="3364"/>
                </a:lnTo>
                <a:lnTo>
                  <a:pt x="41576" y="3377"/>
                </a:lnTo>
                <a:lnTo>
                  <a:pt x="41572" y="3381"/>
                </a:lnTo>
                <a:lnTo>
                  <a:pt x="41556" y="3415"/>
                </a:lnTo>
                <a:lnTo>
                  <a:pt x="41534" y="3443"/>
                </a:lnTo>
                <a:lnTo>
                  <a:pt x="41494" y="3461"/>
                </a:lnTo>
                <a:lnTo>
                  <a:pt x="41459" y="3474"/>
                </a:lnTo>
                <a:lnTo>
                  <a:pt x="41419" y="3483"/>
                </a:lnTo>
                <a:lnTo>
                  <a:pt x="41382" y="3486"/>
                </a:lnTo>
                <a:lnTo>
                  <a:pt x="41339" y="3495"/>
                </a:lnTo>
                <a:lnTo>
                  <a:pt x="41320" y="3499"/>
                </a:lnTo>
                <a:lnTo>
                  <a:pt x="41292" y="3496"/>
                </a:lnTo>
                <a:lnTo>
                  <a:pt x="41277" y="3494"/>
                </a:lnTo>
                <a:lnTo>
                  <a:pt x="41244" y="3491"/>
                </a:lnTo>
                <a:lnTo>
                  <a:pt x="41214" y="3480"/>
                </a:lnTo>
                <a:lnTo>
                  <a:pt x="41193" y="3465"/>
                </a:lnTo>
                <a:lnTo>
                  <a:pt x="41168" y="3450"/>
                </a:lnTo>
                <a:lnTo>
                  <a:pt x="41146" y="3434"/>
                </a:lnTo>
                <a:lnTo>
                  <a:pt x="41122" y="3416"/>
                </a:lnTo>
                <a:lnTo>
                  <a:pt x="41101" y="3396"/>
                </a:lnTo>
                <a:lnTo>
                  <a:pt x="41074" y="3372"/>
                </a:lnTo>
                <a:lnTo>
                  <a:pt x="41054" y="3352"/>
                </a:lnTo>
                <a:lnTo>
                  <a:pt x="41033" y="3329"/>
                </a:lnTo>
                <a:lnTo>
                  <a:pt x="41016" y="3311"/>
                </a:lnTo>
                <a:lnTo>
                  <a:pt x="40999" y="3289"/>
                </a:lnTo>
                <a:lnTo>
                  <a:pt x="40985" y="3270"/>
                </a:lnTo>
                <a:lnTo>
                  <a:pt x="40980" y="3264"/>
                </a:lnTo>
                <a:lnTo>
                  <a:pt x="40961" y="3241"/>
                </a:lnTo>
                <a:lnTo>
                  <a:pt x="40945" y="3216"/>
                </a:lnTo>
                <a:lnTo>
                  <a:pt x="40936" y="3194"/>
                </a:lnTo>
                <a:lnTo>
                  <a:pt x="40920" y="3178"/>
                </a:lnTo>
                <a:lnTo>
                  <a:pt x="40902" y="3159"/>
                </a:lnTo>
                <a:lnTo>
                  <a:pt x="40892" y="3144"/>
                </a:lnTo>
                <a:lnTo>
                  <a:pt x="40884" y="3121"/>
                </a:lnTo>
                <a:lnTo>
                  <a:pt x="40861" y="3089"/>
                </a:lnTo>
                <a:lnTo>
                  <a:pt x="40839" y="3060"/>
                </a:lnTo>
                <a:lnTo>
                  <a:pt x="40807" y="3041"/>
                </a:lnTo>
                <a:lnTo>
                  <a:pt x="40804" y="3039"/>
                </a:lnTo>
                <a:lnTo>
                  <a:pt x="40799" y="3036"/>
                </a:lnTo>
                <a:lnTo>
                  <a:pt x="40750" y="3016"/>
                </a:lnTo>
                <a:lnTo>
                  <a:pt x="40709" y="3000"/>
                </a:lnTo>
                <a:lnTo>
                  <a:pt x="40675" y="2984"/>
                </a:lnTo>
                <a:lnTo>
                  <a:pt x="40628" y="2972"/>
                </a:lnTo>
                <a:lnTo>
                  <a:pt x="40599" y="2956"/>
                </a:lnTo>
                <a:lnTo>
                  <a:pt x="40564" y="2942"/>
                </a:lnTo>
                <a:lnTo>
                  <a:pt x="40534" y="2929"/>
                </a:lnTo>
                <a:lnTo>
                  <a:pt x="40521" y="2924"/>
                </a:lnTo>
                <a:lnTo>
                  <a:pt x="40520" y="2924"/>
                </a:lnTo>
                <a:lnTo>
                  <a:pt x="40509" y="2922"/>
                </a:lnTo>
                <a:lnTo>
                  <a:pt x="40482" y="2917"/>
                </a:lnTo>
                <a:lnTo>
                  <a:pt x="40448" y="2916"/>
                </a:lnTo>
                <a:lnTo>
                  <a:pt x="40405" y="2924"/>
                </a:lnTo>
                <a:lnTo>
                  <a:pt x="40368" y="2935"/>
                </a:lnTo>
                <a:lnTo>
                  <a:pt x="40322" y="2957"/>
                </a:lnTo>
                <a:lnTo>
                  <a:pt x="40299" y="2975"/>
                </a:lnTo>
                <a:lnTo>
                  <a:pt x="40279" y="3004"/>
                </a:lnTo>
                <a:lnTo>
                  <a:pt x="40261" y="3054"/>
                </a:lnTo>
                <a:lnTo>
                  <a:pt x="40255" y="3071"/>
                </a:lnTo>
                <a:lnTo>
                  <a:pt x="40250" y="3088"/>
                </a:lnTo>
                <a:lnTo>
                  <a:pt x="40245" y="3094"/>
                </a:lnTo>
                <a:lnTo>
                  <a:pt x="40225" y="3121"/>
                </a:lnTo>
                <a:lnTo>
                  <a:pt x="40208" y="3133"/>
                </a:lnTo>
                <a:lnTo>
                  <a:pt x="40194" y="3142"/>
                </a:lnTo>
                <a:lnTo>
                  <a:pt x="40147" y="3163"/>
                </a:lnTo>
                <a:lnTo>
                  <a:pt x="40099" y="3168"/>
                </a:lnTo>
                <a:lnTo>
                  <a:pt x="40029" y="3184"/>
                </a:lnTo>
                <a:lnTo>
                  <a:pt x="40025" y="3185"/>
                </a:lnTo>
                <a:lnTo>
                  <a:pt x="40014" y="3187"/>
                </a:lnTo>
                <a:lnTo>
                  <a:pt x="40009" y="3187"/>
                </a:lnTo>
                <a:lnTo>
                  <a:pt x="39905" y="3191"/>
                </a:lnTo>
                <a:lnTo>
                  <a:pt x="39881" y="3197"/>
                </a:lnTo>
                <a:lnTo>
                  <a:pt x="39818" y="3213"/>
                </a:lnTo>
                <a:lnTo>
                  <a:pt x="39722" y="3217"/>
                </a:lnTo>
                <a:lnTo>
                  <a:pt x="39704" y="3219"/>
                </a:lnTo>
                <a:lnTo>
                  <a:pt x="39681" y="3255"/>
                </a:lnTo>
                <a:lnTo>
                  <a:pt x="39613" y="3303"/>
                </a:lnTo>
                <a:lnTo>
                  <a:pt x="39563" y="3285"/>
                </a:lnTo>
                <a:lnTo>
                  <a:pt x="39522" y="3259"/>
                </a:lnTo>
                <a:lnTo>
                  <a:pt x="39494" y="3219"/>
                </a:lnTo>
                <a:lnTo>
                  <a:pt x="39481" y="3184"/>
                </a:lnTo>
                <a:lnTo>
                  <a:pt x="39476" y="3149"/>
                </a:lnTo>
                <a:lnTo>
                  <a:pt x="39458" y="3149"/>
                </a:lnTo>
                <a:lnTo>
                  <a:pt x="39394" y="3158"/>
                </a:lnTo>
                <a:lnTo>
                  <a:pt x="39321" y="3158"/>
                </a:lnTo>
                <a:lnTo>
                  <a:pt x="39289" y="3145"/>
                </a:lnTo>
                <a:lnTo>
                  <a:pt x="39271" y="3119"/>
                </a:lnTo>
                <a:lnTo>
                  <a:pt x="39284" y="3083"/>
                </a:lnTo>
                <a:lnTo>
                  <a:pt x="39289" y="3070"/>
                </a:lnTo>
                <a:lnTo>
                  <a:pt x="39241" y="3037"/>
                </a:lnTo>
                <a:lnTo>
                  <a:pt x="39170" y="3015"/>
                </a:lnTo>
                <a:lnTo>
                  <a:pt x="39056" y="3015"/>
                </a:lnTo>
                <a:lnTo>
                  <a:pt x="38958" y="3005"/>
                </a:lnTo>
                <a:lnTo>
                  <a:pt x="38950" y="3004"/>
                </a:lnTo>
                <a:lnTo>
                  <a:pt x="38923" y="3003"/>
                </a:lnTo>
                <a:lnTo>
                  <a:pt x="38915" y="3003"/>
                </a:lnTo>
                <a:lnTo>
                  <a:pt x="38908" y="3002"/>
                </a:lnTo>
                <a:lnTo>
                  <a:pt x="38883" y="3001"/>
                </a:lnTo>
                <a:lnTo>
                  <a:pt x="38879" y="3001"/>
                </a:lnTo>
                <a:lnTo>
                  <a:pt x="38829" y="2978"/>
                </a:lnTo>
                <a:lnTo>
                  <a:pt x="38798" y="2957"/>
                </a:lnTo>
                <a:lnTo>
                  <a:pt x="38762" y="2940"/>
                </a:lnTo>
                <a:lnTo>
                  <a:pt x="38729" y="2922"/>
                </a:lnTo>
                <a:lnTo>
                  <a:pt x="38705" y="2914"/>
                </a:lnTo>
                <a:lnTo>
                  <a:pt x="38686" y="2906"/>
                </a:lnTo>
                <a:lnTo>
                  <a:pt x="38644" y="2893"/>
                </a:lnTo>
                <a:lnTo>
                  <a:pt x="38587" y="2891"/>
                </a:lnTo>
                <a:lnTo>
                  <a:pt x="38533" y="2893"/>
                </a:lnTo>
                <a:lnTo>
                  <a:pt x="38503" y="2904"/>
                </a:lnTo>
                <a:lnTo>
                  <a:pt x="38500" y="2906"/>
                </a:lnTo>
                <a:lnTo>
                  <a:pt x="38487" y="2912"/>
                </a:lnTo>
                <a:lnTo>
                  <a:pt x="38475" y="2918"/>
                </a:lnTo>
                <a:lnTo>
                  <a:pt x="38473" y="2919"/>
                </a:lnTo>
                <a:lnTo>
                  <a:pt x="38435" y="2929"/>
                </a:lnTo>
                <a:lnTo>
                  <a:pt x="38407" y="2961"/>
                </a:lnTo>
                <a:lnTo>
                  <a:pt x="38398" y="2985"/>
                </a:lnTo>
                <a:lnTo>
                  <a:pt x="38396" y="2993"/>
                </a:lnTo>
                <a:lnTo>
                  <a:pt x="38384" y="3008"/>
                </a:lnTo>
                <a:lnTo>
                  <a:pt x="38367" y="3029"/>
                </a:lnTo>
                <a:lnTo>
                  <a:pt x="38350" y="3065"/>
                </a:lnTo>
                <a:lnTo>
                  <a:pt x="38324" y="3106"/>
                </a:lnTo>
                <a:lnTo>
                  <a:pt x="38312" y="3142"/>
                </a:lnTo>
                <a:lnTo>
                  <a:pt x="38304" y="3172"/>
                </a:lnTo>
                <a:lnTo>
                  <a:pt x="38284" y="3206"/>
                </a:lnTo>
                <a:lnTo>
                  <a:pt x="38263" y="3232"/>
                </a:lnTo>
                <a:lnTo>
                  <a:pt x="38242" y="3265"/>
                </a:lnTo>
                <a:lnTo>
                  <a:pt x="38216" y="3290"/>
                </a:lnTo>
                <a:lnTo>
                  <a:pt x="38208" y="3307"/>
                </a:lnTo>
                <a:lnTo>
                  <a:pt x="38202" y="3320"/>
                </a:lnTo>
                <a:lnTo>
                  <a:pt x="38196" y="3352"/>
                </a:lnTo>
                <a:lnTo>
                  <a:pt x="38169" y="3372"/>
                </a:lnTo>
                <a:lnTo>
                  <a:pt x="38138" y="3371"/>
                </a:lnTo>
                <a:lnTo>
                  <a:pt x="38124" y="3371"/>
                </a:lnTo>
                <a:lnTo>
                  <a:pt x="38103" y="3388"/>
                </a:lnTo>
                <a:lnTo>
                  <a:pt x="38076" y="3419"/>
                </a:lnTo>
                <a:lnTo>
                  <a:pt x="38072" y="3442"/>
                </a:lnTo>
                <a:lnTo>
                  <a:pt x="38045" y="3479"/>
                </a:lnTo>
                <a:lnTo>
                  <a:pt x="38023" y="3503"/>
                </a:lnTo>
                <a:lnTo>
                  <a:pt x="38007" y="3527"/>
                </a:lnTo>
                <a:lnTo>
                  <a:pt x="37976" y="3551"/>
                </a:lnTo>
                <a:lnTo>
                  <a:pt x="37962" y="3560"/>
                </a:lnTo>
                <a:lnTo>
                  <a:pt x="37955" y="3565"/>
                </a:lnTo>
                <a:lnTo>
                  <a:pt x="37913" y="3568"/>
                </a:lnTo>
                <a:lnTo>
                  <a:pt x="37879" y="3569"/>
                </a:lnTo>
                <a:lnTo>
                  <a:pt x="37878" y="3569"/>
                </a:lnTo>
                <a:lnTo>
                  <a:pt x="37833" y="3564"/>
                </a:lnTo>
                <a:lnTo>
                  <a:pt x="37807" y="3560"/>
                </a:lnTo>
                <a:lnTo>
                  <a:pt x="37778" y="3560"/>
                </a:lnTo>
                <a:lnTo>
                  <a:pt x="37738" y="3548"/>
                </a:lnTo>
                <a:lnTo>
                  <a:pt x="37708" y="3554"/>
                </a:lnTo>
                <a:lnTo>
                  <a:pt x="37692" y="3559"/>
                </a:lnTo>
                <a:lnTo>
                  <a:pt x="37680" y="3563"/>
                </a:lnTo>
                <a:lnTo>
                  <a:pt x="37651" y="3570"/>
                </a:lnTo>
                <a:lnTo>
                  <a:pt x="37611" y="3579"/>
                </a:lnTo>
                <a:lnTo>
                  <a:pt x="37591" y="3579"/>
                </a:lnTo>
                <a:lnTo>
                  <a:pt x="37580" y="3561"/>
                </a:lnTo>
                <a:lnTo>
                  <a:pt x="37575" y="3552"/>
                </a:lnTo>
                <a:lnTo>
                  <a:pt x="37567" y="3538"/>
                </a:lnTo>
                <a:lnTo>
                  <a:pt x="37542" y="3539"/>
                </a:lnTo>
                <a:lnTo>
                  <a:pt x="37515" y="3560"/>
                </a:lnTo>
                <a:lnTo>
                  <a:pt x="37496" y="3580"/>
                </a:lnTo>
                <a:lnTo>
                  <a:pt x="37460" y="3597"/>
                </a:lnTo>
                <a:lnTo>
                  <a:pt x="37421" y="3609"/>
                </a:lnTo>
                <a:lnTo>
                  <a:pt x="37386" y="3620"/>
                </a:lnTo>
                <a:lnTo>
                  <a:pt x="37353" y="3621"/>
                </a:lnTo>
                <a:lnTo>
                  <a:pt x="37328" y="3644"/>
                </a:lnTo>
                <a:lnTo>
                  <a:pt x="37303" y="3671"/>
                </a:lnTo>
                <a:lnTo>
                  <a:pt x="37289" y="3695"/>
                </a:lnTo>
                <a:lnTo>
                  <a:pt x="37278" y="3720"/>
                </a:lnTo>
                <a:lnTo>
                  <a:pt x="37264" y="3754"/>
                </a:lnTo>
                <a:lnTo>
                  <a:pt x="37252" y="3788"/>
                </a:lnTo>
                <a:lnTo>
                  <a:pt x="37245" y="3825"/>
                </a:lnTo>
                <a:lnTo>
                  <a:pt x="37237" y="3852"/>
                </a:lnTo>
                <a:lnTo>
                  <a:pt x="37233" y="3876"/>
                </a:lnTo>
                <a:lnTo>
                  <a:pt x="37221" y="3910"/>
                </a:lnTo>
                <a:lnTo>
                  <a:pt x="37209" y="3937"/>
                </a:lnTo>
                <a:lnTo>
                  <a:pt x="37191" y="3958"/>
                </a:lnTo>
                <a:lnTo>
                  <a:pt x="37186" y="3963"/>
                </a:lnTo>
                <a:lnTo>
                  <a:pt x="37161" y="3975"/>
                </a:lnTo>
                <a:lnTo>
                  <a:pt x="37142" y="3977"/>
                </a:lnTo>
                <a:lnTo>
                  <a:pt x="37120" y="3980"/>
                </a:lnTo>
                <a:lnTo>
                  <a:pt x="37112" y="3986"/>
                </a:lnTo>
                <a:lnTo>
                  <a:pt x="37097" y="3998"/>
                </a:lnTo>
                <a:lnTo>
                  <a:pt x="37069" y="4005"/>
                </a:lnTo>
                <a:lnTo>
                  <a:pt x="37036" y="4009"/>
                </a:lnTo>
                <a:lnTo>
                  <a:pt x="37016" y="4028"/>
                </a:lnTo>
                <a:lnTo>
                  <a:pt x="37012" y="4035"/>
                </a:lnTo>
                <a:lnTo>
                  <a:pt x="37003" y="4049"/>
                </a:lnTo>
                <a:lnTo>
                  <a:pt x="36985" y="4094"/>
                </a:lnTo>
                <a:lnTo>
                  <a:pt x="36966" y="4144"/>
                </a:lnTo>
                <a:lnTo>
                  <a:pt x="36951" y="4191"/>
                </a:lnTo>
                <a:lnTo>
                  <a:pt x="36944" y="4216"/>
                </a:lnTo>
                <a:lnTo>
                  <a:pt x="36931" y="4236"/>
                </a:lnTo>
                <a:lnTo>
                  <a:pt x="36915" y="4255"/>
                </a:lnTo>
                <a:lnTo>
                  <a:pt x="36914" y="4257"/>
                </a:lnTo>
                <a:lnTo>
                  <a:pt x="36899" y="4272"/>
                </a:lnTo>
                <a:lnTo>
                  <a:pt x="36877" y="4270"/>
                </a:lnTo>
                <a:lnTo>
                  <a:pt x="36865" y="4269"/>
                </a:lnTo>
                <a:lnTo>
                  <a:pt x="36833" y="4281"/>
                </a:lnTo>
                <a:lnTo>
                  <a:pt x="36804" y="4288"/>
                </a:lnTo>
                <a:lnTo>
                  <a:pt x="36783" y="4305"/>
                </a:lnTo>
                <a:lnTo>
                  <a:pt x="36758" y="4307"/>
                </a:lnTo>
                <a:lnTo>
                  <a:pt x="36736" y="4304"/>
                </a:lnTo>
                <a:lnTo>
                  <a:pt x="36706" y="4317"/>
                </a:lnTo>
                <a:lnTo>
                  <a:pt x="36663" y="4347"/>
                </a:lnTo>
                <a:lnTo>
                  <a:pt x="36645" y="4348"/>
                </a:lnTo>
                <a:lnTo>
                  <a:pt x="36591" y="4355"/>
                </a:lnTo>
                <a:lnTo>
                  <a:pt x="36559" y="4357"/>
                </a:lnTo>
                <a:lnTo>
                  <a:pt x="36531" y="4353"/>
                </a:lnTo>
                <a:lnTo>
                  <a:pt x="36487" y="4345"/>
                </a:lnTo>
                <a:lnTo>
                  <a:pt x="36458" y="4354"/>
                </a:lnTo>
                <a:lnTo>
                  <a:pt x="36451" y="4391"/>
                </a:lnTo>
                <a:lnTo>
                  <a:pt x="36452" y="4424"/>
                </a:lnTo>
                <a:lnTo>
                  <a:pt x="36453" y="4462"/>
                </a:lnTo>
                <a:lnTo>
                  <a:pt x="36453" y="4463"/>
                </a:lnTo>
                <a:lnTo>
                  <a:pt x="36453" y="4463"/>
                </a:lnTo>
                <a:lnTo>
                  <a:pt x="36449" y="4501"/>
                </a:lnTo>
                <a:lnTo>
                  <a:pt x="36447" y="4540"/>
                </a:lnTo>
                <a:lnTo>
                  <a:pt x="36447" y="4552"/>
                </a:lnTo>
                <a:lnTo>
                  <a:pt x="36448" y="4567"/>
                </a:lnTo>
                <a:lnTo>
                  <a:pt x="36444" y="4578"/>
                </a:lnTo>
                <a:lnTo>
                  <a:pt x="36438" y="4597"/>
                </a:lnTo>
                <a:lnTo>
                  <a:pt x="36440" y="4624"/>
                </a:lnTo>
                <a:lnTo>
                  <a:pt x="36429" y="4643"/>
                </a:lnTo>
                <a:lnTo>
                  <a:pt x="36424" y="4652"/>
                </a:lnTo>
                <a:lnTo>
                  <a:pt x="36387" y="4652"/>
                </a:lnTo>
                <a:lnTo>
                  <a:pt x="36345" y="4661"/>
                </a:lnTo>
                <a:lnTo>
                  <a:pt x="36322" y="4663"/>
                </a:lnTo>
                <a:lnTo>
                  <a:pt x="36295" y="4666"/>
                </a:lnTo>
                <a:lnTo>
                  <a:pt x="36250" y="4674"/>
                </a:lnTo>
                <a:lnTo>
                  <a:pt x="36204" y="4680"/>
                </a:lnTo>
                <a:lnTo>
                  <a:pt x="36161" y="4693"/>
                </a:lnTo>
                <a:lnTo>
                  <a:pt x="36136" y="4699"/>
                </a:lnTo>
                <a:lnTo>
                  <a:pt x="36114" y="4700"/>
                </a:lnTo>
                <a:lnTo>
                  <a:pt x="36089" y="4705"/>
                </a:lnTo>
                <a:lnTo>
                  <a:pt x="36062" y="4714"/>
                </a:lnTo>
                <a:lnTo>
                  <a:pt x="36033" y="4729"/>
                </a:lnTo>
                <a:lnTo>
                  <a:pt x="36017" y="4737"/>
                </a:lnTo>
                <a:lnTo>
                  <a:pt x="36017" y="4737"/>
                </a:lnTo>
                <a:lnTo>
                  <a:pt x="35978" y="4758"/>
                </a:lnTo>
                <a:lnTo>
                  <a:pt x="35949" y="4770"/>
                </a:lnTo>
                <a:lnTo>
                  <a:pt x="35931" y="4775"/>
                </a:lnTo>
                <a:lnTo>
                  <a:pt x="35931" y="4775"/>
                </a:lnTo>
                <a:lnTo>
                  <a:pt x="35914" y="4780"/>
                </a:lnTo>
                <a:lnTo>
                  <a:pt x="35893" y="4789"/>
                </a:lnTo>
                <a:lnTo>
                  <a:pt x="35859" y="4804"/>
                </a:lnTo>
                <a:lnTo>
                  <a:pt x="35824" y="4816"/>
                </a:lnTo>
                <a:lnTo>
                  <a:pt x="35799" y="4830"/>
                </a:lnTo>
                <a:lnTo>
                  <a:pt x="35768" y="4846"/>
                </a:lnTo>
                <a:lnTo>
                  <a:pt x="35750" y="4860"/>
                </a:lnTo>
                <a:lnTo>
                  <a:pt x="35728" y="4862"/>
                </a:lnTo>
                <a:lnTo>
                  <a:pt x="35690" y="4863"/>
                </a:lnTo>
                <a:lnTo>
                  <a:pt x="35660" y="4857"/>
                </a:lnTo>
                <a:lnTo>
                  <a:pt x="35639" y="4852"/>
                </a:lnTo>
                <a:lnTo>
                  <a:pt x="35609" y="4840"/>
                </a:lnTo>
                <a:lnTo>
                  <a:pt x="35581" y="4827"/>
                </a:lnTo>
                <a:lnTo>
                  <a:pt x="35558" y="4807"/>
                </a:lnTo>
                <a:lnTo>
                  <a:pt x="35554" y="4804"/>
                </a:lnTo>
                <a:lnTo>
                  <a:pt x="35536" y="4790"/>
                </a:lnTo>
                <a:lnTo>
                  <a:pt x="35528" y="4780"/>
                </a:lnTo>
                <a:lnTo>
                  <a:pt x="35495" y="4746"/>
                </a:lnTo>
                <a:lnTo>
                  <a:pt x="35473" y="4702"/>
                </a:lnTo>
                <a:lnTo>
                  <a:pt x="35465" y="4698"/>
                </a:lnTo>
                <a:lnTo>
                  <a:pt x="35442" y="4685"/>
                </a:lnTo>
                <a:lnTo>
                  <a:pt x="35438" y="4683"/>
                </a:lnTo>
                <a:lnTo>
                  <a:pt x="35437" y="4683"/>
                </a:lnTo>
                <a:lnTo>
                  <a:pt x="35435" y="4682"/>
                </a:lnTo>
                <a:lnTo>
                  <a:pt x="35428" y="4679"/>
                </a:lnTo>
                <a:lnTo>
                  <a:pt x="35427" y="4679"/>
                </a:lnTo>
                <a:lnTo>
                  <a:pt x="35421" y="4677"/>
                </a:lnTo>
                <a:lnTo>
                  <a:pt x="35405" y="4671"/>
                </a:lnTo>
                <a:lnTo>
                  <a:pt x="35369" y="4689"/>
                </a:lnTo>
                <a:lnTo>
                  <a:pt x="35347" y="4701"/>
                </a:lnTo>
                <a:lnTo>
                  <a:pt x="35325" y="4726"/>
                </a:lnTo>
                <a:lnTo>
                  <a:pt x="35313" y="4746"/>
                </a:lnTo>
                <a:lnTo>
                  <a:pt x="35289" y="4769"/>
                </a:lnTo>
                <a:lnTo>
                  <a:pt x="35269" y="4788"/>
                </a:lnTo>
                <a:lnTo>
                  <a:pt x="35251" y="4804"/>
                </a:lnTo>
                <a:lnTo>
                  <a:pt x="35241" y="4832"/>
                </a:lnTo>
                <a:lnTo>
                  <a:pt x="35225" y="4855"/>
                </a:lnTo>
                <a:lnTo>
                  <a:pt x="35217" y="4878"/>
                </a:lnTo>
                <a:lnTo>
                  <a:pt x="35211" y="4895"/>
                </a:lnTo>
                <a:lnTo>
                  <a:pt x="35209" y="4926"/>
                </a:lnTo>
                <a:lnTo>
                  <a:pt x="35208" y="4951"/>
                </a:lnTo>
                <a:lnTo>
                  <a:pt x="35197" y="4986"/>
                </a:lnTo>
                <a:lnTo>
                  <a:pt x="35188" y="5008"/>
                </a:lnTo>
                <a:lnTo>
                  <a:pt x="35169" y="5025"/>
                </a:lnTo>
                <a:lnTo>
                  <a:pt x="35142" y="5037"/>
                </a:lnTo>
                <a:lnTo>
                  <a:pt x="35106" y="5046"/>
                </a:lnTo>
                <a:lnTo>
                  <a:pt x="35068" y="5054"/>
                </a:lnTo>
                <a:lnTo>
                  <a:pt x="35048" y="5062"/>
                </a:lnTo>
                <a:lnTo>
                  <a:pt x="35011" y="5087"/>
                </a:lnTo>
                <a:lnTo>
                  <a:pt x="34984" y="5107"/>
                </a:lnTo>
                <a:lnTo>
                  <a:pt x="34963" y="5137"/>
                </a:lnTo>
                <a:lnTo>
                  <a:pt x="34946" y="5159"/>
                </a:lnTo>
                <a:lnTo>
                  <a:pt x="34919" y="5182"/>
                </a:lnTo>
                <a:lnTo>
                  <a:pt x="34910" y="5197"/>
                </a:lnTo>
                <a:lnTo>
                  <a:pt x="34885" y="5220"/>
                </a:lnTo>
                <a:lnTo>
                  <a:pt x="34865" y="5239"/>
                </a:lnTo>
                <a:lnTo>
                  <a:pt x="34847" y="5257"/>
                </a:lnTo>
                <a:lnTo>
                  <a:pt x="34823" y="5274"/>
                </a:lnTo>
                <a:lnTo>
                  <a:pt x="34801" y="5292"/>
                </a:lnTo>
                <a:lnTo>
                  <a:pt x="34790" y="5314"/>
                </a:lnTo>
                <a:lnTo>
                  <a:pt x="34773" y="5342"/>
                </a:lnTo>
                <a:lnTo>
                  <a:pt x="34772" y="5343"/>
                </a:lnTo>
                <a:lnTo>
                  <a:pt x="34772" y="5343"/>
                </a:lnTo>
                <a:lnTo>
                  <a:pt x="34754" y="5363"/>
                </a:lnTo>
                <a:lnTo>
                  <a:pt x="34735" y="5382"/>
                </a:lnTo>
                <a:lnTo>
                  <a:pt x="34718" y="5403"/>
                </a:lnTo>
                <a:lnTo>
                  <a:pt x="34707" y="5421"/>
                </a:lnTo>
                <a:lnTo>
                  <a:pt x="34692" y="5443"/>
                </a:lnTo>
                <a:lnTo>
                  <a:pt x="34678" y="5473"/>
                </a:lnTo>
                <a:lnTo>
                  <a:pt x="34660" y="5494"/>
                </a:lnTo>
                <a:lnTo>
                  <a:pt x="34640" y="5520"/>
                </a:lnTo>
                <a:lnTo>
                  <a:pt x="34638" y="5545"/>
                </a:lnTo>
                <a:lnTo>
                  <a:pt x="34638" y="5547"/>
                </a:lnTo>
                <a:lnTo>
                  <a:pt x="34637" y="5552"/>
                </a:lnTo>
                <a:lnTo>
                  <a:pt x="34621" y="5587"/>
                </a:lnTo>
                <a:lnTo>
                  <a:pt x="34618" y="5591"/>
                </a:lnTo>
                <a:lnTo>
                  <a:pt x="34605" y="5612"/>
                </a:lnTo>
                <a:lnTo>
                  <a:pt x="34586" y="5625"/>
                </a:lnTo>
                <a:lnTo>
                  <a:pt x="34576" y="5638"/>
                </a:lnTo>
                <a:lnTo>
                  <a:pt x="34571" y="5643"/>
                </a:lnTo>
                <a:lnTo>
                  <a:pt x="34547" y="5669"/>
                </a:lnTo>
                <a:lnTo>
                  <a:pt x="34534" y="5683"/>
                </a:lnTo>
                <a:lnTo>
                  <a:pt x="34525" y="5693"/>
                </a:lnTo>
                <a:lnTo>
                  <a:pt x="34496" y="5703"/>
                </a:lnTo>
                <a:lnTo>
                  <a:pt x="34450" y="5709"/>
                </a:lnTo>
                <a:lnTo>
                  <a:pt x="34443" y="5711"/>
                </a:lnTo>
                <a:lnTo>
                  <a:pt x="34424" y="5708"/>
                </a:lnTo>
                <a:lnTo>
                  <a:pt x="34411" y="5706"/>
                </a:lnTo>
                <a:lnTo>
                  <a:pt x="34363" y="5693"/>
                </a:lnTo>
                <a:lnTo>
                  <a:pt x="34303" y="5695"/>
                </a:lnTo>
                <a:lnTo>
                  <a:pt x="34260" y="5698"/>
                </a:lnTo>
                <a:lnTo>
                  <a:pt x="34241" y="5700"/>
                </a:lnTo>
                <a:lnTo>
                  <a:pt x="34238" y="5700"/>
                </a:lnTo>
                <a:lnTo>
                  <a:pt x="34229" y="5701"/>
                </a:lnTo>
                <a:lnTo>
                  <a:pt x="34195" y="5701"/>
                </a:lnTo>
                <a:lnTo>
                  <a:pt x="34184" y="5699"/>
                </a:lnTo>
                <a:lnTo>
                  <a:pt x="34165" y="5696"/>
                </a:lnTo>
                <a:lnTo>
                  <a:pt x="34137" y="5691"/>
                </a:lnTo>
                <a:lnTo>
                  <a:pt x="34133" y="5692"/>
                </a:lnTo>
                <a:lnTo>
                  <a:pt x="34112" y="5696"/>
                </a:lnTo>
                <a:lnTo>
                  <a:pt x="34088" y="5708"/>
                </a:lnTo>
                <a:lnTo>
                  <a:pt x="34062" y="5724"/>
                </a:lnTo>
                <a:lnTo>
                  <a:pt x="34035" y="5742"/>
                </a:lnTo>
                <a:lnTo>
                  <a:pt x="34007" y="5764"/>
                </a:lnTo>
                <a:lnTo>
                  <a:pt x="33985" y="5773"/>
                </a:lnTo>
                <a:lnTo>
                  <a:pt x="33956" y="5792"/>
                </a:lnTo>
                <a:lnTo>
                  <a:pt x="33930" y="5810"/>
                </a:lnTo>
                <a:lnTo>
                  <a:pt x="33903" y="5829"/>
                </a:lnTo>
                <a:lnTo>
                  <a:pt x="33888" y="5852"/>
                </a:lnTo>
                <a:lnTo>
                  <a:pt x="33887" y="5853"/>
                </a:lnTo>
                <a:lnTo>
                  <a:pt x="33865" y="5877"/>
                </a:lnTo>
                <a:lnTo>
                  <a:pt x="33825" y="5891"/>
                </a:lnTo>
                <a:lnTo>
                  <a:pt x="33792" y="5871"/>
                </a:lnTo>
                <a:lnTo>
                  <a:pt x="33780" y="5847"/>
                </a:lnTo>
                <a:lnTo>
                  <a:pt x="33769" y="5839"/>
                </a:lnTo>
                <a:lnTo>
                  <a:pt x="33757" y="5834"/>
                </a:lnTo>
                <a:lnTo>
                  <a:pt x="33751" y="5832"/>
                </a:lnTo>
                <a:lnTo>
                  <a:pt x="33731" y="5826"/>
                </a:lnTo>
                <a:lnTo>
                  <a:pt x="33703" y="5828"/>
                </a:lnTo>
                <a:lnTo>
                  <a:pt x="33682" y="5829"/>
                </a:lnTo>
                <a:lnTo>
                  <a:pt x="33669" y="5838"/>
                </a:lnTo>
                <a:lnTo>
                  <a:pt x="33650" y="5839"/>
                </a:lnTo>
                <a:lnTo>
                  <a:pt x="33632" y="5832"/>
                </a:lnTo>
                <a:lnTo>
                  <a:pt x="33614" y="5827"/>
                </a:lnTo>
                <a:lnTo>
                  <a:pt x="33611" y="5827"/>
                </a:lnTo>
                <a:lnTo>
                  <a:pt x="33597" y="5827"/>
                </a:lnTo>
                <a:lnTo>
                  <a:pt x="33581" y="5822"/>
                </a:lnTo>
                <a:lnTo>
                  <a:pt x="33573" y="5822"/>
                </a:lnTo>
                <a:lnTo>
                  <a:pt x="33543" y="5821"/>
                </a:lnTo>
                <a:lnTo>
                  <a:pt x="33532" y="5816"/>
                </a:lnTo>
                <a:lnTo>
                  <a:pt x="33507" y="5809"/>
                </a:lnTo>
                <a:lnTo>
                  <a:pt x="33484" y="5810"/>
                </a:lnTo>
                <a:lnTo>
                  <a:pt x="33468" y="5806"/>
                </a:lnTo>
                <a:lnTo>
                  <a:pt x="33459" y="5805"/>
                </a:lnTo>
                <a:lnTo>
                  <a:pt x="33432" y="5822"/>
                </a:lnTo>
                <a:lnTo>
                  <a:pt x="33425" y="5826"/>
                </a:lnTo>
                <a:lnTo>
                  <a:pt x="33413" y="5832"/>
                </a:lnTo>
                <a:lnTo>
                  <a:pt x="33398" y="5844"/>
                </a:lnTo>
                <a:lnTo>
                  <a:pt x="33386" y="5863"/>
                </a:lnTo>
                <a:lnTo>
                  <a:pt x="33372" y="5880"/>
                </a:lnTo>
                <a:lnTo>
                  <a:pt x="33359" y="5892"/>
                </a:lnTo>
                <a:lnTo>
                  <a:pt x="33349" y="5903"/>
                </a:lnTo>
                <a:lnTo>
                  <a:pt x="33342" y="5912"/>
                </a:lnTo>
                <a:lnTo>
                  <a:pt x="33330" y="5936"/>
                </a:lnTo>
                <a:lnTo>
                  <a:pt x="33315" y="5955"/>
                </a:lnTo>
                <a:lnTo>
                  <a:pt x="33302" y="5960"/>
                </a:lnTo>
                <a:lnTo>
                  <a:pt x="33293" y="5972"/>
                </a:lnTo>
                <a:lnTo>
                  <a:pt x="33275" y="5985"/>
                </a:lnTo>
                <a:lnTo>
                  <a:pt x="33267" y="5998"/>
                </a:lnTo>
                <a:lnTo>
                  <a:pt x="33256" y="6025"/>
                </a:lnTo>
                <a:lnTo>
                  <a:pt x="33246" y="6046"/>
                </a:lnTo>
                <a:lnTo>
                  <a:pt x="33236" y="6075"/>
                </a:lnTo>
                <a:lnTo>
                  <a:pt x="33231" y="6087"/>
                </a:lnTo>
                <a:lnTo>
                  <a:pt x="33227" y="6099"/>
                </a:lnTo>
                <a:lnTo>
                  <a:pt x="33221" y="6114"/>
                </a:lnTo>
                <a:lnTo>
                  <a:pt x="33215" y="6119"/>
                </a:lnTo>
                <a:lnTo>
                  <a:pt x="33212" y="6122"/>
                </a:lnTo>
                <a:lnTo>
                  <a:pt x="33192" y="6133"/>
                </a:lnTo>
                <a:lnTo>
                  <a:pt x="33174" y="6149"/>
                </a:lnTo>
                <a:lnTo>
                  <a:pt x="33152" y="6161"/>
                </a:lnTo>
                <a:lnTo>
                  <a:pt x="33139" y="6175"/>
                </a:lnTo>
                <a:lnTo>
                  <a:pt x="33113" y="6192"/>
                </a:lnTo>
                <a:lnTo>
                  <a:pt x="33095" y="6201"/>
                </a:lnTo>
                <a:lnTo>
                  <a:pt x="33085" y="6211"/>
                </a:lnTo>
                <a:lnTo>
                  <a:pt x="33072" y="6218"/>
                </a:lnTo>
                <a:lnTo>
                  <a:pt x="33050" y="6239"/>
                </a:lnTo>
                <a:lnTo>
                  <a:pt x="33043" y="6239"/>
                </a:lnTo>
                <a:lnTo>
                  <a:pt x="33023" y="6255"/>
                </a:lnTo>
                <a:lnTo>
                  <a:pt x="33005" y="6262"/>
                </a:lnTo>
                <a:lnTo>
                  <a:pt x="32985" y="6274"/>
                </a:lnTo>
                <a:lnTo>
                  <a:pt x="32966" y="6285"/>
                </a:lnTo>
                <a:lnTo>
                  <a:pt x="32949" y="6307"/>
                </a:lnTo>
                <a:lnTo>
                  <a:pt x="32926" y="6327"/>
                </a:lnTo>
                <a:lnTo>
                  <a:pt x="32902" y="6341"/>
                </a:lnTo>
                <a:lnTo>
                  <a:pt x="32878" y="6347"/>
                </a:lnTo>
                <a:lnTo>
                  <a:pt x="32837" y="6362"/>
                </a:lnTo>
                <a:lnTo>
                  <a:pt x="32819" y="6374"/>
                </a:lnTo>
                <a:lnTo>
                  <a:pt x="32803" y="6385"/>
                </a:lnTo>
                <a:lnTo>
                  <a:pt x="32787" y="6388"/>
                </a:lnTo>
                <a:lnTo>
                  <a:pt x="32760" y="6403"/>
                </a:lnTo>
                <a:lnTo>
                  <a:pt x="32735" y="6409"/>
                </a:lnTo>
                <a:lnTo>
                  <a:pt x="32733" y="6410"/>
                </a:lnTo>
                <a:lnTo>
                  <a:pt x="32708" y="6417"/>
                </a:lnTo>
                <a:lnTo>
                  <a:pt x="32688" y="6407"/>
                </a:lnTo>
                <a:lnTo>
                  <a:pt x="32666" y="6380"/>
                </a:lnTo>
                <a:lnTo>
                  <a:pt x="32654" y="6369"/>
                </a:lnTo>
                <a:lnTo>
                  <a:pt x="32638" y="6355"/>
                </a:lnTo>
                <a:lnTo>
                  <a:pt x="32625" y="6340"/>
                </a:lnTo>
                <a:lnTo>
                  <a:pt x="32615" y="6321"/>
                </a:lnTo>
                <a:lnTo>
                  <a:pt x="32600" y="6298"/>
                </a:lnTo>
                <a:lnTo>
                  <a:pt x="32586" y="6286"/>
                </a:lnTo>
                <a:lnTo>
                  <a:pt x="32585" y="6272"/>
                </a:lnTo>
                <a:lnTo>
                  <a:pt x="32573" y="6263"/>
                </a:lnTo>
                <a:lnTo>
                  <a:pt x="32569" y="6249"/>
                </a:lnTo>
                <a:lnTo>
                  <a:pt x="32551" y="6239"/>
                </a:lnTo>
                <a:lnTo>
                  <a:pt x="32537" y="6224"/>
                </a:lnTo>
                <a:lnTo>
                  <a:pt x="32520" y="6204"/>
                </a:lnTo>
                <a:lnTo>
                  <a:pt x="32515" y="6193"/>
                </a:lnTo>
                <a:lnTo>
                  <a:pt x="32514" y="6177"/>
                </a:lnTo>
                <a:lnTo>
                  <a:pt x="32507" y="6164"/>
                </a:lnTo>
                <a:lnTo>
                  <a:pt x="32493" y="6149"/>
                </a:lnTo>
                <a:lnTo>
                  <a:pt x="32486" y="6136"/>
                </a:lnTo>
                <a:lnTo>
                  <a:pt x="32470" y="6114"/>
                </a:lnTo>
                <a:lnTo>
                  <a:pt x="32459" y="6094"/>
                </a:lnTo>
                <a:lnTo>
                  <a:pt x="32448" y="6081"/>
                </a:lnTo>
                <a:lnTo>
                  <a:pt x="32436" y="6070"/>
                </a:lnTo>
                <a:lnTo>
                  <a:pt x="32429" y="6055"/>
                </a:lnTo>
                <a:lnTo>
                  <a:pt x="32418" y="6041"/>
                </a:lnTo>
                <a:lnTo>
                  <a:pt x="32404" y="6033"/>
                </a:lnTo>
                <a:lnTo>
                  <a:pt x="32391" y="6017"/>
                </a:lnTo>
                <a:lnTo>
                  <a:pt x="32374" y="5987"/>
                </a:lnTo>
                <a:lnTo>
                  <a:pt x="32371" y="5961"/>
                </a:lnTo>
                <a:lnTo>
                  <a:pt x="32366" y="5943"/>
                </a:lnTo>
                <a:lnTo>
                  <a:pt x="32358" y="5920"/>
                </a:lnTo>
                <a:lnTo>
                  <a:pt x="32353" y="5908"/>
                </a:lnTo>
                <a:lnTo>
                  <a:pt x="32351" y="5901"/>
                </a:lnTo>
                <a:lnTo>
                  <a:pt x="32343" y="5884"/>
                </a:lnTo>
                <a:lnTo>
                  <a:pt x="32337" y="5864"/>
                </a:lnTo>
                <a:lnTo>
                  <a:pt x="32336" y="5857"/>
                </a:lnTo>
                <a:lnTo>
                  <a:pt x="32328" y="5838"/>
                </a:lnTo>
                <a:lnTo>
                  <a:pt x="32318" y="5823"/>
                </a:lnTo>
                <a:lnTo>
                  <a:pt x="32302" y="5814"/>
                </a:lnTo>
                <a:lnTo>
                  <a:pt x="32290" y="5796"/>
                </a:lnTo>
                <a:lnTo>
                  <a:pt x="32204" y="5780"/>
                </a:lnTo>
                <a:lnTo>
                  <a:pt x="32204" y="5780"/>
                </a:lnTo>
                <a:lnTo>
                  <a:pt x="32180" y="5774"/>
                </a:lnTo>
                <a:lnTo>
                  <a:pt x="32145" y="5779"/>
                </a:lnTo>
                <a:lnTo>
                  <a:pt x="32118" y="5786"/>
                </a:lnTo>
                <a:lnTo>
                  <a:pt x="32097" y="5795"/>
                </a:lnTo>
                <a:lnTo>
                  <a:pt x="32079" y="5810"/>
                </a:lnTo>
                <a:lnTo>
                  <a:pt x="32048" y="5821"/>
                </a:lnTo>
                <a:lnTo>
                  <a:pt x="32024" y="5836"/>
                </a:lnTo>
                <a:lnTo>
                  <a:pt x="32009" y="5846"/>
                </a:lnTo>
                <a:lnTo>
                  <a:pt x="31976" y="5869"/>
                </a:lnTo>
                <a:lnTo>
                  <a:pt x="31964" y="5888"/>
                </a:lnTo>
                <a:lnTo>
                  <a:pt x="31947" y="5910"/>
                </a:lnTo>
                <a:lnTo>
                  <a:pt x="31940" y="5924"/>
                </a:lnTo>
                <a:lnTo>
                  <a:pt x="31928" y="5945"/>
                </a:lnTo>
                <a:lnTo>
                  <a:pt x="31906" y="5981"/>
                </a:lnTo>
                <a:lnTo>
                  <a:pt x="31893" y="5996"/>
                </a:lnTo>
                <a:lnTo>
                  <a:pt x="31868" y="6012"/>
                </a:lnTo>
                <a:lnTo>
                  <a:pt x="31852" y="6032"/>
                </a:lnTo>
                <a:lnTo>
                  <a:pt x="31828" y="6066"/>
                </a:lnTo>
                <a:lnTo>
                  <a:pt x="31814" y="6090"/>
                </a:lnTo>
                <a:lnTo>
                  <a:pt x="31796" y="6111"/>
                </a:lnTo>
                <a:lnTo>
                  <a:pt x="31779" y="6137"/>
                </a:lnTo>
                <a:lnTo>
                  <a:pt x="31772" y="6158"/>
                </a:lnTo>
                <a:lnTo>
                  <a:pt x="31770" y="6165"/>
                </a:lnTo>
                <a:lnTo>
                  <a:pt x="31758" y="6184"/>
                </a:lnTo>
                <a:lnTo>
                  <a:pt x="31752" y="6211"/>
                </a:lnTo>
                <a:lnTo>
                  <a:pt x="31740" y="6230"/>
                </a:lnTo>
                <a:lnTo>
                  <a:pt x="31739" y="6231"/>
                </a:lnTo>
                <a:lnTo>
                  <a:pt x="31727" y="6246"/>
                </a:lnTo>
                <a:lnTo>
                  <a:pt x="31706" y="6272"/>
                </a:lnTo>
                <a:lnTo>
                  <a:pt x="31686" y="6290"/>
                </a:lnTo>
                <a:lnTo>
                  <a:pt x="31663" y="6298"/>
                </a:lnTo>
                <a:lnTo>
                  <a:pt x="31629" y="6302"/>
                </a:lnTo>
                <a:lnTo>
                  <a:pt x="31601" y="6298"/>
                </a:lnTo>
                <a:lnTo>
                  <a:pt x="31571" y="6303"/>
                </a:lnTo>
                <a:lnTo>
                  <a:pt x="31551" y="6317"/>
                </a:lnTo>
                <a:lnTo>
                  <a:pt x="31524" y="6327"/>
                </a:lnTo>
                <a:lnTo>
                  <a:pt x="31508" y="6343"/>
                </a:lnTo>
                <a:lnTo>
                  <a:pt x="31492" y="6358"/>
                </a:lnTo>
                <a:lnTo>
                  <a:pt x="31473" y="6373"/>
                </a:lnTo>
                <a:lnTo>
                  <a:pt x="31459" y="6395"/>
                </a:lnTo>
                <a:lnTo>
                  <a:pt x="31436" y="6419"/>
                </a:lnTo>
                <a:lnTo>
                  <a:pt x="31425" y="6441"/>
                </a:lnTo>
                <a:lnTo>
                  <a:pt x="31417" y="6462"/>
                </a:lnTo>
                <a:lnTo>
                  <a:pt x="31410" y="6478"/>
                </a:lnTo>
                <a:lnTo>
                  <a:pt x="31403" y="6487"/>
                </a:lnTo>
                <a:lnTo>
                  <a:pt x="31405" y="6507"/>
                </a:lnTo>
                <a:lnTo>
                  <a:pt x="31405" y="6521"/>
                </a:lnTo>
                <a:lnTo>
                  <a:pt x="31405" y="6539"/>
                </a:lnTo>
                <a:lnTo>
                  <a:pt x="31400" y="6562"/>
                </a:lnTo>
                <a:lnTo>
                  <a:pt x="31394" y="6582"/>
                </a:lnTo>
                <a:lnTo>
                  <a:pt x="31392" y="6589"/>
                </a:lnTo>
                <a:lnTo>
                  <a:pt x="31387" y="6600"/>
                </a:lnTo>
                <a:lnTo>
                  <a:pt x="31387" y="6617"/>
                </a:lnTo>
                <a:lnTo>
                  <a:pt x="31387" y="6617"/>
                </a:lnTo>
                <a:lnTo>
                  <a:pt x="31388" y="6670"/>
                </a:lnTo>
                <a:lnTo>
                  <a:pt x="31388" y="6670"/>
                </a:lnTo>
                <a:lnTo>
                  <a:pt x="31388" y="6684"/>
                </a:lnTo>
                <a:lnTo>
                  <a:pt x="31378" y="6696"/>
                </a:lnTo>
                <a:lnTo>
                  <a:pt x="31378" y="6711"/>
                </a:lnTo>
                <a:lnTo>
                  <a:pt x="31367" y="6735"/>
                </a:lnTo>
                <a:lnTo>
                  <a:pt x="31346" y="6750"/>
                </a:lnTo>
                <a:lnTo>
                  <a:pt x="31328" y="6760"/>
                </a:lnTo>
                <a:lnTo>
                  <a:pt x="31321" y="6771"/>
                </a:lnTo>
                <a:lnTo>
                  <a:pt x="31316" y="6788"/>
                </a:lnTo>
                <a:lnTo>
                  <a:pt x="31312" y="6807"/>
                </a:lnTo>
                <a:lnTo>
                  <a:pt x="31308" y="6830"/>
                </a:lnTo>
                <a:lnTo>
                  <a:pt x="31302" y="6856"/>
                </a:lnTo>
                <a:lnTo>
                  <a:pt x="31304" y="6874"/>
                </a:lnTo>
                <a:lnTo>
                  <a:pt x="31316" y="6896"/>
                </a:lnTo>
                <a:lnTo>
                  <a:pt x="31321" y="6918"/>
                </a:lnTo>
                <a:lnTo>
                  <a:pt x="31338" y="6941"/>
                </a:lnTo>
                <a:lnTo>
                  <a:pt x="31346" y="6965"/>
                </a:lnTo>
                <a:lnTo>
                  <a:pt x="31359" y="6995"/>
                </a:lnTo>
                <a:lnTo>
                  <a:pt x="31370" y="7008"/>
                </a:lnTo>
                <a:lnTo>
                  <a:pt x="31382" y="7028"/>
                </a:lnTo>
                <a:lnTo>
                  <a:pt x="31394" y="7036"/>
                </a:lnTo>
                <a:lnTo>
                  <a:pt x="31399" y="7039"/>
                </a:lnTo>
                <a:lnTo>
                  <a:pt x="31421" y="7070"/>
                </a:lnTo>
                <a:lnTo>
                  <a:pt x="31428" y="7120"/>
                </a:lnTo>
                <a:lnTo>
                  <a:pt x="31431" y="7146"/>
                </a:lnTo>
                <a:lnTo>
                  <a:pt x="31426" y="7161"/>
                </a:lnTo>
                <a:lnTo>
                  <a:pt x="31418" y="7189"/>
                </a:lnTo>
                <a:lnTo>
                  <a:pt x="31411" y="7220"/>
                </a:lnTo>
                <a:lnTo>
                  <a:pt x="31389" y="7242"/>
                </a:lnTo>
                <a:lnTo>
                  <a:pt x="31379" y="7252"/>
                </a:lnTo>
                <a:lnTo>
                  <a:pt x="31361" y="7268"/>
                </a:lnTo>
                <a:lnTo>
                  <a:pt x="31339" y="7298"/>
                </a:lnTo>
                <a:lnTo>
                  <a:pt x="31313" y="7318"/>
                </a:lnTo>
                <a:lnTo>
                  <a:pt x="31296" y="7352"/>
                </a:lnTo>
                <a:lnTo>
                  <a:pt x="31296" y="7386"/>
                </a:lnTo>
                <a:lnTo>
                  <a:pt x="31296" y="7386"/>
                </a:lnTo>
                <a:lnTo>
                  <a:pt x="31299" y="7411"/>
                </a:lnTo>
                <a:lnTo>
                  <a:pt x="31274" y="7450"/>
                </a:lnTo>
                <a:lnTo>
                  <a:pt x="31233" y="7483"/>
                </a:lnTo>
                <a:lnTo>
                  <a:pt x="31198" y="7511"/>
                </a:lnTo>
                <a:lnTo>
                  <a:pt x="31167" y="7536"/>
                </a:lnTo>
                <a:lnTo>
                  <a:pt x="31149" y="7548"/>
                </a:lnTo>
                <a:lnTo>
                  <a:pt x="31139" y="7555"/>
                </a:lnTo>
                <a:lnTo>
                  <a:pt x="31081" y="7578"/>
                </a:lnTo>
                <a:lnTo>
                  <a:pt x="31043" y="7609"/>
                </a:lnTo>
                <a:lnTo>
                  <a:pt x="31009" y="7630"/>
                </a:lnTo>
                <a:lnTo>
                  <a:pt x="30962" y="7650"/>
                </a:lnTo>
                <a:lnTo>
                  <a:pt x="30923" y="7670"/>
                </a:lnTo>
                <a:lnTo>
                  <a:pt x="30889" y="7690"/>
                </a:lnTo>
                <a:lnTo>
                  <a:pt x="30881" y="7694"/>
                </a:lnTo>
                <a:lnTo>
                  <a:pt x="30797" y="7768"/>
                </a:lnTo>
                <a:lnTo>
                  <a:pt x="30700" y="7828"/>
                </a:lnTo>
                <a:lnTo>
                  <a:pt x="30603" y="7858"/>
                </a:lnTo>
                <a:lnTo>
                  <a:pt x="30506" y="7865"/>
                </a:lnTo>
                <a:lnTo>
                  <a:pt x="30410" y="7857"/>
                </a:lnTo>
                <a:lnTo>
                  <a:pt x="30327" y="7864"/>
                </a:lnTo>
                <a:lnTo>
                  <a:pt x="30251" y="7902"/>
                </a:lnTo>
                <a:lnTo>
                  <a:pt x="30214" y="7937"/>
                </a:lnTo>
                <a:lnTo>
                  <a:pt x="30198" y="7952"/>
                </a:lnTo>
                <a:lnTo>
                  <a:pt x="30145" y="7992"/>
                </a:lnTo>
                <a:lnTo>
                  <a:pt x="30079" y="8032"/>
                </a:lnTo>
                <a:lnTo>
                  <a:pt x="30031" y="8061"/>
                </a:lnTo>
                <a:lnTo>
                  <a:pt x="29954" y="8091"/>
                </a:lnTo>
                <a:lnTo>
                  <a:pt x="29891" y="8111"/>
                </a:lnTo>
                <a:lnTo>
                  <a:pt x="29831" y="8131"/>
                </a:lnTo>
                <a:lnTo>
                  <a:pt x="29761" y="8154"/>
                </a:lnTo>
                <a:lnTo>
                  <a:pt x="29706" y="8172"/>
                </a:lnTo>
                <a:lnTo>
                  <a:pt x="29655" y="8211"/>
                </a:lnTo>
                <a:lnTo>
                  <a:pt x="29610" y="8252"/>
                </a:lnTo>
                <a:lnTo>
                  <a:pt x="29584" y="8272"/>
                </a:lnTo>
                <a:lnTo>
                  <a:pt x="29503" y="8324"/>
                </a:lnTo>
                <a:lnTo>
                  <a:pt x="29464" y="8363"/>
                </a:lnTo>
                <a:lnTo>
                  <a:pt x="29432" y="8425"/>
                </a:lnTo>
                <a:lnTo>
                  <a:pt x="29395" y="8482"/>
                </a:lnTo>
                <a:lnTo>
                  <a:pt x="29362" y="8534"/>
                </a:lnTo>
                <a:lnTo>
                  <a:pt x="29286" y="8597"/>
                </a:lnTo>
                <a:lnTo>
                  <a:pt x="29148" y="8629"/>
                </a:lnTo>
                <a:lnTo>
                  <a:pt x="29007" y="8690"/>
                </a:lnTo>
                <a:lnTo>
                  <a:pt x="28922" y="8711"/>
                </a:lnTo>
                <a:lnTo>
                  <a:pt x="28897" y="8713"/>
                </a:lnTo>
                <a:lnTo>
                  <a:pt x="28814" y="8720"/>
                </a:lnTo>
                <a:lnTo>
                  <a:pt x="28627" y="8705"/>
                </a:lnTo>
                <a:lnTo>
                  <a:pt x="28454" y="8704"/>
                </a:lnTo>
                <a:lnTo>
                  <a:pt x="28322" y="8694"/>
                </a:lnTo>
                <a:lnTo>
                  <a:pt x="28295" y="8692"/>
                </a:lnTo>
                <a:lnTo>
                  <a:pt x="28199" y="8701"/>
                </a:lnTo>
                <a:lnTo>
                  <a:pt x="28141" y="8706"/>
                </a:lnTo>
                <a:lnTo>
                  <a:pt x="28025" y="8717"/>
                </a:lnTo>
                <a:lnTo>
                  <a:pt x="27872" y="8783"/>
                </a:lnTo>
                <a:lnTo>
                  <a:pt x="27832" y="8802"/>
                </a:lnTo>
                <a:lnTo>
                  <a:pt x="27755" y="8837"/>
                </a:lnTo>
                <a:lnTo>
                  <a:pt x="27729" y="8852"/>
                </a:lnTo>
                <a:lnTo>
                  <a:pt x="27633" y="8907"/>
                </a:lnTo>
                <a:lnTo>
                  <a:pt x="27595" y="8934"/>
                </a:lnTo>
                <a:lnTo>
                  <a:pt x="27532" y="8972"/>
                </a:lnTo>
                <a:lnTo>
                  <a:pt x="27517" y="8972"/>
                </a:lnTo>
                <a:lnTo>
                  <a:pt x="27304" y="8966"/>
                </a:lnTo>
                <a:lnTo>
                  <a:pt x="27128" y="8976"/>
                </a:lnTo>
                <a:lnTo>
                  <a:pt x="26904" y="8904"/>
                </a:lnTo>
                <a:lnTo>
                  <a:pt x="26904" y="8904"/>
                </a:lnTo>
                <a:lnTo>
                  <a:pt x="26859" y="8890"/>
                </a:lnTo>
                <a:lnTo>
                  <a:pt x="26791" y="8868"/>
                </a:lnTo>
                <a:lnTo>
                  <a:pt x="26749" y="8854"/>
                </a:lnTo>
                <a:lnTo>
                  <a:pt x="26649" y="8806"/>
                </a:lnTo>
                <a:lnTo>
                  <a:pt x="26578" y="8703"/>
                </a:lnTo>
                <a:lnTo>
                  <a:pt x="26478" y="8639"/>
                </a:lnTo>
                <a:lnTo>
                  <a:pt x="26468" y="8565"/>
                </a:lnTo>
                <a:lnTo>
                  <a:pt x="26464" y="8561"/>
                </a:lnTo>
                <a:lnTo>
                  <a:pt x="26403" y="8494"/>
                </a:lnTo>
                <a:lnTo>
                  <a:pt x="26384" y="8460"/>
                </a:lnTo>
                <a:lnTo>
                  <a:pt x="26347" y="8393"/>
                </a:lnTo>
                <a:lnTo>
                  <a:pt x="26247" y="8342"/>
                </a:lnTo>
                <a:lnTo>
                  <a:pt x="26118" y="8319"/>
                </a:lnTo>
                <a:lnTo>
                  <a:pt x="26118" y="8319"/>
                </a:lnTo>
                <a:lnTo>
                  <a:pt x="25946" y="8313"/>
                </a:lnTo>
                <a:lnTo>
                  <a:pt x="25885" y="8299"/>
                </a:lnTo>
                <a:lnTo>
                  <a:pt x="25841" y="8288"/>
                </a:lnTo>
                <a:lnTo>
                  <a:pt x="25820" y="8252"/>
                </a:lnTo>
                <a:lnTo>
                  <a:pt x="25819" y="8251"/>
                </a:lnTo>
                <a:lnTo>
                  <a:pt x="25765" y="8174"/>
                </a:lnTo>
                <a:lnTo>
                  <a:pt x="25645" y="8054"/>
                </a:lnTo>
                <a:lnTo>
                  <a:pt x="25573" y="8008"/>
                </a:lnTo>
                <a:lnTo>
                  <a:pt x="25516" y="7961"/>
                </a:lnTo>
                <a:lnTo>
                  <a:pt x="25408" y="7938"/>
                </a:lnTo>
                <a:lnTo>
                  <a:pt x="25406" y="7938"/>
                </a:lnTo>
                <a:lnTo>
                  <a:pt x="25406" y="7936"/>
                </a:lnTo>
                <a:lnTo>
                  <a:pt x="25369" y="7877"/>
                </a:lnTo>
                <a:lnTo>
                  <a:pt x="25302" y="7851"/>
                </a:lnTo>
                <a:lnTo>
                  <a:pt x="25226" y="7835"/>
                </a:lnTo>
                <a:lnTo>
                  <a:pt x="25128" y="7862"/>
                </a:lnTo>
                <a:lnTo>
                  <a:pt x="25087" y="7873"/>
                </a:lnTo>
                <a:lnTo>
                  <a:pt x="25062" y="7865"/>
                </a:lnTo>
                <a:lnTo>
                  <a:pt x="25040" y="7859"/>
                </a:lnTo>
                <a:lnTo>
                  <a:pt x="25013" y="7868"/>
                </a:lnTo>
                <a:lnTo>
                  <a:pt x="24874" y="7915"/>
                </a:lnTo>
                <a:lnTo>
                  <a:pt x="24824" y="7932"/>
                </a:lnTo>
                <a:lnTo>
                  <a:pt x="24627" y="8018"/>
                </a:lnTo>
                <a:lnTo>
                  <a:pt x="24513" y="8068"/>
                </a:lnTo>
                <a:lnTo>
                  <a:pt x="24487" y="8079"/>
                </a:lnTo>
                <a:lnTo>
                  <a:pt x="24469" y="8100"/>
                </a:lnTo>
                <a:lnTo>
                  <a:pt x="24447" y="8125"/>
                </a:lnTo>
                <a:lnTo>
                  <a:pt x="24357" y="8196"/>
                </a:lnTo>
                <a:lnTo>
                  <a:pt x="24297" y="8241"/>
                </a:lnTo>
                <a:lnTo>
                  <a:pt x="24205" y="8300"/>
                </a:lnTo>
                <a:lnTo>
                  <a:pt x="24147" y="8315"/>
                </a:lnTo>
                <a:lnTo>
                  <a:pt x="24035" y="8393"/>
                </a:lnTo>
                <a:lnTo>
                  <a:pt x="23992" y="8367"/>
                </a:lnTo>
                <a:lnTo>
                  <a:pt x="23966" y="8331"/>
                </a:lnTo>
                <a:lnTo>
                  <a:pt x="23975" y="8276"/>
                </a:lnTo>
                <a:lnTo>
                  <a:pt x="23945" y="8225"/>
                </a:lnTo>
                <a:lnTo>
                  <a:pt x="23929" y="8189"/>
                </a:lnTo>
                <a:lnTo>
                  <a:pt x="23924" y="8176"/>
                </a:lnTo>
                <a:lnTo>
                  <a:pt x="23914" y="8145"/>
                </a:lnTo>
                <a:lnTo>
                  <a:pt x="23904" y="8108"/>
                </a:lnTo>
                <a:lnTo>
                  <a:pt x="23867" y="8042"/>
                </a:lnTo>
                <a:lnTo>
                  <a:pt x="23841" y="7973"/>
                </a:lnTo>
                <a:lnTo>
                  <a:pt x="23808" y="7941"/>
                </a:lnTo>
                <a:lnTo>
                  <a:pt x="23799" y="7931"/>
                </a:lnTo>
                <a:lnTo>
                  <a:pt x="23798" y="7928"/>
                </a:lnTo>
                <a:lnTo>
                  <a:pt x="23781" y="7888"/>
                </a:lnTo>
                <a:lnTo>
                  <a:pt x="23660" y="7822"/>
                </a:lnTo>
                <a:lnTo>
                  <a:pt x="23531" y="7790"/>
                </a:lnTo>
                <a:lnTo>
                  <a:pt x="23530" y="7790"/>
                </a:lnTo>
                <a:lnTo>
                  <a:pt x="23529" y="7790"/>
                </a:lnTo>
                <a:lnTo>
                  <a:pt x="23487" y="7780"/>
                </a:lnTo>
                <a:lnTo>
                  <a:pt x="23372" y="7674"/>
                </a:lnTo>
                <a:lnTo>
                  <a:pt x="23368" y="7670"/>
                </a:lnTo>
                <a:lnTo>
                  <a:pt x="23314" y="7602"/>
                </a:lnTo>
                <a:lnTo>
                  <a:pt x="23286" y="7566"/>
                </a:lnTo>
                <a:lnTo>
                  <a:pt x="23240" y="7445"/>
                </a:lnTo>
                <a:lnTo>
                  <a:pt x="23239" y="7443"/>
                </a:lnTo>
                <a:lnTo>
                  <a:pt x="23199" y="7345"/>
                </a:lnTo>
                <a:lnTo>
                  <a:pt x="23166" y="7310"/>
                </a:lnTo>
                <a:lnTo>
                  <a:pt x="23037" y="7296"/>
                </a:lnTo>
                <a:lnTo>
                  <a:pt x="23030" y="7296"/>
                </a:lnTo>
                <a:lnTo>
                  <a:pt x="22935" y="7215"/>
                </a:lnTo>
                <a:lnTo>
                  <a:pt x="22910" y="7165"/>
                </a:lnTo>
                <a:lnTo>
                  <a:pt x="22894" y="7131"/>
                </a:lnTo>
                <a:lnTo>
                  <a:pt x="22875" y="7092"/>
                </a:lnTo>
                <a:lnTo>
                  <a:pt x="22875" y="6920"/>
                </a:lnTo>
                <a:lnTo>
                  <a:pt x="22875" y="6918"/>
                </a:lnTo>
                <a:lnTo>
                  <a:pt x="22863" y="6735"/>
                </a:lnTo>
                <a:lnTo>
                  <a:pt x="22844" y="6652"/>
                </a:lnTo>
                <a:lnTo>
                  <a:pt x="22830" y="6587"/>
                </a:lnTo>
                <a:lnTo>
                  <a:pt x="22727" y="6514"/>
                </a:lnTo>
                <a:lnTo>
                  <a:pt x="22624" y="6442"/>
                </a:lnTo>
                <a:lnTo>
                  <a:pt x="22614" y="6440"/>
                </a:lnTo>
                <a:lnTo>
                  <a:pt x="22411" y="6396"/>
                </a:lnTo>
                <a:lnTo>
                  <a:pt x="22308" y="6367"/>
                </a:lnTo>
                <a:lnTo>
                  <a:pt x="22280" y="6359"/>
                </a:lnTo>
                <a:lnTo>
                  <a:pt x="22279" y="6358"/>
                </a:lnTo>
                <a:lnTo>
                  <a:pt x="22189" y="6332"/>
                </a:lnTo>
                <a:lnTo>
                  <a:pt x="22186" y="6332"/>
                </a:lnTo>
                <a:lnTo>
                  <a:pt x="22177" y="6326"/>
                </a:lnTo>
                <a:lnTo>
                  <a:pt x="22138" y="6298"/>
                </a:lnTo>
                <a:lnTo>
                  <a:pt x="22019" y="6213"/>
                </a:lnTo>
                <a:lnTo>
                  <a:pt x="21770" y="6232"/>
                </a:lnTo>
                <a:lnTo>
                  <a:pt x="21673" y="6243"/>
                </a:lnTo>
                <a:lnTo>
                  <a:pt x="21592" y="6252"/>
                </a:lnTo>
                <a:lnTo>
                  <a:pt x="21353" y="6380"/>
                </a:lnTo>
                <a:lnTo>
                  <a:pt x="21283" y="6426"/>
                </a:lnTo>
                <a:lnTo>
                  <a:pt x="21122" y="6530"/>
                </a:lnTo>
                <a:lnTo>
                  <a:pt x="20938" y="6653"/>
                </a:lnTo>
                <a:lnTo>
                  <a:pt x="20824" y="6730"/>
                </a:lnTo>
                <a:lnTo>
                  <a:pt x="20611" y="6903"/>
                </a:lnTo>
                <a:lnTo>
                  <a:pt x="20610" y="6904"/>
                </a:lnTo>
                <a:lnTo>
                  <a:pt x="20610" y="6903"/>
                </a:lnTo>
                <a:lnTo>
                  <a:pt x="20610" y="6903"/>
                </a:lnTo>
                <a:lnTo>
                  <a:pt x="20610" y="6904"/>
                </a:lnTo>
                <a:lnTo>
                  <a:pt x="20546" y="6931"/>
                </a:lnTo>
                <a:lnTo>
                  <a:pt x="20487" y="6963"/>
                </a:lnTo>
                <a:lnTo>
                  <a:pt x="20456" y="6976"/>
                </a:lnTo>
                <a:lnTo>
                  <a:pt x="20356" y="7001"/>
                </a:lnTo>
                <a:lnTo>
                  <a:pt x="20127" y="7142"/>
                </a:lnTo>
                <a:lnTo>
                  <a:pt x="20012" y="7214"/>
                </a:lnTo>
                <a:lnTo>
                  <a:pt x="19832" y="7386"/>
                </a:lnTo>
                <a:lnTo>
                  <a:pt x="19742" y="7515"/>
                </a:lnTo>
                <a:lnTo>
                  <a:pt x="19657" y="7607"/>
                </a:lnTo>
                <a:lnTo>
                  <a:pt x="19578" y="7693"/>
                </a:lnTo>
                <a:lnTo>
                  <a:pt x="19555" y="7837"/>
                </a:lnTo>
                <a:lnTo>
                  <a:pt x="19537" y="8046"/>
                </a:lnTo>
                <a:lnTo>
                  <a:pt x="19534" y="8088"/>
                </a:lnTo>
                <a:lnTo>
                  <a:pt x="19528" y="8144"/>
                </a:lnTo>
                <a:lnTo>
                  <a:pt x="19524" y="8297"/>
                </a:lnTo>
                <a:lnTo>
                  <a:pt x="19520" y="8335"/>
                </a:lnTo>
                <a:lnTo>
                  <a:pt x="19513" y="8371"/>
                </a:lnTo>
                <a:lnTo>
                  <a:pt x="19499" y="8404"/>
                </a:lnTo>
                <a:lnTo>
                  <a:pt x="19482" y="8433"/>
                </a:lnTo>
                <a:lnTo>
                  <a:pt x="19402" y="8540"/>
                </a:lnTo>
                <a:lnTo>
                  <a:pt x="19386" y="8571"/>
                </a:lnTo>
                <a:lnTo>
                  <a:pt x="19354" y="8636"/>
                </a:lnTo>
                <a:lnTo>
                  <a:pt x="19339" y="8646"/>
                </a:lnTo>
                <a:lnTo>
                  <a:pt x="19275" y="8692"/>
                </a:lnTo>
                <a:lnTo>
                  <a:pt x="19166" y="8734"/>
                </a:lnTo>
                <a:lnTo>
                  <a:pt x="19055" y="8759"/>
                </a:lnTo>
                <a:lnTo>
                  <a:pt x="18940" y="8766"/>
                </a:lnTo>
                <a:lnTo>
                  <a:pt x="18914" y="8769"/>
                </a:lnTo>
                <a:lnTo>
                  <a:pt x="18815" y="8781"/>
                </a:lnTo>
                <a:lnTo>
                  <a:pt x="18607" y="8794"/>
                </a:lnTo>
                <a:lnTo>
                  <a:pt x="18581" y="8791"/>
                </a:lnTo>
                <a:lnTo>
                  <a:pt x="18581" y="8791"/>
                </a:lnTo>
                <a:lnTo>
                  <a:pt x="18546" y="8786"/>
                </a:lnTo>
                <a:lnTo>
                  <a:pt x="18457" y="8775"/>
                </a:lnTo>
                <a:lnTo>
                  <a:pt x="18439" y="8777"/>
                </a:lnTo>
                <a:lnTo>
                  <a:pt x="18343" y="8790"/>
                </a:lnTo>
                <a:lnTo>
                  <a:pt x="18331" y="8792"/>
                </a:lnTo>
                <a:lnTo>
                  <a:pt x="18227" y="8805"/>
                </a:lnTo>
                <a:lnTo>
                  <a:pt x="18198" y="8809"/>
                </a:lnTo>
                <a:lnTo>
                  <a:pt x="18108" y="8834"/>
                </a:lnTo>
                <a:lnTo>
                  <a:pt x="17974" y="8852"/>
                </a:lnTo>
                <a:lnTo>
                  <a:pt x="17941" y="8858"/>
                </a:lnTo>
                <a:lnTo>
                  <a:pt x="17941" y="8858"/>
                </a:lnTo>
                <a:lnTo>
                  <a:pt x="17852" y="8875"/>
                </a:lnTo>
                <a:lnTo>
                  <a:pt x="17706" y="8899"/>
                </a:lnTo>
                <a:lnTo>
                  <a:pt x="17639" y="8931"/>
                </a:lnTo>
                <a:lnTo>
                  <a:pt x="17558" y="8969"/>
                </a:lnTo>
                <a:lnTo>
                  <a:pt x="17511" y="8991"/>
                </a:lnTo>
                <a:lnTo>
                  <a:pt x="17416" y="9036"/>
                </a:lnTo>
                <a:lnTo>
                  <a:pt x="17290" y="9077"/>
                </a:lnTo>
                <a:lnTo>
                  <a:pt x="17098" y="9131"/>
                </a:lnTo>
                <a:lnTo>
                  <a:pt x="16921" y="9163"/>
                </a:lnTo>
                <a:lnTo>
                  <a:pt x="16793" y="9185"/>
                </a:lnTo>
                <a:lnTo>
                  <a:pt x="16777" y="9188"/>
                </a:lnTo>
                <a:lnTo>
                  <a:pt x="16671" y="9213"/>
                </a:lnTo>
                <a:lnTo>
                  <a:pt x="16542" y="9272"/>
                </a:lnTo>
                <a:lnTo>
                  <a:pt x="16505" y="9289"/>
                </a:lnTo>
                <a:lnTo>
                  <a:pt x="16356" y="9384"/>
                </a:lnTo>
                <a:lnTo>
                  <a:pt x="16356" y="9384"/>
                </a:lnTo>
                <a:lnTo>
                  <a:pt x="16236" y="9487"/>
                </a:lnTo>
                <a:lnTo>
                  <a:pt x="16142" y="9564"/>
                </a:lnTo>
                <a:lnTo>
                  <a:pt x="16103" y="9595"/>
                </a:lnTo>
                <a:lnTo>
                  <a:pt x="16069" y="9604"/>
                </a:lnTo>
                <a:lnTo>
                  <a:pt x="15993" y="9639"/>
                </a:lnTo>
                <a:lnTo>
                  <a:pt x="15961" y="9651"/>
                </a:lnTo>
                <a:lnTo>
                  <a:pt x="15873" y="9668"/>
                </a:lnTo>
                <a:lnTo>
                  <a:pt x="15838" y="9678"/>
                </a:lnTo>
                <a:lnTo>
                  <a:pt x="15836" y="9679"/>
                </a:lnTo>
                <a:lnTo>
                  <a:pt x="15748" y="9722"/>
                </a:lnTo>
                <a:lnTo>
                  <a:pt x="15685" y="9747"/>
                </a:lnTo>
                <a:lnTo>
                  <a:pt x="15682" y="9748"/>
                </a:lnTo>
                <a:lnTo>
                  <a:pt x="15594" y="9796"/>
                </a:lnTo>
                <a:lnTo>
                  <a:pt x="15528" y="9823"/>
                </a:lnTo>
                <a:lnTo>
                  <a:pt x="15499" y="9841"/>
                </a:lnTo>
                <a:lnTo>
                  <a:pt x="15459" y="9873"/>
                </a:lnTo>
                <a:lnTo>
                  <a:pt x="15411" y="9923"/>
                </a:lnTo>
                <a:lnTo>
                  <a:pt x="15382" y="9964"/>
                </a:lnTo>
                <a:lnTo>
                  <a:pt x="15360" y="10011"/>
                </a:lnTo>
                <a:lnTo>
                  <a:pt x="15350" y="10030"/>
                </a:lnTo>
                <a:lnTo>
                  <a:pt x="15343" y="10042"/>
                </a:lnTo>
                <a:lnTo>
                  <a:pt x="15322" y="10071"/>
                </a:lnTo>
                <a:lnTo>
                  <a:pt x="15285" y="10112"/>
                </a:lnTo>
                <a:lnTo>
                  <a:pt x="15231" y="10164"/>
                </a:lnTo>
                <a:lnTo>
                  <a:pt x="15174" y="10212"/>
                </a:lnTo>
                <a:lnTo>
                  <a:pt x="15128" y="10241"/>
                </a:lnTo>
                <a:lnTo>
                  <a:pt x="15100" y="10253"/>
                </a:lnTo>
                <a:lnTo>
                  <a:pt x="15079" y="10262"/>
                </a:lnTo>
                <a:lnTo>
                  <a:pt x="15048" y="10278"/>
                </a:lnTo>
                <a:lnTo>
                  <a:pt x="15003" y="10309"/>
                </a:lnTo>
                <a:lnTo>
                  <a:pt x="14961" y="10346"/>
                </a:lnTo>
                <a:lnTo>
                  <a:pt x="14907" y="10399"/>
                </a:lnTo>
                <a:lnTo>
                  <a:pt x="14860" y="10455"/>
                </a:lnTo>
                <a:lnTo>
                  <a:pt x="14841" y="10485"/>
                </a:lnTo>
                <a:lnTo>
                  <a:pt x="14833" y="10504"/>
                </a:lnTo>
                <a:lnTo>
                  <a:pt x="14821" y="10530"/>
                </a:lnTo>
                <a:lnTo>
                  <a:pt x="14804" y="10558"/>
                </a:lnTo>
                <a:lnTo>
                  <a:pt x="14782" y="10582"/>
                </a:lnTo>
                <a:lnTo>
                  <a:pt x="14756" y="10601"/>
                </a:lnTo>
                <a:lnTo>
                  <a:pt x="14740" y="10608"/>
                </a:lnTo>
                <a:lnTo>
                  <a:pt x="14723" y="10612"/>
                </a:lnTo>
                <a:lnTo>
                  <a:pt x="14518" y="10663"/>
                </a:lnTo>
                <a:lnTo>
                  <a:pt x="14419" y="10710"/>
                </a:lnTo>
                <a:lnTo>
                  <a:pt x="14287" y="10759"/>
                </a:lnTo>
                <a:lnTo>
                  <a:pt x="14287" y="10760"/>
                </a:lnTo>
                <a:lnTo>
                  <a:pt x="14287" y="10760"/>
                </a:lnTo>
                <a:lnTo>
                  <a:pt x="14113" y="10794"/>
                </a:lnTo>
                <a:lnTo>
                  <a:pt x="14053" y="10794"/>
                </a:lnTo>
                <a:lnTo>
                  <a:pt x="13908" y="10795"/>
                </a:lnTo>
                <a:lnTo>
                  <a:pt x="13867" y="10796"/>
                </a:lnTo>
                <a:lnTo>
                  <a:pt x="13775" y="10794"/>
                </a:lnTo>
                <a:lnTo>
                  <a:pt x="13491" y="10787"/>
                </a:lnTo>
                <a:lnTo>
                  <a:pt x="13252" y="10772"/>
                </a:lnTo>
                <a:lnTo>
                  <a:pt x="12904" y="10829"/>
                </a:lnTo>
                <a:lnTo>
                  <a:pt x="12724" y="10913"/>
                </a:lnTo>
                <a:lnTo>
                  <a:pt x="12519" y="11048"/>
                </a:lnTo>
                <a:lnTo>
                  <a:pt x="12329" y="11112"/>
                </a:lnTo>
                <a:lnTo>
                  <a:pt x="12216" y="11193"/>
                </a:lnTo>
                <a:lnTo>
                  <a:pt x="12216" y="11193"/>
                </a:lnTo>
                <a:lnTo>
                  <a:pt x="12216" y="11194"/>
                </a:lnTo>
                <a:lnTo>
                  <a:pt x="12163" y="11268"/>
                </a:lnTo>
                <a:lnTo>
                  <a:pt x="12056" y="11436"/>
                </a:lnTo>
                <a:lnTo>
                  <a:pt x="12054" y="11439"/>
                </a:lnTo>
                <a:lnTo>
                  <a:pt x="12046" y="11483"/>
                </a:lnTo>
                <a:lnTo>
                  <a:pt x="12003" y="11710"/>
                </a:lnTo>
                <a:lnTo>
                  <a:pt x="11956" y="11863"/>
                </a:lnTo>
                <a:lnTo>
                  <a:pt x="11920" y="11925"/>
                </a:lnTo>
                <a:lnTo>
                  <a:pt x="11887" y="11909"/>
                </a:lnTo>
                <a:lnTo>
                  <a:pt x="11838" y="11956"/>
                </a:lnTo>
                <a:lnTo>
                  <a:pt x="11798" y="11995"/>
                </a:lnTo>
                <a:lnTo>
                  <a:pt x="11659" y="12042"/>
                </a:lnTo>
                <a:lnTo>
                  <a:pt x="11621" y="12055"/>
                </a:lnTo>
                <a:lnTo>
                  <a:pt x="11518" y="12035"/>
                </a:lnTo>
                <a:lnTo>
                  <a:pt x="11481" y="12027"/>
                </a:lnTo>
                <a:lnTo>
                  <a:pt x="11316" y="11982"/>
                </a:lnTo>
                <a:lnTo>
                  <a:pt x="11201" y="11952"/>
                </a:lnTo>
                <a:lnTo>
                  <a:pt x="11136" y="11979"/>
                </a:lnTo>
                <a:lnTo>
                  <a:pt x="11061" y="12016"/>
                </a:lnTo>
                <a:lnTo>
                  <a:pt x="11028" y="12028"/>
                </a:lnTo>
                <a:lnTo>
                  <a:pt x="11017" y="12030"/>
                </a:lnTo>
                <a:lnTo>
                  <a:pt x="10992" y="12035"/>
                </a:lnTo>
                <a:lnTo>
                  <a:pt x="10969" y="12037"/>
                </a:lnTo>
                <a:lnTo>
                  <a:pt x="10892" y="12045"/>
                </a:lnTo>
                <a:lnTo>
                  <a:pt x="10883" y="12046"/>
                </a:lnTo>
                <a:lnTo>
                  <a:pt x="10847" y="12053"/>
                </a:lnTo>
                <a:lnTo>
                  <a:pt x="10814" y="12064"/>
                </a:lnTo>
                <a:lnTo>
                  <a:pt x="10738" y="12097"/>
                </a:lnTo>
                <a:lnTo>
                  <a:pt x="10663" y="12146"/>
                </a:lnTo>
                <a:lnTo>
                  <a:pt x="10663" y="12146"/>
                </a:lnTo>
                <a:lnTo>
                  <a:pt x="10615" y="12177"/>
                </a:lnTo>
                <a:lnTo>
                  <a:pt x="10570" y="12206"/>
                </a:lnTo>
                <a:lnTo>
                  <a:pt x="10437" y="12257"/>
                </a:lnTo>
                <a:lnTo>
                  <a:pt x="10423" y="12262"/>
                </a:lnTo>
                <a:lnTo>
                  <a:pt x="10318" y="12286"/>
                </a:lnTo>
                <a:lnTo>
                  <a:pt x="10307" y="12288"/>
                </a:lnTo>
                <a:lnTo>
                  <a:pt x="10299" y="12290"/>
                </a:lnTo>
                <a:lnTo>
                  <a:pt x="10265" y="12285"/>
                </a:lnTo>
                <a:lnTo>
                  <a:pt x="10238" y="12281"/>
                </a:lnTo>
                <a:lnTo>
                  <a:pt x="10160" y="12268"/>
                </a:lnTo>
                <a:lnTo>
                  <a:pt x="10073" y="12215"/>
                </a:lnTo>
                <a:lnTo>
                  <a:pt x="10021" y="12183"/>
                </a:lnTo>
                <a:lnTo>
                  <a:pt x="9990" y="12131"/>
                </a:lnTo>
                <a:lnTo>
                  <a:pt x="9971" y="12101"/>
                </a:lnTo>
                <a:lnTo>
                  <a:pt x="9971" y="12099"/>
                </a:lnTo>
                <a:lnTo>
                  <a:pt x="9907" y="11994"/>
                </a:lnTo>
                <a:lnTo>
                  <a:pt x="9905" y="11991"/>
                </a:lnTo>
                <a:lnTo>
                  <a:pt x="9891" y="11834"/>
                </a:lnTo>
                <a:lnTo>
                  <a:pt x="9885" y="11572"/>
                </a:lnTo>
                <a:lnTo>
                  <a:pt x="9679" y="11465"/>
                </a:lnTo>
                <a:lnTo>
                  <a:pt x="9519" y="11210"/>
                </a:lnTo>
                <a:lnTo>
                  <a:pt x="9504" y="11186"/>
                </a:lnTo>
                <a:lnTo>
                  <a:pt x="9416" y="11100"/>
                </a:lnTo>
                <a:lnTo>
                  <a:pt x="9364" y="11049"/>
                </a:lnTo>
                <a:lnTo>
                  <a:pt x="9327" y="11007"/>
                </a:lnTo>
                <a:lnTo>
                  <a:pt x="9317" y="10996"/>
                </a:lnTo>
                <a:lnTo>
                  <a:pt x="9170" y="10830"/>
                </a:lnTo>
                <a:lnTo>
                  <a:pt x="9037" y="10628"/>
                </a:lnTo>
                <a:lnTo>
                  <a:pt x="8800" y="10484"/>
                </a:lnTo>
                <a:lnTo>
                  <a:pt x="8511" y="10177"/>
                </a:lnTo>
                <a:lnTo>
                  <a:pt x="8411" y="10156"/>
                </a:lnTo>
                <a:lnTo>
                  <a:pt x="8306" y="10205"/>
                </a:lnTo>
                <a:lnTo>
                  <a:pt x="8306" y="10205"/>
                </a:lnTo>
                <a:lnTo>
                  <a:pt x="8204" y="10225"/>
                </a:lnTo>
                <a:lnTo>
                  <a:pt x="8120" y="10244"/>
                </a:lnTo>
                <a:lnTo>
                  <a:pt x="8062" y="10255"/>
                </a:lnTo>
                <a:lnTo>
                  <a:pt x="7970" y="10230"/>
                </a:lnTo>
                <a:lnTo>
                  <a:pt x="7880" y="10190"/>
                </a:lnTo>
                <a:lnTo>
                  <a:pt x="7820" y="10153"/>
                </a:lnTo>
                <a:lnTo>
                  <a:pt x="7751" y="10106"/>
                </a:lnTo>
                <a:lnTo>
                  <a:pt x="7744" y="10103"/>
                </a:lnTo>
                <a:lnTo>
                  <a:pt x="7657" y="10066"/>
                </a:lnTo>
                <a:lnTo>
                  <a:pt x="7593" y="10038"/>
                </a:lnTo>
                <a:lnTo>
                  <a:pt x="7569" y="10027"/>
                </a:lnTo>
                <a:lnTo>
                  <a:pt x="7531" y="10011"/>
                </a:lnTo>
                <a:lnTo>
                  <a:pt x="7493" y="9994"/>
                </a:lnTo>
                <a:lnTo>
                  <a:pt x="7423" y="9962"/>
                </a:lnTo>
                <a:lnTo>
                  <a:pt x="7366" y="9919"/>
                </a:lnTo>
                <a:lnTo>
                  <a:pt x="7283" y="9901"/>
                </a:lnTo>
                <a:lnTo>
                  <a:pt x="7225" y="9945"/>
                </a:lnTo>
                <a:lnTo>
                  <a:pt x="7222" y="9954"/>
                </a:lnTo>
                <a:lnTo>
                  <a:pt x="7230" y="9968"/>
                </a:lnTo>
                <a:lnTo>
                  <a:pt x="7214" y="9975"/>
                </a:lnTo>
                <a:lnTo>
                  <a:pt x="7193" y="10030"/>
                </a:lnTo>
                <a:lnTo>
                  <a:pt x="7201" y="10090"/>
                </a:lnTo>
                <a:lnTo>
                  <a:pt x="7209" y="10173"/>
                </a:lnTo>
                <a:lnTo>
                  <a:pt x="7182" y="10239"/>
                </a:lnTo>
                <a:lnTo>
                  <a:pt x="7179" y="10241"/>
                </a:lnTo>
                <a:lnTo>
                  <a:pt x="7149" y="10273"/>
                </a:lnTo>
                <a:lnTo>
                  <a:pt x="7086" y="10299"/>
                </a:lnTo>
                <a:lnTo>
                  <a:pt x="6985" y="10345"/>
                </a:lnTo>
                <a:lnTo>
                  <a:pt x="6912" y="10379"/>
                </a:lnTo>
                <a:lnTo>
                  <a:pt x="6872" y="10399"/>
                </a:lnTo>
                <a:lnTo>
                  <a:pt x="6780" y="10453"/>
                </a:lnTo>
                <a:lnTo>
                  <a:pt x="6729" y="10482"/>
                </a:lnTo>
                <a:lnTo>
                  <a:pt x="6653" y="10522"/>
                </a:lnTo>
                <a:lnTo>
                  <a:pt x="6563" y="10562"/>
                </a:lnTo>
                <a:lnTo>
                  <a:pt x="6466" y="10613"/>
                </a:lnTo>
                <a:lnTo>
                  <a:pt x="6411" y="10639"/>
                </a:lnTo>
                <a:lnTo>
                  <a:pt x="6333" y="10705"/>
                </a:lnTo>
                <a:lnTo>
                  <a:pt x="6272" y="10781"/>
                </a:lnTo>
                <a:lnTo>
                  <a:pt x="6245" y="10852"/>
                </a:lnTo>
                <a:lnTo>
                  <a:pt x="6223" y="10932"/>
                </a:lnTo>
                <a:lnTo>
                  <a:pt x="6217" y="10987"/>
                </a:lnTo>
                <a:lnTo>
                  <a:pt x="6211" y="11082"/>
                </a:lnTo>
                <a:lnTo>
                  <a:pt x="6210" y="11135"/>
                </a:lnTo>
                <a:lnTo>
                  <a:pt x="6208" y="11180"/>
                </a:lnTo>
                <a:lnTo>
                  <a:pt x="6210" y="11257"/>
                </a:lnTo>
                <a:lnTo>
                  <a:pt x="6198" y="11327"/>
                </a:lnTo>
                <a:lnTo>
                  <a:pt x="6197" y="11340"/>
                </a:lnTo>
                <a:lnTo>
                  <a:pt x="6197" y="11340"/>
                </a:lnTo>
                <a:lnTo>
                  <a:pt x="6191" y="11428"/>
                </a:lnTo>
                <a:lnTo>
                  <a:pt x="6191" y="11429"/>
                </a:lnTo>
                <a:lnTo>
                  <a:pt x="6190" y="11433"/>
                </a:lnTo>
                <a:lnTo>
                  <a:pt x="6190" y="11434"/>
                </a:lnTo>
                <a:lnTo>
                  <a:pt x="6190" y="11437"/>
                </a:lnTo>
                <a:lnTo>
                  <a:pt x="6190" y="11437"/>
                </a:lnTo>
                <a:lnTo>
                  <a:pt x="6176" y="11696"/>
                </a:lnTo>
                <a:lnTo>
                  <a:pt x="6150" y="11793"/>
                </a:lnTo>
                <a:lnTo>
                  <a:pt x="6149" y="11794"/>
                </a:lnTo>
                <a:lnTo>
                  <a:pt x="6084" y="11886"/>
                </a:lnTo>
                <a:lnTo>
                  <a:pt x="6084" y="11886"/>
                </a:lnTo>
                <a:lnTo>
                  <a:pt x="6079" y="11894"/>
                </a:lnTo>
                <a:lnTo>
                  <a:pt x="6020" y="11946"/>
                </a:lnTo>
                <a:lnTo>
                  <a:pt x="5975" y="11994"/>
                </a:lnTo>
                <a:lnTo>
                  <a:pt x="5920" y="12036"/>
                </a:lnTo>
                <a:lnTo>
                  <a:pt x="5911" y="12043"/>
                </a:lnTo>
                <a:lnTo>
                  <a:pt x="5911" y="12043"/>
                </a:lnTo>
                <a:lnTo>
                  <a:pt x="5876" y="12072"/>
                </a:lnTo>
                <a:lnTo>
                  <a:pt x="5825" y="12105"/>
                </a:lnTo>
                <a:lnTo>
                  <a:pt x="5778" y="12140"/>
                </a:lnTo>
                <a:lnTo>
                  <a:pt x="5734" y="12177"/>
                </a:lnTo>
                <a:lnTo>
                  <a:pt x="5723" y="12185"/>
                </a:lnTo>
                <a:lnTo>
                  <a:pt x="5701" y="12201"/>
                </a:lnTo>
                <a:lnTo>
                  <a:pt x="5673" y="12215"/>
                </a:lnTo>
                <a:lnTo>
                  <a:pt x="5641" y="12216"/>
                </a:lnTo>
                <a:lnTo>
                  <a:pt x="5614" y="12208"/>
                </a:lnTo>
                <a:lnTo>
                  <a:pt x="5586" y="12186"/>
                </a:lnTo>
                <a:lnTo>
                  <a:pt x="5567" y="12131"/>
                </a:lnTo>
                <a:lnTo>
                  <a:pt x="5574" y="12074"/>
                </a:lnTo>
                <a:lnTo>
                  <a:pt x="5588" y="12030"/>
                </a:lnTo>
                <a:lnTo>
                  <a:pt x="5614" y="11975"/>
                </a:lnTo>
                <a:lnTo>
                  <a:pt x="5618" y="11920"/>
                </a:lnTo>
                <a:lnTo>
                  <a:pt x="5598" y="11867"/>
                </a:lnTo>
                <a:lnTo>
                  <a:pt x="5563" y="11836"/>
                </a:lnTo>
                <a:lnTo>
                  <a:pt x="5483" y="11803"/>
                </a:lnTo>
                <a:lnTo>
                  <a:pt x="5398" y="11807"/>
                </a:lnTo>
                <a:lnTo>
                  <a:pt x="5360" y="11820"/>
                </a:lnTo>
                <a:lnTo>
                  <a:pt x="5314" y="11859"/>
                </a:lnTo>
                <a:lnTo>
                  <a:pt x="5247" y="11934"/>
                </a:lnTo>
                <a:lnTo>
                  <a:pt x="5210" y="11989"/>
                </a:lnTo>
                <a:lnTo>
                  <a:pt x="5177" y="12024"/>
                </a:lnTo>
                <a:lnTo>
                  <a:pt x="5134" y="12053"/>
                </a:lnTo>
                <a:lnTo>
                  <a:pt x="5130" y="12055"/>
                </a:lnTo>
                <a:lnTo>
                  <a:pt x="5130" y="12055"/>
                </a:lnTo>
                <a:lnTo>
                  <a:pt x="5095" y="12071"/>
                </a:lnTo>
                <a:lnTo>
                  <a:pt x="5047" y="12084"/>
                </a:lnTo>
                <a:lnTo>
                  <a:pt x="5019" y="12090"/>
                </a:lnTo>
                <a:lnTo>
                  <a:pt x="4976" y="12104"/>
                </a:lnTo>
                <a:lnTo>
                  <a:pt x="4936" y="12110"/>
                </a:lnTo>
                <a:lnTo>
                  <a:pt x="4894" y="12116"/>
                </a:lnTo>
                <a:lnTo>
                  <a:pt x="4825" y="12093"/>
                </a:lnTo>
                <a:lnTo>
                  <a:pt x="4776" y="12062"/>
                </a:lnTo>
                <a:lnTo>
                  <a:pt x="4715" y="12024"/>
                </a:lnTo>
                <a:lnTo>
                  <a:pt x="4672" y="11984"/>
                </a:lnTo>
                <a:lnTo>
                  <a:pt x="4672" y="11984"/>
                </a:lnTo>
                <a:lnTo>
                  <a:pt x="4657" y="11971"/>
                </a:lnTo>
                <a:lnTo>
                  <a:pt x="4564" y="11902"/>
                </a:lnTo>
                <a:lnTo>
                  <a:pt x="4512" y="11848"/>
                </a:lnTo>
                <a:lnTo>
                  <a:pt x="4456" y="11799"/>
                </a:lnTo>
                <a:lnTo>
                  <a:pt x="4371" y="11768"/>
                </a:lnTo>
                <a:lnTo>
                  <a:pt x="4309" y="11721"/>
                </a:lnTo>
                <a:lnTo>
                  <a:pt x="4195" y="11674"/>
                </a:lnTo>
                <a:lnTo>
                  <a:pt x="4057" y="11606"/>
                </a:lnTo>
                <a:lnTo>
                  <a:pt x="3968" y="11530"/>
                </a:lnTo>
                <a:lnTo>
                  <a:pt x="3878" y="11446"/>
                </a:lnTo>
                <a:lnTo>
                  <a:pt x="3813" y="11376"/>
                </a:lnTo>
                <a:lnTo>
                  <a:pt x="3798" y="11360"/>
                </a:lnTo>
                <a:lnTo>
                  <a:pt x="3756" y="11307"/>
                </a:lnTo>
                <a:lnTo>
                  <a:pt x="3686" y="11209"/>
                </a:lnTo>
                <a:lnTo>
                  <a:pt x="3632" y="11121"/>
                </a:lnTo>
                <a:lnTo>
                  <a:pt x="3619" y="11093"/>
                </a:lnTo>
                <a:lnTo>
                  <a:pt x="3616" y="11086"/>
                </a:lnTo>
                <a:lnTo>
                  <a:pt x="3581" y="11004"/>
                </a:lnTo>
                <a:lnTo>
                  <a:pt x="3522" y="10951"/>
                </a:lnTo>
                <a:lnTo>
                  <a:pt x="3485" y="10917"/>
                </a:lnTo>
                <a:lnTo>
                  <a:pt x="3442" y="10872"/>
                </a:lnTo>
                <a:lnTo>
                  <a:pt x="3411" y="10840"/>
                </a:lnTo>
                <a:lnTo>
                  <a:pt x="3348" y="10793"/>
                </a:lnTo>
                <a:lnTo>
                  <a:pt x="3256" y="10736"/>
                </a:lnTo>
                <a:lnTo>
                  <a:pt x="3105" y="10631"/>
                </a:lnTo>
                <a:lnTo>
                  <a:pt x="2969" y="10539"/>
                </a:lnTo>
                <a:lnTo>
                  <a:pt x="2905" y="10521"/>
                </a:lnTo>
                <a:lnTo>
                  <a:pt x="2836" y="10529"/>
                </a:lnTo>
                <a:lnTo>
                  <a:pt x="2816" y="10541"/>
                </a:lnTo>
                <a:lnTo>
                  <a:pt x="2772" y="10566"/>
                </a:lnTo>
                <a:lnTo>
                  <a:pt x="2709" y="10622"/>
                </a:lnTo>
                <a:lnTo>
                  <a:pt x="2652" y="10662"/>
                </a:lnTo>
                <a:lnTo>
                  <a:pt x="2576" y="10699"/>
                </a:lnTo>
                <a:lnTo>
                  <a:pt x="2507" y="10723"/>
                </a:lnTo>
                <a:lnTo>
                  <a:pt x="2436" y="10747"/>
                </a:lnTo>
                <a:lnTo>
                  <a:pt x="2374" y="10749"/>
                </a:lnTo>
                <a:lnTo>
                  <a:pt x="2287" y="10747"/>
                </a:lnTo>
                <a:lnTo>
                  <a:pt x="2232" y="10723"/>
                </a:lnTo>
                <a:lnTo>
                  <a:pt x="2108" y="10682"/>
                </a:lnTo>
                <a:lnTo>
                  <a:pt x="2029" y="10659"/>
                </a:lnTo>
                <a:lnTo>
                  <a:pt x="1974" y="10650"/>
                </a:lnTo>
                <a:lnTo>
                  <a:pt x="1915" y="10650"/>
                </a:lnTo>
                <a:lnTo>
                  <a:pt x="1832" y="10665"/>
                </a:lnTo>
                <a:lnTo>
                  <a:pt x="1773" y="10686"/>
                </a:lnTo>
                <a:lnTo>
                  <a:pt x="1719" y="10710"/>
                </a:lnTo>
                <a:lnTo>
                  <a:pt x="1649" y="10735"/>
                </a:lnTo>
                <a:lnTo>
                  <a:pt x="1614" y="10748"/>
                </a:lnTo>
                <a:lnTo>
                  <a:pt x="1614" y="10753"/>
                </a:lnTo>
                <a:lnTo>
                  <a:pt x="1613" y="10780"/>
                </a:lnTo>
                <a:lnTo>
                  <a:pt x="1612" y="10845"/>
                </a:lnTo>
                <a:lnTo>
                  <a:pt x="1611" y="10845"/>
                </a:lnTo>
                <a:lnTo>
                  <a:pt x="1608" y="11078"/>
                </a:lnTo>
                <a:lnTo>
                  <a:pt x="1618" y="11356"/>
                </a:lnTo>
                <a:lnTo>
                  <a:pt x="1628" y="11484"/>
                </a:lnTo>
                <a:lnTo>
                  <a:pt x="1625" y="11491"/>
                </a:lnTo>
                <a:lnTo>
                  <a:pt x="1604" y="11532"/>
                </a:lnTo>
                <a:lnTo>
                  <a:pt x="1587" y="11563"/>
                </a:lnTo>
                <a:lnTo>
                  <a:pt x="1577" y="11597"/>
                </a:lnTo>
                <a:lnTo>
                  <a:pt x="1571" y="11650"/>
                </a:lnTo>
                <a:lnTo>
                  <a:pt x="1570" y="11686"/>
                </a:lnTo>
                <a:lnTo>
                  <a:pt x="1572" y="11721"/>
                </a:lnTo>
                <a:lnTo>
                  <a:pt x="1578" y="11756"/>
                </a:lnTo>
                <a:lnTo>
                  <a:pt x="1581" y="11765"/>
                </a:lnTo>
                <a:lnTo>
                  <a:pt x="1583" y="11773"/>
                </a:lnTo>
                <a:lnTo>
                  <a:pt x="1597" y="11802"/>
                </a:lnTo>
                <a:lnTo>
                  <a:pt x="1629" y="11858"/>
                </a:lnTo>
                <a:lnTo>
                  <a:pt x="1655" y="11921"/>
                </a:lnTo>
                <a:lnTo>
                  <a:pt x="1696" y="11991"/>
                </a:lnTo>
                <a:lnTo>
                  <a:pt x="1885" y="12067"/>
                </a:lnTo>
                <a:lnTo>
                  <a:pt x="1976" y="12095"/>
                </a:lnTo>
                <a:lnTo>
                  <a:pt x="1976" y="12095"/>
                </a:lnTo>
                <a:lnTo>
                  <a:pt x="2072" y="12125"/>
                </a:lnTo>
                <a:lnTo>
                  <a:pt x="2148" y="12136"/>
                </a:lnTo>
                <a:lnTo>
                  <a:pt x="2271" y="12233"/>
                </a:lnTo>
                <a:lnTo>
                  <a:pt x="2417" y="12228"/>
                </a:lnTo>
                <a:lnTo>
                  <a:pt x="2686" y="12314"/>
                </a:lnTo>
                <a:lnTo>
                  <a:pt x="2815" y="12366"/>
                </a:lnTo>
                <a:lnTo>
                  <a:pt x="2944" y="12440"/>
                </a:lnTo>
                <a:lnTo>
                  <a:pt x="3117" y="12731"/>
                </a:lnTo>
                <a:lnTo>
                  <a:pt x="3142" y="12749"/>
                </a:lnTo>
                <a:lnTo>
                  <a:pt x="3154" y="12765"/>
                </a:lnTo>
                <a:lnTo>
                  <a:pt x="3186" y="12875"/>
                </a:lnTo>
                <a:lnTo>
                  <a:pt x="3200" y="12925"/>
                </a:lnTo>
                <a:lnTo>
                  <a:pt x="3216" y="13366"/>
                </a:lnTo>
                <a:lnTo>
                  <a:pt x="3276" y="13519"/>
                </a:lnTo>
                <a:lnTo>
                  <a:pt x="3274" y="13558"/>
                </a:lnTo>
                <a:lnTo>
                  <a:pt x="3272" y="13584"/>
                </a:lnTo>
                <a:lnTo>
                  <a:pt x="3219" y="13644"/>
                </a:lnTo>
                <a:lnTo>
                  <a:pt x="3214" y="13646"/>
                </a:lnTo>
                <a:lnTo>
                  <a:pt x="3181" y="13662"/>
                </a:lnTo>
                <a:lnTo>
                  <a:pt x="3174" y="13666"/>
                </a:lnTo>
                <a:lnTo>
                  <a:pt x="3146" y="13659"/>
                </a:lnTo>
                <a:lnTo>
                  <a:pt x="3112" y="13652"/>
                </a:lnTo>
                <a:lnTo>
                  <a:pt x="3112" y="13652"/>
                </a:lnTo>
                <a:lnTo>
                  <a:pt x="3111" y="13651"/>
                </a:lnTo>
                <a:lnTo>
                  <a:pt x="3073" y="13614"/>
                </a:lnTo>
                <a:lnTo>
                  <a:pt x="3059" y="13600"/>
                </a:lnTo>
                <a:lnTo>
                  <a:pt x="3022" y="13567"/>
                </a:lnTo>
                <a:lnTo>
                  <a:pt x="2977" y="13526"/>
                </a:lnTo>
                <a:lnTo>
                  <a:pt x="2971" y="13498"/>
                </a:lnTo>
                <a:lnTo>
                  <a:pt x="2969" y="13488"/>
                </a:lnTo>
                <a:lnTo>
                  <a:pt x="2940" y="13466"/>
                </a:lnTo>
                <a:lnTo>
                  <a:pt x="2918" y="13449"/>
                </a:lnTo>
                <a:lnTo>
                  <a:pt x="2888" y="13417"/>
                </a:lnTo>
                <a:lnTo>
                  <a:pt x="2851" y="13397"/>
                </a:lnTo>
                <a:lnTo>
                  <a:pt x="2773" y="13389"/>
                </a:lnTo>
                <a:lnTo>
                  <a:pt x="2717" y="13389"/>
                </a:lnTo>
                <a:lnTo>
                  <a:pt x="2657" y="13399"/>
                </a:lnTo>
                <a:lnTo>
                  <a:pt x="2641" y="13428"/>
                </a:lnTo>
                <a:lnTo>
                  <a:pt x="2629" y="13448"/>
                </a:lnTo>
                <a:lnTo>
                  <a:pt x="2624" y="13550"/>
                </a:lnTo>
                <a:lnTo>
                  <a:pt x="2637" y="13674"/>
                </a:lnTo>
                <a:lnTo>
                  <a:pt x="2645" y="13770"/>
                </a:lnTo>
                <a:lnTo>
                  <a:pt x="2645" y="13772"/>
                </a:lnTo>
                <a:lnTo>
                  <a:pt x="2658" y="13854"/>
                </a:lnTo>
                <a:lnTo>
                  <a:pt x="2661" y="13861"/>
                </a:lnTo>
                <a:lnTo>
                  <a:pt x="2689" y="13931"/>
                </a:lnTo>
                <a:lnTo>
                  <a:pt x="2753" y="13996"/>
                </a:lnTo>
                <a:lnTo>
                  <a:pt x="2781" y="14032"/>
                </a:lnTo>
                <a:lnTo>
                  <a:pt x="2859" y="14076"/>
                </a:lnTo>
                <a:lnTo>
                  <a:pt x="2862" y="14078"/>
                </a:lnTo>
                <a:lnTo>
                  <a:pt x="2890" y="14098"/>
                </a:lnTo>
                <a:lnTo>
                  <a:pt x="2922" y="14119"/>
                </a:lnTo>
                <a:lnTo>
                  <a:pt x="2939" y="14136"/>
                </a:lnTo>
                <a:lnTo>
                  <a:pt x="2947" y="14149"/>
                </a:lnTo>
                <a:lnTo>
                  <a:pt x="2948" y="14149"/>
                </a:lnTo>
                <a:lnTo>
                  <a:pt x="2965" y="14172"/>
                </a:lnTo>
                <a:lnTo>
                  <a:pt x="2975" y="14207"/>
                </a:lnTo>
                <a:lnTo>
                  <a:pt x="2994" y="14251"/>
                </a:lnTo>
                <a:lnTo>
                  <a:pt x="2980" y="14338"/>
                </a:lnTo>
                <a:lnTo>
                  <a:pt x="2990" y="14388"/>
                </a:lnTo>
                <a:lnTo>
                  <a:pt x="2980" y="14443"/>
                </a:lnTo>
                <a:lnTo>
                  <a:pt x="2980" y="14492"/>
                </a:lnTo>
                <a:lnTo>
                  <a:pt x="2978" y="14498"/>
                </a:lnTo>
                <a:lnTo>
                  <a:pt x="2954" y="14539"/>
                </a:lnTo>
                <a:lnTo>
                  <a:pt x="2938" y="14584"/>
                </a:lnTo>
                <a:lnTo>
                  <a:pt x="2885" y="14617"/>
                </a:lnTo>
                <a:lnTo>
                  <a:pt x="2839" y="14627"/>
                </a:lnTo>
                <a:lnTo>
                  <a:pt x="2812" y="14627"/>
                </a:lnTo>
                <a:lnTo>
                  <a:pt x="2792" y="14627"/>
                </a:lnTo>
                <a:lnTo>
                  <a:pt x="2765" y="14627"/>
                </a:lnTo>
                <a:lnTo>
                  <a:pt x="2724" y="14620"/>
                </a:lnTo>
                <a:lnTo>
                  <a:pt x="2679" y="14612"/>
                </a:lnTo>
                <a:lnTo>
                  <a:pt x="2628" y="14608"/>
                </a:lnTo>
                <a:lnTo>
                  <a:pt x="2556" y="14601"/>
                </a:lnTo>
                <a:lnTo>
                  <a:pt x="2467" y="14587"/>
                </a:lnTo>
                <a:lnTo>
                  <a:pt x="2442" y="14585"/>
                </a:lnTo>
                <a:lnTo>
                  <a:pt x="2442" y="14585"/>
                </a:lnTo>
                <a:lnTo>
                  <a:pt x="2381" y="14578"/>
                </a:lnTo>
                <a:lnTo>
                  <a:pt x="2279" y="14573"/>
                </a:lnTo>
                <a:lnTo>
                  <a:pt x="2182" y="14576"/>
                </a:lnTo>
                <a:lnTo>
                  <a:pt x="2119" y="14587"/>
                </a:lnTo>
                <a:lnTo>
                  <a:pt x="2102" y="14587"/>
                </a:lnTo>
                <a:lnTo>
                  <a:pt x="2081" y="14595"/>
                </a:lnTo>
                <a:lnTo>
                  <a:pt x="1995" y="14617"/>
                </a:lnTo>
                <a:lnTo>
                  <a:pt x="1955" y="14632"/>
                </a:lnTo>
                <a:lnTo>
                  <a:pt x="1868" y="14670"/>
                </a:lnTo>
                <a:lnTo>
                  <a:pt x="1868" y="14670"/>
                </a:lnTo>
                <a:lnTo>
                  <a:pt x="1864" y="14671"/>
                </a:lnTo>
                <a:lnTo>
                  <a:pt x="1769" y="14705"/>
                </a:lnTo>
                <a:lnTo>
                  <a:pt x="1769" y="14705"/>
                </a:lnTo>
                <a:lnTo>
                  <a:pt x="1729" y="14754"/>
                </a:lnTo>
                <a:lnTo>
                  <a:pt x="1692" y="14773"/>
                </a:lnTo>
                <a:lnTo>
                  <a:pt x="1539" y="14830"/>
                </a:lnTo>
                <a:lnTo>
                  <a:pt x="1444" y="14850"/>
                </a:lnTo>
                <a:lnTo>
                  <a:pt x="1367" y="14854"/>
                </a:lnTo>
                <a:lnTo>
                  <a:pt x="1105" y="14900"/>
                </a:lnTo>
                <a:lnTo>
                  <a:pt x="1106" y="14906"/>
                </a:lnTo>
                <a:lnTo>
                  <a:pt x="1110" y="14933"/>
                </a:lnTo>
                <a:lnTo>
                  <a:pt x="1101" y="14980"/>
                </a:lnTo>
                <a:lnTo>
                  <a:pt x="1088" y="15041"/>
                </a:lnTo>
                <a:lnTo>
                  <a:pt x="1054" y="15063"/>
                </a:lnTo>
                <a:lnTo>
                  <a:pt x="1047" y="15080"/>
                </a:lnTo>
                <a:lnTo>
                  <a:pt x="1037" y="15101"/>
                </a:lnTo>
                <a:lnTo>
                  <a:pt x="1037" y="15101"/>
                </a:lnTo>
                <a:lnTo>
                  <a:pt x="1037" y="15101"/>
                </a:lnTo>
                <a:lnTo>
                  <a:pt x="1048" y="15182"/>
                </a:lnTo>
                <a:lnTo>
                  <a:pt x="1054" y="15275"/>
                </a:lnTo>
                <a:lnTo>
                  <a:pt x="1050" y="15291"/>
                </a:lnTo>
                <a:lnTo>
                  <a:pt x="1050" y="15291"/>
                </a:lnTo>
                <a:lnTo>
                  <a:pt x="1047" y="15307"/>
                </a:lnTo>
                <a:lnTo>
                  <a:pt x="1047" y="15307"/>
                </a:lnTo>
                <a:lnTo>
                  <a:pt x="1031" y="15373"/>
                </a:lnTo>
                <a:lnTo>
                  <a:pt x="936" y="15465"/>
                </a:lnTo>
                <a:lnTo>
                  <a:pt x="889" y="15506"/>
                </a:lnTo>
                <a:lnTo>
                  <a:pt x="857" y="15579"/>
                </a:lnTo>
                <a:lnTo>
                  <a:pt x="840" y="15617"/>
                </a:lnTo>
                <a:lnTo>
                  <a:pt x="758" y="15638"/>
                </a:lnTo>
                <a:lnTo>
                  <a:pt x="741" y="15648"/>
                </a:lnTo>
                <a:lnTo>
                  <a:pt x="697" y="15674"/>
                </a:lnTo>
                <a:lnTo>
                  <a:pt x="664" y="15711"/>
                </a:lnTo>
                <a:lnTo>
                  <a:pt x="664" y="15711"/>
                </a:lnTo>
                <a:lnTo>
                  <a:pt x="641" y="15737"/>
                </a:lnTo>
                <a:lnTo>
                  <a:pt x="584" y="15832"/>
                </a:lnTo>
                <a:lnTo>
                  <a:pt x="528" y="15850"/>
                </a:lnTo>
                <a:lnTo>
                  <a:pt x="518" y="15884"/>
                </a:lnTo>
                <a:lnTo>
                  <a:pt x="516" y="15893"/>
                </a:lnTo>
                <a:lnTo>
                  <a:pt x="514" y="15900"/>
                </a:lnTo>
                <a:lnTo>
                  <a:pt x="439" y="15932"/>
                </a:lnTo>
                <a:lnTo>
                  <a:pt x="437" y="15932"/>
                </a:lnTo>
                <a:lnTo>
                  <a:pt x="401" y="15939"/>
                </a:lnTo>
                <a:lnTo>
                  <a:pt x="378" y="15949"/>
                </a:lnTo>
                <a:lnTo>
                  <a:pt x="373" y="15958"/>
                </a:lnTo>
                <a:lnTo>
                  <a:pt x="364" y="15974"/>
                </a:lnTo>
                <a:lnTo>
                  <a:pt x="331" y="15995"/>
                </a:lnTo>
                <a:lnTo>
                  <a:pt x="314" y="15986"/>
                </a:lnTo>
                <a:lnTo>
                  <a:pt x="300" y="15978"/>
                </a:lnTo>
                <a:lnTo>
                  <a:pt x="267" y="15995"/>
                </a:lnTo>
                <a:lnTo>
                  <a:pt x="265" y="15998"/>
                </a:lnTo>
                <a:lnTo>
                  <a:pt x="255" y="16010"/>
                </a:lnTo>
                <a:lnTo>
                  <a:pt x="227" y="16009"/>
                </a:lnTo>
                <a:lnTo>
                  <a:pt x="205" y="16008"/>
                </a:lnTo>
                <a:lnTo>
                  <a:pt x="167" y="16020"/>
                </a:lnTo>
                <a:lnTo>
                  <a:pt x="145" y="16047"/>
                </a:lnTo>
                <a:lnTo>
                  <a:pt x="90" y="16057"/>
                </a:lnTo>
                <a:lnTo>
                  <a:pt x="84" y="16067"/>
                </a:lnTo>
                <a:lnTo>
                  <a:pt x="60" y="16096"/>
                </a:lnTo>
                <a:lnTo>
                  <a:pt x="65" y="16121"/>
                </a:lnTo>
                <a:lnTo>
                  <a:pt x="103" y="16143"/>
                </a:lnTo>
                <a:lnTo>
                  <a:pt x="113" y="16149"/>
                </a:lnTo>
                <a:lnTo>
                  <a:pt x="123" y="16181"/>
                </a:lnTo>
                <a:lnTo>
                  <a:pt x="85" y="16181"/>
                </a:lnTo>
                <a:lnTo>
                  <a:pt x="73" y="16183"/>
                </a:lnTo>
                <a:lnTo>
                  <a:pt x="61" y="16185"/>
                </a:lnTo>
                <a:lnTo>
                  <a:pt x="42" y="16203"/>
                </a:lnTo>
                <a:lnTo>
                  <a:pt x="41" y="16236"/>
                </a:lnTo>
                <a:lnTo>
                  <a:pt x="40" y="16250"/>
                </a:lnTo>
                <a:lnTo>
                  <a:pt x="34" y="16264"/>
                </a:lnTo>
                <a:lnTo>
                  <a:pt x="34" y="16265"/>
                </a:lnTo>
                <a:lnTo>
                  <a:pt x="27" y="16280"/>
                </a:lnTo>
                <a:lnTo>
                  <a:pt x="3" y="16323"/>
                </a:lnTo>
                <a:lnTo>
                  <a:pt x="0" y="16328"/>
                </a:lnTo>
                <a:lnTo>
                  <a:pt x="1" y="16339"/>
                </a:lnTo>
                <a:lnTo>
                  <a:pt x="5" y="16378"/>
                </a:lnTo>
                <a:lnTo>
                  <a:pt x="12" y="16387"/>
                </a:lnTo>
                <a:lnTo>
                  <a:pt x="31" y="16411"/>
                </a:lnTo>
                <a:lnTo>
                  <a:pt x="50" y="16451"/>
                </a:lnTo>
                <a:lnTo>
                  <a:pt x="71" y="16486"/>
                </a:lnTo>
                <a:lnTo>
                  <a:pt x="78" y="16528"/>
                </a:lnTo>
                <a:lnTo>
                  <a:pt x="90" y="16536"/>
                </a:lnTo>
                <a:lnTo>
                  <a:pt x="92" y="16537"/>
                </a:lnTo>
                <a:lnTo>
                  <a:pt x="115" y="16551"/>
                </a:lnTo>
                <a:lnTo>
                  <a:pt x="122" y="16556"/>
                </a:lnTo>
                <a:lnTo>
                  <a:pt x="130" y="16563"/>
                </a:lnTo>
                <a:lnTo>
                  <a:pt x="144" y="16574"/>
                </a:lnTo>
                <a:lnTo>
                  <a:pt x="165" y="16593"/>
                </a:lnTo>
                <a:lnTo>
                  <a:pt x="168" y="16595"/>
                </a:lnTo>
                <a:lnTo>
                  <a:pt x="174" y="16602"/>
                </a:lnTo>
                <a:lnTo>
                  <a:pt x="187" y="16608"/>
                </a:lnTo>
                <a:lnTo>
                  <a:pt x="189" y="16608"/>
                </a:lnTo>
                <a:lnTo>
                  <a:pt x="203" y="16630"/>
                </a:lnTo>
                <a:lnTo>
                  <a:pt x="206" y="16635"/>
                </a:lnTo>
                <a:lnTo>
                  <a:pt x="206" y="16686"/>
                </a:lnTo>
                <a:lnTo>
                  <a:pt x="207" y="16717"/>
                </a:lnTo>
                <a:lnTo>
                  <a:pt x="235" y="16767"/>
                </a:lnTo>
                <a:lnTo>
                  <a:pt x="241" y="16779"/>
                </a:lnTo>
                <a:lnTo>
                  <a:pt x="244" y="16783"/>
                </a:lnTo>
                <a:lnTo>
                  <a:pt x="248" y="16792"/>
                </a:lnTo>
                <a:lnTo>
                  <a:pt x="257" y="16808"/>
                </a:lnTo>
                <a:lnTo>
                  <a:pt x="264" y="16848"/>
                </a:lnTo>
                <a:lnTo>
                  <a:pt x="265" y="16851"/>
                </a:lnTo>
                <a:lnTo>
                  <a:pt x="267" y="16859"/>
                </a:lnTo>
                <a:lnTo>
                  <a:pt x="268" y="16865"/>
                </a:lnTo>
                <a:lnTo>
                  <a:pt x="269" y="16868"/>
                </a:lnTo>
                <a:lnTo>
                  <a:pt x="276" y="16895"/>
                </a:lnTo>
                <a:lnTo>
                  <a:pt x="275" y="16907"/>
                </a:lnTo>
                <a:lnTo>
                  <a:pt x="273" y="16918"/>
                </a:lnTo>
                <a:lnTo>
                  <a:pt x="288" y="16934"/>
                </a:lnTo>
                <a:lnTo>
                  <a:pt x="300" y="16956"/>
                </a:lnTo>
                <a:lnTo>
                  <a:pt x="308" y="16968"/>
                </a:lnTo>
                <a:lnTo>
                  <a:pt x="312" y="16975"/>
                </a:lnTo>
                <a:lnTo>
                  <a:pt x="312" y="16989"/>
                </a:lnTo>
                <a:lnTo>
                  <a:pt x="312" y="16995"/>
                </a:lnTo>
                <a:lnTo>
                  <a:pt x="314" y="16998"/>
                </a:lnTo>
                <a:lnTo>
                  <a:pt x="325" y="17016"/>
                </a:lnTo>
                <a:lnTo>
                  <a:pt x="338" y="17027"/>
                </a:lnTo>
                <a:lnTo>
                  <a:pt x="338" y="17041"/>
                </a:lnTo>
                <a:lnTo>
                  <a:pt x="338" y="17042"/>
                </a:lnTo>
                <a:lnTo>
                  <a:pt x="338" y="17045"/>
                </a:lnTo>
                <a:lnTo>
                  <a:pt x="353" y="17065"/>
                </a:lnTo>
                <a:lnTo>
                  <a:pt x="354" y="17066"/>
                </a:lnTo>
                <a:lnTo>
                  <a:pt x="354" y="17067"/>
                </a:lnTo>
                <a:lnTo>
                  <a:pt x="364" y="17073"/>
                </a:lnTo>
                <a:lnTo>
                  <a:pt x="379" y="17082"/>
                </a:lnTo>
                <a:lnTo>
                  <a:pt x="391" y="17093"/>
                </a:lnTo>
                <a:lnTo>
                  <a:pt x="402" y="17105"/>
                </a:lnTo>
                <a:lnTo>
                  <a:pt x="411" y="17137"/>
                </a:lnTo>
                <a:lnTo>
                  <a:pt x="434" y="17172"/>
                </a:lnTo>
                <a:lnTo>
                  <a:pt x="439" y="17180"/>
                </a:lnTo>
                <a:lnTo>
                  <a:pt x="443" y="17201"/>
                </a:lnTo>
                <a:lnTo>
                  <a:pt x="445" y="17213"/>
                </a:lnTo>
                <a:lnTo>
                  <a:pt x="461" y="17229"/>
                </a:lnTo>
                <a:lnTo>
                  <a:pt x="461" y="17229"/>
                </a:lnTo>
                <a:lnTo>
                  <a:pt x="468" y="17237"/>
                </a:lnTo>
                <a:lnTo>
                  <a:pt x="474" y="17260"/>
                </a:lnTo>
                <a:lnTo>
                  <a:pt x="471" y="17274"/>
                </a:lnTo>
                <a:lnTo>
                  <a:pt x="470" y="17277"/>
                </a:lnTo>
                <a:lnTo>
                  <a:pt x="469" y="17280"/>
                </a:lnTo>
                <a:lnTo>
                  <a:pt x="473" y="17314"/>
                </a:lnTo>
                <a:lnTo>
                  <a:pt x="495" y="17333"/>
                </a:lnTo>
                <a:lnTo>
                  <a:pt x="495" y="17333"/>
                </a:lnTo>
                <a:lnTo>
                  <a:pt x="495" y="17333"/>
                </a:lnTo>
                <a:lnTo>
                  <a:pt x="497" y="17335"/>
                </a:lnTo>
                <a:lnTo>
                  <a:pt x="525" y="17345"/>
                </a:lnTo>
                <a:lnTo>
                  <a:pt x="550" y="17350"/>
                </a:lnTo>
                <a:lnTo>
                  <a:pt x="584" y="17356"/>
                </a:lnTo>
                <a:lnTo>
                  <a:pt x="588" y="17359"/>
                </a:lnTo>
                <a:lnTo>
                  <a:pt x="741" y="17511"/>
                </a:lnTo>
                <a:lnTo>
                  <a:pt x="782" y="17571"/>
                </a:lnTo>
                <a:lnTo>
                  <a:pt x="834" y="17681"/>
                </a:lnTo>
                <a:lnTo>
                  <a:pt x="946" y="17864"/>
                </a:lnTo>
                <a:lnTo>
                  <a:pt x="978" y="17933"/>
                </a:lnTo>
                <a:lnTo>
                  <a:pt x="982" y="17942"/>
                </a:lnTo>
                <a:lnTo>
                  <a:pt x="984" y="17947"/>
                </a:lnTo>
                <a:lnTo>
                  <a:pt x="987" y="17951"/>
                </a:lnTo>
                <a:lnTo>
                  <a:pt x="994" y="17967"/>
                </a:lnTo>
                <a:lnTo>
                  <a:pt x="1003" y="17988"/>
                </a:lnTo>
                <a:lnTo>
                  <a:pt x="1015" y="18009"/>
                </a:lnTo>
                <a:lnTo>
                  <a:pt x="1065" y="18098"/>
                </a:lnTo>
                <a:lnTo>
                  <a:pt x="1089" y="18157"/>
                </a:lnTo>
                <a:lnTo>
                  <a:pt x="1099" y="18224"/>
                </a:lnTo>
                <a:lnTo>
                  <a:pt x="1091" y="18291"/>
                </a:lnTo>
                <a:lnTo>
                  <a:pt x="1082" y="18332"/>
                </a:lnTo>
                <a:lnTo>
                  <a:pt x="1072" y="18346"/>
                </a:lnTo>
                <a:lnTo>
                  <a:pt x="1069" y="18350"/>
                </a:lnTo>
                <a:lnTo>
                  <a:pt x="1062" y="18364"/>
                </a:lnTo>
                <a:lnTo>
                  <a:pt x="1040" y="18403"/>
                </a:lnTo>
                <a:lnTo>
                  <a:pt x="1035" y="18418"/>
                </a:lnTo>
                <a:lnTo>
                  <a:pt x="1013" y="18463"/>
                </a:lnTo>
                <a:lnTo>
                  <a:pt x="1008" y="18476"/>
                </a:lnTo>
                <a:lnTo>
                  <a:pt x="983" y="18556"/>
                </a:lnTo>
                <a:lnTo>
                  <a:pt x="979" y="18570"/>
                </a:lnTo>
                <a:lnTo>
                  <a:pt x="978" y="18571"/>
                </a:lnTo>
                <a:lnTo>
                  <a:pt x="2136" y="18537"/>
                </a:lnTo>
                <a:lnTo>
                  <a:pt x="3292" y="18503"/>
                </a:lnTo>
                <a:lnTo>
                  <a:pt x="3301" y="18502"/>
                </a:lnTo>
                <a:lnTo>
                  <a:pt x="4756" y="18460"/>
                </a:lnTo>
                <a:lnTo>
                  <a:pt x="5022" y="18452"/>
                </a:lnTo>
                <a:lnTo>
                  <a:pt x="8070" y="18364"/>
                </a:lnTo>
                <a:lnTo>
                  <a:pt x="8795" y="18343"/>
                </a:lnTo>
                <a:lnTo>
                  <a:pt x="9040" y="18338"/>
                </a:lnTo>
                <a:lnTo>
                  <a:pt x="9081" y="18338"/>
                </a:lnTo>
                <a:lnTo>
                  <a:pt x="9089" y="18529"/>
                </a:lnTo>
                <a:lnTo>
                  <a:pt x="9094" y="18664"/>
                </a:lnTo>
                <a:lnTo>
                  <a:pt x="9095" y="18678"/>
                </a:lnTo>
                <a:lnTo>
                  <a:pt x="9101" y="18822"/>
                </a:lnTo>
                <a:lnTo>
                  <a:pt x="9104" y="18905"/>
                </a:lnTo>
                <a:lnTo>
                  <a:pt x="9110" y="19031"/>
                </a:lnTo>
                <a:lnTo>
                  <a:pt x="9110" y="19051"/>
                </a:lnTo>
                <a:lnTo>
                  <a:pt x="9117" y="19217"/>
                </a:lnTo>
                <a:lnTo>
                  <a:pt x="9121" y="19297"/>
                </a:lnTo>
                <a:lnTo>
                  <a:pt x="9125" y="19408"/>
                </a:lnTo>
                <a:lnTo>
                  <a:pt x="9130" y="19511"/>
                </a:lnTo>
                <a:lnTo>
                  <a:pt x="9138" y="19701"/>
                </a:lnTo>
                <a:lnTo>
                  <a:pt x="9145" y="19882"/>
                </a:lnTo>
                <a:lnTo>
                  <a:pt x="9147" y="19935"/>
                </a:lnTo>
                <a:lnTo>
                  <a:pt x="9151" y="20017"/>
                </a:lnTo>
                <a:lnTo>
                  <a:pt x="9163" y="20434"/>
                </a:lnTo>
                <a:lnTo>
                  <a:pt x="9180" y="20975"/>
                </a:lnTo>
                <a:lnTo>
                  <a:pt x="9185" y="21318"/>
                </a:lnTo>
                <a:lnTo>
                  <a:pt x="9186" y="21358"/>
                </a:lnTo>
                <a:lnTo>
                  <a:pt x="9182" y="21363"/>
                </a:lnTo>
                <a:lnTo>
                  <a:pt x="9178" y="21368"/>
                </a:lnTo>
                <a:lnTo>
                  <a:pt x="9180" y="21420"/>
                </a:lnTo>
                <a:lnTo>
                  <a:pt x="9182" y="21431"/>
                </a:lnTo>
                <a:lnTo>
                  <a:pt x="9184" y="21441"/>
                </a:lnTo>
                <a:lnTo>
                  <a:pt x="9212" y="21502"/>
                </a:lnTo>
                <a:lnTo>
                  <a:pt x="9219" y="21659"/>
                </a:lnTo>
                <a:lnTo>
                  <a:pt x="9221" y="21696"/>
                </a:lnTo>
                <a:lnTo>
                  <a:pt x="9193" y="22093"/>
                </a:lnTo>
                <a:lnTo>
                  <a:pt x="9090" y="23552"/>
                </a:lnTo>
                <a:lnTo>
                  <a:pt x="9026" y="24460"/>
                </a:lnTo>
                <a:lnTo>
                  <a:pt x="8976" y="24602"/>
                </a:lnTo>
                <a:lnTo>
                  <a:pt x="8904" y="24805"/>
                </a:lnTo>
                <a:lnTo>
                  <a:pt x="8903" y="24809"/>
                </a:lnTo>
                <a:lnTo>
                  <a:pt x="8883" y="24865"/>
                </a:lnTo>
                <a:lnTo>
                  <a:pt x="8823" y="25036"/>
                </a:lnTo>
                <a:lnTo>
                  <a:pt x="8799" y="25103"/>
                </a:lnTo>
                <a:lnTo>
                  <a:pt x="8717" y="25336"/>
                </a:lnTo>
                <a:lnTo>
                  <a:pt x="8666" y="25482"/>
                </a:lnTo>
                <a:lnTo>
                  <a:pt x="8473" y="26028"/>
                </a:lnTo>
                <a:lnTo>
                  <a:pt x="8471" y="26034"/>
                </a:lnTo>
                <a:lnTo>
                  <a:pt x="8384" y="26281"/>
                </a:lnTo>
                <a:lnTo>
                  <a:pt x="8330" y="26434"/>
                </a:lnTo>
                <a:lnTo>
                  <a:pt x="8267" y="26613"/>
                </a:lnTo>
                <a:lnTo>
                  <a:pt x="8247" y="26670"/>
                </a:lnTo>
                <a:lnTo>
                  <a:pt x="8181" y="26829"/>
                </a:lnTo>
                <a:lnTo>
                  <a:pt x="7954" y="27377"/>
                </a:lnTo>
                <a:lnTo>
                  <a:pt x="7777" y="27784"/>
                </a:lnTo>
                <a:lnTo>
                  <a:pt x="7777" y="27784"/>
                </a:lnTo>
                <a:lnTo>
                  <a:pt x="7602" y="27616"/>
                </a:lnTo>
                <a:lnTo>
                  <a:pt x="7598" y="27612"/>
                </a:lnTo>
                <a:lnTo>
                  <a:pt x="7308" y="27332"/>
                </a:lnTo>
                <a:lnTo>
                  <a:pt x="7281" y="27306"/>
                </a:lnTo>
                <a:lnTo>
                  <a:pt x="7106" y="27127"/>
                </a:lnTo>
                <a:lnTo>
                  <a:pt x="7088" y="27120"/>
                </a:lnTo>
                <a:lnTo>
                  <a:pt x="7064" y="27099"/>
                </a:lnTo>
                <a:lnTo>
                  <a:pt x="7046" y="27067"/>
                </a:lnTo>
                <a:lnTo>
                  <a:pt x="7037" y="27058"/>
                </a:lnTo>
                <a:lnTo>
                  <a:pt x="7015" y="27034"/>
                </a:lnTo>
                <a:lnTo>
                  <a:pt x="6925" y="26943"/>
                </a:lnTo>
                <a:lnTo>
                  <a:pt x="6925" y="26943"/>
                </a:lnTo>
                <a:lnTo>
                  <a:pt x="6924" y="26942"/>
                </a:lnTo>
                <a:lnTo>
                  <a:pt x="6907" y="26924"/>
                </a:lnTo>
                <a:lnTo>
                  <a:pt x="6875" y="26891"/>
                </a:lnTo>
                <a:lnTo>
                  <a:pt x="6875" y="26891"/>
                </a:lnTo>
                <a:lnTo>
                  <a:pt x="6756" y="26770"/>
                </a:lnTo>
                <a:lnTo>
                  <a:pt x="6752" y="26787"/>
                </a:lnTo>
                <a:lnTo>
                  <a:pt x="6743" y="26825"/>
                </a:lnTo>
                <a:lnTo>
                  <a:pt x="6718" y="26938"/>
                </a:lnTo>
                <a:lnTo>
                  <a:pt x="6717" y="26941"/>
                </a:lnTo>
                <a:lnTo>
                  <a:pt x="6717" y="26942"/>
                </a:lnTo>
                <a:lnTo>
                  <a:pt x="6707" y="26985"/>
                </a:lnTo>
                <a:lnTo>
                  <a:pt x="6686" y="27077"/>
                </a:lnTo>
                <a:lnTo>
                  <a:pt x="6648" y="27201"/>
                </a:lnTo>
                <a:lnTo>
                  <a:pt x="6644" y="27216"/>
                </a:lnTo>
                <a:lnTo>
                  <a:pt x="6644" y="27217"/>
                </a:lnTo>
                <a:lnTo>
                  <a:pt x="6598" y="27375"/>
                </a:lnTo>
                <a:lnTo>
                  <a:pt x="6567" y="27485"/>
                </a:lnTo>
                <a:lnTo>
                  <a:pt x="6566" y="27486"/>
                </a:lnTo>
                <a:lnTo>
                  <a:pt x="6493" y="27741"/>
                </a:lnTo>
                <a:lnTo>
                  <a:pt x="6493" y="27741"/>
                </a:lnTo>
                <a:lnTo>
                  <a:pt x="6440" y="27925"/>
                </a:lnTo>
                <a:lnTo>
                  <a:pt x="6373" y="28160"/>
                </a:lnTo>
                <a:lnTo>
                  <a:pt x="6368" y="28176"/>
                </a:lnTo>
                <a:lnTo>
                  <a:pt x="6368" y="28178"/>
                </a:lnTo>
                <a:lnTo>
                  <a:pt x="6321" y="28344"/>
                </a:lnTo>
                <a:lnTo>
                  <a:pt x="6321" y="28344"/>
                </a:lnTo>
                <a:lnTo>
                  <a:pt x="6303" y="28339"/>
                </a:lnTo>
                <a:lnTo>
                  <a:pt x="6281" y="28333"/>
                </a:lnTo>
                <a:lnTo>
                  <a:pt x="6249" y="28326"/>
                </a:lnTo>
                <a:lnTo>
                  <a:pt x="6240" y="28325"/>
                </a:lnTo>
                <a:lnTo>
                  <a:pt x="6230" y="28323"/>
                </a:lnTo>
                <a:lnTo>
                  <a:pt x="6230" y="28323"/>
                </a:lnTo>
                <a:lnTo>
                  <a:pt x="6222" y="28328"/>
                </a:lnTo>
                <a:lnTo>
                  <a:pt x="6212" y="28343"/>
                </a:lnTo>
                <a:lnTo>
                  <a:pt x="6212" y="28343"/>
                </a:lnTo>
                <a:lnTo>
                  <a:pt x="6198" y="28335"/>
                </a:lnTo>
                <a:lnTo>
                  <a:pt x="6196" y="28320"/>
                </a:lnTo>
                <a:lnTo>
                  <a:pt x="6180" y="28308"/>
                </a:lnTo>
                <a:lnTo>
                  <a:pt x="6165" y="28307"/>
                </a:lnTo>
                <a:lnTo>
                  <a:pt x="6165" y="28307"/>
                </a:lnTo>
                <a:lnTo>
                  <a:pt x="6155" y="28312"/>
                </a:lnTo>
                <a:lnTo>
                  <a:pt x="6151" y="28313"/>
                </a:lnTo>
                <a:lnTo>
                  <a:pt x="6141" y="28299"/>
                </a:lnTo>
                <a:lnTo>
                  <a:pt x="6136" y="28292"/>
                </a:lnTo>
                <a:lnTo>
                  <a:pt x="6114" y="28283"/>
                </a:lnTo>
                <a:lnTo>
                  <a:pt x="6114" y="28283"/>
                </a:lnTo>
                <a:lnTo>
                  <a:pt x="6099" y="28292"/>
                </a:lnTo>
                <a:lnTo>
                  <a:pt x="6099" y="28292"/>
                </a:lnTo>
                <a:lnTo>
                  <a:pt x="6072" y="28292"/>
                </a:lnTo>
                <a:lnTo>
                  <a:pt x="6072" y="28292"/>
                </a:lnTo>
                <a:lnTo>
                  <a:pt x="6050" y="28301"/>
                </a:lnTo>
                <a:lnTo>
                  <a:pt x="6050" y="28301"/>
                </a:lnTo>
                <a:lnTo>
                  <a:pt x="6025" y="28301"/>
                </a:lnTo>
                <a:lnTo>
                  <a:pt x="5982" y="28292"/>
                </a:lnTo>
                <a:lnTo>
                  <a:pt x="5947" y="28282"/>
                </a:lnTo>
                <a:lnTo>
                  <a:pt x="5927" y="28284"/>
                </a:lnTo>
                <a:lnTo>
                  <a:pt x="5927" y="28284"/>
                </a:lnTo>
                <a:lnTo>
                  <a:pt x="5908" y="28259"/>
                </a:lnTo>
                <a:lnTo>
                  <a:pt x="5895" y="28259"/>
                </a:lnTo>
                <a:lnTo>
                  <a:pt x="5884" y="28241"/>
                </a:lnTo>
                <a:lnTo>
                  <a:pt x="5883" y="28230"/>
                </a:lnTo>
                <a:lnTo>
                  <a:pt x="5874" y="28218"/>
                </a:lnTo>
                <a:lnTo>
                  <a:pt x="5860" y="28207"/>
                </a:lnTo>
                <a:lnTo>
                  <a:pt x="5860" y="28207"/>
                </a:lnTo>
                <a:lnTo>
                  <a:pt x="5854" y="28206"/>
                </a:lnTo>
                <a:lnTo>
                  <a:pt x="5854" y="28206"/>
                </a:lnTo>
                <a:lnTo>
                  <a:pt x="5845" y="28206"/>
                </a:lnTo>
                <a:lnTo>
                  <a:pt x="5845" y="28206"/>
                </a:lnTo>
                <a:lnTo>
                  <a:pt x="5845" y="28206"/>
                </a:lnTo>
                <a:lnTo>
                  <a:pt x="5837" y="28208"/>
                </a:lnTo>
                <a:lnTo>
                  <a:pt x="5823" y="28218"/>
                </a:lnTo>
                <a:lnTo>
                  <a:pt x="5826" y="28226"/>
                </a:lnTo>
                <a:lnTo>
                  <a:pt x="5826" y="28234"/>
                </a:lnTo>
                <a:lnTo>
                  <a:pt x="5826" y="28234"/>
                </a:lnTo>
                <a:lnTo>
                  <a:pt x="5823" y="28234"/>
                </a:lnTo>
                <a:lnTo>
                  <a:pt x="5819" y="28234"/>
                </a:lnTo>
                <a:lnTo>
                  <a:pt x="5802" y="28229"/>
                </a:lnTo>
                <a:lnTo>
                  <a:pt x="5782" y="28223"/>
                </a:lnTo>
                <a:lnTo>
                  <a:pt x="5782" y="28223"/>
                </a:lnTo>
                <a:lnTo>
                  <a:pt x="5771" y="28234"/>
                </a:lnTo>
                <a:lnTo>
                  <a:pt x="5773" y="28238"/>
                </a:lnTo>
                <a:lnTo>
                  <a:pt x="5757" y="28248"/>
                </a:lnTo>
                <a:lnTo>
                  <a:pt x="5740" y="28261"/>
                </a:lnTo>
                <a:lnTo>
                  <a:pt x="5735" y="28264"/>
                </a:lnTo>
                <a:lnTo>
                  <a:pt x="5734" y="28264"/>
                </a:lnTo>
                <a:lnTo>
                  <a:pt x="5715" y="28264"/>
                </a:lnTo>
                <a:lnTo>
                  <a:pt x="5701" y="28266"/>
                </a:lnTo>
                <a:lnTo>
                  <a:pt x="5701" y="28266"/>
                </a:lnTo>
                <a:lnTo>
                  <a:pt x="5701" y="28281"/>
                </a:lnTo>
                <a:lnTo>
                  <a:pt x="5698" y="28287"/>
                </a:lnTo>
                <a:lnTo>
                  <a:pt x="5695" y="28298"/>
                </a:lnTo>
                <a:lnTo>
                  <a:pt x="5692" y="28304"/>
                </a:lnTo>
                <a:lnTo>
                  <a:pt x="5688" y="28310"/>
                </a:lnTo>
                <a:lnTo>
                  <a:pt x="5685" y="28313"/>
                </a:lnTo>
                <a:lnTo>
                  <a:pt x="5678" y="28316"/>
                </a:lnTo>
                <a:lnTo>
                  <a:pt x="5678" y="28316"/>
                </a:lnTo>
                <a:lnTo>
                  <a:pt x="5670" y="28316"/>
                </a:lnTo>
                <a:lnTo>
                  <a:pt x="5660" y="28313"/>
                </a:lnTo>
                <a:lnTo>
                  <a:pt x="5658" y="28310"/>
                </a:lnTo>
                <a:lnTo>
                  <a:pt x="5646" y="28305"/>
                </a:lnTo>
                <a:lnTo>
                  <a:pt x="5639" y="28298"/>
                </a:lnTo>
                <a:lnTo>
                  <a:pt x="5634" y="28291"/>
                </a:lnTo>
                <a:lnTo>
                  <a:pt x="5626" y="28282"/>
                </a:lnTo>
                <a:lnTo>
                  <a:pt x="5622" y="28282"/>
                </a:lnTo>
                <a:lnTo>
                  <a:pt x="5622" y="28282"/>
                </a:lnTo>
                <a:lnTo>
                  <a:pt x="5615" y="28289"/>
                </a:lnTo>
                <a:lnTo>
                  <a:pt x="5606" y="28297"/>
                </a:lnTo>
                <a:lnTo>
                  <a:pt x="5585" y="28301"/>
                </a:lnTo>
                <a:lnTo>
                  <a:pt x="5585" y="28301"/>
                </a:lnTo>
                <a:lnTo>
                  <a:pt x="5582" y="28301"/>
                </a:lnTo>
                <a:lnTo>
                  <a:pt x="5577" y="28301"/>
                </a:lnTo>
                <a:lnTo>
                  <a:pt x="5561" y="28293"/>
                </a:lnTo>
                <a:lnTo>
                  <a:pt x="5555" y="28293"/>
                </a:lnTo>
                <a:lnTo>
                  <a:pt x="5553" y="28293"/>
                </a:lnTo>
                <a:lnTo>
                  <a:pt x="5540" y="28293"/>
                </a:lnTo>
                <a:lnTo>
                  <a:pt x="5526" y="28293"/>
                </a:lnTo>
                <a:lnTo>
                  <a:pt x="5526" y="28293"/>
                </a:lnTo>
                <a:lnTo>
                  <a:pt x="5523" y="28295"/>
                </a:lnTo>
                <a:lnTo>
                  <a:pt x="5520" y="28305"/>
                </a:lnTo>
                <a:lnTo>
                  <a:pt x="5508" y="28313"/>
                </a:lnTo>
                <a:lnTo>
                  <a:pt x="5496" y="28320"/>
                </a:lnTo>
                <a:lnTo>
                  <a:pt x="5462" y="28321"/>
                </a:lnTo>
                <a:lnTo>
                  <a:pt x="5462" y="28321"/>
                </a:lnTo>
                <a:lnTo>
                  <a:pt x="5443" y="28317"/>
                </a:lnTo>
                <a:lnTo>
                  <a:pt x="5433" y="28316"/>
                </a:lnTo>
                <a:lnTo>
                  <a:pt x="5414" y="28316"/>
                </a:lnTo>
                <a:lnTo>
                  <a:pt x="5414" y="28316"/>
                </a:lnTo>
                <a:lnTo>
                  <a:pt x="5381" y="28319"/>
                </a:lnTo>
                <a:lnTo>
                  <a:pt x="5381" y="28319"/>
                </a:lnTo>
                <a:lnTo>
                  <a:pt x="5374" y="28315"/>
                </a:lnTo>
                <a:lnTo>
                  <a:pt x="5337" y="28312"/>
                </a:lnTo>
                <a:lnTo>
                  <a:pt x="5337" y="28312"/>
                </a:lnTo>
                <a:lnTo>
                  <a:pt x="5333" y="28315"/>
                </a:lnTo>
                <a:lnTo>
                  <a:pt x="5312" y="28320"/>
                </a:lnTo>
                <a:lnTo>
                  <a:pt x="5312" y="28320"/>
                </a:lnTo>
                <a:lnTo>
                  <a:pt x="5305" y="28317"/>
                </a:lnTo>
                <a:lnTo>
                  <a:pt x="5297" y="28316"/>
                </a:lnTo>
                <a:lnTo>
                  <a:pt x="5289" y="28316"/>
                </a:lnTo>
                <a:lnTo>
                  <a:pt x="5289" y="28316"/>
                </a:lnTo>
                <a:lnTo>
                  <a:pt x="5283" y="28317"/>
                </a:lnTo>
                <a:lnTo>
                  <a:pt x="5279" y="28321"/>
                </a:lnTo>
                <a:lnTo>
                  <a:pt x="5244" y="28327"/>
                </a:lnTo>
                <a:lnTo>
                  <a:pt x="5244" y="28327"/>
                </a:lnTo>
                <a:lnTo>
                  <a:pt x="5238" y="28327"/>
                </a:lnTo>
                <a:lnTo>
                  <a:pt x="5238" y="28327"/>
                </a:lnTo>
                <a:lnTo>
                  <a:pt x="5230" y="28329"/>
                </a:lnTo>
                <a:lnTo>
                  <a:pt x="5230" y="28329"/>
                </a:lnTo>
                <a:lnTo>
                  <a:pt x="5216" y="28327"/>
                </a:lnTo>
                <a:lnTo>
                  <a:pt x="5211" y="28320"/>
                </a:lnTo>
                <a:lnTo>
                  <a:pt x="5204" y="28309"/>
                </a:lnTo>
                <a:lnTo>
                  <a:pt x="5197" y="28302"/>
                </a:lnTo>
                <a:lnTo>
                  <a:pt x="5187" y="28298"/>
                </a:lnTo>
                <a:lnTo>
                  <a:pt x="5178" y="28291"/>
                </a:lnTo>
                <a:lnTo>
                  <a:pt x="5168" y="28285"/>
                </a:lnTo>
                <a:lnTo>
                  <a:pt x="5168" y="28285"/>
                </a:lnTo>
                <a:lnTo>
                  <a:pt x="5164" y="28287"/>
                </a:lnTo>
                <a:lnTo>
                  <a:pt x="5164" y="28293"/>
                </a:lnTo>
                <a:lnTo>
                  <a:pt x="5166" y="28305"/>
                </a:lnTo>
                <a:lnTo>
                  <a:pt x="5166" y="28308"/>
                </a:lnTo>
                <a:lnTo>
                  <a:pt x="5161" y="28310"/>
                </a:lnTo>
                <a:lnTo>
                  <a:pt x="5147" y="28315"/>
                </a:lnTo>
                <a:lnTo>
                  <a:pt x="5147" y="28315"/>
                </a:lnTo>
                <a:lnTo>
                  <a:pt x="5117" y="28298"/>
                </a:lnTo>
                <a:lnTo>
                  <a:pt x="5111" y="28298"/>
                </a:lnTo>
                <a:lnTo>
                  <a:pt x="5100" y="28298"/>
                </a:lnTo>
                <a:lnTo>
                  <a:pt x="5078" y="28295"/>
                </a:lnTo>
                <a:lnTo>
                  <a:pt x="5062" y="28290"/>
                </a:lnTo>
                <a:lnTo>
                  <a:pt x="5062" y="28290"/>
                </a:lnTo>
                <a:lnTo>
                  <a:pt x="5060" y="28289"/>
                </a:lnTo>
                <a:lnTo>
                  <a:pt x="5047" y="28283"/>
                </a:lnTo>
                <a:lnTo>
                  <a:pt x="5035" y="28268"/>
                </a:lnTo>
                <a:lnTo>
                  <a:pt x="5032" y="28255"/>
                </a:lnTo>
                <a:lnTo>
                  <a:pt x="5025" y="28249"/>
                </a:lnTo>
                <a:lnTo>
                  <a:pt x="5017" y="28245"/>
                </a:lnTo>
                <a:lnTo>
                  <a:pt x="5007" y="28237"/>
                </a:lnTo>
                <a:lnTo>
                  <a:pt x="4987" y="28236"/>
                </a:lnTo>
                <a:lnTo>
                  <a:pt x="4986" y="28236"/>
                </a:lnTo>
                <a:lnTo>
                  <a:pt x="4977" y="28236"/>
                </a:lnTo>
                <a:lnTo>
                  <a:pt x="4969" y="28229"/>
                </a:lnTo>
                <a:lnTo>
                  <a:pt x="4962" y="28218"/>
                </a:lnTo>
                <a:lnTo>
                  <a:pt x="4959" y="28215"/>
                </a:lnTo>
                <a:lnTo>
                  <a:pt x="4949" y="28210"/>
                </a:lnTo>
                <a:lnTo>
                  <a:pt x="4937" y="28203"/>
                </a:lnTo>
                <a:lnTo>
                  <a:pt x="4930" y="28200"/>
                </a:lnTo>
                <a:lnTo>
                  <a:pt x="4914" y="28187"/>
                </a:lnTo>
                <a:lnTo>
                  <a:pt x="4906" y="28184"/>
                </a:lnTo>
                <a:lnTo>
                  <a:pt x="4891" y="28184"/>
                </a:lnTo>
                <a:lnTo>
                  <a:pt x="4890" y="28176"/>
                </a:lnTo>
                <a:lnTo>
                  <a:pt x="4852" y="28135"/>
                </a:lnTo>
                <a:lnTo>
                  <a:pt x="4858" y="28113"/>
                </a:lnTo>
                <a:lnTo>
                  <a:pt x="4855" y="28102"/>
                </a:lnTo>
                <a:lnTo>
                  <a:pt x="4855" y="28089"/>
                </a:lnTo>
                <a:lnTo>
                  <a:pt x="4846" y="28082"/>
                </a:lnTo>
                <a:lnTo>
                  <a:pt x="4842" y="28079"/>
                </a:lnTo>
                <a:lnTo>
                  <a:pt x="4839" y="28077"/>
                </a:lnTo>
                <a:lnTo>
                  <a:pt x="4829" y="28077"/>
                </a:lnTo>
                <a:lnTo>
                  <a:pt x="4824" y="28078"/>
                </a:lnTo>
                <a:lnTo>
                  <a:pt x="4811" y="28083"/>
                </a:lnTo>
                <a:lnTo>
                  <a:pt x="4803" y="28079"/>
                </a:lnTo>
                <a:lnTo>
                  <a:pt x="4800" y="28068"/>
                </a:lnTo>
                <a:lnTo>
                  <a:pt x="4794" y="28060"/>
                </a:lnTo>
                <a:lnTo>
                  <a:pt x="4787" y="28049"/>
                </a:lnTo>
                <a:lnTo>
                  <a:pt x="4783" y="28043"/>
                </a:lnTo>
                <a:lnTo>
                  <a:pt x="4773" y="28034"/>
                </a:lnTo>
                <a:lnTo>
                  <a:pt x="4766" y="28032"/>
                </a:lnTo>
                <a:lnTo>
                  <a:pt x="4765" y="28032"/>
                </a:lnTo>
                <a:lnTo>
                  <a:pt x="4756" y="28032"/>
                </a:lnTo>
                <a:lnTo>
                  <a:pt x="4748" y="28040"/>
                </a:lnTo>
                <a:lnTo>
                  <a:pt x="4742" y="28049"/>
                </a:lnTo>
                <a:lnTo>
                  <a:pt x="4732" y="28054"/>
                </a:lnTo>
                <a:lnTo>
                  <a:pt x="4726" y="28052"/>
                </a:lnTo>
                <a:lnTo>
                  <a:pt x="4719" y="28049"/>
                </a:lnTo>
                <a:lnTo>
                  <a:pt x="4712" y="28044"/>
                </a:lnTo>
                <a:lnTo>
                  <a:pt x="4700" y="28048"/>
                </a:lnTo>
                <a:lnTo>
                  <a:pt x="4691" y="28049"/>
                </a:lnTo>
                <a:lnTo>
                  <a:pt x="4676" y="28052"/>
                </a:lnTo>
                <a:lnTo>
                  <a:pt x="4670" y="28052"/>
                </a:lnTo>
                <a:lnTo>
                  <a:pt x="4664" y="28051"/>
                </a:lnTo>
                <a:lnTo>
                  <a:pt x="4656" y="28045"/>
                </a:lnTo>
                <a:lnTo>
                  <a:pt x="4651" y="28044"/>
                </a:lnTo>
                <a:lnTo>
                  <a:pt x="4646" y="28043"/>
                </a:lnTo>
                <a:lnTo>
                  <a:pt x="4633" y="28036"/>
                </a:lnTo>
                <a:lnTo>
                  <a:pt x="4625" y="28036"/>
                </a:lnTo>
                <a:lnTo>
                  <a:pt x="4622" y="28036"/>
                </a:lnTo>
                <a:lnTo>
                  <a:pt x="4622" y="28036"/>
                </a:lnTo>
                <a:lnTo>
                  <a:pt x="4622" y="28036"/>
                </a:lnTo>
                <a:lnTo>
                  <a:pt x="4609" y="28036"/>
                </a:lnTo>
                <a:lnTo>
                  <a:pt x="4605" y="28036"/>
                </a:lnTo>
                <a:lnTo>
                  <a:pt x="4605" y="28036"/>
                </a:lnTo>
                <a:lnTo>
                  <a:pt x="4605" y="28036"/>
                </a:lnTo>
                <a:lnTo>
                  <a:pt x="4602" y="28045"/>
                </a:lnTo>
                <a:lnTo>
                  <a:pt x="4600" y="28051"/>
                </a:lnTo>
                <a:lnTo>
                  <a:pt x="4595" y="28058"/>
                </a:lnTo>
                <a:lnTo>
                  <a:pt x="4584" y="28067"/>
                </a:lnTo>
                <a:lnTo>
                  <a:pt x="4577" y="28069"/>
                </a:lnTo>
                <a:lnTo>
                  <a:pt x="4577" y="28069"/>
                </a:lnTo>
                <a:lnTo>
                  <a:pt x="4569" y="28071"/>
                </a:lnTo>
                <a:lnTo>
                  <a:pt x="4566" y="28073"/>
                </a:lnTo>
                <a:lnTo>
                  <a:pt x="4561" y="28073"/>
                </a:lnTo>
                <a:lnTo>
                  <a:pt x="4559" y="28073"/>
                </a:lnTo>
                <a:lnTo>
                  <a:pt x="4559" y="28073"/>
                </a:lnTo>
                <a:lnTo>
                  <a:pt x="4539" y="28073"/>
                </a:lnTo>
                <a:lnTo>
                  <a:pt x="4533" y="28073"/>
                </a:lnTo>
                <a:lnTo>
                  <a:pt x="4529" y="28079"/>
                </a:lnTo>
                <a:lnTo>
                  <a:pt x="4524" y="28084"/>
                </a:lnTo>
                <a:lnTo>
                  <a:pt x="4523" y="28085"/>
                </a:lnTo>
                <a:lnTo>
                  <a:pt x="4521" y="28089"/>
                </a:lnTo>
                <a:lnTo>
                  <a:pt x="4504" y="28094"/>
                </a:lnTo>
                <a:lnTo>
                  <a:pt x="4498" y="28094"/>
                </a:lnTo>
                <a:lnTo>
                  <a:pt x="4498" y="28094"/>
                </a:lnTo>
                <a:lnTo>
                  <a:pt x="4493" y="28094"/>
                </a:lnTo>
                <a:lnTo>
                  <a:pt x="4493" y="28094"/>
                </a:lnTo>
                <a:lnTo>
                  <a:pt x="4492" y="28094"/>
                </a:lnTo>
                <a:lnTo>
                  <a:pt x="4484" y="28094"/>
                </a:lnTo>
                <a:lnTo>
                  <a:pt x="4459" y="28101"/>
                </a:lnTo>
                <a:lnTo>
                  <a:pt x="4455" y="28108"/>
                </a:lnTo>
                <a:lnTo>
                  <a:pt x="4453" y="28113"/>
                </a:lnTo>
                <a:lnTo>
                  <a:pt x="4450" y="28117"/>
                </a:lnTo>
                <a:lnTo>
                  <a:pt x="4437" y="28126"/>
                </a:lnTo>
                <a:lnTo>
                  <a:pt x="4430" y="28128"/>
                </a:lnTo>
                <a:lnTo>
                  <a:pt x="4419" y="28128"/>
                </a:lnTo>
                <a:lnTo>
                  <a:pt x="4411" y="28128"/>
                </a:lnTo>
                <a:lnTo>
                  <a:pt x="4404" y="28127"/>
                </a:lnTo>
                <a:lnTo>
                  <a:pt x="4395" y="28123"/>
                </a:lnTo>
                <a:lnTo>
                  <a:pt x="4388" y="28116"/>
                </a:lnTo>
                <a:lnTo>
                  <a:pt x="4366" y="28104"/>
                </a:lnTo>
                <a:lnTo>
                  <a:pt x="4363" y="28102"/>
                </a:lnTo>
                <a:lnTo>
                  <a:pt x="4354" y="28093"/>
                </a:lnTo>
                <a:lnTo>
                  <a:pt x="4350" y="28083"/>
                </a:lnTo>
                <a:lnTo>
                  <a:pt x="4343" y="28073"/>
                </a:lnTo>
                <a:lnTo>
                  <a:pt x="4343" y="28070"/>
                </a:lnTo>
                <a:lnTo>
                  <a:pt x="4343" y="28068"/>
                </a:lnTo>
                <a:lnTo>
                  <a:pt x="4343" y="28062"/>
                </a:lnTo>
                <a:lnTo>
                  <a:pt x="4340" y="28058"/>
                </a:lnTo>
                <a:lnTo>
                  <a:pt x="4340" y="28057"/>
                </a:lnTo>
                <a:lnTo>
                  <a:pt x="4333" y="28049"/>
                </a:lnTo>
                <a:lnTo>
                  <a:pt x="4325" y="28043"/>
                </a:lnTo>
                <a:lnTo>
                  <a:pt x="4323" y="28037"/>
                </a:lnTo>
                <a:lnTo>
                  <a:pt x="4319" y="28032"/>
                </a:lnTo>
                <a:lnTo>
                  <a:pt x="4309" y="28025"/>
                </a:lnTo>
                <a:lnTo>
                  <a:pt x="4306" y="28024"/>
                </a:lnTo>
                <a:lnTo>
                  <a:pt x="4305" y="28024"/>
                </a:lnTo>
                <a:lnTo>
                  <a:pt x="4298" y="28020"/>
                </a:lnTo>
                <a:lnTo>
                  <a:pt x="4294" y="28013"/>
                </a:lnTo>
                <a:lnTo>
                  <a:pt x="4292" y="28011"/>
                </a:lnTo>
                <a:lnTo>
                  <a:pt x="4288" y="28006"/>
                </a:lnTo>
                <a:lnTo>
                  <a:pt x="4287" y="28002"/>
                </a:lnTo>
                <a:lnTo>
                  <a:pt x="4286" y="27998"/>
                </a:lnTo>
                <a:lnTo>
                  <a:pt x="4284" y="27991"/>
                </a:lnTo>
                <a:lnTo>
                  <a:pt x="4278" y="27979"/>
                </a:lnTo>
                <a:lnTo>
                  <a:pt x="4274" y="27976"/>
                </a:lnTo>
                <a:lnTo>
                  <a:pt x="4265" y="27971"/>
                </a:lnTo>
                <a:lnTo>
                  <a:pt x="4263" y="27967"/>
                </a:lnTo>
                <a:lnTo>
                  <a:pt x="4254" y="27958"/>
                </a:lnTo>
                <a:lnTo>
                  <a:pt x="4243" y="27956"/>
                </a:lnTo>
                <a:lnTo>
                  <a:pt x="4239" y="27954"/>
                </a:lnTo>
                <a:lnTo>
                  <a:pt x="4226" y="27947"/>
                </a:lnTo>
                <a:lnTo>
                  <a:pt x="4222" y="27947"/>
                </a:lnTo>
                <a:lnTo>
                  <a:pt x="4216" y="27947"/>
                </a:lnTo>
                <a:lnTo>
                  <a:pt x="4212" y="27947"/>
                </a:lnTo>
                <a:lnTo>
                  <a:pt x="4208" y="27947"/>
                </a:lnTo>
                <a:lnTo>
                  <a:pt x="4188" y="27943"/>
                </a:lnTo>
                <a:lnTo>
                  <a:pt x="4181" y="27942"/>
                </a:lnTo>
                <a:lnTo>
                  <a:pt x="4163" y="27942"/>
                </a:lnTo>
                <a:lnTo>
                  <a:pt x="4156" y="27932"/>
                </a:lnTo>
                <a:lnTo>
                  <a:pt x="4153" y="27927"/>
                </a:lnTo>
                <a:lnTo>
                  <a:pt x="4141" y="27915"/>
                </a:lnTo>
                <a:lnTo>
                  <a:pt x="4130" y="27900"/>
                </a:lnTo>
                <a:lnTo>
                  <a:pt x="4127" y="27895"/>
                </a:lnTo>
                <a:lnTo>
                  <a:pt x="4126" y="27894"/>
                </a:lnTo>
                <a:lnTo>
                  <a:pt x="4116" y="27884"/>
                </a:lnTo>
                <a:lnTo>
                  <a:pt x="4113" y="27881"/>
                </a:lnTo>
                <a:lnTo>
                  <a:pt x="4109" y="27879"/>
                </a:lnTo>
                <a:lnTo>
                  <a:pt x="4105" y="27877"/>
                </a:lnTo>
                <a:lnTo>
                  <a:pt x="4089" y="27865"/>
                </a:lnTo>
                <a:lnTo>
                  <a:pt x="4084" y="27862"/>
                </a:lnTo>
                <a:lnTo>
                  <a:pt x="4080" y="27860"/>
                </a:lnTo>
                <a:lnTo>
                  <a:pt x="4078" y="27859"/>
                </a:lnTo>
                <a:lnTo>
                  <a:pt x="4064" y="27837"/>
                </a:lnTo>
                <a:lnTo>
                  <a:pt x="4060" y="27834"/>
                </a:lnTo>
                <a:lnTo>
                  <a:pt x="4057" y="27831"/>
                </a:lnTo>
                <a:lnTo>
                  <a:pt x="4044" y="27818"/>
                </a:lnTo>
                <a:lnTo>
                  <a:pt x="4035" y="27812"/>
                </a:lnTo>
                <a:lnTo>
                  <a:pt x="4032" y="27810"/>
                </a:lnTo>
                <a:lnTo>
                  <a:pt x="4031" y="27810"/>
                </a:lnTo>
                <a:lnTo>
                  <a:pt x="4027" y="27807"/>
                </a:lnTo>
                <a:lnTo>
                  <a:pt x="4023" y="27802"/>
                </a:lnTo>
                <a:lnTo>
                  <a:pt x="4019" y="27798"/>
                </a:lnTo>
                <a:lnTo>
                  <a:pt x="4014" y="27795"/>
                </a:lnTo>
                <a:lnTo>
                  <a:pt x="4012" y="27793"/>
                </a:lnTo>
                <a:lnTo>
                  <a:pt x="4009" y="27791"/>
                </a:lnTo>
                <a:lnTo>
                  <a:pt x="4007" y="27789"/>
                </a:lnTo>
                <a:lnTo>
                  <a:pt x="3995" y="27776"/>
                </a:lnTo>
                <a:lnTo>
                  <a:pt x="3993" y="27771"/>
                </a:lnTo>
                <a:lnTo>
                  <a:pt x="3991" y="27767"/>
                </a:lnTo>
                <a:lnTo>
                  <a:pt x="3979" y="27760"/>
                </a:lnTo>
                <a:lnTo>
                  <a:pt x="3975" y="27759"/>
                </a:lnTo>
                <a:lnTo>
                  <a:pt x="3971" y="27757"/>
                </a:lnTo>
                <a:lnTo>
                  <a:pt x="3969" y="27751"/>
                </a:lnTo>
                <a:lnTo>
                  <a:pt x="3967" y="27745"/>
                </a:lnTo>
                <a:lnTo>
                  <a:pt x="3962" y="27741"/>
                </a:lnTo>
                <a:lnTo>
                  <a:pt x="3954" y="27734"/>
                </a:lnTo>
                <a:lnTo>
                  <a:pt x="3945" y="27731"/>
                </a:lnTo>
                <a:lnTo>
                  <a:pt x="3944" y="27731"/>
                </a:lnTo>
                <a:lnTo>
                  <a:pt x="3936" y="27729"/>
                </a:lnTo>
                <a:lnTo>
                  <a:pt x="3916" y="27718"/>
                </a:lnTo>
                <a:lnTo>
                  <a:pt x="3913" y="27713"/>
                </a:lnTo>
                <a:lnTo>
                  <a:pt x="3910" y="27707"/>
                </a:lnTo>
                <a:lnTo>
                  <a:pt x="3907" y="27700"/>
                </a:lnTo>
                <a:lnTo>
                  <a:pt x="3900" y="27697"/>
                </a:lnTo>
                <a:lnTo>
                  <a:pt x="3900" y="27697"/>
                </a:lnTo>
                <a:lnTo>
                  <a:pt x="3895" y="27698"/>
                </a:lnTo>
                <a:lnTo>
                  <a:pt x="3892" y="27699"/>
                </a:lnTo>
                <a:lnTo>
                  <a:pt x="3889" y="27702"/>
                </a:lnTo>
                <a:lnTo>
                  <a:pt x="3886" y="27706"/>
                </a:lnTo>
                <a:lnTo>
                  <a:pt x="3871" y="27708"/>
                </a:lnTo>
                <a:lnTo>
                  <a:pt x="3871" y="27708"/>
                </a:lnTo>
                <a:lnTo>
                  <a:pt x="3865" y="27703"/>
                </a:lnTo>
                <a:lnTo>
                  <a:pt x="3855" y="27697"/>
                </a:lnTo>
                <a:lnTo>
                  <a:pt x="3850" y="27690"/>
                </a:lnTo>
                <a:lnTo>
                  <a:pt x="3847" y="27687"/>
                </a:lnTo>
                <a:lnTo>
                  <a:pt x="3845" y="27678"/>
                </a:lnTo>
                <a:lnTo>
                  <a:pt x="3841" y="27676"/>
                </a:lnTo>
                <a:lnTo>
                  <a:pt x="3834" y="27674"/>
                </a:lnTo>
                <a:lnTo>
                  <a:pt x="3834" y="27674"/>
                </a:lnTo>
                <a:lnTo>
                  <a:pt x="3826" y="27678"/>
                </a:lnTo>
                <a:lnTo>
                  <a:pt x="3821" y="27680"/>
                </a:lnTo>
                <a:lnTo>
                  <a:pt x="3819" y="27681"/>
                </a:lnTo>
                <a:lnTo>
                  <a:pt x="3807" y="27677"/>
                </a:lnTo>
                <a:lnTo>
                  <a:pt x="3806" y="27673"/>
                </a:lnTo>
                <a:lnTo>
                  <a:pt x="3799" y="27662"/>
                </a:lnTo>
                <a:lnTo>
                  <a:pt x="3795" y="27655"/>
                </a:lnTo>
                <a:lnTo>
                  <a:pt x="3795" y="27655"/>
                </a:lnTo>
                <a:lnTo>
                  <a:pt x="3789" y="27644"/>
                </a:lnTo>
                <a:lnTo>
                  <a:pt x="3779" y="27635"/>
                </a:lnTo>
                <a:lnTo>
                  <a:pt x="3776" y="27633"/>
                </a:lnTo>
                <a:lnTo>
                  <a:pt x="3776" y="27633"/>
                </a:lnTo>
                <a:lnTo>
                  <a:pt x="3766" y="27633"/>
                </a:lnTo>
                <a:lnTo>
                  <a:pt x="3753" y="27637"/>
                </a:lnTo>
                <a:lnTo>
                  <a:pt x="3744" y="27639"/>
                </a:lnTo>
                <a:lnTo>
                  <a:pt x="3739" y="27639"/>
                </a:lnTo>
                <a:lnTo>
                  <a:pt x="3735" y="27639"/>
                </a:lnTo>
                <a:lnTo>
                  <a:pt x="3733" y="27639"/>
                </a:lnTo>
                <a:lnTo>
                  <a:pt x="3733" y="27639"/>
                </a:lnTo>
                <a:lnTo>
                  <a:pt x="3723" y="27635"/>
                </a:lnTo>
                <a:lnTo>
                  <a:pt x="3710" y="27620"/>
                </a:lnTo>
                <a:lnTo>
                  <a:pt x="3704" y="27601"/>
                </a:lnTo>
                <a:lnTo>
                  <a:pt x="3703" y="27600"/>
                </a:lnTo>
                <a:lnTo>
                  <a:pt x="3704" y="27576"/>
                </a:lnTo>
                <a:lnTo>
                  <a:pt x="3695" y="27570"/>
                </a:lnTo>
                <a:lnTo>
                  <a:pt x="3686" y="27567"/>
                </a:lnTo>
                <a:lnTo>
                  <a:pt x="3686" y="27567"/>
                </a:lnTo>
                <a:lnTo>
                  <a:pt x="3669" y="27571"/>
                </a:lnTo>
                <a:lnTo>
                  <a:pt x="3656" y="27583"/>
                </a:lnTo>
                <a:lnTo>
                  <a:pt x="3654" y="27585"/>
                </a:lnTo>
                <a:lnTo>
                  <a:pt x="3651" y="27587"/>
                </a:lnTo>
                <a:lnTo>
                  <a:pt x="3638" y="27590"/>
                </a:lnTo>
                <a:lnTo>
                  <a:pt x="3636" y="27592"/>
                </a:lnTo>
                <a:lnTo>
                  <a:pt x="3628" y="27600"/>
                </a:lnTo>
                <a:lnTo>
                  <a:pt x="3628" y="27608"/>
                </a:lnTo>
                <a:lnTo>
                  <a:pt x="3629" y="27609"/>
                </a:lnTo>
                <a:lnTo>
                  <a:pt x="3631" y="27617"/>
                </a:lnTo>
                <a:lnTo>
                  <a:pt x="3621" y="27623"/>
                </a:lnTo>
                <a:lnTo>
                  <a:pt x="3621" y="27623"/>
                </a:lnTo>
                <a:lnTo>
                  <a:pt x="3611" y="27617"/>
                </a:lnTo>
                <a:lnTo>
                  <a:pt x="3607" y="27613"/>
                </a:lnTo>
                <a:lnTo>
                  <a:pt x="3604" y="27610"/>
                </a:lnTo>
                <a:lnTo>
                  <a:pt x="3592" y="27598"/>
                </a:lnTo>
                <a:lnTo>
                  <a:pt x="3589" y="27597"/>
                </a:lnTo>
                <a:lnTo>
                  <a:pt x="3576" y="27590"/>
                </a:lnTo>
                <a:lnTo>
                  <a:pt x="3568" y="27587"/>
                </a:lnTo>
                <a:lnTo>
                  <a:pt x="3568" y="27587"/>
                </a:lnTo>
                <a:lnTo>
                  <a:pt x="3546" y="27587"/>
                </a:lnTo>
                <a:lnTo>
                  <a:pt x="3532" y="27587"/>
                </a:lnTo>
                <a:lnTo>
                  <a:pt x="3521" y="27587"/>
                </a:lnTo>
                <a:lnTo>
                  <a:pt x="3508" y="27587"/>
                </a:lnTo>
                <a:lnTo>
                  <a:pt x="3508" y="27587"/>
                </a:lnTo>
                <a:lnTo>
                  <a:pt x="3499" y="27583"/>
                </a:lnTo>
                <a:lnTo>
                  <a:pt x="3485" y="27576"/>
                </a:lnTo>
                <a:lnTo>
                  <a:pt x="3483" y="27575"/>
                </a:lnTo>
                <a:lnTo>
                  <a:pt x="3476" y="27561"/>
                </a:lnTo>
                <a:lnTo>
                  <a:pt x="3475" y="27557"/>
                </a:lnTo>
                <a:lnTo>
                  <a:pt x="3472" y="27550"/>
                </a:lnTo>
                <a:lnTo>
                  <a:pt x="3472" y="27549"/>
                </a:lnTo>
                <a:lnTo>
                  <a:pt x="3468" y="27545"/>
                </a:lnTo>
                <a:lnTo>
                  <a:pt x="3465" y="27540"/>
                </a:lnTo>
                <a:lnTo>
                  <a:pt x="3420" y="27518"/>
                </a:lnTo>
                <a:lnTo>
                  <a:pt x="3412" y="27518"/>
                </a:lnTo>
                <a:lnTo>
                  <a:pt x="3411" y="27518"/>
                </a:lnTo>
                <a:lnTo>
                  <a:pt x="3398" y="27513"/>
                </a:lnTo>
                <a:lnTo>
                  <a:pt x="3397" y="27513"/>
                </a:lnTo>
                <a:lnTo>
                  <a:pt x="3387" y="27506"/>
                </a:lnTo>
                <a:lnTo>
                  <a:pt x="3380" y="27503"/>
                </a:lnTo>
                <a:lnTo>
                  <a:pt x="3380" y="27503"/>
                </a:lnTo>
                <a:lnTo>
                  <a:pt x="3360" y="27504"/>
                </a:lnTo>
                <a:lnTo>
                  <a:pt x="3347" y="27508"/>
                </a:lnTo>
                <a:lnTo>
                  <a:pt x="3340" y="27510"/>
                </a:lnTo>
                <a:lnTo>
                  <a:pt x="3331" y="27513"/>
                </a:lnTo>
                <a:lnTo>
                  <a:pt x="3323" y="27514"/>
                </a:lnTo>
                <a:lnTo>
                  <a:pt x="3320" y="27515"/>
                </a:lnTo>
                <a:lnTo>
                  <a:pt x="3279" y="27519"/>
                </a:lnTo>
                <a:lnTo>
                  <a:pt x="3279" y="27519"/>
                </a:lnTo>
                <a:lnTo>
                  <a:pt x="3263" y="27492"/>
                </a:lnTo>
                <a:lnTo>
                  <a:pt x="3262" y="27487"/>
                </a:lnTo>
                <a:lnTo>
                  <a:pt x="3262" y="27483"/>
                </a:lnTo>
                <a:lnTo>
                  <a:pt x="3259" y="27477"/>
                </a:lnTo>
                <a:lnTo>
                  <a:pt x="3255" y="27469"/>
                </a:lnTo>
                <a:lnTo>
                  <a:pt x="3255" y="27467"/>
                </a:lnTo>
                <a:lnTo>
                  <a:pt x="3255" y="27457"/>
                </a:lnTo>
                <a:lnTo>
                  <a:pt x="3255" y="27443"/>
                </a:lnTo>
                <a:lnTo>
                  <a:pt x="3259" y="27430"/>
                </a:lnTo>
                <a:lnTo>
                  <a:pt x="3252" y="27411"/>
                </a:lnTo>
                <a:lnTo>
                  <a:pt x="3248" y="27407"/>
                </a:lnTo>
                <a:lnTo>
                  <a:pt x="3248" y="27407"/>
                </a:lnTo>
                <a:lnTo>
                  <a:pt x="3232" y="27407"/>
                </a:lnTo>
                <a:lnTo>
                  <a:pt x="3225" y="27407"/>
                </a:lnTo>
                <a:lnTo>
                  <a:pt x="3219" y="27407"/>
                </a:lnTo>
                <a:lnTo>
                  <a:pt x="3219" y="27407"/>
                </a:lnTo>
                <a:lnTo>
                  <a:pt x="3212" y="27398"/>
                </a:lnTo>
                <a:lnTo>
                  <a:pt x="3212" y="27398"/>
                </a:lnTo>
                <a:lnTo>
                  <a:pt x="3201" y="27398"/>
                </a:lnTo>
                <a:lnTo>
                  <a:pt x="3193" y="27401"/>
                </a:lnTo>
                <a:lnTo>
                  <a:pt x="3187" y="27409"/>
                </a:lnTo>
                <a:lnTo>
                  <a:pt x="3185" y="27411"/>
                </a:lnTo>
                <a:lnTo>
                  <a:pt x="3183" y="27413"/>
                </a:lnTo>
                <a:lnTo>
                  <a:pt x="3163" y="27413"/>
                </a:lnTo>
                <a:lnTo>
                  <a:pt x="3162" y="27412"/>
                </a:lnTo>
                <a:lnTo>
                  <a:pt x="3159" y="27412"/>
                </a:lnTo>
                <a:lnTo>
                  <a:pt x="3154" y="27410"/>
                </a:lnTo>
                <a:lnTo>
                  <a:pt x="3154" y="27410"/>
                </a:lnTo>
                <a:lnTo>
                  <a:pt x="3152" y="27412"/>
                </a:lnTo>
                <a:lnTo>
                  <a:pt x="3152" y="27412"/>
                </a:lnTo>
                <a:lnTo>
                  <a:pt x="3143" y="27413"/>
                </a:lnTo>
                <a:lnTo>
                  <a:pt x="3131" y="27415"/>
                </a:lnTo>
                <a:lnTo>
                  <a:pt x="3129" y="27415"/>
                </a:lnTo>
                <a:lnTo>
                  <a:pt x="3129" y="27415"/>
                </a:lnTo>
                <a:lnTo>
                  <a:pt x="3121" y="27407"/>
                </a:lnTo>
                <a:lnTo>
                  <a:pt x="3115" y="27404"/>
                </a:lnTo>
                <a:lnTo>
                  <a:pt x="3105" y="27400"/>
                </a:lnTo>
                <a:lnTo>
                  <a:pt x="3105" y="27400"/>
                </a:lnTo>
                <a:lnTo>
                  <a:pt x="3102" y="27400"/>
                </a:lnTo>
                <a:lnTo>
                  <a:pt x="3087" y="27397"/>
                </a:lnTo>
                <a:lnTo>
                  <a:pt x="3087" y="27397"/>
                </a:lnTo>
                <a:lnTo>
                  <a:pt x="3078" y="27396"/>
                </a:lnTo>
                <a:lnTo>
                  <a:pt x="3073" y="27400"/>
                </a:lnTo>
                <a:lnTo>
                  <a:pt x="3072" y="27400"/>
                </a:lnTo>
                <a:lnTo>
                  <a:pt x="3067" y="27404"/>
                </a:lnTo>
                <a:lnTo>
                  <a:pt x="3052" y="27404"/>
                </a:lnTo>
                <a:lnTo>
                  <a:pt x="3052" y="27404"/>
                </a:lnTo>
                <a:lnTo>
                  <a:pt x="3046" y="27404"/>
                </a:lnTo>
                <a:lnTo>
                  <a:pt x="3043" y="27404"/>
                </a:lnTo>
                <a:lnTo>
                  <a:pt x="3043" y="27404"/>
                </a:lnTo>
                <a:lnTo>
                  <a:pt x="3023" y="27400"/>
                </a:lnTo>
                <a:lnTo>
                  <a:pt x="3021" y="27394"/>
                </a:lnTo>
                <a:lnTo>
                  <a:pt x="3016" y="27392"/>
                </a:lnTo>
                <a:lnTo>
                  <a:pt x="3016" y="27392"/>
                </a:lnTo>
                <a:lnTo>
                  <a:pt x="3005" y="27392"/>
                </a:lnTo>
                <a:lnTo>
                  <a:pt x="2992" y="27393"/>
                </a:lnTo>
                <a:lnTo>
                  <a:pt x="2981" y="27397"/>
                </a:lnTo>
                <a:lnTo>
                  <a:pt x="2974" y="27400"/>
                </a:lnTo>
                <a:lnTo>
                  <a:pt x="2973" y="27402"/>
                </a:lnTo>
                <a:lnTo>
                  <a:pt x="2963" y="27405"/>
                </a:lnTo>
                <a:lnTo>
                  <a:pt x="2943" y="27407"/>
                </a:lnTo>
                <a:lnTo>
                  <a:pt x="2943" y="27407"/>
                </a:lnTo>
                <a:lnTo>
                  <a:pt x="2943" y="27407"/>
                </a:lnTo>
                <a:lnTo>
                  <a:pt x="2939" y="27407"/>
                </a:lnTo>
                <a:lnTo>
                  <a:pt x="2939" y="27407"/>
                </a:lnTo>
                <a:lnTo>
                  <a:pt x="2935" y="27408"/>
                </a:lnTo>
                <a:lnTo>
                  <a:pt x="2933" y="27408"/>
                </a:lnTo>
                <a:lnTo>
                  <a:pt x="2933" y="27408"/>
                </a:lnTo>
                <a:lnTo>
                  <a:pt x="2912" y="27401"/>
                </a:lnTo>
                <a:lnTo>
                  <a:pt x="2899" y="27393"/>
                </a:lnTo>
                <a:lnTo>
                  <a:pt x="2894" y="27390"/>
                </a:lnTo>
                <a:lnTo>
                  <a:pt x="2885" y="27387"/>
                </a:lnTo>
                <a:lnTo>
                  <a:pt x="2874" y="27385"/>
                </a:lnTo>
                <a:lnTo>
                  <a:pt x="2866" y="27381"/>
                </a:lnTo>
                <a:lnTo>
                  <a:pt x="2844" y="27374"/>
                </a:lnTo>
                <a:lnTo>
                  <a:pt x="2844" y="27374"/>
                </a:lnTo>
                <a:lnTo>
                  <a:pt x="2840" y="27375"/>
                </a:lnTo>
                <a:lnTo>
                  <a:pt x="2836" y="27381"/>
                </a:lnTo>
                <a:lnTo>
                  <a:pt x="2833" y="27392"/>
                </a:lnTo>
                <a:lnTo>
                  <a:pt x="2833" y="27397"/>
                </a:lnTo>
                <a:lnTo>
                  <a:pt x="2833" y="27400"/>
                </a:lnTo>
                <a:lnTo>
                  <a:pt x="2833" y="27401"/>
                </a:lnTo>
                <a:lnTo>
                  <a:pt x="2833" y="27407"/>
                </a:lnTo>
                <a:lnTo>
                  <a:pt x="2826" y="27411"/>
                </a:lnTo>
                <a:lnTo>
                  <a:pt x="2806" y="27416"/>
                </a:lnTo>
                <a:lnTo>
                  <a:pt x="2806" y="27416"/>
                </a:lnTo>
                <a:lnTo>
                  <a:pt x="2798" y="27413"/>
                </a:lnTo>
                <a:lnTo>
                  <a:pt x="2789" y="27411"/>
                </a:lnTo>
                <a:lnTo>
                  <a:pt x="2785" y="27407"/>
                </a:lnTo>
                <a:lnTo>
                  <a:pt x="2780" y="27398"/>
                </a:lnTo>
                <a:lnTo>
                  <a:pt x="2773" y="27394"/>
                </a:lnTo>
                <a:lnTo>
                  <a:pt x="2773" y="27394"/>
                </a:lnTo>
                <a:lnTo>
                  <a:pt x="2767" y="27394"/>
                </a:lnTo>
                <a:lnTo>
                  <a:pt x="2761" y="27394"/>
                </a:lnTo>
                <a:lnTo>
                  <a:pt x="2737" y="27401"/>
                </a:lnTo>
                <a:lnTo>
                  <a:pt x="2730" y="27407"/>
                </a:lnTo>
                <a:lnTo>
                  <a:pt x="2722" y="27407"/>
                </a:lnTo>
                <a:lnTo>
                  <a:pt x="2713" y="27409"/>
                </a:lnTo>
                <a:lnTo>
                  <a:pt x="2699" y="27413"/>
                </a:lnTo>
                <a:lnTo>
                  <a:pt x="2692" y="27413"/>
                </a:lnTo>
                <a:lnTo>
                  <a:pt x="2681" y="27417"/>
                </a:lnTo>
                <a:lnTo>
                  <a:pt x="2650" y="27426"/>
                </a:lnTo>
                <a:lnTo>
                  <a:pt x="2646" y="27425"/>
                </a:lnTo>
                <a:lnTo>
                  <a:pt x="2640" y="27424"/>
                </a:lnTo>
                <a:lnTo>
                  <a:pt x="2605" y="27439"/>
                </a:lnTo>
                <a:lnTo>
                  <a:pt x="2605" y="27439"/>
                </a:lnTo>
                <a:lnTo>
                  <a:pt x="2585" y="27434"/>
                </a:lnTo>
                <a:lnTo>
                  <a:pt x="2579" y="27431"/>
                </a:lnTo>
                <a:lnTo>
                  <a:pt x="2562" y="27428"/>
                </a:lnTo>
                <a:lnTo>
                  <a:pt x="2562" y="27428"/>
                </a:lnTo>
                <a:lnTo>
                  <a:pt x="2554" y="27431"/>
                </a:lnTo>
                <a:lnTo>
                  <a:pt x="2529" y="27438"/>
                </a:lnTo>
                <a:lnTo>
                  <a:pt x="2529" y="27438"/>
                </a:lnTo>
                <a:lnTo>
                  <a:pt x="2523" y="27432"/>
                </a:lnTo>
                <a:lnTo>
                  <a:pt x="2523" y="27432"/>
                </a:lnTo>
                <a:lnTo>
                  <a:pt x="2502" y="27430"/>
                </a:lnTo>
                <a:lnTo>
                  <a:pt x="2491" y="27430"/>
                </a:lnTo>
                <a:lnTo>
                  <a:pt x="2479" y="27431"/>
                </a:lnTo>
                <a:lnTo>
                  <a:pt x="2471" y="27431"/>
                </a:lnTo>
                <a:lnTo>
                  <a:pt x="2465" y="27432"/>
                </a:lnTo>
                <a:lnTo>
                  <a:pt x="2457" y="27438"/>
                </a:lnTo>
                <a:lnTo>
                  <a:pt x="2449" y="27441"/>
                </a:lnTo>
                <a:lnTo>
                  <a:pt x="2445" y="27442"/>
                </a:lnTo>
                <a:lnTo>
                  <a:pt x="2443" y="27442"/>
                </a:lnTo>
                <a:lnTo>
                  <a:pt x="2441" y="27442"/>
                </a:lnTo>
                <a:lnTo>
                  <a:pt x="2430" y="27442"/>
                </a:lnTo>
                <a:lnTo>
                  <a:pt x="2427" y="27442"/>
                </a:lnTo>
                <a:lnTo>
                  <a:pt x="2409" y="27446"/>
                </a:lnTo>
                <a:lnTo>
                  <a:pt x="2398" y="27450"/>
                </a:lnTo>
                <a:lnTo>
                  <a:pt x="2386" y="27449"/>
                </a:lnTo>
                <a:lnTo>
                  <a:pt x="2382" y="27454"/>
                </a:lnTo>
                <a:lnTo>
                  <a:pt x="2376" y="27461"/>
                </a:lnTo>
                <a:lnTo>
                  <a:pt x="2371" y="27461"/>
                </a:lnTo>
                <a:lnTo>
                  <a:pt x="2358" y="27461"/>
                </a:lnTo>
                <a:lnTo>
                  <a:pt x="2358" y="27461"/>
                </a:lnTo>
                <a:lnTo>
                  <a:pt x="2356" y="27462"/>
                </a:lnTo>
                <a:lnTo>
                  <a:pt x="2356" y="27462"/>
                </a:lnTo>
                <a:lnTo>
                  <a:pt x="2350" y="27466"/>
                </a:lnTo>
                <a:lnTo>
                  <a:pt x="2348" y="27469"/>
                </a:lnTo>
                <a:lnTo>
                  <a:pt x="2345" y="27470"/>
                </a:lnTo>
                <a:lnTo>
                  <a:pt x="2344" y="27470"/>
                </a:lnTo>
                <a:lnTo>
                  <a:pt x="2343" y="27472"/>
                </a:lnTo>
                <a:lnTo>
                  <a:pt x="2321" y="27470"/>
                </a:lnTo>
                <a:lnTo>
                  <a:pt x="2321" y="27470"/>
                </a:lnTo>
                <a:lnTo>
                  <a:pt x="2319" y="27468"/>
                </a:lnTo>
                <a:lnTo>
                  <a:pt x="2314" y="27464"/>
                </a:lnTo>
                <a:lnTo>
                  <a:pt x="2307" y="27462"/>
                </a:lnTo>
                <a:lnTo>
                  <a:pt x="2307" y="27462"/>
                </a:lnTo>
                <a:lnTo>
                  <a:pt x="2304" y="27462"/>
                </a:lnTo>
                <a:lnTo>
                  <a:pt x="2288" y="27460"/>
                </a:lnTo>
                <a:lnTo>
                  <a:pt x="2269" y="27458"/>
                </a:lnTo>
                <a:lnTo>
                  <a:pt x="2269" y="27462"/>
                </a:lnTo>
                <a:lnTo>
                  <a:pt x="2269" y="27466"/>
                </a:lnTo>
                <a:lnTo>
                  <a:pt x="2268" y="27474"/>
                </a:lnTo>
                <a:lnTo>
                  <a:pt x="2259" y="27477"/>
                </a:lnTo>
                <a:lnTo>
                  <a:pt x="2259" y="27477"/>
                </a:lnTo>
                <a:lnTo>
                  <a:pt x="2255" y="27474"/>
                </a:lnTo>
                <a:lnTo>
                  <a:pt x="2238" y="27465"/>
                </a:lnTo>
                <a:lnTo>
                  <a:pt x="2238" y="27465"/>
                </a:lnTo>
                <a:lnTo>
                  <a:pt x="2228" y="27468"/>
                </a:lnTo>
                <a:lnTo>
                  <a:pt x="2219" y="27477"/>
                </a:lnTo>
                <a:lnTo>
                  <a:pt x="2218" y="27477"/>
                </a:lnTo>
                <a:lnTo>
                  <a:pt x="2203" y="27485"/>
                </a:lnTo>
                <a:lnTo>
                  <a:pt x="2197" y="27491"/>
                </a:lnTo>
                <a:lnTo>
                  <a:pt x="2183" y="27496"/>
                </a:lnTo>
                <a:lnTo>
                  <a:pt x="2182" y="27496"/>
                </a:lnTo>
                <a:lnTo>
                  <a:pt x="2172" y="27498"/>
                </a:lnTo>
                <a:lnTo>
                  <a:pt x="2172" y="27498"/>
                </a:lnTo>
                <a:lnTo>
                  <a:pt x="2147" y="27491"/>
                </a:lnTo>
                <a:lnTo>
                  <a:pt x="2141" y="27485"/>
                </a:lnTo>
                <a:lnTo>
                  <a:pt x="2137" y="27480"/>
                </a:lnTo>
                <a:lnTo>
                  <a:pt x="2134" y="27476"/>
                </a:lnTo>
                <a:lnTo>
                  <a:pt x="2128" y="27474"/>
                </a:lnTo>
                <a:lnTo>
                  <a:pt x="2128" y="27474"/>
                </a:lnTo>
                <a:lnTo>
                  <a:pt x="2125" y="27473"/>
                </a:lnTo>
                <a:lnTo>
                  <a:pt x="2117" y="27470"/>
                </a:lnTo>
                <a:lnTo>
                  <a:pt x="2111" y="27465"/>
                </a:lnTo>
                <a:lnTo>
                  <a:pt x="2099" y="27460"/>
                </a:lnTo>
                <a:lnTo>
                  <a:pt x="2099" y="27460"/>
                </a:lnTo>
                <a:lnTo>
                  <a:pt x="2089" y="27461"/>
                </a:lnTo>
                <a:lnTo>
                  <a:pt x="2087" y="27464"/>
                </a:lnTo>
                <a:lnTo>
                  <a:pt x="2083" y="27468"/>
                </a:lnTo>
                <a:lnTo>
                  <a:pt x="2069" y="27476"/>
                </a:lnTo>
                <a:lnTo>
                  <a:pt x="2066" y="27481"/>
                </a:lnTo>
                <a:lnTo>
                  <a:pt x="2066" y="27481"/>
                </a:lnTo>
                <a:lnTo>
                  <a:pt x="2065" y="27481"/>
                </a:lnTo>
                <a:lnTo>
                  <a:pt x="2046" y="27488"/>
                </a:lnTo>
                <a:lnTo>
                  <a:pt x="2037" y="27489"/>
                </a:lnTo>
                <a:lnTo>
                  <a:pt x="2024" y="27499"/>
                </a:lnTo>
                <a:lnTo>
                  <a:pt x="2021" y="27500"/>
                </a:lnTo>
                <a:lnTo>
                  <a:pt x="2021" y="27502"/>
                </a:lnTo>
                <a:lnTo>
                  <a:pt x="2020" y="27504"/>
                </a:lnTo>
                <a:lnTo>
                  <a:pt x="2018" y="27514"/>
                </a:lnTo>
                <a:lnTo>
                  <a:pt x="2003" y="27512"/>
                </a:lnTo>
                <a:lnTo>
                  <a:pt x="2000" y="27511"/>
                </a:lnTo>
                <a:lnTo>
                  <a:pt x="2000" y="27511"/>
                </a:lnTo>
                <a:lnTo>
                  <a:pt x="1999" y="27510"/>
                </a:lnTo>
                <a:lnTo>
                  <a:pt x="1997" y="27508"/>
                </a:lnTo>
                <a:lnTo>
                  <a:pt x="1997" y="27504"/>
                </a:lnTo>
                <a:lnTo>
                  <a:pt x="1997" y="27504"/>
                </a:lnTo>
                <a:lnTo>
                  <a:pt x="1983" y="27503"/>
                </a:lnTo>
                <a:lnTo>
                  <a:pt x="1969" y="27513"/>
                </a:lnTo>
                <a:lnTo>
                  <a:pt x="1960" y="27518"/>
                </a:lnTo>
                <a:lnTo>
                  <a:pt x="1955" y="27518"/>
                </a:lnTo>
                <a:lnTo>
                  <a:pt x="1955" y="27518"/>
                </a:lnTo>
                <a:lnTo>
                  <a:pt x="1937" y="27506"/>
                </a:lnTo>
                <a:lnTo>
                  <a:pt x="1936" y="27503"/>
                </a:lnTo>
                <a:lnTo>
                  <a:pt x="1934" y="27496"/>
                </a:lnTo>
                <a:lnTo>
                  <a:pt x="1934" y="27491"/>
                </a:lnTo>
                <a:lnTo>
                  <a:pt x="1925" y="27489"/>
                </a:lnTo>
                <a:lnTo>
                  <a:pt x="1922" y="27489"/>
                </a:lnTo>
                <a:lnTo>
                  <a:pt x="1917" y="27489"/>
                </a:lnTo>
                <a:lnTo>
                  <a:pt x="1911" y="27488"/>
                </a:lnTo>
                <a:lnTo>
                  <a:pt x="1911" y="27488"/>
                </a:lnTo>
                <a:lnTo>
                  <a:pt x="1907" y="27485"/>
                </a:lnTo>
                <a:lnTo>
                  <a:pt x="1907" y="27485"/>
                </a:lnTo>
                <a:lnTo>
                  <a:pt x="1896" y="27485"/>
                </a:lnTo>
                <a:lnTo>
                  <a:pt x="1896" y="27485"/>
                </a:lnTo>
                <a:lnTo>
                  <a:pt x="1889" y="27483"/>
                </a:lnTo>
                <a:lnTo>
                  <a:pt x="1880" y="27473"/>
                </a:lnTo>
                <a:lnTo>
                  <a:pt x="1867" y="27471"/>
                </a:lnTo>
                <a:lnTo>
                  <a:pt x="1866" y="27470"/>
                </a:lnTo>
                <a:lnTo>
                  <a:pt x="1862" y="27474"/>
                </a:lnTo>
                <a:lnTo>
                  <a:pt x="1859" y="27479"/>
                </a:lnTo>
                <a:lnTo>
                  <a:pt x="1855" y="27487"/>
                </a:lnTo>
                <a:lnTo>
                  <a:pt x="1869" y="27493"/>
                </a:lnTo>
                <a:lnTo>
                  <a:pt x="1880" y="27498"/>
                </a:lnTo>
                <a:lnTo>
                  <a:pt x="1880" y="27507"/>
                </a:lnTo>
                <a:lnTo>
                  <a:pt x="1880" y="27511"/>
                </a:lnTo>
                <a:lnTo>
                  <a:pt x="1879" y="27518"/>
                </a:lnTo>
                <a:lnTo>
                  <a:pt x="1876" y="27522"/>
                </a:lnTo>
                <a:lnTo>
                  <a:pt x="1869" y="27530"/>
                </a:lnTo>
                <a:lnTo>
                  <a:pt x="1867" y="27533"/>
                </a:lnTo>
                <a:lnTo>
                  <a:pt x="1865" y="27536"/>
                </a:lnTo>
                <a:lnTo>
                  <a:pt x="1842" y="27546"/>
                </a:lnTo>
                <a:lnTo>
                  <a:pt x="1832" y="27551"/>
                </a:lnTo>
                <a:lnTo>
                  <a:pt x="1828" y="27557"/>
                </a:lnTo>
                <a:lnTo>
                  <a:pt x="1822" y="27564"/>
                </a:lnTo>
                <a:lnTo>
                  <a:pt x="1822" y="27566"/>
                </a:lnTo>
                <a:lnTo>
                  <a:pt x="1822" y="27568"/>
                </a:lnTo>
                <a:lnTo>
                  <a:pt x="1824" y="27575"/>
                </a:lnTo>
                <a:lnTo>
                  <a:pt x="1834" y="27580"/>
                </a:lnTo>
                <a:lnTo>
                  <a:pt x="1834" y="27580"/>
                </a:lnTo>
                <a:lnTo>
                  <a:pt x="1836" y="27580"/>
                </a:lnTo>
                <a:lnTo>
                  <a:pt x="1836" y="27580"/>
                </a:lnTo>
                <a:lnTo>
                  <a:pt x="1846" y="27591"/>
                </a:lnTo>
                <a:lnTo>
                  <a:pt x="1849" y="27600"/>
                </a:lnTo>
                <a:lnTo>
                  <a:pt x="1851" y="27605"/>
                </a:lnTo>
                <a:lnTo>
                  <a:pt x="1851" y="27613"/>
                </a:lnTo>
                <a:lnTo>
                  <a:pt x="1850" y="27615"/>
                </a:lnTo>
                <a:lnTo>
                  <a:pt x="1845" y="27617"/>
                </a:lnTo>
                <a:lnTo>
                  <a:pt x="1829" y="27625"/>
                </a:lnTo>
                <a:lnTo>
                  <a:pt x="1798" y="27639"/>
                </a:lnTo>
                <a:lnTo>
                  <a:pt x="1777" y="27649"/>
                </a:lnTo>
                <a:lnTo>
                  <a:pt x="1722" y="27681"/>
                </a:lnTo>
                <a:lnTo>
                  <a:pt x="1722" y="27681"/>
                </a:lnTo>
                <a:lnTo>
                  <a:pt x="1708" y="27677"/>
                </a:lnTo>
                <a:lnTo>
                  <a:pt x="1708" y="27677"/>
                </a:lnTo>
                <a:lnTo>
                  <a:pt x="1697" y="27676"/>
                </a:lnTo>
                <a:lnTo>
                  <a:pt x="1683" y="27680"/>
                </a:lnTo>
                <a:lnTo>
                  <a:pt x="1674" y="27685"/>
                </a:lnTo>
                <a:lnTo>
                  <a:pt x="1670" y="27688"/>
                </a:lnTo>
                <a:lnTo>
                  <a:pt x="1666" y="27697"/>
                </a:lnTo>
                <a:lnTo>
                  <a:pt x="1664" y="27700"/>
                </a:lnTo>
                <a:lnTo>
                  <a:pt x="1662" y="27703"/>
                </a:lnTo>
                <a:lnTo>
                  <a:pt x="1653" y="27710"/>
                </a:lnTo>
                <a:lnTo>
                  <a:pt x="1653" y="27710"/>
                </a:lnTo>
                <a:lnTo>
                  <a:pt x="1653" y="27710"/>
                </a:lnTo>
                <a:lnTo>
                  <a:pt x="1643" y="27711"/>
                </a:lnTo>
                <a:lnTo>
                  <a:pt x="1635" y="27714"/>
                </a:lnTo>
                <a:lnTo>
                  <a:pt x="1625" y="27714"/>
                </a:lnTo>
                <a:lnTo>
                  <a:pt x="1619" y="27714"/>
                </a:lnTo>
                <a:lnTo>
                  <a:pt x="1614" y="27710"/>
                </a:lnTo>
                <a:lnTo>
                  <a:pt x="1612" y="27704"/>
                </a:lnTo>
                <a:lnTo>
                  <a:pt x="1605" y="27696"/>
                </a:lnTo>
                <a:lnTo>
                  <a:pt x="1608" y="27691"/>
                </a:lnTo>
                <a:lnTo>
                  <a:pt x="1609" y="27685"/>
                </a:lnTo>
                <a:lnTo>
                  <a:pt x="1605" y="27674"/>
                </a:lnTo>
                <a:lnTo>
                  <a:pt x="1591" y="27672"/>
                </a:lnTo>
                <a:lnTo>
                  <a:pt x="1587" y="27674"/>
                </a:lnTo>
                <a:lnTo>
                  <a:pt x="1586" y="27688"/>
                </a:lnTo>
                <a:lnTo>
                  <a:pt x="1585" y="27691"/>
                </a:lnTo>
                <a:lnTo>
                  <a:pt x="1585" y="27692"/>
                </a:lnTo>
                <a:lnTo>
                  <a:pt x="1574" y="27696"/>
                </a:lnTo>
                <a:lnTo>
                  <a:pt x="1561" y="27696"/>
                </a:lnTo>
                <a:lnTo>
                  <a:pt x="1560" y="27696"/>
                </a:lnTo>
                <a:lnTo>
                  <a:pt x="1553" y="27697"/>
                </a:lnTo>
                <a:lnTo>
                  <a:pt x="1549" y="27699"/>
                </a:lnTo>
                <a:lnTo>
                  <a:pt x="1549" y="27699"/>
                </a:lnTo>
                <a:lnTo>
                  <a:pt x="1546" y="27699"/>
                </a:lnTo>
                <a:lnTo>
                  <a:pt x="1529" y="27704"/>
                </a:lnTo>
                <a:lnTo>
                  <a:pt x="1506" y="27721"/>
                </a:lnTo>
                <a:lnTo>
                  <a:pt x="1502" y="27723"/>
                </a:lnTo>
                <a:lnTo>
                  <a:pt x="1501" y="27724"/>
                </a:lnTo>
                <a:lnTo>
                  <a:pt x="1481" y="27733"/>
                </a:lnTo>
                <a:lnTo>
                  <a:pt x="1466" y="27737"/>
                </a:lnTo>
                <a:lnTo>
                  <a:pt x="1454" y="27744"/>
                </a:lnTo>
                <a:lnTo>
                  <a:pt x="1430" y="27757"/>
                </a:lnTo>
                <a:lnTo>
                  <a:pt x="1430" y="27758"/>
                </a:lnTo>
                <a:lnTo>
                  <a:pt x="1425" y="27771"/>
                </a:lnTo>
                <a:lnTo>
                  <a:pt x="1426" y="27780"/>
                </a:lnTo>
                <a:lnTo>
                  <a:pt x="1432" y="27783"/>
                </a:lnTo>
                <a:lnTo>
                  <a:pt x="1432" y="27783"/>
                </a:lnTo>
                <a:lnTo>
                  <a:pt x="1435" y="27784"/>
                </a:lnTo>
                <a:lnTo>
                  <a:pt x="1439" y="27784"/>
                </a:lnTo>
                <a:lnTo>
                  <a:pt x="1452" y="27784"/>
                </a:lnTo>
                <a:lnTo>
                  <a:pt x="1457" y="27784"/>
                </a:lnTo>
                <a:lnTo>
                  <a:pt x="1457" y="27784"/>
                </a:lnTo>
                <a:lnTo>
                  <a:pt x="1463" y="27791"/>
                </a:lnTo>
                <a:lnTo>
                  <a:pt x="1463" y="27797"/>
                </a:lnTo>
                <a:lnTo>
                  <a:pt x="1467" y="27806"/>
                </a:lnTo>
                <a:lnTo>
                  <a:pt x="1471" y="27813"/>
                </a:lnTo>
                <a:lnTo>
                  <a:pt x="1478" y="27821"/>
                </a:lnTo>
                <a:lnTo>
                  <a:pt x="1483" y="27827"/>
                </a:lnTo>
                <a:lnTo>
                  <a:pt x="1490" y="27832"/>
                </a:lnTo>
                <a:lnTo>
                  <a:pt x="1495" y="27836"/>
                </a:lnTo>
                <a:lnTo>
                  <a:pt x="1499" y="27837"/>
                </a:lnTo>
                <a:lnTo>
                  <a:pt x="1501" y="27841"/>
                </a:lnTo>
                <a:lnTo>
                  <a:pt x="1501" y="27849"/>
                </a:lnTo>
                <a:lnTo>
                  <a:pt x="1501" y="27850"/>
                </a:lnTo>
                <a:lnTo>
                  <a:pt x="1501" y="27855"/>
                </a:lnTo>
                <a:lnTo>
                  <a:pt x="1501" y="27857"/>
                </a:lnTo>
                <a:lnTo>
                  <a:pt x="1501" y="27859"/>
                </a:lnTo>
                <a:lnTo>
                  <a:pt x="1494" y="27866"/>
                </a:lnTo>
                <a:lnTo>
                  <a:pt x="1491" y="27870"/>
                </a:lnTo>
                <a:lnTo>
                  <a:pt x="1487" y="27877"/>
                </a:lnTo>
                <a:lnTo>
                  <a:pt x="1481" y="27885"/>
                </a:lnTo>
                <a:lnTo>
                  <a:pt x="1473" y="27892"/>
                </a:lnTo>
                <a:lnTo>
                  <a:pt x="1473" y="27896"/>
                </a:lnTo>
                <a:lnTo>
                  <a:pt x="1474" y="27911"/>
                </a:lnTo>
                <a:lnTo>
                  <a:pt x="1474" y="27911"/>
                </a:lnTo>
                <a:lnTo>
                  <a:pt x="1476" y="27914"/>
                </a:lnTo>
                <a:lnTo>
                  <a:pt x="1478" y="27919"/>
                </a:lnTo>
                <a:lnTo>
                  <a:pt x="1481" y="27926"/>
                </a:lnTo>
                <a:lnTo>
                  <a:pt x="1484" y="27935"/>
                </a:lnTo>
                <a:lnTo>
                  <a:pt x="1484" y="27939"/>
                </a:lnTo>
                <a:lnTo>
                  <a:pt x="1484" y="27941"/>
                </a:lnTo>
                <a:lnTo>
                  <a:pt x="1480" y="27946"/>
                </a:lnTo>
                <a:lnTo>
                  <a:pt x="1477" y="27950"/>
                </a:lnTo>
                <a:lnTo>
                  <a:pt x="1476" y="27954"/>
                </a:lnTo>
                <a:lnTo>
                  <a:pt x="1476" y="27961"/>
                </a:lnTo>
                <a:lnTo>
                  <a:pt x="1476" y="27972"/>
                </a:lnTo>
                <a:lnTo>
                  <a:pt x="1478" y="27980"/>
                </a:lnTo>
                <a:lnTo>
                  <a:pt x="1490" y="27991"/>
                </a:lnTo>
                <a:lnTo>
                  <a:pt x="1495" y="27996"/>
                </a:lnTo>
                <a:lnTo>
                  <a:pt x="1497" y="28001"/>
                </a:lnTo>
                <a:lnTo>
                  <a:pt x="1492" y="28003"/>
                </a:lnTo>
                <a:lnTo>
                  <a:pt x="1486" y="28011"/>
                </a:lnTo>
                <a:lnTo>
                  <a:pt x="1486" y="28011"/>
                </a:lnTo>
                <a:lnTo>
                  <a:pt x="1485" y="28012"/>
                </a:lnTo>
                <a:lnTo>
                  <a:pt x="1478" y="28040"/>
                </a:lnTo>
                <a:lnTo>
                  <a:pt x="1474" y="28055"/>
                </a:lnTo>
                <a:lnTo>
                  <a:pt x="1474" y="28056"/>
                </a:lnTo>
                <a:lnTo>
                  <a:pt x="1473" y="28058"/>
                </a:lnTo>
                <a:lnTo>
                  <a:pt x="1472" y="28060"/>
                </a:lnTo>
                <a:lnTo>
                  <a:pt x="1470" y="28071"/>
                </a:lnTo>
                <a:lnTo>
                  <a:pt x="1471" y="28081"/>
                </a:lnTo>
                <a:lnTo>
                  <a:pt x="1471" y="28086"/>
                </a:lnTo>
                <a:lnTo>
                  <a:pt x="1466" y="28089"/>
                </a:lnTo>
                <a:lnTo>
                  <a:pt x="1462" y="28090"/>
                </a:lnTo>
                <a:lnTo>
                  <a:pt x="1461" y="28090"/>
                </a:lnTo>
                <a:lnTo>
                  <a:pt x="1459" y="28092"/>
                </a:lnTo>
                <a:lnTo>
                  <a:pt x="1454" y="28090"/>
                </a:lnTo>
                <a:lnTo>
                  <a:pt x="1449" y="28089"/>
                </a:lnTo>
                <a:lnTo>
                  <a:pt x="1443" y="28086"/>
                </a:lnTo>
                <a:lnTo>
                  <a:pt x="1440" y="28085"/>
                </a:lnTo>
                <a:lnTo>
                  <a:pt x="1437" y="28085"/>
                </a:lnTo>
                <a:lnTo>
                  <a:pt x="1435" y="28085"/>
                </a:lnTo>
                <a:lnTo>
                  <a:pt x="1429" y="28087"/>
                </a:lnTo>
                <a:lnTo>
                  <a:pt x="1427" y="28090"/>
                </a:lnTo>
                <a:lnTo>
                  <a:pt x="1424" y="28090"/>
                </a:lnTo>
                <a:lnTo>
                  <a:pt x="1421" y="28093"/>
                </a:lnTo>
                <a:lnTo>
                  <a:pt x="1416" y="28101"/>
                </a:lnTo>
                <a:lnTo>
                  <a:pt x="1405" y="28117"/>
                </a:lnTo>
                <a:lnTo>
                  <a:pt x="1399" y="28123"/>
                </a:lnTo>
                <a:lnTo>
                  <a:pt x="1393" y="28126"/>
                </a:lnTo>
                <a:lnTo>
                  <a:pt x="1390" y="28128"/>
                </a:lnTo>
                <a:lnTo>
                  <a:pt x="1382" y="28134"/>
                </a:lnTo>
                <a:lnTo>
                  <a:pt x="1375" y="28142"/>
                </a:lnTo>
                <a:lnTo>
                  <a:pt x="1375" y="28145"/>
                </a:lnTo>
                <a:lnTo>
                  <a:pt x="1375" y="28147"/>
                </a:lnTo>
                <a:lnTo>
                  <a:pt x="1377" y="28154"/>
                </a:lnTo>
                <a:lnTo>
                  <a:pt x="1377" y="28161"/>
                </a:lnTo>
                <a:lnTo>
                  <a:pt x="1377" y="28168"/>
                </a:lnTo>
                <a:lnTo>
                  <a:pt x="1374" y="28172"/>
                </a:lnTo>
                <a:lnTo>
                  <a:pt x="1371" y="28177"/>
                </a:lnTo>
                <a:lnTo>
                  <a:pt x="1371" y="28185"/>
                </a:lnTo>
                <a:lnTo>
                  <a:pt x="1375" y="28191"/>
                </a:lnTo>
                <a:lnTo>
                  <a:pt x="1384" y="28195"/>
                </a:lnTo>
                <a:lnTo>
                  <a:pt x="1395" y="28206"/>
                </a:lnTo>
                <a:lnTo>
                  <a:pt x="1395" y="28214"/>
                </a:lnTo>
                <a:lnTo>
                  <a:pt x="1395" y="28219"/>
                </a:lnTo>
                <a:lnTo>
                  <a:pt x="1391" y="28236"/>
                </a:lnTo>
                <a:lnTo>
                  <a:pt x="1385" y="28242"/>
                </a:lnTo>
                <a:lnTo>
                  <a:pt x="1378" y="28248"/>
                </a:lnTo>
                <a:lnTo>
                  <a:pt x="1367" y="28255"/>
                </a:lnTo>
                <a:lnTo>
                  <a:pt x="1366" y="28256"/>
                </a:lnTo>
                <a:lnTo>
                  <a:pt x="1349" y="28268"/>
                </a:lnTo>
                <a:lnTo>
                  <a:pt x="1347" y="28271"/>
                </a:lnTo>
                <a:lnTo>
                  <a:pt x="1346" y="28273"/>
                </a:lnTo>
                <a:lnTo>
                  <a:pt x="1332" y="28281"/>
                </a:lnTo>
                <a:lnTo>
                  <a:pt x="1328" y="28292"/>
                </a:lnTo>
                <a:lnTo>
                  <a:pt x="1336" y="28299"/>
                </a:lnTo>
                <a:lnTo>
                  <a:pt x="1356" y="28303"/>
                </a:lnTo>
                <a:lnTo>
                  <a:pt x="1365" y="28313"/>
                </a:lnTo>
                <a:lnTo>
                  <a:pt x="1361" y="28333"/>
                </a:lnTo>
                <a:lnTo>
                  <a:pt x="1360" y="28334"/>
                </a:lnTo>
                <a:lnTo>
                  <a:pt x="1357" y="28335"/>
                </a:lnTo>
                <a:lnTo>
                  <a:pt x="1350" y="28336"/>
                </a:lnTo>
                <a:lnTo>
                  <a:pt x="1327" y="28329"/>
                </a:lnTo>
                <a:lnTo>
                  <a:pt x="1316" y="28331"/>
                </a:lnTo>
                <a:lnTo>
                  <a:pt x="1315" y="28333"/>
                </a:lnTo>
                <a:lnTo>
                  <a:pt x="1313" y="28335"/>
                </a:lnTo>
                <a:lnTo>
                  <a:pt x="1301" y="28348"/>
                </a:lnTo>
                <a:lnTo>
                  <a:pt x="1291" y="28355"/>
                </a:lnTo>
                <a:lnTo>
                  <a:pt x="1284" y="28361"/>
                </a:lnTo>
                <a:lnTo>
                  <a:pt x="1283" y="28364"/>
                </a:lnTo>
                <a:lnTo>
                  <a:pt x="1282" y="28368"/>
                </a:lnTo>
                <a:lnTo>
                  <a:pt x="1287" y="28375"/>
                </a:lnTo>
                <a:lnTo>
                  <a:pt x="1289" y="28378"/>
                </a:lnTo>
                <a:lnTo>
                  <a:pt x="1292" y="28388"/>
                </a:lnTo>
                <a:lnTo>
                  <a:pt x="1292" y="28392"/>
                </a:lnTo>
                <a:lnTo>
                  <a:pt x="1289" y="28402"/>
                </a:lnTo>
                <a:lnTo>
                  <a:pt x="1277" y="28423"/>
                </a:lnTo>
                <a:lnTo>
                  <a:pt x="1280" y="28445"/>
                </a:lnTo>
                <a:lnTo>
                  <a:pt x="1282" y="28450"/>
                </a:lnTo>
                <a:lnTo>
                  <a:pt x="1282" y="28451"/>
                </a:lnTo>
                <a:lnTo>
                  <a:pt x="1285" y="28453"/>
                </a:lnTo>
                <a:lnTo>
                  <a:pt x="1285" y="28463"/>
                </a:lnTo>
                <a:lnTo>
                  <a:pt x="1284" y="28466"/>
                </a:lnTo>
                <a:lnTo>
                  <a:pt x="1282" y="28469"/>
                </a:lnTo>
                <a:lnTo>
                  <a:pt x="1277" y="28474"/>
                </a:lnTo>
                <a:lnTo>
                  <a:pt x="1273" y="28475"/>
                </a:lnTo>
                <a:lnTo>
                  <a:pt x="1271" y="28476"/>
                </a:lnTo>
                <a:lnTo>
                  <a:pt x="1268" y="28478"/>
                </a:lnTo>
                <a:lnTo>
                  <a:pt x="1264" y="28479"/>
                </a:lnTo>
                <a:lnTo>
                  <a:pt x="1261" y="28479"/>
                </a:lnTo>
                <a:lnTo>
                  <a:pt x="1259" y="28486"/>
                </a:lnTo>
                <a:lnTo>
                  <a:pt x="1256" y="28495"/>
                </a:lnTo>
                <a:lnTo>
                  <a:pt x="1264" y="28508"/>
                </a:lnTo>
                <a:lnTo>
                  <a:pt x="1264" y="28512"/>
                </a:lnTo>
                <a:lnTo>
                  <a:pt x="1264" y="28513"/>
                </a:lnTo>
                <a:lnTo>
                  <a:pt x="1264" y="28516"/>
                </a:lnTo>
                <a:lnTo>
                  <a:pt x="1262" y="28522"/>
                </a:lnTo>
                <a:lnTo>
                  <a:pt x="1257" y="28536"/>
                </a:lnTo>
                <a:lnTo>
                  <a:pt x="1246" y="28540"/>
                </a:lnTo>
                <a:lnTo>
                  <a:pt x="1243" y="28542"/>
                </a:lnTo>
                <a:lnTo>
                  <a:pt x="1237" y="28558"/>
                </a:lnTo>
                <a:lnTo>
                  <a:pt x="1229" y="28570"/>
                </a:lnTo>
                <a:lnTo>
                  <a:pt x="1228" y="28571"/>
                </a:lnTo>
                <a:lnTo>
                  <a:pt x="1226" y="28574"/>
                </a:lnTo>
                <a:lnTo>
                  <a:pt x="1223" y="28584"/>
                </a:lnTo>
                <a:lnTo>
                  <a:pt x="1222" y="28586"/>
                </a:lnTo>
                <a:lnTo>
                  <a:pt x="1215" y="28598"/>
                </a:lnTo>
                <a:lnTo>
                  <a:pt x="1214" y="28599"/>
                </a:lnTo>
                <a:lnTo>
                  <a:pt x="1214" y="28600"/>
                </a:lnTo>
                <a:lnTo>
                  <a:pt x="1213" y="28601"/>
                </a:lnTo>
                <a:lnTo>
                  <a:pt x="1213" y="28601"/>
                </a:lnTo>
                <a:lnTo>
                  <a:pt x="1212" y="28602"/>
                </a:lnTo>
                <a:lnTo>
                  <a:pt x="1212" y="28603"/>
                </a:lnTo>
                <a:lnTo>
                  <a:pt x="1202" y="28619"/>
                </a:lnTo>
                <a:lnTo>
                  <a:pt x="1185" y="28630"/>
                </a:lnTo>
                <a:lnTo>
                  <a:pt x="1176" y="28639"/>
                </a:lnTo>
                <a:lnTo>
                  <a:pt x="1170" y="28645"/>
                </a:lnTo>
                <a:lnTo>
                  <a:pt x="1163" y="28653"/>
                </a:lnTo>
                <a:lnTo>
                  <a:pt x="1160" y="28656"/>
                </a:lnTo>
                <a:lnTo>
                  <a:pt x="1152" y="28662"/>
                </a:lnTo>
                <a:lnTo>
                  <a:pt x="1152" y="28662"/>
                </a:lnTo>
                <a:lnTo>
                  <a:pt x="1137" y="28675"/>
                </a:lnTo>
                <a:lnTo>
                  <a:pt x="1126" y="28695"/>
                </a:lnTo>
                <a:lnTo>
                  <a:pt x="1117" y="28713"/>
                </a:lnTo>
                <a:lnTo>
                  <a:pt x="1106" y="28729"/>
                </a:lnTo>
                <a:lnTo>
                  <a:pt x="1103" y="28730"/>
                </a:lnTo>
                <a:lnTo>
                  <a:pt x="1099" y="28732"/>
                </a:lnTo>
                <a:lnTo>
                  <a:pt x="1089" y="28729"/>
                </a:lnTo>
                <a:lnTo>
                  <a:pt x="1077" y="28726"/>
                </a:lnTo>
                <a:lnTo>
                  <a:pt x="1064" y="28724"/>
                </a:lnTo>
                <a:lnTo>
                  <a:pt x="1054" y="28725"/>
                </a:lnTo>
                <a:lnTo>
                  <a:pt x="1051" y="28729"/>
                </a:lnTo>
                <a:lnTo>
                  <a:pt x="1041" y="28743"/>
                </a:lnTo>
                <a:lnTo>
                  <a:pt x="1044" y="28755"/>
                </a:lnTo>
                <a:lnTo>
                  <a:pt x="1046" y="28759"/>
                </a:lnTo>
                <a:lnTo>
                  <a:pt x="1047" y="28760"/>
                </a:lnTo>
                <a:lnTo>
                  <a:pt x="1048" y="28762"/>
                </a:lnTo>
                <a:lnTo>
                  <a:pt x="1050" y="28766"/>
                </a:lnTo>
                <a:lnTo>
                  <a:pt x="1050" y="28773"/>
                </a:lnTo>
                <a:lnTo>
                  <a:pt x="1040" y="28794"/>
                </a:lnTo>
                <a:lnTo>
                  <a:pt x="1040" y="28803"/>
                </a:lnTo>
                <a:lnTo>
                  <a:pt x="1040" y="28808"/>
                </a:lnTo>
                <a:lnTo>
                  <a:pt x="1040" y="28817"/>
                </a:lnTo>
                <a:lnTo>
                  <a:pt x="1038" y="28823"/>
                </a:lnTo>
                <a:lnTo>
                  <a:pt x="1029" y="28831"/>
                </a:lnTo>
                <a:lnTo>
                  <a:pt x="1015" y="28843"/>
                </a:lnTo>
                <a:lnTo>
                  <a:pt x="1004" y="28851"/>
                </a:lnTo>
                <a:lnTo>
                  <a:pt x="1004" y="28851"/>
                </a:lnTo>
                <a:lnTo>
                  <a:pt x="1003" y="28851"/>
                </a:lnTo>
                <a:lnTo>
                  <a:pt x="992" y="28860"/>
                </a:lnTo>
                <a:lnTo>
                  <a:pt x="970" y="28870"/>
                </a:lnTo>
                <a:lnTo>
                  <a:pt x="955" y="28877"/>
                </a:lnTo>
                <a:lnTo>
                  <a:pt x="940" y="28887"/>
                </a:lnTo>
                <a:lnTo>
                  <a:pt x="919" y="28902"/>
                </a:lnTo>
                <a:lnTo>
                  <a:pt x="916" y="28913"/>
                </a:lnTo>
                <a:lnTo>
                  <a:pt x="917" y="28934"/>
                </a:lnTo>
                <a:lnTo>
                  <a:pt x="935" y="28962"/>
                </a:lnTo>
                <a:lnTo>
                  <a:pt x="938" y="28984"/>
                </a:lnTo>
                <a:lnTo>
                  <a:pt x="939" y="28998"/>
                </a:lnTo>
                <a:lnTo>
                  <a:pt x="939" y="28998"/>
                </a:lnTo>
                <a:lnTo>
                  <a:pt x="936" y="29006"/>
                </a:lnTo>
                <a:lnTo>
                  <a:pt x="929" y="29012"/>
                </a:lnTo>
                <a:lnTo>
                  <a:pt x="925" y="29013"/>
                </a:lnTo>
                <a:lnTo>
                  <a:pt x="921" y="29013"/>
                </a:lnTo>
                <a:lnTo>
                  <a:pt x="913" y="29018"/>
                </a:lnTo>
                <a:lnTo>
                  <a:pt x="890" y="29006"/>
                </a:lnTo>
                <a:lnTo>
                  <a:pt x="885" y="29003"/>
                </a:lnTo>
                <a:lnTo>
                  <a:pt x="881" y="29001"/>
                </a:lnTo>
                <a:lnTo>
                  <a:pt x="876" y="29004"/>
                </a:lnTo>
                <a:lnTo>
                  <a:pt x="866" y="29015"/>
                </a:lnTo>
                <a:lnTo>
                  <a:pt x="864" y="29017"/>
                </a:lnTo>
                <a:lnTo>
                  <a:pt x="858" y="29024"/>
                </a:lnTo>
                <a:lnTo>
                  <a:pt x="855" y="29025"/>
                </a:lnTo>
                <a:lnTo>
                  <a:pt x="851" y="29028"/>
                </a:lnTo>
                <a:lnTo>
                  <a:pt x="850" y="29028"/>
                </a:lnTo>
                <a:lnTo>
                  <a:pt x="846" y="29028"/>
                </a:lnTo>
                <a:lnTo>
                  <a:pt x="825" y="29033"/>
                </a:lnTo>
                <a:lnTo>
                  <a:pt x="818" y="29019"/>
                </a:lnTo>
                <a:lnTo>
                  <a:pt x="821" y="28982"/>
                </a:lnTo>
                <a:lnTo>
                  <a:pt x="819" y="28966"/>
                </a:lnTo>
                <a:lnTo>
                  <a:pt x="817" y="28951"/>
                </a:lnTo>
                <a:lnTo>
                  <a:pt x="817" y="28951"/>
                </a:lnTo>
                <a:lnTo>
                  <a:pt x="797" y="28956"/>
                </a:lnTo>
                <a:lnTo>
                  <a:pt x="794" y="28958"/>
                </a:lnTo>
                <a:lnTo>
                  <a:pt x="792" y="28960"/>
                </a:lnTo>
                <a:lnTo>
                  <a:pt x="790" y="28960"/>
                </a:lnTo>
                <a:lnTo>
                  <a:pt x="783" y="28962"/>
                </a:lnTo>
                <a:lnTo>
                  <a:pt x="782" y="28966"/>
                </a:lnTo>
                <a:lnTo>
                  <a:pt x="781" y="28969"/>
                </a:lnTo>
                <a:lnTo>
                  <a:pt x="779" y="28974"/>
                </a:lnTo>
                <a:lnTo>
                  <a:pt x="778" y="28979"/>
                </a:lnTo>
                <a:lnTo>
                  <a:pt x="776" y="28998"/>
                </a:lnTo>
                <a:lnTo>
                  <a:pt x="776" y="29000"/>
                </a:lnTo>
                <a:lnTo>
                  <a:pt x="776" y="29016"/>
                </a:lnTo>
                <a:lnTo>
                  <a:pt x="776" y="29021"/>
                </a:lnTo>
                <a:lnTo>
                  <a:pt x="776" y="29028"/>
                </a:lnTo>
                <a:lnTo>
                  <a:pt x="775" y="29029"/>
                </a:lnTo>
                <a:lnTo>
                  <a:pt x="772" y="29046"/>
                </a:lnTo>
                <a:lnTo>
                  <a:pt x="759" y="29049"/>
                </a:lnTo>
                <a:lnTo>
                  <a:pt x="758" y="29050"/>
                </a:lnTo>
                <a:lnTo>
                  <a:pt x="757" y="29050"/>
                </a:lnTo>
                <a:lnTo>
                  <a:pt x="740" y="29042"/>
                </a:lnTo>
                <a:lnTo>
                  <a:pt x="726" y="29046"/>
                </a:lnTo>
                <a:lnTo>
                  <a:pt x="724" y="29047"/>
                </a:lnTo>
                <a:lnTo>
                  <a:pt x="723" y="29049"/>
                </a:lnTo>
                <a:lnTo>
                  <a:pt x="721" y="29051"/>
                </a:lnTo>
                <a:lnTo>
                  <a:pt x="721" y="29057"/>
                </a:lnTo>
                <a:lnTo>
                  <a:pt x="720" y="29078"/>
                </a:lnTo>
                <a:lnTo>
                  <a:pt x="729" y="29095"/>
                </a:lnTo>
                <a:lnTo>
                  <a:pt x="730" y="29096"/>
                </a:lnTo>
                <a:lnTo>
                  <a:pt x="742" y="29118"/>
                </a:lnTo>
                <a:lnTo>
                  <a:pt x="742" y="29121"/>
                </a:lnTo>
                <a:lnTo>
                  <a:pt x="742" y="29123"/>
                </a:lnTo>
                <a:lnTo>
                  <a:pt x="746" y="29128"/>
                </a:lnTo>
                <a:lnTo>
                  <a:pt x="747" y="29129"/>
                </a:lnTo>
                <a:lnTo>
                  <a:pt x="749" y="29136"/>
                </a:lnTo>
                <a:lnTo>
                  <a:pt x="752" y="29145"/>
                </a:lnTo>
                <a:lnTo>
                  <a:pt x="752" y="29149"/>
                </a:lnTo>
                <a:lnTo>
                  <a:pt x="752" y="29152"/>
                </a:lnTo>
                <a:lnTo>
                  <a:pt x="755" y="29160"/>
                </a:lnTo>
                <a:lnTo>
                  <a:pt x="757" y="29164"/>
                </a:lnTo>
                <a:lnTo>
                  <a:pt x="758" y="29168"/>
                </a:lnTo>
                <a:lnTo>
                  <a:pt x="765" y="29175"/>
                </a:lnTo>
                <a:lnTo>
                  <a:pt x="769" y="29178"/>
                </a:lnTo>
                <a:lnTo>
                  <a:pt x="771" y="29179"/>
                </a:lnTo>
                <a:lnTo>
                  <a:pt x="776" y="29183"/>
                </a:lnTo>
                <a:lnTo>
                  <a:pt x="778" y="29190"/>
                </a:lnTo>
                <a:lnTo>
                  <a:pt x="779" y="29193"/>
                </a:lnTo>
                <a:lnTo>
                  <a:pt x="780" y="29197"/>
                </a:lnTo>
                <a:lnTo>
                  <a:pt x="784" y="29208"/>
                </a:lnTo>
                <a:lnTo>
                  <a:pt x="789" y="29224"/>
                </a:lnTo>
                <a:lnTo>
                  <a:pt x="790" y="29228"/>
                </a:lnTo>
                <a:lnTo>
                  <a:pt x="793" y="29233"/>
                </a:lnTo>
                <a:lnTo>
                  <a:pt x="810" y="29240"/>
                </a:lnTo>
                <a:lnTo>
                  <a:pt x="810" y="29240"/>
                </a:lnTo>
                <a:lnTo>
                  <a:pt x="813" y="29242"/>
                </a:lnTo>
                <a:lnTo>
                  <a:pt x="814" y="29243"/>
                </a:lnTo>
                <a:lnTo>
                  <a:pt x="817" y="29245"/>
                </a:lnTo>
                <a:lnTo>
                  <a:pt x="819" y="29246"/>
                </a:lnTo>
                <a:lnTo>
                  <a:pt x="824" y="29248"/>
                </a:lnTo>
                <a:lnTo>
                  <a:pt x="830" y="29259"/>
                </a:lnTo>
                <a:lnTo>
                  <a:pt x="831" y="29261"/>
                </a:lnTo>
                <a:lnTo>
                  <a:pt x="831" y="29262"/>
                </a:lnTo>
                <a:lnTo>
                  <a:pt x="831" y="29274"/>
                </a:lnTo>
                <a:lnTo>
                  <a:pt x="831" y="29280"/>
                </a:lnTo>
                <a:lnTo>
                  <a:pt x="831" y="29285"/>
                </a:lnTo>
                <a:lnTo>
                  <a:pt x="817" y="29299"/>
                </a:lnTo>
                <a:lnTo>
                  <a:pt x="811" y="29307"/>
                </a:lnTo>
                <a:lnTo>
                  <a:pt x="811" y="29308"/>
                </a:lnTo>
                <a:lnTo>
                  <a:pt x="809" y="29311"/>
                </a:lnTo>
                <a:lnTo>
                  <a:pt x="809" y="29322"/>
                </a:lnTo>
                <a:lnTo>
                  <a:pt x="811" y="29327"/>
                </a:lnTo>
                <a:lnTo>
                  <a:pt x="813" y="29329"/>
                </a:lnTo>
                <a:lnTo>
                  <a:pt x="834" y="29338"/>
                </a:lnTo>
                <a:lnTo>
                  <a:pt x="839" y="29338"/>
                </a:lnTo>
                <a:lnTo>
                  <a:pt x="844" y="29338"/>
                </a:lnTo>
                <a:lnTo>
                  <a:pt x="855" y="29338"/>
                </a:lnTo>
                <a:lnTo>
                  <a:pt x="859" y="29337"/>
                </a:lnTo>
                <a:lnTo>
                  <a:pt x="859" y="29337"/>
                </a:lnTo>
                <a:lnTo>
                  <a:pt x="859" y="29337"/>
                </a:lnTo>
                <a:lnTo>
                  <a:pt x="859" y="29337"/>
                </a:lnTo>
                <a:lnTo>
                  <a:pt x="862" y="29336"/>
                </a:lnTo>
                <a:lnTo>
                  <a:pt x="862" y="29335"/>
                </a:lnTo>
                <a:lnTo>
                  <a:pt x="881" y="29329"/>
                </a:lnTo>
                <a:lnTo>
                  <a:pt x="889" y="29325"/>
                </a:lnTo>
                <a:lnTo>
                  <a:pt x="893" y="29325"/>
                </a:lnTo>
                <a:lnTo>
                  <a:pt x="896" y="29325"/>
                </a:lnTo>
                <a:lnTo>
                  <a:pt x="907" y="29329"/>
                </a:lnTo>
                <a:lnTo>
                  <a:pt x="913" y="29334"/>
                </a:lnTo>
                <a:lnTo>
                  <a:pt x="919" y="29338"/>
                </a:lnTo>
                <a:lnTo>
                  <a:pt x="926" y="29341"/>
                </a:lnTo>
                <a:lnTo>
                  <a:pt x="952" y="29345"/>
                </a:lnTo>
                <a:lnTo>
                  <a:pt x="969" y="29344"/>
                </a:lnTo>
                <a:lnTo>
                  <a:pt x="974" y="29342"/>
                </a:lnTo>
                <a:lnTo>
                  <a:pt x="979" y="29340"/>
                </a:lnTo>
                <a:lnTo>
                  <a:pt x="986" y="29319"/>
                </a:lnTo>
                <a:lnTo>
                  <a:pt x="986" y="29311"/>
                </a:lnTo>
                <a:lnTo>
                  <a:pt x="986" y="29304"/>
                </a:lnTo>
                <a:lnTo>
                  <a:pt x="988" y="29301"/>
                </a:lnTo>
                <a:lnTo>
                  <a:pt x="989" y="29297"/>
                </a:lnTo>
                <a:lnTo>
                  <a:pt x="999" y="29287"/>
                </a:lnTo>
                <a:lnTo>
                  <a:pt x="1002" y="29285"/>
                </a:lnTo>
                <a:lnTo>
                  <a:pt x="1007" y="29284"/>
                </a:lnTo>
                <a:lnTo>
                  <a:pt x="1012" y="29284"/>
                </a:lnTo>
                <a:lnTo>
                  <a:pt x="1019" y="29290"/>
                </a:lnTo>
                <a:lnTo>
                  <a:pt x="1022" y="29288"/>
                </a:lnTo>
                <a:lnTo>
                  <a:pt x="1047" y="29316"/>
                </a:lnTo>
                <a:lnTo>
                  <a:pt x="1044" y="29365"/>
                </a:lnTo>
                <a:lnTo>
                  <a:pt x="1041" y="29371"/>
                </a:lnTo>
                <a:lnTo>
                  <a:pt x="1037" y="29378"/>
                </a:lnTo>
                <a:lnTo>
                  <a:pt x="1034" y="29380"/>
                </a:lnTo>
                <a:lnTo>
                  <a:pt x="1010" y="29428"/>
                </a:lnTo>
                <a:lnTo>
                  <a:pt x="1009" y="29431"/>
                </a:lnTo>
                <a:lnTo>
                  <a:pt x="1005" y="29446"/>
                </a:lnTo>
                <a:lnTo>
                  <a:pt x="1005" y="29449"/>
                </a:lnTo>
                <a:lnTo>
                  <a:pt x="1005" y="29452"/>
                </a:lnTo>
                <a:lnTo>
                  <a:pt x="1005" y="29459"/>
                </a:lnTo>
                <a:lnTo>
                  <a:pt x="1005" y="29465"/>
                </a:lnTo>
                <a:lnTo>
                  <a:pt x="1003" y="29470"/>
                </a:lnTo>
                <a:lnTo>
                  <a:pt x="1000" y="29474"/>
                </a:lnTo>
                <a:lnTo>
                  <a:pt x="996" y="29478"/>
                </a:lnTo>
                <a:lnTo>
                  <a:pt x="995" y="29480"/>
                </a:lnTo>
                <a:lnTo>
                  <a:pt x="993" y="29482"/>
                </a:lnTo>
                <a:lnTo>
                  <a:pt x="991" y="29496"/>
                </a:lnTo>
                <a:lnTo>
                  <a:pt x="981" y="29509"/>
                </a:lnTo>
                <a:lnTo>
                  <a:pt x="981" y="29509"/>
                </a:lnTo>
                <a:lnTo>
                  <a:pt x="978" y="29518"/>
                </a:lnTo>
                <a:lnTo>
                  <a:pt x="979" y="29521"/>
                </a:lnTo>
                <a:lnTo>
                  <a:pt x="979" y="29524"/>
                </a:lnTo>
                <a:lnTo>
                  <a:pt x="985" y="29531"/>
                </a:lnTo>
                <a:lnTo>
                  <a:pt x="981" y="29536"/>
                </a:lnTo>
                <a:lnTo>
                  <a:pt x="981" y="29537"/>
                </a:lnTo>
                <a:lnTo>
                  <a:pt x="978" y="29539"/>
                </a:lnTo>
                <a:lnTo>
                  <a:pt x="978" y="29552"/>
                </a:lnTo>
                <a:lnTo>
                  <a:pt x="982" y="29565"/>
                </a:lnTo>
                <a:lnTo>
                  <a:pt x="984" y="29570"/>
                </a:lnTo>
                <a:lnTo>
                  <a:pt x="986" y="29577"/>
                </a:lnTo>
                <a:lnTo>
                  <a:pt x="989" y="29583"/>
                </a:lnTo>
                <a:lnTo>
                  <a:pt x="992" y="29596"/>
                </a:lnTo>
                <a:lnTo>
                  <a:pt x="996" y="29606"/>
                </a:lnTo>
                <a:lnTo>
                  <a:pt x="996" y="29611"/>
                </a:lnTo>
                <a:lnTo>
                  <a:pt x="996" y="29624"/>
                </a:lnTo>
                <a:lnTo>
                  <a:pt x="990" y="29629"/>
                </a:lnTo>
                <a:lnTo>
                  <a:pt x="985" y="29633"/>
                </a:lnTo>
                <a:lnTo>
                  <a:pt x="982" y="29651"/>
                </a:lnTo>
                <a:lnTo>
                  <a:pt x="983" y="29652"/>
                </a:lnTo>
                <a:lnTo>
                  <a:pt x="996" y="29671"/>
                </a:lnTo>
                <a:lnTo>
                  <a:pt x="991" y="29692"/>
                </a:lnTo>
                <a:lnTo>
                  <a:pt x="985" y="29701"/>
                </a:lnTo>
                <a:lnTo>
                  <a:pt x="978" y="29711"/>
                </a:lnTo>
                <a:lnTo>
                  <a:pt x="966" y="29716"/>
                </a:lnTo>
                <a:lnTo>
                  <a:pt x="966" y="29716"/>
                </a:lnTo>
                <a:lnTo>
                  <a:pt x="958" y="29714"/>
                </a:lnTo>
                <a:lnTo>
                  <a:pt x="950" y="29717"/>
                </a:lnTo>
                <a:lnTo>
                  <a:pt x="947" y="29725"/>
                </a:lnTo>
                <a:lnTo>
                  <a:pt x="947" y="29727"/>
                </a:lnTo>
                <a:lnTo>
                  <a:pt x="945" y="29735"/>
                </a:lnTo>
                <a:lnTo>
                  <a:pt x="943" y="29739"/>
                </a:lnTo>
                <a:lnTo>
                  <a:pt x="938" y="29743"/>
                </a:lnTo>
                <a:lnTo>
                  <a:pt x="933" y="29748"/>
                </a:lnTo>
                <a:lnTo>
                  <a:pt x="928" y="29751"/>
                </a:lnTo>
                <a:lnTo>
                  <a:pt x="921" y="29756"/>
                </a:lnTo>
                <a:lnTo>
                  <a:pt x="907" y="29757"/>
                </a:lnTo>
                <a:lnTo>
                  <a:pt x="903" y="29758"/>
                </a:lnTo>
                <a:lnTo>
                  <a:pt x="896" y="29761"/>
                </a:lnTo>
                <a:lnTo>
                  <a:pt x="897" y="29765"/>
                </a:lnTo>
                <a:lnTo>
                  <a:pt x="897" y="29766"/>
                </a:lnTo>
                <a:lnTo>
                  <a:pt x="897" y="29777"/>
                </a:lnTo>
                <a:lnTo>
                  <a:pt x="883" y="29784"/>
                </a:lnTo>
                <a:lnTo>
                  <a:pt x="881" y="29783"/>
                </a:lnTo>
                <a:lnTo>
                  <a:pt x="874" y="29789"/>
                </a:lnTo>
                <a:lnTo>
                  <a:pt x="863" y="29785"/>
                </a:lnTo>
                <a:lnTo>
                  <a:pt x="861" y="29785"/>
                </a:lnTo>
                <a:lnTo>
                  <a:pt x="845" y="29767"/>
                </a:lnTo>
                <a:lnTo>
                  <a:pt x="819" y="29754"/>
                </a:lnTo>
                <a:lnTo>
                  <a:pt x="793" y="29749"/>
                </a:lnTo>
                <a:lnTo>
                  <a:pt x="786" y="29743"/>
                </a:lnTo>
                <a:lnTo>
                  <a:pt x="776" y="29728"/>
                </a:lnTo>
                <a:lnTo>
                  <a:pt x="775" y="29719"/>
                </a:lnTo>
                <a:lnTo>
                  <a:pt x="775" y="29708"/>
                </a:lnTo>
                <a:lnTo>
                  <a:pt x="771" y="29702"/>
                </a:lnTo>
                <a:lnTo>
                  <a:pt x="768" y="29701"/>
                </a:lnTo>
                <a:lnTo>
                  <a:pt x="764" y="29699"/>
                </a:lnTo>
                <a:lnTo>
                  <a:pt x="763" y="29699"/>
                </a:lnTo>
                <a:lnTo>
                  <a:pt x="759" y="29697"/>
                </a:lnTo>
                <a:lnTo>
                  <a:pt x="757" y="29702"/>
                </a:lnTo>
                <a:lnTo>
                  <a:pt x="756" y="29704"/>
                </a:lnTo>
                <a:lnTo>
                  <a:pt x="754" y="29707"/>
                </a:lnTo>
                <a:lnTo>
                  <a:pt x="742" y="29704"/>
                </a:lnTo>
                <a:lnTo>
                  <a:pt x="733" y="29709"/>
                </a:lnTo>
                <a:lnTo>
                  <a:pt x="727" y="29712"/>
                </a:lnTo>
                <a:lnTo>
                  <a:pt x="716" y="29712"/>
                </a:lnTo>
                <a:lnTo>
                  <a:pt x="707" y="29712"/>
                </a:lnTo>
                <a:lnTo>
                  <a:pt x="704" y="29709"/>
                </a:lnTo>
                <a:lnTo>
                  <a:pt x="702" y="29705"/>
                </a:lnTo>
                <a:lnTo>
                  <a:pt x="685" y="29708"/>
                </a:lnTo>
                <a:lnTo>
                  <a:pt x="679" y="29715"/>
                </a:lnTo>
                <a:lnTo>
                  <a:pt x="678" y="29717"/>
                </a:lnTo>
                <a:lnTo>
                  <a:pt x="678" y="29720"/>
                </a:lnTo>
                <a:lnTo>
                  <a:pt x="675" y="29724"/>
                </a:lnTo>
                <a:lnTo>
                  <a:pt x="672" y="29726"/>
                </a:lnTo>
                <a:lnTo>
                  <a:pt x="666" y="29732"/>
                </a:lnTo>
                <a:lnTo>
                  <a:pt x="659" y="29733"/>
                </a:lnTo>
                <a:lnTo>
                  <a:pt x="652" y="29739"/>
                </a:lnTo>
                <a:lnTo>
                  <a:pt x="658" y="29754"/>
                </a:lnTo>
                <a:lnTo>
                  <a:pt x="666" y="29760"/>
                </a:lnTo>
                <a:lnTo>
                  <a:pt x="669" y="29762"/>
                </a:lnTo>
                <a:lnTo>
                  <a:pt x="673" y="29775"/>
                </a:lnTo>
                <a:lnTo>
                  <a:pt x="673" y="29781"/>
                </a:lnTo>
                <a:lnTo>
                  <a:pt x="672" y="29788"/>
                </a:lnTo>
                <a:lnTo>
                  <a:pt x="663" y="29799"/>
                </a:lnTo>
                <a:lnTo>
                  <a:pt x="663" y="29799"/>
                </a:lnTo>
                <a:lnTo>
                  <a:pt x="656" y="29802"/>
                </a:lnTo>
                <a:lnTo>
                  <a:pt x="651" y="29804"/>
                </a:lnTo>
                <a:lnTo>
                  <a:pt x="648" y="29806"/>
                </a:lnTo>
                <a:lnTo>
                  <a:pt x="630" y="29817"/>
                </a:lnTo>
                <a:lnTo>
                  <a:pt x="628" y="29832"/>
                </a:lnTo>
                <a:lnTo>
                  <a:pt x="627" y="29837"/>
                </a:lnTo>
                <a:lnTo>
                  <a:pt x="625" y="29840"/>
                </a:lnTo>
                <a:lnTo>
                  <a:pt x="625" y="29841"/>
                </a:lnTo>
                <a:lnTo>
                  <a:pt x="624" y="29844"/>
                </a:lnTo>
                <a:lnTo>
                  <a:pt x="618" y="29853"/>
                </a:lnTo>
                <a:lnTo>
                  <a:pt x="618" y="29859"/>
                </a:lnTo>
                <a:lnTo>
                  <a:pt x="617" y="29864"/>
                </a:lnTo>
                <a:lnTo>
                  <a:pt x="617" y="29866"/>
                </a:lnTo>
                <a:lnTo>
                  <a:pt x="617" y="29871"/>
                </a:lnTo>
                <a:lnTo>
                  <a:pt x="614" y="29882"/>
                </a:lnTo>
                <a:lnTo>
                  <a:pt x="614" y="29894"/>
                </a:lnTo>
                <a:lnTo>
                  <a:pt x="623" y="29905"/>
                </a:lnTo>
                <a:lnTo>
                  <a:pt x="623" y="29905"/>
                </a:lnTo>
                <a:lnTo>
                  <a:pt x="624" y="29905"/>
                </a:lnTo>
                <a:lnTo>
                  <a:pt x="628" y="29905"/>
                </a:lnTo>
                <a:lnTo>
                  <a:pt x="638" y="29904"/>
                </a:lnTo>
                <a:lnTo>
                  <a:pt x="641" y="29904"/>
                </a:lnTo>
                <a:lnTo>
                  <a:pt x="661" y="29913"/>
                </a:lnTo>
                <a:lnTo>
                  <a:pt x="669" y="29920"/>
                </a:lnTo>
                <a:lnTo>
                  <a:pt x="676" y="29935"/>
                </a:lnTo>
                <a:lnTo>
                  <a:pt x="676" y="29935"/>
                </a:lnTo>
                <a:lnTo>
                  <a:pt x="676" y="29935"/>
                </a:lnTo>
                <a:lnTo>
                  <a:pt x="688" y="29953"/>
                </a:lnTo>
                <a:lnTo>
                  <a:pt x="692" y="29966"/>
                </a:lnTo>
                <a:lnTo>
                  <a:pt x="692" y="29966"/>
                </a:lnTo>
                <a:lnTo>
                  <a:pt x="692" y="29967"/>
                </a:lnTo>
                <a:lnTo>
                  <a:pt x="699" y="29980"/>
                </a:lnTo>
                <a:lnTo>
                  <a:pt x="702" y="29982"/>
                </a:lnTo>
                <a:lnTo>
                  <a:pt x="704" y="29984"/>
                </a:lnTo>
                <a:lnTo>
                  <a:pt x="699" y="29995"/>
                </a:lnTo>
                <a:lnTo>
                  <a:pt x="696" y="30000"/>
                </a:lnTo>
                <a:lnTo>
                  <a:pt x="694" y="30015"/>
                </a:lnTo>
                <a:lnTo>
                  <a:pt x="686" y="30027"/>
                </a:lnTo>
                <a:lnTo>
                  <a:pt x="691" y="30041"/>
                </a:lnTo>
                <a:lnTo>
                  <a:pt x="692" y="30047"/>
                </a:lnTo>
                <a:lnTo>
                  <a:pt x="694" y="30058"/>
                </a:lnTo>
                <a:lnTo>
                  <a:pt x="686" y="30065"/>
                </a:lnTo>
                <a:lnTo>
                  <a:pt x="678" y="30072"/>
                </a:lnTo>
                <a:lnTo>
                  <a:pt x="654" y="30086"/>
                </a:lnTo>
                <a:lnTo>
                  <a:pt x="654" y="30087"/>
                </a:lnTo>
                <a:lnTo>
                  <a:pt x="649" y="30089"/>
                </a:lnTo>
                <a:lnTo>
                  <a:pt x="641" y="30098"/>
                </a:lnTo>
                <a:lnTo>
                  <a:pt x="625" y="30121"/>
                </a:lnTo>
                <a:lnTo>
                  <a:pt x="625" y="30125"/>
                </a:lnTo>
                <a:lnTo>
                  <a:pt x="624" y="30129"/>
                </a:lnTo>
                <a:lnTo>
                  <a:pt x="624" y="30142"/>
                </a:lnTo>
                <a:lnTo>
                  <a:pt x="624" y="30154"/>
                </a:lnTo>
                <a:lnTo>
                  <a:pt x="621" y="30165"/>
                </a:lnTo>
                <a:lnTo>
                  <a:pt x="606" y="30176"/>
                </a:lnTo>
                <a:lnTo>
                  <a:pt x="599" y="30181"/>
                </a:lnTo>
                <a:lnTo>
                  <a:pt x="592" y="30191"/>
                </a:lnTo>
                <a:lnTo>
                  <a:pt x="585" y="30200"/>
                </a:lnTo>
                <a:lnTo>
                  <a:pt x="576" y="30215"/>
                </a:lnTo>
                <a:lnTo>
                  <a:pt x="566" y="30225"/>
                </a:lnTo>
                <a:lnTo>
                  <a:pt x="565" y="30226"/>
                </a:lnTo>
                <a:lnTo>
                  <a:pt x="560" y="30231"/>
                </a:lnTo>
                <a:lnTo>
                  <a:pt x="552" y="30238"/>
                </a:lnTo>
                <a:lnTo>
                  <a:pt x="537" y="30246"/>
                </a:lnTo>
                <a:lnTo>
                  <a:pt x="531" y="30253"/>
                </a:lnTo>
                <a:lnTo>
                  <a:pt x="530" y="30256"/>
                </a:lnTo>
                <a:lnTo>
                  <a:pt x="530" y="30267"/>
                </a:lnTo>
                <a:lnTo>
                  <a:pt x="530" y="30272"/>
                </a:lnTo>
                <a:lnTo>
                  <a:pt x="530" y="30273"/>
                </a:lnTo>
                <a:lnTo>
                  <a:pt x="530" y="30276"/>
                </a:lnTo>
                <a:lnTo>
                  <a:pt x="539" y="30287"/>
                </a:lnTo>
                <a:lnTo>
                  <a:pt x="545" y="30294"/>
                </a:lnTo>
                <a:lnTo>
                  <a:pt x="548" y="30305"/>
                </a:lnTo>
                <a:lnTo>
                  <a:pt x="548" y="30314"/>
                </a:lnTo>
                <a:lnTo>
                  <a:pt x="548" y="30327"/>
                </a:lnTo>
                <a:lnTo>
                  <a:pt x="554" y="30335"/>
                </a:lnTo>
                <a:lnTo>
                  <a:pt x="562" y="30346"/>
                </a:lnTo>
                <a:lnTo>
                  <a:pt x="563" y="30351"/>
                </a:lnTo>
                <a:lnTo>
                  <a:pt x="563" y="30365"/>
                </a:lnTo>
                <a:lnTo>
                  <a:pt x="562" y="30381"/>
                </a:lnTo>
                <a:lnTo>
                  <a:pt x="563" y="30386"/>
                </a:lnTo>
                <a:lnTo>
                  <a:pt x="560" y="30391"/>
                </a:lnTo>
                <a:lnTo>
                  <a:pt x="555" y="30400"/>
                </a:lnTo>
                <a:lnTo>
                  <a:pt x="555" y="30400"/>
                </a:lnTo>
                <a:lnTo>
                  <a:pt x="541" y="30427"/>
                </a:lnTo>
                <a:lnTo>
                  <a:pt x="529" y="30458"/>
                </a:lnTo>
                <a:lnTo>
                  <a:pt x="528" y="30467"/>
                </a:lnTo>
                <a:lnTo>
                  <a:pt x="528" y="30469"/>
                </a:lnTo>
                <a:lnTo>
                  <a:pt x="526" y="30477"/>
                </a:lnTo>
                <a:lnTo>
                  <a:pt x="525" y="30477"/>
                </a:lnTo>
                <a:lnTo>
                  <a:pt x="515" y="30484"/>
                </a:lnTo>
                <a:lnTo>
                  <a:pt x="514" y="30484"/>
                </a:lnTo>
                <a:lnTo>
                  <a:pt x="513" y="30484"/>
                </a:lnTo>
                <a:lnTo>
                  <a:pt x="490" y="30482"/>
                </a:lnTo>
                <a:lnTo>
                  <a:pt x="491" y="30472"/>
                </a:lnTo>
                <a:lnTo>
                  <a:pt x="494" y="30458"/>
                </a:lnTo>
                <a:lnTo>
                  <a:pt x="482" y="30454"/>
                </a:lnTo>
                <a:lnTo>
                  <a:pt x="474" y="30458"/>
                </a:lnTo>
                <a:lnTo>
                  <a:pt x="469" y="30461"/>
                </a:lnTo>
                <a:lnTo>
                  <a:pt x="468" y="30463"/>
                </a:lnTo>
                <a:lnTo>
                  <a:pt x="468" y="30465"/>
                </a:lnTo>
                <a:lnTo>
                  <a:pt x="465" y="30477"/>
                </a:lnTo>
                <a:lnTo>
                  <a:pt x="465" y="30486"/>
                </a:lnTo>
                <a:lnTo>
                  <a:pt x="462" y="30494"/>
                </a:lnTo>
                <a:lnTo>
                  <a:pt x="475" y="30503"/>
                </a:lnTo>
                <a:lnTo>
                  <a:pt x="480" y="30513"/>
                </a:lnTo>
                <a:lnTo>
                  <a:pt x="483" y="30526"/>
                </a:lnTo>
                <a:lnTo>
                  <a:pt x="483" y="30527"/>
                </a:lnTo>
                <a:lnTo>
                  <a:pt x="486" y="30532"/>
                </a:lnTo>
                <a:lnTo>
                  <a:pt x="484" y="30541"/>
                </a:lnTo>
                <a:lnTo>
                  <a:pt x="479" y="30549"/>
                </a:lnTo>
                <a:lnTo>
                  <a:pt x="477" y="30550"/>
                </a:lnTo>
                <a:lnTo>
                  <a:pt x="475" y="30554"/>
                </a:lnTo>
                <a:lnTo>
                  <a:pt x="469" y="30563"/>
                </a:lnTo>
                <a:lnTo>
                  <a:pt x="465" y="30570"/>
                </a:lnTo>
                <a:lnTo>
                  <a:pt x="463" y="30574"/>
                </a:lnTo>
                <a:lnTo>
                  <a:pt x="463" y="30577"/>
                </a:lnTo>
                <a:lnTo>
                  <a:pt x="464" y="30583"/>
                </a:lnTo>
                <a:lnTo>
                  <a:pt x="465" y="30586"/>
                </a:lnTo>
                <a:lnTo>
                  <a:pt x="468" y="30604"/>
                </a:lnTo>
                <a:lnTo>
                  <a:pt x="475" y="30609"/>
                </a:lnTo>
                <a:lnTo>
                  <a:pt x="475" y="30610"/>
                </a:lnTo>
                <a:lnTo>
                  <a:pt x="477" y="30613"/>
                </a:lnTo>
                <a:lnTo>
                  <a:pt x="482" y="30624"/>
                </a:lnTo>
                <a:lnTo>
                  <a:pt x="468" y="30638"/>
                </a:lnTo>
                <a:lnTo>
                  <a:pt x="463" y="30641"/>
                </a:lnTo>
                <a:lnTo>
                  <a:pt x="458" y="30643"/>
                </a:lnTo>
                <a:lnTo>
                  <a:pt x="446" y="30645"/>
                </a:lnTo>
                <a:lnTo>
                  <a:pt x="439" y="30646"/>
                </a:lnTo>
                <a:lnTo>
                  <a:pt x="429" y="30649"/>
                </a:lnTo>
                <a:lnTo>
                  <a:pt x="422" y="30652"/>
                </a:lnTo>
                <a:lnTo>
                  <a:pt x="411" y="30657"/>
                </a:lnTo>
                <a:lnTo>
                  <a:pt x="401" y="30665"/>
                </a:lnTo>
                <a:lnTo>
                  <a:pt x="391" y="30679"/>
                </a:lnTo>
                <a:lnTo>
                  <a:pt x="391" y="30680"/>
                </a:lnTo>
                <a:lnTo>
                  <a:pt x="390" y="30683"/>
                </a:lnTo>
                <a:lnTo>
                  <a:pt x="389" y="30687"/>
                </a:lnTo>
                <a:lnTo>
                  <a:pt x="383" y="30691"/>
                </a:lnTo>
                <a:lnTo>
                  <a:pt x="373" y="30698"/>
                </a:lnTo>
                <a:lnTo>
                  <a:pt x="342" y="30713"/>
                </a:lnTo>
                <a:lnTo>
                  <a:pt x="342" y="30713"/>
                </a:lnTo>
                <a:lnTo>
                  <a:pt x="331" y="30702"/>
                </a:lnTo>
                <a:lnTo>
                  <a:pt x="331" y="30702"/>
                </a:lnTo>
                <a:lnTo>
                  <a:pt x="318" y="30698"/>
                </a:lnTo>
                <a:lnTo>
                  <a:pt x="301" y="30692"/>
                </a:lnTo>
                <a:lnTo>
                  <a:pt x="301" y="30692"/>
                </a:lnTo>
                <a:lnTo>
                  <a:pt x="298" y="30700"/>
                </a:lnTo>
                <a:lnTo>
                  <a:pt x="301" y="30711"/>
                </a:lnTo>
                <a:lnTo>
                  <a:pt x="312" y="30749"/>
                </a:lnTo>
                <a:lnTo>
                  <a:pt x="321" y="30764"/>
                </a:lnTo>
                <a:lnTo>
                  <a:pt x="328" y="30779"/>
                </a:lnTo>
                <a:lnTo>
                  <a:pt x="356" y="30854"/>
                </a:lnTo>
                <a:lnTo>
                  <a:pt x="379" y="30885"/>
                </a:lnTo>
                <a:lnTo>
                  <a:pt x="401" y="30903"/>
                </a:lnTo>
                <a:lnTo>
                  <a:pt x="422" y="30917"/>
                </a:lnTo>
                <a:lnTo>
                  <a:pt x="452" y="30917"/>
                </a:lnTo>
                <a:lnTo>
                  <a:pt x="459" y="30917"/>
                </a:lnTo>
                <a:lnTo>
                  <a:pt x="466" y="30917"/>
                </a:lnTo>
                <a:lnTo>
                  <a:pt x="474" y="30917"/>
                </a:lnTo>
                <a:lnTo>
                  <a:pt x="496" y="30917"/>
                </a:lnTo>
                <a:lnTo>
                  <a:pt x="510" y="30923"/>
                </a:lnTo>
                <a:lnTo>
                  <a:pt x="514" y="30933"/>
                </a:lnTo>
                <a:lnTo>
                  <a:pt x="514" y="30933"/>
                </a:lnTo>
                <a:lnTo>
                  <a:pt x="518" y="30938"/>
                </a:lnTo>
                <a:lnTo>
                  <a:pt x="525" y="30949"/>
                </a:lnTo>
                <a:lnTo>
                  <a:pt x="527" y="30954"/>
                </a:lnTo>
                <a:lnTo>
                  <a:pt x="528" y="30957"/>
                </a:lnTo>
                <a:lnTo>
                  <a:pt x="528" y="30959"/>
                </a:lnTo>
                <a:lnTo>
                  <a:pt x="551" y="30994"/>
                </a:lnTo>
                <a:lnTo>
                  <a:pt x="554" y="30998"/>
                </a:lnTo>
                <a:lnTo>
                  <a:pt x="558" y="31001"/>
                </a:lnTo>
                <a:lnTo>
                  <a:pt x="565" y="31009"/>
                </a:lnTo>
                <a:lnTo>
                  <a:pt x="573" y="31015"/>
                </a:lnTo>
                <a:lnTo>
                  <a:pt x="579" y="31019"/>
                </a:lnTo>
                <a:lnTo>
                  <a:pt x="590" y="31027"/>
                </a:lnTo>
                <a:lnTo>
                  <a:pt x="598" y="31049"/>
                </a:lnTo>
                <a:lnTo>
                  <a:pt x="601" y="31057"/>
                </a:lnTo>
                <a:lnTo>
                  <a:pt x="611" y="31080"/>
                </a:lnTo>
                <a:lnTo>
                  <a:pt x="611" y="31084"/>
                </a:lnTo>
                <a:lnTo>
                  <a:pt x="617" y="31111"/>
                </a:lnTo>
                <a:lnTo>
                  <a:pt x="619" y="31114"/>
                </a:lnTo>
                <a:lnTo>
                  <a:pt x="625" y="31123"/>
                </a:lnTo>
                <a:lnTo>
                  <a:pt x="627" y="31129"/>
                </a:lnTo>
                <a:lnTo>
                  <a:pt x="627" y="31132"/>
                </a:lnTo>
                <a:lnTo>
                  <a:pt x="631" y="31141"/>
                </a:lnTo>
                <a:lnTo>
                  <a:pt x="637" y="31149"/>
                </a:lnTo>
                <a:lnTo>
                  <a:pt x="638" y="31155"/>
                </a:lnTo>
                <a:lnTo>
                  <a:pt x="638" y="31158"/>
                </a:lnTo>
                <a:lnTo>
                  <a:pt x="638" y="31162"/>
                </a:lnTo>
                <a:lnTo>
                  <a:pt x="644" y="31170"/>
                </a:lnTo>
                <a:lnTo>
                  <a:pt x="645" y="31174"/>
                </a:lnTo>
                <a:lnTo>
                  <a:pt x="648" y="31182"/>
                </a:lnTo>
                <a:lnTo>
                  <a:pt x="651" y="31194"/>
                </a:lnTo>
                <a:lnTo>
                  <a:pt x="652" y="31201"/>
                </a:lnTo>
                <a:lnTo>
                  <a:pt x="654" y="31212"/>
                </a:lnTo>
                <a:lnTo>
                  <a:pt x="654" y="31216"/>
                </a:lnTo>
                <a:lnTo>
                  <a:pt x="650" y="31224"/>
                </a:lnTo>
                <a:lnTo>
                  <a:pt x="649" y="31224"/>
                </a:lnTo>
                <a:lnTo>
                  <a:pt x="648" y="31225"/>
                </a:lnTo>
                <a:lnTo>
                  <a:pt x="644" y="31225"/>
                </a:lnTo>
                <a:lnTo>
                  <a:pt x="640" y="31225"/>
                </a:lnTo>
                <a:lnTo>
                  <a:pt x="632" y="31221"/>
                </a:lnTo>
                <a:lnTo>
                  <a:pt x="627" y="31214"/>
                </a:lnTo>
                <a:lnTo>
                  <a:pt x="611" y="31205"/>
                </a:lnTo>
                <a:lnTo>
                  <a:pt x="600" y="31204"/>
                </a:lnTo>
                <a:lnTo>
                  <a:pt x="591" y="31204"/>
                </a:lnTo>
                <a:lnTo>
                  <a:pt x="587" y="31204"/>
                </a:lnTo>
                <a:lnTo>
                  <a:pt x="577" y="31204"/>
                </a:lnTo>
                <a:lnTo>
                  <a:pt x="563" y="31206"/>
                </a:lnTo>
                <a:lnTo>
                  <a:pt x="544" y="31223"/>
                </a:lnTo>
                <a:lnTo>
                  <a:pt x="544" y="31231"/>
                </a:lnTo>
                <a:lnTo>
                  <a:pt x="544" y="31236"/>
                </a:lnTo>
                <a:lnTo>
                  <a:pt x="545" y="31244"/>
                </a:lnTo>
                <a:lnTo>
                  <a:pt x="551" y="31254"/>
                </a:lnTo>
                <a:lnTo>
                  <a:pt x="555" y="31259"/>
                </a:lnTo>
                <a:lnTo>
                  <a:pt x="559" y="31266"/>
                </a:lnTo>
                <a:lnTo>
                  <a:pt x="563" y="31276"/>
                </a:lnTo>
                <a:lnTo>
                  <a:pt x="561" y="31280"/>
                </a:lnTo>
                <a:lnTo>
                  <a:pt x="555" y="31288"/>
                </a:lnTo>
                <a:lnTo>
                  <a:pt x="542" y="31296"/>
                </a:lnTo>
                <a:lnTo>
                  <a:pt x="515" y="31291"/>
                </a:lnTo>
                <a:lnTo>
                  <a:pt x="510" y="31307"/>
                </a:lnTo>
                <a:lnTo>
                  <a:pt x="496" y="31308"/>
                </a:lnTo>
                <a:lnTo>
                  <a:pt x="491" y="31307"/>
                </a:lnTo>
                <a:lnTo>
                  <a:pt x="477" y="31300"/>
                </a:lnTo>
                <a:lnTo>
                  <a:pt x="466" y="31297"/>
                </a:lnTo>
                <a:lnTo>
                  <a:pt x="460" y="31289"/>
                </a:lnTo>
                <a:lnTo>
                  <a:pt x="453" y="31281"/>
                </a:lnTo>
                <a:lnTo>
                  <a:pt x="446" y="31276"/>
                </a:lnTo>
                <a:lnTo>
                  <a:pt x="441" y="31276"/>
                </a:lnTo>
                <a:lnTo>
                  <a:pt x="411" y="31277"/>
                </a:lnTo>
                <a:lnTo>
                  <a:pt x="410" y="31278"/>
                </a:lnTo>
                <a:lnTo>
                  <a:pt x="398" y="31319"/>
                </a:lnTo>
                <a:lnTo>
                  <a:pt x="387" y="31337"/>
                </a:lnTo>
                <a:lnTo>
                  <a:pt x="382" y="31348"/>
                </a:lnTo>
                <a:lnTo>
                  <a:pt x="380" y="31357"/>
                </a:lnTo>
                <a:lnTo>
                  <a:pt x="379" y="31368"/>
                </a:lnTo>
                <a:lnTo>
                  <a:pt x="377" y="31380"/>
                </a:lnTo>
                <a:lnTo>
                  <a:pt x="377" y="31391"/>
                </a:lnTo>
                <a:lnTo>
                  <a:pt x="379" y="31402"/>
                </a:lnTo>
                <a:lnTo>
                  <a:pt x="384" y="31421"/>
                </a:lnTo>
                <a:lnTo>
                  <a:pt x="391" y="31429"/>
                </a:lnTo>
                <a:lnTo>
                  <a:pt x="404" y="31435"/>
                </a:lnTo>
                <a:lnTo>
                  <a:pt x="414" y="31440"/>
                </a:lnTo>
                <a:lnTo>
                  <a:pt x="422" y="31452"/>
                </a:lnTo>
                <a:lnTo>
                  <a:pt x="427" y="31463"/>
                </a:lnTo>
                <a:lnTo>
                  <a:pt x="428" y="31473"/>
                </a:lnTo>
                <a:lnTo>
                  <a:pt x="425" y="31481"/>
                </a:lnTo>
                <a:lnTo>
                  <a:pt x="418" y="31484"/>
                </a:lnTo>
                <a:lnTo>
                  <a:pt x="408" y="31489"/>
                </a:lnTo>
                <a:lnTo>
                  <a:pt x="403" y="31505"/>
                </a:lnTo>
                <a:lnTo>
                  <a:pt x="403" y="31522"/>
                </a:lnTo>
                <a:lnTo>
                  <a:pt x="404" y="31526"/>
                </a:lnTo>
                <a:lnTo>
                  <a:pt x="403" y="31527"/>
                </a:lnTo>
                <a:lnTo>
                  <a:pt x="400" y="31528"/>
                </a:lnTo>
                <a:lnTo>
                  <a:pt x="407" y="31529"/>
                </a:lnTo>
                <a:lnTo>
                  <a:pt x="410" y="31530"/>
                </a:lnTo>
                <a:lnTo>
                  <a:pt x="412" y="31531"/>
                </a:lnTo>
                <a:lnTo>
                  <a:pt x="415" y="31533"/>
                </a:lnTo>
                <a:lnTo>
                  <a:pt x="416" y="31533"/>
                </a:lnTo>
                <a:lnTo>
                  <a:pt x="421" y="31533"/>
                </a:lnTo>
                <a:lnTo>
                  <a:pt x="422" y="31534"/>
                </a:lnTo>
                <a:lnTo>
                  <a:pt x="422" y="31535"/>
                </a:lnTo>
                <a:lnTo>
                  <a:pt x="424" y="31537"/>
                </a:lnTo>
                <a:lnTo>
                  <a:pt x="426" y="31537"/>
                </a:lnTo>
                <a:lnTo>
                  <a:pt x="427" y="31537"/>
                </a:lnTo>
                <a:lnTo>
                  <a:pt x="429" y="31539"/>
                </a:lnTo>
                <a:lnTo>
                  <a:pt x="430" y="31540"/>
                </a:lnTo>
                <a:lnTo>
                  <a:pt x="434" y="31543"/>
                </a:lnTo>
                <a:lnTo>
                  <a:pt x="434" y="31544"/>
                </a:lnTo>
                <a:lnTo>
                  <a:pt x="434" y="31545"/>
                </a:lnTo>
                <a:lnTo>
                  <a:pt x="435" y="31546"/>
                </a:lnTo>
                <a:lnTo>
                  <a:pt x="435" y="31547"/>
                </a:lnTo>
                <a:lnTo>
                  <a:pt x="435" y="31547"/>
                </a:lnTo>
                <a:lnTo>
                  <a:pt x="438" y="31553"/>
                </a:lnTo>
                <a:lnTo>
                  <a:pt x="442" y="31554"/>
                </a:lnTo>
                <a:lnTo>
                  <a:pt x="445" y="31556"/>
                </a:lnTo>
                <a:lnTo>
                  <a:pt x="445" y="31556"/>
                </a:lnTo>
                <a:lnTo>
                  <a:pt x="445" y="31556"/>
                </a:lnTo>
                <a:lnTo>
                  <a:pt x="446" y="31557"/>
                </a:lnTo>
                <a:lnTo>
                  <a:pt x="447" y="31558"/>
                </a:lnTo>
                <a:lnTo>
                  <a:pt x="451" y="31564"/>
                </a:lnTo>
                <a:lnTo>
                  <a:pt x="451" y="31565"/>
                </a:lnTo>
                <a:lnTo>
                  <a:pt x="453" y="31567"/>
                </a:lnTo>
                <a:lnTo>
                  <a:pt x="453" y="31568"/>
                </a:lnTo>
                <a:lnTo>
                  <a:pt x="458" y="31571"/>
                </a:lnTo>
                <a:lnTo>
                  <a:pt x="463" y="31575"/>
                </a:lnTo>
                <a:lnTo>
                  <a:pt x="466" y="31577"/>
                </a:lnTo>
                <a:lnTo>
                  <a:pt x="467" y="31577"/>
                </a:lnTo>
                <a:lnTo>
                  <a:pt x="470" y="31579"/>
                </a:lnTo>
                <a:lnTo>
                  <a:pt x="472" y="31581"/>
                </a:lnTo>
                <a:lnTo>
                  <a:pt x="473" y="31582"/>
                </a:lnTo>
                <a:lnTo>
                  <a:pt x="476" y="31584"/>
                </a:lnTo>
                <a:lnTo>
                  <a:pt x="477" y="31585"/>
                </a:lnTo>
                <a:lnTo>
                  <a:pt x="481" y="31587"/>
                </a:lnTo>
                <a:lnTo>
                  <a:pt x="483" y="31588"/>
                </a:lnTo>
                <a:lnTo>
                  <a:pt x="486" y="31590"/>
                </a:lnTo>
                <a:lnTo>
                  <a:pt x="487" y="31592"/>
                </a:lnTo>
                <a:lnTo>
                  <a:pt x="488" y="31594"/>
                </a:lnTo>
                <a:lnTo>
                  <a:pt x="490" y="31595"/>
                </a:lnTo>
                <a:lnTo>
                  <a:pt x="490" y="31595"/>
                </a:lnTo>
                <a:lnTo>
                  <a:pt x="491" y="31596"/>
                </a:lnTo>
                <a:lnTo>
                  <a:pt x="493" y="31597"/>
                </a:lnTo>
                <a:lnTo>
                  <a:pt x="495" y="31597"/>
                </a:lnTo>
                <a:lnTo>
                  <a:pt x="497" y="31599"/>
                </a:lnTo>
                <a:lnTo>
                  <a:pt x="502" y="31603"/>
                </a:lnTo>
                <a:lnTo>
                  <a:pt x="503" y="31603"/>
                </a:lnTo>
                <a:lnTo>
                  <a:pt x="503" y="31603"/>
                </a:lnTo>
                <a:lnTo>
                  <a:pt x="506" y="31603"/>
                </a:lnTo>
                <a:lnTo>
                  <a:pt x="507" y="31603"/>
                </a:lnTo>
                <a:lnTo>
                  <a:pt x="512" y="31606"/>
                </a:lnTo>
                <a:lnTo>
                  <a:pt x="514" y="31609"/>
                </a:lnTo>
                <a:lnTo>
                  <a:pt x="515" y="31610"/>
                </a:lnTo>
                <a:lnTo>
                  <a:pt x="516" y="31611"/>
                </a:lnTo>
                <a:lnTo>
                  <a:pt x="517" y="31611"/>
                </a:lnTo>
                <a:lnTo>
                  <a:pt x="520" y="31614"/>
                </a:lnTo>
                <a:lnTo>
                  <a:pt x="526" y="31617"/>
                </a:lnTo>
                <a:lnTo>
                  <a:pt x="529" y="31618"/>
                </a:lnTo>
                <a:lnTo>
                  <a:pt x="530" y="31623"/>
                </a:lnTo>
                <a:lnTo>
                  <a:pt x="530" y="31624"/>
                </a:lnTo>
                <a:lnTo>
                  <a:pt x="530" y="31625"/>
                </a:lnTo>
                <a:lnTo>
                  <a:pt x="530" y="31626"/>
                </a:lnTo>
                <a:lnTo>
                  <a:pt x="531" y="31628"/>
                </a:lnTo>
                <a:lnTo>
                  <a:pt x="531" y="31628"/>
                </a:lnTo>
                <a:lnTo>
                  <a:pt x="532" y="31631"/>
                </a:lnTo>
                <a:lnTo>
                  <a:pt x="532" y="31632"/>
                </a:lnTo>
                <a:lnTo>
                  <a:pt x="532" y="31633"/>
                </a:lnTo>
                <a:lnTo>
                  <a:pt x="534" y="31639"/>
                </a:lnTo>
                <a:lnTo>
                  <a:pt x="546" y="31647"/>
                </a:lnTo>
                <a:lnTo>
                  <a:pt x="551" y="31653"/>
                </a:lnTo>
                <a:lnTo>
                  <a:pt x="555" y="31654"/>
                </a:lnTo>
                <a:lnTo>
                  <a:pt x="564" y="31657"/>
                </a:lnTo>
                <a:lnTo>
                  <a:pt x="573" y="31660"/>
                </a:lnTo>
                <a:lnTo>
                  <a:pt x="575" y="31660"/>
                </a:lnTo>
                <a:lnTo>
                  <a:pt x="576" y="31660"/>
                </a:lnTo>
                <a:lnTo>
                  <a:pt x="582" y="31661"/>
                </a:lnTo>
                <a:lnTo>
                  <a:pt x="583" y="31662"/>
                </a:lnTo>
                <a:lnTo>
                  <a:pt x="586" y="31665"/>
                </a:lnTo>
                <a:lnTo>
                  <a:pt x="592" y="31668"/>
                </a:lnTo>
                <a:lnTo>
                  <a:pt x="593" y="31668"/>
                </a:lnTo>
                <a:lnTo>
                  <a:pt x="594" y="31669"/>
                </a:lnTo>
                <a:lnTo>
                  <a:pt x="597" y="31671"/>
                </a:lnTo>
                <a:lnTo>
                  <a:pt x="601" y="31672"/>
                </a:lnTo>
                <a:lnTo>
                  <a:pt x="606" y="31676"/>
                </a:lnTo>
                <a:lnTo>
                  <a:pt x="609" y="31676"/>
                </a:lnTo>
                <a:lnTo>
                  <a:pt x="609" y="31676"/>
                </a:lnTo>
                <a:lnTo>
                  <a:pt x="613" y="31676"/>
                </a:lnTo>
                <a:lnTo>
                  <a:pt x="624" y="31674"/>
                </a:lnTo>
                <a:lnTo>
                  <a:pt x="625" y="31674"/>
                </a:lnTo>
                <a:lnTo>
                  <a:pt x="626" y="31674"/>
                </a:lnTo>
                <a:lnTo>
                  <a:pt x="636" y="31668"/>
                </a:lnTo>
                <a:lnTo>
                  <a:pt x="638" y="31667"/>
                </a:lnTo>
                <a:lnTo>
                  <a:pt x="638" y="31666"/>
                </a:lnTo>
                <a:lnTo>
                  <a:pt x="639" y="31665"/>
                </a:lnTo>
                <a:lnTo>
                  <a:pt x="639" y="31664"/>
                </a:lnTo>
                <a:lnTo>
                  <a:pt x="640" y="31664"/>
                </a:lnTo>
                <a:lnTo>
                  <a:pt x="644" y="31665"/>
                </a:lnTo>
                <a:lnTo>
                  <a:pt x="645" y="31665"/>
                </a:lnTo>
                <a:lnTo>
                  <a:pt x="653" y="31666"/>
                </a:lnTo>
                <a:lnTo>
                  <a:pt x="657" y="31667"/>
                </a:lnTo>
                <a:lnTo>
                  <a:pt x="658" y="31667"/>
                </a:lnTo>
                <a:lnTo>
                  <a:pt x="658" y="31667"/>
                </a:lnTo>
                <a:lnTo>
                  <a:pt x="659" y="31667"/>
                </a:lnTo>
                <a:lnTo>
                  <a:pt x="660" y="31667"/>
                </a:lnTo>
                <a:lnTo>
                  <a:pt x="661" y="31667"/>
                </a:lnTo>
                <a:lnTo>
                  <a:pt x="668" y="31667"/>
                </a:lnTo>
                <a:lnTo>
                  <a:pt x="673" y="31667"/>
                </a:lnTo>
                <a:lnTo>
                  <a:pt x="674" y="31667"/>
                </a:lnTo>
                <a:lnTo>
                  <a:pt x="675" y="31665"/>
                </a:lnTo>
                <a:lnTo>
                  <a:pt x="677" y="31663"/>
                </a:lnTo>
                <a:lnTo>
                  <a:pt x="681" y="31657"/>
                </a:lnTo>
                <a:lnTo>
                  <a:pt x="683" y="31653"/>
                </a:lnTo>
                <a:lnTo>
                  <a:pt x="683" y="31653"/>
                </a:lnTo>
                <a:lnTo>
                  <a:pt x="684" y="31650"/>
                </a:lnTo>
                <a:lnTo>
                  <a:pt x="691" y="31646"/>
                </a:lnTo>
                <a:lnTo>
                  <a:pt x="696" y="31645"/>
                </a:lnTo>
                <a:lnTo>
                  <a:pt x="700" y="31646"/>
                </a:lnTo>
                <a:lnTo>
                  <a:pt x="703" y="31647"/>
                </a:lnTo>
                <a:lnTo>
                  <a:pt x="706" y="31648"/>
                </a:lnTo>
                <a:lnTo>
                  <a:pt x="706" y="31648"/>
                </a:lnTo>
                <a:lnTo>
                  <a:pt x="714" y="31651"/>
                </a:lnTo>
                <a:lnTo>
                  <a:pt x="727" y="31640"/>
                </a:lnTo>
                <a:lnTo>
                  <a:pt x="729" y="31640"/>
                </a:lnTo>
                <a:lnTo>
                  <a:pt x="731" y="31638"/>
                </a:lnTo>
                <a:lnTo>
                  <a:pt x="732" y="31636"/>
                </a:lnTo>
                <a:lnTo>
                  <a:pt x="732" y="31635"/>
                </a:lnTo>
                <a:lnTo>
                  <a:pt x="732" y="31635"/>
                </a:lnTo>
                <a:lnTo>
                  <a:pt x="732" y="31635"/>
                </a:lnTo>
                <a:lnTo>
                  <a:pt x="732" y="31635"/>
                </a:lnTo>
                <a:lnTo>
                  <a:pt x="733" y="31634"/>
                </a:lnTo>
                <a:lnTo>
                  <a:pt x="739" y="31630"/>
                </a:lnTo>
                <a:lnTo>
                  <a:pt x="749" y="31629"/>
                </a:lnTo>
                <a:lnTo>
                  <a:pt x="755" y="31625"/>
                </a:lnTo>
                <a:lnTo>
                  <a:pt x="759" y="31615"/>
                </a:lnTo>
                <a:lnTo>
                  <a:pt x="760" y="31614"/>
                </a:lnTo>
                <a:lnTo>
                  <a:pt x="763" y="31608"/>
                </a:lnTo>
                <a:lnTo>
                  <a:pt x="767" y="31606"/>
                </a:lnTo>
                <a:lnTo>
                  <a:pt x="767" y="31605"/>
                </a:lnTo>
                <a:lnTo>
                  <a:pt x="768" y="31603"/>
                </a:lnTo>
                <a:lnTo>
                  <a:pt x="773" y="31599"/>
                </a:lnTo>
                <a:lnTo>
                  <a:pt x="783" y="31599"/>
                </a:lnTo>
                <a:lnTo>
                  <a:pt x="787" y="31599"/>
                </a:lnTo>
                <a:lnTo>
                  <a:pt x="790" y="31599"/>
                </a:lnTo>
                <a:lnTo>
                  <a:pt x="792" y="31602"/>
                </a:lnTo>
                <a:lnTo>
                  <a:pt x="794" y="31604"/>
                </a:lnTo>
                <a:lnTo>
                  <a:pt x="798" y="31606"/>
                </a:lnTo>
                <a:lnTo>
                  <a:pt x="800" y="31606"/>
                </a:lnTo>
                <a:lnTo>
                  <a:pt x="804" y="31606"/>
                </a:lnTo>
                <a:lnTo>
                  <a:pt x="808" y="31602"/>
                </a:lnTo>
                <a:lnTo>
                  <a:pt x="809" y="31602"/>
                </a:lnTo>
                <a:lnTo>
                  <a:pt x="811" y="31602"/>
                </a:lnTo>
                <a:lnTo>
                  <a:pt x="813" y="31602"/>
                </a:lnTo>
                <a:lnTo>
                  <a:pt x="821" y="31602"/>
                </a:lnTo>
                <a:lnTo>
                  <a:pt x="827" y="31606"/>
                </a:lnTo>
                <a:lnTo>
                  <a:pt x="827" y="31611"/>
                </a:lnTo>
                <a:lnTo>
                  <a:pt x="827" y="31617"/>
                </a:lnTo>
                <a:lnTo>
                  <a:pt x="827" y="31623"/>
                </a:lnTo>
                <a:lnTo>
                  <a:pt x="827" y="31627"/>
                </a:lnTo>
                <a:lnTo>
                  <a:pt x="826" y="31629"/>
                </a:lnTo>
                <a:lnTo>
                  <a:pt x="826" y="31633"/>
                </a:lnTo>
                <a:lnTo>
                  <a:pt x="827" y="31636"/>
                </a:lnTo>
                <a:lnTo>
                  <a:pt x="838" y="31639"/>
                </a:lnTo>
                <a:lnTo>
                  <a:pt x="840" y="31639"/>
                </a:lnTo>
                <a:lnTo>
                  <a:pt x="843" y="31639"/>
                </a:lnTo>
                <a:lnTo>
                  <a:pt x="848" y="31640"/>
                </a:lnTo>
                <a:lnTo>
                  <a:pt x="849" y="31641"/>
                </a:lnTo>
                <a:lnTo>
                  <a:pt x="852" y="31646"/>
                </a:lnTo>
                <a:lnTo>
                  <a:pt x="855" y="31649"/>
                </a:lnTo>
                <a:lnTo>
                  <a:pt x="859" y="31655"/>
                </a:lnTo>
                <a:lnTo>
                  <a:pt x="865" y="31655"/>
                </a:lnTo>
                <a:lnTo>
                  <a:pt x="867" y="31655"/>
                </a:lnTo>
                <a:lnTo>
                  <a:pt x="870" y="31655"/>
                </a:lnTo>
                <a:lnTo>
                  <a:pt x="873" y="31655"/>
                </a:lnTo>
                <a:lnTo>
                  <a:pt x="877" y="31655"/>
                </a:lnTo>
                <a:lnTo>
                  <a:pt x="884" y="31655"/>
                </a:lnTo>
                <a:lnTo>
                  <a:pt x="902" y="31660"/>
                </a:lnTo>
                <a:lnTo>
                  <a:pt x="906" y="31661"/>
                </a:lnTo>
                <a:lnTo>
                  <a:pt x="909" y="31661"/>
                </a:lnTo>
                <a:lnTo>
                  <a:pt x="913" y="31662"/>
                </a:lnTo>
                <a:lnTo>
                  <a:pt x="922" y="31674"/>
                </a:lnTo>
                <a:lnTo>
                  <a:pt x="922" y="31679"/>
                </a:lnTo>
                <a:lnTo>
                  <a:pt x="922" y="31683"/>
                </a:lnTo>
                <a:lnTo>
                  <a:pt x="921" y="31685"/>
                </a:lnTo>
                <a:lnTo>
                  <a:pt x="915" y="31691"/>
                </a:lnTo>
                <a:lnTo>
                  <a:pt x="914" y="31691"/>
                </a:lnTo>
                <a:lnTo>
                  <a:pt x="912" y="31691"/>
                </a:lnTo>
                <a:lnTo>
                  <a:pt x="907" y="31693"/>
                </a:lnTo>
                <a:lnTo>
                  <a:pt x="904" y="31694"/>
                </a:lnTo>
                <a:lnTo>
                  <a:pt x="901" y="31697"/>
                </a:lnTo>
                <a:lnTo>
                  <a:pt x="901" y="31704"/>
                </a:lnTo>
                <a:lnTo>
                  <a:pt x="903" y="31714"/>
                </a:lnTo>
                <a:lnTo>
                  <a:pt x="907" y="31717"/>
                </a:lnTo>
                <a:lnTo>
                  <a:pt x="909" y="31719"/>
                </a:lnTo>
                <a:lnTo>
                  <a:pt x="913" y="31724"/>
                </a:lnTo>
                <a:lnTo>
                  <a:pt x="917" y="31732"/>
                </a:lnTo>
                <a:lnTo>
                  <a:pt x="917" y="31733"/>
                </a:lnTo>
                <a:lnTo>
                  <a:pt x="919" y="31738"/>
                </a:lnTo>
                <a:lnTo>
                  <a:pt x="921" y="31739"/>
                </a:lnTo>
                <a:lnTo>
                  <a:pt x="921" y="31740"/>
                </a:lnTo>
                <a:lnTo>
                  <a:pt x="923" y="31742"/>
                </a:lnTo>
                <a:lnTo>
                  <a:pt x="928" y="31749"/>
                </a:lnTo>
                <a:lnTo>
                  <a:pt x="928" y="31753"/>
                </a:lnTo>
                <a:lnTo>
                  <a:pt x="928" y="31754"/>
                </a:lnTo>
                <a:lnTo>
                  <a:pt x="928" y="31759"/>
                </a:lnTo>
                <a:lnTo>
                  <a:pt x="928" y="31762"/>
                </a:lnTo>
                <a:lnTo>
                  <a:pt x="928" y="31762"/>
                </a:lnTo>
                <a:lnTo>
                  <a:pt x="928" y="31764"/>
                </a:lnTo>
                <a:lnTo>
                  <a:pt x="928" y="31765"/>
                </a:lnTo>
                <a:lnTo>
                  <a:pt x="928" y="31768"/>
                </a:lnTo>
                <a:lnTo>
                  <a:pt x="928" y="31771"/>
                </a:lnTo>
                <a:lnTo>
                  <a:pt x="928" y="31775"/>
                </a:lnTo>
                <a:lnTo>
                  <a:pt x="930" y="31785"/>
                </a:lnTo>
                <a:lnTo>
                  <a:pt x="933" y="31796"/>
                </a:lnTo>
                <a:lnTo>
                  <a:pt x="935" y="31797"/>
                </a:lnTo>
                <a:lnTo>
                  <a:pt x="937" y="31799"/>
                </a:lnTo>
                <a:lnTo>
                  <a:pt x="938" y="31801"/>
                </a:lnTo>
                <a:lnTo>
                  <a:pt x="940" y="31803"/>
                </a:lnTo>
                <a:lnTo>
                  <a:pt x="952" y="31804"/>
                </a:lnTo>
                <a:lnTo>
                  <a:pt x="959" y="31803"/>
                </a:lnTo>
                <a:lnTo>
                  <a:pt x="962" y="31802"/>
                </a:lnTo>
                <a:lnTo>
                  <a:pt x="962" y="31802"/>
                </a:lnTo>
                <a:lnTo>
                  <a:pt x="966" y="31800"/>
                </a:lnTo>
                <a:lnTo>
                  <a:pt x="967" y="31800"/>
                </a:lnTo>
                <a:lnTo>
                  <a:pt x="979" y="31797"/>
                </a:lnTo>
                <a:lnTo>
                  <a:pt x="980" y="31797"/>
                </a:lnTo>
                <a:lnTo>
                  <a:pt x="981" y="31797"/>
                </a:lnTo>
                <a:lnTo>
                  <a:pt x="985" y="31797"/>
                </a:lnTo>
                <a:lnTo>
                  <a:pt x="994" y="31804"/>
                </a:lnTo>
                <a:lnTo>
                  <a:pt x="998" y="31807"/>
                </a:lnTo>
                <a:lnTo>
                  <a:pt x="1001" y="31809"/>
                </a:lnTo>
                <a:lnTo>
                  <a:pt x="1009" y="31819"/>
                </a:lnTo>
                <a:lnTo>
                  <a:pt x="1017" y="31826"/>
                </a:lnTo>
                <a:lnTo>
                  <a:pt x="1018" y="31827"/>
                </a:lnTo>
                <a:lnTo>
                  <a:pt x="1021" y="31827"/>
                </a:lnTo>
                <a:lnTo>
                  <a:pt x="1023" y="31828"/>
                </a:lnTo>
                <a:lnTo>
                  <a:pt x="1025" y="31830"/>
                </a:lnTo>
                <a:lnTo>
                  <a:pt x="1028" y="31832"/>
                </a:lnTo>
                <a:lnTo>
                  <a:pt x="1030" y="31833"/>
                </a:lnTo>
                <a:lnTo>
                  <a:pt x="1037" y="31835"/>
                </a:lnTo>
                <a:lnTo>
                  <a:pt x="1042" y="31835"/>
                </a:lnTo>
                <a:lnTo>
                  <a:pt x="1046" y="31835"/>
                </a:lnTo>
                <a:lnTo>
                  <a:pt x="1050" y="31834"/>
                </a:lnTo>
                <a:lnTo>
                  <a:pt x="1052" y="31833"/>
                </a:lnTo>
                <a:lnTo>
                  <a:pt x="1054" y="31832"/>
                </a:lnTo>
                <a:lnTo>
                  <a:pt x="1058" y="31830"/>
                </a:lnTo>
                <a:lnTo>
                  <a:pt x="1064" y="31830"/>
                </a:lnTo>
                <a:lnTo>
                  <a:pt x="1067" y="31834"/>
                </a:lnTo>
                <a:lnTo>
                  <a:pt x="1068" y="31834"/>
                </a:lnTo>
                <a:lnTo>
                  <a:pt x="1068" y="31836"/>
                </a:lnTo>
                <a:lnTo>
                  <a:pt x="1068" y="31836"/>
                </a:lnTo>
                <a:lnTo>
                  <a:pt x="1068" y="31844"/>
                </a:lnTo>
                <a:lnTo>
                  <a:pt x="1068" y="31844"/>
                </a:lnTo>
                <a:lnTo>
                  <a:pt x="1068" y="31847"/>
                </a:lnTo>
                <a:lnTo>
                  <a:pt x="1070" y="31851"/>
                </a:lnTo>
                <a:lnTo>
                  <a:pt x="1071" y="31852"/>
                </a:lnTo>
                <a:lnTo>
                  <a:pt x="1074" y="31856"/>
                </a:lnTo>
                <a:lnTo>
                  <a:pt x="1079" y="31858"/>
                </a:lnTo>
                <a:lnTo>
                  <a:pt x="1087" y="31860"/>
                </a:lnTo>
                <a:lnTo>
                  <a:pt x="1090" y="31862"/>
                </a:lnTo>
                <a:lnTo>
                  <a:pt x="1094" y="31864"/>
                </a:lnTo>
                <a:lnTo>
                  <a:pt x="1096" y="31864"/>
                </a:lnTo>
                <a:lnTo>
                  <a:pt x="1103" y="31864"/>
                </a:lnTo>
                <a:lnTo>
                  <a:pt x="1105" y="31865"/>
                </a:lnTo>
                <a:lnTo>
                  <a:pt x="1109" y="31867"/>
                </a:lnTo>
                <a:lnTo>
                  <a:pt x="1112" y="31868"/>
                </a:lnTo>
                <a:lnTo>
                  <a:pt x="1112" y="31870"/>
                </a:lnTo>
                <a:lnTo>
                  <a:pt x="1113" y="31871"/>
                </a:lnTo>
                <a:lnTo>
                  <a:pt x="1123" y="31879"/>
                </a:lnTo>
                <a:lnTo>
                  <a:pt x="1127" y="31880"/>
                </a:lnTo>
                <a:lnTo>
                  <a:pt x="1127" y="31880"/>
                </a:lnTo>
                <a:lnTo>
                  <a:pt x="1128" y="31880"/>
                </a:lnTo>
                <a:lnTo>
                  <a:pt x="1131" y="31881"/>
                </a:lnTo>
                <a:lnTo>
                  <a:pt x="1133" y="31882"/>
                </a:lnTo>
                <a:lnTo>
                  <a:pt x="1137" y="31882"/>
                </a:lnTo>
                <a:lnTo>
                  <a:pt x="1140" y="31882"/>
                </a:lnTo>
                <a:lnTo>
                  <a:pt x="1141" y="31882"/>
                </a:lnTo>
                <a:lnTo>
                  <a:pt x="1150" y="31882"/>
                </a:lnTo>
                <a:lnTo>
                  <a:pt x="1160" y="31886"/>
                </a:lnTo>
                <a:lnTo>
                  <a:pt x="1168" y="31903"/>
                </a:lnTo>
                <a:lnTo>
                  <a:pt x="1173" y="31909"/>
                </a:lnTo>
                <a:lnTo>
                  <a:pt x="1180" y="31906"/>
                </a:lnTo>
                <a:lnTo>
                  <a:pt x="1184" y="31901"/>
                </a:lnTo>
                <a:lnTo>
                  <a:pt x="1191" y="31895"/>
                </a:lnTo>
                <a:lnTo>
                  <a:pt x="1196" y="31895"/>
                </a:lnTo>
                <a:lnTo>
                  <a:pt x="1198" y="31897"/>
                </a:lnTo>
                <a:lnTo>
                  <a:pt x="1199" y="31897"/>
                </a:lnTo>
                <a:lnTo>
                  <a:pt x="1200" y="31900"/>
                </a:lnTo>
                <a:lnTo>
                  <a:pt x="1201" y="31901"/>
                </a:lnTo>
                <a:lnTo>
                  <a:pt x="1205" y="31902"/>
                </a:lnTo>
                <a:lnTo>
                  <a:pt x="1208" y="31902"/>
                </a:lnTo>
                <a:lnTo>
                  <a:pt x="1215" y="31899"/>
                </a:lnTo>
                <a:lnTo>
                  <a:pt x="1224" y="31894"/>
                </a:lnTo>
                <a:lnTo>
                  <a:pt x="1224" y="31892"/>
                </a:lnTo>
                <a:lnTo>
                  <a:pt x="1227" y="31890"/>
                </a:lnTo>
                <a:lnTo>
                  <a:pt x="1228" y="31889"/>
                </a:lnTo>
                <a:lnTo>
                  <a:pt x="1229" y="31888"/>
                </a:lnTo>
                <a:lnTo>
                  <a:pt x="1230" y="31888"/>
                </a:lnTo>
                <a:lnTo>
                  <a:pt x="1230" y="31888"/>
                </a:lnTo>
                <a:lnTo>
                  <a:pt x="1236" y="31885"/>
                </a:lnTo>
                <a:lnTo>
                  <a:pt x="1239" y="31880"/>
                </a:lnTo>
                <a:lnTo>
                  <a:pt x="1240" y="31877"/>
                </a:lnTo>
                <a:lnTo>
                  <a:pt x="1240" y="31869"/>
                </a:lnTo>
                <a:lnTo>
                  <a:pt x="1239" y="31864"/>
                </a:lnTo>
                <a:lnTo>
                  <a:pt x="1245" y="31858"/>
                </a:lnTo>
                <a:lnTo>
                  <a:pt x="1247" y="31857"/>
                </a:lnTo>
                <a:lnTo>
                  <a:pt x="1253" y="31856"/>
                </a:lnTo>
                <a:lnTo>
                  <a:pt x="1254" y="31856"/>
                </a:lnTo>
                <a:lnTo>
                  <a:pt x="1255" y="31856"/>
                </a:lnTo>
                <a:lnTo>
                  <a:pt x="1257" y="31856"/>
                </a:lnTo>
                <a:lnTo>
                  <a:pt x="1258" y="31856"/>
                </a:lnTo>
                <a:lnTo>
                  <a:pt x="1263" y="31856"/>
                </a:lnTo>
                <a:lnTo>
                  <a:pt x="1271" y="31858"/>
                </a:lnTo>
                <a:lnTo>
                  <a:pt x="1276" y="31860"/>
                </a:lnTo>
                <a:lnTo>
                  <a:pt x="1281" y="31863"/>
                </a:lnTo>
                <a:lnTo>
                  <a:pt x="1285" y="31864"/>
                </a:lnTo>
                <a:lnTo>
                  <a:pt x="1291" y="31866"/>
                </a:lnTo>
                <a:lnTo>
                  <a:pt x="1294" y="31867"/>
                </a:lnTo>
                <a:lnTo>
                  <a:pt x="1296" y="31868"/>
                </a:lnTo>
                <a:lnTo>
                  <a:pt x="1299" y="31870"/>
                </a:lnTo>
                <a:lnTo>
                  <a:pt x="1305" y="31872"/>
                </a:lnTo>
                <a:lnTo>
                  <a:pt x="1307" y="31873"/>
                </a:lnTo>
                <a:lnTo>
                  <a:pt x="1309" y="31874"/>
                </a:lnTo>
                <a:lnTo>
                  <a:pt x="1315" y="31880"/>
                </a:lnTo>
                <a:lnTo>
                  <a:pt x="1316" y="31885"/>
                </a:lnTo>
                <a:lnTo>
                  <a:pt x="1319" y="31891"/>
                </a:lnTo>
                <a:lnTo>
                  <a:pt x="1319" y="31896"/>
                </a:lnTo>
                <a:lnTo>
                  <a:pt x="1318" y="31904"/>
                </a:lnTo>
                <a:lnTo>
                  <a:pt x="1318" y="31910"/>
                </a:lnTo>
                <a:lnTo>
                  <a:pt x="1318" y="31912"/>
                </a:lnTo>
                <a:lnTo>
                  <a:pt x="1318" y="31912"/>
                </a:lnTo>
                <a:lnTo>
                  <a:pt x="1318" y="31917"/>
                </a:lnTo>
                <a:lnTo>
                  <a:pt x="1324" y="31925"/>
                </a:lnTo>
                <a:lnTo>
                  <a:pt x="1324" y="31925"/>
                </a:lnTo>
                <a:lnTo>
                  <a:pt x="1326" y="31927"/>
                </a:lnTo>
                <a:lnTo>
                  <a:pt x="1329" y="31937"/>
                </a:lnTo>
                <a:lnTo>
                  <a:pt x="1316" y="31947"/>
                </a:lnTo>
                <a:lnTo>
                  <a:pt x="1312" y="31947"/>
                </a:lnTo>
                <a:lnTo>
                  <a:pt x="1310" y="31947"/>
                </a:lnTo>
                <a:lnTo>
                  <a:pt x="1309" y="31950"/>
                </a:lnTo>
                <a:lnTo>
                  <a:pt x="1308" y="31952"/>
                </a:lnTo>
                <a:lnTo>
                  <a:pt x="1306" y="31954"/>
                </a:lnTo>
                <a:lnTo>
                  <a:pt x="1302" y="31954"/>
                </a:lnTo>
                <a:lnTo>
                  <a:pt x="1301" y="31954"/>
                </a:lnTo>
                <a:lnTo>
                  <a:pt x="1301" y="31954"/>
                </a:lnTo>
                <a:lnTo>
                  <a:pt x="1297" y="31954"/>
                </a:lnTo>
                <a:lnTo>
                  <a:pt x="1295" y="31954"/>
                </a:lnTo>
                <a:lnTo>
                  <a:pt x="1293" y="31953"/>
                </a:lnTo>
                <a:lnTo>
                  <a:pt x="1289" y="31953"/>
                </a:lnTo>
                <a:lnTo>
                  <a:pt x="1288" y="31954"/>
                </a:lnTo>
                <a:lnTo>
                  <a:pt x="1286" y="31958"/>
                </a:lnTo>
                <a:lnTo>
                  <a:pt x="1284" y="31965"/>
                </a:lnTo>
                <a:lnTo>
                  <a:pt x="1284" y="31974"/>
                </a:lnTo>
                <a:lnTo>
                  <a:pt x="1284" y="31978"/>
                </a:lnTo>
                <a:lnTo>
                  <a:pt x="1284" y="31982"/>
                </a:lnTo>
                <a:lnTo>
                  <a:pt x="1284" y="31993"/>
                </a:lnTo>
                <a:lnTo>
                  <a:pt x="1285" y="31999"/>
                </a:lnTo>
                <a:lnTo>
                  <a:pt x="1289" y="31999"/>
                </a:lnTo>
                <a:lnTo>
                  <a:pt x="1291" y="32000"/>
                </a:lnTo>
                <a:lnTo>
                  <a:pt x="1298" y="31997"/>
                </a:lnTo>
                <a:lnTo>
                  <a:pt x="1299" y="31996"/>
                </a:lnTo>
                <a:lnTo>
                  <a:pt x="1302" y="31996"/>
                </a:lnTo>
                <a:lnTo>
                  <a:pt x="1306" y="31996"/>
                </a:lnTo>
                <a:lnTo>
                  <a:pt x="1315" y="31996"/>
                </a:lnTo>
                <a:lnTo>
                  <a:pt x="1315" y="32002"/>
                </a:lnTo>
                <a:lnTo>
                  <a:pt x="1315" y="32007"/>
                </a:lnTo>
                <a:lnTo>
                  <a:pt x="1315" y="32011"/>
                </a:lnTo>
                <a:lnTo>
                  <a:pt x="1314" y="32020"/>
                </a:lnTo>
                <a:lnTo>
                  <a:pt x="1312" y="32024"/>
                </a:lnTo>
                <a:lnTo>
                  <a:pt x="1311" y="32027"/>
                </a:lnTo>
                <a:lnTo>
                  <a:pt x="1307" y="32038"/>
                </a:lnTo>
                <a:lnTo>
                  <a:pt x="1305" y="32041"/>
                </a:lnTo>
                <a:lnTo>
                  <a:pt x="1302" y="32043"/>
                </a:lnTo>
                <a:lnTo>
                  <a:pt x="1296" y="32051"/>
                </a:lnTo>
                <a:lnTo>
                  <a:pt x="1292" y="32055"/>
                </a:lnTo>
                <a:lnTo>
                  <a:pt x="1291" y="32058"/>
                </a:lnTo>
                <a:lnTo>
                  <a:pt x="1291" y="32072"/>
                </a:lnTo>
                <a:lnTo>
                  <a:pt x="1292" y="32075"/>
                </a:lnTo>
                <a:lnTo>
                  <a:pt x="1293" y="32079"/>
                </a:lnTo>
                <a:lnTo>
                  <a:pt x="1297" y="32093"/>
                </a:lnTo>
                <a:lnTo>
                  <a:pt x="1296" y="32094"/>
                </a:lnTo>
                <a:lnTo>
                  <a:pt x="1296" y="32097"/>
                </a:lnTo>
                <a:lnTo>
                  <a:pt x="1296" y="32100"/>
                </a:lnTo>
                <a:lnTo>
                  <a:pt x="1296" y="32100"/>
                </a:lnTo>
                <a:lnTo>
                  <a:pt x="1296" y="32104"/>
                </a:lnTo>
                <a:lnTo>
                  <a:pt x="1296" y="32106"/>
                </a:lnTo>
                <a:lnTo>
                  <a:pt x="1296" y="32110"/>
                </a:lnTo>
                <a:lnTo>
                  <a:pt x="1298" y="32119"/>
                </a:lnTo>
                <a:lnTo>
                  <a:pt x="1299" y="32123"/>
                </a:lnTo>
                <a:lnTo>
                  <a:pt x="1300" y="32124"/>
                </a:lnTo>
                <a:lnTo>
                  <a:pt x="1305" y="32130"/>
                </a:lnTo>
                <a:lnTo>
                  <a:pt x="1305" y="32136"/>
                </a:lnTo>
                <a:lnTo>
                  <a:pt x="1305" y="32137"/>
                </a:lnTo>
                <a:lnTo>
                  <a:pt x="1301" y="32141"/>
                </a:lnTo>
                <a:lnTo>
                  <a:pt x="1297" y="32144"/>
                </a:lnTo>
                <a:lnTo>
                  <a:pt x="1294" y="32147"/>
                </a:lnTo>
                <a:lnTo>
                  <a:pt x="1293" y="32150"/>
                </a:lnTo>
                <a:lnTo>
                  <a:pt x="1292" y="32157"/>
                </a:lnTo>
                <a:lnTo>
                  <a:pt x="1292" y="32161"/>
                </a:lnTo>
                <a:lnTo>
                  <a:pt x="1292" y="32162"/>
                </a:lnTo>
                <a:lnTo>
                  <a:pt x="1292" y="32167"/>
                </a:lnTo>
                <a:lnTo>
                  <a:pt x="1298" y="32177"/>
                </a:lnTo>
                <a:lnTo>
                  <a:pt x="1300" y="32178"/>
                </a:lnTo>
                <a:lnTo>
                  <a:pt x="1301" y="32180"/>
                </a:lnTo>
                <a:lnTo>
                  <a:pt x="1303" y="32182"/>
                </a:lnTo>
                <a:lnTo>
                  <a:pt x="1307" y="32186"/>
                </a:lnTo>
                <a:lnTo>
                  <a:pt x="1310" y="32192"/>
                </a:lnTo>
                <a:lnTo>
                  <a:pt x="1314" y="32200"/>
                </a:lnTo>
                <a:lnTo>
                  <a:pt x="1315" y="32203"/>
                </a:lnTo>
                <a:lnTo>
                  <a:pt x="1315" y="32203"/>
                </a:lnTo>
                <a:lnTo>
                  <a:pt x="1315" y="32206"/>
                </a:lnTo>
                <a:lnTo>
                  <a:pt x="1312" y="32210"/>
                </a:lnTo>
                <a:lnTo>
                  <a:pt x="1307" y="32211"/>
                </a:lnTo>
                <a:lnTo>
                  <a:pt x="1304" y="32212"/>
                </a:lnTo>
                <a:lnTo>
                  <a:pt x="1303" y="32212"/>
                </a:lnTo>
                <a:lnTo>
                  <a:pt x="1299" y="32215"/>
                </a:lnTo>
                <a:lnTo>
                  <a:pt x="1290" y="32223"/>
                </a:lnTo>
                <a:lnTo>
                  <a:pt x="1289" y="32224"/>
                </a:lnTo>
                <a:lnTo>
                  <a:pt x="1289" y="32226"/>
                </a:lnTo>
                <a:lnTo>
                  <a:pt x="1289" y="32236"/>
                </a:lnTo>
                <a:lnTo>
                  <a:pt x="1289" y="32237"/>
                </a:lnTo>
                <a:lnTo>
                  <a:pt x="1289" y="32239"/>
                </a:lnTo>
                <a:lnTo>
                  <a:pt x="1289" y="32244"/>
                </a:lnTo>
                <a:lnTo>
                  <a:pt x="1288" y="32249"/>
                </a:lnTo>
                <a:lnTo>
                  <a:pt x="1287" y="32250"/>
                </a:lnTo>
                <a:lnTo>
                  <a:pt x="1286" y="32253"/>
                </a:lnTo>
                <a:lnTo>
                  <a:pt x="1290" y="32268"/>
                </a:lnTo>
                <a:lnTo>
                  <a:pt x="1296" y="32272"/>
                </a:lnTo>
                <a:lnTo>
                  <a:pt x="1298" y="32272"/>
                </a:lnTo>
                <a:lnTo>
                  <a:pt x="1302" y="32273"/>
                </a:lnTo>
                <a:lnTo>
                  <a:pt x="1307" y="32273"/>
                </a:lnTo>
                <a:lnTo>
                  <a:pt x="1310" y="32273"/>
                </a:lnTo>
                <a:lnTo>
                  <a:pt x="1311" y="32273"/>
                </a:lnTo>
                <a:lnTo>
                  <a:pt x="1312" y="32272"/>
                </a:lnTo>
                <a:lnTo>
                  <a:pt x="1317" y="32269"/>
                </a:lnTo>
                <a:lnTo>
                  <a:pt x="1324" y="32269"/>
                </a:lnTo>
                <a:lnTo>
                  <a:pt x="1328" y="32271"/>
                </a:lnTo>
                <a:lnTo>
                  <a:pt x="1346" y="32277"/>
                </a:lnTo>
                <a:lnTo>
                  <a:pt x="1347" y="32278"/>
                </a:lnTo>
                <a:lnTo>
                  <a:pt x="1349" y="32278"/>
                </a:lnTo>
                <a:lnTo>
                  <a:pt x="1351" y="32288"/>
                </a:lnTo>
                <a:lnTo>
                  <a:pt x="1351" y="32290"/>
                </a:lnTo>
                <a:lnTo>
                  <a:pt x="1351" y="32291"/>
                </a:lnTo>
                <a:lnTo>
                  <a:pt x="1359" y="32302"/>
                </a:lnTo>
                <a:lnTo>
                  <a:pt x="1362" y="32305"/>
                </a:lnTo>
                <a:lnTo>
                  <a:pt x="1367" y="32305"/>
                </a:lnTo>
                <a:lnTo>
                  <a:pt x="1376" y="32303"/>
                </a:lnTo>
                <a:lnTo>
                  <a:pt x="1378" y="32302"/>
                </a:lnTo>
                <a:lnTo>
                  <a:pt x="1381" y="32301"/>
                </a:lnTo>
                <a:lnTo>
                  <a:pt x="1394" y="32301"/>
                </a:lnTo>
                <a:lnTo>
                  <a:pt x="1396" y="32302"/>
                </a:lnTo>
                <a:lnTo>
                  <a:pt x="1398" y="32303"/>
                </a:lnTo>
                <a:lnTo>
                  <a:pt x="1407" y="32302"/>
                </a:lnTo>
                <a:lnTo>
                  <a:pt x="1409" y="32301"/>
                </a:lnTo>
                <a:lnTo>
                  <a:pt x="1416" y="32303"/>
                </a:lnTo>
                <a:lnTo>
                  <a:pt x="1422" y="32306"/>
                </a:lnTo>
                <a:lnTo>
                  <a:pt x="1424" y="32306"/>
                </a:lnTo>
                <a:lnTo>
                  <a:pt x="1425" y="32306"/>
                </a:lnTo>
                <a:lnTo>
                  <a:pt x="1426" y="32306"/>
                </a:lnTo>
                <a:lnTo>
                  <a:pt x="1431" y="32308"/>
                </a:lnTo>
                <a:lnTo>
                  <a:pt x="1434" y="32310"/>
                </a:lnTo>
                <a:lnTo>
                  <a:pt x="1446" y="32312"/>
                </a:lnTo>
                <a:lnTo>
                  <a:pt x="1447" y="32312"/>
                </a:lnTo>
                <a:lnTo>
                  <a:pt x="1448" y="32312"/>
                </a:lnTo>
                <a:lnTo>
                  <a:pt x="1448" y="32312"/>
                </a:lnTo>
                <a:lnTo>
                  <a:pt x="1452" y="32312"/>
                </a:lnTo>
                <a:lnTo>
                  <a:pt x="1458" y="32313"/>
                </a:lnTo>
                <a:lnTo>
                  <a:pt x="1465" y="32313"/>
                </a:lnTo>
                <a:lnTo>
                  <a:pt x="1468" y="32311"/>
                </a:lnTo>
                <a:lnTo>
                  <a:pt x="1477" y="32310"/>
                </a:lnTo>
                <a:lnTo>
                  <a:pt x="1480" y="32306"/>
                </a:lnTo>
                <a:lnTo>
                  <a:pt x="1483" y="32302"/>
                </a:lnTo>
                <a:lnTo>
                  <a:pt x="1486" y="32290"/>
                </a:lnTo>
                <a:lnTo>
                  <a:pt x="1488" y="32285"/>
                </a:lnTo>
                <a:lnTo>
                  <a:pt x="1490" y="32280"/>
                </a:lnTo>
                <a:lnTo>
                  <a:pt x="1494" y="32273"/>
                </a:lnTo>
                <a:lnTo>
                  <a:pt x="1495" y="32272"/>
                </a:lnTo>
                <a:lnTo>
                  <a:pt x="1496" y="32271"/>
                </a:lnTo>
                <a:lnTo>
                  <a:pt x="1506" y="32266"/>
                </a:lnTo>
                <a:lnTo>
                  <a:pt x="1509" y="32266"/>
                </a:lnTo>
                <a:lnTo>
                  <a:pt x="1511" y="32265"/>
                </a:lnTo>
                <a:lnTo>
                  <a:pt x="1518" y="32262"/>
                </a:lnTo>
                <a:lnTo>
                  <a:pt x="1521" y="32260"/>
                </a:lnTo>
                <a:lnTo>
                  <a:pt x="1524" y="32259"/>
                </a:lnTo>
                <a:lnTo>
                  <a:pt x="1532" y="32249"/>
                </a:lnTo>
                <a:lnTo>
                  <a:pt x="1533" y="32245"/>
                </a:lnTo>
                <a:lnTo>
                  <a:pt x="1535" y="32241"/>
                </a:lnTo>
                <a:lnTo>
                  <a:pt x="1537" y="32233"/>
                </a:lnTo>
                <a:lnTo>
                  <a:pt x="1539" y="32229"/>
                </a:lnTo>
                <a:lnTo>
                  <a:pt x="1539" y="32228"/>
                </a:lnTo>
                <a:lnTo>
                  <a:pt x="1540" y="32226"/>
                </a:lnTo>
                <a:lnTo>
                  <a:pt x="1544" y="32214"/>
                </a:lnTo>
                <a:lnTo>
                  <a:pt x="1544" y="32211"/>
                </a:lnTo>
                <a:lnTo>
                  <a:pt x="1544" y="32210"/>
                </a:lnTo>
                <a:lnTo>
                  <a:pt x="1545" y="32204"/>
                </a:lnTo>
                <a:lnTo>
                  <a:pt x="1547" y="32190"/>
                </a:lnTo>
                <a:lnTo>
                  <a:pt x="1542" y="32182"/>
                </a:lnTo>
                <a:lnTo>
                  <a:pt x="1537" y="32175"/>
                </a:lnTo>
                <a:lnTo>
                  <a:pt x="1536" y="32165"/>
                </a:lnTo>
                <a:lnTo>
                  <a:pt x="1536" y="32162"/>
                </a:lnTo>
                <a:lnTo>
                  <a:pt x="1537" y="32159"/>
                </a:lnTo>
                <a:lnTo>
                  <a:pt x="1538" y="32150"/>
                </a:lnTo>
                <a:lnTo>
                  <a:pt x="1538" y="32147"/>
                </a:lnTo>
                <a:lnTo>
                  <a:pt x="1543" y="32145"/>
                </a:lnTo>
                <a:lnTo>
                  <a:pt x="1550" y="32149"/>
                </a:lnTo>
                <a:lnTo>
                  <a:pt x="1552" y="32150"/>
                </a:lnTo>
                <a:lnTo>
                  <a:pt x="1553" y="32151"/>
                </a:lnTo>
                <a:lnTo>
                  <a:pt x="1554" y="32152"/>
                </a:lnTo>
                <a:lnTo>
                  <a:pt x="1555" y="32152"/>
                </a:lnTo>
                <a:lnTo>
                  <a:pt x="1565" y="32155"/>
                </a:lnTo>
                <a:lnTo>
                  <a:pt x="1570" y="32156"/>
                </a:lnTo>
                <a:lnTo>
                  <a:pt x="1575" y="32156"/>
                </a:lnTo>
                <a:lnTo>
                  <a:pt x="1584" y="32163"/>
                </a:lnTo>
                <a:lnTo>
                  <a:pt x="1595" y="32167"/>
                </a:lnTo>
                <a:lnTo>
                  <a:pt x="1600" y="32168"/>
                </a:lnTo>
                <a:lnTo>
                  <a:pt x="1609" y="32169"/>
                </a:lnTo>
                <a:lnTo>
                  <a:pt x="1613" y="32168"/>
                </a:lnTo>
                <a:lnTo>
                  <a:pt x="1617" y="32167"/>
                </a:lnTo>
                <a:lnTo>
                  <a:pt x="1621" y="32160"/>
                </a:lnTo>
                <a:lnTo>
                  <a:pt x="1628" y="32159"/>
                </a:lnTo>
                <a:lnTo>
                  <a:pt x="1636" y="32159"/>
                </a:lnTo>
                <a:lnTo>
                  <a:pt x="1642" y="32159"/>
                </a:lnTo>
                <a:lnTo>
                  <a:pt x="1647" y="32154"/>
                </a:lnTo>
                <a:lnTo>
                  <a:pt x="1649" y="32152"/>
                </a:lnTo>
                <a:lnTo>
                  <a:pt x="1651" y="32150"/>
                </a:lnTo>
                <a:lnTo>
                  <a:pt x="1653" y="32148"/>
                </a:lnTo>
                <a:lnTo>
                  <a:pt x="1664" y="32140"/>
                </a:lnTo>
                <a:lnTo>
                  <a:pt x="1667" y="32140"/>
                </a:lnTo>
                <a:lnTo>
                  <a:pt x="1670" y="32140"/>
                </a:lnTo>
                <a:lnTo>
                  <a:pt x="1679" y="32132"/>
                </a:lnTo>
                <a:lnTo>
                  <a:pt x="1681" y="32130"/>
                </a:lnTo>
                <a:lnTo>
                  <a:pt x="1685" y="32126"/>
                </a:lnTo>
                <a:lnTo>
                  <a:pt x="1690" y="32123"/>
                </a:lnTo>
                <a:lnTo>
                  <a:pt x="1699" y="32123"/>
                </a:lnTo>
                <a:lnTo>
                  <a:pt x="1703" y="32125"/>
                </a:lnTo>
                <a:lnTo>
                  <a:pt x="1709" y="32131"/>
                </a:lnTo>
                <a:lnTo>
                  <a:pt x="1713" y="32141"/>
                </a:lnTo>
                <a:lnTo>
                  <a:pt x="1713" y="32145"/>
                </a:lnTo>
                <a:lnTo>
                  <a:pt x="1714" y="32149"/>
                </a:lnTo>
                <a:lnTo>
                  <a:pt x="1718" y="32165"/>
                </a:lnTo>
                <a:lnTo>
                  <a:pt x="1718" y="32168"/>
                </a:lnTo>
                <a:lnTo>
                  <a:pt x="1720" y="32172"/>
                </a:lnTo>
                <a:lnTo>
                  <a:pt x="1716" y="32178"/>
                </a:lnTo>
                <a:lnTo>
                  <a:pt x="1713" y="32191"/>
                </a:lnTo>
                <a:lnTo>
                  <a:pt x="1712" y="32196"/>
                </a:lnTo>
                <a:lnTo>
                  <a:pt x="1711" y="32207"/>
                </a:lnTo>
                <a:lnTo>
                  <a:pt x="1718" y="32211"/>
                </a:lnTo>
                <a:lnTo>
                  <a:pt x="1721" y="32211"/>
                </a:lnTo>
                <a:lnTo>
                  <a:pt x="1731" y="32212"/>
                </a:lnTo>
                <a:lnTo>
                  <a:pt x="1747" y="32209"/>
                </a:lnTo>
                <a:lnTo>
                  <a:pt x="1749" y="32209"/>
                </a:lnTo>
                <a:lnTo>
                  <a:pt x="1756" y="32212"/>
                </a:lnTo>
                <a:lnTo>
                  <a:pt x="1761" y="32224"/>
                </a:lnTo>
                <a:lnTo>
                  <a:pt x="1762" y="32228"/>
                </a:lnTo>
                <a:lnTo>
                  <a:pt x="1759" y="32233"/>
                </a:lnTo>
                <a:lnTo>
                  <a:pt x="1758" y="32235"/>
                </a:lnTo>
                <a:lnTo>
                  <a:pt x="1755" y="32241"/>
                </a:lnTo>
                <a:lnTo>
                  <a:pt x="1753" y="32250"/>
                </a:lnTo>
                <a:lnTo>
                  <a:pt x="1752" y="32256"/>
                </a:lnTo>
                <a:lnTo>
                  <a:pt x="1748" y="32264"/>
                </a:lnTo>
                <a:lnTo>
                  <a:pt x="1730" y="32281"/>
                </a:lnTo>
                <a:lnTo>
                  <a:pt x="1729" y="32281"/>
                </a:lnTo>
                <a:lnTo>
                  <a:pt x="1728" y="32282"/>
                </a:lnTo>
                <a:lnTo>
                  <a:pt x="1724" y="32284"/>
                </a:lnTo>
                <a:lnTo>
                  <a:pt x="1718" y="32286"/>
                </a:lnTo>
                <a:lnTo>
                  <a:pt x="1713" y="32288"/>
                </a:lnTo>
                <a:lnTo>
                  <a:pt x="1711" y="32298"/>
                </a:lnTo>
                <a:lnTo>
                  <a:pt x="1711" y="32308"/>
                </a:lnTo>
                <a:lnTo>
                  <a:pt x="1711" y="32311"/>
                </a:lnTo>
                <a:lnTo>
                  <a:pt x="1711" y="32314"/>
                </a:lnTo>
                <a:lnTo>
                  <a:pt x="1711" y="32321"/>
                </a:lnTo>
                <a:lnTo>
                  <a:pt x="1711" y="32329"/>
                </a:lnTo>
                <a:lnTo>
                  <a:pt x="1711" y="32345"/>
                </a:lnTo>
                <a:lnTo>
                  <a:pt x="1714" y="32351"/>
                </a:lnTo>
                <a:lnTo>
                  <a:pt x="1718" y="32355"/>
                </a:lnTo>
                <a:lnTo>
                  <a:pt x="1718" y="32355"/>
                </a:lnTo>
                <a:lnTo>
                  <a:pt x="1722" y="32359"/>
                </a:lnTo>
                <a:lnTo>
                  <a:pt x="1727" y="32363"/>
                </a:lnTo>
                <a:lnTo>
                  <a:pt x="1735" y="32370"/>
                </a:lnTo>
                <a:lnTo>
                  <a:pt x="1737" y="32371"/>
                </a:lnTo>
                <a:lnTo>
                  <a:pt x="1740" y="32373"/>
                </a:lnTo>
                <a:lnTo>
                  <a:pt x="1747" y="32380"/>
                </a:lnTo>
                <a:lnTo>
                  <a:pt x="1752" y="32383"/>
                </a:lnTo>
                <a:lnTo>
                  <a:pt x="1753" y="32384"/>
                </a:lnTo>
                <a:lnTo>
                  <a:pt x="1759" y="32388"/>
                </a:lnTo>
                <a:lnTo>
                  <a:pt x="1760" y="32389"/>
                </a:lnTo>
                <a:lnTo>
                  <a:pt x="1765" y="32398"/>
                </a:lnTo>
                <a:lnTo>
                  <a:pt x="1765" y="32412"/>
                </a:lnTo>
                <a:lnTo>
                  <a:pt x="1765" y="32414"/>
                </a:lnTo>
                <a:lnTo>
                  <a:pt x="1768" y="32430"/>
                </a:lnTo>
                <a:lnTo>
                  <a:pt x="1771" y="32446"/>
                </a:lnTo>
                <a:lnTo>
                  <a:pt x="1775" y="32457"/>
                </a:lnTo>
                <a:lnTo>
                  <a:pt x="1778" y="32460"/>
                </a:lnTo>
                <a:lnTo>
                  <a:pt x="1780" y="32464"/>
                </a:lnTo>
                <a:lnTo>
                  <a:pt x="1821" y="32477"/>
                </a:lnTo>
                <a:lnTo>
                  <a:pt x="1826" y="32479"/>
                </a:lnTo>
                <a:lnTo>
                  <a:pt x="1826" y="32479"/>
                </a:lnTo>
                <a:lnTo>
                  <a:pt x="1830" y="32481"/>
                </a:lnTo>
                <a:lnTo>
                  <a:pt x="1840" y="32481"/>
                </a:lnTo>
                <a:lnTo>
                  <a:pt x="1847" y="32482"/>
                </a:lnTo>
                <a:lnTo>
                  <a:pt x="1857" y="32495"/>
                </a:lnTo>
                <a:lnTo>
                  <a:pt x="1859" y="32498"/>
                </a:lnTo>
                <a:lnTo>
                  <a:pt x="1866" y="32504"/>
                </a:lnTo>
                <a:lnTo>
                  <a:pt x="1877" y="32510"/>
                </a:lnTo>
                <a:lnTo>
                  <a:pt x="1880" y="32513"/>
                </a:lnTo>
                <a:lnTo>
                  <a:pt x="1882" y="32515"/>
                </a:lnTo>
                <a:lnTo>
                  <a:pt x="1883" y="32516"/>
                </a:lnTo>
                <a:lnTo>
                  <a:pt x="1885" y="32518"/>
                </a:lnTo>
                <a:lnTo>
                  <a:pt x="1889" y="32524"/>
                </a:lnTo>
                <a:lnTo>
                  <a:pt x="1890" y="32525"/>
                </a:lnTo>
                <a:lnTo>
                  <a:pt x="1890" y="32528"/>
                </a:lnTo>
                <a:lnTo>
                  <a:pt x="1890" y="32529"/>
                </a:lnTo>
                <a:lnTo>
                  <a:pt x="1893" y="32536"/>
                </a:lnTo>
                <a:lnTo>
                  <a:pt x="1896" y="32540"/>
                </a:lnTo>
                <a:lnTo>
                  <a:pt x="1900" y="32546"/>
                </a:lnTo>
                <a:lnTo>
                  <a:pt x="1908" y="32558"/>
                </a:lnTo>
                <a:lnTo>
                  <a:pt x="1912" y="32561"/>
                </a:lnTo>
                <a:lnTo>
                  <a:pt x="1916" y="32564"/>
                </a:lnTo>
                <a:lnTo>
                  <a:pt x="1919" y="32568"/>
                </a:lnTo>
                <a:lnTo>
                  <a:pt x="1926" y="32574"/>
                </a:lnTo>
                <a:lnTo>
                  <a:pt x="1927" y="32576"/>
                </a:lnTo>
                <a:lnTo>
                  <a:pt x="1929" y="32582"/>
                </a:lnTo>
                <a:lnTo>
                  <a:pt x="1932" y="32588"/>
                </a:lnTo>
                <a:lnTo>
                  <a:pt x="1935" y="32596"/>
                </a:lnTo>
                <a:lnTo>
                  <a:pt x="1938" y="32601"/>
                </a:lnTo>
                <a:lnTo>
                  <a:pt x="1945" y="32612"/>
                </a:lnTo>
                <a:lnTo>
                  <a:pt x="1946" y="32613"/>
                </a:lnTo>
                <a:lnTo>
                  <a:pt x="1947" y="32614"/>
                </a:lnTo>
                <a:lnTo>
                  <a:pt x="1947" y="32615"/>
                </a:lnTo>
                <a:lnTo>
                  <a:pt x="1950" y="32621"/>
                </a:lnTo>
                <a:lnTo>
                  <a:pt x="1951" y="32622"/>
                </a:lnTo>
                <a:lnTo>
                  <a:pt x="1952" y="32626"/>
                </a:lnTo>
                <a:lnTo>
                  <a:pt x="1953" y="32630"/>
                </a:lnTo>
                <a:lnTo>
                  <a:pt x="1953" y="32630"/>
                </a:lnTo>
                <a:lnTo>
                  <a:pt x="1954" y="32638"/>
                </a:lnTo>
                <a:lnTo>
                  <a:pt x="1956" y="32642"/>
                </a:lnTo>
                <a:lnTo>
                  <a:pt x="1958" y="32644"/>
                </a:lnTo>
                <a:lnTo>
                  <a:pt x="1959" y="32646"/>
                </a:lnTo>
                <a:lnTo>
                  <a:pt x="1959" y="32647"/>
                </a:lnTo>
                <a:lnTo>
                  <a:pt x="1960" y="32652"/>
                </a:lnTo>
                <a:lnTo>
                  <a:pt x="1963" y="32660"/>
                </a:lnTo>
                <a:lnTo>
                  <a:pt x="1967" y="32663"/>
                </a:lnTo>
                <a:lnTo>
                  <a:pt x="1974" y="32663"/>
                </a:lnTo>
                <a:lnTo>
                  <a:pt x="1976" y="32663"/>
                </a:lnTo>
                <a:lnTo>
                  <a:pt x="1997" y="32658"/>
                </a:lnTo>
                <a:lnTo>
                  <a:pt x="2008" y="32650"/>
                </a:lnTo>
                <a:lnTo>
                  <a:pt x="2012" y="32650"/>
                </a:lnTo>
                <a:lnTo>
                  <a:pt x="2015" y="32649"/>
                </a:lnTo>
                <a:lnTo>
                  <a:pt x="2021" y="32656"/>
                </a:lnTo>
                <a:lnTo>
                  <a:pt x="2022" y="32658"/>
                </a:lnTo>
                <a:lnTo>
                  <a:pt x="2023" y="32660"/>
                </a:lnTo>
                <a:lnTo>
                  <a:pt x="2027" y="32670"/>
                </a:lnTo>
                <a:lnTo>
                  <a:pt x="2030" y="32673"/>
                </a:lnTo>
                <a:lnTo>
                  <a:pt x="2030" y="32673"/>
                </a:lnTo>
                <a:lnTo>
                  <a:pt x="2032" y="32676"/>
                </a:lnTo>
                <a:lnTo>
                  <a:pt x="2038" y="32684"/>
                </a:lnTo>
                <a:lnTo>
                  <a:pt x="2040" y="32687"/>
                </a:lnTo>
                <a:lnTo>
                  <a:pt x="2041" y="32689"/>
                </a:lnTo>
                <a:lnTo>
                  <a:pt x="2042" y="32689"/>
                </a:lnTo>
                <a:lnTo>
                  <a:pt x="2043" y="32691"/>
                </a:lnTo>
                <a:lnTo>
                  <a:pt x="2046" y="32693"/>
                </a:lnTo>
                <a:lnTo>
                  <a:pt x="2047" y="32696"/>
                </a:lnTo>
                <a:lnTo>
                  <a:pt x="2051" y="32696"/>
                </a:lnTo>
                <a:lnTo>
                  <a:pt x="2054" y="32697"/>
                </a:lnTo>
                <a:lnTo>
                  <a:pt x="2058" y="32697"/>
                </a:lnTo>
                <a:lnTo>
                  <a:pt x="2061" y="32701"/>
                </a:lnTo>
                <a:lnTo>
                  <a:pt x="2061" y="32705"/>
                </a:lnTo>
                <a:lnTo>
                  <a:pt x="2060" y="32708"/>
                </a:lnTo>
                <a:lnTo>
                  <a:pt x="2060" y="32710"/>
                </a:lnTo>
                <a:lnTo>
                  <a:pt x="2063" y="32711"/>
                </a:lnTo>
                <a:lnTo>
                  <a:pt x="2069" y="32713"/>
                </a:lnTo>
                <a:lnTo>
                  <a:pt x="2072" y="32714"/>
                </a:lnTo>
                <a:lnTo>
                  <a:pt x="2081" y="32718"/>
                </a:lnTo>
                <a:lnTo>
                  <a:pt x="2084" y="32720"/>
                </a:lnTo>
                <a:lnTo>
                  <a:pt x="2100" y="32722"/>
                </a:lnTo>
                <a:lnTo>
                  <a:pt x="2109" y="32720"/>
                </a:lnTo>
                <a:lnTo>
                  <a:pt x="2108" y="32718"/>
                </a:lnTo>
                <a:lnTo>
                  <a:pt x="2107" y="32714"/>
                </a:lnTo>
                <a:lnTo>
                  <a:pt x="2102" y="32702"/>
                </a:lnTo>
                <a:lnTo>
                  <a:pt x="2100" y="32697"/>
                </a:lnTo>
                <a:lnTo>
                  <a:pt x="2099" y="32693"/>
                </a:lnTo>
                <a:lnTo>
                  <a:pt x="2093" y="32683"/>
                </a:lnTo>
                <a:lnTo>
                  <a:pt x="2093" y="32675"/>
                </a:lnTo>
                <a:lnTo>
                  <a:pt x="2095" y="32670"/>
                </a:lnTo>
                <a:lnTo>
                  <a:pt x="2096" y="32664"/>
                </a:lnTo>
                <a:lnTo>
                  <a:pt x="2102" y="32663"/>
                </a:lnTo>
                <a:lnTo>
                  <a:pt x="2108" y="32663"/>
                </a:lnTo>
                <a:lnTo>
                  <a:pt x="2119" y="32662"/>
                </a:lnTo>
                <a:lnTo>
                  <a:pt x="2123" y="32662"/>
                </a:lnTo>
                <a:lnTo>
                  <a:pt x="2128" y="32660"/>
                </a:lnTo>
                <a:lnTo>
                  <a:pt x="2129" y="32657"/>
                </a:lnTo>
                <a:lnTo>
                  <a:pt x="2130" y="32651"/>
                </a:lnTo>
                <a:lnTo>
                  <a:pt x="2141" y="32646"/>
                </a:lnTo>
                <a:lnTo>
                  <a:pt x="2142" y="32646"/>
                </a:lnTo>
                <a:lnTo>
                  <a:pt x="2144" y="32644"/>
                </a:lnTo>
                <a:lnTo>
                  <a:pt x="2151" y="32634"/>
                </a:lnTo>
                <a:lnTo>
                  <a:pt x="2155" y="32631"/>
                </a:lnTo>
                <a:lnTo>
                  <a:pt x="2156" y="32627"/>
                </a:lnTo>
                <a:lnTo>
                  <a:pt x="2156" y="32622"/>
                </a:lnTo>
                <a:lnTo>
                  <a:pt x="2156" y="32619"/>
                </a:lnTo>
                <a:lnTo>
                  <a:pt x="2148" y="32611"/>
                </a:lnTo>
                <a:lnTo>
                  <a:pt x="2145" y="32606"/>
                </a:lnTo>
                <a:lnTo>
                  <a:pt x="2137" y="32596"/>
                </a:lnTo>
                <a:lnTo>
                  <a:pt x="2131" y="32593"/>
                </a:lnTo>
                <a:lnTo>
                  <a:pt x="2125" y="32592"/>
                </a:lnTo>
                <a:lnTo>
                  <a:pt x="2123" y="32589"/>
                </a:lnTo>
                <a:lnTo>
                  <a:pt x="2125" y="32582"/>
                </a:lnTo>
                <a:lnTo>
                  <a:pt x="2137" y="32572"/>
                </a:lnTo>
                <a:lnTo>
                  <a:pt x="2140" y="32564"/>
                </a:lnTo>
                <a:lnTo>
                  <a:pt x="2141" y="32558"/>
                </a:lnTo>
                <a:lnTo>
                  <a:pt x="2139" y="32549"/>
                </a:lnTo>
                <a:lnTo>
                  <a:pt x="2138" y="32541"/>
                </a:lnTo>
                <a:lnTo>
                  <a:pt x="2138" y="32532"/>
                </a:lnTo>
                <a:lnTo>
                  <a:pt x="2144" y="32524"/>
                </a:lnTo>
                <a:lnTo>
                  <a:pt x="2151" y="32518"/>
                </a:lnTo>
                <a:lnTo>
                  <a:pt x="2157" y="32513"/>
                </a:lnTo>
                <a:lnTo>
                  <a:pt x="2163" y="32509"/>
                </a:lnTo>
                <a:lnTo>
                  <a:pt x="2166" y="32507"/>
                </a:lnTo>
                <a:lnTo>
                  <a:pt x="2170" y="32504"/>
                </a:lnTo>
                <a:lnTo>
                  <a:pt x="2169" y="32499"/>
                </a:lnTo>
                <a:lnTo>
                  <a:pt x="2167" y="32498"/>
                </a:lnTo>
                <a:lnTo>
                  <a:pt x="2156" y="32496"/>
                </a:lnTo>
                <a:lnTo>
                  <a:pt x="2153" y="32490"/>
                </a:lnTo>
                <a:lnTo>
                  <a:pt x="2153" y="32485"/>
                </a:lnTo>
                <a:lnTo>
                  <a:pt x="2154" y="32475"/>
                </a:lnTo>
                <a:lnTo>
                  <a:pt x="2151" y="32470"/>
                </a:lnTo>
                <a:lnTo>
                  <a:pt x="2153" y="32463"/>
                </a:lnTo>
                <a:lnTo>
                  <a:pt x="2159" y="32455"/>
                </a:lnTo>
                <a:lnTo>
                  <a:pt x="2168" y="32451"/>
                </a:lnTo>
                <a:lnTo>
                  <a:pt x="2183" y="32454"/>
                </a:lnTo>
                <a:lnTo>
                  <a:pt x="2198" y="32464"/>
                </a:lnTo>
                <a:lnTo>
                  <a:pt x="2203" y="32467"/>
                </a:lnTo>
                <a:lnTo>
                  <a:pt x="2208" y="32467"/>
                </a:lnTo>
                <a:lnTo>
                  <a:pt x="2213" y="32465"/>
                </a:lnTo>
                <a:lnTo>
                  <a:pt x="2217" y="32476"/>
                </a:lnTo>
                <a:lnTo>
                  <a:pt x="2236" y="32472"/>
                </a:lnTo>
                <a:lnTo>
                  <a:pt x="2244" y="32471"/>
                </a:lnTo>
                <a:lnTo>
                  <a:pt x="2261" y="32476"/>
                </a:lnTo>
                <a:lnTo>
                  <a:pt x="2263" y="32477"/>
                </a:lnTo>
                <a:lnTo>
                  <a:pt x="2264" y="32478"/>
                </a:lnTo>
                <a:lnTo>
                  <a:pt x="2267" y="32487"/>
                </a:lnTo>
                <a:lnTo>
                  <a:pt x="2269" y="32493"/>
                </a:lnTo>
                <a:lnTo>
                  <a:pt x="2270" y="32494"/>
                </a:lnTo>
                <a:lnTo>
                  <a:pt x="2271" y="32496"/>
                </a:lnTo>
                <a:lnTo>
                  <a:pt x="2273" y="32499"/>
                </a:lnTo>
                <a:lnTo>
                  <a:pt x="2293" y="32521"/>
                </a:lnTo>
                <a:lnTo>
                  <a:pt x="2295" y="32522"/>
                </a:lnTo>
                <a:lnTo>
                  <a:pt x="2299" y="32525"/>
                </a:lnTo>
                <a:lnTo>
                  <a:pt x="2300" y="32527"/>
                </a:lnTo>
                <a:lnTo>
                  <a:pt x="2303" y="32531"/>
                </a:lnTo>
                <a:lnTo>
                  <a:pt x="2303" y="32540"/>
                </a:lnTo>
                <a:lnTo>
                  <a:pt x="2301" y="32544"/>
                </a:lnTo>
                <a:lnTo>
                  <a:pt x="2299" y="32547"/>
                </a:lnTo>
                <a:lnTo>
                  <a:pt x="2297" y="32551"/>
                </a:lnTo>
                <a:lnTo>
                  <a:pt x="2289" y="32562"/>
                </a:lnTo>
                <a:lnTo>
                  <a:pt x="2289" y="32568"/>
                </a:lnTo>
                <a:lnTo>
                  <a:pt x="2290" y="32583"/>
                </a:lnTo>
                <a:lnTo>
                  <a:pt x="2290" y="32590"/>
                </a:lnTo>
                <a:lnTo>
                  <a:pt x="2290" y="32592"/>
                </a:lnTo>
                <a:lnTo>
                  <a:pt x="2290" y="32601"/>
                </a:lnTo>
                <a:lnTo>
                  <a:pt x="2290" y="32605"/>
                </a:lnTo>
                <a:lnTo>
                  <a:pt x="2290" y="32611"/>
                </a:lnTo>
                <a:lnTo>
                  <a:pt x="2289" y="32614"/>
                </a:lnTo>
                <a:lnTo>
                  <a:pt x="2287" y="32618"/>
                </a:lnTo>
                <a:lnTo>
                  <a:pt x="2286" y="32621"/>
                </a:lnTo>
                <a:lnTo>
                  <a:pt x="2284" y="32626"/>
                </a:lnTo>
                <a:lnTo>
                  <a:pt x="2284" y="32626"/>
                </a:lnTo>
                <a:lnTo>
                  <a:pt x="2281" y="32632"/>
                </a:lnTo>
                <a:lnTo>
                  <a:pt x="2279" y="32637"/>
                </a:lnTo>
                <a:lnTo>
                  <a:pt x="2282" y="32648"/>
                </a:lnTo>
                <a:lnTo>
                  <a:pt x="2285" y="32651"/>
                </a:lnTo>
                <a:lnTo>
                  <a:pt x="2286" y="32652"/>
                </a:lnTo>
                <a:lnTo>
                  <a:pt x="2287" y="32658"/>
                </a:lnTo>
                <a:lnTo>
                  <a:pt x="2288" y="32674"/>
                </a:lnTo>
                <a:lnTo>
                  <a:pt x="2287" y="32679"/>
                </a:lnTo>
                <a:lnTo>
                  <a:pt x="2286" y="32682"/>
                </a:lnTo>
                <a:lnTo>
                  <a:pt x="2285" y="32687"/>
                </a:lnTo>
                <a:lnTo>
                  <a:pt x="2289" y="32710"/>
                </a:lnTo>
                <a:lnTo>
                  <a:pt x="2293" y="32714"/>
                </a:lnTo>
                <a:lnTo>
                  <a:pt x="2296" y="32718"/>
                </a:lnTo>
                <a:lnTo>
                  <a:pt x="2307" y="32725"/>
                </a:lnTo>
                <a:lnTo>
                  <a:pt x="2311" y="32727"/>
                </a:lnTo>
                <a:lnTo>
                  <a:pt x="2313" y="32728"/>
                </a:lnTo>
                <a:lnTo>
                  <a:pt x="2314" y="32729"/>
                </a:lnTo>
                <a:lnTo>
                  <a:pt x="2318" y="32732"/>
                </a:lnTo>
                <a:lnTo>
                  <a:pt x="2333" y="32735"/>
                </a:lnTo>
                <a:lnTo>
                  <a:pt x="2338" y="32735"/>
                </a:lnTo>
                <a:lnTo>
                  <a:pt x="2339" y="32735"/>
                </a:lnTo>
                <a:lnTo>
                  <a:pt x="2343" y="32735"/>
                </a:lnTo>
                <a:lnTo>
                  <a:pt x="2350" y="32731"/>
                </a:lnTo>
                <a:lnTo>
                  <a:pt x="2353" y="32728"/>
                </a:lnTo>
                <a:lnTo>
                  <a:pt x="2356" y="32725"/>
                </a:lnTo>
                <a:lnTo>
                  <a:pt x="2361" y="32720"/>
                </a:lnTo>
                <a:lnTo>
                  <a:pt x="2366" y="32718"/>
                </a:lnTo>
                <a:lnTo>
                  <a:pt x="2370" y="32720"/>
                </a:lnTo>
                <a:lnTo>
                  <a:pt x="2374" y="32722"/>
                </a:lnTo>
                <a:lnTo>
                  <a:pt x="2376" y="32723"/>
                </a:lnTo>
                <a:lnTo>
                  <a:pt x="2384" y="32726"/>
                </a:lnTo>
                <a:lnTo>
                  <a:pt x="2384" y="32726"/>
                </a:lnTo>
                <a:lnTo>
                  <a:pt x="2384" y="32726"/>
                </a:lnTo>
                <a:lnTo>
                  <a:pt x="2392" y="32731"/>
                </a:lnTo>
                <a:lnTo>
                  <a:pt x="2393" y="32731"/>
                </a:lnTo>
                <a:lnTo>
                  <a:pt x="2400" y="32731"/>
                </a:lnTo>
                <a:lnTo>
                  <a:pt x="2405" y="32727"/>
                </a:lnTo>
                <a:lnTo>
                  <a:pt x="2407" y="32726"/>
                </a:lnTo>
                <a:lnTo>
                  <a:pt x="2413" y="32726"/>
                </a:lnTo>
                <a:lnTo>
                  <a:pt x="2417" y="32726"/>
                </a:lnTo>
                <a:lnTo>
                  <a:pt x="2423" y="32726"/>
                </a:lnTo>
                <a:lnTo>
                  <a:pt x="2424" y="32727"/>
                </a:lnTo>
                <a:lnTo>
                  <a:pt x="2425" y="32728"/>
                </a:lnTo>
                <a:lnTo>
                  <a:pt x="2429" y="32731"/>
                </a:lnTo>
                <a:lnTo>
                  <a:pt x="2434" y="32742"/>
                </a:lnTo>
                <a:lnTo>
                  <a:pt x="2437" y="32747"/>
                </a:lnTo>
                <a:lnTo>
                  <a:pt x="2440" y="32752"/>
                </a:lnTo>
                <a:lnTo>
                  <a:pt x="2441" y="32754"/>
                </a:lnTo>
                <a:lnTo>
                  <a:pt x="2443" y="32757"/>
                </a:lnTo>
                <a:lnTo>
                  <a:pt x="2444" y="32760"/>
                </a:lnTo>
                <a:lnTo>
                  <a:pt x="2444" y="32762"/>
                </a:lnTo>
                <a:lnTo>
                  <a:pt x="2442" y="32764"/>
                </a:lnTo>
                <a:lnTo>
                  <a:pt x="2437" y="32766"/>
                </a:lnTo>
                <a:lnTo>
                  <a:pt x="2430" y="32766"/>
                </a:lnTo>
                <a:lnTo>
                  <a:pt x="2430" y="32766"/>
                </a:lnTo>
                <a:lnTo>
                  <a:pt x="2422" y="32764"/>
                </a:lnTo>
                <a:lnTo>
                  <a:pt x="2418" y="32761"/>
                </a:lnTo>
                <a:lnTo>
                  <a:pt x="2414" y="32758"/>
                </a:lnTo>
                <a:lnTo>
                  <a:pt x="2410" y="32758"/>
                </a:lnTo>
                <a:lnTo>
                  <a:pt x="2405" y="32757"/>
                </a:lnTo>
                <a:lnTo>
                  <a:pt x="2402" y="32762"/>
                </a:lnTo>
                <a:lnTo>
                  <a:pt x="2402" y="32766"/>
                </a:lnTo>
                <a:lnTo>
                  <a:pt x="2402" y="32772"/>
                </a:lnTo>
                <a:lnTo>
                  <a:pt x="2405" y="32775"/>
                </a:lnTo>
                <a:lnTo>
                  <a:pt x="2408" y="32781"/>
                </a:lnTo>
                <a:lnTo>
                  <a:pt x="2416" y="32787"/>
                </a:lnTo>
                <a:lnTo>
                  <a:pt x="2421" y="32791"/>
                </a:lnTo>
                <a:lnTo>
                  <a:pt x="2430" y="32799"/>
                </a:lnTo>
                <a:lnTo>
                  <a:pt x="2437" y="32802"/>
                </a:lnTo>
                <a:lnTo>
                  <a:pt x="2444" y="32803"/>
                </a:lnTo>
                <a:lnTo>
                  <a:pt x="2449" y="32806"/>
                </a:lnTo>
                <a:lnTo>
                  <a:pt x="2454" y="32811"/>
                </a:lnTo>
                <a:lnTo>
                  <a:pt x="2456" y="32814"/>
                </a:lnTo>
                <a:lnTo>
                  <a:pt x="2462" y="32814"/>
                </a:lnTo>
                <a:lnTo>
                  <a:pt x="2465" y="32812"/>
                </a:lnTo>
                <a:lnTo>
                  <a:pt x="2467" y="32810"/>
                </a:lnTo>
                <a:lnTo>
                  <a:pt x="2469" y="32807"/>
                </a:lnTo>
                <a:lnTo>
                  <a:pt x="2472" y="32804"/>
                </a:lnTo>
                <a:lnTo>
                  <a:pt x="2481" y="32802"/>
                </a:lnTo>
                <a:lnTo>
                  <a:pt x="2493" y="32799"/>
                </a:lnTo>
                <a:lnTo>
                  <a:pt x="2499" y="32795"/>
                </a:lnTo>
                <a:lnTo>
                  <a:pt x="2504" y="32797"/>
                </a:lnTo>
                <a:lnTo>
                  <a:pt x="2504" y="32797"/>
                </a:lnTo>
                <a:lnTo>
                  <a:pt x="2509" y="32798"/>
                </a:lnTo>
                <a:lnTo>
                  <a:pt x="2516" y="32800"/>
                </a:lnTo>
                <a:lnTo>
                  <a:pt x="2518" y="32802"/>
                </a:lnTo>
                <a:lnTo>
                  <a:pt x="2519" y="32804"/>
                </a:lnTo>
                <a:lnTo>
                  <a:pt x="2527" y="32817"/>
                </a:lnTo>
                <a:lnTo>
                  <a:pt x="2538" y="32822"/>
                </a:lnTo>
                <a:lnTo>
                  <a:pt x="2540" y="32822"/>
                </a:lnTo>
                <a:lnTo>
                  <a:pt x="2544" y="32823"/>
                </a:lnTo>
                <a:lnTo>
                  <a:pt x="2549" y="32823"/>
                </a:lnTo>
                <a:lnTo>
                  <a:pt x="2553" y="32831"/>
                </a:lnTo>
                <a:lnTo>
                  <a:pt x="2551" y="32835"/>
                </a:lnTo>
                <a:lnTo>
                  <a:pt x="2551" y="32837"/>
                </a:lnTo>
                <a:lnTo>
                  <a:pt x="2551" y="32843"/>
                </a:lnTo>
                <a:lnTo>
                  <a:pt x="2554" y="32856"/>
                </a:lnTo>
                <a:lnTo>
                  <a:pt x="2556" y="32859"/>
                </a:lnTo>
                <a:lnTo>
                  <a:pt x="2558" y="32861"/>
                </a:lnTo>
                <a:lnTo>
                  <a:pt x="2565" y="32866"/>
                </a:lnTo>
                <a:lnTo>
                  <a:pt x="2564" y="32871"/>
                </a:lnTo>
                <a:lnTo>
                  <a:pt x="2559" y="32897"/>
                </a:lnTo>
                <a:lnTo>
                  <a:pt x="2561" y="32909"/>
                </a:lnTo>
                <a:lnTo>
                  <a:pt x="2561" y="32911"/>
                </a:lnTo>
                <a:lnTo>
                  <a:pt x="2561" y="32911"/>
                </a:lnTo>
                <a:lnTo>
                  <a:pt x="2557" y="32912"/>
                </a:lnTo>
                <a:lnTo>
                  <a:pt x="2553" y="32912"/>
                </a:lnTo>
                <a:lnTo>
                  <a:pt x="2541" y="32912"/>
                </a:lnTo>
                <a:lnTo>
                  <a:pt x="2541" y="32912"/>
                </a:lnTo>
                <a:lnTo>
                  <a:pt x="2528" y="32904"/>
                </a:lnTo>
                <a:lnTo>
                  <a:pt x="2525" y="32903"/>
                </a:lnTo>
                <a:lnTo>
                  <a:pt x="2518" y="32903"/>
                </a:lnTo>
                <a:lnTo>
                  <a:pt x="2515" y="32904"/>
                </a:lnTo>
                <a:lnTo>
                  <a:pt x="2515" y="32906"/>
                </a:lnTo>
                <a:lnTo>
                  <a:pt x="2513" y="32909"/>
                </a:lnTo>
                <a:lnTo>
                  <a:pt x="2509" y="32907"/>
                </a:lnTo>
                <a:lnTo>
                  <a:pt x="2501" y="32911"/>
                </a:lnTo>
                <a:lnTo>
                  <a:pt x="2499" y="32915"/>
                </a:lnTo>
                <a:lnTo>
                  <a:pt x="2498" y="32920"/>
                </a:lnTo>
                <a:lnTo>
                  <a:pt x="2497" y="32928"/>
                </a:lnTo>
                <a:lnTo>
                  <a:pt x="2498" y="32935"/>
                </a:lnTo>
                <a:lnTo>
                  <a:pt x="2503" y="32938"/>
                </a:lnTo>
                <a:lnTo>
                  <a:pt x="2507" y="32940"/>
                </a:lnTo>
                <a:lnTo>
                  <a:pt x="2507" y="32940"/>
                </a:lnTo>
                <a:lnTo>
                  <a:pt x="2511" y="32941"/>
                </a:lnTo>
                <a:lnTo>
                  <a:pt x="2521" y="32945"/>
                </a:lnTo>
                <a:lnTo>
                  <a:pt x="2523" y="32946"/>
                </a:lnTo>
                <a:lnTo>
                  <a:pt x="2526" y="32954"/>
                </a:lnTo>
                <a:lnTo>
                  <a:pt x="2526" y="32954"/>
                </a:lnTo>
                <a:lnTo>
                  <a:pt x="2526" y="32954"/>
                </a:lnTo>
                <a:lnTo>
                  <a:pt x="2525" y="32958"/>
                </a:lnTo>
                <a:lnTo>
                  <a:pt x="2525" y="32961"/>
                </a:lnTo>
                <a:lnTo>
                  <a:pt x="2525" y="32963"/>
                </a:lnTo>
                <a:lnTo>
                  <a:pt x="2524" y="32966"/>
                </a:lnTo>
                <a:lnTo>
                  <a:pt x="2523" y="32969"/>
                </a:lnTo>
                <a:lnTo>
                  <a:pt x="2518" y="32969"/>
                </a:lnTo>
                <a:lnTo>
                  <a:pt x="2516" y="32967"/>
                </a:lnTo>
                <a:lnTo>
                  <a:pt x="2514" y="32966"/>
                </a:lnTo>
                <a:lnTo>
                  <a:pt x="2506" y="32962"/>
                </a:lnTo>
                <a:lnTo>
                  <a:pt x="2500" y="32966"/>
                </a:lnTo>
                <a:lnTo>
                  <a:pt x="2498" y="32970"/>
                </a:lnTo>
                <a:lnTo>
                  <a:pt x="2497" y="32975"/>
                </a:lnTo>
                <a:lnTo>
                  <a:pt x="2496" y="32981"/>
                </a:lnTo>
                <a:lnTo>
                  <a:pt x="2496" y="32981"/>
                </a:lnTo>
                <a:lnTo>
                  <a:pt x="2492" y="32989"/>
                </a:lnTo>
                <a:lnTo>
                  <a:pt x="2491" y="32996"/>
                </a:lnTo>
                <a:lnTo>
                  <a:pt x="2490" y="32999"/>
                </a:lnTo>
                <a:lnTo>
                  <a:pt x="2487" y="33002"/>
                </a:lnTo>
                <a:lnTo>
                  <a:pt x="2485" y="33004"/>
                </a:lnTo>
                <a:lnTo>
                  <a:pt x="2485" y="33006"/>
                </a:lnTo>
                <a:lnTo>
                  <a:pt x="2485" y="33015"/>
                </a:lnTo>
                <a:lnTo>
                  <a:pt x="2487" y="33018"/>
                </a:lnTo>
                <a:lnTo>
                  <a:pt x="2489" y="33021"/>
                </a:lnTo>
                <a:lnTo>
                  <a:pt x="2489" y="33032"/>
                </a:lnTo>
                <a:lnTo>
                  <a:pt x="2489" y="33032"/>
                </a:lnTo>
                <a:lnTo>
                  <a:pt x="2489" y="33035"/>
                </a:lnTo>
                <a:lnTo>
                  <a:pt x="2489" y="33035"/>
                </a:lnTo>
                <a:lnTo>
                  <a:pt x="2489" y="33038"/>
                </a:lnTo>
                <a:lnTo>
                  <a:pt x="2489" y="33044"/>
                </a:lnTo>
                <a:lnTo>
                  <a:pt x="2489" y="33051"/>
                </a:lnTo>
                <a:lnTo>
                  <a:pt x="2490" y="33055"/>
                </a:lnTo>
                <a:lnTo>
                  <a:pt x="2490" y="33059"/>
                </a:lnTo>
                <a:lnTo>
                  <a:pt x="2490" y="33064"/>
                </a:lnTo>
                <a:lnTo>
                  <a:pt x="2490" y="33076"/>
                </a:lnTo>
                <a:lnTo>
                  <a:pt x="2490" y="33080"/>
                </a:lnTo>
                <a:lnTo>
                  <a:pt x="2489" y="33084"/>
                </a:lnTo>
                <a:lnTo>
                  <a:pt x="2482" y="33099"/>
                </a:lnTo>
                <a:lnTo>
                  <a:pt x="2481" y="33100"/>
                </a:lnTo>
                <a:lnTo>
                  <a:pt x="2479" y="33101"/>
                </a:lnTo>
                <a:lnTo>
                  <a:pt x="2474" y="33105"/>
                </a:lnTo>
                <a:lnTo>
                  <a:pt x="2470" y="33112"/>
                </a:lnTo>
                <a:lnTo>
                  <a:pt x="2468" y="33114"/>
                </a:lnTo>
                <a:lnTo>
                  <a:pt x="2466" y="33116"/>
                </a:lnTo>
                <a:lnTo>
                  <a:pt x="2462" y="33130"/>
                </a:lnTo>
                <a:lnTo>
                  <a:pt x="2462" y="33131"/>
                </a:lnTo>
                <a:lnTo>
                  <a:pt x="2462" y="33132"/>
                </a:lnTo>
                <a:lnTo>
                  <a:pt x="2462" y="33134"/>
                </a:lnTo>
                <a:lnTo>
                  <a:pt x="2462" y="33139"/>
                </a:lnTo>
                <a:lnTo>
                  <a:pt x="2462" y="33139"/>
                </a:lnTo>
                <a:lnTo>
                  <a:pt x="2462" y="33140"/>
                </a:lnTo>
                <a:lnTo>
                  <a:pt x="2462" y="33143"/>
                </a:lnTo>
                <a:lnTo>
                  <a:pt x="2462" y="33152"/>
                </a:lnTo>
                <a:lnTo>
                  <a:pt x="2462" y="33156"/>
                </a:lnTo>
                <a:lnTo>
                  <a:pt x="2461" y="33170"/>
                </a:lnTo>
                <a:lnTo>
                  <a:pt x="2458" y="33173"/>
                </a:lnTo>
                <a:lnTo>
                  <a:pt x="2457" y="33174"/>
                </a:lnTo>
                <a:lnTo>
                  <a:pt x="2456" y="33176"/>
                </a:lnTo>
                <a:lnTo>
                  <a:pt x="2454" y="33181"/>
                </a:lnTo>
                <a:lnTo>
                  <a:pt x="2454" y="33183"/>
                </a:lnTo>
                <a:lnTo>
                  <a:pt x="2455" y="33189"/>
                </a:lnTo>
                <a:lnTo>
                  <a:pt x="2457" y="33190"/>
                </a:lnTo>
                <a:lnTo>
                  <a:pt x="2461" y="33198"/>
                </a:lnTo>
                <a:lnTo>
                  <a:pt x="2463" y="33199"/>
                </a:lnTo>
                <a:lnTo>
                  <a:pt x="2466" y="33200"/>
                </a:lnTo>
                <a:lnTo>
                  <a:pt x="2472" y="33201"/>
                </a:lnTo>
                <a:lnTo>
                  <a:pt x="2475" y="33203"/>
                </a:lnTo>
                <a:lnTo>
                  <a:pt x="2480" y="33207"/>
                </a:lnTo>
                <a:lnTo>
                  <a:pt x="2483" y="33211"/>
                </a:lnTo>
                <a:lnTo>
                  <a:pt x="2483" y="33217"/>
                </a:lnTo>
                <a:lnTo>
                  <a:pt x="2483" y="33219"/>
                </a:lnTo>
                <a:lnTo>
                  <a:pt x="2483" y="33221"/>
                </a:lnTo>
                <a:lnTo>
                  <a:pt x="2483" y="33223"/>
                </a:lnTo>
                <a:lnTo>
                  <a:pt x="2487" y="33230"/>
                </a:lnTo>
                <a:lnTo>
                  <a:pt x="2493" y="33239"/>
                </a:lnTo>
                <a:lnTo>
                  <a:pt x="2494" y="33241"/>
                </a:lnTo>
                <a:lnTo>
                  <a:pt x="2497" y="33244"/>
                </a:lnTo>
                <a:lnTo>
                  <a:pt x="2497" y="33246"/>
                </a:lnTo>
                <a:lnTo>
                  <a:pt x="2498" y="33249"/>
                </a:lnTo>
                <a:lnTo>
                  <a:pt x="2502" y="33258"/>
                </a:lnTo>
                <a:lnTo>
                  <a:pt x="2503" y="33258"/>
                </a:lnTo>
                <a:lnTo>
                  <a:pt x="2507" y="33260"/>
                </a:lnTo>
                <a:lnTo>
                  <a:pt x="2511" y="33262"/>
                </a:lnTo>
                <a:lnTo>
                  <a:pt x="2518" y="33267"/>
                </a:lnTo>
                <a:lnTo>
                  <a:pt x="2520" y="33269"/>
                </a:lnTo>
                <a:lnTo>
                  <a:pt x="2522" y="33270"/>
                </a:lnTo>
                <a:lnTo>
                  <a:pt x="2525" y="33273"/>
                </a:lnTo>
                <a:lnTo>
                  <a:pt x="2530" y="33276"/>
                </a:lnTo>
                <a:lnTo>
                  <a:pt x="2532" y="33276"/>
                </a:lnTo>
                <a:lnTo>
                  <a:pt x="2541" y="33280"/>
                </a:lnTo>
                <a:lnTo>
                  <a:pt x="2545" y="33282"/>
                </a:lnTo>
                <a:lnTo>
                  <a:pt x="2547" y="33291"/>
                </a:lnTo>
                <a:lnTo>
                  <a:pt x="2549" y="33297"/>
                </a:lnTo>
                <a:lnTo>
                  <a:pt x="2553" y="33302"/>
                </a:lnTo>
                <a:lnTo>
                  <a:pt x="2556" y="33305"/>
                </a:lnTo>
                <a:lnTo>
                  <a:pt x="2560" y="33309"/>
                </a:lnTo>
                <a:lnTo>
                  <a:pt x="2562" y="33312"/>
                </a:lnTo>
                <a:lnTo>
                  <a:pt x="2563" y="33315"/>
                </a:lnTo>
                <a:lnTo>
                  <a:pt x="2564" y="33317"/>
                </a:lnTo>
                <a:lnTo>
                  <a:pt x="2566" y="33320"/>
                </a:lnTo>
                <a:lnTo>
                  <a:pt x="2568" y="33324"/>
                </a:lnTo>
                <a:lnTo>
                  <a:pt x="2577" y="33334"/>
                </a:lnTo>
                <a:lnTo>
                  <a:pt x="2579" y="33336"/>
                </a:lnTo>
                <a:lnTo>
                  <a:pt x="2588" y="33338"/>
                </a:lnTo>
                <a:lnTo>
                  <a:pt x="2591" y="33338"/>
                </a:lnTo>
                <a:lnTo>
                  <a:pt x="2596" y="33338"/>
                </a:lnTo>
                <a:lnTo>
                  <a:pt x="2599" y="33338"/>
                </a:lnTo>
                <a:lnTo>
                  <a:pt x="2604" y="33338"/>
                </a:lnTo>
                <a:lnTo>
                  <a:pt x="2609" y="33336"/>
                </a:lnTo>
                <a:lnTo>
                  <a:pt x="2612" y="33336"/>
                </a:lnTo>
                <a:lnTo>
                  <a:pt x="2616" y="33334"/>
                </a:lnTo>
                <a:lnTo>
                  <a:pt x="2616" y="33334"/>
                </a:lnTo>
                <a:lnTo>
                  <a:pt x="2617" y="33333"/>
                </a:lnTo>
                <a:lnTo>
                  <a:pt x="2617" y="33331"/>
                </a:lnTo>
                <a:lnTo>
                  <a:pt x="2626" y="33325"/>
                </a:lnTo>
                <a:lnTo>
                  <a:pt x="2635" y="33326"/>
                </a:lnTo>
                <a:lnTo>
                  <a:pt x="2635" y="33328"/>
                </a:lnTo>
                <a:lnTo>
                  <a:pt x="2637" y="33329"/>
                </a:lnTo>
                <a:lnTo>
                  <a:pt x="2642" y="33335"/>
                </a:lnTo>
                <a:lnTo>
                  <a:pt x="2642" y="33335"/>
                </a:lnTo>
                <a:lnTo>
                  <a:pt x="2642" y="33336"/>
                </a:lnTo>
                <a:lnTo>
                  <a:pt x="2652" y="33328"/>
                </a:lnTo>
                <a:lnTo>
                  <a:pt x="2652" y="33328"/>
                </a:lnTo>
                <a:lnTo>
                  <a:pt x="2652" y="33326"/>
                </a:lnTo>
                <a:lnTo>
                  <a:pt x="2651" y="33322"/>
                </a:lnTo>
                <a:lnTo>
                  <a:pt x="2650" y="33320"/>
                </a:lnTo>
                <a:lnTo>
                  <a:pt x="2647" y="33317"/>
                </a:lnTo>
                <a:lnTo>
                  <a:pt x="2647" y="33311"/>
                </a:lnTo>
                <a:lnTo>
                  <a:pt x="2649" y="33307"/>
                </a:lnTo>
                <a:lnTo>
                  <a:pt x="2652" y="33305"/>
                </a:lnTo>
                <a:lnTo>
                  <a:pt x="2657" y="33304"/>
                </a:lnTo>
                <a:lnTo>
                  <a:pt x="2660" y="33302"/>
                </a:lnTo>
                <a:lnTo>
                  <a:pt x="2664" y="33301"/>
                </a:lnTo>
                <a:lnTo>
                  <a:pt x="2673" y="33297"/>
                </a:lnTo>
                <a:lnTo>
                  <a:pt x="2675" y="33297"/>
                </a:lnTo>
                <a:lnTo>
                  <a:pt x="2679" y="33295"/>
                </a:lnTo>
                <a:lnTo>
                  <a:pt x="2683" y="33294"/>
                </a:lnTo>
                <a:lnTo>
                  <a:pt x="2689" y="33287"/>
                </a:lnTo>
                <a:lnTo>
                  <a:pt x="2692" y="33285"/>
                </a:lnTo>
                <a:lnTo>
                  <a:pt x="2695" y="33280"/>
                </a:lnTo>
                <a:lnTo>
                  <a:pt x="2703" y="33278"/>
                </a:lnTo>
                <a:lnTo>
                  <a:pt x="2709" y="33278"/>
                </a:lnTo>
                <a:lnTo>
                  <a:pt x="2712" y="33278"/>
                </a:lnTo>
                <a:lnTo>
                  <a:pt x="2717" y="33278"/>
                </a:lnTo>
                <a:lnTo>
                  <a:pt x="2720" y="33278"/>
                </a:lnTo>
                <a:lnTo>
                  <a:pt x="2722" y="33276"/>
                </a:lnTo>
                <a:lnTo>
                  <a:pt x="2723" y="33274"/>
                </a:lnTo>
                <a:lnTo>
                  <a:pt x="2727" y="33273"/>
                </a:lnTo>
                <a:lnTo>
                  <a:pt x="2730" y="33271"/>
                </a:lnTo>
                <a:lnTo>
                  <a:pt x="2731" y="33271"/>
                </a:lnTo>
                <a:lnTo>
                  <a:pt x="2738" y="33270"/>
                </a:lnTo>
                <a:lnTo>
                  <a:pt x="2742" y="33272"/>
                </a:lnTo>
                <a:lnTo>
                  <a:pt x="2742" y="33272"/>
                </a:lnTo>
                <a:lnTo>
                  <a:pt x="2746" y="33273"/>
                </a:lnTo>
                <a:lnTo>
                  <a:pt x="2753" y="33279"/>
                </a:lnTo>
                <a:lnTo>
                  <a:pt x="2754" y="33280"/>
                </a:lnTo>
                <a:lnTo>
                  <a:pt x="2756" y="33281"/>
                </a:lnTo>
                <a:lnTo>
                  <a:pt x="2767" y="33283"/>
                </a:lnTo>
                <a:lnTo>
                  <a:pt x="2767" y="33289"/>
                </a:lnTo>
                <a:lnTo>
                  <a:pt x="2767" y="33294"/>
                </a:lnTo>
                <a:lnTo>
                  <a:pt x="2776" y="33300"/>
                </a:lnTo>
                <a:lnTo>
                  <a:pt x="2781" y="33300"/>
                </a:lnTo>
                <a:lnTo>
                  <a:pt x="2781" y="33300"/>
                </a:lnTo>
                <a:lnTo>
                  <a:pt x="2782" y="33300"/>
                </a:lnTo>
                <a:lnTo>
                  <a:pt x="2782" y="33300"/>
                </a:lnTo>
                <a:lnTo>
                  <a:pt x="2783" y="33301"/>
                </a:lnTo>
                <a:lnTo>
                  <a:pt x="2787" y="33301"/>
                </a:lnTo>
                <a:lnTo>
                  <a:pt x="2794" y="33302"/>
                </a:lnTo>
                <a:lnTo>
                  <a:pt x="2798" y="33302"/>
                </a:lnTo>
                <a:lnTo>
                  <a:pt x="2801" y="33302"/>
                </a:lnTo>
                <a:lnTo>
                  <a:pt x="2808" y="33302"/>
                </a:lnTo>
                <a:lnTo>
                  <a:pt x="2814" y="33299"/>
                </a:lnTo>
                <a:lnTo>
                  <a:pt x="2816" y="33298"/>
                </a:lnTo>
                <a:lnTo>
                  <a:pt x="2817" y="33297"/>
                </a:lnTo>
                <a:lnTo>
                  <a:pt x="2821" y="33289"/>
                </a:lnTo>
                <a:lnTo>
                  <a:pt x="2821" y="33285"/>
                </a:lnTo>
                <a:lnTo>
                  <a:pt x="2821" y="33283"/>
                </a:lnTo>
                <a:lnTo>
                  <a:pt x="2824" y="33280"/>
                </a:lnTo>
                <a:lnTo>
                  <a:pt x="2829" y="33279"/>
                </a:lnTo>
                <a:lnTo>
                  <a:pt x="2835" y="33279"/>
                </a:lnTo>
                <a:lnTo>
                  <a:pt x="2836" y="33279"/>
                </a:lnTo>
                <a:lnTo>
                  <a:pt x="2837" y="33279"/>
                </a:lnTo>
                <a:lnTo>
                  <a:pt x="2841" y="33279"/>
                </a:lnTo>
                <a:lnTo>
                  <a:pt x="2845" y="33280"/>
                </a:lnTo>
                <a:lnTo>
                  <a:pt x="2847" y="33281"/>
                </a:lnTo>
                <a:lnTo>
                  <a:pt x="2851" y="33281"/>
                </a:lnTo>
                <a:lnTo>
                  <a:pt x="2854" y="33281"/>
                </a:lnTo>
                <a:lnTo>
                  <a:pt x="2855" y="33281"/>
                </a:lnTo>
                <a:lnTo>
                  <a:pt x="2858" y="33281"/>
                </a:lnTo>
                <a:lnTo>
                  <a:pt x="2864" y="33281"/>
                </a:lnTo>
                <a:lnTo>
                  <a:pt x="2870" y="33278"/>
                </a:lnTo>
                <a:lnTo>
                  <a:pt x="2871" y="33278"/>
                </a:lnTo>
                <a:lnTo>
                  <a:pt x="2874" y="33277"/>
                </a:lnTo>
                <a:lnTo>
                  <a:pt x="2877" y="33273"/>
                </a:lnTo>
                <a:lnTo>
                  <a:pt x="2877" y="33271"/>
                </a:lnTo>
                <a:lnTo>
                  <a:pt x="2878" y="33269"/>
                </a:lnTo>
                <a:lnTo>
                  <a:pt x="2882" y="33263"/>
                </a:lnTo>
                <a:lnTo>
                  <a:pt x="2885" y="33258"/>
                </a:lnTo>
                <a:lnTo>
                  <a:pt x="2888" y="33257"/>
                </a:lnTo>
                <a:lnTo>
                  <a:pt x="2900" y="33258"/>
                </a:lnTo>
                <a:lnTo>
                  <a:pt x="2904" y="33260"/>
                </a:lnTo>
                <a:lnTo>
                  <a:pt x="2910" y="33262"/>
                </a:lnTo>
                <a:lnTo>
                  <a:pt x="2912" y="33262"/>
                </a:lnTo>
                <a:lnTo>
                  <a:pt x="2915" y="33264"/>
                </a:lnTo>
                <a:lnTo>
                  <a:pt x="2917" y="33265"/>
                </a:lnTo>
                <a:lnTo>
                  <a:pt x="2918" y="33265"/>
                </a:lnTo>
                <a:lnTo>
                  <a:pt x="2922" y="33266"/>
                </a:lnTo>
                <a:lnTo>
                  <a:pt x="2927" y="33270"/>
                </a:lnTo>
                <a:lnTo>
                  <a:pt x="2938" y="33276"/>
                </a:lnTo>
                <a:lnTo>
                  <a:pt x="2939" y="33276"/>
                </a:lnTo>
                <a:lnTo>
                  <a:pt x="2940" y="33276"/>
                </a:lnTo>
                <a:lnTo>
                  <a:pt x="2950" y="33275"/>
                </a:lnTo>
                <a:lnTo>
                  <a:pt x="2952" y="33272"/>
                </a:lnTo>
                <a:lnTo>
                  <a:pt x="2952" y="33271"/>
                </a:lnTo>
                <a:lnTo>
                  <a:pt x="2955" y="33268"/>
                </a:lnTo>
                <a:lnTo>
                  <a:pt x="2957" y="33267"/>
                </a:lnTo>
                <a:lnTo>
                  <a:pt x="2960" y="33266"/>
                </a:lnTo>
                <a:lnTo>
                  <a:pt x="2969" y="33265"/>
                </a:lnTo>
                <a:lnTo>
                  <a:pt x="2972" y="33265"/>
                </a:lnTo>
                <a:lnTo>
                  <a:pt x="2982" y="33264"/>
                </a:lnTo>
                <a:lnTo>
                  <a:pt x="2984" y="33264"/>
                </a:lnTo>
                <a:lnTo>
                  <a:pt x="2987" y="33264"/>
                </a:lnTo>
                <a:lnTo>
                  <a:pt x="2992" y="33265"/>
                </a:lnTo>
                <a:lnTo>
                  <a:pt x="2994" y="33266"/>
                </a:lnTo>
                <a:lnTo>
                  <a:pt x="2995" y="33267"/>
                </a:lnTo>
                <a:lnTo>
                  <a:pt x="2996" y="33268"/>
                </a:lnTo>
                <a:lnTo>
                  <a:pt x="2999" y="33268"/>
                </a:lnTo>
                <a:lnTo>
                  <a:pt x="3002" y="33268"/>
                </a:lnTo>
                <a:lnTo>
                  <a:pt x="3005" y="33270"/>
                </a:lnTo>
                <a:lnTo>
                  <a:pt x="3008" y="33273"/>
                </a:lnTo>
                <a:lnTo>
                  <a:pt x="3011" y="33275"/>
                </a:lnTo>
                <a:lnTo>
                  <a:pt x="3013" y="33276"/>
                </a:lnTo>
                <a:lnTo>
                  <a:pt x="3019" y="33278"/>
                </a:lnTo>
                <a:lnTo>
                  <a:pt x="3023" y="33279"/>
                </a:lnTo>
                <a:lnTo>
                  <a:pt x="3028" y="33283"/>
                </a:lnTo>
                <a:lnTo>
                  <a:pt x="3029" y="33285"/>
                </a:lnTo>
                <a:lnTo>
                  <a:pt x="3029" y="33290"/>
                </a:lnTo>
                <a:lnTo>
                  <a:pt x="3032" y="33302"/>
                </a:lnTo>
                <a:lnTo>
                  <a:pt x="3031" y="33307"/>
                </a:lnTo>
                <a:lnTo>
                  <a:pt x="3030" y="33310"/>
                </a:lnTo>
                <a:lnTo>
                  <a:pt x="3029" y="33312"/>
                </a:lnTo>
                <a:lnTo>
                  <a:pt x="3027" y="33317"/>
                </a:lnTo>
                <a:lnTo>
                  <a:pt x="3027" y="33319"/>
                </a:lnTo>
                <a:lnTo>
                  <a:pt x="3027" y="33322"/>
                </a:lnTo>
                <a:lnTo>
                  <a:pt x="3029" y="33328"/>
                </a:lnTo>
                <a:lnTo>
                  <a:pt x="3032" y="33331"/>
                </a:lnTo>
                <a:lnTo>
                  <a:pt x="3036" y="33335"/>
                </a:lnTo>
                <a:lnTo>
                  <a:pt x="3048" y="33338"/>
                </a:lnTo>
                <a:lnTo>
                  <a:pt x="3048" y="33338"/>
                </a:lnTo>
                <a:lnTo>
                  <a:pt x="3049" y="33338"/>
                </a:lnTo>
                <a:lnTo>
                  <a:pt x="3056" y="33344"/>
                </a:lnTo>
                <a:lnTo>
                  <a:pt x="3058" y="33348"/>
                </a:lnTo>
                <a:lnTo>
                  <a:pt x="3060" y="33351"/>
                </a:lnTo>
                <a:lnTo>
                  <a:pt x="3064" y="33355"/>
                </a:lnTo>
                <a:lnTo>
                  <a:pt x="3071" y="33361"/>
                </a:lnTo>
                <a:lnTo>
                  <a:pt x="3074" y="33363"/>
                </a:lnTo>
                <a:lnTo>
                  <a:pt x="3079" y="33367"/>
                </a:lnTo>
                <a:lnTo>
                  <a:pt x="3079" y="33369"/>
                </a:lnTo>
                <a:lnTo>
                  <a:pt x="3080" y="33369"/>
                </a:lnTo>
                <a:lnTo>
                  <a:pt x="3083" y="33373"/>
                </a:lnTo>
                <a:lnTo>
                  <a:pt x="3084" y="33373"/>
                </a:lnTo>
                <a:lnTo>
                  <a:pt x="3103" y="33378"/>
                </a:lnTo>
                <a:lnTo>
                  <a:pt x="3108" y="33373"/>
                </a:lnTo>
                <a:lnTo>
                  <a:pt x="3108" y="33373"/>
                </a:lnTo>
                <a:lnTo>
                  <a:pt x="3109" y="33368"/>
                </a:lnTo>
                <a:lnTo>
                  <a:pt x="3105" y="33357"/>
                </a:lnTo>
                <a:lnTo>
                  <a:pt x="3103" y="33356"/>
                </a:lnTo>
                <a:lnTo>
                  <a:pt x="3102" y="33355"/>
                </a:lnTo>
                <a:lnTo>
                  <a:pt x="3100" y="33349"/>
                </a:lnTo>
                <a:lnTo>
                  <a:pt x="3100" y="33347"/>
                </a:lnTo>
                <a:lnTo>
                  <a:pt x="3103" y="33343"/>
                </a:lnTo>
                <a:lnTo>
                  <a:pt x="3107" y="33341"/>
                </a:lnTo>
                <a:lnTo>
                  <a:pt x="3111" y="33341"/>
                </a:lnTo>
                <a:lnTo>
                  <a:pt x="3113" y="33341"/>
                </a:lnTo>
                <a:lnTo>
                  <a:pt x="3118" y="33341"/>
                </a:lnTo>
                <a:lnTo>
                  <a:pt x="3126" y="33349"/>
                </a:lnTo>
                <a:lnTo>
                  <a:pt x="3128" y="33351"/>
                </a:lnTo>
                <a:lnTo>
                  <a:pt x="3129" y="33352"/>
                </a:lnTo>
                <a:lnTo>
                  <a:pt x="3132" y="33354"/>
                </a:lnTo>
                <a:lnTo>
                  <a:pt x="3134" y="33356"/>
                </a:lnTo>
                <a:lnTo>
                  <a:pt x="3154" y="33359"/>
                </a:lnTo>
                <a:lnTo>
                  <a:pt x="3170" y="33367"/>
                </a:lnTo>
                <a:lnTo>
                  <a:pt x="3171" y="33368"/>
                </a:lnTo>
                <a:lnTo>
                  <a:pt x="3172" y="33368"/>
                </a:lnTo>
                <a:lnTo>
                  <a:pt x="3173" y="33374"/>
                </a:lnTo>
                <a:lnTo>
                  <a:pt x="3174" y="33380"/>
                </a:lnTo>
                <a:lnTo>
                  <a:pt x="3176" y="33382"/>
                </a:lnTo>
                <a:lnTo>
                  <a:pt x="3177" y="33384"/>
                </a:lnTo>
                <a:lnTo>
                  <a:pt x="3179" y="33387"/>
                </a:lnTo>
                <a:lnTo>
                  <a:pt x="3181" y="33391"/>
                </a:lnTo>
                <a:lnTo>
                  <a:pt x="3181" y="33400"/>
                </a:lnTo>
                <a:lnTo>
                  <a:pt x="3181" y="33411"/>
                </a:lnTo>
                <a:lnTo>
                  <a:pt x="3175" y="33422"/>
                </a:lnTo>
                <a:lnTo>
                  <a:pt x="3173" y="33425"/>
                </a:lnTo>
                <a:lnTo>
                  <a:pt x="3173" y="33428"/>
                </a:lnTo>
                <a:lnTo>
                  <a:pt x="3172" y="33430"/>
                </a:lnTo>
                <a:lnTo>
                  <a:pt x="3173" y="33440"/>
                </a:lnTo>
                <a:lnTo>
                  <a:pt x="3177" y="33443"/>
                </a:lnTo>
                <a:lnTo>
                  <a:pt x="3180" y="33446"/>
                </a:lnTo>
                <a:lnTo>
                  <a:pt x="3191" y="33453"/>
                </a:lnTo>
                <a:lnTo>
                  <a:pt x="3197" y="33458"/>
                </a:lnTo>
                <a:lnTo>
                  <a:pt x="3200" y="33461"/>
                </a:lnTo>
                <a:lnTo>
                  <a:pt x="3202" y="33463"/>
                </a:lnTo>
                <a:lnTo>
                  <a:pt x="3204" y="33466"/>
                </a:lnTo>
                <a:lnTo>
                  <a:pt x="3213" y="33469"/>
                </a:lnTo>
                <a:lnTo>
                  <a:pt x="3213" y="33470"/>
                </a:lnTo>
                <a:lnTo>
                  <a:pt x="3215" y="33471"/>
                </a:lnTo>
                <a:lnTo>
                  <a:pt x="3216" y="33472"/>
                </a:lnTo>
                <a:lnTo>
                  <a:pt x="3220" y="33480"/>
                </a:lnTo>
                <a:lnTo>
                  <a:pt x="3220" y="33483"/>
                </a:lnTo>
                <a:lnTo>
                  <a:pt x="3220" y="33486"/>
                </a:lnTo>
                <a:lnTo>
                  <a:pt x="3221" y="33499"/>
                </a:lnTo>
                <a:lnTo>
                  <a:pt x="3221" y="33500"/>
                </a:lnTo>
                <a:lnTo>
                  <a:pt x="3222" y="33504"/>
                </a:lnTo>
                <a:lnTo>
                  <a:pt x="3223" y="33508"/>
                </a:lnTo>
                <a:lnTo>
                  <a:pt x="3223" y="33511"/>
                </a:lnTo>
                <a:lnTo>
                  <a:pt x="3222" y="33516"/>
                </a:lnTo>
                <a:lnTo>
                  <a:pt x="3222" y="33521"/>
                </a:lnTo>
                <a:lnTo>
                  <a:pt x="3222" y="33522"/>
                </a:lnTo>
                <a:lnTo>
                  <a:pt x="3222" y="33524"/>
                </a:lnTo>
                <a:lnTo>
                  <a:pt x="3222" y="33528"/>
                </a:lnTo>
                <a:lnTo>
                  <a:pt x="3222" y="33532"/>
                </a:lnTo>
                <a:lnTo>
                  <a:pt x="3222" y="33537"/>
                </a:lnTo>
                <a:lnTo>
                  <a:pt x="3229" y="33545"/>
                </a:lnTo>
                <a:lnTo>
                  <a:pt x="3233" y="33546"/>
                </a:lnTo>
                <a:lnTo>
                  <a:pt x="3236" y="33546"/>
                </a:lnTo>
                <a:lnTo>
                  <a:pt x="3243" y="33548"/>
                </a:lnTo>
                <a:lnTo>
                  <a:pt x="3256" y="33553"/>
                </a:lnTo>
                <a:lnTo>
                  <a:pt x="3268" y="33562"/>
                </a:lnTo>
                <a:lnTo>
                  <a:pt x="3269" y="33569"/>
                </a:lnTo>
                <a:lnTo>
                  <a:pt x="3265" y="33574"/>
                </a:lnTo>
                <a:lnTo>
                  <a:pt x="3264" y="33576"/>
                </a:lnTo>
                <a:lnTo>
                  <a:pt x="3248" y="33574"/>
                </a:lnTo>
                <a:lnTo>
                  <a:pt x="3243" y="33573"/>
                </a:lnTo>
                <a:lnTo>
                  <a:pt x="3243" y="33573"/>
                </a:lnTo>
                <a:lnTo>
                  <a:pt x="3237" y="33571"/>
                </a:lnTo>
                <a:lnTo>
                  <a:pt x="3237" y="33570"/>
                </a:lnTo>
                <a:lnTo>
                  <a:pt x="3233" y="33573"/>
                </a:lnTo>
                <a:lnTo>
                  <a:pt x="3230" y="33583"/>
                </a:lnTo>
                <a:lnTo>
                  <a:pt x="3229" y="33584"/>
                </a:lnTo>
                <a:lnTo>
                  <a:pt x="3229" y="33586"/>
                </a:lnTo>
                <a:lnTo>
                  <a:pt x="3221" y="33588"/>
                </a:lnTo>
                <a:lnTo>
                  <a:pt x="3217" y="33589"/>
                </a:lnTo>
                <a:lnTo>
                  <a:pt x="3217" y="33590"/>
                </a:lnTo>
                <a:lnTo>
                  <a:pt x="3217" y="33590"/>
                </a:lnTo>
                <a:lnTo>
                  <a:pt x="3214" y="33591"/>
                </a:lnTo>
                <a:lnTo>
                  <a:pt x="3212" y="33591"/>
                </a:lnTo>
                <a:lnTo>
                  <a:pt x="3204" y="33593"/>
                </a:lnTo>
                <a:lnTo>
                  <a:pt x="3198" y="33595"/>
                </a:lnTo>
                <a:lnTo>
                  <a:pt x="3196" y="33595"/>
                </a:lnTo>
                <a:lnTo>
                  <a:pt x="3196" y="33595"/>
                </a:lnTo>
                <a:lnTo>
                  <a:pt x="3194" y="33595"/>
                </a:lnTo>
                <a:lnTo>
                  <a:pt x="3194" y="33595"/>
                </a:lnTo>
                <a:lnTo>
                  <a:pt x="3179" y="33595"/>
                </a:lnTo>
                <a:lnTo>
                  <a:pt x="3176" y="33600"/>
                </a:lnTo>
                <a:lnTo>
                  <a:pt x="3176" y="33602"/>
                </a:lnTo>
                <a:lnTo>
                  <a:pt x="3173" y="33611"/>
                </a:lnTo>
                <a:lnTo>
                  <a:pt x="3174" y="33614"/>
                </a:lnTo>
                <a:lnTo>
                  <a:pt x="3176" y="33618"/>
                </a:lnTo>
                <a:lnTo>
                  <a:pt x="3177" y="33619"/>
                </a:lnTo>
                <a:lnTo>
                  <a:pt x="3178" y="33624"/>
                </a:lnTo>
                <a:lnTo>
                  <a:pt x="3178" y="33625"/>
                </a:lnTo>
                <a:lnTo>
                  <a:pt x="3178" y="33628"/>
                </a:lnTo>
                <a:lnTo>
                  <a:pt x="3172" y="33634"/>
                </a:lnTo>
                <a:lnTo>
                  <a:pt x="3170" y="33636"/>
                </a:lnTo>
                <a:lnTo>
                  <a:pt x="3168" y="33638"/>
                </a:lnTo>
                <a:lnTo>
                  <a:pt x="3167" y="33646"/>
                </a:lnTo>
                <a:lnTo>
                  <a:pt x="3164" y="33649"/>
                </a:lnTo>
                <a:lnTo>
                  <a:pt x="3164" y="33657"/>
                </a:lnTo>
                <a:lnTo>
                  <a:pt x="3169" y="33669"/>
                </a:lnTo>
                <a:lnTo>
                  <a:pt x="3172" y="33671"/>
                </a:lnTo>
                <a:lnTo>
                  <a:pt x="3175" y="33672"/>
                </a:lnTo>
                <a:lnTo>
                  <a:pt x="3178" y="33674"/>
                </a:lnTo>
                <a:lnTo>
                  <a:pt x="3180" y="33675"/>
                </a:lnTo>
                <a:lnTo>
                  <a:pt x="3180" y="33680"/>
                </a:lnTo>
                <a:lnTo>
                  <a:pt x="3181" y="33686"/>
                </a:lnTo>
                <a:lnTo>
                  <a:pt x="3181" y="33688"/>
                </a:lnTo>
                <a:lnTo>
                  <a:pt x="3186" y="33696"/>
                </a:lnTo>
                <a:lnTo>
                  <a:pt x="3187" y="33697"/>
                </a:lnTo>
                <a:lnTo>
                  <a:pt x="3197" y="33694"/>
                </a:lnTo>
                <a:lnTo>
                  <a:pt x="3198" y="33693"/>
                </a:lnTo>
                <a:lnTo>
                  <a:pt x="3200" y="33692"/>
                </a:lnTo>
                <a:lnTo>
                  <a:pt x="3205" y="33692"/>
                </a:lnTo>
                <a:lnTo>
                  <a:pt x="3207" y="33694"/>
                </a:lnTo>
                <a:lnTo>
                  <a:pt x="3208" y="33696"/>
                </a:lnTo>
                <a:lnTo>
                  <a:pt x="3215" y="33705"/>
                </a:lnTo>
                <a:lnTo>
                  <a:pt x="3216" y="33707"/>
                </a:lnTo>
                <a:lnTo>
                  <a:pt x="3216" y="33712"/>
                </a:lnTo>
                <a:lnTo>
                  <a:pt x="3216" y="33719"/>
                </a:lnTo>
                <a:lnTo>
                  <a:pt x="3214" y="33731"/>
                </a:lnTo>
                <a:lnTo>
                  <a:pt x="3213" y="33733"/>
                </a:lnTo>
                <a:lnTo>
                  <a:pt x="3212" y="33735"/>
                </a:lnTo>
                <a:lnTo>
                  <a:pt x="3211" y="33741"/>
                </a:lnTo>
                <a:lnTo>
                  <a:pt x="3211" y="33744"/>
                </a:lnTo>
                <a:lnTo>
                  <a:pt x="3211" y="33747"/>
                </a:lnTo>
                <a:lnTo>
                  <a:pt x="3221" y="33757"/>
                </a:lnTo>
                <a:lnTo>
                  <a:pt x="3224" y="33760"/>
                </a:lnTo>
                <a:lnTo>
                  <a:pt x="3226" y="33763"/>
                </a:lnTo>
                <a:lnTo>
                  <a:pt x="3227" y="33764"/>
                </a:lnTo>
                <a:lnTo>
                  <a:pt x="3229" y="33768"/>
                </a:lnTo>
                <a:lnTo>
                  <a:pt x="3239" y="33770"/>
                </a:lnTo>
                <a:lnTo>
                  <a:pt x="3244" y="33772"/>
                </a:lnTo>
                <a:lnTo>
                  <a:pt x="3258" y="33775"/>
                </a:lnTo>
                <a:lnTo>
                  <a:pt x="3259" y="33775"/>
                </a:lnTo>
                <a:lnTo>
                  <a:pt x="3265" y="33782"/>
                </a:lnTo>
                <a:lnTo>
                  <a:pt x="3265" y="33785"/>
                </a:lnTo>
                <a:lnTo>
                  <a:pt x="3265" y="33794"/>
                </a:lnTo>
                <a:lnTo>
                  <a:pt x="3265" y="33797"/>
                </a:lnTo>
                <a:lnTo>
                  <a:pt x="3266" y="33798"/>
                </a:lnTo>
                <a:lnTo>
                  <a:pt x="3266" y="33810"/>
                </a:lnTo>
                <a:lnTo>
                  <a:pt x="3262" y="33823"/>
                </a:lnTo>
                <a:lnTo>
                  <a:pt x="3259" y="33832"/>
                </a:lnTo>
                <a:lnTo>
                  <a:pt x="3258" y="33836"/>
                </a:lnTo>
                <a:lnTo>
                  <a:pt x="3257" y="33839"/>
                </a:lnTo>
                <a:lnTo>
                  <a:pt x="3259" y="33851"/>
                </a:lnTo>
                <a:lnTo>
                  <a:pt x="3265" y="33853"/>
                </a:lnTo>
                <a:lnTo>
                  <a:pt x="3266" y="33854"/>
                </a:lnTo>
                <a:lnTo>
                  <a:pt x="3275" y="33858"/>
                </a:lnTo>
                <a:lnTo>
                  <a:pt x="3284" y="33863"/>
                </a:lnTo>
                <a:lnTo>
                  <a:pt x="3293" y="33868"/>
                </a:lnTo>
                <a:lnTo>
                  <a:pt x="3297" y="33871"/>
                </a:lnTo>
                <a:lnTo>
                  <a:pt x="3302" y="33874"/>
                </a:lnTo>
                <a:lnTo>
                  <a:pt x="3302" y="33875"/>
                </a:lnTo>
                <a:lnTo>
                  <a:pt x="3303" y="33876"/>
                </a:lnTo>
                <a:lnTo>
                  <a:pt x="3305" y="33879"/>
                </a:lnTo>
                <a:lnTo>
                  <a:pt x="3313" y="33883"/>
                </a:lnTo>
                <a:lnTo>
                  <a:pt x="3315" y="33883"/>
                </a:lnTo>
                <a:lnTo>
                  <a:pt x="3318" y="33883"/>
                </a:lnTo>
                <a:lnTo>
                  <a:pt x="3327" y="33883"/>
                </a:lnTo>
                <a:lnTo>
                  <a:pt x="3338" y="33876"/>
                </a:lnTo>
                <a:lnTo>
                  <a:pt x="3348" y="33876"/>
                </a:lnTo>
                <a:lnTo>
                  <a:pt x="3353" y="33875"/>
                </a:lnTo>
                <a:lnTo>
                  <a:pt x="3357" y="33873"/>
                </a:lnTo>
                <a:lnTo>
                  <a:pt x="3359" y="33871"/>
                </a:lnTo>
                <a:lnTo>
                  <a:pt x="3363" y="33864"/>
                </a:lnTo>
                <a:lnTo>
                  <a:pt x="3362" y="33856"/>
                </a:lnTo>
                <a:lnTo>
                  <a:pt x="3362" y="33855"/>
                </a:lnTo>
                <a:lnTo>
                  <a:pt x="3363" y="33851"/>
                </a:lnTo>
                <a:lnTo>
                  <a:pt x="3369" y="33851"/>
                </a:lnTo>
                <a:lnTo>
                  <a:pt x="3370" y="33851"/>
                </a:lnTo>
                <a:lnTo>
                  <a:pt x="3371" y="33851"/>
                </a:lnTo>
                <a:lnTo>
                  <a:pt x="3372" y="33851"/>
                </a:lnTo>
                <a:lnTo>
                  <a:pt x="3374" y="33851"/>
                </a:lnTo>
                <a:lnTo>
                  <a:pt x="3376" y="33851"/>
                </a:lnTo>
                <a:lnTo>
                  <a:pt x="3385" y="33851"/>
                </a:lnTo>
                <a:lnTo>
                  <a:pt x="3388" y="33851"/>
                </a:lnTo>
                <a:lnTo>
                  <a:pt x="3390" y="33851"/>
                </a:lnTo>
                <a:lnTo>
                  <a:pt x="3396" y="33851"/>
                </a:lnTo>
                <a:lnTo>
                  <a:pt x="3409" y="33851"/>
                </a:lnTo>
                <a:lnTo>
                  <a:pt x="3411" y="33851"/>
                </a:lnTo>
                <a:lnTo>
                  <a:pt x="3415" y="33851"/>
                </a:lnTo>
                <a:lnTo>
                  <a:pt x="3423" y="33855"/>
                </a:lnTo>
                <a:lnTo>
                  <a:pt x="3434" y="33859"/>
                </a:lnTo>
                <a:lnTo>
                  <a:pt x="3442" y="33866"/>
                </a:lnTo>
                <a:lnTo>
                  <a:pt x="3443" y="33869"/>
                </a:lnTo>
                <a:lnTo>
                  <a:pt x="3444" y="33871"/>
                </a:lnTo>
                <a:lnTo>
                  <a:pt x="3446" y="33874"/>
                </a:lnTo>
                <a:lnTo>
                  <a:pt x="3450" y="33878"/>
                </a:lnTo>
                <a:lnTo>
                  <a:pt x="3452" y="33881"/>
                </a:lnTo>
                <a:lnTo>
                  <a:pt x="3459" y="33893"/>
                </a:lnTo>
                <a:lnTo>
                  <a:pt x="3459" y="33893"/>
                </a:lnTo>
                <a:lnTo>
                  <a:pt x="3459" y="33894"/>
                </a:lnTo>
                <a:lnTo>
                  <a:pt x="3459" y="33895"/>
                </a:lnTo>
                <a:lnTo>
                  <a:pt x="3461" y="33897"/>
                </a:lnTo>
                <a:lnTo>
                  <a:pt x="3461" y="33911"/>
                </a:lnTo>
                <a:lnTo>
                  <a:pt x="3461" y="33915"/>
                </a:lnTo>
                <a:lnTo>
                  <a:pt x="3461" y="33917"/>
                </a:lnTo>
                <a:lnTo>
                  <a:pt x="3461" y="33924"/>
                </a:lnTo>
                <a:lnTo>
                  <a:pt x="3461" y="33929"/>
                </a:lnTo>
                <a:lnTo>
                  <a:pt x="3461" y="33931"/>
                </a:lnTo>
                <a:lnTo>
                  <a:pt x="3461" y="33934"/>
                </a:lnTo>
                <a:lnTo>
                  <a:pt x="3463" y="33942"/>
                </a:lnTo>
                <a:lnTo>
                  <a:pt x="3465" y="33946"/>
                </a:lnTo>
                <a:lnTo>
                  <a:pt x="3467" y="33950"/>
                </a:lnTo>
                <a:lnTo>
                  <a:pt x="3471" y="33959"/>
                </a:lnTo>
                <a:lnTo>
                  <a:pt x="3474" y="33963"/>
                </a:lnTo>
                <a:lnTo>
                  <a:pt x="3476" y="33966"/>
                </a:lnTo>
                <a:lnTo>
                  <a:pt x="3478" y="33968"/>
                </a:lnTo>
                <a:lnTo>
                  <a:pt x="3480" y="33974"/>
                </a:lnTo>
                <a:lnTo>
                  <a:pt x="3480" y="33981"/>
                </a:lnTo>
                <a:lnTo>
                  <a:pt x="3479" y="33990"/>
                </a:lnTo>
                <a:lnTo>
                  <a:pt x="3473" y="33997"/>
                </a:lnTo>
                <a:lnTo>
                  <a:pt x="3470" y="34002"/>
                </a:lnTo>
                <a:lnTo>
                  <a:pt x="3469" y="34005"/>
                </a:lnTo>
                <a:lnTo>
                  <a:pt x="3469" y="34009"/>
                </a:lnTo>
                <a:lnTo>
                  <a:pt x="3470" y="34020"/>
                </a:lnTo>
                <a:lnTo>
                  <a:pt x="3474" y="34022"/>
                </a:lnTo>
                <a:lnTo>
                  <a:pt x="3479" y="34024"/>
                </a:lnTo>
                <a:lnTo>
                  <a:pt x="3487" y="34024"/>
                </a:lnTo>
                <a:lnTo>
                  <a:pt x="3489" y="34024"/>
                </a:lnTo>
                <a:lnTo>
                  <a:pt x="3490" y="34023"/>
                </a:lnTo>
                <a:lnTo>
                  <a:pt x="3490" y="34022"/>
                </a:lnTo>
                <a:lnTo>
                  <a:pt x="3497" y="34022"/>
                </a:lnTo>
                <a:lnTo>
                  <a:pt x="3508" y="34026"/>
                </a:lnTo>
                <a:lnTo>
                  <a:pt x="3509" y="34026"/>
                </a:lnTo>
                <a:lnTo>
                  <a:pt x="3511" y="34027"/>
                </a:lnTo>
                <a:lnTo>
                  <a:pt x="3521" y="34026"/>
                </a:lnTo>
                <a:lnTo>
                  <a:pt x="3525" y="34023"/>
                </a:lnTo>
                <a:lnTo>
                  <a:pt x="3529" y="34021"/>
                </a:lnTo>
                <a:lnTo>
                  <a:pt x="3529" y="34019"/>
                </a:lnTo>
                <a:lnTo>
                  <a:pt x="3533" y="34006"/>
                </a:lnTo>
                <a:lnTo>
                  <a:pt x="3531" y="33992"/>
                </a:lnTo>
                <a:lnTo>
                  <a:pt x="3531" y="33986"/>
                </a:lnTo>
                <a:lnTo>
                  <a:pt x="3531" y="33981"/>
                </a:lnTo>
                <a:lnTo>
                  <a:pt x="3539" y="33964"/>
                </a:lnTo>
                <a:lnTo>
                  <a:pt x="3546" y="33962"/>
                </a:lnTo>
                <a:lnTo>
                  <a:pt x="3550" y="33962"/>
                </a:lnTo>
                <a:lnTo>
                  <a:pt x="3556" y="33962"/>
                </a:lnTo>
                <a:lnTo>
                  <a:pt x="3561" y="33962"/>
                </a:lnTo>
                <a:lnTo>
                  <a:pt x="3565" y="33962"/>
                </a:lnTo>
                <a:lnTo>
                  <a:pt x="3567" y="33964"/>
                </a:lnTo>
                <a:lnTo>
                  <a:pt x="3569" y="33965"/>
                </a:lnTo>
                <a:lnTo>
                  <a:pt x="3577" y="33966"/>
                </a:lnTo>
                <a:lnTo>
                  <a:pt x="3596" y="33977"/>
                </a:lnTo>
                <a:lnTo>
                  <a:pt x="3597" y="33978"/>
                </a:lnTo>
                <a:lnTo>
                  <a:pt x="3599" y="33979"/>
                </a:lnTo>
                <a:lnTo>
                  <a:pt x="3605" y="33984"/>
                </a:lnTo>
                <a:lnTo>
                  <a:pt x="3608" y="33987"/>
                </a:lnTo>
                <a:lnTo>
                  <a:pt x="3608" y="33988"/>
                </a:lnTo>
                <a:lnTo>
                  <a:pt x="3609" y="33991"/>
                </a:lnTo>
                <a:lnTo>
                  <a:pt x="3619" y="33997"/>
                </a:lnTo>
                <a:lnTo>
                  <a:pt x="3621" y="33999"/>
                </a:lnTo>
                <a:lnTo>
                  <a:pt x="3623" y="34001"/>
                </a:lnTo>
                <a:lnTo>
                  <a:pt x="3636" y="34010"/>
                </a:lnTo>
                <a:lnTo>
                  <a:pt x="3636" y="34011"/>
                </a:lnTo>
                <a:lnTo>
                  <a:pt x="3636" y="34011"/>
                </a:lnTo>
                <a:lnTo>
                  <a:pt x="3636" y="34021"/>
                </a:lnTo>
                <a:lnTo>
                  <a:pt x="3632" y="34024"/>
                </a:lnTo>
                <a:lnTo>
                  <a:pt x="3629" y="34027"/>
                </a:lnTo>
                <a:lnTo>
                  <a:pt x="3623" y="34030"/>
                </a:lnTo>
                <a:lnTo>
                  <a:pt x="3620" y="34033"/>
                </a:lnTo>
                <a:lnTo>
                  <a:pt x="3619" y="34042"/>
                </a:lnTo>
                <a:lnTo>
                  <a:pt x="3623" y="34048"/>
                </a:lnTo>
                <a:lnTo>
                  <a:pt x="3628" y="34051"/>
                </a:lnTo>
                <a:lnTo>
                  <a:pt x="3630" y="34053"/>
                </a:lnTo>
                <a:lnTo>
                  <a:pt x="3640" y="34053"/>
                </a:lnTo>
                <a:lnTo>
                  <a:pt x="3643" y="34053"/>
                </a:lnTo>
                <a:lnTo>
                  <a:pt x="3646" y="34053"/>
                </a:lnTo>
                <a:lnTo>
                  <a:pt x="3654" y="34051"/>
                </a:lnTo>
                <a:lnTo>
                  <a:pt x="3655" y="34050"/>
                </a:lnTo>
                <a:lnTo>
                  <a:pt x="3655" y="34050"/>
                </a:lnTo>
                <a:lnTo>
                  <a:pt x="3655" y="34050"/>
                </a:lnTo>
                <a:lnTo>
                  <a:pt x="3656" y="34049"/>
                </a:lnTo>
                <a:lnTo>
                  <a:pt x="3668" y="34046"/>
                </a:lnTo>
                <a:lnTo>
                  <a:pt x="3669" y="34045"/>
                </a:lnTo>
                <a:lnTo>
                  <a:pt x="3670" y="34043"/>
                </a:lnTo>
                <a:lnTo>
                  <a:pt x="3672" y="34040"/>
                </a:lnTo>
                <a:lnTo>
                  <a:pt x="3674" y="34032"/>
                </a:lnTo>
                <a:lnTo>
                  <a:pt x="3674" y="34029"/>
                </a:lnTo>
                <a:lnTo>
                  <a:pt x="3674" y="34026"/>
                </a:lnTo>
                <a:lnTo>
                  <a:pt x="3681" y="34023"/>
                </a:lnTo>
                <a:lnTo>
                  <a:pt x="3687" y="34023"/>
                </a:lnTo>
                <a:lnTo>
                  <a:pt x="3689" y="34023"/>
                </a:lnTo>
                <a:lnTo>
                  <a:pt x="3691" y="34023"/>
                </a:lnTo>
                <a:lnTo>
                  <a:pt x="3694" y="34026"/>
                </a:lnTo>
                <a:lnTo>
                  <a:pt x="3698" y="34032"/>
                </a:lnTo>
                <a:lnTo>
                  <a:pt x="3698" y="34041"/>
                </a:lnTo>
                <a:lnTo>
                  <a:pt x="3698" y="34042"/>
                </a:lnTo>
                <a:lnTo>
                  <a:pt x="3698" y="34046"/>
                </a:lnTo>
                <a:lnTo>
                  <a:pt x="3699" y="34052"/>
                </a:lnTo>
                <a:lnTo>
                  <a:pt x="3699" y="34052"/>
                </a:lnTo>
                <a:lnTo>
                  <a:pt x="3700" y="34065"/>
                </a:lnTo>
                <a:lnTo>
                  <a:pt x="3700" y="34066"/>
                </a:lnTo>
                <a:lnTo>
                  <a:pt x="3701" y="34070"/>
                </a:lnTo>
                <a:lnTo>
                  <a:pt x="3701" y="34077"/>
                </a:lnTo>
                <a:lnTo>
                  <a:pt x="3701" y="34086"/>
                </a:lnTo>
                <a:lnTo>
                  <a:pt x="3701" y="34089"/>
                </a:lnTo>
                <a:lnTo>
                  <a:pt x="3701" y="34089"/>
                </a:lnTo>
                <a:lnTo>
                  <a:pt x="3701" y="34091"/>
                </a:lnTo>
                <a:lnTo>
                  <a:pt x="3701" y="34100"/>
                </a:lnTo>
                <a:lnTo>
                  <a:pt x="3701" y="34102"/>
                </a:lnTo>
                <a:lnTo>
                  <a:pt x="3707" y="34102"/>
                </a:lnTo>
                <a:lnTo>
                  <a:pt x="3708" y="34102"/>
                </a:lnTo>
                <a:lnTo>
                  <a:pt x="3711" y="34101"/>
                </a:lnTo>
                <a:lnTo>
                  <a:pt x="3712" y="34099"/>
                </a:lnTo>
                <a:lnTo>
                  <a:pt x="3715" y="34096"/>
                </a:lnTo>
                <a:lnTo>
                  <a:pt x="3717" y="34095"/>
                </a:lnTo>
                <a:lnTo>
                  <a:pt x="3717" y="34096"/>
                </a:lnTo>
                <a:lnTo>
                  <a:pt x="3719" y="34097"/>
                </a:lnTo>
                <a:lnTo>
                  <a:pt x="3721" y="34103"/>
                </a:lnTo>
                <a:lnTo>
                  <a:pt x="3724" y="34106"/>
                </a:lnTo>
                <a:lnTo>
                  <a:pt x="3726" y="34108"/>
                </a:lnTo>
                <a:lnTo>
                  <a:pt x="3726" y="34110"/>
                </a:lnTo>
                <a:lnTo>
                  <a:pt x="3729" y="34119"/>
                </a:lnTo>
                <a:lnTo>
                  <a:pt x="3726" y="34127"/>
                </a:lnTo>
                <a:lnTo>
                  <a:pt x="3725" y="34128"/>
                </a:lnTo>
                <a:lnTo>
                  <a:pt x="3723" y="34130"/>
                </a:lnTo>
                <a:lnTo>
                  <a:pt x="3721" y="34131"/>
                </a:lnTo>
                <a:lnTo>
                  <a:pt x="3715" y="34133"/>
                </a:lnTo>
                <a:lnTo>
                  <a:pt x="3701" y="34135"/>
                </a:lnTo>
                <a:lnTo>
                  <a:pt x="3700" y="34135"/>
                </a:lnTo>
                <a:lnTo>
                  <a:pt x="3699" y="34142"/>
                </a:lnTo>
                <a:lnTo>
                  <a:pt x="3700" y="34152"/>
                </a:lnTo>
                <a:lnTo>
                  <a:pt x="3709" y="34158"/>
                </a:lnTo>
                <a:lnTo>
                  <a:pt x="3711" y="34159"/>
                </a:lnTo>
                <a:lnTo>
                  <a:pt x="3712" y="34159"/>
                </a:lnTo>
                <a:lnTo>
                  <a:pt x="3718" y="34167"/>
                </a:lnTo>
                <a:lnTo>
                  <a:pt x="3718" y="34169"/>
                </a:lnTo>
                <a:lnTo>
                  <a:pt x="3718" y="34172"/>
                </a:lnTo>
                <a:lnTo>
                  <a:pt x="3714" y="34175"/>
                </a:lnTo>
                <a:lnTo>
                  <a:pt x="3709" y="34177"/>
                </a:lnTo>
                <a:lnTo>
                  <a:pt x="3696" y="34186"/>
                </a:lnTo>
                <a:lnTo>
                  <a:pt x="3696" y="34187"/>
                </a:lnTo>
                <a:lnTo>
                  <a:pt x="3694" y="34188"/>
                </a:lnTo>
                <a:lnTo>
                  <a:pt x="3691" y="34188"/>
                </a:lnTo>
                <a:lnTo>
                  <a:pt x="3690" y="34188"/>
                </a:lnTo>
                <a:lnTo>
                  <a:pt x="3689" y="34188"/>
                </a:lnTo>
                <a:lnTo>
                  <a:pt x="3683" y="34188"/>
                </a:lnTo>
                <a:lnTo>
                  <a:pt x="3676" y="34191"/>
                </a:lnTo>
                <a:lnTo>
                  <a:pt x="3674" y="34197"/>
                </a:lnTo>
                <a:lnTo>
                  <a:pt x="3674" y="34198"/>
                </a:lnTo>
                <a:lnTo>
                  <a:pt x="3674" y="34201"/>
                </a:lnTo>
                <a:lnTo>
                  <a:pt x="3671" y="34208"/>
                </a:lnTo>
                <a:lnTo>
                  <a:pt x="3670" y="34208"/>
                </a:lnTo>
                <a:lnTo>
                  <a:pt x="3668" y="34208"/>
                </a:lnTo>
                <a:lnTo>
                  <a:pt x="3659" y="34212"/>
                </a:lnTo>
                <a:lnTo>
                  <a:pt x="3654" y="34214"/>
                </a:lnTo>
                <a:lnTo>
                  <a:pt x="3649" y="34220"/>
                </a:lnTo>
                <a:lnTo>
                  <a:pt x="3645" y="34231"/>
                </a:lnTo>
                <a:lnTo>
                  <a:pt x="3644" y="34236"/>
                </a:lnTo>
                <a:lnTo>
                  <a:pt x="3644" y="34240"/>
                </a:lnTo>
                <a:lnTo>
                  <a:pt x="3644" y="34248"/>
                </a:lnTo>
                <a:lnTo>
                  <a:pt x="3644" y="34251"/>
                </a:lnTo>
                <a:lnTo>
                  <a:pt x="3644" y="34254"/>
                </a:lnTo>
                <a:lnTo>
                  <a:pt x="3644" y="34256"/>
                </a:lnTo>
                <a:lnTo>
                  <a:pt x="3644" y="34259"/>
                </a:lnTo>
                <a:lnTo>
                  <a:pt x="3642" y="34266"/>
                </a:lnTo>
                <a:lnTo>
                  <a:pt x="3641" y="34270"/>
                </a:lnTo>
                <a:lnTo>
                  <a:pt x="3641" y="34271"/>
                </a:lnTo>
                <a:lnTo>
                  <a:pt x="3641" y="34273"/>
                </a:lnTo>
                <a:lnTo>
                  <a:pt x="3641" y="34278"/>
                </a:lnTo>
                <a:lnTo>
                  <a:pt x="3648" y="34286"/>
                </a:lnTo>
                <a:lnTo>
                  <a:pt x="3651" y="34287"/>
                </a:lnTo>
                <a:lnTo>
                  <a:pt x="3654" y="34289"/>
                </a:lnTo>
                <a:lnTo>
                  <a:pt x="3655" y="34291"/>
                </a:lnTo>
                <a:lnTo>
                  <a:pt x="3657" y="34294"/>
                </a:lnTo>
                <a:lnTo>
                  <a:pt x="3657" y="34302"/>
                </a:lnTo>
                <a:lnTo>
                  <a:pt x="3657" y="34303"/>
                </a:lnTo>
                <a:lnTo>
                  <a:pt x="3657" y="34305"/>
                </a:lnTo>
                <a:lnTo>
                  <a:pt x="3656" y="34307"/>
                </a:lnTo>
                <a:lnTo>
                  <a:pt x="3656" y="34308"/>
                </a:lnTo>
                <a:lnTo>
                  <a:pt x="3656" y="34309"/>
                </a:lnTo>
                <a:lnTo>
                  <a:pt x="3656" y="34313"/>
                </a:lnTo>
                <a:lnTo>
                  <a:pt x="3656" y="34318"/>
                </a:lnTo>
                <a:lnTo>
                  <a:pt x="3656" y="34325"/>
                </a:lnTo>
                <a:lnTo>
                  <a:pt x="3656" y="34326"/>
                </a:lnTo>
                <a:lnTo>
                  <a:pt x="3656" y="34328"/>
                </a:lnTo>
                <a:lnTo>
                  <a:pt x="3656" y="34328"/>
                </a:lnTo>
                <a:lnTo>
                  <a:pt x="3656" y="34328"/>
                </a:lnTo>
                <a:lnTo>
                  <a:pt x="3656" y="34330"/>
                </a:lnTo>
                <a:lnTo>
                  <a:pt x="3656" y="34331"/>
                </a:lnTo>
                <a:lnTo>
                  <a:pt x="3656" y="34334"/>
                </a:lnTo>
                <a:lnTo>
                  <a:pt x="3657" y="34338"/>
                </a:lnTo>
                <a:lnTo>
                  <a:pt x="3657" y="34339"/>
                </a:lnTo>
                <a:lnTo>
                  <a:pt x="3658" y="34342"/>
                </a:lnTo>
                <a:lnTo>
                  <a:pt x="3663" y="34350"/>
                </a:lnTo>
                <a:lnTo>
                  <a:pt x="3663" y="34350"/>
                </a:lnTo>
                <a:lnTo>
                  <a:pt x="3664" y="34351"/>
                </a:lnTo>
                <a:lnTo>
                  <a:pt x="3668" y="34353"/>
                </a:lnTo>
                <a:lnTo>
                  <a:pt x="3674" y="34357"/>
                </a:lnTo>
                <a:lnTo>
                  <a:pt x="3674" y="34357"/>
                </a:lnTo>
                <a:lnTo>
                  <a:pt x="3680" y="34357"/>
                </a:lnTo>
                <a:lnTo>
                  <a:pt x="3688" y="34354"/>
                </a:lnTo>
                <a:lnTo>
                  <a:pt x="3688" y="34353"/>
                </a:lnTo>
                <a:lnTo>
                  <a:pt x="3689" y="34353"/>
                </a:lnTo>
                <a:lnTo>
                  <a:pt x="3691" y="34349"/>
                </a:lnTo>
                <a:lnTo>
                  <a:pt x="3692" y="34347"/>
                </a:lnTo>
                <a:lnTo>
                  <a:pt x="3697" y="34343"/>
                </a:lnTo>
                <a:lnTo>
                  <a:pt x="3701" y="34349"/>
                </a:lnTo>
                <a:lnTo>
                  <a:pt x="3704" y="34352"/>
                </a:lnTo>
                <a:lnTo>
                  <a:pt x="3705" y="34353"/>
                </a:lnTo>
                <a:lnTo>
                  <a:pt x="3708" y="34357"/>
                </a:lnTo>
                <a:lnTo>
                  <a:pt x="3709" y="34360"/>
                </a:lnTo>
                <a:lnTo>
                  <a:pt x="3710" y="34362"/>
                </a:lnTo>
                <a:lnTo>
                  <a:pt x="3710" y="34366"/>
                </a:lnTo>
                <a:lnTo>
                  <a:pt x="3710" y="34369"/>
                </a:lnTo>
                <a:lnTo>
                  <a:pt x="3710" y="34376"/>
                </a:lnTo>
                <a:lnTo>
                  <a:pt x="3711" y="34378"/>
                </a:lnTo>
                <a:lnTo>
                  <a:pt x="3714" y="34384"/>
                </a:lnTo>
                <a:lnTo>
                  <a:pt x="3716" y="34388"/>
                </a:lnTo>
                <a:lnTo>
                  <a:pt x="3722" y="34393"/>
                </a:lnTo>
                <a:lnTo>
                  <a:pt x="3726" y="34397"/>
                </a:lnTo>
                <a:lnTo>
                  <a:pt x="3728" y="34400"/>
                </a:lnTo>
                <a:lnTo>
                  <a:pt x="3728" y="34402"/>
                </a:lnTo>
                <a:lnTo>
                  <a:pt x="3728" y="34402"/>
                </a:lnTo>
                <a:lnTo>
                  <a:pt x="3729" y="34406"/>
                </a:lnTo>
                <a:lnTo>
                  <a:pt x="3732" y="34412"/>
                </a:lnTo>
                <a:lnTo>
                  <a:pt x="3735" y="34414"/>
                </a:lnTo>
                <a:lnTo>
                  <a:pt x="3736" y="34415"/>
                </a:lnTo>
                <a:lnTo>
                  <a:pt x="3738" y="34418"/>
                </a:lnTo>
                <a:lnTo>
                  <a:pt x="3739" y="34421"/>
                </a:lnTo>
                <a:lnTo>
                  <a:pt x="3740" y="34422"/>
                </a:lnTo>
                <a:lnTo>
                  <a:pt x="3743" y="34427"/>
                </a:lnTo>
                <a:lnTo>
                  <a:pt x="3745" y="34430"/>
                </a:lnTo>
                <a:lnTo>
                  <a:pt x="3746" y="34431"/>
                </a:lnTo>
                <a:lnTo>
                  <a:pt x="3750" y="34435"/>
                </a:lnTo>
                <a:lnTo>
                  <a:pt x="3750" y="34443"/>
                </a:lnTo>
                <a:lnTo>
                  <a:pt x="3746" y="34451"/>
                </a:lnTo>
                <a:lnTo>
                  <a:pt x="3745" y="34453"/>
                </a:lnTo>
                <a:lnTo>
                  <a:pt x="3743" y="34455"/>
                </a:lnTo>
                <a:lnTo>
                  <a:pt x="3743" y="34456"/>
                </a:lnTo>
                <a:lnTo>
                  <a:pt x="3741" y="34467"/>
                </a:lnTo>
                <a:lnTo>
                  <a:pt x="3741" y="34474"/>
                </a:lnTo>
                <a:lnTo>
                  <a:pt x="3742" y="34477"/>
                </a:lnTo>
                <a:lnTo>
                  <a:pt x="3745" y="34485"/>
                </a:lnTo>
                <a:lnTo>
                  <a:pt x="3752" y="34495"/>
                </a:lnTo>
                <a:lnTo>
                  <a:pt x="3753" y="34496"/>
                </a:lnTo>
                <a:lnTo>
                  <a:pt x="3754" y="34497"/>
                </a:lnTo>
                <a:lnTo>
                  <a:pt x="3754" y="34502"/>
                </a:lnTo>
                <a:lnTo>
                  <a:pt x="3753" y="34506"/>
                </a:lnTo>
                <a:lnTo>
                  <a:pt x="3754" y="34513"/>
                </a:lnTo>
                <a:lnTo>
                  <a:pt x="3756" y="34517"/>
                </a:lnTo>
                <a:lnTo>
                  <a:pt x="3758" y="34518"/>
                </a:lnTo>
                <a:lnTo>
                  <a:pt x="3760" y="34525"/>
                </a:lnTo>
                <a:lnTo>
                  <a:pt x="3760" y="34528"/>
                </a:lnTo>
                <a:lnTo>
                  <a:pt x="3761" y="34530"/>
                </a:lnTo>
                <a:lnTo>
                  <a:pt x="3768" y="34538"/>
                </a:lnTo>
                <a:lnTo>
                  <a:pt x="3782" y="34552"/>
                </a:lnTo>
                <a:lnTo>
                  <a:pt x="3782" y="34554"/>
                </a:lnTo>
                <a:lnTo>
                  <a:pt x="3782" y="34557"/>
                </a:lnTo>
                <a:lnTo>
                  <a:pt x="3780" y="34561"/>
                </a:lnTo>
                <a:lnTo>
                  <a:pt x="3778" y="34574"/>
                </a:lnTo>
                <a:lnTo>
                  <a:pt x="3780" y="34577"/>
                </a:lnTo>
                <a:lnTo>
                  <a:pt x="3781" y="34579"/>
                </a:lnTo>
                <a:lnTo>
                  <a:pt x="3795" y="34573"/>
                </a:lnTo>
                <a:lnTo>
                  <a:pt x="3797" y="34572"/>
                </a:lnTo>
                <a:lnTo>
                  <a:pt x="3800" y="34572"/>
                </a:lnTo>
                <a:lnTo>
                  <a:pt x="3802" y="34571"/>
                </a:lnTo>
                <a:lnTo>
                  <a:pt x="3805" y="34570"/>
                </a:lnTo>
                <a:lnTo>
                  <a:pt x="3813" y="34567"/>
                </a:lnTo>
                <a:lnTo>
                  <a:pt x="3816" y="34567"/>
                </a:lnTo>
                <a:lnTo>
                  <a:pt x="3820" y="34567"/>
                </a:lnTo>
                <a:lnTo>
                  <a:pt x="3829" y="34569"/>
                </a:lnTo>
                <a:lnTo>
                  <a:pt x="3830" y="34570"/>
                </a:lnTo>
                <a:lnTo>
                  <a:pt x="3830" y="34570"/>
                </a:lnTo>
                <a:lnTo>
                  <a:pt x="3832" y="34572"/>
                </a:lnTo>
                <a:lnTo>
                  <a:pt x="3839" y="34580"/>
                </a:lnTo>
                <a:lnTo>
                  <a:pt x="3841" y="34583"/>
                </a:lnTo>
                <a:lnTo>
                  <a:pt x="3843" y="34587"/>
                </a:lnTo>
                <a:lnTo>
                  <a:pt x="3846" y="34590"/>
                </a:lnTo>
                <a:lnTo>
                  <a:pt x="3852" y="34602"/>
                </a:lnTo>
                <a:lnTo>
                  <a:pt x="3853" y="34603"/>
                </a:lnTo>
                <a:lnTo>
                  <a:pt x="3861" y="34604"/>
                </a:lnTo>
                <a:lnTo>
                  <a:pt x="3862" y="34602"/>
                </a:lnTo>
                <a:lnTo>
                  <a:pt x="3864" y="34601"/>
                </a:lnTo>
                <a:lnTo>
                  <a:pt x="3870" y="34595"/>
                </a:lnTo>
                <a:lnTo>
                  <a:pt x="3871" y="34594"/>
                </a:lnTo>
                <a:lnTo>
                  <a:pt x="3874" y="34589"/>
                </a:lnTo>
                <a:lnTo>
                  <a:pt x="3875" y="34588"/>
                </a:lnTo>
                <a:lnTo>
                  <a:pt x="3876" y="34586"/>
                </a:lnTo>
                <a:lnTo>
                  <a:pt x="3877" y="34583"/>
                </a:lnTo>
                <a:lnTo>
                  <a:pt x="3883" y="34579"/>
                </a:lnTo>
                <a:lnTo>
                  <a:pt x="3887" y="34578"/>
                </a:lnTo>
                <a:lnTo>
                  <a:pt x="3896" y="34582"/>
                </a:lnTo>
                <a:lnTo>
                  <a:pt x="3897" y="34583"/>
                </a:lnTo>
                <a:lnTo>
                  <a:pt x="3899" y="34591"/>
                </a:lnTo>
                <a:lnTo>
                  <a:pt x="3899" y="34595"/>
                </a:lnTo>
                <a:lnTo>
                  <a:pt x="3899" y="34598"/>
                </a:lnTo>
                <a:lnTo>
                  <a:pt x="3898" y="34599"/>
                </a:lnTo>
                <a:lnTo>
                  <a:pt x="3897" y="34604"/>
                </a:lnTo>
                <a:lnTo>
                  <a:pt x="3897" y="34609"/>
                </a:lnTo>
                <a:lnTo>
                  <a:pt x="3898" y="34610"/>
                </a:lnTo>
                <a:lnTo>
                  <a:pt x="3899" y="34613"/>
                </a:lnTo>
                <a:lnTo>
                  <a:pt x="3900" y="34614"/>
                </a:lnTo>
                <a:lnTo>
                  <a:pt x="3902" y="34617"/>
                </a:lnTo>
                <a:lnTo>
                  <a:pt x="3910" y="34618"/>
                </a:lnTo>
                <a:lnTo>
                  <a:pt x="3912" y="34619"/>
                </a:lnTo>
                <a:lnTo>
                  <a:pt x="3924" y="34619"/>
                </a:lnTo>
                <a:lnTo>
                  <a:pt x="3927" y="34620"/>
                </a:lnTo>
                <a:lnTo>
                  <a:pt x="3938" y="34620"/>
                </a:lnTo>
                <a:lnTo>
                  <a:pt x="3939" y="34620"/>
                </a:lnTo>
                <a:lnTo>
                  <a:pt x="3943" y="34621"/>
                </a:lnTo>
                <a:lnTo>
                  <a:pt x="3945" y="34624"/>
                </a:lnTo>
                <a:lnTo>
                  <a:pt x="3948" y="34627"/>
                </a:lnTo>
                <a:lnTo>
                  <a:pt x="3950" y="34627"/>
                </a:lnTo>
                <a:lnTo>
                  <a:pt x="3950" y="34627"/>
                </a:lnTo>
                <a:lnTo>
                  <a:pt x="3953" y="34627"/>
                </a:lnTo>
                <a:lnTo>
                  <a:pt x="3964" y="34626"/>
                </a:lnTo>
                <a:lnTo>
                  <a:pt x="3968" y="34625"/>
                </a:lnTo>
                <a:lnTo>
                  <a:pt x="3973" y="34624"/>
                </a:lnTo>
                <a:lnTo>
                  <a:pt x="3983" y="34624"/>
                </a:lnTo>
                <a:lnTo>
                  <a:pt x="3986" y="34624"/>
                </a:lnTo>
                <a:lnTo>
                  <a:pt x="3989" y="34624"/>
                </a:lnTo>
                <a:lnTo>
                  <a:pt x="3996" y="34627"/>
                </a:lnTo>
                <a:lnTo>
                  <a:pt x="3999" y="34630"/>
                </a:lnTo>
                <a:lnTo>
                  <a:pt x="4000" y="34631"/>
                </a:lnTo>
                <a:lnTo>
                  <a:pt x="4001" y="34632"/>
                </a:lnTo>
                <a:lnTo>
                  <a:pt x="4002" y="34632"/>
                </a:lnTo>
                <a:lnTo>
                  <a:pt x="4006" y="34640"/>
                </a:lnTo>
                <a:lnTo>
                  <a:pt x="4009" y="34647"/>
                </a:lnTo>
                <a:lnTo>
                  <a:pt x="4010" y="34653"/>
                </a:lnTo>
                <a:lnTo>
                  <a:pt x="4011" y="34656"/>
                </a:lnTo>
                <a:lnTo>
                  <a:pt x="4012" y="34663"/>
                </a:lnTo>
                <a:lnTo>
                  <a:pt x="4014" y="34665"/>
                </a:lnTo>
                <a:lnTo>
                  <a:pt x="4015" y="34668"/>
                </a:lnTo>
                <a:lnTo>
                  <a:pt x="4020" y="34672"/>
                </a:lnTo>
                <a:lnTo>
                  <a:pt x="4025" y="34672"/>
                </a:lnTo>
                <a:lnTo>
                  <a:pt x="4027" y="34672"/>
                </a:lnTo>
                <a:lnTo>
                  <a:pt x="4029" y="34672"/>
                </a:lnTo>
                <a:lnTo>
                  <a:pt x="4032" y="34672"/>
                </a:lnTo>
                <a:lnTo>
                  <a:pt x="4038" y="34672"/>
                </a:lnTo>
                <a:lnTo>
                  <a:pt x="4041" y="34672"/>
                </a:lnTo>
                <a:lnTo>
                  <a:pt x="4041" y="34672"/>
                </a:lnTo>
                <a:lnTo>
                  <a:pt x="4043" y="34672"/>
                </a:lnTo>
                <a:lnTo>
                  <a:pt x="4053" y="34674"/>
                </a:lnTo>
                <a:lnTo>
                  <a:pt x="4060" y="34685"/>
                </a:lnTo>
                <a:lnTo>
                  <a:pt x="4060" y="34689"/>
                </a:lnTo>
                <a:lnTo>
                  <a:pt x="4060" y="34689"/>
                </a:lnTo>
                <a:lnTo>
                  <a:pt x="4060" y="34690"/>
                </a:lnTo>
                <a:lnTo>
                  <a:pt x="4060" y="34696"/>
                </a:lnTo>
                <a:lnTo>
                  <a:pt x="4060" y="34707"/>
                </a:lnTo>
                <a:lnTo>
                  <a:pt x="4053" y="34715"/>
                </a:lnTo>
                <a:lnTo>
                  <a:pt x="4050" y="34719"/>
                </a:lnTo>
                <a:lnTo>
                  <a:pt x="4049" y="34719"/>
                </a:lnTo>
                <a:lnTo>
                  <a:pt x="4047" y="34720"/>
                </a:lnTo>
                <a:lnTo>
                  <a:pt x="4036" y="34719"/>
                </a:lnTo>
                <a:lnTo>
                  <a:pt x="4028" y="34715"/>
                </a:lnTo>
                <a:lnTo>
                  <a:pt x="4020" y="34711"/>
                </a:lnTo>
                <a:lnTo>
                  <a:pt x="4020" y="34711"/>
                </a:lnTo>
                <a:lnTo>
                  <a:pt x="4019" y="34711"/>
                </a:lnTo>
                <a:lnTo>
                  <a:pt x="4011" y="34714"/>
                </a:lnTo>
                <a:lnTo>
                  <a:pt x="4008" y="34719"/>
                </a:lnTo>
                <a:lnTo>
                  <a:pt x="4008" y="34719"/>
                </a:lnTo>
                <a:lnTo>
                  <a:pt x="4007" y="34720"/>
                </a:lnTo>
                <a:lnTo>
                  <a:pt x="4005" y="34723"/>
                </a:lnTo>
                <a:lnTo>
                  <a:pt x="4007" y="34732"/>
                </a:lnTo>
                <a:lnTo>
                  <a:pt x="4011" y="34739"/>
                </a:lnTo>
                <a:lnTo>
                  <a:pt x="4014" y="34742"/>
                </a:lnTo>
                <a:lnTo>
                  <a:pt x="4015" y="34743"/>
                </a:lnTo>
                <a:lnTo>
                  <a:pt x="4019" y="34748"/>
                </a:lnTo>
                <a:lnTo>
                  <a:pt x="4020" y="34751"/>
                </a:lnTo>
                <a:lnTo>
                  <a:pt x="4020" y="34759"/>
                </a:lnTo>
                <a:lnTo>
                  <a:pt x="4019" y="34765"/>
                </a:lnTo>
                <a:lnTo>
                  <a:pt x="4019" y="34766"/>
                </a:lnTo>
                <a:lnTo>
                  <a:pt x="4018" y="34768"/>
                </a:lnTo>
                <a:lnTo>
                  <a:pt x="4015" y="34776"/>
                </a:lnTo>
                <a:lnTo>
                  <a:pt x="4016" y="34780"/>
                </a:lnTo>
                <a:lnTo>
                  <a:pt x="4017" y="34784"/>
                </a:lnTo>
                <a:lnTo>
                  <a:pt x="4027" y="34790"/>
                </a:lnTo>
                <a:lnTo>
                  <a:pt x="4028" y="34791"/>
                </a:lnTo>
                <a:lnTo>
                  <a:pt x="4031" y="34794"/>
                </a:lnTo>
                <a:lnTo>
                  <a:pt x="4031" y="34794"/>
                </a:lnTo>
                <a:lnTo>
                  <a:pt x="4031" y="34794"/>
                </a:lnTo>
                <a:lnTo>
                  <a:pt x="4034" y="34797"/>
                </a:lnTo>
                <a:lnTo>
                  <a:pt x="4034" y="34809"/>
                </a:lnTo>
                <a:lnTo>
                  <a:pt x="4034" y="34812"/>
                </a:lnTo>
                <a:lnTo>
                  <a:pt x="4034" y="34814"/>
                </a:lnTo>
                <a:lnTo>
                  <a:pt x="4034" y="34821"/>
                </a:lnTo>
                <a:lnTo>
                  <a:pt x="4034" y="34825"/>
                </a:lnTo>
                <a:lnTo>
                  <a:pt x="4035" y="34826"/>
                </a:lnTo>
                <a:lnTo>
                  <a:pt x="4035" y="34829"/>
                </a:lnTo>
                <a:lnTo>
                  <a:pt x="4041" y="34834"/>
                </a:lnTo>
                <a:lnTo>
                  <a:pt x="4046" y="34835"/>
                </a:lnTo>
                <a:lnTo>
                  <a:pt x="4051" y="34835"/>
                </a:lnTo>
                <a:lnTo>
                  <a:pt x="4059" y="34831"/>
                </a:lnTo>
                <a:lnTo>
                  <a:pt x="4064" y="34829"/>
                </a:lnTo>
                <a:lnTo>
                  <a:pt x="4067" y="34825"/>
                </a:lnTo>
                <a:lnTo>
                  <a:pt x="4067" y="34825"/>
                </a:lnTo>
                <a:lnTo>
                  <a:pt x="4073" y="34820"/>
                </a:lnTo>
                <a:lnTo>
                  <a:pt x="4081" y="34820"/>
                </a:lnTo>
                <a:lnTo>
                  <a:pt x="4083" y="34821"/>
                </a:lnTo>
                <a:lnTo>
                  <a:pt x="4091" y="34823"/>
                </a:lnTo>
                <a:lnTo>
                  <a:pt x="4095" y="34825"/>
                </a:lnTo>
                <a:lnTo>
                  <a:pt x="4095" y="34825"/>
                </a:lnTo>
                <a:lnTo>
                  <a:pt x="4098" y="34826"/>
                </a:lnTo>
                <a:lnTo>
                  <a:pt x="4104" y="34829"/>
                </a:lnTo>
                <a:lnTo>
                  <a:pt x="4111" y="34829"/>
                </a:lnTo>
                <a:lnTo>
                  <a:pt x="4113" y="34829"/>
                </a:lnTo>
                <a:lnTo>
                  <a:pt x="4113" y="34829"/>
                </a:lnTo>
                <a:lnTo>
                  <a:pt x="4116" y="34829"/>
                </a:lnTo>
                <a:lnTo>
                  <a:pt x="4119" y="34826"/>
                </a:lnTo>
                <a:lnTo>
                  <a:pt x="4120" y="34825"/>
                </a:lnTo>
                <a:lnTo>
                  <a:pt x="4123" y="34823"/>
                </a:lnTo>
                <a:lnTo>
                  <a:pt x="4124" y="34823"/>
                </a:lnTo>
                <a:lnTo>
                  <a:pt x="4125" y="34823"/>
                </a:lnTo>
                <a:lnTo>
                  <a:pt x="4128" y="34822"/>
                </a:lnTo>
                <a:lnTo>
                  <a:pt x="4128" y="34821"/>
                </a:lnTo>
                <a:lnTo>
                  <a:pt x="4129" y="34821"/>
                </a:lnTo>
                <a:lnTo>
                  <a:pt x="4130" y="34820"/>
                </a:lnTo>
                <a:lnTo>
                  <a:pt x="4130" y="34820"/>
                </a:lnTo>
                <a:lnTo>
                  <a:pt x="4135" y="34818"/>
                </a:lnTo>
                <a:lnTo>
                  <a:pt x="4136" y="34817"/>
                </a:lnTo>
                <a:lnTo>
                  <a:pt x="4138" y="34817"/>
                </a:lnTo>
                <a:lnTo>
                  <a:pt x="4146" y="34816"/>
                </a:lnTo>
                <a:lnTo>
                  <a:pt x="4149" y="34815"/>
                </a:lnTo>
                <a:lnTo>
                  <a:pt x="4150" y="34814"/>
                </a:lnTo>
                <a:lnTo>
                  <a:pt x="4152" y="34813"/>
                </a:lnTo>
                <a:lnTo>
                  <a:pt x="4160" y="34799"/>
                </a:lnTo>
                <a:lnTo>
                  <a:pt x="4165" y="34788"/>
                </a:lnTo>
                <a:lnTo>
                  <a:pt x="4165" y="34786"/>
                </a:lnTo>
                <a:lnTo>
                  <a:pt x="4166" y="34777"/>
                </a:lnTo>
                <a:lnTo>
                  <a:pt x="4167" y="34763"/>
                </a:lnTo>
                <a:lnTo>
                  <a:pt x="4167" y="34750"/>
                </a:lnTo>
                <a:lnTo>
                  <a:pt x="4165" y="34743"/>
                </a:lnTo>
                <a:lnTo>
                  <a:pt x="4166" y="34737"/>
                </a:lnTo>
                <a:lnTo>
                  <a:pt x="4171" y="34728"/>
                </a:lnTo>
                <a:lnTo>
                  <a:pt x="4172" y="34724"/>
                </a:lnTo>
                <a:lnTo>
                  <a:pt x="4175" y="34724"/>
                </a:lnTo>
                <a:lnTo>
                  <a:pt x="4179" y="34724"/>
                </a:lnTo>
                <a:lnTo>
                  <a:pt x="4183" y="34723"/>
                </a:lnTo>
                <a:lnTo>
                  <a:pt x="4185" y="34723"/>
                </a:lnTo>
                <a:lnTo>
                  <a:pt x="4188" y="34723"/>
                </a:lnTo>
                <a:lnTo>
                  <a:pt x="4190" y="34723"/>
                </a:lnTo>
                <a:lnTo>
                  <a:pt x="4193" y="34723"/>
                </a:lnTo>
                <a:lnTo>
                  <a:pt x="4195" y="34721"/>
                </a:lnTo>
                <a:lnTo>
                  <a:pt x="4196" y="34720"/>
                </a:lnTo>
                <a:lnTo>
                  <a:pt x="4200" y="34717"/>
                </a:lnTo>
                <a:lnTo>
                  <a:pt x="4202" y="34715"/>
                </a:lnTo>
                <a:lnTo>
                  <a:pt x="4204" y="34713"/>
                </a:lnTo>
                <a:lnTo>
                  <a:pt x="4206" y="34711"/>
                </a:lnTo>
                <a:lnTo>
                  <a:pt x="4215" y="34710"/>
                </a:lnTo>
                <a:lnTo>
                  <a:pt x="4221" y="34710"/>
                </a:lnTo>
                <a:lnTo>
                  <a:pt x="4222" y="34710"/>
                </a:lnTo>
                <a:lnTo>
                  <a:pt x="4229" y="34712"/>
                </a:lnTo>
                <a:lnTo>
                  <a:pt x="4233" y="34714"/>
                </a:lnTo>
                <a:lnTo>
                  <a:pt x="4237" y="34715"/>
                </a:lnTo>
                <a:lnTo>
                  <a:pt x="4240" y="34717"/>
                </a:lnTo>
                <a:lnTo>
                  <a:pt x="4245" y="34717"/>
                </a:lnTo>
                <a:lnTo>
                  <a:pt x="4254" y="34713"/>
                </a:lnTo>
                <a:lnTo>
                  <a:pt x="4256" y="34710"/>
                </a:lnTo>
                <a:lnTo>
                  <a:pt x="4256" y="34709"/>
                </a:lnTo>
                <a:lnTo>
                  <a:pt x="4257" y="34708"/>
                </a:lnTo>
                <a:lnTo>
                  <a:pt x="4257" y="34707"/>
                </a:lnTo>
                <a:lnTo>
                  <a:pt x="4262" y="34697"/>
                </a:lnTo>
                <a:lnTo>
                  <a:pt x="4262" y="34697"/>
                </a:lnTo>
                <a:lnTo>
                  <a:pt x="4265" y="34696"/>
                </a:lnTo>
                <a:lnTo>
                  <a:pt x="4268" y="34695"/>
                </a:lnTo>
                <a:lnTo>
                  <a:pt x="4270" y="34691"/>
                </a:lnTo>
                <a:lnTo>
                  <a:pt x="4271" y="34688"/>
                </a:lnTo>
                <a:lnTo>
                  <a:pt x="4272" y="34686"/>
                </a:lnTo>
                <a:lnTo>
                  <a:pt x="4273" y="34683"/>
                </a:lnTo>
                <a:lnTo>
                  <a:pt x="4280" y="34674"/>
                </a:lnTo>
                <a:lnTo>
                  <a:pt x="4287" y="34673"/>
                </a:lnTo>
                <a:lnTo>
                  <a:pt x="4293" y="34675"/>
                </a:lnTo>
                <a:lnTo>
                  <a:pt x="4294" y="34676"/>
                </a:lnTo>
                <a:lnTo>
                  <a:pt x="4296" y="34677"/>
                </a:lnTo>
                <a:lnTo>
                  <a:pt x="4297" y="34678"/>
                </a:lnTo>
                <a:lnTo>
                  <a:pt x="4325" y="34682"/>
                </a:lnTo>
                <a:lnTo>
                  <a:pt x="4327" y="34683"/>
                </a:lnTo>
                <a:lnTo>
                  <a:pt x="4332" y="34685"/>
                </a:lnTo>
                <a:lnTo>
                  <a:pt x="4333" y="34686"/>
                </a:lnTo>
                <a:lnTo>
                  <a:pt x="4341" y="34685"/>
                </a:lnTo>
                <a:lnTo>
                  <a:pt x="4344" y="34685"/>
                </a:lnTo>
                <a:lnTo>
                  <a:pt x="4353" y="34681"/>
                </a:lnTo>
                <a:lnTo>
                  <a:pt x="4354" y="34680"/>
                </a:lnTo>
                <a:lnTo>
                  <a:pt x="4355" y="34680"/>
                </a:lnTo>
                <a:lnTo>
                  <a:pt x="4356" y="34679"/>
                </a:lnTo>
                <a:lnTo>
                  <a:pt x="4360" y="34674"/>
                </a:lnTo>
                <a:lnTo>
                  <a:pt x="4360" y="34670"/>
                </a:lnTo>
                <a:lnTo>
                  <a:pt x="4360" y="34664"/>
                </a:lnTo>
                <a:lnTo>
                  <a:pt x="4359" y="34663"/>
                </a:lnTo>
                <a:lnTo>
                  <a:pt x="4354" y="34660"/>
                </a:lnTo>
                <a:lnTo>
                  <a:pt x="4352" y="34658"/>
                </a:lnTo>
                <a:lnTo>
                  <a:pt x="4350" y="34656"/>
                </a:lnTo>
                <a:lnTo>
                  <a:pt x="4346" y="34645"/>
                </a:lnTo>
                <a:lnTo>
                  <a:pt x="4345" y="34637"/>
                </a:lnTo>
                <a:lnTo>
                  <a:pt x="4345" y="34632"/>
                </a:lnTo>
                <a:lnTo>
                  <a:pt x="4345" y="34631"/>
                </a:lnTo>
                <a:lnTo>
                  <a:pt x="4345" y="34626"/>
                </a:lnTo>
                <a:lnTo>
                  <a:pt x="4351" y="34624"/>
                </a:lnTo>
                <a:lnTo>
                  <a:pt x="4351" y="34624"/>
                </a:lnTo>
                <a:lnTo>
                  <a:pt x="4359" y="34614"/>
                </a:lnTo>
                <a:lnTo>
                  <a:pt x="4359" y="34613"/>
                </a:lnTo>
                <a:lnTo>
                  <a:pt x="4359" y="34612"/>
                </a:lnTo>
                <a:lnTo>
                  <a:pt x="4369" y="34608"/>
                </a:lnTo>
                <a:lnTo>
                  <a:pt x="4375" y="34608"/>
                </a:lnTo>
                <a:lnTo>
                  <a:pt x="4378" y="34608"/>
                </a:lnTo>
                <a:lnTo>
                  <a:pt x="4379" y="34608"/>
                </a:lnTo>
                <a:lnTo>
                  <a:pt x="4384" y="34609"/>
                </a:lnTo>
                <a:lnTo>
                  <a:pt x="4389" y="34616"/>
                </a:lnTo>
                <a:lnTo>
                  <a:pt x="4391" y="34620"/>
                </a:lnTo>
                <a:lnTo>
                  <a:pt x="4394" y="34624"/>
                </a:lnTo>
                <a:lnTo>
                  <a:pt x="4405" y="34627"/>
                </a:lnTo>
                <a:lnTo>
                  <a:pt x="4409" y="34627"/>
                </a:lnTo>
                <a:lnTo>
                  <a:pt x="4409" y="34627"/>
                </a:lnTo>
                <a:lnTo>
                  <a:pt x="4412" y="34627"/>
                </a:lnTo>
                <a:lnTo>
                  <a:pt x="4421" y="34624"/>
                </a:lnTo>
                <a:lnTo>
                  <a:pt x="4422" y="34619"/>
                </a:lnTo>
                <a:lnTo>
                  <a:pt x="4422" y="34619"/>
                </a:lnTo>
                <a:lnTo>
                  <a:pt x="4422" y="34617"/>
                </a:lnTo>
                <a:lnTo>
                  <a:pt x="4423" y="34616"/>
                </a:lnTo>
                <a:lnTo>
                  <a:pt x="4424" y="34614"/>
                </a:lnTo>
                <a:lnTo>
                  <a:pt x="4426" y="34609"/>
                </a:lnTo>
                <a:lnTo>
                  <a:pt x="4426" y="34606"/>
                </a:lnTo>
                <a:lnTo>
                  <a:pt x="4426" y="34604"/>
                </a:lnTo>
                <a:lnTo>
                  <a:pt x="4426" y="34603"/>
                </a:lnTo>
                <a:lnTo>
                  <a:pt x="4430" y="34599"/>
                </a:lnTo>
                <a:lnTo>
                  <a:pt x="4433" y="34596"/>
                </a:lnTo>
                <a:lnTo>
                  <a:pt x="4434" y="34593"/>
                </a:lnTo>
                <a:lnTo>
                  <a:pt x="4434" y="34590"/>
                </a:lnTo>
                <a:lnTo>
                  <a:pt x="4442" y="34587"/>
                </a:lnTo>
                <a:lnTo>
                  <a:pt x="4444" y="34587"/>
                </a:lnTo>
                <a:lnTo>
                  <a:pt x="4444" y="34587"/>
                </a:lnTo>
                <a:lnTo>
                  <a:pt x="4447" y="34587"/>
                </a:lnTo>
                <a:lnTo>
                  <a:pt x="4457" y="34588"/>
                </a:lnTo>
                <a:lnTo>
                  <a:pt x="4458" y="34589"/>
                </a:lnTo>
                <a:lnTo>
                  <a:pt x="4459" y="34589"/>
                </a:lnTo>
                <a:lnTo>
                  <a:pt x="4467" y="34588"/>
                </a:lnTo>
                <a:lnTo>
                  <a:pt x="4470" y="34587"/>
                </a:lnTo>
                <a:lnTo>
                  <a:pt x="4473" y="34586"/>
                </a:lnTo>
                <a:lnTo>
                  <a:pt x="4481" y="34586"/>
                </a:lnTo>
                <a:lnTo>
                  <a:pt x="4486" y="34587"/>
                </a:lnTo>
                <a:lnTo>
                  <a:pt x="4488" y="34588"/>
                </a:lnTo>
                <a:lnTo>
                  <a:pt x="4496" y="34591"/>
                </a:lnTo>
                <a:lnTo>
                  <a:pt x="4499" y="34591"/>
                </a:lnTo>
                <a:lnTo>
                  <a:pt x="4505" y="34592"/>
                </a:lnTo>
                <a:lnTo>
                  <a:pt x="4506" y="34592"/>
                </a:lnTo>
                <a:lnTo>
                  <a:pt x="4515" y="34594"/>
                </a:lnTo>
                <a:lnTo>
                  <a:pt x="4519" y="34594"/>
                </a:lnTo>
                <a:lnTo>
                  <a:pt x="4519" y="34592"/>
                </a:lnTo>
                <a:lnTo>
                  <a:pt x="4522" y="34589"/>
                </a:lnTo>
                <a:lnTo>
                  <a:pt x="4522" y="34587"/>
                </a:lnTo>
                <a:lnTo>
                  <a:pt x="4522" y="34587"/>
                </a:lnTo>
                <a:lnTo>
                  <a:pt x="4531" y="34586"/>
                </a:lnTo>
                <a:lnTo>
                  <a:pt x="4537" y="34586"/>
                </a:lnTo>
                <a:lnTo>
                  <a:pt x="4540" y="34589"/>
                </a:lnTo>
                <a:lnTo>
                  <a:pt x="4543" y="34590"/>
                </a:lnTo>
                <a:lnTo>
                  <a:pt x="4545" y="34587"/>
                </a:lnTo>
                <a:lnTo>
                  <a:pt x="4547" y="34584"/>
                </a:lnTo>
                <a:lnTo>
                  <a:pt x="4548" y="34580"/>
                </a:lnTo>
                <a:lnTo>
                  <a:pt x="4549" y="34577"/>
                </a:lnTo>
                <a:lnTo>
                  <a:pt x="4550" y="34575"/>
                </a:lnTo>
                <a:lnTo>
                  <a:pt x="4556" y="34568"/>
                </a:lnTo>
                <a:lnTo>
                  <a:pt x="4558" y="34563"/>
                </a:lnTo>
                <a:lnTo>
                  <a:pt x="4562" y="34559"/>
                </a:lnTo>
                <a:lnTo>
                  <a:pt x="4567" y="34555"/>
                </a:lnTo>
                <a:lnTo>
                  <a:pt x="4574" y="34548"/>
                </a:lnTo>
                <a:lnTo>
                  <a:pt x="4575" y="34546"/>
                </a:lnTo>
                <a:lnTo>
                  <a:pt x="4584" y="34543"/>
                </a:lnTo>
                <a:lnTo>
                  <a:pt x="4590" y="34537"/>
                </a:lnTo>
                <a:lnTo>
                  <a:pt x="4593" y="34530"/>
                </a:lnTo>
                <a:lnTo>
                  <a:pt x="4594" y="34525"/>
                </a:lnTo>
                <a:lnTo>
                  <a:pt x="4591" y="34522"/>
                </a:lnTo>
                <a:lnTo>
                  <a:pt x="4588" y="34520"/>
                </a:lnTo>
                <a:lnTo>
                  <a:pt x="4584" y="34516"/>
                </a:lnTo>
                <a:lnTo>
                  <a:pt x="4581" y="34511"/>
                </a:lnTo>
                <a:lnTo>
                  <a:pt x="4581" y="34507"/>
                </a:lnTo>
                <a:lnTo>
                  <a:pt x="4583" y="34505"/>
                </a:lnTo>
                <a:lnTo>
                  <a:pt x="4591" y="34498"/>
                </a:lnTo>
                <a:lnTo>
                  <a:pt x="4592" y="34496"/>
                </a:lnTo>
                <a:lnTo>
                  <a:pt x="4594" y="34496"/>
                </a:lnTo>
                <a:lnTo>
                  <a:pt x="4598" y="34499"/>
                </a:lnTo>
                <a:lnTo>
                  <a:pt x="4600" y="34500"/>
                </a:lnTo>
                <a:lnTo>
                  <a:pt x="4605" y="34503"/>
                </a:lnTo>
                <a:lnTo>
                  <a:pt x="4619" y="34503"/>
                </a:lnTo>
                <a:lnTo>
                  <a:pt x="4622" y="34501"/>
                </a:lnTo>
                <a:lnTo>
                  <a:pt x="4625" y="34499"/>
                </a:lnTo>
                <a:lnTo>
                  <a:pt x="4628" y="34496"/>
                </a:lnTo>
                <a:lnTo>
                  <a:pt x="4635" y="34489"/>
                </a:lnTo>
                <a:lnTo>
                  <a:pt x="4637" y="34490"/>
                </a:lnTo>
                <a:lnTo>
                  <a:pt x="4646" y="34495"/>
                </a:lnTo>
                <a:lnTo>
                  <a:pt x="4651" y="34498"/>
                </a:lnTo>
                <a:lnTo>
                  <a:pt x="4655" y="34501"/>
                </a:lnTo>
                <a:lnTo>
                  <a:pt x="4658" y="34502"/>
                </a:lnTo>
                <a:lnTo>
                  <a:pt x="4665" y="34500"/>
                </a:lnTo>
                <a:lnTo>
                  <a:pt x="4667" y="34495"/>
                </a:lnTo>
                <a:lnTo>
                  <a:pt x="4667" y="34488"/>
                </a:lnTo>
                <a:lnTo>
                  <a:pt x="4667" y="34487"/>
                </a:lnTo>
                <a:lnTo>
                  <a:pt x="4672" y="34490"/>
                </a:lnTo>
                <a:lnTo>
                  <a:pt x="4679" y="34495"/>
                </a:lnTo>
                <a:lnTo>
                  <a:pt x="4684" y="34498"/>
                </a:lnTo>
                <a:lnTo>
                  <a:pt x="4688" y="34496"/>
                </a:lnTo>
                <a:lnTo>
                  <a:pt x="4689" y="34494"/>
                </a:lnTo>
                <a:lnTo>
                  <a:pt x="4688" y="34487"/>
                </a:lnTo>
                <a:lnTo>
                  <a:pt x="4684" y="34473"/>
                </a:lnTo>
                <a:lnTo>
                  <a:pt x="4684" y="34472"/>
                </a:lnTo>
                <a:lnTo>
                  <a:pt x="4686" y="34464"/>
                </a:lnTo>
                <a:lnTo>
                  <a:pt x="4693" y="34457"/>
                </a:lnTo>
                <a:lnTo>
                  <a:pt x="4699" y="34457"/>
                </a:lnTo>
                <a:lnTo>
                  <a:pt x="4709" y="34458"/>
                </a:lnTo>
                <a:lnTo>
                  <a:pt x="4709" y="34458"/>
                </a:lnTo>
                <a:lnTo>
                  <a:pt x="4712" y="34460"/>
                </a:lnTo>
                <a:lnTo>
                  <a:pt x="4714" y="34467"/>
                </a:lnTo>
                <a:lnTo>
                  <a:pt x="4715" y="34472"/>
                </a:lnTo>
                <a:lnTo>
                  <a:pt x="4715" y="34474"/>
                </a:lnTo>
                <a:lnTo>
                  <a:pt x="4715" y="34479"/>
                </a:lnTo>
                <a:lnTo>
                  <a:pt x="4715" y="34486"/>
                </a:lnTo>
                <a:lnTo>
                  <a:pt x="4718" y="34488"/>
                </a:lnTo>
                <a:lnTo>
                  <a:pt x="4721" y="34488"/>
                </a:lnTo>
                <a:lnTo>
                  <a:pt x="4726" y="34484"/>
                </a:lnTo>
                <a:lnTo>
                  <a:pt x="4727" y="34483"/>
                </a:lnTo>
                <a:lnTo>
                  <a:pt x="4731" y="34479"/>
                </a:lnTo>
                <a:lnTo>
                  <a:pt x="4735" y="34475"/>
                </a:lnTo>
                <a:lnTo>
                  <a:pt x="4735" y="34470"/>
                </a:lnTo>
                <a:lnTo>
                  <a:pt x="4735" y="34468"/>
                </a:lnTo>
                <a:lnTo>
                  <a:pt x="4735" y="34468"/>
                </a:lnTo>
                <a:lnTo>
                  <a:pt x="4737" y="34464"/>
                </a:lnTo>
                <a:lnTo>
                  <a:pt x="4737" y="34462"/>
                </a:lnTo>
                <a:lnTo>
                  <a:pt x="4739" y="34451"/>
                </a:lnTo>
                <a:lnTo>
                  <a:pt x="4741" y="34448"/>
                </a:lnTo>
                <a:lnTo>
                  <a:pt x="4743" y="34446"/>
                </a:lnTo>
                <a:lnTo>
                  <a:pt x="4750" y="34441"/>
                </a:lnTo>
                <a:lnTo>
                  <a:pt x="4753" y="34440"/>
                </a:lnTo>
                <a:lnTo>
                  <a:pt x="4755" y="34440"/>
                </a:lnTo>
                <a:lnTo>
                  <a:pt x="4760" y="34438"/>
                </a:lnTo>
                <a:lnTo>
                  <a:pt x="4767" y="34441"/>
                </a:lnTo>
                <a:lnTo>
                  <a:pt x="4769" y="34444"/>
                </a:lnTo>
                <a:lnTo>
                  <a:pt x="4770" y="34447"/>
                </a:lnTo>
                <a:lnTo>
                  <a:pt x="4775" y="34453"/>
                </a:lnTo>
                <a:lnTo>
                  <a:pt x="4778" y="34456"/>
                </a:lnTo>
                <a:lnTo>
                  <a:pt x="4781" y="34460"/>
                </a:lnTo>
                <a:lnTo>
                  <a:pt x="4791" y="34466"/>
                </a:lnTo>
                <a:lnTo>
                  <a:pt x="4791" y="34466"/>
                </a:lnTo>
                <a:lnTo>
                  <a:pt x="4794" y="34468"/>
                </a:lnTo>
                <a:lnTo>
                  <a:pt x="4796" y="34468"/>
                </a:lnTo>
                <a:lnTo>
                  <a:pt x="4799" y="34469"/>
                </a:lnTo>
                <a:lnTo>
                  <a:pt x="4808" y="34469"/>
                </a:lnTo>
                <a:lnTo>
                  <a:pt x="4810" y="34463"/>
                </a:lnTo>
                <a:lnTo>
                  <a:pt x="4814" y="34456"/>
                </a:lnTo>
                <a:lnTo>
                  <a:pt x="4825" y="34454"/>
                </a:lnTo>
                <a:lnTo>
                  <a:pt x="4830" y="34447"/>
                </a:lnTo>
                <a:lnTo>
                  <a:pt x="4845" y="34437"/>
                </a:lnTo>
                <a:lnTo>
                  <a:pt x="4850" y="34434"/>
                </a:lnTo>
                <a:lnTo>
                  <a:pt x="4853" y="34427"/>
                </a:lnTo>
                <a:lnTo>
                  <a:pt x="4861" y="34423"/>
                </a:lnTo>
                <a:lnTo>
                  <a:pt x="4865" y="34424"/>
                </a:lnTo>
                <a:lnTo>
                  <a:pt x="4873" y="34425"/>
                </a:lnTo>
                <a:lnTo>
                  <a:pt x="4879" y="34423"/>
                </a:lnTo>
                <a:lnTo>
                  <a:pt x="4881" y="34417"/>
                </a:lnTo>
                <a:lnTo>
                  <a:pt x="4883" y="34412"/>
                </a:lnTo>
                <a:lnTo>
                  <a:pt x="4886" y="34404"/>
                </a:lnTo>
                <a:lnTo>
                  <a:pt x="4888" y="34400"/>
                </a:lnTo>
                <a:lnTo>
                  <a:pt x="4884" y="34390"/>
                </a:lnTo>
                <a:lnTo>
                  <a:pt x="4884" y="34389"/>
                </a:lnTo>
                <a:lnTo>
                  <a:pt x="4880" y="34381"/>
                </a:lnTo>
                <a:lnTo>
                  <a:pt x="4882" y="34374"/>
                </a:lnTo>
                <a:lnTo>
                  <a:pt x="4886" y="34365"/>
                </a:lnTo>
                <a:lnTo>
                  <a:pt x="4892" y="34360"/>
                </a:lnTo>
                <a:lnTo>
                  <a:pt x="4897" y="34359"/>
                </a:lnTo>
                <a:lnTo>
                  <a:pt x="4899" y="34357"/>
                </a:lnTo>
                <a:lnTo>
                  <a:pt x="4901" y="34354"/>
                </a:lnTo>
                <a:lnTo>
                  <a:pt x="4902" y="34353"/>
                </a:lnTo>
                <a:lnTo>
                  <a:pt x="4905" y="34349"/>
                </a:lnTo>
                <a:lnTo>
                  <a:pt x="4906" y="34348"/>
                </a:lnTo>
                <a:lnTo>
                  <a:pt x="4909" y="34348"/>
                </a:lnTo>
                <a:lnTo>
                  <a:pt x="4918" y="34352"/>
                </a:lnTo>
                <a:lnTo>
                  <a:pt x="4920" y="34352"/>
                </a:lnTo>
                <a:lnTo>
                  <a:pt x="4927" y="34352"/>
                </a:lnTo>
                <a:lnTo>
                  <a:pt x="4928" y="34351"/>
                </a:lnTo>
                <a:lnTo>
                  <a:pt x="4932" y="34349"/>
                </a:lnTo>
                <a:lnTo>
                  <a:pt x="4934" y="34348"/>
                </a:lnTo>
                <a:lnTo>
                  <a:pt x="4934" y="34348"/>
                </a:lnTo>
                <a:lnTo>
                  <a:pt x="4943" y="34343"/>
                </a:lnTo>
                <a:lnTo>
                  <a:pt x="4945" y="34343"/>
                </a:lnTo>
                <a:lnTo>
                  <a:pt x="4946" y="34343"/>
                </a:lnTo>
                <a:lnTo>
                  <a:pt x="4947" y="34343"/>
                </a:lnTo>
                <a:lnTo>
                  <a:pt x="4948" y="34343"/>
                </a:lnTo>
                <a:lnTo>
                  <a:pt x="4952" y="34342"/>
                </a:lnTo>
                <a:lnTo>
                  <a:pt x="4962" y="34342"/>
                </a:lnTo>
                <a:lnTo>
                  <a:pt x="4963" y="34342"/>
                </a:lnTo>
                <a:lnTo>
                  <a:pt x="4967" y="34342"/>
                </a:lnTo>
                <a:lnTo>
                  <a:pt x="4967" y="34342"/>
                </a:lnTo>
                <a:lnTo>
                  <a:pt x="4967" y="34342"/>
                </a:lnTo>
                <a:lnTo>
                  <a:pt x="4970" y="34342"/>
                </a:lnTo>
                <a:lnTo>
                  <a:pt x="4972" y="34342"/>
                </a:lnTo>
                <a:lnTo>
                  <a:pt x="4979" y="34340"/>
                </a:lnTo>
                <a:lnTo>
                  <a:pt x="4979" y="34340"/>
                </a:lnTo>
                <a:lnTo>
                  <a:pt x="4984" y="34340"/>
                </a:lnTo>
                <a:lnTo>
                  <a:pt x="4985" y="34339"/>
                </a:lnTo>
                <a:lnTo>
                  <a:pt x="4987" y="34338"/>
                </a:lnTo>
                <a:lnTo>
                  <a:pt x="4999" y="34337"/>
                </a:lnTo>
                <a:lnTo>
                  <a:pt x="5003" y="34337"/>
                </a:lnTo>
                <a:lnTo>
                  <a:pt x="5003" y="34337"/>
                </a:lnTo>
                <a:lnTo>
                  <a:pt x="5005" y="34337"/>
                </a:lnTo>
                <a:lnTo>
                  <a:pt x="5013" y="34336"/>
                </a:lnTo>
                <a:lnTo>
                  <a:pt x="5021" y="34332"/>
                </a:lnTo>
                <a:lnTo>
                  <a:pt x="5022" y="34331"/>
                </a:lnTo>
                <a:lnTo>
                  <a:pt x="5023" y="34330"/>
                </a:lnTo>
                <a:lnTo>
                  <a:pt x="5029" y="34329"/>
                </a:lnTo>
                <a:lnTo>
                  <a:pt x="5032" y="34328"/>
                </a:lnTo>
                <a:lnTo>
                  <a:pt x="5032" y="34328"/>
                </a:lnTo>
                <a:lnTo>
                  <a:pt x="5033" y="34328"/>
                </a:lnTo>
                <a:lnTo>
                  <a:pt x="5045" y="34326"/>
                </a:lnTo>
                <a:lnTo>
                  <a:pt x="5045" y="34326"/>
                </a:lnTo>
                <a:lnTo>
                  <a:pt x="5045" y="34326"/>
                </a:lnTo>
                <a:lnTo>
                  <a:pt x="5046" y="34326"/>
                </a:lnTo>
                <a:lnTo>
                  <a:pt x="5048" y="34324"/>
                </a:lnTo>
                <a:lnTo>
                  <a:pt x="5049" y="34324"/>
                </a:lnTo>
                <a:lnTo>
                  <a:pt x="5061" y="34320"/>
                </a:lnTo>
                <a:lnTo>
                  <a:pt x="5063" y="34319"/>
                </a:lnTo>
                <a:lnTo>
                  <a:pt x="5069" y="34322"/>
                </a:lnTo>
                <a:lnTo>
                  <a:pt x="5074" y="34320"/>
                </a:lnTo>
                <a:lnTo>
                  <a:pt x="5078" y="34316"/>
                </a:lnTo>
                <a:lnTo>
                  <a:pt x="5082" y="34312"/>
                </a:lnTo>
                <a:lnTo>
                  <a:pt x="5086" y="34309"/>
                </a:lnTo>
                <a:lnTo>
                  <a:pt x="5091" y="34306"/>
                </a:lnTo>
                <a:lnTo>
                  <a:pt x="5096" y="34301"/>
                </a:lnTo>
                <a:lnTo>
                  <a:pt x="5097" y="34293"/>
                </a:lnTo>
                <a:lnTo>
                  <a:pt x="5097" y="34290"/>
                </a:lnTo>
                <a:lnTo>
                  <a:pt x="5096" y="34286"/>
                </a:lnTo>
                <a:lnTo>
                  <a:pt x="5095" y="34281"/>
                </a:lnTo>
                <a:lnTo>
                  <a:pt x="5093" y="34278"/>
                </a:lnTo>
                <a:lnTo>
                  <a:pt x="5089" y="34276"/>
                </a:lnTo>
                <a:lnTo>
                  <a:pt x="5088" y="34274"/>
                </a:lnTo>
                <a:lnTo>
                  <a:pt x="5083" y="34267"/>
                </a:lnTo>
                <a:lnTo>
                  <a:pt x="5083" y="34262"/>
                </a:lnTo>
                <a:lnTo>
                  <a:pt x="5082" y="34254"/>
                </a:lnTo>
                <a:lnTo>
                  <a:pt x="5081" y="34251"/>
                </a:lnTo>
                <a:lnTo>
                  <a:pt x="5087" y="34247"/>
                </a:lnTo>
                <a:lnTo>
                  <a:pt x="5089" y="34245"/>
                </a:lnTo>
                <a:lnTo>
                  <a:pt x="5092" y="34239"/>
                </a:lnTo>
                <a:lnTo>
                  <a:pt x="5089" y="34233"/>
                </a:lnTo>
                <a:lnTo>
                  <a:pt x="5087" y="34230"/>
                </a:lnTo>
                <a:lnTo>
                  <a:pt x="5086" y="34225"/>
                </a:lnTo>
                <a:lnTo>
                  <a:pt x="5088" y="34217"/>
                </a:lnTo>
                <a:lnTo>
                  <a:pt x="5087" y="34209"/>
                </a:lnTo>
                <a:lnTo>
                  <a:pt x="5089" y="34200"/>
                </a:lnTo>
                <a:lnTo>
                  <a:pt x="5091" y="34197"/>
                </a:lnTo>
                <a:lnTo>
                  <a:pt x="5092" y="34196"/>
                </a:lnTo>
                <a:lnTo>
                  <a:pt x="5093" y="34195"/>
                </a:lnTo>
                <a:lnTo>
                  <a:pt x="5100" y="34197"/>
                </a:lnTo>
                <a:lnTo>
                  <a:pt x="5105" y="34198"/>
                </a:lnTo>
                <a:lnTo>
                  <a:pt x="5109" y="34198"/>
                </a:lnTo>
                <a:lnTo>
                  <a:pt x="5114" y="34196"/>
                </a:lnTo>
                <a:lnTo>
                  <a:pt x="5117" y="34192"/>
                </a:lnTo>
                <a:lnTo>
                  <a:pt x="5121" y="34189"/>
                </a:lnTo>
                <a:lnTo>
                  <a:pt x="5126" y="34191"/>
                </a:lnTo>
                <a:lnTo>
                  <a:pt x="5130" y="34191"/>
                </a:lnTo>
                <a:lnTo>
                  <a:pt x="5132" y="34185"/>
                </a:lnTo>
                <a:lnTo>
                  <a:pt x="5132" y="34177"/>
                </a:lnTo>
                <a:lnTo>
                  <a:pt x="5128" y="34173"/>
                </a:lnTo>
                <a:lnTo>
                  <a:pt x="5124" y="34169"/>
                </a:lnTo>
                <a:lnTo>
                  <a:pt x="5123" y="34167"/>
                </a:lnTo>
                <a:lnTo>
                  <a:pt x="5127" y="34161"/>
                </a:lnTo>
                <a:lnTo>
                  <a:pt x="5132" y="34158"/>
                </a:lnTo>
                <a:lnTo>
                  <a:pt x="5143" y="34153"/>
                </a:lnTo>
                <a:lnTo>
                  <a:pt x="5146" y="34150"/>
                </a:lnTo>
                <a:lnTo>
                  <a:pt x="5145" y="34146"/>
                </a:lnTo>
                <a:lnTo>
                  <a:pt x="5143" y="34143"/>
                </a:lnTo>
                <a:lnTo>
                  <a:pt x="5146" y="34140"/>
                </a:lnTo>
                <a:lnTo>
                  <a:pt x="5152" y="34133"/>
                </a:lnTo>
                <a:lnTo>
                  <a:pt x="5153" y="34130"/>
                </a:lnTo>
                <a:lnTo>
                  <a:pt x="5157" y="34125"/>
                </a:lnTo>
                <a:lnTo>
                  <a:pt x="5164" y="34114"/>
                </a:lnTo>
                <a:lnTo>
                  <a:pt x="5162" y="34104"/>
                </a:lnTo>
                <a:lnTo>
                  <a:pt x="5162" y="34099"/>
                </a:lnTo>
                <a:lnTo>
                  <a:pt x="5160" y="34089"/>
                </a:lnTo>
                <a:lnTo>
                  <a:pt x="5162" y="34088"/>
                </a:lnTo>
                <a:lnTo>
                  <a:pt x="5165" y="34085"/>
                </a:lnTo>
                <a:lnTo>
                  <a:pt x="5166" y="34083"/>
                </a:lnTo>
                <a:lnTo>
                  <a:pt x="5166" y="34082"/>
                </a:lnTo>
                <a:lnTo>
                  <a:pt x="5167" y="34081"/>
                </a:lnTo>
                <a:lnTo>
                  <a:pt x="5168" y="34081"/>
                </a:lnTo>
                <a:lnTo>
                  <a:pt x="5169" y="34081"/>
                </a:lnTo>
                <a:lnTo>
                  <a:pt x="5172" y="34073"/>
                </a:lnTo>
                <a:lnTo>
                  <a:pt x="5172" y="34073"/>
                </a:lnTo>
                <a:lnTo>
                  <a:pt x="5172" y="34072"/>
                </a:lnTo>
                <a:lnTo>
                  <a:pt x="5175" y="34068"/>
                </a:lnTo>
                <a:lnTo>
                  <a:pt x="5178" y="34064"/>
                </a:lnTo>
                <a:lnTo>
                  <a:pt x="5181" y="34061"/>
                </a:lnTo>
                <a:lnTo>
                  <a:pt x="5182" y="34059"/>
                </a:lnTo>
                <a:lnTo>
                  <a:pt x="5192" y="34055"/>
                </a:lnTo>
                <a:lnTo>
                  <a:pt x="5196" y="34054"/>
                </a:lnTo>
                <a:lnTo>
                  <a:pt x="5199" y="34053"/>
                </a:lnTo>
                <a:lnTo>
                  <a:pt x="5212" y="34056"/>
                </a:lnTo>
                <a:lnTo>
                  <a:pt x="5216" y="34058"/>
                </a:lnTo>
                <a:lnTo>
                  <a:pt x="5222" y="34057"/>
                </a:lnTo>
                <a:lnTo>
                  <a:pt x="5223" y="34058"/>
                </a:lnTo>
                <a:lnTo>
                  <a:pt x="5229" y="34063"/>
                </a:lnTo>
                <a:lnTo>
                  <a:pt x="5242" y="34067"/>
                </a:lnTo>
                <a:lnTo>
                  <a:pt x="5246" y="34069"/>
                </a:lnTo>
                <a:lnTo>
                  <a:pt x="5247" y="34069"/>
                </a:lnTo>
                <a:lnTo>
                  <a:pt x="5250" y="34069"/>
                </a:lnTo>
                <a:lnTo>
                  <a:pt x="5250" y="34067"/>
                </a:lnTo>
                <a:lnTo>
                  <a:pt x="5250" y="34062"/>
                </a:lnTo>
                <a:lnTo>
                  <a:pt x="5254" y="34056"/>
                </a:lnTo>
                <a:lnTo>
                  <a:pt x="5255" y="34056"/>
                </a:lnTo>
                <a:lnTo>
                  <a:pt x="5260" y="34056"/>
                </a:lnTo>
                <a:lnTo>
                  <a:pt x="5264" y="34058"/>
                </a:lnTo>
                <a:lnTo>
                  <a:pt x="5267" y="34061"/>
                </a:lnTo>
                <a:lnTo>
                  <a:pt x="5267" y="34062"/>
                </a:lnTo>
                <a:lnTo>
                  <a:pt x="5277" y="34070"/>
                </a:lnTo>
                <a:lnTo>
                  <a:pt x="5284" y="34072"/>
                </a:lnTo>
                <a:lnTo>
                  <a:pt x="5288" y="34072"/>
                </a:lnTo>
                <a:lnTo>
                  <a:pt x="5294" y="34067"/>
                </a:lnTo>
                <a:lnTo>
                  <a:pt x="5295" y="34059"/>
                </a:lnTo>
                <a:lnTo>
                  <a:pt x="5298" y="34055"/>
                </a:lnTo>
                <a:lnTo>
                  <a:pt x="5306" y="34049"/>
                </a:lnTo>
                <a:lnTo>
                  <a:pt x="5312" y="34047"/>
                </a:lnTo>
                <a:lnTo>
                  <a:pt x="5317" y="34044"/>
                </a:lnTo>
                <a:lnTo>
                  <a:pt x="5327" y="34027"/>
                </a:lnTo>
                <a:lnTo>
                  <a:pt x="5337" y="34027"/>
                </a:lnTo>
                <a:lnTo>
                  <a:pt x="5343" y="34025"/>
                </a:lnTo>
                <a:lnTo>
                  <a:pt x="5345" y="34020"/>
                </a:lnTo>
                <a:lnTo>
                  <a:pt x="5345" y="34018"/>
                </a:lnTo>
                <a:lnTo>
                  <a:pt x="5342" y="34012"/>
                </a:lnTo>
                <a:lnTo>
                  <a:pt x="5341" y="34010"/>
                </a:lnTo>
                <a:lnTo>
                  <a:pt x="5343" y="34008"/>
                </a:lnTo>
                <a:lnTo>
                  <a:pt x="5347" y="34001"/>
                </a:lnTo>
                <a:lnTo>
                  <a:pt x="5355" y="34001"/>
                </a:lnTo>
                <a:lnTo>
                  <a:pt x="5359" y="33999"/>
                </a:lnTo>
                <a:lnTo>
                  <a:pt x="5361" y="33997"/>
                </a:lnTo>
                <a:lnTo>
                  <a:pt x="5364" y="33993"/>
                </a:lnTo>
                <a:lnTo>
                  <a:pt x="5365" y="33989"/>
                </a:lnTo>
                <a:lnTo>
                  <a:pt x="5376" y="33985"/>
                </a:lnTo>
                <a:lnTo>
                  <a:pt x="5381" y="33983"/>
                </a:lnTo>
                <a:lnTo>
                  <a:pt x="5386" y="33985"/>
                </a:lnTo>
                <a:lnTo>
                  <a:pt x="5386" y="33985"/>
                </a:lnTo>
                <a:lnTo>
                  <a:pt x="5396" y="33982"/>
                </a:lnTo>
                <a:lnTo>
                  <a:pt x="5404" y="33978"/>
                </a:lnTo>
                <a:lnTo>
                  <a:pt x="5411" y="33978"/>
                </a:lnTo>
                <a:lnTo>
                  <a:pt x="5421" y="33978"/>
                </a:lnTo>
                <a:lnTo>
                  <a:pt x="5428" y="33977"/>
                </a:lnTo>
                <a:lnTo>
                  <a:pt x="5434" y="33975"/>
                </a:lnTo>
                <a:lnTo>
                  <a:pt x="5438" y="33971"/>
                </a:lnTo>
                <a:lnTo>
                  <a:pt x="5439" y="33968"/>
                </a:lnTo>
                <a:lnTo>
                  <a:pt x="5448" y="33950"/>
                </a:lnTo>
                <a:lnTo>
                  <a:pt x="5449" y="33949"/>
                </a:lnTo>
                <a:lnTo>
                  <a:pt x="5451" y="33947"/>
                </a:lnTo>
                <a:lnTo>
                  <a:pt x="5453" y="33944"/>
                </a:lnTo>
                <a:lnTo>
                  <a:pt x="5456" y="33938"/>
                </a:lnTo>
                <a:lnTo>
                  <a:pt x="5457" y="33936"/>
                </a:lnTo>
                <a:lnTo>
                  <a:pt x="5458" y="33936"/>
                </a:lnTo>
                <a:lnTo>
                  <a:pt x="5471" y="33938"/>
                </a:lnTo>
                <a:lnTo>
                  <a:pt x="5471" y="33939"/>
                </a:lnTo>
                <a:lnTo>
                  <a:pt x="5475" y="33940"/>
                </a:lnTo>
                <a:lnTo>
                  <a:pt x="5482" y="33940"/>
                </a:lnTo>
                <a:lnTo>
                  <a:pt x="5487" y="33938"/>
                </a:lnTo>
                <a:lnTo>
                  <a:pt x="5489" y="33939"/>
                </a:lnTo>
                <a:lnTo>
                  <a:pt x="5497" y="33939"/>
                </a:lnTo>
                <a:lnTo>
                  <a:pt x="5504" y="33935"/>
                </a:lnTo>
                <a:lnTo>
                  <a:pt x="5509" y="33927"/>
                </a:lnTo>
                <a:lnTo>
                  <a:pt x="5511" y="33921"/>
                </a:lnTo>
                <a:lnTo>
                  <a:pt x="5514" y="33914"/>
                </a:lnTo>
                <a:lnTo>
                  <a:pt x="5514" y="33911"/>
                </a:lnTo>
                <a:lnTo>
                  <a:pt x="5515" y="33911"/>
                </a:lnTo>
                <a:lnTo>
                  <a:pt x="5519" y="33909"/>
                </a:lnTo>
                <a:lnTo>
                  <a:pt x="5525" y="33898"/>
                </a:lnTo>
                <a:lnTo>
                  <a:pt x="5520" y="33893"/>
                </a:lnTo>
                <a:lnTo>
                  <a:pt x="5518" y="33890"/>
                </a:lnTo>
                <a:lnTo>
                  <a:pt x="5514" y="33884"/>
                </a:lnTo>
                <a:lnTo>
                  <a:pt x="5518" y="33878"/>
                </a:lnTo>
                <a:lnTo>
                  <a:pt x="5522" y="33874"/>
                </a:lnTo>
                <a:lnTo>
                  <a:pt x="5527" y="33873"/>
                </a:lnTo>
                <a:lnTo>
                  <a:pt x="5531" y="33872"/>
                </a:lnTo>
                <a:lnTo>
                  <a:pt x="5533" y="33867"/>
                </a:lnTo>
                <a:lnTo>
                  <a:pt x="5538" y="33866"/>
                </a:lnTo>
                <a:lnTo>
                  <a:pt x="5542" y="33862"/>
                </a:lnTo>
                <a:lnTo>
                  <a:pt x="5543" y="33859"/>
                </a:lnTo>
                <a:lnTo>
                  <a:pt x="5543" y="33858"/>
                </a:lnTo>
                <a:lnTo>
                  <a:pt x="5542" y="33849"/>
                </a:lnTo>
                <a:lnTo>
                  <a:pt x="5541" y="33843"/>
                </a:lnTo>
                <a:lnTo>
                  <a:pt x="5542" y="33835"/>
                </a:lnTo>
                <a:lnTo>
                  <a:pt x="5544" y="33832"/>
                </a:lnTo>
                <a:lnTo>
                  <a:pt x="5545" y="33830"/>
                </a:lnTo>
                <a:lnTo>
                  <a:pt x="5554" y="33829"/>
                </a:lnTo>
                <a:lnTo>
                  <a:pt x="5559" y="33829"/>
                </a:lnTo>
                <a:lnTo>
                  <a:pt x="5560" y="33829"/>
                </a:lnTo>
                <a:lnTo>
                  <a:pt x="5564" y="33830"/>
                </a:lnTo>
                <a:lnTo>
                  <a:pt x="5572" y="33836"/>
                </a:lnTo>
                <a:lnTo>
                  <a:pt x="5576" y="33838"/>
                </a:lnTo>
                <a:lnTo>
                  <a:pt x="5579" y="33841"/>
                </a:lnTo>
                <a:lnTo>
                  <a:pt x="5586" y="33842"/>
                </a:lnTo>
                <a:lnTo>
                  <a:pt x="5588" y="33842"/>
                </a:lnTo>
                <a:lnTo>
                  <a:pt x="5592" y="33842"/>
                </a:lnTo>
                <a:lnTo>
                  <a:pt x="5593" y="33842"/>
                </a:lnTo>
                <a:lnTo>
                  <a:pt x="5595" y="33842"/>
                </a:lnTo>
                <a:lnTo>
                  <a:pt x="5597" y="33842"/>
                </a:lnTo>
                <a:lnTo>
                  <a:pt x="5606" y="33841"/>
                </a:lnTo>
                <a:lnTo>
                  <a:pt x="5611" y="33839"/>
                </a:lnTo>
                <a:lnTo>
                  <a:pt x="5612" y="33838"/>
                </a:lnTo>
                <a:lnTo>
                  <a:pt x="5614" y="33834"/>
                </a:lnTo>
                <a:lnTo>
                  <a:pt x="5630" y="33829"/>
                </a:lnTo>
                <a:lnTo>
                  <a:pt x="5634" y="33828"/>
                </a:lnTo>
                <a:lnTo>
                  <a:pt x="5641" y="33821"/>
                </a:lnTo>
                <a:lnTo>
                  <a:pt x="5642" y="33819"/>
                </a:lnTo>
                <a:lnTo>
                  <a:pt x="5646" y="33817"/>
                </a:lnTo>
                <a:lnTo>
                  <a:pt x="5650" y="33811"/>
                </a:lnTo>
                <a:lnTo>
                  <a:pt x="5651" y="33810"/>
                </a:lnTo>
                <a:lnTo>
                  <a:pt x="5661" y="33807"/>
                </a:lnTo>
                <a:lnTo>
                  <a:pt x="5662" y="33807"/>
                </a:lnTo>
                <a:lnTo>
                  <a:pt x="5664" y="33806"/>
                </a:lnTo>
                <a:lnTo>
                  <a:pt x="5666" y="33805"/>
                </a:lnTo>
                <a:lnTo>
                  <a:pt x="5670" y="33804"/>
                </a:lnTo>
                <a:lnTo>
                  <a:pt x="5674" y="33804"/>
                </a:lnTo>
                <a:lnTo>
                  <a:pt x="5677" y="33802"/>
                </a:lnTo>
                <a:lnTo>
                  <a:pt x="5679" y="33802"/>
                </a:lnTo>
                <a:lnTo>
                  <a:pt x="5683" y="33802"/>
                </a:lnTo>
                <a:lnTo>
                  <a:pt x="5687" y="33800"/>
                </a:lnTo>
                <a:lnTo>
                  <a:pt x="5691" y="33798"/>
                </a:lnTo>
                <a:lnTo>
                  <a:pt x="5693" y="33798"/>
                </a:lnTo>
                <a:lnTo>
                  <a:pt x="5694" y="33798"/>
                </a:lnTo>
                <a:lnTo>
                  <a:pt x="5699" y="33797"/>
                </a:lnTo>
                <a:lnTo>
                  <a:pt x="5700" y="33797"/>
                </a:lnTo>
                <a:lnTo>
                  <a:pt x="5705" y="33794"/>
                </a:lnTo>
                <a:lnTo>
                  <a:pt x="5709" y="33794"/>
                </a:lnTo>
                <a:lnTo>
                  <a:pt x="5712" y="33795"/>
                </a:lnTo>
                <a:lnTo>
                  <a:pt x="5719" y="33796"/>
                </a:lnTo>
                <a:lnTo>
                  <a:pt x="5723" y="33796"/>
                </a:lnTo>
                <a:lnTo>
                  <a:pt x="5726" y="33794"/>
                </a:lnTo>
                <a:lnTo>
                  <a:pt x="5727" y="33794"/>
                </a:lnTo>
                <a:lnTo>
                  <a:pt x="5730" y="33793"/>
                </a:lnTo>
                <a:lnTo>
                  <a:pt x="5732" y="33793"/>
                </a:lnTo>
                <a:lnTo>
                  <a:pt x="5738" y="33793"/>
                </a:lnTo>
                <a:lnTo>
                  <a:pt x="5750" y="33793"/>
                </a:lnTo>
                <a:lnTo>
                  <a:pt x="5755" y="33793"/>
                </a:lnTo>
                <a:lnTo>
                  <a:pt x="5759" y="33794"/>
                </a:lnTo>
                <a:lnTo>
                  <a:pt x="5770" y="33793"/>
                </a:lnTo>
                <a:lnTo>
                  <a:pt x="5772" y="33793"/>
                </a:lnTo>
                <a:lnTo>
                  <a:pt x="5772" y="33791"/>
                </a:lnTo>
                <a:lnTo>
                  <a:pt x="5775" y="33786"/>
                </a:lnTo>
                <a:lnTo>
                  <a:pt x="5778" y="33782"/>
                </a:lnTo>
                <a:lnTo>
                  <a:pt x="5778" y="33782"/>
                </a:lnTo>
                <a:lnTo>
                  <a:pt x="5778" y="33781"/>
                </a:lnTo>
                <a:lnTo>
                  <a:pt x="5779" y="33779"/>
                </a:lnTo>
                <a:lnTo>
                  <a:pt x="5781" y="33775"/>
                </a:lnTo>
                <a:lnTo>
                  <a:pt x="5784" y="33773"/>
                </a:lnTo>
                <a:lnTo>
                  <a:pt x="5796" y="33772"/>
                </a:lnTo>
                <a:lnTo>
                  <a:pt x="5798" y="33772"/>
                </a:lnTo>
                <a:lnTo>
                  <a:pt x="5799" y="33772"/>
                </a:lnTo>
                <a:lnTo>
                  <a:pt x="5802" y="33772"/>
                </a:lnTo>
                <a:lnTo>
                  <a:pt x="5810" y="33774"/>
                </a:lnTo>
                <a:lnTo>
                  <a:pt x="5812" y="33775"/>
                </a:lnTo>
                <a:lnTo>
                  <a:pt x="5814" y="33776"/>
                </a:lnTo>
                <a:lnTo>
                  <a:pt x="5823" y="33776"/>
                </a:lnTo>
                <a:lnTo>
                  <a:pt x="5824" y="33776"/>
                </a:lnTo>
                <a:lnTo>
                  <a:pt x="5832" y="33776"/>
                </a:lnTo>
                <a:lnTo>
                  <a:pt x="5836" y="33779"/>
                </a:lnTo>
                <a:lnTo>
                  <a:pt x="5843" y="33795"/>
                </a:lnTo>
                <a:lnTo>
                  <a:pt x="5843" y="33799"/>
                </a:lnTo>
                <a:lnTo>
                  <a:pt x="5843" y="33802"/>
                </a:lnTo>
                <a:lnTo>
                  <a:pt x="5850" y="33805"/>
                </a:lnTo>
                <a:lnTo>
                  <a:pt x="5851" y="33805"/>
                </a:lnTo>
                <a:lnTo>
                  <a:pt x="5854" y="33806"/>
                </a:lnTo>
                <a:lnTo>
                  <a:pt x="5858" y="33810"/>
                </a:lnTo>
                <a:lnTo>
                  <a:pt x="5862" y="33816"/>
                </a:lnTo>
                <a:lnTo>
                  <a:pt x="5864" y="33824"/>
                </a:lnTo>
                <a:lnTo>
                  <a:pt x="5864" y="33828"/>
                </a:lnTo>
                <a:lnTo>
                  <a:pt x="5866" y="33831"/>
                </a:lnTo>
                <a:lnTo>
                  <a:pt x="5869" y="33833"/>
                </a:lnTo>
                <a:lnTo>
                  <a:pt x="5871" y="33833"/>
                </a:lnTo>
                <a:lnTo>
                  <a:pt x="5883" y="33830"/>
                </a:lnTo>
                <a:lnTo>
                  <a:pt x="5889" y="33830"/>
                </a:lnTo>
                <a:lnTo>
                  <a:pt x="5890" y="33830"/>
                </a:lnTo>
                <a:lnTo>
                  <a:pt x="5894" y="33830"/>
                </a:lnTo>
                <a:lnTo>
                  <a:pt x="5895" y="33830"/>
                </a:lnTo>
                <a:lnTo>
                  <a:pt x="5897" y="33830"/>
                </a:lnTo>
                <a:lnTo>
                  <a:pt x="5904" y="33832"/>
                </a:lnTo>
                <a:lnTo>
                  <a:pt x="5905" y="33832"/>
                </a:lnTo>
                <a:lnTo>
                  <a:pt x="5906" y="33832"/>
                </a:lnTo>
                <a:lnTo>
                  <a:pt x="5908" y="33834"/>
                </a:lnTo>
                <a:lnTo>
                  <a:pt x="5911" y="33836"/>
                </a:lnTo>
                <a:lnTo>
                  <a:pt x="5921" y="33844"/>
                </a:lnTo>
                <a:lnTo>
                  <a:pt x="5922" y="33847"/>
                </a:lnTo>
                <a:lnTo>
                  <a:pt x="5923" y="33849"/>
                </a:lnTo>
                <a:lnTo>
                  <a:pt x="5930" y="33860"/>
                </a:lnTo>
                <a:lnTo>
                  <a:pt x="5932" y="33860"/>
                </a:lnTo>
                <a:lnTo>
                  <a:pt x="5933" y="33860"/>
                </a:lnTo>
                <a:lnTo>
                  <a:pt x="5937" y="33860"/>
                </a:lnTo>
                <a:lnTo>
                  <a:pt x="5942" y="33857"/>
                </a:lnTo>
                <a:lnTo>
                  <a:pt x="5942" y="33856"/>
                </a:lnTo>
                <a:lnTo>
                  <a:pt x="5943" y="33856"/>
                </a:lnTo>
                <a:lnTo>
                  <a:pt x="5944" y="33854"/>
                </a:lnTo>
                <a:lnTo>
                  <a:pt x="5946" y="33853"/>
                </a:lnTo>
                <a:lnTo>
                  <a:pt x="5947" y="33850"/>
                </a:lnTo>
                <a:lnTo>
                  <a:pt x="5949" y="33850"/>
                </a:lnTo>
                <a:lnTo>
                  <a:pt x="5949" y="33850"/>
                </a:lnTo>
                <a:lnTo>
                  <a:pt x="5949" y="33849"/>
                </a:lnTo>
                <a:lnTo>
                  <a:pt x="5949" y="33846"/>
                </a:lnTo>
                <a:lnTo>
                  <a:pt x="5949" y="33845"/>
                </a:lnTo>
                <a:lnTo>
                  <a:pt x="5957" y="33844"/>
                </a:lnTo>
                <a:lnTo>
                  <a:pt x="5958" y="33845"/>
                </a:lnTo>
                <a:lnTo>
                  <a:pt x="5959" y="33845"/>
                </a:lnTo>
                <a:lnTo>
                  <a:pt x="5962" y="33845"/>
                </a:lnTo>
                <a:lnTo>
                  <a:pt x="5962" y="33845"/>
                </a:lnTo>
                <a:lnTo>
                  <a:pt x="5963" y="33845"/>
                </a:lnTo>
                <a:lnTo>
                  <a:pt x="5975" y="33843"/>
                </a:lnTo>
                <a:lnTo>
                  <a:pt x="5987" y="33842"/>
                </a:lnTo>
                <a:lnTo>
                  <a:pt x="6000" y="33839"/>
                </a:lnTo>
                <a:lnTo>
                  <a:pt x="6011" y="33837"/>
                </a:lnTo>
                <a:lnTo>
                  <a:pt x="6020" y="33831"/>
                </a:lnTo>
                <a:lnTo>
                  <a:pt x="6020" y="33831"/>
                </a:lnTo>
                <a:lnTo>
                  <a:pt x="6021" y="33831"/>
                </a:lnTo>
                <a:lnTo>
                  <a:pt x="6022" y="33832"/>
                </a:lnTo>
                <a:lnTo>
                  <a:pt x="6027" y="33836"/>
                </a:lnTo>
                <a:lnTo>
                  <a:pt x="6052" y="33837"/>
                </a:lnTo>
                <a:lnTo>
                  <a:pt x="6055" y="33833"/>
                </a:lnTo>
                <a:lnTo>
                  <a:pt x="6058" y="33830"/>
                </a:lnTo>
                <a:lnTo>
                  <a:pt x="6058" y="33827"/>
                </a:lnTo>
                <a:lnTo>
                  <a:pt x="6058" y="33826"/>
                </a:lnTo>
                <a:lnTo>
                  <a:pt x="6059" y="33824"/>
                </a:lnTo>
                <a:lnTo>
                  <a:pt x="6062" y="33821"/>
                </a:lnTo>
                <a:lnTo>
                  <a:pt x="6063" y="33818"/>
                </a:lnTo>
                <a:lnTo>
                  <a:pt x="6069" y="33816"/>
                </a:lnTo>
                <a:lnTo>
                  <a:pt x="6076" y="33814"/>
                </a:lnTo>
                <a:lnTo>
                  <a:pt x="6079" y="33815"/>
                </a:lnTo>
                <a:lnTo>
                  <a:pt x="6081" y="33816"/>
                </a:lnTo>
                <a:lnTo>
                  <a:pt x="6082" y="33817"/>
                </a:lnTo>
                <a:lnTo>
                  <a:pt x="6084" y="33819"/>
                </a:lnTo>
                <a:lnTo>
                  <a:pt x="6090" y="33819"/>
                </a:lnTo>
                <a:lnTo>
                  <a:pt x="6096" y="33819"/>
                </a:lnTo>
                <a:lnTo>
                  <a:pt x="6097" y="33819"/>
                </a:lnTo>
                <a:lnTo>
                  <a:pt x="6099" y="33819"/>
                </a:lnTo>
                <a:lnTo>
                  <a:pt x="6107" y="33819"/>
                </a:lnTo>
                <a:lnTo>
                  <a:pt x="6109" y="33817"/>
                </a:lnTo>
                <a:lnTo>
                  <a:pt x="6111" y="33817"/>
                </a:lnTo>
                <a:lnTo>
                  <a:pt x="6113" y="33817"/>
                </a:lnTo>
                <a:lnTo>
                  <a:pt x="6114" y="33816"/>
                </a:lnTo>
                <a:lnTo>
                  <a:pt x="6119" y="33816"/>
                </a:lnTo>
                <a:lnTo>
                  <a:pt x="6121" y="33811"/>
                </a:lnTo>
                <a:lnTo>
                  <a:pt x="6125" y="33809"/>
                </a:lnTo>
                <a:lnTo>
                  <a:pt x="6128" y="33807"/>
                </a:lnTo>
                <a:lnTo>
                  <a:pt x="6128" y="33804"/>
                </a:lnTo>
                <a:lnTo>
                  <a:pt x="6130" y="33802"/>
                </a:lnTo>
                <a:lnTo>
                  <a:pt x="6132" y="33802"/>
                </a:lnTo>
                <a:lnTo>
                  <a:pt x="6138" y="33803"/>
                </a:lnTo>
                <a:lnTo>
                  <a:pt x="6146" y="33802"/>
                </a:lnTo>
                <a:lnTo>
                  <a:pt x="6152" y="33797"/>
                </a:lnTo>
                <a:lnTo>
                  <a:pt x="6157" y="33788"/>
                </a:lnTo>
                <a:lnTo>
                  <a:pt x="6167" y="33788"/>
                </a:lnTo>
                <a:lnTo>
                  <a:pt x="6173" y="33787"/>
                </a:lnTo>
                <a:lnTo>
                  <a:pt x="6177" y="33784"/>
                </a:lnTo>
                <a:lnTo>
                  <a:pt x="6181" y="33784"/>
                </a:lnTo>
                <a:lnTo>
                  <a:pt x="6185" y="33782"/>
                </a:lnTo>
                <a:lnTo>
                  <a:pt x="6184" y="33767"/>
                </a:lnTo>
                <a:lnTo>
                  <a:pt x="6175" y="33764"/>
                </a:lnTo>
                <a:lnTo>
                  <a:pt x="6166" y="33764"/>
                </a:lnTo>
                <a:lnTo>
                  <a:pt x="6168" y="33759"/>
                </a:lnTo>
                <a:lnTo>
                  <a:pt x="6182" y="33728"/>
                </a:lnTo>
                <a:lnTo>
                  <a:pt x="6182" y="33728"/>
                </a:lnTo>
                <a:lnTo>
                  <a:pt x="6182" y="33727"/>
                </a:lnTo>
                <a:lnTo>
                  <a:pt x="6193" y="33710"/>
                </a:lnTo>
                <a:lnTo>
                  <a:pt x="6197" y="33704"/>
                </a:lnTo>
                <a:lnTo>
                  <a:pt x="6197" y="33702"/>
                </a:lnTo>
                <a:lnTo>
                  <a:pt x="6208" y="33700"/>
                </a:lnTo>
                <a:lnTo>
                  <a:pt x="6218" y="33700"/>
                </a:lnTo>
                <a:lnTo>
                  <a:pt x="6223" y="33697"/>
                </a:lnTo>
                <a:lnTo>
                  <a:pt x="6226" y="33697"/>
                </a:lnTo>
                <a:lnTo>
                  <a:pt x="6227" y="33696"/>
                </a:lnTo>
                <a:lnTo>
                  <a:pt x="6231" y="33692"/>
                </a:lnTo>
                <a:lnTo>
                  <a:pt x="6230" y="33685"/>
                </a:lnTo>
                <a:lnTo>
                  <a:pt x="6233" y="33685"/>
                </a:lnTo>
                <a:lnTo>
                  <a:pt x="6248" y="33684"/>
                </a:lnTo>
                <a:lnTo>
                  <a:pt x="6252" y="33671"/>
                </a:lnTo>
                <a:lnTo>
                  <a:pt x="6251" y="33669"/>
                </a:lnTo>
                <a:lnTo>
                  <a:pt x="6244" y="33669"/>
                </a:lnTo>
                <a:lnTo>
                  <a:pt x="6244" y="33665"/>
                </a:lnTo>
                <a:lnTo>
                  <a:pt x="6248" y="33661"/>
                </a:lnTo>
                <a:lnTo>
                  <a:pt x="6248" y="33655"/>
                </a:lnTo>
                <a:lnTo>
                  <a:pt x="6252" y="33649"/>
                </a:lnTo>
                <a:lnTo>
                  <a:pt x="6256" y="33648"/>
                </a:lnTo>
                <a:lnTo>
                  <a:pt x="6260" y="33649"/>
                </a:lnTo>
                <a:lnTo>
                  <a:pt x="6262" y="33649"/>
                </a:lnTo>
                <a:lnTo>
                  <a:pt x="6266" y="33648"/>
                </a:lnTo>
                <a:lnTo>
                  <a:pt x="6271" y="33647"/>
                </a:lnTo>
                <a:lnTo>
                  <a:pt x="6269" y="33640"/>
                </a:lnTo>
                <a:lnTo>
                  <a:pt x="6272" y="33634"/>
                </a:lnTo>
                <a:lnTo>
                  <a:pt x="6274" y="33630"/>
                </a:lnTo>
                <a:lnTo>
                  <a:pt x="6272" y="33627"/>
                </a:lnTo>
                <a:lnTo>
                  <a:pt x="6276" y="33621"/>
                </a:lnTo>
                <a:lnTo>
                  <a:pt x="6279" y="33617"/>
                </a:lnTo>
                <a:lnTo>
                  <a:pt x="6277" y="33613"/>
                </a:lnTo>
                <a:lnTo>
                  <a:pt x="6274" y="33608"/>
                </a:lnTo>
                <a:lnTo>
                  <a:pt x="6274" y="33604"/>
                </a:lnTo>
                <a:lnTo>
                  <a:pt x="6277" y="33602"/>
                </a:lnTo>
                <a:lnTo>
                  <a:pt x="6277" y="33601"/>
                </a:lnTo>
                <a:lnTo>
                  <a:pt x="6280" y="33597"/>
                </a:lnTo>
                <a:lnTo>
                  <a:pt x="6280" y="33596"/>
                </a:lnTo>
                <a:lnTo>
                  <a:pt x="6280" y="33596"/>
                </a:lnTo>
                <a:lnTo>
                  <a:pt x="6280" y="33596"/>
                </a:lnTo>
                <a:lnTo>
                  <a:pt x="6283" y="33592"/>
                </a:lnTo>
                <a:lnTo>
                  <a:pt x="6285" y="33590"/>
                </a:lnTo>
                <a:lnTo>
                  <a:pt x="6293" y="33586"/>
                </a:lnTo>
                <a:lnTo>
                  <a:pt x="6295" y="33585"/>
                </a:lnTo>
                <a:lnTo>
                  <a:pt x="6297" y="33584"/>
                </a:lnTo>
                <a:lnTo>
                  <a:pt x="6313" y="33582"/>
                </a:lnTo>
                <a:lnTo>
                  <a:pt x="6313" y="33582"/>
                </a:lnTo>
                <a:lnTo>
                  <a:pt x="6315" y="33582"/>
                </a:lnTo>
                <a:lnTo>
                  <a:pt x="6317" y="33582"/>
                </a:lnTo>
                <a:lnTo>
                  <a:pt x="6318" y="33583"/>
                </a:lnTo>
                <a:lnTo>
                  <a:pt x="6323" y="33588"/>
                </a:lnTo>
                <a:lnTo>
                  <a:pt x="6327" y="33588"/>
                </a:lnTo>
                <a:lnTo>
                  <a:pt x="6328" y="33588"/>
                </a:lnTo>
                <a:lnTo>
                  <a:pt x="6334" y="33588"/>
                </a:lnTo>
                <a:lnTo>
                  <a:pt x="6337" y="33583"/>
                </a:lnTo>
                <a:lnTo>
                  <a:pt x="6338" y="33582"/>
                </a:lnTo>
                <a:lnTo>
                  <a:pt x="6343" y="33579"/>
                </a:lnTo>
                <a:lnTo>
                  <a:pt x="6343" y="33579"/>
                </a:lnTo>
                <a:lnTo>
                  <a:pt x="6348" y="33578"/>
                </a:lnTo>
                <a:lnTo>
                  <a:pt x="6358" y="33582"/>
                </a:lnTo>
                <a:lnTo>
                  <a:pt x="6361" y="33585"/>
                </a:lnTo>
                <a:lnTo>
                  <a:pt x="6367" y="33583"/>
                </a:lnTo>
                <a:lnTo>
                  <a:pt x="6370" y="33579"/>
                </a:lnTo>
                <a:lnTo>
                  <a:pt x="6375" y="33573"/>
                </a:lnTo>
                <a:lnTo>
                  <a:pt x="6377" y="33568"/>
                </a:lnTo>
                <a:lnTo>
                  <a:pt x="6378" y="33564"/>
                </a:lnTo>
                <a:lnTo>
                  <a:pt x="6385" y="33560"/>
                </a:lnTo>
                <a:lnTo>
                  <a:pt x="6388" y="33555"/>
                </a:lnTo>
                <a:lnTo>
                  <a:pt x="6388" y="33551"/>
                </a:lnTo>
                <a:lnTo>
                  <a:pt x="6393" y="33546"/>
                </a:lnTo>
                <a:lnTo>
                  <a:pt x="6397" y="33550"/>
                </a:lnTo>
                <a:lnTo>
                  <a:pt x="6397" y="33554"/>
                </a:lnTo>
                <a:lnTo>
                  <a:pt x="6397" y="33556"/>
                </a:lnTo>
                <a:lnTo>
                  <a:pt x="6402" y="33559"/>
                </a:lnTo>
                <a:lnTo>
                  <a:pt x="6407" y="33556"/>
                </a:lnTo>
                <a:lnTo>
                  <a:pt x="6411" y="33557"/>
                </a:lnTo>
                <a:lnTo>
                  <a:pt x="6417" y="33560"/>
                </a:lnTo>
                <a:lnTo>
                  <a:pt x="6423" y="33560"/>
                </a:lnTo>
                <a:lnTo>
                  <a:pt x="6426" y="33558"/>
                </a:lnTo>
                <a:lnTo>
                  <a:pt x="6422" y="33549"/>
                </a:lnTo>
                <a:lnTo>
                  <a:pt x="6418" y="33544"/>
                </a:lnTo>
                <a:lnTo>
                  <a:pt x="6416" y="33540"/>
                </a:lnTo>
                <a:lnTo>
                  <a:pt x="6415" y="33534"/>
                </a:lnTo>
                <a:lnTo>
                  <a:pt x="6415" y="33529"/>
                </a:lnTo>
                <a:lnTo>
                  <a:pt x="6416" y="33524"/>
                </a:lnTo>
                <a:lnTo>
                  <a:pt x="6410" y="33519"/>
                </a:lnTo>
                <a:lnTo>
                  <a:pt x="6406" y="33516"/>
                </a:lnTo>
                <a:lnTo>
                  <a:pt x="6405" y="33513"/>
                </a:lnTo>
                <a:lnTo>
                  <a:pt x="6405" y="33513"/>
                </a:lnTo>
                <a:lnTo>
                  <a:pt x="6405" y="33512"/>
                </a:lnTo>
                <a:lnTo>
                  <a:pt x="6406" y="33508"/>
                </a:lnTo>
                <a:lnTo>
                  <a:pt x="6420" y="33508"/>
                </a:lnTo>
                <a:lnTo>
                  <a:pt x="6422" y="33508"/>
                </a:lnTo>
                <a:lnTo>
                  <a:pt x="6422" y="33508"/>
                </a:lnTo>
                <a:lnTo>
                  <a:pt x="6422" y="33508"/>
                </a:lnTo>
                <a:lnTo>
                  <a:pt x="6423" y="33508"/>
                </a:lnTo>
                <a:lnTo>
                  <a:pt x="6438" y="33507"/>
                </a:lnTo>
                <a:lnTo>
                  <a:pt x="6450" y="33502"/>
                </a:lnTo>
                <a:lnTo>
                  <a:pt x="6454" y="33500"/>
                </a:lnTo>
                <a:lnTo>
                  <a:pt x="6458" y="33498"/>
                </a:lnTo>
                <a:lnTo>
                  <a:pt x="6461" y="33497"/>
                </a:lnTo>
                <a:lnTo>
                  <a:pt x="6467" y="33496"/>
                </a:lnTo>
                <a:lnTo>
                  <a:pt x="6469" y="33496"/>
                </a:lnTo>
                <a:lnTo>
                  <a:pt x="6471" y="33496"/>
                </a:lnTo>
                <a:lnTo>
                  <a:pt x="6471" y="33496"/>
                </a:lnTo>
                <a:lnTo>
                  <a:pt x="6472" y="33496"/>
                </a:lnTo>
                <a:lnTo>
                  <a:pt x="6485" y="33500"/>
                </a:lnTo>
                <a:lnTo>
                  <a:pt x="6498" y="33491"/>
                </a:lnTo>
                <a:lnTo>
                  <a:pt x="6499" y="33491"/>
                </a:lnTo>
                <a:lnTo>
                  <a:pt x="6504" y="33490"/>
                </a:lnTo>
                <a:lnTo>
                  <a:pt x="6509" y="33491"/>
                </a:lnTo>
                <a:lnTo>
                  <a:pt x="6510" y="33491"/>
                </a:lnTo>
                <a:lnTo>
                  <a:pt x="6519" y="33496"/>
                </a:lnTo>
                <a:lnTo>
                  <a:pt x="6520" y="33497"/>
                </a:lnTo>
                <a:lnTo>
                  <a:pt x="6523" y="33498"/>
                </a:lnTo>
                <a:lnTo>
                  <a:pt x="6526" y="33499"/>
                </a:lnTo>
                <a:lnTo>
                  <a:pt x="6541" y="33498"/>
                </a:lnTo>
                <a:lnTo>
                  <a:pt x="6543" y="33498"/>
                </a:lnTo>
                <a:lnTo>
                  <a:pt x="6546" y="33498"/>
                </a:lnTo>
                <a:lnTo>
                  <a:pt x="6552" y="33500"/>
                </a:lnTo>
                <a:lnTo>
                  <a:pt x="6553" y="33501"/>
                </a:lnTo>
                <a:lnTo>
                  <a:pt x="6555" y="33502"/>
                </a:lnTo>
                <a:lnTo>
                  <a:pt x="6560" y="33502"/>
                </a:lnTo>
                <a:lnTo>
                  <a:pt x="6564" y="33496"/>
                </a:lnTo>
                <a:lnTo>
                  <a:pt x="6567" y="33493"/>
                </a:lnTo>
                <a:lnTo>
                  <a:pt x="6570" y="33490"/>
                </a:lnTo>
                <a:lnTo>
                  <a:pt x="6572" y="33489"/>
                </a:lnTo>
                <a:lnTo>
                  <a:pt x="6574" y="33489"/>
                </a:lnTo>
                <a:lnTo>
                  <a:pt x="6581" y="33486"/>
                </a:lnTo>
                <a:lnTo>
                  <a:pt x="6584" y="33484"/>
                </a:lnTo>
                <a:lnTo>
                  <a:pt x="6586" y="33481"/>
                </a:lnTo>
                <a:lnTo>
                  <a:pt x="6586" y="33479"/>
                </a:lnTo>
                <a:lnTo>
                  <a:pt x="6590" y="33475"/>
                </a:lnTo>
                <a:lnTo>
                  <a:pt x="6595" y="33471"/>
                </a:lnTo>
                <a:lnTo>
                  <a:pt x="6597" y="33471"/>
                </a:lnTo>
                <a:lnTo>
                  <a:pt x="6597" y="33471"/>
                </a:lnTo>
                <a:lnTo>
                  <a:pt x="6602" y="33467"/>
                </a:lnTo>
                <a:lnTo>
                  <a:pt x="6603" y="33466"/>
                </a:lnTo>
                <a:lnTo>
                  <a:pt x="6605" y="33463"/>
                </a:lnTo>
                <a:lnTo>
                  <a:pt x="6612" y="33458"/>
                </a:lnTo>
                <a:lnTo>
                  <a:pt x="6616" y="33456"/>
                </a:lnTo>
                <a:lnTo>
                  <a:pt x="6617" y="33456"/>
                </a:lnTo>
                <a:lnTo>
                  <a:pt x="6618" y="33456"/>
                </a:lnTo>
                <a:lnTo>
                  <a:pt x="6621" y="33454"/>
                </a:lnTo>
                <a:lnTo>
                  <a:pt x="6623" y="33453"/>
                </a:lnTo>
                <a:lnTo>
                  <a:pt x="6632" y="33450"/>
                </a:lnTo>
                <a:lnTo>
                  <a:pt x="6636" y="33450"/>
                </a:lnTo>
                <a:lnTo>
                  <a:pt x="6639" y="33450"/>
                </a:lnTo>
                <a:lnTo>
                  <a:pt x="6647" y="33450"/>
                </a:lnTo>
                <a:lnTo>
                  <a:pt x="6650" y="33449"/>
                </a:lnTo>
                <a:lnTo>
                  <a:pt x="6654" y="33449"/>
                </a:lnTo>
                <a:lnTo>
                  <a:pt x="6658" y="33448"/>
                </a:lnTo>
                <a:lnTo>
                  <a:pt x="6669" y="33445"/>
                </a:lnTo>
                <a:lnTo>
                  <a:pt x="6673" y="33441"/>
                </a:lnTo>
                <a:lnTo>
                  <a:pt x="6691" y="33426"/>
                </a:lnTo>
                <a:lnTo>
                  <a:pt x="6694" y="33421"/>
                </a:lnTo>
                <a:lnTo>
                  <a:pt x="6694" y="33421"/>
                </a:lnTo>
                <a:lnTo>
                  <a:pt x="6694" y="33421"/>
                </a:lnTo>
                <a:lnTo>
                  <a:pt x="6697" y="33416"/>
                </a:lnTo>
                <a:lnTo>
                  <a:pt x="6701" y="33406"/>
                </a:lnTo>
                <a:lnTo>
                  <a:pt x="6704" y="33404"/>
                </a:lnTo>
                <a:lnTo>
                  <a:pt x="6706" y="33402"/>
                </a:lnTo>
                <a:lnTo>
                  <a:pt x="6719" y="33403"/>
                </a:lnTo>
                <a:lnTo>
                  <a:pt x="6720" y="33403"/>
                </a:lnTo>
                <a:lnTo>
                  <a:pt x="6730" y="33404"/>
                </a:lnTo>
                <a:lnTo>
                  <a:pt x="6750" y="33420"/>
                </a:lnTo>
                <a:lnTo>
                  <a:pt x="6768" y="33416"/>
                </a:lnTo>
                <a:lnTo>
                  <a:pt x="6769" y="33415"/>
                </a:lnTo>
                <a:lnTo>
                  <a:pt x="6770" y="33415"/>
                </a:lnTo>
                <a:lnTo>
                  <a:pt x="6770" y="33414"/>
                </a:lnTo>
                <a:lnTo>
                  <a:pt x="6772" y="33413"/>
                </a:lnTo>
                <a:lnTo>
                  <a:pt x="6789" y="33409"/>
                </a:lnTo>
                <a:lnTo>
                  <a:pt x="6791" y="33408"/>
                </a:lnTo>
                <a:lnTo>
                  <a:pt x="6791" y="33408"/>
                </a:lnTo>
                <a:lnTo>
                  <a:pt x="6793" y="33406"/>
                </a:lnTo>
                <a:lnTo>
                  <a:pt x="6804" y="33412"/>
                </a:lnTo>
                <a:lnTo>
                  <a:pt x="6812" y="33409"/>
                </a:lnTo>
                <a:lnTo>
                  <a:pt x="6818" y="33407"/>
                </a:lnTo>
                <a:lnTo>
                  <a:pt x="6825" y="33404"/>
                </a:lnTo>
                <a:lnTo>
                  <a:pt x="6827" y="33404"/>
                </a:lnTo>
                <a:lnTo>
                  <a:pt x="6828" y="33404"/>
                </a:lnTo>
                <a:lnTo>
                  <a:pt x="6838" y="33408"/>
                </a:lnTo>
                <a:lnTo>
                  <a:pt x="6846" y="33411"/>
                </a:lnTo>
                <a:lnTo>
                  <a:pt x="6861" y="33427"/>
                </a:lnTo>
                <a:lnTo>
                  <a:pt x="6889" y="33427"/>
                </a:lnTo>
                <a:lnTo>
                  <a:pt x="6899" y="33420"/>
                </a:lnTo>
                <a:lnTo>
                  <a:pt x="6910" y="33420"/>
                </a:lnTo>
                <a:lnTo>
                  <a:pt x="6921" y="33412"/>
                </a:lnTo>
                <a:lnTo>
                  <a:pt x="6923" y="33412"/>
                </a:lnTo>
                <a:lnTo>
                  <a:pt x="6933" y="33405"/>
                </a:lnTo>
                <a:lnTo>
                  <a:pt x="6944" y="33405"/>
                </a:lnTo>
                <a:lnTo>
                  <a:pt x="6960" y="33394"/>
                </a:lnTo>
                <a:lnTo>
                  <a:pt x="6980" y="33385"/>
                </a:lnTo>
                <a:lnTo>
                  <a:pt x="7002" y="33377"/>
                </a:lnTo>
                <a:lnTo>
                  <a:pt x="7022" y="33370"/>
                </a:lnTo>
                <a:lnTo>
                  <a:pt x="7035" y="33360"/>
                </a:lnTo>
                <a:lnTo>
                  <a:pt x="7046" y="33347"/>
                </a:lnTo>
                <a:lnTo>
                  <a:pt x="7052" y="33337"/>
                </a:lnTo>
                <a:lnTo>
                  <a:pt x="7069" y="33326"/>
                </a:lnTo>
                <a:lnTo>
                  <a:pt x="7081" y="33320"/>
                </a:lnTo>
                <a:lnTo>
                  <a:pt x="7086" y="33319"/>
                </a:lnTo>
                <a:lnTo>
                  <a:pt x="7087" y="33318"/>
                </a:lnTo>
                <a:lnTo>
                  <a:pt x="7091" y="33316"/>
                </a:lnTo>
                <a:lnTo>
                  <a:pt x="7093" y="33315"/>
                </a:lnTo>
                <a:lnTo>
                  <a:pt x="7103" y="33308"/>
                </a:lnTo>
                <a:lnTo>
                  <a:pt x="7114" y="33304"/>
                </a:lnTo>
                <a:lnTo>
                  <a:pt x="7118" y="33303"/>
                </a:lnTo>
                <a:lnTo>
                  <a:pt x="7125" y="33301"/>
                </a:lnTo>
                <a:lnTo>
                  <a:pt x="7138" y="33297"/>
                </a:lnTo>
                <a:lnTo>
                  <a:pt x="7149" y="33295"/>
                </a:lnTo>
                <a:lnTo>
                  <a:pt x="7173" y="33289"/>
                </a:lnTo>
                <a:lnTo>
                  <a:pt x="7179" y="33287"/>
                </a:lnTo>
                <a:lnTo>
                  <a:pt x="7181" y="33287"/>
                </a:lnTo>
                <a:lnTo>
                  <a:pt x="7190" y="33285"/>
                </a:lnTo>
                <a:lnTo>
                  <a:pt x="7213" y="33278"/>
                </a:lnTo>
                <a:lnTo>
                  <a:pt x="7231" y="33271"/>
                </a:lnTo>
                <a:lnTo>
                  <a:pt x="7244" y="33261"/>
                </a:lnTo>
                <a:lnTo>
                  <a:pt x="7254" y="33240"/>
                </a:lnTo>
                <a:lnTo>
                  <a:pt x="7255" y="33239"/>
                </a:lnTo>
                <a:lnTo>
                  <a:pt x="7266" y="33225"/>
                </a:lnTo>
                <a:lnTo>
                  <a:pt x="7270" y="33200"/>
                </a:lnTo>
                <a:lnTo>
                  <a:pt x="7276" y="33184"/>
                </a:lnTo>
                <a:lnTo>
                  <a:pt x="7283" y="33163"/>
                </a:lnTo>
                <a:lnTo>
                  <a:pt x="7286" y="33151"/>
                </a:lnTo>
                <a:lnTo>
                  <a:pt x="7289" y="33133"/>
                </a:lnTo>
                <a:lnTo>
                  <a:pt x="7299" y="33114"/>
                </a:lnTo>
                <a:lnTo>
                  <a:pt x="7328" y="33096"/>
                </a:lnTo>
                <a:lnTo>
                  <a:pt x="7350" y="33076"/>
                </a:lnTo>
                <a:lnTo>
                  <a:pt x="7359" y="33072"/>
                </a:lnTo>
                <a:lnTo>
                  <a:pt x="7378" y="33064"/>
                </a:lnTo>
                <a:lnTo>
                  <a:pt x="7396" y="33052"/>
                </a:lnTo>
                <a:lnTo>
                  <a:pt x="7409" y="33051"/>
                </a:lnTo>
                <a:lnTo>
                  <a:pt x="7424" y="33043"/>
                </a:lnTo>
                <a:lnTo>
                  <a:pt x="7431" y="33040"/>
                </a:lnTo>
                <a:lnTo>
                  <a:pt x="7455" y="33027"/>
                </a:lnTo>
                <a:lnTo>
                  <a:pt x="7468" y="33015"/>
                </a:lnTo>
                <a:lnTo>
                  <a:pt x="7484" y="32996"/>
                </a:lnTo>
                <a:lnTo>
                  <a:pt x="7502" y="32984"/>
                </a:lnTo>
                <a:lnTo>
                  <a:pt x="7541" y="32988"/>
                </a:lnTo>
                <a:lnTo>
                  <a:pt x="7567" y="32997"/>
                </a:lnTo>
                <a:lnTo>
                  <a:pt x="7595" y="32995"/>
                </a:lnTo>
                <a:lnTo>
                  <a:pt x="7616" y="32980"/>
                </a:lnTo>
                <a:lnTo>
                  <a:pt x="7647" y="32982"/>
                </a:lnTo>
                <a:lnTo>
                  <a:pt x="7664" y="32983"/>
                </a:lnTo>
                <a:lnTo>
                  <a:pt x="7670" y="32976"/>
                </a:lnTo>
                <a:lnTo>
                  <a:pt x="7672" y="32974"/>
                </a:lnTo>
                <a:lnTo>
                  <a:pt x="7689" y="32963"/>
                </a:lnTo>
                <a:lnTo>
                  <a:pt x="7707" y="32960"/>
                </a:lnTo>
                <a:lnTo>
                  <a:pt x="7726" y="32968"/>
                </a:lnTo>
                <a:lnTo>
                  <a:pt x="7737" y="32971"/>
                </a:lnTo>
                <a:lnTo>
                  <a:pt x="7748" y="32975"/>
                </a:lnTo>
                <a:lnTo>
                  <a:pt x="7765" y="32977"/>
                </a:lnTo>
                <a:lnTo>
                  <a:pt x="7774" y="32987"/>
                </a:lnTo>
                <a:lnTo>
                  <a:pt x="7796" y="32982"/>
                </a:lnTo>
                <a:lnTo>
                  <a:pt x="7803" y="32967"/>
                </a:lnTo>
                <a:lnTo>
                  <a:pt x="7807" y="32957"/>
                </a:lnTo>
                <a:lnTo>
                  <a:pt x="7812" y="32948"/>
                </a:lnTo>
                <a:lnTo>
                  <a:pt x="7827" y="32947"/>
                </a:lnTo>
                <a:lnTo>
                  <a:pt x="7836" y="32949"/>
                </a:lnTo>
                <a:lnTo>
                  <a:pt x="7853" y="32944"/>
                </a:lnTo>
                <a:lnTo>
                  <a:pt x="7855" y="32942"/>
                </a:lnTo>
                <a:lnTo>
                  <a:pt x="7863" y="32938"/>
                </a:lnTo>
                <a:lnTo>
                  <a:pt x="7872" y="32931"/>
                </a:lnTo>
                <a:lnTo>
                  <a:pt x="7877" y="32931"/>
                </a:lnTo>
                <a:lnTo>
                  <a:pt x="7884" y="32931"/>
                </a:lnTo>
                <a:lnTo>
                  <a:pt x="7891" y="32930"/>
                </a:lnTo>
                <a:lnTo>
                  <a:pt x="7893" y="32921"/>
                </a:lnTo>
                <a:lnTo>
                  <a:pt x="7895" y="32916"/>
                </a:lnTo>
                <a:lnTo>
                  <a:pt x="7898" y="32916"/>
                </a:lnTo>
                <a:lnTo>
                  <a:pt x="7901" y="32916"/>
                </a:lnTo>
                <a:lnTo>
                  <a:pt x="7909" y="32917"/>
                </a:lnTo>
                <a:lnTo>
                  <a:pt x="7918" y="32911"/>
                </a:lnTo>
                <a:lnTo>
                  <a:pt x="7919" y="32911"/>
                </a:lnTo>
                <a:lnTo>
                  <a:pt x="7926" y="32903"/>
                </a:lnTo>
                <a:lnTo>
                  <a:pt x="7935" y="32898"/>
                </a:lnTo>
                <a:lnTo>
                  <a:pt x="7942" y="32894"/>
                </a:lnTo>
                <a:lnTo>
                  <a:pt x="7951" y="32884"/>
                </a:lnTo>
                <a:lnTo>
                  <a:pt x="7963" y="32878"/>
                </a:lnTo>
                <a:lnTo>
                  <a:pt x="7983" y="32868"/>
                </a:lnTo>
                <a:lnTo>
                  <a:pt x="7997" y="32864"/>
                </a:lnTo>
                <a:lnTo>
                  <a:pt x="8014" y="32868"/>
                </a:lnTo>
                <a:lnTo>
                  <a:pt x="8022" y="32870"/>
                </a:lnTo>
                <a:lnTo>
                  <a:pt x="8033" y="32867"/>
                </a:lnTo>
                <a:lnTo>
                  <a:pt x="8038" y="32866"/>
                </a:lnTo>
                <a:lnTo>
                  <a:pt x="8053" y="32861"/>
                </a:lnTo>
                <a:lnTo>
                  <a:pt x="8055" y="32859"/>
                </a:lnTo>
                <a:lnTo>
                  <a:pt x="8066" y="32855"/>
                </a:lnTo>
                <a:lnTo>
                  <a:pt x="8077" y="32853"/>
                </a:lnTo>
                <a:lnTo>
                  <a:pt x="8088" y="32847"/>
                </a:lnTo>
                <a:lnTo>
                  <a:pt x="8105" y="32848"/>
                </a:lnTo>
                <a:lnTo>
                  <a:pt x="8109" y="32849"/>
                </a:lnTo>
                <a:lnTo>
                  <a:pt x="8123" y="32850"/>
                </a:lnTo>
                <a:lnTo>
                  <a:pt x="8127" y="32849"/>
                </a:lnTo>
                <a:lnTo>
                  <a:pt x="8142" y="32846"/>
                </a:lnTo>
                <a:lnTo>
                  <a:pt x="8155" y="32850"/>
                </a:lnTo>
                <a:lnTo>
                  <a:pt x="8160" y="32854"/>
                </a:lnTo>
                <a:lnTo>
                  <a:pt x="8167" y="32860"/>
                </a:lnTo>
                <a:lnTo>
                  <a:pt x="8169" y="32855"/>
                </a:lnTo>
                <a:lnTo>
                  <a:pt x="8172" y="32844"/>
                </a:lnTo>
                <a:lnTo>
                  <a:pt x="8184" y="32844"/>
                </a:lnTo>
                <a:lnTo>
                  <a:pt x="8190" y="32854"/>
                </a:lnTo>
                <a:lnTo>
                  <a:pt x="8197" y="32845"/>
                </a:lnTo>
                <a:lnTo>
                  <a:pt x="8208" y="32845"/>
                </a:lnTo>
                <a:lnTo>
                  <a:pt x="8220" y="32840"/>
                </a:lnTo>
                <a:lnTo>
                  <a:pt x="8231" y="32832"/>
                </a:lnTo>
                <a:lnTo>
                  <a:pt x="8251" y="32834"/>
                </a:lnTo>
                <a:lnTo>
                  <a:pt x="8254" y="32840"/>
                </a:lnTo>
                <a:lnTo>
                  <a:pt x="8258" y="32843"/>
                </a:lnTo>
                <a:lnTo>
                  <a:pt x="8273" y="32851"/>
                </a:lnTo>
                <a:lnTo>
                  <a:pt x="8278" y="32848"/>
                </a:lnTo>
                <a:lnTo>
                  <a:pt x="8286" y="32843"/>
                </a:lnTo>
                <a:lnTo>
                  <a:pt x="8296" y="32844"/>
                </a:lnTo>
                <a:lnTo>
                  <a:pt x="8297" y="32845"/>
                </a:lnTo>
                <a:lnTo>
                  <a:pt x="8301" y="32841"/>
                </a:lnTo>
                <a:lnTo>
                  <a:pt x="8307" y="32834"/>
                </a:lnTo>
                <a:lnTo>
                  <a:pt x="8307" y="32826"/>
                </a:lnTo>
                <a:lnTo>
                  <a:pt x="8315" y="32823"/>
                </a:lnTo>
                <a:lnTo>
                  <a:pt x="8319" y="32819"/>
                </a:lnTo>
                <a:lnTo>
                  <a:pt x="8328" y="32811"/>
                </a:lnTo>
                <a:lnTo>
                  <a:pt x="8328" y="32797"/>
                </a:lnTo>
                <a:lnTo>
                  <a:pt x="8328" y="32792"/>
                </a:lnTo>
                <a:lnTo>
                  <a:pt x="8340" y="32783"/>
                </a:lnTo>
                <a:lnTo>
                  <a:pt x="8348" y="32783"/>
                </a:lnTo>
                <a:lnTo>
                  <a:pt x="8354" y="32782"/>
                </a:lnTo>
                <a:lnTo>
                  <a:pt x="8353" y="32777"/>
                </a:lnTo>
                <a:lnTo>
                  <a:pt x="8351" y="32772"/>
                </a:lnTo>
                <a:lnTo>
                  <a:pt x="8364" y="32761"/>
                </a:lnTo>
                <a:lnTo>
                  <a:pt x="8373" y="32745"/>
                </a:lnTo>
                <a:lnTo>
                  <a:pt x="8387" y="32730"/>
                </a:lnTo>
                <a:lnTo>
                  <a:pt x="8388" y="32730"/>
                </a:lnTo>
                <a:lnTo>
                  <a:pt x="8400" y="32720"/>
                </a:lnTo>
                <a:lnTo>
                  <a:pt x="8412" y="32717"/>
                </a:lnTo>
                <a:lnTo>
                  <a:pt x="8429" y="32724"/>
                </a:lnTo>
                <a:lnTo>
                  <a:pt x="8443" y="32729"/>
                </a:lnTo>
                <a:lnTo>
                  <a:pt x="8450" y="32729"/>
                </a:lnTo>
                <a:lnTo>
                  <a:pt x="8453" y="32739"/>
                </a:lnTo>
                <a:lnTo>
                  <a:pt x="8465" y="32744"/>
                </a:lnTo>
                <a:lnTo>
                  <a:pt x="8475" y="32733"/>
                </a:lnTo>
                <a:lnTo>
                  <a:pt x="8485" y="32724"/>
                </a:lnTo>
                <a:lnTo>
                  <a:pt x="8501" y="32725"/>
                </a:lnTo>
                <a:lnTo>
                  <a:pt x="8511" y="32718"/>
                </a:lnTo>
                <a:lnTo>
                  <a:pt x="8517" y="32706"/>
                </a:lnTo>
                <a:lnTo>
                  <a:pt x="8528" y="32706"/>
                </a:lnTo>
                <a:lnTo>
                  <a:pt x="8549" y="32707"/>
                </a:lnTo>
                <a:lnTo>
                  <a:pt x="8553" y="32699"/>
                </a:lnTo>
                <a:lnTo>
                  <a:pt x="8556" y="32680"/>
                </a:lnTo>
                <a:lnTo>
                  <a:pt x="8556" y="32670"/>
                </a:lnTo>
                <a:lnTo>
                  <a:pt x="8553" y="32658"/>
                </a:lnTo>
                <a:lnTo>
                  <a:pt x="8551" y="32645"/>
                </a:lnTo>
                <a:lnTo>
                  <a:pt x="8555" y="32641"/>
                </a:lnTo>
                <a:lnTo>
                  <a:pt x="8560" y="32634"/>
                </a:lnTo>
                <a:lnTo>
                  <a:pt x="8582" y="32624"/>
                </a:lnTo>
                <a:lnTo>
                  <a:pt x="8584" y="32623"/>
                </a:lnTo>
                <a:lnTo>
                  <a:pt x="8600" y="32607"/>
                </a:lnTo>
                <a:lnTo>
                  <a:pt x="8617" y="32589"/>
                </a:lnTo>
                <a:lnTo>
                  <a:pt x="8619" y="32587"/>
                </a:lnTo>
                <a:lnTo>
                  <a:pt x="8620" y="32586"/>
                </a:lnTo>
                <a:lnTo>
                  <a:pt x="8635" y="32578"/>
                </a:lnTo>
                <a:lnTo>
                  <a:pt x="8640" y="32575"/>
                </a:lnTo>
                <a:lnTo>
                  <a:pt x="8664" y="32560"/>
                </a:lnTo>
                <a:lnTo>
                  <a:pt x="8680" y="32553"/>
                </a:lnTo>
                <a:lnTo>
                  <a:pt x="8692" y="32530"/>
                </a:lnTo>
                <a:lnTo>
                  <a:pt x="8701" y="32503"/>
                </a:lnTo>
                <a:lnTo>
                  <a:pt x="8732" y="32490"/>
                </a:lnTo>
                <a:lnTo>
                  <a:pt x="8760" y="32474"/>
                </a:lnTo>
                <a:lnTo>
                  <a:pt x="8802" y="32463"/>
                </a:lnTo>
                <a:lnTo>
                  <a:pt x="8830" y="32440"/>
                </a:lnTo>
                <a:lnTo>
                  <a:pt x="8870" y="32418"/>
                </a:lnTo>
                <a:lnTo>
                  <a:pt x="8922" y="32413"/>
                </a:lnTo>
                <a:lnTo>
                  <a:pt x="8952" y="32400"/>
                </a:lnTo>
                <a:lnTo>
                  <a:pt x="8985" y="32382"/>
                </a:lnTo>
                <a:lnTo>
                  <a:pt x="9025" y="32357"/>
                </a:lnTo>
                <a:lnTo>
                  <a:pt x="9076" y="32344"/>
                </a:lnTo>
                <a:lnTo>
                  <a:pt x="9116" y="32321"/>
                </a:lnTo>
                <a:lnTo>
                  <a:pt x="9177" y="32303"/>
                </a:lnTo>
                <a:lnTo>
                  <a:pt x="9297" y="32248"/>
                </a:lnTo>
                <a:lnTo>
                  <a:pt x="9324" y="32235"/>
                </a:lnTo>
                <a:lnTo>
                  <a:pt x="9326" y="32234"/>
                </a:lnTo>
                <a:lnTo>
                  <a:pt x="9373" y="32212"/>
                </a:lnTo>
                <a:lnTo>
                  <a:pt x="9389" y="32205"/>
                </a:lnTo>
                <a:lnTo>
                  <a:pt x="9555" y="32128"/>
                </a:lnTo>
                <a:lnTo>
                  <a:pt x="9607" y="32104"/>
                </a:lnTo>
                <a:lnTo>
                  <a:pt x="9668" y="32077"/>
                </a:lnTo>
                <a:lnTo>
                  <a:pt x="9786" y="32025"/>
                </a:lnTo>
                <a:lnTo>
                  <a:pt x="9841" y="32093"/>
                </a:lnTo>
                <a:lnTo>
                  <a:pt x="9863" y="32120"/>
                </a:lnTo>
                <a:lnTo>
                  <a:pt x="9863" y="32120"/>
                </a:lnTo>
                <a:lnTo>
                  <a:pt x="9946" y="32221"/>
                </a:lnTo>
                <a:lnTo>
                  <a:pt x="9992" y="32278"/>
                </a:lnTo>
                <a:lnTo>
                  <a:pt x="10011" y="32302"/>
                </a:lnTo>
                <a:lnTo>
                  <a:pt x="10074" y="32378"/>
                </a:lnTo>
                <a:lnTo>
                  <a:pt x="10106" y="32418"/>
                </a:lnTo>
                <a:lnTo>
                  <a:pt x="10112" y="32425"/>
                </a:lnTo>
                <a:lnTo>
                  <a:pt x="10119" y="32433"/>
                </a:lnTo>
                <a:lnTo>
                  <a:pt x="10180" y="32508"/>
                </a:lnTo>
                <a:lnTo>
                  <a:pt x="10180" y="32508"/>
                </a:lnTo>
                <a:lnTo>
                  <a:pt x="10321" y="32682"/>
                </a:lnTo>
                <a:lnTo>
                  <a:pt x="10321" y="32682"/>
                </a:lnTo>
                <a:lnTo>
                  <a:pt x="10357" y="32725"/>
                </a:lnTo>
                <a:lnTo>
                  <a:pt x="10440" y="32826"/>
                </a:lnTo>
                <a:lnTo>
                  <a:pt x="10459" y="32850"/>
                </a:lnTo>
                <a:lnTo>
                  <a:pt x="10516" y="32920"/>
                </a:lnTo>
                <a:lnTo>
                  <a:pt x="10551" y="32963"/>
                </a:lnTo>
                <a:lnTo>
                  <a:pt x="10597" y="33020"/>
                </a:lnTo>
                <a:lnTo>
                  <a:pt x="10615" y="33041"/>
                </a:lnTo>
                <a:lnTo>
                  <a:pt x="10650" y="33084"/>
                </a:lnTo>
                <a:lnTo>
                  <a:pt x="10694" y="33138"/>
                </a:lnTo>
                <a:lnTo>
                  <a:pt x="10705" y="33152"/>
                </a:lnTo>
                <a:lnTo>
                  <a:pt x="10766" y="33226"/>
                </a:lnTo>
                <a:lnTo>
                  <a:pt x="10782" y="33246"/>
                </a:lnTo>
                <a:lnTo>
                  <a:pt x="10852" y="33332"/>
                </a:lnTo>
                <a:lnTo>
                  <a:pt x="10859" y="33341"/>
                </a:lnTo>
                <a:lnTo>
                  <a:pt x="10912" y="33406"/>
                </a:lnTo>
                <a:lnTo>
                  <a:pt x="10948" y="33449"/>
                </a:lnTo>
                <a:lnTo>
                  <a:pt x="11022" y="33540"/>
                </a:lnTo>
                <a:lnTo>
                  <a:pt x="11036" y="33557"/>
                </a:lnTo>
                <a:lnTo>
                  <a:pt x="11057" y="33583"/>
                </a:lnTo>
                <a:lnTo>
                  <a:pt x="11073" y="33584"/>
                </a:lnTo>
                <a:lnTo>
                  <a:pt x="11076" y="33584"/>
                </a:lnTo>
                <a:lnTo>
                  <a:pt x="11078" y="33584"/>
                </a:lnTo>
                <a:lnTo>
                  <a:pt x="11082" y="33585"/>
                </a:lnTo>
                <a:lnTo>
                  <a:pt x="11098" y="33581"/>
                </a:lnTo>
                <a:lnTo>
                  <a:pt x="11104" y="33571"/>
                </a:lnTo>
                <a:lnTo>
                  <a:pt x="11112" y="33556"/>
                </a:lnTo>
                <a:lnTo>
                  <a:pt x="11113" y="33555"/>
                </a:lnTo>
                <a:lnTo>
                  <a:pt x="11115" y="33554"/>
                </a:lnTo>
                <a:lnTo>
                  <a:pt x="11142" y="33551"/>
                </a:lnTo>
                <a:lnTo>
                  <a:pt x="11143" y="33551"/>
                </a:lnTo>
                <a:lnTo>
                  <a:pt x="11160" y="33554"/>
                </a:lnTo>
                <a:lnTo>
                  <a:pt x="11166" y="33556"/>
                </a:lnTo>
                <a:lnTo>
                  <a:pt x="11181" y="33559"/>
                </a:lnTo>
                <a:lnTo>
                  <a:pt x="11195" y="33565"/>
                </a:lnTo>
                <a:lnTo>
                  <a:pt x="11196" y="33564"/>
                </a:lnTo>
                <a:lnTo>
                  <a:pt x="11217" y="33551"/>
                </a:lnTo>
                <a:lnTo>
                  <a:pt x="11259" y="33500"/>
                </a:lnTo>
                <a:lnTo>
                  <a:pt x="11267" y="33487"/>
                </a:lnTo>
                <a:lnTo>
                  <a:pt x="11267" y="33487"/>
                </a:lnTo>
                <a:lnTo>
                  <a:pt x="11275" y="33474"/>
                </a:lnTo>
                <a:lnTo>
                  <a:pt x="11278" y="33455"/>
                </a:lnTo>
                <a:lnTo>
                  <a:pt x="11281" y="33441"/>
                </a:lnTo>
                <a:lnTo>
                  <a:pt x="11282" y="33437"/>
                </a:lnTo>
                <a:lnTo>
                  <a:pt x="11282" y="33432"/>
                </a:lnTo>
                <a:lnTo>
                  <a:pt x="11294" y="33419"/>
                </a:lnTo>
                <a:lnTo>
                  <a:pt x="11297" y="33416"/>
                </a:lnTo>
                <a:lnTo>
                  <a:pt x="11297" y="33416"/>
                </a:lnTo>
                <a:lnTo>
                  <a:pt x="11299" y="33413"/>
                </a:lnTo>
                <a:lnTo>
                  <a:pt x="11307" y="33393"/>
                </a:lnTo>
                <a:lnTo>
                  <a:pt x="11307" y="33392"/>
                </a:lnTo>
                <a:lnTo>
                  <a:pt x="11307" y="33392"/>
                </a:lnTo>
                <a:lnTo>
                  <a:pt x="11308" y="33391"/>
                </a:lnTo>
                <a:lnTo>
                  <a:pt x="11312" y="33380"/>
                </a:lnTo>
                <a:lnTo>
                  <a:pt x="11313" y="33381"/>
                </a:lnTo>
                <a:lnTo>
                  <a:pt x="11315" y="33382"/>
                </a:lnTo>
                <a:lnTo>
                  <a:pt x="11318" y="33384"/>
                </a:lnTo>
                <a:lnTo>
                  <a:pt x="11321" y="33370"/>
                </a:lnTo>
                <a:lnTo>
                  <a:pt x="11322" y="33364"/>
                </a:lnTo>
                <a:lnTo>
                  <a:pt x="11322" y="33362"/>
                </a:lnTo>
                <a:lnTo>
                  <a:pt x="11322" y="33361"/>
                </a:lnTo>
                <a:lnTo>
                  <a:pt x="11323" y="33358"/>
                </a:lnTo>
                <a:lnTo>
                  <a:pt x="11324" y="33357"/>
                </a:lnTo>
                <a:lnTo>
                  <a:pt x="11331" y="33349"/>
                </a:lnTo>
                <a:lnTo>
                  <a:pt x="11342" y="33321"/>
                </a:lnTo>
                <a:lnTo>
                  <a:pt x="11342" y="33304"/>
                </a:lnTo>
                <a:lnTo>
                  <a:pt x="11339" y="33299"/>
                </a:lnTo>
                <a:lnTo>
                  <a:pt x="11336" y="33294"/>
                </a:lnTo>
                <a:lnTo>
                  <a:pt x="11328" y="33293"/>
                </a:lnTo>
                <a:lnTo>
                  <a:pt x="11321" y="33291"/>
                </a:lnTo>
                <a:lnTo>
                  <a:pt x="11320" y="33291"/>
                </a:lnTo>
                <a:lnTo>
                  <a:pt x="11316" y="33290"/>
                </a:lnTo>
                <a:lnTo>
                  <a:pt x="11316" y="33289"/>
                </a:lnTo>
                <a:lnTo>
                  <a:pt x="11311" y="33284"/>
                </a:lnTo>
                <a:lnTo>
                  <a:pt x="11311" y="33280"/>
                </a:lnTo>
                <a:lnTo>
                  <a:pt x="11312" y="33276"/>
                </a:lnTo>
                <a:lnTo>
                  <a:pt x="11312" y="33274"/>
                </a:lnTo>
                <a:lnTo>
                  <a:pt x="11312" y="33263"/>
                </a:lnTo>
                <a:lnTo>
                  <a:pt x="11314" y="33263"/>
                </a:lnTo>
                <a:lnTo>
                  <a:pt x="11318" y="33263"/>
                </a:lnTo>
                <a:lnTo>
                  <a:pt x="11318" y="33263"/>
                </a:lnTo>
                <a:lnTo>
                  <a:pt x="11320" y="33263"/>
                </a:lnTo>
                <a:lnTo>
                  <a:pt x="11323" y="33262"/>
                </a:lnTo>
                <a:lnTo>
                  <a:pt x="11332" y="33251"/>
                </a:lnTo>
                <a:lnTo>
                  <a:pt x="11334" y="33240"/>
                </a:lnTo>
                <a:lnTo>
                  <a:pt x="11335" y="33238"/>
                </a:lnTo>
                <a:lnTo>
                  <a:pt x="11335" y="33235"/>
                </a:lnTo>
                <a:lnTo>
                  <a:pt x="11349" y="33233"/>
                </a:lnTo>
                <a:lnTo>
                  <a:pt x="11355" y="33232"/>
                </a:lnTo>
                <a:lnTo>
                  <a:pt x="11358" y="33232"/>
                </a:lnTo>
                <a:lnTo>
                  <a:pt x="11362" y="33232"/>
                </a:lnTo>
                <a:lnTo>
                  <a:pt x="11368" y="33232"/>
                </a:lnTo>
                <a:lnTo>
                  <a:pt x="11377" y="33232"/>
                </a:lnTo>
                <a:lnTo>
                  <a:pt x="11385" y="33225"/>
                </a:lnTo>
                <a:lnTo>
                  <a:pt x="11388" y="33222"/>
                </a:lnTo>
                <a:lnTo>
                  <a:pt x="11391" y="33219"/>
                </a:lnTo>
                <a:lnTo>
                  <a:pt x="11422" y="33221"/>
                </a:lnTo>
                <a:lnTo>
                  <a:pt x="11424" y="33221"/>
                </a:lnTo>
                <a:lnTo>
                  <a:pt x="11425" y="33221"/>
                </a:lnTo>
                <a:lnTo>
                  <a:pt x="11435" y="33221"/>
                </a:lnTo>
                <a:lnTo>
                  <a:pt x="11445" y="33221"/>
                </a:lnTo>
                <a:lnTo>
                  <a:pt x="11452" y="33221"/>
                </a:lnTo>
                <a:lnTo>
                  <a:pt x="11458" y="33221"/>
                </a:lnTo>
                <a:lnTo>
                  <a:pt x="11464" y="33221"/>
                </a:lnTo>
                <a:lnTo>
                  <a:pt x="11472" y="33221"/>
                </a:lnTo>
                <a:lnTo>
                  <a:pt x="11481" y="33221"/>
                </a:lnTo>
                <a:lnTo>
                  <a:pt x="11490" y="33221"/>
                </a:lnTo>
                <a:lnTo>
                  <a:pt x="11493" y="33221"/>
                </a:lnTo>
                <a:lnTo>
                  <a:pt x="11498" y="33221"/>
                </a:lnTo>
                <a:lnTo>
                  <a:pt x="11511" y="33221"/>
                </a:lnTo>
                <a:lnTo>
                  <a:pt x="11524" y="33220"/>
                </a:lnTo>
                <a:lnTo>
                  <a:pt x="11569" y="33215"/>
                </a:lnTo>
                <a:lnTo>
                  <a:pt x="11603" y="33215"/>
                </a:lnTo>
                <a:lnTo>
                  <a:pt x="11621" y="33215"/>
                </a:lnTo>
                <a:lnTo>
                  <a:pt x="11636" y="33218"/>
                </a:lnTo>
                <a:lnTo>
                  <a:pt x="11649" y="33220"/>
                </a:lnTo>
                <a:lnTo>
                  <a:pt x="11661" y="33224"/>
                </a:lnTo>
                <a:lnTo>
                  <a:pt x="11687" y="33229"/>
                </a:lnTo>
                <a:lnTo>
                  <a:pt x="11688" y="33229"/>
                </a:lnTo>
                <a:lnTo>
                  <a:pt x="11702" y="33235"/>
                </a:lnTo>
                <a:lnTo>
                  <a:pt x="11712" y="33237"/>
                </a:lnTo>
                <a:lnTo>
                  <a:pt x="11723" y="33239"/>
                </a:lnTo>
                <a:lnTo>
                  <a:pt x="11733" y="33239"/>
                </a:lnTo>
                <a:lnTo>
                  <a:pt x="11748" y="33239"/>
                </a:lnTo>
                <a:lnTo>
                  <a:pt x="11752" y="33240"/>
                </a:lnTo>
                <a:lnTo>
                  <a:pt x="11755" y="33241"/>
                </a:lnTo>
                <a:lnTo>
                  <a:pt x="11759" y="33241"/>
                </a:lnTo>
                <a:lnTo>
                  <a:pt x="11765" y="33241"/>
                </a:lnTo>
                <a:lnTo>
                  <a:pt x="11768" y="33242"/>
                </a:lnTo>
                <a:lnTo>
                  <a:pt x="11770" y="33243"/>
                </a:lnTo>
                <a:lnTo>
                  <a:pt x="11775" y="33243"/>
                </a:lnTo>
                <a:lnTo>
                  <a:pt x="11778" y="33243"/>
                </a:lnTo>
                <a:lnTo>
                  <a:pt x="11779" y="33243"/>
                </a:lnTo>
                <a:lnTo>
                  <a:pt x="11791" y="33243"/>
                </a:lnTo>
                <a:lnTo>
                  <a:pt x="11800" y="33243"/>
                </a:lnTo>
                <a:lnTo>
                  <a:pt x="11811" y="33243"/>
                </a:lnTo>
                <a:lnTo>
                  <a:pt x="11832" y="33240"/>
                </a:lnTo>
                <a:lnTo>
                  <a:pt x="11837" y="33236"/>
                </a:lnTo>
                <a:lnTo>
                  <a:pt x="11838" y="33235"/>
                </a:lnTo>
                <a:lnTo>
                  <a:pt x="11845" y="33231"/>
                </a:lnTo>
                <a:lnTo>
                  <a:pt x="11852" y="33228"/>
                </a:lnTo>
                <a:lnTo>
                  <a:pt x="11853" y="33227"/>
                </a:lnTo>
                <a:lnTo>
                  <a:pt x="11863" y="33224"/>
                </a:lnTo>
                <a:lnTo>
                  <a:pt x="11866" y="33224"/>
                </a:lnTo>
                <a:lnTo>
                  <a:pt x="11871" y="33225"/>
                </a:lnTo>
                <a:lnTo>
                  <a:pt x="11871" y="33225"/>
                </a:lnTo>
                <a:lnTo>
                  <a:pt x="11872" y="33225"/>
                </a:lnTo>
                <a:lnTo>
                  <a:pt x="11876" y="33229"/>
                </a:lnTo>
                <a:lnTo>
                  <a:pt x="11878" y="33233"/>
                </a:lnTo>
                <a:lnTo>
                  <a:pt x="11878" y="33234"/>
                </a:lnTo>
                <a:lnTo>
                  <a:pt x="11880" y="33238"/>
                </a:lnTo>
                <a:lnTo>
                  <a:pt x="11880" y="33239"/>
                </a:lnTo>
                <a:lnTo>
                  <a:pt x="11886" y="33245"/>
                </a:lnTo>
                <a:lnTo>
                  <a:pt x="11888" y="33246"/>
                </a:lnTo>
                <a:lnTo>
                  <a:pt x="11888" y="33247"/>
                </a:lnTo>
                <a:lnTo>
                  <a:pt x="11889" y="33248"/>
                </a:lnTo>
                <a:lnTo>
                  <a:pt x="11898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7" y="33251"/>
                </a:lnTo>
                <a:lnTo>
                  <a:pt x="11910" y="33251"/>
                </a:lnTo>
                <a:lnTo>
                  <a:pt x="11919" y="33250"/>
                </a:lnTo>
                <a:lnTo>
                  <a:pt x="11920" y="33249"/>
                </a:lnTo>
                <a:lnTo>
                  <a:pt x="11920" y="33249"/>
                </a:lnTo>
                <a:lnTo>
                  <a:pt x="11920" y="33249"/>
                </a:lnTo>
                <a:lnTo>
                  <a:pt x="11922" y="33248"/>
                </a:lnTo>
                <a:lnTo>
                  <a:pt x="11923" y="33246"/>
                </a:lnTo>
                <a:lnTo>
                  <a:pt x="11923" y="33246"/>
                </a:lnTo>
                <a:lnTo>
                  <a:pt x="11926" y="33240"/>
                </a:lnTo>
                <a:lnTo>
                  <a:pt x="11930" y="33238"/>
                </a:lnTo>
                <a:lnTo>
                  <a:pt x="11934" y="33236"/>
                </a:lnTo>
                <a:lnTo>
                  <a:pt x="11956" y="33232"/>
                </a:lnTo>
                <a:lnTo>
                  <a:pt x="11968" y="33232"/>
                </a:lnTo>
                <a:lnTo>
                  <a:pt x="11974" y="33233"/>
                </a:lnTo>
                <a:lnTo>
                  <a:pt x="11977" y="33235"/>
                </a:lnTo>
                <a:lnTo>
                  <a:pt x="11978" y="33235"/>
                </a:lnTo>
                <a:lnTo>
                  <a:pt x="11983" y="33237"/>
                </a:lnTo>
                <a:lnTo>
                  <a:pt x="11990" y="33240"/>
                </a:lnTo>
                <a:lnTo>
                  <a:pt x="11992" y="33241"/>
                </a:lnTo>
                <a:lnTo>
                  <a:pt x="11995" y="33241"/>
                </a:lnTo>
                <a:lnTo>
                  <a:pt x="12005" y="33235"/>
                </a:lnTo>
                <a:lnTo>
                  <a:pt x="12009" y="33233"/>
                </a:lnTo>
                <a:lnTo>
                  <a:pt x="12013" y="33227"/>
                </a:lnTo>
                <a:lnTo>
                  <a:pt x="12012" y="33219"/>
                </a:lnTo>
                <a:lnTo>
                  <a:pt x="12009" y="33214"/>
                </a:lnTo>
                <a:lnTo>
                  <a:pt x="12007" y="33212"/>
                </a:lnTo>
                <a:lnTo>
                  <a:pt x="12004" y="33208"/>
                </a:lnTo>
                <a:lnTo>
                  <a:pt x="12004" y="33207"/>
                </a:lnTo>
                <a:lnTo>
                  <a:pt x="12004" y="33203"/>
                </a:lnTo>
                <a:lnTo>
                  <a:pt x="12009" y="33202"/>
                </a:lnTo>
                <a:lnTo>
                  <a:pt x="12011" y="33202"/>
                </a:lnTo>
                <a:lnTo>
                  <a:pt x="12016" y="33202"/>
                </a:lnTo>
                <a:lnTo>
                  <a:pt x="12017" y="33202"/>
                </a:lnTo>
                <a:lnTo>
                  <a:pt x="12020" y="33203"/>
                </a:lnTo>
                <a:lnTo>
                  <a:pt x="12021" y="33205"/>
                </a:lnTo>
                <a:lnTo>
                  <a:pt x="12022" y="33207"/>
                </a:lnTo>
                <a:lnTo>
                  <a:pt x="12029" y="33210"/>
                </a:lnTo>
                <a:lnTo>
                  <a:pt x="12034" y="33210"/>
                </a:lnTo>
                <a:lnTo>
                  <a:pt x="12038" y="33210"/>
                </a:lnTo>
                <a:lnTo>
                  <a:pt x="12048" y="33204"/>
                </a:lnTo>
                <a:lnTo>
                  <a:pt x="12055" y="33199"/>
                </a:lnTo>
                <a:lnTo>
                  <a:pt x="12063" y="33194"/>
                </a:lnTo>
                <a:lnTo>
                  <a:pt x="12064" y="33193"/>
                </a:lnTo>
                <a:lnTo>
                  <a:pt x="12073" y="33187"/>
                </a:lnTo>
                <a:lnTo>
                  <a:pt x="12075" y="33186"/>
                </a:lnTo>
                <a:lnTo>
                  <a:pt x="12084" y="33180"/>
                </a:lnTo>
                <a:lnTo>
                  <a:pt x="12086" y="33185"/>
                </a:lnTo>
                <a:lnTo>
                  <a:pt x="12087" y="33187"/>
                </a:lnTo>
                <a:lnTo>
                  <a:pt x="12087" y="33192"/>
                </a:lnTo>
                <a:lnTo>
                  <a:pt x="12087" y="33194"/>
                </a:lnTo>
                <a:lnTo>
                  <a:pt x="12082" y="33196"/>
                </a:lnTo>
                <a:lnTo>
                  <a:pt x="12080" y="33196"/>
                </a:lnTo>
                <a:lnTo>
                  <a:pt x="12080" y="33205"/>
                </a:lnTo>
                <a:lnTo>
                  <a:pt x="12084" y="33212"/>
                </a:lnTo>
                <a:lnTo>
                  <a:pt x="12090" y="33214"/>
                </a:lnTo>
                <a:lnTo>
                  <a:pt x="12098" y="33214"/>
                </a:lnTo>
                <a:lnTo>
                  <a:pt x="12100" y="33214"/>
                </a:lnTo>
                <a:lnTo>
                  <a:pt x="12101" y="33214"/>
                </a:lnTo>
                <a:lnTo>
                  <a:pt x="12108" y="33216"/>
                </a:lnTo>
                <a:lnTo>
                  <a:pt x="12112" y="33217"/>
                </a:lnTo>
                <a:lnTo>
                  <a:pt x="12117" y="33219"/>
                </a:lnTo>
                <a:lnTo>
                  <a:pt x="12118" y="33220"/>
                </a:lnTo>
                <a:lnTo>
                  <a:pt x="12119" y="33221"/>
                </a:lnTo>
                <a:lnTo>
                  <a:pt x="12120" y="33222"/>
                </a:lnTo>
                <a:lnTo>
                  <a:pt x="12122" y="33223"/>
                </a:lnTo>
                <a:lnTo>
                  <a:pt x="12123" y="33223"/>
                </a:lnTo>
                <a:lnTo>
                  <a:pt x="12124" y="33225"/>
                </a:lnTo>
                <a:lnTo>
                  <a:pt x="12128" y="33229"/>
                </a:lnTo>
                <a:lnTo>
                  <a:pt x="12131" y="33230"/>
                </a:lnTo>
                <a:lnTo>
                  <a:pt x="12134" y="33231"/>
                </a:lnTo>
                <a:lnTo>
                  <a:pt x="12141" y="33233"/>
                </a:lnTo>
                <a:lnTo>
                  <a:pt x="12146" y="33233"/>
                </a:lnTo>
                <a:lnTo>
                  <a:pt x="12153" y="33232"/>
                </a:lnTo>
                <a:lnTo>
                  <a:pt x="12158" y="33230"/>
                </a:lnTo>
                <a:lnTo>
                  <a:pt x="12159" y="33215"/>
                </a:lnTo>
                <a:lnTo>
                  <a:pt x="12160" y="33213"/>
                </a:lnTo>
                <a:lnTo>
                  <a:pt x="12161" y="33211"/>
                </a:lnTo>
                <a:lnTo>
                  <a:pt x="12161" y="33203"/>
                </a:lnTo>
                <a:lnTo>
                  <a:pt x="12164" y="33198"/>
                </a:lnTo>
                <a:lnTo>
                  <a:pt x="12167" y="33196"/>
                </a:lnTo>
                <a:lnTo>
                  <a:pt x="12172" y="33193"/>
                </a:lnTo>
                <a:lnTo>
                  <a:pt x="12173" y="33193"/>
                </a:lnTo>
                <a:lnTo>
                  <a:pt x="12178" y="33195"/>
                </a:lnTo>
                <a:lnTo>
                  <a:pt x="12177" y="33198"/>
                </a:lnTo>
                <a:lnTo>
                  <a:pt x="12177" y="33202"/>
                </a:lnTo>
                <a:lnTo>
                  <a:pt x="12175" y="33208"/>
                </a:lnTo>
                <a:lnTo>
                  <a:pt x="12175" y="33215"/>
                </a:lnTo>
                <a:lnTo>
                  <a:pt x="12175" y="33216"/>
                </a:lnTo>
                <a:lnTo>
                  <a:pt x="12175" y="33217"/>
                </a:lnTo>
                <a:lnTo>
                  <a:pt x="12176" y="33221"/>
                </a:lnTo>
                <a:lnTo>
                  <a:pt x="12187" y="33224"/>
                </a:lnTo>
                <a:lnTo>
                  <a:pt x="12192" y="33224"/>
                </a:lnTo>
                <a:lnTo>
                  <a:pt x="12196" y="33221"/>
                </a:lnTo>
                <a:lnTo>
                  <a:pt x="12204" y="33206"/>
                </a:lnTo>
                <a:lnTo>
                  <a:pt x="12197" y="33196"/>
                </a:lnTo>
                <a:lnTo>
                  <a:pt x="12197" y="33195"/>
                </a:lnTo>
                <a:lnTo>
                  <a:pt x="12196" y="33194"/>
                </a:lnTo>
                <a:lnTo>
                  <a:pt x="12192" y="33190"/>
                </a:lnTo>
                <a:lnTo>
                  <a:pt x="12192" y="33187"/>
                </a:lnTo>
                <a:lnTo>
                  <a:pt x="12192" y="33183"/>
                </a:lnTo>
                <a:lnTo>
                  <a:pt x="12192" y="33180"/>
                </a:lnTo>
                <a:lnTo>
                  <a:pt x="12193" y="33179"/>
                </a:lnTo>
                <a:lnTo>
                  <a:pt x="12194" y="33179"/>
                </a:lnTo>
                <a:lnTo>
                  <a:pt x="12199" y="33177"/>
                </a:lnTo>
                <a:lnTo>
                  <a:pt x="12201" y="33177"/>
                </a:lnTo>
                <a:lnTo>
                  <a:pt x="12202" y="33177"/>
                </a:lnTo>
                <a:lnTo>
                  <a:pt x="12204" y="33175"/>
                </a:lnTo>
                <a:lnTo>
                  <a:pt x="12206" y="33174"/>
                </a:lnTo>
                <a:lnTo>
                  <a:pt x="12216" y="33169"/>
                </a:lnTo>
                <a:lnTo>
                  <a:pt x="12220" y="33170"/>
                </a:lnTo>
                <a:lnTo>
                  <a:pt x="12223" y="33170"/>
                </a:lnTo>
                <a:lnTo>
                  <a:pt x="12226" y="33171"/>
                </a:lnTo>
                <a:lnTo>
                  <a:pt x="12229" y="33171"/>
                </a:lnTo>
                <a:lnTo>
                  <a:pt x="12232" y="33173"/>
                </a:lnTo>
                <a:lnTo>
                  <a:pt x="12235" y="33174"/>
                </a:lnTo>
                <a:lnTo>
                  <a:pt x="12236" y="33175"/>
                </a:lnTo>
                <a:lnTo>
                  <a:pt x="12243" y="33181"/>
                </a:lnTo>
                <a:lnTo>
                  <a:pt x="12245" y="33181"/>
                </a:lnTo>
                <a:lnTo>
                  <a:pt x="12247" y="33182"/>
                </a:lnTo>
                <a:lnTo>
                  <a:pt x="12252" y="33183"/>
                </a:lnTo>
                <a:lnTo>
                  <a:pt x="12260" y="33183"/>
                </a:lnTo>
                <a:lnTo>
                  <a:pt x="12264" y="33182"/>
                </a:lnTo>
                <a:lnTo>
                  <a:pt x="12265" y="33181"/>
                </a:lnTo>
                <a:lnTo>
                  <a:pt x="12266" y="33181"/>
                </a:lnTo>
                <a:lnTo>
                  <a:pt x="12266" y="33181"/>
                </a:lnTo>
                <a:lnTo>
                  <a:pt x="12268" y="33180"/>
                </a:lnTo>
                <a:lnTo>
                  <a:pt x="12269" y="33180"/>
                </a:lnTo>
                <a:lnTo>
                  <a:pt x="12273" y="33180"/>
                </a:lnTo>
                <a:lnTo>
                  <a:pt x="12278" y="33175"/>
                </a:lnTo>
                <a:lnTo>
                  <a:pt x="12279" y="33174"/>
                </a:lnTo>
                <a:lnTo>
                  <a:pt x="12284" y="33169"/>
                </a:lnTo>
                <a:lnTo>
                  <a:pt x="12287" y="33167"/>
                </a:lnTo>
                <a:lnTo>
                  <a:pt x="12290" y="33164"/>
                </a:lnTo>
                <a:lnTo>
                  <a:pt x="12317" y="33151"/>
                </a:lnTo>
                <a:lnTo>
                  <a:pt x="12321" y="33151"/>
                </a:lnTo>
                <a:lnTo>
                  <a:pt x="12330" y="33151"/>
                </a:lnTo>
                <a:lnTo>
                  <a:pt x="12334" y="33152"/>
                </a:lnTo>
                <a:lnTo>
                  <a:pt x="12340" y="33154"/>
                </a:lnTo>
                <a:lnTo>
                  <a:pt x="12345" y="33156"/>
                </a:lnTo>
                <a:lnTo>
                  <a:pt x="12348" y="33157"/>
                </a:lnTo>
                <a:lnTo>
                  <a:pt x="12352" y="33157"/>
                </a:lnTo>
                <a:lnTo>
                  <a:pt x="12357" y="33159"/>
                </a:lnTo>
                <a:lnTo>
                  <a:pt x="12358" y="33159"/>
                </a:lnTo>
                <a:lnTo>
                  <a:pt x="12365" y="33158"/>
                </a:lnTo>
                <a:lnTo>
                  <a:pt x="12367" y="33156"/>
                </a:lnTo>
                <a:lnTo>
                  <a:pt x="12369" y="33148"/>
                </a:lnTo>
                <a:lnTo>
                  <a:pt x="12370" y="33145"/>
                </a:lnTo>
                <a:lnTo>
                  <a:pt x="12371" y="33143"/>
                </a:lnTo>
                <a:lnTo>
                  <a:pt x="12373" y="33140"/>
                </a:lnTo>
                <a:lnTo>
                  <a:pt x="12374" y="33137"/>
                </a:lnTo>
                <a:lnTo>
                  <a:pt x="12379" y="33135"/>
                </a:lnTo>
                <a:lnTo>
                  <a:pt x="12380" y="33134"/>
                </a:lnTo>
                <a:lnTo>
                  <a:pt x="12391" y="33129"/>
                </a:lnTo>
                <a:lnTo>
                  <a:pt x="12395" y="33128"/>
                </a:lnTo>
                <a:lnTo>
                  <a:pt x="12398" y="33128"/>
                </a:lnTo>
                <a:lnTo>
                  <a:pt x="12402" y="33128"/>
                </a:lnTo>
                <a:lnTo>
                  <a:pt x="12404" y="33128"/>
                </a:lnTo>
                <a:lnTo>
                  <a:pt x="12406" y="33128"/>
                </a:lnTo>
                <a:lnTo>
                  <a:pt x="12416" y="33127"/>
                </a:lnTo>
                <a:lnTo>
                  <a:pt x="12419" y="33126"/>
                </a:lnTo>
                <a:lnTo>
                  <a:pt x="12422" y="33126"/>
                </a:lnTo>
                <a:lnTo>
                  <a:pt x="12427" y="33124"/>
                </a:lnTo>
                <a:lnTo>
                  <a:pt x="12428" y="33124"/>
                </a:lnTo>
                <a:lnTo>
                  <a:pt x="12430" y="33122"/>
                </a:lnTo>
                <a:lnTo>
                  <a:pt x="12431" y="33121"/>
                </a:lnTo>
                <a:lnTo>
                  <a:pt x="12432" y="33120"/>
                </a:lnTo>
                <a:lnTo>
                  <a:pt x="12433" y="33118"/>
                </a:lnTo>
                <a:lnTo>
                  <a:pt x="12437" y="33116"/>
                </a:lnTo>
                <a:lnTo>
                  <a:pt x="12443" y="33117"/>
                </a:lnTo>
                <a:lnTo>
                  <a:pt x="12445" y="33119"/>
                </a:lnTo>
                <a:lnTo>
                  <a:pt x="12446" y="33123"/>
                </a:lnTo>
                <a:lnTo>
                  <a:pt x="12446" y="33124"/>
                </a:lnTo>
                <a:lnTo>
                  <a:pt x="12448" y="33126"/>
                </a:lnTo>
                <a:lnTo>
                  <a:pt x="12449" y="33127"/>
                </a:lnTo>
                <a:lnTo>
                  <a:pt x="12453" y="33127"/>
                </a:lnTo>
                <a:lnTo>
                  <a:pt x="12460" y="33127"/>
                </a:lnTo>
                <a:lnTo>
                  <a:pt x="12462" y="33127"/>
                </a:lnTo>
                <a:lnTo>
                  <a:pt x="12468" y="33127"/>
                </a:lnTo>
                <a:lnTo>
                  <a:pt x="12475" y="33126"/>
                </a:lnTo>
                <a:lnTo>
                  <a:pt x="12481" y="33120"/>
                </a:lnTo>
                <a:lnTo>
                  <a:pt x="12481" y="33118"/>
                </a:lnTo>
                <a:lnTo>
                  <a:pt x="12484" y="33114"/>
                </a:lnTo>
                <a:lnTo>
                  <a:pt x="12479" y="33109"/>
                </a:lnTo>
                <a:lnTo>
                  <a:pt x="12476" y="33109"/>
                </a:lnTo>
                <a:lnTo>
                  <a:pt x="12473" y="33108"/>
                </a:lnTo>
                <a:lnTo>
                  <a:pt x="12467" y="33104"/>
                </a:lnTo>
                <a:lnTo>
                  <a:pt x="12464" y="33103"/>
                </a:lnTo>
                <a:lnTo>
                  <a:pt x="12462" y="33102"/>
                </a:lnTo>
                <a:lnTo>
                  <a:pt x="12458" y="33100"/>
                </a:lnTo>
                <a:lnTo>
                  <a:pt x="12455" y="33096"/>
                </a:lnTo>
                <a:lnTo>
                  <a:pt x="12455" y="33092"/>
                </a:lnTo>
                <a:lnTo>
                  <a:pt x="12457" y="33087"/>
                </a:lnTo>
                <a:lnTo>
                  <a:pt x="12457" y="33086"/>
                </a:lnTo>
                <a:lnTo>
                  <a:pt x="12460" y="33081"/>
                </a:lnTo>
                <a:lnTo>
                  <a:pt x="12461" y="33081"/>
                </a:lnTo>
                <a:lnTo>
                  <a:pt x="12461" y="33081"/>
                </a:lnTo>
                <a:lnTo>
                  <a:pt x="12467" y="33075"/>
                </a:lnTo>
                <a:lnTo>
                  <a:pt x="12468" y="33072"/>
                </a:lnTo>
                <a:lnTo>
                  <a:pt x="12469" y="33069"/>
                </a:lnTo>
                <a:lnTo>
                  <a:pt x="12473" y="33066"/>
                </a:lnTo>
                <a:lnTo>
                  <a:pt x="12477" y="33062"/>
                </a:lnTo>
                <a:lnTo>
                  <a:pt x="12480" y="33060"/>
                </a:lnTo>
                <a:lnTo>
                  <a:pt x="12483" y="33060"/>
                </a:lnTo>
                <a:lnTo>
                  <a:pt x="12485" y="33060"/>
                </a:lnTo>
                <a:lnTo>
                  <a:pt x="12487" y="33060"/>
                </a:lnTo>
                <a:lnTo>
                  <a:pt x="12489" y="33058"/>
                </a:lnTo>
                <a:lnTo>
                  <a:pt x="12490" y="33056"/>
                </a:lnTo>
                <a:lnTo>
                  <a:pt x="12493" y="33051"/>
                </a:lnTo>
                <a:lnTo>
                  <a:pt x="12493" y="33050"/>
                </a:lnTo>
                <a:lnTo>
                  <a:pt x="12493" y="33050"/>
                </a:lnTo>
                <a:lnTo>
                  <a:pt x="12498" y="33042"/>
                </a:lnTo>
                <a:lnTo>
                  <a:pt x="12502" y="33039"/>
                </a:lnTo>
                <a:lnTo>
                  <a:pt x="12505" y="33035"/>
                </a:lnTo>
                <a:lnTo>
                  <a:pt x="12506" y="33035"/>
                </a:lnTo>
                <a:lnTo>
                  <a:pt x="12511" y="33035"/>
                </a:lnTo>
                <a:lnTo>
                  <a:pt x="12512" y="33035"/>
                </a:lnTo>
                <a:lnTo>
                  <a:pt x="12519" y="33035"/>
                </a:lnTo>
                <a:lnTo>
                  <a:pt x="12522" y="33035"/>
                </a:lnTo>
                <a:lnTo>
                  <a:pt x="12523" y="33037"/>
                </a:lnTo>
                <a:lnTo>
                  <a:pt x="12527" y="33040"/>
                </a:lnTo>
                <a:lnTo>
                  <a:pt x="12530" y="33048"/>
                </a:lnTo>
                <a:lnTo>
                  <a:pt x="12530" y="33052"/>
                </a:lnTo>
                <a:lnTo>
                  <a:pt x="12530" y="33055"/>
                </a:lnTo>
                <a:lnTo>
                  <a:pt x="12530" y="33058"/>
                </a:lnTo>
                <a:lnTo>
                  <a:pt x="12530" y="33059"/>
                </a:lnTo>
                <a:lnTo>
                  <a:pt x="12530" y="33063"/>
                </a:lnTo>
                <a:lnTo>
                  <a:pt x="12541" y="33068"/>
                </a:lnTo>
                <a:lnTo>
                  <a:pt x="12543" y="33068"/>
                </a:lnTo>
                <a:lnTo>
                  <a:pt x="12546" y="33065"/>
                </a:lnTo>
                <a:lnTo>
                  <a:pt x="12547" y="33065"/>
                </a:lnTo>
                <a:lnTo>
                  <a:pt x="12549" y="33064"/>
                </a:lnTo>
                <a:lnTo>
                  <a:pt x="12550" y="33064"/>
                </a:lnTo>
                <a:lnTo>
                  <a:pt x="12550" y="33064"/>
                </a:lnTo>
                <a:lnTo>
                  <a:pt x="12553" y="33063"/>
                </a:lnTo>
                <a:lnTo>
                  <a:pt x="12554" y="33063"/>
                </a:lnTo>
                <a:lnTo>
                  <a:pt x="12556" y="33060"/>
                </a:lnTo>
                <a:lnTo>
                  <a:pt x="12559" y="33058"/>
                </a:lnTo>
                <a:lnTo>
                  <a:pt x="12559" y="33058"/>
                </a:lnTo>
                <a:lnTo>
                  <a:pt x="12560" y="33058"/>
                </a:lnTo>
                <a:lnTo>
                  <a:pt x="12561" y="33057"/>
                </a:lnTo>
                <a:lnTo>
                  <a:pt x="12568" y="33057"/>
                </a:lnTo>
                <a:lnTo>
                  <a:pt x="12572" y="33058"/>
                </a:lnTo>
                <a:lnTo>
                  <a:pt x="12574" y="33058"/>
                </a:lnTo>
                <a:lnTo>
                  <a:pt x="12576" y="33058"/>
                </a:lnTo>
                <a:lnTo>
                  <a:pt x="12578" y="33058"/>
                </a:lnTo>
                <a:lnTo>
                  <a:pt x="12583" y="33057"/>
                </a:lnTo>
                <a:lnTo>
                  <a:pt x="12585" y="33057"/>
                </a:lnTo>
                <a:lnTo>
                  <a:pt x="12596" y="33054"/>
                </a:lnTo>
                <a:lnTo>
                  <a:pt x="12599" y="33055"/>
                </a:lnTo>
                <a:lnTo>
                  <a:pt x="12599" y="33055"/>
                </a:lnTo>
                <a:lnTo>
                  <a:pt x="12601" y="33055"/>
                </a:lnTo>
                <a:lnTo>
                  <a:pt x="12601" y="33055"/>
                </a:lnTo>
                <a:lnTo>
                  <a:pt x="12602" y="33055"/>
                </a:lnTo>
                <a:lnTo>
                  <a:pt x="12604" y="33055"/>
                </a:lnTo>
                <a:lnTo>
                  <a:pt x="12608" y="33058"/>
                </a:lnTo>
                <a:lnTo>
                  <a:pt x="12610" y="33059"/>
                </a:lnTo>
                <a:lnTo>
                  <a:pt x="12613" y="33060"/>
                </a:lnTo>
                <a:lnTo>
                  <a:pt x="12614" y="33060"/>
                </a:lnTo>
                <a:lnTo>
                  <a:pt x="12617" y="33060"/>
                </a:lnTo>
                <a:lnTo>
                  <a:pt x="12625" y="33058"/>
                </a:lnTo>
                <a:lnTo>
                  <a:pt x="12628" y="33057"/>
                </a:lnTo>
                <a:lnTo>
                  <a:pt x="12628" y="33052"/>
                </a:lnTo>
                <a:lnTo>
                  <a:pt x="12628" y="33051"/>
                </a:lnTo>
                <a:lnTo>
                  <a:pt x="12628" y="33048"/>
                </a:lnTo>
                <a:lnTo>
                  <a:pt x="12628" y="33043"/>
                </a:lnTo>
                <a:lnTo>
                  <a:pt x="12632" y="33038"/>
                </a:lnTo>
                <a:lnTo>
                  <a:pt x="12633" y="33036"/>
                </a:lnTo>
                <a:lnTo>
                  <a:pt x="12634" y="33035"/>
                </a:lnTo>
                <a:lnTo>
                  <a:pt x="12635" y="33031"/>
                </a:lnTo>
                <a:lnTo>
                  <a:pt x="12635" y="33030"/>
                </a:lnTo>
                <a:lnTo>
                  <a:pt x="12636" y="33025"/>
                </a:lnTo>
                <a:lnTo>
                  <a:pt x="12636" y="33025"/>
                </a:lnTo>
                <a:lnTo>
                  <a:pt x="12636" y="33023"/>
                </a:lnTo>
                <a:lnTo>
                  <a:pt x="12639" y="33011"/>
                </a:lnTo>
                <a:lnTo>
                  <a:pt x="12642" y="33007"/>
                </a:lnTo>
                <a:lnTo>
                  <a:pt x="12644" y="33007"/>
                </a:lnTo>
                <a:lnTo>
                  <a:pt x="12644" y="33007"/>
                </a:lnTo>
                <a:lnTo>
                  <a:pt x="12645" y="33007"/>
                </a:lnTo>
                <a:lnTo>
                  <a:pt x="12646" y="33005"/>
                </a:lnTo>
                <a:lnTo>
                  <a:pt x="12647" y="33005"/>
                </a:lnTo>
                <a:lnTo>
                  <a:pt x="12647" y="33005"/>
                </a:lnTo>
                <a:lnTo>
                  <a:pt x="12651" y="33001"/>
                </a:lnTo>
                <a:lnTo>
                  <a:pt x="12653" y="33000"/>
                </a:lnTo>
                <a:lnTo>
                  <a:pt x="12656" y="32997"/>
                </a:lnTo>
                <a:lnTo>
                  <a:pt x="12657" y="32997"/>
                </a:lnTo>
                <a:lnTo>
                  <a:pt x="12660" y="32997"/>
                </a:lnTo>
                <a:lnTo>
                  <a:pt x="12661" y="32996"/>
                </a:lnTo>
                <a:lnTo>
                  <a:pt x="12664" y="32994"/>
                </a:lnTo>
                <a:lnTo>
                  <a:pt x="12672" y="32990"/>
                </a:lnTo>
                <a:lnTo>
                  <a:pt x="12673" y="32988"/>
                </a:lnTo>
                <a:lnTo>
                  <a:pt x="12673" y="32988"/>
                </a:lnTo>
                <a:lnTo>
                  <a:pt x="12675" y="32984"/>
                </a:lnTo>
                <a:lnTo>
                  <a:pt x="12680" y="32984"/>
                </a:lnTo>
                <a:lnTo>
                  <a:pt x="12680" y="32984"/>
                </a:lnTo>
                <a:lnTo>
                  <a:pt x="12681" y="32984"/>
                </a:lnTo>
                <a:lnTo>
                  <a:pt x="12683" y="32983"/>
                </a:lnTo>
                <a:lnTo>
                  <a:pt x="12687" y="32980"/>
                </a:lnTo>
                <a:lnTo>
                  <a:pt x="12690" y="32979"/>
                </a:lnTo>
                <a:lnTo>
                  <a:pt x="12694" y="32979"/>
                </a:lnTo>
                <a:lnTo>
                  <a:pt x="12695" y="32979"/>
                </a:lnTo>
                <a:lnTo>
                  <a:pt x="12699" y="32978"/>
                </a:lnTo>
                <a:lnTo>
                  <a:pt x="12700" y="32978"/>
                </a:lnTo>
                <a:lnTo>
                  <a:pt x="12700" y="32978"/>
                </a:lnTo>
                <a:lnTo>
                  <a:pt x="12706" y="32978"/>
                </a:lnTo>
                <a:lnTo>
                  <a:pt x="12710" y="32978"/>
                </a:lnTo>
                <a:lnTo>
                  <a:pt x="12714" y="32977"/>
                </a:lnTo>
                <a:lnTo>
                  <a:pt x="12718" y="32976"/>
                </a:lnTo>
                <a:lnTo>
                  <a:pt x="12720" y="32972"/>
                </a:lnTo>
                <a:lnTo>
                  <a:pt x="12721" y="32972"/>
                </a:lnTo>
                <a:lnTo>
                  <a:pt x="12726" y="32968"/>
                </a:lnTo>
                <a:lnTo>
                  <a:pt x="12727" y="32968"/>
                </a:lnTo>
                <a:lnTo>
                  <a:pt x="12735" y="32965"/>
                </a:lnTo>
                <a:lnTo>
                  <a:pt x="12736" y="32965"/>
                </a:lnTo>
                <a:lnTo>
                  <a:pt x="12737" y="32965"/>
                </a:lnTo>
                <a:lnTo>
                  <a:pt x="12744" y="32961"/>
                </a:lnTo>
                <a:lnTo>
                  <a:pt x="12745" y="32960"/>
                </a:lnTo>
                <a:lnTo>
                  <a:pt x="12749" y="32957"/>
                </a:lnTo>
                <a:lnTo>
                  <a:pt x="12749" y="32957"/>
                </a:lnTo>
                <a:lnTo>
                  <a:pt x="12752" y="32954"/>
                </a:lnTo>
                <a:lnTo>
                  <a:pt x="12755" y="32952"/>
                </a:lnTo>
                <a:lnTo>
                  <a:pt x="12757" y="32951"/>
                </a:lnTo>
                <a:lnTo>
                  <a:pt x="12759" y="32951"/>
                </a:lnTo>
                <a:lnTo>
                  <a:pt x="12760" y="32951"/>
                </a:lnTo>
                <a:lnTo>
                  <a:pt x="12762" y="32948"/>
                </a:lnTo>
                <a:lnTo>
                  <a:pt x="12767" y="32948"/>
                </a:lnTo>
                <a:lnTo>
                  <a:pt x="12770" y="32948"/>
                </a:lnTo>
                <a:lnTo>
                  <a:pt x="12771" y="32949"/>
                </a:lnTo>
                <a:lnTo>
                  <a:pt x="12771" y="32949"/>
                </a:lnTo>
                <a:lnTo>
                  <a:pt x="12778" y="32951"/>
                </a:lnTo>
                <a:lnTo>
                  <a:pt x="12779" y="32951"/>
                </a:lnTo>
                <a:lnTo>
                  <a:pt x="12780" y="32951"/>
                </a:lnTo>
                <a:lnTo>
                  <a:pt x="12786" y="32951"/>
                </a:lnTo>
                <a:lnTo>
                  <a:pt x="12794" y="32950"/>
                </a:lnTo>
                <a:lnTo>
                  <a:pt x="12798" y="32951"/>
                </a:lnTo>
                <a:lnTo>
                  <a:pt x="12801" y="32952"/>
                </a:lnTo>
                <a:lnTo>
                  <a:pt x="12807" y="32955"/>
                </a:lnTo>
                <a:lnTo>
                  <a:pt x="12810" y="32956"/>
                </a:lnTo>
                <a:lnTo>
                  <a:pt x="12811" y="32957"/>
                </a:lnTo>
                <a:lnTo>
                  <a:pt x="12814" y="32960"/>
                </a:lnTo>
                <a:lnTo>
                  <a:pt x="12816" y="32962"/>
                </a:lnTo>
                <a:lnTo>
                  <a:pt x="12816" y="32963"/>
                </a:lnTo>
                <a:lnTo>
                  <a:pt x="12817" y="32966"/>
                </a:lnTo>
                <a:lnTo>
                  <a:pt x="12820" y="32968"/>
                </a:lnTo>
                <a:lnTo>
                  <a:pt x="12824" y="32974"/>
                </a:lnTo>
                <a:lnTo>
                  <a:pt x="12830" y="32974"/>
                </a:lnTo>
                <a:lnTo>
                  <a:pt x="12831" y="32972"/>
                </a:lnTo>
                <a:lnTo>
                  <a:pt x="12832" y="32972"/>
                </a:lnTo>
                <a:lnTo>
                  <a:pt x="12834" y="32969"/>
                </a:lnTo>
                <a:lnTo>
                  <a:pt x="12834" y="32964"/>
                </a:lnTo>
                <a:lnTo>
                  <a:pt x="12834" y="32961"/>
                </a:lnTo>
                <a:lnTo>
                  <a:pt x="12834" y="32957"/>
                </a:lnTo>
                <a:lnTo>
                  <a:pt x="12834" y="32955"/>
                </a:lnTo>
                <a:lnTo>
                  <a:pt x="12834" y="32955"/>
                </a:lnTo>
                <a:lnTo>
                  <a:pt x="12834" y="32953"/>
                </a:lnTo>
                <a:lnTo>
                  <a:pt x="12834" y="32952"/>
                </a:lnTo>
                <a:lnTo>
                  <a:pt x="12834" y="32949"/>
                </a:lnTo>
                <a:lnTo>
                  <a:pt x="12834" y="32946"/>
                </a:lnTo>
                <a:lnTo>
                  <a:pt x="12834" y="32945"/>
                </a:lnTo>
                <a:lnTo>
                  <a:pt x="12833" y="32940"/>
                </a:lnTo>
                <a:lnTo>
                  <a:pt x="12833" y="32939"/>
                </a:lnTo>
                <a:lnTo>
                  <a:pt x="12833" y="32933"/>
                </a:lnTo>
                <a:lnTo>
                  <a:pt x="12840" y="32933"/>
                </a:lnTo>
                <a:lnTo>
                  <a:pt x="12841" y="32933"/>
                </a:lnTo>
                <a:lnTo>
                  <a:pt x="12845" y="32937"/>
                </a:lnTo>
                <a:lnTo>
                  <a:pt x="12846" y="32941"/>
                </a:lnTo>
                <a:lnTo>
                  <a:pt x="12846" y="32941"/>
                </a:lnTo>
                <a:lnTo>
                  <a:pt x="12847" y="32942"/>
                </a:lnTo>
                <a:lnTo>
                  <a:pt x="12852" y="32947"/>
                </a:lnTo>
                <a:lnTo>
                  <a:pt x="12854" y="32948"/>
                </a:lnTo>
                <a:lnTo>
                  <a:pt x="12855" y="32948"/>
                </a:lnTo>
                <a:lnTo>
                  <a:pt x="12859" y="32948"/>
                </a:lnTo>
                <a:lnTo>
                  <a:pt x="12859" y="32948"/>
                </a:lnTo>
                <a:lnTo>
                  <a:pt x="12861" y="32948"/>
                </a:lnTo>
                <a:lnTo>
                  <a:pt x="12865" y="32948"/>
                </a:lnTo>
                <a:lnTo>
                  <a:pt x="12868" y="32948"/>
                </a:lnTo>
                <a:lnTo>
                  <a:pt x="12874" y="32946"/>
                </a:lnTo>
                <a:lnTo>
                  <a:pt x="12876" y="32942"/>
                </a:lnTo>
                <a:lnTo>
                  <a:pt x="12878" y="32939"/>
                </a:lnTo>
                <a:lnTo>
                  <a:pt x="12878" y="32937"/>
                </a:lnTo>
                <a:lnTo>
                  <a:pt x="12880" y="32936"/>
                </a:lnTo>
                <a:lnTo>
                  <a:pt x="12880" y="32934"/>
                </a:lnTo>
                <a:lnTo>
                  <a:pt x="12880" y="32934"/>
                </a:lnTo>
                <a:lnTo>
                  <a:pt x="12883" y="32931"/>
                </a:lnTo>
                <a:lnTo>
                  <a:pt x="12883" y="32929"/>
                </a:lnTo>
                <a:lnTo>
                  <a:pt x="12890" y="32922"/>
                </a:lnTo>
                <a:lnTo>
                  <a:pt x="12893" y="32921"/>
                </a:lnTo>
                <a:lnTo>
                  <a:pt x="12895" y="32920"/>
                </a:lnTo>
                <a:lnTo>
                  <a:pt x="12900" y="32920"/>
                </a:lnTo>
                <a:lnTo>
                  <a:pt x="12907" y="32920"/>
                </a:lnTo>
                <a:lnTo>
                  <a:pt x="12908" y="32920"/>
                </a:lnTo>
                <a:lnTo>
                  <a:pt x="12909" y="32920"/>
                </a:lnTo>
                <a:lnTo>
                  <a:pt x="12913" y="32920"/>
                </a:lnTo>
                <a:lnTo>
                  <a:pt x="12920" y="32920"/>
                </a:lnTo>
                <a:lnTo>
                  <a:pt x="12923" y="32920"/>
                </a:lnTo>
                <a:lnTo>
                  <a:pt x="12926" y="32920"/>
                </a:lnTo>
                <a:lnTo>
                  <a:pt x="12928" y="32924"/>
                </a:lnTo>
                <a:lnTo>
                  <a:pt x="12928" y="32924"/>
                </a:lnTo>
                <a:lnTo>
                  <a:pt x="12928" y="32924"/>
                </a:lnTo>
                <a:lnTo>
                  <a:pt x="12930" y="32927"/>
                </a:lnTo>
                <a:lnTo>
                  <a:pt x="12934" y="32929"/>
                </a:lnTo>
                <a:lnTo>
                  <a:pt x="12936" y="32930"/>
                </a:lnTo>
                <a:lnTo>
                  <a:pt x="12940" y="32933"/>
                </a:lnTo>
                <a:lnTo>
                  <a:pt x="12943" y="32933"/>
                </a:lnTo>
                <a:lnTo>
                  <a:pt x="12944" y="32934"/>
                </a:lnTo>
                <a:lnTo>
                  <a:pt x="12944" y="32934"/>
                </a:lnTo>
                <a:lnTo>
                  <a:pt x="12946" y="32934"/>
                </a:lnTo>
                <a:lnTo>
                  <a:pt x="12949" y="32936"/>
                </a:lnTo>
                <a:lnTo>
                  <a:pt x="12953" y="32937"/>
                </a:lnTo>
                <a:lnTo>
                  <a:pt x="12954" y="32939"/>
                </a:lnTo>
                <a:lnTo>
                  <a:pt x="12956" y="32941"/>
                </a:lnTo>
                <a:lnTo>
                  <a:pt x="12958" y="32944"/>
                </a:lnTo>
                <a:lnTo>
                  <a:pt x="12963" y="32945"/>
                </a:lnTo>
                <a:lnTo>
                  <a:pt x="12966" y="32946"/>
                </a:lnTo>
                <a:lnTo>
                  <a:pt x="12971" y="32947"/>
                </a:lnTo>
                <a:lnTo>
                  <a:pt x="12971" y="32950"/>
                </a:lnTo>
                <a:lnTo>
                  <a:pt x="12971" y="32952"/>
                </a:lnTo>
                <a:lnTo>
                  <a:pt x="12972" y="32953"/>
                </a:lnTo>
                <a:lnTo>
                  <a:pt x="12975" y="32953"/>
                </a:lnTo>
                <a:lnTo>
                  <a:pt x="12997" y="32951"/>
                </a:lnTo>
                <a:lnTo>
                  <a:pt x="13000" y="32949"/>
                </a:lnTo>
                <a:lnTo>
                  <a:pt x="13000" y="32949"/>
                </a:lnTo>
                <a:lnTo>
                  <a:pt x="13004" y="32946"/>
                </a:lnTo>
                <a:lnTo>
                  <a:pt x="13008" y="32946"/>
                </a:lnTo>
                <a:lnTo>
                  <a:pt x="13011" y="32946"/>
                </a:lnTo>
                <a:lnTo>
                  <a:pt x="13016" y="32951"/>
                </a:lnTo>
                <a:lnTo>
                  <a:pt x="13016" y="32955"/>
                </a:lnTo>
                <a:lnTo>
                  <a:pt x="13016" y="32956"/>
                </a:lnTo>
                <a:lnTo>
                  <a:pt x="13016" y="32957"/>
                </a:lnTo>
                <a:lnTo>
                  <a:pt x="13017" y="32959"/>
                </a:lnTo>
                <a:lnTo>
                  <a:pt x="13019" y="32963"/>
                </a:lnTo>
                <a:lnTo>
                  <a:pt x="13026" y="32968"/>
                </a:lnTo>
                <a:lnTo>
                  <a:pt x="13033" y="32968"/>
                </a:lnTo>
                <a:lnTo>
                  <a:pt x="13035" y="32967"/>
                </a:lnTo>
                <a:lnTo>
                  <a:pt x="13036" y="32967"/>
                </a:lnTo>
                <a:lnTo>
                  <a:pt x="13041" y="32963"/>
                </a:lnTo>
                <a:lnTo>
                  <a:pt x="13041" y="32962"/>
                </a:lnTo>
                <a:lnTo>
                  <a:pt x="13042" y="32960"/>
                </a:lnTo>
                <a:lnTo>
                  <a:pt x="13045" y="32959"/>
                </a:lnTo>
                <a:lnTo>
                  <a:pt x="13045" y="32959"/>
                </a:lnTo>
                <a:lnTo>
                  <a:pt x="13046" y="32959"/>
                </a:lnTo>
                <a:lnTo>
                  <a:pt x="13049" y="32958"/>
                </a:lnTo>
                <a:lnTo>
                  <a:pt x="13049" y="32958"/>
                </a:lnTo>
                <a:lnTo>
                  <a:pt x="13051" y="32956"/>
                </a:lnTo>
                <a:lnTo>
                  <a:pt x="13058" y="32953"/>
                </a:lnTo>
                <a:lnTo>
                  <a:pt x="13060" y="32953"/>
                </a:lnTo>
                <a:lnTo>
                  <a:pt x="13061" y="32953"/>
                </a:lnTo>
                <a:lnTo>
                  <a:pt x="13063" y="32952"/>
                </a:lnTo>
                <a:lnTo>
                  <a:pt x="13068" y="32951"/>
                </a:lnTo>
                <a:lnTo>
                  <a:pt x="13077" y="32954"/>
                </a:lnTo>
                <a:lnTo>
                  <a:pt x="13080" y="32956"/>
                </a:lnTo>
                <a:lnTo>
                  <a:pt x="13081" y="32957"/>
                </a:lnTo>
                <a:lnTo>
                  <a:pt x="13081" y="32961"/>
                </a:lnTo>
                <a:lnTo>
                  <a:pt x="13081" y="32963"/>
                </a:lnTo>
                <a:lnTo>
                  <a:pt x="13081" y="32966"/>
                </a:lnTo>
                <a:lnTo>
                  <a:pt x="13081" y="32969"/>
                </a:lnTo>
                <a:lnTo>
                  <a:pt x="13084" y="32975"/>
                </a:lnTo>
                <a:lnTo>
                  <a:pt x="13084" y="32976"/>
                </a:lnTo>
                <a:lnTo>
                  <a:pt x="13086" y="32978"/>
                </a:lnTo>
                <a:lnTo>
                  <a:pt x="13088" y="32980"/>
                </a:lnTo>
                <a:lnTo>
                  <a:pt x="13089" y="32980"/>
                </a:lnTo>
                <a:lnTo>
                  <a:pt x="13090" y="32980"/>
                </a:lnTo>
                <a:lnTo>
                  <a:pt x="13090" y="32981"/>
                </a:lnTo>
                <a:lnTo>
                  <a:pt x="13092" y="32981"/>
                </a:lnTo>
                <a:lnTo>
                  <a:pt x="13095" y="32982"/>
                </a:lnTo>
                <a:lnTo>
                  <a:pt x="13099" y="32985"/>
                </a:lnTo>
                <a:lnTo>
                  <a:pt x="13102" y="32989"/>
                </a:lnTo>
                <a:lnTo>
                  <a:pt x="13102" y="32992"/>
                </a:lnTo>
                <a:lnTo>
                  <a:pt x="13103" y="32992"/>
                </a:lnTo>
                <a:lnTo>
                  <a:pt x="13103" y="32993"/>
                </a:lnTo>
                <a:lnTo>
                  <a:pt x="13103" y="32994"/>
                </a:lnTo>
                <a:lnTo>
                  <a:pt x="13105" y="32998"/>
                </a:lnTo>
                <a:lnTo>
                  <a:pt x="13110" y="33004"/>
                </a:lnTo>
                <a:lnTo>
                  <a:pt x="13111" y="33005"/>
                </a:lnTo>
                <a:lnTo>
                  <a:pt x="13114" y="33005"/>
                </a:lnTo>
                <a:lnTo>
                  <a:pt x="13120" y="33005"/>
                </a:lnTo>
                <a:lnTo>
                  <a:pt x="13121" y="33005"/>
                </a:lnTo>
                <a:lnTo>
                  <a:pt x="13125" y="33005"/>
                </a:lnTo>
                <a:lnTo>
                  <a:pt x="13134" y="32998"/>
                </a:lnTo>
                <a:lnTo>
                  <a:pt x="13137" y="32995"/>
                </a:lnTo>
                <a:lnTo>
                  <a:pt x="13137" y="32993"/>
                </a:lnTo>
                <a:lnTo>
                  <a:pt x="13138" y="32992"/>
                </a:lnTo>
                <a:lnTo>
                  <a:pt x="13138" y="32992"/>
                </a:lnTo>
                <a:lnTo>
                  <a:pt x="13138" y="32990"/>
                </a:lnTo>
                <a:lnTo>
                  <a:pt x="13140" y="32989"/>
                </a:lnTo>
                <a:lnTo>
                  <a:pt x="13141" y="32986"/>
                </a:lnTo>
                <a:lnTo>
                  <a:pt x="13144" y="32984"/>
                </a:lnTo>
                <a:lnTo>
                  <a:pt x="13147" y="32981"/>
                </a:lnTo>
                <a:lnTo>
                  <a:pt x="13147" y="32980"/>
                </a:lnTo>
                <a:lnTo>
                  <a:pt x="13147" y="32980"/>
                </a:lnTo>
                <a:lnTo>
                  <a:pt x="13148" y="32976"/>
                </a:lnTo>
                <a:lnTo>
                  <a:pt x="13149" y="32974"/>
                </a:lnTo>
                <a:lnTo>
                  <a:pt x="13154" y="32974"/>
                </a:lnTo>
                <a:lnTo>
                  <a:pt x="13155" y="32974"/>
                </a:lnTo>
                <a:lnTo>
                  <a:pt x="13160" y="32977"/>
                </a:lnTo>
                <a:lnTo>
                  <a:pt x="13163" y="32978"/>
                </a:lnTo>
                <a:lnTo>
                  <a:pt x="13165" y="32979"/>
                </a:lnTo>
                <a:lnTo>
                  <a:pt x="13166" y="32979"/>
                </a:lnTo>
                <a:lnTo>
                  <a:pt x="13167" y="32979"/>
                </a:lnTo>
                <a:lnTo>
                  <a:pt x="13168" y="32979"/>
                </a:lnTo>
                <a:lnTo>
                  <a:pt x="13171" y="32981"/>
                </a:lnTo>
                <a:lnTo>
                  <a:pt x="13173" y="32982"/>
                </a:lnTo>
                <a:lnTo>
                  <a:pt x="13174" y="32982"/>
                </a:lnTo>
                <a:lnTo>
                  <a:pt x="13174" y="32982"/>
                </a:lnTo>
                <a:lnTo>
                  <a:pt x="13175" y="32982"/>
                </a:lnTo>
                <a:lnTo>
                  <a:pt x="13175" y="32982"/>
                </a:lnTo>
                <a:lnTo>
                  <a:pt x="13176" y="32982"/>
                </a:lnTo>
                <a:lnTo>
                  <a:pt x="13177" y="32983"/>
                </a:lnTo>
                <a:lnTo>
                  <a:pt x="13179" y="32983"/>
                </a:lnTo>
                <a:lnTo>
                  <a:pt x="13180" y="32983"/>
                </a:lnTo>
                <a:lnTo>
                  <a:pt x="13191" y="32988"/>
                </a:lnTo>
                <a:lnTo>
                  <a:pt x="13195" y="32988"/>
                </a:lnTo>
                <a:lnTo>
                  <a:pt x="13199" y="32988"/>
                </a:lnTo>
                <a:lnTo>
                  <a:pt x="13201" y="32988"/>
                </a:lnTo>
                <a:lnTo>
                  <a:pt x="13202" y="32984"/>
                </a:lnTo>
                <a:lnTo>
                  <a:pt x="13204" y="32983"/>
                </a:lnTo>
                <a:lnTo>
                  <a:pt x="13207" y="32981"/>
                </a:lnTo>
                <a:lnTo>
                  <a:pt x="13209" y="32979"/>
                </a:lnTo>
                <a:lnTo>
                  <a:pt x="13212" y="32977"/>
                </a:lnTo>
                <a:lnTo>
                  <a:pt x="13216" y="32976"/>
                </a:lnTo>
                <a:lnTo>
                  <a:pt x="13217" y="32976"/>
                </a:lnTo>
                <a:lnTo>
                  <a:pt x="13217" y="32976"/>
                </a:lnTo>
                <a:lnTo>
                  <a:pt x="13219" y="32975"/>
                </a:lnTo>
                <a:lnTo>
                  <a:pt x="13221" y="32974"/>
                </a:lnTo>
                <a:lnTo>
                  <a:pt x="13222" y="32974"/>
                </a:lnTo>
                <a:lnTo>
                  <a:pt x="13227" y="32973"/>
                </a:lnTo>
                <a:lnTo>
                  <a:pt x="13229" y="32973"/>
                </a:lnTo>
                <a:lnTo>
                  <a:pt x="13230" y="32973"/>
                </a:lnTo>
                <a:lnTo>
                  <a:pt x="13233" y="32973"/>
                </a:lnTo>
                <a:lnTo>
                  <a:pt x="13237" y="32973"/>
                </a:lnTo>
                <a:lnTo>
                  <a:pt x="13239" y="32973"/>
                </a:lnTo>
                <a:lnTo>
                  <a:pt x="13245" y="32976"/>
                </a:lnTo>
                <a:lnTo>
                  <a:pt x="13245" y="32977"/>
                </a:lnTo>
                <a:lnTo>
                  <a:pt x="13254" y="32977"/>
                </a:lnTo>
                <a:lnTo>
                  <a:pt x="13255" y="32978"/>
                </a:lnTo>
                <a:lnTo>
                  <a:pt x="13260" y="32980"/>
                </a:lnTo>
                <a:lnTo>
                  <a:pt x="13261" y="32980"/>
                </a:lnTo>
                <a:lnTo>
                  <a:pt x="13262" y="32981"/>
                </a:lnTo>
                <a:lnTo>
                  <a:pt x="13263" y="32982"/>
                </a:lnTo>
                <a:lnTo>
                  <a:pt x="13264" y="32984"/>
                </a:lnTo>
                <a:lnTo>
                  <a:pt x="13265" y="32985"/>
                </a:lnTo>
                <a:lnTo>
                  <a:pt x="13266" y="32988"/>
                </a:lnTo>
                <a:lnTo>
                  <a:pt x="13266" y="32989"/>
                </a:lnTo>
                <a:lnTo>
                  <a:pt x="13267" y="32989"/>
                </a:lnTo>
                <a:lnTo>
                  <a:pt x="13273" y="32991"/>
                </a:lnTo>
                <a:lnTo>
                  <a:pt x="13275" y="32991"/>
                </a:lnTo>
                <a:lnTo>
                  <a:pt x="13276" y="32991"/>
                </a:lnTo>
                <a:lnTo>
                  <a:pt x="13278" y="32993"/>
                </a:lnTo>
                <a:lnTo>
                  <a:pt x="13281" y="32993"/>
                </a:lnTo>
                <a:lnTo>
                  <a:pt x="13289" y="32994"/>
                </a:lnTo>
                <a:lnTo>
                  <a:pt x="13293" y="32994"/>
                </a:lnTo>
                <a:lnTo>
                  <a:pt x="13293" y="32995"/>
                </a:lnTo>
                <a:lnTo>
                  <a:pt x="13299" y="32995"/>
                </a:lnTo>
                <a:lnTo>
                  <a:pt x="13299" y="32995"/>
                </a:lnTo>
                <a:lnTo>
                  <a:pt x="13301" y="32995"/>
                </a:lnTo>
                <a:lnTo>
                  <a:pt x="13307" y="32995"/>
                </a:lnTo>
                <a:lnTo>
                  <a:pt x="13310" y="32995"/>
                </a:lnTo>
                <a:lnTo>
                  <a:pt x="13311" y="32995"/>
                </a:lnTo>
                <a:lnTo>
                  <a:pt x="13311" y="32995"/>
                </a:lnTo>
                <a:lnTo>
                  <a:pt x="13314" y="32995"/>
                </a:lnTo>
                <a:lnTo>
                  <a:pt x="13315" y="32995"/>
                </a:lnTo>
                <a:lnTo>
                  <a:pt x="13320" y="32995"/>
                </a:lnTo>
                <a:lnTo>
                  <a:pt x="13326" y="32997"/>
                </a:lnTo>
                <a:lnTo>
                  <a:pt x="13330" y="33001"/>
                </a:lnTo>
                <a:lnTo>
                  <a:pt x="13332" y="33004"/>
                </a:lnTo>
                <a:lnTo>
                  <a:pt x="13334" y="33006"/>
                </a:lnTo>
                <a:lnTo>
                  <a:pt x="13334" y="33007"/>
                </a:lnTo>
                <a:lnTo>
                  <a:pt x="13334" y="33014"/>
                </a:lnTo>
                <a:lnTo>
                  <a:pt x="13334" y="33014"/>
                </a:lnTo>
                <a:lnTo>
                  <a:pt x="13334" y="33014"/>
                </a:lnTo>
                <a:lnTo>
                  <a:pt x="13335" y="33015"/>
                </a:lnTo>
                <a:lnTo>
                  <a:pt x="13335" y="33015"/>
                </a:lnTo>
                <a:lnTo>
                  <a:pt x="13335" y="33016"/>
                </a:lnTo>
                <a:lnTo>
                  <a:pt x="13336" y="33019"/>
                </a:lnTo>
                <a:lnTo>
                  <a:pt x="13340" y="33027"/>
                </a:lnTo>
                <a:lnTo>
                  <a:pt x="13341" y="33028"/>
                </a:lnTo>
                <a:lnTo>
                  <a:pt x="13344" y="33030"/>
                </a:lnTo>
                <a:lnTo>
                  <a:pt x="13344" y="33030"/>
                </a:lnTo>
                <a:lnTo>
                  <a:pt x="13346" y="33031"/>
                </a:lnTo>
                <a:lnTo>
                  <a:pt x="13349" y="33033"/>
                </a:lnTo>
                <a:lnTo>
                  <a:pt x="13360" y="33034"/>
                </a:lnTo>
                <a:lnTo>
                  <a:pt x="13363" y="33034"/>
                </a:lnTo>
                <a:lnTo>
                  <a:pt x="13366" y="33034"/>
                </a:lnTo>
                <a:lnTo>
                  <a:pt x="13367" y="33034"/>
                </a:lnTo>
                <a:lnTo>
                  <a:pt x="13372" y="33033"/>
                </a:lnTo>
                <a:lnTo>
                  <a:pt x="13374" y="33033"/>
                </a:lnTo>
                <a:lnTo>
                  <a:pt x="13379" y="33033"/>
                </a:lnTo>
                <a:lnTo>
                  <a:pt x="13381" y="33032"/>
                </a:lnTo>
                <a:lnTo>
                  <a:pt x="13381" y="33032"/>
                </a:lnTo>
                <a:lnTo>
                  <a:pt x="13387" y="33031"/>
                </a:lnTo>
                <a:lnTo>
                  <a:pt x="13408" y="33025"/>
                </a:lnTo>
                <a:lnTo>
                  <a:pt x="13414" y="33026"/>
                </a:lnTo>
                <a:lnTo>
                  <a:pt x="13415" y="33026"/>
                </a:lnTo>
                <a:lnTo>
                  <a:pt x="13419" y="33027"/>
                </a:lnTo>
                <a:lnTo>
                  <a:pt x="13420" y="33027"/>
                </a:lnTo>
                <a:lnTo>
                  <a:pt x="13427" y="33028"/>
                </a:lnTo>
                <a:lnTo>
                  <a:pt x="13428" y="33028"/>
                </a:lnTo>
                <a:lnTo>
                  <a:pt x="13430" y="33028"/>
                </a:lnTo>
                <a:lnTo>
                  <a:pt x="13437" y="33030"/>
                </a:lnTo>
                <a:lnTo>
                  <a:pt x="13442" y="33031"/>
                </a:lnTo>
                <a:lnTo>
                  <a:pt x="13445" y="33032"/>
                </a:lnTo>
                <a:lnTo>
                  <a:pt x="13447" y="33033"/>
                </a:lnTo>
                <a:lnTo>
                  <a:pt x="13449" y="33034"/>
                </a:lnTo>
                <a:lnTo>
                  <a:pt x="13452" y="33034"/>
                </a:lnTo>
                <a:lnTo>
                  <a:pt x="13458" y="33034"/>
                </a:lnTo>
                <a:lnTo>
                  <a:pt x="13461" y="33037"/>
                </a:lnTo>
                <a:lnTo>
                  <a:pt x="13461" y="33038"/>
                </a:lnTo>
                <a:lnTo>
                  <a:pt x="13462" y="33038"/>
                </a:lnTo>
                <a:lnTo>
                  <a:pt x="13463" y="33041"/>
                </a:lnTo>
                <a:lnTo>
                  <a:pt x="13468" y="33043"/>
                </a:lnTo>
                <a:lnTo>
                  <a:pt x="13473" y="33043"/>
                </a:lnTo>
                <a:lnTo>
                  <a:pt x="13476" y="33043"/>
                </a:lnTo>
                <a:lnTo>
                  <a:pt x="13478" y="33043"/>
                </a:lnTo>
                <a:lnTo>
                  <a:pt x="13478" y="33043"/>
                </a:lnTo>
                <a:lnTo>
                  <a:pt x="13481" y="33043"/>
                </a:lnTo>
                <a:lnTo>
                  <a:pt x="13484" y="33043"/>
                </a:lnTo>
                <a:lnTo>
                  <a:pt x="13486" y="33043"/>
                </a:lnTo>
                <a:lnTo>
                  <a:pt x="13494" y="33043"/>
                </a:lnTo>
                <a:lnTo>
                  <a:pt x="13496" y="33043"/>
                </a:lnTo>
                <a:lnTo>
                  <a:pt x="13498" y="33043"/>
                </a:lnTo>
                <a:lnTo>
                  <a:pt x="13499" y="33043"/>
                </a:lnTo>
                <a:lnTo>
                  <a:pt x="13502" y="33043"/>
                </a:lnTo>
                <a:lnTo>
                  <a:pt x="13507" y="33043"/>
                </a:lnTo>
                <a:lnTo>
                  <a:pt x="13511" y="33042"/>
                </a:lnTo>
                <a:lnTo>
                  <a:pt x="13514" y="33039"/>
                </a:lnTo>
                <a:lnTo>
                  <a:pt x="13515" y="33038"/>
                </a:lnTo>
                <a:lnTo>
                  <a:pt x="13518" y="33035"/>
                </a:lnTo>
                <a:lnTo>
                  <a:pt x="13524" y="33032"/>
                </a:lnTo>
                <a:lnTo>
                  <a:pt x="13527" y="33031"/>
                </a:lnTo>
                <a:lnTo>
                  <a:pt x="13530" y="33030"/>
                </a:lnTo>
                <a:lnTo>
                  <a:pt x="13531" y="33030"/>
                </a:lnTo>
                <a:lnTo>
                  <a:pt x="13536" y="33027"/>
                </a:lnTo>
                <a:lnTo>
                  <a:pt x="13539" y="33023"/>
                </a:lnTo>
                <a:lnTo>
                  <a:pt x="13539" y="33022"/>
                </a:lnTo>
                <a:lnTo>
                  <a:pt x="13539" y="33021"/>
                </a:lnTo>
                <a:lnTo>
                  <a:pt x="13539" y="33021"/>
                </a:lnTo>
                <a:lnTo>
                  <a:pt x="13541" y="33020"/>
                </a:lnTo>
                <a:lnTo>
                  <a:pt x="13544" y="33017"/>
                </a:lnTo>
                <a:lnTo>
                  <a:pt x="13545" y="33015"/>
                </a:lnTo>
                <a:lnTo>
                  <a:pt x="13546" y="33013"/>
                </a:lnTo>
                <a:lnTo>
                  <a:pt x="13546" y="33012"/>
                </a:lnTo>
                <a:lnTo>
                  <a:pt x="13548" y="33005"/>
                </a:lnTo>
                <a:lnTo>
                  <a:pt x="13549" y="33005"/>
                </a:lnTo>
                <a:lnTo>
                  <a:pt x="13552" y="33005"/>
                </a:lnTo>
                <a:lnTo>
                  <a:pt x="13553" y="33005"/>
                </a:lnTo>
                <a:lnTo>
                  <a:pt x="13555" y="33005"/>
                </a:lnTo>
                <a:lnTo>
                  <a:pt x="13562" y="33004"/>
                </a:lnTo>
                <a:lnTo>
                  <a:pt x="13565" y="33006"/>
                </a:lnTo>
                <a:lnTo>
                  <a:pt x="13570" y="33008"/>
                </a:lnTo>
                <a:lnTo>
                  <a:pt x="13571" y="33010"/>
                </a:lnTo>
                <a:lnTo>
                  <a:pt x="13574" y="33014"/>
                </a:lnTo>
                <a:lnTo>
                  <a:pt x="13579" y="33015"/>
                </a:lnTo>
                <a:lnTo>
                  <a:pt x="13579" y="33015"/>
                </a:lnTo>
                <a:lnTo>
                  <a:pt x="13586" y="33016"/>
                </a:lnTo>
                <a:lnTo>
                  <a:pt x="13589" y="33011"/>
                </a:lnTo>
                <a:lnTo>
                  <a:pt x="13589" y="33010"/>
                </a:lnTo>
                <a:lnTo>
                  <a:pt x="13589" y="33007"/>
                </a:lnTo>
                <a:lnTo>
                  <a:pt x="13591" y="33003"/>
                </a:lnTo>
                <a:lnTo>
                  <a:pt x="13593" y="33003"/>
                </a:lnTo>
                <a:lnTo>
                  <a:pt x="13595" y="33003"/>
                </a:lnTo>
                <a:lnTo>
                  <a:pt x="13596" y="33002"/>
                </a:lnTo>
                <a:lnTo>
                  <a:pt x="13600" y="33002"/>
                </a:lnTo>
                <a:lnTo>
                  <a:pt x="13602" y="33000"/>
                </a:lnTo>
                <a:lnTo>
                  <a:pt x="13610" y="32995"/>
                </a:lnTo>
                <a:lnTo>
                  <a:pt x="13613" y="32991"/>
                </a:lnTo>
                <a:lnTo>
                  <a:pt x="13615" y="32986"/>
                </a:lnTo>
                <a:lnTo>
                  <a:pt x="13616" y="32983"/>
                </a:lnTo>
                <a:lnTo>
                  <a:pt x="13617" y="32982"/>
                </a:lnTo>
                <a:lnTo>
                  <a:pt x="13620" y="32976"/>
                </a:lnTo>
                <a:lnTo>
                  <a:pt x="13622" y="32975"/>
                </a:lnTo>
                <a:lnTo>
                  <a:pt x="13623" y="32974"/>
                </a:lnTo>
                <a:lnTo>
                  <a:pt x="13624" y="32972"/>
                </a:lnTo>
                <a:lnTo>
                  <a:pt x="13625" y="32964"/>
                </a:lnTo>
                <a:lnTo>
                  <a:pt x="13625" y="32960"/>
                </a:lnTo>
                <a:lnTo>
                  <a:pt x="13625" y="32959"/>
                </a:lnTo>
                <a:lnTo>
                  <a:pt x="13625" y="32958"/>
                </a:lnTo>
                <a:lnTo>
                  <a:pt x="13625" y="32956"/>
                </a:lnTo>
                <a:lnTo>
                  <a:pt x="13627" y="32942"/>
                </a:lnTo>
                <a:lnTo>
                  <a:pt x="13632" y="32932"/>
                </a:lnTo>
                <a:lnTo>
                  <a:pt x="13636" y="32932"/>
                </a:lnTo>
                <a:lnTo>
                  <a:pt x="13638" y="32932"/>
                </a:lnTo>
                <a:lnTo>
                  <a:pt x="13642" y="32931"/>
                </a:lnTo>
                <a:lnTo>
                  <a:pt x="13646" y="32929"/>
                </a:lnTo>
                <a:lnTo>
                  <a:pt x="13648" y="32927"/>
                </a:lnTo>
                <a:lnTo>
                  <a:pt x="13654" y="32923"/>
                </a:lnTo>
                <a:lnTo>
                  <a:pt x="13657" y="32922"/>
                </a:lnTo>
                <a:lnTo>
                  <a:pt x="13660" y="32920"/>
                </a:lnTo>
                <a:lnTo>
                  <a:pt x="13667" y="32917"/>
                </a:lnTo>
                <a:lnTo>
                  <a:pt x="13667" y="32916"/>
                </a:lnTo>
                <a:lnTo>
                  <a:pt x="13667" y="32915"/>
                </a:lnTo>
                <a:lnTo>
                  <a:pt x="13671" y="32912"/>
                </a:lnTo>
                <a:lnTo>
                  <a:pt x="13675" y="32910"/>
                </a:lnTo>
                <a:lnTo>
                  <a:pt x="13676" y="32910"/>
                </a:lnTo>
                <a:lnTo>
                  <a:pt x="13677" y="32909"/>
                </a:lnTo>
                <a:lnTo>
                  <a:pt x="13679" y="32908"/>
                </a:lnTo>
                <a:lnTo>
                  <a:pt x="13682" y="32907"/>
                </a:lnTo>
                <a:lnTo>
                  <a:pt x="13686" y="32905"/>
                </a:lnTo>
                <a:lnTo>
                  <a:pt x="13686" y="32904"/>
                </a:lnTo>
                <a:lnTo>
                  <a:pt x="13687" y="32904"/>
                </a:lnTo>
                <a:lnTo>
                  <a:pt x="13704" y="32899"/>
                </a:lnTo>
                <a:lnTo>
                  <a:pt x="13708" y="32899"/>
                </a:lnTo>
                <a:lnTo>
                  <a:pt x="13712" y="32899"/>
                </a:lnTo>
                <a:lnTo>
                  <a:pt x="13712" y="32899"/>
                </a:lnTo>
                <a:lnTo>
                  <a:pt x="13716" y="32899"/>
                </a:lnTo>
                <a:lnTo>
                  <a:pt x="13730" y="32896"/>
                </a:lnTo>
                <a:lnTo>
                  <a:pt x="13730" y="32895"/>
                </a:lnTo>
                <a:lnTo>
                  <a:pt x="13732" y="32889"/>
                </a:lnTo>
                <a:lnTo>
                  <a:pt x="13728" y="32886"/>
                </a:lnTo>
                <a:lnTo>
                  <a:pt x="13727" y="32880"/>
                </a:lnTo>
                <a:lnTo>
                  <a:pt x="13727" y="32877"/>
                </a:lnTo>
                <a:lnTo>
                  <a:pt x="13721" y="32877"/>
                </a:lnTo>
                <a:lnTo>
                  <a:pt x="13719" y="32877"/>
                </a:lnTo>
                <a:lnTo>
                  <a:pt x="13718" y="32878"/>
                </a:lnTo>
                <a:lnTo>
                  <a:pt x="13715" y="32879"/>
                </a:lnTo>
                <a:lnTo>
                  <a:pt x="13715" y="32879"/>
                </a:lnTo>
                <a:lnTo>
                  <a:pt x="13714" y="32881"/>
                </a:lnTo>
                <a:lnTo>
                  <a:pt x="13704" y="32882"/>
                </a:lnTo>
                <a:lnTo>
                  <a:pt x="13701" y="32880"/>
                </a:lnTo>
                <a:lnTo>
                  <a:pt x="13699" y="32880"/>
                </a:lnTo>
                <a:lnTo>
                  <a:pt x="13697" y="32879"/>
                </a:lnTo>
                <a:lnTo>
                  <a:pt x="13697" y="32877"/>
                </a:lnTo>
                <a:lnTo>
                  <a:pt x="13697" y="32875"/>
                </a:lnTo>
                <a:lnTo>
                  <a:pt x="13697" y="32868"/>
                </a:lnTo>
                <a:lnTo>
                  <a:pt x="13697" y="32866"/>
                </a:lnTo>
                <a:lnTo>
                  <a:pt x="13697" y="32865"/>
                </a:lnTo>
                <a:lnTo>
                  <a:pt x="13698" y="32863"/>
                </a:lnTo>
                <a:lnTo>
                  <a:pt x="13703" y="32857"/>
                </a:lnTo>
                <a:lnTo>
                  <a:pt x="13703" y="32854"/>
                </a:lnTo>
                <a:lnTo>
                  <a:pt x="13703" y="32850"/>
                </a:lnTo>
                <a:lnTo>
                  <a:pt x="13703" y="32849"/>
                </a:lnTo>
                <a:lnTo>
                  <a:pt x="13699" y="32847"/>
                </a:lnTo>
                <a:lnTo>
                  <a:pt x="13697" y="32845"/>
                </a:lnTo>
                <a:lnTo>
                  <a:pt x="13696" y="32845"/>
                </a:lnTo>
                <a:lnTo>
                  <a:pt x="13694" y="32844"/>
                </a:lnTo>
                <a:lnTo>
                  <a:pt x="13694" y="32843"/>
                </a:lnTo>
                <a:lnTo>
                  <a:pt x="13693" y="32841"/>
                </a:lnTo>
                <a:lnTo>
                  <a:pt x="13693" y="32838"/>
                </a:lnTo>
                <a:lnTo>
                  <a:pt x="13690" y="32833"/>
                </a:lnTo>
                <a:lnTo>
                  <a:pt x="13694" y="32829"/>
                </a:lnTo>
                <a:lnTo>
                  <a:pt x="13698" y="32828"/>
                </a:lnTo>
                <a:lnTo>
                  <a:pt x="13699" y="32828"/>
                </a:lnTo>
                <a:lnTo>
                  <a:pt x="13704" y="32828"/>
                </a:lnTo>
                <a:lnTo>
                  <a:pt x="13716" y="32823"/>
                </a:lnTo>
                <a:lnTo>
                  <a:pt x="13718" y="32825"/>
                </a:lnTo>
                <a:lnTo>
                  <a:pt x="13719" y="32825"/>
                </a:lnTo>
                <a:lnTo>
                  <a:pt x="13719" y="32825"/>
                </a:lnTo>
                <a:lnTo>
                  <a:pt x="13721" y="32825"/>
                </a:lnTo>
                <a:lnTo>
                  <a:pt x="13732" y="32834"/>
                </a:lnTo>
                <a:lnTo>
                  <a:pt x="13734" y="32839"/>
                </a:lnTo>
                <a:lnTo>
                  <a:pt x="13736" y="32843"/>
                </a:lnTo>
                <a:lnTo>
                  <a:pt x="13738" y="32845"/>
                </a:lnTo>
                <a:lnTo>
                  <a:pt x="13745" y="32853"/>
                </a:lnTo>
                <a:lnTo>
                  <a:pt x="13745" y="32854"/>
                </a:lnTo>
                <a:lnTo>
                  <a:pt x="13747" y="32855"/>
                </a:lnTo>
                <a:lnTo>
                  <a:pt x="13749" y="32856"/>
                </a:lnTo>
                <a:lnTo>
                  <a:pt x="13752" y="32857"/>
                </a:lnTo>
                <a:lnTo>
                  <a:pt x="13754" y="32859"/>
                </a:lnTo>
                <a:lnTo>
                  <a:pt x="13754" y="32861"/>
                </a:lnTo>
                <a:lnTo>
                  <a:pt x="13750" y="32866"/>
                </a:lnTo>
                <a:lnTo>
                  <a:pt x="13750" y="32870"/>
                </a:lnTo>
                <a:lnTo>
                  <a:pt x="13750" y="32871"/>
                </a:lnTo>
                <a:lnTo>
                  <a:pt x="13750" y="32874"/>
                </a:lnTo>
                <a:lnTo>
                  <a:pt x="13750" y="32878"/>
                </a:lnTo>
                <a:lnTo>
                  <a:pt x="13754" y="32880"/>
                </a:lnTo>
                <a:lnTo>
                  <a:pt x="13759" y="32881"/>
                </a:lnTo>
                <a:lnTo>
                  <a:pt x="13764" y="32881"/>
                </a:lnTo>
                <a:lnTo>
                  <a:pt x="13765" y="32881"/>
                </a:lnTo>
                <a:lnTo>
                  <a:pt x="13769" y="32880"/>
                </a:lnTo>
                <a:lnTo>
                  <a:pt x="13774" y="32875"/>
                </a:lnTo>
                <a:lnTo>
                  <a:pt x="13776" y="32867"/>
                </a:lnTo>
                <a:lnTo>
                  <a:pt x="13776" y="32865"/>
                </a:lnTo>
                <a:lnTo>
                  <a:pt x="13776" y="32861"/>
                </a:lnTo>
                <a:lnTo>
                  <a:pt x="13776" y="32860"/>
                </a:lnTo>
                <a:lnTo>
                  <a:pt x="13777" y="32855"/>
                </a:lnTo>
                <a:lnTo>
                  <a:pt x="13778" y="32850"/>
                </a:lnTo>
                <a:lnTo>
                  <a:pt x="13781" y="32847"/>
                </a:lnTo>
                <a:lnTo>
                  <a:pt x="13783" y="32845"/>
                </a:lnTo>
                <a:lnTo>
                  <a:pt x="13783" y="32841"/>
                </a:lnTo>
                <a:lnTo>
                  <a:pt x="13783" y="32840"/>
                </a:lnTo>
                <a:lnTo>
                  <a:pt x="13783" y="32839"/>
                </a:lnTo>
                <a:lnTo>
                  <a:pt x="13782" y="32836"/>
                </a:lnTo>
                <a:lnTo>
                  <a:pt x="13781" y="32831"/>
                </a:lnTo>
                <a:lnTo>
                  <a:pt x="13781" y="32829"/>
                </a:lnTo>
                <a:lnTo>
                  <a:pt x="13782" y="32827"/>
                </a:lnTo>
                <a:lnTo>
                  <a:pt x="13784" y="32825"/>
                </a:lnTo>
                <a:lnTo>
                  <a:pt x="13791" y="32825"/>
                </a:lnTo>
                <a:lnTo>
                  <a:pt x="13796" y="32827"/>
                </a:lnTo>
                <a:lnTo>
                  <a:pt x="13799" y="32831"/>
                </a:lnTo>
                <a:lnTo>
                  <a:pt x="13799" y="32831"/>
                </a:lnTo>
                <a:lnTo>
                  <a:pt x="13800" y="32832"/>
                </a:lnTo>
                <a:lnTo>
                  <a:pt x="13802" y="32833"/>
                </a:lnTo>
                <a:lnTo>
                  <a:pt x="13804" y="32835"/>
                </a:lnTo>
                <a:lnTo>
                  <a:pt x="13810" y="32840"/>
                </a:lnTo>
                <a:lnTo>
                  <a:pt x="13812" y="32843"/>
                </a:lnTo>
                <a:lnTo>
                  <a:pt x="13812" y="32844"/>
                </a:lnTo>
                <a:lnTo>
                  <a:pt x="13812" y="32847"/>
                </a:lnTo>
                <a:lnTo>
                  <a:pt x="13812" y="32852"/>
                </a:lnTo>
                <a:lnTo>
                  <a:pt x="13812" y="32854"/>
                </a:lnTo>
                <a:lnTo>
                  <a:pt x="13811" y="32855"/>
                </a:lnTo>
                <a:lnTo>
                  <a:pt x="13808" y="32858"/>
                </a:lnTo>
                <a:lnTo>
                  <a:pt x="13807" y="32859"/>
                </a:lnTo>
                <a:lnTo>
                  <a:pt x="13806" y="32859"/>
                </a:lnTo>
                <a:lnTo>
                  <a:pt x="13804" y="32860"/>
                </a:lnTo>
                <a:lnTo>
                  <a:pt x="13800" y="32864"/>
                </a:lnTo>
                <a:lnTo>
                  <a:pt x="13798" y="32866"/>
                </a:lnTo>
                <a:lnTo>
                  <a:pt x="13794" y="32870"/>
                </a:lnTo>
                <a:lnTo>
                  <a:pt x="13793" y="32873"/>
                </a:lnTo>
                <a:lnTo>
                  <a:pt x="13796" y="32878"/>
                </a:lnTo>
                <a:lnTo>
                  <a:pt x="13798" y="32878"/>
                </a:lnTo>
                <a:lnTo>
                  <a:pt x="13799" y="32878"/>
                </a:lnTo>
                <a:lnTo>
                  <a:pt x="13802" y="32878"/>
                </a:lnTo>
                <a:lnTo>
                  <a:pt x="13804" y="32878"/>
                </a:lnTo>
                <a:lnTo>
                  <a:pt x="13806" y="32878"/>
                </a:lnTo>
                <a:lnTo>
                  <a:pt x="13807" y="32878"/>
                </a:lnTo>
                <a:lnTo>
                  <a:pt x="13809" y="32878"/>
                </a:lnTo>
                <a:lnTo>
                  <a:pt x="13811" y="32876"/>
                </a:lnTo>
                <a:lnTo>
                  <a:pt x="13812" y="32875"/>
                </a:lnTo>
                <a:lnTo>
                  <a:pt x="13817" y="32871"/>
                </a:lnTo>
                <a:lnTo>
                  <a:pt x="13821" y="32871"/>
                </a:lnTo>
                <a:lnTo>
                  <a:pt x="13825" y="32871"/>
                </a:lnTo>
                <a:lnTo>
                  <a:pt x="13826" y="32868"/>
                </a:lnTo>
                <a:lnTo>
                  <a:pt x="13827" y="32867"/>
                </a:lnTo>
                <a:lnTo>
                  <a:pt x="13829" y="32862"/>
                </a:lnTo>
                <a:lnTo>
                  <a:pt x="13826" y="32859"/>
                </a:lnTo>
                <a:lnTo>
                  <a:pt x="13825" y="32857"/>
                </a:lnTo>
                <a:lnTo>
                  <a:pt x="13825" y="32856"/>
                </a:lnTo>
                <a:lnTo>
                  <a:pt x="13825" y="32852"/>
                </a:lnTo>
                <a:lnTo>
                  <a:pt x="13825" y="32849"/>
                </a:lnTo>
                <a:lnTo>
                  <a:pt x="13829" y="32845"/>
                </a:lnTo>
                <a:lnTo>
                  <a:pt x="13838" y="32843"/>
                </a:lnTo>
                <a:lnTo>
                  <a:pt x="13839" y="32837"/>
                </a:lnTo>
                <a:lnTo>
                  <a:pt x="13841" y="32835"/>
                </a:lnTo>
                <a:lnTo>
                  <a:pt x="13842" y="32834"/>
                </a:lnTo>
                <a:lnTo>
                  <a:pt x="13843" y="32833"/>
                </a:lnTo>
                <a:lnTo>
                  <a:pt x="13846" y="32830"/>
                </a:lnTo>
                <a:lnTo>
                  <a:pt x="13849" y="32829"/>
                </a:lnTo>
                <a:lnTo>
                  <a:pt x="13853" y="32829"/>
                </a:lnTo>
                <a:lnTo>
                  <a:pt x="13857" y="32830"/>
                </a:lnTo>
                <a:lnTo>
                  <a:pt x="13861" y="32832"/>
                </a:lnTo>
                <a:lnTo>
                  <a:pt x="13863" y="32834"/>
                </a:lnTo>
                <a:lnTo>
                  <a:pt x="13865" y="32835"/>
                </a:lnTo>
                <a:lnTo>
                  <a:pt x="13866" y="32836"/>
                </a:lnTo>
                <a:lnTo>
                  <a:pt x="13867" y="32837"/>
                </a:lnTo>
                <a:lnTo>
                  <a:pt x="13869" y="32840"/>
                </a:lnTo>
                <a:lnTo>
                  <a:pt x="13871" y="32841"/>
                </a:lnTo>
                <a:lnTo>
                  <a:pt x="13884" y="32840"/>
                </a:lnTo>
                <a:lnTo>
                  <a:pt x="13886" y="32840"/>
                </a:lnTo>
                <a:lnTo>
                  <a:pt x="13890" y="32837"/>
                </a:lnTo>
                <a:lnTo>
                  <a:pt x="13891" y="32837"/>
                </a:lnTo>
                <a:lnTo>
                  <a:pt x="13891" y="32836"/>
                </a:lnTo>
                <a:lnTo>
                  <a:pt x="13892" y="32834"/>
                </a:lnTo>
                <a:lnTo>
                  <a:pt x="13892" y="32833"/>
                </a:lnTo>
                <a:lnTo>
                  <a:pt x="13892" y="32833"/>
                </a:lnTo>
                <a:lnTo>
                  <a:pt x="13893" y="32830"/>
                </a:lnTo>
                <a:lnTo>
                  <a:pt x="13898" y="32829"/>
                </a:lnTo>
                <a:lnTo>
                  <a:pt x="13900" y="32829"/>
                </a:lnTo>
                <a:lnTo>
                  <a:pt x="13908" y="32834"/>
                </a:lnTo>
                <a:lnTo>
                  <a:pt x="13909" y="32835"/>
                </a:lnTo>
                <a:lnTo>
                  <a:pt x="13911" y="32837"/>
                </a:lnTo>
                <a:lnTo>
                  <a:pt x="13911" y="32837"/>
                </a:lnTo>
                <a:lnTo>
                  <a:pt x="13913" y="32838"/>
                </a:lnTo>
                <a:lnTo>
                  <a:pt x="13915" y="32841"/>
                </a:lnTo>
                <a:lnTo>
                  <a:pt x="13916" y="32841"/>
                </a:lnTo>
                <a:lnTo>
                  <a:pt x="13921" y="32842"/>
                </a:lnTo>
                <a:lnTo>
                  <a:pt x="13924" y="32842"/>
                </a:lnTo>
                <a:lnTo>
                  <a:pt x="13925" y="32843"/>
                </a:lnTo>
                <a:lnTo>
                  <a:pt x="13925" y="32843"/>
                </a:lnTo>
                <a:lnTo>
                  <a:pt x="13927" y="32845"/>
                </a:lnTo>
                <a:lnTo>
                  <a:pt x="13936" y="32845"/>
                </a:lnTo>
                <a:lnTo>
                  <a:pt x="13944" y="32843"/>
                </a:lnTo>
                <a:lnTo>
                  <a:pt x="13944" y="32841"/>
                </a:lnTo>
                <a:lnTo>
                  <a:pt x="13944" y="32837"/>
                </a:lnTo>
                <a:lnTo>
                  <a:pt x="13944" y="32834"/>
                </a:lnTo>
                <a:lnTo>
                  <a:pt x="13942" y="32825"/>
                </a:lnTo>
                <a:lnTo>
                  <a:pt x="13941" y="32824"/>
                </a:lnTo>
                <a:lnTo>
                  <a:pt x="13941" y="32823"/>
                </a:lnTo>
                <a:lnTo>
                  <a:pt x="13940" y="32822"/>
                </a:lnTo>
                <a:lnTo>
                  <a:pt x="13940" y="32820"/>
                </a:lnTo>
                <a:lnTo>
                  <a:pt x="13940" y="32819"/>
                </a:lnTo>
                <a:lnTo>
                  <a:pt x="13940" y="32817"/>
                </a:lnTo>
                <a:lnTo>
                  <a:pt x="13940" y="32813"/>
                </a:lnTo>
                <a:lnTo>
                  <a:pt x="13943" y="32812"/>
                </a:lnTo>
                <a:lnTo>
                  <a:pt x="13945" y="32812"/>
                </a:lnTo>
                <a:lnTo>
                  <a:pt x="13949" y="32812"/>
                </a:lnTo>
                <a:lnTo>
                  <a:pt x="13952" y="32813"/>
                </a:lnTo>
                <a:lnTo>
                  <a:pt x="13957" y="32817"/>
                </a:lnTo>
                <a:lnTo>
                  <a:pt x="13957" y="32817"/>
                </a:lnTo>
                <a:lnTo>
                  <a:pt x="13959" y="32820"/>
                </a:lnTo>
                <a:lnTo>
                  <a:pt x="13960" y="32822"/>
                </a:lnTo>
                <a:lnTo>
                  <a:pt x="13960" y="32822"/>
                </a:lnTo>
                <a:lnTo>
                  <a:pt x="13968" y="32824"/>
                </a:lnTo>
                <a:lnTo>
                  <a:pt x="13972" y="32824"/>
                </a:lnTo>
                <a:lnTo>
                  <a:pt x="13974" y="32824"/>
                </a:lnTo>
                <a:lnTo>
                  <a:pt x="13978" y="32824"/>
                </a:lnTo>
                <a:lnTo>
                  <a:pt x="13980" y="32825"/>
                </a:lnTo>
                <a:lnTo>
                  <a:pt x="13986" y="32829"/>
                </a:lnTo>
                <a:lnTo>
                  <a:pt x="13986" y="32829"/>
                </a:lnTo>
                <a:lnTo>
                  <a:pt x="13986" y="32831"/>
                </a:lnTo>
                <a:lnTo>
                  <a:pt x="13995" y="32838"/>
                </a:lnTo>
                <a:lnTo>
                  <a:pt x="14001" y="32840"/>
                </a:lnTo>
                <a:lnTo>
                  <a:pt x="14001" y="32840"/>
                </a:lnTo>
                <a:lnTo>
                  <a:pt x="14007" y="32840"/>
                </a:lnTo>
                <a:lnTo>
                  <a:pt x="14015" y="32840"/>
                </a:lnTo>
                <a:lnTo>
                  <a:pt x="14017" y="32840"/>
                </a:lnTo>
                <a:lnTo>
                  <a:pt x="14022" y="32837"/>
                </a:lnTo>
                <a:lnTo>
                  <a:pt x="14023" y="32834"/>
                </a:lnTo>
                <a:lnTo>
                  <a:pt x="14021" y="32831"/>
                </a:lnTo>
                <a:lnTo>
                  <a:pt x="14019" y="32828"/>
                </a:lnTo>
                <a:lnTo>
                  <a:pt x="14019" y="32828"/>
                </a:lnTo>
                <a:lnTo>
                  <a:pt x="14013" y="32823"/>
                </a:lnTo>
                <a:lnTo>
                  <a:pt x="14012" y="32821"/>
                </a:lnTo>
                <a:lnTo>
                  <a:pt x="14013" y="32818"/>
                </a:lnTo>
                <a:lnTo>
                  <a:pt x="14015" y="32816"/>
                </a:lnTo>
                <a:lnTo>
                  <a:pt x="14021" y="32815"/>
                </a:lnTo>
                <a:lnTo>
                  <a:pt x="14023" y="32815"/>
                </a:lnTo>
                <a:lnTo>
                  <a:pt x="14025" y="32815"/>
                </a:lnTo>
                <a:lnTo>
                  <a:pt x="14030" y="32815"/>
                </a:lnTo>
                <a:lnTo>
                  <a:pt x="14031" y="32812"/>
                </a:lnTo>
                <a:lnTo>
                  <a:pt x="14031" y="32812"/>
                </a:lnTo>
                <a:lnTo>
                  <a:pt x="14034" y="32809"/>
                </a:lnTo>
                <a:lnTo>
                  <a:pt x="14036" y="32809"/>
                </a:lnTo>
                <a:lnTo>
                  <a:pt x="14042" y="32809"/>
                </a:lnTo>
                <a:lnTo>
                  <a:pt x="14043" y="32809"/>
                </a:lnTo>
                <a:lnTo>
                  <a:pt x="14046" y="32809"/>
                </a:lnTo>
                <a:lnTo>
                  <a:pt x="14047" y="32809"/>
                </a:lnTo>
                <a:lnTo>
                  <a:pt x="14048" y="32810"/>
                </a:lnTo>
                <a:lnTo>
                  <a:pt x="14050" y="32811"/>
                </a:lnTo>
                <a:lnTo>
                  <a:pt x="14054" y="32813"/>
                </a:lnTo>
                <a:lnTo>
                  <a:pt x="14059" y="32815"/>
                </a:lnTo>
                <a:lnTo>
                  <a:pt x="14061" y="32815"/>
                </a:lnTo>
                <a:lnTo>
                  <a:pt x="14064" y="32815"/>
                </a:lnTo>
                <a:lnTo>
                  <a:pt x="14064" y="32815"/>
                </a:lnTo>
                <a:lnTo>
                  <a:pt x="14066" y="32815"/>
                </a:lnTo>
                <a:lnTo>
                  <a:pt x="14075" y="32815"/>
                </a:lnTo>
                <a:lnTo>
                  <a:pt x="14078" y="32816"/>
                </a:lnTo>
                <a:lnTo>
                  <a:pt x="14082" y="32818"/>
                </a:lnTo>
                <a:lnTo>
                  <a:pt x="14084" y="32818"/>
                </a:lnTo>
                <a:lnTo>
                  <a:pt x="14087" y="32819"/>
                </a:lnTo>
                <a:lnTo>
                  <a:pt x="14091" y="32820"/>
                </a:lnTo>
                <a:lnTo>
                  <a:pt x="14092" y="32820"/>
                </a:lnTo>
                <a:lnTo>
                  <a:pt x="14095" y="32820"/>
                </a:lnTo>
                <a:lnTo>
                  <a:pt x="14101" y="32820"/>
                </a:lnTo>
                <a:lnTo>
                  <a:pt x="14110" y="32815"/>
                </a:lnTo>
                <a:lnTo>
                  <a:pt x="14113" y="32813"/>
                </a:lnTo>
                <a:lnTo>
                  <a:pt x="14116" y="32812"/>
                </a:lnTo>
                <a:lnTo>
                  <a:pt x="14117" y="32811"/>
                </a:lnTo>
                <a:lnTo>
                  <a:pt x="14118" y="32811"/>
                </a:lnTo>
                <a:lnTo>
                  <a:pt x="14119" y="32811"/>
                </a:lnTo>
                <a:lnTo>
                  <a:pt x="14130" y="32806"/>
                </a:lnTo>
                <a:lnTo>
                  <a:pt x="14131" y="32806"/>
                </a:lnTo>
                <a:lnTo>
                  <a:pt x="14131" y="32806"/>
                </a:lnTo>
                <a:lnTo>
                  <a:pt x="14136" y="32804"/>
                </a:lnTo>
                <a:lnTo>
                  <a:pt x="14137" y="32804"/>
                </a:lnTo>
                <a:lnTo>
                  <a:pt x="14139" y="32803"/>
                </a:lnTo>
                <a:lnTo>
                  <a:pt x="14142" y="32803"/>
                </a:lnTo>
                <a:lnTo>
                  <a:pt x="14143" y="32802"/>
                </a:lnTo>
                <a:lnTo>
                  <a:pt x="14154" y="32797"/>
                </a:lnTo>
                <a:lnTo>
                  <a:pt x="14156" y="32796"/>
                </a:lnTo>
                <a:lnTo>
                  <a:pt x="14160" y="32796"/>
                </a:lnTo>
                <a:lnTo>
                  <a:pt x="14163" y="32796"/>
                </a:lnTo>
                <a:lnTo>
                  <a:pt x="14166" y="32795"/>
                </a:lnTo>
                <a:lnTo>
                  <a:pt x="14169" y="32795"/>
                </a:lnTo>
                <a:lnTo>
                  <a:pt x="14170" y="32795"/>
                </a:lnTo>
                <a:lnTo>
                  <a:pt x="14181" y="32790"/>
                </a:lnTo>
                <a:lnTo>
                  <a:pt x="14186" y="32786"/>
                </a:lnTo>
                <a:lnTo>
                  <a:pt x="14189" y="32784"/>
                </a:lnTo>
                <a:lnTo>
                  <a:pt x="14189" y="32784"/>
                </a:lnTo>
                <a:lnTo>
                  <a:pt x="14190" y="32780"/>
                </a:lnTo>
                <a:lnTo>
                  <a:pt x="14190" y="32776"/>
                </a:lnTo>
                <a:lnTo>
                  <a:pt x="14199" y="32771"/>
                </a:lnTo>
                <a:lnTo>
                  <a:pt x="14201" y="32770"/>
                </a:lnTo>
                <a:lnTo>
                  <a:pt x="14202" y="32770"/>
                </a:lnTo>
                <a:lnTo>
                  <a:pt x="14206" y="32767"/>
                </a:lnTo>
                <a:lnTo>
                  <a:pt x="14207" y="32766"/>
                </a:lnTo>
                <a:lnTo>
                  <a:pt x="14207" y="32766"/>
                </a:lnTo>
                <a:lnTo>
                  <a:pt x="14210" y="32761"/>
                </a:lnTo>
                <a:lnTo>
                  <a:pt x="14211" y="32760"/>
                </a:lnTo>
                <a:lnTo>
                  <a:pt x="14214" y="32758"/>
                </a:lnTo>
                <a:lnTo>
                  <a:pt x="14215" y="32756"/>
                </a:lnTo>
                <a:lnTo>
                  <a:pt x="14219" y="32755"/>
                </a:lnTo>
                <a:lnTo>
                  <a:pt x="14221" y="32755"/>
                </a:lnTo>
                <a:lnTo>
                  <a:pt x="14222" y="32755"/>
                </a:lnTo>
                <a:lnTo>
                  <a:pt x="14223" y="32755"/>
                </a:lnTo>
                <a:lnTo>
                  <a:pt x="14224" y="32757"/>
                </a:lnTo>
                <a:lnTo>
                  <a:pt x="14226" y="32759"/>
                </a:lnTo>
                <a:lnTo>
                  <a:pt x="14227" y="32760"/>
                </a:lnTo>
                <a:lnTo>
                  <a:pt x="14230" y="32763"/>
                </a:lnTo>
                <a:lnTo>
                  <a:pt x="14231" y="32769"/>
                </a:lnTo>
                <a:lnTo>
                  <a:pt x="14231" y="32772"/>
                </a:lnTo>
                <a:lnTo>
                  <a:pt x="14231" y="32773"/>
                </a:lnTo>
                <a:lnTo>
                  <a:pt x="14231" y="32775"/>
                </a:lnTo>
                <a:lnTo>
                  <a:pt x="14231" y="32779"/>
                </a:lnTo>
                <a:lnTo>
                  <a:pt x="14231" y="32780"/>
                </a:lnTo>
                <a:lnTo>
                  <a:pt x="14228" y="32782"/>
                </a:lnTo>
                <a:lnTo>
                  <a:pt x="14228" y="32783"/>
                </a:lnTo>
                <a:lnTo>
                  <a:pt x="14228" y="32785"/>
                </a:lnTo>
                <a:lnTo>
                  <a:pt x="14228" y="32788"/>
                </a:lnTo>
                <a:lnTo>
                  <a:pt x="14234" y="32792"/>
                </a:lnTo>
                <a:lnTo>
                  <a:pt x="14236" y="32792"/>
                </a:lnTo>
                <a:lnTo>
                  <a:pt x="14236" y="32792"/>
                </a:lnTo>
                <a:lnTo>
                  <a:pt x="14244" y="32790"/>
                </a:lnTo>
                <a:lnTo>
                  <a:pt x="14246" y="32786"/>
                </a:lnTo>
                <a:lnTo>
                  <a:pt x="14246" y="32786"/>
                </a:lnTo>
                <a:lnTo>
                  <a:pt x="14251" y="32784"/>
                </a:lnTo>
                <a:lnTo>
                  <a:pt x="14253" y="32784"/>
                </a:lnTo>
                <a:lnTo>
                  <a:pt x="14254" y="32784"/>
                </a:lnTo>
                <a:lnTo>
                  <a:pt x="14257" y="32784"/>
                </a:lnTo>
                <a:lnTo>
                  <a:pt x="14263" y="32782"/>
                </a:lnTo>
                <a:lnTo>
                  <a:pt x="14266" y="32782"/>
                </a:lnTo>
                <a:lnTo>
                  <a:pt x="14271" y="32782"/>
                </a:lnTo>
                <a:lnTo>
                  <a:pt x="14272" y="32782"/>
                </a:lnTo>
                <a:lnTo>
                  <a:pt x="14272" y="32783"/>
                </a:lnTo>
                <a:lnTo>
                  <a:pt x="14275" y="32783"/>
                </a:lnTo>
                <a:lnTo>
                  <a:pt x="14277" y="32783"/>
                </a:lnTo>
                <a:lnTo>
                  <a:pt x="14279" y="32783"/>
                </a:lnTo>
                <a:lnTo>
                  <a:pt x="14280" y="32783"/>
                </a:lnTo>
                <a:lnTo>
                  <a:pt x="14283" y="32783"/>
                </a:lnTo>
                <a:lnTo>
                  <a:pt x="14285" y="32781"/>
                </a:lnTo>
                <a:lnTo>
                  <a:pt x="14285" y="32778"/>
                </a:lnTo>
                <a:lnTo>
                  <a:pt x="14287" y="32771"/>
                </a:lnTo>
                <a:lnTo>
                  <a:pt x="14289" y="32768"/>
                </a:lnTo>
                <a:lnTo>
                  <a:pt x="14286" y="32761"/>
                </a:lnTo>
                <a:lnTo>
                  <a:pt x="14281" y="32760"/>
                </a:lnTo>
                <a:lnTo>
                  <a:pt x="14281" y="32760"/>
                </a:lnTo>
                <a:lnTo>
                  <a:pt x="14280" y="32760"/>
                </a:lnTo>
                <a:lnTo>
                  <a:pt x="14272" y="32756"/>
                </a:lnTo>
                <a:lnTo>
                  <a:pt x="14267" y="32750"/>
                </a:lnTo>
                <a:lnTo>
                  <a:pt x="14264" y="32746"/>
                </a:lnTo>
                <a:lnTo>
                  <a:pt x="14263" y="32742"/>
                </a:lnTo>
                <a:lnTo>
                  <a:pt x="14263" y="32741"/>
                </a:lnTo>
                <a:lnTo>
                  <a:pt x="14262" y="32733"/>
                </a:lnTo>
                <a:lnTo>
                  <a:pt x="14262" y="32731"/>
                </a:lnTo>
                <a:lnTo>
                  <a:pt x="14262" y="32727"/>
                </a:lnTo>
                <a:lnTo>
                  <a:pt x="14263" y="32722"/>
                </a:lnTo>
                <a:lnTo>
                  <a:pt x="14264" y="32720"/>
                </a:lnTo>
                <a:lnTo>
                  <a:pt x="14270" y="32713"/>
                </a:lnTo>
                <a:lnTo>
                  <a:pt x="14271" y="32713"/>
                </a:lnTo>
                <a:lnTo>
                  <a:pt x="14280" y="32712"/>
                </a:lnTo>
                <a:lnTo>
                  <a:pt x="14288" y="32712"/>
                </a:lnTo>
                <a:lnTo>
                  <a:pt x="14289" y="32710"/>
                </a:lnTo>
                <a:lnTo>
                  <a:pt x="14290" y="32708"/>
                </a:lnTo>
                <a:lnTo>
                  <a:pt x="14292" y="32707"/>
                </a:lnTo>
                <a:lnTo>
                  <a:pt x="14298" y="32702"/>
                </a:lnTo>
                <a:lnTo>
                  <a:pt x="14304" y="32700"/>
                </a:lnTo>
                <a:lnTo>
                  <a:pt x="14306" y="32700"/>
                </a:lnTo>
                <a:lnTo>
                  <a:pt x="14307" y="32700"/>
                </a:lnTo>
                <a:lnTo>
                  <a:pt x="14310" y="32700"/>
                </a:lnTo>
                <a:lnTo>
                  <a:pt x="14310" y="32700"/>
                </a:lnTo>
                <a:lnTo>
                  <a:pt x="14310" y="32700"/>
                </a:lnTo>
                <a:lnTo>
                  <a:pt x="14313" y="32700"/>
                </a:lnTo>
                <a:lnTo>
                  <a:pt x="14315" y="32700"/>
                </a:lnTo>
                <a:lnTo>
                  <a:pt x="14327" y="32696"/>
                </a:lnTo>
                <a:lnTo>
                  <a:pt x="14327" y="32694"/>
                </a:lnTo>
                <a:lnTo>
                  <a:pt x="14327" y="32694"/>
                </a:lnTo>
                <a:lnTo>
                  <a:pt x="14328" y="32694"/>
                </a:lnTo>
                <a:lnTo>
                  <a:pt x="14330" y="32693"/>
                </a:lnTo>
                <a:lnTo>
                  <a:pt x="14330" y="32693"/>
                </a:lnTo>
                <a:lnTo>
                  <a:pt x="14332" y="32693"/>
                </a:lnTo>
                <a:lnTo>
                  <a:pt x="14332" y="32693"/>
                </a:lnTo>
                <a:lnTo>
                  <a:pt x="14336" y="32693"/>
                </a:lnTo>
                <a:lnTo>
                  <a:pt x="14338" y="32693"/>
                </a:lnTo>
                <a:lnTo>
                  <a:pt x="14339" y="32693"/>
                </a:lnTo>
                <a:lnTo>
                  <a:pt x="14340" y="32693"/>
                </a:lnTo>
                <a:lnTo>
                  <a:pt x="14341" y="32693"/>
                </a:lnTo>
                <a:lnTo>
                  <a:pt x="14341" y="32693"/>
                </a:lnTo>
                <a:lnTo>
                  <a:pt x="14341" y="32693"/>
                </a:lnTo>
                <a:lnTo>
                  <a:pt x="14343" y="32693"/>
                </a:lnTo>
                <a:lnTo>
                  <a:pt x="14343" y="32693"/>
                </a:lnTo>
                <a:lnTo>
                  <a:pt x="14343" y="32693"/>
                </a:lnTo>
                <a:lnTo>
                  <a:pt x="14345" y="32693"/>
                </a:lnTo>
                <a:lnTo>
                  <a:pt x="14345" y="32693"/>
                </a:lnTo>
                <a:lnTo>
                  <a:pt x="14347" y="32694"/>
                </a:lnTo>
                <a:lnTo>
                  <a:pt x="14350" y="32695"/>
                </a:lnTo>
                <a:lnTo>
                  <a:pt x="14352" y="32695"/>
                </a:lnTo>
                <a:lnTo>
                  <a:pt x="14364" y="32694"/>
                </a:lnTo>
                <a:lnTo>
                  <a:pt x="14365" y="32694"/>
                </a:lnTo>
                <a:lnTo>
                  <a:pt x="14365" y="32693"/>
                </a:lnTo>
                <a:lnTo>
                  <a:pt x="14372" y="32686"/>
                </a:lnTo>
                <a:lnTo>
                  <a:pt x="14372" y="32684"/>
                </a:lnTo>
                <a:lnTo>
                  <a:pt x="14374" y="32681"/>
                </a:lnTo>
                <a:lnTo>
                  <a:pt x="14376" y="32679"/>
                </a:lnTo>
                <a:lnTo>
                  <a:pt x="14378" y="32676"/>
                </a:lnTo>
                <a:lnTo>
                  <a:pt x="14381" y="32676"/>
                </a:lnTo>
                <a:lnTo>
                  <a:pt x="14381" y="32676"/>
                </a:lnTo>
                <a:lnTo>
                  <a:pt x="14382" y="32676"/>
                </a:lnTo>
                <a:lnTo>
                  <a:pt x="14383" y="32676"/>
                </a:lnTo>
                <a:lnTo>
                  <a:pt x="14385" y="32674"/>
                </a:lnTo>
                <a:lnTo>
                  <a:pt x="14391" y="32666"/>
                </a:lnTo>
                <a:lnTo>
                  <a:pt x="14394" y="32663"/>
                </a:lnTo>
                <a:lnTo>
                  <a:pt x="14394" y="32663"/>
                </a:lnTo>
                <a:lnTo>
                  <a:pt x="14398" y="32656"/>
                </a:lnTo>
                <a:lnTo>
                  <a:pt x="14398" y="32651"/>
                </a:lnTo>
                <a:lnTo>
                  <a:pt x="14397" y="32651"/>
                </a:lnTo>
                <a:lnTo>
                  <a:pt x="14396" y="32649"/>
                </a:lnTo>
                <a:lnTo>
                  <a:pt x="14395" y="32648"/>
                </a:lnTo>
                <a:lnTo>
                  <a:pt x="14395" y="32644"/>
                </a:lnTo>
                <a:lnTo>
                  <a:pt x="14395" y="32640"/>
                </a:lnTo>
                <a:lnTo>
                  <a:pt x="14401" y="32637"/>
                </a:lnTo>
                <a:lnTo>
                  <a:pt x="14402" y="32635"/>
                </a:lnTo>
                <a:lnTo>
                  <a:pt x="14402" y="32634"/>
                </a:lnTo>
                <a:lnTo>
                  <a:pt x="14404" y="32633"/>
                </a:lnTo>
                <a:lnTo>
                  <a:pt x="14407" y="32631"/>
                </a:lnTo>
                <a:lnTo>
                  <a:pt x="14408" y="32631"/>
                </a:lnTo>
                <a:lnTo>
                  <a:pt x="14408" y="32630"/>
                </a:lnTo>
                <a:lnTo>
                  <a:pt x="14411" y="32629"/>
                </a:lnTo>
                <a:lnTo>
                  <a:pt x="14412" y="32629"/>
                </a:lnTo>
                <a:lnTo>
                  <a:pt x="14412" y="32627"/>
                </a:lnTo>
                <a:lnTo>
                  <a:pt x="14414" y="32626"/>
                </a:lnTo>
                <a:lnTo>
                  <a:pt x="14417" y="32626"/>
                </a:lnTo>
                <a:lnTo>
                  <a:pt x="14420" y="32626"/>
                </a:lnTo>
                <a:lnTo>
                  <a:pt x="14424" y="32627"/>
                </a:lnTo>
                <a:lnTo>
                  <a:pt x="14426" y="32630"/>
                </a:lnTo>
                <a:lnTo>
                  <a:pt x="14426" y="32631"/>
                </a:lnTo>
                <a:lnTo>
                  <a:pt x="14426" y="32632"/>
                </a:lnTo>
                <a:lnTo>
                  <a:pt x="14426" y="32633"/>
                </a:lnTo>
                <a:lnTo>
                  <a:pt x="14431" y="32637"/>
                </a:lnTo>
                <a:lnTo>
                  <a:pt x="14433" y="32638"/>
                </a:lnTo>
                <a:lnTo>
                  <a:pt x="14435" y="32638"/>
                </a:lnTo>
                <a:lnTo>
                  <a:pt x="14439" y="32638"/>
                </a:lnTo>
                <a:lnTo>
                  <a:pt x="14440" y="32642"/>
                </a:lnTo>
                <a:lnTo>
                  <a:pt x="14440" y="32648"/>
                </a:lnTo>
                <a:lnTo>
                  <a:pt x="14437" y="32652"/>
                </a:lnTo>
                <a:lnTo>
                  <a:pt x="14436" y="32652"/>
                </a:lnTo>
                <a:lnTo>
                  <a:pt x="14430" y="32659"/>
                </a:lnTo>
                <a:lnTo>
                  <a:pt x="14428" y="32660"/>
                </a:lnTo>
                <a:lnTo>
                  <a:pt x="14426" y="32660"/>
                </a:lnTo>
                <a:lnTo>
                  <a:pt x="14425" y="32660"/>
                </a:lnTo>
                <a:lnTo>
                  <a:pt x="14424" y="32660"/>
                </a:lnTo>
                <a:lnTo>
                  <a:pt x="14422" y="32660"/>
                </a:lnTo>
                <a:lnTo>
                  <a:pt x="14418" y="32664"/>
                </a:lnTo>
                <a:lnTo>
                  <a:pt x="14418" y="32667"/>
                </a:lnTo>
                <a:lnTo>
                  <a:pt x="14420" y="32671"/>
                </a:lnTo>
                <a:lnTo>
                  <a:pt x="14422" y="32675"/>
                </a:lnTo>
                <a:lnTo>
                  <a:pt x="14426" y="32677"/>
                </a:lnTo>
                <a:lnTo>
                  <a:pt x="14429" y="32680"/>
                </a:lnTo>
                <a:lnTo>
                  <a:pt x="14439" y="32684"/>
                </a:lnTo>
                <a:lnTo>
                  <a:pt x="14442" y="32684"/>
                </a:lnTo>
                <a:lnTo>
                  <a:pt x="14443" y="32684"/>
                </a:lnTo>
                <a:lnTo>
                  <a:pt x="14444" y="32676"/>
                </a:lnTo>
                <a:lnTo>
                  <a:pt x="14444" y="32675"/>
                </a:lnTo>
                <a:lnTo>
                  <a:pt x="14444" y="32672"/>
                </a:lnTo>
                <a:lnTo>
                  <a:pt x="14444" y="32671"/>
                </a:lnTo>
                <a:lnTo>
                  <a:pt x="14445" y="32670"/>
                </a:lnTo>
                <a:lnTo>
                  <a:pt x="14447" y="32667"/>
                </a:lnTo>
                <a:lnTo>
                  <a:pt x="14449" y="32662"/>
                </a:lnTo>
                <a:lnTo>
                  <a:pt x="14451" y="32661"/>
                </a:lnTo>
                <a:lnTo>
                  <a:pt x="14455" y="32660"/>
                </a:lnTo>
                <a:lnTo>
                  <a:pt x="14457" y="32659"/>
                </a:lnTo>
                <a:lnTo>
                  <a:pt x="14461" y="32659"/>
                </a:lnTo>
                <a:lnTo>
                  <a:pt x="14461" y="32659"/>
                </a:lnTo>
                <a:lnTo>
                  <a:pt x="14463" y="32659"/>
                </a:lnTo>
                <a:lnTo>
                  <a:pt x="14463" y="32659"/>
                </a:lnTo>
                <a:lnTo>
                  <a:pt x="14468" y="32659"/>
                </a:lnTo>
                <a:lnTo>
                  <a:pt x="14471" y="32656"/>
                </a:lnTo>
                <a:lnTo>
                  <a:pt x="14471" y="32656"/>
                </a:lnTo>
                <a:lnTo>
                  <a:pt x="14471" y="32655"/>
                </a:lnTo>
                <a:lnTo>
                  <a:pt x="14473" y="32654"/>
                </a:lnTo>
                <a:lnTo>
                  <a:pt x="14477" y="32654"/>
                </a:lnTo>
                <a:lnTo>
                  <a:pt x="14477" y="32647"/>
                </a:lnTo>
                <a:lnTo>
                  <a:pt x="14477" y="32642"/>
                </a:lnTo>
                <a:lnTo>
                  <a:pt x="14478" y="32638"/>
                </a:lnTo>
                <a:lnTo>
                  <a:pt x="14474" y="32630"/>
                </a:lnTo>
                <a:lnTo>
                  <a:pt x="14469" y="32626"/>
                </a:lnTo>
                <a:lnTo>
                  <a:pt x="14465" y="32624"/>
                </a:lnTo>
                <a:lnTo>
                  <a:pt x="14466" y="32619"/>
                </a:lnTo>
                <a:lnTo>
                  <a:pt x="14469" y="32617"/>
                </a:lnTo>
                <a:lnTo>
                  <a:pt x="14471" y="32617"/>
                </a:lnTo>
                <a:lnTo>
                  <a:pt x="14474" y="32618"/>
                </a:lnTo>
                <a:lnTo>
                  <a:pt x="14477" y="32620"/>
                </a:lnTo>
                <a:lnTo>
                  <a:pt x="14478" y="32620"/>
                </a:lnTo>
                <a:lnTo>
                  <a:pt x="14481" y="32623"/>
                </a:lnTo>
                <a:lnTo>
                  <a:pt x="14482" y="32626"/>
                </a:lnTo>
                <a:lnTo>
                  <a:pt x="14484" y="32629"/>
                </a:lnTo>
                <a:lnTo>
                  <a:pt x="14484" y="32633"/>
                </a:lnTo>
                <a:lnTo>
                  <a:pt x="14484" y="32634"/>
                </a:lnTo>
                <a:lnTo>
                  <a:pt x="14484" y="32636"/>
                </a:lnTo>
                <a:lnTo>
                  <a:pt x="14486" y="32640"/>
                </a:lnTo>
                <a:lnTo>
                  <a:pt x="14487" y="32642"/>
                </a:lnTo>
                <a:lnTo>
                  <a:pt x="14495" y="32645"/>
                </a:lnTo>
                <a:lnTo>
                  <a:pt x="14497" y="32645"/>
                </a:lnTo>
                <a:lnTo>
                  <a:pt x="14499" y="32646"/>
                </a:lnTo>
                <a:lnTo>
                  <a:pt x="14502" y="32641"/>
                </a:lnTo>
                <a:lnTo>
                  <a:pt x="14505" y="32636"/>
                </a:lnTo>
                <a:lnTo>
                  <a:pt x="14506" y="32634"/>
                </a:lnTo>
                <a:lnTo>
                  <a:pt x="14507" y="32633"/>
                </a:lnTo>
                <a:lnTo>
                  <a:pt x="14510" y="32624"/>
                </a:lnTo>
                <a:lnTo>
                  <a:pt x="14513" y="32622"/>
                </a:lnTo>
                <a:lnTo>
                  <a:pt x="14514" y="32622"/>
                </a:lnTo>
                <a:lnTo>
                  <a:pt x="14514" y="32622"/>
                </a:lnTo>
                <a:lnTo>
                  <a:pt x="14516" y="32621"/>
                </a:lnTo>
                <a:lnTo>
                  <a:pt x="14517" y="32620"/>
                </a:lnTo>
                <a:lnTo>
                  <a:pt x="14517" y="32619"/>
                </a:lnTo>
                <a:lnTo>
                  <a:pt x="14517" y="32617"/>
                </a:lnTo>
                <a:lnTo>
                  <a:pt x="14518" y="32615"/>
                </a:lnTo>
                <a:lnTo>
                  <a:pt x="14519" y="32612"/>
                </a:lnTo>
                <a:lnTo>
                  <a:pt x="14524" y="32610"/>
                </a:lnTo>
                <a:lnTo>
                  <a:pt x="14525" y="32610"/>
                </a:lnTo>
                <a:lnTo>
                  <a:pt x="14526" y="32610"/>
                </a:lnTo>
                <a:lnTo>
                  <a:pt x="14527" y="32610"/>
                </a:lnTo>
                <a:lnTo>
                  <a:pt x="14528" y="32610"/>
                </a:lnTo>
                <a:lnTo>
                  <a:pt x="14528" y="32610"/>
                </a:lnTo>
                <a:lnTo>
                  <a:pt x="14528" y="32610"/>
                </a:lnTo>
                <a:lnTo>
                  <a:pt x="14533" y="32611"/>
                </a:lnTo>
                <a:lnTo>
                  <a:pt x="14534" y="32611"/>
                </a:lnTo>
                <a:lnTo>
                  <a:pt x="14536" y="32611"/>
                </a:lnTo>
                <a:lnTo>
                  <a:pt x="14537" y="32611"/>
                </a:lnTo>
                <a:lnTo>
                  <a:pt x="14540" y="32612"/>
                </a:lnTo>
                <a:lnTo>
                  <a:pt x="14542" y="32614"/>
                </a:lnTo>
                <a:lnTo>
                  <a:pt x="14543" y="32618"/>
                </a:lnTo>
                <a:lnTo>
                  <a:pt x="14543" y="32622"/>
                </a:lnTo>
                <a:lnTo>
                  <a:pt x="14543" y="32626"/>
                </a:lnTo>
                <a:lnTo>
                  <a:pt x="14542" y="32628"/>
                </a:lnTo>
                <a:lnTo>
                  <a:pt x="14541" y="32629"/>
                </a:lnTo>
                <a:lnTo>
                  <a:pt x="14541" y="32630"/>
                </a:lnTo>
                <a:lnTo>
                  <a:pt x="14540" y="32631"/>
                </a:lnTo>
                <a:lnTo>
                  <a:pt x="14533" y="32638"/>
                </a:lnTo>
                <a:lnTo>
                  <a:pt x="14533" y="32642"/>
                </a:lnTo>
                <a:lnTo>
                  <a:pt x="14533" y="32645"/>
                </a:lnTo>
                <a:lnTo>
                  <a:pt x="14537" y="32651"/>
                </a:lnTo>
                <a:lnTo>
                  <a:pt x="14540" y="32652"/>
                </a:lnTo>
                <a:lnTo>
                  <a:pt x="14540" y="32654"/>
                </a:lnTo>
                <a:lnTo>
                  <a:pt x="14542" y="32654"/>
                </a:lnTo>
                <a:lnTo>
                  <a:pt x="14546" y="32654"/>
                </a:lnTo>
                <a:lnTo>
                  <a:pt x="14549" y="32651"/>
                </a:lnTo>
                <a:lnTo>
                  <a:pt x="14554" y="32647"/>
                </a:lnTo>
                <a:lnTo>
                  <a:pt x="14555" y="32643"/>
                </a:lnTo>
                <a:lnTo>
                  <a:pt x="14558" y="32639"/>
                </a:lnTo>
                <a:lnTo>
                  <a:pt x="14561" y="32636"/>
                </a:lnTo>
                <a:lnTo>
                  <a:pt x="14571" y="32629"/>
                </a:lnTo>
                <a:lnTo>
                  <a:pt x="14574" y="32627"/>
                </a:lnTo>
                <a:lnTo>
                  <a:pt x="14578" y="32627"/>
                </a:lnTo>
                <a:lnTo>
                  <a:pt x="14581" y="32626"/>
                </a:lnTo>
                <a:lnTo>
                  <a:pt x="14585" y="32624"/>
                </a:lnTo>
                <a:lnTo>
                  <a:pt x="14588" y="32623"/>
                </a:lnTo>
                <a:lnTo>
                  <a:pt x="14590" y="32623"/>
                </a:lnTo>
                <a:lnTo>
                  <a:pt x="14590" y="32623"/>
                </a:lnTo>
                <a:lnTo>
                  <a:pt x="14593" y="32624"/>
                </a:lnTo>
                <a:lnTo>
                  <a:pt x="14598" y="32627"/>
                </a:lnTo>
                <a:lnTo>
                  <a:pt x="14602" y="32629"/>
                </a:lnTo>
                <a:lnTo>
                  <a:pt x="14606" y="32631"/>
                </a:lnTo>
                <a:lnTo>
                  <a:pt x="14610" y="32633"/>
                </a:lnTo>
                <a:lnTo>
                  <a:pt x="14611" y="32634"/>
                </a:lnTo>
                <a:lnTo>
                  <a:pt x="14616" y="32637"/>
                </a:lnTo>
                <a:lnTo>
                  <a:pt x="14619" y="32641"/>
                </a:lnTo>
                <a:lnTo>
                  <a:pt x="14620" y="32642"/>
                </a:lnTo>
                <a:lnTo>
                  <a:pt x="14620" y="32643"/>
                </a:lnTo>
                <a:lnTo>
                  <a:pt x="14621" y="32645"/>
                </a:lnTo>
                <a:lnTo>
                  <a:pt x="14624" y="32647"/>
                </a:lnTo>
                <a:lnTo>
                  <a:pt x="14627" y="32649"/>
                </a:lnTo>
                <a:lnTo>
                  <a:pt x="14630" y="32650"/>
                </a:lnTo>
                <a:lnTo>
                  <a:pt x="14636" y="32651"/>
                </a:lnTo>
                <a:lnTo>
                  <a:pt x="14640" y="32652"/>
                </a:lnTo>
                <a:lnTo>
                  <a:pt x="14642" y="32654"/>
                </a:lnTo>
                <a:lnTo>
                  <a:pt x="14648" y="32656"/>
                </a:lnTo>
                <a:lnTo>
                  <a:pt x="14652" y="32656"/>
                </a:lnTo>
                <a:lnTo>
                  <a:pt x="14653" y="32656"/>
                </a:lnTo>
                <a:lnTo>
                  <a:pt x="14659" y="32656"/>
                </a:lnTo>
                <a:lnTo>
                  <a:pt x="14662" y="32657"/>
                </a:lnTo>
                <a:lnTo>
                  <a:pt x="14665" y="32659"/>
                </a:lnTo>
                <a:lnTo>
                  <a:pt x="14671" y="32662"/>
                </a:lnTo>
                <a:lnTo>
                  <a:pt x="14672" y="32664"/>
                </a:lnTo>
                <a:lnTo>
                  <a:pt x="14674" y="32667"/>
                </a:lnTo>
                <a:lnTo>
                  <a:pt x="14671" y="32674"/>
                </a:lnTo>
                <a:lnTo>
                  <a:pt x="14667" y="32677"/>
                </a:lnTo>
                <a:lnTo>
                  <a:pt x="14665" y="32678"/>
                </a:lnTo>
                <a:lnTo>
                  <a:pt x="14664" y="32679"/>
                </a:lnTo>
                <a:lnTo>
                  <a:pt x="14661" y="32680"/>
                </a:lnTo>
                <a:lnTo>
                  <a:pt x="14660" y="32688"/>
                </a:lnTo>
                <a:lnTo>
                  <a:pt x="14663" y="32697"/>
                </a:lnTo>
                <a:lnTo>
                  <a:pt x="14666" y="32700"/>
                </a:lnTo>
                <a:lnTo>
                  <a:pt x="14667" y="32701"/>
                </a:lnTo>
                <a:lnTo>
                  <a:pt x="14671" y="32708"/>
                </a:lnTo>
                <a:lnTo>
                  <a:pt x="14671" y="32710"/>
                </a:lnTo>
                <a:lnTo>
                  <a:pt x="14671" y="32712"/>
                </a:lnTo>
                <a:lnTo>
                  <a:pt x="14674" y="32717"/>
                </a:lnTo>
                <a:lnTo>
                  <a:pt x="14675" y="32718"/>
                </a:lnTo>
                <a:lnTo>
                  <a:pt x="14680" y="32720"/>
                </a:lnTo>
                <a:lnTo>
                  <a:pt x="14684" y="32721"/>
                </a:lnTo>
                <a:lnTo>
                  <a:pt x="14685" y="32719"/>
                </a:lnTo>
                <a:lnTo>
                  <a:pt x="14686" y="32717"/>
                </a:lnTo>
                <a:lnTo>
                  <a:pt x="14692" y="32709"/>
                </a:lnTo>
                <a:lnTo>
                  <a:pt x="14694" y="32702"/>
                </a:lnTo>
                <a:lnTo>
                  <a:pt x="14694" y="32699"/>
                </a:lnTo>
                <a:lnTo>
                  <a:pt x="14695" y="32696"/>
                </a:lnTo>
                <a:lnTo>
                  <a:pt x="14695" y="32689"/>
                </a:lnTo>
                <a:lnTo>
                  <a:pt x="14695" y="32685"/>
                </a:lnTo>
                <a:lnTo>
                  <a:pt x="14695" y="32677"/>
                </a:lnTo>
                <a:lnTo>
                  <a:pt x="14695" y="32674"/>
                </a:lnTo>
                <a:lnTo>
                  <a:pt x="14694" y="32673"/>
                </a:lnTo>
                <a:lnTo>
                  <a:pt x="14694" y="32666"/>
                </a:lnTo>
                <a:lnTo>
                  <a:pt x="14696" y="32664"/>
                </a:lnTo>
                <a:lnTo>
                  <a:pt x="14700" y="32664"/>
                </a:lnTo>
                <a:lnTo>
                  <a:pt x="14704" y="32664"/>
                </a:lnTo>
                <a:lnTo>
                  <a:pt x="14708" y="32661"/>
                </a:lnTo>
                <a:lnTo>
                  <a:pt x="14718" y="32666"/>
                </a:lnTo>
                <a:lnTo>
                  <a:pt x="14718" y="32669"/>
                </a:lnTo>
                <a:lnTo>
                  <a:pt x="14719" y="32671"/>
                </a:lnTo>
                <a:lnTo>
                  <a:pt x="14719" y="32671"/>
                </a:lnTo>
                <a:lnTo>
                  <a:pt x="14721" y="32676"/>
                </a:lnTo>
                <a:lnTo>
                  <a:pt x="14729" y="32680"/>
                </a:lnTo>
                <a:lnTo>
                  <a:pt x="14735" y="32676"/>
                </a:lnTo>
                <a:lnTo>
                  <a:pt x="14736" y="32671"/>
                </a:lnTo>
                <a:lnTo>
                  <a:pt x="14736" y="32670"/>
                </a:lnTo>
                <a:lnTo>
                  <a:pt x="14741" y="32662"/>
                </a:lnTo>
                <a:lnTo>
                  <a:pt x="14742" y="32661"/>
                </a:lnTo>
                <a:lnTo>
                  <a:pt x="14743" y="32659"/>
                </a:lnTo>
                <a:lnTo>
                  <a:pt x="14745" y="32657"/>
                </a:lnTo>
                <a:lnTo>
                  <a:pt x="14745" y="32657"/>
                </a:lnTo>
                <a:lnTo>
                  <a:pt x="14749" y="32652"/>
                </a:lnTo>
                <a:lnTo>
                  <a:pt x="14754" y="32651"/>
                </a:lnTo>
                <a:lnTo>
                  <a:pt x="14756" y="32650"/>
                </a:lnTo>
                <a:lnTo>
                  <a:pt x="14758" y="32648"/>
                </a:lnTo>
                <a:lnTo>
                  <a:pt x="14759" y="32647"/>
                </a:lnTo>
                <a:lnTo>
                  <a:pt x="14763" y="32638"/>
                </a:lnTo>
                <a:lnTo>
                  <a:pt x="14769" y="32636"/>
                </a:lnTo>
                <a:lnTo>
                  <a:pt x="14775" y="32636"/>
                </a:lnTo>
                <a:lnTo>
                  <a:pt x="14777" y="32639"/>
                </a:lnTo>
                <a:lnTo>
                  <a:pt x="14777" y="32640"/>
                </a:lnTo>
                <a:lnTo>
                  <a:pt x="14778" y="32647"/>
                </a:lnTo>
                <a:lnTo>
                  <a:pt x="14778" y="32652"/>
                </a:lnTo>
                <a:lnTo>
                  <a:pt x="14773" y="32655"/>
                </a:lnTo>
                <a:lnTo>
                  <a:pt x="14773" y="32655"/>
                </a:lnTo>
                <a:lnTo>
                  <a:pt x="14770" y="32655"/>
                </a:lnTo>
                <a:lnTo>
                  <a:pt x="14768" y="32662"/>
                </a:lnTo>
                <a:lnTo>
                  <a:pt x="14767" y="32665"/>
                </a:lnTo>
                <a:lnTo>
                  <a:pt x="14766" y="32667"/>
                </a:lnTo>
                <a:lnTo>
                  <a:pt x="14766" y="32667"/>
                </a:lnTo>
                <a:lnTo>
                  <a:pt x="14764" y="32668"/>
                </a:lnTo>
                <a:lnTo>
                  <a:pt x="14764" y="32672"/>
                </a:lnTo>
                <a:lnTo>
                  <a:pt x="14765" y="32675"/>
                </a:lnTo>
                <a:lnTo>
                  <a:pt x="14767" y="32683"/>
                </a:lnTo>
                <a:lnTo>
                  <a:pt x="14768" y="32684"/>
                </a:lnTo>
                <a:lnTo>
                  <a:pt x="14768" y="32686"/>
                </a:lnTo>
                <a:lnTo>
                  <a:pt x="14768" y="32691"/>
                </a:lnTo>
                <a:lnTo>
                  <a:pt x="14768" y="32692"/>
                </a:lnTo>
                <a:lnTo>
                  <a:pt x="14769" y="32694"/>
                </a:lnTo>
                <a:lnTo>
                  <a:pt x="14768" y="32698"/>
                </a:lnTo>
                <a:lnTo>
                  <a:pt x="14766" y="32700"/>
                </a:lnTo>
                <a:lnTo>
                  <a:pt x="14765" y="32700"/>
                </a:lnTo>
                <a:lnTo>
                  <a:pt x="14764" y="32701"/>
                </a:lnTo>
                <a:lnTo>
                  <a:pt x="14764" y="32703"/>
                </a:lnTo>
                <a:lnTo>
                  <a:pt x="14764" y="32707"/>
                </a:lnTo>
                <a:lnTo>
                  <a:pt x="14764" y="32709"/>
                </a:lnTo>
                <a:lnTo>
                  <a:pt x="14769" y="32714"/>
                </a:lnTo>
                <a:lnTo>
                  <a:pt x="14772" y="32717"/>
                </a:lnTo>
                <a:lnTo>
                  <a:pt x="14773" y="32719"/>
                </a:lnTo>
                <a:lnTo>
                  <a:pt x="14775" y="32720"/>
                </a:lnTo>
                <a:lnTo>
                  <a:pt x="14780" y="32721"/>
                </a:lnTo>
                <a:lnTo>
                  <a:pt x="14782" y="32722"/>
                </a:lnTo>
                <a:lnTo>
                  <a:pt x="14783" y="32722"/>
                </a:lnTo>
                <a:lnTo>
                  <a:pt x="14796" y="32729"/>
                </a:lnTo>
                <a:lnTo>
                  <a:pt x="14800" y="32730"/>
                </a:lnTo>
                <a:lnTo>
                  <a:pt x="14807" y="32731"/>
                </a:lnTo>
                <a:lnTo>
                  <a:pt x="14810" y="32731"/>
                </a:lnTo>
                <a:lnTo>
                  <a:pt x="14816" y="32723"/>
                </a:lnTo>
                <a:lnTo>
                  <a:pt x="14818" y="32719"/>
                </a:lnTo>
                <a:lnTo>
                  <a:pt x="14818" y="32717"/>
                </a:lnTo>
                <a:lnTo>
                  <a:pt x="14818" y="32713"/>
                </a:lnTo>
                <a:lnTo>
                  <a:pt x="14818" y="32712"/>
                </a:lnTo>
                <a:lnTo>
                  <a:pt x="14818" y="32709"/>
                </a:lnTo>
                <a:lnTo>
                  <a:pt x="14818" y="32706"/>
                </a:lnTo>
                <a:lnTo>
                  <a:pt x="14815" y="32701"/>
                </a:lnTo>
                <a:lnTo>
                  <a:pt x="14812" y="32700"/>
                </a:lnTo>
                <a:lnTo>
                  <a:pt x="14810" y="32699"/>
                </a:lnTo>
                <a:lnTo>
                  <a:pt x="14806" y="32697"/>
                </a:lnTo>
                <a:lnTo>
                  <a:pt x="14805" y="32695"/>
                </a:lnTo>
                <a:lnTo>
                  <a:pt x="14805" y="32689"/>
                </a:lnTo>
                <a:lnTo>
                  <a:pt x="14805" y="32689"/>
                </a:lnTo>
                <a:lnTo>
                  <a:pt x="14805" y="32685"/>
                </a:lnTo>
                <a:lnTo>
                  <a:pt x="14807" y="32682"/>
                </a:lnTo>
                <a:lnTo>
                  <a:pt x="14807" y="32680"/>
                </a:lnTo>
                <a:lnTo>
                  <a:pt x="14808" y="32676"/>
                </a:lnTo>
                <a:lnTo>
                  <a:pt x="14812" y="32673"/>
                </a:lnTo>
                <a:lnTo>
                  <a:pt x="14815" y="32671"/>
                </a:lnTo>
                <a:lnTo>
                  <a:pt x="14816" y="32671"/>
                </a:lnTo>
                <a:lnTo>
                  <a:pt x="14823" y="32671"/>
                </a:lnTo>
                <a:lnTo>
                  <a:pt x="14827" y="32671"/>
                </a:lnTo>
                <a:lnTo>
                  <a:pt x="14831" y="32671"/>
                </a:lnTo>
                <a:lnTo>
                  <a:pt x="14837" y="32671"/>
                </a:lnTo>
                <a:lnTo>
                  <a:pt x="14840" y="32671"/>
                </a:lnTo>
                <a:lnTo>
                  <a:pt x="14843" y="32672"/>
                </a:lnTo>
                <a:lnTo>
                  <a:pt x="14843" y="32673"/>
                </a:lnTo>
                <a:lnTo>
                  <a:pt x="14843" y="32681"/>
                </a:lnTo>
                <a:lnTo>
                  <a:pt x="14843" y="32682"/>
                </a:lnTo>
                <a:lnTo>
                  <a:pt x="14843" y="32685"/>
                </a:lnTo>
                <a:lnTo>
                  <a:pt x="14842" y="32688"/>
                </a:lnTo>
                <a:lnTo>
                  <a:pt x="14844" y="32701"/>
                </a:lnTo>
                <a:lnTo>
                  <a:pt x="14846" y="32704"/>
                </a:lnTo>
                <a:lnTo>
                  <a:pt x="14850" y="32704"/>
                </a:lnTo>
                <a:lnTo>
                  <a:pt x="14852" y="32704"/>
                </a:lnTo>
                <a:lnTo>
                  <a:pt x="14853" y="32704"/>
                </a:lnTo>
                <a:lnTo>
                  <a:pt x="14859" y="32704"/>
                </a:lnTo>
                <a:lnTo>
                  <a:pt x="14863" y="32707"/>
                </a:lnTo>
                <a:lnTo>
                  <a:pt x="14868" y="32710"/>
                </a:lnTo>
                <a:lnTo>
                  <a:pt x="14868" y="32711"/>
                </a:lnTo>
                <a:lnTo>
                  <a:pt x="14868" y="32712"/>
                </a:lnTo>
                <a:lnTo>
                  <a:pt x="14872" y="32718"/>
                </a:lnTo>
                <a:lnTo>
                  <a:pt x="14876" y="32718"/>
                </a:lnTo>
                <a:lnTo>
                  <a:pt x="14880" y="32718"/>
                </a:lnTo>
                <a:lnTo>
                  <a:pt x="14884" y="32718"/>
                </a:lnTo>
                <a:lnTo>
                  <a:pt x="14885" y="32717"/>
                </a:lnTo>
                <a:lnTo>
                  <a:pt x="14889" y="32717"/>
                </a:lnTo>
                <a:lnTo>
                  <a:pt x="14890" y="32718"/>
                </a:lnTo>
                <a:lnTo>
                  <a:pt x="14893" y="32722"/>
                </a:lnTo>
                <a:lnTo>
                  <a:pt x="14893" y="32726"/>
                </a:lnTo>
                <a:lnTo>
                  <a:pt x="14893" y="32729"/>
                </a:lnTo>
                <a:lnTo>
                  <a:pt x="14890" y="32731"/>
                </a:lnTo>
                <a:lnTo>
                  <a:pt x="14885" y="32732"/>
                </a:lnTo>
                <a:lnTo>
                  <a:pt x="14883" y="32733"/>
                </a:lnTo>
                <a:lnTo>
                  <a:pt x="14880" y="32737"/>
                </a:lnTo>
                <a:lnTo>
                  <a:pt x="14879" y="32737"/>
                </a:lnTo>
                <a:lnTo>
                  <a:pt x="14878" y="32741"/>
                </a:lnTo>
                <a:lnTo>
                  <a:pt x="14876" y="32745"/>
                </a:lnTo>
                <a:lnTo>
                  <a:pt x="14876" y="32750"/>
                </a:lnTo>
                <a:lnTo>
                  <a:pt x="14876" y="32760"/>
                </a:lnTo>
                <a:lnTo>
                  <a:pt x="14877" y="32762"/>
                </a:lnTo>
                <a:lnTo>
                  <a:pt x="14878" y="32765"/>
                </a:lnTo>
                <a:lnTo>
                  <a:pt x="14879" y="32765"/>
                </a:lnTo>
                <a:lnTo>
                  <a:pt x="14881" y="32768"/>
                </a:lnTo>
                <a:lnTo>
                  <a:pt x="14883" y="32770"/>
                </a:lnTo>
                <a:lnTo>
                  <a:pt x="14885" y="32772"/>
                </a:lnTo>
                <a:lnTo>
                  <a:pt x="14886" y="32773"/>
                </a:lnTo>
                <a:lnTo>
                  <a:pt x="14887" y="32775"/>
                </a:lnTo>
                <a:lnTo>
                  <a:pt x="14888" y="32778"/>
                </a:lnTo>
                <a:lnTo>
                  <a:pt x="14890" y="32780"/>
                </a:lnTo>
                <a:lnTo>
                  <a:pt x="14897" y="32784"/>
                </a:lnTo>
                <a:lnTo>
                  <a:pt x="14899" y="32786"/>
                </a:lnTo>
                <a:lnTo>
                  <a:pt x="14902" y="32788"/>
                </a:lnTo>
                <a:lnTo>
                  <a:pt x="14906" y="32791"/>
                </a:lnTo>
                <a:lnTo>
                  <a:pt x="14906" y="32792"/>
                </a:lnTo>
                <a:lnTo>
                  <a:pt x="14911" y="32792"/>
                </a:lnTo>
                <a:lnTo>
                  <a:pt x="14914" y="32793"/>
                </a:lnTo>
                <a:lnTo>
                  <a:pt x="14916" y="32793"/>
                </a:lnTo>
                <a:lnTo>
                  <a:pt x="14918" y="32793"/>
                </a:lnTo>
                <a:lnTo>
                  <a:pt x="14923" y="32793"/>
                </a:lnTo>
                <a:lnTo>
                  <a:pt x="14932" y="32793"/>
                </a:lnTo>
                <a:lnTo>
                  <a:pt x="14934" y="32791"/>
                </a:lnTo>
                <a:lnTo>
                  <a:pt x="14936" y="32788"/>
                </a:lnTo>
                <a:lnTo>
                  <a:pt x="14942" y="32783"/>
                </a:lnTo>
                <a:lnTo>
                  <a:pt x="14947" y="32782"/>
                </a:lnTo>
                <a:lnTo>
                  <a:pt x="14950" y="32782"/>
                </a:lnTo>
                <a:lnTo>
                  <a:pt x="14954" y="32783"/>
                </a:lnTo>
                <a:lnTo>
                  <a:pt x="14956" y="32785"/>
                </a:lnTo>
                <a:lnTo>
                  <a:pt x="14957" y="32787"/>
                </a:lnTo>
                <a:lnTo>
                  <a:pt x="14959" y="32790"/>
                </a:lnTo>
                <a:lnTo>
                  <a:pt x="14959" y="32792"/>
                </a:lnTo>
                <a:lnTo>
                  <a:pt x="14961" y="32799"/>
                </a:lnTo>
                <a:lnTo>
                  <a:pt x="14961" y="32799"/>
                </a:lnTo>
                <a:lnTo>
                  <a:pt x="14963" y="32804"/>
                </a:lnTo>
                <a:lnTo>
                  <a:pt x="14965" y="32808"/>
                </a:lnTo>
                <a:lnTo>
                  <a:pt x="14969" y="32815"/>
                </a:lnTo>
                <a:lnTo>
                  <a:pt x="14973" y="32817"/>
                </a:lnTo>
                <a:lnTo>
                  <a:pt x="14976" y="32821"/>
                </a:lnTo>
                <a:lnTo>
                  <a:pt x="14982" y="32824"/>
                </a:lnTo>
                <a:lnTo>
                  <a:pt x="14990" y="32830"/>
                </a:lnTo>
                <a:lnTo>
                  <a:pt x="14992" y="32832"/>
                </a:lnTo>
                <a:lnTo>
                  <a:pt x="14998" y="32832"/>
                </a:lnTo>
                <a:lnTo>
                  <a:pt x="15001" y="32832"/>
                </a:lnTo>
                <a:lnTo>
                  <a:pt x="15006" y="32828"/>
                </a:lnTo>
                <a:lnTo>
                  <a:pt x="15009" y="32825"/>
                </a:lnTo>
                <a:lnTo>
                  <a:pt x="15009" y="32825"/>
                </a:lnTo>
                <a:lnTo>
                  <a:pt x="15013" y="32822"/>
                </a:lnTo>
                <a:lnTo>
                  <a:pt x="15018" y="32822"/>
                </a:lnTo>
                <a:lnTo>
                  <a:pt x="15024" y="32822"/>
                </a:lnTo>
                <a:lnTo>
                  <a:pt x="15029" y="32825"/>
                </a:lnTo>
                <a:lnTo>
                  <a:pt x="15031" y="32827"/>
                </a:lnTo>
                <a:lnTo>
                  <a:pt x="15032" y="32828"/>
                </a:lnTo>
                <a:lnTo>
                  <a:pt x="15033" y="32830"/>
                </a:lnTo>
                <a:lnTo>
                  <a:pt x="15036" y="32833"/>
                </a:lnTo>
                <a:lnTo>
                  <a:pt x="15037" y="32834"/>
                </a:lnTo>
                <a:lnTo>
                  <a:pt x="15040" y="32836"/>
                </a:lnTo>
                <a:lnTo>
                  <a:pt x="15044" y="32837"/>
                </a:lnTo>
                <a:lnTo>
                  <a:pt x="15045" y="32838"/>
                </a:lnTo>
                <a:lnTo>
                  <a:pt x="15046" y="32838"/>
                </a:lnTo>
                <a:lnTo>
                  <a:pt x="15049" y="32841"/>
                </a:lnTo>
                <a:lnTo>
                  <a:pt x="15058" y="32844"/>
                </a:lnTo>
                <a:lnTo>
                  <a:pt x="15060" y="32843"/>
                </a:lnTo>
                <a:lnTo>
                  <a:pt x="15061" y="32843"/>
                </a:lnTo>
                <a:lnTo>
                  <a:pt x="15062" y="32843"/>
                </a:lnTo>
                <a:lnTo>
                  <a:pt x="15070" y="32843"/>
                </a:lnTo>
                <a:lnTo>
                  <a:pt x="15071" y="32843"/>
                </a:lnTo>
                <a:lnTo>
                  <a:pt x="15078" y="32836"/>
                </a:lnTo>
                <a:lnTo>
                  <a:pt x="15079" y="32834"/>
                </a:lnTo>
                <a:lnTo>
                  <a:pt x="15083" y="32828"/>
                </a:lnTo>
                <a:lnTo>
                  <a:pt x="15083" y="32827"/>
                </a:lnTo>
                <a:lnTo>
                  <a:pt x="15089" y="32823"/>
                </a:lnTo>
                <a:lnTo>
                  <a:pt x="15091" y="32823"/>
                </a:lnTo>
                <a:lnTo>
                  <a:pt x="15091" y="32822"/>
                </a:lnTo>
                <a:lnTo>
                  <a:pt x="15092" y="32822"/>
                </a:lnTo>
                <a:lnTo>
                  <a:pt x="15096" y="32821"/>
                </a:lnTo>
                <a:lnTo>
                  <a:pt x="15104" y="32819"/>
                </a:lnTo>
                <a:lnTo>
                  <a:pt x="15105" y="32815"/>
                </a:lnTo>
                <a:lnTo>
                  <a:pt x="15107" y="32811"/>
                </a:lnTo>
                <a:lnTo>
                  <a:pt x="15107" y="32805"/>
                </a:lnTo>
                <a:lnTo>
                  <a:pt x="15107" y="32805"/>
                </a:lnTo>
                <a:lnTo>
                  <a:pt x="15107" y="32804"/>
                </a:lnTo>
                <a:lnTo>
                  <a:pt x="15108" y="32802"/>
                </a:lnTo>
                <a:lnTo>
                  <a:pt x="15108" y="32800"/>
                </a:lnTo>
                <a:lnTo>
                  <a:pt x="15108" y="32799"/>
                </a:lnTo>
                <a:lnTo>
                  <a:pt x="15108" y="32796"/>
                </a:lnTo>
                <a:lnTo>
                  <a:pt x="15109" y="32793"/>
                </a:lnTo>
                <a:lnTo>
                  <a:pt x="15110" y="32788"/>
                </a:lnTo>
                <a:lnTo>
                  <a:pt x="15111" y="32787"/>
                </a:lnTo>
                <a:lnTo>
                  <a:pt x="15114" y="32785"/>
                </a:lnTo>
                <a:lnTo>
                  <a:pt x="15115" y="32783"/>
                </a:lnTo>
                <a:lnTo>
                  <a:pt x="15116" y="32782"/>
                </a:lnTo>
                <a:lnTo>
                  <a:pt x="15118" y="32779"/>
                </a:lnTo>
                <a:lnTo>
                  <a:pt x="15120" y="32776"/>
                </a:lnTo>
                <a:lnTo>
                  <a:pt x="15121" y="32774"/>
                </a:lnTo>
                <a:lnTo>
                  <a:pt x="15124" y="32768"/>
                </a:lnTo>
                <a:lnTo>
                  <a:pt x="15121" y="32759"/>
                </a:lnTo>
                <a:lnTo>
                  <a:pt x="15118" y="32749"/>
                </a:lnTo>
                <a:lnTo>
                  <a:pt x="15117" y="32748"/>
                </a:lnTo>
                <a:lnTo>
                  <a:pt x="15115" y="32746"/>
                </a:lnTo>
                <a:lnTo>
                  <a:pt x="15110" y="32743"/>
                </a:lnTo>
                <a:lnTo>
                  <a:pt x="15110" y="32738"/>
                </a:lnTo>
                <a:lnTo>
                  <a:pt x="15111" y="32734"/>
                </a:lnTo>
                <a:lnTo>
                  <a:pt x="15115" y="32733"/>
                </a:lnTo>
                <a:lnTo>
                  <a:pt x="15116" y="32731"/>
                </a:lnTo>
                <a:lnTo>
                  <a:pt x="15122" y="32729"/>
                </a:lnTo>
                <a:lnTo>
                  <a:pt x="15123" y="32729"/>
                </a:lnTo>
                <a:lnTo>
                  <a:pt x="15126" y="32731"/>
                </a:lnTo>
                <a:lnTo>
                  <a:pt x="15127" y="32732"/>
                </a:lnTo>
                <a:lnTo>
                  <a:pt x="15132" y="32732"/>
                </a:lnTo>
                <a:lnTo>
                  <a:pt x="15136" y="32731"/>
                </a:lnTo>
                <a:lnTo>
                  <a:pt x="15139" y="32731"/>
                </a:lnTo>
                <a:lnTo>
                  <a:pt x="15139" y="32731"/>
                </a:lnTo>
                <a:lnTo>
                  <a:pt x="15141" y="32731"/>
                </a:lnTo>
                <a:lnTo>
                  <a:pt x="15142" y="32730"/>
                </a:lnTo>
                <a:lnTo>
                  <a:pt x="15142" y="32730"/>
                </a:lnTo>
                <a:lnTo>
                  <a:pt x="15143" y="32727"/>
                </a:lnTo>
                <a:lnTo>
                  <a:pt x="15144" y="32724"/>
                </a:lnTo>
                <a:lnTo>
                  <a:pt x="15147" y="32723"/>
                </a:lnTo>
                <a:lnTo>
                  <a:pt x="15151" y="32722"/>
                </a:lnTo>
                <a:lnTo>
                  <a:pt x="15151" y="32722"/>
                </a:lnTo>
                <a:lnTo>
                  <a:pt x="15152" y="32719"/>
                </a:lnTo>
                <a:lnTo>
                  <a:pt x="15158" y="32717"/>
                </a:lnTo>
                <a:lnTo>
                  <a:pt x="15159" y="32717"/>
                </a:lnTo>
                <a:lnTo>
                  <a:pt x="15159" y="32717"/>
                </a:lnTo>
                <a:lnTo>
                  <a:pt x="15162" y="32719"/>
                </a:lnTo>
                <a:lnTo>
                  <a:pt x="15163" y="32721"/>
                </a:lnTo>
                <a:lnTo>
                  <a:pt x="15164" y="32722"/>
                </a:lnTo>
                <a:lnTo>
                  <a:pt x="15164" y="32722"/>
                </a:lnTo>
                <a:lnTo>
                  <a:pt x="15165" y="32725"/>
                </a:lnTo>
                <a:lnTo>
                  <a:pt x="15167" y="32726"/>
                </a:lnTo>
                <a:lnTo>
                  <a:pt x="15174" y="32729"/>
                </a:lnTo>
                <a:lnTo>
                  <a:pt x="15176" y="32729"/>
                </a:lnTo>
                <a:lnTo>
                  <a:pt x="15177" y="32729"/>
                </a:lnTo>
                <a:lnTo>
                  <a:pt x="15179" y="32729"/>
                </a:lnTo>
                <a:lnTo>
                  <a:pt x="15183" y="32728"/>
                </a:lnTo>
                <a:lnTo>
                  <a:pt x="15184" y="32728"/>
                </a:lnTo>
                <a:lnTo>
                  <a:pt x="15188" y="32718"/>
                </a:lnTo>
                <a:lnTo>
                  <a:pt x="15188" y="32714"/>
                </a:lnTo>
                <a:lnTo>
                  <a:pt x="15188" y="32711"/>
                </a:lnTo>
                <a:lnTo>
                  <a:pt x="15188" y="32706"/>
                </a:lnTo>
                <a:lnTo>
                  <a:pt x="15187" y="32705"/>
                </a:lnTo>
                <a:lnTo>
                  <a:pt x="15185" y="32701"/>
                </a:lnTo>
                <a:lnTo>
                  <a:pt x="15184" y="32701"/>
                </a:lnTo>
                <a:lnTo>
                  <a:pt x="15183" y="32700"/>
                </a:lnTo>
                <a:lnTo>
                  <a:pt x="15182" y="32697"/>
                </a:lnTo>
                <a:lnTo>
                  <a:pt x="15181" y="32694"/>
                </a:lnTo>
                <a:lnTo>
                  <a:pt x="15181" y="32692"/>
                </a:lnTo>
                <a:lnTo>
                  <a:pt x="15183" y="32686"/>
                </a:lnTo>
                <a:lnTo>
                  <a:pt x="15185" y="32682"/>
                </a:lnTo>
                <a:lnTo>
                  <a:pt x="15186" y="32680"/>
                </a:lnTo>
                <a:lnTo>
                  <a:pt x="15187" y="32680"/>
                </a:lnTo>
                <a:lnTo>
                  <a:pt x="15189" y="32677"/>
                </a:lnTo>
                <a:lnTo>
                  <a:pt x="15189" y="32675"/>
                </a:lnTo>
                <a:lnTo>
                  <a:pt x="15189" y="32675"/>
                </a:lnTo>
                <a:lnTo>
                  <a:pt x="15189" y="32670"/>
                </a:lnTo>
                <a:lnTo>
                  <a:pt x="15190" y="32667"/>
                </a:lnTo>
                <a:lnTo>
                  <a:pt x="15194" y="32666"/>
                </a:lnTo>
                <a:lnTo>
                  <a:pt x="15195" y="32665"/>
                </a:lnTo>
                <a:lnTo>
                  <a:pt x="15198" y="32663"/>
                </a:lnTo>
                <a:lnTo>
                  <a:pt x="15201" y="32663"/>
                </a:lnTo>
                <a:lnTo>
                  <a:pt x="15202" y="32663"/>
                </a:lnTo>
                <a:lnTo>
                  <a:pt x="15202" y="32663"/>
                </a:lnTo>
                <a:lnTo>
                  <a:pt x="15206" y="32663"/>
                </a:lnTo>
                <a:lnTo>
                  <a:pt x="15208" y="32661"/>
                </a:lnTo>
                <a:lnTo>
                  <a:pt x="15208" y="32661"/>
                </a:lnTo>
                <a:lnTo>
                  <a:pt x="15210" y="32660"/>
                </a:lnTo>
                <a:lnTo>
                  <a:pt x="15213" y="32659"/>
                </a:lnTo>
                <a:lnTo>
                  <a:pt x="15215" y="32659"/>
                </a:lnTo>
                <a:lnTo>
                  <a:pt x="15218" y="32660"/>
                </a:lnTo>
                <a:lnTo>
                  <a:pt x="15225" y="32664"/>
                </a:lnTo>
                <a:lnTo>
                  <a:pt x="15229" y="32666"/>
                </a:lnTo>
                <a:lnTo>
                  <a:pt x="15230" y="32670"/>
                </a:lnTo>
                <a:lnTo>
                  <a:pt x="15229" y="32672"/>
                </a:lnTo>
                <a:lnTo>
                  <a:pt x="15227" y="32678"/>
                </a:lnTo>
                <a:lnTo>
                  <a:pt x="15227" y="32679"/>
                </a:lnTo>
                <a:lnTo>
                  <a:pt x="15227" y="32681"/>
                </a:lnTo>
                <a:lnTo>
                  <a:pt x="15227" y="32682"/>
                </a:lnTo>
                <a:lnTo>
                  <a:pt x="15227" y="32684"/>
                </a:lnTo>
                <a:lnTo>
                  <a:pt x="15227" y="32686"/>
                </a:lnTo>
                <a:lnTo>
                  <a:pt x="15228" y="32693"/>
                </a:lnTo>
                <a:lnTo>
                  <a:pt x="15229" y="32695"/>
                </a:lnTo>
                <a:lnTo>
                  <a:pt x="15231" y="32698"/>
                </a:lnTo>
                <a:lnTo>
                  <a:pt x="15232" y="32700"/>
                </a:lnTo>
                <a:lnTo>
                  <a:pt x="15233" y="32702"/>
                </a:lnTo>
                <a:lnTo>
                  <a:pt x="15237" y="32704"/>
                </a:lnTo>
                <a:lnTo>
                  <a:pt x="15238" y="32712"/>
                </a:lnTo>
                <a:lnTo>
                  <a:pt x="15238" y="32714"/>
                </a:lnTo>
                <a:lnTo>
                  <a:pt x="15237" y="32717"/>
                </a:lnTo>
                <a:lnTo>
                  <a:pt x="15237" y="32718"/>
                </a:lnTo>
                <a:lnTo>
                  <a:pt x="15237" y="32724"/>
                </a:lnTo>
                <a:lnTo>
                  <a:pt x="15238" y="32728"/>
                </a:lnTo>
                <a:lnTo>
                  <a:pt x="15241" y="32733"/>
                </a:lnTo>
                <a:lnTo>
                  <a:pt x="15245" y="32734"/>
                </a:lnTo>
                <a:lnTo>
                  <a:pt x="15247" y="32734"/>
                </a:lnTo>
                <a:lnTo>
                  <a:pt x="15249" y="32734"/>
                </a:lnTo>
                <a:lnTo>
                  <a:pt x="15254" y="32733"/>
                </a:lnTo>
                <a:lnTo>
                  <a:pt x="15256" y="32721"/>
                </a:lnTo>
                <a:lnTo>
                  <a:pt x="15254" y="32713"/>
                </a:lnTo>
                <a:lnTo>
                  <a:pt x="15251" y="32710"/>
                </a:lnTo>
                <a:lnTo>
                  <a:pt x="15249" y="32706"/>
                </a:lnTo>
                <a:lnTo>
                  <a:pt x="15249" y="32697"/>
                </a:lnTo>
                <a:lnTo>
                  <a:pt x="15250" y="32693"/>
                </a:lnTo>
                <a:lnTo>
                  <a:pt x="15251" y="32691"/>
                </a:lnTo>
                <a:lnTo>
                  <a:pt x="15251" y="32691"/>
                </a:lnTo>
                <a:lnTo>
                  <a:pt x="15252" y="32689"/>
                </a:lnTo>
                <a:lnTo>
                  <a:pt x="15252" y="32689"/>
                </a:lnTo>
                <a:lnTo>
                  <a:pt x="15252" y="32686"/>
                </a:lnTo>
                <a:lnTo>
                  <a:pt x="15259" y="32684"/>
                </a:lnTo>
                <a:lnTo>
                  <a:pt x="15259" y="32684"/>
                </a:lnTo>
                <a:lnTo>
                  <a:pt x="15260" y="32683"/>
                </a:lnTo>
                <a:lnTo>
                  <a:pt x="15262" y="32682"/>
                </a:lnTo>
                <a:lnTo>
                  <a:pt x="15269" y="32676"/>
                </a:lnTo>
                <a:lnTo>
                  <a:pt x="15271" y="32676"/>
                </a:lnTo>
                <a:lnTo>
                  <a:pt x="15272" y="32675"/>
                </a:lnTo>
                <a:lnTo>
                  <a:pt x="15274" y="32675"/>
                </a:lnTo>
                <a:lnTo>
                  <a:pt x="15282" y="32675"/>
                </a:lnTo>
                <a:lnTo>
                  <a:pt x="15283" y="32679"/>
                </a:lnTo>
                <a:lnTo>
                  <a:pt x="15284" y="32681"/>
                </a:lnTo>
                <a:lnTo>
                  <a:pt x="15285" y="32683"/>
                </a:lnTo>
                <a:lnTo>
                  <a:pt x="15286" y="32689"/>
                </a:lnTo>
                <a:lnTo>
                  <a:pt x="15286" y="32693"/>
                </a:lnTo>
                <a:lnTo>
                  <a:pt x="15282" y="32698"/>
                </a:lnTo>
                <a:lnTo>
                  <a:pt x="15281" y="32700"/>
                </a:lnTo>
                <a:lnTo>
                  <a:pt x="15280" y="32702"/>
                </a:lnTo>
                <a:lnTo>
                  <a:pt x="15277" y="32707"/>
                </a:lnTo>
                <a:lnTo>
                  <a:pt x="15273" y="32713"/>
                </a:lnTo>
                <a:lnTo>
                  <a:pt x="15271" y="32720"/>
                </a:lnTo>
                <a:lnTo>
                  <a:pt x="15271" y="32722"/>
                </a:lnTo>
                <a:lnTo>
                  <a:pt x="15275" y="32723"/>
                </a:lnTo>
                <a:lnTo>
                  <a:pt x="15277" y="32723"/>
                </a:lnTo>
                <a:lnTo>
                  <a:pt x="15282" y="32723"/>
                </a:lnTo>
                <a:lnTo>
                  <a:pt x="15283" y="32723"/>
                </a:lnTo>
                <a:lnTo>
                  <a:pt x="15284" y="32723"/>
                </a:lnTo>
                <a:lnTo>
                  <a:pt x="15285" y="32723"/>
                </a:lnTo>
                <a:lnTo>
                  <a:pt x="15286" y="32722"/>
                </a:lnTo>
                <a:lnTo>
                  <a:pt x="15288" y="32719"/>
                </a:lnTo>
                <a:lnTo>
                  <a:pt x="15290" y="32714"/>
                </a:lnTo>
                <a:lnTo>
                  <a:pt x="15292" y="32712"/>
                </a:lnTo>
                <a:lnTo>
                  <a:pt x="15294" y="32712"/>
                </a:lnTo>
                <a:lnTo>
                  <a:pt x="15294" y="32712"/>
                </a:lnTo>
                <a:lnTo>
                  <a:pt x="15295" y="32712"/>
                </a:lnTo>
                <a:lnTo>
                  <a:pt x="15296" y="32712"/>
                </a:lnTo>
                <a:lnTo>
                  <a:pt x="15305" y="32708"/>
                </a:lnTo>
                <a:lnTo>
                  <a:pt x="15310" y="32707"/>
                </a:lnTo>
                <a:lnTo>
                  <a:pt x="15318" y="32705"/>
                </a:lnTo>
                <a:lnTo>
                  <a:pt x="15318" y="32705"/>
                </a:lnTo>
                <a:lnTo>
                  <a:pt x="15319" y="32705"/>
                </a:lnTo>
                <a:lnTo>
                  <a:pt x="15320" y="32705"/>
                </a:lnTo>
                <a:lnTo>
                  <a:pt x="15366" y="32688"/>
                </a:lnTo>
                <a:lnTo>
                  <a:pt x="15371" y="32688"/>
                </a:lnTo>
                <a:lnTo>
                  <a:pt x="15375" y="32687"/>
                </a:lnTo>
                <a:lnTo>
                  <a:pt x="15379" y="32686"/>
                </a:lnTo>
                <a:lnTo>
                  <a:pt x="15379" y="32684"/>
                </a:lnTo>
                <a:lnTo>
                  <a:pt x="15379" y="32683"/>
                </a:lnTo>
                <a:lnTo>
                  <a:pt x="15379" y="32682"/>
                </a:lnTo>
                <a:lnTo>
                  <a:pt x="15379" y="32681"/>
                </a:lnTo>
                <a:lnTo>
                  <a:pt x="15379" y="32679"/>
                </a:lnTo>
                <a:lnTo>
                  <a:pt x="15370" y="32676"/>
                </a:lnTo>
                <a:lnTo>
                  <a:pt x="15368" y="32675"/>
                </a:lnTo>
                <a:lnTo>
                  <a:pt x="15366" y="32675"/>
                </a:lnTo>
                <a:lnTo>
                  <a:pt x="15363" y="32674"/>
                </a:lnTo>
                <a:lnTo>
                  <a:pt x="15357" y="32673"/>
                </a:lnTo>
                <a:lnTo>
                  <a:pt x="15353" y="32667"/>
                </a:lnTo>
                <a:lnTo>
                  <a:pt x="15351" y="32666"/>
                </a:lnTo>
                <a:lnTo>
                  <a:pt x="15352" y="32663"/>
                </a:lnTo>
                <a:lnTo>
                  <a:pt x="15357" y="32662"/>
                </a:lnTo>
                <a:lnTo>
                  <a:pt x="15360" y="32662"/>
                </a:lnTo>
                <a:lnTo>
                  <a:pt x="15362" y="32662"/>
                </a:lnTo>
                <a:lnTo>
                  <a:pt x="15382" y="32661"/>
                </a:lnTo>
                <a:lnTo>
                  <a:pt x="15397" y="32657"/>
                </a:lnTo>
                <a:lnTo>
                  <a:pt x="15401" y="32656"/>
                </a:lnTo>
                <a:lnTo>
                  <a:pt x="15404" y="32656"/>
                </a:lnTo>
                <a:lnTo>
                  <a:pt x="15406" y="32656"/>
                </a:lnTo>
                <a:lnTo>
                  <a:pt x="15409" y="32658"/>
                </a:lnTo>
                <a:lnTo>
                  <a:pt x="15411" y="32659"/>
                </a:lnTo>
                <a:lnTo>
                  <a:pt x="15412" y="32659"/>
                </a:lnTo>
                <a:lnTo>
                  <a:pt x="15412" y="32659"/>
                </a:lnTo>
                <a:lnTo>
                  <a:pt x="15414" y="32660"/>
                </a:lnTo>
                <a:lnTo>
                  <a:pt x="15416" y="32662"/>
                </a:lnTo>
                <a:lnTo>
                  <a:pt x="15416" y="32662"/>
                </a:lnTo>
                <a:lnTo>
                  <a:pt x="15418" y="32662"/>
                </a:lnTo>
                <a:lnTo>
                  <a:pt x="15423" y="32662"/>
                </a:lnTo>
                <a:lnTo>
                  <a:pt x="15434" y="32664"/>
                </a:lnTo>
                <a:lnTo>
                  <a:pt x="15436" y="32664"/>
                </a:lnTo>
                <a:lnTo>
                  <a:pt x="15439" y="32664"/>
                </a:lnTo>
                <a:lnTo>
                  <a:pt x="15442" y="32662"/>
                </a:lnTo>
                <a:lnTo>
                  <a:pt x="15446" y="32655"/>
                </a:lnTo>
                <a:lnTo>
                  <a:pt x="15446" y="32653"/>
                </a:lnTo>
                <a:lnTo>
                  <a:pt x="15446" y="32651"/>
                </a:lnTo>
                <a:lnTo>
                  <a:pt x="15440" y="32644"/>
                </a:lnTo>
                <a:lnTo>
                  <a:pt x="15440" y="32644"/>
                </a:lnTo>
                <a:lnTo>
                  <a:pt x="15438" y="32643"/>
                </a:lnTo>
                <a:lnTo>
                  <a:pt x="15437" y="32643"/>
                </a:lnTo>
                <a:lnTo>
                  <a:pt x="15435" y="32640"/>
                </a:lnTo>
                <a:lnTo>
                  <a:pt x="15434" y="32640"/>
                </a:lnTo>
                <a:lnTo>
                  <a:pt x="15434" y="32638"/>
                </a:lnTo>
                <a:lnTo>
                  <a:pt x="15434" y="32634"/>
                </a:lnTo>
                <a:lnTo>
                  <a:pt x="15436" y="32630"/>
                </a:lnTo>
                <a:lnTo>
                  <a:pt x="15436" y="32629"/>
                </a:lnTo>
                <a:lnTo>
                  <a:pt x="15436" y="32626"/>
                </a:lnTo>
                <a:lnTo>
                  <a:pt x="15439" y="32625"/>
                </a:lnTo>
                <a:lnTo>
                  <a:pt x="15444" y="32624"/>
                </a:lnTo>
                <a:lnTo>
                  <a:pt x="15446" y="32624"/>
                </a:lnTo>
                <a:lnTo>
                  <a:pt x="15450" y="32624"/>
                </a:lnTo>
                <a:lnTo>
                  <a:pt x="15454" y="32625"/>
                </a:lnTo>
                <a:lnTo>
                  <a:pt x="15457" y="32626"/>
                </a:lnTo>
                <a:lnTo>
                  <a:pt x="15459" y="32627"/>
                </a:lnTo>
                <a:lnTo>
                  <a:pt x="15460" y="32629"/>
                </a:lnTo>
                <a:lnTo>
                  <a:pt x="15461" y="32629"/>
                </a:lnTo>
                <a:lnTo>
                  <a:pt x="15463" y="32632"/>
                </a:lnTo>
                <a:lnTo>
                  <a:pt x="15470" y="32634"/>
                </a:lnTo>
                <a:lnTo>
                  <a:pt x="15475" y="32635"/>
                </a:lnTo>
                <a:lnTo>
                  <a:pt x="15477" y="32635"/>
                </a:lnTo>
                <a:lnTo>
                  <a:pt x="15478" y="32635"/>
                </a:lnTo>
                <a:lnTo>
                  <a:pt x="15480" y="32635"/>
                </a:lnTo>
                <a:lnTo>
                  <a:pt x="15483" y="32631"/>
                </a:lnTo>
                <a:lnTo>
                  <a:pt x="15483" y="32627"/>
                </a:lnTo>
                <a:lnTo>
                  <a:pt x="15483" y="32624"/>
                </a:lnTo>
                <a:lnTo>
                  <a:pt x="15484" y="32622"/>
                </a:lnTo>
                <a:lnTo>
                  <a:pt x="15483" y="32621"/>
                </a:lnTo>
                <a:lnTo>
                  <a:pt x="15481" y="32619"/>
                </a:lnTo>
                <a:lnTo>
                  <a:pt x="15476" y="32616"/>
                </a:lnTo>
                <a:lnTo>
                  <a:pt x="15474" y="32615"/>
                </a:lnTo>
                <a:lnTo>
                  <a:pt x="15470" y="32614"/>
                </a:lnTo>
                <a:lnTo>
                  <a:pt x="15468" y="32613"/>
                </a:lnTo>
                <a:lnTo>
                  <a:pt x="15463" y="32613"/>
                </a:lnTo>
                <a:lnTo>
                  <a:pt x="15462" y="32613"/>
                </a:lnTo>
                <a:lnTo>
                  <a:pt x="15460" y="32613"/>
                </a:lnTo>
                <a:lnTo>
                  <a:pt x="15458" y="32608"/>
                </a:lnTo>
                <a:lnTo>
                  <a:pt x="15458" y="32606"/>
                </a:lnTo>
                <a:lnTo>
                  <a:pt x="15457" y="32603"/>
                </a:lnTo>
                <a:lnTo>
                  <a:pt x="15457" y="32601"/>
                </a:lnTo>
                <a:lnTo>
                  <a:pt x="15457" y="32599"/>
                </a:lnTo>
                <a:lnTo>
                  <a:pt x="15457" y="32587"/>
                </a:lnTo>
                <a:lnTo>
                  <a:pt x="15460" y="32580"/>
                </a:lnTo>
                <a:lnTo>
                  <a:pt x="15462" y="32580"/>
                </a:lnTo>
                <a:lnTo>
                  <a:pt x="15468" y="32580"/>
                </a:lnTo>
                <a:lnTo>
                  <a:pt x="15471" y="32582"/>
                </a:lnTo>
                <a:lnTo>
                  <a:pt x="15472" y="32583"/>
                </a:lnTo>
                <a:lnTo>
                  <a:pt x="15474" y="32583"/>
                </a:lnTo>
                <a:lnTo>
                  <a:pt x="15476" y="32583"/>
                </a:lnTo>
                <a:lnTo>
                  <a:pt x="15479" y="32583"/>
                </a:lnTo>
                <a:lnTo>
                  <a:pt x="15483" y="32584"/>
                </a:lnTo>
                <a:lnTo>
                  <a:pt x="15484" y="32585"/>
                </a:lnTo>
                <a:lnTo>
                  <a:pt x="15489" y="32587"/>
                </a:lnTo>
                <a:lnTo>
                  <a:pt x="15494" y="32587"/>
                </a:lnTo>
                <a:lnTo>
                  <a:pt x="15499" y="32589"/>
                </a:lnTo>
                <a:lnTo>
                  <a:pt x="15507" y="32589"/>
                </a:lnTo>
                <a:lnTo>
                  <a:pt x="15509" y="32589"/>
                </a:lnTo>
                <a:lnTo>
                  <a:pt x="15509" y="32589"/>
                </a:lnTo>
                <a:lnTo>
                  <a:pt x="15513" y="32589"/>
                </a:lnTo>
                <a:lnTo>
                  <a:pt x="15518" y="32589"/>
                </a:lnTo>
                <a:lnTo>
                  <a:pt x="15527" y="32590"/>
                </a:lnTo>
                <a:lnTo>
                  <a:pt x="15528" y="32590"/>
                </a:lnTo>
                <a:lnTo>
                  <a:pt x="15530" y="32592"/>
                </a:lnTo>
                <a:lnTo>
                  <a:pt x="15534" y="32592"/>
                </a:lnTo>
                <a:lnTo>
                  <a:pt x="15534" y="32592"/>
                </a:lnTo>
                <a:lnTo>
                  <a:pt x="15538" y="32592"/>
                </a:lnTo>
                <a:lnTo>
                  <a:pt x="15550" y="32590"/>
                </a:lnTo>
                <a:lnTo>
                  <a:pt x="15551" y="32589"/>
                </a:lnTo>
                <a:lnTo>
                  <a:pt x="15555" y="32588"/>
                </a:lnTo>
                <a:lnTo>
                  <a:pt x="15560" y="32586"/>
                </a:lnTo>
                <a:lnTo>
                  <a:pt x="15563" y="32586"/>
                </a:lnTo>
                <a:lnTo>
                  <a:pt x="15565" y="32586"/>
                </a:lnTo>
                <a:lnTo>
                  <a:pt x="15567" y="32586"/>
                </a:lnTo>
                <a:lnTo>
                  <a:pt x="15569" y="32586"/>
                </a:lnTo>
                <a:lnTo>
                  <a:pt x="15578" y="32585"/>
                </a:lnTo>
                <a:lnTo>
                  <a:pt x="15581" y="32580"/>
                </a:lnTo>
                <a:lnTo>
                  <a:pt x="15581" y="32577"/>
                </a:lnTo>
                <a:lnTo>
                  <a:pt x="15581" y="32572"/>
                </a:lnTo>
                <a:lnTo>
                  <a:pt x="15573" y="32564"/>
                </a:lnTo>
                <a:lnTo>
                  <a:pt x="15573" y="32564"/>
                </a:lnTo>
                <a:lnTo>
                  <a:pt x="15571" y="32563"/>
                </a:lnTo>
                <a:lnTo>
                  <a:pt x="15571" y="32562"/>
                </a:lnTo>
                <a:lnTo>
                  <a:pt x="15571" y="32556"/>
                </a:lnTo>
                <a:lnTo>
                  <a:pt x="15571" y="32556"/>
                </a:lnTo>
                <a:lnTo>
                  <a:pt x="15571" y="32550"/>
                </a:lnTo>
                <a:lnTo>
                  <a:pt x="15572" y="32547"/>
                </a:lnTo>
                <a:lnTo>
                  <a:pt x="15573" y="32544"/>
                </a:lnTo>
                <a:lnTo>
                  <a:pt x="15574" y="32543"/>
                </a:lnTo>
                <a:lnTo>
                  <a:pt x="15581" y="32541"/>
                </a:lnTo>
                <a:lnTo>
                  <a:pt x="15581" y="32541"/>
                </a:lnTo>
                <a:lnTo>
                  <a:pt x="15585" y="32541"/>
                </a:lnTo>
                <a:lnTo>
                  <a:pt x="15586" y="32540"/>
                </a:lnTo>
                <a:lnTo>
                  <a:pt x="15587" y="32540"/>
                </a:lnTo>
                <a:lnTo>
                  <a:pt x="15587" y="32539"/>
                </a:lnTo>
                <a:lnTo>
                  <a:pt x="15591" y="32539"/>
                </a:lnTo>
                <a:lnTo>
                  <a:pt x="15598" y="32536"/>
                </a:lnTo>
                <a:lnTo>
                  <a:pt x="15599" y="32532"/>
                </a:lnTo>
                <a:lnTo>
                  <a:pt x="15599" y="32532"/>
                </a:lnTo>
                <a:lnTo>
                  <a:pt x="15600" y="32531"/>
                </a:lnTo>
                <a:lnTo>
                  <a:pt x="15604" y="32527"/>
                </a:lnTo>
                <a:lnTo>
                  <a:pt x="15608" y="32525"/>
                </a:lnTo>
                <a:lnTo>
                  <a:pt x="15616" y="32525"/>
                </a:lnTo>
                <a:lnTo>
                  <a:pt x="15618" y="32525"/>
                </a:lnTo>
                <a:lnTo>
                  <a:pt x="15619" y="32525"/>
                </a:lnTo>
                <a:lnTo>
                  <a:pt x="15621" y="32528"/>
                </a:lnTo>
                <a:lnTo>
                  <a:pt x="15621" y="32528"/>
                </a:lnTo>
                <a:lnTo>
                  <a:pt x="15625" y="32531"/>
                </a:lnTo>
                <a:lnTo>
                  <a:pt x="15627" y="32532"/>
                </a:lnTo>
                <a:lnTo>
                  <a:pt x="15631" y="32533"/>
                </a:lnTo>
                <a:lnTo>
                  <a:pt x="15634" y="32533"/>
                </a:lnTo>
                <a:lnTo>
                  <a:pt x="15637" y="32530"/>
                </a:lnTo>
                <a:lnTo>
                  <a:pt x="15637" y="32530"/>
                </a:lnTo>
                <a:lnTo>
                  <a:pt x="15637" y="32530"/>
                </a:lnTo>
                <a:lnTo>
                  <a:pt x="15638" y="32530"/>
                </a:lnTo>
                <a:lnTo>
                  <a:pt x="15642" y="32526"/>
                </a:lnTo>
                <a:lnTo>
                  <a:pt x="15643" y="32525"/>
                </a:lnTo>
                <a:lnTo>
                  <a:pt x="15644" y="32523"/>
                </a:lnTo>
                <a:lnTo>
                  <a:pt x="15646" y="32523"/>
                </a:lnTo>
                <a:lnTo>
                  <a:pt x="15649" y="32522"/>
                </a:lnTo>
                <a:lnTo>
                  <a:pt x="15656" y="32521"/>
                </a:lnTo>
                <a:lnTo>
                  <a:pt x="15658" y="32521"/>
                </a:lnTo>
                <a:lnTo>
                  <a:pt x="15659" y="32521"/>
                </a:lnTo>
                <a:lnTo>
                  <a:pt x="15661" y="32521"/>
                </a:lnTo>
                <a:lnTo>
                  <a:pt x="15669" y="32522"/>
                </a:lnTo>
                <a:lnTo>
                  <a:pt x="15669" y="32522"/>
                </a:lnTo>
                <a:lnTo>
                  <a:pt x="15673" y="32522"/>
                </a:lnTo>
                <a:lnTo>
                  <a:pt x="15677" y="32523"/>
                </a:lnTo>
                <a:lnTo>
                  <a:pt x="15678" y="32523"/>
                </a:lnTo>
                <a:lnTo>
                  <a:pt x="15679" y="32523"/>
                </a:lnTo>
                <a:lnTo>
                  <a:pt x="15681" y="32523"/>
                </a:lnTo>
                <a:lnTo>
                  <a:pt x="15683" y="32524"/>
                </a:lnTo>
                <a:lnTo>
                  <a:pt x="15686" y="32524"/>
                </a:lnTo>
                <a:lnTo>
                  <a:pt x="15690" y="32523"/>
                </a:lnTo>
                <a:lnTo>
                  <a:pt x="15693" y="32523"/>
                </a:lnTo>
                <a:lnTo>
                  <a:pt x="15697" y="32508"/>
                </a:lnTo>
                <a:lnTo>
                  <a:pt x="15696" y="32506"/>
                </a:lnTo>
                <a:lnTo>
                  <a:pt x="15695" y="32504"/>
                </a:lnTo>
                <a:lnTo>
                  <a:pt x="15698" y="32496"/>
                </a:lnTo>
                <a:lnTo>
                  <a:pt x="15701" y="32486"/>
                </a:lnTo>
                <a:lnTo>
                  <a:pt x="15701" y="32481"/>
                </a:lnTo>
                <a:lnTo>
                  <a:pt x="15701" y="32478"/>
                </a:lnTo>
                <a:lnTo>
                  <a:pt x="15701" y="32477"/>
                </a:lnTo>
                <a:lnTo>
                  <a:pt x="15702" y="32470"/>
                </a:lnTo>
                <a:lnTo>
                  <a:pt x="15705" y="32462"/>
                </a:lnTo>
                <a:lnTo>
                  <a:pt x="15705" y="32462"/>
                </a:lnTo>
                <a:lnTo>
                  <a:pt x="15706" y="32460"/>
                </a:lnTo>
                <a:lnTo>
                  <a:pt x="15707" y="32457"/>
                </a:lnTo>
                <a:lnTo>
                  <a:pt x="15707" y="32456"/>
                </a:lnTo>
                <a:lnTo>
                  <a:pt x="15707" y="32453"/>
                </a:lnTo>
                <a:lnTo>
                  <a:pt x="15707" y="32451"/>
                </a:lnTo>
                <a:lnTo>
                  <a:pt x="15707" y="32450"/>
                </a:lnTo>
                <a:lnTo>
                  <a:pt x="15707" y="32448"/>
                </a:lnTo>
                <a:lnTo>
                  <a:pt x="15710" y="32446"/>
                </a:lnTo>
                <a:lnTo>
                  <a:pt x="15710" y="32440"/>
                </a:lnTo>
                <a:lnTo>
                  <a:pt x="15712" y="32436"/>
                </a:lnTo>
                <a:lnTo>
                  <a:pt x="15714" y="32436"/>
                </a:lnTo>
                <a:lnTo>
                  <a:pt x="15721" y="32437"/>
                </a:lnTo>
                <a:lnTo>
                  <a:pt x="15723" y="32442"/>
                </a:lnTo>
                <a:lnTo>
                  <a:pt x="15724" y="32445"/>
                </a:lnTo>
                <a:lnTo>
                  <a:pt x="15730" y="32448"/>
                </a:lnTo>
                <a:lnTo>
                  <a:pt x="15731" y="32449"/>
                </a:lnTo>
                <a:lnTo>
                  <a:pt x="15733" y="32449"/>
                </a:lnTo>
                <a:lnTo>
                  <a:pt x="15733" y="32449"/>
                </a:lnTo>
                <a:lnTo>
                  <a:pt x="15735" y="32450"/>
                </a:lnTo>
                <a:lnTo>
                  <a:pt x="15736" y="32450"/>
                </a:lnTo>
                <a:lnTo>
                  <a:pt x="15739" y="32453"/>
                </a:lnTo>
                <a:lnTo>
                  <a:pt x="15749" y="32453"/>
                </a:lnTo>
                <a:lnTo>
                  <a:pt x="15750" y="32453"/>
                </a:lnTo>
                <a:lnTo>
                  <a:pt x="15751" y="32453"/>
                </a:lnTo>
                <a:lnTo>
                  <a:pt x="15761" y="32460"/>
                </a:lnTo>
                <a:lnTo>
                  <a:pt x="15763" y="32463"/>
                </a:lnTo>
                <a:lnTo>
                  <a:pt x="15767" y="32471"/>
                </a:lnTo>
                <a:lnTo>
                  <a:pt x="15765" y="32475"/>
                </a:lnTo>
                <a:lnTo>
                  <a:pt x="15763" y="32478"/>
                </a:lnTo>
                <a:lnTo>
                  <a:pt x="15763" y="32490"/>
                </a:lnTo>
                <a:lnTo>
                  <a:pt x="15769" y="32494"/>
                </a:lnTo>
                <a:lnTo>
                  <a:pt x="15772" y="32494"/>
                </a:lnTo>
                <a:lnTo>
                  <a:pt x="15773" y="32495"/>
                </a:lnTo>
                <a:lnTo>
                  <a:pt x="15775" y="32496"/>
                </a:lnTo>
                <a:lnTo>
                  <a:pt x="15775" y="32498"/>
                </a:lnTo>
                <a:lnTo>
                  <a:pt x="15775" y="32500"/>
                </a:lnTo>
                <a:lnTo>
                  <a:pt x="15775" y="32500"/>
                </a:lnTo>
                <a:lnTo>
                  <a:pt x="15775" y="32500"/>
                </a:lnTo>
                <a:lnTo>
                  <a:pt x="15776" y="32503"/>
                </a:lnTo>
                <a:lnTo>
                  <a:pt x="15777" y="32508"/>
                </a:lnTo>
                <a:lnTo>
                  <a:pt x="15779" y="32509"/>
                </a:lnTo>
                <a:lnTo>
                  <a:pt x="15781" y="32510"/>
                </a:lnTo>
                <a:lnTo>
                  <a:pt x="15785" y="32511"/>
                </a:lnTo>
                <a:lnTo>
                  <a:pt x="15786" y="32513"/>
                </a:lnTo>
                <a:lnTo>
                  <a:pt x="15790" y="32514"/>
                </a:lnTo>
                <a:lnTo>
                  <a:pt x="15795" y="32514"/>
                </a:lnTo>
                <a:lnTo>
                  <a:pt x="15795" y="32515"/>
                </a:lnTo>
                <a:lnTo>
                  <a:pt x="15796" y="32518"/>
                </a:lnTo>
                <a:lnTo>
                  <a:pt x="15796" y="32521"/>
                </a:lnTo>
                <a:lnTo>
                  <a:pt x="15796" y="32523"/>
                </a:lnTo>
                <a:lnTo>
                  <a:pt x="15795" y="32525"/>
                </a:lnTo>
                <a:lnTo>
                  <a:pt x="15795" y="32525"/>
                </a:lnTo>
                <a:lnTo>
                  <a:pt x="15795" y="32526"/>
                </a:lnTo>
                <a:lnTo>
                  <a:pt x="15794" y="32528"/>
                </a:lnTo>
                <a:lnTo>
                  <a:pt x="15793" y="32531"/>
                </a:lnTo>
                <a:lnTo>
                  <a:pt x="15793" y="32535"/>
                </a:lnTo>
                <a:lnTo>
                  <a:pt x="15794" y="32538"/>
                </a:lnTo>
                <a:lnTo>
                  <a:pt x="15796" y="32539"/>
                </a:lnTo>
                <a:lnTo>
                  <a:pt x="15796" y="32539"/>
                </a:lnTo>
                <a:lnTo>
                  <a:pt x="15797" y="32539"/>
                </a:lnTo>
                <a:lnTo>
                  <a:pt x="15797" y="32541"/>
                </a:lnTo>
                <a:lnTo>
                  <a:pt x="15797" y="32545"/>
                </a:lnTo>
                <a:lnTo>
                  <a:pt x="15797" y="32545"/>
                </a:lnTo>
                <a:lnTo>
                  <a:pt x="15797" y="32553"/>
                </a:lnTo>
                <a:lnTo>
                  <a:pt x="15797" y="32555"/>
                </a:lnTo>
                <a:lnTo>
                  <a:pt x="15799" y="32556"/>
                </a:lnTo>
                <a:lnTo>
                  <a:pt x="15803" y="32560"/>
                </a:lnTo>
                <a:lnTo>
                  <a:pt x="15805" y="32561"/>
                </a:lnTo>
                <a:lnTo>
                  <a:pt x="15811" y="32557"/>
                </a:lnTo>
                <a:lnTo>
                  <a:pt x="15812" y="32555"/>
                </a:lnTo>
                <a:lnTo>
                  <a:pt x="15814" y="32552"/>
                </a:lnTo>
                <a:lnTo>
                  <a:pt x="15814" y="32551"/>
                </a:lnTo>
                <a:lnTo>
                  <a:pt x="15816" y="32549"/>
                </a:lnTo>
                <a:lnTo>
                  <a:pt x="15819" y="32547"/>
                </a:lnTo>
                <a:lnTo>
                  <a:pt x="15821" y="32546"/>
                </a:lnTo>
                <a:lnTo>
                  <a:pt x="15821" y="32546"/>
                </a:lnTo>
                <a:lnTo>
                  <a:pt x="15828" y="32543"/>
                </a:lnTo>
                <a:lnTo>
                  <a:pt x="15830" y="32540"/>
                </a:lnTo>
                <a:lnTo>
                  <a:pt x="15833" y="32537"/>
                </a:lnTo>
                <a:lnTo>
                  <a:pt x="15833" y="32534"/>
                </a:lnTo>
                <a:lnTo>
                  <a:pt x="15831" y="32530"/>
                </a:lnTo>
                <a:lnTo>
                  <a:pt x="15827" y="32526"/>
                </a:lnTo>
                <a:lnTo>
                  <a:pt x="15825" y="32523"/>
                </a:lnTo>
                <a:lnTo>
                  <a:pt x="15822" y="32521"/>
                </a:lnTo>
                <a:lnTo>
                  <a:pt x="15821" y="32520"/>
                </a:lnTo>
                <a:lnTo>
                  <a:pt x="15820" y="32518"/>
                </a:lnTo>
                <a:lnTo>
                  <a:pt x="15820" y="32515"/>
                </a:lnTo>
                <a:lnTo>
                  <a:pt x="15826" y="32512"/>
                </a:lnTo>
                <a:lnTo>
                  <a:pt x="15831" y="32509"/>
                </a:lnTo>
                <a:lnTo>
                  <a:pt x="15836" y="32504"/>
                </a:lnTo>
                <a:lnTo>
                  <a:pt x="15836" y="32504"/>
                </a:lnTo>
                <a:lnTo>
                  <a:pt x="15836" y="32503"/>
                </a:lnTo>
                <a:lnTo>
                  <a:pt x="15837" y="32501"/>
                </a:lnTo>
                <a:lnTo>
                  <a:pt x="15839" y="32499"/>
                </a:lnTo>
                <a:lnTo>
                  <a:pt x="15841" y="32497"/>
                </a:lnTo>
                <a:lnTo>
                  <a:pt x="15843" y="32497"/>
                </a:lnTo>
                <a:lnTo>
                  <a:pt x="15845" y="32497"/>
                </a:lnTo>
                <a:lnTo>
                  <a:pt x="15847" y="32497"/>
                </a:lnTo>
                <a:lnTo>
                  <a:pt x="15848" y="32497"/>
                </a:lnTo>
                <a:lnTo>
                  <a:pt x="15854" y="32501"/>
                </a:lnTo>
                <a:lnTo>
                  <a:pt x="15855" y="32503"/>
                </a:lnTo>
                <a:lnTo>
                  <a:pt x="15855" y="32503"/>
                </a:lnTo>
                <a:lnTo>
                  <a:pt x="15857" y="32509"/>
                </a:lnTo>
                <a:lnTo>
                  <a:pt x="15857" y="32510"/>
                </a:lnTo>
                <a:lnTo>
                  <a:pt x="15859" y="32510"/>
                </a:lnTo>
                <a:lnTo>
                  <a:pt x="15864" y="32509"/>
                </a:lnTo>
                <a:lnTo>
                  <a:pt x="15865" y="32507"/>
                </a:lnTo>
                <a:lnTo>
                  <a:pt x="15868" y="32503"/>
                </a:lnTo>
                <a:lnTo>
                  <a:pt x="15869" y="32501"/>
                </a:lnTo>
                <a:lnTo>
                  <a:pt x="15874" y="32495"/>
                </a:lnTo>
                <a:lnTo>
                  <a:pt x="15875" y="32494"/>
                </a:lnTo>
                <a:lnTo>
                  <a:pt x="15875" y="32493"/>
                </a:lnTo>
                <a:lnTo>
                  <a:pt x="15877" y="32491"/>
                </a:lnTo>
                <a:lnTo>
                  <a:pt x="15880" y="32490"/>
                </a:lnTo>
                <a:lnTo>
                  <a:pt x="15881" y="32490"/>
                </a:lnTo>
                <a:lnTo>
                  <a:pt x="15883" y="32488"/>
                </a:lnTo>
                <a:lnTo>
                  <a:pt x="15885" y="32488"/>
                </a:lnTo>
                <a:lnTo>
                  <a:pt x="15885" y="32488"/>
                </a:lnTo>
                <a:lnTo>
                  <a:pt x="15886" y="32488"/>
                </a:lnTo>
                <a:lnTo>
                  <a:pt x="15886" y="32487"/>
                </a:lnTo>
                <a:lnTo>
                  <a:pt x="15891" y="32485"/>
                </a:lnTo>
                <a:lnTo>
                  <a:pt x="15892" y="32485"/>
                </a:lnTo>
                <a:lnTo>
                  <a:pt x="15893" y="32485"/>
                </a:lnTo>
                <a:lnTo>
                  <a:pt x="15894" y="32485"/>
                </a:lnTo>
                <a:lnTo>
                  <a:pt x="15899" y="32485"/>
                </a:lnTo>
                <a:lnTo>
                  <a:pt x="15900" y="32483"/>
                </a:lnTo>
                <a:lnTo>
                  <a:pt x="15901" y="32482"/>
                </a:lnTo>
                <a:lnTo>
                  <a:pt x="15902" y="32482"/>
                </a:lnTo>
                <a:lnTo>
                  <a:pt x="15909" y="32481"/>
                </a:lnTo>
                <a:lnTo>
                  <a:pt x="15911" y="32481"/>
                </a:lnTo>
                <a:lnTo>
                  <a:pt x="15913" y="32481"/>
                </a:lnTo>
                <a:lnTo>
                  <a:pt x="15916" y="32481"/>
                </a:lnTo>
                <a:lnTo>
                  <a:pt x="15920" y="32481"/>
                </a:lnTo>
                <a:lnTo>
                  <a:pt x="15924" y="32483"/>
                </a:lnTo>
                <a:lnTo>
                  <a:pt x="15926" y="32485"/>
                </a:lnTo>
                <a:lnTo>
                  <a:pt x="15930" y="32488"/>
                </a:lnTo>
                <a:lnTo>
                  <a:pt x="15933" y="32490"/>
                </a:lnTo>
                <a:lnTo>
                  <a:pt x="15934" y="32490"/>
                </a:lnTo>
                <a:lnTo>
                  <a:pt x="15939" y="32500"/>
                </a:lnTo>
                <a:lnTo>
                  <a:pt x="15939" y="32501"/>
                </a:lnTo>
                <a:lnTo>
                  <a:pt x="15942" y="32502"/>
                </a:lnTo>
                <a:lnTo>
                  <a:pt x="15944" y="32503"/>
                </a:lnTo>
                <a:lnTo>
                  <a:pt x="15946" y="32503"/>
                </a:lnTo>
                <a:lnTo>
                  <a:pt x="15948" y="32503"/>
                </a:lnTo>
                <a:lnTo>
                  <a:pt x="15951" y="32503"/>
                </a:lnTo>
                <a:lnTo>
                  <a:pt x="15951" y="32503"/>
                </a:lnTo>
                <a:lnTo>
                  <a:pt x="15952" y="32503"/>
                </a:lnTo>
                <a:lnTo>
                  <a:pt x="15957" y="32499"/>
                </a:lnTo>
                <a:lnTo>
                  <a:pt x="15962" y="32495"/>
                </a:lnTo>
                <a:lnTo>
                  <a:pt x="15962" y="32495"/>
                </a:lnTo>
                <a:lnTo>
                  <a:pt x="15965" y="32491"/>
                </a:lnTo>
                <a:lnTo>
                  <a:pt x="15972" y="32489"/>
                </a:lnTo>
                <a:lnTo>
                  <a:pt x="15977" y="32488"/>
                </a:lnTo>
                <a:lnTo>
                  <a:pt x="15978" y="32488"/>
                </a:lnTo>
                <a:lnTo>
                  <a:pt x="15982" y="32487"/>
                </a:lnTo>
                <a:lnTo>
                  <a:pt x="15983" y="32486"/>
                </a:lnTo>
                <a:lnTo>
                  <a:pt x="15990" y="32483"/>
                </a:lnTo>
                <a:lnTo>
                  <a:pt x="15992" y="32483"/>
                </a:lnTo>
                <a:lnTo>
                  <a:pt x="15997" y="32483"/>
                </a:lnTo>
                <a:lnTo>
                  <a:pt x="15999" y="32484"/>
                </a:lnTo>
                <a:lnTo>
                  <a:pt x="15999" y="32484"/>
                </a:lnTo>
                <a:lnTo>
                  <a:pt x="15999" y="32485"/>
                </a:lnTo>
                <a:lnTo>
                  <a:pt x="16009" y="32486"/>
                </a:lnTo>
                <a:lnTo>
                  <a:pt x="16012" y="32486"/>
                </a:lnTo>
                <a:lnTo>
                  <a:pt x="16013" y="32486"/>
                </a:lnTo>
                <a:lnTo>
                  <a:pt x="16017" y="32487"/>
                </a:lnTo>
                <a:lnTo>
                  <a:pt x="16021" y="32488"/>
                </a:lnTo>
                <a:lnTo>
                  <a:pt x="16024" y="32489"/>
                </a:lnTo>
                <a:lnTo>
                  <a:pt x="16025" y="32489"/>
                </a:lnTo>
                <a:lnTo>
                  <a:pt x="16026" y="32489"/>
                </a:lnTo>
                <a:lnTo>
                  <a:pt x="16026" y="32489"/>
                </a:lnTo>
                <a:lnTo>
                  <a:pt x="16027" y="32489"/>
                </a:lnTo>
                <a:lnTo>
                  <a:pt x="16028" y="32490"/>
                </a:lnTo>
                <a:lnTo>
                  <a:pt x="16030" y="32490"/>
                </a:lnTo>
                <a:lnTo>
                  <a:pt x="16032" y="32490"/>
                </a:lnTo>
                <a:lnTo>
                  <a:pt x="16033" y="32490"/>
                </a:lnTo>
                <a:lnTo>
                  <a:pt x="16038" y="32486"/>
                </a:lnTo>
                <a:lnTo>
                  <a:pt x="16042" y="32482"/>
                </a:lnTo>
                <a:lnTo>
                  <a:pt x="16043" y="32477"/>
                </a:lnTo>
                <a:lnTo>
                  <a:pt x="16046" y="32475"/>
                </a:lnTo>
                <a:lnTo>
                  <a:pt x="16047" y="32471"/>
                </a:lnTo>
                <a:lnTo>
                  <a:pt x="16048" y="32471"/>
                </a:lnTo>
                <a:lnTo>
                  <a:pt x="16048" y="32469"/>
                </a:lnTo>
                <a:lnTo>
                  <a:pt x="16048" y="32466"/>
                </a:lnTo>
                <a:lnTo>
                  <a:pt x="16054" y="32465"/>
                </a:lnTo>
                <a:lnTo>
                  <a:pt x="16054" y="32466"/>
                </a:lnTo>
                <a:lnTo>
                  <a:pt x="16054" y="32468"/>
                </a:lnTo>
                <a:lnTo>
                  <a:pt x="16055" y="32468"/>
                </a:lnTo>
                <a:lnTo>
                  <a:pt x="16055" y="32469"/>
                </a:lnTo>
                <a:lnTo>
                  <a:pt x="16055" y="32469"/>
                </a:lnTo>
                <a:lnTo>
                  <a:pt x="16056" y="32470"/>
                </a:lnTo>
                <a:lnTo>
                  <a:pt x="16057" y="32471"/>
                </a:lnTo>
                <a:lnTo>
                  <a:pt x="16067" y="32473"/>
                </a:lnTo>
                <a:lnTo>
                  <a:pt x="16069" y="32473"/>
                </a:lnTo>
                <a:lnTo>
                  <a:pt x="16071" y="32471"/>
                </a:lnTo>
                <a:lnTo>
                  <a:pt x="16072" y="32469"/>
                </a:lnTo>
                <a:lnTo>
                  <a:pt x="16072" y="32469"/>
                </a:lnTo>
                <a:lnTo>
                  <a:pt x="16072" y="32464"/>
                </a:lnTo>
                <a:lnTo>
                  <a:pt x="16072" y="32463"/>
                </a:lnTo>
                <a:lnTo>
                  <a:pt x="16072" y="32460"/>
                </a:lnTo>
                <a:lnTo>
                  <a:pt x="16072" y="32457"/>
                </a:lnTo>
                <a:lnTo>
                  <a:pt x="16072" y="32457"/>
                </a:lnTo>
                <a:lnTo>
                  <a:pt x="16073" y="32456"/>
                </a:lnTo>
                <a:lnTo>
                  <a:pt x="16076" y="32454"/>
                </a:lnTo>
                <a:lnTo>
                  <a:pt x="16077" y="32453"/>
                </a:lnTo>
                <a:lnTo>
                  <a:pt x="16079" y="32451"/>
                </a:lnTo>
                <a:lnTo>
                  <a:pt x="16083" y="32448"/>
                </a:lnTo>
                <a:lnTo>
                  <a:pt x="16084" y="32448"/>
                </a:lnTo>
                <a:lnTo>
                  <a:pt x="16084" y="32448"/>
                </a:lnTo>
                <a:lnTo>
                  <a:pt x="16087" y="32447"/>
                </a:lnTo>
                <a:lnTo>
                  <a:pt x="16088" y="32445"/>
                </a:lnTo>
                <a:lnTo>
                  <a:pt x="16094" y="32441"/>
                </a:lnTo>
                <a:lnTo>
                  <a:pt x="16095" y="32440"/>
                </a:lnTo>
                <a:lnTo>
                  <a:pt x="16095" y="32436"/>
                </a:lnTo>
                <a:lnTo>
                  <a:pt x="16095" y="32435"/>
                </a:lnTo>
                <a:lnTo>
                  <a:pt x="16095" y="32434"/>
                </a:lnTo>
                <a:lnTo>
                  <a:pt x="16096" y="32431"/>
                </a:lnTo>
                <a:lnTo>
                  <a:pt x="16096" y="32428"/>
                </a:lnTo>
                <a:lnTo>
                  <a:pt x="16098" y="32427"/>
                </a:lnTo>
                <a:lnTo>
                  <a:pt x="16098" y="32427"/>
                </a:lnTo>
                <a:lnTo>
                  <a:pt x="16099" y="32427"/>
                </a:lnTo>
                <a:lnTo>
                  <a:pt x="16101" y="32426"/>
                </a:lnTo>
                <a:lnTo>
                  <a:pt x="16101" y="32424"/>
                </a:lnTo>
                <a:lnTo>
                  <a:pt x="16103" y="32421"/>
                </a:lnTo>
                <a:lnTo>
                  <a:pt x="16105" y="32421"/>
                </a:lnTo>
                <a:lnTo>
                  <a:pt x="16107" y="32421"/>
                </a:lnTo>
                <a:lnTo>
                  <a:pt x="16110" y="32421"/>
                </a:lnTo>
                <a:lnTo>
                  <a:pt x="16111" y="32421"/>
                </a:lnTo>
                <a:lnTo>
                  <a:pt x="16112" y="32421"/>
                </a:lnTo>
                <a:lnTo>
                  <a:pt x="16113" y="32421"/>
                </a:lnTo>
                <a:lnTo>
                  <a:pt x="16114" y="32421"/>
                </a:lnTo>
                <a:lnTo>
                  <a:pt x="16114" y="32421"/>
                </a:lnTo>
                <a:lnTo>
                  <a:pt x="16116" y="32421"/>
                </a:lnTo>
                <a:lnTo>
                  <a:pt x="16116" y="32421"/>
                </a:lnTo>
                <a:lnTo>
                  <a:pt x="16120" y="32425"/>
                </a:lnTo>
                <a:lnTo>
                  <a:pt x="16120" y="32425"/>
                </a:lnTo>
                <a:lnTo>
                  <a:pt x="16121" y="32426"/>
                </a:lnTo>
                <a:lnTo>
                  <a:pt x="16122" y="32426"/>
                </a:lnTo>
                <a:lnTo>
                  <a:pt x="16122" y="32426"/>
                </a:lnTo>
                <a:lnTo>
                  <a:pt x="16124" y="32427"/>
                </a:lnTo>
                <a:lnTo>
                  <a:pt x="16127" y="32429"/>
                </a:lnTo>
                <a:lnTo>
                  <a:pt x="16130" y="32431"/>
                </a:lnTo>
                <a:lnTo>
                  <a:pt x="16132" y="32430"/>
                </a:lnTo>
                <a:lnTo>
                  <a:pt x="16139" y="32429"/>
                </a:lnTo>
                <a:lnTo>
                  <a:pt x="16140" y="32429"/>
                </a:lnTo>
                <a:lnTo>
                  <a:pt x="16141" y="32429"/>
                </a:lnTo>
                <a:lnTo>
                  <a:pt x="16148" y="32427"/>
                </a:lnTo>
                <a:lnTo>
                  <a:pt x="16151" y="32424"/>
                </a:lnTo>
                <a:lnTo>
                  <a:pt x="16154" y="32419"/>
                </a:lnTo>
                <a:lnTo>
                  <a:pt x="16154" y="32413"/>
                </a:lnTo>
                <a:lnTo>
                  <a:pt x="16154" y="32411"/>
                </a:lnTo>
                <a:lnTo>
                  <a:pt x="16151" y="32410"/>
                </a:lnTo>
                <a:lnTo>
                  <a:pt x="16150" y="32409"/>
                </a:lnTo>
                <a:lnTo>
                  <a:pt x="16147" y="32408"/>
                </a:lnTo>
                <a:lnTo>
                  <a:pt x="16148" y="32405"/>
                </a:lnTo>
                <a:lnTo>
                  <a:pt x="16149" y="32403"/>
                </a:lnTo>
                <a:lnTo>
                  <a:pt x="16151" y="32402"/>
                </a:lnTo>
                <a:lnTo>
                  <a:pt x="16158" y="32388"/>
                </a:lnTo>
                <a:lnTo>
                  <a:pt x="16160" y="32388"/>
                </a:lnTo>
                <a:lnTo>
                  <a:pt x="16160" y="32388"/>
                </a:lnTo>
                <a:lnTo>
                  <a:pt x="16161" y="32388"/>
                </a:lnTo>
                <a:lnTo>
                  <a:pt x="16162" y="32388"/>
                </a:lnTo>
                <a:lnTo>
                  <a:pt x="16163" y="32388"/>
                </a:lnTo>
                <a:lnTo>
                  <a:pt x="16164" y="32388"/>
                </a:lnTo>
                <a:lnTo>
                  <a:pt x="16166" y="32388"/>
                </a:lnTo>
                <a:lnTo>
                  <a:pt x="16171" y="32389"/>
                </a:lnTo>
                <a:lnTo>
                  <a:pt x="16175" y="32390"/>
                </a:lnTo>
                <a:lnTo>
                  <a:pt x="16176" y="32390"/>
                </a:lnTo>
                <a:lnTo>
                  <a:pt x="16180" y="32390"/>
                </a:lnTo>
                <a:lnTo>
                  <a:pt x="16182" y="32390"/>
                </a:lnTo>
                <a:lnTo>
                  <a:pt x="16184" y="32390"/>
                </a:lnTo>
                <a:lnTo>
                  <a:pt x="16187" y="32388"/>
                </a:lnTo>
                <a:lnTo>
                  <a:pt x="16191" y="32385"/>
                </a:lnTo>
                <a:lnTo>
                  <a:pt x="16192" y="32383"/>
                </a:lnTo>
                <a:lnTo>
                  <a:pt x="16193" y="32381"/>
                </a:lnTo>
                <a:lnTo>
                  <a:pt x="16193" y="32380"/>
                </a:lnTo>
                <a:lnTo>
                  <a:pt x="16196" y="32376"/>
                </a:lnTo>
                <a:lnTo>
                  <a:pt x="16202" y="32372"/>
                </a:lnTo>
                <a:lnTo>
                  <a:pt x="16207" y="32368"/>
                </a:lnTo>
                <a:lnTo>
                  <a:pt x="16208" y="32366"/>
                </a:lnTo>
                <a:lnTo>
                  <a:pt x="16210" y="32363"/>
                </a:lnTo>
                <a:lnTo>
                  <a:pt x="16219" y="32359"/>
                </a:lnTo>
                <a:lnTo>
                  <a:pt x="16221" y="32359"/>
                </a:lnTo>
                <a:lnTo>
                  <a:pt x="16228" y="32360"/>
                </a:lnTo>
                <a:lnTo>
                  <a:pt x="16229" y="32362"/>
                </a:lnTo>
                <a:lnTo>
                  <a:pt x="16229" y="32367"/>
                </a:lnTo>
                <a:lnTo>
                  <a:pt x="16229" y="32371"/>
                </a:lnTo>
                <a:lnTo>
                  <a:pt x="16229" y="32376"/>
                </a:lnTo>
                <a:lnTo>
                  <a:pt x="16229" y="32377"/>
                </a:lnTo>
                <a:lnTo>
                  <a:pt x="16229" y="32379"/>
                </a:lnTo>
                <a:lnTo>
                  <a:pt x="16229" y="32379"/>
                </a:lnTo>
                <a:lnTo>
                  <a:pt x="16229" y="32382"/>
                </a:lnTo>
                <a:lnTo>
                  <a:pt x="16231" y="32387"/>
                </a:lnTo>
                <a:lnTo>
                  <a:pt x="16233" y="32389"/>
                </a:lnTo>
                <a:lnTo>
                  <a:pt x="16233" y="32389"/>
                </a:lnTo>
                <a:lnTo>
                  <a:pt x="16238" y="32395"/>
                </a:lnTo>
                <a:lnTo>
                  <a:pt x="16239" y="32395"/>
                </a:lnTo>
                <a:lnTo>
                  <a:pt x="16240" y="32395"/>
                </a:lnTo>
                <a:lnTo>
                  <a:pt x="16240" y="32395"/>
                </a:lnTo>
                <a:lnTo>
                  <a:pt x="16242" y="32394"/>
                </a:lnTo>
                <a:lnTo>
                  <a:pt x="16251" y="32389"/>
                </a:lnTo>
                <a:lnTo>
                  <a:pt x="16256" y="32384"/>
                </a:lnTo>
                <a:lnTo>
                  <a:pt x="16262" y="32383"/>
                </a:lnTo>
                <a:lnTo>
                  <a:pt x="16263" y="32383"/>
                </a:lnTo>
                <a:lnTo>
                  <a:pt x="16263" y="32386"/>
                </a:lnTo>
                <a:lnTo>
                  <a:pt x="16266" y="32389"/>
                </a:lnTo>
                <a:lnTo>
                  <a:pt x="16266" y="32390"/>
                </a:lnTo>
                <a:lnTo>
                  <a:pt x="16269" y="32391"/>
                </a:lnTo>
                <a:lnTo>
                  <a:pt x="16271" y="32391"/>
                </a:lnTo>
                <a:lnTo>
                  <a:pt x="16273" y="32391"/>
                </a:lnTo>
                <a:lnTo>
                  <a:pt x="16275" y="32391"/>
                </a:lnTo>
                <a:lnTo>
                  <a:pt x="16279" y="32391"/>
                </a:lnTo>
                <a:lnTo>
                  <a:pt x="16281" y="32389"/>
                </a:lnTo>
                <a:lnTo>
                  <a:pt x="16286" y="32383"/>
                </a:lnTo>
                <a:lnTo>
                  <a:pt x="16288" y="32376"/>
                </a:lnTo>
                <a:lnTo>
                  <a:pt x="16288" y="32374"/>
                </a:lnTo>
                <a:lnTo>
                  <a:pt x="16288" y="32373"/>
                </a:lnTo>
                <a:lnTo>
                  <a:pt x="16288" y="32368"/>
                </a:lnTo>
                <a:lnTo>
                  <a:pt x="16288" y="32368"/>
                </a:lnTo>
                <a:lnTo>
                  <a:pt x="16288" y="32363"/>
                </a:lnTo>
                <a:lnTo>
                  <a:pt x="16288" y="32359"/>
                </a:lnTo>
                <a:lnTo>
                  <a:pt x="16289" y="32352"/>
                </a:lnTo>
                <a:lnTo>
                  <a:pt x="16290" y="32349"/>
                </a:lnTo>
                <a:lnTo>
                  <a:pt x="16291" y="32345"/>
                </a:lnTo>
                <a:lnTo>
                  <a:pt x="16290" y="32337"/>
                </a:lnTo>
                <a:lnTo>
                  <a:pt x="16290" y="32334"/>
                </a:lnTo>
                <a:lnTo>
                  <a:pt x="16290" y="32332"/>
                </a:lnTo>
                <a:lnTo>
                  <a:pt x="16290" y="32329"/>
                </a:lnTo>
                <a:lnTo>
                  <a:pt x="16289" y="32325"/>
                </a:lnTo>
                <a:lnTo>
                  <a:pt x="16287" y="32318"/>
                </a:lnTo>
                <a:lnTo>
                  <a:pt x="16287" y="32315"/>
                </a:lnTo>
                <a:lnTo>
                  <a:pt x="16288" y="32312"/>
                </a:lnTo>
                <a:lnTo>
                  <a:pt x="16290" y="32309"/>
                </a:lnTo>
                <a:lnTo>
                  <a:pt x="16291" y="32307"/>
                </a:lnTo>
                <a:lnTo>
                  <a:pt x="16292" y="32305"/>
                </a:lnTo>
                <a:lnTo>
                  <a:pt x="16293" y="32303"/>
                </a:lnTo>
                <a:lnTo>
                  <a:pt x="16293" y="32302"/>
                </a:lnTo>
                <a:lnTo>
                  <a:pt x="16296" y="32297"/>
                </a:lnTo>
                <a:lnTo>
                  <a:pt x="16296" y="32293"/>
                </a:lnTo>
                <a:lnTo>
                  <a:pt x="16297" y="32292"/>
                </a:lnTo>
                <a:lnTo>
                  <a:pt x="16298" y="32291"/>
                </a:lnTo>
                <a:lnTo>
                  <a:pt x="16300" y="32289"/>
                </a:lnTo>
                <a:lnTo>
                  <a:pt x="16304" y="32287"/>
                </a:lnTo>
                <a:lnTo>
                  <a:pt x="16305" y="32286"/>
                </a:lnTo>
                <a:lnTo>
                  <a:pt x="16308" y="32284"/>
                </a:lnTo>
                <a:lnTo>
                  <a:pt x="16309" y="32283"/>
                </a:lnTo>
                <a:lnTo>
                  <a:pt x="16310" y="32283"/>
                </a:lnTo>
                <a:lnTo>
                  <a:pt x="16312" y="32281"/>
                </a:lnTo>
                <a:lnTo>
                  <a:pt x="16315" y="32278"/>
                </a:lnTo>
                <a:lnTo>
                  <a:pt x="16322" y="32274"/>
                </a:lnTo>
                <a:lnTo>
                  <a:pt x="16325" y="32273"/>
                </a:lnTo>
                <a:lnTo>
                  <a:pt x="16327" y="32273"/>
                </a:lnTo>
                <a:lnTo>
                  <a:pt x="16327" y="32273"/>
                </a:lnTo>
                <a:lnTo>
                  <a:pt x="16328" y="32273"/>
                </a:lnTo>
                <a:lnTo>
                  <a:pt x="16339" y="32277"/>
                </a:lnTo>
                <a:lnTo>
                  <a:pt x="16341" y="32279"/>
                </a:lnTo>
                <a:lnTo>
                  <a:pt x="16343" y="32280"/>
                </a:lnTo>
                <a:lnTo>
                  <a:pt x="16342" y="32285"/>
                </a:lnTo>
                <a:lnTo>
                  <a:pt x="16342" y="32286"/>
                </a:lnTo>
                <a:lnTo>
                  <a:pt x="16341" y="32289"/>
                </a:lnTo>
                <a:lnTo>
                  <a:pt x="16341" y="32293"/>
                </a:lnTo>
                <a:lnTo>
                  <a:pt x="16341" y="32296"/>
                </a:lnTo>
                <a:lnTo>
                  <a:pt x="16341" y="32296"/>
                </a:lnTo>
                <a:lnTo>
                  <a:pt x="16341" y="32297"/>
                </a:lnTo>
                <a:lnTo>
                  <a:pt x="16341" y="32301"/>
                </a:lnTo>
                <a:lnTo>
                  <a:pt x="16346" y="32305"/>
                </a:lnTo>
                <a:lnTo>
                  <a:pt x="16348" y="32306"/>
                </a:lnTo>
                <a:lnTo>
                  <a:pt x="16351" y="32306"/>
                </a:lnTo>
                <a:lnTo>
                  <a:pt x="16351" y="32306"/>
                </a:lnTo>
                <a:lnTo>
                  <a:pt x="16353" y="32306"/>
                </a:lnTo>
                <a:lnTo>
                  <a:pt x="16357" y="32306"/>
                </a:lnTo>
                <a:lnTo>
                  <a:pt x="16360" y="32306"/>
                </a:lnTo>
                <a:lnTo>
                  <a:pt x="16365" y="32304"/>
                </a:lnTo>
                <a:lnTo>
                  <a:pt x="16367" y="32303"/>
                </a:lnTo>
                <a:lnTo>
                  <a:pt x="16368" y="32303"/>
                </a:lnTo>
                <a:lnTo>
                  <a:pt x="16369" y="32303"/>
                </a:lnTo>
                <a:lnTo>
                  <a:pt x="16370" y="32303"/>
                </a:lnTo>
                <a:lnTo>
                  <a:pt x="16370" y="32303"/>
                </a:lnTo>
                <a:lnTo>
                  <a:pt x="16376" y="32302"/>
                </a:lnTo>
                <a:lnTo>
                  <a:pt x="16380" y="32300"/>
                </a:lnTo>
                <a:lnTo>
                  <a:pt x="16384" y="32297"/>
                </a:lnTo>
                <a:lnTo>
                  <a:pt x="16387" y="32293"/>
                </a:lnTo>
                <a:lnTo>
                  <a:pt x="16389" y="32292"/>
                </a:lnTo>
                <a:lnTo>
                  <a:pt x="16395" y="32286"/>
                </a:lnTo>
                <a:lnTo>
                  <a:pt x="16403" y="32281"/>
                </a:lnTo>
                <a:lnTo>
                  <a:pt x="16409" y="32279"/>
                </a:lnTo>
                <a:lnTo>
                  <a:pt x="16409" y="32276"/>
                </a:lnTo>
                <a:lnTo>
                  <a:pt x="16409" y="32274"/>
                </a:lnTo>
                <a:lnTo>
                  <a:pt x="16432" y="32271"/>
                </a:lnTo>
                <a:lnTo>
                  <a:pt x="16441" y="32269"/>
                </a:lnTo>
                <a:lnTo>
                  <a:pt x="16447" y="32268"/>
                </a:lnTo>
                <a:lnTo>
                  <a:pt x="16448" y="32268"/>
                </a:lnTo>
                <a:lnTo>
                  <a:pt x="16449" y="32268"/>
                </a:lnTo>
                <a:lnTo>
                  <a:pt x="16450" y="32268"/>
                </a:lnTo>
                <a:lnTo>
                  <a:pt x="16452" y="32268"/>
                </a:lnTo>
                <a:lnTo>
                  <a:pt x="16457" y="32276"/>
                </a:lnTo>
                <a:lnTo>
                  <a:pt x="16460" y="32278"/>
                </a:lnTo>
                <a:lnTo>
                  <a:pt x="16463" y="32281"/>
                </a:lnTo>
                <a:lnTo>
                  <a:pt x="16464" y="32285"/>
                </a:lnTo>
                <a:lnTo>
                  <a:pt x="16464" y="32287"/>
                </a:lnTo>
                <a:lnTo>
                  <a:pt x="16465" y="32290"/>
                </a:lnTo>
                <a:lnTo>
                  <a:pt x="16466" y="32294"/>
                </a:lnTo>
                <a:lnTo>
                  <a:pt x="16466" y="32297"/>
                </a:lnTo>
                <a:lnTo>
                  <a:pt x="16466" y="32298"/>
                </a:lnTo>
                <a:lnTo>
                  <a:pt x="16470" y="32305"/>
                </a:lnTo>
                <a:lnTo>
                  <a:pt x="16472" y="32308"/>
                </a:lnTo>
                <a:lnTo>
                  <a:pt x="16472" y="32310"/>
                </a:lnTo>
                <a:lnTo>
                  <a:pt x="16473" y="32312"/>
                </a:lnTo>
                <a:lnTo>
                  <a:pt x="16474" y="32320"/>
                </a:lnTo>
                <a:lnTo>
                  <a:pt x="16477" y="32322"/>
                </a:lnTo>
                <a:lnTo>
                  <a:pt x="16481" y="32325"/>
                </a:lnTo>
                <a:lnTo>
                  <a:pt x="16482" y="32321"/>
                </a:lnTo>
                <a:lnTo>
                  <a:pt x="16489" y="32308"/>
                </a:lnTo>
                <a:lnTo>
                  <a:pt x="16489" y="32303"/>
                </a:lnTo>
                <a:lnTo>
                  <a:pt x="16491" y="32291"/>
                </a:lnTo>
                <a:lnTo>
                  <a:pt x="16501" y="32290"/>
                </a:lnTo>
                <a:lnTo>
                  <a:pt x="16502" y="32290"/>
                </a:lnTo>
                <a:lnTo>
                  <a:pt x="16507" y="32291"/>
                </a:lnTo>
                <a:lnTo>
                  <a:pt x="16509" y="32299"/>
                </a:lnTo>
                <a:lnTo>
                  <a:pt x="16509" y="32302"/>
                </a:lnTo>
                <a:lnTo>
                  <a:pt x="16509" y="32305"/>
                </a:lnTo>
                <a:lnTo>
                  <a:pt x="16509" y="32312"/>
                </a:lnTo>
                <a:lnTo>
                  <a:pt x="16509" y="32315"/>
                </a:lnTo>
                <a:lnTo>
                  <a:pt x="16509" y="32318"/>
                </a:lnTo>
                <a:lnTo>
                  <a:pt x="16509" y="32320"/>
                </a:lnTo>
                <a:lnTo>
                  <a:pt x="16509" y="32320"/>
                </a:lnTo>
                <a:lnTo>
                  <a:pt x="16509" y="32327"/>
                </a:lnTo>
                <a:lnTo>
                  <a:pt x="16509" y="32329"/>
                </a:lnTo>
                <a:lnTo>
                  <a:pt x="16509" y="32332"/>
                </a:lnTo>
                <a:lnTo>
                  <a:pt x="16506" y="32334"/>
                </a:lnTo>
                <a:lnTo>
                  <a:pt x="16503" y="32336"/>
                </a:lnTo>
                <a:lnTo>
                  <a:pt x="16502" y="32336"/>
                </a:lnTo>
                <a:lnTo>
                  <a:pt x="16496" y="32339"/>
                </a:lnTo>
                <a:lnTo>
                  <a:pt x="16495" y="32347"/>
                </a:lnTo>
                <a:lnTo>
                  <a:pt x="16496" y="32347"/>
                </a:lnTo>
                <a:lnTo>
                  <a:pt x="16499" y="32350"/>
                </a:lnTo>
                <a:lnTo>
                  <a:pt x="16506" y="32351"/>
                </a:lnTo>
                <a:lnTo>
                  <a:pt x="16510" y="32354"/>
                </a:lnTo>
                <a:lnTo>
                  <a:pt x="16513" y="32355"/>
                </a:lnTo>
                <a:lnTo>
                  <a:pt x="16513" y="32355"/>
                </a:lnTo>
                <a:lnTo>
                  <a:pt x="16514" y="32356"/>
                </a:lnTo>
                <a:lnTo>
                  <a:pt x="16518" y="32358"/>
                </a:lnTo>
                <a:lnTo>
                  <a:pt x="16524" y="32359"/>
                </a:lnTo>
                <a:lnTo>
                  <a:pt x="16526" y="32359"/>
                </a:lnTo>
                <a:lnTo>
                  <a:pt x="16527" y="32359"/>
                </a:lnTo>
                <a:lnTo>
                  <a:pt x="16533" y="32360"/>
                </a:lnTo>
                <a:lnTo>
                  <a:pt x="16535" y="32360"/>
                </a:lnTo>
                <a:lnTo>
                  <a:pt x="16538" y="32355"/>
                </a:lnTo>
                <a:lnTo>
                  <a:pt x="16540" y="32351"/>
                </a:lnTo>
                <a:lnTo>
                  <a:pt x="16546" y="32347"/>
                </a:lnTo>
                <a:lnTo>
                  <a:pt x="16548" y="32345"/>
                </a:lnTo>
                <a:lnTo>
                  <a:pt x="16549" y="32341"/>
                </a:lnTo>
                <a:lnTo>
                  <a:pt x="16549" y="32340"/>
                </a:lnTo>
                <a:lnTo>
                  <a:pt x="16549" y="32337"/>
                </a:lnTo>
                <a:lnTo>
                  <a:pt x="16553" y="32335"/>
                </a:lnTo>
                <a:lnTo>
                  <a:pt x="16561" y="32334"/>
                </a:lnTo>
                <a:lnTo>
                  <a:pt x="16562" y="32334"/>
                </a:lnTo>
                <a:lnTo>
                  <a:pt x="16566" y="32335"/>
                </a:lnTo>
                <a:lnTo>
                  <a:pt x="16572" y="32336"/>
                </a:lnTo>
                <a:lnTo>
                  <a:pt x="16572" y="32336"/>
                </a:lnTo>
                <a:lnTo>
                  <a:pt x="16574" y="32337"/>
                </a:lnTo>
                <a:lnTo>
                  <a:pt x="16574" y="32337"/>
                </a:lnTo>
                <a:lnTo>
                  <a:pt x="16577" y="32337"/>
                </a:lnTo>
                <a:lnTo>
                  <a:pt x="16578" y="32337"/>
                </a:lnTo>
                <a:lnTo>
                  <a:pt x="16578" y="32337"/>
                </a:lnTo>
                <a:lnTo>
                  <a:pt x="16583" y="32336"/>
                </a:lnTo>
                <a:lnTo>
                  <a:pt x="16583" y="32336"/>
                </a:lnTo>
                <a:lnTo>
                  <a:pt x="16584" y="32339"/>
                </a:lnTo>
                <a:lnTo>
                  <a:pt x="16586" y="32341"/>
                </a:lnTo>
                <a:lnTo>
                  <a:pt x="16592" y="32342"/>
                </a:lnTo>
                <a:lnTo>
                  <a:pt x="16606" y="32349"/>
                </a:lnTo>
                <a:lnTo>
                  <a:pt x="16608" y="32349"/>
                </a:lnTo>
                <a:lnTo>
                  <a:pt x="16609" y="32349"/>
                </a:lnTo>
                <a:lnTo>
                  <a:pt x="16612" y="32350"/>
                </a:lnTo>
                <a:lnTo>
                  <a:pt x="16615" y="32351"/>
                </a:lnTo>
                <a:lnTo>
                  <a:pt x="16615" y="32351"/>
                </a:lnTo>
                <a:lnTo>
                  <a:pt x="16616" y="32353"/>
                </a:lnTo>
                <a:lnTo>
                  <a:pt x="16616" y="32357"/>
                </a:lnTo>
                <a:lnTo>
                  <a:pt x="16619" y="32359"/>
                </a:lnTo>
                <a:lnTo>
                  <a:pt x="16621" y="32360"/>
                </a:lnTo>
                <a:lnTo>
                  <a:pt x="16625" y="32362"/>
                </a:lnTo>
                <a:lnTo>
                  <a:pt x="16634" y="32366"/>
                </a:lnTo>
                <a:lnTo>
                  <a:pt x="16636" y="32368"/>
                </a:lnTo>
                <a:lnTo>
                  <a:pt x="16639" y="32371"/>
                </a:lnTo>
                <a:lnTo>
                  <a:pt x="16646" y="32374"/>
                </a:lnTo>
                <a:lnTo>
                  <a:pt x="16649" y="32374"/>
                </a:lnTo>
                <a:lnTo>
                  <a:pt x="16649" y="32374"/>
                </a:lnTo>
                <a:lnTo>
                  <a:pt x="16654" y="32375"/>
                </a:lnTo>
                <a:lnTo>
                  <a:pt x="16654" y="32375"/>
                </a:lnTo>
                <a:lnTo>
                  <a:pt x="16654" y="32375"/>
                </a:lnTo>
                <a:lnTo>
                  <a:pt x="16657" y="32375"/>
                </a:lnTo>
                <a:lnTo>
                  <a:pt x="16659" y="32375"/>
                </a:lnTo>
                <a:lnTo>
                  <a:pt x="16659" y="32375"/>
                </a:lnTo>
                <a:lnTo>
                  <a:pt x="16659" y="32375"/>
                </a:lnTo>
                <a:lnTo>
                  <a:pt x="16661" y="32375"/>
                </a:lnTo>
                <a:lnTo>
                  <a:pt x="16661" y="32375"/>
                </a:lnTo>
                <a:lnTo>
                  <a:pt x="16661" y="32375"/>
                </a:lnTo>
                <a:lnTo>
                  <a:pt x="16662" y="32375"/>
                </a:lnTo>
                <a:lnTo>
                  <a:pt x="16666" y="32376"/>
                </a:lnTo>
                <a:lnTo>
                  <a:pt x="16666" y="32376"/>
                </a:lnTo>
                <a:lnTo>
                  <a:pt x="16674" y="32377"/>
                </a:lnTo>
                <a:lnTo>
                  <a:pt x="16676" y="32377"/>
                </a:lnTo>
                <a:lnTo>
                  <a:pt x="16678" y="32377"/>
                </a:lnTo>
                <a:lnTo>
                  <a:pt x="16680" y="32377"/>
                </a:lnTo>
                <a:lnTo>
                  <a:pt x="16680" y="32377"/>
                </a:lnTo>
                <a:lnTo>
                  <a:pt x="16680" y="32377"/>
                </a:lnTo>
                <a:lnTo>
                  <a:pt x="16682" y="32377"/>
                </a:lnTo>
                <a:lnTo>
                  <a:pt x="16683" y="32377"/>
                </a:lnTo>
                <a:lnTo>
                  <a:pt x="16685" y="32377"/>
                </a:lnTo>
                <a:lnTo>
                  <a:pt x="16693" y="32380"/>
                </a:lnTo>
                <a:lnTo>
                  <a:pt x="16695" y="32383"/>
                </a:lnTo>
                <a:lnTo>
                  <a:pt x="16696" y="32384"/>
                </a:lnTo>
                <a:lnTo>
                  <a:pt x="16696" y="32385"/>
                </a:lnTo>
                <a:lnTo>
                  <a:pt x="16697" y="32387"/>
                </a:lnTo>
                <a:lnTo>
                  <a:pt x="16699" y="32391"/>
                </a:lnTo>
                <a:lnTo>
                  <a:pt x="16702" y="32394"/>
                </a:lnTo>
                <a:lnTo>
                  <a:pt x="16703" y="32394"/>
                </a:lnTo>
                <a:lnTo>
                  <a:pt x="16709" y="32395"/>
                </a:lnTo>
                <a:lnTo>
                  <a:pt x="16711" y="32395"/>
                </a:lnTo>
                <a:lnTo>
                  <a:pt x="16718" y="32391"/>
                </a:lnTo>
                <a:lnTo>
                  <a:pt x="16719" y="32389"/>
                </a:lnTo>
                <a:lnTo>
                  <a:pt x="16721" y="32387"/>
                </a:lnTo>
                <a:lnTo>
                  <a:pt x="16723" y="32384"/>
                </a:lnTo>
                <a:lnTo>
                  <a:pt x="16724" y="32382"/>
                </a:lnTo>
                <a:lnTo>
                  <a:pt x="16724" y="32377"/>
                </a:lnTo>
                <a:lnTo>
                  <a:pt x="16724" y="32375"/>
                </a:lnTo>
                <a:lnTo>
                  <a:pt x="16726" y="32373"/>
                </a:lnTo>
                <a:lnTo>
                  <a:pt x="16727" y="32372"/>
                </a:lnTo>
                <a:lnTo>
                  <a:pt x="16727" y="32371"/>
                </a:lnTo>
                <a:lnTo>
                  <a:pt x="16728" y="32370"/>
                </a:lnTo>
                <a:lnTo>
                  <a:pt x="16731" y="32364"/>
                </a:lnTo>
                <a:lnTo>
                  <a:pt x="16733" y="32362"/>
                </a:lnTo>
                <a:lnTo>
                  <a:pt x="16733" y="32361"/>
                </a:lnTo>
                <a:lnTo>
                  <a:pt x="16733" y="32359"/>
                </a:lnTo>
                <a:lnTo>
                  <a:pt x="16734" y="32358"/>
                </a:lnTo>
                <a:lnTo>
                  <a:pt x="16737" y="32354"/>
                </a:lnTo>
                <a:lnTo>
                  <a:pt x="16738" y="32352"/>
                </a:lnTo>
                <a:lnTo>
                  <a:pt x="16740" y="32351"/>
                </a:lnTo>
                <a:lnTo>
                  <a:pt x="16742" y="32351"/>
                </a:lnTo>
                <a:lnTo>
                  <a:pt x="16743" y="32351"/>
                </a:lnTo>
                <a:lnTo>
                  <a:pt x="16746" y="32351"/>
                </a:lnTo>
                <a:lnTo>
                  <a:pt x="16751" y="32351"/>
                </a:lnTo>
                <a:lnTo>
                  <a:pt x="16755" y="32351"/>
                </a:lnTo>
                <a:lnTo>
                  <a:pt x="16758" y="32350"/>
                </a:lnTo>
                <a:lnTo>
                  <a:pt x="16758" y="32350"/>
                </a:lnTo>
                <a:lnTo>
                  <a:pt x="16764" y="32355"/>
                </a:lnTo>
                <a:lnTo>
                  <a:pt x="16766" y="32357"/>
                </a:lnTo>
                <a:lnTo>
                  <a:pt x="16768" y="32359"/>
                </a:lnTo>
                <a:lnTo>
                  <a:pt x="16770" y="32361"/>
                </a:lnTo>
                <a:lnTo>
                  <a:pt x="16772" y="32364"/>
                </a:lnTo>
                <a:lnTo>
                  <a:pt x="16773" y="32368"/>
                </a:lnTo>
                <a:lnTo>
                  <a:pt x="16780" y="32372"/>
                </a:lnTo>
                <a:lnTo>
                  <a:pt x="16781" y="32372"/>
                </a:lnTo>
                <a:lnTo>
                  <a:pt x="16785" y="32373"/>
                </a:lnTo>
                <a:lnTo>
                  <a:pt x="16786" y="32372"/>
                </a:lnTo>
                <a:lnTo>
                  <a:pt x="16789" y="32368"/>
                </a:lnTo>
                <a:lnTo>
                  <a:pt x="16790" y="32366"/>
                </a:lnTo>
                <a:lnTo>
                  <a:pt x="16791" y="32365"/>
                </a:lnTo>
                <a:lnTo>
                  <a:pt x="16792" y="32363"/>
                </a:lnTo>
                <a:lnTo>
                  <a:pt x="16792" y="32362"/>
                </a:lnTo>
                <a:lnTo>
                  <a:pt x="16792" y="32354"/>
                </a:lnTo>
                <a:lnTo>
                  <a:pt x="16795" y="32352"/>
                </a:lnTo>
                <a:lnTo>
                  <a:pt x="16799" y="32349"/>
                </a:lnTo>
                <a:lnTo>
                  <a:pt x="16800" y="32348"/>
                </a:lnTo>
                <a:lnTo>
                  <a:pt x="16803" y="32345"/>
                </a:lnTo>
                <a:lnTo>
                  <a:pt x="16804" y="32342"/>
                </a:lnTo>
                <a:lnTo>
                  <a:pt x="16804" y="32341"/>
                </a:lnTo>
                <a:lnTo>
                  <a:pt x="16806" y="32340"/>
                </a:lnTo>
                <a:lnTo>
                  <a:pt x="16812" y="32335"/>
                </a:lnTo>
                <a:lnTo>
                  <a:pt x="16813" y="32334"/>
                </a:lnTo>
                <a:lnTo>
                  <a:pt x="16819" y="32333"/>
                </a:lnTo>
                <a:lnTo>
                  <a:pt x="16821" y="32333"/>
                </a:lnTo>
                <a:lnTo>
                  <a:pt x="16826" y="32333"/>
                </a:lnTo>
                <a:lnTo>
                  <a:pt x="16827" y="32335"/>
                </a:lnTo>
                <a:lnTo>
                  <a:pt x="16827" y="32336"/>
                </a:lnTo>
                <a:lnTo>
                  <a:pt x="16827" y="32336"/>
                </a:lnTo>
                <a:lnTo>
                  <a:pt x="16833" y="32338"/>
                </a:lnTo>
                <a:lnTo>
                  <a:pt x="16837" y="32339"/>
                </a:lnTo>
                <a:lnTo>
                  <a:pt x="16837" y="32340"/>
                </a:lnTo>
                <a:lnTo>
                  <a:pt x="16838" y="32341"/>
                </a:lnTo>
                <a:lnTo>
                  <a:pt x="16839" y="32341"/>
                </a:lnTo>
                <a:lnTo>
                  <a:pt x="16840" y="32341"/>
                </a:lnTo>
                <a:lnTo>
                  <a:pt x="16842" y="32341"/>
                </a:lnTo>
                <a:lnTo>
                  <a:pt x="16845" y="32341"/>
                </a:lnTo>
                <a:lnTo>
                  <a:pt x="16846" y="32340"/>
                </a:lnTo>
                <a:lnTo>
                  <a:pt x="16847" y="32338"/>
                </a:lnTo>
                <a:lnTo>
                  <a:pt x="16847" y="32335"/>
                </a:lnTo>
                <a:lnTo>
                  <a:pt x="16845" y="32322"/>
                </a:lnTo>
                <a:lnTo>
                  <a:pt x="16844" y="32317"/>
                </a:lnTo>
                <a:lnTo>
                  <a:pt x="16844" y="32316"/>
                </a:lnTo>
                <a:lnTo>
                  <a:pt x="16844" y="32311"/>
                </a:lnTo>
                <a:lnTo>
                  <a:pt x="16844" y="32310"/>
                </a:lnTo>
                <a:lnTo>
                  <a:pt x="16846" y="32307"/>
                </a:lnTo>
                <a:lnTo>
                  <a:pt x="16849" y="32303"/>
                </a:lnTo>
                <a:lnTo>
                  <a:pt x="16848" y="32301"/>
                </a:lnTo>
                <a:lnTo>
                  <a:pt x="16846" y="32298"/>
                </a:lnTo>
                <a:lnTo>
                  <a:pt x="16840" y="32293"/>
                </a:lnTo>
                <a:lnTo>
                  <a:pt x="16831" y="32288"/>
                </a:lnTo>
                <a:lnTo>
                  <a:pt x="16829" y="32290"/>
                </a:lnTo>
                <a:lnTo>
                  <a:pt x="16828" y="32291"/>
                </a:lnTo>
                <a:lnTo>
                  <a:pt x="16827" y="32291"/>
                </a:lnTo>
                <a:lnTo>
                  <a:pt x="16826" y="32292"/>
                </a:lnTo>
                <a:lnTo>
                  <a:pt x="16822" y="32292"/>
                </a:lnTo>
                <a:lnTo>
                  <a:pt x="16820" y="32292"/>
                </a:lnTo>
                <a:lnTo>
                  <a:pt x="16817" y="32293"/>
                </a:lnTo>
                <a:lnTo>
                  <a:pt x="16815" y="32293"/>
                </a:lnTo>
                <a:lnTo>
                  <a:pt x="16812" y="32293"/>
                </a:lnTo>
                <a:lnTo>
                  <a:pt x="16811" y="32293"/>
                </a:lnTo>
                <a:lnTo>
                  <a:pt x="16809" y="32293"/>
                </a:lnTo>
                <a:lnTo>
                  <a:pt x="16809" y="32293"/>
                </a:lnTo>
                <a:lnTo>
                  <a:pt x="16807" y="32293"/>
                </a:lnTo>
                <a:lnTo>
                  <a:pt x="16807" y="32287"/>
                </a:lnTo>
                <a:lnTo>
                  <a:pt x="16808" y="32285"/>
                </a:lnTo>
                <a:lnTo>
                  <a:pt x="16810" y="32280"/>
                </a:lnTo>
                <a:lnTo>
                  <a:pt x="16811" y="32275"/>
                </a:lnTo>
                <a:lnTo>
                  <a:pt x="16812" y="32273"/>
                </a:lnTo>
                <a:lnTo>
                  <a:pt x="16813" y="32266"/>
                </a:lnTo>
                <a:lnTo>
                  <a:pt x="16815" y="32263"/>
                </a:lnTo>
                <a:lnTo>
                  <a:pt x="16815" y="32263"/>
                </a:lnTo>
                <a:lnTo>
                  <a:pt x="16817" y="32260"/>
                </a:lnTo>
                <a:lnTo>
                  <a:pt x="16818" y="32253"/>
                </a:lnTo>
                <a:lnTo>
                  <a:pt x="16818" y="32249"/>
                </a:lnTo>
                <a:lnTo>
                  <a:pt x="16818" y="32244"/>
                </a:lnTo>
                <a:lnTo>
                  <a:pt x="16818" y="32234"/>
                </a:lnTo>
                <a:lnTo>
                  <a:pt x="16817" y="32228"/>
                </a:lnTo>
                <a:lnTo>
                  <a:pt x="16817" y="32227"/>
                </a:lnTo>
                <a:lnTo>
                  <a:pt x="16813" y="32223"/>
                </a:lnTo>
                <a:lnTo>
                  <a:pt x="16817" y="32221"/>
                </a:lnTo>
                <a:lnTo>
                  <a:pt x="16819" y="32221"/>
                </a:lnTo>
                <a:lnTo>
                  <a:pt x="16824" y="32221"/>
                </a:lnTo>
                <a:lnTo>
                  <a:pt x="16826" y="32219"/>
                </a:lnTo>
                <a:lnTo>
                  <a:pt x="16828" y="32217"/>
                </a:lnTo>
                <a:lnTo>
                  <a:pt x="16833" y="32214"/>
                </a:lnTo>
                <a:lnTo>
                  <a:pt x="16834" y="32210"/>
                </a:lnTo>
                <a:lnTo>
                  <a:pt x="16834" y="32210"/>
                </a:lnTo>
                <a:lnTo>
                  <a:pt x="16834" y="32209"/>
                </a:lnTo>
                <a:lnTo>
                  <a:pt x="16835" y="32208"/>
                </a:lnTo>
                <a:lnTo>
                  <a:pt x="16838" y="32206"/>
                </a:lnTo>
                <a:lnTo>
                  <a:pt x="16838" y="32204"/>
                </a:lnTo>
                <a:lnTo>
                  <a:pt x="16838" y="32204"/>
                </a:lnTo>
                <a:lnTo>
                  <a:pt x="16842" y="32198"/>
                </a:lnTo>
                <a:lnTo>
                  <a:pt x="16846" y="32192"/>
                </a:lnTo>
                <a:lnTo>
                  <a:pt x="16847" y="32190"/>
                </a:lnTo>
                <a:lnTo>
                  <a:pt x="16849" y="32190"/>
                </a:lnTo>
                <a:lnTo>
                  <a:pt x="16852" y="32190"/>
                </a:lnTo>
                <a:lnTo>
                  <a:pt x="16859" y="32191"/>
                </a:lnTo>
                <a:lnTo>
                  <a:pt x="16861" y="32191"/>
                </a:lnTo>
                <a:lnTo>
                  <a:pt x="16862" y="32191"/>
                </a:lnTo>
                <a:lnTo>
                  <a:pt x="16871" y="32194"/>
                </a:lnTo>
                <a:lnTo>
                  <a:pt x="16873" y="32201"/>
                </a:lnTo>
                <a:lnTo>
                  <a:pt x="16872" y="32202"/>
                </a:lnTo>
                <a:lnTo>
                  <a:pt x="16869" y="32204"/>
                </a:lnTo>
                <a:lnTo>
                  <a:pt x="16868" y="32204"/>
                </a:lnTo>
                <a:lnTo>
                  <a:pt x="16863" y="32209"/>
                </a:lnTo>
                <a:lnTo>
                  <a:pt x="16868" y="32217"/>
                </a:lnTo>
                <a:lnTo>
                  <a:pt x="16875" y="32218"/>
                </a:lnTo>
                <a:lnTo>
                  <a:pt x="16878" y="32221"/>
                </a:lnTo>
                <a:lnTo>
                  <a:pt x="16880" y="32221"/>
                </a:lnTo>
                <a:lnTo>
                  <a:pt x="16882" y="32221"/>
                </a:lnTo>
                <a:lnTo>
                  <a:pt x="16897" y="32213"/>
                </a:lnTo>
                <a:lnTo>
                  <a:pt x="16897" y="32211"/>
                </a:lnTo>
                <a:lnTo>
                  <a:pt x="16897" y="32209"/>
                </a:lnTo>
                <a:lnTo>
                  <a:pt x="16897" y="32205"/>
                </a:lnTo>
                <a:lnTo>
                  <a:pt x="16897" y="32201"/>
                </a:lnTo>
                <a:lnTo>
                  <a:pt x="16900" y="32198"/>
                </a:lnTo>
                <a:lnTo>
                  <a:pt x="16900" y="32198"/>
                </a:lnTo>
                <a:lnTo>
                  <a:pt x="16901" y="32195"/>
                </a:lnTo>
                <a:lnTo>
                  <a:pt x="16901" y="32191"/>
                </a:lnTo>
                <a:lnTo>
                  <a:pt x="16904" y="32189"/>
                </a:lnTo>
                <a:lnTo>
                  <a:pt x="16908" y="32186"/>
                </a:lnTo>
                <a:lnTo>
                  <a:pt x="16910" y="32184"/>
                </a:lnTo>
                <a:lnTo>
                  <a:pt x="16913" y="32184"/>
                </a:lnTo>
                <a:lnTo>
                  <a:pt x="16915" y="32184"/>
                </a:lnTo>
                <a:lnTo>
                  <a:pt x="16917" y="32184"/>
                </a:lnTo>
                <a:lnTo>
                  <a:pt x="16918" y="32186"/>
                </a:lnTo>
                <a:lnTo>
                  <a:pt x="16918" y="32192"/>
                </a:lnTo>
                <a:lnTo>
                  <a:pt x="16918" y="32193"/>
                </a:lnTo>
                <a:lnTo>
                  <a:pt x="16917" y="32194"/>
                </a:lnTo>
                <a:lnTo>
                  <a:pt x="16918" y="32199"/>
                </a:lnTo>
                <a:lnTo>
                  <a:pt x="16925" y="32202"/>
                </a:lnTo>
                <a:lnTo>
                  <a:pt x="16927" y="32203"/>
                </a:lnTo>
                <a:lnTo>
                  <a:pt x="16927" y="32203"/>
                </a:lnTo>
                <a:lnTo>
                  <a:pt x="16928" y="32206"/>
                </a:lnTo>
                <a:lnTo>
                  <a:pt x="16928" y="32210"/>
                </a:lnTo>
                <a:lnTo>
                  <a:pt x="16928" y="32221"/>
                </a:lnTo>
                <a:lnTo>
                  <a:pt x="16928" y="32224"/>
                </a:lnTo>
                <a:lnTo>
                  <a:pt x="16939" y="32228"/>
                </a:lnTo>
                <a:lnTo>
                  <a:pt x="16941" y="32228"/>
                </a:lnTo>
                <a:lnTo>
                  <a:pt x="16943" y="32228"/>
                </a:lnTo>
                <a:lnTo>
                  <a:pt x="16948" y="32224"/>
                </a:lnTo>
                <a:lnTo>
                  <a:pt x="16951" y="32222"/>
                </a:lnTo>
                <a:lnTo>
                  <a:pt x="16951" y="32218"/>
                </a:lnTo>
                <a:lnTo>
                  <a:pt x="16952" y="32217"/>
                </a:lnTo>
                <a:lnTo>
                  <a:pt x="16961" y="32198"/>
                </a:lnTo>
                <a:lnTo>
                  <a:pt x="16961" y="32189"/>
                </a:lnTo>
                <a:lnTo>
                  <a:pt x="16961" y="32186"/>
                </a:lnTo>
                <a:lnTo>
                  <a:pt x="16961" y="32180"/>
                </a:lnTo>
                <a:lnTo>
                  <a:pt x="16961" y="32179"/>
                </a:lnTo>
                <a:lnTo>
                  <a:pt x="16961" y="32176"/>
                </a:lnTo>
                <a:lnTo>
                  <a:pt x="16959" y="32166"/>
                </a:lnTo>
                <a:lnTo>
                  <a:pt x="16959" y="32163"/>
                </a:lnTo>
                <a:lnTo>
                  <a:pt x="16963" y="32160"/>
                </a:lnTo>
                <a:lnTo>
                  <a:pt x="16965" y="32158"/>
                </a:lnTo>
                <a:lnTo>
                  <a:pt x="16966" y="32157"/>
                </a:lnTo>
                <a:lnTo>
                  <a:pt x="16969" y="32150"/>
                </a:lnTo>
                <a:lnTo>
                  <a:pt x="16969" y="32148"/>
                </a:lnTo>
                <a:lnTo>
                  <a:pt x="16969" y="32146"/>
                </a:lnTo>
                <a:lnTo>
                  <a:pt x="16969" y="32145"/>
                </a:lnTo>
                <a:lnTo>
                  <a:pt x="16967" y="32137"/>
                </a:lnTo>
                <a:lnTo>
                  <a:pt x="16967" y="32136"/>
                </a:lnTo>
                <a:lnTo>
                  <a:pt x="16967" y="32132"/>
                </a:lnTo>
                <a:lnTo>
                  <a:pt x="16969" y="32128"/>
                </a:lnTo>
                <a:lnTo>
                  <a:pt x="16971" y="32125"/>
                </a:lnTo>
                <a:lnTo>
                  <a:pt x="16976" y="32122"/>
                </a:lnTo>
                <a:lnTo>
                  <a:pt x="16978" y="32120"/>
                </a:lnTo>
                <a:lnTo>
                  <a:pt x="16980" y="32118"/>
                </a:lnTo>
                <a:lnTo>
                  <a:pt x="16987" y="32115"/>
                </a:lnTo>
                <a:lnTo>
                  <a:pt x="16990" y="32114"/>
                </a:lnTo>
                <a:lnTo>
                  <a:pt x="16993" y="32114"/>
                </a:lnTo>
                <a:lnTo>
                  <a:pt x="16999" y="32114"/>
                </a:lnTo>
                <a:lnTo>
                  <a:pt x="17001" y="32114"/>
                </a:lnTo>
                <a:lnTo>
                  <a:pt x="17018" y="32120"/>
                </a:lnTo>
                <a:lnTo>
                  <a:pt x="17028" y="32117"/>
                </a:lnTo>
                <a:lnTo>
                  <a:pt x="17028" y="32117"/>
                </a:lnTo>
                <a:lnTo>
                  <a:pt x="17024" y="32110"/>
                </a:lnTo>
                <a:lnTo>
                  <a:pt x="17022" y="32107"/>
                </a:lnTo>
                <a:lnTo>
                  <a:pt x="17010" y="32093"/>
                </a:lnTo>
                <a:lnTo>
                  <a:pt x="17009" y="32092"/>
                </a:lnTo>
                <a:lnTo>
                  <a:pt x="17009" y="32091"/>
                </a:lnTo>
                <a:lnTo>
                  <a:pt x="17007" y="32088"/>
                </a:lnTo>
                <a:lnTo>
                  <a:pt x="17003" y="32081"/>
                </a:lnTo>
                <a:lnTo>
                  <a:pt x="16999" y="32076"/>
                </a:lnTo>
                <a:lnTo>
                  <a:pt x="16997" y="32072"/>
                </a:lnTo>
                <a:lnTo>
                  <a:pt x="16995" y="32067"/>
                </a:lnTo>
                <a:lnTo>
                  <a:pt x="16997" y="32057"/>
                </a:lnTo>
                <a:lnTo>
                  <a:pt x="17001" y="32053"/>
                </a:lnTo>
                <a:lnTo>
                  <a:pt x="17005" y="32049"/>
                </a:lnTo>
                <a:lnTo>
                  <a:pt x="17015" y="32045"/>
                </a:lnTo>
                <a:lnTo>
                  <a:pt x="17025" y="32049"/>
                </a:lnTo>
                <a:lnTo>
                  <a:pt x="17029" y="32050"/>
                </a:lnTo>
                <a:lnTo>
                  <a:pt x="17033" y="32051"/>
                </a:lnTo>
                <a:lnTo>
                  <a:pt x="17036" y="32061"/>
                </a:lnTo>
                <a:lnTo>
                  <a:pt x="17036" y="32062"/>
                </a:lnTo>
                <a:lnTo>
                  <a:pt x="17036" y="32064"/>
                </a:lnTo>
                <a:lnTo>
                  <a:pt x="17034" y="32070"/>
                </a:lnTo>
                <a:lnTo>
                  <a:pt x="17034" y="32072"/>
                </a:lnTo>
                <a:lnTo>
                  <a:pt x="17032" y="32074"/>
                </a:lnTo>
                <a:lnTo>
                  <a:pt x="17031" y="32075"/>
                </a:lnTo>
                <a:lnTo>
                  <a:pt x="17032" y="32079"/>
                </a:lnTo>
                <a:lnTo>
                  <a:pt x="17034" y="32082"/>
                </a:lnTo>
                <a:lnTo>
                  <a:pt x="17036" y="32088"/>
                </a:lnTo>
                <a:lnTo>
                  <a:pt x="17050" y="32088"/>
                </a:lnTo>
                <a:lnTo>
                  <a:pt x="17069" y="32074"/>
                </a:lnTo>
                <a:lnTo>
                  <a:pt x="17071" y="32073"/>
                </a:lnTo>
                <a:lnTo>
                  <a:pt x="17073" y="32072"/>
                </a:lnTo>
                <a:lnTo>
                  <a:pt x="17075" y="32072"/>
                </a:lnTo>
                <a:lnTo>
                  <a:pt x="17082" y="32068"/>
                </a:lnTo>
                <a:lnTo>
                  <a:pt x="17084" y="32067"/>
                </a:lnTo>
                <a:lnTo>
                  <a:pt x="17086" y="32066"/>
                </a:lnTo>
                <a:lnTo>
                  <a:pt x="17095" y="32064"/>
                </a:lnTo>
                <a:lnTo>
                  <a:pt x="17100" y="32065"/>
                </a:lnTo>
                <a:lnTo>
                  <a:pt x="17103" y="32066"/>
                </a:lnTo>
                <a:lnTo>
                  <a:pt x="17105" y="32067"/>
                </a:lnTo>
                <a:lnTo>
                  <a:pt x="17108" y="32068"/>
                </a:lnTo>
                <a:lnTo>
                  <a:pt x="17116" y="32069"/>
                </a:lnTo>
                <a:lnTo>
                  <a:pt x="17121" y="32070"/>
                </a:lnTo>
                <a:lnTo>
                  <a:pt x="17125" y="32070"/>
                </a:lnTo>
                <a:lnTo>
                  <a:pt x="17129" y="32072"/>
                </a:lnTo>
                <a:lnTo>
                  <a:pt x="17131" y="32072"/>
                </a:lnTo>
                <a:lnTo>
                  <a:pt x="17134" y="32073"/>
                </a:lnTo>
                <a:lnTo>
                  <a:pt x="17142" y="32074"/>
                </a:lnTo>
                <a:lnTo>
                  <a:pt x="17145" y="32074"/>
                </a:lnTo>
                <a:lnTo>
                  <a:pt x="17145" y="32074"/>
                </a:lnTo>
                <a:lnTo>
                  <a:pt x="17147" y="32074"/>
                </a:lnTo>
                <a:lnTo>
                  <a:pt x="17148" y="32074"/>
                </a:lnTo>
                <a:lnTo>
                  <a:pt x="17151" y="32074"/>
                </a:lnTo>
                <a:lnTo>
                  <a:pt x="17155" y="32074"/>
                </a:lnTo>
                <a:lnTo>
                  <a:pt x="17159" y="32075"/>
                </a:lnTo>
                <a:lnTo>
                  <a:pt x="17163" y="32076"/>
                </a:lnTo>
                <a:lnTo>
                  <a:pt x="17179" y="32081"/>
                </a:lnTo>
                <a:lnTo>
                  <a:pt x="17183" y="32085"/>
                </a:lnTo>
                <a:lnTo>
                  <a:pt x="17183" y="32087"/>
                </a:lnTo>
                <a:lnTo>
                  <a:pt x="17183" y="32094"/>
                </a:lnTo>
                <a:lnTo>
                  <a:pt x="17183" y="32097"/>
                </a:lnTo>
                <a:lnTo>
                  <a:pt x="17183" y="32098"/>
                </a:lnTo>
                <a:lnTo>
                  <a:pt x="17183" y="32101"/>
                </a:lnTo>
                <a:lnTo>
                  <a:pt x="17186" y="32110"/>
                </a:lnTo>
                <a:lnTo>
                  <a:pt x="17190" y="32115"/>
                </a:lnTo>
                <a:lnTo>
                  <a:pt x="17192" y="32116"/>
                </a:lnTo>
                <a:lnTo>
                  <a:pt x="17198" y="32117"/>
                </a:lnTo>
                <a:lnTo>
                  <a:pt x="17198" y="32117"/>
                </a:lnTo>
                <a:lnTo>
                  <a:pt x="17203" y="32107"/>
                </a:lnTo>
                <a:lnTo>
                  <a:pt x="17203" y="32103"/>
                </a:lnTo>
                <a:lnTo>
                  <a:pt x="17204" y="32101"/>
                </a:lnTo>
                <a:lnTo>
                  <a:pt x="17204" y="32098"/>
                </a:lnTo>
                <a:lnTo>
                  <a:pt x="17205" y="32095"/>
                </a:lnTo>
                <a:lnTo>
                  <a:pt x="17205" y="32095"/>
                </a:lnTo>
                <a:lnTo>
                  <a:pt x="17205" y="32094"/>
                </a:lnTo>
                <a:lnTo>
                  <a:pt x="17206" y="32086"/>
                </a:lnTo>
                <a:lnTo>
                  <a:pt x="17206" y="32085"/>
                </a:lnTo>
                <a:lnTo>
                  <a:pt x="17208" y="32080"/>
                </a:lnTo>
                <a:lnTo>
                  <a:pt x="17214" y="32075"/>
                </a:lnTo>
                <a:lnTo>
                  <a:pt x="17218" y="32074"/>
                </a:lnTo>
                <a:lnTo>
                  <a:pt x="17222" y="32074"/>
                </a:lnTo>
                <a:lnTo>
                  <a:pt x="17222" y="32074"/>
                </a:lnTo>
                <a:lnTo>
                  <a:pt x="17227" y="32076"/>
                </a:lnTo>
                <a:lnTo>
                  <a:pt x="17232" y="32078"/>
                </a:lnTo>
                <a:lnTo>
                  <a:pt x="17233" y="32078"/>
                </a:lnTo>
                <a:lnTo>
                  <a:pt x="17237" y="32080"/>
                </a:lnTo>
                <a:lnTo>
                  <a:pt x="17237" y="32082"/>
                </a:lnTo>
                <a:lnTo>
                  <a:pt x="17239" y="32084"/>
                </a:lnTo>
                <a:lnTo>
                  <a:pt x="17239" y="32086"/>
                </a:lnTo>
                <a:lnTo>
                  <a:pt x="17240" y="32087"/>
                </a:lnTo>
                <a:lnTo>
                  <a:pt x="17246" y="32093"/>
                </a:lnTo>
                <a:lnTo>
                  <a:pt x="17248" y="32093"/>
                </a:lnTo>
                <a:lnTo>
                  <a:pt x="17249" y="32093"/>
                </a:lnTo>
                <a:lnTo>
                  <a:pt x="17249" y="32093"/>
                </a:lnTo>
                <a:lnTo>
                  <a:pt x="17260" y="32092"/>
                </a:lnTo>
                <a:lnTo>
                  <a:pt x="17261" y="32092"/>
                </a:lnTo>
                <a:lnTo>
                  <a:pt x="17265" y="32088"/>
                </a:lnTo>
                <a:lnTo>
                  <a:pt x="17266" y="32087"/>
                </a:lnTo>
                <a:lnTo>
                  <a:pt x="17268" y="32085"/>
                </a:lnTo>
                <a:lnTo>
                  <a:pt x="17270" y="32083"/>
                </a:lnTo>
                <a:lnTo>
                  <a:pt x="17271" y="32081"/>
                </a:lnTo>
                <a:lnTo>
                  <a:pt x="17274" y="32081"/>
                </a:lnTo>
                <a:lnTo>
                  <a:pt x="17283" y="32081"/>
                </a:lnTo>
                <a:lnTo>
                  <a:pt x="17289" y="32080"/>
                </a:lnTo>
                <a:lnTo>
                  <a:pt x="17290" y="32081"/>
                </a:lnTo>
                <a:lnTo>
                  <a:pt x="17294" y="32086"/>
                </a:lnTo>
                <a:lnTo>
                  <a:pt x="17294" y="32091"/>
                </a:lnTo>
                <a:lnTo>
                  <a:pt x="17288" y="32099"/>
                </a:lnTo>
                <a:lnTo>
                  <a:pt x="17285" y="32103"/>
                </a:lnTo>
                <a:lnTo>
                  <a:pt x="17284" y="32104"/>
                </a:lnTo>
                <a:lnTo>
                  <a:pt x="17282" y="32106"/>
                </a:lnTo>
                <a:lnTo>
                  <a:pt x="17279" y="32108"/>
                </a:lnTo>
                <a:lnTo>
                  <a:pt x="17277" y="32115"/>
                </a:lnTo>
                <a:lnTo>
                  <a:pt x="17281" y="32120"/>
                </a:lnTo>
                <a:lnTo>
                  <a:pt x="17284" y="32120"/>
                </a:lnTo>
                <a:lnTo>
                  <a:pt x="17285" y="32120"/>
                </a:lnTo>
                <a:lnTo>
                  <a:pt x="17286" y="32120"/>
                </a:lnTo>
                <a:lnTo>
                  <a:pt x="17287" y="32120"/>
                </a:lnTo>
                <a:lnTo>
                  <a:pt x="17288" y="32120"/>
                </a:lnTo>
                <a:lnTo>
                  <a:pt x="17290" y="32120"/>
                </a:lnTo>
                <a:lnTo>
                  <a:pt x="17303" y="32113"/>
                </a:lnTo>
                <a:lnTo>
                  <a:pt x="17307" y="32110"/>
                </a:lnTo>
                <a:lnTo>
                  <a:pt x="17312" y="32106"/>
                </a:lnTo>
                <a:lnTo>
                  <a:pt x="17317" y="32103"/>
                </a:lnTo>
                <a:lnTo>
                  <a:pt x="17320" y="32102"/>
                </a:lnTo>
                <a:lnTo>
                  <a:pt x="17322" y="32100"/>
                </a:lnTo>
                <a:lnTo>
                  <a:pt x="17324" y="32099"/>
                </a:lnTo>
                <a:lnTo>
                  <a:pt x="17330" y="32092"/>
                </a:lnTo>
                <a:lnTo>
                  <a:pt x="17331" y="32089"/>
                </a:lnTo>
                <a:lnTo>
                  <a:pt x="17331" y="32086"/>
                </a:lnTo>
                <a:lnTo>
                  <a:pt x="17325" y="32075"/>
                </a:lnTo>
                <a:lnTo>
                  <a:pt x="17324" y="32072"/>
                </a:lnTo>
                <a:lnTo>
                  <a:pt x="17320" y="32065"/>
                </a:lnTo>
                <a:lnTo>
                  <a:pt x="17319" y="32062"/>
                </a:lnTo>
                <a:lnTo>
                  <a:pt x="17316" y="32056"/>
                </a:lnTo>
                <a:lnTo>
                  <a:pt x="17316" y="32054"/>
                </a:lnTo>
                <a:lnTo>
                  <a:pt x="17318" y="32050"/>
                </a:lnTo>
                <a:lnTo>
                  <a:pt x="17319" y="32049"/>
                </a:lnTo>
                <a:lnTo>
                  <a:pt x="17320" y="32049"/>
                </a:lnTo>
                <a:lnTo>
                  <a:pt x="17336" y="32053"/>
                </a:lnTo>
                <a:lnTo>
                  <a:pt x="17342" y="32059"/>
                </a:lnTo>
                <a:lnTo>
                  <a:pt x="17345" y="32062"/>
                </a:lnTo>
                <a:lnTo>
                  <a:pt x="17349" y="32064"/>
                </a:lnTo>
                <a:lnTo>
                  <a:pt x="17350" y="32063"/>
                </a:lnTo>
                <a:lnTo>
                  <a:pt x="17353" y="32062"/>
                </a:lnTo>
                <a:lnTo>
                  <a:pt x="17356" y="32056"/>
                </a:lnTo>
                <a:lnTo>
                  <a:pt x="17357" y="32054"/>
                </a:lnTo>
                <a:lnTo>
                  <a:pt x="17358" y="32050"/>
                </a:lnTo>
                <a:lnTo>
                  <a:pt x="17359" y="32044"/>
                </a:lnTo>
                <a:lnTo>
                  <a:pt x="17359" y="32042"/>
                </a:lnTo>
                <a:lnTo>
                  <a:pt x="17359" y="32037"/>
                </a:lnTo>
                <a:lnTo>
                  <a:pt x="17360" y="32037"/>
                </a:lnTo>
                <a:lnTo>
                  <a:pt x="17363" y="32036"/>
                </a:lnTo>
                <a:lnTo>
                  <a:pt x="17365" y="32036"/>
                </a:lnTo>
                <a:lnTo>
                  <a:pt x="17367" y="32036"/>
                </a:lnTo>
                <a:lnTo>
                  <a:pt x="17367" y="32036"/>
                </a:lnTo>
                <a:lnTo>
                  <a:pt x="17379" y="32036"/>
                </a:lnTo>
                <a:lnTo>
                  <a:pt x="17387" y="32037"/>
                </a:lnTo>
                <a:lnTo>
                  <a:pt x="17389" y="32037"/>
                </a:lnTo>
                <a:lnTo>
                  <a:pt x="17395" y="32038"/>
                </a:lnTo>
                <a:lnTo>
                  <a:pt x="17399" y="32038"/>
                </a:lnTo>
                <a:lnTo>
                  <a:pt x="17399" y="32037"/>
                </a:lnTo>
                <a:lnTo>
                  <a:pt x="17401" y="32036"/>
                </a:lnTo>
                <a:lnTo>
                  <a:pt x="17404" y="32032"/>
                </a:lnTo>
                <a:lnTo>
                  <a:pt x="17410" y="32032"/>
                </a:lnTo>
                <a:lnTo>
                  <a:pt x="17416" y="32032"/>
                </a:lnTo>
                <a:lnTo>
                  <a:pt x="17417" y="32032"/>
                </a:lnTo>
                <a:lnTo>
                  <a:pt x="17433" y="32035"/>
                </a:lnTo>
                <a:lnTo>
                  <a:pt x="17439" y="32036"/>
                </a:lnTo>
                <a:lnTo>
                  <a:pt x="17438" y="32030"/>
                </a:lnTo>
                <a:lnTo>
                  <a:pt x="17436" y="32024"/>
                </a:lnTo>
                <a:lnTo>
                  <a:pt x="17433" y="32021"/>
                </a:lnTo>
                <a:lnTo>
                  <a:pt x="17428" y="32016"/>
                </a:lnTo>
                <a:lnTo>
                  <a:pt x="17427" y="32011"/>
                </a:lnTo>
                <a:lnTo>
                  <a:pt x="17431" y="32011"/>
                </a:lnTo>
                <a:lnTo>
                  <a:pt x="17431" y="32011"/>
                </a:lnTo>
                <a:lnTo>
                  <a:pt x="17433" y="32010"/>
                </a:lnTo>
                <a:lnTo>
                  <a:pt x="17434" y="32009"/>
                </a:lnTo>
                <a:lnTo>
                  <a:pt x="17443" y="32006"/>
                </a:lnTo>
                <a:lnTo>
                  <a:pt x="17445" y="32004"/>
                </a:lnTo>
                <a:lnTo>
                  <a:pt x="17448" y="32002"/>
                </a:lnTo>
                <a:lnTo>
                  <a:pt x="17451" y="32002"/>
                </a:lnTo>
                <a:lnTo>
                  <a:pt x="17459" y="32002"/>
                </a:lnTo>
                <a:lnTo>
                  <a:pt x="17465" y="32002"/>
                </a:lnTo>
                <a:lnTo>
                  <a:pt x="17466" y="32002"/>
                </a:lnTo>
                <a:lnTo>
                  <a:pt x="17466" y="32003"/>
                </a:lnTo>
                <a:lnTo>
                  <a:pt x="17470" y="32007"/>
                </a:lnTo>
                <a:lnTo>
                  <a:pt x="17471" y="32007"/>
                </a:lnTo>
                <a:lnTo>
                  <a:pt x="17480" y="32007"/>
                </a:lnTo>
                <a:lnTo>
                  <a:pt x="17480" y="32007"/>
                </a:lnTo>
                <a:lnTo>
                  <a:pt x="17481" y="31999"/>
                </a:lnTo>
                <a:lnTo>
                  <a:pt x="17481" y="31992"/>
                </a:lnTo>
                <a:lnTo>
                  <a:pt x="17490" y="31986"/>
                </a:lnTo>
                <a:lnTo>
                  <a:pt x="17493" y="31986"/>
                </a:lnTo>
                <a:lnTo>
                  <a:pt x="17493" y="31993"/>
                </a:lnTo>
                <a:lnTo>
                  <a:pt x="17496" y="31995"/>
                </a:lnTo>
                <a:lnTo>
                  <a:pt x="17501" y="32000"/>
                </a:lnTo>
                <a:lnTo>
                  <a:pt x="17511" y="31992"/>
                </a:lnTo>
                <a:lnTo>
                  <a:pt x="17513" y="31991"/>
                </a:lnTo>
                <a:lnTo>
                  <a:pt x="17519" y="31991"/>
                </a:lnTo>
                <a:lnTo>
                  <a:pt x="17522" y="31991"/>
                </a:lnTo>
                <a:lnTo>
                  <a:pt x="17522" y="31991"/>
                </a:lnTo>
                <a:lnTo>
                  <a:pt x="17527" y="31991"/>
                </a:lnTo>
                <a:lnTo>
                  <a:pt x="17543" y="31992"/>
                </a:lnTo>
                <a:lnTo>
                  <a:pt x="17547" y="31995"/>
                </a:lnTo>
                <a:lnTo>
                  <a:pt x="17547" y="31995"/>
                </a:lnTo>
                <a:lnTo>
                  <a:pt x="17549" y="31996"/>
                </a:lnTo>
                <a:lnTo>
                  <a:pt x="17552" y="31999"/>
                </a:lnTo>
                <a:lnTo>
                  <a:pt x="17559" y="31990"/>
                </a:lnTo>
                <a:lnTo>
                  <a:pt x="17555" y="31984"/>
                </a:lnTo>
                <a:lnTo>
                  <a:pt x="17553" y="31980"/>
                </a:lnTo>
                <a:lnTo>
                  <a:pt x="17552" y="31978"/>
                </a:lnTo>
                <a:lnTo>
                  <a:pt x="17551" y="31975"/>
                </a:lnTo>
                <a:lnTo>
                  <a:pt x="17553" y="31975"/>
                </a:lnTo>
                <a:lnTo>
                  <a:pt x="17556" y="31975"/>
                </a:lnTo>
                <a:lnTo>
                  <a:pt x="17563" y="31981"/>
                </a:lnTo>
                <a:lnTo>
                  <a:pt x="17574" y="31983"/>
                </a:lnTo>
                <a:lnTo>
                  <a:pt x="17576" y="31983"/>
                </a:lnTo>
                <a:lnTo>
                  <a:pt x="17577" y="31983"/>
                </a:lnTo>
                <a:lnTo>
                  <a:pt x="17584" y="31983"/>
                </a:lnTo>
                <a:lnTo>
                  <a:pt x="17586" y="31983"/>
                </a:lnTo>
                <a:lnTo>
                  <a:pt x="17588" y="31983"/>
                </a:lnTo>
                <a:lnTo>
                  <a:pt x="17591" y="31984"/>
                </a:lnTo>
                <a:lnTo>
                  <a:pt x="17595" y="31984"/>
                </a:lnTo>
                <a:lnTo>
                  <a:pt x="17599" y="31984"/>
                </a:lnTo>
                <a:lnTo>
                  <a:pt x="17602" y="31984"/>
                </a:lnTo>
                <a:lnTo>
                  <a:pt x="17603" y="31984"/>
                </a:lnTo>
                <a:lnTo>
                  <a:pt x="17609" y="31987"/>
                </a:lnTo>
                <a:lnTo>
                  <a:pt x="17618" y="31990"/>
                </a:lnTo>
                <a:lnTo>
                  <a:pt x="17623" y="31990"/>
                </a:lnTo>
                <a:lnTo>
                  <a:pt x="17629" y="31990"/>
                </a:lnTo>
                <a:lnTo>
                  <a:pt x="17630" y="31981"/>
                </a:lnTo>
                <a:lnTo>
                  <a:pt x="17631" y="31978"/>
                </a:lnTo>
                <a:lnTo>
                  <a:pt x="17631" y="31977"/>
                </a:lnTo>
                <a:lnTo>
                  <a:pt x="17631" y="31976"/>
                </a:lnTo>
                <a:lnTo>
                  <a:pt x="17631" y="31974"/>
                </a:lnTo>
                <a:lnTo>
                  <a:pt x="17631" y="31971"/>
                </a:lnTo>
                <a:lnTo>
                  <a:pt x="17634" y="31969"/>
                </a:lnTo>
                <a:lnTo>
                  <a:pt x="17643" y="31963"/>
                </a:lnTo>
                <a:lnTo>
                  <a:pt x="17646" y="31961"/>
                </a:lnTo>
                <a:lnTo>
                  <a:pt x="17647" y="31960"/>
                </a:lnTo>
                <a:lnTo>
                  <a:pt x="17647" y="31959"/>
                </a:lnTo>
                <a:lnTo>
                  <a:pt x="17647" y="31959"/>
                </a:lnTo>
                <a:lnTo>
                  <a:pt x="17649" y="31958"/>
                </a:lnTo>
                <a:lnTo>
                  <a:pt x="17650" y="31958"/>
                </a:lnTo>
                <a:lnTo>
                  <a:pt x="17654" y="31958"/>
                </a:lnTo>
                <a:lnTo>
                  <a:pt x="17656" y="31957"/>
                </a:lnTo>
                <a:lnTo>
                  <a:pt x="17657" y="31956"/>
                </a:lnTo>
                <a:lnTo>
                  <a:pt x="17658" y="31952"/>
                </a:lnTo>
                <a:lnTo>
                  <a:pt x="17658" y="31952"/>
                </a:lnTo>
                <a:lnTo>
                  <a:pt x="17658" y="31951"/>
                </a:lnTo>
                <a:lnTo>
                  <a:pt x="17658" y="31951"/>
                </a:lnTo>
                <a:lnTo>
                  <a:pt x="17658" y="31950"/>
                </a:lnTo>
                <a:lnTo>
                  <a:pt x="17664" y="31948"/>
                </a:lnTo>
                <a:lnTo>
                  <a:pt x="17664" y="31947"/>
                </a:lnTo>
                <a:lnTo>
                  <a:pt x="17667" y="31945"/>
                </a:lnTo>
                <a:lnTo>
                  <a:pt x="17668" y="31945"/>
                </a:lnTo>
                <a:lnTo>
                  <a:pt x="17668" y="31943"/>
                </a:lnTo>
                <a:lnTo>
                  <a:pt x="17674" y="31940"/>
                </a:lnTo>
                <a:lnTo>
                  <a:pt x="17675" y="31940"/>
                </a:lnTo>
                <a:lnTo>
                  <a:pt x="17676" y="31940"/>
                </a:lnTo>
                <a:lnTo>
                  <a:pt x="17681" y="31938"/>
                </a:lnTo>
                <a:lnTo>
                  <a:pt x="17681" y="31938"/>
                </a:lnTo>
                <a:lnTo>
                  <a:pt x="17681" y="31937"/>
                </a:lnTo>
                <a:lnTo>
                  <a:pt x="17682" y="31934"/>
                </a:lnTo>
                <a:lnTo>
                  <a:pt x="17689" y="31934"/>
                </a:lnTo>
                <a:lnTo>
                  <a:pt x="17695" y="31937"/>
                </a:lnTo>
                <a:lnTo>
                  <a:pt x="17695" y="31940"/>
                </a:lnTo>
                <a:lnTo>
                  <a:pt x="17695" y="31941"/>
                </a:lnTo>
                <a:lnTo>
                  <a:pt x="17699" y="31945"/>
                </a:lnTo>
                <a:lnTo>
                  <a:pt x="17701" y="31947"/>
                </a:lnTo>
                <a:lnTo>
                  <a:pt x="17702" y="31947"/>
                </a:lnTo>
                <a:lnTo>
                  <a:pt x="17704" y="31949"/>
                </a:lnTo>
                <a:lnTo>
                  <a:pt x="17707" y="31949"/>
                </a:lnTo>
                <a:lnTo>
                  <a:pt x="17712" y="31951"/>
                </a:lnTo>
                <a:lnTo>
                  <a:pt x="17716" y="31953"/>
                </a:lnTo>
                <a:lnTo>
                  <a:pt x="17717" y="31954"/>
                </a:lnTo>
                <a:lnTo>
                  <a:pt x="17721" y="31956"/>
                </a:lnTo>
                <a:lnTo>
                  <a:pt x="17727" y="31955"/>
                </a:lnTo>
                <a:lnTo>
                  <a:pt x="17727" y="31952"/>
                </a:lnTo>
                <a:lnTo>
                  <a:pt x="17728" y="31950"/>
                </a:lnTo>
                <a:lnTo>
                  <a:pt x="17730" y="31949"/>
                </a:lnTo>
                <a:lnTo>
                  <a:pt x="17732" y="31946"/>
                </a:lnTo>
                <a:lnTo>
                  <a:pt x="17733" y="31945"/>
                </a:lnTo>
                <a:lnTo>
                  <a:pt x="17734" y="31945"/>
                </a:lnTo>
                <a:lnTo>
                  <a:pt x="17740" y="31944"/>
                </a:lnTo>
                <a:lnTo>
                  <a:pt x="17754" y="31944"/>
                </a:lnTo>
                <a:lnTo>
                  <a:pt x="17755" y="31949"/>
                </a:lnTo>
                <a:lnTo>
                  <a:pt x="17755" y="31949"/>
                </a:lnTo>
                <a:lnTo>
                  <a:pt x="17754" y="31952"/>
                </a:lnTo>
                <a:lnTo>
                  <a:pt x="17761" y="31956"/>
                </a:lnTo>
                <a:lnTo>
                  <a:pt x="17761" y="31956"/>
                </a:lnTo>
                <a:lnTo>
                  <a:pt x="17762" y="31956"/>
                </a:lnTo>
                <a:lnTo>
                  <a:pt x="17768" y="31952"/>
                </a:lnTo>
                <a:lnTo>
                  <a:pt x="17768" y="31951"/>
                </a:lnTo>
                <a:lnTo>
                  <a:pt x="17771" y="31947"/>
                </a:lnTo>
                <a:lnTo>
                  <a:pt x="17771" y="31940"/>
                </a:lnTo>
                <a:lnTo>
                  <a:pt x="17770" y="31937"/>
                </a:lnTo>
                <a:lnTo>
                  <a:pt x="17769" y="31934"/>
                </a:lnTo>
                <a:lnTo>
                  <a:pt x="17767" y="31926"/>
                </a:lnTo>
                <a:lnTo>
                  <a:pt x="17765" y="31920"/>
                </a:lnTo>
                <a:lnTo>
                  <a:pt x="17765" y="31919"/>
                </a:lnTo>
                <a:lnTo>
                  <a:pt x="17764" y="31918"/>
                </a:lnTo>
                <a:lnTo>
                  <a:pt x="17761" y="31917"/>
                </a:lnTo>
                <a:lnTo>
                  <a:pt x="17755" y="31915"/>
                </a:lnTo>
                <a:lnTo>
                  <a:pt x="17754" y="31914"/>
                </a:lnTo>
                <a:lnTo>
                  <a:pt x="17752" y="31914"/>
                </a:lnTo>
                <a:lnTo>
                  <a:pt x="17748" y="31914"/>
                </a:lnTo>
                <a:lnTo>
                  <a:pt x="17744" y="31909"/>
                </a:lnTo>
                <a:lnTo>
                  <a:pt x="17744" y="31896"/>
                </a:lnTo>
                <a:lnTo>
                  <a:pt x="17745" y="31893"/>
                </a:lnTo>
                <a:lnTo>
                  <a:pt x="17746" y="31890"/>
                </a:lnTo>
                <a:lnTo>
                  <a:pt x="17746" y="31890"/>
                </a:lnTo>
                <a:lnTo>
                  <a:pt x="17747" y="31885"/>
                </a:lnTo>
                <a:lnTo>
                  <a:pt x="17751" y="31881"/>
                </a:lnTo>
                <a:lnTo>
                  <a:pt x="17752" y="31880"/>
                </a:lnTo>
                <a:lnTo>
                  <a:pt x="17753" y="31879"/>
                </a:lnTo>
                <a:lnTo>
                  <a:pt x="17755" y="31876"/>
                </a:lnTo>
                <a:lnTo>
                  <a:pt x="17755" y="31874"/>
                </a:lnTo>
                <a:lnTo>
                  <a:pt x="17755" y="31874"/>
                </a:lnTo>
                <a:lnTo>
                  <a:pt x="17757" y="31870"/>
                </a:lnTo>
                <a:lnTo>
                  <a:pt x="17760" y="31866"/>
                </a:lnTo>
                <a:lnTo>
                  <a:pt x="17760" y="31864"/>
                </a:lnTo>
                <a:lnTo>
                  <a:pt x="17763" y="31859"/>
                </a:lnTo>
                <a:lnTo>
                  <a:pt x="17765" y="31858"/>
                </a:lnTo>
                <a:lnTo>
                  <a:pt x="17774" y="31859"/>
                </a:lnTo>
                <a:lnTo>
                  <a:pt x="17775" y="31862"/>
                </a:lnTo>
                <a:lnTo>
                  <a:pt x="17775" y="31864"/>
                </a:lnTo>
                <a:lnTo>
                  <a:pt x="17777" y="31868"/>
                </a:lnTo>
                <a:lnTo>
                  <a:pt x="17777" y="31870"/>
                </a:lnTo>
                <a:lnTo>
                  <a:pt x="17778" y="31872"/>
                </a:lnTo>
                <a:lnTo>
                  <a:pt x="17779" y="31876"/>
                </a:lnTo>
                <a:lnTo>
                  <a:pt x="17784" y="31876"/>
                </a:lnTo>
                <a:lnTo>
                  <a:pt x="17788" y="31871"/>
                </a:lnTo>
                <a:lnTo>
                  <a:pt x="17789" y="31870"/>
                </a:lnTo>
                <a:lnTo>
                  <a:pt x="17789" y="31869"/>
                </a:lnTo>
                <a:lnTo>
                  <a:pt x="17790" y="31868"/>
                </a:lnTo>
                <a:lnTo>
                  <a:pt x="17793" y="31864"/>
                </a:lnTo>
                <a:lnTo>
                  <a:pt x="17796" y="31864"/>
                </a:lnTo>
                <a:lnTo>
                  <a:pt x="17796" y="31864"/>
                </a:lnTo>
                <a:lnTo>
                  <a:pt x="17798" y="31864"/>
                </a:lnTo>
                <a:lnTo>
                  <a:pt x="17804" y="31865"/>
                </a:lnTo>
                <a:lnTo>
                  <a:pt x="17807" y="31865"/>
                </a:lnTo>
                <a:lnTo>
                  <a:pt x="17809" y="31865"/>
                </a:lnTo>
                <a:lnTo>
                  <a:pt x="17811" y="31866"/>
                </a:lnTo>
                <a:lnTo>
                  <a:pt x="17815" y="31868"/>
                </a:lnTo>
                <a:lnTo>
                  <a:pt x="17825" y="31867"/>
                </a:lnTo>
                <a:lnTo>
                  <a:pt x="17825" y="31863"/>
                </a:lnTo>
                <a:lnTo>
                  <a:pt x="17823" y="31859"/>
                </a:lnTo>
                <a:lnTo>
                  <a:pt x="17823" y="31858"/>
                </a:lnTo>
                <a:lnTo>
                  <a:pt x="17822" y="31853"/>
                </a:lnTo>
                <a:lnTo>
                  <a:pt x="17822" y="31851"/>
                </a:lnTo>
                <a:lnTo>
                  <a:pt x="17821" y="31844"/>
                </a:lnTo>
                <a:lnTo>
                  <a:pt x="17820" y="31844"/>
                </a:lnTo>
                <a:lnTo>
                  <a:pt x="17819" y="31839"/>
                </a:lnTo>
                <a:lnTo>
                  <a:pt x="17819" y="31832"/>
                </a:lnTo>
                <a:lnTo>
                  <a:pt x="17823" y="31829"/>
                </a:lnTo>
                <a:lnTo>
                  <a:pt x="17823" y="31829"/>
                </a:lnTo>
                <a:lnTo>
                  <a:pt x="17826" y="31826"/>
                </a:lnTo>
                <a:lnTo>
                  <a:pt x="17826" y="31822"/>
                </a:lnTo>
                <a:lnTo>
                  <a:pt x="17827" y="31820"/>
                </a:lnTo>
                <a:lnTo>
                  <a:pt x="17827" y="31813"/>
                </a:lnTo>
                <a:lnTo>
                  <a:pt x="17821" y="31805"/>
                </a:lnTo>
                <a:lnTo>
                  <a:pt x="17821" y="31805"/>
                </a:lnTo>
                <a:lnTo>
                  <a:pt x="17817" y="31804"/>
                </a:lnTo>
                <a:lnTo>
                  <a:pt x="17814" y="31802"/>
                </a:lnTo>
                <a:lnTo>
                  <a:pt x="17813" y="31798"/>
                </a:lnTo>
                <a:lnTo>
                  <a:pt x="17814" y="31792"/>
                </a:lnTo>
                <a:lnTo>
                  <a:pt x="17817" y="31791"/>
                </a:lnTo>
                <a:lnTo>
                  <a:pt x="17821" y="31791"/>
                </a:lnTo>
                <a:lnTo>
                  <a:pt x="17825" y="31784"/>
                </a:lnTo>
                <a:lnTo>
                  <a:pt x="17828" y="31781"/>
                </a:lnTo>
                <a:lnTo>
                  <a:pt x="17831" y="31781"/>
                </a:lnTo>
                <a:lnTo>
                  <a:pt x="17832" y="31781"/>
                </a:lnTo>
                <a:lnTo>
                  <a:pt x="17832" y="31781"/>
                </a:lnTo>
                <a:lnTo>
                  <a:pt x="17835" y="31780"/>
                </a:lnTo>
                <a:lnTo>
                  <a:pt x="17846" y="31780"/>
                </a:lnTo>
                <a:lnTo>
                  <a:pt x="17851" y="31780"/>
                </a:lnTo>
                <a:lnTo>
                  <a:pt x="17852" y="31778"/>
                </a:lnTo>
                <a:lnTo>
                  <a:pt x="17852" y="31767"/>
                </a:lnTo>
                <a:lnTo>
                  <a:pt x="17844" y="31760"/>
                </a:lnTo>
                <a:lnTo>
                  <a:pt x="17841" y="31759"/>
                </a:lnTo>
                <a:lnTo>
                  <a:pt x="17837" y="31758"/>
                </a:lnTo>
                <a:lnTo>
                  <a:pt x="17836" y="31758"/>
                </a:lnTo>
                <a:lnTo>
                  <a:pt x="17836" y="31751"/>
                </a:lnTo>
                <a:lnTo>
                  <a:pt x="17836" y="31749"/>
                </a:lnTo>
                <a:lnTo>
                  <a:pt x="17836" y="31747"/>
                </a:lnTo>
                <a:lnTo>
                  <a:pt x="17836" y="31744"/>
                </a:lnTo>
                <a:lnTo>
                  <a:pt x="17835" y="31744"/>
                </a:lnTo>
                <a:lnTo>
                  <a:pt x="17828" y="31741"/>
                </a:lnTo>
                <a:lnTo>
                  <a:pt x="17821" y="31737"/>
                </a:lnTo>
                <a:lnTo>
                  <a:pt x="17820" y="31737"/>
                </a:lnTo>
                <a:lnTo>
                  <a:pt x="17809" y="31732"/>
                </a:lnTo>
                <a:lnTo>
                  <a:pt x="17809" y="31730"/>
                </a:lnTo>
                <a:lnTo>
                  <a:pt x="17808" y="31729"/>
                </a:lnTo>
                <a:lnTo>
                  <a:pt x="17807" y="31720"/>
                </a:lnTo>
                <a:lnTo>
                  <a:pt x="17808" y="31716"/>
                </a:lnTo>
                <a:lnTo>
                  <a:pt x="17809" y="31715"/>
                </a:lnTo>
                <a:lnTo>
                  <a:pt x="17813" y="31713"/>
                </a:lnTo>
                <a:lnTo>
                  <a:pt x="17817" y="31709"/>
                </a:lnTo>
                <a:lnTo>
                  <a:pt x="17822" y="31709"/>
                </a:lnTo>
                <a:lnTo>
                  <a:pt x="17824" y="31709"/>
                </a:lnTo>
                <a:lnTo>
                  <a:pt x="17825" y="31709"/>
                </a:lnTo>
                <a:lnTo>
                  <a:pt x="17828" y="31709"/>
                </a:lnTo>
                <a:lnTo>
                  <a:pt x="17833" y="31709"/>
                </a:lnTo>
                <a:lnTo>
                  <a:pt x="17843" y="31711"/>
                </a:lnTo>
                <a:lnTo>
                  <a:pt x="17844" y="31711"/>
                </a:lnTo>
                <a:lnTo>
                  <a:pt x="17845" y="31711"/>
                </a:lnTo>
                <a:lnTo>
                  <a:pt x="17848" y="31711"/>
                </a:lnTo>
                <a:lnTo>
                  <a:pt x="17850" y="31711"/>
                </a:lnTo>
                <a:lnTo>
                  <a:pt x="17853" y="31711"/>
                </a:lnTo>
                <a:lnTo>
                  <a:pt x="17863" y="31706"/>
                </a:lnTo>
                <a:lnTo>
                  <a:pt x="17863" y="31703"/>
                </a:lnTo>
                <a:lnTo>
                  <a:pt x="17863" y="31699"/>
                </a:lnTo>
                <a:lnTo>
                  <a:pt x="17871" y="31686"/>
                </a:lnTo>
                <a:lnTo>
                  <a:pt x="17872" y="31683"/>
                </a:lnTo>
                <a:lnTo>
                  <a:pt x="17872" y="31682"/>
                </a:lnTo>
                <a:lnTo>
                  <a:pt x="17872" y="31682"/>
                </a:lnTo>
                <a:lnTo>
                  <a:pt x="17872" y="31678"/>
                </a:lnTo>
                <a:lnTo>
                  <a:pt x="17875" y="31676"/>
                </a:lnTo>
                <a:lnTo>
                  <a:pt x="17878" y="31673"/>
                </a:lnTo>
                <a:lnTo>
                  <a:pt x="17888" y="31669"/>
                </a:lnTo>
                <a:lnTo>
                  <a:pt x="17890" y="31668"/>
                </a:lnTo>
                <a:lnTo>
                  <a:pt x="17895" y="31666"/>
                </a:lnTo>
                <a:lnTo>
                  <a:pt x="17896" y="31666"/>
                </a:lnTo>
                <a:lnTo>
                  <a:pt x="17896" y="31666"/>
                </a:lnTo>
                <a:lnTo>
                  <a:pt x="17898" y="31666"/>
                </a:lnTo>
                <a:lnTo>
                  <a:pt x="17903" y="31664"/>
                </a:lnTo>
                <a:lnTo>
                  <a:pt x="17905" y="31664"/>
                </a:lnTo>
                <a:lnTo>
                  <a:pt x="17909" y="31662"/>
                </a:lnTo>
                <a:lnTo>
                  <a:pt x="17910" y="31660"/>
                </a:lnTo>
                <a:lnTo>
                  <a:pt x="17911" y="31659"/>
                </a:lnTo>
                <a:lnTo>
                  <a:pt x="17913" y="31657"/>
                </a:lnTo>
                <a:lnTo>
                  <a:pt x="17919" y="31653"/>
                </a:lnTo>
                <a:lnTo>
                  <a:pt x="17938" y="31653"/>
                </a:lnTo>
                <a:lnTo>
                  <a:pt x="17940" y="31653"/>
                </a:lnTo>
                <a:lnTo>
                  <a:pt x="17940" y="31653"/>
                </a:lnTo>
                <a:lnTo>
                  <a:pt x="17942" y="31653"/>
                </a:lnTo>
                <a:lnTo>
                  <a:pt x="17951" y="31654"/>
                </a:lnTo>
                <a:lnTo>
                  <a:pt x="17956" y="31656"/>
                </a:lnTo>
                <a:lnTo>
                  <a:pt x="17960" y="31659"/>
                </a:lnTo>
                <a:lnTo>
                  <a:pt x="17965" y="31665"/>
                </a:lnTo>
                <a:lnTo>
                  <a:pt x="17966" y="31670"/>
                </a:lnTo>
                <a:lnTo>
                  <a:pt x="17965" y="31672"/>
                </a:lnTo>
                <a:lnTo>
                  <a:pt x="17965" y="31672"/>
                </a:lnTo>
                <a:lnTo>
                  <a:pt x="17965" y="31684"/>
                </a:lnTo>
                <a:lnTo>
                  <a:pt x="17965" y="31685"/>
                </a:lnTo>
                <a:lnTo>
                  <a:pt x="17965" y="31685"/>
                </a:lnTo>
                <a:lnTo>
                  <a:pt x="17965" y="31686"/>
                </a:lnTo>
                <a:lnTo>
                  <a:pt x="17971" y="31699"/>
                </a:lnTo>
                <a:lnTo>
                  <a:pt x="17977" y="31702"/>
                </a:lnTo>
                <a:lnTo>
                  <a:pt x="17981" y="31702"/>
                </a:lnTo>
                <a:lnTo>
                  <a:pt x="17985" y="31702"/>
                </a:lnTo>
                <a:lnTo>
                  <a:pt x="17991" y="31697"/>
                </a:lnTo>
                <a:lnTo>
                  <a:pt x="17993" y="31696"/>
                </a:lnTo>
                <a:lnTo>
                  <a:pt x="17994" y="31694"/>
                </a:lnTo>
                <a:lnTo>
                  <a:pt x="18007" y="31691"/>
                </a:lnTo>
                <a:lnTo>
                  <a:pt x="18009" y="31691"/>
                </a:lnTo>
                <a:lnTo>
                  <a:pt x="18010" y="31690"/>
                </a:lnTo>
                <a:lnTo>
                  <a:pt x="18011" y="31690"/>
                </a:lnTo>
                <a:lnTo>
                  <a:pt x="18026" y="31690"/>
                </a:lnTo>
                <a:lnTo>
                  <a:pt x="18028" y="31690"/>
                </a:lnTo>
                <a:lnTo>
                  <a:pt x="18030" y="31690"/>
                </a:lnTo>
                <a:lnTo>
                  <a:pt x="18031" y="31691"/>
                </a:lnTo>
                <a:lnTo>
                  <a:pt x="18043" y="31693"/>
                </a:lnTo>
                <a:lnTo>
                  <a:pt x="18043" y="31693"/>
                </a:lnTo>
                <a:lnTo>
                  <a:pt x="18044" y="31693"/>
                </a:lnTo>
                <a:lnTo>
                  <a:pt x="18054" y="31695"/>
                </a:lnTo>
                <a:lnTo>
                  <a:pt x="18056" y="31696"/>
                </a:lnTo>
                <a:lnTo>
                  <a:pt x="18058" y="31697"/>
                </a:lnTo>
                <a:lnTo>
                  <a:pt x="18059" y="31697"/>
                </a:lnTo>
                <a:lnTo>
                  <a:pt x="18065" y="31703"/>
                </a:lnTo>
                <a:lnTo>
                  <a:pt x="18069" y="31703"/>
                </a:lnTo>
                <a:lnTo>
                  <a:pt x="18071" y="31703"/>
                </a:lnTo>
                <a:lnTo>
                  <a:pt x="18074" y="31703"/>
                </a:lnTo>
                <a:lnTo>
                  <a:pt x="18075" y="31703"/>
                </a:lnTo>
                <a:lnTo>
                  <a:pt x="18079" y="31703"/>
                </a:lnTo>
                <a:lnTo>
                  <a:pt x="18084" y="31703"/>
                </a:lnTo>
                <a:lnTo>
                  <a:pt x="18093" y="31702"/>
                </a:lnTo>
                <a:lnTo>
                  <a:pt x="18095" y="31702"/>
                </a:lnTo>
                <a:lnTo>
                  <a:pt x="18099" y="31699"/>
                </a:lnTo>
                <a:lnTo>
                  <a:pt x="18100" y="31699"/>
                </a:lnTo>
                <a:lnTo>
                  <a:pt x="18102" y="31697"/>
                </a:lnTo>
                <a:lnTo>
                  <a:pt x="18104" y="31696"/>
                </a:lnTo>
                <a:lnTo>
                  <a:pt x="18107" y="31694"/>
                </a:lnTo>
                <a:lnTo>
                  <a:pt x="18110" y="31692"/>
                </a:lnTo>
                <a:lnTo>
                  <a:pt x="18115" y="31690"/>
                </a:lnTo>
                <a:lnTo>
                  <a:pt x="18123" y="31687"/>
                </a:lnTo>
                <a:lnTo>
                  <a:pt x="18125" y="31687"/>
                </a:lnTo>
                <a:lnTo>
                  <a:pt x="18135" y="31687"/>
                </a:lnTo>
                <a:lnTo>
                  <a:pt x="18142" y="31687"/>
                </a:lnTo>
                <a:lnTo>
                  <a:pt x="18145" y="31690"/>
                </a:lnTo>
                <a:lnTo>
                  <a:pt x="18150" y="31691"/>
                </a:lnTo>
                <a:lnTo>
                  <a:pt x="18157" y="31693"/>
                </a:lnTo>
                <a:lnTo>
                  <a:pt x="18157" y="31693"/>
                </a:lnTo>
                <a:lnTo>
                  <a:pt x="18166" y="31696"/>
                </a:lnTo>
                <a:lnTo>
                  <a:pt x="18169" y="31698"/>
                </a:lnTo>
                <a:lnTo>
                  <a:pt x="18171" y="31699"/>
                </a:lnTo>
                <a:lnTo>
                  <a:pt x="18175" y="31701"/>
                </a:lnTo>
                <a:lnTo>
                  <a:pt x="18177" y="31700"/>
                </a:lnTo>
                <a:lnTo>
                  <a:pt x="18189" y="31699"/>
                </a:lnTo>
                <a:lnTo>
                  <a:pt x="18191" y="31697"/>
                </a:lnTo>
                <a:lnTo>
                  <a:pt x="18192" y="31695"/>
                </a:lnTo>
                <a:lnTo>
                  <a:pt x="18194" y="31694"/>
                </a:lnTo>
                <a:lnTo>
                  <a:pt x="18197" y="31693"/>
                </a:lnTo>
                <a:lnTo>
                  <a:pt x="18200" y="31693"/>
                </a:lnTo>
                <a:lnTo>
                  <a:pt x="18200" y="31693"/>
                </a:lnTo>
                <a:lnTo>
                  <a:pt x="18202" y="31693"/>
                </a:lnTo>
                <a:lnTo>
                  <a:pt x="18204" y="31693"/>
                </a:lnTo>
                <a:lnTo>
                  <a:pt x="18210" y="31695"/>
                </a:lnTo>
                <a:lnTo>
                  <a:pt x="18212" y="31695"/>
                </a:lnTo>
                <a:lnTo>
                  <a:pt x="18214" y="31695"/>
                </a:lnTo>
                <a:lnTo>
                  <a:pt x="18214" y="31695"/>
                </a:lnTo>
                <a:lnTo>
                  <a:pt x="18216" y="31695"/>
                </a:lnTo>
                <a:lnTo>
                  <a:pt x="18220" y="31695"/>
                </a:lnTo>
                <a:lnTo>
                  <a:pt x="18220" y="31694"/>
                </a:lnTo>
                <a:lnTo>
                  <a:pt x="18221" y="31692"/>
                </a:lnTo>
                <a:lnTo>
                  <a:pt x="18222" y="31686"/>
                </a:lnTo>
                <a:lnTo>
                  <a:pt x="18224" y="31683"/>
                </a:lnTo>
                <a:lnTo>
                  <a:pt x="18228" y="31680"/>
                </a:lnTo>
                <a:lnTo>
                  <a:pt x="18231" y="31677"/>
                </a:lnTo>
                <a:lnTo>
                  <a:pt x="18233" y="31675"/>
                </a:lnTo>
                <a:lnTo>
                  <a:pt x="18234" y="31673"/>
                </a:lnTo>
                <a:lnTo>
                  <a:pt x="18237" y="31671"/>
                </a:lnTo>
                <a:lnTo>
                  <a:pt x="18239" y="31668"/>
                </a:lnTo>
                <a:lnTo>
                  <a:pt x="18247" y="31662"/>
                </a:lnTo>
                <a:lnTo>
                  <a:pt x="18249" y="31660"/>
                </a:lnTo>
                <a:lnTo>
                  <a:pt x="18253" y="31656"/>
                </a:lnTo>
                <a:lnTo>
                  <a:pt x="18260" y="31650"/>
                </a:lnTo>
                <a:lnTo>
                  <a:pt x="18273" y="31649"/>
                </a:lnTo>
                <a:lnTo>
                  <a:pt x="18282" y="31647"/>
                </a:lnTo>
                <a:lnTo>
                  <a:pt x="18284" y="31647"/>
                </a:lnTo>
                <a:lnTo>
                  <a:pt x="18284" y="31647"/>
                </a:lnTo>
                <a:lnTo>
                  <a:pt x="18287" y="31648"/>
                </a:lnTo>
                <a:lnTo>
                  <a:pt x="18290" y="31648"/>
                </a:lnTo>
                <a:lnTo>
                  <a:pt x="18292" y="31648"/>
                </a:lnTo>
                <a:lnTo>
                  <a:pt x="18297" y="31649"/>
                </a:lnTo>
                <a:lnTo>
                  <a:pt x="18299" y="31649"/>
                </a:lnTo>
                <a:lnTo>
                  <a:pt x="18300" y="31649"/>
                </a:lnTo>
                <a:lnTo>
                  <a:pt x="18302" y="31647"/>
                </a:lnTo>
                <a:lnTo>
                  <a:pt x="18302" y="31647"/>
                </a:lnTo>
                <a:lnTo>
                  <a:pt x="18303" y="31644"/>
                </a:lnTo>
                <a:lnTo>
                  <a:pt x="18303" y="31644"/>
                </a:lnTo>
                <a:lnTo>
                  <a:pt x="18303" y="31642"/>
                </a:lnTo>
                <a:lnTo>
                  <a:pt x="18307" y="31639"/>
                </a:lnTo>
                <a:lnTo>
                  <a:pt x="18310" y="31637"/>
                </a:lnTo>
                <a:lnTo>
                  <a:pt x="18311" y="31638"/>
                </a:lnTo>
                <a:lnTo>
                  <a:pt x="18313" y="31639"/>
                </a:lnTo>
                <a:lnTo>
                  <a:pt x="18316" y="31641"/>
                </a:lnTo>
                <a:lnTo>
                  <a:pt x="18317" y="31641"/>
                </a:lnTo>
                <a:lnTo>
                  <a:pt x="18318" y="31642"/>
                </a:lnTo>
                <a:lnTo>
                  <a:pt x="18318" y="31643"/>
                </a:lnTo>
                <a:lnTo>
                  <a:pt x="18324" y="31644"/>
                </a:lnTo>
                <a:lnTo>
                  <a:pt x="18327" y="31645"/>
                </a:lnTo>
                <a:lnTo>
                  <a:pt x="18330" y="31645"/>
                </a:lnTo>
                <a:lnTo>
                  <a:pt x="18336" y="31643"/>
                </a:lnTo>
                <a:lnTo>
                  <a:pt x="18338" y="31641"/>
                </a:lnTo>
                <a:lnTo>
                  <a:pt x="18339" y="31639"/>
                </a:lnTo>
                <a:lnTo>
                  <a:pt x="18340" y="31637"/>
                </a:lnTo>
                <a:lnTo>
                  <a:pt x="18343" y="31635"/>
                </a:lnTo>
                <a:lnTo>
                  <a:pt x="18344" y="31635"/>
                </a:lnTo>
                <a:lnTo>
                  <a:pt x="18347" y="31635"/>
                </a:lnTo>
                <a:lnTo>
                  <a:pt x="18352" y="31628"/>
                </a:lnTo>
                <a:lnTo>
                  <a:pt x="18352" y="31619"/>
                </a:lnTo>
                <a:lnTo>
                  <a:pt x="18351" y="31617"/>
                </a:lnTo>
                <a:lnTo>
                  <a:pt x="18351" y="31615"/>
                </a:lnTo>
                <a:lnTo>
                  <a:pt x="18351" y="31613"/>
                </a:lnTo>
                <a:lnTo>
                  <a:pt x="18351" y="31610"/>
                </a:lnTo>
                <a:lnTo>
                  <a:pt x="18351" y="31605"/>
                </a:lnTo>
                <a:lnTo>
                  <a:pt x="18357" y="31599"/>
                </a:lnTo>
                <a:lnTo>
                  <a:pt x="18361" y="31598"/>
                </a:lnTo>
                <a:lnTo>
                  <a:pt x="18361" y="31598"/>
                </a:lnTo>
                <a:lnTo>
                  <a:pt x="18365" y="31597"/>
                </a:lnTo>
                <a:lnTo>
                  <a:pt x="18367" y="31597"/>
                </a:lnTo>
                <a:lnTo>
                  <a:pt x="18372" y="31596"/>
                </a:lnTo>
                <a:lnTo>
                  <a:pt x="18378" y="31594"/>
                </a:lnTo>
                <a:lnTo>
                  <a:pt x="18381" y="31585"/>
                </a:lnTo>
                <a:lnTo>
                  <a:pt x="18382" y="31582"/>
                </a:lnTo>
                <a:lnTo>
                  <a:pt x="18383" y="31579"/>
                </a:lnTo>
                <a:lnTo>
                  <a:pt x="18379" y="31567"/>
                </a:lnTo>
                <a:lnTo>
                  <a:pt x="18377" y="31567"/>
                </a:lnTo>
                <a:lnTo>
                  <a:pt x="18376" y="31566"/>
                </a:lnTo>
                <a:lnTo>
                  <a:pt x="18376" y="31566"/>
                </a:lnTo>
                <a:lnTo>
                  <a:pt x="18362" y="31557"/>
                </a:lnTo>
                <a:lnTo>
                  <a:pt x="18352" y="31550"/>
                </a:lnTo>
                <a:lnTo>
                  <a:pt x="18352" y="31550"/>
                </a:lnTo>
                <a:lnTo>
                  <a:pt x="18352" y="31549"/>
                </a:lnTo>
                <a:lnTo>
                  <a:pt x="18352" y="31548"/>
                </a:lnTo>
                <a:lnTo>
                  <a:pt x="18353" y="31541"/>
                </a:lnTo>
                <a:lnTo>
                  <a:pt x="18353" y="31537"/>
                </a:lnTo>
                <a:lnTo>
                  <a:pt x="18353" y="31534"/>
                </a:lnTo>
                <a:lnTo>
                  <a:pt x="18356" y="31528"/>
                </a:lnTo>
                <a:lnTo>
                  <a:pt x="18360" y="31527"/>
                </a:lnTo>
                <a:lnTo>
                  <a:pt x="18361" y="31526"/>
                </a:lnTo>
                <a:lnTo>
                  <a:pt x="18364" y="31523"/>
                </a:lnTo>
                <a:lnTo>
                  <a:pt x="18365" y="31523"/>
                </a:lnTo>
                <a:lnTo>
                  <a:pt x="18366" y="31519"/>
                </a:lnTo>
                <a:lnTo>
                  <a:pt x="18371" y="31517"/>
                </a:lnTo>
                <a:lnTo>
                  <a:pt x="18375" y="31516"/>
                </a:lnTo>
                <a:lnTo>
                  <a:pt x="18382" y="31516"/>
                </a:lnTo>
                <a:lnTo>
                  <a:pt x="18391" y="31518"/>
                </a:lnTo>
                <a:lnTo>
                  <a:pt x="18392" y="31518"/>
                </a:lnTo>
                <a:lnTo>
                  <a:pt x="18399" y="31522"/>
                </a:lnTo>
                <a:lnTo>
                  <a:pt x="18400" y="31523"/>
                </a:lnTo>
                <a:lnTo>
                  <a:pt x="18406" y="31524"/>
                </a:lnTo>
                <a:lnTo>
                  <a:pt x="18412" y="31524"/>
                </a:lnTo>
                <a:lnTo>
                  <a:pt x="18414" y="31518"/>
                </a:lnTo>
                <a:lnTo>
                  <a:pt x="18414" y="31517"/>
                </a:lnTo>
                <a:lnTo>
                  <a:pt x="18414" y="31514"/>
                </a:lnTo>
                <a:lnTo>
                  <a:pt x="18414" y="31511"/>
                </a:lnTo>
                <a:lnTo>
                  <a:pt x="18413" y="31510"/>
                </a:lnTo>
                <a:lnTo>
                  <a:pt x="18412" y="31505"/>
                </a:lnTo>
                <a:lnTo>
                  <a:pt x="18409" y="31499"/>
                </a:lnTo>
                <a:lnTo>
                  <a:pt x="18409" y="31497"/>
                </a:lnTo>
                <a:lnTo>
                  <a:pt x="18410" y="31495"/>
                </a:lnTo>
                <a:lnTo>
                  <a:pt x="18416" y="31493"/>
                </a:lnTo>
                <a:lnTo>
                  <a:pt x="18417" y="31492"/>
                </a:lnTo>
                <a:lnTo>
                  <a:pt x="18422" y="31493"/>
                </a:lnTo>
                <a:lnTo>
                  <a:pt x="18423" y="31493"/>
                </a:lnTo>
                <a:lnTo>
                  <a:pt x="18425" y="31496"/>
                </a:lnTo>
                <a:lnTo>
                  <a:pt x="18430" y="31496"/>
                </a:lnTo>
                <a:lnTo>
                  <a:pt x="18432" y="31496"/>
                </a:lnTo>
                <a:lnTo>
                  <a:pt x="18432" y="31496"/>
                </a:lnTo>
                <a:lnTo>
                  <a:pt x="18435" y="31496"/>
                </a:lnTo>
                <a:lnTo>
                  <a:pt x="18442" y="31493"/>
                </a:lnTo>
                <a:lnTo>
                  <a:pt x="18443" y="31492"/>
                </a:lnTo>
                <a:lnTo>
                  <a:pt x="18443" y="31491"/>
                </a:lnTo>
                <a:lnTo>
                  <a:pt x="18448" y="31488"/>
                </a:lnTo>
                <a:lnTo>
                  <a:pt x="18452" y="31488"/>
                </a:lnTo>
                <a:lnTo>
                  <a:pt x="18453" y="31488"/>
                </a:lnTo>
                <a:lnTo>
                  <a:pt x="18458" y="31492"/>
                </a:lnTo>
                <a:lnTo>
                  <a:pt x="18462" y="31493"/>
                </a:lnTo>
                <a:lnTo>
                  <a:pt x="18467" y="31497"/>
                </a:lnTo>
                <a:lnTo>
                  <a:pt x="18466" y="31499"/>
                </a:lnTo>
                <a:lnTo>
                  <a:pt x="18465" y="31503"/>
                </a:lnTo>
                <a:lnTo>
                  <a:pt x="18469" y="31506"/>
                </a:lnTo>
                <a:lnTo>
                  <a:pt x="18474" y="31509"/>
                </a:lnTo>
                <a:lnTo>
                  <a:pt x="18475" y="31510"/>
                </a:lnTo>
                <a:lnTo>
                  <a:pt x="18476" y="31512"/>
                </a:lnTo>
                <a:lnTo>
                  <a:pt x="18477" y="31512"/>
                </a:lnTo>
                <a:lnTo>
                  <a:pt x="18480" y="31516"/>
                </a:lnTo>
                <a:lnTo>
                  <a:pt x="18488" y="31518"/>
                </a:lnTo>
                <a:lnTo>
                  <a:pt x="18490" y="31518"/>
                </a:lnTo>
                <a:lnTo>
                  <a:pt x="18494" y="31520"/>
                </a:lnTo>
                <a:lnTo>
                  <a:pt x="18496" y="31521"/>
                </a:lnTo>
                <a:lnTo>
                  <a:pt x="18500" y="31523"/>
                </a:lnTo>
                <a:lnTo>
                  <a:pt x="18506" y="31524"/>
                </a:lnTo>
                <a:lnTo>
                  <a:pt x="18510" y="31524"/>
                </a:lnTo>
                <a:lnTo>
                  <a:pt x="18511" y="31524"/>
                </a:lnTo>
                <a:lnTo>
                  <a:pt x="18511" y="31522"/>
                </a:lnTo>
                <a:lnTo>
                  <a:pt x="18510" y="31511"/>
                </a:lnTo>
                <a:lnTo>
                  <a:pt x="18510" y="31511"/>
                </a:lnTo>
                <a:lnTo>
                  <a:pt x="18510" y="31503"/>
                </a:lnTo>
                <a:lnTo>
                  <a:pt x="18511" y="31496"/>
                </a:lnTo>
                <a:lnTo>
                  <a:pt x="18511" y="31496"/>
                </a:lnTo>
                <a:lnTo>
                  <a:pt x="18513" y="31494"/>
                </a:lnTo>
                <a:lnTo>
                  <a:pt x="18514" y="31492"/>
                </a:lnTo>
                <a:lnTo>
                  <a:pt x="18512" y="31485"/>
                </a:lnTo>
                <a:lnTo>
                  <a:pt x="18509" y="31483"/>
                </a:lnTo>
                <a:lnTo>
                  <a:pt x="18509" y="31483"/>
                </a:lnTo>
                <a:lnTo>
                  <a:pt x="18507" y="31481"/>
                </a:lnTo>
                <a:lnTo>
                  <a:pt x="18506" y="31475"/>
                </a:lnTo>
                <a:lnTo>
                  <a:pt x="18506" y="31473"/>
                </a:lnTo>
                <a:lnTo>
                  <a:pt x="18510" y="31468"/>
                </a:lnTo>
                <a:lnTo>
                  <a:pt x="18513" y="31467"/>
                </a:lnTo>
                <a:lnTo>
                  <a:pt x="18515" y="31467"/>
                </a:lnTo>
                <a:lnTo>
                  <a:pt x="18515" y="31467"/>
                </a:lnTo>
                <a:lnTo>
                  <a:pt x="18518" y="31467"/>
                </a:lnTo>
                <a:lnTo>
                  <a:pt x="18518" y="31466"/>
                </a:lnTo>
                <a:lnTo>
                  <a:pt x="18519" y="31466"/>
                </a:lnTo>
                <a:lnTo>
                  <a:pt x="18520" y="31463"/>
                </a:lnTo>
                <a:lnTo>
                  <a:pt x="18521" y="31463"/>
                </a:lnTo>
                <a:lnTo>
                  <a:pt x="18524" y="31462"/>
                </a:lnTo>
                <a:lnTo>
                  <a:pt x="18527" y="31462"/>
                </a:lnTo>
                <a:lnTo>
                  <a:pt x="18529" y="31462"/>
                </a:lnTo>
                <a:lnTo>
                  <a:pt x="18531" y="31462"/>
                </a:lnTo>
                <a:lnTo>
                  <a:pt x="18531" y="31462"/>
                </a:lnTo>
                <a:lnTo>
                  <a:pt x="18536" y="31464"/>
                </a:lnTo>
                <a:lnTo>
                  <a:pt x="18536" y="31466"/>
                </a:lnTo>
                <a:lnTo>
                  <a:pt x="18536" y="31467"/>
                </a:lnTo>
                <a:lnTo>
                  <a:pt x="18537" y="31470"/>
                </a:lnTo>
                <a:lnTo>
                  <a:pt x="18540" y="31471"/>
                </a:lnTo>
                <a:lnTo>
                  <a:pt x="18544" y="31471"/>
                </a:lnTo>
                <a:lnTo>
                  <a:pt x="18547" y="31471"/>
                </a:lnTo>
                <a:lnTo>
                  <a:pt x="18549" y="31471"/>
                </a:lnTo>
                <a:lnTo>
                  <a:pt x="18558" y="31467"/>
                </a:lnTo>
                <a:lnTo>
                  <a:pt x="18563" y="31458"/>
                </a:lnTo>
                <a:lnTo>
                  <a:pt x="18560" y="31447"/>
                </a:lnTo>
                <a:lnTo>
                  <a:pt x="18553" y="31446"/>
                </a:lnTo>
                <a:lnTo>
                  <a:pt x="18549" y="31445"/>
                </a:lnTo>
                <a:lnTo>
                  <a:pt x="18545" y="31442"/>
                </a:lnTo>
                <a:lnTo>
                  <a:pt x="18540" y="31437"/>
                </a:lnTo>
                <a:lnTo>
                  <a:pt x="18538" y="31425"/>
                </a:lnTo>
                <a:lnTo>
                  <a:pt x="18541" y="31421"/>
                </a:lnTo>
                <a:lnTo>
                  <a:pt x="18550" y="31420"/>
                </a:lnTo>
                <a:lnTo>
                  <a:pt x="18550" y="31420"/>
                </a:lnTo>
                <a:lnTo>
                  <a:pt x="18551" y="31421"/>
                </a:lnTo>
                <a:lnTo>
                  <a:pt x="18555" y="31426"/>
                </a:lnTo>
                <a:lnTo>
                  <a:pt x="18555" y="31427"/>
                </a:lnTo>
                <a:lnTo>
                  <a:pt x="18557" y="31428"/>
                </a:lnTo>
                <a:lnTo>
                  <a:pt x="18566" y="31429"/>
                </a:lnTo>
                <a:lnTo>
                  <a:pt x="18566" y="31428"/>
                </a:lnTo>
                <a:lnTo>
                  <a:pt x="18567" y="31428"/>
                </a:lnTo>
                <a:lnTo>
                  <a:pt x="18567" y="31427"/>
                </a:lnTo>
                <a:lnTo>
                  <a:pt x="18567" y="31418"/>
                </a:lnTo>
                <a:lnTo>
                  <a:pt x="18569" y="31418"/>
                </a:lnTo>
                <a:lnTo>
                  <a:pt x="18574" y="31419"/>
                </a:lnTo>
                <a:lnTo>
                  <a:pt x="18580" y="31420"/>
                </a:lnTo>
                <a:lnTo>
                  <a:pt x="18581" y="31419"/>
                </a:lnTo>
                <a:lnTo>
                  <a:pt x="18581" y="31419"/>
                </a:lnTo>
                <a:lnTo>
                  <a:pt x="18581" y="31413"/>
                </a:lnTo>
                <a:lnTo>
                  <a:pt x="18578" y="31411"/>
                </a:lnTo>
                <a:lnTo>
                  <a:pt x="18575" y="31405"/>
                </a:lnTo>
                <a:lnTo>
                  <a:pt x="18571" y="31397"/>
                </a:lnTo>
                <a:lnTo>
                  <a:pt x="18571" y="31396"/>
                </a:lnTo>
                <a:lnTo>
                  <a:pt x="18567" y="31391"/>
                </a:lnTo>
                <a:lnTo>
                  <a:pt x="18566" y="31384"/>
                </a:lnTo>
                <a:lnTo>
                  <a:pt x="18573" y="31381"/>
                </a:lnTo>
                <a:lnTo>
                  <a:pt x="18576" y="31376"/>
                </a:lnTo>
                <a:lnTo>
                  <a:pt x="18578" y="31374"/>
                </a:lnTo>
                <a:lnTo>
                  <a:pt x="18590" y="31371"/>
                </a:lnTo>
                <a:lnTo>
                  <a:pt x="18592" y="31371"/>
                </a:lnTo>
                <a:lnTo>
                  <a:pt x="18597" y="31371"/>
                </a:lnTo>
                <a:lnTo>
                  <a:pt x="18602" y="31368"/>
                </a:lnTo>
                <a:lnTo>
                  <a:pt x="18607" y="31363"/>
                </a:lnTo>
                <a:lnTo>
                  <a:pt x="18609" y="31363"/>
                </a:lnTo>
                <a:lnTo>
                  <a:pt x="18611" y="31360"/>
                </a:lnTo>
                <a:lnTo>
                  <a:pt x="18616" y="31359"/>
                </a:lnTo>
                <a:lnTo>
                  <a:pt x="18617" y="31359"/>
                </a:lnTo>
                <a:lnTo>
                  <a:pt x="18619" y="31360"/>
                </a:lnTo>
                <a:lnTo>
                  <a:pt x="18621" y="31360"/>
                </a:lnTo>
                <a:lnTo>
                  <a:pt x="18628" y="31360"/>
                </a:lnTo>
                <a:lnTo>
                  <a:pt x="18630" y="31360"/>
                </a:lnTo>
                <a:lnTo>
                  <a:pt x="18635" y="31363"/>
                </a:lnTo>
                <a:lnTo>
                  <a:pt x="18635" y="31369"/>
                </a:lnTo>
                <a:lnTo>
                  <a:pt x="18636" y="31374"/>
                </a:lnTo>
                <a:lnTo>
                  <a:pt x="18636" y="31383"/>
                </a:lnTo>
                <a:lnTo>
                  <a:pt x="18636" y="31383"/>
                </a:lnTo>
                <a:lnTo>
                  <a:pt x="18636" y="31384"/>
                </a:lnTo>
                <a:lnTo>
                  <a:pt x="18633" y="31393"/>
                </a:lnTo>
                <a:lnTo>
                  <a:pt x="18633" y="31400"/>
                </a:lnTo>
                <a:lnTo>
                  <a:pt x="18635" y="31408"/>
                </a:lnTo>
                <a:lnTo>
                  <a:pt x="18638" y="31411"/>
                </a:lnTo>
                <a:lnTo>
                  <a:pt x="18640" y="31411"/>
                </a:lnTo>
                <a:lnTo>
                  <a:pt x="18642" y="31411"/>
                </a:lnTo>
                <a:lnTo>
                  <a:pt x="18643" y="31410"/>
                </a:lnTo>
                <a:lnTo>
                  <a:pt x="18645" y="31408"/>
                </a:lnTo>
                <a:lnTo>
                  <a:pt x="18651" y="31397"/>
                </a:lnTo>
                <a:lnTo>
                  <a:pt x="18652" y="31391"/>
                </a:lnTo>
                <a:lnTo>
                  <a:pt x="18657" y="31385"/>
                </a:lnTo>
                <a:lnTo>
                  <a:pt x="18658" y="31385"/>
                </a:lnTo>
                <a:lnTo>
                  <a:pt x="18664" y="31384"/>
                </a:lnTo>
                <a:lnTo>
                  <a:pt x="18668" y="31381"/>
                </a:lnTo>
                <a:lnTo>
                  <a:pt x="18672" y="31380"/>
                </a:lnTo>
                <a:lnTo>
                  <a:pt x="18674" y="31380"/>
                </a:lnTo>
                <a:lnTo>
                  <a:pt x="18676" y="31380"/>
                </a:lnTo>
                <a:lnTo>
                  <a:pt x="18682" y="31384"/>
                </a:lnTo>
                <a:lnTo>
                  <a:pt x="18688" y="31385"/>
                </a:lnTo>
                <a:lnTo>
                  <a:pt x="18696" y="31392"/>
                </a:lnTo>
                <a:lnTo>
                  <a:pt x="18699" y="31395"/>
                </a:lnTo>
                <a:lnTo>
                  <a:pt x="18701" y="31399"/>
                </a:lnTo>
                <a:lnTo>
                  <a:pt x="18701" y="31401"/>
                </a:lnTo>
                <a:lnTo>
                  <a:pt x="18705" y="31414"/>
                </a:lnTo>
                <a:lnTo>
                  <a:pt x="18708" y="31421"/>
                </a:lnTo>
                <a:lnTo>
                  <a:pt x="18709" y="31423"/>
                </a:lnTo>
                <a:lnTo>
                  <a:pt x="18711" y="31422"/>
                </a:lnTo>
                <a:lnTo>
                  <a:pt x="18715" y="31421"/>
                </a:lnTo>
                <a:lnTo>
                  <a:pt x="18718" y="31419"/>
                </a:lnTo>
                <a:lnTo>
                  <a:pt x="18723" y="31408"/>
                </a:lnTo>
                <a:lnTo>
                  <a:pt x="18723" y="31408"/>
                </a:lnTo>
                <a:lnTo>
                  <a:pt x="18727" y="31402"/>
                </a:lnTo>
                <a:lnTo>
                  <a:pt x="18732" y="31397"/>
                </a:lnTo>
                <a:lnTo>
                  <a:pt x="18742" y="31388"/>
                </a:lnTo>
                <a:lnTo>
                  <a:pt x="18748" y="31384"/>
                </a:lnTo>
                <a:lnTo>
                  <a:pt x="18751" y="31380"/>
                </a:lnTo>
                <a:lnTo>
                  <a:pt x="18754" y="31376"/>
                </a:lnTo>
                <a:lnTo>
                  <a:pt x="18760" y="31374"/>
                </a:lnTo>
                <a:lnTo>
                  <a:pt x="18762" y="31374"/>
                </a:lnTo>
                <a:lnTo>
                  <a:pt x="18765" y="31373"/>
                </a:lnTo>
                <a:lnTo>
                  <a:pt x="18766" y="31373"/>
                </a:lnTo>
                <a:lnTo>
                  <a:pt x="18766" y="31373"/>
                </a:lnTo>
                <a:lnTo>
                  <a:pt x="18767" y="31372"/>
                </a:lnTo>
                <a:lnTo>
                  <a:pt x="18770" y="31371"/>
                </a:lnTo>
                <a:lnTo>
                  <a:pt x="18772" y="31371"/>
                </a:lnTo>
                <a:lnTo>
                  <a:pt x="18772" y="31371"/>
                </a:lnTo>
                <a:lnTo>
                  <a:pt x="18775" y="31371"/>
                </a:lnTo>
                <a:lnTo>
                  <a:pt x="18777" y="31371"/>
                </a:lnTo>
                <a:lnTo>
                  <a:pt x="18779" y="31371"/>
                </a:lnTo>
                <a:lnTo>
                  <a:pt x="18779" y="31371"/>
                </a:lnTo>
                <a:lnTo>
                  <a:pt x="18781" y="31371"/>
                </a:lnTo>
                <a:lnTo>
                  <a:pt x="18783" y="31371"/>
                </a:lnTo>
                <a:lnTo>
                  <a:pt x="18784" y="31371"/>
                </a:lnTo>
                <a:lnTo>
                  <a:pt x="18785" y="31371"/>
                </a:lnTo>
                <a:lnTo>
                  <a:pt x="18786" y="31371"/>
                </a:lnTo>
                <a:lnTo>
                  <a:pt x="18786" y="31371"/>
                </a:lnTo>
                <a:lnTo>
                  <a:pt x="18787" y="31371"/>
                </a:lnTo>
                <a:lnTo>
                  <a:pt x="18788" y="31371"/>
                </a:lnTo>
                <a:lnTo>
                  <a:pt x="18788" y="31371"/>
                </a:lnTo>
                <a:lnTo>
                  <a:pt x="18790" y="31371"/>
                </a:lnTo>
                <a:lnTo>
                  <a:pt x="18793" y="31371"/>
                </a:lnTo>
                <a:lnTo>
                  <a:pt x="18795" y="31371"/>
                </a:lnTo>
                <a:lnTo>
                  <a:pt x="18795" y="31371"/>
                </a:lnTo>
                <a:lnTo>
                  <a:pt x="18797" y="31371"/>
                </a:lnTo>
                <a:lnTo>
                  <a:pt x="18798" y="31371"/>
                </a:lnTo>
                <a:lnTo>
                  <a:pt x="18804" y="31375"/>
                </a:lnTo>
                <a:lnTo>
                  <a:pt x="18805" y="31377"/>
                </a:lnTo>
                <a:lnTo>
                  <a:pt x="18807" y="31381"/>
                </a:lnTo>
                <a:lnTo>
                  <a:pt x="18809" y="31384"/>
                </a:lnTo>
                <a:lnTo>
                  <a:pt x="18811" y="31388"/>
                </a:lnTo>
                <a:lnTo>
                  <a:pt x="18813" y="31391"/>
                </a:lnTo>
                <a:lnTo>
                  <a:pt x="18815" y="31395"/>
                </a:lnTo>
                <a:lnTo>
                  <a:pt x="18818" y="31395"/>
                </a:lnTo>
                <a:lnTo>
                  <a:pt x="18820" y="31395"/>
                </a:lnTo>
                <a:lnTo>
                  <a:pt x="18822" y="31394"/>
                </a:lnTo>
                <a:lnTo>
                  <a:pt x="18828" y="31392"/>
                </a:lnTo>
                <a:lnTo>
                  <a:pt x="18837" y="31382"/>
                </a:lnTo>
                <a:lnTo>
                  <a:pt x="18837" y="31375"/>
                </a:lnTo>
                <a:lnTo>
                  <a:pt x="18837" y="31371"/>
                </a:lnTo>
                <a:lnTo>
                  <a:pt x="18837" y="31365"/>
                </a:lnTo>
                <a:lnTo>
                  <a:pt x="18837" y="31365"/>
                </a:lnTo>
                <a:lnTo>
                  <a:pt x="18837" y="31360"/>
                </a:lnTo>
                <a:lnTo>
                  <a:pt x="18844" y="31355"/>
                </a:lnTo>
                <a:lnTo>
                  <a:pt x="18848" y="31350"/>
                </a:lnTo>
                <a:lnTo>
                  <a:pt x="18853" y="31349"/>
                </a:lnTo>
                <a:lnTo>
                  <a:pt x="18855" y="31349"/>
                </a:lnTo>
                <a:lnTo>
                  <a:pt x="18859" y="31349"/>
                </a:lnTo>
                <a:lnTo>
                  <a:pt x="18860" y="31349"/>
                </a:lnTo>
                <a:lnTo>
                  <a:pt x="18865" y="31350"/>
                </a:lnTo>
                <a:lnTo>
                  <a:pt x="18867" y="31351"/>
                </a:lnTo>
                <a:lnTo>
                  <a:pt x="18869" y="31351"/>
                </a:lnTo>
                <a:lnTo>
                  <a:pt x="18871" y="31351"/>
                </a:lnTo>
                <a:lnTo>
                  <a:pt x="18874" y="31355"/>
                </a:lnTo>
                <a:lnTo>
                  <a:pt x="18876" y="31359"/>
                </a:lnTo>
                <a:lnTo>
                  <a:pt x="18881" y="31365"/>
                </a:lnTo>
                <a:lnTo>
                  <a:pt x="18885" y="31372"/>
                </a:lnTo>
                <a:lnTo>
                  <a:pt x="18885" y="31379"/>
                </a:lnTo>
                <a:lnTo>
                  <a:pt x="18885" y="31382"/>
                </a:lnTo>
                <a:lnTo>
                  <a:pt x="18885" y="31388"/>
                </a:lnTo>
                <a:lnTo>
                  <a:pt x="18881" y="31389"/>
                </a:lnTo>
                <a:lnTo>
                  <a:pt x="18874" y="31392"/>
                </a:lnTo>
                <a:lnTo>
                  <a:pt x="18869" y="31394"/>
                </a:lnTo>
                <a:lnTo>
                  <a:pt x="18867" y="31396"/>
                </a:lnTo>
                <a:lnTo>
                  <a:pt x="18856" y="31404"/>
                </a:lnTo>
                <a:lnTo>
                  <a:pt x="18852" y="31409"/>
                </a:lnTo>
                <a:lnTo>
                  <a:pt x="18848" y="31414"/>
                </a:lnTo>
                <a:lnTo>
                  <a:pt x="18867" y="31416"/>
                </a:lnTo>
                <a:lnTo>
                  <a:pt x="18868" y="31415"/>
                </a:lnTo>
                <a:lnTo>
                  <a:pt x="18873" y="31414"/>
                </a:lnTo>
                <a:lnTo>
                  <a:pt x="18874" y="31413"/>
                </a:lnTo>
                <a:lnTo>
                  <a:pt x="18876" y="31413"/>
                </a:lnTo>
                <a:lnTo>
                  <a:pt x="18878" y="31413"/>
                </a:lnTo>
                <a:lnTo>
                  <a:pt x="18881" y="31413"/>
                </a:lnTo>
                <a:lnTo>
                  <a:pt x="18881" y="31413"/>
                </a:lnTo>
                <a:lnTo>
                  <a:pt x="18882" y="31413"/>
                </a:lnTo>
                <a:lnTo>
                  <a:pt x="18883" y="31413"/>
                </a:lnTo>
                <a:lnTo>
                  <a:pt x="18884" y="31413"/>
                </a:lnTo>
                <a:lnTo>
                  <a:pt x="18886" y="31418"/>
                </a:lnTo>
                <a:lnTo>
                  <a:pt x="18887" y="31420"/>
                </a:lnTo>
                <a:lnTo>
                  <a:pt x="18887" y="31423"/>
                </a:lnTo>
                <a:lnTo>
                  <a:pt x="18889" y="31426"/>
                </a:lnTo>
                <a:lnTo>
                  <a:pt x="18892" y="31432"/>
                </a:lnTo>
                <a:lnTo>
                  <a:pt x="18901" y="31437"/>
                </a:lnTo>
                <a:lnTo>
                  <a:pt x="18902" y="31437"/>
                </a:lnTo>
                <a:lnTo>
                  <a:pt x="18903" y="31437"/>
                </a:lnTo>
                <a:lnTo>
                  <a:pt x="18906" y="31436"/>
                </a:lnTo>
                <a:lnTo>
                  <a:pt x="18911" y="31434"/>
                </a:lnTo>
                <a:lnTo>
                  <a:pt x="18914" y="31433"/>
                </a:lnTo>
                <a:lnTo>
                  <a:pt x="18917" y="31432"/>
                </a:lnTo>
                <a:lnTo>
                  <a:pt x="18922" y="31431"/>
                </a:lnTo>
                <a:lnTo>
                  <a:pt x="18926" y="31430"/>
                </a:lnTo>
                <a:lnTo>
                  <a:pt x="18933" y="31429"/>
                </a:lnTo>
                <a:lnTo>
                  <a:pt x="18934" y="31429"/>
                </a:lnTo>
                <a:lnTo>
                  <a:pt x="18935" y="31429"/>
                </a:lnTo>
                <a:lnTo>
                  <a:pt x="18942" y="31431"/>
                </a:lnTo>
                <a:lnTo>
                  <a:pt x="18943" y="31431"/>
                </a:lnTo>
                <a:lnTo>
                  <a:pt x="18947" y="31433"/>
                </a:lnTo>
                <a:lnTo>
                  <a:pt x="18947" y="31433"/>
                </a:lnTo>
                <a:lnTo>
                  <a:pt x="18950" y="31433"/>
                </a:lnTo>
                <a:lnTo>
                  <a:pt x="18950" y="31433"/>
                </a:lnTo>
                <a:lnTo>
                  <a:pt x="18954" y="31433"/>
                </a:lnTo>
                <a:lnTo>
                  <a:pt x="18954" y="31433"/>
                </a:lnTo>
                <a:lnTo>
                  <a:pt x="18956" y="31433"/>
                </a:lnTo>
                <a:lnTo>
                  <a:pt x="18956" y="31433"/>
                </a:lnTo>
                <a:lnTo>
                  <a:pt x="18960" y="31433"/>
                </a:lnTo>
                <a:lnTo>
                  <a:pt x="18960" y="31433"/>
                </a:lnTo>
                <a:lnTo>
                  <a:pt x="18961" y="31433"/>
                </a:lnTo>
                <a:lnTo>
                  <a:pt x="18962" y="31433"/>
                </a:lnTo>
                <a:lnTo>
                  <a:pt x="18962" y="31433"/>
                </a:lnTo>
                <a:lnTo>
                  <a:pt x="18963" y="31433"/>
                </a:lnTo>
                <a:lnTo>
                  <a:pt x="18964" y="31433"/>
                </a:lnTo>
                <a:lnTo>
                  <a:pt x="18966" y="31433"/>
                </a:lnTo>
                <a:lnTo>
                  <a:pt x="18969" y="31433"/>
                </a:lnTo>
                <a:lnTo>
                  <a:pt x="18978" y="31432"/>
                </a:lnTo>
                <a:lnTo>
                  <a:pt x="18990" y="31430"/>
                </a:lnTo>
                <a:lnTo>
                  <a:pt x="18999" y="31429"/>
                </a:lnTo>
                <a:lnTo>
                  <a:pt x="19000" y="31427"/>
                </a:lnTo>
                <a:lnTo>
                  <a:pt x="19001" y="31424"/>
                </a:lnTo>
                <a:lnTo>
                  <a:pt x="19000" y="31419"/>
                </a:lnTo>
                <a:lnTo>
                  <a:pt x="18995" y="31418"/>
                </a:lnTo>
                <a:lnTo>
                  <a:pt x="18988" y="31412"/>
                </a:lnTo>
                <a:lnTo>
                  <a:pt x="18984" y="31409"/>
                </a:lnTo>
                <a:lnTo>
                  <a:pt x="18984" y="31408"/>
                </a:lnTo>
                <a:lnTo>
                  <a:pt x="18984" y="31401"/>
                </a:lnTo>
                <a:lnTo>
                  <a:pt x="18986" y="31395"/>
                </a:lnTo>
                <a:lnTo>
                  <a:pt x="18988" y="31392"/>
                </a:lnTo>
                <a:lnTo>
                  <a:pt x="18989" y="31392"/>
                </a:lnTo>
                <a:lnTo>
                  <a:pt x="18994" y="31387"/>
                </a:lnTo>
                <a:lnTo>
                  <a:pt x="18999" y="31386"/>
                </a:lnTo>
                <a:lnTo>
                  <a:pt x="19001" y="31386"/>
                </a:lnTo>
                <a:lnTo>
                  <a:pt x="19006" y="31386"/>
                </a:lnTo>
                <a:lnTo>
                  <a:pt x="19008" y="31386"/>
                </a:lnTo>
                <a:lnTo>
                  <a:pt x="19008" y="31386"/>
                </a:lnTo>
                <a:lnTo>
                  <a:pt x="19010" y="31386"/>
                </a:lnTo>
                <a:lnTo>
                  <a:pt x="19013" y="31386"/>
                </a:lnTo>
                <a:lnTo>
                  <a:pt x="19017" y="31387"/>
                </a:lnTo>
                <a:lnTo>
                  <a:pt x="19026" y="31393"/>
                </a:lnTo>
                <a:lnTo>
                  <a:pt x="19042" y="31402"/>
                </a:lnTo>
                <a:lnTo>
                  <a:pt x="19043" y="31404"/>
                </a:lnTo>
                <a:lnTo>
                  <a:pt x="19045" y="31404"/>
                </a:lnTo>
                <a:lnTo>
                  <a:pt x="19045" y="31404"/>
                </a:lnTo>
                <a:lnTo>
                  <a:pt x="19053" y="31405"/>
                </a:lnTo>
                <a:lnTo>
                  <a:pt x="19054" y="31406"/>
                </a:lnTo>
                <a:lnTo>
                  <a:pt x="19055" y="31406"/>
                </a:lnTo>
                <a:lnTo>
                  <a:pt x="19062" y="31409"/>
                </a:lnTo>
                <a:lnTo>
                  <a:pt x="19065" y="31409"/>
                </a:lnTo>
                <a:lnTo>
                  <a:pt x="19069" y="31409"/>
                </a:lnTo>
                <a:lnTo>
                  <a:pt x="19071" y="31409"/>
                </a:lnTo>
                <a:lnTo>
                  <a:pt x="19071" y="31409"/>
                </a:lnTo>
                <a:lnTo>
                  <a:pt x="19074" y="31409"/>
                </a:lnTo>
                <a:lnTo>
                  <a:pt x="19078" y="31409"/>
                </a:lnTo>
                <a:lnTo>
                  <a:pt x="19079" y="31409"/>
                </a:lnTo>
                <a:lnTo>
                  <a:pt x="19080" y="31409"/>
                </a:lnTo>
                <a:lnTo>
                  <a:pt x="19081" y="31409"/>
                </a:lnTo>
                <a:lnTo>
                  <a:pt x="19086" y="31409"/>
                </a:lnTo>
                <a:lnTo>
                  <a:pt x="19088" y="31409"/>
                </a:lnTo>
                <a:lnTo>
                  <a:pt x="19096" y="31409"/>
                </a:lnTo>
                <a:lnTo>
                  <a:pt x="19098" y="31409"/>
                </a:lnTo>
                <a:lnTo>
                  <a:pt x="19103" y="31409"/>
                </a:lnTo>
                <a:lnTo>
                  <a:pt x="19103" y="31409"/>
                </a:lnTo>
                <a:lnTo>
                  <a:pt x="19107" y="31408"/>
                </a:lnTo>
                <a:lnTo>
                  <a:pt x="19111" y="31406"/>
                </a:lnTo>
                <a:lnTo>
                  <a:pt x="19112" y="31405"/>
                </a:lnTo>
                <a:lnTo>
                  <a:pt x="19119" y="31400"/>
                </a:lnTo>
                <a:lnTo>
                  <a:pt x="19120" y="31399"/>
                </a:lnTo>
                <a:lnTo>
                  <a:pt x="19123" y="31398"/>
                </a:lnTo>
                <a:lnTo>
                  <a:pt x="19129" y="31398"/>
                </a:lnTo>
                <a:lnTo>
                  <a:pt x="19129" y="31398"/>
                </a:lnTo>
                <a:lnTo>
                  <a:pt x="19131" y="31399"/>
                </a:lnTo>
                <a:lnTo>
                  <a:pt x="19137" y="31401"/>
                </a:lnTo>
                <a:lnTo>
                  <a:pt x="19138" y="31401"/>
                </a:lnTo>
                <a:lnTo>
                  <a:pt x="19140" y="31400"/>
                </a:lnTo>
                <a:lnTo>
                  <a:pt x="19141" y="31400"/>
                </a:lnTo>
                <a:lnTo>
                  <a:pt x="19144" y="31399"/>
                </a:lnTo>
                <a:lnTo>
                  <a:pt x="19154" y="31396"/>
                </a:lnTo>
                <a:lnTo>
                  <a:pt x="19156" y="31389"/>
                </a:lnTo>
                <a:lnTo>
                  <a:pt x="19156" y="31384"/>
                </a:lnTo>
                <a:lnTo>
                  <a:pt x="19154" y="31379"/>
                </a:lnTo>
                <a:lnTo>
                  <a:pt x="19152" y="31372"/>
                </a:lnTo>
                <a:lnTo>
                  <a:pt x="19151" y="31370"/>
                </a:lnTo>
                <a:lnTo>
                  <a:pt x="19153" y="31365"/>
                </a:lnTo>
                <a:lnTo>
                  <a:pt x="19155" y="31363"/>
                </a:lnTo>
                <a:lnTo>
                  <a:pt x="19156" y="31363"/>
                </a:lnTo>
                <a:lnTo>
                  <a:pt x="19158" y="31361"/>
                </a:lnTo>
                <a:lnTo>
                  <a:pt x="19164" y="31356"/>
                </a:lnTo>
                <a:lnTo>
                  <a:pt x="19165" y="31352"/>
                </a:lnTo>
                <a:lnTo>
                  <a:pt x="19165" y="31343"/>
                </a:lnTo>
                <a:lnTo>
                  <a:pt x="19163" y="31340"/>
                </a:lnTo>
                <a:lnTo>
                  <a:pt x="19163" y="31339"/>
                </a:lnTo>
                <a:lnTo>
                  <a:pt x="19151" y="31326"/>
                </a:lnTo>
                <a:lnTo>
                  <a:pt x="19148" y="31321"/>
                </a:lnTo>
                <a:lnTo>
                  <a:pt x="19145" y="31317"/>
                </a:lnTo>
                <a:lnTo>
                  <a:pt x="19144" y="31312"/>
                </a:lnTo>
                <a:lnTo>
                  <a:pt x="19144" y="31310"/>
                </a:lnTo>
                <a:lnTo>
                  <a:pt x="19145" y="31308"/>
                </a:lnTo>
                <a:lnTo>
                  <a:pt x="19147" y="31308"/>
                </a:lnTo>
                <a:lnTo>
                  <a:pt x="19148" y="31308"/>
                </a:lnTo>
                <a:lnTo>
                  <a:pt x="19150" y="31308"/>
                </a:lnTo>
                <a:lnTo>
                  <a:pt x="19151" y="31308"/>
                </a:lnTo>
                <a:lnTo>
                  <a:pt x="19154" y="31308"/>
                </a:lnTo>
                <a:lnTo>
                  <a:pt x="19157" y="31310"/>
                </a:lnTo>
                <a:lnTo>
                  <a:pt x="19162" y="31313"/>
                </a:lnTo>
                <a:lnTo>
                  <a:pt x="19168" y="31315"/>
                </a:lnTo>
                <a:lnTo>
                  <a:pt x="19175" y="31317"/>
                </a:lnTo>
                <a:lnTo>
                  <a:pt x="19177" y="31317"/>
                </a:lnTo>
                <a:lnTo>
                  <a:pt x="19182" y="31317"/>
                </a:lnTo>
                <a:lnTo>
                  <a:pt x="19182" y="31317"/>
                </a:lnTo>
                <a:lnTo>
                  <a:pt x="19189" y="31315"/>
                </a:lnTo>
                <a:lnTo>
                  <a:pt x="19191" y="31311"/>
                </a:lnTo>
                <a:lnTo>
                  <a:pt x="19191" y="31309"/>
                </a:lnTo>
                <a:lnTo>
                  <a:pt x="19192" y="31308"/>
                </a:lnTo>
                <a:lnTo>
                  <a:pt x="19195" y="31305"/>
                </a:lnTo>
                <a:lnTo>
                  <a:pt x="19198" y="31305"/>
                </a:lnTo>
                <a:lnTo>
                  <a:pt x="19198" y="31305"/>
                </a:lnTo>
                <a:lnTo>
                  <a:pt x="19202" y="31305"/>
                </a:lnTo>
                <a:lnTo>
                  <a:pt x="19202" y="31305"/>
                </a:lnTo>
                <a:lnTo>
                  <a:pt x="19204" y="31305"/>
                </a:lnTo>
                <a:lnTo>
                  <a:pt x="19212" y="31305"/>
                </a:lnTo>
                <a:lnTo>
                  <a:pt x="19215" y="31303"/>
                </a:lnTo>
                <a:lnTo>
                  <a:pt x="19217" y="31296"/>
                </a:lnTo>
                <a:lnTo>
                  <a:pt x="19220" y="31292"/>
                </a:lnTo>
                <a:lnTo>
                  <a:pt x="19221" y="31290"/>
                </a:lnTo>
                <a:lnTo>
                  <a:pt x="19222" y="31287"/>
                </a:lnTo>
                <a:lnTo>
                  <a:pt x="19224" y="31283"/>
                </a:lnTo>
                <a:lnTo>
                  <a:pt x="19224" y="31281"/>
                </a:lnTo>
                <a:lnTo>
                  <a:pt x="19224" y="31277"/>
                </a:lnTo>
                <a:lnTo>
                  <a:pt x="19224" y="31274"/>
                </a:lnTo>
                <a:lnTo>
                  <a:pt x="19227" y="31269"/>
                </a:lnTo>
                <a:lnTo>
                  <a:pt x="19229" y="31265"/>
                </a:lnTo>
                <a:lnTo>
                  <a:pt x="19228" y="31263"/>
                </a:lnTo>
                <a:lnTo>
                  <a:pt x="19226" y="31257"/>
                </a:lnTo>
                <a:lnTo>
                  <a:pt x="19226" y="31251"/>
                </a:lnTo>
                <a:lnTo>
                  <a:pt x="19227" y="31249"/>
                </a:lnTo>
                <a:lnTo>
                  <a:pt x="19236" y="31246"/>
                </a:lnTo>
                <a:lnTo>
                  <a:pt x="19238" y="31246"/>
                </a:lnTo>
                <a:lnTo>
                  <a:pt x="19239" y="31246"/>
                </a:lnTo>
                <a:lnTo>
                  <a:pt x="19248" y="31239"/>
                </a:lnTo>
                <a:lnTo>
                  <a:pt x="19253" y="31235"/>
                </a:lnTo>
                <a:lnTo>
                  <a:pt x="19254" y="31232"/>
                </a:lnTo>
                <a:lnTo>
                  <a:pt x="19257" y="31223"/>
                </a:lnTo>
                <a:lnTo>
                  <a:pt x="19259" y="31221"/>
                </a:lnTo>
                <a:lnTo>
                  <a:pt x="19265" y="31215"/>
                </a:lnTo>
                <a:lnTo>
                  <a:pt x="19277" y="31210"/>
                </a:lnTo>
                <a:lnTo>
                  <a:pt x="19280" y="31208"/>
                </a:lnTo>
                <a:lnTo>
                  <a:pt x="19284" y="31207"/>
                </a:lnTo>
                <a:lnTo>
                  <a:pt x="19287" y="31207"/>
                </a:lnTo>
                <a:lnTo>
                  <a:pt x="19290" y="31207"/>
                </a:lnTo>
                <a:lnTo>
                  <a:pt x="19290" y="31207"/>
                </a:lnTo>
                <a:lnTo>
                  <a:pt x="19295" y="31212"/>
                </a:lnTo>
                <a:lnTo>
                  <a:pt x="19296" y="31213"/>
                </a:lnTo>
                <a:lnTo>
                  <a:pt x="19301" y="31221"/>
                </a:lnTo>
                <a:lnTo>
                  <a:pt x="19307" y="31225"/>
                </a:lnTo>
                <a:lnTo>
                  <a:pt x="19307" y="31226"/>
                </a:lnTo>
                <a:lnTo>
                  <a:pt x="19309" y="31226"/>
                </a:lnTo>
                <a:lnTo>
                  <a:pt x="19314" y="31226"/>
                </a:lnTo>
                <a:lnTo>
                  <a:pt x="19314" y="31226"/>
                </a:lnTo>
                <a:lnTo>
                  <a:pt x="19315" y="31222"/>
                </a:lnTo>
                <a:lnTo>
                  <a:pt x="19315" y="31220"/>
                </a:lnTo>
                <a:lnTo>
                  <a:pt x="19319" y="31212"/>
                </a:lnTo>
                <a:lnTo>
                  <a:pt x="19319" y="31206"/>
                </a:lnTo>
                <a:lnTo>
                  <a:pt x="19319" y="31204"/>
                </a:lnTo>
                <a:lnTo>
                  <a:pt x="19319" y="31201"/>
                </a:lnTo>
                <a:lnTo>
                  <a:pt x="19323" y="31199"/>
                </a:lnTo>
                <a:lnTo>
                  <a:pt x="19324" y="31198"/>
                </a:lnTo>
                <a:lnTo>
                  <a:pt x="19326" y="31196"/>
                </a:lnTo>
                <a:lnTo>
                  <a:pt x="19331" y="31190"/>
                </a:lnTo>
                <a:lnTo>
                  <a:pt x="19334" y="31186"/>
                </a:lnTo>
                <a:lnTo>
                  <a:pt x="19335" y="31185"/>
                </a:lnTo>
                <a:lnTo>
                  <a:pt x="19339" y="31180"/>
                </a:lnTo>
                <a:lnTo>
                  <a:pt x="19350" y="31161"/>
                </a:lnTo>
                <a:lnTo>
                  <a:pt x="19353" y="31159"/>
                </a:lnTo>
                <a:lnTo>
                  <a:pt x="19356" y="31157"/>
                </a:lnTo>
                <a:lnTo>
                  <a:pt x="19360" y="31155"/>
                </a:lnTo>
                <a:lnTo>
                  <a:pt x="19360" y="31156"/>
                </a:lnTo>
                <a:lnTo>
                  <a:pt x="19364" y="31155"/>
                </a:lnTo>
                <a:lnTo>
                  <a:pt x="19368" y="31156"/>
                </a:lnTo>
                <a:lnTo>
                  <a:pt x="19372" y="31162"/>
                </a:lnTo>
                <a:lnTo>
                  <a:pt x="19372" y="31164"/>
                </a:lnTo>
                <a:lnTo>
                  <a:pt x="19375" y="31168"/>
                </a:lnTo>
                <a:lnTo>
                  <a:pt x="19380" y="31171"/>
                </a:lnTo>
                <a:lnTo>
                  <a:pt x="19385" y="31171"/>
                </a:lnTo>
                <a:lnTo>
                  <a:pt x="19392" y="31171"/>
                </a:lnTo>
                <a:lnTo>
                  <a:pt x="19395" y="31172"/>
                </a:lnTo>
                <a:lnTo>
                  <a:pt x="19399" y="31175"/>
                </a:lnTo>
                <a:lnTo>
                  <a:pt x="19400" y="31175"/>
                </a:lnTo>
                <a:lnTo>
                  <a:pt x="19402" y="31178"/>
                </a:lnTo>
                <a:lnTo>
                  <a:pt x="19404" y="31179"/>
                </a:lnTo>
                <a:lnTo>
                  <a:pt x="19407" y="31180"/>
                </a:lnTo>
                <a:lnTo>
                  <a:pt x="19409" y="31181"/>
                </a:lnTo>
                <a:lnTo>
                  <a:pt x="19410" y="31181"/>
                </a:lnTo>
                <a:lnTo>
                  <a:pt x="19411" y="31181"/>
                </a:lnTo>
                <a:lnTo>
                  <a:pt x="19412" y="31181"/>
                </a:lnTo>
                <a:lnTo>
                  <a:pt x="19412" y="31181"/>
                </a:lnTo>
                <a:lnTo>
                  <a:pt x="19414" y="31181"/>
                </a:lnTo>
                <a:lnTo>
                  <a:pt x="19415" y="31181"/>
                </a:lnTo>
                <a:lnTo>
                  <a:pt x="19418" y="31181"/>
                </a:lnTo>
                <a:lnTo>
                  <a:pt x="19419" y="31181"/>
                </a:lnTo>
                <a:lnTo>
                  <a:pt x="19421" y="31184"/>
                </a:lnTo>
                <a:lnTo>
                  <a:pt x="19420" y="31187"/>
                </a:lnTo>
                <a:lnTo>
                  <a:pt x="19419" y="31188"/>
                </a:lnTo>
                <a:lnTo>
                  <a:pt x="19413" y="31196"/>
                </a:lnTo>
                <a:lnTo>
                  <a:pt x="19414" y="31202"/>
                </a:lnTo>
                <a:lnTo>
                  <a:pt x="19416" y="31202"/>
                </a:lnTo>
                <a:lnTo>
                  <a:pt x="19416" y="31202"/>
                </a:lnTo>
                <a:lnTo>
                  <a:pt x="19419" y="31202"/>
                </a:lnTo>
                <a:lnTo>
                  <a:pt x="19421" y="31202"/>
                </a:lnTo>
                <a:lnTo>
                  <a:pt x="19422" y="31202"/>
                </a:lnTo>
                <a:lnTo>
                  <a:pt x="19423" y="31202"/>
                </a:lnTo>
                <a:lnTo>
                  <a:pt x="19423" y="31202"/>
                </a:lnTo>
                <a:lnTo>
                  <a:pt x="19424" y="31202"/>
                </a:lnTo>
                <a:lnTo>
                  <a:pt x="19425" y="31202"/>
                </a:lnTo>
                <a:lnTo>
                  <a:pt x="19428" y="31202"/>
                </a:lnTo>
                <a:lnTo>
                  <a:pt x="19428" y="31202"/>
                </a:lnTo>
                <a:lnTo>
                  <a:pt x="19434" y="31197"/>
                </a:lnTo>
                <a:lnTo>
                  <a:pt x="19438" y="31194"/>
                </a:lnTo>
                <a:lnTo>
                  <a:pt x="19441" y="31190"/>
                </a:lnTo>
                <a:lnTo>
                  <a:pt x="19449" y="31185"/>
                </a:lnTo>
                <a:lnTo>
                  <a:pt x="19449" y="31185"/>
                </a:lnTo>
                <a:lnTo>
                  <a:pt x="19449" y="31185"/>
                </a:lnTo>
                <a:lnTo>
                  <a:pt x="19458" y="31176"/>
                </a:lnTo>
                <a:lnTo>
                  <a:pt x="19466" y="31169"/>
                </a:lnTo>
                <a:lnTo>
                  <a:pt x="19466" y="31168"/>
                </a:lnTo>
                <a:lnTo>
                  <a:pt x="19470" y="31168"/>
                </a:lnTo>
                <a:lnTo>
                  <a:pt x="19470" y="31168"/>
                </a:lnTo>
                <a:lnTo>
                  <a:pt x="19473" y="31168"/>
                </a:lnTo>
                <a:lnTo>
                  <a:pt x="19480" y="31163"/>
                </a:lnTo>
                <a:lnTo>
                  <a:pt x="19482" y="31162"/>
                </a:lnTo>
                <a:lnTo>
                  <a:pt x="19486" y="31160"/>
                </a:lnTo>
                <a:lnTo>
                  <a:pt x="19489" y="31159"/>
                </a:lnTo>
                <a:lnTo>
                  <a:pt x="19492" y="31158"/>
                </a:lnTo>
                <a:lnTo>
                  <a:pt x="19497" y="31157"/>
                </a:lnTo>
                <a:lnTo>
                  <a:pt x="19501" y="31156"/>
                </a:lnTo>
                <a:lnTo>
                  <a:pt x="19507" y="31152"/>
                </a:lnTo>
                <a:lnTo>
                  <a:pt x="19510" y="31151"/>
                </a:lnTo>
                <a:lnTo>
                  <a:pt x="19512" y="31150"/>
                </a:lnTo>
                <a:lnTo>
                  <a:pt x="19519" y="31145"/>
                </a:lnTo>
                <a:lnTo>
                  <a:pt x="19519" y="31145"/>
                </a:lnTo>
                <a:lnTo>
                  <a:pt x="19520" y="31145"/>
                </a:lnTo>
                <a:lnTo>
                  <a:pt x="19521" y="31144"/>
                </a:lnTo>
                <a:lnTo>
                  <a:pt x="19524" y="31144"/>
                </a:lnTo>
                <a:lnTo>
                  <a:pt x="19527" y="31144"/>
                </a:lnTo>
                <a:lnTo>
                  <a:pt x="19557" y="31128"/>
                </a:lnTo>
                <a:lnTo>
                  <a:pt x="19557" y="31128"/>
                </a:lnTo>
                <a:lnTo>
                  <a:pt x="19561" y="31125"/>
                </a:lnTo>
                <a:lnTo>
                  <a:pt x="19568" y="31120"/>
                </a:lnTo>
                <a:lnTo>
                  <a:pt x="19569" y="31115"/>
                </a:lnTo>
                <a:lnTo>
                  <a:pt x="19569" y="31108"/>
                </a:lnTo>
                <a:lnTo>
                  <a:pt x="19571" y="31102"/>
                </a:lnTo>
                <a:lnTo>
                  <a:pt x="19577" y="31101"/>
                </a:lnTo>
                <a:lnTo>
                  <a:pt x="19579" y="31101"/>
                </a:lnTo>
                <a:lnTo>
                  <a:pt x="19579" y="31101"/>
                </a:lnTo>
                <a:lnTo>
                  <a:pt x="19579" y="31101"/>
                </a:lnTo>
                <a:lnTo>
                  <a:pt x="19581" y="31099"/>
                </a:lnTo>
                <a:lnTo>
                  <a:pt x="19582" y="31098"/>
                </a:lnTo>
                <a:lnTo>
                  <a:pt x="19587" y="31095"/>
                </a:lnTo>
                <a:lnTo>
                  <a:pt x="19591" y="31089"/>
                </a:lnTo>
                <a:lnTo>
                  <a:pt x="19596" y="31083"/>
                </a:lnTo>
                <a:lnTo>
                  <a:pt x="19598" y="31075"/>
                </a:lnTo>
                <a:lnTo>
                  <a:pt x="19591" y="31060"/>
                </a:lnTo>
                <a:lnTo>
                  <a:pt x="19590" y="31054"/>
                </a:lnTo>
                <a:lnTo>
                  <a:pt x="19590" y="31053"/>
                </a:lnTo>
                <a:lnTo>
                  <a:pt x="19590" y="31041"/>
                </a:lnTo>
                <a:lnTo>
                  <a:pt x="19590" y="31041"/>
                </a:lnTo>
                <a:lnTo>
                  <a:pt x="19594" y="31039"/>
                </a:lnTo>
                <a:lnTo>
                  <a:pt x="19598" y="31036"/>
                </a:lnTo>
                <a:lnTo>
                  <a:pt x="19598" y="31036"/>
                </a:lnTo>
                <a:lnTo>
                  <a:pt x="19598" y="31033"/>
                </a:lnTo>
                <a:lnTo>
                  <a:pt x="19599" y="31031"/>
                </a:lnTo>
                <a:lnTo>
                  <a:pt x="19601" y="31026"/>
                </a:lnTo>
                <a:lnTo>
                  <a:pt x="19603" y="31025"/>
                </a:lnTo>
                <a:lnTo>
                  <a:pt x="19606" y="31018"/>
                </a:lnTo>
                <a:lnTo>
                  <a:pt x="19607" y="31015"/>
                </a:lnTo>
                <a:lnTo>
                  <a:pt x="19619" y="31004"/>
                </a:lnTo>
                <a:lnTo>
                  <a:pt x="19626" y="31000"/>
                </a:lnTo>
                <a:lnTo>
                  <a:pt x="19630" y="31000"/>
                </a:lnTo>
                <a:lnTo>
                  <a:pt x="19630" y="31000"/>
                </a:lnTo>
                <a:lnTo>
                  <a:pt x="19636" y="31000"/>
                </a:lnTo>
                <a:lnTo>
                  <a:pt x="19636" y="31000"/>
                </a:lnTo>
                <a:lnTo>
                  <a:pt x="19636" y="31000"/>
                </a:lnTo>
                <a:lnTo>
                  <a:pt x="19639" y="30997"/>
                </a:lnTo>
                <a:lnTo>
                  <a:pt x="19640" y="30992"/>
                </a:lnTo>
                <a:lnTo>
                  <a:pt x="19640" y="30991"/>
                </a:lnTo>
                <a:lnTo>
                  <a:pt x="19640" y="30989"/>
                </a:lnTo>
                <a:lnTo>
                  <a:pt x="19640" y="30985"/>
                </a:lnTo>
                <a:lnTo>
                  <a:pt x="19640" y="30980"/>
                </a:lnTo>
                <a:lnTo>
                  <a:pt x="19646" y="30977"/>
                </a:lnTo>
                <a:lnTo>
                  <a:pt x="19650" y="30976"/>
                </a:lnTo>
                <a:lnTo>
                  <a:pt x="19650" y="30976"/>
                </a:lnTo>
                <a:lnTo>
                  <a:pt x="19653" y="30973"/>
                </a:lnTo>
                <a:lnTo>
                  <a:pt x="19654" y="30968"/>
                </a:lnTo>
                <a:lnTo>
                  <a:pt x="19658" y="30964"/>
                </a:lnTo>
                <a:lnTo>
                  <a:pt x="19659" y="30963"/>
                </a:lnTo>
                <a:lnTo>
                  <a:pt x="19659" y="30963"/>
                </a:lnTo>
                <a:lnTo>
                  <a:pt x="19659" y="30963"/>
                </a:lnTo>
                <a:lnTo>
                  <a:pt x="19663" y="30961"/>
                </a:lnTo>
                <a:lnTo>
                  <a:pt x="19666" y="30961"/>
                </a:lnTo>
                <a:lnTo>
                  <a:pt x="19667" y="30961"/>
                </a:lnTo>
                <a:lnTo>
                  <a:pt x="19669" y="30961"/>
                </a:lnTo>
                <a:lnTo>
                  <a:pt x="19670" y="30961"/>
                </a:lnTo>
                <a:lnTo>
                  <a:pt x="19674" y="30961"/>
                </a:lnTo>
                <a:lnTo>
                  <a:pt x="19678" y="30962"/>
                </a:lnTo>
                <a:lnTo>
                  <a:pt x="19691" y="30964"/>
                </a:lnTo>
                <a:lnTo>
                  <a:pt x="19694" y="30959"/>
                </a:lnTo>
                <a:lnTo>
                  <a:pt x="19695" y="30953"/>
                </a:lnTo>
                <a:lnTo>
                  <a:pt x="19696" y="30951"/>
                </a:lnTo>
                <a:lnTo>
                  <a:pt x="19696" y="30948"/>
                </a:lnTo>
                <a:lnTo>
                  <a:pt x="19696" y="30945"/>
                </a:lnTo>
                <a:lnTo>
                  <a:pt x="19696" y="30939"/>
                </a:lnTo>
                <a:lnTo>
                  <a:pt x="19696" y="30937"/>
                </a:lnTo>
                <a:lnTo>
                  <a:pt x="19701" y="30926"/>
                </a:lnTo>
                <a:lnTo>
                  <a:pt x="19702" y="30924"/>
                </a:lnTo>
                <a:lnTo>
                  <a:pt x="19710" y="30917"/>
                </a:lnTo>
                <a:lnTo>
                  <a:pt x="19718" y="30900"/>
                </a:lnTo>
                <a:lnTo>
                  <a:pt x="19719" y="30897"/>
                </a:lnTo>
                <a:lnTo>
                  <a:pt x="19722" y="30892"/>
                </a:lnTo>
                <a:lnTo>
                  <a:pt x="19724" y="30890"/>
                </a:lnTo>
                <a:lnTo>
                  <a:pt x="19724" y="30890"/>
                </a:lnTo>
                <a:lnTo>
                  <a:pt x="19738" y="30887"/>
                </a:lnTo>
                <a:lnTo>
                  <a:pt x="19745" y="30887"/>
                </a:lnTo>
                <a:lnTo>
                  <a:pt x="19746" y="30892"/>
                </a:lnTo>
                <a:lnTo>
                  <a:pt x="19746" y="30892"/>
                </a:lnTo>
                <a:lnTo>
                  <a:pt x="19746" y="30902"/>
                </a:lnTo>
                <a:lnTo>
                  <a:pt x="19748" y="30908"/>
                </a:lnTo>
                <a:lnTo>
                  <a:pt x="19752" y="30911"/>
                </a:lnTo>
                <a:lnTo>
                  <a:pt x="19764" y="30911"/>
                </a:lnTo>
                <a:lnTo>
                  <a:pt x="19764" y="30911"/>
                </a:lnTo>
                <a:lnTo>
                  <a:pt x="19764" y="30911"/>
                </a:lnTo>
                <a:lnTo>
                  <a:pt x="19766" y="30906"/>
                </a:lnTo>
                <a:lnTo>
                  <a:pt x="19766" y="30898"/>
                </a:lnTo>
                <a:lnTo>
                  <a:pt x="19760" y="30890"/>
                </a:lnTo>
                <a:lnTo>
                  <a:pt x="19757" y="30877"/>
                </a:lnTo>
                <a:lnTo>
                  <a:pt x="19756" y="30876"/>
                </a:lnTo>
                <a:lnTo>
                  <a:pt x="19756" y="30872"/>
                </a:lnTo>
                <a:lnTo>
                  <a:pt x="19756" y="30861"/>
                </a:lnTo>
                <a:lnTo>
                  <a:pt x="19753" y="30851"/>
                </a:lnTo>
                <a:lnTo>
                  <a:pt x="19753" y="30849"/>
                </a:lnTo>
                <a:lnTo>
                  <a:pt x="19748" y="30841"/>
                </a:lnTo>
                <a:lnTo>
                  <a:pt x="19748" y="30838"/>
                </a:lnTo>
                <a:lnTo>
                  <a:pt x="19748" y="30836"/>
                </a:lnTo>
                <a:lnTo>
                  <a:pt x="19748" y="30831"/>
                </a:lnTo>
                <a:lnTo>
                  <a:pt x="19747" y="30826"/>
                </a:lnTo>
                <a:lnTo>
                  <a:pt x="19747" y="30821"/>
                </a:lnTo>
                <a:lnTo>
                  <a:pt x="19755" y="30812"/>
                </a:lnTo>
                <a:lnTo>
                  <a:pt x="19756" y="30811"/>
                </a:lnTo>
                <a:lnTo>
                  <a:pt x="19759" y="30806"/>
                </a:lnTo>
                <a:lnTo>
                  <a:pt x="19763" y="30799"/>
                </a:lnTo>
                <a:lnTo>
                  <a:pt x="19765" y="30795"/>
                </a:lnTo>
                <a:lnTo>
                  <a:pt x="19771" y="30791"/>
                </a:lnTo>
                <a:lnTo>
                  <a:pt x="19776" y="30789"/>
                </a:lnTo>
                <a:lnTo>
                  <a:pt x="19789" y="30784"/>
                </a:lnTo>
                <a:lnTo>
                  <a:pt x="19792" y="30782"/>
                </a:lnTo>
                <a:lnTo>
                  <a:pt x="19810" y="30776"/>
                </a:lnTo>
                <a:lnTo>
                  <a:pt x="19825" y="30775"/>
                </a:lnTo>
                <a:lnTo>
                  <a:pt x="19828" y="30775"/>
                </a:lnTo>
                <a:lnTo>
                  <a:pt x="19831" y="30775"/>
                </a:lnTo>
                <a:lnTo>
                  <a:pt x="19833" y="30775"/>
                </a:lnTo>
                <a:lnTo>
                  <a:pt x="19835" y="30775"/>
                </a:lnTo>
                <a:lnTo>
                  <a:pt x="19846" y="30775"/>
                </a:lnTo>
                <a:lnTo>
                  <a:pt x="19847" y="30775"/>
                </a:lnTo>
                <a:lnTo>
                  <a:pt x="19849" y="30775"/>
                </a:lnTo>
                <a:lnTo>
                  <a:pt x="19852" y="30775"/>
                </a:lnTo>
                <a:lnTo>
                  <a:pt x="19852" y="30775"/>
                </a:lnTo>
                <a:lnTo>
                  <a:pt x="19852" y="30775"/>
                </a:lnTo>
                <a:lnTo>
                  <a:pt x="19859" y="30767"/>
                </a:lnTo>
                <a:lnTo>
                  <a:pt x="19861" y="30765"/>
                </a:lnTo>
                <a:lnTo>
                  <a:pt x="19863" y="30762"/>
                </a:lnTo>
                <a:lnTo>
                  <a:pt x="19863" y="30760"/>
                </a:lnTo>
                <a:lnTo>
                  <a:pt x="19868" y="30754"/>
                </a:lnTo>
                <a:lnTo>
                  <a:pt x="19870" y="30751"/>
                </a:lnTo>
                <a:lnTo>
                  <a:pt x="19874" y="30749"/>
                </a:lnTo>
                <a:lnTo>
                  <a:pt x="19877" y="30748"/>
                </a:lnTo>
                <a:lnTo>
                  <a:pt x="19877" y="30748"/>
                </a:lnTo>
                <a:lnTo>
                  <a:pt x="19877" y="30748"/>
                </a:lnTo>
                <a:lnTo>
                  <a:pt x="19884" y="30741"/>
                </a:lnTo>
                <a:lnTo>
                  <a:pt x="19892" y="30735"/>
                </a:lnTo>
                <a:lnTo>
                  <a:pt x="19896" y="30730"/>
                </a:lnTo>
                <a:lnTo>
                  <a:pt x="19898" y="30726"/>
                </a:lnTo>
                <a:lnTo>
                  <a:pt x="19903" y="30719"/>
                </a:lnTo>
                <a:lnTo>
                  <a:pt x="19903" y="30716"/>
                </a:lnTo>
                <a:lnTo>
                  <a:pt x="19907" y="30710"/>
                </a:lnTo>
                <a:lnTo>
                  <a:pt x="19909" y="30706"/>
                </a:lnTo>
                <a:lnTo>
                  <a:pt x="19911" y="30706"/>
                </a:lnTo>
                <a:lnTo>
                  <a:pt x="19918" y="30702"/>
                </a:lnTo>
                <a:lnTo>
                  <a:pt x="19918" y="30702"/>
                </a:lnTo>
                <a:lnTo>
                  <a:pt x="19918" y="30702"/>
                </a:lnTo>
                <a:lnTo>
                  <a:pt x="19919" y="30700"/>
                </a:lnTo>
                <a:lnTo>
                  <a:pt x="19926" y="30694"/>
                </a:lnTo>
                <a:lnTo>
                  <a:pt x="19927" y="30693"/>
                </a:lnTo>
                <a:lnTo>
                  <a:pt x="19931" y="30690"/>
                </a:lnTo>
                <a:lnTo>
                  <a:pt x="19932" y="30689"/>
                </a:lnTo>
                <a:lnTo>
                  <a:pt x="19933" y="30688"/>
                </a:lnTo>
                <a:lnTo>
                  <a:pt x="19933" y="30688"/>
                </a:lnTo>
                <a:lnTo>
                  <a:pt x="19940" y="30683"/>
                </a:lnTo>
                <a:lnTo>
                  <a:pt x="19945" y="30681"/>
                </a:lnTo>
                <a:lnTo>
                  <a:pt x="19948" y="30681"/>
                </a:lnTo>
                <a:lnTo>
                  <a:pt x="19951" y="30681"/>
                </a:lnTo>
                <a:lnTo>
                  <a:pt x="19952" y="30682"/>
                </a:lnTo>
                <a:lnTo>
                  <a:pt x="19953" y="30682"/>
                </a:lnTo>
                <a:lnTo>
                  <a:pt x="19956" y="30687"/>
                </a:lnTo>
                <a:lnTo>
                  <a:pt x="19957" y="30690"/>
                </a:lnTo>
                <a:lnTo>
                  <a:pt x="19958" y="30697"/>
                </a:lnTo>
                <a:lnTo>
                  <a:pt x="19961" y="30705"/>
                </a:lnTo>
                <a:lnTo>
                  <a:pt x="19967" y="30714"/>
                </a:lnTo>
                <a:lnTo>
                  <a:pt x="19971" y="30716"/>
                </a:lnTo>
                <a:lnTo>
                  <a:pt x="19974" y="30717"/>
                </a:lnTo>
                <a:lnTo>
                  <a:pt x="19980" y="30717"/>
                </a:lnTo>
                <a:lnTo>
                  <a:pt x="19983" y="30717"/>
                </a:lnTo>
                <a:lnTo>
                  <a:pt x="19987" y="30717"/>
                </a:lnTo>
                <a:lnTo>
                  <a:pt x="19988" y="30717"/>
                </a:lnTo>
                <a:lnTo>
                  <a:pt x="19996" y="30719"/>
                </a:lnTo>
                <a:lnTo>
                  <a:pt x="20002" y="30719"/>
                </a:lnTo>
                <a:lnTo>
                  <a:pt x="20003" y="30719"/>
                </a:lnTo>
                <a:lnTo>
                  <a:pt x="20016" y="30717"/>
                </a:lnTo>
                <a:lnTo>
                  <a:pt x="20019" y="30717"/>
                </a:lnTo>
                <a:lnTo>
                  <a:pt x="20023" y="30716"/>
                </a:lnTo>
                <a:lnTo>
                  <a:pt x="20031" y="30713"/>
                </a:lnTo>
                <a:lnTo>
                  <a:pt x="20034" y="30712"/>
                </a:lnTo>
                <a:lnTo>
                  <a:pt x="20038" y="30711"/>
                </a:lnTo>
                <a:lnTo>
                  <a:pt x="20045" y="30711"/>
                </a:lnTo>
                <a:lnTo>
                  <a:pt x="20047" y="30711"/>
                </a:lnTo>
                <a:lnTo>
                  <a:pt x="20050" y="30711"/>
                </a:lnTo>
                <a:lnTo>
                  <a:pt x="20055" y="30710"/>
                </a:lnTo>
                <a:lnTo>
                  <a:pt x="20062" y="30705"/>
                </a:lnTo>
                <a:lnTo>
                  <a:pt x="20062" y="30705"/>
                </a:lnTo>
                <a:lnTo>
                  <a:pt x="20064" y="30703"/>
                </a:lnTo>
                <a:lnTo>
                  <a:pt x="20067" y="30699"/>
                </a:lnTo>
                <a:lnTo>
                  <a:pt x="20074" y="30698"/>
                </a:lnTo>
                <a:lnTo>
                  <a:pt x="20081" y="30694"/>
                </a:lnTo>
                <a:lnTo>
                  <a:pt x="20081" y="30694"/>
                </a:lnTo>
                <a:lnTo>
                  <a:pt x="20081" y="30694"/>
                </a:lnTo>
                <a:lnTo>
                  <a:pt x="20081" y="30692"/>
                </a:lnTo>
                <a:lnTo>
                  <a:pt x="20082" y="30691"/>
                </a:lnTo>
                <a:lnTo>
                  <a:pt x="20089" y="30691"/>
                </a:lnTo>
                <a:lnTo>
                  <a:pt x="20093" y="30693"/>
                </a:lnTo>
                <a:lnTo>
                  <a:pt x="20093" y="30693"/>
                </a:lnTo>
                <a:lnTo>
                  <a:pt x="20099" y="30693"/>
                </a:lnTo>
                <a:lnTo>
                  <a:pt x="20100" y="30693"/>
                </a:lnTo>
                <a:lnTo>
                  <a:pt x="20103" y="30692"/>
                </a:lnTo>
                <a:lnTo>
                  <a:pt x="20111" y="30691"/>
                </a:lnTo>
                <a:lnTo>
                  <a:pt x="20119" y="30687"/>
                </a:lnTo>
                <a:lnTo>
                  <a:pt x="20119" y="30687"/>
                </a:lnTo>
                <a:lnTo>
                  <a:pt x="20119" y="30687"/>
                </a:lnTo>
                <a:lnTo>
                  <a:pt x="20121" y="30685"/>
                </a:lnTo>
                <a:lnTo>
                  <a:pt x="20121" y="30678"/>
                </a:lnTo>
                <a:lnTo>
                  <a:pt x="20116" y="30669"/>
                </a:lnTo>
                <a:lnTo>
                  <a:pt x="20112" y="30662"/>
                </a:lnTo>
                <a:lnTo>
                  <a:pt x="20113" y="30662"/>
                </a:lnTo>
                <a:lnTo>
                  <a:pt x="20121" y="30662"/>
                </a:lnTo>
                <a:lnTo>
                  <a:pt x="20127" y="30660"/>
                </a:lnTo>
                <a:lnTo>
                  <a:pt x="20134" y="30661"/>
                </a:lnTo>
                <a:lnTo>
                  <a:pt x="20137" y="30661"/>
                </a:lnTo>
                <a:lnTo>
                  <a:pt x="20137" y="30661"/>
                </a:lnTo>
                <a:lnTo>
                  <a:pt x="20137" y="30661"/>
                </a:lnTo>
                <a:lnTo>
                  <a:pt x="20144" y="30664"/>
                </a:lnTo>
                <a:lnTo>
                  <a:pt x="20151" y="30665"/>
                </a:lnTo>
                <a:lnTo>
                  <a:pt x="20157" y="30665"/>
                </a:lnTo>
                <a:lnTo>
                  <a:pt x="20157" y="30665"/>
                </a:lnTo>
                <a:lnTo>
                  <a:pt x="20159" y="30665"/>
                </a:lnTo>
                <a:lnTo>
                  <a:pt x="20160" y="30665"/>
                </a:lnTo>
                <a:lnTo>
                  <a:pt x="20161" y="30665"/>
                </a:lnTo>
                <a:lnTo>
                  <a:pt x="20165" y="30665"/>
                </a:lnTo>
                <a:lnTo>
                  <a:pt x="20166" y="30665"/>
                </a:lnTo>
                <a:lnTo>
                  <a:pt x="20172" y="30667"/>
                </a:lnTo>
                <a:lnTo>
                  <a:pt x="20178" y="30671"/>
                </a:lnTo>
                <a:lnTo>
                  <a:pt x="20178" y="30672"/>
                </a:lnTo>
                <a:lnTo>
                  <a:pt x="20181" y="30677"/>
                </a:lnTo>
                <a:lnTo>
                  <a:pt x="20186" y="30685"/>
                </a:lnTo>
                <a:lnTo>
                  <a:pt x="20187" y="30688"/>
                </a:lnTo>
                <a:lnTo>
                  <a:pt x="20188" y="30690"/>
                </a:lnTo>
                <a:lnTo>
                  <a:pt x="20189" y="30698"/>
                </a:lnTo>
                <a:lnTo>
                  <a:pt x="20189" y="30701"/>
                </a:lnTo>
                <a:lnTo>
                  <a:pt x="20191" y="30706"/>
                </a:lnTo>
                <a:lnTo>
                  <a:pt x="20195" y="30707"/>
                </a:lnTo>
                <a:lnTo>
                  <a:pt x="20198" y="30707"/>
                </a:lnTo>
                <a:lnTo>
                  <a:pt x="20200" y="30707"/>
                </a:lnTo>
                <a:lnTo>
                  <a:pt x="20201" y="30707"/>
                </a:lnTo>
                <a:lnTo>
                  <a:pt x="20203" y="30707"/>
                </a:lnTo>
                <a:lnTo>
                  <a:pt x="20203" y="30707"/>
                </a:lnTo>
                <a:lnTo>
                  <a:pt x="20209" y="30708"/>
                </a:lnTo>
                <a:lnTo>
                  <a:pt x="20213" y="30711"/>
                </a:lnTo>
                <a:lnTo>
                  <a:pt x="20213" y="30714"/>
                </a:lnTo>
                <a:lnTo>
                  <a:pt x="20213" y="30718"/>
                </a:lnTo>
                <a:lnTo>
                  <a:pt x="20213" y="30720"/>
                </a:lnTo>
                <a:lnTo>
                  <a:pt x="20212" y="30724"/>
                </a:lnTo>
                <a:lnTo>
                  <a:pt x="20212" y="30727"/>
                </a:lnTo>
                <a:lnTo>
                  <a:pt x="20213" y="30732"/>
                </a:lnTo>
                <a:lnTo>
                  <a:pt x="20218" y="30732"/>
                </a:lnTo>
                <a:lnTo>
                  <a:pt x="20219" y="30732"/>
                </a:lnTo>
                <a:lnTo>
                  <a:pt x="20221" y="30732"/>
                </a:lnTo>
                <a:lnTo>
                  <a:pt x="20222" y="30732"/>
                </a:lnTo>
                <a:lnTo>
                  <a:pt x="20225" y="30733"/>
                </a:lnTo>
                <a:lnTo>
                  <a:pt x="20230" y="30733"/>
                </a:lnTo>
                <a:lnTo>
                  <a:pt x="20233" y="30732"/>
                </a:lnTo>
                <a:lnTo>
                  <a:pt x="20235" y="30732"/>
                </a:lnTo>
                <a:lnTo>
                  <a:pt x="20236" y="30732"/>
                </a:lnTo>
                <a:lnTo>
                  <a:pt x="20238" y="30733"/>
                </a:lnTo>
                <a:lnTo>
                  <a:pt x="20243" y="30733"/>
                </a:lnTo>
                <a:lnTo>
                  <a:pt x="20243" y="30735"/>
                </a:lnTo>
                <a:lnTo>
                  <a:pt x="20245" y="30739"/>
                </a:lnTo>
                <a:lnTo>
                  <a:pt x="20251" y="30743"/>
                </a:lnTo>
                <a:lnTo>
                  <a:pt x="20254" y="30747"/>
                </a:lnTo>
                <a:lnTo>
                  <a:pt x="20258" y="30747"/>
                </a:lnTo>
                <a:lnTo>
                  <a:pt x="20261" y="30747"/>
                </a:lnTo>
                <a:lnTo>
                  <a:pt x="20261" y="30747"/>
                </a:lnTo>
                <a:lnTo>
                  <a:pt x="20271" y="30742"/>
                </a:lnTo>
                <a:lnTo>
                  <a:pt x="20279" y="30739"/>
                </a:lnTo>
                <a:lnTo>
                  <a:pt x="20281" y="30739"/>
                </a:lnTo>
                <a:lnTo>
                  <a:pt x="20286" y="30739"/>
                </a:lnTo>
                <a:lnTo>
                  <a:pt x="20286" y="30739"/>
                </a:lnTo>
                <a:lnTo>
                  <a:pt x="20288" y="30739"/>
                </a:lnTo>
                <a:lnTo>
                  <a:pt x="20289" y="30739"/>
                </a:lnTo>
                <a:lnTo>
                  <a:pt x="20291" y="30740"/>
                </a:lnTo>
                <a:lnTo>
                  <a:pt x="20295" y="30743"/>
                </a:lnTo>
                <a:lnTo>
                  <a:pt x="20303" y="30747"/>
                </a:lnTo>
                <a:lnTo>
                  <a:pt x="20309" y="30749"/>
                </a:lnTo>
                <a:lnTo>
                  <a:pt x="20310" y="30749"/>
                </a:lnTo>
                <a:lnTo>
                  <a:pt x="20311" y="30750"/>
                </a:lnTo>
                <a:lnTo>
                  <a:pt x="20313" y="30751"/>
                </a:lnTo>
                <a:lnTo>
                  <a:pt x="20320" y="30757"/>
                </a:lnTo>
                <a:lnTo>
                  <a:pt x="20322" y="30760"/>
                </a:lnTo>
                <a:lnTo>
                  <a:pt x="20325" y="30761"/>
                </a:lnTo>
                <a:lnTo>
                  <a:pt x="20328" y="30763"/>
                </a:lnTo>
                <a:lnTo>
                  <a:pt x="20325" y="30772"/>
                </a:lnTo>
                <a:lnTo>
                  <a:pt x="20325" y="30775"/>
                </a:lnTo>
                <a:lnTo>
                  <a:pt x="20327" y="30779"/>
                </a:lnTo>
                <a:lnTo>
                  <a:pt x="20328" y="30782"/>
                </a:lnTo>
                <a:lnTo>
                  <a:pt x="20331" y="30786"/>
                </a:lnTo>
                <a:lnTo>
                  <a:pt x="20336" y="30789"/>
                </a:lnTo>
                <a:lnTo>
                  <a:pt x="20340" y="30792"/>
                </a:lnTo>
                <a:lnTo>
                  <a:pt x="20345" y="30791"/>
                </a:lnTo>
                <a:lnTo>
                  <a:pt x="20350" y="30790"/>
                </a:lnTo>
                <a:lnTo>
                  <a:pt x="20350" y="30787"/>
                </a:lnTo>
                <a:lnTo>
                  <a:pt x="20351" y="30782"/>
                </a:lnTo>
                <a:lnTo>
                  <a:pt x="20355" y="30776"/>
                </a:lnTo>
                <a:lnTo>
                  <a:pt x="20362" y="30776"/>
                </a:lnTo>
                <a:lnTo>
                  <a:pt x="20364" y="30776"/>
                </a:lnTo>
                <a:lnTo>
                  <a:pt x="20366" y="30776"/>
                </a:lnTo>
                <a:lnTo>
                  <a:pt x="20372" y="30784"/>
                </a:lnTo>
                <a:lnTo>
                  <a:pt x="20372" y="30787"/>
                </a:lnTo>
                <a:lnTo>
                  <a:pt x="20373" y="30789"/>
                </a:lnTo>
                <a:lnTo>
                  <a:pt x="20374" y="30789"/>
                </a:lnTo>
                <a:lnTo>
                  <a:pt x="20383" y="30790"/>
                </a:lnTo>
                <a:lnTo>
                  <a:pt x="20384" y="30789"/>
                </a:lnTo>
                <a:lnTo>
                  <a:pt x="20386" y="30788"/>
                </a:lnTo>
                <a:lnTo>
                  <a:pt x="20390" y="30782"/>
                </a:lnTo>
                <a:lnTo>
                  <a:pt x="20393" y="30781"/>
                </a:lnTo>
                <a:lnTo>
                  <a:pt x="20396" y="30784"/>
                </a:lnTo>
                <a:lnTo>
                  <a:pt x="20401" y="30789"/>
                </a:lnTo>
                <a:lnTo>
                  <a:pt x="20407" y="30790"/>
                </a:lnTo>
                <a:lnTo>
                  <a:pt x="20407" y="30788"/>
                </a:lnTo>
                <a:lnTo>
                  <a:pt x="20407" y="30786"/>
                </a:lnTo>
                <a:lnTo>
                  <a:pt x="20409" y="30786"/>
                </a:lnTo>
                <a:lnTo>
                  <a:pt x="20413" y="30785"/>
                </a:lnTo>
                <a:lnTo>
                  <a:pt x="20416" y="30785"/>
                </a:lnTo>
                <a:lnTo>
                  <a:pt x="20421" y="30780"/>
                </a:lnTo>
                <a:lnTo>
                  <a:pt x="20424" y="30778"/>
                </a:lnTo>
                <a:lnTo>
                  <a:pt x="20425" y="30777"/>
                </a:lnTo>
                <a:lnTo>
                  <a:pt x="20425" y="30774"/>
                </a:lnTo>
                <a:lnTo>
                  <a:pt x="20427" y="30772"/>
                </a:lnTo>
                <a:lnTo>
                  <a:pt x="20429" y="30768"/>
                </a:lnTo>
                <a:lnTo>
                  <a:pt x="20430" y="30768"/>
                </a:lnTo>
                <a:lnTo>
                  <a:pt x="20438" y="30764"/>
                </a:lnTo>
                <a:lnTo>
                  <a:pt x="20443" y="30765"/>
                </a:lnTo>
                <a:lnTo>
                  <a:pt x="20446" y="30766"/>
                </a:lnTo>
                <a:lnTo>
                  <a:pt x="20448" y="30770"/>
                </a:lnTo>
                <a:lnTo>
                  <a:pt x="20450" y="30772"/>
                </a:lnTo>
                <a:lnTo>
                  <a:pt x="20452" y="30771"/>
                </a:lnTo>
                <a:lnTo>
                  <a:pt x="20456" y="30771"/>
                </a:lnTo>
                <a:lnTo>
                  <a:pt x="20457" y="30770"/>
                </a:lnTo>
                <a:lnTo>
                  <a:pt x="20459" y="30762"/>
                </a:lnTo>
                <a:lnTo>
                  <a:pt x="20464" y="30754"/>
                </a:lnTo>
                <a:lnTo>
                  <a:pt x="20469" y="30753"/>
                </a:lnTo>
                <a:lnTo>
                  <a:pt x="20473" y="30753"/>
                </a:lnTo>
                <a:lnTo>
                  <a:pt x="20475" y="30753"/>
                </a:lnTo>
                <a:lnTo>
                  <a:pt x="20477" y="30753"/>
                </a:lnTo>
                <a:lnTo>
                  <a:pt x="20477" y="30753"/>
                </a:lnTo>
                <a:lnTo>
                  <a:pt x="20478" y="30753"/>
                </a:lnTo>
                <a:lnTo>
                  <a:pt x="20479" y="30759"/>
                </a:lnTo>
                <a:lnTo>
                  <a:pt x="20478" y="30762"/>
                </a:lnTo>
                <a:lnTo>
                  <a:pt x="20475" y="30766"/>
                </a:lnTo>
                <a:lnTo>
                  <a:pt x="20474" y="30772"/>
                </a:lnTo>
                <a:lnTo>
                  <a:pt x="20477" y="30778"/>
                </a:lnTo>
                <a:lnTo>
                  <a:pt x="20479" y="30779"/>
                </a:lnTo>
                <a:lnTo>
                  <a:pt x="20486" y="30779"/>
                </a:lnTo>
                <a:lnTo>
                  <a:pt x="20486" y="30779"/>
                </a:lnTo>
                <a:lnTo>
                  <a:pt x="20488" y="30779"/>
                </a:lnTo>
                <a:lnTo>
                  <a:pt x="20488" y="30779"/>
                </a:lnTo>
                <a:lnTo>
                  <a:pt x="20494" y="30779"/>
                </a:lnTo>
                <a:lnTo>
                  <a:pt x="20501" y="30773"/>
                </a:lnTo>
                <a:lnTo>
                  <a:pt x="20501" y="30765"/>
                </a:lnTo>
                <a:lnTo>
                  <a:pt x="20501" y="30760"/>
                </a:lnTo>
                <a:lnTo>
                  <a:pt x="20507" y="30751"/>
                </a:lnTo>
                <a:lnTo>
                  <a:pt x="20510" y="30748"/>
                </a:lnTo>
                <a:lnTo>
                  <a:pt x="20517" y="30745"/>
                </a:lnTo>
                <a:lnTo>
                  <a:pt x="20519" y="30747"/>
                </a:lnTo>
                <a:lnTo>
                  <a:pt x="20520" y="30748"/>
                </a:lnTo>
                <a:lnTo>
                  <a:pt x="20523" y="30751"/>
                </a:lnTo>
                <a:lnTo>
                  <a:pt x="20525" y="30754"/>
                </a:lnTo>
                <a:lnTo>
                  <a:pt x="20527" y="30759"/>
                </a:lnTo>
                <a:lnTo>
                  <a:pt x="20536" y="30761"/>
                </a:lnTo>
                <a:lnTo>
                  <a:pt x="20538" y="30759"/>
                </a:lnTo>
                <a:lnTo>
                  <a:pt x="20541" y="30757"/>
                </a:lnTo>
                <a:lnTo>
                  <a:pt x="20543" y="30756"/>
                </a:lnTo>
                <a:lnTo>
                  <a:pt x="20547" y="30756"/>
                </a:lnTo>
                <a:lnTo>
                  <a:pt x="20550" y="30756"/>
                </a:lnTo>
                <a:lnTo>
                  <a:pt x="20552" y="30756"/>
                </a:lnTo>
                <a:lnTo>
                  <a:pt x="20553" y="30756"/>
                </a:lnTo>
                <a:lnTo>
                  <a:pt x="20556" y="30756"/>
                </a:lnTo>
                <a:lnTo>
                  <a:pt x="20558" y="30756"/>
                </a:lnTo>
                <a:lnTo>
                  <a:pt x="20571" y="30759"/>
                </a:lnTo>
                <a:lnTo>
                  <a:pt x="20575" y="30759"/>
                </a:lnTo>
                <a:lnTo>
                  <a:pt x="20575" y="30758"/>
                </a:lnTo>
                <a:lnTo>
                  <a:pt x="20578" y="30754"/>
                </a:lnTo>
                <a:lnTo>
                  <a:pt x="20581" y="30748"/>
                </a:lnTo>
                <a:lnTo>
                  <a:pt x="20581" y="30742"/>
                </a:lnTo>
                <a:lnTo>
                  <a:pt x="20585" y="30739"/>
                </a:lnTo>
                <a:lnTo>
                  <a:pt x="20588" y="30728"/>
                </a:lnTo>
                <a:lnTo>
                  <a:pt x="20588" y="30723"/>
                </a:lnTo>
                <a:lnTo>
                  <a:pt x="20594" y="30711"/>
                </a:lnTo>
                <a:lnTo>
                  <a:pt x="20601" y="30711"/>
                </a:lnTo>
                <a:lnTo>
                  <a:pt x="20601" y="30711"/>
                </a:lnTo>
                <a:lnTo>
                  <a:pt x="20603" y="30711"/>
                </a:lnTo>
                <a:lnTo>
                  <a:pt x="20604" y="30715"/>
                </a:lnTo>
                <a:lnTo>
                  <a:pt x="20606" y="30718"/>
                </a:lnTo>
                <a:lnTo>
                  <a:pt x="20614" y="30720"/>
                </a:lnTo>
                <a:lnTo>
                  <a:pt x="20616" y="30721"/>
                </a:lnTo>
                <a:lnTo>
                  <a:pt x="20620" y="30722"/>
                </a:lnTo>
                <a:lnTo>
                  <a:pt x="20623" y="30722"/>
                </a:lnTo>
                <a:lnTo>
                  <a:pt x="20623" y="30721"/>
                </a:lnTo>
                <a:lnTo>
                  <a:pt x="20623" y="30719"/>
                </a:lnTo>
                <a:lnTo>
                  <a:pt x="20624" y="30714"/>
                </a:lnTo>
                <a:lnTo>
                  <a:pt x="20624" y="30713"/>
                </a:lnTo>
                <a:lnTo>
                  <a:pt x="20629" y="30711"/>
                </a:lnTo>
                <a:lnTo>
                  <a:pt x="20641" y="30702"/>
                </a:lnTo>
                <a:lnTo>
                  <a:pt x="20646" y="30702"/>
                </a:lnTo>
                <a:lnTo>
                  <a:pt x="20648" y="30702"/>
                </a:lnTo>
                <a:lnTo>
                  <a:pt x="20650" y="30702"/>
                </a:lnTo>
                <a:lnTo>
                  <a:pt x="20650" y="30702"/>
                </a:lnTo>
                <a:lnTo>
                  <a:pt x="20651" y="30702"/>
                </a:lnTo>
                <a:lnTo>
                  <a:pt x="20653" y="30702"/>
                </a:lnTo>
                <a:lnTo>
                  <a:pt x="20653" y="30702"/>
                </a:lnTo>
                <a:lnTo>
                  <a:pt x="20654" y="30702"/>
                </a:lnTo>
                <a:lnTo>
                  <a:pt x="20655" y="30702"/>
                </a:lnTo>
                <a:lnTo>
                  <a:pt x="20664" y="30703"/>
                </a:lnTo>
                <a:lnTo>
                  <a:pt x="20664" y="30703"/>
                </a:lnTo>
                <a:lnTo>
                  <a:pt x="20665" y="30704"/>
                </a:lnTo>
                <a:lnTo>
                  <a:pt x="20675" y="30705"/>
                </a:lnTo>
                <a:lnTo>
                  <a:pt x="20677" y="30705"/>
                </a:lnTo>
                <a:lnTo>
                  <a:pt x="20677" y="30705"/>
                </a:lnTo>
                <a:lnTo>
                  <a:pt x="20678" y="30702"/>
                </a:lnTo>
                <a:lnTo>
                  <a:pt x="20680" y="30695"/>
                </a:lnTo>
                <a:lnTo>
                  <a:pt x="20680" y="30694"/>
                </a:lnTo>
                <a:lnTo>
                  <a:pt x="20676" y="30688"/>
                </a:lnTo>
                <a:lnTo>
                  <a:pt x="20675" y="30682"/>
                </a:lnTo>
                <a:lnTo>
                  <a:pt x="20676" y="30677"/>
                </a:lnTo>
                <a:lnTo>
                  <a:pt x="20680" y="30676"/>
                </a:lnTo>
                <a:lnTo>
                  <a:pt x="20686" y="30674"/>
                </a:lnTo>
                <a:lnTo>
                  <a:pt x="20692" y="30669"/>
                </a:lnTo>
                <a:lnTo>
                  <a:pt x="20693" y="30666"/>
                </a:lnTo>
                <a:lnTo>
                  <a:pt x="20695" y="30660"/>
                </a:lnTo>
                <a:lnTo>
                  <a:pt x="20695" y="30656"/>
                </a:lnTo>
                <a:lnTo>
                  <a:pt x="20698" y="30654"/>
                </a:lnTo>
                <a:lnTo>
                  <a:pt x="20702" y="30655"/>
                </a:lnTo>
                <a:lnTo>
                  <a:pt x="20704" y="30655"/>
                </a:lnTo>
                <a:lnTo>
                  <a:pt x="20712" y="30656"/>
                </a:lnTo>
                <a:lnTo>
                  <a:pt x="20717" y="30658"/>
                </a:lnTo>
                <a:lnTo>
                  <a:pt x="20723" y="30663"/>
                </a:lnTo>
                <a:lnTo>
                  <a:pt x="20724" y="30664"/>
                </a:lnTo>
                <a:lnTo>
                  <a:pt x="20726" y="30665"/>
                </a:lnTo>
                <a:lnTo>
                  <a:pt x="20732" y="30669"/>
                </a:lnTo>
                <a:lnTo>
                  <a:pt x="20737" y="30671"/>
                </a:lnTo>
                <a:lnTo>
                  <a:pt x="20741" y="30670"/>
                </a:lnTo>
                <a:lnTo>
                  <a:pt x="20745" y="30669"/>
                </a:lnTo>
                <a:lnTo>
                  <a:pt x="20750" y="30666"/>
                </a:lnTo>
                <a:lnTo>
                  <a:pt x="20752" y="30662"/>
                </a:lnTo>
                <a:lnTo>
                  <a:pt x="20756" y="30653"/>
                </a:lnTo>
                <a:lnTo>
                  <a:pt x="20761" y="30653"/>
                </a:lnTo>
                <a:lnTo>
                  <a:pt x="20763" y="30653"/>
                </a:lnTo>
                <a:lnTo>
                  <a:pt x="20763" y="30653"/>
                </a:lnTo>
                <a:lnTo>
                  <a:pt x="20764" y="30653"/>
                </a:lnTo>
                <a:lnTo>
                  <a:pt x="20765" y="30653"/>
                </a:lnTo>
                <a:lnTo>
                  <a:pt x="20766" y="30653"/>
                </a:lnTo>
                <a:lnTo>
                  <a:pt x="20768" y="30653"/>
                </a:lnTo>
                <a:lnTo>
                  <a:pt x="20770" y="30653"/>
                </a:lnTo>
                <a:lnTo>
                  <a:pt x="20775" y="30652"/>
                </a:lnTo>
                <a:lnTo>
                  <a:pt x="20778" y="30648"/>
                </a:lnTo>
                <a:lnTo>
                  <a:pt x="20778" y="30646"/>
                </a:lnTo>
                <a:lnTo>
                  <a:pt x="20781" y="30642"/>
                </a:lnTo>
                <a:lnTo>
                  <a:pt x="20783" y="30641"/>
                </a:lnTo>
                <a:lnTo>
                  <a:pt x="20790" y="30641"/>
                </a:lnTo>
                <a:lnTo>
                  <a:pt x="20790" y="30641"/>
                </a:lnTo>
                <a:lnTo>
                  <a:pt x="20792" y="30641"/>
                </a:lnTo>
                <a:lnTo>
                  <a:pt x="20792" y="30641"/>
                </a:lnTo>
                <a:lnTo>
                  <a:pt x="20794" y="30641"/>
                </a:lnTo>
                <a:lnTo>
                  <a:pt x="20796" y="30641"/>
                </a:lnTo>
                <a:lnTo>
                  <a:pt x="20797" y="30641"/>
                </a:lnTo>
                <a:lnTo>
                  <a:pt x="20799" y="30641"/>
                </a:lnTo>
                <a:lnTo>
                  <a:pt x="20800" y="30641"/>
                </a:lnTo>
                <a:lnTo>
                  <a:pt x="20803" y="30641"/>
                </a:lnTo>
                <a:lnTo>
                  <a:pt x="20808" y="30641"/>
                </a:lnTo>
                <a:lnTo>
                  <a:pt x="20812" y="30641"/>
                </a:lnTo>
                <a:lnTo>
                  <a:pt x="20818" y="30636"/>
                </a:lnTo>
                <a:lnTo>
                  <a:pt x="20825" y="30636"/>
                </a:lnTo>
                <a:lnTo>
                  <a:pt x="20831" y="30632"/>
                </a:lnTo>
                <a:lnTo>
                  <a:pt x="20834" y="30631"/>
                </a:lnTo>
                <a:lnTo>
                  <a:pt x="20839" y="30632"/>
                </a:lnTo>
                <a:lnTo>
                  <a:pt x="20841" y="30632"/>
                </a:lnTo>
                <a:lnTo>
                  <a:pt x="20848" y="30635"/>
                </a:lnTo>
                <a:lnTo>
                  <a:pt x="20853" y="30638"/>
                </a:lnTo>
                <a:lnTo>
                  <a:pt x="20862" y="30639"/>
                </a:lnTo>
                <a:lnTo>
                  <a:pt x="20863" y="30638"/>
                </a:lnTo>
                <a:lnTo>
                  <a:pt x="20869" y="30633"/>
                </a:lnTo>
                <a:lnTo>
                  <a:pt x="20869" y="30632"/>
                </a:lnTo>
                <a:lnTo>
                  <a:pt x="20874" y="30626"/>
                </a:lnTo>
                <a:lnTo>
                  <a:pt x="20876" y="30621"/>
                </a:lnTo>
                <a:lnTo>
                  <a:pt x="20877" y="30615"/>
                </a:lnTo>
                <a:lnTo>
                  <a:pt x="20871" y="30609"/>
                </a:lnTo>
                <a:lnTo>
                  <a:pt x="20866" y="30603"/>
                </a:lnTo>
                <a:lnTo>
                  <a:pt x="20869" y="30600"/>
                </a:lnTo>
                <a:lnTo>
                  <a:pt x="20876" y="30598"/>
                </a:lnTo>
                <a:lnTo>
                  <a:pt x="20878" y="30598"/>
                </a:lnTo>
                <a:lnTo>
                  <a:pt x="20884" y="30596"/>
                </a:lnTo>
                <a:lnTo>
                  <a:pt x="20889" y="30596"/>
                </a:lnTo>
                <a:lnTo>
                  <a:pt x="20890" y="30597"/>
                </a:lnTo>
                <a:lnTo>
                  <a:pt x="20893" y="30600"/>
                </a:lnTo>
                <a:lnTo>
                  <a:pt x="20893" y="30606"/>
                </a:lnTo>
                <a:lnTo>
                  <a:pt x="20893" y="30607"/>
                </a:lnTo>
                <a:lnTo>
                  <a:pt x="20893" y="30608"/>
                </a:lnTo>
                <a:lnTo>
                  <a:pt x="20896" y="30616"/>
                </a:lnTo>
                <a:lnTo>
                  <a:pt x="20897" y="30619"/>
                </a:lnTo>
                <a:lnTo>
                  <a:pt x="20900" y="30625"/>
                </a:lnTo>
                <a:lnTo>
                  <a:pt x="20902" y="30627"/>
                </a:lnTo>
                <a:lnTo>
                  <a:pt x="20904" y="30627"/>
                </a:lnTo>
                <a:lnTo>
                  <a:pt x="20908" y="30626"/>
                </a:lnTo>
                <a:lnTo>
                  <a:pt x="20912" y="30625"/>
                </a:lnTo>
                <a:lnTo>
                  <a:pt x="20918" y="30613"/>
                </a:lnTo>
                <a:lnTo>
                  <a:pt x="20912" y="30602"/>
                </a:lnTo>
                <a:lnTo>
                  <a:pt x="20910" y="30599"/>
                </a:lnTo>
                <a:lnTo>
                  <a:pt x="20910" y="30599"/>
                </a:lnTo>
                <a:lnTo>
                  <a:pt x="20911" y="30594"/>
                </a:lnTo>
                <a:lnTo>
                  <a:pt x="20913" y="30593"/>
                </a:lnTo>
                <a:lnTo>
                  <a:pt x="20919" y="30590"/>
                </a:lnTo>
                <a:lnTo>
                  <a:pt x="20923" y="30587"/>
                </a:lnTo>
                <a:lnTo>
                  <a:pt x="20925" y="30583"/>
                </a:lnTo>
                <a:lnTo>
                  <a:pt x="20928" y="30580"/>
                </a:lnTo>
                <a:lnTo>
                  <a:pt x="20936" y="30577"/>
                </a:lnTo>
                <a:lnTo>
                  <a:pt x="20939" y="30574"/>
                </a:lnTo>
                <a:lnTo>
                  <a:pt x="20941" y="30574"/>
                </a:lnTo>
                <a:lnTo>
                  <a:pt x="20944" y="30574"/>
                </a:lnTo>
                <a:lnTo>
                  <a:pt x="20955" y="30564"/>
                </a:lnTo>
                <a:lnTo>
                  <a:pt x="20957" y="30564"/>
                </a:lnTo>
                <a:lnTo>
                  <a:pt x="20962" y="30564"/>
                </a:lnTo>
                <a:lnTo>
                  <a:pt x="20962" y="30564"/>
                </a:lnTo>
                <a:lnTo>
                  <a:pt x="20965" y="30567"/>
                </a:lnTo>
                <a:lnTo>
                  <a:pt x="20966" y="30569"/>
                </a:lnTo>
                <a:lnTo>
                  <a:pt x="20966" y="30571"/>
                </a:lnTo>
                <a:lnTo>
                  <a:pt x="20966" y="30574"/>
                </a:lnTo>
                <a:lnTo>
                  <a:pt x="20966" y="30575"/>
                </a:lnTo>
                <a:lnTo>
                  <a:pt x="20966" y="30583"/>
                </a:lnTo>
                <a:lnTo>
                  <a:pt x="20968" y="30585"/>
                </a:lnTo>
                <a:lnTo>
                  <a:pt x="20971" y="30588"/>
                </a:lnTo>
                <a:lnTo>
                  <a:pt x="20974" y="30590"/>
                </a:lnTo>
                <a:lnTo>
                  <a:pt x="20978" y="30588"/>
                </a:lnTo>
                <a:lnTo>
                  <a:pt x="20983" y="30587"/>
                </a:lnTo>
                <a:lnTo>
                  <a:pt x="20986" y="30586"/>
                </a:lnTo>
                <a:lnTo>
                  <a:pt x="20986" y="30578"/>
                </a:lnTo>
                <a:lnTo>
                  <a:pt x="20986" y="30576"/>
                </a:lnTo>
                <a:lnTo>
                  <a:pt x="20986" y="30568"/>
                </a:lnTo>
                <a:lnTo>
                  <a:pt x="20992" y="30564"/>
                </a:lnTo>
                <a:lnTo>
                  <a:pt x="20994" y="30564"/>
                </a:lnTo>
                <a:lnTo>
                  <a:pt x="20997" y="30564"/>
                </a:lnTo>
                <a:lnTo>
                  <a:pt x="20999" y="30564"/>
                </a:lnTo>
                <a:lnTo>
                  <a:pt x="20999" y="30564"/>
                </a:lnTo>
                <a:lnTo>
                  <a:pt x="21001" y="30564"/>
                </a:lnTo>
                <a:lnTo>
                  <a:pt x="21002" y="30564"/>
                </a:lnTo>
                <a:lnTo>
                  <a:pt x="21004" y="30567"/>
                </a:lnTo>
                <a:lnTo>
                  <a:pt x="21006" y="30573"/>
                </a:lnTo>
                <a:lnTo>
                  <a:pt x="21011" y="30582"/>
                </a:lnTo>
                <a:lnTo>
                  <a:pt x="21017" y="30581"/>
                </a:lnTo>
                <a:lnTo>
                  <a:pt x="21017" y="30581"/>
                </a:lnTo>
                <a:lnTo>
                  <a:pt x="21020" y="30579"/>
                </a:lnTo>
                <a:lnTo>
                  <a:pt x="21021" y="30577"/>
                </a:lnTo>
                <a:lnTo>
                  <a:pt x="21024" y="30571"/>
                </a:lnTo>
                <a:lnTo>
                  <a:pt x="21024" y="30565"/>
                </a:lnTo>
                <a:lnTo>
                  <a:pt x="21025" y="30561"/>
                </a:lnTo>
                <a:lnTo>
                  <a:pt x="21025" y="30561"/>
                </a:lnTo>
                <a:lnTo>
                  <a:pt x="21027" y="30558"/>
                </a:lnTo>
                <a:lnTo>
                  <a:pt x="21032" y="30556"/>
                </a:lnTo>
                <a:lnTo>
                  <a:pt x="21036" y="30557"/>
                </a:lnTo>
                <a:lnTo>
                  <a:pt x="21038" y="30558"/>
                </a:lnTo>
                <a:lnTo>
                  <a:pt x="21042" y="30561"/>
                </a:lnTo>
                <a:lnTo>
                  <a:pt x="21044" y="30563"/>
                </a:lnTo>
                <a:lnTo>
                  <a:pt x="21048" y="30563"/>
                </a:lnTo>
                <a:lnTo>
                  <a:pt x="21051" y="30563"/>
                </a:lnTo>
                <a:lnTo>
                  <a:pt x="21053" y="30563"/>
                </a:lnTo>
                <a:lnTo>
                  <a:pt x="21055" y="30563"/>
                </a:lnTo>
                <a:lnTo>
                  <a:pt x="21056" y="30563"/>
                </a:lnTo>
                <a:lnTo>
                  <a:pt x="21057" y="30563"/>
                </a:lnTo>
                <a:lnTo>
                  <a:pt x="21058" y="30563"/>
                </a:lnTo>
                <a:lnTo>
                  <a:pt x="21059" y="30563"/>
                </a:lnTo>
                <a:lnTo>
                  <a:pt x="21060" y="30561"/>
                </a:lnTo>
                <a:lnTo>
                  <a:pt x="21068" y="30555"/>
                </a:lnTo>
                <a:lnTo>
                  <a:pt x="21065" y="30549"/>
                </a:lnTo>
                <a:lnTo>
                  <a:pt x="21065" y="30541"/>
                </a:lnTo>
                <a:lnTo>
                  <a:pt x="21068" y="30541"/>
                </a:lnTo>
                <a:lnTo>
                  <a:pt x="21069" y="30541"/>
                </a:lnTo>
                <a:lnTo>
                  <a:pt x="21072" y="30542"/>
                </a:lnTo>
                <a:lnTo>
                  <a:pt x="21075" y="30542"/>
                </a:lnTo>
                <a:lnTo>
                  <a:pt x="21075" y="30545"/>
                </a:lnTo>
                <a:lnTo>
                  <a:pt x="21075" y="30549"/>
                </a:lnTo>
                <a:lnTo>
                  <a:pt x="21077" y="30547"/>
                </a:lnTo>
                <a:lnTo>
                  <a:pt x="21081" y="30542"/>
                </a:lnTo>
                <a:lnTo>
                  <a:pt x="21082" y="30541"/>
                </a:lnTo>
                <a:lnTo>
                  <a:pt x="21082" y="30537"/>
                </a:lnTo>
                <a:lnTo>
                  <a:pt x="21082" y="30537"/>
                </a:lnTo>
                <a:lnTo>
                  <a:pt x="21082" y="30536"/>
                </a:lnTo>
                <a:lnTo>
                  <a:pt x="21086" y="30534"/>
                </a:lnTo>
                <a:lnTo>
                  <a:pt x="21093" y="30528"/>
                </a:lnTo>
                <a:lnTo>
                  <a:pt x="21097" y="30525"/>
                </a:lnTo>
                <a:lnTo>
                  <a:pt x="21097" y="30518"/>
                </a:lnTo>
                <a:lnTo>
                  <a:pt x="21096" y="30517"/>
                </a:lnTo>
                <a:lnTo>
                  <a:pt x="21095" y="30514"/>
                </a:lnTo>
                <a:lnTo>
                  <a:pt x="21094" y="30514"/>
                </a:lnTo>
                <a:lnTo>
                  <a:pt x="21094" y="30513"/>
                </a:lnTo>
                <a:lnTo>
                  <a:pt x="21093" y="30513"/>
                </a:lnTo>
                <a:lnTo>
                  <a:pt x="21088" y="30519"/>
                </a:lnTo>
                <a:lnTo>
                  <a:pt x="21084" y="30522"/>
                </a:lnTo>
                <a:lnTo>
                  <a:pt x="21082" y="30522"/>
                </a:lnTo>
                <a:lnTo>
                  <a:pt x="21082" y="30522"/>
                </a:lnTo>
                <a:lnTo>
                  <a:pt x="21081" y="30522"/>
                </a:lnTo>
                <a:lnTo>
                  <a:pt x="21079" y="30522"/>
                </a:lnTo>
                <a:lnTo>
                  <a:pt x="21074" y="30520"/>
                </a:lnTo>
                <a:lnTo>
                  <a:pt x="21072" y="30515"/>
                </a:lnTo>
                <a:lnTo>
                  <a:pt x="21072" y="30505"/>
                </a:lnTo>
                <a:lnTo>
                  <a:pt x="21072" y="30502"/>
                </a:lnTo>
                <a:lnTo>
                  <a:pt x="21072" y="30497"/>
                </a:lnTo>
                <a:lnTo>
                  <a:pt x="21074" y="30495"/>
                </a:lnTo>
                <a:lnTo>
                  <a:pt x="21075" y="30494"/>
                </a:lnTo>
                <a:lnTo>
                  <a:pt x="21079" y="30489"/>
                </a:lnTo>
                <a:lnTo>
                  <a:pt x="21079" y="30484"/>
                </a:lnTo>
                <a:lnTo>
                  <a:pt x="21080" y="30479"/>
                </a:lnTo>
                <a:lnTo>
                  <a:pt x="21088" y="30477"/>
                </a:lnTo>
                <a:lnTo>
                  <a:pt x="21090" y="30477"/>
                </a:lnTo>
                <a:lnTo>
                  <a:pt x="21095" y="30477"/>
                </a:lnTo>
                <a:lnTo>
                  <a:pt x="21095" y="30477"/>
                </a:lnTo>
                <a:lnTo>
                  <a:pt x="21097" y="30477"/>
                </a:lnTo>
                <a:lnTo>
                  <a:pt x="21097" y="30477"/>
                </a:lnTo>
                <a:lnTo>
                  <a:pt x="21099" y="30477"/>
                </a:lnTo>
                <a:lnTo>
                  <a:pt x="21105" y="30470"/>
                </a:lnTo>
                <a:lnTo>
                  <a:pt x="21101" y="30466"/>
                </a:lnTo>
                <a:lnTo>
                  <a:pt x="21105" y="30460"/>
                </a:lnTo>
                <a:lnTo>
                  <a:pt x="21106" y="30458"/>
                </a:lnTo>
                <a:lnTo>
                  <a:pt x="21108" y="30458"/>
                </a:lnTo>
                <a:lnTo>
                  <a:pt x="21108" y="30458"/>
                </a:lnTo>
                <a:lnTo>
                  <a:pt x="21110" y="30458"/>
                </a:lnTo>
                <a:lnTo>
                  <a:pt x="21110" y="30458"/>
                </a:lnTo>
                <a:lnTo>
                  <a:pt x="21112" y="30458"/>
                </a:lnTo>
                <a:lnTo>
                  <a:pt x="21113" y="30458"/>
                </a:lnTo>
                <a:lnTo>
                  <a:pt x="21119" y="30459"/>
                </a:lnTo>
                <a:lnTo>
                  <a:pt x="21119" y="30460"/>
                </a:lnTo>
                <a:lnTo>
                  <a:pt x="21119" y="30460"/>
                </a:lnTo>
                <a:lnTo>
                  <a:pt x="21123" y="30461"/>
                </a:lnTo>
                <a:lnTo>
                  <a:pt x="21128" y="30463"/>
                </a:lnTo>
                <a:lnTo>
                  <a:pt x="21131" y="30463"/>
                </a:lnTo>
                <a:lnTo>
                  <a:pt x="21138" y="30464"/>
                </a:lnTo>
                <a:lnTo>
                  <a:pt x="21140" y="30464"/>
                </a:lnTo>
                <a:lnTo>
                  <a:pt x="21142" y="30464"/>
                </a:lnTo>
                <a:lnTo>
                  <a:pt x="21144" y="30464"/>
                </a:lnTo>
                <a:lnTo>
                  <a:pt x="21144" y="30464"/>
                </a:lnTo>
                <a:lnTo>
                  <a:pt x="21144" y="30462"/>
                </a:lnTo>
                <a:lnTo>
                  <a:pt x="21144" y="30459"/>
                </a:lnTo>
                <a:lnTo>
                  <a:pt x="21144" y="30456"/>
                </a:lnTo>
                <a:lnTo>
                  <a:pt x="21144" y="30454"/>
                </a:lnTo>
                <a:lnTo>
                  <a:pt x="21144" y="30454"/>
                </a:lnTo>
                <a:lnTo>
                  <a:pt x="21144" y="30449"/>
                </a:lnTo>
                <a:lnTo>
                  <a:pt x="21151" y="30445"/>
                </a:lnTo>
                <a:lnTo>
                  <a:pt x="21153" y="30445"/>
                </a:lnTo>
                <a:lnTo>
                  <a:pt x="21154" y="30445"/>
                </a:lnTo>
                <a:lnTo>
                  <a:pt x="21161" y="30441"/>
                </a:lnTo>
                <a:lnTo>
                  <a:pt x="21171" y="30432"/>
                </a:lnTo>
                <a:lnTo>
                  <a:pt x="21174" y="30428"/>
                </a:lnTo>
                <a:lnTo>
                  <a:pt x="21175" y="30427"/>
                </a:lnTo>
                <a:lnTo>
                  <a:pt x="21175" y="30426"/>
                </a:lnTo>
                <a:lnTo>
                  <a:pt x="21178" y="30422"/>
                </a:lnTo>
                <a:lnTo>
                  <a:pt x="21179" y="30421"/>
                </a:lnTo>
                <a:lnTo>
                  <a:pt x="21180" y="30416"/>
                </a:lnTo>
                <a:lnTo>
                  <a:pt x="21180" y="30414"/>
                </a:lnTo>
                <a:lnTo>
                  <a:pt x="21186" y="30408"/>
                </a:lnTo>
                <a:lnTo>
                  <a:pt x="21191" y="30407"/>
                </a:lnTo>
                <a:lnTo>
                  <a:pt x="21191" y="30408"/>
                </a:lnTo>
                <a:lnTo>
                  <a:pt x="21192" y="30409"/>
                </a:lnTo>
                <a:lnTo>
                  <a:pt x="21195" y="30412"/>
                </a:lnTo>
                <a:lnTo>
                  <a:pt x="21198" y="30413"/>
                </a:lnTo>
                <a:lnTo>
                  <a:pt x="21201" y="30415"/>
                </a:lnTo>
                <a:lnTo>
                  <a:pt x="21202" y="30415"/>
                </a:lnTo>
                <a:lnTo>
                  <a:pt x="21203" y="30415"/>
                </a:lnTo>
                <a:lnTo>
                  <a:pt x="21204" y="30415"/>
                </a:lnTo>
                <a:lnTo>
                  <a:pt x="21204" y="30416"/>
                </a:lnTo>
                <a:lnTo>
                  <a:pt x="21206" y="30421"/>
                </a:lnTo>
                <a:lnTo>
                  <a:pt x="21207" y="30422"/>
                </a:lnTo>
                <a:lnTo>
                  <a:pt x="21207" y="30422"/>
                </a:lnTo>
                <a:lnTo>
                  <a:pt x="21213" y="30427"/>
                </a:lnTo>
                <a:lnTo>
                  <a:pt x="21216" y="30427"/>
                </a:lnTo>
                <a:lnTo>
                  <a:pt x="21223" y="30428"/>
                </a:lnTo>
                <a:lnTo>
                  <a:pt x="21225" y="30429"/>
                </a:lnTo>
                <a:lnTo>
                  <a:pt x="21226" y="30429"/>
                </a:lnTo>
                <a:lnTo>
                  <a:pt x="21228" y="30429"/>
                </a:lnTo>
                <a:lnTo>
                  <a:pt x="21229" y="30429"/>
                </a:lnTo>
                <a:lnTo>
                  <a:pt x="21232" y="30429"/>
                </a:lnTo>
                <a:lnTo>
                  <a:pt x="21233" y="30429"/>
                </a:lnTo>
                <a:lnTo>
                  <a:pt x="21236" y="30428"/>
                </a:lnTo>
                <a:lnTo>
                  <a:pt x="21238" y="30428"/>
                </a:lnTo>
                <a:lnTo>
                  <a:pt x="21240" y="30428"/>
                </a:lnTo>
                <a:lnTo>
                  <a:pt x="21241" y="30429"/>
                </a:lnTo>
                <a:lnTo>
                  <a:pt x="21244" y="30431"/>
                </a:lnTo>
                <a:lnTo>
                  <a:pt x="21248" y="30433"/>
                </a:lnTo>
                <a:lnTo>
                  <a:pt x="21249" y="30433"/>
                </a:lnTo>
                <a:lnTo>
                  <a:pt x="21250" y="30431"/>
                </a:lnTo>
                <a:lnTo>
                  <a:pt x="21253" y="30429"/>
                </a:lnTo>
                <a:lnTo>
                  <a:pt x="21257" y="30419"/>
                </a:lnTo>
                <a:lnTo>
                  <a:pt x="21257" y="30413"/>
                </a:lnTo>
                <a:lnTo>
                  <a:pt x="21257" y="30408"/>
                </a:lnTo>
                <a:lnTo>
                  <a:pt x="21257" y="30405"/>
                </a:lnTo>
                <a:lnTo>
                  <a:pt x="21257" y="30402"/>
                </a:lnTo>
                <a:lnTo>
                  <a:pt x="21259" y="30399"/>
                </a:lnTo>
                <a:lnTo>
                  <a:pt x="21262" y="30401"/>
                </a:lnTo>
                <a:lnTo>
                  <a:pt x="21264" y="30402"/>
                </a:lnTo>
                <a:lnTo>
                  <a:pt x="21267" y="30404"/>
                </a:lnTo>
                <a:lnTo>
                  <a:pt x="21268" y="30404"/>
                </a:lnTo>
                <a:lnTo>
                  <a:pt x="21271" y="30406"/>
                </a:lnTo>
                <a:lnTo>
                  <a:pt x="21272" y="30408"/>
                </a:lnTo>
                <a:lnTo>
                  <a:pt x="21274" y="30408"/>
                </a:lnTo>
                <a:lnTo>
                  <a:pt x="21275" y="30407"/>
                </a:lnTo>
                <a:lnTo>
                  <a:pt x="21276" y="30405"/>
                </a:lnTo>
                <a:lnTo>
                  <a:pt x="21277" y="30403"/>
                </a:lnTo>
                <a:lnTo>
                  <a:pt x="21279" y="30400"/>
                </a:lnTo>
                <a:lnTo>
                  <a:pt x="21281" y="30397"/>
                </a:lnTo>
                <a:lnTo>
                  <a:pt x="21288" y="30389"/>
                </a:lnTo>
                <a:lnTo>
                  <a:pt x="21289" y="30388"/>
                </a:lnTo>
                <a:lnTo>
                  <a:pt x="21291" y="30387"/>
                </a:lnTo>
                <a:lnTo>
                  <a:pt x="21295" y="30385"/>
                </a:lnTo>
                <a:lnTo>
                  <a:pt x="21296" y="30386"/>
                </a:lnTo>
                <a:lnTo>
                  <a:pt x="21296" y="30386"/>
                </a:lnTo>
                <a:lnTo>
                  <a:pt x="21298" y="30387"/>
                </a:lnTo>
                <a:lnTo>
                  <a:pt x="21298" y="30387"/>
                </a:lnTo>
                <a:lnTo>
                  <a:pt x="21301" y="30389"/>
                </a:lnTo>
                <a:lnTo>
                  <a:pt x="21303" y="30389"/>
                </a:lnTo>
                <a:lnTo>
                  <a:pt x="21304" y="30389"/>
                </a:lnTo>
                <a:lnTo>
                  <a:pt x="21307" y="30389"/>
                </a:lnTo>
                <a:lnTo>
                  <a:pt x="21307" y="30389"/>
                </a:lnTo>
                <a:lnTo>
                  <a:pt x="21308" y="30389"/>
                </a:lnTo>
                <a:lnTo>
                  <a:pt x="21309" y="30389"/>
                </a:lnTo>
                <a:lnTo>
                  <a:pt x="21310" y="30389"/>
                </a:lnTo>
                <a:lnTo>
                  <a:pt x="21310" y="30389"/>
                </a:lnTo>
                <a:lnTo>
                  <a:pt x="21311" y="30389"/>
                </a:lnTo>
                <a:lnTo>
                  <a:pt x="21313" y="30389"/>
                </a:lnTo>
                <a:lnTo>
                  <a:pt x="21313" y="30389"/>
                </a:lnTo>
                <a:lnTo>
                  <a:pt x="21316" y="30389"/>
                </a:lnTo>
                <a:lnTo>
                  <a:pt x="21319" y="30389"/>
                </a:lnTo>
                <a:lnTo>
                  <a:pt x="21321" y="30389"/>
                </a:lnTo>
                <a:lnTo>
                  <a:pt x="21324" y="30386"/>
                </a:lnTo>
                <a:lnTo>
                  <a:pt x="21327" y="30382"/>
                </a:lnTo>
                <a:lnTo>
                  <a:pt x="21329" y="30377"/>
                </a:lnTo>
                <a:lnTo>
                  <a:pt x="21329" y="30373"/>
                </a:lnTo>
                <a:lnTo>
                  <a:pt x="21330" y="30368"/>
                </a:lnTo>
                <a:lnTo>
                  <a:pt x="21338" y="30363"/>
                </a:lnTo>
                <a:lnTo>
                  <a:pt x="21341" y="30361"/>
                </a:lnTo>
                <a:lnTo>
                  <a:pt x="21343" y="30361"/>
                </a:lnTo>
                <a:lnTo>
                  <a:pt x="21346" y="30361"/>
                </a:lnTo>
                <a:lnTo>
                  <a:pt x="21347" y="30362"/>
                </a:lnTo>
                <a:lnTo>
                  <a:pt x="21348" y="30364"/>
                </a:lnTo>
                <a:lnTo>
                  <a:pt x="21356" y="30368"/>
                </a:lnTo>
                <a:lnTo>
                  <a:pt x="21357" y="30369"/>
                </a:lnTo>
                <a:lnTo>
                  <a:pt x="21361" y="30371"/>
                </a:lnTo>
                <a:lnTo>
                  <a:pt x="21364" y="30376"/>
                </a:lnTo>
                <a:lnTo>
                  <a:pt x="21368" y="30376"/>
                </a:lnTo>
                <a:lnTo>
                  <a:pt x="21370" y="30375"/>
                </a:lnTo>
                <a:lnTo>
                  <a:pt x="21372" y="30375"/>
                </a:lnTo>
                <a:lnTo>
                  <a:pt x="21374" y="30375"/>
                </a:lnTo>
                <a:lnTo>
                  <a:pt x="21379" y="30375"/>
                </a:lnTo>
                <a:lnTo>
                  <a:pt x="21379" y="30375"/>
                </a:lnTo>
                <a:lnTo>
                  <a:pt x="21380" y="30376"/>
                </a:lnTo>
                <a:lnTo>
                  <a:pt x="21380" y="30378"/>
                </a:lnTo>
                <a:lnTo>
                  <a:pt x="21380" y="30384"/>
                </a:lnTo>
                <a:lnTo>
                  <a:pt x="21381" y="30387"/>
                </a:lnTo>
                <a:lnTo>
                  <a:pt x="21382" y="30387"/>
                </a:lnTo>
                <a:lnTo>
                  <a:pt x="21386" y="30390"/>
                </a:lnTo>
                <a:lnTo>
                  <a:pt x="21387" y="30391"/>
                </a:lnTo>
                <a:lnTo>
                  <a:pt x="21389" y="30391"/>
                </a:lnTo>
                <a:lnTo>
                  <a:pt x="21392" y="30391"/>
                </a:lnTo>
                <a:lnTo>
                  <a:pt x="21394" y="30391"/>
                </a:lnTo>
                <a:lnTo>
                  <a:pt x="21395" y="30391"/>
                </a:lnTo>
                <a:lnTo>
                  <a:pt x="21404" y="30388"/>
                </a:lnTo>
                <a:lnTo>
                  <a:pt x="21406" y="30383"/>
                </a:lnTo>
                <a:lnTo>
                  <a:pt x="21408" y="30380"/>
                </a:lnTo>
                <a:lnTo>
                  <a:pt x="21408" y="30376"/>
                </a:lnTo>
                <a:lnTo>
                  <a:pt x="21412" y="30372"/>
                </a:lnTo>
                <a:lnTo>
                  <a:pt x="21415" y="30371"/>
                </a:lnTo>
                <a:lnTo>
                  <a:pt x="21416" y="30364"/>
                </a:lnTo>
                <a:lnTo>
                  <a:pt x="21416" y="30357"/>
                </a:lnTo>
                <a:lnTo>
                  <a:pt x="21418" y="30355"/>
                </a:lnTo>
                <a:lnTo>
                  <a:pt x="21419" y="30354"/>
                </a:lnTo>
                <a:lnTo>
                  <a:pt x="21422" y="30352"/>
                </a:lnTo>
                <a:lnTo>
                  <a:pt x="21424" y="30350"/>
                </a:lnTo>
                <a:lnTo>
                  <a:pt x="21425" y="30350"/>
                </a:lnTo>
                <a:lnTo>
                  <a:pt x="21429" y="30348"/>
                </a:lnTo>
                <a:lnTo>
                  <a:pt x="21431" y="30348"/>
                </a:lnTo>
                <a:lnTo>
                  <a:pt x="21432" y="30348"/>
                </a:lnTo>
                <a:lnTo>
                  <a:pt x="21434" y="30349"/>
                </a:lnTo>
                <a:lnTo>
                  <a:pt x="21435" y="30350"/>
                </a:lnTo>
                <a:lnTo>
                  <a:pt x="21438" y="30351"/>
                </a:lnTo>
                <a:lnTo>
                  <a:pt x="21443" y="30354"/>
                </a:lnTo>
                <a:lnTo>
                  <a:pt x="21445" y="30354"/>
                </a:lnTo>
                <a:lnTo>
                  <a:pt x="21450" y="30354"/>
                </a:lnTo>
                <a:lnTo>
                  <a:pt x="21452" y="30354"/>
                </a:lnTo>
                <a:lnTo>
                  <a:pt x="21462" y="30353"/>
                </a:lnTo>
                <a:lnTo>
                  <a:pt x="21465" y="30350"/>
                </a:lnTo>
                <a:lnTo>
                  <a:pt x="21468" y="30346"/>
                </a:lnTo>
                <a:lnTo>
                  <a:pt x="21468" y="30346"/>
                </a:lnTo>
                <a:lnTo>
                  <a:pt x="21470" y="30343"/>
                </a:lnTo>
                <a:lnTo>
                  <a:pt x="21475" y="30336"/>
                </a:lnTo>
                <a:lnTo>
                  <a:pt x="21481" y="30335"/>
                </a:lnTo>
                <a:lnTo>
                  <a:pt x="21486" y="30333"/>
                </a:lnTo>
                <a:lnTo>
                  <a:pt x="21487" y="30333"/>
                </a:lnTo>
                <a:lnTo>
                  <a:pt x="21494" y="30329"/>
                </a:lnTo>
                <a:lnTo>
                  <a:pt x="21498" y="30326"/>
                </a:lnTo>
                <a:lnTo>
                  <a:pt x="21501" y="30325"/>
                </a:lnTo>
                <a:lnTo>
                  <a:pt x="21503" y="30321"/>
                </a:lnTo>
                <a:lnTo>
                  <a:pt x="21509" y="30318"/>
                </a:lnTo>
                <a:lnTo>
                  <a:pt x="21512" y="30317"/>
                </a:lnTo>
                <a:lnTo>
                  <a:pt x="21513" y="30313"/>
                </a:lnTo>
                <a:lnTo>
                  <a:pt x="21514" y="30310"/>
                </a:lnTo>
                <a:lnTo>
                  <a:pt x="21515" y="30302"/>
                </a:lnTo>
                <a:lnTo>
                  <a:pt x="21519" y="30297"/>
                </a:lnTo>
                <a:lnTo>
                  <a:pt x="21522" y="30296"/>
                </a:lnTo>
                <a:lnTo>
                  <a:pt x="21529" y="30294"/>
                </a:lnTo>
                <a:lnTo>
                  <a:pt x="21532" y="30293"/>
                </a:lnTo>
                <a:lnTo>
                  <a:pt x="21532" y="30291"/>
                </a:lnTo>
                <a:lnTo>
                  <a:pt x="21533" y="30290"/>
                </a:lnTo>
                <a:lnTo>
                  <a:pt x="21536" y="30289"/>
                </a:lnTo>
                <a:lnTo>
                  <a:pt x="21538" y="30289"/>
                </a:lnTo>
                <a:lnTo>
                  <a:pt x="21542" y="30289"/>
                </a:lnTo>
                <a:lnTo>
                  <a:pt x="21542" y="30289"/>
                </a:lnTo>
                <a:lnTo>
                  <a:pt x="21544" y="30289"/>
                </a:lnTo>
                <a:lnTo>
                  <a:pt x="21545" y="30289"/>
                </a:lnTo>
                <a:lnTo>
                  <a:pt x="21545" y="30289"/>
                </a:lnTo>
                <a:lnTo>
                  <a:pt x="21549" y="30289"/>
                </a:lnTo>
                <a:lnTo>
                  <a:pt x="21554" y="30288"/>
                </a:lnTo>
                <a:lnTo>
                  <a:pt x="21556" y="30284"/>
                </a:lnTo>
                <a:lnTo>
                  <a:pt x="21558" y="30278"/>
                </a:lnTo>
                <a:lnTo>
                  <a:pt x="21559" y="30277"/>
                </a:lnTo>
                <a:lnTo>
                  <a:pt x="21560" y="30276"/>
                </a:lnTo>
                <a:lnTo>
                  <a:pt x="21561" y="30271"/>
                </a:lnTo>
                <a:lnTo>
                  <a:pt x="21560" y="30269"/>
                </a:lnTo>
                <a:lnTo>
                  <a:pt x="21553" y="30266"/>
                </a:lnTo>
                <a:lnTo>
                  <a:pt x="21551" y="30266"/>
                </a:lnTo>
                <a:lnTo>
                  <a:pt x="21550" y="30265"/>
                </a:lnTo>
                <a:lnTo>
                  <a:pt x="21546" y="30265"/>
                </a:lnTo>
                <a:lnTo>
                  <a:pt x="21544" y="30263"/>
                </a:lnTo>
                <a:lnTo>
                  <a:pt x="21542" y="30263"/>
                </a:lnTo>
                <a:lnTo>
                  <a:pt x="21542" y="30259"/>
                </a:lnTo>
                <a:lnTo>
                  <a:pt x="21548" y="30254"/>
                </a:lnTo>
                <a:lnTo>
                  <a:pt x="21549" y="30251"/>
                </a:lnTo>
                <a:lnTo>
                  <a:pt x="21549" y="30247"/>
                </a:lnTo>
                <a:lnTo>
                  <a:pt x="21551" y="30244"/>
                </a:lnTo>
                <a:lnTo>
                  <a:pt x="21554" y="30244"/>
                </a:lnTo>
                <a:lnTo>
                  <a:pt x="21556" y="30243"/>
                </a:lnTo>
                <a:lnTo>
                  <a:pt x="21560" y="30242"/>
                </a:lnTo>
                <a:lnTo>
                  <a:pt x="21564" y="30241"/>
                </a:lnTo>
                <a:lnTo>
                  <a:pt x="21565" y="30240"/>
                </a:lnTo>
                <a:lnTo>
                  <a:pt x="21567" y="30240"/>
                </a:lnTo>
                <a:lnTo>
                  <a:pt x="21568" y="30240"/>
                </a:lnTo>
                <a:lnTo>
                  <a:pt x="21571" y="30240"/>
                </a:lnTo>
                <a:lnTo>
                  <a:pt x="21572" y="30240"/>
                </a:lnTo>
                <a:lnTo>
                  <a:pt x="21572" y="30240"/>
                </a:lnTo>
                <a:lnTo>
                  <a:pt x="21575" y="30241"/>
                </a:lnTo>
                <a:lnTo>
                  <a:pt x="21581" y="30241"/>
                </a:lnTo>
                <a:lnTo>
                  <a:pt x="21585" y="30242"/>
                </a:lnTo>
                <a:lnTo>
                  <a:pt x="21588" y="30244"/>
                </a:lnTo>
                <a:lnTo>
                  <a:pt x="21588" y="30246"/>
                </a:lnTo>
                <a:lnTo>
                  <a:pt x="21589" y="30247"/>
                </a:lnTo>
                <a:lnTo>
                  <a:pt x="21596" y="30250"/>
                </a:lnTo>
                <a:lnTo>
                  <a:pt x="21597" y="30252"/>
                </a:lnTo>
                <a:lnTo>
                  <a:pt x="21598" y="30257"/>
                </a:lnTo>
                <a:lnTo>
                  <a:pt x="21601" y="30260"/>
                </a:lnTo>
                <a:lnTo>
                  <a:pt x="21603" y="30260"/>
                </a:lnTo>
                <a:lnTo>
                  <a:pt x="21610" y="30260"/>
                </a:lnTo>
                <a:lnTo>
                  <a:pt x="21610" y="30260"/>
                </a:lnTo>
                <a:lnTo>
                  <a:pt x="21611" y="30260"/>
                </a:lnTo>
                <a:lnTo>
                  <a:pt x="21619" y="30257"/>
                </a:lnTo>
                <a:lnTo>
                  <a:pt x="21619" y="30257"/>
                </a:lnTo>
                <a:lnTo>
                  <a:pt x="21620" y="30257"/>
                </a:lnTo>
                <a:lnTo>
                  <a:pt x="21620" y="30256"/>
                </a:lnTo>
                <a:lnTo>
                  <a:pt x="21627" y="30256"/>
                </a:lnTo>
                <a:lnTo>
                  <a:pt x="21628" y="30256"/>
                </a:lnTo>
                <a:lnTo>
                  <a:pt x="21629" y="30256"/>
                </a:lnTo>
                <a:lnTo>
                  <a:pt x="21630" y="30256"/>
                </a:lnTo>
                <a:lnTo>
                  <a:pt x="21630" y="30256"/>
                </a:lnTo>
                <a:lnTo>
                  <a:pt x="21631" y="30256"/>
                </a:lnTo>
                <a:lnTo>
                  <a:pt x="21641" y="30253"/>
                </a:lnTo>
                <a:lnTo>
                  <a:pt x="21642" y="30247"/>
                </a:lnTo>
                <a:lnTo>
                  <a:pt x="21642" y="30244"/>
                </a:lnTo>
                <a:lnTo>
                  <a:pt x="21644" y="30242"/>
                </a:lnTo>
                <a:lnTo>
                  <a:pt x="21647" y="30237"/>
                </a:lnTo>
                <a:lnTo>
                  <a:pt x="21653" y="30236"/>
                </a:lnTo>
                <a:lnTo>
                  <a:pt x="21653" y="30236"/>
                </a:lnTo>
                <a:lnTo>
                  <a:pt x="21656" y="30234"/>
                </a:lnTo>
                <a:lnTo>
                  <a:pt x="21660" y="30234"/>
                </a:lnTo>
                <a:lnTo>
                  <a:pt x="21663" y="30234"/>
                </a:lnTo>
                <a:lnTo>
                  <a:pt x="21663" y="30234"/>
                </a:lnTo>
                <a:lnTo>
                  <a:pt x="21665" y="30234"/>
                </a:lnTo>
                <a:lnTo>
                  <a:pt x="21665" y="30234"/>
                </a:lnTo>
                <a:lnTo>
                  <a:pt x="21666" y="30234"/>
                </a:lnTo>
                <a:lnTo>
                  <a:pt x="21669" y="30234"/>
                </a:lnTo>
                <a:lnTo>
                  <a:pt x="21670" y="30234"/>
                </a:lnTo>
                <a:lnTo>
                  <a:pt x="21671" y="30234"/>
                </a:lnTo>
                <a:lnTo>
                  <a:pt x="21672" y="30234"/>
                </a:lnTo>
                <a:lnTo>
                  <a:pt x="21672" y="30234"/>
                </a:lnTo>
                <a:lnTo>
                  <a:pt x="21673" y="30234"/>
                </a:lnTo>
                <a:lnTo>
                  <a:pt x="21674" y="30234"/>
                </a:lnTo>
                <a:lnTo>
                  <a:pt x="21677" y="30234"/>
                </a:lnTo>
                <a:lnTo>
                  <a:pt x="21678" y="30234"/>
                </a:lnTo>
                <a:lnTo>
                  <a:pt x="21679" y="30234"/>
                </a:lnTo>
                <a:lnTo>
                  <a:pt x="21679" y="30234"/>
                </a:lnTo>
                <a:lnTo>
                  <a:pt x="21679" y="30234"/>
                </a:lnTo>
                <a:lnTo>
                  <a:pt x="21680" y="30234"/>
                </a:lnTo>
                <a:lnTo>
                  <a:pt x="21680" y="30234"/>
                </a:lnTo>
                <a:lnTo>
                  <a:pt x="21681" y="30234"/>
                </a:lnTo>
                <a:lnTo>
                  <a:pt x="21681" y="30234"/>
                </a:lnTo>
                <a:lnTo>
                  <a:pt x="21682" y="30234"/>
                </a:lnTo>
                <a:lnTo>
                  <a:pt x="21683" y="30234"/>
                </a:lnTo>
                <a:lnTo>
                  <a:pt x="21686" y="30234"/>
                </a:lnTo>
                <a:lnTo>
                  <a:pt x="21686" y="30234"/>
                </a:lnTo>
                <a:lnTo>
                  <a:pt x="21686" y="30234"/>
                </a:lnTo>
                <a:lnTo>
                  <a:pt x="21687" y="30234"/>
                </a:lnTo>
                <a:lnTo>
                  <a:pt x="21687" y="30234"/>
                </a:lnTo>
                <a:lnTo>
                  <a:pt x="21688" y="30234"/>
                </a:lnTo>
                <a:lnTo>
                  <a:pt x="21688" y="30234"/>
                </a:lnTo>
                <a:lnTo>
                  <a:pt x="21689" y="30234"/>
                </a:lnTo>
                <a:lnTo>
                  <a:pt x="21689" y="30234"/>
                </a:lnTo>
                <a:lnTo>
                  <a:pt x="21692" y="30234"/>
                </a:lnTo>
                <a:lnTo>
                  <a:pt x="21694" y="30234"/>
                </a:lnTo>
                <a:lnTo>
                  <a:pt x="21695" y="30234"/>
                </a:lnTo>
                <a:lnTo>
                  <a:pt x="21695" y="30234"/>
                </a:lnTo>
                <a:lnTo>
                  <a:pt x="21696" y="30234"/>
                </a:lnTo>
                <a:lnTo>
                  <a:pt x="21697" y="30234"/>
                </a:lnTo>
                <a:lnTo>
                  <a:pt x="21701" y="30234"/>
                </a:lnTo>
                <a:lnTo>
                  <a:pt x="21704" y="30234"/>
                </a:lnTo>
                <a:lnTo>
                  <a:pt x="21705" y="30234"/>
                </a:lnTo>
                <a:lnTo>
                  <a:pt x="21713" y="30232"/>
                </a:lnTo>
                <a:lnTo>
                  <a:pt x="21713" y="30232"/>
                </a:lnTo>
                <a:lnTo>
                  <a:pt x="21713" y="30224"/>
                </a:lnTo>
                <a:lnTo>
                  <a:pt x="21713" y="30220"/>
                </a:lnTo>
                <a:lnTo>
                  <a:pt x="21713" y="30211"/>
                </a:lnTo>
                <a:lnTo>
                  <a:pt x="21714" y="30207"/>
                </a:lnTo>
                <a:lnTo>
                  <a:pt x="21717" y="30204"/>
                </a:lnTo>
                <a:lnTo>
                  <a:pt x="21718" y="30203"/>
                </a:lnTo>
                <a:lnTo>
                  <a:pt x="21725" y="30203"/>
                </a:lnTo>
                <a:lnTo>
                  <a:pt x="21725" y="30203"/>
                </a:lnTo>
                <a:lnTo>
                  <a:pt x="21726" y="30204"/>
                </a:lnTo>
                <a:lnTo>
                  <a:pt x="21733" y="30205"/>
                </a:lnTo>
                <a:lnTo>
                  <a:pt x="21739" y="30205"/>
                </a:lnTo>
                <a:lnTo>
                  <a:pt x="21739" y="30205"/>
                </a:lnTo>
                <a:lnTo>
                  <a:pt x="21742" y="30203"/>
                </a:lnTo>
                <a:lnTo>
                  <a:pt x="21748" y="30199"/>
                </a:lnTo>
                <a:lnTo>
                  <a:pt x="21750" y="30199"/>
                </a:lnTo>
                <a:lnTo>
                  <a:pt x="21752" y="30199"/>
                </a:lnTo>
                <a:lnTo>
                  <a:pt x="21753" y="30199"/>
                </a:lnTo>
                <a:lnTo>
                  <a:pt x="21758" y="30197"/>
                </a:lnTo>
                <a:lnTo>
                  <a:pt x="21761" y="30194"/>
                </a:lnTo>
                <a:lnTo>
                  <a:pt x="21762" y="30194"/>
                </a:lnTo>
                <a:lnTo>
                  <a:pt x="21766" y="30194"/>
                </a:lnTo>
                <a:lnTo>
                  <a:pt x="21768" y="30194"/>
                </a:lnTo>
                <a:lnTo>
                  <a:pt x="21775" y="30196"/>
                </a:lnTo>
                <a:lnTo>
                  <a:pt x="21779" y="30197"/>
                </a:lnTo>
                <a:lnTo>
                  <a:pt x="21787" y="30198"/>
                </a:lnTo>
                <a:lnTo>
                  <a:pt x="21790" y="30198"/>
                </a:lnTo>
                <a:lnTo>
                  <a:pt x="21792" y="30198"/>
                </a:lnTo>
                <a:lnTo>
                  <a:pt x="21793" y="30198"/>
                </a:lnTo>
                <a:lnTo>
                  <a:pt x="21793" y="30198"/>
                </a:lnTo>
                <a:lnTo>
                  <a:pt x="21793" y="30197"/>
                </a:lnTo>
                <a:lnTo>
                  <a:pt x="21793" y="30190"/>
                </a:lnTo>
                <a:lnTo>
                  <a:pt x="21793" y="30187"/>
                </a:lnTo>
                <a:lnTo>
                  <a:pt x="21795" y="30179"/>
                </a:lnTo>
                <a:lnTo>
                  <a:pt x="21798" y="30175"/>
                </a:lnTo>
                <a:lnTo>
                  <a:pt x="21805" y="30175"/>
                </a:lnTo>
                <a:lnTo>
                  <a:pt x="21807" y="30175"/>
                </a:lnTo>
                <a:lnTo>
                  <a:pt x="21809" y="30175"/>
                </a:lnTo>
                <a:lnTo>
                  <a:pt x="21814" y="30178"/>
                </a:lnTo>
                <a:lnTo>
                  <a:pt x="21822" y="30182"/>
                </a:lnTo>
                <a:lnTo>
                  <a:pt x="21824" y="30184"/>
                </a:lnTo>
                <a:lnTo>
                  <a:pt x="21833" y="30187"/>
                </a:lnTo>
                <a:lnTo>
                  <a:pt x="21835" y="30189"/>
                </a:lnTo>
                <a:lnTo>
                  <a:pt x="21835" y="30189"/>
                </a:lnTo>
                <a:lnTo>
                  <a:pt x="21840" y="30191"/>
                </a:lnTo>
                <a:lnTo>
                  <a:pt x="21844" y="30189"/>
                </a:lnTo>
                <a:lnTo>
                  <a:pt x="21844" y="30189"/>
                </a:lnTo>
                <a:lnTo>
                  <a:pt x="21846" y="30189"/>
                </a:lnTo>
                <a:lnTo>
                  <a:pt x="21848" y="30189"/>
                </a:lnTo>
                <a:lnTo>
                  <a:pt x="21851" y="30189"/>
                </a:lnTo>
                <a:lnTo>
                  <a:pt x="21853" y="30190"/>
                </a:lnTo>
                <a:lnTo>
                  <a:pt x="21859" y="30190"/>
                </a:lnTo>
                <a:lnTo>
                  <a:pt x="21860" y="30190"/>
                </a:lnTo>
                <a:lnTo>
                  <a:pt x="21864" y="30191"/>
                </a:lnTo>
                <a:lnTo>
                  <a:pt x="21869" y="30192"/>
                </a:lnTo>
                <a:lnTo>
                  <a:pt x="21871" y="30191"/>
                </a:lnTo>
                <a:lnTo>
                  <a:pt x="21874" y="30187"/>
                </a:lnTo>
                <a:lnTo>
                  <a:pt x="21875" y="30181"/>
                </a:lnTo>
                <a:lnTo>
                  <a:pt x="21876" y="30179"/>
                </a:lnTo>
                <a:lnTo>
                  <a:pt x="21879" y="30173"/>
                </a:lnTo>
                <a:lnTo>
                  <a:pt x="21885" y="30168"/>
                </a:lnTo>
                <a:lnTo>
                  <a:pt x="21891" y="30164"/>
                </a:lnTo>
                <a:lnTo>
                  <a:pt x="21893" y="30161"/>
                </a:lnTo>
                <a:lnTo>
                  <a:pt x="21897" y="30158"/>
                </a:lnTo>
                <a:lnTo>
                  <a:pt x="21897" y="30156"/>
                </a:lnTo>
                <a:lnTo>
                  <a:pt x="21903" y="30146"/>
                </a:lnTo>
                <a:lnTo>
                  <a:pt x="21906" y="30146"/>
                </a:lnTo>
                <a:lnTo>
                  <a:pt x="21909" y="30148"/>
                </a:lnTo>
                <a:lnTo>
                  <a:pt x="21911" y="30150"/>
                </a:lnTo>
                <a:lnTo>
                  <a:pt x="21915" y="30158"/>
                </a:lnTo>
                <a:lnTo>
                  <a:pt x="21915" y="30161"/>
                </a:lnTo>
                <a:lnTo>
                  <a:pt x="21918" y="30169"/>
                </a:lnTo>
                <a:lnTo>
                  <a:pt x="21919" y="30174"/>
                </a:lnTo>
                <a:lnTo>
                  <a:pt x="21920" y="30175"/>
                </a:lnTo>
                <a:lnTo>
                  <a:pt x="21927" y="30180"/>
                </a:lnTo>
                <a:lnTo>
                  <a:pt x="21927" y="30183"/>
                </a:lnTo>
                <a:lnTo>
                  <a:pt x="21935" y="30190"/>
                </a:lnTo>
                <a:lnTo>
                  <a:pt x="21938" y="30190"/>
                </a:lnTo>
                <a:lnTo>
                  <a:pt x="21945" y="30191"/>
                </a:lnTo>
                <a:lnTo>
                  <a:pt x="21947" y="30191"/>
                </a:lnTo>
                <a:lnTo>
                  <a:pt x="21948" y="30190"/>
                </a:lnTo>
                <a:lnTo>
                  <a:pt x="21950" y="30189"/>
                </a:lnTo>
                <a:lnTo>
                  <a:pt x="21955" y="30186"/>
                </a:lnTo>
                <a:lnTo>
                  <a:pt x="21955" y="30185"/>
                </a:lnTo>
                <a:lnTo>
                  <a:pt x="21960" y="30180"/>
                </a:lnTo>
                <a:lnTo>
                  <a:pt x="21976" y="30171"/>
                </a:lnTo>
                <a:lnTo>
                  <a:pt x="21978" y="30172"/>
                </a:lnTo>
                <a:lnTo>
                  <a:pt x="21981" y="30172"/>
                </a:lnTo>
                <a:lnTo>
                  <a:pt x="21982" y="30172"/>
                </a:lnTo>
                <a:lnTo>
                  <a:pt x="21982" y="30171"/>
                </a:lnTo>
                <a:lnTo>
                  <a:pt x="21983" y="30167"/>
                </a:lnTo>
                <a:lnTo>
                  <a:pt x="21981" y="30164"/>
                </a:lnTo>
                <a:lnTo>
                  <a:pt x="21980" y="30162"/>
                </a:lnTo>
                <a:lnTo>
                  <a:pt x="21985" y="30161"/>
                </a:lnTo>
                <a:lnTo>
                  <a:pt x="21989" y="30160"/>
                </a:lnTo>
                <a:lnTo>
                  <a:pt x="21989" y="30160"/>
                </a:lnTo>
                <a:lnTo>
                  <a:pt x="21994" y="30160"/>
                </a:lnTo>
                <a:lnTo>
                  <a:pt x="21996" y="30160"/>
                </a:lnTo>
                <a:lnTo>
                  <a:pt x="21997" y="30160"/>
                </a:lnTo>
                <a:lnTo>
                  <a:pt x="21999" y="30158"/>
                </a:lnTo>
                <a:lnTo>
                  <a:pt x="22000" y="30156"/>
                </a:lnTo>
                <a:lnTo>
                  <a:pt x="22006" y="30149"/>
                </a:lnTo>
                <a:lnTo>
                  <a:pt x="22008" y="30147"/>
                </a:lnTo>
                <a:lnTo>
                  <a:pt x="22010" y="30143"/>
                </a:lnTo>
                <a:lnTo>
                  <a:pt x="22015" y="30140"/>
                </a:lnTo>
                <a:lnTo>
                  <a:pt x="22019" y="30141"/>
                </a:lnTo>
                <a:lnTo>
                  <a:pt x="22020" y="30141"/>
                </a:lnTo>
                <a:lnTo>
                  <a:pt x="22022" y="30142"/>
                </a:lnTo>
                <a:lnTo>
                  <a:pt x="22024" y="30143"/>
                </a:lnTo>
                <a:lnTo>
                  <a:pt x="22027" y="30145"/>
                </a:lnTo>
                <a:lnTo>
                  <a:pt x="22030" y="30146"/>
                </a:lnTo>
                <a:lnTo>
                  <a:pt x="22033" y="30147"/>
                </a:lnTo>
                <a:lnTo>
                  <a:pt x="22035" y="30147"/>
                </a:lnTo>
                <a:lnTo>
                  <a:pt x="22040" y="30147"/>
                </a:lnTo>
                <a:lnTo>
                  <a:pt x="22042" y="30147"/>
                </a:lnTo>
                <a:lnTo>
                  <a:pt x="22043" y="30150"/>
                </a:lnTo>
                <a:lnTo>
                  <a:pt x="22049" y="30150"/>
                </a:lnTo>
                <a:lnTo>
                  <a:pt x="22050" y="30150"/>
                </a:lnTo>
                <a:lnTo>
                  <a:pt x="22051" y="30150"/>
                </a:lnTo>
                <a:lnTo>
                  <a:pt x="22051" y="30150"/>
                </a:lnTo>
                <a:lnTo>
                  <a:pt x="22052" y="30150"/>
                </a:lnTo>
                <a:lnTo>
                  <a:pt x="22053" y="30150"/>
                </a:lnTo>
                <a:lnTo>
                  <a:pt x="22056" y="30150"/>
                </a:lnTo>
                <a:lnTo>
                  <a:pt x="22058" y="30150"/>
                </a:lnTo>
                <a:lnTo>
                  <a:pt x="22058" y="30150"/>
                </a:lnTo>
                <a:lnTo>
                  <a:pt x="22060" y="30150"/>
                </a:lnTo>
                <a:lnTo>
                  <a:pt x="22060" y="30150"/>
                </a:lnTo>
                <a:lnTo>
                  <a:pt x="22061" y="30150"/>
                </a:lnTo>
                <a:lnTo>
                  <a:pt x="22062" y="30150"/>
                </a:lnTo>
                <a:lnTo>
                  <a:pt x="22063" y="30150"/>
                </a:lnTo>
                <a:lnTo>
                  <a:pt x="22067" y="30150"/>
                </a:lnTo>
                <a:lnTo>
                  <a:pt x="22072" y="30144"/>
                </a:lnTo>
                <a:lnTo>
                  <a:pt x="22072" y="30139"/>
                </a:lnTo>
                <a:lnTo>
                  <a:pt x="22072" y="30136"/>
                </a:lnTo>
                <a:lnTo>
                  <a:pt x="22072" y="30131"/>
                </a:lnTo>
                <a:lnTo>
                  <a:pt x="22071" y="30128"/>
                </a:lnTo>
                <a:lnTo>
                  <a:pt x="22072" y="30124"/>
                </a:lnTo>
                <a:lnTo>
                  <a:pt x="22072" y="30122"/>
                </a:lnTo>
                <a:lnTo>
                  <a:pt x="22079" y="30120"/>
                </a:lnTo>
                <a:lnTo>
                  <a:pt x="22085" y="30120"/>
                </a:lnTo>
                <a:lnTo>
                  <a:pt x="22086" y="30120"/>
                </a:lnTo>
                <a:lnTo>
                  <a:pt x="22087" y="30120"/>
                </a:lnTo>
                <a:lnTo>
                  <a:pt x="22088" y="30120"/>
                </a:lnTo>
                <a:lnTo>
                  <a:pt x="22088" y="30120"/>
                </a:lnTo>
                <a:lnTo>
                  <a:pt x="22091" y="30120"/>
                </a:lnTo>
                <a:lnTo>
                  <a:pt x="22091" y="30120"/>
                </a:lnTo>
                <a:lnTo>
                  <a:pt x="22092" y="30120"/>
                </a:lnTo>
                <a:lnTo>
                  <a:pt x="22092" y="30120"/>
                </a:lnTo>
                <a:lnTo>
                  <a:pt x="22094" y="30120"/>
                </a:lnTo>
                <a:lnTo>
                  <a:pt x="22094" y="30120"/>
                </a:lnTo>
                <a:lnTo>
                  <a:pt x="22095" y="30120"/>
                </a:lnTo>
                <a:lnTo>
                  <a:pt x="22097" y="30120"/>
                </a:lnTo>
                <a:lnTo>
                  <a:pt x="22098" y="30120"/>
                </a:lnTo>
                <a:lnTo>
                  <a:pt x="22102" y="30116"/>
                </a:lnTo>
                <a:lnTo>
                  <a:pt x="22102" y="30115"/>
                </a:lnTo>
                <a:lnTo>
                  <a:pt x="22097" y="30105"/>
                </a:lnTo>
                <a:lnTo>
                  <a:pt x="22096" y="30103"/>
                </a:lnTo>
                <a:lnTo>
                  <a:pt x="22096" y="30098"/>
                </a:lnTo>
                <a:lnTo>
                  <a:pt x="22099" y="30096"/>
                </a:lnTo>
                <a:lnTo>
                  <a:pt x="22103" y="30093"/>
                </a:lnTo>
                <a:lnTo>
                  <a:pt x="22111" y="30092"/>
                </a:lnTo>
                <a:lnTo>
                  <a:pt x="22121" y="30090"/>
                </a:lnTo>
                <a:lnTo>
                  <a:pt x="22131" y="30087"/>
                </a:lnTo>
                <a:lnTo>
                  <a:pt x="22131" y="30086"/>
                </a:lnTo>
                <a:lnTo>
                  <a:pt x="22132" y="30086"/>
                </a:lnTo>
                <a:lnTo>
                  <a:pt x="22138" y="30080"/>
                </a:lnTo>
                <a:lnTo>
                  <a:pt x="22144" y="30077"/>
                </a:lnTo>
                <a:lnTo>
                  <a:pt x="22145" y="30077"/>
                </a:lnTo>
                <a:lnTo>
                  <a:pt x="22150" y="30077"/>
                </a:lnTo>
                <a:lnTo>
                  <a:pt x="22151" y="30077"/>
                </a:lnTo>
                <a:lnTo>
                  <a:pt x="22153" y="30077"/>
                </a:lnTo>
                <a:lnTo>
                  <a:pt x="22154" y="30077"/>
                </a:lnTo>
                <a:lnTo>
                  <a:pt x="22163" y="30077"/>
                </a:lnTo>
                <a:lnTo>
                  <a:pt x="22174" y="30073"/>
                </a:lnTo>
                <a:lnTo>
                  <a:pt x="22180" y="30070"/>
                </a:lnTo>
                <a:lnTo>
                  <a:pt x="22186" y="30069"/>
                </a:lnTo>
                <a:lnTo>
                  <a:pt x="22189" y="30069"/>
                </a:lnTo>
                <a:lnTo>
                  <a:pt x="22191" y="30069"/>
                </a:lnTo>
                <a:lnTo>
                  <a:pt x="22193" y="30069"/>
                </a:lnTo>
                <a:lnTo>
                  <a:pt x="22194" y="30069"/>
                </a:lnTo>
                <a:lnTo>
                  <a:pt x="22195" y="30069"/>
                </a:lnTo>
                <a:lnTo>
                  <a:pt x="22195" y="30069"/>
                </a:lnTo>
                <a:lnTo>
                  <a:pt x="22197" y="30069"/>
                </a:lnTo>
                <a:lnTo>
                  <a:pt x="22198" y="30069"/>
                </a:lnTo>
                <a:lnTo>
                  <a:pt x="22201" y="30069"/>
                </a:lnTo>
                <a:lnTo>
                  <a:pt x="22203" y="30069"/>
                </a:lnTo>
                <a:lnTo>
                  <a:pt x="22206" y="30069"/>
                </a:lnTo>
                <a:lnTo>
                  <a:pt x="22208" y="30069"/>
                </a:lnTo>
                <a:lnTo>
                  <a:pt x="22212" y="30069"/>
                </a:lnTo>
                <a:lnTo>
                  <a:pt x="22212" y="30069"/>
                </a:lnTo>
                <a:lnTo>
                  <a:pt x="22215" y="30069"/>
                </a:lnTo>
                <a:lnTo>
                  <a:pt x="22215" y="30069"/>
                </a:lnTo>
                <a:lnTo>
                  <a:pt x="22219" y="30069"/>
                </a:lnTo>
                <a:lnTo>
                  <a:pt x="22221" y="30069"/>
                </a:lnTo>
                <a:lnTo>
                  <a:pt x="22222" y="30069"/>
                </a:lnTo>
                <a:lnTo>
                  <a:pt x="22225" y="30069"/>
                </a:lnTo>
                <a:lnTo>
                  <a:pt x="22227" y="30069"/>
                </a:lnTo>
                <a:lnTo>
                  <a:pt x="22232" y="30069"/>
                </a:lnTo>
                <a:lnTo>
                  <a:pt x="22232" y="30069"/>
                </a:lnTo>
                <a:lnTo>
                  <a:pt x="22235" y="30069"/>
                </a:lnTo>
                <a:lnTo>
                  <a:pt x="22239" y="30067"/>
                </a:lnTo>
                <a:lnTo>
                  <a:pt x="22243" y="30059"/>
                </a:lnTo>
                <a:lnTo>
                  <a:pt x="22243" y="30057"/>
                </a:lnTo>
                <a:lnTo>
                  <a:pt x="22242" y="30056"/>
                </a:lnTo>
                <a:lnTo>
                  <a:pt x="22241" y="30055"/>
                </a:lnTo>
                <a:lnTo>
                  <a:pt x="22241" y="30044"/>
                </a:lnTo>
                <a:lnTo>
                  <a:pt x="22241" y="30043"/>
                </a:lnTo>
                <a:lnTo>
                  <a:pt x="22245" y="30042"/>
                </a:lnTo>
                <a:lnTo>
                  <a:pt x="22246" y="30040"/>
                </a:lnTo>
                <a:lnTo>
                  <a:pt x="22247" y="30038"/>
                </a:lnTo>
                <a:lnTo>
                  <a:pt x="22249" y="30037"/>
                </a:lnTo>
                <a:lnTo>
                  <a:pt x="22250" y="30035"/>
                </a:lnTo>
                <a:lnTo>
                  <a:pt x="22251" y="30034"/>
                </a:lnTo>
                <a:lnTo>
                  <a:pt x="22252" y="30032"/>
                </a:lnTo>
                <a:lnTo>
                  <a:pt x="22254" y="30031"/>
                </a:lnTo>
                <a:lnTo>
                  <a:pt x="22255" y="30030"/>
                </a:lnTo>
                <a:lnTo>
                  <a:pt x="22257" y="30030"/>
                </a:lnTo>
                <a:lnTo>
                  <a:pt x="22260" y="30030"/>
                </a:lnTo>
                <a:lnTo>
                  <a:pt x="22261" y="30029"/>
                </a:lnTo>
                <a:lnTo>
                  <a:pt x="22262" y="30029"/>
                </a:lnTo>
                <a:lnTo>
                  <a:pt x="22263" y="30029"/>
                </a:lnTo>
                <a:lnTo>
                  <a:pt x="22266" y="30029"/>
                </a:lnTo>
                <a:lnTo>
                  <a:pt x="22267" y="30029"/>
                </a:lnTo>
                <a:lnTo>
                  <a:pt x="22268" y="30029"/>
                </a:lnTo>
                <a:lnTo>
                  <a:pt x="22273" y="30029"/>
                </a:lnTo>
                <a:lnTo>
                  <a:pt x="22281" y="30030"/>
                </a:lnTo>
                <a:lnTo>
                  <a:pt x="22283" y="30026"/>
                </a:lnTo>
                <a:lnTo>
                  <a:pt x="22283" y="30024"/>
                </a:lnTo>
                <a:lnTo>
                  <a:pt x="22284" y="30024"/>
                </a:lnTo>
                <a:lnTo>
                  <a:pt x="22289" y="30009"/>
                </a:lnTo>
                <a:lnTo>
                  <a:pt x="22291" y="30008"/>
                </a:lnTo>
                <a:lnTo>
                  <a:pt x="22297" y="30003"/>
                </a:lnTo>
                <a:lnTo>
                  <a:pt x="22298" y="30003"/>
                </a:lnTo>
                <a:lnTo>
                  <a:pt x="22301" y="30001"/>
                </a:lnTo>
                <a:lnTo>
                  <a:pt x="22303" y="29997"/>
                </a:lnTo>
                <a:lnTo>
                  <a:pt x="22303" y="29997"/>
                </a:lnTo>
                <a:lnTo>
                  <a:pt x="22305" y="29994"/>
                </a:lnTo>
                <a:lnTo>
                  <a:pt x="22306" y="29993"/>
                </a:lnTo>
                <a:lnTo>
                  <a:pt x="22312" y="29991"/>
                </a:lnTo>
                <a:lnTo>
                  <a:pt x="22314" y="29991"/>
                </a:lnTo>
                <a:lnTo>
                  <a:pt x="22315" y="29991"/>
                </a:lnTo>
                <a:lnTo>
                  <a:pt x="22317" y="29988"/>
                </a:lnTo>
                <a:lnTo>
                  <a:pt x="22318" y="29987"/>
                </a:lnTo>
                <a:lnTo>
                  <a:pt x="22322" y="29983"/>
                </a:lnTo>
                <a:lnTo>
                  <a:pt x="22322" y="29980"/>
                </a:lnTo>
                <a:lnTo>
                  <a:pt x="22322" y="29976"/>
                </a:lnTo>
                <a:lnTo>
                  <a:pt x="22322" y="29974"/>
                </a:lnTo>
                <a:lnTo>
                  <a:pt x="22322" y="29970"/>
                </a:lnTo>
                <a:lnTo>
                  <a:pt x="22322" y="29969"/>
                </a:lnTo>
                <a:lnTo>
                  <a:pt x="22323" y="29958"/>
                </a:lnTo>
                <a:lnTo>
                  <a:pt x="22323" y="29955"/>
                </a:lnTo>
                <a:lnTo>
                  <a:pt x="22324" y="29954"/>
                </a:lnTo>
                <a:lnTo>
                  <a:pt x="22326" y="29952"/>
                </a:lnTo>
                <a:lnTo>
                  <a:pt x="22329" y="29949"/>
                </a:lnTo>
                <a:lnTo>
                  <a:pt x="22330" y="29948"/>
                </a:lnTo>
                <a:lnTo>
                  <a:pt x="22332" y="29948"/>
                </a:lnTo>
                <a:lnTo>
                  <a:pt x="22335" y="29948"/>
                </a:lnTo>
                <a:lnTo>
                  <a:pt x="22336" y="29948"/>
                </a:lnTo>
                <a:lnTo>
                  <a:pt x="22337" y="29948"/>
                </a:lnTo>
                <a:lnTo>
                  <a:pt x="22338" y="29948"/>
                </a:lnTo>
                <a:lnTo>
                  <a:pt x="22339" y="29948"/>
                </a:lnTo>
                <a:lnTo>
                  <a:pt x="22339" y="29948"/>
                </a:lnTo>
                <a:lnTo>
                  <a:pt x="22340" y="29948"/>
                </a:lnTo>
                <a:lnTo>
                  <a:pt x="22340" y="29948"/>
                </a:lnTo>
                <a:lnTo>
                  <a:pt x="22341" y="29948"/>
                </a:lnTo>
                <a:lnTo>
                  <a:pt x="22342" y="29948"/>
                </a:lnTo>
                <a:lnTo>
                  <a:pt x="22343" y="29944"/>
                </a:lnTo>
                <a:lnTo>
                  <a:pt x="22343" y="29944"/>
                </a:lnTo>
                <a:lnTo>
                  <a:pt x="22343" y="29941"/>
                </a:lnTo>
                <a:lnTo>
                  <a:pt x="22343" y="29938"/>
                </a:lnTo>
                <a:lnTo>
                  <a:pt x="22345" y="29936"/>
                </a:lnTo>
                <a:lnTo>
                  <a:pt x="22345" y="29934"/>
                </a:lnTo>
                <a:lnTo>
                  <a:pt x="22346" y="29933"/>
                </a:lnTo>
                <a:lnTo>
                  <a:pt x="22348" y="29932"/>
                </a:lnTo>
                <a:lnTo>
                  <a:pt x="22348" y="29932"/>
                </a:lnTo>
                <a:lnTo>
                  <a:pt x="22350" y="29932"/>
                </a:lnTo>
                <a:lnTo>
                  <a:pt x="22351" y="29932"/>
                </a:lnTo>
                <a:lnTo>
                  <a:pt x="22353" y="29932"/>
                </a:lnTo>
                <a:lnTo>
                  <a:pt x="22354" y="29932"/>
                </a:lnTo>
                <a:lnTo>
                  <a:pt x="22356" y="29932"/>
                </a:lnTo>
                <a:lnTo>
                  <a:pt x="22360" y="29931"/>
                </a:lnTo>
                <a:lnTo>
                  <a:pt x="22363" y="29931"/>
                </a:lnTo>
                <a:lnTo>
                  <a:pt x="22364" y="29931"/>
                </a:lnTo>
                <a:lnTo>
                  <a:pt x="22371" y="29935"/>
                </a:lnTo>
                <a:lnTo>
                  <a:pt x="22377" y="29939"/>
                </a:lnTo>
                <a:lnTo>
                  <a:pt x="22383" y="29941"/>
                </a:lnTo>
                <a:lnTo>
                  <a:pt x="22383" y="29939"/>
                </a:lnTo>
                <a:lnTo>
                  <a:pt x="22387" y="29930"/>
                </a:lnTo>
                <a:lnTo>
                  <a:pt x="22387" y="29929"/>
                </a:lnTo>
                <a:lnTo>
                  <a:pt x="22391" y="29927"/>
                </a:lnTo>
                <a:lnTo>
                  <a:pt x="22393" y="29926"/>
                </a:lnTo>
                <a:lnTo>
                  <a:pt x="22395" y="29926"/>
                </a:lnTo>
                <a:lnTo>
                  <a:pt x="22396" y="29926"/>
                </a:lnTo>
                <a:lnTo>
                  <a:pt x="22397" y="29926"/>
                </a:lnTo>
                <a:lnTo>
                  <a:pt x="22398" y="29925"/>
                </a:lnTo>
                <a:lnTo>
                  <a:pt x="22400" y="29923"/>
                </a:lnTo>
                <a:lnTo>
                  <a:pt x="22401" y="29922"/>
                </a:lnTo>
                <a:lnTo>
                  <a:pt x="22404" y="29917"/>
                </a:lnTo>
                <a:lnTo>
                  <a:pt x="22405" y="29916"/>
                </a:lnTo>
                <a:lnTo>
                  <a:pt x="22406" y="29911"/>
                </a:lnTo>
                <a:lnTo>
                  <a:pt x="22410" y="29909"/>
                </a:lnTo>
                <a:lnTo>
                  <a:pt x="22410" y="29907"/>
                </a:lnTo>
                <a:lnTo>
                  <a:pt x="22412" y="29905"/>
                </a:lnTo>
                <a:lnTo>
                  <a:pt x="22413" y="29904"/>
                </a:lnTo>
                <a:lnTo>
                  <a:pt x="22416" y="29901"/>
                </a:lnTo>
                <a:lnTo>
                  <a:pt x="22418" y="29899"/>
                </a:lnTo>
                <a:lnTo>
                  <a:pt x="22419" y="29899"/>
                </a:lnTo>
                <a:lnTo>
                  <a:pt x="22421" y="29898"/>
                </a:lnTo>
                <a:lnTo>
                  <a:pt x="22422" y="29897"/>
                </a:lnTo>
                <a:lnTo>
                  <a:pt x="22423" y="29897"/>
                </a:lnTo>
                <a:lnTo>
                  <a:pt x="22426" y="29896"/>
                </a:lnTo>
                <a:lnTo>
                  <a:pt x="22428" y="29896"/>
                </a:lnTo>
                <a:lnTo>
                  <a:pt x="22428" y="29896"/>
                </a:lnTo>
                <a:lnTo>
                  <a:pt x="22429" y="29895"/>
                </a:lnTo>
                <a:lnTo>
                  <a:pt x="22430" y="29895"/>
                </a:lnTo>
                <a:lnTo>
                  <a:pt x="22430" y="29895"/>
                </a:lnTo>
                <a:lnTo>
                  <a:pt x="22431" y="29895"/>
                </a:lnTo>
                <a:lnTo>
                  <a:pt x="22432" y="29895"/>
                </a:lnTo>
                <a:lnTo>
                  <a:pt x="22433" y="29895"/>
                </a:lnTo>
                <a:lnTo>
                  <a:pt x="22436" y="29895"/>
                </a:lnTo>
                <a:lnTo>
                  <a:pt x="22436" y="29895"/>
                </a:lnTo>
                <a:lnTo>
                  <a:pt x="22437" y="29895"/>
                </a:lnTo>
                <a:lnTo>
                  <a:pt x="22438" y="29895"/>
                </a:lnTo>
                <a:lnTo>
                  <a:pt x="22438" y="29895"/>
                </a:lnTo>
                <a:lnTo>
                  <a:pt x="22439" y="29895"/>
                </a:lnTo>
                <a:lnTo>
                  <a:pt x="22439" y="29895"/>
                </a:lnTo>
                <a:lnTo>
                  <a:pt x="22440" y="29895"/>
                </a:lnTo>
                <a:lnTo>
                  <a:pt x="22440" y="29895"/>
                </a:lnTo>
                <a:lnTo>
                  <a:pt x="22441" y="29895"/>
                </a:lnTo>
                <a:lnTo>
                  <a:pt x="22442" y="29895"/>
                </a:lnTo>
                <a:lnTo>
                  <a:pt x="22445" y="29895"/>
                </a:lnTo>
                <a:lnTo>
                  <a:pt x="22445" y="29895"/>
                </a:lnTo>
                <a:lnTo>
                  <a:pt x="22446" y="29895"/>
                </a:lnTo>
                <a:lnTo>
                  <a:pt x="22446" y="29895"/>
                </a:lnTo>
                <a:lnTo>
                  <a:pt x="22447" y="29895"/>
                </a:lnTo>
                <a:lnTo>
                  <a:pt x="22447" y="29895"/>
                </a:lnTo>
                <a:lnTo>
                  <a:pt x="22448" y="29895"/>
                </a:lnTo>
                <a:lnTo>
                  <a:pt x="22448" y="29895"/>
                </a:lnTo>
                <a:lnTo>
                  <a:pt x="22449" y="29895"/>
                </a:lnTo>
                <a:lnTo>
                  <a:pt x="22451" y="29895"/>
                </a:lnTo>
                <a:lnTo>
                  <a:pt x="22451" y="29895"/>
                </a:lnTo>
                <a:lnTo>
                  <a:pt x="22453" y="29895"/>
                </a:lnTo>
                <a:lnTo>
                  <a:pt x="22454" y="29895"/>
                </a:lnTo>
                <a:lnTo>
                  <a:pt x="22454" y="29893"/>
                </a:lnTo>
                <a:lnTo>
                  <a:pt x="22454" y="29892"/>
                </a:lnTo>
                <a:lnTo>
                  <a:pt x="22451" y="29890"/>
                </a:lnTo>
                <a:lnTo>
                  <a:pt x="22450" y="29889"/>
                </a:lnTo>
                <a:lnTo>
                  <a:pt x="22451" y="29885"/>
                </a:lnTo>
                <a:lnTo>
                  <a:pt x="22456" y="29880"/>
                </a:lnTo>
                <a:lnTo>
                  <a:pt x="22459" y="29877"/>
                </a:lnTo>
                <a:lnTo>
                  <a:pt x="22460" y="29876"/>
                </a:lnTo>
                <a:lnTo>
                  <a:pt x="22460" y="29875"/>
                </a:lnTo>
                <a:lnTo>
                  <a:pt x="22464" y="29874"/>
                </a:lnTo>
                <a:lnTo>
                  <a:pt x="22465" y="29874"/>
                </a:lnTo>
                <a:lnTo>
                  <a:pt x="22466" y="29873"/>
                </a:lnTo>
                <a:lnTo>
                  <a:pt x="22468" y="29873"/>
                </a:lnTo>
                <a:lnTo>
                  <a:pt x="22468" y="29873"/>
                </a:lnTo>
                <a:lnTo>
                  <a:pt x="22471" y="29873"/>
                </a:lnTo>
                <a:lnTo>
                  <a:pt x="22473" y="29873"/>
                </a:lnTo>
                <a:lnTo>
                  <a:pt x="22473" y="29873"/>
                </a:lnTo>
                <a:lnTo>
                  <a:pt x="22473" y="29873"/>
                </a:lnTo>
                <a:lnTo>
                  <a:pt x="22475" y="29873"/>
                </a:lnTo>
                <a:lnTo>
                  <a:pt x="22475" y="29873"/>
                </a:lnTo>
                <a:lnTo>
                  <a:pt x="22476" y="29873"/>
                </a:lnTo>
                <a:lnTo>
                  <a:pt x="22477" y="29873"/>
                </a:lnTo>
                <a:lnTo>
                  <a:pt x="22479" y="29873"/>
                </a:lnTo>
                <a:lnTo>
                  <a:pt x="22479" y="29873"/>
                </a:lnTo>
                <a:lnTo>
                  <a:pt x="22479" y="29873"/>
                </a:lnTo>
                <a:lnTo>
                  <a:pt x="22480" y="29873"/>
                </a:lnTo>
                <a:lnTo>
                  <a:pt x="22480" y="29873"/>
                </a:lnTo>
                <a:lnTo>
                  <a:pt x="22481" y="29873"/>
                </a:lnTo>
                <a:lnTo>
                  <a:pt x="22482" y="29873"/>
                </a:lnTo>
                <a:lnTo>
                  <a:pt x="22483" y="29874"/>
                </a:lnTo>
                <a:lnTo>
                  <a:pt x="22489" y="29875"/>
                </a:lnTo>
                <a:lnTo>
                  <a:pt x="22497" y="29876"/>
                </a:lnTo>
                <a:lnTo>
                  <a:pt x="22498" y="29876"/>
                </a:lnTo>
                <a:lnTo>
                  <a:pt x="22503" y="29871"/>
                </a:lnTo>
                <a:lnTo>
                  <a:pt x="22506" y="29868"/>
                </a:lnTo>
                <a:lnTo>
                  <a:pt x="22507" y="29866"/>
                </a:lnTo>
                <a:lnTo>
                  <a:pt x="22507" y="29864"/>
                </a:lnTo>
                <a:lnTo>
                  <a:pt x="22507" y="29862"/>
                </a:lnTo>
                <a:lnTo>
                  <a:pt x="22511" y="29858"/>
                </a:lnTo>
                <a:lnTo>
                  <a:pt x="22513" y="29855"/>
                </a:lnTo>
                <a:lnTo>
                  <a:pt x="22513" y="29855"/>
                </a:lnTo>
                <a:lnTo>
                  <a:pt x="22513" y="29852"/>
                </a:lnTo>
                <a:lnTo>
                  <a:pt x="22513" y="29851"/>
                </a:lnTo>
                <a:lnTo>
                  <a:pt x="22516" y="29851"/>
                </a:lnTo>
                <a:lnTo>
                  <a:pt x="22518" y="29851"/>
                </a:lnTo>
                <a:lnTo>
                  <a:pt x="22519" y="29852"/>
                </a:lnTo>
                <a:lnTo>
                  <a:pt x="22520" y="29854"/>
                </a:lnTo>
                <a:lnTo>
                  <a:pt x="22521" y="29855"/>
                </a:lnTo>
                <a:lnTo>
                  <a:pt x="22527" y="29856"/>
                </a:lnTo>
                <a:lnTo>
                  <a:pt x="22530" y="29856"/>
                </a:lnTo>
                <a:lnTo>
                  <a:pt x="22531" y="29855"/>
                </a:lnTo>
                <a:lnTo>
                  <a:pt x="22534" y="29854"/>
                </a:lnTo>
                <a:lnTo>
                  <a:pt x="22538" y="29850"/>
                </a:lnTo>
                <a:lnTo>
                  <a:pt x="22542" y="29848"/>
                </a:lnTo>
                <a:lnTo>
                  <a:pt x="22545" y="29848"/>
                </a:lnTo>
                <a:lnTo>
                  <a:pt x="22548" y="29848"/>
                </a:lnTo>
                <a:lnTo>
                  <a:pt x="22548" y="29848"/>
                </a:lnTo>
                <a:lnTo>
                  <a:pt x="22551" y="29848"/>
                </a:lnTo>
                <a:lnTo>
                  <a:pt x="22551" y="29848"/>
                </a:lnTo>
                <a:lnTo>
                  <a:pt x="22552" y="29848"/>
                </a:lnTo>
                <a:lnTo>
                  <a:pt x="22554" y="29848"/>
                </a:lnTo>
                <a:lnTo>
                  <a:pt x="22555" y="29848"/>
                </a:lnTo>
                <a:lnTo>
                  <a:pt x="22555" y="29848"/>
                </a:lnTo>
                <a:lnTo>
                  <a:pt x="22557" y="29848"/>
                </a:lnTo>
                <a:lnTo>
                  <a:pt x="22557" y="29848"/>
                </a:lnTo>
                <a:lnTo>
                  <a:pt x="22559" y="29848"/>
                </a:lnTo>
                <a:lnTo>
                  <a:pt x="22561" y="29848"/>
                </a:lnTo>
                <a:lnTo>
                  <a:pt x="22562" y="29848"/>
                </a:lnTo>
                <a:lnTo>
                  <a:pt x="22566" y="29845"/>
                </a:lnTo>
                <a:lnTo>
                  <a:pt x="22567" y="29842"/>
                </a:lnTo>
                <a:lnTo>
                  <a:pt x="22568" y="29842"/>
                </a:lnTo>
                <a:lnTo>
                  <a:pt x="22569" y="29840"/>
                </a:lnTo>
                <a:lnTo>
                  <a:pt x="22569" y="29838"/>
                </a:lnTo>
                <a:lnTo>
                  <a:pt x="22569" y="29837"/>
                </a:lnTo>
                <a:lnTo>
                  <a:pt x="22571" y="29831"/>
                </a:lnTo>
                <a:lnTo>
                  <a:pt x="22572" y="29831"/>
                </a:lnTo>
                <a:lnTo>
                  <a:pt x="22578" y="29824"/>
                </a:lnTo>
                <a:lnTo>
                  <a:pt x="22580" y="29823"/>
                </a:lnTo>
                <a:lnTo>
                  <a:pt x="22581" y="29824"/>
                </a:lnTo>
                <a:lnTo>
                  <a:pt x="22582" y="29825"/>
                </a:lnTo>
                <a:lnTo>
                  <a:pt x="22583" y="29826"/>
                </a:lnTo>
                <a:lnTo>
                  <a:pt x="22585" y="29826"/>
                </a:lnTo>
                <a:lnTo>
                  <a:pt x="22585" y="29828"/>
                </a:lnTo>
                <a:lnTo>
                  <a:pt x="22586" y="29829"/>
                </a:lnTo>
                <a:lnTo>
                  <a:pt x="22588" y="29829"/>
                </a:lnTo>
                <a:lnTo>
                  <a:pt x="22592" y="29829"/>
                </a:lnTo>
                <a:lnTo>
                  <a:pt x="22592" y="29829"/>
                </a:lnTo>
                <a:lnTo>
                  <a:pt x="22600" y="29825"/>
                </a:lnTo>
                <a:lnTo>
                  <a:pt x="22601" y="29824"/>
                </a:lnTo>
                <a:lnTo>
                  <a:pt x="22606" y="29824"/>
                </a:lnTo>
                <a:lnTo>
                  <a:pt x="22607" y="29824"/>
                </a:lnTo>
                <a:lnTo>
                  <a:pt x="22608" y="29824"/>
                </a:lnTo>
                <a:lnTo>
                  <a:pt x="22614" y="29825"/>
                </a:lnTo>
                <a:lnTo>
                  <a:pt x="22616" y="29825"/>
                </a:lnTo>
                <a:lnTo>
                  <a:pt x="22617" y="29825"/>
                </a:lnTo>
                <a:lnTo>
                  <a:pt x="22621" y="29823"/>
                </a:lnTo>
                <a:lnTo>
                  <a:pt x="22618" y="29813"/>
                </a:lnTo>
                <a:lnTo>
                  <a:pt x="22618" y="29812"/>
                </a:lnTo>
                <a:lnTo>
                  <a:pt x="22622" y="29807"/>
                </a:lnTo>
                <a:lnTo>
                  <a:pt x="22622" y="29804"/>
                </a:lnTo>
                <a:lnTo>
                  <a:pt x="22622" y="29804"/>
                </a:lnTo>
                <a:lnTo>
                  <a:pt x="22622" y="29799"/>
                </a:lnTo>
                <a:lnTo>
                  <a:pt x="22624" y="29795"/>
                </a:lnTo>
                <a:lnTo>
                  <a:pt x="22624" y="29795"/>
                </a:lnTo>
                <a:lnTo>
                  <a:pt x="22629" y="29793"/>
                </a:lnTo>
                <a:lnTo>
                  <a:pt x="22629" y="29788"/>
                </a:lnTo>
                <a:lnTo>
                  <a:pt x="22629" y="29780"/>
                </a:lnTo>
                <a:lnTo>
                  <a:pt x="22629" y="29780"/>
                </a:lnTo>
                <a:lnTo>
                  <a:pt x="22632" y="29776"/>
                </a:lnTo>
                <a:lnTo>
                  <a:pt x="22634" y="29776"/>
                </a:lnTo>
                <a:lnTo>
                  <a:pt x="22635" y="29776"/>
                </a:lnTo>
                <a:lnTo>
                  <a:pt x="22636" y="29776"/>
                </a:lnTo>
                <a:lnTo>
                  <a:pt x="22638" y="29776"/>
                </a:lnTo>
                <a:lnTo>
                  <a:pt x="22639" y="29776"/>
                </a:lnTo>
                <a:lnTo>
                  <a:pt x="22639" y="29776"/>
                </a:lnTo>
                <a:lnTo>
                  <a:pt x="22643" y="29778"/>
                </a:lnTo>
                <a:lnTo>
                  <a:pt x="22647" y="29781"/>
                </a:lnTo>
                <a:lnTo>
                  <a:pt x="22649" y="29783"/>
                </a:lnTo>
                <a:lnTo>
                  <a:pt x="22655" y="29782"/>
                </a:lnTo>
                <a:lnTo>
                  <a:pt x="22659" y="29782"/>
                </a:lnTo>
                <a:lnTo>
                  <a:pt x="22659" y="29780"/>
                </a:lnTo>
                <a:lnTo>
                  <a:pt x="22659" y="29775"/>
                </a:lnTo>
                <a:lnTo>
                  <a:pt x="22659" y="29775"/>
                </a:lnTo>
                <a:lnTo>
                  <a:pt x="22659" y="29773"/>
                </a:lnTo>
                <a:lnTo>
                  <a:pt x="22659" y="29765"/>
                </a:lnTo>
                <a:lnTo>
                  <a:pt x="22661" y="29765"/>
                </a:lnTo>
                <a:lnTo>
                  <a:pt x="22666" y="29765"/>
                </a:lnTo>
                <a:lnTo>
                  <a:pt x="22666" y="29765"/>
                </a:lnTo>
                <a:lnTo>
                  <a:pt x="22667" y="29765"/>
                </a:lnTo>
                <a:lnTo>
                  <a:pt x="22668" y="29765"/>
                </a:lnTo>
                <a:lnTo>
                  <a:pt x="22670" y="29767"/>
                </a:lnTo>
                <a:lnTo>
                  <a:pt x="22674" y="29768"/>
                </a:lnTo>
                <a:lnTo>
                  <a:pt x="22674" y="29768"/>
                </a:lnTo>
                <a:lnTo>
                  <a:pt x="22675" y="29769"/>
                </a:lnTo>
                <a:lnTo>
                  <a:pt x="22678" y="29769"/>
                </a:lnTo>
                <a:lnTo>
                  <a:pt x="22682" y="29769"/>
                </a:lnTo>
                <a:lnTo>
                  <a:pt x="22683" y="29769"/>
                </a:lnTo>
                <a:lnTo>
                  <a:pt x="22684" y="29769"/>
                </a:lnTo>
                <a:lnTo>
                  <a:pt x="22685" y="29769"/>
                </a:lnTo>
                <a:lnTo>
                  <a:pt x="22686" y="29769"/>
                </a:lnTo>
                <a:lnTo>
                  <a:pt x="22687" y="29769"/>
                </a:lnTo>
                <a:lnTo>
                  <a:pt x="22687" y="29769"/>
                </a:lnTo>
                <a:lnTo>
                  <a:pt x="22688" y="29769"/>
                </a:lnTo>
                <a:lnTo>
                  <a:pt x="22689" y="29769"/>
                </a:lnTo>
                <a:lnTo>
                  <a:pt x="22689" y="29769"/>
                </a:lnTo>
                <a:lnTo>
                  <a:pt x="22691" y="29769"/>
                </a:lnTo>
                <a:lnTo>
                  <a:pt x="22692" y="29770"/>
                </a:lnTo>
                <a:lnTo>
                  <a:pt x="22695" y="29770"/>
                </a:lnTo>
                <a:lnTo>
                  <a:pt x="22697" y="29769"/>
                </a:lnTo>
                <a:lnTo>
                  <a:pt x="22700" y="29767"/>
                </a:lnTo>
                <a:lnTo>
                  <a:pt x="22700" y="29765"/>
                </a:lnTo>
                <a:lnTo>
                  <a:pt x="22700" y="29763"/>
                </a:lnTo>
                <a:lnTo>
                  <a:pt x="22702" y="29760"/>
                </a:lnTo>
                <a:lnTo>
                  <a:pt x="22702" y="29759"/>
                </a:lnTo>
                <a:lnTo>
                  <a:pt x="22703" y="29756"/>
                </a:lnTo>
                <a:lnTo>
                  <a:pt x="22705" y="29756"/>
                </a:lnTo>
                <a:lnTo>
                  <a:pt x="22705" y="29755"/>
                </a:lnTo>
                <a:lnTo>
                  <a:pt x="22707" y="29751"/>
                </a:lnTo>
                <a:lnTo>
                  <a:pt x="22707" y="29751"/>
                </a:lnTo>
                <a:lnTo>
                  <a:pt x="22707" y="29751"/>
                </a:lnTo>
                <a:lnTo>
                  <a:pt x="22707" y="29750"/>
                </a:lnTo>
                <a:lnTo>
                  <a:pt x="22708" y="29750"/>
                </a:lnTo>
                <a:lnTo>
                  <a:pt x="22708" y="29748"/>
                </a:lnTo>
                <a:lnTo>
                  <a:pt x="22709" y="29748"/>
                </a:lnTo>
                <a:lnTo>
                  <a:pt x="22710" y="29745"/>
                </a:lnTo>
                <a:lnTo>
                  <a:pt x="22711" y="29746"/>
                </a:lnTo>
                <a:lnTo>
                  <a:pt x="22712" y="29746"/>
                </a:lnTo>
                <a:lnTo>
                  <a:pt x="22714" y="29747"/>
                </a:lnTo>
                <a:lnTo>
                  <a:pt x="22714" y="29747"/>
                </a:lnTo>
                <a:lnTo>
                  <a:pt x="22716" y="29747"/>
                </a:lnTo>
                <a:lnTo>
                  <a:pt x="22718" y="29748"/>
                </a:lnTo>
                <a:lnTo>
                  <a:pt x="22719" y="29748"/>
                </a:lnTo>
                <a:lnTo>
                  <a:pt x="22724" y="29751"/>
                </a:lnTo>
                <a:lnTo>
                  <a:pt x="22727" y="29751"/>
                </a:lnTo>
                <a:lnTo>
                  <a:pt x="22728" y="29751"/>
                </a:lnTo>
                <a:lnTo>
                  <a:pt x="22729" y="29750"/>
                </a:lnTo>
                <a:lnTo>
                  <a:pt x="22731" y="29748"/>
                </a:lnTo>
                <a:lnTo>
                  <a:pt x="22735" y="29747"/>
                </a:lnTo>
                <a:lnTo>
                  <a:pt x="22735" y="29746"/>
                </a:lnTo>
                <a:lnTo>
                  <a:pt x="22735" y="29746"/>
                </a:lnTo>
                <a:lnTo>
                  <a:pt x="22731" y="29742"/>
                </a:lnTo>
                <a:lnTo>
                  <a:pt x="22732" y="29739"/>
                </a:lnTo>
                <a:lnTo>
                  <a:pt x="22735" y="29739"/>
                </a:lnTo>
                <a:lnTo>
                  <a:pt x="22735" y="29739"/>
                </a:lnTo>
                <a:lnTo>
                  <a:pt x="22748" y="29736"/>
                </a:lnTo>
                <a:lnTo>
                  <a:pt x="22749" y="29735"/>
                </a:lnTo>
                <a:lnTo>
                  <a:pt x="22755" y="29733"/>
                </a:lnTo>
                <a:lnTo>
                  <a:pt x="22760" y="29728"/>
                </a:lnTo>
                <a:lnTo>
                  <a:pt x="22764" y="29724"/>
                </a:lnTo>
                <a:lnTo>
                  <a:pt x="22766" y="29723"/>
                </a:lnTo>
                <a:lnTo>
                  <a:pt x="22769" y="29722"/>
                </a:lnTo>
                <a:lnTo>
                  <a:pt x="22769" y="29722"/>
                </a:lnTo>
                <a:lnTo>
                  <a:pt x="22772" y="29720"/>
                </a:lnTo>
                <a:lnTo>
                  <a:pt x="22773" y="29720"/>
                </a:lnTo>
                <a:lnTo>
                  <a:pt x="22774" y="29720"/>
                </a:lnTo>
                <a:lnTo>
                  <a:pt x="22775" y="29720"/>
                </a:lnTo>
                <a:lnTo>
                  <a:pt x="22775" y="29720"/>
                </a:lnTo>
                <a:lnTo>
                  <a:pt x="22777" y="29720"/>
                </a:lnTo>
                <a:lnTo>
                  <a:pt x="22779" y="29720"/>
                </a:lnTo>
                <a:lnTo>
                  <a:pt x="22780" y="29720"/>
                </a:lnTo>
                <a:lnTo>
                  <a:pt x="22780" y="29720"/>
                </a:lnTo>
                <a:lnTo>
                  <a:pt x="22781" y="29720"/>
                </a:lnTo>
                <a:lnTo>
                  <a:pt x="22781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3" y="29720"/>
                </a:lnTo>
                <a:lnTo>
                  <a:pt x="22783" y="29720"/>
                </a:lnTo>
                <a:lnTo>
                  <a:pt x="22784" y="29720"/>
                </a:lnTo>
                <a:lnTo>
                  <a:pt x="22785" y="29720"/>
                </a:lnTo>
                <a:lnTo>
                  <a:pt x="22794" y="29723"/>
                </a:lnTo>
                <a:lnTo>
                  <a:pt x="22798" y="29725"/>
                </a:lnTo>
                <a:lnTo>
                  <a:pt x="22803" y="29727"/>
                </a:lnTo>
                <a:lnTo>
                  <a:pt x="22806" y="29727"/>
                </a:lnTo>
                <a:lnTo>
                  <a:pt x="22810" y="29727"/>
                </a:lnTo>
                <a:lnTo>
                  <a:pt x="22810" y="29727"/>
                </a:lnTo>
                <a:lnTo>
                  <a:pt x="22809" y="29720"/>
                </a:lnTo>
                <a:lnTo>
                  <a:pt x="22809" y="29720"/>
                </a:lnTo>
                <a:lnTo>
                  <a:pt x="22810" y="29718"/>
                </a:lnTo>
                <a:lnTo>
                  <a:pt x="22811" y="29715"/>
                </a:lnTo>
                <a:lnTo>
                  <a:pt x="22813" y="29715"/>
                </a:lnTo>
                <a:lnTo>
                  <a:pt x="22816" y="29715"/>
                </a:lnTo>
                <a:lnTo>
                  <a:pt x="22816" y="29715"/>
                </a:lnTo>
                <a:lnTo>
                  <a:pt x="22818" y="29715"/>
                </a:lnTo>
                <a:lnTo>
                  <a:pt x="22818" y="29715"/>
                </a:lnTo>
                <a:lnTo>
                  <a:pt x="22818" y="29715"/>
                </a:lnTo>
                <a:lnTo>
                  <a:pt x="22820" y="29715"/>
                </a:lnTo>
                <a:lnTo>
                  <a:pt x="22822" y="29717"/>
                </a:lnTo>
                <a:lnTo>
                  <a:pt x="22825" y="29719"/>
                </a:lnTo>
                <a:lnTo>
                  <a:pt x="22827" y="29722"/>
                </a:lnTo>
                <a:lnTo>
                  <a:pt x="22832" y="29730"/>
                </a:lnTo>
                <a:lnTo>
                  <a:pt x="22832" y="29731"/>
                </a:lnTo>
                <a:lnTo>
                  <a:pt x="22839" y="29733"/>
                </a:lnTo>
                <a:lnTo>
                  <a:pt x="22842" y="29733"/>
                </a:lnTo>
                <a:lnTo>
                  <a:pt x="22844" y="29733"/>
                </a:lnTo>
                <a:lnTo>
                  <a:pt x="22844" y="29732"/>
                </a:lnTo>
                <a:lnTo>
                  <a:pt x="22847" y="29730"/>
                </a:lnTo>
                <a:lnTo>
                  <a:pt x="22851" y="29730"/>
                </a:lnTo>
                <a:lnTo>
                  <a:pt x="22854" y="29730"/>
                </a:lnTo>
                <a:lnTo>
                  <a:pt x="22854" y="29730"/>
                </a:lnTo>
                <a:lnTo>
                  <a:pt x="22856" y="29730"/>
                </a:lnTo>
                <a:lnTo>
                  <a:pt x="22856" y="29730"/>
                </a:lnTo>
                <a:lnTo>
                  <a:pt x="22857" y="29730"/>
                </a:lnTo>
                <a:lnTo>
                  <a:pt x="22866" y="29728"/>
                </a:lnTo>
                <a:lnTo>
                  <a:pt x="22870" y="29725"/>
                </a:lnTo>
                <a:lnTo>
                  <a:pt x="22870" y="29724"/>
                </a:lnTo>
                <a:lnTo>
                  <a:pt x="22873" y="29721"/>
                </a:lnTo>
                <a:lnTo>
                  <a:pt x="22874" y="29721"/>
                </a:lnTo>
                <a:lnTo>
                  <a:pt x="22874" y="29721"/>
                </a:lnTo>
                <a:lnTo>
                  <a:pt x="22874" y="29721"/>
                </a:lnTo>
                <a:lnTo>
                  <a:pt x="22876" y="29721"/>
                </a:lnTo>
                <a:lnTo>
                  <a:pt x="22877" y="29721"/>
                </a:lnTo>
                <a:lnTo>
                  <a:pt x="22878" y="29721"/>
                </a:lnTo>
                <a:lnTo>
                  <a:pt x="22879" y="29721"/>
                </a:lnTo>
                <a:lnTo>
                  <a:pt x="22880" y="29721"/>
                </a:lnTo>
                <a:lnTo>
                  <a:pt x="22880" y="29721"/>
                </a:lnTo>
                <a:lnTo>
                  <a:pt x="22881" y="29721"/>
                </a:lnTo>
                <a:lnTo>
                  <a:pt x="22881" y="29721"/>
                </a:lnTo>
                <a:lnTo>
                  <a:pt x="22882" y="29721"/>
                </a:lnTo>
                <a:lnTo>
                  <a:pt x="22883" y="29721"/>
                </a:lnTo>
                <a:lnTo>
                  <a:pt x="22885" y="29721"/>
                </a:lnTo>
                <a:lnTo>
                  <a:pt x="22886" y="29721"/>
                </a:lnTo>
                <a:lnTo>
                  <a:pt x="22886" y="29721"/>
                </a:lnTo>
                <a:lnTo>
                  <a:pt x="22887" y="29721"/>
                </a:lnTo>
                <a:lnTo>
                  <a:pt x="22888" y="29721"/>
                </a:lnTo>
                <a:lnTo>
                  <a:pt x="22888" y="29721"/>
                </a:lnTo>
                <a:lnTo>
                  <a:pt x="22891" y="29721"/>
                </a:lnTo>
                <a:lnTo>
                  <a:pt x="22892" y="29721"/>
                </a:lnTo>
                <a:lnTo>
                  <a:pt x="22895" y="29721"/>
                </a:lnTo>
                <a:lnTo>
                  <a:pt x="22897" y="29721"/>
                </a:lnTo>
                <a:lnTo>
                  <a:pt x="22899" y="29721"/>
                </a:lnTo>
                <a:lnTo>
                  <a:pt x="22903" y="29721"/>
                </a:lnTo>
                <a:lnTo>
                  <a:pt x="22904" y="29721"/>
                </a:lnTo>
                <a:lnTo>
                  <a:pt x="22905" y="29721"/>
                </a:lnTo>
                <a:lnTo>
                  <a:pt x="22906" y="29721"/>
                </a:lnTo>
                <a:lnTo>
                  <a:pt x="22908" y="29721"/>
                </a:lnTo>
                <a:lnTo>
                  <a:pt x="22908" y="29721"/>
                </a:lnTo>
                <a:lnTo>
                  <a:pt x="22910" y="29723"/>
                </a:lnTo>
                <a:lnTo>
                  <a:pt x="22913" y="29724"/>
                </a:lnTo>
                <a:lnTo>
                  <a:pt x="22915" y="29724"/>
                </a:lnTo>
                <a:lnTo>
                  <a:pt x="22918" y="29726"/>
                </a:lnTo>
                <a:lnTo>
                  <a:pt x="22923" y="29728"/>
                </a:lnTo>
                <a:lnTo>
                  <a:pt x="22929" y="29730"/>
                </a:lnTo>
                <a:lnTo>
                  <a:pt x="22939" y="29732"/>
                </a:lnTo>
                <a:lnTo>
                  <a:pt x="22941" y="29734"/>
                </a:lnTo>
                <a:lnTo>
                  <a:pt x="22947" y="29737"/>
                </a:lnTo>
                <a:lnTo>
                  <a:pt x="22951" y="29739"/>
                </a:lnTo>
                <a:lnTo>
                  <a:pt x="22952" y="29740"/>
                </a:lnTo>
                <a:lnTo>
                  <a:pt x="22995" y="29762"/>
                </a:lnTo>
                <a:lnTo>
                  <a:pt x="23016" y="29773"/>
                </a:lnTo>
                <a:lnTo>
                  <a:pt x="23077" y="29789"/>
                </a:lnTo>
                <a:lnTo>
                  <a:pt x="23110" y="29797"/>
                </a:lnTo>
                <a:lnTo>
                  <a:pt x="23178" y="29780"/>
                </a:lnTo>
                <a:lnTo>
                  <a:pt x="23261" y="29797"/>
                </a:lnTo>
                <a:lnTo>
                  <a:pt x="23437" y="29833"/>
                </a:lnTo>
                <a:lnTo>
                  <a:pt x="23456" y="29837"/>
                </a:lnTo>
                <a:lnTo>
                  <a:pt x="23605" y="29868"/>
                </a:lnTo>
                <a:lnTo>
                  <a:pt x="23701" y="29888"/>
                </a:lnTo>
                <a:lnTo>
                  <a:pt x="23811" y="29911"/>
                </a:lnTo>
                <a:lnTo>
                  <a:pt x="23883" y="29925"/>
                </a:lnTo>
                <a:lnTo>
                  <a:pt x="24014" y="29952"/>
                </a:lnTo>
                <a:lnTo>
                  <a:pt x="24072" y="29964"/>
                </a:lnTo>
                <a:lnTo>
                  <a:pt x="24071" y="29982"/>
                </a:lnTo>
                <a:lnTo>
                  <a:pt x="24061" y="30125"/>
                </a:lnTo>
                <a:lnTo>
                  <a:pt x="24061" y="30131"/>
                </a:lnTo>
                <a:lnTo>
                  <a:pt x="24060" y="30144"/>
                </a:lnTo>
                <a:lnTo>
                  <a:pt x="24060" y="30145"/>
                </a:lnTo>
                <a:lnTo>
                  <a:pt x="24057" y="30185"/>
                </a:lnTo>
                <a:lnTo>
                  <a:pt x="24055" y="30221"/>
                </a:lnTo>
                <a:lnTo>
                  <a:pt x="24054" y="30229"/>
                </a:lnTo>
                <a:lnTo>
                  <a:pt x="24054" y="30232"/>
                </a:lnTo>
                <a:lnTo>
                  <a:pt x="24053" y="30246"/>
                </a:lnTo>
                <a:lnTo>
                  <a:pt x="24052" y="30254"/>
                </a:lnTo>
                <a:lnTo>
                  <a:pt x="24051" y="30265"/>
                </a:lnTo>
                <a:lnTo>
                  <a:pt x="24051" y="30268"/>
                </a:lnTo>
                <a:lnTo>
                  <a:pt x="24051" y="30270"/>
                </a:lnTo>
                <a:lnTo>
                  <a:pt x="24051" y="30272"/>
                </a:lnTo>
                <a:lnTo>
                  <a:pt x="24048" y="30308"/>
                </a:lnTo>
                <a:lnTo>
                  <a:pt x="24048" y="30309"/>
                </a:lnTo>
                <a:lnTo>
                  <a:pt x="24044" y="30372"/>
                </a:lnTo>
                <a:lnTo>
                  <a:pt x="24044" y="30377"/>
                </a:lnTo>
                <a:lnTo>
                  <a:pt x="24043" y="30391"/>
                </a:lnTo>
                <a:lnTo>
                  <a:pt x="24042" y="30396"/>
                </a:lnTo>
                <a:lnTo>
                  <a:pt x="24038" y="30454"/>
                </a:lnTo>
                <a:lnTo>
                  <a:pt x="24038" y="30455"/>
                </a:lnTo>
                <a:lnTo>
                  <a:pt x="24038" y="30459"/>
                </a:lnTo>
                <a:lnTo>
                  <a:pt x="24038" y="30460"/>
                </a:lnTo>
                <a:lnTo>
                  <a:pt x="24038" y="30461"/>
                </a:lnTo>
                <a:lnTo>
                  <a:pt x="24037" y="30482"/>
                </a:lnTo>
                <a:lnTo>
                  <a:pt x="24031" y="30563"/>
                </a:lnTo>
                <a:lnTo>
                  <a:pt x="24031" y="30565"/>
                </a:lnTo>
                <a:lnTo>
                  <a:pt x="24027" y="30620"/>
                </a:lnTo>
                <a:lnTo>
                  <a:pt x="24024" y="30661"/>
                </a:lnTo>
                <a:lnTo>
                  <a:pt x="24024" y="30662"/>
                </a:lnTo>
                <a:lnTo>
                  <a:pt x="24024" y="30663"/>
                </a:lnTo>
                <a:lnTo>
                  <a:pt x="24021" y="30704"/>
                </a:lnTo>
                <a:lnTo>
                  <a:pt x="24021" y="30705"/>
                </a:lnTo>
                <a:lnTo>
                  <a:pt x="24016" y="30777"/>
                </a:lnTo>
                <a:lnTo>
                  <a:pt x="24008" y="30899"/>
                </a:lnTo>
                <a:lnTo>
                  <a:pt x="24119" y="30932"/>
                </a:lnTo>
                <a:lnTo>
                  <a:pt x="24122" y="30933"/>
                </a:lnTo>
                <a:lnTo>
                  <a:pt x="24178" y="30951"/>
                </a:lnTo>
                <a:lnTo>
                  <a:pt x="24236" y="30969"/>
                </a:lnTo>
                <a:lnTo>
                  <a:pt x="24251" y="30974"/>
                </a:lnTo>
                <a:lnTo>
                  <a:pt x="24275" y="30981"/>
                </a:lnTo>
                <a:lnTo>
                  <a:pt x="24771" y="31140"/>
                </a:lnTo>
                <a:lnTo>
                  <a:pt x="24823" y="31157"/>
                </a:lnTo>
                <a:lnTo>
                  <a:pt x="24862" y="31173"/>
                </a:lnTo>
                <a:lnTo>
                  <a:pt x="24870" y="31177"/>
                </a:lnTo>
                <a:lnTo>
                  <a:pt x="24911" y="31196"/>
                </a:lnTo>
                <a:lnTo>
                  <a:pt x="24926" y="31206"/>
                </a:lnTo>
                <a:lnTo>
                  <a:pt x="24940" y="31216"/>
                </a:lnTo>
                <a:lnTo>
                  <a:pt x="24969" y="31235"/>
                </a:lnTo>
                <a:lnTo>
                  <a:pt x="24972" y="31237"/>
                </a:lnTo>
                <a:lnTo>
                  <a:pt x="24972" y="31237"/>
                </a:lnTo>
                <a:lnTo>
                  <a:pt x="24972" y="31237"/>
                </a:lnTo>
                <a:lnTo>
                  <a:pt x="25020" y="31271"/>
                </a:lnTo>
                <a:lnTo>
                  <a:pt x="25117" y="31336"/>
                </a:lnTo>
                <a:lnTo>
                  <a:pt x="25130" y="31346"/>
                </a:lnTo>
                <a:lnTo>
                  <a:pt x="25138" y="31352"/>
                </a:lnTo>
                <a:lnTo>
                  <a:pt x="25160" y="31369"/>
                </a:lnTo>
                <a:lnTo>
                  <a:pt x="25164" y="31367"/>
                </a:lnTo>
                <a:lnTo>
                  <a:pt x="25168" y="31370"/>
                </a:lnTo>
                <a:lnTo>
                  <a:pt x="25208" y="31397"/>
                </a:lnTo>
                <a:lnTo>
                  <a:pt x="25219" y="31404"/>
                </a:lnTo>
                <a:lnTo>
                  <a:pt x="25219" y="31404"/>
                </a:lnTo>
                <a:lnTo>
                  <a:pt x="25231" y="31413"/>
                </a:lnTo>
                <a:lnTo>
                  <a:pt x="25241" y="31420"/>
                </a:lnTo>
                <a:lnTo>
                  <a:pt x="25403" y="31530"/>
                </a:lnTo>
                <a:lnTo>
                  <a:pt x="25442" y="31557"/>
                </a:lnTo>
                <a:lnTo>
                  <a:pt x="25629" y="31616"/>
                </a:lnTo>
                <a:lnTo>
                  <a:pt x="25577" y="31611"/>
                </a:lnTo>
                <a:lnTo>
                  <a:pt x="25134" y="31562"/>
                </a:lnTo>
                <a:lnTo>
                  <a:pt x="25118" y="31560"/>
                </a:lnTo>
                <a:lnTo>
                  <a:pt x="24937" y="31535"/>
                </a:lnTo>
                <a:lnTo>
                  <a:pt x="24912" y="31531"/>
                </a:lnTo>
                <a:lnTo>
                  <a:pt x="24415" y="31462"/>
                </a:lnTo>
                <a:lnTo>
                  <a:pt x="24394" y="31459"/>
                </a:lnTo>
                <a:lnTo>
                  <a:pt x="24416" y="31549"/>
                </a:lnTo>
                <a:lnTo>
                  <a:pt x="24613" y="32366"/>
                </a:lnTo>
                <a:lnTo>
                  <a:pt x="24613" y="32369"/>
                </a:lnTo>
                <a:lnTo>
                  <a:pt x="24647" y="32506"/>
                </a:lnTo>
                <a:lnTo>
                  <a:pt x="24655" y="32540"/>
                </a:lnTo>
                <a:lnTo>
                  <a:pt x="24676" y="32621"/>
                </a:lnTo>
                <a:lnTo>
                  <a:pt x="24765" y="32986"/>
                </a:lnTo>
                <a:lnTo>
                  <a:pt x="24780" y="33046"/>
                </a:lnTo>
                <a:lnTo>
                  <a:pt x="24782" y="33057"/>
                </a:lnTo>
                <a:lnTo>
                  <a:pt x="24783" y="33059"/>
                </a:lnTo>
                <a:lnTo>
                  <a:pt x="24802" y="33138"/>
                </a:lnTo>
                <a:lnTo>
                  <a:pt x="24942" y="33719"/>
                </a:lnTo>
                <a:lnTo>
                  <a:pt x="24950" y="33718"/>
                </a:lnTo>
                <a:lnTo>
                  <a:pt x="25887" y="33640"/>
                </a:lnTo>
                <a:lnTo>
                  <a:pt x="26040" y="34363"/>
                </a:lnTo>
                <a:lnTo>
                  <a:pt x="26041" y="34366"/>
                </a:lnTo>
                <a:lnTo>
                  <a:pt x="26045" y="34386"/>
                </a:lnTo>
                <a:lnTo>
                  <a:pt x="26072" y="34381"/>
                </a:lnTo>
                <a:lnTo>
                  <a:pt x="26705" y="34258"/>
                </a:lnTo>
                <a:lnTo>
                  <a:pt x="26725" y="34352"/>
                </a:lnTo>
                <a:lnTo>
                  <a:pt x="26759" y="34511"/>
                </a:lnTo>
                <a:lnTo>
                  <a:pt x="26839" y="34880"/>
                </a:lnTo>
                <a:lnTo>
                  <a:pt x="26853" y="34947"/>
                </a:lnTo>
                <a:lnTo>
                  <a:pt x="26723" y="34977"/>
                </a:lnTo>
                <a:lnTo>
                  <a:pt x="25798" y="35184"/>
                </a:lnTo>
                <a:lnTo>
                  <a:pt x="25809" y="35229"/>
                </a:lnTo>
                <a:lnTo>
                  <a:pt x="25920" y="35671"/>
                </a:lnTo>
                <a:lnTo>
                  <a:pt x="25956" y="35814"/>
                </a:lnTo>
                <a:lnTo>
                  <a:pt x="25956" y="35814"/>
                </a:lnTo>
                <a:lnTo>
                  <a:pt x="26018" y="35807"/>
                </a:lnTo>
                <a:lnTo>
                  <a:pt x="26034" y="35806"/>
                </a:lnTo>
                <a:lnTo>
                  <a:pt x="26963" y="35623"/>
                </a:lnTo>
                <a:lnTo>
                  <a:pt x="26978" y="35697"/>
                </a:lnTo>
                <a:lnTo>
                  <a:pt x="27055" y="36089"/>
                </a:lnTo>
                <a:lnTo>
                  <a:pt x="27071" y="36172"/>
                </a:lnTo>
                <a:lnTo>
                  <a:pt x="27086" y="36244"/>
                </a:lnTo>
                <a:lnTo>
                  <a:pt x="27099" y="36312"/>
                </a:lnTo>
                <a:lnTo>
                  <a:pt x="26385" y="36470"/>
                </a:lnTo>
                <a:lnTo>
                  <a:pt x="26397" y="36523"/>
                </a:lnTo>
                <a:lnTo>
                  <a:pt x="26401" y="36539"/>
                </a:lnTo>
                <a:lnTo>
                  <a:pt x="26533" y="37118"/>
                </a:lnTo>
                <a:lnTo>
                  <a:pt x="26575" y="37113"/>
                </a:lnTo>
                <a:lnTo>
                  <a:pt x="27235" y="36966"/>
                </a:lnTo>
                <a:lnTo>
                  <a:pt x="27238" y="36980"/>
                </a:lnTo>
                <a:lnTo>
                  <a:pt x="27255" y="37061"/>
                </a:lnTo>
                <a:lnTo>
                  <a:pt x="27256" y="37060"/>
                </a:lnTo>
                <a:lnTo>
                  <a:pt x="27266" y="37059"/>
                </a:lnTo>
                <a:lnTo>
                  <a:pt x="27267" y="37071"/>
                </a:lnTo>
                <a:lnTo>
                  <a:pt x="27269" y="37083"/>
                </a:lnTo>
                <a:lnTo>
                  <a:pt x="27294" y="37241"/>
                </a:lnTo>
                <a:lnTo>
                  <a:pt x="27384" y="37665"/>
                </a:lnTo>
                <a:lnTo>
                  <a:pt x="27189" y="37709"/>
                </a:lnTo>
                <a:lnTo>
                  <a:pt x="26649" y="37830"/>
                </a:lnTo>
                <a:lnTo>
                  <a:pt x="26648" y="37831"/>
                </a:lnTo>
                <a:lnTo>
                  <a:pt x="26641" y="37832"/>
                </a:lnTo>
                <a:lnTo>
                  <a:pt x="26690" y="38023"/>
                </a:lnTo>
                <a:lnTo>
                  <a:pt x="26694" y="38037"/>
                </a:lnTo>
                <a:lnTo>
                  <a:pt x="26782" y="38378"/>
                </a:lnTo>
                <a:lnTo>
                  <a:pt x="26980" y="38324"/>
                </a:lnTo>
                <a:lnTo>
                  <a:pt x="26981" y="38323"/>
                </a:lnTo>
                <a:lnTo>
                  <a:pt x="27515" y="38215"/>
                </a:lnTo>
                <a:lnTo>
                  <a:pt x="27555" y="38207"/>
                </a:lnTo>
                <a:lnTo>
                  <a:pt x="27559" y="38206"/>
                </a:lnTo>
                <a:lnTo>
                  <a:pt x="27707" y="38199"/>
                </a:lnTo>
                <a:lnTo>
                  <a:pt x="27777" y="38179"/>
                </a:lnTo>
                <a:lnTo>
                  <a:pt x="27851" y="38151"/>
                </a:lnTo>
                <a:lnTo>
                  <a:pt x="27854" y="38150"/>
                </a:lnTo>
                <a:lnTo>
                  <a:pt x="27866" y="38147"/>
                </a:lnTo>
                <a:lnTo>
                  <a:pt x="27991" y="38228"/>
                </a:lnTo>
                <a:lnTo>
                  <a:pt x="28040" y="38266"/>
                </a:lnTo>
                <a:lnTo>
                  <a:pt x="28119" y="38338"/>
                </a:lnTo>
                <a:lnTo>
                  <a:pt x="28121" y="38342"/>
                </a:lnTo>
                <a:lnTo>
                  <a:pt x="28164" y="38410"/>
                </a:lnTo>
                <a:lnTo>
                  <a:pt x="28186" y="38461"/>
                </a:lnTo>
                <a:lnTo>
                  <a:pt x="28200" y="38531"/>
                </a:lnTo>
                <a:lnTo>
                  <a:pt x="28208" y="38592"/>
                </a:lnTo>
                <a:lnTo>
                  <a:pt x="28217" y="38623"/>
                </a:lnTo>
                <a:lnTo>
                  <a:pt x="28219" y="38647"/>
                </a:lnTo>
                <a:lnTo>
                  <a:pt x="28219" y="38647"/>
                </a:lnTo>
                <a:lnTo>
                  <a:pt x="28220" y="38653"/>
                </a:lnTo>
                <a:lnTo>
                  <a:pt x="28217" y="38654"/>
                </a:lnTo>
                <a:lnTo>
                  <a:pt x="28178" y="38663"/>
                </a:lnTo>
                <a:lnTo>
                  <a:pt x="28178" y="38664"/>
                </a:lnTo>
                <a:lnTo>
                  <a:pt x="27948" y="38716"/>
                </a:lnTo>
                <a:lnTo>
                  <a:pt x="27824" y="38746"/>
                </a:lnTo>
                <a:lnTo>
                  <a:pt x="27690" y="38775"/>
                </a:lnTo>
                <a:lnTo>
                  <a:pt x="27479" y="38826"/>
                </a:lnTo>
                <a:lnTo>
                  <a:pt x="27166" y="38894"/>
                </a:lnTo>
                <a:lnTo>
                  <a:pt x="27166" y="38895"/>
                </a:lnTo>
                <a:lnTo>
                  <a:pt x="27172" y="38921"/>
                </a:lnTo>
                <a:lnTo>
                  <a:pt x="27221" y="39135"/>
                </a:lnTo>
                <a:lnTo>
                  <a:pt x="27225" y="39155"/>
                </a:lnTo>
                <a:lnTo>
                  <a:pt x="27231" y="39182"/>
                </a:lnTo>
                <a:lnTo>
                  <a:pt x="27237" y="39207"/>
                </a:lnTo>
                <a:lnTo>
                  <a:pt x="27248" y="39256"/>
                </a:lnTo>
                <a:lnTo>
                  <a:pt x="27270" y="39353"/>
                </a:lnTo>
                <a:lnTo>
                  <a:pt x="27276" y="39381"/>
                </a:lnTo>
                <a:lnTo>
                  <a:pt x="27295" y="39462"/>
                </a:lnTo>
                <a:lnTo>
                  <a:pt x="27305" y="39509"/>
                </a:lnTo>
                <a:lnTo>
                  <a:pt x="27311" y="39535"/>
                </a:lnTo>
                <a:lnTo>
                  <a:pt x="27322" y="39583"/>
                </a:lnTo>
                <a:lnTo>
                  <a:pt x="28242" y="39389"/>
                </a:lnTo>
                <a:lnTo>
                  <a:pt x="28372" y="39361"/>
                </a:lnTo>
                <a:lnTo>
                  <a:pt x="28372" y="39362"/>
                </a:lnTo>
                <a:lnTo>
                  <a:pt x="28379" y="39403"/>
                </a:lnTo>
                <a:lnTo>
                  <a:pt x="28381" y="39417"/>
                </a:lnTo>
                <a:lnTo>
                  <a:pt x="28479" y="39801"/>
                </a:lnTo>
                <a:lnTo>
                  <a:pt x="28493" y="39858"/>
                </a:lnTo>
                <a:lnTo>
                  <a:pt x="28493" y="39859"/>
                </a:lnTo>
                <a:lnTo>
                  <a:pt x="28500" y="39889"/>
                </a:lnTo>
                <a:lnTo>
                  <a:pt x="28510" y="39930"/>
                </a:lnTo>
                <a:lnTo>
                  <a:pt x="28524" y="39985"/>
                </a:lnTo>
                <a:lnTo>
                  <a:pt x="28527" y="39997"/>
                </a:lnTo>
                <a:lnTo>
                  <a:pt x="29083" y="39874"/>
                </a:lnTo>
                <a:lnTo>
                  <a:pt x="29261" y="39821"/>
                </a:lnTo>
                <a:lnTo>
                  <a:pt x="30543" y="40259"/>
                </a:lnTo>
                <a:lnTo>
                  <a:pt x="30629" y="40252"/>
                </a:lnTo>
                <a:lnTo>
                  <a:pt x="31170" y="40207"/>
                </a:lnTo>
                <a:lnTo>
                  <a:pt x="32512" y="40095"/>
                </a:lnTo>
                <a:lnTo>
                  <a:pt x="33263" y="40033"/>
                </a:lnTo>
                <a:lnTo>
                  <a:pt x="33352" y="39967"/>
                </a:lnTo>
                <a:lnTo>
                  <a:pt x="33365" y="39957"/>
                </a:lnTo>
                <a:lnTo>
                  <a:pt x="33530" y="39836"/>
                </a:lnTo>
                <a:lnTo>
                  <a:pt x="33721" y="39695"/>
                </a:lnTo>
                <a:lnTo>
                  <a:pt x="33748" y="39675"/>
                </a:lnTo>
                <a:lnTo>
                  <a:pt x="33760" y="39674"/>
                </a:lnTo>
                <a:lnTo>
                  <a:pt x="33760" y="39674"/>
                </a:lnTo>
                <a:lnTo>
                  <a:pt x="33934" y="39656"/>
                </a:lnTo>
                <a:lnTo>
                  <a:pt x="34375" y="39611"/>
                </a:lnTo>
                <a:lnTo>
                  <a:pt x="34523" y="39595"/>
                </a:lnTo>
                <a:lnTo>
                  <a:pt x="34754" y="39571"/>
                </a:lnTo>
                <a:lnTo>
                  <a:pt x="34931" y="39553"/>
                </a:lnTo>
                <a:lnTo>
                  <a:pt x="35200" y="39526"/>
                </a:lnTo>
                <a:lnTo>
                  <a:pt x="35200" y="39526"/>
                </a:lnTo>
                <a:lnTo>
                  <a:pt x="35215" y="39524"/>
                </a:lnTo>
                <a:lnTo>
                  <a:pt x="35219" y="39524"/>
                </a:lnTo>
                <a:lnTo>
                  <a:pt x="35222" y="39523"/>
                </a:lnTo>
                <a:lnTo>
                  <a:pt x="35228" y="39523"/>
                </a:lnTo>
                <a:lnTo>
                  <a:pt x="35256" y="39491"/>
                </a:lnTo>
                <a:lnTo>
                  <a:pt x="35259" y="39490"/>
                </a:lnTo>
                <a:lnTo>
                  <a:pt x="35272" y="39480"/>
                </a:lnTo>
                <a:lnTo>
                  <a:pt x="35273" y="39473"/>
                </a:lnTo>
                <a:lnTo>
                  <a:pt x="35273" y="39472"/>
                </a:lnTo>
                <a:lnTo>
                  <a:pt x="35894" y="38779"/>
                </a:lnTo>
                <a:lnTo>
                  <a:pt x="36115" y="38532"/>
                </a:lnTo>
                <a:lnTo>
                  <a:pt x="36485" y="38119"/>
                </a:lnTo>
                <a:lnTo>
                  <a:pt x="36485" y="38118"/>
                </a:lnTo>
                <a:lnTo>
                  <a:pt x="36493" y="38109"/>
                </a:lnTo>
                <a:lnTo>
                  <a:pt x="36534" y="38061"/>
                </a:lnTo>
                <a:lnTo>
                  <a:pt x="36631" y="37949"/>
                </a:lnTo>
                <a:lnTo>
                  <a:pt x="36708" y="37860"/>
                </a:lnTo>
                <a:lnTo>
                  <a:pt x="36720" y="37857"/>
                </a:lnTo>
                <a:lnTo>
                  <a:pt x="36720" y="37857"/>
                </a:lnTo>
                <a:lnTo>
                  <a:pt x="37072" y="37467"/>
                </a:lnTo>
                <a:lnTo>
                  <a:pt x="38198" y="37446"/>
                </a:lnTo>
                <a:lnTo>
                  <a:pt x="39773" y="37417"/>
                </a:lnTo>
                <a:lnTo>
                  <a:pt x="39775" y="37417"/>
                </a:lnTo>
                <a:lnTo>
                  <a:pt x="39775" y="37417"/>
                </a:lnTo>
                <a:lnTo>
                  <a:pt x="39776" y="37417"/>
                </a:lnTo>
                <a:lnTo>
                  <a:pt x="39777" y="37417"/>
                </a:lnTo>
                <a:lnTo>
                  <a:pt x="40181" y="37407"/>
                </a:lnTo>
                <a:lnTo>
                  <a:pt x="40280" y="37413"/>
                </a:lnTo>
                <a:lnTo>
                  <a:pt x="40364" y="37419"/>
                </a:lnTo>
                <a:lnTo>
                  <a:pt x="40378" y="37420"/>
                </a:lnTo>
                <a:lnTo>
                  <a:pt x="40701" y="37410"/>
                </a:lnTo>
                <a:lnTo>
                  <a:pt x="40771" y="37417"/>
                </a:lnTo>
                <a:lnTo>
                  <a:pt x="40886" y="37428"/>
                </a:lnTo>
                <a:lnTo>
                  <a:pt x="40955" y="37438"/>
                </a:lnTo>
                <a:lnTo>
                  <a:pt x="40955" y="37438"/>
                </a:lnTo>
                <a:lnTo>
                  <a:pt x="41045" y="37451"/>
                </a:lnTo>
                <a:lnTo>
                  <a:pt x="41062" y="37466"/>
                </a:lnTo>
                <a:lnTo>
                  <a:pt x="41091" y="37470"/>
                </a:lnTo>
                <a:lnTo>
                  <a:pt x="41114" y="37472"/>
                </a:lnTo>
                <a:lnTo>
                  <a:pt x="41140" y="37483"/>
                </a:lnTo>
                <a:lnTo>
                  <a:pt x="41188" y="37501"/>
                </a:lnTo>
                <a:lnTo>
                  <a:pt x="41256" y="37527"/>
                </a:lnTo>
                <a:lnTo>
                  <a:pt x="41257" y="37527"/>
                </a:lnTo>
                <a:lnTo>
                  <a:pt x="41306" y="37547"/>
                </a:lnTo>
                <a:lnTo>
                  <a:pt x="41372" y="37542"/>
                </a:lnTo>
                <a:lnTo>
                  <a:pt x="41389" y="37545"/>
                </a:lnTo>
                <a:lnTo>
                  <a:pt x="41471" y="37534"/>
                </a:lnTo>
                <a:lnTo>
                  <a:pt x="41555" y="37535"/>
                </a:lnTo>
                <a:lnTo>
                  <a:pt x="41571" y="37533"/>
                </a:lnTo>
                <a:lnTo>
                  <a:pt x="41667" y="37522"/>
                </a:lnTo>
                <a:lnTo>
                  <a:pt x="41755" y="37533"/>
                </a:lnTo>
                <a:lnTo>
                  <a:pt x="41842" y="37542"/>
                </a:lnTo>
                <a:lnTo>
                  <a:pt x="41863" y="37544"/>
                </a:lnTo>
                <a:lnTo>
                  <a:pt x="41978" y="37592"/>
                </a:lnTo>
                <a:lnTo>
                  <a:pt x="41978" y="37592"/>
                </a:lnTo>
                <a:lnTo>
                  <a:pt x="41990" y="37591"/>
                </a:lnTo>
                <a:lnTo>
                  <a:pt x="42151" y="37570"/>
                </a:lnTo>
                <a:lnTo>
                  <a:pt x="42167" y="37567"/>
                </a:lnTo>
                <a:lnTo>
                  <a:pt x="42486" y="37542"/>
                </a:lnTo>
                <a:lnTo>
                  <a:pt x="42597" y="37534"/>
                </a:lnTo>
                <a:lnTo>
                  <a:pt x="42610" y="37546"/>
                </a:lnTo>
                <a:lnTo>
                  <a:pt x="42622" y="37558"/>
                </a:lnTo>
                <a:lnTo>
                  <a:pt x="42622" y="37558"/>
                </a:lnTo>
                <a:lnTo>
                  <a:pt x="42710" y="37569"/>
                </a:lnTo>
                <a:lnTo>
                  <a:pt x="42741" y="37573"/>
                </a:lnTo>
                <a:lnTo>
                  <a:pt x="42756" y="37574"/>
                </a:lnTo>
                <a:lnTo>
                  <a:pt x="42756" y="37575"/>
                </a:lnTo>
                <a:lnTo>
                  <a:pt x="42764" y="37581"/>
                </a:lnTo>
                <a:lnTo>
                  <a:pt x="42776" y="37592"/>
                </a:lnTo>
                <a:lnTo>
                  <a:pt x="42810" y="37621"/>
                </a:lnTo>
                <a:lnTo>
                  <a:pt x="42835" y="37642"/>
                </a:lnTo>
                <a:lnTo>
                  <a:pt x="42856" y="37661"/>
                </a:lnTo>
                <a:lnTo>
                  <a:pt x="42908" y="37702"/>
                </a:lnTo>
                <a:lnTo>
                  <a:pt x="42934" y="37722"/>
                </a:lnTo>
                <a:lnTo>
                  <a:pt x="43031" y="37724"/>
                </a:lnTo>
                <a:lnTo>
                  <a:pt x="43041" y="37724"/>
                </a:lnTo>
                <a:lnTo>
                  <a:pt x="43041" y="37725"/>
                </a:lnTo>
                <a:lnTo>
                  <a:pt x="43145" y="37831"/>
                </a:lnTo>
                <a:lnTo>
                  <a:pt x="43145" y="37831"/>
                </a:lnTo>
                <a:lnTo>
                  <a:pt x="43287" y="37852"/>
                </a:lnTo>
                <a:lnTo>
                  <a:pt x="43351" y="37861"/>
                </a:lnTo>
                <a:lnTo>
                  <a:pt x="43430" y="37872"/>
                </a:lnTo>
                <a:lnTo>
                  <a:pt x="43896" y="37754"/>
                </a:lnTo>
                <a:lnTo>
                  <a:pt x="44272" y="37658"/>
                </a:lnTo>
                <a:lnTo>
                  <a:pt x="44532" y="37613"/>
                </a:lnTo>
                <a:lnTo>
                  <a:pt x="44548" y="37610"/>
                </a:lnTo>
                <a:lnTo>
                  <a:pt x="44563" y="37607"/>
                </a:lnTo>
                <a:lnTo>
                  <a:pt x="44564" y="37607"/>
                </a:lnTo>
                <a:lnTo>
                  <a:pt x="44600" y="37620"/>
                </a:lnTo>
                <a:lnTo>
                  <a:pt x="44652" y="37703"/>
                </a:lnTo>
                <a:lnTo>
                  <a:pt x="44705" y="37751"/>
                </a:lnTo>
                <a:lnTo>
                  <a:pt x="44716" y="37761"/>
                </a:lnTo>
                <a:lnTo>
                  <a:pt x="44716" y="37761"/>
                </a:lnTo>
                <a:lnTo>
                  <a:pt x="44845" y="37783"/>
                </a:lnTo>
                <a:lnTo>
                  <a:pt x="44971" y="37802"/>
                </a:lnTo>
                <a:lnTo>
                  <a:pt x="44971" y="37802"/>
                </a:lnTo>
                <a:lnTo>
                  <a:pt x="45094" y="37828"/>
                </a:lnTo>
                <a:lnTo>
                  <a:pt x="45094" y="37828"/>
                </a:lnTo>
                <a:lnTo>
                  <a:pt x="45231" y="37798"/>
                </a:lnTo>
                <a:lnTo>
                  <a:pt x="45285" y="37798"/>
                </a:lnTo>
                <a:lnTo>
                  <a:pt x="45286" y="37799"/>
                </a:lnTo>
                <a:lnTo>
                  <a:pt x="45481" y="37855"/>
                </a:lnTo>
                <a:lnTo>
                  <a:pt x="45865" y="37955"/>
                </a:lnTo>
                <a:lnTo>
                  <a:pt x="45866" y="37955"/>
                </a:lnTo>
                <a:lnTo>
                  <a:pt x="45949" y="37959"/>
                </a:lnTo>
                <a:lnTo>
                  <a:pt x="46159" y="37969"/>
                </a:lnTo>
                <a:lnTo>
                  <a:pt x="46224" y="37973"/>
                </a:lnTo>
                <a:lnTo>
                  <a:pt x="46492" y="37956"/>
                </a:lnTo>
                <a:lnTo>
                  <a:pt x="46855" y="37936"/>
                </a:lnTo>
                <a:lnTo>
                  <a:pt x="47204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52" y="37879"/>
                </a:lnTo>
                <a:lnTo>
                  <a:pt x="47630" y="37832"/>
                </a:lnTo>
                <a:lnTo>
                  <a:pt x="47689" y="37828"/>
                </a:lnTo>
                <a:lnTo>
                  <a:pt x="47689" y="37828"/>
                </a:lnTo>
                <a:lnTo>
                  <a:pt x="47689" y="37828"/>
                </a:lnTo>
                <a:lnTo>
                  <a:pt x="47794" y="37850"/>
                </a:lnTo>
                <a:lnTo>
                  <a:pt x="47864" y="37864"/>
                </a:lnTo>
                <a:lnTo>
                  <a:pt x="47946" y="37882"/>
                </a:lnTo>
                <a:lnTo>
                  <a:pt x="48335" y="37880"/>
                </a:lnTo>
                <a:lnTo>
                  <a:pt x="48644" y="37883"/>
                </a:lnTo>
                <a:lnTo>
                  <a:pt x="48644" y="37883"/>
                </a:lnTo>
                <a:lnTo>
                  <a:pt x="48644" y="37883"/>
                </a:lnTo>
                <a:lnTo>
                  <a:pt x="49001" y="37899"/>
                </a:lnTo>
                <a:lnTo>
                  <a:pt x="49253" y="37971"/>
                </a:lnTo>
                <a:lnTo>
                  <a:pt x="49282" y="37974"/>
                </a:lnTo>
                <a:lnTo>
                  <a:pt x="49304" y="37980"/>
                </a:lnTo>
                <a:lnTo>
                  <a:pt x="49305" y="37980"/>
                </a:lnTo>
                <a:lnTo>
                  <a:pt x="49438" y="38018"/>
                </a:lnTo>
                <a:lnTo>
                  <a:pt x="49579" y="38018"/>
                </a:lnTo>
                <a:lnTo>
                  <a:pt x="49843" y="38017"/>
                </a:lnTo>
                <a:lnTo>
                  <a:pt x="50157" y="38146"/>
                </a:lnTo>
                <a:lnTo>
                  <a:pt x="50176" y="38145"/>
                </a:lnTo>
                <a:lnTo>
                  <a:pt x="50176" y="38145"/>
                </a:lnTo>
                <a:lnTo>
                  <a:pt x="50187" y="38149"/>
                </a:lnTo>
                <a:lnTo>
                  <a:pt x="50353" y="38138"/>
                </a:lnTo>
                <a:lnTo>
                  <a:pt x="50536" y="38127"/>
                </a:lnTo>
                <a:lnTo>
                  <a:pt x="50907" y="38230"/>
                </a:lnTo>
                <a:lnTo>
                  <a:pt x="51312" y="38199"/>
                </a:lnTo>
                <a:lnTo>
                  <a:pt x="51567" y="38179"/>
                </a:lnTo>
                <a:lnTo>
                  <a:pt x="51567" y="38179"/>
                </a:lnTo>
                <a:lnTo>
                  <a:pt x="51907" y="38135"/>
                </a:lnTo>
                <a:lnTo>
                  <a:pt x="51907" y="38135"/>
                </a:lnTo>
                <a:lnTo>
                  <a:pt x="52020" y="38138"/>
                </a:lnTo>
                <a:lnTo>
                  <a:pt x="52127" y="38140"/>
                </a:lnTo>
                <a:lnTo>
                  <a:pt x="52333" y="38145"/>
                </a:lnTo>
                <a:lnTo>
                  <a:pt x="52333" y="38145"/>
                </a:lnTo>
                <a:lnTo>
                  <a:pt x="52344" y="38144"/>
                </a:lnTo>
                <a:lnTo>
                  <a:pt x="52349" y="38144"/>
                </a:lnTo>
                <a:lnTo>
                  <a:pt x="52350" y="38146"/>
                </a:lnTo>
                <a:lnTo>
                  <a:pt x="52446" y="38333"/>
                </a:lnTo>
                <a:lnTo>
                  <a:pt x="53016" y="39442"/>
                </a:lnTo>
                <a:lnTo>
                  <a:pt x="53045" y="39498"/>
                </a:lnTo>
                <a:lnTo>
                  <a:pt x="53094" y="39592"/>
                </a:lnTo>
                <a:lnTo>
                  <a:pt x="53191" y="39782"/>
                </a:lnTo>
                <a:lnTo>
                  <a:pt x="53214" y="39826"/>
                </a:lnTo>
                <a:lnTo>
                  <a:pt x="53236" y="39870"/>
                </a:lnTo>
                <a:lnTo>
                  <a:pt x="53250" y="39896"/>
                </a:lnTo>
                <a:lnTo>
                  <a:pt x="53250" y="39896"/>
                </a:lnTo>
                <a:lnTo>
                  <a:pt x="53408" y="40204"/>
                </a:lnTo>
                <a:lnTo>
                  <a:pt x="53835" y="41034"/>
                </a:lnTo>
                <a:lnTo>
                  <a:pt x="54412" y="42157"/>
                </a:lnTo>
                <a:lnTo>
                  <a:pt x="54538" y="42402"/>
                </a:lnTo>
                <a:lnTo>
                  <a:pt x="54740" y="42796"/>
                </a:lnTo>
                <a:lnTo>
                  <a:pt x="54927" y="43159"/>
                </a:lnTo>
                <a:lnTo>
                  <a:pt x="54930" y="43176"/>
                </a:lnTo>
                <a:lnTo>
                  <a:pt x="54936" y="43199"/>
                </a:lnTo>
                <a:lnTo>
                  <a:pt x="54977" y="43273"/>
                </a:lnTo>
                <a:lnTo>
                  <a:pt x="55011" y="43335"/>
                </a:lnTo>
                <a:lnTo>
                  <a:pt x="55021" y="43341"/>
                </a:lnTo>
                <a:lnTo>
                  <a:pt x="55043" y="43385"/>
                </a:lnTo>
                <a:lnTo>
                  <a:pt x="55743" y="44746"/>
                </a:lnTo>
                <a:lnTo>
                  <a:pt x="55743" y="44746"/>
                </a:lnTo>
                <a:lnTo>
                  <a:pt x="56309" y="45848"/>
                </a:lnTo>
                <a:lnTo>
                  <a:pt x="56398" y="45921"/>
                </a:lnTo>
                <a:lnTo>
                  <a:pt x="56500" y="46029"/>
                </a:lnTo>
                <a:lnTo>
                  <a:pt x="56642" y="46151"/>
                </a:lnTo>
                <a:lnTo>
                  <a:pt x="56827" y="46513"/>
                </a:lnTo>
                <a:lnTo>
                  <a:pt x="56854" y="46512"/>
                </a:lnTo>
                <a:lnTo>
                  <a:pt x="56856" y="46516"/>
                </a:lnTo>
                <a:lnTo>
                  <a:pt x="57757" y="46501"/>
                </a:lnTo>
                <a:lnTo>
                  <a:pt x="57793" y="46502"/>
                </a:lnTo>
                <a:lnTo>
                  <a:pt x="58056" y="46504"/>
                </a:lnTo>
                <a:lnTo>
                  <a:pt x="58055" y="46501"/>
                </a:lnTo>
                <a:lnTo>
                  <a:pt x="58223" y="46502"/>
                </a:lnTo>
                <a:lnTo>
                  <a:pt x="58592" y="46478"/>
                </a:lnTo>
                <a:lnTo>
                  <a:pt x="58741" y="46499"/>
                </a:lnTo>
                <a:lnTo>
                  <a:pt x="59280" y="46576"/>
                </a:lnTo>
                <a:lnTo>
                  <a:pt x="59503" y="46608"/>
                </a:lnTo>
                <a:lnTo>
                  <a:pt x="59875" y="46658"/>
                </a:lnTo>
                <a:lnTo>
                  <a:pt x="62108" y="46976"/>
                </a:lnTo>
                <a:lnTo>
                  <a:pt x="63095" y="47129"/>
                </a:lnTo>
                <a:lnTo>
                  <a:pt x="63698" y="47210"/>
                </a:lnTo>
                <a:lnTo>
                  <a:pt x="64383" y="47314"/>
                </a:lnTo>
                <a:lnTo>
                  <a:pt x="64643" y="47562"/>
                </a:lnTo>
                <a:lnTo>
                  <a:pt x="66196" y="48869"/>
                </a:lnTo>
                <a:lnTo>
                  <a:pt x="66584" y="49220"/>
                </a:lnTo>
                <a:lnTo>
                  <a:pt x="66913" y="49521"/>
                </a:lnTo>
                <a:lnTo>
                  <a:pt x="66914" y="49522"/>
                </a:lnTo>
                <a:lnTo>
                  <a:pt x="66973" y="49577"/>
                </a:lnTo>
                <a:lnTo>
                  <a:pt x="67389" y="49962"/>
                </a:lnTo>
                <a:lnTo>
                  <a:pt x="67967" y="50488"/>
                </a:lnTo>
                <a:lnTo>
                  <a:pt x="68079" y="50587"/>
                </a:lnTo>
                <a:lnTo>
                  <a:pt x="68412" y="50883"/>
                </a:lnTo>
                <a:lnTo>
                  <a:pt x="68522" y="51004"/>
                </a:lnTo>
                <a:lnTo>
                  <a:pt x="68531" y="51014"/>
                </a:lnTo>
                <a:lnTo>
                  <a:pt x="68547" y="51009"/>
                </a:lnTo>
                <a:lnTo>
                  <a:pt x="68552" y="51008"/>
                </a:lnTo>
                <a:lnTo>
                  <a:pt x="68559" y="51005"/>
                </a:lnTo>
                <a:lnTo>
                  <a:pt x="68573" y="51008"/>
                </a:lnTo>
                <a:lnTo>
                  <a:pt x="68578" y="51012"/>
                </a:lnTo>
                <a:lnTo>
                  <a:pt x="68587" y="51019"/>
                </a:lnTo>
                <a:lnTo>
                  <a:pt x="68592" y="51023"/>
                </a:lnTo>
                <a:lnTo>
                  <a:pt x="68604" y="51033"/>
                </a:lnTo>
                <a:lnTo>
                  <a:pt x="68618" y="51044"/>
                </a:lnTo>
                <a:lnTo>
                  <a:pt x="68647" y="51054"/>
                </a:lnTo>
                <a:lnTo>
                  <a:pt x="68685" y="51068"/>
                </a:lnTo>
                <a:lnTo>
                  <a:pt x="68686" y="51068"/>
                </a:lnTo>
                <a:lnTo>
                  <a:pt x="68692" y="51068"/>
                </a:lnTo>
                <a:lnTo>
                  <a:pt x="68694" y="51068"/>
                </a:lnTo>
                <a:lnTo>
                  <a:pt x="68706" y="51068"/>
                </a:lnTo>
                <a:lnTo>
                  <a:pt x="68709" y="51068"/>
                </a:lnTo>
                <a:lnTo>
                  <a:pt x="68725" y="51068"/>
                </a:lnTo>
                <a:lnTo>
                  <a:pt x="68737" y="51063"/>
                </a:lnTo>
                <a:lnTo>
                  <a:pt x="68756" y="51065"/>
                </a:lnTo>
                <a:lnTo>
                  <a:pt x="68763" y="51067"/>
                </a:lnTo>
                <a:lnTo>
                  <a:pt x="68765" y="51068"/>
                </a:lnTo>
                <a:lnTo>
                  <a:pt x="68793" y="51076"/>
                </a:lnTo>
                <a:lnTo>
                  <a:pt x="68835" y="51093"/>
                </a:lnTo>
                <a:lnTo>
                  <a:pt x="68841" y="51093"/>
                </a:lnTo>
                <a:lnTo>
                  <a:pt x="68847" y="51101"/>
                </a:lnTo>
                <a:lnTo>
                  <a:pt x="68850" y="51104"/>
                </a:lnTo>
                <a:lnTo>
                  <a:pt x="68855" y="51113"/>
                </a:lnTo>
                <a:lnTo>
                  <a:pt x="68858" y="51117"/>
                </a:lnTo>
                <a:lnTo>
                  <a:pt x="68869" y="51131"/>
                </a:lnTo>
                <a:lnTo>
                  <a:pt x="68875" y="51139"/>
                </a:lnTo>
                <a:lnTo>
                  <a:pt x="68881" y="51153"/>
                </a:lnTo>
                <a:lnTo>
                  <a:pt x="68892" y="51185"/>
                </a:lnTo>
                <a:lnTo>
                  <a:pt x="68896" y="51189"/>
                </a:lnTo>
                <a:lnTo>
                  <a:pt x="68903" y="51198"/>
                </a:lnTo>
                <a:lnTo>
                  <a:pt x="68909" y="51207"/>
                </a:lnTo>
                <a:lnTo>
                  <a:pt x="68913" y="51210"/>
                </a:lnTo>
                <a:lnTo>
                  <a:pt x="68934" y="51238"/>
                </a:lnTo>
                <a:lnTo>
                  <a:pt x="68957" y="51262"/>
                </a:lnTo>
                <a:lnTo>
                  <a:pt x="68979" y="51283"/>
                </a:lnTo>
                <a:lnTo>
                  <a:pt x="68993" y="51305"/>
                </a:lnTo>
                <a:lnTo>
                  <a:pt x="69019" y="51324"/>
                </a:lnTo>
                <a:lnTo>
                  <a:pt x="69023" y="51327"/>
                </a:lnTo>
                <a:lnTo>
                  <a:pt x="69027" y="51330"/>
                </a:lnTo>
                <a:lnTo>
                  <a:pt x="69036" y="51341"/>
                </a:lnTo>
                <a:lnTo>
                  <a:pt x="69044" y="51357"/>
                </a:lnTo>
                <a:lnTo>
                  <a:pt x="69053" y="51368"/>
                </a:lnTo>
                <a:lnTo>
                  <a:pt x="69067" y="51381"/>
                </a:lnTo>
                <a:lnTo>
                  <a:pt x="69072" y="51406"/>
                </a:lnTo>
                <a:lnTo>
                  <a:pt x="69072" y="51417"/>
                </a:lnTo>
                <a:lnTo>
                  <a:pt x="69077" y="51434"/>
                </a:lnTo>
                <a:lnTo>
                  <a:pt x="69078" y="51436"/>
                </a:lnTo>
                <a:lnTo>
                  <a:pt x="69081" y="51444"/>
                </a:lnTo>
                <a:lnTo>
                  <a:pt x="69084" y="51455"/>
                </a:lnTo>
                <a:lnTo>
                  <a:pt x="69089" y="51469"/>
                </a:lnTo>
                <a:lnTo>
                  <a:pt x="69115" y="51488"/>
                </a:lnTo>
                <a:lnTo>
                  <a:pt x="69120" y="51504"/>
                </a:lnTo>
                <a:lnTo>
                  <a:pt x="69123" y="51510"/>
                </a:lnTo>
                <a:lnTo>
                  <a:pt x="69131" y="51531"/>
                </a:lnTo>
                <a:lnTo>
                  <a:pt x="69131" y="51545"/>
                </a:lnTo>
                <a:lnTo>
                  <a:pt x="69151" y="51567"/>
                </a:lnTo>
                <a:lnTo>
                  <a:pt x="69157" y="51572"/>
                </a:lnTo>
                <a:lnTo>
                  <a:pt x="69171" y="51580"/>
                </a:lnTo>
                <a:lnTo>
                  <a:pt x="69194" y="51591"/>
                </a:lnTo>
                <a:lnTo>
                  <a:pt x="69210" y="51605"/>
                </a:lnTo>
                <a:lnTo>
                  <a:pt x="69233" y="51635"/>
                </a:lnTo>
                <a:lnTo>
                  <a:pt x="69267" y="51651"/>
                </a:lnTo>
                <a:lnTo>
                  <a:pt x="69275" y="51659"/>
                </a:lnTo>
                <a:lnTo>
                  <a:pt x="69284" y="51668"/>
                </a:lnTo>
                <a:lnTo>
                  <a:pt x="69292" y="51676"/>
                </a:lnTo>
                <a:lnTo>
                  <a:pt x="69312" y="51708"/>
                </a:lnTo>
                <a:lnTo>
                  <a:pt x="69318" y="51722"/>
                </a:lnTo>
                <a:lnTo>
                  <a:pt x="69329" y="51733"/>
                </a:lnTo>
                <a:lnTo>
                  <a:pt x="69336" y="51745"/>
                </a:lnTo>
                <a:lnTo>
                  <a:pt x="69343" y="51758"/>
                </a:lnTo>
                <a:lnTo>
                  <a:pt x="69346" y="51766"/>
                </a:lnTo>
                <a:lnTo>
                  <a:pt x="69368" y="51790"/>
                </a:lnTo>
                <a:lnTo>
                  <a:pt x="69380" y="51798"/>
                </a:lnTo>
                <a:lnTo>
                  <a:pt x="69385" y="51801"/>
                </a:lnTo>
                <a:lnTo>
                  <a:pt x="69402" y="51807"/>
                </a:lnTo>
                <a:lnTo>
                  <a:pt x="69408" y="51809"/>
                </a:lnTo>
                <a:lnTo>
                  <a:pt x="69438" y="51821"/>
                </a:lnTo>
                <a:lnTo>
                  <a:pt x="69470" y="51834"/>
                </a:lnTo>
                <a:lnTo>
                  <a:pt x="69487" y="51834"/>
                </a:lnTo>
                <a:lnTo>
                  <a:pt x="69494" y="51835"/>
                </a:lnTo>
                <a:lnTo>
                  <a:pt x="69501" y="51837"/>
                </a:lnTo>
                <a:lnTo>
                  <a:pt x="69512" y="51837"/>
                </a:lnTo>
                <a:lnTo>
                  <a:pt x="69522" y="51837"/>
                </a:lnTo>
                <a:lnTo>
                  <a:pt x="69523" y="51837"/>
                </a:lnTo>
                <a:lnTo>
                  <a:pt x="69538" y="51837"/>
                </a:lnTo>
                <a:lnTo>
                  <a:pt x="69548" y="51840"/>
                </a:lnTo>
                <a:lnTo>
                  <a:pt x="69549" y="51840"/>
                </a:lnTo>
                <a:lnTo>
                  <a:pt x="69554" y="51842"/>
                </a:lnTo>
                <a:lnTo>
                  <a:pt x="69561" y="51842"/>
                </a:lnTo>
                <a:lnTo>
                  <a:pt x="69635" y="51871"/>
                </a:lnTo>
                <a:lnTo>
                  <a:pt x="69703" y="51904"/>
                </a:lnTo>
                <a:lnTo>
                  <a:pt x="69751" y="51926"/>
                </a:lnTo>
                <a:lnTo>
                  <a:pt x="69795" y="51944"/>
                </a:lnTo>
                <a:lnTo>
                  <a:pt x="69829" y="51950"/>
                </a:lnTo>
                <a:lnTo>
                  <a:pt x="69842" y="51959"/>
                </a:lnTo>
                <a:lnTo>
                  <a:pt x="69856" y="51967"/>
                </a:lnTo>
                <a:lnTo>
                  <a:pt x="69870" y="51976"/>
                </a:lnTo>
                <a:lnTo>
                  <a:pt x="69876" y="51989"/>
                </a:lnTo>
                <a:lnTo>
                  <a:pt x="69876" y="52000"/>
                </a:lnTo>
                <a:lnTo>
                  <a:pt x="69862" y="52014"/>
                </a:lnTo>
                <a:lnTo>
                  <a:pt x="69861" y="52018"/>
                </a:lnTo>
                <a:lnTo>
                  <a:pt x="69859" y="52025"/>
                </a:lnTo>
                <a:lnTo>
                  <a:pt x="69859" y="52027"/>
                </a:lnTo>
                <a:lnTo>
                  <a:pt x="69859" y="52046"/>
                </a:lnTo>
                <a:lnTo>
                  <a:pt x="69862" y="52065"/>
                </a:lnTo>
                <a:lnTo>
                  <a:pt x="69867" y="52082"/>
                </a:lnTo>
                <a:lnTo>
                  <a:pt x="69873" y="52090"/>
                </a:lnTo>
                <a:lnTo>
                  <a:pt x="69887" y="52098"/>
                </a:lnTo>
                <a:lnTo>
                  <a:pt x="69896" y="52106"/>
                </a:lnTo>
                <a:lnTo>
                  <a:pt x="69918" y="52120"/>
                </a:lnTo>
                <a:lnTo>
                  <a:pt x="69932" y="52123"/>
                </a:lnTo>
                <a:lnTo>
                  <a:pt x="69949" y="52114"/>
                </a:lnTo>
                <a:lnTo>
                  <a:pt x="69955" y="52114"/>
                </a:lnTo>
                <a:lnTo>
                  <a:pt x="69966" y="52114"/>
                </a:lnTo>
                <a:lnTo>
                  <a:pt x="69975" y="52117"/>
                </a:lnTo>
                <a:lnTo>
                  <a:pt x="69986" y="52123"/>
                </a:lnTo>
                <a:lnTo>
                  <a:pt x="70000" y="52131"/>
                </a:lnTo>
                <a:lnTo>
                  <a:pt x="70006" y="52139"/>
                </a:lnTo>
                <a:lnTo>
                  <a:pt x="70014" y="52153"/>
                </a:lnTo>
                <a:lnTo>
                  <a:pt x="70017" y="52172"/>
                </a:lnTo>
                <a:lnTo>
                  <a:pt x="70022" y="52194"/>
                </a:lnTo>
                <a:lnTo>
                  <a:pt x="70025" y="52204"/>
                </a:lnTo>
                <a:lnTo>
                  <a:pt x="70025" y="52215"/>
                </a:lnTo>
                <a:lnTo>
                  <a:pt x="70028" y="52237"/>
                </a:lnTo>
                <a:lnTo>
                  <a:pt x="70034" y="52243"/>
                </a:lnTo>
                <a:lnTo>
                  <a:pt x="70037" y="52245"/>
                </a:lnTo>
                <a:lnTo>
                  <a:pt x="70049" y="52259"/>
                </a:lnTo>
                <a:lnTo>
                  <a:pt x="70077" y="52290"/>
                </a:lnTo>
                <a:lnTo>
                  <a:pt x="70089" y="52303"/>
                </a:lnTo>
                <a:lnTo>
                  <a:pt x="70527" y="51929"/>
                </a:lnTo>
                <a:lnTo>
                  <a:pt x="70527" y="51929"/>
                </a:lnTo>
                <a:lnTo>
                  <a:pt x="70527" y="51929"/>
                </a:lnTo>
                <a:lnTo>
                  <a:pt x="70831" y="51630"/>
                </a:lnTo>
                <a:lnTo>
                  <a:pt x="71384" y="51087"/>
                </a:lnTo>
                <a:lnTo>
                  <a:pt x="73045" y="49485"/>
                </a:lnTo>
                <a:lnTo>
                  <a:pt x="74483" y="48142"/>
                </a:lnTo>
                <a:lnTo>
                  <a:pt x="75825" y="46876"/>
                </a:lnTo>
                <a:lnTo>
                  <a:pt x="75839" y="46875"/>
                </a:lnTo>
                <a:lnTo>
                  <a:pt x="75853" y="46875"/>
                </a:lnTo>
                <a:lnTo>
                  <a:pt x="75853" y="46875"/>
                </a:lnTo>
                <a:lnTo>
                  <a:pt x="75855" y="46875"/>
                </a:lnTo>
                <a:lnTo>
                  <a:pt x="75856" y="46875"/>
                </a:lnTo>
                <a:lnTo>
                  <a:pt x="76423" y="46859"/>
                </a:lnTo>
                <a:lnTo>
                  <a:pt x="76694" y="46858"/>
                </a:lnTo>
                <a:lnTo>
                  <a:pt x="77993" y="46854"/>
                </a:lnTo>
                <a:lnTo>
                  <a:pt x="78669" y="46861"/>
                </a:lnTo>
                <a:lnTo>
                  <a:pt x="80176" y="46878"/>
                </a:lnTo>
                <a:lnTo>
                  <a:pt x="80413" y="46880"/>
                </a:lnTo>
                <a:lnTo>
                  <a:pt x="80416" y="46880"/>
                </a:lnTo>
                <a:lnTo>
                  <a:pt x="80416" y="46883"/>
                </a:lnTo>
                <a:lnTo>
                  <a:pt x="80442" y="46884"/>
                </a:lnTo>
                <a:lnTo>
                  <a:pt x="80858" y="46887"/>
                </a:lnTo>
                <a:lnTo>
                  <a:pt x="81142" y="46890"/>
                </a:lnTo>
                <a:lnTo>
                  <a:pt x="81582" y="46894"/>
                </a:lnTo>
                <a:lnTo>
                  <a:pt x="81883" y="46897"/>
                </a:lnTo>
                <a:lnTo>
                  <a:pt x="82093" y="46899"/>
                </a:lnTo>
                <a:lnTo>
                  <a:pt x="82214" y="46900"/>
                </a:lnTo>
                <a:lnTo>
                  <a:pt x="82271" y="46900"/>
                </a:lnTo>
                <a:lnTo>
                  <a:pt x="82270" y="46939"/>
                </a:lnTo>
                <a:lnTo>
                  <a:pt x="82268" y="47071"/>
                </a:lnTo>
                <a:lnTo>
                  <a:pt x="82240" y="49063"/>
                </a:lnTo>
                <a:lnTo>
                  <a:pt x="82305" y="51117"/>
                </a:lnTo>
                <a:lnTo>
                  <a:pt x="82305" y="52035"/>
                </a:lnTo>
                <a:lnTo>
                  <a:pt x="82274" y="52085"/>
                </a:lnTo>
                <a:lnTo>
                  <a:pt x="82257" y="52109"/>
                </a:lnTo>
                <a:lnTo>
                  <a:pt x="82248" y="52120"/>
                </a:lnTo>
                <a:lnTo>
                  <a:pt x="82243" y="52134"/>
                </a:lnTo>
                <a:lnTo>
                  <a:pt x="82237" y="52153"/>
                </a:lnTo>
                <a:lnTo>
                  <a:pt x="82234" y="52174"/>
                </a:lnTo>
                <a:lnTo>
                  <a:pt x="82240" y="52199"/>
                </a:lnTo>
                <a:lnTo>
                  <a:pt x="82220" y="52237"/>
                </a:lnTo>
                <a:lnTo>
                  <a:pt x="82203" y="52253"/>
                </a:lnTo>
                <a:lnTo>
                  <a:pt x="82192" y="52264"/>
                </a:lnTo>
                <a:lnTo>
                  <a:pt x="82189" y="52289"/>
                </a:lnTo>
                <a:lnTo>
                  <a:pt x="82175" y="52316"/>
                </a:lnTo>
                <a:lnTo>
                  <a:pt x="82172" y="52330"/>
                </a:lnTo>
                <a:lnTo>
                  <a:pt x="82166" y="52360"/>
                </a:lnTo>
                <a:lnTo>
                  <a:pt x="82166" y="52382"/>
                </a:lnTo>
                <a:lnTo>
                  <a:pt x="82179" y="52396"/>
                </a:lnTo>
                <a:lnTo>
                  <a:pt x="82192" y="52414"/>
                </a:lnTo>
                <a:lnTo>
                  <a:pt x="82199" y="52429"/>
                </a:lnTo>
                <a:lnTo>
                  <a:pt x="82206" y="52449"/>
                </a:lnTo>
                <a:lnTo>
                  <a:pt x="82218" y="52463"/>
                </a:lnTo>
                <a:lnTo>
                  <a:pt x="82234" y="52477"/>
                </a:lnTo>
                <a:lnTo>
                  <a:pt x="82234" y="52496"/>
                </a:lnTo>
                <a:lnTo>
                  <a:pt x="82234" y="52509"/>
                </a:lnTo>
                <a:lnTo>
                  <a:pt x="82237" y="52535"/>
                </a:lnTo>
                <a:lnTo>
                  <a:pt x="82240" y="52552"/>
                </a:lnTo>
                <a:lnTo>
                  <a:pt x="82231" y="52565"/>
                </a:lnTo>
                <a:lnTo>
                  <a:pt x="82219" y="52574"/>
                </a:lnTo>
                <a:lnTo>
                  <a:pt x="82212" y="52589"/>
                </a:lnTo>
                <a:lnTo>
                  <a:pt x="82209" y="52608"/>
                </a:lnTo>
                <a:lnTo>
                  <a:pt x="82195" y="52627"/>
                </a:lnTo>
                <a:lnTo>
                  <a:pt x="82185" y="52646"/>
                </a:lnTo>
                <a:lnTo>
                  <a:pt x="82200" y="52654"/>
                </a:lnTo>
                <a:lnTo>
                  <a:pt x="82211" y="52663"/>
                </a:lnTo>
                <a:lnTo>
                  <a:pt x="82216" y="52683"/>
                </a:lnTo>
                <a:lnTo>
                  <a:pt x="82239" y="52678"/>
                </a:lnTo>
                <a:lnTo>
                  <a:pt x="82264" y="52690"/>
                </a:lnTo>
                <a:lnTo>
                  <a:pt x="82271" y="52707"/>
                </a:lnTo>
                <a:lnTo>
                  <a:pt x="82257" y="52720"/>
                </a:lnTo>
                <a:lnTo>
                  <a:pt x="82257" y="52734"/>
                </a:lnTo>
                <a:lnTo>
                  <a:pt x="82262" y="52751"/>
                </a:lnTo>
                <a:lnTo>
                  <a:pt x="82265" y="52768"/>
                </a:lnTo>
                <a:lnTo>
                  <a:pt x="82254" y="52780"/>
                </a:lnTo>
                <a:lnTo>
                  <a:pt x="82238" y="52771"/>
                </a:lnTo>
                <a:lnTo>
                  <a:pt x="82224" y="52761"/>
                </a:lnTo>
                <a:lnTo>
                  <a:pt x="82213" y="52752"/>
                </a:lnTo>
                <a:lnTo>
                  <a:pt x="82194" y="52749"/>
                </a:lnTo>
                <a:lnTo>
                  <a:pt x="82195" y="52771"/>
                </a:lnTo>
                <a:lnTo>
                  <a:pt x="82198" y="52788"/>
                </a:lnTo>
                <a:lnTo>
                  <a:pt x="82203" y="52804"/>
                </a:lnTo>
                <a:lnTo>
                  <a:pt x="82210" y="52819"/>
                </a:lnTo>
                <a:lnTo>
                  <a:pt x="82208" y="52841"/>
                </a:lnTo>
                <a:lnTo>
                  <a:pt x="82191" y="52850"/>
                </a:lnTo>
                <a:lnTo>
                  <a:pt x="82173" y="52843"/>
                </a:lnTo>
                <a:lnTo>
                  <a:pt x="82156" y="52847"/>
                </a:lnTo>
                <a:lnTo>
                  <a:pt x="82159" y="52867"/>
                </a:lnTo>
                <a:lnTo>
                  <a:pt x="82163" y="52878"/>
                </a:lnTo>
                <a:lnTo>
                  <a:pt x="82172" y="52889"/>
                </a:lnTo>
                <a:lnTo>
                  <a:pt x="82175" y="52904"/>
                </a:lnTo>
                <a:lnTo>
                  <a:pt x="82172" y="52922"/>
                </a:lnTo>
                <a:lnTo>
                  <a:pt x="82176" y="52934"/>
                </a:lnTo>
                <a:lnTo>
                  <a:pt x="82184" y="52944"/>
                </a:lnTo>
                <a:lnTo>
                  <a:pt x="82199" y="52953"/>
                </a:lnTo>
                <a:lnTo>
                  <a:pt x="82213" y="52969"/>
                </a:lnTo>
                <a:lnTo>
                  <a:pt x="82230" y="52977"/>
                </a:lnTo>
                <a:lnTo>
                  <a:pt x="82240" y="52970"/>
                </a:lnTo>
                <a:lnTo>
                  <a:pt x="82255" y="52983"/>
                </a:lnTo>
                <a:lnTo>
                  <a:pt x="82252" y="53005"/>
                </a:lnTo>
                <a:lnTo>
                  <a:pt x="82248" y="53018"/>
                </a:lnTo>
                <a:lnTo>
                  <a:pt x="82247" y="53035"/>
                </a:lnTo>
                <a:lnTo>
                  <a:pt x="82241" y="53050"/>
                </a:lnTo>
                <a:lnTo>
                  <a:pt x="82222" y="53057"/>
                </a:lnTo>
                <a:lnTo>
                  <a:pt x="82207" y="53055"/>
                </a:lnTo>
                <a:lnTo>
                  <a:pt x="82201" y="53066"/>
                </a:lnTo>
                <a:lnTo>
                  <a:pt x="82203" y="53080"/>
                </a:lnTo>
                <a:lnTo>
                  <a:pt x="82208" y="53093"/>
                </a:lnTo>
                <a:lnTo>
                  <a:pt x="82203" y="53118"/>
                </a:lnTo>
                <a:lnTo>
                  <a:pt x="82196" y="53132"/>
                </a:lnTo>
                <a:lnTo>
                  <a:pt x="82184" y="53144"/>
                </a:lnTo>
                <a:lnTo>
                  <a:pt x="82165" y="53153"/>
                </a:lnTo>
                <a:lnTo>
                  <a:pt x="82169" y="53175"/>
                </a:lnTo>
                <a:lnTo>
                  <a:pt x="82186" y="53168"/>
                </a:lnTo>
                <a:lnTo>
                  <a:pt x="82205" y="53163"/>
                </a:lnTo>
                <a:lnTo>
                  <a:pt x="82221" y="53165"/>
                </a:lnTo>
                <a:lnTo>
                  <a:pt x="82233" y="53170"/>
                </a:lnTo>
                <a:lnTo>
                  <a:pt x="82244" y="53185"/>
                </a:lnTo>
                <a:lnTo>
                  <a:pt x="82230" y="53202"/>
                </a:lnTo>
                <a:lnTo>
                  <a:pt x="82252" y="53215"/>
                </a:lnTo>
                <a:lnTo>
                  <a:pt x="82259" y="53228"/>
                </a:lnTo>
                <a:lnTo>
                  <a:pt x="82265" y="53239"/>
                </a:lnTo>
                <a:lnTo>
                  <a:pt x="82261" y="53251"/>
                </a:lnTo>
                <a:lnTo>
                  <a:pt x="82267" y="53264"/>
                </a:lnTo>
                <a:lnTo>
                  <a:pt x="82285" y="53269"/>
                </a:lnTo>
                <a:lnTo>
                  <a:pt x="82304" y="53276"/>
                </a:lnTo>
                <a:lnTo>
                  <a:pt x="82307" y="53290"/>
                </a:lnTo>
                <a:lnTo>
                  <a:pt x="82300" y="53305"/>
                </a:lnTo>
                <a:lnTo>
                  <a:pt x="82283" y="53307"/>
                </a:lnTo>
                <a:lnTo>
                  <a:pt x="82271" y="53313"/>
                </a:lnTo>
                <a:lnTo>
                  <a:pt x="82269" y="53328"/>
                </a:lnTo>
                <a:lnTo>
                  <a:pt x="82277" y="53338"/>
                </a:lnTo>
                <a:lnTo>
                  <a:pt x="82289" y="53347"/>
                </a:lnTo>
                <a:lnTo>
                  <a:pt x="82307" y="53354"/>
                </a:lnTo>
                <a:lnTo>
                  <a:pt x="82327" y="53370"/>
                </a:lnTo>
                <a:lnTo>
                  <a:pt x="82331" y="53385"/>
                </a:lnTo>
                <a:lnTo>
                  <a:pt x="82311" y="53394"/>
                </a:lnTo>
                <a:lnTo>
                  <a:pt x="82298" y="53392"/>
                </a:lnTo>
                <a:lnTo>
                  <a:pt x="82286" y="53395"/>
                </a:lnTo>
                <a:lnTo>
                  <a:pt x="82271" y="53396"/>
                </a:lnTo>
                <a:lnTo>
                  <a:pt x="82256" y="53405"/>
                </a:lnTo>
                <a:lnTo>
                  <a:pt x="82234" y="53427"/>
                </a:lnTo>
                <a:lnTo>
                  <a:pt x="82238" y="53444"/>
                </a:lnTo>
                <a:lnTo>
                  <a:pt x="82249" y="53458"/>
                </a:lnTo>
                <a:lnTo>
                  <a:pt x="82267" y="53477"/>
                </a:lnTo>
                <a:lnTo>
                  <a:pt x="82270" y="53492"/>
                </a:lnTo>
                <a:lnTo>
                  <a:pt x="82269" y="53506"/>
                </a:lnTo>
                <a:lnTo>
                  <a:pt x="82252" y="53516"/>
                </a:lnTo>
                <a:lnTo>
                  <a:pt x="82234" y="53527"/>
                </a:lnTo>
                <a:lnTo>
                  <a:pt x="82223" y="53544"/>
                </a:lnTo>
                <a:lnTo>
                  <a:pt x="82218" y="53563"/>
                </a:lnTo>
                <a:lnTo>
                  <a:pt x="82201" y="53583"/>
                </a:lnTo>
                <a:lnTo>
                  <a:pt x="82191" y="53600"/>
                </a:lnTo>
                <a:lnTo>
                  <a:pt x="82208" y="53625"/>
                </a:lnTo>
                <a:lnTo>
                  <a:pt x="82222" y="53628"/>
                </a:lnTo>
                <a:lnTo>
                  <a:pt x="82233" y="53634"/>
                </a:lnTo>
                <a:lnTo>
                  <a:pt x="82236" y="53647"/>
                </a:lnTo>
                <a:lnTo>
                  <a:pt x="82234" y="53662"/>
                </a:lnTo>
                <a:lnTo>
                  <a:pt x="82231" y="53678"/>
                </a:lnTo>
                <a:lnTo>
                  <a:pt x="82222" y="53707"/>
                </a:lnTo>
                <a:lnTo>
                  <a:pt x="82214" y="53733"/>
                </a:lnTo>
                <a:lnTo>
                  <a:pt x="82220" y="53750"/>
                </a:lnTo>
                <a:lnTo>
                  <a:pt x="82228" y="53766"/>
                </a:lnTo>
                <a:lnTo>
                  <a:pt x="82229" y="53780"/>
                </a:lnTo>
                <a:lnTo>
                  <a:pt x="82211" y="53787"/>
                </a:lnTo>
                <a:lnTo>
                  <a:pt x="82195" y="53795"/>
                </a:lnTo>
                <a:lnTo>
                  <a:pt x="82194" y="53818"/>
                </a:lnTo>
                <a:lnTo>
                  <a:pt x="82192" y="53833"/>
                </a:lnTo>
                <a:lnTo>
                  <a:pt x="82200" y="53847"/>
                </a:lnTo>
                <a:lnTo>
                  <a:pt x="82214" y="53858"/>
                </a:lnTo>
                <a:lnTo>
                  <a:pt x="82207" y="53889"/>
                </a:lnTo>
                <a:lnTo>
                  <a:pt x="82208" y="53915"/>
                </a:lnTo>
                <a:lnTo>
                  <a:pt x="82219" y="53927"/>
                </a:lnTo>
                <a:lnTo>
                  <a:pt x="82238" y="53921"/>
                </a:lnTo>
                <a:lnTo>
                  <a:pt x="82256" y="53919"/>
                </a:lnTo>
                <a:lnTo>
                  <a:pt x="82272" y="53933"/>
                </a:lnTo>
                <a:lnTo>
                  <a:pt x="82258" y="53947"/>
                </a:lnTo>
                <a:lnTo>
                  <a:pt x="82240" y="53952"/>
                </a:lnTo>
                <a:lnTo>
                  <a:pt x="82227" y="53960"/>
                </a:lnTo>
                <a:lnTo>
                  <a:pt x="82225" y="53974"/>
                </a:lnTo>
                <a:lnTo>
                  <a:pt x="82238" y="53987"/>
                </a:lnTo>
                <a:lnTo>
                  <a:pt x="82252" y="53991"/>
                </a:lnTo>
                <a:lnTo>
                  <a:pt x="82262" y="54011"/>
                </a:lnTo>
                <a:lnTo>
                  <a:pt x="82256" y="54023"/>
                </a:lnTo>
                <a:lnTo>
                  <a:pt x="82242" y="54028"/>
                </a:lnTo>
                <a:lnTo>
                  <a:pt x="82240" y="54042"/>
                </a:lnTo>
                <a:lnTo>
                  <a:pt x="82234" y="54056"/>
                </a:lnTo>
                <a:lnTo>
                  <a:pt x="82215" y="54064"/>
                </a:lnTo>
                <a:lnTo>
                  <a:pt x="82198" y="54066"/>
                </a:lnTo>
                <a:lnTo>
                  <a:pt x="82179" y="54072"/>
                </a:lnTo>
                <a:lnTo>
                  <a:pt x="82172" y="54082"/>
                </a:lnTo>
                <a:lnTo>
                  <a:pt x="82182" y="54097"/>
                </a:lnTo>
                <a:lnTo>
                  <a:pt x="82194" y="54107"/>
                </a:lnTo>
                <a:lnTo>
                  <a:pt x="82209" y="54118"/>
                </a:lnTo>
                <a:lnTo>
                  <a:pt x="82241" y="54114"/>
                </a:lnTo>
                <a:lnTo>
                  <a:pt x="82260" y="54113"/>
                </a:lnTo>
                <a:lnTo>
                  <a:pt x="82269" y="54127"/>
                </a:lnTo>
                <a:lnTo>
                  <a:pt x="82262" y="54151"/>
                </a:lnTo>
                <a:lnTo>
                  <a:pt x="82245" y="54160"/>
                </a:lnTo>
                <a:lnTo>
                  <a:pt x="82228" y="54161"/>
                </a:lnTo>
                <a:lnTo>
                  <a:pt x="82203" y="54169"/>
                </a:lnTo>
                <a:lnTo>
                  <a:pt x="82184" y="54175"/>
                </a:lnTo>
                <a:lnTo>
                  <a:pt x="82186" y="54191"/>
                </a:lnTo>
                <a:lnTo>
                  <a:pt x="82198" y="54199"/>
                </a:lnTo>
                <a:lnTo>
                  <a:pt x="82201" y="54215"/>
                </a:lnTo>
                <a:lnTo>
                  <a:pt x="82193" y="54225"/>
                </a:lnTo>
                <a:lnTo>
                  <a:pt x="82192" y="54239"/>
                </a:lnTo>
                <a:lnTo>
                  <a:pt x="82205" y="54249"/>
                </a:lnTo>
                <a:lnTo>
                  <a:pt x="82222" y="54251"/>
                </a:lnTo>
                <a:lnTo>
                  <a:pt x="82247" y="54243"/>
                </a:lnTo>
                <a:lnTo>
                  <a:pt x="82263" y="54237"/>
                </a:lnTo>
                <a:lnTo>
                  <a:pt x="82278" y="54244"/>
                </a:lnTo>
                <a:lnTo>
                  <a:pt x="82291" y="54255"/>
                </a:lnTo>
                <a:lnTo>
                  <a:pt x="82301" y="54270"/>
                </a:lnTo>
                <a:lnTo>
                  <a:pt x="82287" y="54279"/>
                </a:lnTo>
                <a:lnTo>
                  <a:pt x="82278" y="54290"/>
                </a:lnTo>
                <a:lnTo>
                  <a:pt x="82264" y="54292"/>
                </a:lnTo>
                <a:lnTo>
                  <a:pt x="82247" y="54287"/>
                </a:lnTo>
                <a:lnTo>
                  <a:pt x="82245" y="54300"/>
                </a:lnTo>
                <a:lnTo>
                  <a:pt x="82255" y="54319"/>
                </a:lnTo>
                <a:lnTo>
                  <a:pt x="82252" y="54336"/>
                </a:lnTo>
                <a:lnTo>
                  <a:pt x="82234" y="54338"/>
                </a:lnTo>
                <a:lnTo>
                  <a:pt x="82241" y="54350"/>
                </a:lnTo>
                <a:lnTo>
                  <a:pt x="82260" y="54359"/>
                </a:lnTo>
                <a:lnTo>
                  <a:pt x="82285" y="54367"/>
                </a:lnTo>
                <a:lnTo>
                  <a:pt x="82310" y="54361"/>
                </a:lnTo>
                <a:lnTo>
                  <a:pt x="82323" y="54356"/>
                </a:lnTo>
                <a:lnTo>
                  <a:pt x="82338" y="54360"/>
                </a:lnTo>
                <a:lnTo>
                  <a:pt x="82344" y="54363"/>
                </a:lnTo>
                <a:lnTo>
                  <a:pt x="82353" y="54367"/>
                </a:lnTo>
                <a:lnTo>
                  <a:pt x="82360" y="54380"/>
                </a:lnTo>
                <a:lnTo>
                  <a:pt x="82379" y="54402"/>
                </a:lnTo>
                <a:lnTo>
                  <a:pt x="82394" y="54415"/>
                </a:lnTo>
                <a:lnTo>
                  <a:pt x="82407" y="54430"/>
                </a:lnTo>
                <a:lnTo>
                  <a:pt x="82416" y="54441"/>
                </a:lnTo>
                <a:lnTo>
                  <a:pt x="82430" y="54458"/>
                </a:lnTo>
                <a:lnTo>
                  <a:pt x="82438" y="54471"/>
                </a:lnTo>
                <a:lnTo>
                  <a:pt x="82446" y="54488"/>
                </a:lnTo>
                <a:lnTo>
                  <a:pt x="82443" y="54506"/>
                </a:lnTo>
                <a:lnTo>
                  <a:pt x="82434" y="54522"/>
                </a:lnTo>
                <a:lnTo>
                  <a:pt x="82428" y="54543"/>
                </a:lnTo>
                <a:lnTo>
                  <a:pt x="82428" y="54544"/>
                </a:lnTo>
                <a:lnTo>
                  <a:pt x="82483" y="54559"/>
                </a:lnTo>
                <a:lnTo>
                  <a:pt x="82503" y="54562"/>
                </a:lnTo>
                <a:lnTo>
                  <a:pt x="82525" y="54564"/>
                </a:lnTo>
                <a:lnTo>
                  <a:pt x="82539" y="54570"/>
                </a:lnTo>
                <a:lnTo>
                  <a:pt x="82562" y="54575"/>
                </a:lnTo>
                <a:lnTo>
                  <a:pt x="82599" y="54594"/>
                </a:lnTo>
                <a:lnTo>
                  <a:pt x="82675" y="54603"/>
                </a:lnTo>
                <a:lnTo>
                  <a:pt x="82717" y="54608"/>
                </a:lnTo>
                <a:lnTo>
                  <a:pt x="82748" y="54622"/>
                </a:lnTo>
                <a:lnTo>
                  <a:pt x="82788" y="54633"/>
                </a:lnTo>
                <a:lnTo>
                  <a:pt x="82824" y="54649"/>
                </a:lnTo>
                <a:lnTo>
                  <a:pt x="82892" y="54714"/>
                </a:lnTo>
                <a:lnTo>
                  <a:pt x="82937" y="54747"/>
                </a:lnTo>
                <a:lnTo>
                  <a:pt x="82940" y="54749"/>
                </a:lnTo>
                <a:lnTo>
                  <a:pt x="82946" y="54749"/>
                </a:lnTo>
                <a:lnTo>
                  <a:pt x="82968" y="54766"/>
                </a:lnTo>
                <a:lnTo>
                  <a:pt x="83013" y="54782"/>
                </a:lnTo>
                <a:lnTo>
                  <a:pt x="83025" y="54794"/>
                </a:lnTo>
                <a:lnTo>
                  <a:pt x="83036" y="54820"/>
                </a:lnTo>
                <a:lnTo>
                  <a:pt x="83037" y="54843"/>
                </a:lnTo>
                <a:lnTo>
                  <a:pt x="83059" y="54857"/>
                </a:lnTo>
                <a:lnTo>
                  <a:pt x="83076" y="54875"/>
                </a:lnTo>
                <a:lnTo>
                  <a:pt x="83093" y="54907"/>
                </a:lnTo>
                <a:lnTo>
                  <a:pt x="83091" y="54937"/>
                </a:lnTo>
                <a:lnTo>
                  <a:pt x="83088" y="54942"/>
                </a:lnTo>
                <a:lnTo>
                  <a:pt x="83076" y="54959"/>
                </a:lnTo>
                <a:lnTo>
                  <a:pt x="83084" y="54992"/>
                </a:lnTo>
                <a:lnTo>
                  <a:pt x="83084" y="55018"/>
                </a:lnTo>
                <a:lnTo>
                  <a:pt x="83088" y="55043"/>
                </a:lnTo>
                <a:lnTo>
                  <a:pt x="83085" y="55071"/>
                </a:lnTo>
                <a:lnTo>
                  <a:pt x="83077" y="55103"/>
                </a:lnTo>
                <a:lnTo>
                  <a:pt x="83091" y="55125"/>
                </a:lnTo>
                <a:lnTo>
                  <a:pt x="83093" y="55128"/>
                </a:lnTo>
                <a:lnTo>
                  <a:pt x="83126" y="55143"/>
                </a:lnTo>
                <a:lnTo>
                  <a:pt x="83141" y="55140"/>
                </a:lnTo>
                <a:lnTo>
                  <a:pt x="83150" y="55137"/>
                </a:lnTo>
                <a:lnTo>
                  <a:pt x="83164" y="55128"/>
                </a:lnTo>
                <a:lnTo>
                  <a:pt x="83171" y="55126"/>
                </a:lnTo>
                <a:lnTo>
                  <a:pt x="83185" y="55126"/>
                </a:lnTo>
                <a:lnTo>
                  <a:pt x="83233" y="55135"/>
                </a:lnTo>
                <a:lnTo>
                  <a:pt x="83295" y="55156"/>
                </a:lnTo>
                <a:lnTo>
                  <a:pt x="83315" y="55156"/>
                </a:lnTo>
                <a:lnTo>
                  <a:pt x="83337" y="55164"/>
                </a:lnTo>
                <a:lnTo>
                  <a:pt x="83360" y="55164"/>
                </a:lnTo>
                <a:lnTo>
                  <a:pt x="83383" y="55165"/>
                </a:lnTo>
                <a:lnTo>
                  <a:pt x="83397" y="55162"/>
                </a:lnTo>
                <a:lnTo>
                  <a:pt x="83422" y="55155"/>
                </a:lnTo>
                <a:lnTo>
                  <a:pt x="83437" y="55142"/>
                </a:lnTo>
                <a:lnTo>
                  <a:pt x="83456" y="55126"/>
                </a:lnTo>
                <a:lnTo>
                  <a:pt x="83469" y="55111"/>
                </a:lnTo>
                <a:lnTo>
                  <a:pt x="83481" y="55099"/>
                </a:lnTo>
                <a:lnTo>
                  <a:pt x="83484" y="55076"/>
                </a:lnTo>
                <a:lnTo>
                  <a:pt x="83498" y="55022"/>
                </a:lnTo>
                <a:lnTo>
                  <a:pt x="83514" y="54999"/>
                </a:lnTo>
                <a:lnTo>
                  <a:pt x="83535" y="54981"/>
                </a:lnTo>
                <a:lnTo>
                  <a:pt x="83569" y="54954"/>
                </a:lnTo>
                <a:lnTo>
                  <a:pt x="83633" y="54897"/>
                </a:lnTo>
                <a:lnTo>
                  <a:pt x="83648" y="54878"/>
                </a:lnTo>
                <a:lnTo>
                  <a:pt x="83659" y="54851"/>
                </a:lnTo>
                <a:lnTo>
                  <a:pt x="83659" y="54841"/>
                </a:lnTo>
                <a:lnTo>
                  <a:pt x="83659" y="54821"/>
                </a:lnTo>
                <a:lnTo>
                  <a:pt x="83664" y="54796"/>
                </a:lnTo>
                <a:lnTo>
                  <a:pt x="83676" y="54772"/>
                </a:lnTo>
                <a:lnTo>
                  <a:pt x="83687" y="54758"/>
                </a:lnTo>
                <a:lnTo>
                  <a:pt x="83696" y="54742"/>
                </a:lnTo>
                <a:lnTo>
                  <a:pt x="83710" y="54720"/>
                </a:lnTo>
                <a:lnTo>
                  <a:pt x="83724" y="54701"/>
                </a:lnTo>
                <a:lnTo>
                  <a:pt x="83735" y="54687"/>
                </a:lnTo>
                <a:lnTo>
                  <a:pt x="83741" y="54665"/>
                </a:lnTo>
                <a:lnTo>
                  <a:pt x="83743" y="54657"/>
                </a:lnTo>
                <a:lnTo>
                  <a:pt x="83760" y="54630"/>
                </a:lnTo>
                <a:lnTo>
                  <a:pt x="83764" y="54596"/>
                </a:lnTo>
                <a:lnTo>
                  <a:pt x="83770" y="54577"/>
                </a:lnTo>
                <a:lnTo>
                  <a:pt x="83776" y="54568"/>
                </a:lnTo>
                <a:lnTo>
                  <a:pt x="83785" y="54556"/>
                </a:lnTo>
                <a:lnTo>
                  <a:pt x="83806" y="54539"/>
                </a:lnTo>
                <a:lnTo>
                  <a:pt x="83837" y="54528"/>
                </a:lnTo>
                <a:lnTo>
                  <a:pt x="83894" y="54518"/>
                </a:lnTo>
                <a:lnTo>
                  <a:pt x="83915" y="54523"/>
                </a:lnTo>
                <a:lnTo>
                  <a:pt x="83917" y="54523"/>
                </a:lnTo>
                <a:lnTo>
                  <a:pt x="83924" y="54530"/>
                </a:lnTo>
                <a:lnTo>
                  <a:pt x="83938" y="54542"/>
                </a:lnTo>
                <a:lnTo>
                  <a:pt x="83945" y="54552"/>
                </a:lnTo>
                <a:lnTo>
                  <a:pt x="83962" y="54563"/>
                </a:lnTo>
                <a:lnTo>
                  <a:pt x="83981" y="54566"/>
                </a:lnTo>
                <a:lnTo>
                  <a:pt x="83999" y="54567"/>
                </a:lnTo>
                <a:lnTo>
                  <a:pt x="84020" y="54569"/>
                </a:lnTo>
                <a:lnTo>
                  <a:pt x="84024" y="54571"/>
                </a:lnTo>
                <a:lnTo>
                  <a:pt x="84034" y="54575"/>
                </a:lnTo>
                <a:lnTo>
                  <a:pt x="84059" y="54578"/>
                </a:lnTo>
                <a:lnTo>
                  <a:pt x="84086" y="54590"/>
                </a:lnTo>
                <a:lnTo>
                  <a:pt x="84097" y="54599"/>
                </a:lnTo>
                <a:lnTo>
                  <a:pt x="84115" y="54635"/>
                </a:lnTo>
                <a:lnTo>
                  <a:pt x="84130" y="54656"/>
                </a:lnTo>
                <a:lnTo>
                  <a:pt x="84166" y="54665"/>
                </a:lnTo>
                <a:lnTo>
                  <a:pt x="84197" y="54690"/>
                </a:lnTo>
                <a:lnTo>
                  <a:pt x="84257" y="54712"/>
                </a:lnTo>
                <a:lnTo>
                  <a:pt x="84276" y="54714"/>
                </a:lnTo>
                <a:lnTo>
                  <a:pt x="84302" y="54723"/>
                </a:lnTo>
                <a:lnTo>
                  <a:pt x="84316" y="54728"/>
                </a:lnTo>
                <a:lnTo>
                  <a:pt x="84341" y="54735"/>
                </a:lnTo>
                <a:lnTo>
                  <a:pt x="84344" y="54736"/>
                </a:lnTo>
                <a:lnTo>
                  <a:pt x="84372" y="54744"/>
                </a:lnTo>
                <a:lnTo>
                  <a:pt x="84400" y="54765"/>
                </a:lnTo>
                <a:lnTo>
                  <a:pt x="84409" y="54777"/>
                </a:lnTo>
                <a:lnTo>
                  <a:pt x="84420" y="54791"/>
                </a:lnTo>
                <a:lnTo>
                  <a:pt x="84431" y="54799"/>
                </a:lnTo>
                <a:lnTo>
                  <a:pt x="84433" y="54801"/>
                </a:lnTo>
                <a:lnTo>
                  <a:pt x="84442" y="54816"/>
                </a:lnTo>
                <a:lnTo>
                  <a:pt x="84511" y="54850"/>
                </a:lnTo>
                <a:lnTo>
                  <a:pt x="84541" y="54860"/>
                </a:lnTo>
                <a:lnTo>
                  <a:pt x="84544" y="54862"/>
                </a:lnTo>
                <a:lnTo>
                  <a:pt x="84547" y="54862"/>
                </a:lnTo>
                <a:lnTo>
                  <a:pt x="84583" y="54874"/>
                </a:lnTo>
                <a:lnTo>
                  <a:pt x="84631" y="54893"/>
                </a:lnTo>
                <a:lnTo>
                  <a:pt x="84650" y="54892"/>
                </a:lnTo>
                <a:lnTo>
                  <a:pt x="84665" y="54891"/>
                </a:lnTo>
                <a:lnTo>
                  <a:pt x="84707" y="54889"/>
                </a:lnTo>
                <a:lnTo>
                  <a:pt x="84758" y="54864"/>
                </a:lnTo>
                <a:lnTo>
                  <a:pt x="84787" y="54853"/>
                </a:lnTo>
                <a:lnTo>
                  <a:pt x="84806" y="54848"/>
                </a:lnTo>
                <a:lnTo>
                  <a:pt x="84826" y="54840"/>
                </a:lnTo>
                <a:lnTo>
                  <a:pt x="84866" y="54840"/>
                </a:lnTo>
                <a:lnTo>
                  <a:pt x="84915" y="54816"/>
                </a:lnTo>
                <a:lnTo>
                  <a:pt x="84930" y="54812"/>
                </a:lnTo>
                <a:lnTo>
                  <a:pt x="84942" y="54812"/>
                </a:lnTo>
                <a:lnTo>
                  <a:pt x="84956" y="54812"/>
                </a:lnTo>
                <a:lnTo>
                  <a:pt x="84993" y="54800"/>
                </a:lnTo>
                <a:lnTo>
                  <a:pt x="84997" y="54800"/>
                </a:lnTo>
                <a:lnTo>
                  <a:pt x="85009" y="54799"/>
                </a:lnTo>
                <a:lnTo>
                  <a:pt x="85026" y="54793"/>
                </a:lnTo>
                <a:lnTo>
                  <a:pt x="85049" y="54785"/>
                </a:lnTo>
                <a:lnTo>
                  <a:pt x="85063" y="54769"/>
                </a:lnTo>
                <a:lnTo>
                  <a:pt x="85129" y="54732"/>
                </a:lnTo>
                <a:lnTo>
                  <a:pt x="85135" y="54729"/>
                </a:lnTo>
                <a:lnTo>
                  <a:pt x="85136" y="54728"/>
                </a:lnTo>
                <a:lnTo>
                  <a:pt x="85150" y="54720"/>
                </a:lnTo>
                <a:lnTo>
                  <a:pt x="85173" y="54714"/>
                </a:lnTo>
                <a:lnTo>
                  <a:pt x="85198" y="54709"/>
                </a:lnTo>
                <a:lnTo>
                  <a:pt x="85280" y="54720"/>
                </a:lnTo>
                <a:lnTo>
                  <a:pt x="85331" y="54733"/>
                </a:lnTo>
                <a:lnTo>
                  <a:pt x="85339" y="54751"/>
                </a:lnTo>
                <a:lnTo>
                  <a:pt x="85339" y="54769"/>
                </a:lnTo>
                <a:lnTo>
                  <a:pt x="85339" y="54776"/>
                </a:lnTo>
                <a:lnTo>
                  <a:pt x="85339" y="54780"/>
                </a:lnTo>
                <a:lnTo>
                  <a:pt x="85324" y="54791"/>
                </a:lnTo>
                <a:lnTo>
                  <a:pt x="85315" y="54798"/>
                </a:lnTo>
                <a:lnTo>
                  <a:pt x="85306" y="54811"/>
                </a:lnTo>
                <a:lnTo>
                  <a:pt x="85294" y="54828"/>
                </a:lnTo>
                <a:lnTo>
                  <a:pt x="85279" y="54840"/>
                </a:lnTo>
                <a:lnTo>
                  <a:pt x="85265" y="54848"/>
                </a:lnTo>
                <a:lnTo>
                  <a:pt x="85257" y="54852"/>
                </a:lnTo>
                <a:lnTo>
                  <a:pt x="85247" y="54871"/>
                </a:lnTo>
                <a:lnTo>
                  <a:pt x="85248" y="54890"/>
                </a:lnTo>
                <a:lnTo>
                  <a:pt x="85248" y="54898"/>
                </a:lnTo>
                <a:lnTo>
                  <a:pt x="85239" y="54931"/>
                </a:lnTo>
                <a:lnTo>
                  <a:pt x="85235" y="54941"/>
                </a:lnTo>
                <a:lnTo>
                  <a:pt x="85227" y="54961"/>
                </a:lnTo>
                <a:lnTo>
                  <a:pt x="85243" y="54986"/>
                </a:lnTo>
                <a:lnTo>
                  <a:pt x="85244" y="54986"/>
                </a:lnTo>
                <a:lnTo>
                  <a:pt x="85268" y="54987"/>
                </a:lnTo>
                <a:lnTo>
                  <a:pt x="85271" y="54987"/>
                </a:lnTo>
                <a:lnTo>
                  <a:pt x="85273" y="54990"/>
                </a:lnTo>
                <a:lnTo>
                  <a:pt x="85273" y="54990"/>
                </a:lnTo>
                <a:lnTo>
                  <a:pt x="85297" y="54990"/>
                </a:lnTo>
                <a:lnTo>
                  <a:pt x="85318" y="54990"/>
                </a:lnTo>
                <a:lnTo>
                  <a:pt x="85326" y="54990"/>
                </a:lnTo>
                <a:lnTo>
                  <a:pt x="85334" y="54984"/>
                </a:lnTo>
                <a:lnTo>
                  <a:pt x="85345" y="54975"/>
                </a:lnTo>
                <a:lnTo>
                  <a:pt x="85351" y="54974"/>
                </a:lnTo>
                <a:lnTo>
                  <a:pt x="85359" y="54984"/>
                </a:lnTo>
                <a:lnTo>
                  <a:pt x="85463" y="55011"/>
                </a:lnTo>
                <a:lnTo>
                  <a:pt x="85476" y="55010"/>
                </a:lnTo>
                <a:lnTo>
                  <a:pt x="85528" y="55006"/>
                </a:lnTo>
                <a:lnTo>
                  <a:pt x="85573" y="54998"/>
                </a:lnTo>
                <a:lnTo>
                  <a:pt x="85595" y="54993"/>
                </a:lnTo>
                <a:lnTo>
                  <a:pt x="85610" y="54990"/>
                </a:lnTo>
                <a:lnTo>
                  <a:pt x="85644" y="54971"/>
                </a:lnTo>
                <a:lnTo>
                  <a:pt x="85686" y="54935"/>
                </a:lnTo>
                <a:lnTo>
                  <a:pt x="85712" y="54911"/>
                </a:lnTo>
                <a:lnTo>
                  <a:pt x="85718" y="54890"/>
                </a:lnTo>
                <a:lnTo>
                  <a:pt x="85723" y="54872"/>
                </a:lnTo>
                <a:lnTo>
                  <a:pt x="85728" y="54853"/>
                </a:lnTo>
                <a:lnTo>
                  <a:pt x="85731" y="54834"/>
                </a:lnTo>
                <a:lnTo>
                  <a:pt x="85731" y="54818"/>
                </a:lnTo>
                <a:lnTo>
                  <a:pt x="85731" y="54818"/>
                </a:lnTo>
                <a:lnTo>
                  <a:pt x="85734" y="54802"/>
                </a:lnTo>
                <a:lnTo>
                  <a:pt x="85734" y="54774"/>
                </a:lnTo>
                <a:lnTo>
                  <a:pt x="85726" y="54742"/>
                </a:lnTo>
                <a:lnTo>
                  <a:pt x="85728" y="54720"/>
                </a:lnTo>
                <a:lnTo>
                  <a:pt x="85731" y="54698"/>
                </a:lnTo>
                <a:lnTo>
                  <a:pt x="85740" y="54687"/>
                </a:lnTo>
                <a:lnTo>
                  <a:pt x="85751" y="54679"/>
                </a:lnTo>
                <a:lnTo>
                  <a:pt x="85805" y="54638"/>
                </a:lnTo>
                <a:lnTo>
                  <a:pt x="85814" y="54626"/>
                </a:lnTo>
                <a:lnTo>
                  <a:pt x="85830" y="54605"/>
                </a:lnTo>
                <a:lnTo>
                  <a:pt x="85858" y="54567"/>
                </a:lnTo>
                <a:lnTo>
                  <a:pt x="85878" y="54545"/>
                </a:lnTo>
                <a:lnTo>
                  <a:pt x="85926" y="54524"/>
                </a:lnTo>
                <a:lnTo>
                  <a:pt x="85937" y="54519"/>
                </a:lnTo>
                <a:lnTo>
                  <a:pt x="85971" y="54507"/>
                </a:lnTo>
                <a:lnTo>
                  <a:pt x="86002" y="54507"/>
                </a:lnTo>
                <a:lnTo>
                  <a:pt x="86043" y="54511"/>
                </a:lnTo>
                <a:lnTo>
                  <a:pt x="86043" y="54511"/>
                </a:lnTo>
                <a:lnTo>
                  <a:pt x="86047" y="54513"/>
                </a:lnTo>
                <a:lnTo>
                  <a:pt x="86072" y="54515"/>
                </a:lnTo>
                <a:lnTo>
                  <a:pt x="86084" y="54524"/>
                </a:lnTo>
                <a:lnTo>
                  <a:pt x="86109" y="54534"/>
                </a:lnTo>
                <a:lnTo>
                  <a:pt x="86123" y="54540"/>
                </a:lnTo>
                <a:lnTo>
                  <a:pt x="86134" y="54545"/>
                </a:lnTo>
                <a:lnTo>
                  <a:pt x="86149" y="54551"/>
                </a:lnTo>
                <a:lnTo>
                  <a:pt x="86163" y="54564"/>
                </a:lnTo>
                <a:lnTo>
                  <a:pt x="86177" y="54575"/>
                </a:lnTo>
                <a:lnTo>
                  <a:pt x="86208" y="54605"/>
                </a:lnTo>
                <a:lnTo>
                  <a:pt x="86230" y="54616"/>
                </a:lnTo>
                <a:lnTo>
                  <a:pt x="86241" y="54625"/>
                </a:lnTo>
                <a:lnTo>
                  <a:pt x="86250" y="54633"/>
                </a:lnTo>
                <a:lnTo>
                  <a:pt x="86270" y="54657"/>
                </a:lnTo>
                <a:lnTo>
                  <a:pt x="86284" y="54675"/>
                </a:lnTo>
                <a:lnTo>
                  <a:pt x="86286" y="54679"/>
                </a:lnTo>
                <a:lnTo>
                  <a:pt x="86287" y="54685"/>
                </a:lnTo>
                <a:lnTo>
                  <a:pt x="86283" y="54704"/>
                </a:lnTo>
                <a:lnTo>
                  <a:pt x="86277" y="54727"/>
                </a:lnTo>
                <a:lnTo>
                  <a:pt x="86274" y="54731"/>
                </a:lnTo>
                <a:lnTo>
                  <a:pt x="86260" y="54741"/>
                </a:lnTo>
                <a:lnTo>
                  <a:pt x="86258" y="54743"/>
                </a:lnTo>
                <a:lnTo>
                  <a:pt x="86232" y="54779"/>
                </a:lnTo>
                <a:lnTo>
                  <a:pt x="86217" y="54804"/>
                </a:lnTo>
                <a:lnTo>
                  <a:pt x="86216" y="54809"/>
                </a:lnTo>
                <a:lnTo>
                  <a:pt x="86215" y="54819"/>
                </a:lnTo>
                <a:lnTo>
                  <a:pt x="86216" y="54853"/>
                </a:lnTo>
                <a:lnTo>
                  <a:pt x="86215" y="54866"/>
                </a:lnTo>
                <a:lnTo>
                  <a:pt x="86219" y="54892"/>
                </a:lnTo>
                <a:lnTo>
                  <a:pt x="86214" y="54911"/>
                </a:lnTo>
                <a:lnTo>
                  <a:pt x="86174" y="54953"/>
                </a:lnTo>
                <a:lnTo>
                  <a:pt x="86164" y="54973"/>
                </a:lnTo>
                <a:lnTo>
                  <a:pt x="86159" y="54978"/>
                </a:lnTo>
                <a:lnTo>
                  <a:pt x="86151" y="54986"/>
                </a:lnTo>
                <a:lnTo>
                  <a:pt x="86135" y="54994"/>
                </a:lnTo>
                <a:lnTo>
                  <a:pt x="86127" y="54999"/>
                </a:lnTo>
                <a:lnTo>
                  <a:pt x="86126" y="54998"/>
                </a:lnTo>
                <a:lnTo>
                  <a:pt x="86125" y="54998"/>
                </a:lnTo>
                <a:lnTo>
                  <a:pt x="86110" y="54995"/>
                </a:lnTo>
                <a:lnTo>
                  <a:pt x="86095" y="54992"/>
                </a:lnTo>
                <a:lnTo>
                  <a:pt x="86081" y="54992"/>
                </a:lnTo>
                <a:lnTo>
                  <a:pt x="86065" y="54989"/>
                </a:lnTo>
                <a:lnTo>
                  <a:pt x="86035" y="54988"/>
                </a:lnTo>
                <a:lnTo>
                  <a:pt x="86014" y="54999"/>
                </a:lnTo>
                <a:lnTo>
                  <a:pt x="86013" y="55002"/>
                </a:lnTo>
                <a:lnTo>
                  <a:pt x="86005" y="55023"/>
                </a:lnTo>
                <a:lnTo>
                  <a:pt x="86005" y="55025"/>
                </a:lnTo>
                <a:lnTo>
                  <a:pt x="86003" y="55031"/>
                </a:lnTo>
                <a:lnTo>
                  <a:pt x="86003" y="55055"/>
                </a:lnTo>
                <a:lnTo>
                  <a:pt x="86008" y="55077"/>
                </a:lnTo>
                <a:lnTo>
                  <a:pt x="86009" y="55083"/>
                </a:lnTo>
                <a:lnTo>
                  <a:pt x="86008" y="55094"/>
                </a:lnTo>
                <a:lnTo>
                  <a:pt x="86007" y="55108"/>
                </a:lnTo>
                <a:lnTo>
                  <a:pt x="86006" y="55140"/>
                </a:lnTo>
                <a:lnTo>
                  <a:pt x="86004" y="55162"/>
                </a:lnTo>
                <a:lnTo>
                  <a:pt x="86007" y="55183"/>
                </a:lnTo>
                <a:lnTo>
                  <a:pt x="86010" y="55226"/>
                </a:lnTo>
                <a:lnTo>
                  <a:pt x="86011" y="55232"/>
                </a:lnTo>
                <a:lnTo>
                  <a:pt x="86012" y="55262"/>
                </a:lnTo>
                <a:lnTo>
                  <a:pt x="86020" y="55315"/>
                </a:lnTo>
                <a:lnTo>
                  <a:pt x="86022" y="55317"/>
                </a:lnTo>
                <a:lnTo>
                  <a:pt x="86035" y="55341"/>
                </a:lnTo>
                <a:lnTo>
                  <a:pt x="86050" y="55357"/>
                </a:lnTo>
                <a:lnTo>
                  <a:pt x="86082" y="55367"/>
                </a:lnTo>
                <a:lnTo>
                  <a:pt x="86085" y="55368"/>
                </a:lnTo>
                <a:lnTo>
                  <a:pt x="86109" y="55379"/>
                </a:lnTo>
                <a:lnTo>
                  <a:pt x="86109" y="55379"/>
                </a:lnTo>
                <a:lnTo>
                  <a:pt x="86129" y="55393"/>
                </a:lnTo>
                <a:lnTo>
                  <a:pt x="86129" y="55393"/>
                </a:lnTo>
                <a:lnTo>
                  <a:pt x="86149" y="55409"/>
                </a:lnTo>
                <a:lnTo>
                  <a:pt x="86176" y="55435"/>
                </a:lnTo>
                <a:lnTo>
                  <a:pt x="86195" y="55455"/>
                </a:lnTo>
                <a:lnTo>
                  <a:pt x="86215" y="55460"/>
                </a:lnTo>
                <a:lnTo>
                  <a:pt x="86225" y="55463"/>
                </a:lnTo>
                <a:lnTo>
                  <a:pt x="86238" y="55494"/>
                </a:lnTo>
                <a:lnTo>
                  <a:pt x="86241" y="55501"/>
                </a:lnTo>
                <a:lnTo>
                  <a:pt x="86260" y="55524"/>
                </a:lnTo>
                <a:lnTo>
                  <a:pt x="86301" y="55543"/>
                </a:lnTo>
                <a:lnTo>
                  <a:pt x="86305" y="55544"/>
                </a:lnTo>
                <a:lnTo>
                  <a:pt x="86326" y="55554"/>
                </a:lnTo>
                <a:lnTo>
                  <a:pt x="86354" y="55568"/>
                </a:lnTo>
                <a:lnTo>
                  <a:pt x="86381" y="55580"/>
                </a:lnTo>
                <a:lnTo>
                  <a:pt x="86398" y="55586"/>
                </a:lnTo>
                <a:lnTo>
                  <a:pt x="86428" y="55613"/>
                </a:lnTo>
                <a:lnTo>
                  <a:pt x="86439" y="55622"/>
                </a:lnTo>
                <a:lnTo>
                  <a:pt x="86456" y="55641"/>
                </a:lnTo>
                <a:lnTo>
                  <a:pt x="86478" y="55665"/>
                </a:lnTo>
                <a:lnTo>
                  <a:pt x="86489" y="55684"/>
                </a:lnTo>
                <a:lnTo>
                  <a:pt x="86503" y="55705"/>
                </a:lnTo>
                <a:lnTo>
                  <a:pt x="86520" y="55725"/>
                </a:lnTo>
                <a:lnTo>
                  <a:pt x="86548" y="55746"/>
                </a:lnTo>
                <a:lnTo>
                  <a:pt x="86560" y="55761"/>
                </a:lnTo>
                <a:lnTo>
                  <a:pt x="86567" y="55773"/>
                </a:lnTo>
                <a:lnTo>
                  <a:pt x="86569" y="55777"/>
                </a:lnTo>
                <a:lnTo>
                  <a:pt x="86570" y="55779"/>
                </a:lnTo>
                <a:lnTo>
                  <a:pt x="86588" y="55809"/>
                </a:lnTo>
                <a:lnTo>
                  <a:pt x="86593" y="55823"/>
                </a:lnTo>
                <a:lnTo>
                  <a:pt x="86598" y="55830"/>
                </a:lnTo>
                <a:lnTo>
                  <a:pt x="86604" y="55853"/>
                </a:lnTo>
                <a:lnTo>
                  <a:pt x="86626" y="55888"/>
                </a:lnTo>
                <a:lnTo>
                  <a:pt x="86641" y="55901"/>
                </a:lnTo>
                <a:lnTo>
                  <a:pt x="86659" y="55922"/>
                </a:lnTo>
                <a:lnTo>
                  <a:pt x="86678" y="55937"/>
                </a:lnTo>
                <a:lnTo>
                  <a:pt x="86687" y="55946"/>
                </a:lnTo>
                <a:lnTo>
                  <a:pt x="86720" y="55970"/>
                </a:lnTo>
                <a:lnTo>
                  <a:pt x="86765" y="56003"/>
                </a:lnTo>
                <a:lnTo>
                  <a:pt x="86806" y="56029"/>
                </a:lnTo>
                <a:lnTo>
                  <a:pt x="86842" y="56055"/>
                </a:lnTo>
                <a:lnTo>
                  <a:pt x="86854" y="56059"/>
                </a:lnTo>
                <a:lnTo>
                  <a:pt x="86855" y="56060"/>
                </a:lnTo>
                <a:lnTo>
                  <a:pt x="86910" y="56081"/>
                </a:lnTo>
                <a:lnTo>
                  <a:pt x="86920" y="56077"/>
                </a:lnTo>
                <a:lnTo>
                  <a:pt x="86940" y="56084"/>
                </a:lnTo>
                <a:lnTo>
                  <a:pt x="86954" y="56078"/>
                </a:lnTo>
                <a:lnTo>
                  <a:pt x="86956" y="56078"/>
                </a:lnTo>
                <a:lnTo>
                  <a:pt x="86989" y="56068"/>
                </a:lnTo>
                <a:lnTo>
                  <a:pt x="87006" y="56067"/>
                </a:lnTo>
                <a:lnTo>
                  <a:pt x="87008" y="56068"/>
                </a:lnTo>
                <a:lnTo>
                  <a:pt x="87024" y="56070"/>
                </a:lnTo>
                <a:lnTo>
                  <a:pt x="87054" y="56072"/>
                </a:lnTo>
                <a:lnTo>
                  <a:pt x="87055" y="56073"/>
                </a:lnTo>
                <a:lnTo>
                  <a:pt x="87067" y="56073"/>
                </a:lnTo>
                <a:lnTo>
                  <a:pt x="87085" y="56074"/>
                </a:lnTo>
                <a:lnTo>
                  <a:pt x="87089" y="56075"/>
                </a:lnTo>
                <a:lnTo>
                  <a:pt x="87101" y="56076"/>
                </a:lnTo>
                <a:lnTo>
                  <a:pt x="87116" y="56079"/>
                </a:lnTo>
                <a:lnTo>
                  <a:pt x="87152" y="56086"/>
                </a:lnTo>
                <a:lnTo>
                  <a:pt x="87162" y="56086"/>
                </a:lnTo>
                <a:lnTo>
                  <a:pt x="87171" y="56087"/>
                </a:lnTo>
                <a:lnTo>
                  <a:pt x="87181" y="56094"/>
                </a:lnTo>
                <a:lnTo>
                  <a:pt x="87192" y="56105"/>
                </a:lnTo>
                <a:lnTo>
                  <a:pt x="87200" y="56118"/>
                </a:lnTo>
                <a:lnTo>
                  <a:pt x="87200" y="56154"/>
                </a:lnTo>
                <a:lnTo>
                  <a:pt x="87199" y="56159"/>
                </a:lnTo>
                <a:lnTo>
                  <a:pt x="87197" y="56165"/>
                </a:lnTo>
                <a:lnTo>
                  <a:pt x="87188" y="56186"/>
                </a:lnTo>
                <a:lnTo>
                  <a:pt x="87172" y="56222"/>
                </a:lnTo>
                <a:lnTo>
                  <a:pt x="87167" y="56257"/>
                </a:lnTo>
                <a:lnTo>
                  <a:pt x="87174" y="56276"/>
                </a:lnTo>
                <a:lnTo>
                  <a:pt x="87174" y="56291"/>
                </a:lnTo>
                <a:lnTo>
                  <a:pt x="87175" y="56309"/>
                </a:lnTo>
                <a:lnTo>
                  <a:pt x="87176" y="56326"/>
                </a:lnTo>
                <a:lnTo>
                  <a:pt x="87176" y="56327"/>
                </a:lnTo>
                <a:lnTo>
                  <a:pt x="87176" y="56341"/>
                </a:lnTo>
                <a:lnTo>
                  <a:pt x="87183" y="56357"/>
                </a:lnTo>
                <a:lnTo>
                  <a:pt x="87189" y="56370"/>
                </a:lnTo>
                <a:lnTo>
                  <a:pt x="87194" y="56394"/>
                </a:lnTo>
                <a:lnTo>
                  <a:pt x="87206" y="56422"/>
                </a:lnTo>
                <a:lnTo>
                  <a:pt x="87216" y="56437"/>
                </a:lnTo>
                <a:lnTo>
                  <a:pt x="87226" y="56451"/>
                </a:lnTo>
                <a:lnTo>
                  <a:pt x="87250" y="56474"/>
                </a:lnTo>
                <a:lnTo>
                  <a:pt x="87284" y="56502"/>
                </a:lnTo>
                <a:lnTo>
                  <a:pt x="87313" y="56517"/>
                </a:lnTo>
                <a:lnTo>
                  <a:pt x="87314" y="56517"/>
                </a:lnTo>
                <a:lnTo>
                  <a:pt x="87317" y="56519"/>
                </a:lnTo>
                <a:lnTo>
                  <a:pt x="87328" y="56521"/>
                </a:lnTo>
                <a:lnTo>
                  <a:pt x="87352" y="56528"/>
                </a:lnTo>
                <a:lnTo>
                  <a:pt x="87378" y="56530"/>
                </a:lnTo>
                <a:lnTo>
                  <a:pt x="87379" y="56530"/>
                </a:lnTo>
                <a:lnTo>
                  <a:pt x="87382" y="56531"/>
                </a:lnTo>
                <a:lnTo>
                  <a:pt x="87407" y="56533"/>
                </a:lnTo>
                <a:lnTo>
                  <a:pt x="87451" y="56531"/>
                </a:lnTo>
                <a:lnTo>
                  <a:pt x="87456" y="56528"/>
                </a:lnTo>
                <a:lnTo>
                  <a:pt x="87458" y="56527"/>
                </a:lnTo>
                <a:lnTo>
                  <a:pt x="87470" y="56525"/>
                </a:lnTo>
                <a:lnTo>
                  <a:pt x="87476" y="56517"/>
                </a:lnTo>
                <a:lnTo>
                  <a:pt x="87481" y="56515"/>
                </a:lnTo>
                <a:lnTo>
                  <a:pt x="87500" y="56492"/>
                </a:lnTo>
                <a:lnTo>
                  <a:pt x="87506" y="56486"/>
                </a:lnTo>
                <a:lnTo>
                  <a:pt x="87509" y="56483"/>
                </a:lnTo>
                <a:lnTo>
                  <a:pt x="87517" y="56475"/>
                </a:lnTo>
                <a:lnTo>
                  <a:pt x="87529" y="56471"/>
                </a:lnTo>
                <a:lnTo>
                  <a:pt x="87547" y="56462"/>
                </a:lnTo>
                <a:lnTo>
                  <a:pt x="87561" y="56451"/>
                </a:lnTo>
                <a:lnTo>
                  <a:pt x="87568" y="56445"/>
                </a:lnTo>
                <a:lnTo>
                  <a:pt x="87607" y="56430"/>
                </a:lnTo>
                <a:lnTo>
                  <a:pt x="87634" y="56417"/>
                </a:lnTo>
                <a:lnTo>
                  <a:pt x="87641" y="56417"/>
                </a:lnTo>
                <a:lnTo>
                  <a:pt x="87664" y="56416"/>
                </a:lnTo>
                <a:lnTo>
                  <a:pt x="87678" y="56416"/>
                </a:lnTo>
                <a:lnTo>
                  <a:pt x="87712" y="56413"/>
                </a:lnTo>
                <a:lnTo>
                  <a:pt x="87719" y="56412"/>
                </a:lnTo>
                <a:lnTo>
                  <a:pt x="87757" y="56402"/>
                </a:lnTo>
                <a:lnTo>
                  <a:pt x="87813" y="56389"/>
                </a:lnTo>
                <a:lnTo>
                  <a:pt x="87830" y="56356"/>
                </a:lnTo>
                <a:lnTo>
                  <a:pt x="87847" y="56329"/>
                </a:lnTo>
                <a:lnTo>
                  <a:pt x="87856" y="56316"/>
                </a:lnTo>
                <a:lnTo>
                  <a:pt x="87892" y="56269"/>
                </a:lnTo>
                <a:lnTo>
                  <a:pt x="87896" y="56260"/>
                </a:lnTo>
                <a:lnTo>
                  <a:pt x="87900" y="56250"/>
                </a:lnTo>
                <a:lnTo>
                  <a:pt x="87931" y="56196"/>
                </a:lnTo>
                <a:lnTo>
                  <a:pt x="87940" y="56185"/>
                </a:lnTo>
                <a:lnTo>
                  <a:pt x="87948" y="56174"/>
                </a:lnTo>
                <a:lnTo>
                  <a:pt x="87949" y="56174"/>
                </a:lnTo>
                <a:lnTo>
                  <a:pt x="87976" y="56155"/>
                </a:lnTo>
                <a:lnTo>
                  <a:pt x="88019" y="56147"/>
                </a:lnTo>
                <a:lnTo>
                  <a:pt x="88058" y="56147"/>
                </a:lnTo>
                <a:lnTo>
                  <a:pt x="88072" y="56147"/>
                </a:lnTo>
                <a:lnTo>
                  <a:pt x="88081" y="56150"/>
                </a:lnTo>
                <a:lnTo>
                  <a:pt x="88085" y="56151"/>
                </a:lnTo>
                <a:lnTo>
                  <a:pt x="88099" y="56157"/>
                </a:lnTo>
                <a:lnTo>
                  <a:pt x="88158" y="56179"/>
                </a:lnTo>
                <a:lnTo>
                  <a:pt x="88174" y="56181"/>
                </a:lnTo>
                <a:lnTo>
                  <a:pt x="88175" y="56181"/>
                </a:lnTo>
                <a:lnTo>
                  <a:pt x="88190" y="56184"/>
                </a:lnTo>
                <a:lnTo>
                  <a:pt x="88209" y="56198"/>
                </a:lnTo>
                <a:lnTo>
                  <a:pt x="88215" y="56207"/>
                </a:lnTo>
                <a:lnTo>
                  <a:pt x="88221" y="56217"/>
                </a:lnTo>
                <a:lnTo>
                  <a:pt x="88223" y="56220"/>
                </a:lnTo>
                <a:lnTo>
                  <a:pt x="88240" y="56241"/>
                </a:lnTo>
                <a:lnTo>
                  <a:pt x="88246" y="56255"/>
                </a:lnTo>
                <a:lnTo>
                  <a:pt x="88252" y="56269"/>
                </a:lnTo>
                <a:lnTo>
                  <a:pt x="88252" y="56269"/>
                </a:lnTo>
                <a:lnTo>
                  <a:pt x="88249" y="56305"/>
                </a:lnTo>
                <a:lnTo>
                  <a:pt x="88256" y="56329"/>
                </a:lnTo>
                <a:lnTo>
                  <a:pt x="88266" y="56351"/>
                </a:lnTo>
                <a:lnTo>
                  <a:pt x="88279" y="56381"/>
                </a:lnTo>
                <a:lnTo>
                  <a:pt x="88280" y="56389"/>
                </a:lnTo>
                <a:lnTo>
                  <a:pt x="88279" y="56419"/>
                </a:lnTo>
                <a:lnTo>
                  <a:pt x="88270" y="56439"/>
                </a:lnTo>
                <a:lnTo>
                  <a:pt x="88258" y="56470"/>
                </a:lnTo>
                <a:lnTo>
                  <a:pt x="88248" y="56500"/>
                </a:lnTo>
                <a:lnTo>
                  <a:pt x="88247" y="56506"/>
                </a:lnTo>
                <a:lnTo>
                  <a:pt x="88239" y="56532"/>
                </a:lnTo>
                <a:lnTo>
                  <a:pt x="88225" y="56552"/>
                </a:lnTo>
                <a:lnTo>
                  <a:pt x="88219" y="56561"/>
                </a:lnTo>
                <a:lnTo>
                  <a:pt x="88207" y="56600"/>
                </a:lnTo>
                <a:lnTo>
                  <a:pt x="88206" y="56628"/>
                </a:lnTo>
                <a:lnTo>
                  <a:pt x="88205" y="56654"/>
                </a:lnTo>
                <a:lnTo>
                  <a:pt x="88202" y="56663"/>
                </a:lnTo>
                <a:lnTo>
                  <a:pt x="88192" y="56686"/>
                </a:lnTo>
                <a:lnTo>
                  <a:pt x="88189" y="56703"/>
                </a:lnTo>
                <a:lnTo>
                  <a:pt x="88185" y="56726"/>
                </a:lnTo>
                <a:lnTo>
                  <a:pt x="88178" y="56764"/>
                </a:lnTo>
                <a:lnTo>
                  <a:pt x="88193" y="56776"/>
                </a:lnTo>
                <a:lnTo>
                  <a:pt x="88206" y="56800"/>
                </a:lnTo>
                <a:lnTo>
                  <a:pt x="88208" y="56803"/>
                </a:lnTo>
                <a:lnTo>
                  <a:pt x="88218" y="56816"/>
                </a:lnTo>
                <a:lnTo>
                  <a:pt x="88233" y="56834"/>
                </a:lnTo>
                <a:lnTo>
                  <a:pt x="88252" y="56841"/>
                </a:lnTo>
                <a:lnTo>
                  <a:pt x="88273" y="56841"/>
                </a:lnTo>
                <a:lnTo>
                  <a:pt x="88281" y="56844"/>
                </a:lnTo>
                <a:lnTo>
                  <a:pt x="88303" y="56844"/>
                </a:lnTo>
                <a:lnTo>
                  <a:pt x="88336" y="56840"/>
                </a:lnTo>
                <a:lnTo>
                  <a:pt x="88368" y="56831"/>
                </a:lnTo>
                <a:lnTo>
                  <a:pt x="88400" y="56831"/>
                </a:lnTo>
                <a:lnTo>
                  <a:pt x="88418" y="56831"/>
                </a:lnTo>
                <a:lnTo>
                  <a:pt x="88418" y="56831"/>
                </a:lnTo>
                <a:lnTo>
                  <a:pt x="88454" y="56829"/>
                </a:lnTo>
                <a:lnTo>
                  <a:pt x="88463" y="56829"/>
                </a:lnTo>
                <a:lnTo>
                  <a:pt x="88479" y="56833"/>
                </a:lnTo>
                <a:lnTo>
                  <a:pt x="88498" y="56845"/>
                </a:lnTo>
                <a:lnTo>
                  <a:pt x="88527" y="56857"/>
                </a:lnTo>
                <a:lnTo>
                  <a:pt x="88545" y="56903"/>
                </a:lnTo>
                <a:lnTo>
                  <a:pt x="88554" y="56921"/>
                </a:lnTo>
                <a:lnTo>
                  <a:pt x="88571" y="56955"/>
                </a:lnTo>
                <a:lnTo>
                  <a:pt x="88584" y="56976"/>
                </a:lnTo>
                <a:lnTo>
                  <a:pt x="88612" y="57002"/>
                </a:lnTo>
                <a:lnTo>
                  <a:pt x="88653" y="57035"/>
                </a:lnTo>
                <a:lnTo>
                  <a:pt x="88710" y="57081"/>
                </a:lnTo>
                <a:lnTo>
                  <a:pt x="88728" y="57102"/>
                </a:lnTo>
                <a:lnTo>
                  <a:pt x="88785" y="57141"/>
                </a:lnTo>
                <a:lnTo>
                  <a:pt x="88826" y="57158"/>
                </a:lnTo>
                <a:lnTo>
                  <a:pt x="88854" y="57170"/>
                </a:lnTo>
                <a:lnTo>
                  <a:pt x="88857" y="57171"/>
                </a:lnTo>
                <a:lnTo>
                  <a:pt x="88894" y="57178"/>
                </a:lnTo>
                <a:lnTo>
                  <a:pt x="88915" y="57181"/>
                </a:lnTo>
                <a:lnTo>
                  <a:pt x="88917" y="57182"/>
                </a:lnTo>
                <a:lnTo>
                  <a:pt x="88937" y="57184"/>
                </a:lnTo>
                <a:lnTo>
                  <a:pt x="88982" y="57192"/>
                </a:lnTo>
                <a:lnTo>
                  <a:pt x="88985" y="57193"/>
                </a:lnTo>
                <a:lnTo>
                  <a:pt x="89002" y="57195"/>
                </a:lnTo>
                <a:lnTo>
                  <a:pt x="89014" y="57202"/>
                </a:lnTo>
                <a:lnTo>
                  <a:pt x="89038" y="57216"/>
                </a:lnTo>
                <a:lnTo>
                  <a:pt x="89070" y="57222"/>
                </a:lnTo>
                <a:lnTo>
                  <a:pt x="89085" y="57223"/>
                </a:lnTo>
                <a:lnTo>
                  <a:pt x="89094" y="57223"/>
                </a:lnTo>
                <a:lnTo>
                  <a:pt x="89107" y="57223"/>
                </a:lnTo>
                <a:lnTo>
                  <a:pt x="89114" y="57226"/>
                </a:lnTo>
                <a:lnTo>
                  <a:pt x="89123" y="57226"/>
                </a:lnTo>
                <a:lnTo>
                  <a:pt x="89137" y="57227"/>
                </a:lnTo>
                <a:lnTo>
                  <a:pt x="89154" y="57233"/>
                </a:lnTo>
                <a:lnTo>
                  <a:pt x="89163" y="57236"/>
                </a:lnTo>
                <a:lnTo>
                  <a:pt x="89173" y="57240"/>
                </a:lnTo>
                <a:lnTo>
                  <a:pt x="89185" y="57240"/>
                </a:lnTo>
                <a:lnTo>
                  <a:pt x="89232" y="57239"/>
                </a:lnTo>
                <a:lnTo>
                  <a:pt x="89285" y="57226"/>
                </a:lnTo>
                <a:lnTo>
                  <a:pt x="89305" y="57218"/>
                </a:lnTo>
                <a:lnTo>
                  <a:pt x="89327" y="57212"/>
                </a:lnTo>
                <a:lnTo>
                  <a:pt x="89344" y="57212"/>
                </a:lnTo>
                <a:lnTo>
                  <a:pt x="89377" y="57220"/>
                </a:lnTo>
                <a:lnTo>
                  <a:pt x="89405" y="57225"/>
                </a:lnTo>
                <a:lnTo>
                  <a:pt x="89433" y="57225"/>
                </a:lnTo>
                <a:lnTo>
                  <a:pt x="89445" y="57231"/>
                </a:lnTo>
                <a:lnTo>
                  <a:pt x="89476" y="57236"/>
                </a:lnTo>
                <a:lnTo>
                  <a:pt x="89488" y="57241"/>
                </a:lnTo>
                <a:lnTo>
                  <a:pt x="89490" y="57244"/>
                </a:lnTo>
                <a:lnTo>
                  <a:pt x="89500" y="57272"/>
                </a:lnTo>
                <a:lnTo>
                  <a:pt x="89516" y="57293"/>
                </a:lnTo>
                <a:lnTo>
                  <a:pt x="89535" y="57320"/>
                </a:lnTo>
                <a:lnTo>
                  <a:pt x="89555" y="57340"/>
                </a:lnTo>
                <a:lnTo>
                  <a:pt x="89581" y="57367"/>
                </a:lnTo>
                <a:lnTo>
                  <a:pt x="89608" y="57410"/>
                </a:lnTo>
                <a:lnTo>
                  <a:pt x="89634" y="57445"/>
                </a:lnTo>
                <a:lnTo>
                  <a:pt x="89662" y="57473"/>
                </a:lnTo>
                <a:lnTo>
                  <a:pt x="89688" y="57486"/>
                </a:lnTo>
                <a:lnTo>
                  <a:pt x="89714" y="57488"/>
                </a:lnTo>
                <a:lnTo>
                  <a:pt x="89725" y="57488"/>
                </a:lnTo>
                <a:lnTo>
                  <a:pt x="89728" y="57490"/>
                </a:lnTo>
                <a:lnTo>
                  <a:pt x="89767" y="57518"/>
                </a:lnTo>
                <a:lnTo>
                  <a:pt x="89769" y="57520"/>
                </a:lnTo>
                <a:lnTo>
                  <a:pt x="89794" y="57544"/>
                </a:lnTo>
                <a:lnTo>
                  <a:pt x="89803" y="57569"/>
                </a:lnTo>
                <a:lnTo>
                  <a:pt x="89808" y="57605"/>
                </a:lnTo>
                <a:lnTo>
                  <a:pt x="89809" y="57609"/>
                </a:lnTo>
                <a:lnTo>
                  <a:pt x="89814" y="57624"/>
                </a:lnTo>
                <a:lnTo>
                  <a:pt x="89820" y="57646"/>
                </a:lnTo>
                <a:lnTo>
                  <a:pt x="89827" y="57672"/>
                </a:lnTo>
                <a:lnTo>
                  <a:pt x="89819" y="57697"/>
                </a:lnTo>
                <a:lnTo>
                  <a:pt x="89815" y="57706"/>
                </a:lnTo>
                <a:lnTo>
                  <a:pt x="89783" y="57725"/>
                </a:lnTo>
                <a:lnTo>
                  <a:pt x="89772" y="57728"/>
                </a:lnTo>
                <a:lnTo>
                  <a:pt x="89745" y="57728"/>
                </a:lnTo>
                <a:lnTo>
                  <a:pt x="89700" y="57722"/>
                </a:lnTo>
                <a:lnTo>
                  <a:pt x="89682" y="57725"/>
                </a:lnTo>
                <a:lnTo>
                  <a:pt x="89656" y="57729"/>
                </a:lnTo>
                <a:lnTo>
                  <a:pt x="89628" y="57749"/>
                </a:lnTo>
                <a:lnTo>
                  <a:pt x="89626" y="57750"/>
                </a:lnTo>
                <a:lnTo>
                  <a:pt x="89590" y="57778"/>
                </a:lnTo>
                <a:lnTo>
                  <a:pt x="89553" y="57793"/>
                </a:lnTo>
                <a:lnTo>
                  <a:pt x="89553" y="57793"/>
                </a:lnTo>
                <a:lnTo>
                  <a:pt x="89511" y="57802"/>
                </a:lnTo>
                <a:lnTo>
                  <a:pt x="89483" y="57826"/>
                </a:lnTo>
                <a:lnTo>
                  <a:pt x="89482" y="57827"/>
                </a:lnTo>
                <a:lnTo>
                  <a:pt x="89481" y="57828"/>
                </a:lnTo>
                <a:lnTo>
                  <a:pt x="89450" y="57848"/>
                </a:lnTo>
                <a:lnTo>
                  <a:pt x="89419" y="57864"/>
                </a:lnTo>
                <a:lnTo>
                  <a:pt x="89397" y="57873"/>
                </a:lnTo>
                <a:lnTo>
                  <a:pt x="89397" y="57873"/>
                </a:lnTo>
                <a:lnTo>
                  <a:pt x="89390" y="57875"/>
                </a:lnTo>
                <a:lnTo>
                  <a:pt x="89376" y="57897"/>
                </a:lnTo>
                <a:lnTo>
                  <a:pt x="89374" y="57923"/>
                </a:lnTo>
                <a:lnTo>
                  <a:pt x="89364" y="57958"/>
                </a:lnTo>
                <a:lnTo>
                  <a:pt x="89373" y="57982"/>
                </a:lnTo>
                <a:lnTo>
                  <a:pt x="89389" y="57998"/>
                </a:lnTo>
                <a:lnTo>
                  <a:pt x="89406" y="58017"/>
                </a:lnTo>
                <a:lnTo>
                  <a:pt x="89424" y="58056"/>
                </a:lnTo>
                <a:lnTo>
                  <a:pt x="89443" y="58087"/>
                </a:lnTo>
                <a:lnTo>
                  <a:pt x="89459" y="58105"/>
                </a:lnTo>
                <a:lnTo>
                  <a:pt x="89498" y="58116"/>
                </a:lnTo>
                <a:lnTo>
                  <a:pt x="89510" y="58115"/>
                </a:lnTo>
                <a:lnTo>
                  <a:pt x="89542" y="58111"/>
                </a:lnTo>
                <a:lnTo>
                  <a:pt x="89570" y="58100"/>
                </a:lnTo>
                <a:lnTo>
                  <a:pt x="89577" y="58091"/>
                </a:lnTo>
                <a:lnTo>
                  <a:pt x="89578" y="58090"/>
                </a:lnTo>
                <a:lnTo>
                  <a:pt x="89587" y="58087"/>
                </a:lnTo>
                <a:lnTo>
                  <a:pt x="89600" y="58062"/>
                </a:lnTo>
                <a:lnTo>
                  <a:pt x="89608" y="58040"/>
                </a:lnTo>
                <a:lnTo>
                  <a:pt x="89619" y="58016"/>
                </a:lnTo>
                <a:lnTo>
                  <a:pt x="89628" y="57997"/>
                </a:lnTo>
                <a:lnTo>
                  <a:pt x="89636" y="57983"/>
                </a:lnTo>
                <a:lnTo>
                  <a:pt x="89653" y="57967"/>
                </a:lnTo>
                <a:lnTo>
                  <a:pt x="89665" y="57953"/>
                </a:lnTo>
                <a:lnTo>
                  <a:pt x="89669" y="57953"/>
                </a:lnTo>
                <a:lnTo>
                  <a:pt x="89671" y="57953"/>
                </a:lnTo>
                <a:lnTo>
                  <a:pt x="89689" y="57955"/>
                </a:lnTo>
                <a:lnTo>
                  <a:pt x="89694" y="57956"/>
                </a:lnTo>
                <a:lnTo>
                  <a:pt x="89737" y="57964"/>
                </a:lnTo>
                <a:lnTo>
                  <a:pt x="89742" y="57963"/>
                </a:lnTo>
                <a:lnTo>
                  <a:pt x="89768" y="57956"/>
                </a:lnTo>
                <a:lnTo>
                  <a:pt x="89781" y="57942"/>
                </a:lnTo>
                <a:lnTo>
                  <a:pt x="89781" y="57942"/>
                </a:lnTo>
                <a:lnTo>
                  <a:pt x="89790" y="57933"/>
                </a:lnTo>
                <a:lnTo>
                  <a:pt x="89807" y="57904"/>
                </a:lnTo>
                <a:lnTo>
                  <a:pt x="89827" y="57879"/>
                </a:lnTo>
                <a:lnTo>
                  <a:pt x="89850" y="57853"/>
                </a:lnTo>
                <a:lnTo>
                  <a:pt x="89886" y="57848"/>
                </a:lnTo>
                <a:lnTo>
                  <a:pt x="89905" y="57847"/>
                </a:lnTo>
                <a:lnTo>
                  <a:pt x="89922" y="57847"/>
                </a:lnTo>
                <a:lnTo>
                  <a:pt x="89927" y="57851"/>
                </a:lnTo>
                <a:lnTo>
                  <a:pt x="89937" y="57857"/>
                </a:lnTo>
                <a:lnTo>
                  <a:pt x="89952" y="57874"/>
                </a:lnTo>
                <a:lnTo>
                  <a:pt x="89955" y="57877"/>
                </a:lnTo>
                <a:lnTo>
                  <a:pt x="89958" y="57880"/>
                </a:lnTo>
                <a:lnTo>
                  <a:pt x="89958" y="57880"/>
                </a:lnTo>
                <a:lnTo>
                  <a:pt x="89975" y="57923"/>
                </a:lnTo>
                <a:lnTo>
                  <a:pt x="89982" y="57948"/>
                </a:lnTo>
                <a:lnTo>
                  <a:pt x="89998" y="57971"/>
                </a:lnTo>
                <a:lnTo>
                  <a:pt x="90014" y="57993"/>
                </a:lnTo>
                <a:lnTo>
                  <a:pt x="90042" y="58009"/>
                </a:lnTo>
                <a:lnTo>
                  <a:pt x="90086" y="58020"/>
                </a:lnTo>
                <a:lnTo>
                  <a:pt x="90113" y="58022"/>
                </a:lnTo>
                <a:lnTo>
                  <a:pt x="90123" y="58023"/>
                </a:lnTo>
                <a:lnTo>
                  <a:pt x="90176" y="58025"/>
                </a:lnTo>
                <a:lnTo>
                  <a:pt x="90210" y="58027"/>
                </a:lnTo>
                <a:lnTo>
                  <a:pt x="90224" y="58026"/>
                </a:lnTo>
                <a:lnTo>
                  <a:pt x="90224" y="58023"/>
                </a:lnTo>
                <a:lnTo>
                  <a:pt x="90228" y="58013"/>
                </a:lnTo>
                <a:lnTo>
                  <a:pt x="90228" y="58013"/>
                </a:lnTo>
                <a:lnTo>
                  <a:pt x="90234" y="57995"/>
                </a:lnTo>
                <a:lnTo>
                  <a:pt x="90235" y="57984"/>
                </a:lnTo>
                <a:lnTo>
                  <a:pt x="90241" y="57961"/>
                </a:lnTo>
                <a:lnTo>
                  <a:pt x="90258" y="57956"/>
                </a:lnTo>
                <a:lnTo>
                  <a:pt x="90283" y="57959"/>
                </a:lnTo>
                <a:lnTo>
                  <a:pt x="90285" y="57960"/>
                </a:lnTo>
                <a:lnTo>
                  <a:pt x="90298" y="57964"/>
                </a:lnTo>
                <a:lnTo>
                  <a:pt x="90310" y="57976"/>
                </a:lnTo>
                <a:lnTo>
                  <a:pt x="90336" y="57991"/>
                </a:lnTo>
                <a:lnTo>
                  <a:pt x="90360" y="57991"/>
                </a:lnTo>
                <a:lnTo>
                  <a:pt x="90364" y="57991"/>
                </a:lnTo>
                <a:lnTo>
                  <a:pt x="90386" y="57991"/>
                </a:lnTo>
                <a:lnTo>
                  <a:pt x="90403" y="57994"/>
                </a:lnTo>
                <a:lnTo>
                  <a:pt x="90405" y="57995"/>
                </a:lnTo>
                <a:lnTo>
                  <a:pt x="90423" y="58002"/>
                </a:lnTo>
                <a:lnTo>
                  <a:pt x="90440" y="58013"/>
                </a:lnTo>
                <a:lnTo>
                  <a:pt x="90457" y="58016"/>
                </a:lnTo>
                <a:lnTo>
                  <a:pt x="90474" y="58024"/>
                </a:lnTo>
                <a:lnTo>
                  <a:pt x="90499" y="58029"/>
                </a:lnTo>
                <a:lnTo>
                  <a:pt x="90553" y="58051"/>
                </a:lnTo>
                <a:lnTo>
                  <a:pt x="90578" y="58065"/>
                </a:lnTo>
                <a:lnTo>
                  <a:pt x="90592" y="58081"/>
                </a:lnTo>
                <a:lnTo>
                  <a:pt x="90618" y="58087"/>
                </a:lnTo>
                <a:lnTo>
                  <a:pt x="90629" y="58098"/>
                </a:lnTo>
                <a:lnTo>
                  <a:pt x="90629" y="58117"/>
                </a:lnTo>
                <a:lnTo>
                  <a:pt x="90630" y="58119"/>
                </a:lnTo>
                <a:lnTo>
                  <a:pt x="90632" y="58123"/>
                </a:lnTo>
                <a:lnTo>
                  <a:pt x="90653" y="58171"/>
                </a:lnTo>
                <a:lnTo>
                  <a:pt x="90664" y="58185"/>
                </a:lnTo>
                <a:lnTo>
                  <a:pt x="90683" y="58189"/>
                </a:lnTo>
                <a:lnTo>
                  <a:pt x="90710" y="58191"/>
                </a:lnTo>
                <a:lnTo>
                  <a:pt x="90723" y="58193"/>
                </a:lnTo>
                <a:lnTo>
                  <a:pt x="90724" y="58193"/>
                </a:lnTo>
                <a:lnTo>
                  <a:pt x="90724" y="58193"/>
                </a:lnTo>
                <a:lnTo>
                  <a:pt x="90740" y="58195"/>
                </a:lnTo>
                <a:lnTo>
                  <a:pt x="90747" y="58196"/>
                </a:lnTo>
                <a:lnTo>
                  <a:pt x="90749" y="58197"/>
                </a:lnTo>
                <a:lnTo>
                  <a:pt x="90761" y="58202"/>
                </a:lnTo>
                <a:lnTo>
                  <a:pt x="90775" y="58202"/>
                </a:lnTo>
                <a:lnTo>
                  <a:pt x="90782" y="58202"/>
                </a:lnTo>
                <a:lnTo>
                  <a:pt x="90800" y="58202"/>
                </a:lnTo>
                <a:lnTo>
                  <a:pt x="90809" y="58199"/>
                </a:lnTo>
                <a:lnTo>
                  <a:pt x="90817" y="58196"/>
                </a:lnTo>
                <a:lnTo>
                  <a:pt x="90837" y="58196"/>
                </a:lnTo>
                <a:lnTo>
                  <a:pt x="90843" y="58196"/>
                </a:lnTo>
                <a:lnTo>
                  <a:pt x="90851" y="58195"/>
                </a:lnTo>
                <a:lnTo>
                  <a:pt x="90860" y="58193"/>
                </a:lnTo>
                <a:lnTo>
                  <a:pt x="90866" y="58193"/>
                </a:lnTo>
                <a:lnTo>
                  <a:pt x="90882" y="58193"/>
                </a:lnTo>
                <a:lnTo>
                  <a:pt x="90895" y="58191"/>
                </a:lnTo>
                <a:lnTo>
                  <a:pt x="90908" y="58188"/>
                </a:lnTo>
                <a:lnTo>
                  <a:pt x="90925" y="58189"/>
                </a:lnTo>
                <a:lnTo>
                  <a:pt x="90987" y="58196"/>
                </a:lnTo>
                <a:lnTo>
                  <a:pt x="90991" y="58195"/>
                </a:lnTo>
                <a:lnTo>
                  <a:pt x="90992" y="58195"/>
                </a:lnTo>
                <a:lnTo>
                  <a:pt x="91026" y="58185"/>
                </a:lnTo>
                <a:lnTo>
                  <a:pt x="91039" y="58178"/>
                </a:lnTo>
                <a:lnTo>
                  <a:pt x="91051" y="58172"/>
                </a:lnTo>
                <a:lnTo>
                  <a:pt x="91094" y="58153"/>
                </a:lnTo>
                <a:lnTo>
                  <a:pt x="91108" y="58151"/>
                </a:lnTo>
                <a:lnTo>
                  <a:pt x="91122" y="58150"/>
                </a:lnTo>
                <a:lnTo>
                  <a:pt x="91156" y="58150"/>
                </a:lnTo>
                <a:lnTo>
                  <a:pt x="91192" y="58153"/>
                </a:lnTo>
                <a:lnTo>
                  <a:pt x="91193" y="58153"/>
                </a:lnTo>
                <a:lnTo>
                  <a:pt x="91193" y="58154"/>
                </a:lnTo>
                <a:lnTo>
                  <a:pt x="91202" y="58173"/>
                </a:lnTo>
                <a:lnTo>
                  <a:pt x="91212" y="58182"/>
                </a:lnTo>
                <a:lnTo>
                  <a:pt x="91222" y="58191"/>
                </a:lnTo>
                <a:lnTo>
                  <a:pt x="91246" y="58201"/>
                </a:lnTo>
                <a:lnTo>
                  <a:pt x="91269" y="58216"/>
                </a:lnTo>
                <a:lnTo>
                  <a:pt x="91292" y="58222"/>
                </a:lnTo>
                <a:lnTo>
                  <a:pt x="91296" y="58218"/>
                </a:lnTo>
                <a:lnTo>
                  <a:pt x="91306" y="58207"/>
                </a:lnTo>
                <a:lnTo>
                  <a:pt x="91311" y="58207"/>
                </a:lnTo>
                <a:lnTo>
                  <a:pt x="91320" y="58199"/>
                </a:lnTo>
                <a:lnTo>
                  <a:pt x="91322" y="58198"/>
                </a:lnTo>
                <a:lnTo>
                  <a:pt x="91325" y="58180"/>
                </a:lnTo>
                <a:lnTo>
                  <a:pt x="91354" y="58171"/>
                </a:lnTo>
                <a:lnTo>
                  <a:pt x="91365" y="58166"/>
                </a:lnTo>
                <a:lnTo>
                  <a:pt x="91382" y="58163"/>
                </a:lnTo>
                <a:lnTo>
                  <a:pt x="91427" y="58141"/>
                </a:lnTo>
                <a:lnTo>
                  <a:pt x="91427" y="58141"/>
                </a:lnTo>
                <a:lnTo>
                  <a:pt x="91447" y="58125"/>
                </a:lnTo>
                <a:lnTo>
                  <a:pt x="91461" y="58109"/>
                </a:lnTo>
                <a:lnTo>
                  <a:pt x="91486" y="58087"/>
                </a:lnTo>
                <a:lnTo>
                  <a:pt x="91486" y="58087"/>
                </a:lnTo>
                <a:lnTo>
                  <a:pt x="91517" y="58081"/>
                </a:lnTo>
                <a:lnTo>
                  <a:pt x="91555" y="58076"/>
                </a:lnTo>
                <a:lnTo>
                  <a:pt x="91573" y="58079"/>
                </a:lnTo>
                <a:lnTo>
                  <a:pt x="91577" y="58081"/>
                </a:lnTo>
                <a:lnTo>
                  <a:pt x="91596" y="58093"/>
                </a:lnTo>
                <a:lnTo>
                  <a:pt x="91623" y="58094"/>
                </a:lnTo>
                <a:lnTo>
                  <a:pt x="91630" y="58095"/>
                </a:lnTo>
                <a:lnTo>
                  <a:pt x="91652" y="58095"/>
                </a:lnTo>
                <a:lnTo>
                  <a:pt x="91686" y="58095"/>
                </a:lnTo>
                <a:lnTo>
                  <a:pt x="91709" y="58095"/>
                </a:lnTo>
                <a:lnTo>
                  <a:pt x="91722" y="58098"/>
                </a:lnTo>
                <a:lnTo>
                  <a:pt x="91744" y="58104"/>
                </a:lnTo>
                <a:lnTo>
                  <a:pt x="91745" y="58105"/>
                </a:lnTo>
                <a:lnTo>
                  <a:pt x="91759" y="58122"/>
                </a:lnTo>
                <a:lnTo>
                  <a:pt x="91777" y="58138"/>
                </a:lnTo>
                <a:lnTo>
                  <a:pt x="91795" y="58160"/>
                </a:lnTo>
                <a:lnTo>
                  <a:pt x="91819" y="58187"/>
                </a:lnTo>
                <a:lnTo>
                  <a:pt x="91840" y="58212"/>
                </a:lnTo>
                <a:lnTo>
                  <a:pt x="91858" y="58234"/>
                </a:lnTo>
                <a:lnTo>
                  <a:pt x="91875" y="58256"/>
                </a:lnTo>
                <a:lnTo>
                  <a:pt x="91900" y="58267"/>
                </a:lnTo>
                <a:lnTo>
                  <a:pt x="91909" y="58278"/>
                </a:lnTo>
                <a:lnTo>
                  <a:pt x="91914" y="58290"/>
                </a:lnTo>
                <a:lnTo>
                  <a:pt x="91920" y="58302"/>
                </a:lnTo>
                <a:lnTo>
                  <a:pt x="91923" y="58330"/>
                </a:lnTo>
                <a:lnTo>
                  <a:pt x="91921" y="58341"/>
                </a:lnTo>
                <a:lnTo>
                  <a:pt x="91920" y="58352"/>
                </a:lnTo>
                <a:lnTo>
                  <a:pt x="91917" y="58377"/>
                </a:lnTo>
                <a:lnTo>
                  <a:pt x="91899" y="58413"/>
                </a:lnTo>
                <a:lnTo>
                  <a:pt x="91895" y="58443"/>
                </a:lnTo>
                <a:lnTo>
                  <a:pt x="91897" y="58474"/>
                </a:lnTo>
                <a:lnTo>
                  <a:pt x="91903" y="58507"/>
                </a:lnTo>
                <a:lnTo>
                  <a:pt x="91930" y="58534"/>
                </a:lnTo>
                <a:lnTo>
                  <a:pt x="91951" y="58546"/>
                </a:lnTo>
                <a:lnTo>
                  <a:pt x="91978" y="58571"/>
                </a:lnTo>
                <a:lnTo>
                  <a:pt x="92013" y="58598"/>
                </a:lnTo>
                <a:lnTo>
                  <a:pt x="92062" y="58626"/>
                </a:lnTo>
                <a:lnTo>
                  <a:pt x="92064" y="58627"/>
                </a:lnTo>
                <a:lnTo>
                  <a:pt x="92109" y="58649"/>
                </a:lnTo>
                <a:lnTo>
                  <a:pt x="92154" y="58676"/>
                </a:lnTo>
                <a:lnTo>
                  <a:pt x="92162" y="58682"/>
                </a:lnTo>
                <a:lnTo>
                  <a:pt x="92171" y="58687"/>
                </a:lnTo>
                <a:lnTo>
                  <a:pt x="92205" y="58712"/>
                </a:lnTo>
                <a:lnTo>
                  <a:pt x="92216" y="58724"/>
                </a:lnTo>
                <a:lnTo>
                  <a:pt x="92227" y="58736"/>
                </a:lnTo>
                <a:lnTo>
                  <a:pt x="92241" y="58755"/>
                </a:lnTo>
                <a:lnTo>
                  <a:pt x="92245" y="58760"/>
                </a:lnTo>
                <a:lnTo>
                  <a:pt x="92245" y="58761"/>
                </a:lnTo>
                <a:lnTo>
                  <a:pt x="92247" y="58763"/>
                </a:lnTo>
                <a:lnTo>
                  <a:pt x="92257" y="58776"/>
                </a:lnTo>
                <a:lnTo>
                  <a:pt x="92267" y="58788"/>
                </a:lnTo>
                <a:lnTo>
                  <a:pt x="92267" y="58788"/>
                </a:lnTo>
                <a:lnTo>
                  <a:pt x="92265" y="58805"/>
                </a:lnTo>
                <a:lnTo>
                  <a:pt x="92276" y="58825"/>
                </a:lnTo>
                <a:lnTo>
                  <a:pt x="92291" y="58850"/>
                </a:lnTo>
                <a:lnTo>
                  <a:pt x="92311" y="58863"/>
                </a:lnTo>
                <a:lnTo>
                  <a:pt x="92330" y="58860"/>
                </a:lnTo>
                <a:lnTo>
                  <a:pt x="92330" y="58859"/>
                </a:lnTo>
                <a:lnTo>
                  <a:pt x="92341" y="58866"/>
                </a:lnTo>
                <a:lnTo>
                  <a:pt x="92342" y="58866"/>
                </a:lnTo>
                <a:lnTo>
                  <a:pt x="92360" y="58863"/>
                </a:lnTo>
                <a:lnTo>
                  <a:pt x="92372" y="58870"/>
                </a:lnTo>
                <a:lnTo>
                  <a:pt x="92373" y="58871"/>
                </a:lnTo>
                <a:lnTo>
                  <a:pt x="92377" y="58879"/>
                </a:lnTo>
                <a:lnTo>
                  <a:pt x="92382" y="58891"/>
                </a:lnTo>
                <a:lnTo>
                  <a:pt x="92401" y="58903"/>
                </a:lnTo>
                <a:lnTo>
                  <a:pt x="92412" y="58907"/>
                </a:lnTo>
                <a:lnTo>
                  <a:pt x="92442" y="58902"/>
                </a:lnTo>
                <a:lnTo>
                  <a:pt x="92453" y="58902"/>
                </a:lnTo>
                <a:lnTo>
                  <a:pt x="92459" y="58902"/>
                </a:lnTo>
                <a:lnTo>
                  <a:pt x="92468" y="58906"/>
                </a:lnTo>
                <a:lnTo>
                  <a:pt x="92507" y="58921"/>
                </a:lnTo>
                <a:lnTo>
                  <a:pt x="92594" y="58951"/>
                </a:lnTo>
                <a:lnTo>
                  <a:pt x="92628" y="58959"/>
                </a:lnTo>
                <a:lnTo>
                  <a:pt x="92643" y="58959"/>
                </a:lnTo>
                <a:lnTo>
                  <a:pt x="92657" y="58963"/>
                </a:lnTo>
                <a:lnTo>
                  <a:pt x="92677" y="58963"/>
                </a:lnTo>
                <a:lnTo>
                  <a:pt x="92687" y="58947"/>
                </a:lnTo>
                <a:lnTo>
                  <a:pt x="92690" y="58946"/>
                </a:lnTo>
                <a:lnTo>
                  <a:pt x="92691" y="58945"/>
                </a:lnTo>
                <a:lnTo>
                  <a:pt x="92699" y="58941"/>
                </a:lnTo>
                <a:lnTo>
                  <a:pt x="92731" y="58937"/>
                </a:lnTo>
                <a:lnTo>
                  <a:pt x="92750" y="58917"/>
                </a:lnTo>
                <a:lnTo>
                  <a:pt x="92750" y="58917"/>
                </a:lnTo>
                <a:lnTo>
                  <a:pt x="92768" y="58914"/>
                </a:lnTo>
                <a:lnTo>
                  <a:pt x="92784" y="58937"/>
                </a:lnTo>
                <a:lnTo>
                  <a:pt x="92800" y="58960"/>
                </a:lnTo>
                <a:lnTo>
                  <a:pt x="92810" y="58976"/>
                </a:lnTo>
                <a:lnTo>
                  <a:pt x="92831" y="58988"/>
                </a:lnTo>
                <a:lnTo>
                  <a:pt x="92859" y="59007"/>
                </a:lnTo>
                <a:lnTo>
                  <a:pt x="92885" y="59027"/>
                </a:lnTo>
                <a:lnTo>
                  <a:pt x="92911" y="59045"/>
                </a:lnTo>
                <a:lnTo>
                  <a:pt x="92954" y="59075"/>
                </a:lnTo>
                <a:lnTo>
                  <a:pt x="92975" y="59110"/>
                </a:lnTo>
                <a:lnTo>
                  <a:pt x="92980" y="59118"/>
                </a:lnTo>
                <a:lnTo>
                  <a:pt x="92984" y="59150"/>
                </a:lnTo>
                <a:lnTo>
                  <a:pt x="92975" y="59209"/>
                </a:lnTo>
                <a:lnTo>
                  <a:pt x="92975" y="59233"/>
                </a:lnTo>
                <a:lnTo>
                  <a:pt x="92975" y="59263"/>
                </a:lnTo>
                <a:lnTo>
                  <a:pt x="92977" y="59290"/>
                </a:lnTo>
                <a:lnTo>
                  <a:pt x="92978" y="59308"/>
                </a:lnTo>
                <a:lnTo>
                  <a:pt x="92978" y="59325"/>
                </a:lnTo>
                <a:lnTo>
                  <a:pt x="92979" y="59355"/>
                </a:lnTo>
                <a:lnTo>
                  <a:pt x="92984" y="59386"/>
                </a:lnTo>
                <a:lnTo>
                  <a:pt x="93003" y="59404"/>
                </a:lnTo>
                <a:lnTo>
                  <a:pt x="93021" y="59408"/>
                </a:lnTo>
                <a:lnTo>
                  <a:pt x="93037" y="59420"/>
                </a:lnTo>
                <a:lnTo>
                  <a:pt x="93058" y="59434"/>
                </a:lnTo>
                <a:lnTo>
                  <a:pt x="93072" y="59449"/>
                </a:lnTo>
                <a:lnTo>
                  <a:pt x="93095" y="59457"/>
                </a:lnTo>
                <a:lnTo>
                  <a:pt x="93115" y="59458"/>
                </a:lnTo>
                <a:lnTo>
                  <a:pt x="93121" y="59458"/>
                </a:lnTo>
                <a:lnTo>
                  <a:pt x="93137" y="59453"/>
                </a:lnTo>
                <a:lnTo>
                  <a:pt x="93146" y="59450"/>
                </a:lnTo>
                <a:lnTo>
                  <a:pt x="93149" y="59447"/>
                </a:lnTo>
                <a:lnTo>
                  <a:pt x="93165" y="59432"/>
                </a:lnTo>
                <a:lnTo>
                  <a:pt x="93176" y="59405"/>
                </a:lnTo>
                <a:lnTo>
                  <a:pt x="93165" y="59355"/>
                </a:lnTo>
                <a:lnTo>
                  <a:pt x="93165" y="59349"/>
                </a:lnTo>
                <a:lnTo>
                  <a:pt x="93165" y="59329"/>
                </a:lnTo>
                <a:lnTo>
                  <a:pt x="93181" y="59284"/>
                </a:lnTo>
                <a:lnTo>
                  <a:pt x="93201" y="59274"/>
                </a:lnTo>
                <a:lnTo>
                  <a:pt x="93221" y="59282"/>
                </a:lnTo>
                <a:lnTo>
                  <a:pt x="93244" y="59291"/>
                </a:lnTo>
                <a:lnTo>
                  <a:pt x="93252" y="59295"/>
                </a:lnTo>
                <a:lnTo>
                  <a:pt x="93282" y="59309"/>
                </a:lnTo>
                <a:lnTo>
                  <a:pt x="93303" y="59317"/>
                </a:lnTo>
                <a:lnTo>
                  <a:pt x="93319" y="59329"/>
                </a:lnTo>
                <a:lnTo>
                  <a:pt x="93359" y="59339"/>
                </a:lnTo>
                <a:lnTo>
                  <a:pt x="93386" y="59353"/>
                </a:lnTo>
                <a:lnTo>
                  <a:pt x="93447" y="59389"/>
                </a:lnTo>
                <a:lnTo>
                  <a:pt x="93448" y="59391"/>
                </a:lnTo>
                <a:lnTo>
                  <a:pt x="93450" y="59391"/>
                </a:lnTo>
                <a:lnTo>
                  <a:pt x="93488" y="59409"/>
                </a:lnTo>
                <a:lnTo>
                  <a:pt x="93507" y="59412"/>
                </a:lnTo>
                <a:lnTo>
                  <a:pt x="93516" y="59414"/>
                </a:lnTo>
                <a:lnTo>
                  <a:pt x="93520" y="59413"/>
                </a:lnTo>
                <a:lnTo>
                  <a:pt x="93529" y="59410"/>
                </a:lnTo>
                <a:lnTo>
                  <a:pt x="93554" y="59407"/>
                </a:lnTo>
                <a:lnTo>
                  <a:pt x="93564" y="59407"/>
                </a:lnTo>
                <a:lnTo>
                  <a:pt x="93581" y="59409"/>
                </a:lnTo>
                <a:lnTo>
                  <a:pt x="93583" y="59410"/>
                </a:lnTo>
                <a:lnTo>
                  <a:pt x="93606" y="59417"/>
                </a:lnTo>
                <a:lnTo>
                  <a:pt x="93623" y="59437"/>
                </a:lnTo>
                <a:lnTo>
                  <a:pt x="93635" y="59447"/>
                </a:lnTo>
                <a:lnTo>
                  <a:pt x="93636" y="59449"/>
                </a:lnTo>
                <a:lnTo>
                  <a:pt x="93637" y="59450"/>
                </a:lnTo>
                <a:lnTo>
                  <a:pt x="93643" y="59483"/>
                </a:lnTo>
                <a:lnTo>
                  <a:pt x="93682" y="59527"/>
                </a:lnTo>
                <a:lnTo>
                  <a:pt x="93705" y="59548"/>
                </a:lnTo>
                <a:lnTo>
                  <a:pt x="93711" y="59559"/>
                </a:lnTo>
                <a:lnTo>
                  <a:pt x="93730" y="59578"/>
                </a:lnTo>
                <a:lnTo>
                  <a:pt x="93770" y="59608"/>
                </a:lnTo>
                <a:lnTo>
                  <a:pt x="93784" y="59622"/>
                </a:lnTo>
                <a:lnTo>
                  <a:pt x="93804" y="59636"/>
                </a:lnTo>
                <a:lnTo>
                  <a:pt x="93821" y="59644"/>
                </a:lnTo>
                <a:lnTo>
                  <a:pt x="93822" y="59645"/>
                </a:lnTo>
                <a:lnTo>
                  <a:pt x="93867" y="59710"/>
                </a:lnTo>
                <a:lnTo>
                  <a:pt x="93868" y="59712"/>
                </a:lnTo>
                <a:lnTo>
                  <a:pt x="93877" y="59740"/>
                </a:lnTo>
                <a:lnTo>
                  <a:pt x="93885" y="59751"/>
                </a:lnTo>
                <a:lnTo>
                  <a:pt x="93894" y="59761"/>
                </a:lnTo>
                <a:lnTo>
                  <a:pt x="93916" y="59786"/>
                </a:lnTo>
                <a:lnTo>
                  <a:pt x="93939" y="59802"/>
                </a:lnTo>
                <a:lnTo>
                  <a:pt x="93947" y="59811"/>
                </a:lnTo>
                <a:lnTo>
                  <a:pt x="93956" y="59819"/>
                </a:lnTo>
                <a:lnTo>
                  <a:pt x="93957" y="59819"/>
                </a:lnTo>
                <a:lnTo>
                  <a:pt x="93957" y="59820"/>
                </a:lnTo>
                <a:lnTo>
                  <a:pt x="93981" y="59849"/>
                </a:lnTo>
                <a:lnTo>
                  <a:pt x="94026" y="59904"/>
                </a:lnTo>
                <a:lnTo>
                  <a:pt x="94057" y="59915"/>
                </a:lnTo>
                <a:lnTo>
                  <a:pt x="94072" y="59897"/>
                </a:lnTo>
                <a:lnTo>
                  <a:pt x="94100" y="59878"/>
                </a:lnTo>
                <a:lnTo>
                  <a:pt x="94136" y="59851"/>
                </a:lnTo>
                <a:lnTo>
                  <a:pt x="94165" y="59832"/>
                </a:lnTo>
                <a:lnTo>
                  <a:pt x="94184" y="59802"/>
                </a:lnTo>
                <a:lnTo>
                  <a:pt x="94252" y="59767"/>
                </a:lnTo>
                <a:lnTo>
                  <a:pt x="94323" y="59726"/>
                </a:lnTo>
                <a:lnTo>
                  <a:pt x="94424" y="59663"/>
                </a:lnTo>
                <a:lnTo>
                  <a:pt x="94475" y="59644"/>
                </a:lnTo>
                <a:lnTo>
                  <a:pt x="94537" y="59627"/>
                </a:lnTo>
                <a:lnTo>
                  <a:pt x="94627" y="59597"/>
                </a:lnTo>
                <a:lnTo>
                  <a:pt x="94641" y="59589"/>
                </a:lnTo>
                <a:lnTo>
                  <a:pt x="94652" y="59565"/>
                </a:lnTo>
                <a:lnTo>
                  <a:pt x="94669" y="59551"/>
                </a:lnTo>
                <a:lnTo>
                  <a:pt x="94682" y="59542"/>
                </a:lnTo>
                <a:lnTo>
                  <a:pt x="94688" y="59528"/>
                </a:lnTo>
                <a:lnTo>
                  <a:pt x="94693" y="59514"/>
                </a:lnTo>
                <a:lnTo>
                  <a:pt x="94700" y="59499"/>
                </a:lnTo>
                <a:lnTo>
                  <a:pt x="94706" y="59484"/>
                </a:lnTo>
                <a:lnTo>
                  <a:pt x="94717" y="59461"/>
                </a:lnTo>
                <a:lnTo>
                  <a:pt x="94740" y="59442"/>
                </a:lnTo>
                <a:lnTo>
                  <a:pt x="94743" y="59428"/>
                </a:lnTo>
                <a:lnTo>
                  <a:pt x="94743" y="59407"/>
                </a:lnTo>
                <a:lnTo>
                  <a:pt x="94776" y="59377"/>
                </a:lnTo>
                <a:lnTo>
                  <a:pt x="94793" y="59374"/>
                </a:lnTo>
                <a:lnTo>
                  <a:pt x="94822" y="59363"/>
                </a:lnTo>
                <a:lnTo>
                  <a:pt x="94864" y="59349"/>
                </a:lnTo>
                <a:lnTo>
                  <a:pt x="94912" y="59333"/>
                </a:lnTo>
                <a:lnTo>
                  <a:pt x="94937" y="59327"/>
                </a:lnTo>
                <a:lnTo>
                  <a:pt x="94965" y="59333"/>
                </a:lnTo>
                <a:lnTo>
                  <a:pt x="94994" y="59344"/>
                </a:lnTo>
                <a:lnTo>
                  <a:pt x="95030" y="59365"/>
                </a:lnTo>
                <a:lnTo>
                  <a:pt x="95050" y="59377"/>
                </a:lnTo>
                <a:lnTo>
                  <a:pt x="95146" y="59420"/>
                </a:lnTo>
                <a:lnTo>
                  <a:pt x="95245" y="59494"/>
                </a:lnTo>
                <a:lnTo>
                  <a:pt x="95352" y="59573"/>
                </a:lnTo>
                <a:lnTo>
                  <a:pt x="95405" y="59619"/>
                </a:lnTo>
                <a:lnTo>
                  <a:pt x="95464" y="59674"/>
                </a:lnTo>
                <a:lnTo>
                  <a:pt x="95524" y="59720"/>
                </a:lnTo>
                <a:lnTo>
                  <a:pt x="95594" y="59775"/>
                </a:lnTo>
                <a:lnTo>
                  <a:pt x="95622" y="59780"/>
                </a:lnTo>
                <a:lnTo>
                  <a:pt x="95645" y="59777"/>
                </a:lnTo>
                <a:lnTo>
                  <a:pt x="95667" y="59775"/>
                </a:lnTo>
                <a:lnTo>
                  <a:pt x="95698" y="59756"/>
                </a:lnTo>
                <a:lnTo>
                  <a:pt x="95717" y="59743"/>
                </a:lnTo>
                <a:lnTo>
                  <a:pt x="95731" y="59727"/>
                </a:lnTo>
                <a:lnTo>
                  <a:pt x="95734" y="59726"/>
                </a:lnTo>
                <a:lnTo>
                  <a:pt x="95752" y="59722"/>
                </a:lnTo>
                <a:lnTo>
                  <a:pt x="95758" y="59720"/>
                </a:lnTo>
                <a:lnTo>
                  <a:pt x="95777" y="59723"/>
                </a:lnTo>
                <a:lnTo>
                  <a:pt x="95797" y="59731"/>
                </a:lnTo>
                <a:lnTo>
                  <a:pt x="95825" y="59747"/>
                </a:lnTo>
                <a:lnTo>
                  <a:pt x="95876" y="59761"/>
                </a:lnTo>
                <a:lnTo>
                  <a:pt x="95995" y="59821"/>
                </a:lnTo>
                <a:lnTo>
                  <a:pt x="96023" y="59829"/>
                </a:lnTo>
                <a:lnTo>
                  <a:pt x="96057" y="59837"/>
                </a:lnTo>
                <a:lnTo>
                  <a:pt x="96161" y="59895"/>
                </a:lnTo>
                <a:lnTo>
                  <a:pt x="96217" y="59934"/>
                </a:lnTo>
                <a:lnTo>
                  <a:pt x="96282" y="59979"/>
                </a:lnTo>
                <a:lnTo>
                  <a:pt x="96372" y="60061"/>
                </a:lnTo>
                <a:lnTo>
                  <a:pt x="96477" y="60189"/>
                </a:lnTo>
                <a:lnTo>
                  <a:pt x="96586" y="60243"/>
                </a:lnTo>
                <a:lnTo>
                  <a:pt x="96626" y="60263"/>
                </a:lnTo>
                <a:lnTo>
                  <a:pt x="96691" y="60304"/>
                </a:lnTo>
                <a:lnTo>
                  <a:pt x="96778" y="60372"/>
                </a:lnTo>
                <a:lnTo>
                  <a:pt x="96809" y="60407"/>
                </a:lnTo>
                <a:lnTo>
                  <a:pt x="96843" y="60443"/>
                </a:lnTo>
                <a:lnTo>
                  <a:pt x="96866" y="60476"/>
                </a:lnTo>
                <a:lnTo>
                  <a:pt x="96893" y="60500"/>
                </a:lnTo>
                <a:lnTo>
                  <a:pt x="96919" y="60523"/>
                </a:lnTo>
                <a:lnTo>
                  <a:pt x="96945" y="60547"/>
                </a:lnTo>
                <a:lnTo>
                  <a:pt x="96979" y="60555"/>
                </a:lnTo>
                <a:lnTo>
                  <a:pt x="97003" y="60559"/>
                </a:lnTo>
                <a:lnTo>
                  <a:pt x="97052" y="60563"/>
                </a:lnTo>
                <a:lnTo>
                  <a:pt x="97069" y="60563"/>
                </a:lnTo>
                <a:lnTo>
                  <a:pt x="97077" y="60566"/>
                </a:lnTo>
                <a:lnTo>
                  <a:pt x="97083" y="60568"/>
                </a:lnTo>
                <a:lnTo>
                  <a:pt x="97097" y="60574"/>
                </a:lnTo>
                <a:lnTo>
                  <a:pt x="97111" y="60577"/>
                </a:lnTo>
                <a:lnTo>
                  <a:pt x="97136" y="60579"/>
                </a:lnTo>
                <a:lnTo>
                  <a:pt x="97137" y="60579"/>
                </a:lnTo>
                <a:lnTo>
                  <a:pt x="97140" y="60580"/>
                </a:lnTo>
                <a:lnTo>
                  <a:pt x="97166" y="60583"/>
                </a:lnTo>
                <a:lnTo>
                  <a:pt x="97167" y="60583"/>
                </a:lnTo>
                <a:lnTo>
                  <a:pt x="97221" y="60596"/>
                </a:lnTo>
                <a:lnTo>
                  <a:pt x="97226" y="60597"/>
                </a:lnTo>
                <a:lnTo>
                  <a:pt x="97238" y="60600"/>
                </a:lnTo>
                <a:lnTo>
                  <a:pt x="97297" y="60597"/>
                </a:lnTo>
                <a:lnTo>
                  <a:pt x="97396" y="60587"/>
                </a:lnTo>
                <a:lnTo>
                  <a:pt x="97414" y="60587"/>
                </a:lnTo>
                <a:lnTo>
                  <a:pt x="97416" y="60589"/>
                </a:lnTo>
                <a:lnTo>
                  <a:pt x="97437" y="60605"/>
                </a:lnTo>
                <a:lnTo>
                  <a:pt x="97476" y="60643"/>
                </a:lnTo>
                <a:lnTo>
                  <a:pt x="97504" y="60646"/>
                </a:lnTo>
                <a:lnTo>
                  <a:pt x="97533" y="60649"/>
                </a:lnTo>
                <a:lnTo>
                  <a:pt x="97534" y="60649"/>
                </a:lnTo>
                <a:lnTo>
                  <a:pt x="97563" y="60651"/>
                </a:lnTo>
                <a:lnTo>
                  <a:pt x="97583" y="60652"/>
                </a:lnTo>
                <a:lnTo>
                  <a:pt x="97584" y="60652"/>
                </a:lnTo>
                <a:lnTo>
                  <a:pt x="97589" y="60653"/>
                </a:lnTo>
                <a:lnTo>
                  <a:pt x="97612" y="60654"/>
                </a:lnTo>
                <a:lnTo>
                  <a:pt x="97701" y="60682"/>
                </a:lnTo>
                <a:lnTo>
                  <a:pt x="97755" y="60695"/>
                </a:lnTo>
                <a:lnTo>
                  <a:pt x="97796" y="60709"/>
                </a:lnTo>
                <a:lnTo>
                  <a:pt x="97800" y="60710"/>
                </a:lnTo>
                <a:lnTo>
                  <a:pt x="97808" y="60713"/>
                </a:lnTo>
                <a:lnTo>
                  <a:pt x="97842" y="60712"/>
                </a:lnTo>
                <a:lnTo>
                  <a:pt x="97887" y="60684"/>
                </a:lnTo>
                <a:lnTo>
                  <a:pt x="97930" y="60676"/>
                </a:lnTo>
                <a:lnTo>
                  <a:pt x="97963" y="60659"/>
                </a:lnTo>
                <a:lnTo>
                  <a:pt x="97997" y="60626"/>
                </a:lnTo>
                <a:lnTo>
                  <a:pt x="98018" y="60598"/>
                </a:lnTo>
                <a:lnTo>
                  <a:pt x="98043" y="60558"/>
                </a:lnTo>
                <a:lnTo>
                  <a:pt x="98048" y="60504"/>
                </a:lnTo>
                <a:lnTo>
                  <a:pt x="98048" y="60504"/>
                </a:lnTo>
                <a:lnTo>
                  <a:pt x="98062" y="60475"/>
                </a:lnTo>
                <a:lnTo>
                  <a:pt x="98064" y="60473"/>
                </a:lnTo>
                <a:lnTo>
                  <a:pt x="98104" y="60448"/>
                </a:lnTo>
                <a:lnTo>
                  <a:pt x="98146" y="60441"/>
                </a:lnTo>
                <a:lnTo>
                  <a:pt x="98149" y="60442"/>
                </a:lnTo>
                <a:lnTo>
                  <a:pt x="98150" y="60442"/>
                </a:lnTo>
                <a:lnTo>
                  <a:pt x="98222" y="60457"/>
                </a:lnTo>
                <a:lnTo>
                  <a:pt x="98230" y="60456"/>
                </a:lnTo>
                <a:lnTo>
                  <a:pt x="98235" y="60455"/>
                </a:lnTo>
                <a:lnTo>
                  <a:pt x="98251" y="60459"/>
                </a:lnTo>
                <a:lnTo>
                  <a:pt x="98308" y="60452"/>
                </a:lnTo>
                <a:lnTo>
                  <a:pt x="98346" y="60456"/>
                </a:lnTo>
                <a:lnTo>
                  <a:pt x="98350" y="60457"/>
                </a:lnTo>
                <a:lnTo>
                  <a:pt x="98433" y="60480"/>
                </a:lnTo>
                <a:lnTo>
                  <a:pt x="98453" y="60486"/>
                </a:lnTo>
                <a:lnTo>
                  <a:pt x="98464" y="60491"/>
                </a:lnTo>
                <a:lnTo>
                  <a:pt x="98487" y="60505"/>
                </a:lnTo>
                <a:lnTo>
                  <a:pt x="98506" y="60516"/>
                </a:lnTo>
                <a:lnTo>
                  <a:pt x="98520" y="60524"/>
                </a:lnTo>
                <a:lnTo>
                  <a:pt x="98557" y="60543"/>
                </a:lnTo>
                <a:lnTo>
                  <a:pt x="98566" y="60554"/>
                </a:lnTo>
                <a:lnTo>
                  <a:pt x="98574" y="60565"/>
                </a:lnTo>
                <a:lnTo>
                  <a:pt x="98605" y="60586"/>
                </a:lnTo>
                <a:lnTo>
                  <a:pt x="98622" y="60619"/>
                </a:lnTo>
                <a:lnTo>
                  <a:pt x="98633" y="60644"/>
                </a:lnTo>
                <a:lnTo>
                  <a:pt x="98645" y="60655"/>
                </a:lnTo>
                <a:lnTo>
                  <a:pt x="98656" y="60666"/>
                </a:lnTo>
                <a:lnTo>
                  <a:pt x="98695" y="60690"/>
                </a:lnTo>
                <a:lnTo>
                  <a:pt x="98706" y="60692"/>
                </a:lnTo>
                <a:lnTo>
                  <a:pt x="98709" y="60693"/>
                </a:lnTo>
                <a:lnTo>
                  <a:pt x="98717" y="60696"/>
                </a:lnTo>
                <a:lnTo>
                  <a:pt x="98726" y="60701"/>
                </a:lnTo>
                <a:lnTo>
                  <a:pt x="98752" y="60706"/>
                </a:lnTo>
                <a:lnTo>
                  <a:pt x="98758" y="60708"/>
                </a:lnTo>
                <a:lnTo>
                  <a:pt x="98766" y="60709"/>
                </a:lnTo>
                <a:lnTo>
                  <a:pt x="98783" y="60715"/>
                </a:lnTo>
                <a:lnTo>
                  <a:pt x="98811" y="60723"/>
                </a:lnTo>
                <a:lnTo>
                  <a:pt x="98848" y="60739"/>
                </a:lnTo>
                <a:lnTo>
                  <a:pt x="98849" y="60739"/>
                </a:lnTo>
                <a:lnTo>
                  <a:pt x="98927" y="60750"/>
                </a:lnTo>
                <a:lnTo>
                  <a:pt x="98931" y="60750"/>
                </a:lnTo>
                <a:lnTo>
                  <a:pt x="98936" y="60749"/>
                </a:lnTo>
                <a:lnTo>
                  <a:pt x="98957" y="60752"/>
                </a:lnTo>
                <a:lnTo>
                  <a:pt x="99025" y="60744"/>
                </a:lnTo>
                <a:lnTo>
                  <a:pt x="99027" y="60744"/>
                </a:lnTo>
                <a:lnTo>
                  <a:pt x="99075" y="60730"/>
                </a:lnTo>
                <a:lnTo>
                  <a:pt x="99142" y="60716"/>
                </a:lnTo>
                <a:lnTo>
                  <a:pt x="99185" y="60694"/>
                </a:lnTo>
                <a:lnTo>
                  <a:pt x="99252" y="60662"/>
                </a:lnTo>
                <a:lnTo>
                  <a:pt x="99273" y="60638"/>
                </a:lnTo>
                <a:lnTo>
                  <a:pt x="99282" y="60627"/>
                </a:lnTo>
                <a:lnTo>
                  <a:pt x="99326" y="60618"/>
                </a:lnTo>
                <a:lnTo>
                  <a:pt x="99330" y="60619"/>
                </a:lnTo>
                <a:lnTo>
                  <a:pt x="99333" y="60617"/>
                </a:lnTo>
                <a:lnTo>
                  <a:pt x="99350" y="60617"/>
                </a:lnTo>
                <a:lnTo>
                  <a:pt x="99372" y="60626"/>
                </a:lnTo>
                <a:lnTo>
                  <a:pt x="99389" y="60631"/>
                </a:lnTo>
                <a:lnTo>
                  <a:pt x="99406" y="60639"/>
                </a:lnTo>
                <a:lnTo>
                  <a:pt x="99423" y="60653"/>
                </a:lnTo>
                <a:lnTo>
                  <a:pt x="99441" y="60673"/>
                </a:lnTo>
                <a:lnTo>
                  <a:pt x="99458" y="60694"/>
                </a:lnTo>
                <a:lnTo>
                  <a:pt x="99474" y="60716"/>
                </a:lnTo>
                <a:lnTo>
                  <a:pt x="99482" y="60729"/>
                </a:lnTo>
                <a:lnTo>
                  <a:pt x="99494" y="60757"/>
                </a:lnTo>
                <a:lnTo>
                  <a:pt x="99502" y="60778"/>
                </a:lnTo>
                <a:lnTo>
                  <a:pt x="99519" y="60830"/>
                </a:lnTo>
                <a:lnTo>
                  <a:pt x="99522" y="60871"/>
                </a:lnTo>
                <a:lnTo>
                  <a:pt x="99527" y="60901"/>
                </a:lnTo>
                <a:lnTo>
                  <a:pt x="99530" y="60917"/>
                </a:lnTo>
                <a:lnTo>
                  <a:pt x="99536" y="60937"/>
                </a:lnTo>
                <a:lnTo>
                  <a:pt x="99539" y="60956"/>
                </a:lnTo>
                <a:lnTo>
                  <a:pt x="99542" y="60980"/>
                </a:lnTo>
                <a:lnTo>
                  <a:pt x="99575" y="61018"/>
                </a:lnTo>
                <a:lnTo>
                  <a:pt x="99584" y="61035"/>
                </a:lnTo>
                <a:lnTo>
                  <a:pt x="99604" y="61057"/>
                </a:lnTo>
                <a:lnTo>
                  <a:pt x="99612" y="61078"/>
                </a:lnTo>
                <a:lnTo>
                  <a:pt x="99649" y="61100"/>
                </a:lnTo>
                <a:lnTo>
                  <a:pt x="99660" y="61108"/>
                </a:lnTo>
                <a:lnTo>
                  <a:pt x="99685" y="61117"/>
                </a:lnTo>
                <a:lnTo>
                  <a:pt x="99711" y="61119"/>
                </a:lnTo>
                <a:lnTo>
                  <a:pt x="99739" y="61125"/>
                </a:lnTo>
                <a:lnTo>
                  <a:pt x="99759" y="61127"/>
                </a:lnTo>
                <a:lnTo>
                  <a:pt x="99784" y="61130"/>
                </a:lnTo>
                <a:lnTo>
                  <a:pt x="99824" y="61100"/>
                </a:lnTo>
                <a:lnTo>
                  <a:pt x="99843" y="61087"/>
                </a:lnTo>
                <a:lnTo>
                  <a:pt x="99871" y="61073"/>
                </a:lnTo>
                <a:lnTo>
                  <a:pt x="99888" y="61062"/>
                </a:lnTo>
                <a:lnTo>
                  <a:pt x="99919" y="61032"/>
                </a:lnTo>
                <a:lnTo>
                  <a:pt x="99950" y="61016"/>
                </a:lnTo>
                <a:lnTo>
                  <a:pt x="99979" y="60994"/>
                </a:lnTo>
                <a:lnTo>
                  <a:pt x="100007" y="60986"/>
                </a:lnTo>
                <a:lnTo>
                  <a:pt x="100052" y="60988"/>
                </a:lnTo>
                <a:lnTo>
                  <a:pt x="100077" y="60991"/>
                </a:lnTo>
                <a:lnTo>
                  <a:pt x="100106" y="60994"/>
                </a:lnTo>
                <a:lnTo>
                  <a:pt x="100122" y="60997"/>
                </a:lnTo>
                <a:lnTo>
                  <a:pt x="100153" y="61014"/>
                </a:lnTo>
                <a:lnTo>
                  <a:pt x="100179" y="61048"/>
                </a:lnTo>
                <a:lnTo>
                  <a:pt x="100190" y="61081"/>
                </a:lnTo>
                <a:lnTo>
                  <a:pt x="100210" y="61103"/>
                </a:lnTo>
                <a:lnTo>
                  <a:pt x="100249" y="61152"/>
                </a:lnTo>
                <a:lnTo>
                  <a:pt x="100269" y="61177"/>
                </a:lnTo>
                <a:lnTo>
                  <a:pt x="100313" y="61230"/>
                </a:lnTo>
                <a:lnTo>
                  <a:pt x="100345" y="61269"/>
                </a:lnTo>
                <a:lnTo>
                  <a:pt x="100356" y="61275"/>
                </a:lnTo>
                <a:lnTo>
                  <a:pt x="100385" y="61297"/>
                </a:lnTo>
                <a:lnTo>
                  <a:pt x="100404" y="61310"/>
                </a:lnTo>
                <a:lnTo>
                  <a:pt x="100416" y="61316"/>
                </a:lnTo>
                <a:lnTo>
                  <a:pt x="100495" y="61335"/>
                </a:lnTo>
                <a:lnTo>
                  <a:pt x="100514" y="61347"/>
                </a:lnTo>
                <a:lnTo>
                  <a:pt x="100558" y="61356"/>
                </a:lnTo>
                <a:lnTo>
                  <a:pt x="100606" y="61368"/>
                </a:lnTo>
                <a:lnTo>
                  <a:pt x="100653" y="61375"/>
                </a:lnTo>
                <a:lnTo>
                  <a:pt x="100694" y="61402"/>
                </a:lnTo>
                <a:lnTo>
                  <a:pt x="100729" y="61420"/>
                </a:lnTo>
                <a:lnTo>
                  <a:pt x="100773" y="61451"/>
                </a:lnTo>
                <a:lnTo>
                  <a:pt x="100795" y="61481"/>
                </a:lnTo>
                <a:lnTo>
                  <a:pt x="100804" y="61497"/>
                </a:lnTo>
                <a:lnTo>
                  <a:pt x="100827" y="61546"/>
                </a:lnTo>
                <a:lnTo>
                  <a:pt x="100834" y="61596"/>
                </a:lnTo>
                <a:lnTo>
                  <a:pt x="100836" y="61610"/>
                </a:lnTo>
                <a:lnTo>
                  <a:pt x="100848" y="61699"/>
                </a:lnTo>
                <a:lnTo>
                  <a:pt x="100852" y="61729"/>
                </a:lnTo>
                <a:lnTo>
                  <a:pt x="100852" y="61805"/>
                </a:lnTo>
                <a:lnTo>
                  <a:pt x="100887" y="61854"/>
                </a:lnTo>
                <a:lnTo>
                  <a:pt x="100924" y="61912"/>
                </a:lnTo>
                <a:lnTo>
                  <a:pt x="100928" y="61970"/>
                </a:lnTo>
                <a:lnTo>
                  <a:pt x="100909" y="62001"/>
                </a:lnTo>
                <a:lnTo>
                  <a:pt x="100887" y="61995"/>
                </a:lnTo>
                <a:lnTo>
                  <a:pt x="100864" y="61998"/>
                </a:lnTo>
                <a:lnTo>
                  <a:pt x="100849" y="62007"/>
                </a:lnTo>
                <a:lnTo>
                  <a:pt x="100839" y="62019"/>
                </a:lnTo>
                <a:lnTo>
                  <a:pt x="100820" y="62062"/>
                </a:lnTo>
                <a:lnTo>
                  <a:pt x="100817" y="62069"/>
                </a:lnTo>
                <a:lnTo>
                  <a:pt x="100817" y="62069"/>
                </a:lnTo>
                <a:lnTo>
                  <a:pt x="100811" y="62080"/>
                </a:lnTo>
                <a:lnTo>
                  <a:pt x="100808" y="62105"/>
                </a:lnTo>
                <a:lnTo>
                  <a:pt x="100806" y="62143"/>
                </a:lnTo>
                <a:lnTo>
                  <a:pt x="100814" y="62160"/>
                </a:lnTo>
                <a:lnTo>
                  <a:pt x="100826" y="62171"/>
                </a:lnTo>
                <a:lnTo>
                  <a:pt x="100826" y="62172"/>
                </a:lnTo>
                <a:lnTo>
                  <a:pt x="100828" y="62173"/>
                </a:lnTo>
                <a:lnTo>
                  <a:pt x="100849" y="62184"/>
                </a:lnTo>
                <a:lnTo>
                  <a:pt x="100861" y="62196"/>
                </a:lnTo>
                <a:lnTo>
                  <a:pt x="100868" y="62233"/>
                </a:lnTo>
                <a:lnTo>
                  <a:pt x="100874" y="62444"/>
                </a:lnTo>
                <a:lnTo>
                  <a:pt x="100902" y="62584"/>
                </a:lnTo>
                <a:lnTo>
                  <a:pt x="100953" y="62700"/>
                </a:lnTo>
                <a:lnTo>
                  <a:pt x="101007" y="62768"/>
                </a:lnTo>
                <a:lnTo>
                  <a:pt x="101076" y="62795"/>
                </a:lnTo>
                <a:lnTo>
                  <a:pt x="101136" y="62804"/>
                </a:lnTo>
                <a:lnTo>
                  <a:pt x="101154" y="62801"/>
                </a:lnTo>
                <a:lnTo>
                  <a:pt x="101297" y="62777"/>
                </a:lnTo>
                <a:lnTo>
                  <a:pt x="101506" y="62719"/>
                </a:lnTo>
                <a:lnTo>
                  <a:pt x="101559" y="62685"/>
                </a:lnTo>
                <a:lnTo>
                  <a:pt x="101610" y="62603"/>
                </a:lnTo>
                <a:lnTo>
                  <a:pt x="101619" y="62505"/>
                </a:lnTo>
                <a:lnTo>
                  <a:pt x="101651" y="62425"/>
                </a:lnTo>
                <a:lnTo>
                  <a:pt x="101787" y="62111"/>
                </a:lnTo>
                <a:lnTo>
                  <a:pt x="101799" y="62050"/>
                </a:lnTo>
                <a:lnTo>
                  <a:pt x="101806" y="62001"/>
                </a:lnTo>
                <a:lnTo>
                  <a:pt x="101806" y="61975"/>
                </a:lnTo>
                <a:lnTo>
                  <a:pt x="101797" y="61866"/>
                </a:lnTo>
                <a:lnTo>
                  <a:pt x="101820" y="61722"/>
                </a:lnTo>
                <a:lnTo>
                  <a:pt x="101831" y="61674"/>
                </a:lnTo>
                <a:lnTo>
                  <a:pt x="101869" y="61616"/>
                </a:lnTo>
                <a:lnTo>
                  <a:pt x="101957" y="61533"/>
                </a:lnTo>
                <a:lnTo>
                  <a:pt x="102023" y="61515"/>
                </a:lnTo>
                <a:lnTo>
                  <a:pt x="102077" y="61503"/>
                </a:lnTo>
                <a:lnTo>
                  <a:pt x="102098" y="61503"/>
                </a:lnTo>
                <a:lnTo>
                  <a:pt x="102150" y="61503"/>
                </a:lnTo>
                <a:lnTo>
                  <a:pt x="102160" y="61501"/>
                </a:lnTo>
                <a:lnTo>
                  <a:pt x="102219" y="61491"/>
                </a:lnTo>
                <a:lnTo>
                  <a:pt x="102262" y="61515"/>
                </a:lnTo>
                <a:lnTo>
                  <a:pt x="102298" y="61536"/>
                </a:lnTo>
                <a:lnTo>
                  <a:pt x="102320" y="61536"/>
                </a:lnTo>
                <a:lnTo>
                  <a:pt x="102342" y="61546"/>
                </a:lnTo>
                <a:lnTo>
                  <a:pt x="102371" y="61567"/>
                </a:lnTo>
                <a:lnTo>
                  <a:pt x="102402" y="61598"/>
                </a:lnTo>
                <a:lnTo>
                  <a:pt x="102421" y="61637"/>
                </a:lnTo>
                <a:lnTo>
                  <a:pt x="102431" y="61656"/>
                </a:lnTo>
                <a:lnTo>
                  <a:pt x="102443" y="61674"/>
                </a:lnTo>
                <a:lnTo>
                  <a:pt x="102447" y="61679"/>
                </a:lnTo>
                <a:lnTo>
                  <a:pt x="102475" y="61704"/>
                </a:lnTo>
                <a:lnTo>
                  <a:pt x="102494" y="61704"/>
                </a:lnTo>
                <a:lnTo>
                  <a:pt x="102510" y="61698"/>
                </a:lnTo>
                <a:lnTo>
                  <a:pt x="102545" y="61692"/>
                </a:lnTo>
                <a:lnTo>
                  <a:pt x="102614" y="61701"/>
                </a:lnTo>
                <a:lnTo>
                  <a:pt x="102658" y="61711"/>
                </a:lnTo>
                <a:lnTo>
                  <a:pt x="102685" y="61718"/>
                </a:lnTo>
                <a:lnTo>
                  <a:pt x="102709" y="61735"/>
                </a:lnTo>
                <a:lnTo>
                  <a:pt x="102709" y="61781"/>
                </a:lnTo>
                <a:lnTo>
                  <a:pt x="102706" y="61799"/>
                </a:lnTo>
                <a:lnTo>
                  <a:pt x="102705" y="61800"/>
                </a:lnTo>
                <a:lnTo>
                  <a:pt x="102690" y="61836"/>
                </a:lnTo>
                <a:lnTo>
                  <a:pt x="102677" y="61848"/>
                </a:lnTo>
                <a:lnTo>
                  <a:pt x="102661" y="61872"/>
                </a:lnTo>
                <a:lnTo>
                  <a:pt x="102652" y="61888"/>
                </a:lnTo>
                <a:lnTo>
                  <a:pt x="102652" y="61889"/>
                </a:lnTo>
                <a:lnTo>
                  <a:pt x="102651" y="61890"/>
                </a:lnTo>
                <a:lnTo>
                  <a:pt x="102651" y="61890"/>
                </a:lnTo>
                <a:lnTo>
                  <a:pt x="102613" y="61929"/>
                </a:lnTo>
                <a:lnTo>
                  <a:pt x="102613" y="61968"/>
                </a:lnTo>
                <a:lnTo>
                  <a:pt x="102634" y="62000"/>
                </a:lnTo>
                <a:lnTo>
                  <a:pt x="102635" y="62002"/>
                </a:lnTo>
                <a:lnTo>
                  <a:pt x="102649" y="62018"/>
                </a:lnTo>
                <a:lnTo>
                  <a:pt x="102779" y="62094"/>
                </a:lnTo>
                <a:lnTo>
                  <a:pt x="102807" y="62096"/>
                </a:lnTo>
                <a:lnTo>
                  <a:pt x="102827" y="62098"/>
                </a:lnTo>
                <a:lnTo>
                  <a:pt x="102831" y="62098"/>
                </a:lnTo>
                <a:lnTo>
                  <a:pt x="102856" y="62100"/>
                </a:lnTo>
                <a:lnTo>
                  <a:pt x="102917" y="62093"/>
                </a:lnTo>
                <a:lnTo>
                  <a:pt x="102958" y="62069"/>
                </a:lnTo>
                <a:lnTo>
                  <a:pt x="102959" y="62069"/>
                </a:lnTo>
                <a:lnTo>
                  <a:pt x="102984" y="62056"/>
                </a:lnTo>
                <a:lnTo>
                  <a:pt x="102984" y="62056"/>
                </a:lnTo>
                <a:lnTo>
                  <a:pt x="103016" y="62023"/>
                </a:lnTo>
                <a:lnTo>
                  <a:pt x="103023" y="62015"/>
                </a:lnTo>
                <a:lnTo>
                  <a:pt x="103031" y="62008"/>
                </a:lnTo>
                <a:lnTo>
                  <a:pt x="103044" y="61974"/>
                </a:lnTo>
                <a:lnTo>
                  <a:pt x="103045" y="61973"/>
                </a:lnTo>
                <a:lnTo>
                  <a:pt x="103075" y="61901"/>
                </a:lnTo>
                <a:lnTo>
                  <a:pt x="103087" y="61880"/>
                </a:lnTo>
                <a:lnTo>
                  <a:pt x="103111" y="61842"/>
                </a:lnTo>
                <a:lnTo>
                  <a:pt x="103122" y="61832"/>
                </a:lnTo>
                <a:lnTo>
                  <a:pt x="103123" y="61831"/>
                </a:lnTo>
                <a:lnTo>
                  <a:pt x="103123" y="61831"/>
                </a:lnTo>
                <a:lnTo>
                  <a:pt x="103128" y="61826"/>
                </a:lnTo>
                <a:lnTo>
                  <a:pt x="103149" y="61833"/>
                </a:lnTo>
                <a:lnTo>
                  <a:pt x="103173" y="61842"/>
                </a:lnTo>
                <a:lnTo>
                  <a:pt x="103175" y="61843"/>
                </a:lnTo>
                <a:lnTo>
                  <a:pt x="103187" y="61858"/>
                </a:lnTo>
                <a:lnTo>
                  <a:pt x="103197" y="61872"/>
                </a:lnTo>
                <a:lnTo>
                  <a:pt x="103212" y="61889"/>
                </a:lnTo>
                <a:lnTo>
                  <a:pt x="103213" y="61890"/>
                </a:lnTo>
                <a:lnTo>
                  <a:pt x="103214" y="61897"/>
                </a:lnTo>
                <a:lnTo>
                  <a:pt x="103239" y="61921"/>
                </a:lnTo>
                <a:lnTo>
                  <a:pt x="103259" y="61921"/>
                </a:lnTo>
                <a:lnTo>
                  <a:pt x="103267" y="61924"/>
                </a:lnTo>
                <a:lnTo>
                  <a:pt x="103268" y="61925"/>
                </a:lnTo>
                <a:lnTo>
                  <a:pt x="103269" y="61925"/>
                </a:lnTo>
                <a:lnTo>
                  <a:pt x="103278" y="61929"/>
                </a:lnTo>
                <a:lnTo>
                  <a:pt x="103293" y="61943"/>
                </a:lnTo>
                <a:lnTo>
                  <a:pt x="103321" y="61955"/>
                </a:lnTo>
                <a:lnTo>
                  <a:pt x="103388" y="61970"/>
                </a:lnTo>
                <a:lnTo>
                  <a:pt x="103441" y="61995"/>
                </a:lnTo>
                <a:lnTo>
                  <a:pt x="103454" y="61998"/>
                </a:lnTo>
                <a:lnTo>
                  <a:pt x="103478" y="62008"/>
                </a:lnTo>
                <a:lnTo>
                  <a:pt x="103495" y="62013"/>
                </a:lnTo>
                <a:lnTo>
                  <a:pt x="103508" y="62016"/>
                </a:lnTo>
                <a:lnTo>
                  <a:pt x="103525" y="62018"/>
                </a:lnTo>
                <a:lnTo>
                  <a:pt x="103541" y="62021"/>
                </a:lnTo>
                <a:lnTo>
                  <a:pt x="103558" y="62025"/>
                </a:lnTo>
                <a:lnTo>
                  <a:pt x="103577" y="62031"/>
                </a:lnTo>
                <a:lnTo>
                  <a:pt x="103602" y="62044"/>
                </a:lnTo>
                <a:lnTo>
                  <a:pt x="103631" y="62056"/>
                </a:lnTo>
                <a:lnTo>
                  <a:pt x="103672" y="62077"/>
                </a:lnTo>
                <a:lnTo>
                  <a:pt x="103865" y="62175"/>
                </a:lnTo>
                <a:lnTo>
                  <a:pt x="103877" y="62178"/>
                </a:lnTo>
                <a:lnTo>
                  <a:pt x="103896" y="62190"/>
                </a:lnTo>
                <a:lnTo>
                  <a:pt x="103912" y="62202"/>
                </a:lnTo>
                <a:lnTo>
                  <a:pt x="103915" y="62218"/>
                </a:lnTo>
                <a:lnTo>
                  <a:pt x="103915" y="62221"/>
                </a:lnTo>
                <a:lnTo>
                  <a:pt x="103925" y="62248"/>
                </a:lnTo>
                <a:lnTo>
                  <a:pt x="103931" y="62264"/>
                </a:lnTo>
                <a:lnTo>
                  <a:pt x="103931" y="62276"/>
                </a:lnTo>
                <a:lnTo>
                  <a:pt x="103931" y="62291"/>
                </a:lnTo>
                <a:lnTo>
                  <a:pt x="103931" y="62319"/>
                </a:lnTo>
                <a:lnTo>
                  <a:pt x="103931" y="62340"/>
                </a:lnTo>
                <a:lnTo>
                  <a:pt x="103921" y="62374"/>
                </a:lnTo>
                <a:lnTo>
                  <a:pt x="103907" y="62382"/>
                </a:lnTo>
                <a:lnTo>
                  <a:pt x="103882" y="62395"/>
                </a:lnTo>
                <a:lnTo>
                  <a:pt x="103863" y="62412"/>
                </a:lnTo>
                <a:lnTo>
                  <a:pt x="103846" y="62425"/>
                </a:lnTo>
                <a:lnTo>
                  <a:pt x="103836" y="62438"/>
                </a:lnTo>
                <a:lnTo>
                  <a:pt x="103823" y="62459"/>
                </a:lnTo>
                <a:lnTo>
                  <a:pt x="103811" y="62484"/>
                </a:lnTo>
                <a:lnTo>
                  <a:pt x="103805" y="62506"/>
                </a:lnTo>
                <a:lnTo>
                  <a:pt x="103792" y="62537"/>
                </a:lnTo>
                <a:lnTo>
                  <a:pt x="103777" y="62562"/>
                </a:lnTo>
                <a:lnTo>
                  <a:pt x="103776" y="62563"/>
                </a:lnTo>
                <a:lnTo>
                  <a:pt x="103767" y="62590"/>
                </a:lnTo>
                <a:lnTo>
                  <a:pt x="103760" y="62612"/>
                </a:lnTo>
                <a:lnTo>
                  <a:pt x="103757" y="62638"/>
                </a:lnTo>
                <a:lnTo>
                  <a:pt x="103762" y="62718"/>
                </a:lnTo>
                <a:lnTo>
                  <a:pt x="103767" y="62791"/>
                </a:lnTo>
                <a:lnTo>
                  <a:pt x="103771" y="62812"/>
                </a:lnTo>
                <a:lnTo>
                  <a:pt x="103772" y="62814"/>
                </a:lnTo>
                <a:lnTo>
                  <a:pt x="103773" y="62815"/>
                </a:lnTo>
                <a:lnTo>
                  <a:pt x="103814" y="62844"/>
                </a:lnTo>
                <a:lnTo>
                  <a:pt x="103846" y="62878"/>
                </a:lnTo>
                <a:lnTo>
                  <a:pt x="103874" y="62905"/>
                </a:lnTo>
                <a:lnTo>
                  <a:pt x="103896" y="62923"/>
                </a:lnTo>
                <a:lnTo>
                  <a:pt x="103934" y="62930"/>
                </a:lnTo>
                <a:lnTo>
                  <a:pt x="103962" y="62936"/>
                </a:lnTo>
                <a:lnTo>
                  <a:pt x="103988" y="62939"/>
                </a:lnTo>
                <a:lnTo>
                  <a:pt x="103989" y="62939"/>
                </a:lnTo>
                <a:lnTo>
                  <a:pt x="103991" y="62939"/>
                </a:lnTo>
                <a:lnTo>
                  <a:pt x="104004" y="62941"/>
                </a:lnTo>
                <a:lnTo>
                  <a:pt x="104017" y="62942"/>
                </a:lnTo>
                <a:lnTo>
                  <a:pt x="104052" y="62947"/>
                </a:lnTo>
                <a:lnTo>
                  <a:pt x="104067" y="62949"/>
                </a:lnTo>
                <a:lnTo>
                  <a:pt x="104111" y="62955"/>
                </a:lnTo>
                <a:lnTo>
                  <a:pt x="104159" y="62973"/>
                </a:lnTo>
                <a:lnTo>
                  <a:pt x="104168" y="62978"/>
                </a:lnTo>
                <a:lnTo>
                  <a:pt x="104178" y="62982"/>
                </a:lnTo>
                <a:lnTo>
                  <a:pt x="104220" y="63002"/>
                </a:lnTo>
                <a:lnTo>
                  <a:pt x="104221" y="63002"/>
                </a:lnTo>
                <a:lnTo>
                  <a:pt x="104225" y="63004"/>
                </a:lnTo>
                <a:lnTo>
                  <a:pt x="104240" y="63005"/>
                </a:lnTo>
                <a:lnTo>
                  <a:pt x="104269" y="63007"/>
                </a:lnTo>
                <a:lnTo>
                  <a:pt x="104310" y="63001"/>
                </a:lnTo>
                <a:lnTo>
                  <a:pt x="104364" y="62976"/>
                </a:lnTo>
                <a:lnTo>
                  <a:pt x="104378" y="62973"/>
                </a:lnTo>
                <a:lnTo>
                  <a:pt x="104392" y="62970"/>
                </a:lnTo>
                <a:lnTo>
                  <a:pt x="104427" y="62970"/>
                </a:lnTo>
                <a:lnTo>
                  <a:pt x="104462" y="62970"/>
                </a:lnTo>
                <a:lnTo>
                  <a:pt x="104475" y="62970"/>
                </a:lnTo>
                <a:lnTo>
                  <a:pt x="104487" y="62970"/>
                </a:lnTo>
                <a:lnTo>
                  <a:pt x="104519" y="62970"/>
                </a:lnTo>
                <a:lnTo>
                  <a:pt x="104536" y="62964"/>
                </a:lnTo>
                <a:lnTo>
                  <a:pt x="104553" y="62958"/>
                </a:lnTo>
                <a:lnTo>
                  <a:pt x="104554" y="62957"/>
                </a:lnTo>
                <a:lnTo>
                  <a:pt x="104655" y="62851"/>
                </a:lnTo>
                <a:lnTo>
                  <a:pt x="104686" y="62820"/>
                </a:lnTo>
                <a:lnTo>
                  <a:pt x="104727" y="62768"/>
                </a:lnTo>
                <a:lnTo>
                  <a:pt x="104752" y="62738"/>
                </a:lnTo>
                <a:lnTo>
                  <a:pt x="104753" y="62738"/>
                </a:lnTo>
                <a:lnTo>
                  <a:pt x="104753" y="62737"/>
                </a:lnTo>
                <a:lnTo>
                  <a:pt x="104788" y="62716"/>
                </a:lnTo>
                <a:lnTo>
                  <a:pt x="104825" y="62698"/>
                </a:lnTo>
                <a:lnTo>
                  <a:pt x="104848" y="62689"/>
                </a:lnTo>
                <a:lnTo>
                  <a:pt x="104873" y="62687"/>
                </a:lnTo>
                <a:lnTo>
                  <a:pt x="104879" y="62687"/>
                </a:lnTo>
                <a:lnTo>
                  <a:pt x="104891" y="62690"/>
                </a:lnTo>
                <a:lnTo>
                  <a:pt x="104905" y="62691"/>
                </a:lnTo>
                <a:lnTo>
                  <a:pt x="104908" y="62691"/>
                </a:lnTo>
                <a:lnTo>
                  <a:pt x="104911" y="62691"/>
                </a:lnTo>
                <a:lnTo>
                  <a:pt x="104916" y="62691"/>
                </a:lnTo>
                <a:lnTo>
                  <a:pt x="104963" y="62694"/>
                </a:lnTo>
                <a:lnTo>
                  <a:pt x="105020" y="62694"/>
                </a:lnTo>
                <a:lnTo>
                  <a:pt x="105046" y="62691"/>
                </a:lnTo>
                <a:lnTo>
                  <a:pt x="105086" y="62675"/>
                </a:lnTo>
                <a:lnTo>
                  <a:pt x="105090" y="62674"/>
                </a:lnTo>
                <a:lnTo>
                  <a:pt x="105143" y="62674"/>
                </a:lnTo>
                <a:lnTo>
                  <a:pt x="105151" y="62676"/>
                </a:lnTo>
                <a:lnTo>
                  <a:pt x="105156" y="62676"/>
                </a:lnTo>
                <a:lnTo>
                  <a:pt x="105173" y="62676"/>
                </a:lnTo>
                <a:lnTo>
                  <a:pt x="105208" y="62685"/>
                </a:lnTo>
                <a:lnTo>
                  <a:pt x="105258" y="62704"/>
                </a:lnTo>
                <a:lnTo>
                  <a:pt x="105263" y="62706"/>
                </a:lnTo>
                <a:lnTo>
                  <a:pt x="105268" y="62707"/>
                </a:lnTo>
                <a:lnTo>
                  <a:pt x="105333" y="62716"/>
                </a:lnTo>
                <a:lnTo>
                  <a:pt x="105371" y="62694"/>
                </a:lnTo>
                <a:lnTo>
                  <a:pt x="105399" y="62673"/>
                </a:lnTo>
                <a:lnTo>
                  <a:pt x="105425" y="62645"/>
                </a:lnTo>
                <a:lnTo>
                  <a:pt x="105447" y="62621"/>
                </a:lnTo>
                <a:lnTo>
                  <a:pt x="105475" y="62590"/>
                </a:lnTo>
                <a:lnTo>
                  <a:pt x="105510" y="62563"/>
                </a:lnTo>
                <a:lnTo>
                  <a:pt x="105567" y="62505"/>
                </a:lnTo>
                <a:lnTo>
                  <a:pt x="105621" y="62493"/>
                </a:lnTo>
                <a:lnTo>
                  <a:pt x="105649" y="62487"/>
                </a:lnTo>
                <a:lnTo>
                  <a:pt x="105668" y="62493"/>
                </a:lnTo>
                <a:lnTo>
                  <a:pt x="105706" y="62502"/>
                </a:lnTo>
                <a:lnTo>
                  <a:pt x="105721" y="62511"/>
                </a:lnTo>
                <a:lnTo>
                  <a:pt x="105734" y="62514"/>
                </a:lnTo>
                <a:lnTo>
                  <a:pt x="105756" y="62532"/>
                </a:lnTo>
                <a:lnTo>
                  <a:pt x="105785" y="62554"/>
                </a:lnTo>
                <a:lnTo>
                  <a:pt x="105810" y="62569"/>
                </a:lnTo>
                <a:lnTo>
                  <a:pt x="105822" y="62578"/>
                </a:lnTo>
                <a:lnTo>
                  <a:pt x="105838" y="62594"/>
                </a:lnTo>
                <a:lnTo>
                  <a:pt x="105876" y="62615"/>
                </a:lnTo>
                <a:lnTo>
                  <a:pt x="105905" y="62630"/>
                </a:lnTo>
                <a:lnTo>
                  <a:pt x="105917" y="62639"/>
                </a:lnTo>
                <a:lnTo>
                  <a:pt x="105949" y="62667"/>
                </a:lnTo>
                <a:lnTo>
                  <a:pt x="105977" y="62685"/>
                </a:lnTo>
                <a:lnTo>
                  <a:pt x="105993" y="62700"/>
                </a:lnTo>
                <a:lnTo>
                  <a:pt x="106031" y="62729"/>
                </a:lnTo>
                <a:lnTo>
                  <a:pt x="106037" y="62734"/>
                </a:lnTo>
                <a:lnTo>
                  <a:pt x="106045" y="62739"/>
                </a:lnTo>
                <a:lnTo>
                  <a:pt x="106092" y="62772"/>
                </a:lnTo>
                <a:lnTo>
                  <a:pt x="106118" y="62772"/>
                </a:lnTo>
                <a:lnTo>
                  <a:pt x="106120" y="62773"/>
                </a:lnTo>
                <a:lnTo>
                  <a:pt x="106138" y="62773"/>
                </a:lnTo>
                <a:lnTo>
                  <a:pt x="106153" y="62767"/>
                </a:lnTo>
                <a:lnTo>
                  <a:pt x="106187" y="62785"/>
                </a:lnTo>
                <a:lnTo>
                  <a:pt x="106198" y="62830"/>
                </a:lnTo>
                <a:lnTo>
                  <a:pt x="106198" y="62829"/>
                </a:lnTo>
                <a:lnTo>
                  <a:pt x="106197" y="62821"/>
                </a:lnTo>
                <a:lnTo>
                  <a:pt x="106189" y="62757"/>
                </a:lnTo>
                <a:lnTo>
                  <a:pt x="106189" y="62753"/>
                </a:lnTo>
                <a:lnTo>
                  <a:pt x="106279" y="62624"/>
                </a:lnTo>
                <a:lnTo>
                  <a:pt x="106316" y="62575"/>
                </a:lnTo>
                <a:lnTo>
                  <a:pt x="106351" y="62549"/>
                </a:lnTo>
                <a:lnTo>
                  <a:pt x="106412" y="62510"/>
                </a:lnTo>
                <a:lnTo>
                  <a:pt x="106475" y="62477"/>
                </a:lnTo>
                <a:lnTo>
                  <a:pt x="106541" y="62440"/>
                </a:lnTo>
                <a:lnTo>
                  <a:pt x="106617" y="62425"/>
                </a:lnTo>
                <a:lnTo>
                  <a:pt x="106672" y="62399"/>
                </a:lnTo>
                <a:lnTo>
                  <a:pt x="106672" y="62399"/>
                </a:lnTo>
                <a:lnTo>
                  <a:pt x="106674" y="62398"/>
                </a:lnTo>
                <a:lnTo>
                  <a:pt x="106746" y="62371"/>
                </a:lnTo>
                <a:lnTo>
                  <a:pt x="106757" y="62366"/>
                </a:lnTo>
                <a:lnTo>
                  <a:pt x="106804" y="62343"/>
                </a:lnTo>
                <a:lnTo>
                  <a:pt x="106854" y="62306"/>
                </a:lnTo>
                <a:lnTo>
                  <a:pt x="106903" y="62272"/>
                </a:lnTo>
                <a:lnTo>
                  <a:pt x="106945" y="62236"/>
                </a:lnTo>
                <a:lnTo>
                  <a:pt x="106994" y="62208"/>
                </a:lnTo>
                <a:lnTo>
                  <a:pt x="107014" y="62180"/>
                </a:lnTo>
                <a:lnTo>
                  <a:pt x="107061" y="62153"/>
                </a:lnTo>
                <a:lnTo>
                  <a:pt x="107113" y="62118"/>
                </a:lnTo>
                <a:lnTo>
                  <a:pt x="107139" y="62104"/>
                </a:lnTo>
                <a:lnTo>
                  <a:pt x="107139" y="62104"/>
                </a:lnTo>
                <a:lnTo>
                  <a:pt x="107167" y="62089"/>
                </a:lnTo>
                <a:lnTo>
                  <a:pt x="107219" y="62061"/>
                </a:lnTo>
                <a:lnTo>
                  <a:pt x="107274" y="62044"/>
                </a:lnTo>
                <a:lnTo>
                  <a:pt x="107335" y="62019"/>
                </a:lnTo>
                <a:lnTo>
                  <a:pt x="107387" y="61998"/>
                </a:lnTo>
                <a:lnTo>
                  <a:pt x="107450" y="61984"/>
                </a:lnTo>
                <a:lnTo>
                  <a:pt x="107489" y="61984"/>
                </a:lnTo>
                <a:lnTo>
                  <a:pt x="107494" y="61983"/>
                </a:lnTo>
                <a:lnTo>
                  <a:pt x="107515" y="61983"/>
                </a:lnTo>
                <a:lnTo>
                  <a:pt x="107544" y="61989"/>
                </a:lnTo>
                <a:lnTo>
                  <a:pt x="107565" y="61981"/>
                </a:lnTo>
                <a:lnTo>
                  <a:pt x="107605" y="61964"/>
                </a:lnTo>
                <a:lnTo>
                  <a:pt x="107629" y="61948"/>
                </a:lnTo>
                <a:lnTo>
                  <a:pt x="107655" y="61949"/>
                </a:lnTo>
                <a:lnTo>
                  <a:pt x="107668" y="61955"/>
                </a:lnTo>
                <a:lnTo>
                  <a:pt x="107671" y="61957"/>
                </a:lnTo>
                <a:lnTo>
                  <a:pt x="107677" y="61960"/>
                </a:lnTo>
                <a:lnTo>
                  <a:pt x="107715" y="61941"/>
                </a:lnTo>
                <a:lnTo>
                  <a:pt x="107717" y="61939"/>
                </a:lnTo>
                <a:lnTo>
                  <a:pt x="107750" y="61923"/>
                </a:lnTo>
                <a:lnTo>
                  <a:pt x="107810" y="61906"/>
                </a:lnTo>
                <a:lnTo>
                  <a:pt x="107814" y="61904"/>
                </a:lnTo>
                <a:lnTo>
                  <a:pt x="107831" y="61900"/>
                </a:lnTo>
                <a:lnTo>
                  <a:pt x="107855" y="61893"/>
                </a:lnTo>
                <a:lnTo>
                  <a:pt x="107869" y="61889"/>
                </a:lnTo>
                <a:lnTo>
                  <a:pt x="107874" y="61889"/>
                </a:lnTo>
                <a:lnTo>
                  <a:pt x="107954" y="61889"/>
                </a:lnTo>
                <a:lnTo>
                  <a:pt x="107954" y="61889"/>
                </a:lnTo>
                <a:lnTo>
                  <a:pt x="108005" y="61889"/>
                </a:lnTo>
                <a:lnTo>
                  <a:pt x="108007" y="61889"/>
                </a:lnTo>
                <a:lnTo>
                  <a:pt x="108056" y="61891"/>
                </a:lnTo>
                <a:lnTo>
                  <a:pt x="108073" y="61889"/>
                </a:lnTo>
                <a:lnTo>
                  <a:pt x="108106" y="61886"/>
                </a:lnTo>
                <a:lnTo>
                  <a:pt x="108170" y="61876"/>
                </a:lnTo>
                <a:lnTo>
                  <a:pt x="108187" y="61870"/>
                </a:lnTo>
                <a:lnTo>
                  <a:pt x="108221" y="61858"/>
                </a:lnTo>
                <a:lnTo>
                  <a:pt x="108238" y="61850"/>
                </a:lnTo>
                <a:lnTo>
                  <a:pt x="108239" y="61849"/>
                </a:lnTo>
                <a:lnTo>
                  <a:pt x="108255" y="61841"/>
                </a:lnTo>
                <a:lnTo>
                  <a:pt x="108280" y="61801"/>
                </a:lnTo>
                <a:lnTo>
                  <a:pt x="108301" y="61746"/>
                </a:lnTo>
                <a:lnTo>
                  <a:pt x="108303" y="61737"/>
                </a:lnTo>
                <a:lnTo>
                  <a:pt x="108313" y="61698"/>
                </a:lnTo>
                <a:lnTo>
                  <a:pt x="108320" y="61661"/>
                </a:lnTo>
                <a:lnTo>
                  <a:pt x="108342" y="61614"/>
                </a:lnTo>
                <a:lnTo>
                  <a:pt x="108357" y="61568"/>
                </a:lnTo>
                <a:lnTo>
                  <a:pt x="108382" y="61513"/>
                </a:lnTo>
                <a:lnTo>
                  <a:pt x="108422" y="61454"/>
                </a:lnTo>
                <a:lnTo>
                  <a:pt x="108451" y="61421"/>
                </a:lnTo>
                <a:lnTo>
                  <a:pt x="108478" y="61363"/>
                </a:lnTo>
                <a:lnTo>
                  <a:pt x="108508" y="61321"/>
                </a:lnTo>
                <a:lnTo>
                  <a:pt x="108535" y="61264"/>
                </a:lnTo>
                <a:lnTo>
                  <a:pt x="108560" y="61216"/>
                </a:lnTo>
                <a:lnTo>
                  <a:pt x="108590" y="61174"/>
                </a:lnTo>
                <a:lnTo>
                  <a:pt x="108604" y="61137"/>
                </a:lnTo>
                <a:lnTo>
                  <a:pt x="108626" y="61078"/>
                </a:lnTo>
                <a:lnTo>
                  <a:pt x="108637" y="61035"/>
                </a:lnTo>
                <a:lnTo>
                  <a:pt x="108640" y="61020"/>
                </a:lnTo>
                <a:lnTo>
                  <a:pt x="108641" y="61017"/>
                </a:lnTo>
                <a:lnTo>
                  <a:pt x="108629" y="60972"/>
                </a:lnTo>
                <a:lnTo>
                  <a:pt x="108617" y="60911"/>
                </a:lnTo>
                <a:lnTo>
                  <a:pt x="108616" y="60907"/>
                </a:lnTo>
                <a:lnTo>
                  <a:pt x="108614" y="60903"/>
                </a:lnTo>
                <a:lnTo>
                  <a:pt x="108598" y="60851"/>
                </a:lnTo>
                <a:lnTo>
                  <a:pt x="108570" y="60800"/>
                </a:lnTo>
                <a:lnTo>
                  <a:pt x="108538" y="60775"/>
                </a:lnTo>
                <a:lnTo>
                  <a:pt x="108514" y="60758"/>
                </a:lnTo>
                <a:lnTo>
                  <a:pt x="108509" y="60755"/>
                </a:lnTo>
                <a:lnTo>
                  <a:pt x="108505" y="60753"/>
                </a:lnTo>
                <a:lnTo>
                  <a:pt x="108501" y="60743"/>
                </a:lnTo>
                <a:lnTo>
                  <a:pt x="108500" y="60741"/>
                </a:lnTo>
                <a:lnTo>
                  <a:pt x="108491" y="60725"/>
                </a:lnTo>
                <a:lnTo>
                  <a:pt x="108488" y="60720"/>
                </a:lnTo>
                <a:lnTo>
                  <a:pt x="108486" y="60673"/>
                </a:lnTo>
                <a:lnTo>
                  <a:pt x="108484" y="60649"/>
                </a:lnTo>
                <a:lnTo>
                  <a:pt x="108479" y="60623"/>
                </a:lnTo>
                <a:lnTo>
                  <a:pt x="108479" y="60622"/>
                </a:lnTo>
                <a:lnTo>
                  <a:pt x="108482" y="60564"/>
                </a:lnTo>
                <a:lnTo>
                  <a:pt x="108501" y="60512"/>
                </a:lnTo>
                <a:lnTo>
                  <a:pt x="108520" y="60474"/>
                </a:lnTo>
                <a:lnTo>
                  <a:pt x="108551" y="60431"/>
                </a:lnTo>
                <a:lnTo>
                  <a:pt x="108570" y="60414"/>
                </a:lnTo>
                <a:lnTo>
                  <a:pt x="108597" y="60388"/>
                </a:lnTo>
                <a:lnTo>
                  <a:pt x="108651" y="60355"/>
                </a:lnTo>
                <a:lnTo>
                  <a:pt x="108725" y="60349"/>
                </a:lnTo>
                <a:lnTo>
                  <a:pt x="108739" y="60352"/>
                </a:lnTo>
                <a:lnTo>
                  <a:pt x="108743" y="60353"/>
                </a:lnTo>
                <a:lnTo>
                  <a:pt x="108799" y="60366"/>
                </a:lnTo>
                <a:lnTo>
                  <a:pt x="108837" y="60371"/>
                </a:lnTo>
                <a:lnTo>
                  <a:pt x="108907" y="60396"/>
                </a:lnTo>
                <a:lnTo>
                  <a:pt x="108934" y="60400"/>
                </a:lnTo>
                <a:lnTo>
                  <a:pt x="108953" y="60406"/>
                </a:lnTo>
                <a:lnTo>
                  <a:pt x="109003" y="60417"/>
                </a:lnTo>
                <a:lnTo>
                  <a:pt x="109018" y="60419"/>
                </a:lnTo>
                <a:lnTo>
                  <a:pt x="109097" y="60443"/>
                </a:lnTo>
                <a:lnTo>
                  <a:pt x="109194" y="60462"/>
                </a:lnTo>
                <a:lnTo>
                  <a:pt x="109267" y="60472"/>
                </a:lnTo>
                <a:lnTo>
                  <a:pt x="109269" y="60472"/>
                </a:lnTo>
                <a:lnTo>
                  <a:pt x="109273" y="60471"/>
                </a:lnTo>
                <a:lnTo>
                  <a:pt x="109296" y="60474"/>
                </a:lnTo>
                <a:lnTo>
                  <a:pt x="109366" y="60456"/>
                </a:lnTo>
                <a:lnTo>
                  <a:pt x="109383" y="60447"/>
                </a:lnTo>
                <a:lnTo>
                  <a:pt x="109399" y="60438"/>
                </a:lnTo>
                <a:lnTo>
                  <a:pt x="109440" y="60384"/>
                </a:lnTo>
                <a:lnTo>
                  <a:pt x="109461" y="60359"/>
                </a:lnTo>
                <a:lnTo>
                  <a:pt x="109473" y="60345"/>
                </a:lnTo>
                <a:lnTo>
                  <a:pt x="109492" y="60322"/>
                </a:lnTo>
                <a:lnTo>
                  <a:pt x="109509" y="60264"/>
                </a:lnTo>
                <a:lnTo>
                  <a:pt x="109516" y="60242"/>
                </a:lnTo>
                <a:lnTo>
                  <a:pt x="109533" y="60216"/>
                </a:lnTo>
                <a:lnTo>
                  <a:pt x="109542" y="60199"/>
                </a:lnTo>
                <a:lnTo>
                  <a:pt x="109565" y="60152"/>
                </a:lnTo>
                <a:lnTo>
                  <a:pt x="109609" y="60121"/>
                </a:lnTo>
                <a:lnTo>
                  <a:pt x="109634" y="60108"/>
                </a:lnTo>
                <a:lnTo>
                  <a:pt x="109650" y="60095"/>
                </a:lnTo>
                <a:lnTo>
                  <a:pt x="109717" y="60070"/>
                </a:lnTo>
                <a:lnTo>
                  <a:pt x="109740" y="60070"/>
                </a:lnTo>
                <a:lnTo>
                  <a:pt x="109770" y="60071"/>
                </a:lnTo>
                <a:lnTo>
                  <a:pt x="109779" y="60071"/>
                </a:lnTo>
                <a:lnTo>
                  <a:pt x="109787" y="60072"/>
                </a:lnTo>
                <a:lnTo>
                  <a:pt x="109801" y="60073"/>
                </a:lnTo>
                <a:lnTo>
                  <a:pt x="109817" y="60076"/>
                </a:lnTo>
                <a:lnTo>
                  <a:pt x="109825" y="60076"/>
                </a:lnTo>
                <a:lnTo>
                  <a:pt x="109912" y="60151"/>
                </a:lnTo>
                <a:lnTo>
                  <a:pt x="109914" y="60152"/>
                </a:lnTo>
                <a:lnTo>
                  <a:pt x="109918" y="60156"/>
                </a:lnTo>
                <a:lnTo>
                  <a:pt x="110009" y="60150"/>
                </a:lnTo>
                <a:lnTo>
                  <a:pt x="110043" y="60105"/>
                </a:lnTo>
                <a:lnTo>
                  <a:pt x="110185" y="60067"/>
                </a:lnTo>
                <a:lnTo>
                  <a:pt x="110195" y="60053"/>
                </a:lnTo>
                <a:lnTo>
                  <a:pt x="110205" y="60040"/>
                </a:lnTo>
                <a:lnTo>
                  <a:pt x="110289" y="59956"/>
                </a:lnTo>
                <a:lnTo>
                  <a:pt x="110352" y="59804"/>
                </a:lnTo>
                <a:lnTo>
                  <a:pt x="110393" y="59731"/>
                </a:lnTo>
                <a:lnTo>
                  <a:pt x="110394" y="59727"/>
                </a:lnTo>
                <a:lnTo>
                  <a:pt x="110403" y="59692"/>
                </a:lnTo>
                <a:lnTo>
                  <a:pt x="110419" y="59633"/>
                </a:lnTo>
                <a:lnTo>
                  <a:pt x="110421" y="59625"/>
                </a:lnTo>
                <a:lnTo>
                  <a:pt x="110495" y="59537"/>
                </a:lnTo>
                <a:lnTo>
                  <a:pt x="110495" y="59537"/>
                </a:lnTo>
                <a:lnTo>
                  <a:pt x="110507" y="59494"/>
                </a:lnTo>
                <a:lnTo>
                  <a:pt x="110528" y="59456"/>
                </a:lnTo>
                <a:lnTo>
                  <a:pt x="110567" y="59420"/>
                </a:lnTo>
                <a:lnTo>
                  <a:pt x="110589" y="59407"/>
                </a:lnTo>
                <a:lnTo>
                  <a:pt x="110590" y="59405"/>
                </a:lnTo>
                <a:lnTo>
                  <a:pt x="110615" y="59368"/>
                </a:lnTo>
                <a:lnTo>
                  <a:pt x="110636" y="59341"/>
                </a:lnTo>
                <a:lnTo>
                  <a:pt x="110664" y="59292"/>
                </a:lnTo>
                <a:lnTo>
                  <a:pt x="110691" y="59271"/>
                </a:lnTo>
                <a:lnTo>
                  <a:pt x="110713" y="59258"/>
                </a:lnTo>
                <a:lnTo>
                  <a:pt x="110729" y="59249"/>
                </a:lnTo>
                <a:lnTo>
                  <a:pt x="110782" y="59234"/>
                </a:lnTo>
                <a:lnTo>
                  <a:pt x="110834" y="59231"/>
                </a:lnTo>
                <a:lnTo>
                  <a:pt x="110863" y="59231"/>
                </a:lnTo>
                <a:lnTo>
                  <a:pt x="110901" y="59236"/>
                </a:lnTo>
                <a:lnTo>
                  <a:pt x="110904" y="59236"/>
                </a:lnTo>
                <a:lnTo>
                  <a:pt x="110918" y="59236"/>
                </a:lnTo>
                <a:lnTo>
                  <a:pt x="110939" y="59237"/>
                </a:lnTo>
                <a:lnTo>
                  <a:pt x="110983" y="59222"/>
                </a:lnTo>
                <a:lnTo>
                  <a:pt x="111001" y="59216"/>
                </a:lnTo>
                <a:lnTo>
                  <a:pt x="111035" y="59211"/>
                </a:lnTo>
                <a:lnTo>
                  <a:pt x="111084" y="59172"/>
                </a:lnTo>
                <a:lnTo>
                  <a:pt x="111094" y="59158"/>
                </a:lnTo>
                <a:lnTo>
                  <a:pt x="111103" y="59144"/>
                </a:lnTo>
                <a:lnTo>
                  <a:pt x="111131" y="59111"/>
                </a:lnTo>
                <a:lnTo>
                  <a:pt x="111131" y="59111"/>
                </a:lnTo>
                <a:lnTo>
                  <a:pt x="111142" y="59099"/>
                </a:lnTo>
                <a:lnTo>
                  <a:pt x="111151" y="59091"/>
                </a:lnTo>
                <a:lnTo>
                  <a:pt x="111153" y="59088"/>
                </a:lnTo>
                <a:lnTo>
                  <a:pt x="111182" y="59059"/>
                </a:lnTo>
                <a:lnTo>
                  <a:pt x="111184" y="59055"/>
                </a:lnTo>
                <a:lnTo>
                  <a:pt x="111194" y="59031"/>
                </a:lnTo>
                <a:lnTo>
                  <a:pt x="111223" y="59008"/>
                </a:lnTo>
                <a:lnTo>
                  <a:pt x="111229" y="59000"/>
                </a:lnTo>
                <a:lnTo>
                  <a:pt x="111244" y="58978"/>
                </a:lnTo>
                <a:lnTo>
                  <a:pt x="111257" y="58964"/>
                </a:lnTo>
                <a:lnTo>
                  <a:pt x="111267" y="58953"/>
                </a:lnTo>
                <a:lnTo>
                  <a:pt x="111273" y="58943"/>
                </a:lnTo>
                <a:lnTo>
                  <a:pt x="111281" y="58930"/>
                </a:lnTo>
                <a:lnTo>
                  <a:pt x="111287" y="58920"/>
                </a:lnTo>
                <a:lnTo>
                  <a:pt x="111309" y="58899"/>
                </a:lnTo>
                <a:lnTo>
                  <a:pt x="111337" y="58863"/>
                </a:lnTo>
                <a:lnTo>
                  <a:pt x="111369" y="58831"/>
                </a:lnTo>
                <a:lnTo>
                  <a:pt x="111382" y="58803"/>
                </a:lnTo>
                <a:lnTo>
                  <a:pt x="111391" y="58782"/>
                </a:lnTo>
                <a:lnTo>
                  <a:pt x="111395" y="58750"/>
                </a:lnTo>
                <a:lnTo>
                  <a:pt x="111395" y="58748"/>
                </a:lnTo>
                <a:lnTo>
                  <a:pt x="111395" y="58743"/>
                </a:lnTo>
                <a:lnTo>
                  <a:pt x="111394" y="58731"/>
                </a:lnTo>
                <a:lnTo>
                  <a:pt x="111401" y="58705"/>
                </a:lnTo>
                <a:lnTo>
                  <a:pt x="111404" y="58697"/>
                </a:lnTo>
                <a:lnTo>
                  <a:pt x="111405" y="58695"/>
                </a:lnTo>
                <a:lnTo>
                  <a:pt x="111413" y="58657"/>
                </a:lnTo>
                <a:lnTo>
                  <a:pt x="111414" y="58655"/>
                </a:lnTo>
                <a:lnTo>
                  <a:pt x="111412" y="58624"/>
                </a:lnTo>
                <a:lnTo>
                  <a:pt x="111412" y="58621"/>
                </a:lnTo>
                <a:lnTo>
                  <a:pt x="111413" y="58595"/>
                </a:lnTo>
                <a:lnTo>
                  <a:pt x="111428" y="58567"/>
                </a:lnTo>
                <a:lnTo>
                  <a:pt x="111444" y="58540"/>
                </a:lnTo>
                <a:lnTo>
                  <a:pt x="111461" y="58513"/>
                </a:lnTo>
                <a:lnTo>
                  <a:pt x="111488" y="58483"/>
                </a:lnTo>
                <a:lnTo>
                  <a:pt x="111512" y="58471"/>
                </a:lnTo>
                <a:lnTo>
                  <a:pt x="111516" y="58469"/>
                </a:lnTo>
                <a:lnTo>
                  <a:pt x="111546" y="58444"/>
                </a:lnTo>
                <a:lnTo>
                  <a:pt x="111583" y="58429"/>
                </a:lnTo>
                <a:lnTo>
                  <a:pt x="111599" y="58416"/>
                </a:lnTo>
                <a:lnTo>
                  <a:pt x="111609" y="58407"/>
                </a:lnTo>
                <a:lnTo>
                  <a:pt x="111621" y="58401"/>
                </a:lnTo>
                <a:lnTo>
                  <a:pt x="111630" y="58395"/>
                </a:lnTo>
                <a:lnTo>
                  <a:pt x="111640" y="58390"/>
                </a:lnTo>
                <a:lnTo>
                  <a:pt x="111658" y="58371"/>
                </a:lnTo>
                <a:lnTo>
                  <a:pt x="111661" y="58369"/>
                </a:lnTo>
                <a:lnTo>
                  <a:pt x="111666" y="58364"/>
                </a:lnTo>
                <a:lnTo>
                  <a:pt x="111686" y="58347"/>
                </a:lnTo>
                <a:lnTo>
                  <a:pt x="111687" y="58345"/>
                </a:lnTo>
                <a:lnTo>
                  <a:pt x="111688" y="58344"/>
                </a:lnTo>
                <a:lnTo>
                  <a:pt x="111689" y="58336"/>
                </a:lnTo>
                <a:lnTo>
                  <a:pt x="111690" y="58334"/>
                </a:lnTo>
                <a:lnTo>
                  <a:pt x="111692" y="58317"/>
                </a:lnTo>
                <a:lnTo>
                  <a:pt x="111693" y="58316"/>
                </a:lnTo>
                <a:lnTo>
                  <a:pt x="111700" y="58298"/>
                </a:lnTo>
                <a:lnTo>
                  <a:pt x="111700" y="58296"/>
                </a:lnTo>
                <a:lnTo>
                  <a:pt x="111701" y="58294"/>
                </a:lnTo>
                <a:lnTo>
                  <a:pt x="111704" y="58286"/>
                </a:lnTo>
                <a:lnTo>
                  <a:pt x="111710" y="58258"/>
                </a:lnTo>
                <a:lnTo>
                  <a:pt x="111710" y="58229"/>
                </a:lnTo>
                <a:lnTo>
                  <a:pt x="111710" y="58223"/>
                </a:lnTo>
                <a:lnTo>
                  <a:pt x="111710" y="58200"/>
                </a:lnTo>
                <a:lnTo>
                  <a:pt x="111710" y="58193"/>
                </a:lnTo>
                <a:lnTo>
                  <a:pt x="111709" y="58173"/>
                </a:lnTo>
                <a:lnTo>
                  <a:pt x="111712" y="58153"/>
                </a:lnTo>
                <a:lnTo>
                  <a:pt x="111723" y="58132"/>
                </a:lnTo>
                <a:lnTo>
                  <a:pt x="111726" y="58118"/>
                </a:lnTo>
                <a:lnTo>
                  <a:pt x="111729" y="58105"/>
                </a:lnTo>
                <a:lnTo>
                  <a:pt x="111731" y="58100"/>
                </a:lnTo>
                <a:lnTo>
                  <a:pt x="111733" y="58093"/>
                </a:lnTo>
                <a:lnTo>
                  <a:pt x="111734" y="58092"/>
                </a:lnTo>
                <a:lnTo>
                  <a:pt x="111747" y="58066"/>
                </a:lnTo>
                <a:lnTo>
                  <a:pt x="111749" y="58063"/>
                </a:lnTo>
                <a:lnTo>
                  <a:pt x="111765" y="58045"/>
                </a:lnTo>
                <a:lnTo>
                  <a:pt x="111777" y="58022"/>
                </a:lnTo>
                <a:lnTo>
                  <a:pt x="111782" y="58013"/>
                </a:lnTo>
                <a:lnTo>
                  <a:pt x="111784" y="58009"/>
                </a:lnTo>
                <a:lnTo>
                  <a:pt x="111797" y="57995"/>
                </a:lnTo>
                <a:lnTo>
                  <a:pt x="111797" y="57995"/>
                </a:lnTo>
                <a:lnTo>
                  <a:pt x="111797" y="57994"/>
                </a:lnTo>
                <a:lnTo>
                  <a:pt x="111800" y="57991"/>
                </a:lnTo>
                <a:lnTo>
                  <a:pt x="111818" y="57970"/>
                </a:lnTo>
                <a:lnTo>
                  <a:pt x="111852" y="57939"/>
                </a:lnTo>
                <a:lnTo>
                  <a:pt x="111855" y="57936"/>
                </a:lnTo>
                <a:lnTo>
                  <a:pt x="111880" y="57904"/>
                </a:lnTo>
                <a:lnTo>
                  <a:pt x="111914" y="57874"/>
                </a:lnTo>
                <a:lnTo>
                  <a:pt x="111918" y="57870"/>
                </a:lnTo>
                <a:lnTo>
                  <a:pt x="111919" y="57869"/>
                </a:lnTo>
                <a:lnTo>
                  <a:pt x="111937" y="57854"/>
                </a:lnTo>
                <a:lnTo>
                  <a:pt x="111955" y="57838"/>
                </a:lnTo>
                <a:lnTo>
                  <a:pt x="111978" y="57819"/>
                </a:lnTo>
                <a:lnTo>
                  <a:pt x="112022" y="57786"/>
                </a:lnTo>
                <a:lnTo>
                  <a:pt x="112063" y="57761"/>
                </a:lnTo>
                <a:lnTo>
                  <a:pt x="112098" y="57739"/>
                </a:lnTo>
                <a:lnTo>
                  <a:pt x="112141" y="57718"/>
                </a:lnTo>
                <a:lnTo>
                  <a:pt x="112188" y="57690"/>
                </a:lnTo>
                <a:lnTo>
                  <a:pt x="112248" y="57661"/>
                </a:lnTo>
                <a:lnTo>
                  <a:pt x="112281" y="57639"/>
                </a:lnTo>
                <a:lnTo>
                  <a:pt x="112307" y="57621"/>
                </a:lnTo>
                <a:lnTo>
                  <a:pt x="112345" y="57585"/>
                </a:lnTo>
                <a:lnTo>
                  <a:pt x="112379" y="57546"/>
                </a:lnTo>
                <a:lnTo>
                  <a:pt x="112397" y="57526"/>
                </a:lnTo>
                <a:lnTo>
                  <a:pt x="112416" y="57505"/>
                </a:lnTo>
                <a:lnTo>
                  <a:pt x="112439" y="57470"/>
                </a:lnTo>
                <a:lnTo>
                  <a:pt x="112460" y="57432"/>
                </a:lnTo>
                <a:lnTo>
                  <a:pt x="112470" y="57415"/>
                </a:lnTo>
                <a:lnTo>
                  <a:pt x="112491" y="57370"/>
                </a:lnTo>
                <a:lnTo>
                  <a:pt x="112509" y="57332"/>
                </a:lnTo>
                <a:lnTo>
                  <a:pt x="112518" y="57294"/>
                </a:lnTo>
                <a:lnTo>
                  <a:pt x="112532" y="57251"/>
                </a:lnTo>
                <a:lnTo>
                  <a:pt x="112551" y="57209"/>
                </a:lnTo>
                <a:lnTo>
                  <a:pt x="112565" y="57167"/>
                </a:lnTo>
                <a:lnTo>
                  <a:pt x="112579" y="57136"/>
                </a:lnTo>
                <a:lnTo>
                  <a:pt x="112588" y="57101"/>
                </a:lnTo>
                <a:lnTo>
                  <a:pt x="112625" y="57063"/>
                </a:lnTo>
                <a:lnTo>
                  <a:pt x="112636" y="57055"/>
                </a:lnTo>
                <a:lnTo>
                  <a:pt x="112651" y="57043"/>
                </a:lnTo>
                <a:lnTo>
                  <a:pt x="112729" y="56996"/>
                </a:lnTo>
                <a:lnTo>
                  <a:pt x="112741" y="56989"/>
                </a:lnTo>
                <a:lnTo>
                  <a:pt x="112743" y="56989"/>
                </a:lnTo>
                <a:lnTo>
                  <a:pt x="112764" y="56985"/>
                </a:lnTo>
                <a:lnTo>
                  <a:pt x="112818" y="56980"/>
                </a:lnTo>
                <a:lnTo>
                  <a:pt x="112853" y="56969"/>
                </a:lnTo>
                <a:lnTo>
                  <a:pt x="112933" y="56955"/>
                </a:lnTo>
                <a:lnTo>
                  <a:pt x="112984" y="56931"/>
                </a:lnTo>
                <a:lnTo>
                  <a:pt x="113001" y="56928"/>
                </a:lnTo>
                <a:lnTo>
                  <a:pt x="113047" y="56886"/>
                </a:lnTo>
                <a:lnTo>
                  <a:pt x="113051" y="56882"/>
                </a:lnTo>
                <a:lnTo>
                  <a:pt x="113085" y="56851"/>
                </a:lnTo>
                <a:lnTo>
                  <a:pt x="113089" y="56845"/>
                </a:lnTo>
                <a:lnTo>
                  <a:pt x="113091" y="56842"/>
                </a:lnTo>
                <a:lnTo>
                  <a:pt x="113093" y="56840"/>
                </a:lnTo>
                <a:lnTo>
                  <a:pt x="113112" y="56814"/>
                </a:lnTo>
                <a:lnTo>
                  <a:pt x="113128" y="56777"/>
                </a:lnTo>
                <a:lnTo>
                  <a:pt x="113129" y="56774"/>
                </a:lnTo>
                <a:lnTo>
                  <a:pt x="113142" y="56753"/>
                </a:lnTo>
                <a:lnTo>
                  <a:pt x="113147" y="56746"/>
                </a:lnTo>
                <a:lnTo>
                  <a:pt x="113204" y="56669"/>
                </a:lnTo>
                <a:lnTo>
                  <a:pt x="113270" y="56598"/>
                </a:lnTo>
                <a:lnTo>
                  <a:pt x="113276" y="56592"/>
                </a:lnTo>
                <a:lnTo>
                  <a:pt x="113280" y="56589"/>
                </a:lnTo>
                <a:lnTo>
                  <a:pt x="113286" y="56583"/>
                </a:lnTo>
                <a:lnTo>
                  <a:pt x="113294" y="56578"/>
                </a:lnTo>
                <a:lnTo>
                  <a:pt x="113314" y="56560"/>
                </a:lnTo>
                <a:lnTo>
                  <a:pt x="113346" y="56534"/>
                </a:lnTo>
                <a:lnTo>
                  <a:pt x="113372" y="56523"/>
                </a:lnTo>
                <a:lnTo>
                  <a:pt x="113377" y="56520"/>
                </a:lnTo>
                <a:lnTo>
                  <a:pt x="113394" y="56512"/>
                </a:lnTo>
                <a:lnTo>
                  <a:pt x="113406" y="56504"/>
                </a:lnTo>
                <a:lnTo>
                  <a:pt x="113417" y="56495"/>
                </a:lnTo>
                <a:lnTo>
                  <a:pt x="113454" y="56468"/>
                </a:lnTo>
                <a:lnTo>
                  <a:pt x="113507" y="56438"/>
                </a:lnTo>
                <a:lnTo>
                  <a:pt x="113554" y="56418"/>
                </a:lnTo>
                <a:lnTo>
                  <a:pt x="113608" y="56399"/>
                </a:lnTo>
                <a:lnTo>
                  <a:pt x="113665" y="56381"/>
                </a:lnTo>
                <a:lnTo>
                  <a:pt x="113676" y="56378"/>
                </a:lnTo>
                <a:lnTo>
                  <a:pt x="113718" y="56368"/>
                </a:lnTo>
                <a:lnTo>
                  <a:pt x="113779" y="56361"/>
                </a:lnTo>
                <a:lnTo>
                  <a:pt x="113861" y="56351"/>
                </a:lnTo>
                <a:lnTo>
                  <a:pt x="113885" y="56347"/>
                </a:lnTo>
                <a:lnTo>
                  <a:pt x="113904" y="56343"/>
                </a:lnTo>
                <a:lnTo>
                  <a:pt x="113944" y="56333"/>
                </a:lnTo>
                <a:lnTo>
                  <a:pt x="113977" y="56318"/>
                </a:lnTo>
                <a:lnTo>
                  <a:pt x="114003" y="56295"/>
                </a:lnTo>
                <a:lnTo>
                  <a:pt x="114034" y="56268"/>
                </a:lnTo>
                <a:lnTo>
                  <a:pt x="114058" y="56243"/>
                </a:lnTo>
                <a:lnTo>
                  <a:pt x="114071" y="56228"/>
                </a:lnTo>
                <a:lnTo>
                  <a:pt x="114086" y="56210"/>
                </a:lnTo>
                <a:lnTo>
                  <a:pt x="114113" y="56181"/>
                </a:lnTo>
                <a:lnTo>
                  <a:pt x="114144" y="56138"/>
                </a:lnTo>
                <a:lnTo>
                  <a:pt x="114167" y="56100"/>
                </a:lnTo>
                <a:lnTo>
                  <a:pt x="114182" y="56054"/>
                </a:lnTo>
                <a:lnTo>
                  <a:pt x="114200" y="56015"/>
                </a:lnTo>
                <a:lnTo>
                  <a:pt x="114216" y="55961"/>
                </a:lnTo>
                <a:lnTo>
                  <a:pt x="114226" y="55952"/>
                </a:lnTo>
                <a:lnTo>
                  <a:pt x="114239" y="55939"/>
                </a:lnTo>
                <a:lnTo>
                  <a:pt x="114271" y="55917"/>
                </a:lnTo>
                <a:lnTo>
                  <a:pt x="114289" y="55870"/>
                </a:lnTo>
                <a:lnTo>
                  <a:pt x="114309" y="55837"/>
                </a:lnTo>
                <a:lnTo>
                  <a:pt x="114316" y="55826"/>
                </a:lnTo>
                <a:lnTo>
                  <a:pt x="114343" y="55795"/>
                </a:lnTo>
                <a:lnTo>
                  <a:pt x="114399" y="55756"/>
                </a:lnTo>
                <a:lnTo>
                  <a:pt x="114426" y="55744"/>
                </a:lnTo>
                <a:lnTo>
                  <a:pt x="114489" y="55726"/>
                </a:lnTo>
                <a:lnTo>
                  <a:pt x="114503" y="55722"/>
                </a:lnTo>
                <a:lnTo>
                  <a:pt x="114520" y="55717"/>
                </a:lnTo>
                <a:lnTo>
                  <a:pt x="114564" y="55690"/>
                </a:lnTo>
                <a:lnTo>
                  <a:pt x="114604" y="55664"/>
                </a:lnTo>
                <a:lnTo>
                  <a:pt x="114629" y="55632"/>
                </a:lnTo>
                <a:lnTo>
                  <a:pt x="114633" y="55614"/>
                </a:lnTo>
                <a:lnTo>
                  <a:pt x="114638" y="55593"/>
                </a:lnTo>
                <a:lnTo>
                  <a:pt x="114633" y="55551"/>
                </a:lnTo>
                <a:lnTo>
                  <a:pt x="114628" y="55515"/>
                </a:lnTo>
                <a:lnTo>
                  <a:pt x="114624" y="55483"/>
                </a:lnTo>
                <a:lnTo>
                  <a:pt x="114624" y="55482"/>
                </a:lnTo>
                <a:lnTo>
                  <a:pt x="114625" y="55439"/>
                </a:lnTo>
                <a:lnTo>
                  <a:pt x="114629" y="55399"/>
                </a:lnTo>
                <a:lnTo>
                  <a:pt x="114630" y="55394"/>
                </a:lnTo>
                <a:lnTo>
                  <a:pt x="114633" y="55338"/>
                </a:lnTo>
                <a:lnTo>
                  <a:pt x="114633" y="55338"/>
                </a:lnTo>
                <a:lnTo>
                  <a:pt x="114633" y="55337"/>
                </a:lnTo>
                <a:lnTo>
                  <a:pt x="114625" y="55297"/>
                </a:lnTo>
                <a:lnTo>
                  <a:pt x="114624" y="55289"/>
                </a:lnTo>
                <a:lnTo>
                  <a:pt x="114603" y="55236"/>
                </a:lnTo>
                <a:lnTo>
                  <a:pt x="114575" y="55199"/>
                </a:lnTo>
                <a:lnTo>
                  <a:pt x="114571" y="55193"/>
                </a:lnTo>
                <a:lnTo>
                  <a:pt x="114562" y="55141"/>
                </a:lnTo>
                <a:lnTo>
                  <a:pt x="114562" y="55140"/>
                </a:lnTo>
                <a:lnTo>
                  <a:pt x="114573" y="55090"/>
                </a:lnTo>
                <a:lnTo>
                  <a:pt x="114600" y="55035"/>
                </a:lnTo>
                <a:lnTo>
                  <a:pt x="114612" y="55020"/>
                </a:lnTo>
                <a:lnTo>
                  <a:pt x="114635" y="54990"/>
                </a:lnTo>
                <a:lnTo>
                  <a:pt x="114660" y="54972"/>
                </a:lnTo>
                <a:lnTo>
                  <a:pt x="114691" y="54951"/>
                </a:lnTo>
                <a:lnTo>
                  <a:pt x="114738" y="54918"/>
                </a:lnTo>
                <a:lnTo>
                  <a:pt x="114784" y="54886"/>
                </a:lnTo>
                <a:lnTo>
                  <a:pt x="114832" y="54875"/>
                </a:lnTo>
                <a:lnTo>
                  <a:pt x="114869" y="54873"/>
                </a:lnTo>
                <a:lnTo>
                  <a:pt x="114891" y="54871"/>
                </a:lnTo>
                <a:lnTo>
                  <a:pt x="114926" y="54873"/>
                </a:lnTo>
                <a:lnTo>
                  <a:pt x="114955" y="54876"/>
                </a:lnTo>
                <a:lnTo>
                  <a:pt x="114984" y="54879"/>
                </a:lnTo>
                <a:lnTo>
                  <a:pt x="115008" y="54883"/>
                </a:lnTo>
                <a:lnTo>
                  <a:pt x="115030" y="54888"/>
                </a:lnTo>
                <a:lnTo>
                  <a:pt x="115040" y="54885"/>
                </a:lnTo>
                <a:lnTo>
                  <a:pt x="115110" y="54877"/>
                </a:lnTo>
                <a:lnTo>
                  <a:pt x="115202" y="54850"/>
                </a:lnTo>
                <a:lnTo>
                  <a:pt x="115253" y="54838"/>
                </a:lnTo>
                <a:lnTo>
                  <a:pt x="115298" y="54814"/>
                </a:lnTo>
                <a:lnTo>
                  <a:pt x="115327" y="54805"/>
                </a:lnTo>
                <a:lnTo>
                  <a:pt x="115352" y="54788"/>
                </a:lnTo>
                <a:lnTo>
                  <a:pt x="115365" y="54785"/>
                </a:lnTo>
                <a:lnTo>
                  <a:pt x="115371" y="54779"/>
                </a:lnTo>
                <a:lnTo>
                  <a:pt x="115385" y="54767"/>
                </a:lnTo>
                <a:lnTo>
                  <a:pt x="115386" y="54767"/>
                </a:lnTo>
                <a:lnTo>
                  <a:pt x="115398" y="54757"/>
                </a:lnTo>
                <a:lnTo>
                  <a:pt x="115393" y="54733"/>
                </a:lnTo>
                <a:lnTo>
                  <a:pt x="115390" y="54722"/>
                </a:lnTo>
                <a:lnTo>
                  <a:pt x="115378" y="54677"/>
                </a:lnTo>
                <a:lnTo>
                  <a:pt x="115376" y="54670"/>
                </a:lnTo>
                <a:lnTo>
                  <a:pt x="115353" y="54627"/>
                </a:lnTo>
                <a:lnTo>
                  <a:pt x="115346" y="54576"/>
                </a:lnTo>
                <a:lnTo>
                  <a:pt x="115341" y="54526"/>
                </a:lnTo>
                <a:lnTo>
                  <a:pt x="115352" y="54478"/>
                </a:lnTo>
                <a:lnTo>
                  <a:pt x="115376" y="54425"/>
                </a:lnTo>
                <a:lnTo>
                  <a:pt x="115403" y="54373"/>
                </a:lnTo>
                <a:lnTo>
                  <a:pt x="115421" y="54339"/>
                </a:lnTo>
                <a:lnTo>
                  <a:pt x="115429" y="54324"/>
                </a:lnTo>
                <a:lnTo>
                  <a:pt x="115435" y="54312"/>
                </a:lnTo>
                <a:lnTo>
                  <a:pt x="115448" y="54286"/>
                </a:lnTo>
                <a:lnTo>
                  <a:pt x="115460" y="54260"/>
                </a:lnTo>
                <a:lnTo>
                  <a:pt x="115461" y="54260"/>
                </a:lnTo>
                <a:lnTo>
                  <a:pt x="115487" y="54208"/>
                </a:lnTo>
                <a:lnTo>
                  <a:pt x="115506" y="54149"/>
                </a:lnTo>
                <a:lnTo>
                  <a:pt x="115513" y="54112"/>
                </a:lnTo>
                <a:lnTo>
                  <a:pt x="115515" y="54099"/>
                </a:lnTo>
                <a:lnTo>
                  <a:pt x="115541" y="54062"/>
                </a:lnTo>
                <a:lnTo>
                  <a:pt x="115552" y="54045"/>
                </a:lnTo>
                <a:lnTo>
                  <a:pt x="115554" y="54042"/>
                </a:lnTo>
                <a:lnTo>
                  <a:pt x="115579" y="53993"/>
                </a:lnTo>
                <a:lnTo>
                  <a:pt x="115607" y="53953"/>
                </a:lnTo>
                <a:lnTo>
                  <a:pt x="115615" y="53941"/>
                </a:lnTo>
                <a:lnTo>
                  <a:pt x="115626" y="53903"/>
                </a:lnTo>
                <a:lnTo>
                  <a:pt x="115631" y="53884"/>
                </a:lnTo>
                <a:lnTo>
                  <a:pt x="115635" y="53867"/>
                </a:lnTo>
                <a:lnTo>
                  <a:pt x="115650" y="53836"/>
                </a:lnTo>
                <a:lnTo>
                  <a:pt x="115654" y="53828"/>
                </a:lnTo>
                <a:lnTo>
                  <a:pt x="115665" y="53806"/>
                </a:lnTo>
                <a:lnTo>
                  <a:pt x="115665" y="53805"/>
                </a:lnTo>
                <a:lnTo>
                  <a:pt x="115694" y="53753"/>
                </a:lnTo>
                <a:lnTo>
                  <a:pt x="115718" y="53679"/>
                </a:lnTo>
                <a:lnTo>
                  <a:pt x="115730" y="53622"/>
                </a:lnTo>
                <a:lnTo>
                  <a:pt x="115731" y="53619"/>
                </a:lnTo>
                <a:lnTo>
                  <a:pt x="115731" y="53616"/>
                </a:lnTo>
                <a:lnTo>
                  <a:pt x="115735" y="53600"/>
                </a:lnTo>
                <a:lnTo>
                  <a:pt x="115745" y="53560"/>
                </a:lnTo>
                <a:lnTo>
                  <a:pt x="115751" y="53492"/>
                </a:lnTo>
                <a:lnTo>
                  <a:pt x="115752" y="53462"/>
                </a:lnTo>
                <a:lnTo>
                  <a:pt x="115745" y="53410"/>
                </a:lnTo>
                <a:lnTo>
                  <a:pt x="115742" y="53312"/>
                </a:lnTo>
                <a:lnTo>
                  <a:pt x="115737" y="53249"/>
                </a:lnTo>
                <a:lnTo>
                  <a:pt x="115731" y="53184"/>
                </a:lnTo>
                <a:lnTo>
                  <a:pt x="115705" y="53161"/>
                </a:lnTo>
                <a:lnTo>
                  <a:pt x="115697" y="53154"/>
                </a:lnTo>
                <a:lnTo>
                  <a:pt x="115647" y="53129"/>
                </a:lnTo>
                <a:lnTo>
                  <a:pt x="115609" y="53072"/>
                </a:lnTo>
                <a:lnTo>
                  <a:pt x="115592" y="53015"/>
                </a:lnTo>
                <a:lnTo>
                  <a:pt x="115596" y="52963"/>
                </a:lnTo>
                <a:lnTo>
                  <a:pt x="115606" y="52906"/>
                </a:lnTo>
                <a:lnTo>
                  <a:pt x="115618" y="52841"/>
                </a:lnTo>
                <a:lnTo>
                  <a:pt x="115640" y="52776"/>
                </a:lnTo>
                <a:lnTo>
                  <a:pt x="115655" y="52730"/>
                </a:lnTo>
                <a:lnTo>
                  <a:pt x="115681" y="52665"/>
                </a:lnTo>
                <a:lnTo>
                  <a:pt x="115700" y="52607"/>
                </a:lnTo>
                <a:lnTo>
                  <a:pt x="115702" y="52603"/>
                </a:lnTo>
                <a:lnTo>
                  <a:pt x="115711" y="52572"/>
                </a:lnTo>
                <a:lnTo>
                  <a:pt x="115720" y="52544"/>
                </a:lnTo>
                <a:lnTo>
                  <a:pt x="115736" y="52486"/>
                </a:lnTo>
                <a:lnTo>
                  <a:pt x="115739" y="52478"/>
                </a:lnTo>
                <a:lnTo>
                  <a:pt x="115766" y="52415"/>
                </a:lnTo>
                <a:lnTo>
                  <a:pt x="115788" y="52376"/>
                </a:lnTo>
                <a:lnTo>
                  <a:pt x="115799" y="52358"/>
                </a:lnTo>
                <a:lnTo>
                  <a:pt x="115814" y="52316"/>
                </a:lnTo>
                <a:lnTo>
                  <a:pt x="115822" y="52294"/>
                </a:lnTo>
                <a:lnTo>
                  <a:pt x="115839" y="52245"/>
                </a:lnTo>
                <a:lnTo>
                  <a:pt x="115846" y="52224"/>
                </a:lnTo>
                <a:lnTo>
                  <a:pt x="115823" y="52143"/>
                </a:lnTo>
                <a:lnTo>
                  <a:pt x="115812" y="52130"/>
                </a:lnTo>
                <a:lnTo>
                  <a:pt x="115799" y="52115"/>
                </a:lnTo>
                <a:lnTo>
                  <a:pt x="115782" y="52095"/>
                </a:lnTo>
                <a:lnTo>
                  <a:pt x="115757" y="52048"/>
                </a:lnTo>
                <a:lnTo>
                  <a:pt x="115736" y="51998"/>
                </a:lnTo>
                <a:lnTo>
                  <a:pt x="115737" y="51979"/>
                </a:lnTo>
                <a:lnTo>
                  <a:pt x="115740" y="51927"/>
                </a:lnTo>
                <a:lnTo>
                  <a:pt x="115739" y="51875"/>
                </a:lnTo>
                <a:lnTo>
                  <a:pt x="115719" y="51824"/>
                </a:lnTo>
                <a:lnTo>
                  <a:pt x="115710" y="51803"/>
                </a:lnTo>
                <a:lnTo>
                  <a:pt x="115699" y="51777"/>
                </a:lnTo>
                <a:lnTo>
                  <a:pt x="115655" y="51751"/>
                </a:lnTo>
                <a:lnTo>
                  <a:pt x="115631" y="51708"/>
                </a:lnTo>
                <a:lnTo>
                  <a:pt x="115611" y="51675"/>
                </a:lnTo>
                <a:lnTo>
                  <a:pt x="115609" y="51673"/>
                </a:lnTo>
                <a:lnTo>
                  <a:pt x="115606" y="51668"/>
                </a:lnTo>
                <a:lnTo>
                  <a:pt x="115606" y="51660"/>
                </a:lnTo>
                <a:lnTo>
                  <a:pt x="115603" y="51608"/>
                </a:lnTo>
                <a:lnTo>
                  <a:pt x="115600" y="51539"/>
                </a:lnTo>
                <a:lnTo>
                  <a:pt x="115600" y="51538"/>
                </a:lnTo>
                <a:lnTo>
                  <a:pt x="115606" y="51478"/>
                </a:lnTo>
                <a:lnTo>
                  <a:pt x="115611" y="51436"/>
                </a:lnTo>
                <a:lnTo>
                  <a:pt x="115639" y="51370"/>
                </a:lnTo>
                <a:lnTo>
                  <a:pt x="115653" y="51303"/>
                </a:lnTo>
                <a:lnTo>
                  <a:pt x="115656" y="51291"/>
                </a:lnTo>
                <a:lnTo>
                  <a:pt x="115659" y="51284"/>
                </a:lnTo>
                <a:lnTo>
                  <a:pt x="115662" y="51277"/>
                </a:lnTo>
                <a:lnTo>
                  <a:pt x="115695" y="51214"/>
                </a:lnTo>
                <a:lnTo>
                  <a:pt x="115722" y="51166"/>
                </a:lnTo>
                <a:lnTo>
                  <a:pt x="115732" y="51125"/>
                </a:lnTo>
                <a:lnTo>
                  <a:pt x="115737" y="51101"/>
                </a:lnTo>
                <a:lnTo>
                  <a:pt x="115734" y="51050"/>
                </a:lnTo>
                <a:lnTo>
                  <a:pt x="115732" y="51040"/>
                </a:lnTo>
                <a:lnTo>
                  <a:pt x="115721" y="50998"/>
                </a:lnTo>
                <a:lnTo>
                  <a:pt x="115700" y="50948"/>
                </a:lnTo>
                <a:lnTo>
                  <a:pt x="115673" y="50886"/>
                </a:lnTo>
                <a:lnTo>
                  <a:pt x="115654" y="50844"/>
                </a:lnTo>
                <a:lnTo>
                  <a:pt x="115651" y="50828"/>
                </a:lnTo>
                <a:lnTo>
                  <a:pt x="115649" y="50820"/>
                </a:lnTo>
                <a:lnTo>
                  <a:pt x="115637" y="50753"/>
                </a:lnTo>
                <a:lnTo>
                  <a:pt x="115598" y="50667"/>
                </a:lnTo>
                <a:lnTo>
                  <a:pt x="115587" y="50658"/>
                </a:lnTo>
                <a:lnTo>
                  <a:pt x="115586" y="50657"/>
                </a:lnTo>
                <a:lnTo>
                  <a:pt x="115571" y="50624"/>
                </a:lnTo>
                <a:lnTo>
                  <a:pt x="115538" y="50587"/>
                </a:lnTo>
                <a:lnTo>
                  <a:pt x="115503" y="50570"/>
                </a:lnTo>
                <a:lnTo>
                  <a:pt x="115491" y="50562"/>
                </a:lnTo>
                <a:lnTo>
                  <a:pt x="115484" y="50555"/>
                </a:lnTo>
                <a:lnTo>
                  <a:pt x="115437" y="50492"/>
                </a:lnTo>
                <a:lnTo>
                  <a:pt x="115415" y="50401"/>
                </a:lnTo>
                <a:lnTo>
                  <a:pt x="115370" y="50334"/>
                </a:lnTo>
                <a:lnTo>
                  <a:pt x="115322" y="50279"/>
                </a:lnTo>
                <a:lnTo>
                  <a:pt x="115263" y="50226"/>
                </a:lnTo>
                <a:lnTo>
                  <a:pt x="115234" y="50173"/>
                </a:lnTo>
                <a:lnTo>
                  <a:pt x="115226" y="50109"/>
                </a:lnTo>
                <a:lnTo>
                  <a:pt x="115224" y="50064"/>
                </a:lnTo>
                <a:lnTo>
                  <a:pt x="115244" y="50013"/>
                </a:lnTo>
                <a:lnTo>
                  <a:pt x="115244" y="50013"/>
                </a:lnTo>
                <a:lnTo>
                  <a:pt x="115245" y="49991"/>
                </a:lnTo>
                <a:lnTo>
                  <a:pt x="115252" y="49848"/>
                </a:lnTo>
                <a:lnTo>
                  <a:pt x="115371" y="49666"/>
                </a:lnTo>
                <a:lnTo>
                  <a:pt x="115439" y="49518"/>
                </a:lnTo>
                <a:lnTo>
                  <a:pt x="115466" y="49460"/>
                </a:lnTo>
                <a:lnTo>
                  <a:pt x="115486" y="49418"/>
                </a:lnTo>
                <a:lnTo>
                  <a:pt x="115491" y="49409"/>
                </a:lnTo>
                <a:lnTo>
                  <a:pt x="115520" y="49292"/>
                </a:lnTo>
                <a:lnTo>
                  <a:pt x="115549" y="49175"/>
                </a:lnTo>
                <a:lnTo>
                  <a:pt x="115566" y="49112"/>
                </a:lnTo>
                <a:lnTo>
                  <a:pt x="115568" y="48999"/>
                </a:lnTo>
                <a:lnTo>
                  <a:pt x="115587" y="48905"/>
                </a:lnTo>
                <a:lnTo>
                  <a:pt x="115587" y="48868"/>
                </a:lnTo>
                <a:lnTo>
                  <a:pt x="115588" y="48813"/>
                </a:lnTo>
                <a:lnTo>
                  <a:pt x="115588" y="48798"/>
                </a:lnTo>
                <a:lnTo>
                  <a:pt x="115591" y="48731"/>
                </a:lnTo>
                <a:lnTo>
                  <a:pt x="115585" y="48641"/>
                </a:lnTo>
                <a:lnTo>
                  <a:pt x="115584" y="48560"/>
                </a:lnTo>
                <a:lnTo>
                  <a:pt x="115597" y="48476"/>
                </a:lnTo>
                <a:lnTo>
                  <a:pt x="115611" y="48369"/>
                </a:lnTo>
                <a:lnTo>
                  <a:pt x="115644" y="48278"/>
                </a:lnTo>
                <a:lnTo>
                  <a:pt x="115693" y="48176"/>
                </a:lnTo>
                <a:lnTo>
                  <a:pt x="115740" y="48120"/>
                </a:lnTo>
                <a:lnTo>
                  <a:pt x="115747" y="48111"/>
                </a:lnTo>
                <a:lnTo>
                  <a:pt x="115751" y="48103"/>
                </a:lnTo>
                <a:lnTo>
                  <a:pt x="115764" y="48076"/>
                </a:lnTo>
                <a:lnTo>
                  <a:pt x="115780" y="48041"/>
                </a:lnTo>
                <a:lnTo>
                  <a:pt x="115799" y="48013"/>
                </a:lnTo>
                <a:lnTo>
                  <a:pt x="115847" y="47939"/>
                </a:lnTo>
                <a:lnTo>
                  <a:pt x="115908" y="47838"/>
                </a:lnTo>
                <a:lnTo>
                  <a:pt x="115957" y="47722"/>
                </a:lnTo>
                <a:lnTo>
                  <a:pt x="115972" y="47694"/>
                </a:lnTo>
                <a:lnTo>
                  <a:pt x="116006" y="47631"/>
                </a:lnTo>
                <a:lnTo>
                  <a:pt x="116031" y="47560"/>
                </a:lnTo>
                <a:lnTo>
                  <a:pt x="116036" y="47536"/>
                </a:lnTo>
                <a:lnTo>
                  <a:pt x="116038" y="47524"/>
                </a:lnTo>
                <a:lnTo>
                  <a:pt x="116048" y="47470"/>
                </a:lnTo>
                <a:lnTo>
                  <a:pt x="116062" y="47396"/>
                </a:lnTo>
                <a:lnTo>
                  <a:pt x="116046" y="47329"/>
                </a:lnTo>
                <a:lnTo>
                  <a:pt x="115975" y="47264"/>
                </a:lnTo>
                <a:lnTo>
                  <a:pt x="115949" y="47214"/>
                </a:lnTo>
                <a:lnTo>
                  <a:pt x="115921" y="47188"/>
                </a:lnTo>
                <a:lnTo>
                  <a:pt x="115919" y="47186"/>
                </a:lnTo>
                <a:lnTo>
                  <a:pt x="115919" y="47184"/>
                </a:lnTo>
                <a:lnTo>
                  <a:pt x="115910" y="47152"/>
                </a:lnTo>
                <a:lnTo>
                  <a:pt x="115890" y="47077"/>
                </a:lnTo>
                <a:lnTo>
                  <a:pt x="115867" y="47013"/>
                </a:lnTo>
                <a:lnTo>
                  <a:pt x="115885" y="46950"/>
                </a:lnTo>
                <a:lnTo>
                  <a:pt x="115905" y="46871"/>
                </a:lnTo>
                <a:lnTo>
                  <a:pt x="115928" y="46807"/>
                </a:lnTo>
                <a:lnTo>
                  <a:pt x="115929" y="46805"/>
                </a:lnTo>
                <a:lnTo>
                  <a:pt x="115954" y="46738"/>
                </a:lnTo>
                <a:lnTo>
                  <a:pt x="115988" y="46690"/>
                </a:lnTo>
                <a:lnTo>
                  <a:pt x="116004" y="46653"/>
                </a:lnTo>
                <a:lnTo>
                  <a:pt x="116035" y="46593"/>
                </a:lnTo>
                <a:lnTo>
                  <a:pt x="116062" y="46492"/>
                </a:lnTo>
                <a:lnTo>
                  <a:pt x="116071" y="46433"/>
                </a:lnTo>
                <a:lnTo>
                  <a:pt x="116075" y="46401"/>
                </a:lnTo>
                <a:lnTo>
                  <a:pt x="116091" y="46309"/>
                </a:lnTo>
                <a:lnTo>
                  <a:pt x="116107" y="46253"/>
                </a:lnTo>
                <a:lnTo>
                  <a:pt x="116103" y="46239"/>
                </a:lnTo>
                <a:lnTo>
                  <a:pt x="116082" y="46161"/>
                </a:lnTo>
                <a:lnTo>
                  <a:pt x="116084" y="46157"/>
                </a:lnTo>
                <a:lnTo>
                  <a:pt x="116094" y="46138"/>
                </a:lnTo>
                <a:lnTo>
                  <a:pt x="116122" y="46083"/>
                </a:lnTo>
                <a:lnTo>
                  <a:pt x="116163" y="45958"/>
                </a:lnTo>
                <a:lnTo>
                  <a:pt x="116142" y="45860"/>
                </a:lnTo>
                <a:lnTo>
                  <a:pt x="116157" y="45757"/>
                </a:lnTo>
                <a:lnTo>
                  <a:pt x="116159" y="45667"/>
                </a:lnTo>
                <a:lnTo>
                  <a:pt x="116199" y="45586"/>
                </a:lnTo>
                <a:lnTo>
                  <a:pt x="116270" y="45525"/>
                </a:lnTo>
                <a:lnTo>
                  <a:pt x="116355" y="45447"/>
                </a:lnTo>
                <a:lnTo>
                  <a:pt x="116418" y="45380"/>
                </a:lnTo>
                <a:lnTo>
                  <a:pt x="116452" y="45312"/>
                </a:lnTo>
                <a:lnTo>
                  <a:pt x="116478" y="45258"/>
                </a:lnTo>
                <a:lnTo>
                  <a:pt x="116527" y="45161"/>
                </a:lnTo>
                <a:lnTo>
                  <a:pt x="116573" y="45061"/>
                </a:lnTo>
                <a:lnTo>
                  <a:pt x="116603" y="44985"/>
                </a:lnTo>
                <a:lnTo>
                  <a:pt x="116640" y="44937"/>
                </a:lnTo>
                <a:lnTo>
                  <a:pt x="116649" y="44888"/>
                </a:lnTo>
                <a:lnTo>
                  <a:pt x="116711" y="44720"/>
                </a:lnTo>
                <a:lnTo>
                  <a:pt x="116717" y="44704"/>
                </a:lnTo>
                <a:lnTo>
                  <a:pt x="116723" y="44693"/>
                </a:lnTo>
                <a:lnTo>
                  <a:pt x="116731" y="44688"/>
                </a:lnTo>
                <a:lnTo>
                  <a:pt x="116751" y="44669"/>
                </a:lnTo>
                <a:lnTo>
                  <a:pt x="116760" y="44664"/>
                </a:lnTo>
                <a:lnTo>
                  <a:pt x="116774" y="44643"/>
                </a:lnTo>
                <a:lnTo>
                  <a:pt x="116783" y="44637"/>
                </a:lnTo>
                <a:lnTo>
                  <a:pt x="116797" y="44627"/>
                </a:lnTo>
                <a:lnTo>
                  <a:pt x="116800" y="44619"/>
                </a:lnTo>
                <a:lnTo>
                  <a:pt x="116806" y="44613"/>
                </a:lnTo>
                <a:lnTo>
                  <a:pt x="116806" y="44611"/>
                </a:lnTo>
                <a:lnTo>
                  <a:pt x="116809" y="44611"/>
                </a:lnTo>
                <a:lnTo>
                  <a:pt x="116815" y="44605"/>
                </a:lnTo>
                <a:lnTo>
                  <a:pt x="116818" y="44600"/>
                </a:lnTo>
                <a:lnTo>
                  <a:pt x="116823" y="44592"/>
                </a:lnTo>
                <a:lnTo>
                  <a:pt x="116835" y="44570"/>
                </a:lnTo>
                <a:lnTo>
                  <a:pt x="116841" y="44562"/>
                </a:lnTo>
                <a:lnTo>
                  <a:pt x="116853" y="44538"/>
                </a:lnTo>
                <a:lnTo>
                  <a:pt x="116856" y="44530"/>
                </a:lnTo>
                <a:lnTo>
                  <a:pt x="116862" y="44519"/>
                </a:lnTo>
                <a:lnTo>
                  <a:pt x="116871" y="44495"/>
                </a:lnTo>
                <a:lnTo>
                  <a:pt x="116874" y="44487"/>
                </a:lnTo>
                <a:lnTo>
                  <a:pt x="116880" y="44473"/>
                </a:lnTo>
                <a:lnTo>
                  <a:pt x="116880" y="44465"/>
                </a:lnTo>
                <a:lnTo>
                  <a:pt x="116886" y="44452"/>
                </a:lnTo>
                <a:lnTo>
                  <a:pt x="116886" y="44446"/>
                </a:lnTo>
                <a:lnTo>
                  <a:pt x="116886" y="44438"/>
                </a:lnTo>
                <a:lnTo>
                  <a:pt x="116882" y="44402"/>
                </a:lnTo>
                <a:lnTo>
                  <a:pt x="116881" y="44389"/>
                </a:lnTo>
                <a:lnTo>
                  <a:pt x="116880" y="44376"/>
                </a:lnTo>
                <a:lnTo>
                  <a:pt x="116891" y="44341"/>
                </a:lnTo>
                <a:lnTo>
                  <a:pt x="116899" y="44316"/>
                </a:lnTo>
                <a:lnTo>
                  <a:pt x="116899" y="44267"/>
                </a:lnTo>
                <a:lnTo>
                  <a:pt x="116899" y="44237"/>
                </a:lnTo>
                <a:lnTo>
                  <a:pt x="116862" y="44110"/>
                </a:lnTo>
                <a:lnTo>
                  <a:pt x="116798" y="43979"/>
                </a:lnTo>
                <a:lnTo>
                  <a:pt x="116786" y="43953"/>
                </a:lnTo>
                <a:lnTo>
                  <a:pt x="116676" y="43804"/>
                </a:lnTo>
                <a:lnTo>
                  <a:pt x="116543" y="43743"/>
                </a:lnTo>
                <a:lnTo>
                  <a:pt x="116535" y="43713"/>
                </a:lnTo>
                <a:lnTo>
                  <a:pt x="116529" y="43705"/>
                </a:lnTo>
                <a:lnTo>
                  <a:pt x="116529" y="43703"/>
                </a:lnTo>
                <a:lnTo>
                  <a:pt x="116521" y="43678"/>
                </a:lnTo>
                <a:lnTo>
                  <a:pt x="116519" y="43667"/>
                </a:lnTo>
                <a:lnTo>
                  <a:pt x="116511" y="43642"/>
                </a:lnTo>
                <a:lnTo>
                  <a:pt x="116508" y="43634"/>
                </a:lnTo>
                <a:lnTo>
                  <a:pt x="116498" y="43609"/>
                </a:lnTo>
                <a:lnTo>
                  <a:pt x="116495" y="43603"/>
                </a:lnTo>
                <a:lnTo>
                  <a:pt x="116487" y="43579"/>
                </a:lnTo>
                <a:lnTo>
                  <a:pt x="116487" y="43573"/>
                </a:lnTo>
                <a:lnTo>
                  <a:pt x="116476" y="43549"/>
                </a:lnTo>
                <a:lnTo>
                  <a:pt x="116468" y="43546"/>
                </a:lnTo>
                <a:lnTo>
                  <a:pt x="116449" y="43507"/>
                </a:lnTo>
                <a:lnTo>
                  <a:pt x="116444" y="43499"/>
                </a:lnTo>
                <a:lnTo>
                  <a:pt x="116438" y="43490"/>
                </a:lnTo>
                <a:lnTo>
                  <a:pt x="116416" y="43468"/>
                </a:lnTo>
                <a:lnTo>
                  <a:pt x="116411" y="43449"/>
                </a:lnTo>
                <a:lnTo>
                  <a:pt x="116411" y="43446"/>
                </a:lnTo>
                <a:lnTo>
                  <a:pt x="116409" y="43446"/>
                </a:lnTo>
                <a:lnTo>
                  <a:pt x="116405" y="43437"/>
                </a:lnTo>
                <a:lnTo>
                  <a:pt x="116403" y="43435"/>
                </a:lnTo>
                <a:lnTo>
                  <a:pt x="116401" y="43430"/>
                </a:lnTo>
                <a:lnTo>
                  <a:pt x="116399" y="43428"/>
                </a:lnTo>
                <a:lnTo>
                  <a:pt x="116398" y="43427"/>
                </a:lnTo>
                <a:lnTo>
                  <a:pt x="116398" y="43426"/>
                </a:lnTo>
                <a:lnTo>
                  <a:pt x="116392" y="43419"/>
                </a:lnTo>
                <a:lnTo>
                  <a:pt x="116384" y="43405"/>
                </a:lnTo>
                <a:lnTo>
                  <a:pt x="116384" y="43399"/>
                </a:lnTo>
                <a:lnTo>
                  <a:pt x="116373" y="43383"/>
                </a:lnTo>
                <a:lnTo>
                  <a:pt x="116368" y="43374"/>
                </a:lnTo>
                <a:lnTo>
                  <a:pt x="116360" y="43358"/>
                </a:lnTo>
                <a:lnTo>
                  <a:pt x="116352" y="43339"/>
                </a:lnTo>
                <a:lnTo>
                  <a:pt x="116352" y="43336"/>
                </a:lnTo>
                <a:lnTo>
                  <a:pt x="116347" y="43333"/>
                </a:lnTo>
                <a:lnTo>
                  <a:pt x="116341" y="43325"/>
                </a:lnTo>
                <a:lnTo>
                  <a:pt x="116341" y="43319"/>
                </a:lnTo>
                <a:lnTo>
                  <a:pt x="116336" y="43314"/>
                </a:lnTo>
                <a:lnTo>
                  <a:pt x="116325" y="43300"/>
                </a:lnTo>
                <a:lnTo>
                  <a:pt x="116322" y="43297"/>
                </a:lnTo>
                <a:lnTo>
                  <a:pt x="116314" y="43283"/>
                </a:lnTo>
                <a:lnTo>
                  <a:pt x="116303" y="43269"/>
                </a:lnTo>
                <a:lnTo>
                  <a:pt x="116303" y="43267"/>
                </a:lnTo>
                <a:lnTo>
                  <a:pt x="116289" y="43247"/>
                </a:lnTo>
                <a:lnTo>
                  <a:pt x="116281" y="43239"/>
                </a:lnTo>
                <a:lnTo>
                  <a:pt x="116271" y="43214"/>
                </a:lnTo>
                <a:lnTo>
                  <a:pt x="116268" y="43209"/>
                </a:lnTo>
                <a:lnTo>
                  <a:pt x="116260" y="43200"/>
                </a:lnTo>
                <a:lnTo>
                  <a:pt x="116246" y="43176"/>
                </a:lnTo>
                <a:lnTo>
                  <a:pt x="116241" y="43167"/>
                </a:lnTo>
                <a:lnTo>
                  <a:pt x="116230" y="43153"/>
                </a:lnTo>
                <a:lnTo>
                  <a:pt x="116216" y="43123"/>
                </a:lnTo>
                <a:lnTo>
                  <a:pt x="116211" y="43115"/>
                </a:lnTo>
                <a:lnTo>
                  <a:pt x="116198" y="43087"/>
                </a:lnTo>
                <a:lnTo>
                  <a:pt x="116195" y="43082"/>
                </a:lnTo>
                <a:lnTo>
                  <a:pt x="116187" y="43060"/>
                </a:lnTo>
                <a:lnTo>
                  <a:pt x="116182" y="43051"/>
                </a:lnTo>
                <a:lnTo>
                  <a:pt x="116176" y="43032"/>
                </a:lnTo>
                <a:lnTo>
                  <a:pt x="116174" y="43029"/>
                </a:lnTo>
                <a:lnTo>
                  <a:pt x="116163" y="43010"/>
                </a:lnTo>
                <a:lnTo>
                  <a:pt x="116163" y="43007"/>
                </a:lnTo>
                <a:lnTo>
                  <a:pt x="116155" y="42991"/>
                </a:lnTo>
                <a:lnTo>
                  <a:pt x="116155" y="42985"/>
                </a:lnTo>
                <a:lnTo>
                  <a:pt x="116147" y="42966"/>
                </a:lnTo>
                <a:lnTo>
                  <a:pt x="116144" y="42958"/>
                </a:lnTo>
                <a:lnTo>
                  <a:pt x="116139" y="42939"/>
                </a:lnTo>
                <a:lnTo>
                  <a:pt x="116134" y="42933"/>
                </a:lnTo>
                <a:lnTo>
                  <a:pt x="116126" y="42914"/>
                </a:lnTo>
                <a:lnTo>
                  <a:pt x="116126" y="42910"/>
                </a:lnTo>
                <a:lnTo>
                  <a:pt x="116126" y="42906"/>
                </a:lnTo>
                <a:lnTo>
                  <a:pt x="116121" y="42895"/>
                </a:lnTo>
                <a:lnTo>
                  <a:pt x="116118" y="42887"/>
                </a:lnTo>
                <a:lnTo>
                  <a:pt x="116118" y="42881"/>
                </a:lnTo>
                <a:lnTo>
                  <a:pt x="116113" y="42868"/>
                </a:lnTo>
                <a:lnTo>
                  <a:pt x="116113" y="42867"/>
                </a:lnTo>
                <a:lnTo>
                  <a:pt x="116107" y="42854"/>
                </a:lnTo>
                <a:lnTo>
                  <a:pt x="116105" y="42840"/>
                </a:lnTo>
                <a:lnTo>
                  <a:pt x="116105" y="42832"/>
                </a:lnTo>
                <a:lnTo>
                  <a:pt x="116097" y="42807"/>
                </a:lnTo>
                <a:lnTo>
                  <a:pt x="116098" y="42796"/>
                </a:lnTo>
                <a:lnTo>
                  <a:pt x="116095" y="42777"/>
                </a:lnTo>
                <a:lnTo>
                  <a:pt x="116095" y="42769"/>
                </a:lnTo>
                <a:lnTo>
                  <a:pt x="116093" y="42761"/>
                </a:lnTo>
                <a:lnTo>
                  <a:pt x="116093" y="42755"/>
                </a:lnTo>
                <a:lnTo>
                  <a:pt x="116096" y="42742"/>
                </a:lnTo>
                <a:lnTo>
                  <a:pt x="116099" y="42736"/>
                </a:lnTo>
                <a:lnTo>
                  <a:pt x="116114" y="42709"/>
                </a:lnTo>
                <a:lnTo>
                  <a:pt x="116122" y="42699"/>
                </a:lnTo>
                <a:lnTo>
                  <a:pt x="116142" y="42665"/>
                </a:lnTo>
                <a:lnTo>
                  <a:pt x="116143" y="42664"/>
                </a:lnTo>
                <a:lnTo>
                  <a:pt x="116149" y="42653"/>
                </a:lnTo>
                <a:lnTo>
                  <a:pt x="116160" y="42642"/>
                </a:lnTo>
                <a:lnTo>
                  <a:pt x="116184" y="42594"/>
                </a:lnTo>
                <a:lnTo>
                  <a:pt x="116198" y="42586"/>
                </a:lnTo>
                <a:lnTo>
                  <a:pt x="116298" y="42389"/>
                </a:lnTo>
                <a:lnTo>
                  <a:pt x="116301" y="42385"/>
                </a:lnTo>
                <a:lnTo>
                  <a:pt x="116312" y="42370"/>
                </a:lnTo>
                <a:lnTo>
                  <a:pt x="116318" y="42354"/>
                </a:lnTo>
                <a:lnTo>
                  <a:pt x="116324" y="42346"/>
                </a:lnTo>
                <a:lnTo>
                  <a:pt x="116342" y="42319"/>
                </a:lnTo>
                <a:lnTo>
                  <a:pt x="116348" y="42300"/>
                </a:lnTo>
                <a:lnTo>
                  <a:pt x="116354" y="42289"/>
                </a:lnTo>
                <a:lnTo>
                  <a:pt x="116362" y="42279"/>
                </a:lnTo>
                <a:lnTo>
                  <a:pt x="116380" y="42249"/>
                </a:lnTo>
                <a:lnTo>
                  <a:pt x="116386" y="42238"/>
                </a:lnTo>
                <a:lnTo>
                  <a:pt x="116395" y="42219"/>
                </a:lnTo>
                <a:lnTo>
                  <a:pt x="116412" y="42181"/>
                </a:lnTo>
                <a:lnTo>
                  <a:pt x="116415" y="42171"/>
                </a:lnTo>
                <a:lnTo>
                  <a:pt x="116427" y="42157"/>
                </a:lnTo>
                <a:lnTo>
                  <a:pt x="116442" y="42119"/>
                </a:lnTo>
                <a:lnTo>
                  <a:pt x="116448" y="42109"/>
                </a:lnTo>
                <a:lnTo>
                  <a:pt x="116457" y="42076"/>
                </a:lnTo>
                <a:lnTo>
                  <a:pt x="116460" y="42065"/>
                </a:lnTo>
                <a:lnTo>
                  <a:pt x="116469" y="42038"/>
                </a:lnTo>
                <a:lnTo>
                  <a:pt x="116469" y="42030"/>
                </a:lnTo>
                <a:lnTo>
                  <a:pt x="116474" y="42007"/>
                </a:lnTo>
                <a:lnTo>
                  <a:pt x="116476" y="42000"/>
                </a:lnTo>
                <a:lnTo>
                  <a:pt x="116476" y="41992"/>
                </a:lnTo>
                <a:lnTo>
                  <a:pt x="116476" y="41968"/>
                </a:lnTo>
                <a:lnTo>
                  <a:pt x="116476" y="41962"/>
                </a:lnTo>
                <a:lnTo>
                  <a:pt x="116477" y="41946"/>
                </a:lnTo>
                <a:lnTo>
                  <a:pt x="116477" y="41938"/>
                </a:lnTo>
                <a:lnTo>
                  <a:pt x="116477" y="41918"/>
                </a:lnTo>
                <a:lnTo>
                  <a:pt x="116478" y="41913"/>
                </a:lnTo>
                <a:lnTo>
                  <a:pt x="116478" y="41891"/>
                </a:lnTo>
                <a:lnTo>
                  <a:pt x="116478" y="41883"/>
                </a:lnTo>
                <a:lnTo>
                  <a:pt x="116473" y="41861"/>
                </a:lnTo>
                <a:lnTo>
                  <a:pt x="116473" y="41853"/>
                </a:lnTo>
                <a:lnTo>
                  <a:pt x="116468" y="41836"/>
                </a:lnTo>
                <a:lnTo>
                  <a:pt x="116468" y="41831"/>
                </a:lnTo>
                <a:lnTo>
                  <a:pt x="116468" y="41823"/>
                </a:lnTo>
                <a:lnTo>
                  <a:pt x="116466" y="41815"/>
                </a:lnTo>
                <a:lnTo>
                  <a:pt x="116460" y="41801"/>
                </a:lnTo>
                <a:lnTo>
                  <a:pt x="116461" y="41795"/>
                </a:lnTo>
                <a:lnTo>
                  <a:pt x="116458" y="41795"/>
                </a:lnTo>
                <a:lnTo>
                  <a:pt x="116458" y="41790"/>
                </a:lnTo>
                <a:lnTo>
                  <a:pt x="116458" y="41787"/>
                </a:lnTo>
                <a:lnTo>
                  <a:pt x="116458" y="41782"/>
                </a:lnTo>
                <a:lnTo>
                  <a:pt x="116455" y="41774"/>
                </a:lnTo>
                <a:lnTo>
                  <a:pt x="116456" y="41771"/>
                </a:lnTo>
                <a:lnTo>
                  <a:pt x="116456" y="41768"/>
                </a:lnTo>
                <a:lnTo>
                  <a:pt x="116450" y="41754"/>
                </a:lnTo>
                <a:lnTo>
                  <a:pt x="116450" y="41749"/>
                </a:lnTo>
                <a:lnTo>
                  <a:pt x="116448" y="41730"/>
                </a:lnTo>
                <a:lnTo>
                  <a:pt x="116448" y="41722"/>
                </a:lnTo>
                <a:lnTo>
                  <a:pt x="116446" y="41708"/>
                </a:lnTo>
                <a:lnTo>
                  <a:pt x="116443" y="41700"/>
                </a:lnTo>
                <a:lnTo>
                  <a:pt x="116443" y="41689"/>
                </a:lnTo>
                <a:lnTo>
                  <a:pt x="116443" y="41686"/>
                </a:lnTo>
                <a:lnTo>
                  <a:pt x="116441" y="41678"/>
                </a:lnTo>
                <a:lnTo>
                  <a:pt x="116441" y="41672"/>
                </a:lnTo>
                <a:lnTo>
                  <a:pt x="116435" y="41667"/>
                </a:lnTo>
                <a:lnTo>
                  <a:pt x="116436" y="41661"/>
                </a:lnTo>
                <a:lnTo>
                  <a:pt x="116430" y="41650"/>
                </a:lnTo>
                <a:lnTo>
                  <a:pt x="116430" y="41645"/>
                </a:lnTo>
                <a:lnTo>
                  <a:pt x="116425" y="41628"/>
                </a:lnTo>
                <a:lnTo>
                  <a:pt x="116425" y="41620"/>
                </a:lnTo>
                <a:lnTo>
                  <a:pt x="116423" y="41604"/>
                </a:lnTo>
                <a:lnTo>
                  <a:pt x="116420" y="41596"/>
                </a:lnTo>
                <a:lnTo>
                  <a:pt x="116415" y="41571"/>
                </a:lnTo>
                <a:lnTo>
                  <a:pt x="116413" y="41563"/>
                </a:lnTo>
                <a:lnTo>
                  <a:pt x="116405" y="41543"/>
                </a:lnTo>
                <a:lnTo>
                  <a:pt x="116402" y="41535"/>
                </a:lnTo>
                <a:lnTo>
                  <a:pt x="116397" y="41524"/>
                </a:lnTo>
                <a:lnTo>
                  <a:pt x="116397" y="41516"/>
                </a:lnTo>
                <a:lnTo>
                  <a:pt x="116394" y="41505"/>
                </a:lnTo>
                <a:lnTo>
                  <a:pt x="116392" y="41500"/>
                </a:lnTo>
                <a:lnTo>
                  <a:pt x="116392" y="41486"/>
                </a:lnTo>
                <a:lnTo>
                  <a:pt x="116389" y="41480"/>
                </a:lnTo>
                <a:lnTo>
                  <a:pt x="116390" y="41453"/>
                </a:lnTo>
                <a:lnTo>
                  <a:pt x="116390" y="41442"/>
                </a:lnTo>
                <a:lnTo>
                  <a:pt x="116385" y="41412"/>
                </a:lnTo>
                <a:lnTo>
                  <a:pt x="116385" y="41404"/>
                </a:lnTo>
                <a:lnTo>
                  <a:pt x="116381" y="41381"/>
                </a:lnTo>
                <a:lnTo>
                  <a:pt x="116380" y="41377"/>
                </a:lnTo>
                <a:lnTo>
                  <a:pt x="116380" y="41377"/>
                </a:lnTo>
                <a:lnTo>
                  <a:pt x="116380" y="41368"/>
                </a:lnTo>
                <a:lnTo>
                  <a:pt x="116375" y="41341"/>
                </a:lnTo>
                <a:lnTo>
                  <a:pt x="116376" y="41333"/>
                </a:lnTo>
                <a:lnTo>
                  <a:pt x="116376" y="41322"/>
                </a:lnTo>
                <a:lnTo>
                  <a:pt x="116379" y="41317"/>
                </a:lnTo>
                <a:lnTo>
                  <a:pt x="116379" y="41306"/>
                </a:lnTo>
                <a:lnTo>
                  <a:pt x="116379" y="41300"/>
                </a:lnTo>
                <a:lnTo>
                  <a:pt x="116380" y="41287"/>
                </a:lnTo>
                <a:lnTo>
                  <a:pt x="116380" y="41281"/>
                </a:lnTo>
                <a:lnTo>
                  <a:pt x="116386" y="41262"/>
                </a:lnTo>
                <a:lnTo>
                  <a:pt x="116386" y="41257"/>
                </a:lnTo>
                <a:lnTo>
                  <a:pt x="116395" y="41230"/>
                </a:lnTo>
                <a:lnTo>
                  <a:pt x="116395" y="41222"/>
                </a:lnTo>
                <a:lnTo>
                  <a:pt x="116401" y="41200"/>
                </a:lnTo>
                <a:lnTo>
                  <a:pt x="116401" y="41192"/>
                </a:lnTo>
                <a:lnTo>
                  <a:pt x="116407" y="41175"/>
                </a:lnTo>
                <a:lnTo>
                  <a:pt x="116408" y="41170"/>
                </a:lnTo>
                <a:lnTo>
                  <a:pt x="116408" y="41151"/>
                </a:lnTo>
                <a:lnTo>
                  <a:pt x="116408" y="41143"/>
                </a:lnTo>
                <a:lnTo>
                  <a:pt x="116408" y="41135"/>
                </a:lnTo>
                <a:lnTo>
                  <a:pt x="116408" y="41132"/>
                </a:lnTo>
                <a:lnTo>
                  <a:pt x="116408" y="41129"/>
                </a:lnTo>
                <a:lnTo>
                  <a:pt x="116411" y="41121"/>
                </a:lnTo>
                <a:lnTo>
                  <a:pt x="116412" y="41118"/>
                </a:lnTo>
                <a:lnTo>
                  <a:pt x="116417" y="41108"/>
                </a:lnTo>
                <a:lnTo>
                  <a:pt x="116418" y="41102"/>
                </a:lnTo>
                <a:lnTo>
                  <a:pt x="116424" y="41086"/>
                </a:lnTo>
                <a:lnTo>
                  <a:pt x="116427" y="41075"/>
                </a:lnTo>
                <a:lnTo>
                  <a:pt x="116435" y="41059"/>
                </a:lnTo>
                <a:lnTo>
                  <a:pt x="116438" y="41051"/>
                </a:lnTo>
                <a:lnTo>
                  <a:pt x="116444" y="41037"/>
                </a:lnTo>
                <a:lnTo>
                  <a:pt x="116450" y="41026"/>
                </a:lnTo>
                <a:lnTo>
                  <a:pt x="116453" y="41021"/>
                </a:lnTo>
                <a:lnTo>
                  <a:pt x="116456" y="41016"/>
                </a:lnTo>
                <a:lnTo>
                  <a:pt x="116465" y="41008"/>
                </a:lnTo>
                <a:lnTo>
                  <a:pt x="116470" y="41002"/>
                </a:lnTo>
                <a:lnTo>
                  <a:pt x="116482" y="40989"/>
                </a:lnTo>
                <a:lnTo>
                  <a:pt x="116488" y="40986"/>
                </a:lnTo>
                <a:lnTo>
                  <a:pt x="116496" y="40973"/>
                </a:lnTo>
                <a:lnTo>
                  <a:pt x="116499" y="40970"/>
                </a:lnTo>
                <a:lnTo>
                  <a:pt x="116514" y="40960"/>
                </a:lnTo>
                <a:lnTo>
                  <a:pt x="116519" y="40952"/>
                </a:lnTo>
                <a:lnTo>
                  <a:pt x="116528" y="40938"/>
                </a:lnTo>
                <a:lnTo>
                  <a:pt x="116534" y="40933"/>
                </a:lnTo>
                <a:lnTo>
                  <a:pt x="116545" y="40917"/>
                </a:lnTo>
                <a:lnTo>
                  <a:pt x="116551" y="40909"/>
                </a:lnTo>
                <a:lnTo>
                  <a:pt x="116566" y="40890"/>
                </a:lnTo>
                <a:lnTo>
                  <a:pt x="116574" y="40885"/>
                </a:lnTo>
                <a:lnTo>
                  <a:pt x="116586" y="40869"/>
                </a:lnTo>
                <a:lnTo>
                  <a:pt x="116592" y="40863"/>
                </a:lnTo>
                <a:lnTo>
                  <a:pt x="116603" y="40850"/>
                </a:lnTo>
                <a:lnTo>
                  <a:pt x="116609" y="40842"/>
                </a:lnTo>
                <a:lnTo>
                  <a:pt x="116624" y="40823"/>
                </a:lnTo>
                <a:lnTo>
                  <a:pt x="116632" y="40818"/>
                </a:lnTo>
                <a:lnTo>
                  <a:pt x="116652" y="40791"/>
                </a:lnTo>
                <a:lnTo>
                  <a:pt x="116658" y="40786"/>
                </a:lnTo>
                <a:lnTo>
                  <a:pt x="116678" y="40759"/>
                </a:lnTo>
                <a:lnTo>
                  <a:pt x="116690" y="40751"/>
                </a:lnTo>
                <a:lnTo>
                  <a:pt x="116713" y="40719"/>
                </a:lnTo>
                <a:lnTo>
                  <a:pt x="116725" y="40711"/>
                </a:lnTo>
                <a:lnTo>
                  <a:pt x="116750" y="40681"/>
                </a:lnTo>
                <a:lnTo>
                  <a:pt x="116762" y="40671"/>
                </a:lnTo>
                <a:lnTo>
                  <a:pt x="116779" y="40649"/>
                </a:lnTo>
                <a:lnTo>
                  <a:pt x="116785" y="40641"/>
                </a:lnTo>
                <a:lnTo>
                  <a:pt x="116805" y="40620"/>
                </a:lnTo>
                <a:lnTo>
                  <a:pt x="116811" y="40615"/>
                </a:lnTo>
                <a:lnTo>
                  <a:pt x="116828" y="40593"/>
                </a:lnTo>
                <a:lnTo>
                  <a:pt x="116834" y="40588"/>
                </a:lnTo>
                <a:lnTo>
                  <a:pt x="116845" y="40571"/>
                </a:lnTo>
                <a:lnTo>
                  <a:pt x="116846" y="40569"/>
                </a:lnTo>
                <a:lnTo>
                  <a:pt x="116852" y="40564"/>
                </a:lnTo>
                <a:lnTo>
                  <a:pt x="116863" y="40548"/>
                </a:lnTo>
                <a:lnTo>
                  <a:pt x="116863" y="40547"/>
                </a:lnTo>
                <a:lnTo>
                  <a:pt x="116869" y="40537"/>
                </a:lnTo>
                <a:lnTo>
                  <a:pt x="116878" y="40521"/>
                </a:lnTo>
                <a:lnTo>
                  <a:pt x="116884" y="40515"/>
                </a:lnTo>
                <a:lnTo>
                  <a:pt x="116895" y="40494"/>
                </a:lnTo>
                <a:lnTo>
                  <a:pt x="116904" y="40480"/>
                </a:lnTo>
                <a:lnTo>
                  <a:pt x="116910" y="40475"/>
                </a:lnTo>
                <a:lnTo>
                  <a:pt x="116924" y="40459"/>
                </a:lnTo>
                <a:lnTo>
                  <a:pt x="116933" y="40451"/>
                </a:lnTo>
                <a:lnTo>
                  <a:pt x="116950" y="40427"/>
                </a:lnTo>
                <a:lnTo>
                  <a:pt x="116959" y="40421"/>
                </a:lnTo>
                <a:lnTo>
                  <a:pt x="116975" y="40397"/>
                </a:lnTo>
                <a:lnTo>
                  <a:pt x="116982" y="40387"/>
                </a:lnTo>
                <a:lnTo>
                  <a:pt x="116991" y="40381"/>
                </a:lnTo>
                <a:lnTo>
                  <a:pt x="117011" y="40352"/>
                </a:lnTo>
                <a:lnTo>
                  <a:pt x="117020" y="40346"/>
                </a:lnTo>
                <a:lnTo>
                  <a:pt x="117034" y="40320"/>
                </a:lnTo>
                <a:lnTo>
                  <a:pt x="117043" y="40312"/>
                </a:lnTo>
                <a:lnTo>
                  <a:pt x="117055" y="40293"/>
                </a:lnTo>
                <a:lnTo>
                  <a:pt x="117058" y="40285"/>
                </a:lnTo>
                <a:lnTo>
                  <a:pt x="117066" y="40277"/>
                </a:lnTo>
                <a:lnTo>
                  <a:pt x="117066" y="40271"/>
                </a:lnTo>
                <a:lnTo>
                  <a:pt x="117067" y="40135"/>
                </a:lnTo>
                <a:lnTo>
                  <a:pt x="117061" y="40118"/>
                </a:lnTo>
                <a:lnTo>
                  <a:pt x="117062" y="40113"/>
                </a:lnTo>
                <a:lnTo>
                  <a:pt x="117056" y="40097"/>
                </a:lnTo>
                <a:lnTo>
                  <a:pt x="117056" y="40094"/>
                </a:lnTo>
                <a:lnTo>
                  <a:pt x="117055" y="40089"/>
                </a:lnTo>
                <a:lnTo>
                  <a:pt x="117051" y="40077"/>
                </a:lnTo>
                <a:lnTo>
                  <a:pt x="117046" y="40074"/>
                </a:lnTo>
                <a:lnTo>
                  <a:pt x="117040" y="40058"/>
                </a:lnTo>
                <a:lnTo>
                  <a:pt x="117035" y="40052"/>
                </a:lnTo>
                <a:lnTo>
                  <a:pt x="117030" y="40039"/>
                </a:lnTo>
                <a:lnTo>
                  <a:pt x="117027" y="40030"/>
                </a:lnTo>
                <a:lnTo>
                  <a:pt x="117021" y="40022"/>
                </a:lnTo>
                <a:lnTo>
                  <a:pt x="117011" y="40008"/>
                </a:lnTo>
                <a:lnTo>
                  <a:pt x="117008" y="40000"/>
                </a:lnTo>
                <a:lnTo>
                  <a:pt x="117002" y="39994"/>
                </a:lnTo>
                <a:lnTo>
                  <a:pt x="116994" y="39975"/>
                </a:lnTo>
                <a:lnTo>
                  <a:pt x="116989" y="39970"/>
                </a:lnTo>
                <a:lnTo>
                  <a:pt x="116984" y="39959"/>
                </a:lnTo>
                <a:lnTo>
                  <a:pt x="116957" y="39905"/>
                </a:lnTo>
                <a:lnTo>
                  <a:pt x="116884" y="39794"/>
                </a:lnTo>
                <a:lnTo>
                  <a:pt x="116892" y="39779"/>
                </a:lnTo>
                <a:lnTo>
                  <a:pt x="116887" y="39774"/>
                </a:lnTo>
                <a:lnTo>
                  <a:pt x="116879" y="39755"/>
                </a:lnTo>
                <a:lnTo>
                  <a:pt x="116879" y="39749"/>
                </a:lnTo>
                <a:lnTo>
                  <a:pt x="116871" y="39735"/>
                </a:lnTo>
                <a:lnTo>
                  <a:pt x="116871" y="39727"/>
                </a:lnTo>
                <a:lnTo>
                  <a:pt x="116868" y="39713"/>
                </a:lnTo>
                <a:lnTo>
                  <a:pt x="116868" y="39708"/>
                </a:lnTo>
                <a:lnTo>
                  <a:pt x="116863" y="39694"/>
                </a:lnTo>
                <a:lnTo>
                  <a:pt x="116863" y="39686"/>
                </a:lnTo>
                <a:lnTo>
                  <a:pt x="116855" y="39664"/>
                </a:lnTo>
                <a:lnTo>
                  <a:pt x="116856" y="39656"/>
                </a:lnTo>
                <a:lnTo>
                  <a:pt x="116848" y="39631"/>
                </a:lnTo>
                <a:lnTo>
                  <a:pt x="116848" y="39626"/>
                </a:lnTo>
                <a:lnTo>
                  <a:pt x="116865" y="39381"/>
                </a:lnTo>
                <a:lnTo>
                  <a:pt x="116953" y="39221"/>
                </a:lnTo>
                <a:lnTo>
                  <a:pt x="116954" y="39206"/>
                </a:lnTo>
                <a:lnTo>
                  <a:pt x="116969" y="38975"/>
                </a:lnTo>
                <a:lnTo>
                  <a:pt x="117140" y="38814"/>
                </a:lnTo>
                <a:lnTo>
                  <a:pt x="117332" y="38633"/>
                </a:lnTo>
                <a:lnTo>
                  <a:pt x="117597" y="38403"/>
                </a:lnTo>
                <a:lnTo>
                  <a:pt x="117609" y="38335"/>
                </a:lnTo>
                <a:lnTo>
                  <a:pt x="117614" y="38331"/>
                </a:lnTo>
                <a:lnTo>
                  <a:pt x="117635" y="38296"/>
                </a:lnTo>
                <a:lnTo>
                  <a:pt x="117646" y="38288"/>
                </a:lnTo>
                <a:lnTo>
                  <a:pt x="117675" y="38254"/>
                </a:lnTo>
                <a:lnTo>
                  <a:pt x="117690" y="38235"/>
                </a:lnTo>
                <a:lnTo>
                  <a:pt x="117713" y="38211"/>
                </a:lnTo>
                <a:lnTo>
                  <a:pt x="117719" y="38195"/>
                </a:lnTo>
                <a:lnTo>
                  <a:pt x="117727" y="38189"/>
                </a:lnTo>
                <a:lnTo>
                  <a:pt x="117750" y="38160"/>
                </a:lnTo>
                <a:lnTo>
                  <a:pt x="117756" y="38144"/>
                </a:lnTo>
                <a:lnTo>
                  <a:pt x="117765" y="38133"/>
                </a:lnTo>
                <a:lnTo>
                  <a:pt x="117791" y="38101"/>
                </a:lnTo>
                <a:lnTo>
                  <a:pt x="117800" y="38076"/>
                </a:lnTo>
                <a:lnTo>
                  <a:pt x="117806" y="38068"/>
                </a:lnTo>
                <a:lnTo>
                  <a:pt x="117826" y="38039"/>
                </a:lnTo>
                <a:lnTo>
                  <a:pt x="117835" y="38020"/>
                </a:lnTo>
                <a:lnTo>
                  <a:pt x="117841" y="38006"/>
                </a:lnTo>
                <a:lnTo>
                  <a:pt x="117856" y="37985"/>
                </a:lnTo>
                <a:lnTo>
                  <a:pt x="117862" y="37966"/>
                </a:lnTo>
                <a:lnTo>
                  <a:pt x="117868" y="37958"/>
                </a:lnTo>
                <a:lnTo>
                  <a:pt x="117882" y="37923"/>
                </a:lnTo>
                <a:lnTo>
                  <a:pt x="117891" y="37915"/>
                </a:lnTo>
                <a:lnTo>
                  <a:pt x="117891" y="37915"/>
                </a:lnTo>
                <a:lnTo>
                  <a:pt x="117893" y="37908"/>
                </a:lnTo>
                <a:lnTo>
                  <a:pt x="117903" y="37877"/>
                </a:lnTo>
                <a:lnTo>
                  <a:pt x="117904" y="37876"/>
                </a:lnTo>
                <a:lnTo>
                  <a:pt x="117909" y="37874"/>
                </a:lnTo>
                <a:lnTo>
                  <a:pt x="117924" y="37845"/>
                </a:lnTo>
                <a:lnTo>
                  <a:pt x="117929" y="37839"/>
                </a:lnTo>
                <a:lnTo>
                  <a:pt x="117941" y="37807"/>
                </a:lnTo>
                <a:lnTo>
                  <a:pt x="117953" y="37785"/>
                </a:lnTo>
                <a:lnTo>
                  <a:pt x="117968" y="37753"/>
                </a:lnTo>
                <a:lnTo>
                  <a:pt x="117973" y="37742"/>
                </a:lnTo>
                <a:lnTo>
                  <a:pt x="117974" y="37739"/>
                </a:lnTo>
                <a:lnTo>
                  <a:pt x="117980" y="37729"/>
                </a:lnTo>
                <a:lnTo>
                  <a:pt x="117997" y="37694"/>
                </a:lnTo>
                <a:lnTo>
                  <a:pt x="118003" y="37677"/>
                </a:lnTo>
                <a:lnTo>
                  <a:pt x="118006" y="37667"/>
                </a:lnTo>
                <a:lnTo>
                  <a:pt x="118021" y="37634"/>
                </a:lnTo>
                <a:lnTo>
                  <a:pt x="118030" y="37615"/>
                </a:lnTo>
                <a:lnTo>
                  <a:pt x="118036" y="37605"/>
                </a:lnTo>
                <a:lnTo>
                  <a:pt x="118048" y="37580"/>
                </a:lnTo>
                <a:lnTo>
                  <a:pt x="118054" y="37561"/>
                </a:lnTo>
                <a:lnTo>
                  <a:pt x="118060" y="37551"/>
                </a:lnTo>
                <a:lnTo>
                  <a:pt x="118069" y="37521"/>
                </a:lnTo>
                <a:lnTo>
                  <a:pt x="118072" y="37507"/>
                </a:lnTo>
                <a:lnTo>
                  <a:pt x="118081" y="37488"/>
                </a:lnTo>
                <a:lnTo>
                  <a:pt x="118090" y="37461"/>
                </a:lnTo>
                <a:lnTo>
                  <a:pt x="118090" y="37450"/>
                </a:lnTo>
                <a:lnTo>
                  <a:pt x="118096" y="37434"/>
                </a:lnTo>
                <a:lnTo>
                  <a:pt x="118103" y="37404"/>
                </a:lnTo>
                <a:lnTo>
                  <a:pt x="118109" y="37388"/>
                </a:lnTo>
                <a:lnTo>
                  <a:pt x="118112" y="37374"/>
                </a:lnTo>
                <a:lnTo>
                  <a:pt x="118124" y="37328"/>
                </a:lnTo>
                <a:lnTo>
                  <a:pt x="118130" y="37318"/>
                </a:lnTo>
                <a:lnTo>
                  <a:pt x="118142" y="37285"/>
                </a:lnTo>
                <a:lnTo>
                  <a:pt x="118145" y="37255"/>
                </a:lnTo>
                <a:lnTo>
                  <a:pt x="118150" y="37233"/>
                </a:lnTo>
                <a:lnTo>
                  <a:pt x="118155" y="37215"/>
                </a:lnTo>
                <a:lnTo>
                  <a:pt x="118158" y="37204"/>
                </a:lnTo>
                <a:lnTo>
                  <a:pt x="118158" y="37203"/>
                </a:lnTo>
                <a:lnTo>
                  <a:pt x="118167" y="37160"/>
                </a:lnTo>
                <a:lnTo>
                  <a:pt x="118168" y="37147"/>
                </a:lnTo>
                <a:lnTo>
                  <a:pt x="118168" y="37111"/>
                </a:lnTo>
                <a:lnTo>
                  <a:pt x="118169" y="37100"/>
                </a:lnTo>
                <a:lnTo>
                  <a:pt x="118169" y="37068"/>
                </a:lnTo>
                <a:lnTo>
                  <a:pt x="118164" y="37059"/>
                </a:lnTo>
                <a:lnTo>
                  <a:pt x="118165" y="37024"/>
                </a:lnTo>
                <a:lnTo>
                  <a:pt x="118165" y="37013"/>
                </a:lnTo>
                <a:lnTo>
                  <a:pt x="118163" y="36988"/>
                </a:lnTo>
                <a:lnTo>
                  <a:pt x="118163" y="36980"/>
                </a:lnTo>
                <a:lnTo>
                  <a:pt x="118164" y="36950"/>
                </a:lnTo>
                <a:lnTo>
                  <a:pt x="118164" y="36945"/>
                </a:lnTo>
                <a:lnTo>
                  <a:pt x="118156" y="36915"/>
                </a:lnTo>
                <a:lnTo>
                  <a:pt x="118156" y="36904"/>
                </a:lnTo>
                <a:lnTo>
                  <a:pt x="118151" y="36879"/>
                </a:lnTo>
                <a:lnTo>
                  <a:pt x="118154" y="36634"/>
                </a:lnTo>
                <a:lnTo>
                  <a:pt x="118155" y="36493"/>
                </a:lnTo>
                <a:lnTo>
                  <a:pt x="118183" y="36126"/>
                </a:lnTo>
                <a:lnTo>
                  <a:pt x="118187" y="36079"/>
                </a:lnTo>
                <a:lnTo>
                  <a:pt x="118195" y="36071"/>
                </a:lnTo>
                <a:lnTo>
                  <a:pt x="118213" y="36041"/>
                </a:lnTo>
                <a:lnTo>
                  <a:pt x="118216" y="36019"/>
                </a:lnTo>
                <a:lnTo>
                  <a:pt x="118222" y="36008"/>
                </a:lnTo>
                <a:lnTo>
                  <a:pt x="118245" y="35971"/>
                </a:lnTo>
                <a:lnTo>
                  <a:pt x="118251" y="35949"/>
                </a:lnTo>
                <a:lnTo>
                  <a:pt x="118257" y="35938"/>
                </a:lnTo>
                <a:lnTo>
                  <a:pt x="118281" y="35898"/>
                </a:lnTo>
                <a:lnTo>
                  <a:pt x="118287" y="35874"/>
                </a:lnTo>
                <a:lnTo>
                  <a:pt x="118290" y="35863"/>
                </a:lnTo>
                <a:lnTo>
                  <a:pt x="118312" y="35808"/>
                </a:lnTo>
                <a:lnTo>
                  <a:pt x="118335" y="35749"/>
                </a:lnTo>
                <a:lnTo>
                  <a:pt x="118347" y="35714"/>
                </a:lnTo>
                <a:lnTo>
                  <a:pt x="118350" y="35698"/>
                </a:lnTo>
                <a:lnTo>
                  <a:pt x="118351" y="35694"/>
                </a:lnTo>
                <a:lnTo>
                  <a:pt x="118353" y="35690"/>
                </a:lnTo>
                <a:lnTo>
                  <a:pt x="118371" y="35660"/>
                </a:lnTo>
                <a:lnTo>
                  <a:pt x="118377" y="35636"/>
                </a:lnTo>
                <a:lnTo>
                  <a:pt x="118383" y="35625"/>
                </a:lnTo>
                <a:lnTo>
                  <a:pt x="118400" y="35590"/>
                </a:lnTo>
                <a:lnTo>
                  <a:pt x="118409" y="35574"/>
                </a:lnTo>
                <a:lnTo>
                  <a:pt x="118415" y="35557"/>
                </a:lnTo>
                <a:lnTo>
                  <a:pt x="118424" y="35544"/>
                </a:lnTo>
                <a:lnTo>
                  <a:pt x="118442" y="35509"/>
                </a:lnTo>
                <a:lnTo>
                  <a:pt x="118448" y="35495"/>
                </a:lnTo>
                <a:lnTo>
                  <a:pt x="118453" y="35482"/>
                </a:lnTo>
                <a:lnTo>
                  <a:pt x="118462" y="35468"/>
                </a:lnTo>
                <a:lnTo>
                  <a:pt x="118468" y="35458"/>
                </a:lnTo>
                <a:lnTo>
                  <a:pt x="118486" y="35428"/>
                </a:lnTo>
                <a:lnTo>
                  <a:pt x="118492" y="35406"/>
                </a:lnTo>
                <a:lnTo>
                  <a:pt x="118498" y="35396"/>
                </a:lnTo>
                <a:lnTo>
                  <a:pt x="118521" y="35350"/>
                </a:lnTo>
                <a:lnTo>
                  <a:pt x="118527" y="35328"/>
                </a:lnTo>
                <a:lnTo>
                  <a:pt x="118533" y="35315"/>
                </a:lnTo>
                <a:lnTo>
                  <a:pt x="118548" y="35280"/>
                </a:lnTo>
                <a:lnTo>
                  <a:pt x="118551" y="35266"/>
                </a:lnTo>
                <a:lnTo>
                  <a:pt x="118563" y="35250"/>
                </a:lnTo>
                <a:lnTo>
                  <a:pt x="118578" y="35196"/>
                </a:lnTo>
                <a:lnTo>
                  <a:pt x="118587" y="35182"/>
                </a:lnTo>
                <a:lnTo>
                  <a:pt x="118593" y="35163"/>
                </a:lnTo>
                <a:lnTo>
                  <a:pt x="118599" y="35144"/>
                </a:lnTo>
                <a:lnTo>
                  <a:pt x="118602" y="35133"/>
                </a:lnTo>
                <a:lnTo>
                  <a:pt x="118602" y="35120"/>
                </a:lnTo>
                <a:lnTo>
                  <a:pt x="118617" y="35079"/>
                </a:lnTo>
                <a:lnTo>
                  <a:pt x="118621" y="35068"/>
                </a:lnTo>
                <a:lnTo>
                  <a:pt x="118625" y="35049"/>
                </a:lnTo>
                <a:lnTo>
                  <a:pt x="118630" y="35030"/>
                </a:lnTo>
                <a:lnTo>
                  <a:pt x="118630" y="35020"/>
                </a:lnTo>
                <a:lnTo>
                  <a:pt x="118639" y="34984"/>
                </a:lnTo>
                <a:lnTo>
                  <a:pt x="118640" y="34973"/>
                </a:lnTo>
                <a:lnTo>
                  <a:pt x="118641" y="34970"/>
                </a:lnTo>
                <a:lnTo>
                  <a:pt x="118646" y="34949"/>
                </a:lnTo>
                <a:lnTo>
                  <a:pt x="118646" y="34938"/>
                </a:lnTo>
                <a:lnTo>
                  <a:pt x="118655" y="34911"/>
                </a:lnTo>
                <a:lnTo>
                  <a:pt x="118655" y="34903"/>
                </a:lnTo>
                <a:lnTo>
                  <a:pt x="118662" y="34879"/>
                </a:lnTo>
                <a:lnTo>
                  <a:pt x="118662" y="34870"/>
                </a:lnTo>
                <a:lnTo>
                  <a:pt x="118668" y="34849"/>
                </a:lnTo>
                <a:lnTo>
                  <a:pt x="118668" y="34841"/>
                </a:lnTo>
                <a:lnTo>
                  <a:pt x="118672" y="34802"/>
                </a:lnTo>
                <a:lnTo>
                  <a:pt x="118675" y="34792"/>
                </a:lnTo>
                <a:lnTo>
                  <a:pt x="118681" y="34751"/>
                </a:lnTo>
                <a:lnTo>
                  <a:pt x="118687" y="34740"/>
                </a:lnTo>
                <a:lnTo>
                  <a:pt x="118699" y="34705"/>
                </a:lnTo>
                <a:lnTo>
                  <a:pt x="118703" y="34686"/>
                </a:lnTo>
                <a:lnTo>
                  <a:pt x="118706" y="34678"/>
                </a:lnTo>
                <a:lnTo>
                  <a:pt x="118723" y="34651"/>
                </a:lnTo>
                <a:lnTo>
                  <a:pt x="118726" y="34632"/>
                </a:lnTo>
                <a:lnTo>
                  <a:pt x="118732" y="34627"/>
                </a:lnTo>
                <a:lnTo>
                  <a:pt x="118752" y="34597"/>
                </a:lnTo>
                <a:lnTo>
                  <a:pt x="118756" y="34578"/>
                </a:lnTo>
                <a:lnTo>
                  <a:pt x="118761" y="34570"/>
                </a:lnTo>
                <a:lnTo>
                  <a:pt x="118782" y="34546"/>
                </a:lnTo>
                <a:lnTo>
                  <a:pt x="118788" y="34524"/>
                </a:lnTo>
                <a:lnTo>
                  <a:pt x="118796" y="34516"/>
                </a:lnTo>
                <a:lnTo>
                  <a:pt x="118820" y="34487"/>
                </a:lnTo>
                <a:lnTo>
                  <a:pt x="118826" y="34468"/>
                </a:lnTo>
                <a:lnTo>
                  <a:pt x="118834" y="34460"/>
                </a:lnTo>
                <a:lnTo>
                  <a:pt x="118855" y="34433"/>
                </a:lnTo>
                <a:lnTo>
                  <a:pt x="118863" y="34422"/>
                </a:lnTo>
                <a:lnTo>
                  <a:pt x="118875" y="34409"/>
                </a:lnTo>
                <a:lnTo>
                  <a:pt x="118884" y="34393"/>
                </a:lnTo>
                <a:lnTo>
                  <a:pt x="118892" y="34379"/>
                </a:lnTo>
                <a:lnTo>
                  <a:pt x="118898" y="34371"/>
                </a:lnTo>
                <a:lnTo>
                  <a:pt x="118900" y="34370"/>
                </a:lnTo>
                <a:lnTo>
                  <a:pt x="118910" y="34358"/>
                </a:lnTo>
                <a:lnTo>
                  <a:pt x="118930" y="34331"/>
                </a:lnTo>
                <a:lnTo>
                  <a:pt x="118933" y="34323"/>
                </a:lnTo>
                <a:lnTo>
                  <a:pt x="118948" y="34310"/>
                </a:lnTo>
                <a:lnTo>
                  <a:pt x="118965" y="34285"/>
                </a:lnTo>
                <a:lnTo>
                  <a:pt x="118971" y="34277"/>
                </a:lnTo>
                <a:lnTo>
                  <a:pt x="118982" y="34267"/>
                </a:lnTo>
                <a:lnTo>
                  <a:pt x="118998" y="34246"/>
                </a:lnTo>
                <a:lnTo>
                  <a:pt x="119007" y="34233"/>
                </a:lnTo>
                <a:lnTo>
                  <a:pt x="119008" y="34229"/>
                </a:lnTo>
                <a:lnTo>
                  <a:pt x="119009" y="34228"/>
                </a:lnTo>
                <a:lnTo>
                  <a:pt x="119017" y="34216"/>
                </a:lnTo>
                <a:lnTo>
                  <a:pt x="119018" y="34216"/>
                </a:lnTo>
                <a:lnTo>
                  <a:pt x="119021" y="34217"/>
                </a:lnTo>
                <a:lnTo>
                  <a:pt x="119045" y="34172"/>
                </a:lnTo>
                <a:lnTo>
                  <a:pt x="119046" y="34170"/>
                </a:lnTo>
                <a:lnTo>
                  <a:pt x="119052" y="34159"/>
                </a:lnTo>
                <a:lnTo>
                  <a:pt x="119067" y="34119"/>
                </a:lnTo>
                <a:lnTo>
                  <a:pt x="119068" y="34108"/>
                </a:lnTo>
                <a:lnTo>
                  <a:pt x="119068" y="34067"/>
                </a:lnTo>
                <a:lnTo>
                  <a:pt x="119069" y="34053"/>
                </a:lnTo>
                <a:lnTo>
                  <a:pt x="119064" y="34023"/>
                </a:lnTo>
                <a:lnTo>
                  <a:pt x="119064" y="34012"/>
                </a:lnTo>
                <a:lnTo>
                  <a:pt x="119064" y="33996"/>
                </a:lnTo>
                <a:lnTo>
                  <a:pt x="119065" y="33990"/>
                </a:lnTo>
                <a:lnTo>
                  <a:pt x="119065" y="33988"/>
                </a:lnTo>
                <a:lnTo>
                  <a:pt x="119066" y="33980"/>
                </a:lnTo>
                <a:lnTo>
                  <a:pt x="119068" y="33971"/>
                </a:lnTo>
                <a:lnTo>
                  <a:pt x="119068" y="33961"/>
                </a:lnTo>
                <a:lnTo>
                  <a:pt x="119074" y="33939"/>
                </a:lnTo>
                <a:lnTo>
                  <a:pt x="119075" y="33928"/>
                </a:lnTo>
                <a:lnTo>
                  <a:pt x="119080" y="33920"/>
                </a:lnTo>
                <a:lnTo>
                  <a:pt x="119095" y="33890"/>
                </a:lnTo>
                <a:lnTo>
                  <a:pt x="119104" y="33882"/>
                </a:lnTo>
                <a:lnTo>
                  <a:pt x="119127" y="33845"/>
                </a:lnTo>
                <a:lnTo>
                  <a:pt x="119141" y="33837"/>
                </a:lnTo>
                <a:lnTo>
                  <a:pt x="119165" y="33802"/>
                </a:lnTo>
                <a:lnTo>
                  <a:pt x="119179" y="33797"/>
                </a:lnTo>
                <a:lnTo>
                  <a:pt x="119208" y="33767"/>
                </a:lnTo>
                <a:lnTo>
                  <a:pt x="119219" y="33759"/>
                </a:lnTo>
                <a:lnTo>
                  <a:pt x="119245" y="33738"/>
                </a:lnTo>
                <a:lnTo>
                  <a:pt x="119256" y="33730"/>
                </a:lnTo>
                <a:lnTo>
                  <a:pt x="119285" y="33706"/>
                </a:lnTo>
                <a:lnTo>
                  <a:pt x="119294" y="33701"/>
                </a:lnTo>
                <a:lnTo>
                  <a:pt x="119319" y="33680"/>
                </a:lnTo>
                <a:lnTo>
                  <a:pt x="119331" y="33677"/>
                </a:lnTo>
                <a:lnTo>
                  <a:pt x="119354" y="33659"/>
                </a:lnTo>
                <a:lnTo>
                  <a:pt x="119365" y="33651"/>
                </a:lnTo>
                <a:lnTo>
                  <a:pt x="119385" y="33635"/>
                </a:lnTo>
                <a:lnTo>
                  <a:pt x="119394" y="33624"/>
                </a:lnTo>
                <a:lnTo>
                  <a:pt x="119405" y="33619"/>
                </a:lnTo>
                <a:lnTo>
                  <a:pt x="119431" y="33598"/>
                </a:lnTo>
                <a:lnTo>
                  <a:pt x="119435" y="33595"/>
                </a:lnTo>
                <a:lnTo>
                  <a:pt x="119440" y="33593"/>
                </a:lnTo>
                <a:lnTo>
                  <a:pt x="119455" y="33577"/>
                </a:lnTo>
                <a:lnTo>
                  <a:pt x="119460" y="33571"/>
                </a:lnTo>
                <a:lnTo>
                  <a:pt x="119465" y="33571"/>
                </a:lnTo>
                <a:lnTo>
                  <a:pt x="119480" y="33566"/>
                </a:lnTo>
                <a:lnTo>
                  <a:pt x="119511" y="33540"/>
                </a:lnTo>
                <a:lnTo>
                  <a:pt x="119522" y="33534"/>
                </a:lnTo>
                <a:lnTo>
                  <a:pt x="119545" y="33516"/>
                </a:lnTo>
                <a:lnTo>
                  <a:pt x="119557" y="33516"/>
                </a:lnTo>
                <a:lnTo>
                  <a:pt x="119566" y="33510"/>
                </a:lnTo>
                <a:lnTo>
                  <a:pt x="119577" y="33503"/>
                </a:lnTo>
                <a:lnTo>
                  <a:pt x="119585" y="33500"/>
                </a:lnTo>
                <a:lnTo>
                  <a:pt x="119600" y="33487"/>
                </a:lnTo>
                <a:lnTo>
                  <a:pt x="119608" y="33487"/>
                </a:lnTo>
                <a:lnTo>
                  <a:pt x="119622" y="33477"/>
                </a:lnTo>
                <a:lnTo>
                  <a:pt x="119631" y="33474"/>
                </a:lnTo>
                <a:lnTo>
                  <a:pt x="119648" y="33461"/>
                </a:lnTo>
                <a:lnTo>
                  <a:pt x="119657" y="33456"/>
                </a:lnTo>
                <a:lnTo>
                  <a:pt x="119676" y="33445"/>
                </a:lnTo>
                <a:lnTo>
                  <a:pt x="119682" y="33440"/>
                </a:lnTo>
                <a:lnTo>
                  <a:pt x="119699" y="33437"/>
                </a:lnTo>
                <a:lnTo>
                  <a:pt x="119731" y="33411"/>
                </a:lnTo>
                <a:lnTo>
                  <a:pt x="119739" y="33406"/>
                </a:lnTo>
                <a:lnTo>
                  <a:pt x="119759" y="33401"/>
                </a:lnTo>
                <a:lnTo>
                  <a:pt x="119793" y="33377"/>
                </a:lnTo>
                <a:lnTo>
                  <a:pt x="119802" y="33366"/>
                </a:lnTo>
                <a:lnTo>
                  <a:pt x="119825" y="33361"/>
                </a:lnTo>
                <a:lnTo>
                  <a:pt x="119862" y="33335"/>
                </a:lnTo>
                <a:lnTo>
                  <a:pt x="119871" y="33327"/>
                </a:lnTo>
                <a:lnTo>
                  <a:pt x="119933" y="33287"/>
                </a:lnTo>
                <a:lnTo>
                  <a:pt x="119942" y="33282"/>
                </a:lnTo>
                <a:lnTo>
                  <a:pt x="120005" y="33240"/>
                </a:lnTo>
                <a:lnTo>
                  <a:pt x="120013" y="33229"/>
                </a:lnTo>
                <a:lnTo>
                  <a:pt x="120074" y="33184"/>
                </a:lnTo>
                <a:lnTo>
                  <a:pt x="120082" y="33176"/>
                </a:lnTo>
                <a:lnTo>
                  <a:pt x="120094" y="33168"/>
                </a:lnTo>
                <a:lnTo>
                  <a:pt x="120122" y="33144"/>
                </a:lnTo>
                <a:lnTo>
                  <a:pt x="120134" y="33136"/>
                </a:lnTo>
                <a:lnTo>
                  <a:pt x="120151" y="33126"/>
                </a:lnTo>
                <a:lnTo>
                  <a:pt x="120183" y="33096"/>
                </a:lnTo>
                <a:lnTo>
                  <a:pt x="120191" y="33088"/>
                </a:lnTo>
                <a:lnTo>
                  <a:pt x="120205" y="33078"/>
                </a:lnTo>
                <a:lnTo>
                  <a:pt x="120237" y="33048"/>
                </a:lnTo>
                <a:lnTo>
                  <a:pt x="120246" y="33040"/>
                </a:lnTo>
                <a:lnTo>
                  <a:pt x="120260" y="33030"/>
                </a:lnTo>
                <a:lnTo>
                  <a:pt x="120286" y="33006"/>
                </a:lnTo>
                <a:lnTo>
                  <a:pt x="120292" y="32995"/>
                </a:lnTo>
                <a:lnTo>
                  <a:pt x="120306" y="32987"/>
                </a:lnTo>
                <a:lnTo>
                  <a:pt x="120329" y="32960"/>
                </a:lnTo>
                <a:lnTo>
                  <a:pt x="120338" y="32953"/>
                </a:lnTo>
                <a:lnTo>
                  <a:pt x="120349" y="32942"/>
                </a:lnTo>
                <a:lnTo>
                  <a:pt x="120375" y="32915"/>
                </a:lnTo>
                <a:lnTo>
                  <a:pt x="120381" y="32907"/>
                </a:lnTo>
                <a:lnTo>
                  <a:pt x="120388" y="32902"/>
                </a:lnTo>
                <a:lnTo>
                  <a:pt x="120395" y="32897"/>
                </a:lnTo>
                <a:lnTo>
                  <a:pt x="120415" y="32872"/>
                </a:lnTo>
                <a:lnTo>
                  <a:pt x="120421" y="32864"/>
                </a:lnTo>
                <a:lnTo>
                  <a:pt x="120427" y="32854"/>
                </a:lnTo>
                <a:lnTo>
                  <a:pt x="120442" y="32846"/>
                </a:lnTo>
                <a:lnTo>
                  <a:pt x="120462" y="32813"/>
                </a:lnTo>
                <a:lnTo>
                  <a:pt x="120468" y="32803"/>
                </a:lnTo>
                <a:lnTo>
                  <a:pt x="120477" y="32792"/>
                </a:lnTo>
                <a:lnTo>
                  <a:pt x="120500" y="32760"/>
                </a:lnTo>
                <a:lnTo>
                  <a:pt x="120506" y="32749"/>
                </a:lnTo>
                <a:lnTo>
                  <a:pt x="120517" y="32736"/>
                </a:lnTo>
                <a:lnTo>
                  <a:pt x="120541" y="32701"/>
                </a:lnTo>
                <a:lnTo>
                  <a:pt x="120547" y="32690"/>
                </a:lnTo>
                <a:lnTo>
                  <a:pt x="120587" y="32636"/>
                </a:lnTo>
                <a:lnTo>
                  <a:pt x="120593" y="32626"/>
                </a:lnTo>
                <a:lnTo>
                  <a:pt x="120602" y="32615"/>
                </a:lnTo>
                <a:lnTo>
                  <a:pt x="120622" y="32585"/>
                </a:lnTo>
                <a:lnTo>
                  <a:pt x="120634" y="32572"/>
                </a:lnTo>
                <a:lnTo>
                  <a:pt x="120642" y="32558"/>
                </a:lnTo>
                <a:lnTo>
                  <a:pt x="120651" y="32548"/>
                </a:lnTo>
                <a:lnTo>
                  <a:pt x="120686" y="32516"/>
                </a:lnTo>
                <a:lnTo>
                  <a:pt x="120692" y="32491"/>
                </a:lnTo>
                <a:lnTo>
                  <a:pt x="120703" y="32483"/>
                </a:lnTo>
                <a:lnTo>
                  <a:pt x="120735" y="32449"/>
                </a:lnTo>
                <a:lnTo>
                  <a:pt x="120744" y="32427"/>
                </a:lnTo>
                <a:lnTo>
                  <a:pt x="120753" y="32416"/>
                </a:lnTo>
                <a:lnTo>
                  <a:pt x="120784" y="32387"/>
                </a:lnTo>
                <a:lnTo>
                  <a:pt x="120793" y="32368"/>
                </a:lnTo>
                <a:lnTo>
                  <a:pt x="120802" y="32360"/>
                </a:lnTo>
                <a:lnTo>
                  <a:pt x="120833" y="32334"/>
                </a:lnTo>
                <a:lnTo>
                  <a:pt x="120842" y="32318"/>
                </a:lnTo>
                <a:lnTo>
                  <a:pt x="120851" y="32310"/>
                </a:lnTo>
                <a:lnTo>
                  <a:pt x="120879" y="32286"/>
                </a:lnTo>
                <a:lnTo>
                  <a:pt x="120888" y="32269"/>
                </a:lnTo>
                <a:lnTo>
                  <a:pt x="120897" y="32261"/>
                </a:lnTo>
                <a:lnTo>
                  <a:pt x="120929" y="32232"/>
                </a:lnTo>
                <a:lnTo>
                  <a:pt x="120931" y="32224"/>
                </a:lnTo>
                <a:lnTo>
                  <a:pt x="120935" y="32216"/>
                </a:lnTo>
                <a:lnTo>
                  <a:pt x="120943" y="32206"/>
                </a:lnTo>
                <a:lnTo>
                  <a:pt x="120963" y="32183"/>
                </a:lnTo>
                <a:lnTo>
                  <a:pt x="121021" y="32117"/>
                </a:lnTo>
                <a:lnTo>
                  <a:pt x="121039" y="32087"/>
                </a:lnTo>
                <a:lnTo>
                  <a:pt x="121059" y="32069"/>
                </a:lnTo>
                <a:lnTo>
                  <a:pt x="121204" y="31876"/>
                </a:lnTo>
                <a:lnTo>
                  <a:pt x="121297" y="31752"/>
                </a:lnTo>
                <a:lnTo>
                  <a:pt x="121309" y="31742"/>
                </a:lnTo>
                <a:lnTo>
                  <a:pt x="121326" y="31715"/>
                </a:lnTo>
                <a:lnTo>
                  <a:pt x="121332" y="31707"/>
                </a:lnTo>
                <a:lnTo>
                  <a:pt x="121427" y="31613"/>
                </a:lnTo>
                <a:lnTo>
                  <a:pt x="122645" y="30544"/>
                </a:lnTo>
                <a:lnTo>
                  <a:pt x="122995" y="30237"/>
                </a:lnTo>
                <a:lnTo>
                  <a:pt x="123323" y="29949"/>
                </a:lnTo>
                <a:lnTo>
                  <a:pt x="123328" y="29940"/>
                </a:lnTo>
                <a:lnTo>
                  <a:pt x="123329" y="29938"/>
                </a:lnTo>
                <a:lnTo>
                  <a:pt x="123335" y="29930"/>
                </a:lnTo>
                <a:lnTo>
                  <a:pt x="123355" y="29911"/>
                </a:lnTo>
                <a:lnTo>
                  <a:pt x="123361" y="29898"/>
                </a:lnTo>
                <a:lnTo>
                  <a:pt x="123367" y="29893"/>
                </a:lnTo>
                <a:lnTo>
                  <a:pt x="123387" y="29866"/>
                </a:lnTo>
                <a:lnTo>
                  <a:pt x="123396" y="29852"/>
                </a:lnTo>
                <a:lnTo>
                  <a:pt x="123402" y="29847"/>
                </a:lnTo>
                <a:lnTo>
                  <a:pt x="123422" y="29820"/>
                </a:lnTo>
                <a:lnTo>
                  <a:pt x="123428" y="29804"/>
                </a:lnTo>
                <a:lnTo>
                  <a:pt x="123434" y="29796"/>
                </a:lnTo>
                <a:lnTo>
                  <a:pt x="123454" y="29769"/>
                </a:lnTo>
                <a:lnTo>
                  <a:pt x="123460" y="29753"/>
                </a:lnTo>
                <a:lnTo>
                  <a:pt x="123466" y="29745"/>
                </a:lnTo>
                <a:lnTo>
                  <a:pt x="123484" y="29721"/>
                </a:lnTo>
                <a:lnTo>
                  <a:pt x="123492" y="29704"/>
                </a:lnTo>
                <a:lnTo>
                  <a:pt x="123498" y="29691"/>
                </a:lnTo>
                <a:lnTo>
                  <a:pt x="123513" y="29669"/>
                </a:lnTo>
                <a:lnTo>
                  <a:pt x="123519" y="29653"/>
                </a:lnTo>
                <a:lnTo>
                  <a:pt x="123528" y="29643"/>
                </a:lnTo>
                <a:lnTo>
                  <a:pt x="123534" y="29630"/>
                </a:lnTo>
                <a:lnTo>
                  <a:pt x="123545" y="29610"/>
                </a:lnTo>
                <a:lnTo>
                  <a:pt x="123554" y="29597"/>
                </a:lnTo>
                <a:lnTo>
                  <a:pt x="123569" y="29573"/>
                </a:lnTo>
                <a:lnTo>
                  <a:pt x="123575" y="29559"/>
                </a:lnTo>
                <a:lnTo>
                  <a:pt x="123580" y="29551"/>
                </a:lnTo>
                <a:lnTo>
                  <a:pt x="123598" y="29521"/>
                </a:lnTo>
                <a:lnTo>
                  <a:pt x="123607" y="29511"/>
                </a:lnTo>
                <a:lnTo>
                  <a:pt x="123619" y="29486"/>
                </a:lnTo>
                <a:lnTo>
                  <a:pt x="123624" y="29476"/>
                </a:lnTo>
                <a:lnTo>
                  <a:pt x="123630" y="29468"/>
                </a:lnTo>
                <a:lnTo>
                  <a:pt x="123645" y="29433"/>
                </a:lnTo>
                <a:lnTo>
                  <a:pt x="123651" y="29424"/>
                </a:lnTo>
                <a:lnTo>
                  <a:pt x="123666" y="29381"/>
                </a:lnTo>
                <a:lnTo>
                  <a:pt x="123672" y="29373"/>
                </a:lnTo>
                <a:lnTo>
                  <a:pt x="123684" y="29333"/>
                </a:lnTo>
                <a:lnTo>
                  <a:pt x="123690" y="29322"/>
                </a:lnTo>
                <a:lnTo>
                  <a:pt x="123692" y="29313"/>
                </a:lnTo>
                <a:lnTo>
                  <a:pt x="123702" y="29278"/>
                </a:lnTo>
                <a:lnTo>
                  <a:pt x="123708" y="29270"/>
                </a:lnTo>
                <a:lnTo>
                  <a:pt x="123720" y="29232"/>
                </a:lnTo>
                <a:lnTo>
                  <a:pt x="123726" y="29224"/>
                </a:lnTo>
                <a:lnTo>
                  <a:pt x="123727" y="29220"/>
                </a:lnTo>
                <a:lnTo>
                  <a:pt x="123769" y="29039"/>
                </a:lnTo>
                <a:lnTo>
                  <a:pt x="123770" y="29034"/>
                </a:lnTo>
                <a:lnTo>
                  <a:pt x="123770" y="29013"/>
                </a:lnTo>
                <a:lnTo>
                  <a:pt x="123771" y="28996"/>
                </a:lnTo>
                <a:lnTo>
                  <a:pt x="123771" y="28988"/>
                </a:lnTo>
                <a:lnTo>
                  <a:pt x="123766" y="28966"/>
                </a:lnTo>
                <a:lnTo>
                  <a:pt x="123766" y="28947"/>
                </a:lnTo>
                <a:lnTo>
                  <a:pt x="123767" y="28939"/>
                </a:lnTo>
                <a:lnTo>
                  <a:pt x="123764" y="28917"/>
                </a:lnTo>
                <a:lnTo>
                  <a:pt x="123759" y="28898"/>
                </a:lnTo>
                <a:lnTo>
                  <a:pt x="123759" y="28890"/>
                </a:lnTo>
                <a:lnTo>
                  <a:pt x="123754" y="28868"/>
                </a:lnTo>
                <a:lnTo>
                  <a:pt x="123749" y="28857"/>
                </a:lnTo>
                <a:lnTo>
                  <a:pt x="123746" y="28846"/>
                </a:lnTo>
                <a:lnTo>
                  <a:pt x="123741" y="28832"/>
                </a:lnTo>
                <a:lnTo>
                  <a:pt x="123736" y="28813"/>
                </a:lnTo>
                <a:lnTo>
                  <a:pt x="123730" y="28802"/>
                </a:lnTo>
                <a:lnTo>
                  <a:pt x="123728" y="28791"/>
                </a:lnTo>
                <a:lnTo>
                  <a:pt x="123717" y="28763"/>
                </a:lnTo>
                <a:lnTo>
                  <a:pt x="123714" y="28758"/>
                </a:lnTo>
                <a:lnTo>
                  <a:pt x="123683" y="28662"/>
                </a:lnTo>
                <a:lnTo>
                  <a:pt x="123678" y="28654"/>
                </a:lnTo>
                <a:lnTo>
                  <a:pt x="123670" y="28618"/>
                </a:lnTo>
                <a:lnTo>
                  <a:pt x="123670" y="28607"/>
                </a:lnTo>
                <a:lnTo>
                  <a:pt x="123668" y="28566"/>
                </a:lnTo>
                <a:lnTo>
                  <a:pt x="123669" y="28555"/>
                </a:lnTo>
                <a:lnTo>
                  <a:pt x="123669" y="28517"/>
                </a:lnTo>
                <a:lnTo>
                  <a:pt x="123670" y="28506"/>
                </a:lnTo>
                <a:lnTo>
                  <a:pt x="123670" y="28476"/>
                </a:lnTo>
                <a:lnTo>
                  <a:pt x="123671" y="28465"/>
                </a:lnTo>
                <a:lnTo>
                  <a:pt x="123677" y="28430"/>
                </a:lnTo>
                <a:lnTo>
                  <a:pt x="123677" y="28419"/>
                </a:lnTo>
                <a:lnTo>
                  <a:pt x="123684" y="28389"/>
                </a:lnTo>
                <a:lnTo>
                  <a:pt x="123684" y="28381"/>
                </a:lnTo>
                <a:lnTo>
                  <a:pt x="123690" y="28357"/>
                </a:lnTo>
                <a:lnTo>
                  <a:pt x="123693" y="28346"/>
                </a:lnTo>
                <a:lnTo>
                  <a:pt x="123702" y="28324"/>
                </a:lnTo>
                <a:lnTo>
                  <a:pt x="123703" y="28308"/>
                </a:lnTo>
                <a:lnTo>
                  <a:pt x="123705" y="28304"/>
                </a:lnTo>
                <a:lnTo>
                  <a:pt x="123708" y="28300"/>
                </a:lnTo>
                <a:lnTo>
                  <a:pt x="123713" y="28282"/>
                </a:lnTo>
                <a:lnTo>
                  <a:pt x="123718" y="28265"/>
                </a:lnTo>
                <a:lnTo>
                  <a:pt x="123721" y="28261"/>
                </a:lnTo>
                <a:lnTo>
                  <a:pt x="123723" y="28257"/>
                </a:lnTo>
                <a:lnTo>
                  <a:pt x="123734" y="28218"/>
                </a:lnTo>
                <a:lnTo>
                  <a:pt x="123737" y="28209"/>
                </a:lnTo>
                <a:lnTo>
                  <a:pt x="123740" y="28200"/>
                </a:lnTo>
                <a:lnTo>
                  <a:pt x="123751" y="28163"/>
                </a:lnTo>
                <a:lnTo>
                  <a:pt x="123768" y="28116"/>
                </a:lnTo>
                <a:lnTo>
                  <a:pt x="123783" y="28074"/>
                </a:lnTo>
                <a:lnTo>
                  <a:pt x="123785" y="28066"/>
                </a:lnTo>
                <a:lnTo>
                  <a:pt x="123793" y="28039"/>
                </a:lnTo>
                <a:lnTo>
                  <a:pt x="123802" y="28011"/>
                </a:lnTo>
                <a:lnTo>
                  <a:pt x="123804" y="28003"/>
                </a:lnTo>
                <a:lnTo>
                  <a:pt x="123804" y="28003"/>
                </a:lnTo>
                <a:lnTo>
                  <a:pt x="123815" y="27974"/>
                </a:lnTo>
                <a:lnTo>
                  <a:pt x="123818" y="27963"/>
                </a:lnTo>
                <a:lnTo>
                  <a:pt x="123818" y="27963"/>
                </a:lnTo>
                <a:lnTo>
                  <a:pt x="123821" y="27952"/>
                </a:lnTo>
                <a:lnTo>
                  <a:pt x="123825" y="27929"/>
                </a:lnTo>
                <a:lnTo>
                  <a:pt x="123831" y="27915"/>
                </a:lnTo>
                <a:lnTo>
                  <a:pt x="123831" y="27915"/>
                </a:lnTo>
                <a:lnTo>
                  <a:pt x="123837" y="27901"/>
                </a:lnTo>
                <a:lnTo>
                  <a:pt x="123842" y="27890"/>
                </a:lnTo>
                <a:lnTo>
                  <a:pt x="123845" y="27886"/>
                </a:lnTo>
                <a:lnTo>
                  <a:pt x="123852" y="27871"/>
                </a:lnTo>
                <a:lnTo>
                  <a:pt x="123852" y="27871"/>
                </a:lnTo>
                <a:lnTo>
                  <a:pt x="123857" y="27857"/>
                </a:lnTo>
                <a:lnTo>
                  <a:pt x="123857" y="27857"/>
                </a:lnTo>
                <a:lnTo>
                  <a:pt x="123863" y="27844"/>
                </a:lnTo>
                <a:lnTo>
                  <a:pt x="123871" y="27826"/>
                </a:lnTo>
                <a:lnTo>
                  <a:pt x="123878" y="27810"/>
                </a:lnTo>
                <a:lnTo>
                  <a:pt x="123886" y="27794"/>
                </a:lnTo>
                <a:lnTo>
                  <a:pt x="123895" y="27778"/>
                </a:lnTo>
                <a:lnTo>
                  <a:pt x="123905" y="27760"/>
                </a:lnTo>
                <a:lnTo>
                  <a:pt x="123916" y="27743"/>
                </a:lnTo>
                <a:lnTo>
                  <a:pt x="123925" y="27727"/>
                </a:lnTo>
                <a:lnTo>
                  <a:pt x="123927" y="27723"/>
                </a:lnTo>
                <a:lnTo>
                  <a:pt x="123933" y="27712"/>
                </a:lnTo>
                <a:lnTo>
                  <a:pt x="123934" y="27711"/>
                </a:lnTo>
                <a:lnTo>
                  <a:pt x="123952" y="27678"/>
                </a:lnTo>
                <a:lnTo>
                  <a:pt x="123956" y="27671"/>
                </a:lnTo>
                <a:lnTo>
                  <a:pt x="123969" y="27644"/>
                </a:lnTo>
                <a:lnTo>
                  <a:pt x="123974" y="27629"/>
                </a:lnTo>
                <a:lnTo>
                  <a:pt x="123974" y="27629"/>
                </a:lnTo>
                <a:lnTo>
                  <a:pt x="123979" y="27613"/>
                </a:lnTo>
                <a:lnTo>
                  <a:pt x="123991" y="27581"/>
                </a:lnTo>
                <a:lnTo>
                  <a:pt x="123994" y="27573"/>
                </a:lnTo>
                <a:lnTo>
                  <a:pt x="124002" y="27548"/>
                </a:lnTo>
                <a:lnTo>
                  <a:pt x="124003" y="27539"/>
                </a:lnTo>
                <a:lnTo>
                  <a:pt x="124011" y="27510"/>
                </a:lnTo>
                <a:lnTo>
                  <a:pt x="124012" y="27478"/>
                </a:lnTo>
                <a:lnTo>
                  <a:pt x="124013" y="27442"/>
                </a:lnTo>
                <a:lnTo>
                  <a:pt x="124010" y="27433"/>
                </a:lnTo>
                <a:lnTo>
                  <a:pt x="124008" y="27418"/>
                </a:lnTo>
                <a:lnTo>
                  <a:pt x="124009" y="27380"/>
                </a:lnTo>
                <a:lnTo>
                  <a:pt x="124009" y="27374"/>
                </a:lnTo>
                <a:lnTo>
                  <a:pt x="124008" y="27360"/>
                </a:lnTo>
                <a:lnTo>
                  <a:pt x="124007" y="27347"/>
                </a:lnTo>
                <a:lnTo>
                  <a:pt x="124007" y="27326"/>
                </a:lnTo>
                <a:lnTo>
                  <a:pt x="124003" y="27277"/>
                </a:lnTo>
                <a:lnTo>
                  <a:pt x="123997" y="27229"/>
                </a:lnTo>
                <a:lnTo>
                  <a:pt x="123985" y="27188"/>
                </a:lnTo>
                <a:lnTo>
                  <a:pt x="123972" y="27136"/>
                </a:lnTo>
                <a:lnTo>
                  <a:pt x="123968" y="27119"/>
                </a:lnTo>
                <a:lnTo>
                  <a:pt x="123963" y="27102"/>
                </a:lnTo>
                <a:lnTo>
                  <a:pt x="123957" y="27057"/>
                </a:lnTo>
                <a:lnTo>
                  <a:pt x="123955" y="27042"/>
                </a:lnTo>
                <a:lnTo>
                  <a:pt x="123952" y="27027"/>
                </a:lnTo>
                <a:lnTo>
                  <a:pt x="123950" y="26991"/>
                </a:lnTo>
                <a:lnTo>
                  <a:pt x="123945" y="26958"/>
                </a:lnTo>
                <a:lnTo>
                  <a:pt x="123946" y="26948"/>
                </a:lnTo>
                <a:lnTo>
                  <a:pt x="123946" y="26942"/>
                </a:lnTo>
                <a:lnTo>
                  <a:pt x="123946" y="26938"/>
                </a:lnTo>
                <a:lnTo>
                  <a:pt x="123943" y="26925"/>
                </a:lnTo>
                <a:lnTo>
                  <a:pt x="123941" y="26912"/>
                </a:lnTo>
                <a:lnTo>
                  <a:pt x="123941" y="26901"/>
                </a:lnTo>
                <a:lnTo>
                  <a:pt x="123941" y="26896"/>
                </a:lnTo>
                <a:lnTo>
                  <a:pt x="123941" y="26890"/>
                </a:lnTo>
                <a:lnTo>
                  <a:pt x="123939" y="26879"/>
                </a:lnTo>
                <a:lnTo>
                  <a:pt x="123936" y="26863"/>
                </a:lnTo>
                <a:lnTo>
                  <a:pt x="123937" y="26849"/>
                </a:lnTo>
                <a:lnTo>
                  <a:pt x="123937" y="26848"/>
                </a:lnTo>
                <a:lnTo>
                  <a:pt x="123937" y="26835"/>
                </a:lnTo>
                <a:lnTo>
                  <a:pt x="123935" y="26816"/>
                </a:lnTo>
                <a:lnTo>
                  <a:pt x="123930" y="26792"/>
                </a:lnTo>
                <a:lnTo>
                  <a:pt x="123925" y="26764"/>
                </a:lnTo>
                <a:lnTo>
                  <a:pt x="123923" y="26754"/>
                </a:lnTo>
                <a:lnTo>
                  <a:pt x="123922" y="26744"/>
                </a:lnTo>
                <a:lnTo>
                  <a:pt x="123920" y="26734"/>
                </a:lnTo>
                <a:lnTo>
                  <a:pt x="123915" y="26715"/>
                </a:lnTo>
                <a:lnTo>
                  <a:pt x="123914" y="26705"/>
                </a:lnTo>
                <a:lnTo>
                  <a:pt x="123914" y="26695"/>
                </a:lnTo>
                <a:lnTo>
                  <a:pt x="123911" y="26679"/>
                </a:lnTo>
                <a:lnTo>
                  <a:pt x="123907" y="26663"/>
                </a:lnTo>
                <a:lnTo>
                  <a:pt x="123906" y="26648"/>
                </a:lnTo>
                <a:lnTo>
                  <a:pt x="123905" y="26633"/>
                </a:lnTo>
                <a:lnTo>
                  <a:pt x="123903" y="26618"/>
                </a:lnTo>
                <a:lnTo>
                  <a:pt x="123900" y="26603"/>
                </a:lnTo>
                <a:lnTo>
                  <a:pt x="123899" y="26588"/>
                </a:lnTo>
                <a:lnTo>
                  <a:pt x="123898" y="26573"/>
                </a:lnTo>
                <a:lnTo>
                  <a:pt x="123896" y="26543"/>
                </a:lnTo>
                <a:lnTo>
                  <a:pt x="123894" y="26524"/>
                </a:lnTo>
                <a:lnTo>
                  <a:pt x="123892" y="26519"/>
                </a:lnTo>
                <a:lnTo>
                  <a:pt x="123888" y="26507"/>
                </a:lnTo>
                <a:lnTo>
                  <a:pt x="123884" y="26469"/>
                </a:lnTo>
                <a:lnTo>
                  <a:pt x="123884" y="26461"/>
                </a:lnTo>
                <a:lnTo>
                  <a:pt x="123884" y="26455"/>
                </a:lnTo>
                <a:lnTo>
                  <a:pt x="123882" y="26442"/>
                </a:lnTo>
                <a:lnTo>
                  <a:pt x="123873" y="26384"/>
                </a:lnTo>
                <a:lnTo>
                  <a:pt x="123872" y="26379"/>
                </a:lnTo>
                <a:lnTo>
                  <a:pt x="123862" y="26335"/>
                </a:lnTo>
                <a:lnTo>
                  <a:pt x="123862" y="26316"/>
                </a:lnTo>
                <a:lnTo>
                  <a:pt x="123862" y="26309"/>
                </a:lnTo>
                <a:lnTo>
                  <a:pt x="123862" y="26297"/>
                </a:lnTo>
                <a:lnTo>
                  <a:pt x="123863" y="26293"/>
                </a:lnTo>
                <a:lnTo>
                  <a:pt x="123870" y="26279"/>
                </a:lnTo>
                <a:lnTo>
                  <a:pt x="123873" y="26273"/>
                </a:lnTo>
                <a:lnTo>
                  <a:pt x="123874" y="26270"/>
                </a:lnTo>
                <a:lnTo>
                  <a:pt x="123876" y="26262"/>
                </a:lnTo>
                <a:lnTo>
                  <a:pt x="123878" y="26253"/>
                </a:lnTo>
                <a:lnTo>
                  <a:pt x="123878" y="26251"/>
                </a:lnTo>
                <a:lnTo>
                  <a:pt x="123878" y="26234"/>
                </a:lnTo>
                <a:lnTo>
                  <a:pt x="123878" y="26232"/>
                </a:lnTo>
                <a:lnTo>
                  <a:pt x="123876" y="26222"/>
                </a:lnTo>
                <a:lnTo>
                  <a:pt x="123876" y="26218"/>
                </a:lnTo>
                <a:lnTo>
                  <a:pt x="123873" y="26204"/>
                </a:lnTo>
                <a:lnTo>
                  <a:pt x="123868" y="26182"/>
                </a:lnTo>
                <a:lnTo>
                  <a:pt x="123865" y="26171"/>
                </a:lnTo>
                <a:lnTo>
                  <a:pt x="123863" y="26162"/>
                </a:lnTo>
                <a:lnTo>
                  <a:pt x="123863" y="26160"/>
                </a:lnTo>
                <a:lnTo>
                  <a:pt x="123860" y="26149"/>
                </a:lnTo>
                <a:lnTo>
                  <a:pt x="123860" y="26148"/>
                </a:lnTo>
                <a:lnTo>
                  <a:pt x="123858" y="26139"/>
                </a:lnTo>
                <a:lnTo>
                  <a:pt x="123855" y="26125"/>
                </a:lnTo>
                <a:lnTo>
                  <a:pt x="123851" y="26112"/>
                </a:lnTo>
                <a:lnTo>
                  <a:pt x="123847" y="26100"/>
                </a:lnTo>
                <a:lnTo>
                  <a:pt x="123845" y="26089"/>
                </a:lnTo>
                <a:lnTo>
                  <a:pt x="123840" y="26067"/>
                </a:lnTo>
                <a:lnTo>
                  <a:pt x="123840" y="26067"/>
                </a:lnTo>
                <a:lnTo>
                  <a:pt x="123837" y="26047"/>
                </a:lnTo>
                <a:lnTo>
                  <a:pt x="123835" y="26026"/>
                </a:lnTo>
                <a:lnTo>
                  <a:pt x="123832" y="26002"/>
                </a:lnTo>
                <a:lnTo>
                  <a:pt x="123830" y="25984"/>
                </a:lnTo>
                <a:lnTo>
                  <a:pt x="123830" y="25980"/>
                </a:lnTo>
                <a:lnTo>
                  <a:pt x="123831" y="25952"/>
                </a:lnTo>
                <a:lnTo>
                  <a:pt x="123831" y="25948"/>
                </a:lnTo>
                <a:lnTo>
                  <a:pt x="123831" y="25944"/>
                </a:lnTo>
                <a:lnTo>
                  <a:pt x="123832" y="25933"/>
                </a:lnTo>
                <a:lnTo>
                  <a:pt x="123832" y="25923"/>
                </a:lnTo>
                <a:lnTo>
                  <a:pt x="123832" y="25918"/>
                </a:lnTo>
                <a:lnTo>
                  <a:pt x="123835" y="25904"/>
                </a:lnTo>
                <a:lnTo>
                  <a:pt x="123838" y="25885"/>
                </a:lnTo>
                <a:lnTo>
                  <a:pt x="123841" y="25871"/>
                </a:lnTo>
                <a:lnTo>
                  <a:pt x="123845" y="25857"/>
                </a:lnTo>
                <a:lnTo>
                  <a:pt x="123845" y="25852"/>
                </a:lnTo>
                <a:lnTo>
                  <a:pt x="123845" y="25841"/>
                </a:lnTo>
                <a:lnTo>
                  <a:pt x="123845" y="25837"/>
                </a:lnTo>
                <a:lnTo>
                  <a:pt x="123845" y="25833"/>
                </a:lnTo>
                <a:lnTo>
                  <a:pt x="123845" y="25828"/>
                </a:lnTo>
                <a:lnTo>
                  <a:pt x="123845" y="25822"/>
                </a:lnTo>
                <a:lnTo>
                  <a:pt x="123846" y="25819"/>
                </a:lnTo>
                <a:lnTo>
                  <a:pt x="123846" y="25817"/>
                </a:lnTo>
                <a:lnTo>
                  <a:pt x="123846" y="25806"/>
                </a:lnTo>
                <a:lnTo>
                  <a:pt x="123846" y="25803"/>
                </a:lnTo>
                <a:lnTo>
                  <a:pt x="123846" y="25800"/>
                </a:lnTo>
                <a:lnTo>
                  <a:pt x="123846" y="25792"/>
                </a:lnTo>
                <a:lnTo>
                  <a:pt x="123846" y="25788"/>
                </a:lnTo>
                <a:lnTo>
                  <a:pt x="123846" y="25787"/>
                </a:lnTo>
                <a:lnTo>
                  <a:pt x="123846" y="25784"/>
                </a:lnTo>
                <a:lnTo>
                  <a:pt x="123847" y="25773"/>
                </a:lnTo>
                <a:lnTo>
                  <a:pt x="123847" y="25769"/>
                </a:lnTo>
                <a:lnTo>
                  <a:pt x="123848" y="25757"/>
                </a:lnTo>
                <a:lnTo>
                  <a:pt x="123849" y="25754"/>
                </a:lnTo>
                <a:lnTo>
                  <a:pt x="123850" y="25744"/>
                </a:lnTo>
                <a:lnTo>
                  <a:pt x="123850" y="25740"/>
                </a:lnTo>
                <a:lnTo>
                  <a:pt x="123850" y="25732"/>
                </a:lnTo>
                <a:lnTo>
                  <a:pt x="123851" y="25724"/>
                </a:lnTo>
                <a:lnTo>
                  <a:pt x="123851" y="25720"/>
                </a:lnTo>
                <a:lnTo>
                  <a:pt x="123854" y="25706"/>
                </a:lnTo>
                <a:lnTo>
                  <a:pt x="123857" y="25693"/>
                </a:lnTo>
                <a:lnTo>
                  <a:pt x="123860" y="25675"/>
                </a:lnTo>
                <a:lnTo>
                  <a:pt x="123860" y="25675"/>
                </a:lnTo>
                <a:lnTo>
                  <a:pt x="123863" y="25657"/>
                </a:lnTo>
                <a:lnTo>
                  <a:pt x="123868" y="25640"/>
                </a:lnTo>
                <a:lnTo>
                  <a:pt x="123868" y="25640"/>
                </a:lnTo>
                <a:lnTo>
                  <a:pt x="123873" y="25622"/>
                </a:lnTo>
                <a:lnTo>
                  <a:pt x="123874" y="25614"/>
                </a:lnTo>
                <a:lnTo>
                  <a:pt x="123876" y="25596"/>
                </a:lnTo>
                <a:lnTo>
                  <a:pt x="123882" y="25577"/>
                </a:lnTo>
                <a:lnTo>
                  <a:pt x="123886" y="25562"/>
                </a:lnTo>
                <a:lnTo>
                  <a:pt x="123892" y="25538"/>
                </a:lnTo>
                <a:lnTo>
                  <a:pt x="123896" y="25519"/>
                </a:lnTo>
                <a:lnTo>
                  <a:pt x="123901" y="25500"/>
                </a:lnTo>
                <a:lnTo>
                  <a:pt x="123904" y="25483"/>
                </a:lnTo>
                <a:lnTo>
                  <a:pt x="123905" y="25480"/>
                </a:lnTo>
                <a:lnTo>
                  <a:pt x="123907" y="25466"/>
                </a:lnTo>
                <a:lnTo>
                  <a:pt x="123917" y="25423"/>
                </a:lnTo>
                <a:lnTo>
                  <a:pt x="123917" y="25408"/>
                </a:lnTo>
                <a:lnTo>
                  <a:pt x="123917" y="25398"/>
                </a:lnTo>
                <a:lnTo>
                  <a:pt x="123917" y="25393"/>
                </a:lnTo>
                <a:lnTo>
                  <a:pt x="123919" y="25376"/>
                </a:lnTo>
                <a:lnTo>
                  <a:pt x="123921" y="25360"/>
                </a:lnTo>
                <a:lnTo>
                  <a:pt x="123921" y="25355"/>
                </a:lnTo>
                <a:lnTo>
                  <a:pt x="123922" y="25327"/>
                </a:lnTo>
                <a:lnTo>
                  <a:pt x="123922" y="25314"/>
                </a:lnTo>
                <a:lnTo>
                  <a:pt x="123925" y="25309"/>
                </a:lnTo>
                <a:lnTo>
                  <a:pt x="123928" y="25303"/>
                </a:lnTo>
                <a:lnTo>
                  <a:pt x="123929" y="25281"/>
                </a:lnTo>
                <a:lnTo>
                  <a:pt x="123929" y="25279"/>
                </a:lnTo>
                <a:lnTo>
                  <a:pt x="123930" y="25268"/>
                </a:lnTo>
                <a:lnTo>
                  <a:pt x="123932" y="25257"/>
                </a:lnTo>
                <a:lnTo>
                  <a:pt x="123932" y="25251"/>
                </a:lnTo>
                <a:lnTo>
                  <a:pt x="123932" y="25241"/>
                </a:lnTo>
                <a:lnTo>
                  <a:pt x="123933" y="25228"/>
                </a:lnTo>
                <a:lnTo>
                  <a:pt x="123934" y="25216"/>
                </a:lnTo>
                <a:lnTo>
                  <a:pt x="123935" y="25213"/>
                </a:lnTo>
                <a:lnTo>
                  <a:pt x="123936" y="25200"/>
                </a:lnTo>
                <a:lnTo>
                  <a:pt x="123936" y="25198"/>
                </a:lnTo>
                <a:lnTo>
                  <a:pt x="123938" y="25185"/>
                </a:lnTo>
                <a:lnTo>
                  <a:pt x="123940" y="25170"/>
                </a:lnTo>
                <a:lnTo>
                  <a:pt x="123941" y="25158"/>
                </a:lnTo>
                <a:lnTo>
                  <a:pt x="123943" y="25145"/>
                </a:lnTo>
                <a:lnTo>
                  <a:pt x="123965" y="25034"/>
                </a:lnTo>
                <a:lnTo>
                  <a:pt x="123974" y="24985"/>
                </a:lnTo>
                <a:lnTo>
                  <a:pt x="123974" y="24985"/>
                </a:lnTo>
                <a:lnTo>
                  <a:pt x="123988" y="24925"/>
                </a:lnTo>
                <a:lnTo>
                  <a:pt x="123992" y="24898"/>
                </a:lnTo>
                <a:lnTo>
                  <a:pt x="123997" y="24871"/>
                </a:lnTo>
                <a:lnTo>
                  <a:pt x="124003" y="24838"/>
                </a:lnTo>
                <a:lnTo>
                  <a:pt x="124007" y="24813"/>
                </a:lnTo>
                <a:lnTo>
                  <a:pt x="124009" y="24791"/>
                </a:lnTo>
                <a:lnTo>
                  <a:pt x="124011" y="24762"/>
                </a:lnTo>
                <a:lnTo>
                  <a:pt x="124015" y="24738"/>
                </a:lnTo>
                <a:lnTo>
                  <a:pt x="124018" y="24720"/>
                </a:lnTo>
                <a:lnTo>
                  <a:pt x="124020" y="24701"/>
                </a:lnTo>
                <a:lnTo>
                  <a:pt x="124021" y="24682"/>
                </a:lnTo>
                <a:lnTo>
                  <a:pt x="124024" y="24647"/>
                </a:lnTo>
                <a:lnTo>
                  <a:pt x="124025" y="24632"/>
                </a:lnTo>
                <a:lnTo>
                  <a:pt x="124026" y="24617"/>
                </a:lnTo>
                <a:lnTo>
                  <a:pt x="124029" y="24601"/>
                </a:lnTo>
                <a:lnTo>
                  <a:pt x="124032" y="24584"/>
                </a:lnTo>
                <a:lnTo>
                  <a:pt x="124035" y="24565"/>
                </a:lnTo>
                <a:lnTo>
                  <a:pt x="124039" y="24546"/>
                </a:lnTo>
                <a:lnTo>
                  <a:pt x="124044" y="24508"/>
                </a:lnTo>
                <a:lnTo>
                  <a:pt x="124048" y="24493"/>
                </a:lnTo>
                <a:lnTo>
                  <a:pt x="124055" y="24472"/>
                </a:lnTo>
                <a:lnTo>
                  <a:pt x="124056" y="24464"/>
                </a:lnTo>
                <a:lnTo>
                  <a:pt x="124058" y="24455"/>
                </a:lnTo>
                <a:lnTo>
                  <a:pt x="124061" y="24439"/>
                </a:lnTo>
                <a:lnTo>
                  <a:pt x="124068" y="24429"/>
                </a:lnTo>
                <a:lnTo>
                  <a:pt x="124070" y="24426"/>
                </a:lnTo>
                <a:lnTo>
                  <a:pt x="124076" y="24407"/>
                </a:lnTo>
                <a:lnTo>
                  <a:pt x="124077" y="24403"/>
                </a:lnTo>
                <a:lnTo>
                  <a:pt x="124088" y="24380"/>
                </a:lnTo>
                <a:lnTo>
                  <a:pt x="124092" y="24370"/>
                </a:lnTo>
                <a:lnTo>
                  <a:pt x="124097" y="24359"/>
                </a:lnTo>
                <a:lnTo>
                  <a:pt x="124114" y="24328"/>
                </a:lnTo>
                <a:lnTo>
                  <a:pt x="124120" y="24318"/>
                </a:lnTo>
                <a:lnTo>
                  <a:pt x="124125" y="24312"/>
                </a:lnTo>
                <a:lnTo>
                  <a:pt x="124129" y="24307"/>
                </a:lnTo>
                <a:lnTo>
                  <a:pt x="124138" y="24293"/>
                </a:lnTo>
                <a:lnTo>
                  <a:pt x="124149" y="24273"/>
                </a:lnTo>
                <a:lnTo>
                  <a:pt x="124155" y="24266"/>
                </a:lnTo>
                <a:lnTo>
                  <a:pt x="124161" y="24259"/>
                </a:lnTo>
                <a:lnTo>
                  <a:pt x="124168" y="24247"/>
                </a:lnTo>
                <a:lnTo>
                  <a:pt x="124179" y="24232"/>
                </a:lnTo>
                <a:lnTo>
                  <a:pt x="124184" y="24221"/>
                </a:lnTo>
                <a:lnTo>
                  <a:pt x="124190" y="24217"/>
                </a:lnTo>
                <a:lnTo>
                  <a:pt x="124196" y="24213"/>
                </a:lnTo>
                <a:lnTo>
                  <a:pt x="124205" y="24196"/>
                </a:lnTo>
                <a:lnTo>
                  <a:pt x="124212" y="24185"/>
                </a:lnTo>
                <a:lnTo>
                  <a:pt x="124218" y="24179"/>
                </a:lnTo>
                <a:lnTo>
                  <a:pt x="124225" y="24173"/>
                </a:lnTo>
                <a:lnTo>
                  <a:pt x="124247" y="24134"/>
                </a:lnTo>
                <a:lnTo>
                  <a:pt x="124269" y="24106"/>
                </a:lnTo>
                <a:lnTo>
                  <a:pt x="124274" y="24103"/>
                </a:lnTo>
                <a:lnTo>
                  <a:pt x="124280" y="24100"/>
                </a:lnTo>
                <a:lnTo>
                  <a:pt x="124295" y="24082"/>
                </a:lnTo>
                <a:lnTo>
                  <a:pt x="124303" y="24071"/>
                </a:lnTo>
                <a:lnTo>
                  <a:pt x="124309" y="24067"/>
                </a:lnTo>
                <a:lnTo>
                  <a:pt x="124315" y="24063"/>
                </a:lnTo>
                <a:lnTo>
                  <a:pt x="124322" y="24057"/>
                </a:lnTo>
                <a:lnTo>
                  <a:pt x="124341" y="24039"/>
                </a:lnTo>
                <a:lnTo>
                  <a:pt x="124346" y="24036"/>
                </a:lnTo>
                <a:lnTo>
                  <a:pt x="124352" y="24034"/>
                </a:lnTo>
                <a:lnTo>
                  <a:pt x="124370" y="24017"/>
                </a:lnTo>
                <a:lnTo>
                  <a:pt x="124372" y="24015"/>
                </a:lnTo>
                <a:lnTo>
                  <a:pt x="124382" y="24007"/>
                </a:lnTo>
                <a:lnTo>
                  <a:pt x="124392" y="23999"/>
                </a:lnTo>
                <a:lnTo>
                  <a:pt x="124401" y="23991"/>
                </a:lnTo>
                <a:lnTo>
                  <a:pt x="124417" y="23978"/>
                </a:lnTo>
                <a:lnTo>
                  <a:pt x="124431" y="23967"/>
                </a:lnTo>
                <a:lnTo>
                  <a:pt x="124446" y="23956"/>
                </a:lnTo>
                <a:lnTo>
                  <a:pt x="124450" y="23952"/>
                </a:lnTo>
                <a:lnTo>
                  <a:pt x="124467" y="23936"/>
                </a:lnTo>
                <a:lnTo>
                  <a:pt x="124471" y="23932"/>
                </a:lnTo>
                <a:lnTo>
                  <a:pt x="124471" y="23932"/>
                </a:lnTo>
                <a:lnTo>
                  <a:pt x="124484" y="23920"/>
                </a:lnTo>
                <a:lnTo>
                  <a:pt x="124497" y="23909"/>
                </a:lnTo>
                <a:lnTo>
                  <a:pt x="124507" y="23900"/>
                </a:lnTo>
                <a:lnTo>
                  <a:pt x="124523" y="23886"/>
                </a:lnTo>
                <a:lnTo>
                  <a:pt x="124538" y="23875"/>
                </a:lnTo>
                <a:lnTo>
                  <a:pt x="124546" y="23869"/>
                </a:lnTo>
                <a:lnTo>
                  <a:pt x="124552" y="23865"/>
                </a:lnTo>
                <a:lnTo>
                  <a:pt x="124555" y="23863"/>
                </a:lnTo>
                <a:lnTo>
                  <a:pt x="124565" y="23857"/>
                </a:lnTo>
                <a:lnTo>
                  <a:pt x="124569" y="23854"/>
                </a:lnTo>
                <a:lnTo>
                  <a:pt x="124578" y="23847"/>
                </a:lnTo>
                <a:lnTo>
                  <a:pt x="124584" y="23842"/>
                </a:lnTo>
                <a:lnTo>
                  <a:pt x="124588" y="23840"/>
                </a:lnTo>
                <a:lnTo>
                  <a:pt x="124588" y="23839"/>
                </a:lnTo>
                <a:lnTo>
                  <a:pt x="124593" y="23837"/>
                </a:lnTo>
                <a:lnTo>
                  <a:pt x="124605" y="23831"/>
                </a:lnTo>
                <a:lnTo>
                  <a:pt x="124610" y="23826"/>
                </a:lnTo>
                <a:lnTo>
                  <a:pt x="124619" y="23819"/>
                </a:lnTo>
                <a:lnTo>
                  <a:pt x="124619" y="23819"/>
                </a:lnTo>
                <a:lnTo>
                  <a:pt x="124626" y="23814"/>
                </a:lnTo>
                <a:lnTo>
                  <a:pt x="124630" y="23811"/>
                </a:lnTo>
                <a:lnTo>
                  <a:pt x="124633" y="23810"/>
                </a:lnTo>
                <a:lnTo>
                  <a:pt x="124634" y="23808"/>
                </a:lnTo>
                <a:lnTo>
                  <a:pt x="124644" y="23792"/>
                </a:lnTo>
                <a:lnTo>
                  <a:pt x="124648" y="23781"/>
                </a:lnTo>
                <a:lnTo>
                  <a:pt x="124653" y="23771"/>
                </a:lnTo>
                <a:lnTo>
                  <a:pt x="124663" y="23744"/>
                </a:lnTo>
                <a:lnTo>
                  <a:pt x="124666" y="23731"/>
                </a:lnTo>
                <a:lnTo>
                  <a:pt x="124666" y="23731"/>
                </a:lnTo>
                <a:lnTo>
                  <a:pt x="124670" y="23719"/>
                </a:lnTo>
                <a:lnTo>
                  <a:pt x="124670" y="23719"/>
                </a:lnTo>
                <a:lnTo>
                  <a:pt x="124678" y="23698"/>
                </a:lnTo>
                <a:lnTo>
                  <a:pt x="124681" y="23690"/>
                </a:lnTo>
                <a:lnTo>
                  <a:pt x="124683" y="23684"/>
                </a:lnTo>
                <a:lnTo>
                  <a:pt x="124687" y="23668"/>
                </a:lnTo>
                <a:lnTo>
                  <a:pt x="124693" y="23654"/>
                </a:lnTo>
                <a:lnTo>
                  <a:pt x="124701" y="23641"/>
                </a:lnTo>
                <a:lnTo>
                  <a:pt x="124705" y="23633"/>
                </a:lnTo>
                <a:lnTo>
                  <a:pt x="124711" y="23617"/>
                </a:lnTo>
                <a:lnTo>
                  <a:pt x="124711" y="23617"/>
                </a:lnTo>
                <a:lnTo>
                  <a:pt x="124717" y="23600"/>
                </a:lnTo>
                <a:lnTo>
                  <a:pt x="124735" y="23552"/>
                </a:lnTo>
                <a:lnTo>
                  <a:pt x="124738" y="23546"/>
                </a:lnTo>
                <a:lnTo>
                  <a:pt x="124741" y="23541"/>
                </a:lnTo>
                <a:lnTo>
                  <a:pt x="124765" y="23486"/>
                </a:lnTo>
                <a:lnTo>
                  <a:pt x="124775" y="23460"/>
                </a:lnTo>
                <a:lnTo>
                  <a:pt x="124786" y="23434"/>
                </a:lnTo>
                <a:lnTo>
                  <a:pt x="124802" y="23396"/>
                </a:lnTo>
                <a:lnTo>
                  <a:pt x="124815" y="23367"/>
                </a:lnTo>
                <a:lnTo>
                  <a:pt x="124815" y="23367"/>
                </a:lnTo>
                <a:lnTo>
                  <a:pt x="124820" y="23355"/>
                </a:lnTo>
                <a:lnTo>
                  <a:pt x="124826" y="23342"/>
                </a:lnTo>
                <a:lnTo>
                  <a:pt x="124828" y="23334"/>
                </a:lnTo>
                <a:lnTo>
                  <a:pt x="124837" y="23306"/>
                </a:lnTo>
                <a:lnTo>
                  <a:pt x="124849" y="23265"/>
                </a:lnTo>
                <a:lnTo>
                  <a:pt x="124853" y="23244"/>
                </a:lnTo>
                <a:lnTo>
                  <a:pt x="124858" y="23218"/>
                </a:lnTo>
                <a:lnTo>
                  <a:pt x="124856" y="23216"/>
                </a:lnTo>
                <a:lnTo>
                  <a:pt x="124851" y="23210"/>
                </a:lnTo>
                <a:lnTo>
                  <a:pt x="124850" y="23209"/>
                </a:lnTo>
                <a:lnTo>
                  <a:pt x="124842" y="23200"/>
                </a:lnTo>
                <a:lnTo>
                  <a:pt x="124839" y="23197"/>
                </a:lnTo>
                <a:lnTo>
                  <a:pt x="124828" y="23186"/>
                </a:lnTo>
                <a:lnTo>
                  <a:pt x="124826" y="23183"/>
                </a:lnTo>
                <a:lnTo>
                  <a:pt x="124816" y="23175"/>
                </a:lnTo>
                <a:lnTo>
                  <a:pt x="124815" y="23174"/>
                </a:lnTo>
                <a:lnTo>
                  <a:pt x="124802" y="23162"/>
                </a:lnTo>
                <a:lnTo>
                  <a:pt x="124794" y="23155"/>
                </a:lnTo>
                <a:lnTo>
                  <a:pt x="124779" y="23142"/>
                </a:lnTo>
                <a:lnTo>
                  <a:pt x="124763" y="23130"/>
                </a:lnTo>
                <a:lnTo>
                  <a:pt x="124753" y="23121"/>
                </a:lnTo>
                <a:lnTo>
                  <a:pt x="124743" y="23112"/>
                </a:lnTo>
                <a:lnTo>
                  <a:pt x="124738" y="23108"/>
                </a:lnTo>
                <a:lnTo>
                  <a:pt x="124728" y="23100"/>
                </a:lnTo>
                <a:lnTo>
                  <a:pt x="124709" y="23087"/>
                </a:lnTo>
                <a:lnTo>
                  <a:pt x="124703" y="23082"/>
                </a:lnTo>
                <a:lnTo>
                  <a:pt x="124692" y="23074"/>
                </a:lnTo>
                <a:lnTo>
                  <a:pt x="124681" y="23065"/>
                </a:lnTo>
                <a:lnTo>
                  <a:pt x="124665" y="23057"/>
                </a:lnTo>
                <a:lnTo>
                  <a:pt x="124646" y="23043"/>
                </a:lnTo>
                <a:lnTo>
                  <a:pt x="124635" y="23037"/>
                </a:lnTo>
                <a:lnTo>
                  <a:pt x="124624" y="23031"/>
                </a:lnTo>
                <a:lnTo>
                  <a:pt x="124605" y="23019"/>
                </a:lnTo>
                <a:lnTo>
                  <a:pt x="124604" y="23018"/>
                </a:lnTo>
                <a:lnTo>
                  <a:pt x="124596" y="23014"/>
                </a:lnTo>
                <a:lnTo>
                  <a:pt x="124587" y="23009"/>
                </a:lnTo>
                <a:lnTo>
                  <a:pt x="124570" y="22995"/>
                </a:lnTo>
                <a:lnTo>
                  <a:pt x="124557" y="22985"/>
                </a:lnTo>
                <a:lnTo>
                  <a:pt x="124543" y="22972"/>
                </a:lnTo>
                <a:lnTo>
                  <a:pt x="124535" y="22965"/>
                </a:lnTo>
                <a:lnTo>
                  <a:pt x="124527" y="22958"/>
                </a:lnTo>
                <a:lnTo>
                  <a:pt x="124524" y="22955"/>
                </a:lnTo>
                <a:lnTo>
                  <a:pt x="124518" y="22950"/>
                </a:lnTo>
                <a:lnTo>
                  <a:pt x="124517" y="22948"/>
                </a:lnTo>
                <a:lnTo>
                  <a:pt x="124516" y="22947"/>
                </a:lnTo>
                <a:lnTo>
                  <a:pt x="124516" y="22947"/>
                </a:lnTo>
                <a:lnTo>
                  <a:pt x="124510" y="22941"/>
                </a:lnTo>
                <a:lnTo>
                  <a:pt x="124507" y="22939"/>
                </a:lnTo>
                <a:lnTo>
                  <a:pt x="124494" y="22926"/>
                </a:lnTo>
                <a:lnTo>
                  <a:pt x="124480" y="22913"/>
                </a:lnTo>
                <a:lnTo>
                  <a:pt x="124478" y="22912"/>
                </a:lnTo>
                <a:lnTo>
                  <a:pt x="124469" y="22905"/>
                </a:lnTo>
                <a:lnTo>
                  <a:pt x="124452" y="22888"/>
                </a:lnTo>
                <a:lnTo>
                  <a:pt x="124450" y="22886"/>
                </a:lnTo>
                <a:lnTo>
                  <a:pt x="124438" y="22877"/>
                </a:lnTo>
                <a:lnTo>
                  <a:pt x="124428" y="22862"/>
                </a:lnTo>
                <a:lnTo>
                  <a:pt x="124425" y="22858"/>
                </a:lnTo>
                <a:lnTo>
                  <a:pt x="124413" y="22844"/>
                </a:lnTo>
                <a:lnTo>
                  <a:pt x="124409" y="22841"/>
                </a:lnTo>
                <a:lnTo>
                  <a:pt x="124404" y="22836"/>
                </a:lnTo>
                <a:lnTo>
                  <a:pt x="124401" y="22834"/>
                </a:lnTo>
                <a:lnTo>
                  <a:pt x="124393" y="22822"/>
                </a:lnTo>
                <a:lnTo>
                  <a:pt x="124383" y="22790"/>
                </a:lnTo>
                <a:lnTo>
                  <a:pt x="124371" y="22749"/>
                </a:lnTo>
                <a:lnTo>
                  <a:pt x="124368" y="22740"/>
                </a:lnTo>
                <a:lnTo>
                  <a:pt x="124366" y="22731"/>
                </a:lnTo>
                <a:lnTo>
                  <a:pt x="124362" y="22700"/>
                </a:lnTo>
                <a:lnTo>
                  <a:pt x="124353" y="22664"/>
                </a:lnTo>
                <a:lnTo>
                  <a:pt x="124349" y="22645"/>
                </a:lnTo>
                <a:lnTo>
                  <a:pt x="124346" y="22632"/>
                </a:lnTo>
                <a:lnTo>
                  <a:pt x="124342" y="22623"/>
                </a:lnTo>
                <a:lnTo>
                  <a:pt x="124339" y="22613"/>
                </a:lnTo>
                <a:lnTo>
                  <a:pt x="124335" y="22604"/>
                </a:lnTo>
                <a:lnTo>
                  <a:pt x="124331" y="22594"/>
                </a:lnTo>
                <a:lnTo>
                  <a:pt x="124331" y="22594"/>
                </a:lnTo>
                <a:lnTo>
                  <a:pt x="124329" y="22589"/>
                </a:lnTo>
                <a:lnTo>
                  <a:pt x="124322" y="22576"/>
                </a:lnTo>
                <a:lnTo>
                  <a:pt x="124313" y="22561"/>
                </a:lnTo>
                <a:lnTo>
                  <a:pt x="124311" y="22558"/>
                </a:lnTo>
                <a:lnTo>
                  <a:pt x="124303" y="22544"/>
                </a:lnTo>
                <a:lnTo>
                  <a:pt x="124295" y="22530"/>
                </a:lnTo>
                <a:lnTo>
                  <a:pt x="124290" y="22521"/>
                </a:lnTo>
                <a:lnTo>
                  <a:pt x="124289" y="22519"/>
                </a:lnTo>
                <a:lnTo>
                  <a:pt x="124284" y="22510"/>
                </a:lnTo>
                <a:lnTo>
                  <a:pt x="124282" y="22507"/>
                </a:lnTo>
                <a:lnTo>
                  <a:pt x="124277" y="22497"/>
                </a:lnTo>
                <a:lnTo>
                  <a:pt x="124273" y="22490"/>
                </a:lnTo>
                <a:lnTo>
                  <a:pt x="124262" y="22470"/>
                </a:lnTo>
                <a:lnTo>
                  <a:pt x="124259" y="22461"/>
                </a:lnTo>
                <a:lnTo>
                  <a:pt x="124256" y="22453"/>
                </a:lnTo>
                <a:lnTo>
                  <a:pt x="124243" y="22425"/>
                </a:lnTo>
                <a:lnTo>
                  <a:pt x="124238" y="22413"/>
                </a:lnTo>
                <a:lnTo>
                  <a:pt x="124222" y="22363"/>
                </a:lnTo>
                <a:lnTo>
                  <a:pt x="124220" y="22357"/>
                </a:lnTo>
                <a:lnTo>
                  <a:pt x="124217" y="22352"/>
                </a:lnTo>
                <a:lnTo>
                  <a:pt x="124207" y="22316"/>
                </a:lnTo>
                <a:lnTo>
                  <a:pt x="124204" y="22305"/>
                </a:lnTo>
                <a:lnTo>
                  <a:pt x="124201" y="22297"/>
                </a:lnTo>
                <a:lnTo>
                  <a:pt x="124199" y="22290"/>
                </a:lnTo>
                <a:lnTo>
                  <a:pt x="124199" y="22289"/>
                </a:lnTo>
                <a:lnTo>
                  <a:pt x="124185" y="22258"/>
                </a:lnTo>
                <a:lnTo>
                  <a:pt x="124182" y="22243"/>
                </a:lnTo>
                <a:lnTo>
                  <a:pt x="124179" y="22228"/>
                </a:lnTo>
                <a:lnTo>
                  <a:pt x="124170" y="22208"/>
                </a:lnTo>
                <a:lnTo>
                  <a:pt x="124167" y="22200"/>
                </a:lnTo>
                <a:lnTo>
                  <a:pt x="124165" y="22191"/>
                </a:lnTo>
                <a:lnTo>
                  <a:pt x="124162" y="22181"/>
                </a:lnTo>
                <a:lnTo>
                  <a:pt x="124150" y="22158"/>
                </a:lnTo>
                <a:lnTo>
                  <a:pt x="124144" y="22147"/>
                </a:lnTo>
                <a:lnTo>
                  <a:pt x="124139" y="22137"/>
                </a:lnTo>
                <a:lnTo>
                  <a:pt x="124136" y="22132"/>
                </a:lnTo>
                <a:lnTo>
                  <a:pt x="124127" y="22118"/>
                </a:lnTo>
                <a:lnTo>
                  <a:pt x="124119" y="22105"/>
                </a:lnTo>
                <a:lnTo>
                  <a:pt x="124110" y="22093"/>
                </a:lnTo>
                <a:lnTo>
                  <a:pt x="124106" y="22086"/>
                </a:lnTo>
                <a:lnTo>
                  <a:pt x="124102" y="22082"/>
                </a:lnTo>
                <a:lnTo>
                  <a:pt x="124094" y="22071"/>
                </a:lnTo>
                <a:lnTo>
                  <a:pt x="124074" y="22042"/>
                </a:lnTo>
                <a:lnTo>
                  <a:pt x="124070" y="22035"/>
                </a:lnTo>
                <a:lnTo>
                  <a:pt x="124067" y="22029"/>
                </a:lnTo>
                <a:lnTo>
                  <a:pt x="124062" y="22022"/>
                </a:lnTo>
                <a:lnTo>
                  <a:pt x="124051" y="22007"/>
                </a:lnTo>
                <a:lnTo>
                  <a:pt x="124046" y="21999"/>
                </a:lnTo>
                <a:lnTo>
                  <a:pt x="124042" y="21991"/>
                </a:lnTo>
                <a:lnTo>
                  <a:pt x="124030" y="21972"/>
                </a:lnTo>
                <a:lnTo>
                  <a:pt x="124023" y="21963"/>
                </a:lnTo>
                <a:lnTo>
                  <a:pt x="124017" y="21951"/>
                </a:lnTo>
                <a:lnTo>
                  <a:pt x="124010" y="21939"/>
                </a:lnTo>
                <a:lnTo>
                  <a:pt x="123994" y="21908"/>
                </a:lnTo>
                <a:lnTo>
                  <a:pt x="123990" y="21899"/>
                </a:lnTo>
                <a:lnTo>
                  <a:pt x="123986" y="21890"/>
                </a:lnTo>
                <a:lnTo>
                  <a:pt x="123975" y="21866"/>
                </a:lnTo>
                <a:lnTo>
                  <a:pt x="123970" y="21855"/>
                </a:lnTo>
                <a:lnTo>
                  <a:pt x="123967" y="21852"/>
                </a:lnTo>
                <a:lnTo>
                  <a:pt x="123961" y="21844"/>
                </a:lnTo>
                <a:lnTo>
                  <a:pt x="123954" y="21823"/>
                </a:lnTo>
                <a:lnTo>
                  <a:pt x="123952" y="21818"/>
                </a:lnTo>
                <a:lnTo>
                  <a:pt x="123945" y="21803"/>
                </a:lnTo>
                <a:lnTo>
                  <a:pt x="123940" y="21793"/>
                </a:lnTo>
                <a:lnTo>
                  <a:pt x="123935" y="21782"/>
                </a:lnTo>
                <a:lnTo>
                  <a:pt x="123840" y="21563"/>
                </a:lnTo>
                <a:lnTo>
                  <a:pt x="123821" y="21497"/>
                </a:lnTo>
                <a:lnTo>
                  <a:pt x="123824" y="21484"/>
                </a:lnTo>
                <a:lnTo>
                  <a:pt x="123827" y="21470"/>
                </a:lnTo>
                <a:lnTo>
                  <a:pt x="123835" y="21431"/>
                </a:lnTo>
                <a:lnTo>
                  <a:pt x="123827" y="21386"/>
                </a:lnTo>
                <a:lnTo>
                  <a:pt x="123818" y="21341"/>
                </a:lnTo>
                <a:lnTo>
                  <a:pt x="123819" y="21291"/>
                </a:lnTo>
                <a:lnTo>
                  <a:pt x="123749" y="21197"/>
                </a:lnTo>
                <a:lnTo>
                  <a:pt x="123714" y="21166"/>
                </a:lnTo>
                <a:lnTo>
                  <a:pt x="123707" y="21141"/>
                </a:lnTo>
                <a:lnTo>
                  <a:pt x="123705" y="21132"/>
                </a:lnTo>
                <a:lnTo>
                  <a:pt x="123665" y="20947"/>
                </a:lnTo>
                <a:lnTo>
                  <a:pt x="123577" y="20779"/>
                </a:lnTo>
                <a:lnTo>
                  <a:pt x="123504" y="20685"/>
                </a:lnTo>
                <a:lnTo>
                  <a:pt x="123499" y="20675"/>
                </a:lnTo>
                <a:lnTo>
                  <a:pt x="123485" y="20659"/>
                </a:lnTo>
                <a:lnTo>
                  <a:pt x="123469" y="20631"/>
                </a:lnTo>
                <a:lnTo>
                  <a:pt x="123463" y="20628"/>
                </a:lnTo>
                <a:lnTo>
                  <a:pt x="123452" y="20612"/>
                </a:lnTo>
                <a:lnTo>
                  <a:pt x="123447" y="20606"/>
                </a:lnTo>
                <a:lnTo>
                  <a:pt x="123436" y="20600"/>
                </a:lnTo>
                <a:lnTo>
                  <a:pt x="123419" y="20581"/>
                </a:lnTo>
                <a:lnTo>
                  <a:pt x="123414" y="20573"/>
                </a:lnTo>
                <a:lnTo>
                  <a:pt x="123404" y="20560"/>
                </a:lnTo>
                <a:lnTo>
                  <a:pt x="123328" y="20468"/>
                </a:lnTo>
                <a:lnTo>
                  <a:pt x="123321" y="20459"/>
                </a:lnTo>
                <a:lnTo>
                  <a:pt x="123319" y="20456"/>
                </a:lnTo>
                <a:lnTo>
                  <a:pt x="123318" y="20455"/>
                </a:lnTo>
                <a:lnTo>
                  <a:pt x="123310" y="20448"/>
                </a:lnTo>
                <a:lnTo>
                  <a:pt x="123296" y="20426"/>
                </a:lnTo>
                <a:lnTo>
                  <a:pt x="123296" y="20426"/>
                </a:lnTo>
                <a:lnTo>
                  <a:pt x="123291" y="20417"/>
                </a:lnTo>
                <a:lnTo>
                  <a:pt x="123285" y="20412"/>
                </a:lnTo>
                <a:lnTo>
                  <a:pt x="123269" y="20389"/>
                </a:lnTo>
                <a:lnTo>
                  <a:pt x="123263" y="20378"/>
                </a:lnTo>
                <a:lnTo>
                  <a:pt x="123261" y="20376"/>
                </a:lnTo>
                <a:lnTo>
                  <a:pt x="123241" y="20359"/>
                </a:lnTo>
                <a:lnTo>
                  <a:pt x="123236" y="20348"/>
                </a:lnTo>
                <a:lnTo>
                  <a:pt x="123228" y="20340"/>
                </a:lnTo>
                <a:lnTo>
                  <a:pt x="123214" y="20326"/>
                </a:lnTo>
                <a:lnTo>
                  <a:pt x="123205" y="20320"/>
                </a:lnTo>
                <a:lnTo>
                  <a:pt x="123194" y="20309"/>
                </a:lnTo>
                <a:lnTo>
                  <a:pt x="123184" y="20292"/>
                </a:lnTo>
                <a:lnTo>
                  <a:pt x="123175" y="20287"/>
                </a:lnTo>
                <a:lnTo>
                  <a:pt x="123167" y="20278"/>
                </a:lnTo>
                <a:lnTo>
                  <a:pt x="123156" y="20262"/>
                </a:lnTo>
                <a:lnTo>
                  <a:pt x="123151" y="20256"/>
                </a:lnTo>
                <a:lnTo>
                  <a:pt x="123140" y="20239"/>
                </a:lnTo>
                <a:lnTo>
                  <a:pt x="123143" y="20237"/>
                </a:lnTo>
                <a:lnTo>
                  <a:pt x="123143" y="20234"/>
                </a:lnTo>
                <a:lnTo>
                  <a:pt x="123143" y="20231"/>
                </a:lnTo>
                <a:lnTo>
                  <a:pt x="123134" y="20223"/>
                </a:lnTo>
                <a:lnTo>
                  <a:pt x="123132" y="20220"/>
                </a:lnTo>
                <a:lnTo>
                  <a:pt x="123126" y="20215"/>
                </a:lnTo>
                <a:lnTo>
                  <a:pt x="123125" y="20214"/>
                </a:lnTo>
                <a:lnTo>
                  <a:pt x="123123" y="20175"/>
                </a:lnTo>
                <a:lnTo>
                  <a:pt x="123112" y="20030"/>
                </a:lnTo>
                <a:lnTo>
                  <a:pt x="123113" y="19879"/>
                </a:lnTo>
                <a:lnTo>
                  <a:pt x="123114" y="19786"/>
                </a:lnTo>
                <a:lnTo>
                  <a:pt x="123236" y="19555"/>
                </a:lnTo>
                <a:lnTo>
                  <a:pt x="123294" y="19493"/>
                </a:lnTo>
                <a:lnTo>
                  <a:pt x="123406" y="19373"/>
                </a:lnTo>
                <a:lnTo>
                  <a:pt x="123575" y="19194"/>
                </a:lnTo>
                <a:lnTo>
                  <a:pt x="123821" y="19125"/>
                </a:lnTo>
                <a:lnTo>
                  <a:pt x="124061" y="19039"/>
                </a:lnTo>
                <a:lnTo>
                  <a:pt x="124067" y="19035"/>
                </a:lnTo>
                <a:lnTo>
                  <a:pt x="124072" y="19018"/>
                </a:lnTo>
                <a:lnTo>
                  <a:pt x="124115" y="19005"/>
                </a:lnTo>
                <a:lnTo>
                  <a:pt x="124154" y="18980"/>
                </a:lnTo>
                <a:lnTo>
                  <a:pt x="124281" y="18901"/>
                </a:lnTo>
                <a:lnTo>
                  <a:pt x="124314" y="18868"/>
                </a:lnTo>
                <a:lnTo>
                  <a:pt x="124340" y="18841"/>
                </a:lnTo>
                <a:lnTo>
                  <a:pt x="124459" y="18722"/>
                </a:lnTo>
                <a:lnTo>
                  <a:pt x="124487" y="18677"/>
                </a:lnTo>
                <a:lnTo>
                  <a:pt x="124564" y="18551"/>
                </a:lnTo>
                <a:lnTo>
                  <a:pt x="124590" y="18508"/>
                </a:lnTo>
                <a:lnTo>
                  <a:pt x="124674" y="18370"/>
                </a:lnTo>
                <a:lnTo>
                  <a:pt x="124721" y="18293"/>
                </a:lnTo>
                <a:lnTo>
                  <a:pt x="124734" y="18276"/>
                </a:lnTo>
                <a:lnTo>
                  <a:pt x="124879" y="18095"/>
                </a:lnTo>
                <a:lnTo>
                  <a:pt x="124996" y="17938"/>
                </a:lnTo>
                <a:lnTo>
                  <a:pt x="125027" y="17897"/>
                </a:lnTo>
                <a:lnTo>
                  <a:pt x="125138" y="17675"/>
                </a:lnTo>
                <a:lnTo>
                  <a:pt x="125138" y="17674"/>
                </a:lnTo>
                <a:lnTo>
                  <a:pt x="125141" y="17499"/>
                </a:lnTo>
                <a:lnTo>
                  <a:pt x="125142" y="17438"/>
                </a:lnTo>
                <a:lnTo>
                  <a:pt x="125142" y="17424"/>
                </a:lnTo>
                <a:lnTo>
                  <a:pt x="125148" y="17329"/>
                </a:lnTo>
                <a:lnTo>
                  <a:pt x="125157" y="17177"/>
                </a:lnTo>
                <a:lnTo>
                  <a:pt x="125206" y="17113"/>
                </a:lnTo>
                <a:lnTo>
                  <a:pt x="125307" y="16979"/>
                </a:lnTo>
                <a:lnTo>
                  <a:pt x="125326" y="16964"/>
                </a:lnTo>
                <a:lnTo>
                  <a:pt x="125381" y="16917"/>
                </a:lnTo>
                <a:lnTo>
                  <a:pt x="125481" y="16832"/>
                </a:lnTo>
                <a:lnTo>
                  <a:pt x="125497" y="16819"/>
                </a:lnTo>
                <a:lnTo>
                  <a:pt x="125602" y="16772"/>
                </a:lnTo>
                <a:lnTo>
                  <a:pt x="125698" y="16728"/>
                </a:lnTo>
                <a:lnTo>
                  <a:pt x="125728" y="16714"/>
                </a:lnTo>
                <a:lnTo>
                  <a:pt x="125904" y="16663"/>
                </a:lnTo>
                <a:lnTo>
                  <a:pt x="125811" y="16589"/>
                </a:lnTo>
                <a:lnTo>
                  <a:pt x="125668" y="16474"/>
                </a:lnTo>
                <a:lnTo>
                  <a:pt x="125623" y="16450"/>
                </a:lnTo>
                <a:lnTo>
                  <a:pt x="125560" y="16415"/>
                </a:lnTo>
                <a:lnTo>
                  <a:pt x="125434" y="16346"/>
                </a:lnTo>
                <a:lnTo>
                  <a:pt x="125204" y="16217"/>
                </a:lnTo>
                <a:lnTo>
                  <a:pt x="125139" y="16161"/>
                </a:lnTo>
                <a:lnTo>
                  <a:pt x="125098" y="16125"/>
                </a:lnTo>
                <a:lnTo>
                  <a:pt x="125041" y="16070"/>
                </a:lnTo>
                <a:lnTo>
                  <a:pt x="125009" y="16052"/>
                </a:lnTo>
                <a:lnTo>
                  <a:pt x="124978" y="16015"/>
                </a:lnTo>
                <a:lnTo>
                  <a:pt x="124898" y="15984"/>
                </a:lnTo>
                <a:lnTo>
                  <a:pt x="124827" y="15930"/>
                </a:lnTo>
                <a:lnTo>
                  <a:pt x="124808" y="15916"/>
                </a:lnTo>
                <a:lnTo>
                  <a:pt x="124633" y="15763"/>
                </a:lnTo>
                <a:lnTo>
                  <a:pt x="124583" y="15726"/>
                </a:lnTo>
                <a:lnTo>
                  <a:pt x="124570" y="15716"/>
                </a:lnTo>
                <a:lnTo>
                  <a:pt x="124545" y="15698"/>
                </a:lnTo>
                <a:lnTo>
                  <a:pt x="124405" y="15642"/>
                </a:lnTo>
                <a:lnTo>
                  <a:pt x="124348" y="15636"/>
                </a:lnTo>
                <a:lnTo>
                  <a:pt x="124255" y="15598"/>
                </a:lnTo>
                <a:lnTo>
                  <a:pt x="124147" y="15551"/>
                </a:lnTo>
                <a:lnTo>
                  <a:pt x="124066" y="15516"/>
                </a:lnTo>
                <a:lnTo>
                  <a:pt x="124015" y="15492"/>
                </a:lnTo>
                <a:lnTo>
                  <a:pt x="123986" y="15482"/>
                </a:lnTo>
                <a:lnTo>
                  <a:pt x="123929" y="15488"/>
                </a:lnTo>
                <a:lnTo>
                  <a:pt x="123898" y="15467"/>
                </a:lnTo>
                <a:lnTo>
                  <a:pt x="123825" y="15463"/>
                </a:lnTo>
                <a:lnTo>
                  <a:pt x="123751" y="15450"/>
                </a:lnTo>
                <a:lnTo>
                  <a:pt x="123741" y="15447"/>
                </a:lnTo>
                <a:lnTo>
                  <a:pt x="123662" y="15419"/>
                </a:lnTo>
                <a:lnTo>
                  <a:pt x="123612" y="15410"/>
                </a:lnTo>
                <a:lnTo>
                  <a:pt x="123580" y="15410"/>
                </a:lnTo>
                <a:lnTo>
                  <a:pt x="123503" y="15398"/>
                </a:lnTo>
                <a:lnTo>
                  <a:pt x="123433" y="15378"/>
                </a:lnTo>
                <a:lnTo>
                  <a:pt x="123346" y="15347"/>
                </a:lnTo>
                <a:lnTo>
                  <a:pt x="123244" y="15298"/>
                </a:lnTo>
                <a:lnTo>
                  <a:pt x="123219" y="15280"/>
                </a:lnTo>
                <a:lnTo>
                  <a:pt x="123206" y="15270"/>
                </a:lnTo>
                <a:lnTo>
                  <a:pt x="123148" y="15245"/>
                </a:lnTo>
                <a:lnTo>
                  <a:pt x="123078" y="15213"/>
                </a:lnTo>
                <a:lnTo>
                  <a:pt x="123008" y="15176"/>
                </a:lnTo>
                <a:lnTo>
                  <a:pt x="122927" y="15133"/>
                </a:lnTo>
                <a:lnTo>
                  <a:pt x="122828" y="15076"/>
                </a:lnTo>
                <a:lnTo>
                  <a:pt x="122804" y="15060"/>
                </a:lnTo>
                <a:lnTo>
                  <a:pt x="122774" y="15044"/>
                </a:lnTo>
                <a:lnTo>
                  <a:pt x="122674" y="14955"/>
                </a:lnTo>
                <a:lnTo>
                  <a:pt x="122642" y="14965"/>
                </a:lnTo>
                <a:lnTo>
                  <a:pt x="122584" y="14983"/>
                </a:lnTo>
                <a:lnTo>
                  <a:pt x="122539" y="14997"/>
                </a:lnTo>
                <a:lnTo>
                  <a:pt x="122435" y="15030"/>
                </a:lnTo>
                <a:lnTo>
                  <a:pt x="122212" y="15087"/>
                </a:lnTo>
                <a:lnTo>
                  <a:pt x="122189" y="15089"/>
                </a:lnTo>
                <a:lnTo>
                  <a:pt x="122173" y="15097"/>
                </a:lnTo>
                <a:lnTo>
                  <a:pt x="121926" y="15138"/>
                </a:lnTo>
                <a:lnTo>
                  <a:pt x="121916" y="15139"/>
                </a:lnTo>
                <a:lnTo>
                  <a:pt x="121735" y="15144"/>
                </a:lnTo>
                <a:lnTo>
                  <a:pt x="121694" y="15159"/>
                </a:lnTo>
                <a:lnTo>
                  <a:pt x="121555" y="15182"/>
                </a:lnTo>
                <a:lnTo>
                  <a:pt x="121538" y="15166"/>
                </a:lnTo>
                <a:lnTo>
                  <a:pt x="121386" y="15189"/>
                </a:lnTo>
                <a:lnTo>
                  <a:pt x="121303" y="15225"/>
                </a:lnTo>
                <a:lnTo>
                  <a:pt x="121154" y="15289"/>
                </a:lnTo>
                <a:lnTo>
                  <a:pt x="120912" y="15388"/>
                </a:lnTo>
                <a:lnTo>
                  <a:pt x="120658" y="15420"/>
                </a:lnTo>
                <a:lnTo>
                  <a:pt x="120570" y="15418"/>
                </a:lnTo>
                <a:lnTo>
                  <a:pt x="120439" y="15415"/>
                </a:lnTo>
                <a:lnTo>
                  <a:pt x="120404" y="15414"/>
                </a:lnTo>
                <a:lnTo>
                  <a:pt x="120211" y="15463"/>
                </a:lnTo>
                <a:lnTo>
                  <a:pt x="120186" y="15455"/>
                </a:lnTo>
                <a:lnTo>
                  <a:pt x="120128" y="15434"/>
                </a:lnTo>
                <a:lnTo>
                  <a:pt x="120058" y="15415"/>
                </a:lnTo>
                <a:lnTo>
                  <a:pt x="120001" y="15461"/>
                </a:lnTo>
                <a:lnTo>
                  <a:pt x="119905" y="15453"/>
                </a:lnTo>
                <a:lnTo>
                  <a:pt x="119758" y="15409"/>
                </a:lnTo>
                <a:lnTo>
                  <a:pt x="119655" y="15378"/>
                </a:lnTo>
                <a:lnTo>
                  <a:pt x="119551" y="15365"/>
                </a:lnTo>
                <a:lnTo>
                  <a:pt x="119399" y="15345"/>
                </a:lnTo>
                <a:lnTo>
                  <a:pt x="119217" y="15396"/>
                </a:lnTo>
                <a:lnTo>
                  <a:pt x="119183" y="15381"/>
                </a:lnTo>
                <a:lnTo>
                  <a:pt x="119150" y="15382"/>
                </a:lnTo>
                <a:lnTo>
                  <a:pt x="119127" y="15398"/>
                </a:lnTo>
                <a:lnTo>
                  <a:pt x="119114" y="15421"/>
                </a:lnTo>
                <a:lnTo>
                  <a:pt x="118897" y="15449"/>
                </a:lnTo>
                <a:lnTo>
                  <a:pt x="118830" y="15476"/>
                </a:lnTo>
                <a:lnTo>
                  <a:pt x="118663" y="15546"/>
                </a:lnTo>
                <a:lnTo>
                  <a:pt x="118569" y="15646"/>
                </a:lnTo>
                <a:lnTo>
                  <a:pt x="118484" y="15736"/>
                </a:lnTo>
                <a:lnTo>
                  <a:pt x="118385" y="15958"/>
                </a:lnTo>
                <a:lnTo>
                  <a:pt x="118381" y="15978"/>
                </a:lnTo>
                <a:lnTo>
                  <a:pt x="118355" y="16111"/>
                </a:lnTo>
                <a:lnTo>
                  <a:pt x="118336" y="16203"/>
                </a:lnTo>
                <a:lnTo>
                  <a:pt x="118336" y="16206"/>
                </a:lnTo>
                <a:lnTo>
                  <a:pt x="118083" y="16266"/>
                </a:lnTo>
                <a:lnTo>
                  <a:pt x="118081" y="16266"/>
                </a:lnTo>
                <a:lnTo>
                  <a:pt x="118072" y="16265"/>
                </a:lnTo>
                <a:lnTo>
                  <a:pt x="118025" y="16240"/>
                </a:lnTo>
                <a:lnTo>
                  <a:pt x="118042" y="16208"/>
                </a:lnTo>
                <a:lnTo>
                  <a:pt x="117984" y="16216"/>
                </a:lnTo>
                <a:lnTo>
                  <a:pt x="117981" y="16216"/>
                </a:lnTo>
                <a:lnTo>
                  <a:pt x="117857" y="16150"/>
                </a:lnTo>
                <a:lnTo>
                  <a:pt x="117797" y="16102"/>
                </a:lnTo>
                <a:lnTo>
                  <a:pt x="117787" y="16087"/>
                </a:lnTo>
                <a:lnTo>
                  <a:pt x="117760" y="16056"/>
                </a:lnTo>
                <a:lnTo>
                  <a:pt x="117751" y="16045"/>
                </a:lnTo>
                <a:lnTo>
                  <a:pt x="117684" y="15993"/>
                </a:lnTo>
                <a:lnTo>
                  <a:pt x="117649" y="15962"/>
                </a:lnTo>
                <a:lnTo>
                  <a:pt x="117606" y="15892"/>
                </a:lnTo>
                <a:lnTo>
                  <a:pt x="117506" y="15765"/>
                </a:lnTo>
                <a:lnTo>
                  <a:pt x="117407" y="15583"/>
                </a:lnTo>
                <a:lnTo>
                  <a:pt x="117348" y="15445"/>
                </a:lnTo>
                <a:lnTo>
                  <a:pt x="117271" y="15358"/>
                </a:lnTo>
                <a:lnTo>
                  <a:pt x="117150" y="15203"/>
                </a:lnTo>
                <a:lnTo>
                  <a:pt x="117018" y="15069"/>
                </a:lnTo>
                <a:lnTo>
                  <a:pt x="116972" y="15069"/>
                </a:lnTo>
                <a:lnTo>
                  <a:pt x="116882" y="14987"/>
                </a:lnTo>
                <a:lnTo>
                  <a:pt x="116767" y="14910"/>
                </a:lnTo>
                <a:lnTo>
                  <a:pt x="116726" y="14883"/>
                </a:lnTo>
                <a:lnTo>
                  <a:pt x="116695" y="14862"/>
                </a:lnTo>
                <a:lnTo>
                  <a:pt x="116674" y="14848"/>
                </a:lnTo>
                <a:lnTo>
                  <a:pt x="116639" y="14819"/>
                </a:lnTo>
                <a:lnTo>
                  <a:pt x="116446" y="14662"/>
                </a:lnTo>
                <a:lnTo>
                  <a:pt x="116297" y="14526"/>
                </a:lnTo>
                <a:lnTo>
                  <a:pt x="116297" y="14526"/>
                </a:lnTo>
                <a:lnTo>
                  <a:pt x="116255" y="14487"/>
                </a:lnTo>
                <a:lnTo>
                  <a:pt x="116246" y="14483"/>
                </a:lnTo>
                <a:lnTo>
                  <a:pt x="116014" y="14378"/>
                </a:lnTo>
                <a:lnTo>
                  <a:pt x="115760" y="14477"/>
                </a:lnTo>
                <a:lnTo>
                  <a:pt x="115578" y="14689"/>
                </a:lnTo>
                <a:lnTo>
                  <a:pt x="115550" y="14744"/>
                </a:lnTo>
                <a:lnTo>
                  <a:pt x="115462" y="14909"/>
                </a:lnTo>
                <a:lnTo>
                  <a:pt x="115445" y="14922"/>
                </a:lnTo>
                <a:lnTo>
                  <a:pt x="115428" y="14935"/>
                </a:lnTo>
                <a:lnTo>
                  <a:pt x="115358" y="14956"/>
                </a:lnTo>
                <a:lnTo>
                  <a:pt x="115318" y="14968"/>
                </a:lnTo>
                <a:lnTo>
                  <a:pt x="115304" y="14971"/>
                </a:lnTo>
                <a:lnTo>
                  <a:pt x="115224" y="14987"/>
                </a:lnTo>
                <a:lnTo>
                  <a:pt x="115178" y="14999"/>
                </a:lnTo>
                <a:lnTo>
                  <a:pt x="115107" y="15031"/>
                </a:lnTo>
                <a:lnTo>
                  <a:pt x="115056" y="15072"/>
                </a:lnTo>
                <a:lnTo>
                  <a:pt x="114999" y="15107"/>
                </a:lnTo>
                <a:lnTo>
                  <a:pt x="114974" y="15140"/>
                </a:lnTo>
                <a:lnTo>
                  <a:pt x="114954" y="15165"/>
                </a:lnTo>
                <a:lnTo>
                  <a:pt x="114929" y="15186"/>
                </a:lnTo>
                <a:lnTo>
                  <a:pt x="114910" y="15203"/>
                </a:lnTo>
                <a:lnTo>
                  <a:pt x="114891" y="15242"/>
                </a:lnTo>
                <a:lnTo>
                  <a:pt x="114869" y="15271"/>
                </a:lnTo>
                <a:lnTo>
                  <a:pt x="114847" y="15302"/>
                </a:lnTo>
                <a:lnTo>
                  <a:pt x="114840" y="15340"/>
                </a:lnTo>
                <a:lnTo>
                  <a:pt x="114838" y="15342"/>
                </a:lnTo>
                <a:lnTo>
                  <a:pt x="114823" y="15368"/>
                </a:lnTo>
                <a:lnTo>
                  <a:pt x="114823" y="15368"/>
                </a:lnTo>
                <a:lnTo>
                  <a:pt x="114710" y="15570"/>
                </a:lnTo>
                <a:lnTo>
                  <a:pt x="114588" y="15782"/>
                </a:lnTo>
                <a:lnTo>
                  <a:pt x="114477" y="16018"/>
                </a:lnTo>
                <a:lnTo>
                  <a:pt x="114378" y="16277"/>
                </a:lnTo>
                <a:lnTo>
                  <a:pt x="114239" y="16480"/>
                </a:lnTo>
                <a:lnTo>
                  <a:pt x="114215" y="16497"/>
                </a:lnTo>
                <a:lnTo>
                  <a:pt x="114104" y="16574"/>
                </a:lnTo>
                <a:lnTo>
                  <a:pt x="114074" y="16573"/>
                </a:lnTo>
                <a:lnTo>
                  <a:pt x="114023" y="16591"/>
                </a:lnTo>
                <a:lnTo>
                  <a:pt x="113977" y="16606"/>
                </a:lnTo>
                <a:lnTo>
                  <a:pt x="113929" y="16609"/>
                </a:lnTo>
                <a:lnTo>
                  <a:pt x="113890" y="16623"/>
                </a:lnTo>
                <a:lnTo>
                  <a:pt x="113845" y="16617"/>
                </a:lnTo>
                <a:lnTo>
                  <a:pt x="113801" y="16660"/>
                </a:lnTo>
                <a:lnTo>
                  <a:pt x="113788" y="16665"/>
                </a:lnTo>
                <a:lnTo>
                  <a:pt x="113762" y="16661"/>
                </a:lnTo>
                <a:lnTo>
                  <a:pt x="113746" y="16675"/>
                </a:lnTo>
                <a:lnTo>
                  <a:pt x="113731" y="16678"/>
                </a:lnTo>
                <a:lnTo>
                  <a:pt x="113681" y="16689"/>
                </a:lnTo>
                <a:lnTo>
                  <a:pt x="113676" y="16695"/>
                </a:lnTo>
                <a:lnTo>
                  <a:pt x="113657" y="16713"/>
                </a:lnTo>
                <a:lnTo>
                  <a:pt x="113631" y="16726"/>
                </a:lnTo>
                <a:lnTo>
                  <a:pt x="113606" y="16726"/>
                </a:lnTo>
                <a:lnTo>
                  <a:pt x="113568" y="16720"/>
                </a:lnTo>
                <a:lnTo>
                  <a:pt x="113524" y="16720"/>
                </a:lnTo>
                <a:lnTo>
                  <a:pt x="113483" y="16734"/>
                </a:lnTo>
                <a:lnTo>
                  <a:pt x="113470" y="16744"/>
                </a:lnTo>
                <a:lnTo>
                  <a:pt x="113422" y="16734"/>
                </a:lnTo>
                <a:lnTo>
                  <a:pt x="113371" y="16724"/>
                </a:lnTo>
                <a:lnTo>
                  <a:pt x="113327" y="16716"/>
                </a:lnTo>
                <a:lnTo>
                  <a:pt x="113260" y="16704"/>
                </a:lnTo>
                <a:lnTo>
                  <a:pt x="113212" y="16737"/>
                </a:lnTo>
                <a:lnTo>
                  <a:pt x="113186" y="16748"/>
                </a:lnTo>
                <a:lnTo>
                  <a:pt x="113157" y="16742"/>
                </a:lnTo>
                <a:lnTo>
                  <a:pt x="113110" y="16735"/>
                </a:lnTo>
                <a:lnTo>
                  <a:pt x="113056" y="16727"/>
                </a:lnTo>
                <a:lnTo>
                  <a:pt x="113024" y="16724"/>
                </a:lnTo>
                <a:lnTo>
                  <a:pt x="113002" y="16711"/>
                </a:lnTo>
                <a:lnTo>
                  <a:pt x="112943" y="16703"/>
                </a:lnTo>
                <a:lnTo>
                  <a:pt x="112919" y="16690"/>
                </a:lnTo>
                <a:lnTo>
                  <a:pt x="112880" y="16700"/>
                </a:lnTo>
                <a:lnTo>
                  <a:pt x="112827" y="16683"/>
                </a:lnTo>
                <a:lnTo>
                  <a:pt x="112795" y="16679"/>
                </a:lnTo>
                <a:lnTo>
                  <a:pt x="112737" y="16650"/>
                </a:lnTo>
                <a:lnTo>
                  <a:pt x="112673" y="16638"/>
                </a:lnTo>
                <a:lnTo>
                  <a:pt x="112632" y="16640"/>
                </a:lnTo>
                <a:lnTo>
                  <a:pt x="112622" y="16662"/>
                </a:lnTo>
                <a:lnTo>
                  <a:pt x="112615" y="16664"/>
                </a:lnTo>
                <a:lnTo>
                  <a:pt x="112599" y="16660"/>
                </a:lnTo>
                <a:lnTo>
                  <a:pt x="112586" y="16634"/>
                </a:lnTo>
                <a:lnTo>
                  <a:pt x="112578" y="16620"/>
                </a:lnTo>
                <a:lnTo>
                  <a:pt x="112508" y="16602"/>
                </a:lnTo>
                <a:lnTo>
                  <a:pt x="112421" y="16610"/>
                </a:lnTo>
                <a:lnTo>
                  <a:pt x="112384" y="16616"/>
                </a:lnTo>
                <a:lnTo>
                  <a:pt x="112349" y="16610"/>
                </a:lnTo>
                <a:lnTo>
                  <a:pt x="112347" y="16606"/>
                </a:lnTo>
                <a:lnTo>
                  <a:pt x="112349" y="16602"/>
                </a:lnTo>
                <a:lnTo>
                  <a:pt x="112343" y="16600"/>
                </a:lnTo>
                <a:lnTo>
                  <a:pt x="112349" y="16586"/>
                </a:lnTo>
                <a:lnTo>
                  <a:pt x="112351" y="16581"/>
                </a:lnTo>
                <a:lnTo>
                  <a:pt x="112353" y="16567"/>
                </a:lnTo>
                <a:lnTo>
                  <a:pt x="112354" y="16561"/>
                </a:lnTo>
                <a:lnTo>
                  <a:pt x="112306" y="16553"/>
                </a:lnTo>
                <a:lnTo>
                  <a:pt x="112259" y="16553"/>
                </a:lnTo>
                <a:lnTo>
                  <a:pt x="112221" y="16565"/>
                </a:lnTo>
                <a:lnTo>
                  <a:pt x="112043" y="16545"/>
                </a:lnTo>
                <a:lnTo>
                  <a:pt x="111981" y="16538"/>
                </a:lnTo>
                <a:lnTo>
                  <a:pt x="111981" y="16538"/>
                </a:lnTo>
                <a:lnTo>
                  <a:pt x="111912" y="16517"/>
                </a:lnTo>
                <a:lnTo>
                  <a:pt x="111877" y="16490"/>
                </a:lnTo>
                <a:lnTo>
                  <a:pt x="111847" y="16480"/>
                </a:lnTo>
                <a:lnTo>
                  <a:pt x="111817" y="16477"/>
                </a:lnTo>
                <a:lnTo>
                  <a:pt x="111776" y="16475"/>
                </a:lnTo>
                <a:lnTo>
                  <a:pt x="111757" y="16469"/>
                </a:lnTo>
                <a:lnTo>
                  <a:pt x="111702" y="16443"/>
                </a:lnTo>
                <a:lnTo>
                  <a:pt x="111670" y="16428"/>
                </a:lnTo>
                <a:lnTo>
                  <a:pt x="111625" y="16398"/>
                </a:lnTo>
                <a:lnTo>
                  <a:pt x="111600" y="16373"/>
                </a:lnTo>
                <a:lnTo>
                  <a:pt x="111543" y="16354"/>
                </a:lnTo>
                <a:lnTo>
                  <a:pt x="111498" y="16342"/>
                </a:lnTo>
                <a:lnTo>
                  <a:pt x="111478" y="16338"/>
                </a:lnTo>
                <a:lnTo>
                  <a:pt x="111424" y="16341"/>
                </a:lnTo>
                <a:lnTo>
                  <a:pt x="111353" y="16323"/>
                </a:lnTo>
                <a:lnTo>
                  <a:pt x="111306" y="16318"/>
                </a:lnTo>
                <a:lnTo>
                  <a:pt x="111278" y="16310"/>
                </a:lnTo>
                <a:lnTo>
                  <a:pt x="111211" y="16297"/>
                </a:lnTo>
                <a:lnTo>
                  <a:pt x="111169" y="16276"/>
                </a:lnTo>
                <a:lnTo>
                  <a:pt x="111166" y="16265"/>
                </a:lnTo>
                <a:lnTo>
                  <a:pt x="111141" y="16264"/>
                </a:lnTo>
                <a:lnTo>
                  <a:pt x="111111" y="16258"/>
                </a:lnTo>
                <a:lnTo>
                  <a:pt x="111096" y="16258"/>
                </a:lnTo>
                <a:lnTo>
                  <a:pt x="111071" y="16265"/>
                </a:lnTo>
                <a:lnTo>
                  <a:pt x="110973" y="16236"/>
                </a:lnTo>
                <a:lnTo>
                  <a:pt x="110702" y="16230"/>
                </a:lnTo>
                <a:lnTo>
                  <a:pt x="110432" y="16248"/>
                </a:lnTo>
                <a:lnTo>
                  <a:pt x="110365" y="16249"/>
                </a:lnTo>
                <a:lnTo>
                  <a:pt x="110170" y="16253"/>
                </a:lnTo>
                <a:lnTo>
                  <a:pt x="110003" y="16243"/>
                </a:lnTo>
                <a:lnTo>
                  <a:pt x="109944" y="16247"/>
                </a:lnTo>
                <a:lnTo>
                  <a:pt x="109911" y="16247"/>
                </a:lnTo>
                <a:lnTo>
                  <a:pt x="109882" y="16245"/>
                </a:lnTo>
                <a:lnTo>
                  <a:pt x="109657" y="16235"/>
                </a:lnTo>
                <a:lnTo>
                  <a:pt x="109401" y="16256"/>
                </a:lnTo>
                <a:lnTo>
                  <a:pt x="109147" y="16296"/>
                </a:lnTo>
                <a:lnTo>
                  <a:pt x="109004" y="16293"/>
                </a:lnTo>
                <a:lnTo>
                  <a:pt x="108973" y="16274"/>
                </a:lnTo>
                <a:lnTo>
                  <a:pt x="108951" y="16260"/>
                </a:lnTo>
                <a:lnTo>
                  <a:pt x="108932" y="16244"/>
                </a:lnTo>
                <a:lnTo>
                  <a:pt x="108933" y="16229"/>
                </a:lnTo>
                <a:lnTo>
                  <a:pt x="108939" y="16216"/>
                </a:lnTo>
                <a:lnTo>
                  <a:pt x="108930" y="16202"/>
                </a:lnTo>
                <a:lnTo>
                  <a:pt x="108914" y="16192"/>
                </a:lnTo>
                <a:lnTo>
                  <a:pt x="108862" y="16174"/>
                </a:lnTo>
                <a:lnTo>
                  <a:pt x="108849" y="16172"/>
                </a:lnTo>
                <a:lnTo>
                  <a:pt x="108834" y="16157"/>
                </a:lnTo>
                <a:lnTo>
                  <a:pt x="108817" y="16150"/>
                </a:lnTo>
                <a:lnTo>
                  <a:pt x="108774" y="16133"/>
                </a:lnTo>
                <a:lnTo>
                  <a:pt x="108751" y="16123"/>
                </a:lnTo>
                <a:lnTo>
                  <a:pt x="108720" y="16119"/>
                </a:lnTo>
                <a:lnTo>
                  <a:pt x="108684" y="16107"/>
                </a:lnTo>
                <a:lnTo>
                  <a:pt x="108640" y="16081"/>
                </a:lnTo>
                <a:lnTo>
                  <a:pt x="108626" y="16057"/>
                </a:lnTo>
                <a:lnTo>
                  <a:pt x="108605" y="16059"/>
                </a:lnTo>
                <a:lnTo>
                  <a:pt x="108591" y="16052"/>
                </a:lnTo>
                <a:lnTo>
                  <a:pt x="108556" y="16032"/>
                </a:lnTo>
                <a:lnTo>
                  <a:pt x="108496" y="16020"/>
                </a:lnTo>
                <a:lnTo>
                  <a:pt x="108407" y="15997"/>
                </a:lnTo>
                <a:lnTo>
                  <a:pt x="108393" y="15987"/>
                </a:lnTo>
                <a:lnTo>
                  <a:pt x="108356" y="15990"/>
                </a:lnTo>
                <a:lnTo>
                  <a:pt x="108222" y="15924"/>
                </a:lnTo>
                <a:lnTo>
                  <a:pt x="107974" y="15861"/>
                </a:lnTo>
                <a:lnTo>
                  <a:pt x="107707" y="15816"/>
                </a:lnTo>
                <a:lnTo>
                  <a:pt x="107436" y="15799"/>
                </a:lnTo>
                <a:lnTo>
                  <a:pt x="107177" y="15758"/>
                </a:lnTo>
                <a:lnTo>
                  <a:pt x="106910" y="15774"/>
                </a:lnTo>
                <a:lnTo>
                  <a:pt x="106653" y="15743"/>
                </a:lnTo>
                <a:lnTo>
                  <a:pt x="106400" y="15707"/>
                </a:lnTo>
                <a:lnTo>
                  <a:pt x="106135" y="15685"/>
                </a:lnTo>
                <a:lnTo>
                  <a:pt x="105885" y="15703"/>
                </a:lnTo>
                <a:lnTo>
                  <a:pt x="105870" y="15781"/>
                </a:lnTo>
                <a:lnTo>
                  <a:pt x="105836" y="15778"/>
                </a:lnTo>
                <a:lnTo>
                  <a:pt x="105804" y="15768"/>
                </a:lnTo>
                <a:lnTo>
                  <a:pt x="105768" y="15767"/>
                </a:lnTo>
                <a:lnTo>
                  <a:pt x="105759" y="15761"/>
                </a:lnTo>
                <a:lnTo>
                  <a:pt x="105731" y="15758"/>
                </a:lnTo>
                <a:lnTo>
                  <a:pt x="105689" y="15743"/>
                </a:lnTo>
                <a:lnTo>
                  <a:pt x="105666" y="15725"/>
                </a:lnTo>
                <a:lnTo>
                  <a:pt x="105613" y="15701"/>
                </a:lnTo>
                <a:lnTo>
                  <a:pt x="105587" y="15683"/>
                </a:lnTo>
                <a:lnTo>
                  <a:pt x="105556" y="15664"/>
                </a:lnTo>
                <a:lnTo>
                  <a:pt x="105518" y="15663"/>
                </a:lnTo>
                <a:lnTo>
                  <a:pt x="105485" y="15652"/>
                </a:lnTo>
                <a:lnTo>
                  <a:pt x="105447" y="15625"/>
                </a:lnTo>
                <a:lnTo>
                  <a:pt x="105387" y="15634"/>
                </a:lnTo>
                <a:lnTo>
                  <a:pt x="105371" y="15634"/>
                </a:lnTo>
                <a:lnTo>
                  <a:pt x="105338" y="15618"/>
                </a:lnTo>
                <a:lnTo>
                  <a:pt x="105314" y="15608"/>
                </a:lnTo>
                <a:lnTo>
                  <a:pt x="105268" y="15587"/>
                </a:lnTo>
                <a:lnTo>
                  <a:pt x="105231" y="15583"/>
                </a:lnTo>
                <a:lnTo>
                  <a:pt x="105166" y="15573"/>
                </a:lnTo>
                <a:lnTo>
                  <a:pt x="105107" y="15580"/>
                </a:lnTo>
                <a:lnTo>
                  <a:pt x="104997" y="15556"/>
                </a:lnTo>
                <a:lnTo>
                  <a:pt x="104876" y="15532"/>
                </a:lnTo>
                <a:lnTo>
                  <a:pt x="104751" y="15508"/>
                </a:lnTo>
                <a:lnTo>
                  <a:pt x="104641" y="15494"/>
                </a:lnTo>
                <a:lnTo>
                  <a:pt x="104537" y="15494"/>
                </a:lnTo>
                <a:lnTo>
                  <a:pt x="104421" y="15494"/>
                </a:lnTo>
                <a:lnTo>
                  <a:pt x="104288" y="15503"/>
                </a:lnTo>
                <a:lnTo>
                  <a:pt x="104169" y="15509"/>
                </a:lnTo>
                <a:lnTo>
                  <a:pt x="104053" y="15528"/>
                </a:lnTo>
                <a:lnTo>
                  <a:pt x="103921" y="15574"/>
                </a:lnTo>
                <a:lnTo>
                  <a:pt x="103828" y="15624"/>
                </a:lnTo>
                <a:lnTo>
                  <a:pt x="103732" y="15686"/>
                </a:lnTo>
                <a:lnTo>
                  <a:pt x="103630" y="15763"/>
                </a:lnTo>
                <a:lnTo>
                  <a:pt x="103534" y="15845"/>
                </a:lnTo>
                <a:lnTo>
                  <a:pt x="103449" y="15910"/>
                </a:lnTo>
                <a:lnTo>
                  <a:pt x="103368" y="15979"/>
                </a:lnTo>
                <a:lnTo>
                  <a:pt x="103277" y="16050"/>
                </a:lnTo>
                <a:lnTo>
                  <a:pt x="103190" y="16110"/>
                </a:lnTo>
                <a:lnTo>
                  <a:pt x="103091" y="16164"/>
                </a:lnTo>
                <a:lnTo>
                  <a:pt x="102972" y="16197"/>
                </a:lnTo>
                <a:lnTo>
                  <a:pt x="102859" y="16203"/>
                </a:lnTo>
                <a:lnTo>
                  <a:pt x="102752" y="16201"/>
                </a:lnTo>
                <a:lnTo>
                  <a:pt x="102645" y="16195"/>
                </a:lnTo>
                <a:lnTo>
                  <a:pt x="102540" y="16198"/>
                </a:lnTo>
                <a:lnTo>
                  <a:pt x="102410" y="16234"/>
                </a:lnTo>
                <a:lnTo>
                  <a:pt x="102300" y="16280"/>
                </a:lnTo>
                <a:lnTo>
                  <a:pt x="102201" y="16332"/>
                </a:lnTo>
                <a:lnTo>
                  <a:pt x="102108" y="16384"/>
                </a:lnTo>
                <a:lnTo>
                  <a:pt x="102018" y="16436"/>
                </a:lnTo>
                <a:lnTo>
                  <a:pt x="101919" y="16480"/>
                </a:lnTo>
                <a:lnTo>
                  <a:pt x="101869" y="16495"/>
                </a:lnTo>
                <a:lnTo>
                  <a:pt x="101845" y="16493"/>
                </a:lnTo>
                <a:lnTo>
                  <a:pt x="101830" y="16498"/>
                </a:lnTo>
                <a:lnTo>
                  <a:pt x="101700" y="16527"/>
                </a:lnTo>
                <a:lnTo>
                  <a:pt x="101553" y="16527"/>
                </a:lnTo>
                <a:lnTo>
                  <a:pt x="101443" y="16517"/>
                </a:lnTo>
                <a:lnTo>
                  <a:pt x="101335" y="16506"/>
                </a:lnTo>
                <a:lnTo>
                  <a:pt x="101321" y="16503"/>
                </a:lnTo>
                <a:lnTo>
                  <a:pt x="101306" y="16499"/>
                </a:lnTo>
                <a:lnTo>
                  <a:pt x="101289" y="16502"/>
                </a:lnTo>
                <a:lnTo>
                  <a:pt x="101238" y="16490"/>
                </a:lnTo>
                <a:lnTo>
                  <a:pt x="101131" y="16468"/>
                </a:lnTo>
                <a:lnTo>
                  <a:pt x="101020" y="16460"/>
                </a:lnTo>
                <a:lnTo>
                  <a:pt x="100916" y="16463"/>
                </a:lnTo>
                <a:lnTo>
                  <a:pt x="100814" y="16490"/>
                </a:lnTo>
                <a:lnTo>
                  <a:pt x="100721" y="16553"/>
                </a:lnTo>
                <a:lnTo>
                  <a:pt x="100639" y="16613"/>
                </a:lnTo>
                <a:lnTo>
                  <a:pt x="100540" y="16668"/>
                </a:lnTo>
                <a:lnTo>
                  <a:pt x="100433" y="16725"/>
                </a:lnTo>
                <a:lnTo>
                  <a:pt x="100332" y="16775"/>
                </a:lnTo>
                <a:lnTo>
                  <a:pt x="100233" y="16832"/>
                </a:lnTo>
                <a:lnTo>
                  <a:pt x="100143" y="16879"/>
                </a:lnTo>
                <a:lnTo>
                  <a:pt x="100038" y="16928"/>
                </a:lnTo>
                <a:lnTo>
                  <a:pt x="99935" y="16968"/>
                </a:lnTo>
                <a:lnTo>
                  <a:pt x="99922" y="16960"/>
                </a:lnTo>
                <a:lnTo>
                  <a:pt x="99910" y="16966"/>
                </a:lnTo>
                <a:lnTo>
                  <a:pt x="99908" y="16976"/>
                </a:lnTo>
                <a:lnTo>
                  <a:pt x="99887" y="16982"/>
                </a:lnTo>
                <a:lnTo>
                  <a:pt x="99829" y="16999"/>
                </a:lnTo>
                <a:lnTo>
                  <a:pt x="99814" y="17002"/>
                </a:lnTo>
                <a:lnTo>
                  <a:pt x="99722" y="17019"/>
                </a:lnTo>
                <a:lnTo>
                  <a:pt x="99600" y="17019"/>
                </a:lnTo>
                <a:lnTo>
                  <a:pt x="99490" y="17022"/>
                </a:lnTo>
                <a:lnTo>
                  <a:pt x="99425" y="17028"/>
                </a:lnTo>
                <a:lnTo>
                  <a:pt x="99392" y="17018"/>
                </a:lnTo>
                <a:lnTo>
                  <a:pt x="99387" y="17016"/>
                </a:lnTo>
                <a:lnTo>
                  <a:pt x="99358" y="16999"/>
                </a:lnTo>
                <a:lnTo>
                  <a:pt x="99333" y="16988"/>
                </a:lnTo>
                <a:lnTo>
                  <a:pt x="99313" y="16992"/>
                </a:lnTo>
                <a:lnTo>
                  <a:pt x="99289" y="17015"/>
                </a:lnTo>
                <a:lnTo>
                  <a:pt x="99270" y="17022"/>
                </a:lnTo>
                <a:lnTo>
                  <a:pt x="99268" y="17023"/>
                </a:lnTo>
                <a:lnTo>
                  <a:pt x="99233" y="17036"/>
                </a:lnTo>
                <a:lnTo>
                  <a:pt x="99218" y="17041"/>
                </a:lnTo>
                <a:lnTo>
                  <a:pt x="99114" y="17042"/>
                </a:lnTo>
                <a:lnTo>
                  <a:pt x="99093" y="17041"/>
                </a:lnTo>
                <a:lnTo>
                  <a:pt x="99026" y="17037"/>
                </a:lnTo>
                <a:lnTo>
                  <a:pt x="98978" y="17019"/>
                </a:lnTo>
                <a:lnTo>
                  <a:pt x="98947" y="17020"/>
                </a:lnTo>
                <a:lnTo>
                  <a:pt x="98939" y="17029"/>
                </a:lnTo>
                <a:lnTo>
                  <a:pt x="98908" y="17026"/>
                </a:lnTo>
                <a:lnTo>
                  <a:pt x="98804" y="17021"/>
                </a:lnTo>
                <a:lnTo>
                  <a:pt x="98676" y="17024"/>
                </a:lnTo>
                <a:lnTo>
                  <a:pt x="98558" y="17046"/>
                </a:lnTo>
                <a:lnTo>
                  <a:pt x="98448" y="17076"/>
                </a:lnTo>
                <a:lnTo>
                  <a:pt x="98376" y="17097"/>
                </a:lnTo>
                <a:lnTo>
                  <a:pt x="98368" y="17097"/>
                </a:lnTo>
                <a:lnTo>
                  <a:pt x="98341" y="17089"/>
                </a:lnTo>
                <a:lnTo>
                  <a:pt x="98303" y="17092"/>
                </a:lnTo>
                <a:lnTo>
                  <a:pt x="98259" y="17103"/>
                </a:lnTo>
                <a:lnTo>
                  <a:pt x="98232" y="17109"/>
                </a:lnTo>
                <a:lnTo>
                  <a:pt x="98232" y="17128"/>
                </a:lnTo>
                <a:lnTo>
                  <a:pt x="98232" y="17130"/>
                </a:lnTo>
                <a:lnTo>
                  <a:pt x="98227" y="17131"/>
                </a:lnTo>
                <a:lnTo>
                  <a:pt x="98189" y="17138"/>
                </a:lnTo>
                <a:lnTo>
                  <a:pt x="98123" y="17150"/>
                </a:lnTo>
                <a:lnTo>
                  <a:pt x="98054" y="17154"/>
                </a:lnTo>
                <a:lnTo>
                  <a:pt x="97994" y="17147"/>
                </a:lnTo>
                <a:lnTo>
                  <a:pt x="97960" y="17141"/>
                </a:lnTo>
                <a:lnTo>
                  <a:pt x="97918" y="17141"/>
                </a:lnTo>
                <a:lnTo>
                  <a:pt x="97866" y="17142"/>
                </a:lnTo>
                <a:lnTo>
                  <a:pt x="97848" y="17156"/>
                </a:lnTo>
                <a:lnTo>
                  <a:pt x="97798" y="17156"/>
                </a:lnTo>
                <a:lnTo>
                  <a:pt x="97739" y="17140"/>
                </a:lnTo>
                <a:lnTo>
                  <a:pt x="97668" y="17121"/>
                </a:lnTo>
                <a:lnTo>
                  <a:pt x="97563" y="17100"/>
                </a:lnTo>
                <a:lnTo>
                  <a:pt x="97456" y="17092"/>
                </a:lnTo>
                <a:lnTo>
                  <a:pt x="97343" y="17078"/>
                </a:lnTo>
                <a:lnTo>
                  <a:pt x="97241" y="17065"/>
                </a:lnTo>
                <a:lnTo>
                  <a:pt x="97117" y="17035"/>
                </a:lnTo>
                <a:lnTo>
                  <a:pt x="97075" y="17024"/>
                </a:lnTo>
                <a:lnTo>
                  <a:pt x="96910" y="16981"/>
                </a:lnTo>
                <a:lnTo>
                  <a:pt x="96792" y="16965"/>
                </a:lnTo>
                <a:lnTo>
                  <a:pt x="96650" y="16949"/>
                </a:lnTo>
                <a:lnTo>
                  <a:pt x="96537" y="16936"/>
                </a:lnTo>
                <a:lnTo>
                  <a:pt x="96466" y="16932"/>
                </a:lnTo>
                <a:lnTo>
                  <a:pt x="96452" y="16916"/>
                </a:lnTo>
                <a:lnTo>
                  <a:pt x="96424" y="16900"/>
                </a:lnTo>
                <a:lnTo>
                  <a:pt x="96361" y="16883"/>
                </a:lnTo>
                <a:lnTo>
                  <a:pt x="96326" y="16873"/>
                </a:lnTo>
                <a:lnTo>
                  <a:pt x="96194" y="16934"/>
                </a:lnTo>
                <a:lnTo>
                  <a:pt x="96190" y="16934"/>
                </a:lnTo>
                <a:lnTo>
                  <a:pt x="96079" y="16934"/>
                </a:lnTo>
                <a:lnTo>
                  <a:pt x="95969" y="16934"/>
                </a:lnTo>
                <a:lnTo>
                  <a:pt x="95848" y="16935"/>
                </a:lnTo>
                <a:lnTo>
                  <a:pt x="95814" y="16932"/>
                </a:lnTo>
                <a:lnTo>
                  <a:pt x="95797" y="16909"/>
                </a:lnTo>
                <a:lnTo>
                  <a:pt x="95764" y="16871"/>
                </a:lnTo>
                <a:lnTo>
                  <a:pt x="95717" y="16846"/>
                </a:lnTo>
                <a:lnTo>
                  <a:pt x="95709" y="16834"/>
                </a:lnTo>
                <a:lnTo>
                  <a:pt x="95652" y="16817"/>
                </a:lnTo>
                <a:lnTo>
                  <a:pt x="95604" y="16843"/>
                </a:lnTo>
                <a:lnTo>
                  <a:pt x="95573" y="16856"/>
                </a:lnTo>
                <a:lnTo>
                  <a:pt x="95526" y="16883"/>
                </a:lnTo>
                <a:lnTo>
                  <a:pt x="95477" y="16878"/>
                </a:lnTo>
                <a:lnTo>
                  <a:pt x="95417" y="16853"/>
                </a:lnTo>
                <a:lnTo>
                  <a:pt x="95409" y="16853"/>
                </a:lnTo>
                <a:lnTo>
                  <a:pt x="95389" y="16852"/>
                </a:lnTo>
                <a:lnTo>
                  <a:pt x="95349" y="16845"/>
                </a:lnTo>
                <a:lnTo>
                  <a:pt x="95300" y="16864"/>
                </a:lnTo>
                <a:lnTo>
                  <a:pt x="95240" y="16846"/>
                </a:lnTo>
                <a:lnTo>
                  <a:pt x="95127" y="16811"/>
                </a:lnTo>
                <a:lnTo>
                  <a:pt x="95019" y="16779"/>
                </a:lnTo>
                <a:lnTo>
                  <a:pt x="94901" y="16735"/>
                </a:lnTo>
                <a:lnTo>
                  <a:pt x="94796" y="16697"/>
                </a:lnTo>
                <a:lnTo>
                  <a:pt x="94738" y="16679"/>
                </a:lnTo>
                <a:lnTo>
                  <a:pt x="94640" y="16650"/>
                </a:lnTo>
                <a:lnTo>
                  <a:pt x="94621" y="16631"/>
                </a:lnTo>
                <a:lnTo>
                  <a:pt x="94586" y="16596"/>
                </a:lnTo>
                <a:lnTo>
                  <a:pt x="94562" y="16577"/>
                </a:lnTo>
                <a:lnTo>
                  <a:pt x="94503" y="16532"/>
                </a:lnTo>
                <a:lnTo>
                  <a:pt x="94436" y="16497"/>
                </a:lnTo>
                <a:lnTo>
                  <a:pt x="94369" y="16457"/>
                </a:lnTo>
                <a:lnTo>
                  <a:pt x="94352" y="16434"/>
                </a:lnTo>
                <a:lnTo>
                  <a:pt x="94357" y="16368"/>
                </a:lnTo>
                <a:lnTo>
                  <a:pt x="94337" y="16320"/>
                </a:lnTo>
                <a:lnTo>
                  <a:pt x="94331" y="16309"/>
                </a:lnTo>
                <a:lnTo>
                  <a:pt x="94289" y="16241"/>
                </a:lnTo>
                <a:lnTo>
                  <a:pt x="94263" y="16206"/>
                </a:lnTo>
                <a:lnTo>
                  <a:pt x="94255" y="16151"/>
                </a:lnTo>
                <a:lnTo>
                  <a:pt x="94226" y="16073"/>
                </a:lnTo>
                <a:lnTo>
                  <a:pt x="94175" y="16007"/>
                </a:lnTo>
                <a:lnTo>
                  <a:pt x="94114" y="15977"/>
                </a:lnTo>
                <a:lnTo>
                  <a:pt x="94086" y="15979"/>
                </a:lnTo>
                <a:lnTo>
                  <a:pt x="94057" y="16014"/>
                </a:lnTo>
                <a:lnTo>
                  <a:pt x="94011" y="16053"/>
                </a:lnTo>
                <a:lnTo>
                  <a:pt x="93976" y="16062"/>
                </a:lnTo>
                <a:lnTo>
                  <a:pt x="93868" y="16091"/>
                </a:lnTo>
                <a:lnTo>
                  <a:pt x="93807" y="16088"/>
                </a:lnTo>
                <a:lnTo>
                  <a:pt x="93771" y="16089"/>
                </a:lnTo>
                <a:lnTo>
                  <a:pt x="93771" y="16089"/>
                </a:lnTo>
                <a:lnTo>
                  <a:pt x="93770" y="16088"/>
                </a:lnTo>
                <a:lnTo>
                  <a:pt x="93718" y="16062"/>
                </a:lnTo>
                <a:lnTo>
                  <a:pt x="93593" y="15995"/>
                </a:lnTo>
                <a:lnTo>
                  <a:pt x="93500" y="15943"/>
                </a:lnTo>
                <a:lnTo>
                  <a:pt x="93404" y="15894"/>
                </a:lnTo>
                <a:lnTo>
                  <a:pt x="93305" y="15848"/>
                </a:lnTo>
                <a:lnTo>
                  <a:pt x="93212" y="15814"/>
                </a:lnTo>
                <a:lnTo>
                  <a:pt x="93203" y="15810"/>
                </a:lnTo>
                <a:lnTo>
                  <a:pt x="93104" y="15783"/>
                </a:lnTo>
                <a:lnTo>
                  <a:pt x="93002" y="15759"/>
                </a:lnTo>
                <a:lnTo>
                  <a:pt x="92883" y="15732"/>
                </a:lnTo>
                <a:lnTo>
                  <a:pt x="92753" y="15708"/>
                </a:lnTo>
                <a:lnTo>
                  <a:pt x="92646" y="15692"/>
                </a:lnTo>
                <a:lnTo>
                  <a:pt x="92646" y="15692"/>
                </a:lnTo>
                <a:lnTo>
                  <a:pt x="92629" y="15689"/>
                </a:lnTo>
                <a:lnTo>
                  <a:pt x="92527" y="15679"/>
                </a:lnTo>
                <a:lnTo>
                  <a:pt x="92419" y="15671"/>
                </a:lnTo>
                <a:lnTo>
                  <a:pt x="92301" y="15655"/>
                </a:lnTo>
                <a:lnTo>
                  <a:pt x="92182" y="15650"/>
                </a:lnTo>
                <a:lnTo>
                  <a:pt x="92066" y="15642"/>
                </a:lnTo>
                <a:lnTo>
                  <a:pt x="92000" y="15636"/>
                </a:lnTo>
                <a:lnTo>
                  <a:pt x="91820" y="15626"/>
                </a:lnTo>
                <a:lnTo>
                  <a:pt x="91699" y="15629"/>
                </a:lnTo>
                <a:lnTo>
                  <a:pt x="91580" y="15629"/>
                </a:lnTo>
                <a:lnTo>
                  <a:pt x="91477" y="15632"/>
                </a:lnTo>
                <a:lnTo>
                  <a:pt x="91442" y="15633"/>
                </a:lnTo>
                <a:lnTo>
                  <a:pt x="91337" y="15633"/>
                </a:lnTo>
                <a:lnTo>
                  <a:pt x="91227" y="15639"/>
                </a:lnTo>
                <a:lnTo>
                  <a:pt x="91094" y="15636"/>
                </a:lnTo>
                <a:lnTo>
                  <a:pt x="90986" y="15628"/>
                </a:lnTo>
                <a:lnTo>
                  <a:pt x="90859" y="15615"/>
                </a:lnTo>
                <a:lnTo>
                  <a:pt x="90752" y="15596"/>
                </a:lnTo>
                <a:lnTo>
                  <a:pt x="90656" y="15550"/>
                </a:lnTo>
                <a:lnTo>
                  <a:pt x="90556" y="15493"/>
                </a:lnTo>
                <a:lnTo>
                  <a:pt x="90474" y="15428"/>
                </a:lnTo>
                <a:lnTo>
                  <a:pt x="90392" y="15366"/>
                </a:lnTo>
                <a:lnTo>
                  <a:pt x="90333" y="15305"/>
                </a:lnTo>
                <a:lnTo>
                  <a:pt x="90313" y="15284"/>
                </a:lnTo>
                <a:lnTo>
                  <a:pt x="90239" y="15205"/>
                </a:lnTo>
                <a:lnTo>
                  <a:pt x="90163" y="15132"/>
                </a:lnTo>
                <a:lnTo>
                  <a:pt x="90072" y="15075"/>
                </a:lnTo>
                <a:lnTo>
                  <a:pt x="89979" y="15034"/>
                </a:lnTo>
                <a:lnTo>
                  <a:pt x="89938" y="15019"/>
                </a:lnTo>
                <a:lnTo>
                  <a:pt x="89938" y="15019"/>
                </a:lnTo>
                <a:lnTo>
                  <a:pt x="89879" y="14996"/>
                </a:lnTo>
                <a:lnTo>
                  <a:pt x="89772" y="14961"/>
                </a:lnTo>
                <a:lnTo>
                  <a:pt x="89608" y="14899"/>
                </a:lnTo>
                <a:lnTo>
                  <a:pt x="89503" y="14859"/>
                </a:lnTo>
                <a:lnTo>
                  <a:pt x="89410" y="14818"/>
                </a:lnTo>
                <a:lnTo>
                  <a:pt x="89308" y="14766"/>
                </a:lnTo>
                <a:lnTo>
                  <a:pt x="89200" y="14729"/>
                </a:lnTo>
                <a:lnTo>
                  <a:pt x="89090" y="14685"/>
                </a:lnTo>
                <a:lnTo>
                  <a:pt x="88982" y="14648"/>
                </a:lnTo>
                <a:lnTo>
                  <a:pt x="88847" y="14607"/>
                </a:lnTo>
                <a:lnTo>
                  <a:pt x="88739" y="14577"/>
                </a:lnTo>
                <a:lnTo>
                  <a:pt x="88606" y="14540"/>
                </a:lnTo>
                <a:lnTo>
                  <a:pt x="88490" y="14521"/>
                </a:lnTo>
                <a:lnTo>
                  <a:pt x="88335" y="14516"/>
                </a:lnTo>
                <a:lnTo>
                  <a:pt x="88230" y="14522"/>
                </a:lnTo>
                <a:lnTo>
                  <a:pt x="88120" y="14530"/>
                </a:lnTo>
                <a:lnTo>
                  <a:pt x="87987" y="14550"/>
                </a:lnTo>
                <a:lnTo>
                  <a:pt x="87874" y="14564"/>
                </a:lnTo>
                <a:lnTo>
                  <a:pt x="87761" y="14586"/>
                </a:lnTo>
                <a:lnTo>
                  <a:pt x="87648" y="14603"/>
                </a:lnTo>
                <a:lnTo>
                  <a:pt x="87532" y="14625"/>
                </a:lnTo>
                <a:lnTo>
                  <a:pt x="87416" y="14650"/>
                </a:lnTo>
                <a:lnTo>
                  <a:pt x="87295" y="14686"/>
                </a:lnTo>
                <a:lnTo>
                  <a:pt x="87182" y="14732"/>
                </a:lnTo>
                <a:lnTo>
                  <a:pt x="87075" y="14787"/>
                </a:lnTo>
                <a:lnTo>
                  <a:pt x="86977" y="14840"/>
                </a:lnTo>
                <a:lnTo>
                  <a:pt x="86948" y="14856"/>
                </a:lnTo>
                <a:lnTo>
                  <a:pt x="86846" y="14902"/>
                </a:lnTo>
                <a:lnTo>
                  <a:pt x="86739" y="14960"/>
                </a:lnTo>
                <a:lnTo>
                  <a:pt x="86649" y="15012"/>
                </a:lnTo>
                <a:lnTo>
                  <a:pt x="86633" y="15024"/>
                </a:lnTo>
                <a:lnTo>
                  <a:pt x="86551" y="15084"/>
                </a:lnTo>
                <a:lnTo>
                  <a:pt x="86533" y="15109"/>
                </a:lnTo>
                <a:lnTo>
                  <a:pt x="86429" y="15160"/>
                </a:lnTo>
                <a:lnTo>
                  <a:pt x="86460" y="15139"/>
                </a:lnTo>
                <a:lnTo>
                  <a:pt x="86417" y="15147"/>
                </a:lnTo>
                <a:lnTo>
                  <a:pt x="86345" y="15168"/>
                </a:lnTo>
                <a:lnTo>
                  <a:pt x="86301" y="15207"/>
                </a:lnTo>
                <a:lnTo>
                  <a:pt x="86274" y="15243"/>
                </a:lnTo>
                <a:lnTo>
                  <a:pt x="86245" y="15256"/>
                </a:lnTo>
                <a:lnTo>
                  <a:pt x="86167" y="15291"/>
                </a:lnTo>
                <a:lnTo>
                  <a:pt x="86135" y="15306"/>
                </a:lnTo>
                <a:lnTo>
                  <a:pt x="86042" y="15347"/>
                </a:lnTo>
                <a:lnTo>
                  <a:pt x="85943" y="15388"/>
                </a:lnTo>
                <a:lnTo>
                  <a:pt x="85833" y="15432"/>
                </a:lnTo>
                <a:lnTo>
                  <a:pt x="85729" y="15457"/>
                </a:lnTo>
                <a:lnTo>
                  <a:pt x="85621" y="15457"/>
                </a:lnTo>
                <a:lnTo>
                  <a:pt x="85514" y="15460"/>
                </a:lnTo>
                <a:lnTo>
                  <a:pt x="85387" y="15447"/>
                </a:lnTo>
                <a:lnTo>
                  <a:pt x="85282" y="15420"/>
                </a:lnTo>
                <a:lnTo>
                  <a:pt x="85186" y="15380"/>
                </a:lnTo>
                <a:lnTo>
                  <a:pt x="85095" y="15334"/>
                </a:lnTo>
                <a:lnTo>
                  <a:pt x="84990" y="15285"/>
                </a:lnTo>
                <a:lnTo>
                  <a:pt x="84872" y="15258"/>
                </a:lnTo>
                <a:lnTo>
                  <a:pt x="84747" y="15256"/>
                </a:lnTo>
                <a:lnTo>
                  <a:pt x="84668" y="15285"/>
                </a:lnTo>
                <a:lnTo>
                  <a:pt x="84664" y="15269"/>
                </a:lnTo>
                <a:lnTo>
                  <a:pt x="84645" y="15207"/>
                </a:lnTo>
                <a:lnTo>
                  <a:pt x="84628" y="15175"/>
                </a:lnTo>
                <a:lnTo>
                  <a:pt x="84599" y="15145"/>
                </a:lnTo>
                <a:lnTo>
                  <a:pt x="84377" y="15060"/>
                </a:lnTo>
                <a:lnTo>
                  <a:pt x="84291" y="14909"/>
                </a:lnTo>
                <a:lnTo>
                  <a:pt x="84169" y="14730"/>
                </a:lnTo>
                <a:lnTo>
                  <a:pt x="84102" y="14717"/>
                </a:lnTo>
                <a:lnTo>
                  <a:pt x="84021" y="14710"/>
                </a:lnTo>
                <a:lnTo>
                  <a:pt x="83947" y="14719"/>
                </a:lnTo>
                <a:lnTo>
                  <a:pt x="83884" y="14707"/>
                </a:lnTo>
                <a:lnTo>
                  <a:pt x="83777" y="14699"/>
                </a:lnTo>
                <a:lnTo>
                  <a:pt x="83762" y="14685"/>
                </a:lnTo>
                <a:lnTo>
                  <a:pt x="83759" y="14681"/>
                </a:lnTo>
                <a:lnTo>
                  <a:pt x="83688" y="14581"/>
                </a:lnTo>
                <a:lnTo>
                  <a:pt x="83625" y="14485"/>
                </a:lnTo>
                <a:lnTo>
                  <a:pt x="83560" y="14396"/>
                </a:lnTo>
                <a:lnTo>
                  <a:pt x="83497" y="14317"/>
                </a:lnTo>
                <a:lnTo>
                  <a:pt x="83401" y="14230"/>
                </a:lnTo>
                <a:lnTo>
                  <a:pt x="83319" y="14168"/>
                </a:lnTo>
                <a:lnTo>
                  <a:pt x="83234" y="14100"/>
                </a:lnTo>
                <a:lnTo>
                  <a:pt x="83143" y="14035"/>
                </a:lnTo>
                <a:lnTo>
                  <a:pt x="83055" y="13980"/>
                </a:lnTo>
                <a:lnTo>
                  <a:pt x="82995" y="13950"/>
                </a:lnTo>
                <a:lnTo>
                  <a:pt x="82946" y="13916"/>
                </a:lnTo>
                <a:lnTo>
                  <a:pt x="82909" y="13870"/>
                </a:lnTo>
                <a:lnTo>
                  <a:pt x="82863" y="13827"/>
                </a:lnTo>
                <a:lnTo>
                  <a:pt x="82772" y="13853"/>
                </a:lnTo>
                <a:lnTo>
                  <a:pt x="82774" y="13852"/>
                </a:lnTo>
                <a:lnTo>
                  <a:pt x="82763" y="13848"/>
                </a:lnTo>
                <a:lnTo>
                  <a:pt x="82661" y="13810"/>
                </a:lnTo>
                <a:lnTo>
                  <a:pt x="82537" y="13756"/>
                </a:lnTo>
                <a:lnTo>
                  <a:pt x="82426" y="13705"/>
                </a:lnTo>
                <a:lnTo>
                  <a:pt x="82225" y="13626"/>
                </a:lnTo>
                <a:lnTo>
                  <a:pt x="82121" y="13591"/>
                </a:lnTo>
                <a:lnTo>
                  <a:pt x="81996" y="13564"/>
                </a:lnTo>
                <a:lnTo>
                  <a:pt x="81866" y="13543"/>
                </a:lnTo>
                <a:lnTo>
                  <a:pt x="81741" y="13519"/>
                </a:lnTo>
                <a:lnTo>
                  <a:pt x="81617" y="13503"/>
                </a:lnTo>
                <a:lnTo>
                  <a:pt x="81601" y="13501"/>
                </a:lnTo>
                <a:lnTo>
                  <a:pt x="81598" y="13500"/>
                </a:lnTo>
                <a:lnTo>
                  <a:pt x="81598" y="13500"/>
                </a:lnTo>
                <a:lnTo>
                  <a:pt x="81507" y="13487"/>
                </a:lnTo>
                <a:lnTo>
                  <a:pt x="81405" y="13466"/>
                </a:lnTo>
                <a:lnTo>
                  <a:pt x="81255" y="13436"/>
                </a:lnTo>
                <a:lnTo>
                  <a:pt x="81153" y="13418"/>
                </a:lnTo>
                <a:lnTo>
                  <a:pt x="81051" y="13407"/>
                </a:lnTo>
                <a:lnTo>
                  <a:pt x="80944" y="13408"/>
                </a:lnTo>
                <a:lnTo>
                  <a:pt x="80811" y="13416"/>
                </a:lnTo>
                <a:lnTo>
                  <a:pt x="80695" y="13430"/>
                </a:lnTo>
                <a:lnTo>
                  <a:pt x="80647" y="13439"/>
                </a:lnTo>
                <a:lnTo>
                  <a:pt x="80647" y="13439"/>
                </a:lnTo>
                <a:lnTo>
                  <a:pt x="80588" y="13450"/>
                </a:lnTo>
                <a:lnTo>
                  <a:pt x="80475" y="13480"/>
                </a:lnTo>
                <a:lnTo>
                  <a:pt x="80370" y="13508"/>
                </a:lnTo>
                <a:lnTo>
                  <a:pt x="80240" y="13555"/>
                </a:lnTo>
                <a:lnTo>
                  <a:pt x="80139" y="13591"/>
                </a:lnTo>
                <a:lnTo>
                  <a:pt x="80037" y="13635"/>
                </a:lnTo>
                <a:lnTo>
                  <a:pt x="79933" y="13679"/>
                </a:lnTo>
                <a:lnTo>
                  <a:pt x="79817" y="13693"/>
                </a:lnTo>
                <a:lnTo>
                  <a:pt x="79695" y="13693"/>
                </a:lnTo>
                <a:lnTo>
                  <a:pt x="79617" y="13685"/>
                </a:lnTo>
                <a:lnTo>
                  <a:pt x="79591" y="13683"/>
                </a:lnTo>
                <a:lnTo>
                  <a:pt x="79475" y="13667"/>
                </a:lnTo>
                <a:lnTo>
                  <a:pt x="79370" y="13651"/>
                </a:lnTo>
                <a:lnTo>
                  <a:pt x="79257" y="13627"/>
                </a:lnTo>
                <a:lnTo>
                  <a:pt x="79155" y="13592"/>
                </a:lnTo>
                <a:lnTo>
                  <a:pt x="79033" y="13538"/>
                </a:lnTo>
                <a:lnTo>
                  <a:pt x="78908" y="13489"/>
                </a:lnTo>
                <a:lnTo>
                  <a:pt x="78806" y="13465"/>
                </a:lnTo>
                <a:lnTo>
                  <a:pt x="78696" y="13430"/>
                </a:lnTo>
                <a:lnTo>
                  <a:pt x="78588" y="13384"/>
                </a:lnTo>
                <a:lnTo>
                  <a:pt x="78537" y="13357"/>
                </a:lnTo>
                <a:lnTo>
                  <a:pt x="78492" y="13333"/>
                </a:lnTo>
                <a:lnTo>
                  <a:pt x="78401" y="13284"/>
                </a:lnTo>
                <a:lnTo>
                  <a:pt x="78302" y="13227"/>
                </a:lnTo>
                <a:lnTo>
                  <a:pt x="78211" y="13181"/>
                </a:lnTo>
                <a:lnTo>
                  <a:pt x="78101" y="13122"/>
                </a:lnTo>
                <a:lnTo>
                  <a:pt x="78002" y="13068"/>
                </a:lnTo>
                <a:lnTo>
                  <a:pt x="77903" y="13016"/>
                </a:lnTo>
                <a:lnTo>
                  <a:pt x="77803" y="12962"/>
                </a:lnTo>
                <a:lnTo>
                  <a:pt x="77707" y="12916"/>
                </a:lnTo>
                <a:lnTo>
                  <a:pt x="77492" y="12802"/>
                </a:lnTo>
                <a:lnTo>
                  <a:pt x="77401" y="12743"/>
                </a:lnTo>
                <a:lnTo>
                  <a:pt x="77296" y="12675"/>
                </a:lnTo>
                <a:lnTo>
                  <a:pt x="77214" y="12615"/>
                </a:lnTo>
                <a:lnTo>
                  <a:pt x="77117" y="12550"/>
                </a:lnTo>
                <a:lnTo>
                  <a:pt x="77071" y="12515"/>
                </a:lnTo>
                <a:lnTo>
                  <a:pt x="77010" y="12469"/>
                </a:lnTo>
                <a:lnTo>
                  <a:pt x="76922" y="12415"/>
                </a:lnTo>
                <a:lnTo>
                  <a:pt x="76842" y="12350"/>
                </a:lnTo>
                <a:lnTo>
                  <a:pt x="76743" y="12274"/>
                </a:lnTo>
                <a:lnTo>
                  <a:pt x="76627" y="12217"/>
                </a:lnTo>
                <a:lnTo>
                  <a:pt x="76516" y="12185"/>
                </a:lnTo>
                <a:lnTo>
                  <a:pt x="76389" y="12180"/>
                </a:lnTo>
                <a:lnTo>
                  <a:pt x="76284" y="12180"/>
                </a:lnTo>
                <a:lnTo>
                  <a:pt x="76168" y="12181"/>
                </a:lnTo>
                <a:lnTo>
                  <a:pt x="76061" y="12162"/>
                </a:lnTo>
                <a:lnTo>
                  <a:pt x="75996" y="12148"/>
                </a:lnTo>
                <a:lnTo>
                  <a:pt x="75939" y="12136"/>
                </a:lnTo>
                <a:lnTo>
                  <a:pt x="75815" y="12109"/>
                </a:lnTo>
                <a:lnTo>
                  <a:pt x="75710" y="12098"/>
                </a:lnTo>
                <a:lnTo>
                  <a:pt x="75568" y="12085"/>
                </a:lnTo>
                <a:lnTo>
                  <a:pt x="75441" y="12089"/>
                </a:lnTo>
                <a:lnTo>
                  <a:pt x="75328" y="12086"/>
                </a:lnTo>
                <a:lnTo>
                  <a:pt x="75223" y="12070"/>
                </a:lnTo>
                <a:lnTo>
                  <a:pt x="75104" y="12046"/>
                </a:lnTo>
                <a:lnTo>
                  <a:pt x="75000" y="12001"/>
                </a:lnTo>
                <a:lnTo>
                  <a:pt x="74892" y="11936"/>
                </a:lnTo>
                <a:lnTo>
                  <a:pt x="74804" y="11873"/>
                </a:lnTo>
                <a:lnTo>
                  <a:pt x="74719" y="11811"/>
                </a:lnTo>
                <a:lnTo>
                  <a:pt x="74638" y="11800"/>
                </a:lnTo>
                <a:lnTo>
                  <a:pt x="74617" y="11798"/>
                </a:lnTo>
                <a:lnTo>
                  <a:pt x="74564" y="11896"/>
                </a:lnTo>
                <a:lnTo>
                  <a:pt x="74466" y="11856"/>
                </a:lnTo>
                <a:lnTo>
                  <a:pt x="74118" y="11713"/>
                </a:lnTo>
                <a:lnTo>
                  <a:pt x="73736" y="11509"/>
                </a:lnTo>
                <a:lnTo>
                  <a:pt x="73509" y="11423"/>
                </a:lnTo>
                <a:lnTo>
                  <a:pt x="73316" y="11350"/>
                </a:lnTo>
                <a:lnTo>
                  <a:pt x="72692" y="11026"/>
                </a:lnTo>
                <a:lnTo>
                  <a:pt x="72227" y="10704"/>
                </a:lnTo>
                <a:lnTo>
                  <a:pt x="71826" y="10545"/>
                </a:lnTo>
                <a:lnTo>
                  <a:pt x="71191" y="10321"/>
                </a:lnTo>
                <a:lnTo>
                  <a:pt x="70799" y="10226"/>
                </a:lnTo>
                <a:lnTo>
                  <a:pt x="70627" y="10089"/>
                </a:lnTo>
                <a:lnTo>
                  <a:pt x="70465" y="9915"/>
                </a:lnTo>
                <a:lnTo>
                  <a:pt x="70363" y="9806"/>
                </a:lnTo>
                <a:lnTo>
                  <a:pt x="70284" y="9761"/>
                </a:lnTo>
                <a:lnTo>
                  <a:pt x="70063" y="9748"/>
                </a:lnTo>
                <a:lnTo>
                  <a:pt x="69836" y="9769"/>
                </a:lnTo>
                <a:lnTo>
                  <a:pt x="69703" y="9787"/>
                </a:lnTo>
                <a:lnTo>
                  <a:pt x="69397" y="9741"/>
                </a:lnTo>
                <a:lnTo>
                  <a:pt x="69090" y="9741"/>
                </a:lnTo>
                <a:lnTo>
                  <a:pt x="68922" y="9714"/>
                </a:lnTo>
                <a:lnTo>
                  <a:pt x="68862" y="9704"/>
                </a:lnTo>
                <a:lnTo>
                  <a:pt x="68561" y="9593"/>
                </a:lnTo>
                <a:lnTo>
                  <a:pt x="68390" y="9498"/>
                </a:lnTo>
                <a:lnTo>
                  <a:pt x="68114" y="9277"/>
                </a:lnTo>
                <a:lnTo>
                  <a:pt x="67995" y="9165"/>
                </a:lnTo>
                <a:lnTo>
                  <a:pt x="67833" y="8954"/>
                </a:lnTo>
                <a:lnTo>
                  <a:pt x="67804" y="8936"/>
                </a:lnTo>
                <a:lnTo>
                  <a:pt x="67595" y="8809"/>
                </a:lnTo>
                <a:lnTo>
                  <a:pt x="67333" y="8665"/>
                </a:lnTo>
                <a:lnTo>
                  <a:pt x="66922" y="8451"/>
                </a:lnTo>
                <a:lnTo>
                  <a:pt x="66587" y="8206"/>
                </a:lnTo>
                <a:lnTo>
                  <a:pt x="66452" y="8097"/>
                </a:lnTo>
                <a:lnTo>
                  <a:pt x="66266" y="7948"/>
                </a:lnTo>
                <a:lnTo>
                  <a:pt x="65956" y="7659"/>
                </a:lnTo>
                <a:lnTo>
                  <a:pt x="65705" y="7462"/>
                </a:lnTo>
                <a:lnTo>
                  <a:pt x="65217" y="7056"/>
                </a:lnTo>
                <a:lnTo>
                  <a:pt x="65157" y="7006"/>
                </a:lnTo>
                <a:lnTo>
                  <a:pt x="64900" y="6797"/>
                </a:lnTo>
                <a:lnTo>
                  <a:pt x="64719" y="6646"/>
                </a:lnTo>
                <a:lnTo>
                  <a:pt x="64548" y="6535"/>
                </a:lnTo>
                <a:lnTo>
                  <a:pt x="64324" y="6472"/>
                </a:lnTo>
                <a:lnTo>
                  <a:pt x="64226" y="6406"/>
                </a:lnTo>
                <a:lnTo>
                  <a:pt x="64164" y="6242"/>
                </a:lnTo>
                <a:lnTo>
                  <a:pt x="64147" y="6226"/>
                </a:lnTo>
                <a:lnTo>
                  <a:pt x="64053" y="6136"/>
                </a:lnTo>
                <a:lnTo>
                  <a:pt x="64000" y="6073"/>
                </a:lnTo>
                <a:lnTo>
                  <a:pt x="63911" y="6040"/>
                </a:lnTo>
                <a:lnTo>
                  <a:pt x="63813" y="6003"/>
                </a:lnTo>
                <a:lnTo>
                  <a:pt x="63499" y="5959"/>
                </a:lnTo>
                <a:lnTo>
                  <a:pt x="63290" y="5835"/>
                </a:lnTo>
                <a:lnTo>
                  <a:pt x="63121" y="5801"/>
                </a:lnTo>
                <a:lnTo>
                  <a:pt x="63030" y="5573"/>
                </a:lnTo>
                <a:lnTo>
                  <a:pt x="63041" y="5378"/>
                </a:lnTo>
                <a:lnTo>
                  <a:pt x="63042" y="5359"/>
                </a:lnTo>
                <a:lnTo>
                  <a:pt x="63042" y="5359"/>
                </a:lnTo>
                <a:lnTo>
                  <a:pt x="63056" y="5084"/>
                </a:lnTo>
                <a:lnTo>
                  <a:pt x="62926" y="5005"/>
                </a:lnTo>
                <a:lnTo>
                  <a:pt x="62530" y="4763"/>
                </a:lnTo>
                <a:lnTo>
                  <a:pt x="62506" y="4749"/>
                </a:lnTo>
                <a:lnTo>
                  <a:pt x="62262" y="4792"/>
                </a:lnTo>
                <a:lnTo>
                  <a:pt x="62011" y="4617"/>
                </a:lnTo>
                <a:lnTo>
                  <a:pt x="61843" y="4516"/>
                </a:lnTo>
                <a:lnTo>
                  <a:pt x="61657" y="4333"/>
                </a:lnTo>
                <a:lnTo>
                  <a:pt x="61528" y="4177"/>
                </a:lnTo>
                <a:lnTo>
                  <a:pt x="61286" y="4002"/>
                </a:lnTo>
                <a:lnTo>
                  <a:pt x="61250" y="3977"/>
                </a:lnTo>
                <a:lnTo>
                  <a:pt x="61241" y="3980"/>
                </a:lnTo>
                <a:lnTo>
                  <a:pt x="61195" y="3938"/>
                </a:lnTo>
                <a:lnTo>
                  <a:pt x="60988" y="3791"/>
                </a:lnTo>
                <a:lnTo>
                  <a:pt x="60962" y="3770"/>
                </a:lnTo>
                <a:lnTo>
                  <a:pt x="60932" y="3745"/>
                </a:lnTo>
                <a:lnTo>
                  <a:pt x="60755" y="3589"/>
                </a:lnTo>
                <a:lnTo>
                  <a:pt x="60651" y="3490"/>
                </a:lnTo>
                <a:lnTo>
                  <a:pt x="60533" y="3378"/>
                </a:lnTo>
                <a:lnTo>
                  <a:pt x="60482" y="3315"/>
                </a:lnTo>
                <a:lnTo>
                  <a:pt x="60421" y="3241"/>
                </a:lnTo>
                <a:lnTo>
                  <a:pt x="60283" y="3058"/>
                </a:lnTo>
                <a:lnTo>
                  <a:pt x="60195" y="2814"/>
                </a:lnTo>
                <a:lnTo>
                  <a:pt x="60172" y="2784"/>
                </a:lnTo>
                <a:lnTo>
                  <a:pt x="60080" y="2693"/>
                </a:lnTo>
                <a:lnTo>
                  <a:pt x="60064" y="2645"/>
                </a:lnTo>
                <a:lnTo>
                  <a:pt x="60026" y="2523"/>
                </a:lnTo>
                <a:lnTo>
                  <a:pt x="60016" y="2493"/>
                </a:lnTo>
                <a:lnTo>
                  <a:pt x="60009" y="2461"/>
                </a:lnTo>
                <a:lnTo>
                  <a:pt x="59980" y="2338"/>
                </a:lnTo>
                <a:lnTo>
                  <a:pt x="59908" y="2083"/>
                </a:lnTo>
                <a:lnTo>
                  <a:pt x="59834" y="1974"/>
                </a:lnTo>
                <a:lnTo>
                  <a:pt x="59751" y="1810"/>
                </a:lnTo>
                <a:lnTo>
                  <a:pt x="59603" y="1636"/>
                </a:lnTo>
                <a:lnTo>
                  <a:pt x="59389" y="1452"/>
                </a:lnTo>
                <a:lnTo>
                  <a:pt x="59127" y="1359"/>
                </a:lnTo>
                <a:lnTo>
                  <a:pt x="58949" y="1312"/>
                </a:lnTo>
                <a:lnTo>
                  <a:pt x="58780" y="1329"/>
                </a:lnTo>
                <a:lnTo>
                  <a:pt x="58621" y="1364"/>
                </a:lnTo>
                <a:lnTo>
                  <a:pt x="58470" y="1444"/>
                </a:lnTo>
                <a:lnTo>
                  <a:pt x="58272" y="1515"/>
                </a:lnTo>
                <a:lnTo>
                  <a:pt x="57830" y="1628"/>
                </a:lnTo>
                <a:lnTo>
                  <a:pt x="57764" y="1628"/>
                </a:lnTo>
                <a:lnTo>
                  <a:pt x="57567" y="1626"/>
                </a:lnTo>
                <a:lnTo>
                  <a:pt x="57305" y="1605"/>
                </a:lnTo>
                <a:lnTo>
                  <a:pt x="57190" y="1604"/>
                </a:lnTo>
                <a:lnTo>
                  <a:pt x="56847" y="1529"/>
                </a:lnTo>
                <a:lnTo>
                  <a:pt x="56601" y="1526"/>
                </a:lnTo>
                <a:lnTo>
                  <a:pt x="56272" y="1557"/>
                </a:lnTo>
                <a:lnTo>
                  <a:pt x="55910" y="1486"/>
                </a:lnTo>
                <a:lnTo>
                  <a:pt x="55722" y="1450"/>
                </a:lnTo>
                <a:lnTo>
                  <a:pt x="55645" y="1433"/>
                </a:lnTo>
                <a:lnTo>
                  <a:pt x="55596" y="1422"/>
                </a:lnTo>
                <a:lnTo>
                  <a:pt x="55280" y="1349"/>
                </a:lnTo>
                <a:lnTo>
                  <a:pt x="55067" y="1274"/>
                </a:lnTo>
                <a:lnTo>
                  <a:pt x="54915" y="1273"/>
                </a:lnTo>
                <a:lnTo>
                  <a:pt x="54566" y="1285"/>
                </a:lnTo>
                <a:lnTo>
                  <a:pt x="54498" y="1288"/>
                </a:lnTo>
                <a:lnTo>
                  <a:pt x="54323" y="1285"/>
                </a:lnTo>
                <a:lnTo>
                  <a:pt x="54296" y="1285"/>
                </a:lnTo>
                <a:lnTo>
                  <a:pt x="54265" y="1305"/>
                </a:lnTo>
                <a:lnTo>
                  <a:pt x="54241" y="1320"/>
                </a:lnTo>
                <a:lnTo>
                  <a:pt x="54177" y="1320"/>
                </a:lnTo>
                <a:lnTo>
                  <a:pt x="54136" y="1303"/>
                </a:lnTo>
                <a:lnTo>
                  <a:pt x="54097" y="1290"/>
                </a:lnTo>
                <a:lnTo>
                  <a:pt x="54034" y="1281"/>
                </a:lnTo>
                <a:lnTo>
                  <a:pt x="53972" y="1281"/>
                </a:lnTo>
                <a:lnTo>
                  <a:pt x="53932" y="1265"/>
                </a:lnTo>
                <a:lnTo>
                  <a:pt x="53903" y="1254"/>
                </a:lnTo>
                <a:lnTo>
                  <a:pt x="53835" y="1259"/>
                </a:lnTo>
                <a:lnTo>
                  <a:pt x="53735" y="1290"/>
                </a:lnTo>
                <a:lnTo>
                  <a:pt x="53630" y="1316"/>
                </a:lnTo>
                <a:lnTo>
                  <a:pt x="53582" y="1335"/>
                </a:lnTo>
                <a:lnTo>
                  <a:pt x="53484" y="1373"/>
                </a:lnTo>
                <a:lnTo>
                  <a:pt x="53414" y="1381"/>
                </a:lnTo>
                <a:lnTo>
                  <a:pt x="53406" y="1382"/>
                </a:lnTo>
                <a:lnTo>
                  <a:pt x="53320" y="1399"/>
                </a:lnTo>
                <a:lnTo>
                  <a:pt x="53219" y="1452"/>
                </a:lnTo>
                <a:lnTo>
                  <a:pt x="53151" y="1465"/>
                </a:lnTo>
                <a:lnTo>
                  <a:pt x="53123" y="1478"/>
                </a:lnTo>
                <a:lnTo>
                  <a:pt x="53108" y="1477"/>
                </a:lnTo>
                <a:lnTo>
                  <a:pt x="53023" y="1474"/>
                </a:lnTo>
                <a:lnTo>
                  <a:pt x="52961" y="1444"/>
                </a:lnTo>
                <a:lnTo>
                  <a:pt x="52957" y="1443"/>
                </a:lnTo>
                <a:lnTo>
                  <a:pt x="52935" y="1432"/>
                </a:lnTo>
                <a:lnTo>
                  <a:pt x="52932" y="1430"/>
                </a:lnTo>
                <a:lnTo>
                  <a:pt x="52804" y="1364"/>
                </a:lnTo>
                <a:lnTo>
                  <a:pt x="52743" y="1322"/>
                </a:lnTo>
                <a:lnTo>
                  <a:pt x="52649" y="1259"/>
                </a:lnTo>
                <a:lnTo>
                  <a:pt x="52554" y="1217"/>
                </a:lnTo>
                <a:lnTo>
                  <a:pt x="52489" y="1185"/>
                </a:lnTo>
                <a:lnTo>
                  <a:pt x="52454" y="1173"/>
                </a:lnTo>
                <a:lnTo>
                  <a:pt x="52371" y="1136"/>
                </a:lnTo>
                <a:lnTo>
                  <a:pt x="52312" y="1145"/>
                </a:lnTo>
                <a:lnTo>
                  <a:pt x="52249" y="1145"/>
                </a:lnTo>
                <a:lnTo>
                  <a:pt x="52225" y="1145"/>
                </a:lnTo>
                <a:lnTo>
                  <a:pt x="52147" y="1140"/>
                </a:lnTo>
                <a:lnTo>
                  <a:pt x="52080" y="1086"/>
                </a:lnTo>
                <a:lnTo>
                  <a:pt x="51942" y="974"/>
                </a:lnTo>
                <a:lnTo>
                  <a:pt x="51846" y="917"/>
                </a:lnTo>
                <a:lnTo>
                  <a:pt x="51792" y="917"/>
                </a:lnTo>
                <a:lnTo>
                  <a:pt x="51691" y="947"/>
                </a:lnTo>
                <a:lnTo>
                  <a:pt x="51638" y="993"/>
                </a:lnTo>
                <a:lnTo>
                  <a:pt x="51614" y="1013"/>
                </a:lnTo>
                <a:lnTo>
                  <a:pt x="51600" y="1011"/>
                </a:lnTo>
                <a:lnTo>
                  <a:pt x="51579" y="1008"/>
                </a:lnTo>
                <a:lnTo>
                  <a:pt x="51550" y="1004"/>
                </a:lnTo>
                <a:lnTo>
                  <a:pt x="51372" y="983"/>
                </a:lnTo>
                <a:lnTo>
                  <a:pt x="51313" y="969"/>
                </a:lnTo>
                <a:lnTo>
                  <a:pt x="51258" y="956"/>
                </a:lnTo>
                <a:lnTo>
                  <a:pt x="51217" y="934"/>
                </a:lnTo>
                <a:lnTo>
                  <a:pt x="51176" y="939"/>
                </a:lnTo>
                <a:lnTo>
                  <a:pt x="51130" y="946"/>
                </a:lnTo>
                <a:lnTo>
                  <a:pt x="51126" y="946"/>
                </a:lnTo>
                <a:lnTo>
                  <a:pt x="51122" y="945"/>
                </a:lnTo>
                <a:lnTo>
                  <a:pt x="51098" y="952"/>
                </a:lnTo>
                <a:lnTo>
                  <a:pt x="51007" y="961"/>
                </a:lnTo>
                <a:lnTo>
                  <a:pt x="51000" y="978"/>
                </a:lnTo>
                <a:lnTo>
                  <a:pt x="50989" y="1009"/>
                </a:lnTo>
                <a:lnTo>
                  <a:pt x="50945" y="1046"/>
                </a:lnTo>
                <a:lnTo>
                  <a:pt x="50911" y="1075"/>
                </a:lnTo>
                <a:lnTo>
                  <a:pt x="50888" y="1079"/>
                </a:lnTo>
                <a:lnTo>
                  <a:pt x="50856" y="1096"/>
                </a:lnTo>
                <a:lnTo>
                  <a:pt x="50839" y="1093"/>
                </a:lnTo>
                <a:lnTo>
                  <a:pt x="50822" y="1089"/>
                </a:lnTo>
                <a:lnTo>
                  <a:pt x="50806" y="1092"/>
                </a:lnTo>
                <a:lnTo>
                  <a:pt x="50747" y="1079"/>
                </a:lnTo>
                <a:lnTo>
                  <a:pt x="50701" y="1061"/>
                </a:lnTo>
                <a:lnTo>
                  <a:pt x="50701" y="1061"/>
                </a:lnTo>
                <a:lnTo>
                  <a:pt x="50647" y="1040"/>
                </a:lnTo>
                <a:lnTo>
                  <a:pt x="50602" y="1040"/>
                </a:lnTo>
                <a:lnTo>
                  <a:pt x="50597" y="1040"/>
                </a:lnTo>
                <a:lnTo>
                  <a:pt x="50487" y="1070"/>
                </a:lnTo>
                <a:lnTo>
                  <a:pt x="50447" y="1085"/>
                </a:lnTo>
                <a:lnTo>
                  <a:pt x="50447" y="1085"/>
                </a:lnTo>
                <a:lnTo>
                  <a:pt x="50378" y="1110"/>
                </a:lnTo>
                <a:lnTo>
                  <a:pt x="50327" y="1149"/>
                </a:lnTo>
                <a:lnTo>
                  <a:pt x="50304" y="1156"/>
                </a:lnTo>
                <a:lnTo>
                  <a:pt x="50236" y="1175"/>
                </a:lnTo>
                <a:lnTo>
                  <a:pt x="50200" y="1180"/>
                </a:lnTo>
                <a:lnTo>
                  <a:pt x="50118" y="1175"/>
                </a:lnTo>
                <a:lnTo>
                  <a:pt x="50009" y="1189"/>
                </a:lnTo>
                <a:lnTo>
                  <a:pt x="50008" y="1189"/>
                </a:lnTo>
                <a:lnTo>
                  <a:pt x="50008" y="1188"/>
                </a:lnTo>
                <a:lnTo>
                  <a:pt x="49971" y="1174"/>
                </a:lnTo>
                <a:lnTo>
                  <a:pt x="49963" y="1171"/>
                </a:lnTo>
                <a:lnTo>
                  <a:pt x="49919" y="1135"/>
                </a:lnTo>
                <a:lnTo>
                  <a:pt x="49894" y="1114"/>
                </a:lnTo>
                <a:lnTo>
                  <a:pt x="49807" y="1000"/>
                </a:lnTo>
                <a:lnTo>
                  <a:pt x="49748" y="921"/>
                </a:lnTo>
                <a:lnTo>
                  <a:pt x="49639" y="763"/>
                </a:lnTo>
                <a:lnTo>
                  <a:pt x="49571" y="672"/>
                </a:lnTo>
                <a:lnTo>
                  <a:pt x="49549" y="647"/>
                </a:lnTo>
                <a:lnTo>
                  <a:pt x="49544" y="641"/>
                </a:lnTo>
                <a:lnTo>
                  <a:pt x="49544" y="641"/>
                </a:lnTo>
                <a:lnTo>
                  <a:pt x="49538" y="634"/>
                </a:lnTo>
                <a:lnTo>
                  <a:pt x="49479" y="575"/>
                </a:lnTo>
                <a:lnTo>
                  <a:pt x="49438" y="531"/>
                </a:lnTo>
                <a:lnTo>
                  <a:pt x="49397" y="478"/>
                </a:lnTo>
                <a:lnTo>
                  <a:pt x="49383" y="461"/>
                </a:lnTo>
                <a:lnTo>
                  <a:pt x="49351" y="421"/>
                </a:lnTo>
                <a:lnTo>
                  <a:pt x="49319" y="395"/>
                </a:lnTo>
                <a:lnTo>
                  <a:pt x="49270" y="370"/>
                </a:lnTo>
                <a:lnTo>
                  <a:pt x="49242" y="355"/>
                </a:lnTo>
                <a:lnTo>
                  <a:pt x="49209" y="340"/>
                </a:lnTo>
                <a:lnTo>
                  <a:pt x="49209" y="339"/>
                </a:lnTo>
                <a:lnTo>
                  <a:pt x="49209" y="339"/>
                </a:lnTo>
                <a:lnTo>
                  <a:pt x="49190" y="330"/>
                </a:lnTo>
                <a:lnTo>
                  <a:pt x="49178" y="324"/>
                </a:lnTo>
                <a:lnTo>
                  <a:pt x="49132" y="311"/>
                </a:lnTo>
                <a:lnTo>
                  <a:pt x="49055" y="311"/>
                </a:lnTo>
                <a:lnTo>
                  <a:pt x="48986" y="307"/>
                </a:lnTo>
                <a:lnTo>
                  <a:pt x="48952" y="325"/>
                </a:lnTo>
                <a:lnTo>
                  <a:pt x="48941" y="326"/>
                </a:lnTo>
                <a:lnTo>
                  <a:pt x="48938" y="330"/>
                </a:lnTo>
                <a:lnTo>
                  <a:pt x="48934" y="333"/>
                </a:lnTo>
                <a:lnTo>
                  <a:pt x="48933" y="334"/>
                </a:lnTo>
                <a:lnTo>
                  <a:pt x="48918" y="342"/>
                </a:lnTo>
                <a:lnTo>
                  <a:pt x="48906" y="362"/>
                </a:lnTo>
                <a:lnTo>
                  <a:pt x="48902" y="367"/>
                </a:lnTo>
                <a:lnTo>
                  <a:pt x="48902" y="368"/>
                </a:lnTo>
                <a:lnTo>
                  <a:pt x="48864" y="408"/>
                </a:lnTo>
                <a:lnTo>
                  <a:pt x="48864" y="408"/>
                </a:lnTo>
                <a:lnTo>
                  <a:pt x="48864" y="408"/>
                </a:lnTo>
                <a:lnTo>
                  <a:pt x="48827" y="447"/>
                </a:lnTo>
                <a:lnTo>
                  <a:pt x="48747" y="542"/>
                </a:lnTo>
                <a:lnTo>
                  <a:pt x="48729" y="568"/>
                </a:lnTo>
                <a:lnTo>
                  <a:pt x="48720" y="577"/>
                </a:lnTo>
                <a:lnTo>
                  <a:pt x="48597" y="716"/>
                </a:lnTo>
                <a:lnTo>
                  <a:pt x="48557" y="779"/>
                </a:lnTo>
                <a:lnTo>
                  <a:pt x="48555" y="781"/>
                </a:lnTo>
                <a:lnTo>
                  <a:pt x="48550" y="784"/>
                </a:lnTo>
                <a:lnTo>
                  <a:pt x="48549" y="785"/>
                </a:lnTo>
                <a:lnTo>
                  <a:pt x="48535" y="816"/>
                </a:lnTo>
                <a:lnTo>
                  <a:pt x="48457" y="860"/>
                </a:lnTo>
                <a:lnTo>
                  <a:pt x="48434" y="860"/>
                </a:lnTo>
                <a:lnTo>
                  <a:pt x="48371" y="819"/>
                </a:lnTo>
                <a:lnTo>
                  <a:pt x="48350" y="810"/>
                </a:lnTo>
                <a:lnTo>
                  <a:pt x="48332" y="793"/>
                </a:lnTo>
                <a:lnTo>
                  <a:pt x="48331" y="792"/>
                </a:lnTo>
                <a:lnTo>
                  <a:pt x="48320" y="785"/>
                </a:lnTo>
                <a:lnTo>
                  <a:pt x="48303" y="773"/>
                </a:lnTo>
                <a:lnTo>
                  <a:pt x="48270" y="750"/>
                </a:lnTo>
                <a:lnTo>
                  <a:pt x="48234" y="706"/>
                </a:lnTo>
                <a:lnTo>
                  <a:pt x="48220" y="671"/>
                </a:lnTo>
                <a:lnTo>
                  <a:pt x="48197" y="619"/>
                </a:lnTo>
                <a:lnTo>
                  <a:pt x="48174" y="581"/>
                </a:lnTo>
                <a:lnTo>
                  <a:pt x="48165" y="566"/>
                </a:lnTo>
                <a:lnTo>
                  <a:pt x="48138" y="500"/>
                </a:lnTo>
                <a:lnTo>
                  <a:pt x="48129" y="474"/>
                </a:lnTo>
                <a:lnTo>
                  <a:pt x="48115" y="417"/>
                </a:lnTo>
                <a:lnTo>
                  <a:pt x="48115" y="369"/>
                </a:lnTo>
                <a:lnTo>
                  <a:pt x="48127" y="318"/>
                </a:lnTo>
                <a:lnTo>
                  <a:pt x="48129" y="312"/>
                </a:lnTo>
                <a:lnTo>
                  <a:pt x="48129" y="272"/>
                </a:lnTo>
                <a:lnTo>
                  <a:pt x="48127" y="261"/>
                </a:lnTo>
                <a:lnTo>
                  <a:pt x="48124" y="250"/>
                </a:lnTo>
                <a:lnTo>
                  <a:pt x="48112" y="211"/>
                </a:lnTo>
                <a:lnTo>
                  <a:pt x="48079" y="167"/>
                </a:lnTo>
                <a:lnTo>
                  <a:pt x="48065" y="154"/>
                </a:lnTo>
                <a:lnTo>
                  <a:pt x="48029" y="119"/>
                </a:lnTo>
                <a:lnTo>
                  <a:pt x="47983" y="79"/>
                </a:lnTo>
                <a:lnTo>
                  <a:pt x="47937" y="40"/>
                </a:lnTo>
                <a:lnTo>
                  <a:pt x="47896" y="5"/>
                </a:lnTo>
                <a:lnTo>
                  <a:pt x="47815" y="1"/>
                </a:lnTo>
                <a:lnTo>
                  <a:pt x="47782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A3CB145A-0CAF-A8DD-4462-8BB8DCBEFC6A}"/>
              </a:ext>
            </a:extLst>
          </p:cNvPr>
          <p:cNvSpPr>
            <a:spLocks/>
          </p:cNvSpPr>
          <p:nvPr/>
        </p:nvSpPr>
        <p:spPr bwMode="auto">
          <a:xfrm flipV="1">
            <a:off x="5583238" y="1843413"/>
            <a:ext cx="2052638" cy="2295525"/>
          </a:xfrm>
          <a:custGeom>
            <a:avLst/>
            <a:gdLst>
              <a:gd name="T0" fmla="*/ 70752 w 185658"/>
              <a:gd name="T1" fmla="*/ 22584 h 207789"/>
              <a:gd name="T2" fmla="*/ 40186 w 185658"/>
              <a:gd name="T3" fmla="*/ 37662 h 207789"/>
              <a:gd name="T4" fmla="*/ 27289 w 185658"/>
              <a:gd name="T5" fmla="*/ 54771 h 207789"/>
              <a:gd name="T6" fmla="*/ 16815 w 185658"/>
              <a:gd name="T7" fmla="*/ 59004 h 207789"/>
              <a:gd name="T8" fmla="*/ 1593 w 185658"/>
              <a:gd name="T9" fmla="*/ 61003 h 207789"/>
              <a:gd name="T10" fmla="*/ 786 w 185658"/>
              <a:gd name="T11" fmla="*/ 72430 h 207789"/>
              <a:gd name="T12" fmla="*/ 38816 w 185658"/>
              <a:gd name="T13" fmla="*/ 99120 h 207789"/>
              <a:gd name="T14" fmla="*/ 42938 w 185658"/>
              <a:gd name="T15" fmla="*/ 100095 h 207789"/>
              <a:gd name="T16" fmla="*/ 44926 w 185658"/>
              <a:gd name="T17" fmla="*/ 103385 h 207789"/>
              <a:gd name="T18" fmla="*/ 46209 w 185658"/>
              <a:gd name="T19" fmla="*/ 106483 h 207789"/>
              <a:gd name="T20" fmla="*/ 50010 w 185658"/>
              <a:gd name="T21" fmla="*/ 110754 h 207789"/>
              <a:gd name="T22" fmla="*/ 53015 w 185658"/>
              <a:gd name="T23" fmla="*/ 112862 h 207789"/>
              <a:gd name="T24" fmla="*/ 57225 w 185658"/>
              <a:gd name="T25" fmla="*/ 116469 h 207789"/>
              <a:gd name="T26" fmla="*/ 60489 w 185658"/>
              <a:gd name="T27" fmla="*/ 117783 h 207789"/>
              <a:gd name="T28" fmla="*/ 61534 w 185658"/>
              <a:gd name="T29" fmla="*/ 117336 h 207789"/>
              <a:gd name="T30" fmla="*/ 66516 w 185658"/>
              <a:gd name="T31" fmla="*/ 121920 h 207789"/>
              <a:gd name="T32" fmla="*/ 66516 w 185658"/>
              <a:gd name="T33" fmla="*/ 124173 h 207789"/>
              <a:gd name="T34" fmla="*/ 65751 w 185658"/>
              <a:gd name="T35" fmla="*/ 125055 h 207789"/>
              <a:gd name="T36" fmla="*/ 65437 w 185658"/>
              <a:gd name="T37" fmla="*/ 127640 h 207789"/>
              <a:gd name="T38" fmla="*/ 72759 w 185658"/>
              <a:gd name="T39" fmla="*/ 130260 h 207789"/>
              <a:gd name="T40" fmla="*/ 79328 w 185658"/>
              <a:gd name="T41" fmla="*/ 135688 h 207789"/>
              <a:gd name="T42" fmla="*/ 91171 w 185658"/>
              <a:gd name="T43" fmla="*/ 139047 h 207789"/>
              <a:gd name="T44" fmla="*/ 97255 w 185658"/>
              <a:gd name="T45" fmla="*/ 142023 h 207789"/>
              <a:gd name="T46" fmla="*/ 104560 w 185658"/>
              <a:gd name="T47" fmla="*/ 150998 h 207789"/>
              <a:gd name="T48" fmla="*/ 105136 w 185658"/>
              <a:gd name="T49" fmla="*/ 157037 h 207789"/>
              <a:gd name="T50" fmla="*/ 107929 w 185658"/>
              <a:gd name="T51" fmla="*/ 160966 h 207789"/>
              <a:gd name="T52" fmla="*/ 111730 w 185658"/>
              <a:gd name="T53" fmla="*/ 164248 h 207789"/>
              <a:gd name="T54" fmla="*/ 113380 w 185658"/>
              <a:gd name="T55" fmla="*/ 168871 h 207789"/>
              <a:gd name="T56" fmla="*/ 118125 w 185658"/>
              <a:gd name="T57" fmla="*/ 173017 h 207789"/>
              <a:gd name="T58" fmla="*/ 122172 w 185658"/>
              <a:gd name="T59" fmla="*/ 178882 h 207789"/>
              <a:gd name="T60" fmla="*/ 119051 w 185658"/>
              <a:gd name="T61" fmla="*/ 183016 h 207789"/>
              <a:gd name="T62" fmla="*/ 117689 w 185658"/>
              <a:gd name="T63" fmla="*/ 187550 h 207789"/>
              <a:gd name="T64" fmla="*/ 117481 w 185658"/>
              <a:gd name="T65" fmla="*/ 191174 h 207789"/>
              <a:gd name="T66" fmla="*/ 116740 w 185658"/>
              <a:gd name="T67" fmla="*/ 193745 h 207789"/>
              <a:gd name="T68" fmla="*/ 114669 w 185658"/>
              <a:gd name="T69" fmla="*/ 196437 h 207789"/>
              <a:gd name="T70" fmla="*/ 113103 w 185658"/>
              <a:gd name="T71" fmla="*/ 198476 h 207789"/>
              <a:gd name="T72" fmla="*/ 112677 w 185658"/>
              <a:gd name="T73" fmla="*/ 201074 h 207789"/>
              <a:gd name="T74" fmla="*/ 113701 w 185658"/>
              <a:gd name="T75" fmla="*/ 203753 h 207789"/>
              <a:gd name="T76" fmla="*/ 113160 w 185658"/>
              <a:gd name="T77" fmla="*/ 207368 h 207789"/>
              <a:gd name="T78" fmla="*/ 153026 w 185658"/>
              <a:gd name="T79" fmla="*/ 180536 h 207789"/>
              <a:gd name="T80" fmla="*/ 173693 w 185658"/>
              <a:gd name="T81" fmla="*/ 155511 h 207789"/>
              <a:gd name="T82" fmla="*/ 180919 w 185658"/>
              <a:gd name="T83" fmla="*/ 134118 h 207789"/>
              <a:gd name="T84" fmla="*/ 176560 w 185658"/>
              <a:gd name="T85" fmla="*/ 128260 h 207789"/>
              <a:gd name="T86" fmla="*/ 169743 w 185658"/>
              <a:gd name="T87" fmla="*/ 126246 h 207789"/>
              <a:gd name="T88" fmla="*/ 166809 w 185658"/>
              <a:gd name="T89" fmla="*/ 127378 h 207789"/>
              <a:gd name="T90" fmla="*/ 163747 w 185658"/>
              <a:gd name="T91" fmla="*/ 126559 h 207789"/>
              <a:gd name="T92" fmla="*/ 163574 w 185658"/>
              <a:gd name="T93" fmla="*/ 133269 h 207789"/>
              <a:gd name="T94" fmla="*/ 162820 w 185658"/>
              <a:gd name="T95" fmla="*/ 138922 h 207789"/>
              <a:gd name="T96" fmla="*/ 150439 w 185658"/>
              <a:gd name="T97" fmla="*/ 145656 h 207789"/>
              <a:gd name="T98" fmla="*/ 125586 w 185658"/>
              <a:gd name="T99" fmla="*/ 137832 h 207789"/>
              <a:gd name="T100" fmla="*/ 117941 w 185658"/>
              <a:gd name="T101" fmla="*/ 106093 h 207789"/>
              <a:gd name="T102" fmla="*/ 116290 w 185658"/>
              <a:gd name="T103" fmla="*/ 98401 h 207789"/>
              <a:gd name="T104" fmla="*/ 118486 w 185658"/>
              <a:gd name="T105" fmla="*/ 93759 h 207789"/>
              <a:gd name="T106" fmla="*/ 124301 w 185658"/>
              <a:gd name="T107" fmla="*/ 92471 h 207789"/>
              <a:gd name="T108" fmla="*/ 128621 w 185658"/>
              <a:gd name="T109" fmla="*/ 88283 h 207789"/>
              <a:gd name="T110" fmla="*/ 131004 w 185658"/>
              <a:gd name="T111" fmla="*/ 80626 h 207789"/>
              <a:gd name="T112" fmla="*/ 123351 w 185658"/>
              <a:gd name="T113" fmla="*/ 67979 h 207789"/>
              <a:gd name="T114" fmla="*/ 113273 w 185658"/>
              <a:gd name="T115" fmla="*/ 49071 h 207789"/>
              <a:gd name="T116" fmla="*/ 111211 w 185658"/>
              <a:gd name="T117" fmla="*/ 40199 h 207789"/>
              <a:gd name="T118" fmla="*/ 107531 w 185658"/>
              <a:gd name="T119" fmla="*/ 31962 h 207789"/>
              <a:gd name="T120" fmla="*/ 101812 w 185658"/>
              <a:gd name="T121" fmla="*/ 24830 h 207789"/>
              <a:gd name="T122" fmla="*/ 94196 w 185658"/>
              <a:gd name="T123" fmla="*/ 16044 h 207789"/>
              <a:gd name="T124" fmla="*/ 88584 w 185658"/>
              <a:gd name="T125" fmla="*/ 6479 h 207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5658" h="207789">
                <a:moveTo>
                  <a:pt x="80985" y="0"/>
                </a:moveTo>
                <a:lnTo>
                  <a:pt x="80795" y="39"/>
                </a:lnTo>
                <a:lnTo>
                  <a:pt x="80741" y="74"/>
                </a:lnTo>
                <a:lnTo>
                  <a:pt x="80737" y="76"/>
                </a:lnTo>
                <a:lnTo>
                  <a:pt x="80700" y="100"/>
                </a:lnTo>
                <a:lnTo>
                  <a:pt x="80691" y="104"/>
                </a:lnTo>
                <a:lnTo>
                  <a:pt x="80648" y="124"/>
                </a:lnTo>
                <a:lnTo>
                  <a:pt x="80647" y="124"/>
                </a:lnTo>
                <a:lnTo>
                  <a:pt x="80628" y="114"/>
                </a:lnTo>
                <a:lnTo>
                  <a:pt x="80592" y="95"/>
                </a:lnTo>
                <a:lnTo>
                  <a:pt x="80473" y="109"/>
                </a:lnTo>
                <a:lnTo>
                  <a:pt x="80360" y="168"/>
                </a:lnTo>
                <a:lnTo>
                  <a:pt x="80277" y="198"/>
                </a:lnTo>
                <a:lnTo>
                  <a:pt x="80197" y="219"/>
                </a:lnTo>
                <a:lnTo>
                  <a:pt x="80167" y="220"/>
                </a:lnTo>
                <a:lnTo>
                  <a:pt x="80136" y="197"/>
                </a:lnTo>
                <a:lnTo>
                  <a:pt x="80102" y="183"/>
                </a:lnTo>
                <a:lnTo>
                  <a:pt x="80048" y="185"/>
                </a:lnTo>
                <a:lnTo>
                  <a:pt x="80038" y="224"/>
                </a:lnTo>
                <a:lnTo>
                  <a:pt x="80017" y="286"/>
                </a:lnTo>
                <a:lnTo>
                  <a:pt x="80013" y="298"/>
                </a:lnTo>
                <a:lnTo>
                  <a:pt x="80011" y="305"/>
                </a:lnTo>
                <a:lnTo>
                  <a:pt x="79994" y="364"/>
                </a:lnTo>
                <a:lnTo>
                  <a:pt x="79952" y="420"/>
                </a:lnTo>
                <a:lnTo>
                  <a:pt x="79921" y="451"/>
                </a:lnTo>
                <a:lnTo>
                  <a:pt x="79842" y="447"/>
                </a:lnTo>
                <a:lnTo>
                  <a:pt x="79769" y="427"/>
                </a:lnTo>
                <a:lnTo>
                  <a:pt x="79706" y="373"/>
                </a:lnTo>
                <a:lnTo>
                  <a:pt x="79609" y="349"/>
                </a:lnTo>
                <a:lnTo>
                  <a:pt x="79603" y="347"/>
                </a:lnTo>
                <a:lnTo>
                  <a:pt x="79598" y="346"/>
                </a:lnTo>
                <a:lnTo>
                  <a:pt x="79484" y="359"/>
                </a:lnTo>
                <a:lnTo>
                  <a:pt x="79361" y="368"/>
                </a:lnTo>
                <a:lnTo>
                  <a:pt x="79274" y="353"/>
                </a:lnTo>
                <a:lnTo>
                  <a:pt x="79201" y="310"/>
                </a:lnTo>
                <a:lnTo>
                  <a:pt x="79161" y="286"/>
                </a:lnTo>
                <a:lnTo>
                  <a:pt x="79113" y="276"/>
                </a:lnTo>
                <a:lnTo>
                  <a:pt x="79076" y="275"/>
                </a:lnTo>
                <a:lnTo>
                  <a:pt x="79049" y="280"/>
                </a:lnTo>
                <a:lnTo>
                  <a:pt x="79036" y="282"/>
                </a:lnTo>
                <a:lnTo>
                  <a:pt x="79036" y="282"/>
                </a:lnTo>
                <a:lnTo>
                  <a:pt x="78998" y="290"/>
                </a:lnTo>
                <a:lnTo>
                  <a:pt x="78988" y="292"/>
                </a:lnTo>
                <a:lnTo>
                  <a:pt x="78876" y="329"/>
                </a:lnTo>
                <a:lnTo>
                  <a:pt x="78788" y="309"/>
                </a:lnTo>
                <a:lnTo>
                  <a:pt x="78729" y="307"/>
                </a:lnTo>
                <a:lnTo>
                  <a:pt x="78643" y="358"/>
                </a:lnTo>
                <a:lnTo>
                  <a:pt x="78639" y="361"/>
                </a:lnTo>
                <a:lnTo>
                  <a:pt x="78613" y="336"/>
                </a:lnTo>
                <a:lnTo>
                  <a:pt x="78596" y="321"/>
                </a:lnTo>
                <a:lnTo>
                  <a:pt x="78591" y="329"/>
                </a:lnTo>
                <a:lnTo>
                  <a:pt x="78450" y="555"/>
                </a:lnTo>
                <a:lnTo>
                  <a:pt x="78311" y="776"/>
                </a:lnTo>
                <a:lnTo>
                  <a:pt x="78295" y="801"/>
                </a:lnTo>
                <a:lnTo>
                  <a:pt x="78257" y="892"/>
                </a:lnTo>
                <a:lnTo>
                  <a:pt x="78081" y="1314"/>
                </a:lnTo>
                <a:lnTo>
                  <a:pt x="78058" y="1360"/>
                </a:lnTo>
                <a:lnTo>
                  <a:pt x="77931" y="1608"/>
                </a:lnTo>
                <a:lnTo>
                  <a:pt x="77934" y="1622"/>
                </a:lnTo>
                <a:lnTo>
                  <a:pt x="77966" y="1793"/>
                </a:lnTo>
                <a:lnTo>
                  <a:pt x="77980" y="1866"/>
                </a:lnTo>
                <a:lnTo>
                  <a:pt x="78006" y="2004"/>
                </a:lnTo>
                <a:lnTo>
                  <a:pt x="78024" y="2101"/>
                </a:lnTo>
                <a:lnTo>
                  <a:pt x="78049" y="2239"/>
                </a:lnTo>
                <a:lnTo>
                  <a:pt x="78059" y="2291"/>
                </a:lnTo>
                <a:lnTo>
                  <a:pt x="78075" y="2378"/>
                </a:lnTo>
                <a:lnTo>
                  <a:pt x="78080" y="2413"/>
                </a:lnTo>
                <a:lnTo>
                  <a:pt x="78141" y="2901"/>
                </a:lnTo>
                <a:lnTo>
                  <a:pt x="78143" y="2916"/>
                </a:lnTo>
                <a:lnTo>
                  <a:pt x="78149" y="2927"/>
                </a:lnTo>
                <a:lnTo>
                  <a:pt x="78178" y="2975"/>
                </a:lnTo>
                <a:lnTo>
                  <a:pt x="78263" y="3115"/>
                </a:lnTo>
                <a:lnTo>
                  <a:pt x="78278" y="3132"/>
                </a:lnTo>
                <a:lnTo>
                  <a:pt x="78384" y="3244"/>
                </a:lnTo>
                <a:lnTo>
                  <a:pt x="78394" y="3254"/>
                </a:lnTo>
                <a:lnTo>
                  <a:pt x="78395" y="3260"/>
                </a:lnTo>
                <a:lnTo>
                  <a:pt x="78415" y="3356"/>
                </a:lnTo>
                <a:lnTo>
                  <a:pt x="78415" y="3357"/>
                </a:lnTo>
                <a:lnTo>
                  <a:pt x="78462" y="3546"/>
                </a:lnTo>
                <a:lnTo>
                  <a:pt x="78479" y="3617"/>
                </a:lnTo>
                <a:lnTo>
                  <a:pt x="78481" y="3626"/>
                </a:lnTo>
                <a:lnTo>
                  <a:pt x="78505" y="3796"/>
                </a:lnTo>
                <a:lnTo>
                  <a:pt x="78521" y="3904"/>
                </a:lnTo>
                <a:lnTo>
                  <a:pt x="78526" y="3935"/>
                </a:lnTo>
                <a:lnTo>
                  <a:pt x="78513" y="4168"/>
                </a:lnTo>
                <a:lnTo>
                  <a:pt x="78512" y="4187"/>
                </a:lnTo>
                <a:lnTo>
                  <a:pt x="78507" y="4282"/>
                </a:lnTo>
                <a:lnTo>
                  <a:pt x="78508" y="4292"/>
                </a:lnTo>
                <a:lnTo>
                  <a:pt x="78518" y="4364"/>
                </a:lnTo>
                <a:lnTo>
                  <a:pt x="78544" y="4545"/>
                </a:lnTo>
                <a:lnTo>
                  <a:pt x="78557" y="4639"/>
                </a:lnTo>
                <a:lnTo>
                  <a:pt x="78561" y="4664"/>
                </a:lnTo>
                <a:lnTo>
                  <a:pt x="78570" y="4731"/>
                </a:lnTo>
                <a:lnTo>
                  <a:pt x="78574" y="4760"/>
                </a:lnTo>
                <a:lnTo>
                  <a:pt x="78577" y="4779"/>
                </a:lnTo>
                <a:lnTo>
                  <a:pt x="78582" y="4812"/>
                </a:lnTo>
                <a:lnTo>
                  <a:pt x="78586" y="4826"/>
                </a:lnTo>
                <a:lnTo>
                  <a:pt x="78594" y="4856"/>
                </a:lnTo>
                <a:lnTo>
                  <a:pt x="78591" y="4869"/>
                </a:lnTo>
                <a:lnTo>
                  <a:pt x="78584" y="4910"/>
                </a:lnTo>
                <a:lnTo>
                  <a:pt x="78578" y="4942"/>
                </a:lnTo>
                <a:lnTo>
                  <a:pt x="78577" y="4943"/>
                </a:lnTo>
                <a:lnTo>
                  <a:pt x="78537" y="4984"/>
                </a:lnTo>
                <a:lnTo>
                  <a:pt x="78487" y="5035"/>
                </a:lnTo>
                <a:lnTo>
                  <a:pt x="78452" y="5070"/>
                </a:lnTo>
                <a:lnTo>
                  <a:pt x="78436" y="5086"/>
                </a:lnTo>
                <a:lnTo>
                  <a:pt x="78425" y="5106"/>
                </a:lnTo>
                <a:lnTo>
                  <a:pt x="78384" y="5175"/>
                </a:lnTo>
                <a:lnTo>
                  <a:pt x="78370" y="5199"/>
                </a:lnTo>
                <a:lnTo>
                  <a:pt x="78328" y="5271"/>
                </a:lnTo>
                <a:lnTo>
                  <a:pt x="78323" y="5280"/>
                </a:lnTo>
                <a:lnTo>
                  <a:pt x="78295" y="5328"/>
                </a:lnTo>
                <a:lnTo>
                  <a:pt x="78274" y="5346"/>
                </a:lnTo>
                <a:lnTo>
                  <a:pt x="78042" y="5542"/>
                </a:lnTo>
                <a:lnTo>
                  <a:pt x="78030" y="5552"/>
                </a:lnTo>
                <a:lnTo>
                  <a:pt x="77793" y="5750"/>
                </a:lnTo>
                <a:lnTo>
                  <a:pt x="77772" y="5762"/>
                </a:lnTo>
                <a:lnTo>
                  <a:pt x="77767" y="5765"/>
                </a:lnTo>
                <a:lnTo>
                  <a:pt x="77669" y="5818"/>
                </a:lnTo>
                <a:lnTo>
                  <a:pt x="77664" y="5821"/>
                </a:lnTo>
                <a:lnTo>
                  <a:pt x="77579" y="5871"/>
                </a:lnTo>
                <a:lnTo>
                  <a:pt x="77561" y="5896"/>
                </a:lnTo>
                <a:lnTo>
                  <a:pt x="77556" y="5903"/>
                </a:lnTo>
                <a:lnTo>
                  <a:pt x="77540" y="5926"/>
                </a:lnTo>
                <a:lnTo>
                  <a:pt x="77538" y="5926"/>
                </a:lnTo>
                <a:lnTo>
                  <a:pt x="77507" y="5938"/>
                </a:lnTo>
                <a:lnTo>
                  <a:pt x="77485" y="5947"/>
                </a:lnTo>
                <a:lnTo>
                  <a:pt x="77484" y="5947"/>
                </a:lnTo>
                <a:lnTo>
                  <a:pt x="77472" y="5946"/>
                </a:lnTo>
                <a:lnTo>
                  <a:pt x="77463" y="5946"/>
                </a:lnTo>
                <a:lnTo>
                  <a:pt x="77455" y="5945"/>
                </a:lnTo>
                <a:lnTo>
                  <a:pt x="77451" y="5945"/>
                </a:lnTo>
                <a:lnTo>
                  <a:pt x="77443" y="5945"/>
                </a:lnTo>
                <a:lnTo>
                  <a:pt x="77435" y="5945"/>
                </a:lnTo>
                <a:lnTo>
                  <a:pt x="77431" y="5944"/>
                </a:lnTo>
                <a:lnTo>
                  <a:pt x="77425" y="5944"/>
                </a:lnTo>
                <a:lnTo>
                  <a:pt x="77419" y="5944"/>
                </a:lnTo>
                <a:lnTo>
                  <a:pt x="77412" y="5943"/>
                </a:lnTo>
                <a:lnTo>
                  <a:pt x="77407" y="5943"/>
                </a:lnTo>
                <a:lnTo>
                  <a:pt x="77401" y="5943"/>
                </a:lnTo>
                <a:lnTo>
                  <a:pt x="77397" y="5943"/>
                </a:lnTo>
                <a:lnTo>
                  <a:pt x="77388" y="5942"/>
                </a:lnTo>
                <a:lnTo>
                  <a:pt x="77381" y="5942"/>
                </a:lnTo>
                <a:lnTo>
                  <a:pt x="77380" y="5942"/>
                </a:lnTo>
                <a:lnTo>
                  <a:pt x="77377" y="5943"/>
                </a:lnTo>
                <a:lnTo>
                  <a:pt x="77366" y="5942"/>
                </a:lnTo>
                <a:lnTo>
                  <a:pt x="77360" y="5942"/>
                </a:lnTo>
                <a:lnTo>
                  <a:pt x="77333" y="5978"/>
                </a:lnTo>
                <a:lnTo>
                  <a:pt x="77323" y="5992"/>
                </a:lnTo>
                <a:lnTo>
                  <a:pt x="77299" y="6025"/>
                </a:lnTo>
                <a:lnTo>
                  <a:pt x="77291" y="6035"/>
                </a:lnTo>
                <a:lnTo>
                  <a:pt x="77291" y="6040"/>
                </a:lnTo>
                <a:lnTo>
                  <a:pt x="77291" y="6046"/>
                </a:lnTo>
                <a:lnTo>
                  <a:pt x="77291" y="6060"/>
                </a:lnTo>
                <a:lnTo>
                  <a:pt x="77291" y="6071"/>
                </a:lnTo>
                <a:lnTo>
                  <a:pt x="77291" y="6089"/>
                </a:lnTo>
                <a:lnTo>
                  <a:pt x="77288" y="6103"/>
                </a:lnTo>
                <a:lnTo>
                  <a:pt x="77286" y="6108"/>
                </a:lnTo>
                <a:lnTo>
                  <a:pt x="77284" y="6115"/>
                </a:lnTo>
                <a:lnTo>
                  <a:pt x="77281" y="6126"/>
                </a:lnTo>
                <a:lnTo>
                  <a:pt x="77276" y="6144"/>
                </a:lnTo>
                <a:lnTo>
                  <a:pt x="77271" y="6159"/>
                </a:lnTo>
                <a:lnTo>
                  <a:pt x="77269" y="6165"/>
                </a:lnTo>
                <a:lnTo>
                  <a:pt x="77269" y="6167"/>
                </a:lnTo>
                <a:lnTo>
                  <a:pt x="77257" y="6176"/>
                </a:lnTo>
                <a:lnTo>
                  <a:pt x="77249" y="6183"/>
                </a:lnTo>
                <a:lnTo>
                  <a:pt x="77237" y="6193"/>
                </a:lnTo>
                <a:lnTo>
                  <a:pt x="77228" y="6200"/>
                </a:lnTo>
                <a:lnTo>
                  <a:pt x="77221" y="6206"/>
                </a:lnTo>
                <a:lnTo>
                  <a:pt x="77207" y="6217"/>
                </a:lnTo>
                <a:lnTo>
                  <a:pt x="77200" y="6218"/>
                </a:lnTo>
                <a:lnTo>
                  <a:pt x="77190" y="6219"/>
                </a:lnTo>
                <a:lnTo>
                  <a:pt x="77163" y="6223"/>
                </a:lnTo>
                <a:lnTo>
                  <a:pt x="77156" y="6225"/>
                </a:lnTo>
                <a:lnTo>
                  <a:pt x="77130" y="6229"/>
                </a:lnTo>
                <a:lnTo>
                  <a:pt x="77118" y="6231"/>
                </a:lnTo>
                <a:lnTo>
                  <a:pt x="77090" y="6235"/>
                </a:lnTo>
                <a:lnTo>
                  <a:pt x="77084" y="6236"/>
                </a:lnTo>
                <a:lnTo>
                  <a:pt x="77057" y="6240"/>
                </a:lnTo>
                <a:lnTo>
                  <a:pt x="77047" y="6242"/>
                </a:lnTo>
                <a:lnTo>
                  <a:pt x="77039" y="6243"/>
                </a:lnTo>
                <a:lnTo>
                  <a:pt x="77019" y="6246"/>
                </a:lnTo>
                <a:lnTo>
                  <a:pt x="77012" y="6247"/>
                </a:lnTo>
                <a:lnTo>
                  <a:pt x="76999" y="6249"/>
                </a:lnTo>
                <a:lnTo>
                  <a:pt x="76983" y="6252"/>
                </a:lnTo>
                <a:lnTo>
                  <a:pt x="76983" y="6252"/>
                </a:lnTo>
                <a:lnTo>
                  <a:pt x="76974" y="6254"/>
                </a:lnTo>
                <a:lnTo>
                  <a:pt x="76954" y="6257"/>
                </a:lnTo>
                <a:lnTo>
                  <a:pt x="76943" y="6259"/>
                </a:lnTo>
                <a:lnTo>
                  <a:pt x="76935" y="6260"/>
                </a:lnTo>
                <a:lnTo>
                  <a:pt x="76925" y="6262"/>
                </a:lnTo>
                <a:lnTo>
                  <a:pt x="76922" y="6263"/>
                </a:lnTo>
                <a:lnTo>
                  <a:pt x="76918" y="6263"/>
                </a:lnTo>
                <a:lnTo>
                  <a:pt x="76912" y="6260"/>
                </a:lnTo>
                <a:lnTo>
                  <a:pt x="76856" y="6233"/>
                </a:lnTo>
                <a:lnTo>
                  <a:pt x="76843" y="6237"/>
                </a:lnTo>
                <a:lnTo>
                  <a:pt x="76834" y="6233"/>
                </a:lnTo>
                <a:lnTo>
                  <a:pt x="76817" y="6238"/>
                </a:lnTo>
                <a:lnTo>
                  <a:pt x="76739" y="6260"/>
                </a:lnTo>
                <a:lnTo>
                  <a:pt x="76739" y="6348"/>
                </a:lnTo>
                <a:lnTo>
                  <a:pt x="76739" y="6425"/>
                </a:lnTo>
                <a:lnTo>
                  <a:pt x="76778" y="6590"/>
                </a:lnTo>
                <a:lnTo>
                  <a:pt x="76778" y="6661"/>
                </a:lnTo>
                <a:lnTo>
                  <a:pt x="76761" y="6760"/>
                </a:lnTo>
                <a:lnTo>
                  <a:pt x="76761" y="6820"/>
                </a:lnTo>
                <a:lnTo>
                  <a:pt x="76705" y="6946"/>
                </a:lnTo>
                <a:lnTo>
                  <a:pt x="76699" y="7051"/>
                </a:lnTo>
                <a:lnTo>
                  <a:pt x="76688" y="7133"/>
                </a:lnTo>
                <a:lnTo>
                  <a:pt x="76592" y="7374"/>
                </a:lnTo>
                <a:lnTo>
                  <a:pt x="76536" y="7473"/>
                </a:lnTo>
                <a:lnTo>
                  <a:pt x="76438" y="7537"/>
                </a:lnTo>
                <a:lnTo>
                  <a:pt x="76434" y="7539"/>
                </a:lnTo>
                <a:lnTo>
                  <a:pt x="76419" y="7543"/>
                </a:lnTo>
                <a:lnTo>
                  <a:pt x="76403" y="7547"/>
                </a:lnTo>
                <a:lnTo>
                  <a:pt x="76370" y="7556"/>
                </a:lnTo>
                <a:lnTo>
                  <a:pt x="76357" y="7560"/>
                </a:lnTo>
                <a:lnTo>
                  <a:pt x="76332" y="7566"/>
                </a:lnTo>
                <a:lnTo>
                  <a:pt x="76310" y="7572"/>
                </a:lnTo>
                <a:lnTo>
                  <a:pt x="76309" y="7572"/>
                </a:lnTo>
                <a:lnTo>
                  <a:pt x="76309" y="7572"/>
                </a:lnTo>
                <a:lnTo>
                  <a:pt x="76304" y="7572"/>
                </a:lnTo>
                <a:lnTo>
                  <a:pt x="76248" y="7572"/>
                </a:lnTo>
                <a:lnTo>
                  <a:pt x="76181" y="7578"/>
                </a:lnTo>
                <a:lnTo>
                  <a:pt x="76158" y="7649"/>
                </a:lnTo>
                <a:lnTo>
                  <a:pt x="76124" y="7715"/>
                </a:lnTo>
                <a:lnTo>
                  <a:pt x="76085" y="7753"/>
                </a:lnTo>
                <a:lnTo>
                  <a:pt x="76028" y="7797"/>
                </a:lnTo>
                <a:lnTo>
                  <a:pt x="75949" y="7825"/>
                </a:lnTo>
                <a:lnTo>
                  <a:pt x="75870" y="7874"/>
                </a:lnTo>
                <a:lnTo>
                  <a:pt x="75780" y="8039"/>
                </a:lnTo>
                <a:lnTo>
                  <a:pt x="75662" y="8209"/>
                </a:lnTo>
                <a:lnTo>
                  <a:pt x="75605" y="8275"/>
                </a:lnTo>
                <a:lnTo>
                  <a:pt x="75532" y="8308"/>
                </a:lnTo>
                <a:lnTo>
                  <a:pt x="75493" y="8335"/>
                </a:lnTo>
                <a:lnTo>
                  <a:pt x="75456" y="8371"/>
                </a:lnTo>
                <a:lnTo>
                  <a:pt x="75442" y="8384"/>
                </a:lnTo>
                <a:lnTo>
                  <a:pt x="75371" y="8438"/>
                </a:lnTo>
                <a:lnTo>
                  <a:pt x="75344" y="8459"/>
                </a:lnTo>
                <a:lnTo>
                  <a:pt x="75343" y="8458"/>
                </a:lnTo>
                <a:lnTo>
                  <a:pt x="75339" y="8458"/>
                </a:lnTo>
                <a:lnTo>
                  <a:pt x="75320" y="8455"/>
                </a:lnTo>
                <a:lnTo>
                  <a:pt x="75317" y="8455"/>
                </a:lnTo>
                <a:lnTo>
                  <a:pt x="75249" y="8445"/>
                </a:lnTo>
                <a:lnTo>
                  <a:pt x="75249" y="8445"/>
                </a:lnTo>
                <a:lnTo>
                  <a:pt x="75244" y="8447"/>
                </a:lnTo>
                <a:lnTo>
                  <a:pt x="75227" y="8445"/>
                </a:lnTo>
                <a:lnTo>
                  <a:pt x="75207" y="8454"/>
                </a:lnTo>
                <a:lnTo>
                  <a:pt x="75165" y="8473"/>
                </a:lnTo>
                <a:lnTo>
                  <a:pt x="75138" y="8508"/>
                </a:lnTo>
                <a:lnTo>
                  <a:pt x="75141" y="8522"/>
                </a:lnTo>
                <a:lnTo>
                  <a:pt x="75141" y="8525"/>
                </a:lnTo>
                <a:lnTo>
                  <a:pt x="75149" y="8577"/>
                </a:lnTo>
                <a:lnTo>
                  <a:pt x="75171" y="8708"/>
                </a:lnTo>
                <a:lnTo>
                  <a:pt x="75177" y="8717"/>
                </a:lnTo>
                <a:lnTo>
                  <a:pt x="75222" y="8785"/>
                </a:lnTo>
                <a:lnTo>
                  <a:pt x="75273" y="8840"/>
                </a:lnTo>
                <a:lnTo>
                  <a:pt x="75273" y="8845"/>
                </a:lnTo>
                <a:lnTo>
                  <a:pt x="75284" y="8966"/>
                </a:lnTo>
                <a:lnTo>
                  <a:pt x="75301" y="9021"/>
                </a:lnTo>
                <a:lnTo>
                  <a:pt x="75306" y="9027"/>
                </a:lnTo>
                <a:lnTo>
                  <a:pt x="75344" y="9077"/>
                </a:lnTo>
                <a:lnTo>
                  <a:pt x="75352" y="9087"/>
                </a:lnTo>
                <a:lnTo>
                  <a:pt x="75358" y="9099"/>
                </a:lnTo>
                <a:lnTo>
                  <a:pt x="75384" y="9148"/>
                </a:lnTo>
                <a:lnTo>
                  <a:pt x="75408" y="9191"/>
                </a:lnTo>
                <a:lnTo>
                  <a:pt x="75408" y="9192"/>
                </a:lnTo>
                <a:lnTo>
                  <a:pt x="75417" y="9205"/>
                </a:lnTo>
                <a:lnTo>
                  <a:pt x="75442" y="9244"/>
                </a:lnTo>
                <a:lnTo>
                  <a:pt x="75464" y="9279"/>
                </a:lnTo>
                <a:lnTo>
                  <a:pt x="75533" y="9388"/>
                </a:lnTo>
                <a:lnTo>
                  <a:pt x="75537" y="9394"/>
                </a:lnTo>
                <a:lnTo>
                  <a:pt x="75538" y="9394"/>
                </a:lnTo>
                <a:lnTo>
                  <a:pt x="75597" y="9452"/>
                </a:lnTo>
                <a:lnTo>
                  <a:pt x="75605" y="9460"/>
                </a:lnTo>
                <a:lnTo>
                  <a:pt x="75610" y="9470"/>
                </a:lnTo>
                <a:lnTo>
                  <a:pt x="75610" y="9471"/>
                </a:lnTo>
                <a:lnTo>
                  <a:pt x="75622" y="9498"/>
                </a:lnTo>
                <a:lnTo>
                  <a:pt x="75634" y="9525"/>
                </a:lnTo>
                <a:lnTo>
                  <a:pt x="75639" y="9537"/>
                </a:lnTo>
                <a:lnTo>
                  <a:pt x="75639" y="9538"/>
                </a:lnTo>
                <a:lnTo>
                  <a:pt x="75643" y="9551"/>
                </a:lnTo>
                <a:lnTo>
                  <a:pt x="75647" y="9568"/>
                </a:lnTo>
                <a:lnTo>
                  <a:pt x="75654" y="9597"/>
                </a:lnTo>
                <a:lnTo>
                  <a:pt x="75661" y="9623"/>
                </a:lnTo>
                <a:lnTo>
                  <a:pt x="75665" y="9639"/>
                </a:lnTo>
                <a:lnTo>
                  <a:pt x="75672" y="9667"/>
                </a:lnTo>
                <a:lnTo>
                  <a:pt x="75690" y="9740"/>
                </a:lnTo>
                <a:lnTo>
                  <a:pt x="75724" y="9812"/>
                </a:lnTo>
                <a:lnTo>
                  <a:pt x="75741" y="9976"/>
                </a:lnTo>
                <a:lnTo>
                  <a:pt x="75786" y="10130"/>
                </a:lnTo>
                <a:lnTo>
                  <a:pt x="75793" y="10174"/>
                </a:lnTo>
                <a:lnTo>
                  <a:pt x="75842" y="10492"/>
                </a:lnTo>
                <a:lnTo>
                  <a:pt x="75949" y="10700"/>
                </a:lnTo>
                <a:lnTo>
                  <a:pt x="75955" y="10712"/>
                </a:lnTo>
                <a:lnTo>
                  <a:pt x="75975" y="10755"/>
                </a:lnTo>
                <a:lnTo>
                  <a:pt x="75981" y="10768"/>
                </a:lnTo>
                <a:lnTo>
                  <a:pt x="76006" y="10823"/>
                </a:lnTo>
                <a:lnTo>
                  <a:pt x="76009" y="10831"/>
                </a:lnTo>
                <a:lnTo>
                  <a:pt x="76033" y="10882"/>
                </a:lnTo>
                <a:lnTo>
                  <a:pt x="76037" y="10890"/>
                </a:lnTo>
                <a:lnTo>
                  <a:pt x="76058" y="10937"/>
                </a:lnTo>
                <a:lnTo>
                  <a:pt x="76063" y="10947"/>
                </a:lnTo>
                <a:lnTo>
                  <a:pt x="76081" y="10987"/>
                </a:lnTo>
                <a:lnTo>
                  <a:pt x="76087" y="11001"/>
                </a:lnTo>
                <a:lnTo>
                  <a:pt x="76096" y="11019"/>
                </a:lnTo>
                <a:lnTo>
                  <a:pt x="76098" y="11033"/>
                </a:lnTo>
                <a:lnTo>
                  <a:pt x="76100" y="11050"/>
                </a:lnTo>
                <a:lnTo>
                  <a:pt x="76107" y="11093"/>
                </a:lnTo>
                <a:lnTo>
                  <a:pt x="76108" y="11104"/>
                </a:lnTo>
                <a:lnTo>
                  <a:pt x="76113" y="11135"/>
                </a:lnTo>
                <a:lnTo>
                  <a:pt x="76113" y="11150"/>
                </a:lnTo>
                <a:lnTo>
                  <a:pt x="76113" y="11162"/>
                </a:lnTo>
                <a:lnTo>
                  <a:pt x="76113" y="11168"/>
                </a:lnTo>
                <a:lnTo>
                  <a:pt x="76095" y="11186"/>
                </a:lnTo>
                <a:lnTo>
                  <a:pt x="76067" y="11216"/>
                </a:lnTo>
                <a:lnTo>
                  <a:pt x="76053" y="11231"/>
                </a:lnTo>
                <a:lnTo>
                  <a:pt x="76045" y="11239"/>
                </a:lnTo>
                <a:lnTo>
                  <a:pt x="76043" y="11267"/>
                </a:lnTo>
                <a:lnTo>
                  <a:pt x="76041" y="11300"/>
                </a:lnTo>
                <a:lnTo>
                  <a:pt x="76040" y="11313"/>
                </a:lnTo>
                <a:lnTo>
                  <a:pt x="76036" y="11359"/>
                </a:lnTo>
                <a:lnTo>
                  <a:pt x="76035" y="11373"/>
                </a:lnTo>
                <a:lnTo>
                  <a:pt x="76034" y="11387"/>
                </a:lnTo>
                <a:lnTo>
                  <a:pt x="76034" y="11396"/>
                </a:lnTo>
                <a:lnTo>
                  <a:pt x="76035" y="11405"/>
                </a:lnTo>
                <a:lnTo>
                  <a:pt x="76036" y="11428"/>
                </a:lnTo>
                <a:lnTo>
                  <a:pt x="76037" y="11457"/>
                </a:lnTo>
                <a:lnTo>
                  <a:pt x="76038" y="11480"/>
                </a:lnTo>
                <a:lnTo>
                  <a:pt x="76040" y="11508"/>
                </a:lnTo>
                <a:lnTo>
                  <a:pt x="76041" y="11529"/>
                </a:lnTo>
                <a:lnTo>
                  <a:pt x="76042" y="11559"/>
                </a:lnTo>
                <a:lnTo>
                  <a:pt x="76036" y="11575"/>
                </a:lnTo>
                <a:lnTo>
                  <a:pt x="76032" y="11586"/>
                </a:lnTo>
                <a:lnTo>
                  <a:pt x="76023" y="11611"/>
                </a:lnTo>
                <a:lnTo>
                  <a:pt x="76012" y="11635"/>
                </a:lnTo>
                <a:lnTo>
                  <a:pt x="76005" y="11651"/>
                </a:lnTo>
                <a:lnTo>
                  <a:pt x="76000" y="11663"/>
                </a:lnTo>
                <a:lnTo>
                  <a:pt x="75978" y="11685"/>
                </a:lnTo>
                <a:lnTo>
                  <a:pt x="75958" y="11701"/>
                </a:lnTo>
                <a:lnTo>
                  <a:pt x="75946" y="11710"/>
                </a:lnTo>
                <a:lnTo>
                  <a:pt x="75945" y="11710"/>
                </a:lnTo>
                <a:lnTo>
                  <a:pt x="75938" y="11714"/>
                </a:lnTo>
                <a:lnTo>
                  <a:pt x="75918" y="11723"/>
                </a:lnTo>
                <a:lnTo>
                  <a:pt x="75876" y="11743"/>
                </a:lnTo>
                <a:lnTo>
                  <a:pt x="75858" y="11754"/>
                </a:lnTo>
                <a:lnTo>
                  <a:pt x="75845" y="11762"/>
                </a:lnTo>
                <a:lnTo>
                  <a:pt x="75850" y="11779"/>
                </a:lnTo>
                <a:lnTo>
                  <a:pt x="75861" y="11819"/>
                </a:lnTo>
                <a:lnTo>
                  <a:pt x="75865" y="11833"/>
                </a:lnTo>
                <a:lnTo>
                  <a:pt x="75880" y="11886"/>
                </a:lnTo>
                <a:lnTo>
                  <a:pt x="75882" y="11895"/>
                </a:lnTo>
                <a:lnTo>
                  <a:pt x="75884" y="11902"/>
                </a:lnTo>
                <a:lnTo>
                  <a:pt x="75887" y="11955"/>
                </a:lnTo>
                <a:lnTo>
                  <a:pt x="75887" y="11962"/>
                </a:lnTo>
                <a:lnTo>
                  <a:pt x="75887" y="11963"/>
                </a:lnTo>
                <a:lnTo>
                  <a:pt x="75865" y="12012"/>
                </a:lnTo>
                <a:lnTo>
                  <a:pt x="75856" y="12023"/>
                </a:lnTo>
                <a:lnTo>
                  <a:pt x="75850" y="12031"/>
                </a:lnTo>
                <a:lnTo>
                  <a:pt x="75808" y="12086"/>
                </a:lnTo>
                <a:lnTo>
                  <a:pt x="75808" y="12086"/>
                </a:lnTo>
                <a:lnTo>
                  <a:pt x="75790" y="12106"/>
                </a:lnTo>
                <a:lnTo>
                  <a:pt x="75783" y="12113"/>
                </a:lnTo>
                <a:lnTo>
                  <a:pt x="75723" y="12140"/>
                </a:lnTo>
                <a:lnTo>
                  <a:pt x="75672" y="12163"/>
                </a:lnTo>
                <a:lnTo>
                  <a:pt x="75653" y="12171"/>
                </a:lnTo>
                <a:lnTo>
                  <a:pt x="75646" y="12173"/>
                </a:lnTo>
                <a:lnTo>
                  <a:pt x="75608" y="12185"/>
                </a:lnTo>
                <a:lnTo>
                  <a:pt x="75595" y="12188"/>
                </a:lnTo>
                <a:lnTo>
                  <a:pt x="75558" y="12197"/>
                </a:lnTo>
                <a:lnTo>
                  <a:pt x="75526" y="12204"/>
                </a:lnTo>
                <a:lnTo>
                  <a:pt x="75490" y="12213"/>
                </a:lnTo>
                <a:lnTo>
                  <a:pt x="75448" y="12205"/>
                </a:lnTo>
                <a:lnTo>
                  <a:pt x="75428" y="12202"/>
                </a:lnTo>
                <a:lnTo>
                  <a:pt x="75396" y="12196"/>
                </a:lnTo>
                <a:lnTo>
                  <a:pt x="75370" y="12195"/>
                </a:lnTo>
                <a:lnTo>
                  <a:pt x="75346" y="12194"/>
                </a:lnTo>
                <a:lnTo>
                  <a:pt x="75328" y="12194"/>
                </a:lnTo>
                <a:lnTo>
                  <a:pt x="75314" y="12193"/>
                </a:lnTo>
                <a:lnTo>
                  <a:pt x="75307" y="12193"/>
                </a:lnTo>
                <a:lnTo>
                  <a:pt x="75307" y="12193"/>
                </a:lnTo>
                <a:lnTo>
                  <a:pt x="75305" y="12194"/>
                </a:lnTo>
                <a:lnTo>
                  <a:pt x="75300" y="12193"/>
                </a:lnTo>
                <a:lnTo>
                  <a:pt x="75292" y="12193"/>
                </a:lnTo>
                <a:lnTo>
                  <a:pt x="75286" y="12193"/>
                </a:lnTo>
                <a:lnTo>
                  <a:pt x="75282" y="12194"/>
                </a:lnTo>
                <a:lnTo>
                  <a:pt x="75213" y="12207"/>
                </a:lnTo>
                <a:lnTo>
                  <a:pt x="75217" y="12302"/>
                </a:lnTo>
                <a:lnTo>
                  <a:pt x="75222" y="12437"/>
                </a:lnTo>
                <a:lnTo>
                  <a:pt x="75242" y="12478"/>
                </a:lnTo>
                <a:lnTo>
                  <a:pt x="75225" y="12591"/>
                </a:lnTo>
                <a:lnTo>
                  <a:pt x="75224" y="12597"/>
                </a:lnTo>
                <a:lnTo>
                  <a:pt x="75216" y="12654"/>
                </a:lnTo>
                <a:lnTo>
                  <a:pt x="75228" y="12712"/>
                </a:lnTo>
                <a:lnTo>
                  <a:pt x="75233" y="12746"/>
                </a:lnTo>
                <a:lnTo>
                  <a:pt x="75234" y="12751"/>
                </a:lnTo>
                <a:lnTo>
                  <a:pt x="75239" y="12774"/>
                </a:lnTo>
                <a:lnTo>
                  <a:pt x="75241" y="12790"/>
                </a:lnTo>
                <a:lnTo>
                  <a:pt x="75244" y="12803"/>
                </a:lnTo>
                <a:lnTo>
                  <a:pt x="75244" y="12803"/>
                </a:lnTo>
                <a:lnTo>
                  <a:pt x="75246" y="12816"/>
                </a:lnTo>
                <a:lnTo>
                  <a:pt x="75249" y="12831"/>
                </a:lnTo>
                <a:lnTo>
                  <a:pt x="75251" y="12844"/>
                </a:lnTo>
                <a:lnTo>
                  <a:pt x="75253" y="12855"/>
                </a:lnTo>
                <a:lnTo>
                  <a:pt x="75254" y="12861"/>
                </a:lnTo>
                <a:lnTo>
                  <a:pt x="75255" y="12871"/>
                </a:lnTo>
                <a:lnTo>
                  <a:pt x="75260" y="12898"/>
                </a:lnTo>
                <a:lnTo>
                  <a:pt x="75260" y="12904"/>
                </a:lnTo>
                <a:lnTo>
                  <a:pt x="75261" y="12909"/>
                </a:lnTo>
                <a:lnTo>
                  <a:pt x="75264" y="12913"/>
                </a:lnTo>
                <a:lnTo>
                  <a:pt x="75267" y="12918"/>
                </a:lnTo>
                <a:lnTo>
                  <a:pt x="75271" y="12922"/>
                </a:lnTo>
                <a:lnTo>
                  <a:pt x="75278" y="12933"/>
                </a:lnTo>
                <a:lnTo>
                  <a:pt x="75284" y="12941"/>
                </a:lnTo>
                <a:lnTo>
                  <a:pt x="75287" y="12946"/>
                </a:lnTo>
                <a:lnTo>
                  <a:pt x="75287" y="12949"/>
                </a:lnTo>
                <a:lnTo>
                  <a:pt x="75290" y="12965"/>
                </a:lnTo>
                <a:lnTo>
                  <a:pt x="75292" y="12974"/>
                </a:lnTo>
                <a:lnTo>
                  <a:pt x="75295" y="12992"/>
                </a:lnTo>
                <a:lnTo>
                  <a:pt x="75295" y="12992"/>
                </a:lnTo>
                <a:lnTo>
                  <a:pt x="75292" y="13002"/>
                </a:lnTo>
                <a:lnTo>
                  <a:pt x="75284" y="13024"/>
                </a:lnTo>
                <a:lnTo>
                  <a:pt x="75284" y="13025"/>
                </a:lnTo>
                <a:lnTo>
                  <a:pt x="75282" y="13030"/>
                </a:lnTo>
                <a:lnTo>
                  <a:pt x="75271" y="13053"/>
                </a:lnTo>
                <a:lnTo>
                  <a:pt x="75269" y="13058"/>
                </a:lnTo>
                <a:lnTo>
                  <a:pt x="75264" y="13069"/>
                </a:lnTo>
                <a:lnTo>
                  <a:pt x="75262" y="13083"/>
                </a:lnTo>
                <a:lnTo>
                  <a:pt x="75256" y="13115"/>
                </a:lnTo>
                <a:lnTo>
                  <a:pt x="75256" y="13154"/>
                </a:lnTo>
                <a:lnTo>
                  <a:pt x="75247" y="13201"/>
                </a:lnTo>
                <a:lnTo>
                  <a:pt x="75243" y="13222"/>
                </a:lnTo>
                <a:lnTo>
                  <a:pt x="75239" y="13242"/>
                </a:lnTo>
                <a:lnTo>
                  <a:pt x="75231" y="13264"/>
                </a:lnTo>
                <a:lnTo>
                  <a:pt x="75228" y="13272"/>
                </a:lnTo>
                <a:lnTo>
                  <a:pt x="75211" y="13291"/>
                </a:lnTo>
                <a:lnTo>
                  <a:pt x="75211" y="13291"/>
                </a:lnTo>
                <a:lnTo>
                  <a:pt x="75195" y="13292"/>
                </a:lnTo>
                <a:lnTo>
                  <a:pt x="75195" y="13292"/>
                </a:lnTo>
                <a:lnTo>
                  <a:pt x="75192" y="13290"/>
                </a:lnTo>
                <a:lnTo>
                  <a:pt x="75188" y="13288"/>
                </a:lnTo>
                <a:lnTo>
                  <a:pt x="75153" y="13269"/>
                </a:lnTo>
                <a:lnTo>
                  <a:pt x="75139" y="13260"/>
                </a:lnTo>
                <a:lnTo>
                  <a:pt x="75134" y="13257"/>
                </a:lnTo>
                <a:lnTo>
                  <a:pt x="75122" y="13249"/>
                </a:lnTo>
                <a:lnTo>
                  <a:pt x="75112" y="13243"/>
                </a:lnTo>
                <a:lnTo>
                  <a:pt x="75102" y="13236"/>
                </a:lnTo>
                <a:lnTo>
                  <a:pt x="75086" y="13237"/>
                </a:lnTo>
                <a:lnTo>
                  <a:pt x="75083" y="13237"/>
                </a:lnTo>
                <a:lnTo>
                  <a:pt x="75082" y="13237"/>
                </a:lnTo>
                <a:lnTo>
                  <a:pt x="75077" y="13236"/>
                </a:lnTo>
                <a:lnTo>
                  <a:pt x="75036" y="13239"/>
                </a:lnTo>
                <a:lnTo>
                  <a:pt x="74988" y="13255"/>
                </a:lnTo>
                <a:lnTo>
                  <a:pt x="74954" y="13286"/>
                </a:lnTo>
                <a:lnTo>
                  <a:pt x="74962" y="13349"/>
                </a:lnTo>
                <a:lnTo>
                  <a:pt x="74985" y="13417"/>
                </a:lnTo>
                <a:lnTo>
                  <a:pt x="74985" y="13511"/>
                </a:lnTo>
                <a:lnTo>
                  <a:pt x="74990" y="13542"/>
                </a:lnTo>
                <a:lnTo>
                  <a:pt x="75005" y="13626"/>
                </a:lnTo>
                <a:lnTo>
                  <a:pt x="75020" y="13689"/>
                </a:lnTo>
                <a:lnTo>
                  <a:pt x="75024" y="13708"/>
                </a:lnTo>
                <a:lnTo>
                  <a:pt x="75027" y="13723"/>
                </a:lnTo>
                <a:lnTo>
                  <a:pt x="75035" y="13760"/>
                </a:lnTo>
                <a:lnTo>
                  <a:pt x="75042" y="13794"/>
                </a:lnTo>
                <a:lnTo>
                  <a:pt x="75046" y="13814"/>
                </a:lnTo>
                <a:lnTo>
                  <a:pt x="75056" y="13862"/>
                </a:lnTo>
                <a:lnTo>
                  <a:pt x="75060" y="13882"/>
                </a:lnTo>
                <a:lnTo>
                  <a:pt x="75070" y="13928"/>
                </a:lnTo>
                <a:lnTo>
                  <a:pt x="75076" y="13939"/>
                </a:lnTo>
                <a:lnTo>
                  <a:pt x="75077" y="13941"/>
                </a:lnTo>
                <a:lnTo>
                  <a:pt x="75176" y="14108"/>
                </a:lnTo>
                <a:lnTo>
                  <a:pt x="75176" y="14108"/>
                </a:lnTo>
                <a:lnTo>
                  <a:pt x="75173" y="14255"/>
                </a:lnTo>
                <a:lnTo>
                  <a:pt x="75217" y="14397"/>
                </a:lnTo>
                <a:lnTo>
                  <a:pt x="75243" y="14522"/>
                </a:lnTo>
                <a:lnTo>
                  <a:pt x="75310" y="14670"/>
                </a:lnTo>
                <a:lnTo>
                  <a:pt x="75344" y="14743"/>
                </a:lnTo>
                <a:lnTo>
                  <a:pt x="75371" y="14802"/>
                </a:lnTo>
                <a:lnTo>
                  <a:pt x="75363" y="14932"/>
                </a:lnTo>
                <a:lnTo>
                  <a:pt x="75337" y="15112"/>
                </a:lnTo>
                <a:lnTo>
                  <a:pt x="75276" y="15287"/>
                </a:lnTo>
                <a:lnTo>
                  <a:pt x="75274" y="15383"/>
                </a:lnTo>
                <a:lnTo>
                  <a:pt x="75199" y="15556"/>
                </a:lnTo>
                <a:lnTo>
                  <a:pt x="75152" y="15777"/>
                </a:lnTo>
                <a:lnTo>
                  <a:pt x="75074" y="15935"/>
                </a:lnTo>
                <a:lnTo>
                  <a:pt x="75031" y="16087"/>
                </a:lnTo>
                <a:lnTo>
                  <a:pt x="74946" y="16306"/>
                </a:lnTo>
                <a:lnTo>
                  <a:pt x="74799" y="16456"/>
                </a:lnTo>
                <a:lnTo>
                  <a:pt x="74645" y="16533"/>
                </a:lnTo>
                <a:lnTo>
                  <a:pt x="74444" y="16633"/>
                </a:lnTo>
                <a:lnTo>
                  <a:pt x="74424" y="16691"/>
                </a:lnTo>
                <a:lnTo>
                  <a:pt x="74399" y="16729"/>
                </a:lnTo>
                <a:lnTo>
                  <a:pt x="74356" y="16776"/>
                </a:lnTo>
                <a:lnTo>
                  <a:pt x="74280" y="16847"/>
                </a:lnTo>
                <a:lnTo>
                  <a:pt x="74215" y="16888"/>
                </a:lnTo>
                <a:lnTo>
                  <a:pt x="74134" y="16949"/>
                </a:lnTo>
                <a:lnTo>
                  <a:pt x="74040" y="17034"/>
                </a:lnTo>
                <a:lnTo>
                  <a:pt x="73962" y="17149"/>
                </a:lnTo>
                <a:lnTo>
                  <a:pt x="73911" y="17234"/>
                </a:lnTo>
                <a:lnTo>
                  <a:pt x="73891" y="17281"/>
                </a:lnTo>
                <a:lnTo>
                  <a:pt x="73914" y="17331"/>
                </a:lnTo>
                <a:lnTo>
                  <a:pt x="73905" y="17366"/>
                </a:lnTo>
                <a:lnTo>
                  <a:pt x="73894" y="17404"/>
                </a:lnTo>
                <a:lnTo>
                  <a:pt x="73894" y="17405"/>
                </a:lnTo>
                <a:lnTo>
                  <a:pt x="73930" y="17472"/>
                </a:lnTo>
                <a:lnTo>
                  <a:pt x="73933" y="17479"/>
                </a:lnTo>
                <a:lnTo>
                  <a:pt x="73939" y="17520"/>
                </a:lnTo>
                <a:lnTo>
                  <a:pt x="73939" y="17520"/>
                </a:lnTo>
                <a:lnTo>
                  <a:pt x="73935" y="17545"/>
                </a:lnTo>
                <a:lnTo>
                  <a:pt x="73930" y="17575"/>
                </a:lnTo>
                <a:lnTo>
                  <a:pt x="73930" y="17579"/>
                </a:lnTo>
                <a:lnTo>
                  <a:pt x="73924" y="17639"/>
                </a:lnTo>
                <a:lnTo>
                  <a:pt x="73922" y="17662"/>
                </a:lnTo>
                <a:lnTo>
                  <a:pt x="73922" y="17663"/>
                </a:lnTo>
                <a:lnTo>
                  <a:pt x="73919" y="17712"/>
                </a:lnTo>
                <a:lnTo>
                  <a:pt x="73923" y="17724"/>
                </a:lnTo>
                <a:lnTo>
                  <a:pt x="73929" y="17744"/>
                </a:lnTo>
                <a:lnTo>
                  <a:pt x="73941" y="17783"/>
                </a:lnTo>
                <a:lnTo>
                  <a:pt x="73946" y="17800"/>
                </a:lnTo>
                <a:lnTo>
                  <a:pt x="73951" y="17815"/>
                </a:lnTo>
                <a:lnTo>
                  <a:pt x="73953" y="17822"/>
                </a:lnTo>
                <a:lnTo>
                  <a:pt x="73954" y="17823"/>
                </a:lnTo>
                <a:lnTo>
                  <a:pt x="73957" y="17828"/>
                </a:lnTo>
                <a:lnTo>
                  <a:pt x="73958" y="17829"/>
                </a:lnTo>
                <a:lnTo>
                  <a:pt x="73966" y="17840"/>
                </a:lnTo>
                <a:lnTo>
                  <a:pt x="73975" y="17852"/>
                </a:lnTo>
                <a:lnTo>
                  <a:pt x="73989" y="17871"/>
                </a:lnTo>
                <a:lnTo>
                  <a:pt x="73994" y="17878"/>
                </a:lnTo>
                <a:lnTo>
                  <a:pt x="74009" y="17899"/>
                </a:lnTo>
                <a:lnTo>
                  <a:pt x="74010" y="17899"/>
                </a:lnTo>
                <a:lnTo>
                  <a:pt x="74024" y="17910"/>
                </a:lnTo>
                <a:lnTo>
                  <a:pt x="74049" y="17927"/>
                </a:lnTo>
                <a:lnTo>
                  <a:pt x="74050" y="17928"/>
                </a:lnTo>
                <a:lnTo>
                  <a:pt x="74064" y="17938"/>
                </a:lnTo>
                <a:lnTo>
                  <a:pt x="74071" y="17943"/>
                </a:lnTo>
                <a:lnTo>
                  <a:pt x="74088" y="17958"/>
                </a:lnTo>
                <a:lnTo>
                  <a:pt x="74102" y="17971"/>
                </a:lnTo>
                <a:lnTo>
                  <a:pt x="74111" y="17979"/>
                </a:lnTo>
                <a:lnTo>
                  <a:pt x="74118" y="17993"/>
                </a:lnTo>
                <a:lnTo>
                  <a:pt x="74121" y="17999"/>
                </a:lnTo>
                <a:lnTo>
                  <a:pt x="74134" y="18026"/>
                </a:lnTo>
                <a:lnTo>
                  <a:pt x="74138" y="18034"/>
                </a:lnTo>
                <a:lnTo>
                  <a:pt x="74150" y="18058"/>
                </a:lnTo>
                <a:lnTo>
                  <a:pt x="74153" y="18074"/>
                </a:lnTo>
                <a:lnTo>
                  <a:pt x="74153" y="18074"/>
                </a:lnTo>
                <a:lnTo>
                  <a:pt x="74156" y="18092"/>
                </a:lnTo>
                <a:lnTo>
                  <a:pt x="74157" y="18100"/>
                </a:lnTo>
                <a:lnTo>
                  <a:pt x="74162" y="18129"/>
                </a:lnTo>
                <a:lnTo>
                  <a:pt x="74163" y="18136"/>
                </a:lnTo>
                <a:lnTo>
                  <a:pt x="74164" y="18143"/>
                </a:lnTo>
                <a:lnTo>
                  <a:pt x="74165" y="18146"/>
                </a:lnTo>
                <a:lnTo>
                  <a:pt x="74165" y="18147"/>
                </a:lnTo>
                <a:lnTo>
                  <a:pt x="74190" y="18218"/>
                </a:lnTo>
                <a:lnTo>
                  <a:pt x="74196" y="18264"/>
                </a:lnTo>
                <a:lnTo>
                  <a:pt x="74198" y="18279"/>
                </a:lnTo>
                <a:lnTo>
                  <a:pt x="74201" y="18300"/>
                </a:lnTo>
                <a:lnTo>
                  <a:pt x="74170" y="18358"/>
                </a:lnTo>
                <a:lnTo>
                  <a:pt x="74150" y="18440"/>
                </a:lnTo>
                <a:lnTo>
                  <a:pt x="74187" y="18641"/>
                </a:lnTo>
                <a:lnTo>
                  <a:pt x="74217" y="18708"/>
                </a:lnTo>
                <a:lnTo>
                  <a:pt x="74231" y="18739"/>
                </a:lnTo>
                <a:lnTo>
                  <a:pt x="74277" y="18841"/>
                </a:lnTo>
                <a:lnTo>
                  <a:pt x="74278" y="18845"/>
                </a:lnTo>
                <a:lnTo>
                  <a:pt x="74291" y="18904"/>
                </a:lnTo>
                <a:lnTo>
                  <a:pt x="74300" y="18947"/>
                </a:lnTo>
                <a:lnTo>
                  <a:pt x="74307" y="18982"/>
                </a:lnTo>
                <a:lnTo>
                  <a:pt x="74311" y="19001"/>
                </a:lnTo>
                <a:lnTo>
                  <a:pt x="74314" y="19014"/>
                </a:lnTo>
                <a:lnTo>
                  <a:pt x="74331" y="19131"/>
                </a:lnTo>
                <a:lnTo>
                  <a:pt x="74334" y="19151"/>
                </a:lnTo>
                <a:lnTo>
                  <a:pt x="74348" y="19248"/>
                </a:lnTo>
                <a:lnTo>
                  <a:pt x="74349" y="19266"/>
                </a:lnTo>
                <a:lnTo>
                  <a:pt x="74351" y="19300"/>
                </a:lnTo>
                <a:lnTo>
                  <a:pt x="74358" y="19308"/>
                </a:lnTo>
                <a:lnTo>
                  <a:pt x="74440" y="19403"/>
                </a:lnTo>
                <a:lnTo>
                  <a:pt x="74461" y="19426"/>
                </a:lnTo>
                <a:lnTo>
                  <a:pt x="74465" y="19431"/>
                </a:lnTo>
                <a:lnTo>
                  <a:pt x="74509" y="19476"/>
                </a:lnTo>
                <a:lnTo>
                  <a:pt x="74509" y="19477"/>
                </a:lnTo>
                <a:lnTo>
                  <a:pt x="74552" y="19522"/>
                </a:lnTo>
                <a:lnTo>
                  <a:pt x="74573" y="19545"/>
                </a:lnTo>
                <a:lnTo>
                  <a:pt x="74581" y="19570"/>
                </a:lnTo>
                <a:lnTo>
                  <a:pt x="74593" y="19610"/>
                </a:lnTo>
                <a:lnTo>
                  <a:pt x="74591" y="19631"/>
                </a:lnTo>
                <a:lnTo>
                  <a:pt x="74591" y="19639"/>
                </a:lnTo>
                <a:lnTo>
                  <a:pt x="74589" y="19665"/>
                </a:lnTo>
                <a:lnTo>
                  <a:pt x="74579" y="19786"/>
                </a:lnTo>
                <a:lnTo>
                  <a:pt x="74621" y="19921"/>
                </a:lnTo>
                <a:lnTo>
                  <a:pt x="74638" y="20064"/>
                </a:lnTo>
                <a:lnTo>
                  <a:pt x="74658" y="20231"/>
                </a:lnTo>
                <a:lnTo>
                  <a:pt x="74666" y="20415"/>
                </a:lnTo>
                <a:lnTo>
                  <a:pt x="74689" y="20528"/>
                </a:lnTo>
                <a:lnTo>
                  <a:pt x="74728" y="20616"/>
                </a:lnTo>
                <a:lnTo>
                  <a:pt x="74765" y="20654"/>
                </a:lnTo>
                <a:lnTo>
                  <a:pt x="74675" y="20805"/>
                </a:lnTo>
                <a:lnTo>
                  <a:pt x="74624" y="20880"/>
                </a:lnTo>
                <a:lnTo>
                  <a:pt x="74446" y="21094"/>
                </a:lnTo>
                <a:lnTo>
                  <a:pt x="74362" y="21163"/>
                </a:lnTo>
                <a:lnTo>
                  <a:pt x="74204" y="21286"/>
                </a:lnTo>
                <a:lnTo>
                  <a:pt x="74139" y="21369"/>
                </a:lnTo>
                <a:lnTo>
                  <a:pt x="74043" y="21529"/>
                </a:lnTo>
                <a:lnTo>
                  <a:pt x="74014" y="21576"/>
                </a:lnTo>
                <a:lnTo>
                  <a:pt x="73987" y="21621"/>
                </a:lnTo>
                <a:lnTo>
                  <a:pt x="73981" y="21626"/>
                </a:lnTo>
                <a:lnTo>
                  <a:pt x="73826" y="21740"/>
                </a:lnTo>
                <a:lnTo>
                  <a:pt x="73819" y="21746"/>
                </a:lnTo>
                <a:lnTo>
                  <a:pt x="73668" y="21880"/>
                </a:lnTo>
                <a:lnTo>
                  <a:pt x="73628" y="21924"/>
                </a:lnTo>
                <a:lnTo>
                  <a:pt x="73595" y="21959"/>
                </a:lnTo>
                <a:lnTo>
                  <a:pt x="73522" y="22039"/>
                </a:lnTo>
                <a:lnTo>
                  <a:pt x="73494" y="22081"/>
                </a:lnTo>
                <a:lnTo>
                  <a:pt x="73460" y="22133"/>
                </a:lnTo>
                <a:lnTo>
                  <a:pt x="73390" y="22190"/>
                </a:lnTo>
                <a:lnTo>
                  <a:pt x="73302" y="22262"/>
                </a:lnTo>
                <a:lnTo>
                  <a:pt x="73257" y="22300"/>
                </a:lnTo>
                <a:lnTo>
                  <a:pt x="73166" y="22330"/>
                </a:lnTo>
                <a:lnTo>
                  <a:pt x="73070" y="22351"/>
                </a:lnTo>
                <a:lnTo>
                  <a:pt x="73069" y="22351"/>
                </a:lnTo>
                <a:lnTo>
                  <a:pt x="72717" y="22308"/>
                </a:lnTo>
                <a:lnTo>
                  <a:pt x="72665" y="22301"/>
                </a:lnTo>
                <a:lnTo>
                  <a:pt x="72629" y="22295"/>
                </a:lnTo>
                <a:lnTo>
                  <a:pt x="72587" y="22289"/>
                </a:lnTo>
                <a:lnTo>
                  <a:pt x="72483" y="22248"/>
                </a:lnTo>
                <a:lnTo>
                  <a:pt x="72375" y="22128"/>
                </a:lnTo>
                <a:lnTo>
                  <a:pt x="72342" y="22091"/>
                </a:lnTo>
                <a:lnTo>
                  <a:pt x="72240" y="21998"/>
                </a:lnTo>
                <a:lnTo>
                  <a:pt x="72121" y="21900"/>
                </a:lnTo>
                <a:lnTo>
                  <a:pt x="72060" y="21850"/>
                </a:lnTo>
                <a:lnTo>
                  <a:pt x="72011" y="21821"/>
                </a:lnTo>
                <a:lnTo>
                  <a:pt x="71992" y="21811"/>
                </a:lnTo>
                <a:lnTo>
                  <a:pt x="71978" y="21815"/>
                </a:lnTo>
                <a:lnTo>
                  <a:pt x="71970" y="21811"/>
                </a:lnTo>
                <a:lnTo>
                  <a:pt x="71963" y="21813"/>
                </a:lnTo>
                <a:lnTo>
                  <a:pt x="71903" y="21830"/>
                </a:lnTo>
                <a:lnTo>
                  <a:pt x="71883" y="21836"/>
                </a:lnTo>
                <a:lnTo>
                  <a:pt x="71864" y="21841"/>
                </a:lnTo>
                <a:lnTo>
                  <a:pt x="71850" y="21899"/>
                </a:lnTo>
                <a:lnTo>
                  <a:pt x="71847" y="21911"/>
                </a:lnTo>
                <a:lnTo>
                  <a:pt x="71836" y="21958"/>
                </a:lnTo>
                <a:lnTo>
                  <a:pt x="71833" y="21972"/>
                </a:lnTo>
                <a:lnTo>
                  <a:pt x="71830" y="21984"/>
                </a:lnTo>
                <a:lnTo>
                  <a:pt x="71817" y="22004"/>
                </a:lnTo>
                <a:lnTo>
                  <a:pt x="71800" y="22030"/>
                </a:lnTo>
                <a:lnTo>
                  <a:pt x="71790" y="22046"/>
                </a:lnTo>
                <a:lnTo>
                  <a:pt x="71779" y="22064"/>
                </a:lnTo>
                <a:lnTo>
                  <a:pt x="71755" y="22080"/>
                </a:lnTo>
                <a:lnTo>
                  <a:pt x="71733" y="22094"/>
                </a:lnTo>
                <a:lnTo>
                  <a:pt x="71684" y="22127"/>
                </a:lnTo>
                <a:lnTo>
                  <a:pt x="71645" y="22152"/>
                </a:lnTo>
                <a:lnTo>
                  <a:pt x="71614" y="22172"/>
                </a:lnTo>
                <a:lnTo>
                  <a:pt x="71570" y="22201"/>
                </a:lnTo>
                <a:lnTo>
                  <a:pt x="71570" y="22201"/>
                </a:lnTo>
                <a:lnTo>
                  <a:pt x="71561" y="22204"/>
                </a:lnTo>
                <a:lnTo>
                  <a:pt x="71532" y="22214"/>
                </a:lnTo>
                <a:lnTo>
                  <a:pt x="71516" y="22219"/>
                </a:lnTo>
                <a:lnTo>
                  <a:pt x="71507" y="22222"/>
                </a:lnTo>
                <a:lnTo>
                  <a:pt x="71494" y="22226"/>
                </a:lnTo>
                <a:lnTo>
                  <a:pt x="71486" y="22226"/>
                </a:lnTo>
                <a:lnTo>
                  <a:pt x="71475" y="22226"/>
                </a:lnTo>
                <a:lnTo>
                  <a:pt x="71454" y="22227"/>
                </a:lnTo>
                <a:lnTo>
                  <a:pt x="71449" y="22227"/>
                </a:lnTo>
                <a:lnTo>
                  <a:pt x="71432" y="22227"/>
                </a:lnTo>
                <a:lnTo>
                  <a:pt x="71428" y="22227"/>
                </a:lnTo>
                <a:lnTo>
                  <a:pt x="71421" y="22227"/>
                </a:lnTo>
                <a:lnTo>
                  <a:pt x="71415" y="22228"/>
                </a:lnTo>
                <a:lnTo>
                  <a:pt x="71410" y="22228"/>
                </a:lnTo>
                <a:lnTo>
                  <a:pt x="71405" y="22228"/>
                </a:lnTo>
                <a:lnTo>
                  <a:pt x="71399" y="22228"/>
                </a:lnTo>
                <a:lnTo>
                  <a:pt x="71392" y="22228"/>
                </a:lnTo>
                <a:lnTo>
                  <a:pt x="71386" y="22228"/>
                </a:lnTo>
                <a:lnTo>
                  <a:pt x="71379" y="22228"/>
                </a:lnTo>
                <a:lnTo>
                  <a:pt x="71373" y="22228"/>
                </a:lnTo>
                <a:lnTo>
                  <a:pt x="71367" y="22229"/>
                </a:lnTo>
                <a:lnTo>
                  <a:pt x="71359" y="22229"/>
                </a:lnTo>
                <a:lnTo>
                  <a:pt x="71353" y="22230"/>
                </a:lnTo>
                <a:lnTo>
                  <a:pt x="71332" y="22236"/>
                </a:lnTo>
                <a:lnTo>
                  <a:pt x="71319" y="22240"/>
                </a:lnTo>
                <a:lnTo>
                  <a:pt x="71298" y="22246"/>
                </a:lnTo>
                <a:lnTo>
                  <a:pt x="71284" y="22250"/>
                </a:lnTo>
                <a:lnTo>
                  <a:pt x="71265" y="22255"/>
                </a:lnTo>
                <a:lnTo>
                  <a:pt x="71248" y="22260"/>
                </a:lnTo>
                <a:lnTo>
                  <a:pt x="71235" y="22263"/>
                </a:lnTo>
                <a:lnTo>
                  <a:pt x="71218" y="22268"/>
                </a:lnTo>
                <a:lnTo>
                  <a:pt x="71210" y="22270"/>
                </a:lnTo>
                <a:lnTo>
                  <a:pt x="71189" y="22276"/>
                </a:lnTo>
                <a:lnTo>
                  <a:pt x="71181" y="22278"/>
                </a:lnTo>
                <a:lnTo>
                  <a:pt x="71163" y="22283"/>
                </a:lnTo>
                <a:lnTo>
                  <a:pt x="71154" y="22286"/>
                </a:lnTo>
                <a:lnTo>
                  <a:pt x="71136" y="22291"/>
                </a:lnTo>
                <a:lnTo>
                  <a:pt x="71121" y="22295"/>
                </a:lnTo>
                <a:lnTo>
                  <a:pt x="71106" y="22299"/>
                </a:lnTo>
                <a:lnTo>
                  <a:pt x="71092" y="22303"/>
                </a:lnTo>
                <a:lnTo>
                  <a:pt x="71083" y="22306"/>
                </a:lnTo>
                <a:lnTo>
                  <a:pt x="71074" y="22314"/>
                </a:lnTo>
                <a:lnTo>
                  <a:pt x="71064" y="22323"/>
                </a:lnTo>
                <a:lnTo>
                  <a:pt x="71060" y="22326"/>
                </a:lnTo>
                <a:lnTo>
                  <a:pt x="71053" y="22332"/>
                </a:lnTo>
                <a:lnTo>
                  <a:pt x="71047" y="22337"/>
                </a:lnTo>
                <a:lnTo>
                  <a:pt x="71040" y="22344"/>
                </a:lnTo>
                <a:lnTo>
                  <a:pt x="71037" y="22346"/>
                </a:lnTo>
                <a:lnTo>
                  <a:pt x="71028" y="22354"/>
                </a:lnTo>
                <a:lnTo>
                  <a:pt x="71015" y="22366"/>
                </a:lnTo>
                <a:lnTo>
                  <a:pt x="71003" y="22376"/>
                </a:lnTo>
                <a:lnTo>
                  <a:pt x="70987" y="22391"/>
                </a:lnTo>
                <a:lnTo>
                  <a:pt x="70986" y="22391"/>
                </a:lnTo>
                <a:lnTo>
                  <a:pt x="70981" y="22396"/>
                </a:lnTo>
                <a:lnTo>
                  <a:pt x="70973" y="22401"/>
                </a:lnTo>
                <a:lnTo>
                  <a:pt x="70965" y="22408"/>
                </a:lnTo>
                <a:lnTo>
                  <a:pt x="70956" y="22415"/>
                </a:lnTo>
                <a:lnTo>
                  <a:pt x="70944" y="22424"/>
                </a:lnTo>
                <a:lnTo>
                  <a:pt x="70937" y="22430"/>
                </a:lnTo>
                <a:lnTo>
                  <a:pt x="70926" y="22438"/>
                </a:lnTo>
                <a:lnTo>
                  <a:pt x="70916" y="22446"/>
                </a:lnTo>
                <a:lnTo>
                  <a:pt x="70909" y="22451"/>
                </a:lnTo>
                <a:lnTo>
                  <a:pt x="70896" y="22461"/>
                </a:lnTo>
                <a:lnTo>
                  <a:pt x="70891" y="22465"/>
                </a:lnTo>
                <a:lnTo>
                  <a:pt x="70884" y="22471"/>
                </a:lnTo>
                <a:lnTo>
                  <a:pt x="70874" y="22478"/>
                </a:lnTo>
                <a:lnTo>
                  <a:pt x="70874" y="22478"/>
                </a:lnTo>
                <a:lnTo>
                  <a:pt x="70861" y="22489"/>
                </a:lnTo>
                <a:lnTo>
                  <a:pt x="70857" y="22492"/>
                </a:lnTo>
                <a:lnTo>
                  <a:pt x="70854" y="22494"/>
                </a:lnTo>
                <a:lnTo>
                  <a:pt x="70839" y="22505"/>
                </a:lnTo>
                <a:lnTo>
                  <a:pt x="70825" y="22517"/>
                </a:lnTo>
                <a:lnTo>
                  <a:pt x="70820" y="22520"/>
                </a:lnTo>
                <a:lnTo>
                  <a:pt x="70810" y="22530"/>
                </a:lnTo>
                <a:lnTo>
                  <a:pt x="70803" y="22537"/>
                </a:lnTo>
                <a:lnTo>
                  <a:pt x="70797" y="22542"/>
                </a:lnTo>
                <a:lnTo>
                  <a:pt x="70790" y="22549"/>
                </a:lnTo>
                <a:lnTo>
                  <a:pt x="70778" y="22560"/>
                </a:lnTo>
                <a:lnTo>
                  <a:pt x="70770" y="22567"/>
                </a:lnTo>
                <a:lnTo>
                  <a:pt x="70761" y="22576"/>
                </a:lnTo>
                <a:lnTo>
                  <a:pt x="70752" y="22584"/>
                </a:lnTo>
                <a:lnTo>
                  <a:pt x="70742" y="22594"/>
                </a:lnTo>
                <a:lnTo>
                  <a:pt x="70742" y="22594"/>
                </a:lnTo>
                <a:lnTo>
                  <a:pt x="70735" y="22600"/>
                </a:lnTo>
                <a:lnTo>
                  <a:pt x="70723" y="22610"/>
                </a:lnTo>
                <a:lnTo>
                  <a:pt x="70714" y="22619"/>
                </a:lnTo>
                <a:lnTo>
                  <a:pt x="70705" y="22627"/>
                </a:lnTo>
                <a:lnTo>
                  <a:pt x="70692" y="22639"/>
                </a:lnTo>
                <a:lnTo>
                  <a:pt x="70675" y="22654"/>
                </a:lnTo>
                <a:lnTo>
                  <a:pt x="70671" y="22657"/>
                </a:lnTo>
                <a:lnTo>
                  <a:pt x="70651" y="22661"/>
                </a:lnTo>
                <a:lnTo>
                  <a:pt x="70645" y="22663"/>
                </a:lnTo>
                <a:lnTo>
                  <a:pt x="70624" y="22667"/>
                </a:lnTo>
                <a:lnTo>
                  <a:pt x="70619" y="22668"/>
                </a:lnTo>
                <a:lnTo>
                  <a:pt x="70603" y="22671"/>
                </a:lnTo>
                <a:lnTo>
                  <a:pt x="70596" y="22672"/>
                </a:lnTo>
                <a:lnTo>
                  <a:pt x="70588" y="22674"/>
                </a:lnTo>
                <a:lnTo>
                  <a:pt x="70588" y="22674"/>
                </a:lnTo>
                <a:lnTo>
                  <a:pt x="70575" y="22670"/>
                </a:lnTo>
                <a:lnTo>
                  <a:pt x="70548" y="22661"/>
                </a:lnTo>
                <a:lnTo>
                  <a:pt x="70518" y="22652"/>
                </a:lnTo>
                <a:lnTo>
                  <a:pt x="70458" y="22597"/>
                </a:lnTo>
                <a:lnTo>
                  <a:pt x="70427" y="22569"/>
                </a:lnTo>
                <a:lnTo>
                  <a:pt x="70421" y="22554"/>
                </a:lnTo>
                <a:lnTo>
                  <a:pt x="70405" y="22517"/>
                </a:lnTo>
                <a:lnTo>
                  <a:pt x="70363" y="22418"/>
                </a:lnTo>
                <a:lnTo>
                  <a:pt x="70343" y="22370"/>
                </a:lnTo>
                <a:lnTo>
                  <a:pt x="70334" y="22350"/>
                </a:lnTo>
                <a:lnTo>
                  <a:pt x="70275" y="22300"/>
                </a:lnTo>
                <a:lnTo>
                  <a:pt x="70209" y="22274"/>
                </a:lnTo>
                <a:lnTo>
                  <a:pt x="70199" y="22271"/>
                </a:lnTo>
                <a:lnTo>
                  <a:pt x="70191" y="22267"/>
                </a:lnTo>
                <a:lnTo>
                  <a:pt x="70184" y="22273"/>
                </a:lnTo>
                <a:lnTo>
                  <a:pt x="70169" y="22268"/>
                </a:lnTo>
                <a:lnTo>
                  <a:pt x="70163" y="22273"/>
                </a:lnTo>
                <a:lnTo>
                  <a:pt x="70160" y="22276"/>
                </a:lnTo>
                <a:lnTo>
                  <a:pt x="70150" y="22285"/>
                </a:lnTo>
                <a:lnTo>
                  <a:pt x="70146" y="22289"/>
                </a:lnTo>
                <a:lnTo>
                  <a:pt x="70139" y="22296"/>
                </a:lnTo>
                <a:lnTo>
                  <a:pt x="70118" y="22316"/>
                </a:lnTo>
                <a:lnTo>
                  <a:pt x="70100" y="22333"/>
                </a:lnTo>
                <a:lnTo>
                  <a:pt x="70058" y="22372"/>
                </a:lnTo>
                <a:lnTo>
                  <a:pt x="70023" y="22405"/>
                </a:lnTo>
                <a:lnTo>
                  <a:pt x="69966" y="22460"/>
                </a:lnTo>
                <a:lnTo>
                  <a:pt x="69963" y="22462"/>
                </a:lnTo>
                <a:lnTo>
                  <a:pt x="69938" y="22486"/>
                </a:lnTo>
                <a:lnTo>
                  <a:pt x="69920" y="22503"/>
                </a:lnTo>
                <a:lnTo>
                  <a:pt x="69896" y="22525"/>
                </a:lnTo>
                <a:lnTo>
                  <a:pt x="69888" y="22533"/>
                </a:lnTo>
                <a:lnTo>
                  <a:pt x="69865" y="22558"/>
                </a:lnTo>
                <a:lnTo>
                  <a:pt x="69839" y="22586"/>
                </a:lnTo>
                <a:lnTo>
                  <a:pt x="69836" y="22589"/>
                </a:lnTo>
                <a:lnTo>
                  <a:pt x="69826" y="22617"/>
                </a:lnTo>
                <a:lnTo>
                  <a:pt x="69809" y="22663"/>
                </a:lnTo>
                <a:lnTo>
                  <a:pt x="69805" y="22674"/>
                </a:lnTo>
                <a:lnTo>
                  <a:pt x="69804" y="22682"/>
                </a:lnTo>
                <a:lnTo>
                  <a:pt x="69795" y="22732"/>
                </a:lnTo>
                <a:lnTo>
                  <a:pt x="69792" y="22748"/>
                </a:lnTo>
                <a:lnTo>
                  <a:pt x="69787" y="22774"/>
                </a:lnTo>
                <a:lnTo>
                  <a:pt x="69787" y="22775"/>
                </a:lnTo>
                <a:lnTo>
                  <a:pt x="69786" y="22784"/>
                </a:lnTo>
                <a:lnTo>
                  <a:pt x="69785" y="22810"/>
                </a:lnTo>
                <a:lnTo>
                  <a:pt x="69783" y="22844"/>
                </a:lnTo>
                <a:lnTo>
                  <a:pt x="69782" y="22873"/>
                </a:lnTo>
                <a:lnTo>
                  <a:pt x="69781" y="22913"/>
                </a:lnTo>
                <a:lnTo>
                  <a:pt x="69780" y="22923"/>
                </a:lnTo>
                <a:lnTo>
                  <a:pt x="69780" y="22924"/>
                </a:lnTo>
                <a:lnTo>
                  <a:pt x="69780" y="22962"/>
                </a:lnTo>
                <a:lnTo>
                  <a:pt x="69780" y="22980"/>
                </a:lnTo>
                <a:lnTo>
                  <a:pt x="69780" y="22990"/>
                </a:lnTo>
                <a:lnTo>
                  <a:pt x="69770" y="23001"/>
                </a:lnTo>
                <a:lnTo>
                  <a:pt x="69755" y="23020"/>
                </a:lnTo>
                <a:lnTo>
                  <a:pt x="69749" y="23027"/>
                </a:lnTo>
                <a:lnTo>
                  <a:pt x="69744" y="23032"/>
                </a:lnTo>
                <a:lnTo>
                  <a:pt x="69723" y="23058"/>
                </a:lnTo>
                <a:lnTo>
                  <a:pt x="69693" y="23094"/>
                </a:lnTo>
                <a:lnTo>
                  <a:pt x="69688" y="23099"/>
                </a:lnTo>
                <a:lnTo>
                  <a:pt x="69676" y="23114"/>
                </a:lnTo>
                <a:lnTo>
                  <a:pt x="69664" y="23127"/>
                </a:lnTo>
                <a:lnTo>
                  <a:pt x="69660" y="23130"/>
                </a:lnTo>
                <a:lnTo>
                  <a:pt x="69620" y="23150"/>
                </a:lnTo>
                <a:lnTo>
                  <a:pt x="69614" y="23153"/>
                </a:lnTo>
                <a:lnTo>
                  <a:pt x="69599" y="23161"/>
                </a:lnTo>
                <a:lnTo>
                  <a:pt x="69598" y="23161"/>
                </a:lnTo>
                <a:lnTo>
                  <a:pt x="69589" y="23158"/>
                </a:lnTo>
                <a:lnTo>
                  <a:pt x="69562" y="23149"/>
                </a:lnTo>
                <a:lnTo>
                  <a:pt x="69370" y="22924"/>
                </a:lnTo>
                <a:lnTo>
                  <a:pt x="69350" y="22900"/>
                </a:lnTo>
                <a:lnTo>
                  <a:pt x="69283" y="22822"/>
                </a:lnTo>
                <a:lnTo>
                  <a:pt x="69261" y="22814"/>
                </a:lnTo>
                <a:lnTo>
                  <a:pt x="69212" y="22797"/>
                </a:lnTo>
                <a:lnTo>
                  <a:pt x="69105" y="22776"/>
                </a:lnTo>
                <a:lnTo>
                  <a:pt x="69101" y="22773"/>
                </a:lnTo>
                <a:lnTo>
                  <a:pt x="69095" y="22770"/>
                </a:lnTo>
                <a:lnTo>
                  <a:pt x="69043" y="22743"/>
                </a:lnTo>
                <a:lnTo>
                  <a:pt x="69027" y="22738"/>
                </a:lnTo>
                <a:lnTo>
                  <a:pt x="68996" y="22686"/>
                </a:lnTo>
                <a:lnTo>
                  <a:pt x="68957" y="22618"/>
                </a:lnTo>
                <a:lnTo>
                  <a:pt x="68953" y="22615"/>
                </a:lnTo>
                <a:lnTo>
                  <a:pt x="68853" y="22513"/>
                </a:lnTo>
                <a:lnTo>
                  <a:pt x="68828" y="22506"/>
                </a:lnTo>
                <a:lnTo>
                  <a:pt x="68820" y="22503"/>
                </a:lnTo>
                <a:lnTo>
                  <a:pt x="68820" y="22503"/>
                </a:lnTo>
                <a:lnTo>
                  <a:pt x="68739" y="22479"/>
                </a:lnTo>
                <a:lnTo>
                  <a:pt x="68726" y="22482"/>
                </a:lnTo>
                <a:lnTo>
                  <a:pt x="68716" y="22479"/>
                </a:lnTo>
                <a:lnTo>
                  <a:pt x="68604" y="22505"/>
                </a:lnTo>
                <a:lnTo>
                  <a:pt x="68585" y="22509"/>
                </a:lnTo>
                <a:lnTo>
                  <a:pt x="68439" y="22537"/>
                </a:lnTo>
                <a:lnTo>
                  <a:pt x="68439" y="22537"/>
                </a:lnTo>
                <a:lnTo>
                  <a:pt x="68434" y="22538"/>
                </a:lnTo>
                <a:lnTo>
                  <a:pt x="68429" y="22539"/>
                </a:lnTo>
                <a:lnTo>
                  <a:pt x="68424" y="22540"/>
                </a:lnTo>
                <a:lnTo>
                  <a:pt x="68418" y="22541"/>
                </a:lnTo>
                <a:lnTo>
                  <a:pt x="68413" y="22542"/>
                </a:lnTo>
                <a:lnTo>
                  <a:pt x="68401" y="22545"/>
                </a:lnTo>
                <a:lnTo>
                  <a:pt x="68384" y="22548"/>
                </a:lnTo>
                <a:lnTo>
                  <a:pt x="68380" y="22549"/>
                </a:lnTo>
                <a:lnTo>
                  <a:pt x="68369" y="22551"/>
                </a:lnTo>
                <a:lnTo>
                  <a:pt x="68363" y="22552"/>
                </a:lnTo>
                <a:lnTo>
                  <a:pt x="68349" y="22555"/>
                </a:lnTo>
                <a:lnTo>
                  <a:pt x="68334" y="22558"/>
                </a:lnTo>
                <a:lnTo>
                  <a:pt x="68327" y="22559"/>
                </a:lnTo>
                <a:lnTo>
                  <a:pt x="68320" y="22561"/>
                </a:lnTo>
                <a:lnTo>
                  <a:pt x="68313" y="22562"/>
                </a:lnTo>
                <a:lnTo>
                  <a:pt x="68307" y="22564"/>
                </a:lnTo>
                <a:lnTo>
                  <a:pt x="68251" y="22563"/>
                </a:lnTo>
                <a:lnTo>
                  <a:pt x="68240" y="22563"/>
                </a:lnTo>
                <a:lnTo>
                  <a:pt x="68207" y="22562"/>
                </a:lnTo>
                <a:lnTo>
                  <a:pt x="68195" y="22562"/>
                </a:lnTo>
                <a:lnTo>
                  <a:pt x="68142" y="22561"/>
                </a:lnTo>
                <a:lnTo>
                  <a:pt x="68135" y="22561"/>
                </a:lnTo>
                <a:lnTo>
                  <a:pt x="68129" y="22558"/>
                </a:lnTo>
                <a:lnTo>
                  <a:pt x="68084" y="22538"/>
                </a:lnTo>
                <a:lnTo>
                  <a:pt x="68011" y="22506"/>
                </a:lnTo>
                <a:lnTo>
                  <a:pt x="68003" y="22498"/>
                </a:lnTo>
                <a:lnTo>
                  <a:pt x="67961" y="22453"/>
                </a:lnTo>
                <a:lnTo>
                  <a:pt x="67918" y="22407"/>
                </a:lnTo>
                <a:lnTo>
                  <a:pt x="67850" y="22234"/>
                </a:lnTo>
                <a:lnTo>
                  <a:pt x="67805" y="22100"/>
                </a:lnTo>
                <a:lnTo>
                  <a:pt x="67777" y="22025"/>
                </a:lnTo>
                <a:lnTo>
                  <a:pt x="67739" y="21990"/>
                </a:lnTo>
                <a:lnTo>
                  <a:pt x="67729" y="21981"/>
                </a:lnTo>
                <a:lnTo>
                  <a:pt x="67614" y="21910"/>
                </a:lnTo>
                <a:lnTo>
                  <a:pt x="67545" y="21864"/>
                </a:lnTo>
                <a:lnTo>
                  <a:pt x="67456" y="21803"/>
                </a:lnTo>
                <a:lnTo>
                  <a:pt x="67406" y="21778"/>
                </a:lnTo>
                <a:lnTo>
                  <a:pt x="67270" y="21709"/>
                </a:lnTo>
                <a:lnTo>
                  <a:pt x="67156" y="21577"/>
                </a:lnTo>
                <a:lnTo>
                  <a:pt x="67112" y="21525"/>
                </a:lnTo>
                <a:lnTo>
                  <a:pt x="67061" y="21465"/>
                </a:lnTo>
                <a:lnTo>
                  <a:pt x="67043" y="21427"/>
                </a:lnTo>
                <a:lnTo>
                  <a:pt x="66962" y="21251"/>
                </a:lnTo>
                <a:lnTo>
                  <a:pt x="66947" y="21214"/>
                </a:lnTo>
                <a:lnTo>
                  <a:pt x="66832" y="20937"/>
                </a:lnTo>
                <a:lnTo>
                  <a:pt x="66778" y="20732"/>
                </a:lnTo>
                <a:lnTo>
                  <a:pt x="66774" y="20715"/>
                </a:lnTo>
                <a:lnTo>
                  <a:pt x="66773" y="20711"/>
                </a:lnTo>
                <a:lnTo>
                  <a:pt x="66762" y="20671"/>
                </a:lnTo>
                <a:lnTo>
                  <a:pt x="66687" y="20653"/>
                </a:lnTo>
                <a:lnTo>
                  <a:pt x="66683" y="20652"/>
                </a:lnTo>
                <a:lnTo>
                  <a:pt x="66549" y="20619"/>
                </a:lnTo>
                <a:lnTo>
                  <a:pt x="66516" y="20611"/>
                </a:lnTo>
                <a:lnTo>
                  <a:pt x="66491" y="20605"/>
                </a:lnTo>
                <a:lnTo>
                  <a:pt x="66439" y="20603"/>
                </a:lnTo>
                <a:lnTo>
                  <a:pt x="66378" y="20602"/>
                </a:lnTo>
                <a:lnTo>
                  <a:pt x="66366" y="20601"/>
                </a:lnTo>
                <a:lnTo>
                  <a:pt x="66302" y="20599"/>
                </a:lnTo>
                <a:lnTo>
                  <a:pt x="66278" y="20593"/>
                </a:lnTo>
                <a:lnTo>
                  <a:pt x="66195" y="20572"/>
                </a:lnTo>
                <a:lnTo>
                  <a:pt x="66195" y="20571"/>
                </a:lnTo>
                <a:lnTo>
                  <a:pt x="66145" y="20531"/>
                </a:lnTo>
                <a:lnTo>
                  <a:pt x="66141" y="20506"/>
                </a:lnTo>
                <a:lnTo>
                  <a:pt x="66128" y="20407"/>
                </a:lnTo>
                <a:lnTo>
                  <a:pt x="66201" y="20290"/>
                </a:lnTo>
                <a:lnTo>
                  <a:pt x="66215" y="20267"/>
                </a:lnTo>
                <a:lnTo>
                  <a:pt x="66243" y="20226"/>
                </a:lnTo>
                <a:lnTo>
                  <a:pt x="66342" y="20212"/>
                </a:lnTo>
                <a:lnTo>
                  <a:pt x="66404" y="20198"/>
                </a:lnTo>
                <a:lnTo>
                  <a:pt x="66426" y="20121"/>
                </a:lnTo>
                <a:lnTo>
                  <a:pt x="66404" y="20017"/>
                </a:lnTo>
                <a:lnTo>
                  <a:pt x="66393" y="19983"/>
                </a:lnTo>
                <a:lnTo>
                  <a:pt x="66381" y="19946"/>
                </a:lnTo>
                <a:lnTo>
                  <a:pt x="66357" y="19910"/>
                </a:lnTo>
                <a:lnTo>
                  <a:pt x="66348" y="19896"/>
                </a:lnTo>
                <a:lnTo>
                  <a:pt x="66271" y="19869"/>
                </a:lnTo>
                <a:lnTo>
                  <a:pt x="66227" y="19854"/>
                </a:lnTo>
                <a:lnTo>
                  <a:pt x="66170" y="19836"/>
                </a:lnTo>
                <a:lnTo>
                  <a:pt x="66151" y="19826"/>
                </a:lnTo>
                <a:lnTo>
                  <a:pt x="66126" y="19814"/>
                </a:lnTo>
                <a:lnTo>
                  <a:pt x="66077" y="19789"/>
                </a:lnTo>
                <a:lnTo>
                  <a:pt x="66036" y="19740"/>
                </a:lnTo>
                <a:lnTo>
                  <a:pt x="66006" y="19704"/>
                </a:lnTo>
                <a:lnTo>
                  <a:pt x="65996" y="19603"/>
                </a:lnTo>
                <a:lnTo>
                  <a:pt x="65995" y="19594"/>
                </a:lnTo>
                <a:lnTo>
                  <a:pt x="66018" y="19536"/>
                </a:lnTo>
                <a:lnTo>
                  <a:pt x="66037" y="19487"/>
                </a:lnTo>
                <a:lnTo>
                  <a:pt x="66040" y="19369"/>
                </a:lnTo>
                <a:lnTo>
                  <a:pt x="66019" y="19319"/>
                </a:lnTo>
                <a:lnTo>
                  <a:pt x="65992" y="19256"/>
                </a:lnTo>
                <a:lnTo>
                  <a:pt x="65987" y="19242"/>
                </a:lnTo>
                <a:lnTo>
                  <a:pt x="65910" y="19207"/>
                </a:lnTo>
                <a:lnTo>
                  <a:pt x="65763" y="19179"/>
                </a:lnTo>
                <a:lnTo>
                  <a:pt x="65736" y="19174"/>
                </a:lnTo>
                <a:lnTo>
                  <a:pt x="65502" y="19157"/>
                </a:lnTo>
                <a:lnTo>
                  <a:pt x="65383" y="19132"/>
                </a:lnTo>
                <a:lnTo>
                  <a:pt x="65304" y="19116"/>
                </a:lnTo>
                <a:lnTo>
                  <a:pt x="65269" y="19098"/>
                </a:lnTo>
                <a:lnTo>
                  <a:pt x="65146" y="19036"/>
                </a:lnTo>
                <a:lnTo>
                  <a:pt x="64983" y="19017"/>
                </a:lnTo>
                <a:lnTo>
                  <a:pt x="64972" y="19018"/>
                </a:lnTo>
                <a:lnTo>
                  <a:pt x="64961" y="19017"/>
                </a:lnTo>
                <a:lnTo>
                  <a:pt x="64955" y="19018"/>
                </a:lnTo>
                <a:lnTo>
                  <a:pt x="64747" y="19042"/>
                </a:lnTo>
                <a:lnTo>
                  <a:pt x="64563" y="19064"/>
                </a:lnTo>
                <a:lnTo>
                  <a:pt x="64561" y="19064"/>
                </a:lnTo>
                <a:lnTo>
                  <a:pt x="64559" y="19064"/>
                </a:lnTo>
                <a:lnTo>
                  <a:pt x="64268" y="19061"/>
                </a:lnTo>
                <a:lnTo>
                  <a:pt x="64005" y="19042"/>
                </a:lnTo>
                <a:lnTo>
                  <a:pt x="63786" y="18968"/>
                </a:lnTo>
                <a:lnTo>
                  <a:pt x="63509" y="18888"/>
                </a:lnTo>
                <a:lnTo>
                  <a:pt x="63358" y="18855"/>
                </a:lnTo>
                <a:lnTo>
                  <a:pt x="63188" y="18880"/>
                </a:lnTo>
                <a:lnTo>
                  <a:pt x="63024" y="18913"/>
                </a:lnTo>
                <a:lnTo>
                  <a:pt x="62963" y="18923"/>
                </a:lnTo>
                <a:lnTo>
                  <a:pt x="62891" y="18872"/>
                </a:lnTo>
                <a:lnTo>
                  <a:pt x="62860" y="18795"/>
                </a:lnTo>
                <a:lnTo>
                  <a:pt x="62860" y="18795"/>
                </a:lnTo>
                <a:lnTo>
                  <a:pt x="62846" y="18759"/>
                </a:lnTo>
                <a:lnTo>
                  <a:pt x="62809" y="18690"/>
                </a:lnTo>
                <a:lnTo>
                  <a:pt x="62727" y="18627"/>
                </a:lnTo>
                <a:lnTo>
                  <a:pt x="62711" y="18631"/>
                </a:lnTo>
                <a:lnTo>
                  <a:pt x="62706" y="18627"/>
                </a:lnTo>
                <a:lnTo>
                  <a:pt x="62584" y="18657"/>
                </a:lnTo>
                <a:lnTo>
                  <a:pt x="62455" y="18781"/>
                </a:lnTo>
                <a:lnTo>
                  <a:pt x="62440" y="18800"/>
                </a:lnTo>
                <a:lnTo>
                  <a:pt x="62397" y="18852"/>
                </a:lnTo>
                <a:lnTo>
                  <a:pt x="62395" y="18855"/>
                </a:lnTo>
                <a:lnTo>
                  <a:pt x="62311" y="18959"/>
                </a:lnTo>
                <a:lnTo>
                  <a:pt x="62257" y="19017"/>
                </a:lnTo>
                <a:lnTo>
                  <a:pt x="62176" y="19072"/>
                </a:lnTo>
                <a:lnTo>
                  <a:pt x="62116" y="19097"/>
                </a:lnTo>
                <a:lnTo>
                  <a:pt x="62097" y="19105"/>
                </a:lnTo>
                <a:lnTo>
                  <a:pt x="61975" y="19152"/>
                </a:lnTo>
                <a:lnTo>
                  <a:pt x="61888" y="19196"/>
                </a:lnTo>
                <a:lnTo>
                  <a:pt x="61776" y="19248"/>
                </a:lnTo>
                <a:lnTo>
                  <a:pt x="61741" y="19264"/>
                </a:lnTo>
                <a:lnTo>
                  <a:pt x="61717" y="19281"/>
                </a:lnTo>
                <a:lnTo>
                  <a:pt x="61688" y="19300"/>
                </a:lnTo>
                <a:lnTo>
                  <a:pt x="61684" y="19303"/>
                </a:lnTo>
                <a:lnTo>
                  <a:pt x="61681" y="19305"/>
                </a:lnTo>
                <a:lnTo>
                  <a:pt x="61600" y="19358"/>
                </a:lnTo>
                <a:lnTo>
                  <a:pt x="61496" y="19454"/>
                </a:lnTo>
                <a:lnTo>
                  <a:pt x="61451" y="19627"/>
                </a:lnTo>
                <a:lnTo>
                  <a:pt x="61457" y="19786"/>
                </a:lnTo>
                <a:lnTo>
                  <a:pt x="61460" y="19840"/>
                </a:lnTo>
                <a:lnTo>
                  <a:pt x="61461" y="19841"/>
                </a:lnTo>
                <a:lnTo>
                  <a:pt x="61471" y="19984"/>
                </a:lnTo>
                <a:lnTo>
                  <a:pt x="61451" y="20127"/>
                </a:lnTo>
                <a:lnTo>
                  <a:pt x="61403" y="20322"/>
                </a:lnTo>
                <a:lnTo>
                  <a:pt x="61358" y="20454"/>
                </a:lnTo>
                <a:lnTo>
                  <a:pt x="61293" y="20608"/>
                </a:lnTo>
                <a:lnTo>
                  <a:pt x="61234" y="20665"/>
                </a:lnTo>
                <a:lnTo>
                  <a:pt x="61237" y="20789"/>
                </a:lnTo>
                <a:lnTo>
                  <a:pt x="61237" y="20877"/>
                </a:lnTo>
                <a:lnTo>
                  <a:pt x="61175" y="20973"/>
                </a:lnTo>
                <a:lnTo>
                  <a:pt x="61121" y="21028"/>
                </a:lnTo>
                <a:lnTo>
                  <a:pt x="60987" y="21038"/>
                </a:lnTo>
                <a:lnTo>
                  <a:pt x="60923" y="21034"/>
                </a:lnTo>
                <a:lnTo>
                  <a:pt x="60869" y="21031"/>
                </a:lnTo>
                <a:lnTo>
                  <a:pt x="60865" y="21032"/>
                </a:lnTo>
                <a:lnTo>
                  <a:pt x="60848" y="21031"/>
                </a:lnTo>
                <a:lnTo>
                  <a:pt x="60687" y="21075"/>
                </a:lnTo>
                <a:lnTo>
                  <a:pt x="60568" y="21144"/>
                </a:lnTo>
                <a:lnTo>
                  <a:pt x="60564" y="21146"/>
                </a:lnTo>
                <a:lnTo>
                  <a:pt x="60498" y="21185"/>
                </a:lnTo>
                <a:lnTo>
                  <a:pt x="60399" y="21295"/>
                </a:lnTo>
                <a:lnTo>
                  <a:pt x="60309" y="21676"/>
                </a:lnTo>
                <a:lnTo>
                  <a:pt x="60258" y="21789"/>
                </a:lnTo>
                <a:lnTo>
                  <a:pt x="60244" y="21847"/>
                </a:lnTo>
                <a:lnTo>
                  <a:pt x="60223" y="21876"/>
                </a:lnTo>
                <a:lnTo>
                  <a:pt x="60126" y="22012"/>
                </a:lnTo>
                <a:lnTo>
                  <a:pt x="60114" y="22020"/>
                </a:lnTo>
                <a:lnTo>
                  <a:pt x="60112" y="22021"/>
                </a:lnTo>
                <a:lnTo>
                  <a:pt x="60019" y="22086"/>
                </a:lnTo>
                <a:lnTo>
                  <a:pt x="59823" y="22131"/>
                </a:lnTo>
                <a:lnTo>
                  <a:pt x="59465" y="22086"/>
                </a:lnTo>
                <a:lnTo>
                  <a:pt x="59458" y="22085"/>
                </a:lnTo>
                <a:lnTo>
                  <a:pt x="59456" y="22085"/>
                </a:lnTo>
                <a:lnTo>
                  <a:pt x="59262" y="22061"/>
                </a:lnTo>
                <a:lnTo>
                  <a:pt x="59249" y="22062"/>
                </a:lnTo>
                <a:lnTo>
                  <a:pt x="59240" y="22061"/>
                </a:lnTo>
                <a:lnTo>
                  <a:pt x="59107" y="22072"/>
                </a:lnTo>
                <a:lnTo>
                  <a:pt x="59049" y="22070"/>
                </a:lnTo>
                <a:lnTo>
                  <a:pt x="59048" y="22070"/>
                </a:lnTo>
                <a:lnTo>
                  <a:pt x="59029" y="22069"/>
                </a:lnTo>
                <a:lnTo>
                  <a:pt x="58689" y="22096"/>
                </a:lnTo>
                <a:lnTo>
                  <a:pt x="58393" y="22182"/>
                </a:lnTo>
                <a:lnTo>
                  <a:pt x="58386" y="22185"/>
                </a:lnTo>
                <a:lnTo>
                  <a:pt x="58038" y="22336"/>
                </a:lnTo>
                <a:lnTo>
                  <a:pt x="57925" y="22389"/>
                </a:lnTo>
                <a:lnTo>
                  <a:pt x="57805" y="22445"/>
                </a:lnTo>
                <a:lnTo>
                  <a:pt x="57614" y="22476"/>
                </a:lnTo>
                <a:lnTo>
                  <a:pt x="57067" y="22712"/>
                </a:lnTo>
                <a:lnTo>
                  <a:pt x="57061" y="22714"/>
                </a:lnTo>
                <a:lnTo>
                  <a:pt x="56916" y="22755"/>
                </a:lnTo>
                <a:lnTo>
                  <a:pt x="56833" y="22778"/>
                </a:lnTo>
                <a:lnTo>
                  <a:pt x="56700" y="22913"/>
                </a:lnTo>
                <a:lnTo>
                  <a:pt x="56638" y="23048"/>
                </a:lnTo>
                <a:lnTo>
                  <a:pt x="56569" y="23209"/>
                </a:lnTo>
                <a:lnTo>
                  <a:pt x="56566" y="23215"/>
                </a:lnTo>
                <a:lnTo>
                  <a:pt x="56517" y="23311"/>
                </a:lnTo>
                <a:lnTo>
                  <a:pt x="56458" y="23413"/>
                </a:lnTo>
                <a:lnTo>
                  <a:pt x="56395" y="23459"/>
                </a:lnTo>
                <a:lnTo>
                  <a:pt x="56311" y="23520"/>
                </a:lnTo>
                <a:lnTo>
                  <a:pt x="56165" y="23553"/>
                </a:lnTo>
                <a:lnTo>
                  <a:pt x="56073" y="23526"/>
                </a:lnTo>
                <a:lnTo>
                  <a:pt x="55983" y="23460"/>
                </a:lnTo>
                <a:lnTo>
                  <a:pt x="55878" y="23369"/>
                </a:lnTo>
                <a:lnTo>
                  <a:pt x="55811" y="23292"/>
                </a:lnTo>
                <a:lnTo>
                  <a:pt x="55737" y="23188"/>
                </a:lnTo>
                <a:lnTo>
                  <a:pt x="55704" y="23050"/>
                </a:lnTo>
                <a:lnTo>
                  <a:pt x="55692" y="22888"/>
                </a:lnTo>
                <a:lnTo>
                  <a:pt x="55667" y="22830"/>
                </a:lnTo>
                <a:lnTo>
                  <a:pt x="55611" y="22756"/>
                </a:lnTo>
                <a:lnTo>
                  <a:pt x="55524" y="22701"/>
                </a:lnTo>
                <a:lnTo>
                  <a:pt x="55461" y="22660"/>
                </a:lnTo>
                <a:lnTo>
                  <a:pt x="55368" y="22613"/>
                </a:lnTo>
                <a:lnTo>
                  <a:pt x="55106" y="22534"/>
                </a:lnTo>
                <a:lnTo>
                  <a:pt x="54866" y="22506"/>
                </a:lnTo>
                <a:lnTo>
                  <a:pt x="54689" y="22484"/>
                </a:lnTo>
                <a:lnTo>
                  <a:pt x="54678" y="22486"/>
                </a:lnTo>
                <a:lnTo>
                  <a:pt x="54667" y="22484"/>
                </a:lnTo>
                <a:lnTo>
                  <a:pt x="54495" y="22506"/>
                </a:lnTo>
                <a:lnTo>
                  <a:pt x="54216" y="22638"/>
                </a:lnTo>
                <a:lnTo>
                  <a:pt x="54153" y="22685"/>
                </a:lnTo>
                <a:lnTo>
                  <a:pt x="54152" y="22686"/>
                </a:lnTo>
                <a:lnTo>
                  <a:pt x="53889" y="22883"/>
                </a:lnTo>
                <a:lnTo>
                  <a:pt x="53539" y="23210"/>
                </a:lnTo>
                <a:lnTo>
                  <a:pt x="53322" y="23432"/>
                </a:lnTo>
                <a:lnTo>
                  <a:pt x="53173" y="23583"/>
                </a:lnTo>
                <a:lnTo>
                  <a:pt x="52905" y="23784"/>
                </a:lnTo>
                <a:lnTo>
                  <a:pt x="52671" y="23987"/>
                </a:lnTo>
                <a:lnTo>
                  <a:pt x="52578" y="24026"/>
                </a:lnTo>
                <a:lnTo>
                  <a:pt x="52372" y="24039"/>
                </a:lnTo>
                <a:lnTo>
                  <a:pt x="52255" y="24034"/>
                </a:lnTo>
                <a:lnTo>
                  <a:pt x="52080" y="23935"/>
                </a:lnTo>
                <a:lnTo>
                  <a:pt x="51934" y="23806"/>
                </a:lnTo>
                <a:lnTo>
                  <a:pt x="51844" y="23704"/>
                </a:lnTo>
                <a:lnTo>
                  <a:pt x="51643" y="23515"/>
                </a:lnTo>
                <a:lnTo>
                  <a:pt x="51531" y="23410"/>
                </a:lnTo>
                <a:lnTo>
                  <a:pt x="51463" y="23323"/>
                </a:lnTo>
                <a:lnTo>
                  <a:pt x="51418" y="23265"/>
                </a:lnTo>
                <a:lnTo>
                  <a:pt x="51274" y="23174"/>
                </a:lnTo>
                <a:lnTo>
                  <a:pt x="51201" y="23135"/>
                </a:lnTo>
                <a:lnTo>
                  <a:pt x="51110" y="23108"/>
                </a:lnTo>
                <a:lnTo>
                  <a:pt x="50806" y="23103"/>
                </a:lnTo>
                <a:lnTo>
                  <a:pt x="50800" y="23103"/>
                </a:lnTo>
                <a:lnTo>
                  <a:pt x="50784" y="23103"/>
                </a:lnTo>
                <a:lnTo>
                  <a:pt x="50676" y="23108"/>
                </a:lnTo>
                <a:lnTo>
                  <a:pt x="50615" y="23111"/>
                </a:lnTo>
                <a:lnTo>
                  <a:pt x="50466" y="23146"/>
                </a:lnTo>
                <a:lnTo>
                  <a:pt x="50294" y="23328"/>
                </a:lnTo>
                <a:lnTo>
                  <a:pt x="50122" y="23572"/>
                </a:lnTo>
                <a:lnTo>
                  <a:pt x="49995" y="23707"/>
                </a:lnTo>
                <a:lnTo>
                  <a:pt x="49826" y="23798"/>
                </a:lnTo>
                <a:lnTo>
                  <a:pt x="49631" y="23913"/>
                </a:lnTo>
                <a:lnTo>
                  <a:pt x="49468" y="24031"/>
                </a:lnTo>
                <a:lnTo>
                  <a:pt x="49225" y="24268"/>
                </a:lnTo>
                <a:lnTo>
                  <a:pt x="49087" y="24361"/>
                </a:lnTo>
                <a:lnTo>
                  <a:pt x="49058" y="24381"/>
                </a:lnTo>
                <a:lnTo>
                  <a:pt x="48963" y="24444"/>
                </a:lnTo>
                <a:lnTo>
                  <a:pt x="48785" y="24515"/>
                </a:lnTo>
                <a:lnTo>
                  <a:pt x="48633" y="24575"/>
                </a:lnTo>
                <a:lnTo>
                  <a:pt x="48388" y="24710"/>
                </a:lnTo>
                <a:lnTo>
                  <a:pt x="48061" y="24839"/>
                </a:lnTo>
                <a:lnTo>
                  <a:pt x="47894" y="24930"/>
                </a:lnTo>
                <a:lnTo>
                  <a:pt x="47753" y="24952"/>
                </a:lnTo>
                <a:lnTo>
                  <a:pt x="47593" y="24977"/>
                </a:lnTo>
                <a:lnTo>
                  <a:pt x="47426" y="24984"/>
                </a:lnTo>
                <a:lnTo>
                  <a:pt x="47256" y="24960"/>
                </a:lnTo>
                <a:lnTo>
                  <a:pt x="47084" y="24938"/>
                </a:lnTo>
                <a:lnTo>
                  <a:pt x="46976" y="24918"/>
                </a:lnTo>
                <a:lnTo>
                  <a:pt x="46948" y="24913"/>
                </a:lnTo>
                <a:lnTo>
                  <a:pt x="46940" y="24912"/>
                </a:lnTo>
                <a:lnTo>
                  <a:pt x="46906" y="24905"/>
                </a:lnTo>
                <a:lnTo>
                  <a:pt x="46774" y="24894"/>
                </a:lnTo>
                <a:lnTo>
                  <a:pt x="46760" y="24895"/>
                </a:lnTo>
                <a:lnTo>
                  <a:pt x="46752" y="24894"/>
                </a:lnTo>
                <a:lnTo>
                  <a:pt x="46583" y="24903"/>
                </a:lnTo>
                <a:lnTo>
                  <a:pt x="46555" y="24913"/>
                </a:lnTo>
                <a:lnTo>
                  <a:pt x="46546" y="24916"/>
                </a:lnTo>
                <a:lnTo>
                  <a:pt x="46540" y="24918"/>
                </a:lnTo>
                <a:lnTo>
                  <a:pt x="46420" y="24960"/>
                </a:lnTo>
                <a:lnTo>
                  <a:pt x="46189" y="25092"/>
                </a:lnTo>
                <a:lnTo>
                  <a:pt x="46127" y="25153"/>
                </a:lnTo>
                <a:lnTo>
                  <a:pt x="46017" y="25274"/>
                </a:lnTo>
                <a:lnTo>
                  <a:pt x="45896" y="25496"/>
                </a:lnTo>
                <a:lnTo>
                  <a:pt x="45888" y="25509"/>
                </a:lnTo>
                <a:lnTo>
                  <a:pt x="45886" y="25513"/>
                </a:lnTo>
                <a:lnTo>
                  <a:pt x="45842" y="25595"/>
                </a:lnTo>
                <a:lnTo>
                  <a:pt x="45760" y="25917"/>
                </a:lnTo>
                <a:lnTo>
                  <a:pt x="45759" y="25924"/>
                </a:lnTo>
                <a:lnTo>
                  <a:pt x="45759" y="25924"/>
                </a:lnTo>
                <a:lnTo>
                  <a:pt x="45759" y="25924"/>
                </a:lnTo>
                <a:lnTo>
                  <a:pt x="45718" y="26150"/>
                </a:lnTo>
                <a:lnTo>
                  <a:pt x="45721" y="26201"/>
                </a:lnTo>
                <a:lnTo>
                  <a:pt x="45729" y="26332"/>
                </a:lnTo>
                <a:lnTo>
                  <a:pt x="45793" y="26496"/>
                </a:lnTo>
                <a:lnTo>
                  <a:pt x="45868" y="26578"/>
                </a:lnTo>
                <a:lnTo>
                  <a:pt x="45957" y="26657"/>
                </a:lnTo>
                <a:lnTo>
                  <a:pt x="46092" y="26687"/>
                </a:lnTo>
                <a:lnTo>
                  <a:pt x="46183" y="26736"/>
                </a:lnTo>
                <a:lnTo>
                  <a:pt x="46187" y="26739"/>
                </a:lnTo>
                <a:lnTo>
                  <a:pt x="46238" y="26792"/>
                </a:lnTo>
                <a:lnTo>
                  <a:pt x="46287" y="26873"/>
                </a:lnTo>
                <a:lnTo>
                  <a:pt x="46399" y="26992"/>
                </a:lnTo>
                <a:lnTo>
                  <a:pt x="46512" y="27110"/>
                </a:lnTo>
                <a:lnTo>
                  <a:pt x="46527" y="27126"/>
                </a:lnTo>
                <a:lnTo>
                  <a:pt x="46741" y="27359"/>
                </a:lnTo>
                <a:lnTo>
                  <a:pt x="46857" y="27473"/>
                </a:lnTo>
                <a:lnTo>
                  <a:pt x="46890" y="27506"/>
                </a:lnTo>
                <a:lnTo>
                  <a:pt x="46967" y="27599"/>
                </a:lnTo>
                <a:lnTo>
                  <a:pt x="46969" y="27602"/>
                </a:lnTo>
                <a:lnTo>
                  <a:pt x="47016" y="27669"/>
                </a:lnTo>
                <a:lnTo>
                  <a:pt x="47025" y="27700"/>
                </a:lnTo>
                <a:lnTo>
                  <a:pt x="47032" y="27727"/>
                </a:lnTo>
                <a:lnTo>
                  <a:pt x="47016" y="27822"/>
                </a:lnTo>
                <a:lnTo>
                  <a:pt x="47006" y="27877"/>
                </a:lnTo>
                <a:lnTo>
                  <a:pt x="46931" y="27967"/>
                </a:lnTo>
                <a:lnTo>
                  <a:pt x="46790" y="28087"/>
                </a:lnTo>
                <a:lnTo>
                  <a:pt x="46714" y="28155"/>
                </a:lnTo>
                <a:lnTo>
                  <a:pt x="46679" y="28208"/>
                </a:lnTo>
                <a:lnTo>
                  <a:pt x="46564" y="28383"/>
                </a:lnTo>
                <a:lnTo>
                  <a:pt x="46518" y="28445"/>
                </a:lnTo>
                <a:lnTo>
                  <a:pt x="46476" y="28543"/>
                </a:lnTo>
                <a:lnTo>
                  <a:pt x="46457" y="28729"/>
                </a:lnTo>
                <a:lnTo>
                  <a:pt x="46475" y="28976"/>
                </a:lnTo>
                <a:lnTo>
                  <a:pt x="46496" y="29069"/>
                </a:lnTo>
                <a:lnTo>
                  <a:pt x="46494" y="29375"/>
                </a:lnTo>
                <a:lnTo>
                  <a:pt x="46468" y="29624"/>
                </a:lnTo>
                <a:lnTo>
                  <a:pt x="46484" y="29776"/>
                </a:lnTo>
                <a:lnTo>
                  <a:pt x="46522" y="29931"/>
                </a:lnTo>
                <a:lnTo>
                  <a:pt x="46536" y="30031"/>
                </a:lnTo>
                <a:lnTo>
                  <a:pt x="46552" y="30149"/>
                </a:lnTo>
                <a:lnTo>
                  <a:pt x="46562" y="30272"/>
                </a:lnTo>
                <a:lnTo>
                  <a:pt x="46536" y="30458"/>
                </a:lnTo>
                <a:lnTo>
                  <a:pt x="46499" y="30545"/>
                </a:lnTo>
                <a:lnTo>
                  <a:pt x="46488" y="30553"/>
                </a:lnTo>
                <a:lnTo>
                  <a:pt x="46445" y="30581"/>
                </a:lnTo>
                <a:lnTo>
                  <a:pt x="46328" y="30661"/>
                </a:lnTo>
                <a:lnTo>
                  <a:pt x="46274" y="30697"/>
                </a:lnTo>
                <a:lnTo>
                  <a:pt x="46257" y="30707"/>
                </a:lnTo>
                <a:lnTo>
                  <a:pt x="46082" y="30827"/>
                </a:lnTo>
                <a:lnTo>
                  <a:pt x="46000" y="30891"/>
                </a:lnTo>
                <a:lnTo>
                  <a:pt x="45982" y="30905"/>
                </a:lnTo>
                <a:lnTo>
                  <a:pt x="45946" y="30933"/>
                </a:lnTo>
                <a:lnTo>
                  <a:pt x="45873" y="30990"/>
                </a:lnTo>
                <a:lnTo>
                  <a:pt x="45857" y="31002"/>
                </a:lnTo>
                <a:lnTo>
                  <a:pt x="45851" y="31007"/>
                </a:lnTo>
                <a:lnTo>
                  <a:pt x="45841" y="31015"/>
                </a:lnTo>
                <a:lnTo>
                  <a:pt x="45827" y="31028"/>
                </a:lnTo>
                <a:lnTo>
                  <a:pt x="45767" y="31082"/>
                </a:lnTo>
                <a:lnTo>
                  <a:pt x="45744" y="31103"/>
                </a:lnTo>
                <a:lnTo>
                  <a:pt x="45727" y="31118"/>
                </a:lnTo>
                <a:lnTo>
                  <a:pt x="45693" y="31150"/>
                </a:lnTo>
                <a:lnTo>
                  <a:pt x="45642" y="31196"/>
                </a:lnTo>
                <a:lnTo>
                  <a:pt x="45618" y="31218"/>
                </a:lnTo>
                <a:lnTo>
                  <a:pt x="45616" y="31219"/>
                </a:lnTo>
                <a:lnTo>
                  <a:pt x="45540" y="31294"/>
                </a:lnTo>
                <a:lnTo>
                  <a:pt x="45524" y="31319"/>
                </a:lnTo>
                <a:lnTo>
                  <a:pt x="45498" y="31360"/>
                </a:lnTo>
                <a:lnTo>
                  <a:pt x="45492" y="31372"/>
                </a:lnTo>
                <a:lnTo>
                  <a:pt x="45467" y="31429"/>
                </a:lnTo>
                <a:lnTo>
                  <a:pt x="45420" y="31535"/>
                </a:lnTo>
                <a:lnTo>
                  <a:pt x="45408" y="31561"/>
                </a:lnTo>
                <a:lnTo>
                  <a:pt x="45402" y="31578"/>
                </a:lnTo>
                <a:lnTo>
                  <a:pt x="45359" y="31703"/>
                </a:lnTo>
                <a:lnTo>
                  <a:pt x="45345" y="31746"/>
                </a:lnTo>
                <a:lnTo>
                  <a:pt x="45343" y="31751"/>
                </a:lnTo>
                <a:lnTo>
                  <a:pt x="45341" y="31757"/>
                </a:lnTo>
                <a:lnTo>
                  <a:pt x="45313" y="31838"/>
                </a:lnTo>
                <a:lnTo>
                  <a:pt x="45304" y="31869"/>
                </a:lnTo>
                <a:lnTo>
                  <a:pt x="45287" y="31924"/>
                </a:lnTo>
                <a:lnTo>
                  <a:pt x="45266" y="31994"/>
                </a:lnTo>
                <a:lnTo>
                  <a:pt x="45262" y="32008"/>
                </a:lnTo>
                <a:lnTo>
                  <a:pt x="45250" y="32049"/>
                </a:lnTo>
                <a:lnTo>
                  <a:pt x="45250" y="32049"/>
                </a:lnTo>
                <a:lnTo>
                  <a:pt x="45235" y="32093"/>
                </a:lnTo>
                <a:lnTo>
                  <a:pt x="45233" y="32104"/>
                </a:lnTo>
                <a:lnTo>
                  <a:pt x="45230" y="32114"/>
                </a:lnTo>
                <a:lnTo>
                  <a:pt x="45222" y="32132"/>
                </a:lnTo>
                <a:lnTo>
                  <a:pt x="45215" y="32161"/>
                </a:lnTo>
                <a:lnTo>
                  <a:pt x="45215" y="32192"/>
                </a:lnTo>
                <a:lnTo>
                  <a:pt x="45220" y="32216"/>
                </a:lnTo>
                <a:lnTo>
                  <a:pt x="45223" y="32228"/>
                </a:lnTo>
                <a:lnTo>
                  <a:pt x="45224" y="32232"/>
                </a:lnTo>
                <a:lnTo>
                  <a:pt x="45225" y="32240"/>
                </a:lnTo>
                <a:lnTo>
                  <a:pt x="45226" y="32244"/>
                </a:lnTo>
                <a:lnTo>
                  <a:pt x="45289" y="32469"/>
                </a:lnTo>
                <a:lnTo>
                  <a:pt x="45321" y="32587"/>
                </a:lnTo>
                <a:lnTo>
                  <a:pt x="45345" y="32672"/>
                </a:lnTo>
                <a:lnTo>
                  <a:pt x="45359" y="32723"/>
                </a:lnTo>
                <a:lnTo>
                  <a:pt x="45443" y="33015"/>
                </a:lnTo>
                <a:lnTo>
                  <a:pt x="45480" y="33147"/>
                </a:lnTo>
                <a:lnTo>
                  <a:pt x="45498" y="33211"/>
                </a:lnTo>
                <a:lnTo>
                  <a:pt x="45543" y="33395"/>
                </a:lnTo>
                <a:lnTo>
                  <a:pt x="45569" y="33499"/>
                </a:lnTo>
                <a:lnTo>
                  <a:pt x="45588" y="33575"/>
                </a:lnTo>
                <a:lnTo>
                  <a:pt x="45498" y="33908"/>
                </a:lnTo>
                <a:lnTo>
                  <a:pt x="45472" y="34001"/>
                </a:lnTo>
                <a:lnTo>
                  <a:pt x="45470" y="34009"/>
                </a:lnTo>
                <a:lnTo>
                  <a:pt x="45465" y="34024"/>
                </a:lnTo>
                <a:lnTo>
                  <a:pt x="45465" y="34051"/>
                </a:lnTo>
                <a:lnTo>
                  <a:pt x="45469" y="34085"/>
                </a:lnTo>
                <a:lnTo>
                  <a:pt x="45502" y="34284"/>
                </a:lnTo>
                <a:lnTo>
                  <a:pt x="45502" y="34286"/>
                </a:lnTo>
                <a:lnTo>
                  <a:pt x="45688" y="34469"/>
                </a:lnTo>
                <a:lnTo>
                  <a:pt x="45985" y="34643"/>
                </a:lnTo>
                <a:lnTo>
                  <a:pt x="46227" y="34726"/>
                </a:lnTo>
                <a:lnTo>
                  <a:pt x="46342" y="34773"/>
                </a:lnTo>
                <a:lnTo>
                  <a:pt x="46446" y="34816"/>
                </a:lnTo>
                <a:lnTo>
                  <a:pt x="46468" y="34825"/>
                </a:lnTo>
                <a:lnTo>
                  <a:pt x="46506" y="34843"/>
                </a:lnTo>
                <a:lnTo>
                  <a:pt x="46547" y="34862"/>
                </a:lnTo>
                <a:lnTo>
                  <a:pt x="46555" y="34865"/>
                </a:lnTo>
                <a:lnTo>
                  <a:pt x="46605" y="34888"/>
                </a:lnTo>
                <a:lnTo>
                  <a:pt x="46697" y="34931"/>
                </a:lnTo>
                <a:lnTo>
                  <a:pt x="46711" y="34937"/>
                </a:lnTo>
                <a:lnTo>
                  <a:pt x="46748" y="34954"/>
                </a:lnTo>
                <a:lnTo>
                  <a:pt x="47024" y="35109"/>
                </a:lnTo>
                <a:lnTo>
                  <a:pt x="47031" y="35114"/>
                </a:lnTo>
                <a:lnTo>
                  <a:pt x="47043" y="35120"/>
                </a:lnTo>
                <a:lnTo>
                  <a:pt x="47052" y="35125"/>
                </a:lnTo>
                <a:lnTo>
                  <a:pt x="47057" y="35128"/>
                </a:lnTo>
                <a:lnTo>
                  <a:pt x="47288" y="35143"/>
                </a:lnTo>
                <a:lnTo>
                  <a:pt x="47365" y="35371"/>
                </a:lnTo>
                <a:lnTo>
                  <a:pt x="47370" y="35478"/>
                </a:lnTo>
                <a:lnTo>
                  <a:pt x="47321" y="35659"/>
                </a:lnTo>
                <a:lnTo>
                  <a:pt x="47186" y="35827"/>
                </a:lnTo>
                <a:lnTo>
                  <a:pt x="47119" y="35888"/>
                </a:lnTo>
                <a:lnTo>
                  <a:pt x="47034" y="35967"/>
                </a:lnTo>
                <a:lnTo>
                  <a:pt x="46638" y="36020"/>
                </a:lnTo>
                <a:lnTo>
                  <a:pt x="46605" y="36032"/>
                </a:lnTo>
                <a:lnTo>
                  <a:pt x="46310" y="36143"/>
                </a:lnTo>
                <a:lnTo>
                  <a:pt x="46100" y="36288"/>
                </a:lnTo>
                <a:lnTo>
                  <a:pt x="46045" y="36313"/>
                </a:lnTo>
                <a:lnTo>
                  <a:pt x="45990" y="36338"/>
                </a:lnTo>
                <a:lnTo>
                  <a:pt x="45958" y="36353"/>
                </a:lnTo>
                <a:lnTo>
                  <a:pt x="45862" y="36398"/>
                </a:lnTo>
                <a:lnTo>
                  <a:pt x="45537" y="36501"/>
                </a:lnTo>
                <a:lnTo>
                  <a:pt x="45217" y="36572"/>
                </a:lnTo>
                <a:lnTo>
                  <a:pt x="45169" y="36569"/>
                </a:lnTo>
                <a:lnTo>
                  <a:pt x="45169" y="36569"/>
                </a:lnTo>
                <a:lnTo>
                  <a:pt x="45119" y="36603"/>
                </a:lnTo>
                <a:lnTo>
                  <a:pt x="45110" y="36609"/>
                </a:lnTo>
                <a:lnTo>
                  <a:pt x="45075" y="36633"/>
                </a:lnTo>
                <a:lnTo>
                  <a:pt x="45045" y="36653"/>
                </a:lnTo>
                <a:lnTo>
                  <a:pt x="45024" y="36666"/>
                </a:lnTo>
                <a:lnTo>
                  <a:pt x="45018" y="36671"/>
                </a:lnTo>
                <a:lnTo>
                  <a:pt x="44544" y="36976"/>
                </a:lnTo>
                <a:lnTo>
                  <a:pt x="44524" y="36989"/>
                </a:lnTo>
                <a:lnTo>
                  <a:pt x="44491" y="37011"/>
                </a:lnTo>
                <a:lnTo>
                  <a:pt x="44477" y="37029"/>
                </a:lnTo>
                <a:lnTo>
                  <a:pt x="44456" y="37055"/>
                </a:lnTo>
                <a:lnTo>
                  <a:pt x="44434" y="37084"/>
                </a:lnTo>
                <a:lnTo>
                  <a:pt x="44407" y="37120"/>
                </a:lnTo>
                <a:lnTo>
                  <a:pt x="44398" y="37133"/>
                </a:lnTo>
                <a:lnTo>
                  <a:pt x="44390" y="37145"/>
                </a:lnTo>
                <a:lnTo>
                  <a:pt x="44387" y="37149"/>
                </a:lnTo>
                <a:lnTo>
                  <a:pt x="44377" y="37163"/>
                </a:lnTo>
                <a:lnTo>
                  <a:pt x="44374" y="37167"/>
                </a:lnTo>
                <a:lnTo>
                  <a:pt x="44368" y="37175"/>
                </a:lnTo>
                <a:lnTo>
                  <a:pt x="44366" y="37176"/>
                </a:lnTo>
                <a:lnTo>
                  <a:pt x="44354" y="37186"/>
                </a:lnTo>
                <a:lnTo>
                  <a:pt x="44349" y="37189"/>
                </a:lnTo>
                <a:lnTo>
                  <a:pt x="44333" y="37198"/>
                </a:lnTo>
                <a:lnTo>
                  <a:pt x="44326" y="37203"/>
                </a:lnTo>
                <a:lnTo>
                  <a:pt x="44321" y="37207"/>
                </a:lnTo>
                <a:lnTo>
                  <a:pt x="44312" y="37213"/>
                </a:lnTo>
                <a:lnTo>
                  <a:pt x="44300" y="37222"/>
                </a:lnTo>
                <a:lnTo>
                  <a:pt x="44295" y="37225"/>
                </a:lnTo>
                <a:lnTo>
                  <a:pt x="44288" y="37230"/>
                </a:lnTo>
                <a:lnTo>
                  <a:pt x="44281" y="37232"/>
                </a:lnTo>
                <a:lnTo>
                  <a:pt x="44275" y="37234"/>
                </a:lnTo>
                <a:lnTo>
                  <a:pt x="44251" y="37242"/>
                </a:lnTo>
                <a:lnTo>
                  <a:pt x="44229" y="37249"/>
                </a:lnTo>
                <a:lnTo>
                  <a:pt x="44223" y="37251"/>
                </a:lnTo>
                <a:lnTo>
                  <a:pt x="44201" y="37259"/>
                </a:lnTo>
                <a:lnTo>
                  <a:pt x="44195" y="37261"/>
                </a:lnTo>
                <a:lnTo>
                  <a:pt x="44177" y="37267"/>
                </a:lnTo>
                <a:lnTo>
                  <a:pt x="44170" y="37269"/>
                </a:lnTo>
                <a:lnTo>
                  <a:pt x="44153" y="37275"/>
                </a:lnTo>
                <a:lnTo>
                  <a:pt x="44146" y="37278"/>
                </a:lnTo>
                <a:lnTo>
                  <a:pt x="44124" y="37285"/>
                </a:lnTo>
                <a:lnTo>
                  <a:pt x="44095" y="37295"/>
                </a:lnTo>
                <a:lnTo>
                  <a:pt x="44087" y="37297"/>
                </a:lnTo>
                <a:lnTo>
                  <a:pt x="44077" y="37302"/>
                </a:lnTo>
                <a:lnTo>
                  <a:pt x="44074" y="37303"/>
                </a:lnTo>
                <a:lnTo>
                  <a:pt x="44066" y="37307"/>
                </a:lnTo>
                <a:lnTo>
                  <a:pt x="44053" y="37312"/>
                </a:lnTo>
                <a:lnTo>
                  <a:pt x="44046" y="37316"/>
                </a:lnTo>
                <a:lnTo>
                  <a:pt x="44043" y="37317"/>
                </a:lnTo>
                <a:lnTo>
                  <a:pt x="44038" y="37319"/>
                </a:lnTo>
                <a:lnTo>
                  <a:pt x="44033" y="37322"/>
                </a:lnTo>
                <a:lnTo>
                  <a:pt x="44030" y="37323"/>
                </a:lnTo>
                <a:lnTo>
                  <a:pt x="44024" y="37326"/>
                </a:lnTo>
                <a:lnTo>
                  <a:pt x="44019" y="37328"/>
                </a:lnTo>
                <a:lnTo>
                  <a:pt x="44014" y="37330"/>
                </a:lnTo>
                <a:lnTo>
                  <a:pt x="44009" y="37333"/>
                </a:lnTo>
                <a:lnTo>
                  <a:pt x="44003" y="37335"/>
                </a:lnTo>
                <a:lnTo>
                  <a:pt x="43999" y="37337"/>
                </a:lnTo>
                <a:lnTo>
                  <a:pt x="43992" y="37340"/>
                </a:lnTo>
                <a:lnTo>
                  <a:pt x="43988" y="37342"/>
                </a:lnTo>
                <a:lnTo>
                  <a:pt x="43983" y="37345"/>
                </a:lnTo>
                <a:lnTo>
                  <a:pt x="43979" y="37346"/>
                </a:lnTo>
                <a:lnTo>
                  <a:pt x="43968" y="37351"/>
                </a:lnTo>
                <a:lnTo>
                  <a:pt x="43960" y="37355"/>
                </a:lnTo>
                <a:lnTo>
                  <a:pt x="43955" y="37357"/>
                </a:lnTo>
                <a:lnTo>
                  <a:pt x="43943" y="37363"/>
                </a:lnTo>
                <a:lnTo>
                  <a:pt x="43927" y="37370"/>
                </a:lnTo>
                <a:lnTo>
                  <a:pt x="43917" y="37374"/>
                </a:lnTo>
                <a:lnTo>
                  <a:pt x="43916" y="37375"/>
                </a:lnTo>
                <a:lnTo>
                  <a:pt x="43911" y="37378"/>
                </a:lnTo>
                <a:lnTo>
                  <a:pt x="43878" y="37405"/>
                </a:lnTo>
                <a:lnTo>
                  <a:pt x="43875" y="37417"/>
                </a:lnTo>
                <a:lnTo>
                  <a:pt x="43878" y="37436"/>
                </a:lnTo>
                <a:lnTo>
                  <a:pt x="43860" y="37518"/>
                </a:lnTo>
                <a:lnTo>
                  <a:pt x="43855" y="37533"/>
                </a:lnTo>
                <a:lnTo>
                  <a:pt x="43845" y="37554"/>
                </a:lnTo>
                <a:lnTo>
                  <a:pt x="43842" y="37566"/>
                </a:lnTo>
                <a:lnTo>
                  <a:pt x="43839" y="37576"/>
                </a:lnTo>
                <a:lnTo>
                  <a:pt x="43828" y="37594"/>
                </a:lnTo>
                <a:lnTo>
                  <a:pt x="43819" y="37608"/>
                </a:lnTo>
                <a:lnTo>
                  <a:pt x="43768" y="37689"/>
                </a:lnTo>
                <a:lnTo>
                  <a:pt x="43767" y="37714"/>
                </a:lnTo>
                <a:lnTo>
                  <a:pt x="43765" y="37759"/>
                </a:lnTo>
                <a:lnTo>
                  <a:pt x="43763" y="37828"/>
                </a:lnTo>
                <a:lnTo>
                  <a:pt x="43762" y="37862"/>
                </a:lnTo>
                <a:lnTo>
                  <a:pt x="43761" y="37880"/>
                </a:lnTo>
                <a:lnTo>
                  <a:pt x="43755" y="38030"/>
                </a:lnTo>
                <a:lnTo>
                  <a:pt x="43746" y="38272"/>
                </a:lnTo>
                <a:lnTo>
                  <a:pt x="43750" y="38470"/>
                </a:lnTo>
                <a:lnTo>
                  <a:pt x="43739" y="38509"/>
                </a:lnTo>
                <a:lnTo>
                  <a:pt x="43662" y="38764"/>
                </a:lnTo>
                <a:lnTo>
                  <a:pt x="43659" y="38774"/>
                </a:lnTo>
                <a:lnTo>
                  <a:pt x="43468" y="39040"/>
                </a:lnTo>
                <a:lnTo>
                  <a:pt x="43176" y="39284"/>
                </a:lnTo>
                <a:lnTo>
                  <a:pt x="42921" y="39486"/>
                </a:lnTo>
                <a:lnTo>
                  <a:pt x="42573" y="39616"/>
                </a:lnTo>
                <a:lnTo>
                  <a:pt x="42211" y="39688"/>
                </a:lnTo>
                <a:lnTo>
                  <a:pt x="41858" y="39684"/>
                </a:lnTo>
                <a:lnTo>
                  <a:pt x="41696" y="39433"/>
                </a:lnTo>
                <a:lnTo>
                  <a:pt x="41613" y="39131"/>
                </a:lnTo>
                <a:lnTo>
                  <a:pt x="41612" y="39126"/>
                </a:lnTo>
                <a:lnTo>
                  <a:pt x="41608" y="39114"/>
                </a:lnTo>
                <a:lnTo>
                  <a:pt x="41606" y="39108"/>
                </a:lnTo>
                <a:lnTo>
                  <a:pt x="41602" y="39095"/>
                </a:lnTo>
                <a:lnTo>
                  <a:pt x="41592" y="39060"/>
                </a:lnTo>
                <a:lnTo>
                  <a:pt x="41589" y="39051"/>
                </a:lnTo>
                <a:lnTo>
                  <a:pt x="41569" y="38988"/>
                </a:lnTo>
                <a:lnTo>
                  <a:pt x="41548" y="38918"/>
                </a:lnTo>
                <a:lnTo>
                  <a:pt x="41546" y="38912"/>
                </a:lnTo>
                <a:lnTo>
                  <a:pt x="41540" y="38891"/>
                </a:lnTo>
                <a:lnTo>
                  <a:pt x="41525" y="38844"/>
                </a:lnTo>
                <a:lnTo>
                  <a:pt x="41524" y="38841"/>
                </a:lnTo>
                <a:lnTo>
                  <a:pt x="41501" y="38769"/>
                </a:lnTo>
                <a:lnTo>
                  <a:pt x="41487" y="38726"/>
                </a:lnTo>
                <a:lnTo>
                  <a:pt x="41483" y="38706"/>
                </a:lnTo>
                <a:lnTo>
                  <a:pt x="41480" y="38696"/>
                </a:lnTo>
                <a:lnTo>
                  <a:pt x="41471" y="38656"/>
                </a:lnTo>
                <a:lnTo>
                  <a:pt x="41469" y="38650"/>
                </a:lnTo>
                <a:lnTo>
                  <a:pt x="41462" y="38633"/>
                </a:lnTo>
                <a:lnTo>
                  <a:pt x="41444" y="38592"/>
                </a:lnTo>
                <a:lnTo>
                  <a:pt x="41438" y="38578"/>
                </a:lnTo>
                <a:lnTo>
                  <a:pt x="41416" y="38526"/>
                </a:lnTo>
                <a:lnTo>
                  <a:pt x="41412" y="38515"/>
                </a:lnTo>
                <a:lnTo>
                  <a:pt x="41394" y="38473"/>
                </a:lnTo>
                <a:lnTo>
                  <a:pt x="41392" y="38469"/>
                </a:lnTo>
                <a:lnTo>
                  <a:pt x="41382" y="38452"/>
                </a:lnTo>
                <a:lnTo>
                  <a:pt x="41350" y="38400"/>
                </a:lnTo>
                <a:lnTo>
                  <a:pt x="41350" y="38399"/>
                </a:lnTo>
                <a:lnTo>
                  <a:pt x="41343" y="38388"/>
                </a:lnTo>
                <a:lnTo>
                  <a:pt x="41316" y="38343"/>
                </a:lnTo>
                <a:lnTo>
                  <a:pt x="41303" y="38321"/>
                </a:lnTo>
                <a:lnTo>
                  <a:pt x="41298" y="38312"/>
                </a:lnTo>
                <a:lnTo>
                  <a:pt x="41278" y="38279"/>
                </a:lnTo>
                <a:lnTo>
                  <a:pt x="41262" y="38265"/>
                </a:lnTo>
                <a:lnTo>
                  <a:pt x="41208" y="38215"/>
                </a:lnTo>
                <a:lnTo>
                  <a:pt x="41198" y="38210"/>
                </a:lnTo>
                <a:lnTo>
                  <a:pt x="41162" y="38193"/>
                </a:lnTo>
                <a:lnTo>
                  <a:pt x="41118" y="38172"/>
                </a:lnTo>
                <a:lnTo>
                  <a:pt x="41115" y="38170"/>
                </a:lnTo>
                <a:lnTo>
                  <a:pt x="41097" y="38162"/>
                </a:lnTo>
                <a:lnTo>
                  <a:pt x="41054" y="38142"/>
                </a:lnTo>
                <a:lnTo>
                  <a:pt x="41023" y="38127"/>
                </a:lnTo>
                <a:lnTo>
                  <a:pt x="40983" y="38094"/>
                </a:lnTo>
                <a:lnTo>
                  <a:pt x="40975" y="38087"/>
                </a:lnTo>
                <a:lnTo>
                  <a:pt x="40967" y="38081"/>
                </a:lnTo>
                <a:lnTo>
                  <a:pt x="40913" y="38036"/>
                </a:lnTo>
                <a:lnTo>
                  <a:pt x="40901" y="38027"/>
                </a:lnTo>
                <a:lnTo>
                  <a:pt x="40892" y="38020"/>
                </a:lnTo>
                <a:lnTo>
                  <a:pt x="40820" y="37964"/>
                </a:lnTo>
                <a:lnTo>
                  <a:pt x="40799" y="37949"/>
                </a:lnTo>
                <a:lnTo>
                  <a:pt x="40793" y="37944"/>
                </a:lnTo>
                <a:lnTo>
                  <a:pt x="40737" y="37898"/>
                </a:lnTo>
                <a:lnTo>
                  <a:pt x="40724" y="37888"/>
                </a:lnTo>
                <a:lnTo>
                  <a:pt x="40695" y="37864"/>
                </a:lnTo>
                <a:lnTo>
                  <a:pt x="40680" y="37851"/>
                </a:lnTo>
                <a:lnTo>
                  <a:pt x="40674" y="37846"/>
                </a:lnTo>
                <a:lnTo>
                  <a:pt x="40634" y="37832"/>
                </a:lnTo>
                <a:lnTo>
                  <a:pt x="40621" y="37827"/>
                </a:lnTo>
                <a:lnTo>
                  <a:pt x="40614" y="37825"/>
                </a:lnTo>
                <a:lnTo>
                  <a:pt x="40575" y="37811"/>
                </a:lnTo>
                <a:lnTo>
                  <a:pt x="40575" y="37811"/>
                </a:lnTo>
                <a:lnTo>
                  <a:pt x="40553" y="37801"/>
                </a:lnTo>
                <a:lnTo>
                  <a:pt x="40522" y="37788"/>
                </a:lnTo>
                <a:lnTo>
                  <a:pt x="40500" y="37778"/>
                </a:lnTo>
                <a:lnTo>
                  <a:pt x="40462" y="37762"/>
                </a:lnTo>
                <a:lnTo>
                  <a:pt x="40462" y="37762"/>
                </a:lnTo>
                <a:lnTo>
                  <a:pt x="40444" y="37755"/>
                </a:lnTo>
                <a:lnTo>
                  <a:pt x="40412" y="37744"/>
                </a:lnTo>
                <a:lnTo>
                  <a:pt x="40386" y="37735"/>
                </a:lnTo>
                <a:lnTo>
                  <a:pt x="40355" y="37724"/>
                </a:lnTo>
                <a:lnTo>
                  <a:pt x="40330" y="37715"/>
                </a:lnTo>
                <a:lnTo>
                  <a:pt x="40329" y="37714"/>
                </a:lnTo>
                <a:lnTo>
                  <a:pt x="40304" y="37706"/>
                </a:lnTo>
                <a:lnTo>
                  <a:pt x="40293" y="37702"/>
                </a:lnTo>
                <a:lnTo>
                  <a:pt x="40272" y="37692"/>
                </a:lnTo>
                <a:lnTo>
                  <a:pt x="40245" y="37680"/>
                </a:lnTo>
                <a:lnTo>
                  <a:pt x="40233" y="37674"/>
                </a:lnTo>
                <a:lnTo>
                  <a:pt x="40227" y="37673"/>
                </a:lnTo>
                <a:lnTo>
                  <a:pt x="40186" y="37662"/>
                </a:lnTo>
                <a:lnTo>
                  <a:pt x="40166" y="37657"/>
                </a:lnTo>
                <a:lnTo>
                  <a:pt x="40119" y="37644"/>
                </a:lnTo>
                <a:lnTo>
                  <a:pt x="40105" y="37643"/>
                </a:lnTo>
                <a:lnTo>
                  <a:pt x="40070" y="37639"/>
                </a:lnTo>
                <a:lnTo>
                  <a:pt x="40060" y="37640"/>
                </a:lnTo>
                <a:lnTo>
                  <a:pt x="40039" y="37643"/>
                </a:lnTo>
                <a:lnTo>
                  <a:pt x="40030" y="37644"/>
                </a:lnTo>
                <a:lnTo>
                  <a:pt x="39997" y="37658"/>
                </a:lnTo>
                <a:lnTo>
                  <a:pt x="39979" y="37665"/>
                </a:lnTo>
                <a:lnTo>
                  <a:pt x="39969" y="37669"/>
                </a:lnTo>
                <a:lnTo>
                  <a:pt x="39937" y="37684"/>
                </a:lnTo>
                <a:lnTo>
                  <a:pt x="39914" y="37694"/>
                </a:lnTo>
                <a:lnTo>
                  <a:pt x="39903" y="37699"/>
                </a:lnTo>
                <a:lnTo>
                  <a:pt x="39892" y="37702"/>
                </a:lnTo>
                <a:lnTo>
                  <a:pt x="39877" y="37707"/>
                </a:lnTo>
                <a:lnTo>
                  <a:pt x="39847" y="37717"/>
                </a:lnTo>
                <a:lnTo>
                  <a:pt x="39821" y="37723"/>
                </a:lnTo>
                <a:lnTo>
                  <a:pt x="39810" y="37726"/>
                </a:lnTo>
                <a:lnTo>
                  <a:pt x="39755" y="37739"/>
                </a:lnTo>
                <a:lnTo>
                  <a:pt x="39747" y="37739"/>
                </a:lnTo>
                <a:lnTo>
                  <a:pt x="39693" y="37739"/>
                </a:lnTo>
                <a:lnTo>
                  <a:pt x="39671" y="37739"/>
                </a:lnTo>
                <a:lnTo>
                  <a:pt x="39642" y="37739"/>
                </a:lnTo>
                <a:lnTo>
                  <a:pt x="39631" y="37738"/>
                </a:lnTo>
                <a:lnTo>
                  <a:pt x="39612" y="37732"/>
                </a:lnTo>
                <a:lnTo>
                  <a:pt x="39589" y="37723"/>
                </a:lnTo>
                <a:lnTo>
                  <a:pt x="39572" y="37717"/>
                </a:lnTo>
                <a:lnTo>
                  <a:pt x="39572" y="37717"/>
                </a:lnTo>
                <a:lnTo>
                  <a:pt x="39536" y="37702"/>
                </a:lnTo>
                <a:lnTo>
                  <a:pt x="39529" y="37700"/>
                </a:lnTo>
                <a:lnTo>
                  <a:pt x="39515" y="37694"/>
                </a:lnTo>
                <a:lnTo>
                  <a:pt x="39483" y="37681"/>
                </a:lnTo>
                <a:lnTo>
                  <a:pt x="39457" y="37671"/>
                </a:lnTo>
                <a:lnTo>
                  <a:pt x="39457" y="37671"/>
                </a:lnTo>
                <a:lnTo>
                  <a:pt x="39431" y="37660"/>
                </a:lnTo>
                <a:lnTo>
                  <a:pt x="39406" y="37649"/>
                </a:lnTo>
                <a:lnTo>
                  <a:pt x="39390" y="37643"/>
                </a:lnTo>
                <a:lnTo>
                  <a:pt x="39377" y="37637"/>
                </a:lnTo>
                <a:lnTo>
                  <a:pt x="39367" y="37636"/>
                </a:lnTo>
                <a:lnTo>
                  <a:pt x="39352" y="37633"/>
                </a:lnTo>
                <a:lnTo>
                  <a:pt x="39340" y="37630"/>
                </a:lnTo>
                <a:lnTo>
                  <a:pt x="39328" y="37628"/>
                </a:lnTo>
                <a:lnTo>
                  <a:pt x="39304" y="37624"/>
                </a:lnTo>
                <a:lnTo>
                  <a:pt x="39298" y="37622"/>
                </a:lnTo>
                <a:lnTo>
                  <a:pt x="39290" y="37621"/>
                </a:lnTo>
                <a:lnTo>
                  <a:pt x="39285" y="37621"/>
                </a:lnTo>
                <a:lnTo>
                  <a:pt x="39275" y="37620"/>
                </a:lnTo>
                <a:lnTo>
                  <a:pt x="39270" y="37620"/>
                </a:lnTo>
                <a:lnTo>
                  <a:pt x="39256" y="37620"/>
                </a:lnTo>
                <a:lnTo>
                  <a:pt x="39241" y="37620"/>
                </a:lnTo>
                <a:lnTo>
                  <a:pt x="39236" y="37620"/>
                </a:lnTo>
                <a:lnTo>
                  <a:pt x="39222" y="37619"/>
                </a:lnTo>
                <a:lnTo>
                  <a:pt x="39204" y="37619"/>
                </a:lnTo>
                <a:lnTo>
                  <a:pt x="39186" y="37619"/>
                </a:lnTo>
                <a:lnTo>
                  <a:pt x="39169" y="37618"/>
                </a:lnTo>
                <a:lnTo>
                  <a:pt x="39155" y="37618"/>
                </a:lnTo>
                <a:lnTo>
                  <a:pt x="39056" y="37627"/>
                </a:lnTo>
                <a:lnTo>
                  <a:pt x="38982" y="37659"/>
                </a:lnTo>
                <a:lnTo>
                  <a:pt x="38882" y="37725"/>
                </a:lnTo>
                <a:lnTo>
                  <a:pt x="38818" y="37779"/>
                </a:lnTo>
                <a:lnTo>
                  <a:pt x="38757" y="37829"/>
                </a:lnTo>
                <a:lnTo>
                  <a:pt x="38688" y="37880"/>
                </a:lnTo>
                <a:lnTo>
                  <a:pt x="38622" y="37920"/>
                </a:lnTo>
                <a:lnTo>
                  <a:pt x="38622" y="37920"/>
                </a:lnTo>
                <a:lnTo>
                  <a:pt x="38582" y="37965"/>
                </a:lnTo>
                <a:lnTo>
                  <a:pt x="38578" y="37971"/>
                </a:lnTo>
                <a:lnTo>
                  <a:pt x="38564" y="37987"/>
                </a:lnTo>
                <a:lnTo>
                  <a:pt x="38535" y="38036"/>
                </a:lnTo>
                <a:lnTo>
                  <a:pt x="38495" y="38105"/>
                </a:lnTo>
                <a:lnTo>
                  <a:pt x="38475" y="38138"/>
                </a:lnTo>
                <a:lnTo>
                  <a:pt x="38467" y="38153"/>
                </a:lnTo>
                <a:lnTo>
                  <a:pt x="38453" y="38177"/>
                </a:lnTo>
                <a:lnTo>
                  <a:pt x="38399" y="38280"/>
                </a:lnTo>
                <a:lnTo>
                  <a:pt x="38360" y="38394"/>
                </a:lnTo>
                <a:lnTo>
                  <a:pt x="38301" y="38483"/>
                </a:lnTo>
                <a:lnTo>
                  <a:pt x="38246" y="38581"/>
                </a:lnTo>
                <a:lnTo>
                  <a:pt x="38224" y="38621"/>
                </a:lnTo>
                <a:lnTo>
                  <a:pt x="38175" y="38677"/>
                </a:lnTo>
                <a:lnTo>
                  <a:pt x="38126" y="38733"/>
                </a:lnTo>
                <a:lnTo>
                  <a:pt x="38085" y="38808"/>
                </a:lnTo>
                <a:lnTo>
                  <a:pt x="38029" y="38900"/>
                </a:lnTo>
                <a:lnTo>
                  <a:pt x="38024" y="38913"/>
                </a:lnTo>
                <a:lnTo>
                  <a:pt x="37980" y="39025"/>
                </a:lnTo>
                <a:lnTo>
                  <a:pt x="37964" y="39048"/>
                </a:lnTo>
                <a:lnTo>
                  <a:pt x="37883" y="39167"/>
                </a:lnTo>
                <a:lnTo>
                  <a:pt x="37790" y="39269"/>
                </a:lnTo>
                <a:lnTo>
                  <a:pt x="37733" y="39324"/>
                </a:lnTo>
                <a:lnTo>
                  <a:pt x="37664" y="39390"/>
                </a:lnTo>
                <a:lnTo>
                  <a:pt x="37603" y="39442"/>
                </a:lnTo>
                <a:lnTo>
                  <a:pt x="37577" y="39462"/>
                </a:lnTo>
                <a:lnTo>
                  <a:pt x="37547" y="39487"/>
                </a:lnTo>
                <a:lnTo>
                  <a:pt x="37447" y="39564"/>
                </a:lnTo>
                <a:lnTo>
                  <a:pt x="37433" y="39588"/>
                </a:lnTo>
                <a:lnTo>
                  <a:pt x="37419" y="39613"/>
                </a:lnTo>
                <a:lnTo>
                  <a:pt x="37331" y="39670"/>
                </a:lnTo>
                <a:lnTo>
                  <a:pt x="37296" y="39732"/>
                </a:lnTo>
                <a:lnTo>
                  <a:pt x="37253" y="39818"/>
                </a:lnTo>
                <a:lnTo>
                  <a:pt x="37219" y="39882"/>
                </a:lnTo>
                <a:lnTo>
                  <a:pt x="37170" y="39977"/>
                </a:lnTo>
                <a:lnTo>
                  <a:pt x="37131" y="40036"/>
                </a:lnTo>
                <a:lnTo>
                  <a:pt x="37077" y="40134"/>
                </a:lnTo>
                <a:lnTo>
                  <a:pt x="36984" y="40165"/>
                </a:lnTo>
                <a:lnTo>
                  <a:pt x="36958" y="40170"/>
                </a:lnTo>
                <a:lnTo>
                  <a:pt x="36956" y="40170"/>
                </a:lnTo>
                <a:lnTo>
                  <a:pt x="36851" y="40191"/>
                </a:lnTo>
                <a:lnTo>
                  <a:pt x="36836" y="40212"/>
                </a:lnTo>
                <a:lnTo>
                  <a:pt x="36794" y="40247"/>
                </a:lnTo>
                <a:lnTo>
                  <a:pt x="36762" y="40308"/>
                </a:lnTo>
                <a:lnTo>
                  <a:pt x="36761" y="40378"/>
                </a:lnTo>
                <a:lnTo>
                  <a:pt x="36776" y="40412"/>
                </a:lnTo>
                <a:lnTo>
                  <a:pt x="36779" y="40415"/>
                </a:lnTo>
                <a:lnTo>
                  <a:pt x="36822" y="40467"/>
                </a:lnTo>
                <a:lnTo>
                  <a:pt x="36856" y="40488"/>
                </a:lnTo>
                <a:lnTo>
                  <a:pt x="36863" y="40500"/>
                </a:lnTo>
                <a:lnTo>
                  <a:pt x="36883" y="40537"/>
                </a:lnTo>
                <a:lnTo>
                  <a:pt x="36878" y="40633"/>
                </a:lnTo>
                <a:lnTo>
                  <a:pt x="36876" y="40680"/>
                </a:lnTo>
                <a:lnTo>
                  <a:pt x="36867" y="40736"/>
                </a:lnTo>
                <a:lnTo>
                  <a:pt x="36857" y="40804"/>
                </a:lnTo>
                <a:lnTo>
                  <a:pt x="36848" y="40862"/>
                </a:lnTo>
                <a:lnTo>
                  <a:pt x="36847" y="40925"/>
                </a:lnTo>
                <a:lnTo>
                  <a:pt x="36842" y="41013"/>
                </a:lnTo>
                <a:lnTo>
                  <a:pt x="36860" y="41071"/>
                </a:lnTo>
                <a:lnTo>
                  <a:pt x="36894" y="41167"/>
                </a:lnTo>
                <a:lnTo>
                  <a:pt x="36898" y="41172"/>
                </a:lnTo>
                <a:lnTo>
                  <a:pt x="36942" y="41226"/>
                </a:lnTo>
                <a:lnTo>
                  <a:pt x="36946" y="41232"/>
                </a:lnTo>
                <a:lnTo>
                  <a:pt x="36949" y="41239"/>
                </a:lnTo>
                <a:lnTo>
                  <a:pt x="36966" y="41283"/>
                </a:lnTo>
                <a:lnTo>
                  <a:pt x="36969" y="41286"/>
                </a:lnTo>
                <a:lnTo>
                  <a:pt x="37023" y="41338"/>
                </a:lnTo>
                <a:lnTo>
                  <a:pt x="37024" y="41345"/>
                </a:lnTo>
                <a:lnTo>
                  <a:pt x="37036" y="41407"/>
                </a:lnTo>
                <a:lnTo>
                  <a:pt x="37041" y="41414"/>
                </a:lnTo>
                <a:lnTo>
                  <a:pt x="37075" y="41460"/>
                </a:lnTo>
                <a:lnTo>
                  <a:pt x="37139" y="41514"/>
                </a:lnTo>
                <a:lnTo>
                  <a:pt x="37145" y="41525"/>
                </a:lnTo>
                <a:lnTo>
                  <a:pt x="37161" y="41556"/>
                </a:lnTo>
                <a:lnTo>
                  <a:pt x="37162" y="41558"/>
                </a:lnTo>
                <a:lnTo>
                  <a:pt x="37209" y="41622"/>
                </a:lnTo>
                <a:lnTo>
                  <a:pt x="37215" y="41632"/>
                </a:lnTo>
                <a:lnTo>
                  <a:pt x="37241" y="41683"/>
                </a:lnTo>
                <a:lnTo>
                  <a:pt x="37254" y="41713"/>
                </a:lnTo>
                <a:lnTo>
                  <a:pt x="37278" y="41758"/>
                </a:lnTo>
                <a:lnTo>
                  <a:pt x="37299" y="41809"/>
                </a:lnTo>
                <a:lnTo>
                  <a:pt x="37323" y="41853"/>
                </a:lnTo>
                <a:lnTo>
                  <a:pt x="37343" y="41894"/>
                </a:lnTo>
                <a:lnTo>
                  <a:pt x="37354" y="41924"/>
                </a:lnTo>
                <a:lnTo>
                  <a:pt x="37363" y="41941"/>
                </a:lnTo>
                <a:lnTo>
                  <a:pt x="37370" y="41956"/>
                </a:lnTo>
                <a:lnTo>
                  <a:pt x="37376" y="41966"/>
                </a:lnTo>
                <a:lnTo>
                  <a:pt x="37386" y="41984"/>
                </a:lnTo>
                <a:lnTo>
                  <a:pt x="37414" y="42020"/>
                </a:lnTo>
                <a:lnTo>
                  <a:pt x="37415" y="42029"/>
                </a:lnTo>
                <a:lnTo>
                  <a:pt x="37442" y="42168"/>
                </a:lnTo>
                <a:lnTo>
                  <a:pt x="37439" y="42209"/>
                </a:lnTo>
                <a:lnTo>
                  <a:pt x="37439" y="42214"/>
                </a:lnTo>
                <a:lnTo>
                  <a:pt x="37445" y="42224"/>
                </a:lnTo>
                <a:lnTo>
                  <a:pt x="37460" y="42246"/>
                </a:lnTo>
                <a:lnTo>
                  <a:pt x="37464" y="42253"/>
                </a:lnTo>
                <a:lnTo>
                  <a:pt x="37476" y="42280"/>
                </a:lnTo>
                <a:lnTo>
                  <a:pt x="37492" y="42316"/>
                </a:lnTo>
                <a:lnTo>
                  <a:pt x="37506" y="42354"/>
                </a:lnTo>
                <a:lnTo>
                  <a:pt x="37511" y="42368"/>
                </a:lnTo>
                <a:lnTo>
                  <a:pt x="37510" y="42370"/>
                </a:lnTo>
                <a:lnTo>
                  <a:pt x="37498" y="42396"/>
                </a:lnTo>
                <a:lnTo>
                  <a:pt x="37489" y="42440"/>
                </a:lnTo>
                <a:lnTo>
                  <a:pt x="37487" y="42456"/>
                </a:lnTo>
                <a:lnTo>
                  <a:pt x="37484" y="42476"/>
                </a:lnTo>
                <a:lnTo>
                  <a:pt x="37484" y="42478"/>
                </a:lnTo>
                <a:lnTo>
                  <a:pt x="37492" y="42497"/>
                </a:lnTo>
                <a:lnTo>
                  <a:pt x="37497" y="42512"/>
                </a:lnTo>
                <a:lnTo>
                  <a:pt x="37496" y="42514"/>
                </a:lnTo>
                <a:lnTo>
                  <a:pt x="37478" y="42544"/>
                </a:lnTo>
                <a:lnTo>
                  <a:pt x="37443" y="42573"/>
                </a:lnTo>
                <a:lnTo>
                  <a:pt x="37403" y="42595"/>
                </a:lnTo>
                <a:lnTo>
                  <a:pt x="37363" y="42597"/>
                </a:lnTo>
                <a:lnTo>
                  <a:pt x="37316" y="42599"/>
                </a:lnTo>
                <a:lnTo>
                  <a:pt x="37254" y="42616"/>
                </a:lnTo>
                <a:lnTo>
                  <a:pt x="37165" y="42689"/>
                </a:lnTo>
                <a:lnTo>
                  <a:pt x="37131" y="42716"/>
                </a:lnTo>
                <a:lnTo>
                  <a:pt x="37077" y="42788"/>
                </a:lnTo>
                <a:lnTo>
                  <a:pt x="37030" y="42851"/>
                </a:lnTo>
                <a:lnTo>
                  <a:pt x="36970" y="42885"/>
                </a:lnTo>
                <a:lnTo>
                  <a:pt x="36969" y="42884"/>
                </a:lnTo>
                <a:lnTo>
                  <a:pt x="36950" y="42884"/>
                </a:lnTo>
                <a:lnTo>
                  <a:pt x="36930" y="42884"/>
                </a:lnTo>
                <a:lnTo>
                  <a:pt x="36909" y="42893"/>
                </a:lnTo>
                <a:lnTo>
                  <a:pt x="36877" y="42902"/>
                </a:lnTo>
                <a:lnTo>
                  <a:pt x="36850" y="42936"/>
                </a:lnTo>
                <a:lnTo>
                  <a:pt x="36837" y="42949"/>
                </a:lnTo>
                <a:lnTo>
                  <a:pt x="36805" y="42982"/>
                </a:lnTo>
                <a:lnTo>
                  <a:pt x="36771" y="42993"/>
                </a:lnTo>
                <a:lnTo>
                  <a:pt x="36739" y="43003"/>
                </a:lnTo>
                <a:lnTo>
                  <a:pt x="36686" y="43015"/>
                </a:lnTo>
                <a:lnTo>
                  <a:pt x="36645" y="42996"/>
                </a:lnTo>
                <a:lnTo>
                  <a:pt x="36604" y="42976"/>
                </a:lnTo>
                <a:lnTo>
                  <a:pt x="36576" y="42956"/>
                </a:lnTo>
                <a:lnTo>
                  <a:pt x="36447" y="42978"/>
                </a:lnTo>
                <a:lnTo>
                  <a:pt x="36420" y="42983"/>
                </a:lnTo>
                <a:lnTo>
                  <a:pt x="36384" y="42989"/>
                </a:lnTo>
                <a:lnTo>
                  <a:pt x="36382" y="42989"/>
                </a:lnTo>
                <a:lnTo>
                  <a:pt x="36382" y="42989"/>
                </a:lnTo>
                <a:lnTo>
                  <a:pt x="36153" y="42978"/>
                </a:lnTo>
                <a:lnTo>
                  <a:pt x="35905" y="43052"/>
                </a:lnTo>
                <a:lnTo>
                  <a:pt x="35615" y="43184"/>
                </a:lnTo>
                <a:lnTo>
                  <a:pt x="35612" y="43184"/>
                </a:lnTo>
                <a:lnTo>
                  <a:pt x="35612" y="43184"/>
                </a:lnTo>
                <a:lnTo>
                  <a:pt x="35417" y="43184"/>
                </a:lnTo>
                <a:lnTo>
                  <a:pt x="35271" y="43192"/>
                </a:lnTo>
                <a:lnTo>
                  <a:pt x="35099" y="43220"/>
                </a:lnTo>
                <a:lnTo>
                  <a:pt x="34907" y="43385"/>
                </a:lnTo>
                <a:lnTo>
                  <a:pt x="34797" y="43561"/>
                </a:lnTo>
                <a:lnTo>
                  <a:pt x="34796" y="43561"/>
                </a:lnTo>
                <a:lnTo>
                  <a:pt x="34758" y="43559"/>
                </a:lnTo>
                <a:lnTo>
                  <a:pt x="34639" y="43553"/>
                </a:lnTo>
                <a:lnTo>
                  <a:pt x="34523" y="43536"/>
                </a:lnTo>
                <a:lnTo>
                  <a:pt x="34459" y="43528"/>
                </a:lnTo>
                <a:lnTo>
                  <a:pt x="34403" y="43534"/>
                </a:lnTo>
                <a:lnTo>
                  <a:pt x="34365" y="43540"/>
                </a:lnTo>
                <a:lnTo>
                  <a:pt x="34330" y="43569"/>
                </a:lnTo>
                <a:lnTo>
                  <a:pt x="34291" y="43602"/>
                </a:lnTo>
                <a:lnTo>
                  <a:pt x="34240" y="43650"/>
                </a:lnTo>
                <a:lnTo>
                  <a:pt x="34219" y="43697"/>
                </a:lnTo>
                <a:lnTo>
                  <a:pt x="34168" y="43749"/>
                </a:lnTo>
                <a:lnTo>
                  <a:pt x="34124" y="43806"/>
                </a:lnTo>
                <a:lnTo>
                  <a:pt x="34082" y="43839"/>
                </a:lnTo>
                <a:lnTo>
                  <a:pt x="34062" y="43870"/>
                </a:lnTo>
                <a:lnTo>
                  <a:pt x="34042" y="43908"/>
                </a:lnTo>
                <a:lnTo>
                  <a:pt x="34036" y="43921"/>
                </a:lnTo>
                <a:lnTo>
                  <a:pt x="33999" y="43958"/>
                </a:lnTo>
                <a:lnTo>
                  <a:pt x="33975" y="43999"/>
                </a:lnTo>
                <a:lnTo>
                  <a:pt x="33947" y="44045"/>
                </a:lnTo>
                <a:lnTo>
                  <a:pt x="33910" y="44086"/>
                </a:lnTo>
                <a:lnTo>
                  <a:pt x="33867" y="44130"/>
                </a:lnTo>
                <a:lnTo>
                  <a:pt x="33835" y="44173"/>
                </a:lnTo>
                <a:lnTo>
                  <a:pt x="33802" y="44207"/>
                </a:lnTo>
                <a:lnTo>
                  <a:pt x="33768" y="44250"/>
                </a:lnTo>
                <a:lnTo>
                  <a:pt x="33732" y="44278"/>
                </a:lnTo>
                <a:lnTo>
                  <a:pt x="33712" y="44335"/>
                </a:lnTo>
                <a:lnTo>
                  <a:pt x="33664" y="44378"/>
                </a:lnTo>
                <a:lnTo>
                  <a:pt x="33634" y="44413"/>
                </a:lnTo>
                <a:lnTo>
                  <a:pt x="33589" y="44445"/>
                </a:lnTo>
                <a:lnTo>
                  <a:pt x="33549" y="44486"/>
                </a:lnTo>
                <a:lnTo>
                  <a:pt x="33519" y="44544"/>
                </a:lnTo>
                <a:lnTo>
                  <a:pt x="33494" y="44591"/>
                </a:lnTo>
                <a:lnTo>
                  <a:pt x="33418" y="44673"/>
                </a:lnTo>
                <a:lnTo>
                  <a:pt x="33386" y="44712"/>
                </a:lnTo>
                <a:lnTo>
                  <a:pt x="33338" y="44761"/>
                </a:lnTo>
                <a:lnTo>
                  <a:pt x="33296" y="44799"/>
                </a:lnTo>
                <a:lnTo>
                  <a:pt x="33249" y="44849"/>
                </a:lnTo>
                <a:lnTo>
                  <a:pt x="33202" y="44896"/>
                </a:lnTo>
                <a:lnTo>
                  <a:pt x="33163" y="44925"/>
                </a:lnTo>
                <a:lnTo>
                  <a:pt x="33109" y="44957"/>
                </a:lnTo>
                <a:lnTo>
                  <a:pt x="33064" y="44975"/>
                </a:lnTo>
                <a:lnTo>
                  <a:pt x="32978" y="44998"/>
                </a:lnTo>
                <a:lnTo>
                  <a:pt x="32867" y="45035"/>
                </a:lnTo>
                <a:lnTo>
                  <a:pt x="32785" y="45031"/>
                </a:lnTo>
                <a:lnTo>
                  <a:pt x="32610" y="45015"/>
                </a:lnTo>
                <a:lnTo>
                  <a:pt x="32347" y="45001"/>
                </a:lnTo>
                <a:lnTo>
                  <a:pt x="32189" y="45004"/>
                </a:lnTo>
                <a:lnTo>
                  <a:pt x="32144" y="45020"/>
                </a:lnTo>
                <a:lnTo>
                  <a:pt x="32084" y="45042"/>
                </a:lnTo>
                <a:lnTo>
                  <a:pt x="31797" y="45168"/>
                </a:lnTo>
                <a:lnTo>
                  <a:pt x="31777" y="45177"/>
                </a:lnTo>
                <a:lnTo>
                  <a:pt x="31739" y="45198"/>
                </a:lnTo>
                <a:lnTo>
                  <a:pt x="31624" y="45263"/>
                </a:lnTo>
                <a:lnTo>
                  <a:pt x="31598" y="45278"/>
                </a:lnTo>
                <a:lnTo>
                  <a:pt x="31579" y="45287"/>
                </a:lnTo>
                <a:lnTo>
                  <a:pt x="31521" y="45313"/>
                </a:lnTo>
                <a:lnTo>
                  <a:pt x="31445" y="45347"/>
                </a:lnTo>
                <a:lnTo>
                  <a:pt x="31433" y="45462"/>
                </a:lnTo>
                <a:lnTo>
                  <a:pt x="31429" y="45503"/>
                </a:lnTo>
                <a:lnTo>
                  <a:pt x="31661" y="46210"/>
                </a:lnTo>
                <a:lnTo>
                  <a:pt x="31666" y="46219"/>
                </a:lnTo>
                <a:lnTo>
                  <a:pt x="31755" y="46366"/>
                </a:lnTo>
                <a:lnTo>
                  <a:pt x="31897" y="46602"/>
                </a:lnTo>
                <a:lnTo>
                  <a:pt x="31941" y="46676"/>
                </a:lnTo>
                <a:lnTo>
                  <a:pt x="32039" y="46837"/>
                </a:lnTo>
                <a:lnTo>
                  <a:pt x="32039" y="46837"/>
                </a:lnTo>
                <a:lnTo>
                  <a:pt x="32112" y="46965"/>
                </a:lnTo>
                <a:lnTo>
                  <a:pt x="32110" y="46969"/>
                </a:lnTo>
                <a:lnTo>
                  <a:pt x="32116" y="47010"/>
                </a:lnTo>
                <a:lnTo>
                  <a:pt x="32116" y="47014"/>
                </a:lnTo>
                <a:lnTo>
                  <a:pt x="32120" y="47037"/>
                </a:lnTo>
                <a:lnTo>
                  <a:pt x="32126" y="47046"/>
                </a:lnTo>
                <a:lnTo>
                  <a:pt x="32142" y="47070"/>
                </a:lnTo>
                <a:lnTo>
                  <a:pt x="32147" y="47078"/>
                </a:lnTo>
                <a:lnTo>
                  <a:pt x="32161" y="47099"/>
                </a:lnTo>
                <a:lnTo>
                  <a:pt x="32162" y="47103"/>
                </a:lnTo>
                <a:lnTo>
                  <a:pt x="32167" y="47120"/>
                </a:lnTo>
                <a:lnTo>
                  <a:pt x="32187" y="47186"/>
                </a:lnTo>
                <a:lnTo>
                  <a:pt x="32193" y="47197"/>
                </a:lnTo>
                <a:lnTo>
                  <a:pt x="32207" y="47222"/>
                </a:lnTo>
                <a:lnTo>
                  <a:pt x="32215" y="47236"/>
                </a:lnTo>
                <a:lnTo>
                  <a:pt x="32244" y="47277"/>
                </a:lnTo>
                <a:lnTo>
                  <a:pt x="32247" y="47283"/>
                </a:lnTo>
                <a:lnTo>
                  <a:pt x="32268" y="47337"/>
                </a:lnTo>
                <a:lnTo>
                  <a:pt x="32290" y="47378"/>
                </a:lnTo>
                <a:lnTo>
                  <a:pt x="32290" y="47378"/>
                </a:lnTo>
                <a:lnTo>
                  <a:pt x="32334" y="47421"/>
                </a:lnTo>
                <a:lnTo>
                  <a:pt x="32338" y="47430"/>
                </a:lnTo>
                <a:lnTo>
                  <a:pt x="32354" y="47471"/>
                </a:lnTo>
                <a:lnTo>
                  <a:pt x="32358" y="47475"/>
                </a:lnTo>
                <a:lnTo>
                  <a:pt x="32383" y="47508"/>
                </a:lnTo>
                <a:lnTo>
                  <a:pt x="32386" y="47515"/>
                </a:lnTo>
                <a:lnTo>
                  <a:pt x="32401" y="47558"/>
                </a:lnTo>
                <a:lnTo>
                  <a:pt x="32406" y="47565"/>
                </a:lnTo>
                <a:lnTo>
                  <a:pt x="32432" y="47604"/>
                </a:lnTo>
                <a:lnTo>
                  <a:pt x="32451" y="47637"/>
                </a:lnTo>
                <a:lnTo>
                  <a:pt x="32455" y="47645"/>
                </a:lnTo>
                <a:lnTo>
                  <a:pt x="32472" y="47678"/>
                </a:lnTo>
                <a:lnTo>
                  <a:pt x="32473" y="47679"/>
                </a:lnTo>
                <a:lnTo>
                  <a:pt x="32496" y="47715"/>
                </a:lnTo>
                <a:lnTo>
                  <a:pt x="32506" y="47731"/>
                </a:lnTo>
                <a:lnTo>
                  <a:pt x="32528" y="47767"/>
                </a:lnTo>
                <a:lnTo>
                  <a:pt x="32568" y="47810"/>
                </a:lnTo>
                <a:lnTo>
                  <a:pt x="32598" y="47836"/>
                </a:lnTo>
                <a:lnTo>
                  <a:pt x="32645" y="47865"/>
                </a:lnTo>
                <a:lnTo>
                  <a:pt x="32717" y="47883"/>
                </a:lnTo>
                <a:lnTo>
                  <a:pt x="32793" y="47920"/>
                </a:lnTo>
                <a:lnTo>
                  <a:pt x="32853" y="47965"/>
                </a:lnTo>
                <a:lnTo>
                  <a:pt x="32863" y="47971"/>
                </a:lnTo>
                <a:lnTo>
                  <a:pt x="32892" y="47989"/>
                </a:lnTo>
                <a:lnTo>
                  <a:pt x="32937" y="48034"/>
                </a:lnTo>
                <a:lnTo>
                  <a:pt x="32990" y="48072"/>
                </a:lnTo>
                <a:lnTo>
                  <a:pt x="33033" y="48096"/>
                </a:lnTo>
                <a:lnTo>
                  <a:pt x="33091" y="48131"/>
                </a:lnTo>
                <a:lnTo>
                  <a:pt x="33161" y="48168"/>
                </a:lnTo>
                <a:lnTo>
                  <a:pt x="33233" y="48216"/>
                </a:lnTo>
                <a:lnTo>
                  <a:pt x="33280" y="48258"/>
                </a:lnTo>
                <a:lnTo>
                  <a:pt x="33329" y="48311"/>
                </a:lnTo>
                <a:lnTo>
                  <a:pt x="33391" y="48337"/>
                </a:lnTo>
                <a:lnTo>
                  <a:pt x="33442" y="48360"/>
                </a:lnTo>
                <a:lnTo>
                  <a:pt x="33480" y="48395"/>
                </a:lnTo>
                <a:lnTo>
                  <a:pt x="33537" y="48433"/>
                </a:lnTo>
                <a:lnTo>
                  <a:pt x="33586" y="48462"/>
                </a:lnTo>
                <a:lnTo>
                  <a:pt x="33650" y="48487"/>
                </a:lnTo>
                <a:lnTo>
                  <a:pt x="33726" y="48525"/>
                </a:lnTo>
                <a:lnTo>
                  <a:pt x="33822" y="48569"/>
                </a:lnTo>
                <a:lnTo>
                  <a:pt x="33867" y="48587"/>
                </a:lnTo>
                <a:lnTo>
                  <a:pt x="33901" y="48599"/>
                </a:lnTo>
                <a:lnTo>
                  <a:pt x="33956" y="48637"/>
                </a:lnTo>
                <a:lnTo>
                  <a:pt x="34001" y="48667"/>
                </a:lnTo>
                <a:lnTo>
                  <a:pt x="34076" y="48715"/>
                </a:lnTo>
                <a:lnTo>
                  <a:pt x="34146" y="48778"/>
                </a:lnTo>
                <a:lnTo>
                  <a:pt x="34151" y="48783"/>
                </a:lnTo>
                <a:lnTo>
                  <a:pt x="34158" y="48789"/>
                </a:lnTo>
                <a:lnTo>
                  <a:pt x="34164" y="48801"/>
                </a:lnTo>
                <a:lnTo>
                  <a:pt x="34176" y="48824"/>
                </a:lnTo>
                <a:lnTo>
                  <a:pt x="34255" y="48982"/>
                </a:lnTo>
                <a:lnTo>
                  <a:pt x="34259" y="48987"/>
                </a:lnTo>
                <a:lnTo>
                  <a:pt x="34280" y="49023"/>
                </a:lnTo>
                <a:lnTo>
                  <a:pt x="34319" y="49088"/>
                </a:lnTo>
                <a:lnTo>
                  <a:pt x="34363" y="49153"/>
                </a:lnTo>
                <a:lnTo>
                  <a:pt x="34366" y="49161"/>
                </a:lnTo>
                <a:lnTo>
                  <a:pt x="34400" y="49231"/>
                </a:lnTo>
                <a:lnTo>
                  <a:pt x="34440" y="49317"/>
                </a:lnTo>
                <a:lnTo>
                  <a:pt x="34450" y="49341"/>
                </a:lnTo>
                <a:lnTo>
                  <a:pt x="34474" y="49404"/>
                </a:lnTo>
                <a:lnTo>
                  <a:pt x="34475" y="49430"/>
                </a:lnTo>
                <a:lnTo>
                  <a:pt x="34477" y="49467"/>
                </a:lnTo>
                <a:lnTo>
                  <a:pt x="34480" y="49529"/>
                </a:lnTo>
                <a:lnTo>
                  <a:pt x="34494" y="49654"/>
                </a:lnTo>
                <a:lnTo>
                  <a:pt x="34488" y="49767"/>
                </a:lnTo>
                <a:lnTo>
                  <a:pt x="34498" y="49847"/>
                </a:lnTo>
                <a:lnTo>
                  <a:pt x="34505" y="49879"/>
                </a:lnTo>
                <a:lnTo>
                  <a:pt x="34528" y="49989"/>
                </a:lnTo>
                <a:lnTo>
                  <a:pt x="34539" y="50084"/>
                </a:lnTo>
                <a:lnTo>
                  <a:pt x="34534" y="50119"/>
                </a:lnTo>
                <a:lnTo>
                  <a:pt x="34528" y="50172"/>
                </a:lnTo>
                <a:lnTo>
                  <a:pt x="34519" y="50261"/>
                </a:lnTo>
                <a:lnTo>
                  <a:pt x="34515" y="50284"/>
                </a:lnTo>
                <a:lnTo>
                  <a:pt x="34499" y="50364"/>
                </a:lnTo>
                <a:lnTo>
                  <a:pt x="34491" y="50407"/>
                </a:lnTo>
                <a:lnTo>
                  <a:pt x="34494" y="50484"/>
                </a:lnTo>
                <a:lnTo>
                  <a:pt x="34502" y="50617"/>
                </a:lnTo>
                <a:lnTo>
                  <a:pt x="34504" y="50639"/>
                </a:lnTo>
                <a:lnTo>
                  <a:pt x="34504" y="50654"/>
                </a:lnTo>
                <a:lnTo>
                  <a:pt x="34504" y="50655"/>
                </a:lnTo>
                <a:lnTo>
                  <a:pt x="34498" y="50720"/>
                </a:lnTo>
                <a:lnTo>
                  <a:pt x="34488" y="50775"/>
                </a:lnTo>
                <a:lnTo>
                  <a:pt x="34471" y="50809"/>
                </a:lnTo>
                <a:lnTo>
                  <a:pt x="34443" y="50845"/>
                </a:lnTo>
                <a:lnTo>
                  <a:pt x="34442" y="50871"/>
                </a:lnTo>
                <a:lnTo>
                  <a:pt x="34443" y="50917"/>
                </a:lnTo>
                <a:lnTo>
                  <a:pt x="34444" y="50932"/>
                </a:lnTo>
                <a:lnTo>
                  <a:pt x="34448" y="50982"/>
                </a:lnTo>
                <a:lnTo>
                  <a:pt x="34450" y="51001"/>
                </a:lnTo>
                <a:lnTo>
                  <a:pt x="34480" y="51081"/>
                </a:lnTo>
                <a:lnTo>
                  <a:pt x="34514" y="51167"/>
                </a:lnTo>
                <a:lnTo>
                  <a:pt x="34550" y="51257"/>
                </a:lnTo>
                <a:lnTo>
                  <a:pt x="34563" y="51285"/>
                </a:lnTo>
                <a:lnTo>
                  <a:pt x="34587" y="51333"/>
                </a:lnTo>
                <a:lnTo>
                  <a:pt x="34590" y="51357"/>
                </a:lnTo>
                <a:lnTo>
                  <a:pt x="34593" y="51384"/>
                </a:lnTo>
                <a:lnTo>
                  <a:pt x="34595" y="51406"/>
                </a:lnTo>
                <a:lnTo>
                  <a:pt x="34597" y="51418"/>
                </a:lnTo>
                <a:lnTo>
                  <a:pt x="34607" y="51473"/>
                </a:lnTo>
                <a:lnTo>
                  <a:pt x="34607" y="51504"/>
                </a:lnTo>
                <a:lnTo>
                  <a:pt x="34601" y="51553"/>
                </a:lnTo>
                <a:lnTo>
                  <a:pt x="34588" y="51594"/>
                </a:lnTo>
                <a:lnTo>
                  <a:pt x="34574" y="51620"/>
                </a:lnTo>
                <a:lnTo>
                  <a:pt x="34566" y="51636"/>
                </a:lnTo>
                <a:lnTo>
                  <a:pt x="34555" y="51669"/>
                </a:lnTo>
                <a:lnTo>
                  <a:pt x="34553" y="51674"/>
                </a:lnTo>
                <a:lnTo>
                  <a:pt x="34543" y="51706"/>
                </a:lnTo>
                <a:lnTo>
                  <a:pt x="34518" y="51745"/>
                </a:lnTo>
                <a:lnTo>
                  <a:pt x="34511" y="51757"/>
                </a:lnTo>
                <a:lnTo>
                  <a:pt x="34494" y="51813"/>
                </a:lnTo>
                <a:lnTo>
                  <a:pt x="34474" y="51859"/>
                </a:lnTo>
                <a:lnTo>
                  <a:pt x="34473" y="51862"/>
                </a:lnTo>
                <a:lnTo>
                  <a:pt x="34472" y="51865"/>
                </a:lnTo>
                <a:lnTo>
                  <a:pt x="34462" y="51898"/>
                </a:lnTo>
                <a:lnTo>
                  <a:pt x="34460" y="51906"/>
                </a:lnTo>
                <a:lnTo>
                  <a:pt x="34449" y="52025"/>
                </a:lnTo>
                <a:lnTo>
                  <a:pt x="34446" y="52039"/>
                </a:lnTo>
                <a:lnTo>
                  <a:pt x="34430" y="52107"/>
                </a:lnTo>
                <a:lnTo>
                  <a:pt x="34437" y="52167"/>
                </a:lnTo>
                <a:lnTo>
                  <a:pt x="34432" y="52220"/>
                </a:lnTo>
                <a:lnTo>
                  <a:pt x="34431" y="52221"/>
                </a:lnTo>
                <a:lnTo>
                  <a:pt x="34419" y="52284"/>
                </a:lnTo>
                <a:lnTo>
                  <a:pt x="34421" y="52290"/>
                </a:lnTo>
                <a:lnTo>
                  <a:pt x="34432" y="52323"/>
                </a:lnTo>
                <a:lnTo>
                  <a:pt x="34433" y="52337"/>
                </a:lnTo>
                <a:lnTo>
                  <a:pt x="34433" y="52338"/>
                </a:lnTo>
                <a:lnTo>
                  <a:pt x="34427" y="52374"/>
                </a:lnTo>
                <a:lnTo>
                  <a:pt x="34418" y="52391"/>
                </a:lnTo>
                <a:lnTo>
                  <a:pt x="34409" y="52404"/>
                </a:lnTo>
                <a:lnTo>
                  <a:pt x="34397" y="52413"/>
                </a:lnTo>
                <a:lnTo>
                  <a:pt x="34389" y="52418"/>
                </a:lnTo>
                <a:lnTo>
                  <a:pt x="34388" y="52419"/>
                </a:lnTo>
                <a:lnTo>
                  <a:pt x="34364" y="52435"/>
                </a:lnTo>
                <a:lnTo>
                  <a:pt x="34356" y="52445"/>
                </a:lnTo>
                <a:lnTo>
                  <a:pt x="34346" y="52457"/>
                </a:lnTo>
                <a:lnTo>
                  <a:pt x="34343" y="52461"/>
                </a:lnTo>
                <a:lnTo>
                  <a:pt x="34328" y="52489"/>
                </a:lnTo>
                <a:lnTo>
                  <a:pt x="34322" y="52499"/>
                </a:lnTo>
                <a:lnTo>
                  <a:pt x="34314" y="52517"/>
                </a:lnTo>
                <a:lnTo>
                  <a:pt x="34309" y="52528"/>
                </a:lnTo>
                <a:lnTo>
                  <a:pt x="34272" y="52578"/>
                </a:lnTo>
                <a:lnTo>
                  <a:pt x="34270" y="52582"/>
                </a:lnTo>
                <a:lnTo>
                  <a:pt x="34261" y="52584"/>
                </a:lnTo>
                <a:lnTo>
                  <a:pt x="34251" y="52587"/>
                </a:lnTo>
                <a:lnTo>
                  <a:pt x="34239" y="52596"/>
                </a:lnTo>
                <a:lnTo>
                  <a:pt x="34236" y="52600"/>
                </a:lnTo>
                <a:lnTo>
                  <a:pt x="34234" y="52604"/>
                </a:lnTo>
                <a:lnTo>
                  <a:pt x="34219" y="52620"/>
                </a:lnTo>
                <a:lnTo>
                  <a:pt x="34189" y="52638"/>
                </a:lnTo>
                <a:lnTo>
                  <a:pt x="34180" y="52646"/>
                </a:lnTo>
                <a:lnTo>
                  <a:pt x="34174" y="52651"/>
                </a:lnTo>
                <a:lnTo>
                  <a:pt x="34158" y="52666"/>
                </a:lnTo>
                <a:lnTo>
                  <a:pt x="34133" y="52694"/>
                </a:lnTo>
                <a:lnTo>
                  <a:pt x="34133" y="52695"/>
                </a:lnTo>
                <a:lnTo>
                  <a:pt x="34128" y="52700"/>
                </a:lnTo>
                <a:lnTo>
                  <a:pt x="34124" y="52705"/>
                </a:lnTo>
                <a:lnTo>
                  <a:pt x="34110" y="52720"/>
                </a:lnTo>
                <a:lnTo>
                  <a:pt x="34068" y="52757"/>
                </a:lnTo>
                <a:lnTo>
                  <a:pt x="34066" y="52763"/>
                </a:lnTo>
                <a:lnTo>
                  <a:pt x="34065" y="52768"/>
                </a:lnTo>
                <a:lnTo>
                  <a:pt x="34064" y="52772"/>
                </a:lnTo>
                <a:lnTo>
                  <a:pt x="34061" y="52793"/>
                </a:lnTo>
                <a:lnTo>
                  <a:pt x="34060" y="52797"/>
                </a:lnTo>
                <a:lnTo>
                  <a:pt x="34054" y="52815"/>
                </a:lnTo>
                <a:lnTo>
                  <a:pt x="34052" y="52817"/>
                </a:lnTo>
                <a:lnTo>
                  <a:pt x="34050" y="52820"/>
                </a:lnTo>
                <a:lnTo>
                  <a:pt x="34044" y="52830"/>
                </a:lnTo>
                <a:lnTo>
                  <a:pt x="34036" y="52841"/>
                </a:lnTo>
                <a:lnTo>
                  <a:pt x="34027" y="52853"/>
                </a:lnTo>
                <a:lnTo>
                  <a:pt x="34024" y="52856"/>
                </a:lnTo>
                <a:lnTo>
                  <a:pt x="34024" y="52859"/>
                </a:lnTo>
                <a:lnTo>
                  <a:pt x="34023" y="52861"/>
                </a:lnTo>
                <a:lnTo>
                  <a:pt x="34022" y="52883"/>
                </a:lnTo>
                <a:lnTo>
                  <a:pt x="34021" y="52884"/>
                </a:lnTo>
                <a:lnTo>
                  <a:pt x="34016" y="52895"/>
                </a:lnTo>
                <a:lnTo>
                  <a:pt x="34010" y="52902"/>
                </a:lnTo>
                <a:lnTo>
                  <a:pt x="34005" y="52907"/>
                </a:lnTo>
                <a:lnTo>
                  <a:pt x="33999" y="52923"/>
                </a:lnTo>
                <a:lnTo>
                  <a:pt x="34000" y="52932"/>
                </a:lnTo>
                <a:lnTo>
                  <a:pt x="34000" y="52937"/>
                </a:lnTo>
                <a:lnTo>
                  <a:pt x="34000" y="52939"/>
                </a:lnTo>
                <a:lnTo>
                  <a:pt x="34004" y="52945"/>
                </a:lnTo>
                <a:lnTo>
                  <a:pt x="34007" y="52950"/>
                </a:lnTo>
                <a:lnTo>
                  <a:pt x="34008" y="52953"/>
                </a:lnTo>
                <a:lnTo>
                  <a:pt x="34009" y="52954"/>
                </a:lnTo>
                <a:lnTo>
                  <a:pt x="34009" y="52955"/>
                </a:lnTo>
                <a:lnTo>
                  <a:pt x="34014" y="52968"/>
                </a:lnTo>
                <a:lnTo>
                  <a:pt x="34014" y="52992"/>
                </a:lnTo>
                <a:lnTo>
                  <a:pt x="34013" y="52997"/>
                </a:lnTo>
                <a:lnTo>
                  <a:pt x="34012" y="53002"/>
                </a:lnTo>
                <a:lnTo>
                  <a:pt x="34009" y="53018"/>
                </a:lnTo>
                <a:lnTo>
                  <a:pt x="33998" y="53025"/>
                </a:lnTo>
                <a:lnTo>
                  <a:pt x="33982" y="53035"/>
                </a:lnTo>
                <a:lnTo>
                  <a:pt x="33977" y="53032"/>
                </a:lnTo>
                <a:lnTo>
                  <a:pt x="33973" y="53030"/>
                </a:lnTo>
                <a:lnTo>
                  <a:pt x="33966" y="53030"/>
                </a:lnTo>
                <a:lnTo>
                  <a:pt x="33958" y="53030"/>
                </a:lnTo>
                <a:lnTo>
                  <a:pt x="33957" y="53050"/>
                </a:lnTo>
                <a:lnTo>
                  <a:pt x="33957" y="53050"/>
                </a:lnTo>
                <a:lnTo>
                  <a:pt x="33947" y="53061"/>
                </a:lnTo>
                <a:lnTo>
                  <a:pt x="33937" y="53074"/>
                </a:lnTo>
                <a:lnTo>
                  <a:pt x="33931" y="53080"/>
                </a:lnTo>
                <a:lnTo>
                  <a:pt x="33926" y="53086"/>
                </a:lnTo>
                <a:lnTo>
                  <a:pt x="33925" y="53093"/>
                </a:lnTo>
                <a:lnTo>
                  <a:pt x="33920" y="53123"/>
                </a:lnTo>
                <a:lnTo>
                  <a:pt x="33916" y="53155"/>
                </a:lnTo>
                <a:lnTo>
                  <a:pt x="33914" y="53163"/>
                </a:lnTo>
                <a:lnTo>
                  <a:pt x="33903" y="53224"/>
                </a:lnTo>
                <a:lnTo>
                  <a:pt x="33883" y="53258"/>
                </a:lnTo>
                <a:lnTo>
                  <a:pt x="33879" y="53283"/>
                </a:lnTo>
                <a:lnTo>
                  <a:pt x="33869" y="53308"/>
                </a:lnTo>
                <a:lnTo>
                  <a:pt x="33844" y="53334"/>
                </a:lnTo>
                <a:lnTo>
                  <a:pt x="33818" y="53367"/>
                </a:lnTo>
                <a:lnTo>
                  <a:pt x="33757" y="53399"/>
                </a:lnTo>
                <a:lnTo>
                  <a:pt x="33757" y="53399"/>
                </a:lnTo>
                <a:lnTo>
                  <a:pt x="33714" y="53422"/>
                </a:lnTo>
                <a:lnTo>
                  <a:pt x="33659" y="53466"/>
                </a:lnTo>
                <a:lnTo>
                  <a:pt x="33635" y="53518"/>
                </a:lnTo>
                <a:lnTo>
                  <a:pt x="33631" y="53524"/>
                </a:lnTo>
                <a:lnTo>
                  <a:pt x="33628" y="53531"/>
                </a:lnTo>
                <a:lnTo>
                  <a:pt x="33592" y="53555"/>
                </a:lnTo>
                <a:lnTo>
                  <a:pt x="33548" y="53591"/>
                </a:lnTo>
                <a:lnTo>
                  <a:pt x="33513" y="53633"/>
                </a:lnTo>
                <a:lnTo>
                  <a:pt x="33461" y="53692"/>
                </a:lnTo>
                <a:lnTo>
                  <a:pt x="33456" y="53699"/>
                </a:lnTo>
                <a:lnTo>
                  <a:pt x="33424" y="53750"/>
                </a:lnTo>
                <a:lnTo>
                  <a:pt x="33381" y="53783"/>
                </a:lnTo>
                <a:lnTo>
                  <a:pt x="33374" y="53786"/>
                </a:lnTo>
                <a:lnTo>
                  <a:pt x="33366" y="53788"/>
                </a:lnTo>
                <a:lnTo>
                  <a:pt x="33344" y="53795"/>
                </a:lnTo>
                <a:lnTo>
                  <a:pt x="33305" y="53808"/>
                </a:lnTo>
                <a:lnTo>
                  <a:pt x="33263" y="53831"/>
                </a:lnTo>
                <a:lnTo>
                  <a:pt x="33249" y="53835"/>
                </a:lnTo>
                <a:lnTo>
                  <a:pt x="33240" y="53838"/>
                </a:lnTo>
                <a:lnTo>
                  <a:pt x="33214" y="53842"/>
                </a:lnTo>
                <a:lnTo>
                  <a:pt x="33176" y="53849"/>
                </a:lnTo>
                <a:lnTo>
                  <a:pt x="33159" y="53866"/>
                </a:lnTo>
                <a:lnTo>
                  <a:pt x="33146" y="53862"/>
                </a:lnTo>
                <a:lnTo>
                  <a:pt x="33138" y="53859"/>
                </a:lnTo>
                <a:lnTo>
                  <a:pt x="33113" y="53877"/>
                </a:lnTo>
                <a:lnTo>
                  <a:pt x="33107" y="53881"/>
                </a:lnTo>
                <a:lnTo>
                  <a:pt x="33101" y="53885"/>
                </a:lnTo>
                <a:lnTo>
                  <a:pt x="33093" y="53885"/>
                </a:lnTo>
                <a:lnTo>
                  <a:pt x="33084" y="53885"/>
                </a:lnTo>
                <a:lnTo>
                  <a:pt x="33077" y="53885"/>
                </a:lnTo>
                <a:lnTo>
                  <a:pt x="33016" y="53884"/>
                </a:lnTo>
                <a:lnTo>
                  <a:pt x="32975" y="53908"/>
                </a:lnTo>
                <a:lnTo>
                  <a:pt x="32912" y="53925"/>
                </a:lnTo>
                <a:lnTo>
                  <a:pt x="32895" y="53929"/>
                </a:lnTo>
                <a:lnTo>
                  <a:pt x="32789" y="53940"/>
                </a:lnTo>
                <a:lnTo>
                  <a:pt x="32717" y="53942"/>
                </a:lnTo>
                <a:lnTo>
                  <a:pt x="32648" y="53944"/>
                </a:lnTo>
                <a:lnTo>
                  <a:pt x="32626" y="53957"/>
                </a:lnTo>
                <a:lnTo>
                  <a:pt x="32597" y="53972"/>
                </a:lnTo>
                <a:lnTo>
                  <a:pt x="32576" y="53984"/>
                </a:lnTo>
                <a:lnTo>
                  <a:pt x="32512" y="54035"/>
                </a:lnTo>
                <a:lnTo>
                  <a:pt x="32469" y="54079"/>
                </a:lnTo>
                <a:lnTo>
                  <a:pt x="32462" y="54085"/>
                </a:lnTo>
                <a:lnTo>
                  <a:pt x="32389" y="54140"/>
                </a:lnTo>
                <a:lnTo>
                  <a:pt x="32382" y="54150"/>
                </a:lnTo>
                <a:lnTo>
                  <a:pt x="32347" y="54202"/>
                </a:lnTo>
                <a:lnTo>
                  <a:pt x="32347" y="54251"/>
                </a:lnTo>
                <a:lnTo>
                  <a:pt x="32355" y="54277"/>
                </a:lnTo>
                <a:lnTo>
                  <a:pt x="32354" y="54283"/>
                </a:lnTo>
                <a:lnTo>
                  <a:pt x="32350" y="54303"/>
                </a:lnTo>
                <a:lnTo>
                  <a:pt x="32334" y="54340"/>
                </a:lnTo>
                <a:lnTo>
                  <a:pt x="32331" y="54348"/>
                </a:lnTo>
                <a:lnTo>
                  <a:pt x="32319" y="54381"/>
                </a:lnTo>
                <a:lnTo>
                  <a:pt x="32298" y="54429"/>
                </a:lnTo>
                <a:lnTo>
                  <a:pt x="32282" y="54465"/>
                </a:lnTo>
                <a:lnTo>
                  <a:pt x="32273" y="54496"/>
                </a:lnTo>
                <a:lnTo>
                  <a:pt x="32248" y="54529"/>
                </a:lnTo>
                <a:lnTo>
                  <a:pt x="32248" y="54529"/>
                </a:lnTo>
                <a:lnTo>
                  <a:pt x="32213" y="54552"/>
                </a:lnTo>
                <a:lnTo>
                  <a:pt x="32194" y="54569"/>
                </a:lnTo>
                <a:lnTo>
                  <a:pt x="32168" y="54593"/>
                </a:lnTo>
                <a:lnTo>
                  <a:pt x="32102" y="54657"/>
                </a:lnTo>
                <a:lnTo>
                  <a:pt x="32059" y="54713"/>
                </a:lnTo>
                <a:lnTo>
                  <a:pt x="32056" y="54745"/>
                </a:lnTo>
                <a:lnTo>
                  <a:pt x="32051" y="54768"/>
                </a:lnTo>
                <a:lnTo>
                  <a:pt x="32047" y="54788"/>
                </a:lnTo>
                <a:lnTo>
                  <a:pt x="32047" y="54800"/>
                </a:lnTo>
                <a:lnTo>
                  <a:pt x="32046" y="54821"/>
                </a:lnTo>
                <a:lnTo>
                  <a:pt x="31999" y="54848"/>
                </a:lnTo>
                <a:lnTo>
                  <a:pt x="31973" y="54859"/>
                </a:lnTo>
                <a:lnTo>
                  <a:pt x="31933" y="54879"/>
                </a:lnTo>
                <a:lnTo>
                  <a:pt x="31912" y="54889"/>
                </a:lnTo>
                <a:lnTo>
                  <a:pt x="31833" y="54944"/>
                </a:lnTo>
                <a:lnTo>
                  <a:pt x="31828" y="54947"/>
                </a:lnTo>
                <a:lnTo>
                  <a:pt x="31793" y="54970"/>
                </a:lnTo>
                <a:lnTo>
                  <a:pt x="31790" y="54975"/>
                </a:lnTo>
                <a:lnTo>
                  <a:pt x="31780" y="54996"/>
                </a:lnTo>
                <a:lnTo>
                  <a:pt x="31779" y="54996"/>
                </a:lnTo>
                <a:lnTo>
                  <a:pt x="31763" y="55007"/>
                </a:lnTo>
                <a:lnTo>
                  <a:pt x="31742" y="55023"/>
                </a:lnTo>
                <a:lnTo>
                  <a:pt x="31687" y="55023"/>
                </a:lnTo>
                <a:lnTo>
                  <a:pt x="31646" y="55018"/>
                </a:lnTo>
                <a:lnTo>
                  <a:pt x="31615" y="55020"/>
                </a:lnTo>
                <a:lnTo>
                  <a:pt x="31571" y="55016"/>
                </a:lnTo>
                <a:lnTo>
                  <a:pt x="31534" y="55009"/>
                </a:lnTo>
                <a:lnTo>
                  <a:pt x="31480" y="55001"/>
                </a:lnTo>
                <a:lnTo>
                  <a:pt x="31432" y="54988"/>
                </a:lnTo>
                <a:lnTo>
                  <a:pt x="31371" y="54976"/>
                </a:lnTo>
                <a:lnTo>
                  <a:pt x="31310" y="54963"/>
                </a:lnTo>
                <a:lnTo>
                  <a:pt x="31267" y="54959"/>
                </a:lnTo>
                <a:lnTo>
                  <a:pt x="31192" y="54944"/>
                </a:lnTo>
                <a:lnTo>
                  <a:pt x="31129" y="54942"/>
                </a:lnTo>
                <a:lnTo>
                  <a:pt x="31066" y="54929"/>
                </a:lnTo>
                <a:lnTo>
                  <a:pt x="31001" y="54921"/>
                </a:lnTo>
                <a:lnTo>
                  <a:pt x="30942" y="54920"/>
                </a:lnTo>
                <a:lnTo>
                  <a:pt x="30901" y="54929"/>
                </a:lnTo>
                <a:lnTo>
                  <a:pt x="30858" y="54934"/>
                </a:lnTo>
                <a:lnTo>
                  <a:pt x="30828" y="54944"/>
                </a:lnTo>
                <a:lnTo>
                  <a:pt x="30777" y="54956"/>
                </a:lnTo>
                <a:lnTo>
                  <a:pt x="30721" y="54963"/>
                </a:lnTo>
                <a:lnTo>
                  <a:pt x="30674" y="54963"/>
                </a:lnTo>
                <a:lnTo>
                  <a:pt x="30624" y="54959"/>
                </a:lnTo>
                <a:lnTo>
                  <a:pt x="30591" y="54962"/>
                </a:lnTo>
                <a:lnTo>
                  <a:pt x="30567" y="54965"/>
                </a:lnTo>
                <a:lnTo>
                  <a:pt x="30528" y="54972"/>
                </a:lnTo>
                <a:lnTo>
                  <a:pt x="30465" y="54978"/>
                </a:lnTo>
                <a:lnTo>
                  <a:pt x="30412" y="54950"/>
                </a:lnTo>
                <a:lnTo>
                  <a:pt x="30362" y="54919"/>
                </a:lnTo>
                <a:lnTo>
                  <a:pt x="30333" y="54905"/>
                </a:lnTo>
                <a:lnTo>
                  <a:pt x="30313" y="54887"/>
                </a:lnTo>
                <a:lnTo>
                  <a:pt x="30282" y="54900"/>
                </a:lnTo>
                <a:lnTo>
                  <a:pt x="30239" y="54908"/>
                </a:lnTo>
                <a:lnTo>
                  <a:pt x="30198" y="54942"/>
                </a:lnTo>
                <a:lnTo>
                  <a:pt x="30146" y="54965"/>
                </a:lnTo>
                <a:lnTo>
                  <a:pt x="30104" y="54948"/>
                </a:lnTo>
                <a:lnTo>
                  <a:pt x="30080" y="54935"/>
                </a:lnTo>
                <a:lnTo>
                  <a:pt x="30053" y="54921"/>
                </a:lnTo>
                <a:lnTo>
                  <a:pt x="30013" y="54937"/>
                </a:lnTo>
                <a:lnTo>
                  <a:pt x="29965" y="54939"/>
                </a:lnTo>
                <a:lnTo>
                  <a:pt x="29917" y="54962"/>
                </a:lnTo>
                <a:lnTo>
                  <a:pt x="29885" y="54973"/>
                </a:lnTo>
                <a:lnTo>
                  <a:pt x="29840" y="54981"/>
                </a:lnTo>
                <a:lnTo>
                  <a:pt x="29806" y="54956"/>
                </a:lnTo>
                <a:lnTo>
                  <a:pt x="29773" y="54933"/>
                </a:lnTo>
                <a:lnTo>
                  <a:pt x="29725" y="54914"/>
                </a:lnTo>
                <a:lnTo>
                  <a:pt x="29647" y="54944"/>
                </a:lnTo>
                <a:lnTo>
                  <a:pt x="29593" y="54962"/>
                </a:lnTo>
                <a:lnTo>
                  <a:pt x="29581" y="54980"/>
                </a:lnTo>
                <a:lnTo>
                  <a:pt x="29549" y="55003"/>
                </a:lnTo>
                <a:lnTo>
                  <a:pt x="29497" y="55026"/>
                </a:lnTo>
                <a:lnTo>
                  <a:pt x="29467" y="55035"/>
                </a:lnTo>
                <a:lnTo>
                  <a:pt x="29451" y="55029"/>
                </a:lnTo>
                <a:lnTo>
                  <a:pt x="29429" y="55020"/>
                </a:lnTo>
                <a:lnTo>
                  <a:pt x="29410" y="55019"/>
                </a:lnTo>
                <a:lnTo>
                  <a:pt x="29376" y="55029"/>
                </a:lnTo>
                <a:lnTo>
                  <a:pt x="29322" y="55026"/>
                </a:lnTo>
                <a:lnTo>
                  <a:pt x="29280" y="55025"/>
                </a:lnTo>
                <a:lnTo>
                  <a:pt x="29278" y="55025"/>
                </a:lnTo>
                <a:lnTo>
                  <a:pt x="29228" y="55029"/>
                </a:lnTo>
                <a:lnTo>
                  <a:pt x="29161" y="55038"/>
                </a:lnTo>
                <a:lnTo>
                  <a:pt x="29138" y="55072"/>
                </a:lnTo>
                <a:lnTo>
                  <a:pt x="29118" y="55104"/>
                </a:lnTo>
                <a:lnTo>
                  <a:pt x="29098" y="55132"/>
                </a:lnTo>
                <a:lnTo>
                  <a:pt x="29058" y="55174"/>
                </a:lnTo>
                <a:lnTo>
                  <a:pt x="29031" y="55197"/>
                </a:lnTo>
                <a:lnTo>
                  <a:pt x="28984" y="55215"/>
                </a:lnTo>
                <a:lnTo>
                  <a:pt x="28950" y="55239"/>
                </a:lnTo>
                <a:lnTo>
                  <a:pt x="28919" y="55255"/>
                </a:lnTo>
                <a:lnTo>
                  <a:pt x="28885" y="55275"/>
                </a:lnTo>
                <a:lnTo>
                  <a:pt x="28842" y="55288"/>
                </a:lnTo>
                <a:lnTo>
                  <a:pt x="28797" y="55319"/>
                </a:lnTo>
                <a:lnTo>
                  <a:pt x="28757" y="55316"/>
                </a:lnTo>
                <a:lnTo>
                  <a:pt x="28735" y="55290"/>
                </a:lnTo>
                <a:lnTo>
                  <a:pt x="28715" y="55255"/>
                </a:lnTo>
                <a:lnTo>
                  <a:pt x="28709" y="55244"/>
                </a:lnTo>
                <a:lnTo>
                  <a:pt x="28685" y="55191"/>
                </a:lnTo>
                <a:lnTo>
                  <a:pt x="28672" y="55157"/>
                </a:lnTo>
                <a:lnTo>
                  <a:pt x="28669" y="55149"/>
                </a:lnTo>
                <a:lnTo>
                  <a:pt x="28668" y="55148"/>
                </a:lnTo>
                <a:lnTo>
                  <a:pt x="28668" y="55148"/>
                </a:lnTo>
                <a:lnTo>
                  <a:pt x="28629" y="55107"/>
                </a:lnTo>
                <a:lnTo>
                  <a:pt x="28595" y="55071"/>
                </a:lnTo>
                <a:lnTo>
                  <a:pt x="28512" y="55036"/>
                </a:lnTo>
                <a:lnTo>
                  <a:pt x="28443" y="55021"/>
                </a:lnTo>
                <a:lnTo>
                  <a:pt x="28426" y="55017"/>
                </a:lnTo>
                <a:lnTo>
                  <a:pt x="28411" y="55020"/>
                </a:lnTo>
                <a:lnTo>
                  <a:pt x="28358" y="55030"/>
                </a:lnTo>
                <a:lnTo>
                  <a:pt x="28337" y="55036"/>
                </a:lnTo>
                <a:lnTo>
                  <a:pt x="28305" y="55047"/>
                </a:lnTo>
                <a:lnTo>
                  <a:pt x="28299" y="55056"/>
                </a:lnTo>
                <a:lnTo>
                  <a:pt x="28293" y="55065"/>
                </a:lnTo>
                <a:lnTo>
                  <a:pt x="28291" y="55081"/>
                </a:lnTo>
                <a:lnTo>
                  <a:pt x="28298" y="55087"/>
                </a:lnTo>
                <a:lnTo>
                  <a:pt x="28302" y="55090"/>
                </a:lnTo>
                <a:lnTo>
                  <a:pt x="28312" y="55098"/>
                </a:lnTo>
                <a:lnTo>
                  <a:pt x="28310" y="55104"/>
                </a:lnTo>
                <a:lnTo>
                  <a:pt x="28306" y="55118"/>
                </a:lnTo>
                <a:lnTo>
                  <a:pt x="28299" y="55141"/>
                </a:lnTo>
                <a:lnTo>
                  <a:pt x="28289" y="55171"/>
                </a:lnTo>
                <a:lnTo>
                  <a:pt x="28251" y="55214"/>
                </a:lnTo>
                <a:lnTo>
                  <a:pt x="28187" y="55241"/>
                </a:lnTo>
                <a:lnTo>
                  <a:pt x="28179" y="55244"/>
                </a:lnTo>
                <a:lnTo>
                  <a:pt x="28120" y="55253"/>
                </a:lnTo>
                <a:lnTo>
                  <a:pt x="28035" y="55250"/>
                </a:lnTo>
                <a:lnTo>
                  <a:pt x="27975" y="55231"/>
                </a:lnTo>
                <a:lnTo>
                  <a:pt x="27895" y="55190"/>
                </a:lnTo>
                <a:lnTo>
                  <a:pt x="27894" y="55189"/>
                </a:lnTo>
                <a:lnTo>
                  <a:pt x="27840" y="55158"/>
                </a:lnTo>
                <a:lnTo>
                  <a:pt x="27786" y="55123"/>
                </a:lnTo>
                <a:lnTo>
                  <a:pt x="27741" y="55082"/>
                </a:lnTo>
                <a:lnTo>
                  <a:pt x="27719" y="55064"/>
                </a:lnTo>
                <a:lnTo>
                  <a:pt x="27717" y="55036"/>
                </a:lnTo>
                <a:lnTo>
                  <a:pt x="27717" y="55035"/>
                </a:lnTo>
                <a:lnTo>
                  <a:pt x="27717" y="55018"/>
                </a:lnTo>
                <a:lnTo>
                  <a:pt x="27716" y="55008"/>
                </a:lnTo>
                <a:lnTo>
                  <a:pt x="27714" y="54983"/>
                </a:lnTo>
                <a:lnTo>
                  <a:pt x="27704" y="54952"/>
                </a:lnTo>
                <a:lnTo>
                  <a:pt x="27702" y="54947"/>
                </a:lnTo>
                <a:lnTo>
                  <a:pt x="27700" y="54940"/>
                </a:lnTo>
                <a:lnTo>
                  <a:pt x="27697" y="54936"/>
                </a:lnTo>
                <a:lnTo>
                  <a:pt x="27666" y="54898"/>
                </a:lnTo>
                <a:lnTo>
                  <a:pt x="27652" y="54888"/>
                </a:lnTo>
                <a:lnTo>
                  <a:pt x="27636" y="54876"/>
                </a:lnTo>
                <a:lnTo>
                  <a:pt x="27634" y="54875"/>
                </a:lnTo>
                <a:lnTo>
                  <a:pt x="27615" y="54833"/>
                </a:lnTo>
                <a:lnTo>
                  <a:pt x="27614" y="54832"/>
                </a:lnTo>
                <a:lnTo>
                  <a:pt x="27610" y="54822"/>
                </a:lnTo>
                <a:lnTo>
                  <a:pt x="27563" y="54810"/>
                </a:lnTo>
                <a:lnTo>
                  <a:pt x="27551" y="54806"/>
                </a:lnTo>
                <a:lnTo>
                  <a:pt x="27534" y="54804"/>
                </a:lnTo>
                <a:lnTo>
                  <a:pt x="27480" y="54796"/>
                </a:lnTo>
                <a:lnTo>
                  <a:pt x="27465" y="54794"/>
                </a:lnTo>
                <a:lnTo>
                  <a:pt x="27395" y="54786"/>
                </a:lnTo>
                <a:lnTo>
                  <a:pt x="27352" y="54781"/>
                </a:lnTo>
                <a:lnTo>
                  <a:pt x="27345" y="54780"/>
                </a:lnTo>
                <a:lnTo>
                  <a:pt x="27321" y="54777"/>
                </a:lnTo>
                <a:lnTo>
                  <a:pt x="27289" y="54771"/>
                </a:lnTo>
                <a:lnTo>
                  <a:pt x="27263" y="54765"/>
                </a:lnTo>
                <a:lnTo>
                  <a:pt x="27242" y="54762"/>
                </a:lnTo>
                <a:lnTo>
                  <a:pt x="27209" y="54758"/>
                </a:lnTo>
                <a:lnTo>
                  <a:pt x="27183" y="54740"/>
                </a:lnTo>
                <a:lnTo>
                  <a:pt x="27180" y="54737"/>
                </a:lnTo>
                <a:lnTo>
                  <a:pt x="27178" y="54736"/>
                </a:lnTo>
                <a:lnTo>
                  <a:pt x="27173" y="54732"/>
                </a:lnTo>
                <a:lnTo>
                  <a:pt x="27174" y="54715"/>
                </a:lnTo>
                <a:lnTo>
                  <a:pt x="27175" y="54686"/>
                </a:lnTo>
                <a:lnTo>
                  <a:pt x="27175" y="54680"/>
                </a:lnTo>
                <a:lnTo>
                  <a:pt x="27161" y="54667"/>
                </a:lnTo>
                <a:lnTo>
                  <a:pt x="27123" y="54667"/>
                </a:lnTo>
                <a:lnTo>
                  <a:pt x="27103" y="54666"/>
                </a:lnTo>
                <a:lnTo>
                  <a:pt x="27094" y="54666"/>
                </a:lnTo>
                <a:lnTo>
                  <a:pt x="27071" y="54680"/>
                </a:lnTo>
                <a:lnTo>
                  <a:pt x="27067" y="54685"/>
                </a:lnTo>
                <a:lnTo>
                  <a:pt x="27049" y="54707"/>
                </a:lnTo>
                <a:lnTo>
                  <a:pt x="27030" y="54723"/>
                </a:lnTo>
                <a:lnTo>
                  <a:pt x="27023" y="54729"/>
                </a:lnTo>
                <a:lnTo>
                  <a:pt x="27015" y="54740"/>
                </a:lnTo>
                <a:lnTo>
                  <a:pt x="27001" y="54758"/>
                </a:lnTo>
                <a:lnTo>
                  <a:pt x="26982" y="54776"/>
                </a:lnTo>
                <a:lnTo>
                  <a:pt x="26961" y="54795"/>
                </a:lnTo>
                <a:lnTo>
                  <a:pt x="26916" y="54816"/>
                </a:lnTo>
                <a:lnTo>
                  <a:pt x="26884" y="54827"/>
                </a:lnTo>
                <a:lnTo>
                  <a:pt x="26848" y="54830"/>
                </a:lnTo>
                <a:lnTo>
                  <a:pt x="26820" y="54820"/>
                </a:lnTo>
                <a:lnTo>
                  <a:pt x="26796" y="54819"/>
                </a:lnTo>
                <a:lnTo>
                  <a:pt x="26790" y="54819"/>
                </a:lnTo>
                <a:lnTo>
                  <a:pt x="26741" y="54825"/>
                </a:lnTo>
                <a:lnTo>
                  <a:pt x="26705" y="54834"/>
                </a:lnTo>
                <a:lnTo>
                  <a:pt x="26687" y="54839"/>
                </a:lnTo>
                <a:lnTo>
                  <a:pt x="26670" y="54843"/>
                </a:lnTo>
                <a:lnTo>
                  <a:pt x="26627" y="54860"/>
                </a:lnTo>
                <a:lnTo>
                  <a:pt x="26584" y="54875"/>
                </a:lnTo>
                <a:lnTo>
                  <a:pt x="26570" y="54883"/>
                </a:lnTo>
                <a:lnTo>
                  <a:pt x="26558" y="54890"/>
                </a:lnTo>
                <a:lnTo>
                  <a:pt x="26531" y="54896"/>
                </a:lnTo>
                <a:lnTo>
                  <a:pt x="26524" y="54897"/>
                </a:lnTo>
                <a:lnTo>
                  <a:pt x="26491" y="54909"/>
                </a:lnTo>
                <a:lnTo>
                  <a:pt x="26442" y="54925"/>
                </a:lnTo>
                <a:lnTo>
                  <a:pt x="26423" y="54944"/>
                </a:lnTo>
                <a:lnTo>
                  <a:pt x="26402" y="54976"/>
                </a:lnTo>
                <a:lnTo>
                  <a:pt x="26378" y="55010"/>
                </a:lnTo>
                <a:lnTo>
                  <a:pt x="26366" y="55041"/>
                </a:lnTo>
                <a:lnTo>
                  <a:pt x="26364" y="55048"/>
                </a:lnTo>
                <a:lnTo>
                  <a:pt x="26361" y="55058"/>
                </a:lnTo>
                <a:lnTo>
                  <a:pt x="26359" y="55064"/>
                </a:lnTo>
                <a:lnTo>
                  <a:pt x="26341" y="55067"/>
                </a:lnTo>
                <a:lnTo>
                  <a:pt x="26341" y="55067"/>
                </a:lnTo>
                <a:lnTo>
                  <a:pt x="26320" y="55067"/>
                </a:lnTo>
                <a:lnTo>
                  <a:pt x="26285" y="55067"/>
                </a:lnTo>
                <a:lnTo>
                  <a:pt x="26259" y="55061"/>
                </a:lnTo>
                <a:lnTo>
                  <a:pt x="26222" y="55064"/>
                </a:lnTo>
                <a:lnTo>
                  <a:pt x="26165" y="55074"/>
                </a:lnTo>
                <a:lnTo>
                  <a:pt x="26151" y="55094"/>
                </a:lnTo>
                <a:lnTo>
                  <a:pt x="26149" y="55106"/>
                </a:lnTo>
                <a:lnTo>
                  <a:pt x="26137" y="55128"/>
                </a:lnTo>
                <a:lnTo>
                  <a:pt x="26130" y="55142"/>
                </a:lnTo>
                <a:lnTo>
                  <a:pt x="26129" y="55165"/>
                </a:lnTo>
                <a:lnTo>
                  <a:pt x="26140" y="55192"/>
                </a:lnTo>
                <a:lnTo>
                  <a:pt x="26145" y="55198"/>
                </a:lnTo>
                <a:lnTo>
                  <a:pt x="26146" y="55199"/>
                </a:lnTo>
                <a:lnTo>
                  <a:pt x="26166" y="55229"/>
                </a:lnTo>
                <a:lnTo>
                  <a:pt x="26199" y="55260"/>
                </a:lnTo>
                <a:lnTo>
                  <a:pt x="26199" y="55266"/>
                </a:lnTo>
                <a:lnTo>
                  <a:pt x="26201" y="55311"/>
                </a:lnTo>
                <a:lnTo>
                  <a:pt x="26205" y="55318"/>
                </a:lnTo>
                <a:lnTo>
                  <a:pt x="26208" y="55322"/>
                </a:lnTo>
                <a:lnTo>
                  <a:pt x="26213" y="55330"/>
                </a:lnTo>
                <a:lnTo>
                  <a:pt x="26212" y="55331"/>
                </a:lnTo>
                <a:lnTo>
                  <a:pt x="26200" y="55353"/>
                </a:lnTo>
                <a:lnTo>
                  <a:pt x="26160" y="55381"/>
                </a:lnTo>
                <a:lnTo>
                  <a:pt x="26124" y="55403"/>
                </a:lnTo>
                <a:lnTo>
                  <a:pt x="26094" y="55422"/>
                </a:lnTo>
                <a:lnTo>
                  <a:pt x="26051" y="55449"/>
                </a:lnTo>
                <a:lnTo>
                  <a:pt x="26031" y="55468"/>
                </a:lnTo>
                <a:lnTo>
                  <a:pt x="26009" y="55483"/>
                </a:lnTo>
                <a:lnTo>
                  <a:pt x="25983" y="55510"/>
                </a:lnTo>
                <a:lnTo>
                  <a:pt x="25980" y="55515"/>
                </a:lnTo>
                <a:lnTo>
                  <a:pt x="25948" y="55560"/>
                </a:lnTo>
                <a:lnTo>
                  <a:pt x="25927" y="55594"/>
                </a:lnTo>
                <a:lnTo>
                  <a:pt x="25902" y="55619"/>
                </a:lnTo>
                <a:lnTo>
                  <a:pt x="25890" y="55630"/>
                </a:lnTo>
                <a:lnTo>
                  <a:pt x="25872" y="55679"/>
                </a:lnTo>
                <a:lnTo>
                  <a:pt x="25856" y="55698"/>
                </a:lnTo>
                <a:lnTo>
                  <a:pt x="25849" y="55707"/>
                </a:lnTo>
                <a:lnTo>
                  <a:pt x="25844" y="55713"/>
                </a:lnTo>
                <a:lnTo>
                  <a:pt x="25840" y="55718"/>
                </a:lnTo>
                <a:lnTo>
                  <a:pt x="25836" y="55723"/>
                </a:lnTo>
                <a:lnTo>
                  <a:pt x="25826" y="55735"/>
                </a:lnTo>
                <a:lnTo>
                  <a:pt x="25833" y="55747"/>
                </a:lnTo>
                <a:lnTo>
                  <a:pt x="25837" y="55754"/>
                </a:lnTo>
                <a:lnTo>
                  <a:pt x="25845" y="55768"/>
                </a:lnTo>
                <a:lnTo>
                  <a:pt x="25845" y="55768"/>
                </a:lnTo>
                <a:lnTo>
                  <a:pt x="25848" y="55779"/>
                </a:lnTo>
                <a:lnTo>
                  <a:pt x="25850" y="55786"/>
                </a:lnTo>
                <a:lnTo>
                  <a:pt x="25856" y="55804"/>
                </a:lnTo>
                <a:lnTo>
                  <a:pt x="25859" y="55812"/>
                </a:lnTo>
                <a:lnTo>
                  <a:pt x="25855" y="55815"/>
                </a:lnTo>
                <a:lnTo>
                  <a:pt x="25854" y="55815"/>
                </a:lnTo>
                <a:lnTo>
                  <a:pt x="25850" y="55818"/>
                </a:lnTo>
                <a:lnTo>
                  <a:pt x="25848" y="55835"/>
                </a:lnTo>
                <a:lnTo>
                  <a:pt x="25847" y="55840"/>
                </a:lnTo>
                <a:lnTo>
                  <a:pt x="25844" y="55850"/>
                </a:lnTo>
                <a:lnTo>
                  <a:pt x="25843" y="55855"/>
                </a:lnTo>
                <a:lnTo>
                  <a:pt x="25840" y="55865"/>
                </a:lnTo>
                <a:lnTo>
                  <a:pt x="25836" y="55873"/>
                </a:lnTo>
                <a:lnTo>
                  <a:pt x="25825" y="55875"/>
                </a:lnTo>
                <a:lnTo>
                  <a:pt x="25803" y="55866"/>
                </a:lnTo>
                <a:lnTo>
                  <a:pt x="25798" y="55864"/>
                </a:lnTo>
                <a:lnTo>
                  <a:pt x="25794" y="55863"/>
                </a:lnTo>
                <a:lnTo>
                  <a:pt x="25790" y="55861"/>
                </a:lnTo>
                <a:lnTo>
                  <a:pt x="25781" y="55858"/>
                </a:lnTo>
                <a:lnTo>
                  <a:pt x="25771" y="55854"/>
                </a:lnTo>
                <a:lnTo>
                  <a:pt x="25761" y="55851"/>
                </a:lnTo>
                <a:lnTo>
                  <a:pt x="25761" y="55851"/>
                </a:lnTo>
                <a:lnTo>
                  <a:pt x="25739" y="55845"/>
                </a:lnTo>
                <a:lnTo>
                  <a:pt x="25710" y="55842"/>
                </a:lnTo>
                <a:lnTo>
                  <a:pt x="25706" y="55843"/>
                </a:lnTo>
                <a:lnTo>
                  <a:pt x="25677" y="55845"/>
                </a:lnTo>
                <a:lnTo>
                  <a:pt x="25608" y="55862"/>
                </a:lnTo>
                <a:lnTo>
                  <a:pt x="25577" y="55885"/>
                </a:lnTo>
                <a:lnTo>
                  <a:pt x="25556" y="55915"/>
                </a:lnTo>
                <a:lnTo>
                  <a:pt x="25554" y="55927"/>
                </a:lnTo>
                <a:lnTo>
                  <a:pt x="25550" y="55951"/>
                </a:lnTo>
                <a:lnTo>
                  <a:pt x="25552" y="55978"/>
                </a:lnTo>
                <a:lnTo>
                  <a:pt x="25551" y="55986"/>
                </a:lnTo>
                <a:lnTo>
                  <a:pt x="25527" y="55993"/>
                </a:lnTo>
                <a:lnTo>
                  <a:pt x="25495" y="56001"/>
                </a:lnTo>
                <a:lnTo>
                  <a:pt x="25483" y="56003"/>
                </a:lnTo>
                <a:lnTo>
                  <a:pt x="25434" y="56003"/>
                </a:lnTo>
                <a:lnTo>
                  <a:pt x="25399" y="56006"/>
                </a:lnTo>
                <a:lnTo>
                  <a:pt x="25374" y="56024"/>
                </a:lnTo>
                <a:lnTo>
                  <a:pt x="25363" y="56043"/>
                </a:lnTo>
                <a:lnTo>
                  <a:pt x="25356" y="56071"/>
                </a:lnTo>
                <a:lnTo>
                  <a:pt x="25361" y="56096"/>
                </a:lnTo>
                <a:lnTo>
                  <a:pt x="25360" y="56117"/>
                </a:lnTo>
                <a:lnTo>
                  <a:pt x="25351" y="56137"/>
                </a:lnTo>
                <a:lnTo>
                  <a:pt x="25334" y="56157"/>
                </a:lnTo>
                <a:lnTo>
                  <a:pt x="25311" y="56170"/>
                </a:lnTo>
                <a:lnTo>
                  <a:pt x="25292" y="56192"/>
                </a:lnTo>
                <a:lnTo>
                  <a:pt x="25267" y="56192"/>
                </a:lnTo>
                <a:lnTo>
                  <a:pt x="25234" y="56206"/>
                </a:lnTo>
                <a:lnTo>
                  <a:pt x="25229" y="56221"/>
                </a:lnTo>
                <a:lnTo>
                  <a:pt x="25221" y="56239"/>
                </a:lnTo>
                <a:lnTo>
                  <a:pt x="25204" y="56254"/>
                </a:lnTo>
                <a:lnTo>
                  <a:pt x="25189" y="56277"/>
                </a:lnTo>
                <a:lnTo>
                  <a:pt x="25192" y="56318"/>
                </a:lnTo>
                <a:lnTo>
                  <a:pt x="25209" y="56362"/>
                </a:lnTo>
                <a:lnTo>
                  <a:pt x="25211" y="56380"/>
                </a:lnTo>
                <a:lnTo>
                  <a:pt x="25217" y="56401"/>
                </a:lnTo>
                <a:lnTo>
                  <a:pt x="25217" y="56431"/>
                </a:lnTo>
                <a:lnTo>
                  <a:pt x="25200" y="56453"/>
                </a:lnTo>
                <a:lnTo>
                  <a:pt x="25184" y="56457"/>
                </a:lnTo>
                <a:lnTo>
                  <a:pt x="25168" y="56457"/>
                </a:lnTo>
                <a:lnTo>
                  <a:pt x="25134" y="56452"/>
                </a:lnTo>
                <a:lnTo>
                  <a:pt x="25122" y="56445"/>
                </a:lnTo>
                <a:lnTo>
                  <a:pt x="25110" y="56431"/>
                </a:lnTo>
                <a:lnTo>
                  <a:pt x="25106" y="56427"/>
                </a:lnTo>
                <a:lnTo>
                  <a:pt x="25097" y="56400"/>
                </a:lnTo>
                <a:lnTo>
                  <a:pt x="25093" y="56374"/>
                </a:lnTo>
                <a:lnTo>
                  <a:pt x="25090" y="56351"/>
                </a:lnTo>
                <a:lnTo>
                  <a:pt x="25089" y="56329"/>
                </a:lnTo>
                <a:lnTo>
                  <a:pt x="25082" y="56315"/>
                </a:lnTo>
                <a:lnTo>
                  <a:pt x="25077" y="56304"/>
                </a:lnTo>
                <a:lnTo>
                  <a:pt x="25057" y="56286"/>
                </a:lnTo>
                <a:lnTo>
                  <a:pt x="25043" y="56266"/>
                </a:lnTo>
                <a:lnTo>
                  <a:pt x="25037" y="56258"/>
                </a:lnTo>
                <a:lnTo>
                  <a:pt x="25031" y="56220"/>
                </a:lnTo>
                <a:lnTo>
                  <a:pt x="25030" y="56202"/>
                </a:lnTo>
                <a:lnTo>
                  <a:pt x="25030" y="56195"/>
                </a:lnTo>
                <a:lnTo>
                  <a:pt x="25012" y="56181"/>
                </a:lnTo>
                <a:lnTo>
                  <a:pt x="24994" y="56154"/>
                </a:lnTo>
                <a:lnTo>
                  <a:pt x="24993" y="56153"/>
                </a:lnTo>
                <a:lnTo>
                  <a:pt x="24986" y="56144"/>
                </a:lnTo>
                <a:lnTo>
                  <a:pt x="24988" y="56131"/>
                </a:lnTo>
                <a:lnTo>
                  <a:pt x="24989" y="56123"/>
                </a:lnTo>
                <a:lnTo>
                  <a:pt x="24997" y="56107"/>
                </a:lnTo>
                <a:lnTo>
                  <a:pt x="24998" y="56074"/>
                </a:lnTo>
                <a:lnTo>
                  <a:pt x="24993" y="56051"/>
                </a:lnTo>
                <a:lnTo>
                  <a:pt x="24981" y="56028"/>
                </a:lnTo>
                <a:lnTo>
                  <a:pt x="24975" y="56016"/>
                </a:lnTo>
                <a:lnTo>
                  <a:pt x="24953" y="55999"/>
                </a:lnTo>
                <a:lnTo>
                  <a:pt x="24933" y="55973"/>
                </a:lnTo>
                <a:lnTo>
                  <a:pt x="24896" y="55942"/>
                </a:lnTo>
                <a:lnTo>
                  <a:pt x="24859" y="55915"/>
                </a:lnTo>
                <a:lnTo>
                  <a:pt x="24811" y="55891"/>
                </a:lnTo>
                <a:lnTo>
                  <a:pt x="24766" y="55897"/>
                </a:lnTo>
                <a:lnTo>
                  <a:pt x="24724" y="55928"/>
                </a:lnTo>
                <a:lnTo>
                  <a:pt x="24679" y="56021"/>
                </a:lnTo>
                <a:lnTo>
                  <a:pt x="24677" y="56035"/>
                </a:lnTo>
                <a:lnTo>
                  <a:pt x="24675" y="56048"/>
                </a:lnTo>
                <a:lnTo>
                  <a:pt x="24687" y="56081"/>
                </a:lnTo>
                <a:lnTo>
                  <a:pt x="24691" y="56087"/>
                </a:lnTo>
                <a:lnTo>
                  <a:pt x="24700" y="56101"/>
                </a:lnTo>
                <a:lnTo>
                  <a:pt x="24713" y="56115"/>
                </a:lnTo>
                <a:lnTo>
                  <a:pt x="24737" y="56146"/>
                </a:lnTo>
                <a:lnTo>
                  <a:pt x="24739" y="56151"/>
                </a:lnTo>
                <a:lnTo>
                  <a:pt x="24745" y="56180"/>
                </a:lnTo>
                <a:lnTo>
                  <a:pt x="24735" y="56198"/>
                </a:lnTo>
                <a:lnTo>
                  <a:pt x="24710" y="56214"/>
                </a:lnTo>
                <a:lnTo>
                  <a:pt x="24702" y="56219"/>
                </a:lnTo>
                <a:lnTo>
                  <a:pt x="24659" y="56209"/>
                </a:lnTo>
                <a:lnTo>
                  <a:pt x="24630" y="56194"/>
                </a:lnTo>
                <a:lnTo>
                  <a:pt x="24603" y="56185"/>
                </a:lnTo>
                <a:lnTo>
                  <a:pt x="24557" y="56179"/>
                </a:lnTo>
                <a:lnTo>
                  <a:pt x="24515" y="56168"/>
                </a:lnTo>
                <a:lnTo>
                  <a:pt x="24456" y="56156"/>
                </a:lnTo>
                <a:lnTo>
                  <a:pt x="24455" y="56156"/>
                </a:lnTo>
                <a:lnTo>
                  <a:pt x="24436" y="56144"/>
                </a:lnTo>
                <a:lnTo>
                  <a:pt x="24420" y="56134"/>
                </a:lnTo>
                <a:lnTo>
                  <a:pt x="24420" y="56134"/>
                </a:lnTo>
                <a:lnTo>
                  <a:pt x="24394" y="56130"/>
                </a:lnTo>
                <a:lnTo>
                  <a:pt x="24393" y="56129"/>
                </a:lnTo>
                <a:lnTo>
                  <a:pt x="24352" y="56104"/>
                </a:lnTo>
                <a:lnTo>
                  <a:pt x="24329" y="56088"/>
                </a:lnTo>
                <a:lnTo>
                  <a:pt x="24307" y="56061"/>
                </a:lnTo>
                <a:lnTo>
                  <a:pt x="24281" y="56024"/>
                </a:lnTo>
                <a:lnTo>
                  <a:pt x="24262" y="56008"/>
                </a:lnTo>
                <a:lnTo>
                  <a:pt x="24249" y="55997"/>
                </a:lnTo>
                <a:lnTo>
                  <a:pt x="24248" y="55997"/>
                </a:lnTo>
                <a:lnTo>
                  <a:pt x="24235" y="55999"/>
                </a:lnTo>
                <a:lnTo>
                  <a:pt x="24205" y="56005"/>
                </a:lnTo>
                <a:lnTo>
                  <a:pt x="24181" y="56026"/>
                </a:lnTo>
                <a:lnTo>
                  <a:pt x="24140" y="56060"/>
                </a:lnTo>
                <a:lnTo>
                  <a:pt x="24127" y="56088"/>
                </a:lnTo>
                <a:lnTo>
                  <a:pt x="24101" y="56088"/>
                </a:lnTo>
                <a:lnTo>
                  <a:pt x="24074" y="56064"/>
                </a:lnTo>
                <a:lnTo>
                  <a:pt x="24058" y="56048"/>
                </a:lnTo>
                <a:lnTo>
                  <a:pt x="24037" y="56037"/>
                </a:lnTo>
                <a:lnTo>
                  <a:pt x="23994" y="56050"/>
                </a:lnTo>
                <a:lnTo>
                  <a:pt x="23981" y="56067"/>
                </a:lnTo>
                <a:lnTo>
                  <a:pt x="23955" y="56080"/>
                </a:lnTo>
                <a:lnTo>
                  <a:pt x="23933" y="56079"/>
                </a:lnTo>
                <a:lnTo>
                  <a:pt x="23913" y="56077"/>
                </a:lnTo>
                <a:lnTo>
                  <a:pt x="23894" y="56090"/>
                </a:lnTo>
                <a:lnTo>
                  <a:pt x="23892" y="56092"/>
                </a:lnTo>
                <a:lnTo>
                  <a:pt x="23871" y="56088"/>
                </a:lnTo>
                <a:lnTo>
                  <a:pt x="23861" y="56078"/>
                </a:lnTo>
                <a:lnTo>
                  <a:pt x="23846" y="56068"/>
                </a:lnTo>
                <a:lnTo>
                  <a:pt x="23806" y="56055"/>
                </a:lnTo>
                <a:lnTo>
                  <a:pt x="23789" y="56052"/>
                </a:lnTo>
                <a:lnTo>
                  <a:pt x="23754" y="56056"/>
                </a:lnTo>
                <a:lnTo>
                  <a:pt x="23741" y="56064"/>
                </a:lnTo>
                <a:lnTo>
                  <a:pt x="23734" y="56086"/>
                </a:lnTo>
                <a:lnTo>
                  <a:pt x="23741" y="56122"/>
                </a:lnTo>
                <a:lnTo>
                  <a:pt x="23743" y="56143"/>
                </a:lnTo>
                <a:lnTo>
                  <a:pt x="23734" y="56172"/>
                </a:lnTo>
                <a:lnTo>
                  <a:pt x="23719" y="56198"/>
                </a:lnTo>
                <a:lnTo>
                  <a:pt x="23686" y="56209"/>
                </a:lnTo>
                <a:lnTo>
                  <a:pt x="23657" y="56216"/>
                </a:lnTo>
                <a:lnTo>
                  <a:pt x="23627" y="56232"/>
                </a:lnTo>
                <a:lnTo>
                  <a:pt x="23607" y="56249"/>
                </a:lnTo>
                <a:lnTo>
                  <a:pt x="23585" y="56241"/>
                </a:lnTo>
                <a:lnTo>
                  <a:pt x="23558" y="56227"/>
                </a:lnTo>
                <a:lnTo>
                  <a:pt x="23542" y="56214"/>
                </a:lnTo>
                <a:lnTo>
                  <a:pt x="23526" y="56194"/>
                </a:lnTo>
                <a:lnTo>
                  <a:pt x="23506" y="56179"/>
                </a:lnTo>
                <a:lnTo>
                  <a:pt x="23483" y="56151"/>
                </a:lnTo>
                <a:lnTo>
                  <a:pt x="23465" y="56122"/>
                </a:lnTo>
                <a:lnTo>
                  <a:pt x="23437" y="56097"/>
                </a:lnTo>
                <a:lnTo>
                  <a:pt x="23409" y="56074"/>
                </a:lnTo>
                <a:lnTo>
                  <a:pt x="23380" y="56078"/>
                </a:lnTo>
                <a:lnTo>
                  <a:pt x="23321" y="56067"/>
                </a:lnTo>
                <a:lnTo>
                  <a:pt x="23280" y="56059"/>
                </a:lnTo>
                <a:lnTo>
                  <a:pt x="23228" y="56053"/>
                </a:lnTo>
                <a:lnTo>
                  <a:pt x="23182" y="56048"/>
                </a:lnTo>
                <a:lnTo>
                  <a:pt x="23138" y="56054"/>
                </a:lnTo>
                <a:lnTo>
                  <a:pt x="23125" y="56056"/>
                </a:lnTo>
                <a:lnTo>
                  <a:pt x="23093" y="56060"/>
                </a:lnTo>
                <a:lnTo>
                  <a:pt x="23072" y="56090"/>
                </a:lnTo>
                <a:lnTo>
                  <a:pt x="23063" y="56104"/>
                </a:lnTo>
                <a:lnTo>
                  <a:pt x="23048" y="56151"/>
                </a:lnTo>
                <a:lnTo>
                  <a:pt x="23042" y="56149"/>
                </a:lnTo>
                <a:lnTo>
                  <a:pt x="23037" y="56147"/>
                </a:lnTo>
                <a:lnTo>
                  <a:pt x="23036" y="56147"/>
                </a:lnTo>
                <a:lnTo>
                  <a:pt x="22997" y="56141"/>
                </a:lnTo>
                <a:lnTo>
                  <a:pt x="22967" y="56134"/>
                </a:lnTo>
                <a:lnTo>
                  <a:pt x="22967" y="56135"/>
                </a:lnTo>
                <a:lnTo>
                  <a:pt x="22961" y="56138"/>
                </a:lnTo>
                <a:lnTo>
                  <a:pt x="22953" y="56143"/>
                </a:lnTo>
                <a:lnTo>
                  <a:pt x="22893" y="56181"/>
                </a:lnTo>
                <a:lnTo>
                  <a:pt x="22880" y="56204"/>
                </a:lnTo>
                <a:lnTo>
                  <a:pt x="22870" y="56223"/>
                </a:lnTo>
                <a:lnTo>
                  <a:pt x="22869" y="56227"/>
                </a:lnTo>
                <a:lnTo>
                  <a:pt x="22876" y="56237"/>
                </a:lnTo>
                <a:lnTo>
                  <a:pt x="22886" y="56249"/>
                </a:lnTo>
                <a:lnTo>
                  <a:pt x="22888" y="56253"/>
                </a:lnTo>
                <a:lnTo>
                  <a:pt x="22890" y="56256"/>
                </a:lnTo>
                <a:lnTo>
                  <a:pt x="22895" y="56265"/>
                </a:lnTo>
                <a:lnTo>
                  <a:pt x="22897" y="56266"/>
                </a:lnTo>
                <a:lnTo>
                  <a:pt x="22932" y="56275"/>
                </a:lnTo>
                <a:lnTo>
                  <a:pt x="22937" y="56275"/>
                </a:lnTo>
                <a:lnTo>
                  <a:pt x="22937" y="56275"/>
                </a:lnTo>
                <a:lnTo>
                  <a:pt x="22950" y="56275"/>
                </a:lnTo>
                <a:lnTo>
                  <a:pt x="22952" y="56275"/>
                </a:lnTo>
                <a:lnTo>
                  <a:pt x="22974" y="56269"/>
                </a:lnTo>
                <a:lnTo>
                  <a:pt x="22980" y="56267"/>
                </a:lnTo>
                <a:lnTo>
                  <a:pt x="23004" y="56260"/>
                </a:lnTo>
                <a:lnTo>
                  <a:pt x="23014" y="56271"/>
                </a:lnTo>
                <a:lnTo>
                  <a:pt x="23014" y="56276"/>
                </a:lnTo>
                <a:lnTo>
                  <a:pt x="23015" y="56312"/>
                </a:lnTo>
                <a:lnTo>
                  <a:pt x="23014" y="56313"/>
                </a:lnTo>
                <a:lnTo>
                  <a:pt x="22997" y="56340"/>
                </a:lnTo>
                <a:lnTo>
                  <a:pt x="22984" y="56359"/>
                </a:lnTo>
                <a:lnTo>
                  <a:pt x="22960" y="56387"/>
                </a:lnTo>
                <a:lnTo>
                  <a:pt x="22954" y="56408"/>
                </a:lnTo>
                <a:lnTo>
                  <a:pt x="22953" y="56411"/>
                </a:lnTo>
                <a:lnTo>
                  <a:pt x="22952" y="56416"/>
                </a:lnTo>
                <a:lnTo>
                  <a:pt x="22948" y="56427"/>
                </a:lnTo>
                <a:lnTo>
                  <a:pt x="22936" y="56469"/>
                </a:lnTo>
                <a:lnTo>
                  <a:pt x="22931" y="56473"/>
                </a:lnTo>
                <a:lnTo>
                  <a:pt x="22911" y="56490"/>
                </a:lnTo>
                <a:lnTo>
                  <a:pt x="22895" y="56503"/>
                </a:lnTo>
                <a:lnTo>
                  <a:pt x="22875" y="56519"/>
                </a:lnTo>
                <a:lnTo>
                  <a:pt x="22868" y="56524"/>
                </a:lnTo>
                <a:lnTo>
                  <a:pt x="22842" y="56535"/>
                </a:lnTo>
                <a:lnTo>
                  <a:pt x="22819" y="56544"/>
                </a:lnTo>
                <a:lnTo>
                  <a:pt x="22777" y="56536"/>
                </a:lnTo>
                <a:lnTo>
                  <a:pt x="22758" y="56527"/>
                </a:lnTo>
                <a:lnTo>
                  <a:pt x="22732" y="56515"/>
                </a:lnTo>
                <a:lnTo>
                  <a:pt x="22691" y="56510"/>
                </a:lnTo>
                <a:lnTo>
                  <a:pt x="22659" y="56510"/>
                </a:lnTo>
                <a:lnTo>
                  <a:pt x="22636" y="56509"/>
                </a:lnTo>
                <a:lnTo>
                  <a:pt x="22635" y="56509"/>
                </a:lnTo>
                <a:lnTo>
                  <a:pt x="22565" y="56523"/>
                </a:lnTo>
                <a:lnTo>
                  <a:pt x="22565" y="56523"/>
                </a:lnTo>
                <a:lnTo>
                  <a:pt x="22563" y="56524"/>
                </a:lnTo>
                <a:lnTo>
                  <a:pt x="22472" y="56559"/>
                </a:lnTo>
                <a:lnTo>
                  <a:pt x="22422" y="56575"/>
                </a:lnTo>
                <a:lnTo>
                  <a:pt x="22422" y="56575"/>
                </a:lnTo>
                <a:lnTo>
                  <a:pt x="22411" y="56576"/>
                </a:lnTo>
                <a:lnTo>
                  <a:pt x="22359" y="56579"/>
                </a:lnTo>
                <a:lnTo>
                  <a:pt x="22321" y="56594"/>
                </a:lnTo>
                <a:lnTo>
                  <a:pt x="22304" y="56597"/>
                </a:lnTo>
                <a:lnTo>
                  <a:pt x="22294" y="56600"/>
                </a:lnTo>
                <a:lnTo>
                  <a:pt x="22289" y="56601"/>
                </a:lnTo>
                <a:lnTo>
                  <a:pt x="22273" y="56611"/>
                </a:lnTo>
                <a:lnTo>
                  <a:pt x="22256" y="56623"/>
                </a:lnTo>
                <a:lnTo>
                  <a:pt x="22248" y="56633"/>
                </a:lnTo>
                <a:lnTo>
                  <a:pt x="22245" y="56639"/>
                </a:lnTo>
                <a:lnTo>
                  <a:pt x="22243" y="56641"/>
                </a:lnTo>
                <a:lnTo>
                  <a:pt x="22241" y="56643"/>
                </a:lnTo>
                <a:lnTo>
                  <a:pt x="22234" y="56654"/>
                </a:lnTo>
                <a:lnTo>
                  <a:pt x="22229" y="56661"/>
                </a:lnTo>
                <a:lnTo>
                  <a:pt x="22227" y="56663"/>
                </a:lnTo>
                <a:lnTo>
                  <a:pt x="22228" y="56671"/>
                </a:lnTo>
                <a:lnTo>
                  <a:pt x="22230" y="56688"/>
                </a:lnTo>
                <a:lnTo>
                  <a:pt x="22229" y="56694"/>
                </a:lnTo>
                <a:lnTo>
                  <a:pt x="22229" y="56703"/>
                </a:lnTo>
                <a:lnTo>
                  <a:pt x="22227" y="56724"/>
                </a:lnTo>
                <a:lnTo>
                  <a:pt x="22224" y="56728"/>
                </a:lnTo>
                <a:lnTo>
                  <a:pt x="22151" y="56851"/>
                </a:lnTo>
                <a:lnTo>
                  <a:pt x="22147" y="56856"/>
                </a:lnTo>
                <a:lnTo>
                  <a:pt x="22123" y="56882"/>
                </a:lnTo>
                <a:lnTo>
                  <a:pt x="22118" y="56887"/>
                </a:lnTo>
                <a:lnTo>
                  <a:pt x="22113" y="56892"/>
                </a:lnTo>
                <a:lnTo>
                  <a:pt x="22095" y="56913"/>
                </a:lnTo>
                <a:lnTo>
                  <a:pt x="22094" y="56913"/>
                </a:lnTo>
                <a:lnTo>
                  <a:pt x="22091" y="56917"/>
                </a:lnTo>
                <a:lnTo>
                  <a:pt x="22067" y="56944"/>
                </a:lnTo>
                <a:lnTo>
                  <a:pt x="22064" y="56947"/>
                </a:lnTo>
                <a:lnTo>
                  <a:pt x="22060" y="56952"/>
                </a:lnTo>
                <a:lnTo>
                  <a:pt x="22052" y="56962"/>
                </a:lnTo>
                <a:lnTo>
                  <a:pt x="22047" y="56969"/>
                </a:lnTo>
                <a:lnTo>
                  <a:pt x="22021" y="56975"/>
                </a:lnTo>
                <a:lnTo>
                  <a:pt x="22004" y="56979"/>
                </a:lnTo>
                <a:lnTo>
                  <a:pt x="21976" y="56986"/>
                </a:lnTo>
                <a:lnTo>
                  <a:pt x="21960" y="56989"/>
                </a:lnTo>
                <a:lnTo>
                  <a:pt x="21937" y="56994"/>
                </a:lnTo>
                <a:lnTo>
                  <a:pt x="21920" y="56997"/>
                </a:lnTo>
                <a:lnTo>
                  <a:pt x="21918" y="56996"/>
                </a:lnTo>
                <a:lnTo>
                  <a:pt x="21898" y="56993"/>
                </a:lnTo>
                <a:lnTo>
                  <a:pt x="21875" y="56989"/>
                </a:lnTo>
                <a:lnTo>
                  <a:pt x="21836" y="56982"/>
                </a:lnTo>
                <a:lnTo>
                  <a:pt x="21827" y="56980"/>
                </a:lnTo>
                <a:lnTo>
                  <a:pt x="21817" y="56980"/>
                </a:lnTo>
                <a:lnTo>
                  <a:pt x="21779" y="56979"/>
                </a:lnTo>
                <a:lnTo>
                  <a:pt x="21764" y="56978"/>
                </a:lnTo>
                <a:lnTo>
                  <a:pt x="21718" y="56976"/>
                </a:lnTo>
                <a:lnTo>
                  <a:pt x="21698" y="56976"/>
                </a:lnTo>
                <a:lnTo>
                  <a:pt x="21687" y="56975"/>
                </a:lnTo>
                <a:lnTo>
                  <a:pt x="21671" y="56975"/>
                </a:lnTo>
                <a:lnTo>
                  <a:pt x="21636" y="56976"/>
                </a:lnTo>
                <a:lnTo>
                  <a:pt x="21606" y="56977"/>
                </a:lnTo>
                <a:lnTo>
                  <a:pt x="21511" y="56980"/>
                </a:lnTo>
                <a:lnTo>
                  <a:pt x="21385" y="57033"/>
                </a:lnTo>
                <a:lnTo>
                  <a:pt x="21373" y="57038"/>
                </a:lnTo>
                <a:lnTo>
                  <a:pt x="21322" y="57111"/>
                </a:lnTo>
                <a:lnTo>
                  <a:pt x="21316" y="57120"/>
                </a:lnTo>
                <a:lnTo>
                  <a:pt x="21306" y="57133"/>
                </a:lnTo>
                <a:lnTo>
                  <a:pt x="21307" y="57143"/>
                </a:lnTo>
                <a:lnTo>
                  <a:pt x="21321" y="57195"/>
                </a:lnTo>
                <a:lnTo>
                  <a:pt x="21325" y="57212"/>
                </a:lnTo>
                <a:lnTo>
                  <a:pt x="21339" y="57275"/>
                </a:lnTo>
                <a:lnTo>
                  <a:pt x="21345" y="57326"/>
                </a:lnTo>
                <a:lnTo>
                  <a:pt x="21347" y="57348"/>
                </a:lnTo>
                <a:lnTo>
                  <a:pt x="21347" y="57352"/>
                </a:lnTo>
                <a:lnTo>
                  <a:pt x="21284" y="57372"/>
                </a:lnTo>
                <a:lnTo>
                  <a:pt x="21262" y="57379"/>
                </a:lnTo>
                <a:lnTo>
                  <a:pt x="21215" y="57394"/>
                </a:lnTo>
                <a:lnTo>
                  <a:pt x="21207" y="57391"/>
                </a:lnTo>
                <a:lnTo>
                  <a:pt x="21137" y="57368"/>
                </a:lnTo>
                <a:lnTo>
                  <a:pt x="21123" y="57363"/>
                </a:lnTo>
                <a:lnTo>
                  <a:pt x="21099" y="57355"/>
                </a:lnTo>
                <a:lnTo>
                  <a:pt x="21064" y="57326"/>
                </a:lnTo>
                <a:lnTo>
                  <a:pt x="21009" y="57281"/>
                </a:lnTo>
                <a:lnTo>
                  <a:pt x="20984" y="57248"/>
                </a:lnTo>
                <a:lnTo>
                  <a:pt x="20955" y="57210"/>
                </a:lnTo>
                <a:lnTo>
                  <a:pt x="20949" y="57204"/>
                </a:lnTo>
                <a:lnTo>
                  <a:pt x="20932" y="57211"/>
                </a:lnTo>
                <a:lnTo>
                  <a:pt x="20926" y="57213"/>
                </a:lnTo>
                <a:lnTo>
                  <a:pt x="20832" y="57250"/>
                </a:lnTo>
                <a:lnTo>
                  <a:pt x="20769" y="57328"/>
                </a:lnTo>
                <a:lnTo>
                  <a:pt x="20768" y="57328"/>
                </a:lnTo>
                <a:lnTo>
                  <a:pt x="20758" y="57341"/>
                </a:lnTo>
                <a:lnTo>
                  <a:pt x="20756" y="57344"/>
                </a:lnTo>
                <a:lnTo>
                  <a:pt x="20747" y="57355"/>
                </a:lnTo>
                <a:lnTo>
                  <a:pt x="20744" y="57356"/>
                </a:lnTo>
                <a:lnTo>
                  <a:pt x="20662" y="57396"/>
                </a:lnTo>
                <a:lnTo>
                  <a:pt x="20656" y="57398"/>
                </a:lnTo>
                <a:lnTo>
                  <a:pt x="20533" y="57421"/>
                </a:lnTo>
                <a:lnTo>
                  <a:pt x="20454" y="57452"/>
                </a:lnTo>
                <a:lnTo>
                  <a:pt x="20358" y="57474"/>
                </a:lnTo>
                <a:lnTo>
                  <a:pt x="20292" y="57521"/>
                </a:lnTo>
                <a:lnTo>
                  <a:pt x="20286" y="57531"/>
                </a:lnTo>
                <a:lnTo>
                  <a:pt x="20273" y="57549"/>
                </a:lnTo>
                <a:lnTo>
                  <a:pt x="20266" y="57559"/>
                </a:lnTo>
                <a:lnTo>
                  <a:pt x="20286" y="57635"/>
                </a:lnTo>
                <a:lnTo>
                  <a:pt x="20290" y="57640"/>
                </a:lnTo>
                <a:lnTo>
                  <a:pt x="20305" y="57654"/>
                </a:lnTo>
                <a:lnTo>
                  <a:pt x="20355" y="57703"/>
                </a:lnTo>
                <a:lnTo>
                  <a:pt x="20370" y="57717"/>
                </a:lnTo>
                <a:lnTo>
                  <a:pt x="20370" y="57718"/>
                </a:lnTo>
                <a:lnTo>
                  <a:pt x="20403" y="57711"/>
                </a:lnTo>
                <a:lnTo>
                  <a:pt x="20500" y="57675"/>
                </a:lnTo>
                <a:lnTo>
                  <a:pt x="20507" y="57673"/>
                </a:lnTo>
                <a:lnTo>
                  <a:pt x="20532" y="57655"/>
                </a:lnTo>
                <a:lnTo>
                  <a:pt x="20598" y="57610"/>
                </a:lnTo>
                <a:lnTo>
                  <a:pt x="20608" y="57610"/>
                </a:lnTo>
                <a:lnTo>
                  <a:pt x="20656" y="57610"/>
                </a:lnTo>
                <a:lnTo>
                  <a:pt x="20664" y="57614"/>
                </a:lnTo>
                <a:lnTo>
                  <a:pt x="20724" y="57645"/>
                </a:lnTo>
                <a:lnTo>
                  <a:pt x="20753" y="57660"/>
                </a:lnTo>
                <a:lnTo>
                  <a:pt x="20791" y="57679"/>
                </a:lnTo>
                <a:lnTo>
                  <a:pt x="20805" y="57686"/>
                </a:lnTo>
                <a:lnTo>
                  <a:pt x="20819" y="57696"/>
                </a:lnTo>
                <a:lnTo>
                  <a:pt x="20825" y="57700"/>
                </a:lnTo>
                <a:lnTo>
                  <a:pt x="20831" y="57705"/>
                </a:lnTo>
                <a:lnTo>
                  <a:pt x="20877" y="57730"/>
                </a:lnTo>
                <a:lnTo>
                  <a:pt x="20927" y="57755"/>
                </a:lnTo>
                <a:lnTo>
                  <a:pt x="20929" y="57756"/>
                </a:lnTo>
                <a:lnTo>
                  <a:pt x="20935" y="57767"/>
                </a:lnTo>
                <a:lnTo>
                  <a:pt x="20935" y="57768"/>
                </a:lnTo>
                <a:lnTo>
                  <a:pt x="20937" y="57771"/>
                </a:lnTo>
                <a:lnTo>
                  <a:pt x="20938" y="57772"/>
                </a:lnTo>
                <a:lnTo>
                  <a:pt x="20948" y="57787"/>
                </a:lnTo>
                <a:lnTo>
                  <a:pt x="20948" y="57789"/>
                </a:lnTo>
                <a:lnTo>
                  <a:pt x="20942" y="57825"/>
                </a:lnTo>
                <a:lnTo>
                  <a:pt x="20941" y="57826"/>
                </a:lnTo>
                <a:lnTo>
                  <a:pt x="20935" y="57832"/>
                </a:lnTo>
                <a:lnTo>
                  <a:pt x="20917" y="57850"/>
                </a:lnTo>
                <a:lnTo>
                  <a:pt x="20916" y="57851"/>
                </a:lnTo>
                <a:lnTo>
                  <a:pt x="20908" y="57853"/>
                </a:lnTo>
                <a:lnTo>
                  <a:pt x="20904" y="57853"/>
                </a:lnTo>
                <a:lnTo>
                  <a:pt x="20885" y="57858"/>
                </a:lnTo>
                <a:lnTo>
                  <a:pt x="20857" y="57864"/>
                </a:lnTo>
                <a:lnTo>
                  <a:pt x="20856" y="57863"/>
                </a:lnTo>
                <a:lnTo>
                  <a:pt x="20844" y="57860"/>
                </a:lnTo>
                <a:lnTo>
                  <a:pt x="20820" y="57855"/>
                </a:lnTo>
                <a:lnTo>
                  <a:pt x="20805" y="57851"/>
                </a:lnTo>
                <a:lnTo>
                  <a:pt x="20777" y="57847"/>
                </a:lnTo>
                <a:lnTo>
                  <a:pt x="20759" y="57845"/>
                </a:lnTo>
                <a:lnTo>
                  <a:pt x="20715" y="57839"/>
                </a:lnTo>
                <a:lnTo>
                  <a:pt x="20707" y="57839"/>
                </a:lnTo>
                <a:lnTo>
                  <a:pt x="20654" y="57853"/>
                </a:lnTo>
                <a:lnTo>
                  <a:pt x="20642" y="57856"/>
                </a:lnTo>
                <a:lnTo>
                  <a:pt x="20637" y="57857"/>
                </a:lnTo>
                <a:lnTo>
                  <a:pt x="20630" y="57857"/>
                </a:lnTo>
                <a:lnTo>
                  <a:pt x="20599" y="57888"/>
                </a:lnTo>
                <a:lnTo>
                  <a:pt x="20595" y="57891"/>
                </a:lnTo>
                <a:lnTo>
                  <a:pt x="20591" y="57895"/>
                </a:lnTo>
                <a:lnTo>
                  <a:pt x="20586" y="57899"/>
                </a:lnTo>
                <a:lnTo>
                  <a:pt x="20559" y="57921"/>
                </a:lnTo>
                <a:lnTo>
                  <a:pt x="20553" y="57926"/>
                </a:lnTo>
                <a:lnTo>
                  <a:pt x="20546" y="57933"/>
                </a:lnTo>
                <a:lnTo>
                  <a:pt x="20546" y="57933"/>
                </a:lnTo>
                <a:lnTo>
                  <a:pt x="20533" y="57940"/>
                </a:lnTo>
                <a:lnTo>
                  <a:pt x="20533" y="57940"/>
                </a:lnTo>
                <a:lnTo>
                  <a:pt x="20507" y="57952"/>
                </a:lnTo>
                <a:lnTo>
                  <a:pt x="20485" y="57958"/>
                </a:lnTo>
                <a:lnTo>
                  <a:pt x="20469" y="57962"/>
                </a:lnTo>
                <a:lnTo>
                  <a:pt x="20455" y="57965"/>
                </a:lnTo>
                <a:lnTo>
                  <a:pt x="20419" y="57973"/>
                </a:lnTo>
                <a:lnTo>
                  <a:pt x="20414" y="57974"/>
                </a:lnTo>
                <a:lnTo>
                  <a:pt x="20400" y="57977"/>
                </a:lnTo>
                <a:lnTo>
                  <a:pt x="20395" y="57978"/>
                </a:lnTo>
                <a:lnTo>
                  <a:pt x="20387" y="57982"/>
                </a:lnTo>
                <a:lnTo>
                  <a:pt x="20371" y="57988"/>
                </a:lnTo>
                <a:lnTo>
                  <a:pt x="20363" y="57992"/>
                </a:lnTo>
                <a:lnTo>
                  <a:pt x="20354" y="57995"/>
                </a:lnTo>
                <a:lnTo>
                  <a:pt x="20350" y="57998"/>
                </a:lnTo>
                <a:lnTo>
                  <a:pt x="20312" y="58022"/>
                </a:lnTo>
                <a:lnTo>
                  <a:pt x="20303" y="58022"/>
                </a:lnTo>
                <a:lnTo>
                  <a:pt x="20299" y="58022"/>
                </a:lnTo>
                <a:lnTo>
                  <a:pt x="20266" y="58030"/>
                </a:lnTo>
                <a:lnTo>
                  <a:pt x="20247" y="58035"/>
                </a:lnTo>
                <a:lnTo>
                  <a:pt x="20188" y="58048"/>
                </a:lnTo>
                <a:lnTo>
                  <a:pt x="20169" y="58067"/>
                </a:lnTo>
                <a:lnTo>
                  <a:pt x="20130" y="58105"/>
                </a:lnTo>
                <a:lnTo>
                  <a:pt x="20128" y="58105"/>
                </a:lnTo>
                <a:lnTo>
                  <a:pt x="20113" y="58108"/>
                </a:lnTo>
                <a:lnTo>
                  <a:pt x="20044" y="58120"/>
                </a:lnTo>
                <a:lnTo>
                  <a:pt x="19981" y="58149"/>
                </a:lnTo>
                <a:lnTo>
                  <a:pt x="19980" y="58149"/>
                </a:lnTo>
                <a:lnTo>
                  <a:pt x="19947" y="58149"/>
                </a:lnTo>
                <a:lnTo>
                  <a:pt x="19942" y="58149"/>
                </a:lnTo>
                <a:lnTo>
                  <a:pt x="19930" y="58145"/>
                </a:lnTo>
                <a:lnTo>
                  <a:pt x="19923" y="58143"/>
                </a:lnTo>
                <a:lnTo>
                  <a:pt x="19891" y="58137"/>
                </a:lnTo>
                <a:lnTo>
                  <a:pt x="19887" y="58136"/>
                </a:lnTo>
                <a:lnTo>
                  <a:pt x="19870" y="58130"/>
                </a:lnTo>
                <a:lnTo>
                  <a:pt x="19821" y="58121"/>
                </a:lnTo>
                <a:lnTo>
                  <a:pt x="19805" y="58117"/>
                </a:lnTo>
                <a:lnTo>
                  <a:pt x="19779" y="58105"/>
                </a:lnTo>
                <a:lnTo>
                  <a:pt x="19753" y="58098"/>
                </a:lnTo>
                <a:lnTo>
                  <a:pt x="19736" y="58085"/>
                </a:lnTo>
                <a:lnTo>
                  <a:pt x="19728" y="58078"/>
                </a:lnTo>
                <a:lnTo>
                  <a:pt x="19714" y="58067"/>
                </a:lnTo>
                <a:lnTo>
                  <a:pt x="19691" y="58041"/>
                </a:lnTo>
                <a:lnTo>
                  <a:pt x="19678" y="58027"/>
                </a:lnTo>
                <a:lnTo>
                  <a:pt x="19656" y="58003"/>
                </a:lnTo>
                <a:lnTo>
                  <a:pt x="19645" y="57994"/>
                </a:lnTo>
                <a:lnTo>
                  <a:pt x="19628" y="57980"/>
                </a:lnTo>
                <a:lnTo>
                  <a:pt x="19610" y="57965"/>
                </a:lnTo>
                <a:lnTo>
                  <a:pt x="19605" y="57963"/>
                </a:lnTo>
                <a:lnTo>
                  <a:pt x="19558" y="57946"/>
                </a:lnTo>
                <a:lnTo>
                  <a:pt x="19538" y="57940"/>
                </a:lnTo>
                <a:lnTo>
                  <a:pt x="19528" y="57937"/>
                </a:lnTo>
                <a:lnTo>
                  <a:pt x="19513" y="57933"/>
                </a:lnTo>
                <a:lnTo>
                  <a:pt x="19512" y="57933"/>
                </a:lnTo>
                <a:lnTo>
                  <a:pt x="19506" y="57927"/>
                </a:lnTo>
                <a:lnTo>
                  <a:pt x="19493" y="57921"/>
                </a:lnTo>
                <a:lnTo>
                  <a:pt x="19474" y="57921"/>
                </a:lnTo>
                <a:lnTo>
                  <a:pt x="19463" y="57923"/>
                </a:lnTo>
                <a:lnTo>
                  <a:pt x="19458" y="57925"/>
                </a:lnTo>
                <a:lnTo>
                  <a:pt x="19448" y="57927"/>
                </a:lnTo>
                <a:lnTo>
                  <a:pt x="19436" y="57927"/>
                </a:lnTo>
                <a:lnTo>
                  <a:pt x="19428" y="57927"/>
                </a:lnTo>
                <a:lnTo>
                  <a:pt x="19403" y="57940"/>
                </a:lnTo>
                <a:lnTo>
                  <a:pt x="19384" y="57942"/>
                </a:lnTo>
                <a:lnTo>
                  <a:pt x="19357" y="57945"/>
                </a:lnTo>
                <a:lnTo>
                  <a:pt x="19351" y="57946"/>
                </a:lnTo>
                <a:lnTo>
                  <a:pt x="19331" y="57959"/>
                </a:lnTo>
                <a:lnTo>
                  <a:pt x="19325" y="57959"/>
                </a:lnTo>
                <a:lnTo>
                  <a:pt x="19312" y="57959"/>
                </a:lnTo>
                <a:lnTo>
                  <a:pt x="19305" y="57959"/>
                </a:lnTo>
                <a:lnTo>
                  <a:pt x="19247" y="57997"/>
                </a:lnTo>
                <a:lnTo>
                  <a:pt x="19245" y="58000"/>
                </a:lnTo>
                <a:lnTo>
                  <a:pt x="19221" y="58035"/>
                </a:lnTo>
                <a:lnTo>
                  <a:pt x="19199" y="58067"/>
                </a:lnTo>
                <a:lnTo>
                  <a:pt x="19195" y="58073"/>
                </a:lnTo>
                <a:lnTo>
                  <a:pt x="19169" y="58086"/>
                </a:lnTo>
                <a:lnTo>
                  <a:pt x="19163" y="58093"/>
                </a:lnTo>
                <a:lnTo>
                  <a:pt x="19159" y="58097"/>
                </a:lnTo>
                <a:lnTo>
                  <a:pt x="19136" y="58124"/>
                </a:lnTo>
                <a:lnTo>
                  <a:pt x="19106" y="58135"/>
                </a:lnTo>
                <a:lnTo>
                  <a:pt x="19100" y="58137"/>
                </a:lnTo>
                <a:lnTo>
                  <a:pt x="19041" y="58159"/>
                </a:lnTo>
                <a:lnTo>
                  <a:pt x="19016" y="58169"/>
                </a:lnTo>
                <a:lnTo>
                  <a:pt x="19000" y="58174"/>
                </a:lnTo>
                <a:lnTo>
                  <a:pt x="19000" y="58175"/>
                </a:lnTo>
                <a:lnTo>
                  <a:pt x="18987" y="58175"/>
                </a:lnTo>
                <a:lnTo>
                  <a:pt x="18987" y="58175"/>
                </a:lnTo>
                <a:lnTo>
                  <a:pt x="18974" y="58175"/>
                </a:lnTo>
                <a:lnTo>
                  <a:pt x="18947" y="58182"/>
                </a:lnTo>
                <a:lnTo>
                  <a:pt x="18883" y="58227"/>
                </a:lnTo>
                <a:lnTo>
                  <a:pt x="18876" y="58232"/>
                </a:lnTo>
                <a:lnTo>
                  <a:pt x="18875" y="58232"/>
                </a:lnTo>
                <a:lnTo>
                  <a:pt x="18867" y="58234"/>
                </a:lnTo>
                <a:lnTo>
                  <a:pt x="18808" y="58245"/>
                </a:lnTo>
                <a:lnTo>
                  <a:pt x="18779" y="58251"/>
                </a:lnTo>
                <a:lnTo>
                  <a:pt x="18778" y="58251"/>
                </a:lnTo>
                <a:lnTo>
                  <a:pt x="18774" y="58250"/>
                </a:lnTo>
                <a:lnTo>
                  <a:pt x="18753" y="58244"/>
                </a:lnTo>
                <a:lnTo>
                  <a:pt x="18738" y="58241"/>
                </a:lnTo>
                <a:lnTo>
                  <a:pt x="18727" y="58238"/>
                </a:lnTo>
                <a:lnTo>
                  <a:pt x="18715" y="58227"/>
                </a:lnTo>
                <a:lnTo>
                  <a:pt x="18714" y="58225"/>
                </a:lnTo>
                <a:lnTo>
                  <a:pt x="18708" y="58219"/>
                </a:lnTo>
                <a:lnTo>
                  <a:pt x="18708" y="58218"/>
                </a:lnTo>
                <a:lnTo>
                  <a:pt x="18708" y="58206"/>
                </a:lnTo>
                <a:lnTo>
                  <a:pt x="18706" y="58194"/>
                </a:lnTo>
                <a:lnTo>
                  <a:pt x="18701" y="58143"/>
                </a:lnTo>
                <a:lnTo>
                  <a:pt x="18690" y="58112"/>
                </a:lnTo>
                <a:lnTo>
                  <a:pt x="18679" y="58084"/>
                </a:lnTo>
                <a:lnTo>
                  <a:pt x="18677" y="58078"/>
                </a:lnTo>
                <a:lnTo>
                  <a:pt x="18675" y="58073"/>
                </a:lnTo>
                <a:lnTo>
                  <a:pt x="18610" y="58037"/>
                </a:lnTo>
                <a:lnTo>
                  <a:pt x="18569" y="58020"/>
                </a:lnTo>
                <a:lnTo>
                  <a:pt x="18508" y="58017"/>
                </a:lnTo>
                <a:lnTo>
                  <a:pt x="18491" y="58030"/>
                </a:lnTo>
                <a:lnTo>
                  <a:pt x="18488" y="58032"/>
                </a:lnTo>
                <a:lnTo>
                  <a:pt x="18466" y="58047"/>
                </a:lnTo>
                <a:lnTo>
                  <a:pt x="18453" y="58057"/>
                </a:lnTo>
                <a:lnTo>
                  <a:pt x="18448" y="58060"/>
                </a:lnTo>
                <a:lnTo>
                  <a:pt x="18440" y="58065"/>
                </a:lnTo>
                <a:lnTo>
                  <a:pt x="18428" y="58073"/>
                </a:lnTo>
                <a:lnTo>
                  <a:pt x="18402" y="58105"/>
                </a:lnTo>
                <a:lnTo>
                  <a:pt x="18401" y="58106"/>
                </a:lnTo>
                <a:lnTo>
                  <a:pt x="18357" y="58156"/>
                </a:lnTo>
                <a:lnTo>
                  <a:pt x="18324" y="58175"/>
                </a:lnTo>
                <a:lnTo>
                  <a:pt x="18266" y="58219"/>
                </a:lnTo>
                <a:lnTo>
                  <a:pt x="18255" y="58246"/>
                </a:lnTo>
                <a:lnTo>
                  <a:pt x="18253" y="58252"/>
                </a:lnTo>
                <a:lnTo>
                  <a:pt x="18235" y="58298"/>
                </a:lnTo>
                <a:lnTo>
                  <a:pt x="18233" y="58302"/>
                </a:lnTo>
                <a:lnTo>
                  <a:pt x="18184" y="58338"/>
                </a:lnTo>
                <a:lnTo>
                  <a:pt x="18181" y="58340"/>
                </a:lnTo>
                <a:lnTo>
                  <a:pt x="18168" y="58352"/>
                </a:lnTo>
                <a:lnTo>
                  <a:pt x="18165" y="58360"/>
                </a:lnTo>
                <a:lnTo>
                  <a:pt x="18154" y="58386"/>
                </a:lnTo>
                <a:lnTo>
                  <a:pt x="18154" y="58386"/>
                </a:lnTo>
                <a:lnTo>
                  <a:pt x="18136" y="58430"/>
                </a:lnTo>
                <a:lnTo>
                  <a:pt x="18123" y="58467"/>
                </a:lnTo>
                <a:lnTo>
                  <a:pt x="18123" y="58492"/>
                </a:lnTo>
                <a:lnTo>
                  <a:pt x="18110" y="58568"/>
                </a:lnTo>
                <a:lnTo>
                  <a:pt x="18106" y="58574"/>
                </a:lnTo>
                <a:lnTo>
                  <a:pt x="18071" y="58619"/>
                </a:lnTo>
                <a:lnTo>
                  <a:pt x="18019" y="58670"/>
                </a:lnTo>
                <a:lnTo>
                  <a:pt x="17938" y="58695"/>
                </a:lnTo>
                <a:lnTo>
                  <a:pt x="17932" y="58697"/>
                </a:lnTo>
                <a:lnTo>
                  <a:pt x="17896" y="58708"/>
                </a:lnTo>
                <a:lnTo>
                  <a:pt x="17895" y="58708"/>
                </a:lnTo>
                <a:lnTo>
                  <a:pt x="17887" y="58707"/>
                </a:lnTo>
                <a:lnTo>
                  <a:pt x="17824" y="58702"/>
                </a:lnTo>
                <a:lnTo>
                  <a:pt x="17779" y="58695"/>
                </a:lnTo>
                <a:lnTo>
                  <a:pt x="17736" y="58664"/>
                </a:lnTo>
                <a:lnTo>
                  <a:pt x="17727" y="58657"/>
                </a:lnTo>
                <a:lnTo>
                  <a:pt x="17689" y="58629"/>
                </a:lnTo>
                <a:lnTo>
                  <a:pt x="17675" y="58619"/>
                </a:lnTo>
                <a:lnTo>
                  <a:pt x="17670" y="58615"/>
                </a:lnTo>
                <a:lnTo>
                  <a:pt x="17657" y="58606"/>
                </a:lnTo>
                <a:lnTo>
                  <a:pt x="17649" y="58600"/>
                </a:lnTo>
                <a:lnTo>
                  <a:pt x="17648" y="58599"/>
                </a:lnTo>
                <a:lnTo>
                  <a:pt x="17629" y="58581"/>
                </a:lnTo>
                <a:lnTo>
                  <a:pt x="17624" y="58578"/>
                </a:lnTo>
                <a:lnTo>
                  <a:pt x="17588" y="58558"/>
                </a:lnTo>
                <a:lnTo>
                  <a:pt x="17584" y="58556"/>
                </a:lnTo>
                <a:lnTo>
                  <a:pt x="17564" y="58549"/>
                </a:lnTo>
                <a:lnTo>
                  <a:pt x="17538" y="58549"/>
                </a:lnTo>
                <a:lnTo>
                  <a:pt x="17532" y="58552"/>
                </a:lnTo>
                <a:lnTo>
                  <a:pt x="17524" y="58556"/>
                </a:lnTo>
                <a:lnTo>
                  <a:pt x="17508" y="58569"/>
                </a:lnTo>
                <a:lnTo>
                  <a:pt x="17499" y="58575"/>
                </a:lnTo>
                <a:lnTo>
                  <a:pt x="17498" y="58575"/>
                </a:lnTo>
                <a:lnTo>
                  <a:pt x="17467" y="58587"/>
                </a:lnTo>
                <a:lnTo>
                  <a:pt x="17455" y="58587"/>
                </a:lnTo>
                <a:lnTo>
                  <a:pt x="17447" y="58587"/>
                </a:lnTo>
                <a:lnTo>
                  <a:pt x="17434" y="58609"/>
                </a:lnTo>
                <a:lnTo>
                  <a:pt x="17429" y="58618"/>
                </a:lnTo>
                <a:lnTo>
                  <a:pt x="17428" y="58619"/>
                </a:lnTo>
                <a:lnTo>
                  <a:pt x="17422" y="58624"/>
                </a:lnTo>
                <a:lnTo>
                  <a:pt x="17402" y="58640"/>
                </a:lnTo>
                <a:lnTo>
                  <a:pt x="17397" y="58643"/>
                </a:lnTo>
                <a:lnTo>
                  <a:pt x="17396" y="58644"/>
                </a:lnTo>
                <a:lnTo>
                  <a:pt x="17395" y="58644"/>
                </a:lnTo>
                <a:lnTo>
                  <a:pt x="17374" y="58650"/>
                </a:lnTo>
                <a:lnTo>
                  <a:pt x="17360" y="58653"/>
                </a:lnTo>
                <a:lnTo>
                  <a:pt x="17348" y="58656"/>
                </a:lnTo>
                <a:lnTo>
                  <a:pt x="17344" y="58657"/>
                </a:lnTo>
                <a:lnTo>
                  <a:pt x="17342" y="58657"/>
                </a:lnTo>
                <a:lnTo>
                  <a:pt x="17342" y="58657"/>
                </a:lnTo>
                <a:lnTo>
                  <a:pt x="17278" y="58638"/>
                </a:lnTo>
                <a:lnTo>
                  <a:pt x="17245" y="58633"/>
                </a:lnTo>
                <a:lnTo>
                  <a:pt x="17233" y="58632"/>
                </a:lnTo>
                <a:lnTo>
                  <a:pt x="17220" y="58632"/>
                </a:lnTo>
                <a:lnTo>
                  <a:pt x="17220" y="58632"/>
                </a:lnTo>
                <a:lnTo>
                  <a:pt x="17207" y="58671"/>
                </a:lnTo>
                <a:lnTo>
                  <a:pt x="17195" y="58705"/>
                </a:lnTo>
                <a:lnTo>
                  <a:pt x="17193" y="58711"/>
                </a:lnTo>
                <a:lnTo>
                  <a:pt x="17188" y="58727"/>
                </a:lnTo>
                <a:lnTo>
                  <a:pt x="17185" y="58730"/>
                </a:lnTo>
                <a:lnTo>
                  <a:pt x="17179" y="58738"/>
                </a:lnTo>
                <a:lnTo>
                  <a:pt x="17173" y="58747"/>
                </a:lnTo>
                <a:lnTo>
                  <a:pt x="17156" y="58771"/>
                </a:lnTo>
                <a:lnTo>
                  <a:pt x="17145" y="58785"/>
                </a:lnTo>
                <a:lnTo>
                  <a:pt x="17129" y="58807"/>
                </a:lnTo>
                <a:lnTo>
                  <a:pt x="17121" y="58815"/>
                </a:lnTo>
                <a:lnTo>
                  <a:pt x="17102" y="58808"/>
                </a:lnTo>
                <a:lnTo>
                  <a:pt x="17072" y="58796"/>
                </a:lnTo>
                <a:lnTo>
                  <a:pt x="17058" y="58790"/>
                </a:lnTo>
                <a:lnTo>
                  <a:pt x="17036" y="58780"/>
                </a:lnTo>
                <a:lnTo>
                  <a:pt x="17014" y="58769"/>
                </a:lnTo>
                <a:lnTo>
                  <a:pt x="17006" y="58765"/>
                </a:lnTo>
                <a:lnTo>
                  <a:pt x="16986" y="58765"/>
                </a:lnTo>
                <a:lnTo>
                  <a:pt x="16980" y="58765"/>
                </a:lnTo>
                <a:lnTo>
                  <a:pt x="16941" y="58765"/>
                </a:lnTo>
                <a:lnTo>
                  <a:pt x="16933" y="58765"/>
                </a:lnTo>
                <a:lnTo>
                  <a:pt x="16928" y="58765"/>
                </a:lnTo>
                <a:lnTo>
                  <a:pt x="16921" y="58765"/>
                </a:lnTo>
                <a:lnTo>
                  <a:pt x="16915" y="58765"/>
                </a:lnTo>
                <a:lnTo>
                  <a:pt x="16905" y="58766"/>
                </a:lnTo>
                <a:lnTo>
                  <a:pt x="16896" y="58768"/>
                </a:lnTo>
                <a:lnTo>
                  <a:pt x="16886" y="58769"/>
                </a:lnTo>
                <a:lnTo>
                  <a:pt x="16884" y="58769"/>
                </a:lnTo>
                <a:lnTo>
                  <a:pt x="16869" y="58771"/>
                </a:lnTo>
                <a:lnTo>
                  <a:pt x="16862" y="58771"/>
                </a:lnTo>
                <a:lnTo>
                  <a:pt x="16858" y="58771"/>
                </a:lnTo>
                <a:lnTo>
                  <a:pt x="16856" y="58771"/>
                </a:lnTo>
                <a:lnTo>
                  <a:pt x="16820" y="58774"/>
                </a:lnTo>
                <a:lnTo>
                  <a:pt x="16802" y="58775"/>
                </a:lnTo>
                <a:lnTo>
                  <a:pt x="16772" y="58778"/>
                </a:lnTo>
                <a:lnTo>
                  <a:pt x="16734" y="58784"/>
                </a:lnTo>
                <a:lnTo>
                  <a:pt x="16727" y="58797"/>
                </a:lnTo>
                <a:lnTo>
                  <a:pt x="16727" y="58803"/>
                </a:lnTo>
                <a:lnTo>
                  <a:pt x="16727" y="58809"/>
                </a:lnTo>
                <a:lnTo>
                  <a:pt x="16727" y="58817"/>
                </a:lnTo>
                <a:lnTo>
                  <a:pt x="16727" y="58824"/>
                </a:lnTo>
                <a:lnTo>
                  <a:pt x="16727" y="58835"/>
                </a:lnTo>
                <a:lnTo>
                  <a:pt x="16733" y="58873"/>
                </a:lnTo>
                <a:lnTo>
                  <a:pt x="16752" y="58923"/>
                </a:lnTo>
                <a:lnTo>
                  <a:pt x="16753" y="58924"/>
                </a:lnTo>
                <a:lnTo>
                  <a:pt x="16756" y="58927"/>
                </a:lnTo>
                <a:lnTo>
                  <a:pt x="16772" y="58943"/>
                </a:lnTo>
                <a:lnTo>
                  <a:pt x="16777" y="58950"/>
                </a:lnTo>
                <a:lnTo>
                  <a:pt x="16781" y="58957"/>
                </a:lnTo>
                <a:lnTo>
                  <a:pt x="16785" y="58962"/>
                </a:lnTo>
                <a:lnTo>
                  <a:pt x="16811" y="58994"/>
                </a:lnTo>
                <a:lnTo>
                  <a:pt x="16814" y="59001"/>
                </a:lnTo>
                <a:lnTo>
                  <a:pt x="16815" y="59004"/>
                </a:lnTo>
                <a:lnTo>
                  <a:pt x="16830" y="59044"/>
                </a:lnTo>
                <a:lnTo>
                  <a:pt x="16850" y="59108"/>
                </a:lnTo>
                <a:lnTo>
                  <a:pt x="16850" y="59133"/>
                </a:lnTo>
                <a:lnTo>
                  <a:pt x="16850" y="59171"/>
                </a:lnTo>
                <a:lnTo>
                  <a:pt x="16850" y="59183"/>
                </a:lnTo>
                <a:lnTo>
                  <a:pt x="16850" y="59190"/>
                </a:lnTo>
                <a:lnTo>
                  <a:pt x="16850" y="59236"/>
                </a:lnTo>
                <a:lnTo>
                  <a:pt x="16850" y="59240"/>
                </a:lnTo>
                <a:lnTo>
                  <a:pt x="16850" y="59247"/>
                </a:lnTo>
                <a:lnTo>
                  <a:pt x="16844" y="59279"/>
                </a:lnTo>
                <a:lnTo>
                  <a:pt x="16840" y="59286"/>
                </a:lnTo>
                <a:lnTo>
                  <a:pt x="16840" y="59286"/>
                </a:lnTo>
                <a:lnTo>
                  <a:pt x="16837" y="59292"/>
                </a:lnTo>
                <a:lnTo>
                  <a:pt x="16832" y="59327"/>
                </a:lnTo>
                <a:lnTo>
                  <a:pt x="16831" y="59335"/>
                </a:lnTo>
                <a:lnTo>
                  <a:pt x="16824" y="59381"/>
                </a:lnTo>
                <a:lnTo>
                  <a:pt x="16830" y="59425"/>
                </a:lnTo>
                <a:lnTo>
                  <a:pt x="16830" y="59425"/>
                </a:lnTo>
                <a:lnTo>
                  <a:pt x="16856" y="59476"/>
                </a:lnTo>
                <a:lnTo>
                  <a:pt x="16862" y="59481"/>
                </a:lnTo>
                <a:lnTo>
                  <a:pt x="16863" y="59482"/>
                </a:lnTo>
                <a:lnTo>
                  <a:pt x="16888" y="59501"/>
                </a:lnTo>
                <a:lnTo>
                  <a:pt x="16888" y="59501"/>
                </a:lnTo>
                <a:lnTo>
                  <a:pt x="16889" y="59501"/>
                </a:lnTo>
                <a:lnTo>
                  <a:pt x="16889" y="59509"/>
                </a:lnTo>
                <a:lnTo>
                  <a:pt x="16889" y="59597"/>
                </a:lnTo>
                <a:lnTo>
                  <a:pt x="16889" y="59597"/>
                </a:lnTo>
                <a:lnTo>
                  <a:pt x="16888" y="59601"/>
                </a:lnTo>
                <a:lnTo>
                  <a:pt x="16878" y="59638"/>
                </a:lnTo>
                <a:lnTo>
                  <a:pt x="16876" y="59647"/>
                </a:lnTo>
                <a:lnTo>
                  <a:pt x="16873" y="59654"/>
                </a:lnTo>
                <a:lnTo>
                  <a:pt x="16869" y="59660"/>
                </a:lnTo>
                <a:lnTo>
                  <a:pt x="16824" y="59692"/>
                </a:lnTo>
                <a:lnTo>
                  <a:pt x="16823" y="59692"/>
                </a:lnTo>
                <a:lnTo>
                  <a:pt x="16753" y="59692"/>
                </a:lnTo>
                <a:lnTo>
                  <a:pt x="16707" y="59679"/>
                </a:lnTo>
                <a:lnTo>
                  <a:pt x="16668" y="59667"/>
                </a:lnTo>
                <a:lnTo>
                  <a:pt x="16642" y="59661"/>
                </a:lnTo>
                <a:lnTo>
                  <a:pt x="16624" y="59674"/>
                </a:lnTo>
                <a:lnTo>
                  <a:pt x="16610" y="59686"/>
                </a:lnTo>
                <a:lnTo>
                  <a:pt x="16608" y="59696"/>
                </a:lnTo>
                <a:lnTo>
                  <a:pt x="16597" y="59755"/>
                </a:lnTo>
                <a:lnTo>
                  <a:pt x="16597" y="59777"/>
                </a:lnTo>
                <a:lnTo>
                  <a:pt x="16597" y="59823"/>
                </a:lnTo>
                <a:lnTo>
                  <a:pt x="16597" y="59832"/>
                </a:lnTo>
                <a:lnTo>
                  <a:pt x="16597" y="59846"/>
                </a:lnTo>
                <a:lnTo>
                  <a:pt x="16597" y="59894"/>
                </a:lnTo>
                <a:lnTo>
                  <a:pt x="16597" y="59901"/>
                </a:lnTo>
                <a:lnTo>
                  <a:pt x="16590" y="59922"/>
                </a:lnTo>
                <a:lnTo>
                  <a:pt x="16584" y="59940"/>
                </a:lnTo>
                <a:lnTo>
                  <a:pt x="16571" y="59946"/>
                </a:lnTo>
                <a:lnTo>
                  <a:pt x="16520" y="59974"/>
                </a:lnTo>
                <a:lnTo>
                  <a:pt x="16513" y="59977"/>
                </a:lnTo>
                <a:lnTo>
                  <a:pt x="16467" y="60003"/>
                </a:lnTo>
                <a:lnTo>
                  <a:pt x="16408" y="60016"/>
                </a:lnTo>
                <a:lnTo>
                  <a:pt x="16408" y="60016"/>
                </a:lnTo>
                <a:lnTo>
                  <a:pt x="16376" y="60016"/>
                </a:lnTo>
                <a:lnTo>
                  <a:pt x="16331" y="60003"/>
                </a:lnTo>
                <a:lnTo>
                  <a:pt x="16330" y="60003"/>
                </a:lnTo>
                <a:lnTo>
                  <a:pt x="16318" y="59986"/>
                </a:lnTo>
                <a:lnTo>
                  <a:pt x="16313" y="59980"/>
                </a:lnTo>
                <a:lnTo>
                  <a:pt x="16298" y="59959"/>
                </a:lnTo>
                <a:lnTo>
                  <a:pt x="16290" y="59925"/>
                </a:lnTo>
                <a:lnTo>
                  <a:pt x="16279" y="59880"/>
                </a:lnTo>
                <a:lnTo>
                  <a:pt x="16278" y="59876"/>
                </a:lnTo>
                <a:lnTo>
                  <a:pt x="16263" y="59861"/>
                </a:lnTo>
                <a:lnTo>
                  <a:pt x="16256" y="59854"/>
                </a:lnTo>
                <a:lnTo>
                  <a:pt x="16252" y="59851"/>
                </a:lnTo>
                <a:lnTo>
                  <a:pt x="16233" y="59768"/>
                </a:lnTo>
                <a:lnTo>
                  <a:pt x="16238" y="59736"/>
                </a:lnTo>
                <a:lnTo>
                  <a:pt x="16239" y="59730"/>
                </a:lnTo>
                <a:lnTo>
                  <a:pt x="16254" y="59701"/>
                </a:lnTo>
                <a:lnTo>
                  <a:pt x="16259" y="59692"/>
                </a:lnTo>
                <a:lnTo>
                  <a:pt x="16260" y="59691"/>
                </a:lnTo>
                <a:lnTo>
                  <a:pt x="16278" y="59667"/>
                </a:lnTo>
                <a:lnTo>
                  <a:pt x="16278" y="59647"/>
                </a:lnTo>
                <a:lnTo>
                  <a:pt x="16278" y="59635"/>
                </a:lnTo>
                <a:lnTo>
                  <a:pt x="16278" y="59616"/>
                </a:lnTo>
                <a:lnTo>
                  <a:pt x="16278" y="59602"/>
                </a:lnTo>
                <a:lnTo>
                  <a:pt x="16278" y="59595"/>
                </a:lnTo>
                <a:lnTo>
                  <a:pt x="16278" y="59559"/>
                </a:lnTo>
                <a:lnTo>
                  <a:pt x="16272" y="59552"/>
                </a:lnTo>
                <a:lnTo>
                  <a:pt x="16264" y="59544"/>
                </a:lnTo>
                <a:lnTo>
                  <a:pt x="16260" y="59540"/>
                </a:lnTo>
                <a:lnTo>
                  <a:pt x="16209" y="59510"/>
                </a:lnTo>
                <a:lnTo>
                  <a:pt x="16193" y="59501"/>
                </a:lnTo>
                <a:lnTo>
                  <a:pt x="16161" y="59482"/>
                </a:lnTo>
                <a:lnTo>
                  <a:pt x="16129" y="59478"/>
                </a:lnTo>
                <a:lnTo>
                  <a:pt x="16120" y="59477"/>
                </a:lnTo>
                <a:lnTo>
                  <a:pt x="16116" y="59476"/>
                </a:lnTo>
                <a:lnTo>
                  <a:pt x="16046" y="59476"/>
                </a:lnTo>
                <a:lnTo>
                  <a:pt x="16036" y="59475"/>
                </a:lnTo>
                <a:lnTo>
                  <a:pt x="16026" y="59475"/>
                </a:lnTo>
                <a:lnTo>
                  <a:pt x="16016" y="59475"/>
                </a:lnTo>
                <a:lnTo>
                  <a:pt x="15996" y="59475"/>
                </a:lnTo>
                <a:lnTo>
                  <a:pt x="15995" y="59475"/>
                </a:lnTo>
                <a:lnTo>
                  <a:pt x="15981" y="59471"/>
                </a:lnTo>
                <a:lnTo>
                  <a:pt x="15976" y="59476"/>
                </a:lnTo>
                <a:lnTo>
                  <a:pt x="15975" y="59476"/>
                </a:lnTo>
                <a:lnTo>
                  <a:pt x="15941" y="59510"/>
                </a:lnTo>
                <a:lnTo>
                  <a:pt x="15932" y="59518"/>
                </a:lnTo>
                <a:lnTo>
                  <a:pt x="15932" y="59519"/>
                </a:lnTo>
                <a:lnTo>
                  <a:pt x="15925" y="59524"/>
                </a:lnTo>
                <a:lnTo>
                  <a:pt x="15877" y="59558"/>
                </a:lnTo>
                <a:lnTo>
                  <a:pt x="15865" y="59566"/>
                </a:lnTo>
                <a:lnTo>
                  <a:pt x="15849" y="59578"/>
                </a:lnTo>
                <a:lnTo>
                  <a:pt x="15845" y="59583"/>
                </a:lnTo>
                <a:lnTo>
                  <a:pt x="15825" y="59606"/>
                </a:lnTo>
                <a:lnTo>
                  <a:pt x="15816" y="59616"/>
                </a:lnTo>
                <a:lnTo>
                  <a:pt x="15810" y="59624"/>
                </a:lnTo>
                <a:lnTo>
                  <a:pt x="15808" y="59627"/>
                </a:lnTo>
                <a:lnTo>
                  <a:pt x="15800" y="59639"/>
                </a:lnTo>
                <a:lnTo>
                  <a:pt x="15787" y="59659"/>
                </a:lnTo>
                <a:lnTo>
                  <a:pt x="15783" y="59666"/>
                </a:lnTo>
                <a:lnTo>
                  <a:pt x="15777" y="59668"/>
                </a:lnTo>
                <a:lnTo>
                  <a:pt x="15771" y="59670"/>
                </a:lnTo>
                <a:lnTo>
                  <a:pt x="15770" y="59670"/>
                </a:lnTo>
                <a:lnTo>
                  <a:pt x="15739" y="59679"/>
                </a:lnTo>
                <a:lnTo>
                  <a:pt x="15726" y="59682"/>
                </a:lnTo>
                <a:lnTo>
                  <a:pt x="15713" y="59687"/>
                </a:lnTo>
                <a:lnTo>
                  <a:pt x="15697" y="59693"/>
                </a:lnTo>
                <a:lnTo>
                  <a:pt x="15667" y="59708"/>
                </a:lnTo>
                <a:lnTo>
                  <a:pt x="15644" y="59720"/>
                </a:lnTo>
                <a:lnTo>
                  <a:pt x="15642" y="59720"/>
                </a:lnTo>
                <a:lnTo>
                  <a:pt x="15617" y="59724"/>
                </a:lnTo>
                <a:lnTo>
                  <a:pt x="15609" y="59725"/>
                </a:lnTo>
                <a:lnTo>
                  <a:pt x="15547" y="59752"/>
                </a:lnTo>
                <a:lnTo>
                  <a:pt x="15526" y="59761"/>
                </a:lnTo>
                <a:lnTo>
                  <a:pt x="15505" y="59769"/>
                </a:lnTo>
                <a:lnTo>
                  <a:pt x="15470" y="59788"/>
                </a:lnTo>
                <a:lnTo>
                  <a:pt x="15460" y="59794"/>
                </a:lnTo>
                <a:lnTo>
                  <a:pt x="15448" y="59798"/>
                </a:lnTo>
                <a:lnTo>
                  <a:pt x="15433" y="59804"/>
                </a:lnTo>
                <a:lnTo>
                  <a:pt x="15407" y="59827"/>
                </a:lnTo>
                <a:lnTo>
                  <a:pt x="15402" y="59834"/>
                </a:lnTo>
                <a:lnTo>
                  <a:pt x="15393" y="59847"/>
                </a:lnTo>
                <a:lnTo>
                  <a:pt x="15374" y="59877"/>
                </a:lnTo>
                <a:lnTo>
                  <a:pt x="15373" y="59878"/>
                </a:lnTo>
                <a:lnTo>
                  <a:pt x="15372" y="59880"/>
                </a:lnTo>
                <a:lnTo>
                  <a:pt x="15367" y="59888"/>
                </a:lnTo>
                <a:lnTo>
                  <a:pt x="15358" y="59904"/>
                </a:lnTo>
                <a:lnTo>
                  <a:pt x="15355" y="59908"/>
                </a:lnTo>
                <a:lnTo>
                  <a:pt x="15347" y="59920"/>
                </a:lnTo>
                <a:lnTo>
                  <a:pt x="15341" y="59928"/>
                </a:lnTo>
                <a:lnTo>
                  <a:pt x="15339" y="59933"/>
                </a:lnTo>
                <a:lnTo>
                  <a:pt x="15327" y="59961"/>
                </a:lnTo>
                <a:lnTo>
                  <a:pt x="15326" y="59967"/>
                </a:lnTo>
                <a:lnTo>
                  <a:pt x="15324" y="59982"/>
                </a:lnTo>
                <a:lnTo>
                  <a:pt x="15324" y="59983"/>
                </a:lnTo>
                <a:lnTo>
                  <a:pt x="15320" y="60005"/>
                </a:lnTo>
                <a:lnTo>
                  <a:pt x="15318" y="60009"/>
                </a:lnTo>
                <a:lnTo>
                  <a:pt x="15304" y="60027"/>
                </a:lnTo>
                <a:lnTo>
                  <a:pt x="15295" y="60054"/>
                </a:lnTo>
                <a:lnTo>
                  <a:pt x="15287" y="60059"/>
                </a:lnTo>
                <a:lnTo>
                  <a:pt x="15282" y="60061"/>
                </a:lnTo>
                <a:lnTo>
                  <a:pt x="15273" y="60064"/>
                </a:lnTo>
                <a:lnTo>
                  <a:pt x="15255" y="60076"/>
                </a:lnTo>
                <a:lnTo>
                  <a:pt x="15237" y="60088"/>
                </a:lnTo>
                <a:lnTo>
                  <a:pt x="15232" y="60093"/>
                </a:lnTo>
                <a:lnTo>
                  <a:pt x="15224" y="60117"/>
                </a:lnTo>
                <a:lnTo>
                  <a:pt x="15219" y="60131"/>
                </a:lnTo>
                <a:lnTo>
                  <a:pt x="15218" y="60131"/>
                </a:lnTo>
                <a:lnTo>
                  <a:pt x="15198" y="60143"/>
                </a:lnTo>
                <a:lnTo>
                  <a:pt x="15183" y="60152"/>
                </a:lnTo>
                <a:lnTo>
                  <a:pt x="15170" y="60160"/>
                </a:lnTo>
                <a:lnTo>
                  <a:pt x="15154" y="60189"/>
                </a:lnTo>
                <a:lnTo>
                  <a:pt x="15153" y="60190"/>
                </a:lnTo>
                <a:lnTo>
                  <a:pt x="15144" y="60199"/>
                </a:lnTo>
                <a:lnTo>
                  <a:pt x="15124" y="60220"/>
                </a:lnTo>
                <a:lnTo>
                  <a:pt x="15105" y="60245"/>
                </a:lnTo>
                <a:lnTo>
                  <a:pt x="15071" y="60287"/>
                </a:lnTo>
                <a:lnTo>
                  <a:pt x="15068" y="60291"/>
                </a:lnTo>
                <a:lnTo>
                  <a:pt x="15064" y="60294"/>
                </a:lnTo>
                <a:lnTo>
                  <a:pt x="15032" y="60323"/>
                </a:lnTo>
                <a:lnTo>
                  <a:pt x="15021" y="60332"/>
                </a:lnTo>
                <a:lnTo>
                  <a:pt x="14980" y="60368"/>
                </a:lnTo>
                <a:lnTo>
                  <a:pt x="14973" y="60375"/>
                </a:lnTo>
                <a:lnTo>
                  <a:pt x="14969" y="60377"/>
                </a:lnTo>
                <a:lnTo>
                  <a:pt x="14913" y="60408"/>
                </a:lnTo>
                <a:lnTo>
                  <a:pt x="14835" y="60522"/>
                </a:lnTo>
                <a:lnTo>
                  <a:pt x="14820" y="60557"/>
                </a:lnTo>
                <a:lnTo>
                  <a:pt x="14817" y="60562"/>
                </a:lnTo>
                <a:lnTo>
                  <a:pt x="14802" y="60595"/>
                </a:lnTo>
                <a:lnTo>
                  <a:pt x="14795" y="60611"/>
                </a:lnTo>
                <a:lnTo>
                  <a:pt x="14777" y="60649"/>
                </a:lnTo>
                <a:lnTo>
                  <a:pt x="14755" y="60698"/>
                </a:lnTo>
                <a:lnTo>
                  <a:pt x="14753" y="60701"/>
                </a:lnTo>
                <a:lnTo>
                  <a:pt x="14742" y="60726"/>
                </a:lnTo>
                <a:lnTo>
                  <a:pt x="14736" y="60739"/>
                </a:lnTo>
                <a:lnTo>
                  <a:pt x="14725" y="60742"/>
                </a:lnTo>
                <a:lnTo>
                  <a:pt x="14691" y="60754"/>
                </a:lnTo>
                <a:lnTo>
                  <a:pt x="14674" y="60766"/>
                </a:lnTo>
                <a:lnTo>
                  <a:pt x="14656" y="60778"/>
                </a:lnTo>
                <a:lnTo>
                  <a:pt x="14643" y="60801"/>
                </a:lnTo>
                <a:lnTo>
                  <a:pt x="14636" y="60814"/>
                </a:lnTo>
                <a:lnTo>
                  <a:pt x="14634" y="60819"/>
                </a:lnTo>
                <a:lnTo>
                  <a:pt x="14629" y="60836"/>
                </a:lnTo>
                <a:lnTo>
                  <a:pt x="14622" y="60857"/>
                </a:lnTo>
                <a:lnTo>
                  <a:pt x="14618" y="60873"/>
                </a:lnTo>
                <a:lnTo>
                  <a:pt x="14613" y="60887"/>
                </a:lnTo>
                <a:lnTo>
                  <a:pt x="14601" y="60929"/>
                </a:lnTo>
                <a:lnTo>
                  <a:pt x="14593" y="60956"/>
                </a:lnTo>
                <a:lnTo>
                  <a:pt x="14595" y="60966"/>
                </a:lnTo>
                <a:lnTo>
                  <a:pt x="14600" y="60992"/>
                </a:lnTo>
                <a:lnTo>
                  <a:pt x="14604" y="61015"/>
                </a:lnTo>
                <a:lnTo>
                  <a:pt x="14626" y="61057"/>
                </a:lnTo>
                <a:lnTo>
                  <a:pt x="14635" y="61073"/>
                </a:lnTo>
                <a:lnTo>
                  <a:pt x="14635" y="61073"/>
                </a:lnTo>
                <a:lnTo>
                  <a:pt x="14659" y="61099"/>
                </a:lnTo>
                <a:lnTo>
                  <a:pt x="14676" y="61118"/>
                </a:lnTo>
                <a:lnTo>
                  <a:pt x="14701" y="61177"/>
                </a:lnTo>
                <a:lnTo>
                  <a:pt x="14704" y="61207"/>
                </a:lnTo>
                <a:lnTo>
                  <a:pt x="14706" y="61220"/>
                </a:lnTo>
                <a:lnTo>
                  <a:pt x="14672" y="61271"/>
                </a:lnTo>
                <a:lnTo>
                  <a:pt x="14655" y="61296"/>
                </a:lnTo>
                <a:lnTo>
                  <a:pt x="14650" y="61302"/>
                </a:lnTo>
                <a:lnTo>
                  <a:pt x="14644" y="61310"/>
                </a:lnTo>
                <a:lnTo>
                  <a:pt x="14613" y="61349"/>
                </a:lnTo>
                <a:lnTo>
                  <a:pt x="14578" y="61386"/>
                </a:lnTo>
                <a:lnTo>
                  <a:pt x="14568" y="61395"/>
                </a:lnTo>
                <a:lnTo>
                  <a:pt x="14541" y="61421"/>
                </a:lnTo>
                <a:lnTo>
                  <a:pt x="14540" y="61423"/>
                </a:lnTo>
                <a:lnTo>
                  <a:pt x="14502" y="61465"/>
                </a:lnTo>
                <a:lnTo>
                  <a:pt x="14474" y="61512"/>
                </a:lnTo>
                <a:lnTo>
                  <a:pt x="14471" y="61517"/>
                </a:lnTo>
                <a:lnTo>
                  <a:pt x="14463" y="61530"/>
                </a:lnTo>
                <a:lnTo>
                  <a:pt x="14428" y="61568"/>
                </a:lnTo>
                <a:lnTo>
                  <a:pt x="14425" y="61576"/>
                </a:lnTo>
                <a:lnTo>
                  <a:pt x="14416" y="61604"/>
                </a:lnTo>
                <a:lnTo>
                  <a:pt x="14416" y="61619"/>
                </a:lnTo>
                <a:lnTo>
                  <a:pt x="14416" y="61664"/>
                </a:lnTo>
                <a:lnTo>
                  <a:pt x="14406" y="61688"/>
                </a:lnTo>
                <a:lnTo>
                  <a:pt x="14393" y="61719"/>
                </a:lnTo>
                <a:lnTo>
                  <a:pt x="14370" y="61775"/>
                </a:lnTo>
                <a:lnTo>
                  <a:pt x="14368" y="61779"/>
                </a:lnTo>
                <a:lnTo>
                  <a:pt x="14319" y="61806"/>
                </a:lnTo>
                <a:lnTo>
                  <a:pt x="14308" y="61807"/>
                </a:lnTo>
                <a:lnTo>
                  <a:pt x="14297" y="61808"/>
                </a:lnTo>
                <a:lnTo>
                  <a:pt x="14225" y="61793"/>
                </a:lnTo>
                <a:lnTo>
                  <a:pt x="14197" y="61787"/>
                </a:lnTo>
                <a:lnTo>
                  <a:pt x="14196" y="61788"/>
                </a:lnTo>
                <a:lnTo>
                  <a:pt x="14188" y="61793"/>
                </a:lnTo>
                <a:lnTo>
                  <a:pt x="14133" y="61831"/>
                </a:lnTo>
                <a:lnTo>
                  <a:pt x="14099" y="61853"/>
                </a:lnTo>
                <a:lnTo>
                  <a:pt x="14049" y="61885"/>
                </a:lnTo>
                <a:lnTo>
                  <a:pt x="14049" y="61886"/>
                </a:lnTo>
                <a:lnTo>
                  <a:pt x="14004" y="61955"/>
                </a:lnTo>
                <a:lnTo>
                  <a:pt x="14001" y="61959"/>
                </a:lnTo>
                <a:lnTo>
                  <a:pt x="13991" y="61974"/>
                </a:lnTo>
                <a:lnTo>
                  <a:pt x="13977" y="61995"/>
                </a:lnTo>
                <a:lnTo>
                  <a:pt x="13968" y="62009"/>
                </a:lnTo>
                <a:lnTo>
                  <a:pt x="13949" y="62036"/>
                </a:lnTo>
                <a:lnTo>
                  <a:pt x="13945" y="62043"/>
                </a:lnTo>
                <a:lnTo>
                  <a:pt x="13935" y="62056"/>
                </a:lnTo>
                <a:lnTo>
                  <a:pt x="13929" y="62072"/>
                </a:lnTo>
                <a:lnTo>
                  <a:pt x="13924" y="62082"/>
                </a:lnTo>
                <a:lnTo>
                  <a:pt x="13911" y="62114"/>
                </a:lnTo>
                <a:lnTo>
                  <a:pt x="13909" y="62120"/>
                </a:lnTo>
                <a:lnTo>
                  <a:pt x="13906" y="62127"/>
                </a:lnTo>
                <a:lnTo>
                  <a:pt x="13902" y="62152"/>
                </a:lnTo>
                <a:lnTo>
                  <a:pt x="13901" y="62157"/>
                </a:lnTo>
                <a:lnTo>
                  <a:pt x="13896" y="62185"/>
                </a:lnTo>
                <a:lnTo>
                  <a:pt x="13895" y="62197"/>
                </a:lnTo>
                <a:lnTo>
                  <a:pt x="13894" y="62203"/>
                </a:lnTo>
                <a:lnTo>
                  <a:pt x="13885" y="62219"/>
                </a:lnTo>
                <a:lnTo>
                  <a:pt x="13881" y="62228"/>
                </a:lnTo>
                <a:lnTo>
                  <a:pt x="13868" y="62254"/>
                </a:lnTo>
                <a:lnTo>
                  <a:pt x="13864" y="62258"/>
                </a:lnTo>
                <a:lnTo>
                  <a:pt x="13857" y="62264"/>
                </a:lnTo>
                <a:lnTo>
                  <a:pt x="13824" y="62298"/>
                </a:lnTo>
                <a:lnTo>
                  <a:pt x="13818" y="62301"/>
                </a:lnTo>
                <a:lnTo>
                  <a:pt x="13813" y="62306"/>
                </a:lnTo>
                <a:lnTo>
                  <a:pt x="13766" y="62339"/>
                </a:lnTo>
                <a:lnTo>
                  <a:pt x="13753" y="62349"/>
                </a:lnTo>
                <a:lnTo>
                  <a:pt x="13718" y="62380"/>
                </a:lnTo>
                <a:lnTo>
                  <a:pt x="13717" y="62381"/>
                </a:lnTo>
                <a:lnTo>
                  <a:pt x="13707" y="62387"/>
                </a:lnTo>
                <a:lnTo>
                  <a:pt x="13649" y="62425"/>
                </a:lnTo>
                <a:lnTo>
                  <a:pt x="13643" y="62426"/>
                </a:lnTo>
                <a:lnTo>
                  <a:pt x="13595" y="62434"/>
                </a:lnTo>
                <a:lnTo>
                  <a:pt x="13588" y="62436"/>
                </a:lnTo>
                <a:lnTo>
                  <a:pt x="13581" y="62438"/>
                </a:lnTo>
                <a:lnTo>
                  <a:pt x="13573" y="62441"/>
                </a:lnTo>
                <a:lnTo>
                  <a:pt x="13569" y="62442"/>
                </a:lnTo>
                <a:lnTo>
                  <a:pt x="13533" y="62450"/>
                </a:lnTo>
                <a:lnTo>
                  <a:pt x="13532" y="62450"/>
                </a:lnTo>
                <a:lnTo>
                  <a:pt x="13532" y="62450"/>
                </a:lnTo>
                <a:lnTo>
                  <a:pt x="13504" y="62450"/>
                </a:lnTo>
                <a:lnTo>
                  <a:pt x="13497" y="62450"/>
                </a:lnTo>
                <a:lnTo>
                  <a:pt x="13492" y="62449"/>
                </a:lnTo>
                <a:lnTo>
                  <a:pt x="13486" y="62449"/>
                </a:lnTo>
                <a:lnTo>
                  <a:pt x="13470" y="62447"/>
                </a:lnTo>
                <a:lnTo>
                  <a:pt x="13461" y="62443"/>
                </a:lnTo>
                <a:lnTo>
                  <a:pt x="13455" y="62440"/>
                </a:lnTo>
                <a:lnTo>
                  <a:pt x="13449" y="62437"/>
                </a:lnTo>
                <a:lnTo>
                  <a:pt x="13448" y="62437"/>
                </a:lnTo>
                <a:lnTo>
                  <a:pt x="13434" y="62420"/>
                </a:lnTo>
                <a:lnTo>
                  <a:pt x="13431" y="62418"/>
                </a:lnTo>
                <a:lnTo>
                  <a:pt x="13430" y="62414"/>
                </a:lnTo>
                <a:lnTo>
                  <a:pt x="13424" y="62402"/>
                </a:lnTo>
                <a:lnTo>
                  <a:pt x="13424" y="62401"/>
                </a:lnTo>
                <a:lnTo>
                  <a:pt x="13421" y="62396"/>
                </a:lnTo>
                <a:lnTo>
                  <a:pt x="13412" y="62380"/>
                </a:lnTo>
                <a:lnTo>
                  <a:pt x="13411" y="62379"/>
                </a:lnTo>
                <a:lnTo>
                  <a:pt x="13405" y="62368"/>
                </a:lnTo>
                <a:lnTo>
                  <a:pt x="13402" y="62361"/>
                </a:lnTo>
                <a:lnTo>
                  <a:pt x="13394" y="62342"/>
                </a:lnTo>
                <a:lnTo>
                  <a:pt x="13383" y="62319"/>
                </a:lnTo>
                <a:lnTo>
                  <a:pt x="13379" y="62311"/>
                </a:lnTo>
                <a:lnTo>
                  <a:pt x="13363" y="62287"/>
                </a:lnTo>
                <a:lnTo>
                  <a:pt x="13360" y="62283"/>
                </a:lnTo>
                <a:lnTo>
                  <a:pt x="13355" y="62281"/>
                </a:lnTo>
                <a:lnTo>
                  <a:pt x="13327" y="62267"/>
                </a:lnTo>
                <a:lnTo>
                  <a:pt x="13270" y="62274"/>
                </a:lnTo>
                <a:lnTo>
                  <a:pt x="13263" y="62280"/>
                </a:lnTo>
                <a:lnTo>
                  <a:pt x="13241" y="62300"/>
                </a:lnTo>
                <a:lnTo>
                  <a:pt x="13227" y="62337"/>
                </a:lnTo>
                <a:lnTo>
                  <a:pt x="13221" y="62366"/>
                </a:lnTo>
                <a:lnTo>
                  <a:pt x="13219" y="62375"/>
                </a:lnTo>
                <a:lnTo>
                  <a:pt x="13217" y="62388"/>
                </a:lnTo>
                <a:lnTo>
                  <a:pt x="13208" y="62430"/>
                </a:lnTo>
                <a:lnTo>
                  <a:pt x="13205" y="62443"/>
                </a:lnTo>
                <a:lnTo>
                  <a:pt x="13201" y="62458"/>
                </a:lnTo>
                <a:lnTo>
                  <a:pt x="13201" y="62459"/>
                </a:lnTo>
                <a:lnTo>
                  <a:pt x="13158" y="62512"/>
                </a:lnTo>
                <a:lnTo>
                  <a:pt x="13148" y="62525"/>
                </a:lnTo>
                <a:lnTo>
                  <a:pt x="13140" y="62533"/>
                </a:lnTo>
                <a:lnTo>
                  <a:pt x="13090" y="62580"/>
                </a:lnTo>
                <a:lnTo>
                  <a:pt x="13085" y="62584"/>
                </a:lnTo>
                <a:lnTo>
                  <a:pt x="13047" y="62602"/>
                </a:lnTo>
                <a:lnTo>
                  <a:pt x="13046" y="62602"/>
                </a:lnTo>
                <a:lnTo>
                  <a:pt x="13037" y="62602"/>
                </a:lnTo>
                <a:lnTo>
                  <a:pt x="13017" y="62602"/>
                </a:lnTo>
                <a:lnTo>
                  <a:pt x="13017" y="62602"/>
                </a:lnTo>
                <a:lnTo>
                  <a:pt x="12991" y="62598"/>
                </a:lnTo>
                <a:lnTo>
                  <a:pt x="12963" y="62584"/>
                </a:lnTo>
                <a:lnTo>
                  <a:pt x="12953" y="62580"/>
                </a:lnTo>
                <a:lnTo>
                  <a:pt x="12928" y="62569"/>
                </a:lnTo>
                <a:lnTo>
                  <a:pt x="12891" y="62561"/>
                </a:lnTo>
                <a:lnTo>
                  <a:pt x="12875" y="62579"/>
                </a:lnTo>
                <a:lnTo>
                  <a:pt x="12855" y="62615"/>
                </a:lnTo>
                <a:lnTo>
                  <a:pt x="12846" y="62633"/>
                </a:lnTo>
                <a:lnTo>
                  <a:pt x="12845" y="62637"/>
                </a:lnTo>
                <a:lnTo>
                  <a:pt x="12839" y="62662"/>
                </a:lnTo>
                <a:lnTo>
                  <a:pt x="12839" y="62689"/>
                </a:lnTo>
                <a:lnTo>
                  <a:pt x="12838" y="62700"/>
                </a:lnTo>
                <a:lnTo>
                  <a:pt x="12837" y="62717"/>
                </a:lnTo>
                <a:lnTo>
                  <a:pt x="12833" y="62752"/>
                </a:lnTo>
                <a:lnTo>
                  <a:pt x="12832" y="62783"/>
                </a:lnTo>
                <a:lnTo>
                  <a:pt x="12832" y="62784"/>
                </a:lnTo>
                <a:lnTo>
                  <a:pt x="12832" y="62791"/>
                </a:lnTo>
                <a:lnTo>
                  <a:pt x="12830" y="62823"/>
                </a:lnTo>
                <a:lnTo>
                  <a:pt x="12837" y="62828"/>
                </a:lnTo>
                <a:lnTo>
                  <a:pt x="12844" y="62833"/>
                </a:lnTo>
                <a:lnTo>
                  <a:pt x="12848" y="62836"/>
                </a:lnTo>
                <a:lnTo>
                  <a:pt x="12880" y="62847"/>
                </a:lnTo>
                <a:lnTo>
                  <a:pt x="12886" y="62849"/>
                </a:lnTo>
                <a:lnTo>
                  <a:pt x="12914" y="62871"/>
                </a:lnTo>
                <a:lnTo>
                  <a:pt x="12918" y="62880"/>
                </a:lnTo>
                <a:lnTo>
                  <a:pt x="12927" y="62901"/>
                </a:lnTo>
                <a:lnTo>
                  <a:pt x="12927" y="62910"/>
                </a:lnTo>
                <a:lnTo>
                  <a:pt x="12926" y="62933"/>
                </a:lnTo>
                <a:lnTo>
                  <a:pt x="12923" y="62936"/>
                </a:lnTo>
                <a:lnTo>
                  <a:pt x="12900" y="62959"/>
                </a:lnTo>
                <a:lnTo>
                  <a:pt x="12891" y="62962"/>
                </a:lnTo>
                <a:lnTo>
                  <a:pt x="12882" y="62963"/>
                </a:lnTo>
                <a:lnTo>
                  <a:pt x="12867" y="62967"/>
                </a:lnTo>
                <a:lnTo>
                  <a:pt x="12842" y="62977"/>
                </a:lnTo>
                <a:lnTo>
                  <a:pt x="12829" y="62991"/>
                </a:lnTo>
                <a:lnTo>
                  <a:pt x="12817" y="63005"/>
                </a:lnTo>
                <a:lnTo>
                  <a:pt x="12806" y="63030"/>
                </a:lnTo>
                <a:lnTo>
                  <a:pt x="12810" y="63042"/>
                </a:lnTo>
                <a:lnTo>
                  <a:pt x="12818" y="63066"/>
                </a:lnTo>
                <a:lnTo>
                  <a:pt x="12823" y="63074"/>
                </a:lnTo>
                <a:lnTo>
                  <a:pt x="12840" y="63099"/>
                </a:lnTo>
                <a:lnTo>
                  <a:pt x="12858" y="63120"/>
                </a:lnTo>
                <a:lnTo>
                  <a:pt x="12860" y="63127"/>
                </a:lnTo>
                <a:lnTo>
                  <a:pt x="12860" y="63128"/>
                </a:lnTo>
                <a:lnTo>
                  <a:pt x="12870" y="63153"/>
                </a:lnTo>
                <a:lnTo>
                  <a:pt x="12877" y="63173"/>
                </a:lnTo>
                <a:lnTo>
                  <a:pt x="12877" y="63199"/>
                </a:lnTo>
                <a:lnTo>
                  <a:pt x="12877" y="63225"/>
                </a:lnTo>
                <a:lnTo>
                  <a:pt x="12871" y="63276"/>
                </a:lnTo>
                <a:lnTo>
                  <a:pt x="12870" y="63285"/>
                </a:lnTo>
                <a:lnTo>
                  <a:pt x="12827" y="63333"/>
                </a:lnTo>
                <a:lnTo>
                  <a:pt x="12817" y="63345"/>
                </a:lnTo>
                <a:lnTo>
                  <a:pt x="12753" y="63388"/>
                </a:lnTo>
                <a:lnTo>
                  <a:pt x="12692" y="63432"/>
                </a:lnTo>
                <a:lnTo>
                  <a:pt x="12701" y="63450"/>
                </a:lnTo>
                <a:lnTo>
                  <a:pt x="12714" y="63483"/>
                </a:lnTo>
                <a:lnTo>
                  <a:pt x="12717" y="63486"/>
                </a:lnTo>
                <a:lnTo>
                  <a:pt x="12743" y="63513"/>
                </a:lnTo>
                <a:lnTo>
                  <a:pt x="12747" y="63522"/>
                </a:lnTo>
                <a:lnTo>
                  <a:pt x="12754" y="63540"/>
                </a:lnTo>
                <a:lnTo>
                  <a:pt x="12764" y="63587"/>
                </a:lnTo>
                <a:lnTo>
                  <a:pt x="12769" y="63642"/>
                </a:lnTo>
                <a:lnTo>
                  <a:pt x="12773" y="63670"/>
                </a:lnTo>
                <a:lnTo>
                  <a:pt x="12778" y="63703"/>
                </a:lnTo>
                <a:lnTo>
                  <a:pt x="12783" y="63710"/>
                </a:lnTo>
                <a:lnTo>
                  <a:pt x="12791" y="63720"/>
                </a:lnTo>
                <a:lnTo>
                  <a:pt x="12806" y="63746"/>
                </a:lnTo>
                <a:lnTo>
                  <a:pt x="12833" y="63768"/>
                </a:lnTo>
                <a:lnTo>
                  <a:pt x="12849" y="63790"/>
                </a:lnTo>
                <a:lnTo>
                  <a:pt x="12870" y="63818"/>
                </a:lnTo>
                <a:lnTo>
                  <a:pt x="12872" y="63825"/>
                </a:lnTo>
                <a:lnTo>
                  <a:pt x="12889" y="63864"/>
                </a:lnTo>
                <a:lnTo>
                  <a:pt x="12899" y="63896"/>
                </a:lnTo>
                <a:lnTo>
                  <a:pt x="12917" y="63937"/>
                </a:lnTo>
                <a:lnTo>
                  <a:pt x="12917" y="63965"/>
                </a:lnTo>
                <a:lnTo>
                  <a:pt x="12916" y="63984"/>
                </a:lnTo>
                <a:lnTo>
                  <a:pt x="12916" y="64005"/>
                </a:lnTo>
                <a:lnTo>
                  <a:pt x="12896" y="64014"/>
                </a:lnTo>
                <a:lnTo>
                  <a:pt x="12863" y="64030"/>
                </a:lnTo>
                <a:lnTo>
                  <a:pt x="12859" y="64031"/>
                </a:lnTo>
                <a:lnTo>
                  <a:pt x="12799" y="64048"/>
                </a:lnTo>
                <a:lnTo>
                  <a:pt x="12764" y="64082"/>
                </a:lnTo>
                <a:lnTo>
                  <a:pt x="12757" y="64088"/>
                </a:lnTo>
                <a:lnTo>
                  <a:pt x="12738" y="64105"/>
                </a:lnTo>
                <a:lnTo>
                  <a:pt x="12731" y="64145"/>
                </a:lnTo>
                <a:lnTo>
                  <a:pt x="12744" y="64186"/>
                </a:lnTo>
                <a:lnTo>
                  <a:pt x="12750" y="64195"/>
                </a:lnTo>
                <a:lnTo>
                  <a:pt x="12756" y="64205"/>
                </a:lnTo>
                <a:lnTo>
                  <a:pt x="12775" y="64232"/>
                </a:lnTo>
                <a:lnTo>
                  <a:pt x="12797" y="64256"/>
                </a:lnTo>
                <a:lnTo>
                  <a:pt x="12812" y="64280"/>
                </a:lnTo>
                <a:lnTo>
                  <a:pt x="12835" y="64320"/>
                </a:lnTo>
                <a:lnTo>
                  <a:pt x="12855" y="64354"/>
                </a:lnTo>
                <a:lnTo>
                  <a:pt x="12859" y="64362"/>
                </a:lnTo>
                <a:lnTo>
                  <a:pt x="12869" y="64381"/>
                </a:lnTo>
                <a:lnTo>
                  <a:pt x="12881" y="64418"/>
                </a:lnTo>
                <a:lnTo>
                  <a:pt x="12888" y="64430"/>
                </a:lnTo>
                <a:lnTo>
                  <a:pt x="12897" y="64447"/>
                </a:lnTo>
                <a:lnTo>
                  <a:pt x="12897" y="64447"/>
                </a:lnTo>
                <a:lnTo>
                  <a:pt x="12906" y="64477"/>
                </a:lnTo>
                <a:lnTo>
                  <a:pt x="12915" y="64500"/>
                </a:lnTo>
                <a:lnTo>
                  <a:pt x="12917" y="64502"/>
                </a:lnTo>
                <a:lnTo>
                  <a:pt x="12926" y="64507"/>
                </a:lnTo>
                <a:lnTo>
                  <a:pt x="12946" y="64527"/>
                </a:lnTo>
                <a:lnTo>
                  <a:pt x="12970" y="64556"/>
                </a:lnTo>
                <a:lnTo>
                  <a:pt x="12986" y="64586"/>
                </a:lnTo>
                <a:lnTo>
                  <a:pt x="12997" y="64603"/>
                </a:lnTo>
                <a:lnTo>
                  <a:pt x="13007" y="64618"/>
                </a:lnTo>
                <a:lnTo>
                  <a:pt x="13011" y="64626"/>
                </a:lnTo>
                <a:lnTo>
                  <a:pt x="13021" y="64648"/>
                </a:lnTo>
                <a:lnTo>
                  <a:pt x="13023" y="64655"/>
                </a:lnTo>
                <a:lnTo>
                  <a:pt x="13026" y="64678"/>
                </a:lnTo>
                <a:lnTo>
                  <a:pt x="13022" y="64710"/>
                </a:lnTo>
                <a:lnTo>
                  <a:pt x="13019" y="64726"/>
                </a:lnTo>
                <a:lnTo>
                  <a:pt x="13011" y="64768"/>
                </a:lnTo>
                <a:lnTo>
                  <a:pt x="13011" y="64769"/>
                </a:lnTo>
                <a:lnTo>
                  <a:pt x="12994" y="64800"/>
                </a:lnTo>
                <a:lnTo>
                  <a:pt x="12994" y="64800"/>
                </a:lnTo>
                <a:lnTo>
                  <a:pt x="12990" y="64807"/>
                </a:lnTo>
                <a:lnTo>
                  <a:pt x="12985" y="64814"/>
                </a:lnTo>
                <a:lnTo>
                  <a:pt x="12970" y="64835"/>
                </a:lnTo>
                <a:lnTo>
                  <a:pt x="12964" y="64861"/>
                </a:lnTo>
                <a:lnTo>
                  <a:pt x="12954" y="64887"/>
                </a:lnTo>
                <a:lnTo>
                  <a:pt x="12962" y="64966"/>
                </a:lnTo>
                <a:lnTo>
                  <a:pt x="12947" y="65010"/>
                </a:lnTo>
                <a:lnTo>
                  <a:pt x="12915" y="65054"/>
                </a:lnTo>
                <a:lnTo>
                  <a:pt x="12900" y="65087"/>
                </a:lnTo>
                <a:lnTo>
                  <a:pt x="12882" y="65098"/>
                </a:lnTo>
                <a:lnTo>
                  <a:pt x="12882" y="65098"/>
                </a:lnTo>
                <a:lnTo>
                  <a:pt x="12877" y="65104"/>
                </a:lnTo>
                <a:lnTo>
                  <a:pt x="12862" y="65123"/>
                </a:lnTo>
                <a:lnTo>
                  <a:pt x="12845" y="65142"/>
                </a:lnTo>
                <a:lnTo>
                  <a:pt x="12829" y="65153"/>
                </a:lnTo>
                <a:lnTo>
                  <a:pt x="12815" y="65157"/>
                </a:lnTo>
                <a:lnTo>
                  <a:pt x="12790" y="65161"/>
                </a:lnTo>
                <a:lnTo>
                  <a:pt x="12763" y="65171"/>
                </a:lnTo>
                <a:lnTo>
                  <a:pt x="12716" y="65181"/>
                </a:lnTo>
                <a:lnTo>
                  <a:pt x="12686" y="65189"/>
                </a:lnTo>
                <a:lnTo>
                  <a:pt x="12648" y="65198"/>
                </a:lnTo>
                <a:lnTo>
                  <a:pt x="12633" y="65201"/>
                </a:lnTo>
                <a:lnTo>
                  <a:pt x="12626" y="65205"/>
                </a:lnTo>
                <a:lnTo>
                  <a:pt x="12583" y="65234"/>
                </a:lnTo>
                <a:lnTo>
                  <a:pt x="12568" y="65252"/>
                </a:lnTo>
                <a:lnTo>
                  <a:pt x="12547" y="65280"/>
                </a:lnTo>
                <a:lnTo>
                  <a:pt x="12522" y="65311"/>
                </a:lnTo>
                <a:lnTo>
                  <a:pt x="12507" y="65348"/>
                </a:lnTo>
                <a:lnTo>
                  <a:pt x="12491" y="65386"/>
                </a:lnTo>
                <a:lnTo>
                  <a:pt x="12491" y="65424"/>
                </a:lnTo>
                <a:lnTo>
                  <a:pt x="12494" y="65453"/>
                </a:lnTo>
                <a:lnTo>
                  <a:pt x="12495" y="65458"/>
                </a:lnTo>
                <a:lnTo>
                  <a:pt x="12494" y="65473"/>
                </a:lnTo>
                <a:lnTo>
                  <a:pt x="12494" y="65482"/>
                </a:lnTo>
                <a:lnTo>
                  <a:pt x="12493" y="65495"/>
                </a:lnTo>
                <a:lnTo>
                  <a:pt x="12493" y="65540"/>
                </a:lnTo>
                <a:lnTo>
                  <a:pt x="12474" y="65580"/>
                </a:lnTo>
                <a:lnTo>
                  <a:pt x="12470" y="65588"/>
                </a:lnTo>
                <a:lnTo>
                  <a:pt x="12409" y="65615"/>
                </a:lnTo>
                <a:lnTo>
                  <a:pt x="12407" y="65616"/>
                </a:lnTo>
                <a:lnTo>
                  <a:pt x="12407" y="65616"/>
                </a:lnTo>
                <a:lnTo>
                  <a:pt x="12328" y="65635"/>
                </a:lnTo>
                <a:lnTo>
                  <a:pt x="12216" y="65640"/>
                </a:lnTo>
                <a:lnTo>
                  <a:pt x="12037" y="65594"/>
                </a:lnTo>
                <a:lnTo>
                  <a:pt x="11977" y="65588"/>
                </a:lnTo>
                <a:lnTo>
                  <a:pt x="11932" y="65574"/>
                </a:lnTo>
                <a:lnTo>
                  <a:pt x="11890" y="65525"/>
                </a:lnTo>
                <a:lnTo>
                  <a:pt x="11839" y="65478"/>
                </a:lnTo>
                <a:lnTo>
                  <a:pt x="11808" y="65450"/>
                </a:lnTo>
                <a:lnTo>
                  <a:pt x="11733" y="65453"/>
                </a:lnTo>
                <a:lnTo>
                  <a:pt x="11681" y="65464"/>
                </a:lnTo>
                <a:lnTo>
                  <a:pt x="11639" y="65477"/>
                </a:lnTo>
                <a:lnTo>
                  <a:pt x="11600" y="65505"/>
                </a:lnTo>
                <a:lnTo>
                  <a:pt x="11549" y="65560"/>
                </a:lnTo>
                <a:lnTo>
                  <a:pt x="11492" y="65610"/>
                </a:lnTo>
                <a:lnTo>
                  <a:pt x="11470" y="65632"/>
                </a:lnTo>
                <a:lnTo>
                  <a:pt x="11414" y="65690"/>
                </a:lnTo>
                <a:lnTo>
                  <a:pt x="11354" y="65828"/>
                </a:lnTo>
                <a:lnTo>
                  <a:pt x="11363" y="65863"/>
                </a:lnTo>
                <a:lnTo>
                  <a:pt x="11340" y="65921"/>
                </a:lnTo>
                <a:lnTo>
                  <a:pt x="11332" y="65985"/>
                </a:lnTo>
                <a:lnTo>
                  <a:pt x="11320" y="66021"/>
                </a:lnTo>
                <a:lnTo>
                  <a:pt x="11281" y="66043"/>
                </a:lnTo>
                <a:lnTo>
                  <a:pt x="11279" y="66043"/>
                </a:lnTo>
                <a:lnTo>
                  <a:pt x="11278" y="66043"/>
                </a:lnTo>
                <a:lnTo>
                  <a:pt x="11229" y="66046"/>
                </a:lnTo>
                <a:lnTo>
                  <a:pt x="11168" y="66073"/>
                </a:lnTo>
                <a:lnTo>
                  <a:pt x="11134" y="66120"/>
                </a:lnTo>
                <a:lnTo>
                  <a:pt x="11151" y="66208"/>
                </a:lnTo>
                <a:lnTo>
                  <a:pt x="11154" y="66216"/>
                </a:lnTo>
                <a:lnTo>
                  <a:pt x="11188" y="66337"/>
                </a:lnTo>
                <a:lnTo>
                  <a:pt x="11188" y="66337"/>
                </a:lnTo>
                <a:lnTo>
                  <a:pt x="11188" y="66338"/>
                </a:lnTo>
                <a:lnTo>
                  <a:pt x="11156" y="66473"/>
                </a:lnTo>
                <a:lnTo>
                  <a:pt x="11154" y="66481"/>
                </a:lnTo>
                <a:lnTo>
                  <a:pt x="11084" y="66649"/>
                </a:lnTo>
                <a:lnTo>
                  <a:pt x="11024" y="66818"/>
                </a:lnTo>
                <a:lnTo>
                  <a:pt x="10960" y="67027"/>
                </a:lnTo>
                <a:lnTo>
                  <a:pt x="10911" y="67150"/>
                </a:lnTo>
                <a:lnTo>
                  <a:pt x="10892" y="67198"/>
                </a:lnTo>
                <a:lnTo>
                  <a:pt x="10858" y="67270"/>
                </a:lnTo>
                <a:lnTo>
                  <a:pt x="10795" y="67405"/>
                </a:lnTo>
                <a:lnTo>
                  <a:pt x="10767" y="67468"/>
                </a:lnTo>
                <a:lnTo>
                  <a:pt x="10737" y="67535"/>
                </a:lnTo>
                <a:lnTo>
                  <a:pt x="10680" y="67655"/>
                </a:lnTo>
                <a:lnTo>
                  <a:pt x="10634" y="67733"/>
                </a:lnTo>
                <a:lnTo>
                  <a:pt x="10583" y="67819"/>
                </a:lnTo>
                <a:lnTo>
                  <a:pt x="10576" y="67830"/>
                </a:lnTo>
                <a:lnTo>
                  <a:pt x="10526" y="67903"/>
                </a:lnTo>
                <a:lnTo>
                  <a:pt x="10466" y="67957"/>
                </a:lnTo>
                <a:lnTo>
                  <a:pt x="10431" y="67956"/>
                </a:lnTo>
                <a:lnTo>
                  <a:pt x="10407" y="67967"/>
                </a:lnTo>
                <a:lnTo>
                  <a:pt x="10298" y="67980"/>
                </a:lnTo>
                <a:lnTo>
                  <a:pt x="10210" y="67984"/>
                </a:lnTo>
                <a:lnTo>
                  <a:pt x="10118" y="67980"/>
                </a:lnTo>
                <a:lnTo>
                  <a:pt x="10064" y="67951"/>
                </a:lnTo>
                <a:lnTo>
                  <a:pt x="9979" y="67932"/>
                </a:lnTo>
                <a:lnTo>
                  <a:pt x="9914" y="67926"/>
                </a:lnTo>
                <a:lnTo>
                  <a:pt x="9719" y="67885"/>
                </a:lnTo>
                <a:lnTo>
                  <a:pt x="9601" y="67853"/>
                </a:lnTo>
                <a:lnTo>
                  <a:pt x="9491" y="67803"/>
                </a:lnTo>
                <a:lnTo>
                  <a:pt x="9428" y="67802"/>
                </a:lnTo>
                <a:lnTo>
                  <a:pt x="9343" y="67816"/>
                </a:lnTo>
                <a:lnTo>
                  <a:pt x="9277" y="67824"/>
                </a:lnTo>
                <a:lnTo>
                  <a:pt x="9229" y="67811"/>
                </a:lnTo>
                <a:lnTo>
                  <a:pt x="9158" y="67807"/>
                </a:lnTo>
                <a:lnTo>
                  <a:pt x="9084" y="67794"/>
                </a:lnTo>
                <a:lnTo>
                  <a:pt x="9008" y="67776"/>
                </a:lnTo>
                <a:lnTo>
                  <a:pt x="8946" y="67760"/>
                </a:lnTo>
                <a:lnTo>
                  <a:pt x="8872" y="67730"/>
                </a:lnTo>
                <a:lnTo>
                  <a:pt x="8752" y="67675"/>
                </a:lnTo>
                <a:lnTo>
                  <a:pt x="8665" y="67636"/>
                </a:lnTo>
                <a:lnTo>
                  <a:pt x="8611" y="67617"/>
                </a:lnTo>
                <a:lnTo>
                  <a:pt x="8546" y="67593"/>
                </a:lnTo>
                <a:lnTo>
                  <a:pt x="8428" y="67559"/>
                </a:lnTo>
                <a:lnTo>
                  <a:pt x="8328" y="67520"/>
                </a:lnTo>
                <a:lnTo>
                  <a:pt x="8246" y="67487"/>
                </a:lnTo>
                <a:lnTo>
                  <a:pt x="8211" y="67476"/>
                </a:lnTo>
                <a:lnTo>
                  <a:pt x="8171" y="67464"/>
                </a:lnTo>
                <a:lnTo>
                  <a:pt x="8088" y="67448"/>
                </a:lnTo>
                <a:lnTo>
                  <a:pt x="8052" y="67454"/>
                </a:lnTo>
                <a:lnTo>
                  <a:pt x="7948" y="67437"/>
                </a:lnTo>
                <a:lnTo>
                  <a:pt x="7810" y="67430"/>
                </a:lnTo>
                <a:lnTo>
                  <a:pt x="7740" y="67417"/>
                </a:lnTo>
                <a:lnTo>
                  <a:pt x="7675" y="67397"/>
                </a:lnTo>
                <a:lnTo>
                  <a:pt x="7588" y="67415"/>
                </a:lnTo>
                <a:lnTo>
                  <a:pt x="7498" y="67416"/>
                </a:lnTo>
                <a:lnTo>
                  <a:pt x="7322" y="67395"/>
                </a:lnTo>
                <a:lnTo>
                  <a:pt x="7101" y="67370"/>
                </a:lnTo>
                <a:lnTo>
                  <a:pt x="7060" y="67365"/>
                </a:lnTo>
                <a:lnTo>
                  <a:pt x="6886" y="67326"/>
                </a:lnTo>
                <a:lnTo>
                  <a:pt x="6706" y="67270"/>
                </a:lnTo>
                <a:lnTo>
                  <a:pt x="6517" y="67193"/>
                </a:lnTo>
                <a:lnTo>
                  <a:pt x="6365" y="67108"/>
                </a:lnTo>
                <a:lnTo>
                  <a:pt x="6248" y="67031"/>
                </a:lnTo>
                <a:lnTo>
                  <a:pt x="6163" y="66953"/>
                </a:lnTo>
                <a:lnTo>
                  <a:pt x="6129" y="66936"/>
                </a:lnTo>
                <a:lnTo>
                  <a:pt x="6008" y="66875"/>
                </a:lnTo>
                <a:lnTo>
                  <a:pt x="5836" y="66789"/>
                </a:lnTo>
                <a:lnTo>
                  <a:pt x="5693" y="66721"/>
                </a:lnTo>
                <a:lnTo>
                  <a:pt x="5521" y="66642"/>
                </a:lnTo>
                <a:lnTo>
                  <a:pt x="5440" y="66618"/>
                </a:lnTo>
                <a:lnTo>
                  <a:pt x="5322" y="66575"/>
                </a:lnTo>
                <a:lnTo>
                  <a:pt x="5254" y="66539"/>
                </a:lnTo>
                <a:lnTo>
                  <a:pt x="5180" y="66489"/>
                </a:lnTo>
                <a:lnTo>
                  <a:pt x="5014" y="66410"/>
                </a:lnTo>
                <a:lnTo>
                  <a:pt x="4795" y="66318"/>
                </a:lnTo>
                <a:lnTo>
                  <a:pt x="4515" y="66170"/>
                </a:lnTo>
                <a:lnTo>
                  <a:pt x="4297" y="66027"/>
                </a:lnTo>
                <a:lnTo>
                  <a:pt x="4189" y="65950"/>
                </a:lnTo>
                <a:lnTo>
                  <a:pt x="4126" y="65915"/>
                </a:lnTo>
                <a:lnTo>
                  <a:pt x="4089" y="65911"/>
                </a:lnTo>
                <a:lnTo>
                  <a:pt x="4051" y="65930"/>
                </a:lnTo>
                <a:lnTo>
                  <a:pt x="4028" y="65938"/>
                </a:lnTo>
                <a:lnTo>
                  <a:pt x="4012" y="65929"/>
                </a:lnTo>
                <a:lnTo>
                  <a:pt x="3983" y="65895"/>
                </a:lnTo>
                <a:lnTo>
                  <a:pt x="3947" y="65878"/>
                </a:lnTo>
                <a:lnTo>
                  <a:pt x="3945" y="65877"/>
                </a:lnTo>
                <a:lnTo>
                  <a:pt x="3928" y="65836"/>
                </a:lnTo>
                <a:lnTo>
                  <a:pt x="3926" y="65806"/>
                </a:lnTo>
                <a:lnTo>
                  <a:pt x="3923" y="65794"/>
                </a:lnTo>
                <a:lnTo>
                  <a:pt x="3920" y="65785"/>
                </a:lnTo>
                <a:lnTo>
                  <a:pt x="3919" y="65781"/>
                </a:lnTo>
                <a:lnTo>
                  <a:pt x="3890" y="65737"/>
                </a:lnTo>
                <a:lnTo>
                  <a:pt x="3865" y="65711"/>
                </a:lnTo>
                <a:lnTo>
                  <a:pt x="3817" y="65688"/>
                </a:lnTo>
                <a:lnTo>
                  <a:pt x="3805" y="65670"/>
                </a:lnTo>
                <a:lnTo>
                  <a:pt x="3798" y="65658"/>
                </a:lnTo>
                <a:lnTo>
                  <a:pt x="3795" y="65653"/>
                </a:lnTo>
                <a:lnTo>
                  <a:pt x="3790" y="65644"/>
                </a:lnTo>
                <a:lnTo>
                  <a:pt x="3781" y="65616"/>
                </a:lnTo>
                <a:lnTo>
                  <a:pt x="3778" y="65607"/>
                </a:lnTo>
                <a:lnTo>
                  <a:pt x="3749" y="65584"/>
                </a:lnTo>
                <a:lnTo>
                  <a:pt x="3701" y="65553"/>
                </a:lnTo>
                <a:lnTo>
                  <a:pt x="3642" y="65523"/>
                </a:lnTo>
                <a:lnTo>
                  <a:pt x="3630" y="65511"/>
                </a:lnTo>
                <a:lnTo>
                  <a:pt x="3611" y="65494"/>
                </a:lnTo>
                <a:lnTo>
                  <a:pt x="3566" y="65452"/>
                </a:lnTo>
                <a:lnTo>
                  <a:pt x="3566" y="65451"/>
                </a:lnTo>
                <a:lnTo>
                  <a:pt x="3533" y="65389"/>
                </a:lnTo>
                <a:lnTo>
                  <a:pt x="3532" y="65388"/>
                </a:lnTo>
                <a:lnTo>
                  <a:pt x="3532" y="65377"/>
                </a:lnTo>
                <a:lnTo>
                  <a:pt x="3530" y="65320"/>
                </a:lnTo>
                <a:lnTo>
                  <a:pt x="3529" y="65300"/>
                </a:lnTo>
                <a:lnTo>
                  <a:pt x="3529" y="65300"/>
                </a:lnTo>
                <a:lnTo>
                  <a:pt x="3510" y="65266"/>
                </a:lnTo>
                <a:lnTo>
                  <a:pt x="3490" y="65233"/>
                </a:lnTo>
                <a:lnTo>
                  <a:pt x="3484" y="65222"/>
                </a:lnTo>
                <a:lnTo>
                  <a:pt x="3436" y="65062"/>
                </a:lnTo>
                <a:lnTo>
                  <a:pt x="3399" y="64856"/>
                </a:lnTo>
                <a:lnTo>
                  <a:pt x="3335" y="64679"/>
                </a:lnTo>
                <a:lnTo>
                  <a:pt x="3250" y="64448"/>
                </a:lnTo>
                <a:lnTo>
                  <a:pt x="3250" y="64447"/>
                </a:lnTo>
                <a:lnTo>
                  <a:pt x="3221" y="64373"/>
                </a:lnTo>
                <a:lnTo>
                  <a:pt x="3171" y="64243"/>
                </a:lnTo>
                <a:lnTo>
                  <a:pt x="3160" y="64213"/>
                </a:lnTo>
                <a:lnTo>
                  <a:pt x="3134" y="64161"/>
                </a:lnTo>
                <a:lnTo>
                  <a:pt x="3113" y="64106"/>
                </a:lnTo>
                <a:lnTo>
                  <a:pt x="3112" y="64103"/>
                </a:lnTo>
                <a:lnTo>
                  <a:pt x="3079" y="64048"/>
                </a:lnTo>
                <a:lnTo>
                  <a:pt x="3072" y="64037"/>
                </a:lnTo>
                <a:lnTo>
                  <a:pt x="3067" y="63973"/>
                </a:lnTo>
                <a:lnTo>
                  <a:pt x="3067" y="63971"/>
                </a:lnTo>
                <a:lnTo>
                  <a:pt x="3064" y="63965"/>
                </a:lnTo>
                <a:lnTo>
                  <a:pt x="3042" y="63905"/>
                </a:lnTo>
                <a:lnTo>
                  <a:pt x="3039" y="63896"/>
                </a:lnTo>
                <a:lnTo>
                  <a:pt x="3033" y="63836"/>
                </a:lnTo>
                <a:lnTo>
                  <a:pt x="3055" y="63791"/>
                </a:lnTo>
                <a:lnTo>
                  <a:pt x="3081" y="63753"/>
                </a:lnTo>
                <a:lnTo>
                  <a:pt x="3123" y="63722"/>
                </a:lnTo>
                <a:lnTo>
                  <a:pt x="3160" y="63714"/>
                </a:lnTo>
                <a:lnTo>
                  <a:pt x="3172" y="63688"/>
                </a:lnTo>
                <a:lnTo>
                  <a:pt x="3177" y="63678"/>
                </a:lnTo>
                <a:lnTo>
                  <a:pt x="3169" y="63611"/>
                </a:lnTo>
                <a:lnTo>
                  <a:pt x="3168" y="63607"/>
                </a:lnTo>
                <a:lnTo>
                  <a:pt x="3125" y="63551"/>
                </a:lnTo>
                <a:lnTo>
                  <a:pt x="3123" y="63549"/>
                </a:lnTo>
                <a:lnTo>
                  <a:pt x="3084" y="63469"/>
                </a:lnTo>
                <a:lnTo>
                  <a:pt x="3069" y="63391"/>
                </a:lnTo>
                <a:lnTo>
                  <a:pt x="3067" y="63378"/>
                </a:lnTo>
                <a:lnTo>
                  <a:pt x="3063" y="63334"/>
                </a:lnTo>
                <a:lnTo>
                  <a:pt x="3061" y="63314"/>
                </a:lnTo>
                <a:lnTo>
                  <a:pt x="3084" y="63262"/>
                </a:lnTo>
                <a:lnTo>
                  <a:pt x="3098" y="63232"/>
                </a:lnTo>
                <a:lnTo>
                  <a:pt x="3098" y="63226"/>
                </a:lnTo>
                <a:lnTo>
                  <a:pt x="3098" y="63163"/>
                </a:lnTo>
                <a:lnTo>
                  <a:pt x="3085" y="63131"/>
                </a:lnTo>
                <a:lnTo>
                  <a:pt x="3081" y="63121"/>
                </a:lnTo>
                <a:lnTo>
                  <a:pt x="3037" y="63079"/>
                </a:lnTo>
                <a:lnTo>
                  <a:pt x="3037" y="63078"/>
                </a:lnTo>
                <a:lnTo>
                  <a:pt x="3033" y="63075"/>
                </a:lnTo>
                <a:lnTo>
                  <a:pt x="3019" y="63033"/>
                </a:lnTo>
                <a:lnTo>
                  <a:pt x="3033" y="62992"/>
                </a:lnTo>
                <a:lnTo>
                  <a:pt x="3106" y="62956"/>
                </a:lnTo>
                <a:lnTo>
                  <a:pt x="3137" y="62895"/>
                </a:lnTo>
                <a:lnTo>
                  <a:pt x="3143" y="62815"/>
                </a:lnTo>
                <a:lnTo>
                  <a:pt x="3140" y="62733"/>
                </a:lnTo>
                <a:lnTo>
                  <a:pt x="3139" y="62720"/>
                </a:lnTo>
                <a:lnTo>
                  <a:pt x="3134" y="62656"/>
                </a:lnTo>
                <a:lnTo>
                  <a:pt x="3126" y="62592"/>
                </a:lnTo>
                <a:lnTo>
                  <a:pt x="3120" y="62545"/>
                </a:lnTo>
                <a:lnTo>
                  <a:pt x="3117" y="62534"/>
                </a:lnTo>
                <a:lnTo>
                  <a:pt x="3092" y="62443"/>
                </a:lnTo>
                <a:lnTo>
                  <a:pt x="3072" y="62352"/>
                </a:lnTo>
                <a:lnTo>
                  <a:pt x="3049" y="62270"/>
                </a:lnTo>
                <a:lnTo>
                  <a:pt x="3047" y="62261"/>
                </a:lnTo>
                <a:lnTo>
                  <a:pt x="3038" y="62247"/>
                </a:lnTo>
                <a:lnTo>
                  <a:pt x="3000" y="62176"/>
                </a:lnTo>
                <a:lnTo>
                  <a:pt x="2970" y="62062"/>
                </a:lnTo>
                <a:lnTo>
                  <a:pt x="2948" y="61950"/>
                </a:lnTo>
                <a:lnTo>
                  <a:pt x="2917" y="61838"/>
                </a:lnTo>
                <a:lnTo>
                  <a:pt x="2914" y="61829"/>
                </a:lnTo>
                <a:lnTo>
                  <a:pt x="2872" y="61798"/>
                </a:lnTo>
                <a:lnTo>
                  <a:pt x="2858" y="61787"/>
                </a:lnTo>
                <a:lnTo>
                  <a:pt x="2758" y="61711"/>
                </a:lnTo>
                <a:lnTo>
                  <a:pt x="2745" y="61702"/>
                </a:lnTo>
                <a:lnTo>
                  <a:pt x="2650" y="61630"/>
                </a:lnTo>
                <a:lnTo>
                  <a:pt x="2508" y="61537"/>
                </a:lnTo>
                <a:lnTo>
                  <a:pt x="2452" y="61501"/>
                </a:lnTo>
                <a:lnTo>
                  <a:pt x="2271" y="61408"/>
                </a:lnTo>
                <a:lnTo>
                  <a:pt x="2269" y="61407"/>
                </a:lnTo>
                <a:lnTo>
                  <a:pt x="2166" y="61362"/>
                </a:lnTo>
                <a:lnTo>
                  <a:pt x="2156" y="61357"/>
                </a:lnTo>
                <a:lnTo>
                  <a:pt x="2035" y="61280"/>
                </a:lnTo>
                <a:lnTo>
                  <a:pt x="1967" y="61288"/>
                </a:lnTo>
                <a:lnTo>
                  <a:pt x="1931" y="61276"/>
                </a:lnTo>
                <a:lnTo>
                  <a:pt x="1902" y="61266"/>
                </a:lnTo>
                <a:lnTo>
                  <a:pt x="1852" y="61228"/>
                </a:lnTo>
                <a:lnTo>
                  <a:pt x="1794" y="61189"/>
                </a:lnTo>
                <a:lnTo>
                  <a:pt x="1778" y="61169"/>
                </a:lnTo>
                <a:lnTo>
                  <a:pt x="1770" y="61133"/>
                </a:lnTo>
                <a:lnTo>
                  <a:pt x="1775" y="61068"/>
                </a:lnTo>
                <a:lnTo>
                  <a:pt x="1761" y="61043"/>
                </a:lnTo>
                <a:lnTo>
                  <a:pt x="1718" y="61007"/>
                </a:lnTo>
                <a:lnTo>
                  <a:pt x="1677" y="60988"/>
                </a:lnTo>
                <a:lnTo>
                  <a:pt x="1644" y="60990"/>
                </a:lnTo>
                <a:lnTo>
                  <a:pt x="1643" y="60991"/>
                </a:lnTo>
                <a:lnTo>
                  <a:pt x="1638" y="60991"/>
                </a:lnTo>
                <a:lnTo>
                  <a:pt x="1638" y="61010"/>
                </a:lnTo>
                <a:lnTo>
                  <a:pt x="1593" y="61003"/>
                </a:lnTo>
                <a:lnTo>
                  <a:pt x="1587" y="60997"/>
                </a:lnTo>
                <a:lnTo>
                  <a:pt x="1579" y="61001"/>
                </a:lnTo>
                <a:lnTo>
                  <a:pt x="1538" y="61021"/>
                </a:lnTo>
                <a:lnTo>
                  <a:pt x="1533" y="61023"/>
                </a:lnTo>
                <a:lnTo>
                  <a:pt x="1528" y="61026"/>
                </a:lnTo>
                <a:lnTo>
                  <a:pt x="1510" y="61035"/>
                </a:lnTo>
                <a:lnTo>
                  <a:pt x="1502" y="61039"/>
                </a:lnTo>
                <a:lnTo>
                  <a:pt x="1502" y="61069"/>
                </a:lnTo>
                <a:lnTo>
                  <a:pt x="1508" y="61073"/>
                </a:lnTo>
                <a:lnTo>
                  <a:pt x="1514" y="61078"/>
                </a:lnTo>
                <a:lnTo>
                  <a:pt x="1532" y="61092"/>
                </a:lnTo>
                <a:lnTo>
                  <a:pt x="1541" y="61101"/>
                </a:lnTo>
                <a:lnTo>
                  <a:pt x="1548" y="61107"/>
                </a:lnTo>
                <a:lnTo>
                  <a:pt x="1557" y="61116"/>
                </a:lnTo>
                <a:lnTo>
                  <a:pt x="1522" y="61160"/>
                </a:lnTo>
                <a:lnTo>
                  <a:pt x="1484" y="61208"/>
                </a:lnTo>
                <a:lnTo>
                  <a:pt x="1450" y="61249"/>
                </a:lnTo>
                <a:lnTo>
                  <a:pt x="1433" y="61270"/>
                </a:lnTo>
                <a:lnTo>
                  <a:pt x="1450" y="61304"/>
                </a:lnTo>
                <a:lnTo>
                  <a:pt x="1476" y="61341"/>
                </a:lnTo>
                <a:lnTo>
                  <a:pt x="1510" y="61375"/>
                </a:lnTo>
                <a:lnTo>
                  <a:pt x="1517" y="61386"/>
                </a:lnTo>
                <a:lnTo>
                  <a:pt x="1505" y="61410"/>
                </a:lnTo>
                <a:lnTo>
                  <a:pt x="1474" y="61418"/>
                </a:lnTo>
                <a:lnTo>
                  <a:pt x="1454" y="61422"/>
                </a:lnTo>
                <a:lnTo>
                  <a:pt x="1444" y="61424"/>
                </a:lnTo>
                <a:lnTo>
                  <a:pt x="1432" y="61450"/>
                </a:lnTo>
                <a:lnTo>
                  <a:pt x="1426" y="61461"/>
                </a:lnTo>
                <a:lnTo>
                  <a:pt x="1426" y="61461"/>
                </a:lnTo>
                <a:lnTo>
                  <a:pt x="1420" y="61472"/>
                </a:lnTo>
                <a:lnTo>
                  <a:pt x="1431" y="61496"/>
                </a:lnTo>
                <a:lnTo>
                  <a:pt x="1436" y="61506"/>
                </a:lnTo>
                <a:lnTo>
                  <a:pt x="1458" y="61551"/>
                </a:lnTo>
                <a:lnTo>
                  <a:pt x="1456" y="61582"/>
                </a:lnTo>
                <a:lnTo>
                  <a:pt x="1446" y="61633"/>
                </a:lnTo>
                <a:lnTo>
                  <a:pt x="1446" y="61633"/>
                </a:lnTo>
                <a:lnTo>
                  <a:pt x="1445" y="61638"/>
                </a:lnTo>
                <a:lnTo>
                  <a:pt x="1418" y="61637"/>
                </a:lnTo>
                <a:lnTo>
                  <a:pt x="1415" y="61636"/>
                </a:lnTo>
                <a:lnTo>
                  <a:pt x="1394" y="61637"/>
                </a:lnTo>
                <a:lnTo>
                  <a:pt x="1375" y="61638"/>
                </a:lnTo>
                <a:lnTo>
                  <a:pt x="1363" y="61666"/>
                </a:lnTo>
                <a:lnTo>
                  <a:pt x="1374" y="61700"/>
                </a:lnTo>
                <a:lnTo>
                  <a:pt x="1394" y="61727"/>
                </a:lnTo>
                <a:lnTo>
                  <a:pt x="1414" y="61759"/>
                </a:lnTo>
                <a:lnTo>
                  <a:pt x="1419" y="61786"/>
                </a:lnTo>
                <a:lnTo>
                  <a:pt x="1420" y="61794"/>
                </a:lnTo>
                <a:lnTo>
                  <a:pt x="1424" y="61830"/>
                </a:lnTo>
                <a:lnTo>
                  <a:pt x="1419" y="61878"/>
                </a:lnTo>
                <a:lnTo>
                  <a:pt x="1424" y="61992"/>
                </a:lnTo>
                <a:lnTo>
                  <a:pt x="1456" y="62052"/>
                </a:lnTo>
                <a:lnTo>
                  <a:pt x="1461" y="62066"/>
                </a:lnTo>
                <a:lnTo>
                  <a:pt x="1470" y="62086"/>
                </a:lnTo>
                <a:lnTo>
                  <a:pt x="1474" y="62089"/>
                </a:lnTo>
                <a:lnTo>
                  <a:pt x="1509" y="62090"/>
                </a:lnTo>
                <a:lnTo>
                  <a:pt x="1541" y="62088"/>
                </a:lnTo>
                <a:lnTo>
                  <a:pt x="1551" y="62088"/>
                </a:lnTo>
                <a:lnTo>
                  <a:pt x="1591" y="62093"/>
                </a:lnTo>
                <a:lnTo>
                  <a:pt x="1619" y="62127"/>
                </a:lnTo>
                <a:lnTo>
                  <a:pt x="1618" y="62141"/>
                </a:lnTo>
                <a:lnTo>
                  <a:pt x="1617" y="62182"/>
                </a:lnTo>
                <a:lnTo>
                  <a:pt x="1610" y="62195"/>
                </a:lnTo>
                <a:lnTo>
                  <a:pt x="1599" y="62246"/>
                </a:lnTo>
                <a:lnTo>
                  <a:pt x="1601" y="62285"/>
                </a:lnTo>
                <a:lnTo>
                  <a:pt x="1628" y="62311"/>
                </a:lnTo>
                <a:lnTo>
                  <a:pt x="1674" y="62330"/>
                </a:lnTo>
                <a:lnTo>
                  <a:pt x="1674" y="62330"/>
                </a:lnTo>
                <a:lnTo>
                  <a:pt x="1674" y="62330"/>
                </a:lnTo>
                <a:lnTo>
                  <a:pt x="1724" y="62353"/>
                </a:lnTo>
                <a:lnTo>
                  <a:pt x="1733" y="62398"/>
                </a:lnTo>
                <a:lnTo>
                  <a:pt x="1733" y="62401"/>
                </a:lnTo>
                <a:lnTo>
                  <a:pt x="1736" y="62415"/>
                </a:lnTo>
                <a:lnTo>
                  <a:pt x="1738" y="62428"/>
                </a:lnTo>
                <a:lnTo>
                  <a:pt x="1774" y="62433"/>
                </a:lnTo>
                <a:lnTo>
                  <a:pt x="1781" y="62432"/>
                </a:lnTo>
                <a:lnTo>
                  <a:pt x="1788" y="62430"/>
                </a:lnTo>
                <a:lnTo>
                  <a:pt x="1811" y="62397"/>
                </a:lnTo>
                <a:lnTo>
                  <a:pt x="1832" y="62371"/>
                </a:lnTo>
                <a:lnTo>
                  <a:pt x="1879" y="62341"/>
                </a:lnTo>
                <a:lnTo>
                  <a:pt x="1891" y="62335"/>
                </a:lnTo>
                <a:lnTo>
                  <a:pt x="1934" y="62318"/>
                </a:lnTo>
                <a:lnTo>
                  <a:pt x="1941" y="62326"/>
                </a:lnTo>
                <a:lnTo>
                  <a:pt x="1953" y="62361"/>
                </a:lnTo>
                <a:lnTo>
                  <a:pt x="1948" y="62387"/>
                </a:lnTo>
                <a:lnTo>
                  <a:pt x="1951" y="62392"/>
                </a:lnTo>
                <a:lnTo>
                  <a:pt x="1954" y="62397"/>
                </a:lnTo>
                <a:lnTo>
                  <a:pt x="1974" y="62429"/>
                </a:lnTo>
                <a:lnTo>
                  <a:pt x="1962" y="62460"/>
                </a:lnTo>
                <a:lnTo>
                  <a:pt x="1955" y="62467"/>
                </a:lnTo>
                <a:lnTo>
                  <a:pt x="1949" y="62474"/>
                </a:lnTo>
                <a:lnTo>
                  <a:pt x="1939" y="62484"/>
                </a:lnTo>
                <a:lnTo>
                  <a:pt x="1927" y="62494"/>
                </a:lnTo>
                <a:lnTo>
                  <a:pt x="1905" y="62511"/>
                </a:lnTo>
                <a:lnTo>
                  <a:pt x="1892" y="62563"/>
                </a:lnTo>
                <a:lnTo>
                  <a:pt x="1913" y="62614"/>
                </a:lnTo>
                <a:lnTo>
                  <a:pt x="1956" y="62655"/>
                </a:lnTo>
                <a:lnTo>
                  <a:pt x="2023" y="62684"/>
                </a:lnTo>
                <a:lnTo>
                  <a:pt x="2094" y="62744"/>
                </a:lnTo>
                <a:lnTo>
                  <a:pt x="2113" y="62770"/>
                </a:lnTo>
                <a:lnTo>
                  <a:pt x="2125" y="62815"/>
                </a:lnTo>
                <a:lnTo>
                  <a:pt x="2135" y="62865"/>
                </a:lnTo>
                <a:lnTo>
                  <a:pt x="2135" y="62898"/>
                </a:lnTo>
                <a:lnTo>
                  <a:pt x="2115" y="62937"/>
                </a:lnTo>
                <a:lnTo>
                  <a:pt x="2083" y="62970"/>
                </a:lnTo>
                <a:lnTo>
                  <a:pt x="2040" y="62997"/>
                </a:lnTo>
                <a:lnTo>
                  <a:pt x="2012" y="63029"/>
                </a:lnTo>
                <a:lnTo>
                  <a:pt x="2005" y="63065"/>
                </a:lnTo>
                <a:lnTo>
                  <a:pt x="2035" y="63110"/>
                </a:lnTo>
                <a:lnTo>
                  <a:pt x="2070" y="63131"/>
                </a:lnTo>
                <a:lnTo>
                  <a:pt x="2088" y="63195"/>
                </a:lnTo>
                <a:lnTo>
                  <a:pt x="2100" y="63247"/>
                </a:lnTo>
                <a:lnTo>
                  <a:pt x="2100" y="63281"/>
                </a:lnTo>
                <a:lnTo>
                  <a:pt x="2085" y="63316"/>
                </a:lnTo>
                <a:lnTo>
                  <a:pt x="2032" y="63379"/>
                </a:lnTo>
                <a:lnTo>
                  <a:pt x="2002" y="63410"/>
                </a:lnTo>
                <a:lnTo>
                  <a:pt x="1971" y="63450"/>
                </a:lnTo>
                <a:lnTo>
                  <a:pt x="1971" y="63473"/>
                </a:lnTo>
                <a:lnTo>
                  <a:pt x="1963" y="63512"/>
                </a:lnTo>
                <a:lnTo>
                  <a:pt x="1952" y="63526"/>
                </a:lnTo>
                <a:lnTo>
                  <a:pt x="1943" y="63538"/>
                </a:lnTo>
                <a:lnTo>
                  <a:pt x="1899" y="63547"/>
                </a:lnTo>
                <a:lnTo>
                  <a:pt x="1861" y="63546"/>
                </a:lnTo>
                <a:lnTo>
                  <a:pt x="1832" y="63554"/>
                </a:lnTo>
                <a:lnTo>
                  <a:pt x="1820" y="63590"/>
                </a:lnTo>
                <a:lnTo>
                  <a:pt x="1812" y="63614"/>
                </a:lnTo>
                <a:lnTo>
                  <a:pt x="1820" y="63623"/>
                </a:lnTo>
                <a:lnTo>
                  <a:pt x="1828" y="63632"/>
                </a:lnTo>
                <a:lnTo>
                  <a:pt x="1854" y="63635"/>
                </a:lnTo>
                <a:lnTo>
                  <a:pt x="1888" y="63641"/>
                </a:lnTo>
                <a:lnTo>
                  <a:pt x="1921" y="63648"/>
                </a:lnTo>
                <a:lnTo>
                  <a:pt x="1961" y="63674"/>
                </a:lnTo>
                <a:lnTo>
                  <a:pt x="1990" y="63718"/>
                </a:lnTo>
                <a:lnTo>
                  <a:pt x="1995" y="63728"/>
                </a:lnTo>
                <a:lnTo>
                  <a:pt x="2024" y="63743"/>
                </a:lnTo>
                <a:lnTo>
                  <a:pt x="2031" y="63747"/>
                </a:lnTo>
                <a:lnTo>
                  <a:pt x="2036" y="63751"/>
                </a:lnTo>
                <a:lnTo>
                  <a:pt x="2062" y="63749"/>
                </a:lnTo>
                <a:lnTo>
                  <a:pt x="2067" y="63742"/>
                </a:lnTo>
                <a:lnTo>
                  <a:pt x="2073" y="63735"/>
                </a:lnTo>
                <a:lnTo>
                  <a:pt x="2085" y="63716"/>
                </a:lnTo>
                <a:lnTo>
                  <a:pt x="2097" y="63718"/>
                </a:lnTo>
                <a:lnTo>
                  <a:pt x="2108" y="63720"/>
                </a:lnTo>
                <a:lnTo>
                  <a:pt x="2119" y="63743"/>
                </a:lnTo>
                <a:lnTo>
                  <a:pt x="2124" y="63751"/>
                </a:lnTo>
                <a:lnTo>
                  <a:pt x="2127" y="63758"/>
                </a:lnTo>
                <a:lnTo>
                  <a:pt x="2129" y="63761"/>
                </a:lnTo>
                <a:lnTo>
                  <a:pt x="2132" y="63778"/>
                </a:lnTo>
                <a:lnTo>
                  <a:pt x="2133" y="63788"/>
                </a:lnTo>
                <a:lnTo>
                  <a:pt x="2133" y="63798"/>
                </a:lnTo>
                <a:lnTo>
                  <a:pt x="2131" y="63820"/>
                </a:lnTo>
                <a:lnTo>
                  <a:pt x="2126" y="63824"/>
                </a:lnTo>
                <a:lnTo>
                  <a:pt x="2118" y="63831"/>
                </a:lnTo>
                <a:lnTo>
                  <a:pt x="2104" y="63844"/>
                </a:lnTo>
                <a:lnTo>
                  <a:pt x="2085" y="63853"/>
                </a:lnTo>
                <a:lnTo>
                  <a:pt x="2081" y="63855"/>
                </a:lnTo>
                <a:lnTo>
                  <a:pt x="2073" y="63861"/>
                </a:lnTo>
                <a:lnTo>
                  <a:pt x="2046" y="63889"/>
                </a:lnTo>
                <a:lnTo>
                  <a:pt x="2033" y="63921"/>
                </a:lnTo>
                <a:lnTo>
                  <a:pt x="2009" y="63958"/>
                </a:lnTo>
                <a:lnTo>
                  <a:pt x="2002" y="63968"/>
                </a:lnTo>
                <a:lnTo>
                  <a:pt x="1980" y="63983"/>
                </a:lnTo>
                <a:lnTo>
                  <a:pt x="1970" y="63989"/>
                </a:lnTo>
                <a:lnTo>
                  <a:pt x="1960" y="63995"/>
                </a:lnTo>
                <a:lnTo>
                  <a:pt x="1929" y="63990"/>
                </a:lnTo>
                <a:lnTo>
                  <a:pt x="1917" y="63982"/>
                </a:lnTo>
                <a:lnTo>
                  <a:pt x="1905" y="63975"/>
                </a:lnTo>
                <a:lnTo>
                  <a:pt x="1860" y="63938"/>
                </a:lnTo>
                <a:lnTo>
                  <a:pt x="1820" y="63903"/>
                </a:lnTo>
                <a:lnTo>
                  <a:pt x="1785" y="63895"/>
                </a:lnTo>
                <a:lnTo>
                  <a:pt x="1699" y="63881"/>
                </a:lnTo>
                <a:lnTo>
                  <a:pt x="1665" y="63893"/>
                </a:lnTo>
                <a:lnTo>
                  <a:pt x="1636" y="63917"/>
                </a:lnTo>
                <a:lnTo>
                  <a:pt x="1598" y="63951"/>
                </a:lnTo>
                <a:lnTo>
                  <a:pt x="1534" y="63961"/>
                </a:lnTo>
                <a:lnTo>
                  <a:pt x="1484" y="63942"/>
                </a:lnTo>
                <a:lnTo>
                  <a:pt x="1450" y="63931"/>
                </a:lnTo>
                <a:lnTo>
                  <a:pt x="1409" y="63935"/>
                </a:lnTo>
                <a:lnTo>
                  <a:pt x="1402" y="63944"/>
                </a:lnTo>
                <a:lnTo>
                  <a:pt x="1403" y="63986"/>
                </a:lnTo>
                <a:lnTo>
                  <a:pt x="1421" y="64019"/>
                </a:lnTo>
                <a:lnTo>
                  <a:pt x="1424" y="64051"/>
                </a:lnTo>
                <a:lnTo>
                  <a:pt x="1417" y="64104"/>
                </a:lnTo>
                <a:lnTo>
                  <a:pt x="1427" y="64135"/>
                </a:lnTo>
                <a:lnTo>
                  <a:pt x="1450" y="64168"/>
                </a:lnTo>
                <a:lnTo>
                  <a:pt x="1482" y="64182"/>
                </a:lnTo>
                <a:lnTo>
                  <a:pt x="1517" y="64179"/>
                </a:lnTo>
                <a:lnTo>
                  <a:pt x="1525" y="64186"/>
                </a:lnTo>
                <a:lnTo>
                  <a:pt x="1551" y="64209"/>
                </a:lnTo>
                <a:lnTo>
                  <a:pt x="1566" y="64237"/>
                </a:lnTo>
                <a:lnTo>
                  <a:pt x="1569" y="64241"/>
                </a:lnTo>
                <a:lnTo>
                  <a:pt x="1579" y="64294"/>
                </a:lnTo>
                <a:lnTo>
                  <a:pt x="1577" y="64304"/>
                </a:lnTo>
                <a:lnTo>
                  <a:pt x="1546" y="64330"/>
                </a:lnTo>
                <a:lnTo>
                  <a:pt x="1527" y="64371"/>
                </a:lnTo>
                <a:lnTo>
                  <a:pt x="1523" y="64383"/>
                </a:lnTo>
                <a:lnTo>
                  <a:pt x="1505" y="64415"/>
                </a:lnTo>
                <a:lnTo>
                  <a:pt x="1491" y="64445"/>
                </a:lnTo>
                <a:lnTo>
                  <a:pt x="1477" y="64468"/>
                </a:lnTo>
                <a:lnTo>
                  <a:pt x="1477" y="64469"/>
                </a:lnTo>
                <a:lnTo>
                  <a:pt x="1473" y="64475"/>
                </a:lnTo>
                <a:lnTo>
                  <a:pt x="1444" y="64522"/>
                </a:lnTo>
                <a:lnTo>
                  <a:pt x="1413" y="64552"/>
                </a:lnTo>
                <a:lnTo>
                  <a:pt x="1401" y="64553"/>
                </a:lnTo>
                <a:lnTo>
                  <a:pt x="1389" y="64554"/>
                </a:lnTo>
                <a:lnTo>
                  <a:pt x="1352" y="64534"/>
                </a:lnTo>
                <a:lnTo>
                  <a:pt x="1334" y="64506"/>
                </a:lnTo>
                <a:lnTo>
                  <a:pt x="1323" y="64474"/>
                </a:lnTo>
                <a:lnTo>
                  <a:pt x="1296" y="64455"/>
                </a:lnTo>
                <a:lnTo>
                  <a:pt x="1272" y="64496"/>
                </a:lnTo>
                <a:lnTo>
                  <a:pt x="1251" y="64535"/>
                </a:lnTo>
                <a:lnTo>
                  <a:pt x="1244" y="64547"/>
                </a:lnTo>
                <a:lnTo>
                  <a:pt x="1220" y="64562"/>
                </a:lnTo>
                <a:lnTo>
                  <a:pt x="1190" y="64568"/>
                </a:lnTo>
                <a:lnTo>
                  <a:pt x="1183" y="64566"/>
                </a:lnTo>
                <a:lnTo>
                  <a:pt x="1127" y="64570"/>
                </a:lnTo>
                <a:lnTo>
                  <a:pt x="1114" y="64573"/>
                </a:lnTo>
                <a:lnTo>
                  <a:pt x="1073" y="64577"/>
                </a:lnTo>
                <a:lnTo>
                  <a:pt x="1052" y="64570"/>
                </a:lnTo>
                <a:lnTo>
                  <a:pt x="1042" y="64567"/>
                </a:lnTo>
                <a:lnTo>
                  <a:pt x="1032" y="64563"/>
                </a:lnTo>
                <a:lnTo>
                  <a:pt x="1015" y="64541"/>
                </a:lnTo>
                <a:lnTo>
                  <a:pt x="1006" y="64508"/>
                </a:lnTo>
                <a:lnTo>
                  <a:pt x="993" y="64479"/>
                </a:lnTo>
                <a:lnTo>
                  <a:pt x="976" y="64470"/>
                </a:lnTo>
                <a:lnTo>
                  <a:pt x="962" y="64468"/>
                </a:lnTo>
                <a:lnTo>
                  <a:pt x="932" y="64475"/>
                </a:lnTo>
                <a:lnTo>
                  <a:pt x="918" y="64507"/>
                </a:lnTo>
                <a:lnTo>
                  <a:pt x="897" y="64546"/>
                </a:lnTo>
                <a:lnTo>
                  <a:pt x="869" y="64581"/>
                </a:lnTo>
                <a:lnTo>
                  <a:pt x="834" y="64627"/>
                </a:lnTo>
                <a:lnTo>
                  <a:pt x="805" y="64653"/>
                </a:lnTo>
                <a:lnTo>
                  <a:pt x="804" y="64690"/>
                </a:lnTo>
                <a:lnTo>
                  <a:pt x="839" y="64705"/>
                </a:lnTo>
                <a:lnTo>
                  <a:pt x="879" y="64692"/>
                </a:lnTo>
                <a:lnTo>
                  <a:pt x="924" y="64683"/>
                </a:lnTo>
                <a:lnTo>
                  <a:pt x="927" y="64694"/>
                </a:lnTo>
                <a:lnTo>
                  <a:pt x="932" y="64713"/>
                </a:lnTo>
                <a:lnTo>
                  <a:pt x="927" y="64721"/>
                </a:lnTo>
                <a:lnTo>
                  <a:pt x="915" y="64743"/>
                </a:lnTo>
                <a:lnTo>
                  <a:pt x="877" y="64791"/>
                </a:lnTo>
                <a:lnTo>
                  <a:pt x="849" y="64835"/>
                </a:lnTo>
                <a:lnTo>
                  <a:pt x="819" y="64860"/>
                </a:lnTo>
                <a:lnTo>
                  <a:pt x="770" y="64879"/>
                </a:lnTo>
                <a:lnTo>
                  <a:pt x="772" y="64890"/>
                </a:lnTo>
                <a:lnTo>
                  <a:pt x="774" y="64901"/>
                </a:lnTo>
                <a:lnTo>
                  <a:pt x="798" y="64929"/>
                </a:lnTo>
                <a:lnTo>
                  <a:pt x="808" y="64937"/>
                </a:lnTo>
                <a:lnTo>
                  <a:pt x="818" y="64947"/>
                </a:lnTo>
                <a:lnTo>
                  <a:pt x="862" y="64962"/>
                </a:lnTo>
                <a:lnTo>
                  <a:pt x="904" y="64985"/>
                </a:lnTo>
                <a:lnTo>
                  <a:pt x="929" y="65016"/>
                </a:lnTo>
                <a:lnTo>
                  <a:pt x="934" y="65027"/>
                </a:lnTo>
                <a:lnTo>
                  <a:pt x="908" y="65046"/>
                </a:lnTo>
                <a:lnTo>
                  <a:pt x="872" y="65047"/>
                </a:lnTo>
                <a:lnTo>
                  <a:pt x="864" y="65047"/>
                </a:lnTo>
                <a:lnTo>
                  <a:pt x="856" y="65047"/>
                </a:lnTo>
                <a:lnTo>
                  <a:pt x="818" y="65042"/>
                </a:lnTo>
                <a:lnTo>
                  <a:pt x="766" y="65040"/>
                </a:lnTo>
                <a:lnTo>
                  <a:pt x="743" y="65046"/>
                </a:lnTo>
                <a:lnTo>
                  <a:pt x="734" y="65049"/>
                </a:lnTo>
                <a:lnTo>
                  <a:pt x="681" y="65054"/>
                </a:lnTo>
                <a:lnTo>
                  <a:pt x="639" y="65032"/>
                </a:lnTo>
                <a:lnTo>
                  <a:pt x="631" y="65023"/>
                </a:lnTo>
                <a:lnTo>
                  <a:pt x="590" y="65010"/>
                </a:lnTo>
                <a:lnTo>
                  <a:pt x="554" y="65017"/>
                </a:lnTo>
                <a:lnTo>
                  <a:pt x="525" y="65056"/>
                </a:lnTo>
                <a:lnTo>
                  <a:pt x="538" y="65089"/>
                </a:lnTo>
                <a:lnTo>
                  <a:pt x="541" y="65098"/>
                </a:lnTo>
                <a:lnTo>
                  <a:pt x="549" y="65111"/>
                </a:lnTo>
                <a:lnTo>
                  <a:pt x="578" y="65162"/>
                </a:lnTo>
                <a:lnTo>
                  <a:pt x="597" y="65198"/>
                </a:lnTo>
                <a:lnTo>
                  <a:pt x="605" y="65243"/>
                </a:lnTo>
                <a:lnTo>
                  <a:pt x="605" y="65277"/>
                </a:lnTo>
                <a:lnTo>
                  <a:pt x="605" y="65285"/>
                </a:lnTo>
                <a:lnTo>
                  <a:pt x="605" y="65294"/>
                </a:lnTo>
                <a:lnTo>
                  <a:pt x="576" y="65353"/>
                </a:lnTo>
                <a:lnTo>
                  <a:pt x="549" y="65426"/>
                </a:lnTo>
                <a:lnTo>
                  <a:pt x="544" y="65434"/>
                </a:lnTo>
                <a:lnTo>
                  <a:pt x="529" y="65457"/>
                </a:lnTo>
                <a:lnTo>
                  <a:pt x="499" y="65495"/>
                </a:lnTo>
                <a:lnTo>
                  <a:pt x="490" y="65504"/>
                </a:lnTo>
                <a:lnTo>
                  <a:pt x="481" y="65512"/>
                </a:lnTo>
                <a:lnTo>
                  <a:pt x="476" y="65542"/>
                </a:lnTo>
                <a:lnTo>
                  <a:pt x="480" y="65548"/>
                </a:lnTo>
                <a:lnTo>
                  <a:pt x="485" y="65555"/>
                </a:lnTo>
                <a:lnTo>
                  <a:pt x="512" y="65553"/>
                </a:lnTo>
                <a:lnTo>
                  <a:pt x="560" y="65553"/>
                </a:lnTo>
                <a:lnTo>
                  <a:pt x="573" y="65555"/>
                </a:lnTo>
                <a:lnTo>
                  <a:pt x="587" y="65556"/>
                </a:lnTo>
                <a:lnTo>
                  <a:pt x="634" y="65571"/>
                </a:lnTo>
                <a:lnTo>
                  <a:pt x="636" y="65571"/>
                </a:lnTo>
                <a:lnTo>
                  <a:pt x="691" y="65606"/>
                </a:lnTo>
                <a:lnTo>
                  <a:pt x="694" y="65611"/>
                </a:lnTo>
                <a:lnTo>
                  <a:pt x="697" y="65616"/>
                </a:lnTo>
                <a:lnTo>
                  <a:pt x="714" y="65648"/>
                </a:lnTo>
                <a:lnTo>
                  <a:pt x="712" y="65673"/>
                </a:lnTo>
                <a:lnTo>
                  <a:pt x="702" y="65676"/>
                </a:lnTo>
                <a:lnTo>
                  <a:pt x="671" y="65686"/>
                </a:lnTo>
                <a:lnTo>
                  <a:pt x="660" y="65692"/>
                </a:lnTo>
                <a:lnTo>
                  <a:pt x="642" y="65721"/>
                </a:lnTo>
                <a:lnTo>
                  <a:pt x="641" y="65724"/>
                </a:lnTo>
                <a:lnTo>
                  <a:pt x="637" y="65731"/>
                </a:lnTo>
                <a:lnTo>
                  <a:pt x="632" y="65742"/>
                </a:lnTo>
                <a:lnTo>
                  <a:pt x="632" y="65776"/>
                </a:lnTo>
                <a:lnTo>
                  <a:pt x="632" y="65777"/>
                </a:lnTo>
                <a:lnTo>
                  <a:pt x="632" y="65780"/>
                </a:lnTo>
                <a:lnTo>
                  <a:pt x="633" y="65781"/>
                </a:lnTo>
                <a:lnTo>
                  <a:pt x="635" y="65789"/>
                </a:lnTo>
                <a:lnTo>
                  <a:pt x="677" y="65835"/>
                </a:lnTo>
                <a:lnTo>
                  <a:pt x="708" y="65870"/>
                </a:lnTo>
                <a:lnTo>
                  <a:pt x="747" y="65888"/>
                </a:lnTo>
                <a:lnTo>
                  <a:pt x="756" y="65892"/>
                </a:lnTo>
                <a:lnTo>
                  <a:pt x="759" y="65893"/>
                </a:lnTo>
                <a:lnTo>
                  <a:pt x="806" y="65913"/>
                </a:lnTo>
                <a:lnTo>
                  <a:pt x="819" y="65927"/>
                </a:lnTo>
                <a:lnTo>
                  <a:pt x="824" y="65956"/>
                </a:lnTo>
                <a:lnTo>
                  <a:pt x="808" y="65983"/>
                </a:lnTo>
                <a:lnTo>
                  <a:pt x="779" y="66000"/>
                </a:lnTo>
                <a:lnTo>
                  <a:pt x="772" y="66004"/>
                </a:lnTo>
                <a:lnTo>
                  <a:pt x="770" y="66005"/>
                </a:lnTo>
                <a:lnTo>
                  <a:pt x="762" y="66010"/>
                </a:lnTo>
                <a:lnTo>
                  <a:pt x="704" y="66033"/>
                </a:lnTo>
                <a:lnTo>
                  <a:pt x="630" y="66079"/>
                </a:lnTo>
                <a:lnTo>
                  <a:pt x="629" y="66079"/>
                </a:lnTo>
                <a:lnTo>
                  <a:pt x="567" y="66152"/>
                </a:lnTo>
                <a:lnTo>
                  <a:pt x="487" y="66270"/>
                </a:lnTo>
                <a:lnTo>
                  <a:pt x="434" y="66353"/>
                </a:lnTo>
                <a:lnTo>
                  <a:pt x="429" y="66360"/>
                </a:lnTo>
                <a:lnTo>
                  <a:pt x="403" y="66416"/>
                </a:lnTo>
                <a:lnTo>
                  <a:pt x="397" y="66432"/>
                </a:lnTo>
                <a:lnTo>
                  <a:pt x="391" y="66439"/>
                </a:lnTo>
                <a:lnTo>
                  <a:pt x="350" y="66499"/>
                </a:lnTo>
                <a:lnTo>
                  <a:pt x="344" y="66524"/>
                </a:lnTo>
                <a:lnTo>
                  <a:pt x="346" y="66524"/>
                </a:lnTo>
                <a:lnTo>
                  <a:pt x="345" y="66526"/>
                </a:lnTo>
                <a:lnTo>
                  <a:pt x="367" y="66532"/>
                </a:lnTo>
                <a:lnTo>
                  <a:pt x="375" y="66535"/>
                </a:lnTo>
                <a:lnTo>
                  <a:pt x="378" y="66535"/>
                </a:lnTo>
                <a:lnTo>
                  <a:pt x="426" y="66528"/>
                </a:lnTo>
                <a:lnTo>
                  <a:pt x="453" y="66518"/>
                </a:lnTo>
                <a:lnTo>
                  <a:pt x="476" y="66524"/>
                </a:lnTo>
                <a:lnTo>
                  <a:pt x="487" y="66527"/>
                </a:lnTo>
                <a:lnTo>
                  <a:pt x="504" y="66532"/>
                </a:lnTo>
                <a:lnTo>
                  <a:pt x="512" y="66534"/>
                </a:lnTo>
                <a:lnTo>
                  <a:pt x="532" y="66565"/>
                </a:lnTo>
                <a:lnTo>
                  <a:pt x="504" y="66656"/>
                </a:lnTo>
                <a:lnTo>
                  <a:pt x="495" y="66662"/>
                </a:lnTo>
                <a:lnTo>
                  <a:pt x="471" y="66677"/>
                </a:lnTo>
                <a:lnTo>
                  <a:pt x="439" y="66700"/>
                </a:lnTo>
                <a:lnTo>
                  <a:pt x="422" y="66706"/>
                </a:lnTo>
                <a:lnTo>
                  <a:pt x="380" y="66723"/>
                </a:lnTo>
                <a:lnTo>
                  <a:pt x="366" y="66743"/>
                </a:lnTo>
                <a:lnTo>
                  <a:pt x="357" y="66751"/>
                </a:lnTo>
                <a:lnTo>
                  <a:pt x="349" y="66758"/>
                </a:lnTo>
                <a:lnTo>
                  <a:pt x="355" y="66782"/>
                </a:lnTo>
                <a:lnTo>
                  <a:pt x="356" y="66786"/>
                </a:lnTo>
                <a:lnTo>
                  <a:pt x="357" y="66791"/>
                </a:lnTo>
                <a:lnTo>
                  <a:pt x="382" y="66807"/>
                </a:lnTo>
                <a:lnTo>
                  <a:pt x="384" y="66807"/>
                </a:lnTo>
                <a:lnTo>
                  <a:pt x="456" y="66807"/>
                </a:lnTo>
                <a:lnTo>
                  <a:pt x="469" y="66811"/>
                </a:lnTo>
                <a:lnTo>
                  <a:pt x="479" y="66815"/>
                </a:lnTo>
                <a:lnTo>
                  <a:pt x="482" y="66814"/>
                </a:lnTo>
                <a:lnTo>
                  <a:pt x="484" y="66815"/>
                </a:lnTo>
                <a:lnTo>
                  <a:pt x="500" y="66823"/>
                </a:lnTo>
                <a:lnTo>
                  <a:pt x="507" y="66826"/>
                </a:lnTo>
                <a:lnTo>
                  <a:pt x="513" y="66829"/>
                </a:lnTo>
                <a:lnTo>
                  <a:pt x="522" y="66833"/>
                </a:lnTo>
                <a:lnTo>
                  <a:pt x="515" y="66849"/>
                </a:lnTo>
                <a:lnTo>
                  <a:pt x="504" y="66873"/>
                </a:lnTo>
                <a:lnTo>
                  <a:pt x="481" y="66893"/>
                </a:lnTo>
                <a:lnTo>
                  <a:pt x="459" y="66909"/>
                </a:lnTo>
                <a:lnTo>
                  <a:pt x="438" y="66930"/>
                </a:lnTo>
                <a:lnTo>
                  <a:pt x="413" y="66968"/>
                </a:lnTo>
                <a:lnTo>
                  <a:pt x="409" y="67002"/>
                </a:lnTo>
                <a:lnTo>
                  <a:pt x="397" y="67077"/>
                </a:lnTo>
                <a:lnTo>
                  <a:pt x="408" y="67117"/>
                </a:lnTo>
                <a:lnTo>
                  <a:pt x="412" y="67144"/>
                </a:lnTo>
                <a:lnTo>
                  <a:pt x="395" y="67189"/>
                </a:lnTo>
                <a:lnTo>
                  <a:pt x="383" y="67206"/>
                </a:lnTo>
                <a:lnTo>
                  <a:pt x="371" y="67223"/>
                </a:lnTo>
                <a:lnTo>
                  <a:pt x="354" y="67258"/>
                </a:lnTo>
                <a:lnTo>
                  <a:pt x="353" y="67271"/>
                </a:lnTo>
                <a:lnTo>
                  <a:pt x="387" y="67278"/>
                </a:lnTo>
                <a:lnTo>
                  <a:pt x="431" y="67276"/>
                </a:lnTo>
                <a:lnTo>
                  <a:pt x="484" y="67248"/>
                </a:lnTo>
                <a:lnTo>
                  <a:pt x="528" y="67209"/>
                </a:lnTo>
                <a:lnTo>
                  <a:pt x="547" y="67176"/>
                </a:lnTo>
                <a:lnTo>
                  <a:pt x="563" y="67178"/>
                </a:lnTo>
                <a:lnTo>
                  <a:pt x="579" y="67181"/>
                </a:lnTo>
                <a:lnTo>
                  <a:pt x="593" y="67189"/>
                </a:lnTo>
                <a:lnTo>
                  <a:pt x="600" y="67194"/>
                </a:lnTo>
                <a:lnTo>
                  <a:pt x="603" y="67195"/>
                </a:lnTo>
                <a:lnTo>
                  <a:pt x="620" y="67238"/>
                </a:lnTo>
                <a:lnTo>
                  <a:pt x="589" y="67300"/>
                </a:lnTo>
                <a:lnTo>
                  <a:pt x="571" y="67349"/>
                </a:lnTo>
                <a:lnTo>
                  <a:pt x="551" y="67378"/>
                </a:lnTo>
                <a:lnTo>
                  <a:pt x="529" y="67409"/>
                </a:lnTo>
                <a:lnTo>
                  <a:pt x="506" y="67446"/>
                </a:lnTo>
                <a:lnTo>
                  <a:pt x="499" y="67456"/>
                </a:lnTo>
                <a:lnTo>
                  <a:pt x="480" y="67489"/>
                </a:lnTo>
                <a:lnTo>
                  <a:pt x="464" y="67514"/>
                </a:lnTo>
                <a:lnTo>
                  <a:pt x="439" y="67547"/>
                </a:lnTo>
                <a:lnTo>
                  <a:pt x="431" y="67553"/>
                </a:lnTo>
                <a:lnTo>
                  <a:pt x="406" y="67570"/>
                </a:lnTo>
                <a:lnTo>
                  <a:pt x="405" y="67570"/>
                </a:lnTo>
                <a:lnTo>
                  <a:pt x="401" y="67573"/>
                </a:lnTo>
                <a:lnTo>
                  <a:pt x="397" y="67576"/>
                </a:lnTo>
                <a:lnTo>
                  <a:pt x="392" y="67578"/>
                </a:lnTo>
                <a:lnTo>
                  <a:pt x="359" y="67599"/>
                </a:lnTo>
                <a:lnTo>
                  <a:pt x="347" y="67608"/>
                </a:lnTo>
                <a:lnTo>
                  <a:pt x="302" y="67624"/>
                </a:lnTo>
                <a:lnTo>
                  <a:pt x="265" y="67626"/>
                </a:lnTo>
                <a:lnTo>
                  <a:pt x="225" y="67622"/>
                </a:lnTo>
                <a:lnTo>
                  <a:pt x="194" y="67616"/>
                </a:lnTo>
                <a:lnTo>
                  <a:pt x="126" y="67630"/>
                </a:lnTo>
                <a:lnTo>
                  <a:pt x="102" y="67644"/>
                </a:lnTo>
                <a:lnTo>
                  <a:pt x="98" y="67655"/>
                </a:lnTo>
                <a:lnTo>
                  <a:pt x="95" y="67666"/>
                </a:lnTo>
                <a:lnTo>
                  <a:pt x="89" y="67696"/>
                </a:lnTo>
                <a:lnTo>
                  <a:pt x="93" y="67706"/>
                </a:lnTo>
                <a:lnTo>
                  <a:pt x="98" y="67715"/>
                </a:lnTo>
                <a:lnTo>
                  <a:pt x="119" y="67720"/>
                </a:lnTo>
                <a:lnTo>
                  <a:pt x="121" y="67720"/>
                </a:lnTo>
                <a:lnTo>
                  <a:pt x="123" y="67721"/>
                </a:lnTo>
                <a:lnTo>
                  <a:pt x="174" y="67700"/>
                </a:lnTo>
                <a:lnTo>
                  <a:pt x="216" y="67675"/>
                </a:lnTo>
                <a:lnTo>
                  <a:pt x="227" y="67676"/>
                </a:lnTo>
                <a:lnTo>
                  <a:pt x="237" y="67677"/>
                </a:lnTo>
                <a:lnTo>
                  <a:pt x="270" y="67693"/>
                </a:lnTo>
                <a:lnTo>
                  <a:pt x="295" y="67710"/>
                </a:lnTo>
                <a:lnTo>
                  <a:pt x="298" y="67714"/>
                </a:lnTo>
                <a:lnTo>
                  <a:pt x="309" y="67733"/>
                </a:lnTo>
                <a:lnTo>
                  <a:pt x="311" y="67745"/>
                </a:lnTo>
                <a:lnTo>
                  <a:pt x="319" y="67780"/>
                </a:lnTo>
                <a:lnTo>
                  <a:pt x="313" y="67810"/>
                </a:lnTo>
                <a:lnTo>
                  <a:pt x="303" y="67817"/>
                </a:lnTo>
                <a:lnTo>
                  <a:pt x="292" y="67824"/>
                </a:lnTo>
                <a:lnTo>
                  <a:pt x="274" y="67829"/>
                </a:lnTo>
                <a:lnTo>
                  <a:pt x="243" y="67841"/>
                </a:lnTo>
                <a:lnTo>
                  <a:pt x="220" y="67874"/>
                </a:lnTo>
                <a:lnTo>
                  <a:pt x="212" y="67917"/>
                </a:lnTo>
                <a:lnTo>
                  <a:pt x="209" y="67950"/>
                </a:lnTo>
                <a:lnTo>
                  <a:pt x="223" y="67994"/>
                </a:lnTo>
                <a:lnTo>
                  <a:pt x="246" y="68026"/>
                </a:lnTo>
                <a:lnTo>
                  <a:pt x="287" y="68039"/>
                </a:lnTo>
                <a:lnTo>
                  <a:pt x="370" y="68050"/>
                </a:lnTo>
                <a:lnTo>
                  <a:pt x="416" y="68052"/>
                </a:lnTo>
                <a:lnTo>
                  <a:pt x="417" y="68052"/>
                </a:lnTo>
                <a:lnTo>
                  <a:pt x="418" y="68052"/>
                </a:lnTo>
                <a:lnTo>
                  <a:pt x="464" y="68061"/>
                </a:lnTo>
                <a:lnTo>
                  <a:pt x="499" y="68081"/>
                </a:lnTo>
                <a:lnTo>
                  <a:pt x="504" y="68093"/>
                </a:lnTo>
                <a:lnTo>
                  <a:pt x="514" y="68139"/>
                </a:lnTo>
                <a:lnTo>
                  <a:pt x="519" y="68162"/>
                </a:lnTo>
                <a:lnTo>
                  <a:pt x="526" y="68181"/>
                </a:lnTo>
                <a:lnTo>
                  <a:pt x="532" y="68198"/>
                </a:lnTo>
                <a:lnTo>
                  <a:pt x="543" y="68213"/>
                </a:lnTo>
                <a:lnTo>
                  <a:pt x="553" y="68217"/>
                </a:lnTo>
                <a:lnTo>
                  <a:pt x="573" y="68223"/>
                </a:lnTo>
                <a:lnTo>
                  <a:pt x="587" y="68220"/>
                </a:lnTo>
                <a:lnTo>
                  <a:pt x="594" y="68217"/>
                </a:lnTo>
                <a:lnTo>
                  <a:pt x="604" y="68212"/>
                </a:lnTo>
                <a:lnTo>
                  <a:pt x="635" y="68212"/>
                </a:lnTo>
                <a:lnTo>
                  <a:pt x="644" y="68217"/>
                </a:lnTo>
                <a:lnTo>
                  <a:pt x="659" y="68260"/>
                </a:lnTo>
                <a:lnTo>
                  <a:pt x="666" y="68296"/>
                </a:lnTo>
                <a:lnTo>
                  <a:pt x="684" y="68333"/>
                </a:lnTo>
                <a:lnTo>
                  <a:pt x="725" y="68372"/>
                </a:lnTo>
                <a:lnTo>
                  <a:pt x="760" y="68410"/>
                </a:lnTo>
                <a:lnTo>
                  <a:pt x="781" y="68441"/>
                </a:lnTo>
                <a:lnTo>
                  <a:pt x="797" y="68459"/>
                </a:lnTo>
                <a:lnTo>
                  <a:pt x="803" y="68466"/>
                </a:lnTo>
                <a:lnTo>
                  <a:pt x="822" y="68503"/>
                </a:lnTo>
                <a:lnTo>
                  <a:pt x="827" y="68512"/>
                </a:lnTo>
                <a:lnTo>
                  <a:pt x="831" y="68545"/>
                </a:lnTo>
                <a:lnTo>
                  <a:pt x="822" y="68579"/>
                </a:lnTo>
                <a:lnTo>
                  <a:pt x="817" y="68589"/>
                </a:lnTo>
                <a:lnTo>
                  <a:pt x="812" y="68599"/>
                </a:lnTo>
                <a:lnTo>
                  <a:pt x="786" y="68623"/>
                </a:lnTo>
                <a:lnTo>
                  <a:pt x="776" y="68629"/>
                </a:lnTo>
                <a:lnTo>
                  <a:pt x="773" y="68631"/>
                </a:lnTo>
                <a:lnTo>
                  <a:pt x="766" y="68636"/>
                </a:lnTo>
                <a:lnTo>
                  <a:pt x="697" y="68682"/>
                </a:lnTo>
                <a:lnTo>
                  <a:pt x="639" y="68711"/>
                </a:lnTo>
                <a:lnTo>
                  <a:pt x="585" y="68740"/>
                </a:lnTo>
                <a:lnTo>
                  <a:pt x="550" y="68759"/>
                </a:lnTo>
                <a:lnTo>
                  <a:pt x="512" y="68766"/>
                </a:lnTo>
                <a:lnTo>
                  <a:pt x="466" y="68761"/>
                </a:lnTo>
                <a:lnTo>
                  <a:pt x="425" y="68761"/>
                </a:lnTo>
                <a:lnTo>
                  <a:pt x="397" y="68774"/>
                </a:lnTo>
                <a:lnTo>
                  <a:pt x="364" y="68795"/>
                </a:lnTo>
                <a:lnTo>
                  <a:pt x="336" y="68830"/>
                </a:lnTo>
                <a:lnTo>
                  <a:pt x="313" y="68856"/>
                </a:lnTo>
                <a:lnTo>
                  <a:pt x="277" y="68878"/>
                </a:lnTo>
                <a:lnTo>
                  <a:pt x="237" y="68904"/>
                </a:lnTo>
                <a:lnTo>
                  <a:pt x="212" y="68944"/>
                </a:lnTo>
                <a:lnTo>
                  <a:pt x="205" y="68954"/>
                </a:lnTo>
                <a:lnTo>
                  <a:pt x="191" y="68987"/>
                </a:lnTo>
                <a:lnTo>
                  <a:pt x="188" y="68996"/>
                </a:lnTo>
                <a:lnTo>
                  <a:pt x="183" y="69005"/>
                </a:lnTo>
                <a:lnTo>
                  <a:pt x="178" y="69014"/>
                </a:lnTo>
                <a:lnTo>
                  <a:pt x="147" y="69027"/>
                </a:lnTo>
                <a:lnTo>
                  <a:pt x="110" y="69025"/>
                </a:lnTo>
                <a:lnTo>
                  <a:pt x="78" y="69021"/>
                </a:lnTo>
                <a:lnTo>
                  <a:pt x="64" y="69018"/>
                </a:lnTo>
                <a:lnTo>
                  <a:pt x="22" y="69018"/>
                </a:lnTo>
                <a:lnTo>
                  <a:pt x="15" y="69023"/>
                </a:lnTo>
                <a:lnTo>
                  <a:pt x="3" y="69035"/>
                </a:lnTo>
                <a:lnTo>
                  <a:pt x="2" y="69047"/>
                </a:lnTo>
                <a:lnTo>
                  <a:pt x="0" y="69058"/>
                </a:lnTo>
                <a:lnTo>
                  <a:pt x="13" y="69087"/>
                </a:lnTo>
                <a:lnTo>
                  <a:pt x="19" y="69100"/>
                </a:lnTo>
                <a:lnTo>
                  <a:pt x="44" y="69125"/>
                </a:lnTo>
                <a:lnTo>
                  <a:pt x="53" y="69134"/>
                </a:lnTo>
                <a:lnTo>
                  <a:pt x="64" y="69137"/>
                </a:lnTo>
                <a:lnTo>
                  <a:pt x="98" y="69134"/>
                </a:lnTo>
                <a:lnTo>
                  <a:pt x="106" y="69135"/>
                </a:lnTo>
                <a:lnTo>
                  <a:pt x="112" y="69135"/>
                </a:lnTo>
                <a:lnTo>
                  <a:pt x="153" y="69137"/>
                </a:lnTo>
                <a:lnTo>
                  <a:pt x="179" y="69143"/>
                </a:lnTo>
                <a:lnTo>
                  <a:pt x="210" y="69149"/>
                </a:lnTo>
                <a:lnTo>
                  <a:pt x="239" y="69173"/>
                </a:lnTo>
                <a:lnTo>
                  <a:pt x="240" y="69183"/>
                </a:lnTo>
                <a:lnTo>
                  <a:pt x="238" y="69216"/>
                </a:lnTo>
                <a:lnTo>
                  <a:pt x="202" y="69237"/>
                </a:lnTo>
                <a:lnTo>
                  <a:pt x="193" y="69241"/>
                </a:lnTo>
                <a:lnTo>
                  <a:pt x="185" y="69244"/>
                </a:lnTo>
                <a:lnTo>
                  <a:pt x="164" y="69252"/>
                </a:lnTo>
                <a:lnTo>
                  <a:pt x="147" y="69262"/>
                </a:lnTo>
                <a:lnTo>
                  <a:pt x="124" y="69276"/>
                </a:lnTo>
                <a:lnTo>
                  <a:pt x="98" y="69308"/>
                </a:lnTo>
                <a:lnTo>
                  <a:pt x="88" y="69336"/>
                </a:lnTo>
                <a:lnTo>
                  <a:pt x="87" y="69354"/>
                </a:lnTo>
                <a:lnTo>
                  <a:pt x="96" y="69371"/>
                </a:lnTo>
                <a:lnTo>
                  <a:pt x="127" y="69375"/>
                </a:lnTo>
                <a:lnTo>
                  <a:pt x="164" y="69360"/>
                </a:lnTo>
                <a:lnTo>
                  <a:pt x="184" y="69336"/>
                </a:lnTo>
                <a:lnTo>
                  <a:pt x="222" y="69306"/>
                </a:lnTo>
                <a:lnTo>
                  <a:pt x="233" y="69298"/>
                </a:lnTo>
                <a:lnTo>
                  <a:pt x="259" y="69294"/>
                </a:lnTo>
                <a:lnTo>
                  <a:pt x="277" y="69302"/>
                </a:lnTo>
                <a:lnTo>
                  <a:pt x="276" y="69329"/>
                </a:lnTo>
                <a:lnTo>
                  <a:pt x="253" y="69363"/>
                </a:lnTo>
                <a:lnTo>
                  <a:pt x="228" y="69398"/>
                </a:lnTo>
                <a:lnTo>
                  <a:pt x="222" y="69405"/>
                </a:lnTo>
                <a:lnTo>
                  <a:pt x="214" y="69416"/>
                </a:lnTo>
                <a:lnTo>
                  <a:pt x="203" y="69450"/>
                </a:lnTo>
                <a:lnTo>
                  <a:pt x="202" y="69454"/>
                </a:lnTo>
                <a:lnTo>
                  <a:pt x="202" y="69454"/>
                </a:lnTo>
                <a:lnTo>
                  <a:pt x="201" y="69457"/>
                </a:lnTo>
                <a:lnTo>
                  <a:pt x="198" y="69498"/>
                </a:lnTo>
                <a:lnTo>
                  <a:pt x="197" y="69504"/>
                </a:lnTo>
                <a:lnTo>
                  <a:pt x="199" y="69515"/>
                </a:lnTo>
                <a:lnTo>
                  <a:pt x="201" y="69525"/>
                </a:lnTo>
                <a:lnTo>
                  <a:pt x="210" y="69558"/>
                </a:lnTo>
                <a:lnTo>
                  <a:pt x="212" y="69564"/>
                </a:lnTo>
                <a:lnTo>
                  <a:pt x="212" y="69565"/>
                </a:lnTo>
                <a:lnTo>
                  <a:pt x="212" y="69565"/>
                </a:lnTo>
                <a:lnTo>
                  <a:pt x="217" y="69574"/>
                </a:lnTo>
                <a:lnTo>
                  <a:pt x="229" y="69595"/>
                </a:lnTo>
                <a:lnTo>
                  <a:pt x="229" y="69595"/>
                </a:lnTo>
                <a:lnTo>
                  <a:pt x="229" y="69595"/>
                </a:lnTo>
                <a:lnTo>
                  <a:pt x="230" y="69596"/>
                </a:lnTo>
                <a:lnTo>
                  <a:pt x="258" y="69620"/>
                </a:lnTo>
                <a:lnTo>
                  <a:pt x="266" y="69628"/>
                </a:lnTo>
                <a:lnTo>
                  <a:pt x="298" y="69660"/>
                </a:lnTo>
                <a:lnTo>
                  <a:pt x="300" y="69707"/>
                </a:lnTo>
                <a:lnTo>
                  <a:pt x="296" y="69721"/>
                </a:lnTo>
                <a:lnTo>
                  <a:pt x="296" y="69722"/>
                </a:lnTo>
                <a:lnTo>
                  <a:pt x="291" y="69739"/>
                </a:lnTo>
                <a:lnTo>
                  <a:pt x="275" y="69776"/>
                </a:lnTo>
                <a:lnTo>
                  <a:pt x="261" y="69796"/>
                </a:lnTo>
                <a:lnTo>
                  <a:pt x="255" y="69804"/>
                </a:lnTo>
                <a:lnTo>
                  <a:pt x="255" y="69805"/>
                </a:lnTo>
                <a:lnTo>
                  <a:pt x="249" y="69813"/>
                </a:lnTo>
                <a:lnTo>
                  <a:pt x="228" y="69836"/>
                </a:lnTo>
                <a:lnTo>
                  <a:pt x="222" y="69875"/>
                </a:lnTo>
                <a:lnTo>
                  <a:pt x="218" y="69924"/>
                </a:lnTo>
                <a:lnTo>
                  <a:pt x="217" y="69930"/>
                </a:lnTo>
                <a:lnTo>
                  <a:pt x="214" y="69955"/>
                </a:lnTo>
                <a:lnTo>
                  <a:pt x="192" y="69978"/>
                </a:lnTo>
                <a:lnTo>
                  <a:pt x="159" y="69996"/>
                </a:lnTo>
                <a:lnTo>
                  <a:pt x="139" y="70014"/>
                </a:lnTo>
                <a:lnTo>
                  <a:pt x="139" y="70043"/>
                </a:lnTo>
                <a:lnTo>
                  <a:pt x="151" y="70074"/>
                </a:lnTo>
                <a:lnTo>
                  <a:pt x="148" y="70105"/>
                </a:lnTo>
                <a:lnTo>
                  <a:pt x="130" y="70131"/>
                </a:lnTo>
                <a:lnTo>
                  <a:pt x="97" y="70144"/>
                </a:lnTo>
                <a:lnTo>
                  <a:pt x="51" y="70164"/>
                </a:lnTo>
                <a:lnTo>
                  <a:pt x="41" y="70170"/>
                </a:lnTo>
                <a:lnTo>
                  <a:pt x="27" y="70193"/>
                </a:lnTo>
                <a:lnTo>
                  <a:pt x="28" y="70206"/>
                </a:lnTo>
                <a:lnTo>
                  <a:pt x="28" y="70218"/>
                </a:lnTo>
                <a:lnTo>
                  <a:pt x="45" y="70246"/>
                </a:lnTo>
                <a:lnTo>
                  <a:pt x="69" y="70266"/>
                </a:lnTo>
                <a:lnTo>
                  <a:pt x="103" y="70295"/>
                </a:lnTo>
                <a:lnTo>
                  <a:pt x="113" y="70305"/>
                </a:lnTo>
                <a:lnTo>
                  <a:pt x="125" y="70325"/>
                </a:lnTo>
                <a:lnTo>
                  <a:pt x="132" y="70358"/>
                </a:lnTo>
                <a:lnTo>
                  <a:pt x="136" y="70373"/>
                </a:lnTo>
                <a:lnTo>
                  <a:pt x="141" y="70387"/>
                </a:lnTo>
                <a:lnTo>
                  <a:pt x="157" y="70420"/>
                </a:lnTo>
                <a:lnTo>
                  <a:pt x="186" y="70453"/>
                </a:lnTo>
                <a:lnTo>
                  <a:pt x="195" y="70461"/>
                </a:lnTo>
                <a:lnTo>
                  <a:pt x="203" y="70469"/>
                </a:lnTo>
                <a:lnTo>
                  <a:pt x="236" y="70483"/>
                </a:lnTo>
                <a:lnTo>
                  <a:pt x="248" y="70487"/>
                </a:lnTo>
                <a:lnTo>
                  <a:pt x="259" y="70492"/>
                </a:lnTo>
                <a:lnTo>
                  <a:pt x="285" y="70491"/>
                </a:lnTo>
                <a:lnTo>
                  <a:pt x="330" y="70496"/>
                </a:lnTo>
                <a:lnTo>
                  <a:pt x="342" y="70502"/>
                </a:lnTo>
                <a:lnTo>
                  <a:pt x="355" y="70533"/>
                </a:lnTo>
                <a:lnTo>
                  <a:pt x="355" y="70570"/>
                </a:lnTo>
                <a:lnTo>
                  <a:pt x="333" y="70608"/>
                </a:lnTo>
                <a:lnTo>
                  <a:pt x="325" y="70618"/>
                </a:lnTo>
                <a:lnTo>
                  <a:pt x="310" y="70645"/>
                </a:lnTo>
                <a:lnTo>
                  <a:pt x="306" y="70656"/>
                </a:lnTo>
                <a:lnTo>
                  <a:pt x="301" y="70666"/>
                </a:lnTo>
                <a:lnTo>
                  <a:pt x="297" y="70673"/>
                </a:lnTo>
                <a:lnTo>
                  <a:pt x="285" y="70693"/>
                </a:lnTo>
                <a:lnTo>
                  <a:pt x="280" y="70701"/>
                </a:lnTo>
                <a:lnTo>
                  <a:pt x="274" y="70710"/>
                </a:lnTo>
                <a:lnTo>
                  <a:pt x="271" y="70736"/>
                </a:lnTo>
                <a:lnTo>
                  <a:pt x="273" y="70746"/>
                </a:lnTo>
                <a:lnTo>
                  <a:pt x="275" y="70756"/>
                </a:lnTo>
                <a:lnTo>
                  <a:pt x="292" y="70763"/>
                </a:lnTo>
                <a:lnTo>
                  <a:pt x="301" y="70763"/>
                </a:lnTo>
                <a:lnTo>
                  <a:pt x="310" y="70762"/>
                </a:lnTo>
                <a:lnTo>
                  <a:pt x="333" y="70762"/>
                </a:lnTo>
                <a:lnTo>
                  <a:pt x="339" y="70772"/>
                </a:lnTo>
                <a:lnTo>
                  <a:pt x="346" y="70781"/>
                </a:lnTo>
                <a:lnTo>
                  <a:pt x="343" y="70811"/>
                </a:lnTo>
                <a:lnTo>
                  <a:pt x="326" y="70846"/>
                </a:lnTo>
                <a:lnTo>
                  <a:pt x="326" y="70878"/>
                </a:lnTo>
                <a:lnTo>
                  <a:pt x="326" y="70890"/>
                </a:lnTo>
                <a:lnTo>
                  <a:pt x="326" y="70901"/>
                </a:lnTo>
                <a:lnTo>
                  <a:pt x="332" y="70929"/>
                </a:lnTo>
                <a:lnTo>
                  <a:pt x="336" y="70942"/>
                </a:lnTo>
                <a:lnTo>
                  <a:pt x="339" y="70955"/>
                </a:lnTo>
                <a:lnTo>
                  <a:pt x="364" y="70974"/>
                </a:lnTo>
                <a:lnTo>
                  <a:pt x="388" y="70971"/>
                </a:lnTo>
                <a:lnTo>
                  <a:pt x="412" y="70967"/>
                </a:lnTo>
                <a:lnTo>
                  <a:pt x="473" y="70934"/>
                </a:lnTo>
                <a:lnTo>
                  <a:pt x="510" y="70916"/>
                </a:lnTo>
                <a:lnTo>
                  <a:pt x="549" y="70906"/>
                </a:lnTo>
                <a:lnTo>
                  <a:pt x="585" y="70902"/>
                </a:lnTo>
                <a:lnTo>
                  <a:pt x="634" y="70909"/>
                </a:lnTo>
                <a:lnTo>
                  <a:pt x="696" y="70907"/>
                </a:lnTo>
                <a:lnTo>
                  <a:pt x="751" y="70890"/>
                </a:lnTo>
                <a:lnTo>
                  <a:pt x="809" y="70863"/>
                </a:lnTo>
                <a:lnTo>
                  <a:pt x="857" y="70826"/>
                </a:lnTo>
                <a:lnTo>
                  <a:pt x="895" y="70796"/>
                </a:lnTo>
                <a:lnTo>
                  <a:pt x="932" y="70779"/>
                </a:lnTo>
                <a:lnTo>
                  <a:pt x="962" y="70777"/>
                </a:lnTo>
                <a:lnTo>
                  <a:pt x="1007" y="70781"/>
                </a:lnTo>
                <a:lnTo>
                  <a:pt x="1038" y="70810"/>
                </a:lnTo>
                <a:lnTo>
                  <a:pt x="1093" y="70871"/>
                </a:lnTo>
                <a:lnTo>
                  <a:pt x="1162" y="71028"/>
                </a:lnTo>
                <a:lnTo>
                  <a:pt x="1208" y="71190"/>
                </a:lnTo>
                <a:lnTo>
                  <a:pt x="1224" y="71281"/>
                </a:lnTo>
                <a:lnTo>
                  <a:pt x="1226" y="71332"/>
                </a:lnTo>
                <a:lnTo>
                  <a:pt x="1216" y="71371"/>
                </a:lnTo>
                <a:lnTo>
                  <a:pt x="1190" y="71415"/>
                </a:lnTo>
                <a:lnTo>
                  <a:pt x="1185" y="71419"/>
                </a:lnTo>
                <a:lnTo>
                  <a:pt x="1176" y="71425"/>
                </a:lnTo>
                <a:lnTo>
                  <a:pt x="1172" y="71428"/>
                </a:lnTo>
                <a:lnTo>
                  <a:pt x="1162" y="71435"/>
                </a:lnTo>
                <a:lnTo>
                  <a:pt x="1123" y="71437"/>
                </a:lnTo>
                <a:lnTo>
                  <a:pt x="1071" y="71441"/>
                </a:lnTo>
                <a:lnTo>
                  <a:pt x="1024" y="71452"/>
                </a:lnTo>
                <a:lnTo>
                  <a:pt x="991" y="71462"/>
                </a:lnTo>
                <a:lnTo>
                  <a:pt x="959" y="71494"/>
                </a:lnTo>
                <a:lnTo>
                  <a:pt x="926" y="71530"/>
                </a:lnTo>
                <a:lnTo>
                  <a:pt x="909" y="71577"/>
                </a:lnTo>
                <a:lnTo>
                  <a:pt x="907" y="71617"/>
                </a:lnTo>
                <a:lnTo>
                  <a:pt x="902" y="71650"/>
                </a:lnTo>
                <a:lnTo>
                  <a:pt x="898" y="71675"/>
                </a:lnTo>
                <a:lnTo>
                  <a:pt x="897" y="71687"/>
                </a:lnTo>
                <a:lnTo>
                  <a:pt x="885" y="71730"/>
                </a:lnTo>
                <a:lnTo>
                  <a:pt x="875" y="71755"/>
                </a:lnTo>
                <a:lnTo>
                  <a:pt x="867" y="71769"/>
                </a:lnTo>
                <a:lnTo>
                  <a:pt x="863" y="71776"/>
                </a:lnTo>
                <a:lnTo>
                  <a:pt x="858" y="71783"/>
                </a:lnTo>
                <a:lnTo>
                  <a:pt x="839" y="71788"/>
                </a:lnTo>
                <a:lnTo>
                  <a:pt x="826" y="71787"/>
                </a:lnTo>
                <a:lnTo>
                  <a:pt x="791" y="71781"/>
                </a:lnTo>
                <a:lnTo>
                  <a:pt x="766" y="71776"/>
                </a:lnTo>
                <a:lnTo>
                  <a:pt x="755" y="71774"/>
                </a:lnTo>
                <a:lnTo>
                  <a:pt x="735" y="71798"/>
                </a:lnTo>
                <a:lnTo>
                  <a:pt x="731" y="71808"/>
                </a:lnTo>
                <a:lnTo>
                  <a:pt x="727" y="71818"/>
                </a:lnTo>
                <a:lnTo>
                  <a:pt x="712" y="71835"/>
                </a:lnTo>
                <a:lnTo>
                  <a:pt x="699" y="71842"/>
                </a:lnTo>
                <a:lnTo>
                  <a:pt x="685" y="71848"/>
                </a:lnTo>
                <a:lnTo>
                  <a:pt x="665" y="71868"/>
                </a:lnTo>
                <a:lnTo>
                  <a:pt x="664" y="71880"/>
                </a:lnTo>
                <a:lnTo>
                  <a:pt x="663" y="71891"/>
                </a:lnTo>
                <a:lnTo>
                  <a:pt x="647" y="71941"/>
                </a:lnTo>
                <a:lnTo>
                  <a:pt x="648" y="71976"/>
                </a:lnTo>
                <a:lnTo>
                  <a:pt x="652" y="71993"/>
                </a:lnTo>
                <a:lnTo>
                  <a:pt x="648" y="72013"/>
                </a:lnTo>
                <a:lnTo>
                  <a:pt x="633" y="72032"/>
                </a:lnTo>
                <a:lnTo>
                  <a:pt x="627" y="72040"/>
                </a:lnTo>
                <a:lnTo>
                  <a:pt x="621" y="72049"/>
                </a:lnTo>
                <a:lnTo>
                  <a:pt x="614" y="72071"/>
                </a:lnTo>
                <a:lnTo>
                  <a:pt x="616" y="72088"/>
                </a:lnTo>
                <a:lnTo>
                  <a:pt x="625" y="72094"/>
                </a:lnTo>
                <a:lnTo>
                  <a:pt x="640" y="72101"/>
                </a:lnTo>
                <a:lnTo>
                  <a:pt x="654" y="72103"/>
                </a:lnTo>
                <a:lnTo>
                  <a:pt x="664" y="72103"/>
                </a:lnTo>
                <a:lnTo>
                  <a:pt x="665" y="72103"/>
                </a:lnTo>
                <a:lnTo>
                  <a:pt x="698" y="72103"/>
                </a:lnTo>
                <a:lnTo>
                  <a:pt x="705" y="72106"/>
                </a:lnTo>
                <a:lnTo>
                  <a:pt x="713" y="72155"/>
                </a:lnTo>
                <a:lnTo>
                  <a:pt x="692" y="72192"/>
                </a:lnTo>
                <a:lnTo>
                  <a:pt x="677" y="72209"/>
                </a:lnTo>
                <a:lnTo>
                  <a:pt x="678" y="72217"/>
                </a:lnTo>
                <a:lnTo>
                  <a:pt x="700" y="72243"/>
                </a:lnTo>
                <a:lnTo>
                  <a:pt x="729" y="72278"/>
                </a:lnTo>
                <a:lnTo>
                  <a:pt x="726" y="72290"/>
                </a:lnTo>
                <a:lnTo>
                  <a:pt x="728" y="72292"/>
                </a:lnTo>
                <a:lnTo>
                  <a:pt x="737" y="72315"/>
                </a:lnTo>
                <a:lnTo>
                  <a:pt x="748" y="72344"/>
                </a:lnTo>
                <a:lnTo>
                  <a:pt x="748" y="72354"/>
                </a:lnTo>
                <a:lnTo>
                  <a:pt x="752" y="72369"/>
                </a:lnTo>
                <a:lnTo>
                  <a:pt x="754" y="72383"/>
                </a:lnTo>
                <a:lnTo>
                  <a:pt x="757" y="72402"/>
                </a:lnTo>
                <a:lnTo>
                  <a:pt x="759" y="72410"/>
                </a:lnTo>
                <a:lnTo>
                  <a:pt x="760" y="72419"/>
                </a:lnTo>
                <a:lnTo>
                  <a:pt x="769" y="72426"/>
                </a:lnTo>
                <a:lnTo>
                  <a:pt x="786" y="72430"/>
                </a:lnTo>
                <a:lnTo>
                  <a:pt x="789" y="72425"/>
                </a:lnTo>
                <a:lnTo>
                  <a:pt x="793" y="72421"/>
                </a:lnTo>
                <a:lnTo>
                  <a:pt x="797" y="72399"/>
                </a:lnTo>
                <a:lnTo>
                  <a:pt x="799" y="72395"/>
                </a:lnTo>
                <a:lnTo>
                  <a:pt x="814" y="72357"/>
                </a:lnTo>
                <a:lnTo>
                  <a:pt x="821" y="72349"/>
                </a:lnTo>
                <a:lnTo>
                  <a:pt x="849" y="72343"/>
                </a:lnTo>
                <a:lnTo>
                  <a:pt x="869" y="72356"/>
                </a:lnTo>
                <a:lnTo>
                  <a:pt x="867" y="72374"/>
                </a:lnTo>
                <a:lnTo>
                  <a:pt x="843" y="72390"/>
                </a:lnTo>
                <a:lnTo>
                  <a:pt x="839" y="72396"/>
                </a:lnTo>
                <a:lnTo>
                  <a:pt x="836" y="72402"/>
                </a:lnTo>
                <a:lnTo>
                  <a:pt x="836" y="72422"/>
                </a:lnTo>
                <a:lnTo>
                  <a:pt x="842" y="72430"/>
                </a:lnTo>
                <a:lnTo>
                  <a:pt x="846" y="72436"/>
                </a:lnTo>
                <a:lnTo>
                  <a:pt x="855" y="72433"/>
                </a:lnTo>
                <a:lnTo>
                  <a:pt x="872" y="72427"/>
                </a:lnTo>
                <a:lnTo>
                  <a:pt x="877" y="72421"/>
                </a:lnTo>
                <a:lnTo>
                  <a:pt x="914" y="72402"/>
                </a:lnTo>
                <a:lnTo>
                  <a:pt x="949" y="72414"/>
                </a:lnTo>
                <a:lnTo>
                  <a:pt x="951" y="72414"/>
                </a:lnTo>
                <a:lnTo>
                  <a:pt x="946" y="72427"/>
                </a:lnTo>
                <a:lnTo>
                  <a:pt x="1106" y="72461"/>
                </a:lnTo>
                <a:lnTo>
                  <a:pt x="1199" y="72481"/>
                </a:lnTo>
                <a:lnTo>
                  <a:pt x="1607" y="72569"/>
                </a:lnTo>
                <a:lnTo>
                  <a:pt x="2826" y="72830"/>
                </a:lnTo>
                <a:lnTo>
                  <a:pt x="4326" y="73151"/>
                </a:lnTo>
                <a:lnTo>
                  <a:pt x="4696" y="73231"/>
                </a:lnTo>
                <a:lnTo>
                  <a:pt x="6063" y="73524"/>
                </a:lnTo>
                <a:lnTo>
                  <a:pt x="6588" y="73637"/>
                </a:lnTo>
                <a:lnTo>
                  <a:pt x="6888" y="73701"/>
                </a:lnTo>
                <a:lnTo>
                  <a:pt x="7974" y="73934"/>
                </a:lnTo>
                <a:lnTo>
                  <a:pt x="8366" y="74018"/>
                </a:lnTo>
                <a:lnTo>
                  <a:pt x="9659" y="74296"/>
                </a:lnTo>
                <a:lnTo>
                  <a:pt x="10181" y="74408"/>
                </a:lnTo>
                <a:lnTo>
                  <a:pt x="10270" y="74427"/>
                </a:lnTo>
                <a:lnTo>
                  <a:pt x="11482" y="74688"/>
                </a:lnTo>
                <a:lnTo>
                  <a:pt x="11916" y="74781"/>
                </a:lnTo>
                <a:lnTo>
                  <a:pt x="13129" y="75042"/>
                </a:lnTo>
                <a:lnTo>
                  <a:pt x="13472" y="75116"/>
                </a:lnTo>
                <a:lnTo>
                  <a:pt x="13825" y="75192"/>
                </a:lnTo>
                <a:lnTo>
                  <a:pt x="15263" y="75501"/>
                </a:lnTo>
                <a:lnTo>
                  <a:pt x="15785" y="75614"/>
                </a:lnTo>
                <a:lnTo>
                  <a:pt x="16247" y="75713"/>
                </a:lnTo>
                <a:lnTo>
                  <a:pt x="17033" y="75883"/>
                </a:lnTo>
                <a:lnTo>
                  <a:pt x="17523" y="75988"/>
                </a:lnTo>
                <a:lnTo>
                  <a:pt x="18453" y="76189"/>
                </a:lnTo>
                <a:lnTo>
                  <a:pt x="18458" y="76190"/>
                </a:lnTo>
                <a:lnTo>
                  <a:pt x="19050" y="76317"/>
                </a:lnTo>
                <a:lnTo>
                  <a:pt x="19075" y="76323"/>
                </a:lnTo>
                <a:lnTo>
                  <a:pt x="22359" y="76991"/>
                </a:lnTo>
                <a:lnTo>
                  <a:pt x="22367" y="76992"/>
                </a:lnTo>
                <a:lnTo>
                  <a:pt x="22367" y="76995"/>
                </a:lnTo>
                <a:lnTo>
                  <a:pt x="22367" y="76992"/>
                </a:lnTo>
                <a:lnTo>
                  <a:pt x="22367" y="76991"/>
                </a:lnTo>
                <a:lnTo>
                  <a:pt x="25615" y="79505"/>
                </a:lnTo>
                <a:lnTo>
                  <a:pt x="26188" y="79949"/>
                </a:lnTo>
                <a:lnTo>
                  <a:pt x="26373" y="80092"/>
                </a:lnTo>
                <a:lnTo>
                  <a:pt x="26528" y="80212"/>
                </a:lnTo>
                <a:lnTo>
                  <a:pt x="26582" y="80274"/>
                </a:lnTo>
                <a:lnTo>
                  <a:pt x="26674" y="80379"/>
                </a:lnTo>
                <a:lnTo>
                  <a:pt x="26785" y="80506"/>
                </a:lnTo>
                <a:lnTo>
                  <a:pt x="27136" y="80906"/>
                </a:lnTo>
                <a:lnTo>
                  <a:pt x="27335" y="81134"/>
                </a:lnTo>
                <a:lnTo>
                  <a:pt x="27357" y="81159"/>
                </a:lnTo>
                <a:lnTo>
                  <a:pt x="31521" y="85910"/>
                </a:lnTo>
                <a:lnTo>
                  <a:pt x="31533" y="85924"/>
                </a:lnTo>
                <a:lnTo>
                  <a:pt x="31556" y="85939"/>
                </a:lnTo>
                <a:lnTo>
                  <a:pt x="31561" y="85951"/>
                </a:lnTo>
                <a:lnTo>
                  <a:pt x="31567" y="85963"/>
                </a:lnTo>
                <a:lnTo>
                  <a:pt x="31613" y="86016"/>
                </a:lnTo>
                <a:lnTo>
                  <a:pt x="31619" y="86022"/>
                </a:lnTo>
                <a:lnTo>
                  <a:pt x="31612" y="86030"/>
                </a:lnTo>
                <a:lnTo>
                  <a:pt x="31607" y="86046"/>
                </a:lnTo>
                <a:lnTo>
                  <a:pt x="31597" y="86067"/>
                </a:lnTo>
                <a:lnTo>
                  <a:pt x="31596" y="86071"/>
                </a:lnTo>
                <a:lnTo>
                  <a:pt x="31594" y="86078"/>
                </a:lnTo>
                <a:lnTo>
                  <a:pt x="31575" y="86125"/>
                </a:lnTo>
                <a:lnTo>
                  <a:pt x="31556" y="86148"/>
                </a:lnTo>
                <a:lnTo>
                  <a:pt x="31553" y="86151"/>
                </a:lnTo>
                <a:lnTo>
                  <a:pt x="31546" y="86159"/>
                </a:lnTo>
                <a:lnTo>
                  <a:pt x="31515" y="86177"/>
                </a:lnTo>
                <a:lnTo>
                  <a:pt x="31506" y="86181"/>
                </a:lnTo>
                <a:lnTo>
                  <a:pt x="31486" y="86191"/>
                </a:lnTo>
                <a:lnTo>
                  <a:pt x="31473" y="86203"/>
                </a:lnTo>
                <a:lnTo>
                  <a:pt x="31465" y="86212"/>
                </a:lnTo>
                <a:lnTo>
                  <a:pt x="31461" y="86226"/>
                </a:lnTo>
                <a:lnTo>
                  <a:pt x="31460" y="86238"/>
                </a:lnTo>
                <a:lnTo>
                  <a:pt x="31460" y="86240"/>
                </a:lnTo>
                <a:lnTo>
                  <a:pt x="31460" y="86245"/>
                </a:lnTo>
                <a:lnTo>
                  <a:pt x="31458" y="86251"/>
                </a:lnTo>
                <a:lnTo>
                  <a:pt x="31450" y="86260"/>
                </a:lnTo>
                <a:lnTo>
                  <a:pt x="31443" y="86271"/>
                </a:lnTo>
                <a:lnTo>
                  <a:pt x="31439" y="86274"/>
                </a:lnTo>
                <a:lnTo>
                  <a:pt x="31427" y="86292"/>
                </a:lnTo>
                <a:lnTo>
                  <a:pt x="31422" y="86300"/>
                </a:lnTo>
                <a:lnTo>
                  <a:pt x="31419" y="86303"/>
                </a:lnTo>
                <a:lnTo>
                  <a:pt x="31412" y="86314"/>
                </a:lnTo>
                <a:lnTo>
                  <a:pt x="31409" y="86337"/>
                </a:lnTo>
                <a:lnTo>
                  <a:pt x="31409" y="86351"/>
                </a:lnTo>
                <a:lnTo>
                  <a:pt x="31409" y="86376"/>
                </a:lnTo>
                <a:lnTo>
                  <a:pt x="31408" y="86396"/>
                </a:lnTo>
                <a:lnTo>
                  <a:pt x="31409" y="86405"/>
                </a:lnTo>
                <a:lnTo>
                  <a:pt x="31414" y="86438"/>
                </a:lnTo>
                <a:lnTo>
                  <a:pt x="31414" y="86442"/>
                </a:lnTo>
                <a:lnTo>
                  <a:pt x="31414" y="86464"/>
                </a:lnTo>
                <a:lnTo>
                  <a:pt x="31412" y="86474"/>
                </a:lnTo>
                <a:lnTo>
                  <a:pt x="31410" y="86483"/>
                </a:lnTo>
                <a:lnTo>
                  <a:pt x="31408" y="86507"/>
                </a:lnTo>
                <a:lnTo>
                  <a:pt x="31407" y="86516"/>
                </a:lnTo>
                <a:lnTo>
                  <a:pt x="31406" y="86525"/>
                </a:lnTo>
                <a:lnTo>
                  <a:pt x="31403" y="86547"/>
                </a:lnTo>
                <a:lnTo>
                  <a:pt x="31396" y="86581"/>
                </a:lnTo>
                <a:lnTo>
                  <a:pt x="31396" y="86581"/>
                </a:lnTo>
                <a:lnTo>
                  <a:pt x="31394" y="86591"/>
                </a:lnTo>
                <a:lnTo>
                  <a:pt x="31393" y="86623"/>
                </a:lnTo>
                <a:lnTo>
                  <a:pt x="31392" y="86634"/>
                </a:lnTo>
                <a:lnTo>
                  <a:pt x="31391" y="86645"/>
                </a:lnTo>
                <a:lnTo>
                  <a:pt x="31392" y="86660"/>
                </a:lnTo>
                <a:lnTo>
                  <a:pt x="31393" y="86669"/>
                </a:lnTo>
                <a:lnTo>
                  <a:pt x="31393" y="86684"/>
                </a:lnTo>
                <a:lnTo>
                  <a:pt x="31393" y="86689"/>
                </a:lnTo>
                <a:lnTo>
                  <a:pt x="31391" y="86708"/>
                </a:lnTo>
                <a:lnTo>
                  <a:pt x="31394" y="86730"/>
                </a:lnTo>
                <a:lnTo>
                  <a:pt x="31401" y="86747"/>
                </a:lnTo>
                <a:lnTo>
                  <a:pt x="31402" y="86756"/>
                </a:lnTo>
                <a:lnTo>
                  <a:pt x="31405" y="86783"/>
                </a:lnTo>
                <a:lnTo>
                  <a:pt x="31406" y="86787"/>
                </a:lnTo>
                <a:lnTo>
                  <a:pt x="31407" y="86795"/>
                </a:lnTo>
                <a:lnTo>
                  <a:pt x="31407" y="86795"/>
                </a:lnTo>
                <a:lnTo>
                  <a:pt x="31408" y="86803"/>
                </a:lnTo>
                <a:lnTo>
                  <a:pt x="31411" y="86820"/>
                </a:lnTo>
                <a:lnTo>
                  <a:pt x="31412" y="86829"/>
                </a:lnTo>
                <a:lnTo>
                  <a:pt x="31417" y="86838"/>
                </a:lnTo>
                <a:lnTo>
                  <a:pt x="31418" y="86841"/>
                </a:lnTo>
                <a:lnTo>
                  <a:pt x="31424" y="86860"/>
                </a:lnTo>
                <a:lnTo>
                  <a:pt x="31424" y="86860"/>
                </a:lnTo>
                <a:lnTo>
                  <a:pt x="31427" y="86873"/>
                </a:lnTo>
                <a:lnTo>
                  <a:pt x="31430" y="86877"/>
                </a:lnTo>
                <a:lnTo>
                  <a:pt x="31433" y="86887"/>
                </a:lnTo>
                <a:lnTo>
                  <a:pt x="31421" y="86920"/>
                </a:lnTo>
                <a:lnTo>
                  <a:pt x="31414" y="86925"/>
                </a:lnTo>
                <a:lnTo>
                  <a:pt x="31407" y="86934"/>
                </a:lnTo>
                <a:lnTo>
                  <a:pt x="31401" y="86943"/>
                </a:lnTo>
                <a:lnTo>
                  <a:pt x="31391" y="86950"/>
                </a:lnTo>
                <a:lnTo>
                  <a:pt x="31382" y="86958"/>
                </a:lnTo>
                <a:lnTo>
                  <a:pt x="31357" y="86977"/>
                </a:lnTo>
                <a:lnTo>
                  <a:pt x="31348" y="86981"/>
                </a:lnTo>
                <a:lnTo>
                  <a:pt x="31340" y="86985"/>
                </a:lnTo>
                <a:lnTo>
                  <a:pt x="31333" y="86990"/>
                </a:lnTo>
                <a:lnTo>
                  <a:pt x="31322" y="86999"/>
                </a:lnTo>
                <a:lnTo>
                  <a:pt x="31308" y="87008"/>
                </a:lnTo>
                <a:lnTo>
                  <a:pt x="31290" y="87013"/>
                </a:lnTo>
                <a:lnTo>
                  <a:pt x="31280" y="87017"/>
                </a:lnTo>
                <a:lnTo>
                  <a:pt x="31268" y="87023"/>
                </a:lnTo>
                <a:lnTo>
                  <a:pt x="31259" y="87026"/>
                </a:lnTo>
                <a:lnTo>
                  <a:pt x="31227" y="87039"/>
                </a:lnTo>
                <a:lnTo>
                  <a:pt x="31223" y="87041"/>
                </a:lnTo>
                <a:lnTo>
                  <a:pt x="31203" y="87073"/>
                </a:lnTo>
                <a:lnTo>
                  <a:pt x="31186" y="87097"/>
                </a:lnTo>
                <a:lnTo>
                  <a:pt x="31177" y="87115"/>
                </a:lnTo>
                <a:lnTo>
                  <a:pt x="31166" y="87138"/>
                </a:lnTo>
                <a:lnTo>
                  <a:pt x="31611" y="88419"/>
                </a:lnTo>
                <a:lnTo>
                  <a:pt x="31740" y="88791"/>
                </a:lnTo>
                <a:lnTo>
                  <a:pt x="32141" y="89945"/>
                </a:lnTo>
                <a:lnTo>
                  <a:pt x="32282" y="90353"/>
                </a:lnTo>
                <a:lnTo>
                  <a:pt x="32282" y="90353"/>
                </a:lnTo>
                <a:lnTo>
                  <a:pt x="32619" y="91322"/>
                </a:lnTo>
                <a:lnTo>
                  <a:pt x="32619" y="91324"/>
                </a:lnTo>
                <a:lnTo>
                  <a:pt x="32692" y="91534"/>
                </a:lnTo>
                <a:lnTo>
                  <a:pt x="32697" y="91533"/>
                </a:lnTo>
                <a:lnTo>
                  <a:pt x="32702" y="91531"/>
                </a:lnTo>
                <a:lnTo>
                  <a:pt x="32713" y="91526"/>
                </a:lnTo>
                <a:lnTo>
                  <a:pt x="32723" y="91522"/>
                </a:lnTo>
                <a:lnTo>
                  <a:pt x="32730" y="91522"/>
                </a:lnTo>
                <a:lnTo>
                  <a:pt x="32744" y="91522"/>
                </a:lnTo>
                <a:lnTo>
                  <a:pt x="32745" y="91522"/>
                </a:lnTo>
                <a:lnTo>
                  <a:pt x="32763" y="91525"/>
                </a:lnTo>
                <a:lnTo>
                  <a:pt x="32780" y="91528"/>
                </a:lnTo>
                <a:lnTo>
                  <a:pt x="32794" y="91535"/>
                </a:lnTo>
                <a:lnTo>
                  <a:pt x="32807" y="91542"/>
                </a:lnTo>
                <a:lnTo>
                  <a:pt x="32821" y="91548"/>
                </a:lnTo>
                <a:lnTo>
                  <a:pt x="32838" y="91555"/>
                </a:lnTo>
                <a:lnTo>
                  <a:pt x="32845" y="91566"/>
                </a:lnTo>
                <a:lnTo>
                  <a:pt x="32848" y="91572"/>
                </a:lnTo>
                <a:lnTo>
                  <a:pt x="32849" y="91572"/>
                </a:lnTo>
                <a:lnTo>
                  <a:pt x="32860" y="91581"/>
                </a:lnTo>
                <a:lnTo>
                  <a:pt x="32862" y="91582"/>
                </a:lnTo>
                <a:lnTo>
                  <a:pt x="32872" y="91585"/>
                </a:lnTo>
                <a:lnTo>
                  <a:pt x="32877" y="91590"/>
                </a:lnTo>
                <a:lnTo>
                  <a:pt x="32881" y="91594"/>
                </a:lnTo>
                <a:lnTo>
                  <a:pt x="32882" y="91595"/>
                </a:lnTo>
                <a:lnTo>
                  <a:pt x="32891" y="91601"/>
                </a:lnTo>
                <a:lnTo>
                  <a:pt x="32892" y="91601"/>
                </a:lnTo>
                <a:lnTo>
                  <a:pt x="32908" y="91608"/>
                </a:lnTo>
                <a:lnTo>
                  <a:pt x="32908" y="91608"/>
                </a:lnTo>
                <a:lnTo>
                  <a:pt x="32922" y="91615"/>
                </a:lnTo>
                <a:lnTo>
                  <a:pt x="32927" y="91621"/>
                </a:lnTo>
                <a:lnTo>
                  <a:pt x="32957" y="91638"/>
                </a:lnTo>
                <a:lnTo>
                  <a:pt x="32961" y="91641"/>
                </a:lnTo>
                <a:lnTo>
                  <a:pt x="33028" y="91655"/>
                </a:lnTo>
                <a:lnTo>
                  <a:pt x="33054" y="91661"/>
                </a:lnTo>
                <a:lnTo>
                  <a:pt x="33098" y="91688"/>
                </a:lnTo>
                <a:lnTo>
                  <a:pt x="33115" y="91696"/>
                </a:lnTo>
                <a:lnTo>
                  <a:pt x="33136" y="91707"/>
                </a:lnTo>
                <a:lnTo>
                  <a:pt x="33149" y="91717"/>
                </a:lnTo>
                <a:lnTo>
                  <a:pt x="33163" y="91727"/>
                </a:lnTo>
                <a:lnTo>
                  <a:pt x="33172" y="91734"/>
                </a:lnTo>
                <a:lnTo>
                  <a:pt x="33176" y="91737"/>
                </a:lnTo>
                <a:lnTo>
                  <a:pt x="33191" y="91742"/>
                </a:lnTo>
                <a:lnTo>
                  <a:pt x="33207" y="91747"/>
                </a:lnTo>
                <a:lnTo>
                  <a:pt x="33220" y="91764"/>
                </a:lnTo>
                <a:lnTo>
                  <a:pt x="33227" y="91780"/>
                </a:lnTo>
                <a:lnTo>
                  <a:pt x="33254" y="91830"/>
                </a:lnTo>
                <a:lnTo>
                  <a:pt x="33261" y="91843"/>
                </a:lnTo>
                <a:lnTo>
                  <a:pt x="33274" y="91867"/>
                </a:lnTo>
                <a:lnTo>
                  <a:pt x="33351" y="91939"/>
                </a:lnTo>
                <a:lnTo>
                  <a:pt x="33362" y="91949"/>
                </a:lnTo>
                <a:lnTo>
                  <a:pt x="33443" y="91996"/>
                </a:lnTo>
                <a:lnTo>
                  <a:pt x="33494" y="92016"/>
                </a:lnTo>
                <a:lnTo>
                  <a:pt x="33535" y="92029"/>
                </a:lnTo>
                <a:lnTo>
                  <a:pt x="33592" y="92042"/>
                </a:lnTo>
                <a:lnTo>
                  <a:pt x="33660" y="92046"/>
                </a:lnTo>
                <a:lnTo>
                  <a:pt x="33701" y="92059"/>
                </a:lnTo>
                <a:lnTo>
                  <a:pt x="33745" y="92079"/>
                </a:lnTo>
                <a:lnTo>
                  <a:pt x="33785" y="92085"/>
                </a:lnTo>
                <a:lnTo>
                  <a:pt x="33822" y="92099"/>
                </a:lnTo>
                <a:lnTo>
                  <a:pt x="33870" y="92125"/>
                </a:lnTo>
                <a:lnTo>
                  <a:pt x="33893" y="92135"/>
                </a:lnTo>
                <a:lnTo>
                  <a:pt x="33907" y="92138"/>
                </a:lnTo>
                <a:lnTo>
                  <a:pt x="33946" y="92160"/>
                </a:lnTo>
                <a:lnTo>
                  <a:pt x="34022" y="92201"/>
                </a:lnTo>
                <a:lnTo>
                  <a:pt x="34066" y="92221"/>
                </a:lnTo>
                <a:lnTo>
                  <a:pt x="34086" y="92235"/>
                </a:lnTo>
                <a:lnTo>
                  <a:pt x="34107" y="92254"/>
                </a:lnTo>
                <a:lnTo>
                  <a:pt x="34124" y="92264"/>
                </a:lnTo>
                <a:lnTo>
                  <a:pt x="34129" y="92268"/>
                </a:lnTo>
                <a:lnTo>
                  <a:pt x="34161" y="92279"/>
                </a:lnTo>
                <a:lnTo>
                  <a:pt x="34165" y="92290"/>
                </a:lnTo>
                <a:lnTo>
                  <a:pt x="34171" y="92294"/>
                </a:lnTo>
                <a:lnTo>
                  <a:pt x="34178" y="92298"/>
                </a:lnTo>
                <a:lnTo>
                  <a:pt x="34179" y="92298"/>
                </a:lnTo>
                <a:lnTo>
                  <a:pt x="34191" y="92301"/>
                </a:lnTo>
                <a:lnTo>
                  <a:pt x="34215" y="92314"/>
                </a:lnTo>
                <a:lnTo>
                  <a:pt x="34235" y="92324"/>
                </a:lnTo>
                <a:lnTo>
                  <a:pt x="34277" y="92364"/>
                </a:lnTo>
                <a:lnTo>
                  <a:pt x="34343" y="92427"/>
                </a:lnTo>
                <a:lnTo>
                  <a:pt x="34357" y="92437"/>
                </a:lnTo>
                <a:lnTo>
                  <a:pt x="34368" y="92444"/>
                </a:lnTo>
                <a:lnTo>
                  <a:pt x="34377" y="92450"/>
                </a:lnTo>
                <a:lnTo>
                  <a:pt x="34382" y="92454"/>
                </a:lnTo>
                <a:lnTo>
                  <a:pt x="34388" y="92456"/>
                </a:lnTo>
                <a:lnTo>
                  <a:pt x="34400" y="92460"/>
                </a:lnTo>
                <a:lnTo>
                  <a:pt x="34404" y="92460"/>
                </a:lnTo>
                <a:lnTo>
                  <a:pt x="34406" y="92460"/>
                </a:lnTo>
                <a:lnTo>
                  <a:pt x="34428" y="92480"/>
                </a:lnTo>
                <a:lnTo>
                  <a:pt x="34482" y="92518"/>
                </a:lnTo>
                <a:lnTo>
                  <a:pt x="34549" y="92589"/>
                </a:lnTo>
                <a:lnTo>
                  <a:pt x="34608" y="92638"/>
                </a:lnTo>
                <a:lnTo>
                  <a:pt x="34612" y="92642"/>
                </a:lnTo>
                <a:lnTo>
                  <a:pt x="34662" y="92659"/>
                </a:lnTo>
                <a:lnTo>
                  <a:pt x="34670" y="92665"/>
                </a:lnTo>
                <a:lnTo>
                  <a:pt x="34671" y="92665"/>
                </a:lnTo>
                <a:lnTo>
                  <a:pt x="34672" y="92666"/>
                </a:lnTo>
                <a:lnTo>
                  <a:pt x="34682" y="92669"/>
                </a:lnTo>
                <a:lnTo>
                  <a:pt x="34691" y="92680"/>
                </a:lnTo>
                <a:lnTo>
                  <a:pt x="34703" y="92689"/>
                </a:lnTo>
                <a:lnTo>
                  <a:pt x="34705" y="92689"/>
                </a:lnTo>
                <a:lnTo>
                  <a:pt x="34719" y="92699"/>
                </a:lnTo>
                <a:lnTo>
                  <a:pt x="34729" y="92705"/>
                </a:lnTo>
                <a:lnTo>
                  <a:pt x="34743" y="92715"/>
                </a:lnTo>
                <a:lnTo>
                  <a:pt x="34751" y="92723"/>
                </a:lnTo>
                <a:lnTo>
                  <a:pt x="34861" y="92801"/>
                </a:lnTo>
                <a:lnTo>
                  <a:pt x="34879" y="92814"/>
                </a:lnTo>
                <a:lnTo>
                  <a:pt x="34973" y="92938"/>
                </a:lnTo>
                <a:lnTo>
                  <a:pt x="35158" y="93004"/>
                </a:lnTo>
                <a:lnTo>
                  <a:pt x="35154" y="93014"/>
                </a:lnTo>
                <a:lnTo>
                  <a:pt x="35159" y="93014"/>
                </a:lnTo>
                <a:lnTo>
                  <a:pt x="35164" y="93017"/>
                </a:lnTo>
                <a:lnTo>
                  <a:pt x="35189" y="93037"/>
                </a:lnTo>
                <a:lnTo>
                  <a:pt x="35193" y="93040"/>
                </a:lnTo>
                <a:lnTo>
                  <a:pt x="35200" y="93073"/>
                </a:lnTo>
                <a:lnTo>
                  <a:pt x="35198" y="93082"/>
                </a:lnTo>
                <a:lnTo>
                  <a:pt x="35196" y="93090"/>
                </a:lnTo>
                <a:lnTo>
                  <a:pt x="35186" y="93103"/>
                </a:lnTo>
                <a:lnTo>
                  <a:pt x="35185" y="93104"/>
                </a:lnTo>
                <a:lnTo>
                  <a:pt x="35179" y="93110"/>
                </a:lnTo>
                <a:lnTo>
                  <a:pt x="35176" y="93117"/>
                </a:lnTo>
                <a:lnTo>
                  <a:pt x="35172" y="93127"/>
                </a:lnTo>
                <a:lnTo>
                  <a:pt x="35152" y="93149"/>
                </a:lnTo>
                <a:lnTo>
                  <a:pt x="35149" y="93153"/>
                </a:lnTo>
                <a:lnTo>
                  <a:pt x="35142" y="93159"/>
                </a:lnTo>
                <a:lnTo>
                  <a:pt x="35141" y="93161"/>
                </a:lnTo>
                <a:lnTo>
                  <a:pt x="35135" y="93166"/>
                </a:lnTo>
                <a:lnTo>
                  <a:pt x="35122" y="93190"/>
                </a:lnTo>
                <a:lnTo>
                  <a:pt x="35120" y="93194"/>
                </a:lnTo>
                <a:lnTo>
                  <a:pt x="35118" y="93199"/>
                </a:lnTo>
                <a:lnTo>
                  <a:pt x="35116" y="93211"/>
                </a:lnTo>
                <a:lnTo>
                  <a:pt x="35115" y="93219"/>
                </a:lnTo>
                <a:lnTo>
                  <a:pt x="35115" y="93236"/>
                </a:lnTo>
                <a:lnTo>
                  <a:pt x="35112" y="93241"/>
                </a:lnTo>
                <a:lnTo>
                  <a:pt x="35112" y="93243"/>
                </a:lnTo>
                <a:lnTo>
                  <a:pt x="35112" y="93253"/>
                </a:lnTo>
                <a:lnTo>
                  <a:pt x="35112" y="93253"/>
                </a:lnTo>
                <a:lnTo>
                  <a:pt x="35112" y="93258"/>
                </a:lnTo>
                <a:lnTo>
                  <a:pt x="35115" y="93282"/>
                </a:lnTo>
                <a:lnTo>
                  <a:pt x="35116" y="93284"/>
                </a:lnTo>
                <a:lnTo>
                  <a:pt x="35132" y="93306"/>
                </a:lnTo>
                <a:lnTo>
                  <a:pt x="35150" y="93334"/>
                </a:lnTo>
                <a:lnTo>
                  <a:pt x="35155" y="93342"/>
                </a:lnTo>
                <a:lnTo>
                  <a:pt x="35235" y="93402"/>
                </a:lnTo>
                <a:lnTo>
                  <a:pt x="35243" y="93408"/>
                </a:lnTo>
                <a:lnTo>
                  <a:pt x="35266" y="93423"/>
                </a:lnTo>
                <a:lnTo>
                  <a:pt x="35312" y="93455"/>
                </a:lnTo>
                <a:lnTo>
                  <a:pt x="35317" y="93462"/>
                </a:lnTo>
                <a:lnTo>
                  <a:pt x="35335" y="93489"/>
                </a:lnTo>
                <a:lnTo>
                  <a:pt x="35338" y="93491"/>
                </a:lnTo>
                <a:lnTo>
                  <a:pt x="35355" y="93515"/>
                </a:lnTo>
                <a:lnTo>
                  <a:pt x="35375" y="93531"/>
                </a:lnTo>
                <a:lnTo>
                  <a:pt x="35376" y="93533"/>
                </a:lnTo>
                <a:lnTo>
                  <a:pt x="35382" y="93541"/>
                </a:lnTo>
                <a:lnTo>
                  <a:pt x="35392" y="93555"/>
                </a:lnTo>
                <a:lnTo>
                  <a:pt x="35402" y="93570"/>
                </a:lnTo>
                <a:lnTo>
                  <a:pt x="35409" y="93581"/>
                </a:lnTo>
                <a:lnTo>
                  <a:pt x="35426" y="93595"/>
                </a:lnTo>
                <a:lnTo>
                  <a:pt x="35433" y="93601"/>
                </a:lnTo>
                <a:lnTo>
                  <a:pt x="35447" y="93631"/>
                </a:lnTo>
                <a:lnTo>
                  <a:pt x="35456" y="93643"/>
                </a:lnTo>
                <a:lnTo>
                  <a:pt x="35457" y="93644"/>
                </a:lnTo>
                <a:lnTo>
                  <a:pt x="35470" y="93660"/>
                </a:lnTo>
                <a:lnTo>
                  <a:pt x="35477" y="93667"/>
                </a:lnTo>
                <a:lnTo>
                  <a:pt x="35495" y="93699"/>
                </a:lnTo>
                <a:lnTo>
                  <a:pt x="35514" y="93733"/>
                </a:lnTo>
                <a:lnTo>
                  <a:pt x="35518" y="93753"/>
                </a:lnTo>
                <a:lnTo>
                  <a:pt x="35521" y="93763"/>
                </a:lnTo>
                <a:lnTo>
                  <a:pt x="35562" y="93803"/>
                </a:lnTo>
                <a:lnTo>
                  <a:pt x="35578" y="93820"/>
                </a:lnTo>
                <a:lnTo>
                  <a:pt x="35602" y="93839"/>
                </a:lnTo>
                <a:lnTo>
                  <a:pt x="35619" y="93859"/>
                </a:lnTo>
                <a:lnTo>
                  <a:pt x="35643" y="93883"/>
                </a:lnTo>
                <a:lnTo>
                  <a:pt x="35663" y="93906"/>
                </a:lnTo>
                <a:lnTo>
                  <a:pt x="35670" y="93914"/>
                </a:lnTo>
                <a:lnTo>
                  <a:pt x="35677" y="93922"/>
                </a:lnTo>
                <a:lnTo>
                  <a:pt x="35690" y="93942"/>
                </a:lnTo>
                <a:lnTo>
                  <a:pt x="35704" y="93952"/>
                </a:lnTo>
                <a:lnTo>
                  <a:pt x="35710" y="93956"/>
                </a:lnTo>
                <a:lnTo>
                  <a:pt x="35715" y="93960"/>
                </a:lnTo>
                <a:lnTo>
                  <a:pt x="35727" y="93965"/>
                </a:lnTo>
                <a:lnTo>
                  <a:pt x="35761" y="94004"/>
                </a:lnTo>
                <a:lnTo>
                  <a:pt x="35774" y="94017"/>
                </a:lnTo>
                <a:lnTo>
                  <a:pt x="35777" y="94020"/>
                </a:lnTo>
                <a:lnTo>
                  <a:pt x="35840" y="94074"/>
                </a:lnTo>
                <a:lnTo>
                  <a:pt x="35844" y="94079"/>
                </a:lnTo>
                <a:lnTo>
                  <a:pt x="35849" y="94083"/>
                </a:lnTo>
                <a:lnTo>
                  <a:pt x="35871" y="94111"/>
                </a:lnTo>
                <a:lnTo>
                  <a:pt x="35875" y="94115"/>
                </a:lnTo>
                <a:lnTo>
                  <a:pt x="35888" y="94131"/>
                </a:lnTo>
                <a:lnTo>
                  <a:pt x="35946" y="94203"/>
                </a:lnTo>
                <a:lnTo>
                  <a:pt x="35952" y="94211"/>
                </a:lnTo>
                <a:lnTo>
                  <a:pt x="35964" y="94233"/>
                </a:lnTo>
                <a:lnTo>
                  <a:pt x="35968" y="94236"/>
                </a:lnTo>
                <a:lnTo>
                  <a:pt x="35988" y="94251"/>
                </a:lnTo>
                <a:lnTo>
                  <a:pt x="36001" y="94267"/>
                </a:lnTo>
                <a:lnTo>
                  <a:pt x="36018" y="94294"/>
                </a:lnTo>
                <a:lnTo>
                  <a:pt x="36020" y="94295"/>
                </a:lnTo>
                <a:lnTo>
                  <a:pt x="36025" y="94300"/>
                </a:lnTo>
                <a:lnTo>
                  <a:pt x="36039" y="94310"/>
                </a:lnTo>
                <a:lnTo>
                  <a:pt x="36049" y="94317"/>
                </a:lnTo>
                <a:lnTo>
                  <a:pt x="36086" y="94407"/>
                </a:lnTo>
                <a:lnTo>
                  <a:pt x="36105" y="94438"/>
                </a:lnTo>
                <a:lnTo>
                  <a:pt x="36109" y="94446"/>
                </a:lnTo>
                <a:lnTo>
                  <a:pt x="36113" y="94453"/>
                </a:lnTo>
                <a:lnTo>
                  <a:pt x="36116" y="94477"/>
                </a:lnTo>
                <a:lnTo>
                  <a:pt x="36116" y="94483"/>
                </a:lnTo>
                <a:lnTo>
                  <a:pt x="36123" y="94500"/>
                </a:lnTo>
                <a:lnTo>
                  <a:pt x="36130" y="94519"/>
                </a:lnTo>
                <a:lnTo>
                  <a:pt x="36147" y="94533"/>
                </a:lnTo>
                <a:lnTo>
                  <a:pt x="36151" y="94539"/>
                </a:lnTo>
                <a:lnTo>
                  <a:pt x="36154" y="94543"/>
                </a:lnTo>
                <a:lnTo>
                  <a:pt x="36164" y="94556"/>
                </a:lnTo>
                <a:lnTo>
                  <a:pt x="36171" y="94562"/>
                </a:lnTo>
                <a:lnTo>
                  <a:pt x="36173" y="94566"/>
                </a:lnTo>
                <a:lnTo>
                  <a:pt x="36181" y="94576"/>
                </a:lnTo>
                <a:lnTo>
                  <a:pt x="36185" y="94591"/>
                </a:lnTo>
                <a:lnTo>
                  <a:pt x="36194" y="94622"/>
                </a:lnTo>
                <a:lnTo>
                  <a:pt x="36194" y="94628"/>
                </a:lnTo>
                <a:lnTo>
                  <a:pt x="36194" y="94634"/>
                </a:lnTo>
                <a:lnTo>
                  <a:pt x="36194" y="94635"/>
                </a:lnTo>
                <a:lnTo>
                  <a:pt x="36201" y="94655"/>
                </a:lnTo>
                <a:lnTo>
                  <a:pt x="36202" y="94656"/>
                </a:lnTo>
                <a:lnTo>
                  <a:pt x="36205" y="94661"/>
                </a:lnTo>
                <a:lnTo>
                  <a:pt x="36208" y="94665"/>
                </a:lnTo>
                <a:lnTo>
                  <a:pt x="36208" y="94667"/>
                </a:lnTo>
                <a:lnTo>
                  <a:pt x="36208" y="94691"/>
                </a:lnTo>
                <a:lnTo>
                  <a:pt x="36208" y="94703"/>
                </a:lnTo>
                <a:lnTo>
                  <a:pt x="36209" y="94706"/>
                </a:lnTo>
                <a:lnTo>
                  <a:pt x="36234" y="94765"/>
                </a:lnTo>
                <a:lnTo>
                  <a:pt x="36238" y="94773"/>
                </a:lnTo>
                <a:lnTo>
                  <a:pt x="36255" y="94813"/>
                </a:lnTo>
                <a:lnTo>
                  <a:pt x="36287" y="94921"/>
                </a:lnTo>
                <a:lnTo>
                  <a:pt x="36289" y="94924"/>
                </a:lnTo>
                <a:lnTo>
                  <a:pt x="36296" y="94944"/>
                </a:lnTo>
                <a:lnTo>
                  <a:pt x="36313" y="94967"/>
                </a:lnTo>
                <a:lnTo>
                  <a:pt x="36316" y="94990"/>
                </a:lnTo>
                <a:lnTo>
                  <a:pt x="36326" y="95017"/>
                </a:lnTo>
                <a:lnTo>
                  <a:pt x="36326" y="95030"/>
                </a:lnTo>
                <a:lnTo>
                  <a:pt x="36336" y="95053"/>
                </a:lnTo>
                <a:lnTo>
                  <a:pt x="36342" y="95073"/>
                </a:lnTo>
                <a:lnTo>
                  <a:pt x="36343" y="95076"/>
                </a:lnTo>
                <a:lnTo>
                  <a:pt x="36349" y="95085"/>
                </a:lnTo>
                <a:lnTo>
                  <a:pt x="36367" y="95113"/>
                </a:lnTo>
                <a:lnTo>
                  <a:pt x="36377" y="95133"/>
                </a:lnTo>
                <a:lnTo>
                  <a:pt x="36380" y="95139"/>
                </a:lnTo>
                <a:lnTo>
                  <a:pt x="36391" y="95163"/>
                </a:lnTo>
                <a:lnTo>
                  <a:pt x="36404" y="95196"/>
                </a:lnTo>
                <a:lnTo>
                  <a:pt x="36411" y="95222"/>
                </a:lnTo>
                <a:lnTo>
                  <a:pt x="36413" y="95227"/>
                </a:lnTo>
                <a:lnTo>
                  <a:pt x="36418" y="95239"/>
                </a:lnTo>
                <a:lnTo>
                  <a:pt x="36418" y="95252"/>
                </a:lnTo>
                <a:lnTo>
                  <a:pt x="36424" y="95269"/>
                </a:lnTo>
                <a:lnTo>
                  <a:pt x="36434" y="95289"/>
                </a:lnTo>
                <a:lnTo>
                  <a:pt x="36450" y="95308"/>
                </a:lnTo>
                <a:lnTo>
                  <a:pt x="36438" y="95315"/>
                </a:lnTo>
                <a:lnTo>
                  <a:pt x="36421" y="95328"/>
                </a:lnTo>
                <a:lnTo>
                  <a:pt x="36405" y="95328"/>
                </a:lnTo>
                <a:lnTo>
                  <a:pt x="36404" y="95328"/>
                </a:lnTo>
                <a:lnTo>
                  <a:pt x="36394" y="95332"/>
                </a:lnTo>
                <a:lnTo>
                  <a:pt x="36384" y="95338"/>
                </a:lnTo>
                <a:lnTo>
                  <a:pt x="36377" y="95342"/>
                </a:lnTo>
                <a:lnTo>
                  <a:pt x="36375" y="95344"/>
                </a:lnTo>
                <a:lnTo>
                  <a:pt x="36370" y="95348"/>
                </a:lnTo>
                <a:lnTo>
                  <a:pt x="36363" y="95355"/>
                </a:lnTo>
                <a:lnTo>
                  <a:pt x="36347" y="95368"/>
                </a:lnTo>
                <a:lnTo>
                  <a:pt x="36333" y="95375"/>
                </a:lnTo>
                <a:lnTo>
                  <a:pt x="36313" y="95385"/>
                </a:lnTo>
                <a:lnTo>
                  <a:pt x="36309" y="95388"/>
                </a:lnTo>
                <a:lnTo>
                  <a:pt x="36259" y="95468"/>
                </a:lnTo>
                <a:lnTo>
                  <a:pt x="36257" y="95469"/>
                </a:lnTo>
                <a:lnTo>
                  <a:pt x="36245" y="95478"/>
                </a:lnTo>
                <a:lnTo>
                  <a:pt x="36231" y="95488"/>
                </a:lnTo>
                <a:lnTo>
                  <a:pt x="36206" y="95515"/>
                </a:lnTo>
                <a:lnTo>
                  <a:pt x="36198" y="95524"/>
                </a:lnTo>
                <a:lnTo>
                  <a:pt x="36193" y="95529"/>
                </a:lnTo>
                <a:lnTo>
                  <a:pt x="36181" y="95543"/>
                </a:lnTo>
                <a:lnTo>
                  <a:pt x="36174" y="95554"/>
                </a:lnTo>
                <a:lnTo>
                  <a:pt x="36168" y="95560"/>
                </a:lnTo>
                <a:lnTo>
                  <a:pt x="36164" y="95564"/>
                </a:lnTo>
                <a:lnTo>
                  <a:pt x="36150" y="95585"/>
                </a:lnTo>
                <a:lnTo>
                  <a:pt x="36100" y="95660"/>
                </a:lnTo>
                <a:lnTo>
                  <a:pt x="36100" y="95660"/>
                </a:lnTo>
                <a:lnTo>
                  <a:pt x="36100" y="95670"/>
                </a:lnTo>
                <a:lnTo>
                  <a:pt x="36100" y="95690"/>
                </a:lnTo>
                <a:lnTo>
                  <a:pt x="36100" y="95691"/>
                </a:lnTo>
                <a:lnTo>
                  <a:pt x="36100" y="95692"/>
                </a:lnTo>
                <a:lnTo>
                  <a:pt x="36160" y="95723"/>
                </a:lnTo>
                <a:lnTo>
                  <a:pt x="36161" y="95724"/>
                </a:lnTo>
                <a:lnTo>
                  <a:pt x="36170" y="95726"/>
                </a:lnTo>
                <a:lnTo>
                  <a:pt x="36181" y="95726"/>
                </a:lnTo>
                <a:lnTo>
                  <a:pt x="36188" y="95727"/>
                </a:lnTo>
                <a:lnTo>
                  <a:pt x="36201" y="95729"/>
                </a:lnTo>
                <a:lnTo>
                  <a:pt x="36211" y="95730"/>
                </a:lnTo>
                <a:lnTo>
                  <a:pt x="36217" y="95730"/>
                </a:lnTo>
                <a:lnTo>
                  <a:pt x="36235" y="95730"/>
                </a:lnTo>
                <a:lnTo>
                  <a:pt x="36259" y="95730"/>
                </a:lnTo>
                <a:lnTo>
                  <a:pt x="36282" y="95730"/>
                </a:lnTo>
                <a:lnTo>
                  <a:pt x="36303" y="95740"/>
                </a:lnTo>
                <a:lnTo>
                  <a:pt x="36309" y="95746"/>
                </a:lnTo>
                <a:lnTo>
                  <a:pt x="36340" y="95766"/>
                </a:lnTo>
                <a:lnTo>
                  <a:pt x="36360" y="95789"/>
                </a:lnTo>
                <a:lnTo>
                  <a:pt x="36370" y="95813"/>
                </a:lnTo>
                <a:lnTo>
                  <a:pt x="36376" y="95821"/>
                </a:lnTo>
                <a:lnTo>
                  <a:pt x="36377" y="95823"/>
                </a:lnTo>
                <a:lnTo>
                  <a:pt x="36377" y="95833"/>
                </a:lnTo>
                <a:lnTo>
                  <a:pt x="36380" y="95859"/>
                </a:lnTo>
                <a:lnTo>
                  <a:pt x="36384" y="95876"/>
                </a:lnTo>
                <a:lnTo>
                  <a:pt x="36391" y="95896"/>
                </a:lnTo>
                <a:lnTo>
                  <a:pt x="36391" y="95916"/>
                </a:lnTo>
                <a:lnTo>
                  <a:pt x="36394" y="95955"/>
                </a:lnTo>
                <a:lnTo>
                  <a:pt x="36394" y="95969"/>
                </a:lnTo>
                <a:lnTo>
                  <a:pt x="36391" y="95988"/>
                </a:lnTo>
                <a:lnTo>
                  <a:pt x="36385" y="95997"/>
                </a:lnTo>
                <a:lnTo>
                  <a:pt x="36380" y="96005"/>
                </a:lnTo>
                <a:lnTo>
                  <a:pt x="36380" y="96015"/>
                </a:lnTo>
                <a:lnTo>
                  <a:pt x="36380" y="96020"/>
                </a:lnTo>
                <a:lnTo>
                  <a:pt x="36380" y="96028"/>
                </a:lnTo>
                <a:lnTo>
                  <a:pt x="36380" y="96028"/>
                </a:lnTo>
                <a:lnTo>
                  <a:pt x="36380" y="96038"/>
                </a:lnTo>
                <a:lnTo>
                  <a:pt x="36379" y="96044"/>
                </a:lnTo>
                <a:lnTo>
                  <a:pt x="36381" y="96060"/>
                </a:lnTo>
                <a:lnTo>
                  <a:pt x="36426" y="96183"/>
                </a:lnTo>
                <a:lnTo>
                  <a:pt x="36478" y="96278"/>
                </a:lnTo>
                <a:lnTo>
                  <a:pt x="36492" y="96305"/>
                </a:lnTo>
                <a:lnTo>
                  <a:pt x="36502" y="96310"/>
                </a:lnTo>
                <a:lnTo>
                  <a:pt x="36506" y="96314"/>
                </a:lnTo>
                <a:lnTo>
                  <a:pt x="36526" y="96327"/>
                </a:lnTo>
                <a:lnTo>
                  <a:pt x="36553" y="96337"/>
                </a:lnTo>
                <a:lnTo>
                  <a:pt x="36580" y="96340"/>
                </a:lnTo>
                <a:lnTo>
                  <a:pt x="36590" y="96343"/>
                </a:lnTo>
                <a:lnTo>
                  <a:pt x="36604" y="96347"/>
                </a:lnTo>
                <a:lnTo>
                  <a:pt x="36732" y="96377"/>
                </a:lnTo>
                <a:lnTo>
                  <a:pt x="36763" y="96380"/>
                </a:lnTo>
                <a:lnTo>
                  <a:pt x="36803" y="96386"/>
                </a:lnTo>
                <a:lnTo>
                  <a:pt x="36834" y="96390"/>
                </a:lnTo>
                <a:lnTo>
                  <a:pt x="36861" y="96390"/>
                </a:lnTo>
                <a:lnTo>
                  <a:pt x="36895" y="96393"/>
                </a:lnTo>
                <a:lnTo>
                  <a:pt x="36928" y="96396"/>
                </a:lnTo>
                <a:lnTo>
                  <a:pt x="36966" y="96396"/>
                </a:lnTo>
                <a:lnTo>
                  <a:pt x="36989" y="96400"/>
                </a:lnTo>
                <a:lnTo>
                  <a:pt x="36990" y="96400"/>
                </a:lnTo>
                <a:lnTo>
                  <a:pt x="36990" y="96400"/>
                </a:lnTo>
                <a:lnTo>
                  <a:pt x="37002" y="96402"/>
                </a:lnTo>
                <a:lnTo>
                  <a:pt x="37007" y="96402"/>
                </a:lnTo>
                <a:lnTo>
                  <a:pt x="37013" y="96403"/>
                </a:lnTo>
                <a:lnTo>
                  <a:pt x="37038" y="96403"/>
                </a:lnTo>
                <a:lnTo>
                  <a:pt x="37074" y="96406"/>
                </a:lnTo>
                <a:lnTo>
                  <a:pt x="37089" y="96406"/>
                </a:lnTo>
                <a:lnTo>
                  <a:pt x="37101" y="96406"/>
                </a:lnTo>
                <a:lnTo>
                  <a:pt x="37145" y="96406"/>
                </a:lnTo>
                <a:lnTo>
                  <a:pt x="37153" y="96406"/>
                </a:lnTo>
                <a:lnTo>
                  <a:pt x="37169" y="96406"/>
                </a:lnTo>
                <a:lnTo>
                  <a:pt x="37186" y="96406"/>
                </a:lnTo>
                <a:lnTo>
                  <a:pt x="37192" y="96406"/>
                </a:lnTo>
                <a:lnTo>
                  <a:pt x="37199" y="96406"/>
                </a:lnTo>
                <a:lnTo>
                  <a:pt x="37226" y="96406"/>
                </a:lnTo>
                <a:lnTo>
                  <a:pt x="37257" y="96406"/>
                </a:lnTo>
                <a:lnTo>
                  <a:pt x="37294" y="96406"/>
                </a:lnTo>
                <a:lnTo>
                  <a:pt x="37316" y="96406"/>
                </a:lnTo>
                <a:lnTo>
                  <a:pt x="37318" y="96406"/>
                </a:lnTo>
                <a:lnTo>
                  <a:pt x="37372" y="96406"/>
                </a:lnTo>
                <a:lnTo>
                  <a:pt x="37399" y="96410"/>
                </a:lnTo>
                <a:lnTo>
                  <a:pt x="37437" y="96415"/>
                </a:lnTo>
                <a:lnTo>
                  <a:pt x="37446" y="96416"/>
                </a:lnTo>
                <a:lnTo>
                  <a:pt x="37480" y="96420"/>
                </a:lnTo>
                <a:lnTo>
                  <a:pt x="37508" y="96427"/>
                </a:lnTo>
                <a:lnTo>
                  <a:pt x="37521" y="96430"/>
                </a:lnTo>
                <a:lnTo>
                  <a:pt x="37544" y="96436"/>
                </a:lnTo>
                <a:lnTo>
                  <a:pt x="37582" y="96446"/>
                </a:lnTo>
                <a:lnTo>
                  <a:pt x="37595" y="96453"/>
                </a:lnTo>
                <a:lnTo>
                  <a:pt x="37602" y="96457"/>
                </a:lnTo>
                <a:lnTo>
                  <a:pt x="37643" y="96470"/>
                </a:lnTo>
                <a:lnTo>
                  <a:pt x="37662" y="96475"/>
                </a:lnTo>
                <a:lnTo>
                  <a:pt x="37677" y="96478"/>
                </a:lnTo>
                <a:lnTo>
                  <a:pt x="37707" y="96483"/>
                </a:lnTo>
                <a:lnTo>
                  <a:pt x="37741" y="96496"/>
                </a:lnTo>
                <a:lnTo>
                  <a:pt x="37764" y="96503"/>
                </a:lnTo>
                <a:lnTo>
                  <a:pt x="37784" y="96508"/>
                </a:lnTo>
                <a:lnTo>
                  <a:pt x="37788" y="96509"/>
                </a:lnTo>
                <a:lnTo>
                  <a:pt x="37822" y="96513"/>
                </a:lnTo>
                <a:lnTo>
                  <a:pt x="37830" y="96517"/>
                </a:lnTo>
                <a:lnTo>
                  <a:pt x="37835" y="96519"/>
                </a:lnTo>
                <a:lnTo>
                  <a:pt x="37888" y="96527"/>
                </a:lnTo>
                <a:lnTo>
                  <a:pt x="37898" y="96529"/>
                </a:lnTo>
                <a:lnTo>
                  <a:pt x="37909" y="96531"/>
                </a:lnTo>
                <a:lnTo>
                  <a:pt x="37920" y="96532"/>
                </a:lnTo>
                <a:lnTo>
                  <a:pt x="37947" y="96546"/>
                </a:lnTo>
                <a:lnTo>
                  <a:pt x="37992" y="96555"/>
                </a:lnTo>
                <a:lnTo>
                  <a:pt x="38014" y="96559"/>
                </a:lnTo>
                <a:lnTo>
                  <a:pt x="38083" y="96586"/>
                </a:lnTo>
                <a:lnTo>
                  <a:pt x="38149" y="96612"/>
                </a:lnTo>
                <a:lnTo>
                  <a:pt x="38173" y="96628"/>
                </a:lnTo>
                <a:lnTo>
                  <a:pt x="38223" y="96663"/>
                </a:lnTo>
                <a:lnTo>
                  <a:pt x="38253" y="96683"/>
                </a:lnTo>
                <a:lnTo>
                  <a:pt x="38336" y="96741"/>
                </a:lnTo>
                <a:lnTo>
                  <a:pt x="38365" y="96761"/>
                </a:lnTo>
                <a:lnTo>
                  <a:pt x="38393" y="96780"/>
                </a:lnTo>
                <a:lnTo>
                  <a:pt x="38397" y="96784"/>
                </a:lnTo>
                <a:lnTo>
                  <a:pt x="38468" y="96821"/>
                </a:lnTo>
                <a:lnTo>
                  <a:pt x="38472" y="96824"/>
                </a:lnTo>
                <a:lnTo>
                  <a:pt x="38505" y="96857"/>
                </a:lnTo>
                <a:lnTo>
                  <a:pt x="38529" y="96874"/>
                </a:lnTo>
                <a:lnTo>
                  <a:pt x="38533" y="96878"/>
                </a:lnTo>
                <a:lnTo>
                  <a:pt x="38542" y="96887"/>
                </a:lnTo>
                <a:lnTo>
                  <a:pt x="38542" y="96887"/>
                </a:lnTo>
                <a:lnTo>
                  <a:pt x="38545" y="96890"/>
                </a:lnTo>
                <a:lnTo>
                  <a:pt x="38563" y="96907"/>
                </a:lnTo>
                <a:lnTo>
                  <a:pt x="38612" y="96950"/>
                </a:lnTo>
                <a:lnTo>
                  <a:pt x="38630" y="96967"/>
                </a:lnTo>
                <a:lnTo>
                  <a:pt x="38634" y="96971"/>
                </a:lnTo>
                <a:lnTo>
                  <a:pt x="38640" y="96983"/>
                </a:lnTo>
                <a:lnTo>
                  <a:pt x="38644" y="96992"/>
                </a:lnTo>
                <a:lnTo>
                  <a:pt x="38652" y="97011"/>
                </a:lnTo>
                <a:lnTo>
                  <a:pt x="38655" y="97018"/>
                </a:lnTo>
                <a:lnTo>
                  <a:pt x="38663" y="97057"/>
                </a:lnTo>
                <a:lnTo>
                  <a:pt x="38662" y="97069"/>
                </a:lnTo>
                <a:lnTo>
                  <a:pt x="38660" y="97081"/>
                </a:lnTo>
                <a:lnTo>
                  <a:pt x="38650" y="97143"/>
                </a:lnTo>
                <a:lnTo>
                  <a:pt x="38650" y="97154"/>
                </a:lnTo>
                <a:lnTo>
                  <a:pt x="38651" y="97159"/>
                </a:lnTo>
                <a:lnTo>
                  <a:pt x="38653" y="97183"/>
                </a:lnTo>
                <a:lnTo>
                  <a:pt x="38654" y="97192"/>
                </a:lnTo>
                <a:lnTo>
                  <a:pt x="38654" y="97192"/>
                </a:lnTo>
                <a:lnTo>
                  <a:pt x="38655" y="97198"/>
                </a:lnTo>
                <a:lnTo>
                  <a:pt x="38655" y="97198"/>
                </a:lnTo>
                <a:lnTo>
                  <a:pt x="38657" y="97212"/>
                </a:lnTo>
                <a:lnTo>
                  <a:pt x="38659" y="97220"/>
                </a:lnTo>
                <a:lnTo>
                  <a:pt x="38661" y="97232"/>
                </a:lnTo>
                <a:lnTo>
                  <a:pt x="38664" y="97249"/>
                </a:lnTo>
                <a:lnTo>
                  <a:pt x="38665" y="97254"/>
                </a:lnTo>
                <a:lnTo>
                  <a:pt x="38668" y="97269"/>
                </a:lnTo>
                <a:lnTo>
                  <a:pt x="38670" y="97271"/>
                </a:lnTo>
                <a:lnTo>
                  <a:pt x="38674" y="97275"/>
                </a:lnTo>
                <a:lnTo>
                  <a:pt x="38678" y="97289"/>
                </a:lnTo>
                <a:lnTo>
                  <a:pt x="38688" y="97312"/>
                </a:lnTo>
                <a:lnTo>
                  <a:pt x="38695" y="97325"/>
                </a:lnTo>
                <a:lnTo>
                  <a:pt x="38698" y="97345"/>
                </a:lnTo>
                <a:lnTo>
                  <a:pt x="38702" y="97353"/>
                </a:lnTo>
                <a:lnTo>
                  <a:pt x="38705" y="97358"/>
                </a:lnTo>
                <a:lnTo>
                  <a:pt x="38724" y="97388"/>
                </a:lnTo>
                <a:lnTo>
                  <a:pt x="38772" y="97464"/>
                </a:lnTo>
                <a:lnTo>
                  <a:pt x="38786" y="97488"/>
                </a:lnTo>
                <a:lnTo>
                  <a:pt x="38788" y="97493"/>
                </a:lnTo>
                <a:lnTo>
                  <a:pt x="38791" y="97503"/>
                </a:lnTo>
                <a:lnTo>
                  <a:pt x="38793" y="97511"/>
                </a:lnTo>
                <a:lnTo>
                  <a:pt x="38795" y="97513"/>
                </a:lnTo>
                <a:lnTo>
                  <a:pt x="38803" y="97521"/>
                </a:lnTo>
                <a:lnTo>
                  <a:pt x="38813" y="97541"/>
                </a:lnTo>
                <a:lnTo>
                  <a:pt x="38826" y="97550"/>
                </a:lnTo>
                <a:lnTo>
                  <a:pt x="38844" y="97584"/>
                </a:lnTo>
                <a:lnTo>
                  <a:pt x="38854" y="97597"/>
                </a:lnTo>
                <a:lnTo>
                  <a:pt x="38864" y="97610"/>
                </a:lnTo>
                <a:lnTo>
                  <a:pt x="38901" y="97667"/>
                </a:lnTo>
                <a:lnTo>
                  <a:pt x="38908" y="97678"/>
                </a:lnTo>
                <a:lnTo>
                  <a:pt x="38909" y="97679"/>
                </a:lnTo>
                <a:lnTo>
                  <a:pt x="38927" y="97707"/>
                </a:lnTo>
                <a:lnTo>
                  <a:pt x="38957" y="97753"/>
                </a:lnTo>
                <a:lnTo>
                  <a:pt x="38963" y="97775"/>
                </a:lnTo>
                <a:lnTo>
                  <a:pt x="38982" y="97806"/>
                </a:lnTo>
                <a:lnTo>
                  <a:pt x="38984" y="97815"/>
                </a:lnTo>
                <a:lnTo>
                  <a:pt x="38989" y="97831"/>
                </a:lnTo>
                <a:lnTo>
                  <a:pt x="38992" y="97846"/>
                </a:lnTo>
                <a:lnTo>
                  <a:pt x="39033" y="97942"/>
                </a:lnTo>
                <a:lnTo>
                  <a:pt x="39030" y="97965"/>
                </a:lnTo>
                <a:lnTo>
                  <a:pt x="39030" y="97981"/>
                </a:lnTo>
                <a:lnTo>
                  <a:pt x="39033" y="97995"/>
                </a:lnTo>
                <a:lnTo>
                  <a:pt x="39035" y="98001"/>
                </a:lnTo>
                <a:lnTo>
                  <a:pt x="39040" y="98012"/>
                </a:lnTo>
                <a:lnTo>
                  <a:pt x="39047" y="98032"/>
                </a:lnTo>
                <a:lnTo>
                  <a:pt x="39048" y="98035"/>
                </a:lnTo>
                <a:lnTo>
                  <a:pt x="39048" y="98036"/>
                </a:lnTo>
                <a:lnTo>
                  <a:pt x="39052" y="98041"/>
                </a:lnTo>
                <a:lnTo>
                  <a:pt x="39056" y="98047"/>
                </a:lnTo>
                <a:lnTo>
                  <a:pt x="39056" y="98048"/>
                </a:lnTo>
                <a:lnTo>
                  <a:pt x="39057" y="98048"/>
                </a:lnTo>
                <a:lnTo>
                  <a:pt x="39057" y="98049"/>
                </a:lnTo>
                <a:lnTo>
                  <a:pt x="39057" y="98050"/>
                </a:lnTo>
                <a:lnTo>
                  <a:pt x="39097" y="98112"/>
                </a:lnTo>
                <a:lnTo>
                  <a:pt x="39142" y="98156"/>
                </a:lnTo>
                <a:lnTo>
                  <a:pt x="39205" y="98191"/>
                </a:lnTo>
                <a:lnTo>
                  <a:pt x="39227" y="98205"/>
                </a:lnTo>
                <a:lnTo>
                  <a:pt x="39246" y="98219"/>
                </a:lnTo>
                <a:lnTo>
                  <a:pt x="39255" y="98253"/>
                </a:lnTo>
                <a:lnTo>
                  <a:pt x="39250" y="98288"/>
                </a:lnTo>
                <a:lnTo>
                  <a:pt x="39225" y="98298"/>
                </a:lnTo>
                <a:lnTo>
                  <a:pt x="39223" y="98300"/>
                </a:lnTo>
                <a:lnTo>
                  <a:pt x="39219" y="98304"/>
                </a:lnTo>
                <a:lnTo>
                  <a:pt x="39217" y="98304"/>
                </a:lnTo>
                <a:lnTo>
                  <a:pt x="39216" y="98304"/>
                </a:lnTo>
                <a:lnTo>
                  <a:pt x="39212" y="98307"/>
                </a:lnTo>
                <a:lnTo>
                  <a:pt x="39206" y="98314"/>
                </a:lnTo>
                <a:lnTo>
                  <a:pt x="39202" y="98317"/>
                </a:lnTo>
                <a:lnTo>
                  <a:pt x="39195" y="98324"/>
                </a:lnTo>
                <a:lnTo>
                  <a:pt x="39193" y="98328"/>
                </a:lnTo>
                <a:lnTo>
                  <a:pt x="39189" y="98337"/>
                </a:lnTo>
                <a:lnTo>
                  <a:pt x="39182" y="98343"/>
                </a:lnTo>
                <a:lnTo>
                  <a:pt x="39168" y="98353"/>
                </a:lnTo>
                <a:lnTo>
                  <a:pt x="39148" y="98363"/>
                </a:lnTo>
                <a:lnTo>
                  <a:pt x="39139" y="98382"/>
                </a:lnTo>
                <a:lnTo>
                  <a:pt x="39138" y="98383"/>
                </a:lnTo>
                <a:lnTo>
                  <a:pt x="39128" y="98403"/>
                </a:lnTo>
                <a:lnTo>
                  <a:pt x="39119" y="98425"/>
                </a:lnTo>
                <a:lnTo>
                  <a:pt x="39115" y="98435"/>
                </a:lnTo>
                <a:lnTo>
                  <a:pt x="39106" y="98496"/>
                </a:lnTo>
                <a:lnTo>
                  <a:pt x="39106" y="98498"/>
                </a:lnTo>
                <a:lnTo>
                  <a:pt x="39106" y="98518"/>
                </a:lnTo>
                <a:lnTo>
                  <a:pt x="39106" y="98567"/>
                </a:lnTo>
                <a:lnTo>
                  <a:pt x="39113" y="98591"/>
                </a:lnTo>
                <a:lnTo>
                  <a:pt x="39118" y="98614"/>
                </a:lnTo>
                <a:lnTo>
                  <a:pt x="39119" y="98619"/>
                </a:lnTo>
                <a:lnTo>
                  <a:pt x="39119" y="98657"/>
                </a:lnTo>
                <a:lnTo>
                  <a:pt x="39122" y="98681"/>
                </a:lnTo>
                <a:lnTo>
                  <a:pt x="39113" y="98702"/>
                </a:lnTo>
                <a:lnTo>
                  <a:pt x="39098" y="98720"/>
                </a:lnTo>
                <a:lnTo>
                  <a:pt x="39093" y="98721"/>
                </a:lnTo>
                <a:lnTo>
                  <a:pt x="39080" y="98725"/>
                </a:lnTo>
                <a:lnTo>
                  <a:pt x="39073" y="98727"/>
                </a:lnTo>
                <a:lnTo>
                  <a:pt x="39032" y="98720"/>
                </a:lnTo>
                <a:lnTo>
                  <a:pt x="39014" y="98717"/>
                </a:lnTo>
                <a:lnTo>
                  <a:pt x="38983" y="98711"/>
                </a:lnTo>
                <a:lnTo>
                  <a:pt x="38917" y="98713"/>
                </a:lnTo>
                <a:lnTo>
                  <a:pt x="38904" y="98715"/>
                </a:lnTo>
                <a:lnTo>
                  <a:pt x="38898" y="98715"/>
                </a:lnTo>
                <a:lnTo>
                  <a:pt x="38892" y="98715"/>
                </a:lnTo>
                <a:lnTo>
                  <a:pt x="38867" y="98717"/>
                </a:lnTo>
                <a:lnTo>
                  <a:pt x="38804" y="98717"/>
                </a:lnTo>
                <a:lnTo>
                  <a:pt x="38779" y="98710"/>
                </a:lnTo>
                <a:lnTo>
                  <a:pt x="38771" y="98708"/>
                </a:lnTo>
                <a:lnTo>
                  <a:pt x="38756" y="98708"/>
                </a:lnTo>
                <a:lnTo>
                  <a:pt x="38745" y="98712"/>
                </a:lnTo>
                <a:lnTo>
                  <a:pt x="38725" y="98732"/>
                </a:lnTo>
                <a:lnTo>
                  <a:pt x="38724" y="98736"/>
                </a:lnTo>
                <a:lnTo>
                  <a:pt x="38722" y="98741"/>
                </a:lnTo>
                <a:lnTo>
                  <a:pt x="38722" y="98742"/>
                </a:lnTo>
                <a:lnTo>
                  <a:pt x="38717" y="98751"/>
                </a:lnTo>
                <a:lnTo>
                  <a:pt x="38711" y="98767"/>
                </a:lnTo>
                <a:lnTo>
                  <a:pt x="38708" y="98778"/>
                </a:lnTo>
                <a:lnTo>
                  <a:pt x="38705" y="98796"/>
                </a:lnTo>
                <a:lnTo>
                  <a:pt x="38702" y="98811"/>
                </a:lnTo>
                <a:lnTo>
                  <a:pt x="38701" y="98821"/>
                </a:lnTo>
                <a:lnTo>
                  <a:pt x="38701" y="98838"/>
                </a:lnTo>
                <a:lnTo>
                  <a:pt x="38701" y="98852"/>
                </a:lnTo>
                <a:lnTo>
                  <a:pt x="38711" y="98888"/>
                </a:lnTo>
                <a:lnTo>
                  <a:pt x="38713" y="98899"/>
                </a:lnTo>
                <a:lnTo>
                  <a:pt x="38715" y="98915"/>
                </a:lnTo>
                <a:lnTo>
                  <a:pt x="38718" y="98939"/>
                </a:lnTo>
                <a:lnTo>
                  <a:pt x="38736" y="98974"/>
                </a:lnTo>
                <a:lnTo>
                  <a:pt x="38745" y="98991"/>
                </a:lnTo>
                <a:lnTo>
                  <a:pt x="38752" y="99003"/>
                </a:lnTo>
                <a:lnTo>
                  <a:pt x="38751" y="99003"/>
                </a:lnTo>
                <a:lnTo>
                  <a:pt x="38763" y="99025"/>
                </a:lnTo>
                <a:lnTo>
                  <a:pt x="38775" y="99047"/>
                </a:lnTo>
                <a:lnTo>
                  <a:pt x="38779" y="99054"/>
                </a:lnTo>
                <a:lnTo>
                  <a:pt x="38771" y="99059"/>
                </a:lnTo>
                <a:lnTo>
                  <a:pt x="38772" y="99063"/>
                </a:lnTo>
                <a:lnTo>
                  <a:pt x="38779" y="99070"/>
                </a:lnTo>
                <a:lnTo>
                  <a:pt x="38780" y="99070"/>
                </a:lnTo>
                <a:lnTo>
                  <a:pt x="38793" y="99080"/>
                </a:lnTo>
                <a:lnTo>
                  <a:pt x="38795" y="99082"/>
                </a:lnTo>
                <a:lnTo>
                  <a:pt x="38797" y="99084"/>
                </a:lnTo>
                <a:lnTo>
                  <a:pt x="38800" y="99087"/>
                </a:lnTo>
                <a:lnTo>
                  <a:pt x="38810" y="99096"/>
                </a:lnTo>
                <a:lnTo>
                  <a:pt x="38816" y="99120"/>
                </a:lnTo>
                <a:lnTo>
                  <a:pt x="38816" y="99120"/>
                </a:lnTo>
                <a:lnTo>
                  <a:pt x="38816" y="99120"/>
                </a:lnTo>
                <a:lnTo>
                  <a:pt x="38817" y="99121"/>
                </a:lnTo>
                <a:lnTo>
                  <a:pt x="38822" y="99131"/>
                </a:lnTo>
                <a:lnTo>
                  <a:pt x="38822" y="99131"/>
                </a:lnTo>
                <a:lnTo>
                  <a:pt x="38827" y="99140"/>
                </a:lnTo>
                <a:lnTo>
                  <a:pt x="38831" y="99150"/>
                </a:lnTo>
                <a:lnTo>
                  <a:pt x="38833" y="99156"/>
                </a:lnTo>
                <a:lnTo>
                  <a:pt x="38837" y="99166"/>
                </a:lnTo>
                <a:lnTo>
                  <a:pt x="38840" y="99176"/>
                </a:lnTo>
                <a:lnTo>
                  <a:pt x="38844" y="99186"/>
                </a:lnTo>
                <a:lnTo>
                  <a:pt x="38847" y="99196"/>
                </a:lnTo>
                <a:lnTo>
                  <a:pt x="38859" y="99205"/>
                </a:lnTo>
                <a:lnTo>
                  <a:pt x="38864" y="99209"/>
                </a:lnTo>
                <a:lnTo>
                  <a:pt x="38871" y="99216"/>
                </a:lnTo>
                <a:lnTo>
                  <a:pt x="38881" y="99226"/>
                </a:lnTo>
                <a:lnTo>
                  <a:pt x="38886" y="99244"/>
                </a:lnTo>
                <a:lnTo>
                  <a:pt x="38889" y="99252"/>
                </a:lnTo>
                <a:lnTo>
                  <a:pt x="38891" y="99259"/>
                </a:lnTo>
                <a:lnTo>
                  <a:pt x="38894" y="99269"/>
                </a:lnTo>
                <a:lnTo>
                  <a:pt x="38901" y="99275"/>
                </a:lnTo>
                <a:lnTo>
                  <a:pt x="38908" y="99282"/>
                </a:lnTo>
                <a:lnTo>
                  <a:pt x="38919" y="99295"/>
                </a:lnTo>
                <a:lnTo>
                  <a:pt x="38932" y="99309"/>
                </a:lnTo>
                <a:lnTo>
                  <a:pt x="38989" y="99332"/>
                </a:lnTo>
                <a:lnTo>
                  <a:pt x="39001" y="99337"/>
                </a:lnTo>
                <a:lnTo>
                  <a:pt x="39007" y="99339"/>
                </a:lnTo>
                <a:lnTo>
                  <a:pt x="39013" y="99342"/>
                </a:lnTo>
                <a:lnTo>
                  <a:pt x="39020" y="99345"/>
                </a:lnTo>
                <a:lnTo>
                  <a:pt x="39030" y="99349"/>
                </a:lnTo>
                <a:lnTo>
                  <a:pt x="39030" y="99349"/>
                </a:lnTo>
                <a:lnTo>
                  <a:pt x="39036" y="99349"/>
                </a:lnTo>
                <a:lnTo>
                  <a:pt x="39044" y="99349"/>
                </a:lnTo>
                <a:lnTo>
                  <a:pt x="39053" y="99349"/>
                </a:lnTo>
                <a:lnTo>
                  <a:pt x="39054" y="99349"/>
                </a:lnTo>
                <a:lnTo>
                  <a:pt x="39059" y="99349"/>
                </a:lnTo>
                <a:lnTo>
                  <a:pt x="39060" y="99349"/>
                </a:lnTo>
                <a:lnTo>
                  <a:pt x="39080" y="99349"/>
                </a:lnTo>
                <a:lnTo>
                  <a:pt x="39090" y="99349"/>
                </a:lnTo>
                <a:lnTo>
                  <a:pt x="39091" y="99349"/>
                </a:lnTo>
                <a:lnTo>
                  <a:pt x="39101" y="99349"/>
                </a:lnTo>
                <a:lnTo>
                  <a:pt x="39108" y="99347"/>
                </a:lnTo>
                <a:lnTo>
                  <a:pt x="39114" y="99345"/>
                </a:lnTo>
                <a:lnTo>
                  <a:pt x="39135" y="99338"/>
                </a:lnTo>
                <a:lnTo>
                  <a:pt x="39141" y="99335"/>
                </a:lnTo>
                <a:lnTo>
                  <a:pt x="39151" y="99332"/>
                </a:lnTo>
                <a:lnTo>
                  <a:pt x="39151" y="99332"/>
                </a:lnTo>
                <a:lnTo>
                  <a:pt x="39168" y="99329"/>
                </a:lnTo>
                <a:lnTo>
                  <a:pt x="39189" y="99329"/>
                </a:lnTo>
                <a:lnTo>
                  <a:pt x="39196" y="99329"/>
                </a:lnTo>
                <a:lnTo>
                  <a:pt x="39207" y="99329"/>
                </a:lnTo>
                <a:lnTo>
                  <a:pt x="39209" y="99329"/>
                </a:lnTo>
                <a:lnTo>
                  <a:pt x="39280" y="99329"/>
                </a:lnTo>
                <a:lnTo>
                  <a:pt x="39285" y="99329"/>
                </a:lnTo>
                <a:lnTo>
                  <a:pt x="39290" y="99329"/>
                </a:lnTo>
                <a:lnTo>
                  <a:pt x="39307" y="99329"/>
                </a:lnTo>
                <a:lnTo>
                  <a:pt x="39314" y="99329"/>
                </a:lnTo>
                <a:lnTo>
                  <a:pt x="39321" y="99329"/>
                </a:lnTo>
                <a:lnTo>
                  <a:pt x="39330" y="99335"/>
                </a:lnTo>
                <a:lnTo>
                  <a:pt x="39330" y="99335"/>
                </a:lnTo>
                <a:lnTo>
                  <a:pt x="39334" y="99339"/>
                </a:lnTo>
                <a:lnTo>
                  <a:pt x="39341" y="99340"/>
                </a:lnTo>
                <a:lnTo>
                  <a:pt x="39346" y="99342"/>
                </a:lnTo>
                <a:lnTo>
                  <a:pt x="39348" y="99342"/>
                </a:lnTo>
                <a:lnTo>
                  <a:pt x="39351" y="99342"/>
                </a:lnTo>
                <a:lnTo>
                  <a:pt x="39358" y="99345"/>
                </a:lnTo>
                <a:lnTo>
                  <a:pt x="39371" y="99352"/>
                </a:lnTo>
                <a:lnTo>
                  <a:pt x="39373" y="99352"/>
                </a:lnTo>
                <a:lnTo>
                  <a:pt x="39397" y="99366"/>
                </a:lnTo>
                <a:lnTo>
                  <a:pt x="39405" y="99372"/>
                </a:lnTo>
                <a:lnTo>
                  <a:pt x="39412" y="99375"/>
                </a:lnTo>
                <a:lnTo>
                  <a:pt x="39413" y="99376"/>
                </a:lnTo>
                <a:lnTo>
                  <a:pt x="39420" y="99377"/>
                </a:lnTo>
                <a:lnTo>
                  <a:pt x="39436" y="99391"/>
                </a:lnTo>
                <a:lnTo>
                  <a:pt x="39443" y="99397"/>
                </a:lnTo>
                <a:lnTo>
                  <a:pt x="39446" y="99402"/>
                </a:lnTo>
                <a:lnTo>
                  <a:pt x="39446" y="99402"/>
                </a:lnTo>
                <a:lnTo>
                  <a:pt x="39451" y="99407"/>
                </a:lnTo>
                <a:lnTo>
                  <a:pt x="39451" y="99407"/>
                </a:lnTo>
                <a:lnTo>
                  <a:pt x="39456" y="99412"/>
                </a:lnTo>
                <a:lnTo>
                  <a:pt x="39464" y="99433"/>
                </a:lnTo>
                <a:lnTo>
                  <a:pt x="39469" y="99448"/>
                </a:lnTo>
                <a:lnTo>
                  <a:pt x="39473" y="99458"/>
                </a:lnTo>
                <a:lnTo>
                  <a:pt x="39475" y="99468"/>
                </a:lnTo>
                <a:lnTo>
                  <a:pt x="39476" y="99476"/>
                </a:lnTo>
                <a:lnTo>
                  <a:pt x="39476" y="99505"/>
                </a:lnTo>
                <a:lnTo>
                  <a:pt x="39476" y="99511"/>
                </a:lnTo>
                <a:lnTo>
                  <a:pt x="39476" y="99517"/>
                </a:lnTo>
                <a:lnTo>
                  <a:pt x="39476" y="99524"/>
                </a:lnTo>
                <a:lnTo>
                  <a:pt x="39476" y="99544"/>
                </a:lnTo>
                <a:lnTo>
                  <a:pt x="39476" y="99545"/>
                </a:lnTo>
                <a:lnTo>
                  <a:pt x="39476" y="99552"/>
                </a:lnTo>
                <a:lnTo>
                  <a:pt x="39476" y="99565"/>
                </a:lnTo>
                <a:lnTo>
                  <a:pt x="39474" y="99576"/>
                </a:lnTo>
                <a:lnTo>
                  <a:pt x="39473" y="99581"/>
                </a:lnTo>
                <a:lnTo>
                  <a:pt x="39473" y="99587"/>
                </a:lnTo>
                <a:lnTo>
                  <a:pt x="39473" y="99592"/>
                </a:lnTo>
                <a:lnTo>
                  <a:pt x="39472" y="99597"/>
                </a:lnTo>
                <a:lnTo>
                  <a:pt x="39471" y="99601"/>
                </a:lnTo>
                <a:lnTo>
                  <a:pt x="39469" y="99611"/>
                </a:lnTo>
                <a:lnTo>
                  <a:pt x="39469" y="99617"/>
                </a:lnTo>
                <a:lnTo>
                  <a:pt x="39469" y="99618"/>
                </a:lnTo>
                <a:lnTo>
                  <a:pt x="39469" y="99622"/>
                </a:lnTo>
                <a:lnTo>
                  <a:pt x="39469" y="99629"/>
                </a:lnTo>
                <a:lnTo>
                  <a:pt x="39469" y="99637"/>
                </a:lnTo>
                <a:lnTo>
                  <a:pt x="39468" y="99646"/>
                </a:lnTo>
                <a:lnTo>
                  <a:pt x="39466" y="99654"/>
                </a:lnTo>
                <a:lnTo>
                  <a:pt x="39464" y="99662"/>
                </a:lnTo>
                <a:lnTo>
                  <a:pt x="39463" y="99667"/>
                </a:lnTo>
                <a:lnTo>
                  <a:pt x="39463" y="99669"/>
                </a:lnTo>
                <a:lnTo>
                  <a:pt x="39463" y="99674"/>
                </a:lnTo>
                <a:lnTo>
                  <a:pt x="39452" y="99703"/>
                </a:lnTo>
                <a:lnTo>
                  <a:pt x="39449" y="99711"/>
                </a:lnTo>
                <a:lnTo>
                  <a:pt x="39442" y="99727"/>
                </a:lnTo>
                <a:lnTo>
                  <a:pt x="39441" y="99730"/>
                </a:lnTo>
                <a:lnTo>
                  <a:pt x="39439" y="99733"/>
                </a:lnTo>
                <a:lnTo>
                  <a:pt x="39439" y="99757"/>
                </a:lnTo>
                <a:lnTo>
                  <a:pt x="39439" y="99768"/>
                </a:lnTo>
                <a:lnTo>
                  <a:pt x="39439" y="99773"/>
                </a:lnTo>
                <a:lnTo>
                  <a:pt x="39441" y="99781"/>
                </a:lnTo>
                <a:lnTo>
                  <a:pt x="39442" y="99790"/>
                </a:lnTo>
                <a:lnTo>
                  <a:pt x="39442" y="99805"/>
                </a:lnTo>
                <a:lnTo>
                  <a:pt x="39442" y="99810"/>
                </a:lnTo>
                <a:lnTo>
                  <a:pt x="39449" y="99830"/>
                </a:lnTo>
                <a:lnTo>
                  <a:pt x="39452" y="99833"/>
                </a:lnTo>
                <a:lnTo>
                  <a:pt x="39456" y="99839"/>
                </a:lnTo>
                <a:lnTo>
                  <a:pt x="39459" y="99843"/>
                </a:lnTo>
                <a:lnTo>
                  <a:pt x="39463" y="99850"/>
                </a:lnTo>
                <a:lnTo>
                  <a:pt x="39463" y="99882"/>
                </a:lnTo>
                <a:lnTo>
                  <a:pt x="39463" y="99903"/>
                </a:lnTo>
                <a:lnTo>
                  <a:pt x="39463" y="99919"/>
                </a:lnTo>
                <a:lnTo>
                  <a:pt x="39463" y="99929"/>
                </a:lnTo>
                <a:lnTo>
                  <a:pt x="39466" y="99936"/>
                </a:lnTo>
                <a:lnTo>
                  <a:pt x="39473" y="99936"/>
                </a:lnTo>
                <a:lnTo>
                  <a:pt x="39475" y="99936"/>
                </a:lnTo>
                <a:lnTo>
                  <a:pt x="39497" y="99949"/>
                </a:lnTo>
                <a:lnTo>
                  <a:pt x="39520" y="99966"/>
                </a:lnTo>
                <a:lnTo>
                  <a:pt x="39534" y="99969"/>
                </a:lnTo>
                <a:lnTo>
                  <a:pt x="39537" y="99972"/>
                </a:lnTo>
                <a:lnTo>
                  <a:pt x="39544" y="99972"/>
                </a:lnTo>
                <a:lnTo>
                  <a:pt x="39541" y="99957"/>
                </a:lnTo>
                <a:lnTo>
                  <a:pt x="39541" y="99956"/>
                </a:lnTo>
                <a:lnTo>
                  <a:pt x="39539" y="99952"/>
                </a:lnTo>
                <a:lnTo>
                  <a:pt x="39536" y="99948"/>
                </a:lnTo>
                <a:lnTo>
                  <a:pt x="39528" y="99934"/>
                </a:lnTo>
                <a:lnTo>
                  <a:pt x="39528" y="99933"/>
                </a:lnTo>
                <a:lnTo>
                  <a:pt x="39528" y="99932"/>
                </a:lnTo>
                <a:lnTo>
                  <a:pt x="39528" y="99929"/>
                </a:lnTo>
                <a:lnTo>
                  <a:pt x="39528" y="99928"/>
                </a:lnTo>
                <a:lnTo>
                  <a:pt x="39528" y="99927"/>
                </a:lnTo>
                <a:lnTo>
                  <a:pt x="39528" y="99921"/>
                </a:lnTo>
                <a:lnTo>
                  <a:pt x="39529" y="99916"/>
                </a:lnTo>
                <a:lnTo>
                  <a:pt x="39529" y="99916"/>
                </a:lnTo>
                <a:lnTo>
                  <a:pt x="39531" y="99911"/>
                </a:lnTo>
                <a:lnTo>
                  <a:pt x="39534" y="99906"/>
                </a:lnTo>
                <a:lnTo>
                  <a:pt x="39537" y="99902"/>
                </a:lnTo>
                <a:lnTo>
                  <a:pt x="39541" y="99898"/>
                </a:lnTo>
                <a:lnTo>
                  <a:pt x="39548" y="99892"/>
                </a:lnTo>
                <a:lnTo>
                  <a:pt x="39553" y="99889"/>
                </a:lnTo>
                <a:lnTo>
                  <a:pt x="39557" y="99886"/>
                </a:lnTo>
                <a:lnTo>
                  <a:pt x="39560" y="99883"/>
                </a:lnTo>
                <a:lnTo>
                  <a:pt x="39565" y="99880"/>
                </a:lnTo>
                <a:lnTo>
                  <a:pt x="39568" y="99879"/>
                </a:lnTo>
                <a:lnTo>
                  <a:pt x="39569" y="99878"/>
                </a:lnTo>
                <a:lnTo>
                  <a:pt x="39569" y="99878"/>
                </a:lnTo>
                <a:lnTo>
                  <a:pt x="39570" y="99877"/>
                </a:lnTo>
                <a:lnTo>
                  <a:pt x="39571" y="99877"/>
                </a:lnTo>
                <a:lnTo>
                  <a:pt x="39576" y="99875"/>
                </a:lnTo>
                <a:lnTo>
                  <a:pt x="39583" y="99872"/>
                </a:lnTo>
                <a:lnTo>
                  <a:pt x="39588" y="99871"/>
                </a:lnTo>
                <a:lnTo>
                  <a:pt x="39593" y="99870"/>
                </a:lnTo>
                <a:lnTo>
                  <a:pt x="39602" y="99868"/>
                </a:lnTo>
                <a:lnTo>
                  <a:pt x="39603" y="99867"/>
                </a:lnTo>
                <a:lnTo>
                  <a:pt x="39613" y="99865"/>
                </a:lnTo>
                <a:lnTo>
                  <a:pt x="39624" y="99861"/>
                </a:lnTo>
                <a:lnTo>
                  <a:pt x="39630" y="99859"/>
                </a:lnTo>
                <a:lnTo>
                  <a:pt x="39637" y="99856"/>
                </a:lnTo>
                <a:lnTo>
                  <a:pt x="39644" y="99849"/>
                </a:lnTo>
                <a:lnTo>
                  <a:pt x="39646" y="99848"/>
                </a:lnTo>
                <a:lnTo>
                  <a:pt x="39651" y="99844"/>
                </a:lnTo>
                <a:lnTo>
                  <a:pt x="39653" y="99842"/>
                </a:lnTo>
                <a:lnTo>
                  <a:pt x="39659" y="99837"/>
                </a:lnTo>
                <a:lnTo>
                  <a:pt x="39660" y="99836"/>
                </a:lnTo>
                <a:lnTo>
                  <a:pt x="39662" y="99834"/>
                </a:lnTo>
                <a:lnTo>
                  <a:pt x="39670" y="99826"/>
                </a:lnTo>
                <a:lnTo>
                  <a:pt x="39670" y="99826"/>
                </a:lnTo>
                <a:lnTo>
                  <a:pt x="39678" y="99818"/>
                </a:lnTo>
                <a:lnTo>
                  <a:pt x="39696" y="99806"/>
                </a:lnTo>
                <a:lnTo>
                  <a:pt x="39697" y="99806"/>
                </a:lnTo>
                <a:lnTo>
                  <a:pt x="39733" y="99768"/>
                </a:lnTo>
                <a:lnTo>
                  <a:pt x="39734" y="99767"/>
                </a:lnTo>
                <a:lnTo>
                  <a:pt x="39736" y="99764"/>
                </a:lnTo>
                <a:lnTo>
                  <a:pt x="39738" y="99760"/>
                </a:lnTo>
                <a:lnTo>
                  <a:pt x="39743" y="99754"/>
                </a:lnTo>
                <a:lnTo>
                  <a:pt x="39744" y="99753"/>
                </a:lnTo>
                <a:lnTo>
                  <a:pt x="39747" y="99749"/>
                </a:lnTo>
                <a:lnTo>
                  <a:pt x="39752" y="99744"/>
                </a:lnTo>
                <a:lnTo>
                  <a:pt x="39757" y="99740"/>
                </a:lnTo>
                <a:lnTo>
                  <a:pt x="39766" y="99733"/>
                </a:lnTo>
                <a:lnTo>
                  <a:pt x="39773" y="99729"/>
                </a:lnTo>
                <a:lnTo>
                  <a:pt x="39783" y="99720"/>
                </a:lnTo>
                <a:lnTo>
                  <a:pt x="39809" y="99702"/>
                </a:lnTo>
                <a:lnTo>
                  <a:pt x="39809" y="99702"/>
                </a:lnTo>
                <a:lnTo>
                  <a:pt x="39812" y="99699"/>
                </a:lnTo>
                <a:lnTo>
                  <a:pt x="39816" y="99697"/>
                </a:lnTo>
                <a:lnTo>
                  <a:pt x="39824" y="99692"/>
                </a:lnTo>
                <a:lnTo>
                  <a:pt x="39840" y="99677"/>
                </a:lnTo>
                <a:lnTo>
                  <a:pt x="39862" y="99668"/>
                </a:lnTo>
                <a:lnTo>
                  <a:pt x="39874" y="99664"/>
                </a:lnTo>
                <a:lnTo>
                  <a:pt x="39878" y="99662"/>
                </a:lnTo>
                <a:lnTo>
                  <a:pt x="39884" y="99660"/>
                </a:lnTo>
                <a:lnTo>
                  <a:pt x="39891" y="99658"/>
                </a:lnTo>
                <a:lnTo>
                  <a:pt x="39892" y="99658"/>
                </a:lnTo>
                <a:lnTo>
                  <a:pt x="39905" y="99652"/>
                </a:lnTo>
                <a:lnTo>
                  <a:pt x="39909" y="99650"/>
                </a:lnTo>
                <a:lnTo>
                  <a:pt x="39915" y="99646"/>
                </a:lnTo>
                <a:lnTo>
                  <a:pt x="39926" y="99643"/>
                </a:lnTo>
                <a:lnTo>
                  <a:pt x="39933" y="99641"/>
                </a:lnTo>
                <a:lnTo>
                  <a:pt x="39937" y="99639"/>
                </a:lnTo>
                <a:lnTo>
                  <a:pt x="39944" y="99638"/>
                </a:lnTo>
                <a:lnTo>
                  <a:pt x="39951" y="99636"/>
                </a:lnTo>
                <a:lnTo>
                  <a:pt x="39955" y="99634"/>
                </a:lnTo>
                <a:lnTo>
                  <a:pt x="39955" y="99634"/>
                </a:lnTo>
                <a:lnTo>
                  <a:pt x="39955" y="99634"/>
                </a:lnTo>
                <a:lnTo>
                  <a:pt x="39968" y="99630"/>
                </a:lnTo>
                <a:lnTo>
                  <a:pt x="39975" y="99629"/>
                </a:lnTo>
                <a:lnTo>
                  <a:pt x="39981" y="99625"/>
                </a:lnTo>
                <a:lnTo>
                  <a:pt x="39982" y="99624"/>
                </a:lnTo>
                <a:lnTo>
                  <a:pt x="39988" y="99621"/>
                </a:lnTo>
                <a:lnTo>
                  <a:pt x="39990" y="99620"/>
                </a:lnTo>
                <a:lnTo>
                  <a:pt x="39996" y="99618"/>
                </a:lnTo>
                <a:lnTo>
                  <a:pt x="40003" y="99616"/>
                </a:lnTo>
                <a:lnTo>
                  <a:pt x="40011" y="99613"/>
                </a:lnTo>
                <a:lnTo>
                  <a:pt x="40070" y="99611"/>
                </a:lnTo>
                <a:lnTo>
                  <a:pt x="40072" y="99611"/>
                </a:lnTo>
                <a:lnTo>
                  <a:pt x="40077" y="99611"/>
                </a:lnTo>
                <a:lnTo>
                  <a:pt x="40090" y="99609"/>
                </a:lnTo>
                <a:lnTo>
                  <a:pt x="40101" y="99609"/>
                </a:lnTo>
                <a:lnTo>
                  <a:pt x="40112" y="99609"/>
                </a:lnTo>
                <a:lnTo>
                  <a:pt x="40122" y="99609"/>
                </a:lnTo>
                <a:lnTo>
                  <a:pt x="40128" y="99609"/>
                </a:lnTo>
                <a:lnTo>
                  <a:pt x="40133" y="99610"/>
                </a:lnTo>
                <a:lnTo>
                  <a:pt x="40141" y="99611"/>
                </a:lnTo>
                <a:lnTo>
                  <a:pt x="40161" y="99613"/>
                </a:lnTo>
                <a:lnTo>
                  <a:pt x="40167" y="99610"/>
                </a:lnTo>
                <a:lnTo>
                  <a:pt x="40175" y="99608"/>
                </a:lnTo>
                <a:lnTo>
                  <a:pt x="40181" y="99606"/>
                </a:lnTo>
                <a:lnTo>
                  <a:pt x="40206" y="99607"/>
                </a:lnTo>
                <a:lnTo>
                  <a:pt x="40230" y="99607"/>
                </a:lnTo>
                <a:lnTo>
                  <a:pt x="40237" y="99608"/>
                </a:lnTo>
                <a:lnTo>
                  <a:pt x="40241" y="99608"/>
                </a:lnTo>
                <a:lnTo>
                  <a:pt x="40251" y="99608"/>
                </a:lnTo>
                <a:lnTo>
                  <a:pt x="40276" y="99608"/>
                </a:lnTo>
                <a:lnTo>
                  <a:pt x="40276" y="99608"/>
                </a:lnTo>
                <a:lnTo>
                  <a:pt x="40292" y="99609"/>
                </a:lnTo>
                <a:lnTo>
                  <a:pt x="40300" y="99610"/>
                </a:lnTo>
                <a:lnTo>
                  <a:pt x="40315" y="99610"/>
                </a:lnTo>
                <a:lnTo>
                  <a:pt x="40331" y="99613"/>
                </a:lnTo>
                <a:lnTo>
                  <a:pt x="40332" y="99613"/>
                </a:lnTo>
                <a:lnTo>
                  <a:pt x="40343" y="99616"/>
                </a:lnTo>
                <a:lnTo>
                  <a:pt x="40382" y="99609"/>
                </a:lnTo>
                <a:lnTo>
                  <a:pt x="40382" y="99609"/>
                </a:lnTo>
                <a:lnTo>
                  <a:pt x="40418" y="99610"/>
                </a:lnTo>
                <a:lnTo>
                  <a:pt x="40449" y="99611"/>
                </a:lnTo>
                <a:lnTo>
                  <a:pt x="40456" y="99613"/>
                </a:lnTo>
                <a:lnTo>
                  <a:pt x="40461" y="99614"/>
                </a:lnTo>
                <a:lnTo>
                  <a:pt x="40470" y="99614"/>
                </a:lnTo>
                <a:lnTo>
                  <a:pt x="40475" y="99614"/>
                </a:lnTo>
                <a:lnTo>
                  <a:pt x="40486" y="99615"/>
                </a:lnTo>
                <a:lnTo>
                  <a:pt x="40507" y="99617"/>
                </a:lnTo>
                <a:lnTo>
                  <a:pt x="40507" y="99617"/>
                </a:lnTo>
                <a:lnTo>
                  <a:pt x="40516" y="99618"/>
                </a:lnTo>
                <a:lnTo>
                  <a:pt x="40529" y="99621"/>
                </a:lnTo>
                <a:lnTo>
                  <a:pt x="40534" y="99623"/>
                </a:lnTo>
                <a:lnTo>
                  <a:pt x="40535" y="99623"/>
                </a:lnTo>
                <a:lnTo>
                  <a:pt x="40544" y="99625"/>
                </a:lnTo>
                <a:lnTo>
                  <a:pt x="40556" y="99628"/>
                </a:lnTo>
                <a:lnTo>
                  <a:pt x="40557" y="99628"/>
                </a:lnTo>
                <a:lnTo>
                  <a:pt x="40562" y="99630"/>
                </a:lnTo>
                <a:lnTo>
                  <a:pt x="40569" y="99632"/>
                </a:lnTo>
                <a:lnTo>
                  <a:pt x="40592" y="99635"/>
                </a:lnTo>
                <a:lnTo>
                  <a:pt x="40597" y="99636"/>
                </a:lnTo>
                <a:lnTo>
                  <a:pt x="40631" y="99643"/>
                </a:lnTo>
                <a:lnTo>
                  <a:pt x="40660" y="99650"/>
                </a:lnTo>
                <a:lnTo>
                  <a:pt x="40677" y="99654"/>
                </a:lnTo>
                <a:lnTo>
                  <a:pt x="40718" y="99663"/>
                </a:lnTo>
                <a:lnTo>
                  <a:pt x="40718" y="99663"/>
                </a:lnTo>
                <a:lnTo>
                  <a:pt x="40719" y="99663"/>
                </a:lnTo>
                <a:lnTo>
                  <a:pt x="40719" y="99663"/>
                </a:lnTo>
                <a:lnTo>
                  <a:pt x="40724" y="99664"/>
                </a:lnTo>
                <a:lnTo>
                  <a:pt x="40746" y="99666"/>
                </a:lnTo>
                <a:lnTo>
                  <a:pt x="40750" y="99667"/>
                </a:lnTo>
                <a:lnTo>
                  <a:pt x="40756" y="99668"/>
                </a:lnTo>
                <a:lnTo>
                  <a:pt x="40764" y="99670"/>
                </a:lnTo>
                <a:lnTo>
                  <a:pt x="40771" y="99671"/>
                </a:lnTo>
                <a:lnTo>
                  <a:pt x="40781" y="99671"/>
                </a:lnTo>
                <a:lnTo>
                  <a:pt x="40787" y="99671"/>
                </a:lnTo>
                <a:lnTo>
                  <a:pt x="40794" y="99669"/>
                </a:lnTo>
                <a:lnTo>
                  <a:pt x="40798" y="99669"/>
                </a:lnTo>
                <a:lnTo>
                  <a:pt x="40808" y="99668"/>
                </a:lnTo>
                <a:lnTo>
                  <a:pt x="40814" y="99667"/>
                </a:lnTo>
                <a:lnTo>
                  <a:pt x="40821" y="99667"/>
                </a:lnTo>
                <a:lnTo>
                  <a:pt x="40844" y="99665"/>
                </a:lnTo>
                <a:lnTo>
                  <a:pt x="40850" y="99664"/>
                </a:lnTo>
                <a:lnTo>
                  <a:pt x="40851" y="99664"/>
                </a:lnTo>
                <a:lnTo>
                  <a:pt x="40859" y="99664"/>
                </a:lnTo>
                <a:lnTo>
                  <a:pt x="40860" y="99664"/>
                </a:lnTo>
                <a:lnTo>
                  <a:pt x="40878" y="99663"/>
                </a:lnTo>
                <a:lnTo>
                  <a:pt x="40883" y="99663"/>
                </a:lnTo>
                <a:lnTo>
                  <a:pt x="40889" y="99662"/>
                </a:lnTo>
                <a:lnTo>
                  <a:pt x="40935" y="99660"/>
                </a:lnTo>
                <a:lnTo>
                  <a:pt x="40940" y="99660"/>
                </a:lnTo>
                <a:lnTo>
                  <a:pt x="40955" y="99661"/>
                </a:lnTo>
                <a:lnTo>
                  <a:pt x="40963" y="99662"/>
                </a:lnTo>
                <a:lnTo>
                  <a:pt x="40968" y="99661"/>
                </a:lnTo>
                <a:lnTo>
                  <a:pt x="40981" y="99660"/>
                </a:lnTo>
                <a:lnTo>
                  <a:pt x="40986" y="99661"/>
                </a:lnTo>
                <a:lnTo>
                  <a:pt x="40998" y="99662"/>
                </a:lnTo>
                <a:lnTo>
                  <a:pt x="41003" y="99662"/>
                </a:lnTo>
                <a:lnTo>
                  <a:pt x="41005" y="99662"/>
                </a:lnTo>
                <a:lnTo>
                  <a:pt x="41011" y="99663"/>
                </a:lnTo>
                <a:lnTo>
                  <a:pt x="41018" y="99663"/>
                </a:lnTo>
                <a:lnTo>
                  <a:pt x="41024" y="99664"/>
                </a:lnTo>
                <a:lnTo>
                  <a:pt x="41027" y="99664"/>
                </a:lnTo>
                <a:lnTo>
                  <a:pt x="41028" y="99664"/>
                </a:lnTo>
                <a:lnTo>
                  <a:pt x="41031" y="99664"/>
                </a:lnTo>
                <a:lnTo>
                  <a:pt x="41033" y="99664"/>
                </a:lnTo>
                <a:lnTo>
                  <a:pt x="41035" y="99664"/>
                </a:lnTo>
                <a:lnTo>
                  <a:pt x="41044" y="99661"/>
                </a:lnTo>
                <a:lnTo>
                  <a:pt x="41051" y="99660"/>
                </a:lnTo>
                <a:lnTo>
                  <a:pt x="41057" y="99660"/>
                </a:lnTo>
                <a:lnTo>
                  <a:pt x="41066" y="99659"/>
                </a:lnTo>
                <a:lnTo>
                  <a:pt x="41072" y="99659"/>
                </a:lnTo>
                <a:lnTo>
                  <a:pt x="41081" y="99659"/>
                </a:lnTo>
                <a:lnTo>
                  <a:pt x="41082" y="99659"/>
                </a:lnTo>
                <a:lnTo>
                  <a:pt x="41096" y="99656"/>
                </a:lnTo>
                <a:lnTo>
                  <a:pt x="41110" y="99656"/>
                </a:lnTo>
                <a:lnTo>
                  <a:pt x="41117" y="99657"/>
                </a:lnTo>
                <a:lnTo>
                  <a:pt x="41125" y="99659"/>
                </a:lnTo>
                <a:lnTo>
                  <a:pt x="41139" y="99661"/>
                </a:lnTo>
                <a:lnTo>
                  <a:pt x="41143" y="99660"/>
                </a:lnTo>
                <a:lnTo>
                  <a:pt x="41150" y="99659"/>
                </a:lnTo>
                <a:lnTo>
                  <a:pt x="41162" y="99660"/>
                </a:lnTo>
                <a:lnTo>
                  <a:pt x="41166" y="99661"/>
                </a:lnTo>
                <a:lnTo>
                  <a:pt x="41174" y="99661"/>
                </a:lnTo>
                <a:lnTo>
                  <a:pt x="41178" y="99661"/>
                </a:lnTo>
                <a:lnTo>
                  <a:pt x="41183" y="99662"/>
                </a:lnTo>
                <a:lnTo>
                  <a:pt x="41191" y="99662"/>
                </a:lnTo>
                <a:lnTo>
                  <a:pt x="41219" y="99662"/>
                </a:lnTo>
                <a:lnTo>
                  <a:pt x="41231" y="99662"/>
                </a:lnTo>
                <a:lnTo>
                  <a:pt x="41246" y="99664"/>
                </a:lnTo>
                <a:lnTo>
                  <a:pt x="41260" y="99664"/>
                </a:lnTo>
                <a:lnTo>
                  <a:pt x="41269" y="99664"/>
                </a:lnTo>
                <a:lnTo>
                  <a:pt x="41279" y="99666"/>
                </a:lnTo>
                <a:lnTo>
                  <a:pt x="41320" y="99673"/>
                </a:lnTo>
                <a:lnTo>
                  <a:pt x="41320" y="99673"/>
                </a:lnTo>
                <a:lnTo>
                  <a:pt x="41353" y="99674"/>
                </a:lnTo>
                <a:lnTo>
                  <a:pt x="41372" y="99674"/>
                </a:lnTo>
                <a:lnTo>
                  <a:pt x="41381" y="99678"/>
                </a:lnTo>
                <a:lnTo>
                  <a:pt x="41392" y="99681"/>
                </a:lnTo>
                <a:lnTo>
                  <a:pt x="41409" y="99682"/>
                </a:lnTo>
                <a:lnTo>
                  <a:pt x="41423" y="99682"/>
                </a:lnTo>
                <a:lnTo>
                  <a:pt x="41424" y="99682"/>
                </a:lnTo>
                <a:lnTo>
                  <a:pt x="41431" y="99682"/>
                </a:lnTo>
                <a:lnTo>
                  <a:pt x="41440" y="99685"/>
                </a:lnTo>
                <a:lnTo>
                  <a:pt x="41452" y="99687"/>
                </a:lnTo>
                <a:lnTo>
                  <a:pt x="41454" y="99687"/>
                </a:lnTo>
                <a:lnTo>
                  <a:pt x="41504" y="99690"/>
                </a:lnTo>
                <a:lnTo>
                  <a:pt x="41512" y="99692"/>
                </a:lnTo>
                <a:lnTo>
                  <a:pt x="41516" y="99692"/>
                </a:lnTo>
                <a:lnTo>
                  <a:pt x="41520" y="99693"/>
                </a:lnTo>
                <a:lnTo>
                  <a:pt x="41529" y="99695"/>
                </a:lnTo>
                <a:lnTo>
                  <a:pt x="41533" y="99695"/>
                </a:lnTo>
                <a:lnTo>
                  <a:pt x="41534" y="99695"/>
                </a:lnTo>
                <a:lnTo>
                  <a:pt x="41553" y="99694"/>
                </a:lnTo>
                <a:lnTo>
                  <a:pt x="41559" y="99694"/>
                </a:lnTo>
                <a:lnTo>
                  <a:pt x="41565" y="99694"/>
                </a:lnTo>
                <a:lnTo>
                  <a:pt x="41573" y="99694"/>
                </a:lnTo>
                <a:lnTo>
                  <a:pt x="41578" y="99693"/>
                </a:lnTo>
                <a:lnTo>
                  <a:pt x="41580" y="99693"/>
                </a:lnTo>
                <a:lnTo>
                  <a:pt x="41589" y="99693"/>
                </a:lnTo>
                <a:lnTo>
                  <a:pt x="41591" y="99693"/>
                </a:lnTo>
                <a:lnTo>
                  <a:pt x="41595" y="99693"/>
                </a:lnTo>
                <a:lnTo>
                  <a:pt x="41615" y="99692"/>
                </a:lnTo>
                <a:lnTo>
                  <a:pt x="41621" y="99691"/>
                </a:lnTo>
                <a:lnTo>
                  <a:pt x="41627" y="99690"/>
                </a:lnTo>
                <a:lnTo>
                  <a:pt x="41638" y="99688"/>
                </a:lnTo>
                <a:lnTo>
                  <a:pt x="41639" y="99687"/>
                </a:lnTo>
                <a:lnTo>
                  <a:pt x="41647" y="99686"/>
                </a:lnTo>
                <a:lnTo>
                  <a:pt x="41648" y="99686"/>
                </a:lnTo>
                <a:lnTo>
                  <a:pt x="41648" y="99686"/>
                </a:lnTo>
                <a:lnTo>
                  <a:pt x="41652" y="99686"/>
                </a:lnTo>
                <a:lnTo>
                  <a:pt x="41662" y="99685"/>
                </a:lnTo>
                <a:lnTo>
                  <a:pt x="41663" y="99685"/>
                </a:lnTo>
                <a:lnTo>
                  <a:pt x="41664" y="99685"/>
                </a:lnTo>
                <a:lnTo>
                  <a:pt x="41672" y="99685"/>
                </a:lnTo>
                <a:lnTo>
                  <a:pt x="41673" y="99685"/>
                </a:lnTo>
                <a:lnTo>
                  <a:pt x="41674" y="99685"/>
                </a:lnTo>
                <a:lnTo>
                  <a:pt x="41678" y="99685"/>
                </a:lnTo>
                <a:lnTo>
                  <a:pt x="41681" y="99684"/>
                </a:lnTo>
                <a:lnTo>
                  <a:pt x="41682" y="99684"/>
                </a:lnTo>
                <a:lnTo>
                  <a:pt x="41683" y="99684"/>
                </a:lnTo>
                <a:lnTo>
                  <a:pt x="41686" y="99683"/>
                </a:lnTo>
                <a:lnTo>
                  <a:pt x="41686" y="99683"/>
                </a:lnTo>
                <a:lnTo>
                  <a:pt x="41687" y="99683"/>
                </a:lnTo>
                <a:lnTo>
                  <a:pt x="41694" y="99683"/>
                </a:lnTo>
                <a:lnTo>
                  <a:pt x="41700" y="99681"/>
                </a:lnTo>
                <a:lnTo>
                  <a:pt x="41702" y="99680"/>
                </a:lnTo>
                <a:lnTo>
                  <a:pt x="41702" y="99680"/>
                </a:lnTo>
                <a:lnTo>
                  <a:pt x="41710" y="99678"/>
                </a:lnTo>
                <a:lnTo>
                  <a:pt x="41712" y="99678"/>
                </a:lnTo>
                <a:lnTo>
                  <a:pt x="41718" y="99676"/>
                </a:lnTo>
                <a:lnTo>
                  <a:pt x="41726" y="99674"/>
                </a:lnTo>
                <a:lnTo>
                  <a:pt x="41733" y="99674"/>
                </a:lnTo>
                <a:lnTo>
                  <a:pt x="41741" y="99673"/>
                </a:lnTo>
                <a:lnTo>
                  <a:pt x="41746" y="99672"/>
                </a:lnTo>
                <a:lnTo>
                  <a:pt x="41748" y="99672"/>
                </a:lnTo>
                <a:lnTo>
                  <a:pt x="41757" y="99671"/>
                </a:lnTo>
                <a:lnTo>
                  <a:pt x="41773" y="99670"/>
                </a:lnTo>
                <a:lnTo>
                  <a:pt x="41788" y="99667"/>
                </a:lnTo>
                <a:lnTo>
                  <a:pt x="41800" y="99662"/>
                </a:lnTo>
                <a:lnTo>
                  <a:pt x="41806" y="99660"/>
                </a:lnTo>
                <a:lnTo>
                  <a:pt x="41806" y="99660"/>
                </a:lnTo>
                <a:lnTo>
                  <a:pt x="41811" y="99660"/>
                </a:lnTo>
                <a:lnTo>
                  <a:pt x="41820" y="99657"/>
                </a:lnTo>
                <a:lnTo>
                  <a:pt x="41827" y="99654"/>
                </a:lnTo>
                <a:lnTo>
                  <a:pt x="41832" y="99652"/>
                </a:lnTo>
                <a:lnTo>
                  <a:pt x="41840" y="99650"/>
                </a:lnTo>
                <a:lnTo>
                  <a:pt x="41848" y="99649"/>
                </a:lnTo>
                <a:lnTo>
                  <a:pt x="41856" y="99647"/>
                </a:lnTo>
                <a:lnTo>
                  <a:pt x="41857" y="99647"/>
                </a:lnTo>
                <a:lnTo>
                  <a:pt x="41862" y="99646"/>
                </a:lnTo>
                <a:lnTo>
                  <a:pt x="41869" y="99645"/>
                </a:lnTo>
                <a:lnTo>
                  <a:pt x="41870" y="99645"/>
                </a:lnTo>
                <a:lnTo>
                  <a:pt x="41891" y="99643"/>
                </a:lnTo>
                <a:lnTo>
                  <a:pt x="41895" y="99641"/>
                </a:lnTo>
                <a:lnTo>
                  <a:pt x="41906" y="99636"/>
                </a:lnTo>
                <a:lnTo>
                  <a:pt x="41910" y="99636"/>
                </a:lnTo>
                <a:lnTo>
                  <a:pt x="41911" y="99636"/>
                </a:lnTo>
                <a:lnTo>
                  <a:pt x="41922" y="99635"/>
                </a:lnTo>
                <a:lnTo>
                  <a:pt x="41926" y="99634"/>
                </a:lnTo>
                <a:lnTo>
                  <a:pt x="41927" y="99634"/>
                </a:lnTo>
                <a:lnTo>
                  <a:pt x="41930" y="99634"/>
                </a:lnTo>
                <a:lnTo>
                  <a:pt x="41931" y="99634"/>
                </a:lnTo>
                <a:lnTo>
                  <a:pt x="41931" y="99634"/>
                </a:lnTo>
                <a:lnTo>
                  <a:pt x="41934" y="99634"/>
                </a:lnTo>
                <a:lnTo>
                  <a:pt x="41935" y="99634"/>
                </a:lnTo>
                <a:lnTo>
                  <a:pt x="41936" y="99634"/>
                </a:lnTo>
                <a:lnTo>
                  <a:pt x="41937" y="99634"/>
                </a:lnTo>
                <a:lnTo>
                  <a:pt x="41941" y="99634"/>
                </a:lnTo>
                <a:lnTo>
                  <a:pt x="41947" y="99633"/>
                </a:lnTo>
                <a:lnTo>
                  <a:pt x="41947" y="99633"/>
                </a:lnTo>
                <a:lnTo>
                  <a:pt x="41954" y="99632"/>
                </a:lnTo>
                <a:lnTo>
                  <a:pt x="41960" y="99632"/>
                </a:lnTo>
                <a:lnTo>
                  <a:pt x="41965" y="99632"/>
                </a:lnTo>
                <a:lnTo>
                  <a:pt x="41975" y="99633"/>
                </a:lnTo>
                <a:lnTo>
                  <a:pt x="41984" y="99633"/>
                </a:lnTo>
                <a:lnTo>
                  <a:pt x="41989" y="99633"/>
                </a:lnTo>
                <a:lnTo>
                  <a:pt x="41999" y="99633"/>
                </a:lnTo>
                <a:lnTo>
                  <a:pt x="42003" y="99631"/>
                </a:lnTo>
                <a:lnTo>
                  <a:pt x="42005" y="99630"/>
                </a:lnTo>
                <a:lnTo>
                  <a:pt x="42007" y="99630"/>
                </a:lnTo>
                <a:lnTo>
                  <a:pt x="42012" y="99629"/>
                </a:lnTo>
                <a:lnTo>
                  <a:pt x="42022" y="99628"/>
                </a:lnTo>
                <a:lnTo>
                  <a:pt x="42027" y="99629"/>
                </a:lnTo>
                <a:lnTo>
                  <a:pt x="42028" y="99629"/>
                </a:lnTo>
                <a:lnTo>
                  <a:pt x="42037" y="99630"/>
                </a:lnTo>
                <a:lnTo>
                  <a:pt x="42047" y="99629"/>
                </a:lnTo>
                <a:lnTo>
                  <a:pt x="42052" y="99629"/>
                </a:lnTo>
                <a:lnTo>
                  <a:pt x="42061" y="99631"/>
                </a:lnTo>
                <a:lnTo>
                  <a:pt x="42071" y="99632"/>
                </a:lnTo>
                <a:lnTo>
                  <a:pt x="42078" y="99633"/>
                </a:lnTo>
                <a:lnTo>
                  <a:pt x="42082" y="99634"/>
                </a:lnTo>
                <a:lnTo>
                  <a:pt x="42089" y="99636"/>
                </a:lnTo>
                <a:lnTo>
                  <a:pt x="42094" y="99638"/>
                </a:lnTo>
                <a:lnTo>
                  <a:pt x="42098" y="99641"/>
                </a:lnTo>
                <a:lnTo>
                  <a:pt x="42101" y="99644"/>
                </a:lnTo>
                <a:lnTo>
                  <a:pt x="42102" y="99645"/>
                </a:lnTo>
                <a:lnTo>
                  <a:pt x="42105" y="99647"/>
                </a:lnTo>
                <a:lnTo>
                  <a:pt x="42110" y="99649"/>
                </a:lnTo>
                <a:lnTo>
                  <a:pt x="42117" y="99651"/>
                </a:lnTo>
                <a:lnTo>
                  <a:pt x="42125" y="99653"/>
                </a:lnTo>
                <a:lnTo>
                  <a:pt x="42127" y="99654"/>
                </a:lnTo>
                <a:lnTo>
                  <a:pt x="42131" y="99656"/>
                </a:lnTo>
                <a:lnTo>
                  <a:pt x="42132" y="99656"/>
                </a:lnTo>
                <a:lnTo>
                  <a:pt x="42137" y="99656"/>
                </a:lnTo>
                <a:lnTo>
                  <a:pt x="42138" y="99657"/>
                </a:lnTo>
                <a:lnTo>
                  <a:pt x="42146" y="99662"/>
                </a:lnTo>
                <a:lnTo>
                  <a:pt x="42151" y="99663"/>
                </a:lnTo>
                <a:lnTo>
                  <a:pt x="42159" y="99666"/>
                </a:lnTo>
                <a:lnTo>
                  <a:pt x="42160" y="99666"/>
                </a:lnTo>
                <a:lnTo>
                  <a:pt x="42164" y="99667"/>
                </a:lnTo>
                <a:lnTo>
                  <a:pt x="42168" y="99670"/>
                </a:lnTo>
                <a:lnTo>
                  <a:pt x="42174" y="99672"/>
                </a:lnTo>
                <a:lnTo>
                  <a:pt x="42180" y="99674"/>
                </a:lnTo>
                <a:lnTo>
                  <a:pt x="42183" y="99676"/>
                </a:lnTo>
                <a:lnTo>
                  <a:pt x="42183" y="99676"/>
                </a:lnTo>
                <a:lnTo>
                  <a:pt x="42190" y="99678"/>
                </a:lnTo>
                <a:lnTo>
                  <a:pt x="42195" y="99681"/>
                </a:lnTo>
                <a:lnTo>
                  <a:pt x="42200" y="99683"/>
                </a:lnTo>
                <a:lnTo>
                  <a:pt x="42202" y="99683"/>
                </a:lnTo>
                <a:lnTo>
                  <a:pt x="42202" y="99683"/>
                </a:lnTo>
                <a:lnTo>
                  <a:pt x="42208" y="99685"/>
                </a:lnTo>
                <a:lnTo>
                  <a:pt x="42213" y="99687"/>
                </a:lnTo>
                <a:lnTo>
                  <a:pt x="42222" y="99694"/>
                </a:lnTo>
                <a:lnTo>
                  <a:pt x="42227" y="99696"/>
                </a:lnTo>
                <a:lnTo>
                  <a:pt x="42237" y="99694"/>
                </a:lnTo>
                <a:lnTo>
                  <a:pt x="42244" y="99693"/>
                </a:lnTo>
                <a:lnTo>
                  <a:pt x="42245" y="99693"/>
                </a:lnTo>
                <a:lnTo>
                  <a:pt x="42251" y="99696"/>
                </a:lnTo>
                <a:lnTo>
                  <a:pt x="42268" y="99697"/>
                </a:lnTo>
                <a:lnTo>
                  <a:pt x="42274" y="99701"/>
                </a:lnTo>
                <a:lnTo>
                  <a:pt x="42280" y="99704"/>
                </a:lnTo>
                <a:lnTo>
                  <a:pt x="42281" y="99704"/>
                </a:lnTo>
                <a:lnTo>
                  <a:pt x="42281" y="99704"/>
                </a:lnTo>
                <a:lnTo>
                  <a:pt x="42290" y="99709"/>
                </a:lnTo>
                <a:lnTo>
                  <a:pt x="42308" y="99718"/>
                </a:lnTo>
                <a:lnTo>
                  <a:pt x="42314" y="99720"/>
                </a:lnTo>
                <a:lnTo>
                  <a:pt x="42323" y="99724"/>
                </a:lnTo>
                <a:lnTo>
                  <a:pt x="42333" y="99728"/>
                </a:lnTo>
                <a:lnTo>
                  <a:pt x="42344" y="99732"/>
                </a:lnTo>
                <a:lnTo>
                  <a:pt x="42345" y="99732"/>
                </a:lnTo>
                <a:lnTo>
                  <a:pt x="42347" y="99732"/>
                </a:lnTo>
                <a:lnTo>
                  <a:pt x="42352" y="99734"/>
                </a:lnTo>
                <a:lnTo>
                  <a:pt x="42353" y="99735"/>
                </a:lnTo>
                <a:lnTo>
                  <a:pt x="42354" y="99736"/>
                </a:lnTo>
                <a:lnTo>
                  <a:pt x="42358" y="99737"/>
                </a:lnTo>
                <a:lnTo>
                  <a:pt x="42359" y="99738"/>
                </a:lnTo>
                <a:lnTo>
                  <a:pt x="42363" y="99739"/>
                </a:lnTo>
                <a:lnTo>
                  <a:pt x="42368" y="99742"/>
                </a:lnTo>
                <a:lnTo>
                  <a:pt x="42371" y="99744"/>
                </a:lnTo>
                <a:lnTo>
                  <a:pt x="42372" y="99744"/>
                </a:lnTo>
                <a:lnTo>
                  <a:pt x="42374" y="99744"/>
                </a:lnTo>
                <a:lnTo>
                  <a:pt x="42391" y="99746"/>
                </a:lnTo>
                <a:lnTo>
                  <a:pt x="42391" y="99746"/>
                </a:lnTo>
                <a:lnTo>
                  <a:pt x="42394" y="99746"/>
                </a:lnTo>
                <a:lnTo>
                  <a:pt x="42407" y="99748"/>
                </a:lnTo>
                <a:lnTo>
                  <a:pt x="42412" y="99749"/>
                </a:lnTo>
                <a:lnTo>
                  <a:pt x="42413" y="99750"/>
                </a:lnTo>
                <a:lnTo>
                  <a:pt x="42414" y="99750"/>
                </a:lnTo>
                <a:lnTo>
                  <a:pt x="42418" y="99751"/>
                </a:lnTo>
                <a:lnTo>
                  <a:pt x="42425" y="99753"/>
                </a:lnTo>
                <a:lnTo>
                  <a:pt x="42427" y="99754"/>
                </a:lnTo>
                <a:lnTo>
                  <a:pt x="42431" y="99755"/>
                </a:lnTo>
                <a:lnTo>
                  <a:pt x="42432" y="99756"/>
                </a:lnTo>
                <a:lnTo>
                  <a:pt x="42436" y="99757"/>
                </a:lnTo>
                <a:lnTo>
                  <a:pt x="42438" y="99757"/>
                </a:lnTo>
                <a:lnTo>
                  <a:pt x="42439" y="99757"/>
                </a:lnTo>
                <a:lnTo>
                  <a:pt x="42442" y="99758"/>
                </a:lnTo>
                <a:lnTo>
                  <a:pt x="42445" y="99759"/>
                </a:lnTo>
                <a:lnTo>
                  <a:pt x="42446" y="99759"/>
                </a:lnTo>
                <a:lnTo>
                  <a:pt x="42447" y="99759"/>
                </a:lnTo>
                <a:lnTo>
                  <a:pt x="42451" y="99760"/>
                </a:lnTo>
                <a:lnTo>
                  <a:pt x="42454" y="99760"/>
                </a:lnTo>
                <a:lnTo>
                  <a:pt x="42455" y="99760"/>
                </a:lnTo>
                <a:lnTo>
                  <a:pt x="42456" y="99760"/>
                </a:lnTo>
                <a:lnTo>
                  <a:pt x="42458" y="99760"/>
                </a:lnTo>
                <a:lnTo>
                  <a:pt x="42464" y="99760"/>
                </a:lnTo>
                <a:lnTo>
                  <a:pt x="42469" y="99760"/>
                </a:lnTo>
                <a:lnTo>
                  <a:pt x="42470" y="99760"/>
                </a:lnTo>
                <a:lnTo>
                  <a:pt x="42471" y="99760"/>
                </a:lnTo>
                <a:lnTo>
                  <a:pt x="42475" y="99760"/>
                </a:lnTo>
                <a:lnTo>
                  <a:pt x="42481" y="99762"/>
                </a:lnTo>
                <a:lnTo>
                  <a:pt x="42486" y="99764"/>
                </a:lnTo>
                <a:lnTo>
                  <a:pt x="42491" y="99763"/>
                </a:lnTo>
                <a:lnTo>
                  <a:pt x="42494" y="99763"/>
                </a:lnTo>
                <a:lnTo>
                  <a:pt x="42496" y="99763"/>
                </a:lnTo>
                <a:lnTo>
                  <a:pt x="42498" y="99763"/>
                </a:lnTo>
                <a:lnTo>
                  <a:pt x="42503" y="99763"/>
                </a:lnTo>
                <a:lnTo>
                  <a:pt x="42509" y="99763"/>
                </a:lnTo>
                <a:lnTo>
                  <a:pt x="42510" y="99762"/>
                </a:lnTo>
                <a:lnTo>
                  <a:pt x="42511" y="99761"/>
                </a:lnTo>
                <a:lnTo>
                  <a:pt x="42527" y="99763"/>
                </a:lnTo>
                <a:lnTo>
                  <a:pt x="42528" y="99764"/>
                </a:lnTo>
                <a:lnTo>
                  <a:pt x="42529" y="99764"/>
                </a:lnTo>
                <a:lnTo>
                  <a:pt x="42529" y="99764"/>
                </a:lnTo>
                <a:lnTo>
                  <a:pt x="42531" y="99764"/>
                </a:lnTo>
                <a:lnTo>
                  <a:pt x="42533" y="99764"/>
                </a:lnTo>
                <a:lnTo>
                  <a:pt x="42535" y="99765"/>
                </a:lnTo>
                <a:lnTo>
                  <a:pt x="42538" y="99766"/>
                </a:lnTo>
                <a:lnTo>
                  <a:pt x="42540" y="99766"/>
                </a:lnTo>
                <a:lnTo>
                  <a:pt x="42544" y="99768"/>
                </a:lnTo>
                <a:lnTo>
                  <a:pt x="42546" y="99769"/>
                </a:lnTo>
                <a:lnTo>
                  <a:pt x="42553" y="99769"/>
                </a:lnTo>
                <a:lnTo>
                  <a:pt x="42561" y="99769"/>
                </a:lnTo>
                <a:lnTo>
                  <a:pt x="42570" y="99768"/>
                </a:lnTo>
                <a:lnTo>
                  <a:pt x="42572" y="99768"/>
                </a:lnTo>
                <a:lnTo>
                  <a:pt x="42580" y="99769"/>
                </a:lnTo>
                <a:lnTo>
                  <a:pt x="42587" y="99768"/>
                </a:lnTo>
                <a:lnTo>
                  <a:pt x="42592" y="99771"/>
                </a:lnTo>
                <a:lnTo>
                  <a:pt x="42597" y="99771"/>
                </a:lnTo>
                <a:lnTo>
                  <a:pt x="42597" y="99771"/>
                </a:lnTo>
                <a:lnTo>
                  <a:pt x="42598" y="99771"/>
                </a:lnTo>
                <a:lnTo>
                  <a:pt x="42606" y="99775"/>
                </a:lnTo>
                <a:lnTo>
                  <a:pt x="42614" y="99776"/>
                </a:lnTo>
                <a:lnTo>
                  <a:pt x="42616" y="99776"/>
                </a:lnTo>
                <a:lnTo>
                  <a:pt x="42617" y="99776"/>
                </a:lnTo>
                <a:lnTo>
                  <a:pt x="42621" y="99776"/>
                </a:lnTo>
                <a:lnTo>
                  <a:pt x="42624" y="99777"/>
                </a:lnTo>
                <a:lnTo>
                  <a:pt x="42628" y="99779"/>
                </a:lnTo>
                <a:lnTo>
                  <a:pt x="42630" y="99779"/>
                </a:lnTo>
                <a:lnTo>
                  <a:pt x="42633" y="99779"/>
                </a:lnTo>
                <a:lnTo>
                  <a:pt x="42638" y="99779"/>
                </a:lnTo>
                <a:lnTo>
                  <a:pt x="42643" y="99779"/>
                </a:lnTo>
                <a:lnTo>
                  <a:pt x="42647" y="99779"/>
                </a:lnTo>
                <a:lnTo>
                  <a:pt x="42647" y="99779"/>
                </a:lnTo>
                <a:lnTo>
                  <a:pt x="42648" y="99779"/>
                </a:lnTo>
                <a:lnTo>
                  <a:pt x="42653" y="99779"/>
                </a:lnTo>
                <a:lnTo>
                  <a:pt x="42655" y="99779"/>
                </a:lnTo>
                <a:lnTo>
                  <a:pt x="42663" y="99778"/>
                </a:lnTo>
                <a:lnTo>
                  <a:pt x="42668" y="99779"/>
                </a:lnTo>
                <a:lnTo>
                  <a:pt x="42678" y="99783"/>
                </a:lnTo>
                <a:lnTo>
                  <a:pt x="42679" y="99784"/>
                </a:lnTo>
                <a:lnTo>
                  <a:pt x="42688" y="99785"/>
                </a:lnTo>
                <a:lnTo>
                  <a:pt x="42689" y="99785"/>
                </a:lnTo>
                <a:lnTo>
                  <a:pt x="42694" y="99784"/>
                </a:lnTo>
                <a:lnTo>
                  <a:pt x="42694" y="99784"/>
                </a:lnTo>
                <a:lnTo>
                  <a:pt x="42715" y="99785"/>
                </a:lnTo>
                <a:lnTo>
                  <a:pt x="42716" y="99785"/>
                </a:lnTo>
                <a:lnTo>
                  <a:pt x="42716" y="99786"/>
                </a:lnTo>
                <a:lnTo>
                  <a:pt x="42720" y="99786"/>
                </a:lnTo>
                <a:lnTo>
                  <a:pt x="42722" y="99786"/>
                </a:lnTo>
                <a:lnTo>
                  <a:pt x="42723" y="99786"/>
                </a:lnTo>
                <a:lnTo>
                  <a:pt x="42730" y="99786"/>
                </a:lnTo>
                <a:lnTo>
                  <a:pt x="42738" y="99787"/>
                </a:lnTo>
                <a:lnTo>
                  <a:pt x="42743" y="99790"/>
                </a:lnTo>
                <a:lnTo>
                  <a:pt x="42744" y="99790"/>
                </a:lnTo>
                <a:lnTo>
                  <a:pt x="42747" y="99790"/>
                </a:lnTo>
                <a:lnTo>
                  <a:pt x="42750" y="99792"/>
                </a:lnTo>
                <a:lnTo>
                  <a:pt x="42754" y="99791"/>
                </a:lnTo>
                <a:lnTo>
                  <a:pt x="42755" y="99791"/>
                </a:lnTo>
                <a:lnTo>
                  <a:pt x="42757" y="99791"/>
                </a:lnTo>
                <a:lnTo>
                  <a:pt x="42772" y="99794"/>
                </a:lnTo>
                <a:lnTo>
                  <a:pt x="42778" y="99796"/>
                </a:lnTo>
                <a:lnTo>
                  <a:pt x="42783" y="99796"/>
                </a:lnTo>
                <a:lnTo>
                  <a:pt x="42785" y="99796"/>
                </a:lnTo>
                <a:lnTo>
                  <a:pt x="42786" y="99796"/>
                </a:lnTo>
                <a:lnTo>
                  <a:pt x="42792" y="99796"/>
                </a:lnTo>
                <a:lnTo>
                  <a:pt x="42798" y="99796"/>
                </a:lnTo>
                <a:lnTo>
                  <a:pt x="42804" y="99794"/>
                </a:lnTo>
                <a:lnTo>
                  <a:pt x="42811" y="99793"/>
                </a:lnTo>
                <a:lnTo>
                  <a:pt x="42826" y="99796"/>
                </a:lnTo>
                <a:lnTo>
                  <a:pt x="42827" y="99797"/>
                </a:lnTo>
                <a:lnTo>
                  <a:pt x="42836" y="99797"/>
                </a:lnTo>
                <a:lnTo>
                  <a:pt x="42840" y="99798"/>
                </a:lnTo>
                <a:lnTo>
                  <a:pt x="42842" y="99799"/>
                </a:lnTo>
                <a:lnTo>
                  <a:pt x="42849" y="99799"/>
                </a:lnTo>
                <a:lnTo>
                  <a:pt x="42861" y="99799"/>
                </a:lnTo>
                <a:lnTo>
                  <a:pt x="42873" y="99799"/>
                </a:lnTo>
                <a:lnTo>
                  <a:pt x="42880" y="99800"/>
                </a:lnTo>
                <a:lnTo>
                  <a:pt x="42881" y="99800"/>
                </a:lnTo>
                <a:lnTo>
                  <a:pt x="42888" y="99802"/>
                </a:lnTo>
                <a:lnTo>
                  <a:pt x="42903" y="99802"/>
                </a:lnTo>
                <a:lnTo>
                  <a:pt x="42904" y="99803"/>
                </a:lnTo>
                <a:lnTo>
                  <a:pt x="42908" y="99806"/>
                </a:lnTo>
                <a:lnTo>
                  <a:pt x="42913" y="99808"/>
                </a:lnTo>
                <a:lnTo>
                  <a:pt x="42919" y="99809"/>
                </a:lnTo>
                <a:lnTo>
                  <a:pt x="42930" y="99811"/>
                </a:lnTo>
                <a:lnTo>
                  <a:pt x="42931" y="99812"/>
                </a:lnTo>
                <a:lnTo>
                  <a:pt x="42933" y="99813"/>
                </a:lnTo>
                <a:lnTo>
                  <a:pt x="42940" y="99814"/>
                </a:lnTo>
                <a:lnTo>
                  <a:pt x="42947" y="99817"/>
                </a:lnTo>
                <a:lnTo>
                  <a:pt x="42957" y="99822"/>
                </a:lnTo>
                <a:lnTo>
                  <a:pt x="42960" y="99826"/>
                </a:lnTo>
                <a:lnTo>
                  <a:pt x="42963" y="99829"/>
                </a:lnTo>
                <a:lnTo>
                  <a:pt x="42965" y="99829"/>
                </a:lnTo>
                <a:lnTo>
                  <a:pt x="42966" y="99830"/>
                </a:lnTo>
                <a:lnTo>
                  <a:pt x="42968" y="99833"/>
                </a:lnTo>
                <a:lnTo>
                  <a:pt x="42973" y="99841"/>
                </a:lnTo>
                <a:lnTo>
                  <a:pt x="42976" y="99844"/>
                </a:lnTo>
                <a:lnTo>
                  <a:pt x="42979" y="99849"/>
                </a:lnTo>
                <a:lnTo>
                  <a:pt x="42983" y="99855"/>
                </a:lnTo>
                <a:lnTo>
                  <a:pt x="42985" y="99861"/>
                </a:lnTo>
                <a:lnTo>
                  <a:pt x="42987" y="99867"/>
                </a:lnTo>
                <a:lnTo>
                  <a:pt x="42988" y="99871"/>
                </a:lnTo>
                <a:lnTo>
                  <a:pt x="42988" y="99872"/>
                </a:lnTo>
                <a:lnTo>
                  <a:pt x="42989" y="99875"/>
                </a:lnTo>
                <a:lnTo>
                  <a:pt x="42989" y="99875"/>
                </a:lnTo>
                <a:lnTo>
                  <a:pt x="42989" y="99880"/>
                </a:lnTo>
                <a:lnTo>
                  <a:pt x="42989" y="99881"/>
                </a:lnTo>
                <a:lnTo>
                  <a:pt x="42991" y="99886"/>
                </a:lnTo>
                <a:lnTo>
                  <a:pt x="42991" y="99890"/>
                </a:lnTo>
                <a:lnTo>
                  <a:pt x="42991" y="99890"/>
                </a:lnTo>
                <a:lnTo>
                  <a:pt x="42991" y="99891"/>
                </a:lnTo>
                <a:lnTo>
                  <a:pt x="42991" y="99892"/>
                </a:lnTo>
                <a:lnTo>
                  <a:pt x="42992" y="99897"/>
                </a:lnTo>
                <a:lnTo>
                  <a:pt x="42992" y="99897"/>
                </a:lnTo>
                <a:lnTo>
                  <a:pt x="42992" y="99900"/>
                </a:lnTo>
                <a:lnTo>
                  <a:pt x="42993" y="99905"/>
                </a:lnTo>
                <a:lnTo>
                  <a:pt x="42992" y="99910"/>
                </a:lnTo>
                <a:lnTo>
                  <a:pt x="42988" y="99912"/>
                </a:lnTo>
                <a:lnTo>
                  <a:pt x="42986" y="99917"/>
                </a:lnTo>
                <a:lnTo>
                  <a:pt x="42983" y="99927"/>
                </a:lnTo>
                <a:lnTo>
                  <a:pt x="42982" y="99928"/>
                </a:lnTo>
                <a:lnTo>
                  <a:pt x="42982" y="99929"/>
                </a:lnTo>
                <a:lnTo>
                  <a:pt x="42980" y="99934"/>
                </a:lnTo>
                <a:lnTo>
                  <a:pt x="42977" y="99939"/>
                </a:lnTo>
                <a:lnTo>
                  <a:pt x="42974" y="99944"/>
                </a:lnTo>
                <a:lnTo>
                  <a:pt x="42970" y="99952"/>
                </a:lnTo>
                <a:lnTo>
                  <a:pt x="42970" y="99952"/>
                </a:lnTo>
                <a:lnTo>
                  <a:pt x="42969" y="99953"/>
                </a:lnTo>
                <a:lnTo>
                  <a:pt x="42962" y="99962"/>
                </a:lnTo>
                <a:lnTo>
                  <a:pt x="42960" y="99965"/>
                </a:lnTo>
                <a:lnTo>
                  <a:pt x="42958" y="99968"/>
                </a:lnTo>
                <a:lnTo>
                  <a:pt x="42958" y="99969"/>
                </a:lnTo>
                <a:lnTo>
                  <a:pt x="42958" y="99970"/>
                </a:lnTo>
                <a:lnTo>
                  <a:pt x="42953" y="99978"/>
                </a:lnTo>
                <a:lnTo>
                  <a:pt x="42950" y="99983"/>
                </a:lnTo>
                <a:lnTo>
                  <a:pt x="42950" y="99990"/>
                </a:lnTo>
                <a:lnTo>
                  <a:pt x="42948" y="99994"/>
                </a:lnTo>
                <a:lnTo>
                  <a:pt x="42947" y="99998"/>
                </a:lnTo>
                <a:lnTo>
                  <a:pt x="42947" y="99999"/>
                </a:lnTo>
                <a:lnTo>
                  <a:pt x="42947" y="100008"/>
                </a:lnTo>
                <a:lnTo>
                  <a:pt x="42945" y="100012"/>
                </a:lnTo>
                <a:lnTo>
                  <a:pt x="42945" y="100014"/>
                </a:lnTo>
                <a:lnTo>
                  <a:pt x="42944" y="100018"/>
                </a:lnTo>
                <a:lnTo>
                  <a:pt x="42943" y="100027"/>
                </a:lnTo>
                <a:lnTo>
                  <a:pt x="42943" y="100032"/>
                </a:lnTo>
                <a:lnTo>
                  <a:pt x="42943" y="100037"/>
                </a:lnTo>
                <a:lnTo>
                  <a:pt x="42943" y="100041"/>
                </a:lnTo>
                <a:lnTo>
                  <a:pt x="42943" y="100043"/>
                </a:lnTo>
                <a:lnTo>
                  <a:pt x="42942" y="100048"/>
                </a:lnTo>
                <a:lnTo>
                  <a:pt x="42941" y="100050"/>
                </a:lnTo>
                <a:lnTo>
                  <a:pt x="42941" y="100051"/>
                </a:lnTo>
                <a:lnTo>
                  <a:pt x="42941" y="100051"/>
                </a:lnTo>
                <a:lnTo>
                  <a:pt x="42941" y="100051"/>
                </a:lnTo>
                <a:lnTo>
                  <a:pt x="42940" y="100052"/>
                </a:lnTo>
                <a:lnTo>
                  <a:pt x="42940" y="100053"/>
                </a:lnTo>
                <a:lnTo>
                  <a:pt x="42940" y="100054"/>
                </a:lnTo>
                <a:lnTo>
                  <a:pt x="42939" y="100073"/>
                </a:lnTo>
                <a:lnTo>
                  <a:pt x="42938" y="100085"/>
                </a:lnTo>
                <a:lnTo>
                  <a:pt x="42938" y="100094"/>
                </a:lnTo>
                <a:lnTo>
                  <a:pt x="42938" y="100095"/>
                </a:lnTo>
                <a:lnTo>
                  <a:pt x="42937" y="100098"/>
                </a:lnTo>
                <a:lnTo>
                  <a:pt x="42936" y="100101"/>
                </a:lnTo>
                <a:lnTo>
                  <a:pt x="42936" y="100103"/>
                </a:lnTo>
                <a:lnTo>
                  <a:pt x="42937" y="100106"/>
                </a:lnTo>
                <a:lnTo>
                  <a:pt x="42938" y="100109"/>
                </a:lnTo>
                <a:lnTo>
                  <a:pt x="42938" y="100110"/>
                </a:lnTo>
                <a:lnTo>
                  <a:pt x="42936" y="100116"/>
                </a:lnTo>
                <a:lnTo>
                  <a:pt x="42935" y="100117"/>
                </a:lnTo>
                <a:lnTo>
                  <a:pt x="42937" y="100122"/>
                </a:lnTo>
                <a:lnTo>
                  <a:pt x="42939" y="100127"/>
                </a:lnTo>
                <a:lnTo>
                  <a:pt x="42941" y="100136"/>
                </a:lnTo>
                <a:lnTo>
                  <a:pt x="42941" y="100137"/>
                </a:lnTo>
                <a:lnTo>
                  <a:pt x="42942" y="100138"/>
                </a:lnTo>
                <a:lnTo>
                  <a:pt x="42942" y="100139"/>
                </a:lnTo>
                <a:lnTo>
                  <a:pt x="42942" y="100140"/>
                </a:lnTo>
                <a:lnTo>
                  <a:pt x="42944" y="100143"/>
                </a:lnTo>
                <a:lnTo>
                  <a:pt x="42944" y="100143"/>
                </a:lnTo>
                <a:lnTo>
                  <a:pt x="42945" y="100144"/>
                </a:lnTo>
                <a:lnTo>
                  <a:pt x="42947" y="100149"/>
                </a:lnTo>
                <a:lnTo>
                  <a:pt x="42947" y="100150"/>
                </a:lnTo>
                <a:lnTo>
                  <a:pt x="42947" y="100154"/>
                </a:lnTo>
                <a:lnTo>
                  <a:pt x="42949" y="100164"/>
                </a:lnTo>
                <a:lnTo>
                  <a:pt x="42953" y="100169"/>
                </a:lnTo>
                <a:lnTo>
                  <a:pt x="42953" y="100169"/>
                </a:lnTo>
                <a:lnTo>
                  <a:pt x="42956" y="100180"/>
                </a:lnTo>
                <a:lnTo>
                  <a:pt x="42959" y="100189"/>
                </a:lnTo>
                <a:lnTo>
                  <a:pt x="42962" y="100197"/>
                </a:lnTo>
                <a:lnTo>
                  <a:pt x="42962" y="100197"/>
                </a:lnTo>
                <a:lnTo>
                  <a:pt x="42965" y="100205"/>
                </a:lnTo>
                <a:lnTo>
                  <a:pt x="42966" y="100207"/>
                </a:lnTo>
                <a:lnTo>
                  <a:pt x="42966" y="100208"/>
                </a:lnTo>
                <a:lnTo>
                  <a:pt x="42967" y="100210"/>
                </a:lnTo>
                <a:lnTo>
                  <a:pt x="42971" y="100217"/>
                </a:lnTo>
                <a:lnTo>
                  <a:pt x="42971" y="100223"/>
                </a:lnTo>
                <a:lnTo>
                  <a:pt x="42976" y="100229"/>
                </a:lnTo>
                <a:lnTo>
                  <a:pt x="42984" y="100256"/>
                </a:lnTo>
                <a:lnTo>
                  <a:pt x="42987" y="100260"/>
                </a:lnTo>
                <a:lnTo>
                  <a:pt x="42989" y="100263"/>
                </a:lnTo>
                <a:lnTo>
                  <a:pt x="43002" y="100272"/>
                </a:lnTo>
                <a:lnTo>
                  <a:pt x="43006" y="100281"/>
                </a:lnTo>
                <a:lnTo>
                  <a:pt x="43011" y="100288"/>
                </a:lnTo>
                <a:lnTo>
                  <a:pt x="43014" y="100293"/>
                </a:lnTo>
                <a:lnTo>
                  <a:pt x="43023" y="100307"/>
                </a:lnTo>
                <a:lnTo>
                  <a:pt x="43029" y="100311"/>
                </a:lnTo>
                <a:lnTo>
                  <a:pt x="43029" y="100312"/>
                </a:lnTo>
                <a:lnTo>
                  <a:pt x="43030" y="100313"/>
                </a:lnTo>
                <a:lnTo>
                  <a:pt x="43032" y="100317"/>
                </a:lnTo>
                <a:lnTo>
                  <a:pt x="43039" y="100331"/>
                </a:lnTo>
                <a:lnTo>
                  <a:pt x="43042" y="100336"/>
                </a:lnTo>
                <a:lnTo>
                  <a:pt x="43045" y="100338"/>
                </a:lnTo>
                <a:lnTo>
                  <a:pt x="43054" y="100343"/>
                </a:lnTo>
                <a:lnTo>
                  <a:pt x="43060" y="100350"/>
                </a:lnTo>
                <a:lnTo>
                  <a:pt x="43063" y="100355"/>
                </a:lnTo>
                <a:lnTo>
                  <a:pt x="43064" y="100356"/>
                </a:lnTo>
                <a:lnTo>
                  <a:pt x="43067" y="100359"/>
                </a:lnTo>
                <a:lnTo>
                  <a:pt x="43068" y="100359"/>
                </a:lnTo>
                <a:lnTo>
                  <a:pt x="43073" y="100361"/>
                </a:lnTo>
                <a:lnTo>
                  <a:pt x="43076" y="100364"/>
                </a:lnTo>
                <a:lnTo>
                  <a:pt x="43090" y="100373"/>
                </a:lnTo>
                <a:lnTo>
                  <a:pt x="43095" y="100376"/>
                </a:lnTo>
                <a:lnTo>
                  <a:pt x="43102" y="100382"/>
                </a:lnTo>
                <a:lnTo>
                  <a:pt x="43104" y="100385"/>
                </a:lnTo>
                <a:lnTo>
                  <a:pt x="43109" y="100387"/>
                </a:lnTo>
                <a:lnTo>
                  <a:pt x="43110" y="100388"/>
                </a:lnTo>
                <a:lnTo>
                  <a:pt x="43112" y="100390"/>
                </a:lnTo>
                <a:lnTo>
                  <a:pt x="43113" y="100391"/>
                </a:lnTo>
                <a:lnTo>
                  <a:pt x="43114" y="100391"/>
                </a:lnTo>
                <a:lnTo>
                  <a:pt x="43115" y="100391"/>
                </a:lnTo>
                <a:lnTo>
                  <a:pt x="43120" y="100397"/>
                </a:lnTo>
                <a:lnTo>
                  <a:pt x="43121" y="100398"/>
                </a:lnTo>
                <a:lnTo>
                  <a:pt x="43125" y="100401"/>
                </a:lnTo>
                <a:lnTo>
                  <a:pt x="43125" y="100401"/>
                </a:lnTo>
                <a:lnTo>
                  <a:pt x="43126" y="100401"/>
                </a:lnTo>
                <a:lnTo>
                  <a:pt x="43129" y="100403"/>
                </a:lnTo>
                <a:lnTo>
                  <a:pt x="43130" y="100404"/>
                </a:lnTo>
                <a:lnTo>
                  <a:pt x="43132" y="100404"/>
                </a:lnTo>
                <a:lnTo>
                  <a:pt x="43133" y="100405"/>
                </a:lnTo>
                <a:lnTo>
                  <a:pt x="43137" y="100407"/>
                </a:lnTo>
                <a:lnTo>
                  <a:pt x="43143" y="100409"/>
                </a:lnTo>
                <a:lnTo>
                  <a:pt x="43144" y="100410"/>
                </a:lnTo>
                <a:lnTo>
                  <a:pt x="43146" y="100411"/>
                </a:lnTo>
                <a:lnTo>
                  <a:pt x="43153" y="100415"/>
                </a:lnTo>
                <a:lnTo>
                  <a:pt x="43161" y="100419"/>
                </a:lnTo>
                <a:lnTo>
                  <a:pt x="43168" y="100424"/>
                </a:lnTo>
                <a:lnTo>
                  <a:pt x="43173" y="100424"/>
                </a:lnTo>
                <a:lnTo>
                  <a:pt x="43182" y="100424"/>
                </a:lnTo>
                <a:lnTo>
                  <a:pt x="43191" y="100431"/>
                </a:lnTo>
                <a:lnTo>
                  <a:pt x="43199" y="100438"/>
                </a:lnTo>
                <a:lnTo>
                  <a:pt x="43206" y="100446"/>
                </a:lnTo>
                <a:lnTo>
                  <a:pt x="43213" y="100454"/>
                </a:lnTo>
                <a:lnTo>
                  <a:pt x="43214" y="100458"/>
                </a:lnTo>
                <a:lnTo>
                  <a:pt x="43215" y="100459"/>
                </a:lnTo>
                <a:lnTo>
                  <a:pt x="43216" y="100463"/>
                </a:lnTo>
                <a:lnTo>
                  <a:pt x="43221" y="100468"/>
                </a:lnTo>
                <a:lnTo>
                  <a:pt x="43222" y="100469"/>
                </a:lnTo>
                <a:lnTo>
                  <a:pt x="43223" y="100469"/>
                </a:lnTo>
                <a:lnTo>
                  <a:pt x="43236" y="100480"/>
                </a:lnTo>
                <a:lnTo>
                  <a:pt x="43236" y="100480"/>
                </a:lnTo>
                <a:lnTo>
                  <a:pt x="43241" y="100484"/>
                </a:lnTo>
                <a:lnTo>
                  <a:pt x="43245" y="100489"/>
                </a:lnTo>
                <a:lnTo>
                  <a:pt x="43246" y="100489"/>
                </a:lnTo>
                <a:lnTo>
                  <a:pt x="43257" y="100493"/>
                </a:lnTo>
                <a:lnTo>
                  <a:pt x="43260" y="100498"/>
                </a:lnTo>
                <a:lnTo>
                  <a:pt x="43260" y="100499"/>
                </a:lnTo>
                <a:lnTo>
                  <a:pt x="43263" y="100505"/>
                </a:lnTo>
                <a:lnTo>
                  <a:pt x="43264" y="100505"/>
                </a:lnTo>
                <a:lnTo>
                  <a:pt x="43273" y="100515"/>
                </a:lnTo>
                <a:lnTo>
                  <a:pt x="43276" y="100521"/>
                </a:lnTo>
                <a:lnTo>
                  <a:pt x="43279" y="100524"/>
                </a:lnTo>
                <a:lnTo>
                  <a:pt x="43284" y="100527"/>
                </a:lnTo>
                <a:lnTo>
                  <a:pt x="43300" y="100539"/>
                </a:lnTo>
                <a:lnTo>
                  <a:pt x="43300" y="100539"/>
                </a:lnTo>
                <a:lnTo>
                  <a:pt x="43305" y="100542"/>
                </a:lnTo>
                <a:lnTo>
                  <a:pt x="43315" y="100549"/>
                </a:lnTo>
                <a:lnTo>
                  <a:pt x="43322" y="100555"/>
                </a:lnTo>
                <a:lnTo>
                  <a:pt x="43323" y="100555"/>
                </a:lnTo>
                <a:lnTo>
                  <a:pt x="43328" y="100559"/>
                </a:lnTo>
                <a:lnTo>
                  <a:pt x="43330" y="100562"/>
                </a:lnTo>
                <a:lnTo>
                  <a:pt x="43335" y="100566"/>
                </a:lnTo>
                <a:lnTo>
                  <a:pt x="43338" y="100571"/>
                </a:lnTo>
                <a:lnTo>
                  <a:pt x="43342" y="100574"/>
                </a:lnTo>
                <a:lnTo>
                  <a:pt x="43372" y="100596"/>
                </a:lnTo>
                <a:lnTo>
                  <a:pt x="43375" y="100598"/>
                </a:lnTo>
                <a:lnTo>
                  <a:pt x="43381" y="100602"/>
                </a:lnTo>
                <a:lnTo>
                  <a:pt x="43384" y="100606"/>
                </a:lnTo>
                <a:lnTo>
                  <a:pt x="43389" y="100613"/>
                </a:lnTo>
                <a:lnTo>
                  <a:pt x="43397" y="100623"/>
                </a:lnTo>
                <a:lnTo>
                  <a:pt x="43398" y="100624"/>
                </a:lnTo>
                <a:lnTo>
                  <a:pt x="43399" y="100625"/>
                </a:lnTo>
                <a:lnTo>
                  <a:pt x="43402" y="100628"/>
                </a:lnTo>
                <a:lnTo>
                  <a:pt x="43403" y="100628"/>
                </a:lnTo>
                <a:lnTo>
                  <a:pt x="43407" y="100634"/>
                </a:lnTo>
                <a:lnTo>
                  <a:pt x="43408" y="100635"/>
                </a:lnTo>
                <a:lnTo>
                  <a:pt x="43408" y="100636"/>
                </a:lnTo>
                <a:lnTo>
                  <a:pt x="43409" y="100636"/>
                </a:lnTo>
                <a:lnTo>
                  <a:pt x="43410" y="100637"/>
                </a:lnTo>
                <a:lnTo>
                  <a:pt x="43412" y="100638"/>
                </a:lnTo>
                <a:lnTo>
                  <a:pt x="43412" y="100638"/>
                </a:lnTo>
                <a:lnTo>
                  <a:pt x="43416" y="100642"/>
                </a:lnTo>
                <a:lnTo>
                  <a:pt x="43416" y="100642"/>
                </a:lnTo>
                <a:lnTo>
                  <a:pt x="43417" y="100643"/>
                </a:lnTo>
                <a:lnTo>
                  <a:pt x="43421" y="100647"/>
                </a:lnTo>
                <a:lnTo>
                  <a:pt x="43422" y="100648"/>
                </a:lnTo>
                <a:lnTo>
                  <a:pt x="43430" y="100655"/>
                </a:lnTo>
                <a:lnTo>
                  <a:pt x="43433" y="100660"/>
                </a:lnTo>
                <a:lnTo>
                  <a:pt x="43437" y="100663"/>
                </a:lnTo>
                <a:lnTo>
                  <a:pt x="43443" y="100670"/>
                </a:lnTo>
                <a:lnTo>
                  <a:pt x="43448" y="100674"/>
                </a:lnTo>
                <a:lnTo>
                  <a:pt x="43449" y="100674"/>
                </a:lnTo>
                <a:lnTo>
                  <a:pt x="43453" y="100675"/>
                </a:lnTo>
                <a:lnTo>
                  <a:pt x="43464" y="100681"/>
                </a:lnTo>
                <a:lnTo>
                  <a:pt x="43464" y="100681"/>
                </a:lnTo>
                <a:lnTo>
                  <a:pt x="43503" y="100704"/>
                </a:lnTo>
                <a:lnTo>
                  <a:pt x="43507" y="100707"/>
                </a:lnTo>
                <a:lnTo>
                  <a:pt x="43512" y="100711"/>
                </a:lnTo>
                <a:lnTo>
                  <a:pt x="43518" y="100720"/>
                </a:lnTo>
                <a:lnTo>
                  <a:pt x="43523" y="100722"/>
                </a:lnTo>
                <a:lnTo>
                  <a:pt x="43530" y="100728"/>
                </a:lnTo>
                <a:lnTo>
                  <a:pt x="43540" y="100735"/>
                </a:lnTo>
                <a:lnTo>
                  <a:pt x="43548" y="100740"/>
                </a:lnTo>
                <a:lnTo>
                  <a:pt x="43555" y="100748"/>
                </a:lnTo>
                <a:lnTo>
                  <a:pt x="43557" y="100752"/>
                </a:lnTo>
                <a:lnTo>
                  <a:pt x="43560" y="100755"/>
                </a:lnTo>
                <a:lnTo>
                  <a:pt x="43567" y="100758"/>
                </a:lnTo>
                <a:lnTo>
                  <a:pt x="43573" y="100760"/>
                </a:lnTo>
                <a:lnTo>
                  <a:pt x="43580" y="100767"/>
                </a:lnTo>
                <a:lnTo>
                  <a:pt x="43595" y="100784"/>
                </a:lnTo>
                <a:lnTo>
                  <a:pt x="43602" y="100792"/>
                </a:lnTo>
                <a:lnTo>
                  <a:pt x="43613" y="100799"/>
                </a:lnTo>
                <a:lnTo>
                  <a:pt x="43618" y="100802"/>
                </a:lnTo>
                <a:lnTo>
                  <a:pt x="43620" y="100804"/>
                </a:lnTo>
                <a:lnTo>
                  <a:pt x="43620" y="100805"/>
                </a:lnTo>
                <a:lnTo>
                  <a:pt x="43626" y="100813"/>
                </a:lnTo>
                <a:lnTo>
                  <a:pt x="43628" y="100816"/>
                </a:lnTo>
                <a:lnTo>
                  <a:pt x="43631" y="100820"/>
                </a:lnTo>
                <a:lnTo>
                  <a:pt x="43634" y="100824"/>
                </a:lnTo>
                <a:lnTo>
                  <a:pt x="43635" y="100824"/>
                </a:lnTo>
                <a:lnTo>
                  <a:pt x="43636" y="100825"/>
                </a:lnTo>
                <a:lnTo>
                  <a:pt x="43638" y="100827"/>
                </a:lnTo>
                <a:lnTo>
                  <a:pt x="43640" y="100832"/>
                </a:lnTo>
                <a:lnTo>
                  <a:pt x="43641" y="100833"/>
                </a:lnTo>
                <a:lnTo>
                  <a:pt x="43643" y="100835"/>
                </a:lnTo>
                <a:lnTo>
                  <a:pt x="43644" y="100837"/>
                </a:lnTo>
                <a:lnTo>
                  <a:pt x="43645" y="100838"/>
                </a:lnTo>
                <a:lnTo>
                  <a:pt x="43648" y="100841"/>
                </a:lnTo>
                <a:lnTo>
                  <a:pt x="43653" y="100844"/>
                </a:lnTo>
                <a:lnTo>
                  <a:pt x="43657" y="100850"/>
                </a:lnTo>
                <a:lnTo>
                  <a:pt x="43659" y="100853"/>
                </a:lnTo>
                <a:lnTo>
                  <a:pt x="43662" y="100856"/>
                </a:lnTo>
                <a:lnTo>
                  <a:pt x="43672" y="100868"/>
                </a:lnTo>
                <a:lnTo>
                  <a:pt x="43672" y="100869"/>
                </a:lnTo>
                <a:lnTo>
                  <a:pt x="43677" y="100884"/>
                </a:lnTo>
                <a:lnTo>
                  <a:pt x="43681" y="100893"/>
                </a:lnTo>
                <a:lnTo>
                  <a:pt x="43688" y="100903"/>
                </a:lnTo>
                <a:lnTo>
                  <a:pt x="43692" y="100909"/>
                </a:lnTo>
                <a:lnTo>
                  <a:pt x="43692" y="100909"/>
                </a:lnTo>
                <a:lnTo>
                  <a:pt x="43695" y="100913"/>
                </a:lnTo>
                <a:lnTo>
                  <a:pt x="43695" y="100913"/>
                </a:lnTo>
                <a:lnTo>
                  <a:pt x="43698" y="100920"/>
                </a:lnTo>
                <a:lnTo>
                  <a:pt x="43700" y="100925"/>
                </a:lnTo>
                <a:lnTo>
                  <a:pt x="43704" y="100931"/>
                </a:lnTo>
                <a:lnTo>
                  <a:pt x="43708" y="100938"/>
                </a:lnTo>
                <a:lnTo>
                  <a:pt x="43708" y="100938"/>
                </a:lnTo>
                <a:lnTo>
                  <a:pt x="43708" y="100940"/>
                </a:lnTo>
                <a:lnTo>
                  <a:pt x="43710" y="100947"/>
                </a:lnTo>
                <a:lnTo>
                  <a:pt x="43710" y="100949"/>
                </a:lnTo>
                <a:lnTo>
                  <a:pt x="43710" y="100950"/>
                </a:lnTo>
                <a:lnTo>
                  <a:pt x="43710" y="100955"/>
                </a:lnTo>
                <a:lnTo>
                  <a:pt x="43708" y="100961"/>
                </a:lnTo>
                <a:lnTo>
                  <a:pt x="43708" y="100961"/>
                </a:lnTo>
                <a:lnTo>
                  <a:pt x="43707" y="100966"/>
                </a:lnTo>
                <a:lnTo>
                  <a:pt x="43707" y="100967"/>
                </a:lnTo>
                <a:lnTo>
                  <a:pt x="43707" y="100968"/>
                </a:lnTo>
                <a:lnTo>
                  <a:pt x="43707" y="100972"/>
                </a:lnTo>
                <a:lnTo>
                  <a:pt x="43707" y="100977"/>
                </a:lnTo>
                <a:lnTo>
                  <a:pt x="43707" y="100981"/>
                </a:lnTo>
                <a:lnTo>
                  <a:pt x="43703" y="100990"/>
                </a:lnTo>
                <a:lnTo>
                  <a:pt x="43704" y="100997"/>
                </a:lnTo>
                <a:lnTo>
                  <a:pt x="43707" y="101003"/>
                </a:lnTo>
                <a:lnTo>
                  <a:pt x="43708" y="101010"/>
                </a:lnTo>
                <a:lnTo>
                  <a:pt x="43708" y="101018"/>
                </a:lnTo>
                <a:lnTo>
                  <a:pt x="43708" y="101021"/>
                </a:lnTo>
                <a:lnTo>
                  <a:pt x="43708" y="101022"/>
                </a:lnTo>
                <a:lnTo>
                  <a:pt x="43708" y="101022"/>
                </a:lnTo>
                <a:lnTo>
                  <a:pt x="43708" y="101030"/>
                </a:lnTo>
                <a:lnTo>
                  <a:pt x="43708" y="101034"/>
                </a:lnTo>
                <a:lnTo>
                  <a:pt x="43709" y="101039"/>
                </a:lnTo>
                <a:lnTo>
                  <a:pt x="43710" y="101040"/>
                </a:lnTo>
                <a:lnTo>
                  <a:pt x="43710" y="101040"/>
                </a:lnTo>
                <a:lnTo>
                  <a:pt x="43710" y="101048"/>
                </a:lnTo>
                <a:lnTo>
                  <a:pt x="43710" y="101054"/>
                </a:lnTo>
                <a:lnTo>
                  <a:pt x="43712" y="101061"/>
                </a:lnTo>
                <a:lnTo>
                  <a:pt x="43712" y="101069"/>
                </a:lnTo>
                <a:lnTo>
                  <a:pt x="43712" y="101072"/>
                </a:lnTo>
                <a:lnTo>
                  <a:pt x="43710" y="101077"/>
                </a:lnTo>
                <a:lnTo>
                  <a:pt x="43710" y="101079"/>
                </a:lnTo>
                <a:lnTo>
                  <a:pt x="43710" y="101084"/>
                </a:lnTo>
                <a:lnTo>
                  <a:pt x="43711" y="101091"/>
                </a:lnTo>
                <a:lnTo>
                  <a:pt x="43711" y="101097"/>
                </a:lnTo>
                <a:lnTo>
                  <a:pt x="43712" y="101103"/>
                </a:lnTo>
                <a:lnTo>
                  <a:pt x="43713" y="101110"/>
                </a:lnTo>
                <a:lnTo>
                  <a:pt x="43715" y="101123"/>
                </a:lnTo>
                <a:lnTo>
                  <a:pt x="43716" y="101126"/>
                </a:lnTo>
                <a:lnTo>
                  <a:pt x="43718" y="101132"/>
                </a:lnTo>
                <a:lnTo>
                  <a:pt x="43719" y="101138"/>
                </a:lnTo>
                <a:lnTo>
                  <a:pt x="43719" y="101147"/>
                </a:lnTo>
                <a:lnTo>
                  <a:pt x="43722" y="101153"/>
                </a:lnTo>
                <a:lnTo>
                  <a:pt x="43724" y="101161"/>
                </a:lnTo>
                <a:lnTo>
                  <a:pt x="43724" y="101170"/>
                </a:lnTo>
                <a:lnTo>
                  <a:pt x="43724" y="101177"/>
                </a:lnTo>
                <a:lnTo>
                  <a:pt x="43727" y="101184"/>
                </a:lnTo>
                <a:lnTo>
                  <a:pt x="43730" y="101197"/>
                </a:lnTo>
                <a:lnTo>
                  <a:pt x="43731" y="101198"/>
                </a:lnTo>
                <a:lnTo>
                  <a:pt x="43736" y="101207"/>
                </a:lnTo>
                <a:lnTo>
                  <a:pt x="43743" y="101220"/>
                </a:lnTo>
                <a:lnTo>
                  <a:pt x="43744" y="101233"/>
                </a:lnTo>
                <a:lnTo>
                  <a:pt x="43745" y="101236"/>
                </a:lnTo>
                <a:lnTo>
                  <a:pt x="43748" y="101239"/>
                </a:lnTo>
                <a:lnTo>
                  <a:pt x="43752" y="101248"/>
                </a:lnTo>
                <a:lnTo>
                  <a:pt x="43764" y="101276"/>
                </a:lnTo>
                <a:lnTo>
                  <a:pt x="43766" y="101277"/>
                </a:lnTo>
                <a:lnTo>
                  <a:pt x="43772" y="101280"/>
                </a:lnTo>
                <a:lnTo>
                  <a:pt x="43781" y="101287"/>
                </a:lnTo>
                <a:lnTo>
                  <a:pt x="43786" y="101302"/>
                </a:lnTo>
                <a:lnTo>
                  <a:pt x="43788" y="101307"/>
                </a:lnTo>
                <a:lnTo>
                  <a:pt x="43791" y="101315"/>
                </a:lnTo>
                <a:lnTo>
                  <a:pt x="43796" y="101325"/>
                </a:lnTo>
                <a:lnTo>
                  <a:pt x="43799" y="101331"/>
                </a:lnTo>
                <a:lnTo>
                  <a:pt x="43799" y="101331"/>
                </a:lnTo>
                <a:lnTo>
                  <a:pt x="43803" y="101338"/>
                </a:lnTo>
                <a:lnTo>
                  <a:pt x="43805" y="101343"/>
                </a:lnTo>
                <a:lnTo>
                  <a:pt x="43807" y="101348"/>
                </a:lnTo>
                <a:lnTo>
                  <a:pt x="43809" y="101352"/>
                </a:lnTo>
                <a:lnTo>
                  <a:pt x="43815" y="101359"/>
                </a:lnTo>
                <a:lnTo>
                  <a:pt x="43816" y="101363"/>
                </a:lnTo>
                <a:lnTo>
                  <a:pt x="43817" y="101364"/>
                </a:lnTo>
                <a:lnTo>
                  <a:pt x="43817" y="101365"/>
                </a:lnTo>
                <a:lnTo>
                  <a:pt x="43818" y="101367"/>
                </a:lnTo>
                <a:lnTo>
                  <a:pt x="43819" y="101368"/>
                </a:lnTo>
                <a:lnTo>
                  <a:pt x="43819" y="101369"/>
                </a:lnTo>
                <a:lnTo>
                  <a:pt x="43831" y="101386"/>
                </a:lnTo>
                <a:lnTo>
                  <a:pt x="43840" y="101394"/>
                </a:lnTo>
                <a:lnTo>
                  <a:pt x="43844" y="101397"/>
                </a:lnTo>
                <a:lnTo>
                  <a:pt x="43846" y="101398"/>
                </a:lnTo>
                <a:lnTo>
                  <a:pt x="43846" y="101398"/>
                </a:lnTo>
                <a:lnTo>
                  <a:pt x="43851" y="101406"/>
                </a:lnTo>
                <a:lnTo>
                  <a:pt x="43857" y="101415"/>
                </a:lnTo>
                <a:lnTo>
                  <a:pt x="43860" y="101418"/>
                </a:lnTo>
                <a:lnTo>
                  <a:pt x="43861" y="101419"/>
                </a:lnTo>
                <a:lnTo>
                  <a:pt x="43875" y="101438"/>
                </a:lnTo>
                <a:lnTo>
                  <a:pt x="43882" y="101443"/>
                </a:lnTo>
                <a:lnTo>
                  <a:pt x="43888" y="101448"/>
                </a:lnTo>
                <a:lnTo>
                  <a:pt x="43897" y="101461"/>
                </a:lnTo>
                <a:lnTo>
                  <a:pt x="43901" y="101466"/>
                </a:lnTo>
                <a:lnTo>
                  <a:pt x="43902" y="101468"/>
                </a:lnTo>
                <a:lnTo>
                  <a:pt x="43909" y="101473"/>
                </a:lnTo>
                <a:lnTo>
                  <a:pt x="43909" y="101473"/>
                </a:lnTo>
                <a:lnTo>
                  <a:pt x="43913" y="101476"/>
                </a:lnTo>
                <a:lnTo>
                  <a:pt x="43916" y="101480"/>
                </a:lnTo>
                <a:lnTo>
                  <a:pt x="43926" y="101487"/>
                </a:lnTo>
                <a:lnTo>
                  <a:pt x="43935" y="101492"/>
                </a:lnTo>
                <a:lnTo>
                  <a:pt x="43942" y="101497"/>
                </a:lnTo>
                <a:lnTo>
                  <a:pt x="43944" y="101498"/>
                </a:lnTo>
                <a:lnTo>
                  <a:pt x="43948" y="101502"/>
                </a:lnTo>
                <a:lnTo>
                  <a:pt x="43956" y="101508"/>
                </a:lnTo>
                <a:lnTo>
                  <a:pt x="43957" y="101508"/>
                </a:lnTo>
                <a:lnTo>
                  <a:pt x="43957" y="101509"/>
                </a:lnTo>
                <a:lnTo>
                  <a:pt x="43975" y="101522"/>
                </a:lnTo>
                <a:lnTo>
                  <a:pt x="43977" y="101529"/>
                </a:lnTo>
                <a:lnTo>
                  <a:pt x="43978" y="101530"/>
                </a:lnTo>
                <a:lnTo>
                  <a:pt x="43979" y="101531"/>
                </a:lnTo>
                <a:lnTo>
                  <a:pt x="43980" y="101533"/>
                </a:lnTo>
                <a:lnTo>
                  <a:pt x="43984" y="101538"/>
                </a:lnTo>
                <a:lnTo>
                  <a:pt x="43989" y="101542"/>
                </a:lnTo>
                <a:lnTo>
                  <a:pt x="43992" y="101544"/>
                </a:lnTo>
                <a:lnTo>
                  <a:pt x="44000" y="101554"/>
                </a:lnTo>
                <a:lnTo>
                  <a:pt x="44004" y="101563"/>
                </a:lnTo>
                <a:lnTo>
                  <a:pt x="44008" y="101567"/>
                </a:lnTo>
                <a:lnTo>
                  <a:pt x="44013" y="101572"/>
                </a:lnTo>
                <a:lnTo>
                  <a:pt x="44018" y="101575"/>
                </a:lnTo>
                <a:lnTo>
                  <a:pt x="44022" y="101577"/>
                </a:lnTo>
                <a:lnTo>
                  <a:pt x="44026" y="101583"/>
                </a:lnTo>
                <a:lnTo>
                  <a:pt x="44029" y="101587"/>
                </a:lnTo>
                <a:lnTo>
                  <a:pt x="44030" y="101591"/>
                </a:lnTo>
                <a:lnTo>
                  <a:pt x="44032" y="101592"/>
                </a:lnTo>
                <a:lnTo>
                  <a:pt x="44038" y="101596"/>
                </a:lnTo>
                <a:lnTo>
                  <a:pt x="44043" y="101600"/>
                </a:lnTo>
                <a:lnTo>
                  <a:pt x="44047" y="101602"/>
                </a:lnTo>
                <a:lnTo>
                  <a:pt x="44054" y="101606"/>
                </a:lnTo>
                <a:lnTo>
                  <a:pt x="44077" y="101616"/>
                </a:lnTo>
                <a:lnTo>
                  <a:pt x="44080" y="101620"/>
                </a:lnTo>
                <a:lnTo>
                  <a:pt x="44088" y="101625"/>
                </a:lnTo>
                <a:lnTo>
                  <a:pt x="44092" y="101628"/>
                </a:lnTo>
                <a:lnTo>
                  <a:pt x="44101" y="101634"/>
                </a:lnTo>
                <a:lnTo>
                  <a:pt x="44103" y="101638"/>
                </a:lnTo>
                <a:lnTo>
                  <a:pt x="44106" y="101640"/>
                </a:lnTo>
                <a:lnTo>
                  <a:pt x="44112" y="101644"/>
                </a:lnTo>
                <a:lnTo>
                  <a:pt x="44115" y="101646"/>
                </a:lnTo>
                <a:lnTo>
                  <a:pt x="44118" y="101648"/>
                </a:lnTo>
                <a:lnTo>
                  <a:pt x="44135" y="101662"/>
                </a:lnTo>
                <a:lnTo>
                  <a:pt x="44145" y="101670"/>
                </a:lnTo>
                <a:lnTo>
                  <a:pt x="44146" y="101671"/>
                </a:lnTo>
                <a:lnTo>
                  <a:pt x="44150" y="101672"/>
                </a:lnTo>
                <a:lnTo>
                  <a:pt x="44159" y="101676"/>
                </a:lnTo>
                <a:lnTo>
                  <a:pt x="44170" y="101682"/>
                </a:lnTo>
                <a:lnTo>
                  <a:pt x="44176" y="101688"/>
                </a:lnTo>
                <a:lnTo>
                  <a:pt x="44178" y="101689"/>
                </a:lnTo>
                <a:lnTo>
                  <a:pt x="44187" y="101694"/>
                </a:lnTo>
                <a:lnTo>
                  <a:pt x="44187" y="101694"/>
                </a:lnTo>
                <a:lnTo>
                  <a:pt x="44205" y="101705"/>
                </a:lnTo>
                <a:lnTo>
                  <a:pt x="44211" y="101708"/>
                </a:lnTo>
                <a:lnTo>
                  <a:pt x="44219" y="101712"/>
                </a:lnTo>
                <a:lnTo>
                  <a:pt x="44224" y="101714"/>
                </a:lnTo>
                <a:lnTo>
                  <a:pt x="44228" y="101718"/>
                </a:lnTo>
                <a:lnTo>
                  <a:pt x="44236" y="101724"/>
                </a:lnTo>
                <a:lnTo>
                  <a:pt x="44244" y="101728"/>
                </a:lnTo>
                <a:lnTo>
                  <a:pt x="44248" y="101732"/>
                </a:lnTo>
                <a:lnTo>
                  <a:pt x="44253" y="101735"/>
                </a:lnTo>
                <a:lnTo>
                  <a:pt x="44258" y="101740"/>
                </a:lnTo>
                <a:lnTo>
                  <a:pt x="44263" y="101744"/>
                </a:lnTo>
                <a:lnTo>
                  <a:pt x="44269" y="101747"/>
                </a:lnTo>
                <a:lnTo>
                  <a:pt x="44271" y="101748"/>
                </a:lnTo>
                <a:lnTo>
                  <a:pt x="44274" y="101751"/>
                </a:lnTo>
                <a:lnTo>
                  <a:pt x="44285" y="101756"/>
                </a:lnTo>
                <a:lnTo>
                  <a:pt x="44289" y="101760"/>
                </a:lnTo>
                <a:lnTo>
                  <a:pt x="44300" y="101765"/>
                </a:lnTo>
                <a:lnTo>
                  <a:pt x="44301" y="101765"/>
                </a:lnTo>
                <a:lnTo>
                  <a:pt x="44306" y="101768"/>
                </a:lnTo>
                <a:lnTo>
                  <a:pt x="44310" y="101771"/>
                </a:lnTo>
                <a:lnTo>
                  <a:pt x="44315" y="101776"/>
                </a:lnTo>
                <a:lnTo>
                  <a:pt x="44319" y="101778"/>
                </a:lnTo>
                <a:lnTo>
                  <a:pt x="44323" y="101780"/>
                </a:lnTo>
                <a:lnTo>
                  <a:pt x="44327" y="101783"/>
                </a:lnTo>
                <a:lnTo>
                  <a:pt x="44334" y="101790"/>
                </a:lnTo>
                <a:lnTo>
                  <a:pt x="44349" y="101805"/>
                </a:lnTo>
                <a:lnTo>
                  <a:pt x="44356" y="101811"/>
                </a:lnTo>
                <a:lnTo>
                  <a:pt x="44359" y="101815"/>
                </a:lnTo>
                <a:lnTo>
                  <a:pt x="44366" y="101822"/>
                </a:lnTo>
                <a:lnTo>
                  <a:pt x="44370" y="101826"/>
                </a:lnTo>
                <a:lnTo>
                  <a:pt x="44374" y="101833"/>
                </a:lnTo>
                <a:lnTo>
                  <a:pt x="44379" y="101841"/>
                </a:lnTo>
                <a:lnTo>
                  <a:pt x="44381" y="101844"/>
                </a:lnTo>
                <a:lnTo>
                  <a:pt x="44390" y="101854"/>
                </a:lnTo>
                <a:lnTo>
                  <a:pt x="44400" y="101861"/>
                </a:lnTo>
                <a:lnTo>
                  <a:pt x="44403" y="101865"/>
                </a:lnTo>
                <a:lnTo>
                  <a:pt x="44405" y="101873"/>
                </a:lnTo>
                <a:lnTo>
                  <a:pt x="44408" y="101879"/>
                </a:lnTo>
                <a:lnTo>
                  <a:pt x="44409" y="101880"/>
                </a:lnTo>
                <a:lnTo>
                  <a:pt x="44410" y="101881"/>
                </a:lnTo>
                <a:lnTo>
                  <a:pt x="44422" y="101893"/>
                </a:lnTo>
                <a:lnTo>
                  <a:pt x="44424" y="101897"/>
                </a:lnTo>
                <a:lnTo>
                  <a:pt x="44427" y="101902"/>
                </a:lnTo>
                <a:lnTo>
                  <a:pt x="44429" y="101907"/>
                </a:lnTo>
                <a:lnTo>
                  <a:pt x="44430" y="101908"/>
                </a:lnTo>
                <a:lnTo>
                  <a:pt x="44435" y="101915"/>
                </a:lnTo>
                <a:lnTo>
                  <a:pt x="44439" y="101917"/>
                </a:lnTo>
                <a:lnTo>
                  <a:pt x="44442" y="101920"/>
                </a:lnTo>
                <a:lnTo>
                  <a:pt x="44451" y="101926"/>
                </a:lnTo>
                <a:lnTo>
                  <a:pt x="44467" y="101941"/>
                </a:lnTo>
                <a:lnTo>
                  <a:pt x="44467" y="101941"/>
                </a:lnTo>
                <a:lnTo>
                  <a:pt x="44480" y="101951"/>
                </a:lnTo>
                <a:lnTo>
                  <a:pt x="44488" y="101958"/>
                </a:lnTo>
                <a:lnTo>
                  <a:pt x="44498" y="101974"/>
                </a:lnTo>
                <a:lnTo>
                  <a:pt x="44505" y="101984"/>
                </a:lnTo>
                <a:lnTo>
                  <a:pt x="44507" y="101988"/>
                </a:lnTo>
                <a:lnTo>
                  <a:pt x="44516" y="102002"/>
                </a:lnTo>
                <a:lnTo>
                  <a:pt x="44524" y="102015"/>
                </a:lnTo>
                <a:lnTo>
                  <a:pt x="44527" y="102020"/>
                </a:lnTo>
                <a:lnTo>
                  <a:pt x="44535" y="102029"/>
                </a:lnTo>
                <a:lnTo>
                  <a:pt x="44540" y="102036"/>
                </a:lnTo>
                <a:lnTo>
                  <a:pt x="44540" y="102038"/>
                </a:lnTo>
                <a:lnTo>
                  <a:pt x="44540" y="102040"/>
                </a:lnTo>
                <a:lnTo>
                  <a:pt x="44546" y="102046"/>
                </a:lnTo>
                <a:lnTo>
                  <a:pt x="44549" y="102053"/>
                </a:lnTo>
                <a:lnTo>
                  <a:pt x="44553" y="102062"/>
                </a:lnTo>
                <a:lnTo>
                  <a:pt x="44551" y="102069"/>
                </a:lnTo>
                <a:lnTo>
                  <a:pt x="44553" y="102076"/>
                </a:lnTo>
                <a:lnTo>
                  <a:pt x="44556" y="102085"/>
                </a:lnTo>
                <a:lnTo>
                  <a:pt x="44559" y="102092"/>
                </a:lnTo>
                <a:lnTo>
                  <a:pt x="44562" y="102100"/>
                </a:lnTo>
                <a:lnTo>
                  <a:pt x="44562" y="102100"/>
                </a:lnTo>
                <a:lnTo>
                  <a:pt x="44564" y="102109"/>
                </a:lnTo>
                <a:lnTo>
                  <a:pt x="44569" y="102116"/>
                </a:lnTo>
                <a:lnTo>
                  <a:pt x="44573" y="102125"/>
                </a:lnTo>
                <a:lnTo>
                  <a:pt x="44574" y="102127"/>
                </a:lnTo>
                <a:lnTo>
                  <a:pt x="44577" y="102136"/>
                </a:lnTo>
                <a:lnTo>
                  <a:pt x="44582" y="102144"/>
                </a:lnTo>
                <a:lnTo>
                  <a:pt x="44582" y="102144"/>
                </a:lnTo>
                <a:lnTo>
                  <a:pt x="44591" y="102161"/>
                </a:lnTo>
                <a:lnTo>
                  <a:pt x="44594" y="102168"/>
                </a:lnTo>
                <a:lnTo>
                  <a:pt x="44596" y="102171"/>
                </a:lnTo>
                <a:lnTo>
                  <a:pt x="44597" y="102171"/>
                </a:lnTo>
                <a:lnTo>
                  <a:pt x="44597" y="102172"/>
                </a:lnTo>
                <a:lnTo>
                  <a:pt x="44601" y="102181"/>
                </a:lnTo>
                <a:lnTo>
                  <a:pt x="44606" y="102191"/>
                </a:lnTo>
                <a:lnTo>
                  <a:pt x="44607" y="102192"/>
                </a:lnTo>
                <a:lnTo>
                  <a:pt x="44609" y="102194"/>
                </a:lnTo>
                <a:lnTo>
                  <a:pt x="44609" y="102195"/>
                </a:lnTo>
                <a:lnTo>
                  <a:pt x="44612" y="102198"/>
                </a:lnTo>
                <a:lnTo>
                  <a:pt x="44612" y="102199"/>
                </a:lnTo>
                <a:lnTo>
                  <a:pt x="44612" y="102199"/>
                </a:lnTo>
                <a:lnTo>
                  <a:pt x="44613" y="102200"/>
                </a:lnTo>
                <a:lnTo>
                  <a:pt x="44613" y="102201"/>
                </a:lnTo>
                <a:lnTo>
                  <a:pt x="44613" y="102203"/>
                </a:lnTo>
                <a:lnTo>
                  <a:pt x="44613" y="102204"/>
                </a:lnTo>
                <a:lnTo>
                  <a:pt x="44616" y="102209"/>
                </a:lnTo>
                <a:lnTo>
                  <a:pt x="44617" y="102210"/>
                </a:lnTo>
                <a:lnTo>
                  <a:pt x="44619" y="102215"/>
                </a:lnTo>
                <a:lnTo>
                  <a:pt x="44619" y="102217"/>
                </a:lnTo>
                <a:lnTo>
                  <a:pt x="44622" y="102226"/>
                </a:lnTo>
                <a:lnTo>
                  <a:pt x="44623" y="102227"/>
                </a:lnTo>
                <a:lnTo>
                  <a:pt x="44623" y="102227"/>
                </a:lnTo>
                <a:lnTo>
                  <a:pt x="44624" y="102232"/>
                </a:lnTo>
                <a:lnTo>
                  <a:pt x="44630" y="102242"/>
                </a:lnTo>
                <a:lnTo>
                  <a:pt x="44635" y="102256"/>
                </a:lnTo>
                <a:lnTo>
                  <a:pt x="44637" y="102263"/>
                </a:lnTo>
                <a:lnTo>
                  <a:pt x="44637" y="102263"/>
                </a:lnTo>
                <a:lnTo>
                  <a:pt x="44638" y="102265"/>
                </a:lnTo>
                <a:lnTo>
                  <a:pt x="44642" y="102271"/>
                </a:lnTo>
                <a:lnTo>
                  <a:pt x="44643" y="102275"/>
                </a:lnTo>
                <a:lnTo>
                  <a:pt x="44646" y="102284"/>
                </a:lnTo>
                <a:lnTo>
                  <a:pt x="44655" y="102308"/>
                </a:lnTo>
                <a:lnTo>
                  <a:pt x="44659" y="102314"/>
                </a:lnTo>
                <a:lnTo>
                  <a:pt x="44662" y="102318"/>
                </a:lnTo>
                <a:lnTo>
                  <a:pt x="44663" y="102337"/>
                </a:lnTo>
                <a:lnTo>
                  <a:pt x="44663" y="102337"/>
                </a:lnTo>
                <a:lnTo>
                  <a:pt x="44663" y="102341"/>
                </a:lnTo>
                <a:lnTo>
                  <a:pt x="44663" y="102345"/>
                </a:lnTo>
                <a:lnTo>
                  <a:pt x="44663" y="102346"/>
                </a:lnTo>
                <a:lnTo>
                  <a:pt x="44663" y="102352"/>
                </a:lnTo>
                <a:lnTo>
                  <a:pt x="44665" y="102368"/>
                </a:lnTo>
                <a:lnTo>
                  <a:pt x="44666" y="102380"/>
                </a:lnTo>
                <a:lnTo>
                  <a:pt x="44666" y="102381"/>
                </a:lnTo>
                <a:lnTo>
                  <a:pt x="44666" y="102386"/>
                </a:lnTo>
                <a:lnTo>
                  <a:pt x="44666" y="102387"/>
                </a:lnTo>
                <a:lnTo>
                  <a:pt x="44666" y="102388"/>
                </a:lnTo>
                <a:lnTo>
                  <a:pt x="44665" y="102396"/>
                </a:lnTo>
                <a:lnTo>
                  <a:pt x="44665" y="102404"/>
                </a:lnTo>
                <a:lnTo>
                  <a:pt x="44665" y="102412"/>
                </a:lnTo>
                <a:lnTo>
                  <a:pt x="44665" y="102412"/>
                </a:lnTo>
                <a:lnTo>
                  <a:pt x="44665" y="102423"/>
                </a:lnTo>
                <a:lnTo>
                  <a:pt x="44665" y="102451"/>
                </a:lnTo>
                <a:lnTo>
                  <a:pt x="44665" y="102464"/>
                </a:lnTo>
                <a:lnTo>
                  <a:pt x="44665" y="102466"/>
                </a:lnTo>
                <a:lnTo>
                  <a:pt x="44670" y="102477"/>
                </a:lnTo>
                <a:lnTo>
                  <a:pt x="44672" y="102485"/>
                </a:lnTo>
                <a:lnTo>
                  <a:pt x="44672" y="102488"/>
                </a:lnTo>
                <a:lnTo>
                  <a:pt x="44671" y="102492"/>
                </a:lnTo>
                <a:lnTo>
                  <a:pt x="44672" y="102502"/>
                </a:lnTo>
                <a:lnTo>
                  <a:pt x="44673" y="102505"/>
                </a:lnTo>
                <a:lnTo>
                  <a:pt x="44674" y="102507"/>
                </a:lnTo>
                <a:lnTo>
                  <a:pt x="44674" y="102512"/>
                </a:lnTo>
                <a:lnTo>
                  <a:pt x="44674" y="102514"/>
                </a:lnTo>
                <a:lnTo>
                  <a:pt x="44674" y="102519"/>
                </a:lnTo>
                <a:lnTo>
                  <a:pt x="44677" y="102529"/>
                </a:lnTo>
                <a:lnTo>
                  <a:pt x="44677" y="102530"/>
                </a:lnTo>
                <a:lnTo>
                  <a:pt x="44678" y="102535"/>
                </a:lnTo>
                <a:lnTo>
                  <a:pt x="44678" y="102537"/>
                </a:lnTo>
                <a:lnTo>
                  <a:pt x="44678" y="102539"/>
                </a:lnTo>
                <a:lnTo>
                  <a:pt x="44680" y="102546"/>
                </a:lnTo>
                <a:lnTo>
                  <a:pt x="44681" y="102550"/>
                </a:lnTo>
                <a:lnTo>
                  <a:pt x="44682" y="102554"/>
                </a:lnTo>
                <a:lnTo>
                  <a:pt x="44683" y="102560"/>
                </a:lnTo>
                <a:lnTo>
                  <a:pt x="44683" y="102562"/>
                </a:lnTo>
                <a:lnTo>
                  <a:pt x="44683" y="102568"/>
                </a:lnTo>
                <a:lnTo>
                  <a:pt x="44683" y="102570"/>
                </a:lnTo>
                <a:lnTo>
                  <a:pt x="44683" y="102575"/>
                </a:lnTo>
                <a:lnTo>
                  <a:pt x="44683" y="102577"/>
                </a:lnTo>
                <a:lnTo>
                  <a:pt x="44683" y="102579"/>
                </a:lnTo>
                <a:lnTo>
                  <a:pt x="44683" y="102584"/>
                </a:lnTo>
                <a:lnTo>
                  <a:pt x="44683" y="102587"/>
                </a:lnTo>
                <a:lnTo>
                  <a:pt x="44683" y="102589"/>
                </a:lnTo>
                <a:lnTo>
                  <a:pt x="44682" y="102598"/>
                </a:lnTo>
                <a:lnTo>
                  <a:pt x="44683" y="102606"/>
                </a:lnTo>
                <a:lnTo>
                  <a:pt x="44686" y="102610"/>
                </a:lnTo>
                <a:lnTo>
                  <a:pt x="44686" y="102610"/>
                </a:lnTo>
                <a:lnTo>
                  <a:pt x="44687" y="102616"/>
                </a:lnTo>
                <a:lnTo>
                  <a:pt x="44687" y="102617"/>
                </a:lnTo>
                <a:lnTo>
                  <a:pt x="44687" y="102618"/>
                </a:lnTo>
                <a:lnTo>
                  <a:pt x="44689" y="102634"/>
                </a:lnTo>
                <a:lnTo>
                  <a:pt x="44690" y="102635"/>
                </a:lnTo>
                <a:lnTo>
                  <a:pt x="44691" y="102642"/>
                </a:lnTo>
                <a:lnTo>
                  <a:pt x="44691" y="102642"/>
                </a:lnTo>
                <a:lnTo>
                  <a:pt x="44691" y="102644"/>
                </a:lnTo>
                <a:lnTo>
                  <a:pt x="44692" y="102651"/>
                </a:lnTo>
                <a:lnTo>
                  <a:pt x="44693" y="102653"/>
                </a:lnTo>
                <a:lnTo>
                  <a:pt x="44694" y="102658"/>
                </a:lnTo>
                <a:lnTo>
                  <a:pt x="44694" y="102658"/>
                </a:lnTo>
                <a:lnTo>
                  <a:pt x="44694" y="102658"/>
                </a:lnTo>
                <a:lnTo>
                  <a:pt x="44694" y="102667"/>
                </a:lnTo>
                <a:lnTo>
                  <a:pt x="44696" y="102675"/>
                </a:lnTo>
                <a:lnTo>
                  <a:pt x="44696" y="102677"/>
                </a:lnTo>
                <a:lnTo>
                  <a:pt x="44696" y="102680"/>
                </a:lnTo>
                <a:lnTo>
                  <a:pt x="44696" y="102681"/>
                </a:lnTo>
                <a:lnTo>
                  <a:pt x="44696" y="102687"/>
                </a:lnTo>
                <a:lnTo>
                  <a:pt x="44697" y="102690"/>
                </a:lnTo>
                <a:lnTo>
                  <a:pt x="44697" y="102691"/>
                </a:lnTo>
                <a:lnTo>
                  <a:pt x="44698" y="102700"/>
                </a:lnTo>
                <a:lnTo>
                  <a:pt x="44697" y="102702"/>
                </a:lnTo>
                <a:lnTo>
                  <a:pt x="44695" y="102708"/>
                </a:lnTo>
                <a:lnTo>
                  <a:pt x="44692" y="102714"/>
                </a:lnTo>
                <a:lnTo>
                  <a:pt x="44692" y="102722"/>
                </a:lnTo>
                <a:lnTo>
                  <a:pt x="44692" y="102728"/>
                </a:lnTo>
                <a:lnTo>
                  <a:pt x="44692" y="102729"/>
                </a:lnTo>
                <a:lnTo>
                  <a:pt x="44692" y="102729"/>
                </a:lnTo>
                <a:lnTo>
                  <a:pt x="44692" y="102738"/>
                </a:lnTo>
                <a:lnTo>
                  <a:pt x="44692" y="102741"/>
                </a:lnTo>
                <a:lnTo>
                  <a:pt x="44691" y="102743"/>
                </a:lnTo>
                <a:lnTo>
                  <a:pt x="44690" y="102746"/>
                </a:lnTo>
                <a:lnTo>
                  <a:pt x="44690" y="102747"/>
                </a:lnTo>
                <a:lnTo>
                  <a:pt x="44690" y="102748"/>
                </a:lnTo>
                <a:lnTo>
                  <a:pt x="44690" y="102773"/>
                </a:lnTo>
                <a:lnTo>
                  <a:pt x="44690" y="102776"/>
                </a:lnTo>
                <a:lnTo>
                  <a:pt x="44690" y="102781"/>
                </a:lnTo>
                <a:lnTo>
                  <a:pt x="44690" y="102782"/>
                </a:lnTo>
                <a:lnTo>
                  <a:pt x="44689" y="102787"/>
                </a:lnTo>
                <a:lnTo>
                  <a:pt x="44689" y="102787"/>
                </a:lnTo>
                <a:lnTo>
                  <a:pt x="44689" y="102788"/>
                </a:lnTo>
                <a:lnTo>
                  <a:pt x="44688" y="102793"/>
                </a:lnTo>
                <a:lnTo>
                  <a:pt x="44688" y="102798"/>
                </a:lnTo>
                <a:lnTo>
                  <a:pt x="44687" y="102800"/>
                </a:lnTo>
                <a:lnTo>
                  <a:pt x="44687" y="102802"/>
                </a:lnTo>
                <a:lnTo>
                  <a:pt x="44687" y="102806"/>
                </a:lnTo>
                <a:lnTo>
                  <a:pt x="44687" y="102807"/>
                </a:lnTo>
                <a:lnTo>
                  <a:pt x="44687" y="102807"/>
                </a:lnTo>
                <a:lnTo>
                  <a:pt x="44687" y="102811"/>
                </a:lnTo>
                <a:lnTo>
                  <a:pt x="44687" y="102816"/>
                </a:lnTo>
                <a:lnTo>
                  <a:pt x="44687" y="102817"/>
                </a:lnTo>
                <a:lnTo>
                  <a:pt x="44687" y="102818"/>
                </a:lnTo>
                <a:lnTo>
                  <a:pt x="44687" y="102818"/>
                </a:lnTo>
                <a:lnTo>
                  <a:pt x="44687" y="102818"/>
                </a:lnTo>
                <a:lnTo>
                  <a:pt x="44687" y="102819"/>
                </a:lnTo>
                <a:lnTo>
                  <a:pt x="44687" y="102826"/>
                </a:lnTo>
                <a:lnTo>
                  <a:pt x="44687" y="102827"/>
                </a:lnTo>
                <a:lnTo>
                  <a:pt x="44687" y="102827"/>
                </a:lnTo>
                <a:lnTo>
                  <a:pt x="44686" y="102830"/>
                </a:lnTo>
                <a:lnTo>
                  <a:pt x="44685" y="102831"/>
                </a:lnTo>
                <a:lnTo>
                  <a:pt x="44685" y="102832"/>
                </a:lnTo>
                <a:lnTo>
                  <a:pt x="44683" y="102839"/>
                </a:lnTo>
                <a:lnTo>
                  <a:pt x="44683" y="102844"/>
                </a:lnTo>
                <a:lnTo>
                  <a:pt x="44683" y="102846"/>
                </a:lnTo>
                <a:lnTo>
                  <a:pt x="44681" y="102864"/>
                </a:lnTo>
                <a:lnTo>
                  <a:pt x="44680" y="102867"/>
                </a:lnTo>
                <a:lnTo>
                  <a:pt x="44680" y="102868"/>
                </a:lnTo>
                <a:lnTo>
                  <a:pt x="44680" y="102870"/>
                </a:lnTo>
                <a:lnTo>
                  <a:pt x="44679" y="102872"/>
                </a:lnTo>
                <a:lnTo>
                  <a:pt x="44677" y="102876"/>
                </a:lnTo>
                <a:lnTo>
                  <a:pt x="44676" y="102882"/>
                </a:lnTo>
                <a:lnTo>
                  <a:pt x="44674" y="102886"/>
                </a:lnTo>
                <a:lnTo>
                  <a:pt x="44674" y="102887"/>
                </a:lnTo>
                <a:lnTo>
                  <a:pt x="44673" y="102888"/>
                </a:lnTo>
                <a:lnTo>
                  <a:pt x="44672" y="102894"/>
                </a:lnTo>
                <a:lnTo>
                  <a:pt x="44672" y="102894"/>
                </a:lnTo>
                <a:lnTo>
                  <a:pt x="44672" y="102895"/>
                </a:lnTo>
                <a:lnTo>
                  <a:pt x="44669" y="102902"/>
                </a:lnTo>
                <a:lnTo>
                  <a:pt x="44665" y="102908"/>
                </a:lnTo>
                <a:lnTo>
                  <a:pt x="44664" y="102915"/>
                </a:lnTo>
                <a:lnTo>
                  <a:pt x="44664" y="102918"/>
                </a:lnTo>
                <a:lnTo>
                  <a:pt x="44664" y="102919"/>
                </a:lnTo>
                <a:lnTo>
                  <a:pt x="44664" y="102920"/>
                </a:lnTo>
                <a:lnTo>
                  <a:pt x="44664" y="102927"/>
                </a:lnTo>
                <a:lnTo>
                  <a:pt x="44664" y="102928"/>
                </a:lnTo>
                <a:lnTo>
                  <a:pt x="44664" y="102930"/>
                </a:lnTo>
                <a:lnTo>
                  <a:pt x="44664" y="102934"/>
                </a:lnTo>
                <a:lnTo>
                  <a:pt x="44664" y="102938"/>
                </a:lnTo>
                <a:lnTo>
                  <a:pt x="44664" y="102938"/>
                </a:lnTo>
                <a:lnTo>
                  <a:pt x="44664" y="102939"/>
                </a:lnTo>
                <a:lnTo>
                  <a:pt x="44664" y="102940"/>
                </a:lnTo>
                <a:lnTo>
                  <a:pt x="44664" y="102944"/>
                </a:lnTo>
                <a:lnTo>
                  <a:pt x="44663" y="102952"/>
                </a:lnTo>
                <a:lnTo>
                  <a:pt x="44663" y="102953"/>
                </a:lnTo>
                <a:lnTo>
                  <a:pt x="44663" y="102959"/>
                </a:lnTo>
                <a:lnTo>
                  <a:pt x="44663" y="102960"/>
                </a:lnTo>
                <a:lnTo>
                  <a:pt x="44663" y="102964"/>
                </a:lnTo>
                <a:lnTo>
                  <a:pt x="44663" y="102965"/>
                </a:lnTo>
                <a:lnTo>
                  <a:pt x="44663" y="102965"/>
                </a:lnTo>
                <a:lnTo>
                  <a:pt x="44662" y="102972"/>
                </a:lnTo>
                <a:lnTo>
                  <a:pt x="44660" y="102981"/>
                </a:lnTo>
                <a:lnTo>
                  <a:pt x="44660" y="102983"/>
                </a:lnTo>
                <a:lnTo>
                  <a:pt x="44660" y="102984"/>
                </a:lnTo>
                <a:lnTo>
                  <a:pt x="44660" y="102993"/>
                </a:lnTo>
                <a:lnTo>
                  <a:pt x="44659" y="102997"/>
                </a:lnTo>
                <a:lnTo>
                  <a:pt x="44657" y="103002"/>
                </a:lnTo>
                <a:lnTo>
                  <a:pt x="44657" y="103004"/>
                </a:lnTo>
                <a:lnTo>
                  <a:pt x="44657" y="103005"/>
                </a:lnTo>
                <a:lnTo>
                  <a:pt x="44659" y="103009"/>
                </a:lnTo>
                <a:lnTo>
                  <a:pt x="44660" y="103010"/>
                </a:lnTo>
                <a:lnTo>
                  <a:pt x="44660" y="103011"/>
                </a:lnTo>
                <a:lnTo>
                  <a:pt x="44663" y="103023"/>
                </a:lnTo>
                <a:lnTo>
                  <a:pt x="44663" y="103023"/>
                </a:lnTo>
                <a:lnTo>
                  <a:pt x="44664" y="103028"/>
                </a:lnTo>
                <a:lnTo>
                  <a:pt x="44666" y="103034"/>
                </a:lnTo>
                <a:lnTo>
                  <a:pt x="44670" y="103039"/>
                </a:lnTo>
                <a:lnTo>
                  <a:pt x="44671" y="103041"/>
                </a:lnTo>
                <a:lnTo>
                  <a:pt x="44673" y="103043"/>
                </a:lnTo>
                <a:lnTo>
                  <a:pt x="44674" y="103045"/>
                </a:lnTo>
                <a:lnTo>
                  <a:pt x="44675" y="103052"/>
                </a:lnTo>
                <a:lnTo>
                  <a:pt x="44676" y="103054"/>
                </a:lnTo>
                <a:lnTo>
                  <a:pt x="44677" y="103058"/>
                </a:lnTo>
                <a:lnTo>
                  <a:pt x="44678" y="103064"/>
                </a:lnTo>
                <a:lnTo>
                  <a:pt x="44679" y="103067"/>
                </a:lnTo>
                <a:lnTo>
                  <a:pt x="44679" y="103068"/>
                </a:lnTo>
                <a:lnTo>
                  <a:pt x="44679" y="103068"/>
                </a:lnTo>
                <a:lnTo>
                  <a:pt x="44680" y="103072"/>
                </a:lnTo>
                <a:lnTo>
                  <a:pt x="44680" y="103073"/>
                </a:lnTo>
                <a:lnTo>
                  <a:pt x="44681" y="103076"/>
                </a:lnTo>
                <a:lnTo>
                  <a:pt x="44684" y="103079"/>
                </a:lnTo>
                <a:lnTo>
                  <a:pt x="44685" y="103079"/>
                </a:lnTo>
                <a:lnTo>
                  <a:pt x="44687" y="103083"/>
                </a:lnTo>
                <a:lnTo>
                  <a:pt x="44687" y="103086"/>
                </a:lnTo>
                <a:lnTo>
                  <a:pt x="44687" y="103087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97" y="103109"/>
                </a:lnTo>
                <a:lnTo>
                  <a:pt x="44697" y="103109"/>
                </a:lnTo>
                <a:lnTo>
                  <a:pt x="44700" y="103113"/>
                </a:lnTo>
                <a:lnTo>
                  <a:pt x="44703" y="103115"/>
                </a:lnTo>
                <a:lnTo>
                  <a:pt x="44707" y="103120"/>
                </a:lnTo>
                <a:lnTo>
                  <a:pt x="44707" y="103122"/>
                </a:lnTo>
                <a:lnTo>
                  <a:pt x="44707" y="103125"/>
                </a:lnTo>
                <a:lnTo>
                  <a:pt x="44708" y="103135"/>
                </a:lnTo>
                <a:lnTo>
                  <a:pt x="44712" y="103142"/>
                </a:lnTo>
                <a:lnTo>
                  <a:pt x="44712" y="103143"/>
                </a:lnTo>
                <a:lnTo>
                  <a:pt x="44713" y="103150"/>
                </a:lnTo>
                <a:lnTo>
                  <a:pt x="44716" y="103155"/>
                </a:lnTo>
                <a:lnTo>
                  <a:pt x="44718" y="103157"/>
                </a:lnTo>
                <a:lnTo>
                  <a:pt x="44718" y="103158"/>
                </a:lnTo>
                <a:lnTo>
                  <a:pt x="44719" y="103159"/>
                </a:lnTo>
                <a:lnTo>
                  <a:pt x="44721" y="103166"/>
                </a:lnTo>
                <a:lnTo>
                  <a:pt x="44723" y="103169"/>
                </a:lnTo>
                <a:lnTo>
                  <a:pt x="44723" y="103169"/>
                </a:lnTo>
                <a:lnTo>
                  <a:pt x="44723" y="103170"/>
                </a:lnTo>
                <a:lnTo>
                  <a:pt x="44724" y="103171"/>
                </a:lnTo>
                <a:lnTo>
                  <a:pt x="44724" y="103171"/>
                </a:lnTo>
                <a:lnTo>
                  <a:pt x="44724" y="103172"/>
                </a:lnTo>
                <a:lnTo>
                  <a:pt x="44730" y="103180"/>
                </a:lnTo>
                <a:lnTo>
                  <a:pt x="44731" y="103181"/>
                </a:lnTo>
                <a:lnTo>
                  <a:pt x="44732" y="103182"/>
                </a:lnTo>
                <a:lnTo>
                  <a:pt x="44733" y="103184"/>
                </a:lnTo>
                <a:lnTo>
                  <a:pt x="44735" y="103188"/>
                </a:lnTo>
                <a:lnTo>
                  <a:pt x="44735" y="103188"/>
                </a:lnTo>
                <a:lnTo>
                  <a:pt x="44735" y="103188"/>
                </a:lnTo>
                <a:lnTo>
                  <a:pt x="44736" y="103191"/>
                </a:lnTo>
                <a:lnTo>
                  <a:pt x="44740" y="103197"/>
                </a:lnTo>
                <a:lnTo>
                  <a:pt x="44741" y="103197"/>
                </a:lnTo>
                <a:lnTo>
                  <a:pt x="44742" y="103198"/>
                </a:lnTo>
                <a:lnTo>
                  <a:pt x="44742" y="103198"/>
                </a:lnTo>
                <a:lnTo>
                  <a:pt x="44743" y="103198"/>
                </a:lnTo>
                <a:lnTo>
                  <a:pt x="44744" y="103200"/>
                </a:lnTo>
                <a:lnTo>
                  <a:pt x="44744" y="103200"/>
                </a:lnTo>
                <a:lnTo>
                  <a:pt x="44752" y="103205"/>
                </a:lnTo>
                <a:lnTo>
                  <a:pt x="44754" y="103206"/>
                </a:lnTo>
                <a:lnTo>
                  <a:pt x="44754" y="103206"/>
                </a:lnTo>
                <a:lnTo>
                  <a:pt x="44759" y="103210"/>
                </a:lnTo>
                <a:lnTo>
                  <a:pt x="44759" y="103210"/>
                </a:lnTo>
                <a:lnTo>
                  <a:pt x="44765" y="103213"/>
                </a:lnTo>
                <a:lnTo>
                  <a:pt x="44774" y="103223"/>
                </a:lnTo>
                <a:lnTo>
                  <a:pt x="44775" y="103224"/>
                </a:lnTo>
                <a:lnTo>
                  <a:pt x="44777" y="103227"/>
                </a:lnTo>
                <a:lnTo>
                  <a:pt x="44782" y="103232"/>
                </a:lnTo>
                <a:lnTo>
                  <a:pt x="44783" y="103235"/>
                </a:lnTo>
                <a:lnTo>
                  <a:pt x="44786" y="103240"/>
                </a:lnTo>
                <a:lnTo>
                  <a:pt x="44793" y="103246"/>
                </a:lnTo>
                <a:lnTo>
                  <a:pt x="44814" y="103267"/>
                </a:lnTo>
                <a:lnTo>
                  <a:pt x="44815" y="103268"/>
                </a:lnTo>
                <a:lnTo>
                  <a:pt x="44829" y="103271"/>
                </a:lnTo>
                <a:lnTo>
                  <a:pt x="44833" y="103273"/>
                </a:lnTo>
                <a:lnTo>
                  <a:pt x="44836" y="103276"/>
                </a:lnTo>
                <a:lnTo>
                  <a:pt x="44838" y="103278"/>
                </a:lnTo>
                <a:lnTo>
                  <a:pt x="44841" y="103281"/>
                </a:lnTo>
                <a:lnTo>
                  <a:pt x="44845" y="103286"/>
                </a:lnTo>
                <a:lnTo>
                  <a:pt x="44846" y="103288"/>
                </a:lnTo>
                <a:lnTo>
                  <a:pt x="44848" y="103292"/>
                </a:lnTo>
                <a:lnTo>
                  <a:pt x="44853" y="103297"/>
                </a:lnTo>
                <a:lnTo>
                  <a:pt x="44856" y="103302"/>
                </a:lnTo>
                <a:lnTo>
                  <a:pt x="44860" y="103308"/>
                </a:lnTo>
                <a:lnTo>
                  <a:pt x="44864" y="103313"/>
                </a:lnTo>
                <a:lnTo>
                  <a:pt x="44873" y="103321"/>
                </a:lnTo>
                <a:lnTo>
                  <a:pt x="44874" y="103323"/>
                </a:lnTo>
                <a:lnTo>
                  <a:pt x="44875" y="103324"/>
                </a:lnTo>
                <a:lnTo>
                  <a:pt x="44880" y="103329"/>
                </a:lnTo>
                <a:lnTo>
                  <a:pt x="44885" y="103335"/>
                </a:lnTo>
                <a:lnTo>
                  <a:pt x="44886" y="103336"/>
                </a:lnTo>
                <a:lnTo>
                  <a:pt x="44891" y="103342"/>
                </a:lnTo>
                <a:lnTo>
                  <a:pt x="44908" y="103368"/>
                </a:lnTo>
                <a:lnTo>
                  <a:pt x="44911" y="103372"/>
                </a:lnTo>
                <a:lnTo>
                  <a:pt x="44916" y="103376"/>
                </a:lnTo>
                <a:lnTo>
                  <a:pt x="44920" y="103380"/>
                </a:lnTo>
                <a:lnTo>
                  <a:pt x="44923" y="103382"/>
                </a:lnTo>
                <a:lnTo>
                  <a:pt x="44926" y="103385"/>
                </a:lnTo>
                <a:lnTo>
                  <a:pt x="44928" y="103388"/>
                </a:lnTo>
                <a:lnTo>
                  <a:pt x="44932" y="103392"/>
                </a:lnTo>
                <a:lnTo>
                  <a:pt x="44934" y="103397"/>
                </a:lnTo>
                <a:lnTo>
                  <a:pt x="44934" y="103397"/>
                </a:lnTo>
                <a:lnTo>
                  <a:pt x="44936" y="103402"/>
                </a:lnTo>
                <a:lnTo>
                  <a:pt x="44938" y="103407"/>
                </a:lnTo>
                <a:lnTo>
                  <a:pt x="44941" y="103413"/>
                </a:lnTo>
                <a:lnTo>
                  <a:pt x="44943" y="103417"/>
                </a:lnTo>
                <a:lnTo>
                  <a:pt x="44944" y="103418"/>
                </a:lnTo>
                <a:lnTo>
                  <a:pt x="44944" y="103419"/>
                </a:lnTo>
                <a:lnTo>
                  <a:pt x="44945" y="103420"/>
                </a:lnTo>
                <a:lnTo>
                  <a:pt x="44947" y="103424"/>
                </a:lnTo>
                <a:lnTo>
                  <a:pt x="44953" y="103442"/>
                </a:lnTo>
                <a:lnTo>
                  <a:pt x="44954" y="103445"/>
                </a:lnTo>
                <a:lnTo>
                  <a:pt x="44955" y="103447"/>
                </a:lnTo>
                <a:lnTo>
                  <a:pt x="44961" y="103454"/>
                </a:lnTo>
                <a:lnTo>
                  <a:pt x="44962" y="103458"/>
                </a:lnTo>
                <a:lnTo>
                  <a:pt x="44964" y="103464"/>
                </a:lnTo>
                <a:lnTo>
                  <a:pt x="44969" y="103471"/>
                </a:lnTo>
                <a:lnTo>
                  <a:pt x="44972" y="103476"/>
                </a:lnTo>
                <a:lnTo>
                  <a:pt x="44972" y="103477"/>
                </a:lnTo>
                <a:lnTo>
                  <a:pt x="44974" y="103481"/>
                </a:lnTo>
                <a:lnTo>
                  <a:pt x="44977" y="103484"/>
                </a:lnTo>
                <a:lnTo>
                  <a:pt x="44981" y="103491"/>
                </a:lnTo>
                <a:lnTo>
                  <a:pt x="44981" y="103492"/>
                </a:lnTo>
                <a:lnTo>
                  <a:pt x="44981" y="103493"/>
                </a:lnTo>
                <a:lnTo>
                  <a:pt x="44983" y="103497"/>
                </a:lnTo>
                <a:lnTo>
                  <a:pt x="44984" y="103499"/>
                </a:lnTo>
                <a:lnTo>
                  <a:pt x="44985" y="103500"/>
                </a:lnTo>
                <a:lnTo>
                  <a:pt x="44987" y="103505"/>
                </a:lnTo>
                <a:lnTo>
                  <a:pt x="44999" y="103534"/>
                </a:lnTo>
                <a:lnTo>
                  <a:pt x="45002" y="103539"/>
                </a:lnTo>
                <a:lnTo>
                  <a:pt x="45006" y="103545"/>
                </a:lnTo>
                <a:lnTo>
                  <a:pt x="45007" y="103547"/>
                </a:lnTo>
                <a:lnTo>
                  <a:pt x="45009" y="103553"/>
                </a:lnTo>
                <a:lnTo>
                  <a:pt x="45011" y="103557"/>
                </a:lnTo>
                <a:lnTo>
                  <a:pt x="45015" y="103566"/>
                </a:lnTo>
                <a:lnTo>
                  <a:pt x="45017" y="103571"/>
                </a:lnTo>
                <a:lnTo>
                  <a:pt x="45020" y="103578"/>
                </a:lnTo>
                <a:lnTo>
                  <a:pt x="45020" y="103579"/>
                </a:lnTo>
                <a:lnTo>
                  <a:pt x="45026" y="103595"/>
                </a:lnTo>
                <a:lnTo>
                  <a:pt x="45035" y="103612"/>
                </a:lnTo>
                <a:lnTo>
                  <a:pt x="45037" y="103615"/>
                </a:lnTo>
                <a:lnTo>
                  <a:pt x="45042" y="103621"/>
                </a:lnTo>
                <a:lnTo>
                  <a:pt x="45045" y="103627"/>
                </a:lnTo>
                <a:lnTo>
                  <a:pt x="45046" y="103629"/>
                </a:lnTo>
                <a:lnTo>
                  <a:pt x="45047" y="103631"/>
                </a:lnTo>
                <a:lnTo>
                  <a:pt x="45049" y="103637"/>
                </a:lnTo>
                <a:lnTo>
                  <a:pt x="45050" y="103641"/>
                </a:lnTo>
                <a:lnTo>
                  <a:pt x="45053" y="103647"/>
                </a:lnTo>
                <a:lnTo>
                  <a:pt x="45056" y="103652"/>
                </a:lnTo>
                <a:lnTo>
                  <a:pt x="45057" y="103655"/>
                </a:lnTo>
                <a:lnTo>
                  <a:pt x="45059" y="103660"/>
                </a:lnTo>
                <a:lnTo>
                  <a:pt x="45059" y="103661"/>
                </a:lnTo>
                <a:lnTo>
                  <a:pt x="45059" y="103662"/>
                </a:lnTo>
                <a:lnTo>
                  <a:pt x="45062" y="103666"/>
                </a:lnTo>
                <a:lnTo>
                  <a:pt x="45062" y="103667"/>
                </a:lnTo>
                <a:lnTo>
                  <a:pt x="45065" y="103671"/>
                </a:lnTo>
                <a:lnTo>
                  <a:pt x="45068" y="103678"/>
                </a:lnTo>
                <a:lnTo>
                  <a:pt x="45069" y="103681"/>
                </a:lnTo>
                <a:lnTo>
                  <a:pt x="45069" y="103683"/>
                </a:lnTo>
                <a:lnTo>
                  <a:pt x="45071" y="103688"/>
                </a:lnTo>
                <a:lnTo>
                  <a:pt x="45071" y="103689"/>
                </a:lnTo>
                <a:lnTo>
                  <a:pt x="45073" y="103691"/>
                </a:lnTo>
                <a:lnTo>
                  <a:pt x="45085" y="103712"/>
                </a:lnTo>
                <a:lnTo>
                  <a:pt x="45088" y="103719"/>
                </a:lnTo>
                <a:lnTo>
                  <a:pt x="45092" y="103726"/>
                </a:lnTo>
                <a:lnTo>
                  <a:pt x="45094" y="103732"/>
                </a:lnTo>
                <a:lnTo>
                  <a:pt x="45098" y="103740"/>
                </a:lnTo>
                <a:lnTo>
                  <a:pt x="45110" y="103760"/>
                </a:lnTo>
                <a:lnTo>
                  <a:pt x="45111" y="103764"/>
                </a:lnTo>
                <a:lnTo>
                  <a:pt x="45113" y="103770"/>
                </a:lnTo>
                <a:lnTo>
                  <a:pt x="45118" y="103776"/>
                </a:lnTo>
                <a:lnTo>
                  <a:pt x="45120" y="103780"/>
                </a:lnTo>
                <a:lnTo>
                  <a:pt x="45121" y="103782"/>
                </a:lnTo>
                <a:lnTo>
                  <a:pt x="45124" y="103794"/>
                </a:lnTo>
                <a:lnTo>
                  <a:pt x="45124" y="103796"/>
                </a:lnTo>
                <a:lnTo>
                  <a:pt x="45124" y="103797"/>
                </a:lnTo>
                <a:lnTo>
                  <a:pt x="45124" y="103802"/>
                </a:lnTo>
                <a:lnTo>
                  <a:pt x="45128" y="103807"/>
                </a:lnTo>
                <a:lnTo>
                  <a:pt x="45132" y="103814"/>
                </a:lnTo>
                <a:lnTo>
                  <a:pt x="45134" y="103818"/>
                </a:lnTo>
                <a:lnTo>
                  <a:pt x="45139" y="103825"/>
                </a:lnTo>
                <a:lnTo>
                  <a:pt x="45140" y="103826"/>
                </a:lnTo>
                <a:lnTo>
                  <a:pt x="45141" y="103830"/>
                </a:lnTo>
                <a:lnTo>
                  <a:pt x="45144" y="103835"/>
                </a:lnTo>
                <a:lnTo>
                  <a:pt x="45146" y="103837"/>
                </a:lnTo>
                <a:lnTo>
                  <a:pt x="45147" y="103838"/>
                </a:lnTo>
                <a:lnTo>
                  <a:pt x="45150" y="103845"/>
                </a:lnTo>
                <a:lnTo>
                  <a:pt x="45170" y="103872"/>
                </a:lnTo>
                <a:lnTo>
                  <a:pt x="45170" y="103872"/>
                </a:lnTo>
                <a:lnTo>
                  <a:pt x="45173" y="103877"/>
                </a:lnTo>
                <a:lnTo>
                  <a:pt x="45177" y="103881"/>
                </a:lnTo>
                <a:lnTo>
                  <a:pt x="45179" y="103884"/>
                </a:lnTo>
                <a:lnTo>
                  <a:pt x="45181" y="103888"/>
                </a:lnTo>
                <a:lnTo>
                  <a:pt x="45183" y="103892"/>
                </a:lnTo>
                <a:lnTo>
                  <a:pt x="45183" y="103893"/>
                </a:lnTo>
                <a:lnTo>
                  <a:pt x="45186" y="103898"/>
                </a:lnTo>
                <a:lnTo>
                  <a:pt x="45188" y="103899"/>
                </a:lnTo>
                <a:lnTo>
                  <a:pt x="45195" y="103908"/>
                </a:lnTo>
                <a:lnTo>
                  <a:pt x="45195" y="103909"/>
                </a:lnTo>
                <a:lnTo>
                  <a:pt x="45206" y="103926"/>
                </a:lnTo>
                <a:lnTo>
                  <a:pt x="45209" y="103932"/>
                </a:lnTo>
                <a:lnTo>
                  <a:pt x="45216" y="103942"/>
                </a:lnTo>
                <a:lnTo>
                  <a:pt x="45221" y="103950"/>
                </a:lnTo>
                <a:lnTo>
                  <a:pt x="45222" y="103950"/>
                </a:lnTo>
                <a:lnTo>
                  <a:pt x="45223" y="103951"/>
                </a:lnTo>
                <a:lnTo>
                  <a:pt x="45225" y="103954"/>
                </a:lnTo>
                <a:lnTo>
                  <a:pt x="45225" y="103954"/>
                </a:lnTo>
                <a:lnTo>
                  <a:pt x="45225" y="103956"/>
                </a:lnTo>
                <a:lnTo>
                  <a:pt x="45226" y="103957"/>
                </a:lnTo>
                <a:lnTo>
                  <a:pt x="45228" y="103960"/>
                </a:lnTo>
                <a:lnTo>
                  <a:pt x="45242" y="103974"/>
                </a:lnTo>
                <a:lnTo>
                  <a:pt x="45242" y="103974"/>
                </a:lnTo>
                <a:lnTo>
                  <a:pt x="45247" y="103979"/>
                </a:lnTo>
                <a:lnTo>
                  <a:pt x="45247" y="103980"/>
                </a:lnTo>
                <a:lnTo>
                  <a:pt x="45252" y="103983"/>
                </a:lnTo>
                <a:lnTo>
                  <a:pt x="45255" y="103989"/>
                </a:lnTo>
                <a:lnTo>
                  <a:pt x="45259" y="103993"/>
                </a:lnTo>
                <a:lnTo>
                  <a:pt x="45263" y="103999"/>
                </a:lnTo>
                <a:lnTo>
                  <a:pt x="45263" y="104001"/>
                </a:lnTo>
                <a:lnTo>
                  <a:pt x="45265" y="104004"/>
                </a:lnTo>
                <a:lnTo>
                  <a:pt x="45266" y="104007"/>
                </a:lnTo>
                <a:lnTo>
                  <a:pt x="45268" y="104015"/>
                </a:lnTo>
                <a:lnTo>
                  <a:pt x="45271" y="104018"/>
                </a:lnTo>
                <a:lnTo>
                  <a:pt x="45275" y="104023"/>
                </a:lnTo>
                <a:lnTo>
                  <a:pt x="45277" y="104025"/>
                </a:lnTo>
                <a:lnTo>
                  <a:pt x="45285" y="104035"/>
                </a:lnTo>
                <a:lnTo>
                  <a:pt x="45286" y="104037"/>
                </a:lnTo>
                <a:lnTo>
                  <a:pt x="45288" y="104042"/>
                </a:lnTo>
                <a:lnTo>
                  <a:pt x="45291" y="104046"/>
                </a:lnTo>
                <a:lnTo>
                  <a:pt x="45292" y="104047"/>
                </a:lnTo>
                <a:lnTo>
                  <a:pt x="45292" y="104047"/>
                </a:lnTo>
                <a:lnTo>
                  <a:pt x="45294" y="104048"/>
                </a:lnTo>
                <a:lnTo>
                  <a:pt x="45296" y="104052"/>
                </a:lnTo>
                <a:lnTo>
                  <a:pt x="45297" y="104055"/>
                </a:lnTo>
                <a:lnTo>
                  <a:pt x="45299" y="104058"/>
                </a:lnTo>
                <a:lnTo>
                  <a:pt x="45299" y="104058"/>
                </a:lnTo>
                <a:lnTo>
                  <a:pt x="45303" y="104065"/>
                </a:lnTo>
                <a:lnTo>
                  <a:pt x="45303" y="104065"/>
                </a:lnTo>
                <a:lnTo>
                  <a:pt x="45305" y="104070"/>
                </a:lnTo>
                <a:lnTo>
                  <a:pt x="45305" y="104071"/>
                </a:lnTo>
                <a:lnTo>
                  <a:pt x="45305" y="104071"/>
                </a:lnTo>
                <a:lnTo>
                  <a:pt x="45307" y="104077"/>
                </a:lnTo>
                <a:lnTo>
                  <a:pt x="45308" y="104079"/>
                </a:lnTo>
                <a:lnTo>
                  <a:pt x="45308" y="104080"/>
                </a:lnTo>
                <a:lnTo>
                  <a:pt x="45308" y="104081"/>
                </a:lnTo>
                <a:lnTo>
                  <a:pt x="45308" y="104082"/>
                </a:lnTo>
                <a:lnTo>
                  <a:pt x="45308" y="104084"/>
                </a:lnTo>
                <a:lnTo>
                  <a:pt x="45309" y="104084"/>
                </a:lnTo>
                <a:lnTo>
                  <a:pt x="45311" y="104093"/>
                </a:lnTo>
                <a:lnTo>
                  <a:pt x="45311" y="104094"/>
                </a:lnTo>
                <a:lnTo>
                  <a:pt x="45314" y="104107"/>
                </a:lnTo>
                <a:lnTo>
                  <a:pt x="45314" y="104108"/>
                </a:lnTo>
                <a:lnTo>
                  <a:pt x="45314" y="104121"/>
                </a:lnTo>
                <a:lnTo>
                  <a:pt x="45317" y="104131"/>
                </a:lnTo>
                <a:lnTo>
                  <a:pt x="45317" y="104132"/>
                </a:lnTo>
                <a:lnTo>
                  <a:pt x="45318" y="104136"/>
                </a:lnTo>
                <a:lnTo>
                  <a:pt x="45320" y="104138"/>
                </a:lnTo>
                <a:lnTo>
                  <a:pt x="45320" y="104140"/>
                </a:lnTo>
                <a:lnTo>
                  <a:pt x="45320" y="104144"/>
                </a:lnTo>
                <a:lnTo>
                  <a:pt x="45320" y="104145"/>
                </a:lnTo>
                <a:lnTo>
                  <a:pt x="45320" y="104146"/>
                </a:lnTo>
                <a:lnTo>
                  <a:pt x="45320" y="104148"/>
                </a:lnTo>
                <a:lnTo>
                  <a:pt x="45321" y="104153"/>
                </a:lnTo>
                <a:lnTo>
                  <a:pt x="45322" y="104160"/>
                </a:lnTo>
                <a:lnTo>
                  <a:pt x="45323" y="104167"/>
                </a:lnTo>
                <a:lnTo>
                  <a:pt x="45327" y="104188"/>
                </a:lnTo>
                <a:lnTo>
                  <a:pt x="45329" y="104193"/>
                </a:lnTo>
                <a:lnTo>
                  <a:pt x="45329" y="104194"/>
                </a:lnTo>
                <a:lnTo>
                  <a:pt x="45331" y="104211"/>
                </a:lnTo>
                <a:lnTo>
                  <a:pt x="45331" y="104211"/>
                </a:lnTo>
                <a:lnTo>
                  <a:pt x="45331" y="104212"/>
                </a:lnTo>
                <a:lnTo>
                  <a:pt x="45331" y="104215"/>
                </a:lnTo>
                <a:lnTo>
                  <a:pt x="45331" y="104216"/>
                </a:lnTo>
                <a:lnTo>
                  <a:pt x="45331" y="104218"/>
                </a:lnTo>
                <a:lnTo>
                  <a:pt x="45331" y="104227"/>
                </a:lnTo>
                <a:lnTo>
                  <a:pt x="45331" y="104234"/>
                </a:lnTo>
                <a:lnTo>
                  <a:pt x="45331" y="104235"/>
                </a:lnTo>
                <a:lnTo>
                  <a:pt x="45331" y="104235"/>
                </a:lnTo>
                <a:lnTo>
                  <a:pt x="45336" y="104241"/>
                </a:lnTo>
                <a:lnTo>
                  <a:pt x="45337" y="104241"/>
                </a:lnTo>
                <a:lnTo>
                  <a:pt x="45337" y="104242"/>
                </a:lnTo>
                <a:lnTo>
                  <a:pt x="45338" y="104246"/>
                </a:lnTo>
                <a:lnTo>
                  <a:pt x="45338" y="104246"/>
                </a:lnTo>
                <a:lnTo>
                  <a:pt x="45338" y="104246"/>
                </a:lnTo>
                <a:lnTo>
                  <a:pt x="45338" y="104250"/>
                </a:lnTo>
                <a:lnTo>
                  <a:pt x="45338" y="104251"/>
                </a:lnTo>
                <a:lnTo>
                  <a:pt x="45340" y="104257"/>
                </a:lnTo>
                <a:lnTo>
                  <a:pt x="45340" y="104257"/>
                </a:lnTo>
                <a:lnTo>
                  <a:pt x="45340" y="104260"/>
                </a:lnTo>
                <a:lnTo>
                  <a:pt x="45340" y="104261"/>
                </a:lnTo>
                <a:lnTo>
                  <a:pt x="45341" y="104261"/>
                </a:lnTo>
                <a:lnTo>
                  <a:pt x="45341" y="104261"/>
                </a:lnTo>
                <a:lnTo>
                  <a:pt x="45341" y="104267"/>
                </a:lnTo>
                <a:lnTo>
                  <a:pt x="45342" y="104267"/>
                </a:lnTo>
                <a:lnTo>
                  <a:pt x="45343" y="104271"/>
                </a:lnTo>
                <a:lnTo>
                  <a:pt x="45343" y="104272"/>
                </a:lnTo>
                <a:lnTo>
                  <a:pt x="45343" y="104276"/>
                </a:lnTo>
                <a:lnTo>
                  <a:pt x="45343" y="104277"/>
                </a:lnTo>
                <a:lnTo>
                  <a:pt x="45343" y="104277"/>
                </a:lnTo>
                <a:lnTo>
                  <a:pt x="45347" y="104287"/>
                </a:lnTo>
                <a:lnTo>
                  <a:pt x="45348" y="104292"/>
                </a:lnTo>
                <a:lnTo>
                  <a:pt x="45354" y="104314"/>
                </a:lnTo>
                <a:lnTo>
                  <a:pt x="45354" y="104315"/>
                </a:lnTo>
                <a:lnTo>
                  <a:pt x="45355" y="104318"/>
                </a:lnTo>
                <a:lnTo>
                  <a:pt x="45356" y="104322"/>
                </a:lnTo>
                <a:lnTo>
                  <a:pt x="45356" y="104323"/>
                </a:lnTo>
                <a:lnTo>
                  <a:pt x="45358" y="104328"/>
                </a:lnTo>
                <a:lnTo>
                  <a:pt x="45358" y="104329"/>
                </a:lnTo>
                <a:lnTo>
                  <a:pt x="45358" y="104332"/>
                </a:lnTo>
                <a:lnTo>
                  <a:pt x="45358" y="104333"/>
                </a:lnTo>
                <a:lnTo>
                  <a:pt x="45359" y="104334"/>
                </a:lnTo>
                <a:lnTo>
                  <a:pt x="45360" y="104336"/>
                </a:lnTo>
                <a:lnTo>
                  <a:pt x="45365" y="104348"/>
                </a:lnTo>
                <a:lnTo>
                  <a:pt x="45365" y="104354"/>
                </a:lnTo>
                <a:lnTo>
                  <a:pt x="45367" y="104359"/>
                </a:lnTo>
                <a:lnTo>
                  <a:pt x="45369" y="104365"/>
                </a:lnTo>
                <a:lnTo>
                  <a:pt x="45369" y="104366"/>
                </a:lnTo>
                <a:lnTo>
                  <a:pt x="45371" y="104370"/>
                </a:lnTo>
                <a:lnTo>
                  <a:pt x="45373" y="104375"/>
                </a:lnTo>
                <a:lnTo>
                  <a:pt x="45374" y="104381"/>
                </a:lnTo>
                <a:lnTo>
                  <a:pt x="45374" y="104387"/>
                </a:lnTo>
                <a:lnTo>
                  <a:pt x="45376" y="104392"/>
                </a:lnTo>
                <a:lnTo>
                  <a:pt x="45376" y="104393"/>
                </a:lnTo>
                <a:lnTo>
                  <a:pt x="45378" y="104397"/>
                </a:lnTo>
                <a:lnTo>
                  <a:pt x="45379" y="104401"/>
                </a:lnTo>
                <a:lnTo>
                  <a:pt x="45383" y="104408"/>
                </a:lnTo>
                <a:lnTo>
                  <a:pt x="45385" y="104414"/>
                </a:lnTo>
                <a:lnTo>
                  <a:pt x="45387" y="104423"/>
                </a:lnTo>
                <a:lnTo>
                  <a:pt x="45387" y="104424"/>
                </a:lnTo>
                <a:lnTo>
                  <a:pt x="45391" y="104434"/>
                </a:lnTo>
                <a:lnTo>
                  <a:pt x="45391" y="104435"/>
                </a:lnTo>
                <a:lnTo>
                  <a:pt x="45395" y="104445"/>
                </a:lnTo>
                <a:lnTo>
                  <a:pt x="45395" y="104448"/>
                </a:lnTo>
                <a:lnTo>
                  <a:pt x="45396" y="104461"/>
                </a:lnTo>
                <a:lnTo>
                  <a:pt x="45397" y="104462"/>
                </a:lnTo>
                <a:lnTo>
                  <a:pt x="45401" y="104466"/>
                </a:lnTo>
                <a:lnTo>
                  <a:pt x="45404" y="104474"/>
                </a:lnTo>
                <a:lnTo>
                  <a:pt x="45404" y="104474"/>
                </a:lnTo>
                <a:lnTo>
                  <a:pt x="45405" y="104482"/>
                </a:lnTo>
                <a:lnTo>
                  <a:pt x="45407" y="104487"/>
                </a:lnTo>
                <a:lnTo>
                  <a:pt x="45407" y="104487"/>
                </a:lnTo>
                <a:lnTo>
                  <a:pt x="45407" y="104488"/>
                </a:lnTo>
                <a:lnTo>
                  <a:pt x="45407" y="104491"/>
                </a:lnTo>
                <a:lnTo>
                  <a:pt x="45407" y="104491"/>
                </a:lnTo>
                <a:lnTo>
                  <a:pt x="45407" y="104492"/>
                </a:lnTo>
                <a:lnTo>
                  <a:pt x="45409" y="104494"/>
                </a:lnTo>
                <a:lnTo>
                  <a:pt x="45410" y="104497"/>
                </a:lnTo>
                <a:lnTo>
                  <a:pt x="45411" y="104503"/>
                </a:lnTo>
                <a:lnTo>
                  <a:pt x="45413" y="104506"/>
                </a:lnTo>
                <a:lnTo>
                  <a:pt x="45416" y="104513"/>
                </a:lnTo>
                <a:lnTo>
                  <a:pt x="45416" y="104515"/>
                </a:lnTo>
                <a:lnTo>
                  <a:pt x="45421" y="104527"/>
                </a:lnTo>
                <a:lnTo>
                  <a:pt x="45421" y="104529"/>
                </a:lnTo>
                <a:lnTo>
                  <a:pt x="45421" y="104532"/>
                </a:lnTo>
                <a:lnTo>
                  <a:pt x="45423" y="104538"/>
                </a:lnTo>
                <a:lnTo>
                  <a:pt x="45425" y="104542"/>
                </a:lnTo>
                <a:lnTo>
                  <a:pt x="45426" y="104544"/>
                </a:lnTo>
                <a:lnTo>
                  <a:pt x="45426" y="104544"/>
                </a:lnTo>
                <a:lnTo>
                  <a:pt x="45426" y="104545"/>
                </a:lnTo>
                <a:lnTo>
                  <a:pt x="45426" y="104546"/>
                </a:lnTo>
                <a:lnTo>
                  <a:pt x="45427" y="104548"/>
                </a:lnTo>
                <a:lnTo>
                  <a:pt x="45430" y="104558"/>
                </a:lnTo>
                <a:lnTo>
                  <a:pt x="45430" y="104568"/>
                </a:lnTo>
                <a:lnTo>
                  <a:pt x="45430" y="104573"/>
                </a:lnTo>
                <a:lnTo>
                  <a:pt x="45433" y="104581"/>
                </a:lnTo>
                <a:lnTo>
                  <a:pt x="45435" y="104587"/>
                </a:lnTo>
                <a:lnTo>
                  <a:pt x="45436" y="104591"/>
                </a:lnTo>
                <a:lnTo>
                  <a:pt x="45438" y="104595"/>
                </a:lnTo>
                <a:lnTo>
                  <a:pt x="45438" y="104601"/>
                </a:lnTo>
                <a:lnTo>
                  <a:pt x="45438" y="104603"/>
                </a:lnTo>
                <a:lnTo>
                  <a:pt x="45437" y="104641"/>
                </a:lnTo>
                <a:lnTo>
                  <a:pt x="45437" y="104641"/>
                </a:lnTo>
                <a:lnTo>
                  <a:pt x="45437" y="104647"/>
                </a:lnTo>
                <a:lnTo>
                  <a:pt x="45438" y="104649"/>
                </a:lnTo>
                <a:lnTo>
                  <a:pt x="45442" y="104658"/>
                </a:lnTo>
                <a:lnTo>
                  <a:pt x="45444" y="104662"/>
                </a:lnTo>
                <a:lnTo>
                  <a:pt x="45444" y="104668"/>
                </a:lnTo>
                <a:lnTo>
                  <a:pt x="45444" y="104668"/>
                </a:lnTo>
                <a:lnTo>
                  <a:pt x="45444" y="104676"/>
                </a:lnTo>
                <a:lnTo>
                  <a:pt x="45444" y="104677"/>
                </a:lnTo>
                <a:lnTo>
                  <a:pt x="45444" y="104678"/>
                </a:lnTo>
                <a:lnTo>
                  <a:pt x="45450" y="104705"/>
                </a:lnTo>
                <a:lnTo>
                  <a:pt x="45451" y="104710"/>
                </a:lnTo>
                <a:lnTo>
                  <a:pt x="45453" y="104716"/>
                </a:lnTo>
                <a:lnTo>
                  <a:pt x="45453" y="104717"/>
                </a:lnTo>
                <a:lnTo>
                  <a:pt x="45453" y="104718"/>
                </a:lnTo>
                <a:lnTo>
                  <a:pt x="45455" y="104733"/>
                </a:lnTo>
                <a:lnTo>
                  <a:pt x="45456" y="104743"/>
                </a:lnTo>
                <a:lnTo>
                  <a:pt x="45460" y="104752"/>
                </a:lnTo>
                <a:lnTo>
                  <a:pt x="45465" y="104761"/>
                </a:lnTo>
                <a:lnTo>
                  <a:pt x="45466" y="104762"/>
                </a:lnTo>
                <a:lnTo>
                  <a:pt x="45466" y="104765"/>
                </a:lnTo>
                <a:lnTo>
                  <a:pt x="45467" y="104767"/>
                </a:lnTo>
                <a:lnTo>
                  <a:pt x="45467" y="104774"/>
                </a:lnTo>
                <a:lnTo>
                  <a:pt x="45467" y="104775"/>
                </a:lnTo>
                <a:lnTo>
                  <a:pt x="45467" y="104781"/>
                </a:lnTo>
                <a:lnTo>
                  <a:pt x="45468" y="104786"/>
                </a:lnTo>
                <a:lnTo>
                  <a:pt x="45470" y="104793"/>
                </a:lnTo>
                <a:lnTo>
                  <a:pt x="45470" y="104795"/>
                </a:lnTo>
                <a:lnTo>
                  <a:pt x="45471" y="104795"/>
                </a:lnTo>
                <a:lnTo>
                  <a:pt x="45471" y="104798"/>
                </a:lnTo>
                <a:lnTo>
                  <a:pt x="45472" y="104804"/>
                </a:lnTo>
                <a:lnTo>
                  <a:pt x="45472" y="104805"/>
                </a:lnTo>
                <a:lnTo>
                  <a:pt x="45473" y="104811"/>
                </a:lnTo>
                <a:lnTo>
                  <a:pt x="45473" y="104822"/>
                </a:lnTo>
                <a:lnTo>
                  <a:pt x="45473" y="104829"/>
                </a:lnTo>
                <a:lnTo>
                  <a:pt x="45474" y="104831"/>
                </a:lnTo>
                <a:lnTo>
                  <a:pt x="45479" y="104839"/>
                </a:lnTo>
                <a:lnTo>
                  <a:pt x="45479" y="104842"/>
                </a:lnTo>
                <a:lnTo>
                  <a:pt x="45479" y="104843"/>
                </a:lnTo>
                <a:lnTo>
                  <a:pt x="45479" y="104844"/>
                </a:lnTo>
                <a:lnTo>
                  <a:pt x="45479" y="104845"/>
                </a:lnTo>
                <a:lnTo>
                  <a:pt x="45482" y="104854"/>
                </a:lnTo>
                <a:lnTo>
                  <a:pt x="45486" y="104860"/>
                </a:lnTo>
                <a:lnTo>
                  <a:pt x="45486" y="104860"/>
                </a:lnTo>
                <a:lnTo>
                  <a:pt x="45488" y="104865"/>
                </a:lnTo>
                <a:lnTo>
                  <a:pt x="45491" y="104870"/>
                </a:lnTo>
                <a:lnTo>
                  <a:pt x="45494" y="104877"/>
                </a:lnTo>
                <a:lnTo>
                  <a:pt x="45494" y="104878"/>
                </a:lnTo>
                <a:lnTo>
                  <a:pt x="45500" y="104891"/>
                </a:lnTo>
                <a:lnTo>
                  <a:pt x="45507" y="104905"/>
                </a:lnTo>
                <a:lnTo>
                  <a:pt x="45511" y="104915"/>
                </a:lnTo>
                <a:lnTo>
                  <a:pt x="45513" y="104917"/>
                </a:lnTo>
                <a:lnTo>
                  <a:pt x="45513" y="104919"/>
                </a:lnTo>
                <a:lnTo>
                  <a:pt x="45515" y="104927"/>
                </a:lnTo>
                <a:lnTo>
                  <a:pt x="45515" y="104928"/>
                </a:lnTo>
                <a:lnTo>
                  <a:pt x="45515" y="104931"/>
                </a:lnTo>
                <a:lnTo>
                  <a:pt x="45520" y="104941"/>
                </a:lnTo>
                <a:lnTo>
                  <a:pt x="45523" y="104945"/>
                </a:lnTo>
                <a:lnTo>
                  <a:pt x="45523" y="104947"/>
                </a:lnTo>
                <a:lnTo>
                  <a:pt x="45523" y="104947"/>
                </a:lnTo>
                <a:lnTo>
                  <a:pt x="45525" y="104950"/>
                </a:lnTo>
                <a:lnTo>
                  <a:pt x="45527" y="104954"/>
                </a:lnTo>
                <a:lnTo>
                  <a:pt x="45528" y="104957"/>
                </a:lnTo>
                <a:lnTo>
                  <a:pt x="45528" y="104959"/>
                </a:lnTo>
                <a:lnTo>
                  <a:pt x="45528" y="104959"/>
                </a:lnTo>
                <a:lnTo>
                  <a:pt x="45529" y="104962"/>
                </a:lnTo>
                <a:lnTo>
                  <a:pt x="45529" y="104963"/>
                </a:lnTo>
                <a:lnTo>
                  <a:pt x="45532" y="104969"/>
                </a:lnTo>
                <a:lnTo>
                  <a:pt x="45534" y="104975"/>
                </a:lnTo>
                <a:lnTo>
                  <a:pt x="45541" y="104991"/>
                </a:lnTo>
                <a:lnTo>
                  <a:pt x="45541" y="104991"/>
                </a:lnTo>
                <a:lnTo>
                  <a:pt x="45544" y="104996"/>
                </a:lnTo>
                <a:lnTo>
                  <a:pt x="45545" y="104998"/>
                </a:lnTo>
                <a:lnTo>
                  <a:pt x="45545" y="105000"/>
                </a:lnTo>
                <a:lnTo>
                  <a:pt x="45546" y="105017"/>
                </a:lnTo>
                <a:lnTo>
                  <a:pt x="45546" y="105017"/>
                </a:lnTo>
                <a:lnTo>
                  <a:pt x="45546" y="105021"/>
                </a:lnTo>
                <a:lnTo>
                  <a:pt x="45546" y="105022"/>
                </a:lnTo>
                <a:lnTo>
                  <a:pt x="45547" y="105024"/>
                </a:lnTo>
                <a:lnTo>
                  <a:pt x="45547" y="105027"/>
                </a:lnTo>
                <a:lnTo>
                  <a:pt x="45549" y="105031"/>
                </a:lnTo>
                <a:lnTo>
                  <a:pt x="45548" y="105035"/>
                </a:lnTo>
                <a:lnTo>
                  <a:pt x="45548" y="105039"/>
                </a:lnTo>
                <a:lnTo>
                  <a:pt x="45548" y="105041"/>
                </a:lnTo>
                <a:lnTo>
                  <a:pt x="45548" y="105042"/>
                </a:lnTo>
                <a:lnTo>
                  <a:pt x="45548" y="105043"/>
                </a:lnTo>
                <a:lnTo>
                  <a:pt x="45548" y="105045"/>
                </a:lnTo>
                <a:lnTo>
                  <a:pt x="45548" y="105048"/>
                </a:lnTo>
                <a:lnTo>
                  <a:pt x="45548" y="105049"/>
                </a:lnTo>
                <a:lnTo>
                  <a:pt x="45548" y="105051"/>
                </a:lnTo>
                <a:lnTo>
                  <a:pt x="45548" y="105053"/>
                </a:lnTo>
                <a:lnTo>
                  <a:pt x="45548" y="105056"/>
                </a:lnTo>
                <a:lnTo>
                  <a:pt x="45548" y="105057"/>
                </a:lnTo>
                <a:lnTo>
                  <a:pt x="45548" y="105059"/>
                </a:lnTo>
                <a:lnTo>
                  <a:pt x="45548" y="105061"/>
                </a:lnTo>
                <a:lnTo>
                  <a:pt x="45546" y="105065"/>
                </a:lnTo>
                <a:lnTo>
                  <a:pt x="45545" y="105068"/>
                </a:lnTo>
                <a:lnTo>
                  <a:pt x="45544" y="105069"/>
                </a:lnTo>
                <a:lnTo>
                  <a:pt x="45544" y="105070"/>
                </a:lnTo>
                <a:lnTo>
                  <a:pt x="45544" y="105071"/>
                </a:lnTo>
                <a:lnTo>
                  <a:pt x="45544" y="105072"/>
                </a:lnTo>
                <a:lnTo>
                  <a:pt x="45543" y="105074"/>
                </a:lnTo>
                <a:lnTo>
                  <a:pt x="45542" y="105075"/>
                </a:lnTo>
                <a:lnTo>
                  <a:pt x="45541" y="105078"/>
                </a:lnTo>
                <a:lnTo>
                  <a:pt x="45541" y="105079"/>
                </a:lnTo>
                <a:lnTo>
                  <a:pt x="45541" y="105079"/>
                </a:lnTo>
                <a:lnTo>
                  <a:pt x="45541" y="105080"/>
                </a:lnTo>
                <a:lnTo>
                  <a:pt x="45539" y="105082"/>
                </a:lnTo>
                <a:lnTo>
                  <a:pt x="45539" y="105083"/>
                </a:lnTo>
                <a:lnTo>
                  <a:pt x="45538" y="105085"/>
                </a:lnTo>
                <a:lnTo>
                  <a:pt x="45534" y="105093"/>
                </a:lnTo>
                <a:lnTo>
                  <a:pt x="45534" y="105093"/>
                </a:lnTo>
                <a:lnTo>
                  <a:pt x="45534" y="105098"/>
                </a:lnTo>
                <a:lnTo>
                  <a:pt x="45532" y="105101"/>
                </a:lnTo>
                <a:lnTo>
                  <a:pt x="45531" y="105101"/>
                </a:lnTo>
                <a:lnTo>
                  <a:pt x="45530" y="105101"/>
                </a:lnTo>
                <a:lnTo>
                  <a:pt x="45527" y="105107"/>
                </a:lnTo>
                <a:lnTo>
                  <a:pt x="45521" y="105115"/>
                </a:lnTo>
                <a:lnTo>
                  <a:pt x="45518" y="105120"/>
                </a:lnTo>
                <a:lnTo>
                  <a:pt x="45515" y="105124"/>
                </a:lnTo>
                <a:lnTo>
                  <a:pt x="45510" y="105127"/>
                </a:lnTo>
                <a:lnTo>
                  <a:pt x="45505" y="105129"/>
                </a:lnTo>
                <a:lnTo>
                  <a:pt x="45500" y="105133"/>
                </a:lnTo>
                <a:lnTo>
                  <a:pt x="45500" y="105134"/>
                </a:lnTo>
                <a:lnTo>
                  <a:pt x="45497" y="105137"/>
                </a:lnTo>
                <a:lnTo>
                  <a:pt x="45497" y="105137"/>
                </a:lnTo>
                <a:lnTo>
                  <a:pt x="45496" y="105137"/>
                </a:lnTo>
                <a:lnTo>
                  <a:pt x="45495" y="105140"/>
                </a:lnTo>
                <a:lnTo>
                  <a:pt x="45493" y="105142"/>
                </a:lnTo>
                <a:lnTo>
                  <a:pt x="45492" y="105142"/>
                </a:lnTo>
                <a:lnTo>
                  <a:pt x="45492" y="105142"/>
                </a:lnTo>
                <a:lnTo>
                  <a:pt x="45491" y="105143"/>
                </a:lnTo>
                <a:lnTo>
                  <a:pt x="45491" y="105144"/>
                </a:lnTo>
                <a:lnTo>
                  <a:pt x="45490" y="105145"/>
                </a:lnTo>
                <a:lnTo>
                  <a:pt x="45490" y="105145"/>
                </a:lnTo>
                <a:lnTo>
                  <a:pt x="45490" y="105145"/>
                </a:lnTo>
                <a:lnTo>
                  <a:pt x="45488" y="105146"/>
                </a:lnTo>
                <a:lnTo>
                  <a:pt x="45486" y="105147"/>
                </a:lnTo>
                <a:lnTo>
                  <a:pt x="45476" y="105153"/>
                </a:lnTo>
                <a:lnTo>
                  <a:pt x="45474" y="105158"/>
                </a:lnTo>
                <a:lnTo>
                  <a:pt x="45473" y="105158"/>
                </a:lnTo>
                <a:lnTo>
                  <a:pt x="45473" y="105159"/>
                </a:lnTo>
                <a:lnTo>
                  <a:pt x="45468" y="105167"/>
                </a:lnTo>
                <a:lnTo>
                  <a:pt x="45467" y="105168"/>
                </a:lnTo>
                <a:lnTo>
                  <a:pt x="45466" y="105169"/>
                </a:lnTo>
                <a:lnTo>
                  <a:pt x="45463" y="105171"/>
                </a:lnTo>
                <a:lnTo>
                  <a:pt x="45463" y="105171"/>
                </a:lnTo>
                <a:lnTo>
                  <a:pt x="45458" y="105173"/>
                </a:lnTo>
                <a:lnTo>
                  <a:pt x="45450" y="105180"/>
                </a:lnTo>
                <a:lnTo>
                  <a:pt x="45448" y="105184"/>
                </a:lnTo>
                <a:lnTo>
                  <a:pt x="45447" y="105184"/>
                </a:lnTo>
                <a:lnTo>
                  <a:pt x="45444" y="105186"/>
                </a:lnTo>
                <a:lnTo>
                  <a:pt x="45444" y="105187"/>
                </a:lnTo>
                <a:lnTo>
                  <a:pt x="45440" y="105190"/>
                </a:lnTo>
                <a:lnTo>
                  <a:pt x="45440" y="105190"/>
                </a:lnTo>
                <a:lnTo>
                  <a:pt x="45430" y="105200"/>
                </a:lnTo>
                <a:lnTo>
                  <a:pt x="45428" y="105203"/>
                </a:lnTo>
                <a:lnTo>
                  <a:pt x="45426" y="105207"/>
                </a:lnTo>
                <a:lnTo>
                  <a:pt x="45426" y="105208"/>
                </a:lnTo>
                <a:lnTo>
                  <a:pt x="45426" y="105212"/>
                </a:lnTo>
                <a:lnTo>
                  <a:pt x="45419" y="105222"/>
                </a:lnTo>
                <a:lnTo>
                  <a:pt x="45418" y="105224"/>
                </a:lnTo>
                <a:lnTo>
                  <a:pt x="45416" y="105231"/>
                </a:lnTo>
                <a:lnTo>
                  <a:pt x="45414" y="105235"/>
                </a:lnTo>
                <a:lnTo>
                  <a:pt x="45413" y="105236"/>
                </a:lnTo>
                <a:lnTo>
                  <a:pt x="45411" y="105240"/>
                </a:lnTo>
                <a:lnTo>
                  <a:pt x="45409" y="105244"/>
                </a:lnTo>
                <a:lnTo>
                  <a:pt x="45406" y="105248"/>
                </a:lnTo>
                <a:lnTo>
                  <a:pt x="45406" y="105248"/>
                </a:lnTo>
                <a:lnTo>
                  <a:pt x="45405" y="105249"/>
                </a:lnTo>
                <a:lnTo>
                  <a:pt x="45405" y="105250"/>
                </a:lnTo>
                <a:lnTo>
                  <a:pt x="45405" y="105250"/>
                </a:lnTo>
                <a:lnTo>
                  <a:pt x="45403" y="105252"/>
                </a:lnTo>
                <a:lnTo>
                  <a:pt x="45402" y="105253"/>
                </a:lnTo>
                <a:lnTo>
                  <a:pt x="45402" y="105260"/>
                </a:lnTo>
                <a:lnTo>
                  <a:pt x="45402" y="105262"/>
                </a:lnTo>
                <a:lnTo>
                  <a:pt x="45401" y="105267"/>
                </a:lnTo>
                <a:lnTo>
                  <a:pt x="45401" y="105269"/>
                </a:lnTo>
                <a:lnTo>
                  <a:pt x="45401" y="105270"/>
                </a:lnTo>
                <a:lnTo>
                  <a:pt x="45397" y="105276"/>
                </a:lnTo>
                <a:lnTo>
                  <a:pt x="45395" y="105280"/>
                </a:lnTo>
                <a:lnTo>
                  <a:pt x="45395" y="105281"/>
                </a:lnTo>
                <a:lnTo>
                  <a:pt x="45393" y="105285"/>
                </a:lnTo>
                <a:lnTo>
                  <a:pt x="45392" y="105288"/>
                </a:lnTo>
                <a:lnTo>
                  <a:pt x="45392" y="105288"/>
                </a:lnTo>
                <a:lnTo>
                  <a:pt x="45391" y="105289"/>
                </a:lnTo>
                <a:lnTo>
                  <a:pt x="45390" y="105290"/>
                </a:lnTo>
                <a:lnTo>
                  <a:pt x="45388" y="105296"/>
                </a:lnTo>
                <a:lnTo>
                  <a:pt x="45387" y="105297"/>
                </a:lnTo>
                <a:lnTo>
                  <a:pt x="45384" y="105302"/>
                </a:lnTo>
                <a:lnTo>
                  <a:pt x="45382" y="105309"/>
                </a:lnTo>
                <a:lnTo>
                  <a:pt x="45382" y="105309"/>
                </a:lnTo>
                <a:lnTo>
                  <a:pt x="45382" y="105311"/>
                </a:lnTo>
                <a:lnTo>
                  <a:pt x="45379" y="105315"/>
                </a:lnTo>
                <a:lnTo>
                  <a:pt x="45377" y="105321"/>
                </a:lnTo>
                <a:lnTo>
                  <a:pt x="45373" y="105329"/>
                </a:lnTo>
                <a:lnTo>
                  <a:pt x="45370" y="105335"/>
                </a:lnTo>
                <a:lnTo>
                  <a:pt x="45368" y="105341"/>
                </a:lnTo>
                <a:lnTo>
                  <a:pt x="45362" y="105349"/>
                </a:lnTo>
                <a:lnTo>
                  <a:pt x="45361" y="105351"/>
                </a:lnTo>
                <a:lnTo>
                  <a:pt x="45358" y="105355"/>
                </a:lnTo>
                <a:lnTo>
                  <a:pt x="45355" y="105365"/>
                </a:lnTo>
                <a:lnTo>
                  <a:pt x="45354" y="105369"/>
                </a:lnTo>
                <a:lnTo>
                  <a:pt x="45353" y="105378"/>
                </a:lnTo>
                <a:lnTo>
                  <a:pt x="45353" y="105379"/>
                </a:lnTo>
                <a:lnTo>
                  <a:pt x="45348" y="105391"/>
                </a:lnTo>
                <a:lnTo>
                  <a:pt x="45347" y="105397"/>
                </a:lnTo>
                <a:lnTo>
                  <a:pt x="45346" y="105402"/>
                </a:lnTo>
                <a:lnTo>
                  <a:pt x="45346" y="105404"/>
                </a:lnTo>
                <a:lnTo>
                  <a:pt x="45345" y="105407"/>
                </a:lnTo>
                <a:lnTo>
                  <a:pt x="45345" y="105410"/>
                </a:lnTo>
                <a:lnTo>
                  <a:pt x="45345" y="105411"/>
                </a:lnTo>
                <a:lnTo>
                  <a:pt x="45343" y="105416"/>
                </a:lnTo>
                <a:lnTo>
                  <a:pt x="45343" y="105422"/>
                </a:lnTo>
                <a:lnTo>
                  <a:pt x="45343" y="105422"/>
                </a:lnTo>
                <a:lnTo>
                  <a:pt x="45343" y="105423"/>
                </a:lnTo>
                <a:lnTo>
                  <a:pt x="45343" y="105423"/>
                </a:lnTo>
                <a:lnTo>
                  <a:pt x="45342" y="105428"/>
                </a:lnTo>
                <a:lnTo>
                  <a:pt x="45340" y="105437"/>
                </a:lnTo>
                <a:lnTo>
                  <a:pt x="45340" y="105438"/>
                </a:lnTo>
                <a:lnTo>
                  <a:pt x="45340" y="105439"/>
                </a:lnTo>
                <a:lnTo>
                  <a:pt x="45339" y="105444"/>
                </a:lnTo>
                <a:lnTo>
                  <a:pt x="45339" y="105448"/>
                </a:lnTo>
                <a:lnTo>
                  <a:pt x="45340" y="105460"/>
                </a:lnTo>
                <a:lnTo>
                  <a:pt x="45340" y="105465"/>
                </a:lnTo>
                <a:lnTo>
                  <a:pt x="45340" y="105465"/>
                </a:lnTo>
                <a:lnTo>
                  <a:pt x="45340" y="105470"/>
                </a:lnTo>
                <a:lnTo>
                  <a:pt x="45340" y="105471"/>
                </a:lnTo>
                <a:lnTo>
                  <a:pt x="45340" y="105474"/>
                </a:lnTo>
                <a:lnTo>
                  <a:pt x="45340" y="105475"/>
                </a:lnTo>
                <a:lnTo>
                  <a:pt x="45340" y="105480"/>
                </a:lnTo>
                <a:lnTo>
                  <a:pt x="45339" y="105485"/>
                </a:lnTo>
                <a:lnTo>
                  <a:pt x="45339" y="105486"/>
                </a:lnTo>
                <a:lnTo>
                  <a:pt x="45338" y="105490"/>
                </a:lnTo>
                <a:lnTo>
                  <a:pt x="45338" y="105491"/>
                </a:lnTo>
                <a:lnTo>
                  <a:pt x="45339" y="105499"/>
                </a:lnTo>
                <a:lnTo>
                  <a:pt x="45339" y="105500"/>
                </a:lnTo>
                <a:lnTo>
                  <a:pt x="45340" y="105507"/>
                </a:lnTo>
                <a:lnTo>
                  <a:pt x="45342" y="105513"/>
                </a:lnTo>
                <a:lnTo>
                  <a:pt x="45343" y="105518"/>
                </a:lnTo>
                <a:lnTo>
                  <a:pt x="45344" y="105521"/>
                </a:lnTo>
                <a:lnTo>
                  <a:pt x="45345" y="105522"/>
                </a:lnTo>
                <a:lnTo>
                  <a:pt x="45347" y="105532"/>
                </a:lnTo>
                <a:lnTo>
                  <a:pt x="45347" y="105533"/>
                </a:lnTo>
                <a:lnTo>
                  <a:pt x="45349" y="105542"/>
                </a:lnTo>
                <a:lnTo>
                  <a:pt x="45351" y="105549"/>
                </a:lnTo>
                <a:lnTo>
                  <a:pt x="45353" y="105559"/>
                </a:lnTo>
                <a:lnTo>
                  <a:pt x="45353" y="105559"/>
                </a:lnTo>
                <a:lnTo>
                  <a:pt x="45356" y="105565"/>
                </a:lnTo>
                <a:lnTo>
                  <a:pt x="45361" y="105575"/>
                </a:lnTo>
                <a:lnTo>
                  <a:pt x="45364" y="105578"/>
                </a:lnTo>
                <a:lnTo>
                  <a:pt x="45365" y="105579"/>
                </a:lnTo>
                <a:lnTo>
                  <a:pt x="45365" y="105580"/>
                </a:lnTo>
                <a:lnTo>
                  <a:pt x="45369" y="105587"/>
                </a:lnTo>
                <a:lnTo>
                  <a:pt x="45371" y="105595"/>
                </a:lnTo>
                <a:lnTo>
                  <a:pt x="45371" y="105596"/>
                </a:lnTo>
                <a:lnTo>
                  <a:pt x="45373" y="105604"/>
                </a:lnTo>
                <a:lnTo>
                  <a:pt x="45375" y="105607"/>
                </a:lnTo>
                <a:lnTo>
                  <a:pt x="45376" y="105611"/>
                </a:lnTo>
                <a:lnTo>
                  <a:pt x="45382" y="105626"/>
                </a:lnTo>
                <a:lnTo>
                  <a:pt x="45382" y="105626"/>
                </a:lnTo>
                <a:lnTo>
                  <a:pt x="45387" y="105641"/>
                </a:lnTo>
                <a:lnTo>
                  <a:pt x="45388" y="105643"/>
                </a:lnTo>
                <a:lnTo>
                  <a:pt x="45393" y="105648"/>
                </a:lnTo>
                <a:lnTo>
                  <a:pt x="45396" y="105652"/>
                </a:lnTo>
                <a:lnTo>
                  <a:pt x="45398" y="105659"/>
                </a:lnTo>
                <a:lnTo>
                  <a:pt x="45398" y="105660"/>
                </a:lnTo>
                <a:lnTo>
                  <a:pt x="45398" y="105665"/>
                </a:lnTo>
                <a:lnTo>
                  <a:pt x="45399" y="105666"/>
                </a:lnTo>
                <a:lnTo>
                  <a:pt x="45401" y="105670"/>
                </a:lnTo>
                <a:lnTo>
                  <a:pt x="45403" y="105674"/>
                </a:lnTo>
                <a:lnTo>
                  <a:pt x="45403" y="105674"/>
                </a:lnTo>
                <a:lnTo>
                  <a:pt x="45406" y="105685"/>
                </a:lnTo>
                <a:lnTo>
                  <a:pt x="45406" y="105685"/>
                </a:lnTo>
                <a:lnTo>
                  <a:pt x="45408" y="105689"/>
                </a:lnTo>
                <a:lnTo>
                  <a:pt x="45410" y="105697"/>
                </a:lnTo>
                <a:lnTo>
                  <a:pt x="45413" y="105707"/>
                </a:lnTo>
                <a:lnTo>
                  <a:pt x="45417" y="105711"/>
                </a:lnTo>
                <a:lnTo>
                  <a:pt x="45419" y="105714"/>
                </a:lnTo>
                <a:lnTo>
                  <a:pt x="45423" y="105719"/>
                </a:lnTo>
                <a:lnTo>
                  <a:pt x="45424" y="105721"/>
                </a:lnTo>
                <a:lnTo>
                  <a:pt x="45425" y="105723"/>
                </a:lnTo>
                <a:lnTo>
                  <a:pt x="45425" y="105724"/>
                </a:lnTo>
                <a:lnTo>
                  <a:pt x="45426" y="105728"/>
                </a:lnTo>
                <a:lnTo>
                  <a:pt x="45428" y="105737"/>
                </a:lnTo>
                <a:lnTo>
                  <a:pt x="45429" y="105745"/>
                </a:lnTo>
                <a:lnTo>
                  <a:pt x="45431" y="105749"/>
                </a:lnTo>
                <a:lnTo>
                  <a:pt x="45436" y="105756"/>
                </a:lnTo>
                <a:lnTo>
                  <a:pt x="45438" y="105761"/>
                </a:lnTo>
                <a:lnTo>
                  <a:pt x="45440" y="105766"/>
                </a:lnTo>
                <a:lnTo>
                  <a:pt x="45440" y="105766"/>
                </a:lnTo>
                <a:lnTo>
                  <a:pt x="45443" y="105774"/>
                </a:lnTo>
                <a:lnTo>
                  <a:pt x="45444" y="105774"/>
                </a:lnTo>
                <a:lnTo>
                  <a:pt x="45457" y="105800"/>
                </a:lnTo>
                <a:lnTo>
                  <a:pt x="45463" y="105807"/>
                </a:lnTo>
                <a:lnTo>
                  <a:pt x="45464" y="105808"/>
                </a:lnTo>
                <a:lnTo>
                  <a:pt x="45465" y="105809"/>
                </a:lnTo>
                <a:lnTo>
                  <a:pt x="45469" y="105816"/>
                </a:lnTo>
                <a:lnTo>
                  <a:pt x="45473" y="105822"/>
                </a:lnTo>
                <a:lnTo>
                  <a:pt x="45473" y="105822"/>
                </a:lnTo>
                <a:lnTo>
                  <a:pt x="45476" y="105826"/>
                </a:lnTo>
                <a:lnTo>
                  <a:pt x="45477" y="105827"/>
                </a:lnTo>
                <a:lnTo>
                  <a:pt x="45481" y="105829"/>
                </a:lnTo>
                <a:lnTo>
                  <a:pt x="45489" y="105834"/>
                </a:lnTo>
                <a:lnTo>
                  <a:pt x="45491" y="105838"/>
                </a:lnTo>
                <a:lnTo>
                  <a:pt x="45493" y="105842"/>
                </a:lnTo>
                <a:lnTo>
                  <a:pt x="45498" y="105846"/>
                </a:lnTo>
                <a:lnTo>
                  <a:pt x="45519" y="105866"/>
                </a:lnTo>
                <a:lnTo>
                  <a:pt x="45519" y="105866"/>
                </a:lnTo>
                <a:lnTo>
                  <a:pt x="45526" y="105873"/>
                </a:lnTo>
                <a:lnTo>
                  <a:pt x="45529" y="105877"/>
                </a:lnTo>
                <a:lnTo>
                  <a:pt x="45536" y="105881"/>
                </a:lnTo>
                <a:lnTo>
                  <a:pt x="45543" y="105886"/>
                </a:lnTo>
                <a:lnTo>
                  <a:pt x="45548" y="105890"/>
                </a:lnTo>
                <a:lnTo>
                  <a:pt x="45551" y="105892"/>
                </a:lnTo>
                <a:lnTo>
                  <a:pt x="45554" y="105894"/>
                </a:lnTo>
                <a:lnTo>
                  <a:pt x="45564" y="105897"/>
                </a:lnTo>
                <a:lnTo>
                  <a:pt x="45582" y="105904"/>
                </a:lnTo>
                <a:lnTo>
                  <a:pt x="45587" y="105906"/>
                </a:lnTo>
                <a:lnTo>
                  <a:pt x="45587" y="105906"/>
                </a:lnTo>
                <a:lnTo>
                  <a:pt x="45592" y="105908"/>
                </a:lnTo>
                <a:lnTo>
                  <a:pt x="45594" y="105909"/>
                </a:lnTo>
                <a:lnTo>
                  <a:pt x="45605" y="105910"/>
                </a:lnTo>
                <a:lnTo>
                  <a:pt x="45636" y="105915"/>
                </a:lnTo>
                <a:lnTo>
                  <a:pt x="45643" y="105917"/>
                </a:lnTo>
                <a:lnTo>
                  <a:pt x="45661" y="105917"/>
                </a:lnTo>
                <a:lnTo>
                  <a:pt x="45678" y="105913"/>
                </a:lnTo>
                <a:lnTo>
                  <a:pt x="45687" y="105917"/>
                </a:lnTo>
                <a:lnTo>
                  <a:pt x="45693" y="105920"/>
                </a:lnTo>
                <a:lnTo>
                  <a:pt x="45700" y="105920"/>
                </a:lnTo>
                <a:lnTo>
                  <a:pt x="45704" y="105920"/>
                </a:lnTo>
                <a:lnTo>
                  <a:pt x="45710" y="105920"/>
                </a:lnTo>
                <a:lnTo>
                  <a:pt x="45711" y="105920"/>
                </a:lnTo>
                <a:lnTo>
                  <a:pt x="45724" y="105919"/>
                </a:lnTo>
                <a:lnTo>
                  <a:pt x="45732" y="105919"/>
                </a:lnTo>
                <a:lnTo>
                  <a:pt x="45736" y="105918"/>
                </a:lnTo>
                <a:lnTo>
                  <a:pt x="45740" y="105917"/>
                </a:lnTo>
                <a:lnTo>
                  <a:pt x="45766" y="105909"/>
                </a:lnTo>
                <a:lnTo>
                  <a:pt x="45770" y="105909"/>
                </a:lnTo>
                <a:lnTo>
                  <a:pt x="45771" y="105909"/>
                </a:lnTo>
                <a:lnTo>
                  <a:pt x="45772" y="105909"/>
                </a:lnTo>
                <a:lnTo>
                  <a:pt x="45775" y="105911"/>
                </a:lnTo>
                <a:lnTo>
                  <a:pt x="45781" y="105912"/>
                </a:lnTo>
                <a:lnTo>
                  <a:pt x="45781" y="105912"/>
                </a:lnTo>
                <a:lnTo>
                  <a:pt x="45781" y="105912"/>
                </a:lnTo>
                <a:lnTo>
                  <a:pt x="45784" y="105913"/>
                </a:lnTo>
                <a:lnTo>
                  <a:pt x="45785" y="105913"/>
                </a:lnTo>
                <a:lnTo>
                  <a:pt x="45786" y="105913"/>
                </a:lnTo>
                <a:lnTo>
                  <a:pt x="45792" y="105913"/>
                </a:lnTo>
                <a:lnTo>
                  <a:pt x="45797" y="105912"/>
                </a:lnTo>
                <a:lnTo>
                  <a:pt x="45806" y="105911"/>
                </a:lnTo>
                <a:lnTo>
                  <a:pt x="45813" y="105911"/>
                </a:lnTo>
                <a:lnTo>
                  <a:pt x="45820" y="105912"/>
                </a:lnTo>
                <a:lnTo>
                  <a:pt x="45825" y="105912"/>
                </a:lnTo>
                <a:lnTo>
                  <a:pt x="45830" y="105916"/>
                </a:lnTo>
                <a:lnTo>
                  <a:pt x="45836" y="105917"/>
                </a:lnTo>
                <a:lnTo>
                  <a:pt x="45843" y="105919"/>
                </a:lnTo>
                <a:lnTo>
                  <a:pt x="45847" y="105924"/>
                </a:lnTo>
                <a:lnTo>
                  <a:pt x="45847" y="105925"/>
                </a:lnTo>
                <a:lnTo>
                  <a:pt x="45852" y="105926"/>
                </a:lnTo>
                <a:lnTo>
                  <a:pt x="45855" y="105928"/>
                </a:lnTo>
                <a:lnTo>
                  <a:pt x="45860" y="105930"/>
                </a:lnTo>
                <a:lnTo>
                  <a:pt x="45868" y="105935"/>
                </a:lnTo>
                <a:lnTo>
                  <a:pt x="45869" y="105936"/>
                </a:lnTo>
                <a:lnTo>
                  <a:pt x="45873" y="105938"/>
                </a:lnTo>
                <a:lnTo>
                  <a:pt x="45878" y="105941"/>
                </a:lnTo>
                <a:lnTo>
                  <a:pt x="45888" y="105947"/>
                </a:lnTo>
                <a:lnTo>
                  <a:pt x="45898" y="105952"/>
                </a:lnTo>
                <a:lnTo>
                  <a:pt x="45900" y="105953"/>
                </a:lnTo>
                <a:lnTo>
                  <a:pt x="45905" y="105959"/>
                </a:lnTo>
                <a:lnTo>
                  <a:pt x="45914" y="105965"/>
                </a:lnTo>
                <a:lnTo>
                  <a:pt x="45922" y="105970"/>
                </a:lnTo>
                <a:lnTo>
                  <a:pt x="45926" y="105972"/>
                </a:lnTo>
                <a:lnTo>
                  <a:pt x="45927" y="105973"/>
                </a:lnTo>
                <a:lnTo>
                  <a:pt x="45929" y="105974"/>
                </a:lnTo>
                <a:lnTo>
                  <a:pt x="45931" y="105977"/>
                </a:lnTo>
                <a:lnTo>
                  <a:pt x="45935" y="105982"/>
                </a:lnTo>
                <a:lnTo>
                  <a:pt x="45942" y="105987"/>
                </a:lnTo>
                <a:lnTo>
                  <a:pt x="45945" y="105989"/>
                </a:lnTo>
                <a:lnTo>
                  <a:pt x="45947" y="105989"/>
                </a:lnTo>
                <a:lnTo>
                  <a:pt x="45970" y="106002"/>
                </a:lnTo>
                <a:lnTo>
                  <a:pt x="45974" y="106005"/>
                </a:lnTo>
                <a:lnTo>
                  <a:pt x="45978" y="106009"/>
                </a:lnTo>
                <a:lnTo>
                  <a:pt x="45985" y="106011"/>
                </a:lnTo>
                <a:lnTo>
                  <a:pt x="45991" y="106014"/>
                </a:lnTo>
                <a:lnTo>
                  <a:pt x="45992" y="106014"/>
                </a:lnTo>
                <a:lnTo>
                  <a:pt x="46002" y="106025"/>
                </a:lnTo>
                <a:lnTo>
                  <a:pt x="46005" y="106029"/>
                </a:lnTo>
                <a:lnTo>
                  <a:pt x="46006" y="106029"/>
                </a:lnTo>
                <a:lnTo>
                  <a:pt x="46011" y="106034"/>
                </a:lnTo>
                <a:lnTo>
                  <a:pt x="46014" y="106038"/>
                </a:lnTo>
                <a:lnTo>
                  <a:pt x="46024" y="106050"/>
                </a:lnTo>
                <a:lnTo>
                  <a:pt x="46035" y="106063"/>
                </a:lnTo>
                <a:lnTo>
                  <a:pt x="46039" y="106073"/>
                </a:lnTo>
                <a:lnTo>
                  <a:pt x="46047" y="106083"/>
                </a:lnTo>
                <a:lnTo>
                  <a:pt x="46050" y="106087"/>
                </a:lnTo>
                <a:lnTo>
                  <a:pt x="46054" y="106092"/>
                </a:lnTo>
                <a:lnTo>
                  <a:pt x="46055" y="106093"/>
                </a:lnTo>
                <a:lnTo>
                  <a:pt x="46059" y="106099"/>
                </a:lnTo>
                <a:lnTo>
                  <a:pt x="46059" y="106099"/>
                </a:lnTo>
                <a:lnTo>
                  <a:pt x="46060" y="106100"/>
                </a:lnTo>
                <a:lnTo>
                  <a:pt x="46075" y="106122"/>
                </a:lnTo>
                <a:lnTo>
                  <a:pt x="46076" y="106122"/>
                </a:lnTo>
                <a:lnTo>
                  <a:pt x="46076" y="106123"/>
                </a:lnTo>
                <a:lnTo>
                  <a:pt x="46079" y="106126"/>
                </a:lnTo>
                <a:lnTo>
                  <a:pt x="46083" y="106133"/>
                </a:lnTo>
                <a:lnTo>
                  <a:pt x="46095" y="106155"/>
                </a:lnTo>
                <a:lnTo>
                  <a:pt x="46097" y="106157"/>
                </a:lnTo>
                <a:lnTo>
                  <a:pt x="46103" y="106169"/>
                </a:lnTo>
                <a:lnTo>
                  <a:pt x="46103" y="106169"/>
                </a:lnTo>
                <a:lnTo>
                  <a:pt x="46111" y="106185"/>
                </a:lnTo>
                <a:lnTo>
                  <a:pt x="46114" y="106191"/>
                </a:lnTo>
                <a:lnTo>
                  <a:pt x="46116" y="106197"/>
                </a:lnTo>
                <a:lnTo>
                  <a:pt x="46118" y="106203"/>
                </a:lnTo>
                <a:lnTo>
                  <a:pt x="46120" y="106208"/>
                </a:lnTo>
                <a:lnTo>
                  <a:pt x="46123" y="106216"/>
                </a:lnTo>
                <a:lnTo>
                  <a:pt x="46125" y="106223"/>
                </a:lnTo>
                <a:lnTo>
                  <a:pt x="46125" y="106225"/>
                </a:lnTo>
                <a:lnTo>
                  <a:pt x="46126" y="106232"/>
                </a:lnTo>
                <a:lnTo>
                  <a:pt x="46130" y="106241"/>
                </a:lnTo>
                <a:lnTo>
                  <a:pt x="46131" y="106243"/>
                </a:lnTo>
                <a:lnTo>
                  <a:pt x="46134" y="106247"/>
                </a:lnTo>
                <a:lnTo>
                  <a:pt x="46134" y="106248"/>
                </a:lnTo>
                <a:lnTo>
                  <a:pt x="46134" y="106249"/>
                </a:lnTo>
                <a:lnTo>
                  <a:pt x="46136" y="106255"/>
                </a:lnTo>
                <a:lnTo>
                  <a:pt x="46137" y="106260"/>
                </a:lnTo>
                <a:lnTo>
                  <a:pt x="46141" y="106264"/>
                </a:lnTo>
                <a:lnTo>
                  <a:pt x="46144" y="106272"/>
                </a:lnTo>
                <a:lnTo>
                  <a:pt x="46145" y="106276"/>
                </a:lnTo>
                <a:lnTo>
                  <a:pt x="46146" y="106281"/>
                </a:lnTo>
                <a:lnTo>
                  <a:pt x="46146" y="106283"/>
                </a:lnTo>
                <a:lnTo>
                  <a:pt x="46147" y="106288"/>
                </a:lnTo>
                <a:lnTo>
                  <a:pt x="46148" y="106293"/>
                </a:lnTo>
                <a:lnTo>
                  <a:pt x="46152" y="106300"/>
                </a:lnTo>
                <a:lnTo>
                  <a:pt x="46155" y="106305"/>
                </a:lnTo>
                <a:lnTo>
                  <a:pt x="46155" y="106306"/>
                </a:lnTo>
                <a:lnTo>
                  <a:pt x="46159" y="106320"/>
                </a:lnTo>
                <a:lnTo>
                  <a:pt x="46159" y="106320"/>
                </a:lnTo>
                <a:lnTo>
                  <a:pt x="46164" y="106342"/>
                </a:lnTo>
                <a:lnTo>
                  <a:pt x="46169" y="106357"/>
                </a:lnTo>
                <a:lnTo>
                  <a:pt x="46173" y="106367"/>
                </a:lnTo>
                <a:lnTo>
                  <a:pt x="46174" y="106379"/>
                </a:lnTo>
                <a:lnTo>
                  <a:pt x="46176" y="106386"/>
                </a:lnTo>
                <a:lnTo>
                  <a:pt x="46176" y="106388"/>
                </a:lnTo>
                <a:lnTo>
                  <a:pt x="46178" y="106391"/>
                </a:lnTo>
                <a:lnTo>
                  <a:pt x="46178" y="106393"/>
                </a:lnTo>
                <a:lnTo>
                  <a:pt x="46179" y="106400"/>
                </a:lnTo>
                <a:lnTo>
                  <a:pt x="46180" y="106407"/>
                </a:lnTo>
                <a:lnTo>
                  <a:pt x="46182" y="106414"/>
                </a:lnTo>
                <a:lnTo>
                  <a:pt x="46185" y="106422"/>
                </a:lnTo>
                <a:lnTo>
                  <a:pt x="46187" y="106427"/>
                </a:lnTo>
                <a:lnTo>
                  <a:pt x="46189" y="106431"/>
                </a:lnTo>
                <a:lnTo>
                  <a:pt x="46191" y="106439"/>
                </a:lnTo>
                <a:lnTo>
                  <a:pt x="46194" y="106447"/>
                </a:lnTo>
                <a:lnTo>
                  <a:pt x="46197" y="106455"/>
                </a:lnTo>
                <a:lnTo>
                  <a:pt x="46200" y="106461"/>
                </a:lnTo>
                <a:lnTo>
                  <a:pt x="46203" y="106464"/>
                </a:lnTo>
                <a:lnTo>
                  <a:pt x="46207" y="106474"/>
                </a:lnTo>
                <a:lnTo>
                  <a:pt x="46209" y="106483"/>
                </a:lnTo>
                <a:lnTo>
                  <a:pt x="46209" y="106484"/>
                </a:lnTo>
                <a:lnTo>
                  <a:pt x="46210" y="106491"/>
                </a:lnTo>
                <a:lnTo>
                  <a:pt x="46210" y="106491"/>
                </a:lnTo>
                <a:lnTo>
                  <a:pt x="46210" y="106491"/>
                </a:lnTo>
                <a:lnTo>
                  <a:pt x="46210" y="106498"/>
                </a:lnTo>
                <a:lnTo>
                  <a:pt x="46210" y="106505"/>
                </a:lnTo>
                <a:lnTo>
                  <a:pt x="46212" y="106510"/>
                </a:lnTo>
                <a:lnTo>
                  <a:pt x="46213" y="106515"/>
                </a:lnTo>
                <a:lnTo>
                  <a:pt x="46213" y="106517"/>
                </a:lnTo>
                <a:lnTo>
                  <a:pt x="46214" y="106519"/>
                </a:lnTo>
                <a:lnTo>
                  <a:pt x="46216" y="106525"/>
                </a:lnTo>
                <a:lnTo>
                  <a:pt x="46217" y="106530"/>
                </a:lnTo>
                <a:lnTo>
                  <a:pt x="46217" y="106531"/>
                </a:lnTo>
                <a:lnTo>
                  <a:pt x="46223" y="106551"/>
                </a:lnTo>
                <a:lnTo>
                  <a:pt x="46229" y="106563"/>
                </a:lnTo>
                <a:lnTo>
                  <a:pt x="46233" y="106575"/>
                </a:lnTo>
                <a:lnTo>
                  <a:pt x="46236" y="106584"/>
                </a:lnTo>
                <a:lnTo>
                  <a:pt x="46241" y="106592"/>
                </a:lnTo>
                <a:lnTo>
                  <a:pt x="46242" y="106595"/>
                </a:lnTo>
                <a:lnTo>
                  <a:pt x="46243" y="106596"/>
                </a:lnTo>
                <a:lnTo>
                  <a:pt x="46244" y="106601"/>
                </a:lnTo>
                <a:lnTo>
                  <a:pt x="46245" y="106601"/>
                </a:lnTo>
                <a:lnTo>
                  <a:pt x="46248" y="106606"/>
                </a:lnTo>
                <a:lnTo>
                  <a:pt x="46260" y="106621"/>
                </a:lnTo>
                <a:lnTo>
                  <a:pt x="46271" y="106635"/>
                </a:lnTo>
                <a:lnTo>
                  <a:pt x="46275" y="106638"/>
                </a:lnTo>
                <a:lnTo>
                  <a:pt x="46280" y="106643"/>
                </a:lnTo>
                <a:lnTo>
                  <a:pt x="46286" y="106650"/>
                </a:lnTo>
                <a:lnTo>
                  <a:pt x="46292" y="106656"/>
                </a:lnTo>
                <a:lnTo>
                  <a:pt x="46296" y="106661"/>
                </a:lnTo>
                <a:lnTo>
                  <a:pt x="46297" y="106663"/>
                </a:lnTo>
                <a:lnTo>
                  <a:pt x="46302" y="106668"/>
                </a:lnTo>
                <a:lnTo>
                  <a:pt x="46306" y="106672"/>
                </a:lnTo>
                <a:lnTo>
                  <a:pt x="46314" y="106680"/>
                </a:lnTo>
                <a:lnTo>
                  <a:pt x="46314" y="106681"/>
                </a:lnTo>
                <a:lnTo>
                  <a:pt x="46319" y="106685"/>
                </a:lnTo>
                <a:lnTo>
                  <a:pt x="46330" y="106696"/>
                </a:lnTo>
                <a:lnTo>
                  <a:pt x="46334" y="106698"/>
                </a:lnTo>
                <a:lnTo>
                  <a:pt x="46341" y="106702"/>
                </a:lnTo>
                <a:lnTo>
                  <a:pt x="46344" y="106706"/>
                </a:lnTo>
                <a:lnTo>
                  <a:pt x="46348" y="106711"/>
                </a:lnTo>
                <a:lnTo>
                  <a:pt x="46350" y="106716"/>
                </a:lnTo>
                <a:lnTo>
                  <a:pt x="46355" y="106723"/>
                </a:lnTo>
                <a:lnTo>
                  <a:pt x="46364" y="106731"/>
                </a:lnTo>
                <a:lnTo>
                  <a:pt x="46371" y="106737"/>
                </a:lnTo>
                <a:lnTo>
                  <a:pt x="46375" y="106744"/>
                </a:lnTo>
                <a:lnTo>
                  <a:pt x="46376" y="106745"/>
                </a:lnTo>
                <a:lnTo>
                  <a:pt x="46380" y="106749"/>
                </a:lnTo>
                <a:lnTo>
                  <a:pt x="46385" y="106752"/>
                </a:lnTo>
                <a:lnTo>
                  <a:pt x="46391" y="106757"/>
                </a:lnTo>
                <a:lnTo>
                  <a:pt x="46393" y="106760"/>
                </a:lnTo>
                <a:lnTo>
                  <a:pt x="46397" y="106763"/>
                </a:lnTo>
                <a:lnTo>
                  <a:pt x="46403" y="106769"/>
                </a:lnTo>
                <a:lnTo>
                  <a:pt x="46408" y="106773"/>
                </a:lnTo>
                <a:lnTo>
                  <a:pt x="46415" y="106777"/>
                </a:lnTo>
                <a:lnTo>
                  <a:pt x="46426" y="106785"/>
                </a:lnTo>
                <a:lnTo>
                  <a:pt x="46432" y="106789"/>
                </a:lnTo>
                <a:lnTo>
                  <a:pt x="46437" y="106793"/>
                </a:lnTo>
                <a:lnTo>
                  <a:pt x="46443" y="106795"/>
                </a:lnTo>
                <a:lnTo>
                  <a:pt x="46448" y="106799"/>
                </a:lnTo>
                <a:lnTo>
                  <a:pt x="46452" y="106802"/>
                </a:lnTo>
                <a:lnTo>
                  <a:pt x="46453" y="106802"/>
                </a:lnTo>
                <a:lnTo>
                  <a:pt x="46459" y="106805"/>
                </a:lnTo>
                <a:lnTo>
                  <a:pt x="46464" y="106810"/>
                </a:lnTo>
                <a:lnTo>
                  <a:pt x="46472" y="106817"/>
                </a:lnTo>
                <a:lnTo>
                  <a:pt x="46483" y="106829"/>
                </a:lnTo>
                <a:lnTo>
                  <a:pt x="46498" y="106846"/>
                </a:lnTo>
                <a:lnTo>
                  <a:pt x="46501" y="106852"/>
                </a:lnTo>
                <a:lnTo>
                  <a:pt x="46503" y="106855"/>
                </a:lnTo>
                <a:lnTo>
                  <a:pt x="46505" y="106861"/>
                </a:lnTo>
                <a:lnTo>
                  <a:pt x="46507" y="106867"/>
                </a:lnTo>
                <a:lnTo>
                  <a:pt x="46510" y="106872"/>
                </a:lnTo>
                <a:lnTo>
                  <a:pt x="46514" y="106876"/>
                </a:lnTo>
                <a:lnTo>
                  <a:pt x="46517" y="106886"/>
                </a:lnTo>
                <a:lnTo>
                  <a:pt x="46520" y="106890"/>
                </a:lnTo>
                <a:lnTo>
                  <a:pt x="46523" y="106898"/>
                </a:lnTo>
                <a:lnTo>
                  <a:pt x="46525" y="106905"/>
                </a:lnTo>
                <a:lnTo>
                  <a:pt x="46526" y="106910"/>
                </a:lnTo>
                <a:lnTo>
                  <a:pt x="46527" y="106915"/>
                </a:lnTo>
                <a:lnTo>
                  <a:pt x="46532" y="106929"/>
                </a:lnTo>
                <a:lnTo>
                  <a:pt x="46536" y="106938"/>
                </a:lnTo>
                <a:lnTo>
                  <a:pt x="46536" y="106939"/>
                </a:lnTo>
                <a:lnTo>
                  <a:pt x="46536" y="106939"/>
                </a:lnTo>
                <a:lnTo>
                  <a:pt x="46536" y="106942"/>
                </a:lnTo>
                <a:lnTo>
                  <a:pt x="46538" y="106947"/>
                </a:lnTo>
                <a:lnTo>
                  <a:pt x="46540" y="106954"/>
                </a:lnTo>
                <a:lnTo>
                  <a:pt x="46541" y="106958"/>
                </a:lnTo>
                <a:lnTo>
                  <a:pt x="46541" y="106961"/>
                </a:lnTo>
                <a:lnTo>
                  <a:pt x="46541" y="106962"/>
                </a:lnTo>
                <a:lnTo>
                  <a:pt x="46541" y="106963"/>
                </a:lnTo>
                <a:lnTo>
                  <a:pt x="46541" y="106967"/>
                </a:lnTo>
                <a:lnTo>
                  <a:pt x="46541" y="106968"/>
                </a:lnTo>
                <a:lnTo>
                  <a:pt x="46543" y="106973"/>
                </a:lnTo>
                <a:lnTo>
                  <a:pt x="46544" y="106978"/>
                </a:lnTo>
                <a:lnTo>
                  <a:pt x="46544" y="106980"/>
                </a:lnTo>
                <a:lnTo>
                  <a:pt x="46544" y="106984"/>
                </a:lnTo>
                <a:lnTo>
                  <a:pt x="46547" y="106988"/>
                </a:lnTo>
                <a:lnTo>
                  <a:pt x="46549" y="106997"/>
                </a:lnTo>
                <a:lnTo>
                  <a:pt x="46550" y="107002"/>
                </a:lnTo>
                <a:lnTo>
                  <a:pt x="46553" y="107007"/>
                </a:lnTo>
                <a:lnTo>
                  <a:pt x="46553" y="107009"/>
                </a:lnTo>
                <a:lnTo>
                  <a:pt x="46556" y="107013"/>
                </a:lnTo>
                <a:lnTo>
                  <a:pt x="46559" y="107021"/>
                </a:lnTo>
                <a:lnTo>
                  <a:pt x="46562" y="107026"/>
                </a:lnTo>
                <a:lnTo>
                  <a:pt x="46566" y="107034"/>
                </a:lnTo>
                <a:lnTo>
                  <a:pt x="46568" y="107037"/>
                </a:lnTo>
                <a:lnTo>
                  <a:pt x="46577" y="107048"/>
                </a:lnTo>
                <a:lnTo>
                  <a:pt x="46582" y="107052"/>
                </a:lnTo>
                <a:lnTo>
                  <a:pt x="46586" y="107055"/>
                </a:lnTo>
                <a:lnTo>
                  <a:pt x="46591" y="107057"/>
                </a:lnTo>
                <a:lnTo>
                  <a:pt x="46596" y="107061"/>
                </a:lnTo>
                <a:lnTo>
                  <a:pt x="46603" y="107064"/>
                </a:lnTo>
                <a:lnTo>
                  <a:pt x="46612" y="107070"/>
                </a:lnTo>
                <a:lnTo>
                  <a:pt x="46618" y="107074"/>
                </a:lnTo>
                <a:lnTo>
                  <a:pt x="46623" y="107077"/>
                </a:lnTo>
                <a:lnTo>
                  <a:pt x="46625" y="107079"/>
                </a:lnTo>
                <a:lnTo>
                  <a:pt x="46633" y="107086"/>
                </a:lnTo>
                <a:lnTo>
                  <a:pt x="46637" y="107088"/>
                </a:lnTo>
                <a:lnTo>
                  <a:pt x="46641" y="107093"/>
                </a:lnTo>
                <a:lnTo>
                  <a:pt x="46642" y="107093"/>
                </a:lnTo>
                <a:lnTo>
                  <a:pt x="46649" y="107096"/>
                </a:lnTo>
                <a:lnTo>
                  <a:pt x="46654" y="107100"/>
                </a:lnTo>
                <a:lnTo>
                  <a:pt x="46657" y="107102"/>
                </a:lnTo>
                <a:lnTo>
                  <a:pt x="46680" y="107118"/>
                </a:lnTo>
                <a:lnTo>
                  <a:pt x="46692" y="107124"/>
                </a:lnTo>
                <a:lnTo>
                  <a:pt x="46708" y="107130"/>
                </a:lnTo>
                <a:lnTo>
                  <a:pt x="46714" y="107133"/>
                </a:lnTo>
                <a:lnTo>
                  <a:pt x="46721" y="107138"/>
                </a:lnTo>
                <a:lnTo>
                  <a:pt x="46728" y="107143"/>
                </a:lnTo>
                <a:lnTo>
                  <a:pt x="46735" y="107147"/>
                </a:lnTo>
                <a:lnTo>
                  <a:pt x="46742" y="107151"/>
                </a:lnTo>
                <a:lnTo>
                  <a:pt x="46743" y="107152"/>
                </a:lnTo>
                <a:lnTo>
                  <a:pt x="46745" y="107154"/>
                </a:lnTo>
                <a:lnTo>
                  <a:pt x="46745" y="107155"/>
                </a:lnTo>
                <a:lnTo>
                  <a:pt x="46751" y="107159"/>
                </a:lnTo>
                <a:lnTo>
                  <a:pt x="46752" y="107160"/>
                </a:lnTo>
                <a:lnTo>
                  <a:pt x="46756" y="107163"/>
                </a:lnTo>
                <a:lnTo>
                  <a:pt x="46761" y="107165"/>
                </a:lnTo>
                <a:lnTo>
                  <a:pt x="46767" y="107169"/>
                </a:lnTo>
                <a:lnTo>
                  <a:pt x="46774" y="107173"/>
                </a:lnTo>
                <a:lnTo>
                  <a:pt x="46775" y="107173"/>
                </a:lnTo>
                <a:lnTo>
                  <a:pt x="46789" y="107178"/>
                </a:lnTo>
                <a:lnTo>
                  <a:pt x="46790" y="107179"/>
                </a:lnTo>
                <a:lnTo>
                  <a:pt x="46796" y="107181"/>
                </a:lnTo>
                <a:lnTo>
                  <a:pt x="46800" y="107184"/>
                </a:lnTo>
                <a:lnTo>
                  <a:pt x="46801" y="107184"/>
                </a:lnTo>
                <a:lnTo>
                  <a:pt x="46805" y="107187"/>
                </a:lnTo>
                <a:lnTo>
                  <a:pt x="46813" y="107191"/>
                </a:lnTo>
                <a:lnTo>
                  <a:pt x="46817" y="107194"/>
                </a:lnTo>
                <a:lnTo>
                  <a:pt x="46820" y="107195"/>
                </a:lnTo>
                <a:lnTo>
                  <a:pt x="46820" y="107195"/>
                </a:lnTo>
                <a:lnTo>
                  <a:pt x="46824" y="107197"/>
                </a:lnTo>
                <a:lnTo>
                  <a:pt x="46827" y="107198"/>
                </a:lnTo>
                <a:lnTo>
                  <a:pt x="46830" y="107199"/>
                </a:lnTo>
                <a:lnTo>
                  <a:pt x="46831" y="107199"/>
                </a:lnTo>
                <a:lnTo>
                  <a:pt x="46834" y="107199"/>
                </a:lnTo>
                <a:lnTo>
                  <a:pt x="46849" y="107201"/>
                </a:lnTo>
                <a:lnTo>
                  <a:pt x="46850" y="107201"/>
                </a:lnTo>
                <a:lnTo>
                  <a:pt x="46850" y="107201"/>
                </a:lnTo>
                <a:lnTo>
                  <a:pt x="46870" y="107195"/>
                </a:lnTo>
                <a:lnTo>
                  <a:pt x="46875" y="107196"/>
                </a:lnTo>
                <a:lnTo>
                  <a:pt x="46882" y="107196"/>
                </a:lnTo>
                <a:lnTo>
                  <a:pt x="46886" y="107196"/>
                </a:lnTo>
                <a:lnTo>
                  <a:pt x="46889" y="107196"/>
                </a:lnTo>
                <a:lnTo>
                  <a:pt x="46891" y="107196"/>
                </a:lnTo>
                <a:lnTo>
                  <a:pt x="46897" y="107197"/>
                </a:lnTo>
                <a:lnTo>
                  <a:pt x="46902" y="107197"/>
                </a:lnTo>
                <a:lnTo>
                  <a:pt x="46904" y="107197"/>
                </a:lnTo>
                <a:lnTo>
                  <a:pt x="46910" y="107195"/>
                </a:lnTo>
                <a:lnTo>
                  <a:pt x="46928" y="107192"/>
                </a:lnTo>
                <a:lnTo>
                  <a:pt x="46929" y="107192"/>
                </a:lnTo>
                <a:lnTo>
                  <a:pt x="46931" y="107191"/>
                </a:lnTo>
                <a:lnTo>
                  <a:pt x="46933" y="107191"/>
                </a:lnTo>
                <a:lnTo>
                  <a:pt x="46938" y="107189"/>
                </a:lnTo>
                <a:lnTo>
                  <a:pt x="46945" y="107188"/>
                </a:lnTo>
                <a:lnTo>
                  <a:pt x="46947" y="107188"/>
                </a:lnTo>
                <a:lnTo>
                  <a:pt x="46951" y="107188"/>
                </a:lnTo>
                <a:lnTo>
                  <a:pt x="46955" y="107188"/>
                </a:lnTo>
                <a:lnTo>
                  <a:pt x="46956" y="107188"/>
                </a:lnTo>
                <a:lnTo>
                  <a:pt x="46962" y="107188"/>
                </a:lnTo>
                <a:lnTo>
                  <a:pt x="46963" y="107188"/>
                </a:lnTo>
                <a:lnTo>
                  <a:pt x="46968" y="107187"/>
                </a:lnTo>
                <a:lnTo>
                  <a:pt x="46968" y="107187"/>
                </a:lnTo>
                <a:lnTo>
                  <a:pt x="46979" y="107185"/>
                </a:lnTo>
                <a:lnTo>
                  <a:pt x="46980" y="107186"/>
                </a:lnTo>
                <a:lnTo>
                  <a:pt x="46985" y="107188"/>
                </a:lnTo>
                <a:lnTo>
                  <a:pt x="46986" y="107188"/>
                </a:lnTo>
                <a:lnTo>
                  <a:pt x="46991" y="107188"/>
                </a:lnTo>
                <a:lnTo>
                  <a:pt x="46997" y="107188"/>
                </a:lnTo>
                <a:lnTo>
                  <a:pt x="47011" y="107192"/>
                </a:lnTo>
                <a:lnTo>
                  <a:pt x="47017" y="107196"/>
                </a:lnTo>
                <a:lnTo>
                  <a:pt x="47022" y="107197"/>
                </a:lnTo>
                <a:lnTo>
                  <a:pt x="47025" y="107198"/>
                </a:lnTo>
                <a:lnTo>
                  <a:pt x="47026" y="107198"/>
                </a:lnTo>
                <a:lnTo>
                  <a:pt x="47027" y="107198"/>
                </a:lnTo>
                <a:lnTo>
                  <a:pt x="47035" y="107200"/>
                </a:lnTo>
                <a:lnTo>
                  <a:pt x="47041" y="107202"/>
                </a:lnTo>
                <a:lnTo>
                  <a:pt x="47045" y="107205"/>
                </a:lnTo>
                <a:lnTo>
                  <a:pt x="47054" y="107212"/>
                </a:lnTo>
                <a:lnTo>
                  <a:pt x="47057" y="107215"/>
                </a:lnTo>
                <a:lnTo>
                  <a:pt x="47063" y="107220"/>
                </a:lnTo>
                <a:lnTo>
                  <a:pt x="47064" y="107221"/>
                </a:lnTo>
                <a:lnTo>
                  <a:pt x="47069" y="107226"/>
                </a:lnTo>
                <a:lnTo>
                  <a:pt x="47070" y="107226"/>
                </a:lnTo>
                <a:lnTo>
                  <a:pt x="47073" y="107227"/>
                </a:lnTo>
                <a:lnTo>
                  <a:pt x="47073" y="107227"/>
                </a:lnTo>
                <a:lnTo>
                  <a:pt x="47077" y="107231"/>
                </a:lnTo>
                <a:lnTo>
                  <a:pt x="47078" y="107232"/>
                </a:lnTo>
                <a:lnTo>
                  <a:pt x="47082" y="107237"/>
                </a:lnTo>
                <a:lnTo>
                  <a:pt x="47083" y="107237"/>
                </a:lnTo>
                <a:lnTo>
                  <a:pt x="47087" y="107241"/>
                </a:lnTo>
                <a:lnTo>
                  <a:pt x="47093" y="107245"/>
                </a:lnTo>
                <a:lnTo>
                  <a:pt x="47098" y="107249"/>
                </a:lnTo>
                <a:lnTo>
                  <a:pt x="47101" y="107251"/>
                </a:lnTo>
                <a:lnTo>
                  <a:pt x="47106" y="107254"/>
                </a:lnTo>
                <a:lnTo>
                  <a:pt x="47118" y="107261"/>
                </a:lnTo>
                <a:lnTo>
                  <a:pt x="47124" y="107265"/>
                </a:lnTo>
                <a:lnTo>
                  <a:pt x="47134" y="107271"/>
                </a:lnTo>
                <a:lnTo>
                  <a:pt x="47139" y="107274"/>
                </a:lnTo>
                <a:lnTo>
                  <a:pt x="47143" y="107277"/>
                </a:lnTo>
                <a:lnTo>
                  <a:pt x="47147" y="107280"/>
                </a:lnTo>
                <a:lnTo>
                  <a:pt x="47151" y="107282"/>
                </a:lnTo>
                <a:lnTo>
                  <a:pt x="47153" y="107283"/>
                </a:lnTo>
                <a:lnTo>
                  <a:pt x="47160" y="107284"/>
                </a:lnTo>
                <a:lnTo>
                  <a:pt x="47165" y="107286"/>
                </a:lnTo>
                <a:lnTo>
                  <a:pt x="47168" y="107288"/>
                </a:lnTo>
                <a:lnTo>
                  <a:pt x="47169" y="107288"/>
                </a:lnTo>
                <a:lnTo>
                  <a:pt x="47174" y="107289"/>
                </a:lnTo>
                <a:lnTo>
                  <a:pt x="47179" y="107292"/>
                </a:lnTo>
                <a:lnTo>
                  <a:pt x="47194" y="107298"/>
                </a:lnTo>
                <a:lnTo>
                  <a:pt x="47246" y="107320"/>
                </a:lnTo>
                <a:lnTo>
                  <a:pt x="47255" y="107326"/>
                </a:lnTo>
                <a:lnTo>
                  <a:pt x="47259" y="107330"/>
                </a:lnTo>
                <a:lnTo>
                  <a:pt x="47259" y="107330"/>
                </a:lnTo>
                <a:lnTo>
                  <a:pt x="47267" y="107335"/>
                </a:lnTo>
                <a:lnTo>
                  <a:pt x="47290" y="107344"/>
                </a:lnTo>
                <a:lnTo>
                  <a:pt x="47298" y="107346"/>
                </a:lnTo>
                <a:lnTo>
                  <a:pt x="47309" y="107356"/>
                </a:lnTo>
                <a:lnTo>
                  <a:pt x="47315" y="107361"/>
                </a:lnTo>
                <a:lnTo>
                  <a:pt x="47320" y="107364"/>
                </a:lnTo>
                <a:lnTo>
                  <a:pt x="47325" y="107366"/>
                </a:lnTo>
                <a:lnTo>
                  <a:pt x="47328" y="107369"/>
                </a:lnTo>
                <a:lnTo>
                  <a:pt x="47335" y="107375"/>
                </a:lnTo>
                <a:lnTo>
                  <a:pt x="47338" y="107377"/>
                </a:lnTo>
                <a:lnTo>
                  <a:pt x="47344" y="107381"/>
                </a:lnTo>
                <a:lnTo>
                  <a:pt x="47350" y="107384"/>
                </a:lnTo>
                <a:lnTo>
                  <a:pt x="47351" y="107384"/>
                </a:lnTo>
                <a:lnTo>
                  <a:pt x="47353" y="107385"/>
                </a:lnTo>
                <a:lnTo>
                  <a:pt x="47379" y="107393"/>
                </a:lnTo>
                <a:lnTo>
                  <a:pt x="47385" y="107395"/>
                </a:lnTo>
                <a:lnTo>
                  <a:pt x="47387" y="107395"/>
                </a:lnTo>
                <a:lnTo>
                  <a:pt x="47392" y="107397"/>
                </a:lnTo>
                <a:lnTo>
                  <a:pt x="47417" y="107401"/>
                </a:lnTo>
                <a:lnTo>
                  <a:pt x="47431" y="107404"/>
                </a:lnTo>
                <a:lnTo>
                  <a:pt x="47436" y="107405"/>
                </a:lnTo>
                <a:lnTo>
                  <a:pt x="47450" y="107408"/>
                </a:lnTo>
                <a:lnTo>
                  <a:pt x="47462" y="107414"/>
                </a:lnTo>
                <a:lnTo>
                  <a:pt x="47462" y="107414"/>
                </a:lnTo>
                <a:lnTo>
                  <a:pt x="47465" y="107415"/>
                </a:lnTo>
                <a:lnTo>
                  <a:pt x="47478" y="107422"/>
                </a:lnTo>
                <a:lnTo>
                  <a:pt x="47484" y="107425"/>
                </a:lnTo>
                <a:lnTo>
                  <a:pt x="47487" y="107427"/>
                </a:lnTo>
                <a:lnTo>
                  <a:pt x="47491" y="107430"/>
                </a:lnTo>
                <a:lnTo>
                  <a:pt x="47495" y="107432"/>
                </a:lnTo>
                <a:lnTo>
                  <a:pt x="47504" y="107440"/>
                </a:lnTo>
                <a:lnTo>
                  <a:pt x="47532" y="107464"/>
                </a:lnTo>
                <a:lnTo>
                  <a:pt x="47536" y="107467"/>
                </a:lnTo>
                <a:lnTo>
                  <a:pt x="47539" y="107472"/>
                </a:lnTo>
                <a:lnTo>
                  <a:pt x="47540" y="107474"/>
                </a:lnTo>
                <a:lnTo>
                  <a:pt x="47542" y="107476"/>
                </a:lnTo>
                <a:lnTo>
                  <a:pt x="47547" y="107482"/>
                </a:lnTo>
                <a:lnTo>
                  <a:pt x="47550" y="107488"/>
                </a:lnTo>
                <a:lnTo>
                  <a:pt x="47554" y="107491"/>
                </a:lnTo>
                <a:lnTo>
                  <a:pt x="47561" y="107499"/>
                </a:lnTo>
                <a:lnTo>
                  <a:pt x="47564" y="107502"/>
                </a:lnTo>
                <a:lnTo>
                  <a:pt x="47565" y="107503"/>
                </a:lnTo>
                <a:lnTo>
                  <a:pt x="47608" y="107516"/>
                </a:lnTo>
                <a:lnTo>
                  <a:pt x="47615" y="107517"/>
                </a:lnTo>
                <a:lnTo>
                  <a:pt x="47623" y="107518"/>
                </a:lnTo>
                <a:lnTo>
                  <a:pt x="47637" y="107517"/>
                </a:lnTo>
                <a:lnTo>
                  <a:pt x="47641" y="107517"/>
                </a:lnTo>
                <a:lnTo>
                  <a:pt x="47661" y="107514"/>
                </a:lnTo>
                <a:lnTo>
                  <a:pt x="47671" y="107513"/>
                </a:lnTo>
                <a:lnTo>
                  <a:pt x="47683" y="107510"/>
                </a:lnTo>
                <a:lnTo>
                  <a:pt x="47683" y="107510"/>
                </a:lnTo>
                <a:lnTo>
                  <a:pt x="47685" y="107510"/>
                </a:lnTo>
                <a:lnTo>
                  <a:pt x="47691" y="107508"/>
                </a:lnTo>
                <a:lnTo>
                  <a:pt x="47699" y="107506"/>
                </a:lnTo>
                <a:lnTo>
                  <a:pt x="47706" y="107505"/>
                </a:lnTo>
                <a:lnTo>
                  <a:pt x="47709" y="107505"/>
                </a:lnTo>
                <a:lnTo>
                  <a:pt x="47711" y="107504"/>
                </a:lnTo>
                <a:lnTo>
                  <a:pt x="47723" y="107501"/>
                </a:lnTo>
                <a:lnTo>
                  <a:pt x="47734" y="107501"/>
                </a:lnTo>
                <a:lnTo>
                  <a:pt x="47745" y="107501"/>
                </a:lnTo>
                <a:lnTo>
                  <a:pt x="47751" y="107503"/>
                </a:lnTo>
                <a:lnTo>
                  <a:pt x="47766" y="107508"/>
                </a:lnTo>
                <a:lnTo>
                  <a:pt x="47772" y="107510"/>
                </a:lnTo>
                <a:lnTo>
                  <a:pt x="47775" y="107512"/>
                </a:lnTo>
                <a:lnTo>
                  <a:pt x="47782" y="107513"/>
                </a:lnTo>
                <a:lnTo>
                  <a:pt x="47783" y="107514"/>
                </a:lnTo>
                <a:lnTo>
                  <a:pt x="47791" y="107517"/>
                </a:lnTo>
                <a:lnTo>
                  <a:pt x="47798" y="107521"/>
                </a:lnTo>
                <a:lnTo>
                  <a:pt x="47802" y="107522"/>
                </a:lnTo>
                <a:lnTo>
                  <a:pt x="47809" y="107527"/>
                </a:lnTo>
                <a:lnTo>
                  <a:pt x="47818" y="107532"/>
                </a:lnTo>
                <a:lnTo>
                  <a:pt x="47823" y="107535"/>
                </a:lnTo>
                <a:lnTo>
                  <a:pt x="47823" y="107535"/>
                </a:lnTo>
                <a:lnTo>
                  <a:pt x="47825" y="107536"/>
                </a:lnTo>
                <a:lnTo>
                  <a:pt x="47831" y="107540"/>
                </a:lnTo>
                <a:lnTo>
                  <a:pt x="47837" y="107543"/>
                </a:lnTo>
                <a:lnTo>
                  <a:pt x="47842" y="107545"/>
                </a:lnTo>
                <a:lnTo>
                  <a:pt x="47845" y="107547"/>
                </a:lnTo>
                <a:lnTo>
                  <a:pt x="47850" y="107550"/>
                </a:lnTo>
                <a:lnTo>
                  <a:pt x="47854" y="107553"/>
                </a:lnTo>
                <a:lnTo>
                  <a:pt x="47858" y="107557"/>
                </a:lnTo>
                <a:lnTo>
                  <a:pt x="47864" y="107559"/>
                </a:lnTo>
                <a:lnTo>
                  <a:pt x="47868" y="107563"/>
                </a:lnTo>
                <a:lnTo>
                  <a:pt x="47872" y="107565"/>
                </a:lnTo>
                <a:lnTo>
                  <a:pt x="47890" y="107576"/>
                </a:lnTo>
                <a:lnTo>
                  <a:pt x="47892" y="107579"/>
                </a:lnTo>
                <a:lnTo>
                  <a:pt x="47894" y="107581"/>
                </a:lnTo>
                <a:lnTo>
                  <a:pt x="47895" y="107582"/>
                </a:lnTo>
                <a:lnTo>
                  <a:pt x="47901" y="107585"/>
                </a:lnTo>
                <a:lnTo>
                  <a:pt x="47902" y="107585"/>
                </a:lnTo>
                <a:lnTo>
                  <a:pt x="47908" y="107588"/>
                </a:lnTo>
                <a:lnTo>
                  <a:pt x="47909" y="107589"/>
                </a:lnTo>
                <a:lnTo>
                  <a:pt x="47914" y="107589"/>
                </a:lnTo>
                <a:lnTo>
                  <a:pt x="47917" y="107590"/>
                </a:lnTo>
                <a:lnTo>
                  <a:pt x="47923" y="107597"/>
                </a:lnTo>
                <a:lnTo>
                  <a:pt x="47927" y="107601"/>
                </a:lnTo>
                <a:lnTo>
                  <a:pt x="47928" y="107601"/>
                </a:lnTo>
                <a:lnTo>
                  <a:pt x="47933" y="107605"/>
                </a:lnTo>
                <a:lnTo>
                  <a:pt x="47938" y="107612"/>
                </a:lnTo>
                <a:lnTo>
                  <a:pt x="47944" y="107616"/>
                </a:lnTo>
                <a:lnTo>
                  <a:pt x="47949" y="107621"/>
                </a:lnTo>
                <a:lnTo>
                  <a:pt x="47956" y="107631"/>
                </a:lnTo>
                <a:lnTo>
                  <a:pt x="47960" y="107633"/>
                </a:lnTo>
                <a:lnTo>
                  <a:pt x="47967" y="107638"/>
                </a:lnTo>
                <a:lnTo>
                  <a:pt x="47978" y="107646"/>
                </a:lnTo>
                <a:lnTo>
                  <a:pt x="47982" y="107651"/>
                </a:lnTo>
                <a:lnTo>
                  <a:pt x="47987" y="107654"/>
                </a:lnTo>
                <a:lnTo>
                  <a:pt x="47996" y="107661"/>
                </a:lnTo>
                <a:lnTo>
                  <a:pt x="48004" y="107668"/>
                </a:lnTo>
                <a:lnTo>
                  <a:pt x="48015" y="107677"/>
                </a:lnTo>
                <a:lnTo>
                  <a:pt x="48019" y="107683"/>
                </a:lnTo>
                <a:lnTo>
                  <a:pt x="48024" y="107688"/>
                </a:lnTo>
                <a:lnTo>
                  <a:pt x="48026" y="107694"/>
                </a:lnTo>
                <a:lnTo>
                  <a:pt x="48027" y="107694"/>
                </a:lnTo>
                <a:lnTo>
                  <a:pt x="48031" y="107699"/>
                </a:lnTo>
                <a:lnTo>
                  <a:pt x="48038" y="107708"/>
                </a:lnTo>
                <a:lnTo>
                  <a:pt x="48040" y="107711"/>
                </a:lnTo>
                <a:lnTo>
                  <a:pt x="48042" y="107717"/>
                </a:lnTo>
                <a:lnTo>
                  <a:pt x="48045" y="107724"/>
                </a:lnTo>
                <a:lnTo>
                  <a:pt x="48047" y="107729"/>
                </a:lnTo>
                <a:lnTo>
                  <a:pt x="48050" y="107734"/>
                </a:lnTo>
                <a:lnTo>
                  <a:pt x="48053" y="107739"/>
                </a:lnTo>
                <a:lnTo>
                  <a:pt x="48058" y="107751"/>
                </a:lnTo>
                <a:lnTo>
                  <a:pt x="48060" y="107759"/>
                </a:lnTo>
                <a:lnTo>
                  <a:pt x="48060" y="107760"/>
                </a:lnTo>
                <a:lnTo>
                  <a:pt x="48067" y="107771"/>
                </a:lnTo>
                <a:lnTo>
                  <a:pt x="48069" y="107774"/>
                </a:lnTo>
                <a:lnTo>
                  <a:pt x="48076" y="107792"/>
                </a:lnTo>
                <a:lnTo>
                  <a:pt x="48080" y="107804"/>
                </a:lnTo>
                <a:lnTo>
                  <a:pt x="48082" y="107806"/>
                </a:lnTo>
                <a:lnTo>
                  <a:pt x="48089" y="107815"/>
                </a:lnTo>
                <a:lnTo>
                  <a:pt x="48092" y="107819"/>
                </a:lnTo>
                <a:lnTo>
                  <a:pt x="48093" y="107823"/>
                </a:lnTo>
                <a:lnTo>
                  <a:pt x="48096" y="107831"/>
                </a:lnTo>
                <a:lnTo>
                  <a:pt x="48098" y="107835"/>
                </a:lnTo>
                <a:lnTo>
                  <a:pt x="48100" y="107840"/>
                </a:lnTo>
                <a:lnTo>
                  <a:pt x="48106" y="107859"/>
                </a:lnTo>
                <a:lnTo>
                  <a:pt x="48110" y="107870"/>
                </a:lnTo>
                <a:lnTo>
                  <a:pt x="48111" y="107872"/>
                </a:lnTo>
                <a:lnTo>
                  <a:pt x="48114" y="107877"/>
                </a:lnTo>
                <a:lnTo>
                  <a:pt x="48125" y="107894"/>
                </a:lnTo>
                <a:lnTo>
                  <a:pt x="48128" y="107900"/>
                </a:lnTo>
                <a:lnTo>
                  <a:pt x="48131" y="107906"/>
                </a:lnTo>
                <a:lnTo>
                  <a:pt x="48136" y="107917"/>
                </a:lnTo>
                <a:lnTo>
                  <a:pt x="48141" y="107924"/>
                </a:lnTo>
                <a:lnTo>
                  <a:pt x="48144" y="107930"/>
                </a:lnTo>
                <a:lnTo>
                  <a:pt x="48146" y="107935"/>
                </a:lnTo>
                <a:lnTo>
                  <a:pt x="48150" y="107943"/>
                </a:lnTo>
                <a:lnTo>
                  <a:pt x="48151" y="107943"/>
                </a:lnTo>
                <a:lnTo>
                  <a:pt x="48153" y="107947"/>
                </a:lnTo>
                <a:lnTo>
                  <a:pt x="48157" y="107960"/>
                </a:lnTo>
                <a:lnTo>
                  <a:pt x="48160" y="107967"/>
                </a:lnTo>
                <a:lnTo>
                  <a:pt x="48162" y="107971"/>
                </a:lnTo>
                <a:lnTo>
                  <a:pt x="48165" y="107977"/>
                </a:lnTo>
                <a:lnTo>
                  <a:pt x="48165" y="107978"/>
                </a:lnTo>
                <a:lnTo>
                  <a:pt x="48171" y="107986"/>
                </a:lnTo>
                <a:lnTo>
                  <a:pt x="48172" y="107987"/>
                </a:lnTo>
                <a:lnTo>
                  <a:pt x="48174" y="107991"/>
                </a:lnTo>
                <a:lnTo>
                  <a:pt x="48175" y="107992"/>
                </a:lnTo>
                <a:lnTo>
                  <a:pt x="48175" y="107992"/>
                </a:lnTo>
                <a:lnTo>
                  <a:pt x="48176" y="107996"/>
                </a:lnTo>
                <a:lnTo>
                  <a:pt x="48177" y="107997"/>
                </a:lnTo>
                <a:lnTo>
                  <a:pt x="48179" y="108001"/>
                </a:lnTo>
                <a:lnTo>
                  <a:pt x="48182" y="108006"/>
                </a:lnTo>
                <a:lnTo>
                  <a:pt x="48184" y="108010"/>
                </a:lnTo>
                <a:lnTo>
                  <a:pt x="48186" y="108014"/>
                </a:lnTo>
                <a:lnTo>
                  <a:pt x="48186" y="108016"/>
                </a:lnTo>
                <a:lnTo>
                  <a:pt x="48189" y="108021"/>
                </a:lnTo>
                <a:lnTo>
                  <a:pt x="48191" y="108026"/>
                </a:lnTo>
                <a:lnTo>
                  <a:pt x="48193" y="108029"/>
                </a:lnTo>
                <a:lnTo>
                  <a:pt x="48193" y="108029"/>
                </a:lnTo>
                <a:lnTo>
                  <a:pt x="48199" y="108035"/>
                </a:lnTo>
                <a:lnTo>
                  <a:pt x="48207" y="108043"/>
                </a:lnTo>
                <a:lnTo>
                  <a:pt x="48211" y="108048"/>
                </a:lnTo>
                <a:lnTo>
                  <a:pt x="48212" y="108048"/>
                </a:lnTo>
                <a:lnTo>
                  <a:pt x="48215" y="108051"/>
                </a:lnTo>
                <a:lnTo>
                  <a:pt x="48216" y="108052"/>
                </a:lnTo>
                <a:lnTo>
                  <a:pt x="48220" y="108055"/>
                </a:lnTo>
                <a:lnTo>
                  <a:pt x="48224" y="108058"/>
                </a:lnTo>
                <a:lnTo>
                  <a:pt x="48228" y="108062"/>
                </a:lnTo>
                <a:lnTo>
                  <a:pt x="48229" y="108063"/>
                </a:lnTo>
                <a:lnTo>
                  <a:pt x="48232" y="108067"/>
                </a:lnTo>
                <a:lnTo>
                  <a:pt x="48233" y="108068"/>
                </a:lnTo>
                <a:lnTo>
                  <a:pt x="48234" y="108069"/>
                </a:lnTo>
                <a:lnTo>
                  <a:pt x="48236" y="108071"/>
                </a:lnTo>
                <a:lnTo>
                  <a:pt x="48237" y="108072"/>
                </a:lnTo>
                <a:lnTo>
                  <a:pt x="48239" y="108075"/>
                </a:lnTo>
                <a:lnTo>
                  <a:pt x="48248" y="108080"/>
                </a:lnTo>
                <a:lnTo>
                  <a:pt x="48248" y="108081"/>
                </a:lnTo>
                <a:lnTo>
                  <a:pt x="48255" y="108087"/>
                </a:lnTo>
                <a:lnTo>
                  <a:pt x="48263" y="108094"/>
                </a:lnTo>
                <a:lnTo>
                  <a:pt x="48273" y="108103"/>
                </a:lnTo>
                <a:lnTo>
                  <a:pt x="48287" y="108115"/>
                </a:lnTo>
                <a:lnTo>
                  <a:pt x="48294" y="108125"/>
                </a:lnTo>
                <a:lnTo>
                  <a:pt x="48295" y="108125"/>
                </a:lnTo>
                <a:lnTo>
                  <a:pt x="48306" y="108132"/>
                </a:lnTo>
                <a:lnTo>
                  <a:pt x="48315" y="108139"/>
                </a:lnTo>
                <a:lnTo>
                  <a:pt x="48323" y="108144"/>
                </a:lnTo>
                <a:lnTo>
                  <a:pt x="48328" y="108147"/>
                </a:lnTo>
                <a:lnTo>
                  <a:pt x="48334" y="108150"/>
                </a:lnTo>
                <a:lnTo>
                  <a:pt x="48335" y="108151"/>
                </a:lnTo>
                <a:lnTo>
                  <a:pt x="48340" y="108158"/>
                </a:lnTo>
                <a:lnTo>
                  <a:pt x="48350" y="108166"/>
                </a:lnTo>
                <a:lnTo>
                  <a:pt x="48356" y="108171"/>
                </a:lnTo>
                <a:lnTo>
                  <a:pt x="48360" y="108175"/>
                </a:lnTo>
                <a:lnTo>
                  <a:pt x="48360" y="108175"/>
                </a:lnTo>
                <a:lnTo>
                  <a:pt x="48361" y="108176"/>
                </a:lnTo>
                <a:lnTo>
                  <a:pt x="48366" y="108181"/>
                </a:lnTo>
                <a:lnTo>
                  <a:pt x="48369" y="108186"/>
                </a:lnTo>
                <a:lnTo>
                  <a:pt x="48375" y="108193"/>
                </a:lnTo>
                <a:lnTo>
                  <a:pt x="48380" y="108199"/>
                </a:lnTo>
                <a:lnTo>
                  <a:pt x="48386" y="108205"/>
                </a:lnTo>
                <a:lnTo>
                  <a:pt x="48397" y="108218"/>
                </a:lnTo>
                <a:lnTo>
                  <a:pt x="48401" y="108224"/>
                </a:lnTo>
                <a:lnTo>
                  <a:pt x="48413" y="108234"/>
                </a:lnTo>
                <a:lnTo>
                  <a:pt x="48418" y="108238"/>
                </a:lnTo>
                <a:lnTo>
                  <a:pt x="48431" y="108254"/>
                </a:lnTo>
                <a:lnTo>
                  <a:pt x="48432" y="108254"/>
                </a:lnTo>
                <a:lnTo>
                  <a:pt x="48435" y="108259"/>
                </a:lnTo>
                <a:lnTo>
                  <a:pt x="48436" y="108263"/>
                </a:lnTo>
                <a:lnTo>
                  <a:pt x="48438" y="108267"/>
                </a:lnTo>
                <a:lnTo>
                  <a:pt x="48442" y="108272"/>
                </a:lnTo>
                <a:lnTo>
                  <a:pt x="48443" y="108273"/>
                </a:lnTo>
                <a:lnTo>
                  <a:pt x="48447" y="108279"/>
                </a:lnTo>
                <a:lnTo>
                  <a:pt x="48449" y="108283"/>
                </a:lnTo>
                <a:lnTo>
                  <a:pt x="48455" y="108295"/>
                </a:lnTo>
                <a:lnTo>
                  <a:pt x="48461" y="108301"/>
                </a:lnTo>
                <a:lnTo>
                  <a:pt x="48466" y="108310"/>
                </a:lnTo>
                <a:lnTo>
                  <a:pt x="48473" y="108322"/>
                </a:lnTo>
                <a:lnTo>
                  <a:pt x="48474" y="108326"/>
                </a:lnTo>
                <a:lnTo>
                  <a:pt x="48478" y="108334"/>
                </a:lnTo>
                <a:lnTo>
                  <a:pt x="48482" y="108343"/>
                </a:lnTo>
                <a:lnTo>
                  <a:pt x="48483" y="108345"/>
                </a:lnTo>
                <a:lnTo>
                  <a:pt x="48486" y="108353"/>
                </a:lnTo>
                <a:lnTo>
                  <a:pt x="48490" y="108359"/>
                </a:lnTo>
                <a:lnTo>
                  <a:pt x="48496" y="108367"/>
                </a:lnTo>
                <a:lnTo>
                  <a:pt x="48499" y="108372"/>
                </a:lnTo>
                <a:lnTo>
                  <a:pt x="48507" y="108383"/>
                </a:lnTo>
                <a:lnTo>
                  <a:pt x="48514" y="108392"/>
                </a:lnTo>
                <a:lnTo>
                  <a:pt x="48519" y="108397"/>
                </a:lnTo>
                <a:lnTo>
                  <a:pt x="48527" y="108403"/>
                </a:lnTo>
                <a:lnTo>
                  <a:pt x="48528" y="108404"/>
                </a:lnTo>
                <a:lnTo>
                  <a:pt x="48534" y="108407"/>
                </a:lnTo>
                <a:lnTo>
                  <a:pt x="48538" y="108411"/>
                </a:lnTo>
                <a:lnTo>
                  <a:pt x="48546" y="108420"/>
                </a:lnTo>
                <a:lnTo>
                  <a:pt x="48555" y="108428"/>
                </a:lnTo>
                <a:lnTo>
                  <a:pt x="48563" y="108438"/>
                </a:lnTo>
                <a:lnTo>
                  <a:pt x="48568" y="108444"/>
                </a:lnTo>
                <a:lnTo>
                  <a:pt x="48574" y="108453"/>
                </a:lnTo>
                <a:lnTo>
                  <a:pt x="48587" y="108472"/>
                </a:lnTo>
                <a:lnTo>
                  <a:pt x="48592" y="108480"/>
                </a:lnTo>
                <a:lnTo>
                  <a:pt x="48599" y="108493"/>
                </a:lnTo>
                <a:lnTo>
                  <a:pt x="48599" y="108494"/>
                </a:lnTo>
                <a:lnTo>
                  <a:pt x="48605" y="108506"/>
                </a:lnTo>
                <a:lnTo>
                  <a:pt x="48612" y="108516"/>
                </a:lnTo>
                <a:lnTo>
                  <a:pt x="48616" y="108523"/>
                </a:lnTo>
                <a:lnTo>
                  <a:pt x="48622" y="108530"/>
                </a:lnTo>
                <a:lnTo>
                  <a:pt x="48626" y="108537"/>
                </a:lnTo>
                <a:lnTo>
                  <a:pt x="48633" y="108542"/>
                </a:lnTo>
                <a:lnTo>
                  <a:pt x="48636" y="108548"/>
                </a:lnTo>
                <a:lnTo>
                  <a:pt x="48646" y="108568"/>
                </a:lnTo>
                <a:lnTo>
                  <a:pt x="48655" y="108587"/>
                </a:lnTo>
                <a:lnTo>
                  <a:pt x="48658" y="108593"/>
                </a:lnTo>
                <a:lnTo>
                  <a:pt x="48659" y="108594"/>
                </a:lnTo>
                <a:lnTo>
                  <a:pt x="48667" y="108600"/>
                </a:lnTo>
                <a:lnTo>
                  <a:pt x="48670" y="108602"/>
                </a:lnTo>
                <a:lnTo>
                  <a:pt x="48675" y="108610"/>
                </a:lnTo>
                <a:lnTo>
                  <a:pt x="48679" y="108620"/>
                </a:lnTo>
                <a:lnTo>
                  <a:pt x="48685" y="108624"/>
                </a:lnTo>
                <a:lnTo>
                  <a:pt x="48689" y="108629"/>
                </a:lnTo>
                <a:lnTo>
                  <a:pt x="48698" y="108643"/>
                </a:lnTo>
                <a:lnTo>
                  <a:pt x="48710" y="108663"/>
                </a:lnTo>
                <a:lnTo>
                  <a:pt x="48712" y="108671"/>
                </a:lnTo>
                <a:lnTo>
                  <a:pt x="48719" y="108685"/>
                </a:lnTo>
                <a:lnTo>
                  <a:pt x="48721" y="108692"/>
                </a:lnTo>
                <a:lnTo>
                  <a:pt x="48723" y="108696"/>
                </a:lnTo>
                <a:lnTo>
                  <a:pt x="48728" y="108705"/>
                </a:lnTo>
                <a:lnTo>
                  <a:pt x="48732" y="108711"/>
                </a:lnTo>
                <a:lnTo>
                  <a:pt x="48736" y="108718"/>
                </a:lnTo>
                <a:lnTo>
                  <a:pt x="48739" y="108723"/>
                </a:lnTo>
                <a:lnTo>
                  <a:pt x="48741" y="108727"/>
                </a:lnTo>
                <a:lnTo>
                  <a:pt x="48746" y="108733"/>
                </a:lnTo>
                <a:lnTo>
                  <a:pt x="48753" y="108740"/>
                </a:lnTo>
                <a:lnTo>
                  <a:pt x="48758" y="108746"/>
                </a:lnTo>
                <a:lnTo>
                  <a:pt x="48767" y="108753"/>
                </a:lnTo>
                <a:lnTo>
                  <a:pt x="48774" y="108757"/>
                </a:lnTo>
                <a:lnTo>
                  <a:pt x="48798" y="108778"/>
                </a:lnTo>
                <a:lnTo>
                  <a:pt x="48805" y="108784"/>
                </a:lnTo>
                <a:lnTo>
                  <a:pt x="48823" y="108797"/>
                </a:lnTo>
                <a:lnTo>
                  <a:pt x="48834" y="108807"/>
                </a:lnTo>
                <a:lnTo>
                  <a:pt x="48839" y="108812"/>
                </a:lnTo>
                <a:lnTo>
                  <a:pt x="48863" y="108836"/>
                </a:lnTo>
                <a:lnTo>
                  <a:pt x="48872" y="108845"/>
                </a:lnTo>
                <a:lnTo>
                  <a:pt x="48883" y="108851"/>
                </a:lnTo>
                <a:lnTo>
                  <a:pt x="48888" y="108856"/>
                </a:lnTo>
                <a:lnTo>
                  <a:pt x="48894" y="108861"/>
                </a:lnTo>
                <a:lnTo>
                  <a:pt x="48895" y="108862"/>
                </a:lnTo>
                <a:lnTo>
                  <a:pt x="48922" y="108889"/>
                </a:lnTo>
                <a:lnTo>
                  <a:pt x="48934" y="108901"/>
                </a:lnTo>
                <a:lnTo>
                  <a:pt x="48939" y="108905"/>
                </a:lnTo>
                <a:lnTo>
                  <a:pt x="48945" y="108912"/>
                </a:lnTo>
                <a:lnTo>
                  <a:pt x="48952" y="108920"/>
                </a:lnTo>
                <a:lnTo>
                  <a:pt x="48955" y="108924"/>
                </a:lnTo>
                <a:lnTo>
                  <a:pt x="48964" y="108931"/>
                </a:lnTo>
                <a:lnTo>
                  <a:pt x="48970" y="108937"/>
                </a:lnTo>
                <a:lnTo>
                  <a:pt x="48971" y="108938"/>
                </a:lnTo>
                <a:lnTo>
                  <a:pt x="48975" y="108942"/>
                </a:lnTo>
                <a:lnTo>
                  <a:pt x="48978" y="108945"/>
                </a:lnTo>
                <a:lnTo>
                  <a:pt x="48983" y="108951"/>
                </a:lnTo>
                <a:lnTo>
                  <a:pt x="48988" y="108958"/>
                </a:lnTo>
                <a:lnTo>
                  <a:pt x="48988" y="108958"/>
                </a:lnTo>
                <a:lnTo>
                  <a:pt x="48997" y="108970"/>
                </a:lnTo>
                <a:lnTo>
                  <a:pt x="49002" y="108976"/>
                </a:lnTo>
                <a:lnTo>
                  <a:pt x="49017" y="108996"/>
                </a:lnTo>
                <a:lnTo>
                  <a:pt x="49023" y="109000"/>
                </a:lnTo>
                <a:lnTo>
                  <a:pt x="49030" y="109004"/>
                </a:lnTo>
                <a:lnTo>
                  <a:pt x="49038" y="109011"/>
                </a:lnTo>
                <a:lnTo>
                  <a:pt x="49048" y="109018"/>
                </a:lnTo>
                <a:lnTo>
                  <a:pt x="49054" y="109024"/>
                </a:lnTo>
                <a:lnTo>
                  <a:pt x="49060" y="109031"/>
                </a:lnTo>
                <a:lnTo>
                  <a:pt x="49069" y="109042"/>
                </a:lnTo>
                <a:lnTo>
                  <a:pt x="49069" y="109042"/>
                </a:lnTo>
                <a:lnTo>
                  <a:pt x="49074" y="109053"/>
                </a:lnTo>
                <a:lnTo>
                  <a:pt x="49089" y="109074"/>
                </a:lnTo>
                <a:lnTo>
                  <a:pt x="49099" y="109089"/>
                </a:lnTo>
                <a:lnTo>
                  <a:pt x="49105" y="109100"/>
                </a:lnTo>
                <a:lnTo>
                  <a:pt x="49110" y="109109"/>
                </a:lnTo>
                <a:lnTo>
                  <a:pt x="49110" y="109109"/>
                </a:lnTo>
                <a:lnTo>
                  <a:pt x="49115" y="109116"/>
                </a:lnTo>
                <a:lnTo>
                  <a:pt x="49121" y="109128"/>
                </a:lnTo>
                <a:lnTo>
                  <a:pt x="49124" y="109132"/>
                </a:lnTo>
                <a:lnTo>
                  <a:pt x="49134" y="109153"/>
                </a:lnTo>
                <a:lnTo>
                  <a:pt x="49134" y="109154"/>
                </a:lnTo>
                <a:lnTo>
                  <a:pt x="49135" y="109154"/>
                </a:lnTo>
                <a:lnTo>
                  <a:pt x="49153" y="109172"/>
                </a:lnTo>
                <a:lnTo>
                  <a:pt x="49159" y="109185"/>
                </a:lnTo>
                <a:lnTo>
                  <a:pt x="49160" y="109185"/>
                </a:lnTo>
                <a:lnTo>
                  <a:pt x="49163" y="109187"/>
                </a:lnTo>
                <a:lnTo>
                  <a:pt x="49172" y="109194"/>
                </a:lnTo>
                <a:lnTo>
                  <a:pt x="49180" y="109200"/>
                </a:lnTo>
                <a:lnTo>
                  <a:pt x="49191" y="109206"/>
                </a:lnTo>
                <a:lnTo>
                  <a:pt x="49191" y="109206"/>
                </a:lnTo>
                <a:lnTo>
                  <a:pt x="49200" y="109210"/>
                </a:lnTo>
                <a:lnTo>
                  <a:pt x="49211" y="109216"/>
                </a:lnTo>
                <a:lnTo>
                  <a:pt x="49218" y="109222"/>
                </a:lnTo>
                <a:lnTo>
                  <a:pt x="49227" y="109231"/>
                </a:lnTo>
                <a:lnTo>
                  <a:pt x="49232" y="109235"/>
                </a:lnTo>
                <a:lnTo>
                  <a:pt x="49238" y="109238"/>
                </a:lnTo>
                <a:lnTo>
                  <a:pt x="49242" y="109242"/>
                </a:lnTo>
                <a:lnTo>
                  <a:pt x="49248" y="109247"/>
                </a:lnTo>
                <a:lnTo>
                  <a:pt x="49253" y="109251"/>
                </a:lnTo>
                <a:lnTo>
                  <a:pt x="49261" y="109256"/>
                </a:lnTo>
                <a:lnTo>
                  <a:pt x="49275" y="109266"/>
                </a:lnTo>
                <a:lnTo>
                  <a:pt x="49287" y="109276"/>
                </a:lnTo>
                <a:lnTo>
                  <a:pt x="49306" y="109286"/>
                </a:lnTo>
                <a:lnTo>
                  <a:pt x="49315" y="109291"/>
                </a:lnTo>
                <a:lnTo>
                  <a:pt x="49328" y="109297"/>
                </a:lnTo>
                <a:lnTo>
                  <a:pt x="49337" y="109304"/>
                </a:lnTo>
                <a:lnTo>
                  <a:pt x="49346" y="109308"/>
                </a:lnTo>
                <a:lnTo>
                  <a:pt x="49350" y="109310"/>
                </a:lnTo>
                <a:lnTo>
                  <a:pt x="49363" y="109321"/>
                </a:lnTo>
                <a:lnTo>
                  <a:pt x="49370" y="109329"/>
                </a:lnTo>
                <a:lnTo>
                  <a:pt x="49376" y="109340"/>
                </a:lnTo>
                <a:lnTo>
                  <a:pt x="49384" y="109350"/>
                </a:lnTo>
                <a:lnTo>
                  <a:pt x="49388" y="109354"/>
                </a:lnTo>
                <a:lnTo>
                  <a:pt x="49392" y="109358"/>
                </a:lnTo>
                <a:lnTo>
                  <a:pt x="49415" y="109392"/>
                </a:lnTo>
                <a:lnTo>
                  <a:pt x="49433" y="109417"/>
                </a:lnTo>
                <a:lnTo>
                  <a:pt x="49442" y="109438"/>
                </a:lnTo>
                <a:lnTo>
                  <a:pt x="49444" y="109445"/>
                </a:lnTo>
                <a:lnTo>
                  <a:pt x="49447" y="109452"/>
                </a:lnTo>
                <a:lnTo>
                  <a:pt x="49446" y="109460"/>
                </a:lnTo>
                <a:lnTo>
                  <a:pt x="49448" y="109464"/>
                </a:lnTo>
                <a:lnTo>
                  <a:pt x="49448" y="109464"/>
                </a:lnTo>
                <a:lnTo>
                  <a:pt x="49449" y="109470"/>
                </a:lnTo>
                <a:lnTo>
                  <a:pt x="49454" y="109485"/>
                </a:lnTo>
                <a:lnTo>
                  <a:pt x="49458" y="109500"/>
                </a:lnTo>
                <a:lnTo>
                  <a:pt x="49460" y="109512"/>
                </a:lnTo>
                <a:lnTo>
                  <a:pt x="49461" y="109516"/>
                </a:lnTo>
                <a:lnTo>
                  <a:pt x="49469" y="109544"/>
                </a:lnTo>
                <a:lnTo>
                  <a:pt x="49474" y="109565"/>
                </a:lnTo>
                <a:lnTo>
                  <a:pt x="49476" y="109572"/>
                </a:lnTo>
                <a:lnTo>
                  <a:pt x="49480" y="109585"/>
                </a:lnTo>
                <a:lnTo>
                  <a:pt x="49488" y="109603"/>
                </a:lnTo>
                <a:lnTo>
                  <a:pt x="49490" y="109611"/>
                </a:lnTo>
                <a:lnTo>
                  <a:pt x="49490" y="109612"/>
                </a:lnTo>
                <a:lnTo>
                  <a:pt x="49490" y="109612"/>
                </a:lnTo>
                <a:lnTo>
                  <a:pt x="49497" y="109663"/>
                </a:lnTo>
                <a:lnTo>
                  <a:pt x="49498" y="109669"/>
                </a:lnTo>
                <a:lnTo>
                  <a:pt x="49499" y="109670"/>
                </a:lnTo>
                <a:lnTo>
                  <a:pt x="49505" y="109678"/>
                </a:lnTo>
                <a:lnTo>
                  <a:pt x="49508" y="109684"/>
                </a:lnTo>
                <a:lnTo>
                  <a:pt x="49510" y="109692"/>
                </a:lnTo>
                <a:lnTo>
                  <a:pt x="49517" y="109735"/>
                </a:lnTo>
                <a:lnTo>
                  <a:pt x="49517" y="109745"/>
                </a:lnTo>
                <a:lnTo>
                  <a:pt x="49516" y="109752"/>
                </a:lnTo>
                <a:lnTo>
                  <a:pt x="49518" y="109764"/>
                </a:lnTo>
                <a:lnTo>
                  <a:pt x="49523" y="109781"/>
                </a:lnTo>
                <a:lnTo>
                  <a:pt x="49524" y="109786"/>
                </a:lnTo>
                <a:lnTo>
                  <a:pt x="49529" y="109808"/>
                </a:lnTo>
                <a:lnTo>
                  <a:pt x="49532" y="109832"/>
                </a:lnTo>
                <a:lnTo>
                  <a:pt x="49535" y="109844"/>
                </a:lnTo>
                <a:lnTo>
                  <a:pt x="49539" y="109850"/>
                </a:lnTo>
                <a:lnTo>
                  <a:pt x="49543" y="109863"/>
                </a:lnTo>
                <a:lnTo>
                  <a:pt x="49547" y="109871"/>
                </a:lnTo>
                <a:lnTo>
                  <a:pt x="49550" y="109883"/>
                </a:lnTo>
                <a:lnTo>
                  <a:pt x="49553" y="109899"/>
                </a:lnTo>
                <a:lnTo>
                  <a:pt x="49556" y="109909"/>
                </a:lnTo>
                <a:lnTo>
                  <a:pt x="49560" y="109925"/>
                </a:lnTo>
                <a:lnTo>
                  <a:pt x="49564" y="109939"/>
                </a:lnTo>
                <a:lnTo>
                  <a:pt x="49566" y="109947"/>
                </a:lnTo>
                <a:lnTo>
                  <a:pt x="49567" y="109951"/>
                </a:lnTo>
                <a:lnTo>
                  <a:pt x="49569" y="109961"/>
                </a:lnTo>
                <a:lnTo>
                  <a:pt x="49582" y="109989"/>
                </a:lnTo>
                <a:lnTo>
                  <a:pt x="49584" y="110014"/>
                </a:lnTo>
                <a:lnTo>
                  <a:pt x="49587" y="110029"/>
                </a:lnTo>
                <a:lnTo>
                  <a:pt x="49588" y="110035"/>
                </a:lnTo>
                <a:lnTo>
                  <a:pt x="49589" y="110042"/>
                </a:lnTo>
                <a:lnTo>
                  <a:pt x="49593" y="110076"/>
                </a:lnTo>
                <a:lnTo>
                  <a:pt x="49593" y="110085"/>
                </a:lnTo>
                <a:lnTo>
                  <a:pt x="49592" y="110091"/>
                </a:lnTo>
                <a:lnTo>
                  <a:pt x="49591" y="110112"/>
                </a:lnTo>
                <a:lnTo>
                  <a:pt x="49589" y="110119"/>
                </a:lnTo>
                <a:lnTo>
                  <a:pt x="49587" y="110124"/>
                </a:lnTo>
                <a:lnTo>
                  <a:pt x="49585" y="110135"/>
                </a:lnTo>
                <a:lnTo>
                  <a:pt x="49585" y="110139"/>
                </a:lnTo>
                <a:lnTo>
                  <a:pt x="49583" y="110145"/>
                </a:lnTo>
                <a:lnTo>
                  <a:pt x="49580" y="110159"/>
                </a:lnTo>
                <a:lnTo>
                  <a:pt x="49580" y="110160"/>
                </a:lnTo>
                <a:lnTo>
                  <a:pt x="49567" y="110202"/>
                </a:lnTo>
                <a:lnTo>
                  <a:pt x="49562" y="110217"/>
                </a:lnTo>
                <a:lnTo>
                  <a:pt x="49559" y="110227"/>
                </a:lnTo>
                <a:lnTo>
                  <a:pt x="49557" y="110232"/>
                </a:lnTo>
                <a:lnTo>
                  <a:pt x="49552" y="110244"/>
                </a:lnTo>
                <a:lnTo>
                  <a:pt x="49550" y="110250"/>
                </a:lnTo>
                <a:lnTo>
                  <a:pt x="49545" y="110261"/>
                </a:lnTo>
                <a:lnTo>
                  <a:pt x="49544" y="110264"/>
                </a:lnTo>
                <a:lnTo>
                  <a:pt x="49542" y="110271"/>
                </a:lnTo>
                <a:lnTo>
                  <a:pt x="49539" y="110277"/>
                </a:lnTo>
                <a:lnTo>
                  <a:pt x="49537" y="110287"/>
                </a:lnTo>
                <a:lnTo>
                  <a:pt x="49535" y="110294"/>
                </a:lnTo>
                <a:lnTo>
                  <a:pt x="49534" y="110302"/>
                </a:lnTo>
                <a:lnTo>
                  <a:pt x="49531" y="110310"/>
                </a:lnTo>
                <a:lnTo>
                  <a:pt x="49530" y="110317"/>
                </a:lnTo>
                <a:lnTo>
                  <a:pt x="49527" y="110321"/>
                </a:lnTo>
                <a:lnTo>
                  <a:pt x="49526" y="110330"/>
                </a:lnTo>
                <a:lnTo>
                  <a:pt x="49524" y="110337"/>
                </a:lnTo>
                <a:lnTo>
                  <a:pt x="49521" y="110360"/>
                </a:lnTo>
                <a:lnTo>
                  <a:pt x="49525" y="110385"/>
                </a:lnTo>
                <a:lnTo>
                  <a:pt x="49533" y="110400"/>
                </a:lnTo>
                <a:lnTo>
                  <a:pt x="49536" y="110405"/>
                </a:lnTo>
                <a:lnTo>
                  <a:pt x="49542" y="110410"/>
                </a:lnTo>
                <a:lnTo>
                  <a:pt x="49546" y="110414"/>
                </a:lnTo>
                <a:lnTo>
                  <a:pt x="49556" y="110421"/>
                </a:lnTo>
                <a:lnTo>
                  <a:pt x="49557" y="110421"/>
                </a:lnTo>
                <a:lnTo>
                  <a:pt x="49559" y="110425"/>
                </a:lnTo>
                <a:lnTo>
                  <a:pt x="49563" y="110430"/>
                </a:lnTo>
                <a:lnTo>
                  <a:pt x="49575" y="110446"/>
                </a:lnTo>
                <a:lnTo>
                  <a:pt x="49578" y="110449"/>
                </a:lnTo>
                <a:lnTo>
                  <a:pt x="49583" y="110456"/>
                </a:lnTo>
                <a:lnTo>
                  <a:pt x="49592" y="110467"/>
                </a:lnTo>
                <a:lnTo>
                  <a:pt x="49615" y="110492"/>
                </a:lnTo>
                <a:lnTo>
                  <a:pt x="49615" y="110492"/>
                </a:lnTo>
                <a:lnTo>
                  <a:pt x="49623" y="110498"/>
                </a:lnTo>
                <a:lnTo>
                  <a:pt x="49630" y="110503"/>
                </a:lnTo>
                <a:lnTo>
                  <a:pt x="49633" y="110506"/>
                </a:lnTo>
                <a:lnTo>
                  <a:pt x="49639" y="110511"/>
                </a:lnTo>
                <a:lnTo>
                  <a:pt x="49648" y="110517"/>
                </a:lnTo>
                <a:lnTo>
                  <a:pt x="49653" y="110521"/>
                </a:lnTo>
                <a:lnTo>
                  <a:pt x="49685" y="110538"/>
                </a:lnTo>
                <a:lnTo>
                  <a:pt x="49700" y="110547"/>
                </a:lnTo>
                <a:lnTo>
                  <a:pt x="49700" y="110547"/>
                </a:lnTo>
                <a:lnTo>
                  <a:pt x="49716" y="110557"/>
                </a:lnTo>
                <a:lnTo>
                  <a:pt x="49724" y="110561"/>
                </a:lnTo>
                <a:lnTo>
                  <a:pt x="49765" y="110583"/>
                </a:lnTo>
                <a:lnTo>
                  <a:pt x="49787" y="110595"/>
                </a:lnTo>
                <a:lnTo>
                  <a:pt x="49800" y="110605"/>
                </a:lnTo>
                <a:lnTo>
                  <a:pt x="49806" y="110611"/>
                </a:lnTo>
                <a:lnTo>
                  <a:pt x="49822" y="110625"/>
                </a:lnTo>
                <a:lnTo>
                  <a:pt x="49822" y="110625"/>
                </a:lnTo>
                <a:lnTo>
                  <a:pt x="49834" y="110639"/>
                </a:lnTo>
                <a:lnTo>
                  <a:pt x="49834" y="110639"/>
                </a:lnTo>
                <a:lnTo>
                  <a:pt x="49840" y="110646"/>
                </a:lnTo>
                <a:lnTo>
                  <a:pt x="49860" y="110662"/>
                </a:lnTo>
                <a:lnTo>
                  <a:pt x="49875" y="110674"/>
                </a:lnTo>
                <a:lnTo>
                  <a:pt x="49885" y="110684"/>
                </a:lnTo>
                <a:lnTo>
                  <a:pt x="49903" y="110697"/>
                </a:lnTo>
                <a:lnTo>
                  <a:pt x="49910" y="110704"/>
                </a:lnTo>
                <a:lnTo>
                  <a:pt x="49915" y="110708"/>
                </a:lnTo>
                <a:lnTo>
                  <a:pt x="49919" y="110711"/>
                </a:lnTo>
                <a:lnTo>
                  <a:pt x="49935" y="110723"/>
                </a:lnTo>
                <a:lnTo>
                  <a:pt x="49954" y="110737"/>
                </a:lnTo>
                <a:lnTo>
                  <a:pt x="49958" y="110740"/>
                </a:lnTo>
                <a:lnTo>
                  <a:pt x="49977" y="110747"/>
                </a:lnTo>
                <a:lnTo>
                  <a:pt x="49988" y="110749"/>
                </a:lnTo>
                <a:lnTo>
                  <a:pt x="49999" y="110751"/>
                </a:lnTo>
                <a:lnTo>
                  <a:pt x="50003" y="110752"/>
                </a:lnTo>
                <a:lnTo>
                  <a:pt x="50010" y="110754"/>
                </a:lnTo>
                <a:lnTo>
                  <a:pt x="50016" y="110756"/>
                </a:lnTo>
                <a:lnTo>
                  <a:pt x="50021" y="110757"/>
                </a:lnTo>
                <a:lnTo>
                  <a:pt x="50028" y="110756"/>
                </a:lnTo>
                <a:lnTo>
                  <a:pt x="50061" y="110755"/>
                </a:lnTo>
                <a:lnTo>
                  <a:pt x="50071" y="110755"/>
                </a:lnTo>
                <a:lnTo>
                  <a:pt x="50076" y="110755"/>
                </a:lnTo>
                <a:lnTo>
                  <a:pt x="50082" y="110755"/>
                </a:lnTo>
                <a:lnTo>
                  <a:pt x="50089" y="110753"/>
                </a:lnTo>
                <a:lnTo>
                  <a:pt x="50098" y="110751"/>
                </a:lnTo>
                <a:lnTo>
                  <a:pt x="50106" y="110749"/>
                </a:lnTo>
                <a:lnTo>
                  <a:pt x="50109" y="110749"/>
                </a:lnTo>
                <a:lnTo>
                  <a:pt x="50117" y="110749"/>
                </a:lnTo>
                <a:lnTo>
                  <a:pt x="50118" y="110749"/>
                </a:lnTo>
                <a:lnTo>
                  <a:pt x="50125" y="110749"/>
                </a:lnTo>
                <a:lnTo>
                  <a:pt x="50132" y="110749"/>
                </a:lnTo>
                <a:lnTo>
                  <a:pt x="50142" y="110747"/>
                </a:lnTo>
                <a:lnTo>
                  <a:pt x="50148" y="110746"/>
                </a:lnTo>
                <a:lnTo>
                  <a:pt x="50149" y="110746"/>
                </a:lnTo>
                <a:lnTo>
                  <a:pt x="50153" y="110746"/>
                </a:lnTo>
                <a:lnTo>
                  <a:pt x="50155" y="110746"/>
                </a:lnTo>
                <a:lnTo>
                  <a:pt x="50156" y="110746"/>
                </a:lnTo>
                <a:lnTo>
                  <a:pt x="50157" y="110746"/>
                </a:lnTo>
                <a:lnTo>
                  <a:pt x="50165" y="110744"/>
                </a:lnTo>
                <a:lnTo>
                  <a:pt x="50182" y="110740"/>
                </a:lnTo>
                <a:lnTo>
                  <a:pt x="50191" y="110737"/>
                </a:lnTo>
                <a:lnTo>
                  <a:pt x="50192" y="110737"/>
                </a:lnTo>
                <a:lnTo>
                  <a:pt x="50196" y="110736"/>
                </a:lnTo>
                <a:lnTo>
                  <a:pt x="50197" y="110736"/>
                </a:lnTo>
                <a:lnTo>
                  <a:pt x="50202" y="110735"/>
                </a:lnTo>
                <a:lnTo>
                  <a:pt x="50206" y="110735"/>
                </a:lnTo>
                <a:lnTo>
                  <a:pt x="50213" y="110734"/>
                </a:lnTo>
                <a:lnTo>
                  <a:pt x="50213" y="110734"/>
                </a:lnTo>
                <a:lnTo>
                  <a:pt x="50213" y="110734"/>
                </a:lnTo>
                <a:lnTo>
                  <a:pt x="50215" y="110734"/>
                </a:lnTo>
                <a:lnTo>
                  <a:pt x="50220" y="110734"/>
                </a:lnTo>
                <a:lnTo>
                  <a:pt x="50224" y="110734"/>
                </a:lnTo>
                <a:lnTo>
                  <a:pt x="50230" y="110735"/>
                </a:lnTo>
                <a:lnTo>
                  <a:pt x="50231" y="110735"/>
                </a:lnTo>
                <a:lnTo>
                  <a:pt x="50239" y="110736"/>
                </a:lnTo>
                <a:lnTo>
                  <a:pt x="50245" y="110736"/>
                </a:lnTo>
                <a:lnTo>
                  <a:pt x="50246" y="110736"/>
                </a:lnTo>
                <a:lnTo>
                  <a:pt x="50256" y="110739"/>
                </a:lnTo>
                <a:lnTo>
                  <a:pt x="50257" y="110739"/>
                </a:lnTo>
                <a:lnTo>
                  <a:pt x="50268" y="110740"/>
                </a:lnTo>
                <a:lnTo>
                  <a:pt x="50274" y="110742"/>
                </a:lnTo>
                <a:lnTo>
                  <a:pt x="50281" y="110744"/>
                </a:lnTo>
                <a:lnTo>
                  <a:pt x="50288" y="110747"/>
                </a:lnTo>
                <a:lnTo>
                  <a:pt x="50297" y="110753"/>
                </a:lnTo>
                <a:lnTo>
                  <a:pt x="50300" y="110756"/>
                </a:lnTo>
                <a:lnTo>
                  <a:pt x="50304" y="110759"/>
                </a:lnTo>
                <a:lnTo>
                  <a:pt x="50309" y="110763"/>
                </a:lnTo>
                <a:lnTo>
                  <a:pt x="50315" y="110768"/>
                </a:lnTo>
                <a:lnTo>
                  <a:pt x="50320" y="110772"/>
                </a:lnTo>
                <a:lnTo>
                  <a:pt x="50330" y="110778"/>
                </a:lnTo>
                <a:lnTo>
                  <a:pt x="50341" y="110787"/>
                </a:lnTo>
                <a:lnTo>
                  <a:pt x="50360" y="110803"/>
                </a:lnTo>
                <a:lnTo>
                  <a:pt x="50377" y="110822"/>
                </a:lnTo>
                <a:lnTo>
                  <a:pt x="50377" y="110822"/>
                </a:lnTo>
                <a:lnTo>
                  <a:pt x="50388" y="110834"/>
                </a:lnTo>
                <a:lnTo>
                  <a:pt x="50395" y="110839"/>
                </a:lnTo>
                <a:lnTo>
                  <a:pt x="50404" y="110845"/>
                </a:lnTo>
                <a:lnTo>
                  <a:pt x="50409" y="110851"/>
                </a:lnTo>
                <a:lnTo>
                  <a:pt x="50430" y="110874"/>
                </a:lnTo>
                <a:lnTo>
                  <a:pt x="50435" y="110883"/>
                </a:lnTo>
                <a:lnTo>
                  <a:pt x="50436" y="110886"/>
                </a:lnTo>
                <a:lnTo>
                  <a:pt x="50451" y="110911"/>
                </a:lnTo>
                <a:lnTo>
                  <a:pt x="50455" y="110916"/>
                </a:lnTo>
                <a:lnTo>
                  <a:pt x="50461" y="110927"/>
                </a:lnTo>
                <a:lnTo>
                  <a:pt x="50467" y="110936"/>
                </a:lnTo>
                <a:lnTo>
                  <a:pt x="50473" y="110945"/>
                </a:lnTo>
                <a:lnTo>
                  <a:pt x="50499" y="110982"/>
                </a:lnTo>
                <a:lnTo>
                  <a:pt x="50502" y="110986"/>
                </a:lnTo>
                <a:lnTo>
                  <a:pt x="50514" y="111004"/>
                </a:lnTo>
                <a:lnTo>
                  <a:pt x="50521" y="111012"/>
                </a:lnTo>
                <a:lnTo>
                  <a:pt x="50529" y="111025"/>
                </a:lnTo>
                <a:lnTo>
                  <a:pt x="50530" y="111026"/>
                </a:lnTo>
                <a:lnTo>
                  <a:pt x="50532" y="111029"/>
                </a:lnTo>
                <a:lnTo>
                  <a:pt x="50536" y="111034"/>
                </a:lnTo>
                <a:lnTo>
                  <a:pt x="50546" y="111048"/>
                </a:lnTo>
                <a:lnTo>
                  <a:pt x="50559" y="111067"/>
                </a:lnTo>
                <a:lnTo>
                  <a:pt x="50571" y="111090"/>
                </a:lnTo>
                <a:lnTo>
                  <a:pt x="50574" y="111097"/>
                </a:lnTo>
                <a:lnTo>
                  <a:pt x="50580" y="111110"/>
                </a:lnTo>
                <a:lnTo>
                  <a:pt x="50580" y="111111"/>
                </a:lnTo>
                <a:lnTo>
                  <a:pt x="50581" y="111116"/>
                </a:lnTo>
                <a:lnTo>
                  <a:pt x="50593" y="111154"/>
                </a:lnTo>
                <a:lnTo>
                  <a:pt x="50595" y="111158"/>
                </a:lnTo>
                <a:lnTo>
                  <a:pt x="50599" y="111170"/>
                </a:lnTo>
                <a:lnTo>
                  <a:pt x="50603" y="111180"/>
                </a:lnTo>
                <a:lnTo>
                  <a:pt x="50607" y="111195"/>
                </a:lnTo>
                <a:lnTo>
                  <a:pt x="50609" y="111206"/>
                </a:lnTo>
                <a:lnTo>
                  <a:pt x="50611" y="111228"/>
                </a:lnTo>
                <a:lnTo>
                  <a:pt x="50614" y="111250"/>
                </a:lnTo>
                <a:lnTo>
                  <a:pt x="50615" y="111260"/>
                </a:lnTo>
                <a:lnTo>
                  <a:pt x="50619" y="111270"/>
                </a:lnTo>
                <a:lnTo>
                  <a:pt x="50623" y="111281"/>
                </a:lnTo>
                <a:lnTo>
                  <a:pt x="50625" y="111289"/>
                </a:lnTo>
                <a:lnTo>
                  <a:pt x="50624" y="111300"/>
                </a:lnTo>
                <a:lnTo>
                  <a:pt x="50624" y="111301"/>
                </a:lnTo>
                <a:lnTo>
                  <a:pt x="50625" y="111307"/>
                </a:lnTo>
                <a:lnTo>
                  <a:pt x="50625" y="111308"/>
                </a:lnTo>
                <a:lnTo>
                  <a:pt x="50625" y="111309"/>
                </a:lnTo>
                <a:lnTo>
                  <a:pt x="50625" y="111315"/>
                </a:lnTo>
                <a:lnTo>
                  <a:pt x="50625" y="111315"/>
                </a:lnTo>
                <a:lnTo>
                  <a:pt x="50625" y="111322"/>
                </a:lnTo>
                <a:lnTo>
                  <a:pt x="50625" y="111327"/>
                </a:lnTo>
                <a:lnTo>
                  <a:pt x="50625" y="111328"/>
                </a:lnTo>
                <a:lnTo>
                  <a:pt x="50629" y="111340"/>
                </a:lnTo>
                <a:lnTo>
                  <a:pt x="50629" y="111345"/>
                </a:lnTo>
                <a:lnTo>
                  <a:pt x="50628" y="111353"/>
                </a:lnTo>
                <a:lnTo>
                  <a:pt x="50626" y="111366"/>
                </a:lnTo>
                <a:lnTo>
                  <a:pt x="50625" y="111372"/>
                </a:lnTo>
                <a:lnTo>
                  <a:pt x="50625" y="111381"/>
                </a:lnTo>
                <a:lnTo>
                  <a:pt x="50625" y="111381"/>
                </a:lnTo>
                <a:lnTo>
                  <a:pt x="50625" y="111394"/>
                </a:lnTo>
                <a:lnTo>
                  <a:pt x="50625" y="111399"/>
                </a:lnTo>
                <a:lnTo>
                  <a:pt x="50626" y="111403"/>
                </a:lnTo>
                <a:lnTo>
                  <a:pt x="50627" y="111408"/>
                </a:lnTo>
                <a:lnTo>
                  <a:pt x="50628" y="111413"/>
                </a:lnTo>
                <a:lnTo>
                  <a:pt x="50628" y="111421"/>
                </a:lnTo>
                <a:lnTo>
                  <a:pt x="50628" y="111430"/>
                </a:lnTo>
                <a:lnTo>
                  <a:pt x="50628" y="111435"/>
                </a:lnTo>
                <a:lnTo>
                  <a:pt x="50626" y="111453"/>
                </a:lnTo>
                <a:lnTo>
                  <a:pt x="50626" y="111458"/>
                </a:lnTo>
                <a:lnTo>
                  <a:pt x="50626" y="111462"/>
                </a:lnTo>
                <a:lnTo>
                  <a:pt x="50627" y="111470"/>
                </a:lnTo>
                <a:lnTo>
                  <a:pt x="50627" y="111471"/>
                </a:lnTo>
                <a:lnTo>
                  <a:pt x="50627" y="111476"/>
                </a:lnTo>
                <a:lnTo>
                  <a:pt x="50627" y="111478"/>
                </a:lnTo>
                <a:lnTo>
                  <a:pt x="50626" y="111484"/>
                </a:lnTo>
                <a:lnTo>
                  <a:pt x="50626" y="111488"/>
                </a:lnTo>
                <a:lnTo>
                  <a:pt x="50628" y="111512"/>
                </a:lnTo>
                <a:lnTo>
                  <a:pt x="50629" y="111520"/>
                </a:lnTo>
                <a:lnTo>
                  <a:pt x="50628" y="111525"/>
                </a:lnTo>
                <a:lnTo>
                  <a:pt x="50625" y="111530"/>
                </a:lnTo>
                <a:lnTo>
                  <a:pt x="50624" y="111538"/>
                </a:lnTo>
                <a:lnTo>
                  <a:pt x="50624" y="111538"/>
                </a:lnTo>
                <a:lnTo>
                  <a:pt x="50622" y="111547"/>
                </a:lnTo>
                <a:lnTo>
                  <a:pt x="50622" y="111547"/>
                </a:lnTo>
                <a:lnTo>
                  <a:pt x="50618" y="111573"/>
                </a:lnTo>
                <a:lnTo>
                  <a:pt x="50619" y="111585"/>
                </a:lnTo>
                <a:lnTo>
                  <a:pt x="50619" y="111590"/>
                </a:lnTo>
                <a:lnTo>
                  <a:pt x="50619" y="111595"/>
                </a:lnTo>
                <a:lnTo>
                  <a:pt x="50616" y="111602"/>
                </a:lnTo>
                <a:lnTo>
                  <a:pt x="50614" y="111609"/>
                </a:lnTo>
                <a:lnTo>
                  <a:pt x="50614" y="111613"/>
                </a:lnTo>
                <a:lnTo>
                  <a:pt x="50611" y="111622"/>
                </a:lnTo>
                <a:lnTo>
                  <a:pt x="50610" y="111628"/>
                </a:lnTo>
                <a:lnTo>
                  <a:pt x="50608" y="111662"/>
                </a:lnTo>
                <a:lnTo>
                  <a:pt x="50609" y="111680"/>
                </a:lnTo>
                <a:lnTo>
                  <a:pt x="50611" y="111686"/>
                </a:lnTo>
                <a:lnTo>
                  <a:pt x="50611" y="111687"/>
                </a:lnTo>
                <a:lnTo>
                  <a:pt x="50612" y="111691"/>
                </a:lnTo>
                <a:lnTo>
                  <a:pt x="50614" y="111699"/>
                </a:lnTo>
                <a:lnTo>
                  <a:pt x="50616" y="111704"/>
                </a:lnTo>
                <a:lnTo>
                  <a:pt x="50619" y="111714"/>
                </a:lnTo>
                <a:lnTo>
                  <a:pt x="50620" y="111719"/>
                </a:lnTo>
                <a:lnTo>
                  <a:pt x="50621" y="111724"/>
                </a:lnTo>
                <a:lnTo>
                  <a:pt x="50623" y="111732"/>
                </a:lnTo>
                <a:lnTo>
                  <a:pt x="50623" y="111737"/>
                </a:lnTo>
                <a:lnTo>
                  <a:pt x="50625" y="111745"/>
                </a:lnTo>
                <a:lnTo>
                  <a:pt x="50625" y="111753"/>
                </a:lnTo>
                <a:lnTo>
                  <a:pt x="50626" y="111760"/>
                </a:lnTo>
                <a:lnTo>
                  <a:pt x="50627" y="111768"/>
                </a:lnTo>
                <a:lnTo>
                  <a:pt x="50627" y="111770"/>
                </a:lnTo>
                <a:lnTo>
                  <a:pt x="50628" y="111776"/>
                </a:lnTo>
                <a:lnTo>
                  <a:pt x="50632" y="111801"/>
                </a:lnTo>
                <a:lnTo>
                  <a:pt x="50634" y="111813"/>
                </a:lnTo>
                <a:lnTo>
                  <a:pt x="50636" y="111820"/>
                </a:lnTo>
                <a:lnTo>
                  <a:pt x="50637" y="111827"/>
                </a:lnTo>
                <a:lnTo>
                  <a:pt x="50638" y="111831"/>
                </a:lnTo>
                <a:lnTo>
                  <a:pt x="50640" y="111839"/>
                </a:lnTo>
                <a:lnTo>
                  <a:pt x="50642" y="111846"/>
                </a:lnTo>
                <a:lnTo>
                  <a:pt x="50645" y="111862"/>
                </a:lnTo>
                <a:lnTo>
                  <a:pt x="50645" y="111867"/>
                </a:lnTo>
                <a:lnTo>
                  <a:pt x="50647" y="111880"/>
                </a:lnTo>
                <a:lnTo>
                  <a:pt x="50653" y="111896"/>
                </a:lnTo>
                <a:lnTo>
                  <a:pt x="50656" y="111902"/>
                </a:lnTo>
                <a:lnTo>
                  <a:pt x="50661" y="111909"/>
                </a:lnTo>
                <a:lnTo>
                  <a:pt x="50663" y="111913"/>
                </a:lnTo>
                <a:lnTo>
                  <a:pt x="50663" y="111913"/>
                </a:lnTo>
                <a:lnTo>
                  <a:pt x="50670" y="111926"/>
                </a:lnTo>
                <a:lnTo>
                  <a:pt x="50672" y="111929"/>
                </a:lnTo>
                <a:lnTo>
                  <a:pt x="50677" y="111938"/>
                </a:lnTo>
                <a:lnTo>
                  <a:pt x="50677" y="111938"/>
                </a:lnTo>
                <a:lnTo>
                  <a:pt x="50680" y="111944"/>
                </a:lnTo>
                <a:lnTo>
                  <a:pt x="50683" y="111953"/>
                </a:lnTo>
                <a:lnTo>
                  <a:pt x="50696" y="111964"/>
                </a:lnTo>
                <a:lnTo>
                  <a:pt x="50699" y="111972"/>
                </a:lnTo>
                <a:lnTo>
                  <a:pt x="50703" y="111981"/>
                </a:lnTo>
                <a:lnTo>
                  <a:pt x="50703" y="111982"/>
                </a:lnTo>
                <a:lnTo>
                  <a:pt x="50705" y="111994"/>
                </a:lnTo>
                <a:lnTo>
                  <a:pt x="50706" y="112002"/>
                </a:lnTo>
                <a:lnTo>
                  <a:pt x="50706" y="112003"/>
                </a:lnTo>
                <a:lnTo>
                  <a:pt x="50706" y="112010"/>
                </a:lnTo>
                <a:lnTo>
                  <a:pt x="50709" y="112020"/>
                </a:lnTo>
                <a:lnTo>
                  <a:pt x="50712" y="112032"/>
                </a:lnTo>
                <a:lnTo>
                  <a:pt x="50712" y="112033"/>
                </a:lnTo>
                <a:lnTo>
                  <a:pt x="50717" y="112050"/>
                </a:lnTo>
                <a:lnTo>
                  <a:pt x="50717" y="112063"/>
                </a:lnTo>
                <a:lnTo>
                  <a:pt x="50718" y="112076"/>
                </a:lnTo>
                <a:lnTo>
                  <a:pt x="50720" y="112086"/>
                </a:lnTo>
                <a:lnTo>
                  <a:pt x="50721" y="112087"/>
                </a:lnTo>
                <a:lnTo>
                  <a:pt x="50724" y="112100"/>
                </a:lnTo>
                <a:lnTo>
                  <a:pt x="50725" y="112106"/>
                </a:lnTo>
                <a:lnTo>
                  <a:pt x="50731" y="112119"/>
                </a:lnTo>
                <a:lnTo>
                  <a:pt x="50735" y="112138"/>
                </a:lnTo>
                <a:lnTo>
                  <a:pt x="50736" y="112144"/>
                </a:lnTo>
                <a:lnTo>
                  <a:pt x="50742" y="112156"/>
                </a:lnTo>
                <a:lnTo>
                  <a:pt x="50743" y="112157"/>
                </a:lnTo>
                <a:lnTo>
                  <a:pt x="50748" y="112164"/>
                </a:lnTo>
                <a:lnTo>
                  <a:pt x="50765" y="112192"/>
                </a:lnTo>
                <a:lnTo>
                  <a:pt x="50774" y="112208"/>
                </a:lnTo>
                <a:lnTo>
                  <a:pt x="50778" y="112221"/>
                </a:lnTo>
                <a:lnTo>
                  <a:pt x="50782" y="112229"/>
                </a:lnTo>
                <a:lnTo>
                  <a:pt x="50783" y="112230"/>
                </a:lnTo>
                <a:lnTo>
                  <a:pt x="50785" y="112233"/>
                </a:lnTo>
                <a:lnTo>
                  <a:pt x="50800" y="112254"/>
                </a:lnTo>
                <a:lnTo>
                  <a:pt x="50806" y="112263"/>
                </a:lnTo>
                <a:lnTo>
                  <a:pt x="50809" y="112269"/>
                </a:lnTo>
                <a:lnTo>
                  <a:pt x="50814" y="112275"/>
                </a:lnTo>
                <a:lnTo>
                  <a:pt x="50826" y="112295"/>
                </a:lnTo>
                <a:lnTo>
                  <a:pt x="50826" y="112295"/>
                </a:lnTo>
                <a:lnTo>
                  <a:pt x="50833" y="112307"/>
                </a:lnTo>
                <a:lnTo>
                  <a:pt x="50845" y="112334"/>
                </a:lnTo>
                <a:lnTo>
                  <a:pt x="50848" y="112342"/>
                </a:lnTo>
                <a:lnTo>
                  <a:pt x="50850" y="112346"/>
                </a:lnTo>
                <a:lnTo>
                  <a:pt x="50854" y="112355"/>
                </a:lnTo>
                <a:lnTo>
                  <a:pt x="50856" y="112360"/>
                </a:lnTo>
                <a:lnTo>
                  <a:pt x="50856" y="112361"/>
                </a:lnTo>
                <a:lnTo>
                  <a:pt x="50857" y="112363"/>
                </a:lnTo>
                <a:lnTo>
                  <a:pt x="50861" y="112371"/>
                </a:lnTo>
                <a:lnTo>
                  <a:pt x="50863" y="112377"/>
                </a:lnTo>
                <a:lnTo>
                  <a:pt x="50864" y="112385"/>
                </a:lnTo>
                <a:lnTo>
                  <a:pt x="50866" y="112390"/>
                </a:lnTo>
                <a:lnTo>
                  <a:pt x="50870" y="112399"/>
                </a:lnTo>
                <a:lnTo>
                  <a:pt x="50872" y="112404"/>
                </a:lnTo>
                <a:lnTo>
                  <a:pt x="50874" y="112410"/>
                </a:lnTo>
                <a:lnTo>
                  <a:pt x="50875" y="112414"/>
                </a:lnTo>
                <a:lnTo>
                  <a:pt x="50875" y="112415"/>
                </a:lnTo>
                <a:lnTo>
                  <a:pt x="50877" y="112416"/>
                </a:lnTo>
                <a:lnTo>
                  <a:pt x="50877" y="112417"/>
                </a:lnTo>
                <a:lnTo>
                  <a:pt x="50880" y="112424"/>
                </a:lnTo>
                <a:lnTo>
                  <a:pt x="50881" y="112426"/>
                </a:lnTo>
                <a:lnTo>
                  <a:pt x="50881" y="112428"/>
                </a:lnTo>
                <a:lnTo>
                  <a:pt x="50881" y="112431"/>
                </a:lnTo>
                <a:lnTo>
                  <a:pt x="50881" y="112433"/>
                </a:lnTo>
                <a:lnTo>
                  <a:pt x="50881" y="112434"/>
                </a:lnTo>
                <a:lnTo>
                  <a:pt x="50881" y="112437"/>
                </a:lnTo>
                <a:lnTo>
                  <a:pt x="50881" y="112438"/>
                </a:lnTo>
                <a:lnTo>
                  <a:pt x="50881" y="112439"/>
                </a:lnTo>
                <a:lnTo>
                  <a:pt x="50881" y="112451"/>
                </a:lnTo>
                <a:lnTo>
                  <a:pt x="50882" y="112460"/>
                </a:lnTo>
                <a:lnTo>
                  <a:pt x="50882" y="112472"/>
                </a:lnTo>
                <a:lnTo>
                  <a:pt x="50882" y="112487"/>
                </a:lnTo>
                <a:lnTo>
                  <a:pt x="50882" y="112491"/>
                </a:lnTo>
                <a:lnTo>
                  <a:pt x="50883" y="112504"/>
                </a:lnTo>
                <a:lnTo>
                  <a:pt x="50885" y="112510"/>
                </a:lnTo>
                <a:lnTo>
                  <a:pt x="50886" y="112516"/>
                </a:lnTo>
                <a:lnTo>
                  <a:pt x="50890" y="112523"/>
                </a:lnTo>
                <a:lnTo>
                  <a:pt x="50893" y="112530"/>
                </a:lnTo>
                <a:lnTo>
                  <a:pt x="50897" y="112538"/>
                </a:lnTo>
                <a:lnTo>
                  <a:pt x="50902" y="112545"/>
                </a:lnTo>
                <a:lnTo>
                  <a:pt x="50907" y="112553"/>
                </a:lnTo>
                <a:lnTo>
                  <a:pt x="50917" y="112574"/>
                </a:lnTo>
                <a:lnTo>
                  <a:pt x="50919" y="112579"/>
                </a:lnTo>
                <a:lnTo>
                  <a:pt x="50925" y="112586"/>
                </a:lnTo>
                <a:lnTo>
                  <a:pt x="50926" y="112587"/>
                </a:lnTo>
                <a:lnTo>
                  <a:pt x="50937" y="112601"/>
                </a:lnTo>
                <a:lnTo>
                  <a:pt x="50938" y="112603"/>
                </a:lnTo>
                <a:lnTo>
                  <a:pt x="50939" y="112604"/>
                </a:lnTo>
                <a:lnTo>
                  <a:pt x="50944" y="112610"/>
                </a:lnTo>
                <a:lnTo>
                  <a:pt x="50947" y="112616"/>
                </a:lnTo>
                <a:lnTo>
                  <a:pt x="50951" y="112623"/>
                </a:lnTo>
                <a:lnTo>
                  <a:pt x="50955" y="112631"/>
                </a:lnTo>
                <a:lnTo>
                  <a:pt x="50958" y="112635"/>
                </a:lnTo>
                <a:lnTo>
                  <a:pt x="50961" y="112639"/>
                </a:lnTo>
                <a:lnTo>
                  <a:pt x="50962" y="112641"/>
                </a:lnTo>
                <a:lnTo>
                  <a:pt x="50963" y="112643"/>
                </a:lnTo>
                <a:lnTo>
                  <a:pt x="50973" y="112657"/>
                </a:lnTo>
                <a:lnTo>
                  <a:pt x="50981" y="112672"/>
                </a:lnTo>
                <a:lnTo>
                  <a:pt x="50981" y="112674"/>
                </a:lnTo>
                <a:lnTo>
                  <a:pt x="50985" y="112682"/>
                </a:lnTo>
                <a:lnTo>
                  <a:pt x="50988" y="112689"/>
                </a:lnTo>
                <a:lnTo>
                  <a:pt x="50998" y="112702"/>
                </a:lnTo>
                <a:lnTo>
                  <a:pt x="51001" y="112705"/>
                </a:lnTo>
                <a:lnTo>
                  <a:pt x="51005" y="112710"/>
                </a:lnTo>
                <a:lnTo>
                  <a:pt x="51010" y="112717"/>
                </a:lnTo>
                <a:lnTo>
                  <a:pt x="51015" y="112724"/>
                </a:lnTo>
                <a:lnTo>
                  <a:pt x="51021" y="112732"/>
                </a:lnTo>
                <a:lnTo>
                  <a:pt x="51023" y="112736"/>
                </a:lnTo>
                <a:lnTo>
                  <a:pt x="51026" y="112740"/>
                </a:lnTo>
                <a:lnTo>
                  <a:pt x="51043" y="112762"/>
                </a:lnTo>
                <a:lnTo>
                  <a:pt x="51049" y="112770"/>
                </a:lnTo>
                <a:lnTo>
                  <a:pt x="51055" y="112779"/>
                </a:lnTo>
                <a:lnTo>
                  <a:pt x="51058" y="112786"/>
                </a:lnTo>
                <a:lnTo>
                  <a:pt x="51062" y="112794"/>
                </a:lnTo>
                <a:lnTo>
                  <a:pt x="51068" y="112807"/>
                </a:lnTo>
                <a:lnTo>
                  <a:pt x="51070" y="112812"/>
                </a:lnTo>
                <a:lnTo>
                  <a:pt x="51074" y="112825"/>
                </a:lnTo>
                <a:lnTo>
                  <a:pt x="51077" y="112834"/>
                </a:lnTo>
                <a:lnTo>
                  <a:pt x="51080" y="112842"/>
                </a:lnTo>
                <a:lnTo>
                  <a:pt x="51084" y="112852"/>
                </a:lnTo>
                <a:lnTo>
                  <a:pt x="51088" y="112862"/>
                </a:lnTo>
                <a:lnTo>
                  <a:pt x="51091" y="112869"/>
                </a:lnTo>
                <a:lnTo>
                  <a:pt x="51094" y="112875"/>
                </a:lnTo>
                <a:lnTo>
                  <a:pt x="51096" y="112881"/>
                </a:lnTo>
                <a:lnTo>
                  <a:pt x="51099" y="112890"/>
                </a:lnTo>
                <a:lnTo>
                  <a:pt x="51099" y="112894"/>
                </a:lnTo>
                <a:lnTo>
                  <a:pt x="51099" y="112895"/>
                </a:lnTo>
                <a:lnTo>
                  <a:pt x="51101" y="112901"/>
                </a:lnTo>
                <a:lnTo>
                  <a:pt x="51108" y="112936"/>
                </a:lnTo>
                <a:lnTo>
                  <a:pt x="51110" y="112942"/>
                </a:lnTo>
                <a:lnTo>
                  <a:pt x="51112" y="112947"/>
                </a:lnTo>
                <a:lnTo>
                  <a:pt x="51112" y="112952"/>
                </a:lnTo>
                <a:lnTo>
                  <a:pt x="51113" y="112953"/>
                </a:lnTo>
                <a:lnTo>
                  <a:pt x="51113" y="112954"/>
                </a:lnTo>
                <a:lnTo>
                  <a:pt x="51115" y="112957"/>
                </a:lnTo>
                <a:lnTo>
                  <a:pt x="51115" y="112959"/>
                </a:lnTo>
                <a:lnTo>
                  <a:pt x="51120" y="112973"/>
                </a:lnTo>
                <a:lnTo>
                  <a:pt x="51129" y="112993"/>
                </a:lnTo>
                <a:lnTo>
                  <a:pt x="51130" y="112999"/>
                </a:lnTo>
                <a:lnTo>
                  <a:pt x="51132" y="113004"/>
                </a:lnTo>
                <a:lnTo>
                  <a:pt x="51136" y="113007"/>
                </a:lnTo>
                <a:lnTo>
                  <a:pt x="51141" y="113014"/>
                </a:lnTo>
                <a:lnTo>
                  <a:pt x="51149" y="113021"/>
                </a:lnTo>
                <a:lnTo>
                  <a:pt x="51153" y="113027"/>
                </a:lnTo>
                <a:lnTo>
                  <a:pt x="51151" y="113034"/>
                </a:lnTo>
                <a:lnTo>
                  <a:pt x="51150" y="113040"/>
                </a:lnTo>
                <a:lnTo>
                  <a:pt x="51177" y="113050"/>
                </a:lnTo>
                <a:lnTo>
                  <a:pt x="51184" y="113052"/>
                </a:lnTo>
                <a:lnTo>
                  <a:pt x="51211" y="113067"/>
                </a:lnTo>
                <a:lnTo>
                  <a:pt x="51230" y="113079"/>
                </a:lnTo>
                <a:lnTo>
                  <a:pt x="51235" y="113087"/>
                </a:lnTo>
                <a:lnTo>
                  <a:pt x="51238" y="113090"/>
                </a:lnTo>
                <a:lnTo>
                  <a:pt x="51241" y="113093"/>
                </a:lnTo>
                <a:lnTo>
                  <a:pt x="51246" y="113097"/>
                </a:lnTo>
                <a:lnTo>
                  <a:pt x="51249" y="113098"/>
                </a:lnTo>
                <a:lnTo>
                  <a:pt x="51258" y="113102"/>
                </a:lnTo>
                <a:lnTo>
                  <a:pt x="51258" y="113102"/>
                </a:lnTo>
                <a:lnTo>
                  <a:pt x="51305" y="113127"/>
                </a:lnTo>
                <a:lnTo>
                  <a:pt x="51322" y="113138"/>
                </a:lnTo>
                <a:lnTo>
                  <a:pt x="51327" y="113141"/>
                </a:lnTo>
                <a:lnTo>
                  <a:pt x="51331" y="113144"/>
                </a:lnTo>
                <a:lnTo>
                  <a:pt x="51343" y="113153"/>
                </a:lnTo>
                <a:lnTo>
                  <a:pt x="51348" y="113156"/>
                </a:lnTo>
                <a:lnTo>
                  <a:pt x="51365" y="113166"/>
                </a:lnTo>
                <a:lnTo>
                  <a:pt x="51378" y="113174"/>
                </a:lnTo>
                <a:lnTo>
                  <a:pt x="51393" y="113180"/>
                </a:lnTo>
                <a:lnTo>
                  <a:pt x="51406" y="113184"/>
                </a:lnTo>
                <a:lnTo>
                  <a:pt x="51421" y="113185"/>
                </a:lnTo>
                <a:lnTo>
                  <a:pt x="51427" y="113189"/>
                </a:lnTo>
                <a:lnTo>
                  <a:pt x="51433" y="113192"/>
                </a:lnTo>
                <a:lnTo>
                  <a:pt x="51438" y="113194"/>
                </a:lnTo>
                <a:lnTo>
                  <a:pt x="51454" y="113198"/>
                </a:lnTo>
                <a:lnTo>
                  <a:pt x="51460" y="113201"/>
                </a:lnTo>
                <a:lnTo>
                  <a:pt x="51466" y="113203"/>
                </a:lnTo>
                <a:lnTo>
                  <a:pt x="51525" y="113204"/>
                </a:lnTo>
                <a:lnTo>
                  <a:pt x="51534" y="113201"/>
                </a:lnTo>
                <a:lnTo>
                  <a:pt x="51539" y="113199"/>
                </a:lnTo>
                <a:lnTo>
                  <a:pt x="51547" y="113198"/>
                </a:lnTo>
                <a:lnTo>
                  <a:pt x="51554" y="113196"/>
                </a:lnTo>
                <a:lnTo>
                  <a:pt x="51556" y="113196"/>
                </a:lnTo>
                <a:lnTo>
                  <a:pt x="51558" y="113195"/>
                </a:lnTo>
                <a:lnTo>
                  <a:pt x="51565" y="113192"/>
                </a:lnTo>
                <a:lnTo>
                  <a:pt x="51580" y="113187"/>
                </a:lnTo>
                <a:lnTo>
                  <a:pt x="51585" y="113186"/>
                </a:lnTo>
                <a:lnTo>
                  <a:pt x="51591" y="113183"/>
                </a:lnTo>
                <a:lnTo>
                  <a:pt x="51608" y="113179"/>
                </a:lnTo>
                <a:lnTo>
                  <a:pt x="51613" y="113178"/>
                </a:lnTo>
                <a:lnTo>
                  <a:pt x="51621" y="113176"/>
                </a:lnTo>
                <a:lnTo>
                  <a:pt x="51622" y="113176"/>
                </a:lnTo>
                <a:lnTo>
                  <a:pt x="51624" y="113175"/>
                </a:lnTo>
                <a:lnTo>
                  <a:pt x="51630" y="113173"/>
                </a:lnTo>
                <a:lnTo>
                  <a:pt x="51631" y="113173"/>
                </a:lnTo>
                <a:lnTo>
                  <a:pt x="51649" y="113166"/>
                </a:lnTo>
                <a:lnTo>
                  <a:pt x="51653" y="113163"/>
                </a:lnTo>
                <a:lnTo>
                  <a:pt x="51670" y="113148"/>
                </a:lnTo>
                <a:lnTo>
                  <a:pt x="51677" y="113142"/>
                </a:lnTo>
                <a:lnTo>
                  <a:pt x="51700" y="113122"/>
                </a:lnTo>
                <a:lnTo>
                  <a:pt x="51722" y="113103"/>
                </a:lnTo>
                <a:lnTo>
                  <a:pt x="51726" y="113099"/>
                </a:lnTo>
                <a:lnTo>
                  <a:pt x="51744" y="113083"/>
                </a:lnTo>
                <a:lnTo>
                  <a:pt x="51753" y="113075"/>
                </a:lnTo>
                <a:lnTo>
                  <a:pt x="51761" y="113070"/>
                </a:lnTo>
                <a:lnTo>
                  <a:pt x="51768" y="113062"/>
                </a:lnTo>
                <a:lnTo>
                  <a:pt x="51776" y="113053"/>
                </a:lnTo>
                <a:lnTo>
                  <a:pt x="51791" y="113035"/>
                </a:lnTo>
                <a:lnTo>
                  <a:pt x="51794" y="113030"/>
                </a:lnTo>
                <a:lnTo>
                  <a:pt x="51800" y="113024"/>
                </a:lnTo>
                <a:lnTo>
                  <a:pt x="51800" y="113023"/>
                </a:lnTo>
                <a:lnTo>
                  <a:pt x="51803" y="113019"/>
                </a:lnTo>
                <a:lnTo>
                  <a:pt x="51810" y="113013"/>
                </a:lnTo>
                <a:lnTo>
                  <a:pt x="51823" y="113001"/>
                </a:lnTo>
                <a:lnTo>
                  <a:pt x="51827" y="112999"/>
                </a:lnTo>
                <a:lnTo>
                  <a:pt x="51830" y="112996"/>
                </a:lnTo>
                <a:lnTo>
                  <a:pt x="51834" y="112992"/>
                </a:lnTo>
                <a:lnTo>
                  <a:pt x="51842" y="112983"/>
                </a:lnTo>
                <a:lnTo>
                  <a:pt x="51845" y="112980"/>
                </a:lnTo>
                <a:lnTo>
                  <a:pt x="51872" y="112949"/>
                </a:lnTo>
                <a:lnTo>
                  <a:pt x="51875" y="112946"/>
                </a:lnTo>
                <a:lnTo>
                  <a:pt x="51884" y="112936"/>
                </a:lnTo>
                <a:lnTo>
                  <a:pt x="51894" y="112926"/>
                </a:lnTo>
                <a:lnTo>
                  <a:pt x="51900" y="112921"/>
                </a:lnTo>
                <a:lnTo>
                  <a:pt x="51903" y="112917"/>
                </a:lnTo>
                <a:lnTo>
                  <a:pt x="51908" y="112913"/>
                </a:lnTo>
                <a:lnTo>
                  <a:pt x="51912" y="112912"/>
                </a:lnTo>
                <a:lnTo>
                  <a:pt x="51912" y="112911"/>
                </a:lnTo>
                <a:lnTo>
                  <a:pt x="51927" y="112896"/>
                </a:lnTo>
                <a:lnTo>
                  <a:pt x="51931" y="112891"/>
                </a:lnTo>
                <a:lnTo>
                  <a:pt x="51944" y="112878"/>
                </a:lnTo>
                <a:lnTo>
                  <a:pt x="51965" y="112856"/>
                </a:lnTo>
                <a:lnTo>
                  <a:pt x="51967" y="112853"/>
                </a:lnTo>
                <a:lnTo>
                  <a:pt x="51973" y="112843"/>
                </a:lnTo>
                <a:lnTo>
                  <a:pt x="51973" y="112843"/>
                </a:lnTo>
                <a:lnTo>
                  <a:pt x="51982" y="112831"/>
                </a:lnTo>
                <a:lnTo>
                  <a:pt x="51987" y="112825"/>
                </a:lnTo>
                <a:lnTo>
                  <a:pt x="51991" y="112822"/>
                </a:lnTo>
                <a:lnTo>
                  <a:pt x="51999" y="112814"/>
                </a:lnTo>
                <a:lnTo>
                  <a:pt x="52003" y="112810"/>
                </a:lnTo>
                <a:lnTo>
                  <a:pt x="52015" y="112798"/>
                </a:lnTo>
                <a:lnTo>
                  <a:pt x="52029" y="112787"/>
                </a:lnTo>
                <a:lnTo>
                  <a:pt x="52034" y="112782"/>
                </a:lnTo>
                <a:lnTo>
                  <a:pt x="52039" y="112777"/>
                </a:lnTo>
                <a:lnTo>
                  <a:pt x="52043" y="112773"/>
                </a:lnTo>
                <a:lnTo>
                  <a:pt x="52053" y="112762"/>
                </a:lnTo>
                <a:lnTo>
                  <a:pt x="52057" y="112758"/>
                </a:lnTo>
                <a:lnTo>
                  <a:pt x="52061" y="112754"/>
                </a:lnTo>
                <a:lnTo>
                  <a:pt x="52069" y="112743"/>
                </a:lnTo>
                <a:lnTo>
                  <a:pt x="52082" y="112731"/>
                </a:lnTo>
                <a:lnTo>
                  <a:pt x="52085" y="112723"/>
                </a:lnTo>
                <a:lnTo>
                  <a:pt x="52091" y="112713"/>
                </a:lnTo>
                <a:lnTo>
                  <a:pt x="52102" y="112695"/>
                </a:lnTo>
                <a:lnTo>
                  <a:pt x="52125" y="112659"/>
                </a:lnTo>
                <a:lnTo>
                  <a:pt x="52139" y="112632"/>
                </a:lnTo>
                <a:lnTo>
                  <a:pt x="52143" y="112625"/>
                </a:lnTo>
                <a:lnTo>
                  <a:pt x="52147" y="112617"/>
                </a:lnTo>
                <a:lnTo>
                  <a:pt x="52155" y="112607"/>
                </a:lnTo>
                <a:lnTo>
                  <a:pt x="52179" y="112574"/>
                </a:lnTo>
                <a:lnTo>
                  <a:pt x="52196" y="112553"/>
                </a:lnTo>
                <a:lnTo>
                  <a:pt x="52212" y="112539"/>
                </a:lnTo>
                <a:lnTo>
                  <a:pt x="52215" y="112531"/>
                </a:lnTo>
                <a:lnTo>
                  <a:pt x="52218" y="112527"/>
                </a:lnTo>
                <a:lnTo>
                  <a:pt x="52221" y="112522"/>
                </a:lnTo>
                <a:lnTo>
                  <a:pt x="52226" y="112514"/>
                </a:lnTo>
                <a:lnTo>
                  <a:pt x="52234" y="112507"/>
                </a:lnTo>
                <a:lnTo>
                  <a:pt x="52240" y="112501"/>
                </a:lnTo>
                <a:lnTo>
                  <a:pt x="52250" y="112493"/>
                </a:lnTo>
                <a:lnTo>
                  <a:pt x="52255" y="112489"/>
                </a:lnTo>
                <a:lnTo>
                  <a:pt x="52265" y="112465"/>
                </a:lnTo>
                <a:lnTo>
                  <a:pt x="52267" y="112452"/>
                </a:lnTo>
                <a:lnTo>
                  <a:pt x="52270" y="112446"/>
                </a:lnTo>
                <a:lnTo>
                  <a:pt x="52274" y="112438"/>
                </a:lnTo>
                <a:lnTo>
                  <a:pt x="52279" y="112424"/>
                </a:lnTo>
                <a:lnTo>
                  <a:pt x="52285" y="112414"/>
                </a:lnTo>
                <a:lnTo>
                  <a:pt x="52288" y="112406"/>
                </a:lnTo>
                <a:lnTo>
                  <a:pt x="52289" y="112405"/>
                </a:lnTo>
                <a:lnTo>
                  <a:pt x="52291" y="112400"/>
                </a:lnTo>
                <a:lnTo>
                  <a:pt x="52293" y="112394"/>
                </a:lnTo>
                <a:lnTo>
                  <a:pt x="52297" y="112385"/>
                </a:lnTo>
                <a:lnTo>
                  <a:pt x="52301" y="112377"/>
                </a:lnTo>
                <a:lnTo>
                  <a:pt x="52303" y="112373"/>
                </a:lnTo>
                <a:lnTo>
                  <a:pt x="52314" y="112359"/>
                </a:lnTo>
                <a:lnTo>
                  <a:pt x="52319" y="112355"/>
                </a:lnTo>
                <a:lnTo>
                  <a:pt x="52324" y="112346"/>
                </a:lnTo>
                <a:lnTo>
                  <a:pt x="52329" y="112336"/>
                </a:lnTo>
                <a:lnTo>
                  <a:pt x="52332" y="112327"/>
                </a:lnTo>
                <a:lnTo>
                  <a:pt x="52337" y="112317"/>
                </a:lnTo>
                <a:lnTo>
                  <a:pt x="52339" y="112309"/>
                </a:lnTo>
                <a:lnTo>
                  <a:pt x="52343" y="112297"/>
                </a:lnTo>
                <a:lnTo>
                  <a:pt x="52346" y="112290"/>
                </a:lnTo>
                <a:lnTo>
                  <a:pt x="52346" y="112284"/>
                </a:lnTo>
                <a:lnTo>
                  <a:pt x="52349" y="112280"/>
                </a:lnTo>
                <a:lnTo>
                  <a:pt x="52353" y="112274"/>
                </a:lnTo>
                <a:lnTo>
                  <a:pt x="52360" y="112266"/>
                </a:lnTo>
                <a:lnTo>
                  <a:pt x="52363" y="112262"/>
                </a:lnTo>
                <a:lnTo>
                  <a:pt x="52368" y="112258"/>
                </a:lnTo>
                <a:lnTo>
                  <a:pt x="52371" y="112254"/>
                </a:lnTo>
                <a:lnTo>
                  <a:pt x="52375" y="112245"/>
                </a:lnTo>
                <a:lnTo>
                  <a:pt x="52377" y="112237"/>
                </a:lnTo>
                <a:lnTo>
                  <a:pt x="52382" y="112227"/>
                </a:lnTo>
                <a:lnTo>
                  <a:pt x="52388" y="112218"/>
                </a:lnTo>
                <a:lnTo>
                  <a:pt x="52391" y="112209"/>
                </a:lnTo>
                <a:lnTo>
                  <a:pt x="52393" y="112202"/>
                </a:lnTo>
                <a:lnTo>
                  <a:pt x="52396" y="112193"/>
                </a:lnTo>
                <a:lnTo>
                  <a:pt x="52406" y="112165"/>
                </a:lnTo>
                <a:lnTo>
                  <a:pt x="52407" y="112160"/>
                </a:lnTo>
                <a:lnTo>
                  <a:pt x="52414" y="112147"/>
                </a:lnTo>
                <a:lnTo>
                  <a:pt x="52418" y="112136"/>
                </a:lnTo>
                <a:lnTo>
                  <a:pt x="52421" y="112130"/>
                </a:lnTo>
                <a:lnTo>
                  <a:pt x="52421" y="112129"/>
                </a:lnTo>
                <a:lnTo>
                  <a:pt x="52425" y="112121"/>
                </a:lnTo>
                <a:lnTo>
                  <a:pt x="52425" y="112120"/>
                </a:lnTo>
                <a:lnTo>
                  <a:pt x="52429" y="112110"/>
                </a:lnTo>
                <a:lnTo>
                  <a:pt x="52432" y="112099"/>
                </a:lnTo>
                <a:lnTo>
                  <a:pt x="52433" y="112093"/>
                </a:lnTo>
                <a:lnTo>
                  <a:pt x="52436" y="112086"/>
                </a:lnTo>
                <a:lnTo>
                  <a:pt x="52438" y="112079"/>
                </a:lnTo>
                <a:lnTo>
                  <a:pt x="52447" y="112060"/>
                </a:lnTo>
                <a:lnTo>
                  <a:pt x="52450" y="112055"/>
                </a:lnTo>
                <a:lnTo>
                  <a:pt x="52456" y="112052"/>
                </a:lnTo>
                <a:lnTo>
                  <a:pt x="52459" y="112048"/>
                </a:lnTo>
                <a:lnTo>
                  <a:pt x="52461" y="112045"/>
                </a:lnTo>
                <a:lnTo>
                  <a:pt x="52462" y="112044"/>
                </a:lnTo>
                <a:lnTo>
                  <a:pt x="52467" y="112040"/>
                </a:lnTo>
                <a:lnTo>
                  <a:pt x="52473" y="112033"/>
                </a:lnTo>
                <a:lnTo>
                  <a:pt x="52476" y="112030"/>
                </a:lnTo>
                <a:lnTo>
                  <a:pt x="52481" y="112025"/>
                </a:lnTo>
                <a:lnTo>
                  <a:pt x="52491" y="112014"/>
                </a:lnTo>
                <a:lnTo>
                  <a:pt x="52499" y="112011"/>
                </a:lnTo>
                <a:lnTo>
                  <a:pt x="52499" y="112011"/>
                </a:lnTo>
                <a:lnTo>
                  <a:pt x="52506" y="112008"/>
                </a:lnTo>
                <a:lnTo>
                  <a:pt x="52514" y="112007"/>
                </a:lnTo>
                <a:lnTo>
                  <a:pt x="52515" y="112007"/>
                </a:lnTo>
                <a:lnTo>
                  <a:pt x="52526" y="112005"/>
                </a:lnTo>
                <a:lnTo>
                  <a:pt x="52529" y="112004"/>
                </a:lnTo>
                <a:lnTo>
                  <a:pt x="52533" y="112003"/>
                </a:lnTo>
                <a:lnTo>
                  <a:pt x="52540" y="112002"/>
                </a:lnTo>
                <a:lnTo>
                  <a:pt x="52561" y="112002"/>
                </a:lnTo>
                <a:lnTo>
                  <a:pt x="52563" y="112002"/>
                </a:lnTo>
                <a:lnTo>
                  <a:pt x="52574" y="112002"/>
                </a:lnTo>
                <a:lnTo>
                  <a:pt x="52575" y="112002"/>
                </a:lnTo>
                <a:lnTo>
                  <a:pt x="52600" y="111998"/>
                </a:lnTo>
                <a:lnTo>
                  <a:pt x="52620" y="111996"/>
                </a:lnTo>
                <a:lnTo>
                  <a:pt x="52630" y="111996"/>
                </a:lnTo>
                <a:lnTo>
                  <a:pt x="52639" y="111998"/>
                </a:lnTo>
                <a:lnTo>
                  <a:pt x="52640" y="111999"/>
                </a:lnTo>
                <a:lnTo>
                  <a:pt x="52656" y="111999"/>
                </a:lnTo>
                <a:lnTo>
                  <a:pt x="52685" y="111998"/>
                </a:lnTo>
                <a:lnTo>
                  <a:pt x="52698" y="111995"/>
                </a:lnTo>
                <a:lnTo>
                  <a:pt x="52714" y="111992"/>
                </a:lnTo>
                <a:lnTo>
                  <a:pt x="52720" y="111991"/>
                </a:lnTo>
                <a:lnTo>
                  <a:pt x="52721" y="111991"/>
                </a:lnTo>
                <a:lnTo>
                  <a:pt x="52721" y="111991"/>
                </a:lnTo>
                <a:lnTo>
                  <a:pt x="52760" y="111989"/>
                </a:lnTo>
                <a:lnTo>
                  <a:pt x="52777" y="111986"/>
                </a:lnTo>
                <a:lnTo>
                  <a:pt x="52786" y="111985"/>
                </a:lnTo>
                <a:lnTo>
                  <a:pt x="52795" y="111984"/>
                </a:lnTo>
                <a:lnTo>
                  <a:pt x="52802" y="111983"/>
                </a:lnTo>
                <a:lnTo>
                  <a:pt x="52804" y="111983"/>
                </a:lnTo>
                <a:lnTo>
                  <a:pt x="52806" y="111982"/>
                </a:lnTo>
                <a:lnTo>
                  <a:pt x="52814" y="111980"/>
                </a:lnTo>
                <a:lnTo>
                  <a:pt x="52824" y="111976"/>
                </a:lnTo>
                <a:lnTo>
                  <a:pt x="52824" y="111976"/>
                </a:lnTo>
                <a:lnTo>
                  <a:pt x="52830" y="111973"/>
                </a:lnTo>
                <a:lnTo>
                  <a:pt x="52831" y="111973"/>
                </a:lnTo>
                <a:lnTo>
                  <a:pt x="52835" y="111970"/>
                </a:lnTo>
                <a:lnTo>
                  <a:pt x="52842" y="111967"/>
                </a:lnTo>
                <a:lnTo>
                  <a:pt x="52852" y="111962"/>
                </a:lnTo>
                <a:lnTo>
                  <a:pt x="52859" y="111960"/>
                </a:lnTo>
                <a:lnTo>
                  <a:pt x="52867" y="111958"/>
                </a:lnTo>
                <a:lnTo>
                  <a:pt x="52875" y="111957"/>
                </a:lnTo>
                <a:lnTo>
                  <a:pt x="52891" y="111952"/>
                </a:lnTo>
                <a:lnTo>
                  <a:pt x="52920" y="111944"/>
                </a:lnTo>
                <a:lnTo>
                  <a:pt x="52941" y="111939"/>
                </a:lnTo>
                <a:lnTo>
                  <a:pt x="52947" y="111938"/>
                </a:lnTo>
                <a:lnTo>
                  <a:pt x="52951" y="111937"/>
                </a:lnTo>
                <a:lnTo>
                  <a:pt x="52955" y="111937"/>
                </a:lnTo>
                <a:lnTo>
                  <a:pt x="52955" y="111937"/>
                </a:lnTo>
                <a:lnTo>
                  <a:pt x="52963" y="111934"/>
                </a:lnTo>
                <a:lnTo>
                  <a:pt x="52968" y="111933"/>
                </a:lnTo>
                <a:lnTo>
                  <a:pt x="52982" y="111931"/>
                </a:lnTo>
                <a:lnTo>
                  <a:pt x="52991" y="111931"/>
                </a:lnTo>
                <a:lnTo>
                  <a:pt x="52996" y="111933"/>
                </a:lnTo>
                <a:lnTo>
                  <a:pt x="53000" y="111934"/>
                </a:lnTo>
                <a:lnTo>
                  <a:pt x="53007" y="111935"/>
                </a:lnTo>
                <a:lnTo>
                  <a:pt x="53007" y="111935"/>
                </a:lnTo>
                <a:lnTo>
                  <a:pt x="53042" y="111940"/>
                </a:lnTo>
                <a:lnTo>
                  <a:pt x="53051" y="111944"/>
                </a:lnTo>
                <a:lnTo>
                  <a:pt x="53056" y="111946"/>
                </a:lnTo>
                <a:lnTo>
                  <a:pt x="53062" y="111949"/>
                </a:lnTo>
                <a:lnTo>
                  <a:pt x="53063" y="111949"/>
                </a:lnTo>
                <a:lnTo>
                  <a:pt x="53095" y="111959"/>
                </a:lnTo>
                <a:lnTo>
                  <a:pt x="53099" y="111963"/>
                </a:lnTo>
                <a:lnTo>
                  <a:pt x="53103" y="111965"/>
                </a:lnTo>
                <a:lnTo>
                  <a:pt x="53107" y="111970"/>
                </a:lnTo>
                <a:lnTo>
                  <a:pt x="53108" y="111971"/>
                </a:lnTo>
                <a:lnTo>
                  <a:pt x="53118" y="111979"/>
                </a:lnTo>
                <a:lnTo>
                  <a:pt x="53123" y="111981"/>
                </a:lnTo>
                <a:lnTo>
                  <a:pt x="53131" y="111984"/>
                </a:lnTo>
                <a:lnTo>
                  <a:pt x="53136" y="111989"/>
                </a:lnTo>
                <a:lnTo>
                  <a:pt x="53159" y="112008"/>
                </a:lnTo>
                <a:lnTo>
                  <a:pt x="53159" y="112009"/>
                </a:lnTo>
                <a:lnTo>
                  <a:pt x="53178" y="112021"/>
                </a:lnTo>
                <a:lnTo>
                  <a:pt x="53184" y="112024"/>
                </a:lnTo>
                <a:lnTo>
                  <a:pt x="53188" y="112027"/>
                </a:lnTo>
                <a:lnTo>
                  <a:pt x="53190" y="112027"/>
                </a:lnTo>
                <a:lnTo>
                  <a:pt x="53195" y="112031"/>
                </a:lnTo>
                <a:lnTo>
                  <a:pt x="53206" y="112042"/>
                </a:lnTo>
                <a:lnTo>
                  <a:pt x="53209" y="112045"/>
                </a:lnTo>
                <a:lnTo>
                  <a:pt x="53212" y="112048"/>
                </a:lnTo>
                <a:lnTo>
                  <a:pt x="53217" y="112052"/>
                </a:lnTo>
                <a:lnTo>
                  <a:pt x="53237" y="112065"/>
                </a:lnTo>
                <a:lnTo>
                  <a:pt x="53239" y="112068"/>
                </a:lnTo>
                <a:lnTo>
                  <a:pt x="53242" y="112075"/>
                </a:lnTo>
                <a:lnTo>
                  <a:pt x="53243" y="112076"/>
                </a:lnTo>
                <a:lnTo>
                  <a:pt x="53246" y="112092"/>
                </a:lnTo>
                <a:lnTo>
                  <a:pt x="53246" y="112092"/>
                </a:lnTo>
                <a:lnTo>
                  <a:pt x="53246" y="112094"/>
                </a:lnTo>
                <a:lnTo>
                  <a:pt x="53246" y="112099"/>
                </a:lnTo>
                <a:lnTo>
                  <a:pt x="53246" y="112100"/>
                </a:lnTo>
                <a:lnTo>
                  <a:pt x="53246" y="112107"/>
                </a:lnTo>
                <a:lnTo>
                  <a:pt x="53246" y="112120"/>
                </a:lnTo>
                <a:lnTo>
                  <a:pt x="53246" y="112121"/>
                </a:lnTo>
                <a:lnTo>
                  <a:pt x="53243" y="112130"/>
                </a:lnTo>
                <a:lnTo>
                  <a:pt x="53242" y="112134"/>
                </a:lnTo>
                <a:lnTo>
                  <a:pt x="53240" y="112138"/>
                </a:lnTo>
                <a:lnTo>
                  <a:pt x="53240" y="112147"/>
                </a:lnTo>
                <a:lnTo>
                  <a:pt x="53239" y="112156"/>
                </a:lnTo>
                <a:lnTo>
                  <a:pt x="53238" y="112163"/>
                </a:lnTo>
                <a:lnTo>
                  <a:pt x="53236" y="112177"/>
                </a:lnTo>
                <a:lnTo>
                  <a:pt x="53236" y="112190"/>
                </a:lnTo>
                <a:lnTo>
                  <a:pt x="53236" y="112199"/>
                </a:lnTo>
                <a:lnTo>
                  <a:pt x="53237" y="112204"/>
                </a:lnTo>
                <a:lnTo>
                  <a:pt x="53237" y="112209"/>
                </a:lnTo>
                <a:lnTo>
                  <a:pt x="53237" y="112215"/>
                </a:lnTo>
                <a:lnTo>
                  <a:pt x="53237" y="112217"/>
                </a:lnTo>
                <a:lnTo>
                  <a:pt x="53236" y="112221"/>
                </a:lnTo>
                <a:lnTo>
                  <a:pt x="53236" y="112227"/>
                </a:lnTo>
                <a:lnTo>
                  <a:pt x="53236" y="112233"/>
                </a:lnTo>
                <a:lnTo>
                  <a:pt x="53230" y="112248"/>
                </a:lnTo>
                <a:lnTo>
                  <a:pt x="53228" y="112253"/>
                </a:lnTo>
                <a:lnTo>
                  <a:pt x="53225" y="112266"/>
                </a:lnTo>
                <a:lnTo>
                  <a:pt x="53225" y="112271"/>
                </a:lnTo>
                <a:lnTo>
                  <a:pt x="53224" y="112272"/>
                </a:lnTo>
                <a:lnTo>
                  <a:pt x="53224" y="112277"/>
                </a:lnTo>
                <a:lnTo>
                  <a:pt x="53221" y="112284"/>
                </a:lnTo>
                <a:lnTo>
                  <a:pt x="53221" y="112285"/>
                </a:lnTo>
                <a:lnTo>
                  <a:pt x="53220" y="112290"/>
                </a:lnTo>
                <a:lnTo>
                  <a:pt x="53217" y="112305"/>
                </a:lnTo>
                <a:lnTo>
                  <a:pt x="53215" y="112311"/>
                </a:lnTo>
                <a:lnTo>
                  <a:pt x="53213" y="112320"/>
                </a:lnTo>
                <a:lnTo>
                  <a:pt x="53211" y="112333"/>
                </a:lnTo>
                <a:lnTo>
                  <a:pt x="53211" y="112336"/>
                </a:lnTo>
                <a:lnTo>
                  <a:pt x="53211" y="112337"/>
                </a:lnTo>
                <a:lnTo>
                  <a:pt x="53211" y="112345"/>
                </a:lnTo>
                <a:lnTo>
                  <a:pt x="53209" y="112361"/>
                </a:lnTo>
                <a:lnTo>
                  <a:pt x="53205" y="112366"/>
                </a:lnTo>
                <a:lnTo>
                  <a:pt x="53203" y="112372"/>
                </a:lnTo>
                <a:lnTo>
                  <a:pt x="53203" y="112374"/>
                </a:lnTo>
                <a:lnTo>
                  <a:pt x="53203" y="112378"/>
                </a:lnTo>
                <a:lnTo>
                  <a:pt x="53203" y="112384"/>
                </a:lnTo>
                <a:lnTo>
                  <a:pt x="53203" y="112385"/>
                </a:lnTo>
                <a:lnTo>
                  <a:pt x="53203" y="112398"/>
                </a:lnTo>
                <a:lnTo>
                  <a:pt x="53200" y="112409"/>
                </a:lnTo>
                <a:lnTo>
                  <a:pt x="53197" y="112415"/>
                </a:lnTo>
                <a:lnTo>
                  <a:pt x="53197" y="112422"/>
                </a:lnTo>
                <a:lnTo>
                  <a:pt x="53196" y="112428"/>
                </a:lnTo>
                <a:lnTo>
                  <a:pt x="53195" y="112445"/>
                </a:lnTo>
                <a:lnTo>
                  <a:pt x="53191" y="112454"/>
                </a:lnTo>
                <a:lnTo>
                  <a:pt x="53190" y="112461"/>
                </a:lnTo>
                <a:lnTo>
                  <a:pt x="53188" y="112467"/>
                </a:lnTo>
                <a:lnTo>
                  <a:pt x="53187" y="112475"/>
                </a:lnTo>
                <a:lnTo>
                  <a:pt x="53186" y="112475"/>
                </a:lnTo>
                <a:lnTo>
                  <a:pt x="53186" y="112476"/>
                </a:lnTo>
                <a:lnTo>
                  <a:pt x="53185" y="112477"/>
                </a:lnTo>
                <a:lnTo>
                  <a:pt x="53184" y="112484"/>
                </a:lnTo>
                <a:lnTo>
                  <a:pt x="53184" y="112486"/>
                </a:lnTo>
                <a:lnTo>
                  <a:pt x="53183" y="112489"/>
                </a:lnTo>
                <a:lnTo>
                  <a:pt x="53183" y="112489"/>
                </a:lnTo>
                <a:lnTo>
                  <a:pt x="53173" y="112520"/>
                </a:lnTo>
                <a:lnTo>
                  <a:pt x="53171" y="112523"/>
                </a:lnTo>
                <a:lnTo>
                  <a:pt x="53170" y="112527"/>
                </a:lnTo>
                <a:lnTo>
                  <a:pt x="53169" y="112529"/>
                </a:lnTo>
                <a:lnTo>
                  <a:pt x="53168" y="112531"/>
                </a:lnTo>
                <a:lnTo>
                  <a:pt x="53167" y="112534"/>
                </a:lnTo>
                <a:lnTo>
                  <a:pt x="53167" y="112535"/>
                </a:lnTo>
                <a:lnTo>
                  <a:pt x="53165" y="112542"/>
                </a:lnTo>
                <a:lnTo>
                  <a:pt x="53158" y="112560"/>
                </a:lnTo>
                <a:lnTo>
                  <a:pt x="53156" y="112564"/>
                </a:lnTo>
                <a:lnTo>
                  <a:pt x="53156" y="112568"/>
                </a:lnTo>
                <a:lnTo>
                  <a:pt x="53145" y="112587"/>
                </a:lnTo>
                <a:lnTo>
                  <a:pt x="53144" y="112589"/>
                </a:lnTo>
                <a:lnTo>
                  <a:pt x="53140" y="112594"/>
                </a:lnTo>
                <a:lnTo>
                  <a:pt x="53135" y="112602"/>
                </a:lnTo>
                <a:lnTo>
                  <a:pt x="53133" y="112607"/>
                </a:lnTo>
                <a:lnTo>
                  <a:pt x="53130" y="112611"/>
                </a:lnTo>
                <a:lnTo>
                  <a:pt x="53126" y="112619"/>
                </a:lnTo>
                <a:lnTo>
                  <a:pt x="53125" y="112620"/>
                </a:lnTo>
                <a:lnTo>
                  <a:pt x="53121" y="112627"/>
                </a:lnTo>
                <a:lnTo>
                  <a:pt x="53117" y="112634"/>
                </a:lnTo>
                <a:lnTo>
                  <a:pt x="53115" y="112638"/>
                </a:lnTo>
                <a:lnTo>
                  <a:pt x="53111" y="112647"/>
                </a:lnTo>
                <a:lnTo>
                  <a:pt x="53109" y="112651"/>
                </a:lnTo>
                <a:lnTo>
                  <a:pt x="53109" y="112651"/>
                </a:lnTo>
                <a:lnTo>
                  <a:pt x="53107" y="112655"/>
                </a:lnTo>
                <a:lnTo>
                  <a:pt x="53104" y="112661"/>
                </a:lnTo>
                <a:lnTo>
                  <a:pt x="53102" y="112667"/>
                </a:lnTo>
                <a:lnTo>
                  <a:pt x="53102" y="112668"/>
                </a:lnTo>
                <a:lnTo>
                  <a:pt x="53097" y="112675"/>
                </a:lnTo>
                <a:lnTo>
                  <a:pt x="53093" y="112679"/>
                </a:lnTo>
                <a:lnTo>
                  <a:pt x="53089" y="112686"/>
                </a:lnTo>
                <a:lnTo>
                  <a:pt x="53087" y="112689"/>
                </a:lnTo>
                <a:lnTo>
                  <a:pt x="53087" y="112690"/>
                </a:lnTo>
                <a:lnTo>
                  <a:pt x="53084" y="112695"/>
                </a:lnTo>
                <a:lnTo>
                  <a:pt x="53083" y="112696"/>
                </a:lnTo>
                <a:lnTo>
                  <a:pt x="53082" y="112697"/>
                </a:lnTo>
                <a:lnTo>
                  <a:pt x="53079" y="112703"/>
                </a:lnTo>
                <a:lnTo>
                  <a:pt x="53078" y="112704"/>
                </a:lnTo>
                <a:lnTo>
                  <a:pt x="53078" y="112704"/>
                </a:lnTo>
                <a:lnTo>
                  <a:pt x="53075" y="112709"/>
                </a:lnTo>
                <a:lnTo>
                  <a:pt x="53074" y="112711"/>
                </a:lnTo>
                <a:lnTo>
                  <a:pt x="53073" y="112714"/>
                </a:lnTo>
                <a:lnTo>
                  <a:pt x="53073" y="112714"/>
                </a:lnTo>
                <a:lnTo>
                  <a:pt x="53072" y="112715"/>
                </a:lnTo>
                <a:lnTo>
                  <a:pt x="53066" y="112724"/>
                </a:lnTo>
                <a:lnTo>
                  <a:pt x="53057" y="112740"/>
                </a:lnTo>
                <a:lnTo>
                  <a:pt x="53051" y="112752"/>
                </a:lnTo>
                <a:lnTo>
                  <a:pt x="53043" y="112766"/>
                </a:lnTo>
                <a:lnTo>
                  <a:pt x="53040" y="112771"/>
                </a:lnTo>
                <a:lnTo>
                  <a:pt x="53037" y="112778"/>
                </a:lnTo>
                <a:lnTo>
                  <a:pt x="53035" y="112782"/>
                </a:lnTo>
                <a:lnTo>
                  <a:pt x="53034" y="112783"/>
                </a:lnTo>
                <a:lnTo>
                  <a:pt x="53033" y="112786"/>
                </a:lnTo>
                <a:lnTo>
                  <a:pt x="53033" y="112788"/>
                </a:lnTo>
                <a:lnTo>
                  <a:pt x="53032" y="112789"/>
                </a:lnTo>
                <a:lnTo>
                  <a:pt x="53032" y="112790"/>
                </a:lnTo>
                <a:lnTo>
                  <a:pt x="53031" y="112793"/>
                </a:lnTo>
                <a:lnTo>
                  <a:pt x="53031" y="112794"/>
                </a:lnTo>
                <a:lnTo>
                  <a:pt x="53030" y="112795"/>
                </a:lnTo>
                <a:lnTo>
                  <a:pt x="53030" y="112796"/>
                </a:lnTo>
                <a:lnTo>
                  <a:pt x="53029" y="112804"/>
                </a:lnTo>
                <a:lnTo>
                  <a:pt x="53028" y="112807"/>
                </a:lnTo>
                <a:lnTo>
                  <a:pt x="53028" y="112810"/>
                </a:lnTo>
                <a:lnTo>
                  <a:pt x="53028" y="112811"/>
                </a:lnTo>
                <a:lnTo>
                  <a:pt x="53026" y="112821"/>
                </a:lnTo>
                <a:lnTo>
                  <a:pt x="53024" y="112826"/>
                </a:lnTo>
                <a:lnTo>
                  <a:pt x="53022" y="112829"/>
                </a:lnTo>
                <a:lnTo>
                  <a:pt x="53020" y="112834"/>
                </a:lnTo>
                <a:lnTo>
                  <a:pt x="53017" y="112846"/>
                </a:lnTo>
                <a:lnTo>
                  <a:pt x="53016" y="112856"/>
                </a:lnTo>
                <a:lnTo>
                  <a:pt x="53015" y="112862"/>
                </a:lnTo>
                <a:lnTo>
                  <a:pt x="53014" y="112867"/>
                </a:lnTo>
                <a:lnTo>
                  <a:pt x="53014" y="112873"/>
                </a:lnTo>
                <a:lnTo>
                  <a:pt x="53012" y="112880"/>
                </a:lnTo>
                <a:lnTo>
                  <a:pt x="53012" y="112881"/>
                </a:lnTo>
                <a:lnTo>
                  <a:pt x="53012" y="112886"/>
                </a:lnTo>
                <a:lnTo>
                  <a:pt x="53012" y="112888"/>
                </a:lnTo>
                <a:lnTo>
                  <a:pt x="53011" y="112897"/>
                </a:lnTo>
                <a:lnTo>
                  <a:pt x="53011" y="112901"/>
                </a:lnTo>
                <a:lnTo>
                  <a:pt x="53011" y="112901"/>
                </a:lnTo>
                <a:lnTo>
                  <a:pt x="53011" y="112905"/>
                </a:lnTo>
                <a:lnTo>
                  <a:pt x="53011" y="112906"/>
                </a:lnTo>
                <a:lnTo>
                  <a:pt x="53011" y="112907"/>
                </a:lnTo>
                <a:lnTo>
                  <a:pt x="53011" y="112911"/>
                </a:lnTo>
                <a:lnTo>
                  <a:pt x="53011" y="112917"/>
                </a:lnTo>
                <a:lnTo>
                  <a:pt x="53011" y="112918"/>
                </a:lnTo>
                <a:lnTo>
                  <a:pt x="53011" y="112919"/>
                </a:lnTo>
                <a:lnTo>
                  <a:pt x="53011" y="112921"/>
                </a:lnTo>
                <a:lnTo>
                  <a:pt x="53011" y="112923"/>
                </a:lnTo>
                <a:lnTo>
                  <a:pt x="53011" y="112923"/>
                </a:lnTo>
                <a:lnTo>
                  <a:pt x="53011" y="112928"/>
                </a:lnTo>
                <a:lnTo>
                  <a:pt x="53011" y="112934"/>
                </a:lnTo>
                <a:lnTo>
                  <a:pt x="53009" y="112951"/>
                </a:lnTo>
                <a:lnTo>
                  <a:pt x="53009" y="112958"/>
                </a:lnTo>
                <a:lnTo>
                  <a:pt x="53009" y="112959"/>
                </a:lnTo>
                <a:lnTo>
                  <a:pt x="53007" y="112964"/>
                </a:lnTo>
                <a:lnTo>
                  <a:pt x="53006" y="112967"/>
                </a:lnTo>
                <a:lnTo>
                  <a:pt x="53006" y="112968"/>
                </a:lnTo>
                <a:lnTo>
                  <a:pt x="53005" y="112970"/>
                </a:lnTo>
                <a:lnTo>
                  <a:pt x="53005" y="112971"/>
                </a:lnTo>
                <a:lnTo>
                  <a:pt x="53005" y="112972"/>
                </a:lnTo>
                <a:lnTo>
                  <a:pt x="53002" y="112976"/>
                </a:lnTo>
                <a:lnTo>
                  <a:pt x="52998" y="112984"/>
                </a:lnTo>
                <a:lnTo>
                  <a:pt x="52998" y="112986"/>
                </a:lnTo>
                <a:lnTo>
                  <a:pt x="52997" y="112994"/>
                </a:lnTo>
                <a:lnTo>
                  <a:pt x="52996" y="113005"/>
                </a:lnTo>
                <a:lnTo>
                  <a:pt x="52989" y="113018"/>
                </a:lnTo>
                <a:lnTo>
                  <a:pt x="52987" y="113024"/>
                </a:lnTo>
                <a:lnTo>
                  <a:pt x="52985" y="113027"/>
                </a:lnTo>
                <a:lnTo>
                  <a:pt x="52982" y="113033"/>
                </a:lnTo>
                <a:lnTo>
                  <a:pt x="52975" y="113050"/>
                </a:lnTo>
                <a:lnTo>
                  <a:pt x="52975" y="113051"/>
                </a:lnTo>
                <a:lnTo>
                  <a:pt x="52975" y="113051"/>
                </a:lnTo>
                <a:lnTo>
                  <a:pt x="52973" y="113062"/>
                </a:lnTo>
                <a:lnTo>
                  <a:pt x="52971" y="113067"/>
                </a:lnTo>
                <a:lnTo>
                  <a:pt x="52968" y="113075"/>
                </a:lnTo>
                <a:lnTo>
                  <a:pt x="52964" y="113084"/>
                </a:lnTo>
                <a:lnTo>
                  <a:pt x="52963" y="113085"/>
                </a:lnTo>
                <a:lnTo>
                  <a:pt x="52963" y="113086"/>
                </a:lnTo>
                <a:lnTo>
                  <a:pt x="52959" y="113092"/>
                </a:lnTo>
                <a:lnTo>
                  <a:pt x="52954" y="113098"/>
                </a:lnTo>
                <a:lnTo>
                  <a:pt x="52948" y="113107"/>
                </a:lnTo>
                <a:lnTo>
                  <a:pt x="52946" y="113111"/>
                </a:lnTo>
                <a:lnTo>
                  <a:pt x="52944" y="113118"/>
                </a:lnTo>
                <a:lnTo>
                  <a:pt x="52943" y="113119"/>
                </a:lnTo>
                <a:lnTo>
                  <a:pt x="52941" y="113121"/>
                </a:lnTo>
                <a:lnTo>
                  <a:pt x="52939" y="113124"/>
                </a:lnTo>
                <a:lnTo>
                  <a:pt x="52937" y="113128"/>
                </a:lnTo>
                <a:lnTo>
                  <a:pt x="52930" y="113137"/>
                </a:lnTo>
                <a:lnTo>
                  <a:pt x="52928" y="113140"/>
                </a:lnTo>
                <a:lnTo>
                  <a:pt x="52927" y="113141"/>
                </a:lnTo>
                <a:lnTo>
                  <a:pt x="52924" y="113144"/>
                </a:lnTo>
                <a:lnTo>
                  <a:pt x="52924" y="113145"/>
                </a:lnTo>
                <a:lnTo>
                  <a:pt x="52921" y="113149"/>
                </a:lnTo>
                <a:lnTo>
                  <a:pt x="52918" y="113153"/>
                </a:lnTo>
                <a:lnTo>
                  <a:pt x="52918" y="113154"/>
                </a:lnTo>
                <a:lnTo>
                  <a:pt x="52915" y="113157"/>
                </a:lnTo>
                <a:lnTo>
                  <a:pt x="52915" y="113158"/>
                </a:lnTo>
                <a:lnTo>
                  <a:pt x="52911" y="113163"/>
                </a:lnTo>
                <a:lnTo>
                  <a:pt x="52911" y="113164"/>
                </a:lnTo>
                <a:lnTo>
                  <a:pt x="52909" y="113167"/>
                </a:lnTo>
                <a:lnTo>
                  <a:pt x="52907" y="113170"/>
                </a:lnTo>
                <a:lnTo>
                  <a:pt x="52905" y="113174"/>
                </a:lnTo>
                <a:lnTo>
                  <a:pt x="52904" y="113176"/>
                </a:lnTo>
                <a:lnTo>
                  <a:pt x="52901" y="113181"/>
                </a:lnTo>
                <a:lnTo>
                  <a:pt x="52898" y="113182"/>
                </a:lnTo>
                <a:lnTo>
                  <a:pt x="52893" y="113185"/>
                </a:lnTo>
                <a:lnTo>
                  <a:pt x="52892" y="113185"/>
                </a:lnTo>
                <a:lnTo>
                  <a:pt x="52888" y="113187"/>
                </a:lnTo>
                <a:lnTo>
                  <a:pt x="52882" y="113190"/>
                </a:lnTo>
                <a:lnTo>
                  <a:pt x="52876" y="113193"/>
                </a:lnTo>
                <a:lnTo>
                  <a:pt x="52871" y="113196"/>
                </a:lnTo>
                <a:lnTo>
                  <a:pt x="52867" y="113198"/>
                </a:lnTo>
                <a:lnTo>
                  <a:pt x="52867" y="113198"/>
                </a:lnTo>
                <a:lnTo>
                  <a:pt x="52863" y="113201"/>
                </a:lnTo>
                <a:lnTo>
                  <a:pt x="52856" y="113205"/>
                </a:lnTo>
                <a:lnTo>
                  <a:pt x="52849" y="113209"/>
                </a:lnTo>
                <a:lnTo>
                  <a:pt x="52844" y="113213"/>
                </a:lnTo>
                <a:lnTo>
                  <a:pt x="52844" y="113213"/>
                </a:lnTo>
                <a:lnTo>
                  <a:pt x="52843" y="113213"/>
                </a:lnTo>
                <a:lnTo>
                  <a:pt x="52839" y="113215"/>
                </a:lnTo>
                <a:lnTo>
                  <a:pt x="52839" y="113215"/>
                </a:lnTo>
                <a:lnTo>
                  <a:pt x="52836" y="113218"/>
                </a:lnTo>
                <a:lnTo>
                  <a:pt x="52832" y="113221"/>
                </a:lnTo>
                <a:lnTo>
                  <a:pt x="52825" y="113223"/>
                </a:lnTo>
                <a:lnTo>
                  <a:pt x="52821" y="113226"/>
                </a:lnTo>
                <a:lnTo>
                  <a:pt x="52815" y="113230"/>
                </a:lnTo>
                <a:lnTo>
                  <a:pt x="52808" y="113233"/>
                </a:lnTo>
                <a:lnTo>
                  <a:pt x="52803" y="113235"/>
                </a:lnTo>
                <a:lnTo>
                  <a:pt x="52800" y="113236"/>
                </a:lnTo>
                <a:lnTo>
                  <a:pt x="52799" y="113236"/>
                </a:lnTo>
                <a:lnTo>
                  <a:pt x="52794" y="113238"/>
                </a:lnTo>
                <a:lnTo>
                  <a:pt x="52793" y="113238"/>
                </a:lnTo>
                <a:lnTo>
                  <a:pt x="52791" y="113239"/>
                </a:lnTo>
                <a:lnTo>
                  <a:pt x="52788" y="113241"/>
                </a:lnTo>
                <a:lnTo>
                  <a:pt x="52784" y="113243"/>
                </a:lnTo>
                <a:lnTo>
                  <a:pt x="52776" y="113245"/>
                </a:lnTo>
                <a:lnTo>
                  <a:pt x="52772" y="113246"/>
                </a:lnTo>
                <a:lnTo>
                  <a:pt x="52768" y="113247"/>
                </a:lnTo>
                <a:lnTo>
                  <a:pt x="52766" y="113247"/>
                </a:lnTo>
                <a:lnTo>
                  <a:pt x="52759" y="113249"/>
                </a:lnTo>
                <a:lnTo>
                  <a:pt x="52754" y="113249"/>
                </a:lnTo>
                <a:lnTo>
                  <a:pt x="52753" y="113249"/>
                </a:lnTo>
                <a:lnTo>
                  <a:pt x="52748" y="113249"/>
                </a:lnTo>
                <a:lnTo>
                  <a:pt x="52744" y="113249"/>
                </a:lnTo>
                <a:lnTo>
                  <a:pt x="52736" y="113251"/>
                </a:lnTo>
                <a:lnTo>
                  <a:pt x="52732" y="113252"/>
                </a:lnTo>
                <a:lnTo>
                  <a:pt x="52723" y="113254"/>
                </a:lnTo>
                <a:lnTo>
                  <a:pt x="52722" y="113254"/>
                </a:lnTo>
                <a:lnTo>
                  <a:pt x="52716" y="113255"/>
                </a:lnTo>
                <a:lnTo>
                  <a:pt x="52711" y="113255"/>
                </a:lnTo>
                <a:lnTo>
                  <a:pt x="52706" y="113257"/>
                </a:lnTo>
                <a:lnTo>
                  <a:pt x="52702" y="113257"/>
                </a:lnTo>
                <a:lnTo>
                  <a:pt x="52696" y="113257"/>
                </a:lnTo>
                <a:lnTo>
                  <a:pt x="52690" y="113258"/>
                </a:lnTo>
                <a:lnTo>
                  <a:pt x="52690" y="113258"/>
                </a:lnTo>
                <a:lnTo>
                  <a:pt x="52678" y="113259"/>
                </a:lnTo>
                <a:lnTo>
                  <a:pt x="52666" y="113265"/>
                </a:lnTo>
                <a:lnTo>
                  <a:pt x="52658" y="113268"/>
                </a:lnTo>
                <a:lnTo>
                  <a:pt x="52648" y="113272"/>
                </a:lnTo>
                <a:lnTo>
                  <a:pt x="52639" y="113276"/>
                </a:lnTo>
                <a:lnTo>
                  <a:pt x="52634" y="113279"/>
                </a:lnTo>
                <a:lnTo>
                  <a:pt x="52628" y="113282"/>
                </a:lnTo>
                <a:lnTo>
                  <a:pt x="52624" y="113285"/>
                </a:lnTo>
                <a:lnTo>
                  <a:pt x="52623" y="113285"/>
                </a:lnTo>
                <a:lnTo>
                  <a:pt x="52620" y="113286"/>
                </a:lnTo>
                <a:lnTo>
                  <a:pt x="52620" y="113286"/>
                </a:lnTo>
                <a:lnTo>
                  <a:pt x="52613" y="113288"/>
                </a:lnTo>
                <a:lnTo>
                  <a:pt x="52610" y="113290"/>
                </a:lnTo>
                <a:lnTo>
                  <a:pt x="52604" y="113295"/>
                </a:lnTo>
                <a:lnTo>
                  <a:pt x="52601" y="113299"/>
                </a:lnTo>
                <a:lnTo>
                  <a:pt x="52601" y="113299"/>
                </a:lnTo>
                <a:lnTo>
                  <a:pt x="52594" y="113304"/>
                </a:lnTo>
                <a:lnTo>
                  <a:pt x="52588" y="113308"/>
                </a:lnTo>
                <a:lnTo>
                  <a:pt x="52584" y="113310"/>
                </a:lnTo>
                <a:lnTo>
                  <a:pt x="52578" y="113315"/>
                </a:lnTo>
                <a:lnTo>
                  <a:pt x="52575" y="113318"/>
                </a:lnTo>
                <a:lnTo>
                  <a:pt x="52574" y="113318"/>
                </a:lnTo>
                <a:lnTo>
                  <a:pt x="52574" y="113319"/>
                </a:lnTo>
                <a:lnTo>
                  <a:pt x="52573" y="113320"/>
                </a:lnTo>
                <a:lnTo>
                  <a:pt x="52573" y="113320"/>
                </a:lnTo>
                <a:lnTo>
                  <a:pt x="52564" y="113329"/>
                </a:lnTo>
                <a:lnTo>
                  <a:pt x="52558" y="113333"/>
                </a:lnTo>
                <a:lnTo>
                  <a:pt x="52551" y="113338"/>
                </a:lnTo>
                <a:lnTo>
                  <a:pt x="52548" y="113343"/>
                </a:lnTo>
                <a:lnTo>
                  <a:pt x="52544" y="113348"/>
                </a:lnTo>
                <a:lnTo>
                  <a:pt x="52543" y="113349"/>
                </a:lnTo>
                <a:lnTo>
                  <a:pt x="52540" y="113353"/>
                </a:lnTo>
                <a:lnTo>
                  <a:pt x="52537" y="113358"/>
                </a:lnTo>
                <a:lnTo>
                  <a:pt x="52533" y="113366"/>
                </a:lnTo>
                <a:lnTo>
                  <a:pt x="52523" y="113379"/>
                </a:lnTo>
                <a:lnTo>
                  <a:pt x="52517" y="113390"/>
                </a:lnTo>
                <a:lnTo>
                  <a:pt x="52514" y="113394"/>
                </a:lnTo>
                <a:lnTo>
                  <a:pt x="52514" y="113394"/>
                </a:lnTo>
                <a:lnTo>
                  <a:pt x="52511" y="113401"/>
                </a:lnTo>
                <a:lnTo>
                  <a:pt x="52510" y="113402"/>
                </a:lnTo>
                <a:lnTo>
                  <a:pt x="52509" y="113403"/>
                </a:lnTo>
                <a:lnTo>
                  <a:pt x="52506" y="113413"/>
                </a:lnTo>
                <a:lnTo>
                  <a:pt x="52504" y="113418"/>
                </a:lnTo>
                <a:lnTo>
                  <a:pt x="52500" y="113430"/>
                </a:lnTo>
                <a:lnTo>
                  <a:pt x="52496" y="113443"/>
                </a:lnTo>
                <a:lnTo>
                  <a:pt x="52496" y="113443"/>
                </a:lnTo>
                <a:lnTo>
                  <a:pt x="52490" y="113460"/>
                </a:lnTo>
                <a:lnTo>
                  <a:pt x="52490" y="113460"/>
                </a:lnTo>
                <a:lnTo>
                  <a:pt x="52485" y="113475"/>
                </a:lnTo>
                <a:lnTo>
                  <a:pt x="52479" y="113484"/>
                </a:lnTo>
                <a:lnTo>
                  <a:pt x="52476" y="113490"/>
                </a:lnTo>
                <a:lnTo>
                  <a:pt x="52473" y="113495"/>
                </a:lnTo>
                <a:lnTo>
                  <a:pt x="52471" y="113500"/>
                </a:lnTo>
                <a:lnTo>
                  <a:pt x="52471" y="113501"/>
                </a:lnTo>
                <a:lnTo>
                  <a:pt x="52458" y="113525"/>
                </a:lnTo>
                <a:lnTo>
                  <a:pt x="52455" y="113529"/>
                </a:lnTo>
                <a:lnTo>
                  <a:pt x="52454" y="113535"/>
                </a:lnTo>
                <a:lnTo>
                  <a:pt x="52452" y="113539"/>
                </a:lnTo>
                <a:lnTo>
                  <a:pt x="52450" y="113543"/>
                </a:lnTo>
                <a:lnTo>
                  <a:pt x="52449" y="113547"/>
                </a:lnTo>
                <a:lnTo>
                  <a:pt x="52443" y="113556"/>
                </a:lnTo>
                <a:lnTo>
                  <a:pt x="52441" y="113559"/>
                </a:lnTo>
                <a:lnTo>
                  <a:pt x="52437" y="113569"/>
                </a:lnTo>
                <a:lnTo>
                  <a:pt x="52435" y="113577"/>
                </a:lnTo>
                <a:lnTo>
                  <a:pt x="52432" y="113586"/>
                </a:lnTo>
                <a:lnTo>
                  <a:pt x="52423" y="113604"/>
                </a:lnTo>
                <a:lnTo>
                  <a:pt x="52422" y="113605"/>
                </a:lnTo>
                <a:lnTo>
                  <a:pt x="52411" y="113625"/>
                </a:lnTo>
                <a:lnTo>
                  <a:pt x="52410" y="113626"/>
                </a:lnTo>
                <a:lnTo>
                  <a:pt x="52406" y="113636"/>
                </a:lnTo>
                <a:lnTo>
                  <a:pt x="52406" y="113641"/>
                </a:lnTo>
                <a:lnTo>
                  <a:pt x="52405" y="113646"/>
                </a:lnTo>
                <a:lnTo>
                  <a:pt x="52405" y="113646"/>
                </a:lnTo>
                <a:lnTo>
                  <a:pt x="52403" y="113651"/>
                </a:lnTo>
                <a:lnTo>
                  <a:pt x="52402" y="113656"/>
                </a:lnTo>
                <a:lnTo>
                  <a:pt x="52402" y="113657"/>
                </a:lnTo>
                <a:lnTo>
                  <a:pt x="52401" y="113663"/>
                </a:lnTo>
                <a:lnTo>
                  <a:pt x="52402" y="113672"/>
                </a:lnTo>
                <a:lnTo>
                  <a:pt x="52402" y="113678"/>
                </a:lnTo>
                <a:lnTo>
                  <a:pt x="52402" y="113687"/>
                </a:lnTo>
                <a:lnTo>
                  <a:pt x="52401" y="113691"/>
                </a:lnTo>
                <a:lnTo>
                  <a:pt x="52400" y="113701"/>
                </a:lnTo>
                <a:lnTo>
                  <a:pt x="52400" y="113701"/>
                </a:lnTo>
                <a:lnTo>
                  <a:pt x="52400" y="113705"/>
                </a:lnTo>
                <a:lnTo>
                  <a:pt x="52400" y="113714"/>
                </a:lnTo>
                <a:lnTo>
                  <a:pt x="52400" y="113736"/>
                </a:lnTo>
                <a:lnTo>
                  <a:pt x="52400" y="113748"/>
                </a:lnTo>
                <a:lnTo>
                  <a:pt x="52400" y="113754"/>
                </a:lnTo>
                <a:lnTo>
                  <a:pt x="52400" y="113755"/>
                </a:lnTo>
                <a:lnTo>
                  <a:pt x="52400" y="113761"/>
                </a:lnTo>
                <a:lnTo>
                  <a:pt x="52403" y="113772"/>
                </a:lnTo>
                <a:lnTo>
                  <a:pt x="52404" y="113772"/>
                </a:lnTo>
                <a:lnTo>
                  <a:pt x="52408" y="113781"/>
                </a:lnTo>
                <a:lnTo>
                  <a:pt x="52411" y="113787"/>
                </a:lnTo>
                <a:lnTo>
                  <a:pt x="52413" y="113793"/>
                </a:lnTo>
                <a:lnTo>
                  <a:pt x="52415" y="113796"/>
                </a:lnTo>
                <a:lnTo>
                  <a:pt x="52420" y="113802"/>
                </a:lnTo>
                <a:lnTo>
                  <a:pt x="52424" y="113806"/>
                </a:lnTo>
                <a:lnTo>
                  <a:pt x="52428" y="113811"/>
                </a:lnTo>
                <a:lnTo>
                  <a:pt x="52434" y="113814"/>
                </a:lnTo>
                <a:lnTo>
                  <a:pt x="52442" y="113818"/>
                </a:lnTo>
                <a:lnTo>
                  <a:pt x="52453" y="113827"/>
                </a:lnTo>
                <a:lnTo>
                  <a:pt x="52460" y="113834"/>
                </a:lnTo>
                <a:lnTo>
                  <a:pt x="52463" y="113836"/>
                </a:lnTo>
                <a:lnTo>
                  <a:pt x="52473" y="113841"/>
                </a:lnTo>
                <a:lnTo>
                  <a:pt x="52476" y="113843"/>
                </a:lnTo>
                <a:lnTo>
                  <a:pt x="52477" y="113843"/>
                </a:lnTo>
                <a:lnTo>
                  <a:pt x="52478" y="113844"/>
                </a:lnTo>
                <a:lnTo>
                  <a:pt x="52488" y="113847"/>
                </a:lnTo>
                <a:lnTo>
                  <a:pt x="52494" y="113848"/>
                </a:lnTo>
                <a:lnTo>
                  <a:pt x="52511" y="113853"/>
                </a:lnTo>
                <a:lnTo>
                  <a:pt x="52525" y="113860"/>
                </a:lnTo>
                <a:lnTo>
                  <a:pt x="52533" y="113864"/>
                </a:lnTo>
                <a:lnTo>
                  <a:pt x="52534" y="113864"/>
                </a:lnTo>
                <a:lnTo>
                  <a:pt x="52539" y="113865"/>
                </a:lnTo>
                <a:lnTo>
                  <a:pt x="52552" y="113867"/>
                </a:lnTo>
                <a:lnTo>
                  <a:pt x="52584" y="113878"/>
                </a:lnTo>
                <a:lnTo>
                  <a:pt x="52598" y="113886"/>
                </a:lnTo>
                <a:lnTo>
                  <a:pt x="52602" y="113888"/>
                </a:lnTo>
                <a:lnTo>
                  <a:pt x="52611" y="113891"/>
                </a:lnTo>
                <a:lnTo>
                  <a:pt x="52627" y="113898"/>
                </a:lnTo>
                <a:lnTo>
                  <a:pt x="52647" y="113905"/>
                </a:lnTo>
                <a:lnTo>
                  <a:pt x="52653" y="113907"/>
                </a:lnTo>
                <a:lnTo>
                  <a:pt x="52664" y="113911"/>
                </a:lnTo>
                <a:lnTo>
                  <a:pt x="52673" y="113914"/>
                </a:lnTo>
                <a:lnTo>
                  <a:pt x="52680" y="113916"/>
                </a:lnTo>
                <a:lnTo>
                  <a:pt x="52690" y="113919"/>
                </a:lnTo>
                <a:lnTo>
                  <a:pt x="52702" y="113923"/>
                </a:lnTo>
                <a:lnTo>
                  <a:pt x="52712" y="113927"/>
                </a:lnTo>
                <a:lnTo>
                  <a:pt x="52718" y="113929"/>
                </a:lnTo>
                <a:lnTo>
                  <a:pt x="52728" y="113934"/>
                </a:lnTo>
                <a:lnTo>
                  <a:pt x="52729" y="113934"/>
                </a:lnTo>
                <a:lnTo>
                  <a:pt x="52737" y="113937"/>
                </a:lnTo>
                <a:lnTo>
                  <a:pt x="52738" y="113937"/>
                </a:lnTo>
                <a:lnTo>
                  <a:pt x="52745" y="113939"/>
                </a:lnTo>
                <a:lnTo>
                  <a:pt x="52747" y="113939"/>
                </a:lnTo>
                <a:lnTo>
                  <a:pt x="52809" y="113956"/>
                </a:lnTo>
                <a:lnTo>
                  <a:pt x="52821" y="113959"/>
                </a:lnTo>
                <a:lnTo>
                  <a:pt x="52837" y="113962"/>
                </a:lnTo>
                <a:lnTo>
                  <a:pt x="52837" y="113962"/>
                </a:lnTo>
                <a:lnTo>
                  <a:pt x="52846" y="113963"/>
                </a:lnTo>
                <a:lnTo>
                  <a:pt x="52853" y="113964"/>
                </a:lnTo>
                <a:lnTo>
                  <a:pt x="52864" y="113968"/>
                </a:lnTo>
                <a:lnTo>
                  <a:pt x="52878" y="113972"/>
                </a:lnTo>
                <a:lnTo>
                  <a:pt x="52896" y="113981"/>
                </a:lnTo>
                <a:lnTo>
                  <a:pt x="52936" y="113995"/>
                </a:lnTo>
                <a:lnTo>
                  <a:pt x="52939" y="113997"/>
                </a:lnTo>
                <a:lnTo>
                  <a:pt x="52954" y="114003"/>
                </a:lnTo>
                <a:lnTo>
                  <a:pt x="52963" y="114009"/>
                </a:lnTo>
                <a:lnTo>
                  <a:pt x="52970" y="114013"/>
                </a:lnTo>
                <a:lnTo>
                  <a:pt x="52976" y="114017"/>
                </a:lnTo>
                <a:lnTo>
                  <a:pt x="52985" y="114020"/>
                </a:lnTo>
                <a:lnTo>
                  <a:pt x="53006" y="114033"/>
                </a:lnTo>
                <a:lnTo>
                  <a:pt x="53014" y="114038"/>
                </a:lnTo>
                <a:lnTo>
                  <a:pt x="53019" y="114040"/>
                </a:lnTo>
                <a:lnTo>
                  <a:pt x="53019" y="114040"/>
                </a:lnTo>
                <a:lnTo>
                  <a:pt x="53025" y="114042"/>
                </a:lnTo>
                <a:lnTo>
                  <a:pt x="53032" y="114044"/>
                </a:lnTo>
                <a:lnTo>
                  <a:pt x="53037" y="114044"/>
                </a:lnTo>
                <a:lnTo>
                  <a:pt x="53058" y="114046"/>
                </a:lnTo>
                <a:lnTo>
                  <a:pt x="53068" y="114046"/>
                </a:lnTo>
                <a:lnTo>
                  <a:pt x="53072" y="114047"/>
                </a:lnTo>
                <a:lnTo>
                  <a:pt x="53073" y="114048"/>
                </a:lnTo>
                <a:lnTo>
                  <a:pt x="53100" y="114049"/>
                </a:lnTo>
                <a:lnTo>
                  <a:pt x="53104" y="114050"/>
                </a:lnTo>
                <a:lnTo>
                  <a:pt x="53107" y="114050"/>
                </a:lnTo>
                <a:lnTo>
                  <a:pt x="53108" y="114050"/>
                </a:lnTo>
                <a:lnTo>
                  <a:pt x="53109" y="114050"/>
                </a:lnTo>
                <a:lnTo>
                  <a:pt x="53126" y="114049"/>
                </a:lnTo>
                <a:lnTo>
                  <a:pt x="53137" y="114048"/>
                </a:lnTo>
                <a:lnTo>
                  <a:pt x="53155" y="114044"/>
                </a:lnTo>
                <a:lnTo>
                  <a:pt x="53165" y="114043"/>
                </a:lnTo>
                <a:lnTo>
                  <a:pt x="53176" y="114041"/>
                </a:lnTo>
                <a:lnTo>
                  <a:pt x="53197" y="114039"/>
                </a:lnTo>
                <a:lnTo>
                  <a:pt x="53206" y="114039"/>
                </a:lnTo>
                <a:lnTo>
                  <a:pt x="53215" y="114039"/>
                </a:lnTo>
                <a:lnTo>
                  <a:pt x="53240" y="114037"/>
                </a:lnTo>
                <a:lnTo>
                  <a:pt x="53247" y="114036"/>
                </a:lnTo>
                <a:lnTo>
                  <a:pt x="53267" y="114039"/>
                </a:lnTo>
                <a:lnTo>
                  <a:pt x="53279" y="114040"/>
                </a:lnTo>
                <a:lnTo>
                  <a:pt x="53305" y="114043"/>
                </a:lnTo>
                <a:lnTo>
                  <a:pt x="53313" y="114045"/>
                </a:lnTo>
                <a:lnTo>
                  <a:pt x="53319" y="114046"/>
                </a:lnTo>
                <a:lnTo>
                  <a:pt x="53320" y="114046"/>
                </a:lnTo>
                <a:lnTo>
                  <a:pt x="53320" y="114046"/>
                </a:lnTo>
                <a:lnTo>
                  <a:pt x="53327" y="114046"/>
                </a:lnTo>
                <a:lnTo>
                  <a:pt x="53327" y="114046"/>
                </a:lnTo>
                <a:lnTo>
                  <a:pt x="53344" y="114046"/>
                </a:lnTo>
                <a:lnTo>
                  <a:pt x="53350" y="114049"/>
                </a:lnTo>
                <a:lnTo>
                  <a:pt x="53362" y="114049"/>
                </a:lnTo>
                <a:lnTo>
                  <a:pt x="53367" y="114050"/>
                </a:lnTo>
                <a:lnTo>
                  <a:pt x="53372" y="114051"/>
                </a:lnTo>
                <a:lnTo>
                  <a:pt x="53390" y="114052"/>
                </a:lnTo>
                <a:lnTo>
                  <a:pt x="53397" y="114053"/>
                </a:lnTo>
                <a:lnTo>
                  <a:pt x="53405" y="114057"/>
                </a:lnTo>
                <a:lnTo>
                  <a:pt x="53406" y="114057"/>
                </a:lnTo>
                <a:lnTo>
                  <a:pt x="53410" y="114058"/>
                </a:lnTo>
                <a:lnTo>
                  <a:pt x="53448" y="114075"/>
                </a:lnTo>
                <a:lnTo>
                  <a:pt x="53455" y="114077"/>
                </a:lnTo>
                <a:lnTo>
                  <a:pt x="53465" y="114082"/>
                </a:lnTo>
                <a:lnTo>
                  <a:pt x="53468" y="114083"/>
                </a:lnTo>
                <a:lnTo>
                  <a:pt x="53475" y="114086"/>
                </a:lnTo>
                <a:lnTo>
                  <a:pt x="53484" y="114090"/>
                </a:lnTo>
                <a:lnTo>
                  <a:pt x="53490" y="114092"/>
                </a:lnTo>
                <a:lnTo>
                  <a:pt x="53495" y="114094"/>
                </a:lnTo>
                <a:lnTo>
                  <a:pt x="53506" y="114097"/>
                </a:lnTo>
                <a:lnTo>
                  <a:pt x="53512" y="114098"/>
                </a:lnTo>
                <a:lnTo>
                  <a:pt x="53517" y="114102"/>
                </a:lnTo>
                <a:lnTo>
                  <a:pt x="53520" y="114104"/>
                </a:lnTo>
                <a:lnTo>
                  <a:pt x="53527" y="114107"/>
                </a:lnTo>
                <a:lnTo>
                  <a:pt x="53535" y="114113"/>
                </a:lnTo>
                <a:lnTo>
                  <a:pt x="53541" y="114117"/>
                </a:lnTo>
                <a:lnTo>
                  <a:pt x="53543" y="114118"/>
                </a:lnTo>
                <a:lnTo>
                  <a:pt x="53544" y="114118"/>
                </a:lnTo>
                <a:lnTo>
                  <a:pt x="53552" y="114123"/>
                </a:lnTo>
                <a:lnTo>
                  <a:pt x="53558" y="114128"/>
                </a:lnTo>
                <a:lnTo>
                  <a:pt x="53566" y="114134"/>
                </a:lnTo>
                <a:lnTo>
                  <a:pt x="53567" y="114135"/>
                </a:lnTo>
                <a:lnTo>
                  <a:pt x="53573" y="114138"/>
                </a:lnTo>
                <a:lnTo>
                  <a:pt x="53608" y="114154"/>
                </a:lnTo>
                <a:lnTo>
                  <a:pt x="53621" y="114164"/>
                </a:lnTo>
                <a:lnTo>
                  <a:pt x="53631" y="114169"/>
                </a:lnTo>
                <a:lnTo>
                  <a:pt x="53636" y="114172"/>
                </a:lnTo>
                <a:lnTo>
                  <a:pt x="53646" y="114177"/>
                </a:lnTo>
                <a:lnTo>
                  <a:pt x="53653" y="114181"/>
                </a:lnTo>
                <a:lnTo>
                  <a:pt x="53666" y="114193"/>
                </a:lnTo>
                <a:lnTo>
                  <a:pt x="53667" y="114194"/>
                </a:lnTo>
                <a:lnTo>
                  <a:pt x="53673" y="114200"/>
                </a:lnTo>
                <a:lnTo>
                  <a:pt x="53679" y="114205"/>
                </a:lnTo>
                <a:lnTo>
                  <a:pt x="53698" y="114223"/>
                </a:lnTo>
                <a:lnTo>
                  <a:pt x="53707" y="114235"/>
                </a:lnTo>
                <a:lnTo>
                  <a:pt x="53712" y="114241"/>
                </a:lnTo>
                <a:lnTo>
                  <a:pt x="53728" y="114255"/>
                </a:lnTo>
                <a:lnTo>
                  <a:pt x="53737" y="114261"/>
                </a:lnTo>
                <a:lnTo>
                  <a:pt x="53746" y="114267"/>
                </a:lnTo>
                <a:lnTo>
                  <a:pt x="53751" y="114274"/>
                </a:lnTo>
                <a:lnTo>
                  <a:pt x="53752" y="114276"/>
                </a:lnTo>
                <a:lnTo>
                  <a:pt x="53785" y="114292"/>
                </a:lnTo>
                <a:lnTo>
                  <a:pt x="53793" y="114296"/>
                </a:lnTo>
                <a:lnTo>
                  <a:pt x="53836" y="114318"/>
                </a:lnTo>
                <a:lnTo>
                  <a:pt x="53858" y="114335"/>
                </a:lnTo>
                <a:lnTo>
                  <a:pt x="53865" y="114342"/>
                </a:lnTo>
                <a:lnTo>
                  <a:pt x="53868" y="114345"/>
                </a:lnTo>
                <a:lnTo>
                  <a:pt x="53875" y="114349"/>
                </a:lnTo>
                <a:lnTo>
                  <a:pt x="53882" y="114353"/>
                </a:lnTo>
                <a:lnTo>
                  <a:pt x="53883" y="114353"/>
                </a:lnTo>
                <a:lnTo>
                  <a:pt x="53892" y="114356"/>
                </a:lnTo>
                <a:lnTo>
                  <a:pt x="53899" y="114360"/>
                </a:lnTo>
                <a:lnTo>
                  <a:pt x="53905" y="114363"/>
                </a:lnTo>
                <a:lnTo>
                  <a:pt x="53906" y="114363"/>
                </a:lnTo>
                <a:lnTo>
                  <a:pt x="53918" y="114371"/>
                </a:lnTo>
                <a:lnTo>
                  <a:pt x="53931" y="114376"/>
                </a:lnTo>
                <a:lnTo>
                  <a:pt x="53954" y="114388"/>
                </a:lnTo>
                <a:lnTo>
                  <a:pt x="53955" y="114388"/>
                </a:lnTo>
                <a:lnTo>
                  <a:pt x="53963" y="114392"/>
                </a:lnTo>
                <a:lnTo>
                  <a:pt x="53963" y="114392"/>
                </a:lnTo>
                <a:lnTo>
                  <a:pt x="53970" y="114393"/>
                </a:lnTo>
                <a:lnTo>
                  <a:pt x="53977" y="114396"/>
                </a:lnTo>
                <a:lnTo>
                  <a:pt x="53982" y="114398"/>
                </a:lnTo>
                <a:lnTo>
                  <a:pt x="53990" y="114401"/>
                </a:lnTo>
                <a:lnTo>
                  <a:pt x="53991" y="114402"/>
                </a:lnTo>
                <a:lnTo>
                  <a:pt x="53993" y="114403"/>
                </a:lnTo>
                <a:lnTo>
                  <a:pt x="53997" y="114405"/>
                </a:lnTo>
                <a:lnTo>
                  <a:pt x="54004" y="114410"/>
                </a:lnTo>
                <a:lnTo>
                  <a:pt x="54011" y="114412"/>
                </a:lnTo>
                <a:lnTo>
                  <a:pt x="54039" y="114426"/>
                </a:lnTo>
                <a:lnTo>
                  <a:pt x="54057" y="114435"/>
                </a:lnTo>
                <a:lnTo>
                  <a:pt x="54068" y="114441"/>
                </a:lnTo>
                <a:lnTo>
                  <a:pt x="54086" y="114446"/>
                </a:lnTo>
                <a:lnTo>
                  <a:pt x="54114" y="114452"/>
                </a:lnTo>
                <a:lnTo>
                  <a:pt x="54119" y="114453"/>
                </a:lnTo>
                <a:lnTo>
                  <a:pt x="54123" y="114455"/>
                </a:lnTo>
                <a:lnTo>
                  <a:pt x="54126" y="114456"/>
                </a:lnTo>
                <a:lnTo>
                  <a:pt x="54127" y="114456"/>
                </a:lnTo>
                <a:lnTo>
                  <a:pt x="54127" y="114456"/>
                </a:lnTo>
                <a:lnTo>
                  <a:pt x="54133" y="114457"/>
                </a:lnTo>
                <a:lnTo>
                  <a:pt x="54166" y="114466"/>
                </a:lnTo>
                <a:lnTo>
                  <a:pt x="54171" y="114466"/>
                </a:lnTo>
                <a:lnTo>
                  <a:pt x="54178" y="114465"/>
                </a:lnTo>
                <a:lnTo>
                  <a:pt x="54190" y="114465"/>
                </a:lnTo>
                <a:lnTo>
                  <a:pt x="54191" y="114465"/>
                </a:lnTo>
                <a:lnTo>
                  <a:pt x="54199" y="114465"/>
                </a:lnTo>
                <a:lnTo>
                  <a:pt x="54206" y="114464"/>
                </a:lnTo>
                <a:lnTo>
                  <a:pt x="54217" y="114463"/>
                </a:lnTo>
                <a:lnTo>
                  <a:pt x="54225" y="114463"/>
                </a:lnTo>
                <a:lnTo>
                  <a:pt x="54236" y="114459"/>
                </a:lnTo>
                <a:lnTo>
                  <a:pt x="54241" y="114458"/>
                </a:lnTo>
                <a:lnTo>
                  <a:pt x="54245" y="114457"/>
                </a:lnTo>
                <a:lnTo>
                  <a:pt x="54245" y="114457"/>
                </a:lnTo>
                <a:lnTo>
                  <a:pt x="54250" y="114456"/>
                </a:lnTo>
                <a:lnTo>
                  <a:pt x="54301" y="114440"/>
                </a:lnTo>
                <a:lnTo>
                  <a:pt x="54301" y="114440"/>
                </a:lnTo>
                <a:lnTo>
                  <a:pt x="54334" y="114430"/>
                </a:lnTo>
                <a:lnTo>
                  <a:pt x="54341" y="114428"/>
                </a:lnTo>
                <a:lnTo>
                  <a:pt x="54348" y="114426"/>
                </a:lnTo>
                <a:lnTo>
                  <a:pt x="54353" y="114424"/>
                </a:lnTo>
                <a:lnTo>
                  <a:pt x="54362" y="114422"/>
                </a:lnTo>
                <a:lnTo>
                  <a:pt x="54363" y="114421"/>
                </a:lnTo>
                <a:lnTo>
                  <a:pt x="54379" y="114417"/>
                </a:lnTo>
                <a:lnTo>
                  <a:pt x="54384" y="114416"/>
                </a:lnTo>
                <a:lnTo>
                  <a:pt x="54390" y="114416"/>
                </a:lnTo>
                <a:lnTo>
                  <a:pt x="54400" y="114413"/>
                </a:lnTo>
                <a:lnTo>
                  <a:pt x="54406" y="114411"/>
                </a:lnTo>
                <a:lnTo>
                  <a:pt x="54408" y="114410"/>
                </a:lnTo>
                <a:lnTo>
                  <a:pt x="54412" y="114407"/>
                </a:lnTo>
                <a:lnTo>
                  <a:pt x="54426" y="114403"/>
                </a:lnTo>
                <a:lnTo>
                  <a:pt x="54430" y="114402"/>
                </a:lnTo>
                <a:lnTo>
                  <a:pt x="54436" y="114400"/>
                </a:lnTo>
                <a:lnTo>
                  <a:pt x="54447" y="114396"/>
                </a:lnTo>
                <a:lnTo>
                  <a:pt x="54456" y="114393"/>
                </a:lnTo>
                <a:lnTo>
                  <a:pt x="54483" y="114387"/>
                </a:lnTo>
                <a:lnTo>
                  <a:pt x="54494" y="114384"/>
                </a:lnTo>
                <a:lnTo>
                  <a:pt x="54511" y="114384"/>
                </a:lnTo>
                <a:lnTo>
                  <a:pt x="54511" y="114384"/>
                </a:lnTo>
                <a:lnTo>
                  <a:pt x="54524" y="114384"/>
                </a:lnTo>
                <a:lnTo>
                  <a:pt x="54532" y="114384"/>
                </a:lnTo>
                <a:lnTo>
                  <a:pt x="54537" y="114384"/>
                </a:lnTo>
                <a:lnTo>
                  <a:pt x="54542" y="114384"/>
                </a:lnTo>
                <a:lnTo>
                  <a:pt x="54563" y="114385"/>
                </a:lnTo>
                <a:lnTo>
                  <a:pt x="54597" y="114385"/>
                </a:lnTo>
                <a:lnTo>
                  <a:pt x="54618" y="114386"/>
                </a:lnTo>
                <a:lnTo>
                  <a:pt x="54641" y="114386"/>
                </a:lnTo>
                <a:lnTo>
                  <a:pt x="54641" y="114386"/>
                </a:lnTo>
                <a:lnTo>
                  <a:pt x="54676" y="114385"/>
                </a:lnTo>
                <a:lnTo>
                  <a:pt x="54681" y="114385"/>
                </a:lnTo>
                <a:lnTo>
                  <a:pt x="54689" y="114388"/>
                </a:lnTo>
                <a:lnTo>
                  <a:pt x="54710" y="114394"/>
                </a:lnTo>
                <a:lnTo>
                  <a:pt x="54719" y="114395"/>
                </a:lnTo>
                <a:lnTo>
                  <a:pt x="54734" y="114397"/>
                </a:lnTo>
                <a:lnTo>
                  <a:pt x="54747" y="114401"/>
                </a:lnTo>
                <a:lnTo>
                  <a:pt x="54752" y="114403"/>
                </a:lnTo>
                <a:lnTo>
                  <a:pt x="54762" y="114405"/>
                </a:lnTo>
                <a:lnTo>
                  <a:pt x="54766" y="114405"/>
                </a:lnTo>
                <a:lnTo>
                  <a:pt x="54774" y="114406"/>
                </a:lnTo>
                <a:lnTo>
                  <a:pt x="54783" y="114410"/>
                </a:lnTo>
                <a:lnTo>
                  <a:pt x="54796" y="114414"/>
                </a:lnTo>
                <a:lnTo>
                  <a:pt x="54806" y="114418"/>
                </a:lnTo>
                <a:lnTo>
                  <a:pt x="54815" y="114422"/>
                </a:lnTo>
                <a:lnTo>
                  <a:pt x="54822" y="114424"/>
                </a:lnTo>
                <a:lnTo>
                  <a:pt x="54833" y="114426"/>
                </a:lnTo>
                <a:lnTo>
                  <a:pt x="54842" y="114428"/>
                </a:lnTo>
                <a:lnTo>
                  <a:pt x="54855" y="114430"/>
                </a:lnTo>
                <a:lnTo>
                  <a:pt x="54859" y="114431"/>
                </a:lnTo>
                <a:lnTo>
                  <a:pt x="54872" y="114433"/>
                </a:lnTo>
                <a:lnTo>
                  <a:pt x="54891" y="114436"/>
                </a:lnTo>
                <a:lnTo>
                  <a:pt x="54897" y="114438"/>
                </a:lnTo>
                <a:lnTo>
                  <a:pt x="54902" y="114439"/>
                </a:lnTo>
                <a:lnTo>
                  <a:pt x="54914" y="114444"/>
                </a:lnTo>
                <a:lnTo>
                  <a:pt x="54923" y="114446"/>
                </a:lnTo>
                <a:lnTo>
                  <a:pt x="54924" y="114446"/>
                </a:lnTo>
                <a:lnTo>
                  <a:pt x="54934" y="114448"/>
                </a:lnTo>
                <a:lnTo>
                  <a:pt x="54948" y="114452"/>
                </a:lnTo>
                <a:lnTo>
                  <a:pt x="54952" y="114453"/>
                </a:lnTo>
                <a:lnTo>
                  <a:pt x="54957" y="114455"/>
                </a:lnTo>
                <a:lnTo>
                  <a:pt x="54962" y="114457"/>
                </a:lnTo>
                <a:lnTo>
                  <a:pt x="54969" y="114458"/>
                </a:lnTo>
                <a:lnTo>
                  <a:pt x="54974" y="114459"/>
                </a:lnTo>
                <a:lnTo>
                  <a:pt x="54975" y="114459"/>
                </a:lnTo>
                <a:lnTo>
                  <a:pt x="54983" y="114460"/>
                </a:lnTo>
                <a:lnTo>
                  <a:pt x="54993" y="114464"/>
                </a:lnTo>
                <a:lnTo>
                  <a:pt x="54994" y="114465"/>
                </a:lnTo>
                <a:lnTo>
                  <a:pt x="55005" y="114469"/>
                </a:lnTo>
                <a:lnTo>
                  <a:pt x="55007" y="114470"/>
                </a:lnTo>
                <a:lnTo>
                  <a:pt x="55021" y="114473"/>
                </a:lnTo>
                <a:lnTo>
                  <a:pt x="55030" y="114475"/>
                </a:lnTo>
                <a:lnTo>
                  <a:pt x="55037" y="114477"/>
                </a:lnTo>
                <a:lnTo>
                  <a:pt x="55061" y="114484"/>
                </a:lnTo>
                <a:lnTo>
                  <a:pt x="55066" y="114486"/>
                </a:lnTo>
                <a:lnTo>
                  <a:pt x="55077" y="114488"/>
                </a:lnTo>
                <a:lnTo>
                  <a:pt x="55090" y="114491"/>
                </a:lnTo>
                <a:lnTo>
                  <a:pt x="55091" y="114492"/>
                </a:lnTo>
                <a:lnTo>
                  <a:pt x="55094" y="114493"/>
                </a:lnTo>
                <a:lnTo>
                  <a:pt x="55098" y="114495"/>
                </a:lnTo>
                <a:lnTo>
                  <a:pt x="55103" y="114497"/>
                </a:lnTo>
                <a:lnTo>
                  <a:pt x="55111" y="114500"/>
                </a:lnTo>
                <a:lnTo>
                  <a:pt x="55112" y="114500"/>
                </a:lnTo>
                <a:lnTo>
                  <a:pt x="55118" y="114502"/>
                </a:lnTo>
                <a:lnTo>
                  <a:pt x="55124" y="114504"/>
                </a:lnTo>
                <a:lnTo>
                  <a:pt x="55136" y="114507"/>
                </a:lnTo>
                <a:lnTo>
                  <a:pt x="55141" y="114508"/>
                </a:lnTo>
                <a:lnTo>
                  <a:pt x="55149" y="114509"/>
                </a:lnTo>
                <a:lnTo>
                  <a:pt x="55156" y="114510"/>
                </a:lnTo>
                <a:lnTo>
                  <a:pt x="55169" y="114511"/>
                </a:lnTo>
                <a:lnTo>
                  <a:pt x="55173" y="114511"/>
                </a:lnTo>
                <a:lnTo>
                  <a:pt x="55173" y="114511"/>
                </a:lnTo>
                <a:lnTo>
                  <a:pt x="55180" y="114512"/>
                </a:lnTo>
                <a:lnTo>
                  <a:pt x="55196" y="114515"/>
                </a:lnTo>
                <a:lnTo>
                  <a:pt x="55196" y="114515"/>
                </a:lnTo>
                <a:lnTo>
                  <a:pt x="55205" y="114515"/>
                </a:lnTo>
                <a:lnTo>
                  <a:pt x="55206" y="114515"/>
                </a:lnTo>
                <a:lnTo>
                  <a:pt x="55215" y="114518"/>
                </a:lnTo>
                <a:lnTo>
                  <a:pt x="55221" y="114519"/>
                </a:lnTo>
                <a:lnTo>
                  <a:pt x="55221" y="114519"/>
                </a:lnTo>
                <a:lnTo>
                  <a:pt x="55247" y="114526"/>
                </a:lnTo>
                <a:lnTo>
                  <a:pt x="55272" y="114530"/>
                </a:lnTo>
                <a:lnTo>
                  <a:pt x="55272" y="114530"/>
                </a:lnTo>
                <a:lnTo>
                  <a:pt x="55280" y="114531"/>
                </a:lnTo>
                <a:lnTo>
                  <a:pt x="55290" y="114532"/>
                </a:lnTo>
                <a:lnTo>
                  <a:pt x="55299" y="114532"/>
                </a:lnTo>
                <a:lnTo>
                  <a:pt x="55303" y="114532"/>
                </a:lnTo>
                <a:lnTo>
                  <a:pt x="55308" y="114535"/>
                </a:lnTo>
                <a:lnTo>
                  <a:pt x="55312" y="114536"/>
                </a:lnTo>
                <a:lnTo>
                  <a:pt x="55314" y="114537"/>
                </a:lnTo>
                <a:lnTo>
                  <a:pt x="55321" y="114539"/>
                </a:lnTo>
                <a:lnTo>
                  <a:pt x="55325" y="114541"/>
                </a:lnTo>
                <a:lnTo>
                  <a:pt x="55329" y="114543"/>
                </a:lnTo>
                <a:lnTo>
                  <a:pt x="55352" y="114553"/>
                </a:lnTo>
                <a:lnTo>
                  <a:pt x="55356" y="114556"/>
                </a:lnTo>
                <a:lnTo>
                  <a:pt x="55356" y="114557"/>
                </a:lnTo>
                <a:lnTo>
                  <a:pt x="55360" y="114559"/>
                </a:lnTo>
                <a:lnTo>
                  <a:pt x="55360" y="114559"/>
                </a:lnTo>
                <a:lnTo>
                  <a:pt x="55361" y="114559"/>
                </a:lnTo>
                <a:lnTo>
                  <a:pt x="55363" y="114561"/>
                </a:lnTo>
                <a:lnTo>
                  <a:pt x="55369" y="114564"/>
                </a:lnTo>
                <a:lnTo>
                  <a:pt x="55376" y="114569"/>
                </a:lnTo>
                <a:lnTo>
                  <a:pt x="55380" y="114571"/>
                </a:lnTo>
                <a:lnTo>
                  <a:pt x="55387" y="114574"/>
                </a:lnTo>
                <a:lnTo>
                  <a:pt x="55396" y="114578"/>
                </a:lnTo>
                <a:lnTo>
                  <a:pt x="55402" y="114578"/>
                </a:lnTo>
                <a:lnTo>
                  <a:pt x="55408" y="114579"/>
                </a:lnTo>
                <a:lnTo>
                  <a:pt x="55418" y="114580"/>
                </a:lnTo>
                <a:lnTo>
                  <a:pt x="55422" y="114580"/>
                </a:lnTo>
                <a:lnTo>
                  <a:pt x="55431" y="114581"/>
                </a:lnTo>
                <a:lnTo>
                  <a:pt x="55436" y="114582"/>
                </a:lnTo>
                <a:lnTo>
                  <a:pt x="55458" y="114580"/>
                </a:lnTo>
                <a:lnTo>
                  <a:pt x="55461" y="114579"/>
                </a:lnTo>
                <a:lnTo>
                  <a:pt x="55469" y="114578"/>
                </a:lnTo>
                <a:lnTo>
                  <a:pt x="55473" y="114578"/>
                </a:lnTo>
                <a:lnTo>
                  <a:pt x="55485" y="114577"/>
                </a:lnTo>
                <a:lnTo>
                  <a:pt x="55493" y="114577"/>
                </a:lnTo>
                <a:lnTo>
                  <a:pt x="55499" y="114577"/>
                </a:lnTo>
                <a:lnTo>
                  <a:pt x="55503" y="114577"/>
                </a:lnTo>
                <a:lnTo>
                  <a:pt x="55510" y="114577"/>
                </a:lnTo>
                <a:lnTo>
                  <a:pt x="55522" y="114579"/>
                </a:lnTo>
                <a:lnTo>
                  <a:pt x="55531" y="114579"/>
                </a:lnTo>
                <a:lnTo>
                  <a:pt x="55541" y="114583"/>
                </a:lnTo>
                <a:lnTo>
                  <a:pt x="55548" y="114586"/>
                </a:lnTo>
                <a:lnTo>
                  <a:pt x="55555" y="114588"/>
                </a:lnTo>
                <a:lnTo>
                  <a:pt x="55564" y="114590"/>
                </a:lnTo>
                <a:lnTo>
                  <a:pt x="55564" y="114590"/>
                </a:lnTo>
                <a:lnTo>
                  <a:pt x="55573" y="114592"/>
                </a:lnTo>
                <a:lnTo>
                  <a:pt x="55589" y="114596"/>
                </a:lnTo>
                <a:lnTo>
                  <a:pt x="55591" y="114597"/>
                </a:lnTo>
                <a:lnTo>
                  <a:pt x="55601" y="114602"/>
                </a:lnTo>
                <a:lnTo>
                  <a:pt x="55601" y="114602"/>
                </a:lnTo>
                <a:lnTo>
                  <a:pt x="55607" y="114606"/>
                </a:lnTo>
                <a:lnTo>
                  <a:pt x="55620" y="114611"/>
                </a:lnTo>
                <a:lnTo>
                  <a:pt x="55623" y="114612"/>
                </a:lnTo>
                <a:lnTo>
                  <a:pt x="55628" y="114613"/>
                </a:lnTo>
                <a:lnTo>
                  <a:pt x="55636" y="114616"/>
                </a:lnTo>
                <a:lnTo>
                  <a:pt x="55656" y="114623"/>
                </a:lnTo>
                <a:lnTo>
                  <a:pt x="55669" y="114627"/>
                </a:lnTo>
                <a:lnTo>
                  <a:pt x="55696" y="114637"/>
                </a:lnTo>
                <a:lnTo>
                  <a:pt x="55705" y="114640"/>
                </a:lnTo>
                <a:lnTo>
                  <a:pt x="55710" y="114642"/>
                </a:lnTo>
                <a:lnTo>
                  <a:pt x="55746" y="114657"/>
                </a:lnTo>
                <a:lnTo>
                  <a:pt x="55751" y="114658"/>
                </a:lnTo>
                <a:lnTo>
                  <a:pt x="55764" y="114665"/>
                </a:lnTo>
                <a:lnTo>
                  <a:pt x="55777" y="114672"/>
                </a:lnTo>
                <a:lnTo>
                  <a:pt x="55788" y="114676"/>
                </a:lnTo>
                <a:lnTo>
                  <a:pt x="55799" y="114679"/>
                </a:lnTo>
                <a:lnTo>
                  <a:pt x="55804" y="114681"/>
                </a:lnTo>
                <a:lnTo>
                  <a:pt x="55805" y="114682"/>
                </a:lnTo>
                <a:lnTo>
                  <a:pt x="55808" y="114683"/>
                </a:lnTo>
                <a:lnTo>
                  <a:pt x="55834" y="114690"/>
                </a:lnTo>
                <a:lnTo>
                  <a:pt x="55851" y="114695"/>
                </a:lnTo>
                <a:lnTo>
                  <a:pt x="55857" y="114697"/>
                </a:lnTo>
                <a:lnTo>
                  <a:pt x="55874" y="114701"/>
                </a:lnTo>
                <a:lnTo>
                  <a:pt x="55894" y="114712"/>
                </a:lnTo>
                <a:lnTo>
                  <a:pt x="55905" y="114717"/>
                </a:lnTo>
                <a:lnTo>
                  <a:pt x="55920" y="114728"/>
                </a:lnTo>
                <a:lnTo>
                  <a:pt x="55939" y="114742"/>
                </a:lnTo>
                <a:lnTo>
                  <a:pt x="55947" y="114747"/>
                </a:lnTo>
                <a:lnTo>
                  <a:pt x="55967" y="114757"/>
                </a:lnTo>
                <a:lnTo>
                  <a:pt x="55981" y="114766"/>
                </a:lnTo>
                <a:lnTo>
                  <a:pt x="55989" y="114772"/>
                </a:lnTo>
                <a:lnTo>
                  <a:pt x="55995" y="114776"/>
                </a:lnTo>
                <a:lnTo>
                  <a:pt x="56013" y="114788"/>
                </a:lnTo>
                <a:lnTo>
                  <a:pt x="56038" y="114805"/>
                </a:lnTo>
                <a:lnTo>
                  <a:pt x="56050" y="114811"/>
                </a:lnTo>
                <a:lnTo>
                  <a:pt x="56066" y="114817"/>
                </a:lnTo>
                <a:lnTo>
                  <a:pt x="56071" y="114819"/>
                </a:lnTo>
                <a:lnTo>
                  <a:pt x="56080" y="114825"/>
                </a:lnTo>
                <a:lnTo>
                  <a:pt x="56084" y="114828"/>
                </a:lnTo>
                <a:lnTo>
                  <a:pt x="56085" y="114828"/>
                </a:lnTo>
                <a:lnTo>
                  <a:pt x="56085" y="114828"/>
                </a:lnTo>
                <a:lnTo>
                  <a:pt x="56106" y="114839"/>
                </a:lnTo>
                <a:lnTo>
                  <a:pt x="56128" y="114855"/>
                </a:lnTo>
                <a:lnTo>
                  <a:pt x="56138" y="114863"/>
                </a:lnTo>
                <a:lnTo>
                  <a:pt x="56149" y="114872"/>
                </a:lnTo>
                <a:lnTo>
                  <a:pt x="56157" y="114878"/>
                </a:lnTo>
                <a:lnTo>
                  <a:pt x="56163" y="114883"/>
                </a:lnTo>
                <a:lnTo>
                  <a:pt x="56168" y="114891"/>
                </a:lnTo>
                <a:lnTo>
                  <a:pt x="56172" y="114895"/>
                </a:lnTo>
                <a:lnTo>
                  <a:pt x="56173" y="114896"/>
                </a:lnTo>
                <a:lnTo>
                  <a:pt x="56184" y="114906"/>
                </a:lnTo>
                <a:lnTo>
                  <a:pt x="56198" y="114919"/>
                </a:lnTo>
                <a:lnTo>
                  <a:pt x="56209" y="114929"/>
                </a:lnTo>
                <a:lnTo>
                  <a:pt x="56225" y="114939"/>
                </a:lnTo>
                <a:lnTo>
                  <a:pt x="56235" y="114945"/>
                </a:lnTo>
                <a:lnTo>
                  <a:pt x="56254" y="114960"/>
                </a:lnTo>
                <a:lnTo>
                  <a:pt x="56260" y="114965"/>
                </a:lnTo>
                <a:lnTo>
                  <a:pt x="56324" y="115007"/>
                </a:lnTo>
                <a:lnTo>
                  <a:pt x="56340" y="115015"/>
                </a:lnTo>
                <a:lnTo>
                  <a:pt x="56349" y="115021"/>
                </a:lnTo>
                <a:lnTo>
                  <a:pt x="56364" y="115029"/>
                </a:lnTo>
                <a:lnTo>
                  <a:pt x="56370" y="115034"/>
                </a:lnTo>
                <a:lnTo>
                  <a:pt x="56375" y="115038"/>
                </a:lnTo>
                <a:lnTo>
                  <a:pt x="56380" y="115042"/>
                </a:lnTo>
                <a:lnTo>
                  <a:pt x="56387" y="115047"/>
                </a:lnTo>
                <a:lnTo>
                  <a:pt x="56402" y="115062"/>
                </a:lnTo>
                <a:lnTo>
                  <a:pt x="56428" y="115081"/>
                </a:lnTo>
                <a:lnTo>
                  <a:pt x="56433" y="115085"/>
                </a:lnTo>
                <a:lnTo>
                  <a:pt x="56440" y="115090"/>
                </a:lnTo>
                <a:lnTo>
                  <a:pt x="56485" y="115113"/>
                </a:lnTo>
                <a:lnTo>
                  <a:pt x="56497" y="115119"/>
                </a:lnTo>
                <a:lnTo>
                  <a:pt x="56501" y="115121"/>
                </a:lnTo>
                <a:lnTo>
                  <a:pt x="56551" y="115130"/>
                </a:lnTo>
                <a:lnTo>
                  <a:pt x="56563" y="115132"/>
                </a:lnTo>
                <a:lnTo>
                  <a:pt x="56581" y="115135"/>
                </a:lnTo>
                <a:lnTo>
                  <a:pt x="56628" y="115149"/>
                </a:lnTo>
                <a:lnTo>
                  <a:pt x="56637" y="115155"/>
                </a:lnTo>
                <a:lnTo>
                  <a:pt x="56644" y="115158"/>
                </a:lnTo>
                <a:lnTo>
                  <a:pt x="56649" y="115161"/>
                </a:lnTo>
                <a:lnTo>
                  <a:pt x="56658" y="115167"/>
                </a:lnTo>
                <a:lnTo>
                  <a:pt x="56668" y="115172"/>
                </a:lnTo>
                <a:lnTo>
                  <a:pt x="56676" y="115177"/>
                </a:lnTo>
                <a:lnTo>
                  <a:pt x="56677" y="115177"/>
                </a:lnTo>
                <a:lnTo>
                  <a:pt x="56690" y="115183"/>
                </a:lnTo>
                <a:lnTo>
                  <a:pt x="56698" y="115188"/>
                </a:lnTo>
                <a:lnTo>
                  <a:pt x="56708" y="115192"/>
                </a:lnTo>
                <a:lnTo>
                  <a:pt x="56719" y="115198"/>
                </a:lnTo>
                <a:lnTo>
                  <a:pt x="56723" y="115201"/>
                </a:lnTo>
                <a:lnTo>
                  <a:pt x="56724" y="115201"/>
                </a:lnTo>
                <a:lnTo>
                  <a:pt x="56728" y="115202"/>
                </a:lnTo>
                <a:lnTo>
                  <a:pt x="56779" y="115221"/>
                </a:lnTo>
                <a:lnTo>
                  <a:pt x="56793" y="115227"/>
                </a:lnTo>
                <a:lnTo>
                  <a:pt x="56800" y="115230"/>
                </a:lnTo>
                <a:lnTo>
                  <a:pt x="56808" y="115234"/>
                </a:lnTo>
                <a:lnTo>
                  <a:pt x="56827" y="115241"/>
                </a:lnTo>
                <a:lnTo>
                  <a:pt x="56836" y="115245"/>
                </a:lnTo>
                <a:lnTo>
                  <a:pt x="56853" y="115252"/>
                </a:lnTo>
                <a:lnTo>
                  <a:pt x="56872" y="115260"/>
                </a:lnTo>
                <a:lnTo>
                  <a:pt x="56915" y="115300"/>
                </a:lnTo>
                <a:lnTo>
                  <a:pt x="56926" y="115307"/>
                </a:lnTo>
                <a:lnTo>
                  <a:pt x="56943" y="115315"/>
                </a:lnTo>
                <a:lnTo>
                  <a:pt x="56953" y="115322"/>
                </a:lnTo>
                <a:lnTo>
                  <a:pt x="56961" y="115326"/>
                </a:lnTo>
                <a:lnTo>
                  <a:pt x="57008" y="115373"/>
                </a:lnTo>
                <a:lnTo>
                  <a:pt x="57026" y="115384"/>
                </a:lnTo>
                <a:lnTo>
                  <a:pt x="57037" y="115391"/>
                </a:lnTo>
                <a:lnTo>
                  <a:pt x="57042" y="115400"/>
                </a:lnTo>
                <a:lnTo>
                  <a:pt x="57048" y="115408"/>
                </a:lnTo>
                <a:lnTo>
                  <a:pt x="57102" y="115487"/>
                </a:lnTo>
                <a:lnTo>
                  <a:pt x="57117" y="115513"/>
                </a:lnTo>
                <a:lnTo>
                  <a:pt x="57126" y="115533"/>
                </a:lnTo>
                <a:lnTo>
                  <a:pt x="57135" y="115564"/>
                </a:lnTo>
                <a:lnTo>
                  <a:pt x="57139" y="115584"/>
                </a:lnTo>
                <a:lnTo>
                  <a:pt x="57143" y="115601"/>
                </a:lnTo>
                <a:lnTo>
                  <a:pt x="57145" y="115615"/>
                </a:lnTo>
                <a:lnTo>
                  <a:pt x="57149" y="115638"/>
                </a:lnTo>
                <a:lnTo>
                  <a:pt x="57150" y="115646"/>
                </a:lnTo>
                <a:lnTo>
                  <a:pt x="57150" y="115674"/>
                </a:lnTo>
                <a:lnTo>
                  <a:pt x="57150" y="115687"/>
                </a:lnTo>
                <a:lnTo>
                  <a:pt x="57154" y="115701"/>
                </a:lnTo>
                <a:lnTo>
                  <a:pt x="57157" y="115710"/>
                </a:lnTo>
                <a:lnTo>
                  <a:pt x="57163" y="115735"/>
                </a:lnTo>
                <a:lnTo>
                  <a:pt x="57169" y="115756"/>
                </a:lnTo>
                <a:lnTo>
                  <a:pt x="57178" y="115784"/>
                </a:lnTo>
                <a:lnTo>
                  <a:pt x="57180" y="115791"/>
                </a:lnTo>
                <a:lnTo>
                  <a:pt x="57182" y="115804"/>
                </a:lnTo>
                <a:lnTo>
                  <a:pt x="57184" y="115814"/>
                </a:lnTo>
                <a:lnTo>
                  <a:pt x="57185" y="115825"/>
                </a:lnTo>
                <a:lnTo>
                  <a:pt x="57187" y="115842"/>
                </a:lnTo>
                <a:lnTo>
                  <a:pt x="57189" y="115855"/>
                </a:lnTo>
                <a:lnTo>
                  <a:pt x="57190" y="115862"/>
                </a:lnTo>
                <a:lnTo>
                  <a:pt x="57190" y="115881"/>
                </a:lnTo>
                <a:lnTo>
                  <a:pt x="57190" y="115891"/>
                </a:lnTo>
                <a:lnTo>
                  <a:pt x="57191" y="115904"/>
                </a:lnTo>
                <a:lnTo>
                  <a:pt x="57191" y="115909"/>
                </a:lnTo>
                <a:lnTo>
                  <a:pt x="57193" y="115931"/>
                </a:lnTo>
                <a:lnTo>
                  <a:pt x="57197" y="115977"/>
                </a:lnTo>
                <a:lnTo>
                  <a:pt x="57198" y="115998"/>
                </a:lnTo>
                <a:lnTo>
                  <a:pt x="57198" y="115999"/>
                </a:lnTo>
                <a:lnTo>
                  <a:pt x="57199" y="116022"/>
                </a:lnTo>
                <a:lnTo>
                  <a:pt x="57200" y="116101"/>
                </a:lnTo>
                <a:lnTo>
                  <a:pt x="57200" y="116101"/>
                </a:lnTo>
                <a:lnTo>
                  <a:pt x="57201" y="116204"/>
                </a:lnTo>
                <a:lnTo>
                  <a:pt x="57201" y="116228"/>
                </a:lnTo>
                <a:lnTo>
                  <a:pt x="57204" y="116248"/>
                </a:lnTo>
                <a:lnTo>
                  <a:pt x="57206" y="116258"/>
                </a:lnTo>
                <a:lnTo>
                  <a:pt x="57208" y="116272"/>
                </a:lnTo>
                <a:lnTo>
                  <a:pt x="57217" y="116329"/>
                </a:lnTo>
                <a:lnTo>
                  <a:pt x="57222" y="116359"/>
                </a:lnTo>
                <a:lnTo>
                  <a:pt x="57222" y="116370"/>
                </a:lnTo>
                <a:lnTo>
                  <a:pt x="57222" y="116378"/>
                </a:lnTo>
                <a:lnTo>
                  <a:pt x="57224" y="116388"/>
                </a:lnTo>
                <a:lnTo>
                  <a:pt x="57225" y="116396"/>
                </a:lnTo>
                <a:lnTo>
                  <a:pt x="57226" y="116405"/>
                </a:lnTo>
                <a:lnTo>
                  <a:pt x="57226" y="116413"/>
                </a:lnTo>
                <a:lnTo>
                  <a:pt x="57226" y="116414"/>
                </a:lnTo>
                <a:lnTo>
                  <a:pt x="57227" y="116429"/>
                </a:lnTo>
                <a:lnTo>
                  <a:pt x="57228" y="116437"/>
                </a:lnTo>
                <a:lnTo>
                  <a:pt x="57228" y="116443"/>
                </a:lnTo>
                <a:lnTo>
                  <a:pt x="57228" y="116451"/>
                </a:lnTo>
                <a:lnTo>
                  <a:pt x="57226" y="116462"/>
                </a:lnTo>
                <a:lnTo>
                  <a:pt x="57225" y="116469"/>
                </a:lnTo>
                <a:lnTo>
                  <a:pt x="57224" y="116481"/>
                </a:lnTo>
                <a:lnTo>
                  <a:pt x="57223" y="116490"/>
                </a:lnTo>
                <a:lnTo>
                  <a:pt x="57219" y="116502"/>
                </a:lnTo>
                <a:lnTo>
                  <a:pt x="57217" y="116513"/>
                </a:lnTo>
                <a:lnTo>
                  <a:pt x="57216" y="116517"/>
                </a:lnTo>
                <a:lnTo>
                  <a:pt x="57214" y="116533"/>
                </a:lnTo>
                <a:lnTo>
                  <a:pt x="57214" y="116534"/>
                </a:lnTo>
                <a:lnTo>
                  <a:pt x="57208" y="116558"/>
                </a:lnTo>
                <a:lnTo>
                  <a:pt x="57205" y="116577"/>
                </a:lnTo>
                <a:lnTo>
                  <a:pt x="57202" y="116590"/>
                </a:lnTo>
                <a:lnTo>
                  <a:pt x="57200" y="116604"/>
                </a:lnTo>
                <a:lnTo>
                  <a:pt x="57200" y="116605"/>
                </a:lnTo>
                <a:lnTo>
                  <a:pt x="57199" y="116606"/>
                </a:lnTo>
                <a:lnTo>
                  <a:pt x="57198" y="116610"/>
                </a:lnTo>
                <a:lnTo>
                  <a:pt x="57197" y="116612"/>
                </a:lnTo>
                <a:lnTo>
                  <a:pt x="57197" y="116614"/>
                </a:lnTo>
                <a:lnTo>
                  <a:pt x="57189" y="116638"/>
                </a:lnTo>
                <a:lnTo>
                  <a:pt x="57187" y="116656"/>
                </a:lnTo>
                <a:lnTo>
                  <a:pt x="57187" y="116661"/>
                </a:lnTo>
                <a:lnTo>
                  <a:pt x="57187" y="116662"/>
                </a:lnTo>
                <a:lnTo>
                  <a:pt x="57186" y="116665"/>
                </a:lnTo>
                <a:lnTo>
                  <a:pt x="57185" y="116667"/>
                </a:lnTo>
                <a:lnTo>
                  <a:pt x="57185" y="116669"/>
                </a:lnTo>
                <a:lnTo>
                  <a:pt x="57185" y="116670"/>
                </a:lnTo>
                <a:lnTo>
                  <a:pt x="57185" y="116675"/>
                </a:lnTo>
                <a:lnTo>
                  <a:pt x="57185" y="116676"/>
                </a:lnTo>
                <a:lnTo>
                  <a:pt x="57185" y="116677"/>
                </a:lnTo>
                <a:lnTo>
                  <a:pt x="57193" y="116722"/>
                </a:lnTo>
                <a:lnTo>
                  <a:pt x="57198" y="116736"/>
                </a:lnTo>
                <a:lnTo>
                  <a:pt x="57207" y="116754"/>
                </a:lnTo>
                <a:lnTo>
                  <a:pt x="57210" y="116761"/>
                </a:lnTo>
                <a:lnTo>
                  <a:pt x="57213" y="116765"/>
                </a:lnTo>
                <a:lnTo>
                  <a:pt x="57217" y="116777"/>
                </a:lnTo>
                <a:lnTo>
                  <a:pt x="57219" y="116784"/>
                </a:lnTo>
                <a:lnTo>
                  <a:pt x="57242" y="116837"/>
                </a:lnTo>
                <a:lnTo>
                  <a:pt x="57245" y="116843"/>
                </a:lnTo>
                <a:lnTo>
                  <a:pt x="57253" y="116868"/>
                </a:lnTo>
                <a:lnTo>
                  <a:pt x="57254" y="116876"/>
                </a:lnTo>
                <a:lnTo>
                  <a:pt x="57255" y="116883"/>
                </a:lnTo>
                <a:lnTo>
                  <a:pt x="57258" y="116891"/>
                </a:lnTo>
                <a:lnTo>
                  <a:pt x="57258" y="116893"/>
                </a:lnTo>
                <a:lnTo>
                  <a:pt x="57260" y="116902"/>
                </a:lnTo>
                <a:lnTo>
                  <a:pt x="57264" y="116922"/>
                </a:lnTo>
                <a:lnTo>
                  <a:pt x="57266" y="116930"/>
                </a:lnTo>
                <a:lnTo>
                  <a:pt x="57266" y="116930"/>
                </a:lnTo>
                <a:lnTo>
                  <a:pt x="57266" y="116932"/>
                </a:lnTo>
                <a:lnTo>
                  <a:pt x="57267" y="116936"/>
                </a:lnTo>
                <a:lnTo>
                  <a:pt x="57267" y="116954"/>
                </a:lnTo>
                <a:lnTo>
                  <a:pt x="57267" y="116954"/>
                </a:lnTo>
                <a:lnTo>
                  <a:pt x="57267" y="116956"/>
                </a:lnTo>
                <a:lnTo>
                  <a:pt x="57267" y="116960"/>
                </a:lnTo>
                <a:lnTo>
                  <a:pt x="57267" y="116961"/>
                </a:lnTo>
                <a:lnTo>
                  <a:pt x="57267" y="116963"/>
                </a:lnTo>
                <a:lnTo>
                  <a:pt x="57262" y="116978"/>
                </a:lnTo>
                <a:lnTo>
                  <a:pt x="57261" y="116982"/>
                </a:lnTo>
                <a:lnTo>
                  <a:pt x="57252" y="117021"/>
                </a:lnTo>
                <a:lnTo>
                  <a:pt x="57247" y="117042"/>
                </a:lnTo>
                <a:lnTo>
                  <a:pt x="57246" y="117053"/>
                </a:lnTo>
                <a:lnTo>
                  <a:pt x="57246" y="117066"/>
                </a:lnTo>
                <a:lnTo>
                  <a:pt x="57244" y="117088"/>
                </a:lnTo>
                <a:lnTo>
                  <a:pt x="57244" y="117089"/>
                </a:lnTo>
                <a:lnTo>
                  <a:pt x="57240" y="117105"/>
                </a:lnTo>
                <a:lnTo>
                  <a:pt x="57238" y="117111"/>
                </a:lnTo>
                <a:lnTo>
                  <a:pt x="57238" y="117112"/>
                </a:lnTo>
                <a:lnTo>
                  <a:pt x="57237" y="117113"/>
                </a:lnTo>
                <a:lnTo>
                  <a:pt x="57232" y="117131"/>
                </a:lnTo>
                <a:lnTo>
                  <a:pt x="57230" y="117141"/>
                </a:lnTo>
                <a:lnTo>
                  <a:pt x="57230" y="117141"/>
                </a:lnTo>
                <a:lnTo>
                  <a:pt x="57229" y="117142"/>
                </a:lnTo>
                <a:lnTo>
                  <a:pt x="57228" y="117145"/>
                </a:lnTo>
                <a:lnTo>
                  <a:pt x="57226" y="117170"/>
                </a:lnTo>
                <a:lnTo>
                  <a:pt x="57226" y="117174"/>
                </a:lnTo>
                <a:lnTo>
                  <a:pt x="57226" y="117180"/>
                </a:lnTo>
                <a:lnTo>
                  <a:pt x="57226" y="117181"/>
                </a:lnTo>
                <a:lnTo>
                  <a:pt x="57226" y="117182"/>
                </a:lnTo>
                <a:lnTo>
                  <a:pt x="57231" y="117207"/>
                </a:lnTo>
                <a:lnTo>
                  <a:pt x="57237" y="117239"/>
                </a:lnTo>
                <a:lnTo>
                  <a:pt x="57249" y="117266"/>
                </a:lnTo>
                <a:lnTo>
                  <a:pt x="57257" y="117284"/>
                </a:lnTo>
                <a:lnTo>
                  <a:pt x="57262" y="117296"/>
                </a:lnTo>
                <a:lnTo>
                  <a:pt x="57263" y="117297"/>
                </a:lnTo>
                <a:lnTo>
                  <a:pt x="57269" y="117305"/>
                </a:lnTo>
                <a:lnTo>
                  <a:pt x="57280" y="117318"/>
                </a:lnTo>
                <a:lnTo>
                  <a:pt x="57285" y="117322"/>
                </a:lnTo>
                <a:lnTo>
                  <a:pt x="57307" y="117349"/>
                </a:lnTo>
                <a:lnTo>
                  <a:pt x="57331" y="117372"/>
                </a:lnTo>
                <a:lnTo>
                  <a:pt x="57338" y="117379"/>
                </a:lnTo>
                <a:lnTo>
                  <a:pt x="57348" y="117386"/>
                </a:lnTo>
                <a:lnTo>
                  <a:pt x="57354" y="117389"/>
                </a:lnTo>
                <a:lnTo>
                  <a:pt x="57367" y="117397"/>
                </a:lnTo>
                <a:lnTo>
                  <a:pt x="57379" y="117409"/>
                </a:lnTo>
                <a:lnTo>
                  <a:pt x="57401" y="117422"/>
                </a:lnTo>
                <a:lnTo>
                  <a:pt x="57404" y="117426"/>
                </a:lnTo>
                <a:lnTo>
                  <a:pt x="57405" y="117428"/>
                </a:lnTo>
                <a:lnTo>
                  <a:pt x="57408" y="117428"/>
                </a:lnTo>
                <a:lnTo>
                  <a:pt x="57418" y="117431"/>
                </a:lnTo>
                <a:lnTo>
                  <a:pt x="57422" y="117434"/>
                </a:lnTo>
                <a:lnTo>
                  <a:pt x="57434" y="117440"/>
                </a:lnTo>
                <a:lnTo>
                  <a:pt x="57443" y="117445"/>
                </a:lnTo>
                <a:lnTo>
                  <a:pt x="57447" y="117448"/>
                </a:lnTo>
                <a:lnTo>
                  <a:pt x="57448" y="117449"/>
                </a:lnTo>
                <a:lnTo>
                  <a:pt x="57450" y="117450"/>
                </a:lnTo>
                <a:lnTo>
                  <a:pt x="57451" y="117451"/>
                </a:lnTo>
                <a:lnTo>
                  <a:pt x="57455" y="117452"/>
                </a:lnTo>
                <a:lnTo>
                  <a:pt x="57465" y="117455"/>
                </a:lnTo>
                <a:lnTo>
                  <a:pt x="57471" y="117458"/>
                </a:lnTo>
                <a:lnTo>
                  <a:pt x="57475" y="117461"/>
                </a:lnTo>
                <a:lnTo>
                  <a:pt x="57483" y="117466"/>
                </a:lnTo>
                <a:lnTo>
                  <a:pt x="57489" y="117472"/>
                </a:lnTo>
                <a:lnTo>
                  <a:pt x="57494" y="117476"/>
                </a:lnTo>
                <a:lnTo>
                  <a:pt x="57494" y="117477"/>
                </a:lnTo>
                <a:lnTo>
                  <a:pt x="57499" y="117482"/>
                </a:lnTo>
                <a:lnTo>
                  <a:pt x="57500" y="117483"/>
                </a:lnTo>
                <a:lnTo>
                  <a:pt x="57504" y="117486"/>
                </a:lnTo>
                <a:lnTo>
                  <a:pt x="57509" y="117495"/>
                </a:lnTo>
                <a:lnTo>
                  <a:pt x="57518" y="117513"/>
                </a:lnTo>
                <a:lnTo>
                  <a:pt x="57519" y="117521"/>
                </a:lnTo>
                <a:lnTo>
                  <a:pt x="57519" y="117529"/>
                </a:lnTo>
                <a:lnTo>
                  <a:pt x="57520" y="117554"/>
                </a:lnTo>
                <a:lnTo>
                  <a:pt x="57520" y="117576"/>
                </a:lnTo>
                <a:lnTo>
                  <a:pt x="57520" y="117595"/>
                </a:lnTo>
                <a:lnTo>
                  <a:pt x="57520" y="117607"/>
                </a:lnTo>
                <a:lnTo>
                  <a:pt x="57520" y="117617"/>
                </a:lnTo>
                <a:lnTo>
                  <a:pt x="57519" y="117622"/>
                </a:lnTo>
                <a:lnTo>
                  <a:pt x="57518" y="117630"/>
                </a:lnTo>
                <a:lnTo>
                  <a:pt x="57508" y="117652"/>
                </a:lnTo>
                <a:lnTo>
                  <a:pt x="57502" y="117672"/>
                </a:lnTo>
                <a:lnTo>
                  <a:pt x="57499" y="117689"/>
                </a:lnTo>
                <a:lnTo>
                  <a:pt x="57498" y="117707"/>
                </a:lnTo>
                <a:lnTo>
                  <a:pt x="57496" y="117722"/>
                </a:lnTo>
                <a:lnTo>
                  <a:pt x="57494" y="117736"/>
                </a:lnTo>
                <a:lnTo>
                  <a:pt x="57493" y="117740"/>
                </a:lnTo>
                <a:lnTo>
                  <a:pt x="57491" y="117755"/>
                </a:lnTo>
                <a:lnTo>
                  <a:pt x="57484" y="117794"/>
                </a:lnTo>
                <a:lnTo>
                  <a:pt x="57484" y="117815"/>
                </a:lnTo>
                <a:lnTo>
                  <a:pt x="57484" y="117824"/>
                </a:lnTo>
                <a:lnTo>
                  <a:pt x="57483" y="117841"/>
                </a:lnTo>
                <a:lnTo>
                  <a:pt x="57482" y="117862"/>
                </a:lnTo>
                <a:lnTo>
                  <a:pt x="57481" y="117876"/>
                </a:lnTo>
                <a:lnTo>
                  <a:pt x="57480" y="117899"/>
                </a:lnTo>
                <a:lnTo>
                  <a:pt x="57480" y="117926"/>
                </a:lnTo>
                <a:lnTo>
                  <a:pt x="57479" y="117935"/>
                </a:lnTo>
                <a:lnTo>
                  <a:pt x="57479" y="117940"/>
                </a:lnTo>
                <a:lnTo>
                  <a:pt x="57479" y="117942"/>
                </a:lnTo>
                <a:lnTo>
                  <a:pt x="57479" y="117944"/>
                </a:lnTo>
                <a:lnTo>
                  <a:pt x="57479" y="117951"/>
                </a:lnTo>
                <a:lnTo>
                  <a:pt x="57477" y="117958"/>
                </a:lnTo>
                <a:lnTo>
                  <a:pt x="57476" y="117959"/>
                </a:lnTo>
                <a:lnTo>
                  <a:pt x="57476" y="117961"/>
                </a:lnTo>
                <a:lnTo>
                  <a:pt x="57475" y="117969"/>
                </a:lnTo>
                <a:lnTo>
                  <a:pt x="57473" y="117978"/>
                </a:lnTo>
                <a:lnTo>
                  <a:pt x="57475" y="118009"/>
                </a:lnTo>
                <a:lnTo>
                  <a:pt x="57475" y="118020"/>
                </a:lnTo>
                <a:lnTo>
                  <a:pt x="57475" y="118026"/>
                </a:lnTo>
                <a:lnTo>
                  <a:pt x="57475" y="118031"/>
                </a:lnTo>
                <a:lnTo>
                  <a:pt x="57475" y="118035"/>
                </a:lnTo>
                <a:lnTo>
                  <a:pt x="57475" y="118043"/>
                </a:lnTo>
                <a:lnTo>
                  <a:pt x="57475" y="118052"/>
                </a:lnTo>
                <a:lnTo>
                  <a:pt x="57475" y="118057"/>
                </a:lnTo>
                <a:lnTo>
                  <a:pt x="57475" y="118061"/>
                </a:lnTo>
                <a:lnTo>
                  <a:pt x="57475" y="118063"/>
                </a:lnTo>
                <a:lnTo>
                  <a:pt x="57474" y="118076"/>
                </a:lnTo>
                <a:lnTo>
                  <a:pt x="57473" y="118081"/>
                </a:lnTo>
                <a:lnTo>
                  <a:pt x="57470" y="118090"/>
                </a:lnTo>
                <a:lnTo>
                  <a:pt x="57467" y="118097"/>
                </a:lnTo>
                <a:lnTo>
                  <a:pt x="57465" y="118107"/>
                </a:lnTo>
                <a:lnTo>
                  <a:pt x="57465" y="118115"/>
                </a:lnTo>
                <a:lnTo>
                  <a:pt x="57465" y="118122"/>
                </a:lnTo>
                <a:lnTo>
                  <a:pt x="57463" y="118136"/>
                </a:lnTo>
                <a:lnTo>
                  <a:pt x="57462" y="118142"/>
                </a:lnTo>
                <a:lnTo>
                  <a:pt x="57460" y="118151"/>
                </a:lnTo>
                <a:lnTo>
                  <a:pt x="57458" y="118155"/>
                </a:lnTo>
                <a:lnTo>
                  <a:pt x="57450" y="118192"/>
                </a:lnTo>
                <a:lnTo>
                  <a:pt x="57449" y="118193"/>
                </a:lnTo>
                <a:lnTo>
                  <a:pt x="57447" y="118210"/>
                </a:lnTo>
                <a:lnTo>
                  <a:pt x="57446" y="118215"/>
                </a:lnTo>
                <a:lnTo>
                  <a:pt x="57445" y="118224"/>
                </a:lnTo>
                <a:lnTo>
                  <a:pt x="57444" y="118235"/>
                </a:lnTo>
                <a:lnTo>
                  <a:pt x="57441" y="118244"/>
                </a:lnTo>
                <a:lnTo>
                  <a:pt x="57439" y="118255"/>
                </a:lnTo>
                <a:lnTo>
                  <a:pt x="57438" y="118264"/>
                </a:lnTo>
                <a:lnTo>
                  <a:pt x="57436" y="118276"/>
                </a:lnTo>
                <a:lnTo>
                  <a:pt x="57431" y="118303"/>
                </a:lnTo>
                <a:lnTo>
                  <a:pt x="57431" y="118303"/>
                </a:lnTo>
                <a:lnTo>
                  <a:pt x="57431" y="118313"/>
                </a:lnTo>
                <a:lnTo>
                  <a:pt x="57431" y="118332"/>
                </a:lnTo>
                <a:lnTo>
                  <a:pt x="57431" y="118336"/>
                </a:lnTo>
                <a:lnTo>
                  <a:pt x="57429" y="118380"/>
                </a:lnTo>
                <a:lnTo>
                  <a:pt x="57430" y="118386"/>
                </a:lnTo>
                <a:lnTo>
                  <a:pt x="57431" y="118391"/>
                </a:lnTo>
                <a:lnTo>
                  <a:pt x="57445" y="118422"/>
                </a:lnTo>
                <a:lnTo>
                  <a:pt x="57454" y="118442"/>
                </a:lnTo>
                <a:lnTo>
                  <a:pt x="57463" y="118453"/>
                </a:lnTo>
                <a:lnTo>
                  <a:pt x="57463" y="118453"/>
                </a:lnTo>
                <a:lnTo>
                  <a:pt x="57463" y="118453"/>
                </a:lnTo>
                <a:lnTo>
                  <a:pt x="57468" y="118457"/>
                </a:lnTo>
                <a:lnTo>
                  <a:pt x="57468" y="118457"/>
                </a:lnTo>
                <a:lnTo>
                  <a:pt x="57479" y="118466"/>
                </a:lnTo>
                <a:lnTo>
                  <a:pt x="57492" y="118493"/>
                </a:lnTo>
                <a:lnTo>
                  <a:pt x="57507" y="118511"/>
                </a:lnTo>
                <a:lnTo>
                  <a:pt x="57515" y="118518"/>
                </a:lnTo>
                <a:lnTo>
                  <a:pt x="57520" y="118524"/>
                </a:lnTo>
                <a:lnTo>
                  <a:pt x="57526" y="118529"/>
                </a:lnTo>
                <a:lnTo>
                  <a:pt x="57535" y="118540"/>
                </a:lnTo>
                <a:lnTo>
                  <a:pt x="57559" y="118567"/>
                </a:lnTo>
                <a:lnTo>
                  <a:pt x="57593" y="118620"/>
                </a:lnTo>
                <a:lnTo>
                  <a:pt x="57602" y="118635"/>
                </a:lnTo>
                <a:lnTo>
                  <a:pt x="57614" y="118647"/>
                </a:lnTo>
                <a:lnTo>
                  <a:pt x="57617" y="118651"/>
                </a:lnTo>
                <a:lnTo>
                  <a:pt x="57630" y="118666"/>
                </a:lnTo>
                <a:lnTo>
                  <a:pt x="57640" y="118679"/>
                </a:lnTo>
                <a:lnTo>
                  <a:pt x="57648" y="118687"/>
                </a:lnTo>
                <a:lnTo>
                  <a:pt x="57654" y="118697"/>
                </a:lnTo>
                <a:lnTo>
                  <a:pt x="57660" y="118707"/>
                </a:lnTo>
                <a:lnTo>
                  <a:pt x="57667" y="118717"/>
                </a:lnTo>
                <a:lnTo>
                  <a:pt x="57679" y="118734"/>
                </a:lnTo>
                <a:lnTo>
                  <a:pt x="57682" y="118738"/>
                </a:lnTo>
                <a:lnTo>
                  <a:pt x="57696" y="118750"/>
                </a:lnTo>
                <a:lnTo>
                  <a:pt x="57711" y="118759"/>
                </a:lnTo>
                <a:lnTo>
                  <a:pt x="57722" y="118767"/>
                </a:lnTo>
                <a:lnTo>
                  <a:pt x="57735" y="118775"/>
                </a:lnTo>
                <a:lnTo>
                  <a:pt x="57743" y="118781"/>
                </a:lnTo>
                <a:lnTo>
                  <a:pt x="57753" y="118788"/>
                </a:lnTo>
                <a:lnTo>
                  <a:pt x="57756" y="118791"/>
                </a:lnTo>
                <a:lnTo>
                  <a:pt x="57851" y="118853"/>
                </a:lnTo>
                <a:lnTo>
                  <a:pt x="57870" y="118864"/>
                </a:lnTo>
                <a:lnTo>
                  <a:pt x="57880" y="118868"/>
                </a:lnTo>
                <a:lnTo>
                  <a:pt x="57885" y="118870"/>
                </a:lnTo>
                <a:lnTo>
                  <a:pt x="57902" y="118878"/>
                </a:lnTo>
                <a:lnTo>
                  <a:pt x="57906" y="118881"/>
                </a:lnTo>
                <a:lnTo>
                  <a:pt x="57918" y="118891"/>
                </a:lnTo>
                <a:lnTo>
                  <a:pt x="57946" y="118915"/>
                </a:lnTo>
                <a:lnTo>
                  <a:pt x="57957" y="118921"/>
                </a:lnTo>
                <a:lnTo>
                  <a:pt x="58032" y="118980"/>
                </a:lnTo>
                <a:lnTo>
                  <a:pt x="58045" y="118990"/>
                </a:lnTo>
                <a:lnTo>
                  <a:pt x="58049" y="118993"/>
                </a:lnTo>
                <a:lnTo>
                  <a:pt x="58061" y="119002"/>
                </a:lnTo>
                <a:lnTo>
                  <a:pt x="58062" y="119003"/>
                </a:lnTo>
                <a:lnTo>
                  <a:pt x="58070" y="119008"/>
                </a:lnTo>
                <a:lnTo>
                  <a:pt x="58081" y="119013"/>
                </a:lnTo>
                <a:lnTo>
                  <a:pt x="58097" y="119021"/>
                </a:lnTo>
                <a:lnTo>
                  <a:pt x="58134" y="119039"/>
                </a:lnTo>
                <a:lnTo>
                  <a:pt x="58157" y="119049"/>
                </a:lnTo>
                <a:lnTo>
                  <a:pt x="58176" y="119055"/>
                </a:lnTo>
                <a:lnTo>
                  <a:pt x="58186" y="119060"/>
                </a:lnTo>
                <a:lnTo>
                  <a:pt x="58190" y="119063"/>
                </a:lnTo>
                <a:lnTo>
                  <a:pt x="58233" y="119081"/>
                </a:lnTo>
                <a:lnTo>
                  <a:pt x="58243" y="119085"/>
                </a:lnTo>
                <a:lnTo>
                  <a:pt x="58256" y="119091"/>
                </a:lnTo>
                <a:lnTo>
                  <a:pt x="58279" y="119103"/>
                </a:lnTo>
                <a:lnTo>
                  <a:pt x="58300" y="119115"/>
                </a:lnTo>
                <a:lnTo>
                  <a:pt x="58338" y="119130"/>
                </a:lnTo>
                <a:lnTo>
                  <a:pt x="58365" y="119145"/>
                </a:lnTo>
                <a:lnTo>
                  <a:pt x="58425" y="119183"/>
                </a:lnTo>
                <a:lnTo>
                  <a:pt x="58443" y="119195"/>
                </a:lnTo>
                <a:lnTo>
                  <a:pt x="58462" y="119206"/>
                </a:lnTo>
                <a:lnTo>
                  <a:pt x="58477" y="119215"/>
                </a:lnTo>
                <a:lnTo>
                  <a:pt x="58486" y="119221"/>
                </a:lnTo>
                <a:lnTo>
                  <a:pt x="58493" y="119226"/>
                </a:lnTo>
                <a:lnTo>
                  <a:pt x="58503" y="119233"/>
                </a:lnTo>
                <a:lnTo>
                  <a:pt x="58512" y="119241"/>
                </a:lnTo>
                <a:lnTo>
                  <a:pt x="58519" y="119248"/>
                </a:lnTo>
                <a:lnTo>
                  <a:pt x="58525" y="119255"/>
                </a:lnTo>
                <a:lnTo>
                  <a:pt x="58554" y="119277"/>
                </a:lnTo>
                <a:lnTo>
                  <a:pt x="58559" y="119282"/>
                </a:lnTo>
                <a:lnTo>
                  <a:pt x="58566" y="119289"/>
                </a:lnTo>
                <a:lnTo>
                  <a:pt x="58578" y="119305"/>
                </a:lnTo>
                <a:lnTo>
                  <a:pt x="58585" y="119316"/>
                </a:lnTo>
                <a:lnTo>
                  <a:pt x="58585" y="119316"/>
                </a:lnTo>
                <a:lnTo>
                  <a:pt x="58587" y="119320"/>
                </a:lnTo>
                <a:lnTo>
                  <a:pt x="58617" y="119340"/>
                </a:lnTo>
                <a:lnTo>
                  <a:pt x="58622" y="119344"/>
                </a:lnTo>
                <a:lnTo>
                  <a:pt x="58630" y="119349"/>
                </a:lnTo>
                <a:lnTo>
                  <a:pt x="58653" y="119364"/>
                </a:lnTo>
                <a:lnTo>
                  <a:pt x="58690" y="119378"/>
                </a:lnTo>
                <a:lnTo>
                  <a:pt x="58696" y="119380"/>
                </a:lnTo>
                <a:lnTo>
                  <a:pt x="58705" y="119383"/>
                </a:lnTo>
                <a:lnTo>
                  <a:pt x="58706" y="119383"/>
                </a:lnTo>
                <a:lnTo>
                  <a:pt x="58717" y="119386"/>
                </a:lnTo>
                <a:lnTo>
                  <a:pt x="58730" y="119389"/>
                </a:lnTo>
                <a:lnTo>
                  <a:pt x="58735" y="119391"/>
                </a:lnTo>
                <a:lnTo>
                  <a:pt x="58736" y="119391"/>
                </a:lnTo>
                <a:lnTo>
                  <a:pt x="58753" y="119394"/>
                </a:lnTo>
                <a:lnTo>
                  <a:pt x="58785" y="119401"/>
                </a:lnTo>
                <a:lnTo>
                  <a:pt x="58804" y="119404"/>
                </a:lnTo>
                <a:lnTo>
                  <a:pt x="58810" y="119405"/>
                </a:lnTo>
                <a:lnTo>
                  <a:pt x="58834" y="119410"/>
                </a:lnTo>
                <a:lnTo>
                  <a:pt x="58842" y="119412"/>
                </a:lnTo>
                <a:lnTo>
                  <a:pt x="58871" y="119414"/>
                </a:lnTo>
                <a:lnTo>
                  <a:pt x="58875" y="119414"/>
                </a:lnTo>
                <a:lnTo>
                  <a:pt x="58883" y="119416"/>
                </a:lnTo>
                <a:lnTo>
                  <a:pt x="58888" y="119417"/>
                </a:lnTo>
                <a:lnTo>
                  <a:pt x="58902" y="119417"/>
                </a:lnTo>
                <a:lnTo>
                  <a:pt x="58911" y="119417"/>
                </a:lnTo>
                <a:lnTo>
                  <a:pt x="58918" y="119416"/>
                </a:lnTo>
                <a:lnTo>
                  <a:pt x="58926" y="119415"/>
                </a:lnTo>
                <a:lnTo>
                  <a:pt x="58932" y="119415"/>
                </a:lnTo>
                <a:lnTo>
                  <a:pt x="58946" y="119415"/>
                </a:lnTo>
                <a:lnTo>
                  <a:pt x="58996" y="119402"/>
                </a:lnTo>
                <a:lnTo>
                  <a:pt x="59006" y="119400"/>
                </a:lnTo>
                <a:lnTo>
                  <a:pt x="59024" y="119398"/>
                </a:lnTo>
                <a:lnTo>
                  <a:pt x="59028" y="119398"/>
                </a:lnTo>
                <a:lnTo>
                  <a:pt x="59035" y="119398"/>
                </a:lnTo>
                <a:lnTo>
                  <a:pt x="59052" y="119395"/>
                </a:lnTo>
                <a:lnTo>
                  <a:pt x="59063" y="119392"/>
                </a:lnTo>
                <a:lnTo>
                  <a:pt x="59076" y="119388"/>
                </a:lnTo>
                <a:lnTo>
                  <a:pt x="59084" y="119388"/>
                </a:lnTo>
                <a:lnTo>
                  <a:pt x="59086" y="119388"/>
                </a:lnTo>
                <a:lnTo>
                  <a:pt x="59091" y="119388"/>
                </a:lnTo>
                <a:lnTo>
                  <a:pt x="59117" y="119369"/>
                </a:lnTo>
                <a:lnTo>
                  <a:pt x="59130" y="119358"/>
                </a:lnTo>
                <a:lnTo>
                  <a:pt x="59137" y="119351"/>
                </a:lnTo>
                <a:lnTo>
                  <a:pt x="59140" y="119345"/>
                </a:lnTo>
                <a:lnTo>
                  <a:pt x="59143" y="119339"/>
                </a:lnTo>
                <a:lnTo>
                  <a:pt x="59144" y="119338"/>
                </a:lnTo>
                <a:lnTo>
                  <a:pt x="59155" y="119310"/>
                </a:lnTo>
                <a:lnTo>
                  <a:pt x="59158" y="119298"/>
                </a:lnTo>
                <a:lnTo>
                  <a:pt x="59159" y="119294"/>
                </a:lnTo>
                <a:lnTo>
                  <a:pt x="59160" y="119289"/>
                </a:lnTo>
                <a:lnTo>
                  <a:pt x="59160" y="119282"/>
                </a:lnTo>
                <a:lnTo>
                  <a:pt x="59159" y="119276"/>
                </a:lnTo>
                <a:lnTo>
                  <a:pt x="59158" y="119270"/>
                </a:lnTo>
                <a:lnTo>
                  <a:pt x="59150" y="119244"/>
                </a:lnTo>
                <a:lnTo>
                  <a:pt x="59149" y="119233"/>
                </a:lnTo>
                <a:lnTo>
                  <a:pt x="59145" y="119215"/>
                </a:lnTo>
                <a:lnTo>
                  <a:pt x="59143" y="119206"/>
                </a:lnTo>
                <a:lnTo>
                  <a:pt x="59140" y="119198"/>
                </a:lnTo>
                <a:lnTo>
                  <a:pt x="59138" y="119192"/>
                </a:lnTo>
                <a:lnTo>
                  <a:pt x="59137" y="119187"/>
                </a:lnTo>
                <a:lnTo>
                  <a:pt x="59135" y="119182"/>
                </a:lnTo>
                <a:lnTo>
                  <a:pt x="59132" y="119172"/>
                </a:lnTo>
                <a:lnTo>
                  <a:pt x="59128" y="119162"/>
                </a:lnTo>
                <a:lnTo>
                  <a:pt x="59124" y="119153"/>
                </a:lnTo>
                <a:lnTo>
                  <a:pt x="59122" y="119148"/>
                </a:lnTo>
                <a:lnTo>
                  <a:pt x="59122" y="119147"/>
                </a:lnTo>
                <a:lnTo>
                  <a:pt x="59120" y="119144"/>
                </a:lnTo>
                <a:lnTo>
                  <a:pt x="59106" y="119126"/>
                </a:lnTo>
                <a:lnTo>
                  <a:pt x="59087" y="119113"/>
                </a:lnTo>
                <a:lnTo>
                  <a:pt x="59075" y="119105"/>
                </a:lnTo>
                <a:lnTo>
                  <a:pt x="59067" y="119094"/>
                </a:lnTo>
                <a:lnTo>
                  <a:pt x="59052" y="119080"/>
                </a:lnTo>
                <a:lnTo>
                  <a:pt x="59044" y="119073"/>
                </a:lnTo>
                <a:lnTo>
                  <a:pt x="59040" y="119071"/>
                </a:lnTo>
                <a:lnTo>
                  <a:pt x="59035" y="119068"/>
                </a:lnTo>
                <a:lnTo>
                  <a:pt x="59026" y="119062"/>
                </a:lnTo>
                <a:lnTo>
                  <a:pt x="59019" y="119060"/>
                </a:lnTo>
                <a:lnTo>
                  <a:pt x="59008" y="119055"/>
                </a:lnTo>
                <a:lnTo>
                  <a:pt x="59001" y="119051"/>
                </a:lnTo>
                <a:lnTo>
                  <a:pt x="58998" y="119049"/>
                </a:lnTo>
                <a:lnTo>
                  <a:pt x="58992" y="119044"/>
                </a:lnTo>
                <a:lnTo>
                  <a:pt x="58961" y="119021"/>
                </a:lnTo>
                <a:lnTo>
                  <a:pt x="58946" y="119012"/>
                </a:lnTo>
                <a:lnTo>
                  <a:pt x="58934" y="119004"/>
                </a:lnTo>
                <a:lnTo>
                  <a:pt x="58923" y="118998"/>
                </a:lnTo>
                <a:lnTo>
                  <a:pt x="58914" y="118991"/>
                </a:lnTo>
                <a:lnTo>
                  <a:pt x="58900" y="118977"/>
                </a:lnTo>
                <a:lnTo>
                  <a:pt x="58900" y="118976"/>
                </a:lnTo>
                <a:lnTo>
                  <a:pt x="58895" y="118972"/>
                </a:lnTo>
                <a:lnTo>
                  <a:pt x="58884" y="118968"/>
                </a:lnTo>
                <a:lnTo>
                  <a:pt x="58876" y="118965"/>
                </a:lnTo>
                <a:lnTo>
                  <a:pt x="58870" y="118962"/>
                </a:lnTo>
                <a:lnTo>
                  <a:pt x="58863" y="118959"/>
                </a:lnTo>
                <a:lnTo>
                  <a:pt x="58862" y="118959"/>
                </a:lnTo>
                <a:lnTo>
                  <a:pt x="58847" y="118948"/>
                </a:lnTo>
                <a:lnTo>
                  <a:pt x="58840" y="118944"/>
                </a:lnTo>
                <a:lnTo>
                  <a:pt x="58829" y="118937"/>
                </a:lnTo>
                <a:lnTo>
                  <a:pt x="58821" y="118931"/>
                </a:lnTo>
                <a:lnTo>
                  <a:pt x="58815" y="118927"/>
                </a:lnTo>
                <a:lnTo>
                  <a:pt x="58779" y="118900"/>
                </a:lnTo>
                <a:lnTo>
                  <a:pt x="58771" y="118894"/>
                </a:lnTo>
                <a:lnTo>
                  <a:pt x="58766" y="118891"/>
                </a:lnTo>
                <a:lnTo>
                  <a:pt x="58758" y="118887"/>
                </a:lnTo>
                <a:lnTo>
                  <a:pt x="58744" y="118878"/>
                </a:lnTo>
                <a:lnTo>
                  <a:pt x="58736" y="118874"/>
                </a:lnTo>
                <a:lnTo>
                  <a:pt x="58726" y="118868"/>
                </a:lnTo>
                <a:lnTo>
                  <a:pt x="58719" y="118862"/>
                </a:lnTo>
                <a:lnTo>
                  <a:pt x="58711" y="118859"/>
                </a:lnTo>
                <a:lnTo>
                  <a:pt x="58696" y="118852"/>
                </a:lnTo>
                <a:lnTo>
                  <a:pt x="58690" y="118846"/>
                </a:lnTo>
                <a:lnTo>
                  <a:pt x="58680" y="118841"/>
                </a:lnTo>
                <a:lnTo>
                  <a:pt x="58672" y="118836"/>
                </a:lnTo>
                <a:lnTo>
                  <a:pt x="58666" y="118833"/>
                </a:lnTo>
                <a:lnTo>
                  <a:pt x="58662" y="118829"/>
                </a:lnTo>
                <a:lnTo>
                  <a:pt x="58652" y="118819"/>
                </a:lnTo>
                <a:lnTo>
                  <a:pt x="58626" y="118794"/>
                </a:lnTo>
                <a:lnTo>
                  <a:pt x="58620" y="118789"/>
                </a:lnTo>
                <a:lnTo>
                  <a:pt x="58608" y="118780"/>
                </a:lnTo>
                <a:lnTo>
                  <a:pt x="58595" y="118769"/>
                </a:lnTo>
                <a:lnTo>
                  <a:pt x="58584" y="118753"/>
                </a:lnTo>
                <a:lnTo>
                  <a:pt x="58570" y="118738"/>
                </a:lnTo>
                <a:lnTo>
                  <a:pt x="58563" y="118731"/>
                </a:lnTo>
                <a:lnTo>
                  <a:pt x="58554" y="118723"/>
                </a:lnTo>
                <a:lnTo>
                  <a:pt x="58547" y="118719"/>
                </a:lnTo>
                <a:lnTo>
                  <a:pt x="58532" y="118701"/>
                </a:lnTo>
                <a:lnTo>
                  <a:pt x="58524" y="118692"/>
                </a:lnTo>
                <a:lnTo>
                  <a:pt x="58512" y="118678"/>
                </a:lnTo>
                <a:lnTo>
                  <a:pt x="58503" y="118666"/>
                </a:lnTo>
                <a:lnTo>
                  <a:pt x="58496" y="118659"/>
                </a:lnTo>
                <a:lnTo>
                  <a:pt x="58487" y="118646"/>
                </a:lnTo>
                <a:lnTo>
                  <a:pt x="58479" y="118637"/>
                </a:lnTo>
                <a:lnTo>
                  <a:pt x="58471" y="118626"/>
                </a:lnTo>
                <a:lnTo>
                  <a:pt x="58468" y="118622"/>
                </a:lnTo>
                <a:lnTo>
                  <a:pt x="58461" y="118614"/>
                </a:lnTo>
                <a:lnTo>
                  <a:pt x="58459" y="118610"/>
                </a:lnTo>
                <a:lnTo>
                  <a:pt x="58450" y="118602"/>
                </a:lnTo>
                <a:lnTo>
                  <a:pt x="58429" y="118563"/>
                </a:lnTo>
                <a:lnTo>
                  <a:pt x="58423" y="118555"/>
                </a:lnTo>
                <a:lnTo>
                  <a:pt x="58418" y="118548"/>
                </a:lnTo>
                <a:lnTo>
                  <a:pt x="58413" y="118544"/>
                </a:lnTo>
                <a:lnTo>
                  <a:pt x="58407" y="118538"/>
                </a:lnTo>
                <a:lnTo>
                  <a:pt x="58405" y="118536"/>
                </a:lnTo>
                <a:lnTo>
                  <a:pt x="58404" y="118535"/>
                </a:lnTo>
                <a:lnTo>
                  <a:pt x="58401" y="118530"/>
                </a:lnTo>
                <a:lnTo>
                  <a:pt x="58401" y="118530"/>
                </a:lnTo>
                <a:lnTo>
                  <a:pt x="58399" y="118525"/>
                </a:lnTo>
                <a:lnTo>
                  <a:pt x="58394" y="118517"/>
                </a:lnTo>
                <a:lnTo>
                  <a:pt x="58388" y="118506"/>
                </a:lnTo>
                <a:lnTo>
                  <a:pt x="58385" y="118499"/>
                </a:lnTo>
                <a:lnTo>
                  <a:pt x="58383" y="118494"/>
                </a:lnTo>
                <a:lnTo>
                  <a:pt x="58381" y="118491"/>
                </a:lnTo>
                <a:lnTo>
                  <a:pt x="58381" y="118490"/>
                </a:lnTo>
                <a:lnTo>
                  <a:pt x="58376" y="118477"/>
                </a:lnTo>
                <a:lnTo>
                  <a:pt x="58371" y="118471"/>
                </a:lnTo>
                <a:lnTo>
                  <a:pt x="58364" y="118463"/>
                </a:lnTo>
                <a:lnTo>
                  <a:pt x="58363" y="118462"/>
                </a:lnTo>
                <a:lnTo>
                  <a:pt x="58360" y="118457"/>
                </a:lnTo>
                <a:lnTo>
                  <a:pt x="58360" y="118456"/>
                </a:lnTo>
                <a:lnTo>
                  <a:pt x="58360" y="118450"/>
                </a:lnTo>
                <a:lnTo>
                  <a:pt x="58356" y="118442"/>
                </a:lnTo>
                <a:lnTo>
                  <a:pt x="58345" y="118412"/>
                </a:lnTo>
                <a:lnTo>
                  <a:pt x="58341" y="118408"/>
                </a:lnTo>
                <a:lnTo>
                  <a:pt x="58340" y="118405"/>
                </a:lnTo>
                <a:lnTo>
                  <a:pt x="58337" y="118390"/>
                </a:lnTo>
                <a:lnTo>
                  <a:pt x="58335" y="118384"/>
                </a:lnTo>
                <a:lnTo>
                  <a:pt x="58334" y="118374"/>
                </a:lnTo>
                <a:lnTo>
                  <a:pt x="58331" y="118354"/>
                </a:lnTo>
                <a:lnTo>
                  <a:pt x="58330" y="118352"/>
                </a:lnTo>
                <a:lnTo>
                  <a:pt x="58330" y="118348"/>
                </a:lnTo>
                <a:lnTo>
                  <a:pt x="58330" y="118347"/>
                </a:lnTo>
                <a:lnTo>
                  <a:pt x="58330" y="118346"/>
                </a:lnTo>
                <a:lnTo>
                  <a:pt x="58330" y="118334"/>
                </a:lnTo>
                <a:lnTo>
                  <a:pt x="58332" y="118327"/>
                </a:lnTo>
                <a:lnTo>
                  <a:pt x="58334" y="118313"/>
                </a:lnTo>
                <a:lnTo>
                  <a:pt x="58334" y="118313"/>
                </a:lnTo>
                <a:lnTo>
                  <a:pt x="58334" y="118312"/>
                </a:lnTo>
                <a:lnTo>
                  <a:pt x="58334" y="118309"/>
                </a:lnTo>
                <a:lnTo>
                  <a:pt x="58334" y="118305"/>
                </a:lnTo>
                <a:lnTo>
                  <a:pt x="58339" y="118268"/>
                </a:lnTo>
                <a:lnTo>
                  <a:pt x="58344" y="118254"/>
                </a:lnTo>
                <a:lnTo>
                  <a:pt x="58345" y="118249"/>
                </a:lnTo>
                <a:lnTo>
                  <a:pt x="58345" y="118249"/>
                </a:lnTo>
                <a:lnTo>
                  <a:pt x="58346" y="118241"/>
                </a:lnTo>
                <a:lnTo>
                  <a:pt x="58346" y="118240"/>
                </a:lnTo>
                <a:lnTo>
                  <a:pt x="58348" y="118230"/>
                </a:lnTo>
                <a:lnTo>
                  <a:pt x="58353" y="118224"/>
                </a:lnTo>
                <a:lnTo>
                  <a:pt x="58356" y="118222"/>
                </a:lnTo>
                <a:lnTo>
                  <a:pt x="58359" y="118219"/>
                </a:lnTo>
                <a:lnTo>
                  <a:pt x="58365" y="118213"/>
                </a:lnTo>
                <a:lnTo>
                  <a:pt x="58371" y="118209"/>
                </a:lnTo>
                <a:lnTo>
                  <a:pt x="58403" y="118197"/>
                </a:lnTo>
                <a:lnTo>
                  <a:pt x="58415" y="118193"/>
                </a:lnTo>
                <a:lnTo>
                  <a:pt x="58429" y="118191"/>
                </a:lnTo>
                <a:lnTo>
                  <a:pt x="58441" y="118188"/>
                </a:lnTo>
                <a:lnTo>
                  <a:pt x="58450" y="118185"/>
                </a:lnTo>
                <a:lnTo>
                  <a:pt x="58455" y="118184"/>
                </a:lnTo>
                <a:lnTo>
                  <a:pt x="58480" y="118182"/>
                </a:lnTo>
                <a:lnTo>
                  <a:pt x="58548" y="118176"/>
                </a:lnTo>
                <a:lnTo>
                  <a:pt x="58571" y="118173"/>
                </a:lnTo>
                <a:lnTo>
                  <a:pt x="58613" y="118169"/>
                </a:lnTo>
                <a:lnTo>
                  <a:pt x="58625" y="118168"/>
                </a:lnTo>
                <a:lnTo>
                  <a:pt x="58641" y="118170"/>
                </a:lnTo>
                <a:lnTo>
                  <a:pt x="58743" y="118181"/>
                </a:lnTo>
                <a:lnTo>
                  <a:pt x="58749" y="118181"/>
                </a:lnTo>
                <a:lnTo>
                  <a:pt x="58762" y="118183"/>
                </a:lnTo>
                <a:lnTo>
                  <a:pt x="58824" y="118189"/>
                </a:lnTo>
                <a:lnTo>
                  <a:pt x="58849" y="118192"/>
                </a:lnTo>
                <a:lnTo>
                  <a:pt x="58859" y="118192"/>
                </a:lnTo>
                <a:lnTo>
                  <a:pt x="58870" y="118192"/>
                </a:lnTo>
                <a:lnTo>
                  <a:pt x="58877" y="118192"/>
                </a:lnTo>
                <a:lnTo>
                  <a:pt x="58898" y="118191"/>
                </a:lnTo>
                <a:lnTo>
                  <a:pt x="58907" y="118191"/>
                </a:lnTo>
                <a:lnTo>
                  <a:pt x="58908" y="118191"/>
                </a:lnTo>
                <a:lnTo>
                  <a:pt x="58932" y="118193"/>
                </a:lnTo>
                <a:lnTo>
                  <a:pt x="58938" y="118193"/>
                </a:lnTo>
                <a:lnTo>
                  <a:pt x="58955" y="118194"/>
                </a:lnTo>
                <a:lnTo>
                  <a:pt x="58955" y="118194"/>
                </a:lnTo>
                <a:lnTo>
                  <a:pt x="58963" y="118194"/>
                </a:lnTo>
                <a:lnTo>
                  <a:pt x="58971" y="118194"/>
                </a:lnTo>
                <a:lnTo>
                  <a:pt x="58994" y="118194"/>
                </a:lnTo>
                <a:lnTo>
                  <a:pt x="58998" y="118193"/>
                </a:lnTo>
                <a:lnTo>
                  <a:pt x="59015" y="118194"/>
                </a:lnTo>
                <a:lnTo>
                  <a:pt x="59022" y="118195"/>
                </a:lnTo>
                <a:lnTo>
                  <a:pt x="59026" y="118195"/>
                </a:lnTo>
                <a:lnTo>
                  <a:pt x="59032" y="118195"/>
                </a:lnTo>
                <a:lnTo>
                  <a:pt x="59037" y="118195"/>
                </a:lnTo>
                <a:lnTo>
                  <a:pt x="59041" y="118195"/>
                </a:lnTo>
                <a:lnTo>
                  <a:pt x="59060" y="118195"/>
                </a:lnTo>
                <a:lnTo>
                  <a:pt x="59061" y="118195"/>
                </a:lnTo>
                <a:lnTo>
                  <a:pt x="59063" y="118195"/>
                </a:lnTo>
                <a:lnTo>
                  <a:pt x="59071" y="118197"/>
                </a:lnTo>
                <a:lnTo>
                  <a:pt x="59071" y="118196"/>
                </a:lnTo>
                <a:lnTo>
                  <a:pt x="59072" y="118196"/>
                </a:lnTo>
                <a:lnTo>
                  <a:pt x="59074" y="118196"/>
                </a:lnTo>
                <a:lnTo>
                  <a:pt x="59078" y="118196"/>
                </a:lnTo>
                <a:lnTo>
                  <a:pt x="59079" y="118195"/>
                </a:lnTo>
                <a:lnTo>
                  <a:pt x="59085" y="118194"/>
                </a:lnTo>
                <a:lnTo>
                  <a:pt x="59097" y="118193"/>
                </a:lnTo>
                <a:lnTo>
                  <a:pt x="59102" y="118193"/>
                </a:lnTo>
                <a:lnTo>
                  <a:pt x="59106" y="118193"/>
                </a:lnTo>
                <a:lnTo>
                  <a:pt x="59107" y="118192"/>
                </a:lnTo>
                <a:lnTo>
                  <a:pt x="59107" y="118192"/>
                </a:lnTo>
                <a:lnTo>
                  <a:pt x="59112" y="118191"/>
                </a:lnTo>
                <a:lnTo>
                  <a:pt x="59121" y="118189"/>
                </a:lnTo>
                <a:lnTo>
                  <a:pt x="59127" y="118188"/>
                </a:lnTo>
                <a:lnTo>
                  <a:pt x="59129" y="118188"/>
                </a:lnTo>
                <a:lnTo>
                  <a:pt x="59132" y="118187"/>
                </a:lnTo>
                <a:lnTo>
                  <a:pt x="59139" y="118186"/>
                </a:lnTo>
                <a:lnTo>
                  <a:pt x="59150" y="118186"/>
                </a:lnTo>
                <a:lnTo>
                  <a:pt x="59150" y="118186"/>
                </a:lnTo>
                <a:lnTo>
                  <a:pt x="59158" y="118186"/>
                </a:lnTo>
                <a:lnTo>
                  <a:pt x="59164" y="118185"/>
                </a:lnTo>
                <a:lnTo>
                  <a:pt x="59173" y="118184"/>
                </a:lnTo>
                <a:lnTo>
                  <a:pt x="59179" y="118183"/>
                </a:lnTo>
                <a:lnTo>
                  <a:pt x="59184" y="118180"/>
                </a:lnTo>
                <a:lnTo>
                  <a:pt x="59185" y="118179"/>
                </a:lnTo>
                <a:lnTo>
                  <a:pt x="59189" y="118179"/>
                </a:lnTo>
                <a:lnTo>
                  <a:pt x="59191" y="118179"/>
                </a:lnTo>
                <a:lnTo>
                  <a:pt x="59193" y="118179"/>
                </a:lnTo>
                <a:lnTo>
                  <a:pt x="59196" y="118177"/>
                </a:lnTo>
                <a:lnTo>
                  <a:pt x="59203" y="118176"/>
                </a:lnTo>
                <a:lnTo>
                  <a:pt x="59211" y="118175"/>
                </a:lnTo>
                <a:lnTo>
                  <a:pt x="59212" y="118175"/>
                </a:lnTo>
                <a:lnTo>
                  <a:pt x="59217" y="118174"/>
                </a:lnTo>
                <a:lnTo>
                  <a:pt x="59218" y="118173"/>
                </a:lnTo>
                <a:lnTo>
                  <a:pt x="59225" y="118171"/>
                </a:lnTo>
                <a:lnTo>
                  <a:pt x="59237" y="118165"/>
                </a:lnTo>
                <a:lnTo>
                  <a:pt x="59244" y="118162"/>
                </a:lnTo>
                <a:lnTo>
                  <a:pt x="59248" y="118159"/>
                </a:lnTo>
                <a:lnTo>
                  <a:pt x="59254" y="118156"/>
                </a:lnTo>
                <a:lnTo>
                  <a:pt x="59259" y="118154"/>
                </a:lnTo>
                <a:lnTo>
                  <a:pt x="59268" y="118149"/>
                </a:lnTo>
                <a:lnTo>
                  <a:pt x="59290" y="118141"/>
                </a:lnTo>
                <a:lnTo>
                  <a:pt x="59320" y="118121"/>
                </a:lnTo>
                <a:lnTo>
                  <a:pt x="59332" y="118113"/>
                </a:lnTo>
                <a:lnTo>
                  <a:pt x="59339" y="118109"/>
                </a:lnTo>
                <a:lnTo>
                  <a:pt x="59345" y="118105"/>
                </a:lnTo>
                <a:lnTo>
                  <a:pt x="59350" y="118102"/>
                </a:lnTo>
                <a:lnTo>
                  <a:pt x="59350" y="118102"/>
                </a:lnTo>
                <a:lnTo>
                  <a:pt x="59354" y="118099"/>
                </a:lnTo>
                <a:lnTo>
                  <a:pt x="59354" y="118098"/>
                </a:lnTo>
                <a:lnTo>
                  <a:pt x="59362" y="118091"/>
                </a:lnTo>
                <a:lnTo>
                  <a:pt x="59363" y="118090"/>
                </a:lnTo>
                <a:lnTo>
                  <a:pt x="59363" y="118090"/>
                </a:lnTo>
                <a:lnTo>
                  <a:pt x="59372" y="118086"/>
                </a:lnTo>
                <a:lnTo>
                  <a:pt x="59372" y="118086"/>
                </a:lnTo>
                <a:lnTo>
                  <a:pt x="59377" y="118084"/>
                </a:lnTo>
                <a:lnTo>
                  <a:pt x="59380" y="118082"/>
                </a:lnTo>
                <a:lnTo>
                  <a:pt x="59382" y="118081"/>
                </a:lnTo>
                <a:lnTo>
                  <a:pt x="59384" y="118081"/>
                </a:lnTo>
                <a:lnTo>
                  <a:pt x="59387" y="118079"/>
                </a:lnTo>
                <a:lnTo>
                  <a:pt x="59406" y="118064"/>
                </a:lnTo>
                <a:lnTo>
                  <a:pt x="59408" y="118060"/>
                </a:lnTo>
                <a:lnTo>
                  <a:pt x="59410" y="118059"/>
                </a:lnTo>
                <a:lnTo>
                  <a:pt x="59413" y="118057"/>
                </a:lnTo>
                <a:lnTo>
                  <a:pt x="59420" y="118051"/>
                </a:lnTo>
                <a:lnTo>
                  <a:pt x="59429" y="118045"/>
                </a:lnTo>
                <a:lnTo>
                  <a:pt x="59433" y="118043"/>
                </a:lnTo>
                <a:lnTo>
                  <a:pt x="59440" y="118039"/>
                </a:lnTo>
                <a:lnTo>
                  <a:pt x="59446" y="118037"/>
                </a:lnTo>
                <a:lnTo>
                  <a:pt x="59449" y="118034"/>
                </a:lnTo>
                <a:lnTo>
                  <a:pt x="59452" y="118032"/>
                </a:lnTo>
                <a:lnTo>
                  <a:pt x="59453" y="118032"/>
                </a:lnTo>
                <a:lnTo>
                  <a:pt x="59490" y="118010"/>
                </a:lnTo>
                <a:lnTo>
                  <a:pt x="59495" y="118001"/>
                </a:lnTo>
                <a:lnTo>
                  <a:pt x="59496" y="118000"/>
                </a:lnTo>
                <a:lnTo>
                  <a:pt x="59496" y="117998"/>
                </a:lnTo>
                <a:lnTo>
                  <a:pt x="59504" y="117990"/>
                </a:lnTo>
                <a:lnTo>
                  <a:pt x="59509" y="117987"/>
                </a:lnTo>
                <a:lnTo>
                  <a:pt x="59510" y="117987"/>
                </a:lnTo>
                <a:lnTo>
                  <a:pt x="59542" y="117961"/>
                </a:lnTo>
                <a:lnTo>
                  <a:pt x="59545" y="117958"/>
                </a:lnTo>
                <a:lnTo>
                  <a:pt x="59548" y="117955"/>
                </a:lnTo>
                <a:lnTo>
                  <a:pt x="59554" y="117952"/>
                </a:lnTo>
                <a:lnTo>
                  <a:pt x="59558" y="117947"/>
                </a:lnTo>
                <a:lnTo>
                  <a:pt x="59564" y="117942"/>
                </a:lnTo>
                <a:lnTo>
                  <a:pt x="59565" y="117941"/>
                </a:lnTo>
                <a:lnTo>
                  <a:pt x="59569" y="117936"/>
                </a:lnTo>
                <a:lnTo>
                  <a:pt x="59573" y="117931"/>
                </a:lnTo>
                <a:lnTo>
                  <a:pt x="59574" y="117930"/>
                </a:lnTo>
                <a:lnTo>
                  <a:pt x="59576" y="117925"/>
                </a:lnTo>
                <a:lnTo>
                  <a:pt x="59576" y="117925"/>
                </a:lnTo>
                <a:lnTo>
                  <a:pt x="59577" y="117924"/>
                </a:lnTo>
                <a:lnTo>
                  <a:pt x="59580" y="117919"/>
                </a:lnTo>
                <a:lnTo>
                  <a:pt x="59581" y="117918"/>
                </a:lnTo>
                <a:lnTo>
                  <a:pt x="59589" y="117911"/>
                </a:lnTo>
                <a:lnTo>
                  <a:pt x="59591" y="117910"/>
                </a:lnTo>
                <a:lnTo>
                  <a:pt x="59592" y="117909"/>
                </a:lnTo>
                <a:lnTo>
                  <a:pt x="59600" y="117904"/>
                </a:lnTo>
                <a:lnTo>
                  <a:pt x="59600" y="117904"/>
                </a:lnTo>
                <a:lnTo>
                  <a:pt x="59613" y="117895"/>
                </a:lnTo>
                <a:lnTo>
                  <a:pt x="59615" y="117887"/>
                </a:lnTo>
                <a:lnTo>
                  <a:pt x="59617" y="117882"/>
                </a:lnTo>
                <a:lnTo>
                  <a:pt x="59622" y="117875"/>
                </a:lnTo>
                <a:lnTo>
                  <a:pt x="59622" y="117874"/>
                </a:lnTo>
                <a:lnTo>
                  <a:pt x="59624" y="117871"/>
                </a:lnTo>
                <a:lnTo>
                  <a:pt x="59627" y="117868"/>
                </a:lnTo>
                <a:lnTo>
                  <a:pt x="59632" y="117863"/>
                </a:lnTo>
                <a:lnTo>
                  <a:pt x="59635" y="117858"/>
                </a:lnTo>
                <a:lnTo>
                  <a:pt x="59636" y="117857"/>
                </a:lnTo>
                <a:lnTo>
                  <a:pt x="59636" y="117855"/>
                </a:lnTo>
                <a:lnTo>
                  <a:pt x="59638" y="117849"/>
                </a:lnTo>
                <a:lnTo>
                  <a:pt x="59640" y="117848"/>
                </a:lnTo>
                <a:lnTo>
                  <a:pt x="59641" y="117847"/>
                </a:lnTo>
                <a:lnTo>
                  <a:pt x="59645" y="117842"/>
                </a:lnTo>
                <a:lnTo>
                  <a:pt x="59651" y="117835"/>
                </a:lnTo>
                <a:lnTo>
                  <a:pt x="59654" y="117831"/>
                </a:lnTo>
                <a:lnTo>
                  <a:pt x="59662" y="117822"/>
                </a:lnTo>
                <a:lnTo>
                  <a:pt x="59662" y="117822"/>
                </a:lnTo>
                <a:lnTo>
                  <a:pt x="59664" y="117820"/>
                </a:lnTo>
                <a:lnTo>
                  <a:pt x="59673" y="117813"/>
                </a:lnTo>
                <a:lnTo>
                  <a:pt x="59679" y="117808"/>
                </a:lnTo>
                <a:lnTo>
                  <a:pt x="59685" y="117799"/>
                </a:lnTo>
                <a:lnTo>
                  <a:pt x="59688" y="117793"/>
                </a:lnTo>
                <a:lnTo>
                  <a:pt x="59688" y="117793"/>
                </a:lnTo>
                <a:lnTo>
                  <a:pt x="59697" y="117782"/>
                </a:lnTo>
                <a:lnTo>
                  <a:pt x="59701" y="117780"/>
                </a:lnTo>
                <a:lnTo>
                  <a:pt x="59703" y="117776"/>
                </a:lnTo>
                <a:lnTo>
                  <a:pt x="59703" y="117776"/>
                </a:lnTo>
                <a:lnTo>
                  <a:pt x="59717" y="117753"/>
                </a:lnTo>
                <a:lnTo>
                  <a:pt x="59722" y="117750"/>
                </a:lnTo>
                <a:lnTo>
                  <a:pt x="59725" y="117748"/>
                </a:lnTo>
                <a:lnTo>
                  <a:pt x="59728" y="117745"/>
                </a:lnTo>
                <a:lnTo>
                  <a:pt x="59728" y="117745"/>
                </a:lnTo>
                <a:lnTo>
                  <a:pt x="59734" y="117738"/>
                </a:lnTo>
                <a:lnTo>
                  <a:pt x="59740" y="117729"/>
                </a:lnTo>
                <a:lnTo>
                  <a:pt x="59743" y="117724"/>
                </a:lnTo>
                <a:lnTo>
                  <a:pt x="59748" y="117722"/>
                </a:lnTo>
                <a:lnTo>
                  <a:pt x="59749" y="117721"/>
                </a:lnTo>
                <a:lnTo>
                  <a:pt x="59752" y="117719"/>
                </a:lnTo>
                <a:lnTo>
                  <a:pt x="59759" y="117714"/>
                </a:lnTo>
                <a:lnTo>
                  <a:pt x="59779" y="117690"/>
                </a:lnTo>
                <a:lnTo>
                  <a:pt x="59782" y="117687"/>
                </a:lnTo>
                <a:lnTo>
                  <a:pt x="59790" y="117680"/>
                </a:lnTo>
                <a:lnTo>
                  <a:pt x="59794" y="117677"/>
                </a:lnTo>
                <a:lnTo>
                  <a:pt x="59795" y="117677"/>
                </a:lnTo>
                <a:lnTo>
                  <a:pt x="59795" y="117677"/>
                </a:lnTo>
                <a:lnTo>
                  <a:pt x="59803" y="117673"/>
                </a:lnTo>
                <a:lnTo>
                  <a:pt x="59804" y="117672"/>
                </a:lnTo>
                <a:lnTo>
                  <a:pt x="59804" y="117671"/>
                </a:lnTo>
                <a:lnTo>
                  <a:pt x="59807" y="117669"/>
                </a:lnTo>
                <a:lnTo>
                  <a:pt x="59809" y="117666"/>
                </a:lnTo>
                <a:lnTo>
                  <a:pt x="59813" y="117663"/>
                </a:lnTo>
                <a:lnTo>
                  <a:pt x="59817" y="117662"/>
                </a:lnTo>
                <a:lnTo>
                  <a:pt x="59843" y="117650"/>
                </a:lnTo>
                <a:lnTo>
                  <a:pt x="59850" y="117643"/>
                </a:lnTo>
                <a:lnTo>
                  <a:pt x="59850" y="117642"/>
                </a:lnTo>
                <a:lnTo>
                  <a:pt x="59853" y="117641"/>
                </a:lnTo>
                <a:lnTo>
                  <a:pt x="59857" y="117639"/>
                </a:lnTo>
                <a:lnTo>
                  <a:pt x="59865" y="117635"/>
                </a:lnTo>
                <a:lnTo>
                  <a:pt x="59871" y="117632"/>
                </a:lnTo>
                <a:lnTo>
                  <a:pt x="59873" y="117631"/>
                </a:lnTo>
                <a:lnTo>
                  <a:pt x="59875" y="117629"/>
                </a:lnTo>
                <a:lnTo>
                  <a:pt x="59888" y="117622"/>
                </a:lnTo>
                <a:lnTo>
                  <a:pt x="59905" y="117617"/>
                </a:lnTo>
                <a:lnTo>
                  <a:pt x="59906" y="117616"/>
                </a:lnTo>
                <a:lnTo>
                  <a:pt x="59913" y="117615"/>
                </a:lnTo>
                <a:lnTo>
                  <a:pt x="59916" y="117613"/>
                </a:lnTo>
                <a:lnTo>
                  <a:pt x="59927" y="117609"/>
                </a:lnTo>
                <a:lnTo>
                  <a:pt x="59941" y="117606"/>
                </a:lnTo>
                <a:lnTo>
                  <a:pt x="59960" y="117601"/>
                </a:lnTo>
                <a:lnTo>
                  <a:pt x="59964" y="117600"/>
                </a:lnTo>
                <a:lnTo>
                  <a:pt x="59975" y="117600"/>
                </a:lnTo>
                <a:lnTo>
                  <a:pt x="59976" y="117600"/>
                </a:lnTo>
                <a:lnTo>
                  <a:pt x="59980" y="117598"/>
                </a:lnTo>
                <a:lnTo>
                  <a:pt x="59989" y="117595"/>
                </a:lnTo>
                <a:lnTo>
                  <a:pt x="59991" y="117595"/>
                </a:lnTo>
                <a:lnTo>
                  <a:pt x="59993" y="117595"/>
                </a:lnTo>
                <a:lnTo>
                  <a:pt x="60004" y="117595"/>
                </a:lnTo>
                <a:lnTo>
                  <a:pt x="60020" y="117593"/>
                </a:lnTo>
                <a:lnTo>
                  <a:pt x="60021" y="117593"/>
                </a:lnTo>
                <a:lnTo>
                  <a:pt x="60028" y="117594"/>
                </a:lnTo>
                <a:lnTo>
                  <a:pt x="60035" y="117594"/>
                </a:lnTo>
                <a:lnTo>
                  <a:pt x="60037" y="117594"/>
                </a:lnTo>
                <a:lnTo>
                  <a:pt x="60041" y="117593"/>
                </a:lnTo>
                <a:lnTo>
                  <a:pt x="60051" y="117593"/>
                </a:lnTo>
                <a:lnTo>
                  <a:pt x="60056" y="117593"/>
                </a:lnTo>
                <a:lnTo>
                  <a:pt x="60072" y="117595"/>
                </a:lnTo>
                <a:lnTo>
                  <a:pt x="60077" y="117595"/>
                </a:lnTo>
                <a:lnTo>
                  <a:pt x="60084" y="117595"/>
                </a:lnTo>
                <a:lnTo>
                  <a:pt x="60101" y="117596"/>
                </a:lnTo>
                <a:lnTo>
                  <a:pt x="60110" y="117596"/>
                </a:lnTo>
                <a:lnTo>
                  <a:pt x="60117" y="117599"/>
                </a:lnTo>
                <a:lnTo>
                  <a:pt x="60125" y="117600"/>
                </a:lnTo>
                <a:lnTo>
                  <a:pt x="60125" y="117600"/>
                </a:lnTo>
                <a:lnTo>
                  <a:pt x="60130" y="117600"/>
                </a:lnTo>
                <a:lnTo>
                  <a:pt x="60138" y="117603"/>
                </a:lnTo>
                <a:lnTo>
                  <a:pt x="60140" y="117603"/>
                </a:lnTo>
                <a:lnTo>
                  <a:pt x="60145" y="117604"/>
                </a:lnTo>
                <a:lnTo>
                  <a:pt x="60154" y="117606"/>
                </a:lnTo>
                <a:lnTo>
                  <a:pt x="60166" y="117608"/>
                </a:lnTo>
                <a:lnTo>
                  <a:pt x="60173" y="117613"/>
                </a:lnTo>
                <a:lnTo>
                  <a:pt x="60180" y="117615"/>
                </a:lnTo>
                <a:lnTo>
                  <a:pt x="60180" y="117615"/>
                </a:lnTo>
                <a:lnTo>
                  <a:pt x="60181" y="117616"/>
                </a:lnTo>
                <a:lnTo>
                  <a:pt x="60213" y="117628"/>
                </a:lnTo>
                <a:lnTo>
                  <a:pt x="60214" y="117628"/>
                </a:lnTo>
                <a:lnTo>
                  <a:pt x="60226" y="117629"/>
                </a:lnTo>
                <a:lnTo>
                  <a:pt x="60233" y="117632"/>
                </a:lnTo>
                <a:lnTo>
                  <a:pt x="60238" y="117634"/>
                </a:lnTo>
                <a:lnTo>
                  <a:pt x="60251" y="117638"/>
                </a:lnTo>
                <a:lnTo>
                  <a:pt x="60252" y="117638"/>
                </a:lnTo>
                <a:lnTo>
                  <a:pt x="60265" y="117638"/>
                </a:lnTo>
                <a:lnTo>
                  <a:pt x="60284" y="117646"/>
                </a:lnTo>
                <a:lnTo>
                  <a:pt x="60295" y="117653"/>
                </a:lnTo>
                <a:lnTo>
                  <a:pt x="60303" y="117660"/>
                </a:lnTo>
                <a:lnTo>
                  <a:pt x="60310" y="117666"/>
                </a:lnTo>
                <a:lnTo>
                  <a:pt x="60314" y="117670"/>
                </a:lnTo>
                <a:lnTo>
                  <a:pt x="60321" y="117676"/>
                </a:lnTo>
                <a:lnTo>
                  <a:pt x="60326" y="117680"/>
                </a:lnTo>
                <a:lnTo>
                  <a:pt x="60337" y="117686"/>
                </a:lnTo>
                <a:lnTo>
                  <a:pt x="60352" y="117696"/>
                </a:lnTo>
                <a:lnTo>
                  <a:pt x="60359" y="117700"/>
                </a:lnTo>
                <a:lnTo>
                  <a:pt x="60361" y="117700"/>
                </a:lnTo>
                <a:lnTo>
                  <a:pt x="60366" y="117702"/>
                </a:lnTo>
                <a:lnTo>
                  <a:pt x="60372" y="117705"/>
                </a:lnTo>
                <a:lnTo>
                  <a:pt x="60377" y="117708"/>
                </a:lnTo>
                <a:lnTo>
                  <a:pt x="60379" y="117709"/>
                </a:lnTo>
                <a:lnTo>
                  <a:pt x="60387" y="117712"/>
                </a:lnTo>
                <a:lnTo>
                  <a:pt x="60402" y="117718"/>
                </a:lnTo>
                <a:lnTo>
                  <a:pt x="60407" y="117720"/>
                </a:lnTo>
                <a:lnTo>
                  <a:pt x="60414" y="117724"/>
                </a:lnTo>
                <a:lnTo>
                  <a:pt x="60489" y="117783"/>
                </a:lnTo>
                <a:lnTo>
                  <a:pt x="60506" y="117795"/>
                </a:lnTo>
                <a:lnTo>
                  <a:pt x="60513" y="117801"/>
                </a:lnTo>
                <a:lnTo>
                  <a:pt x="60524" y="117811"/>
                </a:lnTo>
                <a:lnTo>
                  <a:pt x="60534" y="117820"/>
                </a:lnTo>
                <a:lnTo>
                  <a:pt x="60539" y="117823"/>
                </a:lnTo>
                <a:lnTo>
                  <a:pt x="60552" y="117831"/>
                </a:lnTo>
                <a:lnTo>
                  <a:pt x="60558" y="117836"/>
                </a:lnTo>
                <a:lnTo>
                  <a:pt x="60578" y="117864"/>
                </a:lnTo>
                <a:lnTo>
                  <a:pt x="60597" y="117873"/>
                </a:lnTo>
                <a:lnTo>
                  <a:pt x="60606" y="117880"/>
                </a:lnTo>
                <a:lnTo>
                  <a:pt x="60611" y="117888"/>
                </a:lnTo>
                <a:lnTo>
                  <a:pt x="60619" y="117896"/>
                </a:lnTo>
                <a:lnTo>
                  <a:pt x="60624" y="117902"/>
                </a:lnTo>
                <a:lnTo>
                  <a:pt x="60631" y="117908"/>
                </a:lnTo>
                <a:lnTo>
                  <a:pt x="60637" y="117915"/>
                </a:lnTo>
                <a:lnTo>
                  <a:pt x="60640" y="117918"/>
                </a:lnTo>
                <a:lnTo>
                  <a:pt x="60649" y="117926"/>
                </a:lnTo>
                <a:lnTo>
                  <a:pt x="60656" y="117930"/>
                </a:lnTo>
                <a:lnTo>
                  <a:pt x="60660" y="117933"/>
                </a:lnTo>
                <a:lnTo>
                  <a:pt x="60664" y="117936"/>
                </a:lnTo>
                <a:lnTo>
                  <a:pt x="60674" y="117941"/>
                </a:lnTo>
                <a:lnTo>
                  <a:pt x="60690" y="117950"/>
                </a:lnTo>
                <a:lnTo>
                  <a:pt x="60691" y="117951"/>
                </a:lnTo>
                <a:lnTo>
                  <a:pt x="60721" y="117972"/>
                </a:lnTo>
                <a:lnTo>
                  <a:pt x="60731" y="117982"/>
                </a:lnTo>
                <a:lnTo>
                  <a:pt x="60745" y="117991"/>
                </a:lnTo>
                <a:lnTo>
                  <a:pt x="60760" y="117999"/>
                </a:lnTo>
                <a:lnTo>
                  <a:pt x="60766" y="118002"/>
                </a:lnTo>
                <a:lnTo>
                  <a:pt x="60774" y="118011"/>
                </a:lnTo>
                <a:lnTo>
                  <a:pt x="60782" y="118019"/>
                </a:lnTo>
                <a:lnTo>
                  <a:pt x="60790" y="118029"/>
                </a:lnTo>
                <a:lnTo>
                  <a:pt x="60791" y="118033"/>
                </a:lnTo>
                <a:lnTo>
                  <a:pt x="60796" y="118042"/>
                </a:lnTo>
                <a:lnTo>
                  <a:pt x="60796" y="118042"/>
                </a:lnTo>
                <a:lnTo>
                  <a:pt x="60798" y="118047"/>
                </a:lnTo>
                <a:lnTo>
                  <a:pt x="60801" y="118055"/>
                </a:lnTo>
                <a:lnTo>
                  <a:pt x="60804" y="118061"/>
                </a:lnTo>
                <a:lnTo>
                  <a:pt x="60811" y="118074"/>
                </a:lnTo>
                <a:lnTo>
                  <a:pt x="60814" y="118078"/>
                </a:lnTo>
                <a:lnTo>
                  <a:pt x="60820" y="118086"/>
                </a:lnTo>
                <a:lnTo>
                  <a:pt x="60831" y="118101"/>
                </a:lnTo>
                <a:lnTo>
                  <a:pt x="60841" y="118123"/>
                </a:lnTo>
                <a:lnTo>
                  <a:pt x="60841" y="118124"/>
                </a:lnTo>
                <a:lnTo>
                  <a:pt x="60842" y="118125"/>
                </a:lnTo>
                <a:lnTo>
                  <a:pt x="60853" y="118137"/>
                </a:lnTo>
                <a:lnTo>
                  <a:pt x="60859" y="118146"/>
                </a:lnTo>
                <a:lnTo>
                  <a:pt x="60863" y="118156"/>
                </a:lnTo>
                <a:lnTo>
                  <a:pt x="60867" y="118165"/>
                </a:lnTo>
                <a:lnTo>
                  <a:pt x="60870" y="118172"/>
                </a:lnTo>
                <a:lnTo>
                  <a:pt x="60873" y="118177"/>
                </a:lnTo>
                <a:lnTo>
                  <a:pt x="60877" y="118183"/>
                </a:lnTo>
                <a:lnTo>
                  <a:pt x="60883" y="118194"/>
                </a:lnTo>
                <a:lnTo>
                  <a:pt x="60885" y="118197"/>
                </a:lnTo>
                <a:lnTo>
                  <a:pt x="60892" y="118209"/>
                </a:lnTo>
                <a:lnTo>
                  <a:pt x="60894" y="118215"/>
                </a:lnTo>
                <a:lnTo>
                  <a:pt x="60897" y="118223"/>
                </a:lnTo>
                <a:lnTo>
                  <a:pt x="60897" y="118225"/>
                </a:lnTo>
                <a:lnTo>
                  <a:pt x="60898" y="118229"/>
                </a:lnTo>
                <a:lnTo>
                  <a:pt x="60899" y="118233"/>
                </a:lnTo>
                <a:lnTo>
                  <a:pt x="60903" y="118262"/>
                </a:lnTo>
                <a:lnTo>
                  <a:pt x="60906" y="118276"/>
                </a:lnTo>
                <a:lnTo>
                  <a:pt x="60911" y="118298"/>
                </a:lnTo>
                <a:lnTo>
                  <a:pt x="60914" y="118311"/>
                </a:lnTo>
                <a:lnTo>
                  <a:pt x="60915" y="118320"/>
                </a:lnTo>
                <a:lnTo>
                  <a:pt x="60915" y="118321"/>
                </a:lnTo>
                <a:lnTo>
                  <a:pt x="60920" y="118347"/>
                </a:lnTo>
                <a:lnTo>
                  <a:pt x="60920" y="118358"/>
                </a:lnTo>
                <a:lnTo>
                  <a:pt x="60921" y="118368"/>
                </a:lnTo>
                <a:lnTo>
                  <a:pt x="60921" y="118375"/>
                </a:lnTo>
                <a:lnTo>
                  <a:pt x="60921" y="118384"/>
                </a:lnTo>
                <a:lnTo>
                  <a:pt x="60921" y="118390"/>
                </a:lnTo>
                <a:lnTo>
                  <a:pt x="60920" y="118411"/>
                </a:lnTo>
                <a:lnTo>
                  <a:pt x="60919" y="118420"/>
                </a:lnTo>
                <a:lnTo>
                  <a:pt x="60919" y="118430"/>
                </a:lnTo>
                <a:lnTo>
                  <a:pt x="60919" y="118431"/>
                </a:lnTo>
                <a:lnTo>
                  <a:pt x="60919" y="118439"/>
                </a:lnTo>
                <a:lnTo>
                  <a:pt x="60915" y="118467"/>
                </a:lnTo>
                <a:lnTo>
                  <a:pt x="60915" y="118468"/>
                </a:lnTo>
                <a:lnTo>
                  <a:pt x="60915" y="118470"/>
                </a:lnTo>
                <a:lnTo>
                  <a:pt x="60915" y="118473"/>
                </a:lnTo>
                <a:lnTo>
                  <a:pt x="60915" y="118474"/>
                </a:lnTo>
                <a:lnTo>
                  <a:pt x="60915" y="118499"/>
                </a:lnTo>
                <a:lnTo>
                  <a:pt x="60915" y="118506"/>
                </a:lnTo>
                <a:lnTo>
                  <a:pt x="60915" y="118511"/>
                </a:lnTo>
                <a:lnTo>
                  <a:pt x="60915" y="118512"/>
                </a:lnTo>
                <a:lnTo>
                  <a:pt x="60915" y="118513"/>
                </a:lnTo>
                <a:lnTo>
                  <a:pt x="60906" y="118595"/>
                </a:lnTo>
                <a:lnTo>
                  <a:pt x="60906" y="118614"/>
                </a:lnTo>
                <a:lnTo>
                  <a:pt x="60905" y="118637"/>
                </a:lnTo>
                <a:lnTo>
                  <a:pt x="60905" y="118658"/>
                </a:lnTo>
                <a:lnTo>
                  <a:pt x="60905" y="118669"/>
                </a:lnTo>
                <a:lnTo>
                  <a:pt x="60903" y="118683"/>
                </a:lnTo>
                <a:lnTo>
                  <a:pt x="60903" y="118683"/>
                </a:lnTo>
                <a:lnTo>
                  <a:pt x="60903" y="118684"/>
                </a:lnTo>
                <a:lnTo>
                  <a:pt x="60902" y="118703"/>
                </a:lnTo>
                <a:lnTo>
                  <a:pt x="60903" y="118724"/>
                </a:lnTo>
                <a:lnTo>
                  <a:pt x="60902" y="118745"/>
                </a:lnTo>
                <a:lnTo>
                  <a:pt x="60901" y="118757"/>
                </a:lnTo>
                <a:lnTo>
                  <a:pt x="60898" y="118772"/>
                </a:lnTo>
                <a:lnTo>
                  <a:pt x="60896" y="118779"/>
                </a:lnTo>
                <a:lnTo>
                  <a:pt x="60895" y="118783"/>
                </a:lnTo>
                <a:lnTo>
                  <a:pt x="60893" y="118792"/>
                </a:lnTo>
                <a:lnTo>
                  <a:pt x="60892" y="118796"/>
                </a:lnTo>
                <a:lnTo>
                  <a:pt x="60887" y="118802"/>
                </a:lnTo>
                <a:lnTo>
                  <a:pt x="60885" y="118808"/>
                </a:lnTo>
                <a:lnTo>
                  <a:pt x="60880" y="118817"/>
                </a:lnTo>
                <a:lnTo>
                  <a:pt x="60879" y="118818"/>
                </a:lnTo>
                <a:lnTo>
                  <a:pt x="60876" y="118824"/>
                </a:lnTo>
                <a:lnTo>
                  <a:pt x="60872" y="118832"/>
                </a:lnTo>
                <a:lnTo>
                  <a:pt x="60866" y="118842"/>
                </a:lnTo>
                <a:lnTo>
                  <a:pt x="60855" y="118863"/>
                </a:lnTo>
                <a:lnTo>
                  <a:pt x="60852" y="118869"/>
                </a:lnTo>
                <a:lnTo>
                  <a:pt x="60849" y="118876"/>
                </a:lnTo>
                <a:lnTo>
                  <a:pt x="60845" y="118885"/>
                </a:lnTo>
                <a:lnTo>
                  <a:pt x="60841" y="118893"/>
                </a:lnTo>
                <a:lnTo>
                  <a:pt x="60837" y="118898"/>
                </a:lnTo>
                <a:lnTo>
                  <a:pt x="60835" y="118903"/>
                </a:lnTo>
                <a:lnTo>
                  <a:pt x="60832" y="118909"/>
                </a:lnTo>
                <a:lnTo>
                  <a:pt x="60828" y="118913"/>
                </a:lnTo>
                <a:lnTo>
                  <a:pt x="60826" y="118917"/>
                </a:lnTo>
                <a:lnTo>
                  <a:pt x="60823" y="118921"/>
                </a:lnTo>
                <a:lnTo>
                  <a:pt x="60815" y="118932"/>
                </a:lnTo>
                <a:lnTo>
                  <a:pt x="60807" y="118944"/>
                </a:lnTo>
                <a:lnTo>
                  <a:pt x="60795" y="118968"/>
                </a:lnTo>
                <a:lnTo>
                  <a:pt x="60792" y="118988"/>
                </a:lnTo>
                <a:lnTo>
                  <a:pt x="60792" y="118992"/>
                </a:lnTo>
                <a:lnTo>
                  <a:pt x="60790" y="118998"/>
                </a:lnTo>
                <a:lnTo>
                  <a:pt x="60784" y="119011"/>
                </a:lnTo>
                <a:lnTo>
                  <a:pt x="60781" y="119024"/>
                </a:lnTo>
                <a:lnTo>
                  <a:pt x="60779" y="119031"/>
                </a:lnTo>
                <a:lnTo>
                  <a:pt x="60776" y="119037"/>
                </a:lnTo>
                <a:lnTo>
                  <a:pt x="60774" y="119043"/>
                </a:lnTo>
                <a:lnTo>
                  <a:pt x="60772" y="119048"/>
                </a:lnTo>
                <a:lnTo>
                  <a:pt x="60770" y="119052"/>
                </a:lnTo>
                <a:lnTo>
                  <a:pt x="60769" y="119054"/>
                </a:lnTo>
                <a:lnTo>
                  <a:pt x="60769" y="119055"/>
                </a:lnTo>
                <a:lnTo>
                  <a:pt x="60764" y="119061"/>
                </a:lnTo>
                <a:lnTo>
                  <a:pt x="60756" y="119080"/>
                </a:lnTo>
                <a:lnTo>
                  <a:pt x="60756" y="119082"/>
                </a:lnTo>
                <a:lnTo>
                  <a:pt x="60753" y="119087"/>
                </a:lnTo>
                <a:lnTo>
                  <a:pt x="60745" y="119109"/>
                </a:lnTo>
                <a:lnTo>
                  <a:pt x="60738" y="119130"/>
                </a:lnTo>
                <a:lnTo>
                  <a:pt x="60734" y="119147"/>
                </a:lnTo>
                <a:lnTo>
                  <a:pt x="60728" y="119177"/>
                </a:lnTo>
                <a:lnTo>
                  <a:pt x="60727" y="119179"/>
                </a:lnTo>
                <a:lnTo>
                  <a:pt x="60727" y="119180"/>
                </a:lnTo>
                <a:lnTo>
                  <a:pt x="60726" y="119180"/>
                </a:lnTo>
                <a:lnTo>
                  <a:pt x="60726" y="119182"/>
                </a:lnTo>
                <a:lnTo>
                  <a:pt x="60726" y="119183"/>
                </a:lnTo>
                <a:lnTo>
                  <a:pt x="60726" y="119184"/>
                </a:lnTo>
                <a:lnTo>
                  <a:pt x="60726" y="119185"/>
                </a:lnTo>
                <a:lnTo>
                  <a:pt x="60725" y="119186"/>
                </a:lnTo>
                <a:lnTo>
                  <a:pt x="60725" y="119186"/>
                </a:lnTo>
                <a:lnTo>
                  <a:pt x="60724" y="119187"/>
                </a:lnTo>
                <a:lnTo>
                  <a:pt x="60723" y="119189"/>
                </a:lnTo>
                <a:lnTo>
                  <a:pt x="60722" y="119190"/>
                </a:lnTo>
                <a:lnTo>
                  <a:pt x="60721" y="119192"/>
                </a:lnTo>
                <a:lnTo>
                  <a:pt x="60720" y="119197"/>
                </a:lnTo>
                <a:lnTo>
                  <a:pt x="60719" y="119201"/>
                </a:lnTo>
                <a:lnTo>
                  <a:pt x="60714" y="119224"/>
                </a:lnTo>
                <a:lnTo>
                  <a:pt x="60712" y="119235"/>
                </a:lnTo>
                <a:lnTo>
                  <a:pt x="60711" y="119238"/>
                </a:lnTo>
                <a:lnTo>
                  <a:pt x="60711" y="119240"/>
                </a:lnTo>
                <a:lnTo>
                  <a:pt x="60711" y="119241"/>
                </a:lnTo>
                <a:lnTo>
                  <a:pt x="60713" y="119246"/>
                </a:lnTo>
                <a:lnTo>
                  <a:pt x="60714" y="119246"/>
                </a:lnTo>
                <a:lnTo>
                  <a:pt x="60717" y="119260"/>
                </a:lnTo>
                <a:lnTo>
                  <a:pt x="60719" y="119269"/>
                </a:lnTo>
                <a:lnTo>
                  <a:pt x="60720" y="119270"/>
                </a:lnTo>
                <a:lnTo>
                  <a:pt x="60730" y="119293"/>
                </a:lnTo>
                <a:lnTo>
                  <a:pt x="60746" y="119312"/>
                </a:lnTo>
                <a:lnTo>
                  <a:pt x="60754" y="119321"/>
                </a:lnTo>
                <a:lnTo>
                  <a:pt x="60762" y="119328"/>
                </a:lnTo>
                <a:lnTo>
                  <a:pt x="60770" y="119333"/>
                </a:lnTo>
                <a:lnTo>
                  <a:pt x="60775" y="119338"/>
                </a:lnTo>
                <a:lnTo>
                  <a:pt x="60782" y="119343"/>
                </a:lnTo>
                <a:lnTo>
                  <a:pt x="60790" y="119350"/>
                </a:lnTo>
                <a:lnTo>
                  <a:pt x="60797" y="119354"/>
                </a:lnTo>
                <a:lnTo>
                  <a:pt x="60807" y="119362"/>
                </a:lnTo>
                <a:lnTo>
                  <a:pt x="60815" y="119368"/>
                </a:lnTo>
                <a:lnTo>
                  <a:pt x="60827" y="119378"/>
                </a:lnTo>
                <a:lnTo>
                  <a:pt x="60833" y="119383"/>
                </a:lnTo>
                <a:lnTo>
                  <a:pt x="60842" y="119388"/>
                </a:lnTo>
                <a:lnTo>
                  <a:pt x="60854" y="119395"/>
                </a:lnTo>
                <a:lnTo>
                  <a:pt x="60868" y="119404"/>
                </a:lnTo>
                <a:lnTo>
                  <a:pt x="60873" y="119408"/>
                </a:lnTo>
                <a:lnTo>
                  <a:pt x="60886" y="119414"/>
                </a:lnTo>
                <a:lnTo>
                  <a:pt x="60894" y="119419"/>
                </a:lnTo>
                <a:lnTo>
                  <a:pt x="60899" y="119421"/>
                </a:lnTo>
                <a:lnTo>
                  <a:pt x="60901" y="119422"/>
                </a:lnTo>
                <a:lnTo>
                  <a:pt x="60905" y="119424"/>
                </a:lnTo>
                <a:lnTo>
                  <a:pt x="60906" y="119425"/>
                </a:lnTo>
                <a:lnTo>
                  <a:pt x="60908" y="119425"/>
                </a:lnTo>
                <a:lnTo>
                  <a:pt x="60918" y="119428"/>
                </a:lnTo>
                <a:lnTo>
                  <a:pt x="60919" y="119429"/>
                </a:lnTo>
                <a:lnTo>
                  <a:pt x="60926" y="119431"/>
                </a:lnTo>
                <a:lnTo>
                  <a:pt x="60933" y="119431"/>
                </a:lnTo>
                <a:lnTo>
                  <a:pt x="60939" y="119431"/>
                </a:lnTo>
                <a:lnTo>
                  <a:pt x="60954" y="119433"/>
                </a:lnTo>
                <a:lnTo>
                  <a:pt x="60972" y="119438"/>
                </a:lnTo>
                <a:lnTo>
                  <a:pt x="60973" y="119439"/>
                </a:lnTo>
                <a:lnTo>
                  <a:pt x="60980" y="119440"/>
                </a:lnTo>
                <a:lnTo>
                  <a:pt x="60985" y="119441"/>
                </a:lnTo>
                <a:lnTo>
                  <a:pt x="60989" y="119442"/>
                </a:lnTo>
                <a:lnTo>
                  <a:pt x="60989" y="119442"/>
                </a:lnTo>
                <a:lnTo>
                  <a:pt x="60993" y="119442"/>
                </a:lnTo>
                <a:lnTo>
                  <a:pt x="60999" y="119443"/>
                </a:lnTo>
                <a:lnTo>
                  <a:pt x="61001" y="119443"/>
                </a:lnTo>
                <a:lnTo>
                  <a:pt x="61005" y="119444"/>
                </a:lnTo>
                <a:lnTo>
                  <a:pt x="61020" y="119444"/>
                </a:lnTo>
                <a:lnTo>
                  <a:pt x="61020" y="119444"/>
                </a:lnTo>
                <a:lnTo>
                  <a:pt x="61021" y="119444"/>
                </a:lnTo>
                <a:lnTo>
                  <a:pt x="61039" y="119440"/>
                </a:lnTo>
                <a:lnTo>
                  <a:pt x="61040" y="119439"/>
                </a:lnTo>
                <a:lnTo>
                  <a:pt x="61049" y="119436"/>
                </a:lnTo>
                <a:lnTo>
                  <a:pt x="61051" y="119436"/>
                </a:lnTo>
                <a:lnTo>
                  <a:pt x="61053" y="119436"/>
                </a:lnTo>
                <a:lnTo>
                  <a:pt x="61054" y="119436"/>
                </a:lnTo>
                <a:lnTo>
                  <a:pt x="61060" y="119436"/>
                </a:lnTo>
                <a:lnTo>
                  <a:pt x="61067" y="119432"/>
                </a:lnTo>
                <a:lnTo>
                  <a:pt x="61104" y="119417"/>
                </a:lnTo>
                <a:lnTo>
                  <a:pt x="61112" y="119411"/>
                </a:lnTo>
                <a:lnTo>
                  <a:pt x="61117" y="119408"/>
                </a:lnTo>
                <a:lnTo>
                  <a:pt x="61121" y="119406"/>
                </a:lnTo>
                <a:lnTo>
                  <a:pt x="61129" y="119402"/>
                </a:lnTo>
                <a:lnTo>
                  <a:pt x="61137" y="119395"/>
                </a:lnTo>
                <a:lnTo>
                  <a:pt x="61139" y="119393"/>
                </a:lnTo>
                <a:lnTo>
                  <a:pt x="61140" y="119392"/>
                </a:lnTo>
                <a:lnTo>
                  <a:pt x="61144" y="119388"/>
                </a:lnTo>
                <a:lnTo>
                  <a:pt x="61150" y="119383"/>
                </a:lnTo>
                <a:lnTo>
                  <a:pt x="61154" y="119378"/>
                </a:lnTo>
                <a:lnTo>
                  <a:pt x="61158" y="119374"/>
                </a:lnTo>
                <a:lnTo>
                  <a:pt x="61159" y="119373"/>
                </a:lnTo>
                <a:lnTo>
                  <a:pt x="61163" y="119369"/>
                </a:lnTo>
                <a:lnTo>
                  <a:pt x="61164" y="119368"/>
                </a:lnTo>
                <a:lnTo>
                  <a:pt x="61167" y="119363"/>
                </a:lnTo>
                <a:lnTo>
                  <a:pt x="61170" y="119359"/>
                </a:lnTo>
                <a:lnTo>
                  <a:pt x="61170" y="119358"/>
                </a:lnTo>
                <a:lnTo>
                  <a:pt x="61170" y="119358"/>
                </a:lnTo>
                <a:lnTo>
                  <a:pt x="61170" y="119358"/>
                </a:lnTo>
                <a:lnTo>
                  <a:pt x="61177" y="119349"/>
                </a:lnTo>
                <a:lnTo>
                  <a:pt x="61177" y="119349"/>
                </a:lnTo>
                <a:lnTo>
                  <a:pt x="61179" y="119346"/>
                </a:lnTo>
                <a:lnTo>
                  <a:pt x="61181" y="119343"/>
                </a:lnTo>
                <a:lnTo>
                  <a:pt x="61189" y="119336"/>
                </a:lnTo>
                <a:lnTo>
                  <a:pt x="61202" y="119324"/>
                </a:lnTo>
                <a:lnTo>
                  <a:pt x="61203" y="119323"/>
                </a:lnTo>
                <a:lnTo>
                  <a:pt x="61212" y="119314"/>
                </a:lnTo>
                <a:lnTo>
                  <a:pt x="61212" y="119313"/>
                </a:lnTo>
                <a:lnTo>
                  <a:pt x="61223" y="119301"/>
                </a:lnTo>
                <a:lnTo>
                  <a:pt x="61228" y="119296"/>
                </a:lnTo>
                <a:lnTo>
                  <a:pt x="61233" y="119291"/>
                </a:lnTo>
                <a:lnTo>
                  <a:pt x="61233" y="119291"/>
                </a:lnTo>
                <a:lnTo>
                  <a:pt x="61238" y="119283"/>
                </a:lnTo>
                <a:lnTo>
                  <a:pt x="61239" y="119282"/>
                </a:lnTo>
                <a:lnTo>
                  <a:pt x="61254" y="119273"/>
                </a:lnTo>
                <a:lnTo>
                  <a:pt x="61255" y="119272"/>
                </a:lnTo>
                <a:lnTo>
                  <a:pt x="61264" y="119265"/>
                </a:lnTo>
                <a:lnTo>
                  <a:pt x="61267" y="119261"/>
                </a:lnTo>
                <a:lnTo>
                  <a:pt x="61268" y="119260"/>
                </a:lnTo>
                <a:lnTo>
                  <a:pt x="61269" y="119260"/>
                </a:lnTo>
                <a:lnTo>
                  <a:pt x="61269" y="119259"/>
                </a:lnTo>
                <a:lnTo>
                  <a:pt x="61271" y="119257"/>
                </a:lnTo>
                <a:lnTo>
                  <a:pt x="61274" y="119254"/>
                </a:lnTo>
                <a:lnTo>
                  <a:pt x="61277" y="119250"/>
                </a:lnTo>
                <a:lnTo>
                  <a:pt x="61278" y="119249"/>
                </a:lnTo>
                <a:lnTo>
                  <a:pt x="61281" y="119247"/>
                </a:lnTo>
                <a:lnTo>
                  <a:pt x="61286" y="119241"/>
                </a:lnTo>
                <a:lnTo>
                  <a:pt x="61286" y="119240"/>
                </a:lnTo>
                <a:lnTo>
                  <a:pt x="61288" y="119239"/>
                </a:lnTo>
                <a:lnTo>
                  <a:pt x="61290" y="119235"/>
                </a:lnTo>
                <a:lnTo>
                  <a:pt x="61294" y="119233"/>
                </a:lnTo>
                <a:lnTo>
                  <a:pt x="61295" y="119231"/>
                </a:lnTo>
                <a:lnTo>
                  <a:pt x="61296" y="119231"/>
                </a:lnTo>
                <a:lnTo>
                  <a:pt x="61299" y="119229"/>
                </a:lnTo>
                <a:lnTo>
                  <a:pt x="61300" y="119228"/>
                </a:lnTo>
                <a:lnTo>
                  <a:pt x="61300" y="119228"/>
                </a:lnTo>
                <a:lnTo>
                  <a:pt x="61300" y="119228"/>
                </a:lnTo>
                <a:lnTo>
                  <a:pt x="61304" y="119224"/>
                </a:lnTo>
                <a:lnTo>
                  <a:pt x="61306" y="119222"/>
                </a:lnTo>
                <a:lnTo>
                  <a:pt x="61307" y="119222"/>
                </a:lnTo>
                <a:lnTo>
                  <a:pt x="61311" y="119218"/>
                </a:lnTo>
                <a:lnTo>
                  <a:pt x="61312" y="119217"/>
                </a:lnTo>
                <a:lnTo>
                  <a:pt x="61313" y="119216"/>
                </a:lnTo>
                <a:lnTo>
                  <a:pt x="61331" y="119193"/>
                </a:lnTo>
                <a:lnTo>
                  <a:pt x="61332" y="119188"/>
                </a:lnTo>
                <a:lnTo>
                  <a:pt x="61334" y="119183"/>
                </a:lnTo>
                <a:lnTo>
                  <a:pt x="61337" y="119179"/>
                </a:lnTo>
                <a:lnTo>
                  <a:pt x="61340" y="119176"/>
                </a:lnTo>
                <a:lnTo>
                  <a:pt x="61351" y="119169"/>
                </a:lnTo>
                <a:lnTo>
                  <a:pt x="61355" y="119168"/>
                </a:lnTo>
                <a:lnTo>
                  <a:pt x="61356" y="119167"/>
                </a:lnTo>
                <a:lnTo>
                  <a:pt x="61360" y="119165"/>
                </a:lnTo>
                <a:lnTo>
                  <a:pt x="61363" y="119163"/>
                </a:lnTo>
                <a:lnTo>
                  <a:pt x="61367" y="119161"/>
                </a:lnTo>
                <a:lnTo>
                  <a:pt x="61371" y="119160"/>
                </a:lnTo>
                <a:lnTo>
                  <a:pt x="61380" y="119157"/>
                </a:lnTo>
                <a:lnTo>
                  <a:pt x="61382" y="119156"/>
                </a:lnTo>
                <a:lnTo>
                  <a:pt x="61386" y="119154"/>
                </a:lnTo>
                <a:lnTo>
                  <a:pt x="61390" y="119153"/>
                </a:lnTo>
                <a:lnTo>
                  <a:pt x="61399" y="119146"/>
                </a:lnTo>
                <a:lnTo>
                  <a:pt x="61399" y="119146"/>
                </a:lnTo>
                <a:lnTo>
                  <a:pt x="61406" y="119138"/>
                </a:lnTo>
                <a:lnTo>
                  <a:pt x="61409" y="119134"/>
                </a:lnTo>
                <a:lnTo>
                  <a:pt x="61412" y="119132"/>
                </a:lnTo>
                <a:lnTo>
                  <a:pt x="61415" y="119130"/>
                </a:lnTo>
                <a:lnTo>
                  <a:pt x="61415" y="119129"/>
                </a:lnTo>
                <a:lnTo>
                  <a:pt x="61420" y="119124"/>
                </a:lnTo>
                <a:lnTo>
                  <a:pt x="61422" y="119123"/>
                </a:lnTo>
                <a:lnTo>
                  <a:pt x="61424" y="119122"/>
                </a:lnTo>
                <a:lnTo>
                  <a:pt x="61428" y="119120"/>
                </a:lnTo>
                <a:lnTo>
                  <a:pt x="61431" y="119116"/>
                </a:lnTo>
                <a:lnTo>
                  <a:pt x="61434" y="119112"/>
                </a:lnTo>
                <a:lnTo>
                  <a:pt x="61443" y="119103"/>
                </a:lnTo>
                <a:lnTo>
                  <a:pt x="61446" y="119101"/>
                </a:lnTo>
                <a:lnTo>
                  <a:pt x="61449" y="119100"/>
                </a:lnTo>
                <a:lnTo>
                  <a:pt x="61455" y="119096"/>
                </a:lnTo>
                <a:lnTo>
                  <a:pt x="61457" y="119095"/>
                </a:lnTo>
                <a:lnTo>
                  <a:pt x="61460" y="119094"/>
                </a:lnTo>
                <a:lnTo>
                  <a:pt x="61464" y="119090"/>
                </a:lnTo>
                <a:lnTo>
                  <a:pt x="61467" y="119087"/>
                </a:lnTo>
                <a:lnTo>
                  <a:pt x="61468" y="119086"/>
                </a:lnTo>
                <a:lnTo>
                  <a:pt x="61471" y="119084"/>
                </a:lnTo>
                <a:lnTo>
                  <a:pt x="61473" y="119082"/>
                </a:lnTo>
                <a:lnTo>
                  <a:pt x="61488" y="119074"/>
                </a:lnTo>
                <a:lnTo>
                  <a:pt x="61497" y="119070"/>
                </a:lnTo>
                <a:lnTo>
                  <a:pt x="61502" y="119068"/>
                </a:lnTo>
                <a:lnTo>
                  <a:pt x="61503" y="119067"/>
                </a:lnTo>
                <a:lnTo>
                  <a:pt x="61507" y="119065"/>
                </a:lnTo>
                <a:lnTo>
                  <a:pt x="61516" y="119062"/>
                </a:lnTo>
                <a:lnTo>
                  <a:pt x="61533" y="119051"/>
                </a:lnTo>
                <a:lnTo>
                  <a:pt x="61538" y="119050"/>
                </a:lnTo>
                <a:lnTo>
                  <a:pt x="61539" y="119050"/>
                </a:lnTo>
                <a:lnTo>
                  <a:pt x="61541" y="119048"/>
                </a:lnTo>
                <a:lnTo>
                  <a:pt x="61541" y="119048"/>
                </a:lnTo>
                <a:lnTo>
                  <a:pt x="61542" y="119047"/>
                </a:lnTo>
                <a:lnTo>
                  <a:pt x="61545" y="119045"/>
                </a:lnTo>
                <a:lnTo>
                  <a:pt x="61546" y="119044"/>
                </a:lnTo>
                <a:lnTo>
                  <a:pt x="61550" y="119040"/>
                </a:lnTo>
                <a:lnTo>
                  <a:pt x="61557" y="119034"/>
                </a:lnTo>
                <a:lnTo>
                  <a:pt x="61570" y="119027"/>
                </a:lnTo>
                <a:lnTo>
                  <a:pt x="61576" y="119024"/>
                </a:lnTo>
                <a:lnTo>
                  <a:pt x="61576" y="119024"/>
                </a:lnTo>
                <a:lnTo>
                  <a:pt x="61581" y="119022"/>
                </a:lnTo>
                <a:lnTo>
                  <a:pt x="61583" y="119021"/>
                </a:lnTo>
                <a:lnTo>
                  <a:pt x="61584" y="119020"/>
                </a:lnTo>
                <a:lnTo>
                  <a:pt x="61588" y="119018"/>
                </a:lnTo>
                <a:lnTo>
                  <a:pt x="61591" y="119015"/>
                </a:lnTo>
                <a:lnTo>
                  <a:pt x="61598" y="119007"/>
                </a:lnTo>
                <a:lnTo>
                  <a:pt x="61624" y="118977"/>
                </a:lnTo>
                <a:lnTo>
                  <a:pt x="61629" y="118972"/>
                </a:lnTo>
                <a:lnTo>
                  <a:pt x="61635" y="118968"/>
                </a:lnTo>
                <a:lnTo>
                  <a:pt x="61642" y="118963"/>
                </a:lnTo>
                <a:lnTo>
                  <a:pt x="61644" y="118961"/>
                </a:lnTo>
                <a:lnTo>
                  <a:pt x="61646" y="118958"/>
                </a:lnTo>
                <a:lnTo>
                  <a:pt x="61649" y="118952"/>
                </a:lnTo>
                <a:lnTo>
                  <a:pt x="61652" y="118948"/>
                </a:lnTo>
                <a:lnTo>
                  <a:pt x="61677" y="118922"/>
                </a:lnTo>
                <a:lnTo>
                  <a:pt x="61686" y="118913"/>
                </a:lnTo>
                <a:lnTo>
                  <a:pt x="61687" y="118911"/>
                </a:lnTo>
                <a:lnTo>
                  <a:pt x="61708" y="118890"/>
                </a:lnTo>
                <a:lnTo>
                  <a:pt x="61712" y="118881"/>
                </a:lnTo>
                <a:lnTo>
                  <a:pt x="61714" y="118876"/>
                </a:lnTo>
                <a:lnTo>
                  <a:pt x="61716" y="118872"/>
                </a:lnTo>
                <a:lnTo>
                  <a:pt x="61718" y="118867"/>
                </a:lnTo>
                <a:lnTo>
                  <a:pt x="61731" y="118848"/>
                </a:lnTo>
                <a:lnTo>
                  <a:pt x="61734" y="118844"/>
                </a:lnTo>
                <a:lnTo>
                  <a:pt x="61737" y="118838"/>
                </a:lnTo>
                <a:lnTo>
                  <a:pt x="61738" y="118837"/>
                </a:lnTo>
                <a:lnTo>
                  <a:pt x="61738" y="118837"/>
                </a:lnTo>
                <a:lnTo>
                  <a:pt x="61738" y="118837"/>
                </a:lnTo>
                <a:lnTo>
                  <a:pt x="61739" y="118836"/>
                </a:lnTo>
                <a:lnTo>
                  <a:pt x="61740" y="118832"/>
                </a:lnTo>
                <a:lnTo>
                  <a:pt x="61741" y="118831"/>
                </a:lnTo>
                <a:lnTo>
                  <a:pt x="61743" y="118828"/>
                </a:lnTo>
                <a:lnTo>
                  <a:pt x="61743" y="118827"/>
                </a:lnTo>
                <a:lnTo>
                  <a:pt x="61744" y="118826"/>
                </a:lnTo>
                <a:lnTo>
                  <a:pt x="61745" y="118825"/>
                </a:lnTo>
                <a:lnTo>
                  <a:pt x="61745" y="118824"/>
                </a:lnTo>
                <a:lnTo>
                  <a:pt x="61746" y="118822"/>
                </a:lnTo>
                <a:lnTo>
                  <a:pt x="61748" y="118818"/>
                </a:lnTo>
                <a:lnTo>
                  <a:pt x="61763" y="118800"/>
                </a:lnTo>
                <a:lnTo>
                  <a:pt x="61773" y="118787"/>
                </a:lnTo>
                <a:lnTo>
                  <a:pt x="61775" y="118784"/>
                </a:lnTo>
                <a:lnTo>
                  <a:pt x="61779" y="118779"/>
                </a:lnTo>
                <a:lnTo>
                  <a:pt x="61780" y="118778"/>
                </a:lnTo>
                <a:lnTo>
                  <a:pt x="61782" y="118775"/>
                </a:lnTo>
                <a:lnTo>
                  <a:pt x="61787" y="118771"/>
                </a:lnTo>
                <a:lnTo>
                  <a:pt x="61788" y="118768"/>
                </a:lnTo>
                <a:lnTo>
                  <a:pt x="61788" y="118767"/>
                </a:lnTo>
                <a:lnTo>
                  <a:pt x="61790" y="118762"/>
                </a:lnTo>
                <a:lnTo>
                  <a:pt x="61793" y="118753"/>
                </a:lnTo>
                <a:lnTo>
                  <a:pt x="61795" y="118750"/>
                </a:lnTo>
                <a:lnTo>
                  <a:pt x="61795" y="118749"/>
                </a:lnTo>
                <a:lnTo>
                  <a:pt x="61796" y="118749"/>
                </a:lnTo>
                <a:lnTo>
                  <a:pt x="61798" y="118745"/>
                </a:lnTo>
                <a:lnTo>
                  <a:pt x="61802" y="118740"/>
                </a:lnTo>
                <a:lnTo>
                  <a:pt x="61802" y="118739"/>
                </a:lnTo>
                <a:lnTo>
                  <a:pt x="61806" y="118733"/>
                </a:lnTo>
                <a:lnTo>
                  <a:pt x="61811" y="118725"/>
                </a:lnTo>
                <a:lnTo>
                  <a:pt x="61812" y="118723"/>
                </a:lnTo>
                <a:lnTo>
                  <a:pt x="61812" y="118722"/>
                </a:lnTo>
                <a:lnTo>
                  <a:pt x="61813" y="118718"/>
                </a:lnTo>
                <a:lnTo>
                  <a:pt x="61813" y="118715"/>
                </a:lnTo>
                <a:lnTo>
                  <a:pt x="61813" y="118713"/>
                </a:lnTo>
                <a:lnTo>
                  <a:pt x="61813" y="118712"/>
                </a:lnTo>
                <a:lnTo>
                  <a:pt x="61814" y="118708"/>
                </a:lnTo>
                <a:lnTo>
                  <a:pt x="61815" y="118701"/>
                </a:lnTo>
                <a:lnTo>
                  <a:pt x="61815" y="118697"/>
                </a:lnTo>
                <a:lnTo>
                  <a:pt x="61815" y="118696"/>
                </a:lnTo>
                <a:lnTo>
                  <a:pt x="61815" y="118694"/>
                </a:lnTo>
                <a:lnTo>
                  <a:pt x="61815" y="118691"/>
                </a:lnTo>
                <a:lnTo>
                  <a:pt x="61816" y="118688"/>
                </a:lnTo>
                <a:lnTo>
                  <a:pt x="61816" y="118687"/>
                </a:lnTo>
                <a:lnTo>
                  <a:pt x="61816" y="118686"/>
                </a:lnTo>
                <a:lnTo>
                  <a:pt x="61816" y="118685"/>
                </a:lnTo>
                <a:lnTo>
                  <a:pt x="61816" y="118684"/>
                </a:lnTo>
                <a:lnTo>
                  <a:pt x="61816" y="118679"/>
                </a:lnTo>
                <a:lnTo>
                  <a:pt x="61817" y="118677"/>
                </a:lnTo>
                <a:lnTo>
                  <a:pt x="61817" y="118677"/>
                </a:lnTo>
                <a:lnTo>
                  <a:pt x="61819" y="118673"/>
                </a:lnTo>
                <a:lnTo>
                  <a:pt x="61819" y="118670"/>
                </a:lnTo>
                <a:lnTo>
                  <a:pt x="61819" y="118669"/>
                </a:lnTo>
                <a:lnTo>
                  <a:pt x="61820" y="118664"/>
                </a:lnTo>
                <a:lnTo>
                  <a:pt x="61820" y="118659"/>
                </a:lnTo>
                <a:lnTo>
                  <a:pt x="61820" y="118655"/>
                </a:lnTo>
                <a:lnTo>
                  <a:pt x="61820" y="118653"/>
                </a:lnTo>
                <a:lnTo>
                  <a:pt x="61821" y="118650"/>
                </a:lnTo>
                <a:lnTo>
                  <a:pt x="61822" y="118631"/>
                </a:lnTo>
                <a:lnTo>
                  <a:pt x="61822" y="118626"/>
                </a:lnTo>
                <a:lnTo>
                  <a:pt x="61822" y="118621"/>
                </a:lnTo>
                <a:lnTo>
                  <a:pt x="61820" y="118616"/>
                </a:lnTo>
                <a:lnTo>
                  <a:pt x="61819" y="118615"/>
                </a:lnTo>
                <a:lnTo>
                  <a:pt x="61817" y="118611"/>
                </a:lnTo>
                <a:lnTo>
                  <a:pt x="61817" y="118609"/>
                </a:lnTo>
                <a:lnTo>
                  <a:pt x="61817" y="118606"/>
                </a:lnTo>
                <a:lnTo>
                  <a:pt x="61817" y="118603"/>
                </a:lnTo>
                <a:lnTo>
                  <a:pt x="61816" y="118598"/>
                </a:lnTo>
                <a:lnTo>
                  <a:pt x="61816" y="118597"/>
                </a:lnTo>
                <a:lnTo>
                  <a:pt x="61816" y="118594"/>
                </a:lnTo>
                <a:lnTo>
                  <a:pt x="61816" y="118589"/>
                </a:lnTo>
                <a:lnTo>
                  <a:pt x="61814" y="118580"/>
                </a:lnTo>
                <a:lnTo>
                  <a:pt x="61813" y="118579"/>
                </a:lnTo>
                <a:lnTo>
                  <a:pt x="61813" y="118578"/>
                </a:lnTo>
                <a:lnTo>
                  <a:pt x="61812" y="118574"/>
                </a:lnTo>
                <a:lnTo>
                  <a:pt x="61812" y="118572"/>
                </a:lnTo>
                <a:lnTo>
                  <a:pt x="61812" y="118570"/>
                </a:lnTo>
                <a:lnTo>
                  <a:pt x="61811" y="118561"/>
                </a:lnTo>
                <a:lnTo>
                  <a:pt x="61810" y="118555"/>
                </a:lnTo>
                <a:lnTo>
                  <a:pt x="61808" y="118551"/>
                </a:lnTo>
                <a:lnTo>
                  <a:pt x="61806" y="118548"/>
                </a:lnTo>
                <a:lnTo>
                  <a:pt x="61806" y="118547"/>
                </a:lnTo>
                <a:lnTo>
                  <a:pt x="61806" y="118544"/>
                </a:lnTo>
                <a:lnTo>
                  <a:pt x="61805" y="118538"/>
                </a:lnTo>
                <a:lnTo>
                  <a:pt x="61803" y="118530"/>
                </a:lnTo>
                <a:lnTo>
                  <a:pt x="61801" y="118524"/>
                </a:lnTo>
                <a:lnTo>
                  <a:pt x="61800" y="118522"/>
                </a:lnTo>
                <a:lnTo>
                  <a:pt x="61800" y="118519"/>
                </a:lnTo>
                <a:lnTo>
                  <a:pt x="61799" y="118515"/>
                </a:lnTo>
                <a:lnTo>
                  <a:pt x="61796" y="118505"/>
                </a:lnTo>
                <a:lnTo>
                  <a:pt x="61794" y="118501"/>
                </a:lnTo>
                <a:lnTo>
                  <a:pt x="61793" y="118497"/>
                </a:lnTo>
                <a:lnTo>
                  <a:pt x="61792" y="118495"/>
                </a:lnTo>
                <a:lnTo>
                  <a:pt x="61791" y="118494"/>
                </a:lnTo>
                <a:lnTo>
                  <a:pt x="61789" y="118488"/>
                </a:lnTo>
                <a:lnTo>
                  <a:pt x="61789" y="118487"/>
                </a:lnTo>
                <a:lnTo>
                  <a:pt x="61787" y="118482"/>
                </a:lnTo>
                <a:lnTo>
                  <a:pt x="61785" y="118475"/>
                </a:lnTo>
                <a:lnTo>
                  <a:pt x="61783" y="118469"/>
                </a:lnTo>
                <a:lnTo>
                  <a:pt x="61781" y="118466"/>
                </a:lnTo>
                <a:lnTo>
                  <a:pt x="61779" y="118463"/>
                </a:lnTo>
                <a:lnTo>
                  <a:pt x="61779" y="118462"/>
                </a:lnTo>
                <a:lnTo>
                  <a:pt x="61778" y="118456"/>
                </a:lnTo>
                <a:lnTo>
                  <a:pt x="61771" y="118435"/>
                </a:lnTo>
                <a:lnTo>
                  <a:pt x="61768" y="118432"/>
                </a:lnTo>
                <a:lnTo>
                  <a:pt x="61766" y="118430"/>
                </a:lnTo>
                <a:lnTo>
                  <a:pt x="61762" y="118421"/>
                </a:lnTo>
                <a:lnTo>
                  <a:pt x="61761" y="118418"/>
                </a:lnTo>
                <a:lnTo>
                  <a:pt x="61759" y="118414"/>
                </a:lnTo>
                <a:lnTo>
                  <a:pt x="61754" y="118406"/>
                </a:lnTo>
                <a:lnTo>
                  <a:pt x="61752" y="118403"/>
                </a:lnTo>
                <a:lnTo>
                  <a:pt x="61752" y="118403"/>
                </a:lnTo>
                <a:lnTo>
                  <a:pt x="61750" y="118400"/>
                </a:lnTo>
                <a:lnTo>
                  <a:pt x="61744" y="118391"/>
                </a:lnTo>
                <a:lnTo>
                  <a:pt x="61741" y="118388"/>
                </a:lnTo>
                <a:lnTo>
                  <a:pt x="61732" y="118379"/>
                </a:lnTo>
                <a:lnTo>
                  <a:pt x="61726" y="118370"/>
                </a:lnTo>
                <a:lnTo>
                  <a:pt x="61725" y="118369"/>
                </a:lnTo>
                <a:lnTo>
                  <a:pt x="61724" y="118367"/>
                </a:lnTo>
                <a:lnTo>
                  <a:pt x="61723" y="118363"/>
                </a:lnTo>
                <a:lnTo>
                  <a:pt x="61715" y="118353"/>
                </a:lnTo>
                <a:lnTo>
                  <a:pt x="61710" y="118346"/>
                </a:lnTo>
                <a:lnTo>
                  <a:pt x="61702" y="118332"/>
                </a:lnTo>
                <a:lnTo>
                  <a:pt x="61700" y="118330"/>
                </a:lnTo>
                <a:lnTo>
                  <a:pt x="61699" y="118329"/>
                </a:lnTo>
                <a:lnTo>
                  <a:pt x="61699" y="118329"/>
                </a:lnTo>
                <a:lnTo>
                  <a:pt x="61696" y="118324"/>
                </a:lnTo>
                <a:lnTo>
                  <a:pt x="61694" y="118322"/>
                </a:lnTo>
                <a:lnTo>
                  <a:pt x="61693" y="118320"/>
                </a:lnTo>
                <a:lnTo>
                  <a:pt x="61684" y="118308"/>
                </a:lnTo>
                <a:lnTo>
                  <a:pt x="61680" y="118302"/>
                </a:lnTo>
                <a:lnTo>
                  <a:pt x="61680" y="118302"/>
                </a:lnTo>
                <a:lnTo>
                  <a:pt x="61677" y="118298"/>
                </a:lnTo>
                <a:lnTo>
                  <a:pt x="61673" y="118292"/>
                </a:lnTo>
                <a:lnTo>
                  <a:pt x="61672" y="118290"/>
                </a:lnTo>
                <a:lnTo>
                  <a:pt x="61669" y="118286"/>
                </a:lnTo>
                <a:lnTo>
                  <a:pt x="61669" y="118286"/>
                </a:lnTo>
                <a:lnTo>
                  <a:pt x="61663" y="118279"/>
                </a:lnTo>
                <a:lnTo>
                  <a:pt x="61652" y="118264"/>
                </a:lnTo>
                <a:lnTo>
                  <a:pt x="61649" y="118260"/>
                </a:lnTo>
                <a:lnTo>
                  <a:pt x="61647" y="118257"/>
                </a:lnTo>
                <a:lnTo>
                  <a:pt x="61646" y="118254"/>
                </a:lnTo>
                <a:lnTo>
                  <a:pt x="61644" y="118251"/>
                </a:lnTo>
                <a:lnTo>
                  <a:pt x="61640" y="118244"/>
                </a:lnTo>
                <a:lnTo>
                  <a:pt x="61638" y="118243"/>
                </a:lnTo>
                <a:lnTo>
                  <a:pt x="61637" y="118240"/>
                </a:lnTo>
                <a:lnTo>
                  <a:pt x="61636" y="118236"/>
                </a:lnTo>
                <a:lnTo>
                  <a:pt x="61632" y="118233"/>
                </a:lnTo>
                <a:lnTo>
                  <a:pt x="61630" y="118231"/>
                </a:lnTo>
                <a:lnTo>
                  <a:pt x="61629" y="118230"/>
                </a:lnTo>
                <a:lnTo>
                  <a:pt x="61626" y="118226"/>
                </a:lnTo>
                <a:lnTo>
                  <a:pt x="61625" y="118224"/>
                </a:lnTo>
                <a:lnTo>
                  <a:pt x="61625" y="118224"/>
                </a:lnTo>
                <a:lnTo>
                  <a:pt x="61622" y="118220"/>
                </a:lnTo>
                <a:lnTo>
                  <a:pt x="61621" y="118219"/>
                </a:lnTo>
                <a:lnTo>
                  <a:pt x="61619" y="118214"/>
                </a:lnTo>
                <a:lnTo>
                  <a:pt x="61619" y="118214"/>
                </a:lnTo>
                <a:lnTo>
                  <a:pt x="61616" y="118208"/>
                </a:lnTo>
                <a:lnTo>
                  <a:pt x="61612" y="118202"/>
                </a:lnTo>
                <a:lnTo>
                  <a:pt x="61611" y="118201"/>
                </a:lnTo>
                <a:lnTo>
                  <a:pt x="61608" y="118198"/>
                </a:lnTo>
                <a:lnTo>
                  <a:pt x="61605" y="118192"/>
                </a:lnTo>
                <a:lnTo>
                  <a:pt x="61604" y="118190"/>
                </a:lnTo>
                <a:lnTo>
                  <a:pt x="61603" y="118189"/>
                </a:lnTo>
                <a:lnTo>
                  <a:pt x="61602" y="118187"/>
                </a:lnTo>
                <a:lnTo>
                  <a:pt x="61602" y="118187"/>
                </a:lnTo>
                <a:lnTo>
                  <a:pt x="61599" y="118183"/>
                </a:lnTo>
                <a:lnTo>
                  <a:pt x="61596" y="118179"/>
                </a:lnTo>
                <a:lnTo>
                  <a:pt x="61592" y="118171"/>
                </a:lnTo>
                <a:lnTo>
                  <a:pt x="61552" y="118133"/>
                </a:lnTo>
                <a:lnTo>
                  <a:pt x="61539" y="118126"/>
                </a:lnTo>
                <a:lnTo>
                  <a:pt x="61536" y="118125"/>
                </a:lnTo>
                <a:lnTo>
                  <a:pt x="61533" y="118123"/>
                </a:lnTo>
                <a:lnTo>
                  <a:pt x="61528" y="118118"/>
                </a:lnTo>
                <a:lnTo>
                  <a:pt x="61527" y="118117"/>
                </a:lnTo>
                <a:lnTo>
                  <a:pt x="61524" y="118115"/>
                </a:lnTo>
                <a:lnTo>
                  <a:pt x="61524" y="118114"/>
                </a:lnTo>
                <a:lnTo>
                  <a:pt x="61521" y="118112"/>
                </a:lnTo>
                <a:lnTo>
                  <a:pt x="61518" y="118109"/>
                </a:lnTo>
                <a:lnTo>
                  <a:pt x="61514" y="118105"/>
                </a:lnTo>
                <a:lnTo>
                  <a:pt x="61509" y="118101"/>
                </a:lnTo>
                <a:lnTo>
                  <a:pt x="61504" y="118097"/>
                </a:lnTo>
                <a:lnTo>
                  <a:pt x="61494" y="118091"/>
                </a:lnTo>
                <a:lnTo>
                  <a:pt x="61492" y="118088"/>
                </a:lnTo>
                <a:lnTo>
                  <a:pt x="61492" y="118088"/>
                </a:lnTo>
                <a:lnTo>
                  <a:pt x="61489" y="118085"/>
                </a:lnTo>
                <a:lnTo>
                  <a:pt x="61488" y="118084"/>
                </a:lnTo>
                <a:lnTo>
                  <a:pt x="61488" y="118083"/>
                </a:lnTo>
                <a:lnTo>
                  <a:pt x="61483" y="118078"/>
                </a:lnTo>
                <a:lnTo>
                  <a:pt x="61483" y="118078"/>
                </a:lnTo>
                <a:lnTo>
                  <a:pt x="61480" y="118075"/>
                </a:lnTo>
                <a:lnTo>
                  <a:pt x="61478" y="118072"/>
                </a:lnTo>
                <a:lnTo>
                  <a:pt x="61471" y="118065"/>
                </a:lnTo>
                <a:lnTo>
                  <a:pt x="61470" y="118064"/>
                </a:lnTo>
                <a:lnTo>
                  <a:pt x="61468" y="118062"/>
                </a:lnTo>
                <a:lnTo>
                  <a:pt x="61463" y="118058"/>
                </a:lnTo>
                <a:lnTo>
                  <a:pt x="61459" y="118054"/>
                </a:lnTo>
                <a:lnTo>
                  <a:pt x="61458" y="118054"/>
                </a:lnTo>
                <a:lnTo>
                  <a:pt x="61446" y="118041"/>
                </a:lnTo>
                <a:lnTo>
                  <a:pt x="61444" y="118038"/>
                </a:lnTo>
                <a:lnTo>
                  <a:pt x="61441" y="118035"/>
                </a:lnTo>
                <a:lnTo>
                  <a:pt x="61435" y="118032"/>
                </a:lnTo>
                <a:lnTo>
                  <a:pt x="61430" y="118029"/>
                </a:lnTo>
                <a:lnTo>
                  <a:pt x="61429" y="118029"/>
                </a:lnTo>
                <a:lnTo>
                  <a:pt x="61428" y="118029"/>
                </a:lnTo>
                <a:lnTo>
                  <a:pt x="61420" y="118022"/>
                </a:lnTo>
                <a:lnTo>
                  <a:pt x="61397" y="118002"/>
                </a:lnTo>
                <a:lnTo>
                  <a:pt x="61393" y="117997"/>
                </a:lnTo>
                <a:lnTo>
                  <a:pt x="61392" y="117996"/>
                </a:lnTo>
                <a:lnTo>
                  <a:pt x="61392" y="117995"/>
                </a:lnTo>
                <a:lnTo>
                  <a:pt x="61389" y="117990"/>
                </a:lnTo>
                <a:lnTo>
                  <a:pt x="61379" y="117982"/>
                </a:lnTo>
                <a:lnTo>
                  <a:pt x="61374" y="117979"/>
                </a:lnTo>
                <a:lnTo>
                  <a:pt x="61368" y="117975"/>
                </a:lnTo>
                <a:lnTo>
                  <a:pt x="61367" y="117975"/>
                </a:lnTo>
                <a:lnTo>
                  <a:pt x="61365" y="117972"/>
                </a:lnTo>
                <a:lnTo>
                  <a:pt x="61365" y="117971"/>
                </a:lnTo>
                <a:lnTo>
                  <a:pt x="61365" y="117971"/>
                </a:lnTo>
                <a:lnTo>
                  <a:pt x="61364" y="117970"/>
                </a:lnTo>
                <a:lnTo>
                  <a:pt x="61361" y="117967"/>
                </a:lnTo>
                <a:lnTo>
                  <a:pt x="61357" y="117963"/>
                </a:lnTo>
                <a:lnTo>
                  <a:pt x="61352" y="117958"/>
                </a:lnTo>
                <a:lnTo>
                  <a:pt x="61349" y="117955"/>
                </a:lnTo>
                <a:lnTo>
                  <a:pt x="61349" y="117955"/>
                </a:lnTo>
                <a:lnTo>
                  <a:pt x="61347" y="117952"/>
                </a:lnTo>
                <a:lnTo>
                  <a:pt x="61340" y="117942"/>
                </a:lnTo>
                <a:lnTo>
                  <a:pt x="61336" y="117939"/>
                </a:lnTo>
                <a:lnTo>
                  <a:pt x="61334" y="117938"/>
                </a:lnTo>
                <a:lnTo>
                  <a:pt x="61331" y="117936"/>
                </a:lnTo>
                <a:lnTo>
                  <a:pt x="61330" y="117935"/>
                </a:lnTo>
                <a:lnTo>
                  <a:pt x="61329" y="117934"/>
                </a:lnTo>
                <a:lnTo>
                  <a:pt x="61312" y="117903"/>
                </a:lnTo>
                <a:lnTo>
                  <a:pt x="61311" y="117898"/>
                </a:lnTo>
                <a:lnTo>
                  <a:pt x="61310" y="117892"/>
                </a:lnTo>
                <a:lnTo>
                  <a:pt x="61307" y="117886"/>
                </a:lnTo>
                <a:lnTo>
                  <a:pt x="61305" y="117880"/>
                </a:lnTo>
                <a:lnTo>
                  <a:pt x="61304" y="117879"/>
                </a:lnTo>
                <a:lnTo>
                  <a:pt x="61301" y="117873"/>
                </a:lnTo>
                <a:lnTo>
                  <a:pt x="61301" y="117873"/>
                </a:lnTo>
                <a:lnTo>
                  <a:pt x="61295" y="117863"/>
                </a:lnTo>
                <a:lnTo>
                  <a:pt x="61292" y="117852"/>
                </a:lnTo>
                <a:lnTo>
                  <a:pt x="61292" y="117847"/>
                </a:lnTo>
                <a:lnTo>
                  <a:pt x="61292" y="117843"/>
                </a:lnTo>
                <a:lnTo>
                  <a:pt x="61291" y="117824"/>
                </a:lnTo>
                <a:lnTo>
                  <a:pt x="61291" y="117818"/>
                </a:lnTo>
                <a:lnTo>
                  <a:pt x="61292" y="117811"/>
                </a:lnTo>
                <a:lnTo>
                  <a:pt x="61294" y="117803"/>
                </a:lnTo>
                <a:lnTo>
                  <a:pt x="61294" y="117803"/>
                </a:lnTo>
                <a:lnTo>
                  <a:pt x="61296" y="117795"/>
                </a:lnTo>
                <a:lnTo>
                  <a:pt x="61298" y="117786"/>
                </a:lnTo>
                <a:lnTo>
                  <a:pt x="61299" y="117779"/>
                </a:lnTo>
                <a:lnTo>
                  <a:pt x="61300" y="117775"/>
                </a:lnTo>
                <a:lnTo>
                  <a:pt x="61301" y="117774"/>
                </a:lnTo>
                <a:lnTo>
                  <a:pt x="61301" y="117774"/>
                </a:lnTo>
                <a:lnTo>
                  <a:pt x="61303" y="117761"/>
                </a:lnTo>
                <a:lnTo>
                  <a:pt x="61303" y="117760"/>
                </a:lnTo>
                <a:lnTo>
                  <a:pt x="61303" y="117755"/>
                </a:lnTo>
                <a:lnTo>
                  <a:pt x="61303" y="117749"/>
                </a:lnTo>
                <a:lnTo>
                  <a:pt x="61304" y="117737"/>
                </a:lnTo>
                <a:lnTo>
                  <a:pt x="61305" y="117727"/>
                </a:lnTo>
                <a:lnTo>
                  <a:pt x="61306" y="117723"/>
                </a:lnTo>
                <a:lnTo>
                  <a:pt x="61309" y="117715"/>
                </a:lnTo>
                <a:lnTo>
                  <a:pt x="61311" y="117712"/>
                </a:lnTo>
                <a:lnTo>
                  <a:pt x="61313" y="117710"/>
                </a:lnTo>
                <a:lnTo>
                  <a:pt x="61324" y="117696"/>
                </a:lnTo>
                <a:lnTo>
                  <a:pt x="61325" y="117687"/>
                </a:lnTo>
                <a:lnTo>
                  <a:pt x="61325" y="117679"/>
                </a:lnTo>
                <a:lnTo>
                  <a:pt x="61325" y="117669"/>
                </a:lnTo>
                <a:lnTo>
                  <a:pt x="61325" y="117668"/>
                </a:lnTo>
                <a:lnTo>
                  <a:pt x="61325" y="117662"/>
                </a:lnTo>
                <a:lnTo>
                  <a:pt x="61325" y="117662"/>
                </a:lnTo>
                <a:lnTo>
                  <a:pt x="61326" y="117659"/>
                </a:lnTo>
                <a:lnTo>
                  <a:pt x="61326" y="117654"/>
                </a:lnTo>
                <a:lnTo>
                  <a:pt x="61327" y="117648"/>
                </a:lnTo>
                <a:lnTo>
                  <a:pt x="61327" y="117645"/>
                </a:lnTo>
                <a:lnTo>
                  <a:pt x="61327" y="117645"/>
                </a:lnTo>
                <a:lnTo>
                  <a:pt x="61327" y="117644"/>
                </a:lnTo>
                <a:lnTo>
                  <a:pt x="61327" y="117636"/>
                </a:lnTo>
                <a:lnTo>
                  <a:pt x="61327" y="117632"/>
                </a:lnTo>
                <a:lnTo>
                  <a:pt x="61327" y="117627"/>
                </a:lnTo>
                <a:lnTo>
                  <a:pt x="61327" y="117622"/>
                </a:lnTo>
                <a:lnTo>
                  <a:pt x="61327" y="117618"/>
                </a:lnTo>
                <a:lnTo>
                  <a:pt x="61328" y="117609"/>
                </a:lnTo>
                <a:lnTo>
                  <a:pt x="61328" y="117605"/>
                </a:lnTo>
                <a:lnTo>
                  <a:pt x="61328" y="117600"/>
                </a:lnTo>
                <a:lnTo>
                  <a:pt x="61327" y="117594"/>
                </a:lnTo>
                <a:lnTo>
                  <a:pt x="61326" y="117589"/>
                </a:lnTo>
                <a:lnTo>
                  <a:pt x="61325" y="117583"/>
                </a:lnTo>
                <a:lnTo>
                  <a:pt x="61325" y="117579"/>
                </a:lnTo>
                <a:lnTo>
                  <a:pt x="61325" y="117571"/>
                </a:lnTo>
                <a:lnTo>
                  <a:pt x="61325" y="117560"/>
                </a:lnTo>
                <a:lnTo>
                  <a:pt x="61324" y="117556"/>
                </a:lnTo>
                <a:lnTo>
                  <a:pt x="61324" y="117553"/>
                </a:lnTo>
                <a:lnTo>
                  <a:pt x="61323" y="117553"/>
                </a:lnTo>
                <a:lnTo>
                  <a:pt x="61323" y="117551"/>
                </a:lnTo>
                <a:lnTo>
                  <a:pt x="61322" y="117549"/>
                </a:lnTo>
                <a:lnTo>
                  <a:pt x="61322" y="117546"/>
                </a:lnTo>
                <a:lnTo>
                  <a:pt x="61321" y="117542"/>
                </a:lnTo>
                <a:lnTo>
                  <a:pt x="61321" y="117542"/>
                </a:lnTo>
                <a:lnTo>
                  <a:pt x="61320" y="117538"/>
                </a:lnTo>
                <a:lnTo>
                  <a:pt x="61320" y="117537"/>
                </a:lnTo>
                <a:lnTo>
                  <a:pt x="61320" y="117535"/>
                </a:lnTo>
                <a:lnTo>
                  <a:pt x="61320" y="117532"/>
                </a:lnTo>
                <a:lnTo>
                  <a:pt x="61320" y="117530"/>
                </a:lnTo>
                <a:lnTo>
                  <a:pt x="61320" y="117524"/>
                </a:lnTo>
                <a:lnTo>
                  <a:pt x="61320" y="117523"/>
                </a:lnTo>
                <a:lnTo>
                  <a:pt x="61321" y="117516"/>
                </a:lnTo>
                <a:lnTo>
                  <a:pt x="61322" y="117511"/>
                </a:lnTo>
                <a:lnTo>
                  <a:pt x="61322" y="117510"/>
                </a:lnTo>
                <a:lnTo>
                  <a:pt x="61323" y="117504"/>
                </a:lnTo>
                <a:lnTo>
                  <a:pt x="61326" y="117497"/>
                </a:lnTo>
                <a:lnTo>
                  <a:pt x="61327" y="117492"/>
                </a:lnTo>
                <a:lnTo>
                  <a:pt x="61330" y="117484"/>
                </a:lnTo>
                <a:lnTo>
                  <a:pt x="61333" y="117479"/>
                </a:lnTo>
                <a:lnTo>
                  <a:pt x="61338" y="117471"/>
                </a:lnTo>
                <a:lnTo>
                  <a:pt x="61338" y="117471"/>
                </a:lnTo>
                <a:lnTo>
                  <a:pt x="61345" y="117461"/>
                </a:lnTo>
                <a:lnTo>
                  <a:pt x="61345" y="117459"/>
                </a:lnTo>
                <a:lnTo>
                  <a:pt x="61346" y="117457"/>
                </a:lnTo>
                <a:lnTo>
                  <a:pt x="61351" y="117450"/>
                </a:lnTo>
                <a:lnTo>
                  <a:pt x="61351" y="117449"/>
                </a:lnTo>
                <a:lnTo>
                  <a:pt x="61352" y="117449"/>
                </a:lnTo>
                <a:lnTo>
                  <a:pt x="61353" y="117446"/>
                </a:lnTo>
                <a:lnTo>
                  <a:pt x="61356" y="117440"/>
                </a:lnTo>
                <a:lnTo>
                  <a:pt x="61358" y="117436"/>
                </a:lnTo>
                <a:lnTo>
                  <a:pt x="61361" y="117431"/>
                </a:lnTo>
                <a:lnTo>
                  <a:pt x="61364" y="117426"/>
                </a:lnTo>
                <a:lnTo>
                  <a:pt x="61369" y="117422"/>
                </a:lnTo>
                <a:lnTo>
                  <a:pt x="61376" y="117415"/>
                </a:lnTo>
                <a:lnTo>
                  <a:pt x="61383" y="117410"/>
                </a:lnTo>
                <a:lnTo>
                  <a:pt x="61383" y="117409"/>
                </a:lnTo>
                <a:lnTo>
                  <a:pt x="61396" y="117400"/>
                </a:lnTo>
                <a:lnTo>
                  <a:pt x="61397" y="117399"/>
                </a:lnTo>
                <a:lnTo>
                  <a:pt x="61405" y="117390"/>
                </a:lnTo>
                <a:lnTo>
                  <a:pt x="61407" y="117388"/>
                </a:lnTo>
                <a:lnTo>
                  <a:pt x="61413" y="117386"/>
                </a:lnTo>
                <a:lnTo>
                  <a:pt x="61413" y="117385"/>
                </a:lnTo>
                <a:lnTo>
                  <a:pt x="61419" y="117381"/>
                </a:lnTo>
                <a:lnTo>
                  <a:pt x="61421" y="117378"/>
                </a:lnTo>
                <a:lnTo>
                  <a:pt x="61427" y="117376"/>
                </a:lnTo>
                <a:lnTo>
                  <a:pt x="61427" y="117376"/>
                </a:lnTo>
                <a:lnTo>
                  <a:pt x="61434" y="117372"/>
                </a:lnTo>
                <a:lnTo>
                  <a:pt x="61443" y="117368"/>
                </a:lnTo>
                <a:lnTo>
                  <a:pt x="61450" y="117365"/>
                </a:lnTo>
                <a:lnTo>
                  <a:pt x="61455" y="117363"/>
                </a:lnTo>
                <a:lnTo>
                  <a:pt x="61460" y="117361"/>
                </a:lnTo>
                <a:lnTo>
                  <a:pt x="61460" y="117361"/>
                </a:lnTo>
                <a:lnTo>
                  <a:pt x="61466" y="117358"/>
                </a:lnTo>
                <a:lnTo>
                  <a:pt x="61467" y="117358"/>
                </a:lnTo>
                <a:lnTo>
                  <a:pt x="61468" y="117358"/>
                </a:lnTo>
                <a:lnTo>
                  <a:pt x="61470" y="117357"/>
                </a:lnTo>
                <a:lnTo>
                  <a:pt x="61484" y="117352"/>
                </a:lnTo>
                <a:lnTo>
                  <a:pt x="61490" y="117349"/>
                </a:lnTo>
                <a:lnTo>
                  <a:pt x="61491" y="117348"/>
                </a:lnTo>
                <a:lnTo>
                  <a:pt x="61496" y="117348"/>
                </a:lnTo>
                <a:lnTo>
                  <a:pt x="61504" y="117349"/>
                </a:lnTo>
                <a:lnTo>
                  <a:pt x="61508" y="117346"/>
                </a:lnTo>
                <a:lnTo>
                  <a:pt x="61509" y="117344"/>
                </a:lnTo>
                <a:lnTo>
                  <a:pt x="61521" y="117340"/>
                </a:lnTo>
                <a:lnTo>
                  <a:pt x="61528" y="117339"/>
                </a:lnTo>
                <a:lnTo>
                  <a:pt x="61532" y="117337"/>
                </a:lnTo>
                <a:lnTo>
                  <a:pt x="61534" y="117336"/>
                </a:lnTo>
                <a:lnTo>
                  <a:pt x="61541" y="117335"/>
                </a:lnTo>
                <a:lnTo>
                  <a:pt x="61542" y="117335"/>
                </a:lnTo>
                <a:lnTo>
                  <a:pt x="61542" y="117335"/>
                </a:lnTo>
                <a:lnTo>
                  <a:pt x="61576" y="117329"/>
                </a:lnTo>
                <a:lnTo>
                  <a:pt x="61580" y="117328"/>
                </a:lnTo>
                <a:lnTo>
                  <a:pt x="61588" y="117325"/>
                </a:lnTo>
                <a:lnTo>
                  <a:pt x="61602" y="117322"/>
                </a:lnTo>
                <a:lnTo>
                  <a:pt x="61610" y="117322"/>
                </a:lnTo>
                <a:lnTo>
                  <a:pt x="61618" y="117322"/>
                </a:lnTo>
                <a:lnTo>
                  <a:pt x="61628" y="117322"/>
                </a:lnTo>
                <a:lnTo>
                  <a:pt x="61631" y="117322"/>
                </a:lnTo>
                <a:lnTo>
                  <a:pt x="61631" y="117322"/>
                </a:lnTo>
                <a:lnTo>
                  <a:pt x="61632" y="117321"/>
                </a:lnTo>
                <a:lnTo>
                  <a:pt x="61643" y="117319"/>
                </a:lnTo>
                <a:lnTo>
                  <a:pt x="61670" y="117316"/>
                </a:lnTo>
                <a:lnTo>
                  <a:pt x="61687" y="117316"/>
                </a:lnTo>
                <a:lnTo>
                  <a:pt x="61695" y="117316"/>
                </a:lnTo>
                <a:lnTo>
                  <a:pt x="61702" y="117316"/>
                </a:lnTo>
                <a:lnTo>
                  <a:pt x="61708" y="117316"/>
                </a:lnTo>
                <a:lnTo>
                  <a:pt x="61715" y="117317"/>
                </a:lnTo>
                <a:lnTo>
                  <a:pt x="61746" y="117319"/>
                </a:lnTo>
                <a:lnTo>
                  <a:pt x="61758" y="117317"/>
                </a:lnTo>
                <a:lnTo>
                  <a:pt x="61762" y="117317"/>
                </a:lnTo>
                <a:lnTo>
                  <a:pt x="61773" y="117318"/>
                </a:lnTo>
                <a:lnTo>
                  <a:pt x="61783" y="117318"/>
                </a:lnTo>
                <a:lnTo>
                  <a:pt x="61784" y="117318"/>
                </a:lnTo>
                <a:lnTo>
                  <a:pt x="61785" y="117319"/>
                </a:lnTo>
                <a:lnTo>
                  <a:pt x="61790" y="117320"/>
                </a:lnTo>
                <a:lnTo>
                  <a:pt x="61791" y="117320"/>
                </a:lnTo>
                <a:lnTo>
                  <a:pt x="61807" y="117320"/>
                </a:lnTo>
                <a:lnTo>
                  <a:pt x="61812" y="117320"/>
                </a:lnTo>
                <a:lnTo>
                  <a:pt x="61819" y="117320"/>
                </a:lnTo>
                <a:lnTo>
                  <a:pt x="61821" y="117320"/>
                </a:lnTo>
                <a:lnTo>
                  <a:pt x="61829" y="117320"/>
                </a:lnTo>
                <a:lnTo>
                  <a:pt x="61844" y="117320"/>
                </a:lnTo>
                <a:lnTo>
                  <a:pt x="61850" y="117320"/>
                </a:lnTo>
                <a:lnTo>
                  <a:pt x="61870" y="117319"/>
                </a:lnTo>
                <a:lnTo>
                  <a:pt x="61875" y="117319"/>
                </a:lnTo>
                <a:lnTo>
                  <a:pt x="61880" y="117319"/>
                </a:lnTo>
                <a:lnTo>
                  <a:pt x="61886" y="117320"/>
                </a:lnTo>
                <a:lnTo>
                  <a:pt x="61900" y="117321"/>
                </a:lnTo>
                <a:lnTo>
                  <a:pt x="61908" y="117321"/>
                </a:lnTo>
                <a:lnTo>
                  <a:pt x="61909" y="117321"/>
                </a:lnTo>
                <a:lnTo>
                  <a:pt x="61913" y="117321"/>
                </a:lnTo>
                <a:lnTo>
                  <a:pt x="61913" y="117321"/>
                </a:lnTo>
                <a:lnTo>
                  <a:pt x="61914" y="117321"/>
                </a:lnTo>
                <a:lnTo>
                  <a:pt x="61927" y="117321"/>
                </a:lnTo>
                <a:lnTo>
                  <a:pt x="61930" y="117321"/>
                </a:lnTo>
                <a:lnTo>
                  <a:pt x="61971" y="117315"/>
                </a:lnTo>
                <a:lnTo>
                  <a:pt x="61980" y="117311"/>
                </a:lnTo>
                <a:lnTo>
                  <a:pt x="61993" y="117307"/>
                </a:lnTo>
                <a:lnTo>
                  <a:pt x="61998" y="117307"/>
                </a:lnTo>
                <a:lnTo>
                  <a:pt x="61998" y="117307"/>
                </a:lnTo>
                <a:lnTo>
                  <a:pt x="62001" y="117304"/>
                </a:lnTo>
                <a:lnTo>
                  <a:pt x="62010" y="117299"/>
                </a:lnTo>
                <a:lnTo>
                  <a:pt x="62011" y="117299"/>
                </a:lnTo>
                <a:lnTo>
                  <a:pt x="62013" y="117298"/>
                </a:lnTo>
                <a:lnTo>
                  <a:pt x="62015" y="117297"/>
                </a:lnTo>
                <a:lnTo>
                  <a:pt x="62022" y="117294"/>
                </a:lnTo>
                <a:lnTo>
                  <a:pt x="62027" y="117290"/>
                </a:lnTo>
                <a:lnTo>
                  <a:pt x="62034" y="117287"/>
                </a:lnTo>
                <a:lnTo>
                  <a:pt x="62058" y="117274"/>
                </a:lnTo>
                <a:lnTo>
                  <a:pt x="62062" y="117269"/>
                </a:lnTo>
                <a:lnTo>
                  <a:pt x="62066" y="117265"/>
                </a:lnTo>
                <a:lnTo>
                  <a:pt x="62077" y="117259"/>
                </a:lnTo>
                <a:lnTo>
                  <a:pt x="62078" y="117258"/>
                </a:lnTo>
                <a:lnTo>
                  <a:pt x="62086" y="117252"/>
                </a:lnTo>
                <a:lnTo>
                  <a:pt x="62088" y="117252"/>
                </a:lnTo>
                <a:lnTo>
                  <a:pt x="62090" y="117250"/>
                </a:lnTo>
                <a:lnTo>
                  <a:pt x="62098" y="117245"/>
                </a:lnTo>
                <a:lnTo>
                  <a:pt x="62105" y="117242"/>
                </a:lnTo>
                <a:lnTo>
                  <a:pt x="62108" y="117238"/>
                </a:lnTo>
                <a:lnTo>
                  <a:pt x="62114" y="117232"/>
                </a:lnTo>
                <a:lnTo>
                  <a:pt x="62119" y="117226"/>
                </a:lnTo>
                <a:lnTo>
                  <a:pt x="62124" y="117221"/>
                </a:lnTo>
                <a:lnTo>
                  <a:pt x="62132" y="117217"/>
                </a:lnTo>
                <a:lnTo>
                  <a:pt x="62142" y="117211"/>
                </a:lnTo>
                <a:lnTo>
                  <a:pt x="62148" y="117206"/>
                </a:lnTo>
                <a:lnTo>
                  <a:pt x="62152" y="117204"/>
                </a:lnTo>
                <a:lnTo>
                  <a:pt x="62153" y="117203"/>
                </a:lnTo>
                <a:lnTo>
                  <a:pt x="62155" y="117203"/>
                </a:lnTo>
                <a:lnTo>
                  <a:pt x="62160" y="117199"/>
                </a:lnTo>
                <a:lnTo>
                  <a:pt x="62161" y="117199"/>
                </a:lnTo>
                <a:lnTo>
                  <a:pt x="62163" y="117196"/>
                </a:lnTo>
                <a:lnTo>
                  <a:pt x="62164" y="117195"/>
                </a:lnTo>
                <a:lnTo>
                  <a:pt x="62166" y="117194"/>
                </a:lnTo>
                <a:lnTo>
                  <a:pt x="62170" y="117192"/>
                </a:lnTo>
                <a:lnTo>
                  <a:pt x="62177" y="117188"/>
                </a:lnTo>
                <a:lnTo>
                  <a:pt x="62185" y="117183"/>
                </a:lnTo>
                <a:lnTo>
                  <a:pt x="62198" y="117174"/>
                </a:lnTo>
                <a:lnTo>
                  <a:pt x="62208" y="117168"/>
                </a:lnTo>
                <a:lnTo>
                  <a:pt x="62213" y="117165"/>
                </a:lnTo>
                <a:lnTo>
                  <a:pt x="62213" y="117165"/>
                </a:lnTo>
                <a:lnTo>
                  <a:pt x="62227" y="117160"/>
                </a:lnTo>
                <a:lnTo>
                  <a:pt x="62235" y="117156"/>
                </a:lnTo>
                <a:lnTo>
                  <a:pt x="62240" y="117155"/>
                </a:lnTo>
                <a:lnTo>
                  <a:pt x="62247" y="117154"/>
                </a:lnTo>
                <a:lnTo>
                  <a:pt x="62258" y="117154"/>
                </a:lnTo>
                <a:lnTo>
                  <a:pt x="62266" y="117157"/>
                </a:lnTo>
                <a:lnTo>
                  <a:pt x="62275" y="117161"/>
                </a:lnTo>
                <a:lnTo>
                  <a:pt x="62291" y="117175"/>
                </a:lnTo>
                <a:lnTo>
                  <a:pt x="62294" y="117177"/>
                </a:lnTo>
                <a:lnTo>
                  <a:pt x="62301" y="117182"/>
                </a:lnTo>
                <a:lnTo>
                  <a:pt x="62304" y="117184"/>
                </a:lnTo>
                <a:lnTo>
                  <a:pt x="62336" y="117207"/>
                </a:lnTo>
                <a:lnTo>
                  <a:pt x="62358" y="117222"/>
                </a:lnTo>
                <a:lnTo>
                  <a:pt x="62364" y="117226"/>
                </a:lnTo>
                <a:lnTo>
                  <a:pt x="62380" y="117237"/>
                </a:lnTo>
                <a:lnTo>
                  <a:pt x="62388" y="117243"/>
                </a:lnTo>
                <a:lnTo>
                  <a:pt x="62388" y="117243"/>
                </a:lnTo>
                <a:lnTo>
                  <a:pt x="62391" y="117245"/>
                </a:lnTo>
                <a:lnTo>
                  <a:pt x="62393" y="117245"/>
                </a:lnTo>
                <a:lnTo>
                  <a:pt x="62395" y="117245"/>
                </a:lnTo>
                <a:lnTo>
                  <a:pt x="62397" y="117245"/>
                </a:lnTo>
                <a:lnTo>
                  <a:pt x="62410" y="117245"/>
                </a:lnTo>
                <a:lnTo>
                  <a:pt x="62418" y="117248"/>
                </a:lnTo>
                <a:lnTo>
                  <a:pt x="62423" y="117250"/>
                </a:lnTo>
                <a:lnTo>
                  <a:pt x="62430" y="117253"/>
                </a:lnTo>
                <a:lnTo>
                  <a:pt x="62452" y="117253"/>
                </a:lnTo>
                <a:lnTo>
                  <a:pt x="62457" y="117253"/>
                </a:lnTo>
                <a:lnTo>
                  <a:pt x="62467" y="117253"/>
                </a:lnTo>
                <a:lnTo>
                  <a:pt x="62477" y="117253"/>
                </a:lnTo>
                <a:lnTo>
                  <a:pt x="62492" y="117257"/>
                </a:lnTo>
                <a:lnTo>
                  <a:pt x="62494" y="117257"/>
                </a:lnTo>
                <a:lnTo>
                  <a:pt x="62501" y="117259"/>
                </a:lnTo>
                <a:lnTo>
                  <a:pt x="62508" y="117261"/>
                </a:lnTo>
                <a:lnTo>
                  <a:pt x="62531" y="117263"/>
                </a:lnTo>
                <a:lnTo>
                  <a:pt x="62539" y="117264"/>
                </a:lnTo>
                <a:lnTo>
                  <a:pt x="62561" y="117267"/>
                </a:lnTo>
                <a:lnTo>
                  <a:pt x="62569" y="117268"/>
                </a:lnTo>
                <a:lnTo>
                  <a:pt x="62570" y="117268"/>
                </a:lnTo>
                <a:lnTo>
                  <a:pt x="62588" y="117268"/>
                </a:lnTo>
                <a:lnTo>
                  <a:pt x="62588" y="117268"/>
                </a:lnTo>
                <a:lnTo>
                  <a:pt x="62596" y="117268"/>
                </a:lnTo>
                <a:lnTo>
                  <a:pt x="62597" y="117268"/>
                </a:lnTo>
                <a:lnTo>
                  <a:pt x="62598" y="117268"/>
                </a:lnTo>
                <a:lnTo>
                  <a:pt x="62604" y="117264"/>
                </a:lnTo>
                <a:lnTo>
                  <a:pt x="62611" y="117259"/>
                </a:lnTo>
                <a:lnTo>
                  <a:pt x="62621" y="117253"/>
                </a:lnTo>
                <a:lnTo>
                  <a:pt x="62630" y="117250"/>
                </a:lnTo>
                <a:lnTo>
                  <a:pt x="62632" y="117249"/>
                </a:lnTo>
                <a:lnTo>
                  <a:pt x="62639" y="117247"/>
                </a:lnTo>
                <a:lnTo>
                  <a:pt x="62668" y="117238"/>
                </a:lnTo>
                <a:lnTo>
                  <a:pt x="62677" y="117228"/>
                </a:lnTo>
                <a:lnTo>
                  <a:pt x="62695" y="117211"/>
                </a:lnTo>
                <a:lnTo>
                  <a:pt x="62708" y="117192"/>
                </a:lnTo>
                <a:lnTo>
                  <a:pt x="62711" y="117188"/>
                </a:lnTo>
                <a:lnTo>
                  <a:pt x="62723" y="117165"/>
                </a:lnTo>
                <a:lnTo>
                  <a:pt x="62728" y="117158"/>
                </a:lnTo>
                <a:lnTo>
                  <a:pt x="62746" y="117134"/>
                </a:lnTo>
                <a:lnTo>
                  <a:pt x="62751" y="117114"/>
                </a:lnTo>
                <a:lnTo>
                  <a:pt x="62752" y="117112"/>
                </a:lnTo>
                <a:lnTo>
                  <a:pt x="62767" y="117106"/>
                </a:lnTo>
                <a:lnTo>
                  <a:pt x="62775" y="117103"/>
                </a:lnTo>
                <a:lnTo>
                  <a:pt x="62787" y="117099"/>
                </a:lnTo>
                <a:lnTo>
                  <a:pt x="62799" y="117100"/>
                </a:lnTo>
                <a:lnTo>
                  <a:pt x="62826" y="117099"/>
                </a:lnTo>
                <a:lnTo>
                  <a:pt x="62844" y="117112"/>
                </a:lnTo>
                <a:lnTo>
                  <a:pt x="62861" y="117128"/>
                </a:lnTo>
                <a:lnTo>
                  <a:pt x="62865" y="117135"/>
                </a:lnTo>
                <a:lnTo>
                  <a:pt x="62870" y="117143"/>
                </a:lnTo>
                <a:lnTo>
                  <a:pt x="62873" y="117148"/>
                </a:lnTo>
                <a:lnTo>
                  <a:pt x="62874" y="117151"/>
                </a:lnTo>
                <a:lnTo>
                  <a:pt x="62879" y="117157"/>
                </a:lnTo>
                <a:lnTo>
                  <a:pt x="62883" y="117164"/>
                </a:lnTo>
                <a:lnTo>
                  <a:pt x="62883" y="117164"/>
                </a:lnTo>
                <a:lnTo>
                  <a:pt x="62883" y="117164"/>
                </a:lnTo>
                <a:lnTo>
                  <a:pt x="62891" y="117173"/>
                </a:lnTo>
                <a:lnTo>
                  <a:pt x="62896" y="117178"/>
                </a:lnTo>
                <a:lnTo>
                  <a:pt x="62909" y="117188"/>
                </a:lnTo>
                <a:lnTo>
                  <a:pt x="62926" y="117199"/>
                </a:lnTo>
                <a:lnTo>
                  <a:pt x="62930" y="117202"/>
                </a:lnTo>
                <a:lnTo>
                  <a:pt x="62937" y="117207"/>
                </a:lnTo>
                <a:lnTo>
                  <a:pt x="62946" y="117218"/>
                </a:lnTo>
                <a:lnTo>
                  <a:pt x="62954" y="117230"/>
                </a:lnTo>
                <a:lnTo>
                  <a:pt x="62966" y="117247"/>
                </a:lnTo>
                <a:lnTo>
                  <a:pt x="62979" y="117259"/>
                </a:lnTo>
                <a:lnTo>
                  <a:pt x="62989" y="117273"/>
                </a:lnTo>
                <a:lnTo>
                  <a:pt x="62997" y="117282"/>
                </a:lnTo>
                <a:lnTo>
                  <a:pt x="62997" y="117283"/>
                </a:lnTo>
                <a:lnTo>
                  <a:pt x="63007" y="117291"/>
                </a:lnTo>
                <a:lnTo>
                  <a:pt x="63038" y="117310"/>
                </a:lnTo>
                <a:lnTo>
                  <a:pt x="63066" y="117327"/>
                </a:lnTo>
                <a:lnTo>
                  <a:pt x="63086" y="117340"/>
                </a:lnTo>
                <a:lnTo>
                  <a:pt x="63100" y="117348"/>
                </a:lnTo>
                <a:lnTo>
                  <a:pt x="63130" y="117366"/>
                </a:lnTo>
                <a:lnTo>
                  <a:pt x="63136" y="117369"/>
                </a:lnTo>
                <a:lnTo>
                  <a:pt x="63152" y="117386"/>
                </a:lnTo>
                <a:lnTo>
                  <a:pt x="63155" y="117390"/>
                </a:lnTo>
                <a:lnTo>
                  <a:pt x="63169" y="117403"/>
                </a:lnTo>
                <a:lnTo>
                  <a:pt x="63180" y="117411"/>
                </a:lnTo>
                <a:lnTo>
                  <a:pt x="63190" y="117418"/>
                </a:lnTo>
                <a:lnTo>
                  <a:pt x="63195" y="117421"/>
                </a:lnTo>
                <a:lnTo>
                  <a:pt x="63207" y="117431"/>
                </a:lnTo>
                <a:lnTo>
                  <a:pt x="63222" y="117446"/>
                </a:lnTo>
                <a:lnTo>
                  <a:pt x="63233" y="117455"/>
                </a:lnTo>
                <a:lnTo>
                  <a:pt x="63248" y="117466"/>
                </a:lnTo>
                <a:lnTo>
                  <a:pt x="63250" y="117467"/>
                </a:lnTo>
                <a:lnTo>
                  <a:pt x="63258" y="117482"/>
                </a:lnTo>
                <a:lnTo>
                  <a:pt x="63270" y="117497"/>
                </a:lnTo>
                <a:lnTo>
                  <a:pt x="63322" y="117566"/>
                </a:lnTo>
                <a:lnTo>
                  <a:pt x="63345" y="117599"/>
                </a:lnTo>
                <a:lnTo>
                  <a:pt x="63354" y="117615"/>
                </a:lnTo>
                <a:lnTo>
                  <a:pt x="63356" y="117619"/>
                </a:lnTo>
                <a:lnTo>
                  <a:pt x="63369" y="117641"/>
                </a:lnTo>
                <a:lnTo>
                  <a:pt x="63449" y="117724"/>
                </a:lnTo>
                <a:lnTo>
                  <a:pt x="63478" y="117748"/>
                </a:lnTo>
                <a:lnTo>
                  <a:pt x="63492" y="117760"/>
                </a:lnTo>
                <a:lnTo>
                  <a:pt x="63513" y="117777"/>
                </a:lnTo>
                <a:lnTo>
                  <a:pt x="63527" y="117796"/>
                </a:lnTo>
                <a:lnTo>
                  <a:pt x="63534" y="117804"/>
                </a:lnTo>
                <a:lnTo>
                  <a:pt x="63567" y="117845"/>
                </a:lnTo>
                <a:lnTo>
                  <a:pt x="63572" y="117855"/>
                </a:lnTo>
                <a:lnTo>
                  <a:pt x="63576" y="117859"/>
                </a:lnTo>
                <a:lnTo>
                  <a:pt x="63579" y="117863"/>
                </a:lnTo>
                <a:lnTo>
                  <a:pt x="63585" y="117870"/>
                </a:lnTo>
                <a:lnTo>
                  <a:pt x="63593" y="117880"/>
                </a:lnTo>
                <a:lnTo>
                  <a:pt x="63598" y="117888"/>
                </a:lnTo>
                <a:lnTo>
                  <a:pt x="63599" y="117892"/>
                </a:lnTo>
                <a:lnTo>
                  <a:pt x="63601" y="117893"/>
                </a:lnTo>
                <a:lnTo>
                  <a:pt x="63605" y="117897"/>
                </a:lnTo>
                <a:lnTo>
                  <a:pt x="63610" y="117902"/>
                </a:lnTo>
                <a:lnTo>
                  <a:pt x="63616" y="117908"/>
                </a:lnTo>
                <a:lnTo>
                  <a:pt x="63628" y="117925"/>
                </a:lnTo>
                <a:lnTo>
                  <a:pt x="63630" y="117928"/>
                </a:lnTo>
                <a:lnTo>
                  <a:pt x="63633" y="117934"/>
                </a:lnTo>
                <a:lnTo>
                  <a:pt x="63639" y="117941"/>
                </a:lnTo>
                <a:lnTo>
                  <a:pt x="63643" y="117950"/>
                </a:lnTo>
                <a:lnTo>
                  <a:pt x="63647" y="117959"/>
                </a:lnTo>
                <a:lnTo>
                  <a:pt x="63651" y="117968"/>
                </a:lnTo>
                <a:lnTo>
                  <a:pt x="63655" y="117976"/>
                </a:lnTo>
                <a:lnTo>
                  <a:pt x="63658" y="117985"/>
                </a:lnTo>
                <a:lnTo>
                  <a:pt x="63659" y="117990"/>
                </a:lnTo>
                <a:lnTo>
                  <a:pt x="63664" y="117999"/>
                </a:lnTo>
                <a:lnTo>
                  <a:pt x="63664" y="118000"/>
                </a:lnTo>
                <a:lnTo>
                  <a:pt x="63686" y="118044"/>
                </a:lnTo>
                <a:lnTo>
                  <a:pt x="63692" y="118063"/>
                </a:lnTo>
                <a:lnTo>
                  <a:pt x="63694" y="118072"/>
                </a:lnTo>
                <a:lnTo>
                  <a:pt x="63698" y="118082"/>
                </a:lnTo>
                <a:lnTo>
                  <a:pt x="63702" y="118091"/>
                </a:lnTo>
                <a:lnTo>
                  <a:pt x="63707" y="118102"/>
                </a:lnTo>
                <a:lnTo>
                  <a:pt x="63707" y="118103"/>
                </a:lnTo>
                <a:lnTo>
                  <a:pt x="63709" y="118110"/>
                </a:lnTo>
                <a:lnTo>
                  <a:pt x="63714" y="118119"/>
                </a:lnTo>
                <a:lnTo>
                  <a:pt x="63719" y="118125"/>
                </a:lnTo>
                <a:lnTo>
                  <a:pt x="63722" y="118131"/>
                </a:lnTo>
                <a:lnTo>
                  <a:pt x="63724" y="118132"/>
                </a:lnTo>
                <a:lnTo>
                  <a:pt x="63751" y="118167"/>
                </a:lnTo>
                <a:lnTo>
                  <a:pt x="63757" y="118176"/>
                </a:lnTo>
                <a:lnTo>
                  <a:pt x="63762" y="118181"/>
                </a:lnTo>
                <a:lnTo>
                  <a:pt x="63763" y="118182"/>
                </a:lnTo>
                <a:lnTo>
                  <a:pt x="63770" y="118188"/>
                </a:lnTo>
                <a:lnTo>
                  <a:pt x="63777" y="118197"/>
                </a:lnTo>
                <a:lnTo>
                  <a:pt x="63830" y="118250"/>
                </a:lnTo>
                <a:lnTo>
                  <a:pt x="63850" y="118266"/>
                </a:lnTo>
                <a:lnTo>
                  <a:pt x="63860" y="118274"/>
                </a:lnTo>
                <a:lnTo>
                  <a:pt x="63868" y="118280"/>
                </a:lnTo>
                <a:lnTo>
                  <a:pt x="63875" y="118287"/>
                </a:lnTo>
                <a:lnTo>
                  <a:pt x="63924" y="118334"/>
                </a:lnTo>
                <a:lnTo>
                  <a:pt x="63937" y="118347"/>
                </a:lnTo>
                <a:lnTo>
                  <a:pt x="63943" y="118353"/>
                </a:lnTo>
                <a:lnTo>
                  <a:pt x="63951" y="118361"/>
                </a:lnTo>
                <a:lnTo>
                  <a:pt x="63959" y="118368"/>
                </a:lnTo>
                <a:lnTo>
                  <a:pt x="63964" y="118372"/>
                </a:lnTo>
                <a:lnTo>
                  <a:pt x="63994" y="118402"/>
                </a:lnTo>
                <a:lnTo>
                  <a:pt x="63994" y="118402"/>
                </a:lnTo>
                <a:lnTo>
                  <a:pt x="64042" y="118451"/>
                </a:lnTo>
                <a:lnTo>
                  <a:pt x="64052" y="118465"/>
                </a:lnTo>
                <a:lnTo>
                  <a:pt x="64058" y="118473"/>
                </a:lnTo>
                <a:lnTo>
                  <a:pt x="64064" y="118478"/>
                </a:lnTo>
                <a:lnTo>
                  <a:pt x="64078" y="118489"/>
                </a:lnTo>
                <a:lnTo>
                  <a:pt x="64099" y="118508"/>
                </a:lnTo>
                <a:lnTo>
                  <a:pt x="64102" y="118513"/>
                </a:lnTo>
                <a:lnTo>
                  <a:pt x="64127" y="118528"/>
                </a:lnTo>
                <a:lnTo>
                  <a:pt x="64143" y="118540"/>
                </a:lnTo>
                <a:lnTo>
                  <a:pt x="64147" y="118544"/>
                </a:lnTo>
                <a:lnTo>
                  <a:pt x="64159" y="118556"/>
                </a:lnTo>
                <a:lnTo>
                  <a:pt x="64168" y="118565"/>
                </a:lnTo>
                <a:lnTo>
                  <a:pt x="64179" y="118573"/>
                </a:lnTo>
                <a:lnTo>
                  <a:pt x="64189" y="118581"/>
                </a:lnTo>
                <a:lnTo>
                  <a:pt x="64201" y="118591"/>
                </a:lnTo>
                <a:lnTo>
                  <a:pt x="64213" y="118607"/>
                </a:lnTo>
                <a:lnTo>
                  <a:pt x="64221" y="118616"/>
                </a:lnTo>
                <a:lnTo>
                  <a:pt x="64224" y="118619"/>
                </a:lnTo>
                <a:lnTo>
                  <a:pt x="64268" y="118657"/>
                </a:lnTo>
                <a:lnTo>
                  <a:pt x="64298" y="118671"/>
                </a:lnTo>
                <a:lnTo>
                  <a:pt x="64315" y="118681"/>
                </a:lnTo>
                <a:lnTo>
                  <a:pt x="64319" y="118684"/>
                </a:lnTo>
                <a:lnTo>
                  <a:pt x="64324" y="118687"/>
                </a:lnTo>
                <a:lnTo>
                  <a:pt x="64333" y="118690"/>
                </a:lnTo>
                <a:lnTo>
                  <a:pt x="64337" y="118693"/>
                </a:lnTo>
                <a:lnTo>
                  <a:pt x="64338" y="118693"/>
                </a:lnTo>
                <a:lnTo>
                  <a:pt x="64350" y="118698"/>
                </a:lnTo>
                <a:lnTo>
                  <a:pt x="64356" y="118700"/>
                </a:lnTo>
                <a:lnTo>
                  <a:pt x="64417" y="118723"/>
                </a:lnTo>
                <a:lnTo>
                  <a:pt x="64435" y="118733"/>
                </a:lnTo>
                <a:lnTo>
                  <a:pt x="64447" y="118739"/>
                </a:lnTo>
                <a:lnTo>
                  <a:pt x="64448" y="118739"/>
                </a:lnTo>
                <a:lnTo>
                  <a:pt x="64449" y="118739"/>
                </a:lnTo>
                <a:lnTo>
                  <a:pt x="64510" y="118756"/>
                </a:lnTo>
                <a:lnTo>
                  <a:pt x="64539" y="118771"/>
                </a:lnTo>
                <a:lnTo>
                  <a:pt x="64547" y="118775"/>
                </a:lnTo>
                <a:lnTo>
                  <a:pt x="64636" y="118821"/>
                </a:lnTo>
                <a:lnTo>
                  <a:pt x="64657" y="118829"/>
                </a:lnTo>
                <a:lnTo>
                  <a:pt x="64666" y="118835"/>
                </a:lnTo>
                <a:lnTo>
                  <a:pt x="64679" y="118844"/>
                </a:lnTo>
                <a:lnTo>
                  <a:pt x="64687" y="118848"/>
                </a:lnTo>
                <a:lnTo>
                  <a:pt x="64713" y="118860"/>
                </a:lnTo>
                <a:lnTo>
                  <a:pt x="64721" y="118864"/>
                </a:lnTo>
                <a:lnTo>
                  <a:pt x="64736" y="118874"/>
                </a:lnTo>
                <a:lnTo>
                  <a:pt x="64746" y="118879"/>
                </a:lnTo>
                <a:lnTo>
                  <a:pt x="64753" y="118886"/>
                </a:lnTo>
                <a:lnTo>
                  <a:pt x="64754" y="118887"/>
                </a:lnTo>
                <a:lnTo>
                  <a:pt x="64760" y="118890"/>
                </a:lnTo>
                <a:lnTo>
                  <a:pt x="64767" y="118896"/>
                </a:lnTo>
                <a:lnTo>
                  <a:pt x="64770" y="118900"/>
                </a:lnTo>
                <a:lnTo>
                  <a:pt x="64771" y="118901"/>
                </a:lnTo>
                <a:lnTo>
                  <a:pt x="64802" y="118919"/>
                </a:lnTo>
                <a:lnTo>
                  <a:pt x="64856" y="118952"/>
                </a:lnTo>
                <a:lnTo>
                  <a:pt x="64879" y="118971"/>
                </a:lnTo>
                <a:lnTo>
                  <a:pt x="64913" y="118995"/>
                </a:lnTo>
                <a:lnTo>
                  <a:pt x="64919" y="118999"/>
                </a:lnTo>
                <a:lnTo>
                  <a:pt x="64919" y="118999"/>
                </a:lnTo>
                <a:lnTo>
                  <a:pt x="64919" y="118999"/>
                </a:lnTo>
                <a:lnTo>
                  <a:pt x="64929" y="119004"/>
                </a:lnTo>
                <a:lnTo>
                  <a:pt x="64944" y="119014"/>
                </a:lnTo>
                <a:lnTo>
                  <a:pt x="64958" y="119022"/>
                </a:lnTo>
                <a:lnTo>
                  <a:pt x="64975" y="119029"/>
                </a:lnTo>
                <a:lnTo>
                  <a:pt x="64984" y="119033"/>
                </a:lnTo>
                <a:lnTo>
                  <a:pt x="65030" y="119064"/>
                </a:lnTo>
                <a:lnTo>
                  <a:pt x="65043" y="119075"/>
                </a:lnTo>
                <a:lnTo>
                  <a:pt x="65054" y="119090"/>
                </a:lnTo>
                <a:lnTo>
                  <a:pt x="65067" y="119106"/>
                </a:lnTo>
                <a:lnTo>
                  <a:pt x="65099" y="119140"/>
                </a:lnTo>
                <a:lnTo>
                  <a:pt x="65121" y="119168"/>
                </a:lnTo>
                <a:lnTo>
                  <a:pt x="65128" y="119175"/>
                </a:lnTo>
                <a:lnTo>
                  <a:pt x="65137" y="119183"/>
                </a:lnTo>
                <a:lnTo>
                  <a:pt x="65145" y="119188"/>
                </a:lnTo>
                <a:lnTo>
                  <a:pt x="65157" y="119202"/>
                </a:lnTo>
                <a:lnTo>
                  <a:pt x="65183" y="119241"/>
                </a:lnTo>
                <a:lnTo>
                  <a:pt x="65186" y="119248"/>
                </a:lnTo>
                <a:lnTo>
                  <a:pt x="65189" y="119252"/>
                </a:lnTo>
                <a:lnTo>
                  <a:pt x="65191" y="119259"/>
                </a:lnTo>
                <a:lnTo>
                  <a:pt x="65192" y="119266"/>
                </a:lnTo>
                <a:lnTo>
                  <a:pt x="65193" y="119272"/>
                </a:lnTo>
                <a:lnTo>
                  <a:pt x="65195" y="119281"/>
                </a:lnTo>
                <a:lnTo>
                  <a:pt x="65196" y="119289"/>
                </a:lnTo>
                <a:lnTo>
                  <a:pt x="65196" y="119293"/>
                </a:lnTo>
                <a:lnTo>
                  <a:pt x="65196" y="119305"/>
                </a:lnTo>
                <a:lnTo>
                  <a:pt x="65196" y="119311"/>
                </a:lnTo>
                <a:lnTo>
                  <a:pt x="65196" y="119317"/>
                </a:lnTo>
                <a:lnTo>
                  <a:pt x="65196" y="119324"/>
                </a:lnTo>
                <a:lnTo>
                  <a:pt x="65196" y="119331"/>
                </a:lnTo>
                <a:lnTo>
                  <a:pt x="65203" y="119359"/>
                </a:lnTo>
                <a:lnTo>
                  <a:pt x="65203" y="119360"/>
                </a:lnTo>
                <a:lnTo>
                  <a:pt x="65203" y="119370"/>
                </a:lnTo>
                <a:lnTo>
                  <a:pt x="65203" y="119379"/>
                </a:lnTo>
                <a:lnTo>
                  <a:pt x="65202" y="119384"/>
                </a:lnTo>
                <a:lnTo>
                  <a:pt x="65202" y="119498"/>
                </a:lnTo>
                <a:lnTo>
                  <a:pt x="65201" y="119519"/>
                </a:lnTo>
                <a:lnTo>
                  <a:pt x="65203" y="119528"/>
                </a:lnTo>
                <a:lnTo>
                  <a:pt x="65207" y="119547"/>
                </a:lnTo>
                <a:lnTo>
                  <a:pt x="65207" y="119552"/>
                </a:lnTo>
                <a:lnTo>
                  <a:pt x="65208" y="119554"/>
                </a:lnTo>
                <a:lnTo>
                  <a:pt x="65209" y="119569"/>
                </a:lnTo>
                <a:lnTo>
                  <a:pt x="65209" y="119575"/>
                </a:lnTo>
                <a:lnTo>
                  <a:pt x="65210" y="119582"/>
                </a:lnTo>
                <a:lnTo>
                  <a:pt x="65211" y="119592"/>
                </a:lnTo>
                <a:lnTo>
                  <a:pt x="65212" y="119599"/>
                </a:lnTo>
                <a:lnTo>
                  <a:pt x="65215" y="119607"/>
                </a:lnTo>
                <a:lnTo>
                  <a:pt x="65216" y="119615"/>
                </a:lnTo>
                <a:lnTo>
                  <a:pt x="65217" y="119623"/>
                </a:lnTo>
                <a:lnTo>
                  <a:pt x="65218" y="119629"/>
                </a:lnTo>
                <a:lnTo>
                  <a:pt x="65220" y="119637"/>
                </a:lnTo>
                <a:lnTo>
                  <a:pt x="65225" y="119659"/>
                </a:lnTo>
                <a:lnTo>
                  <a:pt x="65227" y="119670"/>
                </a:lnTo>
                <a:lnTo>
                  <a:pt x="65229" y="119681"/>
                </a:lnTo>
                <a:lnTo>
                  <a:pt x="65234" y="119690"/>
                </a:lnTo>
                <a:lnTo>
                  <a:pt x="65237" y="119698"/>
                </a:lnTo>
                <a:lnTo>
                  <a:pt x="65243" y="119708"/>
                </a:lnTo>
                <a:lnTo>
                  <a:pt x="65259" y="119747"/>
                </a:lnTo>
                <a:lnTo>
                  <a:pt x="65260" y="119760"/>
                </a:lnTo>
                <a:lnTo>
                  <a:pt x="65262" y="119767"/>
                </a:lnTo>
                <a:lnTo>
                  <a:pt x="65272" y="119791"/>
                </a:lnTo>
                <a:lnTo>
                  <a:pt x="65272" y="119794"/>
                </a:lnTo>
                <a:lnTo>
                  <a:pt x="65274" y="119798"/>
                </a:lnTo>
                <a:lnTo>
                  <a:pt x="65275" y="119803"/>
                </a:lnTo>
                <a:lnTo>
                  <a:pt x="65283" y="119832"/>
                </a:lnTo>
                <a:lnTo>
                  <a:pt x="65290" y="119847"/>
                </a:lnTo>
                <a:lnTo>
                  <a:pt x="65295" y="119855"/>
                </a:lnTo>
                <a:lnTo>
                  <a:pt x="65298" y="119863"/>
                </a:lnTo>
                <a:lnTo>
                  <a:pt x="65300" y="119865"/>
                </a:lnTo>
                <a:lnTo>
                  <a:pt x="65300" y="119867"/>
                </a:lnTo>
                <a:lnTo>
                  <a:pt x="65302" y="119872"/>
                </a:lnTo>
                <a:lnTo>
                  <a:pt x="65301" y="119876"/>
                </a:lnTo>
                <a:lnTo>
                  <a:pt x="65312" y="119899"/>
                </a:lnTo>
                <a:lnTo>
                  <a:pt x="65315" y="119906"/>
                </a:lnTo>
                <a:lnTo>
                  <a:pt x="65321" y="119918"/>
                </a:lnTo>
                <a:lnTo>
                  <a:pt x="65322" y="119922"/>
                </a:lnTo>
                <a:lnTo>
                  <a:pt x="65333" y="119953"/>
                </a:lnTo>
                <a:lnTo>
                  <a:pt x="65335" y="119962"/>
                </a:lnTo>
                <a:lnTo>
                  <a:pt x="65336" y="119969"/>
                </a:lnTo>
                <a:lnTo>
                  <a:pt x="65336" y="119975"/>
                </a:lnTo>
                <a:lnTo>
                  <a:pt x="65339" y="119981"/>
                </a:lnTo>
                <a:lnTo>
                  <a:pt x="65340" y="119989"/>
                </a:lnTo>
                <a:lnTo>
                  <a:pt x="65340" y="119993"/>
                </a:lnTo>
                <a:lnTo>
                  <a:pt x="65342" y="119998"/>
                </a:lnTo>
                <a:lnTo>
                  <a:pt x="65342" y="120001"/>
                </a:lnTo>
                <a:lnTo>
                  <a:pt x="65343" y="120007"/>
                </a:lnTo>
                <a:lnTo>
                  <a:pt x="65344" y="120011"/>
                </a:lnTo>
                <a:lnTo>
                  <a:pt x="65345" y="120018"/>
                </a:lnTo>
                <a:lnTo>
                  <a:pt x="65345" y="120020"/>
                </a:lnTo>
                <a:lnTo>
                  <a:pt x="65348" y="120028"/>
                </a:lnTo>
                <a:lnTo>
                  <a:pt x="65349" y="120032"/>
                </a:lnTo>
                <a:lnTo>
                  <a:pt x="65349" y="120033"/>
                </a:lnTo>
                <a:lnTo>
                  <a:pt x="65350" y="120035"/>
                </a:lnTo>
                <a:lnTo>
                  <a:pt x="65350" y="120039"/>
                </a:lnTo>
                <a:lnTo>
                  <a:pt x="65351" y="120041"/>
                </a:lnTo>
                <a:lnTo>
                  <a:pt x="65351" y="120042"/>
                </a:lnTo>
                <a:lnTo>
                  <a:pt x="65352" y="120047"/>
                </a:lnTo>
                <a:lnTo>
                  <a:pt x="65354" y="120058"/>
                </a:lnTo>
                <a:lnTo>
                  <a:pt x="65367" y="120087"/>
                </a:lnTo>
                <a:lnTo>
                  <a:pt x="65367" y="120094"/>
                </a:lnTo>
                <a:lnTo>
                  <a:pt x="65369" y="120102"/>
                </a:lnTo>
                <a:lnTo>
                  <a:pt x="65375" y="120111"/>
                </a:lnTo>
                <a:lnTo>
                  <a:pt x="65376" y="120116"/>
                </a:lnTo>
                <a:lnTo>
                  <a:pt x="65378" y="120121"/>
                </a:lnTo>
                <a:lnTo>
                  <a:pt x="65380" y="120128"/>
                </a:lnTo>
                <a:lnTo>
                  <a:pt x="65383" y="120135"/>
                </a:lnTo>
                <a:lnTo>
                  <a:pt x="65385" y="120142"/>
                </a:lnTo>
                <a:lnTo>
                  <a:pt x="65387" y="120147"/>
                </a:lnTo>
                <a:lnTo>
                  <a:pt x="65392" y="120161"/>
                </a:lnTo>
                <a:lnTo>
                  <a:pt x="65405" y="120189"/>
                </a:lnTo>
                <a:lnTo>
                  <a:pt x="65406" y="120196"/>
                </a:lnTo>
                <a:lnTo>
                  <a:pt x="65407" y="120202"/>
                </a:lnTo>
                <a:lnTo>
                  <a:pt x="65409" y="120207"/>
                </a:lnTo>
                <a:lnTo>
                  <a:pt x="65414" y="120223"/>
                </a:lnTo>
                <a:lnTo>
                  <a:pt x="65418" y="120231"/>
                </a:lnTo>
                <a:lnTo>
                  <a:pt x="65420" y="120237"/>
                </a:lnTo>
                <a:lnTo>
                  <a:pt x="65422" y="120240"/>
                </a:lnTo>
                <a:lnTo>
                  <a:pt x="65423" y="120243"/>
                </a:lnTo>
                <a:lnTo>
                  <a:pt x="65428" y="120249"/>
                </a:lnTo>
                <a:lnTo>
                  <a:pt x="65433" y="120257"/>
                </a:lnTo>
                <a:lnTo>
                  <a:pt x="65442" y="120264"/>
                </a:lnTo>
                <a:lnTo>
                  <a:pt x="65445" y="120266"/>
                </a:lnTo>
                <a:lnTo>
                  <a:pt x="65478" y="120292"/>
                </a:lnTo>
                <a:lnTo>
                  <a:pt x="65486" y="120298"/>
                </a:lnTo>
                <a:lnTo>
                  <a:pt x="65495" y="120303"/>
                </a:lnTo>
                <a:lnTo>
                  <a:pt x="65500" y="120306"/>
                </a:lnTo>
                <a:lnTo>
                  <a:pt x="65508" y="120313"/>
                </a:lnTo>
                <a:lnTo>
                  <a:pt x="65517" y="120320"/>
                </a:lnTo>
                <a:lnTo>
                  <a:pt x="65527" y="120327"/>
                </a:lnTo>
                <a:lnTo>
                  <a:pt x="65535" y="120332"/>
                </a:lnTo>
                <a:lnTo>
                  <a:pt x="65536" y="120334"/>
                </a:lnTo>
                <a:lnTo>
                  <a:pt x="65583" y="120366"/>
                </a:lnTo>
                <a:lnTo>
                  <a:pt x="65589" y="120370"/>
                </a:lnTo>
                <a:lnTo>
                  <a:pt x="65601" y="120377"/>
                </a:lnTo>
                <a:lnTo>
                  <a:pt x="65622" y="120385"/>
                </a:lnTo>
                <a:lnTo>
                  <a:pt x="65635" y="120392"/>
                </a:lnTo>
                <a:lnTo>
                  <a:pt x="65644" y="120401"/>
                </a:lnTo>
                <a:lnTo>
                  <a:pt x="65652" y="120406"/>
                </a:lnTo>
                <a:lnTo>
                  <a:pt x="65657" y="120409"/>
                </a:lnTo>
                <a:lnTo>
                  <a:pt x="65666" y="120416"/>
                </a:lnTo>
                <a:lnTo>
                  <a:pt x="65670" y="120419"/>
                </a:lnTo>
                <a:lnTo>
                  <a:pt x="65679" y="120426"/>
                </a:lnTo>
                <a:lnTo>
                  <a:pt x="65715" y="120452"/>
                </a:lnTo>
                <a:lnTo>
                  <a:pt x="65724" y="120458"/>
                </a:lnTo>
                <a:lnTo>
                  <a:pt x="65732" y="120464"/>
                </a:lnTo>
                <a:lnTo>
                  <a:pt x="65734" y="120465"/>
                </a:lnTo>
                <a:lnTo>
                  <a:pt x="65740" y="120470"/>
                </a:lnTo>
                <a:lnTo>
                  <a:pt x="65743" y="120474"/>
                </a:lnTo>
                <a:lnTo>
                  <a:pt x="65750" y="120481"/>
                </a:lnTo>
                <a:lnTo>
                  <a:pt x="65776" y="120503"/>
                </a:lnTo>
                <a:lnTo>
                  <a:pt x="65783" y="120512"/>
                </a:lnTo>
                <a:lnTo>
                  <a:pt x="65792" y="120519"/>
                </a:lnTo>
                <a:lnTo>
                  <a:pt x="65796" y="120525"/>
                </a:lnTo>
                <a:lnTo>
                  <a:pt x="65798" y="120527"/>
                </a:lnTo>
                <a:lnTo>
                  <a:pt x="65800" y="120532"/>
                </a:lnTo>
                <a:lnTo>
                  <a:pt x="65834" y="120567"/>
                </a:lnTo>
                <a:lnTo>
                  <a:pt x="65844" y="120576"/>
                </a:lnTo>
                <a:lnTo>
                  <a:pt x="65853" y="120587"/>
                </a:lnTo>
                <a:lnTo>
                  <a:pt x="65854" y="120594"/>
                </a:lnTo>
                <a:lnTo>
                  <a:pt x="65860" y="120601"/>
                </a:lnTo>
                <a:lnTo>
                  <a:pt x="65869" y="120610"/>
                </a:lnTo>
                <a:lnTo>
                  <a:pt x="65872" y="120611"/>
                </a:lnTo>
                <a:lnTo>
                  <a:pt x="65889" y="120639"/>
                </a:lnTo>
                <a:lnTo>
                  <a:pt x="65896" y="120649"/>
                </a:lnTo>
                <a:lnTo>
                  <a:pt x="65899" y="120653"/>
                </a:lnTo>
                <a:lnTo>
                  <a:pt x="65901" y="120658"/>
                </a:lnTo>
                <a:lnTo>
                  <a:pt x="65905" y="120662"/>
                </a:lnTo>
                <a:lnTo>
                  <a:pt x="65910" y="120670"/>
                </a:lnTo>
                <a:lnTo>
                  <a:pt x="65915" y="120678"/>
                </a:lnTo>
                <a:lnTo>
                  <a:pt x="65919" y="120684"/>
                </a:lnTo>
                <a:lnTo>
                  <a:pt x="65923" y="120689"/>
                </a:lnTo>
                <a:lnTo>
                  <a:pt x="65931" y="120700"/>
                </a:lnTo>
                <a:lnTo>
                  <a:pt x="65936" y="120707"/>
                </a:lnTo>
                <a:lnTo>
                  <a:pt x="65943" y="120712"/>
                </a:lnTo>
                <a:lnTo>
                  <a:pt x="65948" y="120718"/>
                </a:lnTo>
                <a:lnTo>
                  <a:pt x="65953" y="120724"/>
                </a:lnTo>
                <a:lnTo>
                  <a:pt x="65955" y="120726"/>
                </a:lnTo>
                <a:lnTo>
                  <a:pt x="65969" y="120739"/>
                </a:lnTo>
                <a:lnTo>
                  <a:pt x="65976" y="120748"/>
                </a:lnTo>
                <a:lnTo>
                  <a:pt x="65994" y="120761"/>
                </a:lnTo>
                <a:lnTo>
                  <a:pt x="66002" y="120766"/>
                </a:lnTo>
                <a:lnTo>
                  <a:pt x="66005" y="120769"/>
                </a:lnTo>
                <a:lnTo>
                  <a:pt x="66012" y="120775"/>
                </a:lnTo>
                <a:lnTo>
                  <a:pt x="66027" y="120785"/>
                </a:lnTo>
                <a:lnTo>
                  <a:pt x="66072" y="120816"/>
                </a:lnTo>
                <a:lnTo>
                  <a:pt x="66077" y="120820"/>
                </a:lnTo>
                <a:lnTo>
                  <a:pt x="66078" y="120820"/>
                </a:lnTo>
                <a:lnTo>
                  <a:pt x="66086" y="120826"/>
                </a:lnTo>
                <a:lnTo>
                  <a:pt x="66095" y="120835"/>
                </a:lnTo>
                <a:lnTo>
                  <a:pt x="66101" y="120844"/>
                </a:lnTo>
                <a:lnTo>
                  <a:pt x="66108" y="120855"/>
                </a:lnTo>
                <a:lnTo>
                  <a:pt x="66112" y="120862"/>
                </a:lnTo>
                <a:lnTo>
                  <a:pt x="66130" y="120883"/>
                </a:lnTo>
                <a:lnTo>
                  <a:pt x="66138" y="120893"/>
                </a:lnTo>
                <a:lnTo>
                  <a:pt x="66146" y="120903"/>
                </a:lnTo>
                <a:lnTo>
                  <a:pt x="66153" y="120911"/>
                </a:lnTo>
                <a:lnTo>
                  <a:pt x="66159" y="120919"/>
                </a:lnTo>
                <a:lnTo>
                  <a:pt x="66164" y="120929"/>
                </a:lnTo>
                <a:lnTo>
                  <a:pt x="66164" y="120929"/>
                </a:lnTo>
                <a:lnTo>
                  <a:pt x="66166" y="120931"/>
                </a:lnTo>
                <a:lnTo>
                  <a:pt x="66173" y="120937"/>
                </a:lnTo>
                <a:lnTo>
                  <a:pt x="66177" y="120939"/>
                </a:lnTo>
                <a:lnTo>
                  <a:pt x="66186" y="120946"/>
                </a:lnTo>
                <a:lnTo>
                  <a:pt x="66197" y="120958"/>
                </a:lnTo>
                <a:lnTo>
                  <a:pt x="66224" y="120992"/>
                </a:lnTo>
                <a:lnTo>
                  <a:pt x="66230" y="121000"/>
                </a:lnTo>
                <a:lnTo>
                  <a:pt x="66235" y="121007"/>
                </a:lnTo>
                <a:lnTo>
                  <a:pt x="66241" y="121012"/>
                </a:lnTo>
                <a:lnTo>
                  <a:pt x="66262" y="121029"/>
                </a:lnTo>
                <a:lnTo>
                  <a:pt x="66271" y="121040"/>
                </a:lnTo>
                <a:lnTo>
                  <a:pt x="66277" y="121048"/>
                </a:lnTo>
                <a:lnTo>
                  <a:pt x="66284" y="121055"/>
                </a:lnTo>
                <a:lnTo>
                  <a:pt x="66287" y="121060"/>
                </a:lnTo>
                <a:lnTo>
                  <a:pt x="66289" y="121062"/>
                </a:lnTo>
                <a:lnTo>
                  <a:pt x="66292" y="121064"/>
                </a:lnTo>
                <a:lnTo>
                  <a:pt x="66292" y="121064"/>
                </a:lnTo>
                <a:lnTo>
                  <a:pt x="66293" y="121065"/>
                </a:lnTo>
                <a:lnTo>
                  <a:pt x="66295" y="121067"/>
                </a:lnTo>
                <a:lnTo>
                  <a:pt x="66296" y="121067"/>
                </a:lnTo>
                <a:lnTo>
                  <a:pt x="66296" y="121067"/>
                </a:lnTo>
                <a:lnTo>
                  <a:pt x="66301" y="121071"/>
                </a:lnTo>
                <a:lnTo>
                  <a:pt x="66302" y="121072"/>
                </a:lnTo>
                <a:lnTo>
                  <a:pt x="66306" y="121076"/>
                </a:lnTo>
                <a:lnTo>
                  <a:pt x="66315" y="121085"/>
                </a:lnTo>
                <a:lnTo>
                  <a:pt x="66319" y="121087"/>
                </a:lnTo>
                <a:lnTo>
                  <a:pt x="66325" y="121091"/>
                </a:lnTo>
                <a:lnTo>
                  <a:pt x="66331" y="121094"/>
                </a:lnTo>
                <a:lnTo>
                  <a:pt x="66339" y="121098"/>
                </a:lnTo>
                <a:lnTo>
                  <a:pt x="66342" y="121101"/>
                </a:lnTo>
                <a:lnTo>
                  <a:pt x="66350" y="121103"/>
                </a:lnTo>
                <a:lnTo>
                  <a:pt x="66353" y="121105"/>
                </a:lnTo>
                <a:lnTo>
                  <a:pt x="66353" y="121106"/>
                </a:lnTo>
                <a:lnTo>
                  <a:pt x="66358" y="121110"/>
                </a:lnTo>
                <a:lnTo>
                  <a:pt x="66365" y="121117"/>
                </a:lnTo>
                <a:lnTo>
                  <a:pt x="66368" y="121121"/>
                </a:lnTo>
                <a:lnTo>
                  <a:pt x="66381" y="121124"/>
                </a:lnTo>
                <a:lnTo>
                  <a:pt x="66387" y="121125"/>
                </a:lnTo>
                <a:lnTo>
                  <a:pt x="66395" y="121127"/>
                </a:lnTo>
                <a:lnTo>
                  <a:pt x="66410" y="121131"/>
                </a:lnTo>
                <a:lnTo>
                  <a:pt x="66419" y="121133"/>
                </a:lnTo>
                <a:lnTo>
                  <a:pt x="66425" y="121135"/>
                </a:lnTo>
                <a:lnTo>
                  <a:pt x="66439" y="121134"/>
                </a:lnTo>
                <a:lnTo>
                  <a:pt x="66447" y="121133"/>
                </a:lnTo>
                <a:lnTo>
                  <a:pt x="66454" y="121133"/>
                </a:lnTo>
                <a:lnTo>
                  <a:pt x="66462" y="121132"/>
                </a:lnTo>
                <a:lnTo>
                  <a:pt x="66473" y="121132"/>
                </a:lnTo>
                <a:lnTo>
                  <a:pt x="66478" y="121132"/>
                </a:lnTo>
                <a:lnTo>
                  <a:pt x="66479" y="121132"/>
                </a:lnTo>
                <a:lnTo>
                  <a:pt x="66488" y="121132"/>
                </a:lnTo>
                <a:lnTo>
                  <a:pt x="66495" y="121132"/>
                </a:lnTo>
                <a:lnTo>
                  <a:pt x="66519" y="121135"/>
                </a:lnTo>
                <a:lnTo>
                  <a:pt x="66523" y="121135"/>
                </a:lnTo>
                <a:lnTo>
                  <a:pt x="66531" y="121139"/>
                </a:lnTo>
                <a:lnTo>
                  <a:pt x="66537" y="121143"/>
                </a:lnTo>
                <a:lnTo>
                  <a:pt x="66545" y="121146"/>
                </a:lnTo>
                <a:lnTo>
                  <a:pt x="66551" y="121148"/>
                </a:lnTo>
                <a:lnTo>
                  <a:pt x="66553" y="121149"/>
                </a:lnTo>
                <a:lnTo>
                  <a:pt x="66566" y="121153"/>
                </a:lnTo>
                <a:lnTo>
                  <a:pt x="66572" y="121156"/>
                </a:lnTo>
                <a:lnTo>
                  <a:pt x="66575" y="121158"/>
                </a:lnTo>
                <a:lnTo>
                  <a:pt x="66575" y="121159"/>
                </a:lnTo>
                <a:lnTo>
                  <a:pt x="66580" y="121160"/>
                </a:lnTo>
                <a:lnTo>
                  <a:pt x="66588" y="121165"/>
                </a:lnTo>
                <a:lnTo>
                  <a:pt x="66594" y="121168"/>
                </a:lnTo>
                <a:lnTo>
                  <a:pt x="66599" y="121173"/>
                </a:lnTo>
                <a:lnTo>
                  <a:pt x="66602" y="121176"/>
                </a:lnTo>
                <a:lnTo>
                  <a:pt x="66605" y="121182"/>
                </a:lnTo>
                <a:lnTo>
                  <a:pt x="66610" y="121188"/>
                </a:lnTo>
                <a:lnTo>
                  <a:pt x="66614" y="121192"/>
                </a:lnTo>
                <a:lnTo>
                  <a:pt x="66615" y="121194"/>
                </a:lnTo>
                <a:lnTo>
                  <a:pt x="66621" y="121199"/>
                </a:lnTo>
                <a:lnTo>
                  <a:pt x="66624" y="121204"/>
                </a:lnTo>
                <a:lnTo>
                  <a:pt x="66624" y="121205"/>
                </a:lnTo>
                <a:lnTo>
                  <a:pt x="66630" y="121211"/>
                </a:lnTo>
                <a:lnTo>
                  <a:pt x="66631" y="121212"/>
                </a:lnTo>
                <a:lnTo>
                  <a:pt x="66632" y="121213"/>
                </a:lnTo>
                <a:lnTo>
                  <a:pt x="66636" y="121215"/>
                </a:lnTo>
                <a:lnTo>
                  <a:pt x="66636" y="121215"/>
                </a:lnTo>
                <a:lnTo>
                  <a:pt x="66637" y="121216"/>
                </a:lnTo>
                <a:lnTo>
                  <a:pt x="66644" y="121222"/>
                </a:lnTo>
                <a:lnTo>
                  <a:pt x="66645" y="121223"/>
                </a:lnTo>
                <a:lnTo>
                  <a:pt x="66647" y="121223"/>
                </a:lnTo>
                <a:lnTo>
                  <a:pt x="66650" y="121225"/>
                </a:lnTo>
                <a:lnTo>
                  <a:pt x="66653" y="121228"/>
                </a:lnTo>
                <a:lnTo>
                  <a:pt x="66656" y="121234"/>
                </a:lnTo>
                <a:lnTo>
                  <a:pt x="66658" y="121239"/>
                </a:lnTo>
                <a:lnTo>
                  <a:pt x="66666" y="121249"/>
                </a:lnTo>
                <a:lnTo>
                  <a:pt x="66667" y="121251"/>
                </a:lnTo>
                <a:lnTo>
                  <a:pt x="66667" y="121253"/>
                </a:lnTo>
                <a:lnTo>
                  <a:pt x="66668" y="121256"/>
                </a:lnTo>
                <a:lnTo>
                  <a:pt x="66669" y="121257"/>
                </a:lnTo>
                <a:lnTo>
                  <a:pt x="66669" y="121260"/>
                </a:lnTo>
                <a:lnTo>
                  <a:pt x="66670" y="121261"/>
                </a:lnTo>
                <a:lnTo>
                  <a:pt x="66671" y="121265"/>
                </a:lnTo>
                <a:lnTo>
                  <a:pt x="66672" y="121270"/>
                </a:lnTo>
                <a:lnTo>
                  <a:pt x="66674" y="121280"/>
                </a:lnTo>
                <a:lnTo>
                  <a:pt x="66674" y="121287"/>
                </a:lnTo>
                <a:lnTo>
                  <a:pt x="66674" y="121291"/>
                </a:lnTo>
                <a:lnTo>
                  <a:pt x="66674" y="121295"/>
                </a:lnTo>
                <a:lnTo>
                  <a:pt x="66674" y="121296"/>
                </a:lnTo>
                <a:lnTo>
                  <a:pt x="66674" y="121304"/>
                </a:lnTo>
                <a:lnTo>
                  <a:pt x="66674" y="121304"/>
                </a:lnTo>
                <a:lnTo>
                  <a:pt x="66673" y="121309"/>
                </a:lnTo>
                <a:lnTo>
                  <a:pt x="66669" y="121314"/>
                </a:lnTo>
                <a:lnTo>
                  <a:pt x="66669" y="121315"/>
                </a:lnTo>
                <a:lnTo>
                  <a:pt x="66668" y="121316"/>
                </a:lnTo>
                <a:lnTo>
                  <a:pt x="66667" y="121317"/>
                </a:lnTo>
                <a:lnTo>
                  <a:pt x="66664" y="121320"/>
                </a:lnTo>
                <a:lnTo>
                  <a:pt x="66664" y="121321"/>
                </a:lnTo>
                <a:lnTo>
                  <a:pt x="66663" y="121322"/>
                </a:lnTo>
                <a:lnTo>
                  <a:pt x="66662" y="121323"/>
                </a:lnTo>
                <a:lnTo>
                  <a:pt x="66658" y="121328"/>
                </a:lnTo>
                <a:lnTo>
                  <a:pt x="66655" y="121333"/>
                </a:lnTo>
                <a:lnTo>
                  <a:pt x="66654" y="121335"/>
                </a:lnTo>
                <a:lnTo>
                  <a:pt x="66653" y="121336"/>
                </a:lnTo>
                <a:lnTo>
                  <a:pt x="66649" y="121339"/>
                </a:lnTo>
                <a:lnTo>
                  <a:pt x="66645" y="121342"/>
                </a:lnTo>
                <a:lnTo>
                  <a:pt x="66645" y="121343"/>
                </a:lnTo>
                <a:lnTo>
                  <a:pt x="66644" y="121345"/>
                </a:lnTo>
                <a:lnTo>
                  <a:pt x="66640" y="121351"/>
                </a:lnTo>
                <a:lnTo>
                  <a:pt x="66640" y="121354"/>
                </a:lnTo>
                <a:lnTo>
                  <a:pt x="66639" y="121357"/>
                </a:lnTo>
                <a:lnTo>
                  <a:pt x="66638" y="121358"/>
                </a:lnTo>
                <a:lnTo>
                  <a:pt x="66634" y="121367"/>
                </a:lnTo>
                <a:lnTo>
                  <a:pt x="66632" y="121372"/>
                </a:lnTo>
                <a:lnTo>
                  <a:pt x="66631" y="121377"/>
                </a:lnTo>
                <a:lnTo>
                  <a:pt x="66630" y="121389"/>
                </a:lnTo>
                <a:lnTo>
                  <a:pt x="66629" y="121397"/>
                </a:lnTo>
                <a:lnTo>
                  <a:pt x="66629" y="121404"/>
                </a:lnTo>
                <a:lnTo>
                  <a:pt x="66629" y="121405"/>
                </a:lnTo>
                <a:lnTo>
                  <a:pt x="66631" y="121411"/>
                </a:lnTo>
                <a:lnTo>
                  <a:pt x="66634" y="121418"/>
                </a:lnTo>
                <a:lnTo>
                  <a:pt x="66636" y="121422"/>
                </a:lnTo>
                <a:lnTo>
                  <a:pt x="66637" y="121428"/>
                </a:lnTo>
                <a:lnTo>
                  <a:pt x="66639" y="121434"/>
                </a:lnTo>
                <a:lnTo>
                  <a:pt x="66640" y="121439"/>
                </a:lnTo>
                <a:lnTo>
                  <a:pt x="66641" y="121446"/>
                </a:lnTo>
                <a:lnTo>
                  <a:pt x="66651" y="121469"/>
                </a:lnTo>
                <a:lnTo>
                  <a:pt x="66658" y="121481"/>
                </a:lnTo>
                <a:lnTo>
                  <a:pt x="66662" y="121484"/>
                </a:lnTo>
                <a:lnTo>
                  <a:pt x="66666" y="121490"/>
                </a:lnTo>
                <a:lnTo>
                  <a:pt x="66669" y="121495"/>
                </a:lnTo>
                <a:lnTo>
                  <a:pt x="66676" y="121504"/>
                </a:lnTo>
                <a:lnTo>
                  <a:pt x="66690" y="121516"/>
                </a:lnTo>
                <a:lnTo>
                  <a:pt x="66699" y="121521"/>
                </a:lnTo>
                <a:lnTo>
                  <a:pt x="66712" y="121538"/>
                </a:lnTo>
                <a:lnTo>
                  <a:pt x="66718" y="121542"/>
                </a:lnTo>
                <a:lnTo>
                  <a:pt x="66721" y="121547"/>
                </a:lnTo>
                <a:lnTo>
                  <a:pt x="66726" y="121558"/>
                </a:lnTo>
                <a:lnTo>
                  <a:pt x="66729" y="121567"/>
                </a:lnTo>
                <a:lnTo>
                  <a:pt x="66733" y="121574"/>
                </a:lnTo>
                <a:lnTo>
                  <a:pt x="66735" y="121585"/>
                </a:lnTo>
                <a:lnTo>
                  <a:pt x="66735" y="121592"/>
                </a:lnTo>
                <a:lnTo>
                  <a:pt x="66735" y="121599"/>
                </a:lnTo>
                <a:lnTo>
                  <a:pt x="66735" y="121605"/>
                </a:lnTo>
                <a:lnTo>
                  <a:pt x="66734" y="121610"/>
                </a:lnTo>
                <a:lnTo>
                  <a:pt x="66726" y="121626"/>
                </a:lnTo>
                <a:lnTo>
                  <a:pt x="66717" y="121644"/>
                </a:lnTo>
                <a:lnTo>
                  <a:pt x="66716" y="121649"/>
                </a:lnTo>
                <a:lnTo>
                  <a:pt x="66712" y="121656"/>
                </a:lnTo>
                <a:lnTo>
                  <a:pt x="66710" y="121660"/>
                </a:lnTo>
                <a:lnTo>
                  <a:pt x="66709" y="121661"/>
                </a:lnTo>
                <a:lnTo>
                  <a:pt x="66701" y="121680"/>
                </a:lnTo>
                <a:lnTo>
                  <a:pt x="66694" y="121691"/>
                </a:lnTo>
                <a:lnTo>
                  <a:pt x="66690" y="121695"/>
                </a:lnTo>
                <a:lnTo>
                  <a:pt x="66689" y="121695"/>
                </a:lnTo>
                <a:lnTo>
                  <a:pt x="66682" y="121700"/>
                </a:lnTo>
                <a:lnTo>
                  <a:pt x="66676" y="121704"/>
                </a:lnTo>
                <a:lnTo>
                  <a:pt x="66676" y="121705"/>
                </a:lnTo>
                <a:lnTo>
                  <a:pt x="66671" y="121710"/>
                </a:lnTo>
                <a:lnTo>
                  <a:pt x="66671" y="121711"/>
                </a:lnTo>
                <a:lnTo>
                  <a:pt x="66667" y="121716"/>
                </a:lnTo>
                <a:lnTo>
                  <a:pt x="66664" y="121720"/>
                </a:lnTo>
                <a:lnTo>
                  <a:pt x="66664" y="121721"/>
                </a:lnTo>
                <a:lnTo>
                  <a:pt x="66654" y="121739"/>
                </a:lnTo>
                <a:lnTo>
                  <a:pt x="66654" y="121739"/>
                </a:lnTo>
                <a:lnTo>
                  <a:pt x="66654" y="121739"/>
                </a:lnTo>
                <a:lnTo>
                  <a:pt x="66651" y="121743"/>
                </a:lnTo>
                <a:lnTo>
                  <a:pt x="66647" y="121749"/>
                </a:lnTo>
                <a:lnTo>
                  <a:pt x="66643" y="121753"/>
                </a:lnTo>
                <a:lnTo>
                  <a:pt x="66639" y="121757"/>
                </a:lnTo>
                <a:lnTo>
                  <a:pt x="66636" y="121758"/>
                </a:lnTo>
                <a:lnTo>
                  <a:pt x="66635" y="121759"/>
                </a:lnTo>
                <a:lnTo>
                  <a:pt x="66628" y="121764"/>
                </a:lnTo>
                <a:lnTo>
                  <a:pt x="66628" y="121765"/>
                </a:lnTo>
                <a:lnTo>
                  <a:pt x="66627" y="121767"/>
                </a:lnTo>
                <a:lnTo>
                  <a:pt x="66625" y="121769"/>
                </a:lnTo>
                <a:lnTo>
                  <a:pt x="66623" y="121774"/>
                </a:lnTo>
                <a:lnTo>
                  <a:pt x="66623" y="121774"/>
                </a:lnTo>
                <a:lnTo>
                  <a:pt x="66622" y="121779"/>
                </a:lnTo>
                <a:lnTo>
                  <a:pt x="66619" y="121785"/>
                </a:lnTo>
                <a:lnTo>
                  <a:pt x="66616" y="121793"/>
                </a:lnTo>
                <a:lnTo>
                  <a:pt x="66610" y="121806"/>
                </a:lnTo>
                <a:lnTo>
                  <a:pt x="66599" y="121822"/>
                </a:lnTo>
                <a:lnTo>
                  <a:pt x="66598" y="121824"/>
                </a:lnTo>
                <a:lnTo>
                  <a:pt x="66595" y="121829"/>
                </a:lnTo>
                <a:lnTo>
                  <a:pt x="66593" y="121832"/>
                </a:lnTo>
                <a:lnTo>
                  <a:pt x="66586" y="121841"/>
                </a:lnTo>
                <a:lnTo>
                  <a:pt x="66585" y="121842"/>
                </a:lnTo>
                <a:lnTo>
                  <a:pt x="66583" y="121845"/>
                </a:lnTo>
                <a:lnTo>
                  <a:pt x="66570" y="121858"/>
                </a:lnTo>
                <a:lnTo>
                  <a:pt x="66562" y="121866"/>
                </a:lnTo>
                <a:lnTo>
                  <a:pt x="66556" y="121869"/>
                </a:lnTo>
                <a:lnTo>
                  <a:pt x="66551" y="121876"/>
                </a:lnTo>
                <a:lnTo>
                  <a:pt x="66543" y="121891"/>
                </a:lnTo>
                <a:lnTo>
                  <a:pt x="66536" y="121897"/>
                </a:lnTo>
                <a:lnTo>
                  <a:pt x="66531" y="121905"/>
                </a:lnTo>
                <a:lnTo>
                  <a:pt x="66519" y="121917"/>
                </a:lnTo>
                <a:lnTo>
                  <a:pt x="66516" y="121920"/>
                </a:lnTo>
                <a:lnTo>
                  <a:pt x="66514" y="121926"/>
                </a:lnTo>
                <a:lnTo>
                  <a:pt x="66504" y="121937"/>
                </a:lnTo>
                <a:lnTo>
                  <a:pt x="66497" y="121946"/>
                </a:lnTo>
                <a:lnTo>
                  <a:pt x="66493" y="121955"/>
                </a:lnTo>
                <a:lnTo>
                  <a:pt x="66489" y="121960"/>
                </a:lnTo>
                <a:lnTo>
                  <a:pt x="66483" y="121967"/>
                </a:lnTo>
                <a:lnTo>
                  <a:pt x="66480" y="121971"/>
                </a:lnTo>
                <a:lnTo>
                  <a:pt x="66475" y="121981"/>
                </a:lnTo>
                <a:lnTo>
                  <a:pt x="66475" y="121982"/>
                </a:lnTo>
                <a:lnTo>
                  <a:pt x="66474" y="121984"/>
                </a:lnTo>
                <a:lnTo>
                  <a:pt x="66471" y="121989"/>
                </a:lnTo>
                <a:lnTo>
                  <a:pt x="66469" y="121992"/>
                </a:lnTo>
                <a:lnTo>
                  <a:pt x="66468" y="121994"/>
                </a:lnTo>
                <a:lnTo>
                  <a:pt x="66466" y="121995"/>
                </a:lnTo>
                <a:lnTo>
                  <a:pt x="66445" y="122014"/>
                </a:lnTo>
                <a:lnTo>
                  <a:pt x="66438" y="122020"/>
                </a:lnTo>
                <a:lnTo>
                  <a:pt x="66437" y="122024"/>
                </a:lnTo>
                <a:lnTo>
                  <a:pt x="66436" y="122028"/>
                </a:lnTo>
                <a:lnTo>
                  <a:pt x="66430" y="122039"/>
                </a:lnTo>
                <a:lnTo>
                  <a:pt x="66425" y="122050"/>
                </a:lnTo>
                <a:lnTo>
                  <a:pt x="66422" y="122056"/>
                </a:lnTo>
                <a:lnTo>
                  <a:pt x="66418" y="122061"/>
                </a:lnTo>
                <a:lnTo>
                  <a:pt x="66418" y="122061"/>
                </a:lnTo>
                <a:lnTo>
                  <a:pt x="66411" y="122069"/>
                </a:lnTo>
                <a:lnTo>
                  <a:pt x="66406" y="122077"/>
                </a:lnTo>
                <a:lnTo>
                  <a:pt x="66400" y="122082"/>
                </a:lnTo>
                <a:lnTo>
                  <a:pt x="66396" y="122087"/>
                </a:lnTo>
                <a:lnTo>
                  <a:pt x="66392" y="122090"/>
                </a:lnTo>
                <a:lnTo>
                  <a:pt x="66390" y="122095"/>
                </a:lnTo>
                <a:lnTo>
                  <a:pt x="66368" y="122122"/>
                </a:lnTo>
                <a:lnTo>
                  <a:pt x="66365" y="122126"/>
                </a:lnTo>
                <a:lnTo>
                  <a:pt x="66360" y="122132"/>
                </a:lnTo>
                <a:lnTo>
                  <a:pt x="66358" y="122133"/>
                </a:lnTo>
                <a:lnTo>
                  <a:pt x="66350" y="122140"/>
                </a:lnTo>
                <a:lnTo>
                  <a:pt x="66348" y="122143"/>
                </a:lnTo>
                <a:lnTo>
                  <a:pt x="66348" y="122144"/>
                </a:lnTo>
                <a:lnTo>
                  <a:pt x="66348" y="122145"/>
                </a:lnTo>
                <a:lnTo>
                  <a:pt x="66330" y="122163"/>
                </a:lnTo>
                <a:lnTo>
                  <a:pt x="66320" y="122182"/>
                </a:lnTo>
                <a:lnTo>
                  <a:pt x="66316" y="122185"/>
                </a:lnTo>
                <a:lnTo>
                  <a:pt x="66312" y="122187"/>
                </a:lnTo>
                <a:lnTo>
                  <a:pt x="66309" y="122190"/>
                </a:lnTo>
                <a:lnTo>
                  <a:pt x="66292" y="122198"/>
                </a:lnTo>
                <a:lnTo>
                  <a:pt x="66283" y="122206"/>
                </a:lnTo>
                <a:lnTo>
                  <a:pt x="66280" y="122207"/>
                </a:lnTo>
                <a:lnTo>
                  <a:pt x="66278" y="122208"/>
                </a:lnTo>
                <a:lnTo>
                  <a:pt x="66256" y="122226"/>
                </a:lnTo>
                <a:lnTo>
                  <a:pt x="66254" y="122228"/>
                </a:lnTo>
                <a:lnTo>
                  <a:pt x="66253" y="122231"/>
                </a:lnTo>
                <a:lnTo>
                  <a:pt x="66246" y="122238"/>
                </a:lnTo>
                <a:lnTo>
                  <a:pt x="66243" y="122241"/>
                </a:lnTo>
                <a:lnTo>
                  <a:pt x="66243" y="122241"/>
                </a:lnTo>
                <a:lnTo>
                  <a:pt x="66241" y="122242"/>
                </a:lnTo>
                <a:lnTo>
                  <a:pt x="66239" y="122244"/>
                </a:lnTo>
                <a:lnTo>
                  <a:pt x="66232" y="122248"/>
                </a:lnTo>
                <a:lnTo>
                  <a:pt x="66232" y="122248"/>
                </a:lnTo>
                <a:lnTo>
                  <a:pt x="66229" y="122250"/>
                </a:lnTo>
                <a:lnTo>
                  <a:pt x="66228" y="122251"/>
                </a:lnTo>
                <a:lnTo>
                  <a:pt x="66225" y="122253"/>
                </a:lnTo>
                <a:lnTo>
                  <a:pt x="66219" y="122257"/>
                </a:lnTo>
                <a:lnTo>
                  <a:pt x="66213" y="122260"/>
                </a:lnTo>
                <a:lnTo>
                  <a:pt x="66213" y="122261"/>
                </a:lnTo>
                <a:lnTo>
                  <a:pt x="66203" y="122269"/>
                </a:lnTo>
                <a:lnTo>
                  <a:pt x="66203" y="122269"/>
                </a:lnTo>
                <a:lnTo>
                  <a:pt x="66203" y="122269"/>
                </a:lnTo>
                <a:lnTo>
                  <a:pt x="66202" y="122269"/>
                </a:lnTo>
                <a:lnTo>
                  <a:pt x="66198" y="122272"/>
                </a:lnTo>
                <a:lnTo>
                  <a:pt x="66190" y="122278"/>
                </a:lnTo>
                <a:lnTo>
                  <a:pt x="66168" y="122295"/>
                </a:lnTo>
                <a:lnTo>
                  <a:pt x="66161" y="122298"/>
                </a:lnTo>
                <a:lnTo>
                  <a:pt x="66161" y="122299"/>
                </a:lnTo>
                <a:lnTo>
                  <a:pt x="66157" y="122303"/>
                </a:lnTo>
                <a:lnTo>
                  <a:pt x="66154" y="122307"/>
                </a:lnTo>
                <a:lnTo>
                  <a:pt x="66153" y="122308"/>
                </a:lnTo>
                <a:lnTo>
                  <a:pt x="66153" y="122308"/>
                </a:lnTo>
                <a:lnTo>
                  <a:pt x="66145" y="122313"/>
                </a:lnTo>
                <a:lnTo>
                  <a:pt x="66137" y="122316"/>
                </a:lnTo>
                <a:lnTo>
                  <a:pt x="66136" y="122316"/>
                </a:lnTo>
                <a:lnTo>
                  <a:pt x="66135" y="122317"/>
                </a:lnTo>
                <a:lnTo>
                  <a:pt x="66128" y="122319"/>
                </a:lnTo>
                <a:lnTo>
                  <a:pt x="66115" y="122333"/>
                </a:lnTo>
                <a:lnTo>
                  <a:pt x="66104" y="122345"/>
                </a:lnTo>
                <a:lnTo>
                  <a:pt x="66100" y="122350"/>
                </a:lnTo>
                <a:lnTo>
                  <a:pt x="66100" y="122350"/>
                </a:lnTo>
                <a:lnTo>
                  <a:pt x="66094" y="122355"/>
                </a:lnTo>
                <a:lnTo>
                  <a:pt x="66092" y="122357"/>
                </a:lnTo>
                <a:lnTo>
                  <a:pt x="66091" y="122358"/>
                </a:lnTo>
                <a:lnTo>
                  <a:pt x="66088" y="122359"/>
                </a:lnTo>
                <a:lnTo>
                  <a:pt x="66084" y="122360"/>
                </a:lnTo>
                <a:lnTo>
                  <a:pt x="66083" y="122361"/>
                </a:lnTo>
                <a:lnTo>
                  <a:pt x="66077" y="122366"/>
                </a:lnTo>
                <a:lnTo>
                  <a:pt x="66072" y="122369"/>
                </a:lnTo>
                <a:lnTo>
                  <a:pt x="66068" y="122371"/>
                </a:lnTo>
                <a:lnTo>
                  <a:pt x="66065" y="122375"/>
                </a:lnTo>
                <a:lnTo>
                  <a:pt x="66062" y="122377"/>
                </a:lnTo>
                <a:lnTo>
                  <a:pt x="66055" y="122382"/>
                </a:lnTo>
                <a:lnTo>
                  <a:pt x="66047" y="122387"/>
                </a:lnTo>
                <a:lnTo>
                  <a:pt x="66043" y="122389"/>
                </a:lnTo>
                <a:lnTo>
                  <a:pt x="66039" y="122391"/>
                </a:lnTo>
                <a:lnTo>
                  <a:pt x="66031" y="122397"/>
                </a:lnTo>
                <a:lnTo>
                  <a:pt x="66023" y="122405"/>
                </a:lnTo>
                <a:lnTo>
                  <a:pt x="66018" y="122413"/>
                </a:lnTo>
                <a:lnTo>
                  <a:pt x="66013" y="122420"/>
                </a:lnTo>
                <a:lnTo>
                  <a:pt x="66007" y="122431"/>
                </a:lnTo>
                <a:lnTo>
                  <a:pt x="66005" y="122436"/>
                </a:lnTo>
                <a:lnTo>
                  <a:pt x="66002" y="122438"/>
                </a:lnTo>
                <a:lnTo>
                  <a:pt x="65994" y="122449"/>
                </a:lnTo>
                <a:lnTo>
                  <a:pt x="65985" y="122455"/>
                </a:lnTo>
                <a:lnTo>
                  <a:pt x="65981" y="122458"/>
                </a:lnTo>
                <a:lnTo>
                  <a:pt x="65971" y="122470"/>
                </a:lnTo>
                <a:lnTo>
                  <a:pt x="65971" y="122470"/>
                </a:lnTo>
                <a:lnTo>
                  <a:pt x="65965" y="122476"/>
                </a:lnTo>
                <a:lnTo>
                  <a:pt x="65962" y="122479"/>
                </a:lnTo>
                <a:lnTo>
                  <a:pt x="65962" y="122479"/>
                </a:lnTo>
                <a:lnTo>
                  <a:pt x="65961" y="122480"/>
                </a:lnTo>
                <a:lnTo>
                  <a:pt x="65959" y="122482"/>
                </a:lnTo>
                <a:lnTo>
                  <a:pt x="65958" y="122485"/>
                </a:lnTo>
                <a:lnTo>
                  <a:pt x="65957" y="122486"/>
                </a:lnTo>
                <a:lnTo>
                  <a:pt x="65956" y="122488"/>
                </a:lnTo>
                <a:lnTo>
                  <a:pt x="65953" y="122490"/>
                </a:lnTo>
                <a:lnTo>
                  <a:pt x="65948" y="122494"/>
                </a:lnTo>
                <a:lnTo>
                  <a:pt x="65947" y="122494"/>
                </a:lnTo>
                <a:lnTo>
                  <a:pt x="65945" y="122496"/>
                </a:lnTo>
                <a:lnTo>
                  <a:pt x="65944" y="122496"/>
                </a:lnTo>
                <a:lnTo>
                  <a:pt x="65943" y="122497"/>
                </a:lnTo>
                <a:lnTo>
                  <a:pt x="65943" y="122497"/>
                </a:lnTo>
                <a:lnTo>
                  <a:pt x="65937" y="122502"/>
                </a:lnTo>
                <a:lnTo>
                  <a:pt x="65936" y="122503"/>
                </a:lnTo>
                <a:lnTo>
                  <a:pt x="65933" y="122505"/>
                </a:lnTo>
                <a:lnTo>
                  <a:pt x="65919" y="122516"/>
                </a:lnTo>
                <a:lnTo>
                  <a:pt x="65916" y="122521"/>
                </a:lnTo>
                <a:lnTo>
                  <a:pt x="65915" y="122521"/>
                </a:lnTo>
                <a:lnTo>
                  <a:pt x="65909" y="122526"/>
                </a:lnTo>
                <a:lnTo>
                  <a:pt x="65906" y="122529"/>
                </a:lnTo>
                <a:lnTo>
                  <a:pt x="65902" y="122531"/>
                </a:lnTo>
                <a:lnTo>
                  <a:pt x="65898" y="122533"/>
                </a:lnTo>
                <a:lnTo>
                  <a:pt x="65888" y="122541"/>
                </a:lnTo>
                <a:lnTo>
                  <a:pt x="65884" y="122543"/>
                </a:lnTo>
                <a:lnTo>
                  <a:pt x="65879" y="122545"/>
                </a:lnTo>
                <a:lnTo>
                  <a:pt x="65875" y="122547"/>
                </a:lnTo>
                <a:lnTo>
                  <a:pt x="65871" y="122550"/>
                </a:lnTo>
                <a:lnTo>
                  <a:pt x="65871" y="122550"/>
                </a:lnTo>
                <a:lnTo>
                  <a:pt x="65851" y="122561"/>
                </a:lnTo>
                <a:lnTo>
                  <a:pt x="65845" y="122564"/>
                </a:lnTo>
                <a:lnTo>
                  <a:pt x="65838" y="122568"/>
                </a:lnTo>
                <a:lnTo>
                  <a:pt x="65836" y="122570"/>
                </a:lnTo>
                <a:lnTo>
                  <a:pt x="65835" y="122570"/>
                </a:lnTo>
                <a:lnTo>
                  <a:pt x="65816" y="122576"/>
                </a:lnTo>
                <a:lnTo>
                  <a:pt x="65811" y="122578"/>
                </a:lnTo>
                <a:lnTo>
                  <a:pt x="65810" y="122580"/>
                </a:lnTo>
                <a:lnTo>
                  <a:pt x="65808" y="122582"/>
                </a:lnTo>
                <a:lnTo>
                  <a:pt x="65807" y="122582"/>
                </a:lnTo>
                <a:lnTo>
                  <a:pt x="65804" y="122584"/>
                </a:lnTo>
                <a:lnTo>
                  <a:pt x="65803" y="122585"/>
                </a:lnTo>
                <a:lnTo>
                  <a:pt x="65802" y="122586"/>
                </a:lnTo>
                <a:lnTo>
                  <a:pt x="65802" y="122586"/>
                </a:lnTo>
                <a:lnTo>
                  <a:pt x="65801" y="122586"/>
                </a:lnTo>
                <a:lnTo>
                  <a:pt x="65800" y="122587"/>
                </a:lnTo>
                <a:lnTo>
                  <a:pt x="65795" y="122589"/>
                </a:lnTo>
                <a:lnTo>
                  <a:pt x="65793" y="122592"/>
                </a:lnTo>
                <a:lnTo>
                  <a:pt x="65792" y="122592"/>
                </a:lnTo>
                <a:lnTo>
                  <a:pt x="65791" y="122592"/>
                </a:lnTo>
                <a:lnTo>
                  <a:pt x="65787" y="122592"/>
                </a:lnTo>
                <a:lnTo>
                  <a:pt x="65784" y="122593"/>
                </a:lnTo>
                <a:lnTo>
                  <a:pt x="65781" y="122594"/>
                </a:lnTo>
                <a:lnTo>
                  <a:pt x="65778" y="122596"/>
                </a:lnTo>
                <a:lnTo>
                  <a:pt x="65777" y="122596"/>
                </a:lnTo>
                <a:lnTo>
                  <a:pt x="65777" y="122597"/>
                </a:lnTo>
                <a:lnTo>
                  <a:pt x="65774" y="122597"/>
                </a:lnTo>
                <a:lnTo>
                  <a:pt x="65768" y="122597"/>
                </a:lnTo>
                <a:lnTo>
                  <a:pt x="65767" y="122597"/>
                </a:lnTo>
                <a:lnTo>
                  <a:pt x="65757" y="122602"/>
                </a:lnTo>
                <a:lnTo>
                  <a:pt x="65754" y="122603"/>
                </a:lnTo>
                <a:lnTo>
                  <a:pt x="65749" y="122605"/>
                </a:lnTo>
                <a:lnTo>
                  <a:pt x="65748" y="122606"/>
                </a:lnTo>
                <a:lnTo>
                  <a:pt x="65747" y="122606"/>
                </a:lnTo>
                <a:lnTo>
                  <a:pt x="65742" y="122608"/>
                </a:lnTo>
                <a:lnTo>
                  <a:pt x="65738" y="122609"/>
                </a:lnTo>
                <a:lnTo>
                  <a:pt x="65736" y="122611"/>
                </a:lnTo>
                <a:lnTo>
                  <a:pt x="65733" y="122612"/>
                </a:lnTo>
                <a:lnTo>
                  <a:pt x="65732" y="122612"/>
                </a:lnTo>
                <a:lnTo>
                  <a:pt x="65725" y="122615"/>
                </a:lnTo>
                <a:lnTo>
                  <a:pt x="65724" y="122616"/>
                </a:lnTo>
                <a:lnTo>
                  <a:pt x="65722" y="122617"/>
                </a:lnTo>
                <a:lnTo>
                  <a:pt x="65718" y="122621"/>
                </a:lnTo>
                <a:lnTo>
                  <a:pt x="65718" y="122621"/>
                </a:lnTo>
                <a:lnTo>
                  <a:pt x="65714" y="122625"/>
                </a:lnTo>
                <a:lnTo>
                  <a:pt x="65712" y="122626"/>
                </a:lnTo>
                <a:lnTo>
                  <a:pt x="65711" y="122627"/>
                </a:lnTo>
                <a:lnTo>
                  <a:pt x="65698" y="122636"/>
                </a:lnTo>
                <a:lnTo>
                  <a:pt x="65693" y="122642"/>
                </a:lnTo>
                <a:lnTo>
                  <a:pt x="65689" y="122644"/>
                </a:lnTo>
                <a:lnTo>
                  <a:pt x="65686" y="122646"/>
                </a:lnTo>
                <a:lnTo>
                  <a:pt x="65674" y="122656"/>
                </a:lnTo>
                <a:lnTo>
                  <a:pt x="65661" y="122666"/>
                </a:lnTo>
                <a:lnTo>
                  <a:pt x="65658" y="122670"/>
                </a:lnTo>
                <a:lnTo>
                  <a:pt x="65654" y="122674"/>
                </a:lnTo>
                <a:lnTo>
                  <a:pt x="65639" y="122683"/>
                </a:lnTo>
                <a:lnTo>
                  <a:pt x="65612" y="122709"/>
                </a:lnTo>
                <a:lnTo>
                  <a:pt x="65608" y="122713"/>
                </a:lnTo>
                <a:lnTo>
                  <a:pt x="65605" y="122718"/>
                </a:lnTo>
                <a:lnTo>
                  <a:pt x="65604" y="122719"/>
                </a:lnTo>
                <a:lnTo>
                  <a:pt x="65604" y="122719"/>
                </a:lnTo>
                <a:lnTo>
                  <a:pt x="65591" y="122724"/>
                </a:lnTo>
                <a:lnTo>
                  <a:pt x="65586" y="122726"/>
                </a:lnTo>
                <a:lnTo>
                  <a:pt x="65581" y="122728"/>
                </a:lnTo>
                <a:lnTo>
                  <a:pt x="65552" y="122752"/>
                </a:lnTo>
                <a:lnTo>
                  <a:pt x="65544" y="122760"/>
                </a:lnTo>
                <a:lnTo>
                  <a:pt x="65543" y="122761"/>
                </a:lnTo>
                <a:lnTo>
                  <a:pt x="65543" y="122761"/>
                </a:lnTo>
                <a:lnTo>
                  <a:pt x="65542" y="122762"/>
                </a:lnTo>
                <a:lnTo>
                  <a:pt x="65540" y="122763"/>
                </a:lnTo>
                <a:lnTo>
                  <a:pt x="65540" y="122764"/>
                </a:lnTo>
                <a:lnTo>
                  <a:pt x="65539" y="122764"/>
                </a:lnTo>
                <a:lnTo>
                  <a:pt x="65537" y="122764"/>
                </a:lnTo>
                <a:lnTo>
                  <a:pt x="65534" y="122767"/>
                </a:lnTo>
                <a:lnTo>
                  <a:pt x="65532" y="122767"/>
                </a:lnTo>
                <a:lnTo>
                  <a:pt x="65528" y="122769"/>
                </a:lnTo>
                <a:lnTo>
                  <a:pt x="65520" y="122773"/>
                </a:lnTo>
                <a:lnTo>
                  <a:pt x="65517" y="122776"/>
                </a:lnTo>
                <a:lnTo>
                  <a:pt x="65513" y="122779"/>
                </a:lnTo>
                <a:lnTo>
                  <a:pt x="65512" y="122779"/>
                </a:lnTo>
                <a:lnTo>
                  <a:pt x="65512" y="122779"/>
                </a:lnTo>
                <a:lnTo>
                  <a:pt x="65509" y="122781"/>
                </a:lnTo>
                <a:lnTo>
                  <a:pt x="65505" y="122784"/>
                </a:lnTo>
                <a:lnTo>
                  <a:pt x="65498" y="122788"/>
                </a:lnTo>
                <a:lnTo>
                  <a:pt x="65495" y="122788"/>
                </a:lnTo>
                <a:lnTo>
                  <a:pt x="65495" y="122788"/>
                </a:lnTo>
                <a:lnTo>
                  <a:pt x="65489" y="122792"/>
                </a:lnTo>
                <a:lnTo>
                  <a:pt x="65485" y="122796"/>
                </a:lnTo>
                <a:lnTo>
                  <a:pt x="65481" y="122798"/>
                </a:lnTo>
                <a:lnTo>
                  <a:pt x="65480" y="122798"/>
                </a:lnTo>
                <a:lnTo>
                  <a:pt x="65478" y="122798"/>
                </a:lnTo>
                <a:lnTo>
                  <a:pt x="65477" y="122798"/>
                </a:lnTo>
                <a:lnTo>
                  <a:pt x="65475" y="122799"/>
                </a:lnTo>
                <a:lnTo>
                  <a:pt x="65474" y="122800"/>
                </a:lnTo>
                <a:lnTo>
                  <a:pt x="65468" y="122802"/>
                </a:lnTo>
                <a:lnTo>
                  <a:pt x="65468" y="122802"/>
                </a:lnTo>
                <a:lnTo>
                  <a:pt x="65462" y="122804"/>
                </a:lnTo>
                <a:lnTo>
                  <a:pt x="65462" y="122804"/>
                </a:lnTo>
                <a:lnTo>
                  <a:pt x="65457" y="122807"/>
                </a:lnTo>
                <a:lnTo>
                  <a:pt x="65456" y="122807"/>
                </a:lnTo>
                <a:lnTo>
                  <a:pt x="65455" y="122807"/>
                </a:lnTo>
                <a:lnTo>
                  <a:pt x="65450" y="122809"/>
                </a:lnTo>
                <a:lnTo>
                  <a:pt x="65446" y="122810"/>
                </a:lnTo>
                <a:lnTo>
                  <a:pt x="65443" y="122812"/>
                </a:lnTo>
                <a:lnTo>
                  <a:pt x="65443" y="122812"/>
                </a:lnTo>
                <a:lnTo>
                  <a:pt x="65442" y="122813"/>
                </a:lnTo>
                <a:lnTo>
                  <a:pt x="65441" y="122814"/>
                </a:lnTo>
                <a:lnTo>
                  <a:pt x="65434" y="122818"/>
                </a:lnTo>
                <a:lnTo>
                  <a:pt x="65431" y="122819"/>
                </a:lnTo>
                <a:lnTo>
                  <a:pt x="65430" y="122819"/>
                </a:lnTo>
                <a:lnTo>
                  <a:pt x="65428" y="122820"/>
                </a:lnTo>
                <a:lnTo>
                  <a:pt x="65423" y="122822"/>
                </a:lnTo>
                <a:lnTo>
                  <a:pt x="65419" y="122823"/>
                </a:lnTo>
                <a:lnTo>
                  <a:pt x="65418" y="122824"/>
                </a:lnTo>
                <a:lnTo>
                  <a:pt x="65414" y="122826"/>
                </a:lnTo>
                <a:lnTo>
                  <a:pt x="65412" y="122827"/>
                </a:lnTo>
                <a:lnTo>
                  <a:pt x="65405" y="122829"/>
                </a:lnTo>
                <a:lnTo>
                  <a:pt x="65405" y="122829"/>
                </a:lnTo>
                <a:lnTo>
                  <a:pt x="65404" y="122829"/>
                </a:lnTo>
                <a:lnTo>
                  <a:pt x="65401" y="122830"/>
                </a:lnTo>
                <a:lnTo>
                  <a:pt x="65400" y="122830"/>
                </a:lnTo>
                <a:lnTo>
                  <a:pt x="65396" y="122832"/>
                </a:lnTo>
                <a:lnTo>
                  <a:pt x="65395" y="122833"/>
                </a:lnTo>
                <a:lnTo>
                  <a:pt x="65392" y="122833"/>
                </a:lnTo>
                <a:lnTo>
                  <a:pt x="65390" y="122834"/>
                </a:lnTo>
                <a:lnTo>
                  <a:pt x="65387" y="122834"/>
                </a:lnTo>
                <a:lnTo>
                  <a:pt x="65383" y="122834"/>
                </a:lnTo>
                <a:lnTo>
                  <a:pt x="65378" y="122836"/>
                </a:lnTo>
                <a:lnTo>
                  <a:pt x="65376" y="122837"/>
                </a:lnTo>
                <a:lnTo>
                  <a:pt x="65374" y="122839"/>
                </a:lnTo>
                <a:lnTo>
                  <a:pt x="65372" y="122839"/>
                </a:lnTo>
                <a:lnTo>
                  <a:pt x="65363" y="122842"/>
                </a:lnTo>
                <a:lnTo>
                  <a:pt x="65363" y="122842"/>
                </a:lnTo>
                <a:lnTo>
                  <a:pt x="65362" y="122843"/>
                </a:lnTo>
                <a:lnTo>
                  <a:pt x="65361" y="122843"/>
                </a:lnTo>
                <a:lnTo>
                  <a:pt x="65361" y="122843"/>
                </a:lnTo>
                <a:lnTo>
                  <a:pt x="65361" y="122843"/>
                </a:lnTo>
                <a:lnTo>
                  <a:pt x="65357" y="122845"/>
                </a:lnTo>
                <a:lnTo>
                  <a:pt x="65356" y="122845"/>
                </a:lnTo>
                <a:lnTo>
                  <a:pt x="65355" y="122845"/>
                </a:lnTo>
                <a:lnTo>
                  <a:pt x="65350" y="122848"/>
                </a:lnTo>
                <a:lnTo>
                  <a:pt x="65344" y="122850"/>
                </a:lnTo>
                <a:lnTo>
                  <a:pt x="65341" y="122851"/>
                </a:lnTo>
                <a:lnTo>
                  <a:pt x="65334" y="122853"/>
                </a:lnTo>
                <a:lnTo>
                  <a:pt x="65332" y="122854"/>
                </a:lnTo>
                <a:lnTo>
                  <a:pt x="65331" y="122855"/>
                </a:lnTo>
                <a:lnTo>
                  <a:pt x="65324" y="122858"/>
                </a:lnTo>
                <a:lnTo>
                  <a:pt x="65322" y="122858"/>
                </a:lnTo>
                <a:lnTo>
                  <a:pt x="65320" y="122859"/>
                </a:lnTo>
                <a:lnTo>
                  <a:pt x="65319" y="122860"/>
                </a:lnTo>
                <a:lnTo>
                  <a:pt x="65318" y="122860"/>
                </a:lnTo>
                <a:lnTo>
                  <a:pt x="65316" y="122861"/>
                </a:lnTo>
                <a:lnTo>
                  <a:pt x="65311" y="122864"/>
                </a:lnTo>
                <a:lnTo>
                  <a:pt x="65310" y="122864"/>
                </a:lnTo>
                <a:lnTo>
                  <a:pt x="65310" y="122865"/>
                </a:lnTo>
                <a:lnTo>
                  <a:pt x="65309" y="122865"/>
                </a:lnTo>
                <a:lnTo>
                  <a:pt x="65307" y="122866"/>
                </a:lnTo>
                <a:lnTo>
                  <a:pt x="65305" y="122866"/>
                </a:lnTo>
                <a:lnTo>
                  <a:pt x="65299" y="122871"/>
                </a:lnTo>
                <a:lnTo>
                  <a:pt x="65299" y="122871"/>
                </a:lnTo>
                <a:lnTo>
                  <a:pt x="65298" y="122872"/>
                </a:lnTo>
                <a:lnTo>
                  <a:pt x="65298" y="122872"/>
                </a:lnTo>
                <a:lnTo>
                  <a:pt x="65295" y="122874"/>
                </a:lnTo>
                <a:lnTo>
                  <a:pt x="65289" y="122877"/>
                </a:lnTo>
                <a:lnTo>
                  <a:pt x="65288" y="122878"/>
                </a:lnTo>
                <a:lnTo>
                  <a:pt x="65286" y="122879"/>
                </a:lnTo>
                <a:lnTo>
                  <a:pt x="65274" y="122886"/>
                </a:lnTo>
                <a:lnTo>
                  <a:pt x="65274" y="122887"/>
                </a:lnTo>
                <a:lnTo>
                  <a:pt x="65273" y="122887"/>
                </a:lnTo>
                <a:lnTo>
                  <a:pt x="65267" y="122892"/>
                </a:lnTo>
                <a:lnTo>
                  <a:pt x="65267" y="122892"/>
                </a:lnTo>
                <a:lnTo>
                  <a:pt x="65246" y="122907"/>
                </a:lnTo>
                <a:lnTo>
                  <a:pt x="65244" y="122908"/>
                </a:lnTo>
                <a:lnTo>
                  <a:pt x="65242" y="122911"/>
                </a:lnTo>
                <a:lnTo>
                  <a:pt x="65236" y="122915"/>
                </a:lnTo>
                <a:lnTo>
                  <a:pt x="65233" y="122917"/>
                </a:lnTo>
                <a:lnTo>
                  <a:pt x="65230" y="122920"/>
                </a:lnTo>
                <a:lnTo>
                  <a:pt x="65225" y="122925"/>
                </a:lnTo>
                <a:lnTo>
                  <a:pt x="65225" y="122926"/>
                </a:lnTo>
                <a:lnTo>
                  <a:pt x="65222" y="122928"/>
                </a:lnTo>
                <a:lnTo>
                  <a:pt x="65220" y="122931"/>
                </a:lnTo>
                <a:lnTo>
                  <a:pt x="65215" y="122937"/>
                </a:lnTo>
                <a:lnTo>
                  <a:pt x="65211" y="122943"/>
                </a:lnTo>
                <a:lnTo>
                  <a:pt x="65211" y="122944"/>
                </a:lnTo>
                <a:lnTo>
                  <a:pt x="65208" y="122948"/>
                </a:lnTo>
                <a:lnTo>
                  <a:pt x="65204" y="122952"/>
                </a:lnTo>
                <a:lnTo>
                  <a:pt x="65204" y="122952"/>
                </a:lnTo>
                <a:lnTo>
                  <a:pt x="65203" y="122953"/>
                </a:lnTo>
                <a:lnTo>
                  <a:pt x="65201" y="122955"/>
                </a:lnTo>
                <a:lnTo>
                  <a:pt x="65199" y="122956"/>
                </a:lnTo>
                <a:lnTo>
                  <a:pt x="65194" y="122961"/>
                </a:lnTo>
                <a:lnTo>
                  <a:pt x="65193" y="122962"/>
                </a:lnTo>
                <a:lnTo>
                  <a:pt x="65190" y="122964"/>
                </a:lnTo>
                <a:lnTo>
                  <a:pt x="65190" y="122965"/>
                </a:lnTo>
                <a:lnTo>
                  <a:pt x="65190" y="122965"/>
                </a:lnTo>
                <a:lnTo>
                  <a:pt x="65187" y="122967"/>
                </a:lnTo>
                <a:lnTo>
                  <a:pt x="65184" y="122969"/>
                </a:lnTo>
                <a:lnTo>
                  <a:pt x="65184" y="122969"/>
                </a:lnTo>
                <a:lnTo>
                  <a:pt x="65181" y="122971"/>
                </a:lnTo>
                <a:lnTo>
                  <a:pt x="65180" y="122972"/>
                </a:lnTo>
                <a:lnTo>
                  <a:pt x="65175" y="122975"/>
                </a:lnTo>
                <a:lnTo>
                  <a:pt x="65174" y="122976"/>
                </a:lnTo>
                <a:lnTo>
                  <a:pt x="65171" y="122978"/>
                </a:lnTo>
                <a:lnTo>
                  <a:pt x="65166" y="122983"/>
                </a:lnTo>
                <a:lnTo>
                  <a:pt x="65165" y="122985"/>
                </a:lnTo>
                <a:lnTo>
                  <a:pt x="65164" y="122987"/>
                </a:lnTo>
                <a:lnTo>
                  <a:pt x="65161" y="122994"/>
                </a:lnTo>
                <a:lnTo>
                  <a:pt x="65160" y="122996"/>
                </a:lnTo>
                <a:lnTo>
                  <a:pt x="65160" y="122997"/>
                </a:lnTo>
                <a:lnTo>
                  <a:pt x="65159" y="123002"/>
                </a:lnTo>
                <a:lnTo>
                  <a:pt x="65158" y="123002"/>
                </a:lnTo>
                <a:lnTo>
                  <a:pt x="65158" y="123003"/>
                </a:lnTo>
                <a:lnTo>
                  <a:pt x="65156" y="123012"/>
                </a:lnTo>
                <a:lnTo>
                  <a:pt x="65155" y="123016"/>
                </a:lnTo>
                <a:lnTo>
                  <a:pt x="65154" y="123017"/>
                </a:lnTo>
                <a:lnTo>
                  <a:pt x="65154" y="123019"/>
                </a:lnTo>
                <a:lnTo>
                  <a:pt x="65151" y="123026"/>
                </a:lnTo>
                <a:lnTo>
                  <a:pt x="65151" y="123028"/>
                </a:lnTo>
                <a:lnTo>
                  <a:pt x="65150" y="123029"/>
                </a:lnTo>
                <a:lnTo>
                  <a:pt x="65143" y="123044"/>
                </a:lnTo>
                <a:lnTo>
                  <a:pt x="65136" y="123059"/>
                </a:lnTo>
                <a:lnTo>
                  <a:pt x="65132" y="123062"/>
                </a:lnTo>
                <a:lnTo>
                  <a:pt x="65131" y="123062"/>
                </a:lnTo>
                <a:lnTo>
                  <a:pt x="65127" y="123068"/>
                </a:lnTo>
                <a:lnTo>
                  <a:pt x="65127" y="123070"/>
                </a:lnTo>
                <a:lnTo>
                  <a:pt x="65121" y="123079"/>
                </a:lnTo>
                <a:lnTo>
                  <a:pt x="65120" y="123082"/>
                </a:lnTo>
                <a:lnTo>
                  <a:pt x="65119" y="123084"/>
                </a:lnTo>
                <a:lnTo>
                  <a:pt x="65116" y="123087"/>
                </a:lnTo>
                <a:lnTo>
                  <a:pt x="65112" y="123092"/>
                </a:lnTo>
                <a:lnTo>
                  <a:pt x="65112" y="123092"/>
                </a:lnTo>
                <a:lnTo>
                  <a:pt x="65111" y="123093"/>
                </a:lnTo>
                <a:lnTo>
                  <a:pt x="65110" y="123093"/>
                </a:lnTo>
                <a:lnTo>
                  <a:pt x="65107" y="123097"/>
                </a:lnTo>
                <a:lnTo>
                  <a:pt x="65105" y="123101"/>
                </a:lnTo>
                <a:lnTo>
                  <a:pt x="65102" y="123107"/>
                </a:lnTo>
                <a:lnTo>
                  <a:pt x="65098" y="123112"/>
                </a:lnTo>
                <a:lnTo>
                  <a:pt x="65095" y="123117"/>
                </a:lnTo>
                <a:lnTo>
                  <a:pt x="65094" y="123120"/>
                </a:lnTo>
                <a:lnTo>
                  <a:pt x="65094" y="123121"/>
                </a:lnTo>
                <a:lnTo>
                  <a:pt x="65094" y="123121"/>
                </a:lnTo>
                <a:lnTo>
                  <a:pt x="65093" y="123122"/>
                </a:lnTo>
                <a:lnTo>
                  <a:pt x="65084" y="123144"/>
                </a:lnTo>
                <a:lnTo>
                  <a:pt x="65082" y="123149"/>
                </a:lnTo>
                <a:lnTo>
                  <a:pt x="65082" y="123149"/>
                </a:lnTo>
                <a:lnTo>
                  <a:pt x="65080" y="123152"/>
                </a:lnTo>
                <a:lnTo>
                  <a:pt x="65079" y="123156"/>
                </a:lnTo>
                <a:lnTo>
                  <a:pt x="65075" y="123162"/>
                </a:lnTo>
                <a:lnTo>
                  <a:pt x="65072" y="123164"/>
                </a:lnTo>
                <a:lnTo>
                  <a:pt x="65071" y="123167"/>
                </a:lnTo>
                <a:lnTo>
                  <a:pt x="65071" y="123168"/>
                </a:lnTo>
                <a:lnTo>
                  <a:pt x="65068" y="123170"/>
                </a:lnTo>
                <a:lnTo>
                  <a:pt x="65065" y="123172"/>
                </a:lnTo>
                <a:lnTo>
                  <a:pt x="65061" y="123177"/>
                </a:lnTo>
                <a:lnTo>
                  <a:pt x="65059" y="123180"/>
                </a:lnTo>
                <a:lnTo>
                  <a:pt x="65059" y="123180"/>
                </a:lnTo>
                <a:lnTo>
                  <a:pt x="65059" y="123181"/>
                </a:lnTo>
                <a:lnTo>
                  <a:pt x="65057" y="123185"/>
                </a:lnTo>
                <a:lnTo>
                  <a:pt x="65055" y="123189"/>
                </a:lnTo>
                <a:lnTo>
                  <a:pt x="65055" y="123189"/>
                </a:lnTo>
                <a:lnTo>
                  <a:pt x="65053" y="123194"/>
                </a:lnTo>
                <a:lnTo>
                  <a:pt x="65051" y="123201"/>
                </a:lnTo>
                <a:lnTo>
                  <a:pt x="65049" y="123206"/>
                </a:lnTo>
                <a:lnTo>
                  <a:pt x="65046" y="123213"/>
                </a:lnTo>
                <a:lnTo>
                  <a:pt x="65044" y="123221"/>
                </a:lnTo>
                <a:lnTo>
                  <a:pt x="65042" y="123227"/>
                </a:lnTo>
                <a:lnTo>
                  <a:pt x="65042" y="123229"/>
                </a:lnTo>
                <a:lnTo>
                  <a:pt x="65041" y="123232"/>
                </a:lnTo>
                <a:lnTo>
                  <a:pt x="65041" y="123234"/>
                </a:lnTo>
                <a:lnTo>
                  <a:pt x="65039" y="123245"/>
                </a:lnTo>
                <a:lnTo>
                  <a:pt x="65032" y="123253"/>
                </a:lnTo>
                <a:lnTo>
                  <a:pt x="65030" y="123256"/>
                </a:lnTo>
                <a:lnTo>
                  <a:pt x="65029" y="123259"/>
                </a:lnTo>
                <a:lnTo>
                  <a:pt x="65028" y="123262"/>
                </a:lnTo>
                <a:lnTo>
                  <a:pt x="65027" y="123263"/>
                </a:lnTo>
                <a:lnTo>
                  <a:pt x="65027" y="123265"/>
                </a:lnTo>
                <a:lnTo>
                  <a:pt x="65027" y="123268"/>
                </a:lnTo>
                <a:lnTo>
                  <a:pt x="65026" y="123273"/>
                </a:lnTo>
                <a:lnTo>
                  <a:pt x="65024" y="123278"/>
                </a:lnTo>
                <a:lnTo>
                  <a:pt x="65024" y="123280"/>
                </a:lnTo>
                <a:lnTo>
                  <a:pt x="65024" y="123282"/>
                </a:lnTo>
                <a:lnTo>
                  <a:pt x="65023" y="123283"/>
                </a:lnTo>
                <a:lnTo>
                  <a:pt x="65022" y="123286"/>
                </a:lnTo>
                <a:lnTo>
                  <a:pt x="65019" y="123312"/>
                </a:lnTo>
                <a:lnTo>
                  <a:pt x="65021" y="123317"/>
                </a:lnTo>
                <a:lnTo>
                  <a:pt x="65021" y="123325"/>
                </a:lnTo>
                <a:lnTo>
                  <a:pt x="65021" y="123331"/>
                </a:lnTo>
                <a:lnTo>
                  <a:pt x="65018" y="123336"/>
                </a:lnTo>
                <a:lnTo>
                  <a:pt x="65018" y="123338"/>
                </a:lnTo>
                <a:lnTo>
                  <a:pt x="65017" y="123339"/>
                </a:lnTo>
                <a:lnTo>
                  <a:pt x="65014" y="123349"/>
                </a:lnTo>
                <a:lnTo>
                  <a:pt x="65013" y="123351"/>
                </a:lnTo>
                <a:lnTo>
                  <a:pt x="65013" y="123353"/>
                </a:lnTo>
                <a:lnTo>
                  <a:pt x="65013" y="123357"/>
                </a:lnTo>
                <a:lnTo>
                  <a:pt x="65012" y="123363"/>
                </a:lnTo>
                <a:lnTo>
                  <a:pt x="65008" y="123373"/>
                </a:lnTo>
                <a:lnTo>
                  <a:pt x="65007" y="123376"/>
                </a:lnTo>
                <a:lnTo>
                  <a:pt x="65007" y="123377"/>
                </a:lnTo>
                <a:lnTo>
                  <a:pt x="65005" y="123380"/>
                </a:lnTo>
                <a:lnTo>
                  <a:pt x="65004" y="123385"/>
                </a:lnTo>
                <a:lnTo>
                  <a:pt x="65002" y="123393"/>
                </a:lnTo>
                <a:lnTo>
                  <a:pt x="65001" y="123397"/>
                </a:lnTo>
                <a:lnTo>
                  <a:pt x="64997" y="123410"/>
                </a:lnTo>
                <a:lnTo>
                  <a:pt x="64996" y="123416"/>
                </a:lnTo>
                <a:lnTo>
                  <a:pt x="64995" y="123425"/>
                </a:lnTo>
                <a:lnTo>
                  <a:pt x="64995" y="123429"/>
                </a:lnTo>
                <a:lnTo>
                  <a:pt x="64995" y="123436"/>
                </a:lnTo>
                <a:lnTo>
                  <a:pt x="64995" y="123442"/>
                </a:lnTo>
                <a:lnTo>
                  <a:pt x="64995" y="123450"/>
                </a:lnTo>
                <a:lnTo>
                  <a:pt x="64995" y="123458"/>
                </a:lnTo>
                <a:lnTo>
                  <a:pt x="64995" y="123470"/>
                </a:lnTo>
                <a:lnTo>
                  <a:pt x="64993" y="123478"/>
                </a:lnTo>
                <a:lnTo>
                  <a:pt x="64992" y="123488"/>
                </a:lnTo>
                <a:lnTo>
                  <a:pt x="64991" y="123492"/>
                </a:lnTo>
                <a:lnTo>
                  <a:pt x="64990" y="123498"/>
                </a:lnTo>
                <a:lnTo>
                  <a:pt x="64988" y="123506"/>
                </a:lnTo>
                <a:lnTo>
                  <a:pt x="64987" y="123511"/>
                </a:lnTo>
                <a:lnTo>
                  <a:pt x="64984" y="123527"/>
                </a:lnTo>
                <a:lnTo>
                  <a:pt x="64984" y="123528"/>
                </a:lnTo>
                <a:lnTo>
                  <a:pt x="64984" y="123529"/>
                </a:lnTo>
                <a:lnTo>
                  <a:pt x="64984" y="123531"/>
                </a:lnTo>
                <a:lnTo>
                  <a:pt x="64984" y="123532"/>
                </a:lnTo>
                <a:lnTo>
                  <a:pt x="64984" y="123545"/>
                </a:lnTo>
                <a:lnTo>
                  <a:pt x="64982" y="123555"/>
                </a:lnTo>
                <a:lnTo>
                  <a:pt x="64981" y="123561"/>
                </a:lnTo>
                <a:lnTo>
                  <a:pt x="64980" y="123566"/>
                </a:lnTo>
                <a:lnTo>
                  <a:pt x="64979" y="123570"/>
                </a:lnTo>
                <a:lnTo>
                  <a:pt x="64978" y="123575"/>
                </a:lnTo>
                <a:lnTo>
                  <a:pt x="64977" y="123582"/>
                </a:lnTo>
                <a:lnTo>
                  <a:pt x="64976" y="123584"/>
                </a:lnTo>
                <a:lnTo>
                  <a:pt x="64975" y="123590"/>
                </a:lnTo>
                <a:lnTo>
                  <a:pt x="64975" y="123597"/>
                </a:lnTo>
                <a:lnTo>
                  <a:pt x="64975" y="123603"/>
                </a:lnTo>
                <a:lnTo>
                  <a:pt x="64975" y="123604"/>
                </a:lnTo>
                <a:lnTo>
                  <a:pt x="64975" y="123604"/>
                </a:lnTo>
                <a:lnTo>
                  <a:pt x="64973" y="123609"/>
                </a:lnTo>
                <a:lnTo>
                  <a:pt x="64973" y="123615"/>
                </a:lnTo>
                <a:lnTo>
                  <a:pt x="64971" y="123626"/>
                </a:lnTo>
                <a:lnTo>
                  <a:pt x="64971" y="123627"/>
                </a:lnTo>
                <a:lnTo>
                  <a:pt x="64971" y="123632"/>
                </a:lnTo>
                <a:lnTo>
                  <a:pt x="64971" y="123636"/>
                </a:lnTo>
                <a:lnTo>
                  <a:pt x="64982" y="123769"/>
                </a:lnTo>
                <a:lnTo>
                  <a:pt x="64995" y="123785"/>
                </a:lnTo>
                <a:lnTo>
                  <a:pt x="64995" y="123786"/>
                </a:lnTo>
                <a:lnTo>
                  <a:pt x="64995" y="123789"/>
                </a:lnTo>
                <a:lnTo>
                  <a:pt x="64996" y="123791"/>
                </a:lnTo>
                <a:lnTo>
                  <a:pt x="64997" y="123792"/>
                </a:lnTo>
                <a:lnTo>
                  <a:pt x="64999" y="123795"/>
                </a:lnTo>
                <a:lnTo>
                  <a:pt x="65004" y="123799"/>
                </a:lnTo>
                <a:lnTo>
                  <a:pt x="65007" y="123802"/>
                </a:lnTo>
                <a:lnTo>
                  <a:pt x="65009" y="123807"/>
                </a:lnTo>
                <a:lnTo>
                  <a:pt x="65013" y="123809"/>
                </a:lnTo>
                <a:lnTo>
                  <a:pt x="65014" y="123810"/>
                </a:lnTo>
                <a:lnTo>
                  <a:pt x="65016" y="123812"/>
                </a:lnTo>
                <a:lnTo>
                  <a:pt x="65017" y="123815"/>
                </a:lnTo>
                <a:lnTo>
                  <a:pt x="65019" y="123817"/>
                </a:lnTo>
                <a:lnTo>
                  <a:pt x="65020" y="123817"/>
                </a:lnTo>
                <a:lnTo>
                  <a:pt x="65041" y="123838"/>
                </a:lnTo>
                <a:lnTo>
                  <a:pt x="65048" y="123846"/>
                </a:lnTo>
                <a:lnTo>
                  <a:pt x="65054" y="123854"/>
                </a:lnTo>
                <a:lnTo>
                  <a:pt x="65055" y="123855"/>
                </a:lnTo>
                <a:lnTo>
                  <a:pt x="65055" y="123856"/>
                </a:lnTo>
                <a:lnTo>
                  <a:pt x="65090" y="123888"/>
                </a:lnTo>
                <a:lnTo>
                  <a:pt x="65097" y="123896"/>
                </a:lnTo>
                <a:lnTo>
                  <a:pt x="65097" y="123897"/>
                </a:lnTo>
                <a:lnTo>
                  <a:pt x="65105" y="123902"/>
                </a:lnTo>
                <a:lnTo>
                  <a:pt x="65108" y="123904"/>
                </a:lnTo>
                <a:lnTo>
                  <a:pt x="65110" y="123905"/>
                </a:lnTo>
                <a:lnTo>
                  <a:pt x="65111" y="123905"/>
                </a:lnTo>
                <a:lnTo>
                  <a:pt x="65113" y="123905"/>
                </a:lnTo>
                <a:lnTo>
                  <a:pt x="65118" y="123907"/>
                </a:lnTo>
                <a:lnTo>
                  <a:pt x="65124" y="123911"/>
                </a:lnTo>
                <a:lnTo>
                  <a:pt x="65145" y="123922"/>
                </a:lnTo>
                <a:lnTo>
                  <a:pt x="65149" y="123923"/>
                </a:lnTo>
                <a:lnTo>
                  <a:pt x="65159" y="123931"/>
                </a:lnTo>
                <a:lnTo>
                  <a:pt x="65163" y="123933"/>
                </a:lnTo>
                <a:lnTo>
                  <a:pt x="65166" y="123935"/>
                </a:lnTo>
                <a:lnTo>
                  <a:pt x="65170" y="123939"/>
                </a:lnTo>
                <a:lnTo>
                  <a:pt x="65171" y="123939"/>
                </a:lnTo>
                <a:lnTo>
                  <a:pt x="65171" y="123939"/>
                </a:lnTo>
                <a:lnTo>
                  <a:pt x="65182" y="123943"/>
                </a:lnTo>
                <a:lnTo>
                  <a:pt x="65187" y="123945"/>
                </a:lnTo>
                <a:lnTo>
                  <a:pt x="65190" y="123948"/>
                </a:lnTo>
                <a:lnTo>
                  <a:pt x="65193" y="123951"/>
                </a:lnTo>
                <a:lnTo>
                  <a:pt x="65199" y="123953"/>
                </a:lnTo>
                <a:lnTo>
                  <a:pt x="65200" y="123954"/>
                </a:lnTo>
                <a:lnTo>
                  <a:pt x="65205" y="123958"/>
                </a:lnTo>
                <a:lnTo>
                  <a:pt x="65211" y="123961"/>
                </a:lnTo>
                <a:lnTo>
                  <a:pt x="65211" y="123961"/>
                </a:lnTo>
                <a:lnTo>
                  <a:pt x="65211" y="123961"/>
                </a:lnTo>
                <a:lnTo>
                  <a:pt x="65215" y="123964"/>
                </a:lnTo>
                <a:lnTo>
                  <a:pt x="65221" y="123970"/>
                </a:lnTo>
                <a:lnTo>
                  <a:pt x="65222" y="123972"/>
                </a:lnTo>
                <a:lnTo>
                  <a:pt x="65226" y="123974"/>
                </a:lnTo>
                <a:lnTo>
                  <a:pt x="65230" y="123977"/>
                </a:lnTo>
                <a:lnTo>
                  <a:pt x="65239" y="123983"/>
                </a:lnTo>
                <a:lnTo>
                  <a:pt x="65242" y="123984"/>
                </a:lnTo>
                <a:lnTo>
                  <a:pt x="65245" y="123990"/>
                </a:lnTo>
                <a:lnTo>
                  <a:pt x="65247" y="123993"/>
                </a:lnTo>
                <a:lnTo>
                  <a:pt x="65251" y="123996"/>
                </a:lnTo>
                <a:lnTo>
                  <a:pt x="65253" y="123997"/>
                </a:lnTo>
                <a:lnTo>
                  <a:pt x="65259" y="124002"/>
                </a:lnTo>
                <a:lnTo>
                  <a:pt x="65260" y="124003"/>
                </a:lnTo>
                <a:lnTo>
                  <a:pt x="65263" y="124005"/>
                </a:lnTo>
                <a:lnTo>
                  <a:pt x="65264" y="124006"/>
                </a:lnTo>
                <a:lnTo>
                  <a:pt x="65268" y="124011"/>
                </a:lnTo>
                <a:lnTo>
                  <a:pt x="65271" y="124013"/>
                </a:lnTo>
                <a:lnTo>
                  <a:pt x="65277" y="124017"/>
                </a:lnTo>
                <a:lnTo>
                  <a:pt x="65279" y="124018"/>
                </a:lnTo>
                <a:lnTo>
                  <a:pt x="65284" y="124022"/>
                </a:lnTo>
                <a:lnTo>
                  <a:pt x="65290" y="124026"/>
                </a:lnTo>
                <a:lnTo>
                  <a:pt x="65292" y="124028"/>
                </a:lnTo>
                <a:lnTo>
                  <a:pt x="65296" y="124031"/>
                </a:lnTo>
                <a:lnTo>
                  <a:pt x="65298" y="124034"/>
                </a:lnTo>
                <a:lnTo>
                  <a:pt x="65299" y="124036"/>
                </a:lnTo>
                <a:lnTo>
                  <a:pt x="65302" y="124039"/>
                </a:lnTo>
                <a:lnTo>
                  <a:pt x="65307" y="124043"/>
                </a:lnTo>
                <a:lnTo>
                  <a:pt x="65315" y="124048"/>
                </a:lnTo>
                <a:lnTo>
                  <a:pt x="65317" y="124049"/>
                </a:lnTo>
                <a:lnTo>
                  <a:pt x="65322" y="124053"/>
                </a:lnTo>
                <a:lnTo>
                  <a:pt x="65327" y="124056"/>
                </a:lnTo>
                <a:lnTo>
                  <a:pt x="65331" y="124058"/>
                </a:lnTo>
                <a:lnTo>
                  <a:pt x="65335" y="124061"/>
                </a:lnTo>
                <a:lnTo>
                  <a:pt x="65336" y="124063"/>
                </a:lnTo>
                <a:lnTo>
                  <a:pt x="65340" y="124066"/>
                </a:lnTo>
                <a:lnTo>
                  <a:pt x="65340" y="124067"/>
                </a:lnTo>
                <a:lnTo>
                  <a:pt x="65341" y="124068"/>
                </a:lnTo>
                <a:lnTo>
                  <a:pt x="65343" y="124069"/>
                </a:lnTo>
                <a:lnTo>
                  <a:pt x="65344" y="124070"/>
                </a:lnTo>
                <a:lnTo>
                  <a:pt x="65345" y="124070"/>
                </a:lnTo>
                <a:lnTo>
                  <a:pt x="65346" y="124072"/>
                </a:lnTo>
                <a:lnTo>
                  <a:pt x="65349" y="124073"/>
                </a:lnTo>
                <a:lnTo>
                  <a:pt x="65351" y="124074"/>
                </a:lnTo>
                <a:lnTo>
                  <a:pt x="65355" y="124076"/>
                </a:lnTo>
                <a:lnTo>
                  <a:pt x="65358" y="124077"/>
                </a:lnTo>
                <a:lnTo>
                  <a:pt x="65360" y="124079"/>
                </a:lnTo>
                <a:lnTo>
                  <a:pt x="65361" y="124080"/>
                </a:lnTo>
                <a:lnTo>
                  <a:pt x="65361" y="124080"/>
                </a:lnTo>
                <a:lnTo>
                  <a:pt x="65366" y="124082"/>
                </a:lnTo>
                <a:lnTo>
                  <a:pt x="65370" y="124084"/>
                </a:lnTo>
                <a:lnTo>
                  <a:pt x="65374" y="124085"/>
                </a:lnTo>
                <a:lnTo>
                  <a:pt x="65377" y="124087"/>
                </a:lnTo>
                <a:lnTo>
                  <a:pt x="65378" y="124087"/>
                </a:lnTo>
                <a:lnTo>
                  <a:pt x="65379" y="124087"/>
                </a:lnTo>
                <a:lnTo>
                  <a:pt x="65381" y="124088"/>
                </a:lnTo>
                <a:lnTo>
                  <a:pt x="65385" y="124089"/>
                </a:lnTo>
                <a:lnTo>
                  <a:pt x="65401" y="124093"/>
                </a:lnTo>
                <a:lnTo>
                  <a:pt x="65408" y="124094"/>
                </a:lnTo>
                <a:lnTo>
                  <a:pt x="65414" y="124095"/>
                </a:lnTo>
                <a:lnTo>
                  <a:pt x="65420" y="124096"/>
                </a:lnTo>
                <a:lnTo>
                  <a:pt x="65427" y="124098"/>
                </a:lnTo>
                <a:lnTo>
                  <a:pt x="65429" y="124098"/>
                </a:lnTo>
                <a:lnTo>
                  <a:pt x="65433" y="124100"/>
                </a:lnTo>
                <a:lnTo>
                  <a:pt x="65433" y="124100"/>
                </a:lnTo>
                <a:lnTo>
                  <a:pt x="65438" y="124101"/>
                </a:lnTo>
                <a:lnTo>
                  <a:pt x="65451" y="124104"/>
                </a:lnTo>
                <a:lnTo>
                  <a:pt x="65452" y="124104"/>
                </a:lnTo>
                <a:lnTo>
                  <a:pt x="65452" y="124104"/>
                </a:lnTo>
                <a:lnTo>
                  <a:pt x="65456" y="124105"/>
                </a:lnTo>
                <a:lnTo>
                  <a:pt x="65464" y="124106"/>
                </a:lnTo>
                <a:lnTo>
                  <a:pt x="65465" y="124106"/>
                </a:lnTo>
                <a:lnTo>
                  <a:pt x="65467" y="124107"/>
                </a:lnTo>
                <a:lnTo>
                  <a:pt x="65469" y="124108"/>
                </a:lnTo>
                <a:lnTo>
                  <a:pt x="65472" y="124108"/>
                </a:lnTo>
                <a:lnTo>
                  <a:pt x="65473" y="124108"/>
                </a:lnTo>
                <a:lnTo>
                  <a:pt x="65499" y="124113"/>
                </a:lnTo>
                <a:lnTo>
                  <a:pt x="65503" y="124113"/>
                </a:lnTo>
                <a:lnTo>
                  <a:pt x="65507" y="124112"/>
                </a:lnTo>
                <a:lnTo>
                  <a:pt x="65510" y="124111"/>
                </a:lnTo>
                <a:lnTo>
                  <a:pt x="65511" y="124111"/>
                </a:lnTo>
                <a:lnTo>
                  <a:pt x="65513" y="124111"/>
                </a:lnTo>
                <a:lnTo>
                  <a:pt x="65518" y="124111"/>
                </a:lnTo>
                <a:lnTo>
                  <a:pt x="65526" y="124113"/>
                </a:lnTo>
                <a:lnTo>
                  <a:pt x="65529" y="124114"/>
                </a:lnTo>
                <a:lnTo>
                  <a:pt x="65533" y="124114"/>
                </a:lnTo>
                <a:lnTo>
                  <a:pt x="65534" y="124114"/>
                </a:lnTo>
                <a:lnTo>
                  <a:pt x="65537" y="124116"/>
                </a:lnTo>
                <a:lnTo>
                  <a:pt x="65539" y="124117"/>
                </a:lnTo>
                <a:lnTo>
                  <a:pt x="65539" y="124117"/>
                </a:lnTo>
                <a:lnTo>
                  <a:pt x="65542" y="124121"/>
                </a:lnTo>
                <a:lnTo>
                  <a:pt x="65542" y="124126"/>
                </a:lnTo>
                <a:lnTo>
                  <a:pt x="65559" y="124120"/>
                </a:lnTo>
                <a:lnTo>
                  <a:pt x="65569" y="124121"/>
                </a:lnTo>
                <a:lnTo>
                  <a:pt x="65575" y="124122"/>
                </a:lnTo>
                <a:lnTo>
                  <a:pt x="65577" y="124123"/>
                </a:lnTo>
                <a:lnTo>
                  <a:pt x="65578" y="124123"/>
                </a:lnTo>
                <a:lnTo>
                  <a:pt x="65581" y="124123"/>
                </a:lnTo>
                <a:lnTo>
                  <a:pt x="65588" y="124123"/>
                </a:lnTo>
                <a:lnTo>
                  <a:pt x="65600" y="124125"/>
                </a:lnTo>
                <a:lnTo>
                  <a:pt x="65616" y="124128"/>
                </a:lnTo>
                <a:lnTo>
                  <a:pt x="65621" y="124130"/>
                </a:lnTo>
                <a:lnTo>
                  <a:pt x="65628" y="124136"/>
                </a:lnTo>
                <a:lnTo>
                  <a:pt x="65632" y="124137"/>
                </a:lnTo>
                <a:lnTo>
                  <a:pt x="65635" y="124139"/>
                </a:lnTo>
                <a:lnTo>
                  <a:pt x="65645" y="124143"/>
                </a:lnTo>
                <a:lnTo>
                  <a:pt x="65654" y="124146"/>
                </a:lnTo>
                <a:lnTo>
                  <a:pt x="65657" y="124147"/>
                </a:lnTo>
                <a:lnTo>
                  <a:pt x="65660" y="124149"/>
                </a:lnTo>
                <a:lnTo>
                  <a:pt x="65663" y="124150"/>
                </a:lnTo>
                <a:lnTo>
                  <a:pt x="65670" y="124154"/>
                </a:lnTo>
                <a:lnTo>
                  <a:pt x="65678" y="124156"/>
                </a:lnTo>
                <a:lnTo>
                  <a:pt x="65681" y="124158"/>
                </a:lnTo>
                <a:lnTo>
                  <a:pt x="65686" y="124160"/>
                </a:lnTo>
                <a:lnTo>
                  <a:pt x="65690" y="124162"/>
                </a:lnTo>
                <a:lnTo>
                  <a:pt x="65732" y="124181"/>
                </a:lnTo>
                <a:lnTo>
                  <a:pt x="65759" y="124188"/>
                </a:lnTo>
                <a:lnTo>
                  <a:pt x="65776" y="124196"/>
                </a:lnTo>
                <a:lnTo>
                  <a:pt x="65781" y="124198"/>
                </a:lnTo>
                <a:lnTo>
                  <a:pt x="65787" y="124201"/>
                </a:lnTo>
                <a:lnTo>
                  <a:pt x="65793" y="124203"/>
                </a:lnTo>
                <a:lnTo>
                  <a:pt x="65804" y="124207"/>
                </a:lnTo>
                <a:lnTo>
                  <a:pt x="65811" y="124208"/>
                </a:lnTo>
                <a:lnTo>
                  <a:pt x="65813" y="124210"/>
                </a:lnTo>
                <a:lnTo>
                  <a:pt x="65820" y="124212"/>
                </a:lnTo>
                <a:lnTo>
                  <a:pt x="65825" y="124215"/>
                </a:lnTo>
                <a:lnTo>
                  <a:pt x="65836" y="124217"/>
                </a:lnTo>
                <a:lnTo>
                  <a:pt x="65838" y="124218"/>
                </a:lnTo>
                <a:lnTo>
                  <a:pt x="65838" y="124218"/>
                </a:lnTo>
                <a:lnTo>
                  <a:pt x="65838" y="124219"/>
                </a:lnTo>
                <a:lnTo>
                  <a:pt x="65844" y="124222"/>
                </a:lnTo>
                <a:lnTo>
                  <a:pt x="65847" y="124222"/>
                </a:lnTo>
                <a:lnTo>
                  <a:pt x="65871" y="124227"/>
                </a:lnTo>
                <a:lnTo>
                  <a:pt x="65873" y="124227"/>
                </a:lnTo>
                <a:lnTo>
                  <a:pt x="65886" y="124228"/>
                </a:lnTo>
                <a:lnTo>
                  <a:pt x="65890" y="124229"/>
                </a:lnTo>
                <a:lnTo>
                  <a:pt x="65891" y="124229"/>
                </a:lnTo>
                <a:lnTo>
                  <a:pt x="65906" y="124230"/>
                </a:lnTo>
                <a:lnTo>
                  <a:pt x="65916" y="124233"/>
                </a:lnTo>
                <a:lnTo>
                  <a:pt x="65917" y="124234"/>
                </a:lnTo>
                <a:lnTo>
                  <a:pt x="65921" y="124234"/>
                </a:lnTo>
                <a:lnTo>
                  <a:pt x="65930" y="124237"/>
                </a:lnTo>
                <a:lnTo>
                  <a:pt x="65948" y="124237"/>
                </a:lnTo>
                <a:lnTo>
                  <a:pt x="65965" y="124239"/>
                </a:lnTo>
                <a:lnTo>
                  <a:pt x="65971" y="124240"/>
                </a:lnTo>
                <a:lnTo>
                  <a:pt x="65978" y="124241"/>
                </a:lnTo>
                <a:lnTo>
                  <a:pt x="65987" y="124242"/>
                </a:lnTo>
                <a:lnTo>
                  <a:pt x="65995" y="124242"/>
                </a:lnTo>
                <a:lnTo>
                  <a:pt x="65997" y="124242"/>
                </a:lnTo>
                <a:lnTo>
                  <a:pt x="65997" y="124242"/>
                </a:lnTo>
                <a:lnTo>
                  <a:pt x="66031" y="124246"/>
                </a:lnTo>
                <a:lnTo>
                  <a:pt x="66041" y="124248"/>
                </a:lnTo>
                <a:lnTo>
                  <a:pt x="66054" y="124247"/>
                </a:lnTo>
                <a:lnTo>
                  <a:pt x="66074" y="124247"/>
                </a:lnTo>
                <a:lnTo>
                  <a:pt x="66078" y="124247"/>
                </a:lnTo>
                <a:lnTo>
                  <a:pt x="66078" y="124248"/>
                </a:lnTo>
                <a:lnTo>
                  <a:pt x="66084" y="124248"/>
                </a:lnTo>
                <a:lnTo>
                  <a:pt x="66084" y="124248"/>
                </a:lnTo>
                <a:lnTo>
                  <a:pt x="66102" y="124249"/>
                </a:lnTo>
                <a:lnTo>
                  <a:pt x="66109" y="124249"/>
                </a:lnTo>
                <a:lnTo>
                  <a:pt x="66118" y="124250"/>
                </a:lnTo>
                <a:lnTo>
                  <a:pt x="66123" y="124251"/>
                </a:lnTo>
                <a:lnTo>
                  <a:pt x="66138" y="124252"/>
                </a:lnTo>
                <a:lnTo>
                  <a:pt x="66143" y="124252"/>
                </a:lnTo>
                <a:lnTo>
                  <a:pt x="66145" y="124252"/>
                </a:lnTo>
                <a:lnTo>
                  <a:pt x="66145" y="124252"/>
                </a:lnTo>
                <a:lnTo>
                  <a:pt x="66158" y="124252"/>
                </a:lnTo>
                <a:lnTo>
                  <a:pt x="66171" y="124252"/>
                </a:lnTo>
                <a:lnTo>
                  <a:pt x="66183" y="124253"/>
                </a:lnTo>
                <a:lnTo>
                  <a:pt x="66191" y="124253"/>
                </a:lnTo>
                <a:lnTo>
                  <a:pt x="66198" y="124251"/>
                </a:lnTo>
                <a:lnTo>
                  <a:pt x="66223" y="124250"/>
                </a:lnTo>
                <a:lnTo>
                  <a:pt x="66223" y="124250"/>
                </a:lnTo>
                <a:lnTo>
                  <a:pt x="66278" y="124244"/>
                </a:lnTo>
                <a:lnTo>
                  <a:pt x="66298" y="124243"/>
                </a:lnTo>
                <a:lnTo>
                  <a:pt x="66305" y="124246"/>
                </a:lnTo>
                <a:lnTo>
                  <a:pt x="66310" y="124248"/>
                </a:lnTo>
                <a:lnTo>
                  <a:pt x="66345" y="124243"/>
                </a:lnTo>
                <a:lnTo>
                  <a:pt x="66366" y="124239"/>
                </a:lnTo>
                <a:lnTo>
                  <a:pt x="66372" y="124238"/>
                </a:lnTo>
                <a:lnTo>
                  <a:pt x="66373" y="124237"/>
                </a:lnTo>
                <a:lnTo>
                  <a:pt x="66378" y="124236"/>
                </a:lnTo>
                <a:lnTo>
                  <a:pt x="66383" y="124233"/>
                </a:lnTo>
                <a:lnTo>
                  <a:pt x="66391" y="124231"/>
                </a:lnTo>
                <a:lnTo>
                  <a:pt x="66398" y="124229"/>
                </a:lnTo>
                <a:lnTo>
                  <a:pt x="66412" y="124223"/>
                </a:lnTo>
                <a:lnTo>
                  <a:pt x="66421" y="124220"/>
                </a:lnTo>
                <a:lnTo>
                  <a:pt x="66422" y="124220"/>
                </a:lnTo>
                <a:lnTo>
                  <a:pt x="66428" y="124218"/>
                </a:lnTo>
                <a:lnTo>
                  <a:pt x="66429" y="124217"/>
                </a:lnTo>
                <a:lnTo>
                  <a:pt x="66439" y="124216"/>
                </a:lnTo>
                <a:lnTo>
                  <a:pt x="66454" y="124210"/>
                </a:lnTo>
                <a:lnTo>
                  <a:pt x="66464" y="124202"/>
                </a:lnTo>
                <a:lnTo>
                  <a:pt x="66472" y="124199"/>
                </a:lnTo>
                <a:lnTo>
                  <a:pt x="66478" y="124197"/>
                </a:lnTo>
                <a:lnTo>
                  <a:pt x="66486" y="124193"/>
                </a:lnTo>
                <a:lnTo>
                  <a:pt x="66496" y="124187"/>
                </a:lnTo>
                <a:lnTo>
                  <a:pt x="66498" y="124185"/>
                </a:lnTo>
                <a:lnTo>
                  <a:pt x="66507" y="124178"/>
                </a:lnTo>
                <a:lnTo>
                  <a:pt x="66512" y="124176"/>
                </a:lnTo>
                <a:lnTo>
                  <a:pt x="66516" y="124173"/>
                </a:lnTo>
                <a:lnTo>
                  <a:pt x="66516" y="124173"/>
                </a:lnTo>
                <a:lnTo>
                  <a:pt x="66521" y="124171"/>
                </a:lnTo>
                <a:lnTo>
                  <a:pt x="66527" y="124168"/>
                </a:lnTo>
                <a:lnTo>
                  <a:pt x="66534" y="124165"/>
                </a:lnTo>
                <a:lnTo>
                  <a:pt x="66539" y="124162"/>
                </a:lnTo>
                <a:lnTo>
                  <a:pt x="66539" y="124162"/>
                </a:lnTo>
                <a:lnTo>
                  <a:pt x="66539" y="124161"/>
                </a:lnTo>
                <a:lnTo>
                  <a:pt x="66544" y="124158"/>
                </a:lnTo>
                <a:lnTo>
                  <a:pt x="66545" y="124157"/>
                </a:lnTo>
                <a:lnTo>
                  <a:pt x="66546" y="124157"/>
                </a:lnTo>
                <a:lnTo>
                  <a:pt x="66552" y="124154"/>
                </a:lnTo>
                <a:lnTo>
                  <a:pt x="66559" y="124150"/>
                </a:lnTo>
                <a:lnTo>
                  <a:pt x="66563" y="124148"/>
                </a:lnTo>
                <a:lnTo>
                  <a:pt x="66571" y="124145"/>
                </a:lnTo>
                <a:lnTo>
                  <a:pt x="66588" y="124137"/>
                </a:lnTo>
                <a:lnTo>
                  <a:pt x="66594" y="124135"/>
                </a:lnTo>
                <a:lnTo>
                  <a:pt x="66603" y="124130"/>
                </a:lnTo>
                <a:lnTo>
                  <a:pt x="66611" y="124126"/>
                </a:lnTo>
                <a:lnTo>
                  <a:pt x="66614" y="124125"/>
                </a:lnTo>
                <a:lnTo>
                  <a:pt x="66615" y="124124"/>
                </a:lnTo>
                <a:lnTo>
                  <a:pt x="66616" y="124123"/>
                </a:lnTo>
                <a:lnTo>
                  <a:pt x="66623" y="124120"/>
                </a:lnTo>
                <a:lnTo>
                  <a:pt x="66631" y="124117"/>
                </a:lnTo>
                <a:lnTo>
                  <a:pt x="66633" y="124116"/>
                </a:lnTo>
                <a:lnTo>
                  <a:pt x="66634" y="124116"/>
                </a:lnTo>
                <a:lnTo>
                  <a:pt x="66641" y="124111"/>
                </a:lnTo>
                <a:lnTo>
                  <a:pt x="66642" y="124111"/>
                </a:lnTo>
                <a:lnTo>
                  <a:pt x="66649" y="124108"/>
                </a:lnTo>
                <a:lnTo>
                  <a:pt x="66653" y="124107"/>
                </a:lnTo>
                <a:lnTo>
                  <a:pt x="66654" y="124106"/>
                </a:lnTo>
                <a:lnTo>
                  <a:pt x="66658" y="124103"/>
                </a:lnTo>
                <a:lnTo>
                  <a:pt x="66660" y="124102"/>
                </a:lnTo>
                <a:lnTo>
                  <a:pt x="66662" y="124100"/>
                </a:lnTo>
                <a:lnTo>
                  <a:pt x="66663" y="124099"/>
                </a:lnTo>
                <a:lnTo>
                  <a:pt x="66665" y="124096"/>
                </a:lnTo>
                <a:lnTo>
                  <a:pt x="66672" y="124093"/>
                </a:lnTo>
                <a:lnTo>
                  <a:pt x="66678" y="124089"/>
                </a:lnTo>
                <a:lnTo>
                  <a:pt x="66681" y="124087"/>
                </a:lnTo>
                <a:lnTo>
                  <a:pt x="66681" y="124087"/>
                </a:lnTo>
                <a:lnTo>
                  <a:pt x="66686" y="124083"/>
                </a:lnTo>
                <a:lnTo>
                  <a:pt x="66687" y="124083"/>
                </a:lnTo>
                <a:lnTo>
                  <a:pt x="66701" y="124076"/>
                </a:lnTo>
                <a:lnTo>
                  <a:pt x="66711" y="124071"/>
                </a:lnTo>
                <a:lnTo>
                  <a:pt x="66713" y="124067"/>
                </a:lnTo>
                <a:lnTo>
                  <a:pt x="66742" y="124046"/>
                </a:lnTo>
                <a:lnTo>
                  <a:pt x="66747" y="124041"/>
                </a:lnTo>
                <a:lnTo>
                  <a:pt x="66752" y="124037"/>
                </a:lnTo>
                <a:lnTo>
                  <a:pt x="66753" y="124035"/>
                </a:lnTo>
                <a:lnTo>
                  <a:pt x="66757" y="124032"/>
                </a:lnTo>
                <a:lnTo>
                  <a:pt x="66759" y="124032"/>
                </a:lnTo>
                <a:lnTo>
                  <a:pt x="66763" y="124027"/>
                </a:lnTo>
                <a:lnTo>
                  <a:pt x="66769" y="124024"/>
                </a:lnTo>
                <a:lnTo>
                  <a:pt x="66772" y="124022"/>
                </a:lnTo>
                <a:lnTo>
                  <a:pt x="66774" y="124018"/>
                </a:lnTo>
                <a:lnTo>
                  <a:pt x="66775" y="124018"/>
                </a:lnTo>
                <a:lnTo>
                  <a:pt x="66796" y="124005"/>
                </a:lnTo>
                <a:lnTo>
                  <a:pt x="66801" y="123999"/>
                </a:lnTo>
                <a:lnTo>
                  <a:pt x="66807" y="123992"/>
                </a:lnTo>
                <a:lnTo>
                  <a:pt x="66809" y="123987"/>
                </a:lnTo>
                <a:lnTo>
                  <a:pt x="66815" y="123979"/>
                </a:lnTo>
                <a:lnTo>
                  <a:pt x="66823" y="123971"/>
                </a:lnTo>
                <a:lnTo>
                  <a:pt x="66826" y="123962"/>
                </a:lnTo>
                <a:lnTo>
                  <a:pt x="66828" y="123958"/>
                </a:lnTo>
                <a:lnTo>
                  <a:pt x="66840" y="123939"/>
                </a:lnTo>
                <a:lnTo>
                  <a:pt x="66846" y="123932"/>
                </a:lnTo>
                <a:lnTo>
                  <a:pt x="66849" y="123925"/>
                </a:lnTo>
                <a:lnTo>
                  <a:pt x="66851" y="123921"/>
                </a:lnTo>
                <a:lnTo>
                  <a:pt x="66856" y="123914"/>
                </a:lnTo>
                <a:lnTo>
                  <a:pt x="66859" y="123909"/>
                </a:lnTo>
                <a:lnTo>
                  <a:pt x="66862" y="123904"/>
                </a:lnTo>
                <a:lnTo>
                  <a:pt x="66865" y="123898"/>
                </a:lnTo>
                <a:lnTo>
                  <a:pt x="66871" y="123882"/>
                </a:lnTo>
                <a:lnTo>
                  <a:pt x="66871" y="123881"/>
                </a:lnTo>
                <a:lnTo>
                  <a:pt x="66871" y="123876"/>
                </a:lnTo>
                <a:lnTo>
                  <a:pt x="66872" y="123871"/>
                </a:lnTo>
                <a:lnTo>
                  <a:pt x="66877" y="123863"/>
                </a:lnTo>
                <a:lnTo>
                  <a:pt x="66880" y="123857"/>
                </a:lnTo>
                <a:lnTo>
                  <a:pt x="66881" y="123852"/>
                </a:lnTo>
                <a:lnTo>
                  <a:pt x="66887" y="123839"/>
                </a:lnTo>
                <a:lnTo>
                  <a:pt x="66888" y="123836"/>
                </a:lnTo>
                <a:lnTo>
                  <a:pt x="66890" y="123832"/>
                </a:lnTo>
                <a:lnTo>
                  <a:pt x="66893" y="123828"/>
                </a:lnTo>
                <a:lnTo>
                  <a:pt x="66894" y="123825"/>
                </a:lnTo>
                <a:lnTo>
                  <a:pt x="66896" y="123820"/>
                </a:lnTo>
                <a:lnTo>
                  <a:pt x="66898" y="123816"/>
                </a:lnTo>
                <a:lnTo>
                  <a:pt x="66900" y="123814"/>
                </a:lnTo>
                <a:lnTo>
                  <a:pt x="66901" y="123808"/>
                </a:lnTo>
                <a:lnTo>
                  <a:pt x="66902" y="123802"/>
                </a:lnTo>
                <a:lnTo>
                  <a:pt x="66904" y="123797"/>
                </a:lnTo>
                <a:lnTo>
                  <a:pt x="66906" y="123790"/>
                </a:lnTo>
                <a:lnTo>
                  <a:pt x="66910" y="123784"/>
                </a:lnTo>
                <a:lnTo>
                  <a:pt x="66915" y="123775"/>
                </a:lnTo>
                <a:lnTo>
                  <a:pt x="66920" y="123769"/>
                </a:lnTo>
                <a:lnTo>
                  <a:pt x="66922" y="123766"/>
                </a:lnTo>
                <a:lnTo>
                  <a:pt x="66923" y="123761"/>
                </a:lnTo>
                <a:lnTo>
                  <a:pt x="66927" y="123755"/>
                </a:lnTo>
                <a:lnTo>
                  <a:pt x="66928" y="123750"/>
                </a:lnTo>
                <a:lnTo>
                  <a:pt x="66930" y="123744"/>
                </a:lnTo>
                <a:lnTo>
                  <a:pt x="66932" y="123739"/>
                </a:lnTo>
                <a:lnTo>
                  <a:pt x="66936" y="123735"/>
                </a:lnTo>
                <a:lnTo>
                  <a:pt x="66936" y="123734"/>
                </a:lnTo>
                <a:lnTo>
                  <a:pt x="66938" y="123730"/>
                </a:lnTo>
                <a:lnTo>
                  <a:pt x="66939" y="123729"/>
                </a:lnTo>
                <a:lnTo>
                  <a:pt x="66953" y="123712"/>
                </a:lnTo>
                <a:lnTo>
                  <a:pt x="66958" y="123705"/>
                </a:lnTo>
                <a:lnTo>
                  <a:pt x="66964" y="123701"/>
                </a:lnTo>
                <a:lnTo>
                  <a:pt x="66971" y="123692"/>
                </a:lnTo>
                <a:lnTo>
                  <a:pt x="66972" y="123690"/>
                </a:lnTo>
                <a:lnTo>
                  <a:pt x="66973" y="123689"/>
                </a:lnTo>
                <a:lnTo>
                  <a:pt x="66980" y="123683"/>
                </a:lnTo>
                <a:lnTo>
                  <a:pt x="67034" y="123660"/>
                </a:lnTo>
                <a:lnTo>
                  <a:pt x="67037" y="123658"/>
                </a:lnTo>
                <a:lnTo>
                  <a:pt x="67042" y="123656"/>
                </a:lnTo>
                <a:lnTo>
                  <a:pt x="67046" y="123655"/>
                </a:lnTo>
                <a:lnTo>
                  <a:pt x="67050" y="123654"/>
                </a:lnTo>
                <a:lnTo>
                  <a:pt x="67050" y="123654"/>
                </a:lnTo>
                <a:lnTo>
                  <a:pt x="67053" y="123653"/>
                </a:lnTo>
                <a:lnTo>
                  <a:pt x="67060" y="123652"/>
                </a:lnTo>
                <a:lnTo>
                  <a:pt x="67070" y="123651"/>
                </a:lnTo>
                <a:lnTo>
                  <a:pt x="67075" y="123650"/>
                </a:lnTo>
                <a:lnTo>
                  <a:pt x="67075" y="123650"/>
                </a:lnTo>
                <a:lnTo>
                  <a:pt x="67082" y="123648"/>
                </a:lnTo>
                <a:lnTo>
                  <a:pt x="67092" y="123647"/>
                </a:lnTo>
                <a:lnTo>
                  <a:pt x="67093" y="123647"/>
                </a:lnTo>
                <a:lnTo>
                  <a:pt x="67099" y="123648"/>
                </a:lnTo>
                <a:lnTo>
                  <a:pt x="67100" y="123648"/>
                </a:lnTo>
                <a:lnTo>
                  <a:pt x="67101" y="123648"/>
                </a:lnTo>
                <a:lnTo>
                  <a:pt x="67106" y="123648"/>
                </a:lnTo>
                <a:lnTo>
                  <a:pt x="67114" y="123650"/>
                </a:lnTo>
                <a:lnTo>
                  <a:pt x="67126" y="123650"/>
                </a:lnTo>
                <a:lnTo>
                  <a:pt x="67132" y="123653"/>
                </a:lnTo>
                <a:lnTo>
                  <a:pt x="67133" y="123653"/>
                </a:lnTo>
                <a:lnTo>
                  <a:pt x="67133" y="123653"/>
                </a:lnTo>
                <a:lnTo>
                  <a:pt x="67150" y="123657"/>
                </a:lnTo>
                <a:lnTo>
                  <a:pt x="67158" y="123657"/>
                </a:lnTo>
                <a:lnTo>
                  <a:pt x="67165" y="123660"/>
                </a:lnTo>
                <a:lnTo>
                  <a:pt x="67166" y="123660"/>
                </a:lnTo>
                <a:lnTo>
                  <a:pt x="67171" y="123662"/>
                </a:lnTo>
                <a:lnTo>
                  <a:pt x="67179" y="123663"/>
                </a:lnTo>
                <a:lnTo>
                  <a:pt x="67186" y="123665"/>
                </a:lnTo>
                <a:lnTo>
                  <a:pt x="67192" y="123666"/>
                </a:lnTo>
                <a:lnTo>
                  <a:pt x="67229" y="123681"/>
                </a:lnTo>
                <a:lnTo>
                  <a:pt x="67234" y="123685"/>
                </a:lnTo>
                <a:lnTo>
                  <a:pt x="67240" y="123689"/>
                </a:lnTo>
                <a:lnTo>
                  <a:pt x="67241" y="123689"/>
                </a:lnTo>
                <a:lnTo>
                  <a:pt x="67251" y="123695"/>
                </a:lnTo>
                <a:lnTo>
                  <a:pt x="67256" y="123698"/>
                </a:lnTo>
                <a:lnTo>
                  <a:pt x="67263" y="123705"/>
                </a:lnTo>
                <a:lnTo>
                  <a:pt x="67269" y="123710"/>
                </a:lnTo>
                <a:lnTo>
                  <a:pt x="67276" y="123716"/>
                </a:lnTo>
                <a:lnTo>
                  <a:pt x="67283" y="123724"/>
                </a:lnTo>
                <a:lnTo>
                  <a:pt x="67291" y="123733"/>
                </a:lnTo>
                <a:lnTo>
                  <a:pt x="67293" y="123735"/>
                </a:lnTo>
                <a:lnTo>
                  <a:pt x="67294" y="123737"/>
                </a:lnTo>
                <a:lnTo>
                  <a:pt x="67307" y="123753"/>
                </a:lnTo>
                <a:lnTo>
                  <a:pt x="67312" y="123757"/>
                </a:lnTo>
                <a:lnTo>
                  <a:pt x="67315" y="123759"/>
                </a:lnTo>
                <a:lnTo>
                  <a:pt x="67315" y="123760"/>
                </a:lnTo>
                <a:lnTo>
                  <a:pt x="67321" y="123767"/>
                </a:lnTo>
                <a:lnTo>
                  <a:pt x="67326" y="123774"/>
                </a:lnTo>
                <a:lnTo>
                  <a:pt x="67357" y="123801"/>
                </a:lnTo>
                <a:lnTo>
                  <a:pt x="67366" y="123807"/>
                </a:lnTo>
                <a:lnTo>
                  <a:pt x="67371" y="123810"/>
                </a:lnTo>
                <a:lnTo>
                  <a:pt x="67377" y="123816"/>
                </a:lnTo>
                <a:lnTo>
                  <a:pt x="67378" y="123817"/>
                </a:lnTo>
                <a:lnTo>
                  <a:pt x="67409" y="123845"/>
                </a:lnTo>
                <a:lnTo>
                  <a:pt x="67417" y="123848"/>
                </a:lnTo>
                <a:lnTo>
                  <a:pt x="67431" y="123853"/>
                </a:lnTo>
                <a:lnTo>
                  <a:pt x="67490" y="123903"/>
                </a:lnTo>
                <a:lnTo>
                  <a:pt x="67520" y="123919"/>
                </a:lnTo>
                <a:lnTo>
                  <a:pt x="67532" y="123926"/>
                </a:lnTo>
                <a:lnTo>
                  <a:pt x="67542" y="123934"/>
                </a:lnTo>
                <a:lnTo>
                  <a:pt x="67545" y="123936"/>
                </a:lnTo>
                <a:lnTo>
                  <a:pt x="67551" y="123941"/>
                </a:lnTo>
                <a:lnTo>
                  <a:pt x="67560" y="123948"/>
                </a:lnTo>
                <a:lnTo>
                  <a:pt x="67567" y="123959"/>
                </a:lnTo>
                <a:lnTo>
                  <a:pt x="67571" y="123965"/>
                </a:lnTo>
                <a:lnTo>
                  <a:pt x="67616" y="124000"/>
                </a:lnTo>
                <a:lnTo>
                  <a:pt x="67631" y="124021"/>
                </a:lnTo>
                <a:lnTo>
                  <a:pt x="67638" y="124025"/>
                </a:lnTo>
                <a:lnTo>
                  <a:pt x="67644" y="124028"/>
                </a:lnTo>
                <a:lnTo>
                  <a:pt x="67672" y="124051"/>
                </a:lnTo>
                <a:lnTo>
                  <a:pt x="67676" y="124057"/>
                </a:lnTo>
                <a:lnTo>
                  <a:pt x="67678" y="124061"/>
                </a:lnTo>
                <a:lnTo>
                  <a:pt x="67682" y="124066"/>
                </a:lnTo>
                <a:lnTo>
                  <a:pt x="67683" y="124069"/>
                </a:lnTo>
                <a:lnTo>
                  <a:pt x="67688" y="124074"/>
                </a:lnTo>
                <a:lnTo>
                  <a:pt x="67692" y="124078"/>
                </a:lnTo>
                <a:lnTo>
                  <a:pt x="67697" y="124080"/>
                </a:lnTo>
                <a:lnTo>
                  <a:pt x="67703" y="124084"/>
                </a:lnTo>
                <a:lnTo>
                  <a:pt x="67707" y="124087"/>
                </a:lnTo>
                <a:lnTo>
                  <a:pt x="67713" y="124094"/>
                </a:lnTo>
                <a:lnTo>
                  <a:pt x="67715" y="124098"/>
                </a:lnTo>
                <a:lnTo>
                  <a:pt x="67716" y="124099"/>
                </a:lnTo>
                <a:lnTo>
                  <a:pt x="67721" y="124104"/>
                </a:lnTo>
                <a:lnTo>
                  <a:pt x="67722" y="124105"/>
                </a:lnTo>
                <a:lnTo>
                  <a:pt x="67725" y="124108"/>
                </a:lnTo>
                <a:lnTo>
                  <a:pt x="67730" y="124113"/>
                </a:lnTo>
                <a:lnTo>
                  <a:pt x="67732" y="124116"/>
                </a:lnTo>
                <a:lnTo>
                  <a:pt x="67733" y="124118"/>
                </a:lnTo>
                <a:lnTo>
                  <a:pt x="67735" y="124121"/>
                </a:lnTo>
                <a:lnTo>
                  <a:pt x="67740" y="124126"/>
                </a:lnTo>
                <a:lnTo>
                  <a:pt x="67742" y="124130"/>
                </a:lnTo>
                <a:lnTo>
                  <a:pt x="67747" y="124134"/>
                </a:lnTo>
                <a:lnTo>
                  <a:pt x="67749" y="124136"/>
                </a:lnTo>
                <a:lnTo>
                  <a:pt x="67752" y="124139"/>
                </a:lnTo>
                <a:lnTo>
                  <a:pt x="67757" y="124144"/>
                </a:lnTo>
                <a:lnTo>
                  <a:pt x="67757" y="124144"/>
                </a:lnTo>
                <a:lnTo>
                  <a:pt x="67762" y="124148"/>
                </a:lnTo>
                <a:lnTo>
                  <a:pt x="67768" y="124152"/>
                </a:lnTo>
                <a:lnTo>
                  <a:pt x="67769" y="124155"/>
                </a:lnTo>
                <a:lnTo>
                  <a:pt x="67771" y="124157"/>
                </a:lnTo>
                <a:lnTo>
                  <a:pt x="67774" y="124160"/>
                </a:lnTo>
                <a:lnTo>
                  <a:pt x="67777" y="124166"/>
                </a:lnTo>
                <a:lnTo>
                  <a:pt x="67780" y="124170"/>
                </a:lnTo>
                <a:lnTo>
                  <a:pt x="67780" y="124171"/>
                </a:lnTo>
                <a:lnTo>
                  <a:pt x="67781" y="124172"/>
                </a:lnTo>
                <a:lnTo>
                  <a:pt x="67787" y="124179"/>
                </a:lnTo>
                <a:lnTo>
                  <a:pt x="67790" y="124185"/>
                </a:lnTo>
                <a:lnTo>
                  <a:pt x="67796" y="124192"/>
                </a:lnTo>
                <a:lnTo>
                  <a:pt x="67796" y="124193"/>
                </a:lnTo>
                <a:lnTo>
                  <a:pt x="67801" y="124200"/>
                </a:lnTo>
                <a:lnTo>
                  <a:pt x="67812" y="124212"/>
                </a:lnTo>
                <a:lnTo>
                  <a:pt x="67813" y="124214"/>
                </a:lnTo>
                <a:lnTo>
                  <a:pt x="67818" y="124219"/>
                </a:lnTo>
                <a:lnTo>
                  <a:pt x="67818" y="124220"/>
                </a:lnTo>
                <a:lnTo>
                  <a:pt x="67819" y="124220"/>
                </a:lnTo>
                <a:lnTo>
                  <a:pt x="67820" y="124223"/>
                </a:lnTo>
                <a:lnTo>
                  <a:pt x="67828" y="124236"/>
                </a:lnTo>
                <a:lnTo>
                  <a:pt x="67831" y="124238"/>
                </a:lnTo>
                <a:lnTo>
                  <a:pt x="67834" y="124240"/>
                </a:lnTo>
                <a:lnTo>
                  <a:pt x="67834" y="124241"/>
                </a:lnTo>
                <a:lnTo>
                  <a:pt x="67839" y="124246"/>
                </a:lnTo>
                <a:lnTo>
                  <a:pt x="67841" y="124247"/>
                </a:lnTo>
                <a:lnTo>
                  <a:pt x="67846" y="124250"/>
                </a:lnTo>
                <a:lnTo>
                  <a:pt x="67849" y="124252"/>
                </a:lnTo>
                <a:lnTo>
                  <a:pt x="67854" y="124258"/>
                </a:lnTo>
                <a:lnTo>
                  <a:pt x="67856" y="124261"/>
                </a:lnTo>
                <a:lnTo>
                  <a:pt x="67859" y="124265"/>
                </a:lnTo>
                <a:lnTo>
                  <a:pt x="67876" y="124281"/>
                </a:lnTo>
                <a:lnTo>
                  <a:pt x="67882" y="124284"/>
                </a:lnTo>
                <a:lnTo>
                  <a:pt x="67885" y="124285"/>
                </a:lnTo>
                <a:lnTo>
                  <a:pt x="67886" y="124285"/>
                </a:lnTo>
                <a:lnTo>
                  <a:pt x="67889" y="124287"/>
                </a:lnTo>
                <a:lnTo>
                  <a:pt x="67908" y="124295"/>
                </a:lnTo>
                <a:lnTo>
                  <a:pt x="67910" y="124295"/>
                </a:lnTo>
                <a:lnTo>
                  <a:pt x="67911" y="124297"/>
                </a:lnTo>
                <a:lnTo>
                  <a:pt x="67913" y="124298"/>
                </a:lnTo>
                <a:lnTo>
                  <a:pt x="67937" y="124306"/>
                </a:lnTo>
                <a:lnTo>
                  <a:pt x="67944" y="124312"/>
                </a:lnTo>
                <a:lnTo>
                  <a:pt x="67947" y="124315"/>
                </a:lnTo>
                <a:lnTo>
                  <a:pt x="67969" y="124333"/>
                </a:lnTo>
                <a:lnTo>
                  <a:pt x="67978" y="124340"/>
                </a:lnTo>
                <a:lnTo>
                  <a:pt x="67989" y="124359"/>
                </a:lnTo>
                <a:lnTo>
                  <a:pt x="67991" y="124365"/>
                </a:lnTo>
                <a:lnTo>
                  <a:pt x="67991" y="124369"/>
                </a:lnTo>
                <a:lnTo>
                  <a:pt x="67994" y="124373"/>
                </a:lnTo>
                <a:lnTo>
                  <a:pt x="67995" y="124380"/>
                </a:lnTo>
                <a:lnTo>
                  <a:pt x="67997" y="124386"/>
                </a:lnTo>
                <a:lnTo>
                  <a:pt x="67998" y="124390"/>
                </a:lnTo>
                <a:lnTo>
                  <a:pt x="67998" y="124395"/>
                </a:lnTo>
                <a:lnTo>
                  <a:pt x="67999" y="124402"/>
                </a:lnTo>
                <a:lnTo>
                  <a:pt x="67999" y="124404"/>
                </a:lnTo>
                <a:lnTo>
                  <a:pt x="67999" y="124409"/>
                </a:lnTo>
                <a:lnTo>
                  <a:pt x="67999" y="124411"/>
                </a:lnTo>
                <a:lnTo>
                  <a:pt x="67999" y="124413"/>
                </a:lnTo>
                <a:lnTo>
                  <a:pt x="67998" y="124422"/>
                </a:lnTo>
                <a:lnTo>
                  <a:pt x="67996" y="124427"/>
                </a:lnTo>
                <a:lnTo>
                  <a:pt x="67996" y="124431"/>
                </a:lnTo>
                <a:lnTo>
                  <a:pt x="67996" y="124434"/>
                </a:lnTo>
                <a:lnTo>
                  <a:pt x="67994" y="124437"/>
                </a:lnTo>
                <a:lnTo>
                  <a:pt x="67994" y="124438"/>
                </a:lnTo>
                <a:lnTo>
                  <a:pt x="67992" y="124441"/>
                </a:lnTo>
                <a:lnTo>
                  <a:pt x="67992" y="124444"/>
                </a:lnTo>
                <a:lnTo>
                  <a:pt x="67992" y="124447"/>
                </a:lnTo>
                <a:lnTo>
                  <a:pt x="67991" y="124448"/>
                </a:lnTo>
                <a:lnTo>
                  <a:pt x="67991" y="124448"/>
                </a:lnTo>
                <a:lnTo>
                  <a:pt x="67991" y="124449"/>
                </a:lnTo>
                <a:lnTo>
                  <a:pt x="67990" y="124453"/>
                </a:lnTo>
                <a:lnTo>
                  <a:pt x="67990" y="124453"/>
                </a:lnTo>
                <a:lnTo>
                  <a:pt x="67990" y="124453"/>
                </a:lnTo>
                <a:lnTo>
                  <a:pt x="67987" y="124470"/>
                </a:lnTo>
                <a:lnTo>
                  <a:pt x="67986" y="124475"/>
                </a:lnTo>
                <a:lnTo>
                  <a:pt x="67983" y="124480"/>
                </a:lnTo>
                <a:lnTo>
                  <a:pt x="67983" y="124482"/>
                </a:lnTo>
                <a:lnTo>
                  <a:pt x="67981" y="124485"/>
                </a:lnTo>
                <a:lnTo>
                  <a:pt x="67981" y="124486"/>
                </a:lnTo>
                <a:lnTo>
                  <a:pt x="67979" y="124493"/>
                </a:lnTo>
                <a:lnTo>
                  <a:pt x="67978" y="124495"/>
                </a:lnTo>
                <a:lnTo>
                  <a:pt x="67977" y="124497"/>
                </a:lnTo>
                <a:lnTo>
                  <a:pt x="67974" y="124505"/>
                </a:lnTo>
                <a:lnTo>
                  <a:pt x="67973" y="124506"/>
                </a:lnTo>
                <a:lnTo>
                  <a:pt x="67973" y="124510"/>
                </a:lnTo>
                <a:lnTo>
                  <a:pt x="67973" y="124511"/>
                </a:lnTo>
                <a:lnTo>
                  <a:pt x="67972" y="124515"/>
                </a:lnTo>
                <a:lnTo>
                  <a:pt x="67970" y="124520"/>
                </a:lnTo>
                <a:lnTo>
                  <a:pt x="67968" y="124527"/>
                </a:lnTo>
                <a:lnTo>
                  <a:pt x="67965" y="124534"/>
                </a:lnTo>
                <a:lnTo>
                  <a:pt x="67964" y="124538"/>
                </a:lnTo>
                <a:lnTo>
                  <a:pt x="67963" y="124542"/>
                </a:lnTo>
                <a:lnTo>
                  <a:pt x="67961" y="124548"/>
                </a:lnTo>
                <a:lnTo>
                  <a:pt x="67959" y="124552"/>
                </a:lnTo>
                <a:lnTo>
                  <a:pt x="67957" y="124557"/>
                </a:lnTo>
                <a:lnTo>
                  <a:pt x="67956" y="124557"/>
                </a:lnTo>
                <a:lnTo>
                  <a:pt x="67950" y="124562"/>
                </a:lnTo>
                <a:lnTo>
                  <a:pt x="67948" y="124563"/>
                </a:lnTo>
                <a:lnTo>
                  <a:pt x="67947" y="124564"/>
                </a:lnTo>
                <a:lnTo>
                  <a:pt x="67945" y="124566"/>
                </a:lnTo>
                <a:lnTo>
                  <a:pt x="67930" y="124577"/>
                </a:lnTo>
                <a:lnTo>
                  <a:pt x="67927" y="124582"/>
                </a:lnTo>
                <a:lnTo>
                  <a:pt x="67924" y="124586"/>
                </a:lnTo>
                <a:lnTo>
                  <a:pt x="67921" y="124589"/>
                </a:lnTo>
                <a:lnTo>
                  <a:pt x="67918" y="124592"/>
                </a:lnTo>
                <a:lnTo>
                  <a:pt x="67894" y="124620"/>
                </a:lnTo>
                <a:lnTo>
                  <a:pt x="67882" y="124635"/>
                </a:lnTo>
                <a:lnTo>
                  <a:pt x="67881" y="124636"/>
                </a:lnTo>
                <a:lnTo>
                  <a:pt x="67881" y="124637"/>
                </a:lnTo>
                <a:lnTo>
                  <a:pt x="67877" y="124640"/>
                </a:lnTo>
                <a:lnTo>
                  <a:pt x="67872" y="124645"/>
                </a:lnTo>
                <a:lnTo>
                  <a:pt x="67869" y="124649"/>
                </a:lnTo>
                <a:lnTo>
                  <a:pt x="67866" y="124652"/>
                </a:lnTo>
                <a:lnTo>
                  <a:pt x="67864" y="124655"/>
                </a:lnTo>
                <a:lnTo>
                  <a:pt x="67864" y="124656"/>
                </a:lnTo>
                <a:lnTo>
                  <a:pt x="67863" y="124658"/>
                </a:lnTo>
                <a:lnTo>
                  <a:pt x="67860" y="124661"/>
                </a:lnTo>
                <a:lnTo>
                  <a:pt x="67855" y="124665"/>
                </a:lnTo>
                <a:lnTo>
                  <a:pt x="67851" y="124670"/>
                </a:lnTo>
                <a:lnTo>
                  <a:pt x="67849" y="124672"/>
                </a:lnTo>
                <a:lnTo>
                  <a:pt x="67848" y="124673"/>
                </a:lnTo>
                <a:lnTo>
                  <a:pt x="67843" y="124678"/>
                </a:lnTo>
                <a:lnTo>
                  <a:pt x="67843" y="124679"/>
                </a:lnTo>
                <a:lnTo>
                  <a:pt x="67842" y="124680"/>
                </a:lnTo>
                <a:lnTo>
                  <a:pt x="67841" y="124682"/>
                </a:lnTo>
                <a:lnTo>
                  <a:pt x="67836" y="124688"/>
                </a:lnTo>
                <a:lnTo>
                  <a:pt x="67835" y="124688"/>
                </a:lnTo>
                <a:lnTo>
                  <a:pt x="67830" y="124695"/>
                </a:lnTo>
                <a:lnTo>
                  <a:pt x="67827" y="124699"/>
                </a:lnTo>
                <a:lnTo>
                  <a:pt x="67823" y="124703"/>
                </a:lnTo>
                <a:lnTo>
                  <a:pt x="67820" y="124705"/>
                </a:lnTo>
                <a:lnTo>
                  <a:pt x="67818" y="124706"/>
                </a:lnTo>
                <a:lnTo>
                  <a:pt x="67803" y="124717"/>
                </a:lnTo>
                <a:lnTo>
                  <a:pt x="67794" y="124730"/>
                </a:lnTo>
                <a:lnTo>
                  <a:pt x="67792" y="124732"/>
                </a:lnTo>
                <a:lnTo>
                  <a:pt x="67788" y="124737"/>
                </a:lnTo>
                <a:lnTo>
                  <a:pt x="67785" y="124742"/>
                </a:lnTo>
                <a:lnTo>
                  <a:pt x="67771" y="124758"/>
                </a:lnTo>
                <a:lnTo>
                  <a:pt x="67761" y="124770"/>
                </a:lnTo>
                <a:lnTo>
                  <a:pt x="67753" y="124781"/>
                </a:lnTo>
                <a:lnTo>
                  <a:pt x="67743" y="124794"/>
                </a:lnTo>
                <a:lnTo>
                  <a:pt x="67737" y="124802"/>
                </a:lnTo>
                <a:lnTo>
                  <a:pt x="67734" y="124806"/>
                </a:lnTo>
                <a:lnTo>
                  <a:pt x="67733" y="124808"/>
                </a:lnTo>
                <a:lnTo>
                  <a:pt x="67727" y="124819"/>
                </a:lnTo>
                <a:lnTo>
                  <a:pt x="67722" y="124826"/>
                </a:lnTo>
                <a:lnTo>
                  <a:pt x="67716" y="124835"/>
                </a:lnTo>
                <a:lnTo>
                  <a:pt x="67709" y="124843"/>
                </a:lnTo>
                <a:lnTo>
                  <a:pt x="67705" y="124846"/>
                </a:lnTo>
                <a:lnTo>
                  <a:pt x="67700" y="124849"/>
                </a:lnTo>
                <a:lnTo>
                  <a:pt x="67692" y="124858"/>
                </a:lnTo>
                <a:lnTo>
                  <a:pt x="67686" y="124867"/>
                </a:lnTo>
                <a:lnTo>
                  <a:pt x="67685" y="124869"/>
                </a:lnTo>
                <a:lnTo>
                  <a:pt x="67672" y="124884"/>
                </a:lnTo>
                <a:lnTo>
                  <a:pt x="67645" y="124915"/>
                </a:lnTo>
                <a:lnTo>
                  <a:pt x="67643" y="124920"/>
                </a:lnTo>
                <a:lnTo>
                  <a:pt x="67643" y="124921"/>
                </a:lnTo>
                <a:lnTo>
                  <a:pt x="67639" y="124926"/>
                </a:lnTo>
                <a:lnTo>
                  <a:pt x="67635" y="124932"/>
                </a:lnTo>
                <a:lnTo>
                  <a:pt x="67634" y="124932"/>
                </a:lnTo>
                <a:lnTo>
                  <a:pt x="67634" y="124932"/>
                </a:lnTo>
                <a:lnTo>
                  <a:pt x="67629" y="124938"/>
                </a:lnTo>
                <a:lnTo>
                  <a:pt x="67629" y="124938"/>
                </a:lnTo>
                <a:lnTo>
                  <a:pt x="67629" y="124938"/>
                </a:lnTo>
                <a:lnTo>
                  <a:pt x="67624" y="124945"/>
                </a:lnTo>
                <a:lnTo>
                  <a:pt x="67622" y="124948"/>
                </a:lnTo>
                <a:lnTo>
                  <a:pt x="67620" y="124950"/>
                </a:lnTo>
                <a:lnTo>
                  <a:pt x="67618" y="124952"/>
                </a:lnTo>
                <a:lnTo>
                  <a:pt x="67611" y="124959"/>
                </a:lnTo>
                <a:lnTo>
                  <a:pt x="67608" y="124965"/>
                </a:lnTo>
                <a:lnTo>
                  <a:pt x="67607" y="124966"/>
                </a:lnTo>
                <a:lnTo>
                  <a:pt x="67604" y="124970"/>
                </a:lnTo>
                <a:lnTo>
                  <a:pt x="67600" y="124976"/>
                </a:lnTo>
                <a:lnTo>
                  <a:pt x="67594" y="124982"/>
                </a:lnTo>
                <a:lnTo>
                  <a:pt x="67591" y="124986"/>
                </a:lnTo>
                <a:lnTo>
                  <a:pt x="67585" y="124990"/>
                </a:lnTo>
                <a:lnTo>
                  <a:pt x="67582" y="124993"/>
                </a:lnTo>
                <a:lnTo>
                  <a:pt x="67578" y="124996"/>
                </a:lnTo>
                <a:lnTo>
                  <a:pt x="67574" y="124999"/>
                </a:lnTo>
                <a:lnTo>
                  <a:pt x="67568" y="125004"/>
                </a:lnTo>
                <a:lnTo>
                  <a:pt x="67566" y="125008"/>
                </a:lnTo>
                <a:lnTo>
                  <a:pt x="67562" y="125015"/>
                </a:lnTo>
                <a:lnTo>
                  <a:pt x="67559" y="125019"/>
                </a:lnTo>
                <a:lnTo>
                  <a:pt x="67553" y="125027"/>
                </a:lnTo>
                <a:lnTo>
                  <a:pt x="67549" y="125030"/>
                </a:lnTo>
                <a:lnTo>
                  <a:pt x="67546" y="125031"/>
                </a:lnTo>
                <a:lnTo>
                  <a:pt x="67542" y="125034"/>
                </a:lnTo>
                <a:lnTo>
                  <a:pt x="67540" y="125035"/>
                </a:lnTo>
                <a:lnTo>
                  <a:pt x="67536" y="125039"/>
                </a:lnTo>
                <a:lnTo>
                  <a:pt x="67530" y="125045"/>
                </a:lnTo>
                <a:lnTo>
                  <a:pt x="67529" y="125045"/>
                </a:lnTo>
                <a:lnTo>
                  <a:pt x="67529" y="125045"/>
                </a:lnTo>
                <a:lnTo>
                  <a:pt x="67525" y="125047"/>
                </a:lnTo>
                <a:lnTo>
                  <a:pt x="67522" y="125051"/>
                </a:lnTo>
                <a:lnTo>
                  <a:pt x="67521" y="125053"/>
                </a:lnTo>
                <a:lnTo>
                  <a:pt x="67521" y="125053"/>
                </a:lnTo>
                <a:lnTo>
                  <a:pt x="67515" y="125059"/>
                </a:lnTo>
                <a:lnTo>
                  <a:pt x="67514" y="125060"/>
                </a:lnTo>
                <a:lnTo>
                  <a:pt x="67510" y="125063"/>
                </a:lnTo>
                <a:lnTo>
                  <a:pt x="67506" y="125066"/>
                </a:lnTo>
                <a:lnTo>
                  <a:pt x="67504" y="125069"/>
                </a:lnTo>
                <a:lnTo>
                  <a:pt x="67500" y="125074"/>
                </a:lnTo>
                <a:lnTo>
                  <a:pt x="67498" y="125076"/>
                </a:lnTo>
                <a:lnTo>
                  <a:pt x="67495" y="125081"/>
                </a:lnTo>
                <a:lnTo>
                  <a:pt x="67491" y="125084"/>
                </a:lnTo>
                <a:lnTo>
                  <a:pt x="67472" y="125106"/>
                </a:lnTo>
                <a:lnTo>
                  <a:pt x="67468" y="125112"/>
                </a:lnTo>
                <a:lnTo>
                  <a:pt x="67465" y="125115"/>
                </a:lnTo>
                <a:lnTo>
                  <a:pt x="67461" y="125122"/>
                </a:lnTo>
                <a:lnTo>
                  <a:pt x="67453" y="125131"/>
                </a:lnTo>
                <a:lnTo>
                  <a:pt x="67451" y="125132"/>
                </a:lnTo>
                <a:lnTo>
                  <a:pt x="67451" y="125132"/>
                </a:lnTo>
                <a:lnTo>
                  <a:pt x="67447" y="125136"/>
                </a:lnTo>
                <a:lnTo>
                  <a:pt x="67435" y="125146"/>
                </a:lnTo>
                <a:lnTo>
                  <a:pt x="67431" y="125152"/>
                </a:lnTo>
                <a:lnTo>
                  <a:pt x="67426" y="125157"/>
                </a:lnTo>
                <a:lnTo>
                  <a:pt x="67420" y="125167"/>
                </a:lnTo>
                <a:lnTo>
                  <a:pt x="67411" y="125180"/>
                </a:lnTo>
                <a:lnTo>
                  <a:pt x="67410" y="125181"/>
                </a:lnTo>
                <a:lnTo>
                  <a:pt x="67393" y="125206"/>
                </a:lnTo>
                <a:lnTo>
                  <a:pt x="67392" y="125208"/>
                </a:lnTo>
                <a:lnTo>
                  <a:pt x="67391" y="125210"/>
                </a:lnTo>
                <a:lnTo>
                  <a:pt x="67387" y="125214"/>
                </a:lnTo>
                <a:lnTo>
                  <a:pt x="67387" y="125216"/>
                </a:lnTo>
                <a:lnTo>
                  <a:pt x="67384" y="125222"/>
                </a:lnTo>
                <a:lnTo>
                  <a:pt x="67382" y="125227"/>
                </a:lnTo>
                <a:lnTo>
                  <a:pt x="67379" y="125234"/>
                </a:lnTo>
                <a:lnTo>
                  <a:pt x="67375" y="125239"/>
                </a:lnTo>
                <a:lnTo>
                  <a:pt x="67373" y="125243"/>
                </a:lnTo>
                <a:lnTo>
                  <a:pt x="67372" y="125244"/>
                </a:lnTo>
                <a:lnTo>
                  <a:pt x="67369" y="125248"/>
                </a:lnTo>
                <a:lnTo>
                  <a:pt x="67359" y="125265"/>
                </a:lnTo>
                <a:lnTo>
                  <a:pt x="67343" y="125296"/>
                </a:lnTo>
                <a:lnTo>
                  <a:pt x="67342" y="125300"/>
                </a:lnTo>
                <a:lnTo>
                  <a:pt x="67337" y="125309"/>
                </a:lnTo>
                <a:lnTo>
                  <a:pt x="67334" y="125312"/>
                </a:lnTo>
                <a:lnTo>
                  <a:pt x="67334" y="125315"/>
                </a:lnTo>
                <a:lnTo>
                  <a:pt x="67328" y="125321"/>
                </a:lnTo>
                <a:lnTo>
                  <a:pt x="67324" y="125327"/>
                </a:lnTo>
                <a:lnTo>
                  <a:pt x="67322" y="125328"/>
                </a:lnTo>
                <a:lnTo>
                  <a:pt x="67302" y="125350"/>
                </a:lnTo>
                <a:lnTo>
                  <a:pt x="67300" y="125353"/>
                </a:lnTo>
                <a:lnTo>
                  <a:pt x="67296" y="125357"/>
                </a:lnTo>
                <a:lnTo>
                  <a:pt x="67296" y="125357"/>
                </a:lnTo>
                <a:lnTo>
                  <a:pt x="67294" y="125358"/>
                </a:lnTo>
                <a:lnTo>
                  <a:pt x="67292" y="125360"/>
                </a:lnTo>
                <a:lnTo>
                  <a:pt x="67277" y="125378"/>
                </a:lnTo>
                <a:lnTo>
                  <a:pt x="67273" y="125384"/>
                </a:lnTo>
                <a:lnTo>
                  <a:pt x="67272" y="125385"/>
                </a:lnTo>
                <a:lnTo>
                  <a:pt x="67267" y="125392"/>
                </a:lnTo>
                <a:lnTo>
                  <a:pt x="67242" y="125430"/>
                </a:lnTo>
                <a:lnTo>
                  <a:pt x="67240" y="125434"/>
                </a:lnTo>
                <a:lnTo>
                  <a:pt x="67237" y="125440"/>
                </a:lnTo>
                <a:lnTo>
                  <a:pt x="67234" y="125444"/>
                </a:lnTo>
                <a:lnTo>
                  <a:pt x="67225" y="125458"/>
                </a:lnTo>
                <a:lnTo>
                  <a:pt x="67212" y="125477"/>
                </a:lnTo>
                <a:lnTo>
                  <a:pt x="67211" y="125480"/>
                </a:lnTo>
                <a:lnTo>
                  <a:pt x="67206" y="125486"/>
                </a:lnTo>
                <a:lnTo>
                  <a:pt x="67190" y="125506"/>
                </a:lnTo>
                <a:lnTo>
                  <a:pt x="67185" y="125513"/>
                </a:lnTo>
                <a:lnTo>
                  <a:pt x="67179" y="125520"/>
                </a:lnTo>
                <a:lnTo>
                  <a:pt x="67176" y="125524"/>
                </a:lnTo>
                <a:lnTo>
                  <a:pt x="67169" y="125528"/>
                </a:lnTo>
                <a:lnTo>
                  <a:pt x="67169" y="125528"/>
                </a:lnTo>
                <a:lnTo>
                  <a:pt x="67167" y="125530"/>
                </a:lnTo>
                <a:lnTo>
                  <a:pt x="67167" y="125531"/>
                </a:lnTo>
                <a:lnTo>
                  <a:pt x="67165" y="125533"/>
                </a:lnTo>
                <a:lnTo>
                  <a:pt x="67160" y="125537"/>
                </a:lnTo>
                <a:lnTo>
                  <a:pt x="67159" y="125538"/>
                </a:lnTo>
                <a:lnTo>
                  <a:pt x="67149" y="125547"/>
                </a:lnTo>
                <a:lnTo>
                  <a:pt x="67134" y="125559"/>
                </a:lnTo>
                <a:lnTo>
                  <a:pt x="67133" y="125560"/>
                </a:lnTo>
                <a:lnTo>
                  <a:pt x="67132" y="125562"/>
                </a:lnTo>
                <a:lnTo>
                  <a:pt x="67130" y="125564"/>
                </a:lnTo>
                <a:lnTo>
                  <a:pt x="67127" y="125565"/>
                </a:lnTo>
                <a:lnTo>
                  <a:pt x="67126" y="125566"/>
                </a:lnTo>
                <a:lnTo>
                  <a:pt x="67116" y="125573"/>
                </a:lnTo>
                <a:lnTo>
                  <a:pt x="67112" y="125576"/>
                </a:lnTo>
                <a:lnTo>
                  <a:pt x="67106" y="125578"/>
                </a:lnTo>
                <a:lnTo>
                  <a:pt x="67099" y="125582"/>
                </a:lnTo>
                <a:lnTo>
                  <a:pt x="67093" y="125584"/>
                </a:lnTo>
                <a:lnTo>
                  <a:pt x="67087" y="125587"/>
                </a:lnTo>
                <a:lnTo>
                  <a:pt x="67082" y="125589"/>
                </a:lnTo>
                <a:lnTo>
                  <a:pt x="67078" y="125592"/>
                </a:lnTo>
                <a:lnTo>
                  <a:pt x="67076" y="125592"/>
                </a:lnTo>
                <a:lnTo>
                  <a:pt x="67072" y="125595"/>
                </a:lnTo>
                <a:lnTo>
                  <a:pt x="67069" y="125596"/>
                </a:lnTo>
                <a:lnTo>
                  <a:pt x="67069" y="125596"/>
                </a:lnTo>
                <a:lnTo>
                  <a:pt x="67051" y="125603"/>
                </a:lnTo>
                <a:lnTo>
                  <a:pt x="67044" y="125607"/>
                </a:lnTo>
                <a:lnTo>
                  <a:pt x="67042" y="125608"/>
                </a:lnTo>
                <a:lnTo>
                  <a:pt x="67030" y="125617"/>
                </a:lnTo>
                <a:lnTo>
                  <a:pt x="67026" y="125620"/>
                </a:lnTo>
                <a:lnTo>
                  <a:pt x="67025" y="125621"/>
                </a:lnTo>
                <a:lnTo>
                  <a:pt x="67020" y="125623"/>
                </a:lnTo>
                <a:lnTo>
                  <a:pt x="67019" y="125625"/>
                </a:lnTo>
                <a:lnTo>
                  <a:pt x="67017" y="125626"/>
                </a:lnTo>
                <a:lnTo>
                  <a:pt x="67015" y="125628"/>
                </a:lnTo>
                <a:lnTo>
                  <a:pt x="67012" y="125630"/>
                </a:lnTo>
                <a:lnTo>
                  <a:pt x="67008" y="125633"/>
                </a:lnTo>
                <a:lnTo>
                  <a:pt x="67007" y="125633"/>
                </a:lnTo>
                <a:lnTo>
                  <a:pt x="67007" y="125634"/>
                </a:lnTo>
                <a:lnTo>
                  <a:pt x="67006" y="125636"/>
                </a:lnTo>
                <a:lnTo>
                  <a:pt x="67002" y="125638"/>
                </a:lnTo>
                <a:lnTo>
                  <a:pt x="67000" y="125639"/>
                </a:lnTo>
                <a:lnTo>
                  <a:pt x="66998" y="125640"/>
                </a:lnTo>
                <a:lnTo>
                  <a:pt x="66998" y="125640"/>
                </a:lnTo>
                <a:lnTo>
                  <a:pt x="66996" y="125641"/>
                </a:lnTo>
                <a:lnTo>
                  <a:pt x="66990" y="125646"/>
                </a:lnTo>
                <a:lnTo>
                  <a:pt x="66982" y="125651"/>
                </a:lnTo>
                <a:lnTo>
                  <a:pt x="66981" y="125653"/>
                </a:lnTo>
                <a:lnTo>
                  <a:pt x="66977" y="125655"/>
                </a:lnTo>
                <a:lnTo>
                  <a:pt x="66975" y="125656"/>
                </a:lnTo>
                <a:lnTo>
                  <a:pt x="66971" y="125658"/>
                </a:lnTo>
                <a:lnTo>
                  <a:pt x="66970" y="125659"/>
                </a:lnTo>
                <a:lnTo>
                  <a:pt x="66961" y="125664"/>
                </a:lnTo>
                <a:lnTo>
                  <a:pt x="66960" y="125665"/>
                </a:lnTo>
                <a:lnTo>
                  <a:pt x="66956" y="125668"/>
                </a:lnTo>
                <a:lnTo>
                  <a:pt x="66953" y="125670"/>
                </a:lnTo>
                <a:lnTo>
                  <a:pt x="66947" y="125674"/>
                </a:lnTo>
                <a:lnTo>
                  <a:pt x="66943" y="125676"/>
                </a:lnTo>
                <a:lnTo>
                  <a:pt x="66937" y="125681"/>
                </a:lnTo>
                <a:lnTo>
                  <a:pt x="66933" y="125682"/>
                </a:lnTo>
                <a:lnTo>
                  <a:pt x="66931" y="125684"/>
                </a:lnTo>
                <a:lnTo>
                  <a:pt x="66925" y="125686"/>
                </a:lnTo>
                <a:lnTo>
                  <a:pt x="66920" y="125688"/>
                </a:lnTo>
                <a:lnTo>
                  <a:pt x="66914" y="125690"/>
                </a:lnTo>
                <a:lnTo>
                  <a:pt x="66911" y="125692"/>
                </a:lnTo>
                <a:lnTo>
                  <a:pt x="66909" y="125694"/>
                </a:lnTo>
                <a:lnTo>
                  <a:pt x="66905" y="125694"/>
                </a:lnTo>
                <a:lnTo>
                  <a:pt x="66904" y="125695"/>
                </a:lnTo>
                <a:lnTo>
                  <a:pt x="66900" y="125697"/>
                </a:lnTo>
                <a:lnTo>
                  <a:pt x="66896" y="125698"/>
                </a:lnTo>
                <a:lnTo>
                  <a:pt x="66895" y="125699"/>
                </a:lnTo>
                <a:lnTo>
                  <a:pt x="66894" y="125700"/>
                </a:lnTo>
                <a:lnTo>
                  <a:pt x="66891" y="125701"/>
                </a:lnTo>
                <a:lnTo>
                  <a:pt x="66889" y="125701"/>
                </a:lnTo>
                <a:lnTo>
                  <a:pt x="66888" y="125702"/>
                </a:lnTo>
                <a:lnTo>
                  <a:pt x="66883" y="125706"/>
                </a:lnTo>
                <a:lnTo>
                  <a:pt x="66876" y="125708"/>
                </a:lnTo>
                <a:lnTo>
                  <a:pt x="66872" y="125709"/>
                </a:lnTo>
                <a:lnTo>
                  <a:pt x="66869" y="125710"/>
                </a:lnTo>
                <a:lnTo>
                  <a:pt x="66869" y="125710"/>
                </a:lnTo>
                <a:lnTo>
                  <a:pt x="66843" y="125718"/>
                </a:lnTo>
                <a:lnTo>
                  <a:pt x="66841" y="125719"/>
                </a:lnTo>
                <a:lnTo>
                  <a:pt x="66840" y="125720"/>
                </a:lnTo>
                <a:lnTo>
                  <a:pt x="66838" y="125720"/>
                </a:lnTo>
                <a:lnTo>
                  <a:pt x="66829" y="125723"/>
                </a:lnTo>
                <a:lnTo>
                  <a:pt x="66826" y="125725"/>
                </a:lnTo>
                <a:lnTo>
                  <a:pt x="66819" y="125727"/>
                </a:lnTo>
                <a:lnTo>
                  <a:pt x="66817" y="125728"/>
                </a:lnTo>
                <a:lnTo>
                  <a:pt x="66816" y="125729"/>
                </a:lnTo>
                <a:lnTo>
                  <a:pt x="66815" y="125729"/>
                </a:lnTo>
                <a:lnTo>
                  <a:pt x="66812" y="125729"/>
                </a:lnTo>
                <a:lnTo>
                  <a:pt x="66807" y="125731"/>
                </a:lnTo>
                <a:lnTo>
                  <a:pt x="66803" y="125732"/>
                </a:lnTo>
                <a:lnTo>
                  <a:pt x="66790" y="125736"/>
                </a:lnTo>
                <a:lnTo>
                  <a:pt x="66787" y="125737"/>
                </a:lnTo>
                <a:lnTo>
                  <a:pt x="66786" y="125737"/>
                </a:lnTo>
                <a:lnTo>
                  <a:pt x="66783" y="125738"/>
                </a:lnTo>
                <a:lnTo>
                  <a:pt x="66783" y="125738"/>
                </a:lnTo>
                <a:lnTo>
                  <a:pt x="66783" y="125738"/>
                </a:lnTo>
                <a:lnTo>
                  <a:pt x="66779" y="125739"/>
                </a:lnTo>
                <a:lnTo>
                  <a:pt x="66778" y="125739"/>
                </a:lnTo>
                <a:lnTo>
                  <a:pt x="66747" y="125745"/>
                </a:lnTo>
                <a:lnTo>
                  <a:pt x="66745" y="125746"/>
                </a:lnTo>
                <a:lnTo>
                  <a:pt x="66733" y="125747"/>
                </a:lnTo>
                <a:lnTo>
                  <a:pt x="66729" y="125748"/>
                </a:lnTo>
                <a:lnTo>
                  <a:pt x="66726" y="125749"/>
                </a:lnTo>
                <a:lnTo>
                  <a:pt x="66724" y="125749"/>
                </a:lnTo>
                <a:lnTo>
                  <a:pt x="66722" y="125749"/>
                </a:lnTo>
                <a:lnTo>
                  <a:pt x="66716" y="125750"/>
                </a:lnTo>
                <a:lnTo>
                  <a:pt x="66715" y="125750"/>
                </a:lnTo>
                <a:lnTo>
                  <a:pt x="66711" y="125750"/>
                </a:lnTo>
                <a:lnTo>
                  <a:pt x="66711" y="125750"/>
                </a:lnTo>
                <a:lnTo>
                  <a:pt x="66709" y="125750"/>
                </a:lnTo>
                <a:lnTo>
                  <a:pt x="66699" y="125751"/>
                </a:lnTo>
                <a:lnTo>
                  <a:pt x="66694" y="125751"/>
                </a:lnTo>
                <a:lnTo>
                  <a:pt x="66692" y="125752"/>
                </a:lnTo>
                <a:lnTo>
                  <a:pt x="66687" y="125753"/>
                </a:lnTo>
                <a:lnTo>
                  <a:pt x="66659" y="125753"/>
                </a:lnTo>
                <a:lnTo>
                  <a:pt x="66656" y="125751"/>
                </a:lnTo>
                <a:lnTo>
                  <a:pt x="66653" y="125751"/>
                </a:lnTo>
                <a:lnTo>
                  <a:pt x="66648" y="125751"/>
                </a:lnTo>
                <a:lnTo>
                  <a:pt x="66641" y="125752"/>
                </a:lnTo>
                <a:lnTo>
                  <a:pt x="66632" y="125753"/>
                </a:lnTo>
                <a:lnTo>
                  <a:pt x="66624" y="125753"/>
                </a:lnTo>
                <a:lnTo>
                  <a:pt x="66620" y="125753"/>
                </a:lnTo>
                <a:lnTo>
                  <a:pt x="66591" y="125754"/>
                </a:lnTo>
                <a:lnTo>
                  <a:pt x="66591" y="125754"/>
                </a:lnTo>
                <a:lnTo>
                  <a:pt x="66558" y="125754"/>
                </a:lnTo>
                <a:lnTo>
                  <a:pt x="66518" y="125754"/>
                </a:lnTo>
                <a:lnTo>
                  <a:pt x="66511" y="125753"/>
                </a:lnTo>
                <a:lnTo>
                  <a:pt x="66505" y="125752"/>
                </a:lnTo>
                <a:lnTo>
                  <a:pt x="66499" y="125752"/>
                </a:lnTo>
                <a:lnTo>
                  <a:pt x="66490" y="125752"/>
                </a:lnTo>
                <a:lnTo>
                  <a:pt x="66487" y="125752"/>
                </a:lnTo>
                <a:lnTo>
                  <a:pt x="66483" y="125751"/>
                </a:lnTo>
                <a:lnTo>
                  <a:pt x="66477" y="125749"/>
                </a:lnTo>
                <a:lnTo>
                  <a:pt x="66477" y="125749"/>
                </a:lnTo>
                <a:lnTo>
                  <a:pt x="66467" y="125748"/>
                </a:lnTo>
                <a:lnTo>
                  <a:pt x="66461" y="125747"/>
                </a:lnTo>
                <a:lnTo>
                  <a:pt x="66458" y="125746"/>
                </a:lnTo>
                <a:lnTo>
                  <a:pt x="66457" y="125746"/>
                </a:lnTo>
                <a:lnTo>
                  <a:pt x="66456" y="125745"/>
                </a:lnTo>
                <a:lnTo>
                  <a:pt x="66433" y="125741"/>
                </a:lnTo>
                <a:lnTo>
                  <a:pt x="66433" y="125741"/>
                </a:lnTo>
                <a:lnTo>
                  <a:pt x="66406" y="125738"/>
                </a:lnTo>
                <a:lnTo>
                  <a:pt x="66386" y="125732"/>
                </a:lnTo>
                <a:lnTo>
                  <a:pt x="66382" y="125731"/>
                </a:lnTo>
                <a:lnTo>
                  <a:pt x="66377" y="125730"/>
                </a:lnTo>
                <a:lnTo>
                  <a:pt x="66365" y="125727"/>
                </a:lnTo>
                <a:lnTo>
                  <a:pt x="66357" y="125723"/>
                </a:lnTo>
                <a:lnTo>
                  <a:pt x="66354" y="125722"/>
                </a:lnTo>
                <a:lnTo>
                  <a:pt x="66350" y="125720"/>
                </a:lnTo>
                <a:lnTo>
                  <a:pt x="66341" y="125718"/>
                </a:lnTo>
                <a:lnTo>
                  <a:pt x="66338" y="125716"/>
                </a:lnTo>
                <a:lnTo>
                  <a:pt x="66323" y="125712"/>
                </a:lnTo>
                <a:lnTo>
                  <a:pt x="66314" y="125711"/>
                </a:lnTo>
                <a:lnTo>
                  <a:pt x="66312" y="125710"/>
                </a:lnTo>
                <a:lnTo>
                  <a:pt x="66306" y="125709"/>
                </a:lnTo>
                <a:lnTo>
                  <a:pt x="66286" y="125690"/>
                </a:lnTo>
                <a:lnTo>
                  <a:pt x="66261" y="125683"/>
                </a:lnTo>
                <a:lnTo>
                  <a:pt x="66253" y="125681"/>
                </a:lnTo>
                <a:lnTo>
                  <a:pt x="66236" y="125676"/>
                </a:lnTo>
                <a:lnTo>
                  <a:pt x="66232" y="125674"/>
                </a:lnTo>
                <a:lnTo>
                  <a:pt x="66202" y="125660"/>
                </a:lnTo>
                <a:lnTo>
                  <a:pt x="66187" y="125650"/>
                </a:lnTo>
                <a:lnTo>
                  <a:pt x="66171" y="125640"/>
                </a:lnTo>
                <a:lnTo>
                  <a:pt x="66164" y="125636"/>
                </a:lnTo>
                <a:lnTo>
                  <a:pt x="66164" y="125636"/>
                </a:lnTo>
                <a:lnTo>
                  <a:pt x="66114" y="125608"/>
                </a:lnTo>
                <a:lnTo>
                  <a:pt x="66112" y="125608"/>
                </a:lnTo>
                <a:lnTo>
                  <a:pt x="66111" y="125607"/>
                </a:lnTo>
                <a:lnTo>
                  <a:pt x="66109" y="125605"/>
                </a:lnTo>
                <a:lnTo>
                  <a:pt x="66100" y="125599"/>
                </a:lnTo>
                <a:lnTo>
                  <a:pt x="66100" y="125599"/>
                </a:lnTo>
                <a:lnTo>
                  <a:pt x="66087" y="125596"/>
                </a:lnTo>
                <a:lnTo>
                  <a:pt x="66080" y="125588"/>
                </a:lnTo>
                <a:lnTo>
                  <a:pt x="66075" y="125580"/>
                </a:lnTo>
                <a:lnTo>
                  <a:pt x="66075" y="125580"/>
                </a:lnTo>
                <a:lnTo>
                  <a:pt x="66069" y="125573"/>
                </a:lnTo>
                <a:lnTo>
                  <a:pt x="66060" y="125564"/>
                </a:lnTo>
                <a:lnTo>
                  <a:pt x="66056" y="125562"/>
                </a:lnTo>
                <a:lnTo>
                  <a:pt x="66033" y="125538"/>
                </a:lnTo>
                <a:lnTo>
                  <a:pt x="66032" y="125538"/>
                </a:lnTo>
                <a:lnTo>
                  <a:pt x="66031" y="125535"/>
                </a:lnTo>
                <a:lnTo>
                  <a:pt x="66018" y="125513"/>
                </a:lnTo>
                <a:lnTo>
                  <a:pt x="66014" y="125510"/>
                </a:lnTo>
                <a:lnTo>
                  <a:pt x="66007" y="125503"/>
                </a:lnTo>
                <a:lnTo>
                  <a:pt x="66005" y="125502"/>
                </a:lnTo>
                <a:lnTo>
                  <a:pt x="66002" y="125497"/>
                </a:lnTo>
                <a:lnTo>
                  <a:pt x="65999" y="125495"/>
                </a:lnTo>
                <a:lnTo>
                  <a:pt x="65985" y="125482"/>
                </a:lnTo>
                <a:lnTo>
                  <a:pt x="65977" y="125473"/>
                </a:lnTo>
                <a:lnTo>
                  <a:pt x="65971" y="125465"/>
                </a:lnTo>
                <a:lnTo>
                  <a:pt x="65967" y="125458"/>
                </a:lnTo>
                <a:lnTo>
                  <a:pt x="65960" y="125448"/>
                </a:lnTo>
                <a:lnTo>
                  <a:pt x="65956" y="125439"/>
                </a:lnTo>
                <a:lnTo>
                  <a:pt x="65948" y="125418"/>
                </a:lnTo>
                <a:lnTo>
                  <a:pt x="65946" y="125411"/>
                </a:lnTo>
                <a:lnTo>
                  <a:pt x="65945" y="125410"/>
                </a:lnTo>
                <a:lnTo>
                  <a:pt x="65942" y="125401"/>
                </a:lnTo>
                <a:lnTo>
                  <a:pt x="65936" y="125388"/>
                </a:lnTo>
                <a:lnTo>
                  <a:pt x="65934" y="125381"/>
                </a:lnTo>
                <a:lnTo>
                  <a:pt x="65933" y="125379"/>
                </a:lnTo>
                <a:lnTo>
                  <a:pt x="65931" y="125376"/>
                </a:lnTo>
                <a:lnTo>
                  <a:pt x="65928" y="125369"/>
                </a:lnTo>
                <a:lnTo>
                  <a:pt x="65925" y="125358"/>
                </a:lnTo>
                <a:lnTo>
                  <a:pt x="65924" y="125353"/>
                </a:lnTo>
                <a:lnTo>
                  <a:pt x="65924" y="125351"/>
                </a:lnTo>
                <a:lnTo>
                  <a:pt x="65922" y="125345"/>
                </a:lnTo>
                <a:lnTo>
                  <a:pt x="65922" y="125339"/>
                </a:lnTo>
                <a:lnTo>
                  <a:pt x="65922" y="125339"/>
                </a:lnTo>
                <a:lnTo>
                  <a:pt x="65922" y="125339"/>
                </a:lnTo>
                <a:lnTo>
                  <a:pt x="65919" y="125321"/>
                </a:lnTo>
                <a:lnTo>
                  <a:pt x="65919" y="125316"/>
                </a:lnTo>
                <a:lnTo>
                  <a:pt x="65918" y="125316"/>
                </a:lnTo>
                <a:lnTo>
                  <a:pt x="65918" y="125314"/>
                </a:lnTo>
                <a:lnTo>
                  <a:pt x="65918" y="125308"/>
                </a:lnTo>
                <a:lnTo>
                  <a:pt x="65912" y="125290"/>
                </a:lnTo>
                <a:lnTo>
                  <a:pt x="65910" y="125287"/>
                </a:lnTo>
                <a:lnTo>
                  <a:pt x="65909" y="125284"/>
                </a:lnTo>
                <a:lnTo>
                  <a:pt x="65907" y="125281"/>
                </a:lnTo>
                <a:lnTo>
                  <a:pt x="65906" y="125276"/>
                </a:lnTo>
                <a:lnTo>
                  <a:pt x="65901" y="125265"/>
                </a:lnTo>
                <a:lnTo>
                  <a:pt x="65901" y="125260"/>
                </a:lnTo>
                <a:lnTo>
                  <a:pt x="65900" y="125258"/>
                </a:lnTo>
                <a:lnTo>
                  <a:pt x="65891" y="125235"/>
                </a:lnTo>
                <a:lnTo>
                  <a:pt x="65885" y="125222"/>
                </a:lnTo>
                <a:lnTo>
                  <a:pt x="65882" y="125214"/>
                </a:lnTo>
                <a:lnTo>
                  <a:pt x="65882" y="125213"/>
                </a:lnTo>
                <a:lnTo>
                  <a:pt x="65880" y="125208"/>
                </a:lnTo>
                <a:lnTo>
                  <a:pt x="65875" y="125195"/>
                </a:lnTo>
                <a:lnTo>
                  <a:pt x="65874" y="125192"/>
                </a:lnTo>
                <a:lnTo>
                  <a:pt x="65874" y="125189"/>
                </a:lnTo>
                <a:lnTo>
                  <a:pt x="65871" y="125184"/>
                </a:lnTo>
                <a:lnTo>
                  <a:pt x="65870" y="125177"/>
                </a:lnTo>
                <a:lnTo>
                  <a:pt x="65868" y="125174"/>
                </a:lnTo>
                <a:lnTo>
                  <a:pt x="65866" y="125169"/>
                </a:lnTo>
                <a:lnTo>
                  <a:pt x="65866" y="125167"/>
                </a:lnTo>
                <a:lnTo>
                  <a:pt x="65864" y="125162"/>
                </a:lnTo>
                <a:lnTo>
                  <a:pt x="65863" y="125158"/>
                </a:lnTo>
                <a:lnTo>
                  <a:pt x="65860" y="125152"/>
                </a:lnTo>
                <a:lnTo>
                  <a:pt x="65856" y="125146"/>
                </a:lnTo>
                <a:lnTo>
                  <a:pt x="65854" y="125138"/>
                </a:lnTo>
                <a:lnTo>
                  <a:pt x="65849" y="125130"/>
                </a:lnTo>
                <a:lnTo>
                  <a:pt x="65847" y="125125"/>
                </a:lnTo>
                <a:lnTo>
                  <a:pt x="65842" y="125117"/>
                </a:lnTo>
                <a:lnTo>
                  <a:pt x="65836" y="125110"/>
                </a:lnTo>
                <a:lnTo>
                  <a:pt x="65812" y="125089"/>
                </a:lnTo>
                <a:lnTo>
                  <a:pt x="65803" y="125083"/>
                </a:lnTo>
                <a:lnTo>
                  <a:pt x="65794" y="125079"/>
                </a:lnTo>
                <a:lnTo>
                  <a:pt x="65790" y="125078"/>
                </a:lnTo>
                <a:lnTo>
                  <a:pt x="65789" y="125078"/>
                </a:lnTo>
                <a:lnTo>
                  <a:pt x="65787" y="125076"/>
                </a:lnTo>
                <a:lnTo>
                  <a:pt x="65785" y="125074"/>
                </a:lnTo>
                <a:lnTo>
                  <a:pt x="65778" y="125070"/>
                </a:lnTo>
                <a:lnTo>
                  <a:pt x="65774" y="125066"/>
                </a:lnTo>
                <a:lnTo>
                  <a:pt x="65773" y="125065"/>
                </a:lnTo>
                <a:lnTo>
                  <a:pt x="65769" y="125064"/>
                </a:lnTo>
                <a:lnTo>
                  <a:pt x="65762" y="125060"/>
                </a:lnTo>
                <a:lnTo>
                  <a:pt x="65754" y="125056"/>
                </a:lnTo>
                <a:lnTo>
                  <a:pt x="65751" y="125055"/>
                </a:lnTo>
                <a:lnTo>
                  <a:pt x="65748" y="125054"/>
                </a:lnTo>
                <a:lnTo>
                  <a:pt x="65745" y="125053"/>
                </a:lnTo>
                <a:lnTo>
                  <a:pt x="65740" y="125052"/>
                </a:lnTo>
                <a:lnTo>
                  <a:pt x="65734" y="125051"/>
                </a:lnTo>
                <a:lnTo>
                  <a:pt x="65727" y="125050"/>
                </a:lnTo>
                <a:lnTo>
                  <a:pt x="65724" y="125049"/>
                </a:lnTo>
                <a:lnTo>
                  <a:pt x="65722" y="125047"/>
                </a:lnTo>
                <a:lnTo>
                  <a:pt x="65718" y="125044"/>
                </a:lnTo>
                <a:lnTo>
                  <a:pt x="65711" y="125039"/>
                </a:lnTo>
                <a:lnTo>
                  <a:pt x="65704" y="125038"/>
                </a:lnTo>
                <a:lnTo>
                  <a:pt x="65694" y="125038"/>
                </a:lnTo>
                <a:lnTo>
                  <a:pt x="65686" y="125039"/>
                </a:lnTo>
                <a:lnTo>
                  <a:pt x="65684" y="125038"/>
                </a:lnTo>
                <a:lnTo>
                  <a:pt x="65683" y="125038"/>
                </a:lnTo>
                <a:lnTo>
                  <a:pt x="65674" y="125033"/>
                </a:lnTo>
                <a:lnTo>
                  <a:pt x="65671" y="125031"/>
                </a:lnTo>
                <a:lnTo>
                  <a:pt x="65665" y="125028"/>
                </a:lnTo>
                <a:lnTo>
                  <a:pt x="65660" y="125025"/>
                </a:lnTo>
                <a:lnTo>
                  <a:pt x="65653" y="125022"/>
                </a:lnTo>
                <a:lnTo>
                  <a:pt x="65646" y="125020"/>
                </a:lnTo>
                <a:lnTo>
                  <a:pt x="65644" y="125019"/>
                </a:lnTo>
                <a:lnTo>
                  <a:pt x="65642" y="125018"/>
                </a:lnTo>
                <a:lnTo>
                  <a:pt x="65628" y="125014"/>
                </a:lnTo>
                <a:lnTo>
                  <a:pt x="65625" y="125012"/>
                </a:lnTo>
                <a:lnTo>
                  <a:pt x="65619" y="125010"/>
                </a:lnTo>
                <a:lnTo>
                  <a:pt x="65616" y="125010"/>
                </a:lnTo>
                <a:lnTo>
                  <a:pt x="65609" y="125009"/>
                </a:lnTo>
                <a:lnTo>
                  <a:pt x="65605" y="125009"/>
                </a:lnTo>
                <a:lnTo>
                  <a:pt x="65598" y="125007"/>
                </a:lnTo>
                <a:lnTo>
                  <a:pt x="65593" y="125011"/>
                </a:lnTo>
                <a:lnTo>
                  <a:pt x="65582" y="125017"/>
                </a:lnTo>
                <a:lnTo>
                  <a:pt x="65578" y="125019"/>
                </a:lnTo>
                <a:lnTo>
                  <a:pt x="65574" y="125019"/>
                </a:lnTo>
                <a:lnTo>
                  <a:pt x="65568" y="125020"/>
                </a:lnTo>
                <a:lnTo>
                  <a:pt x="65539" y="125028"/>
                </a:lnTo>
                <a:lnTo>
                  <a:pt x="65533" y="125034"/>
                </a:lnTo>
                <a:lnTo>
                  <a:pt x="65527" y="125037"/>
                </a:lnTo>
                <a:lnTo>
                  <a:pt x="65526" y="125037"/>
                </a:lnTo>
                <a:lnTo>
                  <a:pt x="65521" y="125039"/>
                </a:lnTo>
                <a:lnTo>
                  <a:pt x="65516" y="125042"/>
                </a:lnTo>
                <a:lnTo>
                  <a:pt x="65511" y="125045"/>
                </a:lnTo>
                <a:lnTo>
                  <a:pt x="65509" y="125047"/>
                </a:lnTo>
                <a:lnTo>
                  <a:pt x="65508" y="125047"/>
                </a:lnTo>
                <a:lnTo>
                  <a:pt x="65507" y="125047"/>
                </a:lnTo>
                <a:lnTo>
                  <a:pt x="65498" y="125052"/>
                </a:lnTo>
                <a:lnTo>
                  <a:pt x="65492" y="125055"/>
                </a:lnTo>
                <a:lnTo>
                  <a:pt x="65490" y="125057"/>
                </a:lnTo>
                <a:lnTo>
                  <a:pt x="65481" y="125064"/>
                </a:lnTo>
                <a:lnTo>
                  <a:pt x="65481" y="125064"/>
                </a:lnTo>
                <a:lnTo>
                  <a:pt x="65475" y="125068"/>
                </a:lnTo>
                <a:lnTo>
                  <a:pt x="65467" y="125073"/>
                </a:lnTo>
                <a:lnTo>
                  <a:pt x="65467" y="125073"/>
                </a:lnTo>
                <a:lnTo>
                  <a:pt x="65463" y="125078"/>
                </a:lnTo>
                <a:lnTo>
                  <a:pt x="65454" y="125083"/>
                </a:lnTo>
                <a:lnTo>
                  <a:pt x="65451" y="125084"/>
                </a:lnTo>
                <a:lnTo>
                  <a:pt x="65450" y="125084"/>
                </a:lnTo>
                <a:lnTo>
                  <a:pt x="65447" y="125086"/>
                </a:lnTo>
                <a:lnTo>
                  <a:pt x="65443" y="125087"/>
                </a:lnTo>
                <a:lnTo>
                  <a:pt x="65442" y="125088"/>
                </a:lnTo>
                <a:lnTo>
                  <a:pt x="65434" y="125093"/>
                </a:lnTo>
                <a:lnTo>
                  <a:pt x="65429" y="125095"/>
                </a:lnTo>
                <a:lnTo>
                  <a:pt x="65425" y="125096"/>
                </a:lnTo>
                <a:lnTo>
                  <a:pt x="65425" y="125096"/>
                </a:lnTo>
                <a:lnTo>
                  <a:pt x="65418" y="125099"/>
                </a:lnTo>
                <a:lnTo>
                  <a:pt x="65413" y="125102"/>
                </a:lnTo>
                <a:lnTo>
                  <a:pt x="65407" y="125104"/>
                </a:lnTo>
                <a:lnTo>
                  <a:pt x="65405" y="125106"/>
                </a:lnTo>
                <a:lnTo>
                  <a:pt x="65401" y="125110"/>
                </a:lnTo>
                <a:lnTo>
                  <a:pt x="65398" y="125112"/>
                </a:lnTo>
                <a:lnTo>
                  <a:pt x="65390" y="125116"/>
                </a:lnTo>
                <a:lnTo>
                  <a:pt x="65388" y="125117"/>
                </a:lnTo>
                <a:lnTo>
                  <a:pt x="65386" y="125119"/>
                </a:lnTo>
                <a:lnTo>
                  <a:pt x="65385" y="125119"/>
                </a:lnTo>
                <a:lnTo>
                  <a:pt x="65381" y="125121"/>
                </a:lnTo>
                <a:lnTo>
                  <a:pt x="65379" y="125123"/>
                </a:lnTo>
                <a:lnTo>
                  <a:pt x="65376" y="125124"/>
                </a:lnTo>
                <a:lnTo>
                  <a:pt x="65375" y="125124"/>
                </a:lnTo>
                <a:lnTo>
                  <a:pt x="65374" y="125125"/>
                </a:lnTo>
                <a:lnTo>
                  <a:pt x="65373" y="125125"/>
                </a:lnTo>
                <a:lnTo>
                  <a:pt x="65370" y="125127"/>
                </a:lnTo>
                <a:lnTo>
                  <a:pt x="65364" y="125130"/>
                </a:lnTo>
                <a:lnTo>
                  <a:pt x="65363" y="125131"/>
                </a:lnTo>
                <a:lnTo>
                  <a:pt x="65361" y="125131"/>
                </a:lnTo>
                <a:lnTo>
                  <a:pt x="65359" y="125133"/>
                </a:lnTo>
                <a:lnTo>
                  <a:pt x="65358" y="125133"/>
                </a:lnTo>
                <a:lnTo>
                  <a:pt x="65354" y="125134"/>
                </a:lnTo>
                <a:lnTo>
                  <a:pt x="65351" y="125135"/>
                </a:lnTo>
                <a:lnTo>
                  <a:pt x="65350" y="125136"/>
                </a:lnTo>
                <a:lnTo>
                  <a:pt x="65345" y="125138"/>
                </a:lnTo>
                <a:lnTo>
                  <a:pt x="65343" y="125141"/>
                </a:lnTo>
                <a:lnTo>
                  <a:pt x="65340" y="125142"/>
                </a:lnTo>
                <a:lnTo>
                  <a:pt x="65336" y="125145"/>
                </a:lnTo>
                <a:lnTo>
                  <a:pt x="65334" y="125147"/>
                </a:lnTo>
                <a:lnTo>
                  <a:pt x="65329" y="125150"/>
                </a:lnTo>
                <a:lnTo>
                  <a:pt x="65327" y="125151"/>
                </a:lnTo>
                <a:lnTo>
                  <a:pt x="65324" y="125153"/>
                </a:lnTo>
                <a:lnTo>
                  <a:pt x="65312" y="125161"/>
                </a:lnTo>
                <a:lnTo>
                  <a:pt x="65304" y="125165"/>
                </a:lnTo>
                <a:lnTo>
                  <a:pt x="65299" y="125168"/>
                </a:lnTo>
                <a:lnTo>
                  <a:pt x="65297" y="125169"/>
                </a:lnTo>
                <a:lnTo>
                  <a:pt x="65293" y="125173"/>
                </a:lnTo>
                <a:lnTo>
                  <a:pt x="65290" y="125175"/>
                </a:lnTo>
                <a:lnTo>
                  <a:pt x="65287" y="125178"/>
                </a:lnTo>
                <a:lnTo>
                  <a:pt x="65284" y="125182"/>
                </a:lnTo>
                <a:lnTo>
                  <a:pt x="65282" y="125185"/>
                </a:lnTo>
                <a:lnTo>
                  <a:pt x="65256" y="125226"/>
                </a:lnTo>
                <a:lnTo>
                  <a:pt x="65253" y="125238"/>
                </a:lnTo>
                <a:lnTo>
                  <a:pt x="65252" y="125244"/>
                </a:lnTo>
                <a:lnTo>
                  <a:pt x="65251" y="125250"/>
                </a:lnTo>
                <a:lnTo>
                  <a:pt x="65248" y="125258"/>
                </a:lnTo>
                <a:lnTo>
                  <a:pt x="65248" y="125266"/>
                </a:lnTo>
                <a:lnTo>
                  <a:pt x="65248" y="125270"/>
                </a:lnTo>
                <a:lnTo>
                  <a:pt x="65248" y="125271"/>
                </a:lnTo>
                <a:lnTo>
                  <a:pt x="65246" y="125277"/>
                </a:lnTo>
                <a:lnTo>
                  <a:pt x="65246" y="125282"/>
                </a:lnTo>
                <a:lnTo>
                  <a:pt x="65246" y="125284"/>
                </a:lnTo>
                <a:lnTo>
                  <a:pt x="65246" y="125285"/>
                </a:lnTo>
                <a:lnTo>
                  <a:pt x="65244" y="125292"/>
                </a:lnTo>
                <a:lnTo>
                  <a:pt x="65244" y="125298"/>
                </a:lnTo>
                <a:lnTo>
                  <a:pt x="65244" y="125305"/>
                </a:lnTo>
                <a:lnTo>
                  <a:pt x="65244" y="125311"/>
                </a:lnTo>
                <a:lnTo>
                  <a:pt x="65246" y="125323"/>
                </a:lnTo>
                <a:lnTo>
                  <a:pt x="65246" y="125327"/>
                </a:lnTo>
                <a:lnTo>
                  <a:pt x="65246" y="125329"/>
                </a:lnTo>
                <a:lnTo>
                  <a:pt x="65247" y="125340"/>
                </a:lnTo>
                <a:lnTo>
                  <a:pt x="65251" y="125382"/>
                </a:lnTo>
                <a:lnTo>
                  <a:pt x="65249" y="125388"/>
                </a:lnTo>
                <a:lnTo>
                  <a:pt x="65249" y="125394"/>
                </a:lnTo>
                <a:lnTo>
                  <a:pt x="65249" y="125405"/>
                </a:lnTo>
                <a:lnTo>
                  <a:pt x="65249" y="125409"/>
                </a:lnTo>
                <a:lnTo>
                  <a:pt x="65250" y="125410"/>
                </a:lnTo>
                <a:lnTo>
                  <a:pt x="65249" y="125410"/>
                </a:lnTo>
                <a:lnTo>
                  <a:pt x="65249" y="125413"/>
                </a:lnTo>
                <a:lnTo>
                  <a:pt x="65249" y="125420"/>
                </a:lnTo>
                <a:lnTo>
                  <a:pt x="65250" y="125421"/>
                </a:lnTo>
                <a:lnTo>
                  <a:pt x="65250" y="125422"/>
                </a:lnTo>
                <a:lnTo>
                  <a:pt x="65251" y="125424"/>
                </a:lnTo>
                <a:lnTo>
                  <a:pt x="65251" y="125425"/>
                </a:lnTo>
                <a:lnTo>
                  <a:pt x="65251" y="125425"/>
                </a:lnTo>
                <a:lnTo>
                  <a:pt x="65252" y="125443"/>
                </a:lnTo>
                <a:lnTo>
                  <a:pt x="65252" y="125445"/>
                </a:lnTo>
                <a:lnTo>
                  <a:pt x="65253" y="125446"/>
                </a:lnTo>
                <a:lnTo>
                  <a:pt x="65253" y="125446"/>
                </a:lnTo>
                <a:lnTo>
                  <a:pt x="65253" y="125447"/>
                </a:lnTo>
                <a:lnTo>
                  <a:pt x="65253" y="125449"/>
                </a:lnTo>
                <a:lnTo>
                  <a:pt x="65253" y="125451"/>
                </a:lnTo>
                <a:lnTo>
                  <a:pt x="65253" y="125453"/>
                </a:lnTo>
                <a:lnTo>
                  <a:pt x="65254" y="125455"/>
                </a:lnTo>
                <a:lnTo>
                  <a:pt x="65255" y="125458"/>
                </a:lnTo>
                <a:lnTo>
                  <a:pt x="65256" y="125466"/>
                </a:lnTo>
                <a:lnTo>
                  <a:pt x="65256" y="125471"/>
                </a:lnTo>
                <a:lnTo>
                  <a:pt x="65256" y="125472"/>
                </a:lnTo>
                <a:lnTo>
                  <a:pt x="65256" y="125473"/>
                </a:lnTo>
                <a:lnTo>
                  <a:pt x="65257" y="125478"/>
                </a:lnTo>
                <a:lnTo>
                  <a:pt x="65257" y="125479"/>
                </a:lnTo>
                <a:lnTo>
                  <a:pt x="65257" y="125481"/>
                </a:lnTo>
                <a:lnTo>
                  <a:pt x="65257" y="125482"/>
                </a:lnTo>
                <a:lnTo>
                  <a:pt x="65259" y="125500"/>
                </a:lnTo>
                <a:lnTo>
                  <a:pt x="65259" y="125512"/>
                </a:lnTo>
                <a:lnTo>
                  <a:pt x="65261" y="125527"/>
                </a:lnTo>
                <a:lnTo>
                  <a:pt x="65263" y="125527"/>
                </a:lnTo>
                <a:lnTo>
                  <a:pt x="65274" y="125594"/>
                </a:lnTo>
                <a:lnTo>
                  <a:pt x="65274" y="125595"/>
                </a:lnTo>
                <a:lnTo>
                  <a:pt x="65273" y="125598"/>
                </a:lnTo>
                <a:lnTo>
                  <a:pt x="65273" y="125602"/>
                </a:lnTo>
                <a:lnTo>
                  <a:pt x="65273" y="125605"/>
                </a:lnTo>
                <a:lnTo>
                  <a:pt x="65273" y="125612"/>
                </a:lnTo>
                <a:lnTo>
                  <a:pt x="65273" y="125614"/>
                </a:lnTo>
                <a:lnTo>
                  <a:pt x="65273" y="125617"/>
                </a:lnTo>
                <a:lnTo>
                  <a:pt x="65274" y="125623"/>
                </a:lnTo>
                <a:lnTo>
                  <a:pt x="65275" y="125624"/>
                </a:lnTo>
                <a:lnTo>
                  <a:pt x="65275" y="125626"/>
                </a:lnTo>
                <a:lnTo>
                  <a:pt x="65275" y="125626"/>
                </a:lnTo>
                <a:lnTo>
                  <a:pt x="65276" y="125630"/>
                </a:lnTo>
                <a:lnTo>
                  <a:pt x="65288" y="125685"/>
                </a:lnTo>
                <a:lnTo>
                  <a:pt x="65289" y="125688"/>
                </a:lnTo>
                <a:lnTo>
                  <a:pt x="65297" y="125720"/>
                </a:lnTo>
                <a:lnTo>
                  <a:pt x="65297" y="125720"/>
                </a:lnTo>
                <a:lnTo>
                  <a:pt x="65297" y="125720"/>
                </a:lnTo>
                <a:lnTo>
                  <a:pt x="65297" y="125721"/>
                </a:lnTo>
                <a:lnTo>
                  <a:pt x="65297" y="125725"/>
                </a:lnTo>
                <a:lnTo>
                  <a:pt x="65297" y="125734"/>
                </a:lnTo>
                <a:lnTo>
                  <a:pt x="65298" y="125737"/>
                </a:lnTo>
                <a:lnTo>
                  <a:pt x="65299" y="125739"/>
                </a:lnTo>
                <a:lnTo>
                  <a:pt x="65301" y="125749"/>
                </a:lnTo>
                <a:lnTo>
                  <a:pt x="65301" y="125751"/>
                </a:lnTo>
                <a:lnTo>
                  <a:pt x="65301" y="125752"/>
                </a:lnTo>
                <a:lnTo>
                  <a:pt x="65308" y="125768"/>
                </a:lnTo>
                <a:lnTo>
                  <a:pt x="65317" y="125788"/>
                </a:lnTo>
                <a:lnTo>
                  <a:pt x="65320" y="125801"/>
                </a:lnTo>
                <a:lnTo>
                  <a:pt x="65320" y="125801"/>
                </a:lnTo>
                <a:lnTo>
                  <a:pt x="65321" y="125806"/>
                </a:lnTo>
                <a:lnTo>
                  <a:pt x="65322" y="125808"/>
                </a:lnTo>
                <a:lnTo>
                  <a:pt x="65323" y="125812"/>
                </a:lnTo>
                <a:lnTo>
                  <a:pt x="65323" y="125814"/>
                </a:lnTo>
                <a:lnTo>
                  <a:pt x="65323" y="125815"/>
                </a:lnTo>
                <a:lnTo>
                  <a:pt x="65324" y="125822"/>
                </a:lnTo>
                <a:lnTo>
                  <a:pt x="65325" y="125825"/>
                </a:lnTo>
                <a:lnTo>
                  <a:pt x="65326" y="125827"/>
                </a:lnTo>
                <a:lnTo>
                  <a:pt x="65326" y="125828"/>
                </a:lnTo>
                <a:lnTo>
                  <a:pt x="65328" y="125835"/>
                </a:lnTo>
                <a:lnTo>
                  <a:pt x="65329" y="125839"/>
                </a:lnTo>
                <a:lnTo>
                  <a:pt x="65329" y="125841"/>
                </a:lnTo>
                <a:lnTo>
                  <a:pt x="65330" y="125842"/>
                </a:lnTo>
                <a:lnTo>
                  <a:pt x="65330" y="125845"/>
                </a:lnTo>
                <a:lnTo>
                  <a:pt x="65332" y="125852"/>
                </a:lnTo>
                <a:lnTo>
                  <a:pt x="65332" y="125853"/>
                </a:lnTo>
                <a:lnTo>
                  <a:pt x="65332" y="125854"/>
                </a:lnTo>
                <a:lnTo>
                  <a:pt x="65339" y="125873"/>
                </a:lnTo>
                <a:lnTo>
                  <a:pt x="65343" y="125884"/>
                </a:lnTo>
                <a:lnTo>
                  <a:pt x="65343" y="125885"/>
                </a:lnTo>
                <a:lnTo>
                  <a:pt x="65348" y="125900"/>
                </a:lnTo>
                <a:lnTo>
                  <a:pt x="65358" y="125922"/>
                </a:lnTo>
                <a:lnTo>
                  <a:pt x="65358" y="125927"/>
                </a:lnTo>
                <a:lnTo>
                  <a:pt x="65358" y="125931"/>
                </a:lnTo>
                <a:lnTo>
                  <a:pt x="65358" y="125934"/>
                </a:lnTo>
                <a:lnTo>
                  <a:pt x="65358" y="125935"/>
                </a:lnTo>
                <a:lnTo>
                  <a:pt x="65360" y="125946"/>
                </a:lnTo>
                <a:lnTo>
                  <a:pt x="65363" y="125958"/>
                </a:lnTo>
                <a:lnTo>
                  <a:pt x="65364" y="125962"/>
                </a:lnTo>
                <a:lnTo>
                  <a:pt x="65365" y="125966"/>
                </a:lnTo>
                <a:lnTo>
                  <a:pt x="65367" y="125975"/>
                </a:lnTo>
                <a:lnTo>
                  <a:pt x="65368" y="125978"/>
                </a:lnTo>
                <a:lnTo>
                  <a:pt x="65369" y="125982"/>
                </a:lnTo>
                <a:lnTo>
                  <a:pt x="65371" y="125988"/>
                </a:lnTo>
                <a:lnTo>
                  <a:pt x="65375" y="126009"/>
                </a:lnTo>
                <a:lnTo>
                  <a:pt x="65376" y="126014"/>
                </a:lnTo>
                <a:lnTo>
                  <a:pt x="65376" y="126014"/>
                </a:lnTo>
                <a:lnTo>
                  <a:pt x="65376" y="126014"/>
                </a:lnTo>
                <a:lnTo>
                  <a:pt x="65376" y="126015"/>
                </a:lnTo>
                <a:lnTo>
                  <a:pt x="65377" y="126019"/>
                </a:lnTo>
                <a:lnTo>
                  <a:pt x="65377" y="126025"/>
                </a:lnTo>
                <a:lnTo>
                  <a:pt x="65378" y="126036"/>
                </a:lnTo>
                <a:lnTo>
                  <a:pt x="65378" y="126039"/>
                </a:lnTo>
                <a:lnTo>
                  <a:pt x="65378" y="126043"/>
                </a:lnTo>
                <a:lnTo>
                  <a:pt x="65378" y="126044"/>
                </a:lnTo>
                <a:lnTo>
                  <a:pt x="65378" y="126047"/>
                </a:lnTo>
                <a:lnTo>
                  <a:pt x="65378" y="126052"/>
                </a:lnTo>
                <a:lnTo>
                  <a:pt x="65378" y="126061"/>
                </a:lnTo>
                <a:lnTo>
                  <a:pt x="65377" y="126066"/>
                </a:lnTo>
                <a:lnTo>
                  <a:pt x="65376" y="126070"/>
                </a:lnTo>
                <a:lnTo>
                  <a:pt x="65375" y="126078"/>
                </a:lnTo>
                <a:lnTo>
                  <a:pt x="65374" y="126082"/>
                </a:lnTo>
                <a:lnTo>
                  <a:pt x="65371" y="126087"/>
                </a:lnTo>
                <a:lnTo>
                  <a:pt x="65368" y="126090"/>
                </a:lnTo>
                <a:lnTo>
                  <a:pt x="65353" y="126109"/>
                </a:lnTo>
                <a:lnTo>
                  <a:pt x="65352" y="126110"/>
                </a:lnTo>
                <a:lnTo>
                  <a:pt x="65351" y="126111"/>
                </a:lnTo>
                <a:lnTo>
                  <a:pt x="65344" y="126116"/>
                </a:lnTo>
                <a:lnTo>
                  <a:pt x="65343" y="126116"/>
                </a:lnTo>
                <a:lnTo>
                  <a:pt x="65342" y="126116"/>
                </a:lnTo>
                <a:lnTo>
                  <a:pt x="65341" y="126116"/>
                </a:lnTo>
                <a:lnTo>
                  <a:pt x="65335" y="126119"/>
                </a:lnTo>
                <a:lnTo>
                  <a:pt x="65334" y="126119"/>
                </a:lnTo>
                <a:lnTo>
                  <a:pt x="65333" y="126119"/>
                </a:lnTo>
                <a:lnTo>
                  <a:pt x="65327" y="126121"/>
                </a:lnTo>
                <a:lnTo>
                  <a:pt x="65326" y="126121"/>
                </a:lnTo>
                <a:lnTo>
                  <a:pt x="65326" y="126121"/>
                </a:lnTo>
                <a:lnTo>
                  <a:pt x="65325" y="126122"/>
                </a:lnTo>
                <a:lnTo>
                  <a:pt x="65325" y="126122"/>
                </a:lnTo>
                <a:lnTo>
                  <a:pt x="65319" y="126124"/>
                </a:lnTo>
                <a:lnTo>
                  <a:pt x="65314" y="126126"/>
                </a:lnTo>
                <a:lnTo>
                  <a:pt x="65279" y="126144"/>
                </a:lnTo>
                <a:lnTo>
                  <a:pt x="65278" y="126144"/>
                </a:lnTo>
                <a:lnTo>
                  <a:pt x="65273" y="126147"/>
                </a:lnTo>
                <a:lnTo>
                  <a:pt x="65273" y="126147"/>
                </a:lnTo>
                <a:lnTo>
                  <a:pt x="65269" y="126150"/>
                </a:lnTo>
                <a:lnTo>
                  <a:pt x="65266" y="126151"/>
                </a:lnTo>
                <a:lnTo>
                  <a:pt x="65264" y="126152"/>
                </a:lnTo>
                <a:lnTo>
                  <a:pt x="65239" y="126162"/>
                </a:lnTo>
                <a:lnTo>
                  <a:pt x="65238" y="126162"/>
                </a:lnTo>
                <a:lnTo>
                  <a:pt x="65235" y="126163"/>
                </a:lnTo>
                <a:lnTo>
                  <a:pt x="65234" y="126163"/>
                </a:lnTo>
                <a:lnTo>
                  <a:pt x="65230" y="126165"/>
                </a:lnTo>
                <a:lnTo>
                  <a:pt x="65214" y="126171"/>
                </a:lnTo>
                <a:lnTo>
                  <a:pt x="65214" y="126171"/>
                </a:lnTo>
                <a:lnTo>
                  <a:pt x="65202" y="126176"/>
                </a:lnTo>
                <a:lnTo>
                  <a:pt x="65172" y="126183"/>
                </a:lnTo>
                <a:lnTo>
                  <a:pt x="65167" y="126184"/>
                </a:lnTo>
                <a:lnTo>
                  <a:pt x="65154" y="126186"/>
                </a:lnTo>
                <a:lnTo>
                  <a:pt x="65139" y="126188"/>
                </a:lnTo>
                <a:lnTo>
                  <a:pt x="65133" y="126189"/>
                </a:lnTo>
                <a:lnTo>
                  <a:pt x="65129" y="126188"/>
                </a:lnTo>
                <a:lnTo>
                  <a:pt x="65122" y="126187"/>
                </a:lnTo>
                <a:lnTo>
                  <a:pt x="65120" y="126187"/>
                </a:lnTo>
                <a:lnTo>
                  <a:pt x="65119" y="126187"/>
                </a:lnTo>
                <a:lnTo>
                  <a:pt x="65115" y="126187"/>
                </a:lnTo>
                <a:lnTo>
                  <a:pt x="65107" y="126187"/>
                </a:lnTo>
                <a:lnTo>
                  <a:pt x="65104" y="126187"/>
                </a:lnTo>
                <a:lnTo>
                  <a:pt x="65099" y="126187"/>
                </a:lnTo>
                <a:lnTo>
                  <a:pt x="65095" y="126189"/>
                </a:lnTo>
                <a:lnTo>
                  <a:pt x="65095" y="126189"/>
                </a:lnTo>
                <a:lnTo>
                  <a:pt x="65094" y="126189"/>
                </a:lnTo>
                <a:lnTo>
                  <a:pt x="65093" y="126189"/>
                </a:lnTo>
                <a:lnTo>
                  <a:pt x="65060" y="126190"/>
                </a:lnTo>
                <a:lnTo>
                  <a:pt x="65055" y="126190"/>
                </a:lnTo>
                <a:lnTo>
                  <a:pt x="65039" y="126189"/>
                </a:lnTo>
                <a:lnTo>
                  <a:pt x="65023" y="126188"/>
                </a:lnTo>
                <a:lnTo>
                  <a:pt x="65023" y="126188"/>
                </a:lnTo>
                <a:lnTo>
                  <a:pt x="64995" y="126184"/>
                </a:lnTo>
                <a:lnTo>
                  <a:pt x="64983" y="126182"/>
                </a:lnTo>
                <a:lnTo>
                  <a:pt x="64982" y="126182"/>
                </a:lnTo>
                <a:lnTo>
                  <a:pt x="64974" y="126182"/>
                </a:lnTo>
                <a:lnTo>
                  <a:pt x="64970" y="126181"/>
                </a:lnTo>
                <a:lnTo>
                  <a:pt x="64969" y="126181"/>
                </a:lnTo>
                <a:lnTo>
                  <a:pt x="64966" y="126180"/>
                </a:lnTo>
                <a:lnTo>
                  <a:pt x="64966" y="126180"/>
                </a:lnTo>
                <a:lnTo>
                  <a:pt x="64966" y="126180"/>
                </a:lnTo>
                <a:lnTo>
                  <a:pt x="64963" y="126178"/>
                </a:lnTo>
                <a:lnTo>
                  <a:pt x="64955" y="126178"/>
                </a:lnTo>
                <a:lnTo>
                  <a:pt x="64954" y="126178"/>
                </a:lnTo>
                <a:lnTo>
                  <a:pt x="64953" y="126177"/>
                </a:lnTo>
                <a:lnTo>
                  <a:pt x="64949" y="126175"/>
                </a:lnTo>
                <a:lnTo>
                  <a:pt x="64948" y="126175"/>
                </a:lnTo>
                <a:lnTo>
                  <a:pt x="64945" y="126175"/>
                </a:lnTo>
                <a:lnTo>
                  <a:pt x="64943" y="126175"/>
                </a:lnTo>
                <a:lnTo>
                  <a:pt x="64942" y="126175"/>
                </a:lnTo>
                <a:lnTo>
                  <a:pt x="64939" y="126175"/>
                </a:lnTo>
                <a:lnTo>
                  <a:pt x="64935" y="126175"/>
                </a:lnTo>
                <a:lnTo>
                  <a:pt x="64934" y="126175"/>
                </a:lnTo>
                <a:lnTo>
                  <a:pt x="64933" y="126174"/>
                </a:lnTo>
                <a:lnTo>
                  <a:pt x="64930" y="126174"/>
                </a:lnTo>
                <a:lnTo>
                  <a:pt x="64926" y="126174"/>
                </a:lnTo>
                <a:lnTo>
                  <a:pt x="64918" y="126175"/>
                </a:lnTo>
                <a:lnTo>
                  <a:pt x="64915" y="126177"/>
                </a:lnTo>
                <a:lnTo>
                  <a:pt x="64910" y="126179"/>
                </a:lnTo>
                <a:lnTo>
                  <a:pt x="64907" y="126180"/>
                </a:lnTo>
                <a:lnTo>
                  <a:pt x="64906" y="126180"/>
                </a:lnTo>
                <a:lnTo>
                  <a:pt x="64905" y="126180"/>
                </a:lnTo>
                <a:lnTo>
                  <a:pt x="64903" y="126182"/>
                </a:lnTo>
                <a:lnTo>
                  <a:pt x="64902" y="126183"/>
                </a:lnTo>
                <a:lnTo>
                  <a:pt x="64892" y="126188"/>
                </a:lnTo>
                <a:lnTo>
                  <a:pt x="64889" y="126188"/>
                </a:lnTo>
                <a:lnTo>
                  <a:pt x="64886" y="126190"/>
                </a:lnTo>
                <a:lnTo>
                  <a:pt x="64885" y="126190"/>
                </a:lnTo>
                <a:lnTo>
                  <a:pt x="64885" y="126190"/>
                </a:lnTo>
                <a:lnTo>
                  <a:pt x="64884" y="126191"/>
                </a:lnTo>
                <a:lnTo>
                  <a:pt x="64881" y="126192"/>
                </a:lnTo>
                <a:lnTo>
                  <a:pt x="64878" y="126193"/>
                </a:lnTo>
                <a:lnTo>
                  <a:pt x="64878" y="126194"/>
                </a:lnTo>
                <a:lnTo>
                  <a:pt x="64873" y="126199"/>
                </a:lnTo>
                <a:lnTo>
                  <a:pt x="64860" y="126202"/>
                </a:lnTo>
                <a:lnTo>
                  <a:pt x="64860" y="126202"/>
                </a:lnTo>
                <a:lnTo>
                  <a:pt x="64858" y="126203"/>
                </a:lnTo>
                <a:lnTo>
                  <a:pt x="64857" y="126203"/>
                </a:lnTo>
                <a:lnTo>
                  <a:pt x="64855" y="126205"/>
                </a:lnTo>
                <a:lnTo>
                  <a:pt x="64854" y="126206"/>
                </a:lnTo>
                <a:lnTo>
                  <a:pt x="64854" y="126206"/>
                </a:lnTo>
                <a:lnTo>
                  <a:pt x="64851" y="126209"/>
                </a:lnTo>
                <a:lnTo>
                  <a:pt x="64834" y="126219"/>
                </a:lnTo>
                <a:lnTo>
                  <a:pt x="64825" y="126224"/>
                </a:lnTo>
                <a:lnTo>
                  <a:pt x="64825" y="126224"/>
                </a:lnTo>
                <a:lnTo>
                  <a:pt x="64824" y="126224"/>
                </a:lnTo>
                <a:lnTo>
                  <a:pt x="64823" y="126226"/>
                </a:lnTo>
                <a:lnTo>
                  <a:pt x="64822" y="126226"/>
                </a:lnTo>
                <a:lnTo>
                  <a:pt x="64818" y="126230"/>
                </a:lnTo>
                <a:lnTo>
                  <a:pt x="64813" y="126231"/>
                </a:lnTo>
                <a:lnTo>
                  <a:pt x="64812" y="126232"/>
                </a:lnTo>
                <a:lnTo>
                  <a:pt x="64805" y="126235"/>
                </a:lnTo>
                <a:lnTo>
                  <a:pt x="64796" y="126241"/>
                </a:lnTo>
                <a:lnTo>
                  <a:pt x="64795" y="126243"/>
                </a:lnTo>
                <a:lnTo>
                  <a:pt x="64794" y="126244"/>
                </a:lnTo>
                <a:lnTo>
                  <a:pt x="64787" y="126250"/>
                </a:lnTo>
                <a:lnTo>
                  <a:pt x="64779" y="126254"/>
                </a:lnTo>
                <a:lnTo>
                  <a:pt x="64779" y="126254"/>
                </a:lnTo>
                <a:lnTo>
                  <a:pt x="64775" y="126256"/>
                </a:lnTo>
                <a:lnTo>
                  <a:pt x="64769" y="126260"/>
                </a:lnTo>
                <a:lnTo>
                  <a:pt x="64768" y="126261"/>
                </a:lnTo>
                <a:lnTo>
                  <a:pt x="64768" y="126261"/>
                </a:lnTo>
                <a:lnTo>
                  <a:pt x="64765" y="126262"/>
                </a:lnTo>
                <a:lnTo>
                  <a:pt x="64757" y="126267"/>
                </a:lnTo>
                <a:lnTo>
                  <a:pt x="64754" y="126269"/>
                </a:lnTo>
                <a:lnTo>
                  <a:pt x="64752" y="126271"/>
                </a:lnTo>
                <a:lnTo>
                  <a:pt x="64750" y="126272"/>
                </a:lnTo>
                <a:lnTo>
                  <a:pt x="64746" y="126274"/>
                </a:lnTo>
                <a:lnTo>
                  <a:pt x="64742" y="126276"/>
                </a:lnTo>
                <a:lnTo>
                  <a:pt x="64742" y="126276"/>
                </a:lnTo>
                <a:lnTo>
                  <a:pt x="64742" y="126276"/>
                </a:lnTo>
                <a:lnTo>
                  <a:pt x="64739" y="126278"/>
                </a:lnTo>
                <a:lnTo>
                  <a:pt x="64738" y="126279"/>
                </a:lnTo>
                <a:lnTo>
                  <a:pt x="64735" y="126280"/>
                </a:lnTo>
                <a:lnTo>
                  <a:pt x="64732" y="126283"/>
                </a:lnTo>
                <a:lnTo>
                  <a:pt x="64730" y="126284"/>
                </a:lnTo>
                <a:lnTo>
                  <a:pt x="64730" y="126285"/>
                </a:lnTo>
                <a:lnTo>
                  <a:pt x="64730" y="126285"/>
                </a:lnTo>
                <a:lnTo>
                  <a:pt x="64726" y="126287"/>
                </a:lnTo>
                <a:lnTo>
                  <a:pt x="64721" y="126291"/>
                </a:lnTo>
                <a:lnTo>
                  <a:pt x="64719" y="126292"/>
                </a:lnTo>
                <a:lnTo>
                  <a:pt x="64719" y="126292"/>
                </a:lnTo>
                <a:lnTo>
                  <a:pt x="64719" y="126292"/>
                </a:lnTo>
                <a:lnTo>
                  <a:pt x="64717" y="126293"/>
                </a:lnTo>
                <a:lnTo>
                  <a:pt x="64710" y="126297"/>
                </a:lnTo>
                <a:lnTo>
                  <a:pt x="64707" y="126299"/>
                </a:lnTo>
                <a:lnTo>
                  <a:pt x="64704" y="126301"/>
                </a:lnTo>
                <a:lnTo>
                  <a:pt x="64691" y="126311"/>
                </a:lnTo>
                <a:lnTo>
                  <a:pt x="64689" y="126313"/>
                </a:lnTo>
                <a:lnTo>
                  <a:pt x="64687" y="126314"/>
                </a:lnTo>
                <a:lnTo>
                  <a:pt x="64686" y="126315"/>
                </a:lnTo>
                <a:lnTo>
                  <a:pt x="64678" y="126319"/>
                </a:lnTo>
                <a:lnTo>
                  <a:pt x="64674" y="126322"/>
                </a:lnTo>
                <a:lnTo>
                  <a:pt x="64670" y="126324"/>
                </a:lnTo>
                <a:lnTo>
                  <a:pt x="64658" y="126330"/>
                </a:lnTo>
                <a:lnTo>
                  <a:pt x="64654" y="126333"/>
                </a:lnTo>
                <a:lnTo>
                  <a:pt x="64651" y="126337"/>
                </a:lnTo>
                <a:lnTo>
                  <a:pt x="64651" y="126337"/>
                </a:lnTo>
                <a:lnTo>
                  <a:pt x="64646" y="126343"/>
                </a:lnTo>
                <a:lnTo>
                  <a:pt x="64642" y="126346"/>
                </a:lnTo>
                <a:lnTo>
                  <a:pt x="64639" y="126348"/>
                </a:lnTo>
                <a:lnTo>
                  <a:pt x="64637" y="126349"/>
                </a:lnTo>
                <a:lnTo>
                  <a:pt x="64633" y="126353"/>
                </a:lnTo>
                <a:lnTo>
                  <a:pt x="64629" y="126355"/>
                </a:lnTo>
                <a:lnTo>
                  <a:pt x="64626" y="126358"/>
                </a:lnTo>
                <a:lnTo>
                  <a:pt x="64621" y="126363"/>
                </a:lnTo>
                <a:lnTo>
                  <a:pt x="64621" y="126363"/>
                </a:lnTo>
                <a:lnTo>
                  <a:pt x="64620" y="126365"/>
                </a:lnTo>
                <a:lnTo>
                  <a:pt x="64618" y="126367"/>
                </a:lnTo>
                <a:lnTo>
                  <a:pt x="64618" y="126367"/>
                </a:lnTo>
                <a:lnTo>
                  <a:pt x="64615" y="126370"/>
                </a:lnTo>
                <a:lnTo>
                  <a:pt x="64609" y="126378"/>
                </a:lnTo>
                <a:lnTo>
                  <a:pt x="64607" y="126378"/>
                </a:lnTo>
                <a:lnTo>
                  <a:pt x="64603" y="126379"/>
                </a:lnTo>
                <a:lnTo>
                  <a:pt x="64599" y="126382"/>
                </a:lnTo>
                <a:lnTo>
                  <a:pt x="64596" y="126383"/>
                </a:lnTo>
                <a:lnTo>
                  <a:pt x="64594" y="126384"/>
                </a:lnTo>
                <a:lnTo>
                  <a:pt x="64594" y="126384"/>
                </a:lnTo>
                <a:lnTo>
                  <a:pt x="64593" y="126384"/>
                </a:lnTo>
                <a:lnTo>
                  <a:pt x="64592" y="126385"/>
                </a:lnTo>
                <a:lnTo>
                  <a:pt x="64584" y="126392"/>
                </a:lnTo>
                <a:lnTo>
                  <a:pt x="64580" y="126396"/>
                </a:lnTo>
                <a:lnTo>
                  <a:pt x="64576" y="126400"/>
                </a:lnTo>
                <a:lnTo>
                  <a:pt x="64574" y="126401"/>
                </a:lnTo>
                <a:lnTo>
                  <a:pt x="64569" y="126404"/>
                </a:lnTo>
                <a:lnTo>
                  <a:pt x="64567" y="126404"/>
                </a:lnTo>
                <a:lnTo>
                  <a:pt x="64565" y="126405"/>
                </a:lnTo>
                <a:lnTo>
                  <a:pt x="64551" y="126413"/>
                </a:lnTo>
                <a:lnTo>
                  <a:pt x="64541" y="126419"/>
                </a:lnTo>
                <a:lnTo>
                  <a:pt x="64541" y="126419"/>
                </a:lnTo>
                <a:lnTo>
                  <a:pt x="64540" y="126420"/>
                </a:lnTo>
                <a:lnTo>
                  <a:pt x="64540" y="126420"/>
                </a:lnTo>
                <a:lnTo>
                  <a:pt x="64539" y="126420"/>
                </a:lnTo>
                <a:lnTo>
                  <a:pt x="64535" y="126423"/>
                </a:lnTo>
                <a:lnTo>
                  <a:pt x="64534" y="126424"/>
                </a:lnTo>
                <a:lnTo>
                  <a:pt x="64531" y="126426"/>
                </a:lnTo>
                <a:lnTo>
                  <a:pt x="64530" y="126427"/>
                </a:lnTo>
                <a:lnTo>
                  <a:pt x="64526" y="126428"/>
                </a:lnTo>
                <a:lnTo>
                  <a:pt x="64524" y="126429"/>
                </a:lnTo>
                <a:lnTo>
                  <a:pt x="64520" y="126432"/>
                </a:lnTo>
                <a:lnTo>
                  <a:pt x="64516" y="126435"/>
                </a:lnTo>
                <a:lnTo>
                  <a:pt x="64504" y="126440"/>
                </a:lnTo>
                <a:lnTo>
                  <a:pt x="64497" y="126443"/>
                </a:lnTo>
                <a:lnTo>
                  <a:pt x="64489" y="126448"/>
                </a:lnTo>
                <a:lnTo>
                  <a:pt x="64489" y="126448"/>
                </a:lnTo>
                <a:lnTo>
                  <a:pt x="64487" y="126450"/>
                </a:lnTo>
                <a:lnTo>
                  <a:pt x="64483" y="126452"/>
                </a:lnTo>
                <a:lnTo>
                  <a:pt x="64481" y="126452"/>
                </a:lnTo>
                <a:lnTo>
                  <a:pt x="64481" y="126452"/>
                </a:lnTo>
                <a:lnTo>
                  <a:pt x="64470" y="126459"/>
                </a:lnTo>
                <a:lnTo>
                  <a:pt x="64450" y="126477"/>
                </a:lnTo>
                <a:lnTo>
                  <a:pt x="64448" y="126480"/>
                </a:lnTo>
                <a:lnTo>
                  <a:pt x="64446" y="126482"/>
                </a:lnTo>
                <a:lnTo>
                  <a:pt x="64442" y="126487"/>
                </a:lnTo>
                <a:lnTo>
                  <a:pt x="64441" y="126488"/>
                </a:lnTo>
                <a:lnTo>
                  <a:pt x="64440" y="126488"/>
                </a:lnTo>
                <a:lnTo>
                  <a:pt x="64439" y="126487"/>
                </a:lnTo>
                <a:lnTo>
                  <a:pt x="64435" y="126491"/>
                </a:lnTo>
                <a:lnTo>
                  <a:pt x="64435" y="126491"/>
                </a:lnTo>
                <a:lnTo>
                  <a:pt x="64432" y="126492"/>
                </a:lnTo>
                <a:lnTo>
                  <a:pt x="64431" y="126493"/>
                </a:lnTo>
                <a:lnTo>
                  <a:pt x="64417" y="126504"/>
                </a:lnTo>
                <a:lnTo>
                  <a:pt x="64417" y="126505"/>
                </a:lnTo>
                <a:lnTo>
                  <a:pt x="64415" y="126507"/>
                </a:lnTo>
                <a:lnTo>
                  <a:pt x="64410" y="126511"/>
                </a:lnTo>
                <a:lnTo>
                  <a:pt x="64405" y="126517"/>
                </a:lnTo>
                <a:lnTo>
                  <a:pt x="64404" y="126519"/>
                </a:lnTo>
                <a:lnTo>
                  <a:pt x="64389" y="126536"/>
                </a:lnTo>
                <a:lnTo>
                  <a:pt x="64388" y="126539"/>
                </a:lnTo>
                <a:lnTo>
                  <a:pt x="64378" y="126564"/>
                </a:lnTo>
                <a:lnTo>
                  <a:pt x="64368" y="126579"/>
                </a:lnTo>
                <a:lnTo>
                  <a:pt x="64368" y="126580"/>
                </a:lnTo>
                <a:lnTo>
                  <a:pt x="64366" y="126582"/>
                </a:lnTo>
                <a:lnTo>
                  <a:pt x="64365" y="126584"/>
                </a:lnTo>
                <a:lnTo>
                  <a:pt x="64363" y="126589"/>
                </a:lnTo>
                <a:lnTo>
                  <a:pt x="64363" y="126591"/>
                </a:lnTo>
                <a:lnTo>
                  <a:pt x="64361" y="126599"/>
                </a:lnTo>
                <a:lnTo>
                  <a:pt x="64361" y="126601"/>
                </a:lnTo>
                <a:lnTo>
                  <a:pt x="64361" y="126603"/>
                </a:lnTo>
                <a:lnTo>
                  <a:pt x="64360" y="126608"/>
                </a:lnTo>
                <a:lnTo>
                  <a:pt x="64358" y="126614"/>
                </a:lnTo>
                <a:lnTo>
                  <a:pt x="64358" y="126616"/>
                </a:lnTo>
                <a:lnTo>
                  <a:pt x="64358" y="126619"/>
                </a:lnTo>
                <a:lnTo>
                  <a:pt x="64357" y="126623"/>
                </a:lnTo>
                <a:lnTo>
                  <a:pt x="64351" y="126654"/>
                </a:lnTo>
                <a:lnTo>
                  <a:pt x="64351" y="126660"/>
                </a:lnTo>
                <a:lnTo>
                  <a:pt x="64352" y="126665"/>
                </a:lnTo>
                <a:lnTo>
                  <a:pt x="64352" y="126668"/>
                </a:lnTo>
                <a:lnTo>
                  <a:pt x="64352" y="126675"/>
                </a:lnTo>
                <a:lnTo>
                  <a:pt x="64352" y="126678"/>
                </a:lnTo>
                <a:lnTo>
                  <a:pt x="64352" y="126682"/>
                </a:lnTo>
                <a:lnTo>
                  <a:pt x="64351" y="126687"/>
                </a:lnTo>
                <a:lnTo>
                  <a:pt x="64351" y="126691"/>
                </a:lnTo>
                <a:lnTo>
                  <a:pt x="64351" y="126693"/>
                </a:lnTo>
                <a:lnTo>
                  <a:pt x="64351" y="126695"/>
                </a:lnTo>
                <a:lnTo>
                  <a:pt x="64348" y="126705"/>
                </a:lnTo>
                <a:lnTo>
                  <a:pt x="64348" y="126708"/>
                </a:lnTo>
                <a:lnTo>
                  <a:pt x="64348" y="126708"/>
                </a:lnTo>
                <a:lnTo>
                  <a:pt x="64347" y="126711"/>
                </a:lnTo>
                <a:lnTo>
                  <a:pt x="64346" y="126721"/>
                </a:lnTo>
                <a:lnTo>
                  <a:pt x="64346" y="126724"/>
                </a:lnTo>
                <a:lnTo>
                  <a:pt x="64346" y="126727"/>
                </a:lnTo>
                <a:lnTo>
                  <a:pt x="64346" y="126737"/>
                </a:lnTo>
                <a:lnTo>
                  <a:pt x="64347" y="126749"/>
                </a:lnTo>
                <a:lnTo>
                  <a:pt x="64347" y="126751"/>
                </a:lnTo>
                <a:lnTo>
                  <a:pt x="64347" y="126753"/>
                </a:lnTo>
                <a:lnTo>
                  <a:pt x="64347" y="126754"/>
                </a:lnTo>
                <a:lnTo>
                  <a:pt x="64346" y="126766"/>
                </a:lnTo>
                <a:lnTo>
                  <a:pt x="64346" y="126774"/>
                </a:lnTo>
                <a:lnTo>
                  <a:pt x="64347" y="126780"/>
                </a:lnTo>
                <a:lnTo>
                  <a:pt x="64351" y="126794"/>
                </a:lnTo>
                <a:lnTo>
                  <a:pt x="64351" y="126797"/>
                </a:lnTo>
                <a:lnTo>
                  <a:pt x="64352" y="126798"/>
                </a:lnTo>
                <a:lnTo>
                  <a:pt x="64353" y="126804"/>
                </a:lnTo>
                <a:lnTo>
                  <a:pt x="64353" y="126806"/>
                </a:lnTo>
                <a:lnTo>
                  <a:pt x="64354" y="126810"/>
                </a:lnTo>
                <a:lnTo>
                  <a:pt x="64358" y="126824"/>
                </a:lnTo>
                <a:lnTo>
                  <a:pt x="64369" y="126844"/>
                </a:lnTo>
                <a:lnTo>
                  <a:pt x="64370" y="126846"/>
                </a:lnTo>
                <a:lnTo>
                  <a:pt x="64371" y="126848"/>
                </a:lnTo>
                <a:lnTo>
                  <a:pt x="64375" y="126857"/>
                </a:lnTo>
                <a:lnTo>
                  <a:pt x="64378" y="126861"/>
                </a:lnTo>
                <a:lnTo>
                  <a:pt x="64380" y="126865"/>
                </a:lnTo>
                <a:lnTo>
                  <a:pt x="64380" y="126866"/>
                </a:lnTo>
                <a:lnTo>
                  <a:pt x="64382" y="126872"/>
                </a:lnTo>
                <a:lnTo>
                  <a:pt x="64384" y="126876"/>
                </a:lnTo>
                <a:lnTo>
                  <a:pt x="64387" y="126881"/>
                </a:lnTo>
                <a:lnTo>
                  <a:pt x="64390" y="126885"/>
                </a:lnTo>
                <a:lnTo>
                  <a:pt x="64392" y="126888"/>
                </a:lnTo>
                <a:lnTo>
                  <a:pt x="64397" y="126896"/>
                </a:lnTo>
                <a:lnTo>
                  <a:pt x="64398" y="126899"/>
                </a:lnTo>
                <a:lnTo>
                  <a:pt x="64399" y="126902"/>
                </a:lnTo>
                <a:lnTo>
                  <a:pt x="64403" y="126906"/>
                </a:lnTo>
                <a:lnTo>
                  <a:pt x="64405" y="126908"/>
                </a:lnTo>
                <a:lnTo>
                  <a:pt x="64405" y="126909"/>
                </a:lnTo>
                <a:lnTo>
                  <a:pt x="64406" y="126911"/>
                </a:lnTo>
                <a:lnTo>
                  <a:pt x="64408" y="126914"/>
                </a:lnTo>
                <a:lnTo>
                  <a:pt x="64411" y="126921"/>
                </a:lnTo>
                <a:lnTo>
                  <a:pt x="64412" y="126923"/>
                </a:lnTo>
                <a:lnTo>
                  <a:pt x="64413" y="126926"/>
                </a:lnTo>
                <a:lnTo>
                  <a:pt x="64416" y="126933"/>
                </a:lnTo>
                <a:lnTo>
                  <a:pt x="64418" y="126937"/>
                </a:lnTo>
                <a:lnTo>
                  <a:pt x="64421" y="126940"/>
                </a:lnTo>
                <a:lnTo>
                  <a:pt x="64427" y="126953"/>
                </a:lnTo>
                <a:lnTo>
                  <a:pt x="64428" y="126956"/>
                </a:lnTo>
                <a:lnTo>
                  <a:pt x="64430" y="126959"/>
                </a:lnTo>
                <a:lnTo>
                  <a:pt x="64445" y="126981"/>
                </a:lnTo>
                <a:lnTo>
                  <a:pt x="64451" y="126990"/>
                </a:lnTo>
                <a:lnTo>
                  <a:pt x="64454" y="126995"/>
                </a:lnTo>
                <a:lnTo>
                  <a:pt x="64457" y="126999"/>
                </a:lnTo>
                <a:lnTo>
                  <a:pt x="64458" y="127000"/>
                </a:lnTo>
                <a:lnTo>
                  <a:pt x="64458" y="127001"/>
                </a:lnTo>
                <a:lnTo>
                  <a:pt x="64461" y="127005"/>
                </a:lnTo>
                <a:lnTo>
                  <a:pt x="64463" y="127009"/>
                </a:lnTo>
                <a:lnTo>
                  <a:pt x="64464" y="127010"/>
                </a:lnTo>
                <a:lnTo>
                  <a:pt x="64467" y="127012"/>
                </a:lnTo>
                <a:lnTo>
                  <a:pt x="64467" y="127013"/>
                </a:lnTo>
                <a:lnTo>
                  <a:pt x="64468" y="127015"/>
                </a:lnTo>
                <a:lnTo>
                  <a:pt x="64468" y="127015"/>
                </a:lnTo>
                <a:lnTo>
                  <a:pt x="64468" y="127015"/>
                </a:lnTo>
                <a:lnTo>
                  <a:pt x="64471" y="127020"/>
                </a:lnTo>
                <a:lnTo>
                  <a:pt x="64479" y="127033"/>
                </a:lnTo>
                <a:lnTo>
                  <a:pt x="64486" y="127044"/>
                </a:lnTo>
                <a:lnTo>
                  <a:pt x="64489" y="127048"/>
                </a:lnTo>
                <a:lnTo>
                  <a:pt x="64490" y="127050"/>
                </a:lnTo>
                <a:lnTo>
                  <a:pt x="64494" y="127054"/>
                </a:lnTo>
                <a:lnTo>
                  <a:pt x="64514" y="127087"/>
                </a:lnTo>
                <a:lnTo>
                  <a:pt x="64522" y="127098"/>
                </a:lnTo>
                <a:lnTo>
                  <a:pt x="64525" y="127102"/>
                </a:lnTo>
                <a:lnTo>
                  <a:pt x="64525" y="127102"/>
                </a:lnTo>
                <a:lnTo>
                  <a:pt x="64525" y="127102"/>
                </a:lnTo>
                <a:lnTo>
                  <a:pt x="64528" y="127106"/>
                </a:lnTo>
                <a:lnTo>
                  <a:pt x="64538" y="127113"/>
                </a:lnTo>
                <a:lnTo>
                  <a:pt x="64547" y="127119"/>
                </a:lnTo>
                <a:lnTo>
                  <a:pt x="64550" y="127123"/>
                </a:lnTo>
                <a:lnTo>
                  <a:pt x="64554" y="127126"/>
                </a:lnTo>
                <a:lnTo>
                  <a:pt x="64571" y="127148"/>
                </a:lnTo>
                <a:lnTo>
                  <a:pt x="64577" y="127153"/>
                </a:lnTo>
                <a:lnTo>
                  <a:pt x="64588" y="127170"/>
                </a:lnTo>
                <a:lnTo>
                  <a:pt x="64631" y="127206"/>
                </a:lnTo>
                <a:lnTo>
                  <a:pt x="64654" y="127229"/>
                </a:lnTo>
                <a:lnTo>
                  <a:pt x="64668" y="127242"/>
                </a:lnTo>
                <a:lnTo>
                  <a:pt x="64670" y="127246"/>
                </a:lnTo>
                <a:lnTo>
                  <a:pt x="64672" y="127249"/>
                </a:lnTo>
                <a:lnTo>
                  <a:pt x="64677" y="127254"/>
                </a:lnTo>
                <a:lnTo>
                  <a:pt x="64683" y="127259"/>
                </a:lnTo>
                <a:lnTo>
                  <a:pt x="64686" y="127262"/>
                </a:lnTo>
                <a:lnTo>
                  <a:pt x="64689" y="127265"/>
                </a:lnTo>
                <a:lnTo>
                  <a:pt x="64695" y="127270"/>
                </a:lnTo>
                <a:lnTo>
                  <a:pt x="64697" y="127273"/>
                </a:lnTo>
                <a:lnTo>
                  <a:pt x="64699" y="127276"/>
                </a:lnTo>
                <a:lnTo>
                  <a:pt x="64700" y="127277"/>
                </a:lnTo>
                <a:lnTo>
                  <a:pt x="64704" y="127280"/>
                </a:lnTo>
                <a:lnTo>
                  <a:pt x="64705" y="127281"/>
                </a:lnTo>
                <a:lnTo>
                  <a:pt x="64722" y="127289"/>
                </a:lnTo>
                <a:lnTo>
                  <a:pt x="64735" y="127306"/>
                </a:lnTo>
                <a:lnTo>
                  <a:pt x="64740" y="127308"/>
                </a:lnTo>
                <a:lnTo>
                  <a:pt x="64740" y="127309"/>
                </a:lnTo>
                <a:lnTo>
                  <a:pt x="64741" y="127309"/>
                </a:lnTo>
                <a:lnTo>
                  <a:pt x="64742" y="127310"/>
                </a:lnTo>
                <a:lnTo>
                  <a:pt x="64746" y="127312"/>
                </a:lnTo>
                <a:lnTo>
                  <a:pt x="64749" y="127313"/>
                </a:lnTo>
                <a:lnTo>
                  <a:pt x="64759" y="127319"/>
                </a:lnTo>
                <a:lnTo>
                  <a:pt x="64759" y="127319"/>
                </a:lnTo>
                <a:lnTo>
                  <a:pt x="64780" y="127330"/>
                </a:lnTo>
                <a:lnTo>
                  <a:pt x="64786" y="127333"/>
                </a:lnTo>
                <a:lnTo>
                  <a:pt x="64790" y="127337"/>
                </a:lnTo>
                <a:lnTo>
                  <a:pt x="64796" y="127341"/>
                </a:lnTo>
                <a:lnTo>
                  <a:pt x="64799" y="127343"/>
                </a:lnTo>
                <a:lnTo>
                  <a:pt x="64803" y="127347"/>
                </a:lnTo>
                <a:lnTo>
                  <a:pt x="64804" y="127348"/>
                </a:lnTo>
                <a:lnTo>
                  <a:pt x="64805" y="127350"/>
                </a:lnTo>
                <a:lnTo>
                  <a:pt x="64807" y="127352"/>
                </a:lnTo>
                <a:lnTo>
                  <a:pt x="64810" y="127353"/>
                </a:lnTo>
                <a:lnTo>
                  <a:pt x="64811" y="127355"/>
                </a:lnTo>
                <a:lnTo>
                  <a:pt x="64812" y="127357"/>
                </a:lnTo>
                <a:lnTo>
                  <a:pt x="64822" y="127364"/>
                </a:lnTo>
                <a:lnTo>
                  <a:pt x="64830" y="127369"/>
                </a:lnTo>
                <a:lnTo>
                  <a:pt x="64834" y="127372"/>
                </a:lnTo>
                <a:lnTo>
                  <a:pt x="64839" y="127375"/>
                </a:lnTo>
                <a:lnTo>
                  <a:pt x="64843" y="127380"/>
                </a:lnTo>
                <a:lnTo>
                  <a:pt x="64846" y="127382"/>
                </a:lnTo>
                <a:lnTo>
                  <a:pt x="64847" y="127383"/>
                </a:lnTo>
                <a:lnTo>
                  <a:pt x="64848" y="127385"/>
                </a:lnTo>
                <a:lnTo>
                  <a:pt x="64852" y="127390"/>
                </a:lnTo>
                <a:lnTo>
                  <a:pt x="64854" y="127391"/>
                </a:lnTo>
                <a:lnTo>
                  <a:pt x="64856" y="127393"/>
                </a:lnTo>
                <a:lnTo>
                  <a:pt x="64860" y="127398"/>
                </a:lnTo>
                <a:lnTo>
                  <a:pt x="64864" y="127400"/>
                </a:lnTo>
                <a:lnTo>
                  <a:pt x="64867" y="127402"/>
                </a:lnTo>
                <a:lnTo>
                  <a:pt x="64871" y="127404"/>
                </a:lnTo>
                <a:lnTo>
                  <a:pt x="64875" y="127406"/>
                </a:lnTo>
                <a:lnTo>
                  <a:pt x="64878" y="127409"/>
                </a:lnTo>
                <a:lnTo>
                  <a:pt x="64879" y="127409"/>
                </a:lnTo>
                <a:lnTo>
                  <a:pt x="64883" y="127412"/>
                </a:lnTo>
                <a:lnTo>
                  <a:pt x="64890" y="127415"/>
                </a:lnTo>
                <a:lnTo>
                  <a:pt x="64895" y="127418"/>
                </a:lnTo>
                <a:lnTo>
                  <a:pt x="64898" y="127419"/>
                </a:lnTo>
                <a:lnTo>
                  <a:pt x="64900" y="127420"/>
                </a:lnTo>
                <a:lnTo>
                  <a:pt x="64903" y="127422"/>
                </a:lnTo>
                <a:lnTo>
                  <a:pt x="64909" y="127427"/>
                </a:lnTo>
                <a:lnTo>
                  <a:pt x="64909" y="127427"/>
                </a:lnTo>
                <a:lnTo>
                  <a:pt x="64913" y="127431"/>
                </a:lnTo>
                <a:lnTo>
                  <a:pt x="64913" y="127431"/>
                </a:lnTo>
                <a:lnTo>
                  <a:pt x="64917" y="127434"/>
                </a:lnTo>
                <a:lnTo>
                  <a:pt x="64926" y="127437"/>
                </a:lnTo>
                <a:lnTo>
                  <a:pt x="64928" y="127438"/>
                </a:lnTo>
                <a:lnTo>
                  <a:pt x="64930" y="127439"/>
                </a:lnTo>
                <a:lnTo>
                  <a:pt x="64933" y="127439"/>
                </a:lnTo>
                <a:lnTo>
                  <a:pt x="64940" y="127442"/>
                </a:lnTo>
                <a:lnTo>
                  <a:pt x="64943" y="127442"/>
                </a:lnTo>
                <a:lnTo>
                  <a:pt x="64946" y="127443"/>
                </a:lnTo>
                <a:lnTo>
                  <a:pt x="64955" y="127445"/>
                </a:lnTo>
                <a:lnTo>
                  <a:pt x="64956" y="127446"/>
                </a:lnTo>
                <a:lnTo>
                  <a:pt x="64957" y="127447"/>
                </a:lnTo>
                <a:lnTo>
                  <a:pt x="64970" y="127450"/>
                </a:lnTo>
                <a:lnTo>
                  <a:pt x="64974" y="127450"/>
                </a:lnTo>
                <a:lnTo>
                  <a:pt x="64977" y="127451"/>
                </a:lnTo>
                <a:lnTo>
                  <a:pt x="64977" y="127451"/>
                </a:lnTo>
                <a:lnTo>
                  <a:pt x="64981" y="127452"/>
                </a:lnTo>
                <a:lnTo>
                  <a:pt x="64991" y="127452"/>
                </a:lnTo>
                <a:lnTo>
                  <a:pt x="65002" y="127452"/>
                </a:lnTo>
                <a:lnTo>
                  <a:pt x="65005" y="127452"/>
                </a:lnTo>
                <a:lnTo>
                  <a:pt x="65006" y="127452"/>
                </a:lnTo>
                <a:lnTo>
                  <a:pt x="65010" y="127452"/>
                </a:lnTo>
                <a:lnTo>
                  <a:pt x="65018" y="127454"/>
                </a:lnTo>
                <a:lnTo>
                  <a:pt x="65019" y="127455"/>
                </a:lnTo>
                <a:lnTo>
                  <a:pt x="65021" y="127455"/>
                </a:lnTo>
                <a:lnTo>
                  <a:pt x="65032" y="127459"/>
                </a:lnTo>
                <a:lnTo>
                  <a:pt x="65037" y="127460"/>
                </a:lnTo>
                <a:lnTo>
                  <a:pt x="65057" y="127466"/>
                </a:lnTo>
                <a:lnTo>
                  <a:pt x="65062" y="127468"/>
                </a:lnTo>
                <a:lnTo>
                  <a:pt x="65068" y="127471"/>
                </a:lnTo>
                <a:lnTo>
                  <a:pt x="65070" y="127472"/>
                </a:lnTo>
                <a:lnTo>
                  <a:pt x="65076" y="127475"/>
                </a:lnTo>
                <a:lnTo>
                  <a:pt x="65080" y="127476"/>
                </a:lnTo>
                <a:lnTo>
                  <a:pt x="65084" y="127477"/>
                </a:lnTo>
                <a:lnTo>
                  <a:pt x="65104" y="127484"/>
                </a:lnTo>
                <a:lnTo>
                  <a:pt x="65108" y="127485"/>
                </a:lnTo>
                <a:lnTo>
                  <a:pt x="65112" y="127487"/>
                </a:lnTo>
                <a:lnTo>
                  <a:pt x="65112" y="127487"/>
                </a:lnTo>
                <a:lnTo>
                  <a:pt x="65121" y="127493"/>
                </a:lnTo>
                <a:lnTo>
                  <a:pt x="65125" y="127494"/>
                </a:lnTo>
                <a:lnTo>
                  <a:pt x="65127" y="127495"/>
                </a:lnTo>
                <a:lnTo>
                  <a:pt x="65132" y="127496"/>
                </a:lnTo>
                <a:lnTo>
                  <a:pt x="65146" y="127502"/>
                </a:lnTo>
                <a:lnTo>
                  <a:pt x="65153" y="127506"/>
                </a:lnTo>
                <a:lnTo>
                  <a:pt x="65158" y="127508"/>
                </a:lnTo>
                <a:lnTo>
                  <a:pt x="65160" y="127509"/>
                </a:lnTo>
                <a:lnTo>
                  <a:pt x="65162" y="127509"/>
                </a:lnTo>
                <a:lnTo>
                  <a:pt x="65166" y="127513"/>
                </a:lnTo>
                <a:lnTo>
                  <a:pt x="65175" y="127518"/>
                </a:lnTo>
                <a:lnTo>
                  <a:pt x="65178" y="127518"/>
                </a:lnTo>
                <a:lnTo>
                  <a:pt x="65201" y="127531"/>
                </a:lnTo>
                <a:lnTo>
                  <a:pt x="65210" y="127535"/>
                </a:lnTo>
                <a:lnTo>
                  <a:pt x="65218" y="127538"/>
                </a:lnTo>
                <a:lnTo>
                  <a:pt x="65224" y="127543"/>
                </a:lnTo>
                <a:lnTo>
                  <a:pt x="65226" y="127545"/>
                </a:lnTo>
                <a:lnTo>
                  <a:pt x="65236" y="127549"/>
                </a:lnTo>
                <a:lnTo>
                  <a:pt x="65243" y="127553"/>
                </a:lnTo>
                <a:lnTo>
                  <a:pt x="65246" y="127555"/>
                </a:lnTo>
                <a:lnTo>
                  <a:pt x="65260" y="127562"/>
                </a:lnTo>
                <a:lnTo>
                  <a:pt x="65265" y="127564"/>
                </a:lnTo>
                <a:lnTo>
                  <a:pt x="65273" y="127569"/>
                </a:lnTo>
                <a:lnTo>
                  <a:pt x="65309" y="127579"/>
                </a:lnTo>
                <a:lnTo>
                  <a:pt x="65317" y="127587"/>
                </a:lnTo>
                <a:lnTo>
                  <a:pt x="65321" y="127591"/>
                </a:lnTo>
                <a:lnTo>
                  <a:pt x="65327" y="127596"/>
                </a:lnTo>
                <a:lnTo>
                  <a:pt x="65334" y="127598"/>
                </a:lnTo>
                <a:lnTo>
                  <a:pt x="65342" y="127600"/>
                </a:lnTo>
                <a:lnTo>
                  <a:pt x="65346" y="127601"/>
                </a:lnTo>
                <a:lnTo>
                  <a:pt x="65357" y="127605"/>
                </a:lnTo>
                <a:lnTo>
                  <a:pt x="65363" y="127607"/>
                </a:lnTo>
                <a:lnTo>
                  <a:pt x="65367" y="127608"/>
                </a:lnTo>
                <a:lnTo>
                  <a:pt x="65376" y="127611"/>
                </a:lnTo>
                <a:lnTo>
                  <a:pt x="65381" y="127614"/>
                </a:lnTo>
                <a:lnTo>
                  <a:pt x="65390" y="127617"/>
                </a:lnTo>
                <a:lnTo>
                  <a:pt x="65396" y="127620"/>
                </a:lnTo>
                <a:lnTo>
                  <a:pt x="65404" y="127625"/>
                </a:lnTo>
                <a:lnTo>
                  <a:pt x="65410" y="127627"/>
                </a:lnTo>
                <a:lnTo>
                  <a:pt x="65415" y="127629"/>
                </a:lnTo>
                <a:lnTo>
                  <a:pt x="65423" y="127634"/>
                </a:lnTo>
                <a:lnTo>
                  <a:pt x="65431" y="127636"/>
                </a:lnTo>
                <a:lnTo>
                  <a:pt x="65433" y="127638"/>
                </a:lnTo>
                <a:lnTo>
                  <a:pt x="65437" y="127640"/>
                </a:lnTo>
                <a:lnTo>
                  <a:pt x="65445" y="127648"/>
                </a:lnTo>
                <a:lnTo>
                  <a:pt x="65450" y="127654"/>
                </a:lnTo>
                <a:lnTo>
                  <a:pt x="65455" y="127660"/>
                </a:lnTo>
                <a:lnTo>
                  <a:pt x="65460" y="127664"/>
                </a:lnTo>
                <a:lnTo>
                  <a:pt x="65466" y="127672"/>
                </a:lnTo>
                <a:lnTo>
                  <a:pt x="65467" y="127673"/>
                </a:lnTo>
                <a:lnTo>
                  <a:pt x="65469" y="127676"/>
                </a:lnTo>
                <a:lnTo>
                  <a:pt x="65471" y="127679"/>
                </a:lnTo>
                <a:lnTo>
                  <a:pt x="65475" y="127685"/>
                </a:lnTo>
                <a:lnTo>
                  <a:pt x="65477" y="127687"/>
                </a:lnTo>
                <a:lnTo>
                  <a:pt x="65485" y="127693"/>
                </a:lnTo>
                <a:lnTo>
                  <a:pt x="65486" y="127695"/>
                </a:lnTo>
                <a:lnTo>
                  <a:pt x="65486" y="127696"/>
                </a:lnTo>
                <a:lnTo>
                  <a:pt x="65487" y="127697"/>
                </a:lnTo>
                <a:lnTo>
                  <a:pt x="65489" y="127699"/>
                </a:lnTo>
                <a:lnTo>
                  <a:pt x="65491" y="127701"/>
                </a:lnTo>
                <a:lnTo>
                  <a:pt x="65524" y="127723"/>
                </a:lnTo>
                <a:lnTo>
                  <a:pt x="65531" y="127734"/>
                </a:lnTo>
                <a:lnTo>
                  <a:pt x="65537" y="127742"/>
                </a:lnTo>
                <a:lnTo>
                  <a:pt x="65542" y="127746"/>
                </a:lnTo>
                <a:lnTo>
                  <a:pt x="65546" y="127750"/>
                </a:lnTo>
                <a:lnTo>
                  <a:pt x="65551" y="127753"/>
                </a:lnTo>
                <a:lnTo>
                  <a:pt x="65555" y="127758"/>
                </a:lnTo>
                <a:lnTo>
                  <a:pt x="65557" y="127762"/>
                </a:lnTo>
                <a:lnTo>
                  <a:pt x="65562" y="127767"/>
                </a:lnTo>
                <a:lnTo>
                  <a:pt x="65566" y="127772"/>
                </a:lnTo>
                <a:lnTo>
                  <a:pt x="65575" y="127780"/>
                </a:lnTo>
                <a:lnTo>
                  <a:pt x="65580" y="127784"/>
                </a:lnTo>
                <a:lnTo>
                  <a:pt x="65583" y="127786"/>
                </a:lnTo>
                <a:lnTo>
                  <a:pt x="65589" y="127790"/>
                </a:lnTo>
                <a:lnTo>
                  <a:pt x="65595" y="127793"/>
                </a:lnTo>
                <a:lnTo>
                  <a:pt x="65598" y="127794"/>
                </a:lnTo>
                <a:lnTo>
                  <a:pt x="65604" y="127799"/>
                </a:lnTo>
                <a:lnTo>
                  <a:pt x="65625" y="127810"/>
                </a:lnTo>
                <a:lnTo>
                  <a:pt x="65631" y="127814"/>
                </a:lnTo>
                <a:lnTo>
                  <a:pt x="65634" y="127818"/>
                </a:lnTo>
                <a:lnTo>
                  <a:pt x="65636" y="127819"/>
                </a:lnTo>
                <a:lnTo>
                  <a:pt x="65641" y="127822"/>
                </a:lnTo>
                <a:lnTo>
                  <a:pt x="65645" y="127825"/>
                </a:lnTo>
                <a:lnTo>
                  <a:pt x="65650" y="127827"/>
                </a:lnTo>
                <a:lnTo>
                  <a:pt x="65652" y="127829"/>
                </a:lnTo>
                <a:lnTo>
                  <a:pt x="65684" y="127854"/>
                </a:lnTo>
                <a:lnTo>
                  <a:pt x="65687" y="127859"/>
                </a:lnTo>
                <a:lnTo>
                  <a:pt x="65692" y="127863"/>
                </a:lnTo>
                <a:lnTo>
                  <a:pt x="65694" y="127866"/>
                </a:lnTo>
                <a:lnTo>
                  <a:pt x="65698" y="127871"/>
                </a:lnTo>
                <a:lnTo>
                  <a:pt x="65704" y="127874"/>
                </a:lnTo>
                <a:lnTo>
                  <a:pt x="65714" y="127878"/>
                </a:lnTo>
                <a:lnTo>
                  <a:pt x="65761" y="127917"/>
                </a:lnTo>
                <a:lnTo>
                  <a:pt x="65762" y="127917"/>
                </a:lnTo>
                <a:lnTo>
                  <a:pt x="65763" y="127919"/>
                </a:lnTo>
                <a:lnTo>
                  <a:pt x="65798" y="127947"/>
                </a:lnTo>
                <a:lnTo>
                  <a:pt x="65957" y="128040"/>
                </a:lnTo>
                <a:lnTo>
                  <a:pt x="65963" y="128046"/>
                </a:lnTo>
                <a:lnTo>
                  <a:pt x="65965" y="128047"/>
                </a:lnTo>
                <a:lnTo>
                  <a:pt x="65968" y="128050"/>
                </a:lnTo>
                <a:lnTo>
                  <a:pt x="66003" y="128078"/>
                </a:lnTo>
                <a:lnTo>
                  <a:pt x="66046" y="128101"/>
                </a:lnTo>
                <a:lnTo>
                  <a:pt x="66059" y="128107"/>
                </a:lnTo>
                <a:lnTo>
                  <a:pt x="66072" y="128111"/>
                </a:lnTo>
                <a:lnTo>
                  <a:pt x="66083" y="128116"/>
                </a:lnTo>
                <a:lnTo>
                  <a:pt x="66086" y="128118"/>
                </a:lnTo>
                <a:lnTo>
                  <a:pt x="66096" y="128122"/>
                </a:lnTo>
                <a:lnTo>
                  <a:pt x="66097" y="128122"/>
                </a:lnTo>
                <a:lnTo>
                  <a:pt x="66104" y="128124"/>
                </a:lnTo>
                <a:lnTo>
                  <a:pt x="66116" y="128127"/>
                </a:lnTo>
                <a:lnTo>
                  <a:pt x="66120" y="128129"/>
                </a:lnTo>
                <a:lnTo>
                  <a:pt x="66126" y="128132"/>
                </a:lnTo>
                <a:lnTo>
                  <a:pt x="66130" y="128134"/>
                </a:lnTo>
                <a:lnTo>
                  <a:pt x="66140" y="128139"/>
                </a:lnTo>
                <a:lnTo>
                  <a:pt x="66146" y="128141"/>
                </a:lnTo>
                <a:lnTo>
                  <a:pt x="66148" y="128143"/>
                </a:lnTo>
                <a:lnTo>
                  <a:pt x="66152" y="128146"/>
                </a:lnTo>
                <a:lnTo>
                  <a:pt x="66157" y="128149"/>
                </a:lnTo>
                <a:lnTo>
                  <a:pt x="66163" y="128154"/>
                </a:lnTo>
                <a:lnTo>
                  <a:pt x="66208" y="128171"/>
                </a:lnTo>
                <a:lnTo>
                  <a:pt x="66231" y="128188"/>
                </a:lnTo>
                <a:lnTo>
                  <a:pt x="66236" y="128191"/>
                </a:lnTo>
                <a:lnTo>
                  <a:pt x="66239" y="128193"/>
                </a:lnTo>
                <a:lnTo>
                  <a:pt x="66244" y="128198"/>
                </a:lnTo>
                <a:lnTo>
                  <a:pt x="66248" y="128201"/>
                </a:lnTo>
                <a:lnTo>
                  <a:pt x="66250" y="128203"/>
                </a:lnTo>
                <a:lnTo>
                  <a:pt x="66261" y="128208"/>
                </a:lnTo>
                <a:lnTo>
                  <a:pt x="66275" y="128215"/>
                </a:lnTo>
                <a:lnTo>
                  <a:pt x="66278" y="128218"/>
                </a:lnTo>
                <a:lnTo>
                  <a:pt x="66283" y="128220"/>
                </a:lnTo>
                <a:lnTo>
                  <a:pt x="66288" y="128223"/>
                </a:lnTo>
                <a:lnTo>
                  <a:pt x="66289" y="128224"/>
                </a:lnTo>
                <a:lnTo>
                  <a:pt x="66295" y="128228"/>
                </a:lnTo>
                <a:lnTo>
                  <a:pt x="66318" y="128233"/>
                </a:lnTo>
                <a:lnTo>
                  <a:pt x="66324" y="128236"/>
                </a:lnTo>
                <a:lnTo>
                  <a:pt x="66327" y="128236"/>
                </a:lnTo>
                <a:lnTo>
                  <a:pt x="66328" y="128237"/>
                </a:lnTo>
                <a:lnTo>
                  <a:pt x="66340" y="128243"/>
                </a:lnTo>
                <a:lnTo>
                  <a:pt x="66342" y="128244"/>
                </a:lnTo>
                <a:lnTo>
                  <a:pt x="66385" y="128261"/>
                </a:lnTo>
                <a:lnTo>
                  <a:pt x="66395" y="128266"/>
                </a:lnTo>
                <a:lnTo>
                  <a:pt x="66401" y="128269"/>
                </a:lnTo>
                <a:lnTo>
                  <a:pt x="66406" y="128270"/>
                </a:lnTo>
                <a:lnTo>
                  <a:pt x="66411" y="128272"/>
                </a:lnTo>
                <a:lnTo>
                  <a:pt x="66415" y="128274"/>
                </a:lnTo>
                <a:lnTo>
                  <a:pt x="66416" y="128274"/>
                </a:lnTo>
                <a:lnTo>
                  <a:pt x="66443" y="128284"/>
                </a:lnTo>
                <a:lnTo>
                  <a:pt x="66454" y="128288"/>
                </a:lnTo>
                <a:lnTo>
                  <a:pt x="66463" y="128293"/>
                </a:lnTo>
                <a:lnTo>
                  <a:pt x="66472" y="128296"/>
                </a:lnTo>
                <a:lnTo>
                  <a:pt x="66482" y="128304"/>
                </a:lnTo>
                <a:lnTo>
                  <a:pt x="66486" y="128310"/>
                </a:lnTo>
                <a:lnTo>
                  <a:pt x="66490" y="128314"/>
                </a:lnTo>
                <a:lnTo>
                  <a:pt x="66497" y="128318"/>
                </a:lnTo>
                <a:lnTo>
                  <a:pt x="66501" y="128321"/>
                </a:lnTo>
                <a:lnTo>
                  <a:pt x="66519" y="128327"/>
                </a:lnTo>
                <a:lnTo>
                  <a:pt x="66549" y="128346"/>
                </a:lnTo>
                <a:lnTo>
                  <a:pt x="66605" y="128354"/>
                </a:lnTo>
                <a:lnTo>
                  <a:pt x="66612" y="128354"/>
                </a:lnTo>
                <a:lnTo>
                  <a:pt x="66619" y="128354"/>
                </a:lnTo>
                <a:lnTo>
                  <a:pt x="66630" y="128354"/>
                </a:lnTo>
                <a:lnTo>
                  <a:pt x="66638" y="128354"/>
                </a:lnTo>
                <a:lnTo>
                  <a:pt x="66660" y="128354"/>
                </a:lnTo>
                <a:lnTo>
                  <a:pt x="66680" y="128355"/>
                </a:lnTo>
                <a:lnTo>
                  <a:pt x="66685" y="128358"/>
                </a:lnTo>
                <a:lnTo>
                  <a:pt x="66691" y="128362"/>
                </a:lnTo>
                <a:lnTo>
                  <a:pt x="66699" y="128365"/>
                </a:lnTo>
                <a:lnTo>
                  <a:pt x="66706" y="128369"/>
                </a:lnTo>
                <a:lnTo>
                  <a:pt x="66718" y="128374"/>
                </a:lnTo>
                <a:lnTo>
                  <a:pt x="66720" y="128375"/>
                </a:lnTo>
                <a:lnTo>
                  <a:pt x="66724" y="128378"/>
                </a:lnTo>
                <a:lnTo>
                  <a:pt x="66731" y="128383"/>
                </a:lnTo>
                <a:lnTo>
                  <a:pt x="66738" y="128388"/>
                </a:lnTo>
                <a:lnTo>
                  <a:pt x="66742" y="128393"/>
                </a:lnTo>
                <a:lnTo>
                  <a:pt x="66744" y="128397"/>
                </a:lnTo>
                <a:lnTo>
                  <a:pt x="66745" y="128399"/>
                </a:lnTo>
                <a:lnTo>
                  <a:pt x="66766" y="128416"/>
                </a:lnTo>
                <a:lnTo>
                  <a:pt x="66768" y="128417"/>
                </a:lnTo>
                <a:lnTo>
                  <a:pt x="66773" y="128419"/>
                </a:lnTo>
                <a:lnTo>
                  <a:pt x="66783" y="128422"/>
                </a:lnTo>
                <a:lnTo>
                  <a:pt x="66783" y="128423"/>
                </a:lnTo>
                <a:lnTo>
                  <a:pt x="66787" y="128425"/>
                </a:lnTo>
                <a:lnTo>
                  <a:pt x="66788" y="128426"/>
                </a:lnTo>
                <a:lnTo>
                  <a:pt x="66788" y="128426"/>
                </a:lnTo>
                <a:lnTo>
                  <a:pt x="66791" y="128429"/>
                </a:lnTo>
                <a:lnTo>
                  <a:pt x="66793" y="128430"/>
                </a:lnTo>
                <a:lnTo>
                  <a:pt x="66808" y="128436"/>
                </a:lnTo>
                <a:lnTo>
                  <a:pt x="66809" y="128436"/>
                </a:lnTo>
                <a:lnTo>
                  <a:pt x="66810" y="128436"/>
                </a:lnTo>
                <a:lnTo>
                  <a:pt x="66814" y="128441"/>
                </a:lnTo>
                <a:lnTo>
                  <a:pt x="66818" y="128446"/>
                </a:lnTo>
                <a:lnTo>
                  <a:pt x="66819" y="128447"/>
                </a:lnTo>
                <a:lnTo>
                  <a:pt x="66826" y="128450"/>
                </a:lnTo>
                <a:lnTo>
                  <a:pt x="66830" y="128452"/>
                </a:lnTo>
                <a:lnTo>
                  <a:pt x="66830" y="128452"/>
                </a:lnTo>
                <a:lnTo>
                  <a:pt x="66830" y="128452"/>
                </a:lnTo>
                <a:lnTo>
                  <a:pt x="66845" y="128461"/>
                </a:lnTo>
                <a:lnTo>
                  <a:pt x="66848" y="128463"/>
                </a:lnTo>
                <a:lnTo>
                  <a:pt x="66850" y="128465"/>
                </a:lnTo>
                <a:lnTo>
                  <a:pt x="66855" y="128469"/>
                </a:lnTo>
                <a:lnTo>
                  <a:pt x="66857" y="128470"/>
                </a:lnTo>
                <a:lnTo>
                  <a:pt x="66860" y="128474"/>
                </a:lnTo>
                <a:lnTo>
                  <a:pt x="66865" y="128477"/>
                </a:lnTo>
                <a:lnTo>
                  <a:pt x="66868" y="128478"/>
                </a:lnTo>
                <a:lnTo>
                  <a:pt x="66875" y="128482"/>
                </a:lnTo>
                <a:lnTo>
                  <a:pt x="66880" y="128487"/>
                </a:lnTo>
                <a:lnTo>
                  <a:pt x="66886" y="128492"/>
                </a:lnTo>
                <a:lnTo>
                  <a:pt x="66893" y="128497"/>
                </a:lnTo>
                <a:lnTo>
                  <a:pt x="66901" y="128500"/>
                </a:lnTo>
                <a:lnTo>
                  <a:pt x="66910" y="128503"/>
                </a:lnTo>
                <a:lnTo>
                  <a:pt x="66915" y="128505"/>
                </a:lnTo>
                <a:lnTo>
                  <a:pt x="66920" y="128508"/>
                </a:lnTo>
                <a:lnTo>
                  <a:pt x="66927" y="128511"/>
                </a:lnTo>
                <a:lnTo>
                  <a:pt x="66933" y="128515"/>
                </a:lnTo>
                <a:lnTo>
                  <a:pt x="66938" y="128518"/>
                </a:lnTo>
                <a:lnTo>
                  <a:pt x="66943" y="128521"/>
                </a:lnTo>
                <a:lnTo>
                  <a:pt x="66943" y="128522"/>
                </a:lnTo>
                <a:lnTo>
                  <a:pt x="66950" y="128523"/>
                </a:lnTo>
                <a:lnTo>
                  <a:pt x="66955" y="128526"/>
                </a:lnTo>
                <a:lnTo>
                  <a:pt x="66984" y="128534"/>
                </a:lnTo>
                <a:lnTo>
                  <a:pt x="66993" y="128539"/>
                </a:lnTo>
                <a:lnTo>
                  <a:pt x="67003" y="128542"/>
                </a:lnTo>
                <a:lnTo>
                  <a:pt x="67015" y="128543"/>
                </a:lnTo>
                <a:lnTo>
                  <a:pt x="67019" y="128546"/>
                </a:lnTo>
                <a:lnTo>
                  <a:pt x="67028" y="128549"/>
                </a:lnTo>
                <a:lnTo>
                  <a:pt x="67031" y="128550"/>
                </a:lnTo>
                <a:lnTo>
                  <a:pt x="67048" y="128553"/>
                </a:lnTo>
                <a:lnTo>
                  <a:pt x="67091" y="128562"/>
                </a:lnTo>
                <a:lnTo>
                  <a:pt x="67114" y="128571"/>
                </a:lnTo>
                <a:lnTo>
                  <a:pt x="67122" y="128574"/>
                </a:lnTo>
                <a:lnTo>
                  <a:pt x="67126" y="128575"/>
                </a:lnTo>
                <a:lnTo>
                  <a:pt x="67165" y="128585"/>
                </a:lnTo>
                <a:lnTo>
                  <a:pt x="67174" y="128592"/>
                </a:lnTo>
                <a:lnTo>
                  <a:pt x="67185" y="128597"/>
                </a:lnTo>
                <a:lnTo>
                  <a:pt x="67192" y="128599"/>
                </a:lnTo>
                <a:lnTo>
                  <a:pt x="67197" y="128602"/>
                </a:lnTo>
                <a:lnTo>
                  <a:pt x="67202" y="128605"/>
                </a:lnTo>
                <a:lnTo>
                  <a:pt x="67205" y="128608"/>
                </a:lnTo>
                <a:lnTo>
                  <a:pt x="67209" y="128610"/>
                </a:lnTo>
                <a:lnTo>
                  <a:pt x="67218" y="128614"/>
                </a:lnTo>
                <a:lnTo>
                  <a:pt x="67221" y="128616"/>
                </a:lnTo>
                <a:lnTo>
                  <a:pt x="67227" y="128619"/>
                </a:lnTo>
                <a:lnTo>
                  <a:pt x="67231" y="128621"/>
                </a:lnTo>
                <a:lnTo>
                  <a:pt x="67257" y="128636"/>
                </a:lnTo>
                <a:lnTo>
                  <a:pt x="67264" y="128643"/>
                </a:lnTo>
                <a:lnTo>
                  <a:pt x="67269" y="128646"/>
                </a:lnTo>
                <a:lnTo>
                  <a:pt x="67273" y="128650"/>
                </a:lnTo>
                <a:lnTo>
                  <a:pt x="67281" y="128655"/>
                </a:lnTo>
                <a:lnTo>
                  <a:pt x="67326" y="128676"/>
                </a:lnTo>
                <a:lnTo>
                  <a:pt x="67343" y="128685"/>
                </a:lnTo>
                <a:lnTo>
                  <a:pt x="67356" y="128691"/>
                </a:lnTo>
                <a:lnTo>
                  <a:pt x="67361" y="128693"/>
                </a:lnTo>
                <a:lnTo>
                  <a:pt x="67368" y="128695"/>
                </a:lnTo>
                <a:lnTo>
                  <a:pt x="67396" y="128705"/>
                </a:lnTo>
                <a:lnTo>
                  <a:pt x="67396" y="128705"/>
                </a:lnTo>
                <a:lnTo>
                  <a:pt x="67396" y="128705"/>
                </a:lnTo>
                <a:lnTo>
                  <a:pt x="67414" y="128711"/>
                </a:lnTo>
                <a:lnTo>
                  <a:pt x="67426" y="128715"/>
                </a:lnTo>
                <a:lnTo>
                  <a:pt x="67437" y="128718"/>
                </a:lnTo>
                <a:lnTo>
                  <a:pt x="67440" y="128718"/>
                </a:lnTo>
                <a:lnTo>
                  <a:pt x="67444" y="128721"/>
                </a:lnTo>
                <a:lnTo>
                  <a:pt x="67453" y="128723"/>
                </a:lnTo>
                <a:lnTo>
                  <a:pt x="67466" y="128727"/>
                </a:lnTo>
                <a:lnTo>
                  <a:pt x="67490" y="128732"/>
                </a:lnTo>
                <a:lnTo>
                  <a:pt x="67498" y="128732"/>
                </a:lnTo>
                <a:lnTo>
                  <a:pt x="67500" y="128732"/>
                </a:lnTo>
                <a:lnTo>
                  <a:pt x="67529" y="128732"/>
                </a:lnTo>
                <a:lnTo>
                  <a:pt x="67543" y="128732"/>
                </a:lnTo>
                <a:lnTo>
                  <a:pt x="67553" y="128733"/>
                </a:lnTo>
                <a:lnTo>
                  <a:pt x="67563" y="128733"/>
                </a:lnTo>
                <a:lnTo>
                  <a:pt x="67573" y="128733"/>
                </a:lnTo>
                <a:lnTo>
                  <a:pt x="67604" y="128738"/>
                </a:lnTo>
                <a:lnTo>
                  <a:pt x="67615" y="128741"/>
                </a:lnTo>
                <a:lnTo>
                  <a:pt x="67618" y="128743"/>
                </a:lnTo>
                <a:lnTo>
                  <a:pt x="67645" y="128746"/>
                </a:lnTo>
                <a:lnTo>
                  <a:pt x="67662" y="128748"/>
                </a:lnTo>
                <a:lnTo>
                  <a:pt x="67684" y="128753"/>
                </a:lnTo>
                <a:lnTo>
                  <a:pt x="67700" y="128754"/>
                </a:lnTo>
                <a:lnTo>
                  <a:pt x="67706" y="128756"/>
                </a:lnTo>
                <a:lnTo>
                  <a:pt x="67707" y="128756"/>
                </a:lnTo>
                <a:lnTo>
                  <a:pt x="67709" y="128758"/>
                </a:lnTo>
                <a:lnTo>
                  <a:pt x="67713" y="128759"/>
                </a:lnTo>
                <a:lnTo>
                  <a:pt x="67721" y="128762"/>
                </a:lnTo>
                <a:lnTo>
                  <a:pt x="67740" y="128759"/>
                </a:lnTo>
                <a:lnTo>
                  <a:pt x="67767" y="128763"/>
                </a:lnTo>
                <a:lnTo>
                  <a:pt x="67789" y="128763"/>
                </a:lnTo>
                <a:lnTo>
                  <a:pt x="67807" y="128757"/>
                </a:lnTo>
                <a:lnTo>
                  <a:pt x="67837" y="128751"/>
                </a:lnTo>
                <a:lnTo>
                  <a:pt x="67854" y="128748"/>
                </a:lnTo>
                <a:lnTo>
                  <a:pt x="67854" y="128748"/>
                </a:lnTo>
                <a:lnTo>
                  <a:pt x="67858" y="128746"/>
                </a:lnTo>
                <a:lnTo>
                  <a:pt x="67869" y="128742"/>
                </a:lnTo>
                <a:lnTo>
                  <a:pt x="67889" y="128734"/>
                </a:lnTo>
                <a:lnTo>
                  <a:pt x="67891" y="128734"/>
                </a:lnTo>
                <a:lnTo>
                  <a:pt x="67904" y="128732"/>
                </a:lnTo>
                <a:lnTo>
                  <a:pt x="67918" y="128727"/>
                </a:lnTo>
                <a:lnTo>
                  <a:pt x="67944" y="128722"/>
                </a:lnTo>
                <a:lnTo>
                  <a:pt x="67981" y="128706"/>
                </a:lnTo>
                <a:lnTo>
                  <a:pt x="68007" y="128698"/>
                </a:lnTo>
                <a:lnTo>
                  <a:pt x="68019" y="128694"/>
                </a:lnTo>
                <a:lnTo>
                  <a:pt x="68027" y="128693"/>
                </a:lnTo>
                <a:lnTo>
                  <a:pt x="68035" y="128690"/>
                </a:lnTo>
                <a:lnTo>
                  <a:pt x="68044" y="128686"/>
                </a:lnTo>
                <a:lnTo>
                  <a:pt x="68052" y="128683"/>
                </a:lnTo>
                <a:lnTo>
                  <a:pt x="68062" y="128679"/>
                </a:lnTo>
                <a:lnTo>
                  <a:pt x="68083" y="128663"/>
                </a:lnTo>
                <a:lnTo>
                  <a:pt x="68104" y="128660"/>
                </a:lnTo>
                <a:lnTo>
                  <a:pt x="68115" y="128655"/>
                </a:lnTo>
                <a:lnTo>
                  <a:pt x="68121" y="128653"/>
                </a:lnTo>
                <a:lnTo>
                  <a:pt x="68131" y="128647"/>
                </a:lnTo>
                <a:lnTo>
                  <a:pt x="68144" y="128642"/>
                </a:lnTo>
                <a:lnTo>
                  <a:pt x="68154" y="128638"/>
                </a:lnTo>
                <a:lnTo>
                  <a:pt x="68159" y="128635"/>
                </a:lnTo>
                <a:lnTo>
                  <a:pt x="68165" y="128632"/>
                </a:lnTo>
                <a:lnTo>
                  <a:pt x="68172" y="128629"/>
                </a:lnTo>
                <a:lnTo>
                  <a:pt x="68180" y="128626"/>
                </a:lnTo>
                <a:lnTo>
                  <a:pt x="68182" y="128624"/>
                </a:lnTo>
                <a:lnTo>
                  <a:pt x="68213" y="128611"/>
                </a:lnTo>
                <a:lnTo>
                  <a:pt x="68225" y="128604"/>
                </a:lnTo>
                <a:lnTo>
                  <a:pt x="68251" y="128592"/>
                </a:lnTo>
                <a:lnTo>
                  <a:pt x="68262" y="128587"/>
                </a:lnTo>
                <a:lnTo>
                  <a:pt x="68271" y="128582"/>
                </a:lnTo>
                <a:lnTo>
                  <a:pt x="68273" y="128582"/>
                </a:lnTo>
                <a:lnTo>
                  <a:pt x="68274" y="128581"/>
                </a:lnTo>
                <a:lnTo>
                  <a:pt x="68275" y="128580"/>
                </a:lnTo>
                <a:lnTo>
                  <a:pt x="68303" y="128562"/>
                </a:lnTo>
                <a:lnTo>
                  <a:pt x="68327" y="128549"/>
                </a:lnTo>
                <a:lnTo>
                  <a:pt x="68342" y="128546"/>
                </a:lnTo>
                <a:lnTo>
                  <a:pt x="68354" y="128538"/>
                </a:lnTo>
                <a:lnTo>
                  <a:pt x="68368" y="128531"/>
                </a:lnTo>
                <a:lnTo>
                  <a:pt x="68376" y="128529"/>
                </a:lnTo>
                <a:lnTo>
                  <a:pt x="68390" y="128526"/>
                </a:lnTo>
                <a:lnTo>
                  <a:pt x="68403" y="128522"/>
                </a:lnTo>
                <a:lnTo>
                  <a:pt x="68420" y="128520"/>
                </a:lnTo>
                <a:lnTo>
                  <a:pt x="68478" y="128511"/>
                </a:lnTo>
                <a:lnTo>
                  <a:pt x="68495" y="128509"/>
                </a:lnTo>
                <a:lnTo>
                  <a:pt x="68504" y="128507"/>
                </a:lnTo>
                <a:lnTo>
                  <a:pt x="68513" y="128505"/>
                </a:lnTo>
                <a:lnTo>
                  <a:pt x="68530" y="128499"/>
                </a:lnTo>
                <a:lnTo>
                  <a:pt x="68535" y="128499"/>
                </a:lnTo>
                <a:lnTo>
                  <a:pt x="68538" y="128499"/>
                </a:lnTo>
                <a:lnTo>
                  <a:pt x="68553" y="128497"/>
                </a:lnTo>
                <a:lnTo>
                  <a:pt x="68561" y="128495"/>
                </a:lnTo>
                <a:lnTo>
                  <a:pt x="68572" y="128492"/>
                </a:lnTo>
                <a:lnTo>
                  <a:pt x="68581" y="128489"/>
                </a:lnTo>
                <a:lnTo>
                  <a:pt x="68584" y="128488"/>
                </a:lnTo>
                <a:lnTo>
                  <a:pt x="68598" y="128483"/>
                </a:lnTo>
                <a:lnTo>
                  <a:pt x="68620" y="128480"/>
                </a:lnTo>
                <a:lnTo>
                  <a:pt x="68708" y="128444"/>
                </a:lnTo>
                <a:lnTo>
                  <a:pt x="68713" y="128442"/>
                </a:lnTo>
                <a:lnTo>
                  <a:pt x="68721" y="128438"/>
                </a:lnTo>
                <a:lnTo>
                  <a:pt x="68722" y="128437"/>
                </a:lnTo>
                <a:lnTo>
                  <a:pt x="68731" y="128434"/>
                </a:lnTo>
                <a:lnTo>
                  <a:pt x="68733" y="128434"/>
                </a:lnTo>
                <a:lnTo>
                  <a:pt x="68811" y="128419"/>
                </a:lnTo>
                <a:lnTo>
                  <a:pt x="68820" y="128416"/>
                </a:lnTo>
                <a:lnTo>
                  <a:pt x="68824" y="128414"/>
                </a:lnTo>
                <a:lnTo>
                  <a:pt x="68827" y="128414"/>
                </a:lnTo>
                <a:lnTo>
                  <a:pt x="68833" y="128411"/>
                </a:lnTo>
                <a:lnTo>
                  <a:pt x="68835" y="128411"/>
                </a:lnTo>
                <a:lnTo>
                  <a:pt x="68841" y="128409"/>
                </a:lnTo>
                <a:lnTo>
                  <a:pt x="68856" y="128405"/>
                </a:lnTo>
                <a:lnTo>
                  <a:pt x="68862" y="128404"/>
                </a:lnTo>
                <a:lnTo>
                  <a:pt x="68898" y="128397"/>
                </a:lnTo>
                <a:lnTo>
                  <a:pt x="68912" y="128389"/>
                </a:lnTo>
                <a:lnTo>
                  <a:pt x="68922" y="128384"/>
                </a:lnTo>
                <a:lnTo>
                  <a:pt x="68957" y="128374"/>
                </a:lnTo>
                <a:lnTo>
                  <a:pt x="68993" y="128368"/>
                </a:lnTo>
                <a:lnTo>
                  <a:pt x="69007" y="128366"/>
                </a:lnTo>
                <a:lnTo>
                  <a:pt x="69018" y="128363"/>
                </a:lnTo>
                <a:lnTo>
                  <a:pt x="69036" y="128360"/>
                </a:lnTo>
                <a:lnTo>
                  <a:pt x="69048" y="128358"/>
                </a:lnTo>
                <a:lnTo>
                  <a:pt x="69056" y="128358"/>
                </a:lnTo>
                <a:lnTo>
                  <a:pt x="69062" y="128357"/>
                </a:lnTo>
                <a:lnTo>
                  <a:pt x="69073" y="128356"/>
                </a:lnTo>
                <a:lnTo>
                  <a:pt x="69081" y="128356"/>
                </a:lnTo>
                <a:lnTo>
                  <a:pt x="69094" y="128356"/>
                </a:lnTo>
                <a:lnTo>
                  <a:pt x="69108" y="128356"/>
                </a:lnTo>
                <a:lnTo>
                  <a:pt x="69110" y="128356"/>
                </a:lnTo>
                <a:lnTo>
                  <a:pt x="69115" y="128355"/>
                </a:lnTo>
                <a:lnTo>
                  <a:pt x="69119" y="128355"/>
                </a:lnTo>
                <a:lnTo>
                  <a:pt x="69125" y="128356"/>
                </a:lnTo>
                <a:lnTo>
                  <a:pt x="69166" y="128360"/>
                </a:lnTo>
                <a:lnTo>
                  <a:pt x="69173" y="128360"/>
                </a:lnTo>
                <a:lnTo>
                  <a:pt x="69177" y="128363"/>
                </a:lnTo>
                <a:lnTo>
                  <a:pt x="69184" y="128363"/>
                </a:lnTo>
                <a:lnTo>
                  <a:pt x="69186" y="128363"/>
                </a:lnTo>
                <a:lnTo>
                  <a:pt x="69188" y="128364"/>
                </a:lnTo>
                <a:lnTo>
                  <a:pt x="69180" y="128365"/>
                </a:lnTo>
                <a:lnTo>
                  <a:pt x="69173" y="128365"/>
                </a:lnTo>
                <a:lnTo>
                  <a:pt x="69239" y="128375"/>
                </a:lnTo>
                <a:lnTo>
                  <a:pt x="69243" y="128380"/>
                </a:lnTo>
                <a:lnTo>
                  <a:pt x="69247" y="128384"/>
                </a:lnTo>
                <a:lnTo>
                  <a:pt x="69256" y="128387"/>
                </a:lnTo>
                <a:lnTo>
                  <a:pt x="69262" y="128390"/>
                </a:lnTo>
                <a:lnTo>
                  <a:pt x="69268" y="128394"/>
                </a:lnTo>
                <a:lnTo>
                  <a:pt x="69276" y="128397"/>
                </a:lnTo>
                <a:lnTo>
                  <a:pt x="69280" y="128399"/>
                </a:lnTo>
                <a:lnTo>
                  <a:pt x="69287" y="128404"/>
                </a:lnTo>
                <a:lnTo>
                  <a:pt x="69295" y="128407"/>
                </a:lnTo>
                <a:lnTo>
                  <a:pt x="69300" y="128410"/>
                </a:lnTo>
                <a:lnTo>
                  <a:pt x="69304" y="128410"/>
                </a:lnTo>
                <a:lnTo>
                  <a:pt x="69305" y="128411"/>
                </a:lnTo>
                <a:lnTo>
                  <a:pt x="69341" y="128429"/>
                </a:lnTo>
                <a:lnTo>
                  <a:pt x="69350" y="128434"/>
                </a:lnTo>
                <a:lnTo>
                  <a:pt x="69363" y="128438"/>
                </a:lnTo>
                <a:lnTo>
                  <a:pt x="69369" y="128439"/>
                </a:lnTo>
                <a:lnTo>
                  <a:pt x="69374" y="128439"/>
                </a:lnTo>
                <a:lnTo>
                  <a:pt x="69377" y="128441"/>
                </a:lnTo>
                <a:lnTo>
                  <a:pt x="69426" y="128464"/>
                </a:lnTo>
                <a:lnTo>
                  <a:pt x="69444" y="128470"/>
                </a:lnTo>
                <a:lnTo>
                  <a:pt x="69454" y="128475"/>
                </a:lnTo>
                <a:lnTo>
                  <a:pt x="69464" y="128480"/>
                </a:lnTo>
                <a:lnTo>
                  <a:pt x="69472" y="128485"/>
                </a:lnTo>
                <a:lnTo>
                  <a:pt x="69475" y="128487"/>
                </a:lnTo>
                <a:lnTo>
                  <a:pt x="69516" y="128501"/>
                </a:lnTo>
                <a:lnTo>
                  <a:pt x="69533" y="128509"/>
                </a:lnTo>
                <a:lnTo>
                  <a:pt x="69540" y="128513"/>
                </a:lnTo>
                <a:lnTo>
                  <a:pt x="69545" y="128518"/>
                </a:lnTo>
                <a:lnTo>
                  <a:pt x="69575" y="128534"/>
                </a:lnTo>
                <a:lnTo>
                  <a:pt x="69575" y="128537"/>
                </a:lnTo>
                <a:lnTo>
                  <a:pt x="69575" y="128537"/>
                </a:lnTo>
                <a:lnTo>
                  <a:pt x="69584" y="128544"/>
                </a:lnTo>
                <a:lnTo>
                  <a:pt x="69600" y="128551"/>
                </a:lnTo>
                <a:lnTo>
                  <a:pt x="69605" y="128554"/>
                </a:lnTo>
                <a:lnTo>
                  <a:pt x="69611" y="128558"/>
                </a:lnTo>
                <a:lnTo>
                  <a:pt x="69613" y="128560"/>
                </a:lnTo>
                <a:lnTo>
                  <a:pt x="69620" y="128564"/>
                </a:lnTo>
                <a:lnTo>
                  <a:pt x="69623" y="128565"/>
                </a:lnTo>
                <a:lnTo>
                  <a:pt x="69630" y="128570"/>
                </a:lnTo>
                <a:lnTo>
                  <a:pt x="69631" y="128571"/>
                </a:lnTo>
                <a:lnTo>
                  <a:pt x="69648" y="128579"/>
                </a:lnTo>
                <a:lnTo>
                  <a:pt x="69667" y="128601"/>
                </a:lnTo>
                <a:lnTo>
                  <a:pt x="69678" y="128614"/>
                </a:lnTo>
                <a:lnTo>
                  <a:pt x="69684" y="128620"/>
                </a:lnTo>
                <a:lnTo>
                  <a:pt x="69686" y="128622"/>
                </a:lnTo>
                <a:lnTo>
                  <a:pt x="69709" y="128647"/>
                </a:lnTo>
                <a:lnTo>
                  <a:pt x="69714" y="128649"/>
                </a:lnTo>
                <a:lnTo>
                  <a:pt x="69729" y="128653"/>
                </a:lnTo>
                <a:lnTo>
                  <a:pt x="69731" y="128657"/>
                </a:lnTo>
                <a:lnTo>
                  <a:pt x="69735" y="128664"/>
                </a:lnTo>
                <a:lnTo>
                  <a:pt x="69738" y="128674"/>
                </a:lnTo>
                <a:lnTo>
                  <a:pt x="69743" y="128682"/>
                </a:lnTo>
                <a:lnTo>
                  <a:pt x="69746" y="128687"/>
                </a:lnTo>
                <a:lnTo>
                  <a:pt x="69746" y="128687"/>
                </a:lnTo>
                <a:lnTo>
                  <a:pt x="69747" y="128691"/>
                </a:lnTo>
                <a:lnTo>
                  <a:pt x="69750" y="128694"/>
                </a:lnTo>
                <a:lnTo>
                  <a:pt x="69753" y="128698"/>
                </a:lnTo>
                <a:lnTo>
                  <a:pt x="69755" y="128703"/>
                </a:lnTo>
                <a:lnTo>
                  <a:pt x="69777" y="128726"/>
                </a:lnTo>
                <a:lnTo>
                  <a:pt x="69787" y="128734"/>
                </a:lnTo>
                <a:lnTo>
                  <a:pt x="69787" y="128735"/>
                </a:lnTo>
                <a:lnTo>
                  <a:pt x="69795" y="128741"/>
                </a:lnTo>
                <a:lnTo>
                  <a:pt x="69801" y="128745"/>
                </a:lnTo>
                <a:lnTo>
                  <a:pt x="69816" y="128762"/>
                </a:lnTo>
                <a:lnTo>
                  <a:pt x="69828" y="128766"/>
                </a:lnTo>
                <a:lnTo>
                  <a:pt x="69831" y="128768"/>
                </a:lnTo>
                <a:lnTo>
                  <a:pt x="69835" y="128773"/>
                </a:lnTo>
                <a:lnTo>
                  <a:pt x="69836" y="128773"/>
                </a:lnTo>
                <a:lnTo>
                  <a:pt x="69839" y="128774"/>
                </a:lnTo>
                <a:lnTo>
                  <a:pt x="69845" y="128777"/>
                </a:lnTo>
                <a:lnTo>
                  <a:pt x="69849" y="128778"/>
                </a:lnTo>
                <a:lnTo>
                  <a:pt x="69851" y="128778"/>
                </a:lnTo>
                <a:lnTo>
                  <a:pt x="69852" y="128778"/>
                </a:lnTo>
                <a:lnTo>
                  <a:pt x="69933" y="128769"/>
                </a:lnTo>
                <a:lnTo>
                  <a:pt x="70044" y="128680"/>
                </a:lnTo>
                <a:lnTo>
                  <a:pt x="70141" y="128620"/>
                </a:lnTo>
                <a:lnTo>
                  <a:pt x="70149" y="128612"/>
                </a:lnTo>
                <a:lnTo>
                  <a:pt x="70180" y="128582"/>
                </a:lnTo>
                <a:lnTo>
                  <a:pt x="70194" y="128571"/>
                </a:lnTo>
                <a:lnTo>
                  <a:pt x="70203" y="128562"/>
                </a:lnTo>
                <a:lnTo>
                  <a:pt x="70207" y="128554"/>
                </a:lnTo>
                <a:lnTo>
                  <a:pt x="70218" y="128543"/>
                </a:lnTo>
                <a:lnTo>
                  <a:pt x="70239" y="128522"/>
                </a:lnTo>
                <a:lnTo>
                  <a:pt x="70240" y="128521"/>
                </a:lnTo>
                <a:lnTo>
                  <a:pt x="70249" y="128513"/>
                </a:lnTo>
                <a:lnTo>
                  <a:pt x="70257" y="128507"/>
                </a:lnTo>
                <a:lnTo>
                  <a:pt x="70264" y="128500"/>
                </a:lnTo>
                <a:lnTo>
                  <a:pt x="70288" y="128476"/>
                </a:lnTo>
                <a:lnTo>
                  <a:pt x="70299" y="128462"/>
                </a:lnTo>
                <a:lnTo>
                  <a:pt x="70304" y="128457"/>
                </a:lnTo>
                <a:lnTo>
                  <a:pt x="70308" y="128455"/>
                </a:lnTo>
                <a:lnTo>
                  <a:pt x="70318" y="128445"/>
                </a:lnTo>
                <a:lnTo>
                  <a:pt x="70320" y="128442"/>
                </a:lnTo>
                <a:lnTo>
                  <a:pt x="70324" y="128440"/>
                </a:lnTo>
                <a:lnTo>
                  <a:pt x="70325" y="128438"/>
                </a:lnTo>
                <a:lnTo>
                  <a:pt x="70328" y="128436"/>
                </a:lnTo>
                <a:lnTo>
                  <a:pt x="70354" y="128415"/>
                </a:lnTo>
                <a:lnTo>
                  <a:pt x="70387" y="128385"/>
                </a:lnTo>
                <a:lnTo>
                  <a:pt x="70406" y="128370"/>
                </a:lnTo>
                <a:lnTo>
                  <a:pt x="70410" y="128366"/>
                </a:lnTo>
                <a:lnTo>
                  <a:pt x="70416" y="128361"/>
                </a:lnTo>
                <a:lnTo>
                  <a:pt x="70416" y="128360"/>
                </a:lnTo>
                <a:lnTo>
                  <a:pt x="70431" y="128353"/>
                </a:lnTo>
                <a:lnTo>
                  <a:pt x="70440" y="128345"/>
                </a:lnTo>
                <a:lnTo>
                  <a:pt x="70444" y="128341"/>
                </a:lnTo>
                <a:lnTo>
                  <a:pt x="70448" y="128335"/>
                </a:lnTo>
                <a:lnTo>
                  <a:pt x="70460" y="128323"/>
                </a:lnTo>
                <a:lnTo>
                  <a:pt x="70467" y="128317"/>
                </a:lnTo>
                <a:lnTo>
                  <a:pt x="70472" y="128306"/>
                </a:lnTo>
                <a:lnTo>
                  <a:pt x="70482" y="128292"/>
                </a:lnTo>
                <a:lnTo>
                  <a:pt x="70495" y="128270"/>
                </a:lnTo>
                <a:lnTo>
                  <a:pt x="70501" y="128260"/>
                </a:lnTo>
                <a:lnTo>
                  <a:pt x="70502" y="128252"/>
                </a:lnTo>
                <a:lnTo>
                  <a:pt x="70505" y="128244"/>
                </a:lnTo>
                <a:lnTo>
                  <a:pt x="70521" y="128216"/>
                </a:lnTo>
                <a:lnTo>
                  <a:pt x="70522" y="128213"/>
                </a:lnTo>
                <a:lnTo>
                  <a:pt x="70528" y="128201"/>
                </a:lnTo>
                <a:lnTo>
                  <a:pt x="70533" y="128185"/>
                </a:lnTo>
                <a:lnTo>
                  <a:pt x="70536" y="128174"/>
                </a:lnTo>
                <a:lnTo>
                  <a:pt x="70539" y="128158"/>
                </a:lnTo>
                <a:lnTo>
                  <a:pt x="70549" y="128116"/>
                </a:lnTo>
                <a:lnTo>
                  <a:pt x="70550" y="128111"/>
                </a:lnTo>
                <a:lnTo>
                  <a:pt x="70553" y="128106"/>
                </a:lnTo>
                <a:lnTo>
                  <a:pt x="70563" y="128069"/>
                </a:lnTo>
                <a:lnTo>
                  <a:pt x="70565" y="128062"/>
                </a:lnTo>
                <a:lnTo>
                  <a:pt x="70569" y="128042"/>
                </a:lnTo>
                <a:lnTo>
                  <a:pt x="70569" y="128029"/>
                </a:lnTo>
                <a:lnTo>
                  <a:pt x="70569" y="127995"/>
                </a:lnTo>
                <a:lnTo>
                  <a:pt x="70571" y="127987"/>
                </a:lnTo>
                <a:lnTo>
                  <a:pt x="70572" y="127983"/>
                </a:lnTo>
                <a:lnTo>
                  <a:pt x="70572" y="127982"/>
                </a:lnTo>
                <a:lnTo>
                  <a:pt x="70573" y="127977"/>
                </a:lnTo>
                <a:lnTo>
                  <a:pt x="70573" y="127970"/>
                </a:lnTo>
                <a:lnTo>
                  <a:pt x="70574" y="127966"/>
                </a:lnTo>
                <a:lnTo>
                  <a:pt x="70577" y="127958"/>
                </a:lnTo>
                <a:lnTo>
                  <a:pt x="70578" y="127953"/>
                </a:lnTo>
                <a:lnTo>
                  <a:pt x="70580" y="127944"/>
                </a:lnTo>
                <a:lnTo>
                  <a:pt x="70588" y="127915"/>
                </a:lnTo>
                <a:lnTo>
                  <a:pt x="70590" y="127911"/>
                </a:lnTo>
                <a:lnTo>
                  <a:pt x="70595" y="127900"/>
                </a:lnTo>
                <a:lnTo>
                  <a:pt x="70604" y="127880"/>
                </a:lnTo>
                <a:lnTo>
                  <a:pt x="70620" y="127861"/>
                </a:lnTo>
                <a:lnTo>
                  <a:pt x="70627" y="127855"/>
                </a:lnTo>
                <a:lnTo>
                  <a:pt x="70630" y="127850"/>
                </a:lnTo>
                <a:lnTo>
                  <a:pt x="70631" y="127848"/>
                </a:lnTo>
                <a:lnTo>
                  <a:pt x="70688" y="127819"/>
                </a:lnTo>
                <a:lnTo>
                  <a:pt x="70721" y="127811"/>
                </a:lnTo>
                <a:lnTo>
                  <a:pt x="70725" y="127811"/>
                </a:lnTo>
                <a:lnTo>
                  <a:pt x="70761" y="127805"/>
                </a:lnTo>
                <a:lnTo>
                  <a:pt x="70766" y="127804"/>
                </a:lnTo>
                <a:lnTo>
                  <a:pt x="70775" y="127802"/>
                </a:lnTo>
                <a:lnTo>
                  <a:pt x="70776" y="127802"/>
                </a:lnTo>
                <a:lnTo>
                  <a:pt x="70780" y="127801"/>
                </a:lnTo>
                <a:lnTo>
                  <a:pt x="70800" y="127799"/>
                </a:lnTo>
                <a:lnTo>
                  <a:pt x="70801" y="127799"/>
                </a:lnTo>
                <a:lnTo>
                  <a:pt x="70810" y="127798"/>
                </a:lnTo>
                <a:lnTo>
                  <a:pt x="70820" y="127796"/>
                </a:lnTo>
                <a:lnTo>
                  <a:pt x="70835" y="127794"/>
                </a:lnTo>
                <a:lnTo>
                  <a:pt x="70836" y="127794"/>
                </a:lnTo>
                <a:lnTo>
                  <a:pt x="70840" y="127794"/>
                </a:lnTo>
                <a:lnTo>
                  <a:pt x="70860" y="127789"/>
                </a:lnTo>
                <a:lnTo>
                  <a:pt x="70863" y="127789"/>
                </a:lnTo>
                <a:lnTo>
                  <a:pt x="70871" y="127786"/>
                </a:lnTo>
                <a:lnTo>
                  <a:pt x="70875" y="127786"/>
                </a:lnTo>
                <a:lnTo>
                  <a:pt x="70876" y="127786"/>
                </a:lnTo>
                <a:lnTo>
                  <a:pt x="70877" y="127786"/>
                </a:lnTo>
                <a:lnTo>
                  <a:pt x="70893" y="127784"/>
                </a:lnTo>
                <a:lnTo>
                  <a:pt x="70895" y="127784"/>
                </a:lnTo>
                <a:lnTo>
                  <a:pt x="70897" y="127784"/>
                </a:lnTo>
                <a:lnTo>
                  <a:pt x="70914" y="127786"/>
                </a:lnTo>
                <a:lnTo>
                  <a:pt x="70924" y="127787"/>
                </a:lnTo>
                <a:lnTo>
                  <a:pt x="70955" y="127805"/>
                </a:lnTo>
                <a:lnTo>
                  <a:pt x="70985" y="127839"/>
                </a:lnTo>
                <a:lnTo>
                  <a:pt x="71013" y="127871"/>
                </a:lnTo>
                <a:lnTo>
                  <a:pt x="71030" y="127896"/>
                </a:lnTo>
                <a:lnTo>
                  <a:pt x="71045" y="127919"/>
                </a:lnTo>
                <a:lnTo>
                  <a:pt x="71083" y="127956"/>
                </a:lnTo>
                <a:lnTo>
                  <a:pt x="71113" y="127971"/>
                </a:lnTo>
                <a:lnTo>
                  <a:pt x="71139" y="127983"/>
                </a:lnTo>
                <a:lnTo>
                  <a:pt x="71183" y="128009"/>
                </a:lnTo>
                <a:lnTo>
                  <a:pt x="71239" y="128064"/>
                </a:lnTo>
                <a:lnTo>
                  <a:pt x="71282" y="128104"/>
                </a:lnTo>
                <a:lnTo>
                  <a:pt x="71309" y="128127"/>
                </a:lnTo>
                <a:lnTo>
                  <a:pt x="71336" y="128147"/>
                </a:lnTo>
                <a:lnTo>
                  <a:pt x="71363" y="128168"/>
                </a:lnTo>
                <a:lnTo>
                  <a:pt x="71363" y="128168"/>
                </a:lnTo>
                <a:lnTo>
                  <a:pt x="71363" y="128168"/>
                </a:lnTo>
                <a:lnTo>
                  <a:pt x="71364" y="128168"/>
                </a:lnTo>
                <a:lnTo>
                  <a:pt x="71407" y="128184"/>
                </a:lnTo>
                <a:lnTo>
                  <a:pt x="71434" y="128191"/>
                </a:lnTo>
                <a:lnTo>
                  <a:pt x="71521" y="128222"/>
                </a:lnTo>
                <a:lnTo>
                  <a:pt x="71548" y="128238"/>
                </a:lnTo>
                <a:lnTo>
                  <a:pt x="71648" y="128306"/>
                </a:lnTo>
                <a:lnTo>
                  <a:pt x="71732" y="128366"/>
                </a:lnTo>
                <a:lnTo>
                  <a:pt x="71755" y="128382"/>
                </a:lnTo>
                <a:lnTo>
                  <a:pt x="71762" y="128387"/>
                </a:lnTo>
                <a:lnTo>
                  <a:pt x="71764" y="128388"/>
                </a:lnTo>
                <a:lnTo>
                  <a:pt x="71782" y="128396"/>
                </a:lnTo>
                <a:lnTo>
                  <a:pt x="71799" y="128403"/>
                </a:lnTo>
                <a:lnTo>
                  <a:pt x="71813" y="128407"/>
                </a:lnTo>
                <a:lnTo>
                  <a:pt x="71877" y="128433"/>
                </a:lnTo>
                <a:lnTo>
                  <a:pt x="71909" y="128451"/>
                </a:lnTo>
                <a:lnTo>
                  <a:pt x="71938" y="128462"/>
                </a:lnTo>
                <a:lnTo>
                  <a:pt x="71958" y="128475"/>
                </a:lnTo>
                <a:lnTo>
                  <a:pt x="71975" y="128485"/>
                </a:lnTo>
                <a:lnTo>
                  <a:pt x="71988" y="128492"/>
                </a:lnTo>
                <a:lnTo>
                  <a:pt x="72005" y="128507"/>
                </a:lnTo>
                <a:lnTo>
                  <a:pt x="72020" y="128523"/>
                </a:lnTo>
                <a:lnTo>
                  <a:pt x="72022" y="128526"/>
                </a:lnTo>
                <a:lnTo>
                  <a:pt x="72028" y="128534"/>
                </a:lnTo>
                <a:lnTo>
                  <a:pt x="72032" y="128541"/>
                </a:lnTo>
                <a:lnTo>
                  <a:pt x="72039" y="128550"/>
                </a:lnTo>
                <a:lnTo>
                  <a:pt x="72042" y="128556"/>
                </a:lnTo>
                <a:lnTo>
                  <a:pt x="72045" y="128560"/>
                </a:lnTo>
                <a:lnTo>
                  <a:pt x="72050" y="128565"/>
                </a:lnTo>
                <a:lnTo>
                  <a:pt x="72054" y="128569"/>
                </a:lnTo>
                <a:lnTo>
                  <a:pt x="72091" y="128603"/>
                </a:lnTo>
                <a:lnTo>
                  <a:pt x="72102" y="128620"/>
                </a:lnTo>
                <a:lnTo>
                  <a:pt x="72117" y="128633"/>
                </a:lnTo>
                <a:lnTo>
                  <a:pt x="72136" y="128669"/>
                </a:lnTo>
                <a:lnTo>
                  <a:pt x="72163" y="128705"/>
                </a:lnTo>
                <a:lnTo>
                  <a:pt x="72165" y="128708"/>
                </a:lnTo>
                <a:lnTo>
                  <a:pt x="72173" y="128717"/>
                </a:lnTo>
                <a:lnTo>
                  <a:pt x="72177" y="128723"/>
                </a:lnTo>
                <a:lnTo>
                  <a:pt x="72180" y="128726"/>
                </a:lnTo>
                <a:lnTo>
                  <a:pt x="72186" y="128734"/>
                </a:lnTo>
                <a:lnTo>
                  <a:pt x="72198" y="128751"/>
                </a:lnTo>
                <a:lnTo>
                  <a:pt x="72213" y="128770"/>
                </a:lnTo>
                <a:lnTo>
                  <a:pt x="72232" y="128789"/>
                </a:lnTo>
                <a:lnTo>
                  <a:pt x="72236" y="128794"/>
                </a:lnTo>
                <a:lnTo>
                  <a:pt x="72242" y="128797"/>
                </a:lnTo>
                <a:lnTo>
                  <a:pt x="72245" y="128803"/>
                </a:lnTo>
                <a:lnTo>
                  <a:pt x="72249" y="128806"/>
                </a:lnTo>
                <a:lnTo>
                  <a:pt x="72250" y="128809"/>
                </a:lnTo>
                <a:lnTo>
                  <a:pt x="72253" y="128812"/>
                </a:lnTo>
                <a:lnTo>
                  <a:pt x="72282" y="128830"/>
                </a:lnTo>
                <a:lnTo>
                  <a:pt x="72286" y="128835"/>
                </a:lnTo>
                <a:lnTo>
                  <a:pt x="72294" y="128838"/>
                </a:lnTo>
                <a:lnTo>
                  <a:pt x="72296" y="128839"/>
                </a:lnTo>
                <a:lnTo>
                  <a:pt x="72331" y="128848"/>
                </a:lnTo>
                <a:lnTo>
                  <a:pt x="72336" y="128851"/>
                </a:lnTo>
                <a:lnTo>
                  <a:pt x="72337" y="128851"/>
                </a:lnTo>
                <a:lnTo>
                  <a:pt x="72383" y="128864"/>
                </a:lnTo>
                <a:lnTo>
                  <a:pt x="72399" y="128869"/>
                </a:lnTo>
                <a:lnTo>
                  <a:pt x="72408" y="128872"/>
                </a:lnTo>
                <a:lnTo>
                  <a:pt x="72417" y="128875"/>
                </a:lnTo>
                <a:lnTo>
                  <a:pt x="72419" y="128877"/>
                </a:lnTo>
                <a:lnTo>
                  <a:pt x="72430" y="128880"/>
                </a:lnTo>
                <a:lnTo>
                  <a:pt x="72479" y="128894"/>
                </a:lnTo>
                <a:lnTo>
                  <a:pt x="72505" y="128900"/>
                </a:lnTo>
                <a:lnTo>
                  <a:pt x="72518" y="128906"/>
                </a:lnTo>
                <a:lnTo>
                  <a:pt x="72530" y="128910"/>
                </a:lnTo>
                <a:lnTo>
                  <a:pt x="72574" y="128928"/>
                </a:lnTo>
                <a:lnTo>
                  <a:pt x="72626" y="128953"/>
                </a:lnTo>
                <a:lnTo>
                  <a:pt x="72627" y="128954"/>
                </a:lnTo>
                <a:lnTo>
                  <a:pt x="72638" y="128962"/>
                </a:lnTo>
                <a:lnTo>
                  <a:pt x="72648" y="128969"/>
                </a:lnTo>
                <a:lnTo>
                  <a:pt x="72659" y="128976"/>
                </a:lnTo>
                <a:lnTo>
                  <a:pt x="72670" y="128984"/>
                </a:lnTo>
                <a:lnTo>
                  <a:pt x="72704" y="129018"/>
                </a:lnTo>
                <a:lnTo>
                  <a:pt x="72716" y="129034"/>
                </a:lnTo>
                <a:lnTo>
                  <a:pt x="72723" y="129045"/>
                </a:lnTo>
                <a:lnTo>
                  <a:pt x="72745" y="129071"/>
                </a:lnTo>
                <a:lnTo>
                  <a:pt x="72753" y="129080"/>
                </a:lnTo>
                <a:lnTo>
                  <a:pt x="72760" y="129085"/>
                </a:lnTo>
                <a:lnTo>
                  <a:pt x="72769" y="129091"/>
                </a:lnTo>
                <a:lnTo>
                  <a:pt x="72781" y="129096"/>
                </a:lnTo>
                <a:lnTo>
                  <a:pt x="72790" y="129102"/>
                </a:lnTo>
                <a:lnTo>
                  <a:pt x="72797" y="129108"/>
                </a:lnTo>
                <a:lnTo>
                  <a:pt x="72799" y="129109"/>
                </a:lnTo>
                <a:lnTo>
                  <a:pt x="72799" y="129110"/>
                </a:lnTo>
                <a:lnTo>
                  <a:pt x="72807" y="129114"/>
                </a:lnTo>
                <a:lnTo>
                  <a:pt x="72817" y="129122"/>
                </a:lnTo>
                <a:lnTo>
                  <a:pt x="72823" y="129126"/>
                </a:lnTo>
                <a:lnTo>
                  <a:pt x="72831" y="129132"/>
                </a:lnTo>
                <a:lnTo>
                  <a:pt x="72844" y="129138"/>
                </a:lnTo>
                <a:lnTo>
                  <a:pt x="72856" y="129144"/>
                </a:lnTo>
                <a:lnTo>
                  <a:pt x="72862" y="129148"/>
                </a:lnTo>
                <a:lnTo>
                  <a:pt x="72873" y="129155"/>
                </a:lnTo>
                <a:lnTo>
                  <a:pt x="72884" y="129161"/>
                </a:lnTo>
                <a:lnTo>
                  <a:pt x="72901" y="129166"/>
                </a:lnTo>
                <a:lnTo>
                  <a:pt x="72913" y="129171"/>
                </a:lnTo>
                <a:lnTo>
                  <a:pt x="72922" y="129173"/>
                </a:lnTo>
                <a:lnTo>
                  <a:pt x="72933" y="129176"/>
                </a:lnTo>
                <a:lnTo>
                  <a:pt x="72964" y="129182"/>
                </a:lnTo>
                <a:lnTo>
                  <a:pt x="72982" y="129186"/>
                </a:lnTo>
                <a:lnTo>
                  <a:pt x="72994" y="129192"/>
                </a:lnTo>
                <a:lnTo>
                  <a:pt x="73038" y="129222"/>
                </a:lnTo>
                <a:lnTo>
                  <a:pt x="73050" y="129238"/>
                </a:lnTo>
                <a:lnTo>
                  <a:pt x="73057" y="129255"/>
                </a:lnTo>
                <a:lnTo>
                  <a:pt x="73071" y="129302"/>
                </a:lnTo>
                <a:lnTo>
                  <a:pt x="73071" y="129302"/>
                </a:lnTo>
                <a:lnTo>
                  <a:pt x="73072" y="129304"/>
                </a:lnTo>
                <a:lnTo>
                  <a:pt x="73078" y="129320"/>
                </a:lnTo>
                <a:lnTo>
                  <a:pt x="73083" y="129335"/>
                </a:lnTo>
                <a:lnTo>
                  <a:pt x="73085" y="129386"/>
                </a:lnTo>
                <a:lnTo>
                  <a:pt x="73086" y="129399"/>
                </a:lnTo>
                <a:lnTo>
                  <a:pt x="73088" y="129439"/>
                </a:lnTo>
                <a:lnTo>
                  <a:pt x="73061" y="129463"/>
                </a:lnTo>
                <a:lnTo>
                  <a:pt x="73057" y="129474"/>
                </a:lnTo>
                <a:lnTo>
                  <a:pt x="73053" y="129483"/>
                </a:lnTo>
                <a:lnTo>
                  <a:pt x="73047" y="129485"/>
                </a:lnTo>
                <a:lnTo>
                  <a:pt x="73039" y="129490"/>
                </a:lnTo>
                <a:lnTo>
                  <a:pt x="73028" y="129497"/>
                </a:lnTo>
                <a:lnTo>
                  <a:pt x="73021" y="129501"/>
                </a:lnTo>
                <a:lnTo>
                  <a:pt x="73018" y="129503"/>
                </a:lnTo>
                <a:lnTo>
                  <a:pt x="73018" y="129503"/>
                </a:lnTo>
                <a:lnTo>
                  <a:pt x="73011" y="129505"/>
                </a:lnTo>
                <a:lnTo>
                  <a:pt x="73009" y="129506"/>
                </a:lnTo>
                <a:lnTo>
                  <a:pt x="72993" y="129513"/>
                </a:lnTo>
                <a:lnTo>
                  <a:pt x="72985" y="129516"/>
                </a:lnTo>
                <a:lnTo>
                  <a:pt x="72970" y="129519"/>
                </a:lnTo>
                <a:lnTo>
                  <a:pt x="72960" y="129524"/>
                </a:lnTo>
                <a:lnTo>
                  <a:pt x="72953" y="129527"/>
                </a:lnTo>
                <a:lnTo>
                  <a:pt x="72938" y="129531"/>
                </a:lnTo>
                <a:lnTo>
                  <a:pt x="72933" y="129533"/>
                </a:lnTo>
                <a:lnTo>
                  <a:pt x="72924" y="129535"/>
                </a:lnTo>
                <a:lnTo>
                  <a:pt x="72912" y="129538"/>
                </a:lnTo>
                <a:lnTo>
                  <a:pt x="72904" y="129538"/>
                </a:lnTo>
                <a:lnTo>
                  <a:pt x="72895" y="129540"/>
                </a:lnTo>
                <a:lnTo>
                  <a:pt x="72882" y="129543"/>
                </a:lnTo>
                <a:lnTo>
                  <a:pt x="72876" y="129543"/>
                </a:lnTo>
                <a:lnTo>
                  <a:pt x="72875" y="129544"/>
                </a:lnTo>
                <a:lnTo>
                  <a:pt x="72871" y="129544"/>
                </a:lnTo>
                <a:lnTo>
                  <a:pt x="72869" y="129544"/>
                </a:lnTo>
                <a:lnTo>
                  <a:pt x="72866" y="129544"/>
                </a:lnTo>
                <a:lnTo>
                  <a:pt x="72860" y="129545"/>
                </a:lnTo>
                <a:lnTo>
                  <a:pt x="72850" y="129545"/>
                </a:lnTo>
                <a:lnTo>
                  <a:pt x="72839" y="129547"/>
                </a:lnTo>
                <a:lnTo>
                  <a:pt x="72824" y="129551"/>
                </a:lnTo>
                <a:lnTo>
                  <a:pt x="72821" y="129551"/>
                </a:lnTo>
                <a:lnTo>
                  <a:pt x="72817" y="129552"/>
                </a:lnTo>
                <a:lnTo>
                  <a:pt x="72788" y="129557"/>
                </a:lnTo>
                <a:lnTo>
                  <a:pt x="72776" y="129564"/>
                </a:lnTo>
                <a:lnTo>
                  <a:pt x="72769" y="129567"/>
                </a:lnTo>
                <a:lnTo>
                  <a:pt x="72762" y="129572"/>
                </a:lnTo>
                <a:lnTo>
                  <a:pt x="72755" y="129575"/>
                </a:lnTo>
                <a:lnTo>
                  <a:pt x="72747" y="129579"/>
                </a:lnTo>
                <a:lnTo>
                  <a:pt x="72744" y="129581"/>
                </a:lnTo>
                <a:lnTo>
                  <a:pt x="72741" y="129585"/>
                </a:lnTo>
                <a:lnTo>
                  <a:pt x="72733" y="129593"/>
                </a:lnTo>
                <a:lnTo>
                  <a:pt x="72728" y="129597"/>
                </a:lnTo>
                <a:lnTo>
                  <a:pt x="72726" y="129602"/>
                </a:lnTo>
                <a:lnTo>
                  <a:pt x="72711" y="129620"/>
                </a:lnTo>
                <a:lnTo>
                  <a:pt x="72706" y="129629"/>
                </a:lnTo>
                <a:lnTo>
                  <a:pt x="72691" y="129656"/>
                </a:lnTo>
                <a:lnTo>
                  <a:pt x="72688" y="129664"/>
                </a:lnTo>
                <a:lnTo>
                  <a:pt x="72683" y="129673"/>
                </a:lnTo>
                <a:lnTo>
                  <a:pt x="72682" y="129677"/>
                </a:lnTo>
                <a:lnTo>
                  <a:pt x="72680" y="129684"/>
                </a:lnTo>
                <a:lnTo>
                  <a:pt x="72676" y="129696"/>
                </a:lnTo>
                <a:lnTo>
                  <a:pt x="72674" y="129708"/>
                </a:lnTo>
                <a:lnTo>
                  <a:pt x="72670" y="129720"/>
                </a:lnTo>
                <a:lnTo>
                  <a:pt x="72668" y="129729"/>
                </a:lnTo>
                <a:lnTo>
                  <a:pt x="72666" y="129739"/>
                </a:lnTo>
                <a:lnTo>
                  <a:pt x="72664" y="129759"/>
                </a:lnTo>
                <a:lnTo>
                  <a:pt x="72663" y="129775"/>
                </a:lnTo>
                <a:lnTo>
                  <a:pt x="72662" y="129783"/>
                </a:lnTo>
                <a:lnTo>
                  <a:pt x="72660" y="129798"/>
                </a:lnTo>
                <a:lnTo>
                  <a:pt x="72660" y="129802"/>
                </a:lnTo>
                <a:lnTo>
                  <a:pt x="72658" y="129812"/>
                </a:lnTo>
                <a:lnTo>
                  <a:pt x="72657" y="129818"/>
                </a:lnTo>
                <a:lnTo>
                  <a:pt x="72657" y="129825"/>
                </a:lnTo>
                <a:lnTo>
                  <a:pt x="72657" y="129872"/>
                </a:lnTo>
                <a:lnTo>
                  <a:pt x="72662" y="129891"/>
                </a:lnTo>
                <a:lnTo>
                  <a:pt x="72665" y="129909"/>
                </a:lnTo>
                <a:lnTo>
                  <a:pt x="72668" y="129922"/>
                </a:lnTo>
                <a:lnTo>
                  <a:pt x="72671" y="129931"/>
                </a:lnTo>
                <a:lnTo>
                  <a:pt x="72673" y="129937"/>
                </a:lnTo>
                <a:lnTo>
                  <a:pt x="72691" y="130008"/>
                </a:lnTo>
                <a:lnTo>
                  <a:pt x="72698" y="130029"/>
                </a:lnTo>
                <a:lnTo>
                  <a:pt x="72702" y="130044"/>
                </a:lnTo>
                <a:lnTo>
                  <a:pt x="72724" y="130120"/>
                </a:lnTo>
                <a:lnTo>
                  <a:pt x="72726" y="130128"/>
                </a:lnTo>
                <a:lnTo>
                  <a:pt x="72736" y="130154"/>
                </a:lnTo>
                <a:lnTo>
                  <a:pt x="72742" y="130169"/>
                </a:lnTo>
                <a:lnTo>
                  <a:pt x="72742" y="130172"/>
                </a:lnTo>
                <a:lnTo>
                  <a:pt x="72745" y="130189"/>
                </a:lnTo>
                <a:lnTo>
                  <a:pt x="72748" y="130197"/>
                </a:lnTo>
                <a:lnTo>
                  <a:pt x="72753" y="130223"/>
                </a:lnTo>
                <a:lnTo>
                  <a:pt x="72753" y="130232"/>
                </a:lnTo>
                <a:lnTo>
                  <a:pt x="72753" y="130238"/>
                </a:lnTo>
                <a:lnTo>
                  <a:pt x="72755" y="130243"/>
                </a:lnTo>
                <a:lnTo>
                  <a:pt x="72755" y="130248"/>
                </a:lnTo>
                <a:lnTo>
                  <a:pt x="72759" y="130260"/>
                </a:lnTo>
                <a:lnTo>
                  <a:pt x="72759" y="130261"/>
                </a:lnTo>
                <a:lnTo>
                  <a:pt x="72759" y="130269"/>
                </a:lnTo>
                <a:lnTo>
                  <a:pt x="72760" y="130278"/>
                </a:lnTo>
                <a:lnTo>
                  <a:pt x="72764" y="130298"/>
                </a:lnTo>
                <a:lnTo>
                  <a:pt x="72762" y="130305"/>
                </a:lnTo>
                <a:lnTo>
                  <a:pt x="72762" y="130309"/>
                </a:lnTo>
                <a:lnTo>
                  <a:pt x="72759" y="130330"/>
                </a:lnTo>
                <a:lnTo>
                  <a:pt x="72757" y="130338"/>
                </a:lnTo>
                <a:lnTo>
                  <a:pt x="72756" y="130342"/>
                </a:lnTo>
                <a:lnTo>
                  <a:pt x="72754" y="130353"/>
                </a:lnTo>
                <a:lnTo>
                  <a:pt x="72754" y="130356"/>
                </a:lnTo>
                <a:lnTo>
                  <a:pt x="72752" y="130365"/>
                </a:lnTo>
                <a:lnTo>
                  <a:pt x="72748" y="130375"/>
                </a:lnTo>
                <a:lnTo>
                  <a:pt x="72746" y="130380"/>
                </a:lnTo>
                <a:lnTo>
                  <a:pt x="72736" y="130401"/>
                </a:lnTo>
                <a:lnTo>
                  <a:pt x="72733" y="130412"/>
                </a:lnTo>
                <a:lnTo>
                  <a:pt x="72609" y="130652"/>
                </a:lnTo>
                <a:lnTo>
                  <a:pt x="72589" y="130688"/>
                </a:lnTo>
                <a:lnTo>
                  <a:pt x="72588" y="130690"/>
                </a:lnTo>
                <a:lnTo>
                  <a:pt x="72585" y="130697"/>
                </a:lnTo>
                <a:lnTo>
                  <a:pt x="72581" y="130703"/>
                </a:lnTo>
                <a:lnTo>
                  <a:pt x="72577" y="130709"/>
                </a:lnTo>
                <a:lnTo>
                  <a:pt x="72544" y="130750"/>
                </a:lnTo>
                <a:lnTo>
                  <a:pt x="72538" y="130764"/>
                </a:lnTo>
                <a:lnTo>
                  <a:pt x="72531" y="130774"/>
                </a:lnTo>
                <a:lnTo>
                  <a:pt x="72525" y="130786"/>
                </a:lnTo>
                <a:lnTo>
                  <a:pt x="72523" y="130792"/>
                </a:lnTo>
                <a:lnTo>
                  <a:pt x="72516" y="130806"/>
                </a:lnTo>
                <a:lnTo>
                  <a:pt x="72513" y="130811"/>
                </a:lnTo>
                <a:lnTo>
                  <a:pt x="72510" y="130815"/>
                </a:lnTo>
                <a:lnTo>
                  <a:pt x="72509" y="130820"/>
                </a:lnTo>
                <a:lnTo>
                  <a:pt x="72507" y="130826"/>
                </a:lnTo>
                <a:lnTo>
                  <a:pt x="72500" y="130837"/>
                </a:lnTo>
                <a:lnTo>
                  <a:pt x="72497" y="130845"/>
                </a:lnTo>
                <a:lnTo>
                  <a:pt x="72494" y="130852"/>
                </a:lnTo>
                <a:lnTo>
                  <a:pt x="72490" y="130861"/>
                </a:lnTo>
                <a:lnTo>
                  <a:pt x="72488" y="130866"/>
                </a:lnTo>
                <a:lnTo>
                  <a:pt x="72486" y="130872"/>
                </a:lnTo>
                <a:lnTo>
                  <a:pt x="72470" y="130907"/>
                </a:lnTo>
                <a:lnTo>
                  <a:pt x="72460" y="130930"/>
                </a:lnTo>
                <a:lnTo>
                  <a:pt x="72460" y="130935"/>
                </a:lnTo>
                <a:lnTo>
                  <a:pt x="72457" y="130943"/>
                </a:lnTo>
                <a:lnTo>
                  <a:pt x="72457" y="130948"/>
                </a:lnTo>
                <a:lnTo>
                  <a:pt x="72454" y="130956"/>
                </a:lnTo>
                <a:lnTo>
                  <a:pt x="72452" y="130965"/>
                </a:lnTo>
                <a:lnTo>
                  <a:pt x="72448" y="130974"/>
                </a:lnTo>
                <a:lnTo>
                  <a:pt x="72445" y="130983"/>
                </a:lnTo>
                <a:lnTo>
                  <a:pt x="72443" y="130991"/>
                </a:lnTo>
                <a:lnTo>
                  <a:pt x="72442" y="130995"/>
                </a:lnTo>
                <a:lnTo>
                  <a:pt x="72440" y="131000"/>
                </a:lnTo>
                <a:lnTo>
                  <a:pt x="72437" y="131006"/>
                </a:lnTo>
                <a:lnTo>
                  <a:pt x="72432" y="131018"/>
                </a:lnTo>
                <a:lnTo>
                  <a:pt x="72428" y="131025"/>
                </a:lnTo>
                <a:lnTo>
                  <a:pt x="72427" y="131027"/>
                </a:lnTo>
                <a:lnTo>
                  <a:pt x="72424" y="131035"/>
                </a:lnTo>
                <a:lnTo>
                  <a:pt x="72421" y="131046"/>
                </a:lnTo>
                <a:lnTo>
                  <a:pt x="72418" y="131057"/>
                </a:lnTo>
                <a:lnTo>
                  <a:pt x="72417" y="131061"/>
                </a:lnTo>
                <a:lnTo>
                  <a:pt x="72401" y="131101"/>
                </a:lnTo>
                <a:lnTo>
                  <a:pt x="72395" y="131114"/>
                </a:lnTo>
                <a:lnTo>
                  <a:pt x="72392" y="131123"/>
                </a:lnTo>
                <a:lnTo>
                  <a:pt x="72390" y="131130"/>
                </a:lnTo>
                <a:lnTo>
                  <a:pt x="72390" y="131132"/>
                </a:lnTo>
                <a:lnTo>
                  <a:pt x="72390" y="131134"/>
                </a:lnTo>
                <a:lnTo>
                  <a:pt x="72383" y="131171"/>
                </a:lnTo>
                <a:lnTo>
                  <a:pt x="72383" y="131180"/>
                </a:lnTo>
                <a:lnTo>
                  <a:pt x="72382" y="131188"/>
                </a:lnTo>
                <a:lnTo>
                  <a:pt x="72379" y="131195"/>
                </a:lnTo>
                <a:lnTo>
                  <a:pt x="72379" y="131200"/>
                </a:lnTo>
                <a:lnTo>
                  <a:pt x="72379" y="131205"/>
                </a:lnTo>
                <a:lnTo>
                  <a:pt x="72377" y="131211"/>
                </a:lnTo>
                <a:lnTo>
                  <a:pt x="72377" y="131217"/>
                </a:lnTo>
                <a:lnTo>
                  <a:pt x="72377" y="131220"/>
                </a:lnTo>
                <a:lnTo>
                  <a:pt x="72379" y="131223"/>
                </a:lnTo>
                <a:lnTo>
                  <a:pt x="72379" y="131232"/>
                </a:lnTo>
                <a:lnTo>
                  <a:pt x="72379" y="131236"/>
                </a:lnTo>
                <a:lnTo>
                  <a:pt x="72380" y="131236"/>
                </a:lnTo>
                <a:lnTo>
                  <a:pt x="72380" y="131239"/>
                </a:lnTo>
                <a:lnTo>
                  <a:pt x="72381" y="131243"/>
                </a:lnTo>
                <a:lnTo>
                  <a:pt x="72383" y="131246"/>
                </a:lnTo>
                <a:lnTo>
                  <a:pt x="72384" y="131252"/>
                </a:lnTo>
                <a:lnTo>
                  <a:pt x="72384" y="131260"/>
                </a:lnTo>
                <a:lnTo>
                  <a:pt x="72384" y="131263"/>
                </a:lnTo>
                <a:lnTo>
                  <a:pt x="72385" y="131266"/>
                </a:lnTo>
                <a:lnTo>
                  <a:pt x="72385" y="131276"/>
                </a:lnTo>
                <a:lnTo>
                  <a:pt x="72393" y="131295"/>
                </a:lnTo>
                <a:lnTo>
                  <a:pt x="72395" y="131306"/>
                </a:lnTo>
                <a:lnTo>
                  <a:pt x="72401" y="131326"/>
                </a:lnTo>
                <a:lnTo>
                  <a:pt x="72404" y="131341"/>
                </a:lnTo>
                <a:lnTo>
                  <a:pt x="72408" y="131352"/>
                </a:lnTo>
                <a:lnTo>
                  <a:pt x="72412" y="131359"/>
                </a:lnTo>
                <a:lnTo>
                  <a:pt x="72417" y="131369"/>
                </a:lnTo>
                <a:lnTo>
                  <a:pt x="72424" y="131380"/>
                </a:lnTo>
                <a:lnTo>
                  <a:pt x="72428" y="131388"/>
                </a:lnTo>
                <a:lnTo>
                  <a:pt x="72432" y="131394"/>
                </a:lnTo>
                <a:lnTo>
                  <a:pt x="72435" y="131399"/>
                </a:lnTo>
                <a:lnTo>
                  <a:pt x="72444" y="131413"/>
                </a:lnTo>
                <a:lnTo>
                  <a:pt x="72450" y="131420"/>
                </a:lnTo>
                <a:lnTo>
                  <a:pt x="72452" y="131425"/>
                </a:lnTo>
                <a:lnTo>
                  <a:pt x="72454" y="131428"/>
                </a:lnTo>
                <a:lnTo>
                  <a:pt x="72462" y="131436"/>
                </a:lnTo>
                <a:lnTo>
                  <a:pt x="72474" y="131458"/>
                </a:lnTo>
                <a:lnTo>
                  <a:pt x="72479" y="131466"/>
                </a:lnTo>
                <a:lnTo>
                  <a:pt x="72483" y="131475"/>
                </a:lnTo>
                <a:lnTo>
                  <a:pt x="72489" y="131495"/>
                </a:lnTo>
                <a:lnTo>
                  <a:pt x="72494" y="131511"/>
                </a:lnTo>
                <a:lnTo>
                  <a:pt x="72504" y="131533"/>
                </a:lnTo>
                <a:lnTo>
                  <a:pt x="72509" y="131548"/>
                </a:lnTo>
                <a:lnTo>
                  <a:pt x="72513" y="131556"/>
                </a:lnTo>
                <a:lnTo>
                  <a:pt x="72516" y="131563"/>
                </a:lnTo>
                <a:lnTo>
                  <a:pt x="72545" y="131603"/>
                </a:lnTo>
                <a:lnTo>
                  <a:pt x="72555" y="131612"/>
                </a:lnTo>
                <a:lnTo>
                  <a:pt x="72557" y="131616"/>
                </a:lnTo>
                <a:lnTo>
                  <a:pt x="72572" y="131629"/>
                </a:lnTo>
                <a:lnTo>
                  <a:pt x="72574" y="131631"/>
                </a:lnTo>
                <a:lnTo>
                  <a:pt x="72579" y="131638"/>
                </a:lnTo>
                <a:lnTo>
                  <a:pt x="72586" y="131646"/>
                </a:lnTo>
                <a:lnTo>
                  <a:pt x="72612" y="131666"/>
                </a:lnTo>
                <a:lnTo>
                  <a:pt x="72626" y="131676"/>
                </a:lnTo>
                <a:lnTo>
                  <a:pt x="72631" y="131680"/>
                </a:lnTo>
                <a:lnTo>
                  <a:pt x="72642" y="131686"/>
                </a:lnTo>
                <a:lnTo>
                  <a:pt x="72653" y="131694"/>
                </a:lnTo>
                <a:lnTo>
                  <a:pt x="72659" y="131703"/>
                </a:lnTo>
                <a:lnTo>
                  <a:pt x="72663" y="131708"/>
                </a:lnTo>
                <a:lnTo>
                  <a:pt x="72665" y="131710"/>
                </a:lnTo>
                <a:lnTo>
                  <a:pt x="72670" y="131716"/>
                </a:lnTo>
                <a:lnTo>
                  <a:pt x="72673" y="131721"/>
                </a:lnTo>
                <a:lnTo>
                  <a:pt x="72715" y="131744"/>
                </a:lnTo>
                <a:lnTo>
                  <a:pt x="72732" y="131752"/>
                </a:lnTo>
                <a:lnTo>
                  <a:pt x="72770" y="131762"/>
                </a:lnTo>
                <a:lnTo>
                  <a:pt x="72838" y="131782"/>
                </a:lnTo>
                <a:lnTo>
                  <a:pt x="72868" y="131796"/>
                </a:lnTo>
                <a:lnTo>
                  <a:pt x="72901" y="131808"/>
                </a:lnTo>
                <a:lnTo>
                  <a:pt x="72942" y="131826"/>
                </a:lnTo>
                <a:lnTo>
                  <a:pt x="72961" y="131837"/>
                </a:lnTo>
                <a:lnTo>
                  <a:pt x="72965" y="131839"/>
                </a:lnTo>
                <a:lnTo>
                  <a:pt x="73036" y="131866"/>
                </a:lnTo>
                <a:lnTo>
                  <a:pt x="73045" y="131873"/>
                </a:lnTo>
                <a:lnTo>
                  <a:pt x="73055" y="131878"/>
                </a:lnTo>
                <a:lnTo>
                  <a:pt x="73069" y="131883"/>
                </a:lnTo>
                <a:lnTo>
                  <a:pt x="73077" y="131887"/>
                </a:lnTo>
                <a:lnTo>
                  <a:pt x="73086" y="131891"/>
                </a:lnTo>
                <a:lnTo>
                  <a:pt x="73092" y="131896"/>
                </a:lnTo>
                <a:lnTo>
                  <a:pt x="73104" y="131902"/>
                </a:lnTo>
                <a:lnTo>
                  <a:pt x="73108" y="131904"/>
                </a:lnTo>
                <a:lnTo>
                  <a:pt x="73113" y="131906"/>
                </a:lnTo>
                <a:lnTo>
                  <a:pt x="73120" y="131909"/>
                </a:lnTo>
                <a:lnTo>
                  <a:pt x="73122" y="131911"/>
                </a:lnTo>
                <a:lnTo>
                  <a:pt x="73125" y="131914"/>
                </a:lnTo>
                <a:lnTo>
                  <a:pt x="73127" y="131914"/>
                </a:lnTo>
                <a:lnTo>
                  <a:pt x="73133" y="131917"/>
                </a:lnTo>
                <a:lnTo>
                  <a:pt x="73139" y="131918"/>
                </a:lnTo>
                <a:lnTo>
                  <a:pt x="73142" y="131920"/>
                </a:lnTo>
                <a:lnTo>
                  <a:pt x="73154" y="131926"/>
                </a:lnTo>
                <a:lnTo>
                  <a:pt x="73160" y="131927"/>
                </a:lnTo>
                <a:lnTo>
                  <a:pt x="73168" y="131930"/>
                </a:lnTo>
                <a:lnTo>
                  <a:pt x="73177" y="131931"/>
                </a:lnTo>
                <a:lnTo>
                  <a:pt x="73185" y="131932"/>
                </a:lnTo>
                <a:lnTo>
                  <a:pt x="73191" y="131932"/>
                </a:lnTo>
                <a:lnTo>
                  <a:pt x="73195" y="131932"/>
                </a:lnTo>
                <a:lnTo>
                  <a:pt x="73204" y="131935"/>
                </a:lnTo>
                <a:lnTo>
                  <a:pt x="73207" y="131935"/>
                </a:lnTo>
                <a:lnTo>
                  <a:pt x="73231" y="131932"/>
                </a:lnTo>
                <a:lnTo>
                  <a:pt x="73236" y="131931"/>
                </a:lnTo>
                <a:lnTo>
                  <a:pt x="73244" y="131928"/>
                </a:lnTo>
                <a:lnTo>
                  <a:pt x="73451" y="131878"/>
                </a:lnTo>
                <a:lnTo>
                  <a:pt x="73542" y="131846"/>
                </a:lnTo>
                <a:lnTo>
                  <a:pt x="73550" y="131844"/>
                </a:lnTo>
                <a:lnTo>
                  <a:pt x="73558" y="131840"/>
                </a:lnTo>
                <a:lnTo>
                  <a:pt x="73564" y="131839"/>
                </a:lnTo>
                <a:lnTo>
                  <a:pt x="73579" y="131835"/>
                </a:lnTo>
                <a:lnTo>
                  <a:pt x="73590" y="131829"/>
                </a:lnTo>
                <a:lnTo>
                  <a:pt x="73618" y="131824"/>
                </a:lnTo>
                <a:lnTo>
                  <a:pt x="73627" y="131822"/>
                </a:lnTo>
                <a:lnTo>
                  <a:pt x="73722" y="131800"/>
                </a:lnTo>
                <a:lnTo>
                  <a:pt x="73745" y="131795"/>
                </a:lnTo>
                <a:lnTo>
                  <a:pt x="73757" y="131792"/>
                </a:lnTo>
                <a:lnTo>
                  <a:pt x="73770" y="131792"/>
                </a:lnTo>
                <a:lnTo>
                  <a:pt x="73774" y="131792"/>
                </a:lnTo>
                <a:lnTo>
                  <a:pt x="73779" y="131792"/>
                </a:lnTo>
                <a:lnTo>
                  <a:pt x="73784" y="131792"/>
                </a:lnTo>
                <a:lnTo>
                  <a:pt x="73787" y="131792"/>
                </a:lnTo>
                <a:lnTo>
                  <a:pt x="73789" y="131792"/>
                </a:lnTo>
                <a:lnTo>
                  <a:pt x="73796" y="131791"/>
                </a:lnTo>
                <a:lnTo>
                  <a:pt x="73805" y="131788"/>
                </a:lnTo>
                <a:lnTo>
                  <a:pt x="73812" y="131787"/>
                </a:lnTo>
                <a:lnTo>
                  <a:pt x="73818" y="131786"/>
                </a:lnTo>
                <a:lnTo>
                  <a:pt x="73821" y="131785"/>
                </a:lnTo>
                <a:lnTo>
                  <a:pt x="73829" y="131784"/>
                </a:lnTo>
                <a:lnTo>
                  <a:pt x="73837" y="131782"/>
                </a:lnTo>
                <a:lnTo>
                  <a:pt x="73839" y="131782"/>
                </a:lnTo>
                <a:lnTo>
                  <a:pt x="73856" y="131779"/>
                </a:lnTo>
                <a:lnTo>
                  <a:pt x="73859" y="131778"/>
                </a:lnTo>
                <a:lnTo>
                  <a:pt x="73865" y="131778"/>
                </a:lnTo>
                <a:lnTo>
                  <a:pt x="73867" y="131778"/>
                </a:lnTo>
                <a:lnTo>
                  <a:pt x="73876" y="131774"/>
                </a:lnTo>
                <a:lnTo>
                  <a:pt x="73885" y="131772"/>
                </a:lnTo>
                <a:lnTo>
                  <a:pt x="73900" y="131766"/>
                </a:lnTo>
                <a:lnTo>
                  <a:pt x="73931" y="131759"/>
                </a:lnTo>
                <a:lnTo>
                  <a:pt x="73991" y="131749"/>
                </a:lnTo>
                <a:lnTo>
                  <a:pt x="74154" y="131723"/>
                </a:lnTo>
                <a:lnTo>
                  <a:pt x="74171" y="131754"/>
                </a:lnTo>
                <a:lnTo>
                  <a:pt x="74201" y="131813"/>
                </a:lnTo>
                <a:lnTo>
                  <a:pt x="74215" y="131861"/>
                </a:lnTo>
                <a:lnTo>
                  <a:pt x="74220" y="131916"/>
                </a:lnTo>
                <a:lnTo>
                  <a:pt x="74218" y="131946"/>
                </a:lnTo>
                <a:lnTo>
                  <a:pt x="74215" y="131976"/>
                </a:lnTo>
                <a:lnTo>
                  <a:pt x="74209" y="132007"/>
                </a:lnTo>
                <a:lnTo>
                  <a:pt x="74200" y="132039"/>
                </a:lnTo>
                <a:lnTo>
                  <a:pt x="74192" y="132076"/>
                </a:lnTo>
                <a:lnTo>
                  <a:pt x="74178" y="132132"/>
                </a:lnTo>
                <a:lnTo>
                  <a:pt x="74166" y="132158"/>
                </a:lnTo>
                <a:lnTo>
                  <a:pt x="74145" y="132205"/>
                </a:lnTo>
                <a:lnTo>
                  <a:pt x="74132" y="132238"/>
                </a:lnTo>
                <a:lnTo>
                  <a:pt x="74105" y="132295"/>
                </a:lnTo>
                <a:lnTo>
                  <a:pt x="74075" y="132339"/>
                </a:lnTo>
                <a:lnTo>
                  <a:pt x="74050" y="132364"/>
                </a:lnTo>
                <a:lnTo>
                  <a:pt x="74038" y="132375"/>
                </a:lnTo>
                <a:lnTo>
                  <a:pt x="73989" y="132402"/>
                </a:lnTo>
                <a:lnTo>
                  <a:pt x="73968" y="132417"/>
                </a:lnTo>
                <a:lnTo>
                  <a:pt x="73933" y="132431"/>
                </a:lnTo>
                <a:lnTo>
                  <a:pt x="73932" y="132431"/>
                </a:lnTo>
                <a:lnTo>
                  <a:pt x="73932" y="132432"/>
                </a:lnTo>
                <a:lnTo>
                  <a:pt x="73930" y="132432"/>
                </a:lnTo>
                <a:lnTo>
                  <a:pt x="73930" y="132433"/>
                </a:lnTo>
                <a:lnTo>
                  <a:pt x="73927" y="132433"/>
                </a:lnTo>
                <a:lnTo>
                  <a:pt x="73923" y="132435"/>
                </a:lnTo>
                <a:lnTo>
                  <a:pt x="73916" y="132438"/>
                </a:lnTo>
                <a:lnTo>
                  <a:pt x="73910" y="132441"/>
                </a:lnTo>
                <a:lnTo>
                  <a:pt x="73903" y="132444"/>
                </a:lnTo>
                <a:lnTo>
                  <a:pt x="73901" y="132446"/>
                </a:lnTo>
                <a:lnTo>
                  <a:pt x="73880" y="132461"/>
                </a:lnTo>
                <a:lnTo>
                  <a:pt x="73866" y="132471"/>
                </a:lnTo>
                <a:lnTo>
                  <a:pt x="73856" y="132481"/>
                </a:lnTo>
                <a:lnTo>
                  <a:pt x="73847" y="132493"/>
                </a:lnTo>
                <a:lnTo>
                  <a:pt x="73836" y="132504"/>
                </a:lnTo>
                <a:lnTo>
                  <a:pt x="73830" y="132512"/>
                </a:lnTo>
                <a:lnTo>
                  <a:pt x="73821" y="132522"/>
                </a:lnTo>
                <a:lnTo>
                  <a:pt x="73810" y="132529"/>
                </a:lnTo>
                <a:lnTo>
                  <a:pt x="73798" y="132534"/>
                </a:lnTo>
                <a:lnTo>
                  <a:pt x="73780" y="132545"/>
                </a:lnTo>
                <a:lnTo>
                  <a:pt x="73770" y="132552"/>
                </a:lnTo>
                <a:lnTo>
                  <a:pt x="73763" y="132554"/>
                </a:lnTo>
                <a:lnTo>
                  <a:pt x="73761" y="132554"/>
                </a:lnTo>
                <a:lnTo>
                  <a:pt x="73729" y="132571"/>
                </a:lnTo>
                <a:lnTo>
                  <a:pt x="73729" y="132571"/>
                </a:lnTo>
                <a:lnTo>
                  <a:pt x="73674" y="132600"/>
                </a:lnTo>
                <a:lnTo>
                  <a:pt x="73629" y="132622"/>
                </a:lnTo>
                <a:lnTo>
                  <a:pt x="73629" y="132622"/>
                </a:lnTo>
                <a:lnTo>
                  <a:pt x="73520" y="132676"/>
                </a:lnTo>
                <a:lnTo>
                  <a:pt x="73515" y="132680"/>
                </a:lnTo>
                <a:lnTo>
                  <a:pt x="73511" y="132683"/>
                </a:lnTo>
                <a:lnTo>
                  <a:pt x="73506" y="132692"/>
                </a:lnTo>
                <a:lnTo>
                  <a:pt x="73503" y="132695"/>
                </a:lnTo>
                <a:lnTo>
                  <a:pt x="73500" y="132701"/>
                </a:lnTo>
                <a:lnTo>
                  <a:pt x="73497" y="132704"/>
                </a:lnTo>
                <a:lnTo>
                  <a:pt x="73496" y="132709"/>
                </a:lnTo>
                <a:lnTo>
                  <a:pt x="73496" y="132710"/>
                </a:lnTo>
                <a:lnTo>
                  <a:pt x="73495" y="132713"/>
                </a:lnTo>
                <a:lnTo>
                  <a:pt x="73495" y="132716"/>
                </a:lnTo>
                <a:lnTo>
                  <a:pt x="73495" y="132720"/>
                </a:lnTo>
                <a:lnTo>
                  <a:pt x="73493" y="132775"/>
                </a:lnTo>
                <a:lnTo>
                  <a:pt x="73497" y="132800"/>
                </a:lnTo>
                <a:lnTo>
                  <a:pt x="73496" y="132847"/>
                </a:lnTo>
                <a:lnTo>
                  <a:pt x="73492" y="132894"/>
                </a:lnTo>
                <a:lnTo>
                  <a:pt x="73479" y="132933"/>
                </a:lnTo>
                <a:lnTo>
                  <a:pt x="73465" y="132982"/>
                </a:lnTo>
                <a:lnTo>
                  <a:pt x="73461" y="133024"/>
                </a:lnTo>
                <a:lnTo>
                  <a:pt x="73464" y="133039"/>
                </a:lnTo>
                <a:lnTo>
                  <a:pt x="73464" y="133042"/>
                </a:lnTo>
                <a:lnTo>
                  <a:pt x="73466" y="133051"/>
                </a:lnTo>
                <a:lnTo>
                  <a:pt x="73466" y="133051"/>
                </a:lnTo>
                <a:lnTo>
                  <a:pt x="73469" y="133057"/>
                </a:lnTo>
                <a:lnTo>
                  <a:pt x="73471" y="133064"/>
                </a:lnTo>
                <a:lnTo>
                  <a:pt x="73474" y="133071"/>
                </a:lnTo>
                <a:lnTo>
                  <a:pt x="73476" y="133079"/>
                </a:lnTo>
                <a:lnTo>
                  <a:pt x="73478" y="133084"/>
                </a:lnTo>
                <a:lnTo>
                  <a:pt x="73480" y="133090"/>
                </a:lnTo>
                <a:lnTo>
                  <a:pt x="73483" y="133095"/>
                </a:lnTo>
                <a:lnTo>
                  <a:pt x="73488" y="133103"/>
                </a:lnTo>
                <a:lnTo>
                  <a:pt x="73498" y="133117"/>
                </a:lnTo>
                <a:lnTo>
                  <a:pt x="73506" y="133125"/>
                </a:lnTo>
                <a:lnTo>
                  <a:pt x="73550" y="133151"/>
                </a:lnTo>
                <a:lnTo>
                  <a:pt x="73554" y="133154"/>
                </a:lnTo>
                <a:lnTo>
                  <a:pt x="73564" y="133158"/>
                </a:lnTo>
                <a:lnTo>
                  <a:pt x="73570" y="133163"/>
                </a:lnTo>
                <a:lnTo>
                  <a:pt x="73576" y="133166"/>
                </a:lnTo>
                <a:lnTo>
                  <a:pt x="73583" y="133169"/>
                </a:lnTo>
                <a:lnTo>
                  <a:pt x="73595" y="133176"/>
                </a:lnTo>
                <a:lnTo>
                  <a:pt x="73599" y="133178"/>
                </a:lnTo>
                <a:lnTo>
                  <a:pt x="73602" y="133180"/>
                </a:lnTo>
                <a:lnTo>
                  <a:pt x="73611" y="133187"/>
                </a:lnTo>
                <a:lnTo>
                  <a:pt x="73615" y="133190"/>
                </a:lnTo>
                <a:lnTo>
                  <a:pt x="73617" y="133193"/>
                </a:lnTo>
                <a:lnTo>
                  <a:pt x="73618" y="133194"/>
                </a:lnTo>
                <a:lnTo>
                  <a:pt x="73621" y="133196"/>
                </a:lnTo>
                <a:lnTo>
                  <a:pt x="73626" y="133199"/>
                </a:lnTo>
                <a:lnTo>
                  <a:pt x="73636" y="133200"/>
                </a:lnTo>
                <a:lnTo>
                  <a:pt x="73648" y="133200"/>
                </a:lnTo>
                <a:lnTo>
                  <a:pt x="73649" y="133201"/>
                </a:lnTo>
                <a:lnTo>
                  <a:pt x="73693" y="133205"/>
                </a:lnTo>
                <a:lnTo>
                  <a:pt x="73715" y="133208"/>
                </a:lnTo>
                <a:lnTo>
                  <a:pt x="73718" y="133208"/>
                </a:lnTo>
                <a:lnTo>
                  <a:pt x="73725" y="133208"/>
                </a:lnTo>
                <a:lnTo>
                  <a:pt x="73741" y="133210"/>
                </a:lnTo>
                <a:lnTo>
                  <a:pt x="73759" y="133213"/>
                </a:lnTo>
                <a:lnTo>
                  <a:pt x="73767" y="133214"/>
                </a:lnTo>
                <a:lnTo>
                  <a:pt x="73811" y="133220"/>
                </a:lnTo>
                <a:lnTo>
                  <a:pt x="73824" y="133224"/>
                </a:lnTo>
                <a:lnTo>
                  <a:pt x="73837" y="133227"/>
                </a:lnTo>
                <a:lnTo>
                  <a:pt x="73892" y="133238"/>
                </a:lnTo>
                <a:lnTo>
                  <a:pt x="73912" y="133241"/>
                </a:lnTo>
                <a:lnTo>
                  <a:pt x="73917" y="133243"/>
                </a:lnTo>
                <a:lnTo>
                  <a:pt x="73921" y="133244"/>
                </a:lnTo>
                <a:lnTo>
                  <a:pt x="73923" y="133244"/>
                </a:lnTo>
                <a:lnTo>
                  <a:pt x="73925" y="133244"/>
                </a:lnTo>
                <a:lnTo>
                  <a:pt x="73935" y="133244"/>
                </a:lnTo>
                <a:lnTo>
                  <a:pt x="73943" y="133248"/>
                </a:lnTo>
                <a:lnTo>
                  <a:pt x="73946" y="133249"/>
                </a:lnTo>
                <a:lnTo>
                  <a:pt x="73987" y="133259"/>
                </a:lnTo>
                <a:lnTo>
                  <a:pt x="74012" y="133276"/>
                </a:lnTo>
                <a:lnTo>
                  <a:pt x="74020" y="133282"/>
                </a:lnTo>
                <a:lnTo>
                  <a:pt x="74029" y="133288"/>
                </a:lnTo>
                <a:lnTo>
                  <a:pt x="74031" y="133290"/>
                </a:lnTo>
                <a:lnTo>
                  <a:pt x="74040" y="133298"/>
                </a:lnTo>
                <a:lnTo>
                  <a:pt x="74058" y="133309"/>
                </a:lnTo>
                <a:lnTo>
                  <a:pt x="74088" y="133328"/>
                </a:lnTo>
                <a:lnTo>
                  <a:pt x="74103" y="133336"/>
                </a:lnTo>
                <a:lnTo>
                  <a:pt x="74105" y="133338"/>
                </a:lnTo>
                <a:lnTo>
                  <a:pt x="74107" y="133340"/>
                </a:lnTo>
                <a:lnTo>
                  <a:pt x="74130" y="133349"/>
                </a:lnTo>
                <a:lnTo>
                  <a:pt x="74157" y="133360"/>
                </a:lnTo>
                <a:lnTo>
                  <a:pt x="74185" y="133367"/>
                </a:lnTo>
                <a:lnTo>
                  <a:pt x="74207" y="133372"/>
                </a:lnTo>
                <a:lnTo>
                  <a:pt x="74228" y="133382"/>
                </a:lnTo>
                <a:lnTo>
                  <a:pt x="74251" y="133393"/>
                </a:lnTo>
                <a:lnTo>
                  <a:pt x="74265" y="133401"/>
                </a:lnTo>
                <a:lnTo>
                  <a:pt x="74278" y="133410"/>
                </a:lnTo>
                <a:lnTo>
                  <a:pt x="74288" y="133415"/>
                </a:lnTo>
                <a:lnTo>
                  <a:pt x="74299" y="133423"/>
                </a:lnTo>
                <a:lnTo>
                  <a:pt x="74307" y="133428"/>
                </a:lnTo>
                <a:lnTo>
                  <a:pt x="74321" y="133434"/>
                </a:lnTo>
                <a:lnTo>
                  <a:pt x="74340" y="133442"/>
                </a:lnTo>
                <a:lnTo>
                  <a:pt x="74348" y="133448"/>
                </a:lnTo>
                <a:lnTo>
                  <a:pt x="74357" y="133453"/>
                </a:lnTo>
                <a:lnTo>
                  <a:pt x="74365" y="133458"/>
                </a:lnTo>
                <a:lnTo>
                  <a:pt x="74370" y="133462"/>
                </a:lnTo>
                <a:lnTo>
                  <a:pt x="74437" y="133499"/>
                </a:lnTo>
                <a:lnTo>
                  <a:pt x="74461" y="133510"/>
                </a:lnTo>
                <a:lnTo>
                  <a:pt x="74471" y="133516"/>
                </a:lnTo>
                <a:lnTo>
                  <a:pt x="74480" y="133523"/>
                </a:lnTo>
                <a:lnTo>
                  <a:pt x="74485" y="133527"/>
                </a:lnTo>
                <a:lnTo>
                  <a:pt x="74485" y="133527"/>
                </a:lnTo>
                <a:lnTo>
                  <a:pt x="74490" y="133530"/>
                </a:lnTo>
                <a:lnTo>
                  <a:pt x="74542" y="133558"/>
                </a:lnTo>
                <a:lnTo>
                  <a:pt x="74562" y="133568"/>
                </a:lnTo>
                <a:lnTo>
                  <a:pt x="74599" y="133587"/>
                </a:lnTo>
                <a:lnTo>
                  <a:pt x="74630" y="133598"/>
                </a:lnTo>
                <a:lnTo>
                  <a:pt x="74648" y="133605"/>
                </a:lnTo>
                <a:lnTo>
                  <a:pt x="74656" y="133608"/>
                </a:lnTo>
                <a:lnTo>
                  <a:pt x="74713" y="133633"/>
                </a:lnTo>
                <a:lnTo>
                  <a:pt x="74750" y="133643"/>
                </a:lnTo>
                <a:lnTo>
                  <a:pt x="74775" y="133649"/>
                </a:lnTo>
                <a:lnTo>
                  <a:pt x="74786" y="133655"/>
                </a:lnTo>
                <a:lnTo>
                  <a:pt x="74788" y="133656"/>
                </a:lnTo>
                <a:lnTo>
                  <a:pt x="74793" y="133658"/>
                </a:lnTo>
                <a:lnTo>
                  <a:pt x="74809" y="133663"/>
                </a:lnTo>
                <a:lnTo>
                  <a:pt x="74824" y="133668"/>
                </a:lnTo>
                <a:lnTo>
                  <a:pt x="74831" y="133669"/>
                </a:lnTo>
                <a:lnTo>
                  <a:pt x="74834" y="133669"/>
                </a:lnTo>
                <a:lnTo>
                  <a:pt x="74839" y="133670"/>
                </a:lnTo>
                <a:lnTo>
                  <a:pt x="74847" y="133670"/>
                </a:lnTo>
                <a:lnTo>
                  <a:pt x="74854" y="133672"/>
                </a:lnTo>
                <a:lnTo>
                  <a:pt x="74860" y="133673"/>
                </a:lnTo>
                <a:lnTo>
                  <a:pt x="74915" y="133672"/>
                </a:lnTo>
                <a:lnTo>
                  <a:pt x="74923" y="133672"/>
                </a:lnTo>
                <a:lnTo>
                  <a:pt x="74924" y="133672"/>
                </a:lnTo>
                <a:lnTo>
                  <a:pt x="74941" y="133672"/>
                </a:lnTo>
                <a:lnTo>
                  <a:pt x="74971" y="133670"/>
                </a:lnTo>
                <a:lnTo>
                  <a:pt x="75027" y="133667"/>
                </a:lnTo>
                <a:lnTo>
                  <a:pt x="75029" y="133668"/>
                </a:lnTo>
                <a:lnTo>
                  <a:pt x="75038" y="133670"/>
                </a:lnTo>
                <a:lnTo>
                  <a:pt x="75051" y="133674"/>
                </a:lnTo>
                <a:lnTo>
                  <a:pt x="75065" y="133676"/>
                </a:lnTo>
                <a:lnTo>
                  <a:pt x="75071" y="133676"/>
                </a:lnTo>
                <a:lnTo>
                  <a:pt x="75072" y="133676"/>
                </a:lnTo>
                <a:lnTo>
                  <a:pt x="75072" y="133676"/>
                </a:lnTo>
                <a:lnTo>
                  <a:pt x="75081" y="133678"/>
                </a:lnTo>
                <a:lnTo>
                  <a:pt x="75091" y="133678"/>
                </a:lnTo>
                <a:lnTo>
                  <a:pt x="75095" y="133678"/>
                </a:lnTo>
                <a:lnTo>
                  <a:pt x="75095" y="133678"/>
                </a:lnTo>
                <a:lnTo>
                  <a:pt x="75173" y="133680"/>
                </a:lnTo>
                <a:lnTo>
                  <a:pt x="75177" y="133680"/>
                </a:lnTo>
                <a:lnTo>
                  <a:pt x="75186" y="133680"/>
                </a:lnTo>
                <a:lnTo>
                  <a:pt x="75214" y="133677"/>
                </a:lnTo>
                <a:lnTo>
                  <a:pt x="75240" y="133677"/>
                </a:lnTo>
                <a:lnTo>
                  <a:pt x="75247" y="133676"/>
                </a:lnTo>
                <a:lnTo>
                  <a:pt x="75256" y="133675"/>
                </a:lnTo>
                <a:lnTo>
                  <a:pt x="75259" y="133675"/>
                </a:lnTo>
                <a:lnTo>
                  <a:pt x="75270" y="133669"/>
                </a:lnTo>
                <a:lnTo>
                  <a:pt x="75285" y="133665"/>
                </a:lnTo>
                <a:lnTo>
                  <a:pt x="75291" y="133664"/>
                </a:lnTo>
                <a:lnTo>
                  <a:pt x="75295" y="133660"/>
                </a:lnTo>
                <a:lnTo>
                  <a:pt x="75302" y="133656"/>
                </a:lnTo>
                <a:lnTo>
                  <a:pt x="75302" y="133656"/>
                </a:lnTo>
                <a:lnTo>
                  <a:pt x="75305" y="133653"/>
                </a:lnTo>
                <a:lnTo>
                  <a:pt x="75308" y="133653"/>
                </a:lnTo>
                <a:lnTo>
                  <a:pt x="75308" y="133652"/>
                </a:lnTo>
                <a:lnTo>
                  <a:pt x="75315" y="133646"/>
                </a:lnTo>
                <a:lnTo>
                  <a:pt x="75337" y="133641"/>
                </a:lnTo>
                <a:lnTo>
                  <a:pt x="75342" y="133639"/>
                </a:lnTo>
                <a:lnTo>
                  <a:pt x="75348" y="133637"/>
                </a:lnTo>
                <a:lnTo>
                  <a:pt x="75364" y="133637"/>
                </a:lnTo>
                <a:lnTo>
                  <a:pt x="75374" y="133637"/>
                </a:lnTo>
                <a:lnTo>
                  <a:pt x="75383" y="133638"/>
                </a:lnTo>
                <a:lnTo>
                  <a:pt x="75393" y="133641"/>
                </a:lnTo>
                <a:lnTo>
                  <a:pt x="75402" y="133643"/>
                </a:lnTo>
                <a:lnTo>
                  <a:pt x="75408" y="133645"/>
                </a:lnTo>
                <a:lnTo>
                  <a:pt x="75462" y="133662"/>
                </a:lnTo>
                <a:lnTo>
                  <a:pt x="75482" y="133664"/>
                </a:lnTo>
                <a:lnTo>
                  <a:pt x="75491" y="133666"/>
                </a:lnTo>
                <a:lnTo>
                  <a:pt x="75507" y="133670"/>
                </a:lnTo>
                <a:lnTo>
                  <a:pt x="75525" y="133674"/>
                </a:lnTo>
                <a:lnTo>
                  <a:pt x="75533" y="133676"/>
                </a:lnTo>
                <a:lnTo>
                  <a:pt x="75540" y="133678"/>
                </a:lnTo>
                <a:lnTo>
                  <a:pt x="75562" y="133682"/>
                </a:lnTo>
                <a:lnTo>
                  <a:pt x="75590" y="133693"/>
                </a:lnTo>
                <a:lnTo>
                  <a:pt x="75591" y="133693"/>
                </a:lnTo>
                <a:lnTo>
                  <a:pt x="75654" y="133710"/>
                </a:lnTo>
                <a:lnTo>
                  <a:pt x="75681" y="133720"/>
                </a:lnTo>
                <a:lnTo>
                  <a:pt x="75681" y="133720"/>
                </a:lnTo>
                <a:lnTo>
                  <a:pt x="75686" y="133723"/>
                </a:lnTo>
                <a:lnTo>
                  <a:pt x="75700" y="133727"/>
                </a:lnTo>
                <a:lnTo>
                  <a:pt x="75704" y="133728"/>
                </a:lnTo>
                <a:lnTo>
                  <a:pt x="75707" y="133728"/>
                </a:lnTo>
                <a:lnTo>
                  <a:pt x="75714" y="133730"/>
                </a:lnTo>
                <a:lnTo>
                  <a:pt x="75714" y="133731"/>
                </a:lnTo>
                <a:lnTo>
                  <a:pt x="75718" y="133733"/>
                </a:lnTo>
                <a:lnTo>
                  <a:pt x="75781" y="133748"/>
                </a:lnTo>
                <a:lnTo>
                  <a:pt x="75787" y="133748"/>
                </a:lnTo>
                <a:lnTo>
                  <a:pt x="75794" y="133748"/>
                </a:lnTo>
                <a:lnTo>
                  <a:pt x="75821" y="133752"/>
                </a:lnTo>
                <a:lnTo>
                  <a:pt x="75829" y="133755"/>
                </a:lnTo>
                <a:lnTo>
                  <a:pt x="75834" y="133757"/>
                </a:lnTo>
                <a:lnTo>
                  <a:pt x="75841" y="133759"/>
                </a:lnTo>
                <a:lnTo>
                  <a:pt x="75908" y="133780"/>
                </a:lnTo>
                <a:lnTo>
                  <a:pt x="75936" y="133792"/>
                </a:lnTo>
                <a:lnTo>
                  <a:pt x="75946" y="133798"/>
                </a:lnTo>
                <a:lnTo>
                  <a:pt x="75954" y="133803"/>
                </a:lnTo>
                <a:lnTo>
                  <a:pt x="76023" y="133848"/>
                </a:lnTo>
                <a:lnTo>
                  <a:pt x="76029" y="133854"/>
                </a:lnTo>
                <a:lnTo>
                  <a:pt x="76033" y="133858"/>
                </a:lnTo>
                <a:lnTo>
                  <a:pt x="76039" y="133863"/>
                </a:lnTo>
                <a:lnTo>
                  <a:pt x="76043" y="133866"/>
                </a:lnTo>
                <a:lnTo>
                  <a:pt x="76043" y="133867"/>
                </a:lnTo>
                <a:lnTo>
                  <a:pt x="76061" y="133882"/>
                </a:lnTo>
                <a:lnTo>
                  <a:pt x="76147" y="133958"/>
                </a:lnTo>
                <a:lnTo>
                  <a:pt x="76149" y="133961"/>
                </a:lnTo>
                <a:lnTo>
                  <a:pt x="76153" y="133968"/>
                </a:lnTo>
                <a:lnTo>
                  <a:pt x="76169" y="133978"/>
                </a:lnTo>
                <a:lnTo>
                  <a:pt x="76172" y="133979"/>
                </a:lnTo>
                <a:lnTo>
                  <a:pt x="76176" y="133982"/>
                </a:lnTo>
                <a:lnTo>
                  <a:pt x="76180" y="133985"/>
                </a:lnTo>
                <a:lnTo>
                  <a:pt x="76183" y="133989"/>
                </a:lnTo>
                <a:lnTo>
                  <a:pt x="76193" y="133995"/>
                </a:lnTo>
                <a:lnTo>
                  <a:pt x="76196" y="133999"/>
                </a:lnTo>
                <a:lnTo>
                  <a:pt x="76202" y="134002"/>
                </a:lnTo>
                <a:lnTo>
                  <a:pt x="76206" y="134004"/>
                </a:lnTo>
                <a:lnTo>
                  <a:pt x="76241" y="134030"/>
                </a:lnTo>
                <a:lnTo>
                  <a:pt x="76258" y="134037"/>
                </a:lnTo>
                <a:lnTo>
                  <a:pt x="76263" y="134041"/>
                </a:lnTo>
                <a:lnTo>
                  <a:pt x="76268" y="134043"/>
                </a:lnTo>
                <a:lnTo>
                  <a:pt x="76275" y="134046"/>
                </a:lnTo>
                <a:lnTo>
                  <a:pt x="76275" y="134046"/>
                </a:lnTo>
                <a:lnTo>
                  <a:pt x="76283" y="134051"/>
                </a:lnTo>
                <a:lnTo>
                  <a:pt x="76287" y="134052"/>
                </a:lnTo>
                <a:lnTo>
                  <a:pt x="76289" y="134053"/>
                </a:lnTo>
                <a:lnTo>
                  <a:pt x="76294" y="134055"/>
                </a:lnTo>
                <a:lnTo>
                  <a:pt x="76298" y="134057"/>
                </a:lnTo>
                <a:lnTo>
                  <a:pt x="76343" y="134078"/>
                </a:lnTo>
                <a:lnTo>
                  <a:pt x="76351" y="134081"/>
                </a:lnTo>
                <a:lnTo>
                  <a:pt x="76380" y="134090"/>
                </a:lnTo>
                <a:lnTo>
                  <a:pt x="76381" y="134091"/>
                </a:lnTo>
                <a:lnTo>
                  <a:pt x="76387" y="134093"/>
                </a:lnTo>
                <a:lnTo>
                  <a:pt x="76433" y="134112"/>
                </a:lnTo>
                <a:lnTo>
                  <a:pt x="76439" y="134115"/>
                </a:lnTo>
                <a:lnTo>
                  <a:pt x="76447" y="134117"/>
                </a:lnTo>
                <a:lnTo>
                  <a:pt x="76460" y="134121"/>
                </a:lnTo>
                <a:lnTo>
                  <a:pt x="76499" y="134123"/>
                </a:lnTo>
                <a:lnTo>
                  <a:pt x="76500" y="134122"/>
                </a:lnTo>
                <a:lnTo>
                  <a:pt x="76503" y="134121"/>
                </a:lnTo>
                <a:lnTo>
                  <a:pt x="76503" y="134121"/>
                </a:lnTo>
                <a:lnTo>
                  <a:pt x="76504" y="134121"/>
                </a:lnTo>
                <a:lnTo>
                  <a:pt x="76509" y="134121"/>
                </a:lnTo>
                <a:lnTo>
                  <a:pt x="76514" y="134119"/>
                </a:lnTo>
                <a:lnTo>
                  <a:pt x="76526" y="134115"/>
                </a:lnTo>
                <a:lnTo>
                  <a:pt x="76531" y="134115"/>
                </a:lnTo>
                <a:lnTo>
                  <a:pt x="76534" y="134114"/>
                </a:lnTo>
                <a:lnTo>
                  <a:pt x="76541" y="134112"/>
                </a:lnTo>
                <a:lnTo>
                  <a:pt x="76542" y="134111"/>
                </a:lnTo>
                <a:lnTo>
                  <a:pt x="76546" y="134111"/>
                </a:lnTo>
                <a:lnTo>
                  <a:pt x="76556" y="134108"/>
                </a:lnTo>
                <a:lnTo>
                  <a:pt x="76568" y="134102"/>
                </a:lnTo>
                <a:lnTo>
                  <a:pt x="76570" y="134101"/>
                </a:lnTo>
                <a:lnTo>
                  <a:pt x="76574" y="134099"/>
                </a:lnTo>
                <a:lnTo>
                  <a:pt x="76579" y="134097"/>
                </a:lnTo>
                <a:lnTo>
                  <a:pt x="76580" y="134097"/>
                </a:lnTo>
                <a:lnTo>
                  <a:pt x="76581" y="134097"/>
                </a:lnTo>
                <a:lnTo>
                  <a:pt x="76626" y="134080"/>
                </a:lnTo>
                <a:lnTo>
                  <a:pt x="76680" y="134078"/>
                </a:lnTo>
                <a:lnTo>
                  <a:pt x="76690" y="134087"/>
                </a:lnTo>
                <a:lnTo>
                  <a:pt x="76699" y="134093"/>
                </a:lnTo>
                <a:lnTo>
                  <a:pt x="76705" y="134096"/>
                </a:lnTo>
                <a:lnTo>
                  <a:pt x="76778" y="134140"/>
                </a:lnTo>
                <a:lnTo>
                  <a:pt x="76807" y="134154"/>
                </a:lnTo>
                <a:lnTo>
                  <a:pt x="76842" y="134170"/>
                </a:lnTo>
                <a:lnTo>
                  <a:pt x="76847" y="134173"/>
                </a:lnTo>
                <a:lnTo>
                  <a:pt x="76854" y="134178"/>
                </a:lnTo>
                <a:lnTo>
                  <a:pt x="76897" y="134204"/>
                </a:lnTo>
                <a:lnTo>
                  <a:pt x="76908" y="134206"/>
                </a:lnTo>
                <a:lnTo>
                  <a:pt x="76910" y="134207"/>
                </a:lnTo>
                <a:lnTo>
                  <a:pt x="76919" y="134210"/>
                </a:lnTo>
                <a:lnTo>
                  <a:pt x="76929" y="134214"/>
                </a:lnTo>
                <a:lnTo>
                  <a:pt x="76936" y="134217"/>
                </a:lnTo>
                <a:lnTo>
                  <a:pt x="76967" y="134230"/>
                </a:lnTo>
                <a:lnTo>
                  <a:pt x="76975" y="134231"/>
                </a:lnTo>
                <a:lnTo>
                  <a:pt x="76983" y="134231"/>
                </a:lnTo>
                <a:lnTo>
                  <a:pt x="77011" y="134234"/>
                </a:lnTo>
                <a:lnTo>
                  <a:pt x="77016" y="134235"/>
                </a:lnTo>
                <a:lnTo>
                  <a:pt x="77021" y="134235"/>
                </a:lnTo>
                <a:lnTo>
                  <a:pt x="77085" y="134231"/>
                </a:lnTo>
                <a:lnTo>
                  <a:pt x="77089" y="134228"/>
                </a:lnTo>
                <a:lnTo>
                  <a:pt x="77113" y="134221"/>
                </a:lnTo>
                <a:lnTo>
                  <a:pt x="77123" y="134217"/>
                </a:lnTo>
                <a:lnTo>
                  <a:pt x="77139" y="134214"/>
                </a:lnTo>
                <a:lnTo>
                  <a:pt x="77146" y="134212"/>
                </a:lnTo>
                <a:lnTo>
                  <a:pt x="77195" y="134200"/>
                </a:lnTo>
                <a:lnTo>
                  <a:pt x="77202" y="134197"/>
                </a:lnTo>
                <a:lnTo>
                  <a:pt x="77227" y="134190"/>
                </a:lnTo>
                <a:lnTo>
                  <a:pt x="77235" y="134190"/>
                </a:lnTo>
                <a:lnTo>
                  <a:pt x="77243" y="134189"/>
                </a:lnTo>
                <a:lnTo>
                  <a:pt x="77261" y="134189"/>
                </a:lnTo>
                <a:lnTo>
                  <a:pt x="77272" y="134191"/>
                </a:lnTo>
                <a:lnTo>
                  <a:pt x="77283" y="134193"/>
                </a:lnTo>
                <a:lnTo>
                  <a:pt x="77308" y="134197"/>
                </a:lnTo>
                <a:lnTo>
                  <a:pt x="77317" y="134199"/>
                </a:lnTo>
                <a:lnTo>
                  <a:pt x="77325" y="134200"/>
                </a:lnTo>
                <a:lnTo>
                  <a:pt x="77343" y="134205"/>
                </a:lnTo>
                <a:lnTo>
                  <a:pt x="77361" y="134211"/>
                </a:lnTo>
                <a:lnTo>
                  <a:pt x="77368" y="134212"/>
                </a:lnTo>
                <a:lnTo>
                  <a:pt x="77369" y="134213"/>
                </a:lnTo>
                <a:lnTo>
                  <a:pt x="77375" y="134214"/>
                </a:lnTo>
                <a:lnTo>
                  <a:pt x="77410" y="134220"/>
                </a:lnTo>
                <a:lnTo>
                  <a:pt x="77448" y="134220"/>
                </a:lnTo>
                <a:lnTo>
                  <a:pt x="77460" y="134220"/>
                </a:lnTo>
                <a:lnTo>
                  <a:pt x="77499" y="134223"/>
                </a:lnTo>
                <a:lnTo>
                  <a:pt x="77578" y="134247"/>
                </a:lnTo>
                <a:lnTo>
                  <a:pt x="77631" y="134288"/>
                </a:lnTo>
                <a:lnTo>
                  <a:pt x="77655" y="134307"/>
                </a:lnTo>
                <a:lnTo>
                  <a:pt x="77661" y="134316"/>
                </a:lnTo>
                <a:lnTo>
                  <a:pt x="77668" y="134326"/>
                </a:lnTo>
                <a:lnTo>
                  <a:pt x="77670" y="134329"/>
                </a:lnTo>
                <a:lnTo>
                  <a:pt x="77691" y="134353"/>
                </a:lnTo>
                <a:lnTo>
                  <a:pt x="77695" y="134361"/>
                </a:lnTo>
                <a:lnTo>
                  <a:pt x="77706" y="134389"/>
                </a:lnTo>
                <a:lnTo>
                  <a:pt x="77715" y="134412"/>
                </a:lnTo>
                <a:lnTo>
                  <a:pt x="77720" y="134421"/>
                </a:lnTo>
                <a:lnTo>
                  <a:pt x="77724" y="134430"/>
                </a:lnTo>
                <a:lnTo>
                  <a:pt x="77774" y="134481"/>
                </a:lnTo>
                <a:lnTo>
                  <a:pt x="77801" y="134496"/>
                </a:lnTo>
                <a:lnTo>
                  <a:pt x="77830" y="134510"/>
                </a:lnTo>
                <a:lnTo>
                  <a:pt x="77834" y="134512"/>
                </a:lnTo>
                <a:lnTo>
                  <a:pt x="77885" y="134535"/>
                </a:lnTo>
                <a:lnTo>
                  <a:pt x="77923" y="134547"/>
                </a:lnTo>
                <a:lnTo>
                  <a:pt x="77957" y="134545"/>
                </a:lnTo>
                <a:lnTo>
                  <a:pt x="77965" y="134543"/>
                </a:lnTo>
                <a:lnTo>
                  <a:pt x="77994" y="134528"/>
                </a:lnTo>
                <a:lnTo>
                  <a:pt x="78003" y="134523"/>
                </a:lnTo>
                <a:lnTo>
                  <a:pt x="78009" y="134520"/>
                </a:lnTo>
                <a:lnTo>
                  <a:pt x="78077" y="134495"/>
                </a:lnTo>
                <a:lnTo>
                  <a:pt x="78116" y="134495"/>
                </a:lnTo>
                <a:lnTo>
                  <a:pt x="78159" y="134505"/>
                </a:lnTo>
                <a:lnTo>
                  <a:pt x="78183" y="134517"/>
                </a:lnTo>
                <a:lnTo>
                  <a:pt x="78206" y="134533"/>
                </a:lnTo>
                <a:lnTo>
                  <a:pt x="78211" y="134538"/>
                </a:lnTo>
                <a:lnTo>
                  <a:pt x="78217" y="134543"/>
                </a:lnTo>
                <a:lnTo>
                  <a:pt x="78229" y="134553"/>
                </a:lnTo>
                <a:lnTo>
                  <a:pt x="78233" y="134558"/>
                </a:lnTo>
                <a:lnTo>
                  <a:pt x="78246" y="134565"/>
                </a:lnTo>
                <a:lnTo>
                  <a:pt x="78247" y="134566"/>
                </a:lnTo>
                <a:lnTo>
                  <a:pt x="78261" y="134576"/>
                </a:lnTo>
                <a:lnTo>
                  <a:pt x="78266" y="134581"/>
                </a:lnTo>
                <a:lnTo>
                  <a:pt x="78285" y="134602"/>
                </a:lnTo>
                <a:lnTo>
                  <a:pt x="78286" y="134604"/>
                </a:lnTo>
                <a:lnTo>
                  <a:pt x="78292" y="134612"/>
                </a:lnTo>
                <a:lnTo>
                  <a:pt x="78301" y="134620"/>
                </a:lnTo>
                <a:lnTo>
                  <a:pt x="78344" y="134658"/>
                </a:lnTo>
                <a:lnTo>
                  <a:pt x="78467" y="134766"/>
                </a:lnTo>
                <a:lnTo>
                  <a:pt x="78496" y="134791"/>
                </a:lnTo>
                <a:lnTo>
                  <a:pt x="78664" y="134931"/>
                </a:lnTo>
                <a:lnTo>
                  <a:pt x="78738" y="134975"/>
                </a:lnTo>
                <a:lnTo>
                  <a:pt x="78790" y="135026"/>
                </a:lnTo>
                <a:lnTo>
                  <a:pt x="78794" y="135033"/>
                </a:lnTo>
                <a:lnTo>
                  <a:pt x="78801" y="135040"/>
                </a:lnTo>
                <a:lnTo>
                  <a:pt x="78808" y="135046"/>
                </a:lnTo>
                <a:lnTo>
                  <a:pt x="78817" y="135058"/>
                </a:lnTo>
                <a:lnTo>
                  <a:pt x="78823" y="135072"/>
                </a:lnTo>
                <a:lnTo>
                  <a:pt x="78829" y="135081"/>
                </a:lnTo>
                <a:lnTo>
                  <a:pt x="78831" y="135086"/>
                </a:lnTo>
                <a:lnTo>
                  <a:pt x="78832" y="135088"/>
                </a:lnTo>
                <a:lnTo>
                  <a:pt x="78834" y="135095"/>
                </a:lnTo>
                <a:lnTo>
                  <a:pt x="78838" y="135101"/>
                </a:lnTo>
                <a:lnTo>
                  <a:pt x="78840" y="135105"/>
                </a:lnTo>
                <a:lnTo>
                  <a:pt x="78844" y="135113"/>
                </a:lnTo>
                <a:lnTo>
                  <a:pt x="78846" y="135120"/>
                </a:lnTo>
                <a:lnTo>
                  <a:pt x="78846" y="135121"/>
                </a:lnTo>
                <a:lnTo>
                  <a:pt x="78847" y="135122"/>
                </a:lnTo>
                <a:lnTo>
                  <a:pt x="78850" y="135129"/>
                </a:lnTo>
                <a:lnTo>
                  <a:pt x="78852" y="135135"/>
                </a:lnTo>
                <a:lnTo>
                  <a:pt x="78865" y="135180"/>
                </a:lnTo>
                <a:lnTo>
                  <a:pt x="78866" y="135190"/>
                </a:lnTo>
                <a:lnTo>
                  <a:pt x="78868" y="135199"/>
                </a:lnTo>
                <a:lnTo>
                  <a:pt x="78868" y="135203"/>
                </a:lnTo>
                <a:lnTo>
                  <a:pt x="78869" y="135219"/>
                </a:lnTo>
                <a:lnTo>
                  <a:pt x="78871" y="135230"/>
                </a:lnTo>
                <a:lnTo>
                  <a:pt x="78873" y="135235"/>
                </a:lnTo>
                <a:lnTo>
                  <a:pt x="78875" y="135241"/>
                </a:lnTo>
                <a:lnTo>
                  <a:pt x="78879" y="135270"/>
                </a:lnTo>
                <a:lnTo>
                  <a:pt x="78884" y="135308"/>
                </a:lnTo>
                <a:lnTo>
                  <a:pt x="78886" y="135316"/>
                </a:lnTo>
                <a:lnTo>
                  <a:pt x="78887" y="135319"/>
                </a:lnTo>
                <a:lnTo>
                  <a:pt x="78890" y="135324"/>
                </a:lnTo>
                <a:lnTo>
                  <a:pt x="78890" y="135326"/>
                </a:lnTo>
                <a:lnTo>
                  <a:pt x="78890" y="135328"/>
                </a:lnTo>
                <a:lnTo>
                  <a:pt x="78891" y="135333"/>
                </a:lnTo>
                <a:lnTo>
                  <a:pt x="78895" y="135343"/>
                </a:lnTo>
                <a:lnTo>
                  <a:pt x="78895" y="135343"/>
                </a:lnTo>
                <a:lnTo>
                  <a:pt x="78895" y="135344"/>
                </a:lnTo>
                <a:lnTo>
                  <a:pt x="78896" y="135348"/>
                </a:lnTo>
                <a:lnTo>
                  <a:pt x="78897" y="135352"/>
                </a:lnTo>
                <a:lnTo>
                  <a:pt x="78899" y="135354"/>
                </a:lnTo>
                <a:lnTo>
                  <a:pt x="78901" y="135358"/>
                </a:lnTo>
                <a:lnTo>
                  <a:pt x="78904" y="135362"/>
                </a:lnTo>
                <a:lnTo>
                  <a:pt x="78906" y="135367"/>
                </a:lnTo>
                <a:lnTo>
                  <a:pt x="78909" y="135370"/>
                </a:lnTo>
                <a:lnTo>
                  <a:pt x="78912" y="135374"/>
                </a:lnTo>
                <a:lnTo>
                  <a:pt x="78914" y="135377"/>
                </a:lnTo>
                <a:lnTo>
                  <a:pt x="78920" y="135381"/>
                </a:lnTo>
                <a:lnTo>
                  <a:pt x="78923" y="135383"/>
                </a:lnTo>
                <a:lnTo>
                  <a:pt x="78929" y="135389"/>
                </a:lnTo>
                <a:lnTo>
                  <a:pt x="78932" y="135390"/>
                </a:lnTo>
                <a:lnTo>
                  <a:pt x="78934" y="135392"/>
                </a:lnTo>
                <a:lnTo>
                  <a:pt x="78936" y="135393"/>
                </a:lnTo>
                <a:lnTo>
                  <a:pt x="78937" y="135393"/>
                </a:lnTo>
                <a:lnTo>
                  <a:pt x="78937" y="135393"/>
                </a:lnTo>
                <a:lnTo>
                  <a:pt x="78938" y="135394"/>
                </a:lnTo>
                <a:lnTo>
                  <a:pt x="78938" y="135394"/>
                </a:lnTo>
                <a:lnTo>
                  <a:pt x="78941" y="135397"/>
                </a:lnTo>
                <a:lnTo>
                  <a:pt x="78944" y="135398"/>
                </a:lnTo>
                <a:lnTo>
                  <a:pt x="78950" y="135401"/>
                </a:lnTo>
                <a:lnTo>
                  <a:pt x="78957" y="135404"/>
                </a:lnTo>
                <a:lnTo>
                  <a:pt x="78962" y="135408"/>
                </a:lnTo>
                <a:lnTo>
                  <a:pt x="78965" y="135408"/>
                </a:lnTo>
                <a:lnTo>
                  <a:pt x="78967" y="135409"/>
                </a:lnTo>
                <a:lnTo>
                  <a:pt x="78968" y="135410"/>
                </a:lnTo>
                <a:lnTo>
                  <a:pt x="78969" y="135410"/>
                </a:lnTo>
                <a:lnTo>
                  <a:pt x="78972" y="135412"/>
                </a:lnTo>
                <a:lnTo>
                  <a:pt x="78975" y="135413"/>
                </a:lnTo>
                <a:lnTo>
                  <a:pt x="78982" y="135415"/>
                </a:lnTo>
                <a:lnTo>
                  <a:pt x="78988" y="135419"/>
                </a:lnTo>
                <a:lnTo>
                  <a:pt x="78989" y="135420"/>
                </a:lnTo>
                <a:lnTo>
                  <a:pt x="78993" y="135422"/>
                </a:lnTo>
                <a:lnTo>
                  <a:pt x="79002" y="135426"/>
                </a:lnTo>
                <a:lnTo>
                  <a:pt x="79011" y="135430"/>
                </a:lnTo>
                <a:lnTo>
                  <a:pt x="79014" y="135431"/>
                </a:lnTo>
                <a:lnTo>
                  <a:pt x="79019" y="135434"/>
                </a:lnTo>
                <a:lnTo>
                  <a:pt x="79021" y="135435"/>
                </a:lnTo>
                <a:lnTo>
                  <a:pt x="79028" y="135438"/>
                </a:lnTo>
                <a:lnTo>
                  <a:pt x="79032" y="135439"/>
                </a:lnTo>
                <a:lnTo>
                  <a:pt x="79038" y="135442"/>
                </a:lnTo>
                <a:lnTo>
                  <a:pt x="79039" y="135442"/>
                </a:lnTo>
                <a:lnTo>
                  <a:pt x="79043" y="135443"/>
                </a:lnTo>
                <a:lnTo>
                  <a:pt x="79051" y="135445"/>
                </a:lnTo>
                <a:lnTo>
                  <a:pt x="79060" y="135450"/>
                </a:lnTo>
                <a:lnTo>
                  <a:pt x="79065" y="135453"/>
                </a:lnTo>
                <a:lnTo>
                  <a:pt x="79067" y="135455"/>
                </a:lnTo>
                <a:lnTo>
                  <a:pt x="79069" y="135457"/>
                </a:lnTo>
                <a:lnTo>
                  <a:pt x="79074" y="135461"/>
                </a:lnTo>
                <a:lnTo>
                  <a:pt x="79081" y="135467"/>
                </a:lnTo>
                <a:lnTo>
                  <a:pt x="79093" y="135477"/>
                </a:lnTo>
                <a:lnTo>
                  <a:pt x="79100" y="135484"/>
                </a:lnTo>
                <a:lnTo>
                  <a:pt x="79107" y="135487"/>
                </a:lnTo>
                <a:lnTo>
                  <a:pt x="79115" y="135491"/>
                </a:lnTo>
                <a:lnTo>
                  <a:pt x="79118" y="135492"/>
                </a:lnTo>
                <a:lnTo>
                  <a:pt x="79122" y="135494"/>
                </a:lnTo>
                <a:lnTo>
                  <a:pt x="79125" y="135496"/>
                </a:lnTo>
                <a:lnTo>
                  <a:pt x="79141" y="135512"/>
                </a:lnTo>
                <a:lnTo>
                  <a:pt x="79143" y="135515"/>
                </a:lnTo>
                <a:lnTo>
                  <a:pt x="79148" y="135521"/>
                </a:lnTo>
                <a:lnTo>
                  <a:pt x="79151" y="135523"/>
                </a:lnTo>
                <a:lnTo>
                  <a:pt x="79155" y="135526"/>
                </a:lnTo>
                <a:lnTo>
                  <a:pt x="79162" y="135532"/>
                </a:lnTo>
                <a:lnTo>
                  <a:pt x="79166" y="135534"/>
                </a:lnTo>
                <a:lnTo>
                  <a:pt x="79172" y="135537"/>
                </a:lnTo>
                <a:lnTo>
                  <a:pt x="79181" y="135543"/>
                </a:lnTo>
                <a:lnTo>
                  <a:pt x="79190" y="135548"/>
                </a:lnTo>
                <a:lnTo>
                  <a:pt x="79192" y="135550"/>
                </a:lnTo>
                <a:lnTo>
                  <a:pt x="79198" y="135553"/>
                </a:lnTo>
                <a:lnTo>
                  <a:pt x="79205" y="135558"/>
                </a:lnTo>
                <a:lnTo>
                  <a:pt x="79206" y="135558"/>
                </a:lnTo>
                <a:lnTo>
                  <a:pt x="79213" y="135563"/>
                </a:lnTo>
                <a:lnTo>
                  <a:pt x="79215" y="135564"/>
                </a:lnTo>
                <a:lnTo>
                  <a:pt x="79220" y="135566"/>
                </a:lnTo>
                <a:lnTo>
                  <a:pt x="79223" y="135568"/>
                </a:lnTo>
                <a:lnTo>
                  <a:pt x="79229" y="135573"/>
                </a:lnTo>
                <a:lnTo>
                  <a:pt x="79231" y="135575"/>
                </a:lnTo>
                <a:lnTo>
                  <a:pt x="79257" y="135596"/>
                </a:lnTo>
                <a:lnTo>
                  <a:pt x="79262" y="135602"/>
                </a:lnTo>
                <a:lnTo>
                  <a:pt x="79263" y="135604"/>
                </a:lnTo>
                <a:lnTo>
                  <a:pt x="79264" y="135605"/>
                </a:lnTo>
                <a:lnTo>
                  <a:pt x="79266" y="135607"/>
                </a:lnTo>
                <a:lnTo>
                  <a:pt x="79267" y="135609"/>
                </a:lnTo>
                <a:lnTo>
                  <a:pt x="79268" y="135612"/>
                </a:lnTo>
                <a:lnTo>
                  <a:pt x="79272" y="135616"/>
                </a:lnTo>
                <a:lnTo>
                  <a:pt x="79289" y="135627"/>
                </a:lnTo>
                <a:lnTo>
                  <a:pt x="79289" y="135628"/>
                </a:lnTo>
                <a:lnTo>
                  <a:pt x="79296" y="135632"/>
                </a:lnTo>
                <a:lnTo>
                  <a:pt x="79301" y="135638"/>
                </a:lnTo>
                <a:lnTo>
                  <a:pt x="79307" y="135652"/>
                </a:lnTo>
                <a:lnTo>
                  <a:pt x="79310" y="135659"/>
                </a:lnTo>
                <a:lnTo>
                  <a:pt x="79328" y="135687"/>
                </a:lnTo>
                <a:lnTo>
                  <a:pt x="79328" y="135688"/>
                </a:lnTo>
                <a:lnTo>
                  <a:pt x="79332" y="135693"/>
                </a:lnTo>
                <a:lnTo>
                  <a:pt x="79334" y="135696"/>
                </a:lnTo>
                <a:lnTo>
                  <a:pt x="79373" y="135763"/>
                </a:lnTo>
                <a:lnTo>
                  <a:pt x="79381" y="135775"/>
                </a:lnTo>
                <a:lnTo>
                  <a:pt x="79384" y="135779"/>
                </a:lnTo>
                <a:lnTo>
                  <a:pt x="79390" y="135788"/>
                </a:lnTo>
                <a:lnTo>
                  <a:pt x="79390" y="135789"/>
                </a:lnTo>
                <a:lnTo>
                  <a:pt x="79393" y="135792"/>
                </a:lnTo>
                <a:lnTo>
                  <a:pt x="79396" y="135797"/>
                </a:lnTo>
                <a:lnTo>
                  <a:pt x="79421" y="135846"/>
                </a:lnTo>
                <a:lnTo>
                  <a:pt x="79424" y="135851"/>
                </a:lnTo>
                <a:lnTo>
                  <a:pt x="79426" y="135857"/>
                </a:lnTo>
                <a:lnTo>
                  <a:pt x="79430" y="135871"/>
                </a:lnTo>
                <a:lnTo>
                  <a:pt x="79430" y="135878"/>
                </a:lnTo>
                <a:lnTo>
                  <a:pt x="79430" y="135880"/>
                </a:lnTo>
                <a:lnTo>
                  <a:pt x="79431" y="135884"/>
                </a:lnTo>
                <a:lnTo>
                  <a:pt x="79431" y="135885"/>
                </a:lnTo>
                <a:lnTo>
                  <a:pt x="79432" y="135891"/>
                </a:lnTo>
                <a:lnTo>
                  <a:pt x="79432" y="135897"/>
                </a:lnTo>
                <a:lnTo>
                  <a:pt x="79432" y="135901"/>
                </a:lnTo>
                <a:lnTo>
                  <a:pt x="79432" y="135914"/>
                </a:lnTo>
                <a:lnTo>
                  <a:pt x="79430" y="135922"/>
                </a:lnTo>
                <a:lnTo>
                  <a:pt x="79429" y="135926"/>
                </a:lnTo>
                <a:lnTo>
                  <a:pt x="79426" y="135932"/>
                </a:lnTo>
                <a:lnTo>
                  <a:pt x="79425" y="135938"/>
                </a:lnTo>
                <a:lnTo>
                  <a:pt x="79423" y="135941"/>
                </a:lnTo>
                <a:lnTo>
                  <a:pt x="79422" y="135943"/>
                </a:lnTo>
                <a:lnTo>
                  <a:pt x="79420" y="135946"/>
                </a:lnTo>
                <a:lnTo>
                  <a:pt x="79417" y="135951"/>
                </a:lnTo>
                <a:lnTo>
                  <a:pt x="79415" y="135956"/>
                </a:lnTo>
                <a:lnTo>
                  <a:pt x="79413" y="135962"/>
                </a:lnTo>
                <a:lnTo>
                  <a:pt x="79412" y="135966"/>
                </a:lnTo>
                <a:lnTo>
                  <a:pt x="79408" y="135977"/>
                </a:lnTo>
                <a:lnTo>
                  <a:pt x="79407" y="135986"/>
                </a:lnTo>
                <a:lnTo>
                  <a:pt x="79406" y="135994"/>
                </a:lnTo>
                <a:lnTo>
                  <a:pt x="79406" y="136000"/>
                </a:lnTo>
                <a:lnTo>
                  <a:pt x="79406" y="136007"/>
                </a:lnTo>
                <a:lnTo>
                  <a:pt x="79406" y="136014"/>
                </a:lnTo>
                <a:lnTo>
                  <a:pt x="79407" y="136021"/>
                </a:lnTo>
                <a:lnTo>
                  <a:pt x="79408" y="136026"/>
                </a:lnTo>
                <a:lnTo>
                  <a:pt x="79411" y="136031"/>
                </a:lnTo>
                <a:lnTo>
                  <a:pt x="79413" y="136035"/>
                </a:lnTo>
                <a:lnTo>
                  <a:pt x="79415" y="136038"/>
                </a:lnTo>
                <a:lnTo>
                  <a:pt x="79417" y="136042"/>
                </a:lnTo>
                <a:lnTo>
                  <a:pt x="79418" y="136043"/>
                </a:lnTo>
                <a:lnTo>
                  <a:pt x="79420" y="136044"/>
                </a:lnTo>
                <a:lnTo>
                  <a:pt x="79427" y="136053"/>
                </a:lnTo>
                <a:lnTo>
                  <a:pt x="79431" y="136057"/>
                </a:lnTo>
                <a:lnTo>
                  <a:pt x="79438" y="136063"/>
                </a:lnTo>
                <a:lnTo>
                  <a:pt x="79444" y="136067"/>
                </a:lnTo>
                <a:lnTo>
                  <a:pt x="79448" y="136069"/>
                </a:lnTo>
                <a:lnTo>
                  <a:pt x="79455" y="136074"/>
                </a:lnTo>
                <a:lnTo>
                  <a:pt x="79458" y="136076"/>
                </a:lnTo>
                <a:lnTo>
                  <a:pt x="79462" y="136078"/>
                </a:lnTo>
                <a:lnTo>
                  <a:pt x="79476" y="136087"/>
                </a:lnTo>
                <a:lnTo>
                  <a:pt x="79482" y="136091"/>
                </a:lnTo>
                <a:lnTo>
                  <a:pt x="79487" y="136095"/>
                </a:lnTo>
                <a:lnTo>
                  <a:pt x="79491" y="136096"/>
                </a:lnTo>
                <a:lnTo>
                  <a:pt x="79493" y="136097"/>
                </a:lnTo>
                <a:lnTo>
                  <a:pt x="79495" y="136099"/>
                </a:lnTo>
                <a:lnTo>
                  <a:pt x="79498" y="136101"/>
                </a:lnTo>
                <a:lnTo>
                  <a:pt x="79499" y="136101"/>
                </a:lnTo>
                <a:lnTo>
                  <a:pt x="79504" y="136104"/>
                </a:lnTo>
                <a:lnTo>
                  <a:pt x="79506" y="136105"/>
                </a:lnTo>
                <a:lnTo>
                  <a:pt x="79514" y="136109"/>
                </a:lnTo>
                <a:lnTo>
                  <a:pt x="79522" y="136112"/>
                </a:lnTo>
                <a:lnTo>
                  <a:pt x="79524" y="136113"/>
                </a:lnTo>
                <a:lnTo>
                  <a:pt x="79526" y="136114"/>
                </a:lnTo>
                <a:lnTo>
                  <a:pt x="79528" y="136115"/>
                </a:lnTo>
                <a:lnTo>
                  <a:pt x="79537" y="136119"/>
                </a:lnTo>
                <a:lnTo>
                  <a:pt x="79537" y="136119"/>
                </a:lnTo>
                <a:lnTo>
                  <a:pt x="79538" y="136119"/>
                </a:lnTo>
                <a:lnTo>
                  <a:pt x="79570" y="136135"/>
                </a:lnTo>
                <a:lnTo>
                  <a:pt x="79574" y="136138"/>
                </a:lnTo>
                <a:lnTo>
                  <a:pt x="79575" y="136139"/>
                </a:lnTo>
                <a:lnTo>
                  <a:pt x="79579" y="136141"/>
                </a:lnTo>
                <a:lnTo>
                  <a:pt x="79580" y="136142"/>
                </a:lnTo>
                <a:lnTo>
                  <a:pt x="79582" y="136143"/>
                </a:lnTo>
                <a:lnTo>
                  <a:pt x="79594" y="136152"/>
                </a:lnTo>
                <a:lnTo>
                  <a:pt x="79600" y="136157"/>
                </a:lnTo>
                <a:lnTo>
                  <a:pt x="79602" y="136158"/>
                </a:lnTo>
                <a:lnTo>
                  <a:pt x="79605" y="136160"/>
                </a:lnTo>
                <a:lnTo>
                  <a:pt x="79609" y="136164"/>
                </a:lnTo>
                <a:lnTo>
                  <a:pt x="79614" y="136167"/>
                </a:lnTo>
                <a:lnTo>
                  <a:pt x="79620" y="136173"/>
                </a:lnTo>
                <a:lnTo>
                  <a:pt x="79627" y="136175"/>
                </a:lnTo>
                <a:lnTo>
                  <a:pt x="79628" y="136176"/>
                </a:lnTo>
                <a:lnTo>
                  <a:pt x="79630" y="136178"/>
                </a:lnTo>
                <a:lnTo>
                  <a:pt x="79632" y="136179"/>
                </a:lnTo>
                <a:lnTo>
                  <a:pt x="79637" y="136184"/>
                </a:lnTo>
                <a:lnTo>
                  <a:pt x="79642" y="136186"/>
                </a:lnTo>
                <a:lnTo>
                  <a:pt x="79646" y="136188"/>
                </a:lnTo>
                <a:lnTo>
                  <a:pt x="79660" y="136199"/>
                </a:lnTo>
                <a:lnTo>
                  <a:pt x="79662" y="136200"/>
                </a:lnTo>
                <a:lnTo>
                  <a:pt x="79663" y="136201"/>
                </a:lnTo>
                <a:lnTo>
                  <a:pt x="79671" y="136206"/>
                </a:lnTo>
                <a:lnTo>
                  <a:pt x="79679" y="136213"/>
                </a:lnTo>
                <a:lnTo>
                  <a:pt x="79687" y="136223"/>
                </a:lnTo>
                <a:lnTo>
                  <a:pt x="79690" y="136227"/>
                </a:lnTo>
                <a:lnTo>
                  <a:pt x="79697" y="136232"/>
                </a:lnTo>
                <a:lnTo>
                  <a:pt x="79702" y="136236"/>
                </a:lnTo>
                <a:lnTo>
                  <a:pt x="79716" y="136246"/>
                </a:lnTo>
                <a:lnTo>
                  <a:pt x="79718" y="136247"/>
                </a:lnTo>
                <a:lnTo>
                  <a:pt x="79722" y="136248"/>
                </a:lnTo>
                <a:lnTo>
                  <a:pt x="79726" y="136250"/>
                </a:lnTo>
                <a:lnTo>
                  <a:pt x="79734" y="136256"/>
                </a:lnTo>
                <a:lnTo>
                  <a:pt x="79735" y="136256"/>
                </a:lnTo>
                <a:lnTo>
                  <a:pt x="79743" y="136262"/>
                </a:lnTo>
                <a:lnTo>
                  <a:pt x="79750" y="136266"/>
                </a:lnTo>
                <a:lnTo>
                  <a:pt x="79757" y="136269"/>
                </a:lnTo>
                <a:lnTo>
                  <a:pt x="79760" y="136270"/>
                </a:lnTo>
                <a:lnTo>
                  <a:pt x="79768" y="136273"/>
                </a:lnTo>
                <a:lnTo>
                  <a:pt x="79770" y="136275"/>
                </a:lnTo>
                <a:lnTo>
                  <a:pt x="79773" y="136277"/>
                </a:lnTo>
                <a:lnTo>
                  <a:pt x="79777" y="136279"/>
                </a:lnTo>
                <a:lnTo>
                  <a:pt x="79781" y="136279"/>
                </a:lnTo>
                <a:lnTo>
                  <a:pt x="79783" y="136280"/>
                </a:lnTo>
                <a:lnTo>
                  <a:pt x="79790" y="136282"/>
                </a:lnTo>
                <a:lnTo>
                  <a:pt x="79794" y="136283"/>
                </a:lnTo>
                <a:lnTo>
                  <a:pt x="79800" y="136285"/>
                </a:lnTo>
                <a:lnTo>
                  <a:pt x="79802" y="136285"/>
                </a:lnTo>
                <a:lnTo>
                  <a:pt x="79810" y="136286"/>
                </a:lnTo>
                <a:lnTo>
                  <a:pt x="79815" y="136288"/>
                </a:lnTo>
                <a:lnTo>
                  <a:pt x="79819" y="136290"/>
                </a:lnTo>
                <a:lnTo>
                  <a:pt x="79824" y="136291"/>
                </a:lnTo>
                <a:lnTo>
                  <a:pt x="79828" y="136292"/>
                </a:lnTo>
                <a:lnTo>
                  <a:pt x="79829" y="136292"/>
                </a:lnTo>
                <a:lnTo>
                  <a:pt x="79848" y="136295"/>
                </a:lnTo>
                <a:lnTo>
                  <a:pt x="79859" y="136295"/>
                </a:lnTo>
                <a:lnTo>
                  <a:pt x="79871" y="136295"/>
                </a:lnTo>
                <a:lnTo>
                  <a:pt x="79887" y="136295"/>
                </a:lnTo>
                <a:lnTo>
                  <a:pt x="79893" y="136295"/>
                </a:lnTo>
                <a:lnTo>
                  <a:pt x="79893" y="136295"/>
                </a:lnTo>
                <a:lnTo>
                  <a:pt x="79901" y="136295"/>
                </a:lnTo>
                <a:lnTo>
                  <a:pt x="79915" y="136295"/>
                </a:lnTo>
                <a:lnTo>
                  <a:pt x="79919" y="136295"/>
                </a:lnTo>
                <a:lnTo>
                  <a:pt x="79924" y="136296"/>
                </a:lnTo>
                <a:lnTo>
                  <a:pt x="79944" y="136293"/>
                </a:lnTo>
                <a:lnTo>
                  <a:pt x="79954" y="136291"/>
                </a:lnTo>
                <a:lnTo>
                  <a:pt x="79972" y="136287"/>
                </a:lnTo>
                <a:lnTo>
                  <a:pt x="79996" y="136281"/>
                </a:lnTo>
                <a:lnTo>
                  <a:pt x="80004" y="136280"/>
                </a:lnTo>
                <a:lnTo>
                  <a:pt x="80009" y="136277"/>
                </a:lnTo>
                <a:lnTo>
                  <a:pt x="80013" y="136276"/>
                </a:lnTo>
                <a:lnTo>
                  <a:pt x="80020" y="136273"/>
                </a:lnTo>
                <a:lnTo>
                  <a:pt x="80031" y="136265"/>
                </a:lnTo>
                <a:lnTo>
                  <a:pt x="80037" y="136262"/>
                </a:lnTo>
                <a:lnTo>
                  <a:pt x="80037" y="136262"/>
                </a:lnTo>
                <a:lnTo>
                  <a:pt x="80041" y="136260"/>
                </a:lnTo>
                <a:lnTo>
                  <a:pt x="80055" y="136252"/>
                </a:lnTo>
                <a:lnTo>
                  <a:pt x="80071" y="136244"/>
                </a:lnTo>
                <a:lnTo>
                  <a:pt x="80074" y="136242"/>
                </a:lnTo>
                <a:lnTo>
                  <a:pt x="80074" y="136242"/>
                </a:lnTo>
                <a:lnTo>
                  <a:pt x="80078" y="136239"/>
                </a:lnTo>
                <a:lnTo>
                  <a:pt x="80103" y="136224"/>
                </a:lnTo>
                <a:lnTo>
                  <a:pt x="80110" y="136220"/>
                </a:lnTo>
                <a:lnTo>
                  <a:pt x="80110" y="136220"/>
                </a:lnTo>
                <a:lnTo>
                  <a:pt x="80116" y="136216"/>
                </a:lnTo>
                <a:lnTo>
                  <a:pt x="80171" y="136172"/>
                </a:lnTo>
                <a:lnTo>
                  <a:pt x="80267" y="136150"/>
                </a:lnTo>
                <a:lnTo>
                  <a:pt x="80324" y="136152"/>
                </a:lnTo>
                <a:lnTo>
                  <a:pt x="80366" y="136147"/>
                </a:lnTo>
                <a:lnTo>
                  <a:pt x="80407" y="136154"/>
                </a:lnTo>
                <a:lnTo>
                  <a:pt x="80410" y="136155"/>
                </a:lnTo>
                <a:lnTo>
                  <a:pt x="80523" y="136175"/>
                </a:lnTo>
                <a:lnTo>
                  <a:pt x="80566" y="136165"/>
                </a:lnTo>
                <a:lnTo>
                  <a:pt x="80573" y="136164"/>
                </a:lnTo>
                <a:lnTo>
                  <a:pt x="80586" y="136161"/>
                </a:lnTo>
                <a:lnTo>
                  <a:pt x="80603" y="136157"/>
                </a:lnTo>
                <a:lnTo>
                  <a:pt x="80606" y="136157"/>
                </a:lnTo>
                <a:lnTo>
                  <a:pt x="80614" y="136155"/>
                </a:lnTo>
                <a:lnTo>
                  <a:pt x="80624" y="136152"/>
                </a:lnTo>
                <a:lnTo>
                  <a:pt x="80641" y="136146"/>
                </a:lnTo>
                <a:lnTo>
                  <a:pt x="80648" y="136144"/>
                </a:lnTo>
                <a:lnTo>
                  <a:pt x="80654" y="136141"/>
                </a:lnTo>
                <a:lnTo>
                  <a:pt x="80654" y="136141"/>
                </a:lnTo>
                <a:lnTo>
                  <a:pt x="80655" y="136140"/>
                </a:lnTo>
                <a:lnTo>
                  <a:pt x="80660" y="136138"/>
                </a:lnTo>
                <a:lnTo>
                  <a:pt x="80662" y="136137"/>
                </a:lnTo>
                <a:lnTo>
                  <a:pt x="80663" y="136136"/>
                </a:lnTo>
                <a:lnTo>
                  <a:pt x="80664" y="136136"/>
                </a:lnTo>
                <a:lnTo>
                  <a:pt x="80667" y="136136"/>
                </a:lnTo>
                <a:lnTo>
                  <a:pt x="80687" y="136125"/>
                </a:lnTo>
                <a:lnTo>
                  <a:pt x="80691" y="136123"/>
                </a:lnTo>
                <a:lnTo>
                  <a:pt x="80692" y="136123"/>
                </a:lnTo>
                <a:lnTo>
                  <a:pt x="80753" y="136085"/>
                </a:lnTo>
                <a:lnTo>
                  <a:pt x="80754" y="136084"/>
                </a:lnTo>
                <a:lnTo>
                  <a:pt x="80763" y="136078"/>
                </a:lnTo>
                <a:lnTo>
                  <a:pt x="80766" y="136076"/>
                </a:lnTo>
                <a:lnTo>
                  <a:pt x="80770" y="136074"/>
                </a:lnTo>
                <a:lnTo>
                  <a:pt x="80773" y="136072"/>
                </a:lnTo>
                <a:lnTo>
                  <a:pt x="80773" y="136071"/>
                </a:lnTo>
                <a:lnTo>
                  <a:pt x="80775" y="136069"/>
                </a:lnTo>
                <a:lnTo>
                  <a:pt x="80776" y="136068"/>
                </a:lnTo>
                <a:lnTo>
                  <a:pt x="80776" y="136068"/>
                </a:lnTo>
                <a:lnTo>
                  <a:pt x="80779" y="136066"/>
                </a:lnTo>
                <a:lnTo>
                  <a:pt x="80787" y="136060"/>
                </a:lnTo>
                <a:lnTo>
                  <a:pt x="80795" y="136048"/>
                </a:lnTo>
                <a:lnTo>
                  <a:pt x="80798" y="136045"/>
                </a:lnTo>
                <a:lnTo>
                  <a:pt x="80800" y="136042"/>
                </a:lnTo>
                <a:lnTo>
                  <a:pt x="80800" y="136041"/>
                </a:lnTo>
                <a:lnTo>
                  <a:pt x="80810" y="136026"/>
                </a:lnTo>
                <a:lnTo>
                  <a:pt x="80813" y="136023"/>
                </a:lnTo>
                <a:lnTo>
                  <a:pt x="80815" y="136021"/>
                </a:lnTo>
                <a:lnTo>
                  <a:pt x="80818" y="136015"/>
                </a:lnTo>
                <a:lnTo>
                  <a:pt x="80820" y="136013"/>
                </a:lnTo>
                <a:lnTo>
                  <a:pt x="80838" y="135978"/>
                </a:lnTo>
                <a:lnTo>
                  <a:pt x="80842" y="135970"/>
                </a:lnTo>
                <a:lnTo>
                  <a:pt x="80850" y="135955"/>
                </a:lnTo>
                <a:lnTo>
                  <a:pt x="80852" y="135952"/>
                </a:lnTo>
                <a:lnTo>
                  <a:pt x="80854" y="135949"/>
                </a:lnTo>
                <a:lnTo>
                  <a:pt x="80856" y="135946"/>
                </a:lnTo>
                <a:lnTo>
                  <a:pt x="80859" y="135939"/>
                </a:lnTo>
                <a:lnTo>
                  <a:pt x="80862" y="135935"/>
                </a:lnTo>
                <a:lnTo>
                  <a:pt x="80863" y="135933"/>
                </a:lnTo>
                <a:lnTo>
                  <a:pt x="80867" y="135926"/>
                </a:lnTo>
                <a:lnTo>
                  <a:pt x="80870" y="135921"/>
                </a:lnTo>
                <a:lnTo>
                  <a:pt x="80875" y="135913"/>
                </a:lnTo>
                <a:lnTo>
                  <a:pt x="80876" y="135911"/>
                </a:lnTo>
                <a:lnTo>
                  <a:pt x="80885" y="135895"/>
                </a:lnTo>
                <a:lnTo>
                  <a:pt x="80896" y="135878"/>
                </a:lnTo>
                <a:lnTo>
                  <a:pt x="80899" y="135871"/>
                </a:lnTo>
                <a:lnTo>
                  <a:pt x="81011" y="135729"/>
                </a:lnTo>
                <a:lnTo>
                  <a:pt x="81048" y="135681"/>
                </a:lnTo>
                <a:lnTo>
                  <a:pt x="81183" y="135522"/>
                </a:lnTo>
                <a:lnTo>
                  <a:pt x="81208" y="135472"/>
                </a:lnTo>
                <a:lnTo>
                  <a:pt x="81209" y="135472"/>
                </a:lnTo>
                <a:lnTo>
                  <a:pt x="81323" y="135255"/>
                </a:lnTo>
                <a:lnTo>
                  <a:pt x="81383" y="135191"/>
                </a:lnTo>
                <a:lnTo>
                  <a:pt x="81483" y="135084"/>
                </a:lnTo>
                <a:lnTo>
                  <a:pt x="81491" y="135076"/>
                </a:lnTo>
                <a:lnTo>
                  <a:pt x="81561" y="135071"/>
                </a:lnTo>
                <a:lnTo>
                  <a:pt x="81584" y="135071"/>
                </a:lnTo>
                <a:lnTo>
                  <a:pt x="81764" y="135073"/>
                </a:lnTo>
                <a:lnTo>
                  <a:pt x="81905" y="135125"/>
                </a:lnTo>
                <a:lnTo>
                  <a:pt x="81934" y="135149"/>
                </a:lnTo>
                <a:lnTo>
                  <a:pt x="82008" y="135209"/>
                </a:lnTo>
                <a:lnTo>
                  <a:pt x="82096" y="135425"/>
                </a:lnTo>
                <a:lnTo>
                  <a:pt x="82120" y="135478"/>
                </a:lnTo>
                <a:lnTo>
                  <a:pt x="82122" y="135484"/>
                </a:lnTo>
                <a:lnTo>
                  <a:pt x="82127" y="135496"/>
                </a:lnTo>
                <a:lnTo>
                  <a:pt x="82130" y="135505"/>
                </a:lnTo>
                <a:lnTo>
                  <a:pt x="82130" y="135507"/>
                </a:lnTo>
                <a:lnTo>
                  <a:pt x="82148" y="135553"/>
                </a:lnTo>
                <a:lnTo>
                  <a:pt x="82157" y="135575"/>
                </a:lnTo>
                <a:lnTo>
                  <a:pt x="82159" y="135576"/>
                </a:lnTo>
                <a:lnTo>
                  <a:pt x="82160" y="135576"/>
                </a:lnTo>
                <a:lnTo>
                  <a:pt x="82191" y="135634"/>
                </a:lnTo>
                <a:lnTo>
                  <a:pt x="82208" y="135662"/>
                </a:lnTo>
                <a:lnTo>
                  <a:pt x="82209" y="135665"/>
                </a:lnTo>
                <a:lnTo>
                  <a:pt x="82214" y="135674"/>
                </a:lnTo>
                <a:lnTo>
                  <a:pt x="82218" y="135680"/>
                </a:lnTo>
                <a:lnTo>
                  <a:pt x="82254" y="135728"/>
                </a:lnTo>
                <a:lnTo>
                  <a:pt x="82257" y="135734"/>
                </a:lnTo>
                <a:lnTo>
                  <a:pt x="82260" y="135737"/>
                </a:lnTo>
                <a:lnTo>
                  <a:pt x="82262" y="135740"/>
                </a:lnTo>
                <a:lnTo>
                  <a:pt x="82289" y="135779"/>
                </a:lnTo>
                <a:lnTo>
                  <a:pt x="82293" y="135786"/>
                </a:lnTo>
                <a:lnTo>
                  <a:pt x="82311" y="135812"/>
                </a:lnTo>
                <a:lnTo>
                  <a:pt x="82369" y="135870"/>
                </a:lnTo>
                <a:lnTo>
                  <a:pt x="82389" y="135889"/>
                </a:lnTo>
                <a:lnTo>
                  <a:pt x="82445" y="135943"/>
                </a:lnTo>
                <a:lnTo>
                  <a:pt x="82450" y="135951"/>
                </a:lnTo>
                <a:lnTo>
                  <a:pt x="82526" y="136020"/>
                </a:lnTo>
                <a:lnTo>
                  <a:pt x="82582" y="136060"/>
                </a:lnTo>
                <a:lnTo>
                  <a:pt x="82648" y="136096"/>
                </a:lnTo>
                <a:lnTo>
                  <a:pt x="82674" y="136117"/>
                </a:lnTo>
                <a:lnTo>
                  <a:pt x="82697" y="136132"/>
                </a:lnTo>
                <a:lnTo>
                  <a:pt x="82741" y="136162"/>
                </a:lnTo>
                <a:lnTo>
                  <a:pt x="82748" y="136167"/>
                </a:lnTo>
                <a:lnTo>
                  <a:pt x="82763" y="136178"/>
                </a:lnTo>
                <a:lnTo>
                  <a:pt x="82768" y="136181"/>
                </a:lnTo>
                <a:lnTo>
                  <a:pt x="82773" y="136185"/>
                </a:lnTo>
                <a:lnTo>
                  <a:pt x="82812" y="136205"/>
                </a:lnTo>
                <a:lnTo>
                  <a:pt x="82844" y="136216"/>
                </a:lnTo>
                <a:lnTo>
                  <a:pt x="82895" y="136229"/>
                </a:lnTo>
                <a:lnTo>
                  <a:pt x="82937" y="136236"/>
                </a:lnTo>
                <a:lnTo>
                  <a:pt x="83055" y="136245"/>
                </a:lnTo>
                <a:lnTo>
                  <a:pt x="83092" y="136247"/>
                </a:lnTo>
                <a:lnTo>
                  <a:pt x="83163" y="136254"/>
                </a:lnTo>
                <a:lnTo>
                  <a:pt x="83167" y="136253"/>
                </a:lnTo>
                <a:lnTo>
                  <a:pt x="83211" y="136236"/>
                </a:lnTo>
                <a:lnTo>
                  <a:pt x="83260" y="136216"/>
                </a:lnTo>
                <a:lnTo>
                  <a:pt x="83315" y="136194"/>
                </a:lnTo>
                <a:lnTo>
                  <a:pt x="83371" y="136203"/>
                </a:lnTo>
                <a:lnTo>
                  <a:pt x="83399" y="136207"/>
                </a:lnTo>
                <a:lnTo>
                  <a:pt x="83404" y="136208"/>
                </a:lnTo>
                <a:lnTo>
                  <a:pt x="83488" y="136225"/>
                </a:lnTo>
                <a:lnTo>
                  <a:pt x="83496" y="136222"/>
                </a:lnTo>
                <a:lnTo>
                  <a:pt x="83509" y="136217"/>
                </a:lnTo>
                <a:lnTo>
                  <a:pt x="83532" y="136219"/>
                </a:lnTo>
                <a:lnTo>
                  <a:pt x="83602" y="136177"/>
                </a:lnTo>
                <a:lnTo>
                  <a:pt x="83633" y="136158"/>
                </a:lnTo>
                <a:lnTo>
                  <a:pt x="83672" y="136112"/>
                </a:lnTo>
                <a:lnTo>
                  <a:pt x="83737" y="136035"/>
                </a:lnTo>
                <a:lnTo>
                  <a:pt x="83872" y="136016"/>
                </a:lnTo>
                <a:lnTo>
                  <a:pt x="83901" y="136009"/>
                </a:lnTo>
                <a:lnTo>
                  <a:pt x="83913" y="136006"/>
                </a:lnTo>
                <a:lnTo>
                  <a:pt x="83951" y="135979"/>
                </a:lnTo>
                <a:lnTo>
                  <a:pt x="83961" y="135956"/>
                </a:lnTo>
                <a:lnTo>
                  <a:pt x="83971" y="135932"/>
                </a:lnTo>
                <a:lnTo>
                  <a:pt x="84007" y="135903"/>
                </a:lnTo>
                <a:lnTo>
                  <a:pt x="84173" y="135809"/>
                </a:lnTo>
                <a:lnTo>
                  <a:pt x="84214" y="135797"/>
                </a:lnTo>
                <a:lnTo>
                  <a:pt x="84254" y="135785"/>
                </a:lnTo>
                <a:lnTo>
                  <a:pt x="84323" y="135763"/>
                </a:lnTo>
                <a:lnTo>
                  <a:pt x="84348" y="135755"/>
                </a:lnTo>
                <a:lnTo>
                  <a:pt x="84369" y="135748"/>
                </a:lnTo>
                <a:lnTo>
                  <a:pt x="84414" y="135755"/>
                </a:lnTo>
                <a:lnTo>
                  <a:pt x="84522" y="135755"/>
                </a:lnTo>
                <a:lnTo>
                  <a:pt x="84597" y="135768"/>
                </a:lnTo>
                <a:lnTo>
                  <a:pt x="84627" y="135787"/>
                </a:lnTo>
                <a:lnTo>
                  <a:pt x="84890" y="135958"/>
                </a:lnTo>
                <a:lnTo>
                  <a:pt x="84922" y="135976"/>
                </a:lnTo>
                <a:lnTo>
                  <a:pt x="84949" y="135990"/>
                </a:lnTo>
                <a:lnTo>
                  <a:pt x="85230" y="136003"/>
                </a:lnTo>
                <a:lnTo>
                  <a:pt x="85449" y="136085"/>
                </a:lnTo>
                <a:lnTo>
                  <a:pt x="85450" y="136085"/>
                </a:lnTo>
                <a:lnTo>
                  <a:pt x="85488" y="136097"/>
                </a:lnTo>
                <a:lnTo>
                  <a:pt x="85529" y="136107"/>
                </a:lnTo>
                <a:lnTo>
                  <a:pt x="85562" y="136121"/>
                </a:lnTo>
                <a:lnTo>
                  <a:pt x="85583" y="136188"/>
                </a:lnTo>
                <a:lnTo>
                  <a:pt x="85580" y="136261"/>
                </a:lnTo>
                <a:lnTo>
                  <a:pt x="85548" y="136337"/>
                </a:lnTo>
                <a:lnTo>
                  <a:pt x="85465" y="136434"/>
                </a:lnTo>
                <a:lnTo>
                  <a:pt x="85466" y="136447"/>
                </a:lnTo>
                <a:lnTo>
                  <a:pt x="85442" y="136470"/>
                </a:lnTo>
                <a:lnTo>
                  <a:pt x="85441" y="136512"/>
                </a:lnTo>
                <a:lnTo>
                  <a:pt x="85477" y="136548"/>
                </a:lnTo>
                <a:lnTo>
                  <a:pt x="85478" y="136553"/>
                </a:lnTo>
                <a:lnTo>
                  <a:pt x="85479" y="136559"/>
                </a:lnTo>
                <a:lnTo>
                  <a:pt x="85479" y="136559"/>
                </a:lnTo>
                <a:lnTo>
                  <a:pt x="85506" y="136576"/>
                </a:lnTo>
                <a:lnTo>
                  <a:pt x="85538" y="136589"/>
                </a:lnTo>
                <a:lnTo>
                  <a:pt x="85564" y="136591"/>
                </a:lnTo>
                <a:lnTo>
                  <a:pt x="85611" y="136607"/>
                </a:lnTo>
                <a:lnTo>
                  <a:pt x="85661" y="136662"/>
                </a:lnTo>
                <a:lnTo>
                  <a:pt x="85696" y="136664"/>
                </a:lnTo>
                <a:lnTo>
                  <a:pt x="85705" y="136631"/>
                </a:lnTo>
                <a:lnTo>
                  <a:pt x="85728" y="136617"/>
                </a:lnTo>
                <a:lnTo>
                  <a:pt x="85762" y="136617"/>
                </a:lnTo>
                <a:lnTo>
                  <a:pt x="85768" y="136651"/>
                </a:lnTo>
                <a:lnTo>
                  <a:pt x="85746" y="136668"/>
                </a:lnTo>
                <a:lnTo>
                  <a:pt x="85739" y="136688"/>
                </a:lnTo>
                <a:lnTo>
                  <a:pt x="85752" y="136710"/>
                </a:lnTo>
                <a:lnTo>
                  <a:pt x="85764" y="136710"/>
                </a:lnTo>
                <a:lnTo>
                  <a:pt x="85783" y="136707"/>
                </a:lnTo>
                <a:lnTo>
                  <a:pt x="85815" y="136686"/>
                </a:lnTo>
                <a:lnTo>
                  <a:pt x="85834" y="136670"/>
                </a:lnTo>
                <a:lnTo>
                  <a:pt x="85858" y="136679"/>
                </a:lnTo>
                <a:lnTo>
                  <a:pt x="85848" y="136701"/>
                </a:lnTo>
                <a:lnTo>
                  <a:pt x="85807" y="136738"/>
                </a:lnTo>
                <a:lnTo>
                  <a:pt x="85800" y="136788"/>
                </a:lnTo>
                <a:lnTo>
                  <a:pt x="85812" y="136831"/>
                </a:lnTo>
                <a:lnTo>
                  <a:pt x="85837" y="136881"/>
                </a:lnTo>
                <a:lnTo>
                  <a:pt x="85836" y="136924"/>
                </a:lnTo>
                <a:lnTo>
                  <a:pt x="85841" y="136947"/>
                </a:lnTo>
                <a:lnTo>
                  <a:pt x="85885" y="136952"/>
                </a:lnTo>
                <a:lnTo>
                  <a:pt x="85942" y="136968"/>
                </a:lnTo>
                <a:lnTo>
                  <a:pt x="85997" y="136999"/>
                </a:lnTo>
                <a:lnTo>
                  <a:pt x="86077" y="137045"/>
                </a:lnTo>
                <a:lnTo>
                  <a:pt x="86147" y="137089"/>
                </a:lnTo>
                <a:lnTo>
                  <a:pt x="86200" y="137167"/>
                </a:lnTo>
                <a:lnTo>
                  <a:pt x="86233" y="137200"/>
                </a:lnTo>
                <a:lnTo>
                  <a:pt x="86283" y="137169"/>
                </a:lnTo>
                <a:lnTo>
                  <a:pt x="86316" y="137178"/>
                </a:lnTo>
                <a:lnTo>
                  <a:pt x="86340" y="137209"/>
                </a:lnTo>
                <a:lnTo>
                  <a:pt x="86365" y="137219"/>
                </a:lnTo>
                <a:lnTo>
                  <a:pt x="86388" y="137198"/>
                </a:lnTo>
                <a:lnTo>
                  <a:pt x="86389" y="137175"/>
                </a:lnTo>
                <a:lnTo>
                  <a:pt x="86390" y="137155"/>
                </a:lnTo>
                <a:lnTo>
                  <a:pt x="86383" y="137127"/>
                </a:lnTo>
                <a:lnTo>
                  <a:pt x="86374" y="137104"/>
                </a:lnTo>
                <a:lnTo>
                  <a:pt x="86346" y="137100"/>
                </a:lnTo>
                <a:lnTo>
                  <a:pt x="86310" y="137115"/>
                </a:lnTo>
                <a:lnTo>
                  <a:pt x="86277" y="137099"/>
                </a:lnTo>
                <a:lnTo>
                  <a:pt x="86262" y="137075"/>
                </a:lnTo>
                <a:lnTo>
                  <a:pt x="86246" y="137049"/>
                </a:lnTo>
                <a:lnTo>
                  <a:pt x="86249" y="137023"/>
                </a:lnTo>
                <a:lnTo>
                  <a:pt x="86267" y="136996"/>
                </a:lnTo>
                <a:lnTo>
                  <a:pt x="86288" y="136986"/>
                </a:lnTo>
                <a:lnTo>
                  <a:pt x="86321" y="136981"/>
                </a:lnTo>
                <a:lnTo>
                  <a:pt x="86356" y="136960"/>
                </a:lnTo>
                <a:lnTo>
                  <a:pt x="86386" y="136926"/>
                </a:lnTo>
                <a:lnTo>
                  <a:pt x="86436" y="136920"/>
                </a:lnTo>
                <a:lnTo>
                  <a:pt x="86457" y="136934"/>
                </a:lnTo>
                <a:lnTo>
                  <a:pt x="86478" y="136941"/>
                </a:lnTo>
                <a:lnTo>
                  <a:pt x="86514" y="136942"/>
                </a:lnTo>
                <a:lnTo>
                  <a:pt x="86533" y="136900"/>
                </a:lnTo>
                <a:lnTo>
                  <a:pt x="86552" y="136875"/>
                </a:lnTo>
                <a:lnTo>
                  <a:pt x="86589" y="136877"/>
                </a:lnTo>
                <a:lnTo>
                  <a:pt x="86632" y="136886"/>
                </a:lnTo>
                <a:lnTo>
                  <a:pt x="86660" y="136918"/>
                </a:lnTo>
                <a:lnTo>
                  <a:pt x="86669" y="136988"/>
                </a:lnTo>
                <a:lnTo>
                  <a:pt x="86714" y="137107"/>
                </a:lnTo>
                <a:lnTo>
                  <a:pt x="86766" y="137257"/>
                </a:lnTo>
                <a:lnTo>
                  <a:pt x="86810" y="137382"/>
                </a:lnTo>
                <a:lnTo>
                  <a:pt x="86837" y="137438"/>
                </a:lnTo>
                <a:lnTo>
                  <a:pt x="86862" y="137466"/>
                </a:lnTo>
                <a:lnTo>
                  <a:pt x="86888" y="137496"/>
                </a:lnTo>
                <a:lnTo>
                  <a:pt x="86966" y="137583"/>
                </a:lnTo>
                <a:lnTo>
                  <a:pt x="87034" y="137622"/>
                </a:lnTo>
                <a:lnTo>
                  <a:pt x="87077" y="137657"/>
                </a:lnTo>
                <a:lnTo>
                  <a:pt x="87107" y="137684"/>
                </a:lnTo>
                <a:lnTo>
                  <a:pt x="87126" y="137668"/>
                </a:lnTo>
                <a:lnTo>
                  <a:pt x="87149" y="137664"/>
                </a:lnTo>
                <a:lnTo>
                  <a:pt x="87178" y="137671"/>
                </a:lnTo>
                <a:lnTo>
                  <a:pt x="87200" y="137696"/>
                </a:lnTo>
                <a:lnTo>
                  <a:pt x="87224" y="137699"/>
                </a:lnTo>
                <a:lnTo>
                  <a:pt x="87248" y="137683"/>
                </a:lnTo>
                <a:lnTo>
                  <a:pt x="87288" y="137668"/>
                </a:lnTo>
                <a:lnTo>
                  <a:pt x="87311" y="137660"/>
                </a:lnTo>
                <a:lnTo>
                  <a:pt x="87331" y="137653"/>
                </a:lnTo>
                <a:lnTo>
                  <a:pt x="87348" y="137666"/>
                </a:lnTo>
                <a:lnTo>
                  <a:pt x="87399" y="137683"/>
                </a:lnTo>
                <a:lnTo>
                  <a:pt x="87420" y="137676"/>
                </a:lnTo>
                <a:lnTo>
                  <a:pt x="87446" y="137648"/>
                </a:lnTo>
                <a:lnTo>
                  <a:pt x="87461" y="137616"/>
                </a:lnTo>
                <a:lnTo>
                  <a:pt x="87482" y="137602"/>
                </a:lnTo>
                <a:lnTo>
                  <a:pt x="87538" y="137592"/>
                </a:lnTo>
                <a:lnTo>
                  <a:pt x="87560" y="137615"/>
                </a:lnTo>
                <a:lnTo>
                  <a:pt x="87570" y="137649"/>
                </a:lnTo>
                <a:lnTo>
                  <a:pt x="87578" y="137673"/>
                </a:lnTo>
                <a:lnTo>
                  <a:pt x="87596" y="137675"/>
                </a:lnTo>
                <a:lnTo>
                  <a:pt x="87615" y="137664"/>
                </a:lnTo>
                <a:lnTo>
                  <a:pt x="87626" y="137644"/>
                </a:lnTo>
                <a:lnTo>
                  <a:pt x="87640" y="137619"/>
                </a:lnTo>
                <a:lnTo>
                  <a:pt x="87674" y="137616"/>
                </a:lnTo>
                <a:lnTo>
                  <a:pt x="87700" y="137636"/>
                </a:lnTo>
                <a:lnTo>
                  <a:pt x="87696" y="137648"/>
                </a:lnTo>
                <a:lnTo>
                  <a:pt x="87675" y="137674"/>
                </a:lnTo>
                <a:lnTo>
                  <a:pt x="87687" y="137697"/>
                </a:lnTo>
                <a:lnTo>
                  <a:pt x="87699" y="137713"/>
                </a:lnTo>
                <a:lnTo>
                  <a:pt x="87721" y="137711"/>
                </a:lnTo>
                <a:lnTo>
                  <a:pt x="87760" y="137699"/>
                </a:lnTo>
                <a:lnTo>
                  <a:pt x="87789" y="137700"/>
                </a:lnTo>
                <a:lnTo>
                  <a:pt x="87822" y="137722"/>
                </a:lnTo>
                <a:lnTo>
                  <a:pt x="87874" y="137744"/>
                </a:lnTo>
                <a:lnTo>
                  <a:pt x="87900" y="137762"/>
                </a:lnTo>
                <a:lnTo>
                  <a:pt x="87896" y="137812"/>
                </a:lnTo>
                <a:lnTo>
                  <a:pt x="87898" y="137842"/>
                </a:lnTo>
                <a:lnTo>
                  <a:pt x="87897" y="137860"/>
                </a:lnTo>
                <a:lnTo>
                  <a:pt x="87892" y="137881"/>
                </a:lnTo>
                <a:lnTo>
                  <a:pt x="87868" y="137890"/>
                </a:lnTo>
                <a:lnTo>
                  <a:pt x="87860" y="137893"/>
                </a:lnTo>
                <a:lnTo>
                  <a:pt x="87829" y="137898"/>
                </a:lnTo>
                <a:lnTo>
                  <a:pt x="87806" y="137900"/>
                </a:lnTo>
                <a:lnTo>
                  <a:pt x="87787" y="137912"/>
                </a:lnTo>
                <a:lnTo>
                  <a:pt x="87777" y="137932"/>
                </a:lnTo>
                <a:lnTo>
                  <a:pt x="87784" y="137939"/>
                </a:lnTo>
                <a:lnTo>
                  <a:pt x="87795" y="137973"/>
                </a:lnTo>
                <a:lnTo>
                  <a:pt x="87815" y="138003"/>
                </a:lnTo>
                <a:lnTo>
                  <a:pt x="87819" y="138005"/>
                </a:lnTo>
                <a:lnTo>
                  <a:pt x="87822" y="138007"/>
                </a:lnTo>
                <a:lnTo>
                  <a:pt x="87839" y="138015"/>
                </a:lnTo>
                <a:lnTo>
                  <a:pt x="87862" y="138026"/>
                </a:lnTo>
                <a:lnTo>
                  <a:pt x="87916" y="138044"/>
                </a:lnTo>
                <a:lnTo>
                  <a:pt x="87959" y="138063"/>
                </a:lnTo>
                <a:lnTo>
                  <a:pt x="87989" y="138101"/>
                </a:lnTo>
                <a:lnTo>
                  <a:pt x="88040" y="138115"/>
                </a:lnTo>
                <a:lnTo>
                  <a:pt x="88066" y="138112"/>
                </a:lnTo>
                <a:lnTo>
                  <a:pt x="88092" y="138118"/>
                </a:lnTo>
                <a:lnTo>
                  <a:pt x="88103" y="138108"/>
                </a:lnTo>
                <a:lnTo>
                  <a:pt x="88095" y="138082"/>
                </a:lnTo>
                <a:lnTo>
                  <a:pt x="88112" y="138065"/>
                </a:lnTo>
                <a:lnTo>
                  <a:pt x="88141" y="138059"/>
                </a:lnTo>
                <a:lnTo>
                  <a:pt x="88181" y="138068"/>
                </a:lnTo>
                <a:lnTo>
                  <a:pt x="88189" y="138075"/>
                </a:lnTo>
                <a:lnTo>
                  <a:pt x="88205" y="138089"/>
                </a:lnTo>
                <a:lnTo>
                  <a:pt x="88213" y="138114"/>
                </a:lnTo>
                <a:lnTo>
                  <a:pt x="88236" y="138136"/>
                </a:lnTo>
                <a:lnTo>
                  <a:pt x="88267" y="138148"/>
                </a:lnTo>
                <a:lnTo>
                  <a:pt x="88289" y="138136"/>
                </a:lnTo>
                <a:lnTo>
                  <a:pt x="88289" y="138119"/>
                </a:lnTo>
                <a:lnTo>
                  <a:pt x="88265" y="138087"/>
                </a:lnTo>
                <a:lnTo>
                  <a:pt x="88249" y="138071"/>
                </a:lnTo>
                <a:lnTo>
                  <a:pt x="88252" y="138034"/>
                </a:lnTo>
                <a:lnTo>
                  <a:pt x="88265" y="137991"/>
                </a:lnTo>
                <a:lnTo>
                  <a:pt x="88281" y="137967"/>
                </a:lnTo>
                <a:lnTo>
                  <a:pt x="88282" y="137966"/>
                </a:lnTo>
                <a:lnTo>
                  <a:pt x="88287" y="137963"/>
                </a:lnTo>
                <a:lnTo>
                  <a:pt x="88312" y="137948"/>
                </a:lnTo>
                <a:lnTo>
                  <a:pt x="88318" y="137946"/>
                </a:lnTo>
                <a:lnTo>
                  <a:pt x="88327" y="137941"/>
                </a:lnTo>
                <a:lnTo>
                  <a:pt x="88331" y="137942"/>
                </a:lnTo>
                <a:lnTo>
                  <a:pt x="88345" y="137937"/>
                </a:lnTo>
                <a:lnTo>
                  <a:pt x="88346" y="137946"/>
                </a:lnTo>
                <a:lnTo>
                  <a:pt x="88348" y="137984"/>
                </a:lnTo>
                <a:lnTo>
                  <a:pt x="88351" y="137986"/>
                </a:lnTo>
                <a:lnTo>
                  <a:pt x="88352" y="137989"/>
                </a:lnTo>
                <a:lnTo>
                  <a:pt x="88364" y="137990"/>
                </a:lnTo>
                <a:lnTo>
                  <a:pt x="88367" y="137991"/>
                </a:lnTo>
                <a:lnTo>
                  <a:pt x="88368" y="137991"/>
                </a:lnTo>
                <a:lnTo>
                  <a:pt x="88418" y="137973"/>
                </a:lnTo>
                <a:lnTo>
                  <a:pt x="88493" y="137962"/>
                </a:lnTo>
                <a:lnTo>
                  <a:pt x="88531" y="137990"/>
                </a:lnTo>
                <a:lnTo>
                  <a:pt x="88541" y="138012"/>
                </a:lnTo>
                <a:lnTo>
                  <a:pt x="88547" y="138025"/>
                </a:lnTo>
                <a:lnTo>
                  <a:pt x="88553" y="138056"/>
                </a:lnTo>
                <a:lnTo>
                  <a:pt x="88596" y="138103"/>
                </a:lnTo>
                <a:lnTo>
                  <a:pt x="88613" y="138116"/>
                </a:lnTo>
                <a:lnTo>
                  <a:pt x="88636" y="138133"/>
                </a:lnTo>
                <a:lnTo>
                  <a:pt x="88651" y="138145"/>
                </a:lnTo>
                <a:lnTo>
                  <a:pt x="88672" y="138168"/>
                </a:lnTo>
                <a:lnTo>
                  <a:pt x="88696" y="138200"/>
                </a:lnTo>
                <a:lnTo>
                  <a:pt x="88711" y="138211"/>
                </a:lnTo>
                <a:lnTo>
                  <a:pt x="88735" y="138203"/>
                </a:lnTo>
                <a:lnTo>
                  <a:pt x="88758" y="138181"/>
                </a:lnTo>
                <a:lnTo>
                  <a:pt x="88783" y="138158"/>
                </a:lnTo>
                <a:lnTo>
                  <a:pt x="88797" y="138140"/>
                </a:lnTo>
                <a:lnTo>
                  <a:pt x="88804" y="138122"/>
                </a:lnTo>
                <a:lnTo>
                  <a:pt x="88810" y="138094"/>
                </a:lnTo>
                <a:lnTo>
                  <a:pt x="88805" y="138072"/>
                </a:lnTo>
                <a:lnTo>
                  <a:pt x="88798" y="138052"/>
                </a:lnTo>
                <a:lnTo>
                  <a:pt x="88775" y="138016"/>
                </a:lnTo>
                <a:lnTo>
                  <a:pt x="88741" y="138004"/>
                </a:lnTo>
                <a:lnTo>
                  <a:pt x="88740" y="137988"/>
                </a:lnTo>
                <a:lnTo>
                  <a:pt x="88734" y="137956"/>
                </a:lnTo>
                <a:lnTo>
                  <a:pt x="88752" y="137908"/>
                </a:lnTo>
                <a:lnTo>
                  <a:pt x="88767" y="137870"/>
                </a:lnTo>
                <a:lnTo>
                  <a:pt x="88785" y="137864"/>
                </a:lnTo>
                <a:lnTo>
                  <a:pt x="88812" y="137877"/>
                </a:lnTo>
                <a:lnTo>
                  <a:pt x="88837" y="137906"/>
                </a:lnTo>
                <a:lnTo>
                  <a:pt x="88883" y="137918"/>
                </a:lnTo>
                <a:lnTo>
                  <a:pt x="88912" y="137909"/>
                </a:lnTo>
                <a:lnTo>
                  <a:pt x="88939" y="137920"/>
                </a:lnTo>
                <a:lnTo>
                  <a:pt x="88953" y="137944"/>
                </a:lnTo>
                <a:lnTo>
                  <a:pt x="88983" y="137953"/>
                </a:lnTo>
                <a:lnTo>
                  <a:pt x="89034" y="137944"/>
                </a:lnTo>
                <a:lnTo>
                  <a:pt x="89088" y="137924"/>
                </a:lnTo>
                <a:lnTo>
                  <a:pt x="89104" y="137901"/>
                </a:lnTo>
                <a:lnTo>
                  <a:pt x="89081" y="137894"/>
                </a:lnTo>
                <a:lnTo>
                  <a:pt x="89051" y="137895"/>
                </a:lnTo>
                <a:lnTo>
                  <a:pt x="89025" y="137881"/>
                </a:lnTo>
                <a:lnTo>
                  <a:pt x="89022" y="137856"/>
                </a:lnTo>
                <a:lnTo>
                  <a:pt x="89029" y="137833"/>
                </a:lnTo>
                <a:lnTo>
                  <a:pt x="89053" y="137816"/>
                </a:lnTo>
                <a:lnTo>
                  <a:pt x="89116" y="137823"/>
                </a:lnTo>
                <a:lnTo>
                  <a:pt x="89171" y="137825"/>
                </a:lnTo>
                <a:lnTo>
                  <a:pt x="89252" y="137828"/>
                </a:lnTo>
                <a:lnTo>
                  <a:pt x="89274" y="137807"/>
                </a:lnTo>
                <a:lnTo>
                  <a:pt x="89302" y="137787"/>
                </a:lnTo>
                <a:lnTo>
                  <a:pt x="89326" y="137803"/>
                </a:lnTo>
                <a:lnTo>
                  <a:pt x="89347" y="137844"/>
                </a:lnTo>
                <a:lnTo>
                  <a:pt x="89424" y="137900"/>
                </a:lnTo>
                <a:lnTo>
                  <a:pt x="89503" y="137950"/>
                </a:lnTo>
                <a:lnTo>
                  <a:pt x="89535" y="137971"/>
                </a:lnTo>
                <a:lnTo>
                  <a:pt x="89565" y="137974"/>
                </a:lnTo>
                <a:lnTo>
                  <a:pt x="89596" y="137960"/>
                </a:lnTo>
                <a:lnTo>
                  <a:pt x="89619" y="137945"/>
                </a:lnTo>
                <a:lnTo>
                  <a:pt x="89631" y="137910"/>
                </a:lnTo>
                <a:lnTo>
                  <a:pt x="89623" y="137894"/>
                </a:lnTo>
                <a:lnTo>
                  <a:pt x="89631" y="137864"/>
                </a:lnTo>
                <a:lnTo>
                  <a:pt x="89658" y="137846"/>
                </a:lnTo>
                <a:lnTo>
                  <a:pt x="89719" y="137832"/>
                </a:lnTo>
                <a:lnTo>
                  <a:pt x="89742" y="137792"/>
                </a:lnTo>
                <a:lnTo>
                  <a:pt x="89748" y="137740"/>
                </a:lnTo>
                <a:lnTo>
                  <a:pt x="89749" y="137709"/>
                </a:lnTo>
                <a:lnTo>
                  <a:pt x="89751" y="137691"/>
                </a:lnTo>
                <a:lnTo>
                  <a:pt x="89752" y="137687"/>
                </a:lnTo>
                <a:lnTo>
                  <a:pt x="89772" y="137654"/>
                </a:lnTo>
                <a:lnTo>
                  <a:pt x="89773" y="137625"/>
                </a:lnTo>
                <a:lnTo>
                  <a:pt x="89750" y="137610"/>
                </a:lnTo>
                <a:lnTo>
                  <a:pt x="89711" y="137609"/>
                </a:lnTo>
                <a:lnTo>
                  <a:pt x="89684" y="137618"/>
                </a:lnTo>
                <a:lnTo>
                  <a:pt x="89667" y="137633"/>
                </a:lnTo>
                <a:lnTo>
                  <a:pt x="89645" y="137625"/>
                </a:lnTo>
                <a:lnTo>
                  <a:pt x="89623" y="137610"/>
                </a:lnTo>
                <a:lnTo>
                  <a:pt x="89623" y="137581"/>
                </a:lnTo>
                <a:lnTo>
                  <a:pt x="89633" y="137546"/>
                </a:lnTo>
                <a:lnTo>
                  <a:pt x="89669" y="137521"/>
                </a:lnTo>
                <a:lnTo>
                  <a:pt x="89744" y="137501"/>
                </a:lnTo>
                <a:lnTo>
                  <a:pt x="89780" y="137496"/>
                </a:lnTo>
                <a:lnTo>
                  <a:pt x="89835" y="137520"/>
                </a:lnTo>
                <a:lnTo>
                  <a:pt x="89846" y="137525"/>
                </a:lnTo>
                <a:lnTo>
                  <a:pt x="89889" y="137575"/>
                </a:lnTo>
                <a:lnTo>
                  <a:pt x="89938" y="137611"/>
                </a:lnTo>
                <a:lnTo>
                  <a:pt x="90008" y="137647"/>
                </a:lnTo>
                <a:lnTo>
                  <a:pt x="90048" y="137657"/>
                </a:lnTo>
                <a:lnTo>
                  <a:pt x="90088" y="137655"/>
                </a:lnTo>
                <a:lnTo>
                  <a:pt x="90129" y="137685"/>
                </a:lnTo>
                <a:lnTo>
                  <a:pt x="90166" y="137686"/>
                </a:lnTo>
                <a:lnTo>
                  <a:pt x="90192" y="137686"/>
                </a:lnTo>
                <a:lnTo>
                  <a:pt x="90230" y="137758"/>
                </a:lnTo>
                <a:lnTo>
                  <a:pt x="90233" y="137771"/>
                </a:lnTo>
                <a:lnTo>
                  <a:pt x="90238" y="137793"/>
                </a:lnTo>
                <a:lnTo>
                  <a:pt x="90269" y="137812"/>
                </a:lnTo>
                <a:lnTo>
                  <a:pt x="90285" y="137836"/>
                </a:lnTo>
                <a:lnTo>
                  <a:pt x="90292" y="137873"/>
                </a:lnTo>
                <a:lnTo>
                  <a:pt x="90282" y="137921"/>
                </a:lnTo>
                <a:lnTo>
                  <a:pt x="90308" y="137978"/>
                </a:lnTo>
                <a:lnTo>
                  <a:pt x="90319" y="138009"/>
                </a:lnTo>
                <a:lnTo>
                  <a:pt x="90328" y="138034"/>
                </a:lnTo>
                <a:lnTo>
                  <a:pt x="90369" y="138066"/>
                </a:lnTo>
                <a:lnTo>
                  <a:pt x="90396" y="138114"/>
                </a:lnTo>
                <a:lnTo>
                  <a:pt x="90448" y="138133"/>
                </a:lnTo>
                <a:lnTo>
                  <a:pt x="90480" y="138154"/>
                </a:lnTo>
                <a:lnTo>
                  <a:pt x="90526" y="138173"/>
                </a:lnTo>
                <a:lnTo>
                  <a:pt x="90542" y="138169"/>
                </a:lnTo>
                <a:lnTo>
                  <a:pt x="90571" y="138161"/>
                </a:lnTo>
                <a:lnTo>
                  <a:pt x="90618" y="138140"/>
                </a:lnTo>
                <a:lnTo>
                  <a:pt x="90677" y="138118"/>
                </a:lnTo>
                <a:lnTo>
                  <a:pt x="90679" y="138119"/>
                </a:lnTo>
                <a:lnTo>
                  <a:pt x="90716" y="138129"/>
                </a:lnTo>
                <a:lnTo>
                  <a:pt x="90725" y="138127"/>
                </a:lnTo>
                <a:lnTo>
                  <a:pt x="90751" y="138124"/>
                </a:lnTo>
                <a:lnTo>
                  <a:pt x="90775" y="138130"/>
                </a:lnTo>
                <a:lnTo>
                  <a:pt x="90806" y="138149"/>
                </a:lnTo>
                <a:lnTo>
                  <a:pt x="90823" y="138194"/>
                </a:lnTo>
                <a:lnTo>
                  <a:pt x="90843" y="138227"/>
                </a:lnTo>
                <a:lnTo>
                  <a:pt x="90852" y="138255"/>
                </a:lnTo>
                <a:lnTo>
                  <a:pt x="90902" y="138275"/>
                </a:lnTo>
                <a:lnTo>
                  <a:pt x="90905" y="138275"/>
                </a:lnTo>
                <a:lnTo>
                  <a:pt x="90924" y="138275"/>
                </a:lnTo>
                <a:lnTo>
                  <a:pt x="90941" y="138275"/>
                </a:lnTo>
                <a:lnTo>
                  <a:pt x="90943" y="138275"/>
                </a:lnTo>
                <a:lnTo>
                  <a:pt x="90945" y="138271"/>
                </a:lnTo>
                <a:lnTo>
                  <a:pt x="90958" y="138253"/>
                </a:lnTo>
                <a:lnTo>
                  <a:pt x="90963" y="138244"/>
                </a:lnTo>
                <a:lnTo>
                  <a:pt x="90991" y="138246"/>
                </a:lnTo>
                <a:lnTo>
                  <a:pt x="91042" y="138258"/>
                </a:lnTo>
                <a:lnTo>
                  <a:pt x="91054" y="138270"/>
                </a:lnTo>
                <a:lnTo>
                  <a:pt x="91056" y="138293"/>
                </a:lnTo>
                <a:lnTo>
                  <a:pt x="91053" y="138303"/>
                </a:lnTo>
                <a:lnTo>
                  <a:pt x="91054" y="138312"/>
                </a:lnTo>
                <a:lnTo>
                  <a:pt x="91060" y="138316"/>
                </a:lnTo>
                <a:lnTo>
                  <a:pt x="91072" y="138314"/>
                </a:lnTo>
                <a:lnTo>
                  <a:pt x="91078" y="138315"/>
                </a:lnTo>
                <a:lnTo>
                  <a:pt x="91085" y="138308"/>
                </a:lnTo>
                <a:lnTo>
                  <a:pt x="91089" y="138305"/>
                </a:lnTo>
                <a:lnTo>
                  <a:pt x="91095" y="138301"/>
                </a:lnTo>
                <a:lnTo>
                  <a:pt x="91094" y="138319"/>
                </a:lnTo>
                <a:lnTo>
                  <a:pt x="91094" y="138320"/>
                </a:lnTo>
                <a:lnTo>
                  <a:pt x="91096" y="138323"/>
                </a:lnTo>
                <a:lnTo>
                  <a:pt x="91096" y="138326"/>
                </a:lnTo>
                <a:lnTo>
                  <a:pt x="91098" y="138346"/>
                </a:lnTo>
                <a:lnTo>
                  <a:pt x="91107" y="138362"/>
                </a:lnTo>
                <a:lnTo>
                  <a:pt x="91110" y="138373"/>
                </a:lnTo>
                <a:lnTo>
                  <a:pt x="91107" y="138389"/>
                </a:lnTo>
                <a:lnTo>
                  <a:pt x="91107" y="138396"/>
                </a:lnTo>
                <a:lnTo>
                  <a:pt x="91107" y="138404"/>
                </a:lnTo>
                <a:lnTo>
                  <a:pt x="91110" y="138413"/>
                </a:lnTo>
                <a:lnTo>
                  <a:pt x="91110" y="138414"/>
                </a:lnTo>
                <a:lnTo>
                  <a:pt x="91113" y="138421"/>
                </a:lnTo>
                <a:lnTo>
                  <a:pt x="91119" y="138430"/>
                </a:lnTo>
                <a:lnTo>
                  <a:pt x="91125" y="138441"/>
                </a:lnTo>
                <a:lnTo>
                  <a:pt x="91131" y="138455"/>
                </a:lnTo>
                <a:lnTo>
                  <a:pt x="91130" y="138468"/>
                </a:lnTo>
                <a:lnTo>
                  <a:pt x="91125" y="138475"/>
                </a:lnTo>
                <a:lnTo>
                  <a:pt x="91121" y="138485"/>
                </a:lnTo>
                <a:lnTo>
                  <a:pt x="91119" y="138492"/>
                </a:lnTo>
                <a:lnTo>
                  <a:pt x="91123" y="138506"/>
                </a:lnTo>
                <a:lnTo>
                  <a:pt x="91125" y="138518"/>
                </a:lnTo>
                <a:lnTo>
                  <a:pt x="91129" y="138542"/>
                </a:lnTo>
                <a:lnTo>
                  <a:pt x="91143" y="138570"/>
                </a:lnTo>
                <a:lnTo>
                  <a:pt x="91157" y="138584"/>
                </a:lnTo>
                <a:lnTo>
                  <a:pt x="91159" y="138587"/>
                </a:lnTo>
                <a:lnTo>
                  <a:pt x="91160" y="138588"/>
                </a:lnTo>
                <a:lnTo>
                  <a:pt x="91168" y="138593"/>
                </a:lnTo>
                <a:lnTo>
                  <a:pt x="91175" y="138595"/>
                </a:lnTo>
                <a:lnTo>
                  <a:pt x="91186" y="138599"/>
                </a:lnTo>
                <a:lnTo>
                  <a:pt x="91191" y="138608"/>
                </a:lnTo>
                <a:lnTo>
                  <a:pt x="91192" y="138616"/>
                </a:lnTo>
                <a:lnTo>
                  <a:pt x="91182" y="138626"/>
                </a:lnTo>
                <a:lnTo>
                  <a:pt x="91172" y="138637"/>
                </a:lnTo>
                <a:lnTo>
                  <a:pt x="91167" y="138649"/>
                </a:lnTo>
                <a:lnTo>
                  <a:pt x="91157" y="138666"/>
                </a:lnTo>
                <a:lnTo>
                  <a:pt x="91149" y="138680"/>
                </a:lnTo>
                <a:lnTo>
                  <a:pt x="91139" y="138697"/>
                </a:lnTo>
                <a:lnTo>
                  <a:pt x="91129" y="138721"/>
                </a:lnTo>
                <a:lnTo>
                  <a:pt x="91127" y="138725"/>
                </a:lnTo>
                <a:lnTo>
                  <a:pt x="91122" y="138735"/>
                </a:lnTo>
                <a:lnTo>
                  <a:pt x="91120" y="138745"/>
                </a:lnTo>
                <a:lnTo>
                  <a:pt x="91117" y="138751"/>
                </a:lnTo>
                <a:lnTo>
                  <a:pt x="91114" y="138772"/>
                </a:lnTo>
                <a:lnTo>
                  <a:pt x="91118" y="138778"/>
                </a:lnTo>
                <a:lnTo>
                  <a:pt x="91118" y="138779"/>
                </a:lnTo>
                <a:lnTo>
                  <a:pt x="91121" y="138781"/>
                </a:lnTo>
                <a:lnTo>
                  <a:pt x="91122" y="138782"/>
                </a:lnTo>
                <a:lnTo>
                  <a:pt x="91129" y="138788"/>
                </a:lnTo>
                <a:lnTo>
                  <a:pt x="91140" y="138796"/>
                </a:lnTo>
                <a:lnTo>
                  <a:pt x="91142" y="138796"/>
                </a:lnTo>
                <a:lnTo>
                  <a:pt x="91144" y="138798"/>
                </a:lnTo>
                <a:lnTo>
                  <a:pt x="91146" y="138797"/>
                </a:lnTo>
                <a:lnTo>
                  <a:pt x="91150" y="138795"/>
                </a:lnTo>
                <a:lnTo>
                  <a:pt x="91160" y="138795"/>
                </a:lnTo>
                <a:lnTo>
                  <a:pt x="91172" y="138798"/>
                </a:lnTo>
                <a:lnTo>
                  <a:pt x="91183" y="138803"/>
                </a:lnTo>
                <a:lnTo>
                  <a:pt x="91205" y="138811"/>
                </a:lnTo>
                <a:lnTo>
                  <a:pt x="91217" y="138819"/>
                </a:lnTo>
                <a:lnTo>
                  <a:pt x="91231" y="138829"/>
                </a:lnTo>
                <a:lnTo>
                  <a:pt x="91243" y="138839"/>
                </a:lnTo>
                <a:lnTo>
                  <a:pt x="91249" y="138842"/>
                </a:lnTo>
                <a:lnTo>
                  <a:pt x="91279" y="138874"/>
                </a:lnTo>
                <a:lnTo>
                  <a:pt x="91288" y="138886"/>
                </a:lnTo>
                <a:lnTo>
                  <a:pt x="91295" y="138895"/>
                </a:lnTo>
                <a:lnTo>
                  <a:pt x="91302" y="138906"/>
                </a:lnTo>
                <a:lnTo>
                  <a:pt x="91310" y="138915"/>
                </a:lnTo>
                <a:lnTo>
                  <a:pt x="91315" y="138925"/>
                </a:lnTo>
                <a:lnTo>
                  <a:pt x="91316" y="138937"/>
                </a:lnTo>
                <a:lnTo>
                  <a:pt x="91311" y="138949"/>
                </a:lnTo>
                <a:lnTo>
                  <a:pt x="91308" y="138952"/>
                </a:lnTo>
                <a:lnTo>
                  <a:pt x="91298" y="138953"/>
                </a:lnTo>
                <a:lnTo>
                  <a:pt x="91295" y="138953"/>
                </a:lnTo>
                <a:lnTo>
                  <a:pt x="91291" y="138953"/>
                </a:lnTo>
                <a:lnTo>
                  <a:pt x="91288" y="138953"/>
                </a:lnTo>
                <a:lnTo>
                  <a:pt x="91281" y="138952"/>
                </a:lnTo>
                <a:lnTo>
                  <a:pt x="91265" y="138952"/>
                </a:lnTo>
                <a:lnTo>
                  <a:pt x="91262" y="138953"/>
                </a:lnTo>
                <a:lnTo>
                  <a:pt x="91249" y="138955"/>
                </a:lnTo>
                <a:lnTo>
                  <a:pt x="91236" y="138949"/>
                </a:lnTo>
                <a:lnTo>
                  <a:pt x="91229" y="138939"/>
                </a:lnTo>
                <a:lnTo>
                  <a:pt x="91225" y="138919"/>
                </a:lnTo>
                <a:lnTo>
                  <a:pt x="91217" y="138900"/>
                </a:lnTo>
                <a:lnTo>
                  <a:pt x="91209" y="138892"/>
                </a:lnTo>
                <a:lnTo>
                  <a:pt x="91207" y="138892"/>
                </a:lnTo>
                <a:lnTo>
                  <a:pt x="91192" y="138898"/>
                </a:lnTo>
                <a:lnTo>
                  <a:pt x="91185" y="138910"/>
                </a:lnTo>
                <a:lnTo>
                  <a:pt x="91183" y="138913"/>
                </a:lnTo>
                <a:lnTo>
                  <a:pt x="91178" y="138920"/>
                </a:lnTo>
                <a:lnTo>
                  <a:pt x="91176" y="138926"/>
                </a:lnTo>
                <a:lnTo>
                  <a:pt x="91174" y="138941"/>
                </a:lnTo>
                <a:lnTo>
                  <a:pt x="91175" y="138947"/>
                </a:lnTo>
                <a:lnTo>
                  <a:pt x="91175" y="138951"/>
                </a:lnTo>
                <a:lnTo>
                  <a:pt x="91179" y="138972"/>
                </a:lnTo>
                <a:lnTo>
                  <a:pt x="91183" y="138983"/>
                </a:lnTo>
                <a:lnTo>
                  <a:pt x="91183" y="138994"/>
                </a:lnTo>
                <a:lnTo>
                  <a:pt x="91182" y="139001"/>
                </a:lnTo>
                <a:lnTo>
                  <a:pt x="91173" y="139022"/>
                </a:lnTo>
                <a:lnTo>
                  <a:pt x="91169" y="139037"/>
                </a:lnTo>
                <a:lnTo>
                  <a:pt x="91170" y="139046"/>
                </a:lnTo>
                <a:lnTo>
                  <a:pt x="91171" y="139047"/>
                </a:lnTo>
                <a:lnTo>
                  <a:pt x="91193" y="139075"/>
                </a:lnTo>
                <a:lnTo>
                  <a:pt x="91207" y="139081"/>
                </a:lnTo>
                <a:lnTo>
                  <a:pt x="91227" y="139092"/>
                </a:lnTo>
                <a:lnTo>
                  <a:pt x="91232" y="139099"/>
                </a:lnTo>
                <a:lnTo>
                  <a:pt x="91234" y="139101"/>
                </a:lnTo>
                <a:lnTo>
                  <a:pt x="91249" y="139113"/>
                </a:lnTo>
                <a:lnTo>
                  <a:pt x="91274" y="139164"/>
                </a:lnTo>
                <a:lnTo>
                  <a:pt x="91275" y="139179"/>
                </a:lnTo>
                <a:lnTo>
                  <a:pt x="91279" y="139195"/>
                </a:lnTo>
                <a:lnTo>
                  <a:pt x="91279" y="139203"/>
                </a:lnTo>
                <a:lnTo>
                  <a:pt x="91279" y="139210"/>
                </a:lnTo>
                <a:lnTo>
                  <a:pt x="91288" y="139215"/>
                </a:lnTo>
                <a:lnTo>
                  <a:pt x="91306" y="139240"/>
                </a:lnTo>
                <a:lnTo>
                  <a:pt x="91307" y="139238"/>
                </a:lnTo>
                <a:lnTo>
                  <a:pt x="91320" y="139217"/>
                </a:lnTo>
                <a:lnTo>
                  <a:pt x="91312" y="139204"/>
                </a:lnTo>
                <a:lnTo>
                  <a:pt x="91309" y="139199"/>
                </a:lnTo>
                <a:lnTo>
                  <a:pt x="91310" y="139193"/>
                </a:lnTo>
                <a:lnTo>
                  <a:pt x="91317" y="139190"/>
                </a:lnTo>
                <a:lnTo>
                  <a:pt x="91327" y="139189"/>
                </a:lnTo>
                <a:lnTo>
                  <a:pt x="91340" y="139194"/>
                </a:lnTo>
                <a:lnTo>
                  <a:pt x="91343" y="139198"/>
                </a:lnTo>
                <a:lnTo>
                  <a:pt x="91347" y="139204"/>
                </a:lnTo>
                <a:lnTo>
                  <a:pt x="91360" y="139213"/>
                </a:lnTo>
                <a:lnTo>
                  <a:pt x="91389" y="139217"/>
                </a:lnTo>
                <a:lnTo>
                  <a:pt x="91389" y="139217"/>
                </a:lnTo>
                <a:lnTo>
                  <a:pt x="91402" y="139219"/>
                </a:lnTo>
                <a:lnTo>
                  <a:pt x="91412" y="139220"/>
                </a:lnTo>
                <a:lnTo>
                  <a:pt x="91420" y="139221"/>
                </a:lnTo>
                <a:lnTo>
                  <a:pt x="91448" y="139230"/>
                </a:lnTo>
                <a:lnTo>
                  <a:pt x="91451" y="139230"/>
                </a:lnTo>
                <a:lnTo>
                  <a:pt x="91455" y="139231"/>
                </a:lnTo>
                <a:lnTo>
                  <a:pt x="91460" y="139232"/>
                </a:lnTo>
                <a:lnTo>
                  <a:pt x="91473" y="139232"/>
                </a:lnTo>
                <a:lnTo>
                  <a:pt x="91474" y="139232"/>
                </a:lnTo>
                <a:lnTo>
                  <a:pt x="91481" y="139232"/>
                </a:lnTo>
                <a:lnTo>
                  <a:pt x="91490" y="139234"/>
                </a:lnTo>
                <a:lnTo>
                  <a:pt x="91499" y="139241"/>
                </a:lnTo>
                <a:lnTo>
                  <a:pt x="91500" y="139251"/>
                </a:lnTo>
                <a:lnTo>
                  <a:pt x="91491" y="139261"/>
                </a:lnTo>
                <a:lnTo>
                  <a:pt x="91450" y="139290"/>
                </a:lnTo>
                <a:lnTo>
                  <a:pt x="91447" y="139293"/>
                </a:lnTo>
                <a:lnTo>
                  <a:pt x="91445" y="139300"/>
                </a:lnTo>
                <a:lnTo>
                  <a:pt x="91428" y="139316"/>
                </a:lnTo>
                <a:lnTo>
                  <a:pt x="91428" y="139317"/>
                </a:lnTo>
                <a:lnTo>
                  <a:pt x="91424" y="139322"/>
                </a:lnTo>
                <a:lnTo>
                  <a:pt x="91424" y="139340"/>
                </a:lnTo>
                <a:lnTo>
                  <a:pt x="91424" y="139341"/>
                </a:lnTo>
                <a:lnTo>
                  <a:pt x="91424" y="139358"/>
                </a:lnTo>
                <a:lnTo>
                  <a:pt x="91429" y="139363"/>
                </a:lnTo>
                <a:lnTo>
                  <a:pt x="91438" y="139374"/>
                </a:lnTo>
                <a:lnTo>
                  <a:pt x="91439" y="139375"/>
                </a:lnTo>
                <a:lnTo>
                  <a:pt x="91440" y="139376"/>
                </a:lnTo>
                <a:lnTo>
                  <a:pt x="91451" y="139381"/>
                </a:lnTo>
                <a:lnTo>
                  <a:pt x="91457" y="139384"/>
                </a:lnTo>
                <a:lnTo>
                  <a:pt x="91459" y="139385"/>
                </a:lnTo>
                <a:lnTo>
                  <a:pt x="91462" y="139387"/>
                </a:lnTo>
                <a:lnTo>
                  <a:pt x="91464" y="139387"/>
                </a:lnTo>
                <a:lnTo>
                  <a:pt x="91480" y="139387"/>
                </a:lnTo>
                <a:lnTo>
                  <a:pt x="91490" y="139387"/>
                </a:lnTo>
                <a:lnTo>
                  <a:pt x="91497" y="139382"/>
                </a:lnTo>
                <a:lnTo>
                  <a:pt x="91509" y="139376"/>
                </a:lnTo>
                <a:lnTo>
                  <a:pt x="91528" y="139373"/>
                </a:lnTo>
                <a:lnTo>
                  <a:pt x="91534" y="139371"/>
                </a:lnTo>
                <a:lnTo>
                  <a:pt x="91542" y="139371"/>
                </a:lnTo>
                <a:lnTo>
                  <a:pt x="91560" y="139380"/>
                </a:lnTo>
                <a:lnTo>
                  <a:pt x="91565" y="139384"/>
                </a:lnTo>
                <a:lnTo>
                  <a:pt x="91581" y="139405"/>
                </a:lnTo>
                <a:lnTo>
                  <a:pt x="91599" y="139431"/>
                </a:lnTo>
                <a:lnTo>
                  <a:pt x="91605" y="139437"/>
                </a:lnTo>
                <a:lnTo>
                  <a:pt x="91607" y="139447"/>
                </a:lnTo>
                <a:lnTo>
                  <a:pt x="91601" y="139455"/>
                </a:lnTo>
                <a:lnTo>
                  <a:pt x="91595" y="139479"/>
                </a:lnTo>
                <a:lnTo>
                  <a:pt x="91586" y="139489"/>
                </a:lnTo>
                <a:lnTo>
                  <a:pt x="91584" y="139495"/>
                </a:lnTo>
                <a:lnTo>
                  <a:pt x="91582" y="139498"/>
                </a:lnTo>
                <a:lnTo>
                  <a:pt x="91566" y="139510"/>
                </a:lnTo>
                <a:lnTo>
                  <a:pt x="91563" y="139513"/>
                </a:lnTo>
                <a:lnTo>
                  <a:pt x="91563" y="139513"/>
                </a:lnTo>
                <a:lnTo>
                  <a:pt x="91554" y="139530"/>
                </a:lnTo>
                <a:lnTo>
                  <a:pt x="91562" y="139540"/>
                </a:lnTo>
                <a:lnTo>
                  <a:pt x="91584" y="139568"/>
                </a:lnTo>
                <a:lnTo>
                  <a:pt x="91594" y="139576"/>
                </a:lnTo>
                <a:lnTo>
                  <a:pt x="91597" y="139578"/>
                </a:lnTo>
                <a:lnTo>
                  <a:pt x="91611" y="139584"/>
                </a:lnTo>
                <a:lnTo>
                  <a:pt x="91615" y="139585"/>
                </a:lnTo>
                <a:lnTo>
                  <a:pt x="91623" y="139588"/>
                </a:lnTo>
                <a:lnTo>
                  <a:pt x="91627" y="139589"/>
                </a:lnTo>
                <a:lnTo>
                  <a:pt x="91629" y="139590"/>
                </a:lnTo>
                <a:lnTo>
                  <a:pt x="91640" y="139591"/>
                </a:lnTo>
                <a:lnTo>
                  <a:pt x="91646" y="139591"/>
                </a:lnTo>
                <a:lnTo>
                  <a:pt x="91651" y="139590"/>
                </a:lnTo>
                <a:lnTo>
                  <a:pt x="91661" y="139588"/>
                </a:lnTo>
                <a:lnTo>
                  <a:pt x="91696" y="139569"/>
                </a:lnTo>
                <a:lnTo>
                  <a:pt x="91701" y="139566"/>
                </a:lnTo>
                <a:lnTo>
                  <a:pt x="91703" y="139562"/>
                </a:lnTo>
                <a:lnTo>
                  <a:pt x="91714" y="139559"/>
                </a:lnTo>
                <a:lnTo>
                  <a:pt x="91721" y="139559"/>
                </a:lnTo>
                <a:lnTo>
                  <a:pt x="91729" y="139559"/>
                </a:lnTo>
                <a:lnTo>
                  <a:pt x="91738" y="139559"/>
                </a:lnTo>
                <a:lnTo>
                  <a:pt x="91747" y="139559"/>
                </a:lnTo>
                <a:lnTo>
                  <a:pt x="91757" y="139564"/>
                </a:lnTo>
                <a:lnTo>
                  <a:pt x="91774" y="139577"/>
                </a:lnTo>
                <a:lnTo>
                  <a:pt x="91782" y="139585"/>
                </a:lnTo>
                <a:lnTo>
                  <a:pt x="91802" y="139604"/>
                </a:lnTo>
                <a:lnTo>
                  <a:pt x="91805" y="139605"/>
                </a:lnTo>
                <a:lnTo>
                  <a:pt x="91822" y="139612"/>
                </a:lnTo>
                <a:lnTo>
                  <a:pt x="91844" y="139610"/>
                </a:lnTo>
                <a:lnTo>
                  <a:pt x="91869" y="139601"/>
                </a:lnTo>
                <a:lnTo>
                  <a:pt x="91886" y="139599"/>
                </a:lnTo>
                <a:lnTo>
                  <a:pt x="91905" y="139596"/>
                </a:lnTo>
                <a:lnTo>
                  <a:pt x="91923" y="139588"/>
                </a:lnTo>
                <a:lnTo>
                  <a:pt x="91928" y="139586"/>
                </a:lnTo>
                <a:lnTo>
                  <a:pt x="91942" y="139583"/>
                </a:lnTo>
                <a:lnTo>
                  <a:pt x="91976" y="139571"/>
                </a:lnTo>
                <a:lnTo>
                  <a:pt x="92009" y="139564"/>
                </a:lnTo>
                <a:lnTo>
                  <a:pt x="92028" y="139563"/>
                </a:lnTo>
                <a:lnTo>
                  <a:pt x="92054" y="139558"/>
                </a:lnTo>
                <a:lnTo>
                  <a:pt x="92071" y="139554"/>
                </a:lnTo>
                <a:lnTo>
                  <a:pt x="92098" y="139557"/>
                </a:lnTo>
                <a:lnTo>
                  <a:pt x="92116" y="139569"/>
                </a:lnTo>
                <a:lnTo>
                  <a:pt x="92119" y="139571"/>
                </a:lnTo>
                <a:lnTo>
                  <a:pt x="92126" y="139576"/>
                </a:lnTo>
                <a:lnTo>
                  <a:pt x="92100" y="139601"/>
                </a:lnTo>
                <a:lnTo>
                  <a:pt x="92095" y="139626"/>
                </a:lnTo>
                <a:lnTo>
                  <a:pt x="92103" y="139644"/>
                </a:lnTo>
                <a:lnTo>
                  <a:pt x="92104" y="139645"/>
                </a:lnTo>
                <a:lnTo>
                  <a:pt x="92108" y="139654"/>
                </a:lnTo>
                <a:lnTo>
                  <a:pt x="92135" y="139647"/>
                </a:lnTo>
                <a:lnTo>
                  <a:pt x="92147" y="139642"/>
                </a:lnTo>
                <a:lnTo>
                  <a:pt x="92147" y="139642"/>
                </a:lnTo>
                <a:lnTo>
                  <a:pt x="92160" y="139637"/>
                </a:lnTo>
                <a:lnTo>
                  <a:pt x="92187" y="139639"/>
                </a:lnTo>
                <a:lnTo>
                  <a:pt x="92199" y="139647"/>
                </a:lnTo>
                <a:lnTo>
                  <a:pt x="92202" y="139653"/>
                </a:lnTo>
                <a:lnTo>
                  <a:pt x="92209" y="139662"/>
                </a:lnTo>
                <a:lnTo>
                  <a:pt x="92215" y="139671"/>
                </a:lnTo>
                <a:lnTo>
                  <a:pt x="92217" y="139683"/>
                </a:lnTo>
                <a:lnTo>
                  <a:pt x="92217" y="139692"/>
                </a:lnTo>
                <a:lnTo>
                  <a:pt x="92215" y="139703"/>
                </a:lnTo>
                <a:lnTo>
                  <a:pt x="92209" y="139715"/>
                </a:lnTo>
                <a:lnTo>
                  <a:pt x="92199" y="139729"/>
                </a:lnTo>
                <a:lnTo>
                  <a:pt x="92195" y="139737"/>
                </a:lnTo>
                <a:lnTo>
                  <a:pt x="92190" y="139747"/>
                </a:lnTo>
                <a:lnTo>
                  <a:pt x="92200" y="139758"/>
                </a:lnTo>
                <a:lnTo>
                  <a:pt x="92209" y="139764"/>
                </a:lnTo>
                <a:lnTo>
                  <a:pt x="92210" y="139764"/>
                </a:lnTo>
                <a:lnTo>
                  <a:pt x="92219" y="139770"/>
                </a:lnTo>
                <a:lnTo>
                  <a:pt x="92231" y="139777"/>
                </a:lnTo>
                <a:lnTo>
                  <a:pt x="92253" y="139794"/>
                </a:lnTo>
                <a:lnTo>
                  <a:pt x="92261" y="139809"/>
                </a:lnTo>
                <a:lnTo>
                  <a:pt x="92261" y="139822"/>
                </a:lnTo>
                <a:lnTo>
                  <a:pt x="92261" y="139831"/>
                </a:lnTo>
                <a:lnTo>
                  <a:pt x="92261" y="139835"/>
                </a:lnTo>
                <a:lnTo>
                  <a:pt x="92260" y="139847"/>
                </a:lnTo>
                <a:lnTo>
                  <a:pt x="92298" y="139852"/>
                </a:lnTo>
                <a:lnTo>
                  <a:pt x="92308" y="139854"/>
                </a:lnTo>
                <a:lnTo>
                  <a:pt x="92320" y="139856"/>
                </a:lnTo>
                <a:lnTo>
                  <a:pt x="92339" y="139869"/>
                </a:lnTo>
                <a:lnTo>
                  <a:pt x="92369" y="139893"/>
                </a:lnTo>
                <a:lnTo>
                  <a:pt x="92386" y="139908"/>
                </a:lnTo>
                <a:lnTo>
                  <a:pt x="92403" y="139920"/>
                </a:lnTo>
                <a:lnTo>
                  <a:pt x="92410" y="139928"/>
                </a:lnTo>
                <a:lnTo>
                  <a:pt x="92412" y="139931"/>
                </a:lnTo>
                <a:lnTo>
                  <a:pt x="92431" y="139940"/>
                </a:lnTo>
                <a:lnTo>
                  <a:pt x="92436" y="139941"/>
                </a:lnTo>
                <a:lnTo>
                  <a:pt x="92438" y="139941"/>
                </a:lnTo>
                <a:lnTo>
                  <a:pt x="92484" y="139936"/>
                </a:lnTo>
                <a:lnTo>
                  <a:pt x="92496" y="139931"/>
                </a:lnTo>
                <a:lnTo>
                  <a:pt x="92511" y="139921"/>
                </a:lnTo>
                <a:lnTo>
                  <a:pt x="92527" y="139916"/>
                </a:lnTo>
                <a:lnTo>
                  <a:pt x="92547" y="139915"/>
                </a:lnTo>
                <a:lnTo>
                  <a:pt x="92564" y="139918"/>
                </a:lnTo>
                <a:lnTo>
                  <a:pt x="92568" y="139919"/>
                </a:lnTo>
                <a:lnTo>
                  <a:pt x="92595" y="139920"/>
                </a:lnTo>
                <a:lnTo>
                  <a:pt x="92601" y="139920"/>
                </a:lnTo>
                <a:lnTo>
                  <a:pt x="92607" y="139920"/>
                </a:lnTo>
                <a:lnTo>
                  <a:pt x="92631" y="139920"/>
                </a:lnTo>
                <a:lnTo>
                  <a:pt x="92642" y="139919"/>
                </a:lnTo>
                <a:lnTo>
                  <a:pt x="92677" y="139905"/>
                </a:lnTo>
                <a:lnTo>
                  <a:pt x="92683" y="139901"/>
                </a:lnTo>
                <a:lnTo>
                  <a:pt x="92687" y="139899"/>
                </a:lnTo>
                <a:lnTo>
                  <a:pt x="92705" y="139896"/>
                </a:lnTo>
                <a:lnTo>
                  <a:pt x="92708" y="139895"/>
                </a:lnTo>
                <a:lnTo>
                  <a:pt x="92715" y="139883"/>
                </a:lnTo>
                <a:lnTo>
                  <a:pt x="92725" y="139879"/>
                </a:lnTo>
                <a:lnTo>
                  <a:pt x="92736" y="139880"/>
                </a:lnTo>
                <a:lnTo>
                  <a:pt x="92757" y="139888"/>
                </a:lnTo>
                <a:lnTo>
                  <a:pt x="92766" y="139891"/>
                </a:lnTo>
                <a:lnTo>
                  <a:pt x="92772" y="139894"/>
                </a:lnTo>
                <a:lnTo>
                  <a:pt x="92818" y="139916"/>
                </a:lnTo>
                <a:lnTo>
                  <a:pt x="92831" y="139924"/>
                </a:lnTo>
                <a:lnTo>
                  <a:pt x="92841" y="139930"/>
                </a:lnTo>
                <a:lnTo>
                  <a:pt x="92864" y="139946"/>
                </a:lnTo>
                <a:lnTo>
                  <a:pt x="92873" y="139952"/>
                </a:lnTo>
                <a:lnTo>
                  <a:pt x="92885" y="139961"/>
                </a:lnTo>
                <a:lnTo>
                  <a:pt x="92902" y="140005"/>
                </a:lnTo>
                <a:lnTo>
                  <a:pt x="92907" y="140018"/>
                </a:lnTo>
                <a:lnTo>
                  <a:pt x="92930" y="140051"/>
                </a:lnTo>
                <a:lnTo>
                  <a:pt x="92930" y="140063"/>
                </a:lnTo>
                <a:lnTo>
                  <a:pt x="92921" y="140079"/>
                </a:lnTo>
                <a:lnTo>
                  <a:pt x="92914" y="140083"/>
                </a:lnTo>
                <a:lnTo>
                  <a:pt x="92913" y="140084"/>
                </a:lnTo>
                <a:lnTo>
                  <a:pt x="92896" y="140102"/>
                </a:lnTo>
                <a:lnTo>
                  <a:pt x="92892" y="140136"/>
                </a:lnTo>
                <a:lnTo>
                  <a:pt x="92889" y="140153"/>
                </a:lnTo>
                <a:lnTo>
                  <a:pt x="92889" y="140165"/>
                </a:lnTo>
                <a:lnTo>
                  <a:pt x="92889" y="140177"/>
                </a:lnTo>
                <a:lnTo>
                  <a:pt x="92883" y="140186"/>
                </a:lnTo>
                <a:lnTo>
                  <a:pt x="92861" y="140200"/>
                </a:lnTo>
                <a:lnTo>
                  <a:pt x="92843" y="140222"/>
                </a:lnTo>
                <a:lnTo>
                  <a:pt x="92844" y="140230"/>
                </a:lnTo>
                <a:lnTo>
                  <a:pt x="92845" y="140238"/>
                </a:lnTo>
                <a:lnTo>
                  <a:pt x="92858" y="140248"/>
                </a:lnTo>
                <a:lnTo>
                  <a:pt x="92861" y="140249"/>
                </a:lnTo>
                <a:lnTo>
                  <a:pt x="92881" y="140257"/>
                </a:lnTo>
                <a:lnTo>
                  <a:pt x="92904" y="140265"/>
                </a:lnTo>
                <a:lnTo>
                  <a:pt x="92916" y="140267"/>
                </a:lnTo>
                <a:lnTo>
                  <a:pt x="92933" y="140276"/>
                </a:lnTo>
                <a:lnTo>
                  <a:pt x="92947" y="140289"/>
                </a:lnTo>
                <a:lnTo>
                  <a:pt x="92952" y="140305"/>
                </a:lnTo>
                <a:lnTo>
                  <a:pt x="92954" y="140324"/>
                </a:lnTo>
                <a:lnTo>
                  <a:pt x="92955" y="140330"/>
                </a:lnTo>
                <a:lnTo>
                  <a:pt x="92955" y="140344"/>
                </a:lnTo>
                <a:lnTo>
                  <a:pt x="92955" y="140358"/>
                </a:lnTo>
                <a:lnTo>
                  <a:pt x="92957" y="140369"/>
                </a:lnTo>
                <a:lnTo>
                  <a:pt x="92957" y="140369"/>
                </a:lnTo>
                <a:lnTo>
                  <a:pt x="92975" y="140396"/>
                </a:lnTo>
                <a:lnTo>
                  <a:pt x="92977" y="140397"/>
                </a:lnTo>
                <a:lnTo>
                  <a:pt x="92978" y="140398"/>
                </a:lnTo>
                <a:lnTo>
                  <a:pt x="92986" y="140400"/>
                </a:lnTo>
                <a:lnTo>
                  <a:pt x="92987" y="140400"/>
                </a:lnTo>
                <a:lnTo>
                  <a:pt x="93005" y="140405"/>
                </a:lnTo>
                <a:lnTo>
                  <a:pt x="93008" y="140405"/>
                </a:lnTo>
                <a:lnTo>
                  <a:pt x="93008" y="140405"/>
                </a:lnTo>
                <a:lnTo>
                  <a:pt x="93037" y="140405"/>
                </a:lnTo>
                <a:lnTo>
                  <a:pt x="93037" y="140405"/>
                </a:lnTo>
                <a:lnTo>
                  <a:pt x="93044" y="140405"/>
                </a:lnTo>
                <a:lnTo>
                  <a:pt x="93054" y="140398"/>
                </a:lnTo>
                <a:lnTo>
                  <a:pt x="93060" y="140393"/>
                </a:lnTo>
                <a:lnTo>
                  <a:pt x="93064" y="140391"/>
                </a:lnTo>
                <a:lnTo>
                  <a:pt x="93072" y="140389"/>
                </a:lnTo>
                <a:lnTo>
                  <a:pt x="93078" y="140383"/>
                </a:lnTo>
                <a:lnTo>
                  <a:pt x="93091" y="140382"/>
                </a:lnTo>
                <a:lnTo>
                  <a:pt x="93099" y="140381"/>
                </a:lnTo>
                <a:lnTo>
                  <a:pt x="93105" y="140384"/>
                </a:lnTo>
                <a:lnTo>
                  <a:pt x="93136" y="140399"/>
                </a:lnTo>
                <a:lnTo>
                  <a:pt x="93154" y="140424"/>
                </a:lnTo>
                <a:lnTo>
                  <a:pt x="93166" y="140450"/>
                </a:lnTo>
                <a:lnTo>
                  <a:pt x="93179" y="140491"/>
                </a:lnTo>
                <a:lnTo>
                  <a:pt x="93166" y="140512"/>
                </a:lnTo>
                <a:lnTo>
                  <a:pt x="93164" y="140548"/>
                </a:lnTo>
                <a:lnTo>
                  <a:pt x="93166" y="140558"/>
                </a:lnTo>
                <a:lnTo>
                  <a:pt x="93170" y="140587"/>
                </a:lnTo>
                <a:lnTo>
                  <a:pt x="93174" y="140597"/>
                </a:lnTo>
                <a:lnTo>
                  <a:pt x="93175" y="140599"/>
                </a:lnTo>
                <a:lnTo>
                  <a:pt x="93175" y="140607"/>
                </a:lnTo>
                <a:lnTo>
                  <a:pt x="93178" y="140620"/>
                </a:lnTo>
                <a:lnTo>
                  <a:pt x="93185" y="140623"/>
                </a:lnTo>
                <a:lnTo>
                  <a:pt x="93186" y="140624"/>
                </a:lnTo>
                <a:lnTo>
                  <a:pt x="93197" y="140627"/>
                </a:lnTo>
                <a:lnTo>
                  <a:pt x="93199" y="140627"/>
                </a:lnTo>
                <a:lnTo>
                  <a:pt x="93210" y="140632"/>
                </a:lnTo>
                <a:lnTo>
                  <a:pt x="93223" y="140634"/>
                </a:lnTo>
                <a:lnTo>
                  <a:pt x="93225" y="140634"/>
                </a:lnTo>
                <a:lnTo>
                  <a:pt x="93278" y="140648"/>
                </a:lnTo>
                <a:lnTo>
                  <a:pt x="93307" y="140659"/>
                </a:lnTo>
                <a:lnTo>
                  <a:pt x="93312" y="140659"/>
                </a:lnTo>
                <a:lnTo>
                  <a:pt x="93343" y="140663"/>
                </a:lnTo>
                <a:lnTo>
                  <a:pt x="93343" y="140663"/>
                </a:lnTo>
                <a:lnTo>
                  <a:pt x="93345" y="140663"/>
                </a:lnTo>
                <a:lnTo>
                  <a:pt x="93350" y="140662"/>
                </a:lnTo>
                <a:lnTo>
                  <a:pt x="93362" y="140661"/>
                </a:lnTo>
                <a:lnTo>
                  <a:pt x="93369" y="140658"/>
                </a:lnTo>
                <a:lnTo>
                  <a:pt x="93370" y="140657"/>
                </a:lnTo>
                <a:lnTo>
                  <a:pt x="93375" y="140655"/>
                </a:lnTo>
                <a:lnTo>
                  <a:pt x="93384" y="140654"/>
                </a:lnTo>
                <a:lnTo>
                  <a:pt x="93404" y="140650"/>
                </a:lnTo>
                <a:lnTo>
                  <a:pt x="93413" y="140645"/>
                </a:lnTo>
                <a:lnTo>
                  <a:pt x="93414" y="140644"/>
                </a:lnTo>
                <a:lnTo>
                  <a:pt x="93416" y="140643"/>
                </a:lnTo>
                <a:lnTo>
                  <a:pt x="93425" y="140640"/>
                </a:lnTo>
                <a:lnTo>
                  <a:pt x="93433" y="140635"/>
                </a:lnTo>
                <a:lnTo>
                  <a:pt x="93440" y="140631"/>
                </a:lnTo>
                <a:lnTo>
                  <a:pt x="93448" y="140622"/>
                </a:lnTo>
                <a:lnTo>
                  <a:pt x="93448" y="140621"/>
                </a:lnTo>
                <a:lnTo>
                  <a:pt x="93452" y="140614"/>
                </a:lnTo>
                <a:lnTo>
                  <a:pt x="93464" y="140605"/>
                </a:lnTo>
                <a:lnTo>
                  <a:pt x="93476" y="140598"/>
                </a:lnTo>
                <a:lnTo>
                  <a:pt x="93479" y="140594"/>
                </a:lnTo>
                <a:lnTo>
                  <a:pt x="93484" y="140588"/>
                </a:lnTo>
                <a:lnTo>
                  <a:pt x="93489" y="140578"/>
                </a:lnTo>
                <a:lnTo>
                  <a:pt x="93492" y="140573"/>
                </a:lnTo>
                <a:lnTo>
                  <a:pt x="93498" y="140565"/>
                </a:lnTo>
                <a:lnTo>
                  <a:pt x="93501" y="140564"/>
                </a:lnTo>
                <a:lnTo>
                  <a:pt x="93501" y="140564"/>
                </a:lnTo>
                <a:lnTo>
                  <a:pt x="93507" y="140561"/>
                </a:lnTo>
                <a:lnTo>
                  <a:pt x="93517" y="140565"/>
                </a:lnTo>
                <a:lnTo>
                  <a:pt x="93525" y="140572"/>
                </a:lnTo>
                <a:lnTo>
                  <a:pt x="93533" y="140578"/>
                </a:lnTo>
                <a:lnTo>
                  <a:pt x="93538" y="140584"/>
                </a:lnTo>
                <a:lnTo>
                  <a:pt x="93542" y="140590"/>
                </a:lnTo>
                <a:lnTo>
                  <a:pt x="93546" y="140595"/>
                </a:lnTo>
                <a:lnTo>
                  <a:pt x="93567" y="140611"/>
                </a:lnTo>
                <a:lnTo>
                  <a:pt x="93593" y="140610"/>
                </a:lnTo>
                <a:lnTo>
                  <a:pt x="93612" y="140609"/>
                </a:lnTo>
                <a:lnTo>
                  <a:pt x="93650" y="140621"/>
                </a:lnTo>
                <a:lnTo>
                  <a:pt x="93708" y="140662"/>
                </a:lnTo>
                <a:lnTo>
                  <a:pt x="93713" y="140664"/>
                </a:lnTo>
                <a:lnTo>
                  <a:pt x="93752" y="140680"/>
                </a:lnTo>
                <a:lnTo>
                  <a:pt x="93796" y="140674"/>
                </a:lnTo>
                <a:lnTo>
                  <a:pt x="93798" y="140671"/>
                </a:lnTo>
                <a:lnTo>
                  <a:pt x="93802" y="140651"/>
                </a:lnTo>
                <a:lnTo>
                  <a:pt x="93800" y="140645"/>
                </a:lnTo>
                <a:lnTo>
                  <a:pt x="93787" y="140632"/>
                </a:lnTo>
                <a:lnTo>
                  <a:pt x="93761" y="140621"/>
                </a:lnTo>
                <a:lnTo>
                  <a:pt x="93751" y="140614"/>
                </a:lnTo>
                <a:lnTo>
                  <a:pt x="93748" y="140605"/>
                </a:lnTo>
                <a:lnTo>
                  <a:pt x="93752" y="140590"/>
                </a:lnTo>
                <a:lnTo>
                  <a:pt x="93759" y="140576"/>
                </a:lnTo>
                <a:lnTo>
                  <a:pt x="93770" y="140565"/>
                </a:lnTo>
                <a:lnTo>
                  <a:pt x="93781" y="140552"/>
                </a:lnTo>
                <a:lnTo>
                  <a:pt x="93801" y="140545"/>
                </a:lnTo>
                <a:lnTo>
                  <a:pt x="93815" y="140547"/>
                </a:lnTo>
                <a:lnTo>
                  <a:pt x="93818" y="140547"/>
                </a:lnTo>
                <a:lnTo>
                  <a:pt x="93825" y="140544"/>
                </a:lnTo>
                <a:lnTo>
                  <a:pt x="93825" y="140544"/>
                </a:lnTo>
                <a:lnTo>
                  <a:pt x="93846" y="140544"/>
                </a:lnTo>
                <a:lnTo>
                  <a:pt x="93852" y="140544"/>
                </a:lnTo>
                <a:lnTo>
                  <a:pt x="93854" y="140544"/>
                </a:lnTo>
                <a:lnTo>
                  <a:pt x="93861" y="140544"/>
                </a:lnTo>
                <a:lnTo>
                  <a:pt x="93885" y="140542"/>
                </a:lnTo>
                <a:lnTo>
                  <a:pt x="93911" y="140538"/>
                </a:lnTo>
                <a:lnTo>
                  <a:pt x="93922" y="140538"/>
                </a:lnTo>
                <a:lnTo>
                  <a:pt x="93929" y="140540"/>
                </a:lnTo>
                <a:lnTo>
                  <a:pt x="93930" y="140540"/>
                </a:lnTo>
                <a:lnTo>
                  <a:pt x="93947" y="140542"/>
                </a:lnTo>
                <a:lnTo>
                  <a:pt x="93957" y="140542"/>
                </a:lnTo>
                <a:lnTo>
                  <a:pt x="93980" y="140538"/>
                </a:lnTo>
                <a:lnTo>
                  <a:pt x="93981" y="140538"/>
                </a:lnTo>
                <a:lnTo>
                  <a:pt x="94011" y="140530"/>
                </a:lnTo>
                <a:lnTo>
                  <a:pt x="94032" y="140516"/>
                </a:lnTo>
                <a:lnTo>
                  <a:pt x="94064" y="140506"/>
                </a:lnTo>
                <a:lnTo>
                  <a:pt x="94075" y="140508"/>
                </a:lnTo>
                <a:lnTo>
                  <a:pt x="94079" y="140507"/>
                </a:lnTo>
                <a:lnTo>
                  <a:pt x="94089" y="140507"/>
                </a:lnTo>
                <a:lnTo>
                  <a:pt x="94106" y="140507"/>
                </a:lnTo>
                <a:lnTo>
                  <a:pt x="94112" y="140507"/>
                </a:lnTo>
                <a:lnTo>
                  <a:pt x="94130" y="140518"/>
                </a:lnTo>
                <a:lnTo>
                  <a:pt x="94137" y="140527"/>
                </a:lnTo>
                <a:lnTo>
                  <a:pt x="94137" y="140533"/>
                </a:lnTo>
                <a:lnTo>
                  <a:pt x="94137" y="140543"/>
                </a:lnTo>
                <a:lnTo>
                  <a:pt x="94137" y="140552"/>
                </a:lnTo>
                <a:lnTo>
                  <a:pt x="94132" y="140568"/>
                </a:lnTo>
                <a:lnTo>
                  <a:pt x="94132" y="140569"/>
                </a:lnTo>
                <a:lnTo>
                  <a:pt x="94130" y="140575"/>
                </a:lnTo>
                <a:lnTo>
                  <a:pt x="94131" y="140577"/>
                </a:lnTo>
                <a:lnTo>
                  <a:pt x="94132" y="140578"/>
                </a:lnTo>
                <a:lnTo>
                  <a:pt x="94138" y="140585"/>
                </a:lnTo>
                <a:lnTo>
                  <a:pt x="94159" y="140592"/>
                </a:lnTo>
                <a:lnTo>
                  <a:pt x="94165" y="140594"/>
                </a:lnTo>
                <a:lnTo>
                  <a:pt x="94168" y="140595"/>
                </a:lnTo>
                <a:lnTo>
                  <a:pt x="94266" y="140611"/>
                </a:lnTo>
                <a:lnTo>
                  <a:pt x="94293" y="140611"/>
                </a:lnTo>
                <a:lnTo>
                  <a:pt x="94293" y="140611"/>
                </a:lnTo>
                <a:lnTo>
                  <a:pt x="94296" y="140611"/>
                </a:lnTo>
                <a:lnTo>
                  <a:pt x="94324" y="140597"/>
                </a:lnTo>
                <a:lnTo>
                  <a:pt x="94326" y="140593"/>
                </a:lnTo>
                <a:lnTo>
                  <a:pt x="94341" y="140570"/>
                </a:lnTo>
                <a:lnTo>
                  <a:pt x="94354" y="140546"/>
                </a:lnTo>
                <a:lnTo>
                  <a:pt x="94365" y="140530"/>
                </a:lnTo>
                <a:lnTo>
                  <a:pt x="94369" y="140523"/>
                </a:lnTo>
                <a:lnTo>
                  <a:pt x="94381" y="140507"/>
                </a:lnTo>
                <a:lnTo>
                  <a:pt x="94388" y="140502"/>
                </a:lnTo>
                <a:lnTo>
                  <a:pt x="94394" y="140497"/>
                </a:lnTo>
                <a:lnTo>
                  <a:pt x="94399" y="140487"/>
                </a:lnTo>
                <a:lnTo>
                  <a:pt x="94404" y="140479"/>
                </a:lnTo>
                <a:lnTo>
                  <a:pt x="94410" y="140473"/>
                </a:lnTo>
                <a:lnTo>
                  <a:pt x="94413" y="140470"/>
                </a:lnTo>
                <a:lnTo>
                  <a:pt x="94425" y="140453"/>
                </a:lnTo>
                <a:lnTo>
                  <a:pt x="94435" y="140454"/>
                </a:lnTo>
                <a:lnTo>
                  <a:pt x="94438" y="140452"/>
                </a:lnTo>
                <a:lnTo>
                  <a:pt x="94441" y="140451"/>
                </a:lnTo>
                <a:lnTo>
                  <a:pt x="94449" y="140447"/>
                </a:lnTo>
                <a:lnTo>
                  <a:pt x="94461" y="140452"/>
                </a:lnTo>
                <a:lnTo>
                  <a:pt x="94474" y="140461"/>
                </a:lnTo>
                <a:lnTo>
                  <a:pt x="94482" y="140466"/>
                </a:lnTo>
                <a:lnTo>
                  <a:pt x="94489" y="140476"/>
                </a:lnTo>
                <a:lnTo>
                  <a:pt x="94494" y="140487"/>
                </a:lnTo>
                <a:lnTo>
                  <a:pt x="94500" y="140498"/>
                </a:lnTo>
                <a:lnTo>
                  <a:pt x="94510" y="140510"/>
                </a:lnTo>
                <a:lnTo>
                  <a:pt x="94518" y="140516"/>
                </a:lnTo>
                <a:lnTo>
                  <a:pt x="94530" y="140522"/>
                </a:lnTo>
                <a:lnTo>
                  <a:pt x="94542" y="140528"/>
                </a:lnTo>
                <a:lnTo>
                  <a:pt x="94561" y="140534"/>
                </a:lnTo>
                <a:lnTo>
                  <a:pt x="94575" y="140539"/>
                </a:lnTo>
                <a:lnTo>
                  <a:pt x="94610" y="140550"/>
                </a:lnTo>
                <a:lnTo>
                  <a:pt x="94625" y="140557"/>
                </a:lnTo>
                <a:lnTo>
                  <a:pt x="94637" y="140561"/>
                </a:lnTo>
                <a:lnTo>
                  <a:pt x="94645" y="140565"/>
                </a:lnTo>
                <a:lnTo>
                  <a:pt x="94654" y="140572"/>
                </a:lnTo>
                <a:lnTo>
                  <a:pt x="94663" y="140578"/>
                </a:lnTo>
                <a:lnTo>
                  <a:pt x="94668" y="140582"/>
                </a:lnTo>
                <a:lnTo>
                  <a:pt x="94711" y="140593"/>
                </a:lnTo>
                <a:lnTo>
                  <a:pt x="94740" y="140590"/>
                </a:lnTo>
                <a:lnTo>
                  <a:pt x="94769" y="140575"/>
                </a:lnTo>
                <a:lnTo>
                  <a:pt x="94785" y="140541"/>
                </a:lnTo>
                <a:lnTo>
                  <a:pt x="94783" y="140510"/>
                </a:lnTo>
                <a:lnTo>
                  <a:pt x="94784" y="140499"/>
                </a:lnTo>
                <a:lnTo>
                  <a:pt x="94790" y="140491"/>
                </a:lnTo>
                <a:lnTo>
                  <a:pt x="94803" y="140488"/>
                </a:lnTo>
                <a:lnTo>
                  <a:pt x="94805" y="140487"/>
                </a:lnTo>
                <a:lnTo>
                  <a:pt x="94808" y="140486"/>
                </a:lnTo>
                <a:lnTo>
                  <a:pt x="94831" y="140482"/>
                </a:lnTo>
                <a:lnTo>
                  <a:pt x="94839" y="140485"/>
                </a:lnTo>
                <a:lnTo>
                  <a:pt x="94848" y="140487"/>
                </a:lnTo>
                <a:lnTo>
                  <a:pt x="94861" y="140489"/>
                </a:lnTo>
                <a:lnTo>
                  <a:pt x="94870" y="140489"/>
                </a:lnTo>
                <a:lnTo>
                  <a:pt x="94879" y="140493"/>
                </a:lnTo>
                <a:lnTo>
                  <a:pt x="94880" y="140493"/>
                </a:lnTo>
                <a:lnTo>
                  <a:pt x="94891" y="140496"/>
                </a:lnTo>
                <a:lnTo>
                  <a:pt x="94894" y="140496"/>
                </a:lnTo>
                <a:lnTo>
                  <a:pt x="94899" y="140496"/>
                </a:lnTo>
                <a:lnTo>
                  <a:pt x="94921" y="140500"/>
                </a:lnTo>
                <a:lnTo>
                  <a:pt x="94949" y="140506"/>
                </a:lnTo>
                <a:lnTo>
                  <a:pt x="94960" y="140510"/>
                </a:lnTo>
                <a:lnTo>
                  <a:pt x="94966" y="140519"/>
                </a:lnTo>
                <a:lnTo>
                  <a:pt x="94963" y="140528"/>
                </a:lnTo>
                <a:lnTo>
                  <a:pt x="94950" y="140535"/>
                </a:lnTo>
                <a:lnTo>
                  <a:pt x="94948" y="140537"/>
                </a:lnTo>
                <a:lnTo>
                  <a:pt x="94940" y="140540"/>
                </a:lnTo>
                <a:lnTo>
                  <a:pt x="94938" y="140542"/>
                </a:lnTo>
                <a:lnTo>
                  <a:pt x="94937" y="140543"/>
                </a:lnTo>
                <a:lnTo>
                  <a:pt x="94934" y="140546"/>
                </a:lnTo>
                <a:lnTo>
                  <a:pt x="94922" y="140555"/>
                </a:lnTo>
                <a:lnTo>
                  <a:pt x="94917" y="140559"/>
                </a:lnTo>
                <a:lnTo>
                  <a:pt x="94907" y="140571"/>
                </a:lnTo>
                <a:lnTo>
                  <a:pt x="94899" y="140577"/>
                </a:lnTo>
                <a:lnTo>
                  <a:pt x="94898" y="140581"/>
                </a:lnTo>
                <a:lnTo>
                  <a:pt x="94898" y="140581"/>
                </a:lnTo>
                <a:lnTo>
                  <a:pt x="94892" y="140598"/>
                </a:lnTo>
                <a:lnTo>
                  <a:pt x="94888" y="140608"/>
                </a:lnTo>
                <a:lnTo>
                  <a:pt x="94884" y="140617"/>
                </a:lnTo>
                <a:lnTo>
                  <a:pt x="94873" y="140623"/>
                </a:lnTo>
                <a:lnTo>
                  <a:pt x="94871" y="140629"/>
                </a:lnTo>
                <a:lnTo>
                  <a:pt x="94871" y="140630"/>
                </a:lnTo>
                <a:lnTo>
                  <a:pt x="94866" y="140635"/>
                </a:lnTo>
                <a:lnTo>
                  <a:pt x="94856" y="140643"/>
                </a:lnTo>
                <a:lnTo>
                  <a:pt x="94855" y="140643"/>
                </a:lnTo>
                <a:lnTo>
                  <a:pt x="94842" y="140650"/>
                </a:lnTo>
                <a:lnTo>
                  <a:pt x="94838" y="140651"/>
                </a:lnTo>
                <a:lnTo>
                  <a:pt x="94822" y="140658"/>
                </a:lnTo>
                <a:lnTo>
                  <a:pt x="94816" y="140665"/>
                </a:lnTo>
                <a:lnTo>
                  <a:pt x="94816" y="140671"/>
                </a:lnTo>
                <a:lnTo>
                  <a:pt x="94819" y="140680"/>
                </a:lnTo>
                <a:lnTo>
                  <a:pt x="94822" y="140683"/>
                </a:lnTo>
                <a:lnTo>
                  <a:pt x="94826" y="140687"/>
                </a:lnTo>
                <a:lnTo>
                  <a:pt x="94837" y="140706"/>
                </a:lnTo>
                <a:lnTo>
                  <a:pt x="94852" y="140725"/>
                </a:lnTo>
                <a:lnTo>
                  <a:pt x="94858" y="140731"/>
                </a:lnTo>
                <a:lnTo>
                  <a:pt x="94860" y="140732"/>
                </a:lnTo>
                <a:lnTo>
                  <a:pt x="94865" y="140736"/>
                </a:lnTo>
                <a:lnTo>
                  <a:pt x="94873" y="140740"/>
                </a:lnTo>
                <a:lnTo>
                  <a:pt x="94887" y="140744"/>
                </a:lnTo>
                <a:lnTo>
                  <a:pt x="94893" y="140745"/>
                </a:lnTo>
                <a:lnTo>
                  <a:pt x="94899" y="140747"/>
                </a:lnTo>
                <a:lnTo>
                  <a:pt x="94907" y="140749"/>
                </a:lnTo>
                <a:lnTo>
                  <a:pt x="94915" y="140751"/>
                </a:lnTo>
                <a:lnTo>
                  <a:pt x="94917" y="140752"/>
                </a:lnTo>
                <a:lnTo>
                  <a:pt x="94931" y="140750"/>
                </a:lnTo>
                <a:lnTo>
                  <a:pt x="94945" y="140748"/>
                </a:lnTo>
                <a:lnTo>
                  <a:pt x="94957" y="140745"/>
                </a:lnTo>
                <a:lnTo>
                  <a:pt x="94959" y="140745"/>
                </a:lnTo>
                <a:lnTo>
                  <a:pt x="94979" y="140739"/>
                </a:lnTo>
                <a:lnTo>
                  <a:pt x="94989" y="140737"/>
                </a:lnTo>
                <a:lnTo>
                  <a:pt x="94999" y="140736"/>
                </a:lnTo>
                <a:lnTo>
                  <a:pt x="95006" y="140736"/>
                </a:lnTo>
                <a:lnTo>
                  <a:pt x="95011" y="140734"/>
                </a:lnTo>
                <a:lnTo>
                  <a:pt x="95014" y="140733"/>
                </a:lnTo>
                <a:lnTo>
                  <a:pt x="95018" y="140732"/>
                </a:lnTo>
                <a:lnTo>
                  <a:pt x="95032" y="140727"/>
                </a:lnTo>
                <a:lnTo>
                  <a:pt x="95036" y="140726"/>
                </a:lnTo>
                <a:lnTo>
                  <a:pt x="95040" y="140725"/>
                </a:lnTo>
                <a:lnTo>
                  <a:pt x="95052" y="140725"/>
                </a:lnTo>
                <a:lnTo>
                  <a:pt x="95058" y="140727"/>
                </a:lnTo>
                <a:lnTo>
                  <a:pt x="95061" y="140732"/>
                </a:lnTo>
                <a:lnTo>
                  <a:pt x="95064" y="140736"/>
                </a:lnTo>
                <a:lnTo>
                  <a:pt x="95071" y="140751"/>
                </a:lnTo>
                <a:lnTo>
                  <a:pt x="95068" y="140766"/>
                </a:lnTo>
                <a:lnTo>
                  <a:pt x="95068" y="140776"/>
                </a:lnTo>
                <a:lnTo>
                  <a:pt x="95068" y="140790"/>
                </a:lnTo>
                <a:lnTo>
                  <a:pt x="95068" y="140792"/>
                </a:lnTo>
                <a:lnTo>
                  <a:pt x="95070" y="140795"/>
                </a:lnTo>
                <a:lnTo>
                  <a:pt x="95081" y="140816"/>
                </a:lnTo>
                <a:lnTo>
                  <a:pt x="95098" y="140824"/>
                </a:lnTo>
                <a:lnTo>
                  <a:pt x="95107" y="140831"/>
                </a:lnTo>
                <a:lnTo>
                  <a:pt x="95114" y="140833"/>
                </a:lnTo>
                <a:lnTo>
                  <a:pt x="95116" y="140834"/>
                </a:lnTo>
                <a:lnTo>
                  <a:pt x="95119" y="140837"/>
                </a:lnTo>
                <a:lnTo>
                  <a:pt x="95127" y="140841"/>
                </a:lnTo>
                <a:lnTo>
                  <a:pt x="95137" y="140841"/>
                </a:lnTo>
                <a:lnTo>
                  <a:pt x="95165" y="140841"/>
                </a:lnTo>
                <a:lnTo>
                  <a:pt x="95169" y="140841"/>
                </a:lnTo>
                <a:lnTo>
                  <a:pt x="95193" y="140838"/>
                </a:lnTo>
                <a:lnTo>
                  <a:pt x="95211" y="140829"/>
                </a:lnTo>
                <a:lnTo>
                  <a:pt x="95223" y="140821"/>
                </a:lnTo>
                <a:lnTo>
                  <a:pt x="95226" y="140819"/>
                </a:lnTo>
                <a:lnTo>
                  <a:pt x="95232" y="140816"/>
                </a:lnTo>
                <a:lnTo>
                  <a:pt x="95245" y="140810"/>
                </a:lnTo>
                <a:lnTo>
                  <a:pt x="95271" y="140790"/>
                </a:lnTo>
                <a:lnTo>
                  <a:pt x="95276" y="140781"/>
                </a:lnTo>
                <a:lnTo>
                  <a:pt x="95279" y="140759"/>
                </a:lnTo>
                <a:lnTo>
                  <a:pt x="95287" y="140738"/>
                </a:lnTo>
                <a:lnTo>
                  <a:pt x="95294" y="140724"/>
                </a:lnTo>
                <a:lnTo>
                  <a:pt x="95314" y="140717"/>
                </a:lnTo>
                <a:lnTo>
                  <a:pt x="95325" y="140721"/>
                </a:lnTo>
                <a:lnTo>
                  <a:pt x="95327" y="140721"/>
                </a:lnTo>
                <a:lnTo>
                  <a:pt x="95332" y="140721"/>
                </a:lnTo>
                <a:lnTo>
                  <a:pt x="95337" y="140721"/>
                </a:lnTo>
                <a:lnTo>
                  <a:pt x="95344" y="140729"/>
                </a:lnTo>
                <a:lnTo>
                  <a:pt x="95345" y="140730"/>
                </a:lnTo>
                <a:lnTo>
                  <a:pt x="95345" y="140730"/>
                </a:lnTo>
                <a:lnTo>
                  <a:pt x="95346" y="140731"/>
                </a:lnTo>
                <a:lnTo>
                  <a:pt x="95346" y="140731"/>
                </a:lnTo>
                <a:lnTo>
                  <a:pt x="95376" y="140754"/>
                </a:lnTo>
                <a:lnTo>
                  <a:pt x="95382" y="140758"/>
                </a:lnTo>
                <a:lnTo>
                  <a:pt x="95383" y="140759"/>
                </a:lnTo>
                <a:lnTo>
                  <a:pt x="95394" y="140767"/>
                </a:lnTo>
                <a:lnTo>
                  <a:pt x="95400" y="140773"/>
                </a:lnTo>
                <a:lnTo>
                  <a:pt x="95407" y="140778"/>
                </a:lnTo>
                <a:lnTo>
                  <a:pt x="95419" y="140786"/>
                </a:lnTo>
                <a:lnTo>
                  <a:pt x="95430" y="140795"/>
                </a:lnTo>
                <a:lnTo>
                  <a:pt x="95435" y="140798"/>
                </a:lnTo>
                <a:lnTo>
                  <a:pt x="95442" y="140821"/>
                </a:lnTo>
                <a:lnTo>
                  <a:pt x="95432" y="140829"/>
                </a:lnTo>
                <a:lnTo>
                  <a:pt x="95428" y="140832"/>
                </a:lnTo>
                <a:lnTo>
                  <a:pt x="95427" y="140834"/>
                </a:lnTo>
                <a:lnTo>
                  <a:pt x="95424" y="140843"/>
                </a:lnTo>
                <a:lnTo>
                  <a:pt x="95405" y="140855"/>
                </a:lnTo>
                <a:lnTo>
                  <a:pt x="95396" y="140858"/>
                </a:lnTo>
                <a:lnTo>
                  <a:pt x="95395" y="140860"/>
                </a:lnTo>
                <a:lnTo>
                  <a:pt x="95395" y="140861"/>
                </a:lnTo>
                <a:lnTo>
                  <a:pt x="95391" y="140865"/>
                </a:lnTo>
                <a:lnTo>
                  <a:pt x="95386" y="140866"/>
                </a:lnTo>
                <a:lnTo>
                  <a:pt x="95381" y="140867"/>
                </a:lnTo>
                <a:lnTo>
                  <a:pt x="95367" y="140874"/>
                </a:lnTo>
                <a:lnTo>
                  <a:pt x="95358" y="140880"/>
                </a:lnTo>
                <a:lnTo>
                  <a:pt x="95355" y="140883"/>
                </a:lnTo>
                <a:lnTo>
                  <a:pt x="95352" y="140894"/>
                </a:lnTo>
                <a:lnTo>
                  <a:pt x="95357" y="140902"/>
                </a:lnTo>
                <a:lnTo>
                  <a:pt x="95365" y="140905"/>
                </a:lnTo>
                <a:lnTo>
                  <a:pt x="95385" y="140912"/>
                </a:lnTo>
                <a:lnTo>
                  <a:pt x="95395" y="140912"/>
                </a:lnTo>
                <a:lnTo>
                  <a:pt x="95403" y="140912"/>
                </a:lnTo>
                <a:lnTo>
                  <a:pt x="95425" y="140914"/>
                </a:lnTo>
                <a:lnTo>
                  <a:pt x="95455" y="140929"/>
                </a:lnTo>
                <a:lnTo>
                  <a:pt x="95473" y="140940"/>
                </a:lnTo>
                <a:lnTo>
                  <a:pt x="95479" y="140946"/>
                </a:lnTo>
                <a:lnTo>
                  <a:pt x="95489" y="140958"/>
                </a:lnTo>
                <a:lnTo>
                  <a:pt x="95499" y="140971"/>
                </a:lnTo>
                <a:lnTo>
                  <a:pt x="95515" y="140995"/>
                </a:lnTo>
                <a:lnTo>
                  <a:pt x="95528" y="141009"/>
                </a:lnTo>
                <a:lnTo>
                  <a:pt x="95533" y="141015"/>
                </a:lnTo>
                <a:lnTo>
                  <a:pt x="95536" y="141020"/>
                </a:lnTo>
                <a:lnTo>
                  <a:pt x="95539" y="141023"/>
                </a:lnTo>
                <a:lnTo>
                  <a:pt x="95539" y="141024"/>
                </a:lnTo>
                <a:lnTo>
                  <a:pt x="95541" y="141026"/>
                </a:lnTo>
                <a:lnTo>
                  <a:pt x="95542" y="141028"/>
                </a:lnTo>
                <a:lnTo>
                  <a:pt x="95552" y="141029"/>
                </a:lnTo>
                <a:lnTo>
                  <a:pt x="95561" y="141029"/>
                </a:lnTo>
                <a:lnTo>
                  <a:pt x="95571" y="141024"/>
                </a:lnTo>
                <a:lnTo>
                  <a:pt x="95572" y="141024"/>
                </a:lnTo>
                <a:lnTo>
                  <a:pt x="95580" y="141021"/>
                </a:lnTo>
                <a:lnTo>
                  <a:pt x="95599" y="141021"/>
                </a:lnTo>
                <a:lnTo>
                  <a:pt x="95625" y="141021"/>
                </a:lnTo>
                <a:lnTo>
                  <a:pt x="95646" y="141021"/>
                </a:lnTo>
                <a:lnTo>
                  <a:pt x="95663" y="141022"/>
                </a:lnTo>
                <a:lnTo>
                  <a:pt x="95675" y="141025"/>
                </a:lnTo>
                <a:lnTo>
                  <a:pt x="95676" y="141026"/>
                </a:lnTo>
                <a:lnTo>
                  <a:pt x="95681" y="141028"/>
                </a:lnTo>
                <a:lnTo>
                  <a:pt x="95702" y="141028"/>
                </a:lnTo>
                <a:lnTo>
                  <a:pt x="95702" y="141028"/>
                </a:lnTo>
                <a:lnTo>
                  <a:pt x="95702" y="141028"/>
                </a:lnTo>
                <a:lnTo>
                  <a:pt x="95716" y="141020"/>
                </a:lnTo>
                <a:lnTo>
                  <a:pt x="95733" y="140999"/>
                </a:lnTo>
                <a:lnTo>
                  <a:pt x="95745" y="140979"/>
                </a:lnTo>
                <a:lnTo>
                  <a:pt x="95757" y="140964"/>
                </a:lnTo>
                <a:lnTo>
                  <a:pt x="95780" y="140947"/>
                </a:lnTo>
                <a:lnTo>
                  <a:pt x="95816" y="140937"/>
                </a:lnTo>
                <a:lnTo>
                  <a:pt x="95842" y="140935"/>
                </a:lnTo>
                <a:lnTo>
                  <a:pt x="95846" y="140934"/>
                </a:lnTo>
                <a:lnTo>
                  <a:pt x="95887" y="140931"/>
                </a:lnTo>
                <a:lnTo>
                  <a:pt x="95937" y="140930"/>
                </a:lnTo>
                <a:lnTo>
                  <a:pt x="95937" y="140930"/>
                </a:lnTo>
                <a:lnTo>
                  <a:pt x="95992" y="140924"/>
                </a:lnTo>
                <a:lnTo>
                  <a:pt x="96000" y="140917"/>
                </a:lnTo>
                <a:lnTo>
                  <a:pt x="96008" y="140891"/>
                </a:lnTo>
                <a:lnTo>
                  <a:pt x="96006" y="140873"/>
                </a:lnTo>
                <a:lnTo>
                  <a:pt x="96007" y="140856"/>
                </a:lnTo>
                <a:lnTo>
                  <a:pt x="96016" y="140842"/>
                </a:lnTo>
                <a:lnTo>
                  <a:pt x="96026" y="140834"/>
                </a:lnTo>
                <a:lnTo>
                  <a:pt x="96037" y="140835"/>
                </a:lnTo>
                <a:lnTo>
                  <a:pt x="96037" y="140835"/>
                </a:lnTo>
                <a:lnTo>
                  <a:pt x="96058" y="140834"/>
                </a:lnTo>
                <a:lnTo>
                  <a:pt x="96070" y="140845"/>
                </a:lnTo>
                <a:lnTo>
                  <a:pt x="96073" y="140855"/>
                </a:lnTo>
                <a:lnTo>
                  <a:pt x="96076" y="140863"/>
                </a:lnTo>
                <a:lnTo>
                  <a:pt x="96077" y="140864"/>
                </a:lnTo>
                <a:lnTo>
                  <a:pt x="96079" y="140867"/>
                </a:lnTo>
                <a:lnTo>
                  <a:pt x="96086" y="140876"/>
                </a:lnTo>
                <a:lnTo>
                  <a:pt x="96090" y="140879"/>
                </a:lnTo>
                <a:lnTo>
                  <a:pt x="96093" y="140882"/>
                </a:lnTo>
                <a:lnTo>
                  <a:pt x="96106" y="140883"/>
                </a:lnTo>
                <a:lnTo>
                  <a:pt x="96119" y="140882"/>
                </a:lnTo>
                <a:lnTo>
                  <a:pt x="96140" y="140878"/>
                </a:lnTo>
                <a:lnTo>
                  <a:pt x="96152" y="140876"/>
                </a:lnTo>
                <a:lnTo>
                  <a:pt x="96154" y="140875"/>
                </a:lnTo>
                <a:lnTo>
                  <a:pt x="96175" y="140871"/>
                </a:lnTo>
                <a:lnTo>
                  <a:pt x="96180" y="140870"/>
                </a:lnTo>
                <a:lnTo>
                  <a:pt x="96211" y="140860"/>
                </a:lnTo>
                <a:lnTo>
                  <a:pt x="96225" y="140866"/>
                </a:lnTo>
                <a:lnTo>
                  <a:pt x="96237" y="140878"/>
                </a:lnTo>
                <a:lnTo>
                  <a:pt x="96241" y="140893"/>
                </a:lnTo>
                <a:lnTo>
                  <a:pt x="96239" y="140917"/>
                </a:lnTo>
                <a:lnTo>
                  <a:pt x="96239" y="140941"/>
                </a:lnTo>
                <a:lnTo>
                  <a:pt x="96239" y="141002"/>
                </a:lnTo>
                <a:lnTo>
                  <a:pt x="96240" y="141030"/>
                </a:lnTo>
                <a:lnTo>
                  <a:pt x="96243" y="141052"/>
                </a:lnTo>
                <a:lnTo>
                  <a:pt x="96249" y="141062"/>
                </a:lnTo>
                <a:lnTo>
                  <a:pt x="96250" y="141065"/>
                </a:lnTo>
                <a:lnTo>
                  <a:pt x="96263" y="141073"/>
                </a:lnTo>
                <a:lnTo>
                  <a:pt x="96287" y="141092"/>
                </a:lnTo>
                <a:lnTo>
                  <a:pt x="96292" y="141093"/>
                </a:lnTo>
                <a:lnTo>
                  <a:pt x="96295" y="141096"/>
                </a:lnTo>
                <a:lnTo>
                  <a:pt x="96309" y="141100"/>
                </a:lnTo>
                <a:lnTo>
                  <a:pt x="96319" y="141101"/>
                </a:lnTo>
                <a:lnTo>
                  <a:pt x="96320" y="141101"/>
                </a:lnTo>
                <a:lnTo>
                  <a:pt x="96322" y="141101"/>
                </a:lnTo>
                <a:lnTo>
                  <a:pt x="96330" y="141102"/>
                </a:lnTo>
                <a:lnTo>
                  <a:pt x="96345" y="141101"/>
                </a:lnTo>
                <a:lnTo>
                  <a:pt x="96361" y="141098"/>
                </a:lnTo>
                <a:lnTo>
                  <a:pt x="96378" y="141093"/>
                </a:lnTo>
                <a:lnTo>
                  <a:pt x="96386" y="141089"/>
                </a:lnTo>
                <a:lnTo>
                  <a:pt x="96398" y="141082"/>
                </a:lnTo>
                <a:lnTo>
                  <a:pt x="96410" y="141073"/>
                </a:lnTo>
                <a:lnTo>
                  <a:pt x="96421" y="141065"/>
                </a:lnTo>
                <a:lnTo>
                  <a:pt x="96441" y="141055"/>
                </a:lnTo>
                <a:lnTo>
                  <a:pt x="96455" y="141055"/>
                </a:lnTo>
                <a:lnTo>
                  <a:pt x="96472" y="141056"/>
                </a:lnTo>
                <a:lnTo>
                  <a:pt x="96531" y="141088"/>
                </a:lnTo>
                <a:lnTo>
                  <a:pt x="96568" y="141107"/>
                </a:lnTo>
                <a:lnTo>
                  <a:pt x="96601" y="141118"/>
                </a:lnTo>
                <a:lnTo>
                  <a:pt x="96620" y="141128"/>
                </a:lnTo>
                <a:lnTo>
                  <a:pt x="96638" y="141140"/>
                </a:lnTo>
                <a:lnTo>
                  <a:pt x="96658" y="141151"/>
                </a:lnTo>
                <a:lnTo>
                  <a:pt x="96692" y="141168"/>
                </a:lnTo>
                <a:lnTo>
                  <a:pt x="96753" y="141188"/>
                </a:lnTo>
                <a:lnTo>
                  <a:pt x="96756" y="141188"/>
                </a:lnTo>
                <a:lnTo>
                  <a:pt x="96767" y="141187"/>
                </a:lnTo>
                <a:lnTo>
                  <a:pt x="96779" y="141192"/>
                </a:lnTo>
                <a:lnTo>
                  <a:pt x="96785" y="141210"/>
                </a:lnTo>
                <a:lnTo>
                  <a:pt x="96776" y="141225"/>
                </a:lnTo>
                <a:lnTo>
                  <a:pt x="96776" y="141226"/>
                </a:lnTo>
                <a:lnTo>
                  <a:pt x="96775" y="141231"/>
                </a:lnTo>
                <a:lnTo>
                  <a:pt x="96774" y="141255"/>
                </a:lnTo>
                <a:lnTo>
                  <a:pt x="96773" y="141267"/>
                </a:lnTo>
                <a:lnTo>
                  <a:pt x="96777" y="141296"/>
                </a:lnTo>
                <a:lnTo>
                  <a:pt x="96782" y="141300"/>
                </a:lnTo>
                <a:lnTo>
                  <a:pt x="96783" y="141302"/>
                </a:lnTo>
                <a:lnTo>
                  <a:pt x="96793" y="141315"/>
                </a:lnTo>
                <a:lnTo>
                  <a:pt x="96797" y="141317"/>
                </a:lnTo>
                <a:lnTo>
                  <a:pt x="96805" y="141317"/>
                </a:lnTo>
                <a:lnTo>
                  <a:pt x="96821" y="141312"/>
                </a:lnTo>
                <a:lnTo>
                  <a:pt x="96826" y="141307"/>
                </a:lnTo>
                <a:lnTo>
                  <a:pt x="96831" y="141302"/>
                </a:lnTo>
                <a:lnTo>
                  <a:pt x="96847" y="141296"/>
                </a:lnTo>
                <a:lnTo>
                  <a:pt x="96852" y="141294"/>
                </a:lnTo>
                <a:lnTo>
                  <a:pt x="96899" y="141306"/>
                </a:lnTo>
                <a:lnTo>
                  <a:pt x="96908" y="141309"/>
                </a:lnTo>
                <a:lnTo>
                  <a:pt x="96914" y="141310"/>
                </a:lnTo>
                <a:lnTo>
                  <a:pt x="96949" y="141322"/>
                </a:lnTo>
                <a:lnTo>
                  <a:pt x="96977" y="141336"/>
                </a:lnTo>
                <a:lnTo>
                  <a:pt x="96994" y="141355"/>
                </a:lnTo>
                <a:lnTo>
                  <a:pt x="97002" y="141360"/>
                </a:lnTo>
                <a:lnTo>
                  <a:pt x="97025" y="141373"/>
                </a:lnTo>
                <a:lnTo>
                  <a:pt x="97044" y="141390"/>
                </a:lnTo>
                <a:lnTo>
                  <a:pt x="97061" y="141407"/>
                </a:lnTo>
                <a:lnTo>
                  <a:pt x="97074" y="141424"/>
                </a:lnTo>
                <a:lnTo>
                  <a:pt x="97090" y="141439"/>
                </a:lnTo>
                <a:lnTo>
                  <a:pt x="97132" y="141471"/>
                </a:lnTo>
                <a:lnTo>
                  <a:pt x="97146" y="141484"/>
                </a:lnTo>
                <a:lnTo>
                  <a:pt x="97169" y="141502"/>
                </a:lnTo>
                <a:lnTo>
                  <a:pt x="97181" y="141517"/>
                </a:lnTo>
                <a:lnTo>
                  <a:pt x="97190" y="141532"/>
                </a:lnTo>
                <a:lnTo>
                  <a:pt x="97191" y="141541"/>
                </a:lnTo>
                <a:lnTo>
                  <a:pt x="97203" y="141563"/>
                </a:lnTo>
                <a:lnTo>
                  <a:pt x="97207" y="141574"/>
                </a:lnTo>
                <a:lnTo>
                  <a:pt x="97242" y="141629"/>
                </a:lnTo>
                <a:lnTo>
                  <a:pt x="97249" y="141639"/>
                </a:lnTo>
                <a:lnTo>
                  <a:pt x="97256" y="141648"/>
                </a:lnTo>
                <a:lnTo>
                  <a:pt x="97270" y="141666"/>
                </a:lnTo>
                <a:lnTo>
                  <a:pt x="97279" y="141688"/>
                </a:lnTo>
                <a:lnTo>
                  <a:pt x="97280" y="141699"/>
                </a:lnTo>
                <a:lnTo>
                  <a:pt x="97275" y="141708"/>
                </a:lnTo>
                <a:lnTo>
                  <a:pt x="97262" y="141729"/>
                </a:lnTo>
                <a:lnTo>
                  <a:pt x="97260" y="141743"/>
                </a:lnTo>
                <a:lnTo>
                  <a:pt x="97259" y="141748"/>
                </a:lnTo>
                <a:lnTo>
                  <a:pt x="97259" y="141755"/>
                </a:lnTo>
                <a:lnTo>
                  <a:pt x="97259" y="141756"/>
                </a:lnTo>
                <a:lnTo>
                  <a:pt x="97259" y="141759"/>
                </a:lnTo>
                <a:lnTo>
                  <a:pt x="97259" y="141761"/>
                </a:lnTo>
                <a:lnTo>
                  <a:pt x="97261" y="141768"/>
                </a:lnTo>
                <a:lnTo>
                  <a:pt x="97264" y="141774"/>
                </a:lnTo>
                <a:lnTo>
                  <a:pt x="97264" y="141774"/>
                </a:lnTo>
                <a:lnTo>
                  <a:pt x="97268" y="141781"/>
                </a:lnTo>
                <a:lnTo>
                  <a:pt x="97275" y="141791"/>
                </a:lnTo>
                <a:lnTo>
                  <a:pt x="97284" y="141800"/>
                </a:lnTo>
                <a:lnTo>
                  <a:pt x="97291" y="141810"/>
                </a:lnTo>
                <a:lnTo>
                  <a:pt x="97324" y="141849"/>
                </a:lnTo>
                <a:lnTo>
                  <a:pt x="97328" y="141863"/>
                </a:lnTo>
                <a:lnTo>
                  <a:pt x="97328" y="141879"/>
                </a:lnTo>
                <a:lnTo>
                  <a:pt x="97331" y="141893"/>
                </a:lnTo>
                <a:lnTo>
                  <a:pt x="97331" y="141905"/>
                </a:lnTo>
                <a:lnTo>
                  <a:pt x="97319" y="141926"/>
                </a:lnTo>
                <a:lnTo>
                  <a:pt x="97313" y="141936"/>
                </a:lnTo>
                <a:lnTo>
                  <a:pt x="97306" y="141952"/>
                </a:lnTo>
                <a:lnTo>
                  <a:pt x="97305" y="141956"/>
                </a:lnTo>
                <a:lnTo>
                  <a:pt x="97281" y="141995"/>
                </a:lnTo>
                <a:lnTo>
                  <a:pt x="97271" y="142007"/>
                </a:lnTo>
                <a:lnTo>
                  <a:pt x="97265" y="142014"/>
                </a:lnTo>
                <a:lnTo>
                  <a:pt x="97265" y="142014"/>
                </a:lnTo>
                <a:lnTo>
                  <a:pt x="97255" y="142023"/>
                </a:lnTo>
                <a:lnTo>
                  <a:pt x="97249" y="142032"/>
                </a:lnTo>
                <a:lnTo>
                  <a:pt x="97233" y="142041"/>
                </a:lnTo>
                <a:lnTo>
                  <a:pt x="97227" y="142044"/>
                </a:lnTo>
                <a:lnTo>
                  <a:pt x="97219" y="142048"/>
                </a:lnTo>
                <a:lnTo>
                  <a:pt x="97218" y="142048"/>
                </a:lnTo>
                <a:lnTo>
                  <a:pt x="97207" y="142056"/>
                </a:lnTo>
                <a:lnTo>
                  <a:pt x="97206" y="142056"/>
                </a:lnTo>
                <a:lnTo>
                  <a:pt x="97203" y="142058"/>
                </a:lnTo>
                <a:lnTo>
                  <a:pt x="97200" y="142062"/>
                </a:lnTo>
                <a:lnTo>
                  <a:pt x="97200" y="142062"/>
                </a:lnTo>
                <a:lnTo>
                  <a:pt x="97198" y="142064"/>
                </a:lnTo>
                <a:lnTo>
                  <a:pt x="97193" y="142069"/>
                </a:lnTo>
                <a:lnTo>
                  <a:pt x="97187" y="142079"/>
                </a:lnTo>
                <a:lnTo>
                  <a:pt x="97186" y="142087"/>
                </a:lnTo>
                <a:lnTo>
                  <a:pt x="97186" y="142089"/>
                </a:lnTo>
                <a:lnTo>
                  <a:pt x="97185" y="142092"/>
                </a:lnTo>
                <a:lnTo>
                  <a:pt x="97178" y="142112"/>
                </a:lnTo>
                <a:lnTo>
                  <a:pt x="97196" y="142125"/>
                </a:lnTo>
                <a:lnTo>
                  <a:pt x="97214" y="142126"/>
                </a:lnTo>
                <a:lnTo>
                  <a:pt x="97239" y="142122"/>
                </a:lnTo>
                <a:lnTo>
                  <a:pt x="97260" y="142131"/>
                </a:lnTo>
                <a:lnTo>
                  <a:pt x="97271" y="142156"/>
                </a:lnTo>
                <a:lnTo>
                  <a:pt x="97291" y="142205"/>
                </a:lnTo>
                <a:lnTo>
                  <a:pt x="97304" y="142255"/>
                </a:lnTo>
                <a:lnTo>
                  <a:pt x="97319" y="142305"/>
                </a:lnTo>
                <a:lnTo>
                  <a:pt x="97323" y="142337"/>
                </a:lnTo>
                <a:lnTo>
                  <a:pt x="97341" y="142358"/>
                </a:lnTo>
                <a:lnTo>
                  <a:pt x="97370" y="142367"/>
                </a:lnTo>
                <a:lnTo>
                  <a:pt x="97407" y="142370"/>
                </a:lnTo>
                <a:lnTo>
                  <a:pt x="97437" y="142378"/>
                </a:lnTo>
                <a:lnTo>
                  <a:pt x="97442" y="142379"/>
                </a:lnTo>
                <a:lnTo>
                  <a:pt x="97449" y="142381"/>
                </a:lnTo>
                <a:lnTo>
                  <a:pt x="97457" y="142382"/>
                </a:lnTo>
                <a:lnTo>
                  <a:pt x="97490" y="142387"/>
                </a:lnTo>
                <a:lnTo>
                  <a:pt x="97505" y="142391"/>
                </a:lnTo>
                <a:lnTo>
                  <a:pt x="97524" y="142393"/>
                </a:lnTo>
                <a:lnTo>
                  <a:pt x="97539" y="142397"/>
                </a:lnTo>
                <a:lnTo>
                  <a:pt x="97577" y="142409"/>
                </a:lnTo>
                <a:lnTo>
                  <a:pt x="97590" y="142414"/>
                </a:lnTo>
                <a:lnTo>
                  <a:pt x="97608" y="142424"/>
                </a:lnTo>
                <a:lnTo>
                  <a:pt x="97622" y="142435"/>
                </a:lnTo>
                <a:lnTo>
                  <a:pt x="97668" y="142467"/>
                </a:lnTo>
                <a:lnTo>
                  <a:pt x="97693" y="142474"/>
                </a:lnTo>
                <a:lnTo>
                  <a:pt x="97712" y="142475"/>
                </a:lnTo>
                <a:lnTo>
                  <a:pt x="97733" y="142479"/>
                </a:lnTo>
                <a:lnTo>
                  <a:pt x="97755" y="142481"/>
                </a:lnTo>
                <a:lnTo>
                  <a:pt x="97789" y="142490"/>
                </a:lnTo>
                <a:lnTo>
                  <a:pt x="97802" y="142492"/>
                </a:lnTo>
                <a:lnTo>
                  <a:pt x="97815" y="142496"/>
                </a:lnTo>
                <a:lnTo>
                  <a:pt x="97821" y="142503"/>
                </a:lnTo>
                <a:lnTo>
                  <a:pt x="97826" y="142510"/>
                </a:lnTo>
                <a:lnTo>
                  <a:pt x="97818" y="142519"/>
                </a:lnTo>
                <a:lnTo>
                  <a:pt x="97802" y="142521"/>
                </a:lnTo>
                <a:lnTo>
                  <a:pt x="97787" y="142529"/>
                </a:lnTo>
                <a:lnTo>
                  <a:pt x="97785" y="142531"/>
                </a:lnTo>
                <a:lnTo>
                  <a:pt x="97771" y="142536"/>
                </a:lnTo>
                <a:lnTo>
                  <a:pt x="97767" y="142540"/>
                </a:lnTo>
                <a:lnTo>
                  <a:pt x="97755" y="142547"/>
                </a:lnTo>
                <a:lnTo>
                  <a:pt x="97746" y="142554"/>
                </a:lnTo>
                <a:lnTo>
                  <a:pt x="97742" y="142556"/>
                </a:lnTo>
                <a:lnTo>
                  <a:pt x="97736" y="142557"/>
                </a:lnTo>
                <a:lnTo>
                  <a:pt x="97730" y="142564"/>
                </a:lnTo>
                <a:lnTo>
                  <a:pt x="97727" y="142569"/>
                </a:lnTo>
                <a:lnTo>
                  <a:pt x="97716" y="142581"/>
                </a:lnTo>
                <a:lnTo>
                  <a:pt x="97703" y="142591"/>
                </a:lnTo>
                <a:lnTo>
                  <a:pt x="97699" y="142594"/>
                </a:lnTo>
                <a:lnTo>
                  <a:pt x="97687" y="142606"/>
                </a:lnTo>
                <a:lnTo>
                  <a:pt x="97684" y="142612"/>
                </a:lnTo>
                <a:lnTo>
                  <a:pt x="97680" y="142617"/>
                </a:lnTo>
                <a:lnTo>
                  <a:pt x="97680" y="142618"/>
                </a:lnTo>
                <a:lnTo>
                  <a:pt x="97679" y="142619"/>
                </a:lnTo>
                <a:lnTo>
                  <a:pt x="97679" y="142620"/>
                </a:lnTo>
                <a:lnTo>
                  <a:pt x="97675" y="142627"/>
                </a:lnTo>
                <a:lnTo>
                  <a:pt x="97675" y="142635"/>
                </a:lnTo>
                <a:lnTo>
                  <a:pt x="97679" y="142645"/>
                </a:lnTo>
                <a:lnTo>
                  <a:pt x="97679" y="142646"/>
                </a:lnTo>
                <a:lnTo>
                  <a:pt x="97680" y="142647"/>
                </a:lnTo>
                <a:lnTo>
                  <a:pt x="97685" y="142652"/>
                </a:lnTo>
                <a:lnTo>
                  <a:pt x="97685" y="142653"/>
                </a:lnTo>
                <a:lnTo>
                  <a:pt x="97680" y="142662"/>
                </a:lnTo>
                <a:lnTo>
                  <a:pt x="97708" y="142686"/>
                </a:lnTo>
                <a:lnTo>
                  <a:pt x="97738" y="142709"/>
                </a:lnTo>
                <a:lnTo>
                  <a:pt x="97747" y="142723"/>
                </a:lnTo>
                <a:lnTo>
                  <a:pt x="97753" y="142741"/>
                </a:lnTo>
                <a:lnTo>
                  <a:pt x="97750" y="142762"/>
                </a:lnTo>
                <a:lnTo>
                  <a:pt x="97737" y="142785"/>
                </a:lnTo>
                <a:lnTo>
                  <a:pt x="97737" y="142800"/>
                </a:lnTo>
                <a:lnTo>
                  <a:pt x="97757" y="142807"/>
                </a:lnTo>
                <a:lnTo>
                  <a:pt x="97762" y="142809"/>
                </a:lnTo>
                <a:lnTo>
                  <a:pt x="97766" y="142811"/>
                </a:lnTo>
                <a:lnTo>
                  <a:pt x="97778" y="142825"/>
                </a:lnTo>
                <a:lnTo>
                  <a:pt x="97793" y="142844"/>
                </a:lnTo>
                <a:lnTo>
                  <a:pt x="97795" y="142849"/>
                </a:lnTo>
                <a:lnTo>
                  <a:pt x="97803" y="142860"/>
                </a:lnTo>
                <a:lnTo>
                  <a:pt x="97813" y="142869"/>
                </a:lnTo>
                <a:lnTo>
                  <a:pt x="97824" y="142874"/>
                </a:lnTo>
                <a:lnTo>
                  <a:pt x="97831" y="142880"/>
                </a:lnTo>
                <a:lnTo>
                  <a:pt x="97838" y="142892"/>
                </a:lnTo>
                <a:lnTo>
                  <a:pt x="97839" y="142900"/>
                </a:lnTo>
                <a:lnTo>
                  <a:pt x="97839" y="142905"/>
                </a:lnTo>
                <a:lnTo>
                  <a:pt x="97844" y="142910"/>
                </a:lnTo>
                <a:lnTo>
                  <a:pt x="97857" y="142927"/>
                </a:lnTo>
                <a:lnTo>
                  <a:pt x="97861" y="142933"/>
                </a:lnTo>
                <a:lnTo>
                  <a:pt x="97862" y="142934"/>
                </a:lnTo>
                <a:lnTo>
                  <a:pt x="97863" y="142935"/>
                </a:lnTo>
                <a:lnTo>
                  <a:pt x="97887" y="142946"/>
                </a:lnTo>
                <a:lnTo>
                  <a:pt x="97895" y="142948"/>
                </a:lnTo>
                <a:lnTo>
                  <a:pt x="97900" y="142950"/>
                </a:lnTo>
                <a:lnTo>
                  <a:pt x="97909" y="142955"/>
                </a:lnTo>
                <a:lnTo>
                  <a:pt x="97919" y="142958"/>
                </a:lnTo>
                <a:lnTo>
                  <a:pt x="97930" y="142961"/>
                </a:lnTo>
                <a:lnTo>
                  <a:pt x="97983" y="142987"/>
                </a:lnTo>
                <a:lnTo>
                  <a:pt x="97998" y="142999"/>
                </a:lnTo>
                <a:lnTo>
                  <a:pt x="98010" y="143009"/>
                </a:lnTo>
                <a:lnTo>
                  <a:pt x="98020" y="143020"/>
                </a:lnTo>
                <a:lnTo>
                  <a:pt x="98022" y="143024"/>
                </a:lnTo>
                <a:lnTo>
                  <a:pt x="98025" y="143032"/>
                </a:lnTo>
                <a:lnTo>
                  <a:pt x="98027" y="143040"/>
                </a:lnTo>
                <a:lnTo>
                  <a:pt x="98022" y="143052"/>
                </a:lnTo>
                <a:lnTo>
                  <a:pt x="98019" y="143062"/>
                </a:lnTo>
                <a:lnTo>
                  <a:pt x="98011" y="143068"/>
                </a:lnTo>
                <a:lnTo>
                  <a:pt x="98002" y="143072"/>
                </a:lnTo>
                <a:lnTo>
                  <a:pt x="97998" y="143073"/>
                </a:lnTo>
                <a:lnTo>
                  <a:pt x="97993" y="143075"/>
                </a:lnTo>
                <a:lnTo>
                  <a:pt x="97975" y="143087"/>
                </a:lnTo>
                <a:lnTo>
                  <a:pt x="97957" y="143098"/>
                </a:lnTo>
                <a:lnTo>
                  <a:pt x="97952" y="143101"/>
                </a:lnTo>
                <a:lnTo>
                  <a:pt x="97948" y="143105"/>
                </a:lnTo>
                <a:lnTo>
                  <a:pt x="97946" y="143107"/>
                </a:lnTo>
                <a:lnTo>
                  <a:pt x="97940" y="143117"/>
                </a:lnTo>
                <a:lnTo>
                  <a:pt x="97934" y="143121"/>
                </a:lnTo>
                <a:lnTo>
                  <a:pt x="97927" y="143131"/>
                </a:lnTo>
                <a:lnTo>
                  <a:pt x="97922" y="143137"/>
                </a:lnTo>
                <a:lnTo>
                  <a:pt x="97921" y="143139"/>
                </a:lnTo>
                <a:lnTo>
                  <a:pt x="97919" y="143139"/>
                </a:lnTo>
                <a:lnTo>
                  <a:pt x="97902" y="143150"/>
                </a:lnTo>
                <a:lnTo>
                  <a:pt x="97882" y="143161"/>
                </a:lnTo>
                <a:lnTo>
                  <a:pt x="97880" y="143162"/>
                </a:lnTo>
                <a:lnTo>
                  <a:pt x="97872" y="143166"/>
                </a:lnTo>
                <a:lnTo>
                  <a:pt x="97863" y="143171"/>
                </a:lnTo>
                <a:lnTo>
                  <a:pt x="97854" y="143173"/>
                </a:lnTo>
                <a:lnTo>
                  <a:pt x="97851" y="143174"/>
                </a:lnTo>
                <a:lnTo>
                  <a:pt x="97835" y="143172"/>
                </a:lnTo>
                <a:lnTo>
                  <a:pt x="97820" y="143173"/>
                </a:lnTo>
                <a:lnTo>
                  <a:pt x="97817" y="143175"/>
                </a:lnTo>
                <a:lnTo>
                  <a:pt x="97806" y="143182"/>
                </a:lnTo>
                <a:lnTo>
                  <a:pt x="97802" y="143195"/>
                </a:lnTo>
                <a:lnTo>
                  <a:pt x="97808" y="143204"/>
                </a:lnTo>
                <a:lnTo>
                  <a:pt x="97834" y="143211"/>
                </a:lnTo>
                <a:lnTo>
                  <a:pt x="97873" y="143214"/>
                </a:lnTo>
                <a:lnTo>
                  <a:pt x="97879" y="143215"/>
                </a:lnTo>
                <a:lnTo>
                  <a:pt x="97891" y="143217"/>
                </a:lnTo>
                <a:lnTo>
                  <a:pt x="97903" y="143224"/>
                </a:lnTo>
                <a:lnTo>
                  <a:pt x="97934" y="143242"/>
                </a:lnTo>
                <a:lnTo>
                  <a:pt x="97940" y="143247"/>
                </a:lnTo>
                <a:lnTo>
                  <a:pt x="97949" y="143259"/>
                </a:lnTo>
                <a:lnTo>
                  <a:pt x="97957" y="143276"/>
                </a:lnTo>
                <a:lnTo>
                  <a:pt x="97959" y="143279"/>
                </a:lnTo>
                <a:lnTo>
                  <a:pt x="97956" y="143284"/>
                </a:lnTo>
                <a:lnTo>
                  <a:pt x="97957" y="143285"/>
                </a:lnTo>
                <a:lnTo>
                  <a:pt x="97924" y="143349"/>
                </a:lnTo>
                <a:lnTo>
                  <a:pt x="97896" y="143402"/>
                </a:lnTo>
                <a:lnTo>
                  <a:pt x="97892" y="143400"/>
                </a:lnTo>
                <a:lnTo>
                  <a:pt x="97873" y="143386"/>
                </a:lnTo>
                <a:lnTo>
                  <a:pt x="97864" y="143382"/>
                </a:lnTo>
                <a:lnTo>
                  <a:pt x="97857" y="143383"/>
                </a:lnTo>
                <a:lnTo>
                  <a:pt x="97852" y="143393"/>
                </a:lnTo>
                <a:lnTo>
                  <a:pt x="97852" y="143395"/>
                </a:lnTo>
                <a:lnTo>
                  <a:pt x="97852" y="143400"/>
                </a:lnTo>
                <a:lnTo>
                  <a:pt x="97851" y="143408"/>
                </a:lnTo>
                <a:lnTo>
                  <a:pt x="97846" y="143449"/>
                </a:lnTo>
                <a:lnTo>
                  <a:pt x="97846" y="143450"/>
                </a:lnTo>
                <a:lnTo>
                  <a:pt x="97846" y="143461"/>
                </a:lnTo>
                <a:lnTo>
                  <a:pt x="97846" y="143485"/>
                </a:lnTo>
                <a:lnTo>
                  <a:pt x="97842" y="143498"/>
                </a:lnTo>
                <a:lnTo>
                  <a:pt x="97837" y="143507"/>
                </a:lnTo>
                <a:lnTo>
                  <a:pt x="97829" y="143523"/>
                </a:lnTo>
                <a:lnTo>
                  <a:pt x="97819" y="143537"/>
                </a:lnTo>
                <a:lnTo>
                  <a:pt x="97813" y="143545"/>
                </a:lnTo>
                <a:lnTo>
                  <a:pt x="97808" y="143556"/>
                </a:lnTo>
                <a:lnTo>
                  <a:pt x="97806" y="143561"/>
                </a:lnTo>
                <a:lnTo>
                  <a:pt x="97802" y="143575"/>
                </a:lnTo>
                <a:lnTo>
                  <a:pt x="97807" y="143582"/>
                </a:lnTo>
                <a:lnTo>
                  <a:pt x="97824" y="143604"/>
                </a:lnTo>
                <a:lnTo>
                  <a:pt x="97834" y="143616"/>
                </a:lnTo>
                <a:lnTo>
                  <a:pt x="97843" y="143627"/>
                </a:lnTo>
                <a:lnTo>
                  <a:pt x="97853" y="143645"/>
                </a:lnTo>
                <a:lnTo>
                  <a:pt x="97861" y="143660"/>
                </a:lnTo>
                <a:lnTo>
                  <a:pt x="97864" y="143677"/>
                </a:lnTo>
                <a:lnTo>
                  <a:pt x="97865" y="143692"/>
                </a:lnTo>
                <a:lnTo>
                  <a:pt x="97864" y="143704"/>
                </a:lnTo>
                <a:lnTo>
                  <a:pt x="97860" y="143712"/>
                </a:lnTo>
                <a:lnTo>
                  <a:pt x="97855" y="143719"/>
                </a:lnTo>
                <a:lnTo>
                  <a:pt x="97846" y="143722"/>
                </a:lnTo>
                <a:lnTo>
                  <a:pt x="97839" y="143725"/>
                </a:lnTo>
                <a:lnTo>
                  <a:pt x="97822" y="143733"/>
                </a:lnTo>
                <a:lnTo>
                  <a:pt x="97815" y="143736"/>
                </a:lnTo>
                <a:lnTo>
                  <a:pt x="97797" y="143728"/>
                </a:lnTo>
                <a:lnTo>
                  <a:pt x="97783" y="143739"/>
                </a:lnTo>
                <a:lnTo>
                  <a:pt x="97773" y="143747"/>
                </a:lnTo>
                <a:lnTo>
                  <a:pt x="97765" y="143754"/>
                </a:lnTo>
                <a:lnTo>
                  <a:pt x="97759" y="143762"/>
                </a:lnTo>
                <a:lnTo>
                  <a:pt x="97754" y="143769"/>
                </a:lnTo>
                <a:lnTo>
                  <a:pt x="97730" y="143813"/>
                </a:lnTo>
                <a:lnTo>
                  <a:pt x="97725" y="143821"/>
                </a:lnTo>
                <a:lnTo>
                  <a:pt x="97721" y="143842"/>
                </a:lnTo>
                <a:lnTo>
                  <a:pt x="97715" y="143859"/>
                </a:lnTo>
                <a:lnTo>
                  <a:pt x="97711" y="143876"/>
                </a:lnTo>
                <a:lnTo>
                  <a:pt x="97709" y="143888"/>
                </a:lnTo>
                <a:lnTo>
                  <a:pt x="97699" y="143948"/>
                </a:lnTo>
                <a:lnTo>
                  <a:pt x="97697" y="143965"/>
                </a:lnTo>
                <a:lnTo>
                  <a:pt x="97699" y="143976"/>
                </a:lnTo>
                <a:lnTo>
                  <a:pt x="97700" y="143977"/>
                </a:lnTo>
                <a:lnTo>
                  <a:pt x="97712" y="144005"/>
                </a:lnTo>
                <a:lnTo>
                  <a:pt x="97716" y="144025"/>
                </a:lnTo>
                <a:lnTo>
                  <a:pt x="97716" y="144038"/>
                </a:lnTo>
                <a:lnTo>
                  <a:pt x="97716" y="144046"/>
                </a:lnTo>
                <a:lnTo>
                  <a:pt x="97712" y="144054"/>
                </a:lnTo>
                <a:lnTo>
                  <a:pt x="97706" y="144064"/>
                </a:lnTo>
                <a:lnTo>
                  <a:pt x="97692" y="144078"/>
                </a:lnTo>
                <a:lnTo>
                  <a:pt x="97688" y="144083"/>
                </a:lnTo>
                <a:lnTo>
                  <a:pt x="97685" y="144088"/>
                </a:lnTo>
                <a:lnTo>
                  <a:pt x="97677" y="144099"/>
                </a:lnTo>
                <a:lnTo>
                  <a:pt x="97660" y="144123"/>
                </a:lnTo>
                <a:lnTo>
                  <a:pt x="97640" y="144147"/>
                </a:lnTo>
                <a:lnTo>
                  <a:pt x="97636" y="144152"/>
                </a:lnTo>
                <a:lnTo>
                  <a:pt x="97630" y="144163"/>
                </a:lnTo>
                <a:lnTo>
                  <a:pt x="97619" y="144179"/>
                </a:lnTo>
                <a:lnTo>
                  <a:pt x="97613" y="144197"/>
                </a:lnTo>
                <a:lnTo>
                  <a:pt x="97607" y="144217"/>
                </a:lnTo>
                <a:lnTo>
                  <a:pt x="97606" y="144219"/>
                </a:lnTo>
                <a:lnTo>
                  <a:pt x="97603" y="144234"/>
                </a:lnTo>
                <a:lnTo>
                  <a:pt x="97601" y="144244"/>
                </a:lnTo>
                <a:lnTo>
                  <a:pt x="97604" y="144254"/>
                </a:lnTo>
                <a:lnTo>
                  <a:pt x="97608" y="144259"/>
                </a:lnTo>
                <a:lnTo>
                  <a:pt x="97609" y="144259"/>
                </a:lnTo>
                <a:lnTo>
                  <a:pt x="97615" y="144262"/>
                </a:lnTo>
                <a:lnTo>
                  <a:pt x="97631" y="144260"/>
                </a:lnTo>
                <a:lnTo>
                  <a:pt x="97633" y="144260"/>
                </a:lnTo>
                <a:lnTo>
                  <a:pt x="97637" y="144259"/>
                </a:lnTo>
                <a:lnTo>
                  <a:pt x="97659" y="144274"/>
                </a:lnTo>
                <a:lnTo>
                  <a:pt x="97661" y="144280"/>
                </a:lnTo>
                <a:lnTo>
                  <a:pt x="97660" y="144298"/>
                </a:lnTo>
                <a:lnTo>
                  <a:pt x="97658" y="144309"/>
                </a:lnTo>
                <a:lnTo>
                  <a:pt x="97644" y="144314"/>
                </a:lnTo>
                <a:lnTo>
                  <a:pt x="97644" y="144318"/>
                </a:lnTo>
                <a:lnTo>
                  <a:pt x="97637" y="144326"/>
                </a:lnTo>
                <a:lnTo>
                  <a:pt x="97622" y="144328"/>
                </a:lnTo>
                <a:lnTo>
                  <a:pt x="97618" y="144331"/>
                </a:lnTo>
                <a:lnTo>
                  <a:pt x="97618" y="144346"/>
                </a:lnTo>
                <a:lnTo>
                  <a:pt x="97621" y="144351"/>
                </a:lnTo>
                <a:lnTo>
                  <a:pt x="97623" y="144354"/>
                </a:lnTo>
                <a:lnTo>
                  <a:pt x="97701" y="144683"/>
                </a:lnTo>
                <a:lnTo>
                  <a:pt x="97962" y="145067"/>
                </a:lnTo>
                <a:lnTo>
                  <a:pt x="98019" y="145214"/>
                </a:lnTo>
                <a:lnTo>
                  <a:pt x="98029" y="145242"/>
                </a:lnTo>
                <a:lnTo>
                  <a:pt x="98034" y="145280"/>
                </a:lnTo>
                <a:lnTo>
                  <a:pt x="98024" y="145312"/>
                </a:lnTo>
                <a:lnTo>
                  <a:pt x="98023" y="145316"/>
                </a:lnTo>
                <a:lnTo>
                  <a:pt x="98036" y="145356"/>
                </a:lnTo>
                <a:lnTo>
                  <a:pt x="98104" y="145404"/>
                </a:lnTo>
                <a:lnTo>
                  <a:pt x="98122" y="145431"/>
                </a:lnTo>
                <a:lnTo>
                  <a:pt x="98093" y="145550"/>
                </a:lnTo>
                <a:lnTo>
                  <a:pt x="98060" y="145585"/>
                </a:lnTo>
                <a:lnTo>
                  <a:pt x="98045" y="145634"/>
                </a:lnTo>
                <a:lnTo>
                  <a:pt x="98074" y="145702"/>
                </a:lnTo>
                <a:lnTo>
                  <a:pt x="98153" y="145771"/>
                </a:lnTo>
                <a:lnTo>
                  <a:pt x="98166" y="145836"/>
                </a:lnTo>
                <a:lnTo>
                  <a:pt x="98239" y="145903"/>
                </a:lnTo>
                <a:lnTo>
                  <a:pt x="98272" y="145947"/>
                </a:lnTo>
                <a:lnTo>
                  <a:pt x="98300" y="145985"/>
                </a:lnTo>
                <a:lnTo>
                  <a:pt x="98324" y="146070"/>
                </a:lnTo>
                <a:lnTo>
                  <a:pt x="98364" y="146105"/>
                </a:lnTo>
                <a:lnTo>
                  <a:pt x="98454" y="146191"/>
                </a:lnTo>
                <a:lnTo>
                  <a:pt x="98493" y="146281"/>
                </a:lnTo>
                <a:lnTo>
                  <a:pt x="98487" y="146338"/>
                </a:lnTo>
                <a:lnTo>
                  <a:pt x="98443" y="146365"/>
                </a:lnTo>
                <a:lnTo>
                  <a:pt x="98453" y="146430"/>
                </a:lnTo>
                <a:lnTo>
                  <a:pt x="98463" y="146487"/>
                </a:lnTo>
                <a:lnTo>
                  <a:pt x="98552" y="146578"/>
                </a:lnTo>
                <a:lnTo>
                  <a:pt x="98604" y="146604"/>
                </a:lnTo>
                <a:lnTo>
                  <a:pt x="98622" y="146655"/>
                </a:lnTo>
                <a:lnTo>
                  <a:pt x="98624" y="146702"/>
                </a:lnTo>
                <a:lnTo>
                  <a:pt x="98632" y="146711"/>
                </a:lnTo>
                <a:lnTo>
                  <a:pt x="98670" y="146757"/>
                </a:lnTo>
                <a:lnTo>
                  <a:pt x="98705" y="146812"/>
                </a:lnTo>
                <a:lnTo>
                  <a:pt x="98698" y="146879"/>
                </a:lnTo>
                <a:lnTo>
                  <a:pt x="98719" y="146934"/>
                </a:lnTo>
                <a:lnTo>
                  <a:pt x="98754" y="146983"/>
                </a:lnTo>
                <a:lnTo>
                  <a:pt x="98805" y="147036"/>
                </a:lnTo>
                <a:lnTo>
                  <a:pt x="98879" y="147064"/>
                </a:lnTo>
                <a:lnTo>
                  <a:pt x="98917" y="147073"/>
                </a:lnTo>
                <a:lnTo>
                  <a:pt x="98958" y="147084"/>
                </a:lnTo>
                <a:lnTo>
                  <a:pt x="98982" y="147147"/>
                </a:lnTo>
                <a:lnTo>
                  <a:pt x="99033" y="147197"/>
                </a:lnTo>
                <a:lnTo>
                  <a:pt x="99080" y="147200"/>
                </a:lnTo>
                <a:lnTo>
                  <a:pt x="99111" y="147149"/>
                </a:lnTo>
                <a:lnTo>
                  <a:pt x="99147" y="147141"/>
                </a:lnTo>
                <a:lnTo>
                  <a:pt x="99237" y="147186"/>
                </a:lnTo>
                <a:lnTo>
                  <a:pt x="99288" y="147195"/>
                </a:lnTo>
                <a:lnTo>
                  <a:pt x="99360" y="147215"/>
                </a:lnTo>
                <a:lnTo>
                  <a:pt x="99395" y="147235"/>
                </a:lnTo>
                <a:lnTo>
                  <a:pt x="99415" y="147271"/>
                </a:lnTo>
                <a:lnTo>
                  <a:pt x="99427" y="147292"/>
                </a:lnTo>
                <a:lnTo>
                  <a:pt x="99458" y="147324"/>
                </a:lnTo>
                <a:lnTo>
                  <a:pt x="99475" y="147342"/>
                </a:lnTo>
                <a:lnTo>
                  <a:pt x="99524" y="147402"/>
                </a:lnTo>
                <a:lnTo>
                  <a:pt x="99586" y="147482"/>
                </a:lnTo>
                <a:lnTo>
                  <a:pt x="99623" y="147551"/>
                </a:lnTo>
                <a:lnTo>
                  <a:pt x="99615" y="147703"/>
                </a:lnTo>
                <a:lnTo>
                  <a:pt x="99658" y="147749"/>
                </a:lnTo>
                <a:lnTo>
                  <a:pt x="99697" y="147734"/>
                </a:lnTo>
                <a:lnTo>
                  <a:pt x="99733" y="147702"/>
                </a:lnTo>
                <a:lnTo>
                  <a:pt x="99758" y="147675"/>
                </a:lnTo>
                <a:lnTo>
                  <a:pt x="99766" y="147674"/>
                </a:lnTo>
                <a:lnTo>
                  <a:pt x="99857" y="147660"/>
                </a:lnTo>
                <a:lnTo>
                  <a:pt x="99912" y="147658"/>
                </a:lnTo>
                <a:lnTo>
                  <a:pt x="99960" y="147610"/>
                </a:lnTo>
                <a:lnTo>
                  <a:pt x="100025" y="147635"/>
                </a:lnTo>
                <a:lnTo>
                  <a:pt x="100088" y="147612"/>
                </a:lnTo>
                <a:lnTo>
                  <a:pt x="100149" y="147572"/>
                </a:lnTo>
                <a:lnTo>
                  <a:pt x="100159" y="147571"/>
                </a:lnTo>
                <a:lnTo>
                  <a:pt x="100243" y="147565"/>
                </a:lnTo>
                <a:lnTo>
                  <a:pt x="100346" y="147597"/>
                </a:lnTo>
                <a:lnTo>
                  <a:pt x="100368" y="147627"/>
                </a:lnTo>
                <a:lnTo>
                  <a:pt x="100378" y="147634"/>
                </a:lnTo>
                <a:lnTo>
                  <a:pt x="100417" y="147660"/>
                </a:lnTo>
                <a:lnTo>
                  <a:pt x="100447" y="147664"/>
                </a:lnTo>
                <a:lnTo>
                  <a:pt x="100494" y="147664"/>
                </a:lnTo>
                <a:lnTo>
                  <a:pt x="100553" y="147701"/>
                </a:lnTo>
                <a:lnTo>
                  <a:pt x="100591" y="147750"/>
                </a:lnTo>
                <a:lnTo>
                  <a:pt x="100634" y="147813"/>
                </a:lnTo>
                <a:lnTo>
                  <a:pt x="100655" y="147881"/>
                </a:lnTo>
                <a:lnTo>
                  <a:pt x="100687" y="147901"/>
                </a:lnTo>
                <a:lnTo>
                  <a:pt x="100731" y="147934"/>
                </a:lnTo>
                <a:lnTo>
                  <a:pt x="100719" y="147961"/>
                </a:lnTo>
                <a:lnTo>
                  <a:pt x="100678" y="147998"/>
                </a:lnTo>
                <a:lnTo>
                  <a:pt x="100654" y="148008"/>
                </a:lnTo>
                <a:lnTo>
                  <a:pt x="100653" y="148009"/>
                </a:lnTo>
                <a:lnTo>
                  <a:pt x="100647" y="148031"/>
                </a:lnTo>
                <a:lnTo>
                  <a:pt x="100721" y="148059"/>
                </a:lnTo>
                <a:lnTo>
                  <a:pt x="100840" y="148112"/>
                </a:lnTo>
                <a:lnTo>
                  <a:pt x="100873" y="148137"/>
                </a:lnTo>
                <a:lnTo>
                  <a:pt x="100920" y="148132"/>
                </a:lnTo>
                <a:lnTo>
                  <a:pt x="100929" y="148131"/>
                </a:lnTo>
                <a:lnTo>
                  <a:pt x="100961" y="148125"/>
                </a:lnTo>
                <a:lnTo>
                  <a:pt x="101007" y="148147"/>
                </a:lnTo>
                <a:lnTo>
                  <a:pt x="101007" y="148177"/>
                </a:lnTo>
                <a:lnTo>
                  <a:pt x="100976" y="148223"/>
                </a:lnTo>
                <a:lnTo>
                  <a:pt x="100962" y="148261"/>
                </a:lnTo>
                <a:lnTo>
                  <a:pt x="101010" y="148310"/>
                </a:lnTo>
                <a:lnTo>
                  <a:pt x="101045" y="148333"/>
                </a:lnTo>
                <a:lnTo>
                  <a:pt x="101065" y="148319"/>
                </a:lnTo>
                <a:lnTo>
                  <a:pt x="101103" y="148309"/>
                </a:lnTo>
                <a:lnTo>
                  <a:pt x="101191" y="148308"/>
                </a:lnTo>
                <a:lnTo>
                  <a:pt x="101240" y="148336"/>
                </a:lnTo>
                <a:lnTo>
                  <a:pt x="101278" y="148371"/>
                </a:lnTo>
                <a:lnTo>
                  <a:pt x="101311" y="148377"/>
                </a:lnTo>
                <a:lnTo>
                  <a:pt x="101341" y="148364"/>
                </a:lnTo>
                <a:lnTo>
                  <a:pt x="101393" y="148352"/>
                </a:lnTo>
                <a:lnTo>
                  <a:pt x="101451" y="148361"/>
                </a:lnTo>
                <a:lnTo>
                  <a:pt x="101503" y="148375"/>
                </a:lnTo>
                <a:lnTo>
                  <a:pt x="101540" y="148433"/>
                </a:lnTo>
                <a:lnTo>
                  <a:pt x="101576" y="148444"/>
                </a:lnTo>
                <a:lnTo>
                  <a:pt x="101598" y="148420"/>
                </a:lnTo>
                <a:lnTo>
                  <a:pt x="101617" y="148464"/>
                </a:lnTo>
                <a:lnTo>
                  <a:pt x="101649" y="148505"/>
                </a:lnTo>
                <a:lnTo>
                  <a:pt x="101665" y="148535"/>
                </a:lnTo>
                <a:lnTo>
                  <a:pt x="101692" y="148559"/>
                </a:lnTo>
                <a:lnTo>
                  <a:pt x="101709" y="148574"/>
                </a:lnTo>
                <a:lnTo>
                  <a:pt x="101722" y="148585"/>
                </a:lnTo>
                <a:lnTo>
                  <a:pt x="101741" y="148544"/>
                </a:lnTo>
                <a:lnTo>
                  <a:pt x="101769" y="148536"/>
                </a:lnTo>
                <a:lnTo>
                  <a:pt x="101807" y="148532"/>
                </a:lnTo>
                <a:lnTo>
                  <a:pt x="101818" y="148518"/>
                </a:lnTo>
                <a:lnTo>
                  <a:pt x="101824" y="148510"/>
                </a:lnTo>
                <a:lnTo>
                  <a:pt x="101805" y="148456"/>
                </a:lnTo>
                <a:lnTo>
                  <a:pt x="101851" y="148450"/>
                </a:lnTo>
                <a:lnTo>
                  <a:pt x="101883" y="148492"/>
                </a:lnTo>
                <a:lnTo>
                  <a:pt x="101924" y="148467"/>
                </a:lnTo>
                <a:lnTo>
                  <a:pt x="101933" y="148464"/>
                </a:lnTo>
                <a:lnTo>
                  <a:pt x="101975" y="148450"/>
                </a:lnTo>
                <a:lnTo>
                  <a:pt x="102024" y="148434"/>
                </a:lnTo>
                <a:lnTo>
                  <a:pt x="102027" y="148433"/>
                </a:lnTo>
                <a:lnTo>
                  <a:pt x="102096" y="148422"/>
                </a:lnTo>
                <a:lnTo>
                  <a:pt x="102115" y="148411"/>
                </a:lnTo>
                <a:lnTo>
                  <a:pt x="102145" y="148371"/>
                </a:lnTo>
                <a:lnTo>
                  <a:pt x="102161" y="148342"/>
                </a:lnTo>
                <a:lnTo>
                  <a:pt x="102189" y="148345"/>
                </a:lnTo>
                <a:lnTo>
                  <a:pt x="102216" y="148347"/>
                </a:lnTo>
                <a:lnTo>
                  <a:pt x="102221" y="148393"/>
                </a:lnTo>
                <a:lnTo>
                  <a:pt x="102222" y="148406"/>
                </a:lnTo>
                <a:lnTo>
                  <a:pt x="102236" y="148412"/>
                </a:lnTo>
                <a:lnTo>
                  <a:pt x="102281" y="148430"/>
                </a:lnTo>
                <a:lnTo>
                  <a:pt x="102354" y="148438"/>
                </a:lnTo>
                <a:lnTo>
                  <a:pt x="102375" y="148439"/>
                </a:lnTo>
                <a:lnTo>
                  <a:pt x="102418" y="148441"/>
                </a:lnTo>
                <a:lnTo>
                  <a:pt x="102574" y="148524"/>
                </a:lnTo>
                <a:lnTo>
                  <a:pt x="102736" y="148498"/>
                </a:lnTo>
                <a:lnTo>
                  <a:pt x="103036" y="148600"/>
                </a:lnTo>
                <a:lnTo>
                  <a:pt x="103129" y="148590"/>
                </a:lnTo>
                <a:lnTo>
                  <a:pt x="103196" y="148654"/>
                </a:lnTo>
                <a:lnTo>
                  <a:pt x="103231" y="148639"/>
                </a:lnTo>
                <a:lnTo>
                  <a:pt x="103247" y="148628"/>
                </a:lnTo>
                <a:lnTo>
                  <a:pt x="103263" y="148617"/>
                </a:lnTo>
                <a:lnTo>
                  <a:pt x="103312" y="148584"/>
                </a:lnTo>
                <a:lnTo>
                  <a:pt x="103362" y="148569"/>
                </a:lnTo>
                <a:lnTo>
                  <a:pt x="103387" y="148576"/>
                </a:lnTo>
                <a:lnTo>
                  <a:pt x="103458" y="148577"/>
                </a:lnTo>
                <a:lnTo>
                  <a:pt x="103512" y="148618"/>
                </a:lnTo>
                <a:lnTo>
                  <a:pt x="103530" y="148678"/>
                </a:lnTo>
                <a:lnTo>
                  <a:pt x="103573" y="148724"/>
                </a:lnTo>
                <a:lnTo>
                  <a:pt x="103590" y="148742"/>
                </a:lnTo>
                <a:lnTo>
                  <a:pt x="103610" y="148790"/>
                </a:lnTo>
                <a:lnTo>
                  <a:pt x="103635" y="148815"/>
                </a:lnTo>
                <a:lnTo>
                  <a:pt x="103668" y="148858"/>
                </a:lnTo>
                <a:lnTo>
                  <a:pt x="103652" y="148893"/>
                </a:lnTo>
                <a:lnTo>
                  <a:pt x="103701" y="148917"/>
                </a:lnTo>
                <a:lnTo>
                  <a:pt x="103697" y="148941"/>
                </a:lnTo>
                <a:lnTo>
                  <a:pt x="103698" y="148946"/>
                </a:lnTo>
                <a:lnTo>
                  <a:pt x="103703" y="148962"/>
                </a:lnTo>
                <a:lnTo>
                  <a:pt x="103705" y="148968"/>
                </a:lnTo>
                <a:lnTo>
                  <a:pt x="103706" y="148971"/>
                </a:lnTo>
                <a:lnTo>
                  <a:pt x="103738" y="149011"/>
                </a:lnTo>
                <a:lnTo>
                  <a:pt x="103750" y="149022"/>
                </a:lnTo>
                <a:lnTo>
                  <a:pt x="103755" y="149028"/>
                </a:lnTo>
                <a:lnTo>
                  <a:pt x="103760" y="149034"/>
                </a:lnTo>
                <a:lnTo>
                  <a:pt x="103780" y="149054"/>
                </a:lnTo>
                <a:lnTo>
                  <a:pt x="103798" y="149071"/>
                </a:lnTo>
                <a:lnTo>
                  <a:pt x="103802" y="149075"/>
                </a:lnTo>
                <a:lnTo>
                  <a:pt x="103817" y="149089"/>
                </a:lnTo>
                <a:lnTo>
                  <a:pt x="103820" y="149095"/>
                </a:lnTo>
                <a:lnTo>
                  <a:pt x="103824" y="149101"/>
                </a:lnTo>
                <a:lnTo>
                  <a:pt x="103855" y="149162"/>
                </a:lnTo>
                <a:lnTo>
                  <a:pt x="103860" y="149191"/>
                </a:lnTo>
                <a:lnTo>
                  <a:pt x="103862" y="149200"/>
                </a:lnTo>
                <a:lnTo>
                  <a:pt x="103856" y="149219"/>
                </a:lnTo>
                <a:lnTo>
                  <a:pt x="103847" y="149221"/>
                </a:lnTo>
                <a:lnTo>
                  <a:pt x="103844" y="149221"/>
                </a:lnTo>
                <a:lnTo>
                  <a:pt x="103841" y="149221"/>
                </a:lnTo>
                <a:lnTo>
                  <a:pt x="103838" y="149221"/>
                </a:lnTo>
                <a:lnTo>
                  <a:pt x="103828" y="149221"/>
                </a:lnTo>
                <a:lnTo>
                  <a:pt x="103827" y="149222"/>
                </a:lnTo>
                <a:lnTo>
                  <a:pt x="103815" y="149232"/>
                </a:lnTo>
                <a:lnTo>
                  <a:pt x="103810" y="149239"/>
                </a:lnTo>
                <a:lnTo>
                  <a:pt x="103810" y="149251"/>
                </a:lnTo>
                <a:lnTo>
                  <a:pt x="103809" y="149264"/>
                </a:lnTo>
                <a:lnTo>
                  <a:pt x="103809" y="149266"/>
                </a:lnTo>
                <a:lnTo>
                  <a:pt x="103808" y="149310"/>
                </a:lnTo>
                <a:lnTo>
                  <a:pt x="103806" y="149326"/>
                </a:lnTo>
                <a:lnTo>
                  <a:pt x="103807" y="149343"/>
                </a:lnTo>
                <a:lnTo>
                  <a:pt x="103807" y="149355"/>
                </a:lnTo>
                <a:lnTo>
                  <a:pt x="103807" y="149355"/>
                </a:lnTo>
                <a:lnTo>
                  <a:pt x="103807" y="149362"/>
                </a:lnTo>
                <a:lnTo>
                  <a:pt x="103824" y="149414"/>
                </a:lnTo>
                <a:lnTo>
                  <a:pt x="103825" y="149418"/>
                </a:lnTo>
                <a:lnTo>
                  <a:pt x="103826" y="149419"/>
                </a:lnTo>
                <a:lnTo>
                  <a:pt x="103832" y="149432"/>
                </a:lnTo>
                <a:lnTo>
                  <a:pt x="103846" y="149455"/>
                </a:lnTo>
                <a:lnTo>
                  <a:pt x="103856" y="149479"/>
                </a:lnTo>
                <a:lnTo>
                  <a:pt x="103859" y="149485"/>
                </a:lnTo>
                <a:lnTo>
                  <a:pt x="103864" y="149497"/>
                </a:lnTo>
                <a:lnTo>
                  <a:pt x="103866" y="149501"/>
                </a:lnTo>
                <a:lnTo>
                  <a:pt x="103871" y="149508"/>
                </a:lnTo>
                <a:lnTo>
                  <a:pt x="103877" y="149513"/>
                </a:lnTo>
                <a:lnTo>
                  <a:pt x="103894" y="149525"/>
                </a:lnTo>
                <a:lnTo>
                  <a:pt x="103900" y="149528"/>
                </a:lnTo>
                <a:lnTo>
                  <a:pt x="103912" y="149535"/>
                </a:lnTo>
                <a:lnTo>
                  <a:pt x="103921" y="149537"/>
                </a:lnTo>
                <a:lnTo>
                  <a:pt x="103942" y="149537"/>
                </a:lnTo>
                <a:lnTo>
                  <a:pt x="103959" y="149537"/>
                </a:lnTo>
                <a:lnTo>
                  <a:pt x="103979" y="149545"/>
                </a:lnTo>
                <a:lnTo>
                  <a:pt x="103989" y="149549"/>
                </a:lnTo>
                <a:lnTo>
                  <a:pt x="104000" y="149553"/>
                </a:lnTo>
                <a:lnTo>
                  <a:pt x="104006" y="149553"/>
                </a:lnTo>
                <a:lnTo>
                  <a:pt x="104013" y="149554"/>
                </a:lnTo>
                <a:lnTo>
                  <a:pt x="104046" y="149555"/>
                </a:lnTo>
                <a:lnTo>
                  <a:pt x="104060" y="149565"/>
                </a:lnTo>
                <a:lnTo>
                  <a:pt x="104068" y="149575"/>
                </a:lnTo>
                <a:lnTo>
                  <a:pt x="104068" y="149588"/>
                </a:lnTo>
                <a:lnTo>
                  <a:pt x="104064" y="149596"/>
                </a:lnTo>
                <a:lnTo>
                  <a:pt x="104058" y="149601"/>
                </a:lnTo>
                <a:lnTo>
                  <a:pt x="104050" y="149607"/>
                </a:lnTo>
                <a:lnTo>
                  <a:pt x="104047" y="149624"/>
                </a:lnTo>
                <a:lnTo>
                  <a:pt x="104052" y="149629"/>
                </a:lnTo>
                <a:lnTo>
                  <a:pt x="104057" y="149635"/>
                </a:lnTo>
                <a:lnTo>
                  <a:pt x="104073" y="149646"/>
                </a:lnTo>
                <a:lnTo>
                  <a:pt x="104077" y="149649"/>
                </a:lnTo>
                <a:lnTo>
                  <a:pt x="104082" y="149655"/>
                </a:lnTo>
                <a:lnTo>
                  <a:pt x="104082" y="149661"/>
                </a:lnTo>
                <a:lnTo>
                  <a:pt x="104071" y="149671"/>
                </a:lnTo>
                <a:lnTo>
                  <a:pt x="104059" y="149672"/>
                </a:lnTo>
                <a:lnTo>
                  <a:pt x="104053" y="149672"/>
                </a:lnTo>
                <a:lnTo>
                  <a:pt x="104041" y="149671"/>
                </a:lnTo>
                <a:lnTo>
                  <a:pt x="104009" y="149689"/>
                </a:lnTo>
                <a:lnTo>
                  <a:pt x="104008" y="149690"/>
                </a:lnTo>
                <a:lnTo>
                  <a:pt x="104003" y="149694"/>
                </a:lnTo>
                <a:lnTo>
                  <a:pt x="103988" y="149694"/>
                </a:lnTo>
                <a:lnTo>
                  <a:pt x="103983" y="149694"/>
                </a:lnTo>
                <a:lnTo>
                  <a:pt x="103981" y="149694"/>
                </a:lnTo>
                <a:lnTo>
                  <a:pt x="103979" y="149694"/>
                </a:lnTo>
                <a:lnTo>
                  <a:pt x="103973" y="149692"/>
                </a:lnTo>
                <a:lnTo>
                  <a:pt x="103971" y="149692"/>
                </a:lnTo>
                <a:lnTo>
                  <a:pt x="103968" y="149691"/>
                </a:lnTo>
                <a:lnTo>
                  <a:pt x="103961" y="149689"/>
                </a:lnTo>
                <a:lnTo>
                  <a:pt x="103960" y="149689"/>
                </a:lnTo>
                <a:lnTo>
                  <a:pt x="103948" y="149689"/>
                </a:lnTo>
                <a:lnTo>
                  <a:pt x="103940" y="149702"/>
                </a:lnTo>
                <a:lnTo>
                  <a:pt x="103942" y="149709"/>
                </a:lnTo>
                <a:lnTo>
                  <a:pt x="103951" y="149740"/>
                </a:lnTo>
                <a:lnTo>
                  <a:pt x="103953" y="149750"/>
                </a:lnTo>
                <a:lnTo>
                  <a:pt x="103955" y="149753"/>
                </a:lnTo>
                <a:lnTo>
                  <a:pt x="103960" y="149762"/>
                </a:lnTo>
                <a:lnTo>
                  <a:pt x="103977" y="149789"/>
                </a:lnTo>
                <a:lnTo>
                  <a:pt x="103988" y="149807"/>
                </a:lnTo>
                <a:lnTo>
                  <a:pt x="103998" y="149826"/>
                </a:lnTo>
                <a:lnTo>
                  <a:pt x="104000" y="149830"/>
                </a:lnTo>
                <a:lnTo>
                  <a:pt x="104002" y="149841"/>
                </a:lnTo>
                <a:lnTo>
                  <a:pt x="104002" y="149849"/>
                </a:lnTo>
                <a:lnTo>
                  <a:pt x="104002" y="149851"/>
                </a:lnTo>
                <a:lnTo>
                  <a:pt x="103988" y="149920"/>
                </a:lnTo>
                <a:lnTo>
                  <a:pt x="103986" y="149937"/>
                </a:lnTo>
                <a:lnTo>
                  <a:pt x="103984" y="149954"/>
                </a:lnTo>
                <a:lnTo>
                  <a:pt x="103982" y="149965"/>
                </a:lnTo>
                <a:lnTo>
                  <a:pt x="103975" y="149980"/>
                </a:lnTo>
                <a:lnTo>
                  <a:pt x="103975" y="149981"/>
                </a:lnTo>
                <a:lnTo>
                  <a:pt x="103969" y="149995"/>
                </a:lnTo>
                <a:lnTo>
                  <a:pt x="103966" y="150010"/>
                </a:lnTo>
                <a:lnTo>
                  <a:pt x="103969" y="150021"/>
                </a:lnTo>
                <a:lnTo>
                  <a:pt x="103974" y="150023"/>
                </a:lnTo>
                <a:lnTo>
                  <a:pt x="103975" y="150025"/>
                </a:lnTo>
                <a:lnTo>
                  <a:pt x="104005" y="150050"/>
                </a:lnTo>
                <a:lnTo>
                  <a:pt x="104005" y="150051"/>
                </a:lnTo>
                <a:lnTo>
                  <a:pt x="104012" y="150056"/>
                </a:lnTo>
                <a:lnTo>
                  <a:pt x="104022" y="150095"/>
                </a:lnTo>
                <a:lnTo>
                  <a:pt x="104028" y="150111"/>
                </a:lnTo>
                <a:lnTo>
                  <a:pt x="104033" y="150122"/>
                </a:lnTo>
                <a:lnTo>
                  <a:pt x="104038" y="150133"/>
                </a:lnTo>
                <a:lnTo>
                  <a:pt x="104040" y="150143"/>
                </a:lnTo>
                <a:lnTo>
                  <a:pt x="104045" y="150152"/>
                </a:lnTo>
                <a:lnTo>
                  <a:pt x="104047" y="150167"/>
                </a:lnTo>
                <a:lnTo>
                  <a:pt x="104049" y="150177"/>
                </a:lnTo>
                <a:lnTo>
                  <a:pt x="104051" y="150195"/>
                </a:lnTo>
                <a:lnTo>
                  <a:pt x="104052" y="150200"/>
                </a:lnTo>
                <a:lnTo>
                  <a:pt x="104055" y="150215"/>
                </a:lnTo>
                <a:lnTo>
                  <a:pt x="104059" y="150220"/>
                </a:lnTo>
                <a:lnTo>
                  <a:pt x="104066" y="150226"/>
                </a:lnTo>
                <a:lnTo>
                  <a:pt x="104074" y="150230"/>
                </a:lnTo>
                <a:lnTo>
                  <a:pt x="104074" y="150230"/>
                </a:lnTo>
                <a:lnTo>
                  <a:pt x="104075" y="150231"/>
                </a:lnTo>
                <a:lnTo>
                  <a:pt x="104094" y="150226"/>
                </a:lnTo>
                <a:lnTo>
                  <a:pt x="104095" y="150226"/>
                </a:lnTo>
                <a:lnTo>
                  <a:pt x="104095" y="150226"/>
                </a:lnTo>
                <a:lnTo>
                  <a:pt x="104108" y="150226"/>
                </a:lnTo>
                <a:lnTo>
                  <a:pt x="104118" y="150220"/>
                </a:lnTo>
                <a:lnTo>
                  <a:pt x="104123" y="150212"/>
                </a:lnTo>
                <a:lnTo>
                  <a:pt x="104124" y="150210"/>
                </a:lnTo>
                <a:lnTo>
                  <a:pt x="104129" y="150204"/>
                </a:lnTo>
                <a:lnTo>
                  <a:pt x="104144" y="150192"/>
                </a:lnTo>
                <a:lnTo>
                  <a:pt x="104153" y="150179"/>
                </a:lnTo>
                <a:lnTo>
                  <a:pt x="104155" y="150174"/>
                </a:lnTo>
                <a:lnTo>
                  <a:pt x="104164" y="150156"/>
                </a:lnTo>
                <a:lnTo>
                  <a:pt x="104165" y="150146"/>
                </a:lnTo>
                <a:lnTo>
                  <a:pt x="104165" y="150135"/>
                </a:lnTo>
                <a:lnTo>
                  <a:pt x="104164" y="150129"/>
                </a:lnTo>
                <a:lnTo>
                  <a:pt x="104159" y="150117"/>
                </a:lnTo>
                <a:lnTo>
                  <a:pt x="104156" y="150113"/>
                </a:lnTo>
                <a:lnTo>
                  <a:pt x="104152" y="150106"/>
                </a:lnTo>
                <a:lnTo>
                  <a:pt x="104148" y="150101"/>
                </a:lnTo>
                <a:lnTo>
                  <a:pt x="104145" y="150090"/>
                </a:lnTo>
                <a:lnTo>
                  <a:pt x="104146" y="150084"/>
                </a:lnTo>
                <a:lnTo>
                  <a:pt x="104150" y="150080"/>
                </a:lnTo>
                <a:lnTo>
                  <a:pt x="104170" y="150089"/>
                </a:lnTo>
                <a:lnTo>
                  <a:pt x="104179" y="150097"/>
                </a:lnTo>
                <a:lnTo>
                  <a:pt x="104187" y="150103"/>
                </a:lnTo>
                <a:lnTo>
                  <a:pt x="104199" y="150112"/>
                </a:lnTo>
                <a:lnTo>
                  <a:pt x="104210" y="150121"/>
                </a:lnTo>
                <a:lnTo>
                  <a:pt x="104215" y="150129"/>
                </a:lnTo>
                <a:lnTo>
                  <a:pt x="104222" y="150150"/>
                </a:lnTo>
                <a:lnTo>
                  <a:pt x="104240" y="150187"/>
                </a:lnTo>
                <a:lnTo>
                  <a:pt x="104258" y="150215"/>
                </a:lnTo>
                <a:lnTo>
                  <a:pt x="104274" y="150236"/>
                </a:lnTo>
                <a:lnTo>
                  <a:pt x="104289" y="150246"/>
                </a:lnTo>
                <a:lnTo>
                  <a:pt x="104297" y="150251"/>
                </a:lnTo>
                <a:lnTo>
                  <a:pt x="104302" y="150253"/>
                </a:lnTo>
                <a:lnTo>
                  <a:pt x="104307" y="150255"/>
                </a:lnTo>
                <a:lnTo>
                  <a:pt x="104332" y="150259"/>
                </a:lnTo>
                <a:lnTo>
                  <a:pt x="104340" y="150260"/>
                </a:lnTo>
                <a:lnTo>
                  <a:pt x="104344" y="150261"/>
                </a:lnTo>
                <a:lnTo>
                  <a:pt x="104353" y="150262"/>
                </a:lnTo>
                <a:lnTo>
                  <a:pt x="104360" y="150263"/>
                </a:lnTo>
                <a:lnTo>
                  <a:pt x="104375" y="150258"/>
                </a:lnTo>
                <a:lnTo>
                  <a:pt x="104390" y="150253"/>
                </a:lnTo>
                <a:lnTo>
                  <a:pt x="104408" y="150250"/>
                </a:lnTo>
                <a:lnTo>
                  <a:pt x="104435" y="150254"/>
                </a:lnTo>
                <a:lnTo>
                  <a:pt x="104450" y="150260"/>
                </a:lnTo>
                <a:lnTo>
                  <a:pt x="104455" y="150263"/>
                </a:lnTo>
                <a:lnTo>
                  <a:pt x="104474" y="150271"/>
                </a:lnTo>
                <a:lnTo>
                  <a:pt x="104483" y="150271"/>
                </a:lnTo>
                <a:lnTo>
                  <a:pt x="104488" y="150271"/>
                </a:lnTo>
                <a:lnTo>
                  <a:pt x="104492" y="150272"/>
                </a:lnTo>
                <a:lnTo>
                  <a:pt x="104494" y="150272"/>
                </a:lnTo>
                <a:lnTo>
                  <a:pt x="104505" y="150274"/>
                </a:lnTo>
                <a:lnTo>
                  <a:pt x="104532" y="150274"/>
                </a:lnTo>
                <a:lnTo>
                  <a:pt x="104540" y="150271"/>
                </a:lnTo>
                <a:lnTo>
                  <a:pt x="104541" y="150270"/>
                </a:lnTo>
                <a:lnTo>
                  <a:pt x="104556" y="150258"/>
                </a:lnTo>
                <a:lnTo>
                  <a:pt x="104559" y="150255"/>
                </a:lnTo>
                <a:lnTo>
                  <a:pt x="104561" y="150255"/>
                </a:lnTo>
                <a:lnTo>
                  <a:pt x="104562" y="150254"/>
                </a:lnTo>
                <a:lnTo>
                  <a:pt x="104566" y="150253"/>
                </a:lnTo>
                <a:lnTo>
                  <a:pt x="104573" y="150252"/>
                </a:lnTo>
                <a:lnTo>
                  <a:pt x="104583" y="150253"/>
                </a:lnTo>
                <a:lnTo>
                  <a:pt x="104591" y="150254"/>
                </a:lnTo>
                <a:lnTo>
                  <a:pt x="104593" y="150260"/>
                </a:lnTo>
                <a:lnTo>
                  <a:pt x="104586" y="150270"/>
                </a:lnTo>
                <a:lnTo>
                  <a:pt x="104583" y="150277"/>
                </a:lnTo>
                <a:lnTo>
                  <a:pt x="104575" y="150286"/>
                </a:lnTo>
                <a:lnTo>
                  <a:pt x="104571" y="150289"/>
                </a:lnTo>
                <a:lnTo>
                  <a:pt x="104569" y="150291"/>
                </a:lnTo>
                <a:lnTo>
                  <a:pt x="104568" y="150303"/>
                </a:lnTo>
                <a:lnTo>
                  <a:pt x="104567" y="150317"/>
                </a:lnTo>
                <a:lnTo>
                  <a:pt x="104565" y="150334"/>
                </a:lnTo>
                <a:lnTo>
                  <a:pt x="104558" y="150347"/>
                </a:lnTo>
                <a:lnTo>
                  <a:pt x="104554" y="150354"/>
                </a:lnTo>
                <a:lnTo>
                  <a:pt x="104550" y="150363"/>
                </a:lnTo>
                <a:lnTo>
                  <a:pt x="104540" y="150376"/>
                </a:lnTo>
                <a:lnTo>
                  <a:pt x="104529" y="150385"/>
                </a:lnTo>
                <a:lnTo>
                  <a:pt x="104524" y="150388"/>
                </a:lnTo>
                <a:lnTo>
                  <a:pt x="104515" y="150390"/>
                </a:lnTo>
                <a:lnTo>
                  <a:pt x="104496" y="150393"/>
                </a:lnTo>
                <a:lnTo>
                  <a:pt x="104488" y="150393"/>
                </a:lnTo>
                <a:lnTo>
                  <a:pt x="104480" y="150390"/>
                </a:lnTo>
                <a:lnTo>
                  <a:pt x="104477" y="150389"/>
                </a:lnTo>
                <a:lnTo>
                  <a:pt x="104468" y="150386"/>
                </a:lnTo>
                <a:lnTo>
                  <a:pt x="104457" y="150383"/>
                </a:lnTo>
                <a:lnTo>
                  <a:pt x="104452" y="150380"/>
                </a:lnTo>
                <a:lnTo>
                  <a:pt x="104443" y="150382"/>
                </a:lnTo>
                <a:lnTo>
                  <a:pt x="104434" y="150390"/>
                </a:lnTo>
                <a:lnTo>
                  <a:pt x="104429" y="150400"/>
                </a:lnTo>
                <a:lnTo>
                  <a:pt x="104429" y="150408"/>
                </a:lnTo>
                <a:lnTo>
                  <a:pt x="104435" y="150418"/>
                </a:lnTo>
                <a:lnTo>
                  <a:pt x="104445" y="150428"/>
                </a:lnTo>
                <a:lnTo>
                  <a:pt x="104445" y="150428"/>
                </a:lnTo>
                <a:lnTo>
                  <a:pt x="104453" y="150436"/>
                </a:lnTo>
                <a:lnTo>
                  <a:pt x="104457" y="150440"/>
                </a:lnTo>
                <a:lnTo>
                  <a:pt x="104468" y="150452"/>
                </a:lnTo>
                <a:lnTo>
                  <a:pt x="104471" y="150453"/>
                </a:lnTo>
                <a:lnTo>
                  <a:pt x="104475" y="150455"/>
                </a:lnTo>
                <a:lnTo>
                  <a:pt x="104479" y="150457"/>
                </a:lnTo>
                <a:lnTo>
                  <a:pt x="104479" y="150457"/>
                </a:lnTo>
                <a:lnTo>
                  <a:pt x="104479" y="150457"/>
                </a:lnTo>
                <a:lnTo>
                  <a:pt x="104489" y="150464"/>
                </a:lnTo>
                <a:lnTo>
                  <a:pt x="104513" y="150486"/>
                </a:lnTo>
                <a:lnTo>
                  <a:pt x="104514" y="150487"/>
                </a:lnTo>
                <a:lnTo>
                  <a:pt x="104527" y="150499"/>
                </a:lnTo>
                <a:lnTo>
                  <a:pt x="104569" y="150533"/>
                </a:lnTo>
                <a:lnTo>
                  <a:pt x="104592" y="150536"/>
                </a:lnTo>
                <a:lnTo>
                  <a:pt x="104601" y="150538"/>
                </a:lnTo>
                <a:lnTo>
                  <a:pt x="104618" y="150547"/>
                </a:lnTo>
                <a:lnTo>
                  <a:pt x="104624" y="150566"/>
                </a:lnTo>
                <a:lnTo>
                  <a:pt x="104616" y="150572"/>
                </a:lnTo>
                <a:lnTo>
                  <a:pt x="104611" y="150572"/>
                </a:lnTo>
                <a:lnTo>
                  <a:pt x="104604" y="150572"/>
                </a:lnTo>
                <a:lnTo>
                  <a:pt x="104603" y="150572"/>
                </a:lnTo>
                <a:lnTo>
                  <a:pt x="104593" y="150574"/>
                </a:lnTo>
                <a:lnTo>
                  <a:pt x="104588" y="150576"/>
                </a:lnTo>
                <a:lnTo>
                  <a:pt x="104583" y="150579"/>
                </a:lnTo>
                <a:lnTo>
                  <a:pt x="104558" y="150603"/>
                </a:lnTo>
                <a:lnTo>
                  <a:pt x="104551" y="150610"/>
                </a:lnTo>
                <a:lnTo>
                  <a:pt x="104542" y="150618"/>
                </a:lnTo>
                <a:lnTo>
                  <a:pt x="104536" y="150628"/>
                </a:lnTo>
                <a:lnTo>
                  <a:pt x="104485" y="150664"/>
                </a:lnTo>
                <a:lnTo>
                  <a:pt x="104474" y="150671"/>
                </a:lnTo>
                <a:lnTo>
                  <a:pt x="104461" y="150678"/>
                </a:lnTo>
                <a:lnTo>
                  <a:pt x="104444" y="150680"/>
                </a:lnTo>
                <a:lnTo>
                  <a:pt x="104441" y="150680"/>
                </a:lnTo>
                <a:lnTo>
                  <a:pt x="104439" y="150680"/>
                </a:lnTo>
                <a:lnTo>
                  <a:pt x="104430" y="150680"/>
                </a:lnTo>
                <a:lnTo>
                  <a:pt x="104419" y="150685"/>
                </a:lnTo>
                <a:lnTo>
                  <a:pt x="104412" y="150688"/>
                </a:lnTo>
                <a:lnTo>
                  <a:pt x="104401" y="150692"/>
                </a:lnTo>
                <a:lnTo>
                  <a:pt x="104394" y="150695"/>
                </a:lnTo>
                <a:lnTo>
                  <a:pt x="104387" y="150696"/>
                </a:lnTo>
                <a:lnTo>
                  <a:pt x="104377" y="150699"/>
                </a:lnTo>
                <a:lnTo>
                  <a:pt x="104359" y="150709"/>
                </a:lnTo>
                <a:lnTo>
                  <a:pt x="104354" y="150712"/>
                </a:lnTo>
                <a:lnTo>
                  <a:pt x="104354" y="150712"/>
                </a:lnTo>
                <a:lnTo>
                  <a:pt x="104347" y="150717"/>
                </a:lnTo>
                <a:lnTo>
                  <a:pt x="104347" y="150717"/>
                </a:lnTo>
                <a:lnTo>
                  <a:pt x="104345" y="150718"/>
                </a:lnTo>
                <a:lnTo>
                  <a:pt x="104331" y="150728"/>
                </a:lnTo>
                <a:lnTo>
                  <a:pt x="104331" y="150728"/>
                </a:lnTo>
                <a:lnTo>
                  <a:pt x="104322" y="150736"/>
                </a:lnTo>
                <a:lnTo>
                  <a:pt x="104301" y="150756"/>
                </a:lnTo>
                <a:lnTo>
                  <a:pt x="104293" y="150774"/>
                </a:lnTo>
                <a:lnTo>
                  <a:pt x="104287" y="150790"/>
                </a:lnTo>
                <a:lnTo>
                  <a:pt x="104286" y="150792"/>
                </a:lnTo>
                <a:lnTo>
                  <a:pt x="104276" y="150830"/>
                </a:lnTo>
                <a:lnTo>
                  <a:pt x="104276" y="150833"/>
                </a:lnTo>
                <a:lnTo>
                  <a:pt x="104275" y="150843"/>
                </a:lnTo>
                <a:lnTo>
                  <a:pt x="104273" y="150855"/>
                </a:lnTo>
                <a:lnTo>
                  <a:pt x="104268" y="150888"/>
                </a:lnTo>
                <a:lnTo>
                  <a:pt x="104269" y="150897"/>
                </a:lnTo>
                <a:lnTo>
                  <a:pt x="104270" y="150898"/>
                </a:lnTo>
                <a:lnTo>
                  <a:pt x="104273" y="150904"/>
                </a:lnTo>
                <a:lnTo>
                  <a:pt x="104280" y="150924"/>
                </a:lnTo>
                <a:lnTo>
                  <a:pt x="104293" y="150944"/>
                </a:lnTo>
                <a:lnTo>
                  <a:pt x="104295" y="150950"/>
                </a:lnTo>
                <a:lnTo>
                  <a:pt x="104295" y="150951"/>
                </a:lnTo>
                <a:lnTo>
                  <a:pt x="104296" y="150952"/>
                </a:lnTo>
                <a:lnTo>
                  <a:pt x="104306" y="150974"/>
                </a:lnTo>
                <a:lnTo>
                  <a:pt x="104312" y="150980"/>
                </a:lnTo>
                <a:lnTo>
                  <a:pt x="104324" y="150988"/>
                </a:lnTo>
                <a:lnTo>
                  <a:pt x="104330" y="150990"/>
                </a:lnTo>
                <a:lnTo>
                  <a:pt x="104379" y="151000"/>
                </a:lnTo>
                <a:lnTo>
                  <a:pt x="104388" y="150998"/>
                </a:lnTo>
                <a:lnTo>
                  <a:pt x="104393" y="150996"/>
                </a:lnTo>
                <a:lnTo>
                  <a:pt x="104407" y="150994"/>
                </a:lnTo>
                <a:lnTo>
                  <a:pt x="104430" y="150991"/>
                </a:lnTo>
                <a:lnTo>
                  <a:pt x="104451" y="150996"/>
                </a:lnTo>
                <a:lnTo>
                  <a:pt x="104452" y="150996"/>
                </a:lnTo>
                <a:lnTo>
                  <a:pt x="104455" y="150997"/>
                </a:lnTo>
                <a:lnTo>
                  <a:pt x="104468" y="150998"/>
                </a:lnTo>
                <a:lnTo>
                  <a:pt x="104484" y="151002"/>
                </a:lnTo>
                <a:lnTo>
                  <a:pt x="104495" y="151004"/>
                </a:lnTo>
                <a:lnTo>
                  <a:pt x="104504" y="151004"/>
                </a:lnTo>
                <a:lnTo>
                  <a:pt x="104532" y="151001"/>
                </a:lnTo>
                <a:lnTo>
                  <a:pt x="104539" y="150999"/>
                </a:lnTo>
                <a:lnTo>
                  <a:pt x="104547" y="150998"/>
                </a:lnTo>
                <a:lnTo>
                  <a:pt x="104547" y="150998"/>
                </a:lnTo>
                <a:lnTo>
                  <a:pt x="104560" y="150998"/>
                </a:lnTo>
                <a:lnTo>
                  <a:pt x="104568" y="151010"/>
                </a:lnTo>
                <a:lnTo>
                  <a:pt x="104568" y="151010"/>
                </a:lnTo>
                <a:lnTo>
                  <a:pt x="104568" y="151011"/>
                </a:lnTo>
                <a:lnTo>
                  <a:pt x="104568" y="151021"/>
                </a:lnTo>
                <a:lnTo>
                  <a:pt x="104565" y="151030"/>
                </a:lnTo>
                <a:lnTo>
                  <a:pt x="104553" y="151079"/>
                </a:lnTo>
                <a:lnTo>
                  <a:pt x="104552" y="151093"/>
                </a:lnTo>
                <a:lnTo>
                  <a:pt x="104544" y="151110"/>
                </a:lnTo>
                <a:lnTo>
                  <a:pt x="104532" y="151123"/>
                </a:lnTo>
                <a:lnTo>
                  <a:pt x="104526" y="151130"/>
                </a:lnTo>
                <a:lnTo>
                  <a:pt x="104507" y="151145"/>
                </a:lnTo>
                <a:lnTo>
                  <a:pt x="104498" y="151156"/>
                </a:lnTo>
                <a:lnTo>
                  <a:pt x="104491" y="151163"/>
                </a:lnTo>
                <a:lnTo>
                  <a:pt x="104486" y="151171"/>
                </a:lnTo>
                <a:lnTo>
                  <a:pt x="104483" y="151178"/>
                </a:lnTo>
                <a:lnTo>
                  <a:pt x="104497" y="151200"/>
                </a:lnTo>
                <a:lnTo>
                  <a:pt x="104499" y="151203"/>
                </a:lnTo>
                <a:lnTo>
                  <a:pt x="104499" y="151203"/>
                </a:lnTo>
                <a:lnTo>
                  <a:pt x="104515" y="151221"/>
                </a:lnTo>
                <a:lnTo>
                  <a:pt x="104518" y="151222"/>
                </a:lnTo>
                <a:lnTo>
                  <a:pt x="104525" y="151226"/>
                </a:lnTo>
                <a:lnTo>
                  <a:pt x="104525" y="151226"/>
                </a:lnTo>
                <a:lnTo>
                  <a:pt x="104535" y="151234"/>
                </a:lnTo>
                <a:lnTo>
                  <a:pt x="104549" y="151239"/>
                </a:lnTo>
                <a:lnTo>
                  <a:pt x="104563" y="151242"/>
                </a:lnTo>
                <a:lnTo>
                  <a:pt x="104585" y="151239"/>
                </a:lnTo>
                <a:lnTo>
                  <a:pt x="104598" y="151239"/>
                </a:lnTo>
                <a:lnTo>
                  <a:pt x="104614" y="151236"/>
                </a:lnTo>
                <a:lnTo>
                  <a:pt x="104621" y="151233"/>
                </a:lnTo>
                <a:lnTo>
                  <a:pt x="104629" y="151229"/>
                </a:lnTo>
                <a:lnTo>
                  <a:pt x="104630" y="151229"/>
                </a:lnTo>
                <a:lnTo>
                  <a:pt x="104640" y="151222"/>
                </a:lnTo>
                <a:lnTo>
                  <a:pt x="104658" y="151214"/>
                </a:lnTo>
                <a:lnTo>
                  <a:pt x="104668" y="151217"/>
                </a:lnTo>
                <a:lnTo>
                  <a:pt x="104675" y="151224"/>
                </a:lnTo>
                <a:lnTo>
                  <a:pt x="104681" y="151233"/>
                </a:lnTo>
                <a:lnTo>
                  <a:pt x="104686" y="151248"/>
                </a:lnTo>
                <a:lnTo>
                  <a:pt x="104699" y="151284"/>
                </a:lnTo>
                <a:lnTo>
                  <a:pt x="104708" y="151303"/>
                </a:lnTo>
                <a:lnTo>
                  <a:pt x="104709" y="151306"/>
                </a:lnTo>
                <a:lnTo>
                  <a:pt x="104710" y="151307"/>
                </a:lnTo>
                <a:lnTo>
                  <a:pt x="104720" y="151319"/>
                </a:lnTo>
                <a:lnTo>
                  <a:pt x="104727" y="151334"/>
                </a:lnTo>
                <a:lnTo>
                  <a:pt x="104732" y="151343"/>
                </a:lnTo>
                <a:lnTo>
                  <a:pt x="104737" y="151355"/>
                </a:lnTo>
                <a:lnTo>
                  <a:pt x="104741" y="151363"/>
                </a:lnTo>
                <a:lnTo>
                  <a:pt x="104747" y="151376"/>
                </a:lnTo>
                <a:lnTo>
                  <a:pt x="104751" y="151380"/>
                </a:lnTo>
                <a:lnTo>
                  <a:pt x="104759" y="151389"/>
                </a:lnTo>
                <a:lnTo>
                  <a:pt x="104765" y="151398"/>
                </a:lnTo>
                <a:lnTo>
                  <a:pt x="104778" y="151413"/>
                </a:lnTo>
                <a:lnTo>
                  <a:pt x="104784" y="151421"/>
                </a:lnTo>
                <a:lnTo>
                  <a:pt x="104785" y="151423"/>
                </a:lnTo>
                <a:lnTo>
                  <a:pt x="104788" y="151426"/>
                </a:lnTo>
                <a:lnTo>
                  <a:pt x="104808" y="151443"/>
                </a:lnTo>
                <a:lnTo>
                  <a:pt x="104809" y="151443"/>
                </a:lnTo>
                <a:lnTo>
                  <a:pt x="104815" y="151447"/>
                </a:lnTo>
                <a:lnTo>
                  <a:pt x="104817" y="151449"/>
                </a:lnTo>
                <a:lnTo>
                  <a:pt x="104840" y="151448"/>
                </a:lnTo>
                <a:lnTo>
                  <a:pt x="104867" y="151430"/>
                </a:lnTo>
                <a:lnTo>
                  <a:pt x="104875" y="151421"/>
                </a:lnTo>
                <a:lnTo>
                  <a:pt x="104888" y="151404"/>
                </a:lnTo>
                <a:lnTo>
                  <a:pt x="104902" y="151388"/>
                </a:lnTo>
                <a:lnTo>
                  <a:pt x="104904" y="151385"/>
                </a:lnTo>
                <a:lnTo>
                  <a:pt x="104906" y="151382"/>
                </a:lnTo>
                <a:lnTo>
                  <a:pt x="104929" y="151388"/>
                </a:lnTo>
                <a:lnTo>
                  <a:pt x="104939" y="151397"/>
                </a:lnTo>
                <a:lnTo>
                  <a:pt x="104942" y="151403"/>
                </a:lnTo>
                <a:lnTo>
                  <a:pt x="104950" y="151412"/>
                </a:lnTo>
                <a:lnTo>
                  <a:pt x="104964" y="151440"/>
                </a:lnTo>
                <a:lnTo>
                  <a:pt x="104976" y="151461"/>
                </a:lnTo>
                <a:lnTo>
                  <a:pt x="104981" y="151474"/>
                </a:lnTo>
                <a:lnTo>
                  <a:pt x="104989" y="151485"/>
                </a:lnTo>
                <a:lnTo>
                  <a:pt x="104994" y="151503"/>
                </a:lnTo>
                <a:lnTo>
                  <a:pt x="104994" y="151511"/>
                </a:lnTo>
                <a:lnTo>
                  <a:pt x="104994" y="151526"/>
                </a:lnTo>
                <a:lnTo>
                  <a:pt x="104994" y="151537"/>
                </a:lnTo>
                <a:lnTo>
                  <a:pt x="104997" y="151546"/>
                </a:lnTo>
                <a:lnTo>
                  <a:pt x="105000" y="151562"/>
                </a:lnTo>
                <a:lnTo>
                  <a:pt x="104999" y="151574"/>
                </a:lnTo>
                <a:lnTo>
                  <a:pt x="104998" y="151581"/>
                </a:lnTo>
                <a:lnTo>
                  <a:pt x="104993" y="151601"/>
                </a:lnTo>
                <a:lnTo>
                  <a:pt x="104994" y="151611"/>
                </a:lnTo>
                <a:lnTo>
                  <a:pt x="104994" y="151613"/>
                </a:lnTo>
                <a:lnTo>
                  <a:pt x="105002" y="151630"/>
                </a:lnTo>
                <a:lnTo>
                  <a:pt x="105006" y="151633"/>
                </a:lnTo>
                <a:lnTo>
                  <a:pt x="105010" y="151638"/>
                </a:lnTo>
                <a:lnTo>
                  <a:pt x="105015" y="151642"/>
                </a:lnTo>
                <a:lnTo>
                  <a:pt x="105049" y="151659"/>
                </a:lnTo>
                <a:lnTo>
                  <a:pt x="105057" y="151663"/>
                </a:lnTo>
                <a:lnTo>
                  <a:pt x="105083" y="151676"/>
                </a:lnTo>
                <a:lnTo>
                  <a:pt x="105095" y="151683"/>
                </a:lnTo>
                <a:lnTo>
                  <a:pt x="105100" y="151687"/>
                </a:lnTo>
                <a:lnTo>
                  <a:pt x="105117" y="151692"/>
                </a:lnTo>
                <a:lnTo>
                  <a:pt x="105144" y="151701"/>
                </a:lnTo>
                <a:lnTo>
                  <a:pt x="105154" y="151709"/>
                </a:lnTo>
                <a:lnTo>
                  <a:pt x="105156" y="151710"/>
                </a:lnTo>
                <a:lnTo>
                  <a:pt x="105157" y="151711"/>
                </a:lnTo>
                <a:lnTo>
                  <a:pt x="105163" y="151713"/>
                </a:lnTo>
                <a:lnTo>
                  <a:pt x="105184" y="151724"/>
                </a:lnTo>
                <a:lnTo>
                  <a:pt x="105192" y="151732"/>
                </a:lnTo>
                <a:lnTo>
                  <a:pt x="105198" y="151737"/>
                </a:lnTo>
                <a:lnTo>
                  <a:pt x="105201" y="151739"/>
                </a:lnTo>
                <a:lnTo>
                  <a:pt x="105209" y="151746"/>
                </a:lnTo>
                <a:lnTo>
                  <a:pt x="105213" y="151749"/>
                </a:lnTo>
                <a:lnTo>
                  <a:pt x="105248" y="151771"/>
                </a:lnTo>
                <a:lnTo>
                  <a:pt x="105256" y="151774"/>
                </a:lnTo>
                <a:lnTo>
                  <a:pt x="105268" y="151776"/>
                </a:lnTo>
                <a:lnTo>
                  <a:pt x="105275" y="151776"/>
                </a:lnTo>
                <a:lnTo>
                  <a:pt x="105283" y="151772"/>
                </a:lnTo>
                <a:lnTo>
                  <a:pt x="105295" y="151763"/>
                </a:lnTo>
                <a:lnTo>
                  <a:pt x="105308" y="151753"/>
                </a:lnTo>
                <a:lnTo>
                  <a:pt x="105315" y="151740"/>
                </a:lnTo>
                <a:lnTo>
                  <a:pt x="105321" y="151730"/>
                </a:lnTo>
                <a:lnTo>
                  <a:pt x="105326" y="151721"/>
                </a:lnTo>
                <a:lnTo>
                  <a:pt x="105328" y="151718"/>
                </a:lnTo>
                <a:lnTo>
                  <a:pt x="105333" y="151712"/>
                </a:lnTo>
                <a:lnTo>
                  <a:pt x="105336" y="151706"/>
                </a:lnTo>
                <a:lnTo>
                  <a:pt x="105342" y="151698"/>
                </a:lnTo>
                <a:lnTo>
                  <a:pt x="105348" y="151692"/>
                </a:lnTo>
                <a:lnTo>
                  <a:pt x="105349" y="151692"/>
                </a:lnTo>
                <a:lnTo>
                  <a:pt x="105352" y="151689"/>
                </a:lnTo>
                <a:lnTo>
                  <a:pt x="105357" y="151685"/>
                </a:lnTo>
                <a:lnTo>
                  <a:pt x="105363" y="151682"/>
                </a:lnTo>
                <a:lnTo>
                  <a:pt x="105371" y="151680"/>
                </a:lnTo>
                <a:lnTo>
                  <a:pt x="105378" y="151677"/>
                </a:lnTo>
                <a:lnTo>
                  <a:pt x="105389" y="151677"/>
                </a:lnTo>
                <a:lnTo>
                  <a:pt x="105399" y="151682"/>
                </a:lnTo>
                <a:lnTo>
                  <a:pt x="105405" y="151690"/>
                </a:lnTo>
                <a:lnTo>
                  <a:pt x="105413" y="151701"/>
                </a:lnTo>
                <a:lnTo>
                  <a:pt x="105415" y="151723"/>
                </a:lnTo>
                <a:lnTo>
                  <a:pt x="105415" y="151724"/>
                </a:lnTo>
                <a:lnTo>
                  <a:pt x="105415" y="151737"/>
                </a:lnTo>
                <a:lnTo>
                  <a:pt x="105417" y="151751"/>
                </a:lnTo>
                <a:lnTo>
                  <a:pt x="105443" y="151777"/>
                </a:lnTo>
                <a:lnTo>
                  <a:pt x="105448" y="151777"/>
                </a:lnTo>
                <a:lnTo>
                  <a:pt x="105454" y="151778"/>
                </a:lnTo>
                <a:lnTo>
                  <a:pt x="105476" y="151777"/>
                </a:lnTo>
                <a:lnTo>
                  <a:pt x="105498" y="151761"/>
                </a:lnTo>
                <a:lnTo>
                  <a:pt x="105503" y="151733"/>
                </a:lnTo>
                <a:lnTo>
                  <a:pt x="105498" y="151721"/>
                </a:lnTo>
                <a:lnTo>
                  <a:pt x="105494" y="151712"/>
                </a:lnTo>
                <a:lnTo>
                  <a:pt x="105486" y="151701"/>
                </a:lnTo>
                <a:lnTo>
                  <a:pt x="105480" y="151688"/>
                </a:lnTo>
                <a:lnTo>
                  <a:pt x="105479" y="151682"/>
                </a:lnTo>
                <a:lnTo>
                  <a:pt x="105476" y="151672"/>
                </a:lnTo>
                <a:lnTo>
                  <a:pt x="105470" y="151662"/>
                </a:lnTo>
                <a:lnTo>
                  <a:pt x="105466" y="151653"/>
                </a:lnTo>
                <a:lnTo>
                  <a:pt x="105464" y="151647"/>
                </a:lnTo>
                <a:lnTo>
                  <a:pt x="105462" y="151636"/>
                </a:lnTo>
                <a:lnTo>
                  <a:pt x="105461" y="151631"/>
                </a:lnTo>
                <a:lnTo>
                  <a:pt x="105461" y="151623"/>
                </a:lnTo>
                <a:lnTo>
                  <a:pt x="105460" y="151612"/>
                </a:lnTo>
                <a:lnTo>
                  <a:pt x="105461" y="151608"/>
                </a:lnTo>
                <a:lnTo>
                  <a:pt x="105462" y="151606"/>
                </a:lnTo>
                <a:lnTo>
                  <a:pt x="105465" y="151594"/>
                </a:lnTo>
                <a:lnTo>
                  <a:pt x="105476" y="151586"/>
                </a:lnTo>
                <a:lnTo>
                  <a:pt x="105481" y="151582"/>
                </a:lnTo>
                <a:lnTo>
                  <a:pt x="105503" y="151588"/>
                </a:lnTo>
                <a:lnTo>
                  <a:pt x="105512" y="151591"/>
                </a:lnTo>
                <a:lnTo>
                  <a:pt x="105549" y="151620"/>
                </a:lnTo>
                <a:lnTo>
                  <a:pt x="105566" y="151647"/>
                </a:lnTo>
                <a:lnTo>
                  <a:pt x="105574" y="151668"/>
                </a:lnTo>
                <a:lnTo>
                  <a:pt x="105582" y="151688"/>
                </a:lnTo>
                <a:lnTo>
                  <a:pt x="105611" y="151742"/>
                </a:lnTo>
                <a:lnTo>
                  <a:pt x="105624" y="151764"/>
                </a:lnTo>
                <a:lnTo>
                  <a:pt x="105628" y="151783"/>
                </a:lnTo>
                <a:lnTo>
                  <a:pt x="105630" y="151801"/>
                </a:lnTo>
                <a:lnTo>
                  <a:pt x="105636" y="151822"/>
                </a:lnTo>
                <a:lnTo>
                  <a:pt x="105638" y="151850"/>
                </a:lnTo>
                <a:lnTo>
                  <a:pt x="105632" y="151899"/>
                </a:lnTo>
                <a:lnTo>
                  <a:pt x="105618" y="151908"/>
                </a:lnTo>
                <a:lnTo>
                  <a:pt x="105614" y="151911"/>
                </a:lnTo>
                <a:lnTo>
                  <a:pt x="105607" y="151920"/>
                </a:lnTo>
                <a:lnTo>
                  <a:pt x="105601" y="151933"/>
                </a:lnTo>
                <a:lnTo>
                  <a:pt x="105592" y="151964"/>
                </a:lnTo>
                <a:lnTo>
                  <a:pt x="105595" y="151986"/>
                </a:lnTo>
                <a:lnTo>
                  <a:pt x="105598" y="151999"/>
                </a:lnTo>
                <a:lnTo>
                  <a:pt x="105600" y="152099"/>
                </a:lnTo>
                <a:lnTo>
                  <a:pt x="105600" y="152100"/>
                </a:lnTo>
                <a:lnTo>
                  <a:pt x="105600" y="152106"/>
                </a:lnTo>
                <a:lnTo>
                  <a:pt x="105600" y="152108"/>
                </a:lnTo>
                <a:lnTo>
                  <a:pt x="105603" y="152122"/>
                </a:lnTo>
                <a:lnTo>
                  <a:pt x="105606" y="152142"/>
                </a:lnTo>
                <a:lnTo>
                  <a:pt x="105608" y="152157"/>
                </a:lnTo>
                <a:lnTo>
                  <a:pt x="105610" y="152166"/>
                </a:lnTo>
                <a:lnTo>
                  <a:pt x="105610" y="152197"/>
                </a:lnTo>
                <a:lnTo>
                  <a:pt x="105610" y="152204"/>
                </a:lnTo>
                <a:lnTo>
                  <a:pt x="105610" y="152217"/>
                </a:lnTo>
                <a:lnTo>
                  <a:pt x="105610" y="152224"/>
                </a:lnTo>
                <a:lnTo>
                  <a:pt x="105604" y="152237"/>
                </a:lnTo>
                <a:lnTo>
                  <a:pt x="105599" y="152238"/>
                </a:lnTo>
                <a:lnTo>
                  <a:pt x="105596" y="152236"/>
                </a:lnTo>
                <a:lnTo>
                  <a:pt x="105572" y="152234"/>
                </a:lnTo>
                <a:lnTo>
                  <a:pt x="105563" y="152233"/>
                </a:lnTo>
                <a:lnTo>
                  <a:pt x="105542" y="152237"/>
                </a:lnTo>
                <a:lnTo>
                  <a:pt x="105531" y="152242"/>
                </a:lnTo>
                <a:lnTo>
                  <a:pt x="105530" y="152242"/>
                </a:lnTo>
                <a:lnTo>
                  <a:pt x="105517" y="152243"/>
                </a:lnTo>
                <a:lnTo>
                  <a:pt x="105513" y="152243"/>
                </a:lnTo>
                <a:lnTo>
                  <a:pt x="105513" y="152243"/>
                </a:lnTo>
                <a:lnTo>
                  <a:pt x="105505" y="152242"/>
                </a:lnTo>
                <a:lnTo>
                  <a:pt x="105495" y="152239"/>
                </a:lnTo>
                <a:lnTo>
                  <a:pt x="105491" y="152238"/>
                </a:lnTo>
                <a:lnTo>
                  <a:pt x="105490" y="152238"/>
                </a:lnTo>
                <a:lnTo>
                  <a:pt x="105489" y="152238"/>
                </a:lnTo>
                <a:lnTo>
                  <a:pt x="105475" y="152234"/>
                </a:lnTo>
                <a:lnTo>
                  <a:pt x="105474" y="152234"/>
                </a:lnTo>
                <a:lnTo>
                  <a:pt x="105448" y="152239"/>
                </a:lnTo>
                <a:lnTo>
                  <a:pt x="105448" y="152241"/>
                </a:lnTo>
                <a:lnTo>
                  <a:pt x="105436" y="152263"/>
                </a:lnTo>
                <a:lnTo>
                  <a:pt x="105436" y="152269"/>
                </a:lnTo>
                <a:lnTo>
                  <a:pt x="105436" y="152277"/>
                </a:lnTo>
                <a:lnTo>
                  <a:pt x="105440" y="152287"/>
                </a:lnTo>
                <a:lnTo>
                  <a:pt x="105446" y="152298"/>
                </a:lnTo>
                <a:lnTo>
                  <a:pt x="105449" y="152303"/>
                </a:lnTo>
                <a:lnTo>
                  <a:pt x="105452" y="152309"/>
                </a:lnTo>
                <a:lnTo>
                  <a:pt x="105454" y="152324"/>
                </a:lnTo>
                <a:lnTo>
                  <a:pt x="105454" y="152338"/>
                </a:lnTo>
                <a:lnTo>
                  <a:pt x="105448" y="152384"/>
                </a:lnTo>
                <a:lnTo>
                  <a:pt x="105447" y="152397"/>
                </a:lnTo>
                <a:lnTo>
                  <a:pt x="105442" y="152422"/>
                </a:lnTo>
                <a:lnTo>
                  <a:pt x="105438" y="152434"/>
                </a:lnTo>
                <a:lnTo>
                  <a:pt x="105435" y="152443"/>
                </a:lnTo>
                <a:lnTo>
                  <a:pt x="105432" y="152450"/>
                </a:lnTo>
                <a:lnTo>
                  <a:pt x="105439" y="152494"/>
                </a:lnTo>
                <a:lnTo>
                  <a:pt x="105441" y="152506"/>
                </a:lnTo>
                <a:lnTo>
                  <a:pt x="105441" y="152516"/>
                </a:lnTo>
                <a:lnTo>
                  <a:pt x="105442" y="152523"/>
                </a:lnTo>
                <a:lnTo>
                  <a:pt x="105463" y="152566"/>
                </a:lnTo>
                <a:lnTo>
                  <a:pt x="105495" y="152586"/>
                </a:lnTo>
                <a:lnTo>
                  <a:pt x="105509" y="152592"/>
                </a:lnTo>
                <a:lnTo>
                  <a:pt x="105519" y="152597"/>
                </a:lnTo>
                <a:lnTo>
                  <a:pt x="105524" y="152608"/>
                </a:lnTo>
                <a:lnTo>
                  <a:pt x="105524" y="152618"/>
                </a:lnTo>
                <a:lnTo>
                  <a:pt x="105524" y="152628"/>
                </a:lnTo>
                <a:lnTo>
                  <a:pt x="105514" y="152661"/>
                </a:lnTo>
                <a:lnTo>
                  <a:pt x="105512" y="152668"/>
                </a:lnTo>
                <a:lnTo>
                  <a:pt x="105512" y="152671"/>
                </a:lnTo>
                <a:lnTo>
                  <a:pt x="105512" y="152685"/>
                </a:lnTo>
                <a:lnTo>
                  <a:pt x="105512" y="152692"/>
                </a:lnTo>
                <a:lnTo>
                  <a:pt x="105511" y="152708"/>
                </a:lnTo>
                <a:lnTo>
                  <a:pt x="105511" y="152712"/>
                </a:lnTo>
                <a:lnTo>
                  <a:pt x="105511" y="152716"/>
                </a:lnTo>
                <a:lnTo>
                  <a:pt x="105519" y="152737"/>
                </a:lnTo>
                <a:lnTo>
                  <a:pt x="105524" y="152750"/>
                </a:lnTo>
                <a:lnTo>
                  <a:pt x="105525" y="152751"/>
                </a:lnTo>
                <a:lnTo>
                  <a:pt x="105531" y="152759"/>
                </a:lnTo>
                <a:lnTo>
                  <a:pt x="105535" y="152768"/>
                </a:lnTo>
                <a:lnTo>
                  <a:pt x="105558" y="152804"/>
                </a:lnTo>
                <a:lnTo>
                  <a:pt x="105566" y="152819"/>
                </a:lnTo>
                <a:lnTo>
                  <a:pt x="105570" y="152833"/>
                </a:lnTo>
                <a:lnTo>
                  <a:pt x="105570" y="152844"/>
                </a:lnTo>
                <a:lnTo>
                  <a:pt x="105565" y="152877"/>
                </a:lnTo>
                <a:lnTo>
                  <a:pt x="105565" y="152899"/>
                </a:lnTo>
                <a:lnTo>
                  <a:pt x="105565" y="152920"/>
                </a:lnTo>
                <a:lnTo>
                  <a:pt x="105560" y="152950"/>
                </a:lnTo>
                <a:lnTo>
                  <a:pt x="105555" y="152969"/>
                </a:lnTo>
                <a:lnTo>
                  <a:pt x="105554" y="152979"/>
                </a:lnTo>
                <a:lnTo>
                  <a:pt x="105554" y="152995"/>
                </a:lnTo>
                <a:lnTo>
                  <a:pt x="105553" y="153011"/>
                </a:lnTo>
                <a:lnTo>
                  <a:pt x="105553" y="153025"/>
                </a:lnTo>
                <a:lnTo>
                  <a:pt x="105553" y="153035"/>
                </a:lnTo>
                <a:lnTo>
                  <a:pt x="105553" y="153046"/>
                </a:lnTo>
                <a:lnTo>
                  <a:pt x="105553" y="153047"/>
                </a:lnTo>
                <a:lnTo>
                  <a:pt x="105554" y="153056"/>
                </a:lnTo>
                <a:lnTo>
                  <a:pt x="105593" y="153129"/>
                </a:lnTo>
                <a:lnTo>
                  <a:pt x="105595" y="153147"/>
                </a:lnTo>
                <a:lnTo>
                  <a:pt x="105607" y="153171"/>
                </a:lnTo>
                <a:lnTo>
                  <a:pt x="105623" y="153215"/>
                </a:lnTo>
                <a:lnTo>
                  <a:pt x="105623" y="153231"/>
                </a:lnTo>
                <a:lnTo>
                  <a:pt x="105625" y="153245"/>
                </a:lnTo>
                <a:lnTo>
                  <a:pt x="105628" y="153264"/>
                </a:lnTo>
                <a:lnTo>
                  <a:pt x="105630" y="153283"/>
                </a:lnTo>
                <a:lnTo>
                  <a:pt x="105630" y="153298"/>
                </a:lnTo>
                <a:lnTo>
                  <a:pt x="105630" y="153317"/>
                </a:lnTo>
                <a:lnTo>
                  <a:pt x="105630" y="153328"/>
                </a:lnTo>
                <a:lnTo>
                  <a:pt x="105627" y="153349"/>
                </a:lnTo>
                <a:lnTo>
                  <a:pt x="105623" y="153362"/>
                </a:lnTo>
                <a:lnTo>
                  <a:pt x="105621" y="153366"/>
                </a:lnTo>
                <a:lnTo>
                  <a:pt x="105621" y="153378"/>
                </a:lnTo>
                <a:lnTo>
                  <a:pt x="105624" y="153400"/>
                </a:lnTo>
                <a:lnTo>
                  <a:pt x="105627" y="153409"/>
                </a:lnTo>
                <a:lnTo>
                  <a:pt x="105634" y="153416"/>
                </a:lnTo>
                <a:lnTo>
                  <a:pt x="105635" y="153417"/>
                </a:lnTo>
                <a:lnTo>
                  <a:pt x="105656" y="153436"/>
                </a:lnTo>
                <a:lnTo>
                  <a:pt x="105691" y="153467"/>
                </a:lnTo>
                <a:lnTo>
                  <a:pt x="105713" y="153483"/>
                </a:lnTo>
                <a:lnTo>
                  <a:pt x="105726" y="153497"/>
                </a:lnTo>
                <a:lnTo>
                  <a:pt x="105734" y="153509"/>
                </a:lnTo>
                <a:lnTo>
                  <a:pt x="105744" y="153524"/>
                </a:lnTo>
                <a:lnTo>
                  <a:pt x="105750" y="153536"/>
                </a:lnTo>
                <a:lnTo>
                  <a:pt x="105760" y="153578"/>
                </a:lnTo>
                <a:lnTo>
                  <a:pt x="105762" y="153619"/>
                </a:lnTo>
                <a:lnTo>
                  <a:pt x="105764" y="153649"/>
                </a:lnTo>
                <a:lnTo>
                  <a:pt x="105765" y="153654"/>
                </a:lnTo>
                <a:lnTo>
                  <a:pt x="105770" y="153670"/>
                </a:lnTo>
                <a:lnTo>
                  <a:pt x="105786" y="153698"/>
                </a:lnTo>
                <a:lnTo>
                  <a:pt x="105794" y="153720"/>
                </a:lnTo>
                <a:lnTo>
                  <a:pt x="105804" y="153773"/>
                </a:lnTo>
                <a:lnTo>
                  <a:pt x="105801" y="153790"/>
                </a:lnTo>
                <a:lnTo>
                  <a:pt x="105794" y="153807"/>
                </a:lnTo>
                <a:lnTo>
                  <a:pt x="105789" y="153817"/>
                </a:lnTo>
                <a:lnTo>
                  <a:pt x="105785" y="153823"/>
                </a:lnTo>
                <a:lnTo>
                  <a:pt x="105783" y="153828"/>
                </a:lnTo>
                <a:lnTo>
                  <a:pt x="105781" y="153835"/>
                </a:lnTo>
                <a:lnTo>
                  <a:pt x="105779" y="153845"/>
                </a:lnTo>
                <a:lnTo>
                  <a:pt x="105778" y="153870"/>
                </a:lnTo>
                <a:lnTo>
                  <a:pt x="105782" y="153892"/>
                </a:lnTo>
                <a:lnTo>
                  <a:pt x="105779" y="153929"/>
                </a:lnTo>
                <a:lnTo>
                  <a:pt x="105778" y="153946"/>
                </a:lnTo>
                <a:lnTo>
                  <a:pt x="105779" y="153960"/>
                </a:lnTo>
                <a:lnTo>
                  <a:pt x="105783" y="153968"/>
                </a:lnTo>
                <a:lnTo>
                  <a:pt x="105788" y="153974"/>
                </a:lnTo>
                <a:lnTo>
                  <a:pt x="105812" y="154024"/>
                </a:lnTo>
                <a:lnTo>
                  <a:pt x="105814" y="154045"/>
                </a:lnTo>
                <a:lnTo>
                  <a:pt x="105814" y="154058"/>
                </a:lnTo>
                <a:lnTo>
                  <a:pt x="105812" y="154083"/>
                </a:lnTo>
                <a:lnTo>
                  <a:pt x="105804" y="154100"/>
                </a:lnTo>
                <a:lnTo>
                  <a:pt x="105798" y="154109"/>
                </a:lnTo>
                <a:lnTo>
                  <a:pt x="105779" y="154143"/>
                </a:lnTo>
                <a:lnTo>
                  <a:pt x="105773" y="154156"/>
                </a:lnTo>
                <a:lnTo>
                  <a:pt x="105759" y="154170"/>
                </a:lnTo>
                <a:lnTo>
                  <a:pt x="105751" y="154179"/>
                </a:lnTo>
                <a:lnTo>
                  <a:pt x="105730" y="154196"/>
                </a:lnTo>
                <a:lnTo>
                  <a:pt x="105730" y="154196"/>
                </a:lnTo>
                <a:lnTo>
                  <a:pt x="105710" y="154217"/>
                </a:lnTo>
                <a:lnTo>
                  <a:pt x="105705" y="154231"/>
                </a:lnTo>
                <a:lnTo>
                  <a:pt x="105705" y="154232"/>
                </a:lnTo>
                <a:lnTo>
                  <a:pt x="105703" y="154240"/>
                </a:lnTo>
                <a:lnTo>
                  <a:pt x="105696" y="154245"/>
                </a:lnTo>
                <a:lnTo>
                  <a:pt x="105684" y="154250"/>
                </a:lnTo>
                <a:lnTo>
                  <a:pt x="105679" y="154253"/>
                </a:lnTo>
                <a:lnTo>
                  <a:pt x="105670" y="154262"/>
                </a:lnTo>
                <a:lnTo>
                  <a:pt x="105662" y="154281"/>
                </a:lnTo>
                <a:lnTo>
                  <a:pt x="105661" y="154288"/>
                </a:lnTo>
                <a:lnTo>
                  <a:pt x="105661" y="154295"/>
                </a:lnTo>
                <a:lnTo>
                  <a:pt x="105663" y="154310"/>
                </a:lnTo>
                <a:lnTo>
                  <a:pt x="105664" y="154312"/>
                </a:lnTo>
                <a:lnTo>
                  <a:pt x="105672" y="154340"/>
                </a:lnTo>
                <a:lnTo>
                  <a:pt x="105671" y="154353"/>
                </a:lnTo>
                <a:lnTo>
                  <a:pt x="105671" y="154358"/>
                </a:lnTo>
                <a:lnTo>
                  <a:pt x="105669" y="154368"/>
                </a:lnTo>
                <a:lnTo>
                  <a:pt x="105660" y="154382"/>
                </a:lnTo>
                <a:lnTo>
                  <a:pt x="105653" y="154388"/>
                </a:lnTo>
                <a:lnTo>
                  <a:pt x="105643" y="154395"/>
                </a:lnTo>
                <a:lnTo>
                  <a:pt x="105635" y="154396"/>
                </a:lnTo>
                <a:lnTo>
                  <a:pt x="105619" y="154402"/>
                </a:lnTo>
                <a:lnTo>
                  <a:pt x="105611" y="154403"/>
                </a:lnTo>
                <a:lnTo>
                  <a:pt x="105598" y="154401"/>
                </a:lnTo>
                <a:lnTo>
                  <a:pt x="105586" y="154394"/>
                </a:lnTo>
                <a:lnTo>
                  <a:pt x="105579" y="154388"/>
                </a:lnTo>
                <a:lnTo>
                  <a:pt x="105576" y="154387"/>
                </a:lnTo>
                <a:lnTo>
                  <a:pt x="105559" y="154375"/>
                </a:lnTo>
                <a:lnTo>
                  <a:pt x="105553" y="154371"/>
                </a:lnTo>
                <a:lnTo>
                  <a:pt x="105546" y="154368"/>
                </a:lnTo>
                <a:lnTo>
                  <a:pt x="105539" y="154366"/>
                </a:lnTo>
                <a:lnTo>
                  <a:pt x="105532" y="154365"/>
                </a:lnTo>
                <a:lnTo>
                  <a:pt x="105527" y="154362"/>
                </a:lnTo>
                <a:lnTo>
                  <a:pt x="105524" y="154362"/>
                </a:lnTo>
                <a:lnTo>
                  <a:pt x="105518" y="154362"/>
                </a:lnTo>
                <a:lnTo>
                  <a:pt x="105511" y="154364"/>
                </a:lnTo>
                <a:lnTo>
                  <a:pt x="105498" y="154371"/>
                </a:lnTo>
                <a:lnTo>
                  <a:pt x="105492" y="154395"/>
                </a:lnTo>
                <a:lnTo>
                  <a:pt x="105492" y="154398"/>
                </a:lnTo>
                <a:lnTo>
                  <a:pt x="105492" y="154403"/>
                </a:lnTo>
                <a:lnTo>
                  <a:pt x="105489" y="154439"/>
                </a:lnTo>
                <a:lnTo>
                  <a:pt x="105488" y="154462"/>
                </a:lnTo>
                <a:lnTo>
                  <a:pt x="105486" y="154473"/>
                </a:lnTo>
                <a:lnTo>
                  <a:pt x="105494" y="154481"/>
                </a:lnTo>
                <a:lnTo>
                  <a:pt x="105498" y="154486"/>
                </a:lnTo>
                <a:lnTo>
                  <a:pt x="105500" y="154487"/>
                </a:lnTo>
                <a:lnTo>
                  <a:pt x="105509" y="154495"/>
                </a:lnTo>
                <a:lnTo>
                  <a:pt x="105513" y="154509"/>
                </a:lnTo>
                <a:lnTo>
                  <a:pt x="105515" y="154514"/>
                </a:lnTo>
                <a:lnTo>
                  <a:pt x="105515" y="154525"/>
                </a:lnTo>
                <a:lnTo>
                  <a:pt x="105518" y="154539"/>
                </a:lnTo>
                <a:lnTo>
                  <a:pt x="105517" y="154551"/>
                </a:lnTo>
                <a:lnTo>
                  <a:pt x="105511" y="154557"/>
                </a:lnTo>
                <a:lnTo>
                  <a:pt x="105500" y="154566"/>
                </a:lnTo>
                <a:lnTo>
                  <a:pt x="105494" y="154574"/>
                </a:lnTo>
                <a:lnTo>
                  <a:pt x="105482" y="154577"/>
                </a:lnTo>
                <a:lnTo>
                  <a:pt x="105476" y="154576"/>
                </a:lnTo>
                <a:lnTo>
                  <a:pt x="105462" y="154574"/>
                </a:lnTo>
                <a:lnTo>
                  <a:pt x="105458" y="154570"/>
                </a:lnTo>
                <a:lnTo>
                  <a:pt x="105453" y="154567"/>
                </a:lnTo>
                <a:lnTo>
                  <a:pt x="105448" y="154563"/>
                </a:lnTo>
                <a:lnTo>
                  <a:pt x="105447" y="154562"/>
                </a:lnTo>
                <a:lnTo>
                  <a:pt x="105444" y="154559"/>
                </a:lnTo>
                <a:lnTo>
                  <a:pt x="105435" y="154557"/>
                </a:lnTo>
                <a:lnTo>
                  <a:pt x="105429" y="154549"/>
                </a:lnTo>
                <a:lnTo>
                  <a:pt x="105420" y="154546"/>
                </a:lnTo>
                <a:lnTo>
                  <a:pt x="105411" y="154549"/>
                </a:lnTo>
                <a:lnTo>
                  <a:pt x="105385" y="154559"/>
                </a:lnTo>
                <a:lnTo>
                  <a:pt x="105376" y="154563"/>
                </a:lnTo>
                <a:lnTo>
                  <a:pt x="105369" y="154565"/>
                </a:lnTo>
                <a:lnTo>
                  <a:pt x="105364" y="154568"/>
                </a:lnTo>
                <a:lnTo>
                  <a:pt x="105354" y="154580"/>
                </a:lnTo>
                <a:lnTo>
                  <a:pt x="105353" y="154593"/>
                </a:lnTo>
                <a:lnTo>
                  <a:pt x="105363" y="154600"/>
                </a:lnTo>
                <a:lnTo>
                  <a:pt x="105372" y="154606"/>
                </a:lnTo>
                <a:lnTo>
                  <a:pt x="105383" y="154613"/>
                </a:lnTo>
                <a:lnTo>
                  <a:pt x="105389" y="154616"/>
                </a:lnTo>
                <a:lnTo>
                  <a:pt x="105396" y="154616"/>
                </a:lnTo>
                <a:lnTo>
                  <a:pt x="105397" y="154616"/>
                </a:lnTo>
                <a:lnTo>
                  <a:pt x="105408" y="154616"/>
                </a:lnTo>
                <a:lnTo>
                  <a:pt x="105433" y="154615"/>
                </a:lnTo>
                <a:lnTo>
                  <a:pt x="105440" y="154615"/>
                </a:lnTo>
                <a:lnTo>
                  <a:pt x="105449" y="154615"/>
                </a:lnTo>
                <a:lnTo>
                  <a:pt x="105456" y="154615"/>
                </a:lnTo>
                <a:lnTo>
                  <a:pt x="105471" y="154613"/>
                </a:lnTo>
                <a:lnTo>
                  <a:pt x="105477" y="154614"/>
                </a:lnTo>
                <a:lnTo>
                  <a:pt x="105483" y="154618"/>
                </a:lnTo>
                <a:lnTo>
                  <a:pt x="105484" y="154618"/>
                </a:lnTo>
                <a:lnTo>
                  <a:pt x="105486" y="154619"/>
                </a:lnTo>
                <a:lnTo>
                  <a:pt x="105487" y="154619"/>
                </a:lnTo>
                <a:lnTo>
                  <a:pt x="105489" y="154619"/>
                </a:lnTo>
                <a:lnTo>
                  <a:pt x="105502" y="154625"/>
                </a:lnTo>
                <a:lnTo>
                  <a:pt x="105533" y="154645"/>
                </a:lnTo>
                <a:lnTo>
                  <a:pt x="105536" y="154647"/>
                </a:lnTo>
                <a:lnTo>
                  <a:pt x="105537" y="154648"/>
                </a:lnTo>
                <a:lnTo>
                  <a:pt x="105541" y="154649"/>
                </a:lnTo>
                <a:lnTo>
                  <a:pt x="105547" y="154652"/>
                </a:lnTo>
                <a:lnTo>
                  <a:pt x="105560" y="154656"/>
                </a:lnTo>
                <a:lnTo>
                  <a:pt x="105564" y="154658"/>
                </a:lnTo>
                <a:lnTo>
                  <a:pt x="105567" y="154660"/>
                </a:lnTo>
                <a:lnTo>
                  <a:pt x="105574" y="154663"/>
                </a:lnTo>
                <a:lnTo>
                  <a:pt x="105581" y="154668"/>
                </a:lnTo>
                <a:lnTo>
                  <a:pt x="105582" y="154669"/>
                </a:lnTo>
                <a:lnTo>
                  <a:pt x="105583" y="154670"/>
                </a:lnTo>
                <a:lnTo>
                  <a:pt x="105583" y="154678"/>
                </a:lnTo>
                <a:lnTo>
                  <a:pt x="105579" y="154684"/>
                </a:lnTo>
                <a:lnTo>
                  <a:pt x="105579" y="154685"/>
                </a:lnTo>
                <a:lnTo>
                  <a:pt x="105568" y="154685"/>
                </a:lnTo>
                <a:lnTo>
                  <a:pt x="105559" y="154685"/>
                </a:lnTo>
                <a:lnTo>
                  <a:pt x="105549" y="154680"/>
                </a:lnTo>
                <a:lnTo>
                  <a:pt x="105546" y="154678"/>
                </a:lnTo>
                <a:lnTo>
                  <a:pt x="105538" y="154673"/>
                </a:lnTo>
                <a:lnTo>
                  <a:pt x="105537" y="154672"/>
                </a:lnTo>
                <a:lnTo>
                  <a:pt x="105532" y="154670"/>
                </a:lnTo>
                <a:lnTo>
                  <a:pt x="105531" y="154670"/>
                </a:lnTo>
                <a:lnTo>
                  <a:pt x="105524" y="154669"/>
                </a:lnTo>
                <a:lnTo>
                  <a:pt x="105514" y="154670"/>
                </a:lnTo>
                <a:lnTo>
                  <a:pt x="105509" y="154680"/>
                </a:lnTo>
                <a:lnTo>
                  <a:pt x="105509" y="154681"/>
                </a:lnTo>
                <a:lnTo>
                  <a:pt x="105506" y="154693"/>
                </a:lnTo>
                <a:lnTo>
                  <a:pt x="105506" y="154694"/>
                </a:lnTo>
                <a:lnTo>
                  <a:pt x="105503" y="154699"/>
                </a:lnTo>
                <a:lnTo>
                  <a:pt x="105500" y="154705"/>
                </a:lnTo>
                <a:lnTo>
                  <a:pt x="105500" y="154711"/>
                </a:lnTo>
                <a:lnTo>
                  <a:pt x="105501" y="154719"/>
                </a:lnTo>
                <a:lnTo>
                  <a:pt x="105505" y="154730"/>
                </a:lnTo>
                <a:lnTo>
                  <a:pt x="105506" y="154735"/>
                </a:lnTo>
                <a:lnTo>
                  <a:pt x="105508" y="154738"/>
                </a:lnTo>
                <a:lnTo>
                  <a:pt x="105524" y="154768"/>
                </a:lnTo>
                <a:lnTo>
                  <a:pt x="105530" y="154769"/>
                </a:lnTo>
                <a:lnTo>
                  <a:pt x="105537" y="154769"/>
                </a:lnTo>
                <a:lnTo>
                  <a:pt x="105540" y="154769"/>
                </a:lnTo>
                <a:lnTo>
                  <a:pt x="105545" y="154769"/>
                </a:lnTo>
                <a:lnTo>
                  <a:pt x="105546" y="154769"/>
                </a:lnTo>
                <a:lnTo>
                  <a:pt x="105549" y="154769"/>
                </a:lnTo>
                <a:lnTo>
                  <a:pt x="105555" y="154769"/>
                </a:lnTo>
                <a:lnTo>
                  <a:pt x="105569" y="154772"/>
                </a:lnTo>
                <a:lnTo>
                  <a:pt x="105574" y="154774"/>
                </a:lnTo>
                <a:lnTo>
                  <a:pt x="105583" y="154785"/>
                </a:lnTo>
                <a:lnTo>
                  <a:pt x="105583" y="154795"/>
                </a:lnTo>
                <a:lnTo>
                  <a:pt x="105582" y="154800"/>
                </a:lnTo>
                <a:lnTo>
                  <a:pt x="105580" y="154809"/>
                </a:lnTo>
                <a:lnTo>
                  <a:pt x="105581" y="154830"/>
                </a:lnTo>
                <a:lnTo>
                  <a:pt x="105582" y="154845"/>
                </a:lnTo>
                <a:lnTo>
                  <a:pt x="105584" y="154858"/>
                </a:lnTo>
                <a:lnTo>
                  <a:pt x="105586" y="154876"/>
                </a:lnTo>
                <a:lnTo>
                  <a:pt x="105577" y="154897"/>
                </a:lnTo>
                <a:lnTo>
                  <a:pt x="105568" y="154917"/>
                </a:lnTo>
                <a:lnTo>
                  <a:pt x="105560" y="154927"/>
                </a:lnTo>
                <a:lnTo>
                  <a:pt x="105556" y="154930"/>
                </a:lnTo>
                <a:lnTo>
                  <a:pt x="105553" y="154932"/>
                </a:lnTo>
                <a:lnTo>
                  <a:pt x="105546" y="154937"/>
                </a:lnTo>
                <a:lnTo>
                  <a:pt x="105536" y="154948"/>
                </a:lnTo>
                <a:lnTo>
                  <a:pt x="105533" y="154957"/>
                </a:lnTo>
                <a:lnTo>
                  <a:pt x="105532" y="154960"/>
                </a:lnTo>
                <a:lnTo>
                  <a:pt x="105537" y="154968"/>
                </a:lnTo>
                <a:lnTo>
                  <a:pt x="105541" y="154972"/>
                </a:lnTo>
                <a:lnTo>
                  <a:pt x="105562" y="154985"/>
                </a:lnTo>
                <a:lnTo>
                  <a:pt x="105566" y="154985"/>
                </a:lnTo>
                <a:lnTo>
                  <a:pt x="105567" y="154985"/>
                </a:lnTo>
                <a:lnTo>
                  <a:pt x="105573" y="154985"/>
                </a:lnTo>
                <a:lnTo>
                  <a:pt x="105586" y="154985"/>
                </a:lnTo>
                <a:lnTo>
                  <a:pt x="105596" y="154986"/>
                </a:lnTo>
                <a:lnTo>
                  <a:pt x="105600" y="154987"/>
                </a:lnTo>
                <a:lnTo>
                  <a:pt x="105610" y="154987"/>
                </a:lnTo>
                <a:lnTo>
                  <a:pt x="105613" y="154987"/>
                </a:lnTo>
                <a:lnTo>
                  <a:pt x="105616" y="154987"/>
                </a:lnTo>
                <a:lnTo>
                  <a:pt x="105626" y="154987"/>
                </a:lnTo>
                <a:lnTo>
                  <a:pt x="105638" y="154992"/>
                </a:lnTo>
                <a:lnTo>
                  <a:pt x="105644" y="154997"/>
                </a:lnTo>
                <a:lnTo>
                  <a:pt x="105651" y="154999"/>
                </a:lnTo>
                <a:lnTo>
                  <a:pt x="105659" y="155003"/>
                </a:lnTo>
                <a:lnTo>
                  <a:pt x="105668" y="155012"/>
                </a:lnTo>
                <a:lnTo>
                  <a:pt x="105677" y="155026"/>
                </a:lnTo>
                <a:lnTo>
                  <a:pt x="105687" y="155066"/>
                </a:lnTo>
                <a:lnTo>
                  <a:pt x="105691" y="155082"/>
                </a:lnTo>
                <a:lnTo>
                  <a:pt x="105697" y="155090"/>
                </a:lnTo>
                <a:lnTo>
                  <a:pt x="105698" y="155092"/>
                </a:lnTo>
                <a:lnTo>
                  <a:pt x="105709" y="155100"/>
                </a:lnTo>
                <a:lnTo>
                  <a:pt x="105725" y="155111"/>
                </a:lnTo>
                <a:lnTo>
                  <a:pt x="105725" y="155111"/>
                </a:lnTo>
                <a:lnTo>
                  <a:pt x="105742" y="155121"/>
                </a:lnTo>
                <a:lnTo>
                  <a:pt x="105757" y="155119"/>
                </a:lnTo>
                <a:lnTo>
                  <a:pt x="105758" y="155119"/>
                </a:lnTo>
                <a:lnTo>
                  <a:pt x="105769" y="155110"/>
                </a:lnTo>
                <a:lnTo>
                  <a:pt x="105784" y="155099"/>
                </a:lnTo>
                <a:lnTo>
                  <a:pt x="105785" y="155090"/>
                </a:lnTo>
                <a:lnTo>
                  <a:pt x="105785" y="155083"/>
                </a:lnTo>
                <a:lnTo>
                  <a:pt x="105786" y="155079"/>
                </a:lnTo>
                <a:lnTo>
                  <a:pt x="105787" y="155078"/>
                </a:lnTo>
                <a:lnTo>
                  <a:pt x="105787" y="155077"/>
                </a:lnTo>
                <a:lnTo>
                  <a:pt x="105791" y="155070"/>
                </a:lnTo>
                <a:lnTo>
                  <a:pt x="105794" y="155066"/>
                </a:lnTo>
                <a:lnTo>
                  <a:pt x="105805" y="155066"/>
                </a:lnTo>
                <a:lnTo>
                  <a:pt x="105808" y="155065"/>
                </a:lnTo>
                <a:lnTo>
                  <a:pt x="105813" y="155063"/>
                </a:lnTo>
                <a:lnTo>
                  <a:pt x="105828" y="155071"/>
                </a:lnTo>
                <a:lnTo>
                  <a:pt x="105832" y="155080"/>
                </a:lnTo>
                <a:lnTo>
                  <a:pt x="105833" y="155093"/>
                </a:lnTo>
                <a:lnTo>
                  <a:pt x="105833" y="155113"/>
                </a:lnTo>
                <a:lnTo>
                  <a:pt x="105834" y="155129"/>
                </a:lnTo>
                <a:lnTo>
                  <a:pt x="105835" y="155134"/>
                </a:lnTo>
                <a:lnTo>
                  <a:pt x="105835" y="155137"/>
                </a:lnTo>
                <a:lnTo>
                  <a:pt x="105841" y="155154"/>
                </a:lnTo>
                <a:lnTo>
                  <a:pt x="105856" y="155184"/>
                </a:lnTo>
                <a:lnTo>
                  <a:pt x="105868" y="155222"/>
                </a:lnTo>
                <a:lnTo>
                  <a:pt x="105882" y="155255"/>
                </a:lnTo>
                <a:lnTo>
                  <a:pt x="105888" y="155277"/>
                </a:lnTo>
                <a:lnTo>
                  <a:pt x="105894" y="155300"/>
                </a:lnTo>
                <a:lnTo>
                  <a:pt x="105895" y="155386"/>
                </a:lnTo>
                <a:lnTo>
                  <a:pt x="105895" y="155405"/>
                </a:lnTo>
                <a:lnTo>
                  <a:pt x="105895" y="155418"/>
                </a:lnTo>
                <a:lnTo>
                  <a:pt x="105895" y="155435"/>
                </a:lnTo>
                <a:lnTo>
                  <a:pt x="105892" y="155445"/>
                </a:lnTo>
                <a:lnTo>
                  <a:pt x="105875" y="155466"/>
                </a:lnTo>
                <a:lnTo>
                  <a:pt x="105864" y="155493"/>
                </a:lnTo>
                <a:lnTo>
                  <a:pt x="105863" y="155495"/>
                </a:lnTo>
                <a:lnTo>
                  <a:pt x="105863" y="155496"/>
                </a:lnTo>
                <a:lnTo>
                  <a:pt x="105860" y="155504"/>
                </a:lnTo>
                <a:lnTo>
                  <a:pt x="105860" y="155504"/>
                </a:lnTo>
                <a:lnTo>
                  <a:pt x="105859" y="155507"/>
                </a:lnTo>
                <a:lnTo>
                  <a:pt x="105859" y="155513"/>
                </a:lnTo>
                <a:lnTo>
                  <a:pt x="105863" y="155539"/>
                </a:lnTo>
                <a:lnTo>
                  <a:pt x="105866" y="155562"/>
                </a:lnTo>
                <a:lnTo>
                  <a:pt x="105867" y="155580"/>
                </a:lnTo>
                <a:lnTo>
                  <a:pt x="105866" y="155595"/>
                </a:lnTo>
                <a:lnTo>
                  <a:pt x="105866" y="155607"/>
                </a:lnTo>
                <a:lnTo>
                  <a:pt x="105860" y="155624"/>
                </a:lnTo>
                <a:lnTo>
                  <a:pt x="105851" y="155636"/>
                </a:lnTo>
                <a:lnTo>
                  <a:pt x="105840" y="155645"/>
                </a:lnTo>
                <a:lnTo>
                  <a:pt x="105835" y="155650"/>
                </a:lnTo>
                <a:lnTo>
                  <a:pt x="105833" y="155652"/>
                </a:lnTo>
                <a:lnTo>
                  <a:pt x="105833" y="155652"/>
                </a:lnTo>
                <a:lnTo>
                  <a:pt x="105827" y="155662"/>
                </a:lnTo>
                <a:lnTo>
                  <a:pt x="105823" y="155671"/>
                </a:lnTo>
                <a:lnTo>
                  <a:pt x="105819" y="155678"/>
                </a:lnTo>
                <a:lnTo>
                  <a:pt x="105809" y="155696"/>
                </a:lnTo>
                <a:lnTo>
                  <a:pt x="105807" y="155699"/>
                </a:lnTo>
                <a:lnTo>
                  <a:pt x="105798" y="155722"/>
                </a:lnTo>
                <a:lnTo>
                  <a:pt x="105798" y="155725"/>
                </a:lnTo>
                <a:lnTo>
                  <a:pt x="105794" y="155737"/>
                </a:lnTo>
                <a:lnTo>
                  <a:pt x="105794" y="155743"/>
                </a:lnTo>
                <a:lnTo>
                  <a:pt x="105802" y="155778"/>
                </a:lnTo>
                <a:lnTo>
                  <a:pt x="105811" y="155791"/>
                </a:lnTo>
                <a:lnTo>
                  <a:pt x="105822" y="155827"/>
                </a:lnTo>
                <a:lnTo>
                  <a:pt x="105829" y="155838"/>
                </a:lnTo>
                <a:lnTo>
                  <a:pt x="105833" y="155848"/>
                </a:lnTo>
                <a:lnTo>
                  <a:pt x="105844" y="155864"/>
                </a:lnTo>
                <a:lnTo>
                  <a:pt x="105846" y="155877"/>
                </a:lnTo>
                <a:lnTo>
                  <a:pt x="105847" y="155897"/>
                </a:lnTo>
                <a:lnTo>
                  <a:pt x="105847" y="155907"/>
                </a:lnTo>
                <a:lnTo>
                  <a:pt x="105847" y="155920"/>
                </a:lnTo>
                <a:lnTo>
                  <a:pt x="105849" y="155946"/>
                </a:lnTo>
                <a:lnTo>
                  <a:pt x="105847" y="155970"/>
                </a:lnTo>
                <a:lnTo>
                  <a:pt x="105847" y="156008"/>
                </a:lnTo>
                <a:lnTo>
                  <a:pt x="105829" y="156049"/>
                </a:lnTo>
                <a:lnTo>
                  <a:pt x="105824" y="156057"/>
                </a:lnTo>
                <a:lnTo>
                  <a:pt x="105823" y="156058"/>
                </a:lnTo>
                <a:lnTo>
                  <a:pt x="105822" y="156059"/>
                </a:lnTo>
                <a:lnTo>
                  <a:pt x="105802" y="156101"/>
                </a:lnTo>
                <a:lnTo>
                  <a:pt x="105795" y="156114"/>
                </a:lnTo>
                <a:lnTo>
                  <a:pt x="105786" y="156137"/>
                </a:lnTo>
                <a:lnTo>
                  <a:pt x="105786" y="156139"/>
                </a:lnTo>
                <a:lnTo>
                  <a:pt x="105782" y="156159"/>
                </a:lnTo>
                <a:lnTo>
                  <a:pt x="105779" y="156171"/>
                </a:lnTo>
                <a:lnTo>
                  <a:pt x="105779" y="156179"/>
                </a:lnTo>
                <a:lnTo>
                  <a:pt x="105779" y="156186"/>
                </a:lnTo>
                <a:lnTo>
                  <a:pt x="105779" y="156190"/>
                </a:lnTo>
                <a:lnTo>
                  <a:pt x="105785" y="156200"/>
                </a:lnTo>
                <a:lnTo>
                  <a:pt x="105789" y="156209"/>
                </a:lnTo>
                <a:lnTo>
                  <a:pt x="105790" y="156210"/>
                </a:lnTo>
                <a:lnTo>
                  <a:pt x="105793" y="156215"/>
                </a:lnTo>
                <a:lnTo>
                  <a:pt x="105797" y="156220"/>
                </a:lnTo>
                <a:lnTo>
                  <a:pt x="105823" y="156243"/>
                </a:lnTo>
                <a:lnTo>
                  <a:pt x="105845" y="156261"/>
                </a:lnTo>
                <a:lnTo>
                  <a:pt x="105859" y="156275"/>
                </a:lnTo>
                <a:lnTo>
                  <a:pt x="105868" y="156281"/>
                </a:lnTo>
                <a:lnTo>
                  <a:pt x="105876" y="156293"/>
                </a:lnTo>
                <a:lnTo>
                  <a:pt x="105883" y="156309"/>
                </a:lnTo>
                <a:lnTo>
                  <a:pt x="105886" y="156325"/>
                </a:lnTo>
                <a:lnTo>
                  <a:pt x="105890" y="156342"/>
                </a:lnTo>
                <a:lnTo>
                  <a:pt x="105890" y="156350"/>
                </a:lnTo>
                <a:lnTo>
                  <a:pt x="105893" y="156403"/>
                </a:lnTo>
                <a:lnTo>
                  <a:pt x="105893" y="156421"/>
                </a:lnTo>
                <a:lnTo>
                  <a:pt x="105893" y="156437"/>
                </a:lnTo>
                <a:lnTo>
                  <a:pt x="105892" y="156459"/>
                </a:lnTo>
                <a:lnTo>
                  <a:pt x="105892" y="156472"/>
                </a:lnTo>
                <a:lnTo>
                  <a:pt x="105893" y="156486"/>
                </a:lnTo>
                <a:lnTo>
                  <a:pt x="105893" y="156497"/>
                </a:lnTo>
                <a:lnTo>
                  <a:pt x="105895" y="156511"/>
                </a:lnTo>
                <a:lnTo>
                  <a:pt x="105898" y="156520"/>
                </a:lnTo>
                <a:lnTo>
                  <a:pt x="105898" y="156531"/>
                </a:lnTo>
                <a:lnTo>
                  <a:pt x="105895" y="156535"/>
                </a:lnTo>
                <a:lnTo>
                  <a:pt x="105891" y="156541"/>
                </a:lnTo>
                <a:lnTo>
                  <a:pt x="105884" y="156550"/>
                </a:lnTo>
                <a:lnTo>
                  <a:pt x="105875" y="156559"/>
                </a:lnTo>
                <a:lnTo>
                  <a:pt x="105875" y="156559"/>
                </a:lnTo>
                <a:lnTo>
                  <a:pt x="105874" y="156560"/>
                </a:lnTo>
                <a:lnTo>
                  <a:pt x="105856" y="156565"/>
                </a:lnTo>
                <a:lnTo>
                  <a:pt x="105847" y="156566"/>
                </a:lnTo>
                <a:lnTo>
                  <a:pt x="105844" y="156567"/>
                </a:lnTo>
                <a:lnTo>
                  <a:pt x="105827" y="156567"/>
                </a:lnTo>
                <a:lnTo>
                  <a:pt x="105812" y="156567"/>
                </a:lnTo>
                <a:lnTo>
                  <a:pt x="105806" y="156567"/>
                </a:lnTo>
                <a:lnTo>
                  <a:pt x="105801" y="156567"/>
                </a:lnTo>
                <a:lnTo>
                  <a:pt x="105800" y="156566"/>
                </a:lnTo>
                <a:lnTo>
                  <a:pt x="105787" y="156563"/>
                </a:lnTo>
                <a:lnTo>
                  <a:pt x="105772" y="156557"/>
                </a:lnTo>
                <a:lnTo>
                  <a:pt x="105765" y="156555"/>
                </a:lnTo>
                <a:lnTo>
                  <a:pt x="105732" y="156547"/>
                </a:lnTo>
                <a:lnTo>
                  <a:pt x="105726" y="156545"/>
                </a:lnTo>
                <a:lnTo>
                  <a:pt x="105722" y="156544"/>
                </a:lnTo>
                <a:lnTo>
                  <a:pt x="105721" y="156543"/>
                </a:lnTo>
                <a:lnTo>
                  <a:pt x="105718" y="156542"/>
                </a:lnTo>
                <a:lnTo>
                  <a:pt x="105713" y="156541"/>
                </a:lnTo>
                <a:lnTo>
                  <a:pt x="105712" y="156541"/>
                </a:lnTo>
                <a:lnTo>
                  <a:pt x="105701" y="156537"/>
                </a:lnTo>
                <a:lnTo>
                  <a:pt x="105698" y="156535"/>
                </a:lnTo>
                <a:lnTo>
                  <a:pt x="105691" y="156531"/>
                </a:lnTo>
                <a:lnTo>
                  <a:pt x="105683" y="156529"/>
                </a:lnTo>
                <a:lnTo>
                  <a:pt x="105676" y="156525"/>
                </a:lnTo>
                <a:lnTo>
                  <a:pt x="105672" y="156524"/>
                </a:lnTo>
                <a:lnTo>
                  <a:pt x="105667" y="156522"/>
                </a:lnTo>
                <a:lnTo>
                  <a:pt x="105655" y="156517"/>
                </a:lnTo>
                <a:lnTo>
                  <a:pt x="105641" y="156511"/>
                </a:lnTo>
                <a:lnTo>
                  <a:pt x="105626" y="156505"/>
                </a:lnTo>
                <a:lnTo>
                  <a:pt x="105612" y="156500"/>
                </a:lnTo>
                <a:lnTo>
                  <a:pt x="105593" y="156494"/>
                </a:lnTo>
                <a:lnTo>
                  <a:pt x="105582" y="156492"/>
                </a:lnTo>
                <a:lnTo>
                  <a:pt x="105576" y="156491"/>
                </a:lnTo>
                <a:lnTo>
                  <a:pt x="105560" y="156491"/>
                </a:lnTo>
                <a:lnTo>
                  <a:pt x="105550" y="156492"/>
                </a:lnTo>
                <a:lnTo>
                  <a:pt x="105544" y="156492"/>
                </a:lnTo>
                <a:lnTo>
                  <a:pt x="105535" y="156493"/>
                </a:lnTo>
                <a:lnTo>
                  <a:pt x="105528" y="156493"/>
                </a:lnTo>
                <a:lnTo>
                  <a:pt x="105517" y="156492"/>
                </a:lnTo>
                <a:lnTo>
                  <a:pt x="105489" y="156492"/>
                </a:lnTo>
                <a:lnTo>
                  <a:pt x="105484" y="156492"/>
                </a:lnTo>
                <a:lnTo>
                  <a:pt x="105478" y="156492"/>
                </a:lnTo>
                <a:lnTo>
                  <a:pt x="105454" y="156497"/>
                </a:lnTo>
                <a:lnTo>
                  <a:pt x="105450" y="156498"/>
                </a:lnTo>
                <a:lnTo>
                  <a:pt x="105449" y="156498"/>
                </a:lnTo>
                <a:lnTo>
                  <a:pt x="105443" y="156500"/>
                </a:lnTo>
                <a:lnTo>
                  <a:pt x="105429" y="156504"/>
                </a:lnTo>
                <a:lnTo>
                  <a:pt x="105423" y="156505"/>
                </a:lnTo>
                <a:lnTo>
                  <a:pt x="105418" y="156507"/>
                </a:lnTo>
                <a:lnTo>
                  <a:pt x="105412" y="156507"/>
                </a:lnTo>
                <a:lnTo>
                  <a:pt x="105397" y="156509"/>
                </a:lnTo>
                <a:lnTo>
                  <a:pt x="105390" y="156511"/>
                </a:lnTo>
                <a:lnTo>
                  <a:pt x="105375" y="156518"/>
                </a:lnTo>
                <a:lnTo>
                  <a:pt x="105369" y="156521"/>
                </a:lnTo>
                <a:lnTo>
                  <a:pt x="105363" y="156523"/>
                </a:lnTo>
                <a:lnTo>
                  <a:pt x="105360" y="156524"/>
                </a:lnTo>
                <a:lnTo>
                  <a:pt x="105356" y="156526"/>
                </a:lnTo>
                <a:lnTo>
                  <a:pt x="105351" y="156528"/>
                </a:lnTo>
                <a:lnTo>
                  <a:pt x="105348" y="156530"/>
                </a:lnTo>
                <a:lnTo>
                  <a:pt x="105346" y="156531"/>
                </a:lnTo>
                <a:lnTo>
                  <a:pt x="105343" y="156532"/>
                </a:lnTo>
                <a:lnTo>
                  <a:pt x="105342" y="156533"/>
                </a:lnTo>
                <a:lnTo>
                  <a:pt x="105324" y="156540"/>
                </a:lnTo>
                <a:lnTo>
                  <a:pt x="105321" y="156542"/>
                </a:lnTo>
                <a:lnTo>
                  <a:pt x="105318" y="156543"/>
                </a:lnTo>
                <a:lnTo>
                  <a:pt x="105314" y="156546"/>
                </a:lnTo>
                <a:lnTo>
                  <a:pt x="105304" y="156555"/>
                </a:lnTo>
                <a:lnTo>
                  <a:pt x="105301" y="156559"/>
                </a:lnTo>
                <a:lnTo>
                  <a:pt x="105297" y="156562"/>
                </a:lnTo>
                <a:lnTo>
                  <a:pt x="105292" y="156568"/>
                </a:lnTo>
                <a:lnTo>
                  <a:pt x="105290" y="156569"/>
                </a:lnTo>
                <a:lnTo>
                  <a:pt x="105288" y="156571"/>
                </a:lnTo>
                <a:lnTo>
                  <a:pt x="105272" y="156584"/>
                </a:lnTo>
                <a:lnTo>
                  <a:pt x="105257" y="156597"/>
                </a:lnTo>
                <a:lnTo>
                  <a:pt x="105254" y="156601"/>
                </a:lnTo>
                <a:lnTo>
                  <a:pt x="105250" y="156605"/>
                </a:lnTo>
                <a:lnTo>
                  <a:pt x="105244" y="156618"/>
                </a:lnTo>
                <a:lnTo>
                  <a:pt x="105244" y="156618"/>
                </a:lnTo>
                <a:lnTo>
                  <a:pt x="105241" y="156630"/>
                </a:lnTo>
                <a:lnTo>
                  <a:pt x="105240" y="156632"/>
                </a:lnTo>
                <a:lnTo>
                  <a:pt x="105239" y="156634"/>
                </a:lnTo>
                <a:lnTo>
                  <a:pt x="105238" y="156643"/>
                </a:lnTo>
                <a:lnTo>
                  <a:pt x="105238" y="156644"/>
                </a:lnTo>
                <a:lnTo>
                  <a:pt x="105243" y="156658"/>
                </a:lnTo>
                <a:lnTo>
                  <a:pt x="105256" y="156692"/>
                </a:lnTo>
                <a:lnTo>
                  <a:pt x="105258" y="156716"/>
                </a:lnTo>
                <a:lnTo>
                  <a:pt x="105258" y="156735"/>
                </a:lnTo>
                <a:lnTo>
                  <a:pt x="105254" y="156760"/>
                </a:lnTo>
                <a:lnTo>
                  <a:pt x="105251" y="156776"/>
                </a:lnTo>
                <a:lnTo>
                  <a:pt x="105250" y="156781"/>
                </a:lnTo>
                <a:lnTo>
                  <a:pt x="105246" y="156795"/>
                </a:lnTo>
                <a:lnTo>
                  <a:pt x="105234" y="156843"/>
                </a:lnTo>
                <a:lnTo>
                  <a:pt x="105228" y="156871"/>
                </a:lnTo>
                <a:lnTo>
                  <a:pt x="105220" y="156892"/>
                </a:lnTo>
                <a:lnTo>
                  <a:pt x="105207" y="156917"/>
                </a:lnTo>
                <a:lnTo>
                  <a:pt x="105207" y="156918"/>
                </a:lnTo>
                <a:lnTo>
                  <a:pt x="105207" y="156918"/>
                </a:lnTo>
                <a:lnTo>
                  <a:pt x="105203" y="156924"/>
                </a:lnTo>
                <a:lnTo>
                  <a:pt x="105192" y="156948"/>
                </a:lnTo>
                <a:lnTo>
                  <a:pt x="105188" y="156960"/>
                </a:lnTo>
                <a:lnTo>
                  <a:pt x="105180" y="156975"/>
                </a:lnTo>
                <a:lnTo>
                  <a:pt x="105176" y="156983"/>
                </a:lnTo>
                <a:lnTo>
                  <a:pt x="105169" y="156993"/>
                </a:lnTo>
                <a:lnTo>
                  <a:pt x="105166" y="156997"/>
                </a:lnTo>
                <a:lnTo>
                  <a:pt x="105163" y="157002"/>
                </a:lnTo>
                <a:lnTo>
                  <a:pt x="105159" y="157008"/>
                </a:lnTo>
                <a:lnTo>
                  <a:pt x="105152" y="157020"/>
                </a:lnTo>
                <a:lnTo>
                  <a:pt x="105141" y="157032"/>
                </a:lnTo>
                <a:lnTo>
                  <a:pt x="105136" y="157037"/>
                </a:lnTo>
                <a:lnTo>
                  <a:pt x="105092" y="157079"/>
                </a:lnTo>
                <a:lnTo>
                  <a:pt x="105077" y="157086"/>
                </a:lnTo>
                <a:lnTo>
                  <a:pt x="105059" y="157095"/>
                </a:lnTo>
                <a:lnTo>
                  <a:pt x="105052" y="157098"/>
                </a:lnTo>
                <a:lnTo>
                  <a:pt x="105052" y="157098"/>
                </a:lnTo>
                <a:lnTo>
                  <a:pt x="105039" y="157103"/>
                </a:lnTo>
                <a:lnTo>
                  <a:pt x="105027" y="157106"/>
                </a:lnTo>
                <a:lnTo>
                  <a:pt x="105012" y="157109"/>
                </a:lnTo>
                <a:lnTo>
                  <a:pt x="105003" y="157112"/>
                </a:lnTo>
                <a:lnTo>
                  <a:pt x="104978" y="157122"/>
                </a:lnTo>
                <a:lnTo>
                  <a:pt x="104975" y="157124"/>
                </a:lnTo>
                <a:lnTo>
                  <a:pt x="104966" y="157138"/>
                </a:lnTo>
                <a:lnTo>
                  <a:pt x="104962" y="157146"/>
                </a:lnTo>
                <a:lnTo>
                  <a:pt x="104958" y="157164"/>
                </a:lnTo>
                <a:lnTo>
                  <a:pt x="104956" y="157180"/>
                </a:lnTo>
                <a:lnTo>
                  <a:pt x="104955" y="157197"/>
                </a:lnTo>
                <a:lnTo>
                  <a:pt x="104965" y="157237"/>
                </a:lnTo>
                <a:lnTo>
                  <a:pt x="104965" y="157266"/>
                </a:lnTo>
                <a:lnTo>
                  <a:pt x="104963" y="157286"/>
                </a:lnTo>
                <a:lnTo>
                  <a:pt x="104958" y="157304"/>
                </a:lnTo>
                <a:lnTo>
                  <a:pt x="104954" y="157318"/>
                </a:lnTo>
                <a:lnTo>
                  <a:pt x="104945" y="157337"/>
                </a:lnTo>
                <a:lnTo>
                  <a:pt x="104938" y="157350"/>
                </a:lnTo>
                <a:lnTo>
                  <a:pt x="104931" y="157363"/>
                </a:lnTo>
                <a:lnTo>
                  <a:pt x="104927" y="157371"/>
                </a:lnTo>
                <a:lnTo>
                  <a:pt x="104922" y="157378"/>
                </a:lnTo>
                <a:lnTo>
                  <a:pt x="104915" y="157390"/>
                </a:lnTo>
                <a:lnTo>
                  <a:pt x="104910" y="157395"/>
                </a:lnTo>
                <a:lnTo>
                  <a:pt x="104894" y="157407"/>
                </a:lnTo>
                <a:lnTo>
                  <a:pt x="104888" y="157410"/>
                </a:lnTo>
                <a:lnTo>
                  <a:pt x="104882" y="157411"/>
                </a:lnTo>
                <a:lnTo>
                  <a:pt x="104882" y="157411"/>
                </a:lnTo>
                <a:lnTo>
                  <a:pt x="104870" y="157416"/>
                </a:lnTo>
                <a:lnTo>
                  <a:pt x="104860" y="157421"/>
                </a:lnTo>
                <a:lnTo>
                  <a:pt x="104853" y="157426"/>
                </a:lnTo>
                <a:lnTo>
                  <a:pt x="104845" y="157433"/>
                </a:lnTo>
                <a:lnTo>
                  <a:pt x="104841" y="157449"/>
                </a:lnTo>
                <a:lnTo>
                  <a:pt x="104841" y="157459"/>
                </a:lnTo>
                <a:lnTo>
                  <a:pt x="104841" y="157461"/>
                </a:lnTo>
                <a:lnTo>
                  <a:pt x="104857" y="157490"/>
                </a:lnTo>
                <a:lnTo>
                  <a:pt x="104861" y="157494"/>
                </a:lnTo>
                <a:lnTo>
                  <a:pt x="104874" y="157505"/>
                </a:lnTo>
                <a:lnTo>
                  <a:pt x="104883" y="157519"/>
                </a:lnTo>
                <a:lnTo>
                  <a:pt x="104884" y="157520"/>
                </a:lnTo>
                <a:lnTo>
                  <a:pt x="104890" y="157528"/>
                </a:lnTo>
                <a:lnTo>
                  <a:pt x="104893" y="157530"/>
                </a:lnTo>
                <a:lnTo>
                  <a:pt x="104897" y="157535"/>
                </a:lnTo>
                <a:lnTo>
                  <a:pt x="104909" y="157540"/>
                </a:lnTo>
                <a:lnTo>
                  <a:pt x="104915" y="157544"/>
                </a:lnTo>
                <a:lnTo>
                  <a:pt x="104923" y="157547"/>
                </a:lnTo>
                <a:lnTo>
                  <a:pt x="104926" y="157548"/>
                </a:lnTo>
                <a:lnTo>
                  <a:pt x="104930" y="157549"/>
                </a:lnTo>
                <a:lnTo>
                  <a:pt x="104940" y="157549"/>
                </a:lnTo>
                <a:lnTo>
                  <a:pt x="104964" y="157550"/>
                </a:lnTo>
                <a:lnTo>
                  <a:pt x="104981" y="157549"/>
                </a:lnTo>
                <a:lnTo>
                  <a:pt x="105000" y="157532"/>
                </a:lnTo>
                <a:lnTo>
                  <a:pt x="105007" y="157526"/>
                </a:lnTo>
                <a:lnTo>
                  <a:pt x="105007" y="157526"/>
                </a:lnTo>
                <a:lnTo>
                  <a:pt x="105008" y="157525"/>
                </a:lnTo>
                <a:lnTo>
                  <a:pt x="105016" y="157520"/>
                </a:lnTo>
                <a:lnTo>
                  <a:pt x="105026" y="157514"/>
                </a:lnTo>
                <a:lnTo>
                  <a:pt x="105046" y="157488"/>
                </a:lnTo>
                <a:lnTo>
                  <a:pt x="105050" y="157483"/>
                </a:lnTo>
                <a:lnTo>
                  <a:pt x="105062" y="157458"/>
                </a:lnTo>
                <a:lnTo>
                  <a:pt x="105062" y="157454"/>
                </a:lnTo>
                <a:lnTo>
                  <a:pt x="105062" y="157454"/>
                </a:lnTo>
                <a:lnTo>
                  <a:pt x="105067" y="157444"/>
                </a:lnTo>
                <a:lnTo>
                  <a:pt x="105068" y="157435"/>
                </a:lnTo>
                <a:lnTo>
                  <a:pt x="105068" y="157425"/>
                </a:lnTo>
                <a:lnTo>
                  <a:pt x="105076" y="157410"/>
                </a:lnTo>
                <a:lnTo>
                  <a:pt x="105079" y="157405"/>
                </a:lnTo>
                <a:lnTo>
                  <a:pt x="105081" y="157401"/>
                </a:lnTo>
                <a:lnTo>
                  <a:pt x="105086" y="157399"/>
                </a:lnTo>
                <a:lnTo>
                  <a:pt x="105092" y="157398"/>
                </a:lnTo>
                <a:lnTo>
                  <a:pt x="105097" y="157398"/>
                </a:lnTo>
                <a:lnTo>
                  <a:pt x="105106" y="157403"/>
                </a:lnTo>
                <a:lnTo>
                  <a:pt x="105110" y="157405"/>
                </a:lnTo>
                <a:lnTo>
                  <a:pt x="105115" y="157407"/>
                </a:lnTo>
                <a:lnTo>
                  <a:pt x="105126" y="157411"/>
                </a:lnTo>
                <a:lnTo>
                  <a:pt x="105135" y="157415"/>
                </a:lnTo>
                <a:lnTo>
                  <a:pt x="105188" y="157438"/>
                </a:lnTo>
                <a:lnTo>
                  <a:pt x="105205" y="157449"/>
                </a:lnTo>
                <a:lnTo>
                  <a:pt x="105220" y="157457"/>
                </a:lnTo>
                <a:lnTo>
                  <a:pt x="105226" y="157460"/>
                </a:lnTo>
                <a:lnTo>
                  <a:pt x="105249" y="157470"/>
                </a:lnTo>
                <a:lnTo>
                  <a:pt x="105312" y="157493"/>
                </a:lnTo>
                <a:lnTo>
                  <a:pt x="105333" y="157501"/>
                </a:lnTo>
                <a:lnTo>
                  <a:pt x="105343" y="157506"/>
                </a:lnTo>
                <a:lnTo>
                  <a:pt x="105377" y="157526"/>
                </a:lnTo>
                <a:lnTo>
                  <a:pt x="105386" y="157536"/>
                </a:lnTo>
                <a:lnTo>
                  <a:pt x="105392" y="157547"/>
                </a:lnTo>
                <a:lnTo>
                  <a:pt x="105401" y="157559"/>
                </a:lnTo>
                <a:lnTo>
                  <a:pt x="105403" y="157562"/>
                </a:lnTo>
                <a:lnTo>
                  <a:pt x="105438" y="157599"/>
                </a:lnTo>
                <a:lnTo>
                  <a:pt x="105440" y="157601"/>
                </a:lnTo>
                <a:lnTo>
                  <a:pt x="105450" y="157607"/>
                </a:lnTo>
                <a:lnTo>
                  <a:pt x="105465" y="157617"/>
                </a:lnTo>
                <a:lnTo>
                  <a:pt x="105476" y="157622"/>
                </a:lnTo>
                <a:lnTo>
                  <a:pt x="105488" y="157626"/>
                </a:lnTo>
                <a:lnTo>
                  <a:pt x="105493" y="157627"/>
                </a:lnTo>
                <a:lnTo>
                  <a:pt x="105504" y="157631"/>
                </a:lnTo>
                <a:lnTo>
                  <a:pt x="105570" y="157656"/>
                </a:lnTo>
                <a:lnTo>
                  <a:pt x="105610" y="157664"/>
                </a:lnTo>
                <a:lnTo>
                  <a:pt x="105629" y="157665"/>
                </a:lnTo>
                <a:lnTo>
                  <a:pt x="105639" y="157669"/>
                </a:lnTo>
                <a:lnTo>
                  <a:pt x="105653" y="157673"/>
                </a:lnTo>
                <a:lnTo>
                  <a:pt x="105659" y="157713"/>
                </a:lnTo>
                <a:lnTo>
                  <a:pt x="105655" y="157726"/>
                </a:lnTo>
                <a:lnTo>
                  <a:pt x="105654" y="157750"/>
                </a:lnTo>
                <a:lnTo>
                  <a:pt x="105661" y="157795"/>
                </a:lnTo>
                <a:lnTo>
                  <a:pt x="105659" y="157813"/>
                </a:lnTo>
                <a:lnTo>
                  <a:pt x="105659" y="157827"/>
                </a:lnTo>
                <a:lnTo>
                  <a:pt x="105659" y="157834"/>
                </a:lnTo>
                <a:lnTo>
                  <a:pt x="105659" y="157839"/>
                </a:lnTo>
                <a:lnTo>
                  <a:pt x="105659" y="157840"/>
                </a:lnTo>
                <a:lnTo>
                  <a:pt x="105661" y="157850"/>
                </a:lnTo>
                <a:lnTo>
                  <a:pt x="105663" y="157858"/>
                </a:lnTo>
                <a:lnTo>
                  <a:pt x="105667" y="157870"/>
                </a:lnTo>
                <a:lnTo>
                  <a:pt x="105667" y="157879"/>
                </a:lnTo>
                <a:lnTo>
                  <a:pt x="105667" y="157881"/>
                </a:lnTo>
                <a:lnTo>
                  <a:pt x="105667" y="157882"/>
                </a:lnTo>
                <a:lnTo>
                  <a:pt x="105664" y="157888"/>
                </a:lnTo>
                <a:lnTo>
                  <a:pt x="105661" y="157892"/>
                </a:lnTo>
                <a:lnTo>
                  <a:pt x="105660" y="157893"/>
                </a:lnTo>
                <a:lnTo>
                  <a:pt x="105659" y="157894"/>
                </a:lnTo>
                <a:lnTo>
                  <a:pt x="105652" y="157896"/>
                </a:lnTo>
                <a:lnTo>
                  <a:pt x="105641" y="157897"/>
                </a:lnTo>
                <a:lnTo>
                  <a:pt x="105628" y="157893"/>
                </a:lnTo>
                <a:lnTo>
                  <a:pt x="105620" y="157892"/>
                </a:lnTo>
                <a:lnTo>
                  <a:pt x="105619" y="157892"/>
                </a:lnTo>
                <a:lnTo>
                  <a:pt x="105599" y="157889"/>
                </a:lnTo>
                <a:lnTo>
                  <a:pt x="105594" y="157887"/>
                </a:lnTo>
                <a:lnTo>
                  <a:pt x="105590" y="157886"/>
                </a:lnTo>
                <a:lnTo>
                  <a:pt x="105588" y="157884"/>
                </a:lnTo>
                <a:lnTo>
                  <a:pt x="105587" y="157884"/>
                </a:lnTo>
                <a:lnTo>
                  <a:pt x="105557" y="157868"/>
                </a:lnTo>
                <a:lnTo>
                  <a:pt x="105519" y="157863"/>
                </a:lnTo>
                <a:lnTo>
                  <a:pt x="105489" y="157875"/>
                </a:lnTo>
                <a:lnTo>
                  <a:pt x="105479" y="157881"/>
                </a:lnTo>
                <a:lnTo>
                  <a:pt x="105470" y="157885"/>
                </a:lnTo>
                <a:lnTo>
                  <a:pt x="105467" y="157887"/>
                </a:lnTo>
                <a:lnTo>
                  <a:pt x="105464" y="157889"/>
                </a:lnTo>
                <a:lnTo>
                  <a:pt x="105460" y="157891"/>
                </a:lnTo>
                <a:lnTo>
                  <a:pt x="105453" y="157908"/>
                </a:lnTo>
                <a:lnTo>
                  <a:pt x="105450" y="157917"/>
                </a:lnTo>
                <a:lnTo>
                  <a:pt x="105448" y="157923"/>
                </a:lnTo>
                <a:lnTo>
                  <a:pt x="105442" y="157942"/>
                </a:lnTo>
                <a:lnTo>
                  <a:pt x="105439" y="157956"/>
                </a:lnTo>
                <a:lnTo>
                  <a:pt x="105446" y="157965"/>
                </a:lnTo>
                <a:lnTo>
                  <a:pt x="105438" y="157983"/>
                </a:lnTo>
                <a:lnTo>
                  <a:pt x="105435" y="157989"/>
                </a:lnTo>
                <a:lnTo>
                  <a:pt x="105433" y="158000"/>
                </a:lnTo>
                <a:lnTo>
                  <a:pt x="105420" y="158055"/>
                </a:lnTo>
                <a:lnTo>
                  <a:pt x="105415" y="158079"/>
                </a:lnTo>
                <a:lnTo>
                  <a:pt x="105406" y="158103"/>
                </a:lnTo>
                <a:lnTo>
                  <a:pt x="105396" y="158126"/>
                </a:lnTo>
                <a:lnTo>
                  <a:pt x="105389" y="158158"/>
                </a:lnTo>
                <a:lnTo>
                  <a:pt x="105379" y="158193"/>
                </a:lnTo>
                <a:lnTo>
                  <a:pt x="105368" y="158219"/>
                </a:lnTo>
                <a:lnTo>
                  <a:pt x="105355" y="158253"/>
                </a:lnTo>
                <a:lnTo>
                  <a:pt x="105339" y="158330"/>
                </a:lnTo>
                <a:lnTo>
                  <a:pt x="105339" y="158331"/>
                </a:lnTo>
                <a:lnTo>
                  <a:pt x="105337" y="158340"/>
                </a:lnTo>
                <a:lnTo>
                  <a:pt x="105333" y="158356"/>
                </a:lnTo>
                <a:lnTo>
                  <a:pt x="105333" y="158374"/>
                </a:lnTo>
                <a:lnTo>
                  <a:pt x="105328" y="158403"/>
                </a:lnTo>
                <a:lnTo>
                  <a:pt x="105321" y="158446"/>
                </a:lnTo>
                <a:lnTo>
                  <a:pt x="105321" y="158452"/>
                </a:lnTo>
                <a:lnTo>
                  <a:pt x="105319" y="158467"/>
                </a:lnTo>
                <a:lnTo>
                  <a:pt x="105319" y="158485"/>
                </a:lnTo>
                <a:lnTo>
                  <a:pt x="105321" y="158503"/>
                </a:lnTo>
                <a:lnTo>
                  <a:pt x="105327" y="158516"/>
                </a:lnTo>
                <a:lnTo>
                  <a:pt x="105330" y="158522"/>
                </a:lnTo>
                <a:lnTo>
                  <a:pt x="105356" y="158568"/>
                </a:lnTo>
                <a:lnTo>
                  <a:pt x="105359" y="158573"/>
                </a:lnTo>
                <a:lnTo>
                  <a:pt x="105363" y="158576"/>
                </a:lnTo>
                <a:lnTo>
                  <a:pt x="105367" y="158578"/>
                </a:lnTo>
                <a:lnTo>
                  <a:pt x="105369" y="158580"/>
                </a:lnTo>
                <a:lnTo>
                  <a:pt x="105389" y="158571"/>
                </a:lnTo>
                <a:lnTo>
                  <a:pt x="105395" y="158564"/>
                </a:lnTo>
                <a:lnTo>
                  <a:pt x="105397" y="158562"/>
                </a:lnTo>
                <a:lnTo>
                  <a:pt x="105409" y="158553"/>
                </a:lnTo>
                <a:lnTo>
                  <a:pt x="105414" y="158553"/>
                </a:lnTo>
                <a:lnTo>
                  <a:pt x="105421" y="158553"/>
                </a:lnTo>
                <a:lnTo>
                  <a:pt x="105422" y="158553"/>
                </a:lnTo>
                <a:lnTo>
                  <a:pt x="105432" y="158553"/>
                </a:lnTo>
                <a:lnTo>
                  <a:pt x="105446" y="158551"/>
                </a:lnTo>
                <a:lnTo>
                  <a:pt x="105456" y="158550"/>
                </a:lnTo>
                <a:lnTo>
                  <a:pt x="105466" y="158550"/>
                </a:lnTo>
                <a:lnTo>
                  <a:pt x="105471" y="158548"/>
                </a:lnTo>
                <a:lnTo>
                  <a:pt x="105476" y="158547"/>
                </a:lnTo>
                <a:lnTo>
                  <a:pt x="105487" y="158544"/>
                </a:lnTo>
                <a:lnTo>
                  <a:pt x="105506" y="158544"/>
                </a:lnTo>
                <a:lnTo>
                  <a:pt x="105520" y="158548"/>
                </a:lnTo>
                <a:lnTo>
                  <a:pt x="105535" y="158555"/>
                </a:lnTo>
                <a:lnTo>
                  <a:pt x="105591" y="158577"/>
                </a:lnTo>
                <a:lnTo>
                  <a:pt x="105594" y="158586"/>
                </a:lnTo>
                <a:lnTo>
                  <a:pt x="105598" y="158600"/>
                </a:lnTo>
                <a:lnTo>
                  <a:pt x="105601" y="158613"/>
                </a:lnTo>
                <a:lnTo>
                  <a:pt x="105608" y="158628"/>
                </a:lnTo>
                <a:lnTo>
                  <a:pt x="105613" y="158680"/>
                </a:lnTo>
                <a:lnTo>
                  <a:pt x="105613" y="158680"/>
                </a:lnTo>
                <a:lnTo>
                  <a:pt x="105614" y="158681"/>
                </a:lnTo>
                <a:lnTo>
                  <a:pt x="105618" y="158696"/>
                </a:lnTo>
                <a:lnTo>
                  <a:pt x="105621" y="158708"/>
                </a:lnTo>
                <a:lnTo>
                  <a:pt x="105623" y="158722"/>
                </a:lnTo>
                <a:lnTo>
                  <a:pt x="105623" y="158733"/>
                </a:lnTo>
                <a:lnTo>
                  <a:pt x="105628" y="158743"/>
                </a:lnTo>
                <a:lnTo>
                  <a:pt x="105635" y="158748"/>
                </a:lnTo>
                <a:lnTo>
                  <a:pt x="105637" y="158749"/>
                </a:lnTo>
                <a:lnTo>
                  <a:pt x="105661" y="158744"/>
                </a:lnTo>
                <a:lnTo>
                  <a:pt x="105669" y="158735"/>
                </a:lnTo>
                <a:lnTo>
                  <a:pt x="105672" y="158728"/>
                </a:lnTo>
                <a:lnTo>
                  <a:pt x="105681" y="158719"/>
                </a:lnTo>
                <a:lnTo>
                  <a:pt x="105685" y="158714"/>
                </a:lnTo>
                <a:lnTo>
                  <a:pt x="105696" y="158698"/>
                </a:lnTo>
                <a:lnTo>
                  <a:pt x="105700" y="158682"/>
                </a:lnTo>
                <a:lnTo>
                  <a:pt x="105705" y="158669"/>
                </a:lnTo>
                <a:lnTo>
                  <a:pt x="105708" y="158652"/>
                </a:lnTo>
                <a:lnTo>
                  <a:pt x="105707" y="158642"/>
                </a:lnTo>
                <a:lnTo>
                  <a:pt x="105707" y="158639"/>
                </a:lnTo>
                <a:lnTo>
                  <a:pt x="105705" y="158632"/>
                </a:lnTo>
                <a:lnTo>
                  <a:pt x="105703" y="158621"/>
                </a:lnTo>
                <a:lnTo>
                  <a:pt x="105707" y="158612"/>
                </a:lnTo>
                <a:lnTo>
                  <a:pt x="105712" y="158605"/>
                </a:lnTo>
                <a:lnTo>
                  <a:pt x="105716" y="158588"/>
                </a:lnTo>
                <a:lnTo>
                  <a:pt x="105719" y="158584"/>
                </a:lnTo>
                <a:lnTo>
                  <a:pt x="105722" y="158580"/>
                </a:lnTo>
                <a:lnTo>
                  <a:pt x="105724" y="158575"/>
                </a:lnTo>
                <a:lnTo>
                  <a:pt x="105726" y="158575"/>
                </a:lnTo>
                <a:lnTo>
                  <a:pt x="105731" y="158575"/>
                </a:lnTo>
                <a:lnTo>
                  <a:pt x="105744" y="158576"/>
                </a:lnTo>
                <a:lnTo>
                  <a:pt x="105745" y="158594"/>
                </a:lnTo>
                <a:lnTo>
                  <a:pt x="105745" y="158620"/>
                </a:lnTo>
                <a:lnTo>
                  <a:pt x="105744" y="158629"/>
                </a:lnTo>
                <a:lnTo>
                  <a:pt x="105743" y="158635"/>
                </a:lnTo>
                <a:lnTo>
                  <a:pt x="105775" y="158674"/>
                </a:lnTo>
                <a:lnTo>
                  <a:pt x="105784" y="158681"/>
                </a:lnTo>
                <a:lnTo>
                  <a:pt x="105786" y="158682"/>
                </a:lnTo>
                <a:lnTo>
                  <a:pt x="105797" y="158689"/>
                </a:lnTo>
                <a:lnTo>
                  <a:pt x="105830" y="158709"/>
                </a:lnTo>
                <a:lnTo>
                  <a:pt x="105859" y="158722"/>
                </a:lnTo>
                <a:lnTo>
                  <a:pt x="105873" y="158733"/>
                </a:lnTo>
                <a:lnTo>
                  <a:pt x="105880" y="158742"/>
                </a:lnTo>
                <a:lnTo>
                  <a:pt x="105883" y="158758"/>
                </a:lnTo>
                <a:lnTo>
                  <a:pt x="105883" y="158758"/>
                </a:lnTo>
                <a:lnTo>
                  <a:pt x="105891" y="158775"/>
                </a:lnTo>
                <a:lnTo>
                  <a:pt x="105892" y="158776"/>
                </a:lnTo>
                <a:lnTo>
                  <a:pt x="105898" y="158785"/>
                </a:lnTo>
                <a:lnTo>
                  <a:pt x="105899" y="158786"/>
                </a:lnTo>
                <a:lnTo>
                  <a:pt x="105902" y="158791"/>
                </a:lnTo>
                <a:lnTo>
                  <a:pt x="105906" y="158794"/>
                </a:lnTo>
                <a:lnTo>
                  <a:pt x="105926" y="158815"/>
                </a:lnTo>
                <a:lnTo>
                  <a:pt x="105953" y="158832"/>
                </a:lnTo>
                <a:lnTo>
                  <a:pt x="105963" y="158839"/>
                </a:lnTo>
                <a:lnTo>
                  <a:pt x="105970" y="158859"/>
                </a:lnTo>
                <a:lnTo>
                  <a:pt x="105969" y="158867"/>
                </a:lnTo>
                <a:lnTo>
                  <a:pt x="105962" y="158879"/>
                </a:lnTo>
                <a:lnTo>
                  <a:pt x="105961" y="158882"/>
                </a:lnTo>
                <a:lnTo>
                  <a:pt x="105959" y="158897"/>
                </a:lnTo>
                <a:lnTo>
                  <a:pt x="105959" y="158899"/>
                </a:lnTo>
                <a:lnTo>
                  <a:pt x="105957" y="158907"/>
                </a:lnTo>
                <a:lnTo>
                  <a:pt x="105956" y="158916"/>
                </a:lnTo>
                <a:lnTo>
                  <a:pt x="105950" y="158927"/>
                </a:lnTo>
                <a:lnTo>
                  <a:pt x="105945" y="158938"/>
                </a:lnTo>
                <a:lnTo>
                  <a:pt x="105943" y="158945"/>
                </a:lnTo>
                <a:lnTo>
                  <a:pt x="105932" y="158964"/>
                </a:lnTo>
                <a:lnTo>
                  <a:pt x="105924" y="158977"/>
                </a:lnTo>
                <a:lnTo>
                  <a:pt x="105918" y="158980"/>
                </a:lnTo>
                <a:lnTo>
                  <a:pt x="105915" y="158983"/>
                </a:lnTo>
                <a:lnTo>
                  <a:pt x="105913" y="158983"/>
                </a:lnTo>
                <a:lnTo>
                  <a:pt x="105911" y="158983"/>
                </a:lnTo>
                <a:lnTo>
                  <a:pt x="105906" y="158983"/>
                </a:lnTo>
                <a:lnTo>
                  <a:pt x="105901" y="158981"/>
                </a:lnTo>
                <a:lnTo>
                  <a:pt x="105900" y="158980"/>
                </a:lnTo>
                <a:lnTo>
                  <a:pt x="105890" y="158977"/>
                </a:lnTo>
                <a:lnTo>
                  <a:pt x="105888" y="158976"/>
                </a:lnTo>
                <a:lnTo>
                  <a:pt x="105875" y="158974"/>
                </a:lnTo>
                <a:lnTo>
                  <a:pt x="105863" y="158974"/>
                </a:lnTo>
                <a:lnTo>
                  <a:pt x="105854" y="158985"/>
                </a:lnTo>
                <a:lnTo>
                  <a:pt x="105846" y="158997"/>
                </a:lnTo>
                <a:lnTo>
                  <a:pt x="105844" y="159000"/>
                </a:lnTo>
                <a:lnTo>
                  <a:pt x="105836" y="159018"/>
                </a:lnTo>
                <a:lnTo>
                  <a:pt x="105829" y="159026"/>
                </a:lnTo>
                <a:lnTo>
                  <a:pt x="105829" y="159027"/>
                </a:lnTo>
                <a:lnTo>
                  <a:pt x="105820" y="159033"/>
                </a:lnTo>
                <a:lnTo>
                  <a:pt x="105807" y="159036"/>
                </a:lnTo>
                <a:lnTo>
                  <a:pt x="105797" y="159036"/>
                </a:lnTo>
                <a:lnTo>
                  <a:pt x="105779" y="159036"/>
                </a:lnTo>
                <a:lnTo>
                  <a:pt x="105758" y="159036"/>
                </a:lnTo>
                <a:lnTo>
                  <a:pt x="105753" y="159036"/>
                </a:lnTo>
                <a:lnTo>
                  <a:pt x="105749" y="159036"/>
                </a:lnTo>
                <a:lnTo>
                  <a:pt x="105730" y="159031"/>
                </a:lnTo>
                <a:lnTo>
                  <a:pt x="105726" y="159030"/>
                </a:lnTo>
                <a:lnTo>
                  <a:pt x="105717" y="159028"/>
                </a:lnTo>
                <a:lnTo>
                  <a:pt x="105683" y="159025"/>
                </a:lnTo>
                <a:lnTo>
                  <a:pt x="105682" y="159025"/>
                </a:lnTo>
                <a:lnTo>
                  <a:pt x="105682" y="159025"/>
                </a:lnTo>
                <a:lnTo>
                  <a:pt x="105678" y="159024"/>
                </a:lnTo>
                <a:lnTo>
                  <a:pt x="105662" y="159023"/>
                </a:lnTo>
                <a:lnTo>
                  <a:pt x="105652" y="159023"/>
                </a:lnTo>
                <a:lnTo>
                  <a:pt x="105644" y="159040"/>
                </a:lnTo>
                <a:lnTo>
                  <a:pt x="105654" y="159050"/>
                </a:lnTo>
                <a:lnTo>
                  <a:pt x="105663" y="159055"/>
                </a:lnTo>
                <a:lnTo>
                  <a:pt x="105669" y="159064"/>
                </a:lnTo>
                <a:lnTo>
                  <a:pt x="105692" y="159086"/>
                </a:lnTo>
                <a:lnTo>
                  <a:pt x="105697" y="159090"/>
                </a:lnTo>
                <a:lnTo>
                  <a:pt x="105716" y="159107"/>
                </a:lnTo>
                <a:lnTo>
                  <a:pt x="105750" y="159137"/>
                </a:lnTo>
                <a:lnTo>
                  <a:pt x="105757" y="159157"/>
                </a:lnTo>
                <a:lnTo>
                  <a:pt x="105757" y="159167"/>
                </a:lnTo>
                <a:lnTo>
                  <a:pt x="105758" y="159176"/>
                </a:lnTo>
                <a:lnTo>
                  <a:pt x="105759" y="159184"/>
                </a:lnTo>
                <a:lnTo>
                  <a:pt x="105759" y="159184"/>
                </a:lnTo>
                <a:lnTo>
                  <a:pt x="105765" y="159198"/>
                </a:lnTo>
                <a:lnTo>
                  <a:pt x="105769" y="159232"/>
                </a:lnTo>
                <a:lnTo>
                  <a:pt x="105777" y="159289"/>
                </a:lnTo>
                <a:lnTo>
                  <a:pt x="105777" y="159315"/>
                </a:lnTo>
                <a:lnTo>
                  <a:pt x="105777" y="159329"/>
                </a:lnTo>
                <a:lnTo>
                  <a:pt x="105777" y="159330"/>
                </a:lnTo>
                <a:lnTo>
                  <a:pt x="105778" y="159342"/>
                </a:lnTo>
                <a:lnTo>
                  <a:pt x="105782" y="159351"/>
                </a:lnTo>
                <a:lnTo>
                  <a:pt x="105785" y="159358"/>
                </a:lnTo>
                <a:lnTo>
                  <a:pt x="105802" y="159384"/>
                </a:lnTo>
                <a:lnTo>
                  <a:pt x="105812" y="159398"/>
                </a:lnTo>
                <a:lnTo>
                  <a:pt x="105814" y="159400"/>
                </a:lnTo>
                <a:lnTo>
                  <a:pt x="105826" y="159409"/>
                </a:lnTo>
                <a:lnTo>
                  <a:pt x="105829" y="159413"/>
                </a:lnTo>
                <a:lnTo>
                  <a:pt x="105833" y="159420"/>
                </a:lnTo>
                <a:lnTo>
                  <a:pt x="105839" y="159426"/>
                </a:lnTo>
                <a:lnTo>
                  <a:pt x="105848" y="159430"/>
                </a:lnTo>
                <a:lnTo>
                  <a:pt x="105860" y="159435"/>
                </a:lnTo>
                <a:lnTo>
                  <a:pt x="105886" y="159438"/>
                </a:lnTo>
                <a:lnTo>
                  <a:pt x="105896" y="159438"/>
                </a:lnTo>
                <a:lnTo>
                  <a:pt x="105906" y="159438"/>
                </a:lnTo>
                <a:lnTo>
                  <a:pt x="105926" y="159438"/>
                </a:lnTo>
                <a:lnTo>
                  <a:pt x="105938" y="159438"/>
                </a:lnTo>
                <a:lnTo>
                  <a:pt x="105950" y="159440"/>
                </a:lnTo>
                <a:lnTo>
                  <a:pt x="105959" y="159447"/>
                </a:lnTo>
                <a:lnTo>
                  <a:pt x="105968" y="159452"/>
                </a:lnTo>
                <a:lnTo>
                  <a:pt x="105973" y="159455"/>
                </a:lnTo>
                <a:lnTo>
                  <a:pt x="105988" y="159455"/>
                </a:lnTo>
                <a:lnTo>
                  <a:pt x="106003" y="159435"/>
                </a:lnTo>
                <a:lnTo>
                  <a:pt x="106014" y="159419"/>
                </a:lnTo>
                <a:lnTo>
                  <a:pt x="106014" y="159406"/>
                </a:lnTo>
                <a:lnTo>
                  <a:pt x="106014" y="159389"/>
                </a:lnTo>
                <a:lnTo>
                  <a:pt x="106011" y="159375"/>
                </a:lnTo>
                <a:lnTo>
                  <a:pt x="106008" y="159362"/>
                </a:lnTo>
                <a:lnTo>
                  <a:pt x="106000" y="159342"/>
                </a:lnTo>
                <a:lnTo>
                  <a:pt x="105982" y="159318"/>
                </a:lnTo>
                <a:lnTo>
                  <a:pt x="105972" y="159309"/>
                </a:lnTo>
                <a:lnTo>
                  <a:pt x="105960" y="159302"/>
                </a:lnTo>
                <a:lnTo>
                  <a:pt x="105956" y="159300"/>
                </a:lnTo>
                <a:lnTo>
                  <a:pt x="105953" y="159296"/>
                </a:lnTo>
                <a:lnTo>
                  <a:pt x="105949" y="159294"/>
                </a:lnTo>
                <a:lnTo>
                  <a:pt x="105949" y="159293"/>
                </a:lnTo>
                <a:lnTo>
                  <a:pt x="105948" y="159292"/>
                </a:lnTo>
                <a:lnTo>
                  <a:pt x="105944" y="159287"/>
                </a:lnTo>
                <a:lnTo>
                  <a:pt x="105939" y="159271"/>
                </a:lnTo>
                <a:lnTo>
                  <a:pt x="105939" y="159261"/>
                </a:lnTo>
                <a:lnTo>
                  <a:pt x="105938" y="159247"/>
                </a:lnTo>
                <a:lnTo>
                  <a:pt x="105942" y="159238"/>
                </a:lnTo>
                <a:lnTo>
                  <a:pt x="105956" y="159221"/>
                </a:lnTo>
                <a:lnTo>
                  <a:pt x="105962" y="159214"/>
                </a:lnTo>
                <a:lnTo>
                  <a:pt x="105962" y="159214"/>
                </a:lnTo>
                <a:lnTo>
                  <a:pt x="105963" y="159213"/>
                </a:lnTo>
                <a:lnTo>
                  <a:pt x="105971" y="159205"/>
                </a:lnTo>
                <a:lnTo>
                  <a:pt x="105993" y="159194"/>
                </a:lnTo>
                <a:lnTo>
                  <a:pt x="105999" y="159191"/>
                </a:lnTo>
                <a:lnTo>
                  <a:pt x="106029" y="159187"/>
                </a:lnTo>
                <a:lnTo>
                  <a:pt x="106041" y="159186"/>
                </a:lnTo>
                <a:lnTo>
                  <a:pt x="106066" y="159185"/>
                </a:lnTo>
                <a:lnTo>
                  <a:pt x="106078" y="159186"/>
                </a:lnTo>
                <a:lnTo>
                  <a:pt x="106088" y="159190"/>
                </a:lnTo>
                <a:lnTo>
                  <a:pt x="106094" y="159195"/>
                </a:lnTo>
                <a:lnTo>
                  <a:pt x="106101" y="159210"/>
                </a:lnTo>
                <a:lnTo>
                  <a:pt x="106102" y="159220"/>
                </a:lnTo>
                <a:lnTo>
                  <a:pt x="106102" y="159236"/>
                </a:lnTo>
                <a:lnTo>
                  <a:pt x="106102" y="159237"/>
                </a:lnTo>
                <a:lnTo>
                  <a:pt x="106102" y="159239"/>
                </a:lnTo>
                <a:lnTo>
                  <a:pt x="106102" y="159247"/>
                </a:lnTo>
                <a:lnTo>
                  <a:pt x="106102" y="159266"/>
                </a:lnTo>
                <a:lnTo>
                  <a:pt x="106102" y="159275"/>
                </a:lnTo>
                <a:lnTo>
                  <a:pt x="106098" y="159301"/>
                </a:lnTo>
                <a:lnTo>
                  <a:pt x="106098" y="159310"/>
                </a:lnTo>
                <a:lnTo>
                  <a:pt x="106098" y="159311"/>
                </a:lnTo>
                <a:lnTo>
                  <a:pt x="106101" y="159319"/>
                </a:lnTo>
                <a:lnTo>
                  <a:pt x="106106" y="159326"/>
                </a:lnTo>
                <a:lnTo>
                  <a:pt x="106111" y="159330"/>
                </a:lnTo>
                <a:lnTo>
                  <a:pt x="106119" y="159334"/>
                </a:lnTo>
                <a:lnTo>
                  <a:pt x="106149" y="159345"/>
                </a:lnTo>
                <a:lnTo>
                  <a:pt x="106152" y="159345"/>
                </a:lnTo>
                <a:lnTo>
                  <a:pt x="106158" y="159347"/>
                </a:lnTo>
                <a:lnTo>
                  <a:pt x="106179" y="159336"/>
                </a:lnTo>
                <a:lnTo>
                  <a:pt x="106189" y="159317"/>
                </a:lnTo>
                <a:lnTo>
                  <a:pt x="106193" y="159307"/>
                </a:lnTo>
                <a:lnTo>
                  <a:pt x="106194" y="159302"/>
                </a:lnTo>
                <a:lnTo>
                  <a:pt x="106205" y="159288"/>
                </a:lnTo>
                <a:lnTo>
                  <a:pt x="106211" y="159279"/>
                </a:lnTo>
                <a:lnTo>
                  <a:pt x="106216" y="159264"/>
                </a:lnTo>
                <a:lnTo>
                  <a:pt x="106216" y="159250"/>
                </a:lnTo>
                <a:lnTo>
                  <a:pt x="106216" y="159247"/>
                </a:lnTo>
                <a:lnTo>
                  <a:pt x="106217" y="159245"/>
                </a:lnTo>
                <a:lnTo>
                  <a:pt x="106226" y="159198"/>
                </a:lnTo>
                <a:lnTo>
                  <a:pt x="106228" y="159191"/>
                </a:lnTo>
                <a:lnTo>
                  <a:pt x="106234" y="159179"/>
                </a:lnTo>
                <a:lnTo>
                  <a:pt x="106238" y="159175"/>
                </a:lnTo>
                <a:lnTo>
                  <a:pt x="106241" y="159171"/>
                </a:lnTo>
                <a:lnTo>
                  <a:pt x="106247" y="159167"/>
                </a:lnTo>
                <a:lnTo>
                  <a:pt x="106266" y="159165"/>
                </a:lnTo>
                <a:lnTo>
                  <a:pt x="106268" y="159166"/>
                </a:lnTo>
                <a:lnTo>
                  <a:pt x="106267" y="159173"/>
                </a:lnTo>
                <a:lnTo>
                  <a:pt x="106261" y="159218"/>
                </a:lnTo>
                <a:lnTo>
                  <a:pt x="106256" y="159251"/>
                </a:lnTo>
                <a:lnTo>
                  <a:pt x="106271" y="159297"/>
                </a:lnTo>
                <a:lnTo>
                  <a:pt x="106274" y="159310"/>
                </a:lnTo>
                <a:lnTo>
                  <a:pt x="106278" y="159321"/>
                </a:lnTo>
                <a:lnTo>
                  <a:pt x="106279" y="159325"/>
                </a:lnTo>
                <a:lnTo>
                  <a:pt x="106279" y="159325"/>
                </a:lnTo>
                <a:lnTo>
                  <a:pt x="106288" y="159338"/>
                </a:lnTo>
                <a:lnTo>
                  <a:pt x="106295" y="159353"/>
                </a:lnTo>
                <a:lnTo>
                  <a:pt x="106298" y="159359"/>
                </a:lnTo>
                <a:lnTo>
                  <a:pt x="106299" y="159361"/>
                </a:lnTo>
                <a:lnTo>
                  <a:pt x="106316" y="159374"/>
                </a:lnTo>
                <a:lnTo>
                  <a:pt x="106333" y="159386"/>
                </a:lnTo>
                <a:lnTo>
                  <a:pt x="106349" y="159395"/>
                </a:lnTo>
                <a:lnTo>
                  <a:pt x="106361" y="159397"/>
                </a:lnTo>
                <a:lnTo>
                  <a:pt x="106362" y="159397"/>
                </a:lnTo>
                <a:lnTo>
                  <a:pt x="106366" y="159398"/>
                </a:lnTo>
                <a:lnTo>
                  <a:pt x="106375" y="159399"/>
                </a:lnTo>
                <a:lnTo>
                  <a:pt x="106396" y="159401"/>
                </a:lnTo>
                <a:lnTo>
                  <a:pt x="106403" y="159401"/>
                </a:lnTo>
                <a:lnTo>
                  <a:pt x="106409" y="159401"/>
                </a:lnTo>
                <a:lnTo>
                  <a:pt x="106418" y="159401"/>
                </a:lnTo>
                <a:lnTo>
                  <a:pt x="106431" y="159400"/>
                </a:lnTo>
                <a:lnTo>
                  <a:pt x="106441" y="159397"/>
                </a:lnTo>
                <a:lnTo>
                  <a:pt x="106447" y="159395"/>
                </a:lnTo>
                <a:lnTo>
                  <a:pt x="106475" y="159389"/>
                </a:lnTo>
                <a:lnTo>
                  <a:pt x="106482" y="159389"/>
                </a:lnTo>
                <a:lnTo>
                  <a:pt x="106495" y="159393"/>
                </a:lnTo>
                <a:lnTo>
                  <a:pt x="106534" y="159406"/>
                </a:lnTo>
                <a:lnTo>
                  <a:pt x="106550" y="159412"/>
                </a:lnTo>
                <a:lnTo>
                  <a:pt x="106551" y="159412"/>
                </a:lnTo>
                <a:lnTo>
                  <a:pt x="106561" y="159417"/>
                </a:lnTo>
                <a:lnTo>
                  <a:pt x="106586" y="159421"/>
                </a:lnTo>
                <a:lnTo>
                  <a:pt x="106613" y="159425"/>
                </a:lnTo>
                <a:lnTo>
                  <a:pt x="106622" y="159425"/>
                </a:lnTo>
                <a:lnTo>
                  <a:pt x="106664" y="159422"/>
                </a:lnTo>
                <a:lnTo>
                  <a:pt x="106680" y="159419"/>
                </a:lnTo>
                <a:lnTo>
                  <a:pt x="106692" y="159415"/>
                </a:lnTo>
                <a:lnTo>
                  <a:pt x="106729" y="159399"/>
                </a:lnTo>
                <a:lnTo>
                  <a:pt x="106747" y="159390"/>
                </a:lnTo>
                <a:lnTo>
                  <a:pt x="106758" y="159385"/>
                </a:lnTo>
                <a:lnTo>
                  <a:pt x="106770" y="159378"/>
                </a:lnTo>
                <a:lnTo>
                  <a:pt x="106777" y="159372"/>
                </a:lnTo>
                <a:lnTo>
                  <a:pt x="106783" y="159364"/>
                </a:lnTo>
                <a:lnTo>
                  <a:pt x="106789" y="159358"/>
                </a:lnTo>
                <a:lnTo>
                  <a:pt x="106794" y="159351"/>
                </a:lnTo>
                <a:lnTo>
                  <a:pt x="106807" y="159345"/>
                </a:lnTo>
                <a:lnTo>
                  <a:pt x="106828" y="159338"/>
                </a:lnTo>
                <a:lnTo>
                  <a:pt x="106844" y="159338"/>
                </a:lnTo>
                <a:lnTo>
                  <a:pt x="106858" y="159345"/>
                </a:lnTo>
                <a:lnTo>
                  <a:pt x="106865" y="159349"/>
                </a:lnTo>
                <a:lnTo>
                  <a:pt x="106874" y="159356"/>
                </a:lnTo>
                <a:lnTo>
                  <a:pt x="106881" y="159360"/>
                </a:lnTo>
                <a:lnTo>
                  <a:pt x="106888" y="159367"/>
                </a:lnTo>
                <a:lnTo>
                  <a:pt x="106891" y="159376"/>
                </a:lnTo>
                <a:lnTo>
                  <a:pt x="106891" y="159390"/>
                </a:lnTo>
                <a:lnTo>
                  <a:pt x="106897" y="159402"/>
                </a:lnTo>
                <a:lnTo>
                  <a:pt x="106900" y="159410"/>
                </a:lnTo>
                <a:lnTo>
                  <a:pt x="106908" y="159431"/>
                </a:lnTo>
                <a:lnTo>
                  <a:pt x="106912" y="159439"/>
                </a:lnTo>
                <a:lnTo>
                  <a:pt x="106916" y="159456"/>
                </a:lnTo>
                <a:lnTo>
                  <a:pt x="106917" y="159465"/>
                </a:lnTo>
                <a:lnTo>
                  <a:pt x="106916" y="159478"/>
                </a:lnTo>
                <a:lnTo>
                  <a:pt x="106914" y="159486"/>
                </a:lnTo>
                <a:lnTo>
                  <a:pt x="106913" y="159502"/>
                </a:lnTo>
                <a:lnTo>
                  <a:pt x="106911" y="159507"/>
                </a:lnTo>
                <a:lnTo>
                  <a:pt x="106904" y="159512"/>
                </a:lnTo>
                <a:lnTo>
                  <a:pt x="106891" y="159513"/>
                </a:lnTo>
                <a:lnTo>
                  <a:pt x="106885" y="159513"/>
                </a:lnTo>
                <a:lnTo>
                  <a:pt x="106881" y="159511"/>
                </a:lnTo>
                <a:lnTo>
                  <a:pt x="106877" y="159511"/>
                </a:lnTo>
                <a:lnTo>
                  <a:pt x="106875" y="159511"/>
                </a:lnTo>
                <a:lnTo>
                  <a:pt x="106869" y="159510"/>
                </a:lnTo>
                <a:lnTo>
                  <a:pt x="106861" y="159510"/>
                </a:lnTo>
                <a:lnTo>
                  <a:pt x="106847" y="159510"/>
                </a:lnTo>
                <a:lnTo>
                  <a:pt x="106839" y="159512"/>
                </a:lnTo>
                <a:lnTo>
                  <a:pt x="106833" y="159513"/>
                </a:lnTo>
                <a:lnTo>
                  <a:pt x="106824" y="159520"/>
                </a:lnTo>
                <a:lnTo>
                  <a:pt x="106821" y="159521"/>
                </a:lnTo>
                <a:lnTo>
                  <a:pt x="106816" y="159527"/>
                </a:lnTo>
                <a:lnTo>
                  <a:pt x="106811" y="159534"/>
                </a:lnTo>
                <a:lnTo>
                  <a:pt x="106807" y="159538"/>
                </a:lnTo>
                <a:lnTo>
                  <a:pt x="106806" y="159538"/>
                </a:lnTo>
                <a:lnTo>
                  <a:pt x="106798" y="159540"/>
                </a:lnTo>
                <a:lnTo>
                  <a:pt x="106784" y="159558"/>
                </a:lnTo>
                <a:lnTo>
                  <a:pt x="106781" y="159564"/>
                </a:lnTo>
                <a:lnTo>
                  <a:pt x="106777" y="159570"/>
                </a:lnTo>
                <a:lnTo>
                  <a:pt x="106773" y="159579"/>
                </a:lnTo>
                <a:lnTo>
                  <a:pt x="106774" y="159582"/>
                </a:lnTo>
                <a:lnTo>
                  <a:pt x="106777" y="159589"/>
                </a:lnTo>
                <a:lnTo>
                  <a:pt x="106783" y="159598"/>
                </a:lnTo>
                <a:lnTo>
                  <a:pt x="106815" y="159616"/>
                </a:lnTo>
                <a:lnTo>
                  <a:pt x="106845" y="159633"/>
                </a:lnTo>
                <a:lnTo>
                  <a:pt x="106856" y="159648"/>
                </a:lnTo>
                <a:lnTo>
                  <a:pt x="106863" y="159657"/>
                </a:lnTo>
                <a:lnTo>
                  <a:pt x="106864" y="159658"/>
                </a:lnTo>
                <a:lnTo>
                  <a:pt x="106869" y="159661"/>
                </a:lnTo>
                <a:lnTo>
                  <a:pt x="106890" y="159678"/>
                </a:lnTo>
                <a:lnTo>
                  <a:pt x="106904" y="159689"/>
                </a:lnTo>
                <a:lnTo>
                  <a:pt x="106914" y="159703"/>
                </a:lnTo>
                <a:lnTo>
                  <a:pt x="106922" y="159717"/>
                </a:lnTo>
                <a:lnTo>
                  <a:pt x="106929" y="159725"/>
                </a:lnTo>
                <a:lnTo>
                  <a:pt x="106932" y="159731"/>
                </a:lnTo>
                <a:lnTo>
                  <a:pt x="106937" y="159738"/>
                </a:lnTo>
                <a:lnTo>
                  <a:pt x="106940" y="159742"/>
                </a:lnTo>
                <a:lnTo>
                  <a:pt x="106965" y="159769"/>
                </a:lnTo>
                <a:lnTo>
                  <a:pt x="106969" y="159771"/>
                </a:lnTo>
                <a:lnTo>
                  <a:pt x="106980" y="159777"/>
                </a:lnTo>
                <a:lnTo>
                  <a:pt x="107003" y="159795"/>
                </a:lnTo>
                <a:lnTo>
                  <a:pt x="107026" y="159813"/>
                </a:lnTo>
                <a:lnTo>
                  <a:pt x="107030" y="159817"/>
                </a:lnTo>
                <a:lnTo>
                  <a:pt x="107030" y="159831"/>
                </a:lnTo>
                <a:lnTo>
                  <a:pt x="107030" y="159831"/>
                </a:lnTo>
                <a:lnTo>
                  <a:pt x="107030" y="159832"/>
                </a:lnTo>
                <a:lnTo>
                  <a:pt x="107024" y="159841"/>
                </a:lnTo>
                <a:lnTo>
                  <a:pt x="107018" y="159847"/>
                </a:lnTo>
                <a:lnTo>
                  <a:pt x="107017" y="159848"/>
                </a:lnTo>
                <a:lnTo>
                  <a:pt x="107009" y="159876"/>
                </a:lnTo>
                <a:lnTo>
                  <a:pt x="106997" y="159919"/>
                </a:lnTo>
                <a:lnTo>
                  <a:pt x="106997" y="159942"/>
                </a:lnTo>
                <a:lnTo>
                  <a:pt x="106996" y="159963"/>
                </a:lnTo>
                <a:lnTo>
                  <a:pt x="106997" y="159974"/>
                </a:lnTo>
                <a:lnTo>
                  <a:pt x="107002" y="160020"/>
                </a:lnTo>
                <a:lnTo>
                  <a:pt x="107005" y="160034"/>
                </a:lnTo>
                <a:lnTo>
                  <a:pt x="107010" y="160070"/>
                </a:lnTo>
                <a:lnTo>
                  <a:pt x="107013" y="160084"/>
                </a:lnTo>
                <a:lnTo>
                  <a:pt x="107013" y="160086"/>
                </a:lnTo>
                <a:lnTo>
                  <a:pt x="107033" y="160132"/>
                </a:lnTo>
                <a:lnTo>
                  <a:pt x="107041" y="160146"/>
                </a:lnTo>
                <a:lnTo>
                  <a:pt x="107051" y="160159"/>
                </a:lnTo>
                <a:lnTo>
                  <a:pt x="107056" y="160163"/>
                </a:lnTo>
                <a:lnTo>
                  <a:pt x="107064" y="160172"/>
                </a:lnTo>
                <a:lnTo>
                  <a:pt x="107107" y="160217"/>
                </a:lnTo>
                <a:lnTo>
                  <a:pt x="107116" y="160254"/>
                </a:lnTo>
                <a:lnTo>
                  <a:pt x="107119" y="160263"/>
                </a:lnTo>
                <a:lnTo>
                  <a:pt x="107126" y="160277"/>
                </a:lnTo>
                <a:lnTo>
                  <a:pt x="107129" y="160287"/>
                </a:lnTo>
                <a:lnTo>
                  <a:pt x="107130" y="160292"/>
                </a:lnTo>
                <a:lnTo>
                  <a:pt x="107130" y="160301"/>
                </a:lnTo>
                <a:lnTo>
                  <a:pt x="107127" y="160321"/>
                </a:lnTo>
                <a:lnTo>
                  <a:pt x="107115" y="160326"/>
                </a:lnTo>
                <a:lnTo>
                  <a:pt x="107115" y="160326"/>
                </a:lnTo>
                <a:lnTo>
                  <a:pt x="107115" y="160326"/>
                </a:lnTo>
                <a:lnTo>
                  <a:pt x="107100" y="160326"/>
                </a:lnTo>
                <a:lnTo>
                  <a:pt x="107086" y="160328"/>
                </a:lnTo>
                <a:lnTo>
                  <a:pt x="107073" y="160328"/>
                </a:lnTo>
                <a:lnTo>
                  <a:pt x="107065" y="160328"/>
                </a:lnTo>
                <a:lnTo>
                  <a:pt x="107058" y="160328"/>
                </a:lnTo>
                <a:lnTo>
                  <a:pt x="107044" y="160331"/>
                </a:lnTo>
                <a:lnTo>
                  <a:pt x="107036" y="160333"/>
                </a:lnTo>
                <a:lnTo>
                  <a:pt x="107026" y="160335"/>
                </a:lnTo>
                <a:lnTo>
                  <a:pt x="107014" y="160343"/>
                </a:lnTo>
                <a:lnTo>
                  <a:pt x="107008" y="160350"/>
                </a:lnTo>
                <a:lnTo>
                  <a:pt x="107005" y="160358"/>
                </a:lnTo>
                <a:lnTo>
                  <a:pt x="107005" y="160365"/>
                </a:lnTo>
                <a:lnTo>
                  <a:pt x="107005" y="160370"/>
                </a:lnTo>
                <a:lnTo>
                  <a:pt x="107004" y="160385"/>
                </a:lnTo>
                <a:lnTo>
                  <a:pt x="107003" y="160392"/>
                </a:lnTo>
                <a:lnTo>
                  <a:pt x="107002" y="160405"/>
                </a:lnTo>
                <a:lnTo>
                  <a:pt x="107004" y="160417"/>
                </a:lnTo>
                <a:lnTo>
                  <a:pt x="107018" y="160456"/>
                </a:lnTo>
                <a:lnTo>
                  <a:pt x="107026" y="160475"/>
                </a:lnTo>
                <a:lnTo>
                  <a:pt x="107029" y="160498"/>
                </a:lnTo>
                <a:lnTo>
                  <a:pt x="107031" y="160511"/>
                </a:lnTo>
                <a:lnTo>
                  <a:pt x="107032" y="160524"/>
                </a:lnTo>
                <a:lnTo>
                  <a:pt x="107033" y="160535"/>
                </a:lnTo>
                <a:lnTo>
                  <a:pt x="107033" y="160545"/>
                </a:lnTo>
                <a:lnTo>
                  <a:pt x="107033" y="160554"/>
                </a:lnTo>
                <a:lnTo>
                  <a:pt x="107023" y="160614"/>
                </a:lnTo>
                <a:lnTo>
                  <a:pt x="107022" y="160635"/>
                </a:lnTo>
                <a:lnTo>
                  <a:pt x="107020" y="160648"/>
                </a:lnTo>
                <a:lnTo>
                  <a:pt x="107020" y="160652"/>
                </a:lnTo>
                <a:lnTo>
                  <a:pt x="107020" y="160653"/>
                </a:lnTo>
                <a:lnTo>
                  <a:pt x="107022" y="160662"/>
                </a:lnTo>
                <a:lnTo>
                  <a:pt x="107023" y="160702"/>
                </a:lnTo>
                <a:lnTo>
                  <a:pt x="107023" y="160733"/>
                </a:lnTo>
                <a:lnTo>
                  <a:pt x="107032" y="160764"/>
                </a:lnTo>
                <a:lnTo>
                  <a:pt x="107037" y="160784"/>
                </a:lnTo>
                <a:lnTo>
                  <a:pt x="107049" y="160849"/>
                </a:lnTo>
                <a:lnTo>
                  <a:pt x="107054" y="160867"/>
                </a:lnTo>
                <a:lnTo>
                  <a:pt x="107056" y="160879"/>
                </a:lnTo>
                <a:lnTo>
                  <a:pt x="107061" y="160890"/>
                </a:lnTo>
                <a:lnTo>
                  <a:pt x="107065" y="160901"/>
                </a:lnTo>
                <a:lnTo>
                  <a:pt x="107065" y="160902"/>
                </a:lnTo>
                <a:lnTo>
                  <a:pt x="107071" y="160915"/>
                </a:lnTo>
                <a:lnTo>
                  <a:pt x="107076" y="160923"/>
                </a:lnTo>
                <a:lnTo>
                  <a:pt x="107084" y="160933"/>
                </a:lnTo>
                <a:lnTo>
                  <a:pt x="107091" y="160935"/>
                </a:lnTo>
                <a:lnTo>
                  <a:pt x="107099" y="160938"/>
                </a:lnTo>
                <a:lnTo>
                  <a:pt x="107105" y="160940"/>
                </a:lnTo>
                <a:lnTo>
                  <a:pt x="107112" y="160946"/>
                </a:lnTo>
                <a:lnTo>
                  <a:pt x="107127" y="160954"/>
                </a:lnTo>
                <a:lnTo>
                  <a:pt x="107132" y="160956"/>
                </a:lnTo>
                <a:lnTo>
                  <a:pt x="107135" y="160958"/>
                </a:lnTo>
                <a:lnTo>
                  <a:pt x="107155" y="160969"/>
                </a:lnTo>
                <a:lnTo>
                  <a:pt x="107164" y="160968"/>
                </a:lnTo>
                <a:lnTo>
                  <a:pt x="107167" y="160968"/>
                </a:lnTo>
                <a:lnTo>
                  <a:pt x="107169" y="160969"/>
                </a:lnTo>
                <a:lnTo>
                  <a:pt x="107177" y="160965"/>
                </a:lnTo>
                <a:lnTo>
                  <a:pt x="107181" y="160956"/>
                </a:lnTo>
                <a:lnTo>
                  <a:pt x="107190" y="160945"/>
                </a:lnTo>
                <a:lnTo>
                  <a:pt x="107192" y="160937"/>
                </a:lnTo>
                <a:lnTo>
                  <a:pt x="107193" y="160936"/>
                </a:lnTo>
                <a:lnTo>
                  <a:pt x="107196" y="160928"/>
                </a:lnTo>
                <a:lnTo>
                  <a:pt x="107207" y="160903"/>
                </a:lnTo>
                <a:lnTo>
                  <a:pt x="107209" y="160892"/>
                </a:lnTo>
                <a:lnTo>
                  <a:pt x="107212" y="160885"/>
                </a:lnTo>
                <a:lnTo>
                  <a:pt x="107216" y="160876"/>
                </a:lnTo>
                <a:lnTo>
                  <a:pt x="107222" y="160870"/>
                </a:lnTo>
                <a:lnTo>
                  <a:pt x="107235" y="160873"/>
                </a:lnTo>
                <a:lnTo>
                  <a:pt x="107245" y="160879"/>
                </a:lnTo>
                <a:lnTo>
                  <a:pt x="107247" y="160879"/>
                </a:lnTo>
                <a:lnTo>
                  <a:pt x="107252" y="160881"/>
                </a:lnTo>
                <a:lnTo>
                  <a:pt x="107265" y="160884"/>
                </a:lnTo>
                <a:lnTo>
                  <a:pt x="107271" y="160887"/>
                </a:lnTo>
                <a:lnTo>
                  <a:pt x="107277" y="160889"/>
                </a:lnTo>
                <a:lnTo>
                  <a:pt x="107314" y="160902"/>
                </a:lnTo>
                <a:lnTo>
                  <a:pt x="107337" y="160905"/>
                </a:lnTo>
                <a:lnTo>
                  <a:pt x="107342" y="160905"/>
                </a:lnTo>
                <a:lnTo>
                  <a:pt x="107347" y="160905"/>
                </a:lnTo>
                <a:lnTo>
                  <a:pt x="107351" y="160906"/>
                </a:lnTo>
                <a:lnTo>
                  <a:pt x="107357" y="160906"/>
                </a:lnTo>
                <a:lnTo>
                  <a:pt x="107373" y="160907"/>
                </a:lnTo>
                <a:lnTo>
                  <a:pt x="107388" y="160899"/>
                </a:lnTo>
                <a:lnTo>
                  <a:pt x="107393" y="160894"/>
                </a:lnTo>
                <a:lnTo>
                  <a:pt x="107414" y="160874"/>
                </a:lnTo>
                <a:lnTo>
                  <a:pt x="107417" y="160860"/>
                </a:lnTo>
                <a:lnTo>
                  <a:pt x="107420" y="160847"/>
                </a:lnTo>
                <a:lnTo>
                  <a:pt x="107419" y="160839"/>
                </a:lnTo>
                <a:lnTo>
                  <a:pt x="107418" y="160833"/>
                </a:lnTo>
                <a:lnTo>
                  <a:pt x="107417" y="160829"/>
                </a:lnTo>
                <a:lnTo>
                  <a:pt x="107417" y="160824"/>
                </a:lnTo>
                <a:lnTo>
                  <a:pt x="107417" y="160817"/>
                </a:lnTo>
                <a:lnTo>
                  <a:pt x="107421" y="160809"/>
                </a:lnTo>
                <a:lnTo>
                  <a:pt x="107434" y="160800"/>
                </a:lnTo>
                <a:lnTo>
                  <a:pt x="107439" y="160797"/>
                </a:lnTo>
                <a:lnTo>
                  <a:pt x="107447" y="160797"/>
                </a:lnTo>
                <a:lnTo>
                  <a:pt x="107452" y="160796"/>
                </a:lnTo>
                <a:lnTo>
                  <a:pt x="107462" y="160796"/>
                </a:lnTo>
                <a:lnTo>
                  <a:pt x="107497" y="160790"/>
                </a:lnTo>
                <a:lnTo>
                  <a:pt x="107504" y="160800"/>
                </a:lnTo>
                <a:lnTo>
                  <a:pt x="107496" y="160815"/>
                </a:lnTo>
                <a:lnTo>
                  <a:pt x="107491" y="160826"/>
                </a:lnTo>
                <a:lnTo>
                  <a:pt x="107490" y="160835"/>
                </a:lnTo>
                <a:lnTo>
                  <a:pt x="107489" y="160843"/>
                </a:lnTo>
                <a:lnTo>
                  <a:pt x="107495" y="160871"/>
                </a:lnTo>
                <a:lnTo>
                  <a:pt x="107499" y="160892"/>
                </a:lnTo>
                <a:lnTo>
                  <a:pt x="107508" y="160910"/>
                </a:lnTo>
                <a:lnTo>
                  <a:pt x="107516" y="160928"/>
                </a:lnTo>
                <a:lnTo>
                  <a:pt x="107516" y="160948"/>
                </a:lnTo>
                <a:lnTo>
                  <a:pt x="107516" y="160950"/>
                </a:lnTo>
                <a:lnTo>
                  <a:pt x="107517" y="160952"/>
                </a:lnTo>
                <a:lnTo>
                  <a:pt x="107521" y="160960"/>
                </a:lnTo>
                <a:lnTo>
                  <a:pt x="107527" y="160976"/>
                </a:lnTo>
                <a:lnTo>
                  <a:pt x="107530" y="160986"/>
                </a:lnTo>
                <a:lnTo>
                  <a:pt x="107515" y="161007"/>
                </a:lnTo>
                <a:lnTo>
                  <a:pt x="107513" y="161013"/>
                </a:lnTo>
                <a:lnTo>
                  <a:pt x="107513" y="161015"/>
                </a:lnTo>
                <a:lnTo>
                  <a:pt x="107512" y="161019"/>
                </a:lnTo>
                <a:lnTo>
                  <a:pt x="107523" y="161050"/>
                </a:lnTo>
                <a:lnTo>
                  <a:pt x="107528" y="161054"/>
                </a:lnTo>
                <a:lnTo>
                  <a:pt x="107533" y="161057"/>
                </a:lnTo>
                <a:lnTo>
                  <a:pt x="107543" y="161061"/>
                </a:lnTo>
                <a:lnTo>
                  <a:pt x="107551" y="161061"/>
                </a:lnTo>
                <a:lnTo>
                  <a:pt x="107552" y="161061"/>
                </a:lnTo>
                <a:lnTo>
                  <a:pt x="107564" y="161065"/>
                </a:lnTo>
                <a:lnTo>
                  <a:pt x="107579" y="161070"/>
                </a:lnTo>
                <a:lnTo>
                  <a:pt x="107612" y="161087"/>
                </a:lnTo>
                <a:lnTo>
                  <a:pt x="107631" y="161098"/>
                </a:lnTo>
                <a:lnTo>
                  <a:pt x="107637" y="161102"/>
                </a:lnTo>
                <a:lnTo>
                  <a:pt x="107641" y="161105"/>
                </a:lnTo>
                <a:lnTo>
                  <a:pt x="107665" y="161107"/>
                </a:lnTo>
                <a:lnTo>
                  <a:pt x="107667" y="161107"/>
                </a:lnTo>
                <a:lnTo>
                  <a:pt x="107670" y="161107"/>
                </a:lnTo>
                <a:lnTo>
                  <a:pt x="107721" y="161104"/>
                </a:lnTo>
                <a:lnTo>
                  <a:pt x="107730" y="161101"/>
                </a:lnTo>
                <a:lnTo>
                  <a:pt x="107734" y="161099"/>
                </a:lnTo>
                <a:lnTo>
                  <a:pt x="107736" y="161099"/>
                </a:lnTo>
                <a:lnTo>
                  <a:pt x="107750" y="161091"/>
                </a:lnTo>
                <a:lnTo>
                  <a:pt x="107755" y="161088"/>
                </a:lnTo>
                <a:lnTo>
                  <a:pt x="107761" y="161085"/>
                </a:lnTo>
                <a:lnTo>
                  <a:pt x="107780" y="161075"/>
                </a:lnTo>
                <a:lnTo>
                  <a:pt x="107794" y="161071"/>
                </a:lnTo>
                <a:lnTo>
                  <a:pt x="107802" y="161071"/>
                </a:lnTo>
                <a:lnTo>
                  <a:pt x="107807" y="161071"/>
                </a:lnTo>
                <a:lnTo>
                  <a:pt x="107813" y="161071"/>
                </a:lnTo>
                <a:lnTo>
                  <a:pt x="107822" y="161071"/>
                </a:lnTo>
                <a:lnTo>
                  <a:pt x="107827" y="161075"/>
                </a:lnTo>
                <a:lnTo>
                  <a:pt x="107841" y="161084"/>
                </a:lnTo>
                <a:lnTo>
                  <a:pt x="107847" y="161088"/>
                </a:lnTo>
                <a:lnTo>
                  <a:pt x="107848" y="161089"/>
                </a:lnTo>
                <a:lnTo>
                  <a:pt x="107860" y="161097"/>
                </a:lnTo>
                <a:lnTo>
                  <a:pt x="107867" y="161101"/>
                </a:lnTo>
                <a:lnTo>
                  <a:pt x="107876" y="161107"/>
                </a:lnTo>
                <a:lnTo>
                  <a:pt x="107882" y="161109"/>
                </a:lnTo>
                <a:lnTo>
                  <a:pt x="107887" y="161109"/>
                </a:lnTo>
                <a:lnTo>
                  <a:pt x="107902" y="161113"/>
                </a:lnTo>
                <a:lnTo>
                  <a:pt x="107917" y="161108"/>
                </a:lnTo>
                <a:lnTo>
                  <a:pt x="107921" y="161099"/>
                </a:lnTo>
                <a:lnTo>
                  <a:pt x="107922" y="161098"/>
                </a:lnTo>
                <a:lnTo>
                  <a:pt x="107929" y="161084"/>
                </a:lnTo>
                <a:lnTo>
                  <a:pt x="107944" y="161076"/>
                </a:lnTo>
                <a:lnTo>
                  <a:pt x="107956" y="161073"/>
                </a:lnTo>
                <a:lnTo>
                  <a:pt x="107971" y="161066"/>
                </a:lnTo>
                <a:lnTo>
                  <a:pt x="107999" y="161051"/>
                </a:lnTo>
                <a:lnTo>
                  <a:pt x="108007" y="161045"/>
                </a:lnTo>
                <a:lnTo>
                  <a:pt x="108008" y="161039"/>
                </a:lnTo>
                <a:lnTo>
                  <a:pt x="108008" y="161030"/>
                </a:lnTo>
                <a:lnTo>
                  <a:pt x="108006" y="161024"/>
                </a:lnTo>
                <a:lnTo>
                  <a:pt x="107999" y="161018"/>
                </a:lnTo>
                <a:lnTo>
                  <a:pt x="107994" y="161015"/>
                </a:lnTo>
                <a:lnTo>
                  <a:pt x="107984" y="161009"/>
                </a:lnTo>
                <a:lnTo>
                  <a:pt x="107976" y="161003"/>
                </a:lnTo>
                <a:lnTo>
                  <a:pt x="107970" y="160997"/>
                </a:lnTo>
                <a:lnTo>
                  <a:pt x="107955" y="160989"/>
                </a:lnTo>
                <a:lnTo>
                  <a:pt x="107947" y="160987"/>
                </a:lnTo>
                <a:lnTo>
                  <a:pt x="107946" y="160987"/>
                </a:lnTo>
                <a:lnTo>
                  <a:pt x="107926" y="160978"/>
                </a:lnTo>
                <a:lnTo>
                  <a:pt x="107923" y="160969"/>
                </a:lnTo>
                <a:lnTo>
                  <a:pt x="107929" y="160966"/>
                </a:lnTo>
                <a:lnTo>
                  <a:pt x="107946" y="160961"/>
                </a:lnTo>
                <a:lnTo>
                  <a:pt x="107952" y="160959"/>
                </a:lnTo>
                <a:lnTo>
                  <a:pt x="107967" y="160950"/>
                </a:lnTo>
                <a:lnTo>
                  <a:pt x="107970" y="160948"/>
                </a:lnTo>
                <a:lnTo>
                  <a:pt x="108005" y="160920"/>
                </a:lnTo>
                <a:lnTo>
                  <a:pt x="108015" y="160908"/>
                </a:lnTo>
                <a:lnTo>
                  <a:pt x="108021" y="160899"/>
                </a:lnTo>
                <a:lnTo>
                  <a:pt x="108027" y="160887"/>
                </a:lnTo>
                <a:lnTo>
                  <a:pt x="108034" y="160876"/>
                </a:lnTo>
                <a:lnTo>
                  <a:pt x="108034" y="160876"/>
                </a:lnTo>
                <a:lnTo>
                  <a:pt x="108050" y="160857"/>
                </a:lnTo>
                <a:lnTo>
                  <a:pt x="108054" y="160854"/>
                </a:lnTo>
                <a:lnTo>
                  <a:pt x="108058" y="160853"/>
                </a:lnTo>
                <a:lnTo>
                  <a:pt x="108063" y="160849"/>
                </a:lnTo>
                <a:lnTo>
                  <a:pt x="108083" y="160846"/>
                </a:lnTo>
                <a:lnTo>
                  <a:pt x="108094" y="160843"/>
                </a:lnTo>
                <a:lnTo>
                  <a:pt x="108099" y="160846"/>
                </a:lnTo>
                <a:lnTo>
                  <a:pt x="108103" y="160859"/>
                </a:lnTo>
                <a:lnTo>
                  <a:pt x="108105" y="160867"/>
                </a:lnTo>
                <a:lnTo>
                  <a:pt x="108107" y="160871"/>
                </a:lnTo>
                <a:lnTo>
                  <a:pt x="108110" y="160877"/>
                </a:lnTo>
                <a:lnTo>
                  <a:pt x="108114" y="160885"/>
                </a:lnTo>
                <a:lnTo>
                  <a:pt x="108116" y="160886"/>
                </a:lnTo>
                <a:lnTo>
                  <a:pt x="108119" y="160889"/>
                </a:lnTo>
                <a:lnTo>
                  <a:pt x="108125" y="160898"/>
                </a:lnTo>
                <a:lnTo>
                  <a:pt x="108128" y="160903"/>
                </a:lnTo>
                <a:lnTo>
                  <a:pt x="108131" y="160910"/>
                </a:lnTo>
                <a:lnTo>
                  <a:pt x="108135" y="160918"/>
                </a:lnTo>
                <a:lnTo>
                  <a:pt x="108141" y="160930"/>
                </a:lnTo>
                <a:lnTo>
                  <a:pt x="108145" y="160941"/>
                </a:lnTo>
                <a:lnTo>
                  <a:pt x="108146" y="160945"/>
                </a:lnTo>
                <a:lnTo>
                  <a:pt x="108148" y="160955"/>
                </a:lnTo>
                <a:lnTo>
                  <a:pt x="108150" y="160958"/>
                </a:lnTo>
                <a:lnTo>
                  <a:pt x="108152" y="160960"/>
                </a:lnTo>
                <a:lnTo>
                  <a:pt x="108157" y="160961"/>
                </a:lnTo>
                <a:lnTo>
                  <a:pt x="108168" y="160965"/>
                </a:lnTo>
                <a:lnTo>
                  <a:pt x="108192" y="160961"/>
                </a:lnTo>
                <a:lnTo>
                  <a:pt x="108202" y="160947"/>
                </a:lnTo>
                <a:lnTo>
                  <a:pt x="108211" y="160930"/>
                </a:lnTo>
                <a:lnTo>
                  <a:pt x="108217" y="160918"/>
                </a:lnTo>
                <a:lnTo>
                  <a:pt x="108223" y="160911"/>
                </a:lnTo>
                <a:lnTo>
                  <a:pt x="108234" y="160900"/>
                </a:lnTo>
                <a:lnTo>
                  <a:pt x="108237" y="160897"/>
                </a:lnTo>
                <a:lnTo>
                  <a:pt x="108244" y="160891"/>
                </a:lnTo>
                <a:lnTo>
                  <a:pt x="108248" y="160886"/>
                </a:lnTo>
                <a:lnTo>
                  <a:pt x="108255" y="160882"/>
                </a:lnTo>
                <a:lnTo>
                  <a:pt x="108263" y="160880"/>
                </a:lnTo>
                <a:lnTo>
                  <a:pt x="108266" y="160880"/>
                </a:lnTo>
                <a:lnTo>
                  <a:pt x="108275" y="160879"/>
                </a:lnTo>
                <a:lnTo>
                  <a:pt x="108277" y="160878"/>
                </a:lnTo>
                <a:lnTo>
                  <a:pt x="108279" y="160878"/>
                </a:lnTo>
                <a:lnTo>
                  <a:pt x="108283" y="160878"/>
                </a:lnTo>
                <a:lnTo>
                  <a:pt x="108294" y="160880"/>
                </a:lnTo>
                <a:lnTo>
                  <a:pt x="108302" y="160886"/>
                </a:lnTo>
                <a:lnTo>
                  <a:pt x="108308" y="160892"/>
                </a:lnTo>
                <a:lnTo>
                  <a:pt x="108309" y="160895"/>
                </a:lnTo>
                <a:lnTo>
                  <a:pt x="108310" y="160896"/>
                </a:lnTo>
                <a:lnTo>
                  <a:pt x="108314" y="160901"/>
                </a:lnTo>
                <a:lnTo>
                  <a:pt x="108329" y="160903"/>
                </a:lnTo>
                <a:lnTo>
                  <a:pt x="108343" y="160906"/>
                </a:lnTo>
                <a:lnTo>
                  <a:pt x="108346" y="160905"/>
                </a:lnTo>
                <a:lnTo>
                  <a:pt x="108358" y="160898"/>
                </a:lnTo>
                <a:lnTo>
                  <a:pt x="108369" y="160891"/>
                </a:lnTo>
                <a:lnTo>
                  <a:pt x="108378" y="160882"/>
                </a:lnTo>
                <a:lnTo>
                  <a:pt x="108394" y="160866"/>
                </a:lnTo>
                <a:lnTo>
                  <a:pt x="108397" y="160860"/>
                </a:lnTo>
                <a:lnTo>
                  <a:pt x="108402" y="160855"/>
                </a:lnTo>
                <a:lnTo>
                  <a:pt x="108406" y="160848"/>
                </a:lnTo>
                <a:lnTo>
                  <a:pt x="108411" y="160845"/>
                </a:lnTo>
                <a:lnTo>
                  <a:pt x="108416" y="160838"/>
                </a:lnTo>
                <a:lnTo>
                  <a:pt x="108419" y="160830"/>
                </a:lnTo>
                <a:lnTo>
                  <a:pt x="108422" y="160826"/>
                </a:lnTo>
                <a:lnTo>
                  <a:pt x="108430" y="160822"/>
                </a:lnTo>
                <a:lnTo>
                  <a:pt x="108437" y="160822"/>
                </a:lnTo>
                <a:lnTo>
                  <a:pt x="108441" y="160829"/>
                </a:lnTo>
                <a:lnTo>
                  <a:pt x="108441" y="160839"/>
                </a:lnTo>
                <a:lnTo>
                  <a:pt x="108437" y="160851"/>
                </a:lnTo>
                <a:lnTo>
                  <a:pt x="108435" y="160856"/>
                </a:lnTo>
                <a:lnTo>
                  <a:pt x="108430" y="160876"/>
                </a:lnTo>
                <a:lnTo>
                  <a:pt x="108438" y="160886"/>
                </a:lnTo>
                <a:lnTo>
                  <a:pt x="108448" y="160890"/>
                </a:lnTo>
                <a:lnTo>
                  <a:pt x="108459" y="160888"/>
                </a:lnTo>
                <a:lnTo>
                  <a:pt x="108470" y="160880"/>
                </a:lnTo>
                <a:lnTo>
                  <a:pt x="108476" y="160867"/>
                </a:lnTo>
                <a:lnTo>
                  <a:pt x="108484" y="160860"/>
                </a:lnTo>
                <a:lnTo>
                  <a:pt x="108485" y="160859"/>
                </a:lnTo>
                <a:lnTo>
                  <a:pt x="108494" y="160850"/>
                </a:lnTo>
                <a:lnTo>
                  <a:pt x="108501" y="160846"/>
                </a:lnTo>
                <a:lnTo>
                  <a:pt x="108502" y="160842"/>
                </a:lnTo>
                <a:lnTo>
                  <a:pt x="108511" y="160833"/>
                </a:lnTo>
                <a:lnTo>
                  <a:pt x="108520" y="160823"/>
                </a:lnTo>
                <a:lnTo>
                  <a:pt x="108520" y="160822"/>
                </a:lnTo>
                <a:lnTo>
                  <a:pt x="108529" y="160816"/>
                </a:lnTo>
                <a:lnTo>
                  <a:pt x="108530" y="160813"/>
                </a:lnTo>
                <a:lnTo>
                  <a:pt x="108538" y="160792"/>
                </a:lnTo>
                <a:lnTo>
                  <a:pt x="108538" y="160782"/>
                </a:lnTo>
                <a:lnTo>
                  <a:pt x="108539" y="160779"/>
                </a:lnTo>
                <a:lnTo>
                  <a:pt x="108540" y="160772"/>
                </a:lnTo>
                <a:lnTo>
                  <a:pt x="108538" y="160766"/>
                </a:lnTo>
                <a:lnTo>
                  <a:pt x="108536" y="160757"/>
                </a:lnTo>
                <a:lnTo>
                  <a:pt x="108535" y="160747"/>
                </a:lnTo>
                <a:lnTo>
                  <a:pt x="108539" y="160742"/>
                </a:lnTo>
                <a:lnTo>
                  <a:pt x="108544" y="160742"/>
                </a:lnTo>
                <a:lnTo>
                  <a:pt x="108553" y="160740"/>
                </a:lnTo>
                <a:lnTo>
                  <a:pt x="108564" y="160731"/>
                </a:lnTo>
                <a:lnTo>
                  <a:pt x="108572" y="160725"/>
                </a:lnTo>
                <a:lnTo>
                  <a:pt x="108581" y="160714"/>
                </a:lnTo>
                <a:lnTo>
                  <a:pt x="108581" y="160702"/>
                </a:lnTo>
                <a:lnTo>
                  <a:pt x="108583" y="160695"/>
                </a:lnTo>
                <a:lnTo>
                  <a:pt x="108583" y="160672"/>
                </a:lnTo>
                <a:lnTo>
                  <a:pt x="108584" y="160667"/>
                </a:lnTo>
                <a:lnTo>
                  <a:pt x="108593" y="160658"/>
                </a:lnTo>
                <a:lnTo>
                  <a:pt x="108602" y="160654"/>
                </a:lnTo>
                <a:lnTo>
                  <a:pt x="108606" y="160651"/>
                </a:lnTo>
                <a:lnTo>
                  <a:pt x="108610" y="160649"/>
                </a:lnTo>
                <a:lnTo>
                  <a:pt x="108610" y="160649"/>
                </a:lnTo>
                <a:lnTo>
                  <a:pt x="108616" y="160645"/>
                </a:lnTo>
                <a:lnTo>
                  <a:pt x="108633" y="160643"/>
                </a:lnTo>
                <a:lnTo>
                  <a:pt x="108634" y="160642"/>
                </a:lnTo>
                <a:lnTo>
                  <a:pt x="108677" y="160658"/>
                </a:lnTo>
                <a:lnTo>
                  <a:pt x="108693" y="160666"/>
                </a:lnTo>
                <a:lnTo>
                  <a:pt x="108699" y="160668"/>
                </a:lnTo>
                <a:lnTo>
                  <a:pt x="108713" y="160672"/>
                </a:lnTo>
                <a:lnTo>
                  <a:pt x="108723" y="160678"/>
                </a:lnTo>
                <a:lnTo>
                  <a:pt x="108731" y="160684"/>
                </a:lnTo>
                <a:lnTo>
                  <a:pt x="108748" y="160697"/>
                </a:lnTo>
                <a:lnTo>
                  <a:pt x="108759" y="160714"/>
                </a:lnTo>
                <a:lnTo>
                  <a:pt x="108763" y="160717"/>
                </a:lnTo>
                <a:lnTo>
                  <a:pt x="108767" y="160720"/>
                </a:lnTo>
                <a:lnTo>
                  <a:pt x="108769" y="160737"/>
                </a:lnTo>
                <a:lnTo>
                  <a:pt x="108769" y="160740"/>
                </a:lnTo>
                <a:lnTo>
                  <a:pt x="108774" y="160751"/>
                </a:lnTo>
                <a:lnTo>
                  <a:pt x="108796" y="160765"/>
                </a:lnTo>
                <a:lnTo>
                  <a:pt x="108801" y="160766"/>
                </a:lnTo>
                <a:lnTo>
                  <a:pt x="108812" y="160764"/>
                </a:lnTo>
                <a:lnTo>
                  <a:pt x="108820" y="160761"/>
                </a:lnTo>
                <a:lnTo>
                  <a:pt x="108852" y="160758"/>
                </a:lnTo>
                <a:lnTo>
                  <a:pt x="108856" y="160764"/>
                </a:lnTo>
                <a:lnTo>
                  <a:pt x="108856" y="160771"/>
                </a:lnTo>
                <a:lnTo>
                  <a:pt x="108861" y="160790"/>
                </a:lnTo>
                <a:lnTo>
                  <a:pt x="108864" y="160802"/>
                </a:lnTo>
                <a:lnTo>
                  <a:pt x="108864" y="160803"/>
                </a:lnTo>
                <a:lnTo>
                  <a:pt x="108874" y="160819"/>
                </a:lnTo>
                <a:lnTo>
                  <a:pt x="108876" y="160821"/>
                </a:lnTo>
                <a:lnTo>
                  <a:pt x="108878" y="160825"/>
                </a:lnTo>
                <a:lnTo>
                  <a:pt x="108882" y="160830"/>
                </a:lnTo>
                <a:lnTo>
                  <a:pt x="108887" y="160832"/>
                </a:lnTo>
                <a:lnTo>
                  <a:pt x="108897" y="160832"/>
                </a:lnTo>
                <a:lnTo>
                  <a:pt x="108905" y="160827"/>
                </a:lnTo>
                <a:lnTo>
                  <a:pt x="108910" y="160820"/>
                </a:lnTo>
                <a:lnTo>
                  <a:pt x="108914" y="160815"/>
                </a:lnTo>
                <a:lnTo>
                  <a:pt x="108922" y="160812"/>
                </a:lnTo>
                <a:lnTo>
                  <a:pt x="108933" y="160811"/>
                </a:lnTo>
                <a:lnTo>
                  <a:pt x="108938" y="160815"/>
                </a:lnTo>
                <a:lnTo>
                  <a:pt x="108950" y="160820"/>
                </a:lnTo>
                <a:lnTo>
                  <a:pt x="108963" y="160827"/>
                </a:lnTo>
                <a:lnTo>
                  <a:pt x="108971" y="160833"/>
                </a:lnTo>
                <a:lnTo>
                  <a:pt x="108981" y="160848"/>
                </a:lnTo>
                <a:lnTo>
                  <a:pt x="108984" y="160853"/>
                </a:lnTo>
                <a:lnTo>
                  <a:pt x="108985" y="160856"/>
                </a:lnTo>
                <a:lnTo>
                  <a:pt x="108996" y="160876"/>
                </a:lnTo>
                <a:lnTo>
                  <a:pt x="108997" y="160874"/>
                </a:lnTo>
                <a:lnTo>
                  <a:pt x="109008" y="160874"/>
                </a:lnTo>
                <a:lnTo>
                  <a:pt x="109015" y="160874"/>
                </a:lnTo>
                <a:lnTo>
                  <a:pt x="109016" y="160874"/>
                </a:lnTo>
                <a:lnTo>
                  <a:pt x="109029" y="160874"/>
                </a:lnTo>
                <a:lnTo>
                  <a:pt x="109044" y="160874"/>
                </a:lnTo>
                <a:lnTo>
                  <a:pt x="109053" y="160874"/>
                </a:lnTo>
                <a:lnTo>
                  <a:pt x="109062" y="160872"/>
                </a:lnTo>
                <a:lnTo>
                  <a:pt x="109070" y="160869"/>
                </a:lnTo>
                <a:lnTo>
                  <a:pt x="109089" y="160865"/>
                </a:lnTo>
                <a:lnTo>
                  <a:pt x="109104" y="160858"/>
                </a:lnTo>
                <a:lnTo>
                  <a:pt x="109105" y="160857"/>
                </a:lnTo>
                <a:lnTo>
                  <a:pt x="109113" y="160855"/>
                </a:lnTo>
                <a:lnTo>
                  <a:pt x="109121" y="160848"/>
                </a:lnTo>
                <a:lnTo>
                  <a:pt x="109127" y="160845"/>
                </a:lnTo>
                <a:lnTo>
                  <a:pt x="109131" y="160841"/>
                </a:lnTo>
                <a:lnTo>
                  <a:pt x="109135" y="160838"/>
                </a:lnTo>
                <a:lnTo>
                  <a:pt x="109140" y="160833"/>
                </a:lnTo>
                <a:lnTo>
                  <a:pt x="109141" y="160832"/>
                </a:lnTo>
                <a:lnTo>
                  <a:pt x="109150" y="160832"/>
                </a:lnTo>
                <a:lnTo>
                  <a:pt x="109166" y="160835"/>
                </a:lnTo>
                <a:lnTo>
                  <a:pt x="109174" y="160846"/>
                </a:lnTo>
                <a:lnTo>
                  <a:pt x="109182" y="160860"/>
                </a:lnTo>
                <a:lnTo>
                  <a:pt x="109185" y="160866"/>
                </a:lnTo>
                <a:lnTo>
                  <a:pt x="109189" y="160869"/>
                </a:lnTo>
                <a:lnTo>
                  <a:pt x="109190" y="160871"/>
                </a:lnTo>
                <a:lnTo>
                  <a:pt x="109201" y="160883"/>
                </a:lnTo>
                <a:lnTo>
                  <a:pt x="109208" y="160892"/>
                </a:lnTo>
                <a:lnTo>
                  <a:pt x="109215" y="160901"/>
                </a:lnTo>
                <a:lnTo>
                  <a:pt x="109216" y="160902"/>
                </a:lnTo>
                <a:lnTo>
                  <a:pt x="109219" y="160905"/>
                </a:lnTo>
                <a:lnTo>
                  <a:pt x="109226" y="160910"/>
                </a:lnTo>
                <a:lnTo>
                  <a:pt x="109272" y="160949"/>
                </a:lnTo>
                <a:lnTo>
                  <a:pt x="109286" y="160965"/>
                </a:lnTo>
                <a:lnTo>
                  <a:pt x="109295" y="160977"/>
                </a:lnTo>
                <a:lnTo>
                  <a:pt x="109300" y="160981"/>
                </a:lnTo>
                <a:lnTo>
                  <a:pt x="109312" y="160987"/>
                </a:lnTo>
                <a:lnTo>
                  <a:pt x="109323" y="160988"/>
                </a:lnTo>
                <a:lnTo>
                  <a:pt x="109341" y="160981"/>
                </a:lnTo>
                <a:lnTo>
                  <a:pt x="109347" y="160978"/>
                </a:lnTo>
                <a:lnTo>
                  <a:pt x="109352" y="160974"/>
                </a:lnTo>
                <a:lnTo>
                  <a:pt x="109359" y="160967"/>
                </a:lnTo>
                <a:lnTo>
                  <a:pt x="109364" y="160958"/>
                </a:lnTo>
                <a:lnTo>
                  <a:pt x="109366" y="160951"/>
                </a:lnTo>
                <a:lnTo>
                  <a:pt x="109371" y="160945"/>
                </a:lnTo>
                <a:lnTo>
                  <a:pt x="109376" y="160938"/>
                </a:lnTo>
                <a:lnTo>
                  <a:pt x="109384" y="160922"/>
                </a:lnTo>
                <a:lnTo>
                  <a:pt x="109389" y="160909"/>
                </a:lnTo>
                <a:lnTo>
                  <a:pt x="109395" y="160903"/>
                </a:lnTo>
                <a:lnTo>
                  <a:pt x="109397" y="160900"/>
                </a:lnTo>
                <a:lnTo>
                  <a:pt x="109404" y="160895"/>
                </a:lnTo>
                <a:lnTo>
                  <a:pt x="109412" y="160887"/>
                </a:lnTo>
                <a:lnTo>
                  <a:pt x="109419" y="160884"/>
                </a:lnTo>
                <a:lnTo>
                  <a:pt x="109423" y="160882"/>
                </a:lnTo>
                <a:lnTo>
                  <a:pt x="109429" y="160882"/>
                </a:lnTo>
                <a:lnTo>
                  <a:pt x="109440" y="160886"/>
                </a:lnTo>
                <a:lnTo>
                  <a:pt x="109444" y="160896"/>
                </a:lnTo>
                <a:lnTo>
                  <a:pt x="109445" y="160908"/>
                </a:lnTo>
                <a:lnTo>
                  <a:pt x="109445" y="160915"/>
                </a:lnTo>
                <a:lnTo>
                  <a:pt x="109445" y="160927"/>
                </a:lnTo>
                <a:lnTo>
                  <a:pt x="109447" y="160937"/>
                </a:lnTo>
                <a:lnTo>
                  <a:pt x="109448" y="160946"/>
                </a:lnTo>
                <a:lnTo>
                  <a:pt x="109448" y="160963"/>
                </a:lnTo>
                <a:lnTo>
                  <a:pt x="109447" y="160974"/>
                </a:lnTo>
                <a:lnTo>
                  <a:pt x="109447" y="160975"/>
                </a:lnTo>
                <a:lnTo>
                  <a:pt x="109447" y="160976"/>
                </a:lnTo>
                <a:lnTo>
                  <a:pt x="109445" y="160985"/>
                </a:lnTo>
                <a:lnTo>
                  <a:pt x="109444" y="160993"/>
                </a:lnTo>
                <a:lnTo>
                  <a:pt x="109454" y="161017"/>
                </a:lnTo>
                <a:lnTo>
                  <a:pt x="109455" y="161021"/>
                </a:lnTo>
                <a:lnTo>
                  <a:pt x="109459" y="161026"/>
                </a:lnTo>
                <a:lnTo>
                  <a:pt x="109463" y="161029"/>
                </a:lnTo>
                <a:lnTo>
                  <a:pt x="109468" y="161032"/>
                </a:lnTo>
                <a:lnTo>
                  <a:pt x="109471" y="161035"/>
                </a:lnTo>
                <a:lnTo>
                  <a:pt x="109477" y="161041"/>
                </a:lnTo>
                <a:lnTo>
                  <a:pt x="109482" y="161046"/>
                </a:lnTo>
                <a:lnTo>
                  <a:pt x="109488" y="161050"/>
                </a:lnTo>
                <a:lnTo>
                  <a:pt x="109492" y="161053"/>
                </a:lnTo>
                <a:lnTo>
                  <a:pt x="109499" y="161055"/>
                </a:lnTo>
                <a:lnTo>
                  <a:pt x="109506" y="161055"/>
                </a:lnTo>
                <a:lnTo>
                  <a:pt x="109519" y="161053"/>
                </a:lnTo>
                <a:lnTo>
                  <a:pt x="109528" y="161046"/>
                </a:lnTo>
                <a:lnTo>
                  <a:pt x="109532" y="161044"/>
                </a:lnTo>
                <a:lnTo>
                  <a:pt x="109540" y="161040"/>
                </a:lnTo>
                <a:lnTo>
                  <a:pt x="109559" y="161030"/>
                </a:lnTo>
                <a:lnTo>
                  <a:pt x="109573" y="161034"/>
                </a:lnTo>
                <a:lnTo>
                  <a:pt x="109577" y="161035"/>
                </a:lnTo>
                <a:lnTo>
                  <a:pt x="109586" y="161040"/>
                </a:lnTo>
                <a:lnTo>
                  <a:pt x="109591" y="161046"/>
                </a:lnTo>
                <a:lnTo>
                  <a:pt x="109592" y="161047"/>
                </a:lnTo>
                <a:lnTo>
                  <a:pt x="109597" y="161051"/>
                </a:lnTo>
                <a:lnTo>
                  <a:pt x="109598" y="161053"/>
                </a:lnTo>
                <a:lnTo>
                  <a:pt x="109599" y="161064"/>
                </a:lnTo>
                <a:lnTo>
                  <a:pt x="109598" y="161071"/>
                </a:lnTo>
                <a:lnTo>
                  <a:pt x="109596" y="161078"/>
                </a:lnTo>
                <a:lnTo>
                  <a:pt x="109589" y="161085"/>
                </a:lnTo>
                <a:lnTo>
                  <a:pt x="109585" y="161089"/>
                </a:lnTo>
                <a:lnTo>
                  <a:pt x="109575" y="161094"/>
                </a:lnTo>
                <a:lnTo>
                  <a:pt x="109574" y="161095"/>
                </a:lnTo>
                <a:lnTo>
                  <a:pt x="109571" y="161097"/>
                </a:lnTo>
                <a:lnTo>
                  <a:pt x="109562" y="161104"/>
                </a:lnTo>
                <a:lnTo>
                  <a:pt x="109560" y="161106"/>
                </a:lnTo>
                <a:lnTo>
                  <a:pt x="109555" y="161115"/>
                </a:lnTo>
                <a:lnTo>
                  <a:pt x="109545" y="161136"/>
                </a:lnTo>
                <a:lnTo>
                  <a:pt x="109544" y="161137"/>
                </a:lnTo>
                <a:lnTo>
                  <a:pt x="109541" y="161158"/>
                </a:lnTo>
                <a:lnTo>
                  <a:pt x="109543" y="161161"/>
                </a:lnTo>
                <a:lnTo>
                  <a:pt x="109547" y="161166"/>
                </a:lnTo>
                <a:lnTo>
                  <a:pt x="109555" y="161167"/>
                </a:lnTo>
                <a:lnTo>
                  <a:pt x="109568" y="161177"/>
                </a:lnTo>
                <a:lnTo>
                  <a:pt x="109568" y="161184"/>
                </a:lnTo>
                <a:lnTo>
                  <a:pt x="109567" y="161191"/>
                </a:lnTo>
                <a:lnTo>
                  <a:pt x="109561" y="161194"/>
                </a:lnTo>
                <a:lnTo>
                  <a:pt x="109554" y="161200"/>
                </a:lnTo>
                <a:lnTo>
                  <a:pt x="109544" y="161200"/>
                </a:lnTo>
                <a:lnTo>
                  <a:pt x="109539" y="161200"/>
                </a:lnTo>
                <a:lnTo>
                  <a:pt x="109538" y="161201"/>
                </a:lnTo>
                <a:lnTo>
                  <a:pt x="109530" y="161209"/>
                </a:lnTo>
                <a:lnTo>
                  <a:pt x="109528" y="161215"/>
                </a:lnTo>
                <a:lnTo>
                  <a:pt x="109521" y="161234"/>
                </a:lnTo>
                <a:lnTo>
                  <a:pt x="109520" y="161238"/>
                </a:lnTo>
                <a:lnTo>
                  <a:pt x="109516" y="161252"/>
                </a:lnTo>
                <a:lnTo>
                  <a:pt x="109508" y="161271"/>
                </a:lnTo>
                <a:lnTo>
                  <a:pt x="109503" y="161282"/>
                </a:lnTo>
                <a:lnTo>
                  <a:pt x="109501" y="161292"/>
                </a:lnTo>
                <a:lnTo>
                  <a:pt x="109498" y="161302"/>
                </a:lnTo>
                <a:lnTo>
                  <a:pt x="109496" y="161308"/>
                </a:lnTo>
                <a:lnTo>
                  <a:pt x="109494" y="161311"/>
                </a:lnTo>
                <a:lnTo>
                  <a:pt x="109494" y="161315"/>
                </a:lnTo>
                <a:lnTo>
                  <a:pt x="109494" y="161315"/>
                </a:lnTo>
                <a:lnTo>
                  <a:pt x="109493" y="161322"/>
                </a:lnTo>
                <a:lnTo>
                  <a:pt x="109492" y="161332"/>
                </a:lnTo>
                <a:lnTo>
                  <a:pt x="109492" y="161342"/>
                </a:lnTo>
                <a:lnTo>
                  <a:pt x="109492" y="161351"/>
                </a:lnTo>
                <a:lnTo>
                  <a:pt x="109490" y="161359"/>
                </a:lnTo>
                <a:lnTo>
                  <a:pt x="109489" y="161365"/>
                </a:lnTo>
                <a:lnTo>
                  <a:pt x="109489" y="161366"/>
                </a:lnTo>
                <a:lnTo>
                  <a:pt x="109488" y="161379"/>
                </a:lnTo>
                <a:lnTo>
                  <a:pt x="109490" y="161385"/>
                </a:lnTo>
                <a:lnTo>
                  <a:pt x="109498" y="161388"/>
                </a:lnTo>
                <a:lnTo>
                  <a:pt x="109530" y="161397"/>
                </a:lnTo>
                <a:lnTo>
                  <a:pt x="109539" y="161404"/>
                </a:lnTo>
                <a:lnTo>
                  <a:pt x="109551" y="161413"/>
                </a:lnTo>
                <a:lnTo>
                  <a:pt x="109555" y="161428"/>
                </a:lnTo>
                <a:lnTo>
                  <a:pt x="109558" y="161436"/>
                </a:lnTo>
                <a:lnTo>
                  <a:pt x="109564" y="161449"/>
                </a:lnTo>
                <a:lnTo>
                  <a:pt x="109568" y="161459"/>
                </a:lnTo>
                <a:lnTo>
                  <a:pt x="109571" y="161466"/>
                </a:lnTo>
                <a:lnTo>
                  <a:pt x="109572" y="161469"/>
                </a:lnTo>
                <a:lnTo>
                  <a:pt x="109574" y="161475"/>
                </a:lnTo>
                <a:lnTo>
                  <a:pt x="109579" y="161480"/>
                </a:lnTo>
                <a:lnTo>
                  <a:pt x="109583" y="161485"/>
                </a:lnTo>
                <a:lnTo>
                  <a:pt x="109585" y="161486"/>
                </a:lnTo>
                <a:lnTo>
                  <a:pt x="109587" y="161487"/>
                </a:lnTo>
                <a:lnTo>
                  <a:pt x="109588" y="161487"/>
                </a:lnTo>
                <a:lnTo>
                  <a:pt x="109596" y="161490"/>
                </a:lnTo>
                <a:lnTo>
                  <a:pt x="109611" y="161491"/>
                </a:lnTo>
                <a:lnTo>
                  <a:pt x="109630" y="161481"/>
                </a:lnTo>
                <a:lnTo>
                  <a:pt x="109634" y="161475"/>
                </a:lnTo>
                <a:lnTo>
                  <a:pt x="109635" y="161474"/>
                </a:lnTo>
                <a:lnTo>
                  <a:pt x="109641" y="161470"/>
                </a:lnTo>
                <a:lnTo>
                  <a:pt x="109641" y="161470"/>
                </a:lnTo>
                <a:lnTo>
                  <a:pt x="109647" y="161468"/>
                </a:lnTo>
                <a:lnTo>
                  <a:pt x="109668" y="161469"/>
                </a:lnTo>
                <a:lnTo>
                  <a:pt x="109682" y="161478"/>
                </a:lnTo>
                <a:lnTo>
                  <a:pt x="109685" y="161481"/>
                </a:lnTo>
                <a:lnTo>
                  <a:pt x="109686" y="161500"/>
                </a:lnTo>
                <a:lnTo>
                  <a:pt x="109683" y="161512"/>
                </a:lnTo>
                <a:lnTo>
                  <a:pt x="109680" y="161523"/>
                </a:lnTo>
                <a:lnTo>
                  <a:pt x="109679" y="161530"/>
                </a:lnTo>
                <a:lnTo>
                  <a:pt x="109679" y="161545"/>
                </a:lnTo>
                <a:lnTo>
                  <a:pt x="109675" y="161553"/>
                </a:lnTo>
                <a:lnTo>
                  <a:pt x="109675" y="161562"/>
                </a:lnTo>
                <a:lnTo>
                  <a:pt x="109675" y="161567"/>
                </a:lnTo>
                <a:lnTo>
                  <a:pt x="109677" y="161570"/>
                </a:lnTo>
                <a:lnTo>
                  <a:pt x="109680" y="161575"/>
                </a:lnTo>
                <a:lnTo>
                  <a:pt x="109686" y="161579"/>
                </a:lnTo>
                <a:lnTo>
                  <a:pt x="109689" y="161581"/>
                </a:lnTo>
                <a:lnTo>
                  <a:pt x="109693" y="161581"/>
                </a:lnTo>
                <a:lnTo>
                  <a:pt x="109700" y="161579"/>
                </a:lnTo>
                <a:lnTo>
                  <a:pt x="109710" y="161575"/>
                </a:lnTo>
                <a:lnTo>
                  <a:pt x="109713" y="161570"/>
                </a:lnTo>
                <a:lnTo>
                  <a:pt x="109728" y="161560"/>
                </a:lnTo>
                <a:lnTo>
                  <a:pt x="109741" y="161551"/>
                </a:lnTo>
                <a:lnTo>
                  <a:pt x="109752" y="161546"/>
                </a:lnTo>
                <a:lnTo>
                  <a:pt x="109757" y="161542"/>
                </a:lnTo>
                <a:lnTo>
                  <a:pt x="109758" y="161541"/>
                </a:lnTo>
                <a:lnTo>
                  <a:pt x="109763" y="161537"/>
                </a:lnTo>
                <a:lnTo>
                  <a:pt x="109767" y="161535"/>
                </a:lnTo>
                <a:lnTo>
                  <a:pt x="109779" y="161531"/>
                </a:lnTo>
                <a:lnTo>
                  <a:pt x="109781" y="161531"/>
                </a:lnTo>
                <a:lnTo>
                  <a:pt x="109781" y="161531"/>
                </a:lnTo>
                <a:lnTo>
                  <a:pt x="109806" y="161532"/>
                </a:lnTo>
                <a:lnTo>
                  <a:pt x="109818" y="161547"/>
                </a:lnTo>
                <a:lnTo>
                  <a:pt x="109823" y="161561"/>
                </a:lnTo>
                <a:lnTo>
                  <a:pt x="109837" y="161596"/>
                </a:lnTo>
                <a:lnTo>
                  <a:pt x="109846" y="161609"/>
                </a:lnTo>
                <a:lnTo>
                  <a:pt x="109852" y="161616"/>
                </a:lnTo>
                <a:lnTo>
                  <a:pt x="109862" y="161630"/>
                </a:lnTo>
                <a:lnTo>
                  <a:pt x="109870" y="161635"/>
                </a:lnTo>
                <a:lnTo>
                  <a:pt x="109876" y="161639"/>
                </a:lnTo>
                <a:lnTo>
                  <a:pt x="109888" y="161643"/>
                </a:lnTo>
                <a:lnTo>
                  <a:pt x="109893" y="161643"/>
                </a:lnTo>
                <a:lnTo>
                  <a:pt x="109900" y="161643"/>
                </a:lnTo>
                <a:lnTo>
                  <a:pt x="109908" y="161644"/>
                </a:lnTo>
                <a:lnTo>
                  <a:pt x="109909" y="161644"/>
                </a:lnTo>
                <a:lnTo>
                  <a:pt x="109917" y="161644"/>
                </a:lnTo>
                <a:lnTo>
                  <a:pt x="109923" y="161646"/>
                </a:lnTo>
                <a:lnTo>
                  <a:pt x="109987" y="161658"/>
                </a:lnTo>
                <a:lnTo>
                  <a:pt x="110015" y="161664"/>
                </a:lnTo>
                <a:lnTo>
                  <a:pt x="110033" y="161673"/>
                </a:lnTo>
                <a:lnTo>
                  <a:pt x="110045" y="161680"/>
                </a:lnTo>
                <a:lnTo>
                  <a:pt x="110052" y="161686"/>
                </a:lnTo>
                <a:lnTo>
                  <a:pt x="110058" y="161692"/>
                </a:lnTo>
                <a:lnTo>
                  <a:pt x="110061" y="161696"/>
                </a:lnTo>
                <a:lnTo>
                  <a:pt x="110065" y="161700"/>
                </a:lnTo>
                <a:lnTo>
                  <a:pt x="110067" y="161706"/>
                </a:lnTo>
                <a:lnTo>
                  <a:pt x="110068" y="161712"/>
                </a:lnTo>
                <a:lnTo>
                  <a:pt x="110070" y="161721"/>
                </a:lnTo>
                <a:lnTo>
                  <a:pt x="110072" y="161728"/>
                </a:lnTo>
                <a:lnTo>
                  <a:pt x="110072" y="161730"/>
                </a:lnTo>
                <a:lnTo>
                  <a:pt x="110079" y="161739"/>
                </a:lnTo>
                <a:lnTo>
                  <a:pt x="110084" y="161742"/>
                </a:lnTo>
                <a:lnTo>
                  <a:pt x="110110" y="161767"/>
                </a:lnTo>
                <a:lnTo>
                  <a:pt x="110128" y="161780"/>
                </a:lnTo>
                <a:lnTo>
                  <a:pt x="110134" y="161788"/>
                </a:lnTo>
                <a:lnTo>
                  <a:pt x="110134" y="161789"/>
                </a:lnTo>
                <a:lnTo>
                  <a:pt x="110127" y="161799"/>
                </a:lnTo>
                <a:lnTo>
                  <a:pt x="110118" y="161802"/>
                </a:lnTo>
                <a:lnTo>
                  <a:pt x="110112" y="161804"/>
                </a:lnTo>
                <a:lnTo>
                  <a:pt x="110092" y="161815"/>
                </a:lnTo>
                <a:lnTo>
                  <a:pt x="110084" y="161821"/>
                </a:lnTo>
                <a:lnTo>
                  <a:pt x="110080" y="161827"/>
                </a:lnTo>
                <a:lnTo>
                  <a:pt x="110077" y="161830"/>
                </a:lnTo>
                <a:lnTo>
                  <a:pt x="110073" y="161834"/>
                </a:lnTo>
                <a:lnTo>
                  <a:pt x="110064" y="161840"/>
                </a:lnTo>
                <a:lnTo>
                  <a:pt x="110059" y="161842"/>
                </a:lnTo>
                <a:lnTo>
                  <a:pt x="110049" y="161848"/>
                </a:lnTo>
                <a:lnTo>
                  <a:pt x="110047" y="161850"/>
                </a:lnTo>
                <a:lnTo>
                  <a:pt x="110045" y="161851"/>
                </a:lnTo>
                <a:lnTo>
                  <a:pt x="110043" y="161853"/>
                </a:lnTo>
                <a:lnTo>
                  <a:pt x="110038" y="161860"/>
                </a:lnTo>
                <a:lnTo>
                  <a:pt x="110033" y="161866"/>
                </a:lnTo>
                <a:lnTo>
                  <a:pt x="110027" y="161876"/>
                </a:lnTo>
                <a:lnTo>
                  <a:pt x="110024" y="161883"/>
                </a:lnTo>
                <a:lnTo>
                  <a:pt x="110023" y="161895"/>
                </a:lnTo>
                <a:lnTo>
                  <a:pt x="110028" y="161902"/>
                </a:lnTo>
                <a:lnTo>
                  <a:pt x="110033" y="161907"/>
                </a:lnTo>
                <a:lnTo>
                  <a:pt x="110046" y="161909"/>
                </a:lnTo>
                <a:lnTo>
                  <a:pt x="110055" y="161909"/>
                </a:lnTo>
                <a:lnTo>
                  <a:pt x="110057" y="161909"/>
                </a:lnTo>
                <a:lnTo>
                  <a:pt x="110066" y="161908"/>
                </a:lnTo>
                <a:lnTo>
                  <a:pt x="110073" y="161908"/>
                </a:lnTo>
                <a:lnTo>
                  <a:pt x="110079" y="161911"/>
                </a:lnTo>
                <a:lnTo>
                  <a:pt x="110084" y="161915"/>
                </a:lnTo>
                <a:lnTo>
                  <a:pt x="110088" y="161920"/>
                </a:lnTo>
                <a:lnTo>
                  <a:pt x="110089" y="161920"/>
                </a:lnTo>
                <a:lnTo>
                  <a:pt x="110117" y="161957"/>
                </a:lnTo>
                <a:lnTo>
                  <a:pt x="110136" y="161975"/>
                </a:lnTo>
                <a:lnTo>
                  <a:pt x="110147" y="162015"/>
                </a:lnTo>
                <a:lnTo>
                  <a:pt x="110150" y="162029"/>
                </a:lnTo>
                <a:lnTo>
                  <a:pt x="110151" y="162037"/>
                </a:lnTo>
                <a:lnTo>
                  <a:pt x="110152" y="162043"/>
                </a:lnTo>
                <a:lnTo>
                  <a:pt x="110153" y="162060"/>
                </a:lnTo>
                <a:lnTo>
                  <a:pt x="110153" y="162064"/>
                </a:lnTo>
                <a:lnTo>
                  <a:pt x="110152" y="162075"/>
                </a:lnTo>
                <a:lnTo>
                  <a:pt x="110152" y="162075"/>
                </a:lnTo>
                <a:lnTo>
                  <a:pt x="110151" y="162081"/>
                </a:lnTo>
                <a:lnTo>
                  <a:pt x="110151" y="162087"/>
                </a:lnTo>
                <a:lnTo>
                  <a:pt x="110158" y="162097"/>
                </a:lnTo>
                <a:lnTo>
                  <a:pt x="110171" y="162100"/>
                </a:lnTo>
                <a:lnTo>
                  <a:pt x="110187" y="162100"/>
                </a:lnTo>
                <a:lnTo>
                  <a:pt x="110210" y="162100"/>
                </a:lnTo>
                <a:lnTo>
                  <a:pt x="110212" y="162100"/>
                </a:lnTo>
                <a:lnTo>
                  <a:pt x="110236" y="162100"/>
                </a:lnTo>
                <a:lnTo>
                  <a:pt x="110249" y="162102"/>
                </a:lnTo>
                <a:lnTo>
                  <a:pt x="110281" y="162100"/>
                </a:lnTo>
                <a:lnTo>
                  <a:pt x="110296" y="162072"/>
                </a:lnTo>
                <a:lnTo>
                  <a:pt x="110299" y="162067"/>
                </a:lnTo>
                <a:lnTo>
                  <a:pt x="110300" y="162062"/>
                </a:lnTo>
                <a:lnTo>
                  <a:pt x="110302" y="162054"/>
                </a:lnTo>
                <a:lnTo>
                  <a:pt x="110302" y="162048"/>
                </a:lnTo>
                <a:lnTo>
                  <a:pt x="110304" y="162043"/>
                </a:lnTo>
                <a:lnTo>
                  <a:pt x="110310" y="162039"/>
                </a:lnTo>
                <a:lnTo>
                  <a:pt x="110314" y="162037"/>
                </a:lnTo>
                <a:lnTo>
                  <a:pt x="110319" y="162035"/>
                </a:lnTo>
                <a:lnTo>
                  <a:pt x="110329" y="162033"/>
                </a:lnTo>
                <a:lnTo>
                  <a:pt x="110345" y="162031"/>
                </a:lnTo>
                <a:lnTo>
                  <a:pt x="110350" y="162030"/>
                </a:lnTo>
                <a:lnTo>
                  <a:pt x="110372" y="162030"/>
                </a:lnTo>
                <a:lnTo>
                  <a:pt x="110376" y="162030"/>
                </a:lnTo>
                <a:lnTo>
                  <a:pt x="110387" y="162030"/>
                </a:lnTo>
                <a:lnTo>
                  <a:pt x="110397" y="162019"/>
                </a:lnTo>
                <a:lnTo>
                  <a:pt x="110398" y="162017"/>
                </a:lnTo>
                <a:lnTo>
                  <a:pt x="110403" y="162010"/>
                </a:lnTo>
                <a:lnTo>
                  <a:pt x="110416" y="161999"/>
                </a:lnTo>
                <a:lnTo>
                  <a:pt x="110423" y="161978"/>
                </a:lnTo>
                <a:lnTo>
                  <a:pt x="110427" y="161968"/>
                </a:lnTo>
                <a:lnTo>
                  <a:pt x="110432" y="161961"/>
                </a:lnTo>
                <a:lnTo>
                  <a:pt x="110434" y="161958"/>
                </a:lnTo>
                <a:lnTo>
                  <a:pt x="110442" y="161949"/>
                </a:lnTo>
                <a:lnTo>
                  <a:pt x="110445" y="161947"/>
                </a:lnTo>
                <a:lnTo>
                  <a:pt x="110450" y="161944"/>
                </a:lnTo>
                <a:lnTo>
                  <a:pt x="110451" y="161943"/>
                </a:lnTo>
                <a:lnTo>
                  <a:pt x="110457" y="161939"/>
                </a:lnTo>
                <a:lnTo>
                  <a:pt x="110459" y="161938"/>
                </a:lnTo>
                <a:lnTo>
                  <a:pt x="110471" y="161935"/>
                </a:lnTo>
                <a:lnTo>
                  <a:pt x="110482" y="161935"/>
                </a:lnTo>
                <a:lnTo>
                  <a:pt x="110488" y="161937"/>
                </a:lnTo>
                <a:lnTo>
                  <a:pt x="110497" y="161951"/>
                </a:lnTo>
                <a:lnTo>
                  <a:pt x="110499" y="161963"/>
                </a:lnTo>
                <a:lnTo>
                  <a:pt x="110481" y="161983"/>
                </a:lnTo>
                <a:lnTo>
                  <a:pt x="110472" y="161994"/>
                </a:lnTo>
                <a:lnTo>
                  <a:pt x="110467" y="162000"/>
                </a:lnTo>
                <a:lnTo>
                  <a:pt x="110451" y="162009"/>
                </a:lnTo>
                <a:lnTo>
                  <a:pt x="110449" y="162010"/>
                </a:lnTo>
                <a:lnTo>
                  <a:pt x="110440" y="162017"/>
                </a:lnTo>
                <a:lnTo>
                  <a:pt x="110439" y="162018"/>
                </a:lnTo>
                <a:lnTo>
                  <a:pt x="110437" y="162023"/>
                </a:lnTo>
                <a:lnTo>
                  <a:pt x="110433" y="162029"/>
                </a:lnTo>
                <a:lnTo>
                  <a:pt x="110428" y="162039"/>
                </a:lnTo>
                <a:lnTo>
                  <a:pt x="110428" y="162039"/>
                </a:lnTo>
                <a:lnTo>
                  <a:pt x="110426" y="162045"/>
                </a:lnTo>
                <a:lnTo>
                  <a:pt x="110420" y="162052"/>
                </a:lnTo>
                <a:lnTo>
                  <a:pt x="110419" y="162057"/>
                </a:lnTo>
                <a:lnTo>
                  <a:pt x="110418" y="162058"/>
                </a:lnTo>
                <a:lnTo>
                  <a:pt x="110410" y="162076"/>
                </a:lnTo>
                <a:lnTo>
                  <a:pt x="110409" y="162080"/>
                </a:lnTo>
                <a:lnTo>
                  <a:pt x="110413" y="162104"/>
                </a:lnTo>
                <a:lnTo>
                  <a:pt x="110416" y="162111"/>
                </a:lnTo>
                <a:lnTo>
                  <a:pt x="110435" y="162120"/>
                </a:lnTo>
                <a:lnTo>
                  <a:pt x="110443" y="162125"/>
                </a:lnTo>
                <a:lnTo>
                  <a:pt x="110452" y="162134"/>
                </a:lnTo>
                <a:lnTo>
                  <a:pt x="110459" y="162139"/>
                </a:lnTo>
                <a:lnTo>
                  <a:pt x="110466" y="162144"/>
                </a:lnTo>
                <a:lnTo>
                  <a:pt x="110497" y="162156"/>
                </a:lnTo>
                <a:lnTo>
                  <a:pt x="110504" y="162158"/>
                </a:lnTo>
                <a:lnTo>
                  <a:pt x="110511" y="162160"/>
                </a:lnTo>
                <a:lnTo>
                  <a:pt x="110517" y="162162"/>
                </a:lnTo>
                <a:lnTo>
                  <a:pt x="110557" y="162158"/>
                </a:lnTo>
                <a:lnTo>
                  <a:pt x="110567" y="162152"/>
                </a:lnTo>
                <a:lnTo>
                  <a:pt x="110576" y="162149"/>
                </a:lnTo>
                <a:lnTo>
                  <a:pt x="110582" y="162148"/>
                </a:lnTo>
                <a:lnTo>
                  <a:pt x="110592" y="162143"/>
                </a:lnTo>
                <a:lnTo>
                  <a:pt x="110595" y="162140"/>
                </a:lnTo>
                <a:lnTo>
                  <a:pt x="110602" y="162137"/>
                </a:lnTo>
                <a:lnTo>
                  <a:pt x="110609" y="162134"/>
                </a:lnTo>
                <a:lnTo>
                  <a:pt x="110612" y="162133"/>
                </a:lnTo>
                <a:lnTo>
                  <a:pt x="110621" y="162131"/>
                </a:lnTo>
                <a:lnTo>
                  <a:pt x="110639" y="162130"/>
                </a:lnTo>
                <a:lnTo>
                  <a:pt x="110654" y="162138"/>
                </a:lnTo>
                <a:lnTo>
                  <a:pt x="110661" y="162146"/>
                </a:lnTo>
                <a:lnTo>
                  <a:pt x="110688" y="162164"/>
                </a:lnTo>
                <a:lnTo>
                  <a:pt x="110720" y="162211"/>
                </a:lnTo>
                <a:lnTo>
                  <a:pt x="110727" y="162217"/>
                </a:lnTo>
                <a:lnTo>
                  <a:pt x="110729" y="162220"/>
                </a:lnTo>
                <a:lnTo>
                  <a:pt x="110742" y="162226"/>
                </a:lnTo>
                <a:lnTo>
                  <a:pt x="110752" y="162232"/>
                </a:lnTo>
                <a:lnTo>
                  <a:pt x="110760" y="162234"/>
                </a:lnTo>
                <a:lnTo>
                  <a:pt x="110770" y="162228"/>
                </a:lnTo>
                <a:lnTo>
                  <a:pt x="110783" y="162214"/>
                </a:lnTo>
                <a:lnTo>
                  <a:pt x="110790" y="162202"/>
                </a:lnTo>
                <a:lnTo>
                  <a:pt x="110792" y="162199"/>
                </a:lnTo>
                <a:lnTo>
                  <a:pt x="110795" y="162193"/>
                </a:lnTo>
                <a:lnTo>
                  <a:pt x="110801" y="162186"/>
                </a:lnTo>
                <a:lnTo>
                  <a:pt x="110806" y="162183"/>
                </a:lnTo>
                <a:lnTo>
                  <a:pt x="110809" y="162176"/>
                </a:lnTo>
                <a:lnTo>
                  <a:pt x="110820" y="162164"/>
                </a:lnTo>
                <a:lnTo>
                  <a:pt x="110830" y="162154"/>
                </a:lnTo>
                <a:lnTo>
                  <a:pt x="110838" y="162148"/>
                </a:lnTo>
                <a:lnTo>
                  <a:pt x="110850" y="162138"/>
                </a:lnTo>
                <a:lnTo>
                  <a:pt x="110851" y="162136"/>
                </a:lnTo>
                <a:lnTo>
                  <a:pt x="110855" y="162130"/>
                </a:lnTo>
                <a:lnTo>
                  <a:pt x="110860" y="162125"/>
                </a:lnTo>
                <a:lnTo>
                  <a:pt x="110870" y="162123"/>
                </a:lnTo>
                <a:lnTo>
                  <a:pt x="110886" y="162123"/>
                </a:lnTo>
                <a:lnTo>
                  <a:pt x="110902" y="162123"/>
                </a:lnTo>
                <a:lnTo>
                  <a:pt x="110926" y="162153"/>
                </a:lnTo>
                <a:lnTo>
                  <a:pt x="110938" y="162165"/>
                </a:lnTo>
                <a:lnTo>
                  <a:pt x="110950" y="162172"/>
                </a:lnTo>
                <a:lnTo>
                  <a:pt x="110959" y="162179"/>
                </a:lnTo>
                <a:lnTo>
                  <a:pt x="110979" y="162203"/>
                </a:lnTo>
                <a:lnTo>
                  <a:pt x="111011" y="162221"/>
                </a:lnTo>
                <a:lnTo>
                  <a:pt x="111032" y="162231"/>
                </a:lnTo>
                <a:lnTo>
                  <a:pt x="111039" y="162234"/>
                </a:lnTo>
                <a:lnTo>
                  <a:pt x="111047" y="162238"/>
                </a:lnTo>
                <a:lnTo>
                  <a:pt x="111063" y="162234"/>
                </a:lnTo>
                <a:lnTo>
                  <a:pt x="111073" y="162228"/>
                </a:lnTo>
                <a:lnTo>
                  <a:pt x="111076" y="162220"/>
                </a:lnTo>
                <a:lnTo>
                  <a:pt x="111079" y="162211"/>
                </a:lnTo>
                <a:lnTo>
                  <a:pt x="111082" y="162208"/>
                </a:lnTo>
                <a:lnTo>
                  <a:pt x="111085" y="162203"/>
                </a:lnTo>
                <a:lnTo>
                  <a:pt x="111085" y="162194"/>
                </a:lnTo>
                <a:lnTo>
                  <a:pt x="111087" y="162182"/>
                </a:lnTo>
                <a:lnTo>
                  <a:pt x="111087" y="162182"/>
                </a:lnTo>
                <a:lnTo>
                  <a:pt x="111087" y="162153"/>
                </a:lnTo>
                <a:lnTo>
                  <a:pt x="111090" y="162146"/>
                </a:lnTo>
                <a:lnTo>
                  <a:pt x="111098" y="162144"/>
                </a:lnTo>
                <a:lnTo>
                  <a:pt x="111113" y="162146"/>
                </a:lnTo>
                <a:lnTo>
                  <a:pt x="111146" y="162153"/>
                </a:lnTo>
                <a:lnTo>
                  <a:pt x="111166" y="162169"/>
                </a:lnTo>
                <a:lnTo>
                  <a:pt x="111180" y="162186"/>
                </a:lnTo>
                <a:lnTo>
                  <a:pt x="111187" y="162196"/>
                </a:lnTo>
                <a:lnTo>
                  <a:pt x="111192" y="162210"/>
                </a:lnTo>
                <a:lnTo>
                  <a:pt x="111194" y="162218"/>
                </a:lnTo>
                <a:lnTo>
                  <a:pt x="111195" y="162226"/>
                </a:lnTo>
                <a:lnTo>
                  <a:pt x="111195" y="162235"/>
                </a:lnTo>
                <a:lnTo>
                  <a:pt x="111195" y="162241"/>
                </a:lnTo>
                <a:lnTo>
                  <a:pt x="111187" y="162273"/>
                </a:lnTo>
                <a:lnTo>
                  <a:pt x="111182" y="162292"/>
                </a:lnTo>
                <a:lnTo>
                  <a:pt x="111180" y="162299"/>
                </a:lnTo>
                <a:lnTo>
                  <a:pt x="111180" y="162305"/>
                </a:lnTo>
                <a:lnTo>
                  <a:pt x="111178" y="162314"/>
                </a:lnTo>
                <a:lnTo>
                  <a:pt x="111176" y="162325"/>
                </a:lnTo>
                <a:lnTo>
                  <a:pt x="111175" y="162335"/>
                </a:lnTo>
                <a:lnTo>
                  <a:pt x="111174" y="162349"/>
                </a:lnTo>
                <a:lnTo>
                  <a:pt x="111174" y="162359"/>
                </a:lnTo>
                <a:lnTo>
                  <a:pt x="111171" y="162372"/>
                </a:lnTo>
                <a:lnTo>
                  <a:pt x="111173" y="162382"/>
                </a:lnTo>
                <a:lnTo>
                  <a:pt x="111177" y="162392"/>
                </a:lnTo>
                <a:lnTo>
                  <a:pt x="111183" y="162404"/>
                </a:lnTo>
                <a:lnTo>
                  <a:pt x="111187" y="162410"/>
                </a:lnTo>
                <a:lnTo>
                  <a:pt x="111193" y="162420"/>
                </a:lnTo>
                <a:lnTo>
                  <a:pt x="111193" y="162421"/>
                </a:lnTo>
                <a:lnTo>
                  <a:pt x="111210" y="162455"/>
                </a:lnTo>
                <a:lnTo>
                  <a:pt x="111224" y="162482"/>
                </a:lnTo>
                <a:lnTo>
                  <a:pt x="111228" y="162491"/>
                </a:lnTo>
                <a:lnTo>
                  <a:pt x="111229" y="162493"/>
                </a:lnTo>
                <a:lnTo>
                  <a:pt x="111234" y="162497"/>
                </a:lnTo>
                <a:lnTo>
                  <a:pt x="111235" y="162497"/>
                </a:lnTo>
                <a:lnTo>
                  <a:pt x="111241" y="162501"/>
                </a:lnTo>
                <a:lnTo>
                  <a:pt x="111244" y="162504"/>
                </a:lnTo>
                <a:lnTo>
                  <a:pt x="111257" y="162513"/>
                </a:lnTo>
                <a:lnTo>
                  <a:pt x="111267" y="162520"/>
                </a:lnTo>
                <a:lnTo>
                  <a:pt x="111277" y="162527"/>
                </a:lnTo>
                <a:lnTo>
                  <a:pt x="111284" y="162531"/>
                </a:lnTo>
                <a:lnTo>
                  <a:pt x="111292" y="162537"/>
                </a:lnTo>
                <a:lnTo>
                  <a:pt x="111302" y="162544"/>
                </a:lnTo>
                <a:lnTo>
                  <a:pt x="111311" y="162552"/>
                </a:lnTo>
                <a:lnTo>
                  <a:pt x="111319" y="162560"/>
                </a:lnTo>
                <a:lnTo>
                  <a:pt x="111323" y="162565"/>
                </a:lnTo>
                <a:lnTo>
                  <a:pt x="111323" y="162566"/>
                </a:lnTo>
                <a:lnTo>
                  <a:pt x="111329" y="162574"/>
                </a:lnTo>
                <a:lnTo>
                  <a:pt x="111333" y="162581"/>
                </a:lnTo>
                <a:lnTo>
                  <a:pt x="111338" y="162593"/>
                </a:lnTo>
                <a:lnTo>
                  <a:pt x="111339" y="162597"/>
                </a:lnTo>
                <a:lnTo>
                  <a:pt x="111346" y="162620"/>
                </a:lnTo>
                <a:lnTo>
                  <a:pt x="111351" y="162643"/>
                </a:lnTo>
                <a:lnTo>
                  <a:pt x="111354" y="162656"/>
                </a:lnTo>
                <a:lnTo>
                  <a:pt x="111358" y="162671"/>
                </a:lnTo>
                <a:lnTo>
                  <a:pt x="111362" y="162731"/>
                </a:lnTo>
                <a:lnTo>
                  <a:pt x="111361" y="162740"/>
                </a:lnTo>
                <a:lnTo>
                  <a:pt x="111356" y="162746"/>
                </a:lnTo>
                <a:lnTo>
                  <a:pt x="111353" y="162751"/>
                </a:lnTo>
                <a:lnTo>
                  <a:pt x="111346" y="162755"/>
                </a:lnTo>
                <a:lnTo>
                  <a:pt x="111307" y="162764"/>
                </a:lnTo>
                <a:lnTo>
                  <a:pt x="111300" y="162762"/>
                </a:lnTo>
                <a:lnTo>
                  <a:pt x="111296" y="162758"/>
                </a:lnTo>
                <a:lnTo>
                  <a:pt x="111296" y="162757"/>
                </a:lnTo>
                <a:lnTo>
                  <a:pt x="111287" y="162747"/>
                </a:lnTo>
                <a:lnTo>
                  <a:pt x="111271" y="162734"/>
                </a:lnTo>
                <a:lnTo>
                  <a:pt x="111244" y="162734"/>
                </a:lnTo>
                <a:lnTo>
                  <a:pt x="111236" y="162734"/>
                </a:lnTo>
                <a:lnTo>
                  <a:pt x="111215" y="162743"/>
                </a:lnTo>
                <a:lnTo>
                  <a:pt x="111212" y="162744"/>
                </a:lnTo>
                <a:lnTo>
                  <a:pt x="111211" y="162745"/>
                </a:lnTo>
                <a:lnTo>
                  <a:pt x="111203" y="162752"/>
                </a:lnTo>
                <a:lnTo>
                  <a:pt x="111195" y="162752"/>
                </a:lnTo>
                <a:lnTo>
                  <a:pt x="111176" y="162760"/>
                </a:lnTo>
                <a:lnTo>
                  <a:pt x="111167" y="162766"/>
                </a:lnTo>
                <a:lnTo>
                  <a:pt x="111155" y="162793"/>
                </a:lnTo>
                <a:lnTo>
                  <a:pt x="111151" y="162803"/>
                </a:lnTo>
                <a:lnTo>
                  <a:pt x="111137" y="162824"/>
                </a:lnTo>
                <a:lnTo>
                  <a:pt x="111132" y="162831"/>
                </a:lnTo>
                <a:lnTo>
                  <a:pt x="111125" y="162842"/>
                </a:lnTo>
                <a:lnTo>
                  <a:pt x="111118" y="162848"/>
                </a:lnTo>
                <a:lnTo>
                  <a:pt x="111115" y="162852"/>
                </a:lnTo>
                <a:lnTo>
                  <a:pt x="111113" y="162854"/>
                </a:lnTo>
                <a:lnTo>
                  <a:pt x="111109" y="162858"/>
                </a:lnTo>
                <a:lnTo>
                  <a:pt x="111105" y="162863"/>
                </a:lnTo>
                <a:lnTo>
                  <a:pt x="111105" y="162874"/>
                </a:lnTo>
                <a:lnTo>
                  <a:pt x="111122" y="162888"/>
                </a:lnTo>
                <a:lnTo>
                  <a:pt x="111125" y="162892"/>
                </a:lnTo>
                <a:lnTo>
                  <a:pt x="111131" y="162900"/>
                </a:lnTo>
                <a:lnTo>
                  <a:pt x="111137" y="162907"/>
                </a:lnTo>
                <a:lnTo>
                  <a:pt x="111146" y="162946"/>
                </a:lnTo>
                <a:lnTo>
                  <a:pt x="111156" y="163064"/>
                </a:lnTo>
                <a:lnTo>
                  <a:pt x="111157" y="163099"/>
                </a:lnTo>
                <a:lnTo>
                  <a:pt x="111157" y="163115"/>
                </a:lnTo>
                <a:lnTo>
                  <a:pt x="111157" y="163127"/>
                </a:lnTo>
                <a:lnTo>
                  <a:pt x="111137" y="163239"/>
                </a:lnTo>
                <a:lnTo>
                  <a:pt x="111123" y="163322"/>
                </a:lnTo>
                <a:lnTo>
                  <a:pt x="111089" y="163456"/>
                </a:lnTo>
                <a:lnTo>
                  <a:pt x="111067" y="163564"/>
                </a:lnTo>
                <a:lnTo>
                  <a:pt x="111050" y="163624"/>
                </a:lnTo>
                <a:lnTo>
                  <a:pt x="111046" y="163638"/>
                </a:lnTo>
                <a:lnTo>
                  <a:pt x="111042" y="163650"/>
                </a:lnTo>
                <a:lnTo>
                  <a:pt x="111041" y="163659"/>
                </a:lnTo>
                <a:lnTo>
                  <a:pt x="111041" y="163660"/>
                </a:lnTo>
                <a:lnTo>
                  <a:pt x="111040" y="163666"/>
                </a:lnTo>
                <a:lnTo>
                  <a:pt x="111040" y="163683"/>
                </a:lnTo>
                <a:lnTo>
                  <a:pt x="111043" y="163695"/>
                </a:lnTo>
                <a:lnTo>
                  <a:pt x="111050" y="163697"/>
                </a:lnTo>
                <a:lnTo>
                  <a:pt x="111056" y="163700"/>
                </a:lnTo>
                <a:lnTo>
                  <a:pt x="111080" y="163704"/>
                </a:lnTo>
                <a:lnTo>
                  <a:pt x="111084" y="163705"/>
                </a:lnTo>
                <a:lnTo>
                  <a:pt x="111125" y="163697"/>
                </a:lnTo>
                <a:lnTo>
                  <a:pt x="111142" y="163689"/>
                </a:lnTo>
                <a:lnTo>
                  <a:pt x="111156" y="163684"/>
                </a:lnTo>
                <a:lnTo>
                  <a:pt x="111177" y="163683"/>
                </a:lnTo>
                <a:lnTo>
                  <a:pt x="111240" y="163693"/>
                </a:lnTo>
                <a:lnTo>
                  <a:pt x="111255" y="163701"/>
                </a:lnTo>
                <a:lnTo>
                  <a:pt x="111272" y="163709"/>
                </a:lnTo>
                <a:lnTo>
                  <a:pt x="111288" y="163716"/>
                </a:lnTo>
                <a:lnTo>
                  <a:pt x="111302" y="163724"/>
                </a:lnTo>
                <a:lnTo>
                  <a:pt x="111311" y="163729"/>
                </a:lnTo>
                <a:lnTo>
                  <a:pt x="111321" y="163739"/>
                </a:lnTo>
                <a:lnTo>
                  <a:pt x="111327" y="163747"/>
                </a:lnTo>
                <a:lnTo>
                  <a:pt x="111360" y="163794"/>
                </a:lnTo>
                <a:lnTo>
                  <a:pt x="111367" y="163807"/>
                </a:lnTo>
                <a:lnTo>
                  <a:pt x="111374" y="163821"/>
                </a:lnTo>
                <a:lnTo>
                  <a:pt x="111378" y="163831"/>
                </a:lnTo>
                <a:lnTo>
                  <a:pt x="111386" y="163845"/>
                </a:lnTo>
                <a:lnTo>
                  <a:pt x="111390" y="163855"/>
                </a:lnTo>
                <a:lnTo>
                  <a:pt x="111395" y="163860"/>
                </a:lnTo>
                <a:lnTo>
                  <a:pt x="111399" y="163871"/>
                </a:lnTo>
                <a:lnTo>
                  <a:pt x="111405" y="163880"/>
                </a:lnTo>
                <a:lnTo>
                  <a:pt x="111407" y="163886"/>
                </a:lnTo>
                <a:lnTo>
                  <a:pt x="111414" y="163897"/>
                </a:lnTo>
                <a:lnTo>
                  <a:pt x="111420" y="163904"/>
                </a:lnTo>
                <a:lnTo>
                  <a:pt x="111425" y="163911"/>
                </a:lnTo>
                <a:lnTo>
                  <a:pt x="111431" y="163919"/>
                </a:lnTo>
                <a:lnTo>
                  <a:pt x="111437" y="163924"/>
                </a:lnTo>
                <a:lnTo>
                  <a:pt x="111442" y="163930"/>
                </a:lnTo>
                <a:lnTo>
                  <a:pt x="111450" y="163937"/>
                </a:lnTo>
                <a:lnTo>
                  <a:pt x="111456" y="163943"/>
                </a:lnTo>
                <a:lnTo>
                  <a:pt x="111461" y="163946"/>
                </a:lnTo>
                <a:lnTo>
                  <a:pt x="111473" y="163956"/>
                </a:lnTo>
                <a:lnTo>
                  <a:pt x="111481" y="163961"/>
                </a:lnTo>
                <a:lnTo>
                  <a:pt x="111491" y="163972"/>
                </a:lnTo>
                <a:lnTo>
                  <a:pt x="111515" y="164038"/>
                </a:lnTo>
                <a:lnTo>
                  <a:pt x="111515" y="164057"/>
                </a:lnTo>
                <a:lnTo>
                  <a:pt x="111515" y="164067"/>
                </a:lnTo>
                <a:lnTo>
                  <a:pt x="111515" y="164078"/>
                </a:lnTo>
                <a:lnTo>
                  <a:pt x="111519" y="164089"/>
                </a:lnTo>
                <a:lnTo>
                  <a:pt x="111524" y="164102"/>
                </a:lnTo>
                <a:lnTo>
                  <a:pt x="111529" y="164116"/>
                </a:lnTo>
                <a:lnTo>
                  <a:pt x="111535" y="164168"/>
                </a:lnTo>
                <a:lnTo>
                  <a:pt x="111550" y="164188"/>
                </a:lnTo>
                <a:lnTo>
                  <a:pt x="111561" y="164194"/>
                </a:lnTo>
                <a:lnTo>
                  <a:pt x="111577" y="164205"/>
                </a:lnTo>
                <a:lnTo>
                  <a:pt x="111585" y="164211"/>
                </a:lnTo>
                <a:lnTo>
                  <a:pt x="111594" y="164221"/>
                </a:lnTo>
                <a:lnTo>
                  <a:pt x="111606" y="164230"/>
                </a:lnTo>
                <a:lnTo>
                  <a:pt x="111616" y="164235"/>
                </a:lnTo>
                <a:lnTo>
                  <a:pt x="111618" y="164235"/>
                </a:lnTo>
                <a:lnTo>
                  <a:pt x="111619" y="164236"/>
                </a:lnTo>
                <a:lnTo>
                  <a:pt x="111626" y="164239"/>
                </a:lnTo>
                <a:lnTo>
                  <a:pt x="111635" y="164245"/>
                </a:lnTo>
                <a:lnTo>
                  <a:pt x="111643" y="164247"/>
                </a:lnTo>
                <a:lnTo>
                  <a:pt x="111646" y="164249"/>
                </a:lnTo>
                <a:lnTo>
                  <a:pt x="111653" y="164252"/>
                </a:lnTo>
                <a:lnTo>
                  <a:pt x="111654" y="164252"/>
                </a:lnTo>
                <a:lnTo>
                  <a:pt x="111663" y="164256"/>
                </a:lnTo>
                <a:lnTo>
                  <a:pt x="111663" y="164256"/>
                </a:lnTo>
                <a:lnTo>
                  <a:pt x="111678" y="164262"/>
                </a:lnTo>
                <a:lnTo>
                  <a:pt x="111688" y="164262"/>
                </a:lnTo>
                <a:lnTo>
                  <a:pt x="111699" y="164266"/>
                </a:lnTo>
                <a:lnTo>
                  <a:pt x="111706" y="164266"/>
                </a:lnTo>
                <a:lnTo>
                  <a:pt x="111722" y="164257"/>
                </a:lnTo>
                <a:lnTo>
                  <a:pt x="111730" y="164248"/>
                </a:lnTo>
                <a:lnTo>
                  <a:pt x="111732" y="164245"/>
                </a:lnTo>
                <a:lnTo>
                  <a:pt x="111735" y="164241"/>
                </a:lnTo>
                <a:lnTo>
                  <a:pt x="111746" y="164237"/>
                </a:lnTo>
                <a:lnTo>
                  <a:pt x="111749" y="164236"/>
                </a:lnTo>
                <a:lnTo>
                  <a:pt x="111750" y="164235"/>
                </a:lnTo>
                <a:lnTo>
                  <a:pt x="111759" y="164228"/>
                </a:lnTo>
                <a:lnTo>
                  <a:pt x="111771" y="164225"/>
                </a:lnTo>
                <a:lnTo>
                  <a:pt x="111772" y="164224"/>
                </a:lnTo>
                <a:lnTo>
                  <a:pt x="111776" y="164223"/>
                </a:lnTo>
                <a:lnTo>
                  <a:pt x="111781" y="164221"/>
                </a:lnTo>
                <a:lnTo>
                  <a:pt x="111785" y="164220"/>
                </a:lnTo>
                <a:lnTo>
                  <a:pt x="111806" y="164212"/>
                </a:lnTo>
                <a:lnTo>
                  <a:pt x="111812" y="164212"/>
                </a:lnTo>
                <a:lnTo>
                  <a:pt x="111826" y="164212"/>
                </a:lnTo>
                <a:lnTo>
                  <a:pt x="111837" y="164212"/>
                </a:lnTo>
                <a:lnTo>
                  <a:pt x="111847" y="164212"/>
                </a:lnTo>
                <a:lnTo>
                  <a:pt x="111856" y="164215"/>
                </a:lnTo>
                <a:lnTo>
                  <a:pt x="111862" y="164216"/>
                </a:lnTo>
                <a:lnTo>
                  <a:pt x="111882" y="164216"/>
                </a:lnTo>
                <a:lnTo>
                  <a:pt x="111899" y="164221"/>
                </a:lnTo>
                <a:lnTo>
                  <a:pt x="111901" y="164221"/>
                </a:lnTo>
                <a:lnTo>
                  <a:pt x="111915" y="164224"/>
                </a:lnTo>
                <a:lnTo>
                  <a:pt x="111924" y="164225"/>
                </a:lnTo>
                <a:lnTo>
                  <a:pt x="111953" y="164209"/>
                </a:lnTo>
                <a:lnTo>
                  <a:pt x="111960" y="164205"/>
                </a:lnTo>
                <a:lnTo>
                  <a:pt x="111967" y="164200"/>
                </a:lnTo>
                <a:lnTo>
                  <a:pt x="111974" y="164198"/>
                </a:lnTo>
                <a:lnTo>
                  <a:pt x="111987" y="164194"/>
                </a:lnTo>
                <a:lnTo>
                  <a:pt x="111997" y="164184"/>
                </a:lnTo>
                <a:lnTo>
                  <a:pt x="112008" y="164179"/>
                </a:lnTo>
                <a:lnTo>
                  <a:pt x="112018" y="164177"/>
                </a:lnTo>
                <a:lnTo>
                  <a:pt x="112025" y="164177"/>
                </a:lnTo>
                <a:lnTo>
                  <a:pt x="112034" y="164177"/>
                </a:lnTo>
                <a:lnTo>
                  <a:pt x="112044" y="164177"/>
                </a:lnTo>
                <a:lnTo>
                  <a:pt x="112051" y="164178"/>
                </a:lnTo>
                <a:lnTo>
                  <a:pt x="112059" y="164179"/>
                </a:lnTo>
                <a:lnTo>
                  <a:pt x="112071" y="164180"/>
                </a:lnTo>
                <a:lnTo>
                  <a:pt x="112079" y="164180"/>
                </a:lnTo>
                <a:lnTo>
                  <a:pt x="112093" y="164184"/>
                </a:lnTo>
                <a:lnTo>
                  <a:pt x="112111" y="164198"/>
                </a:lnTo>
                <a:lnTo>
                  <a:pt x="112118" y="164209"/>
                </a:lnTo>
                <a:lnTo>
                  <a:pt x="112118" y="164219"/>
                </a:lnTo>
                <a:lnTo>
                  <a:pt x="112118" y="164228"/>
                </a:lnTo>
                <a:lnTo>
                  <a:pt x="112122" y="164245"/>
                </a:lnTo>
                <a:lnTo>
                  <a:pt x="112127" y="164255"/>
                </a:lnTo>
                <a:lnTo>
                  <a:pt x="112127" y="164256"/>
                </a:lnTo>
                <a:lnTo>
                  <a:pt x="112133" y="164283"/>
                </a:lnTo>
                <a:lnTo>
                  <a:pt x="112134" y="164287"/>
                </a:lnTo>
                <a:lnTo>
                  <a:pt x="112134" y="164292"/>
                </a:lnTo>
                <a:lnTo>
                  <a:pt x="112132" y="164297"/>
                </a:lnTo>
                <a:lnTo>
                  <a:pt x="112126" y="164310"/>
                </a:lnTo>
                <a:lnTo>
                  <a:pt x="112122" y="164317"/>
                </a:lnTo>
                <a:lnTo>
                  <a:pt x="112115" y="164334"/>
                </a:lnTo>
                <a:lnTo>
                  <a:pt x="112115" y="164338"/>
                </a:lnTo>
                <a:lnTo>
                  <a:pt x="112113" y="164348"/>
                </a:lnTo>
                <a:lnTo>
                  <a:pt x="112113" y="164349"/>
                </a:lnTo>
                <a:lnTo>
                  <a:pt x="112114" y="164357"/>
                </a:lnTo>
                <a:lnTo>
                  <a:pt x="112117" y="164360"/>
                </a:lnTo>
                <a:lnTo>
                  <a:pt x="112120" y="164364"/>
                </a:lnTo>
                <a:lnTo>
                  <a:pt x="112126" y="164369"/>
                </a:lnTo>
                <a:lnTo>
                  <a:pt x="112159" y="164407"/>
                </a:lnTo>
                <a:lnTo>
                  <a:pt x="112156" y="164429"/>
                </a:lnTo>
                <a:lnTo>
                  <a:pt x="112150" y="164440"/>
                </a:lnTo>
                <a:lnTo>
                  <a:pt x="112144" y="164448"/>
                </a:lnTo>
                <a:lnTo>
                  <a:pt x="112140" y="164452"/>
                </a:lnTo>
                <a:lnTo>
                  <a:pt x="112140" y="164452"/>
                </a:lnTo>
                <a:lnTo>
                  <a:pt x="112138" y="164455"/>
                </a:lnTo>
                <a:lnTo>
                  <a:pt x="112136" y="164457"/>
                </a:lnTo>
                <a:lnTo>
                  <a:pt x="112135" y="164458"/>
                </a:lnTo>
                <a:lnTo>
                  <a:pt x="112131" y="164461"/>
                </a:lnTo>
                <a:lnTo>
                  <a:pt x="112131" y="164461"/>
                </a:lnTo>
                <a:lnTo>
                  <a:pt x="112126" y="164466"/>
                </a:lnTo>
                <a:lnTo>
                  <a:pt x="112122" y="164469"/>
                </a:lnTo>
                <a:lnTo>
                  <a:pt x="112120" y="164470"/>
                </a:lnTo>
                <a:lnTo>
                  <a:pt x="112117" y="164472"/>
                </a:lnTo>
                <a:lnTo>
                  <a:pt x="112113" y="164479"/>
                </a:lnTo>
                <a:lnTo>
                  <a:pt x="112110" y="164483"/>
                </a:lnTo>
                <a:lnTo>
                  <a:pt x="112106" y="164488"/>
                </a:lnTo>
                <a:lnTo>
                  <a:pt x="112100" y="164500"/>
                </a:lnTo>
                <a:lnTo>
                  <a:pt x="112092" y="164512"/>
                </a:lnTo>
                <a:lnTo>
                  <a:pt x="112091" y="164515"/>
                </a:lnTo>
                <a:lnTo>
                  <a:pt x="112091" y="164515"/>
                </a:lnTo>
                <a:lnTo>
                  <a:pt x="112087" y="164523"/>
                </a:lnTo>
                <a:lnTo>
                  <a:pt x="112089" y="164543"/>
                </a:lnTo>
                <a:lnTo>
                  <a:pt x="112090" y="164552"/>
                </a:lnTo>
                <a:lnTo>
                  <a:pt x="112090" y="164576"/>
                </a:lnTo>
                <a:lnTo>
                  <a:pt x="112088" y="164585"/>
                </a:lnTo>
                <a:lnTo>
                  <a:pt x="112087" y="164602"/>
                </a:lnTo>
                <a:lnTo>
                  <a:pt x="112087" y="164608"/>
                </a:lnTo>
                <a:lnTo>
                  <a:pt x="112087" y="164624"/>
                </a:lnTo>
                <a:lnTo>
                  <a:pt x="112087" y="164627"/>
                </a:lnTo>
                <a:lnTo>
                  <a:pt x="112087" y="164627"/>
                </a:lnTo>
                <a:lnTo>
                  <a:pt x="112087" y="164633"/>
                </a:lnTo>
                <a:lnTo>
                  <a:pt x="112089" y="164637"/>
                </a:lnTo>
                <a:lnTo>
                  <a:pt x="112091" y="164641"/>
                </a:lnTo>
                <a:lnTo>
                  <a:pt x="112091" y="164642"/>
                </a:lnTo>
                <a:lnTo>
                  <a:pt x="112094" y="164648"/>
                </a:lnTo>
                <a:lnTo>
                  <a:pt x="112095" y="164649"/>
                </a:lnTo>
                <a:lnTo>
                  <a:pt x="112096" y="164651"/>
                </a:lnTo>
                <a:lnTo>
                  <a:pt x="112097" y="164653"/>
                </a:lnTo>
                <a:lnTo>
                  <a:pt x="112097" y="164657"/>
                </a:lnTo>
                <a:lnTo>
                  <a:pt x="112097" y="164657"/>
                </a:lnTo>
                <a:lnTo>
                  <a:pt x="112100" y="164660"/>
                </a:lnTo>
                <a:lnTo>
                  <a:pt x="112102" y="164661"/>
                </a:lnTo>
                <a:lnTo>
                  <a:pt x="112112" y="164673"/>
                </a:lnTo>
                <a:lnTo>
                  <a:pt x="112114" y="164674"/>
                </a:lnTo>
                <a:lnTo>
                  <a:pt x="112117" y="164675"/>
                </a:lnTo>
                <a:lnTo>
                  <a:pt x="112143" y="164686"/>
                </a:lnTo>
                <a:lnTo>
                  <a:pt x="112152" y="164688"/>
                </a:lnTo>
                <a:lnTo>
                  <a:pt x="112161" y="164691"/>
                </a:lnTo>
                <a:lnTo>
                  <a:pt x="112168" y="164697"/>
                </a:lnTo>
                <a:lnTo>
                  <a:pt x="112170" y="164698"/>
                </a:lnTo>
                <a:lnTo>
                  <a:pt x="112171" y="164700"/>
                </a:lnTo>
                <a:lnTo>
                  <a:pt x="112172" y="164711"/>
                </a:lnTo>
                <a:lnTo>
                  <a:pt x="112172" y="164715"/>
                </a:lnTo>
                <a:lnTo>
                  <a:pt x="112172" y="164718"/>
                </a:lnTo>
                <a:lnTo>
                  <a:pt x="112173" y="164727"/>
                </a:lnTo>
                <a:lnTo>
                  <a:pt x="112174" y="164740"/>
                </a:lnTo>
                <a:lnTo>
                  <a:pt x="112175" y="164745"/>
                </a:lnTo>
                <a:lnTo>
                  <a:pt x="112176" y="164751"/>
                </a:lnTo>
                <a:lnTo>
                  <a:pt x="112176" y="164760"/>
                </a:lnTo>
                <a:lnTo>
                  <a:pt x="112167" y="164769"/>
                </a:lnTo>
                <a:lnTo>
                  <a:pt x="112156" y="164771"/>
                </a:lnTo>
                <a:lnTo>
                  <a:pt x="112149" y="164771"/>
                </a:lnTo>
                <a:lnTo>
                  <a:pt x="112144" y="164768"/>
                </a:lnTo>
                <a:lnTo>
                  <a:pt x="112144" y="164768"/>
                </a:lnTo>
                <a:lnTo>
                  <a:pt x="112142" y="164766"/>
                </a:lnTo>
                <a:lnTo>
                  <a:pt x="112139" y="164764"/>
                </a:lnTo>
                <a:lnTo>
                  <a:pt x="112137" y="164763"/>
                </a:lnTo>
                <a:lnTo>
                  <a:pt x="112136" y="164762"/>
                </a:lnTo>
                <a:lnTo>
                  <a:pt x="112123" y="164755"/>
                </a:lnTo>
                <a:lnTo>
                  <a:pt x="112109" y="164755"/>
                </a:lnTo>
                <a:lnTo>
                  <a:pt x="112094" y="164755"/>
                </a:lnTo>
                <a:lnTo>
                  <a:pt x="112083" y="164755"/>
                </a:lnTo>
                <a:lnTo>
                  <a:pt x="112071" y="164756"/>
                </a:lnTo>
                <a:lnTo>
                  <a:pt x="112051" y="164756"/>
                </a:lnTo>
                <a:lnTo>
                  <a:pt x="112042" y="164758"/>
                </a:lnTo>
                <a:lnTo>
                  <a:pt x="112037" y="164761"/>
                </a:lnTo>
                <a:lnTo>
                  <a:pt x="112034" y="164762"/>
                </a:lnTo>
                <a:lnTo>
                  <a:pt x="112033" y="164763"/>
                </a:lnTo>
                <a:lnTo>
                  <a:pt x="112006" y="164777"/>
                </a:lnTo>
                <a:lnTo>
                  <a:pt x="111999" y="164782"/>
                </a:lnTo>
                <a:lnTo>
                  <a:pt x="111995" y="164785"/>
                </a:lnTo>
                <a:lnTo>
                  <a:pt x="111994" y="164785"/>
                </a:lnTo>
                <a:lnTo>
                  <a:pt x="111985" y="164791"/>
                </a:lnTo>
                <a:lnTo>
                  <a:pt x="111978" y="164796"/>
                </a:lnTo>
                <a:lnTo>
                  <a:pt x="111973" y="164800"/>
                </a:lnTo>
                <a:lnTo>
                  <a:pt x="111971" y="164802"/>
                </a:lnTo>
                <a:lnTo>
                  <a:pt x="111964" y="164809"/>
                </a:lnTo>
                <a:lnTo>
                  <a:pt x="111960" y="164814"/>
                </a:lnTo>
                <a:lnTo>
                  <a:pt x="111956" y="164818"/>
                </a:lnTo>
                <a:lnTo>
                  <a:pt x="111952" y="164822"/>
                </a:lnTo>
                <a:lnTo>
                  <a:pt x="111931" y="164849"/>
                </a:lnTo>
                <a:lnTo>
                  <a:pt x="111915" y="164868"/>
                </a:lnTo>
                <a:lnTo>
                  <a:pt x="111908" y="164877"/>
                </a:lnTo>
                <a:lnTo>
                  <a:pt x="111906" y="164880"/>
                </a:lnTo>
                <a:lnTo>
                  <a:pt x="111905" y="164882"/>
                </a:lnTo>
                <a:lnTo>
                  <a:pt x="111902" y="164887"/>
                </a:lnTo>
                <a:lnTo>
                  <a:pt x="111896" y="164894"/>
                </a:lnTo>
                <a:lnTo>
                  <a:pt x="111891" y="164899"/>
                </a:lnTo>
                <a:lnTo>
                  <a:pt x="111884" y="164904"/>
                </a:lnTo>
                <a:lnTo>
                  <a:pt x="111883" y="164906"/>
                </a:lnTo>
                <a:lnTo>
                  <a:pt x="111876" y="164911"/>
                </a:lnTo>
                <a:lnTo>
                  <a:pt x="111876" y="164911"/>
                </a:lnTo>
                <a:lnTo>
                  <a:pt x="111863" y="164918"/>
                </a:lnTo>
                <a:lnTo>
                  <a:pt x="111835" y="164927"/>
                </a:lnTo>
                <a:lnTo>
                  <a:pt x="111813" y="164933"/>
                </a:lnTo>
                <a:lnTo>
                  <a:pt x="111804" y="164936"/>
                </a:lnTo>
                <a:lnTo>
                  <a:pt x="111795" y="164938"/>
                </a:lnTo>
                <a:lnTo>
                  <a:pt x="111784" y="164947"/>
                </a:lnTo>
                <a:lnTo>
                  <a:pt x="111781" y="164950"/>
                </a:lnTo>
                <a:lnTo>
                  <a:pt x="111771" y="164967"/>
                </a:lnTo>
                <a:lnTo>
                  <a:pt x="111765" y="164978"/>
                </a:lnTo>
                <a:lnTo>
                  <a:pt x="111732" y="165023"/>
                </a:lnTo>
                <a:lnTo>
                  <a:pt x="111708" y="165057"/>
                </a:lnTo>
                <a:lnTo>
                  <a:pt x="111668" y="165148"/>
                </a:lnTo>
                <a:lnTo>
                  <a:pt x="111666" y="165153"/>
                </a:lnTo>
                <a:lnTo>
                  <a:pt x="111659" y="165176"/>
                </a:lnTo>
                <a:lnTo>
                  <a:pt x="111656" y="165190"/>
                </a:lnTo>
                <a:lnTo>
                  <a:pt x="111654" y="165199"/>
                </a:lnTo>
                <a:lnTo>
                  <a:pt x="111647" y="165206"/>
                </a:lnTo>
                <a:lnTo>
                  <a:pt x="111643" y="165210"/>
                </a:lnTo>
                <a:lnTo>
                  <a:pt x="111637" y="165214"/>
                </a:lnTo>
                <a:lnTo>
                  <a:pt x="111628" y="165227"/>
                </a:lnTo>
                <a:lnTo>
                  <a:pt x="111627" y="165228"/>
                </a:lnTo>
                <a:lnTo>
                  <a:pt x="111610" y="165244"/>
                </a:lnTo>
                <a:lnTo>
                  <a:pt x="111603" y="165250"/>
                </a:lnTo>
                <a:lnTo>
                  <a:pt x="111592" y="165260"/>
                </a:lnTo>
                <a:lnTo>
                  <a:pt x="111591" y="165263"/>
                </a:lnTo>
                <a:lnTo>
                  <a:pt x="111588" y="165271"/>
                </a:lnTo>
                <a:lnTo>
                  <a:pt x="111588" y="165272"/>
                </a:lnTo>
                <a:lnTo>
                  <a:pt x="111579" y="165287"/>
                </a:lnTo>
                <a:lnTo>
                  <a:pt x="111572" y="165293"/>
                </a:lnTo>
                <a:lnTo>
                  <a:pt x="111568" y="165295"/>
                </a:lnTo>
                <a:lnTo>
                  <a:pt x="111561" y="165299"/>
                </a:lnTo>
                <a:lnTo>
                  <a:pt x="111555" y="165301"/>
                </a:lnTo>
                <a:lnTo>
                  <a:pt x="111554" y="165301"/>
                </a:lnTo>
                <a:lnTo>
                  <a:pt x="111552" y="165301"/>
                </a:lnTo>
                <a:lnTo>
                  <a:pt x="111545" y="165303"/>
                </a:lnTo>
                <a:lnTo>
                  <a:pt x="111530" y="165311"/>
                </a:lnTo>
                <a:lnTo>
                  <a:pt x="111526" y="165317"/>
                </a:lnTo>
                <a:lnTo>
                  <a:pt x="111522" y="165319"/>
                </a:lnTo>
                <a:lnTo>
                  <a:pt x="111521" y="165320"/>
                </a:lnTo>
                <a:lnTo>
                  <a:pt x="111517" y="165327"/>
                </a:lnTo>
                <a:lnTo>
                  <a:pt x="111514" y="165329"/>
                </a:lnTo>
                <a:lnTo>
                  <a:pt x="111511" y="165339"/>
                </a:lnTo>
                <a:lnTo>
                  <a:pt x="111511" y="165339"/>
                </a:lnTo>
                <a:lnTo>
                  <a:pt x="111511" y="165343"/>
                </a:lnTo>
                <a:lnTo>
                  <a:pt x="111511" y="165345"/>
                </a:lnTo>
                <a:lnTo>
                  <a:pt x="111511" y="165347"/>
                </a:lnTo>
                <a:lnTo>
                  <a:pt x="111514" y="165355"/>
                </a:lnTo>
                <a:lnTo>
                  <a:pt x="111520" y="165361"/>
                </a:lnTo>
                <a:lnTo>
                  <a:pt x="111523" y="165364"/>
                </a:lnTo>
                <a:lnTo>
                  <a:pt x="111530" y="165371"/>
                </a:lnTo>
                <a:lnTo>
                  <a:pt x="111544" y="165382"/>
                </a:lnTo>
                <a:lnTo>
                  <a:pt x="111548" y="165395"/>
                </a:lnTo>
                <a:lnTo>
                  <a:pt x="111548" y="165400"/>
                </a:lnTo>
                <a:lnTo>
                  <a:pt x="111543" y="165422"/>
                </a:lnTo>
                <a:lnTo>
                  <a:pt x="111531" y="165471"/>
                </a:lnTo>
                <a:lnTo>
                  <a:pt x="111527" y="165497"/>
                </a:lnTo>
                <a:lnTo>
                  <a:pt x="111540" y="165541"/>
                </a:lnTo>
                <a:lnTo>
                  <a:pt x="111543" y="165559"/>
                </a:lnTo>
                <a:lnTo>
                  <a:pt x="111543" y="165564"/>
                </a:lnTo>
                <a:lnTo>
                  <a:pt x="111543" y="165573"/>
                </a:lnTo>
                <a:lnTo>
                  <a:pt x="111538" y="165582"/>
                </a:lnTo>
                <a:lnTo>
                  <a:pt x="111534" y="165589"/>
                </a:lnTo>
                <a:lnTo>
                  <a:pt x="111529" y="165592"/>
                </a:lnTo>
                <a:lnTo>
                  <a:pt x="111526" y="165597"/>
                </a:lnTo>
                <a:lnTo>
                  <a:pt x="111521" y="165600"/>
                </a:lnTo>
                <a:lnTo>
                  <a:pt x="111519" y="165602"/>
                </a:lnTo>
                <a:lnTo>
                  <a:pt x="111517" y="165603"/>
                </a:lnTo>
                <a:lnTo>
                  <a:pt x="111510" y="165608"/>
                </a:lnTo>
                <a:lnTo>
                  <a:pt x="111507" y="165610"/>
                </a:lnTo>
                <a:lnTo>
                  <a:pt x="111505" y="165612"/>
                </a:lnTo>
                <a:lnTo>
                  <a:pt x="111504" y="165613"/>
                </a:lnTo>
                <a:lnTo>
                  <a:pt x="111504" y="165613"/>
                </a:lnTo>
                <a:lnTo>
                  <a:pt x="111500" y="165616"/>
                </a:lnTo>
                <a:lnTo>
                  <a:pt x="111484" y="165634"/>
                </a:lnTo>
                <a:lnTo>
                  <a:pt x="111470" y="165642"/>
                </a:lnTo>
                <a:lnTo>
                  <a:pt x="111464" y="165650"/>
                </a:lnTo>
                <a:lnTo>
                  <a:pt x="111463" y="165653"/>
                </a:lnTo>
                <a:lnTo>
                  <a:pt x="111462" y="165655"/>
                </a:lnTo>
                <a:lnTo>
                  <a:pt x="111460" y="165658"/>
                </a:lnTo>
                <a:lnTo>
                  <a:pt x="111457" y="165662"/>
                </a:lnTo>
                <a:lnTo>
                  <a:pt x="111450" y="165671"/>
                </a:lnTo>
                <a:lnTo>
                  <a:pt x="111450" y="165684"/>
                </a:lnTo>
                <a:lnTo>
                  <a:pt x="111454" y="165688"/>
                </a:lnTo>
                <a:lnTo>
                  <a:pt x="111458" y="165691"/>
                </a:lnTo>
                <a:lnTo>
                  <a:pt x="111468" y="165692"/>
                </a:lnTo>
                <a:lnTo>
                  <a:pt x="111470" y="165692"/>
                </a:lnTo>
                <a:lnTo>
                  <a:pt x="111478" y="165693"/>
                </a:lnTo>
                <a:lnTo>
                  <a:pt x="111479" y="165703"/>
                </a:lnTo>
                <a:lnTo>
                  <a:pt x="111481" y="165712"/>
                </a:lnTo>
                <a:lnTo>
                  <a:pt x="111481" y="165720"/>
                </a:lnTo>
                <a:lnTo>
                  <a:pt x="111481" y="165728"/>
                </a:lnTo>
                <a:lnTo>
                  <a:pt x="111481" y="165738"/>
                </a:lnTo>
                <a:lnTo>
                  <a:pt x="111481" y="165742"/>
                </a:lnTo>
                <a:lnTo>
                  <a:pt x="111481" y="165747"/>
                </a:lnTo>
                <a:lnTo>
                  <a:pt x="111481" y="165750"/>
                </a:lnTo>
                <a:lnTo>
                  <a:pt x="111482" y="165759"/>
                </a:lnTo>
                <a:lnTo>
                  <a:pt x="111505" y="165774"/>
                </a:lnTo>
                <a:lnTo>
                  <a:pt x="111511" y="165778"/>
                </a:lnTo>
                <a:lnTo>
                  <a:pt x="111527" y="165798"/>
                </a:lnTo>
                <a:lnTo>
                  <a:pt x="111544" y="165811"/>
                </a:lnTo>
                <a:lnTo>
                  <a:pt x="111548" y="165816"/>
                </a:lnTo>
                <a:lnTo>
                  <a:pt x="111551" y="165821"/>
                </a:lnTo>
                <a:lnTo>
                  <a:pt x="111554" y="165824"/>
                </a:lnTo>
                <a:lnTo>
                  <a:pt x="111566" y="165830"/>
                </a:lnTo>
                <a:lnTo>
                  <a:pt x="111572" y="165832"/>
                </a:lnTo>
                <a:lnTo>
                  <a:pt x="111587" y="165834"/>
                </a:lnTo>
                <a:lnTo>
                  <a:pt x="111597" y="165825"/>
                </a:lnTo>
                <a:lnTo>
                  <a:pt x="111604" y="165816"/>
                </a:lnTo>
                <a:lnTo>
                  <a:pt x="111612" y="165808"/>
                </a:lnTo>
                <a:lnTo>
                  <a:pt x="111617" y="165804"/>
                </a:lnTo>
                <a:lnTo>
                  <a:pt x="111624" y="165796"/>
                </a:lnTo>
                <a:lnTo>
                  <a:pt x="111631" y="165788"/>
                </a:lnTo>
                <a:lnTo>
                  <a:pt x="111643" y="165790"/>
                </a:lnTo>
                <a:lnTo>
                  <a:pt x="111653" y="165798"/>
                </a:lnTo>
                <a:lnTo>
                  <a:pt x="111656" y="165806"/>
                </a:lnTo>
                <a:lnTo>
                  <a:pt x="111656" y="165830"/>
                </a:lnTo>
                <a:lnTo>
                  <a:pt x="111660" y="165870"/>
                </a:lnTo>
                <a:lnTo>
                  <a:pt x="111663" y="165876"/>
                </a:lnTo>
                <a:lnTo>
                  <a:pt x="111669" y="165888"/>
                </a:lnTo>
                <a:lnTo>
                  <a:pt x="111676" y="165906"/>
                </a:lnTo>
                <a:lnTo>
                  <a:pt x="111680" y="165915"/>
                </a:lnTo>
                <a:lnTo>
                  <a:pt x="111689" y="165923"/>
                </a:lnTo>
                <a:lnTo>
                  <a:pt x="111695" y="165927"/>
                </a:lnTo>
                <a:lnTo>
                  <a:pt x="111735" y="165964"/>
                </a:lnTo>
                <a:lnTo>
                  <a:pt x="111746" y="165988"/>
                </a:lnTo>
                <a:lnTo>
                  <a:pt x="111750" y="165998"/>
                </a:lnTo>
                <a:lnTo>
                  <a:pt x="111752" y="166009"/>
                </a:lnTo>
                <a:lnTo>
                  <a:pt x="111757" y="166016"/>
                </a:lnTo>
                <a:lnTo>
                  <a:pt x="111758" y="166023"/>
                </a:lnTo>
                <a:lnTo>
                  <a:pt x="111753" y="166028"/>
                </a:lnTo>
                <a:lnTo>
                  <a:pt x="111744" y="166018"/>
                </a:lnTo>
                <a:lnTo>
                  <a:pt x="111740" y="166014"/>
                </a:lnTo>
                <a:lnTo>
                  <a:pt x="111739" y="166014"/>
                </a:lnTo>
                <a:lnTo>
                  <a:pt x="111730" y="166009"/>
                </a:lnTo>
                <a:lnTo>
                  <a:pt x="111726" y="166008"/>
                </a:lnTo>
                <a:lnTo>
                  <a:pt x="111714" y="166013"/>
                </a:lnTo>
                <a:lnTo>
                  <a:pt x="111713" y="166016"/>
                </a:lnTo>
                <a:lnTo>
                  <a:pt x="111713" y="166019"/>
                </a:lnTo>
                <a:lnTo>
                  <a:pt x="111713" y="166024"/>
                </a:lnTo>
                <a:lnTo>
                  <a:pt x="111711" y="166031"/>
                </a:lnTo>
                <a:lnTo>
                  <a:pt x="111711" y="166038"/>
                </a:lnTo>
                <a:lnTo>
                  <a:pt x="111711" y="166044"/>
                </a:lnTo>
                <a:lnTo>
                  <a:pt x="111712" y="166051"/>
                </a:lnTo>
                <a:lnTo>
                  <a:pt x="111714" y="166059"/>
                </a:lnTo>
                <a:lnTo>
                  <a:pt x="111721" y="166064"/>
                </a:lnTo>
                <a:lnTo>
                  <a:pt x="111723" y="166071"/>
                </a:lnTo>
                <a:lnTo>
                  <a:pt x="111744" y="166084"/>
                </a:lnTo>
                <a:lnTo>
                  <a:pt x="111764" y="166094"/>
                </a:lnTo>
                <a:lnTo>
                  <a:pt x="111771" y="166095"/>
                </a:lnTo>
                <a:lnTo>
                  <a:pt x="111778" y="166096"/>
                </a:lnTo>
                <a:lnTo>
                  <a:pt x="111793" y="166111"/>
                </a:lnTo>
                <a:lnTo>
                  <a:pt x="111795" y="166118"/>
                </a:lnTo>
                <a:lnTo>
                  <a:pt x="111800" y="166130"/>
                </a:lnTo>
                <a:lnTo>
                  <a:pt x="111808" y="166151"/>
                </a:lnTo>
                <a:lnTo>
                  <a:pt x="111817" y="166163"/>
                </a:lnTo>
                <a:lnTo>
                  <a:pt x="111822" y="166170"/>
                </a:lnTo>
                <a:lnTo>
                  <a:pt x="111827" y="166174"/>
                </a:lnTo>
                <a:lnTo>
                  <a:pt x="111835" y="166179"/>
                </a:lnTo>
                <a:lnTo>
                  <a:pt x="111839" y="166180"/>
                </a:lnTo>
                <a:lnTo>
                  <a:pt x="111852" y="166181"/>
                </a:lnTo>
                <a:lnTo>
                  <a:pt x="111863" y="166175"/>
                </a:lnTo>
                <a:lnTo>
                  <a:pt x="111864" y="166174"/>
                </a:lnTo>
                <a:lnTo>
                  <a:pt x="111871" y="166165"/>
                </a:lnTo>
                <a:lnTo>
                  <a:pt x="111877" y="166150"/>
                </a:lnTo>
                <a:lnTo>
                  <a:pt x="111877" y="166142"/>
                </a:lnTo>
                <a:lnTo>
                  <a:pt x="111879" y="166133"/>
                </a:lnTo>
                <a:lnTo>
                  <a:pt x="111883" y="166125"/>
                </a:lnTo>
                <a:lnTo>
                  <a:pt x="111891" y="166121"/>
                </a:lnTo>
                <a:lnTo>
                  <a:pt x="111892" y="166120"/>
                </a:lnTo>
                <a:lnTo>
                  <a:pt x="111897" y="166115"/>
                </a:lnTo>
                <a:lnTo>
                  <a:pt x="111901" y="166112"/>
                </a:lnTo>
                <a:lnTo>
                  <a:pt x="111902" y="166112"/>
                </a:lnTo>
                <a:lnTo>
                  <a:pt x="111928" y="166111"/>
                </a:lnTo>
                <a:lnTo>
                  <a:pt x="111946" y="166114"/>
                </a:lnTo>
                <a:lnTo>
                  <a:pt x="111956" y="166118"/>
                </a:lnTo>
                <a:lnTo>
                  <a:pt x="111961" y="166120"/>
                </a:lnTo>
                <a:lnTo>
                  <a:pt x="111971" y="166124"/>
                </a:lnTo>
                <a:lnTo>
                  <a:pt x="112006" y="166139"/>
                </a:lnTo>
                <a:lnTo>
                  <a:pt x="112015" y="166146"/>
                </a:lnTo>
                <a:lnTo>
                  <a:pt x="112020" y="166153"/>
                </a:lnTo>
                <a:lnTo>
                  <a:pt x="112023" y="166161"/>
                </a:lnTo>
                <a:lnTo>
                  <a:pt x="112031" y="166172"/>
                </a:lnTo>
                <a:lnTo>
                  <a:pt x="112031" y="166185"/>
                </a:lnTo>
                <a:lnTo>
                  <a:pt x="112033" y="166199"/>
                </a:lnTo>
                <a:lnTo>
                  <a:pt x="112035" y="166211"/>
                </a:lnTo>
                <a:lnTo>
                  <a:pt x="112038" y="166221"/>
                </a:lnTo>
                <a:lnTo>
                  <a:pt x="112039" y="166228"/>
                </a:lnTo>
                <a:lnTo>
                  <a:pt x="112040" y="166239"/>
                </a:lnTo>
                <a:lnTo>
                  <a:pt x="112040" y="166249"/>
                </a:lnTo>
                <a:lnTo>
                  <a:pt x="112041" y="166254"/>
                </a:lnTo>
                <a:lnTo>
                  <a:pt x="112043" y="166262"/>
                </a:lnTo>
                <a:lnTo>
                  <a:pt x="112044" y="166272"/>
                </a:lnTo>
                <a:lnTo>
                  <a:pt x="112044" y="166273"/>
                </a:lnTo>
                <a:lnTo>
                  <a:pt x="112055" y="166306"/>
                </a:lnTo>
                <a:lnTo>
                  <a:pt x="112064" y="166321"/>
                </a:lnTo>
                <a:lnTo>
                  <a:pt x="112067" y="166330"/>
                </a:lnTo>
                <a:lnTo>
                  <a:pt x="112071" y="166338"/>
                </a:lnTo>
                <a:lnTo>
                  <a:pt x="112078" y="166346"/>
                </a:lnTo>
                <a:lnTo>
                  <a:pt x="112082" y="166352"/>
                </a:lnTo>
                <a:lnTo>
                  <a:pt x="112088" y="166361"/>
                </a:lnTo>
                <a:lnTo>
                  <a:pt x="112092" y="166367"/>
                </a:lnTo>
                <a:lnTo>
                  <a:pt x="112119" y="166380"/>
                </a:lnTo>
                <a:lnTo>
                  <a:pt x="112133" y="166356"/>
                </a:lnTo>
                <a:lnTo>
                  <a:pt x="112131" y="166349"/>
                </a:lnTo>
                <a:lnTo>
                  <a:pt x="112132" y="166342"/>
                </a:lnTo>
                <a:lnTo>
                  <a:pt x="112156" y="166322"/>
                </a:lnTo>
                <a:lnTo>
                  <a:pt x="112163" y="166318"/>
                </a:lnTo>
                <a:lnTo>
                  <a:pt x="112170" y="166313"/>
                </a:lnTo>
                <a:lnTo>
                  <a:pt x="112175" y="166306"/>
                </a:lnTo>
                <a:lnTo>
                  <a:pt x="112181" y="166302"/>
                </a:lnTo>
                <a:lnTo>
                  <a:pt x="112183" y="166302"/>
                </a:lnTo>
                <a:lnTo>
                  <a:pt x="112184" y="166302"/>
                </a:lnTo>
                <a:lnTo>
                  <a:pt x="112193" y="166298"/>
                </a:lnTo>
                <a:lnTo>
                  <a:pt x="112201" y="166298"/>
                </a:lnTo>
                <a:lnTo>
                  <a:pt x="112206" y="166302"/>
                </a:lnTo>
                <a:lnTo>
                  <a:pt x="112207" y="166303"/>
                </a:lnTo>
                <a:lnTo>
                  <a:pt x="112216" y="166310"/>
                </a:lnTo>
                <a:lnTo>
                  <a:pt x="112219" y="166315"/>
                </a:lnTo>
                <a:lnTo>
                  <a:pt x="112219" y="166316"/>
                </a:lnTo>
                <a:lnTo>
                  <a:pt x="112228" y="166322"/>
                </a:lnTo>
                <a:lnTo>
                  <a:pt x="112240" y="166322"/>
                </a:lnTo>
                <a:lnTo>
                  <a:pt x="112257" y="166311"/>
                </a:lnTo>
                <a:lnTo>
                  <a:pt x="112265" y="166309"/>
                </a:lnTo>
                <a:lnTo>
                  <a:pt x="112265" y="166309"/>
                </a:lnTo>
                <a:lnTo>
                  <a:pt x="112269" y="166308"/>
                </a:lnTo>
                <a:lnTo>
                  <a:pt x="112274" y="166308"/>
                </a:lnTo>
                <a:lnTo>
                  <a:pt x="112282" y="166308"/>
                </a:lnTo>
                <a:lnTo>
                  <a:pt x="112296" y="166312"/>
                </a:lnTo>
                <a:lnTo>
                  <a:pt x="112298" y="166318"/>
                </a:lnTo>
                <a:lnTo>
                  <a:pt x="112298" y="166319"/>
                </a:lnTo>
                <a:lnTo>
                  <a:pt x="112298" y="166320"/>
                </a:lnTo>
                <a:lnTo>
                  <a:pt x="112298" y="166325"/>
                </a:lnTo>
                <a:lnTo>
                  <a:pt x="112295" y="166335"/>
                </a:lnTo>
                <a:lnTo>
                  <a:pt x="112292" y="166342"/>
                </a:lnTo>
                <a:lnTo>
                  <a:pt x="112291" y="166351"/>
                </a:lnTo>
                <a:lnTo>
                  <a:pt x="112296" y="166355"/>
                </a:lnTo>
                <a:lnTo>
                  <a:pt x="112300" y="166359"/>
                </a:lnTo>
                <a:lnTo>
                  <a:pt x="112331" y="166384"/>
                </a:lnTo>
                <a:lnTo>
                  <a:pt x="112340" y="166392"/>
                </a:lnTo>
                <a:lnTo>
                  <a:pt x="112357" y="166406"/>
                </a:lnTo>
                <a:lnTo>
                  <a:pt x="112367" y="166412"/>
                </a:lnTo>
                <a:lnTo>
                  <a:pt x="112378" y="166415"/>
                </a:lnTo>
                <a:lnTo>
                  <a:pt x="112397" y="166421"/>
                </a:lnTo>
                <a:lnTo>
                  <a:pt x="112452" y="166435"/>
                </a:lnTo>
                <a:lnTo>
                  <a:pt x="112477" y="166435"/>
                </a:lnTo>
                <a:lnTo>
                  <a:pt x="112480" y="166435"/>
                </a:lnTo>
                <a:lnTo>
                  <a:pt x="112507" y="166429"/>
                </a:lnTo>
                <a:lnTo>
                  <a:pt x="112520" y="166420"/>
                </a:lnTo>
                <a:lnTo>
                  <a:pt x="112538" y="166409"/>
                </a:lnTo>
                <a:lnTo>
                  <a:pt x="112552" y="166398"/>
                </a:lnTo>
                <a:lnTo>
                  <a:pt x="112552" y="166398"/>
                </a:lnTo>
                <a:lnTo>
                  <a:pt x="112552" y="166397"/>
                </a:lnTo>
                <a:lnTo>
                  <a:pt x="112557" y="166394"/>
                </a:lnTo>
                <a:lnTo>
                  <a:pt x="112587" y="166383"/>
                </a:lnTo>
                <a:lnTo>
                  <a:pt x="112588" y="166382"/>
                </a:lnTo>
                <a:lnTo>
                  <a:pt x="112595" y="166380"/>
                </a:lnTo>
                <a:lnTo>
                  <a:pt x="112600" y="166381"/>
                </a:lnTo>
                <a:lnTo>
                  <a:pt x="112607" y="166385"/>
                </a:lnTo>
                <a:lnTo>
                  <a:pt x="112612" y="166389"/>
                </a:lnTo>
                <a:lnTo>
                  <a:pt x="112625" y="166391"/>
                </a:lnTo>
                <a:lnTo>
                  <a:pt x="112637" y="166392"/>
                </a:lnTo>
                <a:lnTo>
                  <a:pt x="112638" y="166392"/>
                </a:lnTo>
                <a:lnTo>
                  <a:pt x="112640" y="166392"/>
                </a:lnTo>
                <a:lnTo>
                  <a:pt x="112647" y="166390"/>
                </a:lnTo>
                <a:lnTo>
                  <a:pt x="112651" y="166390"/>
                </a:lnTo>
                <a:lnTo>
                  <a:pt x="112668" y="166398"/>
                </a:lnTo>
                <a:lnTo>
                  <a:pt x="112670" y="166401"/>
                </a:lnTo>
                <a:lnTo>
                  <a:pt x="112679" y="166411"/>
                </a:lnTo>
                <a:lnTo>
                  <a:pt x="112682" y="166432"/>
                </a:lnTo>
                <a:lnTo>
                  <a:pt x="112682" y="166436"/>
                </a:lnTo>
                <a:lnTo>
                  <a:pt x="112681" y="166446"/>
                </a:lnTo>
                <a:lnTo>
                  <a:pt x="112681" y="166448"/>
                </a:lnTo>
                <a:lnTo>
                  <a:pt x="112681" y="166455"/>
                </a:lnTo>
                <a:lnTo>
                  <a:pt x="112681" y="166457"/>
                </a:lnTo>
                <a:lnTo>
                  <a:pt x="112681" y="166463"/>
                </a:lnTo>
                <a:lnTo>
                  <a:pt x="112684" y="166466"/>
                </a:lnTo>
                <a:lnTo>
                  <a:pt x="112691" y="166479"/>
                </a:lnTo>
                <a:lnTo>
                  <a:pt x="112692" y="166483"/>
                </a:lnTo>
                <a:lnTo>
                  <a:pt x="112694" y="166490"/>
                </a:lnTo>
                <a:lnTo>
                  <a:pt x="112694" y="166496"/>
                </a:lnTo>
                <a:lnTo>
                  <a:pt x="112676" y="166503"/>
                </a:lnTo>
                <a:lnTo>
                  <a:pt x="112669" y="166503"/>
                </a:lnTo>
                <a:lnTo>
                  <a:pt x="112667" y="166503"/>
                </a:lnTo>
                <a:lnTo>
                  <a:pt x="112646" y="166510"/>
                </a:lnTo>
                <a:lnTo>
                  <a:pt x="112637" y="166517"/>
                </a:lnTo>
                <a:lnTo>
                  <a:pt x="112635" y="166518"/>
                </a:lnTo>
                <a:lnTo>
                  <a:pt x="112626" y="166524"/>
                </a:lnTo>
                <a:lnTo>
                  <a:pt x="112619" y="166532"/>
                </a:lnTo>
                <a:lnTo>
                  <a:pt x="112606" y="166545"/>
                </a:lnTo>
                <a:lnTo>
                  <a:pt x="112603" y="166548"/>
                </a:lnTo>
                <a:lnTo>
                  <a:pt x="112602" y="166549"/>
                </a:lnTo>
                <a:lnTo>
                  <a:pt x="112599" y="166553"/>
                </a:lnTo>
                <a:lnTo>
                  <a:pt x="112582" y="166575"/>
                </a:lnTo>
                <a:lnTo>
                  <a:pt x="112582" y="166579"/>
                </a:lnTo>
                <a:lnTo>
                  <a:pt x="112582" y="166584"/>
                </a:lnTo>
                <a:lnTo>
                  <a:pt x="112588" y="166618"/>
                </a:lnTo>
                <a:lnTo>
                  <a:pt x="112595" y="166626"/>
                </a:lnTo>
                <a:lnTo>
                  <a:pt x="112596" y="166627"/>
                </a:lnTo>
                <a:lnTo>
                  <a:pt x="112620" y="166660"/>
                </a:lnTo>
                <a:lnTo>
                  <a:pt x="112629" y="166674"/>
                </a:lnTo>
                <a:lnTo>
                  <a:pt x="112638" y="166685"/>
                </a:lnTo>
                <a:lnTo>
                  <a:pt x="112648" y="166696"/>
                </a:lnTo>
                <a:lnTo>
                  <a:pt x="112657" y="166715"/>
                </a:lnTo>
                <a:lnTo>
                  <a:pt x="112662" y="166723"/>
                </a:lnTo>
                <a:lnTo>
                  <a:pt x="112664" y="166731"/>
                </a:lnTo>
                <a:lnTo>
                  <a:pt x="112668" y="166760"/>
                </a:lnTo>
                <a:lnTo>
                  <a:pt x="112668" y="166770"/>
                </a:lnTo>
                <a:lnTo>
                  <a:pt x="112662" y="166783"/>
                </a:lnTo>
                <a:lnTo>
                  <a:pt x="112658" y="166793"/>
                </a:lnTo>
                <a:lnTo>
                  <a:pt x="112649" y="166810"/>
                </a:lnTo>
                <a:lnTo>
                  <a:pt x="112644" y="166824"/>
                </a:lnTo>
                <a:lnTo>
                  <a:pt x="112630" y="166866"/>
                </a:lnTo>
                <a:lnTo>
                  <a:pt x="112626" y="166882"/>
                </a:lnTo>
                <a:lnTo>
                  <a:pt x="112621" y="166900"/>
                </a:lnTo>
                <a:lnTo>
                  <a:pt x="112614" y="166912"/>
                </a:lnTo>
                <a:lnTo>
                  <a:pt x="112614" y="166935"/>
                </a:lnTo>
                <a:lnTo>
                  <a:pt x="112614" y="166948"/>
                </a:lnTo>
                <a:lnTo>
                  <a:pt x="112615" y="166954"/>
                </a:lnTo>
                <a:lnTo>
                  <a:pt x="112616" y="166956"/>
                </a:lnTo>
                <a:lnTo>
                  <a:pt x="112628" y="166971"/>
                </a:lnTo>
                <a:lnTo>
                  <a:pt x="112633" y="166979"/>
                </a:lnTo>
                <a:lnTo>
                  <a:pt x="112641" y="166991"/>
                </a:lnTo>
                <a:lnTo>
                  <a:pt x="112648" y="167000"/>
                </a:lnTo>
                <a:lnTo>
                  <a:pt x="112652" y="167006"/>
                </a:lnTo>
                <a:lnTo>
                  <a:pt x="112661" y="167014"/>
                </a:lnTo>
                <a:lnTo>
                  <a:pt x="112668" y="167020"/>
                </a:lnTo>
                <a:lnTo>
                  <a:pt x="112671" y="167023"/>
                </a:lnTo>
                <a:lnTo>
                  <a:pt x="112675" y="167027"/>
                </a:lnTo>
                <a:lnTo>
                  <a:pt x="112703" y="167035"/>
                </a:lnTo>
                <a:lnTo>
                  <a:pt x="112708" y="167036"/>
                </a:lnTo>
                <a:lnTo>
                  <a:pt x="112714" y="167036"/>
                </a:lnTo>
                <a:lnTo>
                  <a:pt x="112722" y="167036"/>
                </a:lnTo>
                <a:lnTo>
                  <a:pt x="112730" y="167039"/>
                </a:lnTo>
                <a:lnTo>
                  <a:pt x="112732" y="167039"/>
                </a:lnTo>
                <a:lnTo>
                  <a:pt x="112737" y="167040"/>
                </a:lnTo>
                <a:lnTo>
                  <a:pt x="112743" y="167041"/>
                </a:lnTo>
                <a:lnTo>
                  <a:pt x="112749" y="167042"/>
                </a:lnTo>
                <a:lnTo>
                  <a:pt x="112768" y="167046"/>
                </a:lnTo>
                <a:lnTo>
                  <a:pt x="112785" y="167040"/>
                </a:lnTo>
                <a:lnTo>
                  <a:pt x="112789" y="167033"/>
                </a:lnTo>
                <a:lnTo>
                  <a:pt x="112796" y="167025"/>
                </a:lnTo>
                <a:lnTo>
                  <a:pt x="112799" y="167022"/>
                </a:lnTo>
                <a:lnTo>
                  <a:pt x="112802" y="167015"/>
                </a:lnTo>
                <a:lnTo>
                  <a:pt x="112805" y="167012"/>
                </a:lnTo>
                <a:lnTo>
                  <a:pt x="112805" y="167009"/>
                </a:lnTo>
                <a:lnTo>
                  <a:pt x="112808" y="167001"/>
                </a:lnTo>
                <a:lnTo>
                  <a:pt x="112818" y="166996"/>
                </a:lnTo>
                <a:lnTo>
                  <a:pt x="112819" y="166995"/>
                </a:lnTo>
                <a:lnTo>
                  <a:pt x="112819" y="166995"/>
                </a:lnTo>
                <a:lnTo>
                  <a:pt x="112820" y="166995"/>
                </a:lnTo>
                <a:lnTo>
                  <a:pt x="112824" y="166992"/>
                </a:lnTo>
                <a:lnTo>
                  <a:pt x="112833" y="166991"/>
                </a:lnTo>
                <a:lnTo>
                  <a:pt x="112841" y="166989"/>
                </a:lnTo>
                <a:lnTo>
                  <a:pt x="112847" y="166990"/>
                </a:lnTo>
                <a:lnTo>
                  <a:pt x="112853" y="166992"/>
                </a:lnTo>
                <a:lnTo>
                  <a:pt x="112860" y="166994"/>
                </a:lnTo>
                <a:lnTo>
                  <a:pt x="112863" y="166995"/>
                </a:lnTo>
                <a:lnTo>
                  <a:pt x="112865" y="166996"/>
                </a:lnTo>
                <a:lnTo>
                  <a:pt x="112867" y="166996"/>
                </a:lnTo>
                <a:lnTo>
                  <a:pt x="112878" y="167000"/>
                </a:lnTo>
                <a:lnTo>
                  <a:pt x="112882" y="167004"/>
                </a:lnTo>
                <a:lnTo>
                  <a:pt x="112886" y="167007"/>
                </a:lnTo>
                <a:lnTo>
                  <a:pt x="112888" y="167015"/>
                </a:lnTo>
                <a:lnTo>
                  <a:pt x="112890" y="167033"/>
                </a:lnTo>
                <a:lnTo>
                  <a:pt x="112896" y="167044"/>
                </a:lnTo>
                <a:lnTo>
                  <a:pt x="112898" y="167059"/>
                </a:lnTo>
                <a:lnTo>
                  <a:pt x="112907" y="167071"/>
                </a:lnTo>
                <a:lnTo>
                  <a:pt x="112914" y="167082"/>
                </a:lnTo>
                <a:lnTo>
                  <a:pt x="112917" y="167092"/>
                </a:lnTo>
                <a:lnTo>
                  <a:pt x="112918" y="167094"/>
                </a:lnTo>
                <a:lnTo>
                  <a:pt x="112918" y="167095"/>
                </a:lnTo>
                <a:lnTo>
                  <a:pt x="112922" y="167102"/>
                </a:lnTo>
                <a:lnTo>
                  <a:pt x="112924" y="167106"/>
                </a:lnTo>
                <a:lnTo>
                  <a:pt x="112931" y="167111"/>
                </a:lnTo>
                <a:lnTo>
                  <a:pt x="112943" y="167124"/>
                </a:lnTo>
                <a:lnTo>
                  <a:pt x="112957" y="167135"/>
                </a:lnTo>
                <a:lnTo>
                  <a:pt x="112970" y="167167"/>
                </a:lnTo>
                <a:lnTo>
                  <a:pt x="112970" y="167179"/>
                </a:lnTo>
                <a:lnTo>
                  <a:pt x="112970" y="167186"/>
                </a:lnTo>
                <a:lnTo>
                  <a:pt x="112970" y="167196"/>
                </a:lnTo>
                <a:lnTo>
                  <a:pt x="112971" y="167203"/>
                </a:lnTo>
                <a:lnTo>
                  <a:pt x="112975" y="167214"/>
                </a:lnTo>
                <a:lnTo>
                  <a:pt x="112978" y="167222"/>
                </a:lnTo>
                <a:lnTo>
                  <a:pt x="112978" y="167224"/>
                </a:lnTo>
                <a:lnTo>
                  <a:pt x="112978" y="167225"/>
                </a:lnTo>
                <a:lnTo>
                  <a:pt x="112978" y="167231"/>
                </a:lnTo>
                <a:lnTo>
                  <a:pt x="112975" y="167233"/>
                </a:lnTo>
                <a:lnTo>
                  <a:pt x="112970" y="167241"/>
                </a:lnTo>
                <a:lnTo>
                  <a:pt x="112967" y="167243"/>
                </a:lnTo>
                <a:lnTo>
                  <a:pt x="112965" y="167247"/>
                </a:lnTo>
                <a:lnTo>
                  <a:pt x="112960" y="167255"/>
                </a:lnTo>
                <a:lnTo>
                  <a:pt x="112957" y="167269"/>
                </a:lnTo>
                <a:lnTo>
                  <a:pt x="112970" y="167267"/>
                </a:lnTo>
                <a:lnTo>
                  <a:pt x="112982" y="167276"/>
                </a:lnTo>
                <a:lnTo>
                  <a:pt x="112984" y="167284"/>
                </a:lnTo>
                <a:lnTo>
                  <a:pt x="112988" y="167289"/>
                </a:lnTo>
                <a:lnTo>
                  <a:pt x="112996" y="167290"/>
                </a:lnTo>
                <a:lnTo>
                  <a:pt x="112996" y="167290"/>
                </a:lnTo>
                <a:lnTo>
                  <a:pt x="113000" y="167290"/>
                </a:lnTo>
                <a:lnTo>
                  <a:pt x="113006" y="167290"/>
                </a:lnTo>
                <a:lnTo>
                  <a:pt x="113014" y="167297"/>
                </a:lnTo>
                <a:lnTo>
                  <a:pt x="113017" y="167302"/>
                </a:lnTo>
                <a:lnTo>
                  <a:pt x="113020" y="167309"/>
                </a:lnTo>
                <a:lnTo>
                  <a:pt x="113029" y="167319"/>
                </a:lnTo>
                <a:lnTo>
                  <a:pt x="113036" y="167324"/>
                </a:lnTo>
                <a:lnTo>
                  <a:pt x="113064" y="167323"/>
                </a:lnTo>
                <a:lnTo>
                  <a:pt x="113071" y="167320"/>
                </a:lnTo>
                <a:lnTo>
                  <a:pt x="113082" y="167309"/>
                </a:lnTo>
                <a:lnTo>
                  <a:pt x="113082" y="167305"/>
                </a:lnTo>
                <a:lnTo>
                  <a:pt x="113082" y="167305"/>
                </a:lnTo>
                <a:lnTo>
                  <a:pt x="113082" y="167300"/>
                </a:lnTo>
                <a:lnTo>
                  <a:pt x="113082" y="167292"/>
                </a:lnTo>
                <a:lnTo>
                  <a:pt x="113086" y="167286"/>
                </a:lnTo>
                <a:lnTo>
                  <a:pt x="113087" y="167285"/>
                </a:lnTo>
                <a:lnTo>
                  <a:pt x="113091" y="167276"/>
                </a:lnTo>
                <a:lnTo>
                  <a:pt x="113093" y="167270"/>
                </a:lnTo>
                <a:lnTo>
                  <a:pt x="113106" y="167267"/>
                </a:lnTo>
                <a:lnTo>
                  <a:pt x="113111" y="167265"/>
                </a:lnTo>
                <a:lnTo>
                  <a:pt x="113115" y="167271"/>
                </a:lnTo>
                <a:lnTo>
                  <a:pt x="113117" y="167274"/>
                </a:lnTo>
                <a:lnTo>
                  <a:pt x="113119" y="167282"/>
                </a:lnTo>
                <a:lnTo>
                  <a:pt x="113125" y="167290"/>
                </a:lnTo>
                <a:lnTo>
                  <a:pt x="113133" y="167291"/>
                </a:lnTo>
                <a:lnTo>
                  <a:pt x="113140" y="167293"/>
                </a:lnTo>
                <a:lnTo>
                  <a:pt x="113165" y="167296"/>
                </a:lnTo>
                <a:lnTo>
                  <a:pt x="113168" y="167300"/>
                </a:lnTo>
                <a:lnTo>
                  <a:pt x="113172" y="167307"/>
                </a:lnTo>
                <a:lnTo>
                  <a:pt x="113176" y="167314"/>
                </a:lnTo>
                <a:lnTo>
                  <a:pt x="113176" y="167323"/>
                </a:lnTo>
                <a:lnTo>
                  <a:pt x="113176" y="167332"/>
                </a:lnTo>
                <a:lnTo>
                  <a:pt x="113173" y="167341"/>
                </a:lnTo>
                <a:lnTo>
                  <a:pt x="113171" y="167348"/>
                </a:lnTo>
                <a:lnTo>
                  <a:pt x="113172" y="167351"/>
                </a:lnTo>
                <a:lnTo>
                  <a:pt x="113172" y="167354"/>
                </a:lnTo>
                <a:lnTo>
                  <a:pt x="113187" y="167365"/>
                </a:lnTo>
                <a:lnTo>
                  <a:pt x="113195" y="167368"/>
                </a:lnTo>
                <a:lnTo>
                  <a:pt x="113208" y="167376"/>
                </a:lnTo>
                <a:lnTo>
                  <a:pt x="113230" y="167391"/>
                </a:lnTo>
                <a:lnTo>
                  <a:pt x="113239" y="167397"/>
                </a:lnTo>
                <a:lnTo>
                  <a:pt x="113243" y="167402"/>
                </a:lnTo>
                <a:lnTo>
                  <a:pt x="113243" y="167410"/>
                </a:lnTo>
                <a:lnTo>
                  <a:pt x="113243" y="167410"/>
                </a:lnTo>
                <a:lnTo>
                  <a:pt x="113241" y="167414"/>
                </a:lnTo>
                <a:lnTo>
                  <a:pt x="113238" y="167423"/>
                </a:lnTo>
                <a:lnTo>
                  <a:pt x="113251" y="167430"/>
                </a:lnTo>
                <a:lnTo>
                  <a:pt x="113255" y="167431"/>
                </a:lnTo>
                <a:lnTo>
                  <a:pt x="113259" y="167432"/>
                </a:lnTo>
                <a:lnTo>
                  <a:pt x="113290" y="167451"/>
                </a:lnTo>
                <a:lnTo>
                  <a:pt x="113305" y="167458"/>
                </a:lnTo>
                <a:lnTo>
                  <a:pt x="113314" y="167465"/>
                </a:lnTo>
                <a:lnTo>
                  <a:pt x="113320" y="167473"/>
                </a:lnTo>
                <a:lnTo>
                  <a:pt x="113335" y="167493"/>
                </a:lnTo>
                <a:lnTo>
                  <a:pt x="113355" y="167505"/>
                </a:lnTo>
                <a:lnTo>
                  <a:pt x="113363" y="167508"/>
                </a:lnTo>
                <a:lnTo>
                  <a:pt x="113371" y="167512"/>
                </a:lnTo>
                <a:lnTo>
                  <a:pt x="113389" y="167512"/>
                </a:lnTo>
                <a:lnTo>
                  <a:pt x="113398" y="167508"/>
                </a:lnTo>
                <a:lnTo>
                  <a:pt x="113405" y="167506"/>
                </a:lnTo>
                <a:lnTo>
                  <a:pt x="113412" y="167505"/>
                </a:lnTo>
                <a:lnTo>
                  <a:pt x="113419" y="167505"/>
                </a:lnTo>
                <a:lnTo>
                  <a:pt x="113425" y="167505"/>
                </a:lnTo>
                <a:lnTo>
                  <a:pt x="113433" y="167511"/>
                </a:lnTo>
                <a:lnTo>
                  <a:pt x="113437" y="167522"/>
                </a:lnTo>
                <a:lnTo>
                  <a:pt x="113443" y="167530"/>
                </a:lnTo>
                <a:lnTo>
                  <a:pt x="113453" y="167544"/>
                </a:lnTo>
                <a:lnTo>
                  <a:pt x="113453" y="167552"/>
                </a:lnTo>
                <a:lnTo>
                  <a:pt x="113453" y="167561"/>
                </a:lnTo>
                <a:lnTo>
                  <a:pt x="113452" y="167576"/>
                </a:lnTo>
                <a:lnTo>
                  <a:pt x="113451" y="167581"/>
                </a:lnTo>
                <a:lnTo>
                  <a:pt x="113441" y="167601"/>
                </a:lnTo>
                <a:lnTo>
                  <a:pt x="113441" y="167602"/>
                </a:lnTo>
                <a:lnTo>
                  <a:pt x="113441" y="167603"/>
                </a:lnTo>
                <a:lnTo>
                  <a:pt x="113424" y="167618"/>
                </a:lnTo>
                <a:lnTo>
                  <a:pt x="113423" y="167619"/>
                </a:lnTo>
                <a:lnTo>
                  <a:pt x="113419" y="167620"/>
                </a:lnTo>
                <a:lnTo>
                  <a:pt x="113405" y="167627"/>
                </a:lnTo>
                <a:lnTo>
                  <a:pt x="113399" y="167631"/>
                </a:lnTo>
                <a:lnTo>
                  <a:pt x="113399" y="167631"/>
                </a:lnTo>
                <a:lnTo>
                  <a:pt x="113398" y="167632"/>
                </a:lnTo>
                <a:lnTo>
                  <a:pt x="113396" y="167632"/>
                </a:lnTo>
                <a:lnTo>
                  <a:pt x="113392" y="167635"/>
                </a:lnTo>
                <a:lnTo>
                  <a:pt x="113389" y="167637"/>
                </a:lnTo>
                <a:lnTo>
                  <a:pt x="113370" y="167658"/>
                </a:lnTo>
                <a:lnTo>
                  <a:pt x="113370" y="167667"/>
                </a:lnTo>
                <a:lnTo>
                  <a:pt x="113378" y="167676"/>
                </a:lnTo>
                <a:lnTo>
                  <a:pt x="113412" y="167693"/>
                </a:lnTo>
                <a:lnTo>
                  <a:pt x="113438" y="167700"/>
                </a:lnTo>
                <a:lnTo>
                  <a:pt x="113445" y="167703"/>
                </a:lnTo>
                <a:lnTo>
                  <a:pt x="113456" y="167710"/>
                </a:lnTo>
                <a:lnTo>
                  <a:pt x="113499" y="167744"/>
                </a:lnTo>
                <a:lnTo>
                  <a:pt x="113506" y="167750"/>
                </a:lnTo>
                <a:lnTo>
                  <a:pt x="113513" y="167755"/>
                </a:lnTo>
                <a:lnTo>
                  <a:pt x="113524" y="167766"/>
                </a:lnTo>
                <a:lnTo>
                  <a:pt x="113531" y="167773"/>
                </a:lnTo>
                <a:lnTo>
                  <a:pt x="113543" y="167785"/>
                </a:lnTo>
                <a:lnTo>
                  <a:pt x="113543" y="167786"/>
                </a:lnTo>
                <a:lnTo>
                  <a:pt x="113578" y="167831"/>
                </a:lnTo>
                <a:lnTo>
                  <a:pt x="113594" y="167847"/>
                </a:lnTo>
                <a:lnTo>
                  <a:pt x="113598" y="167855"/>
                </a:lnTo>
                <a:lnTo>
                  <a:pt x="113602" y="167863"/>
                </a:lnTo>
                <a:lnTo>
                  <a:pt x="113612" y="167877"/>
                </a:lnTo>
                <a:lnTo>
                  <a:pt x="113656" y="167932"/>
                </a:lnTo>
                <a:lnTo>
                  <a:pt x="113722" y="168006"/>
                </a:lnTo>
                <a:lnTo>
                  <a:pt x="113722" y="168028"/>
                </a:lnTo>
                <a:lnTo>
                  <a:pt x="113720" y="168032"/>
                </a:lnTo>
                <a:lnTo>
                  <a:pt x="113715" y="168044"/>
                </a:lnTo>
                <a:lnTo>
                  <a:pt x="113716" y="168052"/>
                </a:lnTo>
                <a:lnTo>
                  <a:pt x="113718" y="168057"/>
                </a:lnTo>
                <a:lnTo>
                  <a:pt x="113725" y="168062"/>
                </a:lnTo>
                <a:lnTo>
                  <a:pt x="113730" y="168063"/>
                </a:lnTo>
                <a:lnTo>
                  <a:pt x="113732" y="168064"/>
                </a:lnTo>
                <a:lnTo>
                  <a:pt x="113736" y="168065"/>
                </a:lnTo>
                <a:lnTo>
                  <a:pt x="113744" y="168067"/>
                </a:lnTo>
                <a:lnTo>
                  <a:pt x="113752" y="168070"/>
                </a:lnTo>
                <a:lnTo>
                  <a:pt x="113753" y="168081"/>
                </a:lnTo>
                <a:lnTo>
                  <a:pt x="113746" y="168095"/>
                </a:lnTo>
                <a:lnTo>
                  <a:pt x="113733" y="168100"/>
                </a:lnTo>
                <a:lnTo>
                  <a:pt x="113715" y="168100"/>
                </a:lnTo>
                <a:lnTo>
                  <a:pt x="113702" y="168097"/>
                </a:lnTo>
                <a:lnTo>
                  <a:pt x="113688" y="168090"/>
                </a:lnTo>
                <a:lnTo>
                  <a:pt x="113674" y="168084"/>
                </a:lnTo>
                <a:lnTo>
                  <a:pt x="113650" y="168054"/>
                </a:lnTo>
                <a:lnTo>
                  <a:pt x="113645" y="168048"/>
                </a:lnTo>
                <a:lnTo>
                  <a:pt x="113608" y="168048"/>
                </a:lnTo>
                <a:lnTo>
                  <a:pt x="113608" y="168066"/>
                </a:lnTo>
                <a:lnTo>
                  <a:pt x="113608" y="168076"/>
                </a:lnTo>
                <a:lnTo>
                  <a:pt x="113606" y="168143"/>
                </a:lnTo>
                <a:lnTo>
                  <a:pt x="113604" y="168156"/>
                </a:lnTo>
                <a:lnTo>
                  <a:pt x="113604" y="168166"/>
                </a:lnTo>
                <a:lnTo>
                  <a:pt x="113601" y="168178"/>
                </a:lnTo>
                <a:lnTo>
                  <a:pt x="113594" y="168198"/>
                </a:lnTo>
                <a:lnTo>
                  <a:pt x="113590" y="168220"/>
                </a:lnTo>
                <a:lnTo>
                  <a:pt x="113587" y="168228"/>
                </a:lnTo>
                <a:lnTo>
                  <a:pt x="113579" y="168248"/>
                </a:lnTo>
                <a:lnTo>
                  <a:pt x="113575" y="168260"/>
                </a:lnTo>
                <a:lnTo>
                  <a:pt x="113570" y="168267"/>
                </a:lnTo>
                <a:lnTo>
                  <a:pt x="113561" y="168283"/>
                </a:lnTo>
                <a:lnTo>
                  <a:pt x="113557" y="168291"/>
                </a:lnTo>
                <a:lnTo>
                  <a:pt x="113546" y="168303"/>
                </a:lnTo>
                <a:lnTo>
                  <a:pt x="113537" y="168309"/>
                </a:lnTo>
                <a:lnTo>
                  <a:pt x="113534" y="168311"/>
                </a:lnTo>
                <a:lnTo>
                  <a:pt x="113510" y="168354"/>
                </a:lnTo>
                <a:lnTo>
                  <a:pt x="113502" y="168368"/>
                </a:lnTo>
                <a:lnTo>
                  <a:pt x="113497" y="168380"/>
                </a:lnTo>
                <a:lnTo>
                  <a:pt x="113488" y="168415"/>
                </a:lnTo>
                <a:lnTo>
                  <a:pt x="113480" y="168432"/>
                </a:lnTo>
                <a:lnTo>
                  <a:pt x="113472" y="168458"/>
                </a:lnTo>
                <a:lnTo>
                  <a:pt x="113454" y="168518"/>
                </a:lnTo>
                <a:lnTo>
                  <a:pt x="113450" y="168542"/>
                </a:lnTo>
                <a:lnTo>
                  <a:pt x="113444" y="168558"/>
                </a:lnTo>
                <a:lnTo>
                  <a:pt x="113434" y="168581"/>
                </a:lnTo>
                <a:lnTo>
                  <a:pt x="113426" y="168600"/>
                </a:lnTo>
                <a:lnTo>
                  <a:pt x="113423" y="168611"/>
                </a:lnTo>
                <a:lnTo>
                  <a:pt x="113418" y="168625"/>
                </a:lnTo>
                <a:lnTo>
                  <a:pt x="113410" y="168640"/>
                </a:lnTo>
                <a:lnTo>
                  <a:pt x="113409" y="168643"/>
                </a:lnTo>
                <a:lnTo>
                  <a:pt x="113403" y="168664"/>
                </a:lnTo>
                <a:lnTo>
                  <a:pt x="113374" y="168758"/>
                </a:lnTo>
                <a:lnTo>
                  <a:pt x="113362" y="168786"/>
                </a:lnTo>
                <a:lnTo>
                  <a:pt x="113361" y="168790"/>
                </a:lnTo>
                <a:lnTo>
                  <a:pt x="113358" y="168814"/>
                </a:lnTo>
                <a:lnTo>
                  <a:pt x="113358" y="168824"/>
                </a:lnTo>
                <a:lnTo>
                  <a:pt x="113358" y="168828"/>
                </a:lnTo>
                <a:lnTo>
                  <a:pt x="113359" y="168837"/>
                </a:lnTo>
                <a:lnTo>
                  <a:pt x="113365" y="168850"/>
                </a:lnTo>
                <a:lnTo>
                  <a:pt x="113366" y="168850"/>
                </a:lnTo>
                <a:lnTo>
                  <a:pt x="113372" y="168860"/>
                </a:lnTo>
                <a:lnTo>
                  <a:pt x="113380" y="168871"/>
                </a:lnTo>
                <a:lnTo>
                  <a:pt x="113382" y="168874"/>
                </a:lnTo>
                <a:lnTo>
                  <a:pt x="113385" y="168883"/>
                </a:lnTo>
                <a:lnTo>
                  <a:pt x="113401" y="168944"/>
                </a:lnTo>
                <a:lnTo>
                  <a:pt x="113432" y="169072"/>
                </a:lnTo>
                <a:lnTo>
                  <a:pt x="113451" y="169116"/>
                </a:lnTo>
                <a:lnTo>
                  <a:pt x="113460" y="169140"/>
                </a:lnTo>
                <a:lnTo>
                  <a:pt x="113478" y="169164"/>
                </a:lnTo>
                <a:lnTo>
                  <a:pt x="113488" y="169175"/>
                </a:lnTo>
                <a:lnTo>
                  <a:pt x="113505" y="169185"/>
                </a:lnTo>
                <a:lnTo>
                  <a:pt x="113528" y="169195"/>
                </a:lnTo>
                <a:lnTo>
                  <a:pt x="113539" y="169199"/>
                </a:lnTo>
                <a:lnTo>
                  <a:pt x="113546" y="169201"/>
                </a:lnTo>
                <a:lnTo>
                  <a:pt x="113590" y="169206"/>
                </a:lnTo>
                <a:lnTo>
                  <a:pt x="113594" y="169206"/>
                </a:lnTo>
                <a:lnTo>
                  <a:pt x="113595" y="169206"/>
                </a:lnTo>
                <a:lnTo>
                  <a:pt x="113687" y="169196"/>
                </a:lnTo>
                <a:lnTo>
                  <a:pt x="113692" y="169196"/>
                </a:lnTo>
                <a:lnTo>
                  <a:pt x="113719" y="169194"/>
                </a:lnTo>
                <a:lnTo>
                  <a:pt x="113723" y="169194"/>
                </a:lnTo>
                <a:lnTo>
                  <a:pt x="113767" y="169192"/>
                </a:lnTo>
                <a:lnTo>
                  <a:pt x="113788" y="169197"/>
                </a:lnTo>
                <a:lnTo>
                  <a:pt x="113805" y="169204"/>
                </a:lnTo>
                <a:lnTo>
                  <a:pt x="113819" y="169211"/>
                </a:lnTo>
                <a:lnTo>
                  <a:pt x="113826" y="169214"/>
                </a:lnTo>
                <a:lnTo>
                  <a:pt x="113835" y="169222"/>
                </a:lnTo>
                <a:lnTo>
                  <a:pt x="113843" y="169232"/>
                </a:lnTo>
                <a:lnTo>
                  <a:pt x="113857" y="169248"/>
                </a:lnTo>
                <a:lnTo>
                  <a:pt x="113862" y="169254"/>
                </a:lnTo>
                <a:lnTo>
                  <a:pt x="113870" y="169263"/>
                </a:lnTo>
                <a:lnTo>
                  <a:pt x="113874" y="169268"/>
                </a:lnTo>
                <a:lnTo>
                  <a:pt x="113882" y="169325"/>
                </a:lnTo>
                <a:lnTo>
                  <a:pt x="113879" y="169346"/>
                </a:lnTo>
                <a:lnTo>
                  <a:pt x="113876" y="169367"/>
                </a:lnTo>
                <a:lnTo>
                  <a:pt x="113875" y="169383"/>
                </a:lnTo>
                <a:lnTo>
                  <a:pt x="113870" y="169406"/>
                </a:lnTo>
                <a:lnTo>
                  <a:pt x="113853" y="169438"/>
                </a:lnTo>
                <a:lnTo>
                  <a:pt x="113849" y="169443"/>
                </a:lnTo>
                <a:lnTo>
                  <a:pt x="113847" y="169445"/>
                </a:lnTo>
                <a:lnTo>
                  <a:pt x="113839" y="169456"/>
                </a:lnTo>
                <a:lnTo>
                  <a:pt x="113830" y="169471"/>
                </a:lnTo>
                <a:lnTo>
                  <a:pt x="113799" y="169540"/>
                </a:lnTo>
                <a:lnTo>
                  <a:pt x="113754" y="169611"/>
                </a:lnTo>
                <a:lnTo>
                  <a:pt x="113749" y="169619"/>
                </a:lnTo>
                <a:lnTo>
                  <a:pt x="113745" y="169625"/>
                </a:lnTo>
                <a:lnTo>
                  <a:pt x="113720" y="169667"/>
                </a:lnTo>
                <a:lnTo>
                  <a:pt x="113714" y="169681"/>
                </a:lnTo>
                <a:lnTo>
                  <a:pt x="113706" y="169700"/>
                </a:lnTo>
                <a:lnTo>
                  <a:pt x="113692" y="169719"/>
                </a:lnTo>
                <a:lnTo>
                  <a:pt x="113673" y="169747"/>
                </a:lnTo>
                <a:lnTo>
                  <a:pt x="113669" y="169760"/>
                </a:lnTo>
                <a:lnTo>
                  <a:pt x="113665" y="169772"/>
                </a:lnTo>
                <a:lnTo>
                  <a:pt x="113662" y="169787"/>
                </a:lnTo>
                <a:lnTo>
                  <a:pt x="113661" y="169792"/>
                </a:lnTo>
                <a:lnTo>
                  <a:pt x="113660" y="169793"/>
                </a:lnTo>
                <a:lnTo>
                  <a:pt x="113659" y="169805"/>
                </a:lnTo>
                <a:lnTo>
                  <a:pt x="113659" y="169807"/>
                </a:lnTo>
                <a:lnTo>
                  <a:pt x="113659" y="169815"/>
                </a:lnTo>
                <a:lnTo>
                  <a:pt x="113662" y="169825"/>
                </a:lnTo>
                <a:lnTo>
                  <a:pt x="113664" y="169830"/>
                </a:lnTo>
                <a:lnTo>
                  <a:pt x="113666" y="169831"/>
                </a:lnTo>
                <a:lnTo>
                  <a:pt x="113665" y="169832"/>
                </a:lnTo>
                <a:lnTo>
                  <a:pt x="113670" y="169836"/>
                </a:lnTo>
                <a:lnTo>
                  <a:pt x="113674" y="169839"/>
                </a:lnTo>
                <a:lnTo>
                  <a:pt x="113688" y="169853"/>
                </a:lnTo>
                <a:lnTo>
                  <a:pt x="113688" y="169853"/>
                </a:lnTo>
                <a:lnTo>
                  <a:pt x="113690" y="169855"/>
                </a:lnTo>
                <a:lnTo>
                  <a:pt x="113694" y="169861"/>
                </a:lnTo>
                <a:lnTo>
                  <a:pt x="113701" y="169867"/>
                </a:lnTo>
                <a:lnTo>
                  <a:pt x="113703" y="169869"/>
                </a:lnTo>
                <a:lnTo>
                  <a:pt x="113718" y="169886"/>
                </a:lnTo>
                <a:lnTo>
                  <a:pt x="113723" y="169894"/>
                </a:lnTo>
                <a:lnTo>
                  <a:pt x="113725" y="169897"/>
                </a:lnTo>
                <a:lnTo>
                  <a:pt x="113725" y="169898"/>
                </a:lnTo>
                <a:lnTo>
                  <a:pt x="113726" y="169899"/>
                </a:lnTo>
                <a:lnTo>
                  <a:pt x="113727" y="169901"/>
                </a:lnTo>
                <a:lnTo>
                  <a:pt x="113732" y="169905"/>
                </a:lnTo>
                <a:lnTo>
                  <a:pt x="113733" y="169905"/>
                </a:lnTo>
                <a:lnTo>
                  <a:pt x="113736" y="169907"/>
                </a:lnTo>
                <a:lnTo>
                  <a:pt x="113742" y="169913"/>
                </a:lnTo>
                <a:lnTo>
                  <a:pt x="113743" y="169915"/>
                </a:lnTo>
                <a:lnTo>
                  <a:pt x="113751" y="169920"/>
                </a:lnTo>
                <a:lnTo>
                  <a:pt x="113755" y="169923"/>
                </a:lnTo>
                <a:lnTo>
                  <a:pt x="113756" y="169924"/>
                </a:lnTo>
                <a:lnTo>
                  <a:pt x="113760" y="169926"/>
                </a:lnTo>
                <a:lnTo>
                  <a:pt x="113765" y="169930"/>
                </a:lnTo>
                <a:lnTo>
                  <a:pt x="113771" y="169932"/>
                </a:lnTo>
                <a:lnTo>
                  <a:pt x="113772" y="169933"/>
                </a:lnTo>
                <a:lnTo>
                  <a:pt x="113775" y="169934"/>
                </a:lnTo>
                <a:lnTo>
                  <a:pt x="113778" y="169935"/>
                </a:lnTo>
                <a:lnTo>
                  <a:pt x="113797" y="169935"/>
                </a:lnTo>
                <a:lnTo>
                  <a:pt x="113809" y="169935"/>
                </a:lnTo>
                <a:lnTo>
                  <a:pt x="113824" y="169931"/>
                </a:lnTo>
                <a:lnTo>
                  <a:pt x="113843" y="169922"/>
                </a:lnTo>
                <a:lnTo>
                  <a:pt x="113858" y="169914"/>
                </a:lnTo>
                <a:lnTo>
                  <a:pt x="113860" y="169913"/>
                </a:lnTo>
                <a:lnTo>
                  <a:pt x="113864" y="169908"/>
                </a:lnTo>
                <a:lnTo>
                  <a:pt x="113878" y="169900"/>
                </a:lnTo>
                <a:lnTo>
                  <a:pt x="113887" y="169892"/>
                </a:lnTo>
                <a:lnTo>
                  <a:pt x="113899" y="169887"/>
                </a:lnTo>
                <a:lnTo>
                  <a:pt x="113901" y="169886"/>
                </a:lnTo>
                <a:lnTo>
                  <a:pt x="113908" y="169884"/>
                </a:lnTo>
                <a:lnTo>
                  <a:pt x="113915" y="169880"/>
                </a:lnTo>
                <a:lnTo>
                  <a:pt x="113920" y="169877"/>
                </a:lnTo>
                <a:lnTo>
                  <a:pt x="113925" y="169874"/>
                </a:lnTo>
                <a:lnTo>
                  <a:pt x="113932" y="169870"/>
                </a:lnTo>
                <a:lnTo>
                  <a:pt x="113936" y="169867"/>
                </a:lnTo>
                <a:lnTo>
                  <a:pt x="113945" y="169865"/>
                </a:lnTo>
                <a:lnTo>
                  <a:pt x="113950" y="169864"/>
                </a:lnTo>
                <a:lnTo>
                  <a:pt x="113957" y="169864"/>
                </a:lnTo>
                <a:lnTo>
                  <a:pt x="113965" y="169866"/>
                </a:lnTo>
                <a:lnTo>
                  <a:pt x="113971" y="169869"/>
                </a:lnTo>
                <a:lnTo>
                  <a:pt x="113972" y="169870"/>
                </a:lnTo>
                <a:lnTo>
                  <a:pt x="113978" y="169871"/>
                </a:lnTo>
                <a:lnTo>
                  <a:pt x="113979" y="169871"/>
                </a:lnTo>
                <a:lnTo>
                  <a:pt x="114001" y="169873"/>
                </a:lnTo>
                <a:lnTo>
                  <a:pt x="114001" y="169874"/>
                </a:lnTo>
                <a:lnTo>
                  <a:pt x="114010" y="169880"/>
                </a:lnTo>
                <a:lnTo>
                  <a:pt x="114016" y="169884"/>
                </a:lnTo>
                <a:lnTo>
                  <a:pt x="114036" y="169922"/>
                </a:lnTo>
                <a:lnTo>
                  <a:pt x="114043" y="169937"/>
                </a:lnTo>
                <a:lnTo>
                  <a:pt x="114046" y="169946"/>
                </a:lnTo>
                <a:lnTo>
                  <a:pt x="114046" y="169957"/>
                </a:lnTo>
                <a:lnTo>
                  <a:pt x="114046" y="169964"/>
                </a:lnTo>
                <a:lnTo>
                  <a:pt x="114046" y="169968"/>
                </a:lnTo>
                <a:lnTo>
                  <a:pt x="114042" y="169988"/>
                </a:lnTo>
                <a:lnTo>
                  <a:pt x="114042" y="169990"/>
                </a:lnTo>
                <a:lnTo>
                  <a:pt x="114041" y="169992"/>
                </a:lnTo>
                <a:lnTo>
                  <a:pt x="114040" y="170007"/>
                </a:lnTo>
                <a:lnTo>
                  <a:pt x="114037" y="170015"/>
                </a:lnTo>
                <a:lnTo>
                  <a:pt x="114036" y="170022"/>
                </a:lnTo>
                <a:lnTo>
                  <a:pt x="114036" y="170035"/>
                </a:lnTo>
                <a:lnTo>
                  <a:pt x="114037" y="170047"/>
                </a:lnTo>
                <a:lnTo>
                  <a:pt x="114038" y="170054"/>
                </a:lnTo>
                <a:lnTo>
                  <a:pt x="114027" y="170115"/>
                </a:lnTo>
                <a:lnTo>
                  <a:pt x="114026" y="170123"/>
                </a:lnTo>
                <a:lnTo>
                  <a:pt x="114025" y="170129"/>
                </a:lnTo>
                <a:lnTo>
                  <a:pt x="114019" y="170134"/>
                </a:lnTo>
                <a:lnTo>
                  <a:pt x="114018" y="170135"/>
                </a:lnTo>
                <a:lnTo>
                  <a:pt x="114009" y="170152"/>
                </a:lnTo>
                <a:lnTo>
                  <a:pt x="114032" y="170163"/>
                </a:lnTo>
                <a:lnTo>
                  <a:pt x="114040" y="170167"/>
                </a:lnTo>
                <a:lnTo>
                  <a:pt x="114050" y="170167"/>
                </a:lnTo>
                <a:lnTo>
                  <a:pt x="114061" y="170177"/>
                </a:lnTo>
                <a:lnTo>
                  <a:pt x="114063" y="170182"/>
                </a:lnTo>
                <a:lnTo>
                  <a:pt x="114067" y="170191"/>
                </a:lnTo>
                <a:lnTo>
                  <a:pt x="114071" y="170197"/>
                </a:lnTo>
                <a:lnTo>
                  <a:pt x="114093" y="170255"/>
                </a:lnTo>
                <a:lnTo>
                  <a:pt x="114089" y="170276"/>
                </a:lnTo>
                <a:lnTo>
                  <a:pt x="114085" y="170289"/>
                </a:lnTo>
                <a:lnTo>
                  <a:pt x="114081" y="170297"/>
                </a:lnTo>
                <a:lnTo>
                  <a:pt x="114079" y="170312"/>
                </a:lnTo>
                <a:lnTo>
                  <a:pt x="114045" y="170394"/>
                </a:lnTo>
                <a:lnTo>
                  <a:pt x="114040" y="170413"/>
                </a:lnTo>
                <a:lnTo>
                  <a:pt x="114038" y="170429"/>
                </a:lnTo>
                <a:lnTo>
                  <a:pt x="114038" y="170442"/>
                </a:lnTo>
                <a:lnTo>
                  <a:pt x="114037" y="170454"/>
                </a:lnTo>
                <a:lnTo>
                  <a:pt x="114037" y="170465"/>
                </a:lnTo>
                <a:lnTo>
                  <a:pt x="114040" y="170477"/>
                </a:lnTo>
                <a:lnTo>
                  <a:pt x="114042" y="170485"/>
                </a:lnTo>
                <a:lnTo>
                  <a:pt x="114047" y="170523"/>
                </a:lnTo>
                <a:lnTo>
                  <a:pt x="114041" y="170533"/>
                </a:lnTo>
                <a:lnTo>
                  <a:pt x="114034" y="170545"/>
                </a:lnTo>
                <a:lnTo>
                  <a:pt x="114024" y="170553"/>
                </a:lnTo>
                <a:lnTo>
                  <a:pt x="114009" y="170559"/>
                </a:lnTo>
                <a:lnTo>
                  <a:pt x="113993" y="170562"/>
                </a:lnTo>
                <a:lnTo>
                  <a:pt x="113989" y="170562"/>
                </a:lnTo>
                <a:lnTo>
                  <a:pt x="113974" y="170562"/>
                </a:lnTo>
                <a:lnTo>
                  <a:pt x="113965" y="170557"/>
                </a:lnTo>
                <a:lnTo>
                  <a:pt x="113963" y="170556"/>
                </a:lnTo>
                <a:lnTo>
                  <a:pt x="113959" y="170555"/>
                </a:lnTo>
                <a:lnTo>
                  <a:pt x="113955" y="170554"/>
                </a:lnTo>
                <a:lnTo>
                  <a:pt x="113952" y="170554"/>
                </a:lnTo>
                <a:lnTo>
                  <a:pt x="113947" y="170572"/>
                </a:lnTo>
                <a:lnTo>
                  <a:pt x="113956" y="170583"/>
                </a:lnTo>
                <a:lnTo>
                  <a:pt x="113960" y="170588"/>
                </a:lnTo>
                <a:lnTo>
                  <a:pt x="113961" y="170590"/>
                </a:lnTo>
                <a:lnTo>
                  <a:pt x="113971" y="170641"/>
                </a:lnTo>
                <a:lnTo>
                  <a:pt x="113973" y="170675"/>
                </a:lnTo>
                <a:lnTo>
                  <a:pt x="113964" y="170706"/>
                </a:lnTo>
                <a:lnTo>
                  <a:pt x="113965" y="170715"/>
                </a:lnTo>
                <a:lnTo>
                  <a:pt x="113965" y="170717"/>
                </a:lnTo>
                <a:lnTo>
                  <a:pt x="113975" y="170729"/>
                </a:lnTo>
                <a:lnTo>
                  <a:pt x="113982" y="170732"/>
                </a:lnTo>
                <a:lnTo>
                  <a:pt x="113998" y="170729"/>
                </a:lnTo>
                <a:lnTo>
                  <a:pt x="114005" y="170719"/>
                </a:lnTo>
                <a:lnTo>
                  <a:pt x="114009" y="170713"/>
                </a:lnTo>
                <a:lnTo>
                  <a:pt x="114025" y="170694"/>
                </a:lnTo>
                <a:lnTo>
                  <a:pt x="114035" y="170686"/>
                </a:lnTo>
                <a:lnTo>
                  <a:pt x="114041" y="170682"/>
                </a:lnTo>
                <a:lnTo>
                  <a:pt x="114044" y="170679"/>
                </a:lnTo>
                <a:lnTo>
                  <a:pt x="114061" y="170663"/>
                </a:lnTo>
                <a:lnTo>
                  <a:pt x="114061" y="170662"/>
                </a:lnTo>
                <a:lnTo>
                  <a:pt x="114066" y="170660"/>
                </a:lnTo>
                <a:lnTo>
                  <a:pt x="114070" y="170659"/>
                </a:lnTo>
                <a:lnTo>
                  <a:pt x="114071" y="170657"/>
                </a:lnTo>
                <a:lnTo>
                  <a:pt x="114079" y="170655"/>
                </a:lnTo>
                <a:lnTo>
                  <a:pt x="114091" y="170655"/>
                </a:lnTo>
                <a:lnTo>
                  <a:pt x="114099" y="170659"/>
                </a:lnTo>
                <a:lnTo>
                  <a:pt x="114104" y="170660"/>
                </a:lnTo>
                <a:lnTo>
                  <a:pt x="114111" y="170662"/>
                </a:lnTo>
                <a:lnTo>
                  <a:pt x="114124" y="170664"/>
                </a:lnTo>
                <a:lnTo>
                  <a:pt x="114138" y="170662"/>
                </a:lnTo>
                <a:lnTo>
                  <a:pt x="114152" y="170660"/>
                </a:lnTo>
                <a:lnTo>
                  <a:pt x="114161" y="170664"/>
                </a:lnTo>
                <a:lnTo>
                  <a:pt x="114172" y="170669"/>
                </a:lnTo>
                <a:lnTo>
                  <a:pt x="114172" y="170669"/>
                </a:lnTo>
                <a:lnTo>
                  <a:pt x="114200" y="170673"/>
                </a:lnTo>
                <a:lnTo>
                  <a:pt x="114205" y="170674"/>
                </a:lnTo>
                <a:lnTo>
                  <a:pt x="114205" y="170674"/>
                </a:lnTo>
                <a:lnTo>
                  <a:pt x="114209" y="170675"/>
                </a:lnTo>
                <a:lnTo>
                  <a:pt x="114250" y="170675"/>
                </a:lnTo>
                <a:lnTo>
                  <a:pt x="114315" y="170676"/>
                </a:lnTo>
                <a:lnTo>
                  <a:pt x="114358" y="170676"/>
                </a:lnTo>
                <a:lnTo>
                  <a:pt x="114370" y="170675"/>
                </a:lnTo>
                <a:lnTo>
                  <a:pt x="114382" y="170675"/>
                </a:lnTo>
                <a:lnTo>
                  <a:pt x="114399" y="170679"/>
                </a:lnTo>
                <a:lnTo>
                  <a:pt x="114405" y="170683"/>
                </a:lnTo>
                <a:lnTo>
                  <a:pt x="114409" y="170687"/>
                </a:lnTo>
                <a:lnTo>
                  <a:pt x="114415" y="170692"/>
                </a:lnTo>
                <a:lnTo>
                  <a:pt x="114419" y="170697"/>
                </a:lnTo>
                <a:lnTo>
                  <a:pt x="114428" y="170709"/>
                </a:lnTo>
                <a:lnTo>
                  <a:pt x="114437" y="170723"/>
                </a:lnTo>
                <a:lnTo>
                  <a:pt x="114441" y="170731"/>
                </a:lnTo>
                <a:lnTo>
                  <a:pt x="114462" y="170763"/>
                </a:lnTo>
                <a:lnTo>
                  <a:pt x="114467" y="170766"/>
                </a:lnTo>
                <a:lnTo>
                  <a:pt x="114473" y="170770"/>
                </a:lnTo>
                <a:lnTo>
                  <a:pt x="114492" y="170770"/>
                </a:lnTo>
                <a:lnTo>
                  <a:pt x="114502" y="170761"/>
                </a:lnTo>
                <a:lnTo>
                  <a:pt x="114508" y="170757"/>
                </a:lnTo>
                <a:lnTo>
                  <a:pt x="114511" y="170755"/>
                </a:lnTo>
                <a:lnTo>
                  <a:pt x="114519" y="170751"/>
                </a:lnTo>
                <a:lnTo>
                  <a:pt x="114532" y="170744"/>
                </a:lnTo>
                <a:lnTo>
                  <a:pt x="114543" y="170744"/>
                </a:lnTo>
                <a:lnTo>
                  <a:pt x="114547" y="170751"/>
                </a:lnTo>
                <a:lnTo>
                  <a:pt x="114554" y="170759"/>
                </a:lnTo>
                <a:lnTo>
                  <a:pt x="114559" y="170766"/>
                </a:lnTo>
                <a:lnTo>
                  <a:pt x="114559" y="170772"/>
                </a:lnTo>
                <a:lnTo>
                  <a:pt x="114559" y="170775"/>
                </a:lnTo>
                <a:lnTo>
                  <a:pt x="114570" y="170797"/>
                </a:lnTo>
                <a:lnTo>
                  <a:pt x="114573" y="170803"/>
                </a:lnTo>
                <a:lnTo>
                  <a:pt x="114582" y="170803"/>
                </a:lnTo>
                <a:lnTo>
                  <a:pt x="114589" y="170799"/>
                </a:lnTo>
                <a:lnTo>
                  <a:pt x="114592" y="170797"/>
                </a:lnTo>
                <a:lnTo>
                  <a:pt x="114597" y="170794"/>
                </a:lnTo>
                <a:lnTo>
                  <a:pt x="114613" y="170791"/>
                </a:lnTo>
                <a:lnTo>
                  <a:pt x="114626" y="170809"/>
                </a:lnTo>
                <a:lnTo>
                  <a:pt x="114630" y="170825"/>
                </a:lnTo>
                <a:lnTo>
                  <a:pt x="114631" y="170829"/>
                </a:lnTo>
                <a:lnTo>
                  <a:pt x="114637" y="170846"/>
                </a:lnTo>
                <a:lnTo>
                  <a:pt x="114643" y="170848"/>
                </a:lnTo>
                <a:lnTo>
                  <a:pt x="114653" y="170850"/>
                </a:lnTo>
                <a:lnTo>
                  <a:pt x="114663" y="170850"/>
                </a:lnTo>
                <a:lnTo>
                  <a:pt x="114670" y="170850"/>
                </a:lnTo>
                <a:lnTo>
                  <a:pt x="114680" y="170847"/>
                </a:lnTo>
                <a:lnTo>
                  <a:pt x="114683" y="170847"/>
                </a:lnTo>
                <a:lnTo>
                  <a:pt x="114691" y="170843"/>
                </a:lnTo>
                <a:lnTo>
                  <a:pt x="114705" y="170841"/>
                </a:lnTo>
                <a:lnTo>
                  <a:pt x="114714" y="170841"/>
                </a:lnTo>
                <a:lnTo>
                  <a:pt x="114724" y="170843"/>
                </a:lnTo>
                <a:lnTo>
                  <a:pt x="114734" y="170844"/>
                </a:lnTo>
                <a:lnTo>
                  <a:pt x="114744" y="170847"/>
                </a:lnTo>
                <a:lnTo>
                  <a:pt x="114753" y="170847"/>
                </a:lnTo>
                <a:lnTo>
                  <a:pt x="114757" y="170847"/>
                </a:lnTo>
                <a:lnTo>
                  <a:pt x="114766" y="170847"/>
                </a:lnTo>
                <a:lnTo>
                  <a:pt x="114774" y="170847"/>
                </a:lnTo>
                <a:lnTo>
                  <a:pt x="114787" y="170854"/>
                </a:lnTo>
                <a:lnTo>
                  <a:pt x="114791" y="170860"/>
                </a:lnTo>
                <a:lnTo>
                  <a:pt x="114791" y="170869"/>
                </a:lnTo>
                <a:lnTo>
                  <a:pt x="114796" y="170876"/>
                </a:lnTo>
                <a:lnTo>
                  <a:pt x="114800" y="170882"/>
                </a:lnTo>
                <a:lnTo>
                  <a:pt x="114800" y="170882"/>
                </a:lnTo>
                <a:lnTo>
                  <a:pt x="114811" y="170889"/>
                </a:lnTo>
                <a:lnTo>
                  <a:pt x="114828" y="170902"/>
                </a:lnTo>
                <a:lnTo>
                  <a:pt x="114829" y="170913"/>
                </a:lnTo>
                <a:lnTo>
                  <a:pt x="114829" y="170919"/>
                </a:lnTo>
                <a:lnTo>
                  <a:pt x="114829" y="170921"/>
                </a:lnTo>
                <a:lnTo>
                  <a:pt x="114829" y="170929"/>
                </a:lnTo>
                <a:lnTo>
                  <a:pt x="114846" y="170945"/>
                </a:lnTo>
                <a:lnTo>
                  <a:pt x="114860" y="170959"/>
                </a:lnTo>
                <a:lnTo>
                  <a:pt x="114880" y="170979"/>
                </a:lnTo>
                <a:lnTo>
                  <a:pt x="114885" y="170993"/>
                </a:lnTo>
                <a:lnTo>
                  <a:pt x="114891" y="171002"/>
                </a:lnTo>
                <a:lnTo>
                  <a:pt x="114908" y="171029"/>
                </a:lnTo>
                <a:lnTo>
                  <a:pt x="114909" y="171041"/>
                </a:lnTo>
                <a:lnTo>
                  <a:pt x="114913" y="171052"/>
                </a:lnTo>
                <a:lnTo>
                  <a:pt x="114916" y="171058"/>
                </a:lnTo>
                <a:lnTo>
                  <a:pt x="114915" y="171069"/>
                </a:lnTo>
                <a:lnTo>
                  <a:pt x="114911" y="171075"/>
                </a:lnTo>
                <a:lnTo>
                  <a:pt x="114910" y="171079"/>
                </a:lnTo>
                <a:lnTo>
                  <a:pt x="114909" y="171080"/>
                </a:lnTo>
                <a:lnTo>
                  <a:pt x="114908" y="171083"/>
                </a:lnTo>
                <a:lnTo>
                  <a:pt x="114908" y="171085"/>
                </a:lnTo>
                <a:lnTo>
                  <a:pt x="114908" y="171086"/>
                </a:lnTo>
                <a:lnTo>
                  <a:pt x="114913" y="171093"/>
                </a:lnTo>
                <a:lnTo>
                  <a:pt x="114915" y="171099"/>
                </a:lnTo>
                <a:lnTo>
                  <a:pt x="114917" y="171116"/>
                </a:lnTo>
                <a:lnTo>
                  <a:pt x="114918" y="171124"/>
                </a:lnTo>
                <a:lnTo>
                  <a:pt x="114919" y="171129"/>
                </a:lnTo>
                <a:lnTo>
                  <a:pt x="114920" y="171139"/>
                </a:lnTo>
                <a:lnTo>
                  <a:pt x="114922" y="171142"/>
                </a:lnTo>
                <a:lnTo>
                  <a:pt x="114938" y="171160"/>
                </a:lnTo>
                <a:lnTo>
                  <a:pt x="114942" y="171155"/>
                </a:lnTo>
                <a:lnTo>
                  <a:pt x="114943" y="171151"/>
                </a:lnTo>
                <a:lnTo>
                  <a:pt x="114944" y="171149"/>
                </a:lnTo>
                <a:lnTo>
                  <a:pt x="114950" y="171144"/>
                </a:lnTo>
                <a:lnTo>
                  <a:pt x="114952" y="171142"/>
                </a:lnTo>
                <a:lnTo>
                  <a:pt x="114959" y="171136"/>
                </a:lnTo>
                <a:lnTo>
                  <a:pt x="114960" y="171136"/>
                </a:lnTo>
                <a:lnTo>
                  <a:pt x="114972" y="171129"/>
                </a:lnTo>
                <a:lnTo>
                  <a:pt x="114978" y="171139"/>
                </a:lnTo>
                <a:lnTo>
                  <a:pt x="114985" y="171148"/>
                </a:lnTo>
                <a:lnTo>
                  <a:pt x="114986" y="171148"/>
                </a:lnTo>
                <a:lnTo>
                  <a:pt x="114987" y="171148"/>
                </a:lnTo>
                <a:lnTo>
                  <a:pt x="115017" y="171161"/>
                </a:lnTo>
                <a:lnTo>
                  <a:pt x="115024" y="171172"/>
                </a:lnTo>
                <a:lnTo>
                  <a:pt x="115012" y="171192"/>
                </a:lnTo>
                <a:lnTo>
                  <a:pt x="115005" y="171202"/>
                </a:lnTo>
                <a:lnTo>
                  <a:pt x="114999" y="171212"/>
                </a:lnTo>
                <a:lnTo>
                  <a:pt x="114996" y="171218"/>
                </a:lnTo>
                <a:lnTo>
                  <a:pt x="114989" y="171225"/>
                </a:lnTo>
                <a:lnTo>
                  <a:pt x="114982" y="171230"/>
                </a:lnTo>
                <a:lnTo>
                  <a:pt x="114969" y="171235"/>
                </a:lnTo>
                <a:lnTo>
                  <a:pt x="114954" y="171244"/>
                </a:lnTo>
                <a:lnTo>
                  <a:pt x="114937" y="171252"/>
                </a:lnTo>
                <a:lnTo>
                  <a:pt x="114932" y="171254"/>
                </a:lnTo>
                <a:lnTo>
                  <a:pt x="114917" y="171255"/>
                </a:lnTo>
                <a:lnTo>
                  <a:pt x="114917" y="171255"/>
                </a:lnTo>
                <a:lnTo>
                  <a:pt x="114901" y="171255"/>
                </a:lnTo>
                <a:lnTo>
                  <a:pt x="114893" y="171258"/>
                </a:lnTo>
                <a:lnTo>
                  <a:pt x="114885" y="171268"/>
                </a:lnTo>
                <a:lnTo>
                  <a:pt x="114885" y="171275"/>
                </a:lnTo>
                <a:lnTo>
                  <a:pt x="114896" y="171301"/>
                </a:lnTo>
                <a:lnTo>
                  <a:pt x="114897" y="171302"/>
                </a:lnTo>
                <a:lnTo>
                  <a:pt x="114914" y="171319"/>
                </a:lnTo>
                <a:lnTo>
                  <a:pt x="114924" y="171328"/>
                </a:lnTo>
                <a:lnTo>
                  <a:pt x="114931" y="171336"/>
                </a:lnTo>
                <a:lnTo>
                  <a:pt x="114940" y="171342"/>
                </a:lnTo>
                <a:lnTo>
                  <a:pt x="114946" y="171343"/>
                </a:lnTo>
                <a:lnTo>
                  <a:pt x="114951" y="171338"/>
                </a:lnTo>
                <a:lnTo>
                  <a:pt x="114956" y="171331"/>
                </a:lnTo>
                <a:lnTo>
                  <a:pt x="114958" y="171327"/>
                </a:lnTo>
                <a:lnTo>
                  <a:pt x="114961" y="171319"/>
                </a:lnTo>
                <a:lnTo>
                  <a:pt x="114967" y="171319"/>
                </a:lnTo>
                <a:lnTo>
                  <a:pt x="114976" y="171320"/>
                </a:lnTo>
                <a:lnTo>
                  <a:pt x="114982" y="171323"/>
                </a:lnTo>
                <a:lnTo>
                  <a:pt x="114998" y="171336"/>
                </a:lnTo>
                <a:lnTo>
                  <a:pt x="115013" y="171343"/>
                </a:lnTo>
                <a:lnTo>
                  <a:pt x="115014" y="171343"/>
                </a:lnTo>
                <a:lnTo>
                  <a:pt x="115023" y="171346"/>
                </a:lnTo>
                <a:lnTo>
                  <a:pt x="115030" y="171348"/>
                </a:lnTo>
                <a:lnTo>
                  <a:pt x="115063" y="171356"/>
                </a:lnTo>
                <a:lnTo>
                  <a:pt x="115075" y="171360"/>
                </a:lnTo>
                <a:lnTo>
                  <a:pt x="115093" y="171371"/>
                </a:lnTo>
                <a:lnTo>
                  <a:pt x="115121" y="171383"/>
                </a:lnTo>
                <a:lnTo>
                  <a:pt x="115147" y="171391"/>
                </a:lnTo>
                <a:lnTo>
                  <a:pt x="115155" y="171399"/>
                </a:lnTo>
                <a:lnTo>
                  <a:pt x="115162" y="171413"/>
                </a:lnTo>
                <a:lnTo>
                  <a:pt x="115162" y="171413"/>
                </a:lnTo>
                <a:lnTo>
                  <a:pt x="115166" y="171422"/>
                </a:lnTo>
                <a:lnTo>
                  <a:pt x="115171" y="171426"/>
                </a:lnTo>
                <a:lnTo>
                  <a:pt x="115174" y="171430"/>
                </a:lnTo>
                <a:lnTo>
                  <a:pt x="115175" y="171431"/>
                </a:lnTo>
                <a:lnTo>
                  <a:pt x="115185" y="171436"/>
                </a:lnTo>
                <a:lnTo>
                  <a:pt x="115203" y="171444"/>
                </a:lnTo>
                <a:lnTo>
                  <a:pt x="115212" y="171447"/>
                </a:lnTo>
                <a:lnTo>
                  <a:pt x="115224" y="171452"/>
                </a:lnTo>
                <a:lnTo>
                  <a:pt x="115233" y="171454"/>
                </a:lnTo>
                <a:lnTo>
                  <a:pt x="115237" y="171456"/>
                </a:lnTo>
                <a:lnTo>
                  <a:pt x="115245" y="171460"/>
                </a:lnTo>
                <a:lnTo>
                  <a:pt x="115270" y="171478"/>
                </a:lnTo>
                <a:lnTo>
                  <a:pt x="115288" y="171516"/>
                </a:lnTo>
                <a:lnTo>
                  <a:pt x="115295" y="171525"/>
                </a:lnTo>
                <a:lnTo>
                  <a:pt x="115315" y="171548"/>
                </a:lnTo>
                <a:lnTo>
                  <a:pt x="115326" y="171561"/>
                </a:lnTo>
                <a:lnTo>
                  <a:pt x="115331" y="171566"/>
                </a:lnTo>
                <a:lnTo>
                  <a:pt x="115344" y="171583"/>
                </a:lnTo>
                <a:lnTo>
                  <a:pt x="115350" y="171594"/>
                </a:lnTo>
                <a:lnTo>
                  <a:pt x="115351" y="171595"/>
                </a:lnTo>
                <a:lnTo>
                  <a:pt x="115362" y="171604"/>
                </a:lnTo>
                <a:lnTo>
                  <a:pt x="115400" y="171634"/>
                </a:lnTo>
                <a:lnTo>
                  <a:pt x="115455" y="171689"/>
                </a:lnTo>
                <a:lnTo>
                  <a:pt x="115481" y="171710"/>
                </a:lnTo>
                <a:lnTo>
                  <a:pt x="115498" y="171719"/>
                </a:lnTo>
                <a:lnTo>
                  <a:pt x="115511" y="171730"/>
                </a:lnTo>
                <a:lnTo>
                  <a:pt x="115514" y="171733"/>
                </a:lnTo>
                <a:lnTo>
                  <a:pt x="115520" y="171739"/>
                </a:lnTo>
                <a:lnTo>
                  <a:pt x="115535" y="171752"/>
                </a:lnTo>
                <a:lnTo>
                  <a:pt x="115546" y="171757"/>
                </a:lnTo>
                <a:lnTo>
                  <a:pt x="115555" y="171762"/>
                </a:lnTo>
                <a:lnTo>
                  <a:pt x="115581" y="171767"/>
                </a:lnTo>
                <a:lnTo>
                  <a:pt x="115584" y="171768"/>
                </a:lnTo>
                <a:lnTo>
                  <a:pt x="115588" y="171768"/>
                </a:lnTo>
                <a:lnTo>
                  <a:pt x="115589" y="171768"/>
                </a:lnTo>
                <a:lnTo>
                  <a:pt x="115600" y="171769"/>
                </a:lnTo>
                <a:lnTo>
                  <a:pt x="115634" y="171755"/>
                </a:lnTo>
                <a:lnTo>
                  <a:pt x="115638" y="171744"/>
                </a:lnTo>
                <a:lnTo>
                  <a:pt x="115641" y="171737"/>
                </a:lnTo>
                <a:lnTo>
                  <a:pt x="115648" y="171720"/>
                </a:lnTo>
                <a:lnTo>
                  <a:pt x="115651" y="171711"/>
                </a:lnTo>
                <a:lnTo>
                  <a:pt x="115656" y="171704"/>
                </a:lnTo>
                <a:lnTo>
                  <a:pt x="115657" y="171703"/>
                </a:lnTo>
                <a:lnTo>
                  <a:pt x="115660" y="171695"/>
                </a:lnTo>
                <a:lnTo>
                  <a:pt x="115665" y="171689"/>
                </a:lnTo>
                <a:lnTo>
                  <a:pt x="115667" y="171683"/>
                </a:lnTo>
                <a:lnTo>
                  <a:pt x="115673" y="171675"/>
                </a:lnTo>
                <a:lnTo>
                  <a:pt x="115682" y="171664"/>
                </a:lnTo>
                <a:lnTo>
                  <a:pt x="115690" y="171658"/>
                </a:lnTo>
                <a:lnTo>
                  <a:pt x="115697" y="171649"/>
                </a:lnTo>
                <a:lnTo>
                  <a:pt x="115709" y="171645"/>
                </a:lnTo>
                <a:lnTo>
                  <a:pt x="115712" y="171645"/>
                </a:lnTo>
                <a:lnTo>
                  <a:pt x="115719" y="171645"/>
                </a:lnTo>
                <a:lnTo>
                  <a:pt x="115732" y="171648"/>
                </a:lnTo>
                <a:lnTo>
                  <a:pt x="115741" y="171653"/>
                </a:lnTo>
                <a:lnTo>
                  <a:pt x="115748" y="171655"/>
                </a:lnTo>
                <a:lnTo>
                  <a:pt x="115757" y="171660"/>
                </a:lnTo>
                <a:lnTo>
                  <a:pt x="115761" y="171662"/>
                </a:lnTo>
                <a:lnTo>
                  <a:pt x="115770" y="171666"/>
                </a:lnTo>
                <a:lnTo>
                  <a:pt x="115780" y="171672"/>
                </a:lnTo>
                <a:lnTo>
                  <a:pt x="115787" y="171675"/>
                </a:lnTo>
                <a:lnTo>
                  <a:pt x="115792" y="171678"/>
                </a:lnTo>
                <a:lnTo>
                  <a:pt x="115806" y="171682"/>
                </a:lnTo>
                <a:lnTo>
                  <a:pt x="115809" y="171683"/>
                </a:lnTo>
                <a:lnTo>
                  <a:pt x="115813" y="171684"/>
                </a:lnTo>
                <a:lnTo>
                  <a:pt x="115816" y="171684"/>
                </a:lnTo>
                <a:lnTo>
                  <a:pt x="115822" y="171685"/>
                </a:lnTo>
                <a:lnTo>
                  <a:pt x="115825" y="171685"/>
                </a:lnTo>
                <a:lnTo>
                  <a:pt x="115845" y="171685"/>
                </a:lnTo>
                <a:lnTo>
                  <a:pt x="115851" y="171685"/>
                </a:lnTo>
                <a:lnTo>
                  <a:pt x="115863" y="171685"/>
                </a:lnTo>
                <a:lnTo>
                  <a:pt x="115910" y="171705"/>
                </a:lnTo>
                <a:lnTo>
                  <a:pt x="115914" y="171715"/>
                </a:lnTo>
                <a:lnTo>
                  <a:pt x="115914" y="171723"/>
                </a:lnTo>
                <a:lnTo>
                  <a:pt x="115912" y="171731"/>
                </a:lnTo>
                <a:lnTo>
                  <a:pt x="115910" y="171735"/>
                </a:lnTo>
                <a:lnTo>
                  <a:pt x="115903" y="171747"/>
                </a:lnTo>
                <a:lnTo>
                  <a:pt x="115903" y="171751"/>
                </a:lnTo>
                <a:lnTo>
                  <a:pt x="115903" y="171757"/>
                </a:lnTo>
                <a:lnTo>
                  <a:pt x="115903" y="171763"/>
                </a:lnTo>
                <a:lnTo>
                  <a:pt x="115907" y="171775"/>
                </a:lnTo>
                <a:lnTo>
                  <a:pt x="115912" y="171780"/>
                </a:lnTo>
                <a:lnTo>
                  <a:pt x="115917" y="171784"/>
                </a:lnTo>
                <a:lnTo>
                  <a:pt x="115924" y="171789"/>
                </a:lnTo>
                <a:lnTo>
                  <a:pt x="115924" y="171789"/>
                </a:lnTo>
                <a:lnTo>
                  <a:pt x="115931" y="171791"/>
                </a:lnTo>
                <a:lnTo>
                  <a:pt x="115934" y="171794"/>
                </a:lnTo>
                <a:lnTo>
                  <a:pt x="115949" y="171807"/>
                </a:lnTo>
                <a:lnTo>
                  <a:pt x="115959" y="171820"/>
                </a:lnTo>
                <a:lnTo>
                  <a:pt x="115963" y="171822"/>
                </a:lnTo>
                <a:lnTo>
                  <a:pt x="115968" y="171824"/>
                </a:lnTo>
                <a:lnTo>
                  <a:pt x="115973" y="171835"/>
                </a:lnTo>
                <a:lnTo>
                  <a:pt x="115973" y="171844"/>
                </a:lnTo>
                <a:lnTo>
                  <a:pt x="115977" y="171853"/>
                </a:lnTo>
                <a:lnTo>
                  <a:pt x="115977" y="171854"/>
                </a:lnTo>
                <a:lnTo>
                  <a:pt x="115981" y="171860"/>
                </a:lnTo>
                <a:lnTo>
                  <a:pt x="115984" y="171864"/>
                </a:lnTo>
                <a:lnTo>
                  <a:pt x="115986" y="171867"/>
                </a:lnTo>
                <a:lnTo>
                  <a:pt x="115987" y="171869"/>
                </a:lnTo>
                <a:lnTo>
                  <a:pt x="115999" y="171879"/>
                </a:lnTo>
                <a:lnTo>
                  <a:pt x="116002" y="171869"/>
                </a:lnTo>
                <a:lnTo>
                  <a:pt x="116002" y="171868"/>
                </a:lnTo>
                <a:lnTo>
                  <a:pt x="116002" y="171859"/>
                </a:lnTo>
                <a:lnTo>
                  <a:pt x="116005" y="171854"/>
                </a:lnTo>
                <a:lnTo>
                  <a:pt x="116018" y="171848"/>
                </a:lnTo>
                <a:lnTo>
                  <a:pt x="116020" y="171846"/>
                </a:lnTo>
                <a:lnTo>
                  <a:pt x="116022" y="171845"/>
                </a:lnTo>
                <a:lnTo>
                  <a:pt x="116036" y="171845"/>
                </a:lnTo>
                <a:lnTo>
                  <a:pt x="116044" y="171850"/>
                </a:lnTo>
                <a:lnTo>
                  <a:pt x="116053" y="171854"/>
                </a:lnTo>
                <a:lnTo>
                  <a:pt x="116057" y="171859"/>
                </a:lnTo>
                <a:lnTo>
                  <a:pt x="116057" y="171861"/>
                </a:lnTo>
                <a:lnTo>
                  <a:pt x="116058" y="171865"/>
                </a:lnTo>
                <a:lnTo>
                  <a:pt x="116058" y="171871"/>
                </a:lnTo>
                <a:lnTo>
                  <a:pt x="116063" y="171878"/>
                </a:lnTo>
                <a:lnTo>
                  <a:pt x="116074" y="171873"/>
                </a:lnTo>
                <a:lnTo>
                  <a:pt x="116087" y="171869"/>
                </a:lnTo>
                <a:lnTo>
                  <a:pt x="116093" y="171864"/>
                </a:lnTo>
                <a:lnTo>
                  <a:pt x="116100" y="171861"/>
                </a:lnTo>
                <a:lnTo>
                  <a:pt x="116107" y="171854"/>
                </a:lnTo>
                <a:lnTo>
                  <a:pt x="116110" y="171849"/>
                </a:lnTo>
                <a:lnTo>
                  <a:pt x="116115" y="171847"/>
                </a:lnTo>
                <a:lnTo>
                  <a:pt x="116116" y="171847"/>
                </a:lnTo>
                <a:lnTo>
                  <a:pt x="116121" y="171847"/>
                </a:lnTo>
                <a:lnTo>
                  <a:pt x="116133" y="171847"/>
                </a:lnTo>
                <a:lnTo>
                  <a:pt x="116141" y="171857"/>
                </a:lnTo>
                <a:lnTo>
                  <a:pt x="116142" y="171866"/>
                </a:lnTo>
                <a:lnTo>
                  <a:pt x="116143" y="171872"/>
                </a:lnTo>
                <a:lnTo>
                  <a:pt x="116153" y="171887"/>
                </a:lnTo>
                <a:lnTo>
                  <a:pt x="116154" y="171890"/>
                </a:lnTo>
                <a:lnTo>
                  <a:pt x="116163" y="171895"/>
                </a:lnTo>
                <a:lnTo>
                  <a:pt x="116164" y="171895"/>
                </a:lnTo>
                <a:lnTo>
                  <a:pt x="116176" y="171897"/>
                </a:lnTo>
                <a:lnTo>
                  <a:pt x="116185" y="171897"/>
                </a:lnTo>
                <a:lnTo>
                  <a:pt x="116192" y="171891"/>
                </a:lnTo>
                <a:lnTo>
                  <a:pt x="116193" y="171891"/>
                </a:lnTo>
                <a:lnTo>
                  <a:pt x="116203" y="171882"/>
                </a:lnTo>
                <a:lnTo>
                  <a:pt x="116210" y="171881"/>
                </a:lnTo>
                <a:lnTo>
                  <a:pt x="116219" y="171881"/>
                </a:lnTo>
                <a:lnTo>
                  <a:pt x="116238" y="171881"/>
                </a:lnTo>
                <a:lnTo>
                  <a:pt x="116243" y="171893"/>
                </a:lnTo>
                <a:lnTo>
                  <a:pt x="116245" y="171896"/>
                </a:lnTo>
                <a:lnTo>
                  <a:pt x="116247" y="171900"/>
                </a:lnTo>
                <a:lnTo>
                  <a:pt x="116260" y="171912"/>
                </a:lnTo>
                <a:lnTo>
                  <a:pt x="116268" y="171918"/>
                </a:lnTo>
                <a:lnTo>
                  <a:pt x="116268" y="171918"/>
                </a:lnTo>
                <a:lnTo>
                  <a:pt x="116269" y="171918"/>
                </a:lnTo>
                <a:lnTo>
                  <a:pt x="116287" y="171915"/>
                </a:lnTo>
                <a:lnTo>
                  <a:pt x="116292" y="171913"/>
                </a:lnTo>
                <a:lnTo>
                  <a:pt x="116301" y="171909"/>
                </a:lnTo>
                <a:lnTo>
                  <a:pt x="116302" y="171909"/>
                </a:lnTo>
                <a:lnTo>
                  <a:pt x="116308" y="171909"/>
                </a:lnTo>
                <a:lnTo>
                  <a:pt x="116316" y="171912"/>
                </a:lnTo>
                <a:lnTo>
                  <a:pt x="116316" y="171912"/>
                </a:lnTo>
                <a:lnTo>
                  <a:pt x="116330" y="171918"/>
                </a:lnTo>
                <a:lnTo>
                  <a:pt x="116335" y="171919"/>
                </a:lnTo>
                <a:lnTo>
                  <a:pt x="116367" y="171912"/>
                </a:lnTo>
                <a:lnTo>
                  <a:pt x="116369" y="171911"/>
                </a:lnTo>
                <a:lnTo>
                  <a:pt x="116373" y="171908"/>
                </a:lnTo>
                <a:lnTo>
                  <a:pt x="116382" y="171907"/>
                </a:lnTo>
                <a:lnTo>
                  <a:pt x="116388" y="171907"/>
                </a:lnTo>
                <a:lnTo>
                  <a:pt x="116395" y="171905"/>
                </a:lnTo>
                <a:lnTo>
                  <a:pt x="116403" y="171898"/>
                </a:lnTo>
                <a:lnTo>
                  <a:pt x="116406" y="171887"/>
                </a:lnTo>
                <a:lnTo>
                  <a:pt x="116409" y="171884"/>
                </a:lnTo>
                <a:lnTo>
                  <a:pt x="116411" y="171882"/>
                </a:lnTo>
                <a:lnTo>
                  <a:pt x="116423" y="171880"/>
                </a:lnTo>
                <a:lnTo>
                  <a:pt x="116428" y="171883"/>
                </a:lnTo>
                <a:lnTo>
                  <a:pt x="116432" y="171887"/>
                </a:lnTo>
                <a:lnTo>
                  <a:pt x="116434" y="171889"/>
                </a:lnTo>
                <a:lnTo>
                  <a:pt x="116435" y="171890"/>
                </a:lnTo>
                <a:lnTo>
                  <a:pt x="116443" y="171893"/>
                </a:lnTo>
                <a:lnTo>
                  <a:pt x="116451" y="171889"/>
                </a:lnTo>
                <a:lnTo>
                  <a:pt x="116452" y="171888"/>
                </a:lnTo>
                <a:lnTo>
                  <a:pt x="116455" y="171886"/>
                </a:lnTo>
                <a:lnTo>
                  <a:pt x="116455" y="171885"/>
                </a:lnTo>
                <a:lnTo>
                  <a:pt x="116462" y="171885"/>
                </a:lnTo>
                <a:lnTo>
                  <a:pt x="116471" y="171888"/>
                </a:lnTo>
                <a:lnTo>
                  <a:pt x="116484" y="171897"/>
                </a:lnTo>
                <a:lnTo>
                  <a:pt x="116491" y="171900"/>
                </a:lnTo>
                <a:lnTo>
                  <a:pt x="116497" y="171904"/>
                </a:lnTo>
                <a:lnTo>
                  <a:pt x="116498" y="171905"/>
                </a:lnTo>
                <a:lnTo>
                  <a:pt x="116500" y="171906"/>
                </a:lnTo>
                <a:lnTo>
                  <a:pt x="116507" y="171910"/>
                </a:lnTo>
                <a:lnTo>
                  <a:pt x="116522" y="171898"/>
                </a:lnTo>
                <a:lnTo>
                  <a:pt x="116525" y="171888"/>
                </a:lnTo>
                <a:lnTo>
                  <a:pt x="116538" y="171879"/>
                </a:lnTo>
                <a:lnTo>
                  <a:pt x="116552" y="171870"/>
                </a:lnTo>
                <a:lnTo>
                  <a:pt x="116552" y="171870"/>
                </a:lnTo>
                <a:lnTo>
                  <a:pt x="116556" y="171868"/>
                </a:lnTo>
                <a:lnTo>
                  <a:pt x="116561" y="171863"/>
                </a:lnTo>
                <a:lnTo>
                  <a:pt x="116573" y="171862"/>
                </a:lnTo>
                <a:lnTo>
                  <a:pt x="116579" y="171862"/>
                </a:lnTo>
                <a:lnTo>
                  <a:pt x="116581" y="171863"/>
                </a:lnTo>
                <a:lnTo>
                  <a:pt x="116588" y="171877"/>
                </a:lnTo>
                <a:lnTo>
                  <a:pt x="116583" y="171893"/>
                </a:lnTo>
                <a:lnTo>
                  <a:pt x="116583" y="171905"/>
                </a:lnTo>
                <a:lnTo>
                  <a:pt x="116617" y="171927"/>
                </a:lnTo>
                <a:lnTo>
                  <a:pt x="116623" y="171927"/>
                </a:lnTo>
                <a:lnTo>
                  <a:pt x="116632" y="171927"/>
                </a:lnTo>
                <a:lnTo>
                  <a:pt x="116654" y="171927"/>
                </a:lnTo>
                <a:lnTo>
                  <a:pt x="116672" y="171938"/>
                </a:lnTo>
                <a:lnTo>
                  <a:pt x="116683" y="171947"/>
                </a:lnTo>
                <a:lnTo>
                  <a:pt x="116690" y="171955"/>
                </a:lnTo>
                <a:lnTo>
                  <a:pt x="116697" y="171968"/>
                </a:lnTo>
                <a:lnTo>
                  <a:pt x="116701" y="171977"/>
                </a:lnTo>
                <a:lnTo>
                  <a:pt x="116701" y="171999"/>
                </a:lnTo>
                <a:lnTo>
                  <a:pt x="116701" y="172011"/>
                </a:lnTo>
                <a:lnTo>
                  <a:pt x="116700" y="172017"/>
                </a:lnTo>
                <a:lnTo>
                  <a:pt x="116697" y="172023"/>
                </a:lnTo>
                <a:lnTo>
                  <a:pt x="116691" y="172032"/>
                </a:lnTo>
                <a:lnTo>
                  <a:pt x="116681" y="172040"/>
                </a:lnTo>
                <a:lnTo>
                  <a:pt x="116676" y="172048"/>
                </a:lnTo>
                <a:lnTo>
                  <a:pt x="116670" y="172059"/>
                </a:lnTo>
                <a:lnTo>
                  <a:pt x="116664" y="172068"/>
                </a:lnTo>
                <a:lnTo>
                  <a:pt x="116657" y="172071"/>
                </a:lnTo>
                <a:lnTo>
                  <a:pt x="116655" y="172072"/>
                </a:lnTo>
                <a:lnTo>
                  <a:pt x="116645" y="172088"/>
                </a:lnTo>
                <a:lnTo>
                  <a:pt x="116645" y="172089"/>
                </a:lnTo>
                <a:lnTo>
                  <a:pt x="116645" y="172097"/>
                </a:lnTo>
                <a:lnTo>
                  <a:pt x="116649" y="172128"/>
                </a:lnTo>
                <a:lnTo>
                  <a:pt x="116651" y="172137"/>
                </a:lnTo>
                <a:lnTo>
                  <a:pt x="116676" y="172151"/>
                </a:lnTo>
                <a:lnTo>
                  <a:pt x="116678" y="172149"/>
                </a:lnTo>
                <a:lnTo>
                  <a:pt x="116679" y="172148"/>
                </a:lnTo>
                <a:lnTo>
                  <a:pt x="116686" y="172150"/>
                </a:lnTo>
                <a:lnTo>
                  <a:pt x="116696" y="172152"/>
                </a:lnTo>
                <a:lnTo>
                  <a:pt x="116722" y="172165"/>
                </a:lnTo>
                <a:lnTo>
                  <a:pt x="116740" y="172179"/>
                </a:lnTo>
                <a:lnTo>
                  <a:pt x="116747" y="172184"/>
                </a:lnTo>
                <a:lnTo>
                  <a:pt x="116753" y="172187"/>
                </a:lnTo>
                <a:lnTo>
                  <a:pt x="116757" y="172189"/>
                </a:lnTo>
                <a:lnTo>
                  <a:pt x="116768" y="172193"/>
                </a:lnTo>
                <a:lnTo>
                  <a:pt x="116802" y="172205"/>
                </a:lnTo>
                <a:lnTo>
                  <a:pt x="116815" y="172228"/>
                </a:lnTo>
                <a:lnTo>
                  <a:pt x="116815" y="172238"/>
                </a:lnTo>
                <a:lnTo>
                  <a:pt x="116814" y="172244"/>
                </a:lnTo>
                <a:lnTo>
                  <a:pt x="116813" y="172251"/>
                </a:lnTo>
                <a:lnTo>
                  <a:pt x="116817" y="172266"/>
                </a:lnTo>
                <a:lnTo>
                  <a:pt x="116818" y="172266"/>
                </a:lnTo>
                <a:lnTo>
                  <a:pt x="116825" y="172276"/>
                </a:lnTo>
                <a:lnTo>
                  <a:pt x="116828" y="172279"/>
                </a:lnTo>
                <a:lnTo>
                  <a:pt x="116833" y="172284"/>
                </a:lnTo>
                <a:lnTo>
                  <a:pt x="116867" y="172318"/>
                </a:lnTo>
                <a:lnTo>
                  <a:pt x="116882" y="172331"/>
                </a:lnTo>
                <a:lnTo>
                  <a:pt x="116887" y="172341"/>
                </a:lnTo>
                <a:lnTo>
                  <a:pt x="116892" y="172353"/>
                </a:lnTo>
                <a:lnTo>
                  <a:pt x="116894" y="172359"/>
                </a:lnTo>
                <a:lnTo>
                  <a:pt x="116899" y="172366"/>
                </a:lnTo>
                <a:lnTo>
                  <a:pt x="116903" y="172371"/>
                </a:lnTo>
                <a:lnTo>
                  <a:pt x="116905" y="172372"/>
                </a:lnTo>
                <a:lnTo>
                  <a:pt x="116921" y="172380"/>
                </a:lnTo>
                <a:lnTo>
                  <a:pt x="116930" y="172383"/>
                </a:lnTo>
                <a:lnTo>
                  <a:pt x="116947" y="172388"/>
                </a:lnTo>
                <a:lnTo>
                  <a:pt x="116962" y="172392"/>
                </a:lnTo>
                <a:lnTo>
                  <a:pt x="116962" y="172392"/>
                </a:lnTo>
                <a:lnTo>
                  <a:pt x="116975" y="172396"/>
                </a:lnTo>
                <a:lnTo>
                  <a:pt x="116984" y="172398"/>
                </a:lnTo>
                <a:lnTo>
                  <a:pt x="116998" y="172398"/>
                </a:lnTo>
                <a:lnTo>
                  <a:pt x="116999" y="172398"/>
                </a:lnTo>
                <a:lnTo>
                  <a:pt x="117018" y="172398"/>
                </a:lnTo>
                <a:lnTo>
                  <a:pt x="117031" y="172400"/>
                </a:lnTo>
                <a:lnTo>
                  <a:pt x="117072" y="172407"/>
                </a:lnTo>
                <a:lnTo>
                  <a:pt x="117080" y="172407"/>
                </a:lnTo>
                <a:lnTo>
                  <a:pt x="117090" y="172407"/>
                </a:lnTo>
                <a:lnTo>
                  <a:pt x="117107" y="172397"/>
                </a:lnTo>
                <a:lnTo>
                  <a:pt x="117122" y="172373"/>
                </a:lnTo>
                <a:lnTo>
                  <a:pt x="117123" y="172363"/>
                </a:lnTo>
                <a:lnTo>
                  <a:pt x="117123" y="172349"/>
                </a:lnTo>
                <a:lnTo>
                  <a:pt x="117117" y="172343"/>
                </a:lnTo>
                <a:lnTo>
                  <a:pt x="117112" y="172341"/>
                </a:lnTo>
                <a:lnTo>
                  <a:pt x="117105" y="172339"/>
                </a:lnTo>
                <a:lnTo>
                  <a:pt x="117101" y="172338"/>
                </a:lnTo>
                <a:lnTo>
                  <a:pt x="117099" y="172338"/>
                </a:lnTo>
                <a:lnTo>
                  <a:pt x="117089" y="172332"/>
                </a:lnTo>
                <a:lnTo>
                  <a:pt x="117070" y="172320"/>
                </a:lnTo>
                <a:lnTo>
                  <a:pt x="117068" y="172304"/>
                </a:lnTo>
                <a:lnTo>
                  <a:pt x="117069" y="172298"/>
                </a:lnTo>
                <a:lnTo>
                  <a:pt x="117072" y="172287"/>
                </a:lnTo>
                <a:lnTo>
                  <a:pt x="117075" y="172277"/>
                </a:lnTo>
                <a:lnTo>
                  <a:pt x="117078" y="172271"/>
                </a:lnTo>
                <a:lnTo>
                  <a:pt x="117082" y="172267"/>
                </a:lnTo>
                <a:lnTo>
                  <a:pt x="117099" y="172268"/>
                </a:lnTo>
                <a:lnTo>
                  <a:pt x="117101" y="172268"/>
                </a:lnTo>
                <a:lnTo>
                  <a:pt x="117116" y="172277"/>
                </a:lnTo>
                <a:lnTo>
                  <a:pt x="117168" y="172300"/>
                </a:lnTo>
                <a:lnTo>
                  <a:pt x="117178" y="172310"/>
                </a:lnTo>
                <a:lnTo>
                  <a:pt x="117183" y="172320"/>
                </a:lnTo>
                <a:lnTo>
                  <a:pt x="117195" y="172343"/>
                </a:lnTo>
                <a:lnTo>
                  <a:pt x="117212" y="172404"/>
                </a:lnTo>
                <a:lnTo>
                  <a:pt x="117223" y="172446"/>
                </a:lnTo>
                <a:lnTo>
                  <a:pt x="117243" y="172493"/>
                </a:lnTo>
                <a:lnTo>
                  <a:pt x="117248" y="172504"/>
                </a:lnTo>
                <a:lnTo>
                  <a:pt x="117267" y="172527"/>
                </a:lnTo>
                <a:lnTo>
                  <a:pt x="117340" y="172626"/>
                </a:lnTo>
                <a:lnTo>
                  <a:pt x="117350" y="172668"/>
                </a:lnTo>
                <a:lnTo>
                  <a:pt x="117358" y="172687"/>
                </a:lnTo>
                <a:lnTo>
                  <a:pt x="117405" y="172762"/>
                </a:lnTo>
                <a:lnTo>
                  <a:pt x="117420" y="172797"/>
                </a:lnTo>
                <a:lnTo>
                  <a:pt x="117433" y="172826"/>
                </a:lnTo>
                <a:lnTo>
                  <a:pt x="117439" y="172833"/>
                </a:lnTo>
                <a:lnTo>
                  <a:pt x="117450" y="172845"/>
                </a:lnTo>
                <a:lnTo>
                  <a:pt x="117470" y="172868"/>
                </a:lnTo>
                <a:lnTo>
                  <a:pt x="117508" y="172910"/>
                </a:lnTo>
                <a:lnTo>
                  <a:pt x="117512" y="172915"/>
                </a:lnTo>
                <a:lnTo>
                  <a:pt x="117520" y="172926"/>
                </a:lnTo>
                <a:lnTo>
                  <a:pt x="117525" y="172927"/>
                </a:lnTo>
                <a:lnTo>
                  <a:pt x="117529" y="172929"/>
                </a:lnTo>
                <a:lnTo>
                  <a:pt x="117538" y="172931"/>
                </a:lnTo>
                <a:lnTo>
                  <a:pt x="117539" y="172931"/>
                </a:lnTo>
                <a:lnTo>
                  <a:pt x="117553" y="172935"/>
                </a:lnTo>
                <a:lnTo>
                  <a:pt x="117567" y="172935"/>
                </a:lnTo>
                <a:lnTo>
                  <a:pt x="117569" y="172928"/>
                </a:lnTo>
                <a:lnTo>
                  <a:pt x="117570" y="172923"/>
                </a:lnTo>
                <a:lnTo>
                  <a:pt x="117570" y="172917"/>
                </a:lnTo>
                <a:lnTo>
                  <a:pt x="117573" y="172912"/>
                </a:lnTo>
                <a:lnTo>
                  <a:pt x="117577" y="172905"/>
                </a:lnTo>
                <a:lnTo>
                  <a:pt x="117582" y="172897"/>
                </a:lnTo>
                <a:lnTo>
                  <a:pt x="117584" y="172893"/>
                </a:lnTo>
                <a:lnTo>
                  <a:pt x="117596" y="172883"/>
                </a:lnTo>
                <a:lnTo>
                  <a:pt x="117607" y="172891"/>
                </a:lnTo>
                <a:lnTo>
                  <a:pt x="117614" y="172905"/>
                </a:lnTo>
                <a:lnTo>
                  <a:pt x="117615" y="172907"/>
                </a:lnTo>
                <a:lnTo>
                  <a:pt x="117623" y="172913"/>
                </a:lnTo>
                <a:lnTo>
                  <a:pt x="117626" y="172914"/>
                </a:lnTo>
                <a:lnTo>
                  <a:pt x="117632" y="172916"/>
                </a:lnTo>
                <a:lnTo>
                  <a:pt x="117639" y="172914"/>
                </a:lnTo>
                <a:lnTo>
                  <a:pt x="117641" y="172913"/>
                </a:lnTo>
                <a:lnTo>
                  <a:pt x="117643" y="172912"/>
                </a:lnTo>
                <a:lnTo>
                  <a:pt x="117643" y="172912"/>
                </a:lnTo>
                <a:lnTo>
                  <a:pt x="117650" y="172906"/>
                </a:lnTo>
                <a:lnTo>
                  <a:pt x="117657" y="172900"/>
                </a:lnTo>
                <a:lnTo>
                  <a:pt x="117658" y="172902"/>
                </a:lnTo>
                <a:lnTo>
                  <a:pt x="117664" y="172896"/>
                </a:lnTo>
                <a:lnTo>
                  <a:pt x="117669" y="172892"/>
                </a:lnTo>
                <a:lnTo>
                  <a:pt x="117682" y="172890"/>
                </a:lnTo>
                <a:lnTo>
                  <a:pt x="117710" y="172882"/>
                </a:lnTo>
                <a:lnTo>
                  <a:pt x="117713" y="172885"/>
                </a:lnTo>
                <a:lnTo>
                  <a:pt x="117717" y="172890"/>
                </a:lnTo>
                <a:lnTo>
                  <a:pt x="117736" y="172909"/>
                </a:lnTo>
                <a:lnTo>
                  <a:pt x="117736" y="172913"/>
                </a:lnTo>
                <a:lnTo>
                  <a:pt x="117735" y="172920"/>
                </a:lnTo>
                <a:lnTo>
                  <a:pt x="117734" y="172924"/>
                </a:lnTo>
                <a:lnTo>
                  <a:pt x="117732" y="172940"/>
                </a:lnTo>
                <a:lnTo>
                  <a:pt x="117732" y="172946"/>
                </a:lnTo>
                <a:lnTo>
                  <a:pt x="117730" y="172958"/>
                </a:lnTo>
                <a:lnTo>
                  <a:pt x="117748" y="172967"/>
                </a:lnTo>
                <a:lnTo>
                  <a:pt x="117749" y="172968"/>
                </a:lnTo>
                <a:lnTo>
                  <a:pt x="117767" y="172965"/>
                </a:lnTo>
                <a:lnTo>
                  <a:pt x="117791" y="172956"/>
                </a:lnTo>
                <a:lnTo>
                  <a:pt x="117829" y="172950"/>
                </a:lnTo>
                <a:lnTo>
                  <a:pt x="117839" y="172948"/>
                </a:lnTo>
                <a:lnTo>
                  <a:pt x="117862" y="172943"/>
                </a:lnTo>
                <a:lnTo>
                  <a:pt x="117870" y="172951"/>
                </a:lnTo>
                <a:lnTo>
                  <a:pt x="117888" y="172954"/>
                </a:lnTo>
                <a:lnTo>
                  <a:pt x="117909" y="172976"/>
                </a:lnTo>
                <a:lnTo>
                  <a:pt x="117935" y="172990"/>
                </a:lnTo>
                <a:lnTo>
                  <a:pt x="117936" y="172990"/>
                </a:lnTo>
                <a:lnTo>
                  <a:pt x="117946" y="172990"/>
                </a:lnTo>
                <a:lnTo>
                  <a:pt x="117956" y="172989"/>
                </a:lnTo>
                <a:lnTo>
                  <a:pt x="117956" y="172989"/>
                </a:lnTo>
                <a:lnTo>
                  <a:pt x="117957" y="172989"/>
                </a:lnTo>
                <a:lnTo>
                  <a:pt x="117964" y="172988"/>
                </a:lnTo>
                <a:lnTo>
                  <a:pt x="117981" y="172986"/>
                </a:lnTo>
                <a:lnTo>
                  <a:pt x="117993" y="172985"/>
                </a:lnTo>
                <a:lnTo>
                  <a:pt x="118001" y="172983"/>
                </a:lnTo>
                <a:lnTo>
                  <a:pt x="118022" y="172976"/>
                </a:lnTo>
                <a:lnTo>
                  <a:pt x="118032" y="172976"/>
                </a:lnTo>
                <a:lnTo>
                  <a:pt x="118049" y="172977"/>
                </a:lnTo>
                <a:lnTo>
                  <a:pt x="118057" y="172985"/>
                </a:lnTo>
                <a:lnTo>
                  <a:pt x="118066" y="172994"/>
                </a:lnTo>
                <a:lnTo>
                  <a:pt x="118076" y="173005"/>
                </a:lnTo>
                <a:lnTo>
                  <a:pt x="118112" y="173024"/>
                </a:lnTo>
                <a:lnTo>
                  <a:pt x="118125" y="173017"/>
                </a:lnTo>
                <a:lnTo>
                  <a:pt x="118144" y="173007"/>
                </a:lnTo>
                <a:lnTo>
                  <a:pt x="118201" y="172995"/>
                </a:lnTo>
                <a:lnTo>
                  <a:pt x="118230" y="172997"/>
                </a:lnTo>
                <a:lnTo>
                  <a:pt x="118239" y="172998"/>
                </a:lnTo>
                <a:lnTo>
                  <a:pt x="118256" y="173004"/>
                </a:lnTo>
                <a:lnTo>
                  <a:pt x="118261" y="173011"/>
                </a:lnTo>
                <a:lnTo>
                  <a:pt x="118275" y="173029"/>
                </a:lnTo>
                <a:lnTo>
                  <a:pt x="118279" y="173034"/>
                </a:lnTo>
                <a:lnTo>
                  <a:pt x="118273" y="173039"/>
                </a:lnTo>
                <a:lnTo>
                  <a:pt x="118261" y="173050"/>
                </a:lnTo>
                <a:lnTo>
                  <a:pt x="118249" y="173087"/>
                </a:lnTo>
                <a:lnTo>
                  <a:pt x="118242" y="173120"/>
                </a:lnTo>
                <a:lnTo>
                  <a:pt x="118261" y="173150"/>
                </a:lnTo>
                <a:lnTo>
                  <a:pt x="118286" y="173182"/>
                </a:lnTo>
                <a:lnTo>
                  <a:pt x="118309" y="173199"/>
                </a:lnTo>
                <a:lnTo>
                  <a:pt x="118321" y="173215"/>
                </a:lnTo>
                <a:lnTo>
                  <a:pt x="118340" y="173245"/>
                </a:lnTo>
                <a:lnTo>
                  <a:pt x="118342" y="173257"/>
                </a:lnTo>
                <a:lnTo>
                  <a:pt x="118348" y="173323"/>
                </a:lnTo>
                <a:lnTo>
                  <a:pt x="118351" y="173354"/>
                </a:lnTo>
                <a:lnTo>
                  <a:pt x="118356" y="173386"/>
                </a:lnTo>
                <a:lnTo>
                  <a:pt x="118383" y="173406"/>
                </a:lnTo>
                <a:lnTo>
                  <a:pt x="118425" y="173428"/>
                </a:lnTo>
                <a:lnTo>
                  <a:pt x="118460" y="173434"/>
                </a:lnTo>
                <a:lnTo>
                  <a:pt x="118530" y="173431"/>
                </a:lnTo>
                <a:lnTo>
                  <a:pt x="118567" y="173407"/>
                </a:lnTo>
                <a:lnTo>
                  <a:pt x="118582" y="173397"/>
                </a:lnTo>
                <a:lnTo>
                  <a:pt x="118630" y="173373"/>
                </a:lnTo>
                <a:lnTo>
                  <a:pt x="118667" y="173355"/>
                </a:lnTo>
                <a:lnTo>
                  <a:pt x="118747" y="173311"/>
                </a:lnTo>
                <a:lnTo>
                  <a:pt x="118787" y="173278"/>
                </a:lnTo>
                <a:lnTo>
                  <a:pt x="118802" y="173298"/>
                </a:lnTo>
                <a:lnTo>
                  <a:pt x="118831" y="173337"/>
                </a:lnTo>
                <a:lnTo>
                  <a:pt x="118867" y="173352"/>
                </a:lnTo>
                <a:lnTo>
                  <a:pt x="118879" y="173354"/>
                </a:lnTo>
                <a:lnTo>
                  <a:pt x="118927" y="173363"/>
                </a:lnTo>
                <a:lnTo>
                  <a:pt x="118956" y="173359"/>
                </a:lnTo>
                <a:lnTo>
                  <a:pt x="119028" y="173368"/>
                </a:lnTo>
                <a:lnTo>
                  <a:pt x="119060" y="173378"/>
                </a:lnTo>
                <a:lnTo>
                  <a:pt x="119106" y="173387"/>
                </a:lnTo>
                <a:lnTo>
                  <a:pt x="119120" y="173395"/>
                </a:lnTo>
                <a:lnTo>
                  <a:pt x="119152" y="173407"/>
                </a:lnTo>
                <a:lnTo>
                  <a:pt x="119148" y="173413"/>
                </a:lnTo>
                <a:lnTo>
                  <a:pt x="119173" y="173444"/>
                </a:lnTo>
                <a:lnTo>
                  <a:pt x="119213" y="173427"/>
                </a:lnTo>
                <a:lnTo>
                  <a:pt x="119213" y="173431"/>
                </a:lnTo>
                <a:lnTo>
                  <a:pt x="119217" y="173458"/>
                </a:lnTo>
                <a:lnTo>
                  <a:pt x="119225" y="173466"/>
                </a:lnTo>
                <a:lnTo>
                  <a:pt x="119216" y="173485"/>
                </a:lnTo>
                <a:lnTo>
                  <a:pt x="119235" y="173497"/>
                </a:lnTo>
                <a:lnTo>
                  <a:pt x="119278" y="173497"/>
                </a:lnTo>
                <a:lnTo>
                  <a:pt x="119301" y="173510"/>
                </a:lnTo>
                <a:lnTo>
                  <a:pt x="119328" y="173544"/>
                </a:lnTo>
                <a:lnTo>
                  <a:pt x="119335" y="173591"/>
                </a:lnTo>
                <a:lnTo>
                  <a:pt x="119309" y="173635"/>
                </a:lnTo>
                <a:lnTo>
                  <a:pt x="119303" y="173657"/>
                </a:lnTo>
                <a:lnTo>
                  <a:pt x="119300" y="173667"/>
                </a:lnTo>
                <a:lnTo>
                  <a:pt x="119256" y="173695"/>
                </a:lnTo>
                <a:lnTo>
                  <a:pt x="119224" y="173732"/>
                </a:lnTo>
                <a:lnTo>
                  <a:pt x="119210" y="173738"/>
                </a:lnTo>
                <a:lnTo>
                  <a:pt x="119189" y="173746"/>
                </a:lnTo>
                <a:lnTo>
                  <a:pt x="119181" y="173747"/>
                </a:lnTo>
                <a:lnTo>
                  <a:pt x="119158" y="173761"/>
                </a:lnTo>
                <a:lnTo>
                  <a:pt x="119152" y="173769"/>
                </a:lnTo>
                <a:lnTo>
                  <a:pt x="119146" y="173778"/>
                </a:lnTo>
                <a:lnTo>
                  <a:pt x="119146" y="173794"/>
                </a:lnTo>
                <a:lnTo>
                  <a:pt x="119153" y="173803"/>
                </a:lnTo>
                <a:lnTo>
                  <a:pt x="119161" y="173806"/>
                </a:lnTo>
                <a:lnTo>
                  <a:pt x="119199" y="173807"/>
                </a:lnTo>
                <a:lnTo>
                  <a:pt x="119207" y="173813"/>
                </a:lnTo>
                <a:lnTo>
                  <a:pt x="119212" y="173849"/>
                </a:lnTo>
                <a:lnTo>
                  <a:pt x="119207" y="173866"/>
                </a:lnTo>
                <a:lnTo>
                  <a:pt x="119194" y="173875"/>
                </a:lnTo>
                <a:lnTo>
                  <a:pt x="119175" y="173892"/>
                </a:lnTo>
                <a:lnTo>
                  <a:pt x="119167" y="173910"/>
                </a:lnTo>
                <a:lnTo>
                  <a:pt x="119167" y="173932"/>
                </a:lnTo>
                <a:lnTo>
                  <a:pt x="119167" y="173936"/>
                </a:lnTo>
                <a:lnTo>
                  <a:pt x="119172" y="173964"/>
                </a:lnTo>
                <a:lnTo>
                  <a:pt x="119175" y="173975"/>
                </a:lnTo>
                <a:lnTo>
                  <a:pt x="119178" y="173986"/>
                </a:lnTo>
                <a:lnTo>
                  <a:pt x="119189" y="173993"/>
                </a:lnTo>
                <a:lnTo>
                  <a:pt x="119194" y="173993"/>
                </a:lnTo>
                <a:lnTo>
                  <a:pt x="119204" y="173992"/>
                </a:lnTo>
                <a:lnTo>
                  <a:pt x="119211" y="173989"/>
                </a:lnTo>
                <a:lnTo>
                  <a:pt x="119212" y="173989"/>
                </a:lnTo>
                <a:lnTo>
                  <a:pt x="119214" y="173989"/>
                </a:lnTo>
                <a:lnTo>
                  <a:pt x="119269" y="174001"/>
                </a:lnTo>
                <a:lnTo>
                  <a:pt x="119276" y="174025"/>
                </a:lnTo>
                <a:lnTo>
                  <a:pt x="119295" y="174057"/>
                </a:lnTo>
                <a:lnTo>
                  <a:pt x="119329" y="174057"/>
                </a:lnTo>
                <a:lnTo>
                  <a:pt x="119353" y="174059"/>
                </a:lnTo>
                <a:lnTo>
                  <a:pt x="119367" y="174058"/>
                </a:lnTo>
                <a:lnTo>
                  <a:pt x="119375" y="174043"/>
                </a:lnTo>
                <a:lnTo>
                  <a:pt x="119377" y="174024"/>
                </a:lnTo>
                <a:lnTo>
                  <a:pt x="119372" y="174010"/>
                </a:lnTo>
                <a:lnTo>
                  <a:pt x="119363" y="173993"/>
                </a:lnTo>
                <a:lnTo>
                  <a:pt x="119343" y="173951"/>
                </a:lnTo>
                <a:lnTo>
                  <a:pt x="119344" y="173925"/>
                </a:lnTo>
                <a:lnTo>
                  <a:pt x="119335" y="173899"/>
                </a:lnTo>
                <a:lnTo>
                  <a:pt x="119345" y="173889"/>
                </a:lnTo>
                <a:lnTo>
                  <a:pt x="119369" y="173890"/>
                </a:lnTo>
                <a:lnTo>
                  <a:pt x="119391" y="173892"/>
                </a:lnTo>
                <a:lnTo>
                  <a:pt x="119432" y="173905"/>
                </a:lnTo>
                <a:lnTo>
                  <a:pt x="119463" y="173913"/>
                </a:lnTo>
                <a:lnTo>
                  <a:pt x="119479" y="173939"/>
                </a:lnTo>
                <a:lnTo>
                  <a:pt x="119496" y="173949"/>
                </a:lnTo>
                <a:lnTo>
                  <a:pt x="119508" y="173966"/>
                </a:lnTo>
                <a:lnTo>
                  <a:pt x="119510" y="173979"/>
                </a:lnTo>
                <a:lnTo>
                  <a:pt x="119487" y="174019"/>
                </a:lnTo>
                <a:lnTo>
                  <a:pt x="119477" y="174064"/>
                </a:lnTo>
                <a:lnTo>
                  <a:pt x="119476" y="174078"/>
                </a:lnTo>
                <a:lnTo>
                  <a:pt x="119466" y="174151"/>
                </a:lnTo>
                <a:lnTo>
                  <a:pt x="119439" y="174260"/>
                </a:lnTo>
                <a:lnTo>
                  <a:pt x="119415" y="174349"/>
                </a:lnTo>
                <a:lnTo>
                  <a:pt x="119430" y="174468"/>
                </a:lnTo>
                <a:lnTo>
                  <a:pt x="119430" y="174486"/>
                </a:lnTo>
                <a:lnTo>
                  <a:pt x="119415" y="174501"/>
                </a:lnTo>
                <a:lnTo>
                  <a:pt x="119407" y="174514"/>
                </a:lnTo>
                <a:lnTo>
                  <a:pt x="119406" y="174531"/>
                </a:lnTo>
                <a:lnTo>
                  <a:pt x="119415" y="174534"/>
                </a:lnTo>
                <a:lnTo>
                  <a:pt x="119428" y="174527"/>
                </a:lnTo>
                <a:lnTo>
                  <a:pt x="119437" y="174528"/>
                </a:lnTo>
                <a:lnTo>
                  <a:pt x="119443" y="174528"/>
                </a:lnTo>
                <a:lnTo>
                  <a:pt x="119446" y="174537"/>
                </a:lnTo>
                <a:lnTo>
                  <a:pt x="119447" y="174546"/>
                </a:lnTo>
                <a:lnTo>
                  <a:pt x="119444" y="174561"/>
                </a:lnTo>
                <a:lnTo>
                  <a:pt x="119452" y="174576"/>
                </a:lnTo>
                <a:lnTo>
                  <a:pt x="119454" y="174586"/>
                </a:lnTo>
                <a:lnTo>
                  <a:pt x="119455" y="174604"/>
                </a:lnTo>
                <a:lnTo>
                  <a:pt x="119455" y="174617"/>
                </a:lnTo>
                <a:lnTo>
                  <a:pt x="119467" y="174616"/>
                </a:lnTo>
                <a:lnTo>
                  <a:pt x="119477" y="174616"/>
                </a:lnTo>
                <a:lnTo>
                  <a:pt x="119491" y="174606"/>
                </a:lnTo>
                <a:lnTo>
                  <a:pt x="119498" y="174580"/>
                </a:lnTo>
                <a:lnTo>
                  <a:pt x="119498" y="174560"/>
                </a:lnTo>
                <a:lnTo>
                  <a:pt x="119509" y="174541"/>
                </a:lnTo>
                <a:lnTo>
                  <a:pt x="119552" y="174511"/>
                </a:lnTo>
                <a:lnTo>
                  <a:pt x="119572" y="174507"/>
                </a:lnTo>
                <a:lnTo>
                  <a:pt x="119589" y="174504"/>
                </a:lnTo>
                <a:lnTo>
                  <a:pt x="119617" y="174525"/>
                </a:lnTo>
                <a:lnTo>
                  <a:pt x="119617" y="174530"/>
                </a:lnTo>
                <a:lnTo>
                  <a:pt x="119617" y="174531"/>
                </a:lnTo>
                <a:lnTo>
                  <a:pt x="119617" y="174532"/>
                </a:lnTo>
                <a:lnTo>
                  <a:pt x="119617" y="174538"/>
                </a:lnTo>
                <a:lnTo>
                  <a:pt x="119610" y="174559"/>
                </a:lnTo>
                <a:lnTo>
                  <a:pt x="119621" y="174576"/>
                </a:lnTo>
                <a:lnTo>
                  <a:pt x="119633" y="174586"/>
                </a:lnTo>
                <a:lnTo>
                  <a:pt x="119643" y="174598"/>
                </a:lnTo>
                <a:lnTo>
                  <a:pt x="119656" y="174617"/>
                </a:lnTo>
                <a:lnTo>
                  <a:pt x="119665" y="174624"/>
                </a:lnTo>
                <a:lnTo>
                  <a:pt x="119733" y="174673"/>
                </a:lnTo>
                <a:lnTo>
                  <a:pt x="119754" y="174719"/>
                </a:lnTo>
                <a:lnTo>
                  <a:pt x="119798" y="174767"/>
                </a:lnTo>
                <a:lnTo>
                  <a:pt x="119864" y="174793"/>
                </a:lnTo>
                <a:lnTo>
                  <a:pt x="119955" y="174797"/>
                </a:lnTo>
                <a:lnTo>
                  <a:pt x="119986" y="174773"/>
                </a:lnTo>
                <a:lnTo>
                  <a:pt x="120018" y="174818"/>
                </a:lnTo>
                <a:lnTo>
                  <a:pt x="120038" y="174840"/>
                </a:lnTo>
                <a:lnTo>
                  <a:pt x="120092" y="174853"/>
                </a:lnTo>
                <a:lnTo>
                  <a:pt x="120180" y="174851"/>
                </a:lnTo>
                <a:lnTo>
                  <a:pt x="120240" y="174832"/>
                </a:lnTo>
                <a:lnTo>
                  <a:pt x="120267" y="174861"/>
                </a:lnTo>
                <a:lnTo>
                  <a:pt x="120273" y="174885"/>
                </a:lnTo>
                <a:lnTo>
                  <a:pt x="120294" y="174899"/>
                </a:lnTo>
                <a:lnTo>
                  <a:pt x="120331" y="174903"/>
                </a:lnTo>
                <a:lnTo>
                  <a:pt x="120355" y="174908"/>
                </a:lnTo>
                <a:lnTo>
                  <a:pt x="120394" y="174943"/>
                </a:lnTo>
                <a:lnTo>
                  <a:pt x="120410" y="174978"/>
                </a:lnTo>
                <a:lnTo>
                  <a:pt x="120441" y="174987"/>
                </a:lnTo>
                <a:lnTo>
                  <a:pt x="120452" y="175013"/>
                </a:lnTo>
                <a:lnTo>
                  <a:pt x="120457" y="175033"/>
                </a:lnTo>
                <a:lnTo>
                  <a:pt x="120447" y="175049"/>
                </a:lnTo>
                <a:lnTo>
                  <a:pt x="120462" y="175066"/>
                </a:lnTo>
                <a:lnTo>
                  <a:pt x="120495" y="175104"/>
                </a:lnTo>
                <a:lnTo>
                  <a:pt x="120529" y="175131"/>
                </a:lnTo>
                <a:lnTo>
                  <a:pt x="120587" y="175142"/>
                </a:lnTo>
                <a:lnTo>
                  <a:pt x="120615" y="175114"/>
                </a:lnTo>
                <a:lnTo>
                  <a:pt x="120597" y="175081"/>
                </a:lnTo>
                <a:lnTo>
                  <a:pt x="120597" y="175064"/>
                </a:lnTo>
                <a:lnTo>
                  <a:pt x="120640" y="175055"/>
                </a:lnTo>
                <a:lnTo>
                  <a:pt x="120704" y="175081"/>
                </a:lnTo>
                <a:lnTo>
                  <a:pt x="120744" y="175079"/>
                </a:lnTo>
                <a:lnTo>
                  <a:pt x="120779" y="175047"/>
                </a:lnTo>
                <a:lnTo>
                  <a:pt x="120777" y="175018"/>
                </a:lnTo>
                <a:lnTo>
                  <a:pt x="120787" y="175010"/>
                </a:lnTo>
                <a:lnTo>
                  <a:pt x="120824" y="174978"/>
                </a:lnTo>
                <a:lnTo>
                  <a:pt x="120846" y="174995"/>
                </a:lnTo>
                <a:lnTo>
                  <a:pt x="120866" y="175016"/>
                </a:lnTo>
                <a:lnTo>
                  <a:pt x="120911" y="175017"/>
                </a:lnTo>
                <a:lnTo>
                  <a:pt x="120930" y="175031"/>
                </a:lnTo>
                <a:lnTo>
                  <a:pt x="120953" y="175048"/>
                </a:lnTo>
                <a:lnTo>
                  <a:pt x="120965" y="175074"/>
                </a:lnTo>
                <a:lnTo>
                  <a:pt x="120983" y="175110"/>
                </a:lnTo>
                <a:lnTo>
                  <a:pt x="120991" y="175135"/>
                </a:lnTo>
                <a:lnTo>
                  <a:pt x="120989" y="175177"/>
                </a:lnTo>
                <a:lnTo>
                  <a:pt x="120999" y="175212"/>
                </a:lnTo>
                <a:lnTo>
                  <a:pt x="121016" y="175216"/>
                </a:lnTo>
                <a:lnTo>
                  <a:pt x="121030" y="175207"/>
                </a:lnTo>
                <a:lnTo>
                  <a:pt x="121034" y="175206"/>
                </a:lnTo>
                <a:lnTo>
                  <a:pt x="121058" y="175203"/>
                </a:lnTo>
                <a:lnTo>
                  <a:pt x="121079" y="175186"/>
                </a:lnTo>
                <a:lnTo>
                  <a:pt x="121090" y="175169"/>
                </a:lnTo>
                <a:lnTo>
                  <a:pt x="121090" y="175168"/>
                </a:lnTo>
                <a:lnTo>
                  <a:pt x="121099" y="175152"/>
                </a:lnTo>
                <a:lnTo>
                  <a:pt x="121133" y="175111"/>
                </a:lnTo>
                <a:lnTo>
                  <a:pt x="121144" y="175076"/>
                </a:lnTo>
                <a:lnTo>
                  <a:pt x="121162" y="175061"/>
                </a:lnTo>
                <a:lnTo>
                  <a:pt x="121180" y="175046"/>
                </a:lnTo>
                <a:lnTo>
                  <a:pt x="121188" y="175057"/>
                </a:lnTo>
                <a:lnTo>
                  <a:pt x="121196" y="175068"/>
                </a:lnTo>
                <a:lnTo>
                  <a:pt x="121201" y="175075"/>
                </a:lnTo>
                <a:lnTo>
                  <a:pt x="121214" y="175058"/>
                </a:lnTo>
                <a:lnTo>
                  <a:pt x="121217" y="175053"/>
                </a:lnTo>
                <a:lnTo>
                  <a:pt x="121220" y="175034"/>
                </a:lnTo>
                <a:lnTo>
                  <a:pt x="121217" y="175025"/>
                </a:lnTo>
                <a:lnTo>
                  <a:pt x="121229" y="175010"/>
                </a:lnTo>
                <a:lnTo>
                  <a:pt x="121242" y="175016"/>
                </a:lnTo>
                <a:lnTo>
                  <a:pt x="121258" y="175007"/>
                </a:lnTo>
                <a:lnTo>
                  <a:pt x="121270" y="174994"/>
                </a:lnTo>
                <a:lnTo>
                  <a:pt x="121280" y="174980"/>
                </a:lnTo>
                <a:lnTo>
                  <a:pt x="121315" y="174982"/>
                </a:lnTo>
                <a:lnTo>
                  <a:pt x="121324" y="174983"/>
                </a:lnTo>
                <a:lnTo>
                  <a:pt x="121356" y="174981"/>
                </a:lnTo>
                <a:lnTo>
                  <a:pt x="121373" y="174960"/>
                </a:lnTo>
                <a:lnTo>
                  <a:pt x="121376" y="174957"/>
                </a:lnTo>
                <a:lnTo>
                  <a:pt x="121381" y="174951"/>
                </a:lnTo>
                <a:lnTo>
                  <a:pt x="121405" y="174929"/>
                </a:lnTo>
                <a:lnTo>
                  <a:pt x="121427" y="174913"/>
                </a:lnTo>
                <a:lnTo>
                  <a:pt x="121439" y="174928"/>
                </a:lnTo>
                <a:lnTo>
                  <a:pt x="121439" y="174934"/>
                </a:lnTo>
                <a:lnTo>
                  <a:pt x="121439" y="174941"/>
                </a:lnTo>
                <a:lnTo>
                  <a:pt x="121439" y="174955"/>
                </a:lnTo>
                <a:lnTo>
                  <a:pt x="121454" y="174977"/>
                </a:lnTo>
                <a:lnTo>
                  <a:pt x="121484" y="174996"/>
                </a:lnTo>
                <a:lnTo>
                  <a:pt x="121506" y="174992"/>
                </a:lnTo>
                <a:lnTo>
                  <a:pt x="121512" y="174989"/>
                </a:lnTo>
                <a:lnTo>
                  <a:pt x="121522" y="174979"/>
                </a:lnTo>
                <a:lnTo>
                  <a:pt x="121523" y="174975"/>
                </a:lnTo>
                <a:lnTo>
                  <a:pt x="121529" y="174973"/>
                </a:lnTo>
                <a:lnTo>
                  <a:pt x="121540" y="174941"/>
                </a:lnTo>
                <a:lnTo>
                  <a:pt x="121568" y="174934"/>
                </a:lnTo>
                <a:lnTo>
                  <a:pt x="121579" y="174931"/>
                </a:lnTo>
                <a:lnTo>
                  <a:pt x="121584" y="174946"/>
                </a:lnTo>
                <a:lnTo>
                  <a:pt x="121589" y="174961"/>
                </a:lnTo>
                <a:lnTo>
                  <a:pt x="121591" y="174994"/>
                </a:lnTo>
                <a:lnTo>
                  <a:pt x="121588" y="175020"/>
                </a:lnTo>
                <a:lnTo>
                  <a:pt x="121593" y="175029"/>
                </a:lnTo>
                <a:lnTo>
                  <a:pt x="121593" y="175046"/>
                </a:lnTo>
                <a:lnTo>
                  <a:pt x="121614" y="175068"/>
                </a:lnTo>
                <a:lnTo>
                  <a:pt x="121641" y="175067"/>
                </a:lnTo>
                <a:lnTo>
                  <a:pt x="121647" y="175061"/>
                </a:lnTo>
                <a:lnTo>
                  <a:pt x="121657" y="175052"/>
                </a:lnTo>
                <a:lnTo>
                  <a:pt x="121693" y="175045"/>
                </a:lnTo>
                <a:lnTo>
                  <a:pt x="121698" y="175045"/>
                </a:lnTo>
                <a:lnTo>
                  <a:pt x="121700" y="175042"/>
                </a:lnTo>
                <a:lnTo>
                  <a:pt x="121700" y="175042"/>
                </a:lnTo>
                <a:lnTo>
                  <a:pt x="121720" y="175021"/>
                </a:lnTo>
                <a:lnTo>
                  <a:pt x="121722" y="175007"/>
                </a:lnTo>
                <a:lnTo>
                  <a:pt x="121724" y="174995"/>
                </a:lnTo>
                <a:lnTo>
                  <a:pt x="121744" y="174969"/>
                </a:lnTo>
                <a:lnTo>
                  <a:pt x="121783" y="174964"/>
                </a:lnTo>
                <a:lnTo>
                  <a:pt x="121819" y="174965"/>
                </a:lnTo>
                <a:lnTo>
                  <a:pt x="121846" y="174976"/>
                </a:lnTo>
                <a:lnTo>
                  <a:pt x="121840" y="175000"/>
                </a:lnTo>
                <a:lnTo>
                  <a:pt x="121849" y="175034"/>
                </a:lnTo>
                <a:lnTo>
                  <a:pt x="121844" y="175047"/>
                </a:lnTo>
                <a:lnTo>
                  <a:pt x="121845" y="175050"/>
                </a:lnTo>
                <a:lnTo>
                  <a:pt x="121851" y="175050"/>
                </a:lnTo>
                <a:lnTo>
                  <a:pt x="121844" y="175068"/>
                </a:lnTo>
                <a:lnTo>
                  <a:pt x="121834" y="175101"/>
                </a:lnTo>
                <a:lnTo>
                  <a:pt x="121830" y="175115"/>
                </a:lnTo>
                <a:lnTo>
                  <a:pt x="121830" y="175116"/>
                </a:lnTo>
                <a:lnTo>
                  <a:pt x="121811" y="175153"/>
                </a:lnTo>
                <a:lnTo>
                  <a:pt x="121804" y="175166"/>
                </a:lnTo>
                <a:lnTo>
                  <a:pt x="121796" y="175179"/>
                </a:lnTo>
                <a:lnTo>
                  <a:pt x="121790" y="175189"/>
                </a:lnTo>
                <a:lnTo>
                  <a:pt x="121787" y="175194"/>
                </a:lnTo>
                <a:lnTo>
                  <a:pt x="121778" y="175244"/>
                </a:lnTo>
                <a:lnTo>
                  <a:pt x="121761" y="175320"/>
                </a:lnTo>
                <a:lnTo>
                  <a:pt x="121732" y="175398"/>
                </a:lnTo>
                <a:lnTo>
                  <a:pt x="121742" y="175447"/>
                </a:lnTo>
                <a:lnTo>
                  <a:pt x="121742" y="175450"/>
                </a:lnTo>
                <a:lnTo>
                  <a:pt x="121751" y="175512"/>
                </a:lnTo>
                <a:lnTo>
                  <a:pt x="121729" y="175626"/>
                </a:lnTo>
                <a:lnTo>
                  <a:pt x="121718" y="175702"/>
                </a:lnTo>
                <a:lnTo>
                  <a:pt x="121675" y="175770"/>
                </a:lnTo>
                <a:lnTo>
                  <a:pt x="121672" y="175787"/>
                </a:lnTo>
                <a:lnTo>
                  <a:pt x="121672" y="175809"/>
                </a:lnTo>
                <a:lnTo>
                  <a:pt x="121670" y="175813"/>
                </a:lnTo>
                <a:lnTo>
                  <a:pt x="121668" y="175816"/>
                </a:lnTo>
                <a:lnTo>
                  <a:pt x="121667" y="175817"/>
                </a:lnTo>
                <a:lnTo>
                  <a:pt x="121667" y="175818"/>
                </a:lnTo>
                <a:lnTo>
                  <a:pt x="121650" y="175851"/>
                </a:lnTo>
                <a:lnTo>
                  <a:pt x="121647" y="175877"/>
                </a:lnTo>
                <a:lnTo>
                  <a:pt x="121640" y="175901"/>
                </a:lnTo>
                <a:lnTo>
                  <a:pt x="121633" y="175925"/>
                </a:lnTo>
                <a:lnTo>
                  <a:pt x="121621" y="175961"/>
                </a:lnTo>
                <a:lnTo>
                  <a:pt x="121618" y="175991"/>
                </a:lnTo>
                <a:lnTo>
                  <a:pt x="121618" y="176029"/>
                </a:lnTo>
                <a:lnTo>
                  <a:pt x="121613" y="176072"/>
                </a:lnTo>
                <a:lnTo>
                  <a:pt x="121577" y="176105"/>
                </a:lnTo>
                <a:lnTo>
                  <a:pt x="121552" y="176147"/>
                </a:lnTo>
                <a:lnTo>
                  <a:pt x="121536" y="176178"/>
                </a:lnTo>
                <a:lnTo>
                  <a:pt x="121530" y="176234"/>
                </a:lnTo>
                <a:lnTo>
                  <a:pt x="121530" y="176240"/>
                </a:lnTo>
                <a:lnTo>
                  <a:pt x="121529" y="176262"/>
                </a:lnTo>
                <a:lnTo>
                  <a:pt x="121543" y="176290"/>
                </a:lnTo>
                <a:lnTo>
                  <a:pt x="121542" y="176294"/>
                </a:lnTo>
                <a:lnTo>
                  <a:pt x="121550" y="176294"/>
                </a:lnTo>
                <a:lnTo>
                  <a:pt x="121552" y="176294"/>
                </a:lnTo>
                <a:lnTo>
                  <a:pt x="121553" y="176295"/>
                </a:lnTo>
                <a:lnTo>
                  <a:pt x="121556" y="176297"/>
                </a:lnTo>
                <a:lnTo>
                  <a:pt x="121559" y="176300"/>
                </a:lnTo>
                <a:lnTo>
                  <a:pt x="121568" y="176299"/>
                </a:lnTo>
                <a:lnTo>
                  <a:pt x="121570" y="176298"/>
                </a:lnTo>
                <a:lnTo>
                  <a:pt x="121581" y="176302"/>
                </a:lnTo>
                <a:lnTo>
                  <a:pt x="121583" y="176303"/>
                </a:lnTo>
                <a:lnTo>
                  <a:pt x="121584" y="176302"/>
                </a:lnTo>
                <a:lnTo>
                  <a:pt x="121606" y="176301"/>
                </a:lnTo>
                <a:lnTo>
                  <a:pt x="121606" y="176305"/>
                </a:lnTo>
                <a:lnTo>
                  <a:pt x="121606" y="176312"/>
                </a:lnTo>
                <a:lnTo>
                  <a:pt x="121607" y="176322"/>
                </a:lnTo>
                <a:lnTo>
                  <a:pt x="121613" y="176330"/>
                </a:lnTo>
                <a:lnTo>
                  <a:pt x="121627" y="176330"/>
                </a:lnTo>
                <a:lnTo>
                  <a:pt x="121629" y="176327"/>
                </a:lnTo>
                <a:lnTo>
                  <a:pt x="121630" y="176326"/>
                </a:lnTo>
                <a:lnTo>
                  <a:pt x="121635" y="176316"/>
                </a:lnTo>
                <a:lnTo>
                  <a:pt x="121662" y="176322"/>
                </a:lnTo>
                <a:lnTo>
                  <a:pt x="121668" y="176325"/>
                </a:lnTo>
                <a:lnTo>
                  <a:pt x="121676" y="176334"/>
                </a:lnTo>
                <a:lnTo>
                  <a:pt x="121668" y="176346"/>
                </a:lnTo>
                <a:lnTo>
                  <a:pt x="121651" y="176360"/>
                </a:lnTo>
                <a:lnTo>
                  <a:pt x="121645" y="176368"/>
                </a:lnTo>
                <a:lnTo>
                  <a:pt x="121632" y="176379"/>
                </a:lnTo>
                <a:lnTo>
                  <a:pt x="121625" y="176394"/>
                </a:lnTo>
                <a:lnTo>
                  <a:pt x="121617" y="176401"/>
                </a:lnTo>
                <a:lnTo>
                  <a:pt x="121605" y="176405"/>
                </a:lnTo>
                <a:lnTo>
                  <a:pt x="121601" y="176407"/>
                </a:lnTo>
                <a:lnTo>
                  <a:pt x="121599" y="176414"/>
                </a:lnTo>
                <a:lnTo>
                  <a:pt x="121593" y="176419"/>
                </a:lnTo>
                <a:lnTo>
                  <a:pt x="121592" y="176424"/>
                </a:lnTo>
                <a:lnTo>
                  <a:pt x="121591" y="176425"/>
                </a:lnTo>
                <a:lnTo>
                  <a:pt x="121586" y="176430"/>
                </a:lnTo>
                <a:lnTo>
                  <a:pt x="121585" y="176433"/>
                </a:lnTo>
                <a:lnTo>
                  <a:pt x="121584" y="176440"/>
                </a:lnTo>
                <a:lnTo>
                  <a:pt x="121582" y="176453"/>
                </a:lnTo>
                <a:lnTo>
                  <a:pt x="121580" y="176464"/>
                </a:lnTo>
                <a:lnTo>
                  <a:pt x="121582" y="176472"/>
                </a:lnTo>
                <a:lnTo>
                  <a:pt x="121579" y="176494"/>
                </a:lnTo>
                <a:lnTo>
                  <a:pt x="121591" y="176501"/>
                </a:lnTo>
                <a:lnTo>
                  <a:pt x="121576" y="176539"/>
                </a:lnTo>
                <a:lnTo>
                  <a:pt x="121576" y="176540"/>
                </a:lnTo>
                <a:lnTo>
                  <a:pt x="121576" y="176540"/>
                </a:lnTo>
                <a:lnTo>
                  <a:pt x="121576" y="176551"/>
                </a:lnTo>
                <a:lnTo>
                  <a:pt x="121578" y="176555"/>
                </a:lnTo>
                <a:lnTo>
                  <a:pt x="121578" y="176557"/>
                </a:lnTo>
                <a:lnTo>
                  <a:pt x="121580" y="176561"/>
                </a:lnTo>
                <a:lnTo>
                  <a:pt x="121580" y="176561"/>
                </a:lnTo>
                <a:lnTo>
                  <a:pt x="121583" y="176564"/>
                </a:lnTo>
                <a:lnTo>
                  <a:pt x="121589" y="176574"/>
                </a:lnTo>
                <a:lnTo>
                  <a:pt x="121590" y="176578"/>
                </a:lnTo>
                <a:lnTo>
                  <a:pt x="121591" y="176582"/>
                </a:lnTo>
                <a:lnTo>
                  <a:pt x="121591" y="176583"/>
                </a:lnTo>
                <a:lnTo>
                  <a:pt x="121596" y="176587"/>
                </a:lnTo>
                <a:lnTo>
                  <a:pt x="121600" y="176587"/>
                </a:lnTo>
                <a:lnTo>
                  <a:pt x="121607" y="176586"/>
                </a:lnTo>
                <a:lnTo>
                  <a:pt x="121627" y="176572"/>
                </a:lnTo>
                <a:lnTo>
                  <a:pt x="121632" y="176565"/>
                </a:lnTo>
                <a:lnTo>
                  <a:pt x="121634" y="176565"/>
                </a:lnTo>
                <a:lnTo>
                  <a:pt x="121641" y="176561"/>
                </a:lnTo>
                <a:lnTo>
                  <a:pt x="121645" y="176558"/>
                </a:lnTo>
                <a:lnTo>
                  <a:pt x="121646" y="176557"/>
                </a:lnTo>
                <a:lnTo>
                  <a:pt x="121658" y="176550"/>
                </a:lnTo>
                <a:lnTo>
                  <a:pt x="121661" y="176547"/>
                </a:lnTo>
                <a:lnTo>
                  <a:pt x="121663" y="176546"/>
                </a:lnTo>
                <a:lnTo>
                  <a:pt x="121666" y="176546"/>
                </a:lnTo>
                <a:lnTo>
                  <a:pt x="121693" y="176539"/>
                </a:lnTo>
                <a:lnTo>
                  <a:pt x="121697" y="176544"/>
                </a:lnTo>
                <a:lnTo>
                  <a:pt x="121700" y="176555"/>
                </a:lnTo>
                <a:lnTo>
                  <a:pt x="121700" y="176557"/>
                </a:lnTo>
                <a:lnTo>
                  <a:pt x="121701" y="176562"/>
                </a:lnTo>
                <a:lnTo>
                  <a:pt x="121708" y="176566"/>
                </a:lnTo>
                <a:lnTo>
                  <a:pt x="121709" y="176567"/>
                </a:lnTo>
                <a:lnTo>
                  <a:pt x="121728" y="176580"/>
                </a:lnTo>
                <a:lnTo>
                  <a:pt x="121728" y="176583"/>
                </a:lnTo>
                <a:lnTo>
                  <a:pt x="121728" y="176593"/>
                </a:lnTo>
                <a:lnTo>
                  <a:pt x="121728" y="176597"/>
                </a:lnTo>
                <a:lnTo>
                  <a:pt x="121728" y="176604"/>
                </a:lnTo>
                <a:lnTo>
                  <a:pt x="121723" y="176610"/>
                </a:lnTo>
                <a:lnTo>
                  <a:pt x="121717" y="176618"/>
                </a:lnTo>
                <a:lnTo>
                  <a:pt x="121706" y="176618"/>
                </a:lnTo>
                <a:lnTo>
                  <a:pt x="121700" y="176624"/>
                </a:lnTo>
                <a:lnTo>
                  <a:pt x="121699" y="176625"/>
                </a:lnTo>
                <a:lnTo>
                  <a:pt x="121677" y="176649"/>
                </a:lnTo>
                <a:lnTo>
                  <a:pt x="121676" y="176655"/>
                </a:lnTo>
                <a:lnTo>
                  <a:pt x="121674" y="176658"/>
                </a:lnTo>
                <a:lnTo>
                  <a:pt x="121675" y="176661"/>
                </a:lnTo>
                <a:lnTo>
                  <a:pt x="121675" y="176665"/>
                </a:lnTo>
                <a:lnTo>
                  <a:pt x="121676" y="176672"/>
                </a:lnTo>
                <a:lnTo>
                  <a:pt x="121680" y="176679"/>
                </a:lnTo>
                <a:lnTo>
                  <a:pt x="121689" y="176693"/>
                </a:lnTo>
                <a:lnTo>
                  <a:pt x="121692" y="176699"/>
                </a:lnTo>
                <a:lnTo>
                  <a:pt x="121692" y="176704"/>
                </a:lnTo>
                <a:lnTo>
                  <a:pt x="121692" y="176719"/>
                </a:lnTo>
                <a:lnTo>
                  <a:pt x="121692" y="176735"/>
                </a:lnTo>
                <a:lnTo>
                  <a:pt x="121689" y="176743"/>
                </a:lnTo>
                <a:lnTo>
                  <a:pt x="121686" y="176749"/>
                </a:lnTo>
                <a:lnTo>
                  <a:pt x="121683" y="176754"/>
                </a:lnTo>
                <a:lnTo>
                  <a:pt x="121683" y="176762"/>
                </a:lnTo>
                <a:lnTo>
                  <a:pt x="121683" y="176767"/>
                </a:lnTo>
                <a:lnTo>
                  <a:pt x="121683" y="176768"/>
                </a:lnTo>
                <a:lnTo>
                  <a:pt x="121682" y="176786"/>
                </a:lnTo>
                <a:lnTo>
                  <a:pt x="121682" y="176800"/>
                </a:lnTo>
                <a:lnTo>
                  <a:pt x="121682" y="176810"/>
                </a:lnTo>
                <a:lnTo>
                  <a:pt x="121677" y="176838"/>
                </a:lnTo>
                <a:lnTo>
                  <a:pt x="121676" y="176844"/>
                </a:lnTo>
                <a:lnTo>
                  <a:pt x="121676" y="176853"/>
                </a:lnTo>
                <a:lnTo>
                  <a:pt x="121673" y="176858"/>
                </a:lnTo>
                <a:lnTo>
                  <a:pt x="121670" y="176861"/>
                </a:lnTo>
                <a:lnTo>
                  <a:pt x="121666" y="176869"/>
                </a:lnTo>
                <a:lnTo>
                  <a:pt x="121663" y="176879"/>
                </a:lnTo>
                <a:lnTo>
                  <a:pt x="121658" y="176892"/>
                </a:lnTo>
                <a:lnTo>
                  <a:pt x="121656" y="176901"/>
                </a:lnTo>
                <a:lnTo>
                  <a:pt x="121656" y="176911"/>
                </a:lnTo>
                <a:lnTo>
                  <a:pt x="121658" y="176914"/>
                </a:lnTo>
                <a:lnTo>
                  <a:pt x="121663" y="176926"/>
                </a:lnTo>
                <a:lnTo>
                  <a:pt x="121668" y="176938"/>
                </a:lnTo>
                <a:lnTo>
                  <a:pt x="121670" y="176976"/>
                </a:lnTo>
                <a:lnTo>
                  <a:pt x="121670" y="176993"/>
                </a:lnTo>
                <a:lnTo>
                  <a:pt x="121670" y="176998"/>
                </a:lnTo>
                <a:lnTo>
                  <a:pt x="121670" y="177003"/>
                </a:lnTo>
                <a:lnTo>
                  <a:pt x="121673" y="177009"/>
                </a:lnTo>
                <a:lnTo>
                  <a:pt x="121676" y="177015"/>
                </a:lnTo>
                <a:lnTo>
                  <a:pt x="121680" y="177025"/>
                </a:lnTo>
                <a:lnTo>
                  <a:pt x="121680" y="177025"/>
                </a:lnTo>
                <a:lnTo>
                  <a:pt x="121685" y="177032"/>
                </a:lnTo>
                <a:lnTo>
                  <a:pt x="121693" y="177038"/>
                </a:lnTo>
                <a:lnTo>
                  <a:pt x="121701" y="177042"/>
                </a:lnTo>
                <a:lnTo>
                  <a:pt x="121703" y="177043"/>
                </a:lnTo>
                <a:lnTo>
                  <a:pt x="121720" y="177053"/>
                </a:lnTo>
                <a:lnTo>
                  <a:pt x="121730" y="177061"/>
                </a:lnTo>
                <a:lnTo>
                  <a:pt x="121732" y="177067"/>
                </a:lnTo>
                <a:lnTo>
                  <a:pt x="121734" y="177075"/>
                </a:lnTo>
                <a:lnTo>
                  <a:pt x="121734" y="177082"/>
                </a:lnTo>
                <a:lnTo>
                  <a:pt x="121734" y="177092"/>
                </a:lnTo>
                <a:lnTo>
                  <a:pt x="121732" y="177096"/>
                </a:lnTo>
                <a:lnTo>
                  <a:pt x="121731" y="177100"/>
                </a:lnTo>
                <a:lnTo>
                  <a:pt x="121731" y="177104"/>
                </a:lnTo>
                <a:lnTo>
                  <a:pt x="121730" y="177114"/>
                </a:lnTo>
                <a:lnTo>
                  <a:pt x="121730" y="177120"/>
                </a:lnTo>
                <a:lnTo>
                  <a:pt x="121731" y="177131"/>
                </a:lnTo>
                <a:lnTo>
                  <a:pt x="121734" y="177138"/>
                </a:lnTo>
                <a:lnTo>
                  <a:pt x="121737" y="177145"/>
                </a:lnTo>
                <a:lnTo>
                  <a:pt x="121740" y="177154"/>
                </a:lnTo>
                <a:lnTo>
                  <a:pt x="121741" y="177168"/>
                </a:lnTo>
                <a:lnTo>
                  <a:pt x="121742" y="177172"/>
                </a:lnTo>
                <a:lnTo>
                  <a:pt x="121745" y="177178"/>
                </a:lnTo>
                <a:lnTo>
                  <a:pt x="121752" y="177193"/>
                </a:lnTo>
                <a:lnTo>
                  <a:pt x="121755" y="177200"/>
                </a:lnTo>
                <a:lnTo>
                  <a:pt x="121756" y="177204"/>
                </a:lnTo>
                <a:lnTo>
                  <a:pt x="121759" y="177210"/>
                </a:lnTo>
                <a:lnTo>
                  <a:pt x="121762" y="177212"/>
                </a:lnTo>
                <a:lnTo>
                  <a:pt x="121766" y="177216"/>
                </a:lnTo>
                <a:lnTo>
                  <a:pt x="121773" y="177225"/>
                </a:lnTo>
                <a:lnTo>
                  <a:pt x="121779" y="177232"/>
                </a:lnTo>
                <a:lnTo>
                  <a:pt x="121785" y="177236"/>
                </a:lnTo>
                <a:lnTo>
                  <a:pt x="121789" y="177246"/>
                </a:lnTo>
                <a:lnTo>
                  <a:pt x="121790" y="177252"/>
                </a:lnTo>
                <a:lnTo>
                  <a:pt x="121790" y="177261"/>
                </a:lnTo>
                <a:lnTo>
                  <a:pt x="121790" y="177266"/>
                </a:lnTo>
                <a:lnTo>
                  <a:pt x="121790" y="177270"/>
                </a:lnTo>
                <a:lnTo>
                  <a:pt x="121802" y="177293"/>
                </a:lnTo>
                <a:lnTo>
                  <a:pt x="121804" y="177295"/>
                </a:lnTo>
                <a:lnTo>
                  <a:pt x="121806" y="177297"/>
                </a:lnTo>
                <a:lnTo>
                  <a:pt x="121809" y="177303"/>
                </a:lnTo>
                <a:lnTo>
                  <a:pt x="121816" y="177311"/>
                </a:lnTo>
                <a:lnTo>
                  <a:pt x="121833" y="177321"/>
                </a:lnTo>
                <a:lnTo>
                  <a:pt x="121855" y="177338"/>
                </a:lnTo>
                <a:lnTo>
                  <a:pt x="121848" y="177342"/>
                </a:lnTo>
                <a:lnTo>
                  <a:pt x="121837" y="177346"/>
                </a:lnTo>
                <a:lnTo>
                  <a:pt x="121820" y="177343"/>
                </a:lnTo>
                <a:lnTo>
                  <a:pt x="121819" y="177343"/>
                </a:lnTo>
                <a:lnTo>
                  <a:pt x="121813" y="177342"/>
                </a:lnTo>
                <a:lnTo>
                  <a:pt x="121800" y="177342"/>
                </a:lnTo>
                <a:lnTo>
                  <a:pt x="121803" y="177350"/>
                </a:lnTo>
                <a:lnTo>
                  <a:pt x="121806" y="177357"/>
                </a:lnTo>
                <a:lnTo>
                  <a:pt x="121814" y="177363"/>
                </a:lnTo>
                <a:lnTo>
                  <a:pt x="121832" y="177370"/>
                </a:lnTo>
                <a:lnTo>
                  <a:pt x="121839" y="177377"/>
                </a:lnTo>
                <a:lnTo>
                  <a:pt x="121858" y="177396"/>
                </a:lnTo>
                <a:lnTo>
                  <a:pt x="121862" y="177422"/>
                </a:lnTo>
                <a:lnTo>
                  <a:pt x="121862" y="177424"/>
                </a:lnTo>
                <a:lnTo>
                  <a:pt x="121862" y="177424"/>
                </a:lnTo>
                <a:lnTo>
                  <a:pt x="121866" y="177431"/>
                </a:lnTo>
                <a:lnTo>
                  <a:pt x="121868" y="177437"/>
                </a:lnTo>
                <a:lnTo>
                  <a:pt x="121868" y="177438"/>
                </a:lnTo>
                <a:lnTo>
                  <a:pt x="121871" y="177441"/>
                </a:lnTo>
                <a:lnTo>
                  <a:pt x="121876" y="177444"/>
                </a:lnTo>
                <a:lnTo>
                  <a:pt x="121896" y="177460"/>
                </a:lnTo>
                <a:lnTo>
                  <a:pt x="121900" y="177470"/>
                </a:lnTo>
                <a:lnTo>
                  <a:pt x="121909" y="177470"/>
                </a:lnTo>
                <a:lnTo>
                  <a:pt x="121917" y="177474"/>
                </a:lnTo>
                <a:lnTo>
                  <a:pt x="121919" y="177481"/>
                </a:lnTo>
                <a:lnTo>
                  <a:pt x="121917" y="177489"/>
                </a:lnTo>
                <a:lnTo>
                  <a:pt x="121917" y="177501"/>
                </a:lnTo>
                <a:lnTo>
                  <a:pt x="121917" y="177502"/>
                </a:lnTo>
                <a:lnTo>
                  <a:pt x="121918" y="177503"/>
                </a:lnTo>
                <a:lnTo>
                  <a:pt x="121933" y="177523"/>
                </a:lnTo>
                <a:lnTo>
                  <a:pt x="121935" y="177537"/>
                </a:lnTo>
                <a:lnTo>
                  <a:pt x="121935" y="177549"/>
                </a:lnTo>
                <a:lnTo>
                  <a:pt x="121930" y="177563"/>
                </a:lnTo>
                <a:lnTo>
                  <a:pt x="121924" y="177578"/>
                </a:lnTo>
                <a:lnTo>
                  <a:pt x="121923" y="177598"/>
                </a:lnTo>
                <a:lnTo>
                  <a:pt x="121921" y="177605"/>
                </a:lnTo>
                <a:lnTo>
                  <a:pt x="121918" y="177615"/>
                </a:lnTo>
                <a:lnTo>
                  <a:pt x="121917" y="177616"/>
                </a:lnTo>
                <a:lnTo>
                  <a:pt x="121919" y="177628"/>
                </a:lnTo>
                <a:lnTo>
                  <a:pt x="121921" y="177639"/>
                </a:lnTo>
                <a:lnTo>
                  <a:pt x="121922" y="177640"/>
                </a:lnTo>
                <a:lnTo>
                  <a:pt x="121926" y="177649"/>
                </a:lnTo>
                <a:lnTo>
                  <a:pt x="121930" y="177659"/>
                </a:lnTo>
                <a:lnTo>
                  <a:pt x="121930" y="177670"/>
                </a:lnTo>
                <a:lnTo>
                  <a:pt x="121930" y="177678"/>
                </a:lnTo>
                <a:lnTo>
                  <a:pt x="121921" y="177703"/>
                </a:lnTo>
                <a:lnTo>
                  <a:pt x="121919" y="177719"/>
                </a:lnTo>
                <a:lnTo>
                  <a:pt x="121919" y="177724"/>
                </a:lnTo>
                <a:lnTo>
                  <a:pt x="121919" y="177727"/>
                </a:lnTo>
                <a:lnTo>
                  <a:pt x="121920" y="177731"/>
                </a:lnTo>
                <a:lnTo>
                  <a:pt x="121924" y="177734"/>
                </a:lnTo>
                <a:lnTo>
                  <a:pt x="121931" y="177749"/>
                </a:lnTo>
                <a:lnTo>
                  <a:pt x="121931" y="177757"/>
                </a:lnTo>
                <a:lnTo>
                  <a:pt x="121934" y="177760"/>
                </a:lnTo>
                <a:lnTo>
                  <a:pt x="121940" y="177767"/>
                </a:lnTo>
                <a:lnTo>
                  <a:pt x="121941" y="177773"/>
                </a:lnTo>
                <a:lnTo>
                  <a:pt x="121941" y="177780"/>
                </a:lnTo>
                <a:lnTo>
                  <a:pt x="121937" y="177805"/>
                </a:lnTo>
                <a:lnTo>
                  <a:pt x="121945" y="177817"/>
                </a:lnTo>
                <a:lnTo>
                  <a:pt x="121947" y="177828"/>
                </a:lnTo>
                <a:lnTo>
                  <a:pt x="121947" y="177834"/>
                </a:lnTo>
                <a:lnTo>
                  <a:pt x="121948" y="177840"/>
                </a:lnTo>
                <a:lnTo>
                  <a:pt x="121958" y="177853"/>
                </a:lnTo>
                <a:lnTo>
                  <a:pt x="121964" y="177858"/>
                </a:lnTo>
                <a:lnTo>
                  <a:pt x="121969" y="177863"/>
                </a:lnTo>
                <a:lnTo>
                  <a:pt x="121976" y="177876"/>
                </a:lnTo>
                <a:lnTo>
                  <a:pt x="121979" y="177880"/>
                </a:lnTo>
                <a:lnTo>
                  <a:pt x="121985" y="177891"/>
                </a:lnTo>
                <a:lnTo>
                  <a:pt x="121985" y="177892"/>
                </a:lnTo>
                <a:lnTo>
                  <a:pt x="121988" y="177917"/>
                </a:lnTo>
                <a:lnTo>
                  <a:pt x="121996" y="177931"/>
                </a:lnTo>
                <a:lnTo>
                  <a:pt x="121998" y="177944"/>
                </a:lnTo>
                <a:lnTo>
                  <a:pt x="121995" y="177949"/>
                </a:lnTo>
                <a:lnTo>
                  <a:pt x="121988" y="177956"/>
                </a:lnTo>
                <a:lnTo>
                  <a:pt x="121979" y="177953"/>
                </a:lnTo>
                <a:lnTo>
                  <a:pt x="121974" y="177948"/>
                </a:lnTo>
                <a:lnTo>
                  <a:pt x="121968" y="177941"/>
                </a:lnTo>
                <a:lnTo>
                  <a:pt x="121965" y="177937"/>
                </a:lnTo>
                <a:lnTo>
                  <a:pt x="121962" y="177933"/>
                </a:lnTo>
                <a:lnTo>
                  <a:pt x="121952" y="177928"/>
                </a:lnTo>
                <a:lnTo>
                  <a:pt x="121951" y="177928"/>
                </a:lnTo>
                <a:lnTo>
                  <a:pt x="121947" y="177930"/>
                </a:lnTo>
                <a:lnTo>
                  <a:pt x="121935" y="177930"/>
                </a:lnTo>
                <a:lnTo>
                  <a:pt x="121921" y="177928"/>
                </a:lnTo>
                <a:lnTo>
                  <a:pt x="121917" y="177928"/>
                </a:lnTo>
                <a:lnTo>
                  <a:pt x="121917" y="177929"/>
                </a:lnTo>
                <a:lnTo>
                  <a:pt x="121911" y="177928"/>
                </a:lnTo>
                <a:lnTo>
                  <a:pt x="121886" y="177941"/>
                </a:lnTo>
                <a:lnTo>
                  <a:pt x="121892" y="177965"/>
                </a:lnTo>
                <a:lnTo>
                  <a:pt x="121902" y="178008"/>
                </a:lnTo>
                <a:lnTo>
                  <a:pt x="121911" y="178035"/>
                </a:lnTo>
                <a:lnTo>
                  <a:pt x="121923" y="178072"/>
                </a:lnTo>
                <a:lnTo>
                  <a:pt x="121934" y="178101"/>
                </a:lnTo>
                <a:lnTo>
                  <a:pt x="121950" y="178102"/>
                </a:lnTo>
                <a:lnTo>
                  <a:pt x="121937" y="178105"/>
                </a:lnTo>
                <a:lnTo>
                  <a:pt x="121937" y="178105"/>
                </a:lnTo>
                <a:lnTo>
                  <a:pt x="121941" y="178110"/>
                </a:lnTo>
                <a:lnTo>
                  <a:pt x="121944" y="178112"/>
                </a:lnTo>
                <a:lnTo>
                  <a:pt x="121968" y="178112"/>
                </a:lnTo>
                <a:lnTo>
                  <a:pt x="121969" y="178112"/>
                </a:lnTo>
                <a:lnTo>
                  <a:pt x="121975" y="178112"/>
                </a:lnTo>
                <a:lnTo>
                  <a:pt x="121976" y="178112"/>
                </a:lnTo>
                <a:lnTo>
                  <a:pt x="121982" y="178105"/>
                </a:lnTo>
                <a:lnTo>
                  <a:pt x="121983" y="178104"/>
                </a:lnTo>
                <a:lnTo>
                  <a:pt x="121990" y="178101"/>
                </a:lnTo>
                <a:lnTo>
                  <a:pt x="121995" y="178101"/>
                </a:lnTo>
                <a:lnTo>
                  <a:pt x="122010" y="178094"/>
                </a:lnTo>
                <a:lnTo>
                  <a:pt x="122013" y="178091"/>
                </a:lnTo>
                <a:lnTo>
                  <a:pt x="122023" y="178091"/>
                </a:lnTo>
                <a:lnTo>
                  <a:pt x="122026" y="178091"/>
                </a:lnTo>
                <a:lnTo>
                  <a:pt x="122031" y="178099"/>
                </a:lnTo>
                <a:lnTo>
                  <a:pt x="122033" y="178105"/>
                </a:lnTo>
                <a:lnTo>
                  <a:pt x="122034" y="178113"/>
                </a:lnTo>
                <a:lnTo>
                  <a:pt x="122034" y="178116"/>
                </a:lnTo>
                <a:lnTo>
                  <a:pt x="122036" y="178123"/>
                </a:lnTo>
                <a:lnTo>
                  <a:pt x="122037" y="178126"/>
                </a:lnTo>
                <a:lnTo>
                  <a:pt x="122038" y="178130"/>
                </a:lnTo>
                <a:lnTo>
                  <a:pt x="122043" y="178137"/>
                </a:lnTo>
                <a:lnTo>
                  <a:pt x="122044" y="178138"/>
                </a:lnTo>
                <a:lnTo>
                  <a:pt x="122047" y="178141"/>
                </a:lnTo>
                <a:lnTo>
                  <a:pt x="122052" y="178147"/>
                </a:lnTo>
                <a:lnTo>
                  <a:pt x="122058" y="178152"/>
                </a:lnTo>
                <a:lnTo>
                  <a:pt x="122061" y="178158"/>
                </a:lnTo>
                <a:lnTo>
                  <a:pt x="122064" y="178166"/>
                </a:lnTo>
                <a:lnTo>
                  <a:pt x="122064" y="178174"/>
                </a:lnTo>
                <a:lnTo>
                  <a:pt x="122061" y="178187"/>
                </a:lnTo>
                <a:lnTo>
                  <a:pt x="122061" y="178188"/>
                </a:lnTo>
                <a:lnTo>
                  <a:pt x="122050" y="178193"/>
                </a:lnTo>
                <a:lnTo>
                  <a:pt x="122048" y="178194"/>
                </a:lnTo>
                <a:lnTo>
                  <a:pt x="122045" y="178199"/>
                </a:lnTo>
                <a:lnTo>
                  <a:pt x="122041" y="178205"/>
                </a:lnTo>
                <a:lnTo>
                  <a:pt x="122040" y="178208"/>
                </a:lnTo>
                <a:lnTo>
                  <a:pt x="122039" y="178211"/>
                </a:lnTo>
                <a:lnTo>
                  <a:pt x="122033" y="178220"/>
                </a:lnTo>
                <a:lnTo>
                  <a:pt x="122029" y="178231"/>
                </a:lnTo>
                <a:lnTo>
                  <a:pt x="122023" y="178241"/>
                </a:lnTo>
                <a:lnTo>
                  <a:pt x="122024" y="178245"/>
                </a:lnTo>
                <a:lnTo>
                  <a:pt x="122024" y="178246"/>
                </a:lnTo>
                <a:lnTo>
                  <a:pt x="122026" y="178251"/>
                </a:lnTo>
                <a:lnTo>
                  <a:pt x="122027" y="178252"/>
                </a:lnTo>
                <a:lnTo>
                  <a:pt x="122029" y="178256"/>
                </a:lnTo>
                <a:lnTo>
                  <a:pt x="122031" y="178258"/>
                </a:lnTo>
                <a:lnTo>
                  <a:pt x="122033" y="178258"/>
                </a:lnTo>
                <a:lnTo>
                  <a:pt x="122041" y="178263"/>
                </a:lnTo>
                <a:lnTo>
                  <a:pt x="122048" y="178266"/>
                </a:lnTo>
                <a:lnTo>
                  <a:pt x="122052" y="178269"/>
                </a:lnTo>
                <a:lnTo>
                  <a:pt x="122052" y="178276"/>
                </a:lnTo>
                <a:lnTo>
                  <a:pt x="122054" y="178284"/>
                </a:lnTo>
                <a:lnTo>
                  <a:pt x="122050" y="178295"/>
                </a:lnTo>
                <a:lnTo>
                  <a:pt x="122045" y="178299"/>
                </a:lnTo>
                <a:lnTo>
                  <a:pt x="122037" y="178308"/>
                </a:lnTo>
                <a:lnTo>
                  <a:pt x="122034" y="178317"/>
                </a:lnTo>
                <a:lnTo>
                  <a:pt x="122031" y="178324"/>
                </a:lnTo>
                <a:lnTo>
                  <a:pt x="122036" y="178336"/>
                </a:lnTo>
                <a:lnTo>
                  <a:pt x="122037" y="178338"/>
                </a:lnTo>
                <a:lnTo>
                  <a:pt x="122040" y="178348"/>
                </a:lnTo>
                <a:lnTo>
                  <a:pt x="122040" y="178357"/>
                </a:lnTo>
                <a:lnTo>
                  <a:pt x="122040" y="178358"/>
                </a:lnTo>
                <a:lnTo>
                  <a:pt x="122041" y="178362"/>
                </a:lnTo>
                <a:lnTo>
                  <a:pt x="122043" y="178363"/>
                </a:lnTo>
                <a:lnTo>
                  <a:pt x="122044" y="178368"/>
                </a:lnTo>
                <a:lnTo>
                  <a:pt x="122047" y="178372"/>
                </a:lnTo>
                <a:lnTo>
                  <a:pt x="122052" y="178375"/>
                </a:lnTo>
                <a:lnTo>
                  <a:pt x="122057" y="178377"/>
                </a:lnTo>
                <a:lnTo>
                  <a:pt x="122076" y="178380"/>
                </a:lnTo>
                <a:lnTo>
                  <a:pt x="122084" y="178383"/>
                </a:lnTo>
                <a:lnTo>
                  <a:pt x="122086" y="178383"/>
                </a:lnTo>
                <a:lnTo>
                  <a:pt x="122096" y="178386"/>
                </a:lnTo>
                <a:lnTo>
                  <a:pt x="122105" y="178386"/>
                </a:lnTo>
                <a:lnTo>
                  <a:pt x="122113" y="178380"/>
                </a:lnTo>
                <a:lnTo>
                  <a:pt x="122117" y="178372"/>
                </a:lnTo>
                <a:lnTo>
                  <a:pt x="122119" y="178368"/>
                </a:lnTo>
                <a:lnTo>
                  <a:pt x="122123" y="178361"/>
                </a:lnTo>
                <a:lnTo>
                  <a:pt x="122126" y="178354"/>
                </a:lnTo>
                <a:lnTo>
                  <a:pt x="122127" y="178351"/>
                </a:lnTo>
                <a:lnTo>
                  <a:pt x="122133" y="178343"/>
                </a:lnTo>
                <a:lnTo>
                  <a:pt x="122134" y="178341"/>
                </a:lnTo>
                <a:lnTo>
                  <a:pt x="122138" y="178341"/>
                </a:lnTo>
                <a:lnTo>
                  <a:pt x="122153" y="178341"/>
                </a:lnTo>
                <a:lnTo>
                  <a:pt x="122161" y="178344"/>
                </a:lnTo>
                <a:lnTo>
                  <a:pt x="122171" y="178347"/>
                </a:lnTo>
                <a:lnTo>
                  <a:pt x="122181" y="178354"/>
                </a:lnTo>
                <a:lnTo>
                  <a:pt x="122182" y="178358"/>
                </a:lnTo>
                <a:lnTo>
                  <a:pt x="122185" y="178363"/>
                </a:lnTo>
                <a:lnTo>
                  <a:pt x="122186" y="178365"/>
                </a:lnTo>
                <a:lnTo>
                  <a:pt x="122192" y="178373"/>
                </a:lnTo>
                <a:lnTo>
                  <a:pt x="122193" y="178384"/>
                </a:lnTo>
                <a:lnTo>
                  <a:pt x="122196" y="178386"/>
                </a:lnTo>
                <a:lnTo>
                  <a:pt x="122196" y="178390"/>
                </a:lnTo>
                <a:lnTo>
                  <a:pt x="122199" y="178412"/>
                </a:lnTo>
                <a:lnTo>
                  <a:pt x="122199" y="178416"/>
                </a:lnTo>
                <a:lnTo>
                  <a:pt x="122199" y="178422"/>
                </a:lnTo>
                <a:lnTo>
                  <a:pt x="122200" y="178428"/>
                </a:lnTo>
                <a:lnTo>
                  <a:pt x="122201" y="178431"/>
                </a:lnTo>
                <a:lnTo>
                  <a:pt x="122201" y="178432"/>
                </a:lnTo>
                <a:lnTo>
                  <a:pt x="122206" y="178440"/>
                </a:lnTo>
                <a:lnTo>
                  <a:pt x="122212" y="178447"/>
                </a:lnTo>
                <a:lnTo>
                  <a:pt x="122227" y="178482"/>
                </a:lnTo>
                <a:lnTo>
                  <a:pt x="122229" y="178488"/>
                </a:lnTo>
                <a:lnTo>
                  <a:pt x="122229" y="178495"/>
                </a:lnTo>
                <a:lnTo>
                  <a:pt x="122227" y="178505"/>
                </a:lnTo>
                <a:lnTo>
                  <a:pt x="122224" y="178512"/>
                </a:lnTo>
                <a:lnTo>
                  <a:pt x="122224" y="178518"/>
                </a:lnTo>
                <a:lnTo>
                  <a:pt x="122219" y="178529"/>
                </a:lnTo>
                <a:lnTo>
                  <a:pt x="122216" y="178536"/>
                </a:lnTo>
                <a:lnTo>
                  <a:pt x="122215" y="178545"/>
                </a:lnTo>
                <a:lnTo>
                  <a:pt x="122210" y="178552"/>
                </a:lnTo>
                <a:lnTo>
                  <a:pt x="122209" y="178556"/>
                </a:lnTo>
                <a:lnTo>
                  <a:pt x="122208" y="178559"/>
                </a:lnTo>
                <a:lnTo>
                  <a:pt x="122208" y="178565"/>
                </a:lnTo>
                <a:lnTo>
                  <a:pt x="122208" y="178572"/>
                </a:lnTo>
                <a:lnTo>
                  <a:pt x="122205" y="178583"/>
                </a:lnTo>
                <a:lnTo>
                  <a:pt x="122203" y="178626"/>
                </a:lnTo>
                <a:lnTo>
                  <a:pt x="122200" y="178633"/>
                </a:lnTo>
                <a:lnTo>
                  <a:pt x="122201" y="178636"/>
                </a:lnTo>
                <a:lnTo>
                  <a:pt x="122202" y="178652"/>
                </a:lnTo>
                <a:lnTo>
                  <a:pt x="122202" y="178655"/>
                </a:lnTo>
                <a:lnTo>
                  <a:pt x="122202" y="178659"/>
                </a:lnTo>
                <a:lnTo>
                  <a:pt x="122202" y="178668"/>
                </a:lnTo>
                <a:lnTo>
                  <a:pt x="122204" y="178671"/>
                </a:lnTo>
                <a:lnTo>
                  <a:pt x="122208" y="178677"/>
                </a:lnTo>
                <a:lnTo>
                  <a:pt x="122212" y="178684"/>
                </a:lnTo>
                <a:lnTo>
                  <a:pt x="122213" y="178693"/>
                </a:lnTo>
                <a:lnTo>
                  <a:pt x="122215" y="178701"/>
                </a:lnTo>
                <a:lnTo>
                  <a:pt x="122216" y="178709"/>
                </a:lnTo>
                <a:lnTo>
                  <a:pt x="122219" y="178712"/>
                </a:lnTo>
                <a:lnTo>
                  <a:pt x="122220" y="178721"/>
                </a:lnTo>
                <a:lnTo>
                  <a:pt x="122223" y="178733"/>
                </a:lnTo>
                <a:lnTo>
                  <a:pt x="122226" y="178737"/>
                </a:lnTo>
                <a:lnTo>
                  <a:pt x="122230" y="178746"/>
                </a:lnTo>
                <a:lnTo>
                  <a:pt x="122230" y="178754"/>
                </a:lnTo>
                <a:lnTo>
                  <a:pt x="122227" y="178762"/>
                </a:lnTo>
                <a:lnTo>
                  <a:pt x="122226" y="178764"/>
                </a:lnTo>
                <a:lnTo>
                  <a:pt x="122226" y="178778"/>
                </a:lnTo>
                <a:lnTo>
                  <a:pt x="122226" y="178783"/>
                </a:lnTo>
                <a:lnTo>
                  <a:pt x="122231" y="178788"/>
                </a:lnTo>
                <a:lnTo>
                  <a:pt x="122232" y="178789"/>
                </a:lnTo>
                <a:lnTo>
                  <a:pt x="122234" y="178790"/>
                </a:lnTo>
                <a:lnTo>
                  <a:pt x="122241" y="178797"/>
                </a:lnTo>
                <a:lnTo>
                  <a:pt x="122243" y="178800"/>
                </a:lnTo>
                <a:lnTo>
                  <a:pt x="122247" y="178816"/>
                </a:lnTo>
                <a:lnTo>
                  <a:pt x="122233" y="178839"/>
                </a:lnTo>
                <a:lnTo>
                  <a:pt x="122232" y="178850"/>
                </a:lnTo>
                <a:lnTo>
                  <a:pt x="122223" y="178858"/>
                </a:lnTo>
                <a:lnTo>
                  <a:pt x="122208" y="178857"/>
                </a:lnTo>
                <a:lnTo>
                  <a:pt x="122204" y="178858"/>
                </a:lnTo>
                <a:lnTo>
                  <a:pt x="122198" y="178865"/>
                </a:lnTo>
                <a:lnTo>
                  <a:pt x="122195" y="178865"/>
                </a:lnTo>
                <a:lnTo>
                  <a:pt x="122188" y="178866"/>
                </a:lnTo>
                <a:lnTo>
                  <a:pt x="122187" y="178866"/>
                </a:lnTo>
                <a:lnTo>
                  <a:pt x="122184" y="178866"/>
                </a:lnTo>
                <a:lnTo>
                  <a:pt x="122177" y="178871"/>
                </a:lnTo>
                <a:lnTo>
                  <a:pt x="122175" y="178872"/>
                </a:lnTo>
                <a:lnTo>
                  <a:pt x="122172" y="178882"/>
                </a:lnTo>
                <a:lnTo>
                  <a:pt x="122172" y="178886"/>
                </a:lnTo>
                <a:lnTo>
                  <a:pt x="122174" y="178890"/>
                </a:lnTo>
                <a:lnTo>
                  <a:pt x="122174" y="178892"/>
                </a:lnTo>
                <a:lnTo>
                  <a:pt x="122173" y="178895"/>
                </a:lnTo>
                <a:lnTo>
                  <a:pt x="122157" y="178919"/>
                </a:lnTo>
                <a:lnTo>
                  <a:pt x="122120" y="178902"/>
                </a:lnTo>
                <a:lnTo>
                  <a:pt x="122094" y="178926"/>
                </a:lnTo>
                <a:lnTo>
                  <a:pt x="122078" y="178945"/>
                </a:lnTo>
                <a:lnTo>
                  <a:pt x="122062" y="178976"/>
                </a:lnTo>
                <a:lnTo>
                  <a:pt x="122061" y="179011"/>
                </a:lnTo>
                <a:lnTo>
                  <a:pt x="122057" y="179037"/>
                </a:lnTo>
                <a:lnTo>
                  <a:pt x="122057" y="179085"/>
                </a:lnTo>
                <a:lnTo>
                  <a:pt x="122043" y="179110"/>
                </a:lnTo>
                <a:lnTo>
                  <a:pt x="122011" y="179120"/>
                </a:lnTo>
                <a:lnTo>
                  <a:pt x="121976" y="179127"/>
                </a:lnTo>
                <a:lnTo>
                  <a:pt x="121953" y="179143"/>
                </a:lnTo>
                <a:lnTo>
                  <a:pt x="121931" y="179158"/>
                </a:lnTo>
                <a:lnTo>
                  <a:pt x="121912" y="179186"/>
                </a:lnTo>
                <a:lnTo>
                  <a:pt x="121900" y="179212"/>
                </a:lnTo>
                <a:lnTo>
                  <a:pt x="121880" y="179230"/>
                </a:lnTo>
                <a:lnTo>
                  <a:pt x="121862" y="179247"/>
                </a:lnTo>
                <a:lnTo>
                  <a:pt x="121832" y="179279"/>
                </a:lnTo>
                <a:lnTo>
                  <a:pt x="121801" y="179295"/>
                </a:lnTo>
                <a:lnTo>
                  <a:pt x="121794" y="179332"/>
                </a:lnTo>
                <a:lnTo>
                  <a:pt x="121800" y="179377"/>
                </a:lnTo>
                <a:lnTo>
                  <a:pt x="121815" y="179403"/>
                </a:lnTo>
                <a:lnTo>
                  <a:pt x="121813" y="179404"/>
                </a:lnTo>
                <a:lnTo>
                  <a:pt x="121826" y="179422"/>
                </a:lnTo>
                <a:lnTo>
                  <a:pt x="121840" y="179440"/>
                </a:lnTo>
                <a:lnTo>
                  <a:pt x="121859" y="179465"/>
                </a:lnTo>
                <a:lnTo>
                  <a:pt x="121866" y="179478"/>
                </a:lnTo>
                <a:lnTo>
                  <a:pt x="121872" y="179491"/>
                </a:lnTo>
                <a:lnTo>
                  <a:pt x="121878" y="179497"/>
                </a:lnTo>
                <a:lnTo>
                  <a:pt x="121889" y="179507"/>
                </a:lnTo>
                <a:lnTo>
                  <a:pt x="121897" y="179516"/>
                </a:lnTo>
                <a:lnTo>
                  <a:pt x="121903" y="179521"/>
                </a:lnTo>
                <a:lnTo>
                  <a:pt x="121910" y="179531"/>
                </a:lnTo>
                <a:lnTo>
                  <a:pt x="121924" y="179541"/>
                </a:lnTo>
                <a:lnTo>
                  <a:pt x="121938" y="179557"/>
                </a:lnTo>
                <a:lnTo>
                  <a:pt x="121954" y="179585"/>
                </a:lnTo>
                <a:lnTo>
                  <a:pt x="121954" y="179585"/>
                </a:lnTo>
                <a:lnTo>
                  <a:pt x="121954" y="179585"/>
                </a:lnTo>
                <a:lnTo>
                  <a:pt x="121958" y="179591"/>
                </a:lnTo>
                <a:lnTo>
                  <a:pt x="121964" y="179595"/>
                </a:lnTo>
                <a:lnTo>
                  <a:pt x="121969" y="179598"/>
                </a:lnTo>
                <a:lnTo>
                  <a:pt x="121971" y="179600"/>
                </a:lnTo>
                <a:lnTo>
                  <a:pt x="121977" y="179610"/>
                </a:lnTo>
                <a:lnTo>
                  <a:pt x="121978" y="179611"/>
                </a:lnTo>
                <a:lnTo>
                  <a:pt x="121979" y="179612"/>
                </a:lnTo>
                <a:lnTo>
                  <a:pt x="121981" y="179613"/>
                </a:lnTo>
                <a:lnTo>
                  <a:pt x="121988" y="179618"/>
                </a:lnTo>
                <a:lnTo>
                  <a:pt x="121996" y="179624"/>
                </a:lnTo>
                <a:lnTo>
                  <a:pt x="121999" y="179625"/>
                </a:lnTo>
                <a:lnTo>
                  <a:pt x="122007" y="179636"/>
                </a:lnTo>
                <a:lnTo>
                  <a:pt x="122010" y="179638"/>
                </a:lnTo>
                <a:lnTo>
                  <a:pt x="122016" y="179642"/>
                </a:lnTo>
                <a:lnTo>
                  <a:pt x="122024" y="179652"/>
                </a:lnTo>
                <a:lnTo>
                  <a:pt x="122031" y="179657"/>
                </a:lnTo>
                <a:lnTo>
                  <a:pt x="122047" y="179678"/>
                </a:lnTo>
                <a:lnTo>
                  <a:pt x="122050" y="179681"/>
                </a:lnTo>
                <a:lnTo>
                  <a:pt x="122051" y="179685"/>
                </a:lnTo>
                <a:lnTo>
                  <a:pt x="122057" y="179700"/>
                </a:lnTo>
                <a:lnTo>
                  <a:pt x="122062" y="179711"/>
                </a:lnTo>
                <a:lnTo>
                  <a:pt x="122062" y="179720"/>
                </a:lnTo>
                <a:lnTo>
                  <a:pt x="122062" y="179731"/>
                </a:lnTo>
                <a:lnTo>
                  <a:pt x="122062" y="179750"/>
                </a:lnTo>
                <a:lnTo>
                  <a:pt x="122062" y="179757"/>
                </a:lnTo>
                <a:lnTo>
                  <a:pt x="122062" y="179757"/>
                </a:lnTo>
                <a:lnTo>
                  <a:pt x="122051" y="179761"/>
                </a:lnTo>
                <a:lnTo>
                  <a:pt x="122045" y="179763"/>
                </a:lnTo>
                <a:lnTo>
                  <a:pt x="122042" y="179764"/>
                </a:lnTo>
                <a:lnTo>
                  <a:pt x="122022" y="179774"/>
                </a:lnTo>
                <a:lnTo>
                  <a:pt x="122017" y="179772"/>
                </a:lnTo>
                <a:lnTo>
                  <a:pt x="122016" y="179770"/>
                </a:lnTo>
                <a:lnTo>
                  <a:pt x="122015" y="179767"/>
                </a:lnTo>
                <a:lnTo>
                  <a:pt x="122008" y="179767"/>
                </a:lnTo>
                <a:lnTo>
                  <a:pt x="122003" y="179769"/>
                </a:lnTo>
                <a:lnTo>
                  <a:pt x="122002" y="179769"/>
                </a:lnTo>
                <a:lnTo>
                  <a:pt x="121995" y="179774"/>
                </a:lnTo>
                <a:lnTo>
                  <a:pt x="121986" y="179776"/>
                </a:lnTo>
                <a:lnTo>
                  <a:pt x="121986" y="179764"/>
                </a:lnTo>
                <a:lnTo>
                  <a:pt x="121986" y="179758"/>
                </a:lnTo>
                <a:lnTo>
                  <a:pt x="121972" y="179740"/>
                </a:lnTo>
                <a:lnTo>
                  <a:pt x="121966" y="179745"/>
                </a:lnTo>
                <a:lnTo>
                  <a:pt x="121965" y="179746"/>
                </a:lnTo>
                <a:lnTo>
                  <a:pt x="121957" y="179752"/>
                </a:lnTo>
                <a:lnTo>
                  <a:pt x="121957" y="179775"/>
                </a:lnTo>
                <a:lnTo>
                  <a:pt x="121955" y="179780"/>
                </a:lnTo>
                <a:lnTo>
                  <a:pt x="121940" y="179808"/>
                </a:lnTo>
                <a:lnTo>
                  <a:pt x="121938" y="179815"/>
                </a:lnTo>
                <a:lnTo>
                  <a:pt x="121927" y="179832"/>
                </a:lnTo>
                <a:lnTo>
                  <a:pt x="121929" y="179840"/>
                </a:lnTo>
                <a:lnTo>
                  <a:pt x="121929" y="179841"/>
                </a:lnTo>
                <a:lnTo>
                  <a:pt x="121929" y="179852"/>
                </a:lnTo>
                <a:lnTo>
                  <a:pt x="121902" y="179869"/>
                </a:lnTo>
                <a:lnTo>
                  <a:pt x="121893" y="179869"/>
                </a:lnTo>
                <a:lnTo>
                  <a:pt x="121889" y="179869"/>
                </a:lnTo>
                <a:lnTo>
                  <a:pt x="121875" y="179869"/>
                </a:lnTo>
                <a:lnTo>
                  <a:pt x="121869" y="179869"/>
                </a:lnTo>
                <a:lnTo>
                  <a:pt x="121863" y="179873"/>
                </a:lnTo>
                <a:lnTo>
                  <a:pt x="121857" y="179876"/>
                </a:lnTo>
                <a:lnTo>
                  <a:pt x="121844" y="179881"/>
                </a:lnTo>
                <a:lnTo>
                  <a:pt x="121835" y="179878"/>
                </a:lnTo>
                <a:lnTo>
                  <a:pt x="121826" y="179876"/>
                </a:lnTo>
                <a:lnTo>
                  <a:pt x="121801" y="179869"/>
                </a:lnTo>
                <a:lnTo>
                  <a:pt x="121790" y="179874"/>
                </a:lnTo>
                <a:lnTo>
                  <a:pt x="121785" y="179885"/>
                </a:lnTo>
                <a:lnTo>
                  <a:pt x="121785" y="179896"/>
                </a:lnTo>
                <a:lnTo>
                  <a:pt x="121787" y="179903"/>
                </a:lnTo>
                <a:lnTo>
                  <a:pt x="121794" y="179905"/>
                </a:lnTo>
                <a:lnTo>
                  <a:pt x="121796" y="179907"/>
                </a:lnTo>
                <a:lnTo>
                  <a:pt x="121803" y="179916"/>
                </a:lnTo>
                <a:lnTo>
                  <a:pt x="121830" y="179934"/>
                </a:lnTo>
                <a:lnTo>
                  <a:pt x="121830" y="179941"/>
                </a:lnTo>
                <a:lnTo>
                  <a:pt x="121828" y="179947"/>
                </a:lnTo>
                <a:lnTo>
                  <a:pt x="121820" y="179958"/>
                </a:lnTo>
                <a:lnTo>
                  <a:pt x="121817" y="179963"/>
                </a:lnTo>
                <a:lnTo>
                  <a:pt x="121817" y="179974"/>
                </a:lnTo>
                <a:lnTo>
                  <a:pt x="121817" y="179982"/>
                </a:lnTo>
                <a:lnTo>
                  <a:pt x="121817" y="180001"/>
                </a:lnTo>
                <a:lnTo>
                  <a:pt x="121805" y="180018"/>
                </a:lnTo>
                <a:lnTo>
                  <a:pt x="121809" y="180029"/>
                </a:lnTo>
                <a:lnTo>
                  <a:pt x="121812" y="180036"/>
                </a:lnTo>
                <a:lnTo>
                  <a:pt x="121821" y="180056"/>
                </a:lnTo>
                <a:lnTo>
                  <a:pt x="121805" y="180063"/>
                </a:lnTo>
                <a:lnTo>
                  <a:pt x="121796" y="180045"/>
                </a:lnTo>
                <a:lnTo>
                  <a:pt x="121793" y="180037"/>
                </a:lnTo>
                <a:lnTo>
                  <a:pt x="121787" y="180023"/>
                </a:lnTo>
                <a:lnTo>
                  <a:pt x="121783" y="180014"/>
                </a:lnTo>
                <a:lnTo>
                  <a:pt x="121783" y="180010"/>
                </a:lnTo>
                <a:lnTo>
                  <a:pt x="121782" y="180008"/>
                </a:lnTo>
                <a:lnTo>
                  <a:pt x="121778" y="179994"/>
                </a:lnTo>
                <a:lnTo>
                  <a:pt x="121769" y="179981"/>
                </a:lnTo>
                <a:lnTo>
                  <a:pt x="121756" y="179972"/>
                </a:lnTo>
                <a:lnTo>
                  <a:pt x="121751" y="179969"/>
                </a:lnTo>
                <a:lnTo>
                  <a:pt x="121747" y="179967"/>
                </a:lnTo>
                <a:lnTo>
                  <a:pt x="121738" y="179963"/>
                </a:lnTo>
                <a:lnTo>
                  <a:pt x="121733" y="179956"/>
                </a:lnTo>
                <a:lnTo>
                  <a:pt x="121732" y="179952"/>
                </a:lnTo>
                <a:lnTo>
                  <a:pt x="121729" y="179945"/>
                </a:lnTo>
                <a:lnTo>
                  <a:pt x="121722" y="179936"/>
                </a:lnTo>
                <a:lnTo>
                  <a:pt x="121711" y="179923"/>
                </a:lnTo>
                <a:lnTo>
                  <a:pt x="121690" y="179914"/>
                </a:lnTo>
                <a:lnTo>
                  <a:pt x="121679" y="179914"/>
                </a:lnTo>
                <a:lnTo>
                  <a:pt x="121670" y="179914"/>
                </a:lnTo>
                <a:lnTo>
                  <a:pt x="121662" y="179915"/>
                </a:lnTo>
                <a:lnTo>
                  <a:pt x="121659" y="179916"/>
                </a:lnTo>
                <a:lnTo>
                  <a:pt x="121641" y="179918"/>
                </a:lnTo>
                <a:lnTo>
                  <a:pt x="121640" y="179918"/>
                </a:lnTo>
                <a:lnTo>
                  <a:pt x="121636" y="179918"/>
                </a:lnTo>
                <a:lnTo>
                  <a:pt x="121629" y="179918"/>
                </a:lnTo>
                <a:lnTo>
                  <a:pt x="121622" y="179921"/>
                </a:lnTo>
                <a:lnTo>
                  <a:pt x="121616" y="179923"/>
                </a:lnTo>
                <a:lnTo>
                  <a:pt x="121599" y="179925"/>
                </a:lnTo>
                <a:lnTo>
                  <a:pt x="121598" y="179925"/>
                </a:lnTo>
                <a:lnTo>
                  <a:pt x="121580" y="179927"/>
                </a:lnTo>
                <a:lnTo>
                  <a:pt x="121573" y="179932"/>
                </a:lnTo>
                <a:lnTo>
                  <a:pt x="121573" y="179932"/>
                </a:lnTo>
                <a:lnTo>
                  <a:pt x="121569" y="179936"/>
                </a:lnTo>
                <a:lnTo>
                  <a:pt x="121564" y="179938"/>
                </a:lnTo>
                <a:lnTo>
                  <a:pt x="121553" y="179945"/>
                </a:lnTo>
                <a:lnTo>
                  <a:pt x="121544" y="179947"/>
                </a:lnTo>
                <a:lnTo>
                  <a:pt x="121544" y="179947"/>
                </a:lnTo>
                <a:lnTo>
                  <a:pt x="121542" y="179948"/>
                </a:lnTo>
                <a:lnTo>
                  <a:pt x="121535" y="179950"/>
                </a:lnTo>
                <a:lnTo>
                  <a:pt x="121524" y="179955"/>
                </a:lnTo>
                <a:lnTo>
                  <a:pt x="121521" y="179956"/>
                </a:lnTo>
                <a:lnTo>
                  <a:pt x="121521" y="179961"/>
                </a:lnTo>
                <a:lnTo>
                  <a:pt x="121521" y="179967"/>
                </a:lnTo>
                <a:lnTo>
                  <a:pt x="121521" y="179967"/>
                </a:lnTo>
                <a:lnTo>
                  <a:pt x="121521" y="179970"/>
                </a:lnTo>
                <a:lnTo>
                  <a:pt x="121521" y="179990"/>
                </a:lnTo>
                <a:lnTo>
                  <a:pt x="121494" y="180012"/>
                </a:lnTo>
                <a:lnTo>
                  <a:pt x="121492" y="180018"/>
                </a:lnTo>
                <a:lnTo>
                  <a:pt x="121483" y="180021"/>
                </a:lnTo>
                <a:lnTo>
                  <a:pt x="121474" y="180017"/>
                </a:lnTo>
                <a:lnTo>
                  <a:pt x="121472" y="180016"/>
                </a:lnTo>
                <a:lnTo>
                  <a:pt x="121454" y="180012"/>
                </a:lnTo>
                <a:lnTo>
                  <a:pt x="121447" y="180020"/>
                </a:lnTo>
                <a:lnTo>
                  <a:pt x="121440" y="180027"/>
                </a:lnTo>
                <a:lnTo>
                  <a:pt x="121428" y="180027"/>
                </a:lnTo>
                <a:lnTo>
                  <a:pt x="121424" y="180027"/>
                </a:lnTo>
                <a:lnTo>
                  <a:pt x="121419" y="180031"/>
                </a:lnTo>
                <a:lnTo>
                  <a:pt x="121415" y="180034"/>
                </a:lnTo>
                <a:lnTo>
                  <a:pt x="121404" y="180038"/>
                </a:lnTo>
                <a:lnTo>
                  <a:pt x="121390" y="180045"/>
                </a:lnTo>
                <a:lnTo>
                  <a:pt x="121386" y="180045"/>
                </a:lnTo>
                <a:lnTo>
                  <a:pt x="121386" y="180045"/>
                </a:lnTo>
                <a:lnTo>
                  <a:pt x="121370" y="180050"/>
                </a:lnTo>
                <a:lnTo>
                  <a:pt x="121365" y="180052"/>
                </a:lnTo>
                <a:lnTo>
                  <a:pt x="121361" y="180053"/>
                </a:lnTo>
                <a:lnTo>
                  <a:pt x="121358" y="180056"/>
                </a:lnTo>
                <a:lnTo>
                  <a:pt x="121333" y="180073"/>
                </a:lnTo>
                <a:lnTo>
                  <a:pt x="121327" y="180081"/>
                </a:lnTo>
                <a:lnTo>
                  <a:pt x="121305" y="180087"/>
                </a:lnTo>
                <a:lnTo>
                  <a:pt x="121300" y="180090"/>
                </a:lnTo>
                <a:lnTo>
                  <a:pt x="121282" y="180098"/>
                </a:lnTo>
                <a:lnTo>
                  <a:pt x="121278" y="180105"/>
                </a:lnTo>
                <a:lnTo>
                  <a:pt x="121273" y="180114"/>
                </a:lnTo>
                <a:lnTo>
                  <a:pt x="121269" y="180121"/>
                </a:lnTo>
                <a:lnTo>
                  <a:pt x="121262" y="180121"/>
                </a:lnTo>
                <a:lnTo>
                  <a:pt x="121248" y="180125"/>
                </a:lnTo>
                <a:lnTo>
                  <a:pt x="121244" y="180127"/>
                </a:lnTo>
                <a:lnTo>
                  <a:pt x="121235" y="180127"/>
                </a:lnTo>
                <a:lnTo>
                  <a:pt x="121228" y="180127"/>
                </a:lnTo>
                <a:lnTo>
                  <a:pt x="121221" y="180127"/>
                </a:lnTo>
                <a:lnTo>
                  <a:pt x="121214" y="180119"/>
                </a:lnTo>
                <a:lnTo>
                  <a:pt x="121213" y="180117"/>
                </a:lnTo>
                <a:lnTo>
                  <a:pt x="121202" y="180113"/>
                </a:lnTo>
                <a:lnTo>
                  <a:pt x="121163" y="180118"/>
                </a:lnTo>
                <a:lnTo>
                  <a:pt x="121160" y="180120"/>
                </a:lnTo>
                <a:lnTo>
                  <a:pt x="121149" y="180136"/>
                </a:lnTo>
                <a:lnTo>
                  <a:pt x="121135" y="180141"/>
                </a:lnTo>
                <a:lnTo>
                  <a:pt x="121126" y="180141"/>
                </a:lnTo>
                <a:lnTo>
                  <a:pt x="121113" y="180141"/>
                </a:lnTo>
                <a:lnTo>
                  <a:pt x="121104" y="180141"/>
                </a:lnTo>
                <a:lnTo>
                  <a:pt x="121097" y="180138"/>
                </a:lnTo>
                <a:lnTo>
                  <a:pt x="121093" y="180136"/>
                </a:lnTo>
                <a:lnTo>
                  <a:pt x="121087" y="180135"/>
                </a:lnTo>
                <a:lnTo>
                  <a:pt x="121077" y="180132"/>
                </a:lnTo>
                <a:lnTo>
                  <a:pt x="121075" y="180131"/>
                </a:lnTo>
                <a:lnTo>
                  <a:pt x="121063" y="180123"/>
                </a:lnTo>
                <a:lnTo>
                  <a:pt x="121054" y="180123"/>
                </a:lnTo>
                <a:lnTo>
                  <a:pt x="121045" y="180123"/>
                </a:lnTo>
                <a:lnTo>
                  <a:pt x="121032" y="180123"/>
                </a:lnTo>
                <a:lnTo>
                  <a:pt x="121020" y="180130"/>
                </a:lnTo>
                <a:lnTo>
                  <a:pt x="121018" y="180134"/>
                </a:lnTo>
                <a:lnTo>
                  <a:pt x="121014" y="180147"/>
                </a:lnTo>
                <a:lnTo>
                  <a:pt x="121013" y="180150"/>
                </a:lnTo>
                <a:lnTo>
                  <a:pt x="121011" y="180161"/>
                </a:lnTo>
                <a:lnTo>
                  <a:pt x="121007" y="180170"/>
                </a:lnTo>
                <a:lnTo>
                  <a:pt x="120987" y="180174"/>
                </a:lnTo>
                <a:lnTo>
                  <a:pt x="120978" y="180176"/>
                </a:lnTo>
                <a:lnTo>
                  <a:pt x="120971" y="180183"/>
                </a:lnTo>
                <a:lnTo>
                  <a:pt x="120966" y="180192"/>
                </a:lnTo>
                <a:lnTo>
                  <a:pt x="120966" y="180196"/>
                </a:lnTo>
                <a:lnTo>
                  <a:pt x="120966" y="180199"/>
                </a:lnTo>
                <a:lnTo>
                  <a:pt x="120953" y="180214"/>
                </a:lnTo>
                <a:lnTo>
                  <a:pt x="120952" y="180215"/>
                </a:lnTo>
                <a:lnTo>
                  <a:pt x="120951" y="180218"/>
                </a:lnTo>
                <a:lnTo>
                  <a:pt x="120951" y="180221"/>
                </a:lnTo>
                <a:lnTo>
                  <a:pt x="120948" y="180232"/>
                </a:lnTo>
                <a:lnTo>
                  <a:pt x="120941" y="180237"/>
                </a:lnTo>
                <a:lnTo>
                  <a:pt x="120939" y="180239"/>
                </a:lnTo>
                <a:lnTo>
                  <a:pt x="120939" y="180241"/>
                </a:lnTo>
                <a:lnTo>
                  <a:pt x="120937" y="180247"/>
                </a:lnTo>
                <a:lnTo>
                  <a:pt x="120921" y="180261"/>
                </a:lnTo>
                <a:lnTo>
                  <a:pt x="120917" y="180268"/>
                </a:lnTo>
                <a:lnTo>
                  <a:pt x="120917" y="180270"/>
                </a:lnTo>
                <a:lnTo>
                  <a:pt x="120903" y="180279"/>
                </a:lnTo>
                <a:lnTo>
                  <a:pt x="120887" y="180285"/>
                </a:lnTo>
                <a:lnTo>
                  <a:pt x="120877" y="180288"/>
                </a:lnTo>
                <a:lnTo>
                  <a:pt x="120869" y="180290"/>
                </a:lnTo>
                <a:lnTo>
                  <a:pt x="120866" y="180293"/>
                </a:lnTo>
                <a:lnTo>
                  <a:pt x="120865" y="180294"/>
                </a:lnTo>
                <a:lnTo>
                  <a:pt x="120851" y="180301"/>
                </a:lnTo>
                <a:lnTo>
                  <a:pt x="120842" y="180304"/>
                </a:lnTo>
                <a:lnTo>
                  <a:pt x="120838" y="180305"/>
                </a:lnTo>
                <a:lnTo>
                  <a:pt x="120831" y="180310"/>
                </a:lnTo>
                <a:lnTo>
                  <a:pt x="120817" y="180312"/>
                </a:lnTo>
                <a:lnTo>
                  <a:pt x="120817" y="180319"/>
                </a:lnTo>
                <a:lnTo>
                  <a:pt x="120817" y="180323"/>
                </a:lnTo>
                <a:lnTo>
                  <a:pt x="120817" y="180323"/>
                </a:lnTo>
                <a:lnTo>
                  <a:pt x="120818" y="180375"/>
                </a:lnTo>
                <a:lnTo>
                  <a:pt x="120820" y="180401"/>
                </a:lnTo>
                <a:lnTo>
                  <a:pt x="120822" y="180402"/>
                </a:lnTo>
                <a:lnTo>
                  <a:pt x="120822" y="180403"/>
                </a:lnTo>
                <a:lnTo>
                  <a:pt x="120831" y="180417"/>
                </a:lnTo>
                <a:lnTo>
                  <a:pt x="120840" y="180419"/>
                </a:lnTo>
                <a:lnTo>
                  <a:pt x="120845" y="180421"/>
                </a:lnTo>
                <a:lnTo>
                  <a:pt x="120848" y="180423"/>
                </a:lnTo>
                <a:lnTo>
                  <a:pt x="120856" y="180428"/>
                </a:lnTo>
                <a:lnTo>
                  <a:pt x="120860" y="180428"/>
                </a:lnTo>
                <a:lnTo>
                  <a:pt x="120861" y="180428"/>
                </a:lnTo>
                <a:lnTo>
                  <a:pt x="120863" y="180428"/>
                </a:lnTo>
                <a:lnTo>
                  <a:pt x="120866" y="180429"/>
                </a:lnTo>
                <a:lnTo>
                  <a:pt x="120866" y="180430"/>
                </a:lnTo>
                <a:lnTo>
                  <a:pt x="120872" y="180432"/>
                </a:lnTo>
                <a:lnTo>
                  <a:pt x="120874" y="180432"/>
                </a:lnTo>
                <a:lnTo>
                  <a:pt x="120883" y="180432"/>
                </a:lnTo>
                <a:lnTo>
                  <a:pt x="120890" y="180437"/>
                </a:lnTo>
                <a:lnTo>
                  <a:pt x="120896" y="180474"/>
                </a:lnTo>
                <a:lnTo>
                  <a:pt x="120896" y="180483"/>
                </a:lnTo>
                <a:lnTo>
                  <a:pt x="120896" y="180488"/>
                </a:lnTo>
                <a:lnTo>
                  <a:pt x="120892" y="180508"/>
                </a:lnTo>
                <a:lnTo>
                  <a:pt x="120892" y="180512"/>
                </a:lnTo>
                <a:lnTo>
                  <a:pt x="120887" y="180519"/>
                </a:lnTo>
                <a:lnTo>
                  <a:pt x="120881" y="180530"/>
                </a:lnTo>
                <a:lnTo>
                  <a:pt x="120878" y="180537"/>
                </a:lnTo>
                <a:lnTo>
                  <a:pt x="120874" y="180548"/>
                </a:lnTo>
                <a:lnTo>
                  <a:pt x="120867" y="180554"/>
                </a:lnTo>
                <a:lnTo>
                  <a:pt x="120860" y="180559"/>
                </a:lnTo>
                <a:lnTo>
                  <a:pt x="120847" y="180568"/>
                </a:lnTo>
                <a:lnTo>
                  <a:pt x="120845" y="180568"/>
                </a:lnTo>
                <a:lnTo>
                  <a:pt x="120839" y="180571"/>
                </a:lnTo>
                <a:lnTo>
                  <a:pt x="120833" y="180575"/>
                </a:lnTo>
                <a:lnTo>
                  <a:pt x="120818" y="180602"/>
                </a:lnTo>
                <a:lnTo>
                  <a:pt x="120808" y="180619"/>
                </a:lnTo>
                <a:lnTo>
                  <a:pt x="120795" y="180640"/>
                </a:lnTo>
                <a:lnTo>
                  <a:pt x="120780" y="180650"/>
                </a:lnTo>
                <a:lnTo>
                  <a:pt x="120777" y="180650"/>
                </a:lnTo>
                <a:lnTo>
                  <a:pt x="120776" y="180653"/>
                </a:lnTo>
                <a:lnTo>
                  <a:pt x="120771" y="180657"/>
                </a:lnTo>
                <a:lnTo>
                  <a:pt x="120766" y="180657"/>
                </a:lnTo>
                <a:lnTo>
                  <a:pt x="120761" y="180659"/>
                </a:lnTo>
                <a:lnTo>
                  <a:pt x="120761" y="180668"/>
                </a:lnTo>
                <a:lnTo>
                  <a:pt x="120761" y="180688"/>
                </a:lnTo>
                <a:lnTo>
                  <a:pt x="120761" y="180689"/>
                </a:lnTo>
                <a:lnTo>
                  <a:pt x="120760" y="180693"/>
                </a:lnTo>
                <a:lnTo>
                  <a:pt x="120761" y="180696"/>
                </a:lnTo>
                <a:lnTo>
                  <a:pt x="120761" y="180697"/>
                </a:lnTo>
                <a:lnTo>
                  <a:pt x="120761" y="180697"/>
                </a:lnTo>
                <a:lnTo>
                  <a:pt x="120766" y="180706"/>
                </a:lnTo>
                <a:lnTo>
                  <a:pt x="120770" y="180708"/>
                </a:lnTo>
                <a:lnTo>
                  <a:pt x="120772" y="180712"/>
                </a:lnTo>
                <a:lnTo>
                  <a:pt x="120775" y="180717"/>
                </a:lnTo>
                <a:lnTo>
                  <a:pt x="120775" y="180730"/>
                </a:lnTo>
                <a:lnTo>
                  <a:pt x="120757" y="180730"/>
                </a:lnTo>
                <a:lnTo>
                  <a:pt x="120736" y="180739"/>
                </a:lnTo>
                <a:lnTo>
                  <a:pt x="120727" y="180740"/>
                </a:lnTo>
                <a:lnTo>
                  <a:pt x="120720" y="180741"/>
                </a:lnTo>
                <a:lnTo>
                  <a:pt x="120716" y="180744"/>
                </a:lnTo>
                <a:lnTo>
                  <a:pt x="120702" y="180750"/>
                </a:lnTo>
                <a:lnTo>
                  <a:pt x="120698" y="180750"/>
                </a:lnTo>
                <a:lnTo>
                  <a:pt x="120691" y="180750"/>
                </a:lnTo>
                <a:lnTo>
                  <a:pt x="120666" y="180754"/>
                </a:lnTo>
                <a:lnTo>
                  <a:pt x="120661" y="180756"/>
                </a:lnTo>
                <a:lnTo>
                  <a:pt x="120660" y="180757"/>
                </a:lnTo>
                <a:lnTo>
                  <a:pt x="120653" y="180759"/>
                </a:lnTo>
                <a:lnTo>
                  <a:pt x="120648" y="180759"/>
                </a:lnTo>
                <a:lnTo>
                  <a:pt x="120635" y="180781"/>
                </a:lnTo>
                <a:lnTo>
                  <a:pt x="120633" y="180786"/>
                </a:lnTo>
                <a:lnTo>
                  <a:pt x="120630" y="180792"/>
                </a:lnTo>
                <a:lnTo>
                  <a:pt x="120623" y="180806"/>
                </a:lnTo>
                <a:lnTo>
                  <a:pt x="120608" y="180821"/>
                </a:lnTo>
                <a:lnTo>
                  <a:pt x="120600" y="180827"/>
                </a:lnTo>
                <a:lnTo>
                  <a:pt x="120599" y="180828"/>
                </a:lnTo>
                <a:lnTo>
                  <a:pt x="120590" y="180839"/>
                </a:lnTo>
                <a:lnTo>
                  <a:pt x="120584" y="180855"/>
                </a:lnTo>
                <a:lnTo>
                  <a:pt x="120578" y="180865"/>
                </a:lnTo>
                <a:lnTo>
                  <a:pt x="120570" y="180877"/>
                </a:lnTo>
                <a:lnTo>
                  <a:pt x="120558" y="180886"/>
                </a:lnTo>
                <a:lnTo>
                  <a:pt x="120558" y="180894"/>
                </a:lnTo>
                <a:lnTo>
                  <a:pt x="120558" y="180901"/>
                </a:lnTo>
                <a:lnTo>
                  <a:pt x="120560" y="180912"/>
                </a:lnTo>
                <a:lnTo>
                  <a:pt x="120563" y="180921"/>
                </a:lnTo>
                <a:lnTo>
                  <a:pt x="120563" y="180930"/>
                </a:lnTo>
                <a:lnTo>
                  <a:pt x="120554" y="180948"/>
                </a:lnTo>
                <a:lnTo>
                  <a:pt x="120549" y="180957"/>
                </a:lnTo>
                <a:lnTo>
                  <a:pt x="120538" y="180959"/>
                </a:lnTo>
                <a:lnTo>
                  <a:pt x="120524" y="180953"/>
                </a:lnTo>
                <a:lnTo>
                  <a:pt x="120520" y="180950"/>
                </a:lnTo>
                <a:lnTo>
                  <a:pt x="120508" y="180950"/>
                </a:lnTo>
                <a:lnTo>
                  <a:pt x="120499" y="180957"/>
                </a:lnTo>
                <a:lnTo>
                  <a:pt x="120484" y="180968"/>
                </a:lnTo>
                <a:lnTo>
                  <a:pt x="120472" y="180970"/>
                </a:lnTo>
                <a:lnTo>
                  <a:pt x="120468" y="180972"/>
                </a:lnTo>
                <a:lnTo>
                  <a:pt x="120460" y="180972"/>
                </a:lnTo>
                <a:lnTo>
                  <a:pt x="120457" y="180972"/>
                </a:lnTo>
                <a:lnTo>
                  <a:pt x="120441" y="180972"/>
                </a:lnTo>
                <a:lnTo>
                  <a:pt x="120438" y="180977"/>
                </a:lnTo>
                <a:lnTo>
                  <a:pt x="120437" y="180978"/>
                </a:lnTo>
                <a:lnTo>
                  <a:pt x="120432" y="180984"/>
                </a:lnTo>
                <a:lnTo>
                  <a:pt x="120427" y="180984"/>
                </a:lnTo>
                <a:lnTo>
                  <a:pt x="120418" y="180984"/>
                </a:lnTo>
                <a:lnTo>
                  <a:pt x="120409" y="180997"/>
                </a:lnTo>
                <a:lnTo>
                  <a:pt x="120407" y="181002"/>
                </a:lnTo>
                <a:lnTo>
                  <a:pt x="120405" y="181004"/>
                </a:lnTo>
                <a:lnTo>
                  <a:pt x="120405" y="181007"/>
                </a:lnTo>
                <a:lnTo>
                  <a:pt x="120405" y="181008"/>
                </a:lnTo>
                <a:lnTo>
                  <a:pt x="120405" y="181010"/>
                </a:lnTo>
                <a:lnTo>
                  <a:pt x="120405" y="181013"/>
                </a:lnTo>
                <a:lnTo>
                  <a:pt x="120407" y="181035"/>
                </a:lnTo>
                <a:lnTo>
                  <a:pt x="120405" y="181051"/>
                </a:lnTo>
                <a:lnTo>
                  <a:pt x="120405" y="181053"/>
                </a:lnTo>
                <a:lnTo>
                  <a:pt x="120405" y="181059"/>
                </a:lnTo>
                <a:lnTo>
                  <a:pt x="120405" y="181061"/>
                </a:lnTo>
                <a:lnTo>
                  <a:pt x="120405" y="181062"/>
                </a:lnTo>
                <a:lnTo>
                  <a:pt x="120407" y="181068"/>
                </a:lnTo>
                <a:lnTo>
                  <a:pt x="120407" y="181077"/>
                </a:lnTo>
                <a:lnTo>
                  <a:pt x="120407" y="181086"/>
                </a:lnTo>
                <a:lnTo>
                  <a:pt x="120389" y="181088"/>
                </a:lnTo>
                <a:lnTo>
                  <a:pt x="120386" y="181089"/>
                </a:lnTo>
                <a:lnTo>
                  <a:pt x="120380" y="181090"/>
                </a:lnTo>
                <a:lnTo>
                  <a:pt x="120380" y="181097"/>
                </a:lnTo>
                <a:lnTo>
                  <a:pt x="120380" y="181108"/>
                </a:lnTo>
                <a:lnTo>
                  <a:pt x="120380" y="181111"/>
                </a:lnTo>
                <a:lnTo>
                  <a:pt x="120380" y="181117"/>
                </a:lnTo>
                <a:lnTo>
                  <a:pt x="120380" y="181119"/>
                </a:lnTo>
                <a:lnTo>
                  <a:pt x="120380" y="181119"/>
                </a:lnTo>
                <a:lnTo>
                  <a:pt x="120380" y="181128"/>
                </a:lnTo>
                <a:lnTo>
                  <a:pt x="120380" y="181139"/>
                </a:lnTo>
                <a:lnTo>
                  <a:pt x="120380" y="181142"/>
                </a:lnTo>
                <a:lnTo>
                  <a:pt x="120380" y="181148"/>
                </a:lnTo>
                <a:lnTo>
                  <a:pt x="120382" y="181152"/>
                </a:lnTo>
                <a:lnTo>
                  <a:pt x="120390" y="181171"/>
                </a:lnTo>
                <a:lnTo>
                  <a:pt x="120395" y="181181"/>
                </a:lnTo>
                <a:lnTo>
                  <a:pt x="120396" y="181182"/>
                </a:lnTo>
                <a:lnTo>
                  <a:pt x="120405" y="181190"/>
                </a:lnTo>
                <a:lnTo>
                  <a:pt x="120405" y="181195"/>
                </a:lnTo>
                <a:lnTo>
                  <a:pt x="120405" y="181199"/>
                </a:lnTo>
                <a:lnTo>
                  <a:pt x="120405" y="181204"/>
                </a:lnTo>
                <a:lnTo>
                  <a:pt x="120407" y="181206"/>
                </a:lnTo>
                <a:lnTo>
                  <a:pt x="120411" y="181210"/>
                </a:lnTo>
                <a:lnTo>
                  <a:pt x="120414" y="181215"/>
                </a:lnTo>
                <a:lnTo>
                  <a:pt x="120418" y="181228"/>
                </a:lnTo>
                <a:lnTo>
                  <a:pt x="120418" y="181239"/>
                </a:lnTo>
                <a:lnTo>
                  <a:pt x="120425" y="181250"/>
                </a:lnTo>
                <a:lnTo>
                  <a:pt x="120425" y="181257"/>
                </a:lnTo>
                <a:lnTo>
                  <a:pt x="120425" y="181262"/>
                </a:lnTo>
                <a:lnTo>
                  <a:pt x="120418" y="181264"/>
                </a:lnTo>
                <a:lnTo>
                  <a:pt x="120413" y="181269"/>
                </a:lnTo>
                <a:lnTo>
                  <a:pt x="120411" y="181270"/>
                </a:lnTo>
                <a:lnTo>
                  <a:pt x="120409" y="181277"/>
                </a:lnTo>
                <a:lnTo>
                  <a:pt x="120407" y="181282"/>
                </a:lnTo>
                <a:lnTo>
                  <a:pt x="120402" y="181297"/>
                </a:lnTo>
                <a:lnTo>
                  <a:pt x="120400" y="181302"/>
                </a:lnTo>
                <a:lnTo>
                  <a:pt x="120399" y="181302"/>
                </a:lnTo>
                <a:lnTo>
                  <a:pt x="120396" y="181304"/>
                </a:lnTo>
                <a:lnTo>
                  <a:pt x="120396" y="181311"/>
                </a:lnTo>
                <a:lnTo>
                  <a:pt x="120396" y="181315"/>
                </a:lnTo>
                <a:lnTo>
                  <a:pt x="120397" y="181325"/>
                </a:lnTo>
                <a:lnTo>
                  <a:pt x="120398" y="181335"/>
                </a:lnTo>
                <a:lnTo>
                  <a:pt x="120398" y="181341"/>
                </a:lnTo>
                <a:lnTo>
                  <a:pt x="120398" y="181344"/>
                </a:lnTo>
                <a:lnTo>
                  <a:pt x="120414" y="181359"/>
                </a:lnTo>
                <a:lnTo>
                  <a:pt x="120417" y="181359"/>
                </a:lnTo>
                <a:lnTo>
                  <a:pt x="120417" y="181360"/>
                </a:lnTo>
                <a:lnTo>
                  <a:pt x="120436" y="181378"/>
                </a:lnTo>
                <a:lnTo>
                  <a:pt x="120427" y="181417"/>
                </a:lnTo>
                <a:lnTo>
                  <a:pt x="120427" y="181417"/>
                </a:lnTo>
                <a:lnTo>
                  <a:pt x="120423" y="181417"/>
                </a:lnTo>
                <a:lnTo>
                  <a:pt x="120423" y="181425"/>
                </a:lnTo>
                <a:lnTo>
                  <a:pt x="120423" y="181428"/>
                </a:lnTo>
                <a:lnTo>
                  <a:pt x="120418" y="181433"/>
                </a:lnTo>
                <a:lnTo>
                  <a:pt x="120414" y="181441"/>
                </a:lnTo>
                <a:lnTo>
                  <a:pt x="120409" y="181451"/>
                </a:lnTo>
                <a:lnTo>
                  <a:pt x="120405" y="181464"/>
                </a:lnTo>
                <a:lnTo>
                  <a:pt x="120402" y="181473"/>
                </a:lnTo>
                <a:lnTo>
                  <a:pt x="120402" y="181480"/>
                </a:lnTo>
                <a:lnTo>
                  <a:pt x="120396" y="181495"/>
                </a:lnTo>
                <a:lnTo>
                  <a:pt x="120391" y="181508"/>
                </a:lnTo>
                <a:lnTo>
                  <a:pt x="120391" y="181515"/>
                </a:lnTo>
                <a:lnTo>
                  <a:pt x="120390" y="181518"/>
                </a:lnTo>
                <a:lnTo>
                  <a:pt x="120387" y="181526"/>
                </a:lnTo>
                <a:lnTo>
                  <a:pt x="120380" y="181528"/>
                </a:lnTo>
                <a:lnTo>
                  <a:pt x="120373" y="181528"/>
                </a:lnTo>
                <a:lnTo>
                  <a:pt x="120370" y="181528"/>
                </a:lnTo>
                <a:lnTo>
                  <a:pt x="120366" y="181534"/>
                </a:lnTo>
                <a:lnTo>
                  <a:pt x="120362" y="181536"/>
                </a:lnTo>
                <a:lnTo>
                  <a:pt x="120357" y="181542"/>
                </a:lnTo>
                <a:lnTo>
                  <a:pt x="120332" y="181553"/>
                </a:lnTo>
                <a:lnTo>
                  <a:pt x="120321" y="181548"/>
                </a:lnTo>
                <a:lnTo>
                  <a:pt x="120314" y="181545"/>
                </a:lnTo>
                <a:lnTo>
                  <a:pt x="120299" y="181537"/>
                </a:lnTo>
                <a:lnTo>
                  <a:pt x="120283" y="181532"/>
                </a:lnTo>
                <a:lnTo>
                  <a:pt x="120278" y="181531"/>
                </a:lnTo>
                <a:lnTo>
                  <a:pt x="120263" y="181524"/>
                </a:lnTo>
                <a:lnTo>
                  <a:pt x="120261" y="181523"/>
                </a:lnTo>
                <a:lnTo>
                  <a:pt x="120251" y="181517"/>
                </a:lnTo>
                <a:lnTo>
                  <a:pt x="120229" y="181511"/>
                </a:lnTo>
                <a:lnTo>
                  <a:pt x="120224" y="181517"/>
                </a:lnTo>
                <a:lnTo>
                  <a:pt x="120224" y="181517"/>
                </a:lnTo>
                <a:lnTo>
                  <a:pt x="120220" y="181522"/>
                </a:lnTo>
                <a:lnTo>
                  <a:pt x="120220" y="181533"/>
                </a:lnTo>
                <a:lnTo>
                  <a:pt x="120220" y="181537"/>
                </a:lnTo>
                <a:lnTo>
                  <a:pt x="120220" y="181538"/>
                </a:lnTo>
                <a:lnTo>
                  <a:pt x="120222" y="181551"/>
                </a:lnTo>
                <a:lnTo>
                  <a:pt x="120217" y="181566"/>
                </a:lnTo>
                <a:lnTo>
                  <a:pt x="120215" y="181566"/>
                </a:lnTo>
                <a:lnTo>
                  <a:pt x="120213" y="181565"/>
                </a:lnTo>
                <a:lnTo>
                  <a:pt x="120206" y="181564"/>
                </a:lnTo>
                <a:lnTo>
                  <a:pt x="120195" y="181562"/>
                </a:lnTo>
                <a:lnTo>
                  <a:pt x="120185" y="181558"/>
                </a:lnTo>
                <a:lnTo>
                  <a:pt x="120182" y="181557"/>
                </a:lnTo>
                <a:lnTo>
                  <a:pt x="120143" y="181547"/>
                </a:lnTo>
                <a:lnTo>
                  <a:pt x="120143" y="181547"/>
                </a:lnTo>
                <a:lnTo>
                  <a:pt x="120116" y="181539"/>
                </a:lnTo>
                <a:lnTo>
                  <a:pt x="120105" y="181534"/>
                </a:lnTo>
                <a:lnTo>
                  <a:pt x="120105" y="181533"/>
                </a:lnTo>
                <a:lnTo>
                  <a:pt x="120093" y="181522"/>
                </a:lnTo>
                <a:lnTo>
                  <a:pt x="120089" y="181522"/>
                </a:lnTo>
                <a:lnTo>
                  <a:pt x="120080" y="181522"/>
                </a:lnTo>
                <a:lnTo>
                  <a:pt x="120075" y="181526"/>
                </a:lnTo>
                <a:lnTo>
                  <a:pt x="120066" y="181533"/>
                </a:lnTo>
                <a:lnTo>
                  <a:pt x="120063" y="181535"/>
                </a:lnTo>
                <a:lnTo>
                  <a:pt x="120057" y="181533"/>
                </a:lnTo>
                <a:lnTo>
                  <a:pt x="120051" y="181526"/>
                </a:lnTo>
                <a:lnTo>
                  <a:pt x="120046" y="181535"/>
                </a:lnTo>
                <a:lnTo>
                  <a:pt x="120044" y="181542"/>
                </a:lnTo>
                <a:lnTo>
                  <a:pt x="120041" y="181548"/>
                </a:lnTo>
                <a:lnTo>
                  <a:pt x="120041" y="181551"/>
                </a:lnTo>
                <a:lnTo>
                  <a:pt x="120039" y="181557"/>
                </a:lnTo>
                <a:lnTo>
                  <a:pt x="120032" y="181566"/>
                </a:lnTo>
                <a:lnTo>
                  <a:pt x="120028" y="181571"/>
                </a:lnTo>
                <a:lnTo>
                  <a:pt x="120023" y="181584"/>
                </a:lnTo>
                <a:lnTo>
                  <a:pt x="120017" y="181591"/>
                </a:lnTo>
                <a:lnTo>
                  <a:pt x="119999" y="181584"/>
                </a:lnTo>
                <a:lnTo>
                  <a:pt x="119978" y="181589"/>
                </a:lnTo>
                <a:lnTo>
                  <a:pt x="119967" y="181591"/>
                </a:lnTo>
                <a:lnTo>
                  <a:pt x="119965" y="181586"/>
                </a:lnTo>
                <a:lnTo>
                  <a:pt x="119965" y="181586"/>
                </a:lnTo>
                <a:lnTo>
                  <a:pt x="119954" y="181584"/>
                </a:lnTo>
                <a:lnTo>
                  <a:pt x="119942" y="181584"/>
                </a:lnTo>
                <a:lnTo>
                  <a:pt x="119933" y="181582"/>
                </a:lnTo>
                <a:lnTo>
                  <a:pt x="119929" y="181588"/>
                </a:lnTo>
                <a:lnTo>
                  <a:pt x="119929" y="181589"/>
                </a:lnTo>
                <a:lnTo>
                  <a:pt x="119926" y="181591"/>
                </a:lnTo>
                <a:lnTo>
                  <a:pt x="119925" y="181591"/>
                </a:lnTo>
                <a:lnTo>
                  <a:pt x="119908" y="181597"/>
                </a:lnTo>
                <a:lnTo>
                  <a:pt x="119908" y="181605"/>
                </a:lnTo>
                <a:lnTo>
                  <a:pt x="119906" y="181615"/>
                </a:lnTo>
                <a:lnTo>
                  <a:pt x="119906" y="181617"/>
                </a:lnTo>
                <a:lnTo>
                  <a:pt x="119904" y="181633"/>
                </a:lnTo>
                <a:lnTo>
                  <a:pt x="119904" y="181640"/>
                </a:lnTo>
                <a:lnTo>
                  <a:pt x="119904" y="181642"/>
                </a:lnTo>
                <a:lnTo>
                  <a:pt x="119904" y="181644"/>
                </a:lnTo>
                <a:lnTo>
                  <a:pt x="119908" y="181657"/>
                </a:lnTo>
                <a:lnTo>
                  <a:pt x="119902" y="181666"/>
                </a:lnTo>
                <a:lnTo>
                  <a:pt x="119878" y="181669"/>
                </a:lnTo>
                <a:lnTo>
                  <a:pt x="119877" y="181669"/>
                </a:lnTo>
                <a:lnTo>
                  <a:pt x="119870" y="181671"/>
                </a:lnTo>
                <a:lnTo>
                  <a:pt x="119861" y="181680"/>
                </a:lnTo>
                <a:lnTo>
                  <a:pt x="119861" y="181682"/>
                </a:lnTo>
                <a:lnTo>
                  <a:pt x="119861" y="181702"/>
                </a:lnTo>
                <a:lnTo>
                  <a:pt x="119861" y="181706"/>
                </a:lnTo>
                <a:lnTo>
                  <a:pt x="119861" y="181722"/>
                </a:lnTo>
                <a:lnTo>
                  <a:pt x="119857" y="181735"/>
                </a:lnTo>
                <a:lnTo>
                  <a:pt x="119852" y="181735"/>
                </a:lnTo>
                <a:lnTo>
                  <a:pt x="119834" y="181733"/>
                </a:lnTo>
                <a:lnTo>
                  <a:pt x="119830" y="181728"/>
                </a:lnTo>
                <a:lnTo>
                  <a:pt x="119829" y="181726"/>
                </a:lnTo>
                <a:lnTo>
                  <a:pt x="119818" y="181722"/>
                </a:lnTo>
                <a:lnTo>
                  <a:pt x="119814" y="181722"/>
                </a:lnTo>
                <a:lnTo>
                  <a:pt x="119805" y="181724"/>
                </a:lnTo>
                <a:lnTo>
                  <a:pt x="119802" y="181726"/>
                </a:lnTo>
                <a:lnTo>
                  <a:pt x="119800" y="181726"/>
                </a:lnTo>
                <a:lnTo>
                  <a:pt x="119800" y="181731"/>
                </a:lnTo>
                <a:lnTo>
                  <a:pt x="119798" y="181740"/>
                </a:lnTo>
                <a:lnTo>
                  <a:pt x="119796" y="181751"/>
                </a:lnTo>
                <a:lnTo>
                  <a:pt x="119796" y="181751"/>
                </a:lnTo>
                <a:lnTo>
                  <a:pt x="119796" y="181758"/>
                </a:lnTo>
                <a:lnTo>
                  <a:pt x="119796" y="181762"/>
                </a:lnTo>
                <a:lnTo>
                  <a:pt x="119787" y="181780"/>
                </a:lnTo>
                <a:lnTo>
                  <a:pt x="119787" y="181791"/>
                </a:lnTo>
                <a:lnTo>
                  <a:pt x="119784" y="181798"/>
                </a:lnTo>
                <a:lnTo>
                  <a:pt x="119780" y="181798"/>
                </a:lnTo>
                <a:lnTo>
                  <a:pt x="119766" y="181791"/>
                </a:lnTo>
                <a:lnTo>
                  <a:pt x="119753" y="181791"/>
                </a:lnTo>
                <a:lnTo>
                  <a:pt x="119746" y="181789"/>
                </a:lnTo>
                <a:lnTo>
                  <a:pt x="119742" y="181781"/>
                </a:lnTo>
                <a:lnTo>
                  <a:pt x="119739" y="181775"/>
                </a:lnTo>
                <a:lnTo>
                  <a:pt x="119730" y="181773"/>
                </a:lnTo>
                <a:lnTo>
                  <a:pt x="119721" y="181775"/>
                </a:lnTo>
                <a:lnTo>
                  <a:pt x="119713" y="181778"/>
                </a:lnTo>
                <a:lnTo>
                  <a:pt x="119693" y="181785"/>
                </a:lnTo>
                <a:lnTo>
                  <a:pt x="119690" y="181786"/>
                </a:lnTo>
                <a:lnTo>
                  <a:pt x="119685" y="181793"/>
                </a:lnTo>
                <a:lnTo>
                  <a:pt x="119674" y="181806"/>
                </a:lnTo>
                <a:lnTo>
                  <a:pt x="119669" y="181813"/>
                </a:lnTo>
                <a:lnTo>
                  <a:pt x="119647" y="181838"/>
                </a:lnTo>
                <a:lnTo>
                  <a:pt x="119633" y="181853"/>
                </a:lnTo>
                <a:lnTo>
                  <a:pt x="119626" y="181862"/>
                </a:lnTo>
                <a:lnTo>
                  <a:pt x="119620" y="181868"/>
                </a:lnTo>
                <a:lnTo>
                  <a:pt x="119615" y="181873"/>
                </a:lnTo>
                <a:lnTo>
                  <a:pt x="119606" y="181891"/>
                </a:lnTo>
                <a:lnTo>
                  <a:pt x="119604" y="181898"/>
                </a:lnTo>
                <a:lnTo>
                  <a:pt x="119599" y="181909"/>
                </a:lnTo>
                <a:lnTo>
                  <a:pt x="119599" y="181910"/>
                </a:lnTo>
                <a:lnTo>
                  <a:pt x="119597" y="181924"/>
                </a:lnTo>
                <a:lnTo>
                  <a:pt x="119593" y="181951"/>
                </a:lnTo>
                <a:lnTo>
                  <a:pt x="119584" y="181969"/>
                </a:lnTo>
                <a:lnTo>
                  <a:pt x="119577" y="181982"/>
                </a:lnTo>
                <a:lnTo>
                  <a:pt x="119570" y="181996"/>
                </a:lnTo>
                <a:lnTo>
                  <a:pt x="119563" y="181998"/>
                </a:lnTo>
                <a:lnTo>
                  <a:pt x="119552" y="182007"/>
                </a:lnTo>
                <a:lnTo>
                  <a:pt x="119543" y="182011"/>
                </a:lnTo>
                <a:lnTo>
                  <a:pt x="119535" y="182012"/>
                </a:lnTo>
                <a:lnTo>
                  <a:pt x="119529" y="182013"/>
                </a:lnTo>
                <a:lnTo>
                  <a:pt x="119521" y="182021"/>
                </a:lnTo>
                <a:lnTo>
                  <a:pt x="119520" y="182022"/>
                </a:lnTo>
                <a:lnTo>
                  <a:pt x="119518" y="182024"/>
                </a:lnTo>
                <a:lnTo>
                  <a:pt x="119505" y="182031"/>
                </a:lnTo>
                <a:lnTo>
                  <a:pt x="119491" y="182042"/>
                </a:lnTo>
                <a:lnTo>
                  <a:pt x="119490" y="182044"/>
                </a:lnTo>
                <a:lnTo>
                  <a:pt x="119482" y="182060"/>
                </a:lnTo>
                <a:lnTo>
                  <a:pt x="119480" y="182064"/>
                </a:lnTo>
                <a:lnTo>
                  <a:pt x="119478" y="182067"/>
                </a:lnTo>
                <a:lnTo>
                  <a:pt x="119462" y="182069"/>
                </a:lnTo>
                <a:lnTo>
                  <a:pt x="119455" y="182069"/>
                </a:lnTo>
                <a:lnTo>
                  <a:pt x="119446" y="182069"/>
                </a:lnTo>
                <a:lnTo>
                  <a:pt x="119443" y="182066"/>
                </a:lnTo>
                <a:lnTo>
                  <a:pt x="119441" y="182064"/>
                </a:lnTo>
                <a:lnTo>
                  <a:pt x="119432" y="182064"/>
                </a:lnTo>
                <a:lnTo>
                  <a:pt x="119412" y="182067"/>
                </a:lnTo>
                <a:lnTo>
                  <a:pt x="119403" y="182069"/>
                </a:lnTo>
                <a:lnTo>
                  <a:pt x="119402" y="182069"/>
                </a:lnTo>
                <a:lnTo>
                  <a:pt x="119401" y="182069"/>
                </a:lnTo>
                <a:lnTo>
                  <a:pt x="119401" y="182069"/>
                </a:lnTo>
                <a:lnTo>
                  <a:pt x="119394" y="182071"/>
                </a:lnTo>
                <a:lnTo>
                  <a:pt x="119378" y="182076"/>
                </a:lnTo>
                <a:lnTo>
                  <a:pt x="119371" y="182081"/>
                </a:lnTo>
                <a:lnTo>
                  <a:pt x="119365" y="182084"/>
                </a:lnTo>
                <a:lnTo>
                  <a:pt x="119347" y="182098"/>
                </a:lnTo>
                <a:lnTo>
                  <a:pt x="119335" y="182109"/>
                </a:lnTo>
                <a:lnTo>
                  <a:pt x="119326" y="182111"/>
                </a:lnTo>
                <a:lnTo>
                  <a:pt x="119313" y="182118"/>
                </a:lnTo>
                <a:lnTo>
                  <a:pt x="119304" y="182122"/>
                </a:lnTo>
                <a:lnTo>
                  <a:pt x="119299" y="182123"/>
                </a:lnTo>
                <a:lnTo>
                  <a:pt x="119286" y="182130"/>
                </a:lnTo>
                <a:lnTo>
                  <a:pt x="119281" y="182133"/>
                </a:lnTo>
                <a:lnTo>
                  <a:pt x="119273" y="182137"/>
                </a:lnTo>
                <a:lnTo>
                  <a:pt x="119238" y="182158"/>
                </a:lnTo>
                <a:lnTo>
                  <a:pt x="119220" y="182199"/>
                </a:lnTo>
                <a:lnTo>
                  <a:pt x="119218" y="182211"/>
                </a:lnTo>
                <a:lnTo>
                  <a:pt x="119218" y="182229"/>
                </a:lnTo>
                <a:lnTo>
                  <a:pt x="119218" y="182238"/>
                </a:lnTo>
                <a:lnTo>
                  <a:pt x="119216" y="182247"/>
                </a:lnTo>
                <a:lnTo>
                  <a:pt x="119216" y="182256"/>
                </a:lnTo>
                <a:lnTo>
                  <a:pt x="119211" y="182265"/>
                </a:lnTo>
                <a:lnTo>
                  <a:pt x="119209" y="182274"/>
                </a:lnTo>
                <a:lnTo>
                  <a:pt x="119205" y="182285"/>
                </a:lnTo>
                <a:lnTo>
                  <a:pt x="119205" y="182287"/>
                </a:lnTo>
                <a:lnTo>
                  <a:pt x="119204" y="182289"/>
                </a:lnTo>
                <a:lnTo>
                  <a:pt x="119204" y="182294"/>
                </a:lnTo>
                <a:lnTo>
                  <a:pt x="119204" y="182295"/>
                </a:lnTo>
                <a:lnTo>
                  <a:pt x="119202" y="182309"/>
                </a:lnTo>
                <a:lnTo>
                  <a:pt x="119204" y="182328"/>
                </a:lnTo>
                <a:lnTo>
                  <a:pt x="119205" y="182329"/>
                </a:lnTo>
                <a:lnTo>
                  <a:pt x="119207" y="182336"/>
                </a:lnTo>
                <a:lnTo>
                  <a:pt x="119204" y="182354"/>
                </a:lnTo>
                <a:lnTo>
                  <a:pt x="119202" y="182360"/>
                </a:lnTo>
                <a:lnTo>
                  <a:pt x="119202" y="182378"/>
                </a:lnTo>
                <a:lnTo>
                  <a:pt x="119207" y="182384"/>
                </a:lnTo>
                <a:lnTo>
                  <a:pt x="119207" y="182385"/>
                </a:lnTo>
                <a:lnTo>
                  <a:pt x="119208" y="182387"/>
                </a:lnTo>
                <a:lnTo>
                  <a:pt x="119211" y="182391"/>
                </a:lnTo>
                <a:lnTo>
                  <a:pt x="119214" y="182396"/>
                </a:lnTo>
                <a:lnTo>
                  <a:pt x="119216" y="182409"/>
                </a:lnTo>
                <a:lnTo>
                  <a:pt x="119220" y="182416"/>
                </a:lnTo>
                <a:lnTo>
                  <a:pt x="119223" y="182423"/>
                </a:lnTo>
                <a:lnTo>
                  <a:pt x="119221" y="182444"/>
                </a:lnTo>
                <a:lnTo>
                  <a:pt x="119222" y="182452"/>
                </a:lnTo>
                <a:lnTo>
                  <a:pt x="119223" y="182454"/>
                </a:lnTo>
                <a:lnTo>
                  <a:pt x="119225" y="182463"/>
                </a:lnTo>
                <a:lnTo>
                  <a:pt x="119229" y="182471"/>
                </a:lnTo>
                <a:lnTo>
                  <a:pt x="119229" y="182480"/>
                </a:lnTo>
                <a:lnTo>
                  <a:pt x="119229" y="182483"/>
                </a:lnTo>
                <a:lnTo>
                  <a:pt x="119231" y="182490"/>
                </a:lnTo>
                <a:lnTo>
                  <a:pt x="119233" y="182497"/>
                </a:lnTo>
                <a:lnTo>
                  <a:pt x="119234" y="182501"/>
                </a:lnTo>
                <a:lnTo>
                  <a:pt x="119238" y="182505"/>
                </a:lnTo>
                <a:lnTo>
                  <a:pt x="119241" y="182516"/>
                </a:lnTo>
                <a:lnTo>
                  <a:pt x="119243" y="182525"/>
                </a:lnTo>
                <a:lnTo>
                  <a:pt x="119244" y="182530"/>
                </a:lnTo>
                <a:lnTo>
                  <a:pt x="119245" y="182534"/>
                </a:lnTo>
                <a:lnTo>
                  <a:pt x="119247" y="182540"/>
                </a:lnTo>
                <a:lnTo>
                  <a:pt x="119256" y="182549"/>
                </a:lnTo>
                <a:lnTo>
                  <a:pt x="119259" y="182552"/>
                </a:lnTo>
                <a:lnTo>
                  <a:pt x="119268" y="182569"/>
                </a:lnTo>
                <a:lnTo>
                  <a:pt x="119261" y="182575"/>
                </a:lnTo>
                <a:lnTo>
                  <a:pt x="119259" y="182576"/>
                </a:lnTo>
                <a:lnTo>
                  <a:pt x="119252" y="182585"/>
                </a:lnTo>
                <a:lnTo>
                  <a:pt x="119252" y="182600"/>
                </a:lnTo>
                <a:lnTo>
                  <a:pt x="119254" y="182604"/>
                </a:lnTo>
                <a:lnTo>
                  <a:pt x="119254" y="182604"/>
                </a:lnTo>
                <a:lnTo>
                  <a:pt x="119257" y="182607"/>
                </a:lnTo>
                <a:lnTo>
                  <a:pt x="119288" y="182593"/>
                </a:lnTo>
                <a:lnTo>
                  <a:pt x="119290" y="182592"/>
                </a:lnTo>
                <a:lnTo>
                  <a:pt x="119326" y="182598"/>
                </a:lnTo>
                <a:lnTo>
                  <a:pt x="119322" y="182609"/>
                </a:lnTo>
                <a:lnTo>
                  <a:pt x="119317" y="182625"/>
                </a:lnTo>
                <a:lnTo>
                  <a:pt x="119302" y="182629"/>
                </a:lnTo>
                <a:lnTo>
                  <a:pt x="119300" y="182632"/>
                </a:lnTo>
                <a:lnTo>
                  <a:pt x="119297" y="182634"/>
                </a:lnTo>
                <a:lnTo>
                  <a:pt x="119293" y="182638"/>
                </a:lnTo>
                <a:lnTo>
                  <a:pt x="119272" y="182652"/>
                </a:lnTo>
                <a:lnTo>
                  <a:pt x="119266" y="182656"/>
                </a:lnTo>
                <a:lnTo>
                  <a:pt x="119254" y="182663"/>
                </a:lnTo>
                <a:lnTo>
                  <a:pt x="119247" y="182663"/>
                </a:lnTo>
                <a:lnTo>
                  <a:pt x="119245" y="182663"/>
                </a:lnTo>
                <a:lnTo>
                  <a:pt x="119238" y="182663"/>
                </a:lnTo>
                <a:lnTo>
                  <a:pt x="119216" y="182669"/>
                </a:lnTo>
                <a:lnTo>
                  <a:pt x="119216" y="182671"/>
                </a:lnTo>
                <a:lnTo>
                  <a:pt x="119211" y="182683"/>
                </a:lnTo>
                <a:lnTo>
                  <a:pt x="119214" y="182696"/>
                </a:lnTo>
                <a:lnTo>
                  <a:pt x="119231" y="182716"/>
                </a:lnTo>
                <a:lnTo>
                  <a:pt x="119241" y="182727"/>
                </a:lnTo>
                <a:lnTo>
                  <a:pt x="119244" y="182734"/>
                </a:lnTo>
                <a:lnTo>
                  <a:pt x="119248" y="182740"/>
                </a:lnTo>
                <a:lnTo>
                  <a:pt x="119252" y="182743"/>
                </a:lnTo>
                <a:lnTo>
                  <a:pt x="119263" y="182751"/>
                </a:lnTo>
                <a:lnTo>
                  <a:pt x="119275" y="182761"/>
                </a:lnTo>
                <a:lnTo>
                  <a:pt x="119268" y="182765"/>
                </a:lnTo>
                <a:lnTo>
                  <a:pt x="119266" y="182767"/>
                </a:lnTo>
                <a:lnTo>
                  <a:pt x="119266" y="182774"/>
                </a:lnTo>
                <a:lnTo>
                  <a:pt x="119266" y="182774"/>
                </a:lnTo>
                <a:lnTo>
                  <a:pt x="119266" y="182774"/>
                </a:lnTo>
                <a:lnTo>
                  <a:pt x="119266" y="182775"/>
                </a:lnTo>
                <a:lnTo>
                  <a:pt x="119268" y="182781"/>
                </a:lnTo>
                <a:lnTo>
                  <a:pt x="119270" y="182787"/>
                </a:lnTo>
                <a:lnTo>
                  <a:pt x="119270" y="182794"/>
                </a:lnTo>
                <a:lnTo>
                  <a:pt x="119270" y="182801"/>
                </a:lnTo>
                <a:lnTo>
                  <a:pt x="119270" y="182814"/>
                </a:lnTo>
                <a:lnTo>
                  <a:pt x="119266" y="182823"/>
                </a:lnTo>
                <a:lnTo>
                  <a:pt x="119258" y="182829"/>
                </a:lnTo>
                <a:lnTo>
                  <a:pt x="119243" y="182859"/>
                </a:lnTo>
                <a:lnTo>
                  <a:pt x="119243" y="182874"/>
                </a:lnTo>
                <a:lnTo>
                  <a:pt x="119234" y="182881"/>
                </a:lnTo>
                <a:lnTo>
                  <a:pt x="119207" y="182885"/>
                </a:lnTo>
                <a:lnTo>
                  <a:pt x="119206" y="182885"/>
                </a:lnTo>
                <a:lnTo>
                  <a:pt x="119180" y="182891"/>
                </a:lnTo>
                <a:lnTo>
                  <a:pt x="119180" y="182899"/>
                </a:lnTo>
                <a:lnTo>
                  <a:pt x="119180" y="182905"/>
                </a:lnTo>
                <a:lnTo>
                  <a:pt x="119178" y="182916"/>
                </a:lnTo>
                <a:lnTo>
                  <a:pt x="119171" y="182934"/>
                </a:lnTo>
                <a:lnTo>
                  <a:pt x="119166" y="182950"/>
                </a:lnTo>
                <a:lnTo>
                  <a:pt x="119164" y="182963"/>
                </a:lnTo>
                <a:lnTo>
                  <a:pt x="119162" y="182976"/>
                </a:lnTo>
                <a:lnTo>
                  <a:pt x="119157" y="182994"/>
                </a:lnTo>
                <a:lnTo>
                  <a:pt x="119151" y="183008"/>
                </a:lnTo>
                <a:lnTo>
                  <a:pt x="119141" y="183021"/>
                </a:lnTo>
                <a:lnTo>
                  <a:pt x="119128" y="183028"/>
                </a:lnTo>
                <a:lnTo>
                  <a:pt x="119123" y="183028"/>
                </a:lnTo>
                <a:lnTo>
                  <a:pt x="119114" y="183028"/>
                </a:lnTo>
                <a:lnTo>
                  <a:pt x="119103" y="183028"/>
                </a:lnTo>
                <a:lnTo>
                  <a:pt x="119090" y="183025"/>
                </a:lnTo>
                <a:lnTo>
                  <a:pt x="119088" y="183025"/>
                </a:lnTo>
                <a:lnTo>
                  <a:pt x="119083" y="183023"/>
                </a:lnTo>
                <a:lnTo>
                  <a:pt x="119065" y="183021"/>
                </a:lnTo>
                <a:lnTo>
                  <a:pt x="119060" y="183019"/>
                </a:lnTo>
                <a:lnTo>
                  <a:pt x="119051" y="183016"/>
                </a:lnTo>
                <a:lnTo>
                  <a:pt x="119044" y="183019"/>
                </a:lnTo>
                <a:lnTo>
                  <a:pt x="119040" y="183023"/>
                </a:lnTo>
                <a:lnTo>
                  <a:pt x="119035" y="183039"/>
                </a:lnTo>
                <a:lnTo>
                  <a:pt x="119035" y="183046"/>
                </a:lnTo>
                <a:lnTo>
                  <a:pt x="119035" y="183050"/>
                </a:lnTo>
                <a:lnTo>
                  <a:pt x="119028" y="183069"/>
                </a:lnTo>
                <a:lnTo>
                  <a:pt x="119024" y="183092"/>
                </a:lnTo>
                <a:lnTo>
                  <a:pt x="119024" y="183096"/>
                </a:lnTo>
                <a:lnTo>
                  <a:pt x="119024" y="183108"/>
                </a:lnTo>
                <a:lnTo>
                  <a:pt x="119026" y="183125"/>
                </a:lnTo>
                <a:lnTo>
                  <a:pt x="119026" y="183130"/>
                </a:lnTo>
                <a:lnTo>
                  <a:pt x="119015" y="183143"/>
                </a:lnTo>
                <a:lnTo>
                  <a:pt x="119006" y="183150"/>
                </a:lnTo>
                <a:lnTo>
                  <a:pt x="119004" y="183152"/>
                </a:lnTo>
                <a:lnTo>
                  <a:pt x="118999" y="183152"/>
                </a:lnTo>
                <a:lnTo>
                  <a:pt x="118979" y="183143"/>
                </a:lnTo>
                <a:lnTo>
                  <a:pt x="118977" y="183143"/>
                </a:lnTo>
                <a:lnTo>
                  <a:pt x="118977" y="183145"/>
                </a:lnTo>
                <a:lnTo>
                  <a:pt x="118968" y="183143"/>
                </a:lnTo>
                <a:lnTo>
                  <a:pt x="118965" y="183139"/>
                </a:lnTo>
                <a:lnTo>
                  <a:pt x="118963" y="183137"/>
                </a:lnTo>
                <a:lnTo>
                  <a:pt x="118961" y="183134"/>
                </a:lnTo>
                <a:lnTo>
                  <a:pt x="118936" y="183134"/>
                </a:lnTo>
                <a:lnTo>
                  <a:pt x="118918" y="183139"/>
                </a:lnTo>
                <a:lnTo>
                  <a:pt x="118911" y="183139"/>
                </a:lnTo>
                <a:lnTo>
                  <a:pt x="118905" y="183145"/>
                </a:lnTo>
                <a:lnTo>
                  <a:pt x="118904" y="183149"/>
                </a:lnTo>
                <a:lnTo>
                  <a:pt x="118902" y="183152"/>
                </a:lnTo>
                <a:lnTo>
                  <a:pt x="118902" y="183157"/>
                </a:lnTo>
                <a:lnTo>
                  <a:pt x="118891" y="183163"/>
                </a:lnTo>
                <a:lnTo>
                  <a:pt x="118878" y="183168"/>
                </a:lnTo>
                <a:lnTo>
                  <a:pt x="118862" y="183174"/>
                </a:lnTo>
                <a:lnTo>
                  <a:pt x="118854" y="183174"/>
                </a:lnTo>
                <a:lnTo>
                  <a:pt x="118848" y="183174"/>
                </a:lnTo>
                <a:lnTo>
                  <a:pt x="118842" y="183177"/>
                </a:lnTo>
                <a:lnTo>
                  <a:pt x="118823" y="183185"/>
                </a:lnTo>
                <a:lnTo>
                  <a:pt x="118819" y="183185"/>
                </a:lnTo>
                <a:lnTo>
                  <a:pt x="118816" y="183182"/>
                </a:lnTo>
                <a:lnTo>
                  <a:pt x="118812" y="183179"/>
                </a:lnTo>
                <a:lnTo>
                  <a:pt x="118805" y="183179"/>
                </a:lnTo>
                <a:lnTo>
                  <a:pt x="118787" y="183179"/>
                </a:lnTo>
                <a:lnTo>
                  <a:pt x="118781" y="183181"/>
                </a:lnTo>
                <a:lnTo>
                  <a:pt x="118776" y="183188"/>
                </a:lnTo>
                <a:lnTo>
                  <a:pt x="118773" y="183189"/>
                </a:lnTo>
                <a:lnTo>
                  <a:pt x="118758" y="183199"/>
                </a:lnTo>
                <a:lnTo>
                  <a:pt x="118755" y="183199"/>
                </a:lnTo>
                <a:lnTo>
                  <a:pt x="118747" y="183201"/>
                </a:lnTo>
                <a:lnTo>
                  <a:pt x="118737" y="183213"/>
                </a:lnTo>
                <a:lnTo>
                  <a:pt x="118735" y="183214"/>
                </a:lnTo>
                <a:lnTo>
                  <a:pt x="118726" y="183225"/>
                </a:lnTo>
                <a:lnTo>
                  <a:pt x="118720" y="183230"/>
                </a:lnTo>
                <a:lnTo>
                  <a:pt x="118713" y="183234"/>
                </a:lnTo>
                <a:lnTo>
                  <a:pt x="118711" y="183239"/>
                </a:lnTo>
                <a:lnTo>
                  <a:pt x="118710" y="183240"/>
                </a:lnTo>
                <a:lnTo>
                  <a:pt x="118708" y="183246"/>
                </a:lnTo>
                <a:lnTo>
                  <a:pt x="118704" y="183252"/>
                </a:lnTo>
                <a:lnTo>
                  <a:pt x="118695" y="183257"/>
                </a:lnTo>
                <a:lnTo>
                  <a:pt x="118688" y="183257"/>
                </a:lnTo>
                <a:lnTo>
                  <a:pt x="118684" y="183257"/>
                </a:lnTo>
                <a:lnTo>
                  <a:pt x="118682" y="183257"/>
                </a:lnTo>
                <a:lnTo>
                  <a:pt x="118675" y="183257"/>
                </a:lnTo>
                <a:lnTo>
                  <a:pt x="118663" y="183261"/>
                </a:lnTo>
                <a:lnTo>
                  <a:pt x="118661" y="183268"/>
                </a:lnTo>
                <a:lnTo>
                  <a:pt x="118659" y="183272"/>
                </a:lnTo>
                <a:lnTo>
                  <a:pt x="118657" y="183272"/>
                </a:lnTo>
                <a:lnTo>
                  <a:pt x="118652" y="183289"/>
                </a:lnTo>
                <a:lnTo>
                  <a:pt x="118652" y="183290"/>
                </a:lnTo>
                <a:lnTo>
                  <a:pt x="118650" y="183303"/>
                </a:lnTo>
                <a:lnTo>
                  <a:pt x="118650" y="183312"/>
                </a:lnTo>
                <a:lnTo>
                  <a:pt x="118650" y="183319"/>
                </a:lnTo>
                <a:lnTo>
                  <a:pt x="118647" y="183332"/>
                </a:lnTo>
                <a:lnTo>
                  <a:pt x="118643" y="183339"/>
                </a:lnTo>
                <a:lnTo>
                  <a:pt x="118629" y="183355"/>
                </a:lnTo>
                <a:lnTo>
                  <a:pt x="118618" y="183366"/>
                </a:lnTo>
                <a:lnTo>
                  <a:pt x="118614" y="183370"/>
                </a:lnTo>
                <a:lnTo>
                  <a:pt x="118607" y="183372"/>
                </a:lnTo>
                <a:lnTo>
                  <a:pt x="118596" y="183375"/>
                </a:lnTo>
                <a:lnTo>
                  <a:pt x="118591" y="183377"/>
                </a:lnTo>
                <a:lnTo>
                  <a:pt x="118578" y="183381"/>
                </a:lnTo>
                <a:lnTo>
                  <a:pt x="118575" y="183383"/>
                </a:lnTo>
                <a:lnTo>
                  <a:pt x="118575" y="183388"/>
                </a:lnTo>
                <a:lnTo>
                  <a:pt x="118575" y="183391"/>
                </a:lnTo>
                <a:lnTo>
                  <a:pt x="118575" y="183395"/>
                </a:lnTo>
                <a:lnTo>
                  <a:pt x="118579" y="183401"/>
                </a:lnTo>
                <a:lnTo>
                  <a:pt x="118584" y="183410"/>
                </a:lnTo>
                <a:lnTo>
                  <a:pt x="118584" y="183415"/>
                </a:lnTo>
                <a:lnTo>
                  <a:pt x="118589" y="183417"/>
                </a:lnTo>
                <a:lnTo>
                  <a:pt x="118589" y="183421"/>
                </a:lnTo>
                <a:lnTo>
                  <a:pt x="118593" y="183439"/>
                </a:lnTo>
                <a:lnTo>
                  <a:pt x="118593" y="183450"/>
                </a:lnTo>
                <a:lnTo>
                  <a:pt x="118593" y="183459"/>
                </a:lnTo>
                <a:lnTo>
                  <a:pt x="118584" y="183477"/>
                </a:lnTo>
                <a:lnTo>
                  <a:pt x="118584" y="183478"/>
                </a:lnTo>
                <a:lnTo>
                  <a:pt x="118580" y="183488"/>
                </a:lnTo>
                <a:lnTo>
                  <a:pt x="118580" y="183490"/>
                </a:lnTo>
                <a:lnTo>
                  <a:pt x="118580" y="183497"/>
                </a:lnTo>
                <a:lnTo>
                  <a:pt x="118585" y="183506"/>
                </a:lnTo>
                <a:lnTo>
                  <a:pt x="118589" y="183512"/>
                </a:lnTo>
                <a:lnTo>
                  <a:pt x="118589" y="183526"/>
                </a:lnTo>
                <a:lnTo>
                  <a:pt x="118578" y="183544"/>
                </a:lnTo>
                <a:lnTo>
                  <a:pt x="118578" y="183550"/>
                </a:lnTo>
                <a:lnTo>
                  <a:pt x="118571" y="183557"/>
                </a:lnTo>
                <a:lnTo>
                  <a:pt x="118566" y="183557"/>
                </a:lnTo>
                <a:lnTo>
                  <a:pt x="118547" y="183562"/>
                </a:lnTo>
                <a:lnTo>
                  <a:pt x="118541" y="183564"/>
                </a:lnTo>
                <a:lnTo>
                  <a:pt x="118537" y="183566"/>
                </a:lnTo>
                <a:lnTo>
                  <a:pt x="118536" y="183567"/>
                </a:lnTo>
                <a:lnTo>
                  <a:pt x="118535" y="183570"/>
                </a:lnTo>
                <a:lnTo>
                  <a:pt x="118530" y="183581"/>
                </a:lnTo>
                <a:lnTo>
                  <a:pt x="118528" y="183583"/>
                </a:lnTo>
                <a:lnTo>
                  <a:pt x="118526" y="183586"/>
                </a:lnTo>
                <a:lnTo>
                  <a:pt x="118523" y="183592"/>
                </a:lnTo>
                <a:lnTo>
                  <a:pt x="118523" y="183595"/>
                </a:lnTo>
                <a:lnTo>
                  <a:pt x="118523" y="183599"/>
                </a:lnTo>
                <a:lnTo>
                  <a:pt x="118523" y="183604"/>
                </a:lnTo>
                <a:lnTo>
                  <a:pt x="118519" y="183617"/>
                </a:lnTo>
                <a:lnTo>
                  <a:pt x="118517" y="183617"/>
                </a:lnTo>
                <a:lnTo>
                  <a:pt x="118517" y="183618"/>
                </a:lnTo>
                <a:lnTo>
                  <a:pt x="118517" y="183619"/>
                </a:lnTo>
                <a:lnTo>
                  <a:pt x="118517" y="183621"/>
                </a:lnTo>
                <a:lnTo>
                  <a:pt x="118517" y="183621"/>
                </a:lnTo>
                <a:lnTo>
                  <a:pt x="118517" y="183628"/>
                </a:lnTo>
                <a:lnTo>
                  <a:pt x="118519" y="183637"/>
                </a:lnTo>
                <a:lnTo>
                  <a:pt x="118521" y="183641"/>
                </a:lnTo>
                <a:lnTo>
                  <a:pt x="118523" y="183646"/>
                </a:lnTo>
                <a:lnTo>
                  <a:pt x="118525" y="183648"/>
                </a:lnTo>
                <a:lnTo>
                  <a:pt x="118541" y="183661"/>
                </a:lnTo>
                <a:lnTo>
                  <a:pt x="118546" y="183668"/>
                </a:lnTo>
                <a:lnTo>
                  <a:pt x="118546" y="183668"/>
                </a:lnTo>
                <a:lnTo>
                  <a:pt x="118548" y="183675"/>
                </a:lnTo>
                <a:lnTo>
                  <a:pt x="118555" y="183681"/>
                </a:lnTo>
                <a:lnTo>
                  <a:pt x="118562" y="183688"/>
                </a:lnTo>
                <a:lnTo>
                  <a:pt x="118564" y="183690"/>
                </a:lnTo>
                <a:lnTo>
                  <a:pt x="118564" y="183701"/>
                </a:lnTo>
                <a:lnTo>
                  <a:pt x="118564" y="183701"/>
                </a:lnTo>
                <a:lnTo>
                  <a:pt x="118566" y="183706"/>
                </a:lnTo>
                <a:lnTo>
                  <a:pt x="118569" y="183710"/>
                </a:lnTo>
                <a:lnTo>
                  <a:pt x="118569" y="183712"/>
                </a:lnTo>
                <a:lnTo>
                  <a:pt x="118573" y="183726"/>
                </a:lnTo>
                <a:lnTo>
                  <a:pt x="118578" y="183735"/>
                </a:lnTo>
                <a:lnTo>
                  <a:pt x="118582" y="183742"/>
                </a:lnTo>
                <a:lnTo>
                  <a:pt x="118584" y="183744"/>
                </a:lnTo>
                <a:lnTo>
                  <a:pt x="118601" y="183773"/>
                </a:lnTo>
                <a:lnTo>
                  <a:pt x="118587" y="183803"/>
                </a:lnTo>
                <a:lnTo>
                  <a:pt x="118587" y="183808"/>
                </a:lnTo>
                <a:lnTo>
                  <a:pt x="118587" y="183808"/>
                </a:lnTo>
                <a:lnTo>
                  <a:pt x="118587" y="183810"/>
                </a:lnTo>
                <a:lnTo>
                  <a:pt x="118587" y="183831"/>
                </a:lnTo>
                <a:lnTo>
                  <a:pt x="118587" y="183837"/>
                </a:lnTo>
                <a:lnTo>
                  <a:pt x="118584" y="183848"/>
                </a:lnTo>
                <a:lnTo>
                  <a:pt x="118578" y="183871"/>
                </a:lnTo>
                <a:lnTo>
                  <a:pt x="118571" y="183884"/>
                </a:lnTo>
                <a:lnTo>
                  <a:pt x="118571" y="183884"/>
                </a:lnTo>
                <a:lnTo>
                  <a:pt x="118571" y="183888"/>
                </a:lnTo>
                <a:lnTo>
                  <a:pt x="118571" y="183895"/>
                </a:lnTo>
                <a:lnTo>
                  <a:pt x="118564" y="183908"/>
                </a:lnTo>
                <a:lnTo>
                  <a:pt x="118559" y="183912"/>
                </a:lnTo>
                <a:lnTo>
                  <a:pt x="118557" y="183913"/>
                </a:lnTo>
                <a:lnTo>
                  <a:pt x="118548" y="183924"/>
                </a:lnTo>
                <a:lnTo>
                  <a:pt x="118537" y="183931"/>
                </a:lnTo>
                <a:lnTo>
                  <a:pt x="118530" y="183937"/>
                </a:lnTo>
                <a:lnTo>
                  <a:pt x="118520" y="183940"/>
                </a:lnTo>
                <a:lnTo>
                  <a:pt x="118512" y="183942"/>
                </a:lnTo>
                <a:lnTo>
                  <a:pt x="118501" y="183948"/>
                </a:lnTo>
                <a:lnTo>
                  <a:pt x="118494" y="183957"/>
                </a:lnTo>
                <a:lnTo>
                  <a:pt x="118492" y="183966"/>
                </a:lnTo>
                <a:lnTo>
                  <a:pt x="118489" y="183971"/>
                </a:lnTo>
                <a:lnTo>
                  <a:pt x="118485" y="183980"/>
                </a:lnTo>
                <a:lnTo>
                  <a:pt x="118481" y="183988"/>
                </a:lnTo>
                <a:lnTo>
                  <a:pt x="118478" y="184002"/>
                </a:lnTo>
                <a:lnTo>
                  <a:pt x="118474" y="184008"/>
                </a:lnTo>
                <a:lnTo>
                  <a:pt x="118465" y="184013"/>
                </a:lnTo>
                <a:lnTo>
                  <a:pt x="118460" y="184015"/>
                </a:lnTo>
                <a:lnTo>
                  <a:pt x="118447" y="184020"/>
                </a:lnTo>
                <a:lnTo>
                  <a:pt x="118446" y="184020"/>
                </a:lnTo>
                <a:lnTo>
                  <a:pt x="118443" y="184021"/>
                </a:lnTo>
                <a:lnTo>
                  <a:pt x="118437" y="184024"/>
                </a:lnTo>
                <a:lnTo>
                  <a:pt x="118432" y="184028"/>
                </a:lnTo>
                <a:lnTo>
                  <a:pt x="118420" y="184038"/>
                </a:lnTo>
                <a:lnTo>
                  <a:pt x="118417" y="184044"/>
                </a:lnTo>
                <a:lnTo>
                  <a:pt x="118417" y="184045"/>
                </a:lnTo>
                <a:lnTo>
                  <a:pt x="118413" y="184055"/>
                </a:lnTo>
                <a:lnTo>
                  <a:pt x="118408" y="184062"/>
                </a:lnTo>
                <a:lnTo>
                  <a:pt x="118408" y="184069"/>
                </a:lnTo>
                <a:lnTo>
                  <a:pt x="118413" y="184075"/>
                </a:lnTo>
                <a:lnTo>
                  <a:pt x="118418" y="184077"/>
                </a:lnTo>
                <a:lnTo>
                  <a:pt x="118430" y="184093"/>
                </a:lnTo>
                <a:lnTo>
                  <a:pt x="118436" y="184117"/>
                </a:lnTo>
                <a:lnTo>
                  <a:pt x="118437" y="184124"/>
                </a:lnTo>
                <a:lnTo>
                  <a:pt x="118435" y="184137"/>
                </a:lnTo>
                <a:lnTo>
                  <a:pt x="118438" y="184142"/>
                </a:lnTo>
                <a:lnTo>
                  <a:pt x="118439" y="184143"/>
                </a:lnTo>
                <a:lnTo>
                  <a:pt x="118441" y="184147"/>
                </a:lnTo>
                <a:lnTo>
                  <a:pt x="118444" y="184153"/>
                </a:lnTo>
                <a:lnTo>
                  <a:pt x="118447" y="184164"/>
                </a:lnTo>
                <a:lnTo>
                  <a:pt x="118444" y="184166"/>
                </a:lnTo>
                <a:lnTo>
                  <a:pt x="118442" y="184182"/>
                </a:lnTo>
                <a:lnTo>
                  <a:pt x="118442" y="184189"/>
                </a:lnTo>
                <a:lnTo>
                  <a:pt x="118454" y="184211"/>
                </a:lnTo>
                <a:lnTo>
                  <a:pt x="118454" y="184220"/>
                </a:lnTo>
                <a:lnTo>
                  <a:pt x="118447" y="184224"/>
                </a:lnTo>
                <a:lnTo>
                  <a:pt x="118438" y="184235"/>
                </a:lnTo>
                <a:lnTo>
                  <a:pt x="118433" y="184240"/>
                </a:lnTo>
                <a:lnTo>
                  <a:pt x="118429" y="184240"/>
                </a:lnTo>
                <a:lnTo>
                  <a:pt x="118428" y="184240"/>
                </a:lnTo>
                <a:lnTo>
                  <a:pt x="118420" y="184240"/>
                </a:lnTo>
                <a:lnTo>
                  <a:pt x="118417" y="184242"/>
                </a:lnTo>
                <a:lnTo>
                  <a:pt x="118417" y="184255"/>
                </a:lnTo>
                <a:lnTo>
                  <a:pt x="118423" y="184267"/>
                </a:lnTo>
                <a:lnTo>
                  <a:pt x="118424" y="184269"/>
                </a:lnTo>
                <a:lnTo>
                  <a:pt x="118431" y="184275"/>
                </a:lnTo>
                <a:lnTo>
                  <a:pt x="118433" y="184282"/>
                </a:lnTo>
                <a:lnTo>
                  <a:pt x="118433" y="184289"/>
                </a:lnTo>
                <a:lnTo>
                  <a:pt x="118431" y="184295"/>
                </a:lnTo>
                <a:lnTo>
                  <a:pt x="118424" y="184302"/>
                </a:lnTo>
                <a:lnTo>
                  <a:pt x="118424" y="184307"/>
                </a:lnTo>
                <a:lnTo>
                  <a:pt x="118420" y="184318"/>
                </a:lnTo>
                <a:lnTo>
                  <a:pt x="118412" y="184322"/>
                </a:lnTo>
                <a:lnTo>
                  <a:pt x="118411" y="184322"/>
                </a:lnTo>
                <a:lnTo>
                  <a:pt x="118410" y="184322"/>
                </a:lnTo>
                <a:lnTo>
                  <a:pt x="118395" y="184333"/>
                </a:lnTo>
                <a:lnTo>
                  <a:pt x="118395" y="184340"/>
                </a:lnTo>
                <a:lnTo>
                  <a:pt x="118395" y="184343"/>
                </a:lnTo>
                <a:lnTo>
                  <a:pt x="118393" y="184345"/>
                </a:lnTo>
                <a:lnTo>
                  <a:pt x="118395" y="184364"/>
                </a:lnTo>
                <a:lnTo>
                  <a:pt x="118396" y="184384"/>
                </a:lnTo>
                <a:lnTo>
                  <a:pt x="118397" y="184389"/>
                </a:lnTo>
                <a:lnTo>
                  <a:pt x="118403" y="184425"/>
                </a:lnTo>
                <a:lnTo>
                  <a:pt x="118404" y="184427"/>
                </a:lnTo>
                <a:lnTo>
                  <a:pt x="118404" y="184431"/>
                </a:lnTo>
                <a:lnTo>
                  <a:pt x="118405" y="184434"/>
                </a:lnTo>
                <a:lnTo>
                  <a:pt x="118406" y="184436"/>
                </a:lnTo>
                <a:lnTo>
                  <a:pt x="118411" y="184447"/>
                </a:lnTo>
                <a:lnTo>
                  <a:pt x="118411" y="184453"/>
                </a:lnTo>
                <a:lnTo>
                  <a:pt x="118408" y="184471"/>
                </a:lnTo>
                <a:lnTo>
                  <a:pt x="118408" y="184472"/>
                </a:lnTo>
                <a:lnTo>
                  <a:pt x="118406" y="184473"/>
                </a:lnTo>
                <a:lnTo>
                  <a:pt x="118408" y="184480"/>
                </a:lnTo>
                <a:lnTo>
                  <a:pt x="118409" y="184481"/>
                </a:lnTo>
                <a:lnTo>
                  <a:pt x="118411" y="184482"/>
                </a:lnTo>
                <a:lnTo>
                  <a:pt x="118417" y="184496"/>
                </a:lnTo>
                <a:lnTo>
                  <a:pt x="118417" y="184500"/>
                </a:lnTo>
                <a:lnTo>
                  <a:pt x="118422" y="184502"/>
                </a:lnTo>
                <a:lnTo>
                  <a:pt x="118422" y="184511"/>
                </a:lnTo>
                <a:lnTo>
                  <a:pt x="118424" y="184518"/>
                </a:lnTo>
                <a:lnTo>
                  <a:pt x="118426" y="184531"/>
                </a:lnTo>
                <a:lnTo>
                  <a:pt x="118429" y="184536"/>
                </a:lnTo>
                <a:lnTo>
                  <a:pt x="118431" y="184542"/>
                </a:lnTo>
                <a:lnTo>
                  <a:pt x="118444" y="184571"/>
                </a:lnTo>
                <a:lnTo>
                  <a:pt x="118444" y="184573"/>
                </a:lnTo>
                <a:lnTo>
                  <a:pt x="118449" y="184580"/>
                </a:lnTo>
                <a:lnTo>
                  <a:pt x="118454" y="184582"/>
                </a:lnTo>
                <a:lnTo>
                  <a:pt x="118454" y="184587"/>
                </a:lnTo>
                <a:lnTo>
                  <a:pt x="118454" y="184598"/>
                </a:lnTo>
                <a:lnTo>
                  <a:pt x="118454" y="184609"/>
                </a:lnTo>
                <a:lnTo>
                  <a:pt x="118454" y="184613"/>
                </a:lnTo>
                <a:lnTo>
                  <a:pt x="118454" y="184625"/>
                </a:lnTo>
                <a:lnTo>
                  <a:pt x="118454" y="184636"/>
                </a:lnTo>
                <a:lnTo>
                  <a:pt x="118451" y="184647"/>
                </a:lnTo>
                <a:lnTo>
                  <a:pt x="118451" y="184658"/>
                </a:lnTo>
                <a:lnTo>
                  <a:pt x="118451" y="184665"/>
                </a:lnTo>
                <a:lnTo>
                  <a:pt x="118449" y="184678"/>
                </a:lnTo>
                <a:lnTo>
                  <a:pt x="118447" y="184685"/>
                </a:lnTo>
                <a:lnTo>
                  <a:pt x="118439" y="184695"/>
                </a:lnTo>
                <a:lnTo>
                  <a:pt x="118435" y="184704"/>
                </a:lnTo>
                <a:lnTo>
                  <a:pt x="118433" y="184716"/>
                </a:lnTo>
                <a:lnTo>
                  <a:pt x="118426" y="184729"/>
                </a:lnTo>
                <a:lnTo>
                  <a:pt x="118422" y="184736"/>
                </a:lnTo>
                <a:lnTo>
                  <a:pt x="118417" y="184745"/>
                </a:lnTo>
                <a:lnTo>
                  <a:pt x="118414" y="184746"/>
                </a:lnTo>
                <a:lnTo>
                  <a:pt x="118395" y="184756"/>
                </a:lnTo>
                <a:lnTo>
                  <a:pt x="118386" y="184758"/>
                </a:lnTo>
                <a:lnTo>
                  <a:pt x="118368" y="184765"/>
                </a:lnTo>
                <a:lnTo>
                  <a:pt x="118361" y="184767"/>
                </a:lnTo>
                <a:lnTo>
                  <a:pt x="118357" y="184767"/>
                </a:lnTo>
                <a:lnTo>
                  <a:pt x="118347" y="184767"/>
                </a:lnTo>
                <a:lnTo>
                  <a:pt x="118334" y="184767"/>
                </a:lnTo>
                <a:lnTo>
                  <a:pt x="118329" y="184765"/>
                </a:lnTo>
                <a:lnTo>
                  <a:pt x="118325" y="184763"/>
                </a:lnTo>
                <a:lnTo>
                  <a:pt x="118316" y="184758"/>
                </a:lnTo>
                <a:lnTo>
                  <a:pt x="118296" y="184758"/>
                </a:lnTo>
                <a:lnTo>
                  <a:pt x="118282" y="184769"/>
                </a:lnTo>
                <a:lnTo>
                  <a:pt x="118284" y="184776"/>
                </a:lnTo>
                <a:lnTo>
                  <a:pt x="118284" y="184785"/>
                </a:lnTo>
                <a:lnTo>
                  <a:pt x="118284" y="184794"/>
                </a:lnTo>
                <a:lnTo>
                  <a:pt x="118284" y="184796"/>
                </a:lnTo>
                <a:lnTo>
                  <a:pt x="118287" y="184811"/>
                </a:lnTo>
                <a:lnTo>
                  <a:pt x="118287" y="184814"/>
                </a:lnTo>
                <a:lnTo>
                  <a:pt x="118287" y="184820"/>
                </a:lnTo>
                <a:lnTo>
                  <a:pt x="118288" y="184820"/>
                </a:lnTo>
                <a:lnTo>
                  <a:pt x="118289" y="184820"/>
                </a:lnTo>
                <a:lnTo>
                  <a:pt x="118289" y="184827"/>
                </a:lnTo>
                <a:lnTo>
                  <a:pt x="118291" y="184834"/>
                </a:lnTo>
                <a:lnTo>
                  <a:pt x="118295" y="184844"/>
                </a:lnTo>
                <a:lnTo>
                  <a:pt x="118298" y="184856"/>
                </a:lnTo>
                <a:lnTo>
                  <a:pt x="118304" y="184862"/>
                </a:lnTo>
                <a:lnTo>
                  <a:pt x="118305" y="184863"/>
                </a:lnTo>
                <a:lnTo>
                  <a:pt x="118309" y="184867"/>
                </a:lnTo>
                <a:lnTo>
                  <a:pt x="118312" y="184871"/>
                </a:lnTo>
                <a:lnTo>
                  <a:pt x="118318" y="184878"/>
                </a:lnTo>
                <a:lnTo>
                  <a:pt x="118318" y="184880"/>
                </a:lnTo>
                <a:lnTo>
                  <a:pt x="118318" y="184885"/>
                </a:lnTo>
                <a:lnTo>
                  <a:pt x="118323" y="184900"/>
                </a:lnTo>
                <a:lnTo>
                  <a:pt x="118323" y="184907"/>
                </a:lnTo>
                <a:lnTo>
                  <a:pt x="118323" y="184918"/>
                </a:lnTo>
                <a:lnTo>
                  <a:pt x="118323" y="184920"/>
                </a:lnTo>
                <a:lnTo>
                  <a:pt x="118320" y="184940"/>
                </a:lnTo>
                <a:lnTo>
                  <a:pt x="118325" y="184958"/>
                </a:lnTo>
                <a:lnTo>
                  <a:pt x="118325" y="184972"/>
                </a:lnTo>
                <a:lnTo>
                  <a:pt x="118320" y="184973"/>
                </a:lnTo>
                <a:lnTo>
                  <a:pt x="118318" y="184974"/>
                </a:lnTo>
                <a:lnTo>
                  <a:pt x="118316" y="184981"/>
                </a:lnTo>
                <a:lnTo>
                  <a:pt x="118317" y="184986"/>
                </a:lnTo>
                <a:lnTo>
                  <a:pt x="118320" y="184998"/>
                </a:lnTo>
                <a:lnTo>
                  <a:pt x="118316" y="185007"/>
                </a:lnTo>
                <a:lnTo>
                  <a:pt x="118314" y="185008"/>
                </a:lnTo>
                <a:lnTo>
                  <a:pt x="118307" y="185012"/>
                </a:lnTo>
                <a:lnTo>
                  <a:pt x="118307" y="185016"/>
                </a:lnTo>
                <a:lnTo>
                  <a:pt x="118309" y="185032"/>
                </a:lnTo>
                <a:lnTo>
                  <a:pt x="118311" y="185034"/>
                </a:lnTo>
                <a:lnTo>
                  <a:pt x="118314" y="185038"/>
                </a:lnTo>
                <a:lnTo>
                  <a:pt x="118315" y="185047"/>
                </a:lnTo>
                <a:lnTo>
                  <a:pt x="118316" y="185052"/>
                </a:lnTo>
                <a:lnTo>
                  <a:pt x="118307" y="185057"/>
                </a:lnTo>
                <a:lnTo>
                  <a:pt x="118305" y="185058"/>
                </a:lnTo>
                <a:lnTo>
                  <a:pt x="118296" y="185074"/>
                </a:lnTo>
                <a:lnTo>
                  <a:pt x="118302" y="185081"/>
                </a:lnTo>
                <a:lnTo>
                  <a:pt x="118303" y="185082"/>
                </a:lnTo>
                <a:lnTo>
                  <a:pt x="118307" y="185092"/>
                </a:lnTo>
                <a:lnTo>
                  <a:pt x="118307" y="185110"/>
                </a:lnTo>
                <a:lnTo>
                  <a:pt x="118307" y="185118"/>
                </a:lnTo>
                <a:lnTo>
                  <a:pt x="118308" y="185126"/>
                </a:lnTo>
                <a:lnTo>
                  <a:pt x="118316" y="185143"/>
                </a:lnTo>
                <a:lnTo>
                  <a:pt x="118314" y="185156"/>
                </a:lnTo>
                <a:lnTo>
                  <a:pt x="118311" y="185165"/>
                </a:lnTo>
                <a:lnTo>
                  <a:pt x="118307" y="185172"/>
                </a:lnTo>
                <a:lnTo>
                  <a:pt x="118307" y="185176"/>
                </a:lnTo>
                <a:lnTo>
                  <a:pt x="118305" y="185190"/>
                </a:lnTo>
                <a:lnTo>
                  <a:pt x="118298" y="185190"/>
                </a:lnTo>
                <a:lnTo>
                  <a:pt x="118297" y="185190"/>
                </a:lnTo>
                <a:lnTo>
                  <a:pt x="118293" y="185190"/>
                </a:lnTo>
                <a:lnTo>
                  <a:pt x="118291" y="185194"/>
                </a:lnTo>
                <a:lnTo>
                  <a:pt x="118291" y="185196"/>
                </a:lnTo>
                <a:lnTo>
                  <a:pt x="118278" y="185206"/>
                </a:lnTo>
                <a:lnTo>
                  <a:pt x="118260" y="185212"/>
                </a:lnTo>
                <a:lnTo>
                  <a:pt x="118250" y="185217"/>
                </a:lnTo>
                <a:lnTo>
                  <a:pt x="118248" y="185219"/>
                </a:lnTo>
                <a:lnTo>
                  <a:pt x="118246" y="185223"/>
                </a:lnTo>
                <a:lnTo>
                  <a:pt x="118239" y="185227"/>
                </a:lnTo>
                <a:lnTo>
                  <a:pt x="118224" y="185227"/>
                </a:lnTo>
                <a:lnTo>
                  <a:pt x="118217" y="185227"/>
                </a:lnTo>
                <a:lnTo>
                  <a:pt x="118205" y="185232"/>
                </a:lnTo>
                <a:lnTo>
                  <a:pt x="118199" y="185234"/>
                </a:lnTo>
                <a:lnTo>
                  <a:pt x="118199" y="185243"/>
                </a:lnTo>
                <a:lnTo>
                  <a:pt x="118199" y="185252"/>
                </a:lnTo>
                <a:lnTo>
                  <a:pt x="118201" y="185256"/>
                </a:lnTo>
                <a:lnTo>
                  <a:pt x="118202" y="185260"/>
                </a:lnTo>
                <a:lnTo>
                  <a:pt x="118203" y="185263"/>
                </a:lnTo>
                <a:lnTo>
                  <a:pt x="118203" y="185267"/>
                </a:lnTo>
                <a:lnTo>
                  <a:pt x="118203" y="185276"/>
                </a:lnTo>
                <a:lnTo>
                  <a:pt x="118203" y="185279"/>
                </a:lnTo>
                <a:lnTo>
                  <a:pt x="118201" y="185285"/>
                </a:lnTo>
                <a:lnTo>
                  <a:pt x="118194" y="185296"/>
                </a:lnTo>
                <a:lnTo>
                  <a:pt x="118194" y="185299"/>
                </a:lnTo>
                <a:lnTo>
                  <a:pt x="118190" y="185303"/>
                </a:lnTo>
                <a:lnTo>
                  <a:pt x="118190" y="185303"/>
                </a:lnTo>
                <a:lnTo>
                  <a:pt x="118183" y="185314"/>
                </a:lnTo>
                <a:lnTo>
                  <a:pt x="118183" y="185321"/>
                </a:lnTo>
                <a:lnTo>
                  <a:pt x="118183" y="185325"/>
                </a:lnTo>
                <a:lnTo>
                  <a:pt x="118185" y="185330"/>
                </a:lnTo>
                <a:lnTo>
                  <a:pt x="118187" y="185332"/>
                </a:lnTo>
                <a:lnTo>
                  <a:pt x="118199" y="185336"/>
                </a:lnTo>
                <a:lnTo>
                  <a:pt x="118205" y="185338"/>
                </a:lnTo>
                <a:lnTo>
                  <a:pt x="118208" y="185339"/>
                </a:lnTo>
                <a:lnTo>
                  <a:pt x="118228" y="185348"/>
                </a:lnTo>
                <a:lnTo>
                  <a:pt x="118228" y="185352"/>
                </a:lnTo>
                <a:lnTo>
                  <a:pt x="118226" y="185368"/>
                </a:lnTo>
                <a:lnTo>
                  <a:pt x="118223" y="185394"/>
                </a:lnTo>
                <a:lnTo>
                  <a:pt x="118217" y="185397"/>
                </a:lnTo>
                <a:lnTo>
                  <a:pt x="118217" y="185399"/>
                </a:lnTo>
                <a:lnTo>
                  <a:pt x="118213" y="185404"/>
                </a:lnTo>
                <a:lnTo>
                  <a:pt x="118212" y="185406"/>
                </a:lnTo>
                <a:lnTo>
                  <a:pt x="118210" y="185414"/>
                </a:lnTo>
                <a:lnTo>
                  <a:pt x="118203" y="185428"/>
                </a:lnTo>
                <a:lnTo>
                  <a:pt x="118202" y="185428"/>
                </a:lnTo>
                <a:lnTo>
                  <a:pt x="118176" y="185450"/>
                </a:lnTo>
                <a:lnTo>
                  <a:pt x="118176" y="185472"/>
                </a:lnTo>
                <a:lnTo>
                  <a:pt x="118176" y="185483"/>
                </a:lnTo>
                <a:lnTo>
                  <a:pt x="118174" y="185492"/>
                </a:lnTo>
                <a:lnTo>
                  <a:pt x="118172" y="185508"/>
                </a:lnTo>
                <a:lnTo>
                  <a:pt x="118172" y="185521"/>
                </a:lnTo>
                <a:lnTo>
                  <a:pt x="118172" y="185534"/>
                </a:lnTo>
                <a:lnTo>
                  <a:pt x="118167" y="185546"/>
                </a:lnTo>
                <a:lnTo>
                  <a:pt x="118164" y="185551"/>
                </a:lnTo>
                <a:lnTo>
                  <a:pt x="118163" y="185552"/>
                </a:lnTo>
                <a:lnTo>
                  <a:pt x="118163" y="185554"/>
                </a:lnTo>
                <a:lnTo>
                  <a:pt x="118163" y="185555"/>
                </a:lnTo>
                <a:lnTo>
                  <a:pt x="118163" y="185561"/>
                </a:lnTo>
                <a:lnTo>
                  <a:pt x="118163" y="185568"/>
                </a:lnTo>
                <a:lnTo>
                  <a:pt x="118158" y="185577"/>
                </a:lnTo>
                <a:lnTo>
                  <a:pt x="118158" y="185581"/>
                </a:lnTo>
                <a:lnTo>
                  <a:pt x="118138" y="185612"/>
                </a:lnTo>
                <a:lnTo>
                  <a:pt x="118138" y="185617"/>
                </a:lnTo>
                <a:lnTo>
                  <a:pt x="118133" y="185623"/>
                </a:lnTo>
                <a:lnTo>
                  <a:pt x="118131" y="185628"/>
                </a:lnTo>
                <a:lnTo>
                  <a:pt x="118127" y="185631"/>
                </a:lnTo>
                <a:lnTo>
                  <a:pt x="118122" y="185635"/>
                </a:lnTo>
                <a:lnTo>
                  <a:pt x="118122" y="185640"/>
                </a:lnTo>
                <a:lnTo>
                  <a:pt x="118122" y="185643"/>
                </a:lnTo>
                <a:lnTo>
                  <a:pt x="118120" y="185657"/>
                </a:lnTo>
                <a:lnTo>
                  <a:pt x="118111" y="185661"/>
                </a:lnTo>
                <a:lnTo>
                  <a:pt x="118111" y="185661"/>
                </a:lnTo>
                <a:lnTo>
                  <a:pt x="118104" y="185666"/>
                </a:lnTo>
                <a:lnTo>
                  <a:pt x="118099" y="185677"/>
                </a:lnTo>
                <a:lnTo>
                  <a:pt x="118099" y="185681"/>
                </a:lnTo>
                <a:lnTo>
                  <a:pt x="118099" y="185688"/>
                </a:lnTo>
                <a:lnTo>
                  <a:pt x="118095" y="185697"/>
                </a:lnTo>
                <a:lnTo>
                  <a:pt x="118090" y="185699"/>
                </a:lnTo>
                <a:lnTo>
                  <a:pt x="118089" y="185701"/>
                </a:lnTo>
                <a:lnTo>
                  <a:pt x="118086" y="185706"/>
                </a:lnTo>
                <a:lnTo>
                  <a:pt x="118086" y="185708"/>
                </a:lnTo>
                <a:lnTo>
                  <a:pt x="118086" y="185717"/>
                </a:lnTo>
                <a:lnTo>
                  <a:pt x="118084" y="185724"/>
                </a:lnTo>
                <a:lnTo>
                  <a:pt x="118081" y="185728"/>
                </a:lnTo>
                <a:lnTo>
                  <a:pt x="118075" y="185732"/>
                </a:lnTo>
                <a:lnTo>
                  <a:pt x="118073" y="185734"/>
                </a:lnTo>
                <a:lnTo>
                  <a:pt x="118070" y="185737"/>
                </a:lnTo>
                <a:lnTo>
                  <a:pt x="118066" y="185746"/>
                </a:lnTo>
                <a:lnTo>
                  <a:pt x="118059" y="185759"/>
                </a:lnTo>
                <a:lnTo>
                  <a:pt x="118057" y="185761"/>
                </a:lnTo>
                <a:lnTo>
                  <a:pt x="118054" y="185768"/>
                </a:lnTo>
                <a:lnTo>
                  <a:pt x="118054" y="185769"/>
                </a:lnTo>
                <a:lnTo>
                  <a:pt x="118054" y="185775"/>
                </a:lnTo>
                <a:lnTo>
                  <a:pt x="118047" y="185786"/>
                </a:lnTo>
                <a:lnTo>
                  <a:pt x="118041" y="185800"/>
                </a:lnTo>
                <a:lnTo>
                  <a:pt x="118041" y="185801"/>
                </a:lnTo>
                <a:lnTo>
                  <a:pt x="118038" y="185808"/>
                </a:lnTo>
                <a:lnTo>
                  <a:pt x="118036" y="185824"/>
                </a:lnTo>
                <a:lnTo>
                  <a:pt x="118036" y="185828"/>
                </a:lnTo>
                <a:lnTo>
                  <a:pt x="118036" y="185830"/>
                </a:lnTo>
                <a:lnTo>
                  <a:pt x="118040" y="185835"/>
                </a:lnTo>
                <a:lnTo>
                  <a:pt x="118041" y="185837"/>
                </a:lnTo>
                <a:lnTo>
                  <a:pt x="118043" y="185841"/>
                </a:lnTo>
                <a:lnTo>
                  <a:pt x="118050" y="185848"/>
                </a:lnTo>
                <a:lnTo>
                  <a:pt x="118054" y="185855"/>
                </a:lnTo>
                <a:lnTo>
                  <a:pt x="118059" y="185868"/>
                </a:lnTo>
                <a:lnTo>
                  <a:pt x="118066" y="185873"/>
                </a:lnTo>
                <a:lnTo>
                  <a:pt x="118066" y="185886"/>
                </a:lnTo>
                <a:lnTo>
                  <a:pt x="118067" y="185897"/>
                </a:lnTo>
                <a:lnTo>
                  <a:pt x="118068" y="185904"/>
                </a:lnTo>
                <a:lnTo>
                  <a:pt x="118070" y="185908"/>
                </a:lnTo>
                <a:lnTo>
                  <a:pt x="118077" y="185924"/>
                </a:lnTo>
                <a:lnTo>
                  <a:pt x="118078" y="185931"/>
                </a:lnTo>
                <a:lnTo>
                  <a:pt x="118079" y="185937"/>
                </a:lnTo>
                <a:lnTo>
                  <a:pt x="118079" y="185948"/>
                </a:lnTo>
                <a:lnTo>
                  <a:pt x="118079" y="185962"/>
                </a:lnTo>
                <a:lnTo>
                  <a:pt x="118075" y="185968"/>
                </a:lnTo>
                <a:lnTo>
                  <a:pt x="118071" y="185970"/>
                </a:lnTo>
                <a:lnTo>
                  <a:pt x="118068" y="185970"/>
                </a:lnTo>
                <a:lnTo>
                  <a:pt x="118065" y="185974"/>
                </a:lnTo>
                <a:lnTo>
                  <a:pt x="118064" y="185976"/>
                </a:lnTo>
                <a:lnTo>
                  <a:pt x="118058" y="185985"/>
                </a:lnTo>
                <a:lnTo>
                  <a:pt x="118057" y="185988"/>
                </a:lnTo>
                <a:lnTo>
                  <a:pt x="118056" y="185991"/>
                </a:lnTo>
                <a:lnTo>
                  <a:pt x="118054" y="185997"/>
                </a:lnTo>
                <a:lnTo>
                  <a:pt x="118054" y="186013"/>
                </a:lnTo>
                <a:lnTo>
                  <a:pt x="118055" y="186014"/>
                </a:lnTo>
                <a:lnTo>
                  <a:pt x="118061" y="186044"/>
                </a:lnTo>
                <a:lnTo>
                  <a:pt x="118063" y="186048"/>
                </a:lnTo>
                <a:lnTo>
                  <a:pt x="118063" y="186051"/>
                </a:lnTo>
                <a:lnTo>
                  <a:pt x="118065" y="186054"/>
                </a:lnTo>
                <a:lnTo>
                  <a:pt x="118076" y="186078"/>
                </a:lnTo>
                <a:lnTo>
                  <a:pt x="118077" y="186120"/>
                </a:lnTo>
                <a:lnTo>
                  <a:pt x="118078" y="186130"/>
                </a:lnTo>
                <a:lnTo>
                  <a:pt x="118077" y="186135"/>
                </a:lnTo>
                <a:lnTo>
                  <a:pt x="118077" y="186142"/>
                </a:lnTo>
                <a:lnTo>
                  <a:pt x="118081" y="186151"/>
                </a:lnTo>
                <a:lnTo>
                  <a:pt x="118082" y="186152"/>
                </a:lnTo>
                <a:lnTo>
                  <a:pt x="118086" y="186160"/>
                </a:lnTo>
                <a:lnTo>
                  <a:pt x="118086" y="186171"/>
                </a:lnTo>
                <a:lnTo>
                  <a:pt x="118088" y="186177"/>
                </a:lnTo>
                <a:lnTo>
                  <a:pt x="118093" y="186186"/>
                </a:lnTo>
                <a:lnTo>
                  <a:pt x="118097" y="186195"/>
                </a:lnTo>
                <a:lnTo>
                  <a:pt x="118090" y="186204"/>
                </a:lnTo>
                <a:lnTo>
                  <a:pt x="118090" y="186209"/>
                </a:lnTo>
                <a:lnTo>
                  <a:pt x="118090" y="186215"/>
                </a:lnTo>
                <a:lnTo>
                  <a:pt x="118091" y="186217"/>
                </a:lnTo>
                <a:lnTo>
                  <a:pt x="118093" y="186220"/>
                </a:lnTo>
                <a:lnTo>
                  <a:pt x="118099" y="186235"/>
                </a:lnTo>
                <a:lnTo>
                  <a:pt x="118095" y="186241"/>
                </a:lnTo>
                <a:lnTo>
                  <a:pt x="118093" y="186244"/>
                </a:lnTo>
                <a:lnTo>
                  <a:pt x="118093" y="186257"/>
                </a:lnTo>
                <a:lnTo>
                  <a:pt x="118097" y="186264"/>
                </a:lnTo>
                <a:lnTo>
                  <a:pt x="118099" y="186266"/>
                </a:lnTo>
                <a:lnTo>
                  <a:pt x="118106" y="186271"/>
                </a:lnTo>
                <a:lnTo>
                  <a:pt x="118106" y="186277"/>
                </a:lnTo>
                <a:lnTo>
                  <a:pt x="118086" y="186293"/>
                </a:lnTo>
                <a:lnTo>
                  <a:pt x="118081" y="186293"/>
                </a:lnTo>
                <a:lnTo>
                  <a:pt x="118079" y="186293"/>
                </a:lnTo>
                <a:lnTo>
                  <a:pt x="118062" y="186302"/>
                </a:lnTo>
                <a:lnTo>
                  <a:pt x="118061" y="186302"/>
                </a:lnTo>
                <a:lnTo>
                  <a:pt x="118061" y="186306"/>
                </a:lnTo>
                <a:lnTo>
                  <a:pt x="118061" y="186315"/>
                </a:lnTo>
                <a:lnTo>
                  <a:pt x="118060" y="186316"/>
                </a:lnTo>
                <a:lnTo>
                  <a:pt x="118045" y="186331"/>
                </a:lnTo>
                <a:lnTo>
                  <a:pt x="118038" y="186335"/>
                </a:lnTo>
                <a:lnTo>
                  <a:pt x="118038" y="186338"/>
                </a:lnTo>
                <a:lnTo>
                  <a:pt x="118031" y="186341"/>
                </a:lnTo>
                <a:lnTo>
                  <a:pt x="118027" y="186342"/>
                </a:lnTo>
                <a:lnTo>
                  <a:pt x="118023" y="186344"/>
                </a:lnTo>
                <a:lnTo>
                  <a:pt x="118018" y="186351"/>
                </a:lnTo>
                <a:lnTo>
                  <a:pt x="118018" y="186353"/>
                </a:lnTo>
                <a:lnTo>
                  <a:pt x="118018" y="186360"/>
                </a:lnTo>
                <a:lnTo>
                  <a:pt x="118014" y="186362"/>
                </a:lnTo>
                <a:lnTo>
                  <a:pt x="118009" y="186362"/>
                </a:lnTo>
                <a:lnTo>
                  <a:pt x="118002" y="186366"/>
                </a:lnTo>
                <a:lnTo>
                  <a:pt x="117996" y="186362"/>
                </a:lnTo>
                <a:lnTo>
                  <a:pt x="117993" y="186360"/>
                </a:lnTo>
                <a:lnTo>
                  <a:pt x="117987" y="186355"/>
                </a:lnTo>
                <a:lnTo>
                  <a:pt x="117982" y="186351"/>
                </a:lnTo>
                <a:lnTo>
                  <a:pt x="117982" y="186351"/>
                </a:lnTo>
                <a:lnTo>
                  <a:pt x="117975" y="186344"/>
                </a:lnTo>
                <a:lnTo>
                  <a:pt x="117971" y="186340"/>
                </a:lnTo>
                <a:lnTo>
                  <a:pt x="117966" y="186333"/>
                </a:lnTo>
                <a:lnTo>
                  <a:pt x="117964" y="186322"/>
                </a:lnTo>
                <a:lnTo>
                  <a:pt x="117957" y="186322"/>
                </a:lnTo>
                <a:lnTo>
                  <a:pt x="117953" y="186322"/>
                </a:lnTo>
                <a:lnTo>
                  <a:pt x="117948" y="186322"/>
                </a:lnTo>
                <a:lnTo>
                  <a:pt x="117946" y="186324"/>
                </a:lnTo>
                <a:lnTo>
                  <a:pt x="117941" y="186333"/>
                </a:lnTo>
                <a:lnTo>
                  <a:pt x="117941" y="186335"/>
                </a:lnTo>
                <a:lnTo>
                  <a:pt x="117935" y="186342"/>
                </a:lnTo>
                <a:lnTo>
                  <a:pt x="117926" y="186353"/>
                </a:lnTo>
                <a:lnTo>
                  <a:pt x="117924" y="186359"/>
                </a:lnTo>
                <a:lnTo>
                  <a:pt x="117923" y="186360"/>
                </a:lnTo>
                <a:lnTo>
                  <a:pt x="117921" y="186366"/>
                </a:lnTo>
                <a:lnTo>
                  <a:pt x="117919" y="186375"/>
                </a:lnTo>
                <a:lnTo>
                  <a:pt x="117912" y="186382"/>
                </a:lnTo>
                <a:lnTo>
                  <a:pt x="117903" y="186386"/>
                </a:lnTo>
                <a:lnTo>
                  <a:pt x="117890" y="186391"/>
                </a:lnTo>
                <a:lnTo>
                  <a:pt x="117885" y="186391"/>
                </a:lnTo>
                <a:lnTo>
                  <a:pt x="117878" y="186391"/>
                </a:lnTo>
                <a:lnTo>
                  <a:pt x="117876" y="186391"/>
                </a:lnTo>
                <a:lnTo>
                  <a:pt x="117876" y="186389"/>
                </a:lnTo>
                <a:lnTo>
                  <a:pt x="117875" y="186387"/>
                </a:lnTo>
                <a:lnTo>
                  <a:pt x="117867" y="186380"/>
                </a:lnTo>
                <a:lnTo>
                  <a:pt x="117863" y="186378"/>
                </a:lnTo>
                <a:lnTo>
                  <a:pt x="117853" y="186378"/>
                </a:lnTo>
                <a:lnTo>
                  <a:pt x="117851" y="186378"/>
                </a:lnTo>
                <a:lnTo>
                  <a:pt x="117842" y="186382"/>
                </a:lnTo>
                <a:lnTo>
                  <a:pt x="117840" y="186384"/>
                </a:lnTo>
                <a:lnTo>
                  <a:pt x="117833" y="186386"/>
                </a:lnTo>
                <a:lnTo>
                  <a:pt x="117831" y="186389"/>
                </a:lnTo>
                <a:lnTo>
                  <a:pt x="117826" y="186393"/>
                </a:lnTo>
                <a:lnTo>
                  <a:pt x="117817" y="186402"/>
                </a:lnTo>
                <a:lnTo>
                  <a:pt x="117817" y="186411"/>
                </a:lnTo>
                <a:lnTo>
                  <a:pt x="117818" y="186414"/>
                </a:lnTo>
                <a:lnTo>
                  <a:pt x="117820" y="186422"/>
                </a:lnTo>
                <a:lnTo>
                  <a:pt x="117820" y="186427"/>
                </a:lnTo>
                <a:lnTo>
                  <a:pt x="117813" y="186438"/>
                </a:lnTo>
                <a:lnTo>
                  <a:pt x="117811" y="186444"/>
                </a:lnTo>
                <a:lnTo>
                  <a:pt x="117811" y="186449"/>
                </a:lnTo>
                <a:lnTo>
                  <a:pt x="117805" y="186456"/>
                </a:lnTo>
                <a:lnTo>
                  <a:pt x="117802" y="186460"/>
                </a:lnTo>
                <a:lnTo>
                  <a:pt x="117802" y="186467"/>
                </a:lnTo>
                <a:lnTo>
                  <a:pt x="117802" y="186473"/>
                </a:lnTo>
                <a:lnTo>
                  <a:pt x="117802" y="186478"/>
                </a:lnTo>
                <a:lnTo>
                  <a:pt x="117802" y="186482"/>
                </a:lnTo>
                <a:lnTo>
                  <a:pt x="117804" y="186489"/>
                </a:lnTo>
                <a:lnTo>
                  <a:pt x="117805" y="186489"/>
                </a:lnTo>
                <a:lnTo>
                  <a:pt x="117808" y="186491"/>
                </a:lnTo>
                <a:lnTo>
                  <a:pt x="117808" y="186497"/>
                </a:lnTo>
                <a:lnTo>
                  <a:pt x="117808" y="186498"/>
                </a:lnTo>
                <a:lnTo>
                  <a:pt x="117811" y="186504"/>
                </a:lnTo>
                <a:lnTo>
                  <a:pt x="117813" y="186507"/>
                </a:lnTo>
                <a:lnTo>
                  <a:pt x="117815" y="186511"/>
                </a:lnTo>
                <a:lnTo>
                  <a:pt x="117817" y="186516"/>
                </a:lnTo>
                <a:lnTo>
                  <a:pt x="117817" y="186520"/>
                </a:lnTo>
                <a:lnTo>
                  <a:pt x="117817" y="186525"/>
                </a:lnTo>
                <a:lnTo>
                  <a:pt x="117821" y="186539"/>
                </a:lnTo>
                <a:lnTo>
                  <a:pt x="117823" y="186544"/>
                </a:lnTo>
                <a:lnTo>
                  <a:pt x="117840" y="186572"/>
                </a:lnTo>
                <a:lnTo>
                  <a:pt x="117849" y="186604"/>
                </a:lnTo>
                <a:lnTo>
                  <a:pt x="117850" y="186608"/>
                </a:lnTo>
                <a:lnTo>
                  <a:pt x="117848" y="186649"/>
                </a:lnTo>
                <a:lnTo>
                  <a:pt x="117849" y="186653"/>
                </a:lnTo>
                <a:lnTo>
                  <a:pt x="117849" y="186656"/>
                </a:lnTo>
                <a:lnTo>
                  <a:pt x="117853" y="186662"/>
                </a:lnTo>
                <a:lnTo>
                  <a:pt x="117858" y="186671"/>
                </a:lnTo>
                <a:lnTo>
                  <a:pt x="117863" y="186678"/>
                </a:lnTo>
                <a:lnTo>
                  <a:pt x="117863" y="186682"/>
                </a:lnTo>
                <a:lnTo>
                  <a:pt x="117865" y="186691"/>
                </a:lnTo>
                <a:lnTo>
                  <a:pt x="117865" y="186696"/>
                </a:lnTo>
                <a:lnTo>
                  <a:pt x="117869" y="186707"/>
                </a:lnTo>
                <a:lnTo>
                  <a:pt x="117869" y="186709"/>
                </a:lnTo>
                <a:lnTo>
                  <a:pt x="117869" y="186711"/>
                </a:lnTo>
                <a:lnTo>
                  <a:pt x="117867" y="186715"/>
                </a:lnTo>
                <a:lnTo>
                  <a:pt x="117865" y="186720"/>
                </a:lnTo>
                <a:lnTo>
                  <a:pt x="117869" y="186734"/>
                </a:lnTo>
                <a:lnTo>
                  <a:pt x="117874" y="186737"/>
                </a:lnTo>
                <a:lnTo>
                  <a:pt x="117876" y="186738"/>
                </a:lnTo>
                <a:lnTo>
                  <a:pt x="117883" y="186747"/>
                </a:lnTo>
                <a:lnTo>
                  <a:pt x="117883" y="186760"/>
                </a:lnTo>
                <a:lnTo>
                  <a:pt x="117883" y="186766"/>
                </a:lnTo>
                <a:lnTo>
                  <a:pt x="117883" y="186767"/>
                </a:lnTo>
                <a:lnTo>
                  <a:pt x="117884" y="186768"/>
                </a:lnTo>
                <a:lnTo>
                  <a:pt x="117887" y="186776"/>
                </a:lnTo>
                <a:lnTo>
                  <a:pt x="117894" y="186789"/>
                </a:lnTo>
                <a:lnTo>
                  <a:pt x="117892" y="186800"/>
                </a:lnTo>
                <a:lnTo>
                  <a:pt x="117869" y="186818"/>
                </a:lnTo>
                <a:lnTo>
                  <a:pt x="117865" y="186819"/>
                </a:lnTo>
                <a:lnTo>
                  <a:pt x="117863" y="186820"/>
                </a:lnTo>
                <a:lnTo>
                  <a:pt x="117853" y="186827"/>
                </a:lnTo>
                <a:lnTo>
                  <a:pt x="117851" y="186828"/>
                </a:lnTo>
                <a:lnTo>
                  <a:pt x="117850" y="186828"/>
                </a:lnTo>
                <a:lnTo>
                  <a:pt x="117826" y="186847"/>
                </a:lnTo>
                <a:lnTo>
                  <a:pt x="117826" y="186854"/>
                </a:lnTo>
                <a:lnTo>
                  <a:pt x="117820" y="186858"/>
                </a:lnTo>
                <a:lnTo>
                  <a:pt x="117817" y="186860"/>
                </a:lnTo>
                <a:lnTo>
                  <a:pt x="117815" y="186871"/>
                </a:lnTo>
                <a:lnTo>
                  <a:pt x="117815" y="186874"/>
                </a:lnTo>
                <a:lnTo>
                  <a:pt x="117815" y="186876"/>
                </a:lnTo>
                <a:lnTo>
                  <a:pt x="117815" y="186883"/>
                </a:lnTo>
                <a:lnTo>
                  <a:pt x="117815" y="186887"/>
                </a:lnTo>
                <a:lnTo>
                  <a:pt x="117811" y="186898"/>
                </a:lnTo>
                <a:lnTo>
                  <a:pt x="117811" y="186898"/>
                </a:lnTo>
                <a:lnTo>
                  <a:pt x="117811" y="186899"/>
                </a:lnTo>
                <a:lnTo>
                  <a:pt x="117810" y="186907"/>
                </a:lnTo>
                <a:lnTo>
                  <a:pt x="117811" y="186921"/>
                </a:lnTo>
                <a:lnTo>
                  <a:pt x="117813" y="186950"/>
                </a:lnTo>
                <a:lnTo>
                  <a:pt x="117815" y="186952"/>
                </a:lnTo>
                <a:lnTo>
                  <a:pt x="117815" y="186958"/>
                </a:lnTo>
                <a:lnTo>
                  <a:pt x="117817" y="186960"/>
                </a:lnTo>
                <a:lnTo>
                  <a:pt x="117817" y="186969"/>
                </a:lnTo>
                <a:lnTo>
                  <a:pt x="117813" y="186985"/>
                </a:lnTo>
                <a:lnTo>
                  <a:pt x="117813" y="186992"/>
                </a:lnTo>
                <a:lnTo>
                  <a:pt x="117813" y="187000"/>
                </a:lnTo>
                <a:lnTo>
                  <a:pt x="117813" y="187007"/>
                </a:lnTo>
                <a:lnTo>
                  <a:pt x="117815" y="187012"/>
                </a:lnTo>
                <a:lnTo>
                  <a:pt x="117815" y="187014"/>
                </a:lnTo>
                <a:lnTo>
                  <a:pt x="117808" y="187021"/>
                </a:lnTo>
                <a:lnTo>
                  <a:pt x="117804" y="187023"/>
                </a:lnTo>
                <a:lnTo>
                  <a:pt x="117802" y="187029"/>
                </a:lnTo>
                <a:lnTo>
                  <a:pt x="117802" y="187032"/>
                </a:lnTo>
                <a:lnTo>
                  <a:pt x="117799" y="187034"/>
                </a:lnTo>
                <a:lnTo>
                  <a:pt x="117798" y="187034"/>
                </a:lnTo>
                <a:lnTo>
                  <a:pt x="117795" y="187034"/>
                </a:lnTo>
                <a:lnTo>
                  <a:pt x="117793" y="187045"/>
                </a:lnTo>
                <a:lnTo>
                  <a:pt x="117793" y="187049"/>
                </a:lnTo>
                <a:lnTo>
                  <a:pt x="117793" y="187058"/>
                </a:lnTo>
                <a:lnTo>
                  <a:pt x="117793" y="187065"/>
                </a:lnTo>
                <a:lnTo>
                  <a:pt x="117784" y="187072"/>
                </a:lnTo>
                <a:lnTo>
                  <a:pt x="117777" y="187081"/>
                </a:lnTo>
                <a:lnTo>
                  <a:pt x="117777" y="187092"/>
                </a:lnTo>
                <a:lnTo>
                  <a:pt x="117766" y="187094"/>
                </a:lnTo>
                <a:lnTo>
                  <a:pt x="117763" y="187094"/>
                </a:lnTo>
                <a:lnTo>
                  <a:pt x="117750" y="187112"/>
                </a:lnTo>
                <a:lnTo>
                  <a:pt x="117750" y="187116"/>
                </a:lnTo>
                <a:lnTo>
                  <a:pt x="117750" y="187118"/>
                </a:lnTo>
                <a:lnTo>
                  <a:pt x="117750" y="187123"/>
                </a:lnTo>
                <a:lnTo>
                  <a:pt x="117754" y="187143"/>
                </a:lnTo>
                <a:lnTo>
                  <a:pt x="117761" y="187146"/>
                </a:lnTo>
                <a:lnTo>
                  <a:pt x="117766" y="187147"/>
                </a:lnTo>
                <a:lnTo>
                  <a:pt x="117768" y="187149"/>
                </a:lnTo>
                <a:lnTo>
                  <a:pt x="117772" y="187154"/>
                </a:lnTo>
                <a:lnTo>
                  <a:pt x="117777" y="187172"/>
                </a:lnTo>
                <a:lnTo>
                  <a:pt x="117773" y="187178"/>
                </a:lnTo>
                <a:lnTo>
                  <a:pt x="117773" y="187178"/>
                </a:lnTo>
                <a:lnTo>
                  <a:pt x="117772" y="187178"/>
                </a:lnTo>
                <a:lnTo>
                  <a:pt x="117768" y="187185"/>
                </a:lnTo>
                <a:lnTo>
                  <a:pt x="117768" y="187185"/>
                </a:lnTo>
                <a:lnTo>
                  <a:pt x="117766" y="187185"/>
                </a:lnTo>
                <a:lnTo>
                  <a:pt x="117763" y="187192"/>
                </a:lnTo>
                <a:lnTo>
                  <a:pt x="117766" y="187196"/>
                </a:lnTo>
                <a:lnTo>
                  <a:pt x="117761" y="187205"/>
                </a:lnTo>
                <a:lnTo>
                  <a:pt x="117761" y="187212"/>
                </a:lnTo>
                <a:lnTo>
                  <a:pt x="117761" y="187216"/>
                </a:lnTo>
                <a:lnTo>
                  <a:pt x="117763" y="187220"/>
                </a:lnTo>
                <a:lnTo>
                  <a:pt x="117763" y="187221"/>
                </a:lnTo>
                <a:lnTo>
                  <a:pt x="117766" y="187227"/>
                </a:lnTo>
                <a:lnTo>
                  <a:pt x="117763" y="187261"/>
                </a:lnTo>
                <a:lnTo>
                  <a:pt x="117763" y="187265"/>
                </a:lnTo>
                <a:lnTo>
                  <a:pt x="117763" y="187272"/>
                </a:lnTo>
                <a:lnTo>
                  <a:pt x="117763" y="187274"/>
                </a:lnTo>
                <a:lnTo>
                  <a:pt x="117761" y="187281"/>
                </a:lnTo>
                <a:lnTo>
                  <a:pt x="117761" y="187290"/>
                </a:lnTo>
                <a:lnTo>
                  <a:pt x="117761" y="187297"/>
                </a:lnTo>
                <a:lnTo>
                  <a:pt x="117761" y="187298"/>
                </a:lnTo>
                <a:lnTo>
                  <a:pt x="117761" y="187301"/>
                </a:lnTo>
                <a:lnTo>
                  <a:pt x="117766" y="187319"/>
                </a:lnTo>
                <a:lnTo>
                  <a:pt x="117766" y="187320"/>
                </a:lnTo>
                <a:lnTo>
                  <a:pt x="117766" y="187330"/>
                </a:lnTo>
                <a:lnTo>
                  <a:pt x="117766" y="187334"/>
                </a:lnTo>
                <a:lnTo>
                  <a:pt x="117761" y="187345"/>
                </a:lnTo>
                <a:lnTo>
                  <a:pt x="117753" y="187352"/>
                </a:lnTo>
                <a:lnTo>
                  <a:pt x="117743" y="187361"/>
                </a:lnTo>
                <a:lnTo>
                  <a:pt x="117742" y="187367"/>
                </a:lnTo>
                <a:lnTo>
                  <a:pt x="117741" y="187372"/>
                </a:lnTo>
                <a:lnTo>
                  <a:pt x="117741" y="187383"/>
                </a:lnTo>
                <a:lnTo>
                  <a:pt x="117732" y="187392"/>
                </a:lnTo>
                <a:lnTo>
                  <a:pt x="117728" y="187398"/>
                </a:lnTo>
                <a:lnTo>
                  <a:pt x="117727" y="187399"/>
                </a:lnTo>
                <a:lnTo>
                  <a:pt x="117727" y="187400"/>
                </a:lnTo>
                <a:lnTo>
                  <a:pt x="117725" y="187403"/>
                </a:lnTo>
                <a:lnTo>
                  <a:pt x="117725" y="187403"/>
                </a:lnTo>
                <a:lnTo>
                  <a:pt x="117725" y="187408"/>
                </a:lnTo>
                <a:lnTo>
                  <a:pt x="117725" y="187408"/>
                </a:lnTo>
                <a:lnTo>
                  <a:pt x="117725" y="187414"/>
                </a:lnTo>
                <a:lnTo>
                  <a:pt x="117723" y="187423"/>
                </a:lnTo>
                <a:lnTo>
                  <a:pt x="117721" y="187424"/>
                </a:lnTo>
                <a:lnTo>
                  <a:pt x="117716" y="187428"/>
                </a:lnTo>
                <a:lnTo>
                  <a:pt x="117716" y="187445"/>
                </a:lnTo>
                <a:lnTo>
                  <a:pt x="117717" y="187447"/>
                </a:lnTo>
                <a:lnTo>
                  <a:pt x="117723" y="187457"/>
                </a:lnTo>
                <a:lnTo>
                  <a:pt x="117723" y="187465"/>
                </a:lnTo>
                <a:lnTo>
                  <a:pt x="117723" y="187474"/>
                </a:lnTo>
                <a:lnTo>
                  <a:pt x="117723" y="187477"/>
                </a:lnTo>
                <a:lnTo>
                  <a:pt x="117718" y="187486"/>
                </a:lnTo>
                <a:lnTo>
                  <a:pt x="117718" y="187488"/>
                </a:lnTo>
                <a:lnTo>
                  <a:pt x="117716" y="187494"/>
                </a:lnTo>
                <a:lnTo>
                  <a:pt x="117714" y="187494"/>
                </a:lnTo>
                <a:lnTo>
                  <a:pt x="117712" y="187496"/>
                </a:lnTo>
                <a:lnTo>
                  <a:pt x="117709" y="187499"/>
                </a:lnTo>
                <a:lnTo>
                  <a:pt x="117708" y="187506"/>
                </a:lnTo>
                <a:lnTo>
                  <a:pt x="117707" y="187519"/>
                </a:lnTo>
                <a:lnTo>
                  <a:pt x="117702" y="187526"/>
                </a:lnTo>
                <a:lnTo>
                  <a:pt x="117696" y="187532"/>
                </a:lnTo>
                <a:lnTo>
                  <a:pt x="117689" y="187539"/>
                </a:lnTo>
                <a:lnTo>
                  <a:pt x="117689" y="187543"/>
                </a:lnTo>
                <a:lnTo>
                  <a:pt x="117689" y="187544"/>
                </a:lnTo>
                <a:lnTo>
                  <a:pt x="117689" y="187544"/>
                </a:lnTo>
                <a:lnTo>
                  <a:pt x="117689" y="187550"/>
                </a:lnTo>
                <a:lnTo>
                  <a:pt x="117684" y="187559"/>
                </a:lnTo>
                <a:lnTo>
                  <a:pt x="117683" y="187565"/>
                </a:lnTo>
                <a:lnTo>
                  <a:pt x="117682" y="187572"/>
                </a:lnTo>
                <a:lnTo>
                  <a:pt x="117680" y="187577"/>
                </a:lnTo>
                <a:lnTo>
                  <a:pt x="117675" y="187579"/>
                </a:lnTo>
                <a:lnTo>
                  <a:pt x="117664" y="187583"/>
                </a:lnTo>
                <a:lnTo>
                  <a:pt x="117660" y="187585"/>
                </a:lnTo>
                <a:lnTo>
                  <a:pt x="117644" y="187590"/>
                </a:lnTo>
                <a:lnTo>
                  <a:pt x="117637" y="187590"/>
                </a:lnTo>
                <a:lnTo>
                  <a:pt x="117636" y="187590"/>
                </a:lnTo>
                <a:lnTo>
                  <a:pt x="117632" y="187590"/>
                </a:lnTo>
                <a:lnTo>
                  <a:pt x="117630" y="187590"/>
                </a:lnTo>
                <a:lnTo>
                  <a:pt x="117626" y="187590"/>
                </a:lnTo>
                <a:lnTo>
                  <a:pt x="117623" y="187590"/>
                </a:lnTo>
                <a:lnTo>
                  <a:pt x="117621" y="187592"/>
                </a:lnTo>
                <a:lnTo>
                  <a:pt x="117617" y="187597"/>
                </a:lnTo>
                <a:lnTo>
                  <a:pt x="117612" y="187601"/>
                </a:lnTo>
                <a:lnTo>
                  <a:pt x="117609" y="187606"/>
                </a:lnTo>
                <a:lnTo>
                  <a:pt x="117608" y="187608"/>
                </a:lnTo>
                <a:lnTo>
                  <a:pt x="117596" y="187615"/>
                </a:lnTo>
                <a:lnTo>
                  <a:pt x="117594" y="187617"/>
                </a:lnTo>
                <a:lnTo>
                  <a:pt x="117594" y="187618"/>
                </a:lnTo>
                <a:lnTo>
                  <a:pt x="117592" y="187623"/>
                </a:lnTo>
                <a:lnTo>
                  <a:pt x="117585" y="187630"/>
                </a:lnTo>
                <a:lnTo>
                  <a:pt x="117578" y="187632"/>
                </a:lnTo>
                <a:lnTo>
                  <a:pt x="117576" y="187632"/>
                </a:lnTo>
                <a:lnTo>
                  <a:pt x="117572" y="187636"/>
                </a:lnTo>
                <a:lnTo>
                  <a:pt x="117542" y="187655"/>
                </a:lnTo>
                <a:lnTo>
                  <a:pt x="117512" y="187671"/>
                </a:lnTo>
                <a:lnTo>
                  <a:pt x="117474" y="187697"/>
                </a:lnTo>
                <a:lnTo>
                  <a:pt x="117444" y="187720"/>
                </a:lnTo>
                <a:lnTo>
                  <a:pt x="117423" y="187750"/>
                </a:lnTo>
                <a:lnTo>
                  <a:pt x="117442" y="187764"/>
                </a:lnTo>
                <a:lnTo>
                  <a:pt x="117449" y="187765"/>
                </a:lnTo>
                <a:lnTo>
                  <a:pt x="117450" y="187766"/>
                </a:lnTo>
                <a:lnTo>
                  <a:pt x="117458" y="187771"/>
                </a:lnTo>
                <a:lnTo>
                  <a:pt x="117475" y="187768"/>
                </a:lnTo>
                <a:lnTo>
                  <a:pt x="117480" y="187766"/>
                </a:lnTo>
                <a:lnTo>
                  <a:pt x="117483" y="187764"/>
                </a:lnTo>
                <a:lnTo>
                  <a:pt x="117485" y="187762"/>
                </a:lnTo>
                <a:lnTo>
                  <a:pt x="117487" y="187760"/>
                </a:lnTo>
                <a:lnTo>
                  <a:pt x="117491" y="187757"/>
                </a:lnTo>
                <a:lnTo>
                  <a:pt x="117494" y="187756"/>
                </a:lnTo>
                <a:lnTo>
                  <a:pt x="117497" y="187754"/>
                </a:lnTo>
                <a:lnTo>
                  <a:pt x="117509" y="187754"/>
                </a:lnTo>
                <a:lnTo>
                  <a:pt x="117510" y="187754"/>
                </a:lnTo>
                <a:lnTo>
                  <a:pt x="117515" y="187753"/>
                </a:lnTo>
                <a:lnTo>
                  <a:pt x="117519" y="187754"/>
                </a:lnTo>
                <a:lnTo>
                  <a:pt x="117521" y="187755"/>
                </a:lnTo>
                <a:lnTo>
                  <a:pt x="117526" y="187755"/>
                </a:lnTo>
                <a:lnTo>
                  <a:pt x="117538" y="187755"/>
                </a:lnTo>
                <a:lnTo>
                  <a:pt x="117545" y="187755"/>
                </a:lnTo>
                <a:lnTo>
                  <a:pt x="117552" y="187754"/>
                </a:lnTo>
                <a:lnTo>
                  <a:pt x="117554" y="187752"/>
                </a:lnTo>
                <a:lnTo>
                  <a:pt x="117557" y="187751"/>
                </a:lnTo>
                <a:lnTo>
                  <a:pt x="117560" y="187750"/>
                </a:lnTo>
                <a:lnTo>
                  <a:pt x="117572" y="187744"/>
                </a:lnTo>
                <a:lnTo>
                  <a:pt x="117573" y="187744"/>
                </a:lnTo>
                <a:lnTo>
                  <a:pt x="117577" y="187743"/>
                </a:lnTo>
                <a:lnTo>
                  <a:pt x="117581" y="187743"/>
                </a:lnTo>
                <a:lnTo>
                  <a:pt x="117582" y="187743"/>
                </a:lnTo>
                <a:lnTo>
                  <a:pt x="117582" y="187742"/>
                </a:lnTo>
                <a:lnTo>
                  <a:pt x="117585" y="187742"/>
                </a:lnTo>
                <a:lnTo>
                  <a:pt x="117590" y="187743"/>
                </a:lnTo>
                <a:lnTo>
                  <a:pt x="117594" y="187743"/>
                </a:lnTo>
                <a:lnTo>
                  <a:pt x="117603" y="187745"/>
                </a:lnTo>
                <a:lnTo>
                  <a:pt x="117608" y="187744"/>
                </a:lnTo>
                <a:lnTo>
                  <a:pt x="117622" y="187743"/>
                </a:lnTo>
                <a:lnTo>
                  <a:pt x="117622" y="187744"/>
                </a:lnTo>
                <a:lnTo>
                  <a:pt x="117624" y="187747"/>
                </a:lnTo>
                <a:lnTo>
                  <a:pt x="117627" y="187753"/>
                </a:lnTo>
                <a:lnTo>
                  <a:pt x="117627" y="187753"/>
                </a:lnTo>
                <a:lnTo>
                  <a:pt x="117630" y="187758"/>
                </a:lnTo>
                <a:lnTo>
                  <a:pt x="117633" y="187763"/>
                </a:lnTo>
                <a:lnTo>
                  <a:pt x="117640" y="187766"/>
                </a:lnTo>
                <a:lnTo>
                  <a:pt x="117643" y="187767"/>
                </a:lnTo>
                <a:lnTo>
                  <a:pt x="117651" y="187767"/>
                </a:lnTo>
                <a:lnTo>
                  <a:pt x="117673" y="187776"/>
                </a:lnTo>
                <a:lnTo>
                  <a:pt x="117683" y="187784"/>
                </a:lnTo>
                <a:lnTo>
                  <a:pt x="117686" y="187792"/>
                </a:lnTo>
                <a:lnTo>
                  <a:pt x="117686" y="187792"/>
                </a:lnTo>
                <a:lnTo>
                  <a:pt x="117686" y="187792"/>
                </a:lnTo>
                <a:lnTo>
                  <a:pt x="117697" y="187802"/>
                </a:lnTo>
                <a:lnTo>
                  <a:pt x="117705" y="187813"/>
                </a:lnTo>
                <a:lnTo>
                  <a:pt x="117711" y="187823"/>
                </a:lnTo>
                <a:lnTo>
                  <a:pt x="117714" y="187825"/>
                </a:lnTo>
                <a:lnTo>
                  <a:pt x="117715" y="187831"/>
                </a:lnTo>
                <a:lnTo>
                  <a:pt x="117715" y="187833"/>
                </a:lnTo>
                <a:lnTo>
                  <a:pt x="117718" y="187837"/>
                </a:lnTo>
                <a:lnTo>
                  <a:pt x="117731" y="187859"/>
                </a:lnTo>
                <a:lnTo>
                  <a:pt x="117732" y="187863"/>
                </a:lnTo>
                <a:lnTo>
                  <a:pt x="117734" y="187864"/>
                </a:lnTo>
                <a:lnTo>
                  <a:pt x="117738" y="187876"/>
                </a:lnTo>
                <a:lnTo>
                  <a:pt x="117741" y="187881"/>
                </a:lnTo>
                <a:lnTo>
                  <a:pt x="117747" y="187904"/>
                </a:lnTo>
                <a:lnTo>
                  <a:pt x="117747" y="187913"/>
                </a:lnTo>
                <a:lnTo>
                  <a:pt x="117746" y="187920"/>
                </a:lnTo>
                <a:lnTo>
                  <a:pt x="117745" y="187924"/>
                </a:lnTo>
                <a:lnTo>
                  <a:pt x="117743" y="187930"/>
                </a:lnTo>
                <a:lnTo>
                  <a:pt x="117740" y="187938"/>
                </a:lnTo>
                <a:lnTo>
                  <a:pt x="117741" y="187947"/>
                </a:lnTo>
                <a:lnTo>
                  <a:pt x="117743" y="187962"/>
                </a:lnTo>
                <a:lnTo>
                  <a:pt x="117740" y="187969"/>
                </a:lnTo>
                <a:lnTo>
                  <a:pt x="117740" y="187970"/>
                </a:lnTo>
                <a:lnTo>
                  <a:pt x="117740" y="187970"/>
                </a:lnTo>
                <a:lnTo>
                  <a:pt x="117738" y="187974"/>
                </a:lnTo>
                <a:lnTo>
                  <a:pt x="117736" y="187981"/>
                </a:lnTo>
                <a:lnTo>
                  <a:pt x="117735" y="187988"/>
                </a:lnTo>
                <a:lnTo>
                  <a:pt x="117736" y="187989"/>
                </a:lnTo>
                <a:lnTo>
                  <a:pt x="117741" y="188003"/>
                </a:lnTo>
                <a:lnTo>
                  <a:pt x="117747" y="188006"/>
                </a:lnTo>
                <a:lnTo>
                  <a:pt x="117752" y="188009"/>
                </a:lnTo>
                <a:lnTo>
                  <a:pt x="117758" y="188020"/>
                </a:lnTo>
                <a:lnTo>
                  <a:pt x="117758" y="188021"/>
                </a:lnTo>
                <a:lnTo>
                  <a:pt x="117758" y="188022"/>
                </a:lnTo>
                <a:lnTo>
                  <a:pt x="117758" y="188025"/>
                </a:lnTo>
                <a:lnTo>
                  <a:pt x="117764" y="188030"/>
                </a:lnTo>
                <a:lnTo>
                  <a:pt x="117768" y="188032"/>
                </a:lnTo>
                <a:lnTo>
                  <a:pt x="117770" y="188034"/>
                </a:lnTo>
                <a:lnTo>
                  <a:pt x="117776" y="188043"/>
                </a:lnTo>
                <a:lnTo>
                  <a:pt x="117782" y="188045"/>
                </a:lnTo>
                <a:lnTo>
                  <a:pt x="117791" y="188047"/>
                </a:lnTo>
                <a:lnTo>
                  <a:pt x="117799" y="188048"/>
                </a:lnTo>
                <a:lnTo>
                  <a:pt x="117808" y="188048"/>
                </a:lnTo>
                <a:lnTo>
                  <a:pt x="117811" y="188051"/>
                </a:lnTo>
                <a:lnTo>
                  <a:pt x="117816" y="188053"/>
                </a:lnTo>
                <a:lnTo>
                  <a:pt x="117825" y="188055"/>
                </a:lnTo>
                <a:lnTo>
                  <a:pt x="117832" y="188060"/>
                </a:lnTo>
                <a:lnTo>
                  <a:pt x="117836" y="188062"/>
                </a:lnTo>
                <a:lnTo>
                  <a:pt x="117841" y="188063"/>
                </a:lnTo>
                <a:lnTo>
                  <a:pt x="117845" y="188067"/>
                </a:lnTo>
                <a:lnTo>
                  <a:pt x="117854" y="188069"/>
                </a:lnTo>
                <a:lnTo>
                  <a:pt x="117871" y="188075"/>
                </a:lnTo>
                <a:lnTo>
                  <a:pt x="117878" y="188083"/>
                </a:lnTo>
                <a:lnTo>
                  <a:pt x="117880" y="188087"/>
                </a:lnTo>
                <a:lnTo>
                  <a:pt x="117884" y="188090"/>
                </a:lnTo>
                <a:lnTo>
                  <a:pt x="117912" y="188116"/>
                </a:lnTo>
                <a:lnTo>
                  <a:pt x="117913" y="188118"/>
                </a:lnTo>
                <a:lnTo>
                  <a:pt x="117918" y="188121"/>
                </a:lnTo>
                <a:lnTo>
                  <a:pt x="117926" y="188124"/>
                </a:lnTo>
                <a:lnTo>
                  <a:pt x="117932" y="188134"/>
                </a:lnTo>
                <a:lnTo>
                  <a:pt x="117929" y="188139"/>
                </a:lnTo>
                <a:lnTo>
                  <a:pt x="117926" y="188140"/>
                </a:lnTo>
                <a:lnTo>
                  <a:pt x="117921" y="188144"/>
                </a:lnTo>
                <a:lnTo>
                  <a:pt x="117913" y="188156"/>
                </a:lnTo>
                <a:lnTo>
                  <a:pt x="117912" y="188159"/>
                </a:lnTo>
                <a:lnTo>
                  <a:pt x="117909" y="188162"/>
                </a:lnTo>
                <a:lnTo>
                  <a:pt x="117909" y="188164"/>
                </a:lnTo>
                <a:lnTo>
                  <a:pt x="117898" y="188186"/>
                </a:lnTo>
                <a:lnTo>
                  <a:pt x="117896" y="188188"/>
                </a:lnTo>
                <a:lnTo>
                  <a:pt x="117889" y="188199"/>
                </a:lnTo>
                <a:lnTo>
                  <a:pt x="117889" y="188206"/>
                </a:lnTo>
                <a:lnTo>
                  <a:pt x="117893" y="188212"/>
                </a:lnTo>
                <a:lnTo>
                  <a:pt x="117898" y="188216"/>
                </a:lnTo>
                <a:lnTo>
                  <a:pt x="117906" y="188218"/>
                </a:lnTo>
                <a:lnTo>
                  <a:pt x="117911" y="188217"/>
                </a:lnTo>
                <a:lnTo>
                  <a:pt x="117914" y="188216"/>
                </a:lnTo>
                <a:lnTo>
                  <a:pt x="117923" y="188212"/>
                </a:lnTo>
                <a:lnTo>
                  <a:pt x="117929" y="188210"/>
                </a:lnTo>
                <a:lnTo>
                  <a:pt x="117939" y="188222"/>
                </a:lnTo>
                <a:lnTo>
                  <a:pt x="117941" y="188230"/>
                </a:lnTo>
                <a:lnTo>
                  <a:pt x="117939" y="188236"/>
                </a:lnTo>
                <a:lnTo>
                  <a:pt x="117939" y="188242"/>
                </a:lnTo>
                <a:lnTo>
                  <a:pt x="117932" y="188251"/>
                </a:lnTo>
                <a:lnTo>
                  <a:pt x="117927" y="188252"/>
                </a:lnTo>
                <a:lnTo>
                  <a:pt x="117923" y="188252"/>
                </a:lnTo>
                <a:lnTo>
                  <a:pt x="117920" y="188252"/>
                </a:lnTo>
                <a:lnTo>
                  <a:pt x="117920" y="188252"/>
                </a:lnTo>
                <a:lnTo>
                  <a:pt x="117916" y="188252"/>
                </a:lnTo>
                <a:lnTo>
                  <a:pt x="117915" y="188252"/>
                </a:lnTo>
                <a:lnTo>
                  <a:pt x="117909" y="188253"/>
                </a:lnTo>
                <a:lnTo>
                  <a:pt x="117906" y="188261"/>
                </a:lnTo>
                <a:lnTo>
                  <a:pt x="117906" y="188265"/>
                </a:lnTo>
                <a:lnTo>
                  <a:pt x="117906" y="188265"/>
                </a:lnTo>
                <a:lnTo>
                  <a:pt x="117903" y="188271"/>
                </a:lnTo>
                <a:lnTo>
                  <a:pt x="117898" y="188273"/>
                </a:lnTo>
                <a:lnTo>
                  <a:pt x="117896" y="188275"/>
                </a:lnTo>
                <a:lnTo>
                  <a:pt x="117896" y="188276"/>
                </a:lnTo>
                <a:lnTo>
                  <a:pt x="117891" y="188278"/>
                </a:lnTo>
                <a:lnTo>
                  <a:pt x="117890" y="188281"/>
                </a:lnTo>
                <a:lnTo>
                  <a:pt x="117888" y="188289"/>
                </a:lnTo>
                <a:lnTo>
                  <a:pt x="117889" y="188295"/>
                </a:lnTo>
                <a:lnTo>
                  <a:pt x="117892" y="188297"/>
                </a:lnTo>
                <a:lnTo>
                  <a:pt x="117894" y="188298"/>
                </a:lnTo>
                <a:lnTo>
                  <a:pt x="117896" y="188305"/>
                </a:lnTo>
                <a:lnTo>
                  <a:pt x="117900" y="188316"/>
                </a:lnTo>
                <a:lnTo>
                  <a:pt x="117904" y="188319"/>
                </a:lnTo>
                <a:lnTo>
                  <a:pt x="117906" y="188320"/>
                </a:lnTo>
                <a:lnTo>
                  <a:pt x="117907" y="188320"/>
                </a:lnTo>
                <a:lnTo>
                  <a:pt x="117913" y="188324"/>
                </a:lnTo>
                <a:lnTo>
                  <a:pt x="117914" y="188325"/>
                </a:lnTo>
                <a:lnTo>
                  <a:pt x="117918" y="188334"/>
                </a:lnTo>
                <a:lnTo>
                  <a:pt x="117920" y="188338"/>
                </a:lnTo>
                <a:lnTo>
                  <a:pt x="117923" y="188341"/>
                </a:lnTo>
                <a:lnTo>
                  <a:pt x="117929" y="188360"/>
                </a:lnTo>
                <a:lnTo>
                  <a:pt x="117930" y="188371"/>
                </a:lnTo>
                <a:lnTo>
                  <a:pt x="117930" y="188378"/>
                </a:lnTo>
                <a:lnTo>
                  <a:pt x="117930" y="188381"/>
                </a:lnTo>
                <a:lnTo>
                  <a:pt x="117930" y="188384"/>
                </a:lnTo>
                <a:lnTo>
                  <a:pt x="117930" y="188384"/>
                </a:lnTo>
                <a:lnTo>
                  <a:pt x="117930" y="188386"/>
                </a:lnTo>
                <a:lnTo>
                  <a:pt x="117931" y="188389"/>
                </a:lnTo>
                <a:lnTo>
                  <a:pt x="117940" y="188417"/>
                </a:lnTo>
                <a:lnTo>
                  <a:pt x="117939" y="188421"/>
                </a:lnTo>
                <a:lnTo>
                  <a:pt x="117939" y="188426"/>
                </a:lnTo>
                <a:lnTo>
                  <a:pt x="117939" y="188434"/>
                </a:lnTo>
                <a:lnTo>
                  <a:pt x="117939" y="188444"/>
                </a:lnTo>
                <a:lnTo>
                  <a:pt x="117940" y="188448"/>
                </a:lnTo>
                <a:lnTo>
                  <a:pt x="117941" y="188450"/>
                </a:lnTo>
                <a:lnTo>
                  <a:pt x="117942" y="188456"/>
                </a:lnTo>
                <a:lnTo>
                  <a:pt x="117943" y="188460"/>
                </a:lnTo>
                <a:lnTo>
                  <a:pt x="117946" y="188466"/>
                </a:lnTo>
                <a:lnTo>
                  <a:pt x="117956" y="188487"/>
                </a:lnTo>
                <a:lnTo>
                  <a:pt x="117958" y="188495"/>
                </a:lnTo>
                <a:lnTo>
                  <a:pt x="117958" y="188505"/>
                </a:lnTo>
                <a:lnTo>
                  <a:pt x="117956" y="188508"/>
                </a:lnTo>
                <a:lnTo>
                  <a:pt x="117951" y="188514"/>
                </a:lnTo>
                <a:lnTo>
                  <a:pt x="117950" y="188516"/>
                </a:lnTo>
                <a:lnTo>
                  <a:pt x="117949" y="188519"/>
                </a:lnTo>
                <a:lnTo>
                  <a:pt x="117942" y="188538"/>
                </a:lnTo>
                <a:lnTo>
                  <a:pt x="117938" y="188549"/>
                </a:lnTo>
                <a:lnTo>
                  <a:pt x="117938" y="188556"/>
                </a:lnTo>
                <a:lnTo>
                  <a:pt x="117926" y="188574"/>
                </a:lnTo>
                <a:lnTo>
                  <a:pt x="117926" y="188586"/>
                </a:lnTo>
                <a:lnTo>
                  <a:pt x="117926" y="188593"/>
                </a:lnTo>
                <a:lnTo>
                  <a:pt x="117923" y="188596"/>
                </a:lnTo>
                <a:lnTo>
                  <a:pt x="117920" y="188599"/>
                </a:lnTo>
                <a:lnTo>
                  <a:pt x="117918" y="188601"/>
                </a:lnTo>
                <a:lnTo>
                  <a:pt x="117914" y="188606"/>
                </a:lnTo>
                <a:lnTo>
                  <a:pt x="117911" y="188608"/>
                </a:lnTo>
                <a:lnTo>
                  <a:pt x="117911" y="188609"/>
                </a:lnTo>
                <a:lnTo>
                  <a:pt x="117911" y="188609"/>
                </a:lnTo>
                <a:lnTo>
                  <a:pt x="117904" y="188619"/>
                </a:lnTo>
                <a:lnTo>
                  <a:pt x="117902" y="188621"/>
                </a:lnTo>
                <a:lnTo>
                  <a:pt x="117896" y="188625"/>
                </a:lnTo>
                <a:lnTo>
                  <a:pt x="117894" y="188628"/>
                </a:lnTo>
                <a:lnTo>
                  <a:pt x="117894" y="188633"/>
                </a:lnTo>
                <a:lnTo>
                  <a:pt x="117894" y="188634"/>
                </a:lnTo>
                <a:lnTo>
                  <a:pt x="117895" y="188636"/>
                </a:lnTo>
                <a:lnTo>
                  <a:pt x="117895" y="188639"/>
                </a:lnTo>
                <a:lnTo>
                  <a:pt x="117895" y="188643"/>
                </a:lnTo>
                <a:lnTo>
                  <a:pt x="117891" y="188649"/>
                </a:lnTo>
                <a:lnTo>
                  <a:pt x="117890" y="188652"/>
                </a:lnTo>
                <a:lnTo>
                  <a:pt x="117888" y="188658"/>
                </a:lnTo>
                <a:lnTo>
                  <a:pt x="117887" y="188663"/>
                </a:lnTo>
                <a:lnTo>
                  <a:pt x="117884" y="188667"/>
                </a:lnTo>
                <a:lnTo>
                  <a:pt x="117878" y="188671"/>
                </a:lnTo>
                <a:lnTo>
                  <a:pt x="117874" y="188677"/>
                </a:lnTo>
                <a:lnTo>
                  <a:pt x="117867" y="188684"/>
                </a:lnTo>
                <a:lnTo>
                  <a:pt x="117858" y="188687"/>
                </a:lnTo>
                <a:lnTo>
                  <a:pt x="117852" y="188695"/>
                </a:lnTo>
                <a:lnTo>
                  <a:pt x="117845" y="188695"/>
                </a:lnTo>
                <a:lnTo>
                  <a:pt x="117836" y="188700"/>
                </a:lnTo>
                <a:lnTo>
                  <a:pt x="117831" y="188703"/>
                </a:lnTo>
                <a:lnTo>
                  <a:pt x="117828" y="188705"/>
                </a:lnTo>
                <a:lnTo>
                  <a:pt x="117826" y="188708"/>
                </a:lnTo>
                <a:lnTo>
                  <a:pt x="117809" y="188731"/>
                </a:lnTo>
                <a:lnTo>
                  <a:pt x="117808" y="188736"/>
                </a:lnTo>
                <a:lnTo>
                  <a:pt x="117805" y="188738"/>
                </a:lnTo>
                <a:lnTo>
                  <a:pt x="117800" y="188742"/>
                </a:lnTo>
                <a:lnTo>
                  <a:pt x="117799" y="188745"/>
                </a:lnTo>
                <a:lnTo>
                  <a:pt x="117799" y="188765"/>
                </a:lnTo>
                <a:lnTo>
                  <a:pt x="117795" y="188777"/>
                </a:lnTo>
                <a:lnTo>
                  <a:pt x="117795" y="188780"/>
                </a:lnTo>
                <a:lnTo>
                  <a:pt x="117794" y="188783"/>
                </a:lnTo>
                <a:lnTo>
                  <a:pt x="117794" y="188790"/>
                </a:lnTo>
                <a:lnTo>
                  <a:pt x="117791" y="188800"/>
                </a:lnTo>
                <a:lnTo>
                  <a:pt x="117790" y="188801"/>
                </a:lnTo>
                <a:lnTo>
                  <a:pt x="117790" y="188801"/>
                </a:lnTo>
                <a:lnTo>
                  <a:pt x="117789" y="188802"/>
                </a:lnTo>
                <a:lnTo>
                  <a:pt x="117788" y="188806"/>
                </a:lnTo>
                <a:lnTo>
                  <a:pt x="117788" y="188810"/>
                </a:lnTo>
                <a:lnTo>
                  <a:pt x="117789" y="188810"/>
                </a:lnTo>
                <a:lnTo>
                  <a:pt x="117789" y="188827"/>
                </a:lnTo>
                <a:lnTo>
                  <a:pt x="117788" y="188836"/>
                </a:lnTo>
                <a:lnTo>
                  <a:pt x="117798" y="188839"/>
                </a:lnTo>
                <a:lnTo>
                  <a:pt x="117800" y="188840"/>
                </a:lnTo>
                <a:lnTo>
                  <a:pt x="117810" y="188840"/>
                </a:lnTo>
                <a:lnTo>
                  <a:pt x="117817" y="188855"/>
                </a:lnTo>
                <a:lnTo>
                  <a:pt x="117816" y="188862"/>
                </a:lnTo>
                <a:lnTo>
                  <a:pt x="117811" y="188866"/>
                </a:lnTo>
                <a:lnTo>
                  <a:pt x="117807" y="188895"/>
                </a:lnTo>
                <a:lnTo>
                  <a:pt x="117806" y="188902"/>
                </a:lnTo>
                <a:lnTo>
                  <a:pt x="117810" y="188905"/>
                </a:lnTo>
                <a:lnTo>
                  <a:pt x="117811" y="188908"/>
                </a:lnTo>
                <a:lnTo>
                  <a:pt x="117811" y="188912"/>
                </a:lnTo>
                <a:lnTo>
                  <a:pt x="117810" y="188916"/>
                </a:lnTo>
                <a:lnTo>
                  <a:pt x="117809" y="188920"/>
                </a:lnTo>
                <a:lnTo>
                  <a:pt x="117808" y="188922"/>
                </a:lnTo>
                <a:lnTo>
                  <a:pt x="117807" y="188924"/>
                </a:lnTo>
                <a:lnTo>
                  <a:pt x="117807" y="188927"/>
                </a:lnTo>
                <a:lnTo>
                  <a:pt x="117807" y="188928"/>
                </a:lnTo>
                <a:lnTo>
                  <a:pt x="117807" y="188929"/>
                </a:lnTo>
                <a:lnTo>
                  <a:pt x="117807" y="188930"/>
                </a:lnTo>
                <a:lnTo>
                  <a:pt x="117796" y="188945"/>
                </a:lnTo>
                <a:lnTo>
                  <a:pt x="117794" y="188952"/>
                </a:lnTo>
                <a:lnTo>
                  <a:pt x="117791" y="188957"/>
                </a:lnTo>
                <a:lnTo>
                  <a:pt x="117784" y="188965"/>
                </a:lnTo>
                <a:lnTo>
                  <a:pt x="117782" y="188971"/>
                </a:lnTo>
                <a:lnTo>
                  <a:pt x="117777" y="188973"/>
                </a:lnTo>
                <a:lnTo>
                  <a:pt x="117773" y="188973"/>
                </a:lnTo>
                <a:lnTo>
                  <a:pt x="117772" y="188972"/>
                </a:lnTo>
                <a:lnTo>
                  <a:pt x="117772" y="188969"/>
                </a:lnTo>
                <a:lnTo>
                  <a:pt x="117770" y="188967"/>
                </a:lnTo>
                <a:lnTo>
                  <a:pt x="117768" y="188965"/>
                </a:lnTo>
                <a:lnTo>
                  <a:pt x="117764" y="188964"/>
                </a:lnTo>
                <a:lnTo>
                  <a:pt x="117761" y="188964"/>
                </a:lnTo>
                <a:lnTo>
                  <a:pt x="117757" y="188965"/>
                </a:lnTo>
                <a:lnTo>
                  <a:pt x="117755" y="188972"/>
                </a:lnTo>
                <a:lnTo>
                  <a:pt x="117755" y="188978"/>
                </a:lnTo>
                <a:lnTo>
                  <a:pt x="117755" y="188983"/>
                </a:lnTo>
                <a:lnTo>
                  <a:pt x="117755" y="188983"/>
                </a:lnTo>
                <a:lnTo>
                  <a:pt x="117755" y="188985"/>
                </a:lnTo>
                <a:lnTo>
                  <a:pt x="117750" y="188992"/>
                </a:lnTo>
                <a:lnTo>
                  <a:pt x="117747" y="188997"/>
                </a:lnTo>
                <a:lnTo>
                  <a:pt x="117743" y="189008"/>
                </a:lnTo>
                <a:lnTo>
                  <a:pt x="117742" y="189012"/>
                </a:lnTo>
                <a:lnTo>
                  <a:pt x="117743" y="189013"/>
                </a:lnTo>
                <a:lnTo>
                  <a:pt x="117746" y="189019"/>
                </a:lnTo>
                <a:lnTo>
                  <a:pt x="117744" y="189026"/>
                </a:lnTo>
                <a:lnTo>
                  <a:pt x="117741" y="189028"/>
                </a:lnTo>
                <a:lnTo>
                  <a:pt x="117739" y="189029"/>
                </a:lnTo>
                <a:lnTo>
                  <a:pt x="117734" y="189032"/>
                </a:lnTo>
                <a:lnTo>
                  <a:pt x="117731" y="189038"/>
                </a:lnTo>
                <a:lnTo>
                  <a:pt x="117727" y="189042"/>
                </a:lnTo>
                <a:lnTo>
                  <a:pt x="117726" y="189046"/>
                </a:lnTo>
                <a:lnTo>
                  <a:pt x="117723" y="189048"/>
                </a:lnTo>
                <a:lnTo>
                  <a:pt x="117722" y="189048"/>
                </a:lnTo>
                <a:lnTo>
                  <a:pt x="117720" y="189050"/>
                </a:lnTo>
                <a:lnTo>
                  <a:pt x="117719" y="189050"/>
                </a:lnTo>
                <a:lnTo>
                  <a:pt x="117717" y="189053"/>
                </a:lnTo>
                <a:lnTo>
                  <a:pt x="117715" y="189058"/>
                </a:lnTo>
                <a:lnTo>
                  <a:pt x="117713" y="189060"/>
                </a:lnTo>
                <a:lnTo>
                  <a:pt x="117712" y="189060"/>
                </a:lnTo>
                <a:lnTo>
                  <a:pt x="117708" y="189062"/>
                </a:lnTo>
                <a:lnTo>
                  <a:pt x="117692" y="189074"/>
                </a:lnTo>
                <a:lnTo>
                  <a:pt x="117687" y="189090"/>
                </a:lnTo>
                <a:lnTo>
                  <a:pt x="117687" y="189098"/>
                </a:lnTo>
                <a:lnTo>
                  <a:pt x="117684" y="189102"/>
                </a:lnTo>
                <a:lnTo>
                  <a:pt x="117683" y="189102"/>
                </a:lnTo>
                <a:lnTo>
                  <a:pt x="117680" y="189107"/>
                </a:lnTo>
                <a:lnTo>
                  <a:pt x="117675" y="189121"/>
                </a:lnTo>
                <a:lnTo>
                  <a:pt x="117669" y="189137"/>
                </a:lnTo>
                <a:lnTo>
                  <a:pt x="117668" y="189148"/>
                </a:lnTo>
                <a:lnTo>
                  <a:pt x="117659" y="189151"/>
                </a:lnTo>
                <a:lnTo>
                  <a:pt x="117658" y="189152"/>
                </a:lnTo>
                <a:lnTo>
                  <a:pt x="117652" y="189160"/>
                </a:lnTo>
                <a:lnTo>
                  <a:pt x="117642" y="189171"/>
                </a:lnTo>
                <a:lnTo>
                  <a:pt x="117641" y="189172"/>
                </a:lnTo>
                <a:lnTo>
                  <a:pt x="117640" y="189172"/>
                </a:lnTo>
                <a:lnTo>
                  <a:pt x="117640" y="189172"/>
                </a:lnTo>
                <a:lnTo>
                  <a:pt x="117639" y="189172"/>
                </a:lnTo>
                <a:lnTo>
                  <a:pt x="117638" y="189172"/>
                </a:lnTo>
                <a:lnTo>
                  <a:pt x="117633" y="189176"/>
                </a:lnTo>
                <a:lnTo>
                  <a:pt x="117631" y="189178"/>
                </a:lnTo>
                <a:lnTo>
                  <a:pt x="117630" y="189182"/>
                </a:lnTo>
                <a:lnTo>
                  <a:pt x="117626" y="189186"/>
                </a:lnTo>
                <a:lnTo>
                  <a:pt x="117623" y="189188"/>
                </a:lnTo>
                <a:lnTo>
                  <a:pt x="117625" y="189204"/>
                </a:lnTo>
                <a:lnTo>
                  <a:pt x="117628" y="189213"/>
                </a:lnTo>
                <a:lnTo>
                  <a:pt x="117629" y="189217"/>
                </a:lnTo>
                <a:lnTo>
                  <a:pt x="117629" y="189226"/>
                </a:lnTo>
                <a:lnTo>
                  <a:pt x="117628" y="189229"/>
                </a:lnTo>
                <a:lnTo>
                  <a:pt x="117639" y="189262"/>
                </a:lnTo>
                <a:lnTo>
                  <a:pt x="117640" y="189265"/>
                </a:lnTo>
                <a:lnTo>
                  <a:pt x="117649" y="189277"/>
                </a:lnTo>
                <a:lnTo>
                  <a:pt x="117655" y="189287"/>
                </a:lnTo>
                <a:lnTo>
                  <a:pt x="117659" y="189290"/>
                </a:lnTo>
                <a:lnTo>
                  <a:pt x="117662" y="189293"/>
                </a:lnTo>
                <a:lnTo>
                  <a:pt x="117668" y="189296"/>
                </a:lnTo>
                <a:lnTo>
                  <a:pt x="117674" y="189298"/>
                </a:lnTo>
                <a:lnTo>
                  <a:pt x="117676" y="189305"/>
                </a:lnTo>
                <a:lnTo>
                  <a:pt x="117679" y="189308"/>
                </a:lnTo>
                <a:lnTo>
                  <a:pt x="117684" y="189310"/>
                </a:lnTo>
                <a:lnTo>
                  <a:pt x="117687" y="189313"/>
                </a:lnTo>
                <a:lnTo>
                  <a:pt x="117690" y="189317"/>
                </a:lnTo>
                <a:lnTo>
                  <a:pt x="117690" y="189318"/>
                </a:lnTo>
                <a:lnTo>
                  <a:pt x="117697" y="189323"/>
                </a:lnTo>
                <a:lnTo>
                  <a:pt x="117699" y="189323"/>
                </a:lnTo>
                <a:lnTo>
                  <a:pt x="117712" y="189328"/>
                </a:lnTo>
                <a:lnTo>
                  <a:pt x="117714" y="189334"/>
                </a:lnTo>
                <a:lnTo>
                  <a:pt x="117714" y="189335"/>
                </a:lnTo>
                <a:lnTo>
                  <a:pt x="117714" y="189336"/>
                </a:lnTo>
                <a:lnTo>
                  <a:pt x="117717" y="189337"/>
                </a:lnTo>
                <a:lnTo>
                  <a:pt x="117727" y="189345"/>
                </a:lnTo>
                <a:lnTo>
                  <a:pt x="117730" y="189346"/>
                </a:lnTo>
                <a:lnTo>
                  <a:pt x="117731" y="189347"/>
                </a:lnTo>
                <a:lnTo>
                  <a:pt x="117736" y="189348"/>
                </a:lnTo>
                <a:lnTo>
                  <a:pt x="117737" y="189348"/>
                </a:lnTo>
                <a:lnTo>
                  <a:pt x="117739" y="189348"/>
                </a:lnTo>
                <a:lnTo>
                  <a:pt x="117739" y="189348"/>
                </a:lnTo>
                <a:lnTo>
                  <a:pt x="117741" y="189348"/>
                </a:lnTo>
                <a:lnTo>
                  <a:pt x="117753" y="189354"/>
                </a:lnTo>
                <a:lnTo>
                  <a:pt x="117754" y="189354"/>
                </a:lnTo>
                <a:lnTo>
                  <a:pt x="117758" y="189354"/>
                </a:lnTo>
                <a:lnTo>
                  <a:pt x="117772" y="189354"/>
                </a:lnTo>
                <a:lnTo>
                  <a:pt x="117779" y="189358"/>
                </a:lnTo>
                <a:lnTo>
                  <a:pt x="117788" y="189367"/>
                </a:lnTo>
                <a:lnTo>
                  <a:pt x="117789" y="189376"/>
                </a:lnTo>
                <a:lnTo>
                  <a:pt x="117797" y="189395"/>
                </a:lnTo>
                <a:lnTo>
                  <a:pt x="117797" y="189399"/>
                </a:lnTo>
                <a:lnTo>
                  <a:pt x="117797" y="189404"/>
                </a:lnTo>
                <a:lnTo>
                  <a:pt x="117796" y="189408"/>
                </a:lnTo>
                <a:lnTo>
                  <a:pt x="117793" y="189416"/>
                </a:lnTo>
                <a:lnTo>
                  <a:pt x="117793" y="189424"/>
                </a:lnTo>
                <a:lnTo>
                  <a:pt x="117793" y="189427"/>
                </a:lnTo>
                <a:lnTo>
                  <a:pt x="117792" y="189428"/>
                </a:lnTo>
                <a:lnTo>
                  <a:pt x="117779" y="189457"/>
                </a:lnTo>
                <a:lnTo>
                  <a:pt x="117779" y="189464"/>
                </a:lnTo>
                <a:lnTo>
                  <a:pt x="117776" y="189471"/>
                </a:lnTo>
                <a:lnTo>
                  <a:pt x="117771" y="189478"/>
                </a:lnTo>
                <a:lnTo>
                  <a:pt x="117768" y="189482"/>
                </a:lnTo>
                <a:lnTo>
                  <a:pt x="117767" y="189485"/>
                </a:lnTo>
                <a:lnTo>
                  <a:pt x="117764" y="189487"/>
                </a:lnTo>
                <a:lnTo>
                  <a:pt x="117764" y="189488"/>
                </a:lnTo>
                <a:lnTo>
                  <a:pt x="117758" y="189495"/>
                </a:lnTo>
                <a:lnTo>
                  <a:pt x="117754" y="189506"/>
                </a:lnTo>
                <a:lnTo>
                  <a:pt x="117747" y="189511"/>
                </a:lnTo>
                <a:lnTo>
                  <a:pt x="117743" y="189511"/>
                </a:lnTo>
                <a:lnTo>
                  <a:pt x="117742" y="189511"/>
                </a:lnTo>
                <a:lnTo>
                  <a:pt x="117728" y="189517"/>
                </a:lnTo>
                <a:lnTo>
                  <a:pt x="117728" y="189517"/>
                </a:lnTo>
                <a:lnTo>
                  <a:pt x="117719" y="189525"/>
                </a:lnTo>
                <a:lnTo>
                  <a:pt x="117717" y="189527"/>
                </a:lnTo>
                <a:lnTo>
                  <a:pt x="117709" y="189531"/>
                </a:lnTo>
                <a:lnTo>
                  <a:pt x="117708" y="189531"/>
                </a:lnTo>
                <a:lnTo>
                  <a:pt x="117703" y="189530"/>
                </a:lnTo>
                <a:lnTo>
                  <a:pt x="117702" y="189528"/>
                </a:lnTo>
                <a:lnTo>
                  <a:pt x="117701" y="189528"/>
                </a:lnTo>
                <a:lnTo>
                  <a:pt x="117693" y="189531"/>
                </a:lnTo>
                <a:lnTo>
                  <a:pt x="117685" y="189536"/>
                </a:lnTo>
                <a:lnTo>
                  <a:pt x="117678" y="189535"/>
                </a:lnTo>
                <a:lnTo>
                  <a:pt x="117676" y="189535"/>
                </a:lnTo>
                <a:lnTo>
                  <a:pt x="117676" y="189528"/>
                </a:lnTo>
                <a:lnTo>
                  <a:pt x="117674" y="189526"/>
                </a:lnTo>
                <a:lnTo>
                  <a:pt x="117666" y="189527"/>
                </a:lnTo>
                <a:lnTo>
                  <a:pt x="117662" y="189532"/>
                </a:lnTo>
                <a:lnTo>
                  <a:pt x="117661" y="189540"/>
                </a:lnTo>
                <a:lnTo>
                  <a:pt x="117660" y="189541"/>
                </a:lnTo>
                <a:lnTo>
                  <a:pt x="117658" y="189541"/>
                </a:lnTo>
                <a:lnTo>
                  <a:pt x="117652" y="189547"/>
                </a:lnTo>
                <a:lnTo>
                  <a:pt x="117647" y="189551"/>
                </a:lnTo>
                <a:lnTo>
                  <a:pt x="117643" y="189557"/>
                </a:lnTo>
                <a:lnTo>
                  <a:pt x="117642" y="189558"/>
                </a:lnTo>
                <a:lnTo>
                  <a:pt x="117635" y="189564"/>
                </a:lnTo>
                <a:lnTo>
                  <a:pt x="117630" y="189566"/>
                </a:lnTo>
                <a:lnTo>
                  <a:pt x="117621" y="189584"/>
                </a:lnTo>
                <a:lnTo>
                  <a:pt x="117622" y="189590"/>
                </a:lnTo>
                <a:lnTo>
                  <a:pt x="117618" y="189594"/>
                </a:lnTo>
                <a:lnTo>
                  <a:pt x="117615" y="189596"/>
                </a:lnTo>
                <a:lnTo>
                  <a:pt x="117614" y="189605"/>
                </a:lnTo>
                <a:lnTo>
                  <a:pt x="117617" y="189607"/>
                </a:lnTo>
                <a:lnTo>
                  <a:pt x="117618" y="189607"/>
                </a:lnTo>
                <a:lnTo>
                  <a:pt x="117620" y="189608"/>
                </a:lnTo>
                <a:lnTo>
                  <a:pt x="117620" y="189612"/>
                </a:lnTo>
                <a:lnTo>
                  <a:pt x="117620" y="189617"/>
                </a:lnTo>
                <a:lnTo>
                  <a:pt x="117620" y="189629"/>
                </a:lnTo>
                <a:lnTo>
                  <a:pt x="117624" y="189645"/>
                </a:lnTo>
                <a:lnTo>
                  <a:pt x="117624" y="189650"/>
                </a:lnTo>
                <a:lnTo>
                  <a:pt x="117620" y="189655"/>
                </a:lnTo>
                <a:lnTo>
                  <a:pt x="117616" y="189659"/>
                </a:lnTo>
                <a:lnTo>
                  <a:pt x="117613" y="189662"/>
                </a:lnTo>
                <a:lnTo>
                  <a:pt x="117611" y="189666"/>
                </a:lnTo>
                <a:lnTo>
                  <a:pt x="117611" y="189671"/>
                </a:lnTo>
                <a:lnTo>
                  <a:pt x="117602" y="189677"/>
                </a:lnTo>
                <a:lnTo>
                  <a:pt x="117596" y="189684"/>
                </a:lnTo>
                <a:lnTo>
                  <a:pt x="117593" y="189689"/>
                </a:lnTo>
                <a:lnTo>
                  <a:pt x="117591" y="189692"/>
                </a:lnTo>
                <a:lnTo>
                  <a:pt x="117590" y="189693"/>
                </a:lnTo>
                <a:lnTo>
                  <a:pt x="117587" y="189695"/>
                </a:lnTo>
                <a:lnTo>
                  <a:pt x="117584" y="189697"/>
                </a:lnTo>
                <a:lnTo>
                  <a:pt x="117579" y="189703"/>
                </a:lnTo>
                <a:lnTo>
                  <a:pt x="117578" y="189712"/>
                </a:lnTo>
                <a:lnTo>
                  <a:pt x="117579" y="189722"/>
                </a:lnTo>
                <a:lnTo>
                  <a:pt x="117579" y="189729"/>
                </a:lnTo>
                <a:lnTo>
                  <a:pt x="117576" y="189740"/>
                </a:lnTo>
                <a:lnTo>
                  <a:pt x="117576" y="189740"/>
                </a:lnTo>
                <a:lnTo>
                  <a:pt x="117572" y="189748"/>
                </a:lnTo>
                <a:lnTo>
                  <a:pt x="117570" y="189753"/>
                </a:lnTo>
                <a:lnTo>
                  <a:pt x="117572" y="189761"/>
                </a:lnTo>
                <a:lnTo>
                  <a:pt x="117574" y="189762"/>
                </a:lnTo>
                <a:lnTo>
                  <a:pt x="117564" y="189792"/>
                </a:lnTo>
                <a:lnTo>
                  <a:pt x="117564" y="189792"/>
                </a:lnTo>
                <a:lnTo>
                  <a:pt x="117562" y="189794"/>
                </a:lnTo>
                <a:lnTo>
                  <a:pt x="117562" y="189796"/>
                </a:lnTo>
                <a:lnTo>
                  <a:pt x="117561" y="189799"/>
                </a:lnTo>
                <a:lnTo>
                  <a:pt x="117558" y="189802"/>
                </a:lnTo>
                <a:lnTo>
                  <a:pt x="117557" y="189802"/>
                </a:lnTo>
                <a:lnTo>
                  <a:pt x="117545" y="189820"/>
                </a:lnTo>
                <a:lnTo>
                  <a:pt x="117541" y="189827"/>
                </a:lnTo>
                <a:lnTo>
                  <a:pt x="117540" y="189828"/>
                </a:lnTo>
                <a:lnTo>
                  <a:pt x="117534" y="189833"/>
                </a:lnTo>
                <a:lnTo>
                  <a:pt x="117530" y="189839"/>
                </a:lnTo>
                <a:lnTo>
                  <a:pt x="117532" y="189849"/>
                </a:lnTo>
                <a:lnTo>
                  <a:pt x="117535" y="189854"/>
                </a:lnTo>
                <a:lnTo>
                  <a:pt x="117535" y="189859"/>
                </a:lnTo>
                <a:lnTo>
                  <a:pt x="117534" y="189869"/>
                </a:lnTo>
                <a:lnTo>
                  <a:pt x="117533" y="189888"/>
                </a:lnTo>
                <a:lnTo>
                  <a:pt x="117522" y="189908"/>
                </a:lnTo>
                <a:lnTo>
                  <a:pt x="117514" y="189916"/>
                </a:lnTo>
                <a:lnTo>
                  <a:pt x="117509" y="189923"/>
                </a:lnTo>
                <a:lnTo>
                  <a:pt x="117510" y="189934"/>
                </a:lnTo>
                <a:lnTo>
                  <a:pt x="117510" y="189941"/>
                </a:lnTo>
                <a:lnTo>
                  <a:pt x="117509" y="189952"/>
                </a:lnTo>
                <a:lnTo>
                  <a:pt x="117509" y="189953"/>
                </a:lnTo>
                <a:lnTo>
                  <a:pt x="117506" y="189957"/>
                </a:lnTo>
                <a:lnTo>
                  <a:pt x="117507" y="189966"/>
                </a:lnTo>
                <a:lnTo>
                  <a:pt x="117509" y="189967"/>
                </a:lnTo>
                <a:lnTo>
                  <a:pt x="117512" y="189968"/>
                </a:lnTo>
                <a:lnTo>
                  <a:pt x="117515" y="189973"/>
                </a:lnTo>
                <a:lnTo>
                  <a:pt x="117518" y="189982"/>
                </a:lnTo>
                <a:lnTo>
                  <a:pt x="117521" y="189990"/>
                </a:lnTo>
                <a:lnTo>
                  <a:pt x="117521" y="189995"/>
                </a:lnTo>
                <a:lnTo>
                  <a:pt x="117520" y="189998"/>
                </a:lnTo>
                <a:lnTo>
                  <a:pt x="117520" y="190000"/>
                </a:lnTo>
                <a:lnTo>
                  <a:pt x="117520" y="190003"/>
                </a:lnTo>
                <a:lnTo>
                  <a:pt x="117524" y="190019"/>
                </a:lnTo>
                <a:lnTo>
                  <a:pt x="117526" y="190027"/>
                </a:lnTo>
                <a:lnTo>
                  <a:pt x="117529" y="190031"/>
                </a:lnTo>
                <a:lnTo>
                  <a:pt x="117529" y="190036"/>
                </a:lnTo>
                <a:lnTo>
                  <a:pt x="117529" y="190040"/>
                </a:lnTo>
                <a:lnTo>
                  <a:pt x="117525" y="190044"/>
                </a:lnTo>
                <a:lnTo>
                  <a:pt x="117523" y="190046"/>
                </a:lnTo>
                <a:lnTo>
                  <a:pt x="117521" y="190047"/>
                </a:lnTo>
                <a:lnTo>
                  <a:pt x="117515" y="190048"/>
                </a:lnTo>
                <a:lnTo>
                  <a:pt x="117512" y="190048"/>
                </a:lnTo>
                <a:lnTo>
                  <a:pt x="117508" y="190052"/>
                </a:lnTo>
                <a:lnTo>
                  <a:pt x="117505" y="190052"/>
                </a:lnTo>
                <a:lnTo>
                  <a:pt x="117499" y="190051"/>
                </a:lnTo>
                <a:lnTo>
                  <a:pt x="117497" y="190058"/>
                </a:lnTo>
                <a:lnTo>
                  <a:pt x="117495" y="190061"/>
                </a:lnTo>
                <a:lnTo>
                  <a:pt x="117494" y="190062"/>
                </a:lnTo>
                <a:lnTo>
                  <a:pt x="117489" y="190070"/>
                </a:lnTo>
                <a:lnTo>
                  <a:pt x="117483" y="190085"/>
                </a:lnTo>
                <a:lnTo>
                  <a:pt x="117476" y="190086"/>
                </a:lnTo>
                <a:lnTo>
                  <a:pt x="117474" y="190085"/>
                </a:lnTo>
                <a:lnTo>
                  <a:pt x="117465" y="190083"/>
                </a:lnTo>
                <a:lnTo>
                  <a:pt x="117442" y="190092"/>
                </a:lnTo>
                <a:lnTo>
                  <a:pt x="117433" y="190110"/>
                </a:lnTo>
                <a:lnTo>
                  <a:pt x="117431" y="190116"/>
                </a:lnTo>
                <a:lnTo>
                  <a:pt x="117421" y="190134"/>
                </a:lnTo>
                <a:lnTo>
                  <a:pt x="117419" y="190136"/>
                </a:lnTo>
                <a:lnTo>
                  <a:pt x="117417" y="190141"/>
                </a:lnTo>
                <a:lnTo>
                  <a:pt x="117416" y="190146"/>
                </a:lnTo>
                <a:lnTo>
                  <a:pt x="117415" y="190147"/>
                </a:lnTo>
                <a:lnTo>
                  <a:pt x="117414" y="190147"/>
                </a:lnTo>
                <a:lnTo>
                  <a:pt x="117414" y="190151"/>
                </a:lnTo>
                <a:lnTo>
                  <a:pt x="117408" y="190174"/>
                </a:lnTo>
                <a:lnTo>
                  <a:pt x="117393" y="190189"/>
                </a:lnTo>
                <a:lnTo>
                  <a:pt x="117377" y="190205"/>
                </a:lnTo>
                <a:lnTo>
                  <a:pt x="117367" y="190224"/>
                </a:lnTo>
                <a:lnTo>
                  <a:pt x="117366" y="190226"/>
                </a:lnTo>
                <a:lnTo>
                  <a:pt x="117362" y="190233"/>
                </a:lnTo>
                <a:lnTo>
                  <a:pt x="117361" y="190239"/>
                </a:lnTo>
                <a:lnTo>
                  <a:pt x="117358" y="190243"/>
                </a:lnTo>
                <a:lnTo>
                  <a:pt x="117357" y="190243"/>
                </a:lnTo>
                <a:lnTo>
                  <a:pt x="117356" y="190246"/>
                </a:lnTo>
                <a:lnTo>
                  <a:pt x="117353" y="190249"/>
                </a:lnTo>
                <a:lnTo>
                  <a:pt x="117352" y="190256"/>
                </a:lnTo>
                <a:lnTo>
                  <a:pt x="117353" y="190265"/>
                </a:lnTo>
                <a:lnTo>
                  <a:pt x="117357" y="190269"/>
                </a:lnTo>
                <a:lnTo>
                  <a:pt x="117360" y="190273"/>
                </a:lnTo>
                <a:lnTo>
                  <a:pt x="117361" y="190282"/>
                </a:lnTo>
                <a:lnTo>
                  <a:pt x="117361" y="190285"/>
                </a:lnTo>
                <a:lnTo>
                  <a:pt x="117360" y="190287"/>
                </a:lnTo>
                <a:lnTo>
                  <a:pt x="117359" y="190291"/>
                </a:lnTo>
                <a:lnTo>
                  <a:pt x="117359" y="190293"/>
                </a:lnTo>
                <a:lnTo>
                  <a:pt x="117357" y="190308"/>
                </a:lnTo>
                <a:lnTo>
                  <a:pt x="117353" y="190317"/>
                </a:lnTo>
                <a:lnTo>
                  <a:pt x="117353" y="190317"/>
                </a:lnTo>
                <a:lnTo>
                  <a:pt x="117352" y="190321"/>
                </a:lnTo>
                <a:lnTo>
                  <a:pt x="117355" y="190339"/>
                </a:lnTo>
                <a:lnTo>
                  <a:pt x="117357" y="190345"/>
                </a:lnTo>
                <a:lnTo>
                  <a:pt x="117357" y="190346"/>
                </a:lnTo>
                <a:lnTo>
                  <a:pt x="117359" y="190349"/>
                </a:lnTo>
                <a:lnTo>
                  <a:pt x="117360" y="190351"/>
                </a:lnTo>
                <a:lnTo>
                  <a:pt x="117360" y="190357"/>
                </a:lnTo>
                <a:lnTo>
                  <a:pt x="117362" y="190362"/>
                </a:lnTo>
                <a:lnTo>
                  <a:pt x="117366" y="190366"/>
                </a:lnTo>
                <a:lnTo>
                  <a:pt x="117367" y="190372"/>
                </a:lnTo>
                <a:lnTo>
                  <a:pt x="117367" y="190374"/>
                </a:lnTo>
                <a:lnTo>
                  <a:pt x="117368" y="190375"/>
                </a:lnTo>
                <a:lnTo>
                  <a:pt x="117368" y="190378"/>
                </a:lnTo>
                <a:lnTo>
                  <a:pt x="117368" y="190380"/>
                </a:lnTo>
                <a:lnTo>
                  <a:pt x="117368" y="190381"/>
                </a:lnTo>
                <a:lnTo>
                  <a:pt x="117366" y="190383"/>
                </a:lnTo>
                <a:lnTo>
                  <a:pt x="117366" y="190383"/>
                </a:lnTo>
                <a:lnTo>
                  <a:pt x="117366" y="190385"/>
                </a:lnTo>
                <a:lnTo>
                  <a:pt x="117365" y="190390"/>
                </a:lnTo>
                <a:lnTo>
                  <a:pt x="117365" y="190392"/>
                </a:lnTo>
                <a:lnTo>
                  <a:pt x="117369" y="190395"/>
                </a:lnTo>
                <a:lnTo>
                  <a:pt x="117375" y="190400"/>
                </a:lnTo>
                <a:lnTo>
                  <a:pt x="117376" y="190403"/>
                </a:lnTo>
                <a:lnTo>
                  <a:pt x="117376" y="190407"/>
                </a:lnTo>
                <a:lnTo>
                  <a:pt x="117376" y="190411"/>
                </a:lnTo>
                <a:lnTo>
                  <a:pt x="117376" y="190414"/>
                </a:lnTo>
                <a:lnTo>
                  <a:pt x="117376" y="190441"/>
                </a:lnTo>
                <a:lnTo>
                  <a:pt x="117376" y="190441"/>
                </a:lnTo>
                <a:lnTo>
                  <a:pt x="117384" y="190481"/>
                </a:lnTo>
                <a:lnTo>
                  <a:pt x="117387" y="190485"/>
                </a:lnTo>
                <a:lnTo>
                  <a:pt x="117391" y="190489"/>
                </a:lnTo>
                <a:lnTo>
                  <a:pt x="117395" y="190496"/>
                </a:lnTo>
                <a:lnTo>
                  <a:pt x="117399" y="190502"/>
                </a:lnTo>
                <a:lnTo>
                  <a:pt x="117400" y="190504"/>
                </a:lnTo>
                <a:lnTo>
                  <a:pt x="117405" y="190521"/>
                </a:lnTo>
                <a:lnTo>
                  <a:pt x="117410" y="190531"/>
                </a:lnTo>
                <a:lnTo>
                  <a:pt x="117410" y="190532"/>
                </a:lnTo>
                <a:lnTo>
                  <a:pt x="117415" y="190535"/>
                </a:lnTo>
                <a:lnTo>
                  <a:pt x="117419" y="190541"/>
                </a:lnTo>
                <a:lnTo>
                  <a:pt x="117420" y="190546"/>
                </a:lnTo>
                <a:lnTo>
                  <a:pt x="117419" y="190554"/>
                </a:lnTo>
                <a:lnTo>
                  <a:pt x="117419" y="190558"/>
                </a:lnTo>
                <a:lnTo>
                  <a:pt x="117418" y="190563"/>
                </a:lnTo>
                <a:lnTo>
                  <a:pt x="117415" y="190565"/>
                </a:lnTo>
                <a:lnTo>
                  <a:pt x="117414" y="190568"/>
                </a:lnTo>
                <a:lnTo>
                  <a:pt x="117410" y="190573"/>
                </a:lnTo>
                <a:lnTo>
                  <a:pt x="117408" y="190581"/>
                </a:lnTo>
                <a:lnTo>
                  <a:pt x="117406" y="190586"/>
                </a:lnTo>
                <a:lnTo>
                  <a:pt x="117408" y="190593"/>
                </a:lnTo>
                <a:lnTo>
                  <a:pt x="117410" y="190594"/>
                </a:lnTo>
                <a:lnTo>
                  <a:pt x="117413" y="190596"/>
                </a:lnTo>
                <a:lnTo>
                  <a:pt x="117424" y="190617"/>
                </a:lnTo>
                <a:lnTo>
                  <a:pt x="117424" y="190624"/>
                </a:lnTo>
                <a:lnTo>
                  <a:pt x="117424" y="190630"/>
                </a:lnTo>
                <a:lnTo>
                  <a:pt x="117420" y="190635"/>
                </a:lnTo>
                <a:lnTo>
                  <a:pt x="117415" y="190639"/>
                </a:lnTo>
                <a:lnTo>
                  <a:pt x="117411" y="190643"/>
                </a:lnTo>
                <a:lnTo>
                  <a:pt x="117405" y="190651"/>
                </a:lnTo>
                <a:lnTo>
                  <a:pt x="117402" y="190654"/>
                </a:lnTo>
                <a:lnTo>
                  <a:pt x="117401" y="190655"/>
                </a:lnTo>
                <a:lnTo>
                  <a:pt x="117399" y="190657"/>
                </a:lnTo>
                <a:lnTo>
                  <a:pt x="117394" y="190661"/>
                </a:lnTo>
                <a:lnTo>
                  <a:pt x="117387" y="190691"/>
                </a:lnTo>
                <a:lnTo>
                  <a:pt x="117385" y="190702"/>
                </a:lnTo>
                <a:lnTo>
                  <a:pt x="117384" y="190705"/>
                </a:lnTo>
                <a:lnTo>
                  <a:pt x="117375" y="190728"/>
                </a:lnTo>
                <a:lnTo>
                  <a:pt x="117374" y="190730"/>
                </a:lnTo>
                <a:lnTo>
                  <a:pt x="117370" y="190737"/>
                </a:lnTo>
                <a:lnTo>
                  <a:pt x="117370" y="190742"/>
                </a:lnTo>
                <a:lnTo>
                  <a:pt x="117375" y="190748"/>
                </a:lnTo>
                <a:lnTo>
                  <a:pt x="117380" y="190751"/>
                </a:lnTo>
                <a:lnTo>
                  <a:pt x="117383" y="190753"/>
                </a:lnTo>
                <a:lnTo>
                  <a:pt x="117387" y="190758"/>
                </a:lnTo>
                <a:lnTo>
                  <a:pt x="117391" y="190762"/>
                </a:lnTo>
                <a:lnTo>
                  <a:pt x="117391" y="190764"/>
                </a:lnTo>
                <a:lnTo>
                  <a:pt x="117392" y="190772"/>
                </a:lnTo>
                <a:lnTo>
                  <a:pt x="117392" y="190778"/>
                </a:lnTo>
                <a:lnTo>
                  <a:pt x="117393" y="190796"/>
                </a:lnTo>
                <a:lnTo>
                  <a:pt x="117394" y="190804"/>
                </a:lnTo>
                <a:lnTo>
                  <a:pt x="117394" y="190805"/>
                </a:lnTo>
                <a:lnTo>
                  <a:pt x="117400" y="190812"/>
                </a:lnTo>
                <a:lnTo>
                  <a:pt x="117406" y="190823"/>
                </a:lnTo>
                <a:lnTo>
                  <a:pt x="117409" y="190828"/>
                </a:lnTo>
                <a:lnTo>
                  <a:pt x="117413" y="190830"/>
                </a:lnTo>
                <a:lnTo>
                  <a:pt x="117413" y="190830"/>
                </a:lnTo>
                <a:lnTo>
                  <a:pt x="117421" y="190843"/>
                </a:lnTo>
                <a:lnTo>
                  <a:pt x="117424" y="190845"/>
                </a:lnTo>
                <a:lnTo>
                  <a:pt x="117460" y="190878"/>
                </a:lnTo>
                <a:lnTo>
                  <a:pt x="117461" y="190879"/>
                </a:lnTo>
                <a:lnTo>
                  <a:pt x="117462" y="190879"/>
                </a:lnTo>
                <a:lnTo>
                  <a:pt x="117464" y="190881"/>
                </a:lnTo>
                <a:lnTo>
                  <a:pt x="117492" y="190908"/>
                </a:lnTo>
                <a:lnTo>
                  <a:pt x="117496" y="190914"/>
                </a:lnTo>
                <a:lnTo>
                  <a:pt x="117499" y="190916"/>
                </a:lnTo>
                <a:lnTo>
                  <a:pt x="117501" y="190917"/>
                </a:lnTo>
                <a:lnTo>
                  <a:pt x="117507" y="190919"/>
                </a:lnTo>
                <a:lnTo>
                  <a:pt x="117511" y="190922"/>
                </a:lnTo>
                <a:lnTo>
                  <a:pt x="117514" y="190924"/>
                </a:lnTo>
                <a:lnTo>
                  <a:pt x="117518" y="190927"/>
                </a:lnTo>
                <a:lnTo>
                  <a:pt x="117520" y="190928"/>
                </a:lnTo>
                <a:lnTo>
                  <a:pt x="117523" y="190929"/>
                </a:lnTo>
                <a:lnTo>
                  <a:pt x="117527" y="190930"/>
                </a:lnTo>
                <a:lnTo>
                  <a:pt x="117530" y="190931"/>
                </a:lnTo>
                <a:lnTo>
                  <a:pt x="117535" y="190935"/>
                </a:lnTo>
                <a:lnTo>
                  <a:pt x="117538" y="190941"/>
                </a:lnTo>
                <a:lnTo>
                  <a:pt x="117545" y="190947"/>
                </a:lnTo>
                <a:lnTo>
                  <a:pt x="117545" y="190955"/>
                </a:lnTo>
                <a:lnTo>
                  <a:pt x="117536" y="190963"/>
                </a:lnTo>
                <a:lnTo>
                  <a:pt x="117523" y="190970"/>
                </a:lnTo>
                <a:lnTo>
                  <a:pt x="117520" y="190971"/>
                </a:lnTo>
                <a:lnTo>
                  <a:pt x="117520" y="190971"/>
                </a:lnTo>
                <a:lnTo>
                  <a:pt x="117519" y="190971"/>
                </a:lnTo>
                <a:lnTo>
                  <a:pt x="117517" y="190973"/>
                </a:lnTo>
                <a:lnTo>
                  <a:pt x="117516" y="190975"/>
                </a:lnTo>
                <a:lnTo>
                  <a:pt x="117515" y="190976"/>
                </a:lnTo>
                <a:lnTo>
                  <a:pt x="117513" y="190978"/>
                </a:lnTo>
                <a:lnTo>
                  <a:pt x="117509" y="190981"/>
                </a:lnTo>
                <a:lnTo>
                  <a:pt x="117509" y="190981"/>
                </a:lnTo>
                <a:lnTo>
                  <a:pt x="117502" y="190987"/>
                </a:lnTo>
                <a:lnTo>
                  <a:pt x="117501" y="190989"/>
                </a:lnTo>
                <a:lnTo>
                  <a:pt x="117500" y="190993"/>
                </a:lnTo>
                <a:lnTo>
                  <a:pt x="117498" y="190996"/>
                </a:lnTo>
                <a:lnTo>
                  <a:pt x="117496" y="190997"/>
                </a:lnTo>
                <a:lnTo>
                  <a:pt x="117492" y="190999"/>
                </a:lnTo>
                <a:lnTo>
                  <a:pt x="117489" y="191005"/>
                </a:lnTo>
                <a:lnTo>
                  <a:pt x="117487" y="191006"/>
                </a:lnTo>
                <a:lnTo>
                  <a:pt x="117485" y="191007"/>
                </a:lnTo>
                <a:lnTo>
                  <a:pt x="117481" y="191008"/>
                </a:lnTo>
                <a:lnTo>
                  <a:pt x="117475" y="191010"/>
                </a:lnTo>
                <a:lnTo>
                  <a:pt x="117474" y="191010"/>
                </a:lnTo>
                <a:lnTo>
                  <a:pt x="117468" y="191011"/>
                </a:lnTo>
                <a:lnTo>
                  <a:pt x="117464" y="191010"/>
                </a:lnTo>
                <a:lnTo>
                  <a:pt x="117454" y="191010"/>
                </a:lnTo>
                <a:lnTo>
                  <a:pt x="117450" y="191024"/>
                </a:lnTo>
                <a:lnTo>
                  <a:pt x="117448" y="191029"/>
                </a:lnTo>
                <a:lnTo>
                  <a:pt x="117448" y="191033"/>
                </a:lnTo>
                <a:lnTo>
                  <a:pt x="117448" y="191038"/>
                </a:lnTo>
                <a:lnTo>
                  <a:pt x="117450" y="191042"/>
                </a:lnTo>
                <a:lnTo>
                  <a:pt x="117449" y="191055"/>
                </a:lnTo>
                <a:lnTo>
                  <a:pt x="117449" y="191056"/>
                </a:lnTo>
                <a:lnTo>
                  <a:pt x="117452" y="191067"/>
                </a:lnTo>
                <a:lnTo>
                  <a:pt x="117452" y="191070"/>
                </a:lnTo>
                <a:lnTo>
                  <a:pt x="117452" y="191074"/>
                </a:lnTo>
                <a:lnTo>
                  <a:pt x="117452" y="191075"/>
                </a:lnTo>
                <a:lnTo>
                  <a:pt x="117452" y="191078"/>
                </a:lnTo>
                <a:lnTo>
                  <a:pt x="117449" y="191082"/>
                </a:lnTo>
                <a:lnTo>
                  <a:pt x="117447" y="191086"/>
                </a:lnTo>
                <a:lnTo>
                  <a:pt x="117446" y="191096"/>
                </a:lnTo>
                <a:lnTo>
                  <a:pt x="117450" y="191104"/>
                </a:lnTo>
                <a:lnTo>
                  <a:pt x="117455" y="191106"/>
                </a:lnTo>
                <a:lnTo>
                  <a:pt x="117458" y="191107"/>
                </a:lnTo>
                <a:lnTo>
                  <a:pt x="117463" y="191107"/>
                </a:lnTo>
                <a:lnTo>
                  <a:pt x="117474" y="191106"/>
                </a:lnTo>
                <a:lnTo>
                  <a:pt x="117477" y="191114"/>
                </a:lnTo>
                <a:lnTo>
                  <a:pt x="117477" y="191121"/>
                </a:lnTo>
                <a:lnTo>
                  <a:pt x="117476" y="191127"/>
                </a:lnTo>
                <a:lnTo>
                  <a:pt x="117473" y="191132"/>
                </a:lnTo>
                <a:lnTo>
                  <a:pt x="117472" y="191136"/>
                </a:lnTo>
                <a:lnTo>
                  <a:pt x="117474" y="191149"/>
                </a:lnTo>
                <a:lnTo>
                  <a:pt x="117480" y="191166"/>
                </a:lnTo>
                <a:lnTo>
                  <a:pt x="117480" y="191168"/>
                </a:lnTo>
                <a:lnTo>
                  <a:pt x="117481" y="191174"/>
                </a:lnTo>
                <a:lnTo>
                  <a:pt x="117481" y="191178"/>
                </a:lnTo>
                <a:lnTo>
                  <a:pt x="117480" y="191182"/>
                </a:lnTo>
                <a:lnTo>
                  <a:pt x="117479" y="191183"/>
                </a:lnTo>
                <a:lnTo>
                  <a:pt x="117479" y="191185"/>
                </a:lnTo>
                <a:lnTo>
                  <a:pt x="117474" y="191187"/>
                </a:lnTo>
                <a:lnTo>
                  <a:pt x="117473" y="191189"/>
                </a:lnTo>
                <a:lnTo>
                  <a:pt x="117473" y="191189"/>
                </a:lnTo>
                <a:lnTo>
                  <a:pt x="117470" y="191207"/>
                </a:lnTo>
                <a:lnTo>
                  <a:pt x="117470" y="191215"/>
                </a:lnTo>
                <a:lnTo>
                  <a:pt x="117475" y="191221"/>
                </a:lnTo>
                <a:lnTo>
                  <a:pt x="117473" y="191226"/>
                </a:lnTo>
                <a:lnTo>
                  <a:pt x="117467" y="191227"/>
                </a:lnTo>
                <a:lnTo>
                  <a:pt x="117466" y="191228"/>
                </a:lnTo>
                <a:lnTo>
                  <a:pt x="117463" y="191232"/>
                </a:lnTo>
                <a:lnTo>
                  <a:pt x="117463" y="191237"/>
                </a:lnTo>
                <a:lnTo>
                  <a:pt x="117463" y="191243"/>
                </a:lnTo>
                <a:lnTo>
                  <a:pt x="117463" y="191247"/>
                </a:lnTo>
                <a:lnTo>
                  <a:pt x="117463" y="191252"/>
                </a:lnTo>
                <a:lnTo>
                  <a:pt x="117463" y="191253"/>
                </a:lnTo>
                <a:lnTo>
                  <a:pt x="117463" y="191270"/>
                </a:lnTo>
                <a:lnTo>
                  <a:pt x="117474" y="191270"/>
                </a:lnTo>
                <a:lnTo>
                  <a:pt x="117482" y="191272"/>
                </a:lnTo>
                <a:lnTo>
                  <a:pt x="117483" y="191272"/>
                </a:lnTo>
                <a:lnTo>
                  <a:pt x="117485" y="191272"/>
                </a:lnTo>
                <a:lnTo>
                  <a:pt x="117488" y="191271"/>
                </a:lnTo>
                <a:lnTo>
                  <a:pt x="117492" y="191272"/>
                </a:lnTo>
                <a:lnTo>
                  <a:pt x="117496" y="191274"/>
                </a:lnTo>
                <a:lnTo>
                  <a:pt x="117501" y="191279"/>
                </a:lnTo>
                <a:lnTo>
                  <a:pt x="117503" y="191282"/>
                </a:lnTo>
                <a:lnTo>
                  <a:pt x="117503" y="191285"/>
                </a:lnTo>
                <a:lnTo>
                  <a:pt x="117502" y="191287"/>
                </a:lnTo>
                <a:lnTo>
                  <a:pt x="117502" y="191288"/>
                </a:lnTo>
                <a:lnTo>
                  <a:pt x="117499" y="191301"/>
                </a:lnTo>
                <a:lnTo>
                  <a:pt x="117499" y="191311"/>
                </a:lnTo>
                <a:lnTo>
                  <a:pt x="117498" y="191317"/>
                </a:lnTo>
                <a:lnTo>
                  <a:pt x="117490" y="191324"/>
                </a:lnTo>
                <a:lnTo>
                  <a:pt x="117481" y="191327"/>
                </a:lnTo>
                <a:lnTo>
                  <a:pt x="117476" y="191325"/>
                </a:lnTo>
                <a:lnTo>
                  <a:pt x="117476" y="191325"/>
                </a:lnTo>
                <a:lnTo>
                  <a:pt x="117473" y="191324"/>
                </a:lnTo>
                <a:lnTo>
                  <a:pt x="117473" y="191324"/>
                </a:lnTo>
                <a:lnTo>
                  <a:pt x="117468" y="191324"/>
                </a:lnTo>
                <a:lnTo>
                  <a:pt x="117464" y="191321"/>
                </a:lnTo>
                <a:lnTo>
                  <a:pt x="117461" y="191320"/>
                </a:lnTo>
                <a:lnTo>
                  <a:pt x="117456" y="191319"/>
                </a:lnTo>
                <a:lnTo>
                  <a:pt x="117453" y="191315"/>
                </a:lnTo>
                <a:lnTo>
                  <a:pt x="117453" y="191314"/>
                </a:lnTo>
                <a:lnTo>
                  <a:pt x="117449" y="191314"/>
                </a:lnTo>
                <a:lnTo>
                  <a:pt x="117444" y="191313"/>
                </a:lnTo>
                <a:lnTo>
                  <a:pt x="117441" y="191317"/>
                </a:lnTo>
                <a:lnTo>
                  <a:pt x="117440" y="191317"/>
                </a:lnTo>
                <a:lnTo>
                  <a:pt x="117437" y="191320"/>
                </a:lnTo>
                <a:lnTo>
                  <a:pt x="117430" y="191327"/>
                </a:lnTo>
                <a:lnTo>
                  <a:pt x="117430" y="191333"/>
                </a:lnTo>
                <a:lnTo>
                  <a:pt x="117431" y="191336"/>
                </a:lnTo>
                <a:lnTo>
                  <a:pt x="117428" y="191339"/>
                </a:lnTo>
                <a:lnTo>
                  <a:pt x="117429" y="191340"/>
                </a:lnTo>
                <a:lnTo>
                  <a:pt x="117427" y="191344"/>
                </a:lnTo>
                <a:lnTo>
                  <a:pt x="117430" y="191350"/>
                </a:lnTo>
                <a:lnTo>
                  <a:pt x="117457" y="191378"/>
                </a:lnTo>
                <a:lnTo>
                  <a:pt x="117460" y="191378"/>
                </a:lnTo>
                <a:lnTo>
                  <a:pt x="117464" y="191384"/>
                </a:lnTo>
                <a:lnTo>
                  <a:pt x="117458" y="191416"/>
                </a:lnTo>
                <a:lnTo>
                  <a:pt x="117457" y="191418"/>
                </a:lnTo>
                <a:lnTo>
                  <a:pt x="117454" y="191419"/>
                </a:lnTo>
                <a:lnTo>
                  <a:pt x="117454" y="191428"/>
                </a:lnTo>
                <a:lnTo>
                  <a:pt x="117454" y="191438"/>
                </a:lnTo>
                <a:lnTo>
                  <a:pt x="117454" y="191444"/>
                </a:lnTo>
                <a:lnTo>
                  <a:pt x="117454" y="191449"/>
                </a:lnTo>
                <a:lnTo>
                  <a:pt x="117454" y="191450"/>
                </a:lnTo>
                <a:lnTo>
                  <a:pt x="117456" y="191453"/>
                </a:lnTo>
                <a:lnTo>
                  <a:pt x="117458" y="191457"/>
                </a:lnTo>
                <a:lnTo>
                  <a:pt x="117458" y="191462"/>
                </a:lnTo>
                <a:lnTo>
                  <a:pt x="117458" y="191469"/>
                </a:lnTo>
                <a:lnTo>
                  <a:pt x="117457" y="191472"/>
                </a:lnTo>
                <a:lnTo>
                  <a:pt x="117456" y="191474"/>
                </a:lnTo>
                <a:lnTo>
                  <a:pt x="117454" y="191479"/>
                </a:lnTo>
                <a:lnTo>
                  <a:pt x="117454" y="191481"/>
                </a:lnTo>
                <a:lnTo>
                  <a:pt x="117454" y="191484"/>
                </a:lnTo>
                <a:lnTo>
                  <a:pt x="117451" y="191489"/>
                </a:lnTo>
                <a:lnTo>
                  <a:pt x="117447" y="191496"/>
                </a:lnTo>
                <a:lnTo>
                  <a:pt x="117445" y="191498"/>
                </a:lnTo>
                <a:lnTo>
                  <a:pt x="117445" y="191502"/>
                </a:lnTo>
                <a:lnTo>
                  <a:pt x="117449" y="191505"/>
                </a:lnTo>
                <a:lnTo>
                  <a:pt x="117450" y="191506"/>
                </a:lnTo>
                <a:lnTo>
                  <a:pt x="117453" y="191509"/>
                </a:lnTo>
                <a:lnTo>
                  <a:pt x="117452" y="191518"/>
                </a:lnTo>
                <a:lnTo>
                  <a:pt x="117449" y="191520"/>
                </a:lnTo>
                <a:lnTo>
                  <a:pt x="117449" y="191524"/>
                </a:lnTo>
                <a:lnTo>
                  <a:pt x="117449" y="191527"/>
                </a:lnTo>
                <a:lnTo>
                  <a:pt x="117448" y="191528"/>
                </a:lnTo>
                <a:lnTo>
                  <a:pt x="117439" y="191539"/>
                </a:lnTo>
                <a:lnTo>
                  <a:pt x="117443" y="191549"/>
                </a:lnTo>
                <a:lnTo>
                  <a:pt x="117447" y="191549"/>
                </a:lnTo>
                <a:lnTo>
                  <a:pt x="117451" y="191549"/>
                </a:lnTo>
                <a:lnTo>
                  <a:pt x="117452" y="191549"/>
                </a:lnTo>
                <a:lnTo>
                  <a:pt x="117458" y="191553"/>
                </a:lnTo>
                <a:lnTo>
                  <a:pt x="117462" y="191560"/>
                </a:lnTo>
                <a:lnTo>
                  <a:pt x="117462" y="191567"/>
                </a:lnTo>
                <a:lnTo>
                  <a:pt x="117461" y="191569"/>
                </a:lnTo>
                <a:lnTo>
                  <a:pt x="117463" y="191593"/>
                </a:lnTo>
                <a:lnTo>
                  <a:pt x="117462" y="191599"/>
                </a:lnTo>
                <a:lnTo>
                  <a:pt x="117462" y="191601"/>
                </a:lnTo>
                <a:lnTo>
                  <a:pt x="117463" y="191607"/>
                </a:lnTo>
                <a:lnTo>
                  <a:pt x="117464" y="191608"/>
                </a:lnTo>
                <a:lnTo>
                  <a:pt x="117465" y="191611"/>
                </a:lnTo>
                <a:lnTo>
                  <a:pt x="117466" y="191612"/>
                </a:lnTo>
                <a:lnTo>
                  <a:pt x="117464" y="191618"/>
                </a:lnTo>
                <a:lnTo>
                  <a:pt x="117472" y="191621"/>
                </a:lnTo>
                <a:lnTo>
                  <a:pt x="117476" y="191627"/>
                </a:lnTo>
                <a:lnTo>
                  <a:pt x="117481" y="191631"/>
                </a:lnTo>
                <a:lnTo>
                  <a:pt x="117488" y="191636"/>
                </a:lnTo>
                <a:lnTo>
                  <a:pt x="117494" y="191637"/>
                </a:lnTo>
                <a:lnTo>
                  <a:pt x="117514" y="191645"/>
                </a:lnTo>
                <a:lnTo>
                  <a:pt x="117506" y="191659"/>
                </a:lnTo>
                <a:lnTo>
                  <a:pt x="117499" y="191676"/>
                </a:lnTo>
                <a:lnTo>
                  <a:pt x="117501" y="191689"/>
                </a:lnTo>
                <a:lnTo>
                  <a:pt x="117529" y="191697"/>
                </a:lnTo>
                <a:lnTo>
                  <a:pt x="117533" y="191699"/>
                </a:lnTo>
                <a:lnTo>
                  <a:pt x="117538" y="191700"/>
                </a:lnTo>
                <a:lnTo>
                  <a:pt x="117543" y="191701"/>
                </a:lnTo>
                <a:lnTo>
                  <a:pt x="117544" y="191700"/>
                </a:lnTo>
                <a:lnTo>
                  <a:pt x="117545" y="191700"/>
                </a:lnTo>
                <a:lnTo>
                  <a:pt x="117549" y="191700"/>
                </a:lnTo>
                <a:lnTo>
                  <a:pt x="117551" y="191699"/>
                </a:lnTo>
                <a:lnTo>
                  <a:pt x="117558" y="191696"/>
                </a:lnTo>
                <a:lnTo>
                  <a:pt x="117565" y="191692"/>
                </a:lnTo>
                <a:lnTo>
                  <a:pt x="117574" y="191688"/>
                </a:lnTo>
                <a:lnTo>
                  <a:pt x="117589" y="191687"/>
                </a:lnTo>
                <a:lnTo>
                  <a:pt x="117593" y="191687"/>
                </a:lnTo>
                <a:lnTo>
                  <a:pt x="117599" y="191687"/>
                </a:lnTo>
                <a:lnTo>
                  <a:pt x="117604" y="191688"/>
                </a:lnTo>
                <a:lnTo>
                  <a:pt x="117611" y="191690"/>
                </a:lnTo>
                <a:lnTo>
                  <a:pt x="117612" y="191692"/>
                </a:lnTo>
                <a:lnTo>
                  <a:pt x="117627" y="191708"/>
                </a:lnTo>
                <a:lnTo>
                  <a:pt x="117632" y="191712"/>
                </a:lnTo>
                <a:lnTo>
                  <a:pt x="117637" y="191715"/>
                </a:lnTo>
                <a:lnTo>
                  <a:pt x="117641" y="191718"/>
                </a:lnTo>
                <a:lnTo>
                  <a:pt x="117646" y="191726"/>
                </a:lnTo>
                <a:lnTo>
                  <a:pt x="117648" y="191736"/>
                </a:lnTo>
                <a:lnTo>
                  <a:pt x="117671" y="191750"/>
                </a:lnTo>
                <a:lnTo>
                  <a:pt x="117671" y="191756"/>
                </a:lnTo>
                <a:lnTo>
                  <a:pt x="117669" y="191766"/>
                </a:lnTo>
                <a:lnTo>
                  <a:pt x="117658" y="191778"/>
                </a:lnTo>
                <a:lnTo>
                  <a:pt x="117656" y="191785"/>
                </a:lnTo>
                <a:lnTo>
                  <a:pt x="117657" y="191792"/>
                </a:lnTo>
                <a:lnTo>
                  <a:pt x="117654" y="191806"/>
                </a:lnTo>
                <a:lnTo>
                  <a:pt x="117662" y="191822"/>
                </a:lnTo>
                <a:lnTo>
                  <a:pt x="117660" y="191830"/>
                </a:lnTo>
                <a:lnTo>
                  <a:pt x="117650" y="191835"/>
                </a:lnTo>
                <a:lnTo>
                  <a:pt x="117653" y="191842"/>
                </a:lnTo>
                <a:lnTo>
                  <a:pt x="117654" y="191844"/>
                </a:lnTo>
                <a:lnTo>
                  <a:pt x="117659" y="191854"/>
                </a:lnTo>
                <a:lnTo>
                  <a:pt x="117647" y="191862"/>
                </a:lnTo>
                <a:lnTo>
                  <a:pt x="117646" y="191861"/>
                </a:lnTo>
                <a:lnTo>
                  <a:pt x="117634" y="191851"/>
                </a:lnTo>
                <a:lnTo>
                  <a:pt x="117623" y="191859"/>
                </a:lnTo>
                <a:lnTo>
                  <a:pt x="117618" y="191878"/>
                </a:lnTo>
                <a:lnTo>
                  <a:pt x="117623" y="191889"/>
                </a:lnTo>
                <a:lnTo>
                  <a:pt x="117627" y="191901"/>
                </a:lnTo>
                <a:lnTo>
                  <a:pt x="117622" y="191912"/>
                </a:lnTo>
                <a:lnTo>
                  <a:pt x="117608" y="191934"/>
                </a:lnTo>
                <a:lnTo>
                  <a:pt x="117617" y="191967"/>
                </a:lnTo>
                <a:lnTo>
                  <a:pt x="117620" y="191985"/>
                </a:lnTo>
                <a:lnTo>
                  <a:pt x="117629" y="191998"/>
                </a:lnTo>
                <a:lnTo>
                  <a:pt x="117629" y="192018"/>
                </a:lnTo>
                <a:lnTo>
                  <a:pt x="117610" y="192055"/>
                </a:lnTo>
                <a:lnTo>
                  <a:pt x="117609" y="192056"/>
                </a:lnTo>
                <a:lnTo>
                  <a:pt x="117604" y="192057"/>
                </a:lnTo>
                <a:lnTo>
                  <a:pt x="117595" y="192066"/>
                </a:lnTo>
                <a:lnTo>
                  <a:pt x="117590" y="192077"/>
                </a:lnTo>
                <a:lnTo>
                  <a:pt x="117588" y="192083"/>
                </a:lnTo>
                <a:lnTo>
                  <a:pt x="117588" y="192086"/>
                </a:lnTo>
                <a:lnTo>
                  <a:pt x="117588" y="192090"/>
                </a:lnTo>
                <a:lnTo>
                  <a:pt x="117588" y="192090"/>
                </a:lnTo>
                <a:lnTo>
                  <a:pt x="117589" y="192094"/>
                </a:lnTo>
                <a:lnTo>
                  <a:pt x="117589" y="192097"/>
                </a:lnTo>
                <a:lnTo>
                  <a:pt x="117589" y="192100"/>
                </a:lnTo>
                <a:lnTo>
                  <a:pt x="117588" y="192103"/>
                </a:lnTo>
                <a:lnTo>
                  <a:pt x="117587" y="192104"/>
                </a:lnTo>
                <a:lnTo>
                  <a:pt x="117586" y="192105"/>
                </a:lnTo>
                <a:lnTo>
                  <a:pt x="117584" y="192106"/>
                </a:lnTo>
                <a:lnTo>
                  <a:pt x="117582" y="192108"/>
                </a:lnTo>
                <a:lnTo>
                  <a:pt x="117579" y="192112"/>
                </a:lnTo>
                <a:lnTo>
                  <a:pt x="117577" y="192116"/>
                </a:lnTo>
                <a:lnTo>
                  <a:pt x="117570" y="192128"/>
                </a:lnTo>
                <a:lnTo>
                  <a:pt x="117569" y="192131"/>
                </a:lnTo>
                <a:lnTo>
                  <a:pt x="117568" y="192136"/>
                </a:lnTo>
                <a:lnTo>
                  <a:pt x="117568" y="192142"/>
                </a:lnTo>
                <a:lnTo>
                  <a:pt x="117565" y="192158"/>
                </a:lnTo>
                <a:lnTo>
                  <a:pt x="117563" y="192169"/>
                </a:lnTo>
                <a:lnTo>
                  <a:pt x="117571" y="192188"/>
                </a:lnTo>
                <a:lnTo>
                  <a:pt x="117571" y="192191"/>
                </a:lnTo>
                <a:lnTo>
                  <a:pt x="117572" y="192193"/>
                </a:lnTo>
                <a:lnTo>
                  <a:pt x="117572" y="192197"/>
                </a:lnTo>
                <a:lnTo>
                  <a:pt x="117573" y="192198"/>
                </a:lnTo>
                <a:lnTo>
                  <a:pt x="117574" y="192199"/>
                </a:lnTo>
                <a:lnTo>
                  <a:pt x="117575" y="192200"/>
                </a:lnTo>
                <a:lnTo>
                  <a:pt x="117578" y="192204"/>
                </a:lnTo>
                <a:lnTo>
                  <a:pt x="117585" y="192208"/>
                </a:lnTo>
                <a:lnTo>
                  <a:pt x="117595" y="192213"/>
                </a:lnTo>
                <a:lnTo>
                  <a:pt x="117595" y="192217"/>
                </a:lnTo>
                <a:lnTo>
                  <a:pt x="117596" y="192220"/>
                </a:lnTo>
                <a:lnTo>
                  <a:pt x="117599" y="192224"/>
                </a:lnTo>
                <a:lnTo>
                  <a:pt x="117600" y="192224"/>
                </a:lnTo>
                <a:lnTo>
                  <a:pt x="117605" y="192225"/>
                </a:lnTo>
                <a:lnTo>
                  <a:pt x="117608" y="192226"/>
                </a:lnTo>
                <a:lnTo>
                  <a:pt x="117609" y="192227"/>
                </a:lnTo>
                <a:lnTo>
                  <a:pt x="117617" y="192230"/>
                </a:lnTo>
                <a:lnTo>
                  <a:pt x="117620" y="192230"/>
                </a:lnTo>
                <a:lnTo>
                  <a:pt x="117621" y="192230"/>
                </a:lnTo>
                <a:lnTo>
                  <a:pt x="117625" y="192231"/>
                </a:lnTo>
                <a:lnTo>
                  <a:pt x="117629" y="192233"/>
                </a:lnTo>
                <a:lnTo>
                  <a:pt x="117630" y="192237"/>
                </a:lnTo>
                <a:lnTo>
                  <a:pt x="117630" y="192240"/>
                </a:lnTo>
                <a:lnTo>
                  <a:pt x="117630" y="192240"/>
                </a:lnTo>
                <a:lnTo>
                  <a:pt x="117635" y="192245"/>
                </a:lnTo>
                <a:lnTo>
                  <a:pt x="117637" y="192246"/>
                </a:lnTo>
                <a:lnTo>
                  <a:pt x="117639" y="192247"/>
                </a:lnTo>
                <a:lnTo>
                  <a:pt x="117646" y="192251"/>
                </a:lnTo>
                <a:lnTo>
                  <a:pt x="117668" y="192270"/>
                </a:lnTo>
                <a:lnTo>
                  <a:pt x="117668" y="192272"/>
                </a:lnTo>
                <a:lnTo>
                  <a:pt x="117669" y="192276"/>
                </a:lnTo>
                <a:lnTo>
                  <a:pt x="117669" y="192280"/>
                </a:lnTo>
                <a:lnTo>
                  <a:pt x="117671" y="192288"/>
                </a:lnTo>
                <a:lnTo>
                  <a:pt x="117671" y="192290"/>
                </a:lnTo>
                <a:lnTo>
                  <a:pt x="117673" y="192291"/>
                </a:lnTo>
                <a:lnTo>
                  <a:pt x="117683" y="192301"/>
                </a:lnTo>
                <a:lnTo>
                  <a:pt x="117685" y="192309"/>
                </a:lnTo>
                <a:lnTo>
                  <a:pt x="117685" y="192314"/>
                </a:lnTo>
                <a:lnTo>
                  <a:pt x="117685" y="192321"/>
                </a:lnTo>
                <a:lnTo>
                  <a:pt x="117685" y="192323"/>
                </a:lnTo>
                <a:lnTo>
                  <a:pt x="117687" y="192331"/>
                </a:lnTo>
                <a:lnTo>
                  <a:pt x="117687" y="192336"/>
                </a:lnTo>
                <a:lnTo>
                  <a:pt x="117688" y="192342"/>
                </a:lnTo>
                <a:lnTo>
                  <a:pt x="117695" y="192363"/>
                </a:lnTo>
                <a:lnTo>
                  <a:pt x="117695" y="192371"/>
                </a:lnTo>
                <a:lnTo>
                  <a:pt x="117695" y="192381"/>
                </a:lnTo>
                <a:lnTo>
                  <a:pt x="117695" y="192386"/>
                </a:lnTo>
                <a:lnTo>
                  <a:pt x="117695" y="192391"/>
                </a:lnTo>
                <a:lnTo>
                  <a:pt x="117700" y="192406"/>
                </a:lnTo>
                <a:lnTo>
                  <a:pt x="117700" y="192410"/>
                </a:lnTo>
                <a:lnTo>
                  <a:pt x="117699" y="192419"/>
                </a:lnTo>
                <a:lnTo>
                  <a:pt x="117695" y="192424"/>
                </a:lnTo>
                <a:lnTo>
                  <a:pt x="117694" y="192425"/>
                </a:lnTo>
                <a:lnTo>
                  <a:pt x="117694" y="192434"/>
                </a:lnTo>
                <a:lnTo>
                  <a:pt x="117694" y="192436"/>
                </a:lnTo>
                <a:lnTo>
                  <a:pt x="117691" y="192445"/>
                </a:lnTo>
                <a:lnTo>
                  <a:pt x="117688" y="192448"/>
                </a:lnTo>
                <a:lnTo>
                  <a:pt x="117687" y="192455"/>
                </a:lnTo>
                <a:lnTo>
                  <a:pt x="117687" y="192456"/>
                </a:lnTo>
                <a:lnTo>
                  <a:pt x="117686" y="192467"/>
                </a:lnTo>
                <a:lnTo>
                  <a:pt x="117682" y="192474"/>
                </a:lnTo>
                <a:lnTo>
                  <a:pt x="117680" y="192475"/>
                </a:lnTo>
                <a:lnTo>
                  <a:pt x="117680" y="192480"/>
                </a:lnTo>
                <a:lnTo>
                  <a:pt x="117676" y="192487"/>
                </a:lnTo>
                <a:lnTo>
                  <a:pt x="117670" y="192493"/>
                </a:lnTo>
                <a:lnTo>
                  <a:pt x="117668" y="192496"/>
                </a:lnTo>
                <a:lnTo>
                  <a:pt x="117666" y="192504"/>
                </a:lnTo>
                <a:lnTo>
                  <a:pt x="117660" y="192528"/>
                </a:lnTo>
                <a:lnTo>
                  <a:pt x="117653" y="192544"/>
                </a:lnTo>
                <a:lnTo>
                  <a:pt x="117651" y="192548"/>
                </a:lnTo>
                <a:lnTo>
                  <a:pt x="117649" y="192548"/>
                </a:lnTo>
                <a:lnTo>
                  <a:pt x="117642" y="192547"/>
                </a:lnTo>
                <a:lnTo>
                  <a:pt x="117640" y="192545"/>
                </a:lnTo>
                <a:lnTo>
                  <a:pt x="117638" y="192543"/>
                </a:lnTo>
                <a:lnTo>
                  <a:pt x="117634" y="192538"/>
                </a:lnTo>
                <a:lnTo>
                  <a:pt x="117634" y="192538"/>
                </a:lnTo>
                <a:lnTo>
                  <a:pt x="117631" y="192536"/>
                </a:lnTo>
                <a:lnTo>
                  <a:pt x="117625" y="192536"/>
                </a:lnTo>
                <a:lnTo>
                  <a:pt x="117622" y="192536"/>
                </a:lnTo>
                <a:lnTo>
                  <a:pt x="117614" y="192544"/>
                </a:lnTo>
                <a:lnTo>
                  <a:pt x="117613" y="192548"/>
                </a:lnTo>
                <a:lnTo>
                  <a:pt x="117612" y="192550"/>
                </a:lnTo>
                <a:lnTo>
                  <a:pt x="117612" y="192550"/>
                </a:lnTo>
                <a:lnTo>
                  <a:pt x="117609" y="192554"/>
                </a:lnTo>
                <a:lnTo>
                  <a:pt x="117607" y="192559"/>
                </a:lnTo>
                <a:lnTo>
                  <a:pt x="117599" y="192566"/>
                </a:lnTo>
                <a:lnTo>
                  <a:pt x="117593" y="192569"/>
                </a:lnTo>
                <a:lnTo>
                  <a:pt x="117584" y="192569"/>
                </a:lnTo>
                <a:lnTo>
                  <a:pt x="117580" y="192569"/>
                </a:lnTo>
                <a:lnTo>
                  <a:pt x="117572" y="192569"/>
                </a:lnTo>
                <a:lnTo>
                  <a:pt x="117569" y="192569"/>
                </a:lnTo>
                <a:lnTo>
                  <a:pt x="117562" y="192567"/>
                </a:lnTo>
                <a:lnTo>
                  <a:pt x="117558" y="192564"/>
                </a:lnTo>
                <a:lnTo>
                  <a:pt x="117555" y="192563"/>
                </a:lnTo>
                <a:lnTo>
                  <a:pt x="117554" y="192560"/>
                </a:lnTo>
                <a:lnTo>
                  <a:pt x="117549" y="192558"/>
                </a:lnTo>
                <a:lnTo>
                  <a:pt x="117545" y="192556"/>
                </a:lnTo>
                <a:lnTo>
                  <a:pt x="117535" y="192555"/>
                </a:lnTo>
                <a:lnTo>
                  <a:pt x="117530" y="192555"/>
                </a:lnTo>
                <a:lnTo>
                  <a:pt x="117527" y="192555"/>
                </a:lnTo>
                <a:lnTo>
                  <a:pt x="117524" y="192555"/>
                </a:lnTo>
                <a:lnTo>
                  <a:pt x="117518" y="192550"/>
                </a:lnTo>
                <a:lnTo>
                  <a:pt x="117511" y="192546"/>
                </a:lnTo>
                <a:lnTo>
                  <a:pt x="117504" y="192543"/>
                </a:lnTo>
                <a:lnTo>
                  <a:pt x="117500" y="192540"/>
                </a:lnTo>
                <a:lnTo>
                  <a:pt x="117498" y="192538"/>
                </a:lnTo>
                <a:lnTo>
                  <a:pt x="117494" y="192534"/>
                </a:lnTo>
                <a:lnTo>
                  <a:pt x="117492" y="192534"/>
                </a:lnTo>
                <a:lnTo>
                  <a:pt x="117490" y="192534"/>
                </a:lnTo>
                <a:lnTo>
                  <a:pt x="117490" y="192531"/>
                </a:lnTo>
                <a:lnTo>
                  <a:pt x="117489" y="192527"/>
                </a:lnTo>
                <a:lnTo>
                  <a:pt x="117487" y="192525"/>
                </a:lnTo>
                <a:lnTo>
                  <a:pt x="117485" y="192520"/>
                </a:lnTo>
                <a:lnTo>
                  <a:pt x="117476" y="192520"/>
                </a:lnTo>
                <a:lnTo>
                  <a:pt x="117468" y="192518"/>
                </a:lnTo>
                <a:lnTo>
                  <a:pt x="117468" y="192518"/>
                </a:lnTo>
                <a:lnTo>
                  <a:pt x="117462" y="192516"/>
                </a:lnTo>
                <a:lnTo>
                  <a:pt x="117461" y="192514"/>
                </a:lnTo>
                <a:lnTo>
                  <a:pt x="117461" y="192510"/>
                </a:lnTo>
                <a:lnTo>
                  <a:pt x="117452" y="192505"/>
                </a:lnTo>
                <a:lnTo>
                  <a:pt x="117440" y="192503"/>
                </a:lnTo>
                <a:lnTo>
                  <a:pt x="117435" y="192505"/>
                </a:lnTo>
                <a:lnTo>
                  <a:pt x="117429" y="192514"/>
                </a:lnTo>
                <a:lnTo>
                  <a:pt x="117429" y="192517"/>
                </a:lnTo>
                <a:lnTo>
                  <a:pt x="117429" y="192521"/>
                </a:lnTo>
                <a:lnTo>
                  <a:pt x="117429" y="192527"/>
                </a:lnTo>
                <a:lnTo>
                  <a:pt x="117429" y="192527"/>
                </a:lnTo>
                <a:lnTo>
                  <a:pt x="117432" y="192535"/>
                </a:lnTo>
                <a:lnTo>
                  <a:pt x="117434" y="192536"/>
                </a:lnTo>
                <a:lnTo>
                  <a:pt x="117435" y="192544"/>
                </a:lnTo>
                <a:lnTo>
                  <a:pt x="117435" y="192547"/>
                </a:lnTo>
                <a:lnTo>
                  <a:pt x="117435" y="192551"/>
                </a:lnTo>
                <a:lnTo>
                  <a:pt x="117431" y="192556"/>
                </a:lnTo>
                <a:lnTo>
                  <a:pt x="117426" y="192557"/>
                </a:lnTo>
                <a:lnTo>
                  <a:pt x="117419" y="192557"/>
                </a:lnTo>
                <a:lnTo>
                  <a:pt x="117417" y="192555"/>
                </a:lnTo>
                <a:lnTo>
                  <a:pt x="117413" y="192551"/>
                </a:lnTo>
                <a:lnTo>
                  <a:pt x="117409" y="192549"/>
                </a:lnTo>
                <a:lnTo>
                  <a:pt x="117408" y="192548"/>
                </a:lnTo>
                <a:lnTo>
                  <a:pt x="117405" y="192547"/>
                </a:lnTo>
                <a:lnTo>
                  <a:pt x="117405" y="192546"/>
                </a:lnTo>
                <a:lnTo>
                  <a:pt x="117404" y="192546"/>
                </a:lnTo>
                <a:lnTo>
                  <a:pt x="117400" y="192544"/>
                </a:lnTo>
                <a:lnTo>
                  <a:pt x="117395" y="192541"/>
                </a:lnTo>
                <a:lnTo>
                  <a:pt x="117392" y="192539"/>
                </a:lnTo>
                <a:lnTo>
                  <a:pt x="117387" y="192529"/>
                </a:lnTo>
                <a:lnTo>
                  <a:pt x="117384" y="192529"/>
                </a:lnTo>
                <a:lnTo>
                  <a:pt x="117377" y="192534"/>
                </a:lnTo>
                <a:lnTo>
                  <a:pt x="117377" y="192539"/>
                </a:lnTo>
                <a:lnTo>
                  <a:pt x="117380" y="192541"/>
                </a:lnTo>
                <a:lnTo>
                  <a:pt x="117382" y="192543"/>
                </a:lnTo>
                <a:lnTo>
                  <a:pt x="117382" y="192547"/>
                </a:lnTo>
                <a:lnTo>
                  <a:pt x="117382" y="192551"/>
                </a:lnTo>
                <a:lnTo>
                  <a:pt x="117382" y="192554"/>
                </a:lnTo>
                <a:lnTo>
                  <a:pt x="117377" y="192554"/>
                </a:lnTo>
                <a:lnTo>
                  <a:pt x="117375" y="192554"/>
                </a:lnTo>
                <a:lnTo>
                  <a:pt x="117366" y="192554"/>
                </a:lnTo>
                <a:lnTo>
                  <a:pt x="117365" y="192553"/>
                </a:lnTo>
                <a:lnTo>
                  <a:pt x="117364" y="192552"/>
                </a:lnTo>
                <a:lnTo>
                  <a:pt x="117362" y="192550"/>
                </a:lnTo>
                <a:lnTo>
                  <a:pt x="117358" y="192553"/>
                </a:lnTo>
                <a:lnTo>
                  <a:pt x="117350" y="192554"/>
                </a:lnTo>
                <a:lnTo>
                  <a:pt x="117344" y="192555"/>
                </a:lnTo>
                <a:lnTo>
                  <a:pt x="117334" y="192557"/>
                </a:lnTo>
                <a:lnTo>
                  <a:pt x="117332" y="192559"/>
                </a:lnTo>
                <a:lnTo>
                  <a:pt x="117326" y="192563"/>
                </a:lnTo>
                <a:lnTo>
                  <a:pt x="117322" y="192563"/>
                </a:lnTo>
                <a:lnTo>
                  <a:pt x="117316" y="192562"/>
                </a:lnTo>
                <a:lnTo>
                  <a:pt x="117314" y="192559"/>
                </a:lnTo>
                <a:lnTo>
                  <a:pt x="117312" y="192557"/>
                </a:lnTo>
                <a:lnTo>
                  <a:pt x="117307" y="192556"/>
                </a:lnTo>
                <a:lnTo>
                  <a:pt x="117307" y="192556"/>
                </a:lnTo>
                <a:lnTo>
                  <a:pt x="117303" y="192554"/>
                </a:lnTo>
                <a:lnTo>
                  <a:pt x="117296" y="192553"/>
                </a:lnTo>
                <a:lnTo>
                  <a:pt x="117293" y="192553"/>
                </a:lnTo>
                <a:lnTo>
                  <a:pt x="117291" y="192553"/>
                </a:lnTo>
                <a:lnTo>
                  <a:pt x="117288" y="192553"/>
                </a:lnTo>
                <a:lnTo>
                  <a:pt x="117281" y="192549"/>
                </a:lnTo>
                <a:lnTo>
                  <a:pt x="117280" y="192548"/>
                </a:lnTo>
                <a:lnTo>
                  <a:pt x="117278" y="192547"/>
                </a:lnTo>
                <a:lnTo>
                  <a:pt x="117273" y="192543"/>
                </a:lnTo>
                <a:lnTo>
                  <a:pt x="117267" y="192541"/>
                </a:lnTo>
                <a:lnTo>
                  <a:pt x="117261" y="192539"/>
                </a:lnTo>
                <a:lnTo>
                  <a:pt x="117256" y="192536"/>
                </a:lnTo>
                <a:lnTo>
                  <a:pt x="117252" y="192534"/>
                </a:lnTo>
                <a:lnTo>
                  <a:pt x="117246" y="192534"/>
                </a:lnTo>
                <a:lnTo>
                  <a:pt x="117237" y="192534"/>
                </a:lnTo>
                <a:lnTo>
                  <a:pt x="117233" y="192534"/>
                </a:lnTo>
                <a:lnTo>
                  <a:pt x="117228" y="192534"/>
                </a:lnTo>
                <a:lnTo>
                  <a:pt x="117221" y="192535"/>
                </a:lnTo>
                <a:lnTo>
                  <a:pt x="117215" y="192546"/>
                </a:lnTo>
                <a:lnTo>
                  <a:pt x="117218" y="192550"/>
                </a:lnTo>
                <a:lnTo>
                  <a:pt x="117221" y="192550"/>
                </a:lnTo>
                <a:lnTo>
                  <a:pt x="117227" y="192551"/>
                </a:lnTo>
                <a:lnTo>
                  <a:pt x="117237" y="192554"/>
                </a:lnTo>
                <a:lnTo>
                  <a:pt x="117237" y="192554"/>
                </a:lnTo>
                <a:lnTo>
                  <a:pt x="117244" y="192554"/>
                </a:lnTo>
                <a:lnTo>
                  <a:pt x="117251" y="192555"/>
                </a:lnTo>
                <a:lnTo>
                  <a:pt x="117254" y="192555"/>
                </a:lnTo>
                <a:lnTo>
                  <a:pt x="117259" y="192560"/>
                </a:lnTo>
                <a:lnTo>
                  <a:pt x="117260" y="192563"/>
                </a:lnTo>
                <a:lnTo>
                  <a:pt x="117261" y="192565"/>
                </a:lnTo>
                <a:lnTo>
                  <a:pt x="117261" y="192566"/>
                </a:lnTo>
                <a:lnTo>
                  <a:pt x="117261" y="192569"/>
                </a:lnTo>
                <a:lnTo>
                  <a:pt x="117260" y="192569"/>
                </a:lnTo>
                <a:lnTo>
                  <a:pt x="117250" y="192570"/>
                </a:lnTo>
                <a:lnTo>
                  <a:pt x="117243" y="192570"/>
                </a:lnTo>
                <a:lnTo>
                  <a:pt x="117235" y="192570"/>
                </a:lnTo>
                <a:lnTo>
                  <a:pt x="117233" y="192570"/>
                </a:lnTo>
                <a:lnTo>
                  <a:pt x="117230" y="192570"/>
                </a:lnTo>
                <a:lnTo>
                  <a:pt x="117227" y="192570"/>
                </a:lnTo>
                <a:lnTo>
                  <a:pt x="117226" y="192570"/>
                </a:lnTo>
                <a:lnTo>
                  <a:pt x="117224" y="192576"/>
                </a:lnTo>
                <a:lnTo>
                  <a:pt x="117223" y="192578"/>
                </a:lnTo>
                <a:lnTo>
                  <a:pt x="117221" y="192584"/>
                </a:lnTo>
                <a:lnTo>
                  <a:pt x="117221" y="192585"/>
                </a:lnTo>
                <a:lnTo>
                  <a:pt x="117220" y="192587"/>
                </a:lnTo>
                <a:lnTo>
                  <a:pt x="117214" y="192595"/>
                </a:lnTo>
                <a:lnTo>
                  <a:pt x="117210" y="192594"/>
                </a:lnTo>
                <a:lnTo>
                  <a:pt x="117205" y="192592"/>
                </a:lnTo>
                <a:lnTo>
                  <a:pt x="117201" y="192589"/>
                </a:lnTo>
                <a:lnTo>
                  <a:pt x="117196" y="192589"/>
                </a:lnTo>
                <a:lnTo>
                  <a:pt x="117194" y="192587"/>
                </a:lnTo>
                <a:lnTo>
                  <a:pt x="117193" y="192586"/>
                </a:lnTo>
                <a:lnTo>
                  <a:pt x="117193" y="192585"/>
                </a:lnTo>
                <a:lnTo>
                  <a:pt x="117182" y="192583"/>
                </a:lnTo>
                <a:lnTo>
                  <a:pt x="117179" y="192587"/>
                </a:lnTo>
                <a:lnTo>
                  <a:pt x="117178" y="192588"/>
                </a:lnTo>
                <a:lnTo>
                  <a:pt x="117177" y="192589"/>
                </a:lnTo>
                <a:lnTo>
                  <a:pt x="117176" y="192593"/>
                </a:lnTo>
                <a:lnTo>
                  <a:pt x="117176" y="192604"/>
                </a:lnTo>
                <a:lnTo>
                  <a:pt x="117177" y="192605"/>
                </a:lnTo>
                <a:lnTo>
                  <a:pt x="117181" y="192609"/>
                </a:lnTo>
                <a:lnTo>
                  <a:pt x="117182" y="192617"/>
                </a:lnTo>
                <a:lnTo>
                  <a:pt x="117182" y="192618"/>
                </a:lnTo>
                <a:lnTo>
                  <a:pt x="117180" y="192622"/>
                </a:lnTo>
                <a:lnTo>
                  <a:pt x="117177" y="192623"/>
                </a:lnTo>
                <a:lnTo>
                  <a:pt x="117174" y="192626"/>
                </a:lnTo>
                <a:lnTo>
                  <a:pt x="117174" y="192629"/>
                </a:lnTo>
                <a:lnTo>
                  <a:pt x="117174" y="192632"/>
                </a:lnTo>
                <a:lnTo>
                  <a:pt x="117170" y="192634"/>
                </a:lnTo>
                <a:lnTo>
                  <a:pt x="117164" y="192636"/>
                </a:lnTo>
                <a:lnTo>
                  <a:pt x="117162" y="192636"/>
                </a:lnTo>
                <a:lnTo>
                  <a:pt x="117161" y="192636"/>
                </a:lnTo>
                <a:lnTo>
                  <a:pt x="117158" y="192636"/>
                </a:lnTo>
                <a:lnTo>
                  <a:pt x="117152" y="192635"/>
                </a:lnTo>
                <a:lnTo>
                  <a:pt x="117148" y="192634"/>
                </a:lnTo>
                <a:lnTo>
                  <a:pt x="117147" y="192634"/>
                </a:lnTo>
                <a:lnTo>
                  <a:pt x="117143" y="192635"/>
                </a:lnTo>
                <a:lnTo>
                  <a:pt x="117141" y="192635"/>
                </a:lnTo>
                <a:lnTo>
                  <a:pt x="117132" y="192632"/>
                </a:lnTo>
                <a:lnTo>
                  <a:pt x="117130" y="192628"/>
                </a:lnTo>
                <a:lnTo>
                  <a:pt x="117127" y="192624"/>
                </a:lnTo>
                <a:lnTo>
                  <a:pt x="117119" y="192622"/>
                </a:lnTo>
                <a:lnTo>
                  <a:pt x="117112" y="192622"/>
                </a:lnTo>
                <a:lnTo>
                  <a:pt x="117108" y="192618"/>
                </a:lnTo>
                <a:lnTo>
                  <a:pt x="117095" y="192621"/>
                </a:lnTo>
                <a:lnTo>
                  <a:pt x="117093" y="192622"/>
                </a:lnTo>
                <a:lnTo>
                  <a:pt x="117086" y="192621"/>
                </a:lnTo>
                <a:lnTo>
                  <a:pt x="117084" y="192620"/>
                </a:lnTo>
                <a:lnTo>
                  <a:pt x="117082" y="192617"/>
                </a:lnTo>
                <a:lnTo>
                  <a:pt x="117078" y="192617"/>
                </a:lnTo>
                <a:lnTo>
                  <a:pt x="117077" y="192617"/>
                </a:lnTo>
                <a:lnTo>
                  <a:pt x="117076" y="192617"/>
                </a:lnTo>
                <a:lnTo>
                  <a:pt x="117069" y="192617"/>
                </a:lnTo>
                <a:lnTo>
                  <a:pt x="117064" y="192620"/>
                </a:lnTo>
                <a:lnTo>
                  <a:pt x="117060" y="192620"/>
                </a:lnTo>
                <a:lnTo>
                  <a:pt x="117058" y="192623"/>
                </a:lnTo>
                <a:lnTo>
                  <a:pt x="117056" y="192626"/>
                </a:lnTo>
                <a:lnTo>
                  <a:pt x="117053" y="192628"/>
                </a:lnTo>
                <a:lnTo>
                  <a:pt x="117052" y="192630"/>
                </a:lnTo>
                <a:lnTo>
                  <a:pt x="117049" y="192632"/>
                </a:lnTo>
                <a:lnTo>
                  <a:pt x="117048" y="192634"/>
                </a:lnTo>
                <a:lnTo>
                  <a:pt x="117046" y="192641"/>
                </a:lnTo>
                <a:lnTo>
                  <a:pt x="117045" y="192642"/>
                </a:lnTo>
                <a:lnTo>
                  <a:pt x="117044" y="192647"/>
                </a:lnTo>
                <a:lnTo>
                  <a:pt x="117042" y="192649"/>
                </a:lnTo>
                <a:lnTo>
                  <a:pt x="117041" y="192663"/>
                </a:lnTo>
                <a:lnTo>
                  <a:pt x="117037" y="192667"/>
                </a:lnTo>
                <a:lnTo>
                  <a:pt x="117034" y="192667"/>
                </a:lnTo>
                <a:lnTo>
                  <a:pt x="117033" y="192667"/>
                </a:lnTo>
                <a:lnTo>
                  <a:pt x="117025" y="192672"/>
                </a:lnTo>
                <a:lnTo>
                  <a:pt x="117023" y="192672"/>
                </a:lnTo>
                <a:lnTo>
                  <a:pt x="117021" y="192672"/>
                </a:lnTo>
                <a:lnTo>
                  <a:pt x="117021" y="192672"/>
                </a:lnTo>
                <a:lnTo>
                  <a:pt x="117011" y="192673"/>
                </a:lnTo>
                <a:lnTo>
                  <a:pt x="117006" y="192675"/>
                </a:lnTo>
                <a:lnTo>
                  <a:pt x="117004" y="192681"/>
                </a:lnTo>
                <a:lnTo>
                  <a:pt x="117003" y="192681"/>
                </a:lnTo>
                <a:lnTo>
                  <a:pt x="116999" y="192687"/>
                </a:lnTo>
                <a:lnTo>
                  <a:pt x="116995" y="192694"/>
                </a:lnTo>
                <a:lnTo>
                  <a:pt x="116988" y="192697"/>
                </a:lnTo>
                <a:lnTo>
                  <a:pt x="116985" y="192698"/>
                </a:lnTo>
                <a:lnTo>
                  <a:pt x="116980" y="192699"/>
                </a:lnTo>
                <a:lnTo>
                  <a:pt x="116978" y="192701"/>
                </a:lnTo>
                <a:lnTo>
                  <a:pt x="116973" y="192703"/>
                </a:lnTo>
                <a:lnTo>
                  <a:pt x="116971" y="192704"/>
                </a:lnTo>
                <a:lnTo>
                  <a:pt x="116963" y="192711"/>
                </a:lnTo>
                <a:lnTo>
                  <a:pt x="116962" y="192713"/>
                </a:lnTo>
                <a:lnTo>
                  <a:pt x="116960" y="192716"/>
                </a:lnTo>
                <a:lnTo>
                  <a:pt x="116958" y="192720"/>
                </a:lnTo>
                <a:lnTo>
                  <a:pt x="116954" y="192726"/>
                </a:lnTo>
                <a:lnTo>
                  <a:pt x="116954" y="192728"/>
                </a:lnTo>
                <a:lnTo>
                  <a:pt x="116953" y="192734"/>
                </a:lnTo>
                <a:lnTo>
                  <a:pt x="116951" y="192741"/>
                </a:lnTo>
                <a:lnTo>
                  <a:pt x="116948" y="192751"/>
                </a:lnTo>
                <a:lnTo>
                  <a:pt x="116947" y="192753"/>
                </a:lnTo>
                <a:lnTo>
                  <a:pt x="116946" y="192763"/>
                </a:lnTo>
                <a:lnTo>
                  <a:pt x="116946" y="192763"/>
                </a:lnTo>
                <a:lnTo>
                  <a:pt x="116941" y="192768"/>
                </a:lnTo>
                <a:lnTo>
                  <a:pt x="116938" y="192770"/>
                </a:lnTo>
                <a:lnTo>
                  <a:pt x="116937" y="192770"/>
                </a:lnTo>
                <a:lnTo>
                  <a:pt x="116936" y="192771"/>
                </a:lnTo>
                <a:lnTo>
                  <a:pt x="116934" y="192775"/>
                </a:lnTo>
                <a:lnTo>
                  <a:pt x="116932" y="192780"/>
                </a:lnTo>
                <a:lnTo>
                  <a:pt x="116932" y="192780"/>
                </a:lnTo>
                <a:lnTo>
                  <a:pt x="116932" y="192782"/>
                </a:lnTo>
                <a:lnTo>
                  <a:pt x="116931" y="192782"/>
                </a:lnTo>
                <a:lnTo>
                  <a:pt x="116926" y="192784"/>
                </a:lnTo>
                <a:lnTo>
                  <a:pt x="116925" y="192787"/>
                </a:lnTo>
                <a:lnTo>
                  <a:pt x="116925" y="192791"/>
                </a:lnTo>
                <a:lnTo>
                  <a:pt x="116925" y="192792"/>
                </a:lnTo>
                <a:lnTo>
                  <a:pt x="116925" y="192793"/>
                </a:lnTo>
                <a:lnTo>
                  <a:pt x="116924" y="192794"/>
                </a:lnTo>
                <a:lnTo>
                  <a:pt x="116923" y="192802"/>
                </a:lnTo>
                <a:lnTo>
                  <a:pt x="116923" y="192804"/>
                </a:lnTo>
                <a:lnTo>
                  <a:pt x="116923" y="192805"/>
                </a:lnTo>
                <a:lnTo>
                  <a:pt x="116923" y="192809"/>
                </a:lnTo>
                <a:lnTo>
                  <a:pt x="116923" y="192811"/>
                </a:lnTo>
                <a:lnTo>
                  <a:pt x="116923" y="192817"/>
                </a:lnTo>
                <a:lnTo>
                  <a:pt x="116920" y="192823"/>
                </a:lnTo>
                <a:lnTo>
                  <a:pt x="116920" y="192829"/>
                </a:lnTo>
                <a:lnTo>
                  <a:pt x="116920" y="192831"/>
                </a:lnTo>
                <a:lnTo>
                  <a:pt x="116920" y="192836"/>
                </a:lnTo>
                <a:lnTo>
                  <a:pt x="116923" y="192845"/>
                </a:lnTo>
                <a:lnTo>
                  <a:pt x="116918" y="192854"/>
                </a:lnTo>
                <a:lnTo>
                  <a:pt x="116918" y="192855"/>
                </a:lnTo>
                <a:lnTo>
                  <a:pt x="116917" y="192855"/>
                </a:lnTo>
                <a:lnTo>
                  <a:pt x="116917" y="192863"/>
                </a:lnTo>
                <a:lnTo>
                  <a:pt x="116919" y="192865"/>
                </a:lnTo>
                <a:lnTo>
                  <a:pt x="116920" y="192875"/>
                </a:lnTo>
                <a:lnTo>
                  <a:pt x="116916" y="192880"/>
                </a:lnTo>
                <a:lnTo>
                  <a:pt x="116920" y="192882"/>
                </a:lnTo>
                <a:lnTo>
                  <a:pt x="116924" y="192884"/>
                </a:lnTo>
                <a:lnTo>
                  <a:pt x="116926" y="192884"/>
                </a:lnTo>
                <a:lnTo>
                  <a:pt x="116926" y="192892"/>
                </a:lnTo>
                <a:lnTo>
                  <a:pt x="116926" y="192894"/>
                </a:lnTo>
                <a:lnTo>
                  <a:pt x="116923" y="192911"/>
                </a:lnTo>
                <a:lnTo>
                  <a:pt x="116910" y="192914"/>
                </a:lnTo>
                <a:lnTo>
                  <a:pt x="116910" y="192914"/>
                </a:lnTo>
                <a:lnTo>
                  <a:pt x="116909" y="192915"/>
                </a:lnTo>
                <a:lnTo>
                  <a:pt x="116908" y="192915"/>
                </a:lnTo>
                <a:lnTo>
                  <a:pt x="116908" y="192918"/>
                </a:lnTo>
                <a:lnTo>
                  <a:pt x="116901" y="192928"/>
                </a:lnTo>
                <a:lnTo>
                  <a:pt x="116899" y="192932"/>
                </a:lnTo>
                <a:lnTo>
                  <a:pt x="116903" y="192938"/>
                </a:lnTo>
                <a:lnTo>
                  <a:pt x="116909" y="192940"/>
                </a:lnTo>
                <a:lnTo>
                  <a:pt x="116911" y="192941"/>
                </a:lnTo>
                <a:lnTo>
                  <a:pt x="116924" y="192943"/>
                </a:lnTo>
                <a:lnTo>
                  <a:pt x="116928" y="192943"/>
                </a:lnTo>
                <a:lnTo>
                  <a:pt x="116928" y="192942"/>
                </a:lnTo>
                <a:lnTo>
                  <a:pt x="116931" y="192942"/>
                </a:lnTo>
                <a:lnTo>
                  <a:pt x="116935" y="192942"/>
                </a:lnTo>
                <a:lnTo>
                  <a:pt x="116941" y="192947"/>
                </a:lnTo>
                <a:lnTo>
                  <a:pt x="116945" y="192949"/>
                </a:lnTo>
                <a:lnTo>
                  <a:pt x="116946" y="192949"/>
                </a:lnTo>
                <a:lnTo>
                  <a:pt x="116953" y="192949"/>
                </a:lnTo>
                <a:lnTo>
                  <a:pt x="116956" y="192949"/>
                </a:lnTo>
                <a:lnTo>
                  <a:pt x="116954" y="192955"/>
                </a:lnTo>
                <a:lnTo>
                  <a:pt x="116943" y="192964"/>
                </a:lnTo>
                <a:lnTo>
                  <a:pt x="116941" y="192967"/>
                </a:lnTo>
                <a:lnTo>
                  <a:pt x="116938" y="192971"/>
                </a:lnTo>
                <a:lnTo>
                  <a:pt x="116941" y="192980"/>
                </a:lnTo>
                <a:lnTo>
                  <a:pt x="116945" y="192981"/>
                </a:lnTo>
                <a:lnTo>
                  <a:pt x="116947" y="192981"/>
                </a:lnTo>
                <a:lnTo>
                  <a:pt x="116949" y="192981"/>
                </a:lnTo>
                <a:lnTo>
                  <a:pt x="116958" y="192990"/>
                </a:lnTo>
                <a:lnTo>
                  <a:pt x="116958" y="192994"/>
                </a:lnTo>
                <a:lnTo>
                  <a:pt x="116956" y="192999"/>
                </a:lnTo>
                <a:lnTo>
                  <a:pt x="116955" y="193000"/>
                </a:lnTo>
                <a:lnTo>
                  <a:pt x="116956" y="193004"/>
                </a:lnTo>
                <a:lnTo>
                  <a:pt x="116959" y="193013"/>
                </a:lnTo>
                <a:lnTo>
                  <a:pt x="116959" y="193019"/>
                </a:lnTo>
                <a:lnTo>
                  <a:pt x="116959" y="193021"/>
                </a:lnTo>
                <a:lnTo>
                  <a:pt x="116958" y="193022"/>
                </a:lnTo>
                <a:lnTo>
                  <a:pt x="116956" y="193023"/>
                </a:lnTo>
                <a:lnTo>
                  <a:pt x="116954" y="193026"/>
                </a:lnTo>
                <a:lnTo>
                  <a:pt x="116953" y="193030"/>
                </a:lnTo>
                <a:lnTo>
                  <a:pt x="116953" y="193034"/>
                </a:lnTo>
                <a:lnTo>
                  <a:pt x="116953" y="193037"/>
                </a:lnTo>
                <a:lnTo>
                  <a:pt x="116956" y="193041"/>
                </a:lnTo>
                <a:lnTo>
                  <a:pt x="116964" y="193044"/>
                </a:lnTo>
                <a:lnTo>
                  <a:pt x="116969" y="193044"/>
                </a:lnTo>
                <a:lnTo>
                  <a:pt x="116970" y="193044"/>
                </a:lnTo>
                <a:lnTo>
                  <a:pt x="116978" y="193045"/>
                </a:lnTo>
                <a:lnTo>
                  <a:pt x="116988" y="193046"/>
                </a:lnTo>
                <a:lnTo>
                  <a:pt x="116994" y="193050"/>
                </a:lnTo>
                <a:lnTo>
                  <a:pt x="116997" y="193053"/>
                </a:lnTo>
                <a:lnTo>
                  <a:pt x="116999" y="193058"/>
                </a:lnTo>
                <a:lnTo>
                  <a:pt x="117008" y="193088"/>
                </a:lnTo>
                <a:lnTo>
                  <a:pt x="117011" y="193092"/>
                </a:lnTo>
                <a:lnTo>
                  <a:pt x="117015" y="193106"/>
                </a:lnTo>
                <a:lnTo>
                  <a:pt x="117016" y="193113"/>
                </a:lnTo>
                <a:lnTo>
                  <a:pt x="117014" y="193116"/>
                </a:lnTo>
                <a:lnTo>
                  <a:pt x="117012" y="193118"/>
                </a:lnTo>
                <a:lnTo>
                  <a:pt x="117009" y="193119"/>
                </a:lnTo>
                <a:lnTo>
                  <a:pt x="117002" y="193119"/>
                </a:lnTo>
                <a:lnTo>
                  <a:pt x="116995" y="193117"/>
                </a:lnTo>
                <a:lnTo>
                  <a:pt x="116994" y="193117"/>
                </a:lnTo>
                <a:lnTo>
                  <a:pt x="116989" y="193117"/>
                </a:lnTo>
                <a:lnTo>
                  <a:pt x="116981" y="193119"/>
                </a:lnTo>
                <a:lnTo>
                  <a:pt x="116979" y="193125"/>
                </a:lnTo>
                <a:lnTo>
                  <a:pt x="116977" y="193132"/>
                </a:lnTo>
                <a:lnTo>
                  <a:pt x="116976" y="193140"/>
                </a:lnTo>
                <a:lnTo>
                  <a:pt x="116969" y="193159"/>
                </a:lnTo>
                <a:lnTo>
                  <a:pt x="116977" y="193185"/>
                </a:lnTo>
                <a:lnTo>
                  <a:pt x="116979" y="193189"/>
                </a:lnTo>
                <a:lnTo>
                  <a:pt x="116979" y="193190"/>
                </a:lnTo>
                <a:lnTo>
                  <a:pt x="116981" y="193205"/>
                </a:lnTo>
                <a:lnTo>
                  <a:pt x="116985" y="193206"/>
                </a:lnTo>
                <a:lnTo>
                  <a:pt x="116990" y="193209"/>
                </a:lnTo>
                <a:lnTo>
                  <a:pt x="116990" y="193209"/>
                </a:lnTo>
                <a:lnTo>
                  <a:pt x="116997" y="193215"/>
                </a:lnTo>
                <a:lnTo>
                  <a:pt x="117000" y="193218"/>
                </a:lnTo>
                <a:lnTo>
                  <a:pt x="117002" y="193219"/>
                </a:lnTo>
                <a:lnTo>
                  <a:pt x="117029" y="193258"/>
                </a:lnTo>
                <a:lnTo>
                  <a:pt x="117043" y="193265"/>
                </a:lnTo>
                <a:lnTo>
                  <a:pt x="117050" y="193268"/>
                </a:lnTo>
                <a:lnTo>
                  <a:pt x="117056" y="193271"/>
                </a:lnTo>
                <a:lnTo>
                  <a:pt x="117061" y="193277"/>
                </a:lnTo>
                <a:lnTo>
                  <a:pt x="117065" y="193284"/>
                </a:lnTo>
                <a:lnTo>
                  <a:pt x="117066" y="193287"/>
                </a:lnTo>
                <a:lnTo>
                  <a:pt x="117066" y="193294"/>
                </a:lnTo>
                <a:lnTo>
                  <a:pt x="117058" y="193307"/>
                </a:lnTo>
                <a:lnTo>
                  <a:pt x="117057" y="193310"/>
                </a:lnTo>
                <a:lnTo>
                  <a:pt x="117058" y="193323"/>
                </a:lnTo>
                <a:lnTo>
                  <a:pt x="117058" y="193328"/>
                </a:lnTo>
                <a:lnTo>
                  <a:pt x="117052" y="193333"/>
                </a:lnTo>
                <a:lnTo>
                  <a:pt x="117051" y="193334"/>
                </a:lnTo>
                <a:lnTo>
                  <a:pt x="117050" y="193342"/>
                </a:lnTo>
                <a:lnTo>
                  <a:pt x="117050" y="193348"/>
                </a:lnTo>
                <a:lnTo>
                  <a:pt x="117050" y="193348"/>
                </a:lnTo>
                <a:lnTo>
                  <a:pt x="117051" y="193354"/>
                </a:lnTo>
                <a:lnTo>
                  <a:pt x="117051" y="193359"/>
                </a:lnTo>
                <a:lnTo>
                  <a:pt x="117052" y="193366"/>
                </a:lnTo>
                <a:lnTo>
                  <a:pt x="117049" y="193369"/>
                </a:lnTo>
                <a:lnTo>
                  <a:pt x="117046" y="193372"/>
                </a:lnTo>
                <a:lnTo>
                  <a:pt x="117044" y="193383"/>
                </a:lnTo>
                <a:lnTo>
                  <a:pt x="117044" y="193387"/>
                </a:lnTo>
                <a:lnTo>
                  <a:pt x="117041" y="193409"/>
                </a:lnTo>
                <a:lnTo>
                  <a:pt x="117039" y="193417"/>
                </a:lnTo>
                <a:lnTo>
                  <a:pt x="117034" y="193428"/>
                </a:lnTo>
                <a:lnTo>
                  <a:pt x="117026" y="193436"/>
                </a:lnTo>
                <a:lnTo>
                  <a:pt x="117022" y="193441"/>
                </a:lnTo>
                <a:lnTo>
                  <a:pt x="117020" y="193445"/>
                </a:lnTo>
                <a:lnTo>
                  <a:pt x="117019" y="193445"/>
                </a:lnTo>
                <a:lnTo>
                  <a:pt x="117018" y="193450"/>
                </a:lnTo>
                <a:lnTo>
                  <a:pt x="117004" y="193488"/>
                </a:lnTo>
                <a:lnTo>
                  <a:pt x="116995" y="193493"/>
                </a:lnTo>
                <a:lnTo>
                  <a:pt x="116989" y="193495"/>
                </a:lnTo>
                <a:lnTo>
                  <a:pt x="116985" y="193497"/>
                </a:lnTo>
                <a:lnTo>
                  <a:pt x="116979" y="193501"/>
                </a:lnTo>
                <a:lnTo>
                  <a:pt x="116970" y="193512"/>
                </a:lnTo>
                <a:lnTo>
                  <a:pt x="116962" y="193521"/>
                </a:lnTo>
                <a:lnTo>
                  <a:pt x="116956" y="193524"/>
                </a:lnTo>
                <a:lnTo>
                  <a:pt x="116952" y="193527"/>
                </a:lnTo>
                <a:lnTo>
                  <a:pt x="116949" y="193529"/>
                </a:lnTo>
                <a:lnTo>
                  <a:pt x="116945" y="193532"/>
                </a:lnTo>
                <a:lnTo>
                  <a:pt x="116943" y="193533"/>
                </a:lnTo>
                <a:lnTo>
                  <a:pt x="116942" y="193536"/>
                </a:lnTo>
                <a:lnTo>
                  <a:pt x="116941" y="193539"/>
                </a:lnTo>
                <a:lnTo>
                  <a:pt x="116931" y="193546"/>
                </a:lnTo>
                <a:lnTo>
                  <a:pt x="116929" y="193547"/>
                </a:lnTo>
                <a:lnTo>
                  <a:pt x="116921" y="193555"/>
                </a:lnTo>
                <a:lnTo>
                  <a:pt x="116919" y="193562"/>
                </a:lnTo>
                <a:lnTo>
                  <a:pt x="116919" y="193562"/>
                </a:lnTo>
                <a:lnTo>
                  <a:pt x="116918" y="193569"/>
                </a:lnTo>
                <a:lnTo>
                  <a:pt x="116917" y="193573"/>
                </a:lnTo>
                <a:lnTo>
                  <a:pt x="116916" y="193574"/>
                </a:lnTo>
                <a:lnTo>
                  <a:pt x="116916" y="193591"/>
                </a:lnTo>
                <a:lnTo>
                  <a:pt x="116916" y="193592"/>
                </a:lnTo>
                <a:lnTo>
                  <a:pt x="116921" y="193598"/>
                </a:lnTo>
                <a:lnTo>
                  <a:pt x="116923" y="193603"/>
                </a:lnTo>
                <a:lnTo>
                  <a:pt x="116923" y="193610"/>
                </a:lnTo>
                <a:lnTo>
                  <a:pt x="116923" y="193614"/>
                </a:lnTo>
                <a:lnTo>
                  <a:pt x="116920" y="193618"/>
                </a:lnTo>
                <a:lnTo>
                  <a:pt x="116917" y="193619"/>
                </a:lnTo>
                <a:lnTo>
                  <a:pt x="116915" y="193620"/>
                </a:lnTo>
                <a:lnTo>
                  <a:pt x="116911" y="193621"/>
                </a:lnTo>
                <a:lnTo>
                  <a:pt x="116908" y="193621"/>
                </a:lnTo>
                <a:lnTo>
                  <a:pt x="116903" y="193621"/>
                </a:lnTo>
                <a:lnTo>
                  <a:pt x="116901" y="193620"/>
                </a:lnTo>
                <a:lnTo>
                  <a:pt x="116901" y="193620"/>
                </a:lnTo>
                <a:lnTo>
                  <a:pt x="116896" y="193618"/>
                </a:lnTo>
                <a:lnTo>
                  <a:pt x="116894" y="193616"/>
                </a:lnTo>
                <a:lnTo>
                  <a:pt x="116892" y="193616"/>
                </a:lnTo>
                <a:lnTo>
                  <a:pt x="116884" y="193622"/>
                </a:lnTo>
                <a:lnTo>
                  <a:pt x="116879" y="193626"/>
                </a:lnTo>
                <a:lnTo>
                  <a:pt x="116875" y="193631"/>
                </a:lnTo>
                <a:lnTo>
                  <a:pt x="116871" y="193635"/>
                </a:lnTo>
                <a:lnTo>
                  <a:pt x="116870" y="193635"/>
                </a:lnTo>
                <a:lnTo>
                  <a:pt x="116867" y="193635"/>
                </a:lnTo>
                <a:lnTo>
                  <a:pt x="116867" y="193636"/>
                </a:lnTo>
                <a:lnTo>
                  <a:pt x="116865" y="193638"/>
                </a:lnTo>
                <a:lnTo>
                  <a:pt x="116865" y="193638"/>
                </a:lnTo>
                <a:lnTo>
                  <a:pt x="116863" y="193641"/>
                </a:lnTo>
                <a:lnTo>
                  <a:pt x="116858" y="193649"/>
                </a:lnTo>
                <a:lnTo>
                  <a:pt x="116852" y="193653"/>
                </a:lnTo>
                <a:lnTo>
                  <a:pt x="116850" y="193653"/>
                </a:lnTo>
                <a:lnTo>
                  <a:pt x="116849" y="193653"/>
                </a:lnTo>
                <a:lnTo>
                  <a:pt x="116843" y="193661"/>
                </a:lnTo>
                <a:lnTo>
                  <a:pt x="116841" y="193665"/>
                </a:lnTo>
                <a:lnTo>
                  <a:pt x="116836" y="193669"/>
                </a:lnTo>
                <a:lnTo>
                  <a:pt x="116835" y="193669"/>
                </a:lnTo>
                <a:lnTo>
                  <a:pt x="116832" y="193678"/>
                </a:lnTo>
                <a:lnTo>
                  <a:pt x="116832" y="193680"/>
                </a:lnTo>
                <a:lnTo>
                  <a:pt x="116832" y="193682"/>
                </a:lnTo>
                <a:lnTo>
                  <a:pt x="116832" y="193682"/>
                </a:lnTo>
                <a:lnTo>
                  <a:pt x="116832" y="193687"/>
                </a:lnTo>
                <a:lnTo>
                  <a:pt x="116831" y="193691"/>
                </a:lnTo>
                <a:lnTo>
                  <a:pt x="116829" y="193697"/>
                </a:lnTo>
                <a:lnTo>
                  <a:pt x="116827" y="193700"/>
                </a:lnTo>
                <a:lnTo>
                  <a:pt x="116824" y="193701"/>
                </a:lnTo>
                <a:lnTo>
                  <a:pt x="116824" y="193702"/>
                </a:lnTo>
                <a:lnTo>
                  <a:pt x="116810" y="193714"/>
                </a:lnTo>
                <a:lnTo>
                  <a:pt x="116809" y="193713"/>
                </a:lnTo>
                <a:lnTo>
                  <a:pt x="116804" y="193713"/>
                </a:lnTo>
                <a:lnTo>
                  <a:pt x="116803" y="193713"/>
                </a:lnTo>
                <a:lnTo>
                  <a:pt x="116803" y="193713"/>
                </a:lnTo>
                <a:lnTo>
                  <a:pt x="116799" y="193715"/>
                </a:lnTo>
                <a:lnTo>
                  <a:pt x="116795" y="193719"/>
                </a:lnTo>
                <a:lnTo>
                  <a:pt x="116795" y="193719"/>
                </a:lnTo>
                <a:lnTo>
                  <a:pt x="116792" y="193724"/>
                </a:lnTo>
                <a:lnTo>
                  <a:pt x="116788" y="193729"/>
                </a:lnTo>
                <a:lnTo>
                  <a:pt x="116756" y="193722"/>
                </a:lnTo>
                <a:lnTo>
                  <a:pt x="116746" y="193720"/>
                </a:lnTo>
                <a:lnTo>
                  <a:pt x="116738" y="193734"/>
                </a:lnTo>
                <a:lnTo>
                  <a:pt x="116736" y="193739"/>
                </a:lnTo>
                <a:lnTo>
                  <a:pt x="116738" y="193742"/>
                </a:lnTo>
                <a:lnTo>
                  <a:pt x="116740" y="193745"/>
                </a:lnTo>
                <a:lnTo>
                  <a:pt x="116742" y="193747"/>
                </a:lnTo>
                <a:lnTo>
                  <a:pt x="116747" y="193752"/>
                </a:lnTo>
                <a:lnTo>
                  <a:pt x="116747" y="193766"/>
                </a:lnTo>
                <a:lnTo>
                  <a:pt x="116748" y="193772"/>
                </a:lnTo>
                <a:lnTo>
                  <a:pt x="116749" y="193776"/>
                </a:lnTo>
                <a:lnTo>
                  <a:pt x="116750" y="193782"/>
                </a:lnTo>
                <a:lnTo>
                  <a:pt x="116750" y="193786"/>
                </a:lnTo>
                <a:lnTo>
                  <a:pt x="116750" y="193788"/>
                </a:lnTo>
                <a:lnTo>
                  <a:pt x="116746" y="193797"/>
                </a:lnTo>
                <a:lnTo>
                  <a:pt x="116746" y="193798"/>
                </a:lnTo>
                <a:lnTo>
                  <a:pt x="116746" y="193808"/>
                </a:lnTo>
                <a:lnTo>
                  <a:pt x="116746" y="193809"/>
                </a:lnTo>
                <a:lnTo>
                  <a:pt x="116747" y="193811"/>
                </a:lnTo>
                <a:lnTo>
                  <a:pt x="116749" y="193816"/>
                </a:lnTo>
                <a:lnTo>
                  <a:pt x="116750" y="193817"/>
                </a:lnTo>
                <a:lnTo>
                  <a:pt x="116760" y="193827"/>
                </a:lnTo>
                <a:lnTo>
                  <a:pt x="116758" y="193838"/>
                </a:lnTo>
                <a:lnTo>
                  <a:pt x="116752" y="193841"/>
                </a:lnTo>
                <a:lnTo>
                  <a:pt x="116752" y="193841"/>
                </a:lnTo>
                <a:lnTo>
                  <a:pt x="116751" y="193842"/>
                </a:lnTo>
                <a:lnTo>
                  <a:pt x="116749" y="193850"/>
                </a:lnTo>
                <a:lnTo>
                  <a:pt x="116748" y="193852"/>
                </a:lnTo>
                <a:lnTo>
                  <a:pt x="116747" y="193860"/>
                </a:lnTo>
                <a:lnTo>
                  <a:pt x="116747" y="193861"/>
                </a:lnTo>
                <a:lnTo>
                  <a:pt x="116746" y="193863"/>
                </a:lnTo>
                <a:lnTo>
                  <a:pt x="116742" y="193868"/>
                </a:lnTo>
                <a:lnTo>
                  <a:pt x="116742" y="193868"/>
                </a:lnTo>
                <a:lnTo>
                  <a:pt x="116740" y="193875"/>
                </a:lnTo>
                <a:lnTo>
                  <a:pt x="116739" y="193882"/>
                </a:lnTo>
                <a:lnTo>
                  <a:pt x="116739" y="193886"/>
                </a:lnTo>
                <a:lnTo>
                  <a:pt x="116738" y="193889"/>
                </a:lnTo>
                <a:lnTo>
                  <a:pt x="116738" y="193890"/>
                </a:lnTo>
                <a:lnTo>
                  <a:pt x="116742" y="193899"/>
                </a:lnTo>
                <a:lnTo>
                  <a:pt x="116735" y="193911"/>
                </a:lnTo>
                <a:lnTo>
                  <a:pt x="116734" y="193917"/>
                </a:lnTo>
                <a:lnTo>
                  <a:pt x="116733" y="193926"/>
                </a:lnTo>
                <a:lnTo>
                  <a:pt x="116733" y="193929"/>
                </a:lnTo>
                <a:lnTo>
                  <a:pt x="116731" y="193935"/>
                </a:lnTo>
                <a:lnTo>
                  <a:pt x="116730" y="193937"/>
                </a:lnTo>
                <a:lnTo>
                  <a:pt x="116726" y="193943"/>
                </a:lnTo>
                <a:lnTo>
                  <a:pt x="116726" y="193944"/>
                </a:lnTo>
                <a:lnTo>
                  <a:pt x="116726" y="193944"/>
                </a:lnTo>
                <a:lnTo>
                  <a:pt x="116724" y="193957"/>
                </a:lnTo>
                <a:lnTo>
                  <a:pt x="116725" y="193967"/>
                </a:lnTo>
                <a:lnTo>
                  <a:pt x="116725" y="193975"/>
                </a:lnTo>
                <a:lnTo>
                  <a:pt x="116725" y="193985"/>
                </a:lnTo>
                <a:lnTo>
                  <a:pt x="116717" y="193989"/>
                </a:lnTo>
                <a:lnTo>
                  <a:pt x="116713" y="193984"/>
                </a:lnTo>
                <a:lnTo>
                  <a:pt x="116710" y="193981"/>
                </a:lnTo>
                <a:lnTo>
                  <a:pt x="116708" y="193979"/>
                </a:lnTo>
                <a:lnTo>
                  <a:pt x="116706" y="193979"/>
                </a:lnTo>
                <a:lnTo>
                  <a:pt x="116702" y="193980"/>
                </a:lnTo>
                <a:lnTo>
                  <a:pt x="116689" y="193989"/>
                </a:lnTo>
                <a:lnTo>
                  <a:pt x="116688" y="193990"/>
                </a:lnTo>
                <a:lnTo>
                  <a:pt x="116687" y="193991"/>
                </a:lnTo>
                <a:lnTo>
                  <a:pt x="116685" y="193993"/>
                </a:lnTo>
                <a:lnTo>
                  <a:pt x="116676" y="194006"/>
                </a:lnTo>
                <a:lnTo>
                  <a:pt x="116675" y="194009"/>
                </a:lnTo>
                <a:lnTo>
                  <a:pt x="116674" y="194015"/>
                </a:lnTo>
                <a:lnTo>
                  <a:pt x="116672" y="194018"/>
                </a:lnTo>
                <a:lnTo>
                  <a:pt x="116670" y="194019"/>
                </a:lnTo>
                <a:lnTo>
                  <a:pt x="116668" y="194021"/>
                </a:lnTo>
                <a:lnTo>
                  <a:pt x="116668" y="194022"/>
                </a:lnTo>
                <a:lnTo>
                  <a:pt x="116667" y="194022"/>
                </a:lnTo>
                <a:lnTo>
                  <a:pt x="116667" y="194025"/>
                </a:lnTo>
                <a:lnTo>
                  <a:pt x="116667" y="194034"/>
                </a:lnTo>
                <a:lnTo>
                  <a:pt x="116669" y="194040"/>
                </a:lnTo>
                <a:lnTo>
                  <a:pt x="116668" y="194042"/>
                </a:lnTo>
                <a:lnTo>
                  <a:pt x="116664" y="194044"/>
                </a:lnTo>
                <a:lnTo>
                  <a:pt x="116662" y="194046"/>
                </a:lnTo>
                <a:lnTo>
                  <a:pt x="116661" y="194048"/>
                </a:lnTo>
                <a:lnTo>
                  <a:pt x="116659" y="194049"/>
                </a:lnTo>
                <a:lnTo>
                  <a:pt x="116658" y="194049"/>
                </a:lnTo>
                <a:lnTo>
                  <a:pt x="116658" y="194052"/>
                </a:lnTo>
                <a:lnTo>
                  <a:pt x="116655" y="194053"/>
                </a:lnTo>
                <a:lnTo>
                  <a:pt x="116653" y="194053"/>
                </a:lnTo>
                <a:lnTo>
                  <a:pt x="116652" y="194053"/>
                </a:lnTo>
                <a:lnTo>
                  <a:pt x="116650" y="194054"/>
                </a:lnTo>
                <a:lnTo>
                  <a:pt x="116646" y="194059"/>
                </a:lnTo>
                <a:lnTo>
                  <a:pt x="116644" y="194063"/>
                </a:lnTo>
                <a:lnTo>
                  <a:pt x="116643" y="194065"/>
                </a:lnTo>
                <a:lnTo>
                  <a:pt x="116643" y="194065"/>
                </a:lnTo>
                <a:lnTo>
                  <a:pt x="116643" y="194069"/>
                </a:lnTo>
                <a:lnTo>
                  <a:pt x="116643" y="194070"/>
                </a:lnTo>
                <a:lnTo>
                  <a:pt x="116638" y="194083"/>
                </a:lnTo>
                <a:lnTo>
                  <a:pt x="116636" y="194086"/>
                </a:lnTo>
                <a:lnTo>
                  <a:pt x="116635" y="194087"/>
                </a:lnTo>
                <a:lnTo>
                  <a:pt x="116632" y="194092"/>
                </a:lnTo>
                <a:lnTo>
                  <a:pt x="116632" y="194093"/>
                </a:lnTo>
                <a:lnTo>
                  <a:pt x="116630" y="194119"/>
                </a:lnTo>
                <a:lnTo>
                  <a:pt x="116636" y="194128"/>
                </a:lnTo>
                <a:lnTo>
                  <a:pt x="116637" y="194129"/>
                </a:lnTo>
                <a:lnTo>
                  <a:pt x="116640" y="194137"/>
                </a:lnTo>
                <a:lnTo>
                  <a:pt x="116641" y="194141"/>
                </a:lnTo>
                <a:lnTo>
                  <a:pt x="116641" y="194143"/>
                </a:lnTo>
                <a:lnTo>
                  <a:pt x="116642" y="194146"/>
                </a:lnTo>
                <a:lnTo>
                  <a:pt x="116642" y="194148"/>
                </a:lnTo>
                <a:lnTo>
                  <a:pt x="116642" y="194152"/>
                </a:lnTo>
                <a:lnTo>
                  <a:pt x="116642" y="194178"/>
                </a:lnTo>
                <a:lnTo>
                  <a:pt x="116642" y="194184"/>
                </a:lnTo>
                <a:lnTo>
                  <a:pt x="116640" y="194188"/>
                </a:lnTo>
                <a:lnTo>
                  <a:pt x="116638" y="194191"/>
                </a:lnTo>
                <a:lnTo>
                  <a:pt x="116637" y="194195"/>
                </a:lnTo>
                <a:lnTo>
                  <a:pt x="116637" y="194196"/>
                </a:lnTo>
                <a:lnTo>
                  <a:pt x="116637" y="194198"/>
                </a:lnTo>
                <a:lnTo>
                  <a:pt x="116634" y="194204"/>
                </a:lnTo>
                <a:lnTo>
                  <a:pt x="116634" y="194207"/>
                </a:lnTo>
                <a:lnTo>
                  <a:pt x="116628" y="194214"/>
                </a:lnTo>
                <a:lnTo>
                  <a:pt x="116627" y="194216"/>
                </a:lnTo>
                <a:lnTo>
                  <a:pt x="116625" y="194218"/>
                </a:lnTo>
                <a:lnTo>
                  <a:pt x="116619" y="194225"/>
                </a:lnTo>
                <a:lnTo>
                  <a:pt x="116618" y="194229"/>
                </a:lnTo>
                <a:lnTo>
                  <a:pt x="116617" y="194232"/>
                </a:lnTo>
                <a:lnTo>
                  <a:pt x="116617" y="194233"/>
                </a:lnTo>
                <a:lnTo>
                  <a:pt x="116614" y="194236"/>
                </a:lnTo>
                <a:lnTo>
                  <a:pt x="116612" y="194237"/>
                </a:lnTo>
                <a:lnTo>
                  <a:pt x="116609" y="194240"/>
                </a:lnTo>
                <a:lnTo>
                  <a:pt x="116607" y="194241"/>
                </a:lnTo>
                <a:lnTo>
                  <a:pt x="116596" y="194256"/>
                </a:lnTo>
                <a:lnTo>
                  <a:pt x="116593" y="194263"/>
                </a:lnTo>
                <a:lnTo>
                  <a:pt x="116592" y="194267"/>
                </a:lnTo>
                <a:lnTo>
                  <a:pt x="116593" y="194277"/>
                </a:lnTo>
                <a:lnTo>
                  <a:pt x="116594" y="194283"/>
                </a:lnTo>
                <a:lnTo>
                  <a:pt x="116596" y="194291"/>
                </a:lnTo>
                <a:lnTo>
                  <a:pt x="116596" y="194293"/>
                </a:lnTo>
                <a:lnTo>
                  <a:pt x="116596" y="194296"/>
                </a:lnTo>
                <a:lnTo>
                  <a:pt x="116596" y="194301"/>
                </a:lnTo>
                <a:lnTo>
                  <a:pt x="116596" y="194306"/>
                </a:lnTo>
                <a:lnTo>
                  <a:pt x="116594" y="194310"/>
                </a:lnTo>
                <a:lnTo>
                  <a:pt x="116594" y="194314"/>
                </a:lnTo>
                <a:lnTo>
                  <a:pt x="116593" y="194318"/>
                </a:lnTo>
                <a:lnTo>
                  <a:pt x="116591" y="194322"/>
                </a:lnTo>
                <a:lnTo>
                  <a:pt x="116588" y="194326"/>
                </a:lnTo>
                <a:lnTo>
                  <a:pt x="116583" y="194330"/>
                </a:lnTo>
                <a:lnTo>
                  <a:pt x="116581" y="194331"/>
                </a:lnTo>
                <a:lnTo>
                  <a:pt x="116579" y="194332"/>
                </a:lnTo>
                <a:lnTo>
                  <a:pt x="116573" y="194335"/>
                </a:lnTo>
                <a:lnTo>
                  <a:pt x="116568" y="194339"/>
                </a:lnTo>
                <a:lnTo>
                  <a:pt x="116565" y="194341"/>
                </a:lnTo>
                <a:lnTo>
                  <a:pt x="116564" y="194341"/>
                </a:lnTo>
                <a:lnTo>
                  <a:pt x="116557" y="194346"/>
                </a:lnTo>
                <a:lnTo>
                  <a:pt x="116557" y="194347"/>
                </a:lnTo>
                <a:lnTo>
                  <a:pt x="116554" y="194352"/>
                </a:lnTo>
                <a:lnTo>
                  <a:pt x="116549" y="194355"/>
                </a:lnTo>
                <a:lnTo>
                  <a:pt x="116548" y="194356"/>
                </a:lnTo>
                <a:lnTo>
                  <a:pt x="116545" y="194358"/>
                </a:lnTo>
                <a:lnTo>
                  <a:pt x="116541" y="194360"/>
                </a:lnTo>
                <a:lnTo>
                  <a:pt x="116540" y="194363"/>
                </a:lnTo>
                <a:lnTo>
                  <a:pt x="116540" y="194364"/>
                </a:lnTo>
                <a:lnTo>
                  <a:pt x="116539" y="194369"/>
                </a:lnTo>
                <a:lnTo>
                  <a:pt x="116538" y="194370"/>
                </a:lnTo>
                <a:lnTo>
                  <a:pt x="116533" y="194375"/>
                </a:lnTo>
                <a:lnTo>
                  <a:pt x="116520" y="194391"/>
                </a:lnTo>
                <a:lnTo>
                  <a:pt x="116519" y="194392"/>
                </a:lnTo>
                <a:lnTo>
                  <a:pt x="116511" y="194398"/>
                </a:lnTo>
                <a:lnTo>
                  <a:pt x="116510" y="194399"/>
                </a:lnTo>
                <a:lnTo>
                  <a:pt x="116505" y="194401"/>
                </a:lnTo>
                <a:lnTo>
                  <a:pt x="116504" y="194405"/>
                </a:lnTo>
                <a:lnTo>
                  <a:pt x="116500" y="194410"/>
                </a:lnTo>
                <a:lnTo>
                  <a:pt x="116499" y="194414"/>
                </a:lnTo>
                <a:lnTo>
                  <a:pt x="116497" y="194417"/>
                </a:lnTo>
                <a:lnTo>
                  <a:pt x="116497" y="194419"/>
                </a:lnTo>
                <a:lnTo>
                  <a:pt x="116496" y="194422"/>
                </a:lnTo>
                <a:lnTo>
                  <a:pt x="116496" y="194424"/>
                </a:lnTo>
                <a:lnTo>
                  <a:pt x="116496" y="194425"/>
                </a:lnTo>
                <a:lnTo>
                  <a:pt x="116496" y="194430"/>
                </a:lnTo>
                <a:lnTo>
                  <a:pt x="116496" y="194432"/>
                </a:lnTo>
                <a:lnTo>
                  <a:pt x="116502" y="194456"/>
                </a:lnTo>
                <a:lnTo>
                  <a:pt x="116502" y="194456"/>
                </a:lnTo>
                <a:lnTo>
                  <a:pt x="116508" y="194467"/>
                </a:lnTo>
                <a:lnTo>
                  <a:pt x="116509" y="194472"/>
                </a:lnTo>
                <a:lnTo>
                  <a:pt x="116509" y="194480"/>
                </a:lnTo>
                <a:lnTo>
                  <a:pt x="116500" y="194489"/>
                </a:lnTo>
                <a:lnTo>
                  <a:pt x="116493" y="194491"/>
                </a:lnTo>
                <a:lnTo>
                  <a:pt x="116490" y="194491"/>
                </a:lnTo>
                <a:lnTo>
                  <a:pt x="116486" y="194491"/>
                </a:lnTo>
                <a:lnTo>
                  <a:pt x="116484" y="194491"/>
                </a:lnTo>
                <a:lnTo>
                  <a:pt x="116482" y="194490"/>
                </a:lnTo>
                <a:lnTo>
                  <a:pt x="116476" y="194486"/>
                </a:lnTo>
                <a:lnTo>
                  <a:pt x="116472" y="194478"/>
                </a:lnTo>
                <a:lnTo>
                  <a:pt x="116471" y="194477"/>
                </a:lnTo>
                <a:lnTo>
                  <a:pt x="116471" y="194470"/>
                </a:lnTo>
                <a:lnTo>
                  <a:pt x="116466" y="194467"/>
                </a:lnTo>
                <a:lnTo>
                  <a:pt x="116458" y="194468"/>
                </a:lnTo>
                <a:lnTo>
                  <a:pt x="116455" y="194471"/>
                </a:lnTo>
                <a:lnTo>
                  <a:pt x="116453" y="194472"/>
                </a:lnTo>
                <a:lnTo>
                  <a:pt x="116449" y="194474"/>
                </a:lnTo>
                <a:lnTo>
                  <a:pt x="116442" y="194476"/>
                </a:lnTo>
                <a:lnTo>
                  <a:pt x="116430" y="194473"/>
                </a:lnTo>
                <a:lnTo>
                  <a:pt x="116428" y="194472"/>
                </a:lnTo>
                <a:lnTo>
                  <a:pt x="116420" y="194466"/>
                </a:lnTo>
                <a:lnTo>
                  <a:pt x="116413" y="194459"/>
                </a:lnTo>
                <a:lnTo>
                  <a:pt x="116403" y="194457"/>
                </a:lnTo>
                <a:lnTo>
                  <a:pt x="116395" y="194474"/>
                </a:lnTo>
                <a:lnTo>
                  <a:pt x="116396" y="194476"/>
                </a:lnTo>
                <a:lnTo>
                  <a:pt x="116401" y="194485"/>
                </a:lnTo>
                <a:lnTo>
                  <a:pt x="116406" y="194493"/>
                </a:lnTo>
                <a:lnTo>
                  <a:pt x="116406" y="194498"/>
                </a:lnTo>
                <a:lnTo>
                  <a:pt x="116406" y="194502"/>
                </a:lnTo>
                <a:lnTo>
                  <a:pt x="116406" y="194503"/>
                </a:lnTo>
                <a:lnTo>
                  <a:pt x="116403" y="194511"/>
                </a:lnTo>
                <a:lnTo>
                  <a:pt x="116399" y="194515"/>
                </a:lnTo>
                <a:lnTo>
                  <a:pt x="116397" y="194516"/>
                </a:lnTo>
                <a:lnTo>
                  <a:pt x="116395" y="194516"/>
                </a:lnTo>
                <a:lnTo>
                  <a:pt x="116391" y="194517"/>
                </a:lnTo>
                <a:lnTo>
                  <a:pt x="116388" y="194518"/>
                </a:lnTo>
                <a:lnTo>
                  <a:pt x="116363" y="194532"/>
                </a:lnTo>
                <a:lnTo>
                  <a:pt x="116363" y="194532"/>
                </a:lnTo>
                <a:lnTo>
                  <a:pt x="116363" y="194533"/>
                </a:lnTo>
                <a:lnTo>
                  <a:pt x="116362" y="194533"/>
                </a:lnTo>
                <a:lnTo>
                  <a:pt x="116360" y="194539"/>
                </a:lnTo>
                <a:lnTo>
                  <a:pt x="116360" y="194543"/>
                </a:lnTo>
                <a:lnTo>
                  <a:pt x="116365" y="194552"/>
                </a:lnTo>
                <a:lnTo>
                  <a:pt x="116369" y="194558"/>
                </a:lnTo>
                <a:lnTo>
                  <a:pt x="116369" y="194558"/>
                </a:lnTo>
                <a:lnTo>
                  <a:pt x="116372" y="194559"/>
                </a:lnTo>
                <a:lnTo>
                  <a:pt x="116376" y="194563"/>
                </a:lnTo>
                <a:lnTo>
                  <a:pt x="116377" y="194569"/>
                </a:lnTo>
                <a:lnTo>
                  <a:pt x="116381" y="194584"/>
                </a:lnTo>
                <a:lnTo>
                  <a:pt x="116380" y="194588"/>
                </a:lnTo>
                <a:lnTo>
                  <a:pt x="116379" y="194598"/>
                </a:lnTo>
                <a:lnTo>
                  <a:pt x="116378" y="194609"/>
                </a:lnTo>
                <a:lnTo>
                  <a:pt x="116377" y="194618"/>
                </a:lnTo>
                <a:lnTo>
                  <a:pt x="116377" y="194626"/>
                </a:lnTo>
                <a:lnTo>
                  <a:pt x="116371" y="194632"/>
                </a:lnTo>
                <a:lnTo>
                  <a:pt x="116370" y="194633"/>
                </a:lnTo>
                <a:lnTo>
                  <a:pt x="116362" y="194635"/>
                </a:lnTo>
                <a:lnTo>
                  <a:pt x="116361" y="194636"/>
                </a:lnTo>
                <a:lnTo>
                  <a:pt x="116356" y="194640"/>
                </a:lnTo>
                <a:lnTo>
                  <a:pt x="116371" y="194650"/>
                </a:lnTo>
                <a:lnTo>
                  <a:pt x="116379" y="194646"/>
                </a:lnTo>
                <a:lnTo>
                  <a:pt x="116380" y="194646"/>
                </a:lnTo>
                <a:lnTo>
                  <a:pt x="116381" y="194646"/>
                </a:lnTo>
                <a:lnTo>
                  <a:pt x="116386" y="194646"/>
                </a:lnTo>
                <a:lnTo>
                  <a:pt x="116393" y="194645"/>
                </a:lnTo>
                <a:lnTo>
                  <a:pt x="116395" y="194645"/>
                </a:lnTo>
                <a:lnTo>
                  <a:pt x="116398" y="194644"/>
                </a:lnTo>
                <a:lnTo>
                  <a:pt x="116405" y="194644"/>
                </a:lnTo>
                <a:lnTo>
                  <a:pt x="116406" y="194649"/>
                </a:lnTo>
                <a:lnTo>
                  <a:pt x="116405" y="194656"/>
                </a:lnTo>
                <a:lnTo>
                  <a:pt x="116400" y="194660"/>
                </a:lnTo>
                <a:lnTo>
                  <a:pt x="116393" y="194666"/>
                </a:lnTo>
                <a:lnTo>
                  <a:pt x="116390" y="194667"/>
                </a:lnTo>
                <a:lnTo>
                  <a:pt x="116382" y="194667"/>
                </a:lnTo>
                <a:lnTo>
                  <a:pt x="116378" y="194665"/>
                </a:lnTo>
                <a:lnTo>
                  <a:pt x="116377" y="194665"/>
                </a:lnTo>
                <a:lnTo>
                  <a:pt x="116373" y="194664"/>
                </a:lnTo>
                <a:lnTo>
                  <a:pt x="116360" y="194666"/>
                </a:lnTo>
                <a:lnTo>
                  <a:pt x="116355" y="194678"/>
                </a:lnTo>
                <a:lnTo>
                  <a:pt x="116358" y="194683"/>
                </a:lnTo>
                <a:lnTo>
                  <a:pt x="116360" y="194684"/>
                </a:lnTo>
                <a:lnTo>
                  <a:pt x="116362" y="194685"/>
                </a:lnTo>
                <a:lnTo>
                  <a:pt x="116365" y="194687"/>
                </a:lnTo>
                <a:lnTo>
                  <a:pt x="116369" y="194691"/>
                </a:lnTo>
                <a:lnTo>
                  <a:pt x="116370" y="194696"/>
                </a:lnTo>
                <a:lnTo>
                  <a:pt x="116368" y="194707"/>
                </a:lnTo>
                <a:lnTo>
                  <a:pt x="116363" y="194709"/>
                </a:lnTo>
                <a:lnTo>
                  <a:pt x="116359" y="194710"/>
                </a:lnTo>
                <a:lnTo>
                  <a:pt x="116359" y="194715"/>
                </a:lnTo>
                <a:lnTo>
                  <a:pt x="116357" y="194717"/>
                </a:lnTo>
                <a:lnTo>
                  <a:pt x="116355" y="194728"/>
                </a:lnTo>
                <a:lnTo>
                  <a:pt x="116350" y="194736"/>
                </a:lnTo>
                <a:lnTo>
                  <a:pt x="116342" y="194738"/>
                </a:lnTo>
                <a:lnTo>
                  <a:pt x="116336" y="194739"/>
                </a:lnTo>
                <a:lnTo>
                  <a:pt x="116334" y="194737"/>
                </a:lnTo>
                <a:lnTo>
                  <a:pt x="116334" y="194737"/>
                </a:lnTo>
                <a:lnTo>
                  <a:pt x="116333" y="194736"/>
                </a:lnTo>
                <a:lnTo>
                  <a:pt x="116330" y="194735"/>
                </a:lnTo>
                <a:lnTo>
                  <a:pt x="116319" y="194739"/>
                </a:lnTo>
                <a:lnTo>
                  <a:pt x="116316" y="194745"/>
                </a:lnTo>
                <a:lnTo>
                  <a:pt x="116314" y="194748"/>
                </a:lnTo>
                <a:lnTo>
                  <a:pt x="116309" y="194756"/>
                </a:lnTo>
                <a:lnTo>
                  <a:pt x="116302" y="194762"/>
                </a:lnTo>
                <a:lnTo>
                  <a:pt x="116298" y="194764"/>
                </a:lnTo>
                <a:lnTo>
                  <a:pt x="116294" y="194765"/>
                </a:lnTo>
                <a:lnTo>
                  <a:pt x="116293" y="194766"/>
                </a:lnTo>
                <a:lnTo>
                  <a:pt x="116289" y="194772"/>
                </a:lnTo>
                <a:lnTo>
                  <a:pt x="116288" y="194778"/>
                </a:lnTo>
                <a:lnTo>
                  <a:pt x="116289" y="194792"/>
                </a:lnTo>
                <a:lnTo>
                  <a:pt x="116291" y="194795"/>
                </a:lnTo>
                <a:lnTo>
                  <a:pt x="116292" y="194796"/>
                </a:lnTo>
                <a:lnTo>
                  <a:pt x="116294" y="194805"/>
                </a:lnTo>
                <a:lnTo>
                  <a:pt x="116294" y="194807"/>
                </a:lnTo>
                <a:lnTo>
                  <a:pt x="116297" y="194813"/>
                </a:lnTo>
                <a:lnTo>
                  <a:pt x="116300" y="194817"/>
                </a:lnTo>
                <a:lnTo>
                  <a:pt x="116301" y="194819"/>
                </a:lnTo>
                <a:lnTo>
                  <a:pt x="116301" y="194822"/>
                </a:lnTo>
                <a:lnTo>
                  <a:pt x="116301" y="194825"/>
                </a:lnTo>
                <a:lnTo>
                  <a:pt x="116301" y="194828"/>
                </a:lnTo>
                <a:lnTo>
                  <a:pt x="116301" y="194832"/>
                </a:lnTo>
                <a:lnTo>
                  <a:pt x="116301" y="194835"/>
                </a:lnTo>
                <a:lnTo>
                  <a:pt x="116301" y="194836"/>
                </a:lnTo>
                <a:lnTo>
                  <a:pt x="116306" y="194854"/>
                </a:lnTo>
                <a:lnTo>
                  <a:pt x="116309" y="194858"/>
                </a:lnTo>
                <a:lnTo>
                  <a:pt x="116314" y="194865"/>
                </a:lnTo>
                <a:lnTo>
                  <a:pt x="116318" y="194867"/>
                </a:lnTo>
                <a:lnTo>
                  <a:pt x="116320" y="194874"/>
                </a:lnTo>
                <a:lnTo>
                  <a:pt x="116320" y="194876"/>
                </a:lnTo>
                <a:lnTo>
                  <a:pt x="116323" y="194881"/>
                </a:lnTo>
                <a:lnTo>
                  <a:pt x="116326" y="194883"/>
                </a:lnTo>
                <a:lnTo>
                  <a:pt x="116326" y="194883"/>
                </a:lnTo>
                <a:lnTo>
                  <a:pt x="116329" y="194885"/>
                </a:lnTo>
                <a:lnTo>
                  <a:pt x="116330" y="194886"/>
                </a:lnTo>
                <a:lnTo>
                  <a:pt x="116333" y="194886"/>
                </a:lnTo>
                <a:lnTo>
                  <a:pt x="116337" y="194890"/>
                </a:lnTo>
                <a:lnTo>
                  <a:pt x="116341" y="194894"/>
                </a:lnTo>
                <a:lnTo>
                  <a:pt x="116342" y="194897"/>
                </a:lnTo>
                <a:lnTo>
                  <a:pt x="116344" y="194901"/>
                </a:lnTo>
                <a:lnTo>
                  <a:pt x="116344" y="194902"/>
                </a:lnTo>
                <a:lnTo>
                  <a:pt x="116345" y="194905"/>
                </a:lnTo>
                <a:lnTo>
                  <a:pt x="116345" y="194913"/>
                </a:lnTo>
                <a:lnTo>
                  <a:pt x="116345" y="194915"/>
                </a:lnTo>
                <a:lnTo>
                  <a:pt x="116345" y="194915"/>
                </a:lnTo>
                <a:lnTo>
                  <a:pt x="116345" y="194919"/>
                </a:lnTo>
                <a:lnTo>
                  <a:pt x="116346" y="194922"/>
                </a:lnTo>
                <a:lnTo>
                  <a:pt x="116351" y="194927"/>
                </a:lnTo>
                <a:lnTo>
                  <a:pt x="116352" y="194927"/>
                </a:lnTo>
                <a:lnTo>
                  <a:pt x="116354" y="194927"/>
                </a:lnTo>
                <a:lnTo>
                  <a:pt x="116372" y="194940"/>
                </a:lnTo>
                <a:lnTo>
                  <a:pt x="116376" y="194943"/>
                </a:lnTo>
                <a:lnTo>
                  <a:pt x="116379" y="194952"/>
                </a:lnTo>
                <a:lnTo>
                  <a:pt x="116379" y="194955"/>
                </a:lnTo>
                <a:lnTo>
                  <a:pt x="116378" y="194960"/>
                </a:lnTo>
                <a:lnTo>
                  <a:pt x="116373" y="194961"/>
                </a:lnTo>
                <a:lnTo>
                  <a:pt x="116372" y="194962"/>
                </a:lnTo>
                <a:lnTo>
                  <a:pt x="116369" y="194962"/>
                </a:lnTo>
                <a:lnTo>
                  <a:pt x="116365" y="194962"/>
                </a:lnTo>
                <a:lnTo>
                  <a:pt x="116363" y="194962"/>
                </a:lnTo>
                <a:lnTo>
                  <a:pt x="116360" y="194965"/>
                </a:lnTo>
                <a:lnTo>
                  <a:pt x="116356" y="194970"/>
                </a:lnTo>
                <a:lnTo>
                  <a:pt x="116354" y="194974"/>
                </a:lnTo>
                <a:lnTo>
                  <a:pt x="116352" y="194996"/>
                </a:lnTo>
                <a:lnTo>
                  <a:pt x="116351" y="195004"/>
                </a:lnTo>
                <a:lnTo>
                  <a:pt x="116350" y="195013"/>
                </a:lnTo>
                <a:lnTo>
                  <a:pt x="116346" y="195018"/>
                </a:lnTo>
                <a:lnTo>
                  <a:pt x="116341" y="195025"/>
                </a:lnTo>
                <a:lnTo>
                  <a:pt x="116340" y="195035"/>
                </a:lnTo>
                <a:lnTo>
                  <a:pt x="116326" y="195058"/>
                </a:lnTo>
                <a:lnTo>
                  <a:pt x="116324" y="195064"/>
                </a:lnTo>
                <a:lnTo>
                  <a:pt x="116324" y="195071"/>
                </a:lnTo>
                <a:lnTo>
                  <a:pt x="116323" y="195079"/>
                </a:lnTo>
                <a:lnTo>
                  <a:pt x="116314" y="195088"/>
                </a:lnTo>
                <a:lnTo>
                  <a:pt x="116302" y="195094"/>
                </a:lnTo>
                <a:lnTo>
                  <a:pt x="116297" y="195097"/>
                </a:lnTo>
                <a:lnTo>
                  <a:pt x="116290" y="195099"/>
                </a:lnTo>
                <a:lnTo>
                  <a:pt x="116285" y="195100"/>
                </a:lnTo>
                <a:lnTo>
                  <a:pt x="116284" y="195100"/>
                </a:lnTo>
                <a:lnTo>
                  <a:pt x="116279" y="195101"/>
                </a:lnTo>
                <a:lnTo>
                  <a:pt x="116271" y="195105"/>
                </a:lnTo>
                <a:lnTo>
                  <a:pt x="116270" y="195106"/>
                </a:lnTo>
                <a:lnTo>
                  <a:pt x="116259" y="195111"/>
                </a:lnTo>
                <a:lnTo>
                  <a:pt x="116245" y="195117"/>
                </a:lnTo>
                <a:lnTo>
                  <a:pt x="116243" y="195118"/>
                </a:lnTo>
                <a:lnTo>
                  <a:pt x="116236" y="195118"/>
                </a:lnTo>
                <a:lnTo>
                  <a:pt x="116232" y="195118"/>
                </a:lnTo>
                <a:lnTo>
                  <a:pt x="116222" y="195120"/>
                </a:lnTo>
                <a:lnTo>
                  <a:pt x="116222" y="195128"/>
                </a:lnTo>
                <a:lnTo>
                  <a:pt x="116221" y="195128"/>
                </a:lnTo>
                <a:lnTo>
                  <a:pt x="116187" y="195157"/>
                </a:lnTo>
                <a:lnTo>
                  <a:pt x="116187" y="195157"/>
                </a:lnTo>
                <a:lnTo>
                  <a:pt x="116186" y="195158"/>
                </a:lnTo>
                <a:lnTo>
                  <a:pt x="116183" y="195161"/>
                </a:lnTo>
                <a:lnTo>
                  <a:pt x="116177" y="195166"/>
                </a:lnTo>
                <a:lnTo>
                  <a:pt x="116176" y="195166"/>
                </a:lnTo>
                <a:lnTo>
                  <a:pt x="116172" y="195167"/>
                </a:lnTo>
                <a:lnTo>
                  <a:pt x="116164" y="195173"/>
                </a:lnTo>
                <a:lnTo>
                  <a:pt x="116159" y="195179"/>
                </a:lnTo>
                <a:lnTo>
                  <a:pt x="116158" y="195180"/>
                </a:lnTo>
                <a:lnTo>
                  <a:pt x="116146" y="195184"/>
                </a:lnTo>
                <a:lnTo>
                  <a:pt x="116143" y="195185"/>
                </a:lnTo>
                <a:lnTo>
                  <a:pt x="116136" y="195189"/>
                </a:lnTo>
                <a:lnTo>
                  <a:pt x="116132" y="195192"/>
                </a:lnTo>
                <a:lnTo>
                  <a:pt x="116131" y="195195"/>
                </a:lnTo>
                <a:lnTo>
                  <a:pt x="116120" y="195202"/>
                </a:lnTo>
                <a:lnTo>
                  <a:pt x="116112" y="195203"/>
                </a:lnTo>
                <a:lnTo>
                  <a:pt x="116105" y="195206"/>
                </a:lnTo>
                <a:lnTo>
                  <a:pt x="116104" y="195206"/>
                </a:lnTo>
                <a:lnTo>
                  <a:pt x="116096" y="195211"/>
                </a:lnTo>
                <a:lnTo>
                  <a:pt x="116088" y="195212"/>
                </a:lnTo>
                <a:lnTo>
                  <a:pt x="116082" y="195212"/>
                </a:lnTo>
                <a:lnTo>
                  <a:pt x="116074" y="195212"/>
                </a:lnTo>
                <a:lnTo>
                  <a:pt x="116069" y="195211"/>
                </a:lnTo>
                <a:lnTo>
                  <a:pt x="116063" y="195212"/>
                </a:lnTo>
                <a:lnTo>
                  <a:pt x="116058" y="195212"/>
                </a:lnTo>
                <a:lnTo>
                  <a:pt x="116058" y="195212"/>
                </a:lnTo>
                <a:lnTo>
                  <a:pt x="116053" y="195213"/>
                </a:lnTo>
                <a:lnTo>
                  <a:pt x="116049" y="195213"/>
                </a:lnTo>
                <a:lnTo>
                  <a:pt x="116042" y="195215"/>
                </a:lnTo>
                <a:lnTo>
                  <a:pt x="116034" y="195216"/>
                </a:lnTo>
                <a:lnTo>
                  <a:pt x="116029" y="195217"/>
                </a:lnTo>
                <a:lnTo>
                  <a:pt x="116017" y="195213"/>
                </a:lnTo>
                <a:lnTo>
                  <a:pt x="116014" y="195211"/>
                </a:lnTo>
                <a:lnTo>
                  <a:pt x="116011" y="195209"/>
                </a:lnTo>
                <a:lnTo>
                  <a:pt x="116008" y="195209"/>
                </a:lnTo>
                <a:lnTo>
                  <a:pt x="116003" y="195208"/>
                </a:lnTo>
                <a:lnTo>
                  <a:pt x="115998" y="195207"/>
                </a:lnTo>
                <a:lnTo>
                  <a:pt x="115994" y="195206"/>
                </a:lnTo>
                <a:lnTo>
                  <a:pt x="115986" y="195202"/>
                </a:lnTo>
                <a:lnTo>
                  <a:pt x="115980" y="195203"/>
                </a:lnTo>
                <a:lnTo>
                  <a:pt x="115966" y="195201"/>
                </a:lnTo>
                <a:lnTo>
                  <a:pt x="115959" y="195200"/>
                </a:lnTo>
                <a:lnTo>
                  <a:pt x="115953" y="195201"/>
                </a:lnTo>
                <a:lnTo>
                  <a:pt x="115947" y="195205"/>
                </a:lnTo>
                <a:lnTo>
                  <a:pt x="115945" y="195206"/>
                </a:lnTo>
                <a:lnTo>
                  <a:pt x="115942" y="195206"/>
                </a:lnTo>
                <a:lnTo>
                  <a:pt x="115924" y="195212"/>
                </a:lnTo>
                <a:lnTo>
                  <a:pt x="115923" y="195212"/>
                </a:lnTo>
                <a:lnTo>
                  <a:pt x="115918" y="195213"/>
                </a:lnTo>
                <a:lnTo>
                  <a:pt x="115914" y="195216"/>
                </a:lnTo>
                <a:lnTo>
                  <a:pt x="115909" y="195218"/>
                </a:lnTo>
                <a:lnTo>
                  <a:pt x="115906" y="195220"/>
                </a:lnTo>
                <a:lnTo>
                  <a:pt x="115902" y="195221"/>
                </a:lnTo>
                <a:lnTo>
                  <a:pt x="115897" y="195227"/>
                </a:lnTo>
                <a:lnTo>
                  <a:pt x="115894" y="195230"/>
                </a:lnTo>
                <a:lnTo>
                  <a:pt x="115889" y="195235"/>
                </a:lnTo>
                <a:lnTo>
                  <a:pt x="115888" y="195237"/>
                </a:lnTo>
                <a:lnTo>
                  <a:pt x="115883" y="195245"/>
                </a:lnTo>
                <a:lnTo>
                  <a:pt x="115866" y="195267"/>
                </a:lnTo>
                <a:lnTo>
                  <a:pt x="115858" y="195264"/>
                </a:lnTo>
                <a:lnTo>
                  <a:pt x="115852" y="195260"/>
                </a:lnTo>
                <a:lnTo>
                  <a:pt x="115842" y="195258"/>
                </a:lnTo>
                <a:lnTo>
                  <a:pt x="115841" y="195257"/>
                </a:lnTo>
                <a:lnTo>
                  <a:pt x="115839" y="195254"/>
                </a:lnTo>
                <a:lnTo>
                  <a:pt x="115839" y="195251"/>
                </a:lnTo>
                <a:lnTo>
                  <a:pt x="115834" y="195250"/>
                </a:lnTo>
                <a:lnTo>
                  <a:pt x="115820" y="195254"/>
                </a:lnTo>
                <a:lnTo>
                  <a:pt x="115819" y="195254"/>
                </a:lnTo>
                <a:lnTo>
                  <a:pt x="115813" y="195254"/>
                </a:lnTo>
                <a:lnTo>
                  <a:pt x="115802" y="195254"/>
                </a:lnTo>
                <a:lnTo>
                  <a:pt x="115800" y="195254"/>
                </a:lnTo>
                <a:lnTo>
                  <a:pt x="115794" y="195254"/>
                </a:lnTo>
                <a:lnTo>
                  <a:pt x="115788" y="195251"/>
                </a:lnTo>
                <a:lnTo>
                  <a:pt x="115785" y="195250"/>
                </a:lnTo>
                <a:lnTo>
                  <a:pt x="115781" y="195248"/>
                </a:lnTo>
                <a:lnTo>
                  <a:pt x="115773" y="195245"/>
                </a:lnTo>
                <a:lnTo>
                  <a:pt x="115770" y="195247"/>
                </a:lnTo>
                <a:lnTo>
                  <a:pt x="115760" y="195258"/>
                </a:lnTo>
                <a:lnTo>
                  <a:pt x="115756" y="195264"/>
                </a:lnTo>
                <a:lnTo>
                  <a:pt x="115755" y="195269"/>
                </a:lnTo>
                <a:lnTo>
                  <a:pt x="115754" y="195274"/>
                </a:lnTo>
                <a:lnTo>
                  <a:pt x="115752" y="195280"/>
                </a:lnTo>
                <a:lnTo>
                  <a:pt x="115745" y="195285"/>
                </a:lnTo>
                <a:lnTo>
                  <a:pt x="115739" y="195287"/>
                </a:lnTo>
                <a:lnTo>
                  <a:pt x="115737" y="195289"/>
                </a:lnTo>
                <a:lnTo>
                  <a:pt x="115728" y="195294"/>
                </a:lnTo>
                <a:lnTo>
                  <a:pt x="115716" y="195305"/>
                </a:lnTo>
                <a:lnTo>
                  <a:pt x="115705" y="195314"/>
                </a:lnTo>
                <a:lnTo>
                  <a:pt x="115698" y="195313"/>
                </a:lnTo>
                <a:lnTo>
                  <a:pt x="115678" y="195326"/>
                </a:lnTo>
                <a:lnTo>
                  <a:pt x="115675" y="195329"/>
                </a:lnTo>
                <a:lnTo>
                  <a:pt x="115671" y="195330"/>
                </a:lnTo>
                <a:lnTo>
                  <a:pt x="115663" y="195337"/>
                </a:lnTo>
                <a:lnTo>
                  <a:pt x="115661" y="195337"/>
                </a:lnTo>
                <a:lnTo>
                  <a:pt x="115659" y="195337"/>
                </a:lnTo>
                <a:lnTo>
                  <a:pt x="115655" y="195340"/>
                </a:lnTo>
                <a:lnTo>
                  <a:pt x="115653" y="195344"/>
                </a:lnTo>
                <a:lnTo>
                  <a:pt x="115649" y="195351"/>
                </a:lnTo>
                <a:lnTo>
                  <a:pt x="115647" y="195355"/>
                </a:lnTo>
                <a:lnTo>
                  <a:pt x="115642" y="195356"/>
                </a:lnTo>
                <a:lnTo>
                  <a:pt x="115640" y="195356"/>
                </a:lnTo>
                <a:lnTo>
                  <a:pt x="115636" y="195359"/>
                </a:lnTo>
                <a:lnTo>
                  <a:pt x="115635" y="195360"/>
                </a:lnTo>
                <a:lnTo>
                  <a:pt x="115622" y="195369"/>
                </a:lnTo>
                <a:lnTo>
                  <a:pt x="115618" y="195374"/>
                </a:lnTo>
                <a:lnTo>
                  <a:pt x="115616" y="195376"/>
                </a:lnTo>
                <a:lnTo>
                  <a:pt x="115613" y="195380"/>
                </a:lnTo>
                <a:lnTo>
                  <a:pt x="115610" y="195381"/>
                </a:lnTo>
                <a:lnTo>
                  <a:pt x="115606" y="195383"/>
                </a:lnTo>
                <a:lnTo>
                  <a:pt x="115605" y="195386"/>
                </a:lnTo>
                <a:lnTo>
                  <a:pt x="115601" y="195394"/>
                </a:lnTo>
                <a:lnTo>
                  <a:pt x="115589" y="195400"/>
                </a:lnTo>
                <a:lnTo>
                  <a:pt x="115587" y="195403"/>
                </a:lnTo>
                <a:lnTo>
                  <a:pt x="115583" y="195406"/>
                </a:lnTo>
                <a:lnTo>
                  <a:pt x="115582" y="195407"/>
                </a:lnTo>
                <a:lnTo>
                  <a:pt x="115574" y="195414"/>
                </a:lnTo>
                <a:lnTo>
                  <a:pt x="115564" y="195416"/>
                </a:lnTo>
                <a:lnTo>
                  <a:pt x="115556" y="195412"/>
                </a:lnTo>
                <a:lnTo>
                  <a:pt x="115547" y="195410"/>
                </a:lnTo>
                <a:lnTo>
                  <a:pt x="115539" y="195410"/>
                </a:lnTo>
                <a:lnTo>
                  <a:pt x="115533" y="195413"/>
                </a:lnTo>
                <a:lnTo>
                  <a:pt x="115531" y="195418"/>
                </a:lnTo>
                <a:lnTo>
                  <a:pt x="115529" y="195422"/>
                </a:lnTo>
                <a:lnTo>
                  <a:pt x="115531" y="195425"/>
                </a:lnTo>
                <a:lnTo>
                  <a:pt x="115533" y="195426"/>
                </a:lnTo>
                <a:lnTo>
                  <a:pt x="115534" y="195427"/>
                </a:lnTo>
                <a:lnTo>
                  <a:pt x="115535" y="195429"/>
                </a:lnTo>
                <a:lnTo>
                  <a:pt x="115546" y="195432"/>
                </a:lnTo>
                <a:lnTo>
                  <a:pt x="115552" y="195426"/>
                </a:lnTo>
                <a:lnTo>
                  <a:pt x="115556" y="195426"/>
                </a:lnTo>
                <a:lnTo>
                  <a:pt x="115560" y="195427"/>
                </a:lnTo>
                <a:lnTo>
                  <a:pt x="115562" y="195427"/>
                </a:lnTo>
                <a:lnTo>
                  <a:pt x="115565" y="195428"/>
                </a:lnTo>
                <a:lnTo>
                  <a:pt x="115567" y="195428"/>
                </a:lnTo>
                <a:lnTo>
                  <a:pt x="115571" y="195427"/>
                </a:lnTo>
                <a:lnTo>
                  <a:pt x="115571" y="195427"/>
                </a:lnTo>
                <a:lnTo>
                  <a:pt x="115575" y="195428"/>
                </a:lnTo>
                <a:lnTo>
                  <a:pt x="115578" y="195438"/>
                </a:lnTo>
                <a:lnTo>
                  <a:pt x="115574" y="195444"/>
                </a:lnTo>
                <a:lnTo>
                  <a:pt x="115562" y="195449"/>
                </a:lnTo>
                <a:lnTo>
                  <a:pt x="115558" y="195452"/>
                </a:lnTo>
                <a:lnTo>
                  <a:pt x="115556" y="195454"/>
                </a:lnTo>
                <a:lnTo>
                  <a:pt x="115552" y="195458"/>
                </a:lnTo>
                <a:lnTo>
                  <a:pt x="115547" y="195465"/>
                </a:lnTo>
                <a:lnTo>
                  <a:pt x="115546" y="195474"/>
                </a:lnTo>
                <a:lnTo>
                  <a:pt x="115549" y="195482"/>
                </a:lnTo>
                <a:lnTo>
                  <a:pt x="115549" y="195485"/>
                </a:lnTo>
                <a:lnTo>
                  <a:pt x="115550" y="195487"/>
                </a:lnTo>
                <a:lnTo>
                  <a:pt x="115550" y="195492"/>
                </a:lnTo>
                <a:lnTo>
                  <a:pt x="115555" y="195507"/>
                </a:lnTo>
                <a:lnTo>
                  <a:pt x="115558" y="195509"/>
                </a:lnTo>
                <a:lnTo>
                  <a:pt x="115566" y="195512"/>
                </a:lnTo>
                <a:lnTo>
                  <a:pt x="115570" y="195523"/>
                </a:lnTo>
                <a:lnTo>
                  <a:pt x="115571" y="195527"/>
                </a:lnTo>
                <a:lnTo>
                  <a:pt x="115569" y="195533"/>
                </a:lnTo>
                <a:lnTo>
                  <a:pt x="115565" y="195536"/>
                </a:lnTo>
                <a:lnTo>
                  <a:pt x="115559" y="195536"/>
                </a:lnTo>
                <a:lnTo>
                  <a:pt x="115558" y="195536"/>
                </a:lnTo>
                <a:lnTo>
                  <a:pt x="115555" y="195535"/>
                </a:lnTo>
                <a:lnTo>
                  <a:pt x="115535" y="195538"/>
                </a:lnTo>
                <a:lnTo>
                  <a:pt x="115527" y="195542"/>
                </a:lnTo>
                <a:lnTo>
                  <a:pt x="115517" y="195544"/>
                </a:lnTo>
                <a:lnTo>
                  <a:pt x="115507" y="195540"/>
                </a:lnTo>
                <a:lnTo>
                  <a:pt x="115504" y="195536"/>
                </a:lnTo>
                <a:lnTo>
                  <a:pt x="115501" y="195525"/>
                </a:lnTo>
                <a:lnTo>
                  <a:pt x="115500" y="195523"/>
                </a:lnTo>
                <a:lnTo>
                  <a:pt x="115500" y="195516"/>
                </a:lnTo>
                <a:lnTo>
                  <a:pt x="115490" y="195509"/>
                </a:lnTo>
                <a:lnTo>
                  <a:pt x="115486" y="195511"/>
                </a:lnTo>
                <a:lnTo>
                  <a:pt x="115480" y="195515"/>
                </a:lnTo>
                <a:lnTo>
                  <a:pt x="115465" y="195526"/>
                </a:lnTo>
                <a:lnTo>
                  <a:pt x="115462" y="195528"/>
                </a:lnTo>
                <a:lnTo>
                  <a:pt x="115456" y="195531"/>
                </a:lnTo>
                <a:lnTo>
                  <a:pt x="115453" y="195531"/>
                </a:lnTo>
                <a:lnTo>
                  <a:pt x="115452" y="195531"/>
                </a:lnTo>
                <a:lnTo>
                  <a:pt x="115438" y="195535"/>
                </a:lnTo>
                <a:lnTo>
                  <a:pt x="115432" y="195537"/>
                </a:lnTo>
                <a:lnTo>
                  <a:pt x="115430" y="195538"/>
                </a:lnTo>
                <a:lnTo>
                  <a:pt x="115424" y="195546"/>
                </a:lnTo>
                <a:lnTo>
                  <a:pt x="115423" y="195548"/>
                </a:lnTo>
                <a:lnTo>
                  <a:pt x="115421" y="195553"/>
                </a:lnTo>
                <a:lnTo>
                  <a:pt x="115414" y="195567"/>
                </a:lnTo>
                <a:lnTo>
                  <a:pt x="115401" y="195576"/>
                </a:lnTo>
                <a:lnTo>
                  <a:pt x="115392" y="195580"/>
                </a:lnTo>
                <a:lnTo>
                  <a:pt x="115383" y="195584"/>
                </a:lnTo>
                <a:lnTo>
                  <a:pt x="115376" y="195587"/>
                </a:lnTo>
                <a:lnTo>
                  <a:pt x="115370" y="195591"/>
                </a:lnTo>
                <a:lnTo>
                  <a:pt x="115359" y="195610"/>
                </a:lnTo>
                <a:lnTo>
                  <a:pt x="115355" y="195620"/>
                </a:lnTo>
                <a:lnTo>
                  <a:pt x="115354" y="195629"/>
                </a:lnTo>
                <a:lnTo>
                  <a:pt x="115352" y="195634"/>
                </a:lnTo>
                <a:lnTo>
                  <a:pt x="115348" y="195637"/>
                </a:lnTo>
                <a:lnTo>
                  <a:pt x="115347" y="195641"/>
                </a:lnTo>
                <a:lnTo>
                  <a:pt x="115344" y="195650"/>
                </a:lnTo>
                <a:lnTo>
                  <a:pt x="115328" y="195675"/>
                </a:lnTo>
                <a:lnTo>
                  <a:pt x="115315" y="195696"/>
                </a:lnTo>
                <a:lnTo>
                  <a:pt x="115315" y="195696"/>
                </a:lnTo>
                <a:lnTo>
                  <a:pt x="115315" y="195705"/>
                </a:lnTo>
                <a:lnTo>
                  <a:pt x="115311" y="195710"/>
                </a:lnTo>
                <a:lnTo>
                  <a:pt x="115308" y="195713"/>
                </a:lnTo>
                <a:lnTo>
                  <a:pt x="115308" y="195714"/>
                </a:lnTo>
                <a:lnTo>
                  <a:pt x="115304" y="195725"/>
                </a:lnTo>
                <a:lnTo>
                  <a:pt x="115300" y="195735"/>
                </a:lnTo>
                <a:lnTo>
                  <a:pt x="115301" y="195738"/>
                </a:lnTo>
                <a:lnTo>
                  <a:pt x="115302" y="195742"/>
                </a:lnTo>
                <a:lnTo>
                  <a:pt x="115300" y="195745"/>
                </a:lnTo>
                <a:lnTo>
                  <a:pt x="115299" y="195750"/>
                </a:lnTo>
                <a:lnTo>
                  <a:pt x="115296" y="195757"/>
                </a:lnTo>
                <a:lnTo>
                  <a:pt x="115293" y="195758"/>
                </a:lnTo>
                <a:lnTo>
                  <a:pt x="115291" y="195762"/>
                </a:lnTo>
                <a:lnTo>
                  <a:pt x="115276" y="195768"/>
                </a:lnTo>
                <a:lnTo>
                  <a:pt x="115276" y="195767"/>
                </a:lnTo>
                <a:lnTo>
                  <a:pt x="115272" y="195762"/>
                </a:lnTo>
                <a:lnTo>
                  <a:pt x="115271" y="195760"/>
                </a:lnTo>
                <a:lnTo>
                  <a:pt x="115271" y="195757"/>
                </a:lnTo>
                <a:lnTo>
                  <a:pt x="115264" y="195761"/>
                </a:lnTo>
                <a:lnTo>
                  <a:pt x="115262" y="195764"/>
                </a:lnTo>
                <a:lnTo>
                  <a:pt x="115260" y="195768"/>
                </a:lnTo>
                <a:lnTo>
                  <a:pt x="115260" y="195769"/>
                </a:lnTo>
                <a:lnTo>
                  <a:pt x="115252" y="195774"/>
                </a:lnTo>
                <a:lnTo>
                  <a:pt x="115244" y="195780"/>
                </a:lnTo>
                <a:lnTo>
                  <a:pt x="115238" y="195783"/>
                </a:lnTo>
                <a:lnTo>
                  <a:pt x="115236" y="195784"/>
                </a:lnTo>
                <a:lnTo>
                  <a:pt x="115227" y="195785"/>
                </a:lnTo>
                <a:lnTo>
                  <a:pt x="115222" y="195787"/>
                </a:lnTo>
                <a:lnTo>
                  <a:pt x="115216" y="195787"/>
                </a:lnTo>
                <a:lnTo>
                  <a:pt x="115208" y="195785"/>
                </a:lnTo>
                <a:lnTo>
                  <a:pt x="115192" y="195782"/>
                </a:lnTo>
                <a:lnTo>
                  <a:pt x="115181" y="195787"/>
                </a:lnTo>
                <a:lnTo>
                  <a:pt x="115179" y="195792"/>
                </a:lnTo>
                <a:lnTo>
                  <a:pt x="115170" y="195798"/>
                </a:lnTo>
                <a:lnTo>
                  <a:pt x="115164" y="195803"/>
                </a:lnTo>
                <a:lnTo>
                  <a:pt x="115163" y="195804"/>
                </a:lnTo>
                <a:lnTo>
                  <a:pt x="115163" y="195805"/>
                </a:lnTo>
                <a:lnTo>
                  <a:pt x="115160" y="195806"/>
                </a:lnTo>
                <a:lnTo>
                  <a:pt x="115157" y="195809"/>
                </a:lnTo>
                <a:lnTo>
                  <a:pt x="115153" y="195813"/>
                </a:lnTo>
                <a:lnTo>
                  <a:pt x="115137" y="195825"/>
                </a:lnTo>
                <a:lnTo>
                  <a:pt x="115130" y="195828"/>
                </a:lnTo>
                <a:lnTo>
                  <a:pt x="115129" y="195829"/>
                </a:lnTo>
                <a:lnTo>
                  <a:pt x="115127" y="195833"/>
                </a:lnTo>
                <a:lnTo>
                  <a:pt x="115127" y="195834"/>
                </a:lnTo>
                <a:lnTo>
                  <a:pt x="115120" y="195840"/>
                </a:lnTo>
                <a:lnTo>
                  <a:pt x="115097" y="195846"/>
                </a:lnTo>
                <a:lnTo>
                  <a:pt x="115087" y="195849"/>
                </a:lnTo>
                <a:lnTo>
                  <a:pt x="115072" y="195868"/>
                </a:lnTo>
                <a:lnTo>
                  <a:pt x="115070" y="195872"/>
                </a:lnTo>
                <a:lnTo>
                  <a:pt x="115068" y="195878"/>
                </a:lnTo>
                <a:lnTo>
                  <a:pt x="115065" y="195886"/>
                </a:lnTo>
                <a:lnTo>
                  <a:pt x="115063" y="195890"/>
                </a:lnTo>
                <a:lnTo>
                  <a:pt x="115059" y="195892"/>
                </a:lnTo>
                <a:lnTo>
                  <a:pt x="115057" y="195895"/>
                </a:lnTo>
                <a:lnTo>
                  <a:pt x="115054" y="195897"/>
                </a:lnTo>
                <a:lnTo>
                  <a:pt x="115050" y="195901"/>
                </a:lnTo>
                <a:lnTo>
                  <a:pt x="115049" y="195902"/>
                </a:lnTo>
                <a:lnTo>
                  <a:pt x="115047" y="195904"/>
                </a:lnTo>
                <a:lnTo>
                  <a:pt x="115033" y="195926"/>
                </a:lnTo>
                <a:lnTo>
                  <a:pt x="115027" y="195930"/>
                </a:lnTo>
                <a:lnTo>
                  <a:pt x="115023" y="195930"/>
                </a:lnTo>
                <a:lnTo>
                  <a:pt x="115022" y="195930"/>
                </a:lnTo>
                <a:lnTo>
                  <a:pt x="115018" y="195934"/>
                </a:lnTo>
                <a:lnTo>
                  <a:pt x="115017" y="195937"/>
                </a:lnTo>
                <a:lnTo>
                  <a:pt x="115017" y="195937"/>
                </a:lnTo>
                <a:lnTo>
                  <a:pt x="115013" y="195944"/>
                </a:lnTo>
                <a:lnTo>
                  <a:pt x="115003" y="195951"/>
                </a:lnTo>
                <a:lnTo>
                  <a:pt x="114996" y="195955"/>
                </a:lnTo>
                <a:lnTo>
                  <a:pt x="114995" y="195955"/>
                </a:lnTo>
                <a:lnTo>
                  <a:pt x="114994" y="195955"/>
                </a:lnTo>
                <a:lnTo>
                  <a:pt x="114992" y="195955"/>
                </a:lnTo>
                <a:lnTo>
                  <a:pt x="114989" y="195956"/>
                </a:lnTo>
                <a:lnTo>
                  <a:pt x="114985" y="195960"/>
                </a:lnTo>
                <a:lnTo>
                  <a:pt x="114983" y="195964"/>
                </a:lnTo>
                <a:lnTo>
                  <a:pt x="114982" y="195966"/>
                </a:lnTo>
                <a:lnTo>
                  <a:pt x="114961" y="195985"/>
                </a:lnTo>
                <a:lnTo>
                  <a:pt x="114958" y="195988"/>
                </a:lnTo>
                <a:lnTo>
                  <a:pt x="114952" y="195994"/>
                </a:lnTo>
                <a:lnTo>
                  <a:pt x="114931" y="196017"/>
                </a:lnTo>
                <a:lnTo>
                  <a:pt x="114929" y="196020"/>
                </a:lnTo>
                <a:lnTo>
                  <a:pt x="114914" y="196044"/>
                </a:lnTo>
                <a:lnTo>
                  <a:pt x="114914" y="196044"/>
                </a:lnTo>
                <a:lnTo>
                  <a:pt x="114914" y="196049"/>
                </a:lnTo>
                <a:lnTo>
                  <a:pt x="114912" y="196056"/>
                </a:lnTo>
                <a:lnTo>
                  <a:pt x="114908" y="196060"/>
                </a:lnTo>
                <a:lnTo>
                  <a:pt x="114906" y="196065"/>
                </a:lnTo>
                <a:lnTo>
                  <a:pt x="114905" y="196067"/>
                </a:lnTo>
                <a:lnTo>
                  <a:pt x="114902" y="196075"/>
                </a:lnTo>
                <a:lnTo>
                  <a:pt x="114897" y="196079"/>
                </a:lnTo>
                <a:lnTo>
                  <a:pt x="114877" y="196095"/>
                </a:lnTo>
                <a:lnTo>
                  <a:pt x="114873" y="196099"/>
                </a:lnTo>
                <a:lnTo>
                  <a:pt x="114868" y="196104"/>
                </a:lnTo>
                <a:lnTo>
                  <a:pt x="114859" y="196108"/>
                </a:lnTo>
                <a:lnTo>
                  <a:pt x="114856" y="196108"/>
                </a:lnTo>
                <a:lnTo>
                  <a:pt x="114853" y="196110"/>
                </a:lnTo>
                <a:lnTo>
                  <a:pt x="114852" y="196111"/>
                </a:lnTo>
                <a:lnTo>
                  <a:pt x="114844" y="196115"/>
                </a:lnTo>
                <a:lnTo>
                  <a:pt x="114842" y="196117"/>
                </a:lnTo>
                <a:lnTo>
                  <a:pt x="114841" y="196117"/>
                </a:lnTo>
                <a:lnTo>
                  <a:pt x="114839" y="196135"/>
                </a:lnTo>
                <a:lnTo>
                  <a:pt x="114840" y="196139"/>
                </a:lnTo>
                <a:lnTo>
                  <a:pt x="114841" y="196144"/>
                </a:lnTo>
                <a:lnTo>
                  <a:pt x="114839" y="196147"/>
                </a:lnTo>
                <a:lnTo>
                  <a:pt x="114837" y="196153"/>
                </a:lnTo>
                <a:lnTo>
                  <a:pt x="114837" y="196153"/>
                </a:lnTo>
                <a:lnTo>
                  <a:pt x="114836" y="196154"/>
                </a:lnTo>
                <a:lnTo>
                  <a:pt x="114836" y="196155"/>
                </a:lnTo>
                <a:lnTo>
                  <a:pt x="114837" y="196166"/>
                </a:lnTo>
                <a:lnTo>
                  <a:pt x="114837" y="196180"/>
                </a:lnTo>
                <a:lnTo>
                  <a:pt x="114839" y="196195"/>
                </a:lnTo>
                <a:lnTo>
                  <a:pt x="114842" y="196207"/>
                </a:lnTo>
                <a:lnTo>
                  <a:pt x="114846" y="196218"/>
                </a:lnTo>
                <a:lnTo>
                  <a:pt x="114846" y="196228"/>
                </a:lnTo>
                <a:lnTo>
                  <a:pt x="114843" y="196235"/>
                </a:lnTo>
                <a:lnTo>
                  <a:pt x="114841" y="196242"/>
                </a:lnTo>
                <a:lnTo>
                  <a:pt x="114836" y="196255"/>
                </a:lnTo>
                <a:lnTo>
                  <a:pt x="114835" y="196259"/>
                </a:lnTo>
                <a:lnTo>
                  <a:pt x="114832" y="196272"/>
                </a:lnTo>
                <a:lnTo>
                  <a:pt x="114828" y="196275"/>
                </a:lnTo>
                <a:lnTo>
                  <a:pt x="114823" y="196279"/>
                </a:lnTo>
                <a:lnTo>
                  <a:pt x="114818" y="196279"/>
                </a:lnTo>
                <a:lnTo>
                  <a:pt x="114812" y="196279"/>
                </a:lnTo>
                <a:lnTo>
                  <a:pt x="114810" y="196277"/>
                </a:lnTo>
                <a:lnTo>
                  <a:pt x="114806" y="196277"/>
                </a:lnTo>
                <a:lnTo>
                  <a:pt x="114792" y="196276"/>
                </a:lnTo>
                <a:lnTo>
                  <a:pt x="114790" y="196274"/>
                </a:lnTo>
                <a:lnTo>
                  <a:pt x="114789" y="196272"/>
                </a:lnTo>
                <a:lnTo>
                  <a:pt x="114786" y="196270"/>
                </a:lnTo>
                <a:lnTo>
                  <a:pt x="114783" y="196270"/>
                </a:lnTo>
                <a:lnTo>
                  <a:pt x="114770" y="196271"/>
                </a:lnTo>
                <a:lnTo>
                  <a:pt x="114762" y="196271"/>
                </a:lnTo>
                <a:lnTo>
                  <a:pt x="114757" y="196272"/>
                </a:lnTo>
                <a:lnTo>
                  <a:pt x="114742" y="196274"/>
                </a:lnTo>
                <a:lnTo>
                  <a:pt x="114737" y="196271"/>
                </a:lnTo>
                <a:lnTo>
                  <a:pt x="114735" y="196269"/>
                </a:lnTo>
                <a:lnTo>
                  <a:pt x="114730" y="196266"/>
                </a:lnTo>
                <a:lnTo>
                  <a:pt x="114725" y="196265"/>
                </a:lnTo>
                <a:lnTo>
                  <a:pt x="114714" y="196263"/>
                </a:lnTo>
                <a:lnTo>
                  <a:pt x="114685" y="196260"/>
                </a:lnTo>
                <a:lnTo>
                  <a:pt x="114673" y="196264"/>
                </a:lnTo>
                <a:lnTo>
                  <a:pt x="114654" y="196272"/>
                </a:lnTo>
                <a:lnTo>
                  <a:pt x="114653" y="196274"/>
                </a:lnTo>
                <a:lnTo>
                  <a:pt x="114647" y="196274"/>
                </a:lnTo>
                <a:lnTo>
                  <a:pt x="114640" y="196290"/>
                </a:lnTo>
                <a:lnTo>
                  <a:pt x="114634" y="196299"/>
                </a:lnTo>
                <a:lnTo>
                  <a:pt x="114634" y="196304"/>
                </a:lnTo>
                <a:lnTo>
                  <a:pt x="114635" y="196309"/>
                </a:lnTo>
                <a:lnTo>
                  <a:pt x="114636" y="196311"/>
                </a:lnTo>
                <a:lnTo>
                  <a:pt x="114649" y="196318"/>
                </a:lnTo>
                <a:lnTo>
                  <a:pt x="114650" y="196320"/>
                </a:lnTo>
                <a:lnTo>
                  <a:pt x="114660" y="196344"/>
                </a:lnTo>
                <a:lnTo>
                  <a:pt x="114646" y="196351"/>
                </a:lnTo>
                <a:lnTo>
                  <a:pt x="114643" y="196350"/>
                </a:lnTo>
                <a:lnTo>
                  <a:pt x="114634" y="196342"/>
                </a:lnTo>
                <a:lnTo>
                  <a:pt x="114632" y="196343"/>
                </a:lnTo>
                <a:lnTo>
                  <a:pt x="114631" y="196348"/>
                </a:lnTo>
                <a:lnTo>
                  <a:pt x="114629" y="196352"/>
                </a:lnTo>
                <a:lnTo>
                  <a:pt x="114629" y="196354"/>
                </a:lnTo>
                <a:lnTo>
                  <a:pt x="114627" y="196362"/>
                </a:lnTo>
                <a:lnTo>
                  <a:pt x="114630" y="196368"/>
                </a:lnTo>
                <a:lnTo>
                  <a:pt x="114640" y="196372"/>
                </a:lnTo>
                <a:lnTo>
                  <a:pt x="114641" y="196372"/>
                </a:lnTo>
                <a:lnTo>
                  <a:pt x="114645" y="196375"/>
                </a:lnTo>
                <a:lnTo>
                  <a:pt x="114652" y="196379"/>
                </a:lnTo>
                <a:lnTo>
                  <a:pt x="114652" y="196392"/>
                </a:lnTo>
                <a:lnTo>
                  <a:pt x="114650" y="196401"/>
                </a:lnTo>
                <a:lnTo>
                  <a:pt x="114648" y="196408"/>
                </a:lnTo>
                <a:lnTo>
                  <a:pt x="114647" y="196410"/>
                </a:lnTo>
                <a:lnTo>
                  <a:pt x="114652" y="196412"/>
                </a:lnTo>
                <a:lnTo>
                  <a:pt x="114660" y="196414"/>
                </a:lnTo>
                <a:lnTo>
                  <a:pt x="114660" y="196419"/>
                </a:lnTo>
                <a:lnTo>
                  <a:pt x="114661" y="196422"/>
                </a:lnTo>
                <a:lnTo>
                  <a:pt x="114665" y="196424"/>
                </a:lnTo>
                <a:lnTo>
                  <a:pt x="114667" y="196430"/>
                </a:lnTo>
                <a:lnTo>
                  <a:pt x="114669" y="196437"/>
                </a:lnTo>
                <a:lnTo>
                  <a:pt x="114673" y="196439"/>
                </a:lnTo>
                <a:lnTo>
                  <a:pt x="114673" y="196442"/>
                </a:lnTo>
                <a:lnTo>
                  <a:pt x="114673" y="196444"/>
                </a:lnTo>
                <a:lnTo>
                  <a:pt x="114671" y="196448"/>
                </a:lnTo>
                <a:lnTo>
                  <a:pt x="114671" y="196451"/>
                </a:lnTo>
                <a:lnTo>
                  <a:pt x="114671" y="196454"/>
                </a:lnTo>
                <a:lnTo>
                  <a:pt x="114673" y="196458"/>
                </a:lnTo>
                <a:lnTo>
                  <a:pt x="114673" y="196461"/>
                </a:lnTo>
                <a:lnTo>
                  <a:pt x="114665" y="196468"/>
                </a:lnTo>
                <a:lnTo>
                  <a:pt x="114662" y="196470"/>
                </a:lnTo>
                <a:lnTo>
                  <a:pt x="114661" y="196477"/>
                </a:lnTo>
                <a:lnTo>
                  <a:pt x="114657" y="196483"/>
                </a:lnTo>
                <a:lnTo>
                  <a:pt x="114657" y="196489"/>
                </a:lnTo>
                <a:lnTo>
                  <a:pt x="114657" y="196491"/>
                </a:lnTo>
                <a:lnTo>
                  <a:pt x="114658" y="196493"/>
                </a:lnTo>
                <a:lnTo>
                  <a:pt x="114659" y="196499"/>
                </a:lnTo>
                <a:lnTo>
                  <a:pt x="114659" y="196501"/>
                </a:lnTo>
                <a:lnTo>
                  <a:pt x="114656" y="196506"/>
                </a:lnTo>
                <a:lnTo>
                  <a:pt x="114653" y="196507"/>
                </a:lnTo>
                <a:lnTo>
                  <a:pt x="114640" y="196505"/>
                </a:lnTo>
                <a:lnTo>
                  <a:pt x="114639" y="196505"/>
                </a:lnTo>
                <a:lnTo>
                  <a:pt x="114636" y="196505"/>
                </a:lnTo>
                <a:lnTo>
                  <a:pt x="114634" y="196505"/>
                </a:lnTo>
                <a:lnTo>
                  <a:pt x="114623" y="196509"/>
                </a:lnTo>
                <a:lnTo>
                  <a:pt x="114620" y="196512"/>
                </a:lnTo>
                <a:lnTo>
                  <a:pt x="114615" y="196516"/>
                </a:lnTo>
                <a:lnTo>
                  <a:pt x="114606" y="196518"/>
                </a:lnTo>
                <a:lnTo>
                  <a:pt x="114605" y="196518"/>
                </a:lnTo>
                <a:lnTo>
                  <a:pt x="114600" y="196518"/>
                </a:lnTo>
                <a:lnTo>
                  <a:pt x="114598" y="196519"/>
                </a:lnTo>
                <a:lnTo>
                  <a:pt x="114595" y="196522"/>
                </a:lnTo>
                <a:lnTo>
                  <a:pt x="114593" y="196526"/>
                </a:lnTo>
                <a:lnTo>
                  <a:pt x="114588" y="196541"/>
                </a:lnTo>
                <a:lnTo>
                  <a:pt x="114578" y="196541"/>
                </a:lnTo>
                <a:lnTo>
                  <a:pt x="114573" y="196539"/>
                </a:lnTo>
                <a:lnTo>
                  <a:pt x="114570" y="196538"/>
                </a:lnTo>
                <a:lnTo>
                  <a:pt x="114570" y="196538"/>
                </a:lnTo>
                <a:lnTo>
                  <a:pt x="114567" y="196537"/>
                </a:lnTo>
                <a:lnTo>
                  <a:pt x="114563" y="196536"/>
                </a:lnTo>
                <a:lnTo>
                  <a:pt x="114562" y="196536"/>
                </a:lnTo>
                <a:lnTo>
                  <a:pt x="114560" y="196535"/>
                </a:lnTo>
                <a:lnTo>
                  <a:pt x="114551" y="196533"/>
                </a:lnTo>
                <a:lnTo>
                  <a:pt x="114544" y="196535"/>
                </a:lnTo>
                <a:lnTo>
                  <a:pt x="114543" y="196536"/>
                </a:lnTo>
                <a:lnTo>
                  <a:pt x="114532" y="196542"/>
                </a:lnTo>
                <a:lnTo>
                  <a:pt x="114530" y="196537"/>
                </a:lnTo>
                <a:lnTo>
                  <a:pt x="114530" y="196534"/>
                </a:lnTo>
                <a:lnTo>
                  <a:pt x="114529" y="196531"/>
                </a:lnTo>
                <a:lnTo>
                  <a:pt x="114528" y="196530"/>
                </a:lnTo>
                <a:lnTo>
                  <a:pt x="114515" y="196527"/>
                </a:lnTo>
                <a:lnTo>
                  <a:pt x="114509" y="196535"/>
                </a:lnTo>
                <a:lnTo>
                  <a:pt x="114508" y="196539"/>
                </a:lnTo>
                <a:lnTo>
                  <a:pt x="114501" y="196547"/>
                </a:lnTo>
                <a:lnTo>
                  <a:pt x="114495" y="196551"/>
                </a:lnTo>
                <a:lnTo>
                  <a:pt x="114485" y="196556"/>
                </a:lnTo>
                <a:lnTo>
                  <a:pt x="114483" y="196559"/>
                </a:lnTo>
                <a:lnTo>
                  <a:pt x="114481" y="196567"/>
                </a:lnTo>
                <a:lnTo>
                  <a:pt x="114485" y="196571"/>
                </a:lnTo>
                <a:lnTo>
                  <a:pt x="114484" y="196581"/>
                </a:lnTo>
                <a:lnTo>
                  <a:pt x="114485" y="196582"/>
                </a:lnTo>
                <a:lnTo>
                  <a:pt x="114490" y="196587"/>
                </a:lnTo>
                <a:lnTo>
                  <a:pt x="114494" y="196594"/>
                </a:lnTo>
                <a:lnTo>
                  <a:pt x="114494" y="196605"/>
                </a:lnTo>
                <a:lnTo>
                  <a:pt x="114489" y="196605"/>
                </a:lnTo>
                <a:lnTo>
                  <a:pt x="114477" y="196605"/>
                </a:lnTo>
                <a:lnTo>
                  <a:pt x="114475" y="196605"/>
                </a:lnTo>
                <a:lnTo>
                  <a:pt x="114473" y="196609"/>
                </a:lnTo>
                <a:lnTo>
                  <a:pt x="114470" y="196615"/>
                </a:lnTo>
                <a:lnTo>
                  <a:pt x="114467" y="196619"/>
                </a:lnTo>
                <a:lnTo>
                  <a:pt x="114464" y="196626"/>
                </a:lnTo>
                <a:lnTo>
                  <a:pt x="114458" y="196635"/>
                </a:lnTo>
                <a:lnTo>
                  <a:pt x="114454" y="196638"/>
                </a:lnTo>
                <a:lnTo>
                  <a:pt x="114445" y="196638"/>
                </a:lnTo>
                <a:lnTo>
                  <a:pt x="114443" y="196634"/>
                </a:lnTo>
                <a:lnTo>
                  <a:pt x="114442" y="196634"/>
                </a:lnTo>
                <a:lnTo>
                  <a:pt x="114437" y="196631"/>
                </a:lnTo>
                <a:lnTo>
                  <a:pt x="114433" y="196626"/>
                </a:lnTo>
                <a:lnTo>
                  <a:pt x="114433" y="196621"/>
                </a:lnTo>
                <a:lnTo>
                  <a:pt x="114433" y="196614"/>
                </a:lnTo>
                <a:lnTo>
                  <a:pt x="114428" y="196611"/>
                </a:lnTo>
                <a:lnTo>
                  <a:pt x="114426" y="196610"/>
                </a:lnTo>
                <a:lnTo>
                  <a:pt x="114422" y="196610"/>
                </a:lnTo>
                <a:lnTo>
                  <a:pt x="114417" y="196615"/>
                </a:lnTo>
                <a:lnTo>
                  <a:pt x="114422" y="196624"/>
                </a:lnTo>
                <a:lnTo>
                  <a:pt x="114427" y="196630"/>
                </a:lnTo>
                <a:lnTo>
                  <a:pt x="114428" y="196635"/>
                </a:lnTo>
                <a:lnTo>
                  <a:pt x="114427" y="196637"/>
                </a:lnTo>
                <a:lnTo>
                  <a:pt x="114427" y="196640"/>
                </a:lnTo>
                <a:lnTo>
                  <a:pt x="114423" y="196643"/>
                </a:lnTo>
                <a:lnTo>
                  <a:pt x="114418" y="196646"/>
                </a:lnTo>
                <a:lnTo>
                  <a:pt x="114415" y="196654"/>
                </a:lnTo>
                <a:lnTo>
                  <a:pt x="114413" y="196664"/>
                </a:lnTo>
                <a:lnTo>
                  <a:pt x="114400" y="196670"/>
                </a:lnTo>
                <a:lnTo>
                  <a:pt x="114403" y="196655"/>
                </a:lnTo>
                <a:lnTo>
                  <a:pt x="114403" y="196653"/>
                </a:lnTo>
                <a:lnTo>
                  <a:pt x="114403" y="196651"/>
                </a:lnTo>
                <a:lnTo>
                  <a:pt x="114402" y="196650"/>
                </a:lnTo>
                <a:lnTo>
                  <a:pt x="114396" y="196647"/>
                </a:lnTo>
                <a:lnTo>
                  <a:pt x="114394" y="196640"/>
                </a:lnTo>
                <a:lnTo>
                  <a:pt x="114392" y="196643"/>
                </a:lnTo>
                <a:lnTo>
                  <a:pt x="114391" y="196647"/>
                </a:lnTo>
                <a:lnTo>
                  <a:pt x="114388" y="196658"/>
                </a:lnTo>
                <a:lnTo>
                  <a:pt x="114382" y="196659"/>
                </a:lnTo>
                <a:lnTo>
                  <a:pt x="114377" y="196651"/>
                </a:lnTo>
                <a:lnTo>
                  <a:pt x="114365" y="196654"/>
                </a:lnTo>
                <a:lnTo>
                  <a:pt x="114364" y="196663"/>
                </a:lnTo>
                <a:lnTo>
                  <a:pt x="114365" y="196665"/>
                </a:lnTo>
                <a:lnTo>
                  <a:pt x="114368" y="196669"/>
                </a:lnTo>
                <a:lnTo>
                  <a:pt x="114369" y="196670"/>
                </a:lnTo>
                <a:lnTo>
                  <a:pt x="114370" y="196676"/>
                </a:lnTo>
                <a:lnTo>
                  <a:pt x="114370" y="196677"/>
                </a:lnTo>
                <a:lnTo>
                  <a:pt x="114370" y="196684"/>
                </a:lnTo>
                <a:lnTo>
                  <a:pt x="114362" y="196688"/>
                </a:lnTo>
                <a:lnTo>
                  <a:pt x="114357" y="196686"/>
                </a:lnTo>
                <a:lnTo>
                  <a:pt x="114356" y="196680"/>
                </a:lnTo>
                <a:lnTo>
                  <a:pt x="114354" y="196680"/>
                </a:lnTo>
                <a:lnTo>
                  <a:pt x="114345" y="196677"/>
                </a:lnTo>
                <a:lnTo>
                  <a:pt x="114343" y="196689"/>
                </a:lnTo>
                <a:lnTo>
                  <a:pt x="114344" y="196692"/>
                </a:lnTo>
                <a:lnTo>
                  <a:pt x="114344" y="196693"/>
                </a:lnTo>
                <a:lnTo>
                  <a:pt x="114343" y="196704"/>
                </a:lnTo>
                <a:lnTo>
                  <a:pt x="114341" y="196710"/>
                </a:lnTo>
                <a:lnTo>
                  <a:pt x="114336" y="196713"/>
                </a:lnTo>
                <a:lnTo>
                  <a:pt x="114335" y="196713"/>
                </a:lnTo>
                <a:lnTo>
                  <a:pt x="114334" y="196713"/>
                </a:lnTo>
                <a:lnTo>
                  <a:pt x="114332" y="196709"/>
                </a:lnTo>
                <a:lnTo>
                  <a:pt x="114331" y="196706"/>
                </a:lnTo>
                <a:lnTo>
                  <a:pt x="114331" y="196706"/>
                </a:lnTo>
                <a:lnTo>
                  <a:pt x="114329" y="196704"/>
                </a:lnTo>
                <a:lnTo>
                  <a:pt x="114325" y="196700"/>
                </a:lnTo>
                <a:lnTo>
                  <a:pt x="114318" y="196699"/>
                </a:lnTo>
                <a:lnTo>
                  <a:pt x="114311" y="196700"/>
                </a:lnTo>
                <a:lnTo>
                  <a:pt x="114319" y="196715"/>
                </a:lnTo>
                <a:lnTo>
                  <a:pt x="114320" y="196716"/>
                </a:lnTo>
                <a:lnTo>
                  <a:pt x="114321" y="196722"/>
                </a:lnTo>
                <a:lnTo>
                  <a:pt x="114320" y="196728"/>
                </a:lnTo>
                <a:lnTo>
                  <a:pt x="114311" y="196736"/>
                </a:lnTo>
                <a:lnTo>
                  <a:pt x="114306" y="196736"/>
                </a:lnTo>
                <a:lnTo>
                  <a:pt x="114304" y="196730"/>
                </a:lnTo>
                <a:lnTo>
                  <a:pt x="114302" y="196727"/>
                </a:lnTo>
                <a:lnTo>
                  <a:pt x="114301" y="196727"/>
                </a:lnTo>
                <a:lnTo>
                  <a:pt x="114300" y="196725"/>
                </a:lnTo>
                <a:lnTo>
                  <a:pt x="114296" y="196720"/>
                </a:lnTo>
                <a:lnTo>
                  <a:pt x="114287" y="196720"/>
                </a:lnTo>
                <a:lnTo>
                  <a:pt x="114282" y="196727"/>
                </a:lnTo>
                <a:lnTo>
                  <a:pt x="114272" y="196738"/>
                </a:lnTo>
                <a:lnTo>
                  <a:pt x="114279" y="196738"/>
                </a:lnTo>
                <a:lnTo>
                  <a:pt x="114283" y="196738"/>
                </a:lnTo>
                <a:lnTo>
                  <a:pt x="114285" y="196751"/>
                </a:lnTo>
                <a:lnTo>
                  <a:pt x="114285" y="196752"/>
                </a:lnTo>
                <a:lnTo>
                  <a:pt x="114286" y="196758"/>
                </a:lnTo>
                <a:lnTo>
                  <a:pt x="114286" y="196762"/>
                </a:lnTo>
                <a:lnTo>
                  <a:pt x="114286" y="196763"/>
                </a:lnTo>
                <a:lnTo>
                  <a:pt x="114281" y="196767"/>
                </a:lnTo>
                <a:lnTo>
                  <a:pt x="114278" y="196768"/>
                </a:lnTo>
                <a:lnTo>
                  <a:pt x="114276" y="196768"/>
                </a:lnTo>
                <a:lnTo>
                  <a:pt x="114270" y="196773"/>
                </a:lnTo>
                <a:lnTo>
                  <a:pt x="114263" y="196776"/>
                </a:lnTo>
                <a:lnTo>
                  <a:pt x="114254" y="196778"/>
                </a:lnTo>
                <a:lnTo>
                  <a:pt x="114253" y="196778"/>
                </a:lnTo>
                <a:lnTo>
                  <a:pt x="114248" y="196778"/>
                </a:lnTo>
                <a:lnTo>
                  <a:pt x="114245" y="196783"/>
                </a:lnTo>
                <a:lnTo>
                  <a:pt x="114241" y="196786"/>
                </a:lnTo>
                <a:lnTo>
                  <a:pt x="114238" y="196788"/>
                </a:lnTo>
                <a:lnTo>
                  <a:pt x="114232" y="196793"/>
                </a:lnTo>
                <a:lnTo>
                  <a:pt x="114228" y="196796"/>
                </a:lnTo>
                <a:lnTo>
                  <a:pt x="114223" y="196796"/>
                </a:lnTo>
                <a:lnTo>
                  <a:pt x="114210" y="196793"/>
                </a:lnTo>
                <a:lnTo>
                  <a:pt x="114210" y="196791"/>
                </a:lnTo>
                <a:lnTo>
                  <a:pt x="114209" y="196784"/>
                </a:lnTo>
                <a:lnTo>
                  <a:pt x="114209" y="196778"/>
                </a:lnTo>
                <a:lnTo>
                  <a:pt x="114203" y="196778"/>
                </a:lnTo>
                <a:lnTo>
                  <a:pt x="114198" y="196783"/>
                </a:lnTo>
                <a:lnTo>
                  <a:pt x="114194" y="196791"/>
                </a:lnTo>
                <a:lnTo>
                  <a:pt x="114193" y="196793"/>
                </a:lnTo>
                <a:lnTo>
                  <a:pt x="114185" y="196796"/>
                </a:lnTo>
                <a:lnTo>
                  <a:pt x="114174" y="196798"/>
                </a:lnTo>
                <a:lnTo>
                  <a:pt x="114171" y="196798"/>
                </a:lnTo>
                <a:lnTo>
                  <a:pt x="114168" y="196797"/>
                </a:lnTo>
                <a:lnTo>
                  <a:pt x="114155" y="196803"/>
                </a:lnTo>
                <a:lnTo>
                  <a:pt x="114150" y="196807"/>
                </a:lnTo>
                <a:lnTo>
                  <a:pt x="114149" y="196809"/>
                </a:lnTo>
                <a:lnTo>
                  <a:pt x="114147" y="196812"/>
                </a:lnTo>
                <a:lnTo>
                  <a:pt x="114141" y="196816"/>
                </a:lnTo>
                <a:lnTo>
                  <a:pt x="114137" y="196821"/>
                </a:lnTo>
                <a:lnTo>
                  <a:pt x="114133" y="196824"/>
                </a:lnTo>
                <a:lnTo>
                  <a:pt x="114131" y="196826"/>
                </a:lnTo>
                <a:lnTo>
                  <a:pt x="114125" y="196828"/>
                </a:lnTo>
                <a:lnTo>
                  <a:pt x="114124" y="196828"/>
                </a:lnTo>
                <a:lnTo>
                  <a:pt x="114115" y="196832"/>
                </a:lnTo>
                <a:lnTo>
                  <a:pt x="114112" y="196833"/>
                </a:lnTo>
                <a:lnTo>
                  <a:pt x="114109" y="196834"/>
                </a:lnTo>
                <a:lnTo>
                  <a:pt x="114108" y="196841"/>
                </a:lnTo>
                <a:lnTo>
                  <a:pt x="114106" y="196845"/>
                </a:lnTo>
                <a:lnTo>
                  <a:pt x="114108" y="196850"/>
                </a:lnTo>
                <a:lnTo>
                  <a:pt x="114108" y="196853"/>
                </a:lnTo>
                <a:lnTo>
                  <a:pt x="114110" y="196864"/>
                </a:lnTo>
                <a:lnTo>
                  <a:pt x="114106" y="196868"/>
                </a:lnTo>
                <a:lnTo>
                  <a:pt x="114102" y="196874"/>
                </a:lnTo>
                <a:lnTo>
                  <a:pt x="114093" y="196884"/>
                </a:lnTo>
                <a:lnTo>
                  <a:pt x="114086" y="196892"/>
                </a:lnTo>
                <a:lnTo>
                  <a:pt x="114080" y="196896"/>
                </a:lnTo>
                <a:lnTo>
                  <a:pt x="114079" y="196896"/>
                </a:lnTo>
                <a:lnTo>
                  <a:pt x="114071" y="196903"/>
                </a:lnTo>
                <a:lnTo>
                  <a:pt x="114070" y="196916"/>
                </a:lnTo>
                <a:lnTo>
                  <a:pt x="114070" y="196921"/>
                </a:lnTo>
                <a:lnTo>
                  <a:pt x="114069" y="196924"/>
                </a:lnTo>
                <a:lnTo>
                  <a:pt x="114068" y="196927"/>
                </a:lnTo>
                <a:lnTo>
                  <a:pt x="114068" y="196927"/>
                </a:lnTo>
                <a:lnTo>
                  <a:pt x="114068" y="196929"/>
                </a:lnTo>
                <a:lnTo>
                  <a:pt x="114067" y="196932"/>
                </a:lnTo>
                <a:lnTo>
                  <a:pt x="114067" y="196936"/>
                </a:lnTo>
                <a:lnTo>
                  <a:pt x="114067" y="196939"/>
                </a:lnTo>
                <a:lnTo>
                  <a:pt x="114069" y="196941"/>
                </a:lnTo>
                <a:lnTo>
                  <a:pt x="114071" y="196942"/>
                </a:lnTo>
                <a:lnTo>
                  <a:pt x="114076" y="196946"/>
                </a:lnTo>
                <a:lnTo>
                  <a:pt x="114078" y="196947"/>
                </a:lnTo>
                <a:lnTo>
                  <a:pt x="114080" y="196949"/>
                </a:lnTo>
                <a:lnTo>
                  <a:pt x="114084" y="196952"/>
                </a:lnTo>
                <a:lnTo>
                  <a:pt x="114088" y="196956"/>
                </a:lnTo>
                <a:lnTo>
                  <a:pt x="114092" y="196960"/>
                </a:lnTo>
                <a:lnTo>
                  <a:pt x="114095" y="196967"/>
                </a:lnTo>
                <a:lnTo>
                  <a:pt x="114096" y="196970"/>
                </a:lnTo>
                <a:lnTo>
                  <a:pt x="114099" y="196972"/>
                </a:lnTo>
                <a:lnTo>
                  <a:pt x="114100" y="196972"/>
                </a:lnTo>
                <a:lnTo>
                  <a:pt x="114111" y="196982"/>
                </a:lnTo>
                <a:lnTo>
                  <a:pt x="114115" y="196992"/>
                </a:lnTo>
                <a:lnTo>
                  <a:pt x="114118" y="196999"/>
                </a:lnTo>
                <a:lnTo>
                  <a:pt x="114118" y="197005"/>
                </a:lnTo>
                <a:lnTo>
                  <a:pt x="114114" y="197011"/>
                </a:lnTo>
                <a:lnTo>
                  <a:pt x="114112" y="197014"/>
                </a:lnTo>
                <a:lnTo>
                  <a:pt x="114111" y="197015"/>
                </a:lnTo>
                <a:lnTo>
                  <a:pt x="114110" y="197019"/>
                </a:lnTo>
                <a:lnTo>
                  <a:pt x="114109" y="197021"/>
                </a:lnTo>
                <a:lnTo>
                  <a:pt x="114109" y="197024"/>
                </a:lnTo>
                <a:lnTo>
                  <a:pt x="114108" y="197031"/>
                </a:lnTo>
                <a:lnTo>
                  <a:pt x="114109" y="197033"/>
                </a:lnTo>
                <a:lnTo>
                  <a:pt x="114111" y="197035"/>
                </a:lnTo>
                <a:lnTo>
                  <a:pt x="114126" y="197052"/>
                </a:lnTo>
                <a:lnTo>
                  <a:pt x="114122" y="197060"/>
                </a:lnTo>
                <a:lnTo>
                  <a:pt x="114118" y="197062"/>
                </a:lnTo>
                <a:lnTo>
                  <a:pt x="114114" y="197061"/>
                </a:lnTo>
                <a:lnTo>
                  <a:pt x="114114" y="197058"/>
                </a:lnTo>
                <a:lnTo>
                  <a:pt x="114113" y="197055"/>
                </a:lnTo>
                <a:lnTo>
                  <a:pt x="114111" y="197049"/>
                </a:lnTo>
                <a:lnTo>
                  <a:pt x="114110" y="197044"/>
                </a:lnTo>
                <a:lnTo>
                  <a:pt x="114105" y="197045"/>
                </a:lnTo>
                <a:lnTo>
                  <a:pt x="114100" y="197047"/>
                </a:lnTo>
                <a:lnTo>
                  <a:pt x="114092" y="197052"/>
                </a:lnTo>
                <a:lnTo>
                  <a:pt x="114089" y="197062"/>
                </a:lnTo>
                <a:lnTo>
                  <a:pt x="114089" y="197072"/>
                </a:lnTo>
                <a:lnTo>
                  <a:pt x="114093" y="197074"/>
                </a:lnTo>
                <a:lnTo>
                  <a:pt x="114096" y="197077"/>
                </a:lnTo>
                <a:lnTo>
                  <a:pt x="114097" y="197077"/>
                </a:lnTo>
                <a:lnTo>
                  <a:pt x="114100" y="197077"/>
                </a:lnTo>
                <a:lnTo>
                  <a:pt x="114110" y="197077"/>
                </a:lnTo>
                <a:lnTo>
                  <a:pt x="114114" y="197080"/>
                </a:lnTo>
                <a:lnTo>
                  <a:pt x="114115" y="197091"/>
                </a:lnTo>
                <a:lnTo>
                  <a:pt x="114112" y="197097"/>
                </a:lnTo>
                <a:lnTo>
                  <a:pt x="114109" y="197103"/>
                </a:lnTo>
                <a:lnTo>
                  <a:pt x="114109" y="197103"/>
                </a:lnTo>
                <a:lnTo>
                  <a:pt x="114109" y="197103"/>
                </a:lnTo>
                <a:lnTo>
                  <a:pt x="114109" y="197104"/>
                </a:lnTo>
                <a:lnTo>
                  <a:pt x="114109" y="197112"/>
                </a:lnTo>
                <a:lnTo>
                  <a:pt x="114106" y="197117"/>
                </a:lnTo>
                <a:lnTo>
                  <a:pt x="114097" y="197123"/>
                </a:lnTo>
                <a:lnTo>
                  <a:pt x="114091" y="197123"/>
                </a:lnTo>
                <a:lnTo>
                  <a:pt x="114086" y="197119"/>
                </a:lnTo>
                <a:lnTo>
                  <a:pt x="114086" y="197119"/>
                </a:lnTo>
                <a:lnTo>
                  <a:pt x="114077" y="197117"/>
                </a:lnTo>
                <a:lnTo>
                  <a:pt x="114071" y="197117"/>
                </a:lnTo>
                <a:lnTo>
                  <a:pt x="114068" y="197119"/>
                </a:lnTo>
                <a:lnTo>
                  <a:pt x="114069" y="197132"/>
                </a:lnTo>
                <a:lnTo>
                  <a:pt x="114075" y="197134"/>
                </a:lnTo>
                <a:lnTo>
                  <a:pt x="114077" y="197134"/>
                </a:lnTo>
                <a:lnTo>
                  <a:pt x="114079" y="197145"/>
                </a:lnTo>
                <a:lnTo>
                  <a:pt x="114073" y="197152"/>
                </a:lnTo>
                <a:lnTo>
                  <a:pt x="114067" y="197155"/>
                </a:lnTo>
                <a:lnTo>
                  <a:pt x="114065" y="197154"/>
                </a:lnTo>
                <a:lnTo>
                  <a:pt x="114061" y="197151"/>
                </a:lnTo>
                <a:lnTo>
                  <a:pt x="114059" y="197151"/>
                </a:lnTo>
                <a:lnTo>
                  <a:pt x="114052" y="197157"/>
                </a:lnTo>
                <a:lnTo>
                  <a:pt x="114050" y="197160"/>
                </a:lnTo>
                <a:lnTo>
                  <a:pt x="114051" y="197165"/>
                </a:lnTo>
                <a:lnTo>
                  <a:pt x="114056" y="197169"/>
                </a:lnTo>
                <a:lnTo>
                  <a:pt x="114057" y="197170"/>
                </a:lnTo>
                <a:lnTo>
                  <a:pt x="114059" y="197171"/>
                </a:lnTo>
                <a:lnTo>
                  <a:pt x="114062" y="197189"/>
                </a:lnTo>
                <a:lnTo>
                  <a:pt x="114048" y="197193"/>
                </a:lnTo>
                <a:lnTo>
                  <a:pt x="114047" y="197193"/>
                </a:lnTo>
                <a:lnTo>
                  <a:pt x="114044" y="197192"/>
                </a:lnTo>
                <a:lnTo>
                  <a:pt x="114043" y="197190"/>
                </a:lnTo>
                <a:lnTo>
                  <a:pt x="114043" y="197188"/>
                </a:lnTo>
                <a:lnTo>
                  <a:pt x="114043" y="197183"/>
                </a:lnTo>
                <a:lnTo>
                  <a:pt x="114043" y="197179"/>
                </a:lnTo>
                <a:lnTo>
                  <a:pt x="114038" y="197173"/>
                </a:lnTo>
                <a:lnTo>
                  <a:pt x="114038" y="197172"/>
                </a:lnTo>
                <a:lnTo>
                  <a:pt x="114027" y="197168"/>
                </a:lnTo>
                <a:lnTo>
                  <a:pt x="114017" y="197162"/>
                </a:lnTo>
                <a:lnTo>
                  <a:pt x="114012" y="197158"/>
                </a:lnTo>
                <a:lnTo>
                  <a:pt x="114009" y="197157"/>
                </a:lnTo>
                <a:lnTo>
                  <a:pt x="114001" y="197158"/>
                </a:lnTo>
                <a:lnTo>
                  <a:pt x="114000" y="197163"/>
                </a:lnTo>
                <a:lnTo>
                  <a:pt x="114003" y="197167"/>
                </a:lnTo>
                <a:lnTo>
                  <a:pt x="114003" y="197169"/>
                </a:lnTo>
                <a:lnTo>
                  <a:pt x="114003" y="197175"/>
                </a:lnTo>
                <a:lnTo>
                  <a:pt x="114003" y="197176"/>
                </a:lnTo>
                <a:lnTo>
                  <a:pt x="113998" y="197179"/>
                </a:lnTo>
                <a:lnTo>
                  <a:pt x="113996" y="197180"/>
                </a:lnTo>
                <a:lnTo>
                  <a:pt x="113990" y="197182"/>
                </a:lnTo>
                <a:lnTo>
                  <a:pt x="113986" y="197187"/>
                </a:lnTo>
                <a:lnTo>
                  <a:pt x="113983" y="197189"/>
                </a:lnTo>
                <a:lnTo>
                  <a:pt x="113980" y="197196"/>
                </a:lnTo>
                <a:lnTo>
                  <a:pt x="113981" y="197200"/>
                </a:lnTo>
                <a:lnTo>
                  <a:pt x="113983" y="197201"/>
                </a:lnTo>
                <a:lnTo>
                  <a:pt x="113987" y="197202"/>
                </a:lnTo>
                <a:lnTo>
                  <a:pt x="113991" y="197207"/>
                </a:lnTo>
                <a:lnTo>
                  <a:pt x="113994" y="197212"/>
                </a:lnTo>
                <a:lnTo>
                  <a:pt x="113992" y="197219"/>
                </a:lnTo>
                <a:lnTo>
                  <a:pt x="113985" y="197219"/>
                </a:lnTo>
                <a:lnTo>
                  <a:pt x="113982" y="197218"/>
                </a:lnTo>
                <a:lnTo>
                  <a:pt x="113980" y="197215"/>
                </a:lnTo>
                <a:lnTo>
                  <a:pt x="113978" y="197212"/>
                </a:lnTo>
                <a:lnTo>
                  <a:pt x="113974" y="197211"/>
                </a:lnTo>
                <a:lnTo>
                  <a:pt x="113965" y="197210"/>
                </a:lnTo>
                <a:lnTo>
                  <a:pt x="113960" y="197218"/>
                </a:lnTo>
                <a:lnTo>
                  <a:pt x="113961" y="197222"/>
                </a:lnTo>
                <a:lnTo>
                  <a:pt x="113977" y="197229"/>
                </a:lnTo>
                <a:lnTo>
                  <a:pt x="113987" y="197232"/>
                </a:lnTo>
                <a:lnTo>
                  <a:pt x="113991" y="197239"/>
                </a:lnTo>
                <a:lnTo>
                  <a:pt x="113989" y="197241"/>
                </a:lnTo>
                <a:lnTo>
                  <a:pt x="113980" y="197242"/>
                </a:lnTo>
                <a:lnTo>
                  <a:pt x="113974" y="197242"/>
                </a:lnTo>
                <a:lnTo>
                  <a:pt x="113965" y="197242"/>
                </a:lnTo>
                <a:lnTo>
                  <a:pt x="113954" y="197244"/>
                </a:lnTo>
                <a:lnTo>
                  <a:pt x="113942" y="197247"/>
                </a:lnTo>
                <a:lnTo>
                  <a:pt x="113933" y="197250"/>
                </a:lnTo>
                <a:lnTo>
                  <a:pt x="113931" y="197251"/>
                </a:lnTo>
                <a:lnTo>
                  <a:pt x="113924" y="197252"/>
                </a:lnTo>
                <a:lnTo>
                  <a:pt x="113910" y="197257"/>
                </a:lnTo>
                <a:lnTo>
                  <a:pt x="113902" y="197262"/>
                </a:lnTo>
                <a:lnTo>
                  <a:pt x="113898" y="197273"/>
                </a:lnTo>
                <a:lnTo>
                  <a:pt x="113900" y="197278"/>
                </a:lnTo>
                <a:lnTo>
                  <a:pt x="113910" y="197298"/>
                </a:lnTo>
                <a:lnTo>
                  <a:pt x="113910" y="197301"/>
                </a:lnTo>
                <a:lnTo>
                  <a:pt x="113907" y="197310"/>
                </a:lnTo>
                <a:lnTo>
                  <a:pt x="113900" y="197311"/>
                </a:lnTo>
                <a:lnTo>
                  <a:pt x="113899" y="197307"/>
                </a:lnTo>
                <a:lnTo>
                  <a:pt x="113898" y="197304"/>
                </a:lnTo>
                <a:lnTo>
                  <a:pt x="113898" y="197304"/>
                </a:lnTo>
                <a:lnTo>
                  <a:pt x="113895" y="197304"/>
                </a:lnTo>
                <a:lnTo>
                  <a:pt x="113894" y="197304"/>
                </a:lnTo>
                <a:lnTo>
                  <a:pt x="113892" y="197304"/>
                </a:lnTo>
                <a:lnTo>
                  <a:pt x="113891" y="197304"/>
                </a:lnTo>
                <a:lnTo>
                  <a:pt x="113888" y="197306"/>
                </a:lnTo>
                <a:lnTo>
                  <a:pt x="113883" y="197311"/>
                </a:lnTo>
                <a:lnTo>
                  <a:pt x="113881" y="197315"/>
                </a:lnTo>
                <a:lnTo>
                  <a:pt x="113881" y="197316"/>
                </a:lnTo>
                <a:lnTo>
                  <a:pt x="113881" y="197315"/>
                </a:lnTo>
                <a:lnTo>
                  <a:pt x="113879" y="197307"/>
                </a:lnTo>
                <a:lnTo>
                  <a:pt x="113877" y="197313"/>
                </a:lnTo>
                <a:lnTo>
                  <a:pt x="113874" y="197321"/>
                </a:lnTo>
                <a:lnTo>
                  <a:pt x="113874" y="197325"/>
                </a:lnTo>
                <a:lnTo>
                  <a:pt x="113873" y="197330"/>
                </a:lnTo>
                <a:lnTo>
                  <a:pt x="113873" y="197342"/>
                </a:lnTo>
                <a:lnTo>
                  <a:pt x="113872" y="197348"/>
                </a:lnTo>
                <a:lnTo>
                  <a:pt x="113871" y="197349"/>
                </a:lnTo>
                <a:lnTo>
                  <a:pt x="113870" y="197350"/>
                </a:lnTo>
                <a:lnTo>
                  <a:pt x="113868" y="197357"/>
                </a:lnTo>
                <a:lnTo>
                  <a:pt x="113870" y="197361"/>
                </a:lnTo>
                <a:lnTo>
                  <a:pt x="113871" y="197362"/>
                </a:lnTo>
                <a:lnTo>
                  <a:pt x="113873" y="197366"/>
                </a:lnTo>
                <a:lnTo>
                  <a:pt x="113873" y="197374"/>
                </a:lnTo>
                <a:lnTo>
                  <a:pt x="113873" y="197377"/>
                </a:lnTo>
                <a:lnTo>
                  <a:pt x="113862" y="197386"/>
                </a:lnTo>
                <a:lnTo>
                  <a:pt x="113859" y="197388"/>
                </a:lnTo>
                <a:lnTo>
                  <a:pt x="113857" y="197390"/>
                </a:lnTo>
                <a:lnTo>
                  <a:pt x="113855" y="197394"/>
                </a:lnTo>
                <a:lnTo>
                  <a:pt x="113856" y="197404"/>
                </a:lnTo>
                <a:lnTo>
                  <a:pt x="113856" y="197404"/>
                </a:lnTo>
                <a:lnTo>
                  <a:pt x="113861" y="197416"/>
                </a:lnTo>
                <a:lnTo>
                  <a:pt x="113861" y="197422"/>
                </a:lnTo>
                <a:lnTo>
                  <a:pt x="113861" y="197428"/>
                </a:lnTo>
                <a:lnTo>
                  <a:pt x="113859" y="197434"/>
                </a:lnTo>
                <a:lnTo>
                  <a:pt x="113858" y="197441"/>
                </a:lnTo>
                <a:lnTo>
                  <a:pt x="113857" y="197452"/>
                </a:lnTo>
                <a:lnTo>
                  <a:pt x="113856" y="197453"/>
                </a:lnTo>
                <a:lnTo>
                  <a:pt x="113856" y="197454"/>
                </a:lnTo>
                <a:lnTo>
                  <a:pt x="113849" y="197462"/>
                </a:lnTo>
                <a:lnTo>
                  <a:pt x="113846" y="197466"/>
                </a:lnTo>
                <a:lnTo>
                  <a:pt x="113846" y="197472"/>
                </a:lnTo>
                <a:lnTo>
                  <a:pt x="113846" y="197475"/>
                </a:lnTo>
                <a:lnTo>
                  <a:pt x="113846" y="197483"/>
                </a:lnTo>
                <a:lnTo>
                  <a:pt x="113845" y="197484"/>
                </a:lnTo>
                <a:lnTo>
                  <a:pt x="113844" y="197487"/>
                </a:lnTo>
                <a:lnTo>
                  <a:pt x="113842" y="197491"/>
                </a:lnTo>
                <a:lnTo>
                  <a:pt x="113841" y="197494"/>
                </a:lnTo>
                <a:lnTo>
                  <a:pt x="113838" y="197497"/>
                </a:lnTo>
                <a:lnTo>
                  <a:pt x="113836" y="197501"/>
                </a:lnTo>
                <a:lnTo>
                  <a:pt x="113833" y="197505"/>
                </a:lnTo>
                <a:lnTo>
                  <a:pt x="113830" y="197508"/>
                </a:lnTo>
                <a:lnTo>
                  <a:pt x="113828" y="197511"/>
                </a:lnTo>
                <a:lnTo>
                  <a:pt x="113821" y="197515"/>
                </a:lnTo>
                <a:lnTo>
                  <a:pt x="113821" y="197515"/>
                </a:lnTo>
                <a:lnTo>
                  <a:pt x="113814" y="197525"/>
                </a:lnTo>
                <a:lnTo>
                  <a:pt x="113811" y="197526"/>
                </a:lnTo>
                <a:lnTo>
                  <a:pt x="113811" y="197526"/>
                </a:lnTo>
                <a:lnTo>
                  <a:pt x="113808" y="197527"/>
                </a:lnTo>
                <a:lnTo>
                  <a:pt x="113803" y="197532"/>
                </a:lnTo>
                <a:lnTo>
                  <a:pt x="113798" y="197534"/>
                </a:lnTo>
                <a:lnTo>
                  <a:pt x="113797" y="197543"/>
                </a:lnTo>
                <a:lnTo>
                  <a:pt x="113797" y="197547"/>
                </a:lnTo>
                <a:lnTo>
                  <a:pt x="113797" y="197551"/>
                </a:lnTo>
                <a:lnTo>
                  <a:pt x="113796" y="197554"/>
                </a:lnTo>
                <a:lnTo>
                  <a:pt x="113796" y="197556"/>
                </a:lnTo>
                <a:lnTo>
                  <a:pt x="113795" y="197559"/>
                </a:lnTo>
                <a:lnTo>
                  <a:pt x="113796" y="197563"/>
                </a:lnTo>
                <a:lnTo>
                  <a:pt x="113797" y="197573"/>
                </a:lnTo>
                <a:lnTo>
                  <a:pt x="113794" y="197577"/>
                </a:lnTo>
                <a:lnTo>
                  <a:pt x="113792" y="197583"/>
                </a:lnTo>
                <a:lnTo>
                  <a:pt x="113791" y="197588"/>
                </a:lnTo>
                <a:lnTo>
                  <a:pt x="113788" y="197593"/>
                </a:lnTo>
                <a:lnTo>
                  <a:pt x="113786" y="197602"/>
                </a:lnTo>
                <a:lnTo>
                  <a:pt x="113784" y="197604"/>
                </a:lnTo>
                <a:lnTo>
                  <a:pt x="113780" y="197606"/>
                </a:lnTo>
                <a:lnTo>
                  <a:pt x="113778" y="197611"/>
                </a:lnTo>
                <a:lnTo>
                  <a:pt x="113779" y="197617"/>
                </a:lnTo>
                <a:lnTo>
                  <a:pt x="113780" y="197626"/>
                </a:lnTo>
                <a:lnTo>
                  <a:pt x="113779" y="197629"/>
                </a:lnTo>
                <a:lnTo>
                  <a:pt x="113776" y="197634"/>
                </a:lnTo>
                <a:lnTo>
                  <a:pt x="113774" y="197639"/>
                </a:lnTo>
                <a:lnTo>
                  <a:pt x="113771" y="197643"/>
                </a:lnTo>
                <a:lnTo>
                  <a:pt x="113768" y="197648"/>
                </a:lnTo>
                <a:lnTo>
                  <a:pt x="113766" y="197650"/>
                </a:lnTo>
                <a:lnTo>
                  <a:pt x="113762" y="197652"/>
                </a:lnTo>
                <a:lnTo>
                  <a:pt x="113759" y="197655"/>
                </a:lnTo>
                <a:lnTo>
                  <a:pt x="113758" y="197658"/>
                </a:lnTo>
                <a:lnTo>
                  <a:pt x="113755" y="197660"/>
                </a:lnTo>
                <a:lnTo>
                  <a:pt x="113752" y="197662"/>
                </a:lnTo>
                <a:lnTo>
                  <a:pt x="113740" y="197680"/>
                </a:lnTo>
                <a:lnTo>
                  <a:pt x="113732" y="197685"/>
                </a:lnTo>
                <a:lnTo>
                  <a:pt x="113724" y="197689"/>
                </a:lnTo>
                <a:lnTo>
                  <a:pt x="113722" y="197689"/>
                </a:lnTo>
                <a:lnTo>
                  <a:pt x="113715" y="197691"/>
                </a:lnTo>
                <a:lnTo>
                  <a:pt x="113714" y="197691"/>
                </a:lnTo>
                <a:lnTo>
                  <a:pt x="113711" y="197691"/>
                </a:lnTo>
                <a:lnTo>
                  <a:pt x="113707" y="197693"/>
                </a:lnTo>
                <a:lnTo>
                  <a:pt x="113707" y="197693"/>
                </a:lnTo>
                <a:lnTo>
                  <a:pt x="113697" y="197699"/>
                </a:lnTo>
                <a:lnTo>
                  <a:pt x="113695" y="197703"/>
                </a:lnTo>
                <a:lnTo>
                  <a:pt x="113689" y="197704"/>
                </a:lnTo>
                <a:lnTo>
                  <a:pt x="113685" y="197704"/>
                </a:lnTo>
                <a:lnTo>
                  <a:pt x="113677" y="197703"/>
                </a:lnTo>
                <a:lnTo>
                  <a:pt x="113670" y="197698"/>
                </a:lnTo>
                <a:lnTo>
                  <a:pt x="113663" y="197685"/>
                </a:lnTo>
                <a:lnTo>
                  <a:pt x="113663" y="197684"/>
                </a:lnTo>
                <a:lnTo>
                  <a:pt x="113660" y="197679"/>
                </a:lnTo>
                <a:lnTo>
                  <a:pt x="113656" y="197673"/>
                </a:lnTo>
                <a:lnTo>
                  <a:pt x="113654" y="197672"/>
                </a:lnTo>
                <a:lnTo>
                  <a:pt x="113652" y="197671"/>
                </a:lnTo>
                <a:lnTo>
                  <a:pt x="113646" y="197670"/>
                </a:lnTo>
                <a:lnTo>
                  <a:pt x="113642" y="197670"/>
                </a:lnTo>
                <a:lnTo>
                  <a:pt x="113638" y="197670"/>
                </a:lnTo>
                <a:lnTo>
                  <a:pt x="113627" y="197671"/>
                </a:lnTo>
                <a:lnTo>
                  <a:pt x="113619" y="197672"/>
                </a:lnTo>
                <a:lnTo>
                  <a:pt x="113617" y="197669"/>
                </a:lnTo>
                <a:lnTo>
                  <a:pt x="113615" y="197668"/>
                </a:lnTo>
                <a:lnTo>
                  <a:pt x="113607" y="197671"/>
                </a:lnTo>
                <a:lnTo>
                  <a:pt x="113602" y="197674"/>
                </a:lnTo>
                <a:lnTo>
                  <a:pt x="113600" y="197681"/>
                </a:lnTo>
                <a:lnTo>
                  <a:pt x="113614" y="197683"/>
                </a:lnTo>
                <a:lnTo>
                  <a:pt x="113622" y="197688"/>
                </a:lnTo>
                <a:lnTo>
                  <a:pt x="113623" y="197689"/>
                </a:lnTo>
                <a:lnTo>
                  <a:pt x="113624" y="197697"/>
                </a:lnTo>
                <a:lnTo>
                  <a:pt x="113621" y="197702"/>
                </a:lnTo>
                <a:lnTo>
                  <a:pt x="113615" y="197707"/>
                </a:lnTo>
                <a:lnTo>
                  <a:pt x="113606" y="197719"/>
                </a:lnTo>
                <a:lnTo>
                  <a:pt x="113602" y="197727"/>
                </a:lnTo>
                <a:lnTo>
                  <a:pt x="113599" y="197731"/>
                </a:lnTo>
                <a:lnTo>
                  <a:pt x="113594" y="197733"/>
                </a:lnTo>
                <a:lnTo>
                  <a:pt x="113583" y="197729"/>
                </a:lnTo>
                <a:lnTo>
                  <a:pt x="113580" y="197728"/>
                </a:lnTo>
                <a:lnTo>
                  <a:pt x="113576" y="197728"/>
                </a:lnTo>
                <a:lnTo>
                  <a:pt x="113574" y="197729"/>
                </a:lnTo>
                <a:lnTo>
                  <a:pt x="113567" y="197733"/>
                </a:lnTo>
                <a:lnTo>
                  <a:pt x="113562" y="197739"/>
                </a:lnTo>
                <a:lnTo>
                  <a:pt x="113551" y="197734"/>
                </a:lnTo>
                <a:lnTo>
                  <a:pt x="113549" y="197730"/>
                </a:lnTo>
                <a:lnTo>
                  <a:pt x="113544" y="197730"/>
                </a:lnTo>
                <a:lnTo>
                  <a:pt x="113537" y="197730"/>
                </a:lnTo>
                <a:lnTo>
                  <a:pt x="113537" y="197725"/>
                </a:lnTo>
                <a:lnTo>
                  <a:pt x="113537" y="197722"/>
                </a:lnTo>
                <a:lnTo>
                  <a:pt x="113537" y="197718"/>
                </a:lnTo>
                <a:lnTo>
                  <a:pt x="113538" y="197716"/>
                </a:lnTo>
                <a:lnTo>
                  <a:pt x="113538" y="197713"/>
                </a:lnTo>
                <a:lnTo>
                  <a:pt x="113535" y="197709"/>
                </a:lnTo>
                <a:lnTo>
                  <a:pt x="113533" y="197708"/>
                </a:lnTo>
                <a:lnTo>
                  <a:pt x="113531" y="197708"/>
                </a:lnTo>
                <a:lnTo>
                  <a:pt x="113528" y="197708"/>
                </a:lnTo>
                <a:lnTo>
                  <a:pt x="113521" y="197716"/>
                </a:lnTo>
                <a:lnTo>
                  <a:pt x="113520" y="197718"/>
                </a:lnTo>
                <a:lnTo>
                  <a:pt x="113515" y="197723"/>
                </a:lnTo>
                <a:lnTo>
                  <a:pt x="113511" y="197728"/>
                </a:lnTo>
                <a:lnTo>
                  <a:pt x="113510" y="197734"/>
                </a:lnTo>
                <a:lnTo>
                  <a:pt x="113511" y="197740"/>
                </a:lnTo>
                <a:lnTo>
                  <a:pt x="113515" y="197740"/>
                </a:lnTo>
                <a:lnTo>
                  <a:pt x="113518" y="197740"/>
                </a:lnTo>
                <a:lnTo>
                  <a:pt x="113520" y="197740"/>
                </a:lnTo>
                <a:lnTo>
                  <a:pt x="113527" y="197742"/>
                </a:lnTo>
                <a:lnTo>
                  <a:pt x="113529" y="197749"/>
                </a:lnTo>
                <a:lnTo>
                  <a:pt x="113528" y="197760"/>
                </a:lnTo>
                <a:lnTo>
                  <a:pt x="113517" y="197768"/>
                </a:lnTo>
                <a:lnTo>
                  <a:pt x="113514" y="197769"/>
                </a:lnTo>
                <a:lnTo>
                  <a:pt x="113509" y="197771"/>
                </a:lnTo>
                <a:lnTo>
                  <a:pt x="113503" y="197773"/>
                </a:lnTo>
                <a:lnTo>
                  <a:pt x="113497" y="197777"/>
                </a:lnTo>
                <a:lnTo>
                  <a:pt x="113491" y="197783"/>
                </a:lnTo>
                <a:lnTo>
                  <a:pt x="113489" y="197789"/>
                </a:lnTo>
                <a:lnTo>
                  <a:pt x="113488" y="197792"/>
                </a:lnTo>
                <a:lnTo>
                  <a:pt x="113487" y="197800"/>
                </a:lnTo>
                <a:lnTo>
                  <a:pt x="113485" y="197803"/>
                </a:lnTo>
                <a:lnTo>
                  <a:pt x="113480" y="197807"/>
                </a:lnTo>
                <a:lnTo>
                  <a:pt x="113467" y="197808"/>
                </a:lnTo>
                <a:lnTo>
                  <a:pt x="113459" y="197808"/>
                </a:lnTo>
                <a:lnTo>
                  <a:pt x="113459" y="197808"/>
                </a:lnTo>
                <a:lnTo>
                  <a:pt x="113454" y="197808"/>
                </a:lnTo>
                <a:lnTo>
                  <a:pt x="113450" y="197811"/>
                </a:lnTo>
                <a:lnTo>
                  <a:pt x="113442" y="197821"/>
                </a:lnTo>
                <a:lnTo>
                  <a:pt x="113433" y="197832"/>
                </a:lnTo>
                <a:lnTo>
                  <a:pt x="113432" y="197839"/>
                </a:lnTo>
                <a:lnTo>
                  <a:pt x="113432" y="197840"/>
                </a:lnTo>
                <a:lnTo>
                  <a:pt x="113440" y="197840"/>
                </a:lnTo>
                <a:lnTo>
                  <a:pt x="113435" y="197848"/>
                </a:lnTo>
                <a:lnTo>
                  <a:pt x="113427" y="197855"/>
                </a:lnTo>
                <a:lnTo>
                  <a:pt x="113423" y="197860"/>
                </a:lnTo>
                <a:lnTo>
                  <a:pt x="113420" y="197864"/>
                </a:lnTo>
                <a:lnTo>
                  <a:pt x="113418" y="197867"/>
                </a:lnTo>
                <a:lnTo>
                  <a:pt x="113412" y="197878"/>
                </a:lnTo>
                <a:lnTo>
                  <a:pt x="113408" y="197884"/>
                </a:lnTo>
                <a:lnTo>
                  <a:pt x="113404" y="197891"/>
                </a:lnTo>
                <a:lnTo>
                  <a:pt x="113403" y="197894"/>
                </a:lnTo>
                <a:lnTo>
                  <a:pt x="113395" y="197909"/>
                </a:lnTo>
                <a:lnTo>
                  <a:pt x="113391" y="197914"/>
                </a:lnTo>
                <a:lnTo>
                  <a:pt x="113391" y="197915"/>
                </a:lnTo>
                <a:lnTo>
                  <a:pt x="113387" y="197917"/>
                </a:lnTo>
                <a:lnTo>
                  <a:pt x="113383" y="197918"/>
                </a:lnTo>
                <a:lnTo>
                  <a:pt x="113380" y="197918"/>
                </a:lnTo>
                <a:lnTo>
                  <a:pt x="113377" y="197918"/>
                </a:lnTo>
                <a:lnTo>
                  <a:pt x="113372" y="197915"/>
                </a:lnTo>
                <a:lnTo>
                  <a:pt x="113371" y="197914"/>
                </a:lnTo>
                <a:lnTo>
                  <a:pt x="113369" y="197913"/>
                </a:lnTo>
                <a:lnTo>
                  <a:pt x="113363" y="197910"/>
                </a:lnTo>
                <a:lnTo>
                  <a:pt x="113359" y="197910"/>
                </a:lnTo>
                <a:lnTo>
                  <a:pt x="113348" y="197915"/>
                </a:lnTo>
                <a:lnTo>
                  <a:pt x="113345" y="197917"/>
                </a:lnTo>
                <a:lnTo>
                  <a:pt x="113343" y="197918"/>
                </a:lnTo>
                <a:lnTo>
                  <a:pt x="113335" y="197919"/>
                </a:lnTo>
                <a:lnTo>
                  <a:pt x="113319" y="197926"/>
                </a:lnTo>
                <a:lnTo>
                  <a:pt x="113308" y="197925"/>
                </a:lnTo>
                <a:lnTo>
                  <a:pt x="113301" y="197927"/>
                </a:lnTo>
                <a:lnTo>
                  <a:pt x="113299" y="197927"/>
                </a:lnTo>
                <a:lnTo>
                  <a:pt x="113293" y="197929"/>
                </a:lnTo>
                <a:lnTo>
                  <a:pt x="113290" y="197929"/>
                </a:lnTo>
                <a:lnTo>
                  <a:pt x="113284" y="197929"/>
                </a:lnTo>
                <a:lnTo>
                  <a:pt x="113282" y="197929"/>
                </a:lnTo>
                <a:lnTo>
                  <a:pt x="113276" y="197929"/>
                </a:lnTo>
                <a:lnTo>
                  <a:pt x="113273" y="197930"/>
                </a:lnTo>
                <a:lnTo>
                  <a:pt x="113271" y="197930"/>
                </a:lnTo>
                <a:lnTo>
                  <a:pt x="113266" y="197933"/>
                </a:lnTo>
                <a:lnTo>
                  <a:pt x="113258" y="197937"/>
                </a:lnTo>
                <a:lnTo>
                  <a:pt x="113256" y="197941"/>
                </a:lnTo>
                <a:lnTo>
                  <a:pt x="113254" y="197948"/>
                </a:lnTo>
                <a:lnTo>
                  <a:pt x="113257" y="197954"/>
                </a:lnTo>
                <a:lnTo>
                  <a:pt x="113258" y="197957"/>
                </a:lnTo>
                <a:lnTo>
                  <a:pt x="113259" y="197962"/>
                </a:lnTo>
                <a:lnTo>
                  <a:pt x="113261" y="197963"/>
                </a:lnTo>
                <a:lnTo>
                  <a:pt x="113256" y="197993"/>
                </a:lnTo>
                <a:lnTo>
                  <a:pt x="113250" y="197995"/>
                </a:lnTo>
                <a:lnTo>
                  <a:pt x="113245" y="198000"/>
                </a:lnTo>
                <a:lnTo>
                  <a:pt x="113240" y="197995"/>
                </a:lnTo>
                <a:lnTo>
                  <a:pt x="113240" y="197995"/>
                </a:lnTo>
                <a:lnTo>
                  <a:pt x="113239" y="197993"/>
                </a:lnTo>
                <a:lnTo>
                  <a:pt x="113233" y="197993"/>
                </a:lnTo>
                <a:lnTo>
                  <a:pt x="113227" y="198000"/>
                </a:lnTo>
                <a:lnTo>
                  <a:pt x="113229" y="198005"/>
                </a:lnTo>
                <a:lnTo>
                  <a:pt x="113232" y="198008"/>
                </a:lnTo>
                <a:lnTo>
                  <a:pt x="113232" y="198008"/>
                </a:lnTo>
                <a:lnTo>
                  <a:pt x="113235" y="198010"/>
                </a:lnTo>
                <a:lnTo>
                  <a:pt x="113229" y="198022"/>
                </a:lnTo>
                <a:lnTo>
                  <a:pt x="113228" y="198022"/>
                </a:lnTo>
                <a:lnTo>
                  <a:pt x="113223" y="198024"/>
                </a:lnTo>
                <a:lnTo>
                  <a:pt x="113213" y="198026"/>
                </a:lnTo>
                <a:lnTo>
                  <a:pt x="113212" y="198026"/>
                </a:lnTo>
                <a:lnTo>
                  <a:pt x="113208" y="198025"/>
                </a:lnTo>
                <a:lnTo>
                  <a:pt x="113202" y="198021"/>
                </a:lnTo>
                <a:lnTo>
                  <a:pt x="113196" y="198021"/>
                </a:lnTo>
                <a:lnTo>
                  <a:pt x="113195" y="198024"/>
                </a:lnTo>
                <a:lnTo>
                  <a:pt x="113195" y="198031"/>
                </a:lnTo>
                <a:lnTo>
                  <a:pt x="113196" y="198034"/>
                </a:lnTo>
                <a:lnTo>
                  <a:pt x="113200" y="198044"/>
                </a:lnTo>
                <a:lnTo>
                  <a:pt x="113200" y="198047"/>
                </a:lnTo>
                <a:lnTo>
                  <a:pt x="113194" y="198049"/>
                </a:lnTo>
                <a:lnTo>
                  <a:pt x="113192" y="198049"/>
                </a:lnTo>
                <a:lnTo>
                  <a:pt x="113188" y="198049"/>
                </a:lnTo>
                <a:lnTo>
                  <a:pt x="113182" y="198049"/>
                </a:lnTo>
                <a:lnTo>
                  <a:pt x="113180" y="198049"/>
                </a:lnTo>
                <a:lnTo>
                  <a:pt x="113177" y="198057"/>
                </a:lnTo>
                <a:lnTo>
                  <a:pt x="113169" y="198049"/>
                </a:lnTo>
                <a:lnTo>
                  <a:pt x="113169" y="198049"/>
                </a:lnTo>
                <a:lnTo>
                  <a:pt x="113162" y="198046"/>
                </a:lnTo>
                <a:lnTo>
                  <a:pt x="113154" y="198053"/>
                </a:lnTo>
                <a:lnTo>
                  <a:pt x="113156" y="198056"/>
                </a:lnTo>
                <a:lnTo>
                  <a:pt x="113157" y="198057"/>
                </a:lnTo>
                <a:lnTo>
                  <a:pt x="113157" y="198059"/>
                </a:lnTo>
                <a:lnTo>
                  <a:pt x="113147" y="198062"/>
                </a:lnTo>
                <a:lnTo>
                  <a:pt x="113143" y="198061"/>
                </a:lnTo>
                <a:lnTo>
                  <a:pt x="113138" y="198062"/>
                </a:lnTo>
                <a:lnTo>
                  <a:pt x="113137" y="198062"/>
                </a:lnTo>
                <a:lnTo>
                  <a:pt x="113126" y="198065"/>
                </a:lnTo>
                <a:lnTo>
                  <a:pt x="113122" y="198067"/>
                </a:lnTo>
                <a:lnTo>
                  <a:pt x="113120" y="198067"/>
                </a:lnTo>
                <a:lnTo>
                  <a:pt x="113118" y="198071"/>
                </a:lnTo>
                <a:lnTo>
                  <a:pt x="113115" y="198082"/>
                </a:lnTo>
                <a:lnTo>
                  <a:pt x="113113" y="198088"/>
                </a:lnTo>
                <a:lnTo>
                  <a:pt x="113106" y="198090"/>
                </a:lnTo>
                <a:lnTo>
                  <a:pt x="113103" y="198091"/>
                </a:lnTo>
                <a:lnTo>
                  <a:pt x="113101" y="198092"/>
                </a:lnTo>
                <a:lnTo>
                  <a:pt x="113098" y="198096"/>
                </a:lnTo>
                <a:lnTo>
                  <a:pt x="113101" y="198114"/>
                </a:lnTo>
                <a:lnTo>
                  <a:pt x="113098" y="198124"/>
                </a:lnTo>
                <a:lnTo>
                  <a:pt x="113096" y="198135"/>
                </a:lnTo>
                <a:lnTo>
                  <a:pt x="113099" y="198135"/>
                </a:lnTo>
                <a:lnTo>
                  <a:pt x="113101" y="198135"/>
                </a:lnTo>
                <a:lnTo>
                  <a:pt x="113101" y="198134"/>
                </a:lnTo>
                <a:lnTo>
                  <a:pt x="113112" y="198134"/>
                </a:lnTo>
                <a:lnTo>
                  <a:pt x="113113" y="198140"/>
                </a:lnTo>
                <a:lnTo>
                  <a:pt x="113113" y="198143"/>
                </a:lnTo>
                <a:lnTo>
                  <a:pt x="113109" y="198146"/>
                </a:lnTo>
                <a:lnTo>
                  <a:pt x="113099" y="198147"/>
                </a:lnTo>
                <a:lnTo>
                  <a:pt x="113095" y="198153"/>
                </a:lnTo>
                <a:lnTo>
                  <a:pt x="113095" y="198154"/>
                </a:lnTo>
                <a:lnTo>
                  <a:pt x="113091" y="198165"/>
                </a:lnTo>
                <a:lnTo>
                  <a:pt x="113091" y="198171"/>
                </a:lnTo>
                <a:lnTo>
                  <a:pt x="113090" y="198176"/>
                </a:lnTo>
                <a:lnTo>
                  <a:pt x="113091" y="198178"/>
                </a:lnTo>
                <a:lnTo>
                  <a:pt x="113091" y="198180"/>
                </a:lnTo>
                <a:lnTo>
                  <a:pt x="113091" y="198187"/>
                </a:lnTo>
                <a:lnTo>
                  <a:pt x="113101" y="198195"/>
                </a:lnTo>
                <a:lnTo>
                  <a:pt x="113105" y="198200"/>
                </a:lnTo>
                <a:lnTo>
                  <a:pt x="113106" y="198201"/>
                </a:lnTo>
                <a:lnTo>
                  <a:pt x="113109" y="198203"/>
                </a:lnTo>
                <a:lnTo>
                  <a:pt x="113116" y="198206"/>
                </a:lnTo>
                <a:lnTo>
                  <a:pt x="113122" y="198210"/>
                </a:lnTo>
                <a:lnTo>
                  <a:pt x="113131" y="198215"/>
                </a:lnTo>
                <a:lnTo>
                  <a:pt x="113132" y="198220"/>
                </a:lnTo>
                <a:lnTo>
                  <a:pt x="113131" y="198220"/>
                </a:lnTo>
                <a:lnTo>
                  <a:pt x="113117" y="198223"/>
                </a:lnTo>
                <a:lnTo>
                  <a:pt x="113112" y="198223"/>
                </a:lnTo>
                <a:lnTo>
                  <a:pt x="113112" y="198223"/>
                </a:lnTo>
                <a:lnTo>
                  <a:pt x="113107" y="198222"/>
                </a:lnTo>
                <a:lnTo>
                  <a:pt x="113104" y="198221"/>
                </a:lnTo>
                <a:lnTo>
                  <a:pt x="113098" y="198233"/>
                </a:lnTo>
                <a:lnTo>
                  <a:pt x="113101" y="198240"/>
                </a:lnTo>
                <a:lnTo>
                  <a:pt x="113106" y="198246"/>
                </a:lnTo>
                <a:lnTo>
                  <a:pt x="113111" y="198248"/>
                </a:lnTo>
                <a:lnTo>
                  <a:pt x="113122" y="198244"/>
                </a:lnTo>
                <a:lnTo>
                  <a:pt x="113125" y="198242"/>
                </a:lnTo>
                <a:lnTo>
                  <a:pt x="113130" y="198240"/>
                </a:lnTo>
                <a:lnTo>
                  <a:pt x="113148" y="198239"/>
                </a:lnTo>
                <a:lnTo>
                  <a:pt x="113160" y="198242"/>
                </a:lnTo>
                <a:lnTo>
                  <a:pt x="113165" y="198245"/>
                </a:lnTo>
                <a:lnTo>
                  <a:pt x="113173" y="198249"/>
                </a:lnTo>
                <a:lnTo>
                  <a:pt x="113187" y="198262"/>
                </a:lnTo>
                <a:lnTo>
                  <a:pt x="113188" y="198268"/>
                </a:lnTo>
                <a:lnTo>
                  <a:pt x="113189" y="198271"/>
                </a:lnTo>
                <a:lnTo>
                  <a:pt x="113188" y="198275"/>
                </a:lnTo>
                <a:lnTo>
                  <a:pt x="113185" y="198278"/>
                </a:lnTo>
                <a:lnTo>
                  <a:pt x="113182" y="198279"/>
                </a:lnTo>
                <a:lnTo>
                  <a:pt x="113179" y="198281"/>
                </a:lnTo>
                <a:lnTo>
                  <a:pt x="113174" y="198284"/>
                </a:lnTo>
                <a:lnTo>
                  <a:pt x="113170" y="198294"/>
                </a:lnTo>
                <a:lnTo>
                  <a:pt x="113170" y="198298"/>
                </a:lnTo>
                <a:lnTo>
                  <a:pt x="113169" y="198301"/>
                </a:lnTo>
                <a:lnTo>
                  <a:pt x="113169" y="198303"/>
                </a:lnTo>
                <a:lnTo>
                  <a:pt x="113168" y="198309"/>
                </a:lnTo>
                <a:lnTo>
                  <a:pt x="113166" y="198314"/>
                </a:lnTo>
                <a:lnTo>
                  <a:pt x="113162" y="198318"/>
                </a:lnTo>
                <a:lnTo>
                  <a:pt x="113158" y="198320"/>
                </a:lnTo>
                <a:lnTo>
                  <a:pt x="113156" y="198322"/>
                </a:lnTo>
                <a:lnTo>
                  <a:pt x="113153" y="198327"/>
                </a:lnTo>
                <a:lnTo>
                  <a:pt x="113152" y="198329"/>
                </a:lnTo>
                <a:lnTo>
                  <a:pt x="113150" y="198331"/>
                </a:lnTo>
                <a:lnTo>
                  <a:pt x="113149" y="198333"/>
                </a:lnTo>
                <a:lnTo>
                  <a:pt x="113139" y="198339"/>
                </a:lnTo>
                <a:lnTo>
                  <a:pt x="113130" y="198341"/>
                </a:lnTo>
                <a:lnTo>
                  <a:pt x="113128" y="198342"/>
                </a:lnTo>
                <a:lnTo>
                  <a:pt x="113120" y="198343"/>
                </a:lnTo>
                <a:lnTo>
                  <a:pt x="113104" y="198350"/>
                </a:lnTo>
                <a:lnTo>
                  <a:pt x="113098" y="198354"/>
                </a:lnTo>
                <a:lnTo>
                  <a:pt x="113097" y="198358"/>
                </a:lnTo>
                <a:lnTo>
                  <a:pt x="113095" y="198363"/>
                </a:lnTo>
                <a:lnTo>
                  <a:pt x="113091" y="198369"/>
                </a:lnTo>
                <a:lnTo>
                  <a:pt x="113083" y="198370"/>
                </a:lnTo>
                <a:lnTo>
                  <a:pt x="113081" y="198370"/>
                </a:lnTo>
                <a:lnTo>
                  <a:pt x="113073" y="198371"/>
                </a:lnTo>
                <a:lnTo>
                  <a:pt x="113068" y="198372"/>
                </a:lnTo>
                <a:lnTo>
                  <a:pt x="113064" y="198371"/>
                </a:lnTo>
                <a:lnTo>
                  <a:pt x="113056" y="198369"/>
                </a:lnTo>
                <a:lnTo>
                  <a:pt x="113046" y="198383"/>
                </a:lnTo>
                <a:lnTo>
                  <a:pt x="113044" y="198390"/>
                </a:lnTo>
                <a:lnTo>
                  <a:pt x="113045" y="198398"/>
                </a:lnTo>
                <a:lnTo>
                  <a:pt x="113051" y="198402"/>
                </a:lnTo>
                <a:lnTo>
                  <a:pt x="113055" y="198405"/>
                </a:lnTo>
                <a:lnTo>
                  <a:pt x="113059" y="198406"/>
                </a:lnTo>
                <a:lnTo>
                  <a:pt x="113066" y="198404"/>
                </a:lnTo>
                <a:lnTo>
                  <a:pt x="113077" y="198401"/>
                </a:lnTo>
                <a:lnTo>
                  <a:pt x="113085" y="198403"/>
                </a:lnTo>
                <a:lnTo>
                  <a:pt x="113086" y="198413"/>
                </a:lnTo>
                <a:lnTo>
                  <a:pt x="113083" y="198418"/>
                </a:lnTo>
                <a:lnTo>
                  <a:pt x="113080" y="198425"/>
                </a:lnTo>
                <a:lnTo>
                  <a:pt x="113080" y="198431"/>
                </a:lnTo>
                <a:lnTo>
                  <a:pt x="113086" y="198433"/>
                </a:lnTo>
                <a:lnTo>
                  <a:pt x="113089" y="198430"/>
                </a:lnTo>
                <a:lnTo>
                  <a:pt x="113090" y="198429"/>
                </a:lnTo>
                <a:lnTo>
                  <a:pt x="113095" y="198429"/>
                </a:lnTo>
                <a:lnTo>
                  <a:pt x="113098" y="198430"/>
                </a:lnTo>
                <a:lnTo>
                  <a:pt x="113101" y="198431"/>
                </a:lnTo>
                <a:lnTo>
                  <a:pt x="113106" y="198435"/>
                </a:lnTo>
                <a:lnTo>
                  <a:pt x="113106" y="198442"/>
                </a:lnTo>
                <a:lnTo>
                  <a:pt x="113100" y="198452"/>
                </a:lnTo>
                <a:lnTo>
                  <a:pt x="113100" y="198458"/>
                </a:lnTo>
                <a:lnTo>
                  <a:pt x="113103" y="198476"/>
                </a:lnTo>
                <a:lnTo>
                  <a:pt x="113103" y="198487"/>
                </a:lnTo>
                <a:lnTo>
                  <a:pt x="113103" y="198492"/>
                </a:lnTo>
                <a:lnTo>
                  <a:pt x="113099" y="198499"/>
                </a:lnTo>
                <a:lnTo>
                  <a:pt x="113095" y="198508"/>
                </a:lnTo>
                <a:lnTo>
                  <a:pt x="113091" y="198513"/>
                </a:lnTo>
                <a:lnTo>
                  <a:pt x="113088" y="198520"/>
                </a:lnTo>
                <a:lnTo>
                  <a:pt x="113081" y="198524"/>
                </a:lnTo>
                <a:lnTo>
                  <a:pt x="113081" y="198524"/>
                </a:lnTo>
                <a:lnTo>
                  <a:pt x="113068" y="198534"/>
                </a:lnTo>
                <a:lnTo>
                  <a:pt x="113067" y="198540"/>
                </a:lnTo>
                <a:lnTo>
                  <a:pt x="113067" y="198542"/>
                </a:lnTo>
                <a:lnTo>
                  <a:pt x="113069" y="198545"/>
                </a:lnTo>
                <a:lnTo>
                  <a:pt x="113069" y="198549"/>
                </a:lnTo>
                <a:lnTo>
                  <a:pt x="113064" y="198560"/>
                </a:lnTo>
                <a:lnTo>
                  <a:pt x="113059" y="198563"/>
                </a:lnTo>
                <a:lnTo>
                  <a:pt x="113051" y="198565"/>
                </a:lnTo>
                <a:lnTo>
                  <a:pt x="113045" y="198559"/>
                </a:lnTo>
                <a:lnTo>
                  <a:pt x="113034" y="198556"/>
                </a:lnTo>
                <a:lnTo>
                  <a:pt x="113030" y="198556"/>
                </a:lnTo>
                <a:lnTo>
                  <a:pt x="113024" y="198557"/>
                </a:lnTo>
                <a:lnTo>
                  <a:pt x="113016" y="198557"/>
                </a:lnTo>
                <a:lnTo>
                  <a:pt x="113006" y="198559"/>
                </a:lnTo>
                <a:lnTo>
                  <a:pt x="112995" y="198562"/>
                </a:lnTo>
                <a:lnTo>
                  <a:pt x="112994" y="198568"/>
                </a:lnTo>
                <a:lnTo>
                  <a:pt x="112999" y="198570"/>
                </a:lnTo>
                <a:lnTo>
                  <a:pt x="113003" y="198566"/>
                </a:lnTo>
                <a:lnTo>
                  <a:pt x="113008" y="198570"/>
                </a:lnTo>
                <a:lnTo>
                  <a:pt x="113009" y="198574"/>
                </a:lnTo>
                <a:lnTo>
                  <a:pt x="113009" y="198575"/>
                </a:lnTo>
                <a:lnTo>
                  <a:pt x="113007" y="198588"/>
                </a:lnTo>
                <a:lnTo>
                  <a:pt x="113006" y="198593"/>
                </a:lnTo>
                <a:lnTo>
                  <a:pt x="113004" y="198600"/>
                </a:lnTo>
                <a:lnTo>
                  <a:pt x="113004" y="198609"/>
                </a:lnTo>
                <a:lnTo>
                  <a:pt x="113008" y="198611"/>
                </a:lnTo>
                <a:lnTo>
                  <a:pt x="113010" y="198612"/>
                </a:lnTo>
                <a:lnTo>
                  <a:pt x="113012" y="198617"/>
                </a:lnTo>
                <a:lnTo>
                  <a:pt x="113014" y="198626"/>
                </a:lnTo>
                <a:lnTo>
                  <a:pt x="113012" y="198638"/>
                </a:lnTo>
                <a:lnTo>
                  <a:pt x="113006" y="198646"/>
                </a:lnTo>
                <a:lnTo>
                  <a:pt x="112990" y="198657"/>
                </a:lnTo>
                <a:lnTo>
                  <a:pt x="112989" y="198658"/>
                </a:lnTo>
                <a:lnTo>
                  <a:pt x="112988" y="198663"/>
                </a:lnTo>
                <a:lnTo>
                  <a:pt x="112985" y="198668"/>
                </a:lnTo>
                <a:lnTo>
                  <a:pt x="112979" y="198674"/>
                </a:lnTo>
                <a:lnTo>
                  <a:pt x="112966" y="198677"/>
                </a:lnTo>
                <a:lnTo>
                  <a:pt x="112964" y="198677"/>
                </a:lnTo>
                <a:lnTo>
                  <a:pt x="112956" y="198669"/>
                </a:lnTo>
                <a:lnTo>
                  <a:pt x="112950" y="198665"/>
                </a:lnTo>
                <a:lnTo>
                  <a:pt x="112949" y="198653"/>
                </a:lnTo>
                <a:lnTo>
                  <a:pt x="112951" y="198643"/>
                </a:lnTo>
                <a:lnTo>
                  <a:pt x="112953" y="198635"/>
                </a:lnTo>
                <a:lnTo>
                  <a:pt x="112936" y="198629"/>
                </a:lnTo>
                <a:lnTo>
                  <a:pt x="112933" y="198636"/>
                </a:lnTo>
                <a:lnTo>
                  <a:pt x="112928" y="198634"/>
                </a:lnTo>
                <a:lnTo>
                  <a:pt x="112922" y="198627"/>
                </a:lnTo>
                <a:lnTo>
                  <a:pt x="112917" y="198628"/>
                </a:lnTo>
                <a:lnTo>
                  <a:pt x="112911" y="198637"/>
                </a:lnTo>
                <a:lnTo>
                  <a:pt x="112910" y="198644"/>
                </a:lnTo>
                <a:lnTo>
                  <a:pt x="112910" y="198646"/>
                </a:lnTo>
                <a:lnTo>
                  <a:pt x="112910" y="198648"/>
                </a:lnTo>
                <a:lnTo>
                  <a:pt x="112916" y="198656"/>
                </a:lnTo>
                <a:lnTo>
                  <a:pt x="112917" y="198657"/>
                </a:lnTo>
                <a:lnTo>
                  <a:pt x="112919" y="198658"/>
                </a:lnTo>
                <a:lnTo>
                  <a:pt x="112929" y="198663"/>
                </a:lnTo>
                <a:lnTo>
                  <a:pt x="112933" y="198665"/>
                </a:lnTo>
                <a:lnTo>
                  <a:pt x="112940" y="198672"/>
                </a:lnTo>
                <a:lnTo>
                  <a:pt x="112941" y="198676"/>
                </a:lnTo>
                <a:lnTo>
                  <a:pt x="112944" y="198680"/>
                </a:lnTo>
                <a:lnTo>
                  <a:pt x="112945" y="198682"/>
                </a:lnTo>
                <a:lnTo>
                  <a:pt x="112945" y="198687"/>
                </a:lnTo>
                <a:lnTo>
                  <a:pt x="112946" y="198691"/>
                </a:lnTo>
                <a:lnTo>
                  <a:pt x="112946" y="198693"/>
                </a:lnTo>
                <a:lnTo>
                  <a:pt x="112944" y="198696"/>
                </a:lnTo>
                <a:lnTo>
                  <a:pt x="112943" y="198697"/>
                </a:lnTo>
                <a:lnTo>
                  <a:pt x="112941" y="198698"/>
                </a:lnTo>
                <a:lnTo>
                  <a:pt x="112939" y="198700"/>
                </a:lnTo>
                <a:lnTo>
                  <a:pt x="112936" y="198702"/>
                </a:lnTo>
                <a:lnTo>
                  <a:pt x="112936" y="198702"/>
                </a:lnTo>
                <a:lnTo>
                  <a:pt x="112930" y="198711"/>
                </a:lnTo>
                <a:lnTo>
                  <a:pt x="112927" y="198716"/>
                </a:lnTo>
                <a:lnTo>
                  <a:pt x="112927" y="198717"/>
                </a:lnTo>
                <a:lnTo>
                  <a:pt x="112925" y="198722"/>
                </a:lnTo>
                <a:lnTo>
                  <a:pt x="112924" y="198724"/>
                </a:lnTo>
                <a:lnTo>
                  <a:pt x="112922" y="198730"/>
                </a:lnTo>
                <a:lnTo>
                  <a:pt x="112922" y="198732"/>
                </a:lnTo>
                <a:lnTo>
                  <a:pt x="112921" y="198735"/>
                </a:lnTo>
                <a:lnTo>
                  <a:pt x="112930" y="198749"/>
                </a:lnTo>
                <a:lnTo>
                  <a:pt x="112937" y="198759"/>
                </a:lnTo>
                <a:lnTo>
                  <a:pt x="112939" y="198766"/>
                </a:lnTo>
                <a:lnTo>
                  <a:pt x="112939" y="198773"/>
                </a:lnTo>
                <a:lnTo>
                  <a:pt x="112935" y="198781"/>
                </a:lnTo>
                <a:lnTo>
                  <a:pt x="112928" y="198786"/>
                </a:lnTo>
                <a:lnTo>
                  <a:pt x="112923" y="198789"/>
                </a:lnTo>
                <a:lnTo>
                  <a:pt x="112919" y="198791"/>
                </a:lnTo>
                <a:lnTo>
                  <a:pt x="112918" y="198792"/>
                </a:lnTo>
                <a:lnTo>
                  <a:pt x="112912" y="198800"/>
                </a:lnTo>
                <a:lnTo>
                  <a:pt x="112911" y="198801"/>
                </a:lnTo>
                <a:lnTo>
                  <a:pt x="112911" y="198802"/>
                </a:lnTo>
                <a:lnTo>
                  <a:pt x="112912" y="198808"/>
                </a:lnTo>
                <a:lnTo>
                  <a:pt x="112913" y="198818"/>
                </a:lnTo>
                <a:lnTo>
                  <a:pt x="112914" y="198828"/>
                </a:lnTo>
                <a:lnTo>
                  <a:pt x="112913" y="198832"/>
                </a:lnTo>
                <a:lnTo>
                  <a:pt x="112911" y="198836"/>
                </a:lnTo>
                <a:lnTo>
                  <a:pt x="112909" y="198844"/>
                </a:lnTo>
                <a:lnTo>
                  <a:pt x="112908" y="198848"/>
                </a:lnTo>
                <a:lnTo>
                  <a:pt x="112907" y="198852"/>
                </a:lnTo>
                <a:lnTo>
                  <a:pt x="112905" y="198861"/>
                </a:lnTo>
                <a:lnTo>
                  <a:pt x="112903" y="198870"/>
                </a:lnTo>
                <a:lnTo>
                  <a:pt x="112902" y="198874"/>
                </a:lnTo>
                <a:lnTo>
                  <a:pt x="112902" y="198878"/>
                </a:lnTo>
                <a:lnTo>
                  <a:pt x="112897" y="198884"/>
                </a:lnTo>
                <a:lnTo>
                  <a:pt x="112894" y="198887"/>
                </a:lnTo>
                <a:lnTo>
                  <a:pt x="112891" y="198889"/>
                </a:lnTo>
                <a:lnTo>
                  <a:pt x="112888" y="198889"/>
                </a:lnTo>
                <a:lnTo>
                  <a:pt x="112881" y="198891"/>
                </a:lnTo>
                <a:lnTo>
                  <a:pt x="112873" y="198892"/>
                </a:lnTo>
                <a:lnTo>
                  <a:pt x="112868" y="198901"/>
                </a:lnTo>
                <a:lnTo>
                  <a:pt x="112868" y="198905"/>
                </a:lnTo>
                <a:lnTo>
                  <a:pt x="112872" y="198908"/>
                </a:lnTo>
                <a:lnTo>
                  <a:pt x="112882" y="198915"/>
                </a:lnTo>
                <a:lnTo>
                  <a:pt x="112888" y="198919"/>
                </a:lnTo>
                <a:lnTo>
                  <a:pt x="112893" y="198926"/>
                </a:lnTo>
                <a:lnTo>
                  <a:pt x="112893" y="198929"/>
                </a:lnTo>
                <a:lnTo>
                  <a:pt x="112889" y="198932"/>
                </a:lnTo>
                <a:lnTo>
                  <a:pt x="112887" y="198933"/>
                </a:lnTo>
                <a:lnTo>
                  <a:pt x="112884" y="198933"/>
                </a:lnTo>
                <a:lnTo>
                  <a:pt x="112879" y="198932"/>
                </a:lnTo>
                <a:lnTo>
                  <a:pt x="112876" y="198930"/>
                </a:lnTo>
                <a:lnTo>
                  <a:pt x="112874" y="198929"/>
                </a:lnTo>
                <a:lnTo>
                  <a:pt x="112873" y="198928"/>
                </a:lnTo>
                <a:lnTo>
                  <a:pt x="112867" y="198926"/>
                </a:lnTo>
                <a:lnTo>
                  <a:pt x="112864" y="198926"/>
                </a:lnTo>
                <a:lnTo>
                  <a:pt x="112858" y="198926"/>
                </a:lnTo>
                <a:lnTo>
                  <a:pt x="112855" y="198923"/>
                </a:lnTo>
                <a:lnTo>
                  <a:pt x="112853" y="198922"/>
                </a:lnTo>
                <a:lnTo>
                  <a:pt x="112849" y="198919"/>
                </a:lnTo>
                <a:lnTo>
                  <a:pt x="112845" y="198921"/>
                </a:lnTo>
                <a:lnTo>
                  <a:pt x="112842" y="198922"/>
                </a:lnTo>
                <a:lnTo>
                  <a:pt x="112836" y="198922"/>
                </a:lnTo>
                <a:lnTo>
                  <a:pt x="112834" y="198919"/>
                </a:lnTo>
                <a:lnTo>
                  <a:pt x="112833" y="198918"/>
                </a:lnTo>
                <a:lnTo>
                  <a:pt x="112832" y="198915"/>
                </a:lnTo>
                <a:lnTo>
                  <a:pt x="112829" y="198917"/>
                </a:lnTo>
                <a:lnTo>
                  <a:pt x="112821" y="198923"/>
                </a:lnTo>
                <a:lnTo>
                  <a:pt x="112812" y="198933"/>
                </a:lnTo>
                <a:lnTo>
                  <a:pt x="112810" y="198934"/>
                </a:lnTo>
                <a:lnTo>
                  <a:pt x="112808" y="198936"/>
                </a:lnTo>
                <a:lnTo>
                  <a:pt x="112806" y="198939"/>
                </a:lnTo>
                <a:lnTo>
                  <a:pt x="112804" y="198948"/>
                </a:lnTo>
                <a:lnTo>
                  <a:pt x="112804" y="198952"/>
                </a:lnTo>
                <a:lnTo>
                  <a:pt x="112805" y="198957"/>
                </a:lnTo>
                <a:lnTo>
                  <a:pt x="112805" y="198959"/>
                </a:lnTo>
                <a:lnTo>
                  <a:pt x="112806" y="198964"/>
                </a:lnTo>
                <a:lnTo>
                  <a:pt x="112807" y="198968"/>
                </a:lnTo>
                <a:lnTo>
                  <a:pt x="112807" y="198971"/>
                </a:lnTo>
                <a:lnTo>
                  <a:pt x="112807" y="198973"/>
                </a:lnTo>
                <a:lnTo>
                  <a:pt x="112807" y="198976"/>
                </a:lnTo>
                <a:lnTo>
                  <a:pt x="112807" y="198979"/>
                </a:lnTo>
                <a:lnTo>
                  <a:pt x="112809" y="198989"/>
                </a:lnTo>
                <a:lnTo>
                  <a:pt x="112812" y="198993"/>
                </a:lnTo>
                <a:lnTo>
                  <a:pt x="112813" y="199000"/>
                </a:lnTo>
                <a:lnTo>
                  <a:pt x="112813" y="199001"/>
                </a:lnTo>
                <a:lnTo>
                  <a:pt x="112813" y="199004"/>
                </a:lnTo>
                <a:lnTo>
                  <a:pt x="112813" y="199006"/>
                </a:lnTo>
                <a:lnTo>
                  <a:pt x="112814" y="199008"/>
                </a:lnTo>
                <a:lnTo>
                  <a:pt x="112814" y="199010"/>
                </a:lnTo>
                <a:lnTo>
                  <a:pt x="112816" y="199013"/>
                </a:lnTo>
                <a:lnTo>
                  <a:pt x="112816" y="199013"/>
                </a:lnTo>
                <a:lnTo>
                  <a:pt x="112824" y="199030"/>
                </a:lnTo>
                <a:lnTo>
                  <a:pt x="112826" y="199032"/>
                </a:lnTo>
                <a:lnTo>
                  <a:pt x="112832" y="199036"/>
                </a:lnTo>
                <a:lnTo>
                  <a:pt x="112834" y="199041"/>
                </a:lnTo>
                <a:lnTo>
                  <a:pt x="112834" y="199042"/>
                </a:lnTo>
                <a:lnTo>
                  <a:pt x="112835" y="199046"/>
                </a:lnTo>
                <a:lnTo>
                  <a:pt x="112837" y="199048"/>
                </a:lnTo>
                <a:lnTo>
                  <a:pt x="112841" y="199052"/>
                </a:lnTo>
                <a:lnTo>
                  <a:pt x="112841" y="199056"/>
                </a:lnTo>
                <a:lnTo>
                  <a:pt x="112841" y="199059"/>
                </a:lnTo>
                <a:lnTo>
                  <a:pt x="112841" y="199060"/>
                </a:lnTo>
                <a:lnTo>
                  <a:pt x="112845" y="199069"/>
                </a:lnTo>
                <a:lnTo>
                  <a:pt x="112846" y="199070"/>
                </a:lnTo>
                <a:lnTo>
                  <a:pt x="112848" y="199072"/>
                </a:lnTo>
                <a:lnTo>
                  <a:pt x="112851" y="199075"/>
                </a:lnTo>
                <a:lnTo>
                  <a:pt x="112856" y="199089"/>
                </a:lnTo>
                <a:lnTo>
                  <a:pt x="112856" y="199093"/>
                </a:lnTo>
                <a:lnTo>
                  <a:pt x="112856" y="199093"/>
                </a:lnTo>
                <a:lnTo>
                  <a:pt x="112856" y="199097"/>
                </a:lnTo>
                <a:lnTo>
                  <a:pt x="112858" y="199100"/>
                </a:lnTo>
                <a:lnTo>
                  <a:pt x="112861" y="199103"/>
                </a:lnTo>
                <a:lnTo>
                  <a:pt x="112863" y="199105"/>
                </a:lnTo>
                <a:lnTo>
                  <a:pt x="112863" y="199105"/>
                </a:lnTo>
                <a:lnTo>
                  <a:pt x="112863" y="199105"/>
                </a:lnTo>
                <a:lnTo>
                  <a:pt x="112865" y="199108"/>
                </a:lnTo>
                <a:lnTo>
                  <a:pt x="112865" y="199109"/>
                </a:lnTo>
                <a:lnTo>
                  <a:pt x="112868" y="199113"/>
                </a:lnTo>
                <a:lnTo>
                  <a:pt x="112870" y="199116"/>
                </a:lnTo>
                <a:lnTo>
                  <a:pt x="112871" y="199117"/>
                </a:lnTo>
                <a:lnTo>
                  <a:pt x="112871" y="199120"/>
                </a:lnTo>
                <a:lnTo>
                  <a:pt x="112877" y="199123"/>
                </a:lnTo>
                <a:lnTo>
                  <a:pt x="112877" y="199124"/>
                </a:lnTo>
                <a:lnTo>
                  <a:pt x="112879" y="199125"/>
                </a:lnTo>
                <a:lnTo>
                  <a:pt x="112882" y="199130"/>
                </a:lnTo>
                <a:lnTo>
                  <a:pt x="112880" y="199138"/>
                </a:lnTo>
                <a:lnTo>
                  <a:pt x="112878" y="199142"/>
                </a:lnTo>
                <a:lnTo>
                  <a:pt x="112877" y="199144"/>
                </a:lnTo>
                <a:lnTo>
                  <a:pt x="112877" y="199144"/>
                </a:lnTo>
                <a:lnTo>
                  <a:pt x="112876" y="199147"/>
                </a:lnTo>
                <a:lnTo>
                  <a:pt x="112875" y="199164"/>
                </a:lnTo>
                <a:lnTo>
                  <a:pt x="112876" y="199165"/>
                </a:lnTo>
                <a:lnTo>
                  <a:pt x="112876" y="199166"/>
                </a:lnTo>
                <a:lnTo>
                  <a:pt x="112880" y="199170"/>
                </a:lnTo>
                <a:lnTo>
                  <a:pt x="112882" y="199172"/>
                </a:lnTo>
                <a:lnTo>
                  <a:pt x="112883" y="199173"/>
                </a:lnTo>
                <a:lnTo>
                  <a:pt x="112892" y="199183"/>
                </a:lnTo>
                <a:lnTo>
                  <a:pt x="112891" y="199186"/>
                </a:lnTo>
                <a:lnTo>
                  <a:pt x="112891" y="199189"/>
                </a:lnTo>
                <a:lnTo>
                  <a:pt x="112885" y="199197"/>
                </a:lnTo>
                <a:lnTo>
                  <a:pt x="112878" y="199206"/>
                </a:lnTo>
                <a:lnTo>
                  <a:pt x="112876" y="199210"/>
                </a:lnTo>
                <a:lnTo>
                  <a:pt x="112875" y="199215"/>
                </a:lnTo>
                <a:lnTo>
                  <a:pt x="112875" y="199223"/>
                </a:lnTo>
                <a:lnTo>
                  <a:pt x="112875" y="199227"/>
                </a:lnTo>
                <a:lnTo>
                  <a:pt x="112875" y="199227"/>
                </a:lnTo>
                <a:lnTo>
                  <a:pt x="112875" y="199231"/>
                </a:lnTo>
                <a:lnTo>
                  <a:pt x="112871" y="199237"/>
                </a:lnTo>
                <a:lnTo>
                  <a:pt x="112868" y="199241"/>
                </a:lnTo>
                <a:lnTo>
                  <a:pt x="112865" y="199245"/>
                </a:lnTo>
                <a:lnTo>
                  <a:pt x="112858" y="199251"/>
                </a:lnTo>
                <a:lnTo>
                  <a:pt x="112856" y="199251"/>
                </a:lnTo>
                <a:lnTo>
                  <a:pt x="112855" y="199251"/>
                </a:lnTo>
                <a:lnTo>
                  <a:pt x="112851" y="199251"/>
                </a:lnTo>
                <a:lnTo>
                  <a:pt x="112849" y="199252"/>
                </a:lnTo>
                <a:lnTo>
                  <a:pt x="112845" y="199254"/>
                </a:lnTo>
                <a:lnTo>
                  <a:pt x="112839" y="199258"/>
                </a:lnTo>
                <a:lnTo>
                  <a:pt x="112836" y="199261"/>
                </a:lnTo>
                <a:lnTo>
                  <a:pt x="112830" y="199271"/>
                </a:lnTo>
                <a:lnTo>
                  <a:pt x="112835" y="199273"/>
                </a:lnTo>
                <a:lnTo>
                  <a:pt x="112838" y="199270"/>
                </a:lnTo>
                <a:lnTo>
                  <a:pt x="112841" y="199268"/>
                </a:lnTo>
                <a:lnTo>
                  <a:pt x="112843" y="199269"/>
                </a:lnTo>
                <a:lnTo>
                  <a:pt x="112848" y="199271"/>
                </a:lnTo>
                <a:lnTo>
                  <a:pt x="112851" y="199278"/>
                </a:lnTo>
                <a:lnTo>
                  <a:pt x="112849" y="199281"/>
                </a:lnTo>
                <a:lnTo>
                  <a:pt x="112848" y="199284"/>
                </a:lnTo>
                <a:lnTo>
                  <a:pt x="112836" y="199292"/>
                </a:lnTo>
                <a:lnTo>
                  <a:pt x="112824" y="199301"/>
                </a:lnTo>
                <a:lnTo>
                  <a:pt x="112818" y="199304"/>
                </a:lnTo>
                <a:lnTo>
                  <a:pt x="112814" y="199308"/>
                </a:lnTo>
                <a:lnTo>
                  <a:pt x="112806" y="199320"/>
                </a:lnTo>
                <a:lnTo>
                  <a:pt x="112805" y="199325"/>
                </a:lnTo>
                <a:lnTo>
                  <a:pt x="112804" y="199328"/>
                </a:lnTo>
                <a:lnTo>
                  <a:pt x="112800" y="199335"/>
                </a:lnTo>
                <a:lnTo>
                  <a:pt x="112798" y="199339"/>
                </a:lnTo>
                <a:lnTo>
                  <a:pt x="112796" y="199341"/>
                </a:lnTo>
                <a:lnTo>
                  <a:pt x="112789" y="199345"/>
                </a:lnTo>
                <a:lnTo>
                  <a:pt x="112787" y="199347"/>
                </a:lnTo>
                <a:lnTo>
                  <a:pt x="112782" y="199360"/>
                </a:lnTo>
                <a:lnTo>
                  <a:pt x="112774" y="199365"/>
                </a:lnTo>
                <a:lnTo>
                  <a:pt x="112773" y="199366"/>
                </a:lnTo>
                <a:lnTo>
                  <a:pt x="112769" y="199371"/>
                </a:lnTo>
                <a:lnTo>
                  <a:pt x="112766" y="199376"/>
                </a:lnTo>
                <a:lnTo>
                  <a:pt x="112749" y="199402"/>
                </a:lnTo>
                <a:lnTo>
                  <a:pt x="112734" y="199420"/>
                </a:lnTo>
                <a:lnTo>
                  <a:pt x="112732" y="199422"/>
                </a:lnTo>
                <a:lnTo>
                  <a:pt x="112732" y="199424"/>
                </a:lnTo>
                <a:lnTo>
                  <a:pt x="112732" y="199426"/>
                </a:lnTo>
                <a:lnTo>
                  <a:pt x="112728" y="199430"/>
                </a:lnTo>
                <a:lnTo>
                  <a:pt x="112724" y="199433"/>
                </a:lnTo>
                <a:lnTo>
                  <a:pt x="112720" y="199436"/>
                </a:lnTo>
                <a:lnTo>
                  <a:pt x="112715" y="199441"/>
                </a:lnTo>
                <a:lnTo>
                  <a:pt x="112714" y="199444"/>
                </a:lnTo>
                <a:lnTo>
                  <a:pt x="112711" y="199454"/>
                </a:lnTo>
                <a:lnTo>
                  <a:pt x="112708" y="199456"/>
                </a:lnTo>
                <a:lnTo>
                  <a:pt x="112706" y="199458"/>
                </a:lnTo>
                <a:lnTo>
                  <a:pt x="112704" y="199461"/>
                </a:lnTo>
                <a:lnTo>
                  <a:pt x="112704" y="199462"/>
                </a:lnTo>
                <a:lnTo>
                  <a:pt x="112702" y="199464"/>
                </a:lnTo>
                <a:lnTo>
                  <a:pt x="112699" y="199469"/>
                </a:lnTo>
                <a:lnTo>
                  <a:pt x="112695" y="199473"/>
                </a:lnTo>
                <a:lnTo>
                  <a:pt x="112694" y="199473"/>
                </a:lnTo>
                <a:lnTo>
                  <a:pt x="112689" y="199478"/>
                </a:lnTo>
                <a:lnTo>
                  <a:pt x="112682" y="199484"/>
                </a:lnTo>
                <a:lnTo>
                  <a:pt x="112680" y="199485"/>
                </a:lnTo>
                <a:lnTo>
                  <a:pt x="112677" y="199489"/>
                </a:lnTo>
                <a:lnTo>
                  <a:pt x="112676" y="199490"/>
                </a:lnTo>
                <a:lnTo>
                  <a:pt x="112676" y="199490"/>
                </a:lnTo>
                <a:lnTo>
                  <a:pt x="112674" y="199493"/>
                </a:lnTo>
                <a:lnTo>
                  <a:pt x="112671" y="199496"/>
                </a:lnTo>
                <a:lnTo>
                  <a:pt x="112670" y="199496"/>
                </a:lnTo>
                <a:lnTo>
                  <a:pt x="112670" y="199497"/>
                </a:lnTo>
                <a:lnTo>
                  <a:pt x="112666" y="199500"/>
                </a:lnTo>
                <a:lnTo>
                  <a:pt x="112666" y="199501"/>
                </a:lnTo>
                <a:lnTo>
                  <a:pt x="112665" y="199502"/>
                </a:lnTo>
                <a:lnTo>
                  <a:pt x="112662" y="199507"/>
                </a:lnTo>
                <a:lnTo>
                  <a:pt x="112661" y="199509"/>
                </a:lnTo>
                <a:lnTo>
                  <a:pt x="112660" y="199511"/>
                </a:lnTo>
                <a:lnTo>
                  <a:pt x="112658" y="199516"/>
                </a:lnTo>
                <a:lnTo>
                  <a:pt x="112653" y="199524"/>
                </a:lnTo>
                <a:lnTo>
                  <a:pt x="112651" y="199527"/>
                </a:lnTo>
                <a:lnTo>
                  <a:pt x="112649" y="199530"/>
                </a:lnTo>
                <a:lnTo>
                  <a:pt x="112646" y="199539"/>
                </a:lnTo>
                <a:lnTo>
                  <a:pt x="112645" y="199542"/>
                </a:lnTo>
                <a:lnTo>
                  <a:pt x="112645" y="199546"/>
                </a:lnTo>
                <a:lnTo>
                  <a:pt x="112643" y="199548"/>
                </a:lnTo>
                <a:lnTo>
                  <a:pt x="112640" y="199551"/>
                </a:lnTo>
                <a:lnTo>
                  <a:pt x="112639" y="199557"/>
                </a:lnTo>
                <a:lnTo>
                  <a:pt x="112639" y="199558"/>
                </a:lnTo>
                <a:lnTo>
                  <a:pt x="112638" y="199562"/>
                </a:lnTo>
                <a:lnTo>
                  <a:pt x="112636" y="199566"/>
                </a:lnTo>
                <a:lnTo>
                  <a:pt x="112636" y="199567"/>
                </a:lnTo>
                <a:lnTo>
                  <a:pt x="112633" y="199571"/>
                </a:lnTo>
                <a:lnTo>
                  <a:pt x="112632" y="199577"/>
                </a:lnTo>
                <a:lnTo>
                  <a:pt x="112632" y="199577"/>
                </a:lnTo>
                <a:lnTo>
                  <a:pt x="112632" y="199580"/>
                </a:lnTo>
                <a:lnTo>
                  <a:pt x="112629" y="199588"/>
                </a:lnTo>
                <a:lnTo>
                  <a:pt x="112623" y="199601"/>
                </a:lnTo>
                <a:lnTo>
                  <a:pt x="112622" y="199604"/>
                </a:lnTo>
                <a:lnTo>
                  <a:pt x="112622" y="199609"/>
                </a:lnTo>
                <a:lnTo>
                  <a:pt x="112622" y="199615"/>
                </a:lnTo>
                <a:lnTo>
                  <a:pt x="112620" y="199627"/>
                </a:lnTo>
                <a:lnTo>
                  <a:pt x="112613" y="199634"/>
                </a:lnTo>
                <a:lnTo>
                  <a:pt x="112612" y="199635"/>
                </a:lnTo>
                <a:lnTo>
                  <a:pt x="112611" y="199638"/>
                </a:lnTo>
                <a:lnTo>
                  <a:pt x="112611" y="199638"/>
                </a:lnTo>
                <a:lnTo>
                  <a:pt x="112610" y="199640"/>
                </a:lnTo>
                <a:lnTo>
                  <a:pt x="112609" y="199642"/>
                </a:lnTo>
                <a:lnTo>
                  <a:pt x="112603" y="199655"/>
                </a:lnTo>
                <a:lnTo>
                  <a:pt x="112602" y="199656"/>
                </a:lnTo>
                <a:lnTo>
                  <a:pt x="112602" y="199658"/>
                </a:lnTo>
                <a:lnTo>
                  <a:pt x="112592" y="199677"/>
                </a:lnTo>
                <a:lnTo>
                  <a:pt x="112584" y="199689"/>
                </a:lnTo>
                <a:lnTo>
                  <a:pt x="112575" y="199696"/>
                </a:lnTo>
                <a:lnTo>
                  <a:pt x="112571" y="199699"/>
                </a:lnTo>
                <a:lnTo>
                  <a:pt x="112571" y="199699"/>
                </a:lnTo>
                <a:lnTo>
                  <a:pt x="112568" y="199701"/>
                </a:lnTo>
                <a:lnTo>
                  <a:pt x="112564" y="199708"/>
                </a:lnTo>
                <a:lnTo>
                  <a:pt x="112562" y="199713"/>
                </a:lnTo>
                <a:lnTo>
                  <a:pt x="112560" y="199715"/>
                </a:lnTo>
                <a:lnTo>
                  <a:pt x="112557" y="199718"/>
                </a:lnTo>
                <a:lnTo>
                  <a:pt x="112550" y="199720"/>
                </a:lnTo>
                <a:lnTo>
                  <a:pt x="112549" y="199720"/>
                </a:lnTo>
                <a:lnTo>
                  <a:pt x="112548" y="199720"/>
                </a:lnTo>
                <a:lnTo>
                  <a:pt x="112545" y="199722"/>
                </a:lnTo>
                <a:lnTo>
                  <a:pt x="112543" y="199724"/>
                </a:lnTo>
                <a:lnTo>
                  <a:pt x="112543" y="199724"/>
                </a:lnTo>
                <a:lnTo>
                  <a:pt x="112539" y="199726"/>
                </a:lnTo>
                <a:lnTo>
                  <a:pt x="112534" y="199728"/>
                </a:lnTo>
                <a:lnTo>
                  <a:pt x="112530" y="199733"/>
                </a:lnTo>
                <a:lnTo>
                  <a:pt x="112529" y="199735"/>
                </a:lnTo>
                <a:lnTo>
                  <a:pt x="112525" y="199738"/>
                </a:lnTo>
                <a:lnTo>
                  <a:pt x="112523" y="199742"/>
                </a:lnTo>
                <a:lnTo>
                  <a:pt x="112512" y="199765"/>
                </a:lnTo>
                <a:lnTo>
                  <a:pt x="112510" y="199771"/>
                </a:lnTo>
                <a:lnTo>
                  <a:pt x="112508" y="199776"/>
                </a:lnTo>
                <a:lnTo>
                  <a:pt x="112509" y="199778"/>
                </a:lnTo>
                <a:lnTo>
                  <a:pt x="112509" y="199780"/>
                </a:lnTo>
                <a:lnTo>
                  <a:pt x="112509" y="199783"/>
                </a:lnTo>
                <a:lnTo>
                  <a:pt x="112508" y="199787"/>
                </a:lnTo>
                <a:lnTo>
                  <a:pt x="112506" y="199790"/>
                </a:lnTo>
                <a:lnTo>
                  <a:pt x="112505" y="199792"/>
                </a:lnTo>
                <a:lnTo>
                  <a:pt x="112504" y="199793"/>
                </a:lnTo>
                <a:lnTo>
                  <a:pt x="112500" y="199797"/>
                </a:lnTo>
                <a:lnTo>
                  <a:pt x="112503" y="199803"/>
                </a:lnTo>
                <a:lnTo>
                  <a:pt x="112506" y="199808"/>
                </a:lnTo>
                <a:lnTo>
                  <a:pt x="112509" y="199816"/>
                </a:lnTo>
                <a:lnTo>
                  <a:pt x="112508" y="199820"/>
                </a:lnTo>
                <a:lnTo>
                  <a:pt x="112507" y="199824"/>
                </a:lnTo>
                <a:lnTo>
                  <a:pt x="112506" y="199825"/>
                </a:lnTo>
                <a:lnTo>
                  <a:pt x="112504" y="199828"/>
                </a:lnTo>
                <a:lnTo>
                  <a:pt x="112503" y="199831"/>
                </a:lnTo>
                <a:lnTo>
                  <a:pt x="112503" y="199832"/>
                </a:lnTo>
                <a:lnTo>
                  <a:pt x="112503" y="199837"/>
                </a:lnTo>
                <a:lnTo>
                  <a:pt x="112506" y="199849"/>
                </a:lnTo>
                <a:lnTo>
                  <a:pt x="112512" y="199864"/>
                </a:lnTo>
                <a:lnTo>
                  <a:pt x="112512" y="199873"/>
                </a:lnTo>
                <a:lnTo>
                  <a:pt x="112511" y="199875"/>
                </a:lnTo>
                <a:lnTo>
                  <a:pt x="112509" y="199878"/>
                </a:lnTo>
                <a:lnTo>
                  <a:pt x="112511" y="199879"/>
                </a:lnTo>
                <a:lnTo>
                  <a:pt x="112514" y="199881"/>
                </a:lnTo>
                <a:lnTo>
                  <a:pt x="112515" y="199882"/>
                </a:lnTo>
                <a:lnTo>
                  <a:pt x="112517" y="199883"/>
                </a:lnTo>
                <a:lnTo>
                  <a:pt x="112517" y="199894"/>
                </a:lnTo>
                <a:lnTo>
                  <a:pt x="112516" y="199898"/>
                </a:lnTo>
                <a:lnTo>
                  <a:pt x="112514" y="199901"/>
                </a:lnTo>
                <a:lnTo>
                  <a:pt x="112512" y="199905"/>
                </a:lnTo>
                <a:lnTo>
                  <a:pt x="112508" y="199907"/>
                </a:lnTo>
                <a:lnTo>
                  <a:pt x="112504" y="199908"/>
                </a:lnTo>
                <a:lnTo>
                  <a:pt x="112503" y="199908"/>
                </a:lnTo>
                <a:lnTo>
                  <a:pt x="112498" y="199908"/>
                </a:lnTo>
                <a:lnTo>
                  <a:pt x="112498" y="199908"/>
                </a:lnTo>
                <a:lnTo>
                  <a:pt x="112488" y="199916"/>
                </a:lnTo>
                <a:lnTo>
                  <a:pt x="112486" y="199920"/>
                </a:lnTo>
                <a:lnTo>
                  <a:pt x="112479" y="199934"/>
                </a:lnTo>
                <a:lnTo>
                  <a:pt x="112474" y="199944"/>
                </a:lnTo>
                <a:lnTo>
                  <a:pt x="112472" y="199947"/>
                </a:lnTo>
                <a:lnTo>
                  <a:pt x="112472" y="199949"/>
                </a:lnTo>
                <a:lnTo>
                  <a:pt x="112469" y="199955"/>
                </a:lnTo>
                <a:lnTo>
                  <a:pt x="112469" y="199960"/>
                </a:lnTo>
                <a:lnTo>
                  <a:pt x="112469" y="199960"/>
                </a:lnTo>
                <a:lnTo>
                  <a:pt x="112469" y="199961"/>
                </a:lnTo>
                <a:lnTo>
                  <a:pt x="112468" y="199965"/>
                </a:lnTo>
                <a:lnTo>
                  <a:pt x="112468" y="199966"/>
                </a:lnTo>
                <a:lnTo>
                  <a:pt x="112468" y="199968"/>
                </a:lnTo>
                <a:lnTo>
                  <a:pt x="112468" y="199973"/>
                </a:lnTo>
                <a:lnTo>
                  <a:pt x="112468" y="199979"/>
                </a:lnTo>
                <a:lnTo>
                  <a:pt x="112466" y="199982"/>
                </a:lnTo>
                <a:lnTo>
                  <a:pt x="112466" y="199983"/>
                </a:lnTo>
                <a:lnTo>
                  <a:pt x="112464" y="199986"/>
                </a:lnTo>
                <a:lnTo>
                  <a:pt x="112463" y="199993"/>
                </a:lnTo>
                <a:lnTo>
                  <a:pt x="112466" y="199997"/>
                </a:lnTo>
                <a:lnTo>
                  <a:pt x="112467" y="199998"/>
                </a:lnTo>
                <a:lnTo>
                  <a:pt x="112468" y="199999"/>
                </a:lnTo>
                <a:lnTo>
                  <a:pt x="112468" y="200000"/>
                </a:lnTo>
                <a:lnTo>
                  <a:pt x="112468" y="200002"/>
                </a:lnTo>
                <a:lnTo>
                  <a:pt x="112468" y="200003"/>
                </a:lnTo>
                <a:lnTo>
                  <a:pt x="112468" y="200006"/>
                </a:lnTo>
                <a:lnTo>
                  <a:pt x="112468" y="200008"/>
                </a:lnTo>
                <a:lnTo>
                  <a:pt x="112468" y="200013"/>
                </a:lnTo>
                <a:lnTo>
                  <a:pt x="112470" y="200016"/>
                </a:lnTo>
                <a:lnTo>
                  <a:pt x="112472" y="200024"/>
                </a:lnTo>
                <a:lnTo>
                  <a:pt x="112474" y="200027"/>
                </a:lnTo>
                <a:lnTo>
                  <a:pt x="112474" y="200028"/>
                </a:lnTo>
                <a:lnTo>
                  <a:pt x="112474" y="200032"/>
                </a:lnTo>
                <a:lnTo>
                  <a:pt x="112476" y="200034"/>
                </a:lnTo>
                <a:lnTo>
                  <a:pt x="112477" y="200034"/>
                </a:lnTo>
                <a:lnTo>
                  <a:pt x="112480" y="200037"/>
                </a:lnTo>
                <a:lnTo>
                  <a:pt x="112483" y="200042"/>
                </a:lnTo>
                <a:lnTo>
                  <a:pt x="112485" y="200045"/>
                </a:lnTo>
                <a:lnTo>
                  <a:pt x="112488" y="200049"/>
                </a:lnTo>
                <a:lnTo>
                  <a:pt x="112492" y="200051"/>
                </a:lnTo>
                <a:lnTo>
                  <a:pt x="112493" y="200051"/>
                </a:lnTo>
                <a:lnTo>
                  <a:pt x="112499" y="200054"/>
                </a:lnTo>
                <a:lnTo>
                  <a:pt x="112502" y="200056"/>
                </a:lnTo>
                <a:lnTo>
                  <a:pt x="112505" y="200058"/>
                </a:lnTo>
                <a:lnTo>
                  <a:pt x="112513" y="200066"/>
                </a:lnTo>
                <a:lnTo>
                  <a:pt x="112514" y="200067"/>
                </a:lnTo>
                <a:lnTo>
                  <a:pt x="112517" y="200070"/>
                </a:lnTo>
                <a:lnTo>
                  <a:pt x="112521" y="200072"/>
                </a:lnTo>
                <a:lnTo>
                  <a:pt x="112527" y="200077"/>
                </a:lnTo>
                <a:lnTo>
                  <a:pt x="112535" y="200084"/>
                </a:lnTo>
                <a:lnTo>
                  <a:pt x="112536" y="200085"/>
                </a:lnTo>
                <a:lnTo>
                  <a:pt x="112538" y="200088"/>
                </a:lnTo>
                <a:lnTo>
                  <a:pt x="112539" y="200088"/>
                </a:lnTo>
                <a:lnTo>
                  <a:pt x="112541" y="200090"/>
                </a:lnTo>
                <a:lnTo>
                  <a:pt x="112547" y="200099"/>
                </a:lnTo>
                <a:lnTo>
                  <a:pt x="112547" y="200102"/>
                </a:lnTo>
                <a:lnTo>
                  <a:pt x="112547" y="200106"/>
                </a:lnTo>
                <a:lnTo>
                  <a:pt x="112549" y="200110"/>
                </a:lnTo>
                <a:lnTo>
                  <a:pt x="112550" y="200112"/>
                </a:lnTo>
                <a:lnTo>
                  <a:pt x="112551" y="200116"/>
                </a:lnTo>
                <a:lnTo>
                  <a:pt x="112551" y="200119"/>
                </a:lnTo>
                <a:lnTo>
                  <a:pt x="112551" y="200128"/>
                </a:lnTo>
                <a:lnTo>
                  <a:pt x="112551" y="200130"/>
                </a:lnTo>
                <a:lnTo>
                  <a:pt x="112550" y="200132"/>
                </a:lnTo>
                <a:lnTo>
                  <a:pt x="112549" y="200134"/>
                </a:lnTo>
                <a:lnTo>
                  <a:pt x="112548" y="200140"/>
                </a:lnTo>
                <a:lnTo>
                  <a:pt x="112546" y="200147"/>
                </a:lnTo>
                <a:lnTo>
                  <a:pt x="112545" y="200151"/>
                </a:lnTo>
                <a:lnTo>
                  <a:pt x="112543" y="200156"/>
                </a:lnTo>
                <a:lnTo>
                  <a:pt x="112542" y="200158"/>
                </a:lnTo>
                <a:lnTo>
                  <a:pt x="112540" y="200162"/>
                </a:lnTo>
                <a:lnTo>
                  <a:pt x="112545" y="200169"/>
                </a:lnTo>
                <a:lnTo>
                  <a:pt x="112545" y="200170"/>
                </a:lnTo>
                <a:lnTo>
                  <a:pt x="112547" y="200172"/>
                </a:lnTo>
                <a:lnTo>
                  <a:pt x="112549" y="200175"/>
                </a:lnTo>
                <a:lnTo>
                  <a:pt x="112549" y="200180"/>
                </a:lnTo>
                <a:lnTo>
                  <a:pt x="112549" y="200183"/>
                </a:lnTo>
                <a:lnTo>
                  <a:pt x="112544" y="200190"/>
                </a:lnTo>
                <a:lnTo>
                  <a:pt x="112539" y="200197"/>
                </a:lnTo>
                <a:lnTo>
                  <a:pt x="112535" y="200201"/>
                </a:lnTo>
                <a:lnTo>
                  <a:pt x="112533" y="200204"/>
                </a:lnTo>
                <a:lnTo>
                  <a:pt x="112533" y="200204"/>
                </a:lnTo>
                <a:lnTo>
                  <a:pt x="112520" y="200222"/>
                </a:lnTo>
                <a:lnTo>
                  <a:pt x="112515" y="200225"/>
                </a:lnTo>
                <a:lnTo>
                  <a:pt x="112514" y="200226"/>
                </a:lnTo>
                <a:lnTo>
                  <a:pt x="112513" y="200226"/>
                </a:lnTo>
                <a:lnTo>
                  <a:pt x="112511" y="200229"/>
                </a:lnTo>
                <a:lnTo>
                  <a:pt x="112509" y="200237"/>
                </a:lnTo>
                <a:lnTo>
                  <a:pt x="112498" y="200242"/>
                </a:lnTo>
                <a:lnTo>
                  <a:pt x="112494" y="200244"/>
                </a:lnTo>
                <a:lnTo>
                  <a:pt x="112490" y="200246"/>
                </a:lnTo>
                <a:lnTo>
                  <a:pt x="112487" y="200251"/>
                </a:lnTo>
                <a:lnTo>
                  <a:pt x="112488" y="200255"/>
                </a:lnTo>
                <a:lnTo>
                  <a:pt x="112490" y="200263"/>
                </a:lnTo>
                <a:lnTo>
                  <a:pt x="112491" y="200267"/>
                </a:lnTo>
                <a:lnTo>
                  <a:pt x="112490" y="200269"/>
                </a:lnTo>
                <a:lnTo>
                  <a:pt x="112489" y="200271"/>
                </a:lnTo>
                <a:lnTo>
                  <a:pt x="112487" y="200273"/>
                </a:lnTo>
                <a:lnTo>
                  <a:pt x="112482" y="200279"/>
                </a:lnTo>
                <a:lnTo>
                  <a:pt x="112482" y="200279"/>
                </a:lnTo>
                <a:lnTo>
                  <a:pt x="112478" y="200286"/>
                </a:lnTo>
                <a:lnTo>
                  <a:pt x="112478" y="200289"/>
                </a:lnTo>
                <a:lnTo>
                  <a:pt x="112478" y="200289"/>
                </a:lnTo>
                <a:lnTo>
                  <a:pt x="112478" y="200293"/>
                </a:lnTo>
                <a:lnTo>
                  <a:pt x="112476" y="200299"/>
                </a:lnTo>
                <a:lnTo>
                  <a:pt x="112473" y="200300"/>
                </a:lnTo>
                <a:lnTo>
                  <a:pt x="112473" y="200300"/>
                </a:lnTo>
                <a:lnTo>
                  <a:pt x="112472" y="200300"/>
                </a:lnTo>
                <a:lnTo>
                  <a:pt x="112470" y="200303"/>
                </a:lnTo>
                <a:lnTo>
                  <a:pt x="112469" y="200304"/>
                </a:lnTo>
                <a:lnTo>
                  <a:pt x="112469" y="200306"/>
                </a:lnTo>
                <a:lnTo>
                  <a:pt x="112469" y="200308"/>
                </a:lnTo>
                <a:lnTo>
                  <a:pt x="112472" y="200309"/>
                </a:lnTo>
                <a:lnTo>
                  <a:pt x="112472" y="200310"/>
                </a:lnTo>
                <a:lnTo>
                  <a:pt x="112489" y="200322"/>
                </a:lnTo>
                <a:lnTo>
                  <a:pt x="112495" y="200323"/>
                </a:lnTo>
                <a:lnTo>
                  <a:pt x="112495" y="200323"/>
                </a:lnTo>
                <a:lnTo>
                  <a:pt x="112496" y="200323"/>
                </a:lnTo>
                <a:lnTo>
                  <a:pt x="112498" y="200323"/>
                </a:lnTo>
                <a:lnTo>
                  <a:pt x="112507" y="200326"/>
                </a:lnTo>
                <a:lnTo>
                  <a:pt x="112511" y="200330"/>
                </a:lnTo>
                <a:lnTo>
                  <a:pt x="112512" y="200330"/>
                </a:lnTo>
                <a:lnTo>
                  <a:pt x="112515" y="200335"/>
                </a:lnTo>
                <a:lnTo>
                  <a:pt x="112516" y="200340"/>
                </a:lnTo>
                <a:lnTo>
                  <a:pt x="112524" y="200363"/>
                </a:lnTo>
                <a:lnTo>
                  <a:pt x="112523" y="200373"/>
                </a:lnTo>
                <a:lnTo>
                  <a:pt x="112519" y="200376"/>
                </a:lnTo>
                <a:lnTo>
                  <a:pt x="112518" y="200376"/>
                </a:lnTo>
                <a:lnTo>
                  <a:pt x="112515" y="200382"/>
                </a:lnTo>
                <a:lnTo>
                  <a:pt x="112515" y="200382"/>
                </a:lnTo>
                <a:lnTo>
                  <a:pt x="112515" y="200393"/>
                </a:lnTo>
                <a:lnTo>
                  <a:pt x="112515" y="200394"/>
                </a:lnTo>
                <a:lnTo>
                  <a:pt x="112515" y="200395"/>
                </a:lnTo>
                <a:lnTo>
                  <a:pt x="112509" y="200405"/>
                </a:lnTo>
                <a:lnTo>
                  <a:pt x="112508" y="200406"/>
                </a:lnTo>
                <a:lnTo>
                  <a:pt x="112507" y="200407"/>
                </a:lnTo>
                <a:lnTo>
                  <a:pt x="112506" y="200415"/>
                </a:lnTo>
                <a:lnTo>
                  <a:pt x="112505" y="200420"/>
                </a:lnTo>
                <a:lnTo>
                  <a:pt x="112504" y="200425"/>
                </a:lnTo>
                <a:lnTo>
                  <a:pt x="112498" y="200428"/>
                </a:lnTo>
                <a:lnTo>
                  <a:pt x="112497" y="200429"/>
                </a:lnTo>
                <a:lnTo>
                  <a:pt x="112492" y="200431"/>
                </a:lnTo>
                <a:lnTo>
                  <a:pt x="112492" y="200434"/>
                </a:lnTo>
                <a:lnTo>
                  <a:pt x="112492" y="200435"/>
                </a:lnTo>
                <a:lnTo>
                  <a:pt x="112492" y="200437"/>
                </a:lnTo>
                <a:lnTo>
                  <a:pt x="112492" y="200437"/>
                </a:lnTo>
                <a:lnTo>
                  <a:pt x="112490" y="200452"/>
                </a:lnTo>
                <a:lnTo>
                  <a:pt x="112489" y="200458"/>
                </a:lnTo>
                <a:lnTo>
                  <a:pt x="112485" y="200465"/>
                </a:lnTo>
                <a:lnTo>
                  <a:pt x="112479" y="200468"/>
                </a:lnTo>
                <a:lnTo>
                  <a:pt x="112477" y="200469"/>
                </a:lnTo>
                <a:lnTo>
                  <a:pt x="112477" y="200470"/>
                </a:lnTo>
                <a:lnTo>
                  <a:pt x="112473" y="200472"/>
                </a:lnTo>
                <a:lnTo>
                  <a:pt x="112473" y="200477"/>
                </a:lnTo>
                <a:lnTo>
                  <a:pt x="112473" y="200480"/>
                </a:lnTo>
                <a:lnTo>
                  <a:pt x="112473" y="200484"/>
                </a:lnTo>
                <a:lnTo>
                  <a:pt x="112473" y="200485"/>
                </a:lnTo>
                <a:lnTo>
                  <a:pt x="112473" y="200486"/>
                </a:lnTo>
                <a:lnTo>
                  <a:pt x="112472" y="200488"/>
                </a:lnTo>
                <a:lnTo>
                  <a:pt x="112468" y="200495"/>
                </a:lnTo>
                <a:lnTo>
                  <a:pt x="112467" y="200498"/>
                </a:lnTo>
                <a:lnTo>
                  <a:pt x="112468" y="200500"/>
                </a:lnTo>
                <a:lnTo>
                  <a:pt x="112470" y="200506"/>
                </a:lnTo>
                <a:lnTo>
                  <a:pt x="112468" y="200508"/>
                </a:lnTo>
                <a:lnTo>
                  <a:pt x="112465" y="200509"/>
                </a:lnTo>
                <a:lnTo>
                  <a:pt x="112463" y="200511"/>
                </a:lnTo>
                <a:lnTo>
                  <a:pt x="112460" y="200513"/>
                </a:lnTo>
                <a:lnTo>
                  <a:pt x="112467" y="200529"/>
                </a:lnTo>
                <a:lnTo>
                  <a:pt x="112469" y="200531"/>
                </a:lnTo>
                <a:lnTo>
                  <a:pt x="112471" y="200532"/>
                </a:lnTo>
                <a:lnTo>
                  <a:pt x="112476" y="200535"/>
                </a:lnTo>
                <a:lnTo>
                  <a:pt x="112481" y="200546"/>
                </a:lnTo>
                <a:lnTo>
                  <a:pt x="112469" y="200552"/>
                </a:lnTo>
                <a:lnTo>
                  <a:pt x="112468" y="200553"/>
                </a:lnTo>
                <a:lnTo>
                  <a:pt x="112467" y="200554"/>
                </a:lnTo>
                <a:lnTo>
                  <a:pt x="112457" y="200556"/>
                </a:lnTo>
                <a:lnTo>
                  <a:pt x="112456" y="200556"/>
                </a:lnTo>
                <a:lnTo>
                  <a:pt x="112456" y="200556"/>
                </a:lnTo>
                <a:lnTo>
                  <a:pt x="112453" y="200556"/>
                </a:lnTo>
                <a:lnTo>
                  <a:pt x="112452" y="200556"/>
                </a:lnTo>
                <a:lnTo>
                  <a:pt x="112448" y="200559"/>
                </a:lnTo>
                <a:lnTo>
                  <a:pt x="112446" y="200562"/>
                </a:lnTo>
                <a:lnTo>
                  <a:pt x="112445" y="200564"/>
                </a:lnTo>
                <a:lnTo>
                  <a:pt x="112445" y="200566"/>
                </a:lnTo>
                <a:lnTo>
                  <a:pt x="112444" y="200568"/>
                </a:lnTo>
                <a:lnTo>
                  <a:pt x="112442" y="200571"/>
                </a:lnTo>
                <a:lnTo>
                  <a:pt x="112437" y="200575"/>
                </a:lnTo>
                <a:lnTo>
                  <a:pt x="112437" y="200575"/>
                </a:lnTo>
                <a:lnTo>
                  <a:pt x="112436" y="200578"/>
                </a:lnTo>
                <a:lnTo>
                  <a:pt x="112436" y="200578"/>
                </a:lnTo>
                <a:lnTo>
                  <a:pt x="112436" y="200578"/>
                </a:lnTo>
                <a:lnTo>
                  <a:pt x="112434" y="200580"/>
                </a:lnTo>
                <a:lnTo>
                  <a:pt x="112438" y="200588"/>
                </a:lnTo>
                <a:lnTo>
                  <a:pt x="112440" y="200590"/>
                </a:lnTo>
                <a:lnTo>
                  <a:pt x="112441" y="200590"/>
                </a:lnTo>
                <a:lnTo>
                  <a:pt x="112441" y="200590"/>
                </a:lnTo>
                <a:lnTo>
                  <a:pt x="112445" y="200593"/>
                </a:lnTo>
                <a:lnTo>
                  <a:pt x="112446" y="200599"/>
                </a:lnTo>
                <a:lnTo>
                  <a:pt x="112446" y="200602"/>
                </a:lnTo>
                <a:lnTo>
                  <a:pt x="112445" y="200605"/>
                </a:lnTo>
                <a:lnTo>
                  <a:pt x="112441" y="200607"/>
                </a:lnTo>
                <a:lnTo>
                  <a:pt x="112441" y="200608"/>
                </a:lnTo>
                <a:lnTo>
                  <a:pt x="112438" y="200610"/>
                </a:lnTo>
                <a:lnTo>
                  <a:pt x="112436" y="200613"/>
                </a:lnTo>
                <a:lnTo>
                  <a:pt x="112434" y="200617"/>
                </a:lnTo>
                <a:lnTo>
                  <a:pt x="112433" y="200618"/>
                </a:lnTo>
                <a:lnTo>
                  <a:pt x="112432" y="200619"/>
                </a:lnTo>
                <a:lnTo>
                  <a:pt x="112429" y="200623"/>
                </a:lnTo>
                <a:lnTo>
                  <a:pt x="112427" y="200628"/>
                </a:lnTo>
                <a:lnTo>
                  <a:pt x="112427" y="200631"/>
                </a:lnTo>
                <a:lnTo>
                  <a:pt x="112426" y="200637"/>
                </a:lnTo>
                <a:lnTo>
                  <a:pt x="112427" y="200640"/>
                </a:lnTo>
                <a:lnTo>
                  <a:pt x="112429" y="200641"/>
                </a:lnTo>
                <a:lnTo>
                  <a:pt x="112435" y="200644"/>
                </a:lnTo>
                <a:lnTo>
                  <a:pt x="112436" y="200645"/>
                </a:lnTo>
                <a:lnTo>
                  <a:pt x="112437" y="200647"/>
                </a:lnTo>
                <a:lnTo>
                  <a:pt x="112439" y="200649"/>
                </a:lnTo>
                <a:lnTo>
                  <a:pt x="112449" y="200660"/>
                </a:lnTo>
                <a:lnTo>
                  <a:pt x="112450" y="200661"/>
                </a:lnTo>
                <a:lnTo>
                  <a:pt x="112448" y="200666"/>
                </a:lnTo>
                <a:lnTo>
                  <a:pt x="112452" y="200666"/>
                </a:lnTo>
                <a:lnTo>
                  <a:pt x="112453" y="200666"/>
                </a:lnTo>
                <a:lnTo>
                  <a:pt x="112454" y="200666"/>
                </a:lnTo>
                <a:lnTo>
                  <a:pt x="112455" y="200666"/>
                </a:lnTo>
                <a:lnTo>
                  <a:pt x="112457" y="200666"/>
                </a:lnTo>
                <a:lnTo>
                  <a:pt x="112460" y="200666"/>
                </a:lnTo>
                <a:lnTo>
                  <a:pt x="112468" y="200670"/>
                </a:lnTo>
                <a:lnTo>
                  <a:pt x="112470" y="200673"/>
                </a:lnTo>
                <a:lnTo>
                  <a:pt x="112473" y="200677"/>
                </a:lnTo>
                <a:lnTo>
                  <a:pt x="112474" y="200682"/>
                </a:lnTo>
                <a:lnTo>
                  <a:pt x="112474" y="200683"/>
                </a:lnTo>
                <a:lnTo>
                  <a:pt x="112474" y="200687"/>
                </a:lnTo>
                <a:lnTo>
                  <a:pt x="112474" y="200689"/>
                </a:lnTo>
                <a:lnTo>
                  <a:pt x="112474" y="200691"/>
                </a:lnTo>
                <a:lnTo>
                  <a:pt x="112472" y="200696"/>
                </a:lnTo>
                <a:lnTo>
                  <a:pt x="112471" y="200698"/>
                </a:lnTo>
                <a:lnTo>
                  <a:pt x="112470" y="200699"/>
                </a:lnTo>
                <a:lnTo>
                  <a:pt x="112466" y="200702"/>
                </a:lnTo>
                <a:lnTo>
                  <a:pt x="112464" y="200704"/>
                </a:lnTo>
                <a:lnTo>
                  <a:pt x="112463" y="200708"/>
                </a:lnTo>
                <a:lnTo>
                  <a:pt x="112462" y="200710"/>
                </a:lnTo>
                <a:lnTo>
                  <a:pt x="112462" y="200711"/>
                </a:lnTo>
                <a:lnTo>
                  <a:pt x="112464" y="200713"/>
                </a:lnTo>
                <a:lnTo>
                  <a:pt x="112471" y="200719"/>
                </a:lnTo>
                <a:lnTo>
                  <a:pt x="112477" y="200722"/>
                </a:lnTo>
                <a:lnTo>
                  <a:pt x="112481" y="200735"/>
                </a:lnTo>
                <a:lnTo>
                  <a:pt x="112481" y="200741"/>
                </a:lnTo>
                <a:lnTo>
                  <a:pt x="112479" y="200746"/>
                </a:lnTo>
                <a:lnTo>
                  <a:pt x="112474" y="200757"/>
                </a:lnTo>
                <a:lnTo>
                  <a:pt x="112472" y="200765"/>
                </a:lnTo>
                <a:lnTo>
                  <a:pt x="112470" y="200771"/>
                </a:lnTo>
                <a:lnTo>
                  <a:pt x="112470" y="200772"/>
                </a:lnTo>
                <a:lnTo>
                  <a:pt x="112470" y="200772"/>
                </a:lnTo>
                <a:lnTo>
                  <a:pt x="112473" y="200775"/>
                </a:lnTo>
                <a:lnTo>
                  <a:pt x="112480" y="200783"/>
                </a:lnTo>
                <a:lnTo>
                  <a:pt x="112483" y="200787"/>
                </a:lnTo>
                <a:lnTo>
                  <a:pt x="112487" y="200794"/>
                </a:lnTo>
                <a:lnTo>
                  <a:pt x="112488" y="200799"/>
                </a:lnTo>
                <a:lnTo>
                  <a:pt x="112490" y="200807"/>
                </a:lnTo>
                <a:lnTo>
                  <a:pt x="112492" y="200810"/>
                </a:lnTo>
                <a:lnTo>
                  <a:pt x="112496" y="200815"/>
                </a:lnTo>
                <a:lnTo>
                  <a:pt x="112497" y="200815"/>
                </a:lnTo>
                <a:lnTo>
                  <a:pt x="112497" y="200820"/>
                </a:lnTo>
                <a:lnTo>
                  <a:pt x="112500" y="200829"/>
                </a:lnTo>
                <a:lnTo>
                  <a:pt x="112500" y="200830"/>
                </a:lnTo>
                <a:lnTo>
                  <a:pt x="112501" y="200833"/>
                </a:lnTo>
                <a:lnTo>
                  <a:pt x="112501" y="200836"/>
                </a:lnTo>
                <a:lnTo>
                  <a:pt x="112501" y="200840"/>
                </a:lnTo>
                <a:lnTo>
                  <a:pt x="112501" y="200846"/>
                </a:lnTo>
                <a:lnTo>
                  <a:pt x="112501" y="200849"/>
                </a:lnTo>
                <a:lnTo>
                  <a:pt x="112501" y="200851"/>
                </a:lnTo>
                <a:lnTo>
                  <a:pt x="112506" y="200855"/>
                </a:lnTo>
                <a:lnTo>
                  <a:pt x="112507" y="200855"/>
                </a:lnTo>
                <a:lnTo>
                  <a:pt x="112507" y="200855"/>
                </a:lnTo>
                <a:lnTo>
                  <a:pt x="112511" y="200857"/>
                </a:lnTo>
                <a:lnTo>
                  <a:pt x="112513" y="200858"/>
                </a:lnTo>
                <a:lnTo>
                  <a:pt x="112513" y="200862"/>
                </a:lnTo>
                <a:lnTo>
                  <a:pt x="112513" y="200862"/>
                </a:lnTo>
                <a:lnTo>
                  <a:pt x="112521" y="200869"/>
                </a:lnTo>
                <a:lnTo>
                  <a:pt x="112526" y="200872"/>
                </a:lnTo>
                <a:lnTo>
                  <a:pt x="112534" y="200876"/>
                </a:lnTo>
                <a:lnTo>
                  <a:pt x="112535" y="200877"/>
                </a:lnTo>
                <a:lnTo>
                  <a:pt x="112538" y="200881"/>
                </a:lnTo>
                <a:lnTo>
                  <a:pt x="112539" y="200881"/>
                </a:lnTo>
                <a:lnTo>
                  <a:pt x="112541" y="200884"/>
                </a:lnTo>
                <a:lnTo>
                  <a:pt x="112543" y="200886"/>
                </a:lnTo>
                <a:lnTo>
                  <a:pt x="112546" y="200891"/>
                </a:lnTo>
                <a:lnTo>
                  <a:pt x="112548" y="200895"/>
                </a:lnTo>
                <a:lnTo>
                  <a:pt x="112549" y="200896"/>
                </a:lnTo>
                <a:lnTo>
                  <a:pt x="112551" y="200899"/>
                </a:lnTo>
                <a:lnTo>
                  <a:pt x="112553" y="200901"/>
                </a:lnTo>
                <a:lnTo>
                  <a:pt x="112556" y="200903"/>
                </a:lnTo>
                <a:lnTo>
                  <a:pt x="112556" y="200904"/>
                </a:lnTo>
                <a:lnTo>
                  <a:pt x="112556" y="200904"/>
                </a:lnTo>
                <a:lnTo>
                  <a:pt x="112557" y="200907"/>
                </a:lnTo>
                <a:lnTo>
                  <a:pt x="112564" y="200917"/>
                </a:lnTo>
                <a:lnTo>
                  <a:pt x="112569" y="200919"/>
                </a:lnTo>
                <a:lnTo>
                  <a:pt x="112571" y="200919"/>
                </a:lnTo>
                <a:lnTo>
                  <a:pt x="112571" y="200919"/>
                </a:lnTo>
                <a:lnTo>
                  <a:pt x="112574" y="200919"/>
                </a:lnTo>
                <a:lnTo>
                  <a:pt x="112578" y="200923"/>
                </a:lnTo>
                <a:lnTo>
                  <a:pt x="112584" y="200925"/>
                </a:lnTo>
                <a:lnTo>
                  <a:pt x="112584" y="200926"/>
                </a:lnTo>
                <a:lnTo>
                  <a:pt x="112585" y="200927"/>
                </a:lnTo>
                <a:lnTo>
                  <a:pt x="112593" y="200934"/>
                </a:lnTo>
                <a:lnTo>
                  <a:pt x="112601" y="200942"/>
                </a:lnTo>
                <a:lnTo>
                  <a:pt x="112602" y="200944"/>
                </a:lnTo>
                <a:lnTo>
                  <a:pt x="112604" y="200946"/>
                </a:lnTo>
                <a:lnTo>
                  <a:pt x="112605" y="200949"/>
                </a:lnTo>
                <a:lnTo>
                  <a:pt x="112605" y="200952"/>
                </a:lnTo>
                <a:lnTo>
                  <a:pt x="112610" y="200956"/>
                </a:lnTo>
                <a:lnTo>
                  <a:pt x="112611" y="200956"/>
                </a:lnTo>
                <a:lnTo>
                  <a:pt x="112613" y="200956"/>
                </a:lnTo>
                <a:lnTo>
                  <a:pt x="112614" y="200956"/>
                </a:lnTo>
                <a:lnTo>
                  <a:pt x="112618" y="200959"/>
                </a:lnTo>
                <a:lnTo>
                  <a:pt x="112621" y="200961"/>
                </a:lnTo>
                <a:lnTo>
                  <a:pt x="112627" y="200968"/>
                </a:lnTo>
                <a:lnTo>
                  <a:pt x="112635" y="200981"/>
                </a:lnTo>
                <a:lnTo>
                  <a:pt x="112640" y="200992"/>
                </a:lnTo>
                <a:lnTo>
                  <a:pt x="112644" y="200997"/>
                </a:lnTo>
                <a:lnTo>
                  <a:pt x="112644" y="201005"/>
                </a:lnTo>
                <a:lnTo>
                  <a:pt x="112644" y="201009"/>
                </a:lnTo>
                <a:lnTo>
                  <a:pt x="112644" y="201011"/>
                </a:lnTo>
                <a:lnTo>
                  <a:pt x="112644" y="201013"/>
                </a:lnTo>
                <a:lnTo>
                  <a:pt x="112644" y="201014"/>
                </a:lnTo>
                <a:lnTo>
                  <a:pt x="112645" y="201016"/>
                </a:lnTo>
                <a:lnTo>
                  <a:pt x="112645" y="201018"/>
                </a:lnTo>
                <a:lnTo>
                  <a:pt x="112645" y="201022"/>
                </a:lnTo>
                <a:lnTo>
                  <a:pt x="112649" y="201031"/>
                </a:lnTo>
                <a:lnTo>
                  <a:pt x="112650" y="201032"/>
                </a:lnTo>
                <a:lnTo>
                  <a:pt x="112651" y="201034"/>
                </a:lnTo>
                <a:lnTo>
                  <a:pt x="112652" y="201038"/>
                </a:lnTo>
                <a:lnTo>
                  <a:pt x="112653" y="201040"/>
                </a:lnTo>
                <a:lnTo>
                  <a:pt x="112655" y="201045"/>
                </a:lnTo>
                <a:lnTo>
                  <a:pt x="112659" y="201050"/>
                </a:lnTo>
                <a:lnTo>
                  <a:pt x="112659" y="201050"/>
                </a:lnTo>
                <a:lnTo>
                  <a:pt x="112659" y="201051"/>
                </a:lnTo>
                <a:lnTo>
                  <a:pt x="112662" y="201054"/>
                </a:lnTo>
                <a:lnTo>
                  <a:pt x="112665" y="201057"/>
                </a:lnTo>
                <a:lnTo>
                  <a:pt x="112672" y="201064"/>
                </a:lnTo>
                <a:lnTo>
                  <a:pt x="112675" y="201069"/>
                </a:lnTo>
                <a:lnTo>
                  <a:pt x="112677" y="201074"/>
                </a:lnTo>
                <a:lnTo>
                  <a:pt x="112697" y="201083"/>
                </a:lnTo>
                <a:lnTo>
                  <a:pt x="112704" y="201086"/>
                </a:lnTo>
                <a:lnTo>
                  <a:pt x="112707" y="201087"/>
                </a:lnTo>
                <a:lnTo>
                  <a:pt x="112710" y="201089"/>
                </a:lnTo>
                <a:lnTo>
                  <a:pt x="112711" y="201091"/>
                </a:lnTo>
                <a:lnTo>
                  <a:pt x="112712" y="201092"/>
                </a:lnTo>
                <a:lnTo>
                  <a:pt x="112716" y="201094"/>
                </a:lnTo>
                <a:lnTo>
                  <a:pt x="112717" y="201094"/>
                </a:lnTo>
                <a:lnTo>
                  <a:pt x="112719" y="201095"/>
                </a:lnTo>
                <a:lnTo>
                  <a:pt x="112721" y="201097"/>
                </a:lnTo>
                <a:lnTo>
                  <a:pt x="112725" y="201101"/>
                </a:lnTo>
                <a:lnTo>
                  <a:pt x="112727" y="201103"/>
                </a:lnTo>
                <a:lnTo>
                  <a:pt x="112727" y="201103"/>
                </a:lnTo>
                <a:lnTo>
                  <a:pt x="112727" y="201103"/>
                </a:lnTo>
                <a:lnTo>
                  <a:pt x="112729" y="201104"/>
                </a:lnTo>
                <a:lnTo>
                  <a:pt x="112731" y="201107"/>
                </a:lnTo>
                <a:lnTo>
                  <a:pt x="112732" y="201108"/>
                </a:lnTo>
                <a:lnTo>
                  <a:pt x="112735" y="201112"/>
                </a:lnTo>
                <a:lnTo>
                  <a:pt x="112737" y="201113"/>
                </a:lnTo>
                <a:lnTo>
                  <a:pt x="112739" y="201114"/>
                </a:lnTo>
                <a:lnTo>
                  <a:pt x="112748" y="201120"/>
                </a:lnTo>
                <a:lnTo>
                  <a:pt x="112750" y="201121"/>
                </a:lnTo>
                <a:lnTo>
                  <a:pt x="112751" y="201123"/>
                </a:lnTo>
                <a:lnTo>
                  <a:pt x="112753" y="201129"/>
                </a:lnTo>
                <a:lnTo>
                  <a:pt x="112754" y="201131"/>
                </a:lnTo>
                <a:lnTo>
                  <a:pt x="112754" y="201134"/>
                </a:lnTo>
                <a:lnTo>
                  <a:pt x="112754" y="201138"/>
                </a:lnTo>
                <a:lnTo>
                  <a:pt x="112755" y="201139"/>
                </a:lnTo>
                <a:lnTo>
                  <a:pt x="112755" y="201140"/>
                </a:lnTo>
                <a:lnTo>
                  <a:pt x="112755" y="201141"/>
                </a:lnTo>
                <a:lnTo>
                  <a:pt x="112755" y="201143"/>
                </a:lnTo>
                <a:lnTo>
                  <a:pt x="112755" y="201149"/>
                </a:lnTo>
                <a:lnTo>
                  <a:pt x="112756" y="201153"/>
                </a:lnTo>
                <a:lnTo>
                  <a:pt x="112760" y="201157"/>
                </a:lnTo>
                <a:lnTo>
                  <a:pt x="112760" y="201157"/>
                </a:lnTo>
                <a:lnTo>
                  <a:pt x="112760" y="201157"/>
                </a:lnTo>
                <a:lnTo>
                  <a:pt x="112767" y="201165"/>
                </a:lnTo>
                <a:lnTo>
                  <a:pt x="112770" y="201167"/>
                </a:lnTo>
                <a:lnTo>
                  <a:pt x="112773" y="201167"/>
                </a:lnTo>
                <a:lnTo>
                  <a:pt x="112777" y="201169"/>
                </a:lnTo>
                <a:lnTo>
                  <a:pt x="112779" y="201170"/>
                </a:lnTo>
                <a:lnTo>
                  <a:pt x="112785" y="201172"/>
                </a:lnTo>
                <a:lnTo>
                  <a:pt x="112806" y="201181"/>
                </a:lnTo>
                <a:lnTo>
                  <a:pt x="112811" y="201183"/>
                </a:lnTo>
                <a:lnTo>
                  <a:pt x="112815" y="201184"/>
                </a:lnTo>
                <a:lnTo>
                  <a:pt x="112816" y="201184"/>
                </a:lnTo>
                <a:lnTo>
                  <a:pt x="112823" y="201187"/>
                </a:lnTo>
                <a:lnTo>
                  <a:pt x="112825" y="201188"/>
                </a:lnTo>
                <a:lnTo>
                  <a:pt x="112829" y="201190"/>
                </a:lnTo>
                <a:lnTo>
                  <a:pt x="112832" y="201191"/>
                </a:lnTo>
                <a:lnTo>
                  <a:pt x="112833" y="201191"/>
                </a:lnTo>
                <a:lnTo>
                  <a:pt x="112835" y="201191"/>
                </a:lnTo>
                <a:lnTo>
                  <a:pt x="112839" y="201194"/>
                </a:lnTo>
                <a:lnTo>
                  <a:pt x="112842" y="201196"/>
                </a:lnTo>
                <a:lnTo>
                  <a:pt x="112846" y="201197"/>
                </a:lnTo>
                <a:lnTo>
                  <a:pt x="112848" y="201198"/>
                </a:lnTo>
                <a:lnTo>
                  <a:pt x="112848" y="201198"/>
                </a:lnTo>
                <a:lnTo>
                  <a:pt x="112849" y="201198"/>
                </a:lnTo>
                <a:lnTo>
                  <a:pt x="112852" y="201199"/>
                </a:lnTo>
                <a:lnTo>
                  <a:pt x="112853" y="201200"/>
                </a:lnTo>
                <a:lnTo>
                  <a:pt x="112854" y="201200"/>
                </a:lnTo>
                <a:lnTo>
                  <a:pt x="112854" y="201200"/>
                </a:lnTo>
                <a:lnTo>
                  <a:pt x="112855" y="201200"/>
                </a:lnTo>
                <a:lnTo>
                  <a:pt x="112856" y="201201"/>
                </a:lnTo>
                <a:lnTo>
                  <a:pt x="112859" y="201201"/>
                </a:lnTo>
                <a:lnTo>
                  <a:pt x="112866" y="201202"/>
                </a:lnTo>
                <a:lnTo>
                  <a:pt x="112871" y="201205"/>
                </a:lnTo>
                <a:lnTo>
                  <a:pt x="112872" y="201206"/>
                </a:lnTo>
                <a:lnTo>
                  <a:pt x="112876" y="201210"/>
                </a:lnTo>
                <a:lnTo>
                  <a:pt x="112882" y="201212"/>
                </a:lnTo>
                <a:lnTo>
                  <a:pt x="112893" y="201216"/>
                </a:lnTo>
                <a:lnTo>
                  <a:pt x="112896" y="201219"/>
                </a:lnTo>
                <a:lnTo>
                  <a:pt x="112902" y="201226"/>
                </a:lnTo>
                <a:lnTo>
                  <a:pt x="112910" y="201234"/>
                </a:lnTo>
                <a:lnTo>
                  <a:pt x="112913" y="201239"/>
                </a:lnTo>
                <a:lnTo>
                  <a:pt x="112917" y="201244"/>
                </a:lnTo>
                <a:lnTo>
                  <a:pt x="112927" y="201258"/>
                </a:lnTo>
                <a:lnTo>
                  <a:pt x="112928" y="201259"/>
                </a:lnTo>
                <a:lnTo>
                  <a:pt x="112929" y="201260"/>
                </a:lnTo>
                <a:lnTo>
                  <a:pt x="112929" y="201260"/>
                </a:lnTo>
                <a:lnTo>
                  <a:pt x="112931" y="201265"/>
                </a:lnTo>
                <a:lnTo>
                  <a:pt x="112931" y="201266"/>
                </a:lnTo>
                <a:lnTo>
                  <a:pt x="112935" y="201270"/>
                </a:lnTo>
                <a:lnTo>
                  <a:pt x="112936" y="201271"/>
                </a:lnTo>
                <a:lnTo>
                  <a:pt x="112939" y="201272"/>
                </a:lnTo>
                <a:lnTo>
                  <a:pt x="112940" y="201272"/>
                </a:lnTo>
                <a:lnTo>
                  <a:pt x="112942" y="201273"/>
                </a:lnTo>
                <a:lnTo>
                  <a:pt x="112946" y="201279"/>
                </a:lnTo>
                <a:lnTo>
                  <a:pt x="112947" y="201282"/>
                </a:lnTo>
                <a:lnTo>
                  <a:pt x="112947" y="201282"/>
                </a:lnTo>
                <a:lnTo>
                  <a:pt x="112949" y="201286"/>
                </a:lnTo>
                <a:lnTo>
                  <a:pt x="112950" y="201288"/>
                </a:lnTo>
                <a:lnTo>
                  <a:pt x="112951" y="201298"/>
                </a:lnTo>
                <a:lnTo>
                  <a:pt x="112954" y="201305"/>
                </a:lnTo>
                <a:lnTo>
                  <a:pt x="112957" y="201297"/>
                </a:lnTo>
                <a:lnTo>
                  <a:pt x="112957" y="201296"/>
                </a:lnTo>
                <a:lnTo>
                  <a:pt x="112959" y="201292"/>
                </a:lnTo>
                <a:lnTo>
                  <a:pt x="112961" y="201291"/>
                </a:lnTo>
                <a:lnTo>
                  <a:pt x="112965" y="201290"/>
                </a:lnTo>
                <a:lnTo>
                  <a:pt x="112965" y="201290"/>
                </a:lnTo>
                <a:lnTo>
                  <a:pt x="112976" y="201285"/>
                </a:lnTo>
                <a:lnTo>
                  <a:pt x="112981" y="201286"/>
                </a:lnTo>
                <a:lnTo>
                  <a:pt x="112984" y="201288"/>
                </a:lnTo>
                <a:lnTo>
                  <a:pt x="112988" y="201290"/>
                </a:lnTo>
                <a:lnTo>
                  <a:pt x="112994" y="201297"/>
                </a:lnTo>
                <a:lnTo>
                  <a:pt x="112994" y="201297"/>
                </a:lnTo>
                <a:lnTo>
                  <a:pt x="112997" y="201301"/>
                </a:lnTo>
                <a:lnTo>
                  <a:pt x="112999" y="201306"/>
                </a:lnTo>
                <a:lnTo>
                  <a:pt x="113000" y="201307"/>
                </a:lnTo>
                <a:lnTo>
                  <a:pt x="113004" y="201313"/>
                </a:lnTo>
                <a:lnTo>
                  <a:pt x="113010" y="201318"/>
                </a:lnTo>
                <a:lnTo>
                  <a:pt x="113010" y="201318"/>
                </a:lnTo>
                <a:lnTo>
                  <a:pt x="113011" y="201318"/>
                </a:lnTo>
                <a:lnTo>
                  <a:pt x="113011" y="201318"/>
                </a:lnTo>
                <a:lnTo>
                  <a:pt x="113014" y="201318"/>
                </a:lnTo>
                <a:lnTo>
                  <a:pt x="113024" y="201329"/>
                </a:lnTo>
                <a:lnTo>
                  <a:pt x="113028" y="201339"/>
                </a:lnTo>
                <a:lnTo>
                  <a:pt x="113028" y="201344"/>
                </a:lnTo>
                <a:lnTo>
                  <a:pt x="113028" y="201348"/>
                </a:lnTo>
                <a:lnTo>
                  <a:pt x="113031" y="201352"/>
                </a:lnTo>
                <a:lnTo>
                  <a:pt x="113031" y="201353"/>
                </a:lnTo>
                <a:lnTo>
                  <a:pt x="113034" y="201358"/>
                </a:lnTo>
                <a:lnTo>
                  <a:pt x="113036" y="201360"/>
                </a:lnTo>
                <a:lnTo>
                  <a:pt x="113037" y="201361"/>
                </a:lnTo>
                <a:lnTo>
                  <a:pt x="113042" y="201383"/>
                </a:lnTo>
                <a:lnTo>
                  <a:pt x="113050" y="201395"/>
                </a:lnTo>
                <a:lnTo>
                  <a:pt x="113050" y="201400"/>
                </a:lnTo>
                <a:lnTo>
                  <a:pt x="113050" y="201404"/>
                </a:lnTo>
                <a:lnTo>
                  <a:pt x="113050" y="201406"/>
                </a:lnTo>
                <a:lnTo>
                  <a:pt x="113053" y="201416"/>
                </a:lnTo>
                <a:lnTo>
                  <a:pt x="113063" y="201434"/>
                </a:lnTo>
                <a:lnTo>
                  <a:pt x="113063" y="201446"/>
                </a:lnTo>
                <a:lnTo>
                  <a:pt x="113063" y="201449"/>
                </a:lnTo>
                <a:lnTo>
                  <a:pt x="113063" y="201453"/>
                </a:lnTo>
                <a:lnTo>
                  <a:pt x="113063" y="201456"/>
                </a:lnTo>
                <a:lnTo>
                  <a:pt x="113062" y="201457"/>
                </a:lnTo>
                <a:lnTo>
                  <a:pt x="113062" y="201459"/>
                </a:lnTo>
                <a:lnTo>
                  <a:pt x="113062" y="201464"/>
                </a:lnTo>
                <a:lnTo>
                  <a:pt x="113062" y="201468"/>
                </a:lnTo>
                <a:lnTo>
                  <a:pt x="113063" y="201475"/>
                </a:lnTo>
                <a:lnTo>
                  <a:pt x="113065" y="201477"/>
                </a:lnTo>
                <a:lnTo>
                  <a:pt x="113065" y="201478"/>
                </a:lnTo>
                <a:lnTo>
                  <a:pt x="113066" y="201478"/>
                </a:lnTo>
                <a:lnTo>
                  <a:pt x="113066" y="201479"/>
                </a:lnTo>
                <a:lnTo>
                  <a:pt x="113068" y="201482"/>
                </a:lnTo>
                <a:lnTo>
                  <a:pt x="113069" y="201482"/>
                </a:lnTo>
                <a:lnTo>
                  <a:pt x="113082" y="201491"/>
                </a:lnTo>
                <a:lnTo>
                  <a:pt x="113086" y="201493"/>
                </a:lnTo>
                <a:lnTo>
                  <a:pt x="113088" y="201494"/>
                </a:lnTo>
                <a:lnTo>
                  <a:pt x="113095" y="201498"/>
                </a:lnTo>
                <a:lnTo>
                  <a:pt x="113100" y="201501"/>
                </a:lnTo>
                <a:lnTo>
                  <a:pt x="113104" y="201502"/>
                </a:lnTo>
                <a:lnTo>
                  <a:pt x="113107" y="201502"/>
                </a:lnTo>
                <a:lnTo>
                  <a:pt x="113107" y="201502"/>
                </a:lnTo>
                <a:lnTo>
                  <a:pt x="113112" y="201502"/>
                </a:lnTo>
                <a:lnTo>
                  <a:pt x="113116" y="201503"/>
                </a:lnTo>
                <a:lnTo>
                  <a:pt x="113117" y="201504"/>
                </a:lnTo>
                <a:lnTo>
                  <a:pt x="113120" y="201505"/>
                </a:lnTo>
                <a:lnTo>
                  <a:pt x="113124" y="201506"/>
                </a:lnTo>
                <a:lnTo>
                  <a:pt x="113142" y="201517"/>
                </a:lnTo>
                <a:lnTo>
                  <a:pt x="113143" y="201522"/>
                </a:lnTo>
                <a:lnTo>
                  <a:pt x="113144" y="201526"/>
                </a:lnTo>
                <a:lnTo>
                  <a:pt x="113148" y="201531"/>
                </a:lnTo>
                <a:lnTo>
                  <a:pt x="113154" y="201538"/>
                </a:lnTo>
                <a:lnTo>
                  <a:pt x="113157" y="201540"/>
                </a:lnTo>
                <a:lnTo>
                  <a:pt x="113159" y="201543"/>
                </a:lnTo>
                <a:lnTo>
                  <a:pt x="113161" y="201547"/>
                </a:lnTo>
                <a:lnTo>
                  <a:pt x="113167" y="201577"/>
                </a:lnTo>
                <a:lnTo>
                  <a:pt x="113170" y="201587"/>
                </a:lnTo>
                <a:lnTo>
                  <a:pt x="113170" y="201587"/>
                </a:lnTo>
                <a:lnTo>
                  <a:pt x="113171" y="201591"/>
                </a:lnTo>
                <a:lnTo>
                  <a:pt x="113173" y="201595"/>
                </a:lnTo>
                <a:lnTo>
                  <a:pt x="113174" y="201600"/>
                </a:lnTo>
                <a:lnTo>
                  <a:pt x="113175" y="201606"/>
                </a:lnTo>
                <a:lnTo>
                  <a:pt x="113177" y="201611"/>
                </a:lnTo>
                <a:lnTo>
                  <a:pt x="113177" y="201611"/>
                </a:lnTo>
                <a:lnTo>
                  <a:pt x="113179" y="201614"/>
                </a:lnTo>
                <a:lnTo>
                  <a:pt x="113182" y="201617"/>
                </a:lnTo>
                <a:lnTo>
                  <a:pt x="113187" y="201625"/>
                </a:lnTo>
                <a:lnTo>
                  <a:pt x="113188" y="201629"/>
                </a:lnTo>
                <a:lnTo>
                  <a:pt x="113188" y="201636"/>
                </a:lnTo>
                <a:lnTo>
                  <a:pt x="113187" y="201654"/>
                </a:lnTo>
                <a:lnTo>
                  <a:pt x="113184" y="201660"/>
                </a:lnTo>
                <a:lnTo>
                  <a:pt x="113182" y="201663"/>
                </a:lnTo>
                <a:lnTo>
                  <a:pt x="113178" y="201668"/>
                </a:lnTo>
                <a:lnTo>
                  <a:pt x="113177" y="201670"/>
                </a:lnTo>
                <a:lnTo>
                  <a:pt x="113176" y="201670"/>
                </a:lnTo>
                <a:lnTo>
                  <a:pt x="113175" y="201671"/>
                </a:lnTo>
                <a:lnTo>
                  <a:pt x="113174" y="201673"/>
                </a:lnTo>
                <a:lnTo>
                  <a:pt x="113174" y="201674"/>
                </a:lnTo>
                <a:lnTo>
                  <a:pt x="113170" y="201679"/>
                </a:lnTo>
                <a:lnTo>
                  <a:pt x="113168" y="201682"/>
                </a:lnTo>
                <a:lnTo>
                  <a:pt x="113167" y="201684"/>
                </a:lnTo>
                <a:lnTo>
                  <a:pt x="113167" y="201684"/>
                </a:lnTo>
                <a:lnTo>
                  <a:pt x="113166" y="201684"/>
                </a:lnTo>
                <a:lnTo>
                  <a:pt x="113166" y="201685"/>
                </a:lnTo>
                <a:lnTo>
                  <a:pt x="113166" y="201685"/>
                </a:lnTo>
                <a:lnTo>
                  <a:pt x="113164" y="201688"/>
                </a:lnTo>
                <a:lnTo>
                  <a:pt x="113162" y="201696"/>
                </a:lnTo>
                <a:lnTo>
                  <a:pt x="113162" y="201698"/>
                </a:lnTo>
                <a:lnTo>
                  <a:pt x="113162" y="201698"/>
                </a:lnTo>
                <a:lnTo>
                  <a:pt x="113161" y="201700"/>
                </a:lnTo>
                <a:lnTo>
                  <a:pt x="113160" y="201709"/>
                </a:lnTo>
                <a:lnTo>
                  <a:pt x="113160" y="201709"/>
                </a:lnTo>
                <a:lnTo>
                  <a:pt x="113160" y="201709"/>
                </a:lnTo>
                <a:lnTo>
                  <a:pt x="113160" y="201713"/>
                </a:lnTo>
                <a:lnTo>
                  <a:pt x="113159" y="201714"/>
                </a:lnTo>
                <a:lnTo>
                  <a:pt x="113159" y="201714"/>
                </a:lnTo>
                <a:lnTo>
                  <a:pt x="113159" y="201714"/>
                </a:lnTo>
                <a:lnTo>
                  <a:pt x="113158" y="201719"/>
                </a:lnTo>
                <a:lnTo>
                  <a:pt x="113153" y="201729"/>
                </a:lnTo>
                <a:lnTo>
                  <a:pt x="113153" y="201729"/>
                </a:lnTo>
                <a:lnTo>
                  <a:pt x="113151" y="201732"/>
                </a:lnTo>
                <a:lnTo>
                  <a:pt x="113150" y="201734"/>
                </a:lnTo>
                <a:lnTo>
                  <a:pt x="113150" y="201734"/>
                </a:lnTo>
                <a:lnTo>
                  <a:pt x="113147" y="201740"/>
                </a:lnTo>
                <a:lnTo>
                  <a:pt x="113147" y="201744"/>
                </a:lnTo>
                <a:lnTo>
                  <a:pt x="113148" y="201745"/>
                </a:lnTo>
                <a:lnTo>
                  <a:pt x="113148" y="201746"/>
                </a:lnTo>
                <a:lnTo>
                  <a:pt x="113148" y="201752"/>
                </a:lnTo>
                <a:lnTo>
                  <a:pt x="113148" y="201754"/>
                </a:lnTo>
                <a:lnTo>
                  <a:pt x="113148" y="201754"/>
                </a:lnTo>
                <a:lnTo>
                  <a:pt x="113148" y="201755"/>
                </a:lnTo>
                <a:lnTo>
                  <a:pt x="113148" y="201755"/>
                </a:lnTo>
                <a:lnTo>
                  <a:pt x="113148" y="201757"/>
                </a:lnTo>
                <a:lnTo>
                  <a:pt x="113148" y="201758"/>
                </a:lnTo>
                <a:lnTo>
                  <a:pt x="113149" y="201761"/>
                </a:lnTo>
                <a:lnTo>
                  <a:pt x="113152" y="201774"/>
                </a:lnTo>
                <a:lnTo>
                  <a:pt x="113151" y="201780"/>
                </a:lnTo>
                <a:lnTo>
                  <a:pt x="113150" y="201783"/>
                </a:lnTo>
                <a:lnTo>
                  <a:pt x="113150" y="201784"/>
                </a:lnTo>
                <a:lnTo>
                  <a:pt x="113148" y="201786"/>
                </a:lnTo>
                <a:lnTo>
                  <a:pt x="113150" y="201786"/>
                </a:lnTo>
                <a:lnTo>
                  <a:pt x="113151" y="201787"/>
                </a:lnTo>
                <a:lnTo>
                  <a:pt x="113152" y="201790"/>
                </a:lnTo>
                <a:lnTo>
                  <a:pt x="113152" y="201793"/>
                </a:lnTo>
                <a:lnTo>
                  <a:pt x="113152" y="201798"/>
                </a:lnTo>
                <a:lnTo>
                  <a:pt x="113152" y="201799"/>
                </a:lnTo>
                <a:lnTo>
                  <a:pt x="113152" y="201799"/>
                </a:lnTo>
                <a:lnTo>
                  <a:pt x="113152" y="201802"/>
                </a:lnTo>
                <a:lnTo>
                  <a:pt x="113153" y="201806"/>
                </a:lnTo>
                <a:lnTo>
                  <a:pt x="113164" y="201836"/>
                </a:lnTo>
                <a:lnTo>
                  <a:pt x="113161" y="201842"/>
                </a:lnTo>
                <a:lnTo>
                  <a:pt x="113161" y="201843"/>
                </a:lnTo>
                <a:lnTo>
                  <a:pt x="113161" y="201848"/>
                </a:lnTo>
                <a:lnTo>
                  <a:pt x="113161" y="201855"/>
                </a:lnTo>
                <a:lnTo>
                  <a:pt x="113167" y="201857"/>
                </a:lnTo>
                <a:lnTo>
                  <a:pt x="113169" y="201858"/>
                </a:lnTo>
                <a:lnTo>
                  <a:pt x="113173" y="201859"/>
                </a:lnTo>
                <a:lnTo>
                  <a:pt x="113182" y="201862"/>
                </a:lnTo>
                <a:lnTo>
                  <a:pt x="113186" y="201863"/>
                </a:lnTo>
                <a:lnTo>
                  <a:pt x="113185" y="201871"/>
                </a:lnTo>
                <a:lnTo>
                  <a:pt x="113183" y="201875"/>
                </a:lnTo>
                <a:lnTo>
                  <a:pt x="113182" y="201876"/>
                </a:lnTo>
                <a:lnTo>
                  <a:pt x="113182" y="201878"/>
                </a:lnTo>
                <a:lnTo>
                  <a:pt x="113169" y="201896"/>
                </a:lnTo>
                <a:lnTo>
                  <a:pt x="113167" y="201899"/>
                </a:lnTo>
                <a:lnTo>
                  <a:pt x="113165" y="201901"/>
                </a:lnTo>
                <a:lnTo>
                  <a:pt x="113159" y="201908"/>
                </a:lnTo>
                <a:lnTo>
                  <a:pt x="113157" y="201910"/>
                </a:lnTo>
                <a:lnTo>
                  <a:pt x="113152" y="201911"/>
                </a:lnTo>
                <a:lnTo>
                  <a:pt x="113148" y="201912"/>
                </a:lnTo>
                <a:lnTo>
                  <a:pt x="113136" y="201919"/>
                </a:lnTo>
                <a:lnTo>
                  <a:pt x="113129" y="201921"/>
                </a:lnTo>
                <a:lnTo>
                  <a:pt x="113124" y="201922"/>
                </a:lnTo>
                <a:lnTo>
                  <a:pt x="113120" y="201923"/>
                </a:lnTo>
                <a:lnTo>
                  <a:pt x="113120" y="201924"/>
                </a:lnTo>
                <a:lnTo>
                  <a:pt x="113118" y="201924"/>
                </a:lnTo>
                <a:lnTo>
                  <a:pt x="113115" y="201925"/>
                </a:lnTo>
                <a:lnTo>
                  <a:pt x="113115" y="201925"/>
                </a:lnTo>
                <a:lnTo>
                  <a:pt x="113113" y="201925"/>
                </a:lnTo>
                <a:lnTo>
                  <a:pt x="113105" y="201924"/>
                </a:lnTo>
                <a:lnTo>
                  <a:pt x="113099" y="201926"/>
                </a:lnTo>
                <a:lnTo>
                  <a:pt x="113097" y="201929"/>
                </a:lnTo>
                <a:lnTo>
                  <a:pt x="113096" y="201935"/>
                </a:lnTo>
                <a:lnTo>
                  <a:pt x="113096" y="201936"/>
                </a:lnTo>
                <a:lnTo>
                  <a:pt x="113096" y="201937"/>
                </a:lnTo>
                <a:lnTo>
                  <a:pt x="113108" y="201959"/>
                </a:lnTo>
                <a:lnTo>
                  <a:pt x="113109" y="201959"/>
                </a:lnTo>
                <a:lnTo>
                  <a:pt x="113110" y="201960"/>
                </a:lnTo>
                <a:lnTo>
                  <a:pt x="113113" y="201963"/>
                </a:lnTo>
                <a:lnTo>
                  <a:pt x="113112" y="201969"/>
                </a:lnTo>
                <a:lnTo>
                  <a:pt x="113112" y="201985"/>
                </a:lnTo>
                <a:lnTo>
                  <a:pt x="113112" y="201992"/>
                </a:lnTo>
                <a:lnTo>
                  <a:pt x="113109" y="201996"/>
                </a:lnTo>
                <a:lnTo>
                  <a:pt x="113108" y="202000"/>
                </a:lnTo>
                <a:lnTo>
                  <a:pt x="113106" y="202004"/>
                </a:lnTo>
                <a:lnTo>
                  <a:pt x="113098" y="202017"/>
                </a:lnTo>
                <a:lnTo>
                  <a:pt x="113098" y="202017"/>
                </a:lnTo>
                <a:lnTo>
                  <a:pt x="113095" y="202018"/>
                </a:lnTo>
                <a:lnTo>
                  <a:pt x="113092" y="202019"/>
                </a:lnTo>
                <a:lnTo>
                  <a:pt x="113091" y="202023"/>
                </a:lnTo>
                <a:lnTo>
                  <a:pt x="113094" y="202024"/>
                </a:lnTo>
                <a:lnTo>
                  <a:pt x="113102" y="202039"/>
                </a:lnTo>
                <a:lnTo>
                  <a:pt x="113104" y="202044"/>
                </a:lnTo>
                <a:lnTo>
                  <a:pt x="113105" y="202045"/>
                </a:lnTo>
                <a:lnTo>
                  <a:pt x="113106" y="202046"/>
                </a:lnTo>
                <a:lnTo>
                  <a:pt x="113114" y="202051"/>
                </a:lnTo>
                <a:lnTo>
                  <a:pt x="113115" y="202057"/>
                </a:lnTo>
                <a:lnTo>
                  <a:pt x="113115" y="202058"/>
                </a:lnTo>
                <a:lnTo>
                  <a:pt x="113114" y="202063"/>
                </a:lnTo>
                <a:lnTo>
                  <a:pt x="113117" y="202069"/>
                </a:lnTo>
                <a:lnTo>
                  <a:pt x="113123" y="202087"/>
                </a:lnTo>
                <a:lnTo>
                  <a:pt x="113125" y="202088"/>
                </a:lnTo>
                <a:lnTo>
                  <a:pt x="113127" y="202091"/>
                </a:lnTo>
                <a:lnTo>
                  <a:pt x="113129" y="202094"/>
                </a:lnTo>
                <a:lnTo>
                  <a:pt x="113128" y="202096"/>
                </a:lnTo>
                <a:lnTo>
                  <a:pt x="113127" y="202097"/>
                </a:lnTo>
                <a:lnTo>
                  <a:pt x="113133" y="202107"/>
                </a:lnTo>
                <a:lnTo>
                  <a:pt x="113135" y="202116"/>
                </a:lnTo>
                <a:lnTo>
                  <a:pt x="113135" y="202119"/>
                </a:lnTo>
                <a:lnTo>
                  <a:pt x="113135" y="202120"/>
                </a:lnTo>
                <a:lnTo>
                  <a:pt x="113135" y="202124"/>
                </a:lnTo>
                <a:lnTo>
                  <a:pt x="113141" y="202129"/>
                </a:lnTo>
                <a:lnTo>
                  <a:pt x="113141" y="202129"/>
                </a:lnTo>
                <a:lnTo>
                  <a:pt x="113145" y="202134"/>
                </a:lnTo>
                <a:lnTo>
                  <a:pt x="113145" y="202137"/>
                </a:lnTo>
                <a:lnTo>
                  <a:pt x="113145" y="202139"/>
                </a:lnTo>
                <a:lnTo>
                  <a:pt x="113145" y="202141"/>
                </a:lnTo>
                <a:lnTo>
                  <a:pt x="113147" y="202143"/>
                </a:lnTo>
                <a:lnTo>
                  <a:pt x="113151" y="202146"/>
                </a:lnTo>
                <a:lnTo>
                  <a:pt x="113152" y="202147"/>
                </a:lnTo>
                <a:lnTo>
                  <a:pt x="113154" y="202151"/>
                </a:lnTo>
                <a:lnTo>
                  <a:pt x="113156" y="202155"/>
                </a:lnTo>
                <a:lnTo>
                  <a:pt x="113155" y="202160"/>
                </a:lnTo>
                <a:lnTo>
                  <a:pt x="113154" y="202172"/>
                </a:lnTo>
                <a:lnTo>
                  <a:pt x="113158" y="202176"/>
                </a:lnTo>
                <a:lnTo>
                  <a:pt x="113160" y="202179"/>
                </a:lnTo>
                <a:lnTo>
                  <a:pt x="113161" y="202180"/>
                </a:lnTo>
                <a:lnTo>
                  <a:pt x="113161" y="202181"/>
                </a:lnTo>
                <a:lnTo>
                  <a:pt x="113161" y="202182"/>
                </a:lnTo>
                <a:lnTo>
                  <a:pt x="113161" y="202186"/>
                </a:lnTo>
                <a:lnTo>
                  <a:pt x="113160" y="202193"/>
                </a:lnTo>
                <a:lnTo>
                  <a:pt x="113160" y="202198"/>
                </a:lnTo>
                <a:lnTo>
                  <a:pt x="113160" y="202198"/>
                </a:lnTo>
                <a:lnTo>
                  <a:pt x="113160" y="202204"/>
                </a:lnTo>
                <a:lnTo>
                  <a:pt x="113161" y="202207"/>
                </a:lnTo>
                <a:lnTo>
                  <a:pt x="113161" y="202209"/>
                </a:lnTo>
                <a:lnTo>
                  <a:pt x="113161" y="202215"/>
                </a:lnTo>
                <a:lnTo>
                  <a:pt x="113161" y="202216"/>
                </a:lnTo>
                <a:lnTo>
                  <a:pt x="113161" y="202221"/>
                </a:lnTo>
                <a:lnTo>
                  <a:pt x="113161" y="202225"/>
                </a:lnTo>
                <a:lnTo>
                  <a:pt x="113161" y="202229"/>
                </a:lnTo>
                <a:lnTo>
                  <a:pt x="113162" y="202232"/>
                </a:lnTo>
                <a:lnTo>
                  <a:pt x="113163" y="202234"/>
                </a:lnTo>
                <a:lnTo>
                  <a:pt x="113165" y="202236"/>
                </a:lnTo>
                <a:lnTo>
                  <a:pt x="113166" y="202242"/>
                </a:lnTo>
                <a:lnTo>
                  <a:pt x="113166" y="202244"/>
                </a:lnTo>
                <a:lnTo>
                  <a:pt x="113166" y="202248"/>
                </a:lnTo>
                <a:lnTo>
                  <a:pt x="113166" y="202249"/>
                </a:lnTo>
                <a:lnTo>
                  <a:pt x="113166" y="202253"/>
                </a:lnTo>
                <a:lnTo>
                  <a:pt x="113167" y="202255"/>
                </a:lnTo>
                <a:lnTo>
                  <a:pt x="113167" y="202255"/>
                </a:lnTo>
                <a:lnTo>
                  <a:pt x="113167" y="202258"/>
                </a:lnTo>
                <a:lnTo>
                  <a:pt x="113167" y="202260"/>
                </a:lnTo>
                <a:lnTo>
                  <a:pt x="113167" y="202262"/>
                </a:lnTo>
                <a:lnTo>
                  <a:pt x="113168" y="202265"/>
                </a:lnTo>
                <a:lnTo>
                  <a:pt x="113168" y="202268"/>
                </a:lnTo>
                <a:lnTo>
                  <a:pt x="113168" y="202269"/>
                </a:lnTo>
                <a:lnTo>
                  <a:pt x="113168" y="202269"/>
                </a:lnTo>
                <a:lnTo>
                  <a:pt x="113168" y="202274"/>
                </a:lnTo>
                <a:lnTo>
                  <a:pt x="113174" y="202290"/>
                </a:lnTo>
                <a:lnTo>
                  <a:pt x="113175" y="202290"/>
                </a:lnTo>
                <a:lnTo>
                  <a:pt x="113180" y="202291"/>
                </a:lnTo>
                <a:lnTo>
                  <a:pt x="113182" y="202291"/>
                </a:lnTo>
                <a:lnTo>
                  <a:pt x="113184" y="202291"/>
                </a:lnTo>
                <a:lnTo>
                  <a:pt x="113186" y="202291"/>
                </a:lnTo>
                <a:lnTo>
                  <a:pt x="113189" y="202292"/>
                </a:lnTo>
                <a:lnTo>
                  <a:pt x="113191" y="202293"/>
                </a:lnTo>
                <a:lnTo>
                  <a:pt x="113193" y="202293"/>
                </a:lnTo>
                <a:lnTo>
                  <a:pt x="113197" y="202294"/>
                </a:lnTo>
                <a:lnTo>
                  <a:pt x="113200" y="202294"/>
                </a:lnTo>
                <a:lnTo>
                  <a:pt x="113202" y="202294"/>
                </a:lnTo>
                <a:lnTo>
                  <a:pt x="113204" y="202294"/>
                </a:lnTo>
                <a:lnTo>
                  <a:pt x="113218" y="202299"/>
                </a:lnTo>
                <a:lnTo>
                  <a:pt x="113218" y="202302"/>
                </a:lnTo>
                <a:lnTo>
                  <a:pt x="113219" y="202304"/>
                </a:lnTo>
                <a:lnTo>
                  <a:pt x="113211" y="202311"/>
                </a:lnTo>
                <a:lnTo>
                  <a:pt x="113209" y="202312"/>
                </a:lnTo>
                <a:lnTo>
                  <a:pt x="113206" y="202312"/>
                </a:lnTo>
                <a:lnTo>
                  <a:pt x="113205" y="202315"/>
                </a:lnTo>
                <a:lnTo>
                  <a:pt x="113204" y="202317"/>
                </a:lnTo>
                <a:lnTo>
                  <a:pt x="113203" y="202326"/>
                </a:lnTo>
                <a:lnTo>
                  <a:pt x="113205" y="202329"/>
                </a:lnTo>
                <a:lnTo>
                  <a:pt x="113208" y="202330"/>
                </a:lnTo>
                <a:lnTo>
                  <a:pt x="113225" y="202335"/>
                </a:lnTo>
                <a:lnTo>
                  <a:pt x="113231" y="202337"/>
                </a:lnTo>
                <a:lnTo>
                  <a:pt x="113235" y="202352"/>
                </a:lnTo>
                <a:lnTo>
                  <a:pt x="113235" y="202356"/>
                </a:lnTo>
                <a:lnTo>
                  <a:pt x="113236" y="202360"/>
                </a:lnTo>
                <a:lnTo>
                  <a:pt x="113245" y="202390"/>
                </a:lnTo>
                <a:lnTo>
                  <a:pt x="113246" y="202393"/>
                </a:lnTo>
                <a:lnTo>
                  <a:pt x="113248" y="202397"/>
                </a:lnTo>
                <a:lnTo>
                  <a:pt x="113248" y="202398"/>
                </a:lnTo>
                <a:lnTo>
                  <a:pt x="113249" y="202401"/>
                </a:lnTo>
                <a:lnTo>
                  <a:pt x="113249" y="202403"/>
                </a:lnTo>
                <a:lnTo>
                  <a:pt x="113257" y="202414"/>
                </a:lnTo>
                <a:lnTo>
                  <a:pt x="113262" y="202420"/>
                </a:lnTo>
                <a:lnTo>
                  <a:pt x="113267" y="202427"/>
                </a:lnTo>
                <a:lnTo>
                  <a:pt x="113287" y="202441"/>
                </a:lnTo>
                <a:lnTo>
                  <a:pt x="113289" y="202441"/>
                </a:lnTo>
                <a:lnTo>
                  <a:pt x="113292" y="202441"/>
                </a:lnTo>
                <a:lnTo>
                  <a:pt x="113298" y="202441"/>
                </a:lnTo>
                <a:lnTo>
                  <a:pt x="113302" y="202444"/>
                </a:lnTo>
                <a:lnTo>
                  <a:pt x="113306" y="202447"/>
                </a:lnTo>
                <a:lnTo>
                  <a:pt x="113310" y="202454"/>
                </a:lnTo>
                <a:lnTo>
                  <a:pt x="113312" y="202456"/>
                </a:lnTo>
                <a:lnTo>
                  <a:pt x="113315" y="202459"/>
                </a:lnTo>
                <a:lnTo>
                  <a:pt x="113316" y="202474"/>
                </a:lnTo>
                <a:lnTo>
                  <a:pt x="113316" y="202475"/>
                </a:lnTo>
                <a:lnTo>
                  <a:pt x="113316" y="202476"/>
                </a:lnTo>
                <a:lnTo>
                  <a:pt x="113317" y="202497"/>
                </a:lnTo>
                <a:lnTo>
                  <a:pt x="113315" y="202508"/>
                </a:lnTo>
                <a:lnTo>
                  <a:pt x="113315" y="202509"/>
                </a:lnTo>
                <a:lnTo>
                  <a:pt x="113315" y="202513"/>
                </a:lnTo>
                <a:lnTo>
                  <a:pt x="113315" y="202517"/>
                </a:lnTo>
                <a:lnTo>
                  <a:pt x="113314" y="202518"/>
                </a:lnTo>
                <a:lnTo>
                  <a:pt x="113314" y="202525"/>
                </a:lnTo>
                <a:lnTo>
                  <a:pt x="113314" y="202528"/>
                </a:lnTo>
                <a:lnTo>
                  <a:pt x="113315" y="202532"/>
                </a:lnTo>
                <a:lnTo>
                  <a:pt x="113329" y="202549"/>
                </a:lnTo>
                <a:lnTo>
                  <a:pt x="113333" y="202551"/>
                </a:lnTo>
                <a:lnTo>
                  <a:pt x="113334" y="202552"/>
                </a:lnTo>
                <a:lnTo>
                  <a:pt x="113336" y="202553"/>
                </a:lnTo>
                <a:lnTo>
                  <a:pt x="113358" y="202569"/>
                </a:lnTo>
                <a:lnTo>
                  <a:pt x="113360" y="202574"/>
                </a:lnTo>
                <a:lnTo>
                  <a:pt x="113362" y="202578"/>
                </a:lnTo>
                <a:lnTo>
                  <a:pt x="113363" y="202591"/>
                </a:lnTo>
                <a:lnTo>
                  <a:pt x="113363" y="202593"/>
                </a:lnTo>
                <a:lnTo>
                  <a:pt x="113363" y="202595"/>
                </a:lnTo>
                <a:lnTo>
                  <a:pt x="113360" y="202622"/>
                </a:lnTo>
                <a:lnTo>
                  <a:pt x="113359" y="202625"/>
                </a:lnTo>
                <a:lnTo>
                  <a:pt x="113359" y="202628"/>
                </a:lnTo>
                <a:lnTo>
                  <a:pt x="113358" y="202629"/>
                </a:lnTo>
                <a:lnTo>
                  <a:pt x="113356" y="202630"/>
                </a:lnTo>
                <a:lnTo>
                  <a:pt x="113352" y="202633"/>
                </a:lnTo>
                <a:lnTo>
                  <a:pt x="113351" y="202635"/>
                </a:lnTo>
                <a:lnTo>
                  <a:pt x="113353" y="202640"/>
                </a:lnTo>
                <a:lnTo>
                  <a:pt x="113360" y="202646"/>
                </a:lnTo>
                <a:lnTo>
                  <a:pt x="113365" y="202651"/>
                </a:lnTo>
                <a:lnTo>
                  <a:pt x="113367" y="202660"/>
                </a:lnTo>
                <a:lnTo>
                  <a:pt x="113368" y="202666"/>
                </a:lnTo>
                <a:lnTo>
                  <a:pt x="113368" y="202670"/>
                </a:lnTo>
                <a:lnTo>
                  <a:pt x="113369" y="202673"/>
                </a:lnTo>
                <a:lnTo>
                  <a:pt x="113374" y="202676"/>
                </a:lnTo>
                <a:lnTo>
                  <a:pt x="113375" y="202677"/>
                </a:lnTo>
                <a:lnTo>
                  <a:pt x="113382" y="202682"/>
                </a:lnTo>
                <a:lnTo>
                  <a:pt x="113382" y="202682"/>
                </a:lnTo>
                <a:lnTo>
                  <a:pt x="113383" y="202686"/>
                </a:lnTo>
                <a:lnTo>
                  <a:pt x="113389" y="202688"/>
                </a:lnTo>
                <a:lnTo>
                  <a:pt x="113395" y="202690"/>
                </a:lnTo>
                <a:lnTo>
                  <a:pt x="113398" y="202691"/>
                </a:lnTo>
                <a:lnTo>
                  <a:pt x="113399" y="202692"/>
                </a:lnTo>
                <a:lnTo>
                  <a:pt x="113399" y="202693"/>
                </a:lnTo>
                <a:lnTo>
                  <a:pt x="113403" y="202697"/>
                </a:lnTo>
                <a:lnTo>
                  <a:pt x="113408" y="202702"/>
                </a:lnTo>
                <a:lnTo>
                  <a:pt x="113411" y="202706"/>
                </a:lnTo>
                <a:lnTo>
                  <a:pt x="113414" y="202710"/>
                </a:lnTo>
                <a:lnTo>
                  <a:pt x="113420" y="202720"/>
                </a:lnTo>
                <a:lnTo>
                  <a:pt x="113425" y="202725"/>
                </a:lnTo>
                <a:lnTo>
                  <a:pt x="113426" y="202726"/>
                </a:lnTo>
                <a:lnTo>
                  <a:pt x="113426" y="202731"/>
                </a:lnTo>
                <a:lnTo>
                  <a:pt x="113426" y="202734"/>
                </a:lnTo>
                <a:lnTo>
                  <a:pt x="113425" y="202736"/>
                </a:lnTo>
                <a:lnTo>
                  <a:pt x="113426" y="202751"/>
                </a:lnTo>
                <a:lnTo>
                  <a:pt x="113425" y="202766"/>
                </a:lnTo>
                <a:lnTo>
                  <a:pt x="113426" y="202770"/>
                </a:lnTo>
                <a:lnTo>
                  <a:pt x="113426" y="202771"/>
                </a:lnTo>
                <a:lnTo>
                  <a:pt x="113426" y="202774"/>
                </a:lnTo>
                <a:lnTo>
                  <a:pt x="113426" y="202780"/>
                </a:lnTo>
                <a:lnTo>
                  <a:pt x="113424" y="202784"/>
                </a:lnTo>
                <a:lnTo>
                  <a:pt x="113423" y="202787"/>
                </a:lnTo>
                <a:lnTo>
                  <a:pt x="113421" y="202789"/>
                </a:lnTo>
                <a:lnTo>
                  <a:pt x="113421" y="202789"/>
                </a:lnTo>
                <a:lnTo>
                  <a:pt x="113418" y="202792"/>
                </a:lnTo>
                <a:lnTo>
                  <a:pt x="113417" y="202794"/>
                </a:lnTo>
                <a:lnTo>
                  <a:pt x="113415" y="202799"/>
                </a:lnTo>
                <a:lnTo>
                  <a:pt x="113414" y="202801"/>
                </a:lnTo>
                <a:lnTo>
                  <a:pt x="113414" y="202801"/>
                </a:lnTo>
                <a:lnTo>
                  <a:pt x="113413" y="202804"/>
                </a:lnTo>
                <a:lnTo>
                  <a:pt x="113411" y="202807"/>
                </a:lnTo>
                <a:lnTo>
                  <a:pt x="113409" y="202808"/>
                </a:lnTo>
                <a:lnTo>
                  <a:pt x="113408" y="202809"/>
                </a:lnTo>
                <a:lnTo>
                  <a:pt x="113407" y="202810"/>
                </a:lnTo>
                <a:lnTo>
                  <a:pt x="113405" y="202813"/>
                </a:lnTo>
                <a:lnTo>
                  <a:pt x="113404" y="202815"/>
                </a:lnTo>
                <a:lnTo>
                  <a:pt x="113403" y="202825"/>
                </a:lnTo>
                <a:lnTo>
                  <a:pt x="113404" y="202828"/>
                </a:lnTo>
                <a:lnTo>
                  <a:pt x="113406" y="202831"/>
                </a:lnTo>
                <a:lnTo>
                  <a:pt x="113406" y="202832"/>
                </a:lnTo>
                <a:lnTo>
                  <a:pt x="113407" y="202836"/>
                </a:lnTo>
                <a:lnTo>
                  <a:pt x="113407" y="202839"/>
                </a:lnTo>
                <a:lnTo>
                  <a:pt x="113408" y="202841"/>
                </a:lnTo>
                <a:lnTo>
                  <a:pt x="113412" y="202842"/>
                </a:lnTo>
                <a:lnTo>
                  <a:pt x="113413" y="202842"/>
                </a:lnTo>
                <a:lnTo>
                  <a:pt x="113414" y="202843"/>
                </a:lnTo>
                <a:lnTo>
                  <a:pt x="113415" y="202843"/>
                </a:lnTo>
                <a:lnTo>
                  <a:pt x="113417" y="202844"/>
                </a:lnTo>
                <a:lnTo>
                  <a:pt x="113422" y="202849"/>
                </a:lnTo>
                <a:lnTo>
                  <a:pt x="113423" y="202858"/>
                </a:lnTo>
                <a:lnTo>
                  <a:pt x="113423" y="202860"/>
                </a:lnTo>
                <a:lnTo>
                  <a:pt x="113423" y="202865"/>
                </a:lnTo>
                <a:lnTo>
                  <a:pt x="113423" y="202872"/>
                </a:lnTo>
                <a:lnTo>
                  <a:pt x="113423" y="202877"/>
                </a:lnTo>
                <a:lnTo>
                  <a:pt x="113424" y="202881"/>
                </a:lnTo>
                <a:lnTo>
                  <a:pt x="113419" y="202888"/>
                </a:lnTo>
                <a:lnTo>
                  <a:pt x="113419" y="202889"/>
                </a:lnTo>
                <a:lnTo>
                  <a:pt x="113417" y="202891"/>
                </a:lnTo>
                <a:lnTo>
                  <a:pt x="113417" y="202893"/>
                </a:lnTo>
                <a:lnTo>
                  <a:pt x="113417" y="202896"/>
                </a:lnTo>
                <a:lnTo>
                  <a:pt x="113418" y="202897"/>
                </a:lnTo>
                <a:lnTo>
                  <a:pt x="113420" y="202903"/>
                </a:lnTo>
                <a:lnTo>
                  <a:pt x="113420" y="202905"/>
                </a:lnTo>
                <a:lnTo>
                  <a:pt x="113419" y="202909"/>
                </a:lnTo>
                <a:lnTo>
                  <a:pt x="113418" y="202911"/>
                </a:lnTo>
                <a:lnTo>
                  <a:pt x="113417" y="202916"/>
                </a:lnTo>
                <a:lnTo>
                  <a:pt x="113418" y="202921"/>
                </a:lnTo>
                <a:lnTo>
                  <a:pt x="113421" y="202923"/>
                </a:lnTo>
                <a:lnTo>
                  <a:pt x="113421" y="202923"/>
                </a:lnTo>
                <a:lnTo>
                  <a:pt x="113423" y="202925"/>
                </a:lnTo>
                <a:lnTo>
                  <a:pt x="113424" y="202930"/>
                </a:lnTo>
                <a:lnTo>
                  <a:pt x="113424" y="202932"/>
                </a:lnTo>
                <a:lnTo>
                  <a:pt x="113424" y="202933"/>
                </a:lnTo>
                <a:lnTo>
                  <a:pt x="113425" y="202936"/>
                </a:lnTo>
                <a:lnTo>
                  <a:pt x="113426" y="202938"/>
                </a:lnTo>
                <a:lnTo>
                  <a:pt x="113439" y="202952"/>
                </a:lnTo>
                <a:lnTo>
                  <a:pt x="113443" y="202957"/>
                </a:lnTo>
                <a:lnTo>
                  <a:pt x="113457" y="202973"/>
                </a:lnTo>
                <a:lnTo>
                  <a:pt x="113457" y="202974"/>
                </a:lnTo>
                <a:lnTo>
                  <a:pt x="113460" y="202974"/>
                </a:lnTo>
                <a:lnTo>
                  <a:pt x="113461" y="202975"/>
                </a:lnTo>
                <a:lnTo>
                  <a:pt x="113464" y="202977"/>
                </a:lnTo>
                <a:lnTo>
                  <a:pt x="113469" y="202982"/>
                </a:lnTo>
                <a:lnTo>
                  <a:pt x="113469" y="202986"/>
                </a:lnTo>
                <a:lnTo>
                  <a:pt x="113469" y="202990"/>
                </a:lnTo>
                <a:lnTo>
                  <a:pt x="113472" y="203003"/>
                </a:lnTo>
                <a:lnTo>
                  <a:pt x="113474" y="203008"/>
                </a:lnTo>
                <a:lnTo>
                  <a:pt x="113476" y="203012"/>
                </a:lnTo>
                <a:lnTo>
                  <a:pt x="113479" y="203016"/>
                </a:lnTo>
                <a:lnTo>
                  <a:pt x="113486" y="203030"/>
                </a:lnTo>
                <a:lnTo>
                  <a:pt x="113489" y="203031"/>
                </a:lnTo>
                <a:lnTo>
                  <a:pt x="113491" y="203032"/>
                </a:lnTo>
                <a:lnTo>
                  <a:pt x="113493" y="203033"/>
                </a:lnTo>
                <a:lnTo>
                  <a:pt x="113498" y="203037"/>
                </a:lnTo>
                <a:lnTo>
                  <a:pt x="113500" y="203039"/>
                </a:lnTo>
                <a:lnTo>
                  <a:pt x="113501" y="203040"/>
                </a:lnTo>
                <a:lnTo>
                  <a:pt x="113506" y="203049"/>
                </a:lnTo>
                <a:lnTo>
                  <a:pt x="113509" y="203053"/>
                </a:lnTo>
                <a:lnTo>
                  <a:pt x="113511" y="203057"/>
                </a:lnTo>
                <a:lnTo>
                  <a:pt x="113514" y="203066"/>
                </a:lnTo>
                <a:lnTo>
                  <a:pt x="113515" y="203069"/>
                </a:lnTo>
                <a:lnTo>
                  <a:pt x="113517" y="203072"/>
                </a:lnTo>
                <a:lnTo>
                  <a:pt x="113518" y="203075"/>
                </a:lnTo>
                <a:lnTo>
                  <a:pt x="113521" y="203079"/>
                </a:lnTo>
                <a:lnTo>
                  <a:pt x="113521" y="203081"/>
                </a:lnTo>
                <a:lnTo>
                  <a:pt x="113522" y="203084"/>
                </a:lnTo>
                <a:lnTo>
                  <a:pt x="113524" y="203088"/>
                </a:lnTo>
                <a:lnTo>
                  <a:pt x="113525" y="203089"/>
                </a:lnTo>
                <a:lnTo>
                  <a:pt x="113528" y="203092"/>
                </a:lnTo>
                <a:lnTo>
                  <a:pt x="113532" y="203107"/>
                </a:lnTo>
                <a:lnTo>
                  <a:pt x="113537" y="203118"/>
                </a:lnTo>
                <a:lnTo>
                  <a:pt x="113540" y="203122"/>
                </a:lnTo>
                <a:lnTo>
                  <a:pt x="113541" y="203124"/>
                </a:lnTo>
                <a:lnTo>
                  <a:pt x="113543" y="203126"/>
                </a:lnTo>
                <a:lnTo>
                  <a:pt x="113546" y="203128"/>
                </a:lnTo>
                <a:lnTo>
                  <a:pt x="113548" y="203132"/>
                </a:lnTo>
                <a:lnTo>
                  <a:pt x="113550" y="203137"/>
                </a:lnTo>
                <a:lnTo>
                  <a:pt x="113551" y="203141"/>
                </a:lnTo>
                <a:lnTo>
                  <a:pt x="113551" y="203144"/>
                </a:lnTo>
                <a:lnTo>
                  <a:pt x="113556" y="203149"/>
                </a:lnTo>
                <a:lnTo>
                  <a:pt x="113556" y="203150"/>
                </a:lnTo>
                <a:lnTo>
                  <a:pt x="113559" y="203154"/>
                </a:lnTo>
                <a:lnTo>
                  <a:pt x="113559" y="203156"/>
                </a:lnTo>
                <a:lnTo>
                  <a:pt x="113561" y="203163"/>
                </a:lnTo>
                <a:lnTo>
                  <a:pt x="113561" y="203167"/>
                </a:lnTo>
                <a:lnTo>
                  <a:pt x="113561" y="203167"/>
                </a:lnTo>
                <a:lnTo>
                  <a:pt x="113561" y="203171"/>
                </a:lnTo>
                <a:lnTo>
                  <a:pt x="113562" y="203200"/>
                </a:lnTo>
                <a:lnTo>
                  <a:pt x="113559" y="203206"/>
                </a:lnTo>
                <a:lnTo>
                  <a:pt x="113558" y="203211"/>
                </a:lnTo>
                <a:lnTo>
                  <a:pt x="113558" y="203215"/>
                </a:lnTo>
                <a:lnTo>
                  <a:pt x="113558" y="203219"/>
                </a:lnTo>
                <a:lnTo>
                  <a:pt x="113558" y="203220"/>
                </a:lnTo>
                <a:lnTo>
                  <a:pt x="113558" y="203225"/>
                </a:lnTo>
                <a:lnTo>
                  <a:pt x="113558" y="203229"/>
                </a:lnTo>
                <a:lnTo>
                  <a:pt x="113559" y="203233"/>
                </a:lnTo>
                <a:lnTo>
                  <a:pt x="113561" y="203234"/>
                </a:lnTo>
                <a:lnTo>
                  <a:pt x="113568" y="203241"/>
                </a:lnTo>
                <a:lnTo>
                  <a:pt x="113574" y="203245"/>
                </a:lnTo>
                <a:lnTo>
                  <a:pt x="113575" y="203246"/>
                </a:lnTo>
                <a:lnTo>
                  <a:pt x="113576" y="203249"/>
                </a:lnTo>
                <a:lnTo>
                  <a:pt x="113577" y="203250"/>
                </a:lnTo>
                <a:lnTo>
                  <a:pt x="113579" y="203254"/>
                </a:lnTo>
                <a:lnTo>
                  <a:pt x="113581" y="203257"/>
                </a:lnTo>
                <a:lnTo>
                  <a:pt x="113583" y="203259"/>
                </a:lnTo>
                <a:lnTo>
                  <a:pt x="113585" y="203260"/>
                </a:lnTo>
                <a:lnTo>
                  <a:pt x="113586" y="203261"/>
                </a:lnTo>
                <a:lnTo>
                  <a:pt x="113589" y="203264"/>
                </a:lnTo>
                <a:lnTo>
                  <a:pt x="113589" y="203264"/>
                </a:lnTo>
                <a:lnTo>
                  <a:pt x="113589" y="203265"/>
                </a:lnTo>
                <a:lnTo>
                  <a:pt x="113593" y="203269"/>
                </a:lnTo>
                <a:lnTo>
                  <a:pt x="113594" y="203270"/>
                </a:lnTo>
                <a:lnTo>
                  <a:pt x="113595" y="203272"/>
                </a:lnTo>
                <a:lnTo>
                  <a:pt x="113607" y="203281"/>
                </a:lnTo>
                <a:lnTo>
                  <a:pt x="113608" y="203292"/>
                </a:lnTo>
                <a:lnTo>
                  <a:pt x="113607" y="203297"/>
                </a:lnTo>
                <a:lnTo>
                  <a:pt x="113607" y="203302"/>
                </a:lnTo>
                <a:lnTo>
                  <a:pt x="113603" y="203312"/>
                </a:lnTo>
                <a:lnTo>
                  <a:pt x="113601" y="203315"/>
                </a:lnTo>
                <a:lnTo>
                  <a:pt x="113600" y="203318"/>
                </a:lnTo>
                <a:lnTo>
                  <a:pt x="113600" y="203319"/>
                </a:lnTo>
                <a:lnTo>
                  <a:pt x="113597" y="203328"/>
                </a:lnTo>
                <a:lnTo>
                  <a:pt x="113593" y="203341"/>
                </a:lnTo>
                <a:lnTo>
                  <a:pt x="113599" y="203353"/>
                </a:lnTo>
                <a:lnTo>
                  <a:pt x="113608" y="203359"/>
                </a:lnTo>
                <a:lnTo>
                  <a:pt x="113608" y="203359"/>
                </a:lnTo>
                <a:lnTo>
                  <a:pt x="113612" y="203362"/>
                </a:lnTo>
                <a:lnTo>
                  <a:pt x="113616" y="203364"/>
                </a:lnTo>
                <a:lnTo>
                  <a:pt x="113630" y="203393"/>
                </a:lnTo>
                <a:lnTo>
                  <a:pt x="113630" y="203394"/>
                </a:lnTo>
                <a:lnTo>
                  <a:pt x="113631" y="203395"/>
                </a:lnTo>
                <a:lnTo>
                  <a:pt x="113635" y="203400"/>
                </a:lnTo>
                <a:lnTo>
                  <a:pt x="113637" y="203404"/>
                </a:lnTo>
                <a:lnTo>
                  <a:pt x="113637" y="203409"/>
                </a:lnTo>
                <a:lnTo>
                  <a:pt x="113634" y="203416"/>
                </a:lnTo>
                <a:lnTo>
                  <a:pt x="113633" y="203420"/>
                </a:lnTo>
                <a:lnTo>
                  <a:pt x="113632" y="203423"/>
                </a:lnTo>
                <a:lnTo>
                  <a:pt x="113632" y="203423"/>
                </a:lnTo>
                <a:lnTo>
                  <a:pt x="113630" y="203430"/>
                </a:lnTo>
                <a:lnTo>
                  <a:pt x="113632" y="203433"/>
                </a:lnTo>
                <a:lnTo>
                  <a:pt x="113634" y="203436"/>
                </a:lnTo>
                <a:lnTo>
                  <a:pt x="113644" y="203448"/>
                </a:lnTo>
                <a:lnTo>
                  <a:pt x="113646" y="203450"/>
                </a:lnTo>
                <a:lnTo>
                  <a:pt x="113648" y="203451"/>
                </a:lnTo>
                <a:lnTo>
                  <a:pt x="113651" y="203452"/>
                </a:lnTo>
                <a:lnTo>
                  <a:pt x="113653" y="203453"/>
                </a:lnTo>
                <a:lnTo>
                  <a:pt x="113655" y="203453"/>
                </a:lnTo>
                <a:lnTo>
                  <a:pt x="113658" y="203455"/>
                </a:lnTo>
                <a:lnTo>
                  <a:pt x="113661" y="203457"/>
                </a:lnTo>
                <a:lnTo>
                  <a:pt x="113671" y="203458"/>
                </a:lnTo>
                <a:lnTo>
                  <a:pt x="113685" y="203458"/>
                </a:lnTo>
                <a:lnTo>
                  <a:pt x="113686" y="203461"/>
                </a:lnTo>
                <a:lnTo>
                  <a:pt x="113688" y="203464"/>
                </a:lnTo>
                <a:lnTo>
                  <a:pt x="113683" y="203472"/>
                </a:lnTo>
                <a:lnTo>
                  <a:pt x="113682" y="203473"/>
                </a:lnTo>
                <a:lnTo>
                  <a:pt x="113681" y="203474"/>
                </a:lnTo>
                <a:lnTo>
                  <a:pt x="113678" y="203481"/>
                </a:lnTo>
                <a:lnTo>
                  <a:pt x="113678" y="203481"/>
                </a:lnTo>
                <a:lnTo>
                  <a:pt x="113677" y="203485"/>
                </a:lnTo>
                <a:lnTo>
                  <a:pt x="113677" y="203488"/>
                </a:lnTo>
                <a:lnTo>
                  <a:pt x="113678" y="203491"/>
                </a:lnTo>
                <a:lnTo>
                  <a:pt x="113679" y="203494"/>
                </a:lnTo>
                <a:lnTo>
                  <a:pt x="113679" y="203495"/>
                </a:lnTo>
                <a:lnTo>
                  <a:pt x="113680" y="203499"/>
                </a:lnTo>
                <a:lnTo>
                  <a:pt x="113680" y="203502"/>
                </a:lnTo>
                <a:lnTo>
                  <a:pt x="113683" y="203507"/>
                </a:lnTo>
                <a:lnTo>
                  <a:pt x="113687" y="203516"/>
                </a:lnTo>
                <a:lnTo>
                  <a:pt x="113688" y="203525"/>
                </a:lnTo>
                <a:lnTo>
                  <a:pt x="113688" y="203529"/>
                </a:lnTo>
                <a:lnTo>
                  <a:pt x="113686" y="203535"/>
                </a:lnTo>
                <a:lnTo>
                  <a:pt x="113686" y="203535"/>
                </a:lnTo>
                <a:lnTo>
                  <a:pt x="113686" y="203536"/>
                </a:lnTo>
                <a:lnTo>
                  <a:pt x="113686" y="203537"/>
                </a:lnTo>
                <a:lnTo>
                  <a:pt x="113686" y="203538"/>
                </a:lnTo>
                <a:lnTo>
                  <a:pt x="113686" y="203541"/>
                </a:lnTo>
                <a:lnTo>
                  <a:pt x="113686" y="203547"/>
                </a:lnTo>
                <a:lnTo>
                  <a:pt x="113686" y="203548"/>
                </a:lnTo>
                <a:lnTo>
                  <a:pt x="113687" y="203550"/>
                </a:lnTo>
                <a:lnTo>
                  <a:pt x="113688" y="203552"/>
                </a:lnTo>
                <a:lnTo>
                  <a:pt x="113689" y="203553"/>
                </a:lnTo>
                <a:lnTo>
                  <a:pt x="113689" y="203553"/>
                </a:lnTo>
                <a:lnTo>
                  <a:pt x="113690" y="203554"/>
                </a:lnTo>
                <a:lnTo>
                  <a:pt x="113691" y="203556"/>
                </a:lnTo>
                <a:lnTo>
                  <a:pt x="113692" y="203560"/>
                </a:lnTo>
                <a:lnTo>
                  <a:pt x="113692" y="203562"/>
                </a:lnTo>
                <a:lnTo>
                  <a:pt x="113692" y="203563"/>
                </a:lnTo>
                <a:lnTo>
                  <a:pt x="113694" y="203566"/>
                </a:lnTo>
                <a:lnTo>
                  <a:pt x="113696" y="203572"/>
                </a:lnTo>
                <a:lnTo>
                  <a:pt x="113697" y="203575"/>
                </a:lnTo>
                <a:lnTo>
                  <a:pt x="113698" y="203577"/>
                </a:lnTo>
                <a:lnTo>
                  <a:pt x="113699" y="203579"/>
                </a:lnTo>
                <a:lnTo>
                  <a:pt x="113699" y="203580"/>
                </a:lnTo>
                <a:lnTo>
                  <a:pt x="113701" y="203604"/>
                </a:lnTo>
                <a:lnTo>
                  <a:pt x="113701" y="203606"/>
                </a:lnTo>
                <a:lnTo>
                  <a:pt x="113702" y="203608"/>
                </a:lnTo>
                <a:lnTo>
                  <a:pt x="113707" y="203619"/>
                </a:lnTo>
                <a:lnTo>
                  <a:pt x="113708" y="203620"/>
                </a:lnTo>
                <a:lnTo>
                  <a:pt x="113712" y="203624"/>
                </a:lnTo>
                <a:lnTo>
                  <a:pt x="113712" y="203625"/>
                </a:lnTo>
                <a:lnTo>
                  <a:pt x="113712" y="203627"/>
                </a:lnTo>
                <a:lnTo>
                  <a:pt x="113712" y="203632"/>
                </a:lnTo>
                <a:lnTo>
                  <a:pt x="113712" y="203636"/>
                </a:lnTo>
                <a:lnTo>
                  <a:pt x="113712" y="203636"/>
                </a:lnTo>
                <a:lnTo>
                  <a:pt x="113712" y="203639"/>
                </a:lnTo>
                <a:lnTo>
                  <a:pt x="113712" y="203641"/>
                </a:lnTo>
                <a:lnTo>
                  <a:pt x="113713" y="203645"/>
                </a:lnTo>
                <a:lnTo>
                  <a:pt x="113713" y="203647"/>
                </a:lnTo>
                <a:lnTo>
                  <a:pt x="113714" y="203649"/>
                </a:lnTo>
                <a:lnTo>
                  <a:pt x="113715" y="203652"/>
                </a:lnTo>
                <a:lnTo>
                  <a:pt x="113715" y="203655"/>
                </a:lnTo>
                <a:lnTo>
                  <a:pt x="113713" y="203665"/>
                </a:lnTo>
                <a:lnTo>
                  <a:pt x="113713" y="203667"/>
                </a:lnTo>
                <a:lnTo>
                  <a:pt x="113713" y="203672"/>
                </a:lnTo>
                <a:lnTo>
                  <a:pt x="113713" y="203674"/>
                </a:lnTo>
                <a:lnTo>
                  <a:pt x="113714" y="203675"/>
                </a:lnTo>
                <a:lnTo>
                  <a:pt x="113715" y="203682"/>
                </a:lnTo>
                <a:lnTo>
                  <a:pt x="113715" y="203685"/>
                </a:lnTo>
                <a:lnTo>
                  <a:pt x="113715" y="203685"/>
                </a:lnTo>
                <a:lnTo>
                  <a:pt x="113715" y="203690"/>
                </a:lnTo>
                <a:lnTo>
                  <a:pt x="113715" y="203690"/>
                </a:lnTo>
                <a:lnTo>
                  <a:pt x="113720" y="203698"/>
                </a:lnTo>
                <a:lnTo>
                  <a:pt x="113722" y="203706"/>
                </a:lnTo>
                <a:lnTo>
                  <a:pt x="113722" y="203710"/>
                </a:lnTo>
                <a:lnTo>
                  <a:pt x="113722" y="203712"/>
                </a:lnTo>
                <a:lnTo>
                  <a:pt x="113720" y="203715"/>
                </a:lnTo>
                <a:lnTo>
                  <a:pt x="113720" y="203715"/>
                </a:lnTo>
                <a:lnTo>
                  <a:pt x="113718" y="203716"/>
                </a:lnTo>
                <a:lnTo>
                  <a:pt x="113717" y="203723"/>
                </a:lnTo>
                <a:lnTo>
                  <a:pt x="113717" y="203724"/>
                </a:lnTo>
                <a:lnTo>
                  <a:pt x="113717" y="203727"/>
                </a:lnTo>
                <a:lnTo>
                  <a:pt x="113716" y="203730"/>
                </a:lnTo>
                <a:lnTo>
                  <a:pt x="113715" y="203730"/>
                </a:lnTo>
                <a:lnTo>
                  <a:pt x="113714" y="203731"/>
                </a:lnTo>
                <a:lnTo>
                  <a:pt x="113713" y="203734"/>
                </a:lnTo>
                <a:lnTo>
                  <a:pt x="113712" y="203739"/>
                </a:lnTo>
                <a:lnTo>
                  <a:pt x="113712" y="203740"/>
                </a:lnTo>
                <a:lnTo>
                  <a:pt x="113708" y="203743"/>
                </a:lnTo>
                <a:lnTo>
                  <a:pt x="113708" y="203743"/>
                </a:lnTo>
                <a:lnTo>
                  <a:pt x="113706" y="203745"/>
                </a:lnTo>
                <a:lnTo>
                  <a:pt x="113705" y="203747"/>
                </a:lnTo>
                <a:lnTo>
                  <a:pt x="113701" y="203752"/>
                </a:lnTo>
                <a:lnTo>
                  <a:pt x="113701" y="203753"/>
                </a:lnTo>
                <a:lnTo>
                  <a:pt x="113700" y="203755"/>
                </a:lnTo>
                <a:lnTo>
                  <a:pt x="113699" y="203756"/>
                </a:lnTo>
                <a:lnTo>
                  <a:pt x="113699" y="203757"/>
                </a:lnTo>
                <a:lnTo>
                  <a:pt x="113696" y="203757"/>
                </a:lnTo>
                <a:lnTo>
                  <a:pt x="113695" y="203760"/>
                </a:lnTo>
                <a:lnTo>
                  <a:pt x="113695" y="203760"/>
                </a:lnTo>
                <a:lnTo>
                  <a:pt x="113695" y="203764"/>
                </a:lnTo>
                <a:lnTo>
                  <a:pt x="113695" y="203764"/>
                </a:lnTo>
                <a:lnTo>
                  <a:pt x="113686" y="203766"/>
                </a:lnTo>
                <a:lnTo>
                  <a:pt x="113676" y="203778"/>
                </a:lnTo>
                <a:lnTo>
                  <a:pt x="113673" y="203778"/>
                </a:lnTo>
                <a:lnTo>
                  <a:pt x="113670" y="203778"/>
                </a:lnTo>
                <a:lnTo>
                  <a:pt x="113661" y="203778"/>
                </a:lnTo>
                <a:lnTo>
                  <a:pt x="113658" y="203778"/>
                </a:lnTo>
                <a:lnTo>
                  <a:pt x="113657" y="203778"/>
                </a:lnTo>
                <a:lnTo>
                  <a:pt x="113648" y="203781"/>
                </a:lnTo>
                <a:lnTo>
                  <a:pt x="113632" y="203799"/>
                </a:lnTo>
                <a:lnTo>
                  <a:pt x="113631" y="203800"/>
                </a:lnTo>
                <a:lnTo>
                  <a:pt x="113632" y="203812"/>
                </a:lnTo>
                <a:lnTo>
                  <a:pt x="113632" y="203814"/>
                </a:lnTo>
                <a:lnTo>
                  <a:pt x="113633" y="203817"/>
                </a:lnTo>
                <a:lnTo>
                  <a:pt x="113633" y="203818"/>
                </a:lnTo>
                <a:lnTo>
                  <a:pt x="113635" y="203831"/>
                </a:lnTo>
                <a:lnTo>
                  <a:pt x="113636" y="203841"/>
                </a:lnTo>
                <a:lnTo>
                  <a:pt x="113638" y="203850"/>
                </a:lnTo>
                <a:lnTo>
                  <a:pt x="113638" y="203854"/>
                </a:lnTo>
                <a:lnTo>
                  <a:pt x="113638" y="203854"/>
                </a:lnTo>
                <a:lnTo>
                  <a:pt x="113638" y="203859"/>
                </a:lnTo>
                <a:lnTo>
                  <a:pt x="113640" y="203863"/>
                </a:lnTo>
                <a:lnTo>
                  <a:pt x="113641" y="203867"/>
                </a:lnTo>
                <a:lnTo>
                  <a:pt x="113648" y="203877"/>
                </a:lnTo>
                <a:lnTo>
                  <a:pt x="113661" y="203895"/>
                </a:lnTo>
                <a:lnTo>
                  <a:pt x="113665" y="203900"/>
                </a:lnTo>
                <a:lnTo>
                  <a:pt x="113674" y="203914"/>
                </a:lnTo>
                <a:lnTo>
                  <a:pt x="113676" y="203915"/>
                </a:lnTo>
                <a:lnTo>
                  <a:pt x="113680" y="203918"/>
                </a:lnTo>
                <a:lnTo>
                  <a:pt x="113688" y="203927"/>
                </a:lnTo>
                <a:lnTo>
                  <a:pt x="113705" y="203956"/>
                </a:lnTo>
                <a:lnTo>
                  <a:pt x="113707" y="203959"/>
                </a:lnTo>
                <a:lnTo>
                  <a:pt x="113710" y="203963"/>
                </a:lnTo>
                <a:lnTo>
                  <a:pt x="113711" y="203965"/>
                </a:lnTo>
                <a:lnTo>
                  <a:pt x="113716" y="203977"/>
                </a:lnTo>
                <a:lnTo>
                  <a:pt x="113716" y="203979"/>
                </a:lnTo>
                <a:lnTo>
                  <a:pt x="113716" y="203979"/>
                </a:lnTo>
                <a:lnTo>
                  <a:pt x="113717" y="203980"/>
                </a:lnTo>
                <a:lnTo>
                  <a:pt x="113725" y="203995"/>
                </a:lnTo>
                <a:lnTo>
                  <a:pt x="113727" y="203997"/>
                </a:lnTo>
                <a:lnTo>
                  <a:pt x="113728" y="203998"/>
                </a:lnTo>
                <a:lnTo>
                  <a:pt x="113730" y="203999"/>
                </a:lnTo>
                <a:lnTo>
                  <a:pt x="113734" y="204002"/>
                </a:lnTo>
                <a:lnTo>
                  <a:pt x="113745" y="204017"/>
                </a:lnTo>
                <a:lnTo>
                  <a:pt x="113746" y="204019"/>
                </a:lnTo>
                <a:lnTo>
                  <a:pt x="113747" y="204022"/>
                </a:lnTo>
                <a:lnTo>
                  <a:pt x="113748" y="204023"/>
                </a:lnTo>
                <a:lnTo>
                  <a:pt x="113750" y="204029"/>
                </a:lnTo>
                <a:lnTo>
                  <a:pt x="113755" y="204036"/>
                </a:lnTo>
                <a:lnTo>
                  <a:pt x="113755" y="204036"/>
                </a:lnTo>
                <a:lnTo>
                  <a:pt x="113770" y="204050"/>
                </a:lnTo>
                <a:lnTo>
                  <a:pt x="113771" y="204051"/>
                </a:lnTo>
                <a:lnTo>
                  <a:pt x="113771" y="204052"/>
                </a:lnTo>
                <a:lnTo>
                  <a:pt x="113772" y="204052"/>
                </a:lnTo>
                <a:lnTo>
                  <a:pt x="113773" y="204054"/>
                </a:lnTo>
                <a:lnTo>
                  <a:pt x="113781" y="204096"/>
                </a:lnTo>
                <a:lnTo>
                  <a:pt x="113780" y="204102"/>
                </a:lnTo>
                <a:lnTo>
                  <a:pt x="113778" y="204107"/>
                </a:lnTo>
                <a:lnTo>
                  <a:pt x="113776" y="204109"/>
                </a:lnTo>
                <a:lnTo>
                  <a:pt x="113773" y="204113"/>
                </a:lnTo>
                <a:lnTo>
                  <a:pt x="113773" y="204116"/>
                </a:lnTo>
                <a:lnTo>
                  <a:pt x="113773" y="204120"/>
                </a:lnTo>
                <a:lnTo>
                  <a:pt x="113769" y="204126"/>
                </a:lnTo>
                <a:lnTo>
                  <a:pt x="113769" y="204126"/>
                </a:lnTo>
                <a:lnTo>
                  <a:pt x="113768" y="204127"/>
                </a:lnTo>
                <a:lnTo>
                  <a:pt x="113762" y="204143"/>
                </a:lnTo>
                <a:lnTo>
                  <a:pt x="113761" y="204155"/>
                </a:lnTo>
                <a:lnTo>
                  <a:pt x="113765" y="204160"/>
                </a:lnTo>
                <a:lnTo>
                  <a:pt x="113769" y="204164"/>
                </a:lnTo>
                <a:lnTo>
                  <a:pt x="113771" y="204167"/>
                </a:lnTo>
                <a:lnTo>
                  <a:pt x="113773" y="204170"/>
                </a:lnTo>
                <a:lnTo>
                  <a:pt x="113782" y="204189"/>
                </a:lnTo>
                <a:lnTo>
                  <a:pt x="113782" y="204192"/>
                </a:lnTo>
                <a:lnTo>
                  <a:pt x="113782" y="204195"/>
                </a:lnTo>
                <a:lnTo>
                  <a:pt x="113780" y="204206"/>
                </a:lnTo>
                <a:lnTo>
                  <a:pt x="113785" y="204227"/>
                </a:lnTo>
                <a:lnTo>
                  <a:pt x="113786" y="204228"/>
                </a:lnTo>
                <a:lnTo>
                  <a:pt x="113789" y="204233"/>
                </a:lnTo>
                <a:lnTo>
                  <a:pt x="113791" y="204237"/>
                </a:lnTo>
                <a:lnTo>
                  <a:pt x="113793" y="204241"/>
                </a:lnTo>
                <a:lnTo>
                  <a:pt x="113795" y="204253"/>
                </a:lnTo>
                <a:lnTo>
                  <a:pt x="113795" y="204258"/>
                </a:lnTo>
                <a:lnTo>
                  <a:pt x="113795" y="204258"/>
                </a:lnTo>
                <a:lnTo>
                  <a:pt x="113795" y="204264"/>
                </a:lnTo>
                <a:lnTo>
                  <a:pt x="113793" y="204273"/>
                </a:lnTo>
                <a:lnTo>
                  <a:pt x="113791" y="204277"/>
                </a:lnTo>
                <a:lnTo>
                  <a:pt x="113791" y="204282"/>
                </a:lnTo>
                <a:lnTo>
                  <a:pt x="113788" y="204286"/>
                </a:lnTo>
                <a:lnTo>
                  <a:pt x="113787" y="204288"/>
                </a:lnTo>
                <a:lnTo>
                  <a:pt x="113786" y="204292"/>
                </a:lnTo>
                <a:lnTo>
                  <a:pt x="113786" y="204296"/>
                </a:lnTo>
                <a:lnTo>
                  <a:pt x="113783" y="204301"/>
                </a:lnTo>
                <a:lnTo>
                  <a:pt x="113781" y="204305"/>
                </a:lnTo>
                <a:lnTo>
                  <a:pt x="113779" y="204306"/>
                </a:lnTo>
                <a:lnTo>
                  <a:pt x="113778" y="204307"/>
                </a:lnTo>
                <a:lnTo>
                  <a:pt x="113775" y="204312"/>
                </a:lnTo>
                <a:lnTo>
                  <a:pt x="113774" y="204312"/>
                </a:lnTo>
                <a:lnTo>
                  <a:pt x="113771" y="204317"/>
                </a:lnTo>
                <a:lnTo>
                  <a:pt x="113769" y="204322"/>
                </a:lnTo>
                <a:lnTo>
                  <a:pt x="113767" y="204331"/>
                </a:lnTo>
                <a:lnTo>
                  <a:pt x="113767" y="204332"/>
                </a:lnTo>
                <a:lnTo>
                  <a:pt x="113768" y="204367"/>
                </a:lnTo>
                <a:lnTo>
                  <a:pt x="113764" y="204380"/>
                </a:lnTo>
                <a:lnTo>
                  <a:pt x="113761" y="204385"/>
                </a:lnTo>
                <a:lnTo>
                  <a:pt x="113759" y="204389"/>
                </a:lnTo>
                <a:lnTo>
                  <a:pt x="113756" y="204394"/>
                </a:lnTo>
                <a:lnTo>
                  <a:pt x="113753" y="204399"/>
                </a:lnTo>
                <a:lnTo>
                  <a:pt x="113753" y="204404"/>
                </a:lnTo>
                <a:lnTo>
                  <a:pt x="113752" y="204411"/>
                </a:lnTo>
                <a:lnTo>
                  <a:pt x="113751" y="204416"/>
                </a:lnTo>
                <a:lnTo>
                  <a:pt x="113750" y="204420"/>
                </a:lnTo>
                <a:lnTo>
                  <a:pt x="113750" y="204423"/>
                </a:lnTo>
                <a:lnTo>
                  <a:pt x="113750" y="204436"/>
                </a:lnTo>
                <a:lnTo>
                  <a:pt x="113749" y="204440"/>
                </a:lnTo>
                <a:lnTo>
                  <a:pt x="113746" y="204445"/>
                </a:lnTo>
                <a:lnTo>
                  <a:pt x="113746" y="204445"/>
                </a:lnTo>
                <a:lnTo>
                  <a:pt x="113744" y="204447"/>
                </a:lnTo>
                <a:lnTo>
                  <a:pt x="113740" y="204461"/>
                </a:lnTo>
                <a:lnTo>
                  <a:pt x="113739" y="204465"/>
                </a:lnTo>
                <a:lnTo>
                  <a:pt x="113739" y="204468"/>
                </a:lnTo>
                <a:lnTo>
                  <a:pt x="113739" y="204472"/>
                </a:lnTo>
                <a:lnTo>
                  <a:pt x="113735" y="204499"/>
                </a:lnTo>
                <a:lnTo>
                  <a:pt x="113736" y="204515"/>
                </a:lnTo>
                <a:lnTo>
                  <a:pt x="113737" y="204521"/>
                </a:lnTo>
                <a:lnTo>
                  <a:pt x="113737" y="204526"/>
                </a:lnTo>
                <a:lnTo>
                  <a:pt x="113733" y="204535"/>
                </a:lnTo>
                <a:lnTo>
                  <a:pt x="113733" y="204537"/>
                </a:lnTo>
                <a:lnTo>
                  <a:pt x="113732" y="204539"/>
                </a:lnTo>
                <a:lnTo>
                  <a:pt x="113732" y="204541"/>
                </a:lnTo>
                <a:lnTo>
                  <a:pt x="113732" y="204543"/>
                </a:lnTo>
                <a:lnTo>
                  <a:pt x="113734" y="204550"/>
                </a:lnTo>
                <a:lnTo>
                  <a:pt x="113739" y="204566"/>
                </a:lnTo>
                <a:lnTo>
                  <a:pt x="113739" y="204578"/>
                </a:lnTo>
                <a:lnTo>
                  <a:pt x="113736" y="204593"/>
                </a:lnTo>
                <a:lnTo>
                  <a:pt x="113734" y="204606"/>
                </a:lnTo>
                <a:lnTo>
                  <a:pt x="113734" y="204610"/>
                </a:lnTo>
                <a:lnTo>
                  <a:pt x="113734" y="204613"/>
                </a:lnTo>
                <a:lnTo>
                  <a:pt x="113735" y="204623"/>
                </a:lnTo>
                <a:lnTo>
                  <a:pt x="113738" y="204634"/>
                </a:lnTo>
                <a:lnTo>
                  <a:pt x="113738" y="204639"/>
                </a:lnTo>
                <a:lnTo>
                  <a:pt x="113738" y="204644"/>
                </a:lnTo>
                <a:lnTo>
                  <a:pt x="113738" y="204654"/>
                </a:lnTo>
                <a:lnTo>
                  <a:pt x="113737" y="204659"/>
                </a:lnTo>
                <a:lnTo>
                  <a:pt x="113737" y="204660"/>
                </a:lnTo>
                <a:lnTo>
                  <a:pt x="113737" y="204660"/>
                </a:lnTo>
                <a:lnTo>
                  <a:pt x="113736" y="204663"/>
                </a:lnTo>
                <a:lnTo>
                  <a:pt x="113736" y="204664"/>
                </a:lnTo>
                <a:lnTo>
                  <a:pt x="113736" y="204669"/>
                </a:lnTo>
                <a:lnTo>
                  <a:pt x="113736" y="204671"/>
                </a:lnTo>
                <a:lnTo>
                  <a:pt x="113739" y="204694"/>
                </a:lnTo>
                <a:lnTo>
                  <a:pt x="113736" y="204720"/>
                </a:lnTo>
                <a:lnTo>
                  <a:pt x="113737" y="204729"/>
                </a:lnTo>
                <a:lnTo>
                  <a:pt x="113738" y="204733"/>
                </a:lnTo>
                <a:lnTo>
                  <a:pt x="113738" y="204733"/>
                </a:lnTo>
                <a:lnTo>
                  <a:pt x="113738" y="204737"/>
                </a:lnTo>
                <a:lnTo>
                  <a:pt x="113740" y="204743"/>
                </a:lnTo>
                <a:lnTo>
                  <a:pt x="113743" y="204751"/>
                </a:lnTo>
                <a:lnTo>
                  <a:pt x="113743" y="204752"/>
                </a:lnTo>
                <a:lnTo>
                  <a:pt x="113743" y="204753"/>
                </a:lnTo>
                <a:lnTo>
                  <a:pt x="113743" y="204755"/>
                </a:lnTo>
                <a:lnTo>
                  <a:pt x="113746" y="204763"/>
                </a:lnTo>
                <a:lnTo>
                  <a:pt x="113749" y="204771"/>
                </a:lnTo>
                <a:lnTo>
                  <a:pt x="113749" y="204776"/>
                </a:lnTo>
                <a:lnTo>
                  <a:pt x="113750" y="204781"/>
                </a:lnTo>
                <a:lnTo>
                  <a:pt x="113749" y="204791"/>
                </a:lnTo>
                <a:lnTo>
                  <a:pt x="113749" y="204792"/>
                </a:lnTo>
                <a:lnTo>
                  <a:pt x="113747" y="204797"/>
                </a:lnTo>
                <a:lnTo>
                  <a:pt x="113745" y="204800"/>
                </a:lnTo>
                <a:lnTo>
                  <a:pt x="113744" y="204802"/>
                </a:lnTo>
                <a:lnTo>
                  <a:pt x="113744" y="204806"/>
                </a:lnTo>
                <a:lnTo>
                  <a:pt x="113751" y="204811"/>
                </a:lnTo>
                <a:lnTo>
                  <a:pt x="113753" y="204813"/>
                </a:lnTo>
                <a:lnTo>
                  <a:pt x="113755" y="204814"/>
                </a:lnTo>
                <a:lnTo>
                  <a:pt x="113755" y="204815"/>
                </a:lnTo>
                <a:lnTo>
                  <a:pt x="113761" y="204820"/>
                </a:lnTo>
                <a:lnTo>
                  <a:pt x="113762" y="204823"/>
                </a:lnTo>
                <a:lnTo>
                  <a:pt x="113763" y="204826"/>
                </a:lnTo>
                <a:lnTo>
                  <a:pt x="113768" y="204837"/>
                </a:lnTo>
                <a:lnTo>
                  <a:pt x="113769" y="204840"/>
                </a:lnTo>
                <a:lnTo>
                  <a:pt x="113770" y="204842"/>
                </a:lnTo>
                <a:lnTo>
                  <a:pt x="113772" y="204855"/>
                </a:lnTo>
                <a:lnTo>
                  <a:pt x="113773" y="204865"/>
                </a:lnTo>
                <a:lnTo>
                  <a:pt x="113774" y="204868"/>
                </a:lnTo>
                <a:lnTo>
                  <a:pt x="113776" y="204871"/>
                </a:lnTo>
                <a:lnTo>
                  <a:pt x="113780" y="204880"/>
                </a:lnTo>
                <a:lnTo>
                  <a:pt x="113781" y="204882"/>
                </a:lnTo>
                <a:lnTo>
                  <a:pt x="113782" y="204886"/>
                </a:lnTo>
                <a:lnTo>
                  <a:pt x="113785" y="204889"/>
                </a:lnTo>
                <a:lnTo>
                  <a:pt x="113787" y="204894"/>
                </a:lnTo>
                <a:lnTo>
                  <a:pt x="113788" y="204895"/>
                </a:lnTo>
                <a:lnTo>
                  <a:pt x="113790" y="204899"/>
                </a:lnTo>
                <a:lnTo>
                  <a:pt x="113791" y="204902"/>
                </a:lnTo>
                <a:lnTo>
                  <a:pt x="113793" y="204905"/>
                </a:lnTo>
                <a:lnTo>
                  <a:pt x="113807" y="204911"/>
                </a:lnTo>
                <a:lnTo>
                  <a:pt x="113809" y="204911"/>
                </a:lnTo>
                <a:lnTo>
                  <a:pt x="113815" y="204914"/>
                </a:lnTo>
                <a:lnTo>
                  <a:pt x="113822" y="204918"/>
                </a:lnTo>
                <a:lnTo>
                  <a:pt x="113826" y="204924"/>
                </a:lnTo>
                <a:lnTo>
                  <a:pt x="113833" y="204930"/>
                </a:lnTo>
                <a:lnTo>
                  <a:pt x="113834" y="204931"/>
                </a:lnTo>
                <a:lnTo>
                  <a:pt x="113834" y="204933"/>
                </a:lnTo>
                <a:lnTo>
                  <a:pt x="113841" y="204941"/>
                </a:lnTo>
                <a:lnTo>
                  <a:pt x="113856" y="204959"/>
                </a:lnTo>
                <a:lnTo>
                  <a:pt x="113858" y="204964"/>
                </a:lnTo>
                <a:lnTo>
                  <a:pt x="113861" y="204968"/>
                </a:lnTo>
                <a:lnTo>
                  <a:pt x="113863" y="204974"/>
                </a:lnTo>
                <a:lnTo>
                  <a:pt x="113863" y="204976"/>
                </a:lnTo>
                <a:lnTo>
                  <a:pt x="113864" y="204978"/>
                </a:lnTo>
                <a:lnTo>
                  <a:pt x="113866" y="204982"/>
                </a:lnTo>
                <a:lnTo>
                  <a:pt x="113866" y="204983"/>
                </a:lnTo>
                <a:lnTo>
                  <a:pt x="113868" y="204986"/>
                </a:lnTo>
                <a:lnTo>
                  <a:pt x="113874" y="204993"/>
                </a:lnTo>
                <a:lnTo>
                  <a:pt x="113875" y="204995"/>
                </a:lnTo>
                <a:lnTo>
                  <a:pt x="113877" y="204997"/>
                </a:lnTo>
                <a:lnTo>
                  <a:pt x="113882" y="205005"/>
                </a:lnTo>
                <a:lnTo>
                  <a:pt x="113882" y="205007"/>
                </a:lnTo>
                <a:lnTo>
                  <a:pt x="113882" y="205008"/>
                </a:lnTo>
                <a:lnTo>
                  <a:pt x="113884" y="205014"/>
                </a:lnTo>
                <a:lnTo>
                  <a:pt x="113900" y="205043"/>
                </a:lnTo>
                <a:lnTo>
                  <a:pt x="113903" y="205053"/>
                </a:lnTo>
                <a:lnTo>
                  <a:pt x="113906" y="205057"/>
                </a:lnTo>
                <a:lnTo>
                  <a:pt x="113909" y="205061"/>
                </a:lnTo>
                <a:lnTo>
                  <a:pt x="113914" y="205070"/>
                </a:lnTo>
                <a:lnTo>
                  <a:pt x="113915" y="205075"/>
                </a:lnTo>
                <a:lnTo>
                  <a:pt x="113915" y="205075"/>
                </a:lnTo>
                <a:lnTo>
                  <a:pt x="113918" y="205081"/>
                </a:lnTo>
                <a:lnTo>
                  <a:pt x="113919" y="205083"/>
                </a:lnTo>
                <a:lnTo>
                  <a:pt x="113938" y="205125"/>
                </a:lnTo>
                <a:lnTo>
                  <a:pt x="113940" y="205126"/>
                </a:lnTo>
                <a:lnTo>
                  <a:pt x="113941" y="205127"/>
                </a:lnTo>
                <a:lnTo>
                  <a:pt x="113955" y="205136"/>
                </a:lnTo>
                <a:lnTo>
                  <a:pt x="113959" y="205140"/>
                </a:lnTo>
                <a:lnTo>
                  <a:pt x="113963" y="205142"/>
                </a:lnTo>
                <a:lnTo>
                  <a:pt x="113966" y="205147"/>
                </a:lnTo>
                <a:lnTo>
                  <a:pt x="113967" y="205149"/>
                </a:lnTo>
                <a:lnTo>
                  <a:pt x="113969" y="205151"/>
                </a:lnTo>
                <a:lnTo>
                  <a:pt x="113970" y="205152"/>
                </a:lnTo>
                <a:lnTo>
                  <a:pt x="113974" y="205158"/>
                </a:lnTo>
                <a:lnTo>
                  <a:pt x="113977" y="205161"/>
                </a:lnTo>
                <a:lnTo>
                  <a:pt x="113981" y="205164"/>
                </a:lnTo>
                <a:lnTo>
                  <a:pt x="113992" y="205168"/>
                </a:lnTo>
                <a:lnTo>
                  <a:pt x="113993" y="205168"/>
                </a:lnTo>
                <a:lnTo>
                  <a:pt x="114001" y="205171"/>
                </a:lnTo>
                <a:lnTo>
                  <a:pt x="114002" y="205173"/>
                </a:lnTo>
                <a:lnTo>
                  <a:pt x="114002" y="205174"/>
                </a:lnTo>
                <a:lnTo>
                  <a:pt x="114006" y="205178"/>
                </a:lnTo>
                <a:lnTo>
                  <a:pt x="114009" y="205181"/>
                </a:lnTo>
                <a:lnTo>
                  <a:pt x="114010" y="205183"/>
                </a:lnTo>
                <a:lnTo>
                  <a:pt x="114011" y="205185"/>
                </a:lnTo>
                <a:lnTo>
                  <a:pt x="114012" y="205186"/>
                </a:lnTo>
                <a:lnTo>
                  <a:pt x="114014" y="205192"/>
                </a:lnTo>
                <a:lnTo>
                  <a:pt x="114015" y="205194"/>
                </a:lnTo>
                <a:lnTo>
                  <a:pt x="114017" y="205196"/>
                </a:lnTo>
                <a:lnTo>
                  <a:pt x="114019" y="205203"/>
                </a:lnTo>
                <a:lnTo>
                  <a:pt x="114021" y="205212"/>
                </a:lnTo>
                <a:lnTo>
                  <a:pt x="114021" y="205216"/>
                </a:lnTo>
                <a:lnTo>
                  <a:pt x="114021" y="205219"/>
                </a:lnTo>
                <a:lnTo>
                  <a:pt x="114024" y="205225"/>
                </a:lnTo>
                <a:lnTo>
                  <a:pt x="114024" y="205226"/>
                </a:lnTo>
                <a:lnTo>
                  <a:pt x="114024" y="205226"/>
                </a:lnTo>
                <a:lnTo>
                  <a:pt x="114028" y="205239"/>
                </a:lnTo>
                <a:lnTo>
                  <a:pt x="114028" y="205244"/>
                </a:lnTo>
                <a:lnTo>
                  <a:pt x="114028" y="205249"/>
                </a:lnTo>
                <a:lnTo>
                  <a:pt x="114028" y="205250"/>
                </a:lnTo>
                <a:lnTo>
                  <a:pt x="114028" y="205251"/>
                </a:lnTo>
                <a:lnTo>
                  <a:pt x="114028" y="205254"/>
                </a:lnTo>
                <a:lnTo>
                  <a:pt x="114028" y="205254"/>
                </a:lnTo>
                <a:lnTo>
                  <a:pt x="114029" y="205278"/>
                </a:lnTo>
                <a:lnTo>
                  <a:pt x="114029" y="205282"/>
                </a:lnTo>
                <a:lnTo>
                  <a:pt x="114029" y="205286"/>
                </a:lnTo>
                <a:lnTo>
                  <a:pt x="114028" y="205289"/>
                </a:lnTo>
                <a:lnTo>
                  <a:pt x="114028" y="205294"/>
                </a:lnTo>
                <a:lnTo>
                  <a:pt x="114029" y="205301"/>
                </a:lnTo>
                <a:lnTo>
                  <a:pt x="114029" y="205302"/>
                </a:lnTo>
                <a:lnTo>
                  <a:pt x="114029" y="205307"/>
                </a:lnTo>
                <a:lnTo>
                  <a:pt x="114029" y="205311"/>
                </a:lnTo>
                <a:lnTo>
                  <a:pt x="114028" y="205316"/>
                </a:lnTo>
                <a:lnTo>
                  <a:pt x="114026" y="205323"/>
                </a:lnTo>
                <a:lnTo>
                  <a:pt x="114023" y="205337"/>
                </a:lnTo>
                <a:lnTo>
                  <a:pt x="114025" y="205344"/>
                </a:lnTo>
                <a:lnTo>
                  <a:pt x="114025" y="205345"/>
                </a:lnTo>
                <a:lnTo>
                  <a:pt x="114027" y="205350"/>
                </a:lnTo>
                <a:lnTo>
                  <a:pt x="114029" y="205353"/>
                </a:lnTo>
                <a:lnTo>
                  <a:pt x="114032" y="205359"/>
                </a:lnTo>
                <a:lnTo>
                  <a:pt x="114033" y="205362"/>
                </a:lnTo>
                <a:lnTo>
                  <a:pt x="114034" y="205369"/>
                </a:lnTo>
                <a:lnTo>
                  <a:pt x="114034" y="205371"/>
                </a:lnTo>
                <a:lnTo>
                  <a:pt x="114034" y="205375"/>
                </a:lnTo>
                <a:lnTo>
                  <a:pt x="114034" y="205377"/>
                </a:lnTo>
                <a:lnTo>
                  <a:pt x="114034" y="205380"/>
                </a:lnTo>
                <a:lnTo>
                  <a:pt x="114034" y="205380"/>
                </a:lnTo>
                <a:lnTo>
                  <a:pt x="114034" y="205382"/>
                </a:lnTo>
                <a:lnTo>
                  <a:pt x="114036" y="205386"/>
                </a:lnTo>
                <a:lnTo>
                  <a:pt x="114039" y="205391"/>
                </a:lnTo>
                <a:lnTo>
                  <a:pt x="114040" y="205392"/>
                </a:lnTo>
                <a:lnTo>
                  <a:pt x="114045" y="205401"/>
                </a:lnTo>
                <a:lnTo>
                  <a:pt x="114046" y="205407"/>
                </a:lnTo>
                <a:lnTo>
                  <a:pt x="114046" y="205409"/>
                </a:lnTo>
                <a:lnTo>
                  <a:pt x="114046" y="205416"/>
                </a:lnTo>
                <a:lnTo>
                  <a:pt x="114046" y="205417"/>
                </a:lnTo>
                <a:lnTo>
                  <a:pt x="114041" y="205423"/>
                </a:lnTo>
                <a:lnTo>
                  <a:pt x="114030" y="205426"/>
                </a:lnTo>
                <a:lnTo>
                  <a:pt x="114028" y="205426"/>
                </a:lnTo>
                <a:lnTo>
                  <a:pt x="114024" y="205425"/>
                </a:lnTo>
                <a:lnTo>
                  <a:pt x="114019" y="205422"/>
                </a:lnTo>
                <a:lnTo>
                  <a:pt x="114016" y="205420"/>
                </a:lnTo>
                <a:lnTo>
                  <a:pt x="114014" y="205420"/>
                </a:lnTo>
                <a:lnTo>
                  <a:pt x="114013" y="205420"/>
                </a:lnTo>
                <a:lnTo>
                  <a:pt x="114010" y="205419"/>
                </a:lnTo>
                <a:lnTo>
                  <a:pt x="114009" y="205419"/>
                </a:lnTo>
                <a:lnTo>
                  <a:pt x="114003" y="205416"/>
                </a:lnTo>
                <a:lnTo>
                  <a:pt x="113981" y="205425"/>
                </a:lnTo>
                <a:lnTo>
                  <a:pt x="113980" y="205430"/>
                </a:lnTo>
                <a:lnTo>
                  <a:pt x="113980" y="205436"/>
                </a:lnTo>
                <a:lnTo>
                  <a:pt x="113978" y="205440"/>
                </a:lnTo>
                <a:lnTo>
                  <a:pt x="113978" y="205441"/>
                </a:lnTo>
                <a:lnTo>
                  <a:pt x="113976" y="205445"/>
                </a:lnTo>
                <a:lnTo>
                  <a:pt x="113974" y="205450"/>
                </a:lnTo>
                <a:lnTo>
                  <a:pt x="113974" y="205456"/>
                </a:lnTo>
                <a:lnTo>
                  <a:pt x="113974" y="205458"/>
                </a:lnTo>
                <a:lnTo>
                  <a:pt x="113974" y="205464"/>
                </a:lnTo>
                <a:lnTo>
                  <a:pt x="113974" y="205473"/>
                </a:lnTo>
                <a:lnTo>
                  <a:pt x="113972" y="205489"/>
                </a:lnTo>
                <a:lnTo>
                  <a:pt x="113973" y="205494"/>
                </a:lnTo>
                <a:lnTo>
                  <a:pt x="113973" y="205495"/>
                </a:lnTo>
                <a:lnTo>
                  <a:pt x="113973" y="205498"/>
                </a:lnTo>
                <a:lnTo>
                  <a:pt x="113974" y="205501"/>
                </a:lnTo>
                <a:lnTo>
                  <a:pt x="113974" y="205503"/>
                </a:lnTo>
                <a:lnTo>
                  <a:pt x="113975" y="205506"/>
                </a:lnTo>
                <a:lnTo>
                  <a:pt x="113977" y="205517"/>
                </a:lnTo>
                <a:lnTo>
                  <a:pt x="113977" y="205521"/>
                </a:lnTo>
                <a:lnTo>
                  <a:pt x="113977" y="205522"/>
                </a:lnTo>
                <a:lnTo>
                  <a:pt x="113977" y="205525"/>
                </a:lnTo>
                <a:lnTo>
                  <a:pt x="113977" y="205526"/>
                </a:lnTo>
                <a:lnTo>
                  <a:pt x="113977" y="205527"/>
                </a:lnTo>
                <a:lnTo>
                  <a:pt x="113977" y="205529"/>
                </a:lnTo>
                <a:lnTo>
                  <a:pt x="113980" y="205532"/>
                </a:lnTo>
                <a:lnTo>
                  <a:pt x="113991" y="205545"/>
                </a:lnTo>
                <a:lnTo>
                  <a:pt x="113994" y="205548"/>
                </a:lnTo>
                <a:lnTo>
                  <a:pt x="114001" y="205555"/>
                </a:lnTo>
                <a:lnTo>
                  <a:pt x="114003" y="205558"/>
                </a:lnTo>
                <a:lnTo>
                  <a:pt x="114006" y="205562"/>
                </a:lnTo>
                <a:lnTo>
                  <a:pt x="114010" y="205573"/>
                </a:lnTo>
                <a:lnTo>
                  <a:pt x="114011" y="205576"/>
                </a:lnTo>
                <a:lnTo>
                  <a:pt x="114012" y="205578"/>
                </a:lnTo>
                <a:lnTo>
                  <a:pt x="114026" y="205619"/>
                </a:lnTo>
                <a:lnTo>
                  <a:pt x="114027" y="205630"/>
                </a:lnTo>
                <a:lnTo>
                  <a:pt x="114028" y="205633"/>
                </a:lnTo>
                <a:lnTo>
                  <a:pt x="114028" y="205636"/>
                </a:lnTo>
                <a:lnTo>
                  <a:pt x="114030" y="205652"/>
                </a:lnTo>
                <a:lnTo>
                  <a:pt x="114033" y="205668"/>
                </a:lnTo>
                <a:lnTo>
                  <a:pt x="114033" y="205673"/>
                </a:lnTo>
                <a:lnTo>
                  <a:pt x="114033" y="205679"/>
                </a:lnTo>
                <a:lnTo>
                  <a:pt x="114031" y="205683"/>
                </a:lnTo>
                <a:lnTo>
                  <a:pt x="114030" y="205686"/>
                </a:lnTo>
                <a:lnTo>
                  <a:pt x="114028" y="205692"/>
                </a:lnTo>
                <a:lnTo>
                  <a:pt x="114029" y="205695"/>
                </a:lnTo>
                <a:lnTo>
                  <a:pt x="114030" y="205699"/>
                </a:lnTo>
                <a:lnTo>
                  <a:pt x="114033" y="205708"/>
                </a:lnTo>
                <a:lnTo>
                  <a:pt x="114034" y="205710"/>
                </a:lnTo>
                <a:lnTo>
                  <a:pt x="114036" y="205713"/>
                </a:lnTo>
                <a:lnTo>
                  <a:pt x="114044" y="205721"/>
                </a:lnTo>
                <a:lnTo>
                  <a:pt x="114047" y="205725"/>
                </a:lnTo>
                <a:lnTo>
                  <a:pt x="114051" y="205733"/>
                </a:lnTo>
                <a:lnTo>
                  <a:pt x="114051" y="205737"/>
                </a:lnTo>
                <a:lnTo>
                  <a:pt x="114051" y="205741"/>
                </a:lnTo>
                <a:lnTo>
                  <a:pt x="114051" y="205749"/>
                </a:lnTo>
                <a:lnTo>
                  <a:pt x="114051" y="205752"/>
                </a:lnTo>
                <a:lnTo>
                  <a:pt x="114051" y="205753"/>
                </a:lnTo>
                <a:lnTo>
                  <a:pt x="114051" y="205754"/>
                </a:lnTo>
                <a:lnTo>
                  <a:pt x="114052" y="205762"/>
                </a:lnTo>
                <a:lnTo>
                  <a:pt x="114053" y="205770"/>
                </a:lnTo>
                <a:lnTo>
                  <a:pt x="114053" y="205772"/>
                </a:lnTo>
                <a:lnTo>
                  <a:pt x="114053" y="205774"/>
                </a:lnTo>
                <a:lnTo>
                  <a:pt x="114051" y="205788"/>
                </a:lnTo>
                <a:lnTo>
                  <a:pt x="114049" y="205792"/>
                </a:lnTo>
                <a:lnTo>
                  <a:pt x="114046" y="205796"/>
                </a:lnTo>
                <a:lnTo>
                  <a:pt x="114033" y="205807"/>
                </a:lnTo>
                <a:lnTo>
                  <a:pt x="114029" y="205810"/>
                </a:lnTo>
                <a:lnTo>
                  <a:pt x="114025" y="205813"/>
                </a:lnTo>
                <a:lnTo>
                  <a:pt x="114011" y="205825"/>
                </a:lnTo>
                <a:lnTo>
                  <a:pt x="114008" y="205827"/>
                </a:lnTo>
                <a:lnTo>
                  <a:pt x="114005" y="205829"/>
                </a:lnTo>
                <a:lnTo>
                  <a:pt x="114000" y="205832"/>
                </a:lnTo>
                <a:lnTo>
                  <a:pt x="113993" y="205842"/>
                </a:lnTo>
                <a:lnTo>
                  <a:pt x="113980" y="205859"/>
                </a:lnTo>
                <a:lnTo>
                  <a:pt x="113977" y="205863"/>
                </a:lnTo>
                <a:lnTo>
                  <a:pt x="113973" y="205879"/>
                </a:lnTo>
                <a:lnTo>
                  <a:pt x="113970" y="205887"/>
                </a:lnTo>
                <a:lnTo>
                  <a:pt x="113970" y="205890"/>
                </a:lnTo>
                <a:lnTo>
                  <a:pt x="113969" y="205893"/>
                </a:lnTo>
                <a:lnTo>
                  <a:pt x="113970" y="205894"/>
                </a:lnTo>
                <a:lnTo>
                  <a:pt x="113970" y="205896"/>
                </a:lnTo>
                <a:lnTo>
                  <a:pt x="113971" y="205905"/>
                </a:lnTo>
                <a:lnTo>
                  <a:pt x="113983" y="205921"/>
                </a:lnTo>
                <a:lnTo>
                  <a:pt x="113986" y="205923"/>
                </a:lnTo>
                <a:lnTo>
                  <a:pt x="113987" y="205924"/>
                </a:lnTo>
                <a:lnTo>
                  <a:pt x="113990" y="205926"/>
                </a:lnTo>
                <a:lnTo>
                  <a:pt x="113994" y="205933"/>
                </a:lnTo>
                <a:lnTo>
                  <a:pt x="114000" y="205943"/>
                </a:lnTo>
                <a:lnTo>
                  <a:pt x="114011" y="205964"/>
                </a:lnTo>
                <a:lnTo>
                  <a:pt x="114013" y="205967"/>
                </a:lnTo>
                <a:lnTo>
                  <a:pt x="114013" y="205967"/>
                </a:lnTo>
                <a:lnTo>
                  <a:pt x="114015" y="205970"/>
                </a:lnTo>
                <a:lnTo>
                  <a:pt x="114016" y="205972"/>
                </a:lnTo>
                <a:lnTo>
                  <a:pt x="114018" y="205977"/>
                </a:lnTo>
                <a:lnTo>
                  <a:pt x="114020" y="205981"/>
                </a:lnTo>
                <a:lnTo>
                  <a:pt x="114023" y="205985"/>
                </a:lnTo>
                <a:lnTo>
                  <a:pt x="114033" y="206003"/>
                </a:lnTo>
                <a:lnTo>
                  <a:pt x="114047" y="206002"/>
                </a:lnTo>
                <a:lnTo>
                  <a:pt x="114054" y="206002"/>
                </a:lnTo>
                <a:lnTo>
                  <a:pt x="114057" y="205998"/>
                </a:lnTo>
                <a:lnTo>
                  <a:pt x="114057" y="205997"/>
                </a:lnTo>
                <a:lnTo>
                  <a:pt x="114059" y="205995"/>
                </a:lnTo>
                <a:lnTo>
                  <a:pt x="114072" y="205988"/>
                </a:lnTo>
                <a:lnTo>
                  <a:pt x="114074" y="205988"/>
                </a:lnTo>
                <a:lnTo>
                  <a:pt x="114077" y="205988"/>
                </a:lnTo>
                <a:lnTo>
                  <a:pt x="114078" y="205987"/>
                </a:lnTo>
                <a:lnTo>
                  <a:pt x="114079" y="205985"/>
                </a:lnTo>
                <a:lnTo>
                  <a:pt x="114090" y="205984"/>
                </a:lnTo>
                <a:lnTo>
                  <a:pt x="114096" y="205989"/>
                </a:lnTo>
                <a:lnTo>
                  <a:pt x="114098" y="205994"/>
                </a:lnTo>
                <a:lnTo>
                  <a:pt x="114099" y="205999"/>
                </a:lnTo>
                <a:lnTo>
                  <a:pt x="114102" y="206012"/>
                </a:lnTo>
                <a:lnTo>
                  <a:pt x="114104" y="206021"/>
                </a:lnTo>
                <a:lnTo>
                  <a:pt x="114105" y="206024"/>
                </a:lnTo>
                <a:lnTo>
                  <a:pt x="114106" y="206028"/>
                </a:lnTo>
                <a:lnTo>
                  <a:pt x="114109" y="206038"/>
                </a:lnTo>
                <a:lnTo>
                  <a:pt x="114110" y="206040"/>
                </a:lnTo>
                <a:lnTo>
                  <a:pt x="114111" y="206041"/>
                </a:lnTo>
                <a:lnTo>
                  <a:pt x="114108" y="206064"/>
                </a:lnTo>
                <a:lnTo>
                  <a:pt x="114097" y="206070"/>
                </a:lnTo>
                <a:lnTo>
                  <a:pt x="114094" y="206072"/>
                </a:lnTo>
                <a:lnTo>
                  <a:pt x="114092" y="206077"/>
                </a:lnTo>
                <a:lnTo>
                  <a:pt x="114090" y="206080"/>
                </a:lnTo>
                <a:lnTo>
                  <a:pt x="114090" y="206080"/>
                </a:lnTo>
                <a:lnTo>
                  <a:pt x="114086" y="206085"/>
                </a:lnTo>
                <a:lnTo>
                  <a:pt x="114083" y="206102"/>
                </a:lnTo>
                <a:lnTo>
                  <a:pt x="114083" y="206107"/>
                </a:lnTo>
                <a:lnTo>
                  <a:pt x="114083" y="206109"/>
                </a:lnTo>
                <a:lnTo>
                  <a:pt x="114083" y="206110"/>
                </a:lnTo>
                <a:lnTo>
                  <a:pt x="114083" y="206113"/>
                </a:lnTo>
                <a:lnTo>
                  <a:pt x="114083" y="206119"/>
                </a:lnTo>
                <a:lnTo>
                  <a:pt x="114084" y="206121"/>
                </a:lnTo>
                <a:lnTo>
                  <a:pt x="114085" y="206123"/>
                </a:lnTo>
                <a:lnTo>
                  <a:pt x="114085" y="206129"/>
                </a:lnTo>
                <a:lnTo>
                  <a:pt x="114085" y="206131"/>
                </a:lnTo>
                <a:lnTo>
                  <a:pt x="114085" y="206151"/>
                </a:lnTo>
                <a:lnTo>
                  <a:pt x="114082" y="206159"/>
                </a:lnTo>
                <a:lnTo>
                  <a:pt x="114081" y="206161"/>
                </a:lnTo>
                <a:lnTo>
                  <a:pt x="114080" y="206163"/>
                </a:lnTo>
                <a:lnTo>
                  <a:pt x="114079" y="206167"/>
                </a:lnTo>
                <a:lnTo>
                  <a:pt x="114078" y="206169"/>
                </a:lnTo>
                <a:lnTo>
                  <a:pt x="114078" y="206170"/>
                </a:lnTo>
                <a:lnTo>
                  <a:pt x="114078" y="206171"/>
                </a:lnTo>
                <a:lnTo>
                  <a:pt x="114078" y="206173"/>
                </a:lnTo>
                <a:lnTo>
                  <a:pt x="114077" y="206180"/>
                </a:lnTo>
                <a:lnTo>
                  <a:pt x="114076" y="206183"/>
                </a:lnTo>
                <a:lnTo>
                  <a:pt x="114076" y="206187"/>
                </a:lnTo>
                <a:lnTo>
                  <a:pt x="114076" y="206191"/>
                </a:lnTo>
                <a:lnTo>
                  <a:pt x="114076" y="206194"/>
                </a:lnTo>
                <a:lnTo>
                  <a:pt x="114075" y="206199"/>
                </a:lnTo>
                <a:lnTo>
                  <a:pt x="114074" y="206204"/>
                </a:lnTo>
                <a:lnTo>
                  <a:pt x="114067" y="206217"/>
                </a:lnTo>
                <a:lnTo>
                  <a:pt x="114067" y="206218"/>
                </a:lnTo>
                <a:lnTo>
                  <a:pt x="114062" y="206227"/>
                </a:lnTo>
                <a:lnTo>
                  <a:pt x="114062" y="206229"/>
                </a:lnTo>
                <a:lnTo>
                  <a:pt x="114062" y="206231"/>
                </a:lnTo>
                <a:lnTo>
                  <a:pt x="114062" y="206234"/>
                </a:lnTo>
                <a:lnTo>
                  <a:pt x="114062" y="206241"/>
                </a:lnTo>
                <a:lnTo>
                  <a:pt x="114062" y="206246"/>
                </a:lnTo>
                <a:lnTo>
                  <a:pt x="114062" y="206247"/>
                </a:lnTo>
                <a:lnTo>
                  <a:pt x="114062" y="206251"/>
                </a:lnTo>
                <a:lnTo>
                  <a:pt x="114059" y="206259"/>
                </a:lnTo>
                <a:lnTo>
                  <a:pt x="114055" y="206273"/>
                </a:lnTo>
                <a:lnTo>
                  <a:pt x="114052" y="206279"/>
                </a:lnTo>
                <a:lnTo>
                  <a:pt x="114052" y="206279"/>
                </a:lnTo>
                <a:lnTo>
                  <a:pt x="114049" y="206282"/>
                </a:lnTo>
                <a:lnTo>
                  <a:pt x="114047" y="206283"/>
                </a:lnTo>
                <a:lnTo>
                  <a:pt x="114046" y="206291"/>
                </a:lnTo>
                <a:lnTo>
                  <a:pt x="114045" y="206295"/>
                </a:lnTo>
                <a:lnTo>
                  <a:pt x="114044" y="206299"/>
                </a:lnTo>
                <a:lnTo>
                  <a:pt x="114045" y="206310"/>
                </a:lnTo>
                <a:lnTo>
                  <a:pt x="114048" y="206314"/>
                </a:lnTo>
                <a:lnTo>
                  <a:pt x="114048" y="206314"/>
                </a:lnTo>
                <a:lnTo>
                  <a:pt x="114050" y="206316"/>
                </a:lnTo>
                <a:lnTo>
                  <a:pt x="114052" y="206319"/>
                </a:lnTo>
                <a:lnTo>
                  <a:pt x="114054" y="206344"/>
                </a:lnTo>
                <a:lnTo>
                  <a:pt x="114041" y="206371"/>
                </a:lnTo>
                <a:lnTo>
                  <a:pt x="114040" y="206375"/>
                </a:lnTo>
                <a:lnTo>
                  <a:pt x="114039" y="206378"/>
                </a:lnTo>
                <a:lnTo>
                  <a:pt x="114036" y="206387"/>
                </a:lnTo>
                <a:lnTo>
                  <a:pt x="114033" y="206395"/>
                </a:lnTo>
                <a:lnTo>
                  <a:pt x="114028" y="206398"/>
                </a:lnTo>
                <a:lnTo>
                  <a:pt x="114025" y="206400"/>
                </a:lnTo>
                <a:lnTo>
                  <a:pt x="114020" y="206404"/>
                </a:lnTo>
                <a:lnTo>
                  <a:pt x="114020" y="206406"/>
                </a:lnTo>
                <a:lnTo>
                  <a:pt x="114019" y="206408"/>
                </a:lnTo>
                <a:lnTo>
                  <a:pt x="114012" y="206411"/>
                </a:lnTo>
                <a:lnTo>
                  <a:pt x="114009" y="206413"/>
                </a:lnTo>
                <a:lnTo>
                  <a:pt x="114006" y="206414"/>
                </a:lnTo>
                <a:lnTo>
                  <a:pt x="114004" y="206414"/>
                </a:lnTo>
                <a:lnTo>
                  <a:pt x="113999" y="206416"/>
                </a:lnTo>
                <a:lnTo>
                  <a:pt x="113992" y="206419"/>
                </a:lnTo>
                <a:lnTo>
                  <a:pt x="113990" y="206423"/>
                </a:lnTo>
                <a:lnTo>
                  <a:pt x="113984" y="206427"/>
                </a:lnTo>
                <a:lnTo>
                  <a:pt x="113983" y="206429"/>
                </a:lnTo>
                <a:lnTo>
                  <a:pt x="113983" y="206430"/>
                </a:lnTo>
                <a:lnTo>
                  <a:pt x="113981" y="206433"/>
                </a:lnTo>
                <a:lnTo>
                  <a:pt x="113970" y="206452"/>
                </a:lnTo>
                <a:lnTo>
                  <a:pt x="113953" y="206464"/>
                </a:lnTo>
                <a:lnTo>
                  <a:pt x="113944" y="206467"/>
                </a:lnTo>
                <a:lnTo>
                  <a:pt x="113941" y="206467"/>
                </a:lnTo>
                <a:lnTo>
                  <a:pt x="113932" y="206468"/>
                </a:lnTo>
                <a:lnTo>
                  <a:pt x="113928" y="206469"/>
                </a:lnTo>
                <a:lnTo>
                  <a:pt x="113924" y="206469"/>
                </a:lnTo>
                <a:lnTo>
                  <a:pt x="113920" y="206469"/>
                </a:lnTo>
                <a:lnTo>
                  <a:pt x="113893" y="206475"/>
                </a:lnTo>
                <a:lnTo>
                  <a:pt x="113893" y="206475"/>
                </a:lnTo>
                <a:lnTo>
                  <a:pt x="113892" y="206476"/>
                </a:lnTo>
                <a:lnTo>
                  <a:pt x="113889" y="206478"/>
                </a:lnTo>
                <a:lnTo>
                  <a:pt x="113877" y="206486"/>
                </a:lnTo>
                <a:lnTo>
                  <a:pt x="113864" y="206487"/>
                </a:lnTo>
                <a:lnTo>
                  <a:pt x="113861" y="206487"/>
                </a:lnTo>
                <a:lnTo>
                  <a:pt x="113858" y="206487"/>
                </a:lnTo>
                <a:lnTo>
                  <a:pt x="113855" y="206487"/>
                </a:lnTo>
                <a:lnTo>
                  <a:pt x="113848" y="206485"/>
                </a:lnTo>
                <a:lnTo>
                  <a:pt x="113848" y="206484"/>
                </a:lnTo>
                <a:lnTo>
                  <a:pt x="113845" y="206485"/>
                </a:lnTo>
                <a:lnTo>
                  <a:pt x="113844" y="206486"/>
                </a:lnTo>
                <a:lnTo>
                  <a:pt x="113838" y="206486"/>
                </a:lnTo>
                <a:lnTo>
                  <a:pt x="113837" y="206486"/>
                </a:lnTo>
                <a:lnTo>
                  <a:pt x="113832" y="206484"/>
                </a:lnTo>
                <a:lnTo>
                  <a:pt x="113823" y="206491"/>
                </a:lnTo>
                <a:lnTo>
                  <a:pt x="113815" y="206489"/>
                </a:lnTo>
                <a:lnTo>
                  <a:pt x="113809" y="206489"/>
                </a:lnTo>
                <a:lnTo>
                  <a:pt x="113808" y="206488"/>
                </a:lnTo>
                <a:lnTo>
                  <a:pt x="113807" y="206488"/>
                </a:lnTo>
                <a:lnTo>
                  <a:pt x="113804" y="206486"/>
                </a:lnTo>
                <a:lnTo>
                  <a:pt x="113801" y="206486"/>
                </a:lnTo>
                <a:lnTo>
                  <a:pt x="113800" y="206486"/>
                </a:lnTo>
                <a:lnTo>
                  <a:pt x="113791" y="206484"/>
                </a:lnTo>
                <a:lnTo>
                  <a:pt x="113789" y="206483"/>
                </a:lnTo>
                <a:lnTo>
                  <a:pt x="113787" y="206482"/>
                </a:lnTo>
                <a:lnTo>
                  <a:pt x="113756" y="206484"/>
                </a:lnTo>
                <a:lnTo>
                  <a:pt x="113747" y="206486"/>
                </a:lnTo>
                <a:lnTo>
                  <a:pt x="113743" y="206486"/>
                </a:lnTo>
                <a:lnTo>
                  <a:pt x="113738" y="206486"/>
                </a:lnTo>
                <a:lnTo>
                  <a:pt x="113730" y="206486"/>
                </a:lnTo>
                <a:lnTo>
                  <a:pt x="113726" y="206486"/>
                </a:lnTo>
                <a:lnTo>
                  <a:pt x="113721" y="206486"/>
                </a:lnTo>
                <a:lnTo>
                  <a:pt x="113716" y="206486"/>
                </a:lnTo>
                <a:lnTo>
                  <a:pt x="113712" y="206486"/>
                </a:lnTo>
                <a:lnTo>
                  <a:pt x="113712" y="206486"/>
                </a:lnTo>
                <a:lnTo>
                  <a:pt x="113708" y="206486"/>
                </a:lnTo>
                <a:lnTo>
                  <a:pt x="113697" y="206488"/>
                </a:lnTo>
                <a:lnTo>
                  <a:pt x="113693" y="206489"/>
                </a:lnTo>
                <a:lnTo>
                  <a:pt x="113689" y="206491"/>
                </a:lnTo>
                <a:lnTo>
                  <a:pt x="113686" y="206491"/>
                </a:lnTo>
                <a:lnTo>
                  <a:pt x="113676" y="206495"/>
                </a:lnTo>
                <a:lnTo>
                  <a:pt x="113667" y="206497"/>
                </a:lnTo>
                <a:lnTo>
                  <a:pt x="113665" y="206497"/>
                </a:lnTo>
                <a:lnTo>
                  <a:pt x="113665" y="206497"/>
                </a:lnTo>
                <a:lnTo>
                  <a:pt x="113653" y="206499"/>
                </a:lnTo>
                <a:lnTo>
                  <a:pt x="113652" y="206500"/>
                </a:lnTo>
                <a:lnTo>
                  <a:pt x="113650" y="206501"/>
                </a:lnTo>
                <a:lnTo>
                  <a:pt x="113644" y="206501"/>
                </a:lnTo>
                <a:lnTo>
                  <a:pt x="113643" y="206502"/>
                </a:lnTo>
                <a:lnTo>
                  <a:pt x="113639" y="206502"/>
                </a:lnTo>
                <a:lnTo>
                  <a:pt x="113628" y="206506"/>
                </a:lnTo>
                <a:lnTo>
                  <a:pt x="113618" y="206514"/>
                </a:lnTo>
                <a:lnTo>
                  <a:pt x="113614" y="206519"/>
                </a:lnTo>
                <a:lnTo>
                  <a:pt x="113613" y="206521"/>
                </a:lnTo>
                <a:lnTo>
                  <a:pt x="113610" y="206526"/>
                </a:lnTo>
                <a:lnTo>
                  <a:pt x="113601" y="206532"/>
                </a:lnTo>
                <a:lnTo>
                  <a:pt x="113585" y="206538"/>
                </a:lnTo>
                <a:lnTo>
                  <a:pt x="113581" y="206541"/>
                </a:lnTo>
                <a:lnTo>
                  <a:pt x="113577" y="206544"/>
                </a:lnTo>
                <a:lnTo>
                  <a:pt x="113570" y="206546"/>
                </a:lnTo>
                <a:lnTo>
                  <a:pt x="113568" y="206546"/>
                </a:lnTo>
                <a:lnTo>
                  <a:pt x="113565" y="206546"/>
                </a:lnTo>
                <a:lnTo>
                  <a:pt x="113559" y="206550"/>
                </a:lnTo>
                <a:lnTo>
                  <a:pt x="113556" y="206552"/>
                </a:lnTo>
                <a:lnTo>
                  <a:pt x="113549" y="206554"/>
                </a:lnTo>
                <a:lnTo>
                  <a:pt x="113547" y="206554"/>
                </a:lnTo>
                <a:lnTo>
                  <a:pt x="113543" y="206555"/>
                </a:lnTo>
                <a:lnTo>
                  <a:pt x="113536" y="206556"/>
                </a:lnTo>
                <a:lnTo>
                  <a:pt x="113534" y="206558"/>
                </a:lnTo>
                <a:lnTo>
                  <a:pt x="113531" y="206561"/>
                </a:lnTo>
                <a:lnTo>
                  <a:pt x="113526" y="206568"/>
                </a:lnTo>
                <a:lnTo>
                  <a:pt x="113526" y="206571"/>
                </a:lnTo>
                <a:lnTo>
                  <a:pt x="113526" y="206573"/>
                </a:lnTo>
                <a:lnTo>
                  <a:pt x="113513" y="206595"/>
                </a:lnTo>
                <a:lnTo>
                  <a:pt x="113511" y="206597"/>
                </a:lnTo>
                <a:lnTo>
                  <a:pt x="113508" y="206600"/>
                </a:lnTo>
                <a:lnTo>
                  <a:pt x="113506" y="206605"/>
                </a:lnTo>
                <a:lnTo>
                  <a:pt x="113506" y="206614"/>
                </a:lnTo>
                <a:lnTo>
                  <a:pt x="113497" y="206620"/>
                </a:lnTo>
                <a:lnTo>
                  <a:pt x="113495" y="206621"/>
                </a:lnTo>
                <a:lnTo>
                  <a:pt x="113492" y="206623"/>
                </a:lnTo>
                <a:lnTo>
                  <a:pt x="113489" y="206626"/>
                </a:lnTo>
                <a:lnTo>
                  <a:pt x="113487" y="206629"/>
                </a:lnTo>
                <a:lnTo>
                  <a:pt x="113487" y="206630"/>
                </a:lnTo>
                <a:lnTo>
                  <a:pt x="113485" y="206631"/>
                </a:lnTo>
                <a:lnTo>
                  <a:pt x="113483" y="206633"/>
                </a:lnTo>
                <a:lnTo>
                  <a:pt x="113481" y="206636"/>
                </a:lnTo>
                <a:lnTo>
                  <a:pt x="113480" y="206646"/>
                </a:lnTo>
                <a:lnTo>
                  <a:pt x="113480" y="206648"/>
                </a:lnTo>
                <a:lnTo>
                  <a:pt x="113480" y="206651"/>
                </a:lnTo>
                <a:lnTo>
                  <a:pt x="113479" y="206653"/>
                </a:lnTo>
                <a:lnTo>
                  <a:pt x="113478" y="206655"/>
                </a:lnTo>
                <a:lnTo>
                  <a:pt x="113478" y="206668"/>
                </a:lnTo>
                <a:lnTo>
                  <a:pt x="113479" y="206679"/>
                </a:lnTo>
                <a:lnTo>
                  <a:pt x="113478" y="206679"/>
                </a:lnTo>
                <a:lnTo>
                  <a:pt x="113477" y="206679"/>
                </a:lnTo>
                <a:lnTo>
                  <a:pt x="113476" y="206684"/>
                </a:lnTo>
                <a:lnTo>
                  <a:pt x="113476" y="206690"/>
                </a:lnTo>
                <a:lnTo>
                  <a:pt x="113476" y="206695"/>
                </a:lnTo>
                <a:lnTo>
                  <a:pt x="113476" y="206701"/>
                </a:lnTo>
                <a:lnTo>
                  <a:pt x="113476" y="206704"/>
                </a:lnTo>
                <a:lnTo>
                  <a:pt x="113480" y="206722"/>
                </a:lnTo>
                <a:lnTo>
                  <a:pt x="113478" y="206723"/>
                </a:lnTo>
                <a:lnTo>
                  <a:pt x="113476" y="206724"/>
                </a:lnTo>
                <a:lnTo>
                  <a:pt x="113475" y="206729"/>
                </a:lnTo>
                <a:lnTo>
                  <a:pt x="113475" y="206732"/>
                </a:lnTo>
                <a:lnTo>
                  <a:pt x="113473" y="206740"/>
                </a:lnTo>
                <a:lnTo>
                  <a:pt x="113469" y="206744"/>
                </a:lnTo>
                <a:lnTo>
                  <a:pt x="113465" y="206749"/>
                </a:lnTo>
                <a:lnTo>
                  <a:pt x="113459" y="206759"/>
                </a:lnTo>
                <a:lnTo>
                  <a:pt x="113458" y="206771"/>
                </a:lnTo>
                <a:lnTo>
                  <a:pt x="113453" y="206773"/>
                </a:lnTo>
                <a:lnTo>
                  <a:pt x="113452" y="206774"/>
                </a:lnTo>
                <a:lnTo>
                  <a:pt x="113447" y="206775"/>
                </a:lnTo>
                <a:lnTo>
                  <a:pt x="113447" y="206781"/>
                </a:lnTo>
                <a:lnTo>
                  <a:pt x="113447" y="206785"/>
                </a:lnTo>
                <a:lnTo>
                  <a:pt x="113447" y="206788"/>
                </a:lnTo>
                <a:lnTo>
                  <a:pt x="113445" y="206796"/>
                </a:lnTo>
                <a:lnTo>
                  <a:pt x="113444" y="206800"/>
                </a:lnTo>
                <a:lnTo>
                  <a:pt x="113442" y="206802"/>
                </a:lnTo>
                <a:lnTo>
                  <a:pt x="113438" y="206805"/>
                </a:lnTo>
                <a:lnTo>
                  <a:pt x="113437" y="206810"/>
                </a:lnTo>
                <a:lnTo>
                  <a:pt x="113437" y="206814"/>
                </a:lnTo>
                <a:lnTo>
                  <a:pt x="113437" y="206817"/>
                </a:lnTo>
                <a:lnTo>
                  <a:pt x="113437" y="206831"/>
                </a:lnTo>
                <a:lnTo>
                  <a:pt x="113436" y="206840"/>
                </a:lnTo>
                <a:lnTo>
                  <a:pt x="113434" y="206844"/>
                </a:lnTo>
                <a:lnTo>
                  <a:pt x="113432" y="206847"/>
                </a:lnTo>
                <a:lnTo>
                  <a:pt x="113421" y="206852"/>
                </a:lnTo>
                <a:lnTo>
                  <a:pt x="113419" y="206854"/>
                </a:lnTo>
                <a:lnTo>
                  <a:pt x="113412" y="206859"/>
                </a:lnTo>
                <a:lnTo>
                  <a:pt x="113411" y="206864"/>
                </a:lnTo>
                <a:lnTo>
                  <a:pt x="113409" y="206868"/>
                </a:lnTo>
                <a:lnTo>
                  <a:pt x="113409" y="206872"/>
                </a:lnTo>
                <a:lnTo>
                  <a:pt x="113408" y="206877"/>
                </a:lnTo>
                <a:lnTo>
                  <a:pt x="113407" y="206879"/>
                </a:lnTo>
                <a:lnTo>
                  <a:pt x="113406" y="206880"/>
                </a:lnTo>
                <a:lnTo>
                  <a:pt x="113405" y="206881"/>
                </a:lnTo>
                <a:lnTo>
                  <a:pt x="113399" y="206887"/>
                </a:lnTo>
                <a:lnTo>
                  <a:pt x="113399" y="206889"/>
                </a:lnTo>
                <a:lnTo>
                  <a:pt x="113399" y="206891"/>
                </a:lnTo>
                <a:lnTo>
                  <a:pt x="113397" y="206898"/>
                </a:lnTo>
                <a:lnTo>
                  <a:pt x="113396" y="206900"/>
                </a:lnTo>
                <a:lnTo>
                  <a:pt x="113394" y="206904"/>
                </a:lnTo>
                <a:lnTo>
                  <a:pt x="113394" y="206904"/>
                </a:lnTo>
                <a:lnTo>
                  <a:pt x="113394" y="206906"/>
                </a:lnTo>
                <a:lnTo>
                  <a:pt x="113390" y="206913"/>
                </a:lnTo>
                <a:lnTo>
                  <a:pt x="113389" y="206916"/>
                </a:lnTo>
                <a:lnTo>
                  <a:pt x="113384" y="206919"/>
                </a:lnTo>
                <a:lnTo>
                  <a:pt x="113384" y="206919"/>
                </a:lnTo>
                <a:lnTo>
                  <a:pt x="113380" y="206922"/>
                </a:lnTo>
                <a:lnTo>
                  <a:pt x="113377" y="206927"/>
                </a:lnTo>
                <a:lnTo>
                  <a:pt x="113377" y="206930"/>
                </a:lnTo>
                <a:lnTo>
                  <a:pt x="113377" y="206930"/>
                </a:lnTo>
                <a:lnTo>
                  <a:pt x="113374" y="206937"/>
                </a:lnTo>
                <a:lnTo>
                  <a:pt x="113370" y="206944"/>
                </a:lnTo>
                <a:lnTo>
                  <a:pt x="113367" y="206945"/>
                </a:lnTo>
                <a:lnTo>
                  <a:pt x="113366" y="206946"/>
                </a:lnTo>
                <a:lnTo>
                  <a:pt x="113363" y="206952"/>
                </a:lnTo>
                <a:lnTo>
                  <a:pt x="113359" y="206961"/>
                </a:lnTo>
                <a:lnTo>
                  <a:pt x="113355" y="206979"/>
                </a:lnTo>
                <a:lnTo>
                  <a:pt x="113350" y="206987"/>
                </a:lnTo>
                <a:lnTo>
                  <a:pt x="113349" y="206990"/>
                </a:lnTo>
                <a:lnTo>
                  <a:pt x="113347" y="206993"/>
                </a:lnTo>
                <a:lnTo>
                  <a:pt x="113347" y="207005"/>
                </a:lnTo>
                <a:lnTo>
                  <a:pt x="113344" y="207017"/>
                </a:lnTo>
                <a:lnTo>
                  <a:pt x="113338" y="207026"/>
                </a:lnTo>
                <a:lnTo>
                  <a:pt x="113338" y="207029"/>
                </a:lnTo>
                <a:lnTo>
                  <a:pt x="113338" y="207033"/>
                </a:lnTo>
                <a:lnTo>
                  <a:pt x="113334" y="207043"/>
                </a:lnTo>
                <a:lnTo>
                  <a:pt x="113330" y="207051"/>
                </a:lnTo>
                <a:lnTo>
                  <a:pt x="113327" y="207051"/>
                </a:lnTo>
                <a:lnTo>
                  <a:pt x="113326" y="207051"/>
                </a:lnTo>
                <a:lnTo>
                  <a:pt x="113322" y="207061"/>
                </a:lnTo>
                <a:lnTo>
                  <a:pt x="113322" y="207067"/>
                </a:lnTo>
                <a:lnTo>
                  <a:pt x="113321" y="207085"/>
                </a:lnTo>
                <a:lnTo>
                  <a:pt x="113314" y="207090"/>
                </a:lnTo>
                <a:lnTo>
                  <a:pt x="113314" y="207090"/>
                </a:lnTo>
                <a:lnTo>
                  <a:pt x="113308" y="207092"/>
                </a:lnTo>
                <a:lnTo>
                  <a:pt x="113302" y="207102"/>
                </a:lnTo>
                <a:lnTo>
                  <a:pt x="113299" y="207116"/>
                </a:lnTo>
                <a:lnTo>
                  <a:pt x="113296" y="207120"/>
                </a:lnTo>
                <a:lnTo>
                  <a:pt x="113293" y="207123"/>
                </a:lnTo>
                <a:lnTo>
                  <a:pt x="113289" y="207132"/>
                </a:lnTo>
                <a:lnTo>
                  <a:pt x="113284" y="207144"/>
                </a:lnTo>
                <a:lnTo>
                  <a:pt x="113282" y="207147"/>
                </a:lnTo>
                <a:lnTo>
                  <a:pt x="113280" y="207150"/>
                </a:lnTo>
                <a:lnTo>
                  <a:pt x="113273" y="207157"/>
                </a:lnTo>
                <a:lnTo>
                  <a:pt x="113269" y="207170"/>
                </a:lnTo>
                <a:lnTo>
                  <a:pt x="113264" y="207180"/>
                </a:lnTo>
                <a:lnTo>
                  <a:pt x="113263" y="207184"/>
                </a:lnTo>
                <a:lnTo>
                  <a:pt x="113262" y="207188"/>
                </a:lnTo>
                <a:lnTo>
                  <a:pt x="113243" y="207219"/>
                </a:lnTo>
                <a:lnTo>
                  <a:pt x="113239" y="207232"/>
                </a:lnTo>
                <a:lnTo>
                  <a:pt x="113233" y="207242"/>
                </a:lnTo>
                <a:lnTo>
                  <a:pt x="113230" y="207243"/>
                </a:lnTo>
                <a:lnTo>
                  <a:pt x="113227" y="207243"/>
                </a:lnTo>
                <a:lnTo>
                  <a:pt x="113225" y="207255"/>
                </a:lnTo>
                <a:lnTo>
                  <a:pt x="113225" y="207256"/>
                </a:lnTo>
                <a:lnTo>
                  <a:pt x="113225" y="207258"/>
                </a:lnTo>
                <a:lnTo>
                  <a:pt x="113207" y="207286"/>
                </a:lnTo>
                <a:lnTo>
                  <a:pt x="113199" y="207299"/>
                </a:lnTo>
                <a:lnTo>
                  <a:pt x="113190" y="207321"/>
                </a:lnTo>
                <a:lnTo>
                  <a:pt x="113178" y="207331"/>
                </a:lnTo>
                <a:lnTo>
                  <a:pt x="113161" y="207335"/>
                </a:lnTo>
                <a:lnTo>
                  <a:pt x="113160" y="207368"/>
                </a:lnTo>
                <a:lnTo>
                  <a:pt x="113160" y="207373"/>
                </a:lnTo>
                <a:lnTo>
                  <a:pt x="113160" y="207373"/>
                </a:lnTo>
                <a:lnTo>
                  <a:pt x="113160" y="207373"/>
                </a:lnTo>
                <a:lnTo>
                  <a:pt x="113160" y="207377"/>
                </a:lnTo>
                <a:lnTo>
                  <a:pt x="113136" y="207387"/>
                </a:lnTo>
                <a:lnTo>
                  <a:pt x="113124" y="207405"/>
                </a:lnTo>
                <a:lnTo>
                  <a:pt x="113124" y="207408"/>
                </a:lnTo>
                <a:lnTo>
                  <a:pt x="113125" y="207410"/>
                </a:lnTo>
                <a:lnTo>
                  <a:pt x="113119" y="207423"/>
                </a:lnTo>
                <a:lnTo>
                  <a:pt x="113098" y="207429"/>
                </a:lnTo>
                <a:lnTo>
                  <a:pt x="113089" y="207439"/>
                </a:lnTo>
                <a:lnTo>
                  <a:pt x="113084" y="207441"/>
                </a:lnTo>
                <a:lnTo>
                  <a:pt x="113080" y="207443"/>
                </a:lnTo>
                <a:lnTo>
                  <a:pt x="113067" y="207449"/>
                </a:lnTo>
                <a:lnTo>
                  <a:pt x="113066" y="207453"/>
                </a:lnTo>
                <a:lnTo>
                  <a:pt x="113065" y="207457"/>
                </a:lnTo>
                <a:lnTo>
                  <a:pt x="113063" y="207465"/>
                </a:lnTo>
                <a:lnTo>
                  <a:pt x="113062" y="207468"/>
                </a:lnTo>
                <a:lnTo>
                  <a:pt x="113062" y="207471"/>
                </a:lnTo>
                <a:lnTo>
                  <a:pt x="113056" y="207476"/>
                </a:lnTo>
                <a:lnTo>
                  <a:pt x="113055" y="207477"/>
                </a:lnTo>
                <a:lnTo>
                  <a:pt x="113052" y="207482"/>
                </a:lnTo>
                <a:lnTo>
                  <a:pt x="113049" y="207486"/>
                </a:lnTo>
                <a:lnTo>
                  <a:pt x="113048" y="207495"/>
                </a:lnTo>
                <a:lnTo>
                  <a:pt x="113048" y="207498"/>
                </a:lnTo>
                <a:lnTo>
                  <a:pt x="113047" y="207501"/>
                </a:lnTo>
                <a:lnTo>
                  <a:pt x="113039" y="207511"/>
                </a:lnTo>
                <a:lnTo>
                  <a:pt x="113035" y="207513"/>
                </a:lnTo>
                <a:lnTo>
                  <a:pt x="113031" y="207515"/>
                </a:lnTo>
                <a:lnTo>
                  <a:pt x="113027" y="207524"/>
                </a:lnTo>
                <a:lnTo>
                  <a:pt x="113024" y="207527"/>
                </a:lnTo>
                <a:lnTo>
                  <a:pt x="113023" y="207531"/>
                </a:lnTo>
                <a:lnTo>
                  <a:pt x="113022" y="207535"/>
                </a:lnTo>
                <a:lnTo>
                  <a:pt x="113014" y="207540"/>
                </a:lnTo>
                <a:lnTo>
                  <a:pt x="113014" y="207540"/>
                </a:lnTo>
                <a:lnTo>
                  <a:pt x="113012" y="207542"/>
                </a:lnTo>
                <a:lnTo>
                  <a:pt x="113012" y="207542"/>
                </a:lnTo>
                <a:lnTo>
                  <a:pt x="113012" y="207542"/>
                </a:lnTo>
                <a:lnTo>
                  <a:pt x="113010" y="207544"/>
                </a:lnTo>
                <a:lnTo>
                  <a:pt x="113002" y="207552"/>
                </a:lnTo>
                <a:lnTo>
                  <a:pt x="113001" y="207557"/>
                </a:lnTo>
                <a:lnTo>
                  <a:pt x="113001" y="207563"/>
                </a:lnTo>
                <a:lnTo>
                  <a:pt x="113001" y="207571"/>
                </a:lnTo>
                <a:lnTo>
                  <a:pt x="113001" y="207576"/>
                </a:lnTo>
                <a:lnTo>
                  <a:pt x="112998" y="207580"/>
                </a:lnTo>
                <a:lnTo>
                  <a:pt x="112996" y="207582"/>
                </a:lnTo>
                <a:lnTo>
                  <a:pt x="112994" y="207593"/>
                </a:lnTo>
                <a:lnTo>
                  <a:pt x="112994" y="207595"/>
                </a:lnTo>
                <a:lnTo>
                  <a:pt x="112994" y="207599"/>
                </a:lnTo>
                <a:lnTo>
                  <a:pt x="112994" y="207601"/>
                </a:lnTo>
                <a:lnTo>
                  <a:pt x="112992" y="207604"/>
                </a:lnTo>
                <a:lnTo>
                  <a:pt x="112992" y="207606"/>
                </a:lnTo>
                <a:lnTo>
                  <a:pt x="112990" y="207609"/>
                </a:lnTo>
                <a:lnTo>
                  <a:pt x="112988" y="207612"/>
                </a:lnTo>
                <a:lnTo>
                  <a:pt x="112987" y="207625"/>
                </a:lnTo>
                <a:lnTo>
                  <a:pt x="112985" y="207635"/>
                </a:lnTo>
                <a:lnTo>
                  <a:pt x="112983" y="207639"/>
                </a:lnTo>
                <a:lnTo>
                  <a:pt x="112982" y="207642"/>
                </a:lnTo>
                <a:lnTo>
                  <a:pt x="112975" y="207648"/>
                </a:lnTo>
                <a:lnTo>
                  <a:pt x="112970" y="207650"/>
                </a:lnTo>
                <a:lnTo>
                  <a:pt x="112969" y="207651"/>
                </a:lnTo>
                <a:lnTo>
                  <a:pt x="112966" y="207653"/>
                </a:lnTo>
                <a:lnTo>
                  <a:pt x="112964" y="207661"/>
                </a:lnTo>
                <a:lnTo>
                  <a:pt x="112964" y="207663"/>
                </a:lnTo>
                <a:lnTo>
                  <a:pt x="112964" y="207666"/>
                </a:lnTo>
                <a:lnTo>
                  <a:pt x="112964" y="207666"/>
                </a:lnTo>
                <a:lnTo>
                  <a:pt x="112964" y="207668"/>
                </a:lnTo>
                <a:lnTo>
                  <a:pt x="112964" y="207669"/>
                </a:lnTo>
                <a:lnTo>
                  <a:pt x="112964" y="207671"/>
                </a:lnTo>
                <a:lnTo>
                  <a:pt x="112958" y="207673"/>
                </a:lnTo>
                <a:lnTo>
                  <a:pt x="112958" y="207673"/>
                </a:lnTo>
                <a:lnTo>
                  <a:pt x="112955" y="207676"/>
                </a:lnTo>
                <a:lnTo>
                  <a:pt x="112952" y="207678"/>
                </a:lnTo>
                <a:lnTo>
                  <a:pt x="112950" y="207680"/>
                </a:lnTo>
                <a:lnTo>
                  <a:pt x="112948" y="207681"/>
                </a:lnTo>
                <a:lnTo>
                  <a:pt x="112944" y="207683"/>
                </a:lnTo>
                <a:lnTo>
                  <a:pt x="112940" y="207692"/>
                </a:lnTo>
                <a:lnTo>
                  <a:pt x="112940" y="207693"/>
                </a:lnTo>
                <a:lnTo>
                  <a:pt x="112938" y="207696"/>
                </a:lnTo>
                <a:lnTo>
                  <a:pt x="112935" y="207699"/>
                </a:lnTo>
                <a:lnTo>
                  <a:pt x="112932" y="207707"/>
                </a:lnTo>
                <a:lnTo>
                  <a:pt x="112931" y="207710"/>
                </a:lnTo>
                <a:lnTo>
                  <a:pt x="112927" y="207720"/>
                </a:lnTo>
                <a:lnTo>
                  <a:pt x="112923" y="207719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699" y="207653"/>
                </a:lnTo>
                <a:lnTo>
                  <a:pt x="112757" y="207747"/>
                </a:lnTo>
                <a:lnTo>
                  <a:pt x="112879" y="207776"/>
                </a:lnTo>
                <a:lnTo>
                  <a:pt x="112934" y="207789"/>
                </a:lnTo>
                <a:lnTo>
                  <a:pt x="113009" y="207743"/>
                </a:lnTo>
                <a:lnTo>
                  <a:pt x="113219" y="207613"/>
                </a:lnTo>
                <a:lnTo>
                  <a:pt x="113514" y="207431"/>
                </a:lnTo>
                <a:lnTo>
                  <a:pt x="113553" y="207373"/>
                </a:lnTo>
                <a:lnTo>
                  <a:pt x="113732" y="207109"/>
                </a:lnTo>
                <a:lnTo>
                  <a:pt x="113733" y="207109"/>
                </a:lnTo>
                <a:lnTo>
                  <a:pt x="114167" y="206455"/>
                </a:lnTo>
                <a:lnTo>
                  <a:pt x="114231" y="206360"/>
                </a:lnTo>
                <a:lnTo>
                  <a:pt x="114373" y="206146"/>
                </a:lnTo>
                <a:lnTo>
                  <a:pt x="114439" y="206046"/>
                </a:lnTo>
                <a:lnTo>
                  <a:pt x="114459" y="206017"/>
                </a:lnTo>
                <a:lnTo>
                  <a:pt x="114465" y="206007"/>
                </a:lnTo>
                <a:lnTo>
                  <a:pt x="114472" y="206003"/>
                </a:lnTo>
                <a:lnTo>
                  <a:pt x="114472" y="206003"/>
                </a:lnTo>
                <a:lnTo>
                  <a:pt x="114473" y="206003"/>
                </a:lnTo>
                <a:lnTo>
                  <a:pt x="114483" y="205997"/>
                </a:lnTo>
                <a:lnTo>
                  <a:pt x="114497" y="205988"/>
                </a:lnTo>
                <a:lnTo>
                  <a:pt x="114510" y="205981"/>
                </a:lnTo>
                <a:lnTo>
                  <a:pt x="114523" y="205973"/>
                </a:lnTo>
                <a:lnTo>
                  <a:pt x="114551" y="205956"/>
                </a:lnTo>
                <a:lnTo>
                  <a:pt x="114562" y="205950"/>
                </a:lnTo>
                <a:lnTo>
                  <a:pt x="114683" y="205878"/>
                </a:lnTo>
                <a:lnTo>
                  <a:pt x="114761" y="205832"/>
                </a:lnTo>
                <a:lnTo>
                  <a:pt x="114844" y="205783"/>
                </a:lnTo>
                <a:lnTo>
                  <a:pt x="114980" y="205702"/>
                </a:lnTo>
                <a:lnTo>
                  <a:pt x="115762" y="205239"/>
                </a:lnTo>
                <a:lnTo>
                  <a:pt x="116699" y="204684"/>
                </a:lnTo>
                <a:lnTo>
                  <a:pt x="116995" y="204508"/>
                </a:lnTo>
                <a:lnTo>
                  <a:pt x="117010" y="204499"/>
                </a:lnTo>
                <a:lnTo>
                  <a:pt x="117061" y="204469"/>
                </a:lnTo>
                <a:lnTo>
                  <a:pt x="117061" y="204469"/>
                </a:lnTo>
                <a:lnTo>
                  <a:pt x="117087" y="204454"/>
                </a:lnTo>
                <a:lnTo>
                  <a:pt x="117109" y="204441"/>
                </a:lnTo>
                <a:lnTo>
                  <a:pt x="117156" y="204413"/>
                </a:lnTo>
                <a:lnTo>
                  <a:pt x="117234" y="204367"/>
                </a:lnTo>
                <a:lnTo>
                  <a:pt x="117277" y="204341"/>
                </a:lnTo>
                <a:lnTo>
                  <a:pt x="117323" y="204314"/>
                </a:lnTo>
                <a:lnTo>
                  <a:pt x="117360" y="204292"/>
                </a:lnTo>
                <a:lnTo>
                  <a:pt x="117409" y="204263"/>
                </a:lnTo>
                <a:lnTo>
                  <a:pt x="117422" y="204255"/>
                </a:lnTo>
                <a:lnTo>
                  <a:pt x="117497" y="204258"/>
                </a:lnTo>
                <a:lnTo>
                  <a:pt x="117555" y="204260"/>
                </a:lnTo>
                <a:lnTo>
                  <a:pt x="117668" y="204264"/>
                </a:lnTo>
                <a:lnTo>
                  <a:pt x="117707" y="204265"/>
                </a:lnTo>
                <a:lnTo>
                  <a:pt x="117776" y="204268"/>
                </a:lnTo>
                <a:lnTo>
                  <a:pt x="117829" y="204270"/>
                </a:lnTo>
                <a:lnTo>
                  <a:pt x="117883" y="204272"/>
                </a:lnTo>
                <a:lnTo>
                  <a:pt x="118035" y="204277"/>
                </a:lnTo>
                <a:lnTo>
                  <a:pt x="118159" y="204282"/>
                </a:lnTo>
                <a:lnTo>
                  <a:pt x="118248" y="204285"/>
                </a:lnTo>
                <a:lnTo>
                  <a:pt x="118337" y="204288"/>
                </a:lnTo>
                <a:lnTo>
                  <a:pt x="118408" y="204291"/>
                </a:lnTo>
                <a:lnTo>
                  <a:pt x="118417" y="204291"/>
                </a:lnTo>
                <a:lnTo>
                  <a:pt x="118520" y="204295"/>
                </a:lnTo>
                <a:lnTo>
                  <a:pt x="118637" y="204299"/>
                </a:lnTo>
                <a:lnTo>
                  <a:pt x="118844" y="204307"/>
                </a:lnTo>
                <a:lnTo>
                  <a:pt x="118887" y="204308"/>
                </a:lnTo>
                <a:lnTo>
                  <a:pt x="118917" y="204310"/>
                </a:lnTo>
                <a:lnTo>
                  <a:pt x="119246" y="204322"/>
                </a:lnTo>
                <a:lnTo>
                  <a:pt x="119384" y="204327"/>
                </a:lnTo>
                <a:lnTo>
                  <a:pt x="119425" y="204328"/>
                </a:lnTo>
                <a:lnTo>
                  <a:pt x="119761" y="204340"/>
                </a:lnTo>
                <a:lnTo>
                  <a:pt x="120002" y="204349"/>
                </a:lnTo>
                <a:lnTo>
                  <a:pt x="120028" y="204350"/>
                </a:lnTo>
                <a:lnTo>
                  <a:pt x="120066" y="204352"/>
                </a:lnTo>
                <a:lnTo>
                  <a:pt x="120098" y="204345"/>
                </a:lnTo>
                <a:lnTo>
                  <a:pt x="120146" y="204355"/>
                </a:lnTo>
                <a:lnTo>
                  <a:pt x="120333" y="204362"/>
                </a:lnTo>
                <a:lnTo>
                  <a:pt x="120671" y="204374"/>
                </a:lnTo>
                <a:lnTo>
                  <a:pt x="120709" y="204375"/>
                </a:lnTo>
                <a:lnTo>
                  <a:pt x="120757" y="204377"/>
                </a:lnTo>
                <a:lnTo>
                  <a:pt x="120899" y="204382"/>
                </a:lnTo>
                <a:lnTo>
                  <a:pt x="121137" y="204391"/>
                </a:lnTo>
                <a:lnTo>
                  <a:pt x="121291" y="204396"/>
                </a:lnTo>
                <a:lnTo>
                  <a:pt x="121449" y="204402"/>
                </a:lnTo>
                <a:lnTo>
                  <a:pt x="121685" y="204411"/>
                </a:lnTo>
                <a:lnTo>
                  <a:pt x="122081" y="204426"/>
                </a:lnTo>
                <a:lnTo>
                  <a:pt x="122206" y="204432"/>
                </a:lnTo>
                <a:lnTo>
                  <a:pt x="122282" y="204439"/>
                </a:lnTo>
                <a:lnTo>
                  <a:pt x="122311" y="204442"/>
                </a:lnTo>
                <a:lnTo>
                  <a:pt x="122348" y="204446"/>
                </a:lnTo>
                <a:lnTo>
                  <a:pt x="122407" y="204453"/>
                </a:lnTo>
                <a:lnTo>
                  <a:pt x="122441" y="204456"/>
                </a:lnTo>
                <a:lnTo>
                  <a:pt x="122637" y="204478"/>
                </a:lnTo>
                <a:lnTo>
                  <a:pt x="123010" y="204520"/>
                </a:lnTo>
                <a:lnTo>
                  <a:pt x="123252" y="204547"/>
                </a:lnTo>
                <a:lnTo>
                  <a:pt x="123358" y="204559"/>
                </a:lnTo>
                <a:lnTo>
                  <a:pt x="123723" y="204600"/>
                </a:lnTo>
                <a:lnTo>
                  <a:pt x="123818" y="204611"/>
                </a:lnTo>
                <a:lnTo>
                  <a:pt x="123848" y="204614"/>
                </a:lnTo>
                <a:lnTo>
                  <a:pt x="123918" y="204622"/>
                </a:lnTo>
                <a:lnTo>
                  <a:pt x="124357" y="204671"/>
                </a:lnTo>
                <a:lnTo>
                  <a:pt x="124433" y="204680"/>
                </a:lnTo>
                <a:lnTo>
                  <a:pt x="124466" y="204684"/>
                </a:lnTo>
                <a:lnTo>
                  <a:pt x="124732" y="204714"/>
                </a:lnTo>
                <a:lnTo>
                  <a:pt x="124887" y="204731"/>
                </a:lnTo>
                <a:lnTo>
                  <a:pt x="125162" y="204762"/>
                </a:lnTo>
                <a:lnTo>
                  <a:pt x="125236" y="204770"/>
                </a:lnTo>
                <a:lnTo>
                  <a:pt x="125563" y="204807"/>
                </a:lnTo>
                <a:lnTo>
                  <a:pt x="125595" y="204811"/>
                </a:lnTo>
                <a:lnTo>
                  <a:pt x="125701" y="204825"/>
                </a:lnTo>
                <a:lnTo>
                  <a:pt x="125816" y="204841"/>
                </a:lnTo>
                <a:lnTo>
                  <a:pt x="126073" y="204876"/>
                </a:lnTo>
                <a:lnTo>
                  <a:pt x="126597" y="204368"/>
                </a:lnTo>
                <a:lnTo>
                  <a:pt x="126881" y="204324"/>
                </a:lnTo>
                <a:lnTo>
                  <a:pt x="126921" y="204317"/>
                </a:lnTo>
                <a:lnTo>
                  <a:pt x="127248" y="204261"/>
                </a:lnTo>
                <a:lnTo>
                  <a:pt x="127387" y="204183"/>
                </a:lnTo>
                <a:lnTo>
                  <a:pt x="127511" y="204104"/>
                </a:lnTo>
                <a:lnTo>
                  <a:pt x="127586" y="204058"/>
                </a:lnTo>
                <a:lnTo>
                  <a:pt x="127744" y="203962"/>
                </a:lnTo>
                <a:lnTo>
                  <a:pt x="127874" y="203886"/>
                </a:lnTo>
                <a:lnTo>
                  <a:pt x="127993" y="203814"/>
                </a:lnTo>
                <a:lnTo>
                  <a:pt x="128104" y="203747"/>
                </a:lnTo>
                <a:lnTo>
                  <a:pt x="128293" y="203632"/>
                </a:lnTo>
                <a:lnTo>
                  <a:pt x="128716" y="203376"/>
                </a:lnTo>
                <a:lnTo>
                  <a:pt x="128677" y="203239"/>
                </a:lnTo>
                <a:lnTo>
                  <a:pt x="128621" y="203043"/>
                </a:lnTo>
                <a:lnTo>
                  <a:pt x="128599" y="202964"/>
                </a:lnTo>
                <a:lnTo>
                  <a:pt x="128565" y="202842"/>
                </a:lnTo>
                <a:lnTo>
                  <a:pt x="128500" y="202614"/>
                </a:lnTo>
                <a:lnTo>
                  <a:pt x="128400" y="202231"/>
                </a:lnTo>
                <a:lnTo>
                  <a:pt x="128426" y="202195"/>
                </a:lnTo>
                <a:lnTo>
                  <a:pt x="128715" y="201792"/>
                </a:lnTo>
                <a:lnTo>
                  <a:pt x="128906" y="201525"/>
                </a:lnTo>
                <a:lnTo>
                  <a:pt x="128999" y="201395"/>
                </a:lnTo>
                <a:lnTo>
                  <a:pt x="129116" y="201231"/>
                </a:lnTo>
                <a:lnTo>
                  <a:pt x="129174" y="201147"/>
                </a:lnTo>
                <a:lnTo>
                  <a:pt x="129180" y="201139"/>
                </a:lnTo>
                <a:lnTo>
                  <a:pt x="129298" y="200974"/>
                </a:lnTo>
                <a:lnTo>
                  <a:pt x="129347" y="200905"/>
                </a:lnTo>
                <a:lnTo>
                  <a:pt x="129380" y="200861"/>
                </a:lnTo>
                <a:lnTo>
                  <a:pt x="129953" y="200060"/>
                </a:lnTo>
                <a:lnTo>
                  <a:pt x="130033" y="199947"/>
                </a:lnTo>
                <a:lnTo>
                  <a:pt x="130240" y="199659"/>
                </a:lnTo>
                <a:lnTo>
                  <a:pt x="130451" y="199364"/>
                </a:lnTo>
                <a:lnTo>
                  <a:pt x="130557" y="199216"/>
                </a:lnTo>
                <a:lnTo>
                  <a:pt x="130557" y="199216"/>
                </a:lnTo>
                <a:lnTo>
                  <a:pt x="130558" y="199216"/>
                </a:lnTo>
                <a:lnTo>
                  <a:pt x="130567" y="199204"/>
                </a:lnTo>
                <a:lnTo>
                  <a:pt x="130581" y="199184"/>
                </a:lnTo>
                <a:lnTo>
                  <a:pt x="130594" y="199166"/>
                </a:lnTo>
                <a:lnTo>
                  <a:pt x="130619" y="199132"/>
                </a:lnTo>
                <a:lnTo>
                  <a:pt x="130658" y="199077"/>
                </a:lnTo>
                <a:lnTo>
                  <a:pt x="130719" y="198991"/>
                </a:lnTo>
                <a:lnTo>
                  <a:pt x="130775" y="198914"/>
                </a:lnTo>
                <a:lnTo>
                  <a:pt x="130831" y="198835"/>
                </a:lnTo>
                <a:lnTo>
                  <a:pt x="130840" y="198822"/>
                </a:lnTo>
                <a:lnTo>
                  <a:pt x="130905" y="198731"/>
                </a:lnTo>
                <a:lnTo>
                  <a:pt x="130919" y="198712"/>
                </a:lnTo>
                <a:lnTo>
                  <a:pt x="131118" y="198434"/>
                </a:lnTo>
                <a:lnTo>
                  <a:pt x="131118" y="198434"/>
                </a:lnTo>
                <a:lnTo>
                  <a:pt x="131142" y="198400"/>
                </a:lnTo>
                <a:lnTo>
                  <a:pt x="131199" y="198321"/>
                </a:lnTo>
                <a:lnTo>
                  <a:pt x="131242" y="198335"/>
                </a:lnTo>
                <a:lnTo>
                  <a:pt x="131263" y="198341"/>
                </a:lnTo>
                <a:lnTo>
                  <a:pt x="131313" y="198357"/>
                </a:lnTo>
                <a:lnTo>
                  <a:pt x="131373" y="198376"/>
                </a:lnTo>
                <a:lnTo>
                  <a:pt x="131453" y="198401"/>
                </a:lnTo>
                <a:lnTo>
                  <a:pt x="131488" y="198412"/>
                </a:lnTo>
                <a:lnTo>
                  <a:pt x="131512" y="198420"/>
                </a:lnTo>
                <a:lnTo>
                  <a:pt x="131545" y="198430"/>
                </a:lnTo>
                <a:lnTo>
                  <a:pt x="131642" y="198460"/>
                </a:lnTo>
                <a:lnTo>
                  <a:pt x="131968" y="198562"/>
                </a:lnTo>
                <a:lnTo>
                  <a:pt x="132022" y="198579"/>
                </a:lnTo>
                <a:lnTo>
                  <a:pt x="132052" y="198588"/>
                </a:lnTo>
                <a:lnTo>
                  <a:pt x="132101" y="198603"/>
                </a:lnTo>
                <a:lnTo>
                  <a:pt x="132317" y="198671"/>
                </a:lnTo>
                <a:lnTo>
                  <a:pt x="132520" y="198734"/>
                </a:lnTo>
                <a:lnTo>
                  <a:pt x="132588" y="198755"/>
                </a:lnTo>
                <a:lnTo>
                  <a:pt x="132597" y="198758"/>
                </a:lnTo>
                <a:lnTo>
                  <a:pt x="132673" y="198782"/>
                </a:lnTo>
                <a:lnTo>
                  <a:pt x="132761" y="198809"/>
                </a:lnTo>
                <a:lnTo>
                  <a:pt x="132827" y="198830"/>
                </a:lnTo>
                <a:lnTo>
                  <a:pt x="133042" y="198761"/>
                </a:lnTo>
                <a:lnTo>
                  <a:pt x="133062" y="198754"/>
                </a:lnTo>
                <a:lnTo>
                  <a:pt x="133122" y="198735"/>
                </a:lnTo>
                <a:lnTo>
                  <a:pt x="133168" y="198720"/>
                </a:lnTo>
                <a:lnTo>
                  <a:pt x="133196" y="198711"/>
                </a:lnTo>
                <a:lnTo>
                  <a:pt x="133262" y="198690"/>
                </a:lnTo>
                <a:lnTo>
                  <a:pt x="133276" y="198685"/>
                </a:lnTo>
                <a:lnTo>
                  <a:pt x="133379" y="198652"/>
                </a:lnTo>
                <a:lnTo>
                  <a:pt x="133878" y="198492"/>
                </a:lnTo>
                <a:lnTo>
                  <a:pt x="133904" y="198483"/>
                </a:lnTo>
                <a:lnTo>
                  <a:pt x="133904" y="198483"/>
                </a:lnTo>
                <a:lnTo>
                  <a:pt x="133904" y="198484"/>
                </a:lnTo>
                <a:lnTo>
                  <a:pt x="133917" y="198480"/>
                </a:lnTo>
                <a:lnTo>
                  <a:pt x="133924" y="198478"/>
                </a:lnTo>
                <a:lnTo>
                  <a:pt x="133942" y="198472"/>
                </a:lnTo>
                <a:lnTo>
                  <a:pt x="134107" y="198419"/>
                </a:lnTo>
                <a:lnTo>
                  <a:pt x="134205" y="198387"/>
                </a:lnTo>
                <a:lnTo>
                  <a:pt x="134207" y="198387"/>
                </a:lnTo>
                <a:lnTo>
                  <a:pt x="134315" y="198352"/>
                </a:lnTo>
                <a:lnTo>
                  <a:pt x="134432" y="198314"/>
                </a:lnTo>
                <a:lnTo>
                  <a:pt x="134515" y="198288"/>
                </a:lnTo>
                <a:lnTo>
                  <a:pt x="134547" y="198278"/>
                </a:lnTo>
                <a:lnTo>
                  <a:pt x="134556" y="198275"/>
                </a:lnTo>
                <a:lnTo>
                  <a:pt x="134565" y="198270"/>
                </a:lnTo>
                <a:lnTo>
                  <a:pt x="134577" y="198263"/>
                </a:lnTo>
                <a:lnTo>
                  <a:pt x="134659" y="198219"/>
                </a:lnTo>
                <a:lnTo>
                  <a:pt x="134825" y="198130"/>
                </a:lnTo>
                <a:lnTo>
                  <a:pt x="134833" y="198125"/>
                </a:lnTo>
                <a:lnTo>
                  <a:pt x="135174" y="197942"/>
                </a:lnTo>
                <a:lnTo>
                  <a:pt x="135446" y="197795"/>
                </a:lnTo>
                <a:lnTo>
                  <a:pt x="135788" y="197611"/>
                </a:lnTo>
                <a:lnTo>
                  <a:pt x="136038" y="197476"/>
                </a:lnTo>
                <a:lnTo>
                  <a:pt x="136046" y="197472"/>
                </a:lnTo>
                <a:lnTo>
                  <a:pt x="136343" y="197466"/>
                </a:lnTo>
                <a:lnTo>
                  <a:pt x="136456" y="197464"/>
                </a:lnTo>
                <a:lnTo>
                  <a:pt x="136458" y="197464"/>
                </a:lnTo>
                <a:lnTo>
                  <a:pt x="136643" y="197460"/>
                </a:lnTo>
                <a:lnTo>
                  <a:pt x="137139" y="197450"/>
                </a:lnTo>
                <a:lnTo>
                  <a:pt x="137357" y="197446"/>
                </a:lnTo>
                <a:lnTo>
                  <a:pt x="138216" y="197428"/>
                </a:lnTo>
                <a:lnTo>
                  <a:pt x="138249" y="197427"/>
                </a:lnTo>
                <a:lnTo>
                  <a:pt x="138323" y="197426"/>
                </a:lnTo>
                <a:lnTo>
                  <a:pt x="138340" y="197426"/>
                </a:lnTo>
                <a:lnTo>
                  <a:pt x="138373" y="197425"/>
                </a:lnTo>
                <a:lnTo>
                  <a:pt x="138388" y="197425"/>
                </a:lnTo>
                <a:lnTo>
                  <a:pt x="138448" y="197423"/>
                </a:lnTo>
                <a:lnTo>
                  <a:pt x="138460" y="197423"/>
                </a:lnTo>
                <a:lnTo>
                  <a:pt x="138519" y="197422"/>
                </a:lnTo>
                <a:lnTo>
                  <a:pt x="138536" y="197422"/>
                </a:lnTo>
                <a:lnTo>
                  <a:pt x="138591" y="197420"/>
                </a:lnTo>
                <a:lnTo>
                  <a:pt x="138608" y="197420"/>
                </a:lnTo>
                <a:lnTo>
                  <a:pt x="138638" y="197420"/>
                </a:lnTo>
                <a:lnTo>
                  <a:pt x="138676" y="197419"/>
                </a:lnTo>
                <a:lnTo>
                  <a:pt x="138685" y="197419"/>
                </a:lnTo>
                <a:lnTo>
                  <a:pt x="138722" y="197418"/>
                </a:lnTo>
                <a:lnTo>
                  <a:pt x="138728" y="197418"/>
                </a:lnTo>
                <a:lnTo>
                  <a:pt x="138762" y="197417"/>
                </a:lnTo>
                <a:lnTo>
                  <a:pt x="138773" y="197417"/>
                </a:lnTo>
                <a:lnTo>
                  <a:pt x="138815" y="197416"/>
                </a:lnTo>
                <a:lnTo>
                  <a:pt x="138831" y="197416"/>
                </a:lnTo>
                <a:lnTo>
                  <a:pt x="138858" y="197415"/>
                </a:lnTo>
                <a:lnTo>
                  <a:pt x="138887" y="197415"/>
                </a:lnTo>
                <a:lnTo>
                  <a:pt x="138911" y="197414"/>
                </a:lnTo>
                <a:lnTo>
                  <a:pt x="138969" y="197413"/>
                </a:lnTo>
                <a:lnTo>
                  <a:pt x="138973" y="197413"/>
                </a:lnTo>
                <a:lnTo>
                  <a:pt x="139039" y="197411"/>
                </a:lnTo>
                <a:lnTo>
                  <a:pt x="139051" y="197411"/>
                </a:lnTo>
                <a:lnTo>
                  <a:pt x="139099" y="197410"/>
                </a:lnTo>
                <a:lnTo>
                  <a:pt x="139125" y="197410"/>
                </a:lnTo>
                <a:lnTo>
                  <a:pt x="139169" y="197409"/>
                </a:lnTo>
                <a:lnTo>
                  <a:pt x="139188" y="197408"/>
                </a:lnTo>
                <a:lnTo>
                  <a:pt x="139234" y="197407"/>
                </a:lnTo>
                <a:lnTo>
                  <a:pt x="139255" y="197407"/>
                </a:lnTo>
                <a:lnTo>
                  <a:pt x="139292" y="197406"/>
                </a:lnTo>
                <a:lnTo>
                  <a:pt x="139317" y="197406"/>
                </a:lnTo>
                <a:lnTo>
                  <a:pt x="139345" y="197405"/>
                </a:lnTo>
                <a:lnTo>
                  <a:pt x="139368" y="197405"/>
                </a:lnTo>
                <a:lnTo>
                  <a:pt x="139372" y="197405"/>
                </a:lnTo>
                <a:lnTo>
                  <a:pt x="139375" y="197405"/>
                </a:lnTo>
                <a:lnTo>
                  <a:pt x="139378" y="197405"/>
                </a:lnTo>
                <a:lnTo>
                  <a:pt x="139380" y="197405"/>
                </a:lnTo>
                <a:lnTo>
                  <a:pt x="139386" y="197404"/>
                </a:lnTo>
                <a:lnTo>
                  <a:pt x="139390" y="197404"/>
                </a:lnTo>
                <a:lnTo>
                  <a:pt x="139394" y="197404"/>
                </a:lnTo>
                <a:lnTo>
                  <a:pt x="139395" y="197404"/>
                </a:lnTo>
                <a:lnTo>
                  <a:pt x="139397" y="197404"/>
                </a:lnTo>
                <a:lnTo>
                  <a:pt x="139399" y="197404"/>
                </a:lnTo>
                <a:lnTo>
                  <a:pt x="139399" y="197403"/>
                </a:lnTo>
                <a:lnTo>
                  <a:pt x="139477" y="197386"/>
                </a:lnTo>
                <a:lnTo>
                  <a:pt x="139924" y="197287"/>
                </a:lnTo>
                <a:lnTo>
                  <a:pt x="139960" y="197279"/>
                </a:lnTo>
                <a:lnTo>
                  <a:pt x="140040" y="197261"/>
                </a:lnTo>
                <a:lnTo>
                  <a:pt x="140063" y="197256"/>
                </a:lnTo>
                <a:lnTo>
                  <a:pt x="140099" y="197248"/>
                </a:lnTo>
                <a:lnTo>
                  <a:pt x="140115" y="197245"/>
                </a:lnTo>
                <a:lnTo>
                  <a:pt x="140149" y="197237"/>
                </a:lnTo>
                <a:lnTo>
                  <a:pt x="140150" y="197237"/>
                </a:lnTo>
                <a:lnTo>
                  <a:pt x="140170" y="197232"/>
                </a:lnTo>
                <a:lnTo>
                  <a:pt x="140223" y="197221"/>
                </a:lnTo>
                <a:lnTo>
                  <a:pt x="140281" y="197208"/>
                </a:lnTo>
                <a:lnTo>
                  <a:pt x="140290" y="197206"/>
                </a:lnTo>
                <a:lnTo>
                  <a:pt x="140292" y="197205"/>
                </a:lnTo>
                <a:lnTo>
                  <a:pt x="140303" y="197203"/>
                </a:lnTo>
                <a:lnTo>
                  <a:pt x="140305" y="197202"/>
                </a:lnTo>
                <a:lnTo>
                  <a:pt x="140314" y="197201"/>
                </a:lnTo>
                <a:lnTo>
                  <a:pt x="140319" y="197199"/>
                </a:lnTo>
                <a:lnTo>
                  <a:pt x="140381" y="197186"/>
                </a:lnTo>
                <a:lnTo>
                  <a:pt x="140400" y="197181"/>
                </a:lnTo>
                <a:lnTo>
                  <a:pt x="140429" y="197175"/>
                </a:lnTo>
                <a:lnTo>
                  <a:pt x="140462" y="197168"/>
                </a:lnTo>
                <a:lnTo>
                  <a:pt x="140511" y="197157"/>
                </a:lnTo>
                <a:lnTo>
                  <a:pt x="140545" y="197149"/>
                </a:lnTo>
                <a:lnTo>
                  <a:pt x="140545" y="197149"/>
                </a:lnTo>
                <a:lnTo>
                  <a:pt x="140660" y="197124"/>
                </a:lnTo>
                <a:lnTo>
                  <a:pt x="140968" y="197055"/>
                </a:lnTo>
                <a:lnTo>
                  <a:pt x="140983" y="197052"/>
                </a:lnTo>
                <a:lnTo>
                  <a:pt x="141172" y="197010"/>
                </a:lnTo>
                <a:lnTo>
                  <a:pt x="141213" y="196851"/>
                </a:lnTo>
                <a:lnTo>
                  <a:pt x="141247" y="196719"/>
                </a:lnTo>
                <a:lnTo>
                  <a:pt x="141253" y="196695"/>
                </a:lnTo>
                <a:lnTo>
                  <a:pt x="141258" y="196674"/>
                </a:lnTo>
                <a:lnTo>
                  <a:pt x="141258" y="196674"/>
                </a:lnTo>
                <a:lnTo>
                  <a:pt x="141258" y="196674"/>
                </a:lnTo>
                <a:lnTo>
                  <a:pt x="141270" y="196627"/>
                </a:lnTo>
                <a:lnTo>
                  <a:pt x="141275" y="196609"/>
                </a:lnTo>
                <a:lnTo>
                  <a:pt x="141286" y="196566"/>
                </a:lnTo>
                <a:lnTo>
                  <a:pt x="141294" y="196532"/>
                </a:lnTo>
                <a:lnTo>
                  <a:pt x="141304" y="196494"/>
                </a:lnTo>
                <a:lnTo>
                  <a:pt x="141306" y="196485"/>
                </a:lnTo>
                <a:lnTo>
                  <a:pt x="141320" y="196431"/>
                </a:lnTo>
                <a:lnTo>
                  <a:pt x="141331" y="196390"/>
                </a:lnTo>
                <a:lnTo>
                  <a:pt x="141347" y="196327"/>
                </a:lnTo>
                <a:lnTo>
                  <a:pt x="141349" y="196319"/>
                </a:lnTo>
                <a:lnTo>
                  <a:pt x="141351" y="196312"/>
                </a:lnTo>
                <a:lnTo>
                  <a:pt x="141356" y="196292"/>
                </a:lnTo>
                <a:lnTo>
                  <a:pt x="141358" y="196285"/>
                </a:lnTo>
                <a:lnTo>
                  <a:pt x="141363" y="196262"/>
                </a:lnTo>
                <a:lnTo>
                  <a:pt x="141365" y="196256"/>
                </a:lnTo>
                <a:lnTo>
                  <a:pt x="141365" y="196254"/>
                </a:lnTo>
                <a:lnTo>
                  <a:pt x="141367" y="196248"/>
                </a:lnTo>
                <a:lnTo>
                  <a:pt x="141367" y="196246"/>
                </a:lnTo>
                <a:lnTo>
                  <a:pt x="141369" y="196240"/>
                </a:lnTo>
                <a:lnTo>
                  <a:pt x="141369" y="196239"/>
                </a:lnTo>
                <a:lnTo>
                  <a:pt x="141370" y="196237"/>
                </a:lnTo>
                <a:lnTo>
                  <a:pt x="141370" y="196235"/>
                </a:lnTo>
                <a:lnTo>
                  <a:pt x="141371" y="196232"/>
                </a:lnTo>
                <a:lnTo>
                  <a:pt x="141371" y="196232"/>
                </a:lnTo>
                <a:lnTo>
                  <a:pt x="141371" y="196232"/>
                </a:lnTo>
                <a:lnTo>
                  <a:pt x="141371" y="196231"/>
                </a:lnTo>
                <a:lnTo>
                  <a:pt x="141371" y="196231"/>
                </a:lnTo>
                <a:lnTo>
                  <a:pt x="141376" y="196211"/>
                </a:lnTo>
                <a:lnTo>
                  <a:pt x="141384" y="196180"/>
                </a:lnTo>
                <a:lnTo>
                  <a:pt x="141395" y="196138"/>
                </a:lnTo>
                <a:lnTo>
                  <a:pt x="141398" y="196126"/>
                </a:lnTo>
                <a:lnTo>
                  <a:pt x="141410" y="196078"/>
                </a:lnTo>
                <a:lnTo>
                  <a:pt x="141422" y="196033"/>
                </a:lnTo>
                <a:lnTo>
                  <a:pt x="141432" y="195993"/>
                </a:lnTo>
                <a:lnTo>
                  <a:pt x="141447" y="195935"/>
                </a:lnTo>
                <a:lnTo>
                  <a:pt x="141451" y="195919"/>
                </a:lnTo>
                <a:lnTo>
                  <a:pt x="141454" y="195908"/>
                </a:lnTo>
                <a:lnTo>
                  <a:pt x="141456" y="195901"/>
                </a:lnTo>
                <a:lnTo>
                  <a:pt x="141459" y="195889"/>
                </a:lnTo>
                <a:lnTo>
                  <a:pt x="141460" y="195883"/>
                </a:lnTo>
                <a:lnTo>
                  <a:pt x="141462" y="195875"/>
                </a:lnTo>
                <a:lnTo>
                  <a:pt x="141464" y="195868"/>
                </a:lnTo>
                <a:lnTo>
                  <a:pt x="141471" y="195839"/>
                </a:lnTo>
                <a:lnTo>
                  <a:pt x="141473" y="195833"/>
                </a:lnTo>
                <a:lnTo>
                  <a:pt x="141483" y="195794"/>
                </a:lnTo>
                <a:lnTo>
                  <a:pt x="141488" y="195774"/>
                </a:lnTo>
                <a:lnTo>
                  <a:pt x="141490" y="195767"/>
                </a:lnTo>
                <a:lnTo>
                  <a:pt x="141511" y="195685"/>
                </a:lnTo>
                <a:lnTo>
                  <a:pt x="141517" y="195662"/>
                </a:lnTo>
                <a:lnTo>
                  <a:pt x="141517" y="195660"/>
                </a:lnTo>
                <a:lnTo>
                  <a:pt x="141520" y="195650"/>
                </a:lnTo>
                <a:lnTo>
                  <a:pt x="141522" y="195640"/>
                </a:lnTo>
                <a:lnTo>
                  <a:pt x="141527" y="195622"/>
                </a:lnTo>
                <a:lnTo>
                  <a:pt x="141531" y="195607"/>
                </a:lnTo>
                <a:lnTo>
                  <a:pt x="141534" y="195594"/>
                </a:lnTo>
                <a:lnTo>
                  <a:pt x="141542" y="195563"/>
                </a:lnTo>
                <a:lnTo>
                  <a:pt x="141545" y="195552"/>
                </a:lnTo>
                <a:lnTo>
                  <a:pt x="141545" y="195550"/>
                </a:lnTo>
                <a:lnTo>
                  <a:pt x="141553" y="195520"/>
                </a:lnTo>
                <a:lnTo>
                  <a:pt x="141555" y="195511"/>
                </a:lnTo>
                <a:lnTo>
                  <a:pt x="141557" y="195506"/>
                </a:lnTo>
                <a:lnTo>
                  <a:pt x="141561" y="195488"/>
                </a:lnTo>
                <a:lnTo>
                  <a:pt x="141563" y="195482"/>
                </a:lnTo>
                <a:lnTo>
                  <a:pt x="141563" y="195480"/>
                </a:lnTo>
                <a:lnTo>
                  <a:pt x="141564" y="195476"/>
                </a:lnTo>
                <a:lnTo>
                  <a:pt x="141564" y="195476"/>
                </a:lnTo>
                <a:lnTo>
                  <a:pt x="141577" y="195424"/>
                </a:lnTo>
                <a:lnTo>
                  <a:pt x="141580" y="195415"/>
                </a:lnTo>
                <a:lnTo>
                  <a:pt x="141631" y="195216"/>
                </a:lnTo>
                <a:lnTo>
                  <a:pt x="141631" y="195215"/>
                </a:lnTo>
                <a:lnTo>
                  <a:pt x="142027" y="195243"/>
                </a:lnTo>
                <a:lnTo>
                  <a:pt x="142030" y="195244"/>
                </a:lnTo>
                <a:lnTo>
                  <a:pt x="142106" y="195249"/>
                </a:lnTo>
                <a:lnTo>
                  <a:pt x="142247" y="195259"/>
                </a:lnTo>
                <a:lnTo>
                  <a:pt x="142286" y="195262"/>
                </a:lnTo>
                <a:lnTo>
                  <a:pt x="142527" y="195255"/>
                </a:lnTo>
                <a:lnTo>
                  <a:pt x="142550" y="195254"/>
                </a:lnTo>
                <a:lnTo>
                  <a:pt x="143056" y="195240"/>
                </a:lnTo>
                <a:lnTo>
                  <a:pt x="143289" y="195233"/>
                </a:lnTo>
                <a:lnTo>
                  <a:pt x="143394" y="195138"/>
                </a:lnTo>
                <a:lnTo>
                  <a:pt x="143451" y="195047"/>
                </a:lnTo>
                <a:lnTo>
                  <a:pt x="143493" y="194974"/>
                </a:lnTo>
                <a:lnTo>
                  <a:pt x="143570" y="194868"/>
                </a:lnTo>
                <a:lnTo>
                  <a:pt x="143660" y="194775"/>
                </a:lnTo>
                <a:lnTo>
                  <a:pt x="143682" y="194749"/>
                </a:lnTo>
                <a:lnTo>
                  <a:pt x="143744" y="194678"/>
                </a:lnTo>
                <a:lnTo>
                  <a:pt x="143853" y="194564"/>
                </a:lnTo>
                <a:lnTo>
                  <a:pt x="143893" y="194412"/>
                </a:lnTo>
                <a:lnTo>
                  <a:pt x="143899" y="194229"/>
                </a:lnTo>
                <a:lnTo>
                  <a:pt x="143897" y="194090"/>
                </a:lnTo>
                <a:lnTo>
                  <a:pt x="143897" y="193970"/>
                </a:lnTo>
                <a:lnTo>
                  <a:pt x="144068" y="193870"/>
                </a:lnTo>
                <a:lnTo>
                  <a:pt x="144528" y="193600"/>
                </a:lnTo>
                <a:lnTo>
                  <a:pt x="144863" y="193404"/>
                </a:lnTo>
                <a:lnTo>
                  <a:pt x="145195" y="193202"/>
                </a:lnTo>
                <a:lnTo>
                  <a:pt x="145551" y="193003"/>
                </a:lnTo>
                <a:lnTo>
                  <a:pt x="145941" y="192773"/>
                </a:lnTo>
                <a:lnTo>
                  <a:pt x="146366" y="192524"/>
                </a:lnTo>
                <a:lnTo>
                  <a:pt x="146521" y="192597"/>
                </a:lnTo>
                <a:lnTo>
                  <a:pt x="146528" y="192600"/>
                </a:lnTo>
                <a:lnTo>
                  <a:pt x="146575" y="192622"/>
                </a:lnTo>
                <a:lnTo>
                  <a:pt x="147540" y="193074"/>
                </a:lnTo>
                <a:lnTo>
                  <a:pt x="147549" y="193078"/>
                </a:lnTo>
                <a:lnTo>
                  <a:pt x="147682" y="193140"/>
                </a:lnTo>
                <a:lnTo>
                  <a:pt x="147913" y="192089"/>
                </a:lnTo>
                <a:lnTo>
                  <a:pt x="148023" y="192071"/>
                </a:lnTo>
                <a:lnTo>
                  <a:pt x="148135" y="192053"/>
                </a:lnTo>
                <a:lnTo>
                  <a:pt x="148256" y="192033"/>
                </a:lnTo>
                <a:lnTo>
                  <a:pt x="148256" y="192033"/>
                </a:lnTo>
                <a:lnTo>
                  <a:pt x="148258" y="192033"/>
                </a:lnTo>
                <a:lnTo>
                  <a:pt x="148262" y="192037"/>
                </a:lnTo>
                <a:lnTo>
                  <a:pt x="148271" y="192049"/>
                </a:lnTo>
                <a:lnTo>
                  <a:pt x="148289" y="192071"/>
                </a:lnTo>
                <a:lnTo>
                  <a:pt x="148310" y="192099"/>
                </a:lnTo>
                <a:lnTo>
                  <a:pt x="148329" y="192124"/>
                </a:lnTo>
                <a:lnTo>
                  <a:pt x="148345" y="192144"/>
                </a:lnTo>
                <a:lnTo>
                  <a:pt x="148364" y="192168"/>
                </a:lnTo>
                <a:lnTo>
                  <a:pt x="148383" y="192192"/>
                </a:lnTo>
                <a:lnTo>
                  <a:pt x="148384" y="192194"/>
                </a:lnTo>
                <a:lnTo>
                  <a:pt x="148402" y="192217"/>
                </a:lnTo>
                <a:lnTo>
                  <a:pt x="148415" y="192233"/>
                </a:lnTo>
                <a:lnTo>
                  <a:pt x="148438" y="192263"/>
                </a:lnTo>
                <a:lnTo>
                  <a:pt x="148438" y="192264"/>
                </a:lnTo>
                <a:lnTo>
                  <a:pt x="148447" y="192275"/>
                </a:lnTo>
                <a:lnTo>
                  <a:pt x="148455" y="192285"/>
                </a:lnTo>
                <a:lnTo>
                  <a:pt x="148470" y="192304"/>
                </a:lnTo>
                <a:lnTo>
                  <a:pt x="148474" y="192309"/>
                </a:lnTo>
                <a:lnTo>
                  <a:pt x="148475" y="192310"/>
                </a:lnTo>
                <a:lnTo>
                  <a:pt x="148479" y="192315"/>
                </a:lnTo>
                <a:lnTo>
                  <a:pt x="148514" y="192361"/>
                </a:lnTo>
                <a:lnTo>
                  <a:pt x="148526" y="192376"/>
                </a:lnTo>
                <a:lnTo>
                  <a:pt x="148573" y="192436"/>
                </a:lnTo>
                <a:lnTo>
                  <a:pt x="148643" y="192526"/>
                </a:lnTo>
                <a:lnTo>
                  <a:pt x="148675" y="192480"/>
                </a:lnTo>
                <a:lnTo>
                  <a:pt x="148675" y="192479"/>
                </a:lnTo>
                <a:lnTo>
                  <a:pt x="149038" y="191940"/>
                </a:lnTo>
                <a:lnTo>
                  <a:pt x="149369" y="191452"/>
                </a:lnTo>
                <a:lnTo>
                  <a:pt x="149592" y="191463"/>
                </a:lnTo>
                <a:lnTo>
                  <a:pt x="150858" y="191525"/>
                </a:lnTo>
                <a:lnTo>
                  <a:pt x="150630" y="191125"/>
                </a:lnTo>
                <a:lnTo>
                  <a:pt x="150595" y="191063"/>
                </a:lnTo>
                <a:lnTo>
                  <a:pt x="150580" y="191037"/>
                </a:lnTo>
                <a:lnTo>
                  <a:pt x="150522" y="191011"/>
                </a:lnTo>
                <a:lnTo>
                  <a:pt x="150441" y="190975"/>
                </a:lnTo>
                <a:lnTo>
                  <a:pt x="150411" y="190929"/>
                </a:lnTo>
                <a:lnTo>
                  <a:pt x="150348" y="190832"/>
                </a:lnTo>
                <a:lnTo>
                  <a:pt x="150234" y="190715"/>
                </a:lnTo>
                <a:lnTo>
                  <a:pt x="150117" y="190596"/>
                </a:lnTo>
                <a:lnTo>
                  <a:pt x="150082" y="190560"/>
                </a:lnTo>
                <a:lnTo>
                  <a:pt x="150116" y="190476"/>
                </a:lnTo>
                <a:lnTo>
                  <a:pt x="150342" y="189911"/>
                </a:lnTo>
                <a:lnTo>
                  <a:pt x="150264" y="189293"/>
                </a:lnTo>
                <a:lnTo>
                  <a:pt x="150221" y="188954"/>
                </a:lnTo>
                <a:lnTo>
                  <a:pt x="150200" y="188897"/>
                </a:lnTo>
                <a:lnTo>
                  <a:pt x="150159" y="188784"/>
                </a:lnTo>
                <a:lnTo>
                  <a:pt x="150155" y="188772"/>
                </a:lnTo>
                <a:lnTo>
                  <a:pt x="150156" y="188771"/>
                </a:lnTo>
                <a:lnTo>
                  <a:pt x="150235" y="188689"/>
                </a:lnTo>
                <a:lnTo>
                  <a:pt x="150324" y="188596"/>
                </a:lnTo>
                <a:lnTo>
                  <a:pt x="150476" y="188438"/>
                </a:lnTo>
                <a:lnTo>
                  <a:pt x="150540" y="188371"/>
                </a:lnTo>
                <a:lnTo>
                  <a:pt x="150515" y="188261"/>
                </a:lnTo>
                <a:lnTo>
                  <a:pt x="150498" y="188181"/>
                </a:lnTo>
                <a:lnTo>
                  <a:pt x="150487" y="188130"/>
                </a:lnTo>
                <a:lnTo>
                  <a:pt x="150486" y="188127"/>
                </a:lnTo>
                <a:lnTo>
                  <a:pt x="150467" y="188042"/>
                </a:lnTo>
                <a:lnTo>
                  <a:pt x="150455" y="187986"/>
                </a:lnTo>
                <a:lnTo>
                  <a:pt x="150446" y="187945"/>
                </a:lnTo>
                <a:lnTo>
                  <a:pt x="150439" y="187913"/>
                </a:lnTo>
                <a:lnTo>
                  <a:pt x="150437" y="187902"/>
                </a:lnTo>
                <a:lnTo>
                  <a:pt x="150427" y="187857"/>
                </a:lnTo>
                <a:lnTo>
                  <a:pt x="150418" y="187846"/>
                </a:lnTo>
                <a:lnTo>
                  <a:pt x="150414" y="187841"/>
                </a:lnTo>
                <a:lnTo>
                  <a:pt x="150322" y="187716"/>
                </a:lnTo>
                <a:lnTo>
                  <a:pt x="150269" y="187646"/>
                </a:lnTo>
                <a:lnTo>
                  <a:pt x="150272" y="187639"/>
                </a:lnTo>
                <a:lnTo>
                  <a:pt x="150330" y="187490"/>
                </a:lnTo>
                <a:lnTo>
                  <a:pt x="150459" y="187158"/>
                </a:lnTo>
                <a:lnTo>
                  <a:pt x="150884" y="187371"/>
                </a:lnTo>
                <a:lnTo>
                  <a:pt x="150980" y="187419"/>
                </a:lnTo>
                <a:lnTo>
                  <a:pt x="151002" y="187430"/>
                </a:lnTo>
                <a:lnTo>
                  <a:pt x="151008" y="187433"/>
                </a:lnTo>
                <a:lnTo>
                  <a:pt x="151074" y="187466"/>
                </a:lnTo>
                <a:lnTo>
                  <a:pt x="151248" y="187525"/>
                </a:lnTo>
                <a:lnTo>
                  <a:pt x="151257" y="187528"/>
                </a:lnTo>
                <a:lnTo>
                  <a:pt x="151416" y="187490"/>
                </a:lnTo>
                <a:lnTo>
                  <a:pt x="151428" y="187487"/>
                </a:lnTo>
                <a:lnTo>
                  <a:pt x="151482" y="187510"/>
                </a:lnTo>
                <a:lnTo>
                  <a:pt x="151501" y="187519"/>
                </a:lnTo>
                <a:lnTo>
                  <a:pt x="151560" y="187545"/>
                </a:lnTo>
                <a:lnTo>
                  <a:pt x="151561" y="187545"/>
                </a:lnTo>
                <a:lnTo>
                  <a:pt x="151571" y="187550"/>
                </a:lnTo>
                <a:lnTo>
                  <a:pt x="151582" y="187555"/>
                </a:lnTo>
                <a:lnTo>
                  <a:pt x="151584" y="187556"/>
                </a:lnTo>
                <a:lnTo>
                  <a:pt x="151601" y="187563"/>
                </a:lnTo>
                <a:lnTo>
                  <a:pt x="151607" y="187566"/>
                </a:lnTo>
                <a:lnTo>
                  <a:pt x="151626" y="187575"/>
                </a:lnTo>
                <a:lnTo>
                  <a:pt x="151627" y="187575"/>
                </a:lnTo>
                <a:lnTo>
                  <a:pt x="151651" y="187585"/>
                </a:lnTo>
                <a:lnTo>
                  <a:pt x="151653" y="187586"/>
                </a:lnTo>
                <a:lnTo>
                  <a:pt x="151660" y="187589"/>
                </a:lnTo>
                <a:lnTo>
                  <a:pt x="151660" y="187589"/>
                </a:lnTo>
                <a:lnTo>
                  <a:pt x="151677" y="187593"/>
                </a:lnTo>
                <a:lnTo>
                  <a:pt x="151684" y="187594"/>
                </a:lnTo>
                <a:lnTo>
                  <a:pt x="151713" y="187600"/>
                </a:lnTo>
                <a:lnTo>
                  <a:pt x="151713" y="187600"/>
                </a:lnTo>
                <a:lnTo>
                  <a:pt x="151747" y="187607"/>
                </a:lnTo>
                <a:lnTo>
                  <a:pt x="151755" y="187609"/>
                </a:lnTo>
                <a:lnTo>
                  <a:pt x="151783" y="187614"/>
                </a:lnTo>
                <a:lnTo>
                  <a:pt x="151790" y="187616"/>
                </a:lnTo>
                <a:lnTo>
                  <a:pt x="151818" y="187621"/>
                </a:lnTo>
                <a:lnTo>
                  <a:pt x="151828" y="187623"/>
                </a:lnTo>
                <a:lnTo>
                  <a:pt x="151858" y="187629"/>
                </a:lnTo>
                <a:lnTo>
                  <a:pt x="151864" y="187631"/>
                </a:lnTo>
                <a:lnTo>
                  <a:pt x="151874" y="187633"/>
                </a:lnTo>
                <a:lnTo>
                  <a:pt x="151883" y="187634"/>
                </a:lnTo>
                <a:lnTo>
                  <a:pt x="151892" y="187636"/>
                </a:lnTo>
                <a:lnTo>
                  <a:pt x="151899" y="187638"/>
                </a:lnTo>
                <a:lnTo>
                  <a:pt x="151919" y="187642"/>
                </a:lnTo>
                <a:lnTo>
                  <a:pt x="151922" y="187642"/>
                </a:lnTo>
                <a:lnTo>
                  <a:pt x="151925" y="187643"/>
                </a:lnTo>
                <a:lnTo>
                  <a:pt x="151999" y="187430"/>
                </a:lnTo>
                <a:lnTo>
                  <a:pt x="152006" y="187412"/>
                </a:lnTo>
                <a:lnTo>
                  <a:pt x="152007" y="187410"/>
                </a:lnTo>
                <a:lnTo>
                  <a:pt x="152109" y="187291"/>
                </a:lnTo>
                <a:lnTo>
                  <a:pt x="152129" y="187272"/>
                </a:lnTo>
                <a:lnTo>
                  <a:pt x="152136" y="187265"/>
                </a:lnTo>
                <a:lnTo>
                  <a:pt x="152163" y="187238"/>
                </a:lnTo>
                <a:lnTo>
                  <a:pt x="152236" y="187166"/>
                </a:lnTo>
                <a:lnTo>
                  <a:pt x="152285" y="187096"/>
                </a:lnTo>
                <a:lnTo>
                  <a:pt x="152308" y="187062"/>
                </a:lnTo>
                <a:lnTo>
                  <a:pt x="152372" y="186997"/>
                </a:lnTo>
                <a:lnTo>
                  <a:pt x="152395" y="186973"/>
                </a:lnTo>
                <a:lnTo>
                  <a:pt x="152442" y="186958"/>
                </a:lnTo>
                <a:lnTo>
                  <a:pt x="152507" y="186938"/>
                </a:lnTo>
                <a:lnTo>
                  <a:pt x="152520" y="186935"/>
                </a:lnTo>
                <a:lnTo>
                  <a:pt x="152534" y="186938"/>
                </a:lnTo>
                <a:lnTo>
                  <a:pt x="152535" y="186939"/>
                </a:lnTo>
                <a:lnTo>
                  <a:pt x="152616" y="186963"/>
                </a:lnTo>
                <a:lnTo>
                  <a:pt x="152641" y="186970"/>
                </a:lnTo>
                <a:lnTo>
                  <a:pt x="152656" y="186975"/>
                </a:lnTo>
                <a:lnTo>
                  <a:pt x="152663" y="186977"/>
                </a:lnTo>
                <a:lnTo>
                  <a:pt x="152737" y="186928"/>
                </a:lnTo>
                <a:lnTo>
                  <a:pt x="152744" y="186922"/>
                </a:lnTo>
                <a:lnTo>
                  <a:pt x="152750" y="186918"/>
                </a:lnTo>
                <a:lnTo>
                  <a:pt x="153108" y="186940"/>
                </a:lnTo>
                <a:lnTo>
                  <a:pt x="153366" y="186956"/>
                </a:lnTo>
                <a:lnTo>
                  <a:pt x="154301" y="187012"/>
                </a:lnTo>
                <a:lnTo>
                  <a:pt x="154295" y="186976"/>
                </a:lnTo>
                <a:lnTo>
                  <a:pt x="154273" y="186847"/>
                </a:lnTo>
                <a:lnTo>
                  <a:pt x="154261" y="186774"/>
                </a:lnTo>
                <a:lnTo>
                  <a:pt x="154242" y="186664"/>
                </a:lnTo>
                <a:lnTo>
                  <a:pt x="154241" y="186659"/>
                </a:lnTo>
                <a:lnTo>
                  <a:pt x="154223" y="186531"/>
                </a:lnTo>
                <a:lnTo>
                  <a:pt x="154223" y="186528"/>
                </a:lnTo>
                <a:lnTo>
                  <a:pt x="154220" y="186502"/>
                </a:lnTo>
                <a:lnTo>
                  <a:pt x="154212" y="186447"/>
                </a:lnTo>
                <a:lnTo>
                  <a:pt x="154209" y="186420"/>
                </a:lnTo>
                <a:lnTo>
                  <a:pt x="154207" y="186410"/>
                </a:lnTo>
                <a:lnTo>
                  <a:pt x="154205" y="186396"/>
                </a:lnTo>
                <a:lnTo>
                  <a:pt x="154199" y="186351"/>
                </a:lnTo>
                <a:lnTo>
                  <a:pt x="154203" y="186344"/>
                </a:lnTo>
                <a:lnTo>
                  <a:pt x="154265" y="186252"/>
                </a:lnTo>
                <a:lnTo>
                  <a:pt x="154281" y="186229"/>
                </a:lnTo>
                <a:lnTo>
                  <a:pt x="154331" y="186155"/>
                </a:lnTo>
                <a:lnTo>
                  <a:pt x="154322" y="186100"/>
                </a:lnTo>
                <a:lnTo>
                  <a:pt x="154318" y="186076"/>
                </a:lnTo>
                <a:lnTo>
                  <a:pt x="154304" y="185986"/>
                </a:lnTo>
                <a:lnTo>
                  <a:pt x="154302" y="185971"/>
                </a:lnTo>
                <a:lnTo>
                  <a:pt x="154303" y="185943"/>
                </a:lnTo>
                <a:lnTo>
                  <a:pt x="154309" y="185833"/>
                </a:lnTo>
                <a:lnTo>
                  <a:pt x="154310" y="185820"/>
                </a:lnTo>
                <a:lnTo>
                  <a:pt x="154316" y="185716"/>
                </a:lnTo>
                <a:lnTo>
                  <a:pt x="154306" y="185703"/>
                </a:lnTo>
                <a:lnTo>
                  <a:pt x="154267" y="185649"/>
                </a:lnTo>
                <a:lnTo>
                  <a:pt x="154225" y="185593"/>
                </a:lnTo>
                <a:lnTo>
                  <a:pt x="154217" y="185568"/>
                </a:lnTo>
                <a:lnTo>
                  <a:pt x="154198" y="185512"/>
                </a:lnTo>
                <a:lnTo>
                  <a:pt x="154173" y="185437"/>
                </a:lnTo>
                <a:lnTo>
                  <a:pt x="154161" y="185398"/>
                </a:lnTo>
                <a:lnTo>
                  <a:pt x="154154" y="185388"/>
                </a:lnTo>
                <a:lnTo>
                  <a:pt x="154117" y="185331"/>
                </a:lnTo>
                <a:lnTo>
                  <a:pt x="154071" y="185263"/>
                </a:lnTo>
                <a:lnTo>
                  <a:pt x="154040" y="185217"/>
                </a:lnTo>
                <a:lnTo>
                  <a:pt x="154037" y="185212"/>
                </a:lnTo>
                <a:lnTo>
                  <a:pt x="153995" y="185136"/>
                </a:lnTo>
                <a:lnTo>
                  <a:pt x="153965" y="185082"/>
                </a:lnTo>
                <a:lnTo>
                  <a:pt x="153933" y="185024"/>
                </a:lnTo>
                <a:lnTo>
                  <a:pt x="153915" y="184993"/>
                </a:lnTo>
                <a:lnTo>
                  <a:pt x="153869" y="184950"/>
                </a:lnTo>
                <a:lnTo>
                  <a:pt x="153865" y="184946"/>
                </a:lnTo>
                <a:lnTo>
                  <a:pt x="153856" y="184937"/>
                </a:lnTo>
                <a:lnTo>
                  <a:pt x="153838" y="184921"/>
                </a:lnTo>
                <a:lnTo>
                  <a:pt x="153831" y="184914"/>
                </a:lnTo>
                <a:lnTo>
                  <a:pt x="153810" y="184895"/>
                </a:lnTo>
                <a:lnTo>
                  <a:pt x="153805" y="184890"/>
                </a:lnTo>
                <a:lnTo>
                  <a:pt x="153798" y="184883"/>
                </a:lnTo>
                <a:lnTo>
                  <a:pt x="153784" y="184870"/>
                </a:lnTo>
                <a:lnTo>
                  <a:pt x="153784" y="184870"/>
                </a:lnTo>
                <a:lnTo>
                  <a:pt x="153782" y="184869"/>
                </a:lnTo>
                <a:lnTo>
                  <a:pt x="153778" y="184865"/>
                </a:lnTo>
                <a:lnTo>
                  <a:pt x="153778" y="184865"/>
                </a:lnTo>
                <a:lnTo>
                  <a:pt x="153777" y="184864"/>
                </a:lnTo>
                <a:lnTo>
                  <a:pt x="153772" y="184859"/>
                </a:lnTo>
                <a:lnTo>
                  <a:pt x="153770" y="184858"/>
                </a:lnTo>
                <a:lnTo>
                  <a:pt x="153764" y="184852"/>
                </a:lnTo>
                <a:lnTo>
                  <a:pt x="153763" y="184851"/>
                </a:lnTo>
                <a:lnTo>
                  <a:pt x="153759" y="184847"/>
                </a:lnTo>
                <a:lnTo>
                  <a:pt x="153759" y="184847"/>
                </a:lnTo>
                <a:lnTo>
                  <a:pt x="153644" y="184673"/>
                </a:lnTo>
                <a:lnTo>
                  <a:pt x="153515" y="184540"/>
                </a:lnTo>
                <a:lnTo>
                  <a:pt x="153493" y="184400"/>
                </a:lnTo>
                <a:lnTo>
                  <a:pt x="153502" y="184395"/>
                </a:lnTo>
                <a:lnTo>
                  <a:pt x="153396" y="184339"/>
                </a:lnTo>
                <a:lnTo>
                  <a:pt x="153211" y="184280"/>
                </a:lnTo>
                <a:lnTo>
                  <a:pt x="152984" y="184094"/>
                </a:lnTo>
                <a:lnTo>
                  <a:pt x="152930" y="183937"/>
                </a:lnTo>
                <a:lnTo>
                  <a:pt x="152971" y="183795"/>
                </a:lnTo>
                <a:lnTo>
                  <a:pt x="152997" y="183704"/>
                </a:lnTo>
                <a:lnTo>
                  <a:pt x="152966" y="183669"/>
                </a:lnTo>
                <a:lnTo>
                  <a:pt x="152915" y="183603"/>
                </a:lnTo>
                <a:lnTo>
                  <a:pt x="152789" y="183450"/>
                </a:lnTo>
                <a:lnTo>
                  <a:pt x="152734" y="183304"/>
                </a:lnTo>
                <a:lnTo>
                  <a:pt x="152756" y="183203"/>
                </a:lnTo>
                <a:lnTo>
                  <a:pt x="152938" y="182933"/>
                </a:lnTo>
                <a:lnTo>
                  <a:pt x="152918" y="182822"/>
                </a:lnTo>
                <a:lnTo>
                  <a:pt x="153085" y="182693"/>
                </a:lnTo>
                <a:lnTo>
                  <a:pt x="153063" y="182455"/>
                </a:lnTo>
                <a:lnTo>
                  <a:pt x="153066" y="182451"/>
                </a:lnTo>
                <a:lnTo>
                  <a:pt x="153094" y="182362"/>
                </a:lnTo>
                <a:lnTo>
                  <a:pt x="153095" y="182359"/>
                </a:lnTo>
                <a:lnTo>
                  <a:pt x="153099" y="182348"/>
                </a:lnTo>
                <a:lnTo>
                  <a:pt x="153225" y="181953"/>
                </a:lnTo>
                <a:lnTo>
                  <a:pt x="153235" y="181936"/>
                </a:lnTo>
                <a:lnTo>
                  <a:pt x="153356" y="181718"/>
                </a:lnTo>
                <a:lnTo>
                  <a:pt x="153472" y="181571"/>
                </a:lnTo>
                <a:lnTo>
                  <a:pt x="153117" y="181226"/>
                </a:lnTo>
                <a:lnTo>
                  <a:pt x="153016" y="181128"/>
                </a:lnTo>
                <a:lnTo>
                  <a:pt x="153009" y="181121"/>
                </a:lnTo>
                <a:lnTo>
                  <a:pt x="153010" y="181073"/>
                </a:lnTo>
                <a:lnTo>
                  <a:pt x="153017" y="180845"/>
                </a:lnTo>
                <a:lnTo>
                  <a:pt x="153023" y="180649"/>
                </a:lnTo>
                <a:lnTo>
                  <a:pt x="153026" y="180536"/>
                </a:lnTo>
                <a:lnTo>
                  <a:pt x="153034" y="180239"/>
                </a:lnTo>
                <a:lnTo>
                  <a:pt x="153035" y="180234"/>
                </a:lnTo>
                <a:lnTo>
                  <a:pt x="153232" y="180147"/>
                </a:lnTo>
                <a:lnTo>
                  <a:pt x="153504" y="180150"/>
                </a:lnTo>
                <a:lnTo>
                  <a:pt x="153510" y="180146"/>
                </a:lnTo>
                <a:lnTo>
                  <a:pt x="153573" y="180109"/>
                </a:lnTo>
                <a:lnTo>
                  <a:pt x="153594" y="180096"/>
                </a:lnTo>
                <a:lnTo>
                  <a:pt x="153764" y="180099"/>
                </a:lnTo>
                <a:lnTo>
                  <a:pt x="153816" y="180100"/>
                </a:lnTo>
                <a:lnTo>
                  <a:pt x="153812" y="180080"/>
                </a:lnTo>
                <a:lnTo>
                  <a:pt x="153801" y="180011"/>
                </a:lnTo>
                <a:lnTo>
                  <a:pt x="153833" y="180012"/>
                </a:lnTo>
                <a:lnTo>
                  <a:pt x="153852" y="180013"/>
                </a:lnTo>
                <a:lnTo>
                  <a:pt x="153960" y="180017"/>
                </a:lnTo>
                <a:lnTo>
                  <a:pt x="154010" y="180017"/>
                </a:lnTo>
                <a:lnTo>
                  <a:pt x="154021" y="180017"/>
                </a:lnTo>
                <a:lnTo>
                  <a:pt x="154124" y="180019"/>
                </a:lnTo>
                <a:lnTo>
                  <a:pt x="154152" y="180019"/>
                </a:lnTo>
                <a:lnTo>
                  <a:pt x="154221" y="180020"/>
                </a:lnTo>
                <a:lnTo>
                  <a:pt x="154288" y="180025"/>
                </a:lnTo>
                <a:lnTo>
                  <a:pt x="154301" y="180026"/>
                </a:lnTo>
                <a:lnTo>
                  <a:pt x="154347" y="180036"/>
                </a:lnTo>
                <a:lnTo>
                  <a:pt x="154405" y="180064"/>
                </a:lnTo>
                <a:lnTo>
                  <a:pt x="154420" y="180069"/>
                </a:lnTo>
                <a:lnTo>
                  <a:pt x="154431" y="180073"/>
                </a:lnTo>
                <a:lnTo>
                  <a:pt x="154461" y="180079"/>
                </a:lnTo>
                <a:lnTo>
                  <a:pt x="154488" y="180083"/>
                </a:lnTo>
                <a:lnTo>
                  <a:pt x="154538" y="180089"/>
                </a:lnTo>
                <a:lnTo>
                  <a:pt x="154568" y="180095"/>
                </a:lnTo>
                <a:lnTo>
                  <a:pt x="154595" y="180104"/>
                </a:lnTo>
                <a:lnTo>
                  <a:pt x="154616" y="180114"/>
                </a:lnTo>
                <a:lnTo>
                  <a:pt x="154653" y="180132"/>
                </a:lnTo>
                <a:lnTo>
                  <a:pt x="154680" y="180140"/>
                </a:lnTo>
                <a:lnTo>
                  <a:pt x="154732" y="180152"/>
                </a:lnTo>
                <a:lnTo>
                  <a:pt x="154768" y="180164"/>
                </a:lnTo>
                <a:lnTo>
                  <a:pt x="154773" y="180165"/>
                </a:lnTo>
                <a:lnTo>
                  <a:pt x="154830" y="180195"/>
                </a:lnTo>
                <a:lnTo>
                  <a:pt x="154880" y="180218"/>
                </a:lnTo>
                <a:lnTo>
                  <a:pt x="154905" y="180234"/>
                </a:lnTo>
                <a:lnTo>
                  <a:pt x="154927" y="180253"/>
                </a:lnTo>
                <a:lnTo>
                  <a:pt x="154948" y="180274"/>
                </a:lnTo>
                <a:lnTo>
                  <a:pt x="154967" y="180297"/>
                </a:lnTo>
                <a:lnTo>
                  <a:pt x="154982" y="180322"/>
                </a:lnTo>
                <a:lnTo>
                  <a:pt x="154988" y="180335"/>
                </a:lnTo>
                <a:lnTo>
                  <a:pt x="154997" y="180365"/>
                </a:lnTo>
                <a:lnTo>
                  <a:pt x="155002" y="180421"/>
                </a:lnTo>
                <a:lnTo>
                  <a:pt x="155005" y="180457"/>
                </a:lnTo>
                <a:lnTo>
                  <a:pt x="155010" y="180487"/>
                </a:lnTo>
                <a:lnTo>
                  <a:pt x="155018" y="180514"/>
                </a:lnTo>
                <a:lnTo>
                  <a:pt x="155031" y="180543"/>
                </a:lnTo>
                <a:lnTo>
                  <a:pt x="155052" y="180636"/>
                </a:lnTo>
                <a:lnTo>
                  <a:pt x="155053" y="180645"/>
                </a:lnTo>
                <a:lnTo>
                  <a:pt x="155057" y="180695"/>
                </a:lnTo>
                <a:lnTo>
                  <a:pt x="155063" y="180724"/>
                </a:lnTo>
                <a:lnTo>
                  <a:pt x="155068" y="180739"/>
                </a:lnTo>
                <a:lnTo>
                  <a:pt x="155081" y="180761"/>
                </a:lnTo>
                <a:lnTo>
                  <a:pt x="155099" y="180781"/>
                </a:lnTo>
                <a:lnTo>
                  <a:pt x="155119" y="180797"/>
                </a:lnTo>
                <a:lnTo>
                  <a:pt x="155213" y="180845"/>
                </a:lnTo>
                <a:lnTo>
                  <a:pt x="155237" y="180855"/>
                </a:lnTo>
                <a:lnTo>
                  <a:pt x="155267" y="180863"/>
                </a:lnTo>
                <a:lnTo>
                  <a:pt x="155359" y="180874"/>
                </a:lnTo>
                <a:lnTo>
                  <a:pt x="155389" y="180880"/>
                </a:lnTo>
                <a:lnTo>
                  <a:pt x="155416" y="180889"/>
                </a:lnTo>
                <a:lnTo>
                  <a:pt x="155456" y="180908"/>
                </a:lnTo>
                <a:lnTo>
                  <a:pt x="155474" y="180917"/>
                </a:lnTo>
                <a:lnTo>
                  <a:pt x="155499" y="180924"/>
                </a:lnTo>
                <a:lnTo>
                  <a:pt x="155503" y="180925"/>
                </a:lnTo>
                <a:lnTo>
                  <a:pt x="155548" y="180932"/>
                </a:lnTo>
                <a:lnTo>
                  <a:pt x="155656" y="180938"/>
                </a:lnTo>
                <a:lnTo>
                  <a:pt x="155656" y="180938"/>
                </a:lnTo>
                <a:lnTo>
                  <a:pt x="155660" y="180938"/>
                </a:lnTo>
                <a:lnTo>
                  <a:pt x="155702" y="180937"/>
                </a:lnTo>
                <a:lnTo>
                  <a:pt x="155731" y="180934"/>
                </a:lnTo>
                <a:lnTo>
                  <a:pt x="155752" y="180928"/>
                </a:lnTo>
                <a:lnTo>
                  <a:pt x="155760" y="180925"/>
                </a:lnTo>
                <a:lnTo>
                  <a:pt x="155783" y="180912"/>
                </a:lnTo>
                <a:lnTo>
                  <a:pt x="155802" y="180893"/>
                </a:lnTo>
                <a:lnTo>
                  <a:pt x="155806" y="180887"/>
                </a:lnTo>
                <a:lnTo>
                  <a:pt x="155816" y="180871"/>
                </a:lnTo>
                <a:lnTo>
                  <a:pt x="155825" y="180844"/>
                </a:lnTo>
                <a:lnTo>
                  <a:pt x="155827" y="180816"/>
                </a:lnTo>
                <a:lnTo>
                  <a:pt x="155824" y="180788"/>
                </a:lnTo>
                <a:lnTo>
                  <a:pt x="155821" y="180773"/>
                </a:lnTo>
                <a:lnTo>
                  <a:pt x="155818" y="180761"/>
                </a:lnTo>
                <a:lnTo>
                  <a:pt x="155807" y="180737"/>
                </a:lnTo>
                <a:lnTo>
                  <a:pt x="155790" y="180707"/>
                </a:lnTo>
                <a:lnTo>
                  <a:pt x="155782" y="180692"/>
                </a:lnTo>
                <a:lnTo>
                  <a:pt x="155760" y="180643"/>
                </a:lnTo>
                <a:lnTo>
                  <a:pt x="155755" y="180632"/>
                </a:lnTo>
                <a:lnTo>
                  <a:pt x="155825" y="180595"/>
                </a:lnTo>
                <a:lnTo>
                  <a:pt x="155893" y="180559"/>
                </a:lnTo>
                <a:lnTo>
                  <a:pt x="156045" y="180613"/>
                </a:lnTo>
                <a:lnTo>
                  <a:pt x="156451" y="180489"/>
                </a:lnTo>
                <a:lnTo>
                  <a:pt x="156192" y="180252"/>
                </a:lnTo>
                <a:lnTo>
                  <a:pt x="156004" y="180265"/>
                </a:lnTo>
                <a:lnTo>
                  <a:pt x="155987" y="180266"/>
                </a:lnTo>
                <a:lnTo>
                  <a:pt x="155975" y="180201"/>
                </a:lnTo>
                <a:lnTo>
                  <a:pt x="155970" y="180125"/>
                </a:lnTo>
                <a:lnTo>
                  <a:pt x="156013" y="180045"/>
                </a:lnTo>
                <a:lnTo>
                  <a:pt x="156118" y="179908"/>
                </a:lnTo>
                <a:lnTo>
                  <a:pt x="156185" y="179862"/>
                </a:lnTo>
                <a:lnTo>
                  <a:pt x="156206" y="179813"/>
                </a:lnTo>
                <a:lnTo>
                  <a:pt x="156210" y="179798"/>
                </a:lnTo>
                <a:lnTo>
                  <a:pt x="156214" y="179786"/>
                </a:lnTo>
                <a:lnTo>
                  <a:pt x="156222" y="179768"/>
                </a:lnTo>
                <a:lnTo>
                  <a:pt x="156241" y="179738"/>
                </a:lnTo>
                <a:lnTo>
                  <a:pt x="156253" y="179714"/>
                </a:lnTo>
                <a:lnTo>
                  <a:pt x="156262" y="179703"/>
                </a:lnTo>
                <a:lnTo>
                  <a:pt x="156278" y="179680"/>
                </a:lnTo>
                <a:lnTo>
                  <a:pt x="156284" y="179669"/>
                </a:lnTo>
                <a:lnTo>
                  <a:pt x="156298" y="179654"/>
                </a:lnTo>
                <a:lnTo>
                  <a:pt x="156317" y="179638"/>
                </a:lnTo>
                <a:lnTo>
                  <a:pt x="156330" y="179626"/>
                </a:lnTo>
                <a:lnTo>
                  <a:pt x="156363" y="179597"/>
                </a:lnTo>
                <a:lnTo>
                  <a:pt x="156372" y="179590"/>
                </a:lnTo>
                <a:lnTo>
                  <a:pt x="156435" y="179477"/>
                </a:lnTo>
                <a:lnTo>
                  <a:pt x="156437" y="179474"/>
                </a:lnTo>
                <a:lnTo>
                  <a:pt x="156439" y="179469"/>
                </a:lnTo>
                <a:lnTo>
                  <a:pt x="156457" y="179436"/>
                </a:lnTo>
                <a:lnTo>
                  <a:pt x="156517" y="179322"/>
                </a:lnTo>
                <a:lnTo>
                  <a:pt x="156522" y="179317"/>
                </a:lnTo>
                <a:lnTo>
                  <a:pt x="156529" y="179306"/>
                </a:lnTo>
                <a:lnTo>
                  <a:pt x="156538" y="179293"/>
                </a:lnTo>
                <a:lnTo>
                  <a:pt x="156552" y="179278"/>
                </a:lnTo>
                <a:lnTo>
                  <a:pt x="156587" y="179246"/>
                </a:lnTo>
                <a:lnTo>
                  <a:pt x="156675" y="179167"/>
                </a:lnTo>
                <a:lnTo>
                  <a:pt x="156713" y="179132"/>
                </a:lnTo>
                <a:lnTo>
                  <a:pt x="156781" y="179070"/>
                </a:lnTo>
                <a:lnTo>
                  <a:pt x="156823" y="179031"/>
                </a:lnTo>
                <a:lnTo>
                  <a:pt x="156839" y="179017"/>
                </a:lnTo>
                <a:lnTo>
                  <a:pt x="156891" y="178972"/>
                </a:lnTo>
                <a:lnTo>
                  <a:pt x="156912" y="178953"/>
                </a:lnTo>
                <a:lnTo>
                  <a:pt x="156933" y="178931"/>
                </a:lnTo>
                <a:lnTo>
                  <a:pt x="156942" y="178918"/>
                </a:lnTo>
                <a:lnTo>
                  <a:pt x="156952" y="178891"/>
                </a:lnTo>
                <a:lnTo>
                  <a:pt x="156952" y="178884"/>
                </a:lnTo>
                <a:lnTo>
                  <a:pt x="156953" y="178874"/>
                </a:lnTo>
                <a:lnTo>
                  <a:pt x="156953" y="178863"/>
                </a:lnTo>
                <a:lnTo>
                  <a:pt x="156951" y="178852"/>
                </a:lnTo>
                <a:lnTo>
                  <a:pt x="156947" y="178839"/>
                </a:lnTo>
                <a:lnTo>
                  <a:pt x="156938" y="178816"/>
                </a:lnTo>
                <a:lnTo>
                  <a:pt x="156909" y="178750"/>
                </a:lnTo>
                <a:lnTo>
                  <a:pt x="156897" y="178715"/>
                </a:lnTo>
                <a:lnTo>
                  <a:pt x="156877" y="178646"/>
                </a:lnTo>
                <a:lnTo>
                  <a:pt x="156847" y="178562"/>
                </a:lnTo>
                <a:lnTo>
                  <a:pt x="156814" y="178468"/>
                </a:lnTo>
                <a:lnTo>
                  <a:pt x="156808" y="178450"/>
                </a:lnTo>
                <a:lnTo>
                  <a:pt x="156799" y="178423"/>
                </a:lnTo>
                <a:lnTo>
                  <a:pt x="156794" y="178407"/>
                </a:lnTo>
                <a:lnTo>
                  <a:pt x="156794" y="178399"/>
                </a:lnTo>
                <a:lnTo>
                  <a:pt x="156796" y="178394"/>
                </a:lnTo>
                <a:lnTo>
                  <a:pt x="156798" y="178389"/>
                </a:lnTo>
                <a:lnTo>
                  <a:pt x="156803" y="178380"/>
                </a:lnTo>
                <a:lnTo>
                  <a:pt x="156824" y="178362"/>
                </a:lnTo>
                <a:lnTo>
                  <a:pt x="156896" y="178301"/>
                </a:lnTo>
                <a:lnTo>
                  <a:pt x="156906" y="178292"/>
                </a:lnTo>
                <a:lnTo>
                  <a:pt x="156951" y="178251"/>
                </a:lnTo>
                <a:lnTo>
                  <a:pt x="156965" y="178239"/>
                </a:lnTo>
                <a:lnTo>
                  <a:pt x="156982" y="178227"/>
                </a:lnTo>
                <a:lnTo>
                  <a:pt x="157018" y="178211"/>
                </a:lnTo>
                <a:lnTo>
                  <a:pt x="157086" y="178180"/>
                </a:lnTo>
                <a:lnTo>
                  <a:pt x="157134" y="178158"/>
                </a:lnTo>
                <a:lnTo>
                  <a:pt x="157163" y="178143"/>
                </a:lnTo>
                <a:lnTo>
                  <a:pt x="157193" y="178123"/>
                </a:lnTo>
                <a:lnTo>
                  <a:pt x="157212" y="178106"/>
                </a:lnTo>
                <a:lnTo>
                  <a:pt x="157285" y="178041"/>
                </a:lnTo>
                <a:lnTo>
                  <a:pt x="157298" y="178031"/>
                </a:lnTo>
                <a:lnTo>
                  <a:pt x="157318" y="178024"/>
                </a:lnTo>
                <a:lnTo>
                  <a:pt x="157476" y="177987"/>
                </a:lnTo>
                <a:lnTo>
                  <a:pt x="157518" y="177977"/>
                </a:lnTo>
                <a:lnTo>
                  <a:pt x="157535" y="177980"/>
                </a:lnTo>
                <a:lnTo>
                  <a:pt x="157550" y="177986"/>
                </a:lnTo>
                <a:lnTo>
                  <a:pt x="157557" y="177989"/>
                </a:lnTo>
                <a:lnTo>
                  <a:pt x="157571" y="177998"/>
                </a:lnTo>
                <a:lnTo>
                  <a:pt x="157586" y="178011"/>
                </a:lnTo>
                <a:lnTo>
                  <a:pt x="157593" y="178028"/>
                </a:lnTo>
                <a:lnTo>
                  <a:pt x="157608" y="178064"/>
                </a:lnTo>
                <a:lnTo>
                  <a:pt x="157624" y="178113"/>
                </a:lnTo>
                <a:lnTo>
                  <a:pt x="157644" y="178173"/>
                </a:lnTo>
                <a:lnTo>
                  <a:pt x="157650" y="178187"/>
                </a:lnTo>
                <a:lnTo>
                  <a:pt x="157655" y="178199"/>
                </a:lnTo>
                <a:lnTo>
                  <a:pt x="157657" y="178209"/>
                </a:lnTo>
                <a:lnTo>
                  <a:pt x="157660" y="178222"/>
                </a:lnTo>
                <a:lnTo>
                  <a:pt x="157662" y="178237"/>
                </a:lnTo>
                <a:lnTo>
                  <a:pt x="157664" y="178254"/>
                </a:lnTo>
                <a:lnTo>
                  <a:pt x="157668" y="178287"/>
                </a:lnTo>
                <a:lnTo>
                  <a:pt x="157669" y="178307"/>
                </a:lnTo>
                <a:lnTo>
                  <a:pt x="157666" y="178331"/>
                </a:lnTo>
                <a:lnTo>
                  <a:pt x="157660" y="178373"/>
                </a:lnTo>
                <a:lnTo>
                  <a:pt x="157655" y="178387"/>
                </a:lnTo>
                <a:lnTo>
                  <a:pt x="157643" y="178406"/>
                </a:lnTo>
                <a:lnTo>
                  <a:pt x="157638" y="178414"/>
                </a:lnTo>
                <a:lnTo>
                  <a:pt x="157593" y="178487"/>
                </a:lnTo>
                <a:lnTo>
                  <a:pt x="157574" y="178518"/>
                </a:lnTo>
                <a:lnTo>
                  <a:pt x="157568" y="178537"/>
                </a:lnTo>
                <a:lnTo>
                  <a:pt x="157568" y="178562"/>
                </a:lnTo>
                <a:lnTo>
                  <a:pt x="157575" y="178582"/>
                </a:lnTo>
                <a:lnTo>
                  <a:pt x="157583" y="178589"/>
                </a:lnTo>
                <a:lnTo>
                  <a:pt x="157587" y="178591"/>
                </a:lnTo>
                <a:lnTo>
                  <a:pt x="157591" y="178593"/>
                </a:lnTo>
                <a:lnTo>
                  <a:pt x="157599" y="178598"/>
                </a:lnTo>
                <a:lnTo>
                  <a:pt x="157619" y="178609"/>
                </a:lnTo>
                <a:lnTo>
                  <a:pt x="157649" y="178628"/>
                </a:lnTo>
                <a:lnTo>
                  <a:pt x="157680" y="178645"/>
                </a:lnTo>
                <a:lnTo>
                  <a:pt x="157714" y="178664"/>
                </a:lnTo>
                <a:lnTo>
                  <a:pt x="157737" y="178678"/>
                </a:lnTo>
                <a:lnTo>
                  <a:pt x="157748" y="178684"/>
                </a:lnTo>
                <a:lnTo>
                  <a:pt x="157760" y="178689"/>
                </a:lnTo>
                <a:lnTo>
                  <a:pt x="157777" y="178695"/>
                </a:lnTo>
                <a:lnTo>
                  <a:pt x="157796" y="178698"/>
                </a:lnTo>
                <a:lnTo>
                  <a:pt x="157818" y="178703"/>
                </a:lnTo>
                <a:lnTo>
                  <a:pt x="157885" y="178719"/>
                </a:lnTo>
                <a:lnTo>
                  <a:pt x="157918" y="178727"/>
                </a:lnTo>
                <a:lnTo>
                  <a:pt x="157936" y="178730"/>
                </a:lnTo>
                <a:lnTo>
                  <a:pt x="157947" y="178733"/>
                </a:lnTo>
                <a:lnTo>
                  <a:pt x="157962" y="178740"/>
                </a:lnTo>
                <a:lnTo>
                  <a:pt x="157968" y="178745"/>
                </a:lnTo>
                <a:lnTo>
                  <a:pt x="158010" y="178767"/>
                </a:lnTo>
                <a:lnTo>
                  <a:pt x="158042" y="178848"/>
                </a:lnTo>
                <a:lnTo>
                  <a:pt x="158082" y="179018"/>
                </a:lnTo>
                <a:lnTo>
                  <a:pt x="158103" y="179095"/>
                </a:lnTo>
                <a:lnTo>
                  <a:pt x="158159" y="179171"/>
                </a:lnTo>
                <a:lnTo>
                  <a:pt x="158179" y="179240"/>
                </a:lnTo>
                <a:lnTo>
                  <a:pt x="158179" y="179317"/>
                </a:lnTo>
                <a:lnTo>
                  <a:pt x="158179" y="179430"/>
                </a:lnTo>
                <a:lnTo>
                  <a:pt x="158178" y="179447"/>
                </a:lnTo>
                <a:lnTo>
                  <a:pt x="158175" y="179486"/>
                </a:lnTo>
                <a:lnTo>
                  <a:pt x="157998" y="179750"/>
                </a:lnTo>
                <a:lnTo>
                  <a:pt x="158009" y="179833"/>
                </a:lnTo>
                <a:lnTo>
                  <a:pt x="158096" y="179884"/>
                </a:lnTo>
                <a:lnTo>
                  <a:pt x="158110" y="179961"/>
                </a:lnTo>
                <a:lnTo>
                  <a:pt x="158108" y="180034"/>
                </a:lnTo>
                <a:lnTo>
                  <a:pt x="158170" y="180077"/>
                </a:lnTo>
                <a:lnTo>
                  <a:pt x="158264" y="180089"/>
                </a:lnTo>
                <a:lnTo>
                  <a:pt x="158293" y="180071"/>
                </a:lnTo>
                <a:lnTo>
                  <a:pt x="158342" y="180040"/>
                </a:lnTo>
                <a:lnTo>
                  <a:pt x="158410" y="180046"/>
                </a:lnTo>
                <a:lnTo>
                  <a:pt x="158475" y="180113"/>
                </a:lnTo>
                <a:lnTo>
                  <a:pt x="158476" y="180215"/>
                </a:lnTo>
                <a:lnTo>
                  <a:pt x="158447" y="180295"/>
                </a:lnTo>
                <a:lnTo>
                  <a:pt x="158303" y="180368"/>
                </a:lnTo>
                <a:lnTo>
                  <a:pt x="158226" y="180401"/>
                </a:lnTo>
                <a:lnTo>
                  <a:pt x="158156" y="180443"/>
                </a:lnTo>
                <a:lnTo>
                  <a:pt x="158037" y="180655"/>
                </a:lnTo>
                <a:lnTo>
                  <a:pt x="158032" y="180742"/>
                </a:lnTo>
                <a:lnTo>
                  <a:pt x="158057" y="180898"/>
                </a:lnTo>
                <a:lnTo>
                  <a:pt x="158083" y="180972"/>
                </a:lnTo>
                <a:lnTo>
                  <a:pt x="158064" y="181062"/>
                </a:lnTo>
                <a:lnTo>
                  <a:pt x="158050" y="181140"/>
                </a:lnTo>
                <a:lnTo>
                  <a:pt x="158107" y="181214"/>
                </a:lnTo>
                <a:lnTo>
                  <a:pt x="158183" y="181369"/>
                </a:lnTo>
                <a:lnTo>
                  <a:pt x="158309" y="181566"/>
                </a:lnTo>
                <a:lnTo>
                  <a:pt x="158350" y="181735"/>
                </a:lnTo>
                <a:lnTo>
                  <a:pt x="158403" y="181866"/>
                </a:lnTo>
                <a:lnTo>
                  <a:pt x="158451" y="181941"/>
                </a:lnTo>
                <a:lnTo>
                  <a:pt x="158505" y="181996"/>
                </a:lnTo>
                <a:lnTo>
                  <a:pt x="158642" y="182081"/>
                </a:lnTo>
                <a:lnTo>
                  <a:pt x="158707" y="182138"/>
                </a:lnTo>
                <a:lnTo>
                  <a:pt x="158839" y="182073"/>
                </a:lnTo>
                <a:lnTo>
                  <a:pt x="158840" y="182037"/>
                </a:lnTo>
                <a:lnTo>
                  <a:pt x="158839" y="181984"/>
                </a:lnTo>
                <a:lnTo>
                  <a:pt x="158858" y="181895"/>
                </a:lnTo>
                <a:lnTo>
                  <a:pt x="158918" y="181836"/>
                </a:lnTo>
                <a:lnTo>
                  <a:pt x="158989" y="181812"/>
                </a:lnTo>
                <a:lnTo>
                  <a:pt x="159011" y="181798"/>
                </a:lnTo>
                <a:lnTo>
                  <a:pt x="159052" y="181772"/>
                </a:lnTo>
                <a:lnTo>
                  <a:pt x="159124" y="181711"/>
                </a:lnTo>
                <a:lnTo>
                  <a:pt x="159169" y="181707"/>
                </a:lnTo>
                <a:lnTo>
                  <a:pt x="159175" y="181707"/>
                </a:lnTo>
                <a:lnTo>
                  <a:pt x="159264" y="181675"/>
                </a:lnTo>
                <a:lnTo>
                  <a:pt x="159345" y="181619"/>
                </a:lnTo>
                <a:lnTo>
                  <a:pt x="159470" y="181539"/>
                </a:lnTo>
                <a:lnTo>
                  <a:pt x="159538" y="181512"/>
                </a:lnTo>
                <a:lnTo>
                  <a:pt x="159601" y="181488"/>
                </a:lnTo>
                <a:lnTo>
                  <a:pt x="159638" y="181474"/>
                </a:lnTo>
                <a:lnTo>
                  <a:pt x="159717" y="181478"/>
                </a:lnTo>
                <a:lnTo>
                  <a:pt x="159784" y="181512"/>
                </a:lnTo>
                <a:lnTo>
                  <a:pt x="159870" y="181522"/>
                </a:lnTo>
                <a:lnTo>
                  <a:pt x="160057" y="181466"/>
                </a:lnTo>
                <a:lnTo>
                  <a:pt x="160062" y="181462"/>
                </a:lnTo>
                <a:lnTo>
                  <a:pt x="160114" y="181415"/>
                </a:lnTo>
                <a:lnTo>
                  <a:pt x="160129" y="181386"/>
                </a:lnTo>
                <a:lnTo>
                  <a:pt x="160151" y="181343"/>
                </a:lnTo>
                <a:lnTo>
                  <a:pt x="160146" y="181271"/>
                </a:lnTo>
                <a:lnTo>
                  <a:pt x="160148" y="181263"/>
                </a:lnTo>
                <a:lnTo>
                  <a:pt x="160151" y="181249"/>
                </a:lnTo>
                <a:lnTo>
                  <a:pt x="160154" y="181237"/>
                </a:lnTo>
                <a:lnTo>
                  <a:pt x="160167" y="181183"/>
                </a:lnTo>
                <a:lnTo>
                  <a:pt x="160222" y="181111"/>
                </a:lnTo>
                <a:lnTo>
                  <a:pt x="160247" y="181205"/>
                </a:lnTo>
                <a:lnTo>
                  <a:pt x="160295" y="181239"/>
                </a:lnTo>
                <a:lnTo>
                  <a:pt x="160318" y="181256"/>
                </a:lnTo>
                <a:lnTo>
                  <a:pt x="160405" y="181294"/>
                </a:lnTo>
                <a:lnTo>
                  <a:pt x="160491" y="181306"/>
                </a:lnTo>
                <a:lnTo>
                  <a:pt x="160578" y="181332"/>
                </a:lnTo>
                <a:lnTo>
                  <a:pt x="160630" y="181384"/>
                </a:lnTo>
                <a:lnTo>
                  <a:pt x="160709" y="181457"/>
                </a:lnTo>
                <a:lnTo>
                  <a:pt x="160782" y="181490"/>
                </a:lnTo>
                <a:lnTo>
                  <a:pt x="160828" y="181536"/>
                </a:lnTo>
                <a:lnTo>
                  <a:pt x="160826" y="181570"/>
                </a:lnTo>
                <a:lnTo>
                  <a:pt x="160818" y="181657"/>
                </a:lnTo>
                <a:lnTo>
                  <a:pt x="160831" y="181735"/>
                </a:lnTo>
                <a:lnTo>
                  <a:pt x="160843" y="181807"/>
                </a:lnTo>
                <a:lnTo>
                  <a:pt x="160873" y="181888"/>
                </a:lnTo>
                <a:lnTo>
                  <a:pt x="160952" y="181946"/>
                </a:lnTo>
                <a:lnTo>
                  <a:pt x="161273" y="181962"/>
                </a:lnTo>
                <a:lnTo>
                  <a:pt x="161327" y="181984"/>
                </a:lnTo>
                <a:lnTo>
                  <a:pt x="161351" y="181994"/>
                </a:lnTo>
                <a:lnTo>
                  <a:pt x="161602" y="181984"/>
                </a:lnTo>
                <a:lnTo>
                  <a:pt x="161920" y="181968"/>
                </a:lnTo>
                <a:lnTo>
                  <a:pt x="161997" y="181970"/>
                </a:lnTo>
                <a:lnTo>
                  <a:pt x="162027" y="181982"/>
                </a:lnTo>
                <a:lnTo>
                  <a:pt x="162018" y="181936"/>
                </a:lnTo>
                <a:lnTo>
                  <a:pt x="162030" y="181849"/>
                </a:lnTo>
                <a:lnTo>
                  <a:pt x="162175" y="181732"/>
                </a:lnTo>
                <a:lnTo>
                  <a:pt x="162231" y="181699"/>
                </a:lnTo>
                <a:lnTo>
                  <a:pt x="162301" y="181680"/>
                </a:lnTo>
                <a:lnTo>
                  <a:pt x="162371" y="181626"/>
                </a:lnTo>
                <a:lnTo>
                  <a:pt x="162519" y="181357"/>
                </a:lnTo>
                <a:lnTo>
                  <a:pt x="162609" y="181335"/>
                </a:lnTo>
                <a:lnTo>
                  <a:pt x="162744" y="181256"/>
                </a:lnTo>
                <a:lnTo>
                  <a:pt x="162805" y="181195"/>
                </a:lnTo>
                <a:lnTo>
                  <a:pt x="162877" y="181176"/>
                </a:lnTo>
                <a:lnTo>
                  <a:pt x="162957" y="181154"/>
                </a:lnTo>
                <a:lnTo>
                  <a:pt x="163016" y="181101"/>
                </a:lnTo>
                <a:lnTo>
                  <a:pt x="163073" y="181033"/>
                </a:lnTo>
                <a:lnTo>
                  <a:pt x="163149" y="180999"/>
                </a:lnTo>
                <a:lnTo>
                  <a:pt x="163217" y="180970"/>
                </a:lnTo>
                <a:lnTo>
                  <a:pt x="163223" y="180968"/>
                </a:lnTo>
                <a:lnTo>
                  <a:pt x="163238" y="180885"/>
                </a:lnTo>
                <a:lnTo>
                  <a:pt x="163329" y="180826"/>
                </a:lnTo>
                <a:lnTo>
                  <a:pt x="163362" y="180782"/>
                </a:lnTo>
                <a:lnTo>
                  <a:pt x="163374" y="180704"/>
                </a:lnTo>
                <a:lnTo>
                  <a:pt x="163256" y="180564"/>
                </a:lnTo>
                <a:lnTo>
                  <a:pt x="163237" y="180484"/>
                </a:lnTo>
                <a:lnTo>
                  <a:pt x="163226" y="180389"/>
                </a:lnTo>
                <a:lnTo>
                  <a:pt x="163187" y="180332"/>
                </a:lnTo>
                <a:lnTo>
                  <a:pt x="163180" y="180321"/>
                </a:lnTo>
                <a:lnTo>
                  <a:pt x="163188" y="180244"/>
                </a:lnTo>
                <a:lnTo>
                  <a:pt x="163188" y="180219"/>
                </a:lnTo>
                <a:lnTo>
                  <a:pt x="163195" y="180164"/>
                </a:lnTo>
                <a:lnTo>
                  <a:pt x="163242" y="180071"/>
                </a:lnTo>
                <a:lnTo>
                  <a:pt x="163275" y="180004"/>
                </a:lnTo>
                <a:lnTo>
                  <a:pt x="163320" y="179934"/>
                </a:lnTo>
                <a:lnTo>
                  <a:pt x="163388" y="179878"/>
                </a:lnTo>
                <a:lnTo>
                  <a:pt x="163451" y="179825"/>
                </a:lnTo>
                <a:lnTo>
                  <a:pt x="163490" y="179816"/>
                </a:lnTo>
                <a:lnTo>
                  <a:pt x="163527" y="179808"/>
                </a:lnTo>
                <a:lnTo>
                  <a:pt x="163595" y="179740"/>
                </a:lnTo>
                <a:lnTo>
                  <a:pt x="163633" y="179658"/>
                </a:lnTo>
                <a:lnTo>
                  <a:pt x="163645" y="179498"/>
                </a:lnTo>
                <a:lnTo>
                  <a:pt x="163662" y="179435"/>
                </a:lnTo>
                <a:lnTo>
                  <a:pt x="163678" y="179398"/>
                </a:lnTo>
                <a:lnTo>
                  <a:pt x="163698" y="179361"/>
                </a:lnTo>
                <a:lnTo>
                  <a:pt x="163744" y="179266"/>
                </a:lnTo>
                <a:lnTo>
                  <a:pt x="163851" y="179053"/>
                </a:lnTo>
                <a:lnTo>
                  <a:pt x="163913" y="178928"/>
                </a:lnTo>
                <a:lnTo>
                  <a:pt x="163768" y="178795"/>
                </a:lnTo>
                <a:lnTo>
                  <a:pt x="163549" y="178594"/>
                </a:lnTo>
                <a:lnTo>
                  <a:pt x="163209" y="178487"/>
                </a:lnTo>
                <a:lnTo>
                  <a:pt x="163163" y="178458"/>
                </a:lnTo>
                <a:lnTo>
                  <a:pt x="163154" y="178453"/>
                </a:lnTo>
                <a:lnTo>
                  <a:pt x="163110" y="178353"/>
                </a:lnTo>
                <a:lnTo>
                  <a:pt x="163056" y="178200"/>
                </a:lnTo>
                <a:lnTo>
                  <a:pt x="163048" y="178141"/>
                </a:lnTo>
                <a:lnTo>
                  <a:pt x="163049" y="178072"/>
                </a:lnTo>
                <a:lnTo>
                  <a:pt x="163052" y="178030"/>
                </a:lnTo>
                <a:lnTo>
                  <a:pt x="163055" y="178000"/>
                </a:lnTo>
                <a:lnTo>
                  <a:pt x="163064" y="177918"/>
                </a:lnTo>
                <a:lnTo>
                  <a:pt x="163036" y="177890"/>
                </a:lnTo>
                <a:lnTo>
                  <a:pt x="163103" y="177825"/>
                </a:lnTo>
                <a:lnTo>
                  <a:pt x="163188" y="177745"/>
                </a:lnTo>
                <a:lnTo>
                  <a:pt x="163214" y="177717"/>
                </a:lnTo>
                <a:lnTo>
                  <a:pt x="163260" y="177677"/>
                </a:lnTo>
                <a:lnTo>
                  <a:pt x="163307" y="177634"/>
                </a:lnTo>
                <a:lnTo>
                  <a:pt x="163408" y="177528"/>
                </a:lnTo>
                <a:lnTo>
                  <a:pt x="163449" y="177512"/>
                </a:lnTo>
                <a:lnTo>
                  <a:pt x="163532" y="177374"/>
                </a:lnTo>
                <a:lnTo>
                  <a:pt x="163575" y="177333"/>
                </a:lnTo>
                <a:lnTo>
                  <a:pt x="163602" y="177250"/>
                </a:lnTo>
                <a:lnTo>
                  <a:pt x="163609" y="177177"/>
                </a:lnTo>
                <a:lnTo>
                  <a:pt x="163636" y="177100"/>
                </a:lnTo>
                <a:lnTo>
                  <a:pt x="163657" y="176945"/>
                </a:lnTo>
                <a:lnTo>
                  <a:pt x="163621" y="176567"/>
                </a:lnTo>
                <a:lnTo>
                  <a:pt x="163645" y="176394"/>
                </a:lnTo>
                <a:lnTo>
                  <a:pt x="163803" y="176037"/>
                </a:lnTo>
                <a:lnTo>
                  <a:pt x="163819" y="175941"/>
                </a:lnTo>
                <a:lnTo>
                  <a:pt x="163875" y="175791"/>
                </a:lnTo>
                <a:lnTo>
                  <a:pt x="164038" y="175611"/>
                </a:lnTo>
                <a:lnTo>
                  <a:pt x="163979" y="175624"/>
                </a:lnTo>
                <a:lnTo>
                  <a:pt x="163796" y="175493"/>
                </a:lnTo>
                <a:lnTo>
                  <a:pt x="163684" y="175370"/>
                </a:lnTo>
                <a:lnTo>
                  <a:pt x="163672" y="175292"/>
                </a:lnTo>
                <a:lnTo>
                  <a:pt x="163715" y="175212"/>
                </a:lnTo>
                <a:lnTo>
                  <a:pt x="163773" y="174893"/>
                </a:lnTo>
                <a:lnTo>
                  <a:pt x="163905" y="174868"/>
                </a:lnTo>
                <a:lnTo>
                  <a:pt x="164101" y="174881"/>
                </a:lnTo>
                <a:lnTo>
                  <a:pt x="164183" y="174892"/>
                </a:lnTo>
                <a:lnTo>
                  <a:pt x="164252" y="174876"/>
                </a:lnTo>
                <a:lnTo>
                  <a:pt x="164258" y="174872"/>
                </a:lnTo>
                <a:lnTo>
                  <a:pt x="164311" y="174801"/>
                </a:lnTo>
                <a:lnTo>
                  <a:pt x="164354" y="174725"/>
                </a:lnTo>
                <a:lnTo>
                  <a:pt x="164425" y="174593"/>
                </a:lnTo>
                <a:lnTo>
                  <a:pt x="164508" y="174543"/>
                </a:lnTo>
                <a:lnTo>
                  <a:pt x="164531" y="174529"/>
                </a:lnTo>
                <a:lnTo>
                  <a:pt x="164713" y="174421"/>
                </a:lnTo>
                <a:lnTo>
                  <a:pt x="165115" y="174087"/>
                </a:lnTo>
                <a:lnTo>
                  <a:pt x="165388" y="173969"/>
                </a:lnTo>
                <a:lnTo>
                  <a:pt x="165634" y="173957"/>
                </a:lnTo>
                <a:lnTo>
                  <a:pt x="165836" y="173901"/>
                </a:lnTo>
                <a:lnTo>
                  <a:pt x="165976" y="173783"/>
                </a:lnTo>
                <a:lnTo>
                  <a:pt x="166002" y="173750"/>
                </a:lnTo>
                <a:lnTo>
                  <a:pt x="166063" y="173668"/>
                </a:lnTo>
                <a:lnTo>
                  <a:pt x="166076" y="173652"/>
                </a:lnTo>
                <a:lnTo>
                  <a:pt x="166094" y="173627"/>
                </a:lnTo>
                <a:lnTo>
                  <a:pt x="166231" y="173543"/>
                </a:lnTo>
                <a:lnTo>
                  <a:pt x="166427" y="173534"/>
                </a:lnTo>
                <a:lnTo>
                  <a:pt x="166548" y="173475"/>
                </a:lnTo>
                <a:lnTo>
                  <a:pt x="166579" y="173117"/>
                </a:lnTo>
                <a:lnTo>
                  <a:pt x="166626" y="172816"/>
                </a:lnTo>
                <a:lnTo>
                  <a:pt x="166694" y="172586"/>
                </a:lnTo>
                <a:lnTo>
                  <a:pt x="166716" y="172511"/>
                </a:lnTo>
                <a:lnTo>
                  <a:pt x="166887" y="172331"/>
                </a:lnTo>
                <a:lnTo>
                  <a:pt x="166893" y="172151"/>
                </a:lnTo>
                <a:lnTo>
                  <a:pt x="166927" y="172035"/>
                </a:lnTo>
                <a:lnTo>
                  <a:pt x="166949" y="171961"/>
                </a:lnTo>
                <a:lnTo>
                  <a:pt x="166977" y="171913"/>
                </a:lnTo>
                <a:lnTo>
                  <a:pt x="167033" y="171812"/>
                </a:lnTo>
                <a:lnTo>
                  <a:pt x="167188" y="171675"/>
                </a:lnTo>
                <a:lnTo>
                  <a:pt x="167190" y="171670"/>
                </a:lnTo>
                <a:lnTo>
                  <a:pt x="167244" y="171520"/>
                </a:lnTo>
                <a:lnTo>
                  <a:pt x="167344" y="171349"/>
                </a:lnTo>
                <a:lnTo>
                  <a:pt x="167704" y="171308"/>
                </a:lnTo>
                <a:lnTo>
                  <a:pt x="167975" y="171283"/>
                </a:lnTo>
                <a:lnTo>
                  <a:pt x="168053" y="171224"/>
                </a:lnTo>
                <a:lnTo>
                  <a:pt x="168140" y="171159"/>
                </a:lnTo>
                <a:lnTo>
                  <a:pt x="168388" y="170932"/>
                </a:lnTo>
                <a:lnTo>
                  <a:pt x="168654" y="170896"/>
                </a:lnTo>
                <a:lnTo>
                  <a:pt x="168729" y="170886"/>
                </a:lnTo>
                <a:lnTo>
                  <a:pt x="168860" y="170907"/>
                </a:lnTo>
                <a:lnTo>
                  <a:pt x="169106" y="170842"/>
                </a:lnTo>
                <a:lnTo>
                  <a:pt x="169305" y="170767"/>
                </a:lnTo>
                <a:lnTo>
                  <a:pt x="169430" y="170643"/>
                </a:lnTo>
                <a:lnTo>
                  <a:pt x="169512" y="170457"/>
                </a:lnTo>
                <a:lnTo>
                  <a:pt x="169569" y="170360"/>
                </a:lnTo>
                <a:lnTo>
                  <a:pt x="169589" y="170326"/>
                </a:lnTo>
                <a:lnTo>
                  <a:pt x="169672" y="170183"/>
                </a:lnTo>
                <a:lnTo>
                  <a:pt x="169769" y="169878"/>
                </a:lnTo>
                <a:lnTo>
                  <a:pt x="169822" y="169598"/>
                </a:lnTo>
                <a:lnTo>
                  <a:pt x="169952" y="169334"/>
                </a:lnTo>
                <a:lnTo>
                  <a:pt x="170123" y="169123"/>
                </a:lnTo>
                <a:lnTo>
                  <a:pt x="170279" y="168918"/>
                </a:lnTo>
                <a:lnTo>
                  <a:pt x="170226" y="168600"/>
                </a:lnTo>
                <a:lnTo>
                  <a:pt x="170226" y="168380"/>
                </a:lnTo>
                <a:lnTo>
                  <a:pt x="170229" y="168252"/>
                </a:lnTo>
                <a:lnTo>
                  <a:pt x="170288" y="168159"/>
                </a:lnTo>
                <a:lnTo>
                  <a:pt x="170323" y="168107"/>
                </a:lnTo>
                <a:lnTo>
                  <a:pt x="170400" y="167991"/>
                </a:lnTo>
                <a:lnTo>
                  <a:pt x="170524" y="167809"/>
                </a:lnTo>
                <a:lnTo>
                  <a:pt x="170560" y="167758"/>
                </a:lnTo>
                <a:lnTo>
                  <a:pt x="170528" y="167530"/>
                </a:lnTo>
                <a:lnTo>
                  <a:pt x="170531" y="167506"/>
                </a:lnTo>
                <a:lnTo>
                  <a:pt x="170532" y="167502"/>
                </a:lnTo>
                <a:lnTo>
                  <a:pt x="170552" y="167332"/>
                </a:lnTo>
                <a:lnTo>
                  <a:pt x="170656" y="167074"/>
                </a:lnTo>
                <a:lnTo>
                  <a:pt x="170673" y="167031"/>
                </a:lnTo>
                <a:lnTo>
                  <a:pt x="170686" y="166974"/>
                </a:lnTo>
                <a:lnTo>
                  <a:pt x="170689" y="166956"/>
                </a:lnTo>
                <a:lnTo>
                  <a:pt x="170705" y="166884"/>
                </a:lnTo>
                <a:lnTo>
                  <a:pt x="170590" y="166676"/>
                </a:lnTo>
                <a:lnTo>
                  <a:pt x="170429" y="166602"/>
                </a:lnTo>
                <a:lnTo>
                  <a:pt x="170238" y="166515"/>
                </a:lnTo>
                <a:lnTo>
                  <a:pt x="170049" y="166403"/>
                </a:lnTo>
                <a:lnTo>
                  <a:pt x="169794" y="166309"/>
                </a:lnTo>
                <a:lnTo>
                  <a:pt x="169716" y="166191"/>
                </a:lnTo>
                <a:lnTo>
                  <a:pt x="169682" y="166073"/>
                </a:lnTo>
                <a:lnTo>
                  <a:pt x="169585" y="165868"/>
                </a:lnTo>
                <a:lnTo>
                  <a:pt x="169579" y="165753"/>
                </a:lnTo>
                <a:lnTo>
                  <a:pt x="169510" y="165519"/>
                </a:lnTo>
                <a:lnTo>
                  <a:pt x="169504" y="165495"/>
                </a:lnTo>
                <a:lnTo>
                  <a:pt x="169467" y="165324"/>
                </a:lnTo>
                <a:lnTo>
                  <a:pt x="169439" y="165072"/>
                </a:lnTo>
                <a:lnTo>
                  <a:pt x="169461" y="164808"/>
                </a:lnTo>
                <a:lnTo>
                  <a:pt x="169507" y="164721"/>
                </a:lnTo>
                <a:lnTo>
                  <a:pt x="169517" y="164685"/>
                </a:lnTo>
                <a:lnTo>
                  <a:pt x="169496" y="164655"/>
                </a:lnTo>
                <a:lnTo>
                  <a:pt x="169456" y="164576"/>
                </a:lnTo>
                <a:lnTo>
                  <a:pt x="169450" y="164571"/>
                </a:lnTo>
                <a:lnTo>
                  <a:pt x="169432" y="164556"/>
                </a:lnTo>
                <a:lnTo>
                  <a:pt x="169464" y="164552"/>
                </a:lnTo>
                <a:lnTo>
                  <a:pt x="169427" y="164487"/>
                </a:lnTo>
                <a:lnTo>
                  <a:pt x="169380" y="164426"/>
                </a:lnTo>
                <a:lnTo>
                  <a:pt x="169314" y="164344"/>
                </a:lnTo>
                <a:lnTo>
                  <a:pt x="169298" y="164305"/>
                </a:lnTo>
                <a:lnTo>
                  <a:pt x="169296" y="164300"/>
                </a:lnTo>
                <a:lnTo>
                  <a:pt x="169271" y="164221"/>
                </a:lnTo>
                <a:lnTo>
                  <a:pt x="169208" y="164080"/>
                </a:lnTo>
                <a:lnTo>
                  <a:pt x="169174" y="164020"/>
                </a:lnTo>
                <a:lnTo>
                  <a:pt x="169140" y="163954"/>
                </a:lnTo>
                <a:lnTo>
                  <a:pt x="169115" y="163869"/>
                </a:lnTo>
                <a:lnTo>
                  <a:pt x="169109" y="163833"/>
                </a:lnTo>
                <a:lnTo>
                  <a:pt x="169059" y="163729"/>
                </a:lnTo>
                <a:lnTo>
                  <a:pt x="169033" y="163668"/>
                </a:lnTo>
                <a:lnTo>
                  <a:pt x="169011" y="163604"/>
                </a:lnTo>
                <a:lnTo>
                  <a:pt x="168967" y="163540"/>
                </a:lnTo>
                <a:lnTo>
                  <a:pt x="168956" y="163517"/>
                </a:lnTo>
                <a:lnTo>
                  <a:pt x="168874" y="163406"/>
                </a:lnTo>
                <a:lnTo>
                  <a:pt x="168883" y="163371"/>
                </a:lnTo>
                <a:lnTo>
                  <a:pt x="168897" y="163335"/>
                </a:lnTo>
                <a:lnTo>
                  <a:pt x="168933" y="163273"/>
                </a:lnTo>
                <a:lnTo>
                  <a:pt x="168895" y="163201"/>
                </a:lnTo>
                <a:lnTo>
                  <a:pt x="168859" y="163104"/>
                </a:lnTo>
                <a:lnTo>
                  <a:pt x="168839" y="163046"/>
                </a:lnTo>
                <a:lnTo>
                  <a:pt x="168607" y="162779"/>
                </a:lnTo>
                <a:lnTo>
                  <a:pt x="168526" y="162708"/>
                </a:lnTo>
                <a:lnTo>
                  <a:pt x="168489" y="162620"/>
                </a:lnTo>
                <a:lnTo>
                  <a:pt x="168477" y="162543"/>
                </a:lnTo>
                <a:lnTo>
                  <a:pt x="168461" y="162401"/>
                </a:lnTo>
                <a:lnTo>
                  <a:pt x="168442" y="162348"/>
                </a:lnTo>
                <a:lnTo>
                  <a:pt x="168437" y="162336"/>
                </a:lnTo>
                <a:lnTo>
                  <a:pt x="168461" y="162291"/>
                </a:lnTo>
                <a:lnTo>
                  <a:pt x="168484" y="162257"/>
                </a:lnTo>
                <a:lnTo>
                  <a:pt x="168500" y="162202"/>
                </a:lnTo>
                <a:lnTo>
                  <a:pt x="168502" y="162155"/>
                </a:lnTo>
                <a:lnTo>
                  <a:pt x="168503" y="162125"/>
                </a:lnTo>
                <a:lnTo>
                  <a:pt x="168507" y="162042"/>
                </a:lnTo>
                <a:lnTo>
                  <a:pt x="168472" y="161982"/>
                </a:lnTo>
                <a:lnTo>
                  <a:pt x="168442" y="161909"/>
                </a:lnTo>
                <a:lnTo>
                  <a:pt x="168405" y="161858"/>
                </a:lnTo>
                <a:lnTo>
                  <a:pt x="168398" y="161832"/>
                </a:lnTo>
                <a:lnTo>
                  <a:pt x="168383" y="161772"/>
                </a:lnTo>
                <a:lnTo>
                  <a:pt x="168381" y="161709"/>
                </a:lnTo>
                <a:lnTo>
                  <a:pt x="168405" y="161634"/>
                </a:lnTo>
                <a:lnTo>
                  <a:pt x="168405" y="161542"/>
                </a:lnTo>
                <a:lnTo>
                  <a:pt x="168435" y="161466"/>
                </a:lnTo>
                <a:lnTo>
                  <a:pt x="168426" y="161391"/>
                </a:lnTo>
                <a:lnTo>
                  <a:pt x="168391" y="161305"/>
                </a:lnTo>
                <a:lnTo>
                  <a:pt x="168386" y="161223"/>
                </a:lnTo>
                <a:lnTo>
                  <a:pt x="168360" y="161164"/>
                </a:lnTo>
                <a:lnTo>
                  <a:pt x="168314" y="161071"/>
                </a:lnTo>
                <a:lnTo>
                  <a:pt x="168239" y="160935"/>
                </a:lnTo>
                <a:lnTo>
                  <a:pt x="168223" y="160914"/>
                </a:lnTo>
                <a:lnTo>
                  <a:pt x="168202" y="160888"/>
                </a:lnTo>
                <a:lnTo>
                  <a:pt x="168138" y="160844"/>
                </a:lnTo>
                <a:lnTo>
                  <a:pt x="168079" y="160837"/>
                </a:lnTo>
                <a:lnTo>
                  <a:pt x="168127" y="160814"/>
                </a:lnTo>
                <a:lnTo>
                  <a:pt x="168115" y="160728"/>
                </a:lnTo>
                <a:lnTo>
                  <a:pt x="168047" y="160665"/>
                </a:lnTo>
                <a:lnTo>
                  <a:pt x="168005" y="160581"/>
                </a:lnTo>
                <a:lnTo>
                  <a:pt x="168012" y="160480"/>
                </a:lnTo>
                <a:lnTo>
                  <a:pt x="168003" y="160438"/>
                </a:lnTo>
                <a:lnTo>
                  <a:pt x="167986" y="160407"/>
                </a:lnTo>
                <a:lnTo>
                  <a:pt x="167861" y="160304"/>
                </a:lnTo>
                <a:lnTo>
                  <a:pt x="167739" y="160318"/>
                </a:lnTo>
                <a:lnTo>
                  <a:pt x="167788" y="160286"/>
                </a:lnTo>
                <a:lnTo>
                  <a:pt x="167764" y="160209"/>
                </a:lnTo>
                <a:lnTo>
                  <a:pt x="167762" y="160150"/>
                </a:lnTo>
                <a:lnTo>
                  <a:pt x="167799" y="160078"/>
                </a:lnTo>
                <a:lnTo>
                  <a:pt x="167872" y="160058"/>
                </a:lnTo>
                <a:lnTo>
                  <a:pt x="167894" y="160052"/>
                </a:lnTo>
                <a:lnTo>
                  <a:pt x="167967" y="160047"/>
                </a:lnTo>
                <a:lnTo>
                  <a:pt x="167981" y="160045"/>
                </a:lnTo>
                <a:lnTo>
                  <a:pt x="167986" y="160042"/>
                </a:lnTo>
                <a:lnTo>
                  <a:pt x="167991" y="160039"/>
                </a:lnTo>
                <a:lnTo>
                  <a:pt x="168004" y="160032"/>
                </a:lnTo>
                <a:lnTo>
                  <a:pt x="168008" y="160029"/>
                </a:lnTo>
                <a:lnTo>
                  <a:pt x="168020" y="160025"/>
                </a:lnTo>
                <a:lnTo>
                  <a:pt x="168028" y="160020"/>
                </a:lnTo>
                <a:lnTo>
                  <a:pt x="168036" y="160016"/>
                </a:lnTo>
                <a:lnTo>
                  <a:pt x="168050" y="160010"/>
                </a:lnTo>
                <a:lnTo>
                  <a:pt x="168054" y="160004"/>
                </a:lnTo>
                <a:lnTo>
                  <a:pt x="168058" y="159996"/>
                </a:lnTo>
                <a:lnTo>
                  <a:pt x="168061" y="159982"/>
                </a:lnTo>
                <a:lnTo>
                  <a:pt x="168067" y="159957"/>
                </a:lnTo>
                <a:lnTo>
                  <a:pt x="168074" y="159914"/>
                </a:lnTo>
                <a:lnTo>
                  <a:pt x="168081" y="159894"/>
                </a:lnTo>
                <a:lnTo>
                  <a:pt x="168091" y="159885"/>
                </a:lnTo>
                <a:lnTo>
                  <a:pt x="168109" y="159868"/>
                </a:lnTo>
                <a:lnTo>
                  <a:pt x="168123" y="159854"/>
                </a:lnTo>
                <a:lnTo>
                  <a:pt x="168161" y="159830"/>
                </a:lnTo>
                <a:lnTo>
                  <a:pt x="168189" y="159814"/>
                </a:lnTo>
                <a:lnTo>
                  <a:pt x="168205" y="159803"/>
                </a:lnTo>
                <a:lnTo>
                  <a:pt x="168217" y="159795"/>
                </a:lnTo>
                <a:lnTo>
                  <a:pt x="168225" y="159783"/>
                </a:lnTo>
                <a:lnTo>
                  <a:pt x="168232" y="159774"/>
                </a:lnTo>
                <a:lnTo>
                  <a:pt x="168239" y="159752"/>
                </a:lnTo>
                <a:lnTo>
                  <a:pt x="168253" y="159727"/>
                </a:lnTo>
                <a:lnTo>
                  <a:pt x="168267" y="159705"/>
                </a:lnTo>
                <a:lnTo>
                  <a:pt x="168287" y="159673"/>
                </a:lnTo>
                <a:lnTo>
                  <a:pt x="168311" y="159641"/>
                </a:lnTo>
                <a:lnTo>
                  <a:pt x="168427" y="159476"/>
                </a:lnTo>
                <a:lnTo>
                  <a:pt x="168515" y="159354"/>
                </a:lnTo>
                <a:lnTo>
                  <a:pt x="168558" y="159291"/>
                </a:lnTo>
                <a:lnTo>
                  <a:pt x="168559" y="159276"/>
                </a:lnTo>
                <a:lnTo>
                  <a:pt x="168559" y="159265"/>
                </a:lnTo>
                <a:lnTo>
                  <a:pt x="168560" y="159235"/>
                </a:lnTo>
                <a:lnTo>
                  <a:pt x="168559" y="159211"/>
                </a:lnTo>
                <a:lnTo>
                  <a:pt x="168591" y="159211"/>
                </a:lnTo>
                <a:lnTo>
                  <a:pt x="168600" y="159209"/>
                </a:lnTo>
                <a:lnTo>
                  <a:pt x="168608" y="159208"/>
                </a:lnTo>
                <a:lnTo>
                  <a:pt x="168623" y="159206"/>
                </a:lnTo>
                <a:lnTo>
                  <a:pt x="168642" y="159204"/>
                </a:lnTo>
                <a:lnTo>
                  <a:pt x="168657" y="159206"/>
                </a:lnTo>
                <a:lnTo>
                  <a:pt x="168669" y="159202"/>
                </a:lnTo>
                <a:lnTo>
                  <a:pt x="168686" y="159192"/>
                </a:lnTo>
                <a:lnTo>
                  <a:pt x="168703" y="159182"/>
                </a:lnTo>
                <a:lnTo>
                  <a:pt x="168717" y="159178"/>
                </a:lnTo>
                <a:lnTo>
                  <a:pt x="168734" y="159171"/>
                </a:lnTo>
                <a:lnTo>
                  <a:pt x="168747" y="159172"/>
                </a:lnTo>
                <a:lnTo>
                  <a:pt x="168763" y="159170"/>
                </a:lnTo>
                <a:lnTo>
                  <a:pt x="168786" y="159172"/>
                </a:lnTo>
                <a:lnTo>
                  <a:pt x="168787" y="159160"/>
                </a:lnTo>
                <a:lnTo>
                  <a:pt x="168872" y="159156"/>
                </a:lnTo>
                <a:lnTo>
                  <a:pt x="168932" y="159086"/>
                </a:lnTo>
                <a:lnTo>
                  <a:pt x="169002" y="159079"/>
                </a:lnTo>
                <a:lnTo>
                  <a:pt x="169070" y="159036"/>
                </a:lnTo>
                <a:lnTo>
                  <a:pt x="169076" y="159032"/>
                </a:lnTo>
                <a:lnTo>
                  <a:pt x="169099" y="158966"/>
                </a:lnTo>
                <a:lnTo>
                  <a:pt x="169105" y="158939"/>
                </a:lnTo>
                <a:lnTo>
                  <a:pt x="169144" y="158866"/>
                </a:lnTo>
                <a:lnTo>
                  <a:pt x="169259" y="158749"/>
                </a:lnTo>
                <a:lnTo>
                  <a:pt x="169407" y="158616"/>
                </a:lnTo>
                <a:lnTo>
                  <a:pt x="169438" y="158588"/>
                </a:lnTo>
                <a:lnTo>
                  <a:pt x="169443" y="158497"/>
                </a:lnTo>
                <a:lnTo>
                  <a:pt x="169404" y="158341"/>
                </a:lnTo>
                <a:lnTo>
                  <a:pt x="169422" y="158249"/>
                </a:lnTo>
                <a:lnTo>
                  <a:pt x="169397" y="158163"/>
                </a:lnTo>
                <a:lnTo>
                  <a:pt x="169380" y="158091"/>
                </a:lnTo>
                <a:lnTo>
                  <a:pt x="169304" y="157981"/>
                </a:lnTo>
                <a:lnTo>
                  <a:pt x="169284" y="157952"/>
                </a:lnTo>
                <a:lnTo>
                  <a:pt x="169397" y="157867"/>
                </a:lnTo>
                <a:lnTo>
                  <a:pt x="169404" y="157862"/>
                </a:lnTo>
                <a:lnTo>
                  <a:pt x="169413" y="157857"/>
                </a:lnTo>
                <a:lnTo>
                  <a:pt x="169492" y="157821"/>
                </a:lnTo>
                <a:lnTo>
                  <a:pt x="169579" y="157861"/>
                </a:lnTo>
                <a:lnTo>
                  <a:pt x="169573" y="157936"/>
                </a:lnTo>
                <a:lnTo>
                  <a:pt x="169624" y="158007"/>
                </a:lnTo>
                <a:lnTo>
                  <a:pt x="169692" y="158051"/>
                </a:lnTo>
                <a:lnTo>
                  <a:pt x="169731" y="158112"/>
                </a:lnTo>
                <a:lnTo>
                  <a:pt x="169740" y="158184"/>
                </a:lnTo>
                <a:lnTo>
                  <a:pt x="169769" y="158270"/>
                </a:lnTo>
                <a:lnTo>
                  <a:pt x="169823" y="158179"/>
                </a:lnTo>
                <a:lnTo>
                  <a:pt x="169867" y="158102"/>
                </a:lnTo>
                <a:lnTo>
                  <a:pt x="169950" y="158046"/>
                </a:lnTo>
                <a:lnTo>
                  <a:pt x="170027" y="158037"/>
                </a:lnTo>
                <a:lnTo>
                  <a:pt x="170134" y="158049"/>
                </a:lnTo>
                <a:lnTo>
                  <a:pt x="170223" y="158067"/>
                </a:lnTo>
                <a:lnTo>
                  <a:pt x="170453" y="158049"/>
                </a:lnTo>
                <a:lnTo>
                  <a:pt x="170481" y="158049"/>
                </a:lnTo>
                <a:lnTo>
                  <a:pt x="170611" y="158044"/>
                </a:lnTo>
                <a:lnTo>
                  <a:pt x="170749" y="158123"/>
                </a:lnTo>
                <a:lnTo>
                  <a:pt x="170812" y="158160"/>
                </a:lnTo>
                <a:lnTo>
                  <a:pt x="170972" y="158224"/>
                </a:lnTo>
                <a:lnTo>
                  <a:pt x="170976" y="158225"/>
                </a:lnTo>
                <a:lnTo>
                  <a:pt x="171055" y="158236"/>
                </a:lnTo>
                <a:lnTo>
                  <a:pt x="171130" y="158209"/>
                </a:lnTo>
                <a:lnTo>
                  <a:pt x="171198" y="158160"/>
                </a:lnTo>
                <a:lnTo>
                  <a:pt x="171268" y="158126"/>
                </a:lnTo>
                <a:lnTo>
                  <a:pt x="171333" y="158105"/>
                </a:lnTo>
                <a:lnTo>
                  <a:pt x="171415" y="158051"/>
                </a:lnTo>
                <a:lnTo>
                  <a:pt x="171447" y="158026"/>
                </a:lnTo>
                <a:lnTo>
                  <a:pt x="171479" y="157999"/>
                </a:lnTo>
                <a:lnTo>
                  <a:pt x="171484" y="157993"/>
                </a:lnTo>
                <a:lnTo>
                  <a:pt x="171512" y="157951"/>
                </a:lnTo>
                <a:lnTo>
                  <a:pt x="171511" y="157858"/>
                </a:lnTo>
                <a:lnTo>
                  <a:pt x="171513" y="157852"/>
                </a:lnTo>
                <a:lnTo>
                  <a:pt x="171527" y="157811"/>
                </a:lnTo>
                <a:lnTo>
                  <a:pt x="171539" y="157777"/>
                </a:lnTo>
                <a:lnTo>
                  <a:pt x="171678" y="157796"/>
                </a:lnTo>
                <a:lnTo>
                  <a:pt x="171784" y="157784"/>
                </a:lnTo>
                <a:lnTo>
                  <a:pt x="171924" y="157707"/>
                </a:lnTo>
                <a:lnTo>
                  <a:pt x="171976" y="157688"/>
                </a:lnTo>
                <a:lnTo>
                  <a:pt x="172011" y="157676"/>
                </a:lnTo>
                <a:lnTo>
                  <a:pt x="172072" y="157703"/>
                </a:lnTo>
                <a:lnTo>
                  <a:pt x="172034" y="157643"/>
                </a:lnTo>
                <a:lnTo>
                  <a:pt x="171990" y="157572"/>
                </a:lnTo>
                <a:lnTo>
                  <a:pt x="171992" y="157561"/>
                </a:lnTo>
                <a:lnTo>
                  <a:pt x="172006" y="157504"/>
                </a:lnTo>
                <a:lnTo>
                  <a:pt x="172119" y="157366"/>
                </a:lnTo>
                <a:lnTo>
                  <a:pt x="172214" y="157350"/>
                </a:lnTo>
                <a:lnTo>
                  <a:pt x="172259" y="157365"/>
                </a:lnTo>
                <a:lnTo>
                  <a:pt x="172319" y="157287"/>
                </a:lnTo>
                <a:lnTo>
                  <a:pt x="172382" y="157226"/>
                </a:lnTo>
                <a:lnTo>
                  <a:pt x="172441" y="157167"/>
                </a:lnTo>
                <a:lnTo>
                  <a:pt x="172448" y="157161"/>
                </a:lnTo>
                <a:lnTo>
                  <a:pt x="172477" y="157123"/>
                </a:lnTo>
                <a:lnTo>
                  <a:pt x="172462" y="157047"/>
                </a:lnTo>
                <a:lnTo>
                  <a:pt x="172462" y="157042"/>
                </a:lnTo>
                <a:lnTo>
                  <a:pt x="172489" y="156962"/>
                </a:lnTo>
                <a:lnTo>
                  <a:pt x="172545" y="156904"/>
                </a:lnTo>
                <a:lnTo>
                  <a:pt x="172671" y="156792"/>
                </a:lnTo>
                <a:lnTo>
                  <a:pt x="172771" y="156768"/>
                </a:lnTo>
                <a:lnTo>
                  <a:pt x="172825" y="156744"/>
                </a:lnTo>
                <a:lnTo>
                  <a:pt x="172908" y="156698"/>
                </a:lnTo>
                <a:lnTo>
                  <a:pt x="172959" y="156737"/>
                </a:lnTo>
                <a:lnTo>
                  <a:pt x="173007" y="156689"/>
                </a:lnTo>
                <a:lnTo>
                  <a:pt x="173033" y="156648"/>
                </a:lnTo>
                <a:lnTo>
                  <a:pt x="173033" y="156640"/>
                </a:lnTo>
                <a:lnTo>
                  <a:pt x="173033" y="156595"/>
                </a:lnTo>
                <a:lnTo>
                  <a:pt x="173099" y="156556"/>
                </a:lnTo>
                <a:lnTo>
                  <a:pt x="173166" y="156571"/>
                </a:lnTo>
                <a:lnTo>
                  <a:pt x="173223" y="156518"/>
                </a:lnTo>
                <a:lnTo>
                  <a:pt x="173283" y="156436"/>
                </a:lnTo>
                <a:lnTo>
                  <a:pt x="173289" y="156434"/>
                </a:lnTo>
                <a:lnTo>
                  <a:pt x="173351" y="156406"/>
                </a:lnTo>
                <a:lnTo>
                  <a:pt x="173393" y="156348"/>
                </a:lnTo>
                <a:lnTo>
                  <a:pt x="173447" y="156315"/>
                </a:lnTo>
                <a:lnTo>
                  <a:pt x="173454" y="156311"/>
                </a:lnTo>
                <a:lnTo>
                  <a:pt x="173470" y="156217"/>
                </a:lnTo>
                <a:lnTo>
                  <a:pt x="173453" y="156129"/>
                </a:lnTo>
                <a:lnTo>
                  <a:pt x="173472" y="156059"/>
                </a:lnTo>
                <a:lnTo>
                  <a:pt x="173473" y="156053"/>
                </a:lnTo>
                <a:lnTo>
                  <a:pt x="173490" y="156008"/>
                </a:lnTo>
                <a:lnTo>
                  <a:pt x="173505" y="155967"/>
                </a:lnTo>
                <a:lnTo>
                  <a:pt x="173535" y="155906"/>
                </a:lnTo>
                <a:lnTo>
                  <a:pt x="173594" y="155836"/>
                </a:lnTo>
                <a:lnTo>
                  <a:pt x="173608" y="155806"/>
                </a:lnTo>
                <a:lnTo>
                  <a:pt x="173626" y="155767"/>
                </a:lnTo>
                <a:lnTo>
                  <a:pt x="173631" y="155762"/>
                </a:lnTo>
                <a:lnTo>
                  <a:pt x="173636" y="155758"/>
                </a:lnTo>
                <a:lnTo>
                  <a:pt x="173647" y="155738"/>
                </a:lnTo>
                <a:lnTo>
                  <a:pt x="173653" y="155718"/>
                </a:lnTo>
                <a:lnTo>
                  <a:pt x="173648" y="155705"/>
                </a:lnTo>
                <a:lnTo>
                  <a:pt x="173656" y="155682"/>
                </a:lnTo>
                <a:lnTo>
                  <a:pt x="173667" y="155652"/>
                </a:lnTo>
                <a:lnTo>
                  <a:pt x="173669" y="155637"/>
                </a:lnTo>
                <a:lnTo>
                  <a:pt x="173675" y="155613"/>
                </a:lnTo>
                <a:lnTo>
                  <a:pt x="173681" y="155598"/>
                </a:lnTo>
                <a:lnTo>
                  <a:pt x="173686" y="155571"/>
                </a:lnTo>
                <a:lnTo>
                  <a:pt x="173685" y="155537"/>
                </a:lnTo>
                <a:lnTo>
                  <a:pt x="173693" y="155511"/>
                </a:lnTo>
                <a:lnTo>
                  <a:pt x="173692" y="155492"/>
                </a:lnTo>
                <a:lnTo>
                  <a:pt x="173702" y="155486"/>
                </a:lnTo>
                <a:lnTo>
                  <a:pt x="173721" y="155481"/>
                </a:lnTo>
                <a:lnTo>
                  <a:pt x="173744" y="155479"/>
                </a:lnTo>
                <a:lnTo>
                  <a:pt x="173765" y="155476"/>
                </a:lnTo>
                <a:lnTo>
                  <a:pt x="173780" y="155470"/>
                </a:lnTo>
                <a:lnTo>
                  <a:pt x="173800" y="155458"/>
                </a:lnTo>
                <a:lnTo>
                  <a:pt x="173815" y="155438"/>
                </a:lnTo>
                <a:lnTo>
                  <a:pt x="173826" y="155416"/>
                </a:lnTo>
                <a:lnTo>
                  <a:pt x="173854" y="155398"/>
                </a:lnTo>
                <a:lnTo>
                  <a:pt x="173863" y="155388"/>
                </a:lnTo>
                <a:lnTo>
                  <a:pt x="173876" y="155377"/>
                </a:lnTo>
                <a:lnTo>
                  <a:pt x="173898" y="155363"/>
                </a:lnTo>
                <a:lnTo>
                  <a:pt x="173920" y="155349"/>
                </a:lnTo>
                <a:lnTo>
                  <a:pt x="173947" y="155340"/>
                </a:lnTo>
                <a:lnTo>
                  <a:pt x="173992" y="155329"/>
                </a:lnTo>
                <a:lnTo>
                  <a:pt x="174034" y="155313"/>
                </a:lnTo>
                <a:lnTo>
                  <a:pt x="174063" y="155303"/>
                </a:lnTo>
                <a:lnTo>
                  <a:pt x="174089" y="155293"/>
                </a:lnTo>
                <a:lnTo>
                  <a:pt x="174113" y="155289"/>
                </a:lnTo>
                <a:lnTo>
                  <a:pt x="174153" y="155279"/>
                </a:lnTo>
                <a:lnTo>
                  <a:pt x="174174" y="155271"/>
                </a:lnTo>
                <a:lnTo>
                  <a:pt x="174194" y="155260"/>
                </a:lnTo>
                <a:lnTo>
                  <a:pt x="174222" y="155253"/>
                </a:lnTo>
                <a:lnTo>
                  <a:pt x="174260" y="155234"/>
                </a:lnTo>
                <a:lnTo>
                  <a:pt x="174286" y="155222"/>
                </a:lnTo>
                <a:lnTo>
                  <a:pt x="174316" y="155200"/>
                </a:lnTo>
                <a:lnTo>
                  <a:pt x="174361" y="155169"/>
                </a:lnTo>
                <a:lnTo>
                  <a:pt x="174365" y="155165"/>
                </a:lnTo>
                <a:lnTo>
                  <a:pt x="174386" y="155136"/>
                </a:lnTo>
                <a:lnTo>
                  <a:pt x="174400" y="155113"/>
                </a:lnTo>
                <a:lnTo>
                  <a:pt x="174413" y="155095"/>
                </a:lnTo>
                <a:lnTo>
                  <a:pt x="174420" y="155080"/>
                </a:lnTo>
                <a:lnTo>
                  <a:pt x="174436" y="155059"/>
                </a:lnTo>
                <a:lnTo>
                  <a:pt x="174445" y="155048"/>
                </a:lnTo>
                <a:lnTo>
                  <a:pt x="174459" y="155039"/>
                </a:lnTo>
                <a:lnTo>
                  <a:pt x="174470" y="155028"/>
                </a:lnTo>
                <a:lnTo>
                  <a:pt x="174485" y="155011"/>
                </a:lnTo>
                <a:lnTo>
                  <a:pt x="174499" y="154993"/>
                </a:lnTo>
                <a:lnTo>
                  <a:pt x="174515" y="154977"/>
                </a:lnTo>
                <a:lnTo>
                  <a:pt x="174525" y="154968"/>
                </a:lnTo>
                <a:lnTo>
                  <a:pt x="174542" y="154960"/>
                </a:lnTo>
                <a:lnTo>
                  <a:pt x="174554" y="154949"/>
                </a:lnTo>
                <a:lnTo>
                  <a:pt x="174588" y="154957"/>
                </a:lnTo>
                <a:lnTo>
                  <a:pt x="174645" y="154956"/>
                </a:lnTo>
                <a:lnTo>
                  <a:pt x="174676" y="154950"/>
                </a:lnTo>
                <a:lnTo>
                  <a:pt x="174708" y="154935"/>
                </a:lnTo>
                <a:lnTo>
                  <a:pt x="174884" y="154878"/>
                </a:lnTo>
                <a:lnTo>
                  <a:pt x="175026" y="154832"/>
                </a:lnTo>
                <a:lnTo>
                  <a:pt x="175062" y="154816"/>
                </a:lnTo>
                <a:lnTo>
                  <a:pt x="175074" y="154811"/>
                </a:lnTo>
                <a:lnTo>
                  <a:pt x="175102" y="154801"/>
                </a:lnTo>
                <a:lnTo>
                  <a:pt x="175219" y="154774"/>
                </a:lnTo>
                <a:lnTo>
                  <a:pt x="175314" y="154760"/>
                </a:lnTo>
                <a:lnTo>
                  <a:pt x="175397" y="154738"/>
                </a:lnTo>
                <a:lnTo>
                  <a:pt x="175456" y="154719"/>
                </a:lnTo>
                <a:lnTo>
                  <a:pt x="175475" y="154724"/>
                </a:lnTo>
                <a:lnTo>
                  <a:pt x="175491" y="154722"/>
                </a:lnTo>
                <a:lnTo>
                  <a:pt x="175505" y="154719"/>
                </a:lnTo>
                <a:lnTo>
                  <a:pt x="175525" y="154715"/>
                </a:lnTo>
                <a:lnTo>
                  <a:pt x="175548" y="154712"/>
                </a:lnTo>
                <a:lnTo>
                  <a:pt x="175571" y="154708"/>
                </a:lnTo>
                <a:lnTo>
                  <a:pt x="175588" y="154705"/>
                </a:lnTo>
                <a:lnTo>
                  <a:pt x="175605" y="154703"/>
                </a:lnTo>
                <a:lnTo>
                  <a:pt x="175620" y="154697"/>
                </a:lnTo>
                <a:lnTo>
                  <a:pt x="175640" y="154688"/>
                </a:lnTo>
                <a:lnTo>
                  <a:pt x="175653" y="154680"/>
                </a:lnTo>
                <a:lnTo>
                  <a:pt x="175662" y="154677"/>
                </a:lnTo>
                <a:lnTo>
                  <a:pt x="175681" y="154671"/>
                </a:lnTo>
                <a:lnTo>
                  <a:pt x="175704" y="154666"/>
                </a:lnTo>
                <a:lnTo>
                  <a:pt x="175726" y="154660"/>
                </a:lnTo>
                <a:lnTo>
                  <a:pt x="175739" y="154659"/>
                </a:lnTo>
                <a:lnTo>
                  <a:pt x="175751" y="154657"/>
                </a:lnTo>
                <a:lnTo>
                  <a:pt x="175763" y="154654"/>
                </a:lnTo>
                <a:lnTo>
                  <a:pt x="175771" y="154655"/>
                </a:lnTo>
                <a:lnTo>
                  <a:pt x="175783" y="154656"/>
                </a:lnTo>
                <a:lnTo>
                  <a:pt x="175797" y="154658"/>
                </a:lnTo>
                <a:lnTo>
                  <a:pt x="175813" y="154662"/>
                </a:lnTo>
                <a:lnTo>
                  <a:pt x="175839" y="154661"/>
                </a:lnTo>
                <a:lnTo>
                  <a:pt x="175859" y="154662"/>
                </a:lnTo>
                <a:lnTo>
                  <a:pt x="175870" y="154660"/>
                </a:lnTo>
                <a:lnTo>
                  <a:pt x="175880" y="154664"/>
                </a:lnTo>
                <a:lnTo>
                  <a:pt x="175892" y="154669"/>
                </a:lnTo>
                <a:lnTo>
                  <a:pt x="175903" y="154670"/>
                </a:lnTo>
                <a:lnTo>
                  <a:pt x="175917" y="154668"/>
                </a:lnTo>
                <a:lnTo>
                  <a:pt x="175929" y="154665"/>
                </a:lnTo>
                <a:lnTo>
                  <a:pt x="175942" y="154665"/>
                </a:lnTo>
                <a:lnTo>
                  <a:pt x="175955" y="154661"/>
                </a:lnTo>
                <a:lnTo>
                  <a:pt x="175983" y="154658"/>
                </a:lnTo>
                <a:lnTo>
                  <a:pt x="176029" y="154643"/>
                </a:lnTo>
                <a:lnTo>
                  <a:pt x="176052" y="154635"/>
                </a:lnTo>
                <a:lnTo>
                  <a:pt x="176070" y="154619"/>
                </a:lnTo>
                <a:lnTo>
                  <a:pt x="176088" y="154600"/>
                </a:lnTo>
                <a:lnTo>
                  <a:pt x="176112" y="154587"/>
                </a:lnTo>
                <a:lnTo>
                  <a:pt x="176140" y="154580"/>
                </a:lnTo>
                <a:lnTo>
                  <a:pt x="176164" y="154572"/>
                </a:lnTo>
                <a:lnTo>
                  <a:pt x="176184" y="154558"/>
                </a:lnTo>
                <a:lnTo>
                  <a:pt x="176194" y="154549"/>
                </a:lnTo>
                <a:lnTo>
                  <a:pt x="176224" y="154537"/>
                </a:lnTo>
                <a:lnTo>
                  <a:pt x="176244" y="154523"/>
                </a:lnTo>
                <a:lnTo>
                  <a:pt x="176270" y="154515"/>
                </a:lnTo>
                <a:lnTo>
                  <a:pt x="176296" y="154507"/>
                </a:lnTo>
                <a:lnTo>
                  <a:pt x="176321" y="154510"/>
                </a:lnTo>
                <a:lnTo>
                  <a:pt x="176333" y="154507"/>
                </a:lnTo>
                <a:lnTo>
                  <a:pt x="176348" y="154507"/>
                </a:lnTo>
                <a:lnTo>
                  <a:pt x="176373" y="154516"/>
                </a:lnTo>
                <a:lnTo>
                  <a:pt x="176386" y="154518"/>
                </a:lnTo>
                <a:lnTo>
                  <a:pt x="176417" y="154520"/>
                </a:lnTo>
                <a:lnTo>
                  <a:pt x="176436" y="154516"/>
                </a:lnTo>
                <a:lnTo>
                  <a:pt x="176461" y="154507"/>
                </a:lnTo>
                <a:lnTo>
                  <a:pt x="176487" y="154497"/>
                </a:lnTo>
                <a:lnTo>
                  <a:pt x="176501" y="154485"/>
                </a:lnTo>
                <a:lnTo>
                  <a:pt x="176536" y="154477"/>
                </a:lnTo>
                <a:lnTo>
                  <a:pt x="176629" y="154433"/>
                </a:lnTo>
                <a:lnTo>
                  <a:pt x="176636" y="154429"/>
                </a:lnTo>
                <a:lnTo>
                  <a:pt x="176657" y="154415"/>
                </a:lnTo>
                <a:lnTo>
                  <a:pt x="176933" y="154291"/>
                </a:lnTo>
                <a:lnTo>
                  <a:pt x="177741" y="153857"/>
                </a:lnTo>
                <a:lnTo>
                  <a:pt x="178442" y="153567"/>
                </a:lnTo>
                <a:lnTo>
                  <a:pt x="178546" y="153527"/>
                </a:lnTo>
                <a:lnTo>
                  <a:pt x="178629" y="153495"/>
                </a:lnTo>
                <a:lnTo>
                  <a:pt x="178648" y="153488"/>
                </a:lnTo>
                <a:lnTo>
                  <a:pt x="179069" y="153326"/>
                </a:lnTo>
                <a:lnTo>
                  <a:pt x="179372" y="153106"/>
                </a:lnTo>
                <a:lnTo>
                  <a:pt x="179541" y="152579"/>
                </a:lnTo>
                <a:lnTo>
                  <a:pt x="179610" y="152364"/>
                </a:lnTo>
                <a:lnTo>
                  <a:pt x="179689" y="152167"/>
                </a:lnTo>
                <a:lnTo>
                  <a:pt x="179566" y="151300"/>
                </a:lnTo>
                <a:lnTo>
                  <a:pt x="179505" y="151223"/>
                </a:lnTo>
                <a:lnTo>
                  <a:pt x="179366" y="151044"/>
                </a:lnTo>
                <a:lnTo>
                  <a:pt x="179299" y="150995"/>
                </a:lnTo>
                <a:lnTo>
                  <a:pt x="179147" y="150881"/>
                </a:lnTo>
                <a:lnTo>
                  <a:pt x="179117" y="150860"/>
                </a:lnTo>
                <a:lnTo>
                  <a:pt x="179099" y="150828"/>
                </a:lnTo>
                <a:lnTo>
                  <a:pt x="179080" y="150778"/>
                </a:lnTo>
                <a:lnTo>
                  <a:pt x="179099" y="150671"/>
                </a:lnTo>
                <a:lnTo>
                  <a:pt x="179097" y="150613"/>
                </a:lnTo>
                <a:lnTo>
                  <a:pt x="178986" y="150408"/>
                </a:lnTo>
                <a:lnTo>
                  <a:pt x="178966" y="150239"/>
                </a:lnTo>
                <a:lnTo>
                  <a:pt x="178936" y="150164"/>
                </a:lnTo>
                <a:lnTo>
                  <a:pt x="178921" y="150093"/>
                </a:lnTo>
                <a:lnTo>
                  <a:pt x="178902" y="150028"/>
                </a:lnTo>
                <a:lnTo>
                  <a:pt x="178846" y="149953"/>
                </a:lnTo>
                <a:lnTo>
                  <a:pt x="178833" y="149874"/>
                </a:lnTo>
                <a:lnTo>
                  <a:pt x="178817" y="149755"/>
                </a:lnTo>
                <a:lnTo>
                  <a:pt x="178813" y="149631"/>
                </a:lnTo>
                <a:lnTo>
                  <a:pt x="178807" y="149569"/>
                </a:lnTo>
                <a:lnTo>
                  <a:pt x="178744" y="149483"/>
                </a:lnTo>
                <a:lnTo>
                  <a:pt x="178718" y="149422"/>
                </a:lnTo>
                <a:lnTo>
                  <a:pt x="178721" y="149190"/>
                </a:lnTo>
                <a:lnTo>
                  <a:pt x="178678" y="149044"/>
                </a:lnTo>
                <a:lnTo>
                  <a:pt x="178684" y="148954"/>
                </a:lnTo>
                <a:lnTo>
                  <a:pt x="178706" y="148877"/>
                </a:lnTo>
                <a:lnTo>
                  <a:pt x="178688" y="148808"/>
                </a:lnTo>
                <a:lnTo>
                  <a:pt x="178615" y="148754"/>
                </a:lnTo>
                <a:lnTo>
                  <a:pt x="178484" y="148733"/>
                </a:lnTo>
                <a:lnTo>
                  <a:pt x="178424" y="148662"/>
                </a:lnTo>
                <a:lnTo>
                  <a:pt x="178373" y="148591"/>
                </a:lnTo>
                <a:lnTo>
                  <a:pt x="178362" y="148520"/>
                </a:lnTo>
                <a:lnTo>
                  <a:pt x="178360" y="148430"/>
                </a:lnTo>
                <a:lnTo>
                  <a:pt x="178363" y="148401"/>
                </a:lnTo>
                <a:lnTo>
                  <a:pt x="178364" y="148390"/>
                </a:lnTo>
                <a:lnTo>
                  <a:pt x="178368" y="148361"/>
                </a:lnTo>
                <a:lnTo>
                  <a:pt x="178381" y="148338"/>
                </a:lnTo>
                <a:lnTo>
                  <a:pt x="178395" y="148313"/>
                </a:lnTo>
                <a:lnTo>
                  <a:pt x="178413" y="148282"/>
                </a:lnTo>
                <a:lnTo>
                  <a:pt x="178416" y="148278"/>
                </a:lnTo>
                <a:lnTo>
                  <a:pt x="178440" y="148240"/>
                </a:lnTo>
                <a:lnTo>
                  <a:pt x="178444" y="148234"/>
                </a:lnTo>
                <a:lnTo>
                  <a:pt x="178464" y="148200"/>
                </a:lnTo>
                <a:lnTo>
                  <a:pt x="178505" y="148132"/>
                </a:lnTo>
                <a:lnTo>
                  <a:pt x="178527" y="148095"/>
                </a:lnTo>
                <a:lnTo>
                  <a:pt x="178540" y="148074"/>
                </a:lnTo>
                <a:lnTo>
                  <a:pt x="178567" y="148035"/>
                </a:lnTo>
                <a:lnTo>
                  <a:pt x="178569" y="148031"/>
                </a:lnTo>
                <a:lnTo>
                  <a:pt x="178573" y="148003"/>
                </a:lnTo>
                <a:lnTo>
                  <a:pt x="178572" y="147976"/>
                </a:lnTo>
                <a:lnTo>
                  <a:pt x="178571" y="147953"/>
                </a:lnTo>
                <a:lnTo>
                  <a:pt x="178580" y="147870"/>
                </a:lnTo>
                <a:lnTo>
                  <a:pt x="178580" y="147813"/>
                </a:lnTo>
                <a:lnTo>
                  <a:pt x="178580" y="147786"/>
                </a:lnTo>
                <a:lnTo>
                  <a:pt x="178609" y="147718"/>
                </a:lnTo>
                <a:lnTo>
                  <a:pt x="178632" y="147635"/>
                </a:lnTo>
                <a:lnTo>
                  <a:pt x="178627" y="147548"/>
                </a:lnTo>
                <a:lnTo>
                  <a:pt x="178611" y="147504"/>
                </a:lnTo>
                <a:lnTo>
                  <a:pt x="178609" y="147496"/>
                </a:lnTo>
                <a:lnTo>
                  <a:pt x="178571" y="147425"/>
                </a:lnTo>
                <a:lnTo>
                  <a:pt x="178564" y="147412"/>
                </a:lnTo>
                <a:lnTo>
                  <a:pt x="178532" y="147352"/>
                </a:lnTo>
                <a:lnTo>
                  <a:pt x="178529" y="147346"/>
                </a:lnTo>
                <a:lnTo>
                  <a:pt x="178495" y="147318"/>
                </a:lnTo>
                <a:lnTo>
                  <a:pt x="178462" y="147289"/>
                </a:lnTo>
                <a:lnTo>
                  <a:pt x="178416" y="147221"/>
                </a:lnTo>
                <a:lnTo>
                  <a:pt x="178399" y="147158"/>
                </a:lnTo>
                <a:lnTo>
                  <a:pt x="178404" y="147085"/>
                </a:lnTo>
                <a:lnTo>
                  <a:pt x="178441" y="147043"/>
                </a:lnTo>
                <a:lnTo>
                  <a:pt x="178444" y="147005"/>
                </a:lnTo>
                <a:lnTo>
                  <a:pt x="178445" y="146992"/>
                </a:lnTo>
                <a:lnTo>
                  <a:pt x="178449" y="146987"/>
                </a:lnTo>
                <a:lnTo>
                  <a:pt x="178482" y="146954"/>
                </a:lnTo>
                <a:lnTo>
                  <a:pt x="178453" y="146856"/>
                </a:lnTo>
                <a:lnTo>
                  <a:pt x="178668" y="146951"/>
                </a:lnTo>
                <a:lnTo>
                  <a:pt x="178839" y="146883"/>
                </a:lnTo>
                <a:lnTo>
                  <a:pt x="178897" y="146860"/>
                </a:lnTo>
                <a:lnTo>
                  <a:pt x="178987" y="146857"/>
                </a:lnTo>
                <a:lnTo>
                  <a:pt x="179123" y="146915"/>
                </a:lnTo>
                <a:lnTo>
                  <a:pt x="179135" y="146889"/>
                </a:lnTo>
                <a:lnTo>
                  <a:pt x="179148" y="146854"/>
                </a:lnTo>
                <a:lnTo>
                  <a:pt x="179239" y="146617"/>
                </a:lnTo>
                <a:lnTo>
                  <a:pt x="179297" y="146501"/>
                </a:lnTo>
                <a:lnTo>
                  <a:pt x="179267" y="146419"/>
                </a:lnTo>
                <a:lnTo>
                  <a:pt x="179160" y="146288"/>
                </a:lnTo>
                <a:lnTo>
                  <a:pt x="179165" y="146187"/>
                </a:lnTo>
                <a:lnTo>
                  <a:pt x="179174" y="146168"/>
                </a:lnTo>
                <a:lnTo>
                  <a:pt x="179230" y="146045"/>
                </a:lnTo>
                <a:lnTo>
                  <a:pt x="179223" y="145979"/>
                </a:lnTo>
                <a:lnTo>
                  <a:pt x="179172" y="145880"/>
                </a:lnTo>
                <a:lnTo>
                  <a:pt x="179151" y="145852"/>
                </a:lnTo>
                <a:lnTo>
                  <a:pt x="179064" y="145736"/>
                </a:lnTo>
                <a:lnTo>
                  <a:pt x="178999" y="145650"/>
                </a:lnTo>
                <a:lnTo>
                  <a:pt x="178903" y="145521"/>
                </a:lnTo>
                <a:lnTo>
                  <a:pt x="178880" y="145442"/>
                </a:lnTo>
                <a:lnTo>
                  <a:pt x="178869" y="145390"/>
                </a:lnTo>
                <a:lnTo>
                  <a:pt x="178865" y="145367"/>
                </a:lnTo>
                <a:lnTo>
                  <a:pt x="178902" y="145317"/>
                </a:lnTo>
                <a:lnTo>
                  <a:pt x="178992" y="145313"/>
                </a:lnTo>
                <a:lnTo>
                  <a:pt x="179032" y="145287"/>
                </a:lnTo>
                <a:lnTo>
                  <a:pt x="179038" y="145283"/>
                </a:lnTo>
                <a:lnTo>
                  <a:pt x="179060" y="145222"/>
                </a:lnTo>
                <a:lnTo>
                  <a:pt x="179062" y="145209"/>
                </a:lnTo>
                <a:lnTo>
                  <a:pt x="179069" y="145177"/>
                </a:lnTo>
                <a:lnTo>
                  <a:pt x="179092" y="145140"/>
                </a:lnTo>
                <a:lnTo>
                  <a:pt x="179104" y="145112"/>
                </a:lnTo>
                <a:lnTo>
                  <a:pt x="179125" y="145113"/>
                </a:lnTo>
                <a:lnTo>
                  <a:pt x="179137" y="145113"/>
                </a:lnTo>
                <a:lnTo>
                  <a:pt x="179153" y="145118"/>
                </a:lnTo>
                <a:lnTo>
                  <a:pt x="179182" y="145126"/>
                </a:lnTo>
                <a:lnTo>
                  <a:pt x="179219" y="145137"/>
                </a:lnTo>
                <a:lnTo>
                  <a:pt x="179248" y="145146"/>
                </a:lnTo>
                <a:lnTo>
                  <a:pt x="179252" y="145147"/>
                </a:lnTo>
                <a:lnTo>
                  <a:pt x="179259" y="145149"/>
                </a:lnTo>
                <a:lnTo>
                  <a:pt x="179292" y="145159"/>
                </a:lnTo>
                <a:lnTo>
                  <a:pt x="179375" y="145153"/>
                </a:lnTo>
                <a:lnTo>
                  <a:pt x="179438" y="145116"/>
                </a:lnTo>
                <a:lnTo>
                  <a:pt x="179513" y="145076"/>
                </a:lnTo>
                <a:lnTo>
                  <a:pt x="179516" y="145021"/>
                </a:lnTo>
                <a:lnTo>
                  <a:pt x="179546" y="144999"/>
                </a:lnTo>
                <a:lnTo>
                  <a:pt x="179534" y="144879"/>
                </a:lnTo>
                <a:lnTo>
                  <a:pt x="179531" y="144838"/>
                </a:lnTo>
                <a:lnTo>
                  <a:pt x="179575" y="144782"/>
                </a:lnTo>
                <a:lnTo>
                  <a:pt x="179590" y="144763"/>
                </a:lnTo>
                <a:lnTo>
                  <a:pt x="179595" y="144756"/>
                </a:lnTo>
                <a:lnTo>
                  <a:pt x="179602" y="144750"/>
                </a:lnTo>
                <a:lnTo>
                  <a:pt x="179649" y="144711"/>
                </a:lnTo>
                <a:lnTo>
                  <a:pt x="179610" y="144649"/>
                </a:lnTo>
                <a:lnTo>
                  <a:pt x="179507" y="144602"/>
                </a:lnTo>
                <a:lnTo>
                  <a:pt x="179485" y="144544"/>
                </a:lnTo>
                <a:lnTo>
                  <a:pt x="179449" y="144413"/>
                </a:lnTo>
                <a:lnTo>
                  <a:pt x="179445" y="144329"/>
                </a:lnTo>
                <a:lnTo>
                  <a:pt x="179424" y="144217"/>
                </a:lnTo>
                <a:lnTo>
                  <a:pt x="179417" y="144176"/>
                </a:lnTo>
                <a:lnTo>
                  <a:pt x="179527" y="144112"/>
                </a:lnTo>
                <a:lnTo>
                  <a:pt x="179536" y="144103"/>
                </a:lnTo>
                <a:lnTo>
                  <a:pt x="179576" y="144067"/>
                </a:lnTo>
                <a:lnTo>
                  <a:pt x="179634" y="144067"/>
                </a:lnTo>
                <a:lnTo>
                  <a:pt x="179654" y="144040"/>
                </a:lnTo>
                <a:lnTo>
                  <a:pt x="179634" y="144017"/>
                </a:lnTo>
                <a:lnTo>
                  <a:pt x="179606" y="143990"/>
                </a:lnTo>
                <a:lnTo>
                  <a:pt x="179595" y="143980"/>
                </a:lnTo>
                <a:lnTo>
                  <a:pt x="179572" y="143894"/>
                </a:lnTo>
                <a:lnTo>
                  <a:pt x="179524" y="143809"/>
                </a:lnTo>
                <a:lnTo>
                  <a:pt x="179484" y="143734"/>
                </a:lnTo>
                <a:lnTo>
                  <a:pt x="179468" y="143675"/>
                </a:lnTo>
                <a:lnTo>
                  <a:pt x="179430" y="143646"/>
                </a:lnTo>
                <a:lnTo>
                  <a:pt x="179503" y="143611"/>
                </a:lnTo>
                <a:lnTo>
                  <a:pt x="179552" y="143575"/>
                </a:lnTo>
                <a:lnTo>
                  <a:pt x="179619" y="143553"/>
                </a:lnTo>
                <a:lnTo>
                  <a:pt x="179696" y="143517"/>
                </a:lnTo>
                <a:lnTo>
                  <a:pt x="179798" y="143406"/>
                </a:lnTo>
                <a:lnTo>
                  <a:pt x="179818" y="143375"/>
                </a:lnTo>
                <a:lnTo>
                  <a:pt x="179871" y="143279"/>
                </a:lnTo>
                <a:lnTo>
                  <a:pt x="179930" y="143171"/>
                </a:lnTo>
                <a:lnTo>
                  <a:pt x="179967" y="143104"/>
                </a:lnTo>
                <a:lnTo>
                  <a:pt x="179995" y="143053"/>
                </a:lnTo>
                <a:lnTo>
                  <a:pt x="180012" y="142986"/>
                </a:lnTo>
                <a:lnTo>
                  <a:pt x="180008" y="142949"/>
                </a:lnTo>
                <a:lnTo>
                  <a:pt x="180007" y="142943"/>
                </a:lnTo>
                <a:lnTo>
                  <a:pt x="180003" y="142920"/>
                </a:lnTo>
                <a:lnTo>
                  <a:pt x="179962" y="142853"/>
                </a:lnTo>
                <a:lnTo>
                  <a:pt x="179988" y="142705"/>
                </a:lnTo>
                <a:lnTo>
                  <a:pt x="179975" y="142634"/>
                </a:lnTo>
                <a:lnTo>
                  <a:pt x="179961" y="142615"/>
                </a:lnTo>
                <a:lnTo>
                  <a:pt x="179920" y="142560"/>
                </a:lnTo>
                <a:lnTo>
                  <a:pt x="179922" y="142554"/>
                </a:lnTo>
                <a:lnTo>
                  <a:pt x="179962" y="142453"/>
                </a:lnTo>
                <a:lnTo>
                  <a:pt x="179971" y="142355"/>
                </a:lnTo>
                <a:lnTo>
                  <a:pt x="180001" y="142240"/>
                </a:lnTo>
                <a:lnTo>
                  <a:pt x="180004" y="142227"/>
                </a:lnTo>
                <a:lnTo>
                  <a:pt x="180022" y="142172"/>
                </a:lnTo>
                <a:lnTo>
                  <a:pt x="180099" y="142153"/>
                </a:lnTo>
                <a:lnTo>
                  <a:pt x="180244" y="142213"/>
                </a:lnTo>
                <a:lnTo>
                  <a:pt x="180337" y="142228"/>
                </a:lnTo>
                <a:lnTo>
                  <a:pt x="180406" y="142215"/>
                </a:lnTo>
                <a:lnTo>
                  <a:pt x="180493" y="142243"/>
                </a:lnTo>
                <a:lnTo>
                  <a:pt x="180568" y="142264"/>
                </a:lnTo>
                <a:lnTo>
                  <a:pt x="180639" y="142243"/>
                </a:lnTo>
                <a:lnTo>
                  <a:pt x="180712" y="142290"/>
                </a:lnTo>
                <a:lnTo>
                  <a:pt x="180773" y="142232"/>
                </a:lnTo>
                <a:lnTo>
                  <a:pt x="180777" y="142157"/>
                </a:lnTo>
                <a:lnTo>
                  <a:pt x="180743" y="142061"/>
                </a:lnTo>
                <a:lnTo>
                  <a:pt x="180841" y="142075"/>
                </a:lnTo>
                <a:lnTo>
                  <a:pt x="180910" y="142022"/>
                </a:lnTo>
                <a:lnTo>
                  <a:pt x="180983" y="141987"/>
                </a:lnTo>
                <a:lnTo>
                  <a:pt x="181089" y="141872"/>
                </a:lnTo>
                <a:lnTo>
                  <a:pt x="181092" y="141869"/>
                </a:lnTo>
                <a:lnTo>
                  <a:pt x="181114" y="141846"/>
                </a:lnTo>
                <a:lnTo>
                  <a:pt x="181130" y="141828"/>
                </a:lnTo>
                <a:lnTo>
                  <a:pt x="181268" y="141732"/>
                </a:lnTo>
                <a:lnTo>
                  <a:pt x="181345" y="141727"/>
                </a:lnTo>
                <a:lnTo>
                  <a:pt x="181410" y="141667"/>
                </a:lnTo>
                <a:lnTo>
                  <a:pt x="181480" y="141654"/>
                </a:lnTo>
                <a:lnTo>
                  <a:pt x="181528" y="141581"/>
                </a:lnTo>
                <a:lnTo>
                  <a:pt x="181590" y="141543"/>
                </a:lnTo>
                <a:lnTo>
                  <a:pt x="181667" y="141493"/>
                </a:lnTo>
                <a:lnTo>
                  <a:pt x="181727" y="141466"/>
                </a:lnTo>
                <a:lnTo>
                  <a:pt x="181778" y="141500"/>
                </a:lnTo>
                <a:lnTo>
                  <a:pt x="181836" y="141568"/>
                </a:lnTo>
                <a:lnTo>
                  <a:pt x="181909" y="141591"/>
                </a:lnTo>
                <a:lnTo>
                  <a:pt x="181986" y="141543"/>
                </a:lnTo>
                <a:lnTo>
                  <a:pt x="182072" y="141498"/>
                </a:lnTo>
                <a:lnTo>
                  <a:pt x="182121" y="141504"/>
                </a:lnTo>
                <a:lnTo>
                  <a:pt x="182231" y="141579"/>
                </a:lnTo>
                <a:lnTo>
                  <a:pt x="182331" y="141628"/>
                </a:lnTo>
                <a:lnTo>
                  <a:pt x="182396" y="141579"/>
                </a:lnTo>
                <a:lnTo>
                  <a:pt x="182493" y="141442"/>
                </a:lnTo>
                <a:lnTo>
                  <a:pt x="182553" y="141339"/>
                </a:lnTo>
                <a:lnTo>
                  <a:pt x="182605" y="141300"/>
                </a:lnTo>
                <a:lnTo>
                  <a:pt x="182725" y="141259"/>
                </a:lnTo>
                <a:lnTo>
                  <a:pt x="182800" y="141235"/>
                </a:lnTo>
                <a:lnTo>
                  <a:pt x="182826" y="141221"/>
                </a:lnTo>
                <a:lnTo>
                  <a:pt x="182865" y="141199"/>
                </a:lnTo>
                <a:lnTo>
                  <a:pt x="182848" y="141137"/>
                </a:lnTo>
                <a:lnTo>
                  <a:pt x="182846" y="141127"/>
                </a:lnTo>
                <a:lnTo>
                  <a:pt x="182900" y="141012"/>
                </a:lnTo>
                <a:lnTo>
                  <a:pt x="182925" y="140930"/>
                </a:lnTo>
                <a:lnTo>
                  <a:pt x="183016" y="140793"/>
                </a:lnTo>
                <a:lnTo>
                  <a:pt x="183062" y="140743"/>
                </a:lnTo>
                <a:lnTo>
                  <a:pt x="183093" y="140709"/>
                </a:lnTo>
                <a:lnTo>
                  <a:pt x="183087" y="140645"/>
                </a:lnTo>
                <a:lnTo>
                  <a:pt x="183048" y="140475"/>
                </a:lnTo>
                <a:lnTo>
                  <a:pt x="182959" y="140298"/>
                </a:lnTo>
                <a:lnTo>
                  <a:pt x="182928" y="140234"/>
                </a:lnTo>
                <a:lnTo>
                  <a:pt x="182917" y="140213"/>
                </a:lnTo>
                <a:lnTo>
                  <a:pt x="182895" y="140118"/>
                </a:lnTo>
                <a:lnTo>
                  <a:pt x="182899" y="139985"/>
                </a:lnTo>
                <a:lnTo>
                  <a:pt x="182767" y="139824"/>
                </a:lnTo>
                <a:lnTo>
                  <a:pt x="182584" y="139641"/>
                </a:lnTo>
                <a:lnTo>
                  <a:pt x="182438" y="139583"/>
                </a:lnTo>
                <a:lnTo>
                  <a:pt x="182358" y="139553"/>
                </a:lnTo>
                <a:lnTo>
                  <a:pt x="182328" y="139501"/>
                </a:lnTo>
                <a:lnTo>
                  <a:pt x="182324" y="139492"/>
                </a:lnTo>
                <a:lnTo>
                  <a:pt x="182327" y="139454"/>
                </a:lnTo>
                <a:lnTo>
                  <a:pt x="182329" y="139435"/>
                </a:lnTo>
                <a:lnTo>
                  <a:pt x="182408" y="139429"/>
                </a:lnTo>
                <a:lnTo>
                  <a:pt x="182522" y="139439"/>
                </a:lnTo>
                <a:lnTo>
                  <a:pt x="182535" y="139442"/>
                </a:lnTo>
                <a:lnTo>
                  <a:pt x="182557" y="139446"/>
                </a:lnTo>
                <a:lnTo>
                  <a:pt x="182587" y="139451"/>
                </a:lnTo>
                <a:lnTo>
                  <a:pt x="182723" y="139500"/>
                </a:lnTo>
                <a:lnTo>
                  <a:pt x="182779" y="139508"/>
                </a:lnTo>
                <a:lnTo>
                  <a:pt x="182852" y="139465"/>
                </a:lnTo>
                <a:lnTo>
                  <a:pt x="182920" y="139379"/>
                </a:lnTo>
                <a:lnTo>
                  <a:pt x="182968" y="139289"/>
                </a:lnTo>
                <a:lnTo>
                  <a:pt x="183007" y="139255"/>
                </a:lnTo>
                <a:lnTo>
                  <a:pt x="183049" y="139218"/>
                </a:lnTo>
                <a:lnTo>
                  <a:pt x="183128" y="139154"/>
                </a:lnTo>
                <a:lnTo>
                  <a:pt x="183186" y="139080"/>
                </a:lnTo>
                <a:lnTo>
                  <a:pt x="183201" y="139061"/>
                </a:lnTo>
                <a:lnTo>
                  <a:pt x="183273" y="139005"/>
                </a:lnTo>
                <a:lnTo>
                  <a:pt x="183279" y="139000"/>
                </a:lnTo>
                <a:lnTo>
                  <a:pt x="183329" y="138970"/>
                </a:lnTo>
                <a:lnTo>
                  <a:pt x="183370" y="138945"/>
                </a:lnTo>
                <a:lnTo>
                  <a:pt x="183406" y="138885"/>
                </a:lnTo>
                <a:lnTo>
                  <a:pt x="183406" y="138813"/>
                </a:lnTo>
                <a:lnTo>
                  <a:pt x="183370" y="138695"/>
                </a:lnTo>
                <a:lnTo>
                  <a:pt x="183370" y="138645"/>
                </a:lnTo>
                <a:lnTo>
                  <a:pt x="183451" y="138515"/>
                </a:lnTo>
                <a:lnTo>
                  <a:pt x="183651" y="138191"/>
                </a:lnTo>
                <a:lnTo>
                  <a:pt x="183669" y="138161"/>
                </a:lnTo>
                <a:lnTo>
                  <a:pt x="183709" y="138097"/>
                </a:lnTo>
                <a:lnTo>
                  <a:pt x="183784" y="138056"/>
                </a:lnTo>
                <a:lnTo>
                  <a:pt x="183811" y="138041"/>
                </a:lnTo>
                <a:lnTo>
                  <a:pt x="183861" y="138041"/>
                </a:lnTo>
                <a:lnTo>
                  <a:pt x="183868" y="138043"/>
                </a:lnTo>
                <a:lnTo>
                  <a:pt x="184000" y="138077"/>
                </a:lnTo>
                <a:lnTo>
                  <a:pt x="184071" y="138028"/>
                </a:lnTo>
                <a:lnTo>
                  <a:pt x="184076" y="137995"/>
                </a:lnTo>
                <a:lnTo>
                  <a:pt x="184087" y="137934"/>
                </a:lnTo>
                <a:lnTo>
                  <a:pt x="184167" y="137893"/>
                </a:lnTo>
                <a:lnTo>
                  <a:pt x="184200" y="137818"/>
                </a:lnTo>
                <a:lnTo>
                  <a:pt x="184275" y="137760"/>
                </a:lnTo>
                <a:lnTo>
                  <a:pt x="184330" y="137720"/>
                </a:lnTo>
                <a:lnTo>
                  <a:pt x="184343" y="137710"/>
                </a:lnTo>
                <a:lnTo>
                  <a:pt x="184369" y="137692"/>
                </a:lnTo>
                <a:lnTo>
                  <a:pt x="184373" y="137689"/>
                </a:lnTo>
                <a:lnTo>
                  <a:pt x="184390" y="137678"/>
                </a:lnTo>
                <a:lnTo>
                  <a:pt x="184407" y="137681"/>
                </a:lnTo>
                <a:lnTo>
                  <a:pt x="184459" y="137691"/>
                </a:lnTo>
                <a:lnTo>
                  <a:pt x="184553" y="137807"/>
                </a:lnTo>
                <a:lnTo>
                  <a:pt x="184611" y="137868"/>
                </a:lnTo>
                <a:lnTo>
                  <a:pt x="184626" y="137945"/>
                </a:lnTo>
                <a:lnTo>
                  <a:pt x="184657" y="138005"/>
                </a:lnTo>
                <a:lnTo>
                  <a:pt x="184732" y="137956"/>
                </a:lnTo>
                <a:lnTo>
                  <a:pt x="184746" y="137949"/>
                </a:lnTo>
                <a:lnTo>
                  <a:pt x="184769" y="137936"/>
                </a:lnTo>
                <a:lnTo>
                  <a:pt x="184769" y="137931"/>
                </a:lnTo>
                <a:lnTo>
                  <a:pt x="184772" y="137682"/>
                </a:lnTo>
                <a:lnTo>
                  <a:pt x="184676" y="137494"/>
                </a:lnTo>
                <a:lnTo>
                  <a:pt x="184624" y="137394"/>
                </a:lnTo>
                <a:lnTo>
                  <a:pt x="184620" y="137348"/>
                </a:lnTo>
                <a:lnTo>
                  <a:pt x="184620" y="137339"/>
                </a:lnTo>
                <a:lnTo>
                  <a:pt x="184617" y="137308"/>
                </a:lnTo>
                <a:lnTo>
                  <a:pt x="184612" y="137247"/>
                </a:lnTo>
                <a:lnTo>
                  <a:pt x="184637" y="137218"/>
                </a:lnTo>
                <a:lnTo>
                  <a:pt x="184630" y="137190"/>
                </a:lnTo>
                <a:lnTo>
                  <a:pt x="184659" y="137140"/>
                </a:lnTo>
                <a:lnTo>
                  <a:pt x="184683" y="137099"/>
                </a:lnTo>
                <a:lnTo>
                  <a:pt x="184704" y="137079"/>
                </a:lnTo>
                <a:lnTo>
                  <a:pt x="184725" y="137060"/>
                </a:lnTo>
                <a:lnTo>
                  <a:pt x="184751" y="137035"/>
                </a:lnTo>
                <a:lnTo>
                  <a:pt x="184754" y="136957"/>
                </a:lnTo>
                <a:lnTo>
                  <a:pt x="184754" y="136950"/>
                </a:lnTo>
                <a:lnTo>
                  <a:pt x="184751" y="136875"/>
                </a:lnTo>
                <a:lnTo>
                  <a:pt x="184813" y="136841"/>
                </a:lnTo>
                <a:lnTo>
                  <a:pt x="184884" y="136787"/>
                </a:lnTo>
                <a:lnTo>
                  <a:pt x="184988" y="136782"/>
                </a:lnTo>
                <a:lnTo>
                  <a:pt x="185049" y="136773"/>
                </a:lnTo>
                <a:lnTo>
                  <a:pt x="185075" y="136768"/>
                </a:lnTo>
                <a:lnTo>
                  <a:pt x="185129" y="136757"/>
                </a:lnTo>
                <a:lnTo>
                  <a:pt x="185132" y="136688"/>
                </a:lnTo>
                <a:lnTo>
                  <a:pt x="185099" y="136600"/>
                </a:lnTo>
                <a:lnTo>
                  <a:pt x="184997" y="136456"/>
                </a:lnTo>
                <a:lnTo>
                  <a:pt x="184947" y="136382"/>
                </a:lnTo>
                <a:lnTo>
                  <a:pt x="184938" y="136339"/>
                </a:lnTo>
                <a:lnTo>
                  <a:pt x="184947" y="136291"/>
                </a:lnTo>
                <a:lnTo>
                  <a:pt x="184986" y="136214"/>
                </a:lnTo>
                <a:lnTo>
                  <a:pt x="185013" y="136167"/>
                </a:lnTo>
                <a:lnTo>
                  <a:pt x="184994" y="136098"/>
                </a:lnTo>
                <a:lnTo>
                  <a:pt x="184953" y="135998"/>
                </a:lnTo>
                <a:lnTo>
                  <a:pt x="184966" y="135911"/>
                </a:lnTo>
                <a:lnTo>
                  <a:pt x="184947" y="135798"/>
                </a:lnTo>
                <a:lnTo>
                  <a:pt x="184947" y="135765"/>
                </a:lnTo>
                <a:lnTo>
                  <a:pt x="184980" y="135720"/>
                </a:lnTo>
                <a:lnTo>
                  <a:pt x="184994" y="135701"/>
                </a:lnTo>
                <a:lnTo>
                  <a:pt x="185056" y="135672"/>
                </a:lnTo>
                <a:lnTo>
                  <a:pt x="185077" y="135663"/>
                </a:lnTo>
                <a:lnTo>
                  <a:pt x="185126" y="135655"/>
                </a:lnTo>
                <a:lnTo>
                  <a:pt x="185200" y="135643"/>
                </a:lnTo>
                <a:lnTo>
                  <a:pt x="185259" y="135652"/>
                </a:lnTo>
                <a:lnTo>
                  <a:pt x="185396" y="135762"/>
                </a:lnTo>
                <a:lnTo>
                  <a:pt x="185592" y="135879"/>
                </a:lnTo>
                <a:lnTo>
                  <a:pt x="185614" y="135876"/>
                </a:lnTo>
                <a:lnTo>
                  <a:pt x="185623" y="135875"/>
                </a:lnTo>
                <a:lnTo>
                  <a:pt x="185658" y="135860"/>
                </a:lnTo>
                <a:lnTo>
                  <a:pt x="185635" y="135830"/>
                </a:lnTo>
                <a:lnTo>
                  <a:pt x="185624" y="135803"/>
                </a:lnTo>
                <a:lnTo>
                  <a:pt x="185615" y="135782"/>
                </a:lnTo>
                <a:lnTo>
                  <a:pt x="185614" y="135777"/>
                </a:lnTo>
                <a:lnTo>
                  <a:pt x="185609" y="135765"/>
                </a:lnTo>
                <a:lnTo>
                  <a:pt x="185602" y="135750"/>
                </a:lnTo>
                <a:lnTo>
                  <a:pt x="185576" y="135703"/>
                </a:lnTo>
                <a:lnTo>
                  <a:pt x="185540" y="135642"/>
                </a:lnTo>
                <a:lnTo>
                  <a:pt x="185536" y="135637"/>
                </a:lnTo>
                <a:lnTo>
                  <a:pt x="185522" y="135616"/>
                </a:lnTo>
                <a:lnTo>
                  <a:pt x="185473" y="135563"/>
                </a:lnTo>
                <a:lnTo>
                  <a:pt x="185419" y="135507"/>
                </a:lnTo>
                <a:lnTo>
                  <a:pt x="185411" y="135499"/>
                </a:lnTo>
                <a:lnTo>
                  <a:pt x="185377" y="135480"/>
                </a:lnTo>
                <a:lnTo>
                  <a:pt x="185370" y="135477"/>
                </a:lnTo>
                <a:lnTo>
                  <a:pt x="185179" y="135393"/>
                </a:lnTo>
                <a:lnTo>
                  <a:pt x="185077" y="135312"/>
                </a:lnTo>
                <a:lnTo>
                  <a:pt x="185050" y="135274"/>
                </a:lnTo>
                <a:lnTo>
                  <a:pt x="184974" y="135165"/>
                </a:lnTo>
                <a:lnTo>
                  <a:pt x="184851" y="135064"/>
                </a:lnTo>
                <a:lnTo>
                  <a:pt x="184850" y="135063"/>
                </a:lnTo>
                <a:lnTo>
                  <a:pt x="184845" y="135058"/>
                </a:lnTo>
                <a:lnTo>
                  <a:pt x="184694" y="134934"/>
                </a:lnTo>
                <a:lnTo>
                  <a:pt x="184567" y="134864"/>
                </a:lnTo>
                <a:lnTo>
                  <a:pt x="184515" y="134764"/>
                </a:lnTo>
                <a:lnTo>
                  <a:pt x="184515" y="134762"/>
                </a:lnTo>
                <a:lnTo>
                  <a:pt x="184514" y="134761"/>
                </a:lnTo>
                <a:lnTo>
                  <a:pt x="184482" y="134750"/>
                </a:lnTo>
                <a:lnTo>
                  <a:pt x="184455" y="134741"/>
                </a:lnTo>
                <a:lnTo>
                  <a:pt x="184389" y="134731"/>
                </a:lnTo>
                <a:lnTo>
                  <a:pt x="184366" y="134728"/>
                </a:lnTo>
                <a:lnTo>
                  <a:pt x="184250" y="134650"/>
                </a:lnTo>
                <a:lnTo>
                  <a:pt x="184218" y="134629"/>
                </a:lnTo>
                <a:lnTo>
                  <a:pt x="184060" y="134731"/>
                </a:lnTo>
                <a:lnTo>
                  <a:pt x="184055" y="134778"/>
                </a:lnTo>
                <a:lnTo>
                  <a:pt x="184007" y="134879"/>
                </a:lnTo>
                <a:lnTo>
                  <a:pt x="183952" y="134943"/>
                </a:lnTo>
                <a:lnTo>
                  <a:pt x="183885" y="134980"/>
                </a:lnTo>
                <a:lnTo>
                  <a:pt x="183815" y="134985"/>
                </a:lnTo>
                <a:lnTo>
                  <a:pt x="183739" y="134960"/>
                </a:lnTo>
                <a:lnTo>
                  <a:pt x="183681" y="134933"/>
                </a:lnTo>
                <a:lnTo>
                  <a:pt x="183561" y="134877"/>
                </a:lnTo>
                <a:lnTo>
                  <a:pt x="183557" y="134875"/>
                </a:lnTo>
                <a:lnTo>
                  <a:pt x="183527" y="134862"/>
                </a:lnTo>
                <a:lnTo>
                  <a:pt x="183486" y="134849"/>
                </a:lnTo>
                <a:lnTo>
                  <a:pt x="183474" y="134838"/>
                </a:lnTo>
                <a:lnTo>
                  <a:pt x="183458" y="134823"/>
                </a:lnTo>
                <a:lnTo>
                  <a:pt x="183455" y="134819"/>
                </a:lnTo>
                <a:lnTo>
                  <a:pt x="183442" y="134812"/>
                </a:lnTo>
                <a:lnTo>
                  <a:pt x="183432" y="134788"/>
                </a:lnTo>
                <a:lnTo>
                  <a:pt x="183409" y="134758"/>
                </a:lnTo>
                <a:lnTo>
                  <a:pt x="183408" y="134757"/>
                </a:lnTo>
                <a:lnTo>
                  <a:pt x="183401" y="134752"/>
                </a:lnTo>
                <a:lnTo>
                  <a:pt x="183394" y="134743"/>
                </a:lnTo>
                <a:lnTo>
                  <a:pt x="183379" y="134736"/>
                </a:lnTo>
                <a:lnTo>
                  <a:pt x="183369" y="134733"/>
                </a:lnTo>
                <a:lnTo>
                  <a:pt x="183338" y="134721"/>
                </a:lnTo>
                <a:lnTo>
                  <a:pt x="183333" y="134718"/>
                </a:lnTo>
                <a:lnTo>
                  <a:pt x="183314" y="134703"/>
                </a:lnTo>
                <a:lnTo>
                  <a:pt x="183301" y="134697"/>
                </a:lnTo>
                <a:lnTo>
                  <a:pt x="183279" y="134679"/>
                </a:lnTo>
                <a:lnTo>
                  <a:pt x="183249" y="134645"/>
                </a:lnTo>
                <a:lnTo>
                  <a:pt x="183215" y="134623"/>
                </a:lnTo>
                <a:lnTo>
                  <a:pt x="183136" y="134633"/>
                </a:lnTo>
                <a:lnTo>
                  <a:pt x="183109" y="134613"/>
                </a:lnTo>
                <a:lnTo>
                  <a:pt x="183099" y="134591"/>
                </a:lnTo>
                <a:lnTo>
                  <a:pt x="183095" y="134585"/>
                </a:lnTo>
                <a:lnTo>
                  <a:pt x="183061" y="134570"/>
                </a:lnTo>
                <a:lnTo>
                  <a:pt x="182710" y="134645"/>
                </a:lnTo>
                <a:lnTo>
                  <a:pt x="182649" y="134658"/>
                </a:lnTo>
                <a:lnTo>
                  <a:pt x="182610" y="134672"/>
                </a:lnTo>
                <a:lnTo>
                  <a:pt x="182594" y="134678"/>
                </a:lnTo>
                <a:lnTo>
                  <a:pt x="182585" y="134682"/>
                </a:lnTo>
                <a:lnTo>
                  <a:pt x="182562" y="134693"/>
                </a:lnTo>
                <a:lnTo>
                  <a:pt x="182549" y="134696"/>
                </a:lnTo>
                <a:lnTo>
                  <a:pt x="182521" y="134705"/>
                </a:lnTo>
                <a:lnTo>
                  <a:pt x="182498" y="134715"/>
                </a:lnTo>
                <a:lnTo>
                  <a:pt x="182494" y="134717"/>
                </a:lnTo>
                <a:lnTo>
                  <a:pt x="182487" y="134721"/>
                </a:lnTo>
                <a:lnTo>
                  <a:pt x="182478" y="134726"/>
                </a:lnTo>
                <a:lnTo>
                  <a:pt x="182473" y="134726"/>
                </a:lnTo>
                <a:lnTo>
                  <a:pt x="182459" y="134728"/>
                </a:lnTo>
                <a:lnTo>
                  <a:pt x="182438" y="134732"/>
                </a:lnTo>
                <a:lnTo>
                  <a:pt x="182389" y="134743"/>
                </a:lnTo>
                <a:lnTo>
                  <a:pt x="182379" y="134748"/>
                </a:lnTo>
                <a:lnTo>
                  <a:pt x="182345" y="134758"/>
                </a:lnTo>
                <a:lnTo>
                  <a:pt x="182307" y="134771"/>
                </a:lnTo>
                <a:lnTo>
                  <a:pt x="182287" y="134777"/>
                </a:lnTo>
                <a:lnTo>
                  <a:pt x="182270" y="134783"/>
                </a:lnTo>
                <a:lnTo>
                  <a:pt x="182256" y="134799"/>
                </a:lnTo>
                <a:lnTo>
                  <a:pt x="182264" y="134813"/>
                </a:lnTo>
                <a:lnTo>
                  <a:pt x="182270" y="134833"/>
                </a:lnTo>
                <a:lnTo>
                  <a:pt x="182269" y="134840"/>
                </a:lnTo>
                <a:lnTo>
                  <a:pt x="182273" y="134864"/>
                </a:lnTo>
                <a:lnTo>
                  <a:pt x="182281" y="134889"/>
                </a:lnTo>
                <a:lnTo>
                  <a:pt x="182285" y="134907"/>
                </a:lnTo>
                <a:lnTo>
                  <a:pt x="182282" y="134919"/>
                </a:lnTo>
                <a:lnTo>
                  <a:pt x="182276" y="134927"/>
                </a:lnTo>
                <a:lnTo>
                  <a:pt x="182277" y="134936"/>
                </a:lnTo>
                <a:lnTo>
                  <a:pt x="182274" y="134951"/>
                </a:lnTo>
                <a:lnTo>
                  <a:pt x="182273" y="134964"/>
                </a:lnTo>
                <a:lnTo>
                  <a:pt x="182274" y="134982"/>
                </a:lnTo>
                <a:lnTo>
                  <a:pt x="182270" y="135001"/>
                </a:lnTo>
                <a:lnTo>
                  <a:pt x="182275" y="135015"/>
                </a:lnTo>
                <a:lnTo>
                  <a:pt x="182274" y="135035"/>
                </a:lnTo>
                <a:lnTo>
                  <a:pt x="182273" y="135055"/>
                </a:lnTo>
                <a:lnTo>
                  <a:pt x="182270" y="135072"/>
                </a:lnTo>
                <a:lnTo>
                  <a:pt x="182266" y="135081"/>
                </a:lnTo>
                <a:lnTo>
                  <a:pt x="182266" y="135089"/>
                </a:lnTo>
                <a:lnTo>
                  <a:pt x="182268" y="135095"/>
                </a:lnTo>
                <a:lnTo>
                  <a:pt x="182263" y="135103"/>
                </a:lnTo>
                <a:lnTo>
                  <a:pt x="182254" y="135117"/>
                </a:lnTo>
                <a:lnTo>
                  <a:pt x="182235" y="135127"/>
                </a:lnTo>
                <a:lnTo>
                  <a:pt x="182214" y="135152"/>
                </a:lnTo>
                <a:lnTo>
                  <a:pt x="182219" y="135170"/>
                </a:lnTo>
                <a:lnTo>
                  <a:pt x="182225" y="135181"/>
                </a:lnTo>
                <a:lnTo>
                  <a:pt x="182222" y="135188"/>
                </a:lnTo>
                <a:lnTo>
                  <a:pt x="182215" y="135194"/>
                </a:lnTo>
                <a:lnTo>
                  <a:pt x="182215" y="135203"/>
                </a:lnTo>
                <a:lnTo>
                  <a:pt x="182205" y="135210"/>
                </a:lnTo>
                <a:lnTo>
                  <a:pt x="182199" y="135226"/>
                </a:lnTo>
                <a:lnTo>
                  <a:pt x="182190" y="135240"/>
                </a:lnTo>
                <a:lnTo>
                  <a:pt x="182166" y="135249"/>
                </a:lnTo>
                <a:lnTo>
                  <a:pt x="182143" y="135265"/>
                </a:lnTo>
                <a:lnTo>
                  <a:pt x="182128" y="135269"/>
                </a:lnTo>
                <a:lnTo>
                  <a:pt x="182102" y="135272"/>
                </a:lnTo>
                <a:lnTo>
                  <a:pt x="182090" y="135284"/>
                </a:lnTo>
                <a:lnTo>
                  <a:pt x="182077" y="135308"/>
                </a:lnTo>
                <a:lnTo>
                  <a:pt x="182070" y="135315"/>
                </a:lnTo>
                <a:lnTo>
                  <a:pt x="182048" y="135316"/>
                </a:lnTo>
                <a:lnTo>
                  <a:pt x="182035" y="135324"/>
                </a:lnTo>
                <a:lnTo>
                  <a:pt x="182012" y="135328"/>
                </a:lnTo>
                <a:lnTo>
                  <a:pt x="181990" y="135319"/>
                </a:lnTo>
                <a:lnTo>
                  <a:pt x="181979" y="135308"/>
                </a:lnTo>
                <a:lnTo>
                  <a:pt x="181964" y="135308"/>
                </a:lnTo>
                <a:lnTo>
                  <a:pt x="181943" y="135308"/>
                </a:lnTo>
                <a:lnTo>
                  <a:pt x="181941" y="135282"/>
                </a:lnTo>
                <a:lnTo>
                  <a:pt x="181953" y="135270"/>
                </a:lnTo>
                <a:lnTo>
                  <a:pt x="181955" y="135252"/>
                </a:lnTo>
                <a:lnTo>
                  <a:pt x="181940" y="135243"/>
                </a:lnTo>
                <a:lnTo>
                  <a:pt x="181920" y="135245"/>
                </a:lnTo>
                <a:lnTo>
                  <a:pt x="181906" y="135249"/>
                </a:lnTo>
                <a:lnTo>
                  <a:pt x="181897" y="135245"/>
                </a:lnTo>
                <a:lnTo>
                  <a:pt x="181887" y="135235"/>
                </a:lnTo>
                <a:lnTo>
                  <a:pt x="181869" y="135240"/>
                </a:lnTo>
                <a:lnTo>
                  <a:pt x="181865" y="135235"/>
                </a:lnTo>
                <a:lnTo>
                  <a:pt x="181853" y="135229"/>
                </a:lnTo>
                <a:lnTo>
                  <a:pt x="181842" y="135224"/>
                </a:lnTo>
                <a:lnTo>
                  <a:pt x="181842" y="135209"/>
                </a:lnTo>
                <a:lnTo>
                  <a:pt x="181842" y="135198"/>
                </a:lnTo>
                <a:lnTo>
                  <a:pt x="181838" y="135186"/>
                </a:lnTo>
                <a:lnTo>
                  <a:pt x="181821" y="135177"/>
                </a:lnTo>
                <a:lnTo>
                  <a:pt x="181814" y="135162"/>
                </a:lnTo>
                <a:lnTo>
                  <a:pt x="181803" y="135150"/>
                </a:lnTo>
                <a:lnTo>
                  <a:pt x="181789" y="135134"/>
                </a:lnTo>
                <a:lnTo>
                  <a:pt x="181794" y="135117"/>
                </a:lnTo>
                <a:lnTo>
                  <a:pt x="181802" y="135095"/>
                </a:lnTo>
                <a:lnTo>
                  <a:pt x="181794" y="135090"/>
                </a:lnTo>
                <a:lnTo>
                  <a:pt x="181774" y="135087"/>
                </a:lnTo>
                <a:lnTo>
                  <a:pt x="181761" y="135077"/>
                </a:lnTo>
                <a:lnTo>
                  <a:pt x="181753" y="135065"/>
                </a:lnTo>
                <a:lnTo>
                  <a:pt x="181732" y="135068"/>
                </a:lnTo>
                <a:lnTo>
                  <a:pt x="181727" y="135062"/>
                </a:lnTo>
                <a:lnTo>
                  <a:pt x="181683" y="135064"/>
                </a:lnTo>
                <a:lnTo>
                  <a:pt x="181670" y="135055"/>
                </a:lnTo>
                <a:lnTo>
                  <a:pt x="181655" y="135052"/>
                </a:lnTo>
                <a:lnTo>
                  <a:pt x="181635" y="135042"/>
                </a:lnTo>
                <a:lnTo>
                  <a:pt x="181615" y="135036"/>
                </a:lnTo>
                <a:lnTo>
                  <a:pt x="181595" y="135031"/>
                </a:lnTo>
                <a:lnTo>
                  <a:pt x="181580" y="135022"/>
                </a:lnTo>
                <a:lnTo>
                  <a:pt x="181575" y="135007"/>
                </a:lnTo>
                <a:lnTo>
                  <a:pt x="181561" y="135005"/>
                </a:lnTo>
                <a:lnTo>
                  <a:pt x="181549" y="135000"/>
                </a:lnTo>
                <a:lnTo>
                  <a:pt x="181549" y="134989"/>
                </a:lnTo>
                <a:lnTo>
                  <a:pt x="181543" y="134986"/>
                </a:lnTo>
                <a:lnTo>
                  <a:pt x="181528" y="134987"/>
                </a:lnTo>
                <a:lnTo>
                  <a:pt x="181513" y="134996"/>
                </a:lnTo>
                <a:lnTo>
                  <a:pt x="181504" y="135006"/>
                </a:lnTo>
                <a:lnTo>
                  <a:pt x="181498" y="135007"/>
                </a:lnTo>
                <a:lnTo>
                  <a:pt x="181487" y="134999"/>
                </a:lnTo>
                <a:lnTo>
                  <a:pt x="181483" y="134978"/>
                </a:lnTo>
                <a:lnTo>
                  <a:pt x="181475" y="134967"/>
                </a:lnTo>
                <a:lnTo>
                  <a:pt x="181474" y="134959"/>
                </a:lnTo>
                <a:lnTo>
                  <a:pt x="181472" y="134949"/>
                </a:lnTo>
                <a:lnTo>
                  <a:pt x="181458" y="134946"/>
                </a:lnTo>
                <a:lnTo>
                  <a:pt x="181456" y="134934"/>
                </a:lnTo>
                <a:lnTo>
                  <a:pt x="181449" y="134917"/>
                </a:lnTo>
                <a:lnTo>
                  <a:pt x="181439" y="134902"/>
                </a:lnTo>
                <a:lnTo>
                  <a:pt x="181428" y="134881"/>
                </a:lnTo>
                <a:lnTo>
                  <a:pt x="181421" y="134866"/>
                </a:lnTo>
                <a:lnTo>
                  <a:pt x="181408" y="134849"/>
                </a:lnTo>
                <a:lnTo>
                  <a:pt x="181408" y="134831"/>
                </a:lnTo>
                <a:lnTo>
                  <a:pt x="181418" y="134820"/>
                </a:lnTo>
                <a:lnTo>
                  <a:pt x="181422" y="134801"/>
                </a:lnTo>
                <a:lnTo>
                  <a:pt x="181430" y="134790"/>
                </a:lnTo>
                <a:lnTo>
                  <a:pt x="181426" y="134775"/>
                </a:lnTo>
                <a:lnTo>
                  <a:pt x="181424" y="134770"/>
                </a:lnTo>
                <a:lnTo>
                  <a:pt x="181418" y="134760"/>
                </a:lnTo>
                <a:lnTo>
                  <a:pt x="181425" y="134743"/>
                </a:lnTo>
                <a:lnTo>
                  <a:pt x="181431" y="134726"/>
                </a:lnTo>
                <a:lnTo>
                  <a:pt x="181431" y="134711"/>
                </a:lnTo>
                <a:lnTo>
                  <a:pt x="181422" y="134702"/>
                </a:lnTo>
                <a:lnTo>
                  <a:pt x="181410" y="134698"/>
                </a:lnTo>
                <a:lnTo>
                  <a:pt x="181392" y="134675"/>
                </a:lnTo>
                <a:lnTo>
                  <a:pt x="181391" y="134657"/>
                </a:lnTo>
                <a:lnTo>
                  <a:pt x="181387" y="134642"/>
                </a:lnTo>
                <a:lnTo>
                  <a:pt x="181372" y="134634"/>
                </a:lnTo>
                <a:lnTo>
                  <a:pt x="181353" y="134637"/>
                </a:lnTo>
                <a:lnTo>
                  <a:pt x="181338" y="134629"/>
                </a:lnTo>
                <a:lnTo>
                  <a:pt x="181326" y="134611"/>
                </a:lnTo>
                <a:lnTo>
                  <a:pt x="181326" y="134569"/>
                </a:lnTo>
                <a:lnTo>
                  <a:pt x="181313" y="134546"/>
                </a:lnTo>
                <a:lnTo>
                  <a:pt x="181290" y="134533"/>
                </a:lnTo>
                <a:lnTo>
                  <a:pt x="181265" y="134516"/>
                </a:lnTo>
                <a:lnTo>
                  <a:pt x="181246" y="134516"/>
                </a:lnTo>
                <a:lnTo>
                  <a:pt x="181225" y="134510"/>
                </a:lnTo>
                <a:lnTo>
                  <a:pt x="181220" y="134502"/>
                </a:lnTo>
                <a:lnTo>
                  <a:pt x="181209" y="134498"/>
                </a:lnTo>
                <a:lnTo>
                  <a:pt x="181198" y="134492"/>
                </a:lnTo>
                <a:lnTo>
                  <a:pt x="181184" y="134502"/>
                </a:lnTo>
                <a:lnTo>
                  <a:pt x="181171" y="134506"/>
                </a:lnTo>
                <a:lnTo>
                  <a:pt x="181166" y="134491"/>
                </a:lnTo>
                <a:lnTo>
                  <a:pt x="181169" y="134479"/>
                </a:lnTo>
                <a:lnTo>
                  <a:pt x="181180" y="134469"/>
                </a:lnTo>
                <a:lnTo>
                  <a:pt x="181188" y="134467"/>
                </a:lnTo>
                <a:lnTo>
                  <a:pt x="181202" y="134451"/>
                </a:lnTo>
                <a:lnTo>
                  <a:pt x="181191" y="134439"/>
                </a:lnTo>
                <a:lnTo>
                  <a:pt x="181178" y="134438"/>
                </a:lnTo>
                <a:lnTo>
                  <a:pt x="181163" y="134433"/>
                </a:lnTo>
                <a:lnTo>
                  <a:pt x="181160" y="134422"/>
                </a:lnTo>
                <a:lnTo>
                  <a:pt x="181154" y="134407"/>
                </a:lnTo>
                <a:lnTo>
                  <a:pt x="181141" y="134401"/>
                </a:lnTo>
                <a:lnTo>
                  <a:pt x="181137" y="134392"/>
                </a:lnTo>
                <a:lnTo>
                  <a:pt x="181142" y="134385"/>
                </a:lnTo>
                <a:lnTo>
                  <a:pt x="181138" y="134376"/>
                </a:lnTo>
                <a:lnTo>
                  <a:pt x="181131" y="134377"/>
                </a:lnTo>
                <a:lnTo>
                  <a:pt x="181126" y="134375"/>
                </a:lnTo>
                <a:lnTo>
                  <a:pt x="181122" y="134363"/>
                </a:lnTo>
                <a:lnTo>
                  <a:pt x="181108" y="134362"/>
                </a:lnTo>
                <a:lnTo>
                  <a:pt x="181095" y="134358"/>
                </a:lnTo>
                <a:lnTo>
                  <a:pt x="181093" y="134343"/>
                </a:lnTo>
                <a:lnTo>
                  <a:pt x="181083" y="134335"/>
                </a:lnTo>
                <a:lnTo>
                  <a:pt x="181071" y="134337"/>
                </a:lnTo>
                <a:lnTo>
                  <a:pt x="181065" y="134349"/>
                </a:lnTo>
                <a:lnTo>
                  <a:pt x="181052" y="134371"/>
                </a:lnTo>
                <a:lnTo>
                  <a:pt x="181028" y="134372"/>
                </a:lnTo>
                <a:lnTo>
                  <a:pt x="181010" y="134352"/>
                </a:lnTo>
                <a:lnTo>
                  <a:pt x="181011" y="134334"/>
                </a:lnTo>
                <a:lnTo>
                  <a:pt x="181010" y="134326"/>
                </a:lnTo>
                <a:lnTo>
                  <a:pt x="181006" y="134310"/>
                </a:lnTo>
                <a:lnTo>
                  <a:pt x="181002" y="134294"/>
                </a:lnTo>
                <a:lnTo>
                  <a:pt x="181001" y="134272"/>
                </a:lnTo>
                <a:lnTo>
                  <a:pt x="180998" y="134255"/>
                </a:lnTo>
                <a:lnTo>
                  <a:pt x="180991" y="134250"/>
                </a:lnTo>
                <a:lnTo>
                  <a:pt x="180978" y="134256"/>
                </a:lnTo>
                <a:lnTo>
                  <a:pt x="180965" y="134272"/>
                </a:lnTo>
                <a:lnTo>
                  <a:pt x="180944" y="134272"/>
                </a:lnTo>
                <a:lnTo>
                  <a:pt x="180937" y="134261"/>
                </a:lnTo>
                <a:lnTo>
                  <a:pt x="180945" y="134239"/>
                </a:lnTo>
                <a:lnTo>
                  <a:pt x="180958" y="134216"/>
                </a:lnTo>
                <a:lnTo>
                  <a:pt x="180958" y="134184"/>
                </a:lnTo>
                <a:lnTo>
                  <a:pt x="180948" y="134151"/>
                </a:lnTo>
                <a:lnTo>
                  <a:pt x="180945" y="134137"/>
                </a:lnTo>
                <a:lnTo>
                  <a:pt x="180950" y="134124"/>
                </a:lnTo>
                <a:lnTo>
                  <a:pt x="180958" y="134108"/>
                </a:lnTo>
                <a:lnTo>
                  <a:pt x="180956" y="134098"/>
                </a:lnTo>
                <a:lnTo>
                  <a:pt x="180936" y="134102"/>
                </a:lnTo>
                <a:lnTo>
                  <a:pt x="180919" y="134118"/>
                </a:lnTo>
                <a:lnTo>
                  <a:pt x="180905" y="134133"/>
                </a:lnTo>
                <a:lnTo>
                  <a:pt x="180896" y="134143"/>
                </a:lnTo>
                <a:lnTo>
                  <a:pt x="180888" y="134141"/>
                </a:lnTo>
                <a:lnTo>
                  <a:pt x="180877" y="134125"/>
                </a:lnTo>
                <a:lnTo>
                  <a:pt x="180869" y="134109"/>
                </a:lnTo>
                <a:lnTo>
                  <a:pt x="180855" y="134098"/>
                </a:lnTo>
                <a:lnTo>
                  <a:pt x="180851" y="134082"/>
                </a:lnTo>
                <a:lnTo>
                  <a:pt x="180850" y="134053"/>
                </a:lnTo>
                <a:lnTo>
                  <a:pt x="180840" y="134040"/>
                </a:lnTo>
                <a:lnTo>
                  <a:pt x="180833" y="134032"/>
                </a:lnTo>
                <a:lnTo>
                  <a:pt x="180816" y="134023"/>
                </a:lnTo>
                <a:lnTo>
                  <a:pt x="180802" y="134011"/>
                </a:lnTo>
                <a:lnTo>
                  <a:pt x="180786" y="134016"/>
                </a:lnTo>
                <a:lnTo>
                  <a:pt x="180777" y="134023"/>
                </a:lnTo>
                <a:lnTo>
                  <a:pt x="180767" y="134028"/>
                </a:lnTo>
                <a:lnTo>
                  <a:pt x="180763" y="134015"/>
                </a:lnTo>
                <a:lnTo>
                  <a:pt x="180778" y="134001"/>
                </a:lnTo>
                <a:lnTo>
                  <a:pt x="180773" y="133990"/>
                </a:lnTo>
                <a:lnTo>
                  <a:pt x="180754" y="133987"/>
                </a:lnTo>
                <a:lnTo>
                  <a:pt x="180743" y="133980"/>
                </a:lnTo>
                <a:lnTo>
                  <a:pt x="180729" y="133963"/>
                </a:lnTo>
                <a:lnTo>
                  <a:pt x="180711" y="133949"/>
                </a:lnTo>
                <a:lnTo>
                  <a:pt x="180696" y="133947"/>
                </a:lnTo>
                <a:lnTo>
                  <a:pt x="180689" y="133939"/>
                </a:lnTo>
                <a:lnTo>
                  <a:pt x="180689" y="133918"/>
                </a:lnTo>
                <a:lnTo>
                  <a:pt x="180692" y="133909"/>
                </a:lnTo>
                <a:lnTo>
                  <a:pt x="180701" y="133887"/>
                </a:lnTo>
                <a:lnTo>
                  <a:pt x="180699" y="133879"/>
                </a:lnTo>
                <a:lnTo>
                  <a:pt x="180680" y="133884"/>
                </a:lnTo>
                <a:lnTo>
                  <a:pt x="180670" y="133890"/>
                </a:lnTo>
                <a:lnTo>
                  <a:pt x="180653" y="133895"/>
                </a:lnTo>
                <a:lnTo>
                  <a:pt x="180614" y="133891"/>
                </a:lnTo>
                <a:lnTo>
                  <a:pt x="180608" y="133878"/>
                </a:lnTo>
                <a:lnTo>
                  <a:pt x="180579" y="133848"/>
                </a:lnTo>
                <a:lnTo>
                  <a:pt x="180565" y="133825"/>
                </a:lnTo>
                <a:lnTo>
                  <a:pt x="180552" y="133803"/>
                </a:lnTo>
                <a:lnTo>
                  <a:pt x="180535" y="133786"/>
                </a:lnTo>
                <a:lnTo>
                  <a:pt x="180534" y="133773"/>
                </a:lnTo>
                <a:lnTo>
                  <a:pt x="180534" y="133739"/>
                </a:lnTo>
                <a:lnTo>
                  <a:pt x="180533" y="133713"/>
                </a:lnTo>
                <a:lnTo>
                  <a:pt x="180517" y="133700"/>
                </a:lnTo>
                <a:lnTo>
                  <a:pt x="180510" y="133698"/>
                </a:lnTo>
                <a:lnTo>
                  <a:pt x="180506" y="133685"/>
                </a:lnTo>
                <a:lnTo>
                  <a:pt x="180507" y="133650"/>
                </a:lnTo>
                <a:lnTo>
                  <a:pt x="180508" y="133627"/>
                </a:lnTo>
                <a:lnTo>
                  <a:pt x="180509" y="133587"/>
                </a:lnTo>
                <a:lnTo>
                  <a:pt x="180525" y="133542"/>
                </a:lnTo>
                <a:lnTo>
                  <a:pt x="180528" y="133521"/>
                </a:lnTo>
                <a:lnTo>
                  <a:pt x="180526" y="133512"/>
                </a:lnTo>
                <a:lnTo>
                  <a:pt x="180524" y="133487"/>
                </a:lnTo>
                <a:lnTo>
                  <a:pt x="180528" y="133462"/>
                </a:lnTo>
                <a:lnTo>
                  <a:pt x="180524" y="133445"/>
                </a:lnTo>
                <a:lnTo>
                  <a:pt x="180515" y="133426"/>
                </a:lnTo>
                <a:lnTo>
                  <a:pt x="180504" y="133413"/>
                </a:lnTo>
                <a:lnTo>
                  <a:pt x="180499" y="133388"/>
                </a:lnTo>
                <a:lnTo>
                  <a:pt x="180506" y="133373"/>
                </a:lnTo>
                <a:lnTo>
                  <a:pt x="180519" y="133360"/>
                </a:lnTo>
                <a:lnTo>
                  <a:pt x="180530" y="133343"/>
                </a:lnTo>
                <a:lnTo>
                  <a:pt x="180531" y="133325"/>
                </a:lnTo>
                <a:lnTo>
                  <a:pt x="180529" y="133309"/>
                </a:lnTo>
                <a:lnTo>
                  <a:pt x="180529" y="133294"/>
                </a:lnTo>
                <a:lnTo>
                  <a:pt x="180525" y="133288"/>
                </a:lnTo>
                <a:lnTo>
                  <a:pt x="180504" y="133293"/>
                </a:lnTo>
                <a:lnTo>
                  <a:pt x="180489" y="133300"/>
                </a:lnTo>
                <a:lnTo>
                  <a:pt x="180477" y="133298"/>
                </a:lnTo>
                <a:lnTo>
                  <a:pt x="180469" y="133276"/>
                </a:lnTo>
                <a:lnTo>
                  <a:pt x="180460" y="133263"/>
                </a:lnTo>
                <a:lnTo>
                  <a:pt x="180464" y="133245"/>
                </a:lnTo>
                <a:lnTo>
                  <a:pt x="180469" y="133235"/>
                </a:lnTo>
                <a:lnTo>
                  <a:pt x="180467" y="133225"/>
                </a:lnTo>
                <a:lnTo>
                  <a:pt x="180462" y="133217"/>
                </a:lnTo>
                <a:lnTo>
                  <a:pt x="180468" y="133209"/>
                </a:lnTo>
                <a:lnTo>
                  <a:pt x="180466" y="133190"/>
                </a:lnTo>
                <a:lnTo>
                  <a:pt x="180466" y="133174"/>
                </a:lnTo>
                <a:lnTo>
                  <a:pt x="180476" y="133156"/>
                </a:lnTo>
                <a:lnTo>
                  <a:pt x="180484" y="133133"/>
                </a:lnTo>
                <a:lnTo>
                  <a:pt x="180487" y="133108"/>
                </a:lnTo>
                <a:lnTo>
                  <a:pt x="180489" y="133090"/>
                </a:lnTo>
                <a:lnTo>
                  <a:pt x="180482" y="133079"/>
                </a:lnTo>
                <a:lnTo>
                  <a:pt x="180468" y="133068"/>
                </a:lnTo>
                <a:lnTo>
                  <a:pt x="180469" y="133057"/>
                </a:lnTo>
                <a:lnTo>
                  <a:pt x="180471" y="133049"/>
                </a:lnTo>
                <a:lnTo>
                  <a:pt x="180471" y="133042"/>
                </a:lnTo>
                <a:lnTo>
                  <a:pt x="180454" y="133041"/>
                </a:lnTo>
                <a:lnTo>
                  <a:pt x="180451" y="133033"/>
                </a:lnTo>
                <a:lnTo>
                  <a:pt x="180452" y="133012"/>
                </a:lnTo>
                <a:lnTo>
                  <a:pt x="180450" y="132993"/>
                </a:lnTo>
                <a:lnTo>
                  <a:pt x="180460" y="132978"/>
                </a:lnTo>
                <a:lnTo>
                  <a:pt x="180449" y="132961"/>
                </a:lnTo>
                <a:lnTo>
                  <a:pt x="180442" y="132943"/>
                </a:lnTo>
                <a:lnTo>
                  <a:pt x="180436" y="132931"/>
                </a:lnTo>
                <a:lnTo>
                  <a:pt x="180438" y="132914"/>
                </a:lnTo>
                <a:lnTo>
                  <a:pt x="180435" y="132890"/>
                </a:lnTo>
                <a:lnTo>
                  <a:pt x="180427" y="132865"/>
                </a:lnTo>
                <a:lnTo>
                  <a:pt x="180430" y="132848"/>
                </a:lnTo>
                <a:lnTo>
                  <a:pt x="180420" y="132838"/>
                </a:lnTo>
                <a:lnTo>
                  <a:pt x="180421" y="132825"/>
                </a:lnTo>
                <a:lnTo>
                  <a:pt x="180420" y="132811"/>
                </a:lnTo>
                <a:lnTo>
                  <a:pt x="180407" y="132801"/>
                </a:lnTo>
                <a:lnTo>
                  <a:pt x="180398" y="132786"/>
                </a:lnTo>
                <a:lnTo>
                  <a:pt x="180402" y="132774"/>
                </a:lnTo>
                <a:lnTo>
                  <a:pt x="180397" y="132762"/>
                </a:lnTo>
                <a:lnTo>
                  <a:pt x="180392" y="132744"/>
                </a:lnTo>
                <a:lnTo>
                  <a:pt x="180390" y="132740"/>
                </a:lnTo>
                <a:lnTo>
                  <a:pt x="180380" y="132729"/>
                </a:lnTo>
                <a:lnTo>
                  <a:pt x="180378" y="132705"/>
                </a:lnTo>
                <a:lnTo>
                  <a:pt x="180381" y="132685"/>
                </a:lnTo>
                <a:lnTo>
                  <a:pt x="180374" y="132674"/>
                </a:lnTo>
                <a:lnTo>
                  <a:pt x="180355" y="132657"/>
                </a:lnTo>
                <a:lnTo>
                  <a:pt x="180343" y="132642"/>
                </a:lnTo>
                <a:lnTo>
                  <a:pt x="180325" y="132632"/>
                </a:lnTo>
                <a:lnTo>
                  <a:pt x="180302" y="132614"/>
                </a:lnTo>
                <a:lnTo>
                  <a:pt x="180286" y="132608"/>
                </a:lnTo>
                <a:lnTo>
                  <a:pt x="180279" y="132587"/>
                </a:lnTo>
                <a:lnTo>
                  <a:pt x="180264" y="132581"/>
                </a:lnTo>
                <a:lnTo>
                  <a:pt x="180253" y="132563"/>
                </a:lnTo>
                <a:lnTo>
                  <a:pt x="180254" y="132536"/>
                </a:lnTo>
                <a:lnTo>
                  <a:pt x="180248" y="132512"/>
                </a:lnTo>
                <a:lnTo>
                  <a:pt x="180234" y="132489"/>
                </a:lnTo>
                <a:lnTo>
                  <a:pt x="180247" y="132472"/>
                </a:lnTo>
                <a:lnTo>
                  <a:pt x="180245" y="132450"/>
                </a:lnTo>
                <a:lnTo>
                  <a:pt x="180244" y="132439"/>
                </a:lnTo>
                <a:lnTo>
                  <a:pt x="180255" y="132427"/>
                </a:lnTo>
                <a:lnTo>
                  <a:pt x="180270" y="132420"/>
                </a:lnTo>
                <a:lnTo>
                  <a:pt x="180279" y="132404"/>
                </a:lnTo>
                <a:lnTo>
                  <a:pt x="180267" y="132382"/>
                </a:lnTo>
                <a:lnTo>
                  <a:pt x="180266" y="132363"/>
                </a:lnTo>
                <a:lnTo>
                  <a:pt x="180256" y="132344"/>
                </a:lnTo>
                <a:lnTo>
                  <a:pt x="180247" y="132333"/>
                </a:lnTo>
                <a:lnTo>
                  <a:pt x="180234" y="132325"/>
                </a:lnTo>
                <a:lnTo>
                  <a:pt x="180226" y="132317"/>
                </a:lnTo>
                <a:lnTo>
                  <a:pt x="180211" y="132312"/>
                </a:lnTo>
                <a:lnTo>
                  <a:pt x="180202" y="132305"/>
                </a:lnTo>
                <a:lnTo>
                  <a:pt x="180193" y="132285"/>
                </a:lnTo>
                <a:lnTo>
                  <a:pt x="180198" y="132259"/>
                </a:lnTo>
                <a:lnTo>
                  <a:pt x="180192" y="132249"/>
                </a:lnTo>
                <a:lnTo>
                  <a:pt x="180172" y="132249"/>
                </a:lnTo>
                <a:lnTo>
                  <a:pt x="180152" y="132247"/>
                </a:lnTo>
                <a:lnTo>
                  <a:pt x="180142" y="132231"/>
                </a:lnTo>
                <a:lnTo>
                  <a:pt x="180130" y="132215"/>
                </a:lnTo>
                <a:lnTo>
                  <a:pt x="180121" y="132218"/>
                </a:lnTo>
                <a:lnTo>
                  <a:pt x="180111" y="132228"/>
                </a:lnTo>
                <a:lnTo>
                  <a:pt x="180088" y="132224"/>
                </a:lnTo>
                <a:lnTo>
                  <a:pt x="180077" y="132212"/>
                </a:lnTo>
                <a:lnTo>
                  <a:pt x="180083" y="132203"/>
                </a:lnTo>
                <a:lnTo>
                  <a:pt x="180094" y="132188"/>
                </a:lnTo>
                <a:lnTo>
                  <a:pt x="180095" y="132167"/>
                </a:lnTo>
                <a:lnTo>
                  <a:pt x="180081" y="132163"/>
                </a:lnTo>
                <a:lnTo>
                  <a:pt x="180060" y="132150"/>
                </a:lnTo>
                <a:lnTo>
                  <a:pt x="180032" y="132144"/>
                </a:lnTo>
                <a:lnTo>
                  <a:pt x="180017" y="132131"/>
                </a:lnTo>
                <a:lnTo>
                  <a:pt x="180011" y="132113"/>
                </a:lnTo>
                <a:lnTo>
                  <a:pt x="180013" y="132092"/>
                </a:lnTo>
                <a:lnTo>
                  <a:pt x="180016" y="132076"/>
                </a:lnTo>
                <a:lnTo>
                  <a:pt x="179998" y="132059"/>
                </a:lnTo>
                <a:lnTo>
                  <a:pt x="179997" y="132044"/>
                </a:lnTo>
                <a:lnTo>
                  <a:pt x="180012" y="132032"/>
                </a:lnTo>
                <a:lnTo>
                  <a:pt x="180042" y="132045"/>
                </a:lnTo>
                <a:lnTo>
                  <a:pt x="180059" y="132041"/>
                </a:lnTo>
                <a:lnTo>
                  <a:pt x="180060" y="132018"/>
                </a:lnTo>
                <a:lnTo>
                  <a:pt x="180047" y="132011"/>
                </a:lnTo>
                <a:lnTo>
                  <a:pt x="180033" y="132001"/>
                </a:lnTo>
                <a:lnTo>
                  <a:pt x="180014" y="131997"/>
                </a:lnTo>
                <a:lnTo>
                  <a:pt x="179996" y="132002"/>
                </a:lnTo>
                <a:lnTo>
                  <a:pt x="179984" y="131995"/>
                </a:lnTo>
                <a:lnTo>
                  <a:pt x="179973" y="131977"/>
                </a:lnTo>
                <a:lnTo>
                  <a:pt x="179976" y="131955"/>
                </a:lnTo>
                <a:lnTo>
                  <a:pt x="179982" y="131930"/>
                </a:lnTo>
                <a:lnTo>
                  <a:pt x="179962" y="131922"/>
                </a:lnTo>
                <a:lnTo>
                  <a:pt x="179943" y="131913"/>
                </a:lnTo>
                <a:lnTo>
                  <a:pt x="179938" y="131898"/>
                </a:lnTo>
                <a:lnTo>
                  <a:pt x="179944" y="131890"/>
                </a:lnTo>
                <a:lnTo>
                  <a:pt x="179950" y="131886"/>
                </a:lnTo>
                <a:lnTo>
                  <a:pt x="179944" y="131876"/>
                </a:lnTo>
                <a:lnTo>
                  <a:pt x="179933" y="131858"/>
                </a:lnTo>
                <a:lnTo>
                  <a:pt x="179922" y="131847"/>
                </a:lnTo>
                <a:lnTo>
                  <a:pt x="179900" y="131832"/>
                </a:lnTo>
                <a:lnTo>
                  <a:pt x="179886" y="131822"/>
                </a:lnTo>
                <a:lnTo>
                  <a:pt x="179868" y="131809"/>
                </a:lnTo>
                <a:lnTo>
                  <a:pt x="179856" y="131804"/>
                </a:lnTo>
                <a:lnTo>
                  <a:pt x="179839" y="131809"/>
                </a:lnTo>
                <a:lnTo>
                  <a:pt x="179833" y="131802"/>
                </a:lnTo>
                <a:lnTo>
                  <a:pt x="179820" y="131781"/>
                </a:lnTo>
                <a:lnTo>
                  <a:pt x="179812" y="131763"/>
                </a:lnTo>
                <a:lnTo>
                  <a:pt x="179802" y="131755"/>
                </a:lnTo>
                <a:lnTo>
                  <a:pt x="179786" y="131744"/>
                </a:lnTo>
                <a:lnTo>
                  <a:pt x="179776" y="131719"/>
                </a:lnTo>
                <a:lnTo>
                  <a:pt x="179767" y="131702"/>
                </a:lnTo>
                <a:lnTo>
                  <a:pt x="179754" y="131698"/>
                </a:lnTo>
                <a:lnTo>
                  <a:pt x="179735" y="131697"/>
                </a:lnTo>
                <a:lnTo>
                  <a:pt x="179728" y="131688"/>
                </a:lnTo>
                <a:lnTo>
                  <a:pt x="179722" y="131668"/>
                </a:lnTo>
                <a:lnTo>
                  <a:pt x="179713" y="131646"/>
                </a:lnTo>
                <a:lnTo>
                  <a:pt x="179694" y="131621"/>
                </a:lnTo>
                <a:lnTo>
                  <a:pt x="179678" y="131603"/>
                </a:lnTo>
                <a:lnTo>
                  <a:pt x="179655" y="131596"/>
                </a:lnTo>
                <a:lnTo>
                  <a:pt x="179634" y="131583"/>
                </a:lnTo>
                <a:lnTo>
                  <a:pt x="179608" y="131572"/>
                </a:lnTo>
                <a:lnTo>
                  <a:pt x="179582" y="131551"/>
                </a:lnTo>
                <a:lnTo>
                  <a:pt x="179566" y="131536"/>
                </a:lnTo>
                <a:lnTo>
                  <a:pt x="179561" y="131524"/>
                </a:lnTo>
                <a:lnTo>
                  <a:pt x="179554" y="131513"/>
                </a:lnTo>
                <a:lnTo>
                  <a:pt x="179540" y="131499"/>
                </a:lnTo>
                <a:lnTo>
                  <a:pt x="179522" y="131485"/>
                </a:lnTo>
                <a:lnTo>
                  <a:pt x="179508" y="131479"/>
                </a:lnTo>
                <a:lnTo>
                  <a:pt x="179504" y="131466"/>
                </a:lnTo>
                <a:lnTo>
                  <a:pt x="179501" y="131457"/>
                </a:lnTo>
                <a:lnTo>
                  <a:pt x="179489" y="131457"/>
                </a:lnTo>
                <a:lnTo>
                  <a:pt x="179484" y="131466"/>
                </a:lnTo>
                <a:lnTo>
                  <a:pt x="179479" y="131484"/>
                </a:lnTo>
                <a:lnTo>
                  <a:pt x="179474" y="131502"/>
                </a:lnTo>
                <a:lnTo>
                  <a:pt x="179469" y="131506"/>
                </a:lnTo>
                <a:lnTo>
                  <a:pt x="179465" y="131499"/>
                </a:lnTo>
                <a:lnTo>
                  <a:pt x="179460" y="131497"/>
                </a:lnTo>
                <a:lnTo>
                  <a:pt x="179453" y="131497"/>
                </a:lnTo>
                <a:lnTo>
                  <a:pt x="179450" y="131481"/>
                </a:lnTo>
                <a:lnTo>
                  <a:pt x="179447" y="131466"/>
                </a:lnTo>
                <a:lnTo>
                  <a:pt x="179456" y="131457"/>
                </a:lnTo>
                <a:lnTo>
                  <a:pt x="179468" y="131449"/>
                </a:lnTo>
                <a:lnTo>
                  <a:pt x="179468" y="131441"/>
                </a:lnTo>
                <a:lnTo>
                  <a:pt x="179456" y="131434"/>
                </a:lnTo>
                <a:lnTo>
                  <a:pt x="179452" y="131424"/>
                </a:lnTo>
                <a:lnTo>
                  <a:pt x="179444" y="131418"/>
                </a:lnTo>
                <a:lnTo>
                  <a:pt x="179439" y="131418"/>
                </a:lnTo>
                <a:lnTo>
                  <a:pt x="179432" y="131427"/>
                </a:lnTo>
                <a:lnTo>
                  <a:pt x="179422" y="131421"/>
                </a:lnTo>
                <a:lnTo>
                  <a:pt x="179408" y="131406"/>
                </a:lnTo>
                <a:lnTo>
                  <a:pt x="179412" y="131395"/>
                </a:lnTo>
                <a:lnTo>
                  <a:pt x="179422" y="131384"/>
                </a:lnTo>
                <a:lnTo>
                  <a:pt x="179417" y="131374"/>
                </a:lnTo>
                <a:lnTo>
                  <a:pt x="179408" y="131374"/>
                </a:lnTo>
                <a:lnTo>
                  <a:pt x="179398" y="131368"/>
                </a:lnTo>
                <a:lnTo>
                  <a:pt x="179389" y="131352"/>
                </a:lnTo>
                <a:lnTo>
                  <a:pt x="179384" y="131339"/>
                </a:lnTo>
                <a:lnTo>
                  <a:pt x="179377" y="131336"/>
                </a:lnTo>
                <a:lnTo>
                  <a:pt x="179374" y="131338"/>
                </a:lnTo>
                <a:lnTo>
                  <a:pt x="179363" y="131344"/>
                </a:lnTo>
                <a:lnTo>
                  <a:pt x="179351" y="131341"/>
                </a:lnTo>
                <a:lnTo>
                  <a:pt x="179332" y="131333"/>
                </a:lnTo>
                <a:lnTo>
                  <a:pt x="179324" y="131317"/>
                </a:lnTo>
                <a:lnTo>
                  <a:pt x="179320" y="131299"/>
                </a:lnTo>
                <a:lnTo>
                  <a:pt x="179310" y="131281"/>
                </a:lnTo>
                <a:lnTo>
                  <a:pt x="179296" y="131266"/>
                </a:lnTo>
                <a:lnTo>
                  <a:pt x="179293" y="131262"/>
                </a:lnTo>
                <a:lnTo>
                  <a:pt x="179288" y="131256"/>
                </a:lnTo>
                <a:lnTo>
                  <a:pt x="179266" y="131247"/>
                </a:lnTo>
                <a:lnTo>
                  <a:pt x="179253" y="131235"/>
                </a:lnTo>
                <a:lnTo>
                  <a:pt x="179243" y="131222"/>
                </a:lnTo>
                <a:lnTo>
                  <a:pt x="179245" y="131217"/>
                </a:lnTo>
                <a:lnTo>
                  <a:pt x="179253" y="131217"/>
                </a:lnTo>
                <a:lnTo>
                  <a:pt x="179259" y="131210"/>
                </a:lnTo>
                <a:lnTo>
                  <a:pt x="179257" y="131199"/>
                </a:lnTo>
                <a:lnTo>
                  <a:pt x="179252" y="131197"/>
                </a:lnTo>
                <a:lnTo>
                  <a:pt x="179245" y="131199"/>
                </a:lnTo>
                <a:lnTo>
                  <a:pt x="179234" y="131194"/>
                </a:lnTo>
                <a:lnTo>
                  <a:pt x="179225" y="131186"/>
                </a:lnTo>
                <a:lnTo>
                  <a:pt x="179221" y="131178"/>
                </a:lnTo>
                <a:lnTo>
                  <a:pt x="179220" y="131172"/>
                </a:lnTo>
                <a:lnTo>
                  <a:pt x="179224" y="131168"/>
                </a:lnTo>
                <a:lnTo>
                  <a:pt x="179228" y="131159"/>
                </a:lnTo>
                <a:lnTo>
                  <a:pt x="179231" y="131151"/>
                </a:lnTo>
                <a:lnTo>
                  <a:pt x="179228" y="131143"/>
                </a:lnTo>
                <a:lnTo>
                  <a:pt x="179223" y="131140"/>
                </a:lnTo>
                <a:lnTo>
                  <a:pt x="179211" y="131140"/>
                </a:lnTo>
                <a:lnTo>
                  <a:pt x="179196" y="131134"/>
                </a:lnTo>
                <a:lnTo>
                  <a:pt x="179190" y="131118"/>
                </a:lnTo>
                <a:lnTo>
                  <a:pt x="179176" y="131102"/>
                </a:lnTo>
                <a:lnTo>
                  <a:pt x="179176" y="131088"/>
                </a:lnTo>
                <a:lnTo>
                  <a:pt x="179184" y="131080"/>
                </a:lnTo>
                <a:lnTo>
                  <a:pt x="179183" y="131075"/>
                </a:lnTo>
                <a:lnTo>
                  <a:pt x="179176" y="131069"/>
                </a:lnTo>
                <a:lnTo>
                  <a:pt x="179169" y="131063"/>
                </a:lnTo>
                <a:lnTo>
                  <a:pt x="179163" y="131056"/>
                </a:lnTo>
                <a:lnTo>
                  <a:pt x="179157" y="131055"/>
                </a:lnTo>
                <a:lnTo>
                  <a:pt x="179150" y="131052"/>
                </a:lnTo>
                <a:lnTo>
                  <a:pt x="179140" y="131054"/>
                </a:lnTo>
                <a:lnTo>
                  <a:pt x="179135" y="131062"/>
                </a:lnTo>
                <a:lnTo>
                  <a:pt x="179139" y="131069"/>
                </a:lnTo>
                <a:lnTo>
                  <a:pt x="179136" y="131073"/>
                </a:lnTo>
                <a:lnTo>
                  <a:pt x="179130" y="131068"/>
                </a:lnTo>
                <a:lnTo>
                  <a:pt x="179119" y="131067"/>
                </a:lnTo>
                <a:lnTo>
                  <a:pt x="179118" y="131062"/>
                </a:lnTo>
                <a:lnTo>
                  <a:pt x="179113" y="131055"/>
                </a:lnTo>
                <a:lnTo>
                  <a:pt x="179105" y="131054"/>
                </a:lnTo>
                <a:lnTo>
                  <a:pt x="179107" y="131047"/>
                </a:lnTo>
                <a:lnTo>
                  <a:pt x="179109" y="131040"/>
                </a:lnTo>
                <a:lnTo>
                  <a:pt x="179104" y="131033"/>
                </a:lnTo>
                <a:lnTo>
                  <a:pt x="179098" y="131028"/>
                </a:lnTo>
                <a:lnTo>
                  <a:pt x="179098" y="131022"/>
                </a:lnTo>
                <a:lnTo>
                  <a:pt x="179094" y="131018"/>
                </a:lnTo>
                <a:lnTo>
                  <a:pt x="179089" y="131012"/>
                </a:lnTo>
                <a:lnTo>
                  <a:pt x="179090" y="131002"/>
                </a:lnTo>
                <a:lnTo>
                  <a:pt x="179091" y="130995"/>
                </a:lnTo>
                <a:lnTo>
                  <a:pt x="179085" y="130988"/>
                </a:lnTo>
                <a:lnTo>
                  <a:pt x="179080" y="130983"/>
                </a:lnTo>
                <a:lnTo>
                  <a:pt x="179080" y="130974"/>
                </a:lnTo>
                <a:lnTo>
                  <a:pt x="179082" y="130967"/>
                </a:lnTo>
                <a:lnTo>
                  <a:pt x="179078" y="130962"/>
                </a:lnTo>
                <a:lnTo>
                  <a:pt x="179076" y="130955"/>
                </a:lnTo>
                <a:lnTo>
                  <a:pt x="179080" y="130952"/>
                </a:lnTo>
                <a:lnTo>
                  <a:pt x="179091" y="130948"/>
                </a:lnTo>
                <a:lnTo>
                  <a:pt x="179097" y="130944"/>
                </a:lnTo>
                <a:lnTo>
                  <a:pt x="179096" y="130935"/>
                </a:lnTo>
                <a:lnTo>
                  <a:pt x="179102" y="130930"/>
                </a:lnTo>
                <a:lnTo>
                  <a:pt x="179102" y="130922"/>
                </a:lnTo>
                <a:lnTo>
                  <a:pt x="179094" y="130920"/>
                </a:lnTo>
                <a:lnTo>
                  <a:pt x="179081" y="130927"/>
                </a:lnTo>
                <a:lnTo>
                  <a:pt x="179076" y="130926"/>
                </a:lnTo>
                <a:lnTo>
                  <a:pt x="179069" y="130923"/>
                </a:lnTo>
                <a:lnTo>
                  <a:pt x="179068" y="130915"/>
                </a:lnTo>
                <a:lnTo>
                  <a:pt x="179072" y="130910"/>
                </a:lnTo>
                <a:lnTo>
                  <a:pt x="179081" y="130906"/>
                </a:lnTo>
                <a:lnTo>
                  <a:pt x="179085" y="130900"/>
                </a:lnTo>
                <a:lnTo>
                  <a:pt x="179077" y="130899"/>
                </a:lnTo>
                <a:lnTo>
                  <a:pt x="179069" y="130903"/>
                </a:lnTo>
                <a:lnTo>
                  <a:pt x="179063" y="130899"/>
                </a:lnTo>
                <a:lnTo>
                  <a:pt x="179066" y="130894"/>
                </a:lnTo>
                <a:lnTo>
                  <a:pt x="179071" y="130888"/>
                </a:lnTo>
                <a:lnTo>
                  <a:pt x="179067" y="130885"/>
                </a:lnTo>
                <a:lnTo>
                  <a:pt x="179060" y="130881"/>
                </a:lnTo>
                <a:lnTo>
                  <a:pt x="179058" y="130875"/>
                </a:lnTo>
                <a:lnTo>
                  <a:pt x="179056" y="130869"/>
                </a:lnTo>
                <a:lnTo>
                  <a:pt x="179059" y="130862"/>
                </a:lnTo>
                <a:lnTo>
                  <a:pt x="179052" y="130862"/>
                </a:lnTo>
                <a:lnTo>
                  <a:pt x="179049" y="130859"/>
                </a:lnTo>
                <a:lnTo>
                  <a:pt x="179049" y="130854"/>
                </a:lnTo>
                <a:lnTo>
                  <a:pt x="179046" y="130849"/>
                </a:lnTo>
                <a:lnTo>
                  <a:pt x="179040" y="130846"/>
                </a:lnTo>
                <a:lnTo>
                  <a:pt x="179036" y="130842"/>
                </a:lnTo>
                <a:lnTo>
                  <a:pt x="179029" y="130842"/>
                </a:lnTo>
                <a:lnTo>
                  <a:pt x="179021" y="130838"/>
                </a:lnTo>
                <a:lnTo>
                  <a:pt x="179020" y="130831"/>
                </a:lnTo>
                <a:lnTo>
                  <a:pt x="179019" y="130827"/>
                </a:lnTo>
                <a:lnTo>
                  <a:pt x="179009" y="130823"/>
                </a:lnTo>
                <a:lnTo>
                  <a:pt x="178997" y="130829"/>
                </a:lnTo>
                <a:lnTo>
                  <a:pt x="178988" y="130832"/>
                </a:lnTo>
                <a:lnTo>
                  <a:pt x="178979" y="130828"/>
                </a:lnTo>
                <a:lnTo>
                  <a:pt x="178968" y="130835"/>
                </a:lnTo>
                <a:lnTo>
                  <a:pt x="178958" y="130843"/>
                </a:lnTo>
                <a:lnTo>
                  <a:pt x="178951" y="130841"/>
                </a:lnTo>
                <a:lnTo>
                  <a:pt x="178944" y="130828"/>
                </a:lnTo>
                <a:lnTo>
                  <a:pt x="178942" y="130821"/>
                </a:lnTo>
                <a:lnTo>
                  <a:pt x="178950" y="130814"/>
                </a:lnTo>
                <a:lnTo>
                  <a:pt x="178966" y="130813"/>
                </a:lnTo>
                <a:lnTo>
                  <a:pt x="178973" y="130804"/>
                </a:lnTo>
                <a:lnTo>
                  <a:pt x="178967" y="130798"/>
                </a:lnTo>
                <a:lnTo>
                  <a:pt x="178963" y="130790"/>
                </a:lnTo>
                <a:lnTo>
                  <a:pt x="178963" y="130785"/>
                </a:lnTo>
                <a:lnTo>
                  <a:pt x="178956" y="130783"/>
                </a:lnTo>
                <a:lnTo>
                  <a:pt x="178951" y="130782"/>
                </a:lnTo>
                <a:lnTo>
                  <a:pt x="178944" y="130781"/>
                </a:lnTo>
                <a:lnTo>
                  <a:pt x="178943" y="130793"/>
                </a:lnTo>
                <a:lnTo>
                  <a:pt x="178942" y="130800"/>
                </a:lnTo>
                <a:lnTo>
                  <a:pt x="178930" y="130797"/>
                </a:lnTo>
                <a:lnTo>
                  <a:pt x="178925" y="130786"/>
                </a:lnTo>
                <a:lnTo>
                  <a:pt x="178905" y="130788"/>
                </a:lnTo>
                <a:lnTo>
                  <a:pt x="178902" y="130782"/>
                </a:lnTo>
                <a:lnTo>
                  <a:pt x="178894" y="130781"/>
                </a:lnTo>
                <a:lnTo>
                  <a:pt x="178889" y="130775"/>
                </a:lnTo>
                <a:lnTo>
                  <a:pt x="178889" y="130766"/>
                </a:lnTo>
                <a:lnTo>
                  <a:pt x="178882" y="130756"/>
                </a:lnTo>
                <a:lnTo>
                  <a:pt x="178872" y="130755"/>
                </a:lnTo>
                <a:lnTo>
                  <a:pt x="178859" y="130757"/>
                </a:lnTo>
                <a:lnTo>
                  <a:pt x="178853" y="130768"/>
                </a:lnTo>
                <a:lnTo>
                  <a:pt x="178845" y="130776"/>
                </a:lnTo>
                <a:lnTo>
                  <a:pt x="178837" y="130767"/>
                </a:lnTo>
                <a:lnTo>
                  <a:pt x="178823" y="130764"/>
                </a:lnTo>
                <a:lnTo>
                  <a:pt x="178818" y="130750"/>
                </a:lnTo>
                <a:lnTo>
                  <a:pt x="178814" y="130736"/>
                </a:lnTo>
                <a:lnTo>
                  <a:pt x="178809" y="130730"/>
                </a:lnTo>
                <a:lnTo>
                  <a:pt x="178794" y="130726"/>
                </a:lnTo>
                <a:lnTo>
                  <a:pt x="178797" y="130718"/>
                </a:lnTo>
                <a:lnTo>
                  <a:pt x="178810" y="130704"/>
                </a:lnTo>
                <a:lnTo>
                  <a:pt x="178815" y="130689"/>
                </a:lnTo>
                <a:lnTo>
                  <a:pt x="178810" y="130680"/>
                </a:lnTo>
                <a:lnTo>
                  <a:pt x="178794" y="130678"/>
                </a:lnTo>
                <a:lnTo>
                  <a:pt x="178793" y="130669"/>
                </a:lnTo>
                <a:lnTo>
                  <a:pt x="178793" y="130660"/>
                </a:lnTo>
                <a:lnTo>
                  <a:pt x="178785" y="130657"/>
                </a:lnTo>
                <a:lnTo>
                  <a:pt x="178774" y="130659"/>
                </a:lnTo>
                <a:lnTo>
                  <a:pt x="178758" y="130668"/>
                </a:lnTo>
                <a:lnTo>
                  <a:pt x="178749" y="130664"/>
                </a:lnTo>
                <a:lnTo>
                  <a:pt x="178743" y="130655"/>
                </a:lnTo>
                <a:lnTo>
                  <a:pt x="178750" y="130650"/>
                </a:lnTo>
                <a:lnTo>
                  <a:pt x="178759" y="130642"/>
                </a:lnTo>
                <a:lnTo>
                  <a:pt x="178776" y="130625"/>
                </a:lnTo>
                <a:lnTo>
                  <a:pt x="178771" y="130612"/>
                </a:lnTo>
                <a:lnTo>
                  <a:pt x="178753" y="130607"/>
                </a:lnTo>
                <a:lnTo>
                  <a:pt x="178746" y="130599"/>
                </a:lnTo>
                <a:lnTo>
                  <a:pt x="178750" y="130592"/>
                </a:lnTo>
                <a:lnTo>
                  <a:pt x="178753" y="130582"/>
                </a:lnTo>
                <a:lnTo>
                  <a:pt x="178760" y="130575"/>
                </a:lnTo>
                <a:lnTo>
                  <a:pt x="178756" y="130566"/>
                </a:lnTo>
                <a:lnTo>
                  <a:pt x="178749" y="130569"/>
                </a:lnTo>
                <a:lnTo>
                  <a:pt x="178743" y="130568"/>
                </a:lnTo>
                <a:lnTo>
                  <a:pt x="178747" y="130555"/>
                </a:lnTo>
                <a:lnTo>
                  <a:pt x="178744" y="130550"/>
                </a:lnTo>
                <a:lnTo>
                  <a:pt x="178734" y="130551"/>
                </a:lnTo>
                <a:lnTo>
                  <a:pt x="178722" y="130544"/>
                </a:lnTo>
                <a:lnTo>
                  <a:pt x="178706" y="130542"/>
                </a:lnTo>
                <a:lnTo>
                  <a:pt x="178675" y="130530"/>
                </a:lnTo>
                <a:lnTo>
                  <a:pt x="178656" y="130534"/>
                </a:lnTo>
                <a:lnTo>
                  <a:pt x="178645" y="130524"/>
                </a:lnTo>
                <a:lnTo>
                  <a:pt x="178639" y="130509"/>
                </a:lnTo>
                <a:lnTo>
                  <a:pt x="178639" y="130493"/>
                </a:lnTo>
                <a:lnTo>
                  <a:pt x="178648" y="130481"/>
                </a:lnTo>
                <a:lnTo>
                  <a:pt x="178658" y="130470"/>
                </a:lnTo>
                <a:lnTo>
                  <a:pt x="178659" y="130455"/>
                </a:lnTo>
                <a:lnTo>
                  <a:pt x="178657" y="130438"/>
                </a:lnTo>
                <a:lnTo>
                  <a:pt x="178648" y="130426"/>
                </a:lnTo>
                <a:lnTo>
                  <a:pt x="178636" y="130416"/>
                </a:lnTo>
                <a:lnTo>
                  <a:pt x="178631" y="130401"/>
                </a:lnTo>
                <a:lnTo>
                  <a:pt x="178637" y="130380"/>
                </a:lnTo>
                <a:lnTo>
                  <a:pt x="178636" y="130361"/>
                </a:lnTo>
                <a:lnTo>
                  <a:pt x="178631" y="130341"/>
                </a:lnTo>
                <a:lnTo>
                  <a:pt x="178619" y="130319"/>
                </a:lnTo>
                <a:lnTo>
                  <a:pt x="178596" y="130306"/>
                </a:lnTo>
                <a:lnTo>
                  <a:pt x="178575" y="130292"/>
                </a:lnTo>
                <a:lnTo>
                  <a:pt x="178557" y="130273"/>
                </a:lnTo>
                <a:lnTo>
                  <a:pt x="178525" y="130237"/>
                </a:lnTo>
                <a:lnTo>
                  <a:pt x="178525" y="130237"/>
                </a:lnTo>
                <a:lnTo>
                  <a:pt x="178516" y="130217"/>
                </a:lnTo>
                <a:lnTo>
                  <a:pt x="178493" y="130193"/>
                </a:lnTo>
                <a:lnTo>
                  <a:pt x="178482" y="130182"/>
                </a:lnTo>
                <a:lnTo>
                  <a:pt x="178440" y="130140"/>
                </a:lnTo>
                <a:lnTo>
                  <a:pt x="178385" y="130066"/>
                </a:lnTo>
                <a:lnTo>
                  <a:pt x="178351" y="129965"/>
                </a:lnTo>
                <a:lnTo>
                  <a:pt x="178372" y="129934"/>
                </a:lnTo>
                <a:lnTo>
                  <a:pt x="178366" y="129919"/>
                </a:lnTo>
                <a:lnTo>
                  <a:pt x="178366" y="129919"/>
                </a:lnTo>
                <a:lnTo>
                  <a:pt x="178362" y="129907"/>
                </a:lnTo>
                <a:lnTo>
                  <a:pt x="178352" y="129877"/>
                </a:lnTo>
                <a:lnTo>
                  <a:pt x="178350" y="129869"/>
                </a:lnTo>
                <a:lnTo>
                  <a:pt x="178346" y="129861"/>
                </a:lnTo>
                <a:lnTo>
                  <a:pt x="178330" y="129831"/>
                </a:lnTo>
                <a:lnTo>
                  <a:pt x="178326" y="129825"/>
                </a:lnTo>
                <a:lnTo>
                  <a:pt x="178321" y="129819"/>
                </a:lnTo>
                <a:lnTo>
                  <a:pt x="178310" y="129806"/>
                </a:lnTo>
                <a:lnTo>
                  <a:pt x="178305" y="129802"/>
                </a:lnTo>
                <a:lnTo>
                  <a:pt x="178306" y="129792"/>
                </a:lnTo>
                <a:lnTo>
                  <a:pt x="178302" y="129780"/>
                </a:lnTo>
                <a:lnTo>
                  <a:pt x="178304" y="129773"/>
                </a:lnTo>
                <a:lnTo>
                  <a:pt x="178310" y="129769"/>
                </a:lnTo>
                <a:lnTo>
                  <a:pt x="178319" y="129761"/>
                </a:lnTo>
                <a:lnTo>
                  <a:pt x="178314" y="129749"/>
                </a:lnTo>
                <a:lnTo>
                  <a:pt x="178308" y="129738"/>
                </a:lnTo>
                <a:lnTo>
                  <a:pt x="178301" y="129734"/>
                </a:lnTo>
                <a:lnTo>
                  <a:pt x="178297" y="129737"/>
                </a:lnTo>
                <a:lnTo>
                  <a:pt x="178292" y="129736"/>
                </a:lnTo>
                <a:lnTo>
                  <a:pt x="178290" y="129729"/>
                </a:lnTo>
                <a:lnTo>
                  <a:pt x="178283" y="129731"/>
                </a:lnTo>
                <a:lnTo>
                  <a:pt x="178278" y="129727"/>
                </a:lnTo>
                <a:lnTo>
                  <a:pt x="178278" y="129718"/>
                </a:lnTo>
                <a:lnTo>
                  <a:pt x="178289" y="129710"/>
                </a:lnTo>
                <a:lnTo>
                  <a:pt x="178299" y="129708"/>
                </a:lnTo>
                <a:lnTo>
                  <a:pt x="178299" y="129703"/>
                </a:lnTo>
                <a:lnTo>
                  <a:pt x="178294" y="129696"/>
                </a:lnTo>
                <a:lnTo>
                  <a:pt x="178292" y="129687"/>
                </a:lnTo>
                <a:lnTo>
                  <a:pt x="178276" y="129686"/>
                </a:lnTo>
                <a:lnTo>
                  <a:pt x="178269" y="129680"/>
                </a:lnTo>
                <a:lnTo>
                  <a:pt x="178262" y="129670"/>
                </a:lnTo>
                <a:lnTo>
                  <a:pt x="178256" y="129659"/>
                </a:lnTo>
                <a:lnTo>
                  <a:pt x="178250" y="129653"/>
                </a:lnTo>
                <a:lnTo>
                  <a:pt x="178240" y="129650"/>
                </a:lnTo>
                <a:lnTo>
                  <a:pt x="178227" y="129636"/>
                </a:lnTo>
                <a:lnTo>
                  <a:pt x="178224" y="129622"/>
                </a:lnTo>
                <a:lnTo>
                  <a:pt x="178226" y="129609"/>
                </a:lnTo>
                <a:lnTo>
                  <a:pt x="178226" y="129599"/>
                </a:lnTo>
                <a:lnTo>
                  <a:pt x="178217" y="129589"/>
                </a:lnTo>
                <a:lnTo>
                  <a:pt x="178217" y="129578"/>
                </a:lnTo>
                <a:lnTo>
                  <a:pt x="178211" y="129567"/>
                </a:lnTo>
                <a:lnTo>
                  <a:pt x="178200" y="129563"/>
                </a:lnTo>
                <a:lnTo>
                  <a:pt x="178194" y="129554"/>
                </a:lnTo>
                <a:lnTo>
                  <a:pt x="178193" y="129542"/>
                </a:lnTo>
                <a:lnTo>
                  <a:pt x="178197" y="129536"/>
                </a:lnTo>
                <a:lnTo>
                  <a:pt x="178196" y="129529"/>
                </a:lnTo>
                <a:lnTo>
                  <a:pt x="178187" y="129523"/>
                </a:lnTo>
                <a:lnTo>
                  <a:pt x="178179" y="129523"/>
                </a:lnTo>
                <a:lnTo>
                  <a:pt x="178174" y="129522"/>
                </a:lnTo>
                <a:lnTo>
                  <a:pt x="178173" y="129511"/>
                </a:lnTo>
                <a:lnTo>
                  <a:pt x="178179" y="129505"/>
                </a:lnTo>
                <a:lnTo>
                  <a:pt x="178186" y="129501"/>
                </a:lnTo>
                <a:lnTo>
                  <a:pt x="178186" y="129494"/>
                </a:lnTo>
                <a:lnTo>
                  <a:pt x="178185" y="129485"/>
                </a:lnTo>
                <a:lnTo>
                  <a:pt x="178180" y="129482"/>
                </a:lnTo>
                <a:lnTo>
                  <a:pt x="178170" y="129486"/>
                </a:lnTo>
                <a:lnTo>
                  <a:pt x="178159" y="129492"/>
                </a:lnTo>
                <a:lnTo>
                  <a:pt x="178154" y="129490"/>
                </a:lnTo>
                <a:lnTo>
                  <a:pt x="178152" y="129477"/>
                </a:lnTo>
                <a:lnTo>
                  <a:pt x="178153" y="129472"/>
                </a:lnTo>
                <a:lnTo>
                  <a:pt x="178155" y="129463"/>
                </a:lnTo>
                <a:lnTo>
                  <a:pt x="178152" y="129455"/>
                </a:lnTo>
                <a:lnTo>
                  <a:pt x="178146" y="129454"/>
                </a:lnTo>
                <a:lnTo>
                  <a:pt x="178137" y="129452"/>
                </a:lnTo>
                <a:lnTo>
                  <a:pt x="178138" y="129445"/>
                </a:lnTo>
                <a:lnTo>
                  <a:pt x="178144" y="129441"/>
                </a:lnTo>
                <a:lnTo>
                  <a:pt x="178145" y="129433"/>
                </a:lnTo>
                <a:lnTo>
                  <a:pt x="178141" y="129431"/>
                </a:lnTo>
                <a:lnTo>
                  <a:pt x="178126" y="129435"/>
                </a:lnTo>
                <a:lnTo>
                  <a:pt x="178120" y="129428"/>
                </a:lnTo>
                <a:lnTo>
                  <a:pt x="178125" y="129423"/>
                </a:lnTo>
                <a:lnTo>
                  <a:pt x="178132" y="129418"/>
                </a:lnTo>
                <a:lnTo>
                  <a:pt x="178132" y="129408"/>
                </a:lnTo>
                <a:lnTo>
                  <a:pt x="178127" y="129399"/>
                </a:lnTo>
                <a:lnTo>
                  <a:pt x="178119" y="129394"/>
                </a:lnTo>
                <a:lnTo>
                  <a:pt x="178111" y="129388"/>
                </a:lnTo>
                <a:lnTo>
                  <a:pt x="178100" y="129381"/>
                </a:lnTo>
                <a:lnTo>
                  <a:pt x="178104" y="129377"/>
                </a:lnTo>
                <a:lnTo>
                  <a:pt x="178103" y="129371"/>
                </a:lnTo>
                <a:lnTo>
                  <a:pt x="178101" y="129361"/>
                </a:lnTo>
                <a:lnTo>
                  <a:pt x="178107" y="129360"/>
                </a:lnTo>
                <a:lnTo>
                  <a:pt x="178109" y="129366"/>
                </a:lnTo>
                <a:lnTo>
                  <a:pt x="178110" y="129372"/>
                </a:lnTo>
                <a:lnTo>
                  <a:pt x="178114" y="129375"/>
                </a:lnTo>
                <a:lnTo>
                  <a:pt x="178120" y="129372"/>
                </a:lnTo>
                <a:lnTo>
                  <a:pt x="178117" y="129361"/>
                </a:lnTo>
                <a:lnTo>
                  <a:pt x="178115" y="129353"/>
                </a:lnTo>
                <a:lnTo>
                  <a:pt x="178112" y="129346"/>
                </a:lnTo>
                <a:lnTo>
                  <a:pt x="178109" y="129336"/>
                </a:lnTo>
                <a:lnTo>
                  <a:pt x="178101" y="129338"/>
                </a:lnTo>
                <a:lnTo>
                  <a:pt x="178096" y="129343"/>
                </a:lnTo>
                <a:lnTo>
                  <a:pt x="178088" y="129344"/>
                </a:lnTo>
                <a:lnTo>
                  <a:pt x="178076" y="129347"/>
                </a:lnTo>
                <a:lnTo>
                  <a:pt x="178071" y="129343"/>
                </a:lnTo>
                <a:lnTo>
                  <a:pt x="178071" y="129337"/>
                </a:lnTo>
                <a:lnTo>
                  <a:pt x="178072" y="129328"/>
                </a:lnTo>
                <a:lnTo>
                  <a:pt x="178066" y="129325"/>
                </a:lnTo>
                <a:lnTo>
                  <a:pt x="178061" y="129320"/>
                </a:lnTo>
                <a:lnTo>
                  <a:pt x="178065" y="129310"/>
                </a:lnTo>
                <a:lnTo>
                  <a:pt x="178073" y="129309"/>
                </a:lnTo>
                <a:lnTo>
                  <a:pt x="178077" y="129306"/>
                </a:lnTo>
                <a:lnTo>
                  <a:pt x="178076" y="129299"/>
                </a:lnTo>
                <a:lnTo>
                  <a:pt x="178072" y="129294"/>
                </a:lnTo>
                <a:lnTo>
                  <a:pt x="178072" y="129286"/>
                </a:lnTo>
                <a:lnTo>
                  <a:pt x="178082" y="129285"/>
                </a:lnTo>
                <a:lnTo>
                  <a:pt x="178087" y="129286"/>
                </a:lnTo>
                <a:lnTo>
                  <a:pt x="178096" y="129277"/>
                </a:lnTo>
                <a:lnTo>
                  <a:pt x="178092" y="129270"/>
                </a:lnTo>
                <a:lnTo>
                  <a:pt x="178088" y="129259"/>
                </a:lnTo>
                <a:lnTo>
                  <a:pt x="178083" y="129250"/>
                </a:lnTo>
                <a:lnTo>
                  <a:pt x="178087" y="129244"/>
                </a:lnTo>
                <a:lnTo>
                  <a:pt x="178094" y="129243"/>
                </a:lnTo>
                <a:lnTo>
                  <a:pt x="178100" y="129239"/>
                </a:lnTo>
                <a:lnTo>
                  <a:pt x="178100" y="129230"/>
                </a:lnTo>
                <a:lnTo>
                  <a:pt x="178089" y="129225"/>
                </a:lnTo>
                <a:lnTo>
                  <a:pt x="178080" y="129217"/>
                </a:lnTo>
                <a:lnTo>
                  <a:pt x="178073" y="129207"/>
                </a:lnTo>
                <a:lnTo>
                  <a:pt x="178060" y="129197"/>
                </a:lnTo>
                <a:lnTo>
                  <a:pt x="178055" y="129190"/>
                </a:lnTo>
                <a:lnTo>
                  <a:pt x="178058" y="129179"/>
                </a:lnTo>
                <a:lnTo>
                  <a:pt x="178056" y="129172"/>
                </a:lnTo>
                <a:lnTo>
                  <a:pt x="178048" y="129169"/>
                </a:lnTo>
                <a:lnTo>
                  <a:pt x="178052" y="129162"/>
                </a:lnTo>
                <a:lnTo>
                  <a:pt x="178052" y="129156"/>
                </a:lnTo>
                <a:lnTo>
                  <a:pt x="178047" y="129153"/>
                </a:lnTo>
                <a:lnTo>
                  <a:pt x="178047" y="129147"/>
                </a:lnTo>
                <a:lnTo>
                  <a:pt x="178060" y="129149"/>
                </a:lnTo>
                <a:lnTo>
                  <a:pt x="178065" y="129155"/>
                </a:lnTo>
                <a:lnTo>
                  <a:pt x="178068" y="129150"/>
                </a:lnTo>
                <a:lnTo>
                  <a:pt x="178067" y="129135"/>
                </a:lnTo>
                <a:lnTo>
                  <a:pt x="178064" y="129125"/>
                </a:lnTo>
                <a:lnTo>
                  <a:pt x="178069" y="129115"/>
                </a:lnTo>
                <a:lnTo>
                  <a:pt x="178072" y="129110"/>
                </a:lnTo>
                <a:lnTo>
                  <a:pt x="178066" y="129107"/>
                </a:lnTo>
                <a:lnTo>
                  <a:pt x="178058" y="129108"/>
                </a:lnTo>
                <a:lnTo>
                  <a:pt x="178048" y="129108"/>
                </a:lnTo>
                <a:lnTo>
                  <a:pt x="178039" y="129108"/>
                </a:lnTo>
                <a:lnTo>
                  <a:pt x="178030" y="129107"/>
                </a:lnTo>
                <a:lnTo>
                  <a:pt x="178023" y="129110"/>
                </a:lnTo>
                <a:lnTo>
                  <a:pt x="178022" y="129120"/>
                </a:lnTo>
                <a:lnTo>
                  <a:pt x="178016" y="129120"/>
                </a:lnTo>
                <a:lnTo>
                  <a:pt x="178013" y="129111"/>
                </a:lnTo>
                <a:lnTo>
                  <a:pt x="178004" y="129112"/>
                </a:lnTo>
                <a:lnTo>
                  <a:pt x="177996" y="129104"/>
                </a:lnTo>
                <a:lnTo>
                  <a:pt x="177997" y="129099"/>
                </a:lnTo>
                <a:lnTo>
                  <a:pt x="178006" y="129096"/>
                </a:lnTo>
                <a:lnTo>
                  <a:pt x="178006" y="129089"/>
                </a:lnTo>
                <a:lnTo>
                  <a:pt x="178000" y="129079"/>
                </a:lnTo>
                <a:lnTo>
                  <a:pt x="178000" y="129074"/>
                </a:lnTo>
                <a:lnTo>
                  <a:pt x="177997" y="129069"/>
                </a:lnTo>
                <a:lnTo>
                  <a:pt x="177988" y="129063"/>
                </a:lnTo>
                <a:lnTo>
                  <a:pt x="177984" y="129057"/>
                </a:lnTo>
                <a:lnTo>
                  <a:pt x="177979" y="129058"/>
                </a:lnTo>
                <a:lnTo>
                  <a:pt x="177978" y="129067"/>
                </a:lnTo>
                <a:lnTo>
                  <a:pt x="177970" y="129073"/>
                </a:lnTo>
                <a:lnTo>
                  <a:pt x="177959" y="129076"/>
                </a:lnTo>
                <a:lnTo>
                  <a:pt x="177945" y="129071"/>
                </a:lnTo>
                <a:lnTo>
                  <a:pt x="177925" y="129068"/>
                </a:lnTo>
                <a:lnTo>
                  <a:pt x="177913" y="129062"/>
                </a:lnTo>
                <a:lnTo>
                  <a:pt x="177911" y="129053"/>
                </a:lnTo>
                <a:lnTo>
                  <a:pt x="177914" y="129051"/>
                </a:lnTo>
                <a:lnTo>
                  <a:pt x="177927" y="129051"/>
                </a:lnTo>
                <a:lnTo>
                  <a:pt x="177934" y="129043"/>
                </a:lnTo>
                <a:lnTo>
                  <a:pt x="177938" y="129033"/>
                </a:lnTo>
                <a:lnTo>
                  <a:pt x="177941" y="129023"/>
                </a:lnTo>
                <a:lnTo>
                  <a:pt x="177937" y="129015"/>
                </a:lnTo>
                <a:lnTo>
                  <a:pt x="177928" y="129003"/>
                </a:lnTo>
                <a:lnTo>
                  <a:pt x="177927" y="128992"/>
                </a:lnTo>
                <a:lnTo>
                  <a:pt x="177923" y="128980"/>
                </a:lnTo>
                <a:lnTo>
                  <a:pt x="177929" y="128974"/>
                </a:lnTo>
                <a:lnTo>
                  <a:pt x="177929" y="128964"/>
                </a:lnTo>
                <a:lnTo>
                  <a:pt x="177925" y="128955"/>
                </a:lnTo>
                <a:lnTo>
                  <a:pt x="177919" y="128946"/>
                </a:lnTo>
                <a:lnTo>
                  <a:pt x="177908" y="128947"/>
                </a:lnTo>
                <a:lnTo>
                  <a:pt x="177907" y="128956"/>
                </a:lnTo>
                <a:lnTo>
                  <a:pt x="177909" y="128959"/>
                </a:lnTo>
                <a:lnTo>
                  <a:pt x="177903" y="128963"/>
                </a:lnTo>
                <a:lnTo>
                  <a:pt x="177902" y="128970"/>
                </a:lnTo>
                <a:lnTo>
                  <a:pt x="177898" y="128973"/>
                </a:lnTo>
                <a:lnTo>
                  <a:pt x="177888" y="128967"/>
                </a:lnTo>
                <a:lnTo>
                  <a:pt x="177883" y="128966"/>
                </a:lnTo>
                <a:lnTo>
                  <a:pt x="177877" y="128974"/>
                </a:lnTo>
                <a:lnTo>
                  <a:pt x="177870" y="128977"/>
                </a:lnTo>
                <a:lnTo>
                  <a:pt x="177864" y="128968"/>
                </a:lnTo>
                <a:lnTo>
                  <a:pt x="177866" y="128954"/>
                </a:lnTo>
                <a:lnTo>
                  <a:pt x="177862" y="128948"/>
                </a:lnTo>
                <a:lnTo>
                  <a:pt x="177857" y="128945"/>
                </a:lnTo>
                <a:lnTo>
                  <a:pt x="177852" y="128947"/>
                </a:lnTo>
                <a:lnTo>
                  <a:pt x="177839" y="128953"/>
                </a:lnTo>
                <a:lnTo>
                  <a:pt x="177835" y="128967"/>
                </a:lnTo>
                <a:lnTo>
                  <a:pt x="177828" y="128971"/>
                </a:lnTo>
                <a:lnTo>
                  <a:pt x="177821" y="128964"/>
                </a:lnTo>
                <a:lnTo>
                  <a:pt x="177813" y="128962"/>
                </a:lnTo>
                <a:lnTo>
                  <a:pt x="177806" y="128967"/>
                </a:lnTo>
                <a:lnTo>
                  <a:pt x="177801" y="128963"/>
                </a:lnTo>
                <a:lnTo>
                  <a:pt x="177797" y="128957"/>
                </a:lnTo>
                <a:lnTo>
                  <a:pt x="177804" y="128942"/>
                </a:lnTo>
                <a:lnTo>
                  <a:pt x="177803" y="128931"/>
                </a:lnTo>
                <a:lnTo>
                  <a:pt x="177795" y="128926"/>
                </a:lnTo>
                <a:lnTo>
                  <a:pt x="177779" y="128922"/>
                </a:lnTo>
                <a:lnTo>
                  <a:pt x="177773" y="128912"/>
                </a:lnTo>
                <a:lnTo>
                  <a:pt x="177775" y="128897"/>
                </a:lnTo>
                <a:lnTo>
                  <a:pt x="177772" y="128884"/>
                </a:lnTo>
                <a:lnTo>
                  <a:pt x="177768" y="128871"/>
                </a:lnTo>
                <a:lnTo>
                  <a:pt x="177769" y="128863"/>
                </a:lnTo>
                <a:lnTo>
                  <a:pt x="177780" y="128857"/>
                </a:lnTo>
                <a:lnTo>
                  <a:pt x="177779" y="128844"/>
                </a:lnTo>
                <a:lnTo>
                  <a:pt x="177773" y="128827"/>
                </a:lnTo>
                <a:lnTo>
                  <a:pt x="177769" y="128819"/>
                </a:lnTo>
                <a:lnTo>
                  <a:pt x="177757" y="128810"/>
                </a:lnTo>
                <a:lnTo>
                  <a:pt x="177750" y="128802"/>
                </a:lnTo>
                <a:lnTo>
                  <a:pt x="177738" y="128797"/>
                </a:lnTo>
                <a:lnTo>
                  <a:pt x="177719" y="128789"/>
                </a:lnTo>
                <a:lnTo>
                  <a:pt x="177707" y="128790"/>
                </a:lnTo>
                <a:lnTo>
                  <a:pt x="177696" y="128784"/>
                </a:lnTo>
                <a:lnTo>
                  <a:pt x="177693" y="128772"/>
                </a:lnTo>
                <a:lnTo>
                  <a:pt x="177684" y="128759"/>
                </a:lnTo>
                <a:lnTo>
                  <a:pt x="177679" y="128753"/>
                </a:lnTo>
                <a:lnTo>
                  <a:pt x="177671" y="128744"/>
                </a:lnTo>
                <a:lnTo>
                  <a:pt x="177652" y="128745"/>
                </a:lnTo>
                <a:lnTo>
                  <a:pt x="177645" y="128741"/>
                </a:lnTo>
                <a:lnTo>
                  <a:pt x="177634" y="128736"/>
                </a:lnTo>
                <a:lnTo>
                  <a:pt x="177626" y="128739"/>
                </a:lnTo>
                <a:lnTo>
                  <a:pt x="177620" y="128745"/>
                </a:lnTo>
                <a:lnTo>
                  <a:pt x="177613" y="128753"/>
                </a:lnTo>
                <a:lnTo>
                  <a:pt x="177606" y="128755"/>
                </a:lnTo>
                <a:lnTo>
                  <a:pt x="177604" y="128748"/>
                </a:lnTo>
                <a:lnTo>
                  <a:pt x="177604" y="128733"/>
                </a:lnTo>
                <a:lnTo>
                  <a:pt x="177598" y="128728"/>
                </a:lnTo>
                <a:lnTo>
                  <a:pt x="177584" y="128721"/>
                </a:lnTo>
                <a:lnTo>
                  <a:pt x="177573" y="128718"/>
                </a:lnTo>
                <a:lnTo>
                  <a:pt x="177555" y="128722"/>
                </a:lnTo>
                <a:lnTo>
                  <a:pt x="177542" y="128717"/>
                </a:lnTo>
                <a:lnTo>
                  <a:pt x="177529" y="128713"/>
                </a:lnTo>
                <a:lnTo>
                  <a:pt x="177511" y="128710"/>
                </a:lnTo>
                <a:lnTo>
                  <a:pt x="177488" y="128724"/>
                </a:lnTo>
                <a:lnTo>
                  <a:pt x="177466" y="128716"/>
                </a:lnTo>
                <a:lnTo>
                  <a:pt x="177462" y="128701"/>
                </a:lnTo>
                <a:lnTo>
                  <a:pt x="177441" y="128695"/>
                </a:lnTo>
                <a:lnTo>
                  <a:pt x="177421" y="128680"/>
                </a:lnTo>
                <a:lnTo>
                  <a:pt x="177414" y="128667"/>
                </a:lnTo>
                <a:lnTo>
                  <a:pt x="177401" y="128657"/>
                </a:lnTo>
                <a:lnTo>
                  <a:pt x="177396" y="128638"/>
                </a:lnTo>
                <a:lnTo>
                  <a:pt x="177389" y="128617"/>
                </a:lnTo>
                <a:lnTo>
                  <a:pt x="177361" y="128619"/>
                </a:lnTo>
                <a:lnTo>
                  <a:pt x="177349" y="128611"/>
                </a:lnTo>
                <a:lnTo>
                  <a:pt x="177350" y="128596"/>
                </a:lnTo>
                <a:lnTo>
                  <a:pt x="177351" y="128582"/>
                </a:lnTo>
                <a:lnTo>
                  <a:pt x="177339" y="128560"/>
                </a:lnTo>
                <a:lnTo>
                  <a:pt x="177331" y="128539"/>
                </a:lnTo>
                <a:lnTo>
                  <a:pt x="177327" y="128517"/>
                </a:lnTo>
                <a:lnTo>
                  <a:pt x="177311" y="128505"/>
                </a:lnTo>
                <a:lnTo>
                  <a:pt x="177288" y="128508"/>
                </a:lnTo>
                <a:lnTo>
                  <a:pt x="177274" y="128525"/>
                </a:lnTo>
                <a:lnTo>
                  <a:pt x="177256" y="128535"/>
                </a:lnTo>
                <a:lnTo>
                  <a:pt x="177238" y="128535"/>
                </a:lnTo>
                <a:lnTo>
                  <a:pt x="177180" y="128534"/>
                </a:lnTo>
                <a:lnTo>
                  <a:pt x="177160" y="128541"/>
                </a:lnTo>
                <a:lnTo>
                  <a:pt x="177132" y="128547"/>
                </a:lnTo>
                <a:lnTo>
                  <a:pt x="177045" y="128514"/>
                </a:lnTo>
                <a:lnTo>
                  <a:pt x="177018" y="128485"/>
                </a:lnTo>
                <a:lnTo>
                  <a:pt x="176984" y="128447"/>
                </a:lnTo>
                <a:lnTo>
                  <a:pt x="176957" y="128441"/>
                </a:lnTo>
                <a:lnTo>
                  <a:pt x="176953" y="128441"/>
                </a:lnTo>
                <a:lnTo>
                  <a:pt x="176944" y="128427"/>
                </a:lnTo>
                <a:lnTo>
                  <a:pt x="176932" y="128427"/>
                </a:lnTo>
                <a:lnTo>
                  <a:pt x="176922" y="128421"/>
                </a:lnTo>
                <a:lnTo>
                  <a:pt x="176906" y="128418"/>
                </a:lnTo>
                <a:lnTo>
                  <a:pt x="176896" y="128408"/>
                </a:lnTo>
                <a:lnTo>
                  <a:pt x="176891" y="128389"/>
                </a:lnTo>
                <a:lnTo>
                  <a:pt x="176888" y="128368"/>
                </a:lnTo>
                <a:lnTo>
                  <a:pt x="176881" y="128354"/>
                </a:lnTo>
                <a:lnTo>
                  <a:pt x="176875" y="128344"/>
                </a:lnTo>
                <a:lnTo>
                  <a:pt x="176860" y="128339"/>
                </a:lnTo>
                <a:lnTo>
                  <a:pt x="176848" y="128335"/>
                </a:lnTo>
                <a:lnTo>
                  <a:pt x="176839" y="128328"/>
                </a:lnTo>
                <a:lnTo>
                  <a:pt x="176827" y="128327"/>
                </a:lnTo>
                <a:lnTo>
                  <a:pt x="176815" y="128332"/>
                </a:lnTo>
                <a:lnTo>
                  <a:pt x="176814" y="128344"/>
                </a:lnTo>
                <a:lnTo>
                  <a:pt x="176809" y="128355"/>
                </a:lnTo>
                <a:lnTo>
                  <a:pt x="176798" y="128355"/>
                </a:lnTo>
                <a:lnTo>
                  <a:pt x="176790" y="128349"/>
                </a:lnTo>
                <a:lnTo>
                  <a:pt x="176779" y="128349"/>
                </a:lnTo>
                <a:lnTo>
                  <a:pt x="176771" y="128334"/>
                </a:lnTo>
                <a:lnTo>
                  <a:pt x="176774" y="128320"/>
                </a:lnTo>
                <a:lnTo>
                  <a:pt x="176757" y="128312"/>
                </a:lnTo>
                <a:lnTo>
                  <a:pt x="176746" y="128305"/>
                </a:lnTo>
                <a:lnTo>
                  <a:pt x="176734" y="128313"/>
                </a:lnTo>
                <a:lnTo>
                  <a:pt x="176716" y="128306"/>
                </a:lnTo>
                <a:lnTo>
                  <a:pt x="176720" y="128295"/>
                </a:lnTo>
                <a:lnTo>
                  <a:pt x="176716" y="128277"/>
                </a:lnTo>
                <a:lnTo>
                  <a:pt x="176694" y="128269"/>
                </a:lnTo>
                <a:lnTo>
                  <a:pt x="176682" y="128265"/>
                </a:lnTo>
                <a:lnTo>
                  <a:pt x="176663" y="128259"/>
                </a:lnTo>
                <a:lnTo>
                  <a:pt x="176651" y="128250"/>
                </a:lnTo>
                <a:lnTo>
                  <a:pt x="176640" y="128250"/>
                </a:lnTo>
                <a:lnTo>
                  <a:pt x="176621" y="128254"/>
                </a:lnTo>
                <a:lnTo>
                  <a:pt x="176589" y="128248"/>
                </a:lnTo>
                <a:lnTo>
                  <a:pt x="176577" y="128232"/>
                </a:lnTo>
                <a:lnTo>
                  <a:pt x="176568" y="128223"/>
                </a:lnTo>
                <a:lnTo>
                  <a:pt x="176560" y="128238"/>
                </a:lnTo>
                <a:lnTo>
                  <a:pt x="176560" y="128260"/>
                </a:lnTo>
                <a:lnTo>
                  <a:pt x="176554" y="128261"/>
                </a:lnTo>
                <a:lnTo>
                  <a:pt x="176525" y="128279"/>
                </a:lnTo>
                <a:lnTo>
                  <a:pt x="176501" y="128290"/>
                </a:lnTo>
                <a:lnTo>
                  <a:pt x="176469" y="128288"/>
                </a:lnTo>
                <a:lnTo>
                  <a:pt x="176460" y="128263"/>
                </a:lnTo>
                <a:lnTo>
                  <a:pt x="176466" y="128246"/>
                </a:lnTo>
                <a:lnTo>
                  <a:pt x="176480" y="128231"/>
                </a:lnTo>
                <a:lnTo>
                  <a:pt x="176477" y="128211"/>
                </a:lnTo>
                <a:lnTo>
                  <a:pt x="176457" y="128205"/>
                </a:lnTo>
                <a:lnTo>
                  <a:pt x="176435" y="128203"/>
                </a:lnTo>
                <a:lnTo>
                  <a:pt x="176402" y="128200"/>
                </a:lnTo>
                <a:lnTo>
                  <a:pt x="176388" y="128177"/>
                </a:lnTo>
                <a:lnTo>
                  <a:pt x="176363" y="128150"/>
                </a:lnTo>
                <a:lnTo>
                  <a:pt x="176354" y="128135"/>
                </a:lnTo>
                <a:lnTo>
                  <a:pt x="176330" y="128125"/>
                </a:lnTo>
                <a:lnTo>
                  <a:pt x="176310" y="128116"/>
                </a:lnTo>
                <a:lnTo>
                  <a:pt x="176286" y="128115"/>
                </a:lnTo>
                <a:lnTo>
                  <a:pt x="176274" y="128110"/>
                </a:lnTo>
                <a:lnTo>
                  <a:pt x="176254" y="128106"/>
                </a:lnTo>
                <a:lnTo>
                  <a:pt x="176232" y="128099"/>
                </a:lnTo>
                <a:lnTo>
                  <a:pt x="176202" y="128089"/>
                </a:lnTo>
                <a:lnTo>
                  <a:pt x="176197" y="128080"/>
                </a:lnTo>
                <a:lnTo>
                  <a:pt x="176174" y="128062"/>
                </a:lnTo>
                <a:lnTo>
                  <a:pt x="176149" y="128061"/>
                </a:lnTo>
                <a:lnTo>
                  <a:pt x="176136" y="128070"/>
                </a:lnTo>
                <a:lnTo>
                  <a:pt x="176128" y="128099"/>
                </a:lnTo>
                <a:lnTo>
                  <a:pt x="176112" y="128111"/>
                </a:lnTo>
                <a:lnTo>
                  <a:pt x="176090" y="128111"/>
                </a:lnTo>
                <a:lnTo>
                  <a:pt x="176077" y="128101"/>
                </a:lnTo>
                <a:lnTo>
                  <a:pt x="176071" y="128101"/>
                </a:lnTo>
                <a:lnTo>
                  <a:pt x="176056" y="128097"/>
                </a:lnTo>
                <a:lnTo>
                  <a:pt x="176050" y="128070"/>
                </a:lnTo>
                <a:lnTo>
                  <a:pt x="176033" y="128054"/>
                </a:lnTo>
                <a:lnTo>
                  <a:pt x="176017" y="128043"/>
                </a:lnTo>
                <a:lnTo>
                  <a:pt x="175999" y="128034"/>
                </a:lnTo>
                <a:lnTo>
                  <a:pt x="175982" y="128042"/>
                </a:lnTo>
                <a:lnTo>
                  <a:pt x="175978" y="128061"/>
                </a:lnTo>
                <a:lnTo>
                  <a:pt x="175974" y="128078"/>
                </a:lnTo>
                <a:lnTo>
                  <a:pt x="175949" y="128092"/>
                </a:lnTo>
                <a:lnTo>
                  <a:pt x="175927" y="128078"/>
                </a:lnTo>
                <a:lnTo>
                  <a:pt x="175915" y="128041"/>
                </a:lnTo>
                <a:lnTo>
                  <a:pt x="175902" y="128019"/>
                </a:lnTo>
                <a:lnTo>
                  <a:pt x="175894" y="127994"/>
                </a:lnTo>
                <a:lnTo>
                  <a:pt x="175886" y="127988"/>
                </a:lnTo>
                <a:lnTo>
                  <a:pt x="175869" y="127961"/>
                </a:lnTo>
                <a:lnTo>
                  <a:pt x="175861" y="127935"/>
                </a:lnTo>
                <a:lnTo>
                  <a:pt x="175863" y="127912"/>
                </a:lnTo>
                <a:lnTo>
                  <a:pt x="175865" y="127889"/>
                </a:lnTo>
                <a:lnTo>
                  <a:pt x="175850" y="127871"/>
                </a:lnTo>
                <a:lnTo>
                  <a:pt x="175826" y="127870"/>
                </a:lnTo>
                <a:lnTo>
                  <a:pt x="175817" y="127870"/>
                </a:lnTo>
                <a:lnTo>
                  <a:pt x="175799" y="127870"/>
                </a:lnTo>
                <a:lnTo>
                  <a:pt x="175775" y="127872"/>
                </a:lnTo>
                <a:lnTo>
                  <a:pt x="175754" y="127882"/>
                </a:lnTo>
                <a:lnTo>
                  <a:pt x="175733" y="127884"/>
                </a:lnTo>
                <a:lnTo>
                  <a:pt x="175712" y="127887"/>
                </a:lnTo>
                <a:lnTo>
                  <a:pt x="175698" y="127901"/>
                </a:lnTo>
                <a:lnTo>
                  <a:pt x="175682" y="127914"/>
                </a:lnTo>
                <a:lnTo>
                  <a:pt x="175666" y="127908"/>
                </a:lnTo>
                <a:lnTo>
                  <a:pt x="175670" y="127891"/>
                </a:lnTo>
                <a:lnTo>
                  <a:pt x="175671" y="127872"/>
                </a:lnTo>
                <a:lnTo>
                  <a:pt x="175665" y="127859"/>
                </a:lnTo>
                <a:lnTo>
                  <a:pt x="175665" y="127844"/>
                </a:lnTo>
                <a:lnTo>
                  <a:pt x="175651" y="127833"/>
                </a:lnTo>
                <a:lnTo>
                  <a:pt x="175642" y="127822"/>
                </a:lnTo>
                <a:lnTo>
                  <a:pt x="175637" y="127802"/>
                </a:lnTo>
                <a:lnTo>
                  <a:pt x="175631" y="127788"/>
                </a:lnTo>
                <a:lnTo>
                  <a:pt x="175626" y="127770"/>
                </a:lnTo>
                <a:lnTo>
                  <a:pt x="175617" y="127768"/>
                </a:lnTo>
                <a:lnTo>
                  <a:pt x="175604" y="127768"/>
                </a:lnTo>
                <a:lnTo>
                  <a:pt x="175594" y="127767"/>
                </a:lnTo>
                <a:lnTo>
                  <a:pt x="175575" y="127778"/>
                </a:lnTo>
                <a:lnTo>
                  <a:pt x="175566" y="127781"/>
                </a:lnTo>
                <a:lnTo>
                  <a:pt x="175546" y="127785"/>
                </a:lnTo>
                <a:lnTo>
                  <a:pt x="175533" y="127784"/>
                </a:lnTo>
                <a:lnTo>
                  <a:pt x="175523" y="127775"/>
                </a:lnTo>
                <a:lnTo>
                  <a:pt x="175522" y="127765"/>
                </a:lnTo>
                <a:lnTo>
                  <a:pt x="175514" y="127753"/>
                </a:lnTo>
                <a:lnTo>
                  <a:pt x="175501" y="127753"/>
                </a:lnTo>
                <a:lnTo>
                  <a:pt x="175484" y="127762"/>
                </a:lnTo>
                <a:lnTo>
                  <a:pt x="175474" y="127774"/>
                </a:lnTo>
                <a:lnTo>
                  <a:pt x="175465" y="127783"/>
                </a:lnTo>
                <a:lnTo>
                  <a:pt x="175455" y="127788"/>
                </a:lnTo>
                <a:lnTo>
                  <a:pt x="175444" y="127782"/>
                </a:lnTo>
                <a:lnTo>
                  <a:pt x="175439" y="127769"/>
                </a:lnTo>
                <a:lnTo>
                  <a:pt x="175439" y="127754"/>
                </a:lnTo>
                <a:lnTo>
                  <a:pt x="175432" y="127745"/>
                </a:lnTo>
                <a:lnTo>
                  <a:pt x="175424" y="127745"/>
                </a:lnTo>
                <a:lnTo>
                  <a:pt x="175405" y="127753"/>
                </a:lnTo>
                <a:lnTo>
                  <a:pt x="175392" y="127748"/>
                </a:lnTo>
                <a:lnTo>
                  <a:pt x="175375" y="127732"/>
                </a:lnTo>
                <a:lnTo>
                  <a:pt x="175361" y="127695"/>
                </a:lnTo>
                <a:lnTo>
                  <a:pt x="175342" y="127681"/>
                </a:lnTo>
                <a:lnTo>
                  <a:pt x="175325" y="127665"/>
                </a:lnTo>
                <a:lnTo>
                  <a:pt x="175313" y="127662"/>
                </a:lnTo>
                <a:lnTo>
                  <a:pt x="175304" y="127659"/>
                </a:lnTo>
                <a:lnTo>
                  <a:pt x="175289" y="127652"/>
                </a:lnTo>
                <a:lnTo>
                  <a:pt x="175284" y="127635"/>
                </a:lnTo>
                <a:lnTo>
                  <a:pt x="175259" y="127629"/>
                </a:lnTo>
                <a:lnTo>
                  <a:pt x="175235" y="127620"/>
                </a:lnTo>
                <a:lnTo>
                  <a:pt x="175217" y="127597"/>
                </a:lnTo>
                <a:lnTo>
                  <a:pt x="175201" y="127583"/>
                </a:lnTo>
                <a:lnTo>
                  <a:pt x="175181" y="127576"/>
                </a:lnTo>
                <a:lnTo>
                  <a:pt x="175150" y="127580"/>
                </a:lnTo>
                <a:lnTo>
                  <a:pt x="175137" y="127573"/>
                </a:lnTo>
                <a:lnTo>
                  <a:pt x="175120" y="127565"/>
                </a:lnTo>
                <a:lnTo>
                  <a:pt x="175112" y="127563"/>
                </a:lnTo>
                <a:lnTo>
                  <a:pt x="175105" y="127571"/>
                </a:lnTo>
                <a:lnTo>
                  <a:pt x="175092" y="127578"/>
                </a:lnTo>
                <a:lnTo>
                  <a:pt x="175075" y="127577"/>
                </a:lnTo>
                <a:lnTo>
                  <a:pt x="175067" y="127577"/>
                </a:lnTo>
                <a:lnTo>
                  <a:pt x="175051" y="127586"/>
                </a:lnTo>
                <a:lnTo>
                  <a:pt x="175035" y="127580"/>
                </a:lnTo>
                <a:lnTo>
                  <a:pt x="175038" y="127568"/>
                </a:lnTo>
                <a:lnTo>
                  <a:pt x="175041" y="127540"/>
                </a:lnTo>
                <a:lnTo>
                  <a:pt x="175029" y="127529"/>
                </a:lnTo>
                <a:lnTo>
                  <a:pt x="175008" y="127524"/>
                </a:lnTo>
                <a:lnTo>
                  <a:pt x="174996" y="127524"/>
                </a:lnTo>
                <a:lnTo>
                  <a:pt x="174980" y="127526"/>
                </a:lnTo>
                <a:lnTo>
                  <a:pt x="174976" y="127534"/>
                </a:lnTo>
                <a:lnTo>
                  <a:pt x="174968" y="127555"/>
                </a:lnTo>
                <a:lnTo>
                  <a:pt x="174955" y="127550"/>
                </a:lnTo>
                <a:lnTo>
                  <a:pt x="174938" y="127536"/>
                </a:lnTo>
                <a:lnTo>
                  <a:pt x="174934" y="127515"/>
                </a:lnTo>
                <a:lnTo>
                  <a:pt x="174939" y="127503"/>
                </a:lnTo>
                <a:lnTo>
                  <a:pt x="174946" y="127489"/>
                </a:lnTo>
                <a:lnTo>
                  <a:pt x="174944" y="127462"/>
                </a:lnTo>
                <a:lnTo>
                  <a:pt x="174938" y="127446"/>
                </a:lnTo>
                <a:lnTo>
                  <a:pt x="174916" y="127440"/>
                </a:lnTo>
                <a:lnTo>
                  <a:pt x="174899" y="127448"/>
                </a:lnTo>
                <a:lnTo>
                  <a:pt x="174878" y="127435"/>
                </a:lnTo>
                <a:lnTo>
                  <a:pt x="174867" y="127408"/>
                </a:lnTo>
                <a:lnTo>
                  <a:pt x="174851" y="127395"/>
                </a:lnTo>
                <a:lnTo>
                  <a:pt x="174823" y="127408"/>
                </a:lnTo>
                <a:lnTo>
                  <a:pt x="174803" y="127419"/>
                </a:lnTo>
                <a:lnTo>
                  <a:pt x="174789" y="127399"/>
                </a:lnTo>
                <a:lnTo>
                  <a:pt x="174785" y="127385"/>
                </a:lnTo>
                <a:lnTo>
                  <a:pt x="174775" y="127364"/>
                </a:lnTo>
                <a:lnTo>
                  <a:pt x="174764" y="127348"/>
                </a:lnTo>
                <a:lnTo>
                  <a:pt x="174745" y="127344"/>
                </a:lnTo>
                <a:lnTo>
                  <a:pt x="174724" y="127342"/>
                </a:lnTo>
                <a:lnTo>
                  <a:pt x="174703" y="127324"/>
                </a:lnTo>
                <a:lnTo>
                  <a:pt x="174689" y="127307"/>
                </a:lnTo>
                <a:lnTo>
                  <a:pt x="174684" y="127290"/>
                </a:lnTo>
                <a:lnTo>
                  <a:pt x="174668" y="127271"/>
                </a:lnTo>
                <a:lnTo>
                  <a:pt x="174647" y="127264"/>
                </a:lnTo>
                <a:lnTo>
                  <a:pt x="174631" y="127286"/>
                </a:lnTo>
                <a:lnTo>
                  <a:pt x="174625" y="127285"/>
                </a:lnTo>
                <a:lnTo>
                  <a:pt x="174608" y="127287"/>
                </a:lnTo>
                <a:lnTo>
                  <a:pt x="174584" y="127291"/>
                </a:lnTo>
                <a:lnTo>
                  <a:pt x="174552" y="127293"/>
                </a:lnTo>
                <a:lnTo>
                  <a:pt x="174536" y="127289"/>
                </a:lnTo>
                <a:lnTo>
                  <a:pt x="174521" y="127286"/>
                </a:lnTo>
                <a:lnTo>
                  <a:pt x="174507" y="127279"/>
                </a:lnTo>
                <a:lnTo>
                  <a:pt x="174491" y="127283"/>
                </a:lnTo>
                <a:lnTo>
                  <a:pt x="174463" y="127289"/>
                </a:lnTo>
                <a:lnTo>
                  <a:pt x="174445" y="127282"/>
                </a:lnTo>
                <a:lnTo>
                  <a:pt x="174430" y="127272"/>
                </a:lnTo>
                <a:lnTo>
                  <a:pt x="174412" y="127269"/>
                </a:lnTo>
                <a:lnTo>
                  <a:pt x="174394" y="127270"/>
                </a:lnTo>
                <a:lnTo>
                  <a:pt x="174379" y="127278"/>
                </a:lnTo>
                <a:lnTo>
                  <a:pt x="174356" y="127290"/>
                </a:lnTo>
                <a:lnTo>
                  <a:pt x="174343" y="127289"/>
                </a:lnTo>
                <a:lnTo>
                  <a:pt x="174324" y="127279"/>
                </a:lnTo>
                <a:lnTo>
                  <a:pt x="174309" y="127277"/>
                </a:lnTo>
                <a:lnTo>
                  <a:pt x="174301" y="127262"/>
                </a:lnTo>
                <a:lnTo>
                  <a:pt x="174303" y="127248"/>
                </a:lnTo>
                <a:lnTo>
                  <a:pt x="174295" y="127240"/>
                </a:lnTo>
                <a:lnTo>
                  <a:pt x="174300" y="127229"/>
                </a:lnTo>
                <a:lnTo>
                  <a:pt x="174307" y="127212"/>
                </a:lnTo>
                <a:lnTo>
                  <a:pt x="174325" y="127206"/>
                </a:lnTo>
                <a:lnTo>
                  <a:pt x="174334" y="127198"/>
                </a:lnTo>
                <a:lnTo>
                  <a:pt x="174328" y="127187"/>
                </a:lnTo>
                <a:lnTo>
                  <a:pt x="174315" y="127185"/>
                </a:lnTo>
                <a:lnTo>
                  <a:pt x="174313" y="127179"/>
                </a:lnTo>
                <a:lnTo>
                  <a:pt x="174301" y="127169"/>
                </a:lnTo>
                <a:lnTo>
                  <a:pt x="174289" y="127172"/>
                </a:lnTo>
                <a:lnTo>
                  <a:pt x="174273" y="127175"/>
                </a:lnTo>
                <a:lnTo>
                  <a:pt x="174262" y="127187"/>
                </a:lnTo>
                <a:lnTo>
                  <a:pt x="174265" y="127208"/>
                </a:lnTo>
                <a:lnTo>
                  <a:pt x="174262" y="127217"/>
                </a:lnTo>
                <a:lnTo>
                  <a:pt x="174242" y="127231"/>
                </a:lnTo>
                <a:lnTo>
                  <a:pt x="174231" y="127236"/>
                </a:lnTo>
                <a:lnTo>
                  <a:pt x="174214" y="127243"/>
                </a:lnTo>
                <a:lnTo>
                  <a:pt x="174200" y="127235"/>
                </a:lnTo>
                <a:lnTo>
                  <a:pt x="174194" y="127229"/>
                </a:lnTo>
                <a:lnTo>
                  <a:pt x="174197" y="127218"/>
                </a:lnTo>
                <a:lnTo>
                  <a:pt x="174199" y="127203"/>
                </a:lnTo>
                <a:lnTo>
                  <a:pt x="174203" y="127187"/>
                </a:lnTo>
                <a:lnTo>
                  <a:pt x="174197" y="127179"/>
                </a:lnTo>
                <a:lnTo>
                  <a:pt x="174185" y="127180"/>
                </a:lnTo>
                <a:lnTo>
                  <a:pt x="174173" y="127170"/>
                </a:lnTo>
                <a:lnTo>
                  <a:pt x="174156" y="127166"/>
                </a:lnTo>
                <a:lnTo>
                  <a:pt x="174141" y="127172"/>
                </a:lnTo>
                <a:lnTo>
                  <a:pt x="174128" y="127164"/>
                </a:lnTo>
                <a:lnTo>
                  <a:pt x="174107" y="127154"/>
                </a:lnTo>
                <a:lnTo>
                  <a:pt x="174106" y="127146"/>
                </a:lnTo>
                <a:lnTo>
                  <a:pt x="174100" y="127130"/>
                </a:lnTo>
                <a:lnTo>
                  <a:pt x="174092" y="127123"/>
                </a:lnTo>
                <a:lnTo>
                  <a:pt x="174085" y="127113"/>
                </a:lnTo>
                <a:lnTo>
                  <a:pt x="174078" y="127106"/>
                </a:lnTo>
                <a:lnTo>
                  <a:pt x="174080" y="127097"/>
                </a:lnTo>
                <a:lnTo>
                  <a:pt x="174078" y="127086"/>
                </a:lnTo>
                <a:lnTo>
                  <a:pt x="174070" y="127075"/>
                </a:lnTo>
                <a:lnTo>
                  <a:pt x="174063" y="127064"/>
                </a:lnTo>
                <a:lnTo>
                  <a:pt x="174051" y="127060"/>
                </a:lnTo>
                <a:lnTo>
                  <a:pt x="174035" y="127058"/>
                </a:lnTo>
                <a:lnTo>
                  <a:pt x="174020" y="127048"/>
                </a:lnTo>
                <a:lnTo>
                  <a:pt x="174017" y="127038"/>
                </a:lnTo>
                <a:lnTo>
                  <a:pt x="174016" y="127021"/>
                </a:lnTo>
                <a:lnTo>
                  <a:pt x="174036" y="127009"/>
                </a:lnTo>
                <a:lnTo>
                  <a:pt x="174044" y="126998"/>
                </a:lnTo>
                <a:lnTo>
                  <a:pt x="174040" y="126983"/>
                </a:lnTo>
                <a:lnTo>
                  <a:pt x="174027" y="126984"/>
                </a:lnTo>
                <a:lnTo>
                  <a:pt x="174014" y="127001"/>
                </a:lnTo>
                <a:lnTo>
                  <a:pt x="174000" y="127002"/>
                </a:lnTo>
                <a:lnTo>
                  <a:pt x="173986" y="126986"/>
                </a:lnTo>
                <a:lnTo>
                  <a:pt x="173987" y="126981"/>
                </a:lnTo>
                <a:lnTo>
                  <a:pt x="174002" y="126979"/>
                </a:lnTo>
                <a:lnTo>
                  <a:pt x="174013" y="126963"/>
                </a:lnTo>
                <a:lnTo>
                  <a:pt x="174022" y="126949"/>
                </a:lnTo>
                <a:lnTo>
                  <a:pt x="174020" y="126944"/>
                </a:lnTo>
                <a:lnTo>
                  <a:pt x="174014" y="126942"/>
                </a:lnTo>
                <a:lnTo>
                  <a:pt x="173999" y="126960"/>
                </a:lnTo>
                <a:lnTo>
                  <a:pt x="173982" y="126952"/>
                </a:lnTo>
                <a:lnTo>
                  <a:pt x="173985" y="126937"/>
                </a:lnTo>
                <a:lnTo>
                  <a:pt x="173991" y="126925"/>
                </a:lnTo>
                <a:lnTo>
                  <a:pt x="173989" y="126912"/>
                </a:lnTo>
                <a:lnTo>
                  <a:pt x="173982" y="126904"/>
                </a:lnTo>
                <a:lnTo>
                  <a:pt x="173983" y="126893"/>
                </a:lnTo>
                <a:lnTo>
                  <a:pt x="173976" y="126884"/>
                </a:lnTo>
                <a:lnTo>
                  <a:pt x="173958" y="126879"/>
                </a:lnTo>
                <a:lnTo>
                  <a:pt x="173942" y="126876"/>
                </a:lnTo>
                <a:lnTo>
                  <a:pt x="173942" y="126859"/>
                </a:lnTo>
                <a:lnTo>
                  <a:pt x="173947" y="126847"/>
                </a:lnTo>
                <a:lnTo>
                  <a:pt x="173937" y="126835"/>
                </a:lnTo>
                <a:lnTo>
                  <a:pt x="173917" y="126825"/>
                </a:lnTo>
                <a:lnTo>
                  <a:pt x="173898" y="126802"/>
                </a:lnTo>
                <a:lnTo>
                  <a:pt x="173891" y="126793"/>
                </a:lnTo>
                <a:lnTo>
                  <a:pt x="173871" y="126791"/>
                </a:lnTo>
                <a:lnTo>
                  <a:pt x="173856" y="126794"/>
                </a:lnTo>
                <a:lnTo>
                  <a:pt x="173840" y="126806"/>
                </a:lnTo>
                <a:lnTo>
                  <a:pt x="173823" y="126811"/>
                </a:lnTo>
                <a:lnTo>
                  <a:pt x="173810" y="126800"/>
                </a:lnTo>
                <a:lnTo>
                  <a:pt x="173794" y="126784"/>
                </a:lnTo>
                <a:lnTo>
                  <a:pt x="173787" y="126776"/>
                </a:lnTo>
                <a:lnTo>
                  <a:pt x="173777" y="126770"/>
                </a:lnTo>
                <a:lnTo>
                  <a:pt x="173775" y="126760"/>
                </a:lnTo>
                <a:lnTo>
                  <a:pt x="173777" y="126749"/>
                </a:lnTo>
                <a:lnTo>
                  <a:pt x="173781" y="126735"/>
                </a:lnTo>
                <a:lnTo>
                  <a:pt x="173785" y="126731"/>
                </a:lnTo>
                <a:lnTo>
                  <a:pt x="173783" y="126723"/>
                </a:lnTo>
                <a:lnTo>
                  <a:pt x="173778" y="126715"/>
                </a:lnTo>
                <a:lnTo>
                  <a:pt x="173758" y="126718"/>
                </a:lnTo>
                <a:lnTo>
                  <a:pt x="173744" y="126718"/>
                </a:lnTo>
                <a:lnTo>
                  <a:pt x="173744" y="126705"/>
                </a:lnTo>
                <a:lnTo>
                  <a:pt x="173740" y="126698"/>
                </a:lnTo>
                <a:lnTo>
                  <a:pt x="173745" y="126689"/>
                </a:lnTo>
                <a:lnTo>
                  <a:pt x="173763" y="126675"/>
                </a:lnTo>
                <a:lnTo>
                  <a:pt x="173774" y="126664"/>
                </a:lnTo>
                <a:lnTo>
                  <a:pt x="173777" y="126650"/>
                </a:lnTo>
                <a:lnTo>
                  <a:pt x="173771" y="126643"/>
                </a:lnTo>
                <a:lnTo>
                  <a:pt x="173752" y="126633"/>
                </a:lnTo>
                <a:lnTo>
                  <a:pt x="173734" y="126629"/>
                </a:lnTo>
                <a:lnTo>
                  <a:pt x="173711" y="126637"/>
                </a:lnTo>
                <a:lnTo>
                  <a:pt x="173702" y="126634"/>
                </a:lnTo>
                <a:lnTo>
                  <a:pt x="173702" y="126627"/>
                </a:lnTo>
                <a:lnTo>
                  <a:pt x="173710" y="126618"/>
                </a:lnTo>
                <a:lnTo>
                  <a:pt x="173702" y="126610"/>
                </a:lnTo>
                <a:lnTo>
                  <a:pt x="173687" y="126613"/>
                </a:lnTo>
                <a:lnTo>
                  <a:pt x="173675" y="126619"/>
                </a:lnTo>
                <a:lnTo>
                  <a:pt x="173668" y="126619"/>
                </a:lnTo>
                <a:lnTo>
                  <a:pt x="173660" y="126607"/>
                </a:lnTo>
                <a:lnTo>
                  <a:pt x="173644" y="126613"/>
                </a:lnTo>
                <a:lnTo>
                  <a:pt x="173633" y="126617"/>
                </a:lnTo>
                <a:lnTo>
                  <a:pt x="173619" y="126626"/>
                </a:lnTo>
                <a:lnTo>
                  <a:pt x="173605" y="126632"/>
                </a:lnTo>
                <a:lnTo>
                  <a:pt x="173583" y="126644"/>
                </a:lnTo>
                <a:lnTo>
                  <a:pt x="173568" y="126644"/>
                </a:lnTo>
                <a:lnTo>
                  <a:pt x="173552" y="126636"/>
                </a:lnTo>
                <a:lnTo>
                  <a:pt x="173556" y="126628"/>
                </a:lnTo>
                <a:lnTo>
                  <a:pt x="173558" y="126620"/>
                </a:lnTo>
                <a:lnTo>
                  <a:pt x="173547" y="126608"/>
                </a:lnTo>
                <a:lnTo>
                  <a:pt x="173547" y="126602"/>
                </a:lnTo>
                <a:lnTo>
                  <a:pt x="173541" y="126600"/>
                </a:lnTo>
                <a:lnTo>
                  <a:pt x="173529" y="126608"/>
                </a:lnTo>
                <a:lnTo>
                  <a:pt x="173524" y="126606"/>
                </a:lnTo>
                <a:lnTo>
                  <a:pt x="173526" y="126595"/>
                </a:lnTo>
                <a:lnTo>
                  <a:pt x="173534" y="126589"/>
                </a:lnTo>
                <a:lnTo>
                  <a:pt x="173548" y="126584"/>
                </a:lnTo>
                <a:lnTo>
                  <a:pt x="173543" y="126577"/>
                </a:lnTo>
                <a:lnTo>
                  <a:pt x="173539" y="126566"/>
                </a:lnTo>
                <a:lnTo>
                  <a:pt x="173542" y="126557"/>
                </a:lnTo>
                <a:lnTo>
                  <a:pt x="173539" y="126553"/>
                </a:lnTo>
                <a:lnTo>
                  <a:pt x="173527" y="126552"/>
                </a:lnTo>
                <a:lnTo>
                  <a:pt x="173512" y="126553"/>
                </a:lnTo>
                <a:lnTo>
                  <a:pt x="173496" y="126562"/>
                </a:lnTo>
                <a:lnTo>
                  <a:pt x="173483" y="126580"/>
                </a:lnTo>
                <a:lnTo>
                  <a:pt x="173484" y="126599"/>
                </a:lnTo>
                <a:lnTo>
                  <a:pt x="173474" y="126609"/>
                </a:lnTo>
                <a:lnTo>
                  <a:pt x="173454" y="126608"/>
                </a:lnTo>
                <a:lnTo>
                  <a:pt x="173436" y="126602"/>
                </a:lnTo>
                <a:lnTo>
                  <a:pt x="173420" y="126600"/>
                </a:lnTo>
                <a:lnTo>
                  <a:pt x="173405" y="126591"/>
                </a:lnTo>
                <a:lnTo>
                  <a:pt x="173383" y="126578"/>
                </a:lnTo>
                <a:lnTo>
                  <a:pt x="173370" y="126566"/>
                </a:lnTo>
                <a:lnTo>
                  <a:pt x="173374" y="126557"/>
                </a:lnTo>
                <a:lnTo>
                  <a:pt x="173379" y="126545"/>
                </a:lnTo>
                <a:lnTo>
                  <a:pt x="173382" y="126527"/>
                </a:lnTo>
                <a:lnTo>
                  <a:pt x="173376" y="126519"/>
                </a:lnTo>
                <a:lnTo>
                  <a:pt x="173369" y="126511"/>
                </a:lnTo>
                <a:lnTo>
                  <a:pt x="173366" y="126507"/>
                </a:lnTo>
                <a:lnTo>
                  <a:pt x="173354" y="126503"/>
                </a:lnTo>
                <a:lnTo>
                  <a:pt x="173341" y="126509"/>
                </a:lnTo>
                <a:lnTo>
                  <a:pt x="173337" y="126518"/>
                </a:lnTo>
                <a:lnTo>
                  <a:pt x="173341" y="126523"/>
                </a:lnTo>
                <a:lnTo>
                  <a:pt x="173339" y="126533"/>
                </a:lnTo>
                <a:lnTo>
                  <a:pt x="173327" y="126537"/>
                </a:lnTo>
                <a:lnTo>
                  <a:pt x="173307" y="126531"/>
                </a:lnTo>
                <a:lnTo>
                  <a:pt x="173299" y="126521"/>
                </a:lnTo>
                <a:lnTo>
                  <a:pt x="173299" y="126506"/>
                </a:lnTo>
                <a:lnTo>
                  <a:pt x="173305" y="126496"/>
                </a:lnTo>
                <a:lnTo>
                  <a:pt x="173308" y="126488"/>
                </a:lnTo>
                <a:lnTo>
                  <a:pt x="173300" y="126482"/>
                </a:lnTo>
                <a:lnTo>
                  <a:pt x="173296" y="126472"/>
                </a:lnTo>
                <a:lnTo>
                  <a:pt x="173300" y="126464"/>
                </a:lnTo>
                <a:lnTo>
                  <a:pt x="173308" y="126456"/>
                </a:lnTo>
                <a:lnTo>
                  <a:pt x="173314" y="126444"/>
                </a:lnTo>
                <a:lnTo>
                  <a:pt x="173310" y="126437"/>
                </a:lnTo>
                <a:lnTo>
                  <a:pt x="173305" y="126425"/>
                </a:lnTo>
                <a:lnTo>
                  <a:pt x="173309" y="126419"/>
                </a:lnTo>
                <a:lnTo>
                  <a:pt x="173314" y="126409"/>
                </a:lnTo>
                <a:lnTo>
                  <a:pt x="173318" y="126393"/>
                </a:lnTo>
                <a:lnTo>
                  <a:pt x="173314" y="126381"/>
                </a:lnTo>
                <a:lnTo>
                  <a:pt x="173305" y="126381"/>
                </a:lnTo>
                <a:lnTo>
                  <a:pt x="173289" y="126388"/>
                </a:lnTo>
                <a:lnTo>
                  <a:pt x="173274" y="126386"/>
                </a:lnTo>
                <a:lnTo>
                  <a:pt x="173266" y="126383"/>
                </a:lnTo>
                <a:lnTo>
                  <a:pt x="173263" y="126387"/>
                </a:lnTo>
                <a:lnTo>
                  <a:pt x="173264" y="126398"/>
                </a:lnTo>
                <a:lnTo>
                  <a:pt x="173252" y="126405"/>
                </a:lnTo>
                <a:lnTo>
                  <a:pt x="173238" y="126408"/>
                </a:lnTo>
                <a:lnTo>
                  <a:pt x="173221" y="126408"/>
                </a:lnTo>
                <a:lnTo>
                  <a:pt x="173208" y="126399"/>
                </a:lnTo>
                <a:lnTo>
                  <a:pt x="173198" y="126396"/>
                </a:lnTo>
                <a:lnTo>
                  <a:pt x="173184" y="126402"/>
                </a:lnTo>
                <a:lnTo>
                  <a:pt x="173175" y="126420"/>
                </a:lnTo>
                <a:lnTo>
                  <a:pt x="173170" y="126436"/>
                </a:lnTo>
                <a:lnTo>
                  <a:pt x="173157" y="126440"/>
                </a:lnTo>
                <a:lnTo>
                  <a:pt x="173152" y="126433"/>
                </a:lnTo>
                <a:lnTo>
                  <a:pt x="173159" y="126419"/>
                </a:lnTo>
                <a:lnTo>
                  <a:pt x="173157" y="126413"/>
                </a:lnTo>
                <a:lnTo>
                  <a:pt x="173148" y="126413"/>
                </a:lnTo>
                <a:lnTo>
                  <a:pt x="173134" y="126421"/>
                </a:lnTo>
                <a:lnTo>
                  <a:pt x="173130" y="126423"/>
                </a:lnTo>
                <a:lnTo>
                  <a:pt x="173123" y="126426"/>
                </a:lnTo>
                <a:lnTo>
                  <a:pt x="173116" y="126424"/>
                </a:lnTo>
                <a:lnTo>
                  <a:pt x="173108" y="126413"/>
                </a:lnTo>
                <a:lnTo>
                  <a:pt x="173109" y="126406"/>
                </a:lnTo>
                <a:lnTo>
                  <a:pt x="173110" y="126400"/>
                </a:lnTo>
                <a:lnTo>
                  <a:pt x="173119" y="126389"/>
                </a:lnTo>
                <a:lnTo>
                  <a:pt x="173122" y="126386"/>
                </a:lnTo>
                <a:lnTo>
                  <a:pt x="173125" y="126381"/>
                </a:lnTo>
                <a:lnTo>
                  <a:pt x="173130" y="126378"/>
                </a:lnTo>
                <a:lnTo>
                  <a:pt x="173132" y="126377"/>
                </a:lnTo>
                <a:lnTo>
                  <a:pt x="173131" y="126374"/>
                </a:lnTo>
                <a:lnTo>
                  <a:pt x="173133" y="126370"/>
                </a:lnTo>
                <a:lnTo>
                  <a:pt x="173128" y="126360"/>
                </a:lnTo>
                <a:lnTo>
                  <a:pt x="173118" y="126357"/>
                </a:lnTo>
                <a:lnTo>
                  <a:pt x="173112" y="126353"/>
                </a:lnTo>
                <a:lnTo>
                  <a:pt x="173104" y="126349"/>
                </a:lnTo>
                <a:lnTo>
                  <a:pt x="173103" y="126332"/>
                </a:lnTo>
                <a:lnTo>
                  <a:pt x="173103" y="126328"/>
                </a:lnTo>
                <a:lnTo>
                  <a:pt x="173105" y="126317"/>
                </a:lnTo>
                <a:lnTo>
                  <a:pt x="173104" y="126300"/>
                </a:lnTo>
                <a:lnTo>
                  <a:pt x="173096" y="126293"/>
                </a:lnTo>
                <a:lnTo>
                  <a:pt x="173085" y="126293"/>
                </a:lnTo>
                <a:lnTo>
                  <a:pt x="173075" y="126286"/>
                </a:lnTo>
                <a:lnTo>
                  <a:pt x="173062" y="126278"/>
                </a:lnTo>
                <a:lnTo>
                  <a:pt x="173041" y="126261"/>
                </a:lnTo>
                <a:lnTo>
                  <a:pt x="173035" y="126253"/>
                </a:lnTo>
                <a:lnTo>
                  <a:pt x="173030" y="126246"/>
                </a:lnTo>
                <a:lnTo>
                  <a:pt x="173028" y="126233"/>
                </a:lnTo>
                <a:lnTo>
                  <a:pt x="173021" y="126218"/>
                </a:lnTo>
                <a:lnTo>
                  <a:pt x="173019" y="126212"/>
                </a:lnTo>
                <a:lnTo>
                  <a:pt x="173017" y="126209"/>
                </a:lnTo>
                <a:lnTo>
                  <a:pt x="173015" y="126203"/>
                </a:lnTo>
                <a:lnTo>
                  <a:pt x="173015" y="126201"/>
                </a:lnTo>
                <a:lnTo>
                  <a:pt x="173015" y="126201"/>
                </a:lnTo>
                <a:lnTo>
                  <a:pt x="173009" y="126179"/>
                </a:lnTo>
                <a:lnTo>
                  <a:pt x="172993" y="126176"/>
                </a:lnTo>
                <a:lnTo>
                  <a:pt x="172982" y="126180"/>
                </a:lnTo>
                <a:lnTo>
                  <a:pt x="172978" y="126182"/>
                </a:lnTo>
                <a:lnTo>
                  <a:pt x="172973" y="126186"/>
                </a:lnTo>
                <a:lnTo>
                  <a:pt x="172966" y="126192"/>
                </a:lnTo>
                <a:lnTo>
                  <a:pt x="172953" y="126203"/>
                </a:lnTo>
                <a:lnTo>
                  <a:pt x="172949" y="126207"/>
                </a:lnTo>
                <a:lnTo>
                  <a:pt x="172944" y="126218"/>
                </a:lnTo>
                <a:lnTo>
                  <a:pt x="172934" y="126219"/>
                </a:lnTo>
                <a:lnTo>
                  <a:pt x="172934" y="126218"/>
                </a:lnTo>
                <a:lnTo>
                  <a:pt x="172931" y="126220"/>
                </a:lnTo>
                <a:lnTo>
                  <a:pt x="172921" y="126207"/>
                </a:lnTo>
                <a:lnTo>
                  <a:pt x="172920" y="126204"/>
                </a:lnTo>
                <a:lnTo>
                  <a:pt x="172915" y="126200"/>
                </a:lnTo>
                <a:lnTo>
                  <a:pt x="172915" y="126186"/>
                </a:lnTo>
                <a:lnTo>
                  <a:pt x="172915" y="126171"/>
                </a:lnTo>
                <a:lnTo>
                  <a:pt x="172926" y="126162"/>
                </a:lnTo>
                <a:lnTo>
                  <a:pt x="172930" y="126159"/>
                </a:lnTo>
                <a:lnTo>
                  <a:pt x="172944" y="126147"/>
                </a:lnTo>
                <a:lnTo>
                  <a:pt x="172944" y="126147"/>
                </a:lnTo>
                <a:lnTo>
                  <a:pt x="172950" y="126130"/>
                </a:lnTo>
                <a:lnTo>
                  <a:pt x="172939" y="126121"/>
                </a:lnTo>
                <a:lnTo>
                  <a:pt x="172924" y="126127"/>
                </a:lnTo>
                <a:lnTo>
                  <a:pt x="172915" y="126134"/>
                </a:lnTo>
                <a:lnTo>
                  <a:pt x="172898" y="126150"/>
                </a:lnTo>
                <a:lnTo>
                  <a:pt x="172893" y="126151"/>
                </a:lnTo>
                <a:lnTo>
                  <a:pt x="172892" y="126152"/>
                </a:lnTo>
                <a:lnTo>
                  <a:pt x="172888" y="126152"/>
                </a:lnTo>
                <a:lnTo>
                  <a:pt x="172886" y="126152"/>
                </a:lnTo>
                <a:lnTo>
                  <a:pt x="172881" y="126152"/>
                </a:lnTo>
                <a:lnTo>
                  <a:pt x="172880" y="126145"/>
                </a:lnTo>
                <a:lnTo>
                  <a:pt x="172871" y="126136"/>
                </a:lnTo>
                <a:lnTo>
                  <a:pt x="172865" y="126101"/>
                </a:lnTo>
                <a:lnTo>
                  <a:pt x="172856" y="126086"/>
                </a:lnTo>
                <a:lnTo>
                  <a:pt x="172839" y="126067"/>
                </a:lnTo>
                <a:lnTo>
                  <a:pt x="172832" y="126050"/>
                </a:lnTo>
                <a:lnTo>
                  <a:pt x="172829" y="126036"/>
                </a:lnTo>
                <a:lnTo>
                  <a:pt x="172827" y="126029"/>
                </a:lnTo>
                <a:lnTo>
                  <a:pt x="172816" y="126031"/>
                </a:lnTo>
                <a:lnTo>
                  <a:pt x="172816" y="126031"/>
                </a:lnTo>
                <a:lnTo>
                  <a:pt x="172811" y="126032"/>
                </a:lnTo>
                <a:lnTo>
                  <a:pt x="172801" y="126037"/>
                </a:lnTo>
                <a:lnTo>
                  <a:pt x="172773" y="126050"/>
                </a:lnTo>
                <a:lnTo>
                  <a:pt x="172766" y="126046"/>
                </a:lnTo>
                <a:lnTo>
                  <a:pt x="172760" y="126048"/>
                </a:lnTo>
                <a:lnTo>
                  <a:pt x="172741" y="126034"/>
                </a:lnTo>
                <a:lnTo>
                  <a:pt x="172746" y="126028"/>
                </a:lnTo>
                <a:lnTo>
                  <a:pt x="172745" y="126027"/>
                </a:lnTo>
                <a:lnTo>
                  <a:pt x="172743" y="126018"/>
                </a:lnTo>
                <a:lnTo>
                  <a:pt x="172759" y="126010"/>
                </a:lnTo>
                <a:lnTo>
                  <a:pt x="172760" y="126009"/>
                </a:lnTo>
                <a:lnTo>
                  <a:pt x="172761" y="126005"/>
                </a:lnTo>
                <a:lnTo>
                  <a:pt x="172759" y="125992"/>
                </a:lnTo>
                <a:lnTo>
                  <a:pt x="172750" y="125972"/>
                </a:lnTo>
                <a:lnTo>
                  <a:pt x="172737" y="125958"/>
                </a:lnTo>
                <a:lnTo>
                  <a:pt x="172720" y="125954"/>
                </a:lnTo>
                <a:lnTo>
                  <a:pt x="172700" y="125963"/>
                </a:lnTo>
                <a:lnTo>
                  <a:pt x="172687" y="125968"/>
                </a:lnTo>
                <a:lnTo>
                  <a:pt x="172673" y="125973"/>
                </a:lnTo>
                <a:lnTo>
                  <a:pt x="172645" y="125978"/>
                </a:lnTo>
                <a:lnTo>
                  <a:pt x="172643" y="125978"/>
                </a:lnTo>
                <a:lnTo>
                  <a:pt x="172621" y="125988"/>
                </a:lnTo>
                <a:lnTo>
                  <a:pt x="172609" y="125977"/>
                </a:lnTo>
                <a:lnTo>
                  <a:pt x="172614" y="125956"/>
                </a:lnTo>
                <a:lnTo>
                  <a:pt x="172625" y="125938"/>
                </a:lnTo>
                <a:lnTo>
                  <a:pt x="172643" y="125942"/>
                </a:lnTo>
                <a:lnTo>
                  <a:pt x="172650" y="125942"/>
                </a:lnTo>
                <a:lnTo>
                  <a:pt x="172664" y="125944"/>
                </a:lnTo>
                <a:lnTo>
                  <a:pt x="172677" y="125935"/>
                </a:lnTo>
                <a:lnTo>
                  <a:pt x="172676" y="125929"/>
                </a:lnTo>
                <a:lnTo>
                  <a:pt x="172673" y="125914"/>
                </a:lnTo>
                <a:lnTo>
                  <a:pt x="172648" y="125902"/>
                </a:lnTo>
                <a:lnTo>
                  <a:pt x="172634" y="125895"/>
                </a:lnTo>
                <a:lnTo>
                  <a:pt x="172638" y="125885"/>
                </a:lnTo>
                <a:lnTo>
                  <a:pt x="172644" y="125876"/>
                </a:lnTo>
                <a:lnTo>
                  <a:pt x="172637" y="125868"/>
                </a:lnTo>
                <a:lnTo>
                  <a:pt x="172636" y="125859"/>
                </a:lnTo>
                <a:lnTo>
                  <a:pt x="172634" y="125846"/>
                </a:lnTo>
                <a:lnTo>
                  <a:pt x="172635" y="125841"/>
                </a:lnTo>
                <a:lnTo>
                  <a:pt x="172636" y="125821"/>
                </a:lnTo>
                <a:lnTo>
                  <a:pt x="172628" y="125815"/>
                </a:lnTo>
                <a:lnTo>
                  <a:pt x="172610" y="125805"/>
                </a:lnTo>
                <a:lnTo>
                  <a:pt x="172593" y="125794"/>
                </a:lnTo>
                <a:lnTo>
                  <a:pt x="172585" y="125774"/>
                </a:lnTo>
                <a:lnTo>
                  <a:pt x="172584" y="125773"/>
                </a:lnTo>
                <a:lnTo>
                  <a:pt x="172583" y="125773"/>
                </a:lnTo>
                <a:lnTo>
                  <a:pt x="172554" y="125773"/>
                </a:lnTo>
                <a:lnTo>
                  <a:pt x="172539" y="125766"/>
                </a:lnTo>
                <a:lnTo>
                  <a:pt x="172542" y="125759"/>
                </a:lnTo>
                <a:lnTo>
                  <a:pt x="172540" y="125756"/>
                </a:lnTo>
                <a:lnTo>
                  <a:pt x="172548" y="125740"/>
                </a:lnTo>
                <a:lnTo>
                  <a:pt x="172549" y="125736"/>
                </a:lnTo>
                <a:lnTo>
                  <a:pt x="172557" y="125732"/>
                </a:lnTo>
                <a:lnTo>
                  <a:pt x="172562" y="125728"/>
                </a:lnTo>
                <a:lnTo>
                  <a:pt x="172563" y="125727"/>
                </a:lnTo>
                <a:lnTo>
                  <a:pt x="172572" y="125717"/>
                </a:lnTo>
                <a:lnTo>
                  <a:pt x="172567" y="125709"/>
                </a:lnTo>
                <a:lnTo>
                  <a:pt x="172550" y="125711"/>
                </a:lnTo>
                <a:lnTo>
                  <a:pt x="172550" y="125711"/>
                </a:lnTo>
                <a:lnTo>
                  <a:pt x="172532" y="125713"/>
                </a:lnTo>
                <a:lnTo>
                  <a:pt x="172505" y="125713"/>
                </a:lnTo>
                <a:lnTo>
                  <a:pt x="172494" y="125704"/>
                </a:lnTo>
                <a:lnTo>
                  <a:pt x="172489" y="125698"/>
                </a:lnTo>
                <a:lnTo>
                  <a:pt x="172483" y="125692"/>
                </a:lnTo>
                <a:lnTo>
                  <a:pt x="172484" y="125691"/>
                </a:lnTo>
                <a:lnTo>
                  <a:pt x="172481" y="125687"/>
                </a:lnTo>
                <a:lnTo>
                  <a:pt x="172478" y="125673"/>
                </a:lnTo>
                <a:lnTo>
                  <a:pt x="172488" y="125674"/>
                </a:lnTo>
                <a:lnTo>
                  <a:pt x="172494" y="125674"/>
                </a:lnTo>
                <a:lnTo>
                  <a:pt x="172500" y="125670"/>
                </a:lnTo>
                <a:lnTo>
                  <a:pt x="172507" y="125655"/>
                </a:lnTo>
                <a:lnTo>
                  <a:pt x="172508" y="125652"/>
                </a:lnTo>
                <a:lnTo>
                  <a:pt x="172505" y="125639"/>
                </a:lnTo>
                <a:lnTo>
                  <a:pt x="172477" y="125636"/>
                </a:lnTo>
                <a:lnTo>
                  <a:pt x="172448" y="125633"/>
                </a:lnTo>
                <a:lnTo>
                  <a:pt x="172442" y="125621"/>
                </a:lnTo>
                <a:lnTo>
                  <a:pt x="172437" y="125615"/>
                </a:lnTo>
                <a:lnTo>
                  <a:pt x="172428" y="125602"/>
                </a:lnTo>
                <a:lnTo>
                  <a:pt x="172409" y="125601"/>
                </a:lnTo>
                <a:lnTo>
                  <a:pt x="172385" y="125607"/>
                </a:lnTo>
                <a:lnTo>
                  <a:pt x="172358" y="125619"/>
                </a:lnTo>
                <a:lnTo>
                  <a:pt x="172331" y="125637"/>
                </a:lnTo>
                <a:lnTo>
                  <a:pt x="172317" y="125624"/>
                </a:lnTo>
                <a:lnTo>
                  <a:pt x="172318" y="125606"/>
                </a:lnTo>
                <a:lnTo>
                  <a:pt x="172319" y="125605"/>
                </a:lnTo>
                <a:lnTo>
                  <a:pt x="172319" y="125603"/>
                </a:lnTo>
                <a:lnTo>
                  <a:pt x="172323" y="125597"/>
                </a:lnTo>
                <a:lnTo>
                  <a:pt x="172334" y="125578"/>
                </a:lnTo>
                <a:lnTo>
                  <a:pt x="172331" y="125576"/>
                </a:lnTo>
                <a:lnTo>
                  <a:pt x="172319" y="125571"/>
                </a:lnTo>
                <a:lnTo>
                  <a:pt x="172293" y="125624"/>
                </a:lnTo>
                <a:lnTo>
                  <a:pt x="172287" y="125641"/>
                </a:lnTo>
                <a:lnTo>
                  <a:pt x="172278" y="125642"/>
                </a:lnTo>
                <a:lnTo>
                  <a:pt x="172278" y="125642"/>
                </a:lnTo>
                <a:lnTo>
                  <a:pt x="172277" y="125643"/>
                </a:lnTo>
                <a:lnTo>
                  <a:pt x="172269" y="125644"/>
                </a:lnTo>
                <a:lnTo>
                  <a:pt x="172260" y="125641"/>
                </a:lnTo>
                <a:lnTo>
                  <a:pt x="172241" y="125633"/>
                </a:lnTo>
                <a:lnTo>
                  <a:pt x="172229" y="125647"/>
                </a:lnTo>
                <a:lnTo>
                  <a:pt x="172204" y="125657"/>
                </a:lnTo>
                <a:lnTo>
                  <a:pt x="172199" y="125659"/>
                </a:lnTo>
                <a:lnTo>
                  <a:pt x="172185" y="125656"/>
                </a:lnTo>
                <a:lnTo>
                  <a:pt x="172175" y="125651"/>
                </a:lnTo>
                <a:lnTo>
                  <a:pt x="172163" y="125645"/>
                </a:lnTo>
                <a:lnTo>
                  <a:pt x="172161" y="125626"/>
                </a:lnTo>
                <a:lnTo>
                  <a:pt x="172165" y="125611"/>
                </a:lnTo>
                <a:lnTo>
                  <a:pt x="172164" y="125608"/>
                </a:lnTo>
                <a:lnTo>
                  <a:pt x="172168" y="125587"/>
                </a:lnTo>
                <a:lnTo>
                  <a:pt x="172173" y="125552"/>
                </a:lnTo>
                <a:lnTo>
                  <a:pt x="172162" y="125540"/>
                </a:lnTo>
                <a:lnTo>
                  <a:pt x="172137" y="125548"/>
                </a:lnTo>
                <a:lnTo>
                  <a:pt x="172097" y="125558"/>
                </a:lnTo>
                <a:lnTo>
                  <a:pt x="172081" y="125540"/>
                </a:lnTo>
                <a:lnTo>
                  <a:pt x="172081" y="125532"/>
                </a:lnTo>
                <a:lnTo>
                  <a:pt x="172080" y="125530"/>
                </a:lnTo>
                <a:lnTo>
                  <a:pt x="172083" y="125508"/>
                </a:lnTo>
                <a:lnTo>
                  <a:pt x="172084" y="125479"/>
                </a:lnTo>
                <a:lnTo>
                  <a:pt x="172081" y="125465"/>
                </a:lnTo>
                <a:lnTo>
                  <a:pt x="172074" y="125457"/>
                </a:lnTo>
                <a:lnTo>
                  <a:pt x="172065" y="125456"/>
                </a:lnTo>
                <a:lnTo>
                  <a:pt x="172045" y="125453"/>
                </a:lnTo>
                <a:lnTo>
                  <a:pt x="172020" y="125447"/>
                </a:lnTo>
                <a:lnTo>
                  <a:pt x="172018" y="125447"/>
                </a:lnTo>
                <a:lnTo>
                  <a:pt x="171996" y="125442"/>
                </a:lnTo>
                <a:lnTo>
                  <a:pt x="171976" y="125418"/>
                </a:lnTo>
                <a:lnTo>
                  <a:pt x="171975" y="125418"/>
                </a:lnTo>
                <a:lnTo>
                  <a:pt x="171966" y="125433"/>
                </a:lnTo>
                <a:lnTo>
                  <a:pt x="171960" y="125446"/>
                </a:lnTo>
                <a:lnTo>
                  <a:pt x="171935" y="125449"/>
                </a:lnTo>
                <a:lnTo>
                  <a:pt x="171914" y="125421"/>
                </a:lnTo>
                <a:lnTo>
                  <a:pt x="171902" y="125397"/>
                </a:lnTo>
                <a:lnTo>
                  <a:pt x="171890" y="125402"/>
                </a:lnTo>
                <a:lnTo>
                  <a:pt x="171887" y="125407"/>
                </a:lnTo>
                <a:lnTo>
                  <a:pt x="171885" y="125423"/>
                </a:lnTo>
                <a:lnTo>
                  <a:pt x="171879" y="125449"/>
                </a:lnTo>
                <a:lnTo>
                  <a:pt x="171882" y="125460"/>
                </a:lnTo>
                <a:lnTo>
                  <a:pt x="171884" y="125470"/>
                </a:lnTo>
                <a:lnTo>
                  <a:pt x="171904" y="125474"/>
                </a:lnTo>
                <a:lnTo>
                  <a:pt x="171920" y="125481"/>
                </a:lnTo>
                <a:lnTo>
                  <a:pt x="171926" y="125505"/>
                </a:lnTo>
                <a:lnTo>
                  <a:pt x="171930" y="125517"/>
                </a:lnTo>
                <a:lnTo>
                  <a:pt x="171933" y="125526"/>
                </a:lnTo>
                <a:lnTo>
                  <a:pt x="171937" y="125529"/>
                </a:lnTo>
                <a:lnTo>
                  <a:pt x="171942" y="125554"/>
                </a:lnTo>
                <a:lnTo>
                  <a:pt x="171937" y="125583"/>
                </a:lnTo>
                <a:lnTo>
                  <a:pt x="171935" y="125598"/>
                </a:lnTo>
                <a:lnTo>
                  <a:pt x="171918" y="125613"/>
                </a:lnTo>
                <a:lnTo>
                  <a:pt x="171895" y="125614"/>
                </a:lnTo>
                <a:lnTo>
                  <a:pt x="171878" y="125600"/>
                </a:lnTo>
                <a:lnTo>
                  <a:pt x="171877" y="125599"/>
                </a:lnTo>
                <a:lnTo>
                  <a:pt x="171868" y="125596"/>
                </a:lnTo>
                <a:lnTo>
                  <a:pt x="171850" y="125590"/>
                </a:lnTo>
                <a:lnTo>
                  <a:pt x="171838" y="125602"/>
                </a:lnTo>
                <a:lnTo>
                  <a:pt x="171822" y="125599"/>
                </a:lnTo>
                <a:lnTo>
                  <a:pt x="171820" y="125584"/>
                </a:lnTo>
                <a:lnTo>
                  <a:pt x="171808" y="125568"/>
                </a:lnTo>
                <a:lnTo>
                  <a:pt x="171802" y="125558"/>
                </a:lnTo>
                <a:lnTo>
                  <a:pt x="171767" y="125501"/>
                </a:lnTo>
                <a:lnTo>
                  <a:pt x="171744" y="125464"/>
                </a:lnTo>
                <a:lnTo>
                  <a:pt x="171735" y="125450"/>
                </a:lnTo>
                <a:lnTo>
                  <a:pt x="171734" y="125452"/>
                </a:lnTo>
                <a:lnTo>
                  <a:pt x="171733" y="125451"/>
                </a:lnTo>
                <a:lnTo>
                  <a:pt x="171733" y="125451"/>
                </a:lnTo>
                <a:lnTo>
                  <a:pt x="171497" y="125457"/>
                </a:lnTo>
                <a:lnTo>
                  <a:pt x="170806" y="125215"/>
                </a:lnTo>
                <a:lnTo>
                  <a:pt x="170186" y="125513"/>
                </a:lnTo>
                <a:lnTo>
                  <a:pt x="169930" y="125461"/>
                </a:lnTo>
                <a:lnTo>
                  <a:pt x="169911" y="125423"/>
                </a:lnTo>
                <a:lnTo>
                  <a:pt x="169908" y="125416"/>
                </a:lnTo>
                <a:lnTo>
                  <a:pt x="169903" y="125418"/>
                </a:lnTo>
                <a:lnTo>
                  <a:pt x="169902" y="125419"/>
                </a:lnTo>
                <a:lnTo>
                  <a:pt x="169902" y="125418"/>
                </a:lnTo>
                <a:lnTo>
                  <a:pt x="169895" y="125420"/>
                </a:lnTo>
                <a:lnTo>
                  <a:pt x="169890" y="125423"/>
                </a:lnTo>
                <a:lnTo>
                  <a:pt x="169878" y="125432"/>
                </a:lnTo>
                <a:lnTo>
                  <a:pt x="169878" y="125434"/>
                </a:lnTo>
                <a:lnTo>
                  <a:pt x="169878" y="125441"/>
                </a:lnTo>
                <a:lnTo>
                  <a:pt x="169878" y="125442"/>
                </a:lnTo>
                <a:lnTo>
                  <a:pt x="169878" y="125444"/>
                </a:lnTo>
                <a:lnTo>
                  <a:pt x="169878" y="125446"/>
                </a:lnTo>
                <a:lnTo>
                  <a:pt x="169878" y="125447"/>
                </a:lnTo>
                <a:lnTo>
                  <a:pt x="169878" y="125450"/>
                </a:lnTo>
                <a:lnTo>
                  <a:pt x="169888" y="125462"/>
                </a:lnTo>
                <a:lnTo>
                  <a:pt x="169890" y="125463"/>
                </a:lnTo>
                <a:lnTo>
                  <a:pt x="169895" y="125471"/>
                </a:lnTo>
                <a:lnTo>
                  <a:pt x="169896" y="125473"/>
                </a:lnTo>
                <a:lnTo>
                  <a:pt x="169900" y="125487"/>
                </a:lnTo>
                <a:lnTo>
                  <a:pt x="169905" y="125491"/>
                </a:lnTo>
                <a:lnTo>
                  <a:pt x="169910" y="125516"/>
                </a:lnTo>
                <a:lnTo>
                  <a:pt x="169913" y="125517"/>
                </a:lnTo>
                <a:lnTo>
                  <a:pt x="169915" y="125519"/>
                </a:lnTo>
                <a:lnTo>
                  <a:pt x="169918" y="125522"/>
                </a:lnTo>
                <a:lnTo>
                  <a:pt x="169918" y="125522"/>
                </a:lnTo>
                <a:lnTo>
                  <a:pt x="169920" y="125526"/>
                </a:lnTo>
                <a:lnTo>
                  <a:pt x="169923" y="125528"/>
                </a:lnTo>
                <a:lnTo>
                  <a:pt x="169928" y="125538"/>
                </a:lnTo>
                <a:lnTo>
                  <a:pt x="169930" y="125546"/>
                </a:lnTo>
                <a:lnTo>
                  <a:pt x="169936" y="125574"/>
                </a:lnTo>
                <a:lnTo>
                  <a:pt x="169936" y="125579"/>
                </a:lnTo>
                <a:lnTo>
                  <a:pt x="169937" y="125583"/>
                </a:lnTo>
                <a:lnTo>
                  <a:pt x="169938" y="125592"/>
                </a:lnTo>
                <a:lnTo>
                  <a:pt x="169940" y="125595"/>
                </a:lnTo>
                <a:lnTo>
                  <a:pt x="169940" y="125596"/>
                </a:lnTo>
                <a:lnTo>
                  <a:pt x="169940" y="125600"/>
                </a:lnTo>
                <a:lnTo>
                  <a:pt x="169930" y="125614"/>
                </a:lnTo>
                <a:lnTo>
                  <a:pt x="169906" y="125619"/>
                </a:lnTo>
                <a:lnTo>
                  <a:pt x="169906" y="125619"/>
                </a:lnTo>
                <a:lnTo>
                  <a:pt x="169903" y="125623"/>
                </a:lnTo>
                <a:lnTo>
                  <a:pt x="169897" y="125633"/>
                </a:lnTo>
                <a:lnTo>
                  <a:pt x="169893" y="125639"/>
                </a:lnTo>
                <a:lnTo>
                  <a:pt x="169890" y="125641"/>
                </a:lnTo>
                <a:lnTo>
                  <a:pt x="169889" y="125642"/>
                </a:lnTo>
                <a:lnTo>
                  <a:pt x="169885" y="125644"/>
                </a:lnTo>
                <a:lnTo>
                  <a:pt x="169883" y="125649"/>
                </a:lnTo>
                <a:lnTo>
                  <a:pt x="169872" y="125665"/>
                </a:lnTo>
                <a:lnTo>
                  <a:pt x="169852" y="125672"/>
                </a:lnTo>
                <a:lnTo>
                  <a:pt x="169828" y="125682"/>
                </a:lnTo>
                <a:lnTo>
                  <a:pt x="169825" y="125686"/>
                </a:lnTo>
                <a:lnTo>
                  <a:pt x="169823" y="125698"/>
                </a:lnTo>
                <a:lnTo>
                  <a:pt x="169823" y="125700"/>
                </a:lnTo>
                <a:lnTo>
                  <a:pt x="169823" y="125713"/>
                </a:lnTo>
                <a:lnTo>
                  <a:pt x="169825" y="125728"/>
                </a:lnTo>
                <a:lnTo>
                  <a:pt x="169828" y="125730"/>
                </a:lnTo>
                <a:lnTo>
                  <a:pt x="169837" y="125755"/>
                </a:lnTo>
                <a:lnTo>
                  <a:pt x="169832" y="125790"/>
                </a:lnTo>
                <a:lnTo>
                  <a:pt x="169829" y="125796"/>
                </a:lnTo>
                <a:lnTo>
                  <a:pt x="169825" y="125796"/>
                </a:lnTo>
                <a:lnTo>
                  <a:pt x="169823" y="125809"/>
                </a:lnTo>
                <a:lnTo>
                  <a:pt x="169820" y="125816"/>
                </a:lnTo>
                <a:lnTo>
                  <a:pt x="169820" y="125818"/>
                </a:lnTo>
                <a:lnTo>
                  <a:pt x="169820" y="125823"/>
                </a:lnTo>
                <a:lnTo>
                  <a:pt x="169815" y="125833"/>
                </a:lnTo>
                <a:lnTo>
                  <a:pt x="169815" y="125835"/>
                </a:lnTo>
                <a:lnTo>
                  <a:pt x="169815" y="125848"/>
                </a:lnTo>
                <a:lnTo>
                  <a:pt x="169814" y="125856"/>
                </a:lnTo>
                <a:lnTo>
                  <a:pt x="169813" y="125860"/>
                </a:lnTo>
                <a:lnTo>
                  <a:pt x="169813" y="125864"/>
                </a:lnTo>
                <a:lnTo>
                  <a:pt x="169813" y="125864"/>
                </a:lnTo>
                <a:lnTo>
                  <a:pt x="169812" y="125865"/>
                </a:lnTo>
                <a:lnTo>
                  <a:pt x="169812" y="125866"/>
                </a:lnTo>
                <a:lnTo>
                  <a:pt x="169812" y="125866"/>
                </a:lnTo>
                <a:lnTo>
                  <a:pt x="169811" y="125867"/>
                </a:lnTo>
                <a:lnTo>
                  <a:pt x="169808" y="125870"/>
                </a:lnTo>
                <a:lnTo>
                  <a:pt x="169805" y="125885"/>
                </a:lnTo>
                <a:lnTo>
                  <a:pt x="169800" y="125892"/>
                </a:lnTo>
                <a:lnTo>
                  <a:pt x="169800" y="125894"/>
                </a:lnTo>
                <a:lnTo>
                  <a:pt x="169800" y="125900"/>
                </a:lnTo>
                <a:lnTo>
                  <a:pt x="169800" y="125901"/>
                </a:lnTo>
                <a:lnTo>
                  <a:pt x="169800" y="125906"/>
                </a:lnTo>
                <a:lnTo>
                  <a:pt x="169800" y="125908"/>
                </a:lnTo>
                <a:lnTo>
                  <a:pt x="169800" y="125919"/>
                </a:lnTo>
                <a:lnTo>
                  <a:pt x="169800" y="125921"/>
                </a:lnTo>
                <a:lnTo>
                  <a:pt x="169800" y="125929"/>
                </a:lnTo>
                <a:lnTo>
                  <a:pt x="169801" y="125931"/>
                </a:lnTo>
                <a:lnTo>
                  <a:pt x="169805" y="125944"/>
                </a:lnTo>
                <a:lnTo>
                  <a:pt x="169808" y="125950"/>
                </a:lnTo>
                <a:lnTo>
                  <a:pt x="169812" y="125960"/>
                </a:lnTo>
                <a:lnTo>
                  <a:pt x="169816" y="125972"/>
                </a:lnTo>
                <a:lnTo>
                  <a:pt x="169820" y="125976"/>
                </a:lnTo>
                <a:lnTo>
                  <a:pt x="169823" y="125978"/>
                </a:lnTo>
                <a:lnTo>
                  <a:pt x="169824" y="125981"/>
                </a:lnTo>
                <a:lnTo>
                  <a:pt x="169825" y="125983"/>
                </a:lnTo>
                <a:lnTo>
                  <a:pt x="169825" y="125985"/>
                </a:lnTo>
                <a:lnTo>
                  <a:pt x="169825" y="125993"/>
                </a:lnTo>
                <a:lnTo>
                  <a:pt x="169823" y="126003"/>
                </a:lnTo>
                <a:lnTo>
                  <a:pt x="169818" y="126015"/>
                </a:lnTo>
                <a:lnTo>
                  <a:pt x="169815" y="126018"/>
                </a:lnTo>
                <a:lnTo>
                  <a:pt x="169814" y="126018"/>
                </a:lnTo>
                <a:lnTo>
                  <a:pt x="169808" y="126021"/>
                </a:lnTo>
                <a:lnTo>
                  <a:pt x="169807" y="126022"/>
                </a:lnTo>
                <a:lnTo>
                  <a:pt x="169790" y="126055"/>
                </a:lnTo>
                <a:lnTo>
                  <a:pt x="169787" y="126061"/>
                </a:lnTo>
                <a:lnTo>
                  <a:pt x="169787" y="126065"/>
                </a:lnTo>
                <a:lnTo>
                  <a:pt x="169787" y="126065"/>
                </a:lnTo>
                <a:lnTo>
                  <a:pt x="169787" y="126065"/>
                </a:lnTo>
                <a:lnTo>
                  <a:pt x="169787" y="126069"/>
                </a:lnTo>
                <a:lnTo>
                  <a:pt x="169790" y="126105"/>
                </a:lnTo>
                <a:lnTo>
                  <a:pt x="169783" y="126126"/>
                </a:lnTo>
                <a:lnTo>
                  <a:pt x="169778" y="126138"/>
                </a:lnTo>
                <a:lnTo>
                  <a:pt x="169778" y="126144"/>
                </a:lnTo>
                <a:lnTo>
                  <a:pt x="169778" y="126148"/>
                </a:lnTo>
                <a:lnTo>
                  <a:pt x="169778" y="126150"/>
                </a:lnTo>
                <a:lnTo>
                  <a:pt x="169778" y="126158"/>
                </a:lnTo>
                <a:lnTo>
                  <a:pt x="169777" y="126160"/>
                </a:lnTo>
                <a:lnTo>
                  <a:pt x="169775" y="126170"/>
                </a:lnTo>
                <a:lnTo>
                  <a:pt x="169773" y="126176"/>
                </a:lnTo>
                <a:lnTo>
                  <a:pt x="169772" y="126180"/>
                </a:lnTo>
                <a:lnTo>
                  <a:pt x="169770" y="126190"/>
                </a:lnTo>
                <a:lnTo>
                  <a:pt x="169769" y="126192"/>
                </a:lnTo>
                <a:lnTo>
                  <a:pt x="169765" y="126200"/>
                </a:lnTo>
                <a:lnTo>
                  <a:pt x="169765" y="126201"/>
                </a:lnTo>
                <a:lnTo>
                  <a:pt x="169765" y="126203"/>
                </a:lnTo>
                <a:lnTo>
                  <a:pt x="169765" y="126212"/>
                </a:lnTo>
                <a:lnTo>
                  <a:pt x="169758" y="126224"/>
                </a:lnTo>
                <a:lnTo>
                  <a:pt x="169755" y="126227"/>
                </a:lnTo>
                <a:lnTo>
                  <a:pt x="169754" y="126228"/>
                </a:lnTo>
                <a:lnTo>
                  <a:pt x="169752" y="126230"/>
                </a:lnTo>
                <a:lnTo>
                  <a:pt x="169750" y="126232"/>
                </a:lnTo>
                <a:lnTo>
                  <a:pt x="169749" y="126237"/>
                </a:lnTo>
                <a:lnTo>
                  <a:pt x="169749" y="126237"/>
                </a:lnTo>
                <a:lnTo>
                  <a:pt x="169745" y="126244"/>
                </a:lnTo>
                <a:lnTo>
                  <a:pt x="169743" y="126246"/>
                </a:lnTo>
                <a:lnTo>
                  <a:pt x="169740" y="126254"/>
                </a:lnTo>
                <a:lnTo>
                  <a:pt x="169735" y="126259"/>
                </a:lnTo>
                <a:lnTo>
                  <a:pt x="169733" y="126268"/>
                </a:lnTo>
                <a:lnTo>
                  <a:pt x="169732" y="126272"/>
                </a:lnTo>
                <a:lnTo>
                  <a:pt x="169731" y="126273"/>
                </a:lnTo>
                <a:lnTo>
                  <a:pt x="169726" y="126297"/>
                </a:lnTo>
                <a:lnTo>
                  <a:pt x="169728" y="126306"/>
                </a:lnTo>
                <a:lnTo>
                  <a:pt x="169735" y="126315"/>
                </a:lnTo>
                <a:lnTo>
                  <a:pt x="169735" y="126317"/>
                </a:lnTo>
                <a:lnTo>
                  <a:pt x="169735" y="126323"/>
                </a:lnTo>
                <a:lnTo>
                  <a:pt x="169735" y="126324"/>
                </a:lnTo>
                <a:lnTo>
                  <a:pt x="169735" y="126328"/>
                </a:lnTo>
                <a:lnTo>
                  <a:pt x="169735" y="126329"/>
                </a:lnTo>
                <a:lnTo>
                  <a:pt x="169735" y="126337"/>
                </a:lnTo>
                <a:lnTo>
                  <a:pt x="169735" y="126339"/>
                </a:lnTo>
                <a:lnTo>
                  <a:pt x="169735" y="126345"/>
                </a:lnTo>
                <a:lnTo>
                  <a:pt x="169723" y="126350"/>
                </a:lnTo>
                <a:lnTo>
                  <a:pt x="169721" y="126351"/>
                </a:lnTo>
                <a:lnTo>
                  <a:pt x="169718" y="126352"/>
                </a:lnTo>
                <a:lnTo>
                  <a:pt x="169715" y="126352"/>
                </a:lnTo>
                <a:lnTo>
                  <a:pt x="169710" y="126367"/>
                </a:lnTo>
                <a:lnTo>
                  <a:pt x="169710" y="126368"/>
                </a:lnTo>
                <a:lnTo>
                  <a:pt x="169710" y="126377"/>
                </a:lnTo>
                <a:lnTo>
                  <a:pt x="169710" y="126378"/>
                </a:lnTo>
                <a:lnTo>
                  <a:pt x="169710" y="126389"/>
                </a:lnTo>
                <a:lnTo>
                  <a:pt x="169710" y="126391"/>
                </a:lnTo>
                <a:lnTo>
                  <a:pt x="169710" y="126400"/>
                </a:lnTo>
                <a:lnTo>
                  <a:pt x="169710" y="126401"/>
                </a:lnTo>
                <a:lnTo>
                  <a:pt x="169710" y="126401"/>
                </a:lnTo>
                <a:lnTo>
                  <a:pt x="169715" y="126411"/>
                </a:lnTo>
                <a:lnTo>
                  <a:pt x="169723" y="126419"/>
                </a:lnTo>
                <a:lnTo>
                  <a:pt x="169733" y="126433"/>
                </a:lnTo>
                <a:lnTo>
                  <a:pt x="169735" y="126437"/>
                </a:lnTo>
                <a:lnTo>
                  <a:pt x="169738" y="126441"/>
                </a:lnTo>
                <a:lnTo>
                  <a:pt x="169739" y="126449"/>
                </a:lnTo>
                <a:lnTo>
                  <a:pt x="169740" y="126458"/>
                </a:lnTo>
                <a:lnTo>
                  <a:pt x="169740" y="126459"/>
                </a:lnTo>
                <a:lnTo>
                  <a:pt x="169740" y="126465"/>
                </a:lnTo>
                <a:lnTo>
                  <a:pt x="169740" y="126467"/>
                </a:lnTo>
                <a:lnTo>
                  <a:pt x="169740" y="126470"/>
                </a:lnTo>
                <a:lnTo>
                  <a:pt x="169729" y="126478"/>
                </a:lnTo>
                <a:lnTo>
                  <a:pt x="169723" y="126483"/>
                </a:lnTo>
                <a:lnTo>
                  <a:pt x="169705" y="126487"/>
                </a:lnTo>
                <a:lnTo>
                  <a:pt x="169703" y="126488"/>
                </a:lnTo>
                <a:lnTo>
                  <a:pt x="169702" y="126488"/>
                </a:lnTo>
                <a:lnTo>
                  <a:pt x="169685" y="126492"/>
                </a:lnTo>
                <a:lnTo>
                  <a:pt x="169675" y="126492"/>
                </a:lnTo>
                <a:lnTo>
                  <a:pt x="169671" y="126492"/>
                </a:lnTo>
                <a:lnTo>
                  <a:pt x="169665" y="126492"/>
                </a:lnTo>
                <a:lnTo>
                  <a:pt x="169650" y="126500"/>
                </a:lnTo>
                <a:lnTo>
                  <a:pt x="169645" y="126512"/>
                </a:lnTo>
                <a:lnTo>
                  <a:pt x="169644" y="126517"/>
                </a:lnTo>
                <a:lnTo>
                  <a:pt x="169643" y="126529"/>
                </a:lnTo>
                <a:lnTo>
                  <a:pt x="169638" y="126542"/>
                </a:lnTo>
                <a:lnTo>
                  <a:pt x="169633" y="126549"/>
                </a:lnTo>
                <a:lnTo>
                  <a:pt x="169630" y="126551"/>
                </a:lnTo>
                <a:lnTo>
                  <a:pt x="169617" y="126559"/>
                </a:lnTo>
                <a:lnTo>
                  <a:pt x="169614" y="126559"/>
                </a:lnTo>
                <a:lnTo>
                  <a:pt x="169610" y="126559"/>
                </a:lnTo>
                <a:lnTo>
                  <a:pt x="169592" y="126566"/>
                </a:lnTo>
                <a:lnTo>
                  <a:pt x="169590" y="126566"/>
                </a:lnTo>
                <a:lnTo>
                  <a:pt x="169584" y="126565"/>
                </a:lnTo>
                <a:lnTo>
                  <a:pt x="169577" y="126564"/>
                </a:lnTo>
                <a:lnTo>
                  <a:pt x="169572" y="126554"/>
                </a:lnTo>
                <a:lnTo>
                  <a:pt x="169572" y="126547"/>
                </a:lnTo>
                <a:lnTo>
                  <a:pt x="169572" y="126546"/>
                </a:lnTo>
                <a:lnTo>
                  <a:pt x="169572" y="126544"/>
                </a:lnTo>
                <a:lnTo>
                  <a:pt x="169569" y="126542"/>
                </a:lnTo>
                <a:lnTo>
                  <a:pt x="169557" y="126534"/>
                </a:lnTo>
                <a:lnTo>
                  <a:pt x="169557" y="126533"/>
                </a:lnTo>
                <a:lnTo>
                  <a:pt x="169557" y="126532"/>
                </a:lnTo>
                <a:lnTo>
                  <a:pt x="169557" y="126525"/>
                </a:lnTo>
                <a:lnTo>
                  <a:pt x="169557" y="126516"/>
                </a:lnTo>
                <a:lnTo>
                  <a:pt x="169557" y="126515"/>
                </a:lnTo>
                <a:lnTo>
                  <a:pt x="169555" y="126510"/>
                </a:lnTo>
                <a:lnTo>
                  <a:pt x="169532" y="126505"/>
                </a:lnTo>
                <a:lnTo>
                  <a:pt x="169530" y="126503"/>
                </a:lnTo>
                <a:lnTo>
                  <a:pt x="169525" y="126500"/>
                </a:lnTo>
                <a:lnTo>
                  <a:pt x="169520" y="126496"/>
                </a:lnTo>
                <a:lnTo>
                  <a:pt x="169515" y="126492"/>
                </a:lnTo>
                <a:lnTo>
                  <a:pt x="169510" y="126487"/>
                </a:lnTo>
                <a:lnTo>
                  <a:pt x="169492" y="126483"/>
                </a:lnTo>
                <a:lnTo>
                  <a:pt x="169490" y="126483"/>
                </a:lnTo>
                <a:lnTo>
                  <a:pt x="169486" y="126483"/>
                </a:lnTo>
                <a:lnTo>
                  <a:pt x="169482" y="126483"/>
                </a:lnTo>
                <a:lnTo>
                  <a:pt x="169472" y="126483"/>
                </a:lnTo>
                <a:lnTo>
                  <a:pt x="169472" y="126482"/>
                </a:lnTo>
                <a:lnTo>
                  <a:pt x="169458" y="126473"/>
                </a:lnTo>
                <a:lnTo>
                  <a:pt x="169457" y="126473"/>
                </a:lnTo>
                <a:lnTo>
                  <a:pt x="169463" y="126466"/>
                </a:lnTo>
                <a:lnTo>
                  <a:pt x="169458" y="126463"/>
                </a:lnTo>
                <a:lnTo>
                  <a:pt x="169457" y="126457"/>
                </a:lnTo>
                <a:lnTo>
                  <a:pt x="169455" y="126456"/>
                </a:lnTo>
                <a:lnTo>
                  <a:pt x="169454" y="126455"/>
                </a:lnTo>
                <a:lnTo>
                  <a:pt x="169451" y="126452"/>
                </a:lnTo>
                <a:lnTo>
                  <a:pt x="169443" y="126444"/>
                </a:lnTo>
                <a:lnTo>
                  <a:pt x="169442" y="126443"/>
                </a:lnTo>
                <a:lnTo>
                  <a:pt x="169447" y="126436"/>
                </a:lnTo>
                <a:lnTo>
                  <a:pt x="169452" y="126433"/>
                </a:lnTo>
                <a:lnTo>
                  <a:pt x="169452" y="126433"/>
                </a:lnTo>
                <a:lnTo>
                  <a:pt x="169452" y="126433"/>
                </a:lnTo>
                <a:lnTo>
                  <a:pt x="169455" y="126431"/>
                </a:lnTo>
                <a:lnTo>
                  <a:pt x="169455" y="126420"/>
                </a:lnTo>
                <a:lnTo>
                  <a:pt x="169455" y="126419"/>
                </a:lnTo>
                <a:lnTo>
                  <a:pt x="169445" y="126409"/>
                </a:lnTo>
                <a:lnTo>
                  <a:pt x="169445" y="126409"/>
                </a:lnTo>
                <a:lnTo>
                  <a:pt x="169442" y="126401"/>
                </a:lnTo>
                <a:lnTo>
                  <a:pt x="169442" y="126400"/>
                </a:lnTo>
                <a:lnTo>
                  <a:pt x="169442" y="126396"/>
                </a:lnTo>
                <a:lnTo>
                  <a:pt x="169442" y="126394"/>
                </a:lnTo>
                <a:lnTo>
                  <a:pt x="169442" y="126393"/>
                </a:lnTo>
                <a:lnTo>
                  <a:pt x="169442" y="126392"/>
                </a:lnTo>
                <a:lnTo>
                  <a:pt x="169437" y="126388"/>
                </a:lnTo>
                <a:lnTo>
                  <a:pt x="169435" y="126387"/>
                </a:lnTo>
                <a:lnTo>
                  <a:pt x="169420" y="126384"/>
                </a:lnTo>
                <a:lnTo>
                  <a:pt x="169410" y="126382"/>
                </a:lnTo>
                <a:lnTo>
                  <a:pt x="169406" y="126381"/>
                </a:lnTo>
                <a:lnTo>
                  <a:pt x="169405" y="126381"/>
                </a:lnTo>
                <a:lnTo>
                  <a:pt x="169401" y="126380"/>
                </a:lnTo>
                <a:lnTo>
                  <a:pt x="169397" y="126379"/>
                </a:lnTo>
                <a:lnTo>
                  <a:pt x="169395" y="126379"/>
                </a:lnTo>
                <a:lnTo>
                  <a:pt x="169393" y="126379"/>
                </a:lnTo>
                <a:lnTo>
                  <a:pt x="169387" y="126379"/>
                </a:lnTo>
                <a:lnTo>
                  <a:pt x="169369" y="126379"/>
                </a:lnTo>
                <a:lnTo>
                  <a:pt x="169369" y="126379"/>
                </a:lnTo>
                <a:lnTo>
                  <a:pt x="169362" y="126379"/>
                </a:lnTo>
                <a:lnTo>
                  <a:pt x="169360" y="126379"/>
                </a:lnTo>
                <a:lnTo>
                  <a:pt x="169359" y="126379"/>
                </a:lnTo>
                <a:lnTo>
                  <a:pt x="169345" y="126377"/>
                </a:lnTo>
                <a:lnTo>
                  <a:pt x="169339" y="126372"/>
                </a:lnTo>
                <a:lnTo>
                  <a:pt x="169338" y="126372"/>
                </a:lnTo>
                <a:lnTo>
                  <a:pt x="169338" y="126372"/>
                </a:lnTo>
                <a:lnTo>
                  <a:pt x="169333" y="126369"/>
                </a:lnTo>
                <a:lnTo>
                  <a:pt x="169327" y="126365"/>
                </a:lnTo>
                <a:lnTo>
                  <a:pt x="169325" y="126364"/>
                </a:lnTo>
                <a:lnTo>
                  <a:pt x="169307" y="126354"/>
                </a:lnTo>
                <a:lnTo>
                  <a:pt x="169302" y="126352"/>
                </a:lnTo>
                <a:lnTo>
                  <a:pt x="169300" y="126348"/>
                </a:lnTo>
                <a:lnTo>
                  <a:pt x="169300" y="126345"/>
                </a:lnTo>
                <a:lnTo>
                  <a:pt x="169297" y="126341"/>
                </a:lnTo>
                <a:lnTo>
                  <a:pt x="169297" y="126340"/>
                </a:lnTo>
                <a:lnTo>
                  <a:pt x="169296" y="126339"/>
                </a:lnTo>
                <a:lnTo>
                  <a:pt x="169296" y="126339"/>
                </a:lnTo>
                <a:lnTo>
                  <a:pt x="169293" y="126334"/>
                </a:lnTo>
                <a:lnTo>
                  <a:pt x="169292" y="126333"/>
                </a:lnTo>
                <a:lnTo>
                  <a:pt x="169292" y="126321"/>
                </a:lnTo>
                <a:lnTo>
                  <a:pt x="169295" y="126313"/>
                </a:lnTo>
                <a:lnTo>
                  <a:pt x="169287" y="126305"/>
                </a:lnTo>
                <a:lnTo>
                  <a:pt x="169272" y="126298"/>
                </a:lnTo>
                <a:lnTo>
                  <a:pt x="169264" y="126301"/>
                </a:lnTo>
                <a:lnTo>
                  <a:pt x="169259" y="126303"/>
                </a:lnTo>
                <a:lnTo>
                  <a:pt x="169254" y="126313"/>
                </a:lnTo>
                <a:lnTo>
                  <a:pt x="169249" y="126323"/>
                </a:lnTo>
                <a:lnTo>
                  <a:pt x="169243" y="126325"/>
                </a:lnTo>
                <a:lnTo>
                  <a:pt x="169237" y="126328"/>
                </a:lnTo>
                <a:lnTo>
                  <a:pt x="169224" y="126335"/>
                </a:lnTo>
                <a:lnTo>
                  <a:pt x="169217" y="126342"/>
                </a:lnTo>
                <a:lnTo>
                  <a:pt x="169217" y="126345"/>
                </a:lnTo>
                <a:lnTo>
                  <a:pt x="169209" y="126360"/>
                </a:lnTo>
                <a:lnTo>
                  <a:pt x="169209" y="126361"/>
                </a:lnTo>
                <a:lnTo>
                  <a:pt x="169209" y="126377"/>
                </a:lnTo>
                <a:lnTo>
                  <a:pt x="169209" y="126389"/>
                </a:lnTo>
                <a:lnTo>
                  <a:pt x="169210" y="126391"/>
                </a:lnTo>
                <a:lnTo>
                  <a:pt x="169212" y="126396"/>
                </a:lnTo>
                <a:lnTo>
                  <a:pt x="169212" y="126416"/>
                </a:lnTo>
                <a:lnTo>
                  <a:pt x="169211" y="126421"/>
                </a:lnTo>
                <a:lnTo>
                  <a:pt x="169211" y="126421"/>
                </a:lnTo>
                <a:lnTo>
                  <a:pt x="169211" y="126435"/>
                </a:lnTo>
                <a:lnTo>
                  <a:pt x="169210" y="126436"/>
                </a:lnTo>
                <a:lnTo>
                  <a:pt x="169211" y="126439"/>
                </a:lnTo>
                <a:lnTo>
                  <a:pt x="169212" y="126443"/>
                </a:lnTo>
                <a:lnTo>
                  <a:pt x="169212" y="126445"/>
                </a:lnTo>
                <a:lnTo>
                  <a:pt x="169212" y="126446"/>
                </a:lnTo>
                <a:lnTo>
                  <a:pt x="169212" y="126448"/>
                </a:lnTo>
                <a:lnTo>
                  <a:pt x="169207" y="126463"/>
                </a:lnTo>
                <a:lnTo>
                  <a:pt x="169194" y="126468"/>
                </a:lnTo>
                <a:lnTo>
                  <a:pt x="169192" y="126468"/>
                </a:lnTo>
                <a:lnTo>
                  <a:pt x="169177" y="126463"/>
                </a:lnTo>
                <a:lnTo>
                  <a:pt x="169164" y="126448"/>
                </a:lnTo>
                <a:lnTo>
                  <a:pt x="169157" y="126446"/>
                </a:lnTo>
                <a:lnTo>
                  <a:pt x="169154" y="126441"/>
                </a:lnTo>
                <a:lnTo>
                  <a:pt x="169152" y="126436"/>
                </a:lnTo>
                <a:lnTo>
                  <a:pt x="169137" y="126433"/>
                </a:lnTo>
                <a:lnTo>
                  <a:pt x="169134" y="126431"/>
                </a:lnTo>
                <a:lnTo>
                  <a:pt x="169122" y="126428"/>
                </a:lnTo>
                <a:lnTo>
                  <a:pt x="169107" y="126431"/>
                </a:lnTo>
                <a:lnTo>
                  <a:pt x="169098" y="126445"/>
                </a:lnTo>
                <a:lnTo>
                  <a:pt x="169084" y="126455"/>
                </a:lnTo>
                <a:lnTo>
                  <a:pt x="169079" y="126456"/>
                </a:lnTo>
                <a:lnTo>
                  <a:pt x="169051" y="126458"/>
                </a:lnTo>
                <a:lnTo>
                  <a:pt x="169050" y="126459"/>
                </a:lnTo>
                <a:lnTo>
                  <a:pt x="169050" y="126459"/>
                </a:lnTo>
                <a:lnTo>
                  <a:pt x="169048" y="126459"/>
                </a:lnTo>
                <a:lnTo>
                  <a:pt x="169044" y="126460"/>
                </a:lnTo>
                <a:lnTo>
                  <a:pt x="169039" y="126460"/>
                </a:lnTo>
                <a:lnTo>
                  <a:pt x="169014" y="126470"/>
                </a:lnTo>
                <a:lnTo>
                  <a:pt x="169012" y="126478"/>
                </a:lnTo>
                <a:lnTo>
                  <a:pt x="169009" y="126481"/>
                </a:lnTo>
                <a:lnTo>
                  <a:pt x="169009" y="126481"/>
                </a:lnTo>
                <a:lnTo>
                  <a:pt x="169009" y="126481"/>
                </a:lnTo>
                <a:lnTo>
                  <a:pt x="168989" y="126502"/>
                </a:lnTo>
                <a:lnTo>
                  <a:pt x="168988" y="126503"/>
                </a:lnTo>
                <a:lnTo>
                  <a:pt x="168987" y="126504"/>
                </a:lnTo>
                <a:lnTo>
                  <a:pt x="168979" y="126510"/>
                </a:lnTo>
                <a:lnTo>
                  <a:pt x="168977" y="126519"/>
                </a:lnTo>
                <a:lnTo>
                  <a:pt x="168973" y="126527"/>
                </a:lnTo>
                <a:lnTo>
                  <a:pt x="168969" y="126534"/>
                </a:lnTo>
                <a:lnTo>
                  <a:pt x="168968" y="126535"/>
                </a:lnTo>
                <a:lnTo>
                  <a:pt x="168967" y="126537"/>
                </a:lnTo>
                <a:lnTo>
                  <a:pt x="168962" y="126559"/>
                </a:lnTo>
                <a:lnTo>
                  <a:pt x="168962" y="126560"/>
                </a:lnTo>
                <a:lnTo>
                  <a:pt x="168962" y="126564"/>
                </a:lnTo>
                <a:lnTo>
                  <a:pt x="168962" y="126571"/>
                </a:lnTo>
                <a:lnTo>
                  <a:pt x="168969" y="126581"/>
                </a:lnTo>
                <a:lnTo>
                  <a:pt x="168972" y="126593"/>
                </a:lnTo>
                <a:lnTo>
                  <a:pt x="169002" y="126606"/>
                </a:lnTo>
                <a:lnTo>
                  <a:pt x="169012" y="126606"/>
                </a:lnTo>
                <a:lnTo>
                  <a:pt x="169022" y="126613"/>
                </a:lnTo>
                <a:lnTo>
                  <a:pt x="169022" y="126628"/>
                </a:lnTo>
                <a:lnTo>
                  <a:pt x="169023" y="126634"/>
                </a:lnTo>
                <a:lnTo>
                  <a:pt x="169026" y="126640"/>
                </a:lnTo>
                <a:lnTo>
                  <a:pt x="169027" y="126642"/>
                </a:lnTo>
                <a:lnTo>
                  <a:pt x="169029" y="126645"/>
                </a:lnTo>
                <a:lnTo>
                  <a:pt x="169031" y="126652"/>
                </a:lnTo>
                <a:lnTo>
                  <a:pt x="169033" y="126659"/>
                </a:lnTo>
                <a:lnTo>
                  <a:pt x="169039" y="126674"/>
                </a:lnTo>
                <a:lnTo>
                  <a:pt x="169039" y="126694"/>
                </a:lnTo>
                <a:lnTo>
                  <a:pt x="169037" y="126706"/>
                </a:lnTo>
                <a:lnTo>
                  <a:pt x="169034" y="126706"/>
                </a:lnTo>
                <a:lnTo>
                  <a:pt x="169024" y="126709"/>
                </a:lnTo>
                <a:lnTo>
                  <a:pt x="169022" y="126709"/>
                </a:lnTo>
                <a:lnTo>
                  <a:pt x="169019" y="126709"/>
                </a:lnTo>
                <a:lnTo>
                  <a:pt x="169018" y="126709"/>
                </a:lnTo>
                <a:lnTo>
                  <a:pt x="169016" y="126709"/>
                </a:lnTo>
                <a:lnTo>
                  <a:pt x="169014" y="126709"/>
                </a:lnTo>
                <a:lnTo>
                  <a:pt x="169014" y="126709"/>
                </a:lnTo>
                <a:lnTo>
                  <a:pt x="169005" y="126703"/>
                </a:lnTo>
                <a:lnTo>
                  <a:pt x="169004" y="126703"/>
                </a:lnTo>
                <a:lnTo>
                  <a:pt x="169004" y="126702"/>
                </a:lnTo>
                <a:lnTo>
                  <a:pt x="168999" y="126699"/>
                </a:lnTo>
                <a:lnTo>
                  <a:pt x="168963" y="126676"/>
                </a:lnTo>
                <a:lnTo>
                  <a:pt x="168962" y="126676"/>
                </a:lnTo>
                <a:lnTo>
                  <a:pt x="168952" y="126659"/>
                </a:lnTo>
                <a:lnTo>
                  <a:pt x="168950" y="126655"/>
                </a:lnTo>
                <a:lnTo>
                  <a:pt x="168947" y="126652"/>
                </a:lnTo>
                <a:lnTo>
                  <a:pt x="168946" y="126649"/>
                </a:lnTo>
                <a:lnTo>
                  <a:pt x="168945" y="126648"/>
                </a:lnTo>
                <a:lnTo>
                  <a:pt x="168944" y="126645"/>
                </a:lnTo>
                <a:lnTo>
                  <a:pt x="168939" y="126640"/>
                </a:lnTo>
                <a:lnTo>
                  <a:pt x="168929" y="126635"/>
                </a:lnTo>
                <a:lnTo>
                  <a:pt x="168927" y="126636"/>
                </a:lnTo>
                <a:lnTo>
                  <a:pt x="168922" y="126637"/>
                </a:lnTo>
                <a:lnTo>
                  <a:pt x="168914" y="126640"/>
                </a:lnTo>
                <a:lnTo>
                  <a:pt x="168907" y="126647"/>
                </a:lnTo>
                <a:lnTo>
                  <a:pt x="168904" y="126655"/>
                </a:lnTo>
                <a:lnTo>
                  <a:pt x="168896" y="126667"/>
                </a:lnTo>
                <a:lnTo>
                  <a:pt x="168891" y="126679"/>
                </a:lnTo>
                <a:lnTo>
                  <a:pt x="168892" y="126680"/>
                </a:lnTo>
                <a:lnTo>
                  <a:pt x="168899" y="126697"/>
                </a:lnTo>
                <a:lnTo>
                  <a:pt x="168903" y="126699"/>
                </a:lnTo>
                <a:lnTo>
                  <a:pt x="168903" y="126699"/>
                </a:lnTo>
                <a:lnTo>
                  <a:pt x="168909" y="126704"/>
                </a:lnTo>
                <a:lnTo>
                  <a:pt x="168909" y="126705"/>
                </a:lnTo>
                <a:lnTo>
                  <a:pt x="168909" y="126714"/>
                </a:lnTo>
                <a:lnTo>
                  <a:pt x="168909" y="126715"/>
                </a:lnTo>
                <a:lnTo>
                  <a:pt x="168909" y="126724"/>
                </a:lnTo>
                <a:lnTo>
                  <a:pt x="168909" y="126725"/>
                </a:lnTo>
                <a:lnTo>
                  <a:pt x="168909" y="126726"/>
                </a:lnTo>
                <a:lnTo>
                  <a:pt x="168909" y="126731"/>
                </a:lnTo>
                <a:lnTo>
                  <a:pt x="168910" y="126733"/>
                </a:lnTo>
                <a:lnTo>
                  <a:pt x="168912" y="126736"/>
                </a:lnTo>
                <a:lnTo>
                  <a:pt x="168912" y="126737"/>
                </a:lnTo>
                <a:lnTo>
                  <a:pt x="168912" y="126742"/>
                </a:lnTo>
                <a:lnTo>
                  <a:pt x="168912" y="126743"/>
                </a:lnTo>
                <a:lnTo>
                  <a:pt x="168912" y="126744"/>
                </a:lnTo>
                <a:lnTo>
                  <a:pt x="168912" y="126745"/>
                </a:lnTo>
                <a:lnTo>
                  <a:pt x="168912" y="126758"/>
                </a:lnTo>
                <a:lnTo>
                  <a:pt x="168912" y="126760"/>
                </a:lnTo>
                <a:lnTo>
                  <a:pt x="168912" y="126763"/>
                </a:lnTo>
                <a:lnTo>
                  <a:pt x="168912" y="126764"/>
                </a:lnTo>
                <a:lnTo>
                  <a:pt x="168912" y="126765"/>
                </a:lnTo>
                <a:lnTo>
                  <a:pt x="168909" y="126770"/>
                </a:lnTo>
                <a:lnTo>
                  <a:pt x="168904" y="126773"/>
                </a:lnTo>
                <a:lnTo>
                  <a:pt x="168896" y="126773"/>
                </a:lnTo>
                <a:lnTo>
                  <a:pt x="168884" y="126775"/>
                </a:lnTo>
                <a:lnTo>
                  <a:pt x="168874" y="126775"/>
                </a:lnTo>
                <a:lnTo>
                  <a:pt x="168874" y="126775"/>
                </a:lnTo>
                <a:lnTo>
                  <a:pt x="168866" y="126773"/>
                </a:lnTo>
                <a:lnTo>
                  <a:pt x="168849" y="126765"/>
                </a:lnTo>
                <a:lnTo>
                  <a:pt x="168848" y="126765"/>
                </a:lnTo>
                <a:lnTo>
                  <a:pt x="168848" y="126765"/>
                </a:lnTo>
                <a:lnTo>
                  <a:pt x="168824" y="126758"/>
                </a:lnTo>
                <a:lnTo>
                  <a:pt x="168816" y="126758"/>
                </a:lnTo>
                <a:lnTo>
                  <a:pt x="168804" y="126758"/>
                </a:lnTo>
                <a:lnTo>
                  <a:pt x="168804" y="126758"/>
                </a:lnTo>
                <a:lnTo>
                  <a:pt x="168798" y="126756"/>
                </a:lnTo>
                <a:lnTo>
                  <a:pt x="168796" y="126756"/>
                </a:lnTo>
                <a:lnTo>
                  <a:pt x="168765" y="126748"/>
                </a:lnTo>
                <a:lnTo>
                  <a:pt x="168736" y="126759"/>
                </a:lnTo>
                <a:lnTo>
                  <a:pt x="168734" y="126760"/>
                </a:lnTo>
                <a:lnTo>
                  <a:pt x="168721" y="126765"/>
                </a:lnTo>
                <a:lnTo>
                  <a:pt x="168701" y="126765"/>
                </a:lnTo>
                <a:lnTo>
                  <a:pt x="168699" y="126765"/>
                </a:lnTo>
                <a:lnTo>
                  <a:pt x="168694" y="126765"/>
                </a:lnTo>
                <a:lnTo>
                  <a:pt x="168686" y="126765"/>
                </a:lnTo>
                <a:lnTo>
                  <a:pt x="168686" y="126765"/>
                </a:lnTo>
                <a:lnTo>
                  <a:pt x="168684" y="126763"/>
                </a:lnTo>
                <a:lnTo>
                  <a:pt x="168682" y="126752"/>
                </a:lnTo>
                <a:lnTo>
                  <a:pt x="168681" y="126748"/>
                </a:lnTo>
                <a:lnTo>
                  <a:pt x="168680" y="126747"/>
                </a:lnTo>
                <a:lnTo>
                  <a:pt x="168676" y="126738"/>
                </a:lnTo>
                <a:lnTo>
                  <a:pt x="168675" y="126736"/>
                </a:lnTo>
                <a:lnTo>
                  <a:pt x="168671" y="126731"/>
                </a:lnTo>
                <a:lnTo>
                  <a:pt x="168669" y="126724"/>
                </a:lnTo>
                <a:lnTo>
                  <a:pt x="168666" y="126724"/>
                </a:lnTo>
                <a:lnTo>
                  <a:pt x="168664" y="126724"/>
                </a:lnTo>
                <a:lnTo>
                  <a:pt x="168664" y="126724"/>
                </a:lnTo>
                <a:lnTo>
                  <a:pt x="168656" y="126716"/>
                </a:lnTo>
                <a:lnTo>
                  <a:pt x="168653" y="126716"/>
                </a:lnTo>
                <a:lnTo>
                  <a:pt x="168652" y="126716"/>
                </a:lnTo>
                <a:lnTo>
                  <a:pt x="168651" y="126715"/>
                </a:lnTo>
                <a:lnTo>
                  <a:pt x="168650" y="126714"/>
                </a:lnTo>
                <a:lnTo>
                  <a:pt x="168649" y="126713"/>
                </a:lnTo>
                <a:lnTo>
                  <a:pt x="168646" y="126709"/>
                </a:lnTo>
                <a:lnTo>
                  <a:pt x="168636" y="126706"/>
                </a:lnTo>
                <a:lnTo>
                  <a:pt x="168626" y="126699"/>
                </a:lnTo>
                <a:lnTo>
                  <a:pt x="168623" y="126699"/>
                </a:lnTo>
                <a:lnTo>
                  <a:pt x="168619" y="126699"/>
                </a:lnTo>
                <a:lnTo>
                  <a:pt x="168616" y="126699"/>
                </a:lnTo>
                <a:lnTo>
                  <a:pt x="168616" y="126699"/>
                </a:lnTo>
                <a:lnTo>
                  <a:pt x="168611" y="126699"/>
                </a:lnTo>
                <a:lnTo>
                  <a:pt x="168611" y="126699"/>
                </a:lnTo>
                <a:lnTo>
                  <a:pt x="168610" y="126699"/>
                </a:lnTo>
                <a:lnTo>
                  <a:pt x="168609" y="126699"/>
                </a:lnTo>
                <a:lnTo>
                  <a:pt x="168608" y="126699"/>
                </a:lnTo>
                <a:lnTo>
                  <a:pt x="168604" y="126697"/>
                </a:lnTo>
                <a:lnTo>
                  <a:pt x="168599" y="126694"/>
                </a:lnTo>
                <a:lnTo>
                  <a:pt x="168596" y="126694"/>
                </a:lnTo>
                <a:lnTo>
                  <a:pt x="168581" y="126697"/>
                </a:lnTo>
                <a:lnTo>
                  <a:pt x="168579" y="126701"/>
                </a:lnTo>
                <a:lnTo>
                  <a:pt x="168576" y="126708"/>
                </a:lnTo>
                <a:lnTo>
                  <a:pt x="168576" y="126709"/>
                </a:lnTo>
                <a:lnTo>
                  <a:pt x="168574" y="126719"/>
                </a:lnTo>
                <a:lnTo>
                  <a:pt x="168573" y="126722"/>
                </a:lnTo>
                <a:lnTo>
                  <a:pt x="168573" y="126722"/>
                </a:lnTo>
                <a:lnTo>
                  <a:pt x="168571" y="126731"/>
                </a:lnTo>
                <a:lnTo>
                  <a:pt x="168549" y="126743"/>
                </a:lnTo>
                <a:lnTo>
                  <a:pt x="168543" y="126743"/>
                </a:lnTo>
                <a:lnTo>
                  <a:pt x="168540" y="126745"/>
                </a:lnTo>
                <a:lnTo>
                  <a:pt x="168540" y="126745"/>
                </a:lnTo>
                <a:lnTo>
                  <a:pt x="168539" y="126745"/>
                </a:lnTo>
                <a:lnTo>
                  <a:pt x="168537" y="126746"/>
                </a:lnTo>
                <a:lnTo>
                  <a:pt x="168536" y="126746"/>
                </a:lnTo>
                <a:lnTo>
                  <a:pt x="168535" y="126747"/>
                </a:lnTo>
                <a:lnTo>
                  <a:pt x="168531" y="126748"/>
                </a:lnTo>
                <a:lnTo>
                  <a:pt x="168516" y="126748"/>
                </a:lnTo>
                <a:lnTo>
                  <a:pt x="168512" y="126748"/>
                </a:lnTo>
                <a:lnTo>
                  <a:pt x="168506" y="126748"/>
                </a:lnTo>
                <a:lnTo>
                  <a:pt x="168506" y="126748"/>
                </a:lnTo>
                <a:lnTo>
                  <a:pt x="168490" y="126733"/>
                </a:lnTo>
                <a:lnTo>
                  <a:pt x="168490" y="126732"/>
                </a:lnTo>
                <a:lnTo>
                  <a:pt x="168488" y="126731"/>
                </a:lnTo>
                <a:lnTo>
                  <a:pt x="168487" y="126727"/>
                </a:lnTo>
                <a:lnTo>
                  <a:pt x="168486" y="126725"/>
                </a:lnTo>
                <a:lnTo>
                  <a:pt x="168486" y="126724"/>
                </a:lnTo>
                <a:lnTo>
                  <a:pt x="168485" y="126723"/>
                </a:lnTo>
                <a:lnTo>
                  <a:pt x="168473" y="126721"/>
                </a:lnTo>
                <a:lnTo>
                  <a:pt x="168473" y="126710"/>
                </a:lnTo>
                <a:lnTo>
                  <a:pt x="168473" y="126708"/>
                </a:lnTo>
                <a:lnTo>
                  <a:pt x="168473" y="126705"/>
                </a:lnTo>
                <a:lnTo>
                  <a:pt x="168473" y="126705"/>
                </a:lnTo>
                <a:lnTo>
                  <a:pt x="168473" y="126704"/>
                </a:lnTo>
                <a:lnTo>
                  <a:pt x="168471" y="126687"/>
                </a:lnTo>
                <a:lnTo>
                  <a:pt x="168471" y="126681"/>
                </a:lnTo>
                <a:lnTo>
                  <a:pt x="168471" y="126679"/>
                </a:lnTo>
                <a:lnTo>
                  <a:pt x="168458" y="126672"/>
                </a:lnTo>
                <a:lnTo>
                  <a:pt x="168456" y="126670"/>
                </a:lnTo>
                <a:lnTo>
                  <a:pt x="168451" y="126667"/>
                </a:lnTo>
                <a:lnTo>
                  <a:pt x="168451" y="126666"/>
                </a:lnTo>
                <a:lnTo>
                  <a:pt x="168451" y="126665"/>
                </a:lnTo>
                <a:lnTo>
                  <a:pt x="168450" y="126664"/>
                </a:lnTo>
                <a:lnTo>
                  <a:pt x="168448" y="126660"/>
                </a:lnTo>
                <a:lnTo>
                  <a:pt x="168433" y="126650"/>
                </a:lnTo>
                <a:lnTo>
                  <a:pt x="168428" y="126643"/>
                </a:lnTo>
                <a:lnTo>
                  <a:pt x="168423" y="126637"/>
                </a:lnTo>
                <a:lnTo>
                  <a:pt x="168421" y="126635"/>
                </a:lnTo>
                <a:lnTo>
                  <a:pt x="168413" y="126633"/>
                </a:lnTo>
                <a:lnTo>
                  <a:pt x="168411" y="126633"/>
                </a:lnTo>
                <a:lnTo>
                  <a:pt x="168403" y="126640"/>
                </a:lnTo>
                <a:lnTo>
                  <a:pt x="168391" y="126645"/>
                </a:lnTo>
                <a:lnTo>
                  <a:pt x="168386" y="126647"/>
                </a:lnTo>
                <a:lnTo>
                  <a:pt x="168386" y="126647"/>
                </a:lnTo>
                <a:lnTo>
                  <a:pt x="168386" y="126647"/>
                </a:lnTo>
                <a:lnTo>
                  <a:pt x="168379" y="126651"/>
                </a:lnTo>
                <a:lnTo>
                  <a:pt x="168373" y="126655"/>
                </a:lnTo>
                <a:lnTo>
                  <a:pt x="168353" y="126660"/>
                </a:lnTo>
                <a:lnTo>
                  <a:pt x="168349" y="126661"/>
                </a:lnTo>
                <a:lnTo>
                  <a:pt x="168321" y="126667"/>
                </a:lnTo>
                <a:lnTo>
                  <a:pt x="168298" y="126669"/>
                </a:lnTo>
                <a:lnTo>
                  <a:pt x="168294" y="126670"/>
                </a:lnTo>
                <a:lnTo>
                  <a:pt x="168293" y="126670"/>
                </a:lnTo>
                <a:lnTo>
                  <a:pt x="168288" y="126672"/>
                </a:lnTo>
                <a:lnTo>
                  <a:pt x="168273" y="126672"/>
                </a:lnTo>
                <a:lnTo>
                  <a:pt x="168273" y="126672"/>
                </a:lnTo>
                <a:lnTo>
                  <a:pt x="168258" y="126667"/>
                </a:lnTo>
                <a:lnTo>
                  <a:pt x="168251" y="126665"/>
                </a:lnTo>
                <a:lnTo>
                  <a:pt x="168250" y="126664"/>
                </a:lnTo>
                <a:lnTo>
                  <a:pt x="168248" y="126662"/>
                </a:lnTo>
                <a:lnTo>
                  <a:pt x="168248" y="126653"/>
                </a:lnTo>
                <a:lnTo>
                  <a:pt x="168248" y="126653"/>
                </a:lnTo>
                <a:lnTo>
                  <a:pt x="168248" y="126652"/>
                </a:lnTo>
                <a:lnTo>
                  <a:pt x="168248" y="126651"/>
                </a:lnTo>
                <a:lnTo>
                  <a:pt x="168248" y="126650"/>
                </a:lnTo>
                <a:lnTo>
                  <a:pt x="168248" y="126641"/>
                </a:lnTo>
                <a:lnTo>
                  <a:pt x="168248" y="126640"/>
                </a:lnTo>
                <a:lnTo>
                  <a:pt x="168246" y="126630"/>
                </a:lnTo>
                <a:lnTo>
                  <a:pt x="168243" y="126625"/>
                </a:lnTo>
                <a:lnTo>
                  <a:pt x="168236" y="126620"/>
                </a:lnTo>
                <a:lnTo>
                  <a:pt x="168223" y="126620"/>
                </a:lnTo>
                <a:lnTo>
                  <a:pt x="168213" y="126620"/>
                </a:lnTo>
                <a:lnTo>
                  <a:pt x="168211" y="126623"/>
                </a:lnTo>
                <a:lnTo>
                  <a:pt x="168203" y="126640"/>
                </a:lnTo>
                <a:lnTo>
                  <a:pt x="168202" y="126643"/>
                </a:lnTo>
                <a:lnTo>
                  <a:pt x="168201" y="126644"/>
                </a:lnTo>
                <a:lnTo>
                  <a:pt x="168201" y="126645"/>
                </a:lnTo>
                <a:lnTo>
                  <a:pt x="168200" y="126646"/>
                </a:lnTo>
                <a:lnTo>
                  <a:pt x="168198" y="126647"/>
                </a:lnTo>
                <a:lnTo>
                  <a:pt x="168196" y="126649"/>
                </a:lnTo>
                <a:lnTo>
                  <a:pt x="168195" y="126650"/>
                </a:lnTo>
                <a:lnTo>
                  <a:pt x="168186" y="126660"/>
                </a:lnTo>
                <a:lnTo>
                  <a:pt x="168183" y="126665"/>
                </a:lnTo>
                <a:lnTo>
                  <a:pt x="168177" y="126672"/>
                </a:lnTo>
                <a:lnTo>
                  <a:pt x="168176" y="126673"/>
                </a:lnTo>
                <a:lnTo>
                  <a:pt x="168158" y="126708"/>
                </a:lnTo>
                <a:lnTo>
                  <a:pt x="168139" y="126724"/>
                </a:lnTo>
                <a:lnTo>
                  <a:pt x="168114" y="126741"/>
                </a:lnTo>
                <a:lnTo>
                  <a:pt x="168115" y="126773"/>
                </a:lnTo>
                <a:lnTo>
                  <a:pt x="168123" y="126781"/>
                </a:lnTo>
                <a:lnTo>
                  <a:pt x="168127" y="126785"/>
                </a:lnTo>
                <a:lnTo>
                  <a:pt x="168135" y="126794"/>
                </a:lnTo>
                <a:lnTo>
                  <a:pt x="168143" y="126803"/>
                </a:lnTo>
                <a:lnTo>
                  <a:pt x="168153" y="126816"/>
                </a:lnTo>
                <a:lnTo>
                  <a:pt x="168153" y="126816"/>
                </a:lnTo>
                <a:lnTo>
                  <a:pt x="168160" y="126822"/>
                </a:lnTo>
                <a:lnTo>
                  <a:pt x="168165" y="126834"/>
                </a:lnTo>
                <a:lnTo>
                  <a:pt x="168168" y="126842"/>
                </a:lnTo>
                <a:lnTo>
                  <a:pt x="168168" y="126843"/>
                </a:lnTo>
                <a:lnTo>
                  <a:pt x="168168" y="126847"/>
                </a:lnTo>
                <a:lnTo>
                  <a:pt x="168168" y="126848"/>
                </a:lnTo>
                <a:lnTo>
                  <a:pt x="168168" y="126859"/>
                </a:lnTo>
                <a:lnTo>
                  <a:pt x="168168" y="126860"/>
                </a:lnTo>
                <a:lnTo>
                  <a:pt x="168168" y="126861"/>
                </a:lnTo>
                <a:lnTo>
                  <a:pt x="168160" y="126888"/>
                </a:lnTo>
                <a:lnTo>
                  <a:pt x="168149" y="126888"/>
                </a:lnTo>
                <a:lnTo>
                  <a:pt x="168145" y="126888"/>
                </a:lnTo>
                <a:lnTo>
                  <a:pt x="168142" y="126893"/>
                </a:lnTo>
                <a:lnTo>
                  <a:pt x="168139" y="126895"/>
                </a:lnTo>
                <a:lnTo>
                  <a:pt x="168136" y="126898"/>
                </a:lnTo>
                <a:lnTo>
                  <a:pt x="168117" y="126910"/>
                </a:lnTo>
                <a:lnTo>
                  <a:pt x="168110" y="126912"/>
                </a:lnTo>
                <a:lnTo>
                  <a:pt x="168081" y="126921"/>
                </a:lnTo>
                <a:lnTo>
                  <a:pt x="168078" y="126943"/>
                </a:lnTo>
                <a:lnTo>
                  <a:pt x="168078" y="126947"/>
                </a:lnTo>
                <a:lnTo>
                  <a:pt x="168077" y="126953"/>
                </a:lnTo>
                <a:lnTo>
                  <a:pt x="168075" y="126960"/>
                </a:lnTo>
                <a:lnTo>
                  <a:pt x="168075" y="126961"/>
                </a:lnTo>
                <a:lnTo>
                  <a:pt x="168075" y="126992"/>
                </a:lnTo>
                <a:lnTo>
                  <a:pt x="168077" y="126992"/>
                </a:lnTo>
                <a:lnTo>
                  <a:pt x="168079" y="126993"/>
                </a:lnTo>
                <a:lnTo>
                  <a:pt x="168080" y="126993"/>
                </a:lnTo>
                <a:lnTo>
                  <a:pt x="168083" y="126994"/>
                </a:lnTo>
                <a:lnTo>
                  <a:pt x="168098" y="126999"/>
                </a:lnTo>
                <a:lnTo>
                  <a:pt x="168098" y="126999"/>
                </a:lnTo>
                <a:lnTo>
                  <a:pt x="168105" y="126999"/>
                </a:lnTo>
                <a:lnTo>
                  <a:pt x="168117" y="126995"/>
                </a:lnTo>
                <a:lnTo>
                  <a:pt x="168120" y="126994"/>
                </a:lnTo>
                <a:lnTo>
                  <a:pt x="168128" y="126994"/>
                </a:lnTo>
                <a:lnTo>
                  <a:pt x="168130" y="126994"/>
                </a:lnTo>
                <a:lnTo>
                  <a:pt x="168138" y="126994"/>
                </a:lnTo>
                <a:lnTo>
                  <a:pt x="168140" y="126994"/>
                </a:lnTo>
                <a:lnTo>
                  <a:pt x="168150" y="126999"/>
                </a:lnTo>
                <a:lnTo>
                  <a:pt x="168163" y="127009"/>
                </a:lnTo>
                <a:lnTo>
                  <a:pt x="168165" y="127019"/>
                </a:lnTo>
                <a:lnTo>
                  <a:pt x="168165" y="127020"/>
                </a:lnTo>
                <a:lnTo>
                  <a:pt x="168165" y="127037"/>
                </a:lnTo>
                <a:lnTo>
                  <a:pt x="168165" y="127038"/>
                </a:lnTo>
                <a:lnTo>
                  <a:pt x="168165" y="127038"/>
                </a:lnTo>
                <a:lnTo>
                  <a:pt x="168163" y="127048"/>
                </a:lnTo>
                <a:lnTo>
                  <a:pt x="168152" y="127055"/>
                </a:lnTo>
                <a:lnTo>
                  <a:pt x="168150" y="127056"/>
                </a:lnTo>
                <a:lnTo>
                  <a:pt x="168142" y="127059"/>
                </a:lnTo>
                <a:lnTo>
                  <a:pt x="168133" y="127066"/>
                </a:lnTo>
                <a:lnTo>
                  <a:pt x="168128" y="127068"/>
                </a:lnTo>
                <a:lnTo>
                  <a:pt x="168123" y="127073"/>
                </a:lnTo>
                <a:lnTo>
                  <a:pt x="168107" y="127077"/>
                </a:lnTo>
                <a:lnTo>
                  <a:pt x="168105" y="127078"/>
                </a:lnTo>
                <a:lnTo>
                  <a:pt x="168103" y="127078"/>
                </a:lnTo>
                <a:lnTo>
                  <a:pt x="168093" y="127081"/>
                </a:lnTo>
                <a:lnTo>
                  <a:pt x="168091" y="127082"/>
                </a:lnTo>
                <a:lnTo>
                  <a:pt x="168083" y="127085"/>
                </a:lnTo>
                <a:lnTo>
                  <a:pt x="168065" y="127088"/>
                </a:lnTo>
                <a:lnTo>
                  <a:pt x="168043" y="127088"/>
                </a:lnTo>
                <a:lnTo>
                  <a:pt x="168030" y="127088"/>
                </a:lnTo>
                <a:lnTo>
                  <a:pt x="168020" y="127092"/>
                </a:lnTo>
                <a:lnTo>
                  <a:pt x="168020" y="127095"/>
                </a:lnTo>
                <a:lnTo>
                  <a:pt x="168020" y="127105"/>
                </a:lnTo>
                <a:lnTo>
                  <a:pt x="168025" y="127119"/>
                </a:lnTo>
                <a:lnTo>
                  <a:pt x="168025" y="127120"/>
                </a:lnTo>
                <a:lnTo>
                  <a:pt x="168026" y="127120"/>
                </a:lnTo>
                <a:lnTo>
                  <a:pt x="168033" y="127122"/>
                </a:lnTo>
                <a:lnTo>
                  <a:pt x="168034" y="127123"/>
                </a:lnTo>
                <a:lnTo>
                  <a:pt x="168040" y="127129"/>
                </a:lnTo>
                <a:lnTo>
                  <a:pt x="168041" y="127130"/>
                </a:lnTo>
                <a:lnTo>
                  <a:pt x="168050" y="127144"/>
                </a:lnTo>
                <a:lnTo>
                  <a:pt x="168070" y="127154"/>
                </a:lnTo>
                <a:lnTo>
                  <a:pt x="168070" y="127154"/>
                </a:lnTo>
                <a:lnTo>
                  <a:pt x="168080" y="127154"/>
                </a:lnTo>
                <a:lnTo>
                  <a:pt x="168083" y="127154"/>
                </a:lnTo>
                <a:lnTo>
                  <a:pt x="168103" y="127144"/>
                </a:lnTo>
                <a:lnTo>
                  <a:pt x="168110" y="127142"/>
                </a:lnTo>
                <a:lnTo>
                  <a:pt x="168110" y="127137"/>
                </a:lnTo>
                <a:lnTo>
                  <a:pt x="168110" y="127137"/>
                </a:lnTo>
                <a:lnTo>
                  <a:pt x="168112" y="127134"/>
                </a:lnTo>
                <a:lnTo>
                  <a:pt x="168118" y="127127"/>
                </a:lnTo>
                <a:lnTo>
                  <a:pt x="168128" y="127120"/>
                </a:lnTo>
                <a:lnTo>
                  <a:pt x="168138" y="127115"/>
                </a:lnTo>
                <a:lnTo>
                  <a:pt x="168153" y="127115"/>
                </a:lnTo>
                <a:lnTo>
                  <a:pt x="168155" y="127115"/>
                </a:lnTo>
                <a:lnTo>
                  <a:pt x="168155" y="127124"/>
                </a:lnTo>
                <a:lnTo>
                  <a:pt x="168155" y="127134"/>
                </a:lnTo>
                <a:lnTo>
                  <a:pt x="168155" y="127147"/>
                </a:lnTo>
                <a:lnTo>
                  <a:pt x="168155" y="127151"/>
                </a:lnTo>
                <a:lnTo>
                  <a:pt x="168155" y="127156"/>
                </a:lnTo>
                <a:lnTo>
                  <a:pt x="168153" y="127163"/>
                </a:lnTo>
                <a:lnTo>
                  <a:pt x="168150" y="127169"/>
                </a:lnTo>
                <a:lnTo>
                  <a:pt x="168149" y="127169"/>
                </a:lnTo>
                <a:lnTo>
                  <a:pt x="168148" y="127169"/>
                </a:lnTo>
                <a:lnTo>
                  <a:pt x="168146" y="127176"/>
                </a:lnTo>
                <a:lnTo>
                  <a:pt x="168145" y="127176"/>
                </a:lnTo>
                <a:lnTo>
                  <a:pt x="168143" y="127181"/>
                </a:lnTo>
                <a:lnTo>
                  <a:pt x="168135" y="127191"/>
                </a:lnTo>
                <a:lnTo>
                  <a:pt x="168130" y="127193"/>
                </a:lnTo>
                <a:lnTo>
                  <a:pt x="168127" y="127196"/>
                </a:lnTo>
                <a:lnTo>
                  <a:pt x="168118" y="127203"/>
                </a:lnTo>
                <a:lnTo>
                  <a:pt x="168113" y="127208"/>
                </a:lnTo>
                <a:lnTo>
                  <a:pt x="168098" y="127220"/>
                </a:lnTo>
                <a:lnTo>
                  <a:pt x="168094" y="127228"/>
                </a:lnTo>
                <a:lnTo>
                  <a:pt x="168088" y="127240"/>
                </a:lnTo>
                <a:lnTo>
                  <a:pt x="168083" y="127250"/>
                </a:lnTo>
                <a:lnTo>
                  <a:pt x="168083" y="127257"/>
                </a:lnTo>
                <a:lnTo>
                  <a:pt x="168088" y="127277"/>
                </a:lnTo>
                <a:lnTo>
                  <a:pt x="168090" y="127284"/>
                </a:lnTo>
                <a:lnTo>
                  <a:pt x="168090" y="127292"/>
                </a:lnTo>
                <a:lnTo>
                  <a:pt x="168090" y="127304"/>
                </a:lnTo>
                <a:lnTo>
                  <a:pt x="168090" y="127309"/>
                </a:lnTo>
                <a:lnTo>
                  <a:pt x="168090" y="127314"/>
                </a:lnTo>
                <a:lnTo>
                  <a:pt x="168086" y="127340"/>
                </a:lnTo>
                <a:lnTo>
                  <a:pt x="168085" y="127341"/>
                </a:lnTo>
                <a:lnTo>
                  <a:pt x="168073" y="127353"/>
                </a:lnTo>
                <a:lnTo>
                  <a:pt x="168072" y="127355"/>
                </a:lnTo>
                <a:lnTo>
                  <a:pt x="168068" y="127361"/>
                </a:lnTo>
                <a:lnTo>
                  <a:pt x="168061" y="127364"/>
                </a:lnTo>
                <a:lnTo>
                  <a:pt x="168061" y="127364"/>
                </a:lnTo>
                <a:lnTo>
                  <a:pt x="168058" y="127365"/>
                </a:lnTo>
                <a:lnTo>
                  <a:pt x="168038" y="127383"/>
                </a:lnTo>
                <a:lnTo>
                  <a:pt x="168037" y="127384"/>
                </a:lnTo>
                <a:lnTo>
                  <a:pt x="168035" y="127385"/>
                </a:lnTo>
                <a:lnTo>
                  <a:pt x="168033" y="127388"/>
                </a:lnTo>
                <a:lnTo>
                  <a:pt x="168029" y="127390"/>
                </a:lnTo>
                <a:lnTo>
                  <a:pt x="168025" y="127393"/>
                </a:lnTo>
                <a:lnTo>
                  <a:pt x="168020" y="127397"/>
                </a:lnTo>
                <a:lnTo>
                  <a:pt x="168015" y="127402"/>
                </a:lnTo>
                <a:lnTo>
                  <a:pt x="168008" y="127404"/>
                </a:lnTo>
                <a:lnTo>
                  <a:pt x="168007" y="127404"/>
                </a:lnTo>
                <a:lnTo>
                  <a:pt x="168005" y="127405"/>
                </a:lnTo>
                <a:lnTo>
                  <a:pt x="168005" y="127405"/>
                </a:lnTo>
                <a:lnTo>
                  <a:pt x="168005" y="127405"/>
                </a:lnTo>
                <a:lnTo>
                  <a:pt x="167995" y="127410"/>
                </a:lnTo>
                <a:lnTo>
                  <a:pt x="167988" y="127410"/>
                </a:lnTo>
                <a:lnTo>
                  <a:pt x="167982" y="127410"/>
                </a:lnTo>
                <a:lnTo>
                  <a:pt x="167975" y="127410"/>
                </a:lnTo>
                <a:lnTo>
                  <a:pt x="167955" y="127415"/>
                </a:lnTo>
                <a:lnTo>
                  <a:pt x="167939" y="127419"/>
                </a:lnTo>
                <a:lnTo>
                  <a:pt x="167938" y="127420"/>
                </a:lnTo>
                <a:lnTo>
                  <a:pt x="167933" y="127422"/>
                </a:lnTo>
                <a:lnTo>
                  <a:pt x="167928" y="127425"/>
                </a:lnTo>
                <a:lnTo>
                  <a:pt x="167913" y="127425"/>
                </a:lnTo>
                <a:lnTo>
                  <a:pt x="167913" y="127424"/>
                </a:lnTo>
                <a:lnTo>
                  <a:pt x="167910" y="127422"/>
                </a:lnTo>
                <a:lnTo>
                  <a:pt x="167899" y="127423"/>
                </a:lnTo>
                <a:lnTo>
                  <a:pt x="167888" y="127391"/>
                </a:lnTo>
                <a:lnTo>
                  <a:pt x="167856" y="127357"/>
                </a:lnTo>
                <a:lnTo>
                  <a:pt x="167818" y="127345"/>
                </a:lnTo>
                <a:lnTo>
                  <a:pt x="167782" y="127358"/>
                </a:lnTo>
                <a:lnTo>
                  <a:pt x="167761" y="127385"/>
                </a:lnTo>
                <a:lnTo>
                  <a:pt x="167734" y="127417"/>
                </a:lnTo>
                <a:lnTo>
                  <a:pt x="167728" y="127423"/>
                </a:lnTo>
                <a:lnTo>
                  <a:pt x="167720" y="127429"/>
                </a:lnTo>
                <a:lnTo>
                  <a:pt x="167700" y="127447"/>
                </a:lnTo>
                <a:lnTo>
                  <a:pt x="167692" y="127464"/>
                </a:lnTo>
                <a:lnTo>
                  <a:pt x="167692" y="127464"/>
                </a:lnTo>
                <a:lnTo>
                  <a:pt x="167690" y="127471"/>
                </a:lnTo>
                <a:lnTo>
                  <a:pt x="167688" y="127484"/>
                </a:lnTo>
                <a:lnTo>
                  <a:pt x="167687" y="127486"/>
                </a:lnTo>
                <a:lnTo>
                  <a:pt x="167687" y="127501"/>
                </a:lnTo>
                <a:lnTo>
                  <a:pt x="167687" y="127515"/>
                </a:lnTo>
                <a:lnTo>
                  <a:pt x="167687" y="127516"/>
                </a:lnTo>
                <a:lnTo>
                  <a:pt x="167687" y="127522"/>
                </a:lnTo>
                <a:lnTo>
                  <a:pt x="167687" y="127522"/>
                </a:lnTo>
                <a:lnTo>
                  <a:pt x="167687" y="127528"/>
                </a:lnTo>
                <a:lnTo>
                  <a:pt x="167687" y="127528"/>
                </a:lnTo>
                <a:lnTo>
                  <a:pt x="167687" y="127538"/>
                </a:lnTo>
                <a:lnTo>
                  <a:pt x="167682" y="127547"/>
                </a:lnTo>
                <a:lnTo>
                  <a:pt x="167680" y="127552"/>
                </a:lnTo>
                <a:lnTo>
                  <a:pt x="167675" y="127560"/>
                </a:lnTo>
                <a:lnTo>
                  <a:pt x="167667" y="127565"/>
                </a:lnTo>
                <a:lnTo>
                  <a:pt x="167647" y="127575"/>
                </a:lnTo>
                <a:lnTo>
                  <a:pt x="167645" y="127575"/>
                </a:lnTo>
                <a:lnTo>
                  <a:pt x="167627" y="127577"/>
                </a:lnTo>
                <a:lnTo>
                  <a:pt x="167622" y="127579"/>
                </a:lnTo>
                <a:lnTo>
                  <a:pt x="167610" y="127579"/>
                </a:lnTo>
                <a:lnTo>
                  <a:pt x="167610" y="127579"/>
                </a:lnTo>
                <a:lnTo>
                  <a:pt x="167595" y="127571"/>
                </a:lnTo>
                <a:lnTo>
                  <a:pt x="167587" y="127567"/>
                </a:lnTo>
                <a:lnTo>
                  <a:pt x="167585" y="127557"/>
                </a:lnTo>
                <a:lnTo>
                  <a:pt x="167585" y="127555"/>
                </a:lnTo>
                <a:lnTo>
                  <a:pt x="167585" y="127552"/>
                </a:lnTo>
                <a:lnTo>
                  <a:pt x="167585" y="127545"/>
                </a:lnTo>
                <a:lnTo>
                  <a:pt x="167585" y="127543"/>
                </a:lnTo>
                <a:lnTo>
                  <a:pt x="167577" y="127533"/>
                </a:lnTo>
                <a:lnTo>
                  <a:pt x="167572" y="127520"/>
                </a:lnTo>
                <a:lnTo>
                  <a:pt x="167569" y="127518"/>
                </a:lnTo>
                <a:lnTo>
                  <a:pt x="167560" y="127511"/>
                </a:lnTo>
                <a:lnTo>
                  <a:pt x="167547" y="127506"/>
                </a:lnTo>
                <a:lnTo>
                  <a:pt x="167532" y="127498"/>
                </a:lnTo>
                <a:lnTo>
                  <a:pt x="167525" y="127496"/>
                </a:lnTo>
                <a:lnTo>
                  <a:pt x="167512" y="127494"/>
                </a:lnTo>
                <a:lnTo>
                  <a:pt x="167512" y="127494"/>
                </a:lnTo>
                <a:lnTo>
                  <a:pt x="167506" y="127492"/>
                </a:lnTo>
                <a:lnTo>
                  <a:pt x="167482" y="127487"/>
                </a:lnTo>
                <a:lnTo>
                  <a:pt x="167457" y="127486"/>
                </a:lnTo>
                <a:lnTo>
                  <a:pt x="167457" y="127486"/>
                </a:lnTo>
                <a:lnTo>
                  <a:pt x="167429" y="127479"/>
                </a:lnTo>
                <a:lnTo>
                  <a:pt x="167428" y="127476"/>
                </a:lnTo>
                <a:lnTo>
                  <a:pt x="167427" y="127474"/>
                </a:lnTo>
                <a:lnTo>
                  <a:pt x="167417" y="127466"/>
                </a:lnTo>
                <a:lnTo>
                  <a:pt x="167409" y="127459"/>
                </a:lnTo>
                <a:lnTo>
                  <a:pt x="167407" y="127454"/>
                </a:lnTo>
                <a:lnTo>
                  <a:pt x="167402" y="127439"/>
                </a:lnTo>
                <a:lnTo>
                  <a:pt x="167397" y="127425"/>
                </a:lnTo>
                <a:lnTo>
                  <a:pt x="167392" y="127418"/>
                </a:lnTo>
                <a:lnTo>
                  <a:pt x="167387" y="127412"/>
                </a:lnTo>
                <a:lnTo>
                  <a:pt x="167367" y="127395"/>
                </a:lnTo>
                <a:lnTo>
                  <a:pt x="167349" y="127388"/>
                </a:lnTo>
                <a:lnTo>
                  <a:pt x="167347" y="127388"/>
                </a:lnTo>
                <a:lnTo>
                  <a:pt x="167344" y="127388"/>
                </a:lnTo>
                <a:lnTo>
                  <a:pt x="167324" y="127397"/>
                </a:lnTo>
                <a:lnTo>
                  <a:pt x="167282" y="127412"/>
                </a:lnTo>
                <a:lnTo>
                  <a:pt x="167282" y="127412"/>
                </a:lnTo>
                <a:lnTo>
                  <a:pt x="167281" y="127412"/>
                </a:lnTo>
                <a:lnTo>
                  <a:pt x="167257" y="127415"/>
                </a:lnTo>
                <a:lnTo>
                  <a:pt x="167255" y="127414"/>
                </a:lnTo>
                <a:lnTo>
                  <a:pt x="167242" y="127412"/>
                </a:lnTo>
                <a:lnTo>
                  <a:pt x="167239" y="127412"/>
                </a:lnTo>
                <a:lnTo>
                  <a:pt x="167238" y="127412"/>
                </a:lnTo>
                <a:lnTo>
                  <a:pt x="167234" y="127412"/>
                </a:lnTo>
                <a:lnTo>
                  <a:pt x="167234" y="127412"/>
                </a:lnTo>
                <a:lnTo>
                  <a:pt x="167212" y="127410"/>
                </a:lnTo>
                <a:lnTo>
                  <a:pt x="167209" y="127410"/>
                </a:lnTo>
                <a:lnTo>
                  <a:pt x="167202" y="127410"/>
                </a:lnTo>
                <a:lnTo>
                  <a:pt x="167169" y="127420"/>
                </a:lnTo>
                <a:lnTo>
                  <a:pt x="167166" y="127422"/>
                </a:lnTo>
                <a:lnTo>
                  <a:pt x="167162" y="127425"/>
                </a:lnTo>
                <a:lnTo>
                  <a:pt x="167157" y="127428"/>
                </a:lnTo>
                <a:lnTo>
                  <a:pt x="167152" y="127432"/>
                </a:lnTo>
                <a:lnTo>
                  <a:pt x="167134" y="127442"/>
                </a:lnTo>
                <a:lnTo>
                  <a:pt x="167122" y="127449"/>
                </a:lnTo>
                <a:lnTo>
                  <a:pt x="167115" y="127452"/>
                </a:lnTo>
                <a:lnTo>
                  <a:pt x="167109" y="127454"/>
                </a:lnTo>
                <a:lnTo>
                  <a:pt x="167108" y="127453"/>
                </a:lnTo>
                <a:lnTo>
                  <a:pt x="167084" y="127439"/>
                </a:lnTo>
                <a:lnTo>
                  <a:pt x="167079" y="127435"/>
                </a:lnTo>
                <a:lnTo>
                  <a:pt x="167077" y="127434"/>
                </a:lnTo>
                <a:lnTo>
                  <a:pt x="167077" y="127433"/>
                </a:lnTo>
                <a:lnTo>
                  <a:pt x="167069" y="127427"/>
                </a:lnTo>
                <a:lnTo>
                  <a:pt x="167059" y="127415"/>
                </a:lnTo>
                <a:lnTo>
                  <a:pt x="167044" y="127410"/>
                </a:lnTo>
                <a:lnTo>
                  <a:pt x="167041" y="127410"/>
                </a:lnTo>
                <a:lnTo>
                  <a:pt x="167039" y="127410"/>
                </a:lnTo>
                <a:lnTo>
                  <a:pt x="167035" y="127410"/>
                </a:lnTo>
                <a:lnTo>
                  <a:pt x="167031" y="127410"/>
                </a:lnTo>
                <a:lnTo>
                  <a:pt x="167021" y="127432"/>
                </a:lnTo>
                <a:lnTo>
                  <a:pt x="167014" y="127444"/>
                </a:lnTo>
                <a:lnTo>
                  <a:pt x="167013" y="127449"/>
                </a:lnTo>
                <a:lnTo>
                  <a:pt x="167011" y="127454"/>
                </a:lnTo>
                <a:lnTo>
                  <a:pt x="167010" y="127455"/>
                </a:lnTo>
                <a:lnTo>
                  <a:pt x="167010" y="127456"/>
                </a:lnTo>
                <a:lnTo>
                  <a:pt x="167008" y="127459"/>
                </a:lnTo>
                <a:lnTo>
                  <a:pt x="167004" y="127464"/>
                </a:lnTo>
                <a:lnTo>
                  <a:pt x="166994" y="127468"/>
                </a:lnTo>
                <a:lnTo>
                  <a:pt x="166984" y="127471"/>
                </a:lnTo>
                <a:lnTo>
                  <a:pt x="166969" y="127471"/>
                </a:lnTo>
                <a:lnTo>
                  <a:pt x="166969" y="127471"/>
                </a:lnTo>
                <a:lnTo>
                  <a:pt x="166959" y="127469"/>
                </a:lnTo>
                <a:lnTo>
                  <a:pt x="166946" y="127466"/>
                </a:lnTo>
                <a:lnTo>
                  <a:pt x="166945" y="127462"/>
                </a:lnTo>
                <a:lnTo>
                  <a:pt x="166944" y="127460"/>
                </a:lnTo>
                <a:lnTo>
                  <a:pt x="166944" y="127460"/>
                </a:lnTo>
                <a:lnTo>
                  <a:pt x="166943" y="127459"/>
                </a:lnTo>
                <a:lnTo>
                  <a:pt x="166943" y="127458"/>
                </a:lnTo>
                <a:lnTo>
                  <a:pt x="166942" y="127457"/>
                </a:lnTo>
                <a:lnTo>
                  <a:pt x="166941" y="127454"/>
                </a:lnTo>
                <a:lnTo>
                  <a:pt x="166939" y="127447"/>
                </a:lnTo>
                <a:lnTo>
                  <a:pt x="166939" y="127434"/>
                </a:lnTo>
                <a:lnTo>
                  <a:pt x="166939" y="127427"/>
                </a:lnTo>
                <a:lnTo>
                  <a:pt x="166939" y="127422"/>
                </a:lnTo>
                <a:lnTo>
                  <a:pt x="166939" y="127417"/>
                </a:lnTo>
                <a:lnTo>
                  <a:pt x="166939" y="127407"/>
                </a:lnTo>
                <a:lnTo>
                  <a:pt x="166934" y="127393"/>
                </a:lnTo>
                <a:lnTo>
                  <a:pt x="166928" y="127389"/>
                </a:lnTo>
                <a:lnTo>
                  <a:pt x="166899" y="127385"/>
                </a:lnTo>
                <a:lnTo>
                  <a:pt x="166894" y="127385"/>
                </a:lnTo>
                <a:lnTo>
                  <a:pt x="166874" y="127385"/>
                </a:lnTo>
                <a:lnTo>
                  <a:pt x="166860" y="127387"/>
                </a:lnTo>
                <a:lnTo>
                  <a:pt x="166851" y="127388"/>
                </a:lnTo>
                <a:lnTo>
                  <a:pt x="166850" y="127387"/>
                </a:lnTo>
                <a:lnTo>
                  <a:pt x="166831" y="127380"/>
                </a:lnTo>
                <a:lnTo>
                  <a:pt x="166829" y="127379"/>
                </a:lnTo>
                <a:lnTo>
                  <a:pt x="166826" y="127378"/>
                </a:lnTo>
                <a:lnTo>
                  <a:pt x="166823" y="127378"/>
                </a:lnTo>
                <a:lnTo>
                  <a:pt x="166810" y="127378"/>
                </a:lnTo>
                <a:lnTo>
                  <a:pt x="166809" y="127378"/>
                </a:lnTo>
                <a:lnTo>
                  <a:pt x="166795" y="127378"/>
                </a:lnTo>
                <a:lnTo>
                  <a:pt x="166794" y="127378"/>
                </a:lnTo>
                <a:lnTo>
                  <a:pt x="166769" y="127378"/>
                </a:lnTo>
                <a:lnTo>
                  <a:pt x="166751" y="127380"/>
                </a:lnTo>
                <a:lnTo>
                  <a:pt x="166746" y="127385"/>
                </a:lnTo>
                <a:lnTo>
                  <a:pt x="166728" y="127409"/>
                </a:lnTo>
                <a:lnTo>
                  <a:pt x="166726" y="127412"/>
                </a:lnTo>
                <a:lnTo>
                  <a:pt x="166716" y="127420"/>
                </a:lnTo>
                <a:lnTo>
                  <a:pt x="166691" y="127427"/>
                </a:lnTo>
                <a:lnTo>
                  <a:pt x="166684" y="127432"/>
                </a:lnTo>
                <a:lnTo>
                  <a:pt x="166659" y="127449"/>
                </a:lnTo>
                <a:lnTo>
                  <a:pt x="166656" y="127452"/>
                </a:lnTo>
                <a:lnTo>
                  <a:pt x="166609" y="127453"/>
                </a:lnTo>
                <a:lnTo>
                  <a:pt x="166605" y="127452"/>
                </a:lnTo>
                <a:lnTo>
                  <a:pt x="166605" y="127452"/>
                </a:lnTo>
                <a:lnTo>
                  <a:pt x="166603" y="127450"/>
                </a:lnTo>
                <a:lnTo>
                  <a:pt x="166598" y="127444"/>
                </a:lnTo>
                <a:lnTo>
                  <a:pt x="166596" y="127444"/>
                </a:lnTo>
                <a:lnTo>
                  <a:pt x="166593" y="127444"/>
                </a:lnTo>
                <a:lnTo>
                  <a:pt x="166589" y="127445"/>
                </a:lnTo>
                <a:lnTo>
                  <a:pt x="166586" y="127446"/>
                </a:lnTo>
                <a:lnTo>
                  <a:pt x="166577" y="127447"/>
                </a:lnTo>
                <a:lnTo>
                  <a:pt x="166570" y="127448"/>
                </a:lnTo>
                <a:lnTo>
                  <a:pt x="166566" y="127449"/>
                </a:lnTo>
                <a:lnTo>
                  <a:pt x="166565" y="127450"/>
                </a:lnTo>
                <a:lnTo>
                  <a:pt x="166564" y="127452"/>
                </a:lnTo>
                <a:lnTo>
                  <a:pt x="166558" y="127461"/>
                </a:lnTo>
                <a:lnTo>
                  <a:pt x="166553" y="127474"/>
                </a:lnTo>
                <a:lnTo>
                  <a:pt x="166552" y="127479"/>
                </a:lnTo>
                <a:lnTo>
                  <a:pt x="166548" y="127488"/>
                </a:lnTo>
                <a:lnTo>
                  <a:pt x="166538" y="127506"/>
                </a:lnTo>
                <a:lnTo>
                  <a:pt x="166536" y="127508"/>
                </a:lnTo>
                <a:lnTo>
                  <a:pt x="166533" y="127511"/>
                </a:lnTo>
                <a:lnTo>
                  <a:pt x="166531" y="127513"/>
                </a:lnTo>
                <a:lnTo>
                  <a:pt x="166528" y="127516"/>
                </a:lnTo>
                <a:lnTo>
                  <a:pt x="166523" y="127520"/>
                </a:lnTo>
                <a:lnTo>
                  <a:pt x="166501" y="127525"/>
                </a:lnTo>
                <a:lnTo>
                  <a:pt x="166501" y="127525"/>
                </a:lnTo>
                <a:lnTo>
                  <a:pt x="166499" y="127525"/>
                </a:lnTo>
                <a:lnTo>
                  <a:pt x="166498" y="127525"/>
                </a:lnTo>
                <a:lnTo>
                  <a:pt x="166493" y="127524"/>
                </a:lnTo>
                <a:lnTo>
                  <a:pt x="166481" y="127523"/>
                </a:lnTo>
                <a:lnTo>
                  <a:pt x="166472" y="127522"/>
                </a:lnTo>
                <a:lnTo>
                  <a:pt x="166463" y="127520"/>
                </a:lnTo>
                <a:lnTo>
                  <a:pt x="166444" y="127512"/>
                </a:lnTo>
                <a:lnTo>
                  <a:pt x="166442" y="127512"/>
                </a:lnTo>
                <a:lnTo>
                  <a:pt x="166436" y="127509"/>
                </a:lnTo>
                <a:lnTo>
                  <a:pt x="166433" y="127508"/>
                </a:lnTo>
                <a:lnTo>
                  <a:pt x="166427" y="127507"/>
                </a:lnTo>
                <a:lnTo>
                  <a:pt x="166398" y="127496"/>
                </a:lnTo>
                <a:lnTo>
                  <a:pt x="166382" y="127471"/>
                </a:lnTo>
                <a:lnTo>
                  <a:pt x="166384" y="127443"/>
                </a:lnTo>
                <a:lnTo>
                  <a:pt x="166386" y="127439"/>
                </a:lnTo>
                <a:lnTo>
                  <a:pt x="166388" y="127422"/>
                </a:lnTo>
                <a:lnTo>
                  <a:pt x="166388" y="127415"/>
                </a:lnTo>
                <a:lnTo>
                  <a:pt x="166388" y="127407"/>
                </a:lnTo>
                <a:lnTo>
                  <a:pt x="166383" y="127395"/>
                </a:lnTo>
                <a:lnTo>
                  <a:pt x="166380" y="127395"/>
                </a:lnTo>
                <a:lnTo>
                  <a:pt x="166380" y="127395"/>
                </a:lnTo>
                <a:lnTo>
                  <a:pt x="166379" y="127394"/>
                </a:lnTo>
                <a:lnTo>
                  <a:pt x="166373" y="127382"/>
                </a:lnTo>
                <a:lnTo>
                  <a:pt x="166373" y="127380"/>
                </a:lnTo>
                <a:lnTo>
                  <a:pt x="166373" y="127378"/>
                </a:lnTo>
                <a:lnTo>
                  <a:pt x="166368" y="127365"/>
                </a:lnTo>
                <a:lnTo>
                  <a:pt x="166338" y="127358"/>
                </a:lnTo>
                <a:lnTo>
                  <a:pt x="166338" y="127359"/>
                </a:lnTo>
                <a:lnTo>
                  <a:pt x="166337" y="127361"/>
                </a:lnTo>
                <a:lnTo>
                  <a:pt x="166335" y="127369"/>
                </a:lnTo>
                <a:lnTo>
                  <a:pt x="166329" y="127391"/>
                </a:lnTo>
                <a:lnTo>
                  <a:pt x="166328" y="127395"/>
                </a:lnTo>
                <a:lnTo>
                  <a:pt x="166326" y="127404"/>
                </a:lnTo>
                <a:lnTo>
                  <a:pt x="166320" y="127425"/>
                </a:lnTo>
                <a:lnTo>
                  <a:pt x="166313" y="127442"/>
                </a:lnTo>
                <a:lnTo>
                  <a:pt x="166303" y="127464"/>
                </a:lnTo>
                <a:lnTo>
                  <a:pt x="166301" y="127469"/>
                </a:lnTo>
                <a:lnTo>
                  <a:pt x="166300" y="127472"/>
                </a:lnTo>
                <a:lnTo>
                  <a:pt x="166295" y="127486"/>
                </a:lnTo>
                <a:lnTo>
                  <a:pt x="166288" y="127493"/>
                </a:lnTo>
                <a:lnTo>
                  <a:pt x="166283" y="127500"/>
                </a:lnTo>
                <a:lnTo>
                  <a:pt x="166281" y="127502"/>
                </a:lnTo>
                <a:lnTo>
                  <a:pt x="166276" y="127506"/>
                </a:lnTo>
                <a:lnTo>
                  <a:pt x="166271" y="127508"/>
                </a:lnTo>
                <a:lnTo>
                  <a:pt x="166270" y="127508"/>
                </a:lnTo>
                <a:lnTo>
                  <a:pt x="166260" y="127518"/>
                </a:lnTo>
                <a:lnTo>
                  <a:pt x="166253" y="127518"/>
                </a:lnTo>
                <a:lnTo>
                  <a:pt x="166253" y="127533"/>
                </a:lnTo>
                <a:lnTo>
                  <a:pt x="166253" y="127538"/>
                </a:lnTo>
                <a:lnTo>
                  <a:pt x="166263" y="127545"/>
                </a:lnTo>
                <a:lnTo>
                  <a:pt x="166273" y="127555"/>
                </a:lnTo>
                <a:lnTo>
                  <a:pt x="166280" y="127557"/>
                </a:lnTo>
                <a:lnTo>
                  <a:pt x="166280" y="127557"/>
                </a:lnTo>
                <a:lnTo>
                  <a:pt x="166280" y="127557"/>
                </a:lnTo>
                <a:lnTo>
                  <a:pt x="166288" y="127557"/>
                </a:lnTo>
                <a:lnTo>
                  <a:pt x="166298" y="127557"/>
                </a:lnTo>
                <a:lnTo>
                  <a:pt x="166313" y="127557"/>
                </a:lnTo>
                <a:lnTo>
                  <a:pt x="166320" y="127557"/>
                </a:lnTo>
                <a:lnTo>
                  <a:pt x="166325" y="127557"/>
                </a:lnTo>
                <a:lnTo>
                  <a:pt x="166338" y="127557"/>
                </a:lnTo>
                <a:lnTo>
                  <a:pt x="166343" y="127552"/>
                </a:lnTo>
                <a:lnTo>
                  <a:pt x="166344" y="127552"/>
                </a:lnTo>
                <a:lnTo>
                  <a:pt x="166350" y="127547"/>
                </a:lnTo>
                <a:lnTo>
                  <a:pt x="166358" y="127547"/>
                </a:lnTo>
                <a:lnTo>
                  <a:pt x="166365" y="127547"/>
                </a:lnTo>
                <a:lnTo>
                  <a:pt x="166368" y="127547"/>
                </a:lnTo>
                <a:lnTo>
                  <a:pt x="166378" y="127550"/>
                </a:lnTo>
                <a:lnTo>
                  <a:pt x="166383" y="127552"/>
                </a:lnTo>
                <a:lnTo>
                  <a:pt x="166388" y="127557"/>
                </a:lnTo>
                <a:lnTo>
                  <a:pt x="166393" y="127560"/>
                </a:lnTo>
                <a:lnTo>
                  <a:pt x="166396" y="127570"/>
                </a:lnTo>
                <a:lnTo>
                  <a:pt x="166401" y="127582"/>
                </a:lnTo>
                <a:lnTo>
                  <a:pt x="166401" y="127585"/>
                </a:lnTo>
                <a:lnTo>
                  <a:pt x="166401" y="127589"/>
                </a:lnTo>
                <a:lnTo>
                  <a:pt x="166391" y="127599"/>
                </a:lnTo>
                <a:lnTo>
                  <a:pt x="166385" y="127605"/>
                </a:lnTo>
                <a:lnTo>
                  <a:pt x="166383" y="127607"/>
                </a:lnTo>
                <a:lnTo>
                  <a:pt x="166381" y="127609"/>
                </a:lnTo>
                <a:lnTo>
                  <a:pt x="166380" y="127609"/>
                </a:lnTo>
                <a:lnTo>
                  <a:pt x="166379" y="127610"/>
                </a:lnTo>
                <a:lnTo>
                  <a:pt x="166371" y="127614"/>
                </a:lnTo>
                <a:lnTo>
                  <a:pt x="166368" y="127619"/>
                </a:lnTo>
                <a:lnTo>
                  <a:pt x="166368" y="127619"/>
                </a:lnTo>
                <a:lnTo>
                  <a:pt x="166368" y="127620"/>
                </a:lnTo>
                <a:lnTo>
                  <a:pt x="166368" y="127629"/>
                </a:lnTo>
                <a:lnTo>
                  <a:pt x="166368" y="127629"/>
                </a:lnTo>
                <a:lnTo>
                  <a:pt x="166365" y="127641"/>
                </a:lnTo>
                <a:lnTo>
                  <a:pt x="166357" y="127648"/>
                </a:lnTo>
                <a:lnTo>
                  <a:pt x="166350" y="127653"/>
                </a:lnTo>
                <a:lnTo>
                  <a:pt x="166350" y="127654"/>
                </a:lnTo>
                <a:lnTo>
                  <a:pt x="166350" y="127655"/>
                </a:lnTo>
                <a:lnTo>
                  <a:pt x="166345" y="127663"/>
                </a:lnTo>
                <a:lnTo>
                  <a:pt x="166345" y="127668"/>
                </a:lnTo>
                <a:lnTo>
                  <a:pt x="166345" y="127678"/>
                </a:lnTo>
                <a:lnTo>
                  <a:pt x="166345" y="127678"/>
                </a:lnTo>
                <a:lnTo>
                  <a:pt x="166345" y="127680"/>
                </a:lnTo>
                <a:lnTo>
                  <a:pt x="166345" y="127681"/>
                </a:lnTo>
                <a:lnTo>
                  <a:pt x="166345" y="127685"/>
                </a:lnTo>
                <a:lnTo>
                  <a:pt x="166343" y="127698"/>
                </a:lnTo>
                <a:lnTo>
                  <a:pt x="166334" y="127700"/>
                </a:lnTo>
                <a:lnTo>
                  <a:pt x="166333" y="127700"/>
                </a:lnTo>
                <a:lnTo>
                  <a:pt x="166332" y="127700"/>
                </a:lnTo>
                <a:lnTo>
                  <a:pt x="166318" y="127705"/>
                </a:lnTo>
                <a:lnTo>
                  <a:pt x="166315" y="127705"/>
                </a:lnTo>
                <a:lnTo>
                  <a:pt x="166313" y="127705"/>
                </a:lnTo>
                <a:lnTo>
                  <a:pt x="166313" y="127705"/>
                </a:lnTo>
                <a:lnTo>
                  <a:pt x="166293" y="127700"/>
                </a:lnTo>
                <a:lnTo>
                  <a:pt x="166285" y="127698"/>
                </a:lnTo>
                <a:lnTo>
                  <a:pt x="166280" y="127695"/>
                </a:lnTo>
                <a:lnTo>
                  <a:pt x="166280" y="127687"/>
                </a:lnTo>
                <a:lnTo>
                  <a:pt x="166280" y="127685"/>
                </a:lnTo>
                <a:lnTo>
                  <a:pt x="166273" y="127680"/>
                </a:lnTo>
                <a:lnTo>
                  <a:pt x="166268" y="127675"/>
                </a:lnTo>
                <a:lnTo>
                  <a:pt x="166245" y="127670"/>
                </a:lnTo>
                <a:lnTo>
                  <a:pt x="166243" y="127670"/>
                </a:lnTo>
                <a:lnTo>
                  <a:pt x="166243" y="127670"/>
                </a:lnTo>
                <a:lnTo>
                  <a:pt x="166237" y="127670"/>
                </a:lnTo>
                <a:lnTo>
                  <a:pt x="166233" y="127670"/>
                </a:lnTo>
                <a:lnTo>
                  <a:pt x="166233" y="127670"/>
                </a:lnTo>
                <a:lnTo>
                  <a:pt x="166229" y="127669"/>
                </a:lnTo>
                <a:lnTo>
                  <a:pt x="166215" y="127663"/>
                </a:lnTo>
                <a:lnTo>
                  <a:pt x="166195" y="127656"/>
                </a:lnTo>
                <a:lnTo>
                  <a:pt x="166193" y="127653"/>
                </a:lnTo>
                <a:lnTo>
                  <a:pt x="166192" y="127652"/>
                </a:lnTo>
                <a:lnTo>
                  <a:pt x="166184" y="127646"/>
                </a:lnTo>
                <a:lnTo>
                  <a:pt x="166178" y="127643"/>
                </a:lnTo>
                <a:lnTo>
                  <a:pt x="166173" y="127638"/>
                </a:lnTo>
                <a:lnTo>
                  <a:pt x="166170" y="127636"/>
                </a:lnTo>
                <a:lnTo>
                  <a:pt x="166170" y="127636"/>
                </a:lnTo>
                <a:lnTo>
                  <a:pt x="166169" y="127635"/>
                </a:lnTo>
                <a:lnTo>
                  <a:pt x="166135" y="127629"/>
                </a:lnTo>
                <a:lnTo>
                  <a:pt x="166108" y="127622"/>
                </a:lnTo>
                <a:lnTo>
                  <a:pt x="166108" y="127621"/>
                </a:lnTo>
                <a:lnTo>
                  <a:pt x="166105" y="127616"/>
                </a:lnTo>
                <a:lnTo>
                  <a:pt x="166100" y="127611"/>
                </a:lnTo>
                <a:lnTo>
                  <a:pt x="166086" y="127606"/>
                </a:lnTo>
                <a:lnTo>
                  <a:pt x="166080" y="127604"/>
                </a:lnTo>
                <a:lnTo>
                  <a:pt x="166076" y="127599"/>
                </a:lnTo>
                <a:lnTo>
                  <a:pt x="166073" y="127594"/>
                </a:lnTo>
                <a:lnTo>
                  <a:pt x="166060" y="127584"/>
                </a:lnTo>
                <a:lnTo>
                  <a:pt x="166058" y="127584"/>
                </a:lnTo>
                <a:lnTo>
                  <a:pt x="166053" y="127582"/>
                </a:lnTo>
                <a:lnTo>
                  <a:pt x="166046" y="127579"/>
                </a:lnTo>
                <a:lnTo>
                  <a:pt x="166022" y="127559"/>
                </a:lnTo>
                <a:lnTo>
                  <a:pt x="166018" y="127554"/>
                </a:lnTo>
                <a:lnTo>
                  <a:pt x="165999" y="127531"/>
                </a:lnTo>
                <a:lnTo>
                  <a:pt x="165960" y="127521"/>
                </a:lnTo>
                <a:lnTo>
                  <a:pt x="165927" y="127530"/>
                </a:lnTo>
                <a:lnTo>
                  <a:pt x="165914" y="127546"/>
                </a:lnTo>
                <a:lnTo>
                  <a:pt x="165910" y="127550"/>
                </a:lnTo>
                <a:lnTo>
                  <a:pt x="165906" y="127556"/>
                </a:lnTo>
                <a:lnTo>
                  <a:pt x="165905" y="127557"/>
                </a:lnTo>
                <a:lnTo>
                  <a:pt x="165897" y="127565"/>
                </a:lnTo>
                <a:lnTo>
                  <a:pt x="165895" y="127565"/>
                </a:lnTo>
                <a:lnTo>
                  <a:pt x="165885" y="127569"/>
                </a:lnTo>
                <a:lnTo>
                  <a:pt x="165881" y="127571"/>
                </a:lnTo>
                <a:lnTo>
                  <a:pt x="165850" y="127591"/>
                </a:lnTo>
                <a:lnTo>
                  <a:pt x="165847" y="127599"/>
                </a:lnTo>
                <a:lnTo>
                  <a:pt x="165847" y="127599"/>
                </a:lnTo>
                <a:lnTo>
                  <a:pt x="165832" y="127604"/>
                </a:lnTo>
                <a:lnTo>
                  <a:pt x="165815" y="127607"/>
                </a:lnTo>
                <a:lnTo>
                  <a:pt x="165807" y="127607"/>
                </a:lnTo>
                <a:lnTo>
                  <a:pt x="165790" y="127607"/>
                </a:lnTo>
                <a:lnTo>
                  <a:pt x="165787" y="127607"/>
                </a:lnTo>
                <a:lnTo>
                  <a:pt x="165787" y="127607"/>
                </a:lnTo>
                <a:lnTo>
                  <a:pt x="165782" y="127607"/>
                </a:lnTo>
                <a:lnTo>
                  <a:pt x="165782" y="127606"/>
                </a:lnTo>
                <a:lnTo>
                  <a:pt x="165767" y="127599"/>
                </a:lnTo>
                <a:lnTo>
                  <a:pt x="165762" y="127587"/>
                </a:lnTo>
                <a:lnTo>
                  <a:pt x="165762" y="127586"/>
                </a:lnTo>
                <a:lnTo>
                  <a:pt x="165752" y="127556"/>
                </a:lnTo>
                <a:lnTo>
                  <a:pt x="165751" y="127555"/>
                </a:lnTo>
                <a:lnTo>
                  <a:pt x="165752" y="127552"/>
                </a:lnTo>
                <a:lnTo>
                  <a:pt x="165753" y="127547"/>
                </a:lnTo>
                <a:lnTo>
                  <a:pt x="165758" y="127529"/>
                </a:lnTo>
                <a:lnTo>
                  <a:pt x="165762" y="127525"/>
                </a:lnTo>
                <a:lnTo>
                  <a:pt x="165762" y="127513"/>
                </a:lnTo>
                <a:lnTo>
                  <a:pt x="165770" y="127487"/>
                </a:lnTo>
                <a:lnTo>
                  <a:pt x="165774" y="127476"/>
                </a:lnTo>
                <a:lnTo>
                  <a:pt x="165777" y="127468"/>
                </a:lnTo>
                <a:lnTo>
                  <a:pt x="165777" y="127459"/>
                </a:lnTo>
                <a:lnTo>
                  <a:pt x="165780" y="127449"/>
                </a:lnTo>
                <a:lnTo>
                  <a:pt x="165785" y="127442"/>
                </a:lnTo>
                <a:lnTo>
                  <a:pt x="165790" y="127434"/>
                </a:lnTo>
                <a:lnTo>
                  <a:pt x="165797" y="127432"/>
                </a:lnTo>
                <a:lnTo>
                  <a:pt x="165805" y="127429"/>
                </a:lnTo>
                <a:lnTo>
                  <a:pt x="165809" y="127427"/>
                </a:lnTo>
                <a:lnTo>
                  <a:pt x="165810" y="127427"/>
                </a:lnTo>
                <a:lnTo>
                  <a:pt x="165810" y="127426"/>
                </a:lnTo>
                <a:lnTo>
                  <a:pt x="165817" y="127422"/>
                </a:lnTo>
                <a:lnTo>
                  <a:pt x="165824" y="127418"/>
                </a:lnTo>
                <a:lnTo>
                  <a:pt x="165825" y="127417"/>
                </a:lnTo>
                <a:lnTo>
                  <a:pt x="165838" y="127409"/>
                </a:lnTo>
                <a:lnTo>
                  <a:pt x="165854" y="127405"/>
                </a:lnTo>
                <a:lnTo>
                  <a:pt x="165860" y="127405"/>
                </a:lnTo>
                <a:lnTo>
                  <a:pt x="165867" y="127402"/>
                </a:lnTo>
                <a:lnTo>
                  <a:pt x="165872" y="127397"/>
                </a:lnTo>
                <a:lnTo>
                  <a:pt x="165880" y="127390"/>
                </a:lnTo>
                <a:lnTo>
                  <a:pt x="165882" y="127387"/>
                </a:lnTo>
                <a:lnTo>
                  <a:pt x="165882" y="127386"/>
                </a:lnTo>
                <a:lnTo>
                  <a:pt x="165882" y="127385"/>
                </a:lnTo>
                <a:lnTo>
                  <a:pt x="165883" y="127385"/>
                </a:lnTo>
                <a:lnTo>
                  <a:pt x="165883" y="127385"/>
                </a:lnTo>
                <a:lnTo>
                  <a:pt x="165884" y="127385"/>
                </a:lnTo>
                <a:lnTo>
                  <a:pt x="165890" y="127383"/>
                </a:lnTo>
                <a:lnTo>
                  <a:pt x="165890" y="127379"/>
                </a:lnTo>
                <a:lnTo>
                  <a:pt x="165890" y="127378"/>
                </a:lnTo>
                <a:lnTo>
                  <a:pt x="165890" y="127377"/>
                </a:lnTo>
                <a:lnTo>
                  <a:pt x="165895" y="127365"/>
                </a:lnTo>
                <a:lnTo>
                  <a:pt x="165897" y="127360"/>
                </a:lnTo>
                <a:lnTo>
                  <a:pt x="165897" y="127359"/>
                </a:lnTo>
                <a:lnTo>
                  <a:pt x="165900" y="127353"/>
                </a:lnTo>
                <a:lnTo>
                  <a:pt x="165900" y="127348"/>
                </a:lnTo>
                <a:lnTo>
                  <a:pt x="165895" y="127343"/>
                </a:lnTo>
                <a:lnTo>
                  <a:pt x="165892" y="127343"/>
                </a:lnTo>
                <a:lnTo>
                  <a:pt x="165887" y="127343"/>
                </a:lnTo>
                <a:lnTo>
                  <a:pt x="165865" y="127343"/>
                </a:lnTo>
                <a:lnTo>
                  <a:pt x="165862" y="127343"/>
                </a:lnTo>
                <a:lnTo>
                  <a:pt x="165862" y="127343"/>
                </a:lnTo>
                <a:lnTo>
                  <a:pt x="165852" y="127341"/>
                </a:lnTo>
                <a:lnTo>
                  <a:pt x="165849" y="127338"/>
                </a:lnTo>
                <a:lnTo>
                  <a:pt x="165845" y="127334"/>
                </a:lnTo>
                <a:lnTo>
                  <a:pt x="165842" y="127334"/>
                </a:lnTo>
                <a:lnTo>
                  <a:pt x="165840" y="127334"/>
                </a:lnTo>
                <a:lnTo>
                  <a:pt x="165830" y="127334"/>
                </a:lnTo>
                <a:lnTo>
                  <a:pt x="165826" y="127334"/>
                </a:lnTo>
                <a:lnTo>
                  <a:pt x="165823" y="127334"/>
                </a:lnTo>
                <a:lnTo>
                  <a:pt x="165822" y="127334"/>
                </a:lnTo>
                <a:lnTo>
                  <a:pt x="165822" y="127333"/>
                </a:lnTo>
                <a:lnTo>
                  <a:pt x="165819" y="127333"/>
                </a:lnTo>
                <a:lnTo>
                  <a:pt x="165795" y="127326"/>
                </a:lnTo>
                <a:lnTo>
                  <a:pt x="165790" y="127322"/>
                </a:lnTo>
                <a:lnTo>
                  <a:pt x="165790" y="127322"/>
                </a:lnTo>
                <a:lnTo>
                  <a:pt x="165787" y="127320"/>
                </a:lnTo>
                <a:lnTo>
                  <a:pt x="165782" y="127316"/>
                </a:lnTo>
                <a:lnTo>
                  <a:pt x="165781" y="127316"/>
                </a:lnTo>
                <a:lnTo>
                  <a:pt x="165776" y="127315"/>
                </a:lnTo>
                <a:lnTo>
                  <a:pt x="165770" y="127314"/>
                </a:lnTo>
                <a:lnTo>
                  <a:pt x="165768" y="127310"/>
                </a:lnTo>
                <a:lnTo>
                  <a:pt x="165767" y="127309"/>
                </a:lnTo>
                <a:lnTo>
                  <a:pt x="165767" y="127309"/>
                </a:lnTo>
                <a:lnTo>
                  <a:pt x="165767" y="127306"/>
                </a:lnTo>
                <a:lnTo>
                  <a:pt x="165767" y="127299"/>
                </a:lnTo>
                <a:lnTo>
                  <a:pt x="165760" y="127294"/>
                </a:lnTo>
                <a:lnTo>
                  <a:pt x="165750" y="127292"/>
                </a:lnTo>
                <a:lnTo>
                  <a:pt x="165747" y="127292"/>
                </a:lnTo>
                <a:lnTo>
                  <a:pt x="165742" y="127292"/>
                </a:lnTo>
                <a:lnTo>
                  <a:pt x="165737" y="127299"/>
                </a:lnTo>
                <a:lnTo>
                  <a:pt x="165736" y="127300"/>
                </a:lnTo>
                <a:lnTo>
                  <a:pt x="165734" y="127304"/>
                </a:lnTo>
                <a:lnTo>
                  <a:pt x="165732" y="127306"/>
                </a:lnTo>
                <a:lnTo>
                  <a:pt x="165727" y="127309"/>
                </a:lnTo>
                <a:lnTo>
                  <a:pt x="165721" y="127314"/>
                </a:lnTo>
                <a:lnTo>
                  <a:pt x="165719" y="127318"/>
                </a:lnTo>
                <a:lnTo>
                  <a:pt x="165717" y="127321"/>
                </a:lnTo>
                <a:lnTo>
                  <a:pt x="165705" y="127326"/>
                </a:lnTo>
                <a:lnTo>
                  <a:pt x="165705" y="127326"/>
                </a:lnTo>
                <a:lnTo>
                  <a:pt x="165701" y="127326"/>
                </a:lnTo>
                <a:lnTo>
                  <a:pt x="165682" y="127326"/>
                </a:lnTo>
                <a:lnTo>
                  <a:pt x="165676" y="127326"/>
                </a:lnTo>
                <a:lnTo>
                  <a:pt x="165670" y="127326"/>
                </a:lnTo>
                <a:lnTo>
                  <a:pt x="165669" y="127326"/>
                </a:lnTo>
                <a:lnTo>
                  <a:pt x="165655" y="127321"/>
                </a:lnTo>
                <a:lnTo>
                  <a:pt x="165650" y="127314"/>
                </a:lnTo>
                <a:lnTo>
                  <a:pt x="165647" y="127309"/>
                </a:lnTo>
                <a:lnTo>
                  <a:pt x="165644" y="127306"/>
                </a:lnTo>
                <a:lnTo>
                  <a:pt x="165642" y="127304"/>
                </a:lnTo>
                <a:lnTo>
                  <a:pt x="165642" y="127304"/>
                </a:lnTo>
                <a:lnTo>
                  <a:pt x="165639" y="127302"/>
                </a:lnTo>
                <a:lnTo>
                  <a:pt x="165627" y="127297"/>
                </a:lnTo>
                <a:lnTo>
                  <a:pt x="165624" y="127297"/>
                </a:lnTo>
                <a:lnTo>
                  <a:pt x="165606" y="127300"/>
                </a:lnTo>
                <a:lnTo>
                  <a:pt x="165599" y="127302"/>
                </a:lnTo>
                <a:lnTo>
                  <a:pt x="165594" y="127303"/>
                </a:lnTo>
                <a:lnTo>
                  <a:pt x="165589" y="127304"/>
                </a:lnTo>
                <a:lnTo>
                  <a:pt x="165579" y="127304"/>
                </a:lnTo>
                <a:lnTo>
                  <a:pt x="165579" y="127304"/>
                </a:lnTo>
                <a:lnTo>
                  <a:pt x="165555" y="127301"/>
                </a:lnTo>
                <a:lnTo>
                  <a:pt x="165553" y="127300"/>
                </a:lnTo>
                <a:lnTo>
                  <a:pt x="165544" y="127299"/>
                </a:lnTo>
                <a:lnTo>
                  <a:pt x="165527" y="127292"/>
                </a:lnTo>
                <a:lnTo>
                  <a:pt x="165522" y="127279"/>
                </a:lnTo>
                <a:lnTo>
                  <a:pt x="165514" y="127272"/>
                </a:lnTo>
                <a:lnTo>
                  <a:pt x="165519" y="127265"/>
                </a:lnTo>
                <a:lnTo>
                  <a:pt x="165519" y="127265"/>
                </a:lnTo>
                <a:lnTo>
                  <a:pt x="165518" y="127254"/>
                </a:lnTo>
                <a:lnTo>
                  <a:pt x="165514" y="127245"/>
                </a:lnTo>
                <a:lnTo>
                  <a:pt x="165517" y="127230"/>
                </a:lnTo>
                <a:lnTo>
                  <a:pt x="165517" y="127229"/>
                </a:lnTo>
                <a:lnTo>
                  <a:pt x="165520" y="127219"/>
                </a:lnTo>
                <a:lnTo>
                  <a:pt x="165522" y="127213"/>
                </a:lnTo>
                <a:lnTo>
                  <a:pt x="165524" y="127203"/>
                </a:lnTo>
                <a:lnTo>
                  <a:pt x="165523" y="127196"/>
                </a:lnTo>
                <a:lnTo>
                  <a:pt x="165523" y="127196"/>
                </a:lnTo>
                <a:lnTo>
                  <a:pt x="165522" y="127191"/>
                </a:lnTo>
                <a:lnTo>
                  <a:pt x="165518" y="127180"/>
                </a:lnTo>
                <a:lnTo>
                  <a:pt x="165512" y="127160"/>
                </a:lnTo>
                <a:lnTo>
                  <a:pt x="165513" y="127138"/>
                </a:lnTo>
                <a:lnTo>
                  <a:pt x="165514" y="127132"/>
                </a:lnTo>
                <a:lnTo>
                  <a:pt x="165514" y="127120"/>
                </a:lnTo>
                <a:lnTo>
                  <a:pt x="165514" y="127116"/>
                </a:lnTo>
                <a:lnTo>
                  <a:pt x="165514" y="127110"/>
                </a:lnTo>
                <a:lnTo>
                  <a:pt x="165514" y="127104"/>
                </a:lnTo>
                <a:lnTo>
                  <a:pt x="165514" y="127086"/>
                </a:lnTo>
                <a:lnTo>
                  <a:pt x="165522" y="127071"/>
                </a:lnTo>
                <a:lnTo>
                  <a:pt x="165524" y="127068"/>
                </a:lnTo>
                <a:lnTo>
                  <a:pt x="165532" y="127058"/>
                </a:lnTo>
                <a:lnTo>
                  <a:pt x="165532" y="127051"/>
                </a:lnTo>
                <a:lnTo>
                  <a:pt x="165532" y="127043"/>
                </a:lnTo>
                <a:lnTo>
                  <a:pt x="165529" y="127031"/>
                </a:lnTo>
                <a:lnTo>
                  <a:pt x="165529" y="127021"/>
                </a:lnTo>
                <a:lnTo>
                  <a:pt x="165527" y="127011"/>
                </a:lnTo>
                <a:lnTo>
                  <a:pt x="165514" y="127006"/>
                </a:lnTo>
                <a:lnTo>
                  <a:pt x="165497" y="127002"/>
                </a:lnTo>
                <a:lnTo>
                  <a:pt x="165494" y="127001"/>
                </a:lnTo>
                <a:lnTo>
                  <a:pt x="165490" y="127001"/>
                </a:lnTo>
                <a:lnTo>
                  <a:pt x="165490" y="127001"/>
                </a:lnTo>
                <a:lnTo>
                  <a:pt x="165489" y="127000"/>
                </a:lnTo>
                <a:lnTo>
                  <a:pt x="165482" y="126999"/>
                </a:lnTo>
                <a:lnTo>
                  <a:pt x="165481" y="126998"/>
                </a:lnTo>
                <a:lnTo>
                  <a:pt x="165441" y="126989"/>
                </a:lnTo>
                <a:lnTo>
                  <a:pt x="165441" y="126989"/>
                </a:lnTo>
                <a:lnTo>
                  <a:pt x="165439" y="126989"/>
                </a:lnTo>
                <a:lnTo>
                  <a:pt x="165434" y="126989"/>
                </a:lnTo>
                <a:lnTo>
                  <a:pt x="165434" y="126989"/>
                </a:lnTo>
                <a:lnTo>
                  <a:pt x="165427" y="126987"/>
                </a:lnTo>
                <a:lnTo>
                  <a:pt x="165422" y="126970"/>
                </a:lnTo>
                <a:lnTo>
                  <a:pt x="165419" y="126950"/>
                </a:lnTo>
                <a:lnTo>
                  <a:pt x="165421" y="126948"/>
                </a:lnTo>
                <a:lnTo>
                  <a:pt x="165427" y="126940"/>
                </a:lnTo>
                <a:lnTo>
                  <a:pt x="165418" y="126931"/>
                </a:lnTo>
                <a:lnTo>
                  <a:pt x="165415" y="126923"/>
                </a:lnTo>
                <a:lnTo>
                  <a:pt x="165414" y="126915"/>
                </a:lnTo>
                <a:lnTo>
                  <a:pt x="165414" y="126913"/>
                </a:lnTo>
                <a:lnTo>
                  <a:pt x="165411" y="126906"/>
                </a:lnTo>
                <a:lnTo>
                  <a:pt x="165410" y="126905"/>
                </a:lnTo>
                <a:lnTo>
                  <a:pt x="165410" y="126905"/>
                </a:lnTo>
                <a:lnTo>
                  <a:pt x="165408" y="126901"/>
                </a:lnTo>
                <a:lnTo>
                  <a:pt x="165407" y="126898"/>
                </a:lnTo>
                <a:lnTo>
                  <a:pt x="165407" y="126897"/>
                </a:lnTo>
                <a:lnTo>
                  <a:pt x="165407" y="126893"/>
                </a:lnTo>
                <a:lnTo>
                  <a:pt x="165404" y="126883"/>
                </a:lnTo>
                <a:lnTo>
                  <a:pt x="165399" y="126876"/>
                </a:lnTo>
                <a:lnTo>
                  <a:pt x="165394" y="126874"/>
                </a:lnTo>
                <a:lnTo>
                  <a:pt x="165391" y="126870"/>
                </a:lnTo>
                <a:lnTo>
                  <a:pt x="165387" y="126866"/>
                </a:lnTo>
                <a:lnTo>
                  <a:pt x="165377" y="126851"/>
                </a:lnTo>
                <a:lnTo>
                  <a:pt x="165370" y="126835"/>
                </a:lnTo>
                <a:lnTo>
                  <a:pt x="165369" y="126832"/>
                </a:lnTo>
                <a:lnTo>
                  <a:pt x="165368" y="126830"/>
                </a:lnTo>
                <a:lnTo>
                  <a:pt x="165365" y="126821"/>
                </a:lnTo>
                <a:lnTo>
                  <a:pt x="165365" y="126819"/>
                </a:lnTo>
                <a:lnTo>
                  <a:pt x="165364" y="126817"/>
                </a:lnTo>
                <a:lnTo>
                  <a:pt x="165361" y="126817"/>
                </a:lnTo>
                <a:lnTo>
                  <a:pt x="165361" y="126817"/>
                </a:lnTo>
                <a:lnTo>
                  <a:pt x="165358" y="126817"/>
                </a:lnTo>
                <a:lnTo>
                  <a:pt x="165357" y="126817"/>
                </a:lnTo>
                <a:lnTo>
                  <a:pt x="165350" y="126817"/>
                </a:lnTo>
                <a:lnTo>
                  <a:pt x="165334" y="126817"/>
                </a:lnTo>
                <a:lnTo>
                  <a:pt x="165334" y="126817"/>
                </a:lnTo>
                <a:lnTo>
                  <a:pt x="165332" y="126810"/>
                </a:lnTo>
                <a:lnTo>
                  <a:pt x="165329" y="126805"/>
                </a:lnTo>
                <a:lnTo>
                  <a:pt x="165324" y="126797"/>
                </a:lnTo>
                <a:lnTo>
                  <a:pt x="165314" y="126778"/>
                </a:lnTo>
                <a:lnTo>
                  <a:pt x="165319" y="126760"/>
                </a:lnTo>
                <a:lnTo>
                  <a:pt x="165322" y="126756"/>
                </a:lnTo>
                <a:lnTo>
                  <a:pt x="165319" y="126748"/>
                </a:lnTo>
                <a:lnTo>
                  <a:pt x="165317" y="126746"/>
                </a:lnTo>
                <a:lnTo>
                  <a:pt x="165314" y="126746"/>
                </a:lnTo>
                <a:lnTo>
                  <a:pt x="165311" y="126746"/>
                </a:lnTo>
                <a:lnTo>
                  <a:pt x="165307" y="126741"/>
                </a:lnTo>
                <a:lnTo>
                  <a:pt x="165294" y="126728"/>
                </a:lnTo>
                <a:lnTo>
                  <a:pt x="165289" y="126724"/>
                </a:lnTo>
                <a:lnTo>
                  <a:pt x="165282" y="126711"/>
                </a:lnTo>
                <a:lnTo>
                  <a:pt x="165282" y="126709"/>
                </a:lnTo>
                <a:lnTo>
                  <a:pt x="165281" y="126704"/>
                </a:lnTo>
                <a:lnTo>
                  <a:pt x="165280" y="126703"/>
                </a:lnTo>
                <a:lnTo>
                  <a:pt x="165267" y="126673"/>
                </a:lnTo>
                <a:lnTo>
                  <a:pt x="165247" y="126644"/>
                </a:lnTo>
                <a:lnTo>
                  <a:pt x="165229" y="126638"/>
                </a:lnTo>
                <a:lnTo>
                  <a:pt x="165222" y="126638"/>
                </a:lnTo>
                <a:lnTo>
                  <a:pt x="165221" y="126638"/>
                </a:lnTo>
                <a:lnTo>
                  <a:pt x="165193" y="126651"/>
                </a:lnTo>
                <a:lnTo>
                  <a:pt x="165186" y="126652"/>
                </a:lnTo>
                <a:lnTo>
                  <a:pt x="165176" y="126656"/>
                </a:lnTo>
                <a:lnTo>
                  <a:pt x="165165" y="126660"/>
                </a:lnTo>
                <a:lnTo>
                  <a:pt x="165159" y="126662"/>
                </a:lnTo>
                <a:lnTo>
                  <a:pt x="165158" y="126662"/>
                </a:lnTo>
                <a:lnTo>
                  <a:pt x="165155" y="126662"/>
                </a:lnTo>
                <a:lnTo>
                  <a:pt x="165150" y="126662"/>
                </a:lnTo>
                <a:lnTo>
                  <a:pt x="165146" y="126662"/>
                </a:lnTo>
                <a:lnTo>
                  <a:pt x="165139" y="126662"/>
                </a:lnTo>
                <a:lnTo>
                  <a:pt x="165138" y="126662"/>
                </a:lnTo>
                <a:lnTo>
                  <a:pt x="165121" y="126660"/>
                </a:lnTo>
                <a:lnTo>
                  <a:pt x="165103" y="126657"/>
                </a:lnTo>
                <a:lnTo>
                  <a:pt x="165090" y="126656"/>
                </a:lnTo>
                <a:lnTo>
                  <a:pt x="165061" y="126650"/>
                </a:lnTo>
                <a:lnTo>
                  <a:pt x="165059" y="126650"/>
                </a:lnTo>
                <a:lnTo>
                  <a:pt x="165041" y="126650"/>
                </a:lnTo>
                <a:lnTo>
                  <a:pt x="165030" y="126654"/>
                </a:lnTo>
                <a:lnTo>
                  <a:pt x="165024" y="126657"/>
                </a:lnTo>
                <a:lnTo>
                  <a:pt x="165000" y="126657"/>
                </a:lnTo>
                <a:lnTo>
                  <a:pt x="164997" y="126657"/>
                </a:lnTo>
                <a:lnTo>
                  <a:pt x="164994" y="126657"/>
                </a:lnTo>
                <a:lnTo>
                  <a:pt x="164994" y="126657"/>
                </a:lnTo>
                <a:lnTo>
                  <a:pt x="164991" y="126655"/>
                </a:lnTo>
                <a:lnTo>
                  <a:pt x="164981" y="126647"/>
                </a:lnTo>
                <a:lnTo>
                  <a:pt x="164974" y="126642"/>
                </a:lnTo>
                <a:lnTo>
                  <a:pt x="164974" y="126635"/>
                </a:lnTo>
                <a:lnTo>
                  <a:pt x="164974" y="126628"/>
                </a:lnTo>
                <a:lnTo>
                  <a:pt x="164974" y="126615"/>
                </a:lnTo>
                <a:lnTo>
                  <a:pt x="164974" y="126612"/>
                </a:lnTo>
                <a:lnTo>
                  <a:pt x="164974" y="126604"/>
                </a:lnTo>
                <a:lnTo>
                  <a:pt x="164974" y="126603"/>
                </a:lnTo>
                <a:lnTo>
                  <a:pt x="164974" y="126601"/>
                </a:lnTo>
                <a:lnTo>
                  <a:pt x="164971" y="126593"/>
                </a:lnTo>
                <a:lnTo>
                  <a:pt x="164967" y="126592"/>
                </a:lnTo>
                <a:lnTo>
                  <a:pt x="164949" y="126588"/>
                </a:lnTo>
                <a:lnTo>
                  <a:pt x="164946" y="126588"/>
                </a:lnTo>
                <a:lnTo>
                  <a:pt x="164944" y="126588"/>
                </a:lnTo>
                <a:lnTo>
                  <a:pt x="164938" y="126595"/>
                </a:lnTo>
                <a:lnTo>
                  <a:pt x="164938" y="126596"/>
                </a:lnTo>
                <a:lnTo>
                  <a:pt x="164936" y="126598"/>
                </a:lnTo>
                <a:lnTo>
                  <a:pt x="164921" y="126608"/>
                </a:lnTo>
                <a:lnTo>
                  <a:pt x="164916" y="126610"/>
                </a:lnTo>
                <a:lnTo>
                  <a:pt x="164911" y="126613"/>
                </a:lnTo>
                <a:lnTo>
                  <a:pt x="164869" y="126620"/>
                </a:lnTo>
                <a:lnTo>
                  <a:pt x="164864" y="126621"/>
                </a:lnTo>
                <a:lnTo>
                  <a:pt x="164856" y="126623"/>
                </a:lnTo>
                <a:lnTo>
                  <a:pt x="164853" y="126623"/>
                </a:lnTo>
                <a:lnTo>
                  <a:pt x="164831" y="126623"/>
                </a:lnTo>
                <a:lnTo>
                  <a:pt x="164810" y="126606"/>
                </a:lnTo>
                <a:lnTo>
                  <a:pt x="164803" y="126597"/>
                </a:lnTo>
                <a:lnTo>
                  <a:pt x="164801" y="126593"/>
                </a:lnTo>
                <a:lnTo>
                  <a:pt x="164796" y="126583"/>
                </a:lnTo>
                <a:lnTo>
                  <a:pt x="164788" y="126578"/>
                </a:lnTo>
                <a:lnTo>
                  <a:pt x="164786" y="126578"/>
                </a:lnTo>
                <a:lnTo>
                  <a:pt x="164783" y="126578"/>
                </a:lnTo>
                <a:lnTo>
                  <a:pt x="164783" y="126578"/>
                </a:lnTo>
                <a:lnTo>
                  <a:pt x="164775" y="126576"/>
                </a:lnTo>
                <a:lnTo>
                  <a:pt x="164763" y="126570"/>
                </a:lnTo>
                <a:lnTo>
                  <a:pt x="164763" y="126570"/>
                </a:lnTo>
                <a:lnTo>
                  <a:pt x="164756" y="126566"/>
                </a:lnTo>
                <a:lnTo>
                  <a:pt x="164747" y="126564"/>
                </a:lnTo>
                <a:lnTo>
                  <a:pt x="164743" y="126564"/>
                </a:lnTo>
                <a:lnTo>
                  <a:pt x="164738" y="126561"/>
                </a:lnTo>
                <a:lnTo>
                  <a:pt x="164716" y="126544"/>
                </a:lnTo>
                <a:lnTo>
                  <a:pt x="164698" y="126529"/>
                </a:lnTo>
                <a:lnTo>
                  <a:pt x="164694" y="126527"/>
                </a:lnTo>
                <a:lnTo>
                  <a:pt x="164690" y="126523"/>
                </a:lnTo>
                <a:lnTo>
                  <a:pt x="164678" y="126510"/>
                </a:lnTo>
                <a:lnTo>
                  <a:pt x="164673" y="126505"/>
                </a:lnTo>
                <a:lnTo>
                  <a:pt x="164671" y="126502"/>
                </a:lnTo>
                <a:lnTo>
                  <a:pt x="164668" y="126502"/>
                </a:lnTo>
                <a:lnTo>
                  <a:pt x="164656" y="126502"/>
                </a:lnTo>
                <a:lnTo>
                  <a:pt x="164655" y="126502"/>
                </a:lnTo>
                <a:lnTo>
                  <a:pt x="164642" y="126500"/>
                </a:lnTo>
                <a:lnTo>
                  <a:pt x="164622" y="126496"/>
                </a:lnTo>
                <a:lnTo>
                  <a:pt x="164584" y="126481"/>
                </a:lnTo>
                <a:lnTo>
                  <a:pt x="164573" y="126475"/>
                </a:lnTo>
                <a:lnTo>
                  <a:pt x="164558" y="126468"/>
                </a:lnTo>
                <a:lnTo>
                  <a:pt x="164550" y="126463"/>
                </a:lnTo>
                <a:lnTo>
                  <a:pt x="164545" y="126460"/>
                </a:lnTo>
                <a:lnTo>
                  <a:pt x="164540" y="126448"/>
                </a:lnTo>
                <a:lnTo>
                  <a:pt x="164535" y="126435"/>
                </a:lnTo>
                <a:lnTo>
                  <a:pt x="164529" y="126425"/>
                </a:lnTo>
                <a:lnTo>
                  <a:pt x="164513" y="126404"/>
                </a:lnTo>
                <a:lnTo>
                  <a:pt x="164499" y="126380"/>
                </a:lnTo>
                <a:lnTo>
                  <a:pt x="164497" y="126377"/>
                </a:lnTo>
                <a:lnTo>
                  <a:pt x="164497" y="126377"/>
                </a:lnTo>
                <a:lnTo>
                  <a:pt x="164496" y="126377"/>
                </a:lnTo>
                <a:lnTo>
                  <a:pt x="164490" y="126365"/>
                </a:lnTo>
                <a:lnTo>
                  <a:pt x="164485" y="126357"/>
                </a:lnTo>
                <a:lnTo>
                  <a:pt x="164480" y="126347"/>
                </a:lnTo>
                <a:lnTo>
                  <a:pt x="164478" y="126330"/>
                </a:lnTo>
                <a:lnTo>
                  <a:pt x="164478" y="126322"/>
                </a:lnTo>
                <a:lnTo>
                  <a:pt x="164478" y="126320"/>
                </a:lnTo>
                <a:lnTo>
                  <a:pt x="164478" y="126318"/>
                </a:lnTo>
                <a:lnTo>
                  <a:pt x="164478" y="126318"/>
                </a:lnTo>
                <a:lnTo>
                  <a:pt x="164475" y="126303"/>
                </a:lnTo>
                <a:lnTo>
                  <a:pt x="164473" y="126291"/>
                </a:lnTo>
                <a:lnTo>
                  <a:pt x="164468" y="126276"/>
                </a:lnTo>
                <a:lnTo>
                  <a:pt x="164467" y="126276"/>
                </a:lnTo>
                <a:lnTo>
                  <a:pt x="164466" y="126273"/>
                </a:lnTo>
                <a:lnTo>
                  <a:pt x="164463" y="126264"/>
                </a:lnTo>
                <a:lnTo>
                  <a:pt x="164461" y="126256"/>
                </a:lnTo>
                <a:lnTo>
                  <a:pt x="164460" y="126249"/>
                </a:lnTo>
                <a:lnTo>
                  <a:pt x="164458" y="126237"/>
                </a:lnTo>
                <a:lnTo>
                  <a:pt x="164455" y="126227"/>
                </a:lnTo>
                <a:lnTo>
                  <a:pt x="164455" y="126227"/>
                </a:lnTo>
                <a:lnTo>
                  <a:pt x="164452" y="126220"/>
                </a:lnTo>
                <a:lnTo>
                  <a:pt x="164450" y="126212"/>
                </a:lnTo>
                <a:lnTo>
                  <a:pt x="164445" y="126195"/>
                </a:lnTo>
                <a:lnTo>
                  <a:pt x="164444" y="126192"/>
                </a:lnTo>
                <a:lnTo>
                  <a:pt x="164443" y="126190"/>
                </a:lnTo>
                <a:lnTo>
                  <a:pt x="164441" y="126184"/>
                </a:lnTo>
                <a:lnTo>
                  <a:pt x="164438" y="126178"/>
                </a:lnTo>
                <a:lnTo>
                  <a:pt x="164425" y="126158"/>
                </a:lnTo>
                <a:lnTo>
                  <a:pt x="164416" y="126155"/>
                </a:lnTo>
                <a:lnTo>
                  <a:pt x="164405" y="126152"/>
                </a:lnTo>
                <a:lnTo>
                  <a:pt x="164400" y="126151"/>
                </a:lnTo>
                <a:lnTo>
                  <a:pt x="164398" y="126151"/>
                </a:lnTo>
                <a:lnTo>
                  <a:pt x="164392" y="126151"/>
                </a:lnTo>
                <a:lnTo>
                  <a:pt x="164372" y="126147"/>
                </a:lnTo>
                <a:lnTo>
                  <a:pt x="164370" y="126146"/>
                </a:lnTo>
                <a:lnTo>
                  <a:pt x="164368" y="126144"/>
                </a:lnTo>
                <a:lnTo>
                  <a:pt x="164355" y="126136"/>
                </a:lnTo>
                <a:lnTo>
                  <a:pt x="164350" y="126132"/>
                </a:lnTo>
                <a:lnTo>
                  <a:pt x="164319" y="126080"/>
                </a:lnTo>
                <a:lnTo>
                  <a:pt x="164313" y="126068"/>
                </a:lnTo>
                <a:lnTo>
                  <a:pt x="164303" y="126046"/>
                </a:lnTo>
                <a:lnTo>
                  <a:pt x="164303" y="126045"/>
                </a:lnTo>
                <a:lnTo>
                  <a:pt x="164295" y="126023"/>
                </a:lnTo>
                <a:lnTo>
                  <a:pt x="164290" y="126003"/>
                </a:lnTo>
                <a:lnTo>
                  <a:pt x="164290" y="125991"/>
                </a:lnTo>
                <a:lnTo>
                  <a:pt x="164329" y="125983"/>
                </a:lnTo>
                <a:lnTo>
                  <a:pt x="164330" y="125983"/>
                </a:lnTo>
                <a:lnTo>
                  <a:pt x="164335" y="125983"/>
                </a:lnTo>
                <a:lnTo>
                  <a:pt x="164339" y="125983"/>
                </a:lnTo>
                <a:lnTo>
                  <a:pt x="164344" y="125983"/>
                </a:lnTo>
                <a:lnTo>
                  <a:pt x="164348" y="125983"/>
                </a:lnTo>
                <a:lnTo>
                  <a:pt x="164356" y="125983"/>
                </a:lnTo>
                <a:lnTo>
                  <a:pt x="164365" y="125983"/>
                </a:lnTo>
                <a:lnTo>
                  <a:pt x="164368" y="125981"/>
                </a:lnTo>
                <a:lnTo>
                  <a:pt x="164369" y="125979"/>
                </a:lnTo>
                <a:lnTo>
                  <a:pt x="164373" y="125976"/>
                </a:lnTo>
                <a:lnTo>
                  <a:pt x="164378" y="125971"/>
                </a:lnTo>
                <a:lnTo>
                  <a:pt x="164383" y="125958"/>
                </a:lnTo>
                <a:lnTo>
                  <a:pt x="164388" y="125949"/>
                </a:lnTo>
                <a:lnTo>
                  <a:pt x="164414" y="125937"/>
                </a:lnTo>
                <a:lnTo>
                  <a:pt x="164415" y="125937"/>
                </a:lnTo>
                <a:lnTo>
                  <a:pt x="164415" y="125937"/>
                </a:lnTo>
                <a:lnTo>
                  <a:pt x="164448" y="125928"/>
                </a:lnTo>
                <a:lnTo>
                  <a:pt x="164455" y="125927"/>
                </a:lnTo>
                <a:lnTo>
                  <a:pt x="164503" y="125912"/>
                </a:lnTo>
                <a:lnTo>
                  <a:pt x="164507" y="125908"/>
                </a:lnTo>
                <a:lnTo>
                  <a:pt x="164512" y="125906"/>
                </a:lnTo>
                <a:lnTo>
                  <a:pt x="164517" y="125902"/>
                </a:lnTo>
                <a:lnTo>
                  <a:pt x="164539" y="125886"/>
                </a:lnTo>
                <a:lnTo>
                  <a:pt x="164550" y="125863"/>
                </a:lnTo>
                <a:lnTo>
                  <a:pt x="164547" y="125823"/>
                </a:lnTo>
                <a:lnTo>
                  <a:pt x="164543" y="125794"/>
                </a:lnTo>
                <a:lnTo>
                  <a:pt x="164543" y="125787"/>
                </a:lnTo>
                <a:lnTo>
                  <a:pt x="164544" y="125781"/>
                </a:lnTo>
                <a:lnTo>
                  <a:pt x="164544" y="125775"/>
                </a:lnTo>
                <a:lnTo>
                  <a:pt x="164545" y="125761"/>
                </a:lnTo>
                <a:lnTo>
                  <a:pt x="164545" y="125760"/>
                </a:lnTo>
                <a:lnTo>
                  <a:pt x="164545" y="125755"/>
                </a:lnTo>
                <a:lnTo>
                  <a:pt x="164546" y="125750"/>
                </a:lnTo>
                <a:lnTo>
                  <a:pt x="164543" y="125720"/>
                </a:lnTo>
                <a:lnTo>
                  <a:pt x="164520" y="125696"/>
                </a:lnTo>
                <a:lnTo>
                  <a:pt x="164500" y="125688"/>
                </a:lnTo>
                <a:lnTo>
                  <a:pt x="164498" y="125688"/>
                </a:lnTo>
                <a:lnTo>
                  <a:pt x="164463" y="125693"/>
                </a:lnTo>
                <a:lnTo>
                  <a:pt x="164439" y="125724"/>
                </a:lnTo>
                <a:lnTo>
                  <a:pt x="164418" y="125762"/>
                </a:lnTo>
                <a:lnTo>
                  <a:pt x="164390" y="125774"/>
                </a:lnTo>
                <a:lnTo>
                  <a:pt x="164363" y="125773"/>
                </a:lnTo>
                <a:lnTo>
                  <a:pt x="164343" y="125752"/>
                </a:lnTo>
                <a:lnTo>
                  <a:pt x="164328" y="125725"/>
                </a:lnTo>
                <a:lnTo>
                  <a:pt x="164325" y="125719"/>
                </a:lnTo>
                <a:lnTo>
                  <a:pt x="164306" y="125692"/>
                </a:lnTo>
                <a:lnTo>
                  <a:pt x="164306" y="125692"/>
                </a:lnTo>
                <a:lnTo>
                  <a:pt x="164306" y="125691"/>
                </a:lnTo>
                <a:lnTo>
                  <a:pt x="164305" y="125691"/>
                </a:lnTo>
                <a:lnTo>
                  <a:pt x="164294" y="125675"/>
                </a:lnTo>
                <a:lnTo>
                  <a:pt x="164293" y="125673"/>
                </a:lnTo>
                <a:lnTo>
                  <a:pt x="164288" y="125669"/>
                </a:lnTo>
                <a:lnTo>
                  <a:pt x="164280" y="125661"/>
                </a:lnTo>
                <a:lnTo>
                  <a:pt x="164269" y="125661"/>
                </a:lnTo>
                <a:lnTo>
                  <a:pt x="164268" y="125661"/>
                </a:lnTo>
                <a:lnTo>
                  <a:pt x="164266" y="125660"/>
                </a:lnTo>
                <a:lnTo>
                  <a:pt x="164244" y="125651"/>
                </a:lnTo>
                <a:lnTo>
                  <a:pt x="164223" y="125666"/>
                </a:lnTo>
                <a:lnTo>
                  <a:pt x="164223" y="125677"/>
                </a:lnTo>
                <a:lnTo>
                  <a:pt x="164223" y="125693"/>
                </a:lnTo>
                <a:lnTo>
                  <a:pt x="164223" y="125701"/>
                </a:lnTo>
                <a:lnTo>
                  <a:pt x="164225" y="125701"/>
                </a:lnTo>
                <a:lnTo>
                  <a:pt x="164222" y="125708"/>
                </a:lnTo>
                <a:lnTo>
                  <a:pt x="164222" y="125709"/>
                </a:lnTo>
                <a:lnTo>
                  <a:pt x="164218" y="125709"/>
                </a:lnTo>
                <a:lnTo>
                  <a:pt x="164209" y="125716"/>
                </a:lnTo>
                <a:lnTo>
                  <a:pt x="164195" y="125727"/>
                </a:lnTo>
                <a:lnTo>
                  <a:pt x="164193" y="125733"/>
                </a:lnTo>
                <a:lnTo>
                  <a:pt x="164190" y="125745"/>
                </a:lnTo>
                <a:lnTo>
                  <a:pt x="164162" y="125772"/>
                </a:lnTo>
                <a:lnTo>
                  <a:pt x="164151" y="125783"/>
                </a:lnTo>
                <a:lnTo>
                  <a:pt x="164147" y="125787"/>
                </a:lnTo>
                <a:lnTo>
                  <a:pt x="164135" y="125809"/>
                </a:lnTo>
                <a:lnTo>
                  <a:pt x="164127" y="125826"/>
                </a:lnTo>
                <a:lnTo>
                  <a:pt x="164125" y="125865"/>
                </a:lnTo>
                <a:lnTo>
                  <a:pt x="164122" y="125878"/>
                </a:lnTo>
                <a:lnTo>
                  <a:pt x="164112" y="125914"/>
                </a:lnTo>
                <a:lnTo>
                  <a:pt x="164107" y="125919"/>
                </a:lnTo>
                <a:lnTo>
                  <a:pt x="164107" y="125937"/>
                </a:lnTo>
                <a:lnTo>
                  <a:pt x="164107" y="125946"/>
                </a:lnTo>
                <a:lnTo>
                  <a:pt x="164120" y="125951"/>
                </a:lnTo>
                <a:lnTo>
                  <a:pt x="164130" y="125954"/>
                </a:lnTo>
                <a:lnTo>
                  <a:pt x="164132" y="125954"/>
                </a:lnTo>
                <a:lnTo>
                  <a:pt x="164132" y="125954"/>
                </a:lnTo>
                <a:lnTo>
                  <a:pt x="164134" y="125954"/>
                </a:lnTo>
                <a:lnTo>
                  <a:pt x="164135" y="125954"/>
                </a:lnTo>
                <a:lnTo>
                  <a:pt x="164147" y="125956"/>
                </a:lnTo>
                <a:lnTo>
                  <a:pt x="164150" y="125959"/>
                </a:lnTo>
                <a:lnTo>
                  <a:pt x="164155" y="125964"/>
                </a:lnTo>
                <a:lnTo>
                  <a:pt x="164160" y="125973"/>
                </a:lnTo>
                <a:lnTo>
                  <a:pt x="164161" y="125975"/>
                </a:lnTo>
                <a:lnTo>
                  <a:pt x="164166" y="125984"/>
                </a:lnTo>
                <a:lnTo>
                  <a:pt x="164166" y="125984"/>
                </a:lnTo>
                <a:lnTo>
                  <a:pt x="164167" y="125986"/>
                </a:lnTo>
                <a:lnTo>
                  <a:pt x="164167" y="126003"/>
                </a:lnTo>
                <a:lnTo>
                  <a:pt x="164140" y="126020"/>
                </a:lnTo>
                <a:lnTo>
                  <a:pt x="164130" y="126020"/>
                </a:lnTo>
                <a:lnTo>
                  <a:pt x="164130" y="126020"/>
                </a:lnTo>
                <a:lnTo>
                  <a:pt x="164119" y="126020"/>
                </a:lnTo>
                <a:lnTo>
                  <a:pt x="164118" y="126020"/>
                </a:lnTo>
                <a:lnTo>
                  <a:pt x="164102" y="126018"/>
                </a:lnTo>
                <a:lnTo>
                  <a:pt x="164080" y="126010"/>
                </a:lnTo>
                <a:lnTo>
                  <a:pt x="164070" y="126005"/>
                </a:lnTo>
                <a:lnTo>
                  <a:pt x="164067" y="126005"/>
                </a:lnTo>
                <a:lnTo>
                  <a:pt x="164052" y="125999"/>
                </a:lnTo>
                <a:lnTo>
                  <a:pt x="164045" y="125996"/>
                </a:lnTo>
                <a:lnTo>
                  <a:pt x="164030" y="125991"/>
                </a:lnTo>
                <a:lnTo>
                  <a:pt x="164029" y="125991"/>
                </a:lnTo>
                <a:lnTo>
                  <a:pt x="164027" y="125991"/>
                </a:lnTo>
                <a:lnTo>
                  <a:pt x="164014" y="126000"/>
                </a:lnTo>
                <a:lnTo>
                  <a:pt x="164009" y="126005"/>
                </a:lnTo>
                <a:lnTo>
                  <a:pt x="164007" y="126018"/>
                </a:lnTo>
                <a:lnTo>
                  <a:pt x="164007" y="126025"/>
                </a:lnTo>
                <a:lnTo>
                  <a:pt x="164007" y="126050"/>
                </a:lnTo>
                <a:lnTo>
                  <a:pt x="164009" y="126067"/>
                </a:lnTo>
                <a:lnTo>
                  <a:pt x="164009" y="126089"/>
                </a:lnTo>
                <a:lnTo>
                  <a:pt x="164004" y="126102"/>
                </a:lnTo>
                <a:lnTo>
                  <a:pt x="164002" y="126106"/>
                </a:lnTo>
                <a:lnTo>
                  <a:pt x="163982" y="126130"/>
                </a:lnTo>
                <a:lnTo>
                  <a:pt x="163979" y="126133"/>
                </a:lnTo>
                <a:lnTo>
                  <a:pt x="163962" y="126146"/>
                </a:lnTo>
                <a:lnTo>
                  <a:pt x="163944" y="126160"/>
                </a:lnTo>
                <a:lnTo>
                  <a:pt x="163929" y="126175"/>
                </a:lnTo>
                <a:lnTo>
                  <a:pt x="163913" y="126191"/>
                </a:lnTo>
                <a:lnTo>
                  <a:pt x="163912" y="126192"/>
                </a:lnTo>
                <a:lnTo>
                  <a:pt x="163897" y="126205"/>
                </a:lnTo>
                <a:lnTo>
                  <a:pt x="163892" y="126212"/>
                </a:lnTo>
                <a:lnTo>
                  <a:pt x="163889" y="126229"/>
                </a:lnTo>
                <a:lnTo>
                  <a:pt x="163877" y="126244"/>
                </a:lnTo>
                <a:lnTo>
                  <a:pt x="163867" y="126261"/>
                </a:lnTo>
                <a:lnTo>
                  <a:pt x="163864" y="126269"/>
                </a:lnTo>
                <a:lnTo>
                  <a:pt x="163857" y="126276"/>
                </a:lnTo>
                <a:lnTo>
                  <a:pt x="163852" y="126281"/>
                </a:lnTo>
                <a:lnTo>
                  <a:pt x="163847" y="126294"/>
                </a:lnTo>
                <a:lnTo>
                  <a:pt x="163842" y="126308"/>
                </a:lnTo>
                <a:lnTo>
                  <a:pt x="163839" y="126310"/>
                </a:lnTo>
                <a:lnTo>
                  <a:pt x="163839" y="126310"/>
                </a:lnTo>
                <a:lnTo>
                  <a:pt x="163834" y="126310"/>
                </a:lnTo>
                <a:lnTo>
                  <a:pt x="163831" y="126313"/>
                </a:lnTo>
                <a:lnTo>
                  <a:pt x="163821" y="126354"/>
                </a:lnTo>
                <a:lnTo>
                  <a:pt x="163812" y="126361"/>
                </a:lnTo>
                <a:lnTo>
                  <a:pt x="163812" y="126362"/>
                </a:lnTo>
                <a:lnTo>
                  <a:pt x="163806" y="126366"/>
                </a:lnTo>
                <a:lnTo>
                  <a:pt x="163797" y="126372"/>
                </a:lnTo>
                <a:lnTo>
                  <a:pt x="163787" y="126377"/>
                </a:lnTo>
                <a:lnTo>
                  <a:pt x="163785" y="126377"/>
                </a:lnTo>
                <a:lnTo>
                  <a:pt x="163777" y="126379"/>
                </a:lnTo>
                <a:lnTo>
                  <a:pt x="163774" y="126379"/>
                </a:lnTo>
                <a:lnTo>
                  <a:pt x="163774" y="126379"/>
                </a:lnTo>
                <a:lnTo>
                  <a:pt x="163764" y="126382"/>
                </a:lnTo>
                <a:lnTo>
                  <a:pt x="163757" y="126387"/>
                </a:lnTo>
                <a:lnTo>
                  <a:pt x="163754" y="126389"/>
                </a:lnTo>
                <a:lnTo>
                  <a:pt x="163742" y="126392"/>
                </a:lnTo>
                <a:lnTo>
                  <a:pt x="163741" y="126392"/>
                </a:lnTo>
                <a:lnTo>
                  <a:pt x="163732" y="126392"/>
                </a:lnTo>
                <a:lnTo>
                  <a:pt x="163729" y="126394"/>
                </a:lnTo>
                <a:lnTo>
                  <a:pt x="163719" y="126409"/>
                </a:lnTo>
                <a:lnTo>
                  <a:pt x="163717" y="126413"/>
                </a:lnTo>
                <a:lnTo>
                  <a:pt x="163718" y="126414"/>
                </a:lnTo>
                <a:lnTo>
                  <a:pt x="163722" y="126428"/>
                </a:lnTo>
                <a:lnTo>
                  <a:pt x="163729" y="126431"/>
                </a:lnTo>
                <a:lnTo>
                  <a:pt x="163731" y="126432"/>
                </a:lnTo>
                <a:lnTo>
                  <a:pt x="163739" y="126436"/>
                </a:lnTo>
                <a:lnTo>
                  <a:pt x="163744" y="126443"/>
                </a:lnTo>
                <a:lnTo>
                  <a:pt x="163746" y="126447"/>
                </a:lnTo>
                <a:lnTo>
                  <a:pt x="163750" y="126450"/>
                </a:lnTo>
                <a:lnTo>
                  <a:pt x="163756" y="126456"/>
                </a:lnTo>
                <a:lnTo>
                  <a:pt x="163759" y="126467"/>
                </a:lnTo>
                <a:lnTo>
                  <a:pt x="163759" y="126468"/>
                </a:lnTo>
                <a:lnTo>
                  <a:pt x="163759" y="126468"/>
                </a:lnTo>
                <a:lnTo>
                  <a:pt x="163759" y="126487"/>
                </a:lnTo>
                <a:lnTo>
                  <a:pt x="163759" y="126495"/>
                </a:lnTo>
                <a:lnTo>
                  <a:pt x="163757" y="126497"/>
                </a:lnTo>
                <a:lnTo>
                  <a:pt x="163747" y="126532"/>
                </a:lnTo>
                <a:lnTo>
                  <a:pt x="163747" y="126534"/>
                </a:lnTo>
                <a:lnTo>
                  <a:pt x="163747" y="126544"/>
                </a:lnTo>
                <a:lnTo>
                  <a:pt x="163747" y="126549"/>
                </a:lnTo>
                <a:lnTo>
                  <a:pt x="163747" y="126559"/>
                </a:lnTo>
                <a:lnTo>
                  <a:pt x="163747" y="126564"/>
                </a:lnTo>
                <a:lnTo>
                  <a:pt x="163762" y="126573"/>
                </a:lnTo>
                <a:lnTo>
                  <a:pt x="163764" y="126575"/>
                </a:lnTo>
                <a:lnTo>
                  <a:pt x="163772" y="126580"/>
                </a:lnTo>
                <a:lnTo>
                  <a:pt x="163774" y="126581"/>
                </a:lnTo>
                <a:lnTo>
                  <a:pt x="163777" y="126586"/>
                </a:lnTo>
                <a:lnTo>
                  <a:pt x="163778" y="126588"/>
                </a:lnTo>
                <a:lnTo>
                  <a:pt x="163781" y="126592"/>
                </a:lnTo>
                <a:lnTo>
                  <a:pt x="163782" y="126593"/>
                </a:lnTo>
                <a:lnTo>
                  <a:pt x="163784" y="126596"/>
                </a:lnTo>
                <a:lnTo>
                  <a:pt x="163795" y="126605"/>
                </a:lnTo>
                <a:lnTo>
                  <a:pt x="163796" y="126605"/>
                </a:lnTo>
                <a:lnTo>
                  <a:pt x="163797" y="126606"/>
                </a:lnTo>
                <a:lnTo>
                  <a:pt x="163799" y="126613"/>
                </a:lnTo>
                <a:lnTo>
                  <a:pt x="163799" y="126618"/>
                </a:lnTo>
                <a:lnTo>
                  <a:pt x="163799" y="126633"/>
                </a:lnTo>
                <a:lnTo>
                  <a:pt x="163794" y="126640"/>
                </a:lnTo>
                <a:lnTo>
                  <a:pt x="163789" y="126641"/>
                </a:lnTo>
                <a:lnTo>
                  <a:pt x="163784" y="126642"/>
                </a:lnTo>
                <a:lnTo>
                  <a:pt x="163779" y="126657"/>
                </a:lnTo>
                <a:lnTo>
                  <a:pt x="163771" y="126672"/>
                </a:lnTo>
                <a:lnTo>
                  <a:pt x="163764" y="126684"/>
                </a:lnTo>
                <a:lnTo>
                  <a:pt x="163752" y="126716"/>
                </a:lnTo>
                <a:lnTo>
                  <a:pt x="163742" y="126736"/>
                </a:lnTo>
                <a:lnTo>
                  <a:pt x="163729" y="126755"/>
                </a:lnTo>
                <a:lnTo>
                  <a:pt x="163722" y="126770"/>
                </a:lnTo>
                <a:lnTo>
                  <a:pt x="163714" y="126783"/>
                </a:lnTo>
                <a:lnTo>
                  <a:pt x="163704" y="126792"/>
                </a:lnTo>
                <a:lnTo>
                  <a:pt x="163676" y="126812"/>
                </a:lnTo>
                <a:lnTo>
                  <a:pt x="163664" y="126819"/>
                </a:lnTo>
                <a:lnTo>
                  <a:pt x="163651" y="126837"/>
                </a:lnTo>
                <a:lnTo>
                  <a:pt x="163646" y="126842"/>
                </a:lnTo>
                <a:lnTo>
                  <a:pt x="163634" y="126856"/>
                </a:lnTo>
                <a:lnTo>
                  <a:pt x="163621" y="126871"/>
                </a:lnTo>
                <a:lnTo>
                  <a:pt x="163619" y="126883"/>
                </a:lnTo>
                <a:lnTo>
                  <a:pt x="163614" y="126901"/>
                </a:lnTo>
                <a:lnTo>
                  <a:pt x="163614" y="126906"/>
                </a:lnTo>
                <a:lnTo>
                  <a:pt x="163626" y="126910"/>
                </a:lnTo>
                <a:lnTo>
                  <a:pt x="163641" y="126913"/>
                </a:lnTo>
                <a:lnTo>
                  <a:pt x="163642" y="126913"/>
                </a:lnTo>
                <a:lnTo>
                  <a:pt x="163643" y="126913"/>
                </a:lnTo>
                <a:lnTo>
                  <a:pt x="163644" y="126913"/>
                </a:lnTo>
                <a:lnTo>
                  <a:pt x="163644" y="126913"/>
                </a:lnTo>
                <a:lnTo>
                  <a:pt x="163645" y="126913"/>
                </a:lnTo>
                <a:lnTo>
                  <a:pt x="163646" y="126913"/>
                </a:lnTo>
                <a:lnTo>
                  <a:pt x="163649" y="126913"/>
                </a:lnTo>
                <a:lnTo>
                  <a:pt x="163662" y="126908"/>
                </a:lnTo>
                <a:lnTo>
                  <a:pt x="163663" y="126907"/>
                </a:lnTo>
                <a:lnTo>
                  <a:pt x="163669" y="126903"/>
                </a:lnTo>
                <a:lnTo>
                  <a:pt x="163674" y="126898"/>
                </a:lnTo>
                <a:lnTo>
                  <a:pt x="163682" y="126898"/>
                </a:lnTo>
                <a:lnTo>
                  <a:pt x="163686" y="126902"/>
                </a:lnTo>
                <a:lnTo>
                  <a:pt x="163689" y="126906"/>
                </a:lnTo>
                <a:lnTo>
                  <a:pt x="163700" y="126910"/>
                </a:lnTo>
                <a:lnTo>
                  <a:pt x="163701" y="126910"/>
                </a:lnTo>
                <a:lnTo>
                  <a:pt x="163709" y="126912"/>
                </a:lnTo>
                <a:lnTo>
                  <a:pt x="163711" y="126913"/>
                </a:lnTo>
                <a:lnTo>
                  <a:pt x="163714" y="126918"/>
                </a:lnTo>
                <a:lnTo>
                  <a:pt x="163717" y="126926"/>
                </a:lnTo>
                <a:lnTo>
                  <a:pt x="163724" y="126942"/>
                </a:lnTo>
                <a:lnTo>
                  <a:pt x="163718" y="126970"/>
                </a:lnTo>
                <a:lnTo>
                  <a:pt x="163709" y="127014"/>
                </a:lnTo>
                <a:lnTo>
                  <a:pt x="163707" y="127024"/>
                </a:lnTo>
                <a:lnTo>
                  <a:pt x="163699" y="127036"/>
                </a:lnTo>
                <a:lnTo>
                  <a:pt x="163694" y="127046"/>
                </a:lnTo>
                <a:lnTo>
                  <a:pt x="163689" y="127056"/>
                </a:lnTo>
                <a:lnTo>
                  <a:pt x="163686" y="127065"/>
                </a:lnTo>
                <a:lnTo>
                  <a:pt x="163686" y="127070"/>
                </a:lnTo>
                <a:lnTo>
                  <a:pt x="163683" y="127086"/>
                </a:lnTo>
                <a:lnTo>
                  <a:pt x="163681" y="127090"/>
                </a:lnTo>
                <a:lnTo>
                  <a:pt x="163676" y="127100"/>
                </a:lnTo>
                <a:lnTo>
                  <a:pt x="163679" y="127107"/>
                </a:lnTo>
                <a:lnTo>
                  <a:pt x="163684" y="127110"/>
                </a:lnTo>
                <a:lnTo>
                  <a:pt x="163686" y="127110"/>
                </a:lnTo>
                <a:lnTo>
                  <a:pt x="163686" y="127110"/>
                </a:lnTo>
                <a:lnTo>
                  <a:pt x="163687" y="127110"/>
                </a:lnTo>
                <a:lnTo>
                  <a:pt x="163687" y="127110"/>
                </a:lnTo>
                <a:lnTo>
                  <a:pt x="163689" y="127110"/>
                </a:lnTo>
                <a:lnTo>
                  <a:pt x="163689" y="127110"/>
                </a:lnTo>
                <a:lnTo>
                  <a:pt x="163696" y="127110"/>
                </a:lnTo>
                <a:lnTo>
                  <a:pt x="163697" y="127110"/>
                </a:lnTo>
                <a:lnTo>
                  <a:pt x="163697" y="127110"/>
                </a:lnTo>
                <a:lnTo>
                  <a:pt x="163707" y="127110"/>
                </a:lnTo>
                <a:lnTo>
                  <a:pt x="163722" y="127110"/>
                </a:lnTo>
                <a:lnTo>
                  <a:pt x="163727" y="127110"/>
                </a:lnTo>
                <a:lnTo>
                  <a:pt x="163747" y="127095"/>
                </a:lnTo>
                <a:lnTo>
                  <a:pt x="163752" y="127090"/>
                </a:lnTo>
                <a:lnTo>
                  <a:pt x="163757" y="127085"/>
                </a:lnTo>
                <a:lnTo>
                  <a:pt x="163759" y="127083"/>
                </a:lnTo>
                <a:lnTo>
                  <a:pt x="163769" y="127077"/>
                </a:lnTo>
                <a:lnTo>
                  <a:pt x="163782" y="127070"/>
                </a:lnTo>
                <a:lnTo>
                  <a:pt x="163789" y="127070"/>
                </a:lnTo>
                <a:lnTo>
                  <a:pt x="163799" y="127077"/>
                </a:lnTo>
                <a:lnTo>
                  <a:pt x="163801" y="127079"/>
                </a:lnTo>
                <a:lnTo>
                  <a:pt x="163805" y="127081"/>
                </a:lnTo>
                <a:lnTo>
                  <a:pt x="163807" y="127083"/>
                </a:lnTo>
                <a:lnTo>
                  <a:pt x="163814" y="127095"/>
                </a:lnTo>
                <a:lnTo>
                  <a:pt x="163814" y="127095"/>
                </a:lnTo>
                <a:lnTo>
                  <a:pt x="163814" y="127096"/>
                </a:lnTo>
                <a:lnTo>
                  <a:pt x="163817" y="127100"/>
                </a:lnTo>
                <a:lnTo>
                  <a:pt x="163827" y="127127"/>
                </a:lnTo>
                <a:lnTo>
                  <a:pt x="163835" y="127132"/>
                </a:lnTo>
                <a:lnTo>
                  <a:pt x="163836" y="127132"/>
                </a:lnTo>
                <a:lnTo>
                  <a:pt x="163852" y="127132"/>
                </a:lnTo>
                <a:lnTo>
                  <a:pt x="163854" y="127132"/>
                </a:lnTo>
                <a:lnTo>
                  <a:pt x="163857" y="127134"/>
                </a:lnTo>
                <a:lnTo>
                  <a:pt x="163858" y="127140"/>
                </a:lnTo>
                <a:lnTo>
                  <a:pt x="163859" y="127142"/>
                </a:lnTo>
                <a:lnTo>
                  <a:pt x="163860" y="127147"/>
                </a:lnTo>
                <a:lnTo>
                  <a:pt x="163862" y="127148"/>
                </a:lnTo>
                <a:lnTo>
                  <a:pt x="163861" y="127150"/>
                </a:lnTo>
                <a:lnTo>
                  <a:pt x="163862" y="127151"/>
                </a:lnTo>
                <a:lnTo>
                  <a:pt x="163862" y="127159"/>
                </a:lnTo>
                <a:lnTo>
                  <a:pt x="163862" y="127191"/>
                </a:lnTo>
                <a:lnTo>
                  <a:pt x="163854" y="127195"/>
                </a:lnTo>
                <a:lnTo>
                  <a:pt x="163854" y="127195"/>
                </a:lnTo>
                <a:lnTo>
                  <a:pt x="163854" y="127195"/>
                </a:lnTo>
                <a:lnTo>
                  <a:pt x="163844" y="127202"/>
                </a:lnTo>
                <a:lnTo>
                  <a:pt x="163817" y="127218"/>
                </a:lnTo>
                <a:lnTo>
                  <a:pt x="163817" y="127218"/>
                </a:lnTo>
                <a:lnTo>
                  <a:pt x="163812" y="127223"/>
                </a:lnTo>
                <a:lnTo>
                  <a:pt x="163799" y="127233"/>
                </a:lnTo>
                <a:lnTo>
                  <a:pt x="163792" y="127238"/>
                </a:lnTo>
                <a:lnTo>
                  <a:pt x="163767" y="127243"/>
                </a:lnTo>
                <a:lnTo>
                  <a:pt x="163761" y="127246"/>
                </a:lnTo>
                <a:lnTo>
                  <a:pt x="163732" y="127277"/>
                </a:lnTo>
                <a:lnTo>
                  <a:pt x="163724" y="127296"/>
                </a:lnTo>
                <a:lnTo>
                  <a:pt x="163717" y="127316"/>
                </a:lnTo>
                <a:lnTo>
                  <a:pt x="163717" y="127317"/>
                </a:lnTo>
                <a:lnTo>
                  <a:pt x="163717" y="127318"/>
                </a:lnTo>
                <a:lnTo>
                  <a:pt x="163722" y="127346"/>
                </a:lnTo>
                <a:lnTo>
                  <a:pt x="163727" y="127379"/>
                </a:lnTo>
                <a:lnTo>
                  <a:pt x="163729" y="127386"/>
                </a:lnTo>
                <a:lnTo>
                  <a:pt x="163719" y="127412"/>
                </a:lnTo>
                <a:lnTo>
                  <a:pt x="163709" y="127456"/>
                </a:lnTo>
                <a:lnTo>
                  <a:pt x="163705" y="127483"/>
                </a:lnTo>
                <a:lnTo>
                  <a:pt x="163712" y="127512"/>
                </a:lnTo>
                <a:lnTo>
                  <a:pt x="163716" y="127518"/>
                </a:lnTo>
                <a:lnTo>
                  <a:pt x="163721" y="127524"/>
                </a:lnTo>
                <a:lnTo>
                  <a:pt x="163730" y="127536"/>
                </a:lnTo>
                <a:lnTo>
                  <a:pt x="163731" y="127543"/>
                </a:lnTo>
                <a:lnTo>
                  <a:pt x="163731" y="127545"/>
                </a:lnTo>
                <a:lnTo>
                  <a:pt x="163734" y="127560"/>
                </a:lnTo>
                <a:lnTo>
                  <a:pt x="163734" y="127577"/>
                </a:lnTo>
                <a:lnTo>
                  <a:pt x="163727" y="127602"/>
                </a:lnTo>
                <a:lnTo>
                  <a:pt x="163727" y="127611"/>
                </a:lnTo>
                <a:lnTo>
                  <a:pt x="163722" y="127624"/>
                </a:lnTo>
                <a:lnTo>
                  <a:pt x="163722" y="127628"/>
                </a:lnTo>
                <a:lnTo>
                  <a:pt x="163721" y="127629"/>
                </a:lnTo>
                <a:lnTo>
                  <a:pt x="163721" y="127629"/>
                </a:lnTo>
                <a:lnTo>
                  <a:pt x="163711" y="127638"/>
                </a:lnTo>
                <a:lnTo>
                  <a:pt x="163709" y="127641"/>
                </a:lnTo>
                <a:lnTo>
                  <a:pt x="163706" y="127658"/>
                </a:lnTo>
                <a:lnTo>
                  <a:pt x="163706" y="127671"/>
                </a:lnTo>
                <a:lnTo>
                  <a:pt x="163706" y="127688"/>
                </a:lnTo>
                <a:lnTo>
                  <a:pt x="163704" y="127702"/>
                </a:lnTo>
                <a:lnTo>
                  <a:pt x="163704" y="127722"/>
                </a:lnTo>
                <a:lnTo>
                  <a:pt x="163704" y="127752"/>
                </a:lnTo>
                <a:lnTo>
                  <a:pt x="163706" y="127771"/>
                </a:lnTo>
                <a:lnTo>
                  <a:pt x="163711" y="127788"/>
                </a:lnTo>
                <a:lnTo>
                  <a:pt x="163729" y="127838"/>
                </a:lnTo>
                <a:lnTo>
                  <a:pt x="163734" y="127867"/>
                </a:lnTo>
                <a:lnTo>
                  <a:pt x="163734" y="127899"/>
                </a:lnTo>
                <a:lnTo>
                  <a:pt x="163734" y="127916"/>
                </a:lnTo>
                <a:lnTo>
                  <a:pt x="163734" y="127943"/>
                </a:lnTo>
                <a:lnTo>
                  <a:pt x="163734" y="127951"/>
                </a:lnTo>
                <a:lnTo>
                  <a:pt x="163734" y="127953"/>
                </a:lnTo>
                <a:lnTo>
                  <a:pt x="163729" y="127959"/>
                </a:lnTo>
                <a:lnTo>
                  <a:pt x="163722" y="127968"/>
                </a:lnTo>
                <a:lnTo>
                  <a:pt x="163711" y="127980"/>
                </a:lnTo>
                <a:lnTo>
                  <a:pt x="163706" y="128007"/>
                </a:lnTo>
                <a:lnTo>
                  <a:pt x="163716" y="128037"/>
                </a:lnTo>
                <a:lnTo>
                  <a:pt x="163719" y="128037"/>
                </a:lnTo>
                <a:lnTo>
                  <a:pt x="163727" y="128039"/>
                </a:lnTo>
                <a:lnTo>
                  <a:pt x="163735" y="128041"/>
                </a:lnTo>
                <a:lnTo>
                  <a:pt x="163735" y="128041"/>
                </a:lnTo>
                <a:lnTo>
                  <a:pt x="163736" y="128042"/>
                </a:lnTo>
                <a:lnTo>
                  <a:pt x="163756" y="128051"/>
                </a:lnTo>
                <a:lnTo>
                  <a:pt x="163763" y="128054"/>
                </a:lnTo>
                <a:lnTo>
                  <a:pt x="163784" y="128067"/>
                </a:lnTo>
                <a:lnTo>
                  <a:pt x="163797" y="128069"/>
                </a:lnTo>
                <a:lnTo>
                  <a:pt x="163806" y="128070"/>
                </a:lnTo>
                <a:lnTo>
                  <a:pt x="163811" y="128071"/>
                </a:lnTo>
                <a:lnTo>
                  <a:pt x="163811" y="128072"/>
                </a:lnTo>
                <a:lnTo>
                  <a:pt x="163817" y="128074"/>
                </a:lnTo>
                <a:lnTo>
                  <a:pt x="163821" y="128079"/>
                </a:lnTo>
                <a:lnTo>
                  <a:pt x="163827" y="128086"/>
                </a:lnTo>
                <a:lnTo>
                  <a:pt x="163827" y="128087"/>
                </a:lnTo>
                <a:lnTo>
                  <a:pt x="163832" y="128092"/>
                </a:lnTo>
                <a:lnTo>
                  <a:pt x="163842" y="128116"/>
                </a:lnTo>
                <a:lnTo>
                  <a:pt x="163842" y="128150"/>
                </a:lnTo>
                <a:lnTo>
                  <a:pt x="163832" y="128177"/>
                </a:lnTo>
                <a:lnTo>
                  <a:pt x="163829" y="128202"/>
                </a:lnTo>
                <a:lnTo>
                  <a:pt x="163869" y="128207"/>
                </a:lnTo>
                <a:lnTo>
                  <a:pt x="163877" y="128207"/>
                </a:lnTo>
                <a:lnTo>
                  <a:pt x="163889" y="128209"/>
                </a:lnTo>
                <a:lnTo>
                  <a:pt x="163894" y="128226"/>
                </a:lnTo>
                <a:lnTo>
                  <a:pt x="163895" y="128230"/>
                </a:lnTo>
                <a:lnTo>
                  <a:pt x="163895" y="128232"/>
                </a:lnTo>
                <a:lnTo>
                  <a:pt x="163895" y="128236"/>
                </a:lnTo>
                <a:lnTo>
                  <a:pt x="163897" y="128242"/>
                </a:lnTo>
                <a:lnTo>
                  <a:pt x="163896" y="128243"/>
                </a:lnTo>
                <a:lnTo>
                  <a:pt x="163897" y="128248"/>
                </a:lnTo>
                <a:lnTo>
                  <a:pt x="163897" y="128251"/>
                </a:lnTo>
                <a:lnTo>
                  <a:pt x="163874" y="128261"/>
                </a:lnTo>
                <a:lnTo>
                  <a:pt x="163873" y="128261"/>
                </a:lnTo>
                <a:lnTo>
                  <a:pt x="163873" y="128261"/>
                </a:lnTo>
                <a:lnTo>
                  <a:pt x="163869" y="128262"/>
                </a:lnTo>
                <a:lnTo>
                  <a:pt x="163864" y="128263"/>
                </a:lnTo>
                <a:lnTo>
                  <a:pt x="163842" y="128263"/>
                </a:lnTo>
                <a:lnTo>
                  <a:pt x="163839" y="128263"/>
                </a:lnTo>
                <a:lnTo>
                  <a:pt x="163836" y="128263"/>
                </a:lnTo>
                <a:lnTo>
                  <a:pt x="163834" y="128263"/>
                </a:lnTo>
                <a:lnTo>
                  <a:pt x="163827" y="128263"/>
                </a:lnTo>
                <a:lnTo>
                  <a:pt x="163822" y="128263"/>
                </a:lnTo>
                <a:lnTo>
                  <a:pt x="163794" y="128268"/>
                </a:lnTo>
                <a:lnTo>
                  <a:pt x="163787" y="128273"/>
                </a:lnTo>
                <a:lnTo>
                  <a:pt x="163777" y="128288"/>
                </a:lnTo>
                <a:lnTo>
                  <a:pt x="163767" y="128303"/>
                </a:lnTo>
                <a:lnTo>
                  <a:pt x="163759" y="128315"/>
                </a:lnTo>
                <a:lnTo>
                  <a:pt x="163747" y="128335"/>
                </a:lnTo>
                <a:lnTo>
                  <a:pt x="163747" y="128347"/>
                </a:lnTo>
                <a:lnTo>
                  <a:pt x="163747" y="128353"/>
                </a:lnTo>
                <a:lnTo>
                  <a:pt x="163751" y="128370"/>
                </a:lnTo>
                <a:lnTo>
                  <a:pt x="163751" y="128375"/>
                </a:lnTo>
                <a:lnTo>
                  <a:pt x="163755" y="128394"/>
                </a:lnTo>
                <a:lnTo>
                  <a:pt x="163756" y="128401"/>
                </a:lnTo>
                <a:lnTo>
                  <a:pt x="163764" y="128422"/>
                </a:lnTo>
                <a:lnTo>
                  <a:pt x="163768" y="128439"/>
                </a:lnTo>
                <a:lnTo>
                  <a:pt x="163769" y="128440"/>
                </a:lnTo>
                <a:lnTo>
                  <a:pt x="163769" y="128442"/>
                </a:lnTo>
                <a:lnTo>
                  <a:pt x="163769" y="128465"/>
                </a:lnTo>
                <a:lnTo>
                  <a:pt x="163769" y="128477"/>
                </a:lnTo>
                <a:lnTo>
                  <a:pt x="163777" y="128494"/>
                </a:lnTo>
                <a:lnTo>
                  <a:pt x="163780" y="128501"/>
                </a:lnTo>
                <a:lnTo>
                  <a:pt x="163782" y="128533"/>
                </a:lnTo>
                <a:lnTo>
                  <a:pt x="163782" y="128534"/>
                </a:lnTo>
                <a:lnTo>
                  <a:pt x="163762" y="128553"/>
                </a:lnTo>
                <a:lnTo>
                  <a:pt x="163757" y="128558"/>
                </a:lnTo>
                <a:lnTo>
                  <a:pt x="163757" y="128561"/>
                </a:lnTo>
                <a:lnTo>
                  <a:pt x="163767" y="128571"/>
                </a:lnTo>
                <a:lnTo>
                  <a:pt x="163767" y="128583"/>
                </a:lnTo>
                <a:lnTo>
                  <a:pt x="163782" y="128585"/>
                </a:lnTo>
                <a:lnTo>
                  <a:pt x="163784" y="128586"/>
                </a:lnTo>
                <a:lnTo>
                  <a:pt x="163784" y="128586"/>
                </a:lnTo>
                <a:lnTo>
                  <a:pt x="163792" y="128588"/>
                </a:lnTo>
                <a:lnTo>
                  <a:pt x="163814" y="128604"/>
                </a:lnTo>
                <a:lnTo>
                  <a:pt x="163814" y="128608"/>
                </a:lnTo>
                <a:lnTo>
                  <a:pt x="163814" y="128610"/>
                </a:lnTo>
                <a:lnTo>
                  <a:pt x="163814" y="128625"/>
                </a:lnTo>
                <a:lnTo>
                  <a:pt x="163819" y="128644"/>
                </a:lnTo>
                <a:lnTo>
                  <a:pt x="163824" y="128669"/>
                </a:lnTo>
                <a:lnTo>
                  <a:pt x="163829" y="128701"/>
                </a:lnTo>
                <a:lnTo>
                  <a:pt x="163832" y="128718"/>
                </a:lnTo>
                <a:lnTo>
                  <a:pt x="163832" y="128738"/>
                </a:lnTo>
                <a:lnTo>
                  <a:pt x="163832" y="128745"/>
                </a:lnTo>
                <a:lnTo>
                  <a:pt x="163834" y="128758"/>
                </a:lnTo>
                <a:lnTo>
                  <a:pt x="163834" y="128777"/>
                </a:lnTo>
                <a:lnTo>
                  <a:pt x="163834" y="128790"/>
                </a:lnTo>
                <a:lnTo>
                  <a:pt x="163834" y="128792"/>
                </a:lnTo>
                <a:lnTo>
                  <a:pt x="163829" y="128799"/>
                </a:lnTo>
                <a:lnTo>
                  <a:pt x="163820" y="128803"/>
                </a:lnTo>
                <a:lnTo>
                  <a:pt x="163815" y="128807"/>
                </a:lnTo>
                <a:lnTo>
                  <a:pt x="163813" y="128809"/>
                </a:lnTo>
                <a:lnTo>
                  <a:pt x="163812" y="128810"/>
                </a:lnTo>
                <a:lnTo>
                  <a:pt x="163812" y="128810"/>
                </a:lnTo>
                <a:lnTo>
                  <a:pt x="163809" y="128812"/>
                </a:lnTo>
                <a:lnTo>
                  <a:pt x="163802" y="128812"/>
                </a:lnTo>
                <a:lnTo>
                  <a:pt x="163797" y="128817"/>
                </a:lnTo>
                <a:lnTo>
                  <a:pt x="163782" y="128829"/>
                </a:lnTo>
                <a:lnTo>
                  <a:pt x="163782" y="128841"/>
                </a:lnTo>
                <a:lnTo>
                  <a:pt x="163782" y="128851"/>
                </a:lnTo>
                <a:lnTo>
                  <a:pt x="163787" y="128856"/>
                </a:lnTo>
                <a:lnTo>
                  <a:pt x="163789" y="128857"/>
                </a:lnTo>
                <a:lnTo>
                  <a:pt x="163790" y="128858"/>
                </a:lnTo>
                <a:lnTo>
                  <a:pt x="163790" y="128858"/>
                </a:lnTo>
                <a:lnTo>
                  <a:pt x="163799" y="128863"/>
                </a:lnTo>
                <a:lnTo>
                  <a:pt x="163807" y="128868"/>
                </a:lnTo>
                <a:lnTo>
                  <a:pt x="163814" y="128873"/>
                </a:lnTo>
                <a:lnTo>
                  <a:pt x="163819" y="128878"/>
                </a:lnTo>
                <a:lnTo>
                  <a:pt x="163822" y="128880"/>
                </a:lnTo>
                <a:lnTo>
                  <a:pt x="163827" y="128883"/>
                </a:lnTo>
                <a:lnTo>
                  <a:pt x="163829" y="128885"/>
                </a:lnTo>
                <a:lnTo>
                  <a:pt x="163834" y="128890"/>
                </a:lnTo>
                <a:lnTo>
                  <a:pt x="163837" y="128896"/>
                </a:lnTo>
                <a:lnTo>
                  <a:pt x="163838" y="128898"/>
                </a:lnTo>
                <a:lnTo>
                  <a:pt x="163839" y="128900"/>
                </a:lnTo>
                <a:lnTo>
                  <a:pt x="163842" y="128903"/>
                </a:lnTo>
                <a:lnTo>
                  <a:pt x="163842" y="128904"/>
                </a:lnTo>
                <a:lnTo>
                  <a:pt x="163842" y="128910"/>
                </a:lnTo>
                <a:lnTo>
                  <a:pt x="163852" y="128922"/>
                </a:lnTo>
                <a:lnTo>
                  <a:pt x="163859" y="128935"/>
                </a:lnTo>
                <a:lnTo>
                  <a:pt x="163863" y="128943"/>
                </a:lnTo>
                <a:lnTo>
                  <a:pt x="163864" y="128945"/>
                </a:lnTo>
                <a:lnTo>
                  <a:pt x="163864" y="128949"/>
                </a:lnTo>
                <a:lnTo>
                  <a:pt x="163865" y="128952"/>
                </a:lnTo>
                <a:lnTo>
                  <a:pt x="163869" y="128972"/>
                </a:lnTo>
                <a:lnTo>
                  <a:pt x="163872" y="128977"/>
                </a:lnTo>
                <a:lnTo>
                  <a:pt x="163874" y="128981"/>
                </a:lnTo>
                <a:lnTo>
                  <a:pt x="163881" y="128988"/>
                </a:lnTo>
                <a:lnTo>
                  <a:pt x="163881" y="128988"/>
                </a:lnTo>
                <a:lnTo>
                  <a:pt x="163887" y="128994"/>
                </a:lnTo>
                <a:lnTo>
                  <a:pt x="163889" y="128996"/>
                </a:lnTo>
                <a:lnTo>
                  <a:pt x="163899" y="129001"/>
                </a:lnTo>
                <a:lnTo>
                  <a:pt x="163904" y="129004"/>
                </a:lnTo>
                <a:lnTo>
                  <a:pt x="163906" y="129005"/>
                </a:lnTo>
                <a:lnTo>
                  <a:pt x="163927" y="129023"/>
                </a:lnTo>
                <a:lnTo>
                  <a:pt x="163929" y="129026"/>
                </a:lnTo>
                <a:lnTo>
                  <a:pt x="163929" y="129036"/>
                </a:lnTo>
                <a:lnTo>
                  <a:pt x="163929" y="129037"/>
                </a:lnTo>
                <a:lnTo>
                  <a:pt x="163929" y="129038"/>
                </a:lnTo>
                <a:lnTo>
                  <a:pt x="163929" y="129045"/>
                </a:lnTo>
                <a:lnTo>
                  <a:pt x="163929" y="129048"/>
                </a:lnTo>
                <a:lnTo>
                  <a:pt x="163917" y="129053"/>
                </a:lnTo>
                <a:lnTo>
                  <a:pt x="163899" y="129053"/>
                </a:lnTo>
                <a:lnTo>
                  <a:pt x="163892" y="129050"/>
                </a:lnTo>
                <a:lnTo>
                  <a:pt x="163890" y="129049"/>
                </a:lnTo>
                <a:lnTo>
                  <a:pt x="163871" y="129045"/>
                </a:lnTo>
                <a:lnTo>
                  <a:pt x="163858" y="129043"/>
                </a:lnTo>
                <a:lnTo>
                  <a:pt x="163857" y="129042"/>
                </a:lnTo>
                <a:lnTo>
                  <a:pt x="163855" y="129041"/>
                </a:lnTo>
                <a:lnTo>
                  <a:pt x="163835" y="129038"/>
                </a:lnTo>
                <a:lnTo>
                  <a:pt x="163832" y="129038"/>
                </a:lnTo>
                <a:lnTo>
                  <a:pt x="163832" y="129038"/>
                </a:lnTo>
                <a:lnTo>
                  <a:pt x="163824" y="129038"/>
                </a:lnTo>
                <a:lnTo>
                  <a:pt x="163804" y="129038"/>
                </a:lnTo>
                <a:lnTo>
                  <a:pt x="163799" y="129040"/>
                </a:lnTo>
                <a:lnTo>
                  <a:pt x="163792" y="129043"/>
                </a:lnTo>
                <a:lnTo>
                  <a:pt x="163792" y="129050"/>
                </a:lnTo>
                <a:lnTo>
                  <a:pt x="163792" y="129055"/>
                </a:lnTo>
                <a:lnTo>
                  <a:pt x="163794" y="129068"/>
                </a:lnTo>
                <a:lnTo>
                  <a:pt x="163809" y="129070"/>
                </a:lnTo>
                <a:lnTo>
                  <a:pt x="163810" y="129070"/>
                </a:lnTo>
                <a:lnTo>
                  <a:pt x="163811" y="129070"/>
                </a:lnTo>
                <a:lnTo>
                  <a:pt x="163823" y="129072"/>
                </a:lnTo>
                <a:lnTo>
                  <a:pt x="163865" y="129088"/>
                </a:lnTo>
                <a:lnTo>
                  <a:pt x="163867" y="129097"/>
                </a:lnTo>
                <a:lnTo>
                  <a:pt x="163867" y="129097"/>
                </a:lnTo>
                <a:lnTo>
                  <a:pt x="163869" y="129103"/>
                </a:lnTo>
                <a:lnTo>
                  <a:pt x="163874" y="129119"/>
                </a:lnTo>
                <a:lnTo>
                  <a:pt x="163872" y="129131"/>
                </a:lnTo>
                <a:lnTo>
                  <a:pt x="163870" y="129141"/>
                </a:lnTo>
                <a:lnTo>
                  <a:pt x="163870" y="129141"/>
                </a:lnTo>
                <a:lnTo>
                  <a:pt x="163869" y="129146"/>
                </a:lnTo>
                <a:lnTo>
                  <a:pt x="163865" y="129154"/>
                </a:lnTo>
                <a:lnTo>
                  <a:pt x="163862" y="129159"/>
                </a:lnTo>
                <a:lnTo>
                  <a:pt x="163855" y="129160"/>
                </a:lnTo>
                <a:lnTo>
                  <a:pt x="163847" y="129161"/>
                </a:lnTo>
                <a:lnTo>
                  <a:pt x="163842" y="129162"/>
                </a:lnTo>
                <a:lnTo>
                  <a:pt x="163836" y="129164"/>
                </a:lnTo>
                <a:lnTo>
                  <a:pt x="163831" y="129165"/>
                </a:lnTo>
                <a:lnTo>
                  <a:pt x="163831" y="129165"/>
                </a:lnTo>
                <a:lnTo>
                  <a:pt x="163831" y="129165"/>
                </a:lnTo>
                <a:lnTo>
                  <a:pt x="163825" y="129166"/>
                </a:lnTo>
                <a:lnTo>
                  <a:pt x="163814" y="129168"/>
                </a:lnTo>
                <a:lnTo>
                  <a:pt x="163804" y="129168"/>
                </a:lnTo>
                <a:lnTo>
                  <a:pt x="163794" y="129168"/>
                </a:lnTo>
                <a:lnTo>
                  <a:pt x="163784" y="129173"/>
                </a:lnTo>
                <a:lnTo>
                  <a:pt x="163782" y="129178"/>
                </a:lnTo>
                <a:lnTo>
                  <a:pt x="163779" y="129193"/>
                </a:lnTo>
                <a:lnTo>
                  <a:pt x="163782" y="129198"/>
                </a:lnTo>
                <a:lnTo>
                  <a:pt x="163792" y="129210"/>
                </a:lnTo>
                <a:lnTo>
                  <a:pt x="163793" y="129212"/>
                </a:lnTo>
                <a:lnTo>
                  <a:pt x="163797" y="129220"/>
                </a:lnTo>
                <a:lnTo>
                  <a:pt x="163797" y="129231"/>
                </a:lnTo>
                <a:lnTo>
                  <a:pt x="163799" y="129243"/>
                </a:lnTo>
                <a:lnTo>
                  <a:pt x="163797" y="129258"/>
                </a:lnTo>
                <a:lnTo>
                  <a:pt x="163794" y="129272"/>
                </a:lnTo>
                <a:lnTo>
                  <a:pt x="163786" y="129298"/>
                </a:lnTo>
                <a:lnTo>
                  <a:pt x="163784" y="129328"/>
                </a:lnTo>
                <a:lnTo>
                  <a:pt x="163784" y="129356"/>
                </a:lnTo>
                <a:lnTo>
                  <a:pt x="163780" y="129369"/>
                </a:lnTo>
                <a:lnTo>
                  <a:pt x="163772" y="129407"/>
                </a:lnTo>
                <a:lnTo>
                  <a:pt x="163767" y="129412"/>
                </a:lnTo>
                <a:lnTo>
                  <a:pt x="163766" y="129412"/>
                </a:lnTo>
                <a:lnTo>
                  <a:pt x="163757" y="129419"/>
                </a:lnTo>
                <a:lnTo>
                  <a:pt x="163755" y="129426"/>
                </a:lnTo>
                <a:lnTo>
                  <a:pt x="163752" y="129444"/>
                </a:lnTo>
                <a:lnTo>
                  <a:pt x="163746" y="129458"/>
                </a:lnTo>
                <a:lnTo>
                  <a:pt x="163744" y="129464"/>
                </a:lnTo>
                <a:lnTo>
                  <a:pt x="163739" y="129468"/>
                </a:lnTo>
                <a:lnTo>
                  <a:pt x="163732" y="129473"/>
                </a:lnTo>
                <a:lnTo>
                  <a:pt x="163731" y="129474"/>
                </a:lnTo>
                <a:lnTo>
                  <a:pt x="163722" y="129476"/>
                </a:lnTo>
                <a:lnTo>
                  <a:pt x="163706" y="129481"/>
                </a:lnTo>
                <a:lnTo>
                  <a:pt x="163703" y="129483"/>
                </a:lnTo>
                <a:lnTo>
                  <a:pt x="163691" y="129491"/>
                </a:lnTo>
                <a:lnTo>
                  <a:pt x="163681" y="129508"/>
                </a:lnTo>
                <a:lnTo>
                  <a:pt x="163676" y="129523"/>
                </a:lnTo>
                <a:lnTo>
                  <a:pt x="163676" y="129525"/>
                </a:lnTo>
                <a:lnTo>
                  <a:pt x="163696" y="129530"/>
                </a:lnTo>
                <a:lnTo>
                  <a:pt x="163696" y="129530"/>
                </a:lnTo>
                <a:lnTo>
                  <a:pt x="163697" y="129530"/>
                </a:lnTo>
                <a:lnTo>
                  <a:pt x="163699" y="129530"/>
                </a:lnTo>
                <a:lnTo>
                  <a:pt x="163699" y="129530"/>
                </a:lnTo>
                <a:lnTo>
                  <a:pt x="163700" y="129530"/>
                </a:lnTo>
                <a:lnTo>
                  <a:pt x="163709" y="129530"/>
                </a:lnTo>
                <a:lnTo>
                  <a:pt x="163709" y="129530"/>
                </a:lnTo>
                <a:lnTo>
                  <a:pt x="163714" y="129529"/>
                </a:lnTo>
                <a:lnTo>
                  <a:pt x="163727" y="129525"/>
                </a:lnTo>
                <a:lnTo>
                  <a:pt x="163733" y="129521"/>
                </a:lnTo>
                <a:lnTo>
                  <a:pt x="163739" y="129518"/>
                </a:lnTo>
                <a:lnTo>
                  <a:pt x="163757" y="129518"/>
                </a:lnTo>
                <a:lnTo>
                  <a:pt x="163759" y="129523"/>
                </a:lnTo>
                <a:lnTo>
                  <a:pt x="163759" y="129525"/>
                </a:lnTo>
                <a:lnTo>
                  <a:pt x="163759" y="129542"/>
                </a:lnTo>
                <a:lnTo>
                  <a:pt x="163759" y="129543"/>
                </a:lnTo>
                <a:lnTo>
                  <a:pt x="163760" y="129545"/>
                </a:lnTo>
                <a:lnTo>
                  <a:pt x="163762" y="129555"/>
                </a:lnTo>
                <a:lnTo>
                  <a:pt x="163767" y="129567"/>
                </a:lnTo>
                <a:lnTo>
                  <a:pt x="163769" y="129589"/>
                </a:lnTo>
                <a:lnTo>
                  <a:pt x="163769" y="129604"/>
                </a:lnTo>
                <a:lnTo>
                  <a:pt x="163769" y="129631"/>
                </a:lnTo>
                <a:lnTo>
                  <a:pt x="163754" y="129663"/>
                </a:lnTo>
                <a:lnTo>
                  <a:pt x="163751" y="129676"/>
                </a:lnTo>
                <a:lnTo>
                  <a:pt x="163749" y="129685"/>
                </a:lnTo>
                <a:lnTo>
                  <a:pt x="163749" y="129705"/>
                </a:lnTo>
                <a:lnTo>
                  <a:pt x="163757" y="129732"/>
                </a:lnTo>
                <a:lnTo>
                  <a:pt x="163764" y="129771"/>
                </a:lnTo>
                <a:lnTo>
                  <a:pt x="163757" y="129823"/>
                </a:lnTo>
                <a:lnTo>
                  <a:pt x="163754" y="129839"/>
                </a:lnTo>
                <a:lnTo>
                  <a:pt x="163747" y="129858"/>
                </a:lnTo>
                <a:lnTo>
                  <a:pt x="163748" y="129873"/>
                </a:lnTo>
                <a:lnTo>
                  <a:pt x="163748" y="129877"/>
                </a:lnTo>
                <a:lnTo>
                  <a:pt x="163747" y="129887"/>
                </a:lnTo>
                <a:lnTo>
                  <a:pt x="163739" y="129926"/>
                </a:lnTo>
                <a:lnTo>
                  <a:pt x="163726" y="129959"/>
                </a:lnTo>
                <a:lnTo>
                  <a:pt x="163724" y="129965"/>
                </a:lnTo>
                <a:lnTo>
                  <a:pt x="163723" y="129968"/>
                </a:lnTo>
                <a:lnTo>
                  <a:pt x="163718" y="129977"/>
                </a:lnTo>
                <a:lnTo>
                  <a:pt x="163718" y="129977"/>
                </a:lnTo>
                <a:lnTo>
                  <a:pt x="163714" y="129985"/>
                </a:lnTo>
                <a:lnTo>
                  <a:pt x="163709" y="130017"/>
                </a:lnTo>
                <a:lnTo>
                  <a:pt x="163704" y="130054"/>
                </a:lnTo>
                <a:lnTo>
                  <a:pt x="163699" y="130071"/>
                </a:lnTo>
                <a:lnTo>
                  <a:pt x="163699" y="130091"/>
                </a:lnTo>
                <a:lnTo>
                  <a:pt x="163701" y="130093"/>
                </a:lnTo>
                <a:lnTo>
                  <a:pt x="163708" y="130097"/>
                </a:lnTo>
                <a:lnTo>
                  <a:pt x="163708" y="130098"/>
                </a:lnTo>
                <a:lnTo>
                  <a:pt x="163717" y="130104"/>
                </a:lnTo>
                <a:lnTo>
                  <a:pt x="163723" y="130122"/>
                </a:lnTo>
                <a:lnTo>
                  <a:pt x="163729" y="130144"/>
                </a:lnTo>
                <a:lnTo>
                  <a:pt x="163719" y="130175"/>
                </a:lnTo>
                <a:lnTo>
                  <a:pt x="163698" y="130187"/>
                </a:lnTo>
                <a:lnTo>
                  <a:pt x="163691" y="130192"/>
                </a:lnTo>
                <a:lnTo>
                  <a:pt x="163682" y="130195"/>
                </a:lnTo>
                <a:lnTo>
                  <a:pt x="163671" y="130199"/>
                </a:lnTo>
                <a:lnTo>
                  <a:pt x="163658" y="130204"/>
                </a:lnTo>
                <a:lnTo>
                  <a:pt x="163654" y="130204"/>
                </a:lnTo>
                <a:lnTo>
                  <a:pt x="163646" y="130206"/>
                </a:lnTo>
                <a:lnTo>
                  <a:pt x="163620" y="130206"/>
                </a:lnTo>
                <a:lnTo>
                  <a:pt x="163599" y="130206"/>
                </a:lnTo>
                <a:lnTo>
                  <a:pt x="163594" y="130209"/>
                </a:lnTo>
                <a:lnTo>
                  <a:pt x="163576" y="130224"/>
                </a:lnTo>
                <a:lnTo>
                  <a:pt x="163554" y="130231"/>
                </a:lnTo>
                <a:lnTo>
                  <a:pt x="163546" y="130243"/>
                </a:lnTo>
                <a:lnTo>
                  <a:pt x="163547" y="130244"/>
                </a:lnTo>
                <a:lnTo>
                  <a:pt x="163556" y="130258"/>
                </a:lnTo>
                <a:lnTo>
                  <a:pt x="163566" y="130265"/>
                </a:lnTo>
                <a:lnTo>
                  <a:pt x="163569" y="130268"/>
                </a:lnTo>
                <a:lnTo>
                  <a:pt x="163572" y="130268"/>
                </a:lnTo>
                <a:lnTo>
                  <a:pt x="163572" y="130268"/>
                </a:lnTo>
                <a:lnTo>
                  <a:pt x="163584" y="130268"/>
                </a:lnTo>
                <a:lnTo>
                  <a:pt x="163598" y="130268"/>
                </a:lnTo>
                <a:lnTo>
                  <a:pt x="163607" y="130268"/>
                </a:lnTo>
                <a:lnTo>
                  <a:pt x="163642" y="130268"/>
                </a:lnTo>
                <a:lnTo>
                  <a:pt x="163671" y="130270"/>
                </a:lnTo>
                <a:lnTo>
                  <a:pt x="163675" y="130271"/>
                </a:lnTo>
                <a:lnTo>
                  <a:pt x="163676" y="130272"/>
                </a:lnTo>
                <a:lnTo>
                  <a:pt x="163686" y="130275"/>
                </a:lnTo>
                <a:lnTo>
                  <a:pt x="163693" y="130283"/>
                </a:lnTo>
                <a:lnTo>
                  <a:pt x="163696" y="130287"/>
                </a:lnTo>
                <a:lnTo>
                  <a:pt x="163707" y="130295"/>
                </a:lnTo>
                <a:lnTo>
                  <a:pt x="163707" y="130297"/>
                </a:lnTo>
                <a:lnTo>
                  <a:pt x="163709" y="130300"/>
                </a:lnTo>
                <a:lnTo>
                  <a:pt x="163720" y="130331"/>
                </a:lnTo>
                <a:lnTo>
                  <a:pt x="163705" y="130346"/>
                </a:lnTo>
                <a:lnTo>
                  <a:pt x="163705" y="130349"/>
                </a:lnTo>
                <a:lnTo>
                  <a:pt x="163700" y="130355"/>
                </a:lnTo>
                <a:lnTo>
                  <a:pt x="163696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2" y="130359"/>
                </a:lnTo>
                <a:lnTo>
                  <a:pt x="163662" y="130357"/>
                </a:lnTo>
                <a:lnTo>
                  <a:pt x="163629" y="130349"/>
                </a:lnTo>
                <a:lnTo>
                  <a:pt x="163629" y="130349"/>
                </a:lnTo>
                <a:lnTo>
                  <a:pt x="163629" y="130349"/>
                </a:lnTo>
                <a:lnTo>
                  <a:pt x="163602" y="130342"/>
                </a:lnTo>
                <a:lnTo>
                  <a:pt x="163570" y="130339"/>
                </a:lnTo>
                <a:lnTo>
                  <a:pt x="163570" y="130339"/>
                </a:lnTo>
                <a:lnTo>
                  <a:pt x="163570" y="130339"/>
                </a:lnTo>
                <a:lnTo>
                  <a:pt x="163515" y="130343"/>
                </a:lnTo>
                <a:lnTo>
                  <a:pt x="163484" y="130351"/>
                </a:lnTo>
                <a:lnTo>
                  <a:pt x="163477" y="130372"/>
                </a:lnTo>
                <a:lnTo>
                  <a:pt x="163491" y="130393"/>
                </a:lnTo>
                <a:lnTo>
                  <a:pt x="163517" y="130401"/>
                </a:lnTo>
                <a:lnTo>
                  <a:pt x="163543" y="130401"/>
                </a:lnTo>
                <a:lnTo>
                  <a:pt x="163549" y="130401"/>
                </a:lnTo>
                <a:lnTo>
                  <a:pt x="163559" y="130401"/>
                </a:lnTo>
                <a:lnTo>
                  <a:pt x="163569" y="130401"/>
                </a:lnTo>
                <a:lnTo>
                  <a:pt x="163582" y="130401"/>
                </a:lnTo>
                <a:lnTo>
                  <a:pt x="163582" y="130401"/>
                </a:lnTo>
                <a:lnTo>
                  <a:pt x="163582" y="130401"/>
                </a:lnTo>
                <a:lnTo>
                  <a:pt x="163607" y="130401"/>
                </a:lnTo>
                <a:lnTo>
                  <a:pt x="163608" y="130401"/>
                </a:lnTo>
                <a:lnTo>
                  <a:pt x="163671" y="130402"/>
                </a:lnTo>
                <a:lnTo>
                  <a:pt x="163672" y="130402"/>
                </a:lnTo>
                <a:lnTo>
                  <a:pt x="163689" y="130430"/>
                </a:lnTo>
                <a:lnTo>
                  <a:pt x="163692" y="130436"/>
                </a:lnTo>
                <a:lnTo>
                  <a:pt x="163692" y="130487"/>
                </a:lnTo>
                <a:lnTo>
                  <a:pt x="163674" y="130512"/>
                </a:lnTo>
                <a:lnTo>
                  <a:pt x="163614" y="130524"/>
                </a:lnTo>
                <a:lnTo>
                  <a:pt x="163608" y="130526"/>
                </a:lnTo>
                <a:lnTo>
                  <a:pt x="163580" y="130548"/>
                </a:lnTo>
                <a:lnTo>
                  <a:pt x="163591" y="130594"/>
                </a:lnTo>
                <a:lnTo>
                  <a:pt x="163596" y="130598"/>
                </a:lnTo>
                <a:lnTo>
                  <a:pt x="163639" y="130625"/>
                </a:lnTo>
                <a:lnTo>
                  <a:pt x="163648" y="130654"/>
                </a:lnTo>
                <a:lnTo>
                  <a:pt x="163649" y="130659"/>
                </a:lnTo>
                <a:lnTo>
                  <a:pt x="163649" y="130659"/>
                </a:lnTo>
                <a:lnTo>
                  <a:pt x="163649" y="130660"/>
                </a:lnTo>
                <a:lnTo>
                  <a:pt x="163652" y="130679"/>
                </a:lnTo>
                <a:lnTo>
                  <a:pt x="163642" y="130703"/>
                </a:lnTo>
                <a:lnTo>
                  <a:pt x="163617" y="130721"/>
                </a:lnTo>
                <a:lnTo>
                  <a:pt x="163594" y="130740"/>
                </a:lnTo>
                <a:lnTo>
                  <a:pt x="163592" y="130792"/>
                </a:lnTo>
                <a:lnTo>
                  <a:pt x="163580" y="130847"/>
                </a:lnTo>
                <a:lnTo>
                  <a:pt x="163559" y="130888"/>
                </a:lnTo>
                <a:lnTo>
                  <a:pt x="163539" y="130917"/>
                </a:lnTo>
                <a:lnTo>
                  <a:pt x="163528" y="130936"/>
                </a:lnTo>
                <a:lnTo>
                  <a:pt x="163530" y="130980"/>
                </a:lnTo>
                <a:lnTo>
                  <a:pt x="163530" y="131001"/>
                </a:lnTo>
                <a:lnTo>
                  <a:pt x="163516" y="131013"/>
                </a:lnTo>
                <a:lnTo>
                  <a:pt x="163516" y="131014"/>
                </a:lnTo>
                <a:lnTo>
                  <a:pt x="163461" y="131078"/>
                </a:lnTo>
                <a:lnTo>
                  <a:pt x="163406" y="131122"/>
                </a:lnTo>
                <a:lnTo>
                  <a:pt x="163406" y="131158"/>
                </a:lnTo>
                <a:lnTo>
                  <a:pt x="163446" y="131204"/>
                </a:lnTo>
                <a:lnTo>
                  <a:pt x="163481" y="131241"/>
                </a:lnTo>
                <a:lnTo>
                  <a:pt x="163510" y="131256"/>
                </a:lnTo>
                <a:lnTo>
                  <a:pt x="163513" y="131255"/>
                </a:lnTo>
                <a:lnTo>
                  <a:pt x="163513" y="131256"/>
                </a:lnTo>
                <a:lnTo>
                  <a:pt x="163543" y="131254"/>
                </a:lnTo>
                <a:lnTo>
                  <a:pt x="163582" y="131249"/>
                </a:lnTo>
                <a:lnTo>
                  <a:pt x="163589" y="131255"/>
                </a:lnTo>
                <a:lnTo>
                  <a:pt x="163621" y="131278"/>
                </a:lnTo>
                <a:lnTo>
                  <a:pt x="163650" y="131337"/>
                </a:lnTo>
                <a:lnTo>
                  <a:pt x="163651" y="131378"/>
                </a:lnTo>
                <a:lnTo>
                  <a:pt x="163652" y="131385"/>
                </a:lnTo>
                <a:lnTo>
                  <a:pt x="163641" y="131430"/>
                </a:lnTo>
                <a:lnTo>
                  <a:pt x="163615" y="131474"/>
                </a:lnTo>
                <a:lnTo>
                  <a:pt x="163591" y="131514"/>
                </a:lnTo>
                <a:lnTo>
                  <a:pt x="163569" y="131550"/>
                </a:lnTo>
                <a:lnTo>
                  <a:pt x="163548" y="131576"/>
                </a:lnTo>
                <a:lnTo>
                  <a:pt x="163542" y="131621"/>
                </a:lnTo>
                <a:lnTo>
                  <a:pt x="163547" y="131626"/>
                </a:lnTo>
                <a:lnTo>
                  <a:pt x="163573" y="131649"/>
                </a:lnTo>
                <a:lnTo>
                  <a:pt x="163587" y="131672"/>
                </a:lnTo>
                <a:lnTo>
                  <a:pt x="163585" y="131706"/>
                </a:lnTo>
                <a:lnTo>
                  <a:pt x="163574" y="131731"/>
                </a:lnTo>
                <a:lnTo>
                  <a:pt x="163569" y="131762"/>
                </a:lnTo>
                <a:lnTo>
                  <a:pt x="163557" y="131795"/>
                </a:lnTo>
                <a:lnTo>
                  <a:pt x="163552" y="131808"/>
                </a:lnTo>
                <a:lnTo>
                  <a:pt x="163549" y="131813"/>
                </a:lnTo>
                <a:lnTo>
                  <a:pt x="163547" y="131847"/>
                </a:lnTo>
                <a:lnTo>
                  <a:pt x="163561" y="131861"/>
                </a:lnTo>
                <a:lnTo>
                  <a:pt x="163562" y="131863"/>
                </a:lnTo>
                <a:lnTo>
                  <a:pt x="163569" y="131866"/>
                </a:lnTo>
                <a:lnTo>
                  <a:pt x="163587" y="131873"/>
                </a:lnTo>
                <a:lnTo>
                  <a:pt x="163601" y="131914"/>
                </a:lnTo>
                <a:lnTo>
                  <a:pt x="163602" y="131915"/>
                </a:lnTo>
                <a:lnTo>
                  <a:pt x="163606" y="131922"/>
                </a:lnTo>
                <a:lnTo>
                  <a:pt x="163618" y="131943"/>
                </a:lnTo>
                <a:lnTo>
                  <a:pt x="163614" y="131948"/>
                </a:lnTo>
                <a:lnTo>
                  <a:pt x="163611" y="131951"/>
                </a:lnTo>
                <a:lnTo>
                  <a:pt x="163601" y="131961"/>
                </a:lnTo>
                <a:lnTo>
                  <a:pt x="163564" y="131958"/>
                </a:lnTo>
                <a:lnTo>
                  <a:pt x="163562" y="131958"/>
                </a:lnTo>
                <a:lnTo>
                  <a:pt x="163561" y="131958"/>
                </a:lnTo>
                <a:lnTo>
                  <a:pt x="163561" y="131958"/>
                </a:lnTo>
                <a:lnTo>
                  <a:pt x="163557" y="131958"/>
                </a:lnTo>
                <a:lnTo>
                  <a:pt x="163544" y="131966"/>
                </a:lnTo>
                <a:lnTo>
                  <a:pt x="163532" y="131972"/>
                </a:lnTo>
                <a:lnTo>
                  <a:pt x="163522" y="131980"/>
                </a:lnTo>
                <a:lnTo>
                  <a:pt x="163507" y="131990"/>
                </a:lnTo>
                <a:lnTo>
                  <a:pt x="163505" y="131994"/>
                </a:lnTo>
                <a:lnTo>
                  <a:pt x="163505" y="131994"/>
                </a:lnTo>
                <a:lnTo>
                  <a:pt x="163487" y="131987"/>
                </a:lnTo>
                <a:lnTo>
                  <a:pt x="163479" y="131983"/>
                </a:lnTo>
                <a:lnTo>
                  <a:pt x="163476" y="131983"/>
                </a:lnTo>
                <a:lnTo>
                  <a:pt x="163476" y="131983"/>
                </a:lnTo>
                <a:lnTo>
                  <a:pt x="163471" y="131983"/>
                </a:lnTo>
                <a:lnTo>
                  <a:pt x="163466" y="131983"/>
                </a:lnTo>
                <a:lnTo>
                  <a:pt x="163446" y="131988"/>
                </a:lnTo>
                <a:lnTo>
                  <a:pt x="163446" y="131992"/>
                </a:lnTo>
                <a:lnTo>
                  <a:pt x="163446" y="131997"/>
                </a:lnTo>
                <a:lnTo>
                  <a:pt x="163454" y="132020"/>
                </a:lnTo>
                <a:lnTo>
                  <a:pt x="163458" y="132023"/>
                </a:lnTo>
                <a:lnTo>
                  <a:pt x="163459" y="132024"/>
                </a:lnTo>
                <a:lnTo>
                  <a:pt x="163469" y="132032"/>
                </a:lnTo>
                <a:lnTo>
                  <a:pt x="163472" y="132034"/>
                </a:lnTo>
                <a:lnTo>
                  <a:pt x="163476" y="132037"/>
                </a:lnTo>
                <a:lnTo>
                  <a:pt x="163484" y="132049"/>
                </a:lnTo>
                <a:lnTo>
                  <a:pt x="163484" y="132051"/>
                </a:lnTo>
                <a:lnTo>
                  <a:pt x="163484" y="132059"/>
                </a:lnTo>
                <a:lnTo>
                  <a:pt x="163484" y="132062"/>
                </a:lnTo>
                <a:lnTo>
                  <a:pt x="163485" y="132064"/>
                </a:lnTo>
                <a:lnTo>
                  <a:pt x="163491" y="132086"/>
                </a:lnTo>
                <a:lnTo>
                  <a:pt x="163509" y="132108"/>
                </a:lnTo>
                <a:lnTo>
                  <a:pt x="163524" y="132133"/>
                </a:lnTo>
                <a:lnTo>
                  <a:pt x="163536" y="132145"/>
                </a:lnTo>
                <a:lnTo>
                  <a:pt x="163541" y="132157"/>
                </a:lnTo>
                <a:lnTo>
                  <a:pt x="163549" y="132162"/>
                </a:lnTo>
                <a:lnTo>
                  <a:pt x="163559" y="132169"/>
                </a:lnTo>
                <a:lnTo>
                  <a:pt x="163565" y="132174"/>
                </a:lnTo>
                <a:lnTo>
                  <a:pt x="163568" y="132177"/>
                </a:lnTo>
                <a:lnTo>
                  <a:pt x="163584" y="132200"/>
                </a:lnTo>
                <a:lnTo>
                  <a:pt x="163586" y="132206"/>
                </a:lnTo>
                <a:lnTo>
                  <a:pt x="163586" y="132207"/>
                </a:lnTo>
                <a:lnTo>
                  <a:pt x="163587" y="132208"/>
                </a:lnTo>
                <a:lnTo>
                  <a:pt x="163591" y="132246"/>
                </a:lnTo>
                <a:lnTo>
                  <a:pt x="163591" y="132263"/>
                </a:lnTo>
                <a:lnTo>
                  <a:pt x="163606" y="132271"/>
                </a:lnTo>
                <a:lnTo>
                  <a:pt x="163607" y="132270"/>
                </a:lnTo>
                <a:lnTo>
                  <a:pt x="163609" y="132271"/>
                </a:lnTo>
                <a:lnTo>
                  <a:pt x="163612" y="132267"/>
                </a:lnTo>
                <a:lnTo>
                  <a:pt x="163613" y="132266"/>
                </a:lnTo>
                <a:lnTo>
                  <a:pt x="163619" y="132258"/>
                </a:lnTo>
                <a:lnTo>
                  <a:pt x="163622" y="132253"/>
                </a:lnTo>
                <a:lnTo>
                  <a:pt x="163625" y="132250"/>
                </a:lnTo>
                <a:lnTo>
                  <a:pt x="163625" y="132250"/>
                </a:lnTo>
                <a:lnTo>
                  <a:pt x="163655" y="132232"/>
                </a:lnTo>
                <a:lnTo>
                  <a:pt x="163656" y="132232"/>
                </a:lnTo>
                <a:lnTo>
                  <a:pt x="163659" y="132234"/>
                </a:lnTo>
                <a:lnTo>
                  <a:pt x="163661" y="132236"/>
                </a:lnTo>
                <a:lnTo>
                  <a:pt x="163676" y="132258"/>
                </a:lnTo>
                <a:lnTo>
                  <a:pt x="163677" y="132261"/>
                </a:lnTo>
                <a:lnTo>
                  <a:pt x="163678" y="132270"/>
                </a:lnTo>
                <a:lnTo>
                  <a:pt x="163678" y="132272"/>
                </a:lnTo>
                <a:lnTo>
                  <a:pt x="163679" y="132280"/>
                </a:lnTo>
                <a:lnTo>
                  <a:pt x="163679" y="132293"/>
                </a:lnTo>
                <a:lnTo>
                  <a:pt x="163661" y="132315"/>
                </a:lnTo>
                <a:lnTo>
                  <a:pt x="163654" y="132332"/>
                </a:lnTo>
                <a:lnTo>
                  <a:pt x="163661" y="132344"/>
                </a:lnTo>
                <a:lnTo>
                  <a:pt x="163676" y="132348"/>
                </a:lnTo>
                <a:lnTo>
                  <a:pt x="163678" y="132349"/>
                </a:lnTo>
                <a:lnTo>
                  <a:pt x="163679" y="132349"/>
                </a:lnTo>
                <a:lnTo>
                  <a:pt x="163691" y="132357"/>
                </a:lnTo>
                <a:lnTo>
                  <a:pt x="163699" y="132361"/>
                </a:lnTo>
                <a:lnTo>
                  <a:pt x="163704" y="132364"/>
                </a:lnTo>
                <a:lnTo>
                  <a:pt x="163707" y="132367"/>
                </a:lnTo>
                <a:lnTo>
                  <a:pt x="163714" y="132372"/>
                </a:lnTo>
                <a:lnTo>
                  <a:pt x="163717" y="132375"/>
                </a:lnTo>
                <a:lnTo>
                  <a:pt x="163720" y="132377"/>
                </a:lnTo>
                <a:lnTo>
                  <a:pt x="163722" y="132379"/>
                </a:lnTo>
                <a:lnTo>
                  <a:pt x="163722" y="132386"/>
                </a:lnTo>
                <a:lnTo>
                  <a:pt x="163706" y="132411"/>
                </a:lnTo>
                <a:lnTo>
                  <a:pt x="163704" y="132416"/>
                </a:lnTo>
                <a:lnTo>
                  <a:pt x="163704" y="132416"/>
                </a:lnTo>
                <a:lnTo>
                  <a:pt x="163699" y="132421"/>
                </a:lnTo>
                <a:lnTo>
                  <a:pt x="163694" y="132435"/>
                </a:lnTo>
                <a:lnTo>
                  <a:pt x="163696" y="132453"/>
                </a:lnTo>
                <a:lnTo>
                  <a:pt x="163704" y="132458"/>
                </a:lnTo>
                <a:lnTo>
                  <a:pt x="163711" y="132469"/>
                </a:lnTo>
                <a:lnTo>
                  <a:pt x="163712" y="132471"/>
                </a:lnTo>
                <a:lnTo>
                  <a:pt x="163719" y="132483"/>
                </a:lnTo>
                <a:lnTo>
                  <a:pt x="163721" y="132486"/>
                </a:lnTo>
                <a:lnTo>
                  <a:pt x="163722" y="132487"/>
                </a:lnTo>
                <a:lnTo>
                  <a:pt x="163722" y="132487"/>
                </a:lnTo>
                <a:lnTo>
                  <a:pt x="163722" y="132487"/>
                </a:lnTo>
                <a:lnTo>
                  <a:pt x="163727" y="132497"/>
                </a:lnTo>
                <a:lnTo>
                  <a:pt x="163727" y="132502"/>
                </a:lnTo>
                <a:lnTo>
                  <a:pt x="163727" y="132503"/>
                </a:lnTo>
                <a:lnTo>
                  <a:pt x="163727" y="132504"/>
                </a:lnTo>
                <a:lnTo>
                  <a:pt x="163727" y="132504"/>
                </a:lnTo>
                <a:lnTo>
                  <a:pt x="163727" y="132507"/>
                </a:lnTo>
                <a:lnTo>
                  <a:pt x="163722" y="132512"/>
                </a:lnTo>
                <a:lnTo>
                  <a:pt x="163706" y="132512"/>
                </a:lnTo>
                <a:lnTo>
                  <a:pt x="163702" y="132512"/>
                </a:lnTo>
                <a:lnTo>
                  <a:pt x="163691" y="132512"/>
                </a:lnTo>
                <a:lnTo>
                  <a:pt x="163676" y="132514"/>
                </a:lnTo>
                <a:lnTo>
                  <a:pt x="163672" y="132523"/>
                </a:lnTo>
                <a:lnTo>
                  <a:pt x="163669" y="132529"/>
                </a:lnTo>
                <a:lnTo>
                  <a:pt x="163661" y="132544"/>
                </a:lnTo>
                <a:lnTo>
                  <a:pt x="163650" y="132546"/>
                </a:lnTo>
                <a:lnTo>
                  <a:pt x="163639" y="132549"/>
                </a:lnTo>
                <a:lnTo>
                  <a:pt x="163639" y="132549"/>
                </a:lnTo>
                <a:lnTo>
                  <a:pt x="163607" y="132561"/>
                </a:lnTo>
                <a:lnTo>
                  <a:pt x="163585" y="132589"/>
                </a:lnTo>
                <a:lnTo>
                  <a:pt x="163592" y="132628"/>
                </a:lnTo>
                <a:lnTo>
                  <a:pt x="163615" y="132655"/>
                </a:lnTo>
                <a:lnTo>
                  <a:pt x="163615" y="132663"/>
                </a:lnTo>
                <a:lnTo>
                  <a:pt x="163614" y="132682"/>
                </a:lnTo>
                <a:lnTo>
                  <a:pt x="163588" y="132713"/>
                </a:lnTo>
                <a:lnTo>
                  <a:pt x="163585" y="132717"/>
                </a:lnTo>
                <a:lnTo>
                  <a:pt x="163578" y="132725"/>
                </a:lnTo>
                <a:lnTo>
                  <a:pt x="163572" y="132732"/>
                </a:lnTo>
                <a:lnTo>
                  <a:pt x="163559" y="132740"/>
                </a:lnTo>
                <a:lnTo>
                  <a:pt x="163554" y="132755"/>
                </a:lnTo>
                <a:lnTo>
                  <a:pt x="163561" y="132768"/>
                </a:lnTo>
                <a:lnTo>
                  <a:pt x="163564" y="132792"/>
                </a:lnTo>
                <a:lnTo>
                  <a:pt x="163561" y="132795"/>
                </a:lnTo>
                <a:lnTo>
                  <a:pt x="163545" y="132808"/>
                </a:lnTo>
                <a:lnTo>
                  <a:pt x="163529" y="132830"/>
                </a:lnTo>
                <a:lnTo>
                  <a:pt x="163515" y="132872"/>
                </a:lnTo>
                <a:lnTo>
                  <a:pt x="163514" y="132876"/>
                </a:lnTo>
                <a:lnTo>
                  <a:pt x="163514" y="132876"/>
                </a:lnTo>
                <a:lnTo>
                  <a:pt x="163515" y="132876"/>
                </a:lnTo>
                <a:lnTo>
                  <a:pt x="163539" y="132905"/>
                </a:lnTo>
                <a:lnTo>
                  <a:pt x="163558" y="132940"/>
                </a:lnTo>
                <a:lnTo>
                  <a:pt x="163564" y="132978"/>
                </a:lnTo>
                <a:lnTo>
                  <a:pt x="163564" y="133006"/>
                </a:lnTo>
                <a:lnTo>
                  <a:pt x="163563" y="133026"/>
                </a:lnTo>
                <a:lnTo>
                  <a:pt x="163562" y="133036"/>
                </a:lnTo>
                <a:lnTo>
                  <a:pt x="163552" y="133079"/>
                </a:lnTo>
                <a:lnTo>
                  <a:pt x="163565" y="133119"/>
                </a:lnTo>
                <a:lnTo>
                  <a:pt x="163573" y="133154"/>
                </a:lnTo>
                <a:lnTo>
                  <a:pt x="163571" y="133167"/>
                </a:lnTo>
                <a:lnTo>
                  <a:pt x="163569" y="133181"/>
                </a:lnTo>
                <a:lnTo>
                  <a:pt x="163566" y="133186"/>
                </a:lnTo>
                <a:lnTo>
                  <a:pt x="163561" y="133198"/>
                </a:lnTo>
                <a:lnTo>
                  <a:pt x="163556" y="133213"/>
                </a:lnTo>
                <a:lnTo>
                  <a:pt x="163549" y="133230"/>
                </a:lnTo>
                <a:lnTo>
                  <a:pt x="163549" y="133242"/>
                </a:lnTo>
                <a:lnTo>
                  <a:pt x="163551" y="133245"/>
                </a:lnTo>
                <a:lnTo>
                  <a:pt x="163552" y="133245"/>
                </a:lnTo>
                <a:lnTo>
                  <a:pt x="163552" y="133246"/>
                </a:lnTo>
                <a:lnTo>
                  <a:pt x="163559" y="133250"/>
                </a:lnTo>
                <a:lnTo>
                  <a:pt x="163565" y="133256"/>
                </a:lnTo>
                <a:lnTo>
                  <a:pt x="163574" y="133269"/>
                </a:lnTo>
                <a:lnTo>
                  <a:pt x="163564" y="133287"/>
                </a:lnTo>
                <a:lnTo>
                  <a:pt x="163559" y="133292"/>
                </a:lnTo>
                <a:lnTo>
                  <a:pt x="163551" y="133301"/>
                </a:lnTo>
                <a:lnTo>
                  <a:pt x="163549" y="133318"/>
                </a:lnTo>
                <a:lnTo>
                  <a:pt x="163547" y="133322"/>
                </a:lnTo>
                <a:lnTo>
                  <a:pt x="163542" y="133331"/>
                </a:lnTo>
                <a:lnTo>
                  <a:pt x="163542" y="133331"/>
                </a:lnTo>
                <a:lnTo>
                  <a:pt x="163541" y="133331"/>
                </a:lnTo>
                <a:lnTo>
                  <a:pt x="163516" y="133333"/>
                </a:lnTo>
                <a:lnTo>
                  <a:pt x="163508" y="133333"/>
                </a:lnTo>
                <a:lnTo>
                  <a:pt x="163477" y="133332"/>
                </a:lnTo>
                <a:lnTo>
                  <a:pt x="163482" y="133375"/>
                </a:lnTo>
                <a:lnTo>
                  <a:pt x="163482" y="133375"/>
                </a:lnTo>
                <a:lnTo>
                  <a:pt x="163495" y="133385"/>
                </a:lnTo>
                <a:lnTo>
                  <a:pt x="163499" y="133388"/>
                </a:lnTo>
                <a:lnTo>
                  <a:pt x="163502" y="133391"/>
                </a:lnTo>
                <a:lnTo>
                  <a:pt x="163506" y="133393"/>
                </a:lnTo>
                <a:lnTo>
                  <a:pt x="163533" y="133409"/>
                </a:lnTo>
                <a:lnTo>
                  <a:pt x="163534" y="133425"/>
                </a:lnTo>
                <a:lnTo>
                  <a:pt x="163525" y="133445"/>
                </a:lnTo>
                <a:lnTo>
                  <a:pt x="163505" y="133471"/>
                </a:lnTo>
                <a:lnTo>
                  <a:pt x="163498" y="133472"/>
                </a:lnTo>
                <a:lnTo>
                  <a:pt x="163467" y="133477"/>
                </a:lnTo>
                <a:lnTo>
                  <a:pt x="163463" y="133478"/>
                </a:lnTo>
                <a:lnTo>
                  <a:pt x="163458" y="133482"/>
                </a:lnTo>
                <a:lnTo>
                  <a:pt x="163446" y="133496"/>
                </a:lnTo>
                <a:lnTo>
                  <a:pt x="163439" y="133511"/>
                </a:lnTo>
                <a:lnTo>
                  <a:pt x="163428" y="133528"/>
                </a:lnTo>
                <a:lnTo>
                  <a:pt x="163428" y="133529"/>
                </a:lnTo>
                <a:lnTo>
                  <a:pt x="163413" y="133542"/>
                </a:lnTo>
                <a:lnTo>
                  <a:pt x="163404" y="133560"/>
                </a:lnTo>
                <a:lnTo>
                  <a:pt x="163390" y="133573"/>
                </a:lnTo>
                <a:lnTo>
                  <a:pt x="163379" y="133609"/>
                </a:lnTo>
                <a:lnTo>
                  <a:pt x="163360" y="133618"/>
                </a:lnTo>
                <a:lnTo>
                  <a:pt x="163353" y="133621"/>
                </a:lnTo>
                <a:lnTo>
                  <a:pt x="163346" y="133638"/>
                </a:lnTo>
                <a:lnTo>
                  <a:pt x="163346" y="133638"/>
                </a:lnTo>
                <a:lnTo>
                  <a:pt x="163346" y="133639"/>
                </a:lnTo>
                <a:lnTo>
                  <a:pt x="163345" y="133639"/>
                </a:lnTo>
                <a:lnTo>
                  <a:pt x="163345" y="133640"/>
                </a:lnTo>
                <a:lnTo>
                  <a:pt x="163341" y="133644"/>
                </a:lnTo>
                <a:lnTo>
                  <a:pt x="163340" y="133644"/>
                </a:lnTo>
                <a:lnTo>
                  <a:pt x="163329" y="133648"/>
                </a:lnTo>
                <a:lnTo>
                  <a:pt x="163296" y="133661"/>
                </a:lnTo>
                <a:lnTo>
                  <a:pt x="163292" y="133664"/>
                </a:lnTo>
                <a:lnTo>
                  <a:pt x="163289" y="133667"/>
                </a:lnTo>
                <a:lnTo>
                  <a:pt x="163262" y="133687"/>
                </a:lnTo>
                <a:lnTo>
                  <a:pt x="163231" y="133721"/>
                </a:lnTo>
                <a:lnTo>
                  <a:pt x="163202" y="133747"/>
                </a:lnTo>
                <a:lnTo>
                  <a:pt x="163200" y="133774"/>
                </a:lnTo>
                <a:lnTo>
                  <a:pt x="163224" y="133784"/>
                </a:lnTo>
                <a:lnTo>
                  <a:pt x="163242" y="133796"/>
                </a:lnTo>
                <a:lnTo>
                  <a:pt x="163245" y="133798"/>
                </a:lnTo>
                <a:lnTo>
                  <a:pt x="163243" y="133819"/>
                </a:lnTo>
                <a:lnTo>
                  <a:pt x="163243" y="133820"/>
                </a:lnTo>
                <a:lnTo>
                  <a:pt x="163242" y="133842"/>
                </a:lnTo>
                <a:lnTo>
                  <a:pt x="163246" y="133862"/>
                </a:lnTo>
                <a:lnTo>
                  <a:pt x="163248" y="133872"/>
                </a:lnTo>
                <a:lnTo>
                  <a:pt x="163250" y="133884"/>
                </a:lnTo>
                <a:lnTo>
                  <a:pt x="163251" y="133888"/>
                </a:lnTo>
                <a:lnTo>
                  <a:pt x="163245" y="133921"/>
                </a:lnTo>
                <a:lnTo>
                  <a:pt x="163231" y="133954"/>
                </a:lnTo>
                <a:lnTo>
                  <a:pt x="163228" y="133979"/>
                </a:lnTo>
                <a:lnTo>
                  <a:pt x="163228" y="133980"/>
                </a:lnTo>
                <a:lnTo>
                  <a:pt x="163228" y="133981"/>
                </a:lnTo>
                <a:lnTo>
                  <a:pt x="163221" y="133993"/>
                </a:lnTo>
                <a:lnTo>
                  <a:pt x="163208" y="134017"/>
                </a:lnTo>
                <a:lnTo>
                  <a:pt x="163208" y="134032"/>
                </a:lnTo>
                <a:lnTo>
                  <a:pt x="163208" y="134042"/>
                </a:lnTo>
                <a:lnTo>
                  <a:pt x="163206" y="134059"/>
                </a:lnTo>
                <a:lnTo>
                  <a:pt x="163203" y="134072"/>
                </a:lnTo>
                <a:lnTo>
                  <a:pt x="163201" y="134084"/>
                </a:lnTo>
                <a:lnTo>
                  <a:pt x="163201" y="134089"/>
                </a:lnTo>
                <a:lnTo>
                  <a:pt x="163206" y="134091"/>
                </a:lnTo>
                <a:lnTo>
                  <a:pt x="163216" y="134101"/>
                </a:lnTo>
                <a:lnTo>
                  <a:pt x="163220" y="134109"/>
                </a:lnTo>
                <a:lnTo>
                  <a:pt x="163220" y="134109"/>
                </a:lnTo>
                <a:lnTo>
                  <a:pt x="163223" y="134113"/>
                </a:lnTo>
                <a:lnTo>
                  <a:pt x="163225" y="134124"/>
                </a:lnTo>
                <a:lnTo>
                  <a:pt x="163228" y="134123"/>
                </a:lnTo>
                <a:lnTo>
                  <a:pt x="163228" y="134124"/>
                </a:lnTo>
                <a:lnTo>
                  <a:pt x="163232" y="134123"/>
                </a:lnTo>
                <a:lnTo>
                  <a:pt x="163245" y="134123"/>
                </a:lnTo>
                <a:lnTo>
                  <a:pt x="163252" y="134130"/>
                </a:lnTo>
                <a:lnTo>
                  <a:pt x="163249" y="134141"/>
                </a:lnTo>
                <a:lnTo>
                  <a:pt x="163248" y="134146"/>
                </a:lnTo>
                <a:lnTo>
                  <a:pt x="163246" y="134152"/>
                </a:lnTo>
                <a:lnTo>
                  <a:pt x="163227" y="134166"/>
                </a:lnTo>
                <a:lnTo>
                  <a:pt x="163220" y="134184"/>
                </a:lnTo>
                <a:lnTo>
                  <a:pt x="163222" y="134195"/>
                </a:lnTo>
                <a:lnTo>
                  <a:pt x="163239" y="134214"/>
                </a:lnTo>
                <a:lnTo>
                  <a:pt x="163241" y="134229"/>
                </a:lnTo>
                <a:lnTo>
                  <a:pt x="163233" y="134245"/>
                </a:lnTo>
                <a:lnTo>
                  <a:pt x="163214" y="134242"/>
                </a:lnTo>
                <a:lnTo>
                  <a:pt x="163213" y="134242"/>
                </a:lnTo>
                <a:lnTo>
                  <a:pt x="163212" y="134242"/>
                </a:lnTo>
                <a:lnTo>
                  <a:pt x="163210" y="134242"/>
                </a:lnTo>
                <a:lnTo>
                  <a:pt x="163200" y="134244"/>
                </a:lnTo>
                <a:lnTo>
                  <a:pt x="163189" y="134251"/>
                </a:lnTo>
                <a:lnTo>
                  <a:pt x="163188" y="134267"/>
                </a:lnTo>
                <a:lnTo>
                  <a:pt x="163183" y="134271"/>
                </a:lnTo>
                <a:lnTo>
                  <a:pt x="163178" y="134291"/>
                </a:lnTo>
                <a:lnTo>
                  <a:pt x="163178" y="134303"/>
                </a:lnTo>
                <a:lnTo>
                  <a:pt x="163181" y="134328"/>
                </a:lnTo>
                <a:lnTo>
                  <a:pt x="163183" y="134340"/>
                </a:lnTo>
                <a:lnTo>
                  <a:pt x="163191" y="134355"/>
                </a:lnTo>
                <a:lnTo>
                  <a:pt x="163196" y="134364"/>
                </a:lnTo>
                <a:lnTo>
                  <a:pt x="163199" y="134364"/>
                </a:lnTo>
                <a:lnTo>
                  <a:pt x="163199" y="134364"/>
                </a:lnTo>
                <a:lnTo>
                  <a:pt x="163205" y="134364"/>
                </a:lnTo>
                <a:lnTo>
                  <a:pt x="163205" y="134364"/>
                </a:lnTo>
                <a:lnTo>
                  <a:pt x="163206" y="134364"/>
                </a:lnTo>
                <a:lnTo>
                  <a:pt x="163208" y="134364"/>
                </a:lnTo>
                <a:lnTo>
                  <a:pt x="163210" y="134367"/>
                </a:lnTo>
                <a:lnTo>
                  <a:pt x="163216" y="134372"/>
                </a:lnTo>
                <a:lnTo>
                  <a:pt x="163218" y="134372"/>
                </a:lnTo>
                <a:lnTo>
                  <a:pt x="163218" y="134378"/>
                </a:lnTo>
                <a:lnTo>
                  <a:pt x="163217" y="134384"/>
                </a:lnTo>
                <a:lnTo>
                  <a:pt x="163213" y="134395"/>
                </a:lnTo>
                <a:lnTo>
                  <a:pt x="163202" y="134434"/>
                </a:lnTo>
                <a:lnTo>
                  <a:pt x="163193" y="134452"/>
                </a:lnTo>
                <a:lnTo>
                  <a:pt x="163184" y="134477"/>
                </a:lnTo>
                <a:lnTo>
                  <a:pt x="163183" y="134499"/>
                </a:lnTo>
                <a:lnTo>
                  <a:pt x="163172" y="134534"/>
                </a:lnTo>
                <a:lnTo>
                  <a:pt x="163169" y="134559"/>
                </a:lnTo>
                <a:lnTo>
                  <a:pt x="163173" y="134566"/>
                </a:lnTo>
                <a:lnTo>
                  <a:pt x="163185" y="134571"/>
                </a:lnTo>
                <a:lnTo>
                  <a:pt x="163186" y="134571"/>
                </a:lnTo>
                <a:lnTo>
                  <a:pt x="163186" y="134571"/>
                </a:lnTo>
                <a:lnTo>
                  <a:pt x="163188" y="134571"/>
                </a:lnTo>
                <a:lnTo>
                  <a:pt x="163188" y="134571"/>
                </a:lnTo>
                <a:lnTo>
                  <a:pt x="163189" y="134571"/>
                </a:lnTo>
                <a:lnTo>
                  <a:pt x="163189" y="134571"/>
                </a:lnTo>
                <a:lnTo>
                  <a:pt x="163216" y="134569"/>
                </a:lnTo>
                <a:lnTo>
                  <a:pt x="163239" y="134569"/>
                </a:lnTo>
                <a:lnTo>
                  <a:pt x="163246" y="134569"/>
                </a:lnTo>
                <a:lnTo>
                  <a:pt x="163257" y="134581"/>
                </a:lnTo>
                <a:lnTo>
                  <a:pt x="163261" y="134588"/>
                </a:lnTo>
                <a:lnTo>
                  <a:pt x="163266" y="134608"/>
                </a:lnTo>
                <a:lnTo>
                  <a:pt x="163273" y="134613"/>
                </a:lnTo>
                <a:lnTo>
                  <a:pt x="163276" y="134613"/>
                </a:lnTo>
                <a:lnTo>
                  <a:pt x="163276" y="134613"/>
                </a:lnTo>
                <a:lnTo>
                  <a:pt x="163280" y="134613"/>
                </a:lnTo>
                <a:lnTo>
                  <a:pt x="163286" y="134613"/>
                </a:lnTo>
                <a:lnTo>
                  <a:pt x="163291" y="134606"/>
                </a:lnTo>
                <a:lnTo>
                  <a:pt x="163291" y="134595"/>
                </a:lnTo>
                <a:lnTo>
                  <a:pt x="163291" y="134591"/>
                </a:lnTo>
                <a:lnTo>
                  <a:pt x="163314" y="134561"/>
                </a:lnTo>
                <a:lnTo>
                  <a:pt x="163325" y="134559"/>
                </a:lnTo>
                <a:lnTo>
                  <a:pt x="163331" y="134561"/>
                </a:lnTo>
                <a:lnTo>
                  <a:pt x="163331" y="134564"/>
                </a:lnTo>
                <a:lnTo>
                  <a:pt x="163338" y="134580"/>
                </a:lnTo>
                <a:lnTo>
                  <a:pt x="163341" y="134586"/>
                </a:lnTo>
                <a:lnTo>
                  <a:pt x="163343" y="134591"/>
                </a:lnTo>
                <a:lnTo>
                  <a:pt x="163353" y="134593"/>
                </a:lnTo>
                <a:lnTo>
                  <a:pt x="163358" y="134594"/>
                </a:lnTo>
                <a:lnTo>
                  <a:pt x="163367" y="134600"/>
                </a:lnTo>
                <a:lnTo>
                  <a:pt x="163370" y="134604"/>
                </a:lnTo>
                <a:lnTo>
                  <a:pt x="163372" y="134606"/>
                </a:lnTo>
                <a:lnTo>
                  <a:pt x="163374" y="134608"/>
                </a:lnTo>
                <a:lnTo>
                  <a:pt x="163377" y="134610"/>
                </a:lnTo>
                <a:lnTo>
                  <a:pt x="163386" y="134614"/>
                </a:lnTo>
                <a:lnTo>
                  <a:pt x="163387" y="134614"/>
                </a:lnTo>
                <a:lnTo>
                  <a:pt x="163391" y="134615"/>
                </a:lnTo>
                <a:lnTo>
                  <a:pt x="163392" y="134615"/>
                </a:lnTo>
                <a:lnTo>
                  <a:pt x="163394" y="134615"/>
                </a:lnTo>
                <a:lnTo>
                  <a:pt x="163394" y="134615"/>
                </a:lnTo>
                <a:lnTo>
                  <a:pt x="163401" y="134615"/>
                </a:lnTo>
                <a:lnTo>
                  <a:pt x="163411" y="134625"/>
                </a:lnTo>
                <a:lnTo>
                  <a:pt x="163411" y="134636"/>
                </a:lnTo>
                <a:lnTo>
                  <a:pt x="163411" y="134637"/>
                </a:lnTo>
                <a:lnTo>
                  <a:pt x="163411" y="134647"/>
                </a:lnTo>
                <a:lnTo>
                  <a:pt x="163395" y="134671"/>
                </a:lnTo>
                <a:lnTo>
                  <a:pt x="163391" y="134677"/>
                </a:lnTo>
                <a:lnTo>
                  <a:pt x="163370" y="134677"/>
                </a:lnTo>
                <a:lnTo>
                  <a:pt x="163361" y="134677"/>
                </a:lnTo>
                <a:lnTo>
                  <a:pt x="163356" y="134677"/>
                </a:lnTo>
                <a:lnTo>
                  <a:pt x="163353" y="134682"/>
                </a:lnTo>
                <a:lnTo>
                  <a:pt x="163362" y="134690"/>
                </a:lnTo>
                <a:lnTo>
                  <a:pt x="163362" y="134691"/>
                </a:lnTo>
                <a:lnTo>
                  <a:pt x="163366" y="134694"/>
                </a:lnTo>
                <a:lnTo>
                  <a:pt x="163370" y="134697"/>
                </a:lnTo>
                <a:lnTo>
                  <a:pt x="163381" y="134717"/>
                </a:lnTo>
                <a:lnTo>
                  <a:pt x="163384" y="134724"/>
                </a:lnTo>
                <a:lnTo>
                  <a:pt x="163384" y="134731"/>
                </a:lnTo>
                <a:lnTo>
                  <a:pt x="163381" y="134753"/>
                </a:lnTo>
                <a:lnTo>
                  <a:pt x="163381" y="134755"/>
                </a:lnTo>
                <a:lnTo>
                  <a:pt x="163381" y="134756"/>
                </a:lnTo>
                <a:lnTo>
                  <a:pt x="163380" y="134761"/>
                </a:lnTo>
                <a:lnTo>
                  <a:pt x="163376" y="134795"/>
                </a:lnTo>
                <a:lnTo>
                  <a:pt x="163371" y="134810"/>
                </a:lnTo>
                <a:lnTo>
                  <a:pt x="163379" y="134812"/>
                </a:lnTo>
                <a:lnTo>
                  <a:pt x="163381" y="134813"/>
                </a:lnTo>
                <a:lnTo>
                  <a:pt x="163387" y="134814"/>
                </a:lnTo>
                <a:lnTo>
                  <a:pt x="163389" y="134815"/>
                </a:lnTo>
                <a:lnTo>
                  <a:pt x="163389" y="134814"/>
                </a:lnTo>
                <a:lnTo>
                  <a:pt x="163390" y="134814"/>
                </a:lnTo>
                <a:lnTo>
                  <a:pt x="163391" y="134815"/>
                </a:lnTo>
                <a:lnTo>
                  <a:pt x="163399" y="134810"/>
                </a:lnTo>
                <a:lnTo>
                  <a:pt x="163408" y="134805"/>
                </a:lnTo>
                <a:lnTo>
                  <a:pt x="163411" y="134803"/>
                </a:lnTo>
                <a:lnTo>
                  <a:pt x="163419" y="134800"/>
                </a:lnTo>
                <a:lnTo>
                  <a:pt x="163431" y="134800"/>
                </a:lnTo>
                <a:lnTo>
                  <a:pt x="163445" y="134815"/>
                </a:lnTo>
                <a:lnTo>
                  <a:pt x="163452" y="134820"/>
                </a:lnTo>
                <a:lnTo>
                  <a:pt x="163461" y="134847"/>
                </a:lnTo>
                <a:lnTo>
                  <a:pt x="163408" y="134870"/>
                </a:lnTo>
                <a:lnTo>
                  <a:pt x="163392" y="134893"/>
                </a:lnTo>
                <a:lnTo>
                  <a:pt x="163388" y="134899"/>
                </a:lnTo>
                <a:lnTo>
                  <a:pt x="163379" y="134935"/>
                </a:lnTo>
                <a:lnTo>
                  <a:pt x="163374" y="134944"/>
                </a:lnTo>
                <a:lnTo>
                  <a:pt x="163369" y="134957"/>
                </a:lnTo>
                <a:lnTo>
                  <a:pt x="163365" y="134959"/>
                </a:lnTo>
                <a:lnTo>
                  <a:pt x="163356" y="134962"/>
                </a:lnTo>
                <a:lnTo>
                  <a:pt x="163346" y="134967"/>
                </a:lnTo>
                <a:lnTo>
                  <a:pt x="163348" y="134980"/>
                </a:lnTo>
                <a:lnTo>
                  <a:pt x="163353" y="134982"/>
                </a:lnTo>
                <a:lnTo>
                  <a:pt x="163354" y="134984"/>
                </a:lnTo>
                <a:lnTo>
                  <a:pt x="163355" y="134984"/>
                </a:lnTo>
                <a:lnTo>
                  <a:pt x="163359" y="134992"/>
                </a:lnTo>
                <a:lnTo>
                  <a:pt x="163359" y="134994"/>
                </a:lnTo>
                <a:lnTo>
                  <a:pt x="163359" y="134994"/>
                </a:lnTo>
                <a:lnTo>
                  <a:pt x="163361" y="134994"/>
                </a:lnTo>
                <a:lnTo>
                  <a:pt x="163361" y="134994"/>
                </a:lnTo>
                <a:lnTo>
                  <a:pt x="163368" y="134994"/>
                </a:lnTo>
                <a:lnTo>
                  <a:pt x="163374" y="134999"/>
                </a:lnTo>
                <a:lnTo>
                  <a:pt x="163375" y="135002"/>
                </a:lnTo>
                <a:lnTo>
                  <a:pt x="163377" y="135005"/>
                </a:lnTo>
                <a:lnTo>
                  <a:pt x="163381" y="135012"/>
                </a:lnTo>
                <a:lnTo>
                  <a:pt x="163384" y="135019"/>
                </a:lnTo>
                <a:lnTo>
                  <a:pt x="163386" y="135019"/>
                </a:lnTo>
                <a:lnTo>
                  <a:pt x="163386" y="135019"/>
                </a:lnTo>
                <a:lnTo>
                  <a:pt x="163386" y="135019"/>
                </a:lnTo>
                <a:lnTo>
                  <a:pt x="163389" y="135019"/>
                </a:lnTo>
                <a:lnTo>
                  <a:pt x="163391" y="135019"/>
                </a:lnTo>
                <a:lnTo>
                  <a:pt x="163397" y="135020"/>
                </a:lnTo>
                <a:lnTo>
                  <a:pt x="163397" y="135020"/>
                </a:lnTo>
                <a:lnTo>
                  <a:pt x="163401" y="135021"/>
                </a:lnTo>
                <a:lnTo>
                  <a:pt x="163411" y="135044"/>
                </a:lnTo>
                <a:lnTo>
                  <a:pt x="163412" y="135049"/>
                </a:lnTo>
                <a:lnTo>
                  <a:pt x="163412" y="135049"/>
                </a:lnTo>
                <a:lnTo>
                  <a:pt x="163416" y="135057"/>
                </a:lnTo>
                <a:lnTo>
                  <a:pt x="163411" y="135088"/>
                </a:lnTo>
                <a:lnTo>
                  <a:pt x="163401" y="135117"/>
                </a:lnTo>
                <a:lnTo>
                  <a:pt x="163397" y="135146"/>
                </a:lnTo>
                <a:lnTo>
                  <a:pt x="163396" y="135180"/>
                </a:lnTo>
                <a:lnTo>
                  <a:pt x="163396" y="135216"/>
                </a:lnTo>
                <a:lnTo>
                  <a:pt x="163394" y="135235"/>
                </a:lnTo>
                <a:lnTo>
                  <a:pt x="163394" y="135236"/>
                </a:lnTo>
                <a:lnTo>
                  <a:pt x="163394" y="135255"/>
                </a:lnTo>
                <a:lnTo>
                  <a:pt x="163394" y="135256"/>
                </a:lnTo>
                <a:lnTo>
                  <a:pt x="163394" y="135272"/>
                </a:lnTo>
                <a:lnTo>
                  <a:pt x="163390" y="135280"/>
                </a:lnTo>
                <a:lnTo>
                  <a:pt x="163390" y="135280"/>
                </a:lnTo>
                <a:lnTo>
                  <a:pt x="163380" y="135301"/>
                </a:lnTo>
                <a:lnTo>
                  <a:pt x="163376" y="135309"/>
                </a:lnTo>
                <a:lnTo>
                  <a:pt x="163366" y="135332"/>
                </a:lnTo>
                <a:lnTo>
                  <a:pt x="163361" y="135354"/>
                </a:lnTo>
                <a:lnTo>
                  <a:pt x="163353" y="135373"/>
                </a:lnTo>
                <a:lnTo>
                  <a:pt x="163351" y="135381"/>
                </a:lnTo>
                <a:lnTo>
                  <a:pt x="163346" y="135391"/>
                </a:lnTo>
                <a:lnTo>
                  <a:pt x="163318" y="135413"/>
                </a:lnTo>
                <a:lnTo>
                  <a:pt x="163306" y="135425"/>
                </a:lnTo>
                <a:lnTo>
                  <a:pt x="163313" y="135430"/>
                </a:lnTo>
                <a:lnTo>
                  <a:pt x="163316" y="135430"/>
                </a:lnTo>
                <a:lnTo>
                  <a:pt x="163325" y="135436"/>
                </a:lnTo>
                <a:lnTo>
                  <a:pt x="163325" y="135436"/>
                </a:lnTo>
                <a:lnTo>
                  <a:pt x="163333" y="135442"/>
                </a:lnTo>
                <a:lnTo>
                  <a:pt x="163333" y="135445"/>
                </a:lnTo>
                <a:lnTo>
                  <a:pt x="163333" y="135446"/>
                </a:lnTo>
                <a:lnTo>
                  <a:pt x="163333" y="135452"/>
                </a:lnTo>
                <a:lnTo>
                  <a:pt x="163333" y="135457"/>
                </a:lnTo>
                <a:lnTo>
                  <a:pt x="163336" y="135467"/>
                </a:lnTo>
                <a:lnTo>
                  <a:pt x="163338" y="135467"/>
                </a:lnTo>
                <a:lnTo>
                  <a:pt x="163344" y="135469"/>
                </a:lnTo>
                <a:lnTo>
                  <a:pt x="163345" y="135469"/>
                </a:lnTo>
                <a:lnTo>
                  <a:pt x="163352" y="135473"/>
                </a:lnTo>
                <a:lnTo>
                  <a:pt x="163356" y="135474"/>
                </a:lnTo>
                <a:lnTo>
                  <a:pt x="163371" y="135491"/>
                </a:lnTo>
                <a:lnTo>
                  <a:pt x="163372" y="135494"/>
                </a:lnTo>
                <a:lnTo>
                  <a:pt x="163372" y="135495"/>
                </a:lnTo>
                <a:lnTo>
                  <a:pt x="163372" y="135496"/>
                </a:lnTo>
                <a:lnTo>
                  <a:pt x="163374" y="135501"/>
                </a:lnTo>
                <a:lnTo>
                  <a:pt x="163374" y="135509"/>
                </a:lnTo>
                <a:lnTo>
                  <a:pt x="163386" y="135543"/>
                </a:lnTo>
                <a:lnTo>
                  <a:pt x="163391" y="135548"/>
                </a:lnTo>
                <a:lnTo>
                  <a:pt x="163391" y="135548"/>
                </a:lnTo>
                <a:lnTo>
                  <a:pt x="163392" y="135548"/>
                </a:lnTo>
                <a:lnTo>
                  <a:pt x="163395" y="135550"/>
                </a:lnTo>
                <a:lnTo>
                  <a:pt x="163397" y="135554"/>
                </a:lnTo>
                <a:lnTo>
                  <a:pt x="163399" y="135581"/>
                </a:lnTo>
                <a:lnTo>
                  <a:pt x="163399" y="135587"/>
                </a:lnTo>
                <a:lnTo>
                  <a:pt x="163394" y="135607"/>
                </a:lnTo>
                <a:lnTo>
                  <a:pt x="163404" y="135627"/>
                </a:lnTo>
                <a:lnTo>
                  <a:pt x="163406" y="135632"/>
                </a:lnTo>
                <a:lnTo>
                  <a:pt x="163413" y="135636"/>
                </a:lnTo>
                <a:lnTo>
                  <a:pt x="163414" y="135637"/>
                </a:lnTo>
                <a:lnTo>
                  <a:pt x="163421" y="135642"/>
                </a:lnTo>
                <a:lnTo>
                  <a:pt x="163424" y="135644"/>
                </a:lnTo>
                <a:lnTo>
                  <a:pt x="163426" y="135644"/>
                </a:lnTo>
                <a:lnTo>
                  <a:pt x="163426" y="135644"/>
                </a:lnTo>
                <a:lnTo>
                  <a:pt x="163429" y="135644"/>
                </a:lnTo>
                <a:lnTo>
                  <a:pt x="163441" y="135644"/>
                </a:lnTo>
                <a:lnTo>
                  <a:pt x="163449" y="135654"/>
                </a:lnTo>
                <a:lnTo>
                  <a:pt x="163449" y="135657"/>
                </a:lnTo>
                <a:lnTo>
                  <a:pt x="163450" y="135657"/>
                </a:lnTo>
                <a:lnTo>
                  <a:pt x="163451" y="135667"/>
                </a:lnTo>
                <a:lnTo>
                  <a:pt x="163451" y="135680"/>
                </a:lnTo>
                <a:lnTo>
                  <a:pt x="163451" y="135696"/>
                </a:lnTo>
                <a:lnTo>
                  <a:pt x="163435" y="135720"/>
                </a:lnTo>
                <a:lnTo>
                  <a:pt x="163412" y="135756"/>
                </a:lnTo>
                <a:lnTo>
                  <a:pt x="163410" y="135789"/>
                </a:lnTo>
                <a:lnTo>
                  <a:pt x="163414" y="135795"/>
                </a:lnTo>
                <a:lnTo>
                  <a:pt x="163428" y="135813"/>
                </a:lnTo>
                <a:lnTo>
                  <a:pt x="163442" y="135816"/>
                </a:lnTo>
                <a:lnTo>
                  <a:pt x="163456" y="135814"/>
                </a:lnTo>
                <a:lnTo>
                  <a:pt x="163461" y="135809"/>
                </a:lnTo>
                <a:lnTo>
                  <a:pt x="163466" y="135809"/>
                </a:lnTo>
                <a:lnTo>
                  <a:pt x="163469" y="135816"/>
                </a:lnTo>
                <a:lnTo>
                  <a:pt x="163469" y="135826"/>
                </a:lnTo>
                <a:lnTo>
                  <a:pt x="163469" y="135832"/>
                </a:lnTo>
                <a:lnTo>
                  <a:pt x="163469" y="135834"/>
                </a:lnTo>
                <a:lnTo>
                  <a:pt x="163469" y="135838"/>
                </a:lnTo>
                <a:lnTo>
                  <a:pt x="163469" y="135858"/>
                </a:lnTo>
                <a:lnTo>
                  <a:pt x="163468" y="135865"/>
                </a:lnTo>
                <a:lnTo>
                  <a:pt x="163468" y="135874"/>
                </a:lnTo>
                <a:lnTo>
                  <a:pt x="163466" y="135878"/>
                </a:lnTo>
                <a:lnTo>
                  <a:pt x="163464" y="135882"/>
                </a:lnTo>
                <a:lnTo>
                  <a:pt x="163451" y="135893"/>
                </a:lnTo>
                <a:lnTo>
                  <a:pt x="163449" y="135900"/>
                </a:lnTo>
                <a:lnTo>
                  <a:pt x="163449" y="135907"/>
                </a:lnTo>
                <a:lnTo>
                  <a:pt x="163449" y="135915"/>
                </a:lnTo>
                <a:lnTo>
                  <a:pt x="163451" y="135915"/>
                </a:lnTo>
                <a:lnTo>
                  <a:pt x="163451" y="135915"/>
                </a:lnTo>
                <a:lnTo>
                  <a:pt x="163456" y="135915"/>
                </a:lnTo>
                <a:lnTo>
                  <a:pt x="163456" y="135915"/>
                </a:lnTo>
                <a:lnTo>
                  <a:pt x="163464" y="135915"/>
                </a:lnTo>
                <a:lnTo>
                  <a:pt x="163469" y="135916"/>
                </a:lnTo>
                <a:lnTo>
                  <a:pt x="163471" y="135917"/>
                </a:lnTo>
                <a:lnTo>
                  <a:pt x="163476" y="135922"/>
                </a:lnTo>
                <a:lnTo>
                  <a:pt x="163484" y="135930"/>
                </a:lnTo>
                <a:lnTo>
                  <a:pt x="163484" y="135932"/>
                </a:lnTo>
                <a:lnTo>
                  <a:pt x="163484" y="135933"/>
                </a:lnTo>
                <a:lnTo>
                  <a:pt x="163484" y="135937"/>
                </a:lnTo>
                <a:lnTo>
                  <a:pt x="163486" y="135957"/>
                </a:lnTo>
                <a:lnTo>
                  <a:pt x="163494" y="135964"/>
                </a:lnTo>
                <a:lnTo>
                  <a:pt x="163500" y="135967"/>
                </a:lnTo>
                <a:lnTo>
                  <a:pt x="163504" y="135969"/>
                </a:lnTo>
                <a:lnTo>
                  <a:pt x="163505" y="135977"/>
                </a:lnTo>
                <a:lnTo>
                  <a:pt x="163506" y="135983"/>
                </a:lnTo>
                <a:lnTo>
                  <a:pt x="163506" y="135989"/>
                </a:lnTo>
                <a:lnTo>
                  <a:pt x="163509" y="136018"/>
                </a:lnTo>
                <a:lnTo>
                  <a:pt x="163514" y="136026"/>
                </a:lnTo>
                <a:lnTo>
                  <a:pt x="163516" y="136026"/>
                </a:lnTo>
                <a:lnTo>
                  <a:pt x="163516" y="136025"/>
                </a:lnTo>
                <a:lnTo>
                  <a:pt x="163517" y="136026"/>
                </a:lnTo>
                <a:lnTo>
                  <a:pt x="163519" y="136026"/>
                </a:lnTo>
                <a:lnTo>
                  <a:pt x="163527" y="136016"/>
                </a:lnTo>
                <a:lnTo>
                  <a:pt x="163527" y="136015"/>
                </a:lnTo>
                <a:lnTo>
                  <a:pt x="163529" y="136013"/>
                </a:lnTo>
                <a:lnTo>
                  <a:pt x="163530" y="136012"/>
                </a:lnTo>
                <a:lnTo>
                  <a:pt x="163534" y="136006"/>
                </a:lnTo>
                <a:lnTo>
                  <a:pt x="163543" y="135999"/>
                </a:lnTo>
                <a:lnTo>
                  <a:pt x="163547" y="135996"/>
                </a:lnTo>
                <a:lnTo>
                  <a:pt x="163549" y="135996"/>
                </a:lnTo>
                <a:lnTo>
                  <a:pt x="163556" y="136001"/>
                </a:lnTo>
                <a:lnTo>
                  <a:pt x="163566" y="136016"/>
                </a:lnTo>
                <a:lnTo>
                  <a:pt x="163566" y="136018"/>
                </a:lnTo>
                <a:lnTo>
                  <a:pt x="163566" y="136020"/>
                </a:lnTo>
                <a:lnTo>
                  <a:pt x="163566" y="136022"/>
                </a:lnTo>
                <a:lnTo>
                  <a:pt x="163566" y="136030"/>
                </a:lnTo>
                <a:lnTo>
                  <a:pt x="163583" y="136045"/>
                </a:lnTo>
                <a:lnTo>
                  <a:pt x="163584" y="136045"/>
                </a:lnTo>
                <a:lnTo>
                  <a:pt x="163586" y="136045"/>
                </a:lnTo>
                <a:lnTo>
                  <a:pt x="163595" y="136047"/>
                </a:lnTo>
                <a:lnTo>
                  <a:pt x="163596" y="136048"/>
                </a:lnTo>
                <a:lnTo>
                  <a:pt x="163596" y="136048"/>
                </a:lnTo>
                <a:lnTo>
                  <a:pt x="163606" y="136055"/>
                </a:lnTo>
                <a:lnTo>
                  <a:pt x="163607" y="136055"/>
                </a:lnTo>
                <a:lnTo>
                  <a:pt x="163621" y="136060"/>
                </a:lnTo>
                <a:lnTo>
                  <a:pt x="163621" y="136062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4" y="136072"/>
                </a:lnTo>
                <a:lnTo>
                  <a:pt x="163617" y="136077"/>
                </a:lnTo>
                <a:lnTo>
                  <a:pt x="163616" y="136077"/>
                </a:lnTo>
                <a:lnTo>
                  <a:pt x="163616" y="136077"/>
                </a:lnTo>
                <a:lnTo>
                  <a:pt x="163611" y="136082"/>
                </a:lnTo>
                <a:lnTo>
                  <a:pt x="163604" y="136082"/>
                </a:lnTo>
                <a:lnTo>
                  <a:pt x="163601" y="136083"/>
                </a:lnTo>
                <a:lnTo>
                  <a:pt x="163601" y="136083"/>
                </a:lnTo>
                <a:lnTo>
                  <a:pt x="163594" y="136085"/>
                </a:lnTo>
                <a:lnTo>
                  <a:pt x="163586" y="136087"/>
                </a:lnTo>
                <a:lnTo>
                  <a:pt x="163586" y="136087"/>
                </a:lnTo>
                <a:lnTo>
                  <a:pt x="163564" y="136094"/>
                </a:lnTo>
                <a:lnTo>
                  <a:pt x="163551" y="136104"/>
                </a:lnTo>
                <a:lnTo>
                  <a:pt x="163541" y="136119"/>
                </a:lnTo>
                <a:lnTo>
                  <a:pt x="163541" y="136124"/>
                </a:lnTo>
                <a:lnTo>
                  <a:pt x="163539" y="136136"/>
                </a:lnTo>
                <a:lnTo>
                  <a:pt x="163534" y="136153"/>
                </a:lnTo>
                <a:lnTo>
                  <a:pt x="163532" y="136160"/>
                </a:lnTo>
                <a:lnTo>
                  <a:pt x="163529" y="136171"/>
                </a:lnTo>
                <a:lnTo>
                  <a:pt x="163526" y="136185"/>
                </a:lnTo>
                <a:lnTo>
                  <a:pt x="163529" y="136192"/>
                </a:lnTo>
                <a:lnTo>
                  <a:pt x="163529" y="136193"/>
                </a:lnTo>
                <a:lnTo>
                  <a:pt x="163529" y="136200"/>
                </a:lnTo>
                <a:lnTo>
                  <a:pt x="163534" y="136219"/>
                </a:lnTo>
                <a:lnTo>
                  <a:pt x="163534" y="136220"/>
                </a:lnTo>
                <a:lnTo>
                  <a:pt x="163534" y="136220"/>
                </a:lnTo>
                <a:lnTo>
                  <a:pt x="163529" y="136233"/>
                </a:lnTo>
                <a:lnTo>
                  <a:pt x="163526" y="136240"/>
                </a:lnTo>
                <a:lnTo>
                  <a:pt x="163523" y="136245"/>
                </a:lnTo>
                <a:lnTo>
                  <a:pt x="163521" y="136249"/>
                </a:lnTo>
                <a:lnTo>
                  <a:pt x="163518" y="136251"/>
                </a:lnTo>
                <a:lnTo>
                  <a:pt x="163516" y="136252"/>
                </a:lnTo>
                <a:lnTo>
                  <a:pt x="163506" y="136259"/>
                </a:lnTo>
                <a:lnTo>
                  <a:pt x="163476" y="136277"/>
                </a:lnTo>
                <a:lnTo>
                  <a:pt x="163471" y="136296"/>
                </a:lnTo>
                <a:lnTo>
                  <a:pt x="163469" y="136306"/>
                </a:lnTo>
                <a:lnTo>
                  <a:pt x="163461" y="136316"/>
                </a:lnTo>
                <a:lnTo>
                  <a:pt x="163456" y="136326"/>
                </a:lnTo>
                <a:lnTo>
                  <a:pt x="163461" y="136343"/>
                </a:lnTo>
                <a:lnTo>
                  <a:pt x="163469" y="136350"/>
                </a:lnTo>
                <a:lnTo>
                  <a:pt x="163470" y="136352"/>
                </a:lnTo>
                <a:lnTo>
                  <a:pt x="163471" y="136352"/>
                </a:lnTo>
                <a:lnTo>
                  <a:pt x="163481" y="136361"/>
                </a:lnTo>
                <a:lnTo>
                  <a:pt x="163482" y="136362"/>
                </a:lnTo>
                <a:lnTo>
                  <a:pt x="163484" y="136363"/>
                </a:lnTo>
                <a:lnTo>
                  <a:pt x="163484" y="136370"/>
                </a:lnTo>
                <a:lnTo>
                  <a:pt x="163499" y="136382"/>
                </a:lnTo>
                <a:lnTo>
                  <a:pt x="163509" y="136388"/>
                </a:lnTo>
                <a:lnTo>
                  <a:pt x="163511" y="136390"/>
                </a:lnTo>
                <a:lnTo>
                  <a:pt x="163512" y="136396"/>
                </a:lnTo>
                <a:lnTo>
                  <a:pt x="163514" y="136414"/>
                </a:lnTo>
                <a:lnTo>
                  <a:pt x="163519" y="136424"/>
                </a:lnTo>
                <a:lnTo>
                  <a:pt x="163521" y="136424"/>
                </a:lnTo>
                <a:lnTo>
                  <a:pt x="163524" y="136426"/>
                </a:lnTo>
                <a:lnTo>
                  <a:pt x="163524" y="136427"/>
                </a:lnTo>
                <a:lnTo>
                  <a:pt x="163531" y="136432"/>
                </a:lnTo>
                <a:lnTo>
                  <a:pt x="163534" y="136434"/>
                </a:lnTo>
                <a:lnTo>
                  <a:pt x="163534" y="136441"/>
                </a:lnTo>
                <a:lnTo>
                  <a:pt x="163533" y="136444"/>
                </a:lnTo>
                <a:lnTo>
                  <a:pt x="163532" y="136454"/>
                </a:lnTo>
                <a:lnTo>
                  <a:pt x="163525" y="136466"/>
                </a:lnTo>
                <a:lnTo>
                  <a:pt x="163521" y="136471"/>
                </a:lnTo>
                <a:lnTo>
                  <a:pt x="163511" y="136481"/>
                </a:lnTo>
                <a:lnTo>
                  <a:pt x="163506" y="136493"/>
                </a:lnTo>
                <a:lnTo>
                  <a:pt x="163499" y="136500"/>
                </a:lnTo>
                <a:lnTo>
                  <a:pt x="163494" y="136508"/>
                </a:lnTo>
                <a:lnTo>
                  <a:pt x="163489" y="136518"/>
                </a:lnTo>
                <a:lnTo>
                  <a:pt x="163489" y="136528"/>
                </a:lnTo>
                <a:lnTo>
                  <a:pt x="163491" y="136541"/>
                </a:lnTo>
                <a:lnTo>
                  <a:pt x="163489" y="136558"/>
                </a:lnTo>
                <a:lnTo>
                  <a:pt x="163481" y="136569"/>
                </a:lnTo>
                <a:lnTo>
                  <a:pt x="163453" y="136577"/>
                </a:lnTo>
                <a:lnTo>
                  <a:pt x="163444" y="136579"/>
                </a:lnTo>
                <a:lnTo>
                  <a:pt x="163436" y="136587"/>
                </a:lnTo>
                <a:lnTo>
                  <a:pt x="163429" y="136594"/>
                </a:lnTo>
                <a:lnTo>
                  <a:pt x="163429" y="136611"/>
                </a:lnTo>
                <a:lnTo>
                  <a:pt x="163434" y="136620"/>
                </a:lnTo>
                <a:lnTo>
                  <a:pt x="163434" y="136621"/>
                </a:lnTo>
                <a:lnTo>
                  <a:pt x="163436" y="136624"/>
                </a:lnTo>
                <a:lnTo>
                  <a:pt x="163439" y="136630"/>
                </a:lnTo>
                <a:lnTo>
                  <a:pt x="163441" y="136655"/>
                </a:lnTo>
                <a:lnTo>
                  <a:pt x="163426" y="136672"/>
                </a:lnTo>
                <a:lnTo>
                  <a:pt x="163419" y="136678"/>
                </a:lnTo>
                <a:lnTo>
                  <a:pt x="163414" y="136684"/>
                </a:lnTo>
                <a:lnTo>
                  <a:pt x="163411" y="136690"/>
                </a:lnTo>
                <a:lnTo>
                  <a:pt x="163406" y="136707"/>
                </a:lnTo>
                <a:lnTo>
                  <a:pt x="163411" y="136724"/>
                </a:lnTo>
                <a:lnTo>
                  <a:pt x="163414" y="136727"/>
                </a:lnTo>
                <a:lnTo>
                  <a:pt x="163414" y="136727"/>
                </a:lnTo>
                <a:lnTo>
                  <a:pt x="163414" y="136727"/>
                </a:lnTo>
                <a:lnTo>
                  <a:pt x="163419" y="136729"/>
                </a:lnTo>
                <a:lnTo>
                  <a:pt x="163421" y="136729"/>
                </a:lnTo>
                <a:lnTo>
                  <a:pt x="163436" y="136734"/>
                </a:lnTo>
                <a:lnTo>
                  <a:pt x="163438" y="136735"/>
                </a:lnTo>
                <a:lnTo>
                  <a:pt x="163441" y="136737"/>
                </a:lnTo>
                <a:lnTo>
                  <a:pt x="163449" y="136751"/>
                </a:lnTo>
                <a:lnTo>
                  <a:pt x="163456" y="136762"/>
                </a:lnTo>
                <a:lnTo>
                  <a:pt x="163459" y="136808"/>
                </a:lnTo>
                <a:lnTo>
                  <a:pt x="163450" y="136838"/>
                </a:lnTo>
                <a:lnTo>
                  <a:pt x="163441" y="136865"/>
                </a:lnTo>
                <a:lnTo>
                  <a:pt x="163441" y="136866"/>
                </a:lnTo>
                <a:lnTo>
                  <a:pt x="163440" y="136869"/>
                </a:lnTo>
                <a:lnTo>
                  <a:pt x="163438" y="136872"/>
                </a:lnTo>
                <a:lnTo>
                  <a:pt x="163438" y="136872"/>
                </a:lnTo>
                <a:lnTo>
                  <a:pt x="163438" y="136872"/>
                </a:lnTo>
                <a:lnTo>
                  <a:pt x="163422" y="136886"/>
                </a:lnTo>
                <a:lnTo>
                  <a:pt x="163418" y="136890"/>
                </a:lnTo>
                <a:lnTo>
                  <a:pt x="163388" y="136910"/>
                </a:lnTo>
                <a:lnTo>
                  <a:pt x="163361" y="136934"/>
                </a:lnTo>
                <a:lnTo>
                  <a:pt x="163354" y="136957"/>
                </a:lnTo>
                <a:lnTo>
                  <a:pt x="163390" y="136965"/>
                </a:lnTo>
                <a:lnTo>
                  <a:pt x="163391" y="136965"/>
                </a:lnTo>
                <a:lnTo>
                  <a:pt x="163392" y="136966"/>
                </a:lnTo>
                <a:lnTo>
                  <a:pt x="163393" y="136966"/>
                </a:lnTo>
                <a:lnTo>
                  <a:pt x="163394" y="136966"/>
                </a:lnTo>
                <a:lnTo>
                  <a:pt x="163414" y="136966"/>
                </a:lnTo>
                <a:lnTo>
                  <a:pt x="163419" y="136972"/>
                </a:lnTo>
                <a:lnTo>
                  <a:pt x="163419" y="136972"/>
                </a:lnTo>
                <a:lnTo>
                  <a:pt x="163419" y="136973"/>
                </a:lnTo>
                <a:lnTo>
                  <a:pt x="163419" y="136973"/>
                </a:lnTo>
                <a:lnTo>
                  <a:pt x="163424" y="136978"/>
                </a:lnTo>
                <a:lnTo>
                  <a:pt x="163414" y="137000"/>
                </a:lnTo>
                <a:lnTo>
                  <a:pt x="163410" y="137004"/>
                </a:lnTo>
                <a:lnTo>
                  <a:pt x="163410" y="137004"/>
                </a:lnTo>
                <a:lnTo>
                  <a:pt x="163406" y="137009"/>
                </a:lnTo>
                <a:lnTo>
                  <a:pt x="163405" y="137009"/>
                </a:lnTo>
                <a:lnTo>
                  <a:pt x="163391" y="137025"/>
                </a:lnTo>
                <a:lnTo>
                  <a:pt x="163364" y="137054"/>
                </a:lnTo>
                <a:lnTo>
                  <a:pt x="163374" y="137074"/>
                </a:lnTo>
                <a:lnTo>
                  <a:pt x="163384" y="137076"/>
                </a:lnTo>
                <a:lnTo>
                  <a:pt x="163386" y="137076"/>
                </a:lnTo>
                <a:lnTo>
                  <a:pt x="163404" y="137079"/>
                </a:lnTo>
                <a:lnTo>
                  <a:pt x="163405" y="137080"/>
                </a:lnTo>
                <a:lnTo>
                  <a:pt x="163416" y="137081"/>
                </a:lnTo>
                <a:lnTo>
                  <a:pt x="163416" y="137081"/>
                </a:lnTo>
                <a:lnTo>
                  <a:pt x="163419" y="137081"/>
                </a:lnTo>
                <a:lnTo>
                  <a:pt x="163431" y="137069"/>
                </a:lnTo>
                <a:lnTo>
                  <a:pt x="163433" y="137066"/>
                </a:lnTo>
                <a:lnTo>
                  <a:pt x="163441" y="137060"/>
                </a:lnTo>
                <a:lnTo>
                  <a:pt x="163457" y="137067"/>
                </a:lnTo>
                <a:lnTo>
                  <a:pt x="163464" y="137084"/>
                </a:lnTo>
                <a:lnTo>
                  <a:pt x="163466" y="137084"/>
                </a:lnTo>
                <a:lnTo>
                  <a:pt x="163466" y="137083"/>
                </a:lnTo>
                <a:lnTo>
                  <a:pt x="163466" y="137084"/>
                </a:lnTo>
                <a:lnTo>
                  <a:pt x="163469" y="137084"/>
                </a:lnTo>
                <a:lnTo>
                  <a:pt x="163475" y="137069"/>
                </a:lnTo>
                <a:lnTo>
                  <a:pt x="163494" y="137056"/>
                </a:lnTo>
                <a:lnTo>
                  <a:pt x="163497" y="137055"/>
                </a:lnTo>
                <a:lnTo>
                  <a:pt x="163511" y="137067"/>
                </a:lnTo>
                <a:lnTo>
                  <a:pt x="163512" y="137070"/>
                </a:lnTo>
                <a:lnTo>
                  <a:pt x="163517" y="137073"/>
                </a:lnTo>
                <a:lnTo>
                  <a:pt x="163516" y="137079"/>
                </a:lnTo>
                <a:lnTo>
                  <a:pt x="163515" y="137102"/>
                </a:lnTo>
                <a:lnTo>
                  <a:pt x="163514" y="137110"/>
                </a:lnTo>
                <a:lnTo>
                  <a:pt x="163494" y="137134"/>
                </a:lnTo>
                <a:lnTo>
                  <a:pt x="163476" y="137155"/>
                </a:lnTo>
                <a:lnTo>
                  <a:pt x="163469" y="137173"/>
                </a:lnTo>
                <a:lnTo>
                  <a:pt x="163462" y="137188"/>
                </a:lnTo>
                <a:lnTo>
                  <a:pt x="163462" y="137189"/>
                </a:lnTo>
                <a:lnTo>
                  <a:pt x="163461" y="137190"/>
                </a:lnTo>
                <a:lnTo>
                  <a:pt x="163451" y="137190"/>
                </a:lnTo>
                <a:lnTo>
                  <a:pt x="163444" y="137192"/>
                </a:lnTo>
                <a:lnTo>
                  <a:pt x="163441" y="137222"/>
                </a:lnTo>
                <a:lnTo>
                  <a:pt x="163444" y="137241"/>
                </a:lnTo>
                <a:lnTo>
                  <a:pt x="163444" y="137254"/>
                </a:lnTo>
                <a:lnTo>
                  <a:pt x="163444" y="137263"/>
                </a:lnTo>
                <a:lnTo>
                  <a:pt x="163441" y="137275"/>
                </a:lnTo>
                <a:lnTo>
                  <a:pt x="163434" y="137291"/>
                </a:lnTo>
                <a:lnTo>
                  <a:pt x="163426" y="137303"/>
                </a:lnTo>
                <a:lnTo>
                  <a:pt x="163439" y="137305"/>
                </a:lnTo>
                <a:lnTo>
                  <a:pt x="163440" y="137305"/>
                </a:lnTo>
                <a:lnTo>
                  <a:pt x="163454" y="137308"/>
                </a:lnTo>
                <a:lnTo>
                  <a:pt x="163454" y="137307"/>
                </a:lnTo>
                <a:lnTo>
                  <a:pt x="163456" y="137308"/>
                </a:lnTo>
                <a:lnTo>
                  <a:pt x="163464" y="137299"/>
                </a:lnTo>
                <a:lnTo>
                  <a:pt x="163472" y="137291"/>
                </a:lnTo>
                <a:lnTo>
                  <a:pt x="163490" y="137277"/>
                </a:lnTo>
                <a:lnTo>
                  <a:pt x="163498" y="137282"/>
                </a:lnTo>
                <a:lnTo>
                  <a:pt x="163499" y="137281"/>
                </a:lnTo>
                <a:lnTo>
                  <a:pt x="163500" y="137283"/>
                </a:lnTo>
                <a:lnTo>
                  <a:pt x="163504" y="137298"/>
                </a:lnTo>
                <a:lnTo>
                  <a:pt x="163507" y="137308"/>
                </a:lnTo>
                <a:lnTo>
                  <a:pt x="163494" y="137339"/>
                </a:lnTo>
                <a:lnTo>
                  <a:pt x="163490" y="137348"/>
                </a:lnTo>
                <a:lnTo>
                  <a:pt x="163489" y="137352"/>
                </a:lnTo>
                <a:lnTo>
                  <a:pt x="163459" y="137380"/>
                </a:lnTo>
                <a:lnTo>
                  <a:pt x="163431" y="137403"/>
                </a:lnTo>
                <a:lnTo>
                  <a:pt x="163431" y="137404"/>
                </a:lnTo>
                <a:lnTo>
                  <a:pt x="163431" y="137404"/>
                </a:lnTo>
                <a:lnTo>
                  <a:pt x="163422" y="137409"/>
                </a:lnTo>
                <a:lnTo>
                  <a:pt x="163419" y="137409"/>
                </a:lnTo>
                <a:lnTo>
                  <a:pt x="163406" y="137414"/>
                </a:lnTo>
                <a:lnTo>
                  <a:pt x="163399" y="137421"/>
                </a:lnTo>
                <a:lnTo>
                  <a:pt x="163398" y="137421"/>
                </a:lnTo>
                <a:lnTo>
                  <a:pt x="163398" y="137421"/>
                </a:lnTo>
                <a:lnTo>
                  <a:pt x="163391" y="137424"/>
                </a:lnTo>
                <a:lnTo>
                  <a:pt x="163383" y="137427"/>
                </a:lnTo>
                <a:lnTo>
                  <a:pt x="163372" y="137430"/>
                </a:lnTo>
                <a:lnTo>
                  <a:pt x="163331" y="137443"/>
                </a:lnTo>
                <a:lnTo>
                  <a:pt x="163321" y="137448"/>
                </a:lnTo>
                <a:lnTo>
                  <a:pt x="163311" y="137450"/>
                </a:lnTo>
                <a:lnTo>
                  <a:pt x="163305" y="137454"/>
                </a:lnTo>
                <a:lnTo>
                  <a:pt x="163305" y="137454"/>
                </a:lnTo>
                <a:lnTo>
                  <a:pt x="163298" y="137458"/>
                </a:lnTo>
                <a:lnTo>
                  <a:pt x="163291" y="137468"/>
                </a:lnTo>
                <a:lnTo>
                  <a:pt x="163291" y="137475"/>
                </a:lnTo>
                <a:lnTo>
                  <a:pt x="163291" y="137480"/>
                </a:lnTo>
                <a:lnTo>
                  <a:pt x="163293" y="137480"/>
                </a:lnTo>
                <a:lnTo>
                  <a:pt x="163294" y="137480"/>
                </a:lnTo>
                <a:lnTo>
                  <a:pt x="163294" y="137480"/>
                </a:lnTo>
                <a:lnTo>
                  <a:pt x="163294" y="137480"/>
                </a:lnTo>
                <a:lnTo>
                  <a:pt x="163296" y="137480"/>
                </a:lnTo>
                <a:lnTo>
                  <a:pt x="163296" y="137480"/>
                </a:lnTo>
                <a:lnTo>
                  <a:pt x="163300" y="137480"/>
                </a:lnTo>
                <a:lnTo>
                  <a:pt x="163301" y="137480"/>
                </a:lnTo>
                <a:lnTo>
                  <a:pt x="163306" y="137482"/>
                </a:lnTo>
                <a:lnTo>
                  <a:pt x="163332" y="137500"/>
                </a:lnTo>
                <a:lnTo>
                  <a:pt x="163330" y="137525"/>
                </a:lnTo>
                <a:lnTo>
                  <a:pt x="163326" y="137534"/>
                </a:lnTo>
                <a:lnTo>
                  <a:pt x="163298" y="137554"/>
                </a:lnTo>
                <a:lnTo>
                  <a:pt x="163291" y="137569"/>
                </a:lnTo>
                <a:lnTo>
                  <a:pt x="163291" y="137571"/>
                </a:lnTo>
                <a:lnTo>
                  <a:pt x="163291" y="137581"/>
                </a:lnTo>
                <a:lnTo>
                  <a:pt x="163278" y="137596"/>
                </a:lnTo>
                <a:lnTo>
                  <a:pt x="163265" y="137600"/>
                </a:lnTo>
                <a:lnTo>
                  <a:pt x="163263" y="137601"/>
                </a:lnTo>
                <a:lnTo>
                  <a:pt x="163251" y="137606"/>
                </a:lnTo>
                <a:lnTo>
                  <a:pt x="163231" y="137620"/>
                </a:lnTo>
                <a:lnTo>
                  <a:pt x="163206" y="137650"/>
                </a:lnTo>
                <a:lnTo>
                  <a:pt x="163201" y="137662"/>
                </a:lnTo>
                <a:lnTo>
                  <a:pt x="163196" y="137674"/>
                </a:lnTo>
                <a:lnTo>
                  <a:pt x="163183" y="137694"/>
                </a:lnTo>
                <a:lnTo>
                  <a:pt x="163171" y="137709"/>
                </a:lnTo>
                <a:lnTo>
                  <a:pt x="163168" y="137721"/>
                </a:lnTo>
                <a:lnTo>
                  <a:pt x="163163" y="137734"/>
                </a:lnTo>
                <a:lnTo>
                  <a:pt x="163161" y="137743"/>
                </a:lnTo>
                <a:lnTo>
                  <a:pt x="163156" y="137758"/>
                </a:lnTo>
                <a:lnTo>
                  <a:pt x="163156" y="137764"/>
                </a:lnTo>
                <a:lnTo>
                  <a:pt x="163156" y="137765"/>
                </a:lnTo>
                <a:lnTo>
                  <a:pt x="163156" y="137768"/>
                </a:lnTo>
                <a:lnTo>
                  <a:pt x="163153" y="137780"/>
                </a:lnTo>
                <a:lnTo>
                  <a:pt x="163150" y="137801"/>
                </a:lnTo>
                <a:lnTo>
                  <a:pt x="163149" y="137803"/>
                </a:lnTo>
                <a:lnTo>
                  <a:pt x="163148" y="137810"/>
                </a:lnTo>
                <a:lnTo>
                  <a:pt x="163143" y="137827"/>
                </a:lnTo>
                <a:lnTo>
                  <a:pt x="163131" y="137852"/>
                </a:lnTo>
                <a:lnTo>
                  <a:pt x="163116" y="137874"/>
                </a:lnTo>
                <a:lnTo>
                  <a:pt x="163096" y="137908"/>
                </a:lnTo>
                <a:lnTo>
                  <a:pt x="163082" y="137926"/>
                </a:lnTo>
                <a:lnTo>
                  <a:pt x="163081" y="137928"/>
                </a:lnTo>
                <a:lnTo>
                  <a:pt x="163073" y="137938"/>
                </a:lnTo>
                <a:lnTo>
                  <a:pt x="163051" y="137955"/>
                </a:lnTo>
                <a:lnTo>
                  <a:pt x="163046" y="137957"/>
                </a:lnTo>
                <a:lnTo>
                  <a:pt x="163043" y="137958"/>
                </a:lnTo>
                <a:lnTo>
                  <a:pt x="163023" y="137967"/>
                </a:lnTo>
                <a:lnTo>
                  <a:pt x="163009" y="137978"/>
                </a:lnTo>
                <a:lnTo>
                  <a:pt x="163001" y="137985"/>
                </a:lnTo>
                <a:lnTo>
                  <a:pt x="162958" y="138012"/>
                </a:lnTo>
                <a:lnTo>
                  <a:pt x="162956" y="138014"/>
                </a:lnTo>
                <a:lnTo>
                  <a:pt x="162952" y="138018"/>
                </a:lnTo>
                <a:lnTo>
                  <a:pt x="162950" y="138019"/>
                </a:lnTo>
                <a:lnTo>
                  <a:pt x="162948" y="138026"/>
                </a:lnTo>
                <a:lnTo>
                  <a:pt x="162947" y="138032"/>
                </a:lnTo>
                <a:lnTo>
                  <a:pt x="162946" y="138035"/>
                </a:lnTo>
                <a:lnTo>
                  <a:pt x="162946" y="138035"/>
                </a:lnTo>
                <a:lnTo>
                  <a:pt x="162946" y="138036"/>
                </a:lnTo>
                <a:lnTo>
                  <a:pt x="162945" y="138039"/>
                </a:lnTo>
                <a:lnTo>
                  <a:pt x="162943" y="138046"/>
                </a:lnTo>
                <a:lnTo>
                  <a:pt x="162943" y="138051"/>
                </a:lnTo>
                <a:lnTo>
                  <a:pt x="162938" y="138063"/>
                </a:lnTo>
                <a:lnTo>
                  <a:pt x="162936" y="138074"/>
                </a:lnTo>
                <a:lnTo>
                  <a:pt x="162936" y="138075"/>
                </a:lnTo>
                <a:lnTo>
                  <a:pt x="162934" y="138085"/>
                </a:lnTo>
                <a:lnTo>
                  <a:pt x="162933" y="138093"/>
                </a:lnTo>
                <a:lnTo>
                  <a:pt x="162932" y="138094"/>
                </a:lnTo>
                <a:lnTo>
                  <a:pt x="162932" y="138095"/>
                </a:lnTo>
                <a:lnTo>
                  <a:pt x="162921" y="138111"/>
                </a:lnTo>
                <a:lnTo>
                  <a:pt x="162908" y="138130"/>
                </a:lnTo>
                <a:lnTo>
                  <a:pt x="162905" y="138147"/>
                </a:lnTo>
                <a:lnTo>
                  <a:pt x="162898" y="138162"/>
                </a:lnTo>
                <a:lnTo>
                  <a:pt x="162870" y="138181"/>
                </a:lnTo>
                <a:lnTo>
                  <a:pt x="162870" y="138186"/>
                </a:lnTo>
                <a:lnTo>
                  <a:pt x="162875" y="138193"/>
                </a:lnTo>
                <a:lnTo>
                  <a:pt x="162875" y="138194"/>
                </a:lnTo>
                <a:lnTo>
                  <a:pt x="162875" y="138194"/>
                </a:lnTo>
                <a:lnTo>
                  <a:pt x="162883" y="138205"/>
                </a:lnTo>
                <a:lnTo>
                  <a:pt x="162888" y="138211"/>
                </a:lnTo>
                <a:lnTo>
                  <a:pt x="162895" y="138233"/>
                </a:lnTo>
                <a:lnTo>
                  <a:pt x="162898" y="138255"/>
                </a:lnTo>
                <a:lnTo>
                  <a:pt x="162898" y="138277"/>
                </a:lnTo>
                <a:lnTo>
                  <a:pt x="162898" y="138285"/>
                </a:lnTo>
                <a:lnTo>
                  <a:pt x="162900" y="138305"/>
                </a:lnTo>
                <a:lnTo>
                  <a:pt x="162900" y="138322"/>
                </a:lnTo>
                <a:lnTo>
                  <a:pt x="162900" y="138327"/>
                </a:lnTo>
                <a:lnTo>
                  <a:pt x="162899" y="138340"/>
                </a:lnTo>
                <a:lnTo>
                  <a:pt x="162899" y="138341"/>
                </a:lnTo>
                <a:lnTo>
                  <a:pt x="162898" y="138351"/>
                </a:lnTo>
                <a:lnTo>
                  <a:pt x="162898" y="138354"/>
                </a:lnTo>
                <a:lnTo>
                  <a:pt x="162895" y="138366"/>
                </a:lnTo>
                <a:lnTo>
                  <a:pt x="162895" y="138370"/>
                </a:lnTo>
                <a:lnTo>
                  <a:pt x="162895" y="138372"/>
                </a:lnTo>
                <a:lnTo>
                  <a:pt x="162895" y="138388"/>
                </a:lnTo>
                <a:lnTo>
                  <a:pt x="162895" y="138391"/>
                </a:lnTo>
                <a:lnTo>
                  <a:pt x="162908" y="138403"/>
                </a:lnTo>
                <a:lnTo>
                  <a:pt x="162913" y="138413"/>
                </a:lnTo>
                <a:lnTo>
                  <a:pt x="162929" y="138420"/>
                </a:lnTo>
                <a:lnTo>
                  <a:pt x="162930" y="138420"/>
                </a:lnTo>
                <a:lnTo>
                  <a:pt x="162932" y="138421"/>
                </a:lnTo>
                <a:lnTo>
                  <a:pt x="162940" y="138428"/>
                </a:lnTo>
                <a:lnTo>
                  <a:pt x="162943" y="138437"/>
                </a:lnTo>
                <a:lnTo>
                  <a:pt x="162943" y="138446"/>
                </a:lnTo>
                <a:lnTo>
                  <a:pt x="162943" y="138459"/>
                </a:lnTo>
                <a:lnTo>
                  <a:pt x="162943" y="138462"/>
                </a:lnTo>
                <a:lnTo>
                  <a:pt x="162940" y="138472"/>
                </a:lnTo>
                <a:lnTo>
                  <a:pt x="162940" y="138473"/>
                </a:lnTo>
                <a:lnTo>
                  <a:pt x="162938" y="138479"/>
                </a:lnTo>
                <a:lnTo>
                  <a:pt x="162938" y="138494"/>
                </a:lnTo>
                <a:lnTo>
                  <a:pt x="162933" y="138519"/>
                </a:lnTo>
                <a:lnTo>
                  <a:pt x="162935" y="138538"/>
                </a:lnTo>
                <a:lnTo>
                  <a:pt x="162941" y="138542"/>
                </a:lnTo>
                <a:lnTo>
                  <a:pt x="162941" y="138542"/>
                </a:lnTo>
                <a:lnTo>
                  <a:pt x="162951" y="138549"/>
                </a:lnTo>
                <a:lnTo>
                  <a:pt x="162960" y="138566"/>
                </a:lnTo>
                <a:lnTo>
                  <a:pt x="162963" y="138570"/>
                </a:lnTo>
                <a:lnTo>
                  <a:pt x="162960" y="138569"/>
                </a:lnTo>
                <a:lnTo>
                  <a:pt x="162960" y="138580"/>
                </a:lnTo>
                <a:lnTo>
                  <a:pt x="162958" y="138597"/>
                </a:lnTo>
                <a:lnTo>
                  <a:pt x="162958" y="138610"/>
                </a:lnTo>
                <a:lnTo>
                  <a:pt x="162965" y="138627"/>
                </a:lnTo>
                <a:lnTo>
                  <a:pt x="162965" y="138631"/>
                </a:lnTo>
                <a:lnTo>
                  <a:pt x="162965" y="138639"/>
                </a:lnTo>
                <a:lnTo>
                  <a:pt x="162968" y="138661"/>
                </a:lnTo>
                <a:lnTo>
                  <a:pt x="162967" y="138665"/>
                </a:lnTo>
                <a:lnTo>
                  <a:pt x="162953" y="138703"/>
                </a:lnTo>
                <a:lnTo>
                  <a:pt x="162945" y="138716"/>
                </a:lnTo>
                <a:lnTo>
                  <a:pt x="162938" y="138730"/>
                </a:lnTo>
                <a:lnTo>
                  <a:pt x="162930" y="138743"/>
                </a:lnTo>
                <a:lnTo>
                  <a:pt x="162915" y="138760"/>
                </a:lnTo>
                <a:lnTo>
                  <a:pt x="162903" y="138772"/>
                </a:lnTo>
                <a:lnTo>
                  <a:pt x="162888" y="138785"/>
                </a:lnTo>
                <a:lnTo>
                  <a:pt x="162870" y="138797"/>
                </a:lnTo>
                <a:lnTo>
                  <a:pt x="162863" y="138809"/>
                </a:lnTo>
                <a:lnTo>
                  <a:pt x="162855" y="138831"/>
                </a:lnTo>
                <a:lnTo>
                  <a:pt x="162848" y="138851"/>
                </a:lnTo>
                <a:lnTo>
                  <a:pt x="162840" y="138876"/>
                </a:lnTo>
                <a:lnTo>
                  <a:pt x="162825" y="138900"/>
                </a:lnTo>
                <a:lnTo>
                  <a:pt x="162820" y="138922"/>
                </a:lnTo>
                <a:lnTo>
                  <a:pt x="162814" y="138938"/>
                </a:lnTo>
                <a:lnTo>
                  <a:pt x="162807" y="138944"/>
                </a:lnTo>
                <a:lnTo>
                  <a:pt x="162796" y="138954"/>
                </a:lnTo>
                <a:lnTo>
                  <a:pt x="162780" y="138957"/>
                </a:lnTo>
                <a:lnTo>
                  <a:pt x="162758" y="138959"/>
                </a:lnTo>
                <a:lnTo>
                  <a:pt x="162748" y="138959"/>
                </a:lnTo>
                <a:lnTo>
                  <a:pt x="162720" y="138972"/>
                </a:lnTo>
                <a:lnTo>
                  <a:pt x="162710" y="138981"/>
                </a:lnTo>
                <a:lnTo>
                  <a:pt x="162708" y="138984"/>
                </a:lnTo>
                <a:lnTo>
                  <a:pt x="162700" y="138989"/>
                </a:lnTo>
                <a:lnTo>
                  <a:pt x="162683" y="138997"/>
                </a:lnTo>
                <a:lnTo>
                  <a:pt x="162668" y="139006"/>
                </a:lnTo>
                <a:lnTo>
                  <a:pt x="162640" y="139021"/>
                </a:lnTo>
                <a:lnTo>
                  <a:pt x="162621" y="139028"/>
                </a:lnTo>
                <a:lnTo>
                  <a:pt x="162606" y="139034"/>
                </a:lnTo>
                <a:lnTo>
                  <a:pt x="162590" y="139038"/>
                </a:lnTo>
                <a:lnTo>
                  <a:pt x="162570" y="139045"/>
                </a:lnTo>
                <a:lnTo>
                  <a:pt x="162560" y="139063"/>
                </a:lnTo>
                <a:lnTo>
                  <a:pt x="162552" y="139081"/>
                </a:lnTo>
                <a:lnTo>
                  <a:pt x="162552" y="139082"/>
                </a:lnTo>
                <a:lnTo>
                  <a:pt x="162542" y="139105"/>
                </a:lnTo>
                <a:lnTo>
                  <a:pt x="162535" y="139122"/>
                </a:lnTo>
                <a:lnTo>
                  <a:pt x="162532" y="139129"/>
                </a:lnTo>
                <a:lnTo>
                  <a:pt x="162532" y="139140"/>
                </a:lnTo>
                <a:lnTo>
                  <a:pt x="162530" y="139146"/>
                </a:lnTo>
                <a:lnTo>
                  <a:pt x="162530" y="139147"/>
                </a:lnTo>
                <a:lnTo>
                  <a:pt x="162522" y="139156"/>
                </a:lnTo>
                <a:lnTo>
                  <a:pt x="162519" y="139164"/>
                </a:lnTo>
                <a:lnTo>
                  <a:pt x="162515" y="139173"/>
                </a:lnTo>
                <a:lnTo>
                  <a:pt x="162510" y="139188"/>
                </a:lnTo>
                <a:lnTo>
                  <a:pt x="162507" y="139210"/>
                </a:lnTo>
                <a:lnTo>
                  <a:pt x="162508" y="139212"/>
                </a:lnTo>
                <a:lnTo>
                  <a:pt x="162517" y="139235"/>
                </a:lnTo>
                <a:lnTo>
                  <a:pt x="162526" y="139254"/>
                </a:lnTo>
                <a:lnTo>
                  <a:pt x="162527" y="139258"/>
                </a:lnTo>
                <a:lnTo>
                  <a:pt x="162527" y="139267"/>
                </a:lnTo>
                <a:lnTo>
                  <a:pt x="162527" y="139277"/>
                </a:lnTo>
                <a:lnTo>
                  <a:pt x="162532" y="139297"/>
                </a:lnTo>
                <a:lnTo>
                  <a:pt x="162542" y="139314"/>
                </a:lnTo>
                <a:lnTo>
                  <a:pt x="162547" y="139331"/>
                </a:lnTo>
                <a:lnTo>
                  <a:pt x="162552" y="139356"/>
                </a:lnTo>
                <a:lnTo>
                  <a:pt x="162552" y="139380"/>
                </a:lnTo>
                <a:lnTo>
                  <a:pt x="162555" y="139405"/>
                </a:lnTo>
                <a:lnTo>
                  <a:pt x="162557" y="139415"/>
                </a:lnTo>
                <a:lnTo>
                  <a:pt x="162561" y="139416"/>
                </a:lnTo>
                <a:lnTo>
                  <a:pt x="162568" y="139434"/>
                </a:lnTo>
                <a:lnTo>
                  <a:pt x="162580" y="139475"/>
                </a:lnTo>
                <a:lnTo>
                  <a:pt x="162585" y="139517"/>
                </a:lnTo>
                <a:lnTo>
                  <a:pt x="162578" y="139548"/>
                </a:lnTo>
                <a:lnTo>
                  <a:pt x="162554" y="139591"/>
                </a:lnTo>
                <a:lnTo>
                  <a:pt x="162533" y="139639"/>
                </a:lnTo>
                <a:lnTo>
                  <a:pt x="162509" y="139660"/>
                </a:lnTo>
                <a:lnTo>
                  <a:pt x="162483" y="139678"/>
                </a:lnTo>
                <a:lnTo>
                  <a:pt x="162445" y="139703"/>
                </a:lnTo>
                <a:lnTo>
                  <a:pt x="162418" y="139722"/>
                </a:lnTo>
                <a:lnTo>
                  <a:pt x="162398" y="139742"/>
                </a:lnTo>
                <a:lnTo>
                  <a:pt x="162362" y="139772"/>
                </a:lnTo>
                <a:lnTo>
                  <a:pt x="162354" y="139775"/>
                </a:lnTo>
                <a:lnTo>
                  <a:pt x="162344" y="139780"/>
                </a:lnTo>
                <a:lnTo>
                  <a:pt x="162322" y="139789"/>
                </a:lnTo>
                <a:lnTo>
                  <a:pt x="162293" y="139799"/>
                </a:lnTo>
                <a:lnTo>
                  <a:pt x="162257" y="139834"/>
                </a:lnTo>
                <a:lnTo>
                  <a:pt x="162235" y="139858"/>
                </a:lnTo>
                <a:lnTo>
                  <a:pt x="162216" y="139881"/>
                </a:lnTo>
                <a:lnTo>
                  <a:pt x="162207" y="139927"/>
                </a:lnTo>
                <a:lnTo>
                  <a:pt x="162205" y="139964"/>
                </a:lnTo>
                <a:lnTo>
                  <a:pt x="162201" y="140006"/>
                </a:lnTo>
                <a:lnTo>
                  <a:pt x="162192" y="140033"/>
                </a:lnTo>
                <a:lnTo>
                  <a:pt x="162183" y="140060"/>
                </a:lnTo>
                <a:lnTo>
                  <a:pt x="162175" y="140094"/>
                </a:lnTo>
                <a:lnTo>
                  <a:pt x="162170" y="140129"/>
                </a:lnTo>
                <a:lnTo>
                  <a:pt x="162157" y="140158"/>
                </a:lnTo>
                <a:lnTo>
                  <a:pt x="162150" y="140191"/>
                </a:lnTo>
                <a:lnTo>
                  <a:pt x="162152" y="140232"/>
                </a:lnTo>
                <a:lnTo>
                  <a:pt x="162155" y="140259"/>
                </a:lnTo>
                <a:lnTo>
                  <a:pt x="162155" y="140284"/>
                </a:lnTo>
                <a:lnTo>
                  <a:pt x="162155" y="140323"/>
                </a:lnTo>
                <a:lnTo>
                  <a:pt x="162155" y="140348"/>
                </a:lnTo>
                <a:lnTo>
                  <a:pt x="162149" y="140372"/>
                </a:lnTo>
                <a:lnTo>
                  <a:pt x="162149" y="140372"/>
                </a:lnTo>
                <a:lnTo>
                  <a:pt x="162149" y="140373"/>
                </a:lnTo>
                <a:lnTo>
                  <a:pt x="162149" y="140374"/>
                </a:lnTo>
                <a:lnTo>
                  <a:pt x="162142" y="140407"/>
                </a:lnTo>
                <a:lnTo>
                  <a:pt x="162141" y="140440"/>
                </a:lnTo>
                <a:lnTo>
                  <a:pt x="162132" y="140479"/>
                </a:lnTo>
                <a:lnTo>
                  <a:pt x="162127" y="140510"/>
                </a:lnTo>
                <a:lnTo>
                  <a:pt x="162127" y="140540"/>
                </a:lnTo>
                <a:lnTo>
                  <a:pt x="162128" y="140565"/>
                </a:lnTo>
                <a:lnTo>
                  <a:pt x="162130" y="140596"/>
                </a:lnTo>
                <a:lnTo>
                  <a:pt x="162137" y="140640"/>
                </a:lnTo>
                <a:lnTo>
                  <a:pt x="162139" y="140649"/>
                </a:lnTo>
                <a:lnTo>
                  <a:pt x="162139" y="140654"/>
                </a:lnTo>
                <a:lnTo>
                  <a:pt x="162139" y="140654"/>
                </a:lnTo>
                <a:lnTo>
                  <a:pt x="162139" y="140654"/>
                </a:lnTo>
                <a:lnTo>
                  <a:pt x="162142" y="140680"/>
                </a:lnTo>
                <a:lnTo>
                  <a:pt x="162148" y="140731"/>
                </a:lnTo>
                <a:lnTo>
                  <a:pt x="162149" y="140738"/>
                </a:lnTo>
                <a:lnTo>
                  <a:pt x="162149" y="140738"/>
                </a:lnTo>
                <a:lnTo>
                  <a:pt x="162149" y="140738"/>
                </a:lnTo>
                <a:lnTo>
                  <a:pt x="162149" y="140754"/>
                </a:lnTo>
                <a:lnTo>
                  <a:pt x="162150" y="140762"/>
                </a:lnTo>
                <a:lnTo>
                  <a:pt x="162147" y="140811"/>
                </a:lnTo>
                <a:lnTo>
                  <a:pt x="162147" y="140838"/>
                </a:lnTo>
                <a:lnTo>
                  <a:pt x="162150" y="140887"/>
                </a:lnTo>
                <a:lnTo>
                  <a:pt x="162152" y="140932"/>
                </a:lnTo>
                <a:lnTo>
                  <a:pt x="162152" y="140966"/>
                </a:lnTo>
                <a:lnTo>
                  <a:pt x="162152" y="141017"/>
                </a:lnTo>
                <a:lnTo>
                  <a:pt x="162152" y="141047"/>
                </a:lnTo>
                <a:lnTo>
                  <a:pt x="162160" y="141081"/>
                </a:lnTo>
                <a:lnTo>
                  <a:pt x="162162" y="141106"/>
                </a:lnTo>
                <a:lnTo>
                  <a:pt x="162166" y="141155"/>
                </a:lnTo>
                <a:lnTo>
                  <a:pt x="162177" y="141199"/>
                </a:lnTo>
                <a:lnTo>
                  <a:pt x="162187" y="141229"/>
                </a:lnTo>
                <a:lnTo>
                  <a:pt x="162197" y="141261"/>
                </a:lnTo>
                <a:lnTo>
                  <a:pt x="162229" y="141348"/>
                </a:lnTo>
                <a:lnTo>
                  <a:pt x="162245" y="141404"/>
                </a:lnTo>
                <a:lnTo>
                  <a:pt x="162266" y="141444"/>
                </a:lnTo>
                <a:lnTo>
                  <a:pt x="162269" y="141454"/>
                </a:lnTo>
                <a:lnTo>
                  <a:pt x="162269" y="141455"/>
                </a:lnTo>
                <a:lnTo>
                  <a:pt x="162269" y="141455"/>
                </a:lnTo>
                <a:lnTo>
                  <a:pt x="162272" y="141464"/>
                </a:lnTo>
                <a:lnTo>
                  <a:pt x="162282" y="141500"/>
                </a:lnTo>
                <a:lnTo>
                  <a:pt x="162291" y="141534"/>
                </a:lnTo>
                <a:lnTo>
                  <a:pt x="162296" y="141561"/>
                </a:lnTo>
                <a:lnTo>
                  <a:pt x="162312" y="141609"/>
                </a:lnTo>
                <a:lnTo>
                  <a:pt x="162329" y="141703"/>
                </a:lnTo>
                <a:lnTo>
                  <a:pt x="162355" y="141684"/>
                </a:lnTo>
                <a:lnTo>
                  <a:pt x="162356" y="141684"/>
                </a:lnTo>
                <a:lnTo>
                  <a:pt x="162379" y="141747"/>
                </a:lnTo>
                <a:lnTo>
                  <a:pt x="162398" y="141779"/>
                </a:lnTo>
                <a:lnTo>
                  <a:pt x="162413" y="141800"/>
                </a:lnTo>
                <a:lnTo>
                  <a:pt x="162430" y="141827"/>
                </a:lnTo>
                <a:lnTo>
                  <a:pt x="162435" y="141869"/>
                </a:lnTo>
                <a:lnTo>
                  <a:pt x="162432" y="141903"/>
                </a:lnTo>
                <a:lnTo>
                  <a:pt x="162432" y="141904"/>
                </a:lnTo>
                <a:lnTo>
                  <a:pt x="162432" y="141904"/>
                </a:lnTo>
                <a:lnTo>
                  <a:pt x="162431" y="141916"/>
                </a:lnTo>
                <a:lnTo>
                  <a:pt x="162431" y="141920"/>
                </a:lnTo>
                <a:lnTo>
                  <a:pt x="162431" y="141920"/>
                </a:lnTo>
                <a:lnTo>
                  <a:pt x="162431" y="141921"/>
                </a:lnTo>
                <a:lnTo>
                  <a:pt x="162428" y="141958"/>
                </a:lnTo>
                <a:lnTo>
                  <a:pt x="162435" y="141985"/>
                </a:lnTo>
                <a:lnTo>
                  <a:pt x="162446" y="142018"/>
                </a:lnTo>
                <a:lnTo>
                  <a:pt x="162455" y="142046"/>
                </a:lnTo>
                <a:lnTo>
                  <a:pt x="162472" y="142090"/>
                </a:lnTo>
                <a:lnTo>
                  <a:pt x="162472" y="142090"/>
                </a:lnTo>
                <a:lnTo>
                  <a:pt x="162472" y="142091"/>
                </a:lnTo>
                <a:lnTo>
                  <a:pt x="162475" y="142098"/>
                </a:lnTo>
                <a:lnTo>
                  <a:pt x="162475" y="142132"/>
                </a:lnTo>
                <a:lnTo>
                  <a:pt x="162475" y="142157"/>
                </a:lnTo>
                <a:lnTo>
                  <a:pt x="162486" y="142210"/>
                </a:lnTo>
                <a:lnTo>
                  <a:pt x="162500" y="142248"/>
                </a:lnTo>
                <a:lnTo>
                  <a:pt x="162515" y="142273"/>
                </a:lnTo>
                <a:lnTo>
                  <a:pt x="162538" y="142312"/>
                </a:lnTo>
                <a:lnTo>
                  <a:pt x="162556" y="142347"/>
                </a:lnTo>
                <a:lnTo>
                  <a:pt x="162677" y="142476"/>
                </a:lnTo>
                <a:lnTo>
                  <a:pt x="162680" y="142481"/>
                </a:lnTo>
                <a:lnTo>
                  <a:pt x="162692" y="142507"/>
                </a:lnTo>
                <a:lnTo>
                  <a:pt x="162709" y="142546"/>
                </a:lnTo>
                <a:lnTo>
                  <a:pt x="162726" y="142583"/>
                </a:lnTo>
                <a:lnTo>
                  <a:pt x="162737" y="142613"/>
                </a:lnTo>
                <a:lnTo>
                  <a:pt x="162743" y="142628"/>
                </a:lnTo>
                <a:lnTo>
                  <a:pt x="162747" y="142640"/>
                </a:lnTo>
                <a:lnTo>
                  <a:pt x="162748" y="142641"/>
                </a:lnTo>
                <a:lnTo>
                  <a:pt x="162748" y="142641"/>
                </a:lnTo>
                <a:lnTo>
                  <a:pt x="162748" y="142642"/>
                </a:lnTo>
                <a:lnTo>
                  <a:pt x="162751" y="142689"/>
                </a:lnTo>
                <a:lnTo>
                  <a:pt x="162758" y="142763"/>
                </a:lnTo>
                <a:lnTo>
                  <a:pt x="162766" y="142797"/>
                </a:lnTo>
                <a:lnTo>
                  <a:pt x="162781" y="142864"/>
                </a:lnTo>
                <a:lnTo>
                  <a:pt x="162796" y="142896"/>
                </a:lnTo>
                <a:lnTo>
                  <a:pt x="162826" y="142935"/>
                </a:lnTo>
                <a:lnTo>
                  <a:pt x="162868" y="143009"/>
                </a:lnTo>
                <a:lnTo>
                  <a:pt x="162893" y="143056"/>
                </a:lnTo>
                <a:lnTo>
                  <a:pt x="162926" y="143112"/>
                </a:lnTo>
                <a:lnTo>
                  <a:pt x="162946" y="143152"/>
                </a:lnTo>
                <a:lnTo>
                  <a:pt x="162963" y="143202"/>
                </a:lnTo>
                <a:lnTo>
                  <a:pt x="162966" y="143237"/>
                </a:lnTo>
                <a:lnTo>
                  <a:pt x="162966" y="143238"/>
                </a:lnTo>
                <a:lnTo>
                  <a:pt x="162965" y="143238"/>
                </a:lnTo>
                <a:lnTo>
                  <a:pt x="162926" y="143255"/>
                </a:lnTo>
                <a:lnTo>
                  <a:pt x="162853" y="143265"/>
                </a:lnTo>
                <a:lnTo>
                  <a:pt x="162761" y="143285"/>
                </a:lnTo>
                <a:lnTo>
                  <a:pt x="162700" y="143285"/>
                </a:lnTo>
                <a:lnTo>
                  <a:pt x="162655" y="143282"/>
                </a:lnTo>
                <a:lnTo>
                  <a:pt x="162630" y="143268"/>
                </a:lnTo>
                <a:lnTo>
                  <a:pt x="162565" y="143226"/>
                </a:lnTo>
                <a:lnTo>
                  <a:pt x="162533" y="143199"/>
                </a:lnTo>
                <a:lnTo>
                  <a:pt x="162523" y="143181"/>
                </a:lnTo>
                <a:lnTo>
                  <a:pt x="162485" y="143122"/>
                </a:lnTo>
                <a:lnTo>
                  <a:pt x="162473" y="143099"/>
                </a:lnTo>
                <a:lnTo>
                  <a:pt x="162403" y="143053"/>
                </a:lnTo>
                <a:lnTo>
                  <a:pt x="162301" y="142987"/>
                </a:lnTo>
                <a:lnTo>
                  <a:pt x="162163" y="142896"/>
                </a:lnTo>
                <a:lnTo>
                  <a:pt x="162091" y="142870"/>
                </a:lnTo>
                <a:lnTo>
                  <a:pt x="162055" y="142837"/>
                </a:lnTo>
                <a:lnTo>
                  <a:pt x="161888" y="142688"/>
                </a:lnTo>
                <a:lnTo>
                  <a:pt x="161721" y="142538"/>
                </a:lnTo>
                <a:lnTo>
                  <a:pt x="161690" y="142514"/>
                </a:lnTo>
                <a:lnTo>
                  <a:pt x="161564" y="142555"/>
                </a:lnTo>
                <a:lnTo>
                  <a:pt x="161533" y="142565"/>
                </a:lnTo>
                <a:lnTo>
                  <a:pt x="161451" y="142629"/>
                </a:lnTo>
                <a:lnTo>
                  <a:pt x="161408" y="142663"/>
                </a:lnTo>
                <a:lnTo>
                  <a:pt x="161333" y="142722"/>
                </a:lnTo>
                <a:lnTo>
                  <a:pt x="161252" y="142785"/>
                </a:lnTo>
                <a:lnTo>
                  <a:pt x="161144" y="142869"/>
                </a:lnTo>
                <a:lnTo>
                  <a:pt x="161113" y="142892"/>
                </a:lnTo>
                <a:lnTo>
                  <a:pt x="161019" y="142959"/>
                </a:lnTo>
                <a:lnTo>
                  <a:pt x="160934" y="143020"/>
                </a:lnTo>
                <a:lnTo>
                  <a:pt x="160772" y="143136"/>
                </a:lnTo>
                <a:lnTo>
                  <a:pt x="160770" y="143136"/>
                </a:lnTo>
                <a:lnTo>
                  <a:pt x="160137" y="143031"/>
                </a:lnTo>
                <a:lnTo>
                  <a:pt x="159654" y="142774"/>
                </a:lnTo>
                <a:lnTo>
                  <a:pt x="158675" y="143092"/>
                </a:lnTo>
                <a:lnTo>
                  <a:pt x="158182" y="142907"/>
                </a:lnTo>
                <a:lnTo>
                  <a:pt x="158105" y="142893"/>
                </a:lnTo>
                <a:lnTo>
                  <a:pt x="157974" y="142869"/>
                </a:lnTo>
                <a:lnTo>
                  <a:pt x="157901" y="142865"/>
                </a:lnTo>
                <a:lnTo>
                  <a:pt x="157772" y="142858"/>
                </a:lnTo>
                <a:lnTo>
                  <a:pt x="157640" y="142835"/>
                </a:lnTo>
                <a:lnTo>
                  <a:pt x="157638" y="142817"/>
                </a:lnTo>
                <a:lnTo>
                  <a:pt x="157628" y="142809"/>
                </a:lnTo>
                <a:lnTo>
                  <a:pt x="157617" y="142810"/>
                </a:lnTo>
                <a:lnTo>
                  <a:pt x="157591" y="142830"/>
                </a:lnTo>
                <a:lnTo>
                  <a:pt x="157591" y="142830"/>
                </a:lnTo>
                <a:lnTo>
                  <a:pt x="157564" y="142843"/>
                </a:lnTo>
                <a:lnTo>
                  <a:pt x="157549" y="142849"/>
                </a:lnTo>
                <a:lnTo>
                  <a:pt x="157538" y="142859"/>
                </a:lnTo>
                <a:lnTo>
                  <a:pt x="157520" y="142856"/>
                </a:lnTo>
                <a:lnTo>
                  <a:pt x="157521" y="142833"/>
                </a:lnTo>
                <a:lnTo>
                  <a:pt x="157532" y="142817"/>
                </a:lnTo>
                <a:lnTo>
                  <a:pt x="157532" y="142817"/>
                </a:lnTo>
                <a:lnTo>
                  <a:pt x="157529" y="142799"/>
                </a:lnTo>
                <a:lnTo>
                  <a:pt x="157511" y="142789"/>
                </a:lnTo>
                <a:lnTo>
                  <a:pt x="157491" y="142786"/>
                </a:lnTo>
                <a:lnTo>
                  <a:pt x="157478" y="142772"/>
                </a:lnTo>
                <a:lnTo>
                  <a:pt x="157465" y="142774"/>
                </a:lnTo>
                <a:lnTo>
                  <a:pt x="157441" y="142780"/>
                </a:lnTo>
                <a:lnTo>
                  <a:pt x="157422" y="142778"/>
                </a:lnTo>
                <a:lnTo>
                  <a:pt x="157398" y="142778"/>
                </a:lnTo>
                <a:lnTo>
                  <a:pt x="157397" y="142787"/>
                </a:lnTo>
                <a:lnTo>
                  <a:pt x="157396" y="142791"/>
                </a:lnTo>
                <a:lnTo>
                  <a:pt x="157239" y="142763"/>
                </a:lnTo>
                <a:lnTo>
                  <a:pt x="157090" y="142840"/>
                </a:lnTo>
                <a:lnTo>
                  <a:pt x="156932" y="142867"/>
                </a:lnTo>
                <a:lnTo>
                  <a:pt x="156920" y="142869"/>
                </a:lnTo>
                <a:lnTo>
                  <a:pt x="156740" y="142892"/>
                </a:lnTo>
                <a:lnTo>
                  <a:pt x="156675" y="142897"/>
                </a:lnTo>
                <a:lnTo>
                  <a:pt x="156575" y="142903"/>
                </a:lnTo>
                <a:lnTo>
                  <a:pt x="156511" y="142907"/>
                </a:lnTo>
                <a:lnTo>
                  <a:pt x="156427" y="142904"/>
                </a:lnTo>
                <a:lnTo>
                  <a:pt x="156265" y="142899"/>
                </a:lnTo>
                <a:lnTo>
                  <a:pt x="156236" y="142898"/>
                </a:lnTo>
                <a:lnTo>
                  <a:pt x="155811" y="142985"/>
                </a:lnTo>
                <a:lnTo>
                  <a:pt x="155799" y="142988"/>
                </a:lnTo>
                <a:lnTo>
                  <a:pt x="155797" y="142988"/>
                </a:lnTo>
                <a:lnTo>
                  <a:pt x="155746" y="142984"/>
                </a:lnTo>
                <a:lnTo>
                  <a:pt x="155602" y="142974"/>
                </a:lnTo>
                <a:lnTo>
                  <a:pt x="155286" y="142892"/>
                </a:lnTo>
                <a:lnTo>
                  <a:pt x="154681" y="142921"/>
                </a:lnTo>
                <a:lnTo>
                  <a:pt x="154512" y="143099"/>
                </a:lnTo>
                <a:lnTo>
                  <a:pt x="154457" y="143068"/>
                </a:lnTo>
                <a:lnTo>
                  <a:pt x="154350" y="143170"/>
                </a:lnTo>
                <a:lnTo>
                  <a:pt x="154340" y="143171"/>
                </a:lnTo>
                <a:lnTo>
                  <a:pt x="154332" y="143213"/>
                </a:lnTo>
                <a:lnTo>
                  <a:pt x="154278" y="143336"/>
                </a:lnTo>
                <a:lnTo>
                  <a:pt x="154294" y="143494"/>
                </a:lnTo>
                <a:lnTo>
                  <a:pt x="154313" y="143657"/>
                </a:lnTo>
                <a:lnTo>
                  <a:pt x="154301" y="143847"/>
                </a:lnTo>
                <a:lnTo>
                  <a:pt x="154334" y="144241"/>
                </a:lnTo>
                <a:lnTo>
                  <a:pt x="154307" y="144434"/>
                </a:lnTo>
                <a:lnTo>
                  <a:pt x="154339" y="144670"/>
                </a:lnTo>
                <a:lnTo>
                  <a:pt x="154343" y="144768"/>
                </a:lnTo>
                <a:lnTo>
                  <a:pt x="154348" y="144919"/>
                </a:lnTo>
                <a:lnTo>
                  <a:pt x="154297" y="145193"/>
                </a:lnTo>
                <a:lnTo>
                  <a:pt x="154230" y="145368"/>
                </a:lnTo>
                <a:lnTo>
                  <a:pt x="154241" y="145513"/>
                </a:lnTo>
                <a:lnTo>
                  <a:pt x="154230" y="145639"/>
                </a:lnTo>
                <a:lnTo>
                  <a:pt x="154191" y="145770"/>
                </a:lnTo>
                <a:lnTo>
                  <a:pt x="154185" y="145842"/>
                </a:lnTo>
                <a:lnTo>
                  <a:pt x="154216" y="146102"/>
                </a:lnTo>
                <a:lnTo>
                  <a:pt x="154241" y="146176"/>
                </a:lnTo>
                <a:lnTo>
                  <a:pt x="154299" y="146237"/>
                </a:lnTo>
                <a:lnTo>
                  <a:pt x="154298" y="146288"/>
                </a:lnTo>
                <a:lnTo>
                  <a:pt x="154298" y="146322"/>
                </a:lnTo>
                <a:lnTo>
                  <a:pt x="154298" y="146333"/>
                </a:lnTo>
                <a:lnTo>
                  <a:pt x="154335" y="146421"/>
                </a:lnTo>
                <a:lnTo>
                  <a:pt x="154318" y="146439"/>
                </a:lnTo>
                <a:lnTo>
                  <a:pt x="154306" y="146460"/>
                </a:lnTo>
                <a:lnTo>
                  <a:pt x="154286" y="146477"/>
                </a:lnTo>
                <a:lnTo>
                  <a:pt x="154266" y="146486"/>
                </a:lnTo>
                <a:lnTo>
                  <a:pt x="154261" y="146508"/>
                </a:lnTo>
                <a:lnTo>
                  <a:pt x="154256" y="146536"/>
                </a:lnTo>
                <a:lnTo>
                  <a:pt x="154256" y="146548"/>
                </a:lnTo>
                <a:lnTo>
                  <a:pt x="154238" y="146582"/>
                </a:lnTo>
                <a:lnTo>
                  <a:pt x="154223" y="146591"/>
                </a:lnTo>
                <a:lnTo>
                  <a:pt x="154205" y="146624"/>
                </a:lnTo>
                <a:lnTo>
                  <a:pt x="154190" y="146641"/>
                </a:lnTo>
                <a:lnTo>
                  <a:pt x="154176" y="146647"/>
                </a:lnTo>
                <a:lnTo>
                  <a:pt x="154155" y="146649"/>
                </a:lnTo>
                <a:lnTo>
                  <a:pt x="154129" y="146666"/>
                </a:lnTo>
                <a:lnTo>
                  <a:pt x="154124" y="146684"/>
                </a:lnTo>
                <a:lnTo>
                  <a:pt x="154140" y="146682"/>
                </a:lnTo>
                <a:lnTo>
                  <a:pt x="154171" y="146686"/>
                </a:lnTo>
                <a:lnTo>
                  <a:pt x="154177" y="146707"/>
                </a:lnTo>
                <a:lnTo>
                  <a:pt x="154173" y="146720"/>
                </a:lnTo>
                <a:lnTo>
                  <a:pt x="154159" y="146722"/>
                </a:lnTo>
                <a:lnTo>
                  <a:pt x="154144" y="146728"/>
                </a:lnTo>
                <a:lnTo>
                  <a:pt x="154136" y="146738"/>
                </a:lnTo>
                <a:lnTo>
                  <a:pt x="154125" y="146752"/>
                </a:lnTo>
                <a:lnTo>
                  <a:pt x="154094" y="146749"/>
                </a:lnTo>
                <a:lnTo>
                  <a:pt x="154081" y="146742"/>
                </a:lnTo>
                <a:lnTo>
                  <a:pt x="154067" y="146735"/>
                </a:lnTo>
                <a:lnTo>
                  <a:pt x="154058" y="146725"/>
                </a:lnTo>
                <a:lnTo>
                  <a:pt x="154034" y="146720"/>
                </a:lnTo>
                <a:lnTo>
                  <a:pt x="154024" y="146722"/>
                </a:lnTo>
                <a:lnTo>
                  <a:pt x="154003" y="146722"/>
                </a:lnTo>
                <a:lnTo>
                  <a:pt x="153972" y="146715"/>
                </a:lnTo>
                <a:lnTo>
                  <a:pt x="153948" y="146720"/>
                </a:lnTo>
                <a:lnTo>
                  <a:pt x="153938" y="146725"/>
                </a:lnTo>
                <a:lnTo>
                  <a:pt x="153930" y="146736"/>
                </a:lnTo>
                <a:lnTo>
                  <a:pt x="153932" y="146753"/>
                </a:lnTo>
                <a:lnTo>
                  <a:pt x="153930" y="146768"/>
                </a:lnTo>
                <a:lnTo>
                  <a:pt x="153929" y="146777"/>
                </a:lnTo>
                <a:lnTo>
                  <a:pt x="153918" y="146792"/>
                </a:lnTo>
                <a:lnTo>
                  <a:pt x="153911" y="146800"/>
                </a:lnTo>
                <a:lnTo>
                  <a:pt x="153904" y="146803"/>
                </a:lnTo>
                <a:lnTo>
                  <a:pt x="153893" y="146800"/>
                </a:lnTo>
                <a:lnTo>
                  <a:pt x="153878" y="146800"/>
                </a:lnTo>
                <a:lnTo>
                  <a:pt x="153876" y="146792"/>
                </a:lnTo>
                <a:lnTo>
                  <a:pt x="153872" y="146780"/>
                </a:lnTo>
                <a:lnTo>
                  <a:pt x="153872" y="146768"/>
                </a:lnTo>
                <a:lnTo>
                  <a:pt x="153854" y="146763"/>
                </a:lnTo>
                <a:lnTo>
                  <a:pt x="153847" y="146773"/>
                </a:lnTo>
                <a:lnTo>
                  <a:pt x="153821" y="146790"/>
                </a:lnTo>
                <a:lnTo>
                  <a:pt x="153793" y="146798"/>
                </a:lnTo>
                <a:lnTo>
                  <a:pt x="153786" y="146808"/>
                </a:lnTo>
                <a:lnTo>
                  <a:pt x="153792" y="146815"/>
                </a:lnTo>
                <a:lnTo>
                  <a:pt x="153796" y="146819"/>
                </a:lnTo>
                <a:lnTo>
                  <a:pt x="153809" y="146824"/>
                </a:lnTo>
                <a:lnTo>
                  <a:pt x="153812" y="146829"/>
                </a:lnTo>
                <a:lnTo>
                  <a:pt x="153803" y="146835"/>
                </a:lnTo>
                <a:lnTo>
                  <a:pt x="153783" y="146850"/>
                </a:lnTo>
                <a:lnTo>
                  <a:pt x="153773" y="146855"/>
                </a:lnTo>
                <a:lnTo>
                  <a:pt x="153759" y="146854"/>
                </a:lnTo>
                <a:lnTo>
                  <a:pt x="153743" y="146848"/>
                </a:lnTo>
                <a:lnTo>
                  <a:pt x="153729" y="146838"/>
                </a:lnTo>
                <a:lnTo>
                  <a:pt x="153720" y="146831"/>
                </a:lnTo>
                <a:lnTo>
                  <a:pt x="153713" y="146833"/>
                </a:lnTo>
                <a:lnTo>
                  <a:pt x="153711" y="146840"/>
                </a:lnTo>
                <a:lnTo>
                  <a:pt x="153719" y="146848"/>
                </a:lnTo>
                <a:lnTo>
                  <a:pt x="153718" y="146854"/>
                </a:lnTo>
                <a:lnTo>
                  <a:pt x="153724" y="146867"/>
                </a:lnTo>
                <a:lnTo>
                  <a:pt x="153723" y="146875"/>
                </a:lnTo>
                <a:lnTo>
                  <a:pt x="153728" y="146880"/>
                </a:lnTo>
                <a:lnTo>
                  <a:pt x="153737" y="146873"/>
                </a:lnTo>
                <a:lnTo>
                  <a:pt x="153746" y="146869"/>
                </a:lnTo>
                <a:lnTo>
                  <a:pt x="153751" y="146869"/>
                </a:lnTo>
                <a:lnTo>
                  <a:pt x="153753" y="146874"/>
                </a:lnTo>
                <a:lnTo>
                  <a:pt x="153754" y="146882"/>
                </a:lnTo>
                <a:lnTo>
                  <a:pt x="153760" y="146893"/>
                </a:lnTo>
                <a:lnTo>
                  <a:pt x="153761" y="146905"/>
                </a:lnTo>
                <a:lnTo>
                  <a:pt x="153753" y="146914"/>
                </a:lnTo>
                <a:lnTo>
                  <a:pt x="153739" y="146936"/>
                </a:lnTo>
                <a:lnTo>
                  <a:pt x="153731" y="146941"/>
                </a:lnTo>
                <a:lnTo>
                  <a:pt x="153722" y="146936"/>
                </a:lnTo>
                <a:lnTo>
                  <a:pt x="153715" y="146920"/>
                </a:lnTo>
                <a:lnTo>
                  <a:pt x="153706" y="146911"/>
                </a:lnTo>
                <a:lnTo>
                  <a:pt x="153698" y="146914"/>
                </a:lnTo>
                <a:lnTo>
                  <a:pt x="153697" y="146921"/>
                </a:lnTo>
                <a:lnTo>
                  <a:pt x="153694" y="146930"/>
                </a:lnTo>
                <a:lnTo>
                  <a:pt x="153686" y="146934"/>
                </a:lnTo>
                <a:lnTo>
                  <a:pt x="153678" y="146941"/>
                </a:lnTo>
                <a:lnTo>
                  <a:pt x="153664" y="146946"/>
                </a:lnTo>
                <a:lnTo>
                  <a:pt x="153656" y="146947"/>
                </a:lnTo>
                <a:lnTo>
                  <a:pt x="153625" y="146943"/>
                </a:lnTo>
                <a:lnTo>
                  <a:pt x="153617" y="146946"/>
                </a:lnTo>
                <a:lnTo>
                  <a:pt x="153609" y="146952"/>
                </a:lnTo>
                <a:lnTo>
                  <a:pt x="153598" y="146956"/>
                </a:lnTo>
                <a:lnTo>
                  <a:pt x="153593" y="146963"/>
                </a:lnTo>
                <a:lnTo>
                  <a:pt x="153587" y="146973"/>
                </a:lnTo>
                <a:lnTo>
                  <a:pt x="153577" y="146977"/>
                </a:lnTo>
                <a:lnTo>
                  <a:pt x="153567" y="146982"/>
                </a:lnTo>
                <a:lnTo>
                  <a:pt x="153566" y="146986"/>
                </a:lnTo>
                <a:lnTo>
                  <a:pt x="153572" y="146990"/>
                </a:lnTo>
                <a:lnTo>
                  <a:pt x="153589" y="146995"/>
                </a:lnTo>
                <a:lnTo>
                  <a:pt x="153591" y="147015"/>
                </a:lnTo>
                <a:lnTo>
                  <a:pt x="153593" y="147025"/>
                </a:lnTo>
                <a:lnTo>
                  <a:pt x="153578" y="147028"/>
                </a:lnTo>
                <a:lnTo>
                  <a:pt x="153572" y="147026"/>
                </a:lnTo>
                <a:lnTo>
                  <a:pt x="153567" y="147035"/>
                </a:lnTo>
                <a:lnTo>
                  <a:pt x="153560" y="147045"/>
                </a:lnTo>
                <a:lnTo>
                  <a:pt x="153550" y="147042"/>
                </a:lnTo>
                <a:lnTo>
                  <a:pt x="153546" y="147035"/>
                </a:lnTo>
                <a:lnTo>
                  <a:pt x="153549" y="147029"/>
                </a:lnTo>
                <a:lnTo>
                  <a:pt x="153547" y="147021"/>
                </a:lnTo>
                <a:lnTo>
                  <a:pt x="153536" y="147023"/>
                </a:lnTo>
                <a:lnTo>
                  <a:pt x="153527" y="147028"/>
                </a:lnTo>
                <a:lnTo>
                  <a:pt x="153502" y="147024"/>
                </a:lnTo>
                <a:lnTo>
                  <a:pt x="153487" y="147021"/>
                </a:lnTo>
                <a:lnTo>
                  <a:pt x="153456" y="147016"/>
                </a:lnTo>
                <a:lnTo>
                  <a:pt x="153445" y="147020"/>
                </a:lnTo>
                <a:lnTo>
                  <a:pt x="153415" y="147020"/>
                </a:lnTo>
                <a:lnTo>
                  <a:pt x="153401" y="147024"/>
                </a:lnTo>
                <a:lnTo>
                  <a:pt x="153403" y="147033"/>
                </a:lnTo>
                <a:lnTo>
                  <a:pt x="153414" y="147040"/>
                </a:lnTo>
                <a:lnTo>
                  <a:pt x="153428" y="147044"/>
                </a:lnTo>
                <a:lnTo>
                  <a:pt x="153435" y="147051"/>
                </a:lnTo>
                <a:lnTo>
                  <a:pt x="153444" y="147061"/>
                </a:lnTo>
                <a:lnTo>
                  <a:pt x="153456" y="147069"/>
                </a:lnTo>
                <a:lnTo>
                  <a:pt x="153460" y="147064"/>
                </a:lnTo>
                <a:lnTo>
                  <a:pt x="153456" y="147056"/>
                </a:lnTo>
                <a:lnTo>
                  <a:pt x="153451" y="147044"/>
                </a:lnTo>
                <a:lnTo>
                  <a:pt x="153457" y="147039"/>
                </a:lnTo>
                <a:lnTo>
                  <a:pt x="153473" y="147040"/>
                </a:lnTo>
                <a:lnTo>
                  <a:pt x="153483" y="147044"/>
                </a:lnTo>
                <a:lnTo>
                  <a:pt x="153489" y="147054"/>
                </a:lnTo>
                <a:lnTo>
                  <a:pt x="153489" y="147061"/>
                </a:lnTo>
                <a:lnTo>
                  <a:pt x="153485" y="147070"/>
                </a:lnTo>
                <a:lnTo>
                  <a:pt x="153489" y="147074"/>
                </a:lnTo>
                <a:lnTo>
                  <a:pt x="153494" y="147081"/>
                </a:lnTo>
                <a:lnTo>
                  <a:pt x="153494" y="147096"/>
                </a:lnTo>
                <a:lnTo>
                  <a:pt x="153491" y="147109"/>
                </a:lnTo>
                <a:lnTo>
                  <a:pt x="153483" y="147119"/>
                </a:lnTo>
                <a:lnTo>
                  <a:pt x="153473" y="147118"/>
                </a:lnTo>
                <a:lnTo>
                  <a:pt x="153464" y="147103"/>
                </a:lnTo>
                <a:lnTo>
                  <a:pt x="153443" y="147090"/>
                </a:lnTo>
                <a:lnTo>
                  <a:pt x="153445" y="147104"/>
                </a:lnTo>
                <a:lnTo>
                  <a:pt x="153450" y="147112"/>
                </a:lnTo>
                <a:lnTo>
                  <a:pt x="153448" y="147120"/>
                </a:lnTo>
                <a:lnTo>
                  <a:pt x="153438" y="147128"/>
                </a:lnTo>
                <a:lnTo>
                  <a:pt x="153435" y="147137"/>
                </a:lnTo>
                <a:lnTo>
                  <a:pt x="153437" y="147150"/>
                </a:lnTo>
                <a:lnTo>
                  <a:pt x="153451" y="147151"/>
                </a:lnTo>
                <a:lnTo>
                  <a:pt x="153462" y="147159"/>
                </a:lnTo>
                <a:lnTo>
                  <a:pt x="153466" y="147171"/>
                </a:lnTo>
                <a:lnTo>
                  <a:pt x="153457" y="147191"/>
                </a:lnTo>
                <a:lnTo>
                  <a:pt x="153443" y="147200"/>
                </a:lnTo>
                <a:lnTo>
                  <a:pt x="153428" y="147211"/>
                </a:lnTo>
                <a:lnTo>
                  <a:pt x="153420" y="147223"/>
                </a:lnTo>
                <a:lnTo>
                  <a:pt x="153431" y="147227"/>
                </a:lnTo>
                <a:lnTo>
                  <a:pt x="153443" y="147248"/>
                </a:lnTo>
                <a:lnTo>
                  <a:pt x="153447" y="147274"/>
                </a:lnTo>
                <a:lnTo>
                  <a:pt x="153436" y="147284"/>
                </a:lnTo>
                <a:lnTo>
                  <a:pt x="153422" y="147282"/>
                </a:lnTo>
                <a:lnTo>
                  <a:pt x="153406" y="147274"/>
                </a:lnTo>
                <a:lnTo>
                  <a:pt x="153392" y="147282"/>
                </a:lnTo>
                <a:lnTo>
                  <a:pt x="153386" y="147288"/>
                </a:lnTo>
                <a:lnTo>
                  <a:pt x="153403" y="147295"/>
                </a:lnTo>
                <a:lnTo>
                  <a:pt x="153404" y="147303"/>
                </a:lnTo>
                <a:lnTo>
                  <a:pt x="153395" y="147313"/>
                </a:lnTo>
                <a:lnTo>
                  <a:pt x="153384" y="147316"/>
                </a:lnTo>
                <a:lnTo>
                  <a:pt x="153371" y="147321"/>
                </a:lnTo>
                <a:lnTo>
                  <a:pt x="153362" y="147318"/>
                </a:lnTo>
                <a:lnTo>
                  <a:pt x="153346" y="147309"/>
                </a:lnTo>
                <a:lnTo>
                  <a:pt x="153334" y="147292"/>
                </a:lnTo>
                <a:lnTo>
                  <a:pt x="153324" y="147288"/>
                </a:lnTo>
                <a:lnTo>
                  <a:pt x="153323" y="147300"/>
                </a:lnTo>
                <a:lnTo>
                  <a:pt x="153324" y="147313"/>
                </a:lnTo>
                <a:lnTo>
                  <a:pt x="153319" y="147328"/>
                </a:lnTo>
                <a:lnTo>
                  <a:pt x="153309" y="147338"/>
                </a:lnTo>
                <a:lnTo>
                  <a:pt x="153293" y="147323"/>
                </a:lnTo>
                <a:lnTo>
                  <a:pt x="153276" y="147323"/>
                </a:lnTo>
                <a:lnTo>
                  <a:pt x="153253" y="147333"/>
                </a:lnTo>
                <a:lnTo>
                  <a:pt x="153244" y="147332"/>
                </a:lnTo>
                <a:lnTo>
                  <a:pt x="153242" y="147321"/>
                </a:lnTo>
                <a:lnTo>
                  <a:pt x="153230" y="147314"/>
                </a:lnTo>
                <a:lnTo>
                  <a:pt x="153217" y="147318"/>
                </a:lnTo>
                <a:lnTo>
                  <a:pt x="153218" y="147303"/>
                </a:lnTo>
                <a:lnTo>
                  <a:pt x="153191" y="147289"/>
                </a:lnTo>
                <a:lnTo>
                  <a:pt x="153172" y="147293"/>
                </a:lnTo>
                <a:lnTo>
                  <a:pt x="153152" y="147295"/>
                </a:lnTo>
                <a:lnTo>
                  <a:pt x="153143" y="147303"/>
                </a:lnTo>
                <a:lnTo>
                  <a:pt x="153139" y="147331"/>
                </a:lnTo>
                <a:lnTo>
                  <a:pt x="153131" y="147352"/>
                </a:lnTo>
                <a:lnTo>
                  <a:pt x="153115" y="147375"/>
                </a:lnTo>
                <a:lnTo>
                  <a:pt x="153106" y="147393"/>
                </a:lnTo>
                <a:lnTo>
                  <a:pt x="153082" y="147416"/>
                </a:lnTo>
                <a:lnTo>
                  <a:pt x="153059" y="147428"/>
                </a:lnTo>
                <a:lnTo>
                  <a:pt x="153044" y="147435"/>
                </a:lnTo>
                <a:lnTo>
                  <a:pt x="153029" y="147435"/>
                </a:lnTo>
                <a:lnTo>
                  <a:pt x="153028" y="147424"/>
                </a:lnTo>
                <a:lnTo>
                  <a:pt x="153018" y="147425"/>
                </a:lnTo>
                <a:lnTo>
                  <a:pt x="152987" y="147450"/>
                </a:lnTo>
                <a:lnTo>
                  <a:pt x="152968" y="147452"/>
                </a:lnTo>
                <a:lnTo>
                  <a:pt x="152957" y="147443"/>
                </a:lnTo>
                <a:lnTo>
                  <a:pt x="152958" y="147428"/>
                </a:lnTo>
                <a:lnTo>
                  <a:pt x="152977" y="147405"/>
                </a:lnTo>
                <a:lnTo>
                  <a:pt x="152973" y="147389"/>
                </a:lnTo>
                <a:lnTo>
                  <a:pt x="152951" y="147376"/>
                </a:lnTo>
                <a:lnTo>
                  <a:pt x="152931" y="147401"/>
                </a:lnTo>
                <a:lnTo>
                  <a:pt x="152922" y="147394"/>
                </a:lnTo>
                <a:lnTo>
                  <a:pt x="152915" y="147377"/>
                </a:lnTo>
                <a:lnTo>
                  <a:pt x="152911" y="147348"/>
                </a:lnTo>
                <a:lnTo>
                  <a:pt x="152906" y="147310"/>
                </a:lnTo>
                <a:lnTo>
                  <a:pt x="152898" y="147294"/>
                </a:lnTo>
                <a:lnTo>
                  <a:pt x="152886" y="147283"/>
                </a:lnTo>
                <a:lnTo>
                  <a:pt x="152868" y="147298"/>
                </a:lnTo>
                <a:lnTo>
                  <a:pt x="152850" y="147303"/>
                </a:lnTo>
                <a:lnTo>
                  <a:pt x="152825" y="147296"/>
                </a:lnTo>
                <a:lnTo>
                  <a:pt x="152820" y="147277"/>
                </a:lnTo>
                <a:lnTo>
                  <a:pt x="152808" y="147264"/>
                </a:lnTo>
                <a:lnTo>
                  <a:pt x="152785" y="147244"/>
                </a:lnTo>
                <a:lnTo>
                  <a:pt x="152765" y="147244"/>
                </a:lnTo>
                <a:lnTo>
                  <a:pt x="152767" y="147268"/>
                </a:lnTo>
                <a:lnTo>
                  <a:pt x="152773" y="147284"/>
                </a:lnTo>
                <a:lnTo>
                  <a:pt x="152752" y="147275"/>
                </a:lnTo>
                <a:lnTo>
                  <a:pt x="152731" y="147264"/>
                </a:lnTo>
                <a:lnTo>
                  <a:pt x="152702" y="147261"/>
                </a:lnTo>
                <a:lnTo>
                  <a:pt x="152692" y="147258"/>
                </a:lnTo>
                <a:lnTo>
                  <a:pt x="152673" y="147268"/>
                </a:lnTo>
                <a:lnTo>
                  <a:pt x="152656" y="147288"/>
                </a:lnTo>
                <a:lnTo>
                  <a:pt x="152644" y="147292"/>
                </a:lnTo>
                <a:lnTo>
                  <a:pt x="152635" y="147289"/>
                </a:lnTo>
                <a:lnTo>
                  <a:pt x="152626" y="147279"/>
                </a:lnTo>
                <a:lnTo>
                  <a:pt x="152612" y="147270"/>
                </a:lnTo>
                <a:lnTo>
                  <a:pt x="152610" y="147259"/>
                </a:lnTo>
                <a:lnTo>
                  <a:pt x="152615" y="147243"/>
                </a:lnTo>
                <a:lnTo>
                  <a:pt x="152611" y="147216"/>
                </a:lnTo>
                <a:lnTo>
                  <a:pt x="152612" y="147206"/>
                </a:lnTo>
                <a:lnTo>
                  <a:pt x="152613" y="147199"/>
                </a:lnTo>
                <a:lnTo>
                  <a:pt x="152609" y="147184"/>
                </a:lnTo>
                <a:lnTo>
                  <a:pt x="152589" y="147180"/>
                </a:lnTo>
                <a:lnTo>
                  <a:pt x="152570" y="147169"/>
                </a:lnTo>
                <a:lnTo>
                  <a:pt x="152565" y="147161"/>
                </a:lnTo>
                <a:lnTo>
                  <a:pt x="152584" y="147154"/>
                </a:lnTo>
                <a:lnTo>
                  <a:pt x="152595" y="147135"/>
                </a:lnTo>
                <a:lnTo>
                  <a:pt x="152600" y="147114"/>
                </a:lnTo>
                <a:lnTo>
                  <a:pt x="152593" y="147104"/>
                </a:lnTo>
                <a:lnTo>
                  <a:pt x="152584" y="147106"/>
                </a:lnTo>
                <a:lnTo>
                  <a:pt x="152572" y="147115"/>
                </a:lnTo>
                <a:lnTo>
                  <a:pt x="152561" y="147127"/>
                </a:lnTo>
                <a:lnTo>
                  <a:pt x="152551" y="147124"/>
                </a:lnTo>
                <a:lnTo>
                  <a:pt x="152546" y="147118"/>
                </a:lnTo>
                <a:lnTo>
                  <a:pt x="152535" y="147106"/>
                </a:lnTo>
                <a:lnTo>
                  <a:pt x="152531" y="147097"/>
                </a:lnTo>
                <a:lnTo>
                  <a:pt x="152524" y="147089"/>
                </a:lnTo>
                <a:lnTo>
                  <a:pt x="152509" y="147087"/>
                </a:lnTo>
                <a:lnTo>
                  <a:pt x="152498" y="147089"/>
                </a:lnTo>
                <a:lnTo>
                  <a:pt x="152491" y="147098"/>
                </a:lnTo>
                <a:lnTo>
                  <a:pt x="152494" y="147110"/>
                </a:lnTo>
                <a:lnTo>
                  <a:pt x="152502" y="147119"/>
                </a:lnTo>
                <a:lnTo>
                  <a:pt x="152502" y="147129"/>
                </a:lnTo>
                <a:lnTo>
                  <a:pt x="152460" y="147129"/>
                </a:lnTo>
                <a:lnTo>
                  <a:pt x="152438" y="147112"/>
                </a:lnTo>
                <a:lnTo>
                  <a:pt x="152428" y="147094"/>
                </a:lnTo>
                <a:lnTo>
                  <a:pt x="152421" y="147066"/>
                </a:lnTo>
                <a:lnTo>
                  <a:pt x="152426" y="147049"/>
                </a:lnTo>
                <a:lnTo>
                  <a:pt x="152435" y="147035"/>
                </a:lnTo>
                <a:lnTo>
                  <a:pt x="152445" y="147024"/>
                </a:lnTo>
                <a:lnTo>
                  <a:pt x="152451" y="147015"/>
                </a:lnTo>
                <a:lnTo>
                  <a:pt x="152449" y="147007"/>
                </a:lnTo>
                <a:lnTo>
                  <a:pt x="152442" y="147002"/>
                </a:lnTo>
                <a:lnTo>
                  <a:pt x="152430" y="147001"/>
                </a:lnTo>
                <a:lnTo>
                  <a:pt x="152422" y="146997"/>
                </a:lnTo>
                <a:lnTo>
                  <a:pt x="152409" y="146990"/>
                </a:lnTo>
                <a:lnTo>
                  <a:pt x="152397" y="146980"/>
                </a:lnTo>
                <a:lnTo>
                  <a:pt x="152380" y="146973"/>
                </a:lnTo>
                <a:lnTo>
                  <a:pt x="152363" y="146974"/>
                </a:lnTo>
                <a:lnTo>
                  <a:pt x="152359" y="146985"/>
                </a:lnTo>
                <a:lnTo>
                  <a:pt x="152361" y="146997"/>
                </a:lnTo>
                <a:lnTo>
                  <a:pt x="152377" y="147006"/>
                </a:lnTo>
                <a:lnTo>
                  <a:pt x="152385" y="147022"/>
                </a:lnTo>
                <a:lnTo>
                  <a:pt x="152386" y="147028"/>
                </a:lnTo>
                <a:lnTo>
                  <a:pt x="152380" y="147039"/>
                </a:lnTo>
                <a:lnTo>
                  <a:pt x="152370" y="147048"/>
                </a:lnTo>
                <a:lnTo>
                  <a:pt x="152356" y="147062"/>
                </a:lnTo>
                <a:lnTo>
                  <a:pt x="152344" y="147073"/>
                </a:lnTo>
                <a:lnTo>
                  <a:pt x="152334" y="147093"/>
                </a:lnTo>
                <a:lnTo>
                  <a:pt x="152326" y="147111"/>
                </a:lnTo>
                <a:lnTo>
                  <a:pt x="152326" y="147124"/>
                </a:lnTo>
                <a:lnTo>
                  <a:pt x="152322" y="147130"/>
                </a:lnTo>
                <a:lnTo>
                  <a:pt x="152314" y="147138"/>
                </a:lnTo>
                <a:lnTo>
                  <a:pt x="152295" y="147142"/>
                </a:lnTo>
                <a:lnTo>
                  <a:pt x="152282" y="147140"/>
                </a:lnTo>
                <a:lnTo>
                  <a:pt x="152278" y="147138"/>
                </a:lnTo>
                <a:lnTo>
                  <a:pt x="152274" y="147125"/>
                </a:lnTo>
                <a:lnTo>
                  <a:pt x="152268" y="147103"/>
                </a:lnTo>
                <a:lnTo>
                  <a:pt x="152272" y="147091"/>
                </a:lnTo>
                <a:lnTo>
                  <a:pt x="152279" y="147080"/>
                </a:lnTo>
                <a:lnTo>
                  <a:pt x="152276" y="147066"/>
                </a:lnTo>
                <a:lnTo>
                  <a:pt x="152256" y="147062"/>
                </a:lnTo>
                <a:lnTo>
                  <a:pt x="152235" y="147061"/>
                </a:lnTo>
                <a:lnTo>
                  <a:pt x="152201" y="147051"/>
                </a:lnTo>
                <a:lnTo>
                  <a:pt x="152175" y="147050"/>
                </a:lnTo>
                <a:lnTo>
                  <a:pt x="152150" y="147048"/>
                </a:lnTo>
                <a:lnTo>
                  <a:pt x="152134" y="147047"/>
                </a:lnTo>
                <a:lnTo>
                  <a:pt x="152114" y="147041"/>
                </a:lnTo>
                <a:lnTo>
                  <a:pt x="152094" y="147036"/>
                </a:lnTo>
                <a:lnTo>
                  <a:pt x="152077" y="147035"/>
                </a:lnTo>
                <a:lnTo>
                  <a:pt x="152052" y="147032"/>
                </a:lnTo>
                <a:lnTo>
                  <a:pt x="152035" y="147031"/>
                </a:lnTo>
                <a:lnTo>
                  <a:pt x="152011" y="147037"/>
                </a:lnTo>
                <a:lnTo>
                  <a:pt x="151995" y="147041"/>
                </a:lnTo>
                <a:lnTo>
                  <a:pt x="151984" y="147046"/>
                </a:lnTo>
                <a:lnTo>
                  <a:pt x="151958" y="147059"/>
                </a:lnTo>
                <a:lnTo>
                  <a:pt x="151945" y="147062"/>
                </a:lnTo>
                <a:lnTo>
                  <a:pt x="151937" y="147070"/>
                </a:lnTo>
                <a:lnTo>
                  <a:pt x="151930" y="147092"/>
                </a:lnTo>
                <a:lnTo>
                  <a:pt x="151930" y="147107"/>
                </a:lnTo>
                <a:lnTo>
                  <a:pt x="151929" y="147124"/>
                </a:lnTo>
                <a:lnTo>
                  <a:pt x="151932" y="147136"/>
                </a:lnTo>
                <a:lnTo>
                  <a:pt x="151932" y="147154"/>
                </a:lnTo>
                <a:lnTo>
                  <a:pt x="151936" y="147165"/>
                </a:lnTo>
                <a:lnTo>
                  <a:pt x="151942" y="147177"/>
                </a:lnTo>
                <a:lnTo>
                  <a:pt x="151948" y="147192"/>
                </a:lnTo>
                <a:lnTo>
                  <a:pt x="151948" y="147202"/>
                </a:lnTo>
                <a:lnTo>
                  <a:pt x="151946" y="147213"/>
                </a:lnTo>
                <a:lnTo>
                  <a:pt x="151940" y="147218"/>
                </a:lnTo>
                <a:lnTo>
                  <a:pt x="151928" y="147222"/>
                </a:lnTo>
                <a:lnTo>
                  <a:pt x="151920" y="147224"/>
                </a:lnTo>
                <a:lnTo>
                  <a:pt x="151908" y="147230"/>
                </a:lnTo>
                <a:lnTo>
                  <a:pt x="151892" y="147240"/>
                </a:lnTo>
                <a:lnTo>
                  <a:pt x="151883" y="147247"/>
                </a:lnTo>
                <a:lnTo>
                  <a:pt x="151875" y="147247"/>
                </a:lnTo>
                <a:lnTo>
                  <a:pt x="151863" y="147245"/>
                </a:lnTo>
                <a:lnTo>
                  <a:pt x="151857" y="147240"/>
                </a:lnTo>
                <a:lnTo>
                  <a:pt x="151843" y="147233"/>
                </a:lnTo>
                <a:lnTo>
                  <a:pt x="151834" y="147226"/>
                </a:lnTo>
                <a:lnTo>
                  <a:pt x="151835" y="147217"/>
                </a:lnTo>
                <a:lnTo>
                  <a:pt x="151833" y="147207"/>
                </a:lnTo>
                <a:lnTo>
                  <a:pt x="151823" y="147195"/>
                </a:lnTo>
                <a:lnTo>
                  <a:pt x="151801" y="147183"/>
                </a:lnTo>
                <a:lnTo>
                  <a:pt x="151798" y="147177"/>
                </a:lnTo>
                <a:lnTo>
                  <a:pt x="151781" y="147170"/>
                </a:lnTo>
                <a:lnTo>
                  <a:pt x="151758" y="147168"/>
                </a:lnTo>
                <a:lnTo>
                  <a:pt x="151743" y="147163"/>
                </a:lnTo>
                <a:lnTo>
                  <a:pt x="151726" y="147154"/>
                </a:lnTo>
                <a:lnTo>
                  <a:pt x="151715" y="147148"/>
                </a:lnTo>
                <a:lnTo>
                  <a:pt x="151694" y="147142"/>
                </a:lnTo>
                <a:lnTo>
                  <a:pt x="151672" y="147143"/>
                </a:lnTo>
                <a:lnTo>
                  <a:pt x="151665" y="147140"/>
                </a:lnTo>
                <a:lnTo>
                  <a:pt x="151651" y="147136"/>
                </a:lnTo>
                <a:lnTo>
                  <a:pt x="151639" y="147128"/>
                </a:lnTo>
                <a:lnTo>
                  <a:pt x="151626" y="147123"/>
                </a:lnTo>
                <a:lnTo>
                  <a:pt x="151613" y="147120"/>
                </a:lnTo>
                <a:lnTo>
                  <a:pt x="151604" y="147112"/>
                </a:lnTo>
                <a:lnTo>
                  <a:pt x="151582" y="147089"/>
                </a:lnTo>
                <a:lnTo>
                  <a:pt x="151570" y="147078"/>
                </a:lnTo>
                <a:lnTo>
                  <a:pt x="151557" y="147067"/>
                </a:lnTo>
                <a:lnTo>
                  <a:pt x="151545" y="147056"/>
                </a:lnTo>
                <a:lnTo>
                  <a:pt x="151540" y="147046"/>
                </a:lnTo>
                <a:lnTo>
                  <a:pt x="151531" y="147032"/>
                </a:lnTo>
                <a:lnTo>
                  <a:pt x="151530" y="147020"/>
                </a:lnTo>
                <a:lnTo>
                  <a:pt x="151526" y="147008"/>
                </a:lnTo>
                <a:lnTo>
                  <a:pt x="151521" y="146984"/>
                </a:lnTo>
                <a:lnTo>
                  <a:pt x="151513" y="146955"/>
                </a:lnTo>
                <a:lnTo>
                  <a:pt x="151521" y="146939"/>
                </a:lnTo>
                <a:lnTo>
                  <a:pt x="151546" y="146908"/>
                </a:lnTo>
                <a:lnTo>
                  <a:pt x="151561" y="146899"/>
                </a:lnTo>
                <a:lnTo>
                  <a:pt x="151573" y="146876"/>
                </a:lnTo>
                <a:lnTo>
                  <a:pt x="151586" y="146836"/>
                </a:lnTo>
                <a:lnTo>
                  <a:pt x="151602" y="146825"/>
                </a:lnTo>
                <a:lnTo>
                  <a:pt x="151610" y="146798"/>
                </a:lnTo>
                <a:lnTo>
                  <a:pt x="151622" y="146783"/>
                </a:lnTo>
                <a:lnTo>
                  <a:pt x="151634" y="146772"/>
                </a:lnTo>
                <a:lnTo>
                  <a:pt x="151644" y="146772"/>
                </a:lnTo>
                <a:lnTo>
                  <a:pt x="151651" y="146775"/>
                </a:lnTo>
                <a:lnTo>
                  <a:pt x="151657" y="146780"/>
                </a:lnTo>
                <a:lnTo>
                  <a:pt x="151672" y="146788"/>
                </a:lnTo>
                <a:lnTo>
                  <a:pt x="151677" y="146792"/>
                </a:lnTo>
                <a:lnTo>
                  <a:pt x="151685" y="146803"/>
                </a:lnTo>
                <a:lnTo>
                  <a:pt x="151701" y="146805"/>
                </a:lnTo>
                <a:lnTo>
                  <a:pt x="151712" y="146803"/>
                </a:lnTo>
                <a:lnTo>
                  <a:pt x="151723" y="146795"/>
                </a:lnTo>
                <a:lnTo>
                  <a:pt x="151743" y="146778"/>
                </a:lnTo>
                <a:lnTo>
                  <a:pt x="151753" y="146767"/>
                </a:lnTo>
                <a:lnTo>
                  <a:pt x="151755" y="146754"/>
                </a:lnTo>
                <a:lnTo>
                  <a:pt x="151757" y="146736"/>
                </a:lnTo>
                <a:lnTo>
                  <a:pt x="151745" y="146720"/>
                </a:lnTo>
                <a:lnTo>
                  <a:pt x="151733" y="146695"/>
                </a:lnTo>
                <a:lnTo>
                  <a:pt x="151724" y="146668"/>
                </a:lnTo>
                <a:lnTo>
                  <a:pt x="151721" y="146653"/>
                </a:lnTo>
                <a:lnTo>
                  <a:pt x="151725" y="146639"/>
                </a:lnTo>
                <a:lnTo>
                  <a:pt x="151717" y="146622"/>
                </a:lnTo>
                <a:lnTo>
                  <a:pt x="151704" y="146608"/>
                </a:lnTo>
                <a:lnTo>
                  <a:pt x="151698" y="146599"/>
                </a:lnTo>
                <a:lnTo>
                  <a:pt x="151692" y="146589"/>
                </a:lnTo>
                <a:lnTo>
                  <a:pt x="151676" y="146576"/>
                </a:lnTo>
                <a:lnTo>
                  <a:pt x="151669" y="146547"/>
                </a:lnTo>
                <a:lnTo>
                  <a:pt x="151662" y="146517"/>
                </a:lnTo>
                <a:lnTo>
                  <a:pt x="151653" y="146504"/>
                </a:lnTo>
                <a:lnTo>
                  <a:pt x="151644" y="146494"/>
                </a:lnTo>
                <a:lnTo>
                  <a:pt x="151639" y="146477"/>
                </a:lnTo>
                <a:lnTo>
                  <a:pt x="151628" y="146468"/>
                </a:lnTo>
                <a:lnTo>
                  <a:pt x="151620" y="146460"/>
                </a:lnTo>
                <a:lnTo>
                  <a:pt x="151586" y="146431"/>
                </a:lnTo>
                <a:lnTo>
                  <a:pt x="151558" y="146424"/>
                </a:lnTo>
                <a:lnTo>
                  <a:pt x="151521" y="146389"/>
                </a:lnTo>
                <a:lnTo>
                  <a:pt x="151491" y="146371"/>
                </a:lnTo>
                <a:lnTo>
                  <a:pt x="151474" y="146344"/>
                </a:lnTo>
                <a:lnTo>
                  <a:pt x="151457" y="146331"/>
                </a:lnTo>
                <a:lnTo>
                  <a:pt x="151435" y="146316"/>
                </a:lnTo>
                <a:lnTo>
                  <a:pt x="151415" y="146286"/>
                </a:lnTo>
                <a:lnTo>
                  <a:pt x="151376" y="146264"/>
                </a:lnTo>
                <a:lnTo>
                  <a:pt x="151350" y="146255"/>
                </a:lnTo>
                <a:lnTo>
                  <a:pt x="151322" y="146260"/>
                </a:lnTo>
                <a:lnTo>
                  <a:pt x="151308" y="146251"/>
                </a:lnTo>
                <a:lnTo>
                  <a:pt x="151295" y="146241"/>
                </a:lnTo>
                <a:lnTo>
                  <a:pt x="151276" y="146230"/>
                </a:lnTo>
                <a:lnTo>
                  <a:pt x="151258" y="146232"/>
                </a:lnTo>
                <a:lnTo>
                  <a:pt x="151245" y="146231"/>
                </a:lnTo>
                <a:lnTo>
                  <a:pt x="151229" y="146224"/>
                </a:lnTo>
                <a:lnTo>
                  <a:pt x="151202" y="146207"/>
                </a:lnTo>
                <a:lnTo>
                  <a:pt x="151174" y="146193"/>
                </a:lnTo>
                <a:lnTo>
                  <a:pt x="151159" y="146190"/>
                </a:lnTo>
                <a:lnTo>
                  <a:pt x="151155" y="146183"/>
                </a:lnTo>
                <a:lnTo>
                  <a:pt x="151135" y="146167"/>
                </a:lnTo>
                <a:lnTo>
                  <a:pt x="151123" y="146159"/>
                </a:lnTo>
                <a:lnTo>
                  <a:pt x="151112" y="146160"/>
                </a:lnTo>
                <a:lnTo>
                  <a:pt x="151091" y="146170"/>
                </a:lnTo>
                <a:lnTo>
                  <a:pt x="151082" y="146176"/>
                </a:lnTo>
                <a:lnTo>
                  <a:pt x="151059" y="146184"/>
                </a:lnTo>
                <a:lnTo>
                  <a:pt x="151045" y="146185"/>
                </a:lnTo>
                <a:lnTo>
                  <a:pt x="151033" y="146183"/>
                </a:lnTo>
                <a:lnTo>
                  <a:pt x="151007" y="146177"/>
                </a:lnTo>
                <a:lnTo>
                  <a:pt x="150987" y="146177"/>
                </a:lnTo>
                <a:lnTo>
                  <a:pt x="150949" y="146171"/>
                </a:lnTo>
                <a:lnTo>
                  <a:pt x="150929" y="146167"/>
                </a:lnTo>
                <a:lnTo>
                  <a:pt x="150883" y="146156"/>
                </a:lnTo>
                <a:lnTo>
                  <a:pt x="150865" y="146181"/>
                </a:lnTo>
                <a:lnTo>
                  <a:pt x="150836" y="146172"/>
                </a:lnTo>
                <a:lnTo>
                  <a:pt x="150826" y="146172"/>
                </a:lnTo>
                <a:lnTo>
                  <a:pt x="150804" y="146158"/>
                </a:lnTo>
                <a:lnTo>
                  <a:pt x="150782" y="146132"/>
                </a:lnTo>
                <a:lnTo>
                  <a:pt x="150733" y="146088"/>
                </a:lnTo>
                <a:lnTo>
                  <a:pt x="150739" y="146008"/>
                </a:lnTo>
                <a:lnTo>
                  <a:pt x="150677" y="145859"/>
                </a:lnTo>
                <a:lnTo>
                  <a:pt x="150619" y="145786"/>
                </a:lnTo>
                <a:lnTo>
                  <a:pt x="150595" y="145758"/>
                </a:lnTo>
                <a:lnTo>
                  <a:pt x="150548" y="145703"/>
                </a:lnTo>
                <a:lnTo>
                  <a:pt x="150439" y="145656"/>
                </a:lnTo>
                <a:lnTo>
                  <a:pt x="150389" y="145637"/>
                </a:lnTo>
                <a:lnTo>
                  <a:pt x="150358" y="145623"/>
                </a:lnTo>
                <a:lnTo>
                  <a:pt x="150317" y="145595"/>
                </a:lnTo>
                <a:lnTo>
                  <a:pt x="150254" y="145558"/>
                </a:lnTo>
                <a:lnTo>
                  <a:pt x="150190" y="145543"/>
                </a:lnTo>
                <a:lnTo>
                  <a:pt x="150143" y="145526"/>
                </a:lnTo>
                <a:lnTo>
                  <a:pt x="150109" y="145514"/>
                </a:lnTo>
                <a:lnTo>
                  <a:pt x="149959" y="145453"/>
                </a:lnTo>
                <a:lnTo>
                  <a:pt x="149967" y="145396"/>
                </a:lnTo>
                <a:lnTo>
                  <a:pt x="149961" y="145391"/>
                </a:lnTo>
                <a:lnTo>
                  <a:pt x="149861" y="145273"/>
                </a:lnTo>
                <a:lnTo>
                  <a:pt x="149801" y="145155"/>
                </a:lnTo>
                <a:lnTo>
                  <a:pt x="149759" y="145086"/>
                </a:lnTo>
                <a:lnTo>
                  <a:pt x="149701" y="144980"/>
                </a:lnTo>
                <a:lnTo>
                  <a:pt x="149699" y="144978"/>
                </a:lnTo>
                <a:lnTo>
                  <a:pt x="149699" y="144978"/>
                </a:lnTo>
                <a:lnTo>
                  <a:pt x="149699" y="144978"/>
                </a:lnTo>
                <a:lnTo>
                  <a:pt x="149698" y="144978"/>
                </a:lnTo>
                <a:lnTo>
                  <a:pt x="149564" y="144994"/>
                </a:lnTo>
                <a:lnTo>
                  <a:pt x="149495" y="145011"/>
                </a:lnTo>
                <a:lnTo>
                  <a:pt x="149407" y="145081"/>
                </a:lnTo>
                <a:lnTo>
                  <a:pt x="149375" y="145121"/>
                </a:lnTo>
                <a:lnTo>
                  <a:pt x="149305" y="145174"/>
                </a:lnTo>
                <a:lnTo>
                  <a:pt x="149277" y="145219"/>
                </a:lnTo>
                <a:lnTo>
                  <a:pt x="149281" y="145255"/>
                </a:lnTo>
                <a:lnTo>
                  <a:pt x="149280" y="145291"/>
                </a:lnTo>
                <a:lnTo>
                  <a:pt x="149270" y="145327"/>
                </a:lnTo>
                <a:lnTo>
                  <a:pt x="149261" y="145353"/>
                </a:lnTo>
                <a:lnTo>
                  <a:pt x="149208" y="145498"/>
                </a:lnTo>
                <a:lnTo>
                  <a:pt x="149202" y="145534"/>
                </a:lnTo>
                <a:lnTo>
                  <a:pt x="149171" y="145577"/>
                </a:lnTo>
                <a:lnTo>
                  <a:pt x="149160" y="145592"/>
                </a:lnTo>
                <a:lnTo>
                  <a:pt x="149140" y="145605"/>
                </a:lnTo>
                <a:lnTo>
                  <a:pt x="149114" y="145623"/>
                </a:lnTo>
                <a:lnTo>
                  <a:pt x="149082" y="145649"/>
                </a:lnTo>
                <a:lnTo>
                  <a:pt x="149067" y="145685"/>
                </a:lnTo>
                <a:lnTo>
                  <a:pt x="149067" y="145703"/>
                </a:lnTo>
                <a:lnTo>
                  <a:pt x="149075" y="145739"/>
                </a:lnTo>
                <a:lnTo>
                  <a:pt x="149066" y="145762"/>
                </a:lnTo>
                <a:lnTo>
                  <a:pt x="149055" y="145790"/>
                </a:lnTo>
                <a:lnTo>
                  <a:pt x="149003" y="145932"/>
                </a:lnTo>
                <a:lnTo>
                  <a:pt x="148897" y="146009"/>
                </a:lnTo>
                <a:lnTo>
                  <a:pt x="148815" y="146009"/>
                </a:lnTo>
                <a:lnTo>
                  <a:pt x="148800" y="146009"/>
                </a:lnTo>
                <a:lnTo>
                  <a:pt x="148732" y="146009"/>
                </a:lnTo>
                <a:lnTo>
                  <a:pt x="148729" y="146014"/>
                </a:lnTo>
                <a:lnTo>
                  <a:pt x="148690" y="146080"/>
                </a:lnTo>
                <a:lnTo>
                  <a:pt x="148630" y="146093"/>
                </a:lnTo>
                <a:lnTo>
                  <a:pt x="148603" y="146119"/>
                </a:lnTo>
                <a:lnTo>
                  <a:pt x="148588" y="146142"/>
                </a:lnTo>
                <a:lnTo>
                  <a:pt x="148542" y="146168"/>
                </a:lnTo>
                <a:lnTo>
                  <a:pt x="148441" y="146211"/>
                </a:lnTo>
                <a:lnTo>
                  <a:pt x="148359" y="146228"/>
                </a:lnTo>
                <a:lnTo>
                  <a:pt x="148280" y="146258"/>
                </a:lnTo>
                <a:lnTo>
                  <a:pt x="148212" y="146279"/>
                </a:lnTo>
                <a:lnTo>
                  <a:pt x="148184" y="146285"/>
                </a:lnTo>
                <a:lnTo>
                  <a:pt x="148134" y="146296"/>
                </a:lnTo>
                <a:lnTo>
                  <a:pt x="148051" y="146326"/>
                </a:lnTo>
                <a:lnTo>
                  <a:pt x="147955" y="146351"/>
                </a:lnTo>
                <a:lnTo>
                  <a:pt x="147895" y="146359"/>
                </a:lnTo>
                <a:lnTo>
                  <a:pt x="147836" y="146363"/>
                </a:lnTo>
                <a:lnTo>
                  <a:pt x="147776" y="146366"/>
                </a:lnTo>
                <a:lnTo>
                  <a:pt x="147671" y="146396"/>
                </a:lnTo>
                <a:lnTo>
                  <a:pt x="147634" y="146391"/>
                </a:lnTo>
                <a:lnTo>
                  <a:pt x="147557" y="146398"/>
                </a:lnTo>
                <a:lnTo>
                  <a:pt x="147456" y="146424"/>
                </a:lnTo>
                <a:lnTo>
                  <a:pt x="147385" y="146514"/>
                </a:lnTo>
                <a:lnTo>
                  <a:pt x="147372" y="146531"/>
                </a:lnTo>
                <a:lnTo>
                  <a:pt x="147334" y="146589"/>
                </a:lnTo>
                <a:lnTo>
                  <a:pt x="147270" y="146610"/>
                </a:lnTo>
                <a:lnTo>
                  <a:pt x="147214" y="146641"/>
                </a:lnTo>
                <a:lnTo>
                  <a:pt x="147181" y="146721"/>
                </a:lnTo>
                <a:lnTo>
                  <a:pt x="147125" y="146775"/>
                </a:lnTo>
                <a:lnTo>
                  <a:pt x="147076" y="146794"/>
                </a:lnTo>
                <a:lnTo>
                  <a:pt x="147070" y="146796"/>
                </a:lnTo>
                <a:lnTo>
                  <a:pt x="147005" y="146840"/>
                </a:lnTo>
                <a:lnTo>
                  <a:pt x="146894" y="146924"/>
                </a:lnTo>
                <a:lnTo>
                  <a:pt x="146862" y="146937"/>
                </a:lnTo>
                <a:lnTo>
                  <a:pt x="146816" y="146954"/>
                </a:lnTo>
                <a:lnTo>
                  <a:pt x="146719" y="147025"/>
                </a:lnTo>
                <a:lnTo>
                  <a:pt x="146668" y="147042"/>
                </a:lnTo>
                <a:lnTo>
                  <a:pt x="146604" y="147063"/>
                </a:lnTo>
                <a:lnTo>
                  <a:pt x="146503" y="147089"/>
                </a:lnTo>
                <a:lnTo>
                  <a:pt x="146439" y="147106"/>
                </a:lnTo>
                <a:lnTo>
                  <a:pt x="146388" y="147123"/>
                </a:lnTo>
                <a:lnTo>
                  <a:pt x="146324" y="147140"/>
                </a:lnTo>
                <a:lnTo>
                  <a:pt x="146233" y="147133"/>
                </a:lnTo>
                <a:lnTo>
                  <a:pt x="146128" y="147109"/>
                </a:lnTo>
                <a:lnTo>
                  <a:pt x="146024" y="147098"/>
                </a:lnTo>
                <a:lnTo>
                  <a:pt x="145988" y="147070"/>
                </a:lnTo>
                <a:lnTo>
                  <a:pt x="145855" y="147077"/>
                </a:lnTo>
                <a:lnTo>
                  <a:pt x="145746" y="147075"/>
                </a:lnTo>
                <a:lnTo>
                  <a:pt x="145622" y="147077"/>
                </a:lnTo>
                <a:lnTo>
                  <a:pt x="145535" y="147121"/>
                </a:lnTo>
                <a:lnTo>
                  <a:pt x="145420" y="147150"/>
                </a:lnTo>
                <a:lnTo>
                  <a:pt x="145374" y="147158"/>
                </a:lnTo>
                <a:lnTo>
                  <a:pt x="145287" y="147189"/>
                </a:lnTo>
                <a:lnTo>
                  <a:pt x="145218" y="147214"/>
                </a:lnTo>
                <a:lnTo>
                  <a:pt x="145158" y="147249"/>
                </a:lnTo>
                <a:lnTo>
                  <a:pt x="145083" y="147343"/>
                </a:lnTo>
                <a:lnTo>
                  <a:pt x="145018" y="147401"/>
                </a:lnTo>
                <a:lnTo>
                  <a:pt x="144990" y="147454"/>
                </a:lnTo>
                <a:lnTo>
                  <a:pt x="144971" y="147481"/>
                </a:lnTo>
                <a:lnTo>
                  <a:pt x="144934" y="147526"/>
                </a:lnTo>
                <a:lnTo>
                  <a:pt x="144869" y="147565"/>
                </a:lnTo>
                <a:lnTo>
                  <a:pt x="144795" y="147604"/>
                </a:lnTo>
                <a:lnTo>
                  <a:pt x="144749" y="147635"/>
                </a:lnTo>
                <a:lnTo>
                  <a:pt x="144675" y="147684"/>
                </a:lnTo>
                <a:lnTo>
                  <a:pt x="144396" y="147791"/>
                </a:lnTo>
                <a:lnTo>
                  <a:pt x="144396" y="147791"/>
                </a:lnTo>
                <a:lnTo>
                  <a:pt x="144396" y="147791"/>
                </a:lnTo>
                <a:lnTo>
                  <a:pt x="144257" y="147852"/>
                </a:lnTo>
                <a:lnTo>
                  <a:pt x="144105" y="147904"/>
                </a:lnTo>
                <a:lnTo>
                  <a:pt x="144027" y="147925"/>
                </a:lnTo>
                <a:lnTo>
                  <a:pt x="143813" y="147903"/>
                </a:lnTo>
                <a:lnTo>
                  <a:pt x="143639" y="147914"/>
                </a:lnTo>
                <a:lnTo>
                  <a:pt x="143521" y="147875"/>
                </a:lnTo>
                <a:lnTo>
                  <a:pt x="143328" y="147844"/>
                </a:lnTo>
                <a:lnTo>
                  <a:pt x="143289" y="147821"/>
                </a:lnTo>
                <a:lnTo>
                  <a:pt x="143080" y="147689"/>
                </a:lnTo>
                <a:lnTo>
                  <a:pt x="142806" y="147515"/>
                </a:lnTo>
                <a:lnTo>
                  <a:pt x="142671" y="147437"/>
                </a:lnTo>
                <a:lnTo>
                  <a:pt x="142527" y="147353"/>
                </a:lnTo>
                <a:lnTo>
                  <a:pt x="142165" y="147171"/>
                </a:lnTo>
                <a:lnTo>
                  <a:pt x="142157" y="147167"/>
                </a:lnTo>
                <a:lnTo>
                  <a:pt x="141528" y="146856"/>
                </a:lnTo>
                <a:lnTo>
                  <a:pt x="141322" y="146749"/>
                </a:lnTo>
                <a:lnTo>
                  <a:pt x="140976" y="146571"/>
                </a:lnTo>
                <a:lnTo>
                  <a:pt x="139935" y="146033"/>
                </a:lnTo>
                <a:lnTo>
                  <a:pt x="139930" y="146030"/>
                </a:lnTo>
                <a:lnTo>
                  <a:pt x="139898" y="146013"/>
                </a:lnTo>
                <a:lnTo>
                  <a:pt x="139580" y="145848"/>
                </a:lnTo>
                <a:lnTo>
                  <a:pt x="138420" y="145246"/>
                </a:lnTo>
                <a:lnTo>
                  <a:pt x="137887" y="144969"/>
                </a:lnTo>
                <a:lnTo>
                  <a:pt x="137176" y="144600"/>
                </a:lnTo>
                <a:lnTo>
                  <a:pt x="136768" y="144388"/>
                </a:lnTo>
                <a:lnTo>
                  <a:pt x="136718" y="144391"/>
                </a:lnTo>
                <a:lnTo>
                  <a:pt x="136652" y="144395"/>
                </a:lnTo>
                <a:lnTo>
                  <a:pt x="136627" y="144392"/>
                </a:lnTo>
                <a:lnTo>
                  <a:pt x="136604" y="144398"/>
                </a:lnTo>
                <a:lnTo>
                  <a:pt x="136576" y="144420"/>
                </a:lnTo>
                <a:lnTo>
                  <a:pt x="136544" y="144411"/>
                </a:lnTo>
                <a:lnTo>
                  <a:pt x="136535" y="144386"/>
                </a:lnTo>
                <a:lnTo>
                  <a:pt x="136550" y="144359"/>
                </a:lnTo>
                <a:lnTo>
                  <a:pt x="136561" y="144339"/>
                </a:lnTo>
                <a:lnTo>
                  <a:pt x="136544" y="144316"/>
                </a:lnTo>
                <a:lnTo>
                  <a:pt x="136516" y="144313"/>
                </a:lnTo>
                <a:lnTo>
                  <a:pt x="136464" y="144294"/>
                </a:lnTo>
                <a:lnTo>
                  <a:pt x="136384" y="144270"/>
                </a:lnTo>
                <a:lnTo>
                  <a:pt x="136323" y="144258"/>
                </a:lnTo>
                <a:lnTo>
                  <a:pt x="136262" y="144248"/>
                </a:lnTo>
                <a:lnTo>
                  <a:pt x="136218" y="144236"/>
                </a:lnTo>
                <a:lnTo>
                  <a:pt x="136180" y="144226"/>
                </a:lnTo>
                <a:lnTo>
                  <a:pt x="136152" y="144221"/>
                </a:lnTo>
                <a:lnTo>
                  <a:pt x="136136" y="144212"/>
                </a:lnTo>
                <a:lnTo>
                  <a:pt x="136098" y="144193"/>
                </a:lnTo>
                <a:lnTo>
                  <a:pt x="136046" y="144165"/>
                </a:lnTo>
                <a:lnTo>
                  <a:pt x="136017" y="144133"/>
                </a:lnTo>
                <a:lnTo>
                  <a:pt x="135970" y="144073"/>
                </a:lnTo>
                <a:lnTo>
                  <a:pt x="135937" y="144023"/>
                </a:lnTo>
                <a:lnTo>
                  <a:pt x="135880" y="144006"/>
                </a:lnTo>
                <a:lnTo>
                  <a:pt x="135825" y="143998"/>
                </a:lnTo>
                <a:lnTo>
                  <a:pt x="135721" y="143944"/>
                </a:lnTo>
                <a:lnTo>
                  <a:pt x="135721" y="143944"/>
                </a:lnTo>
                <a:lnTo>
                  <a:pt x="135676" y="143896"/>
                </a:lnTo>
                <a:lnTo>
                  <a:pt x="135639" y="143848"/>
                </a:lnTo>
                <a:lnTo>
                  <a:pt x="135591" y="143802"/>
                </a:lnTo>
                <a:lnTo>
                  <a:pt x="135519" y="143773"/>
                </a:lnTo>
                <a:lnTo>
                  <a:pt x="135471" y="143743"/>
                </a:lnTo>
                <a:lnTo>
                  <a:pt x="135447" y="143725"/>
                </a:lnTo>
                <a:lnTo>
                  <a:pt x="135412" y="143710"/>
                </a:lnTo>
                <a:lnTo>
                  <a:pt x="135390" y="143701"/>
                </a:lnTo>
                <a:lnTo>
                  <a:pt x="135326" y="143682"/>
                </a:lnTo>
                <a:lnTo>
                  <a:pt x="135279" y="143674"/>
                </a:lnTo>
                <a:lnTo>
                  <a:pt x="135227" y="143648"/>
                </a:lnTo>
                <a:lnTo>
                  <a:pt x="135181" y="143634"/>
                </a:lnTo>
                <a:lnTo>
                  <a:pt x="135125" y="143597"/>
                </a:lnTo>
                <a:lnTo>
                  <a:pt x="135061" y="143566"/>
                </a:lnTo>
                <a:lnTo>
                  <a:pt x="135014" y="143534"/>
                </a:lnTo>
                <a:lnTo>
                  <a:pt x="134993" y="143528"/>
                </a:lnTo>
                <a:lnTo>
                  <a:pt x="134916" y="143505"/>
                </a:lnTo>
                <a:lnTo>
                  <a:pt x="134844" y="143472"/>
                </a:lnTo>
                <a:lnTo>
                  <a:pt x="134785" y="143446"/>
                </a:lnTo>
                <a:lnTo>
                  <a:pt x="134756" y="143418"/>
                </a:lnTo>
                <a:lnTo>
                  <a:pt x="134701" y="143386"/>
                </a:lnTo>
                <a:lnTo>
                  <a:pt x="134656" y="143356"/>
                </a:lnTo>
                <a:lnTo>
                  <a:pt x="134639" y="143301"/>
                </a:lnTo>
                <a:lnTo>
                  <a:pt x="134598" y="143282"/>
                </a:lnTo>
                <a:lnTo>
                  <a:pt x="134566" y="143282"/>
                </a:lnTo>
                <a:lnTo>
                  <a:pt x="134541" y="143266"/>
                </a:lnTo>
                <a:lnTo>
                  <a:pt x="134570" y="143221"/>
                </a:lnTo>
                <a:lnTo>
                  <a:pt x="134563" y="143194"/>
                </a:lnTo>
                <a:lnTo>
                  <a:pt x="134506" y="143183"/>
                </a:lnTo>
                <a:lnTo>
                  <a:pt x="134491" y="143156"/>
                </a:lnTo>
                <a:lnTo>
                  <a:pt x="134460" y="143115"/>
                </a:lnTo>
                <a:lnTo>
                  <a:pt x="134442" y="143109"/>
                </a:lnTo>
                <a:lnTo>
                  <a:pt x="134423" y="143103"/>
                </a:lnTo>
                <a:lnTo>
                  <a:pt x="134380" y="143095"/>
                </a:lnTo>
                <a:lnTo>
                  <a:pt x="134369" y="143068"/>
                </a:lnTo>
                <a:lnTo>
                  <a:pt x="134356" y="143041"/>
                </a:lnTo>
                <a:lnTo>
                  <a:pt x="134347" y="143018"/>
                </a:lnTo>
                <a:lnTo>
                  <a:pt x="134336" y="142988"/>
                </a:lnTo>
                <a:lnTo>
                  <a:pt x="134307" y="142974"/>
                </a:lnTo>
                <a:lnTo>
                  <a:pt x="134278" y="142947"/>
                </a:lnTo>
                <a:lnTo>
                  <a:pt x="134273" y="142942"/>
                </a:lnTo>
                <a:lnTo>
                  <a:pt x="134253" y="142908"/>
                </a:lnTo>
                <a:lnTo>
                  <a:pt x="134270" y="142874"/>
                </a:lnTo>
                <a:lnTo>
                  <a:pt x="134245" y="142847"/>
                </a:lnTo>
                <a:lnTo>
                  <a:pt x="134209" y="142803"/>
                </a:lnTo>
                <a:lnTo>
                  <a:pt x="134217" y="142783"/>
                </a:lnTo>
                <a:lnTo>
                  <a:pt x="134258" y="142752"/>
                </a:lnTo>
                <a:lnTo>
                  <a:pt x="134291" y="142737"/>
                </a:lnTo>
                <a:lnTo>
                  <a:pt x="134309" y="142701"/>
                </a:lnTo>
                <a:lnTo>
                  <a:pt x="134303" y="142660"/>
                </a:lnTo>
                <a:lnTo>
                  <a:pt x="134318" y="142631"/>
                </a:lnTo>
                <a:lnTo>
                  <a:pt x="134326" y="142604"/>
                </a:lnTo>
                <a:lnTo>
                  <a:pt x="134330" y="142593"/>
                </a:lnTo>
                <a:lnTo>
                  <a:pt x="134349" y="142548"/>
                </a:lnTo>
                <a:lnTo>
                  <a:pt x="134376" y="142535"/>
                </a:lnTo>
                <a:lnTo>
                  <a:pt x="134416" y="142501"/>
                </a:lnTo>
                <a:lnTo>
                  <a:pt x="134446" y="142466"/>
                </a:lnTo>
                <a:lnTo>
                  <a:pt x="134447" y="142439"/>
                </a:lnTo>
                <a:lnTo>
                  <a:pt x="134410" y="142418"/>
                </a:lnTo>
                <a:lnTo>
                  <a:pt x="134358" y="142408"/>
                </a:lnTo>
                <a:lnTo>
                  <a:pt x="134317" y="142398"/>
                </a:lnTo>
                <a:lnTo>
                  <a:pt x="134272" y="142377"/>
                </a:lnTo>
                <a:lnTo>
                  <a:pt x="134252" y="142331"/>
                </a:lnTo>
                <a:lnTo>
                  <a:pt x="134256" y="142253"/>
                </a:lnTo>
                <a:lnTo>
                  <a:pt x="134264" y="142197"/>
                </a:lnTo>
                <a:lnTo>
                  <a:pt x="134294" y="142188"/>
                </a:lnTo>
                <a:lnTo>
                  <a:pt x="134336" y="142148"/>
                </a:lnTo>
                <a:lnTo>
                  <a:pt x="134327" y="142110"/>
                </a:lnTo>
                <a:lnTo>
                  <a:pt x="134280" y="142084"/>
                </a:lnTo>
                <a:lnTo>
                  <a:pt x="134236" y="142097"/>
                </a:lnTo>
                <a:lnTo>
                  <a:pt x="134213" y="142126"/>
                </a:lnTo>
                <a:lnTo>
                  <a:pt x="134182" y="142177"/>
                </a:lnTo>
                <a:lnTo>
                  <a:pt x="134144" y="142251"/>
                </a:lnTo>
                <a:lnTo>
                  <a:pt x="134104" y="142352"/>
                </a:lnTo>
                <a:lnTo>
                  <a:pt x="134065" y="142363"/>
                </a:lnTo>
                <a:lnTo>
                  <a:pt x="134031" y="142337"/>
                </a:lnTo>
                <a:lnTo>
                  <a:pt x="134004" y="142289"/>
                </a:lnTo>
                <a:lnTo>
                  <a:pt x="133949" y="142293"/>
                </a:lnTo>
                <a:lnTo>
                  <a:pt x="133894" y="142315"/>
                </a:lnTo>
                <a:lnTo>
                  <a:pt x="133859" y="142352"/>
                </a:lnTo>
                <a:lnTo>
                  <a:pt x="133854" y="142373"/>
                </a:lnTo>
                <a:lnTo>
                  <a:pt x="133840" y="142386"/>
                </a:lnTo>
                <a:lnTo>
                  <a:pt x="133820" y="142381"/>
                </a:lnTo>
                <a:lnTo>
                  <a:pt x="133788" y="142362"/>
                </a:lnTo>
                <a:lnTo>
                  <a:pt x="133761" y="142346"/>
                </a:lnTo>
                <a:lnTo>
                  <a:pt x="133730" y="142325"/>
                </a:lnTo>
                <a:lnTo>
                  <a:pt x="133698" y="142286"/>
                </a:lnTo>
                <a:lnTo>
                  <a:pt x="133642" y="142242"/>
                </a:lnTo>
                <a:lnTo>
                  <a:pt x="133608" y="142221"/>
                </a:lnTo>
                <a:lnTo>
                  <a:pt x="133578" y="142228"/>
                </a:lnTo>
                <a:lnTo>
                  <a:pt x="133546" y="142236"/>
                </a:lnTo>
                <a:lnTo>
                  <a:pt x="133498" y="142240"/>
                </a:lnTo>
                <a:lnTo>
                  <a:pt x="133467" y="142205"/>
                </a:lnTo>
                <a:lnTo>
                  <a:pt x="133476" y="142176"/>
                </a:lnTo>
                <a:lnTo>
                  <a:pt x="133504" y="142165"/>
                </a:lnTo>
                <a:lnTo>
                  <a:pt x="133532" y="142161"/>
                </a:lnTo>
                <a:lnTo>
                  <a:pt x="133561" y="142159"/>
                </a:lnTo>
                <a:lnTo>
                  <a:pt x="133587" y="142135"/>
                </a:lnTo>
                <a:lnTo>
                  <a:pt x="133596" y="142113"/>
                </a:lnTo>
                <a:lnTo>
                  <a:pt x="133590" y="142088"/>
                </a:lnTo>
                <a:lnTo>
                  <a:pt x="133556" y="142051"/>
                </a:lnTo>
                <a:lnTo>
                  <a:pt x="133513" y="142025"/>
                </a:lnTo>
                <a:lnTo>
                  <a:pt x="133486" y="142004"/>
                </a:lnTo>
                <a:lnTo>
                  <a:pt x="133434" y="142001"/>
                </a:lnTo>
                <a:lnTo>
                  <a:pt x="133379" y="142014"/>
                </a:lnTo>
                <a:lnTo>
                  <a:pt x="133349" y="142034"/>
                </a:lnTo>
                <a:lnTo>
                  <a:pt x="133296" y="142071"/>
                </a:lnTo>
                <a:lnTo>
                  <a:pt x="133243" y="142063"/>
                </a:lnTo>
                <a:lnTo>
                  <a:pt x="133191" y="142047"/>
                </a:lnTo>
                <a:lnTo>
                  <a:pt x="133076" y="142099"/>
                </a:lnTo>
                <a:lnTo>
                  <a:pt x="132948" y="142106"/>
                </a:lnTo>
                <a:lnTo>
                  <a:pt x="132876" y="142108"/>
                </a:lnTo>
                <a:lnTo>
                  <a:pt x="132785" y="142123"/>
                </a:lnTo>
                <a:lnTo>
                  <a:pt x="132754" y="142111"/>
                </a:lnTo>
                <a:lnTo>
                  <a:pt x="132731" y="142097"/>
                </a:lnTo>
                <a:lnTo>
                  <a:pt x="132694" y="142079"/>
                </a:lnTo>
                <a:lnTo>
                  <a:pt x="132660" y="142076"/>
                </a:lnTo>
                <a:lnTo>
                  <a:pt x="132637" y="142064"/>
                </a:lnTo>
                <a:lnTo>
                  <a:pt x="132607" y="142029"/>
                </a:lnTo>
                <a:lnTo>
                  <a:pt x="132596" y="142001"/>
                </a:lnTo>
                <a:lnTo>
                  <a:pt x="132576" y="141984"/>
                </a:lnTo>
                <a:lnTo>
                  <a:pt x="132519" y="141963"/>
                </a:lnTo>
                <a:lnTo>
                  <a:pt x="132508" y="141934"/>
                </a:lnTo>
                <a:lnTo>
                  <a:pt x="132509" y="141917"/>
                </a:lnTo>
                <a:lnTo>
                  <a:pt x="132509" y="141881"/>
                </a:lnTo>
                <a:lnTo>
                  <a:pt x="132470" y="141846"/>
                </a:lnTo>
                <a:lnTo>
                  <a:pt x="132439" y="141837"/>
                </a:lnTo>
                <a:lnTo>
                  <a:pt x="132382" y="141839"/>
                </a:lnTo>
                <a:lnTo>
                  <a:pt x="132367" y="141850"/>
                </a:lnTo>
                <a:lnTo>
                  <a:pt x="132344" y="141855"/>
                </a:lnTo>
                <a:lnTo>
                  <a:pt x="132327" y="141852"/>
                </a:lnTo>
                <a:lnTo>
                  <a:pt x="132302" y="141823"/>
                </a:lnTo>
                <a:lnTo>
                  <a:pt x="132288" y="141812"/>
                </a:lnTo>
                <a:lnTo>
                  <a:pt x="132260" y="141797"/>
                </a:lnTo>
                <a:lnTo>
                  <a:pt x="132243" y="141788"/>
                </a:lnTo>
                <a:lnTo>
                  <a:pt x="132223" y="141787"/>
                </a:lnTo>
                <a:lnTo>
                  <a:pt x="132212" y="141786"/>
                </a:lnTo>
                <a:lnTo>
                  <a:pt x="132212" y="141785"/>
                </a:lnTo>
                <a:lnTo>
                  <a:pt x="132212" y="141785"/>
                </a:lnTo>
                <a:lnTo>
                  <a:pt x="132223" y="141777"/>
                </a:lnTo>
                <a:lnTo>
                  <a:pt x="132259" y="141748"/>
                </a:lnTo>
                <a:lnTo>
                  <a:pt x="132260" y="141732"/>
                </a:lnTo>
                <a:lnTo>
                  <a:pt x="132231" y="141723"/>
                </a:lnTo>
                <a:lnTo>
                  <a:pt x="132230" y="141724"/>
                </a:lnTo>
                <a:lnTo>
                  <a:pt x="132226" y="141726"/>
                </a:lnTo>
                <a:lnTo>
                  <a:pt x="132191" y="141747"/>
                </a:lnTo>
                <a:lnTo>
                  <a:pt x="132185" y="141746"/>
                </a:lnTo>
                <a:lnTo>
                  <a:pt x="132161" y="141741"/>
                </a:lnTo>
                <a:lnTo>
                  <a:pt x="132146" y="141723"/>
                </a:lnTo>
                <a:lnTo>
                  <a:pt x="132124" y="141689"/>
                </a:lnTo>
                <a:lnTo>
                  <a:pt x="132119" y="141680"/>
                </a:lnTo>
                <a:lnTo>
                  <a:pt x="132103" y="141657"/>
                </a:lnTo>
                <a:lnTo>
                  <a:pt x="132088" y="141645"/>
                </a:lnTo>
                <a:lnTo>
                  <a:pt x="132072" y="141625"/>
                </a:lnTo>
                <a:lnTo>
                  <a:pt x="132053" y="141622"/>
                </a:lnTo>
                <a:lnTo>
                  <a:pt x="132053" y="141623"/>
                </a:lnTo>
                <a:lnTo>
                  <a:pt x="132040" y="141638"/>
                </a:lnTo>
                <a:lnTo>
                  <a:pt x="132037" y="141669"/>
                </a:lnTo>
                <a:lnTo>
                  <a:pt x="132000" y="141689"/>
                </a:lnTo>
                <a:lnTo>
                  <a:pt x="131975" y="141704"/>
                </a:lnTo>
                <a:lnTo>
                  <a:pt x="131965" y="141715"/>
                </a:lnTo>
                <a:lnTo>
                  <a:pt x="131951" y="141769"/>
                </a:lnTo>
                <a:lnTo>
                  <a:pt x="131944" y="141768"/>
                </a:lnTo>
                <a:lnTo>
                  <a:pt x="131905" y="141760"/>
                </a:lnTo>
                <a:lnTo>
                  <a:pt x="131880" y="141732"/>
                </a:lnTo>
                <a:lnTo>
                  <a:pt x="131840" y="141709"/>
                </a:lnTo>
                <a:lnTo>
                  <a:pt x="131822" y="141681"/>
                </a:lnTo>
                <a:lnTo>
                  <a:pt x="131820" y="141652"/>
                </a:lnTo>
                <a:lnTo>
                  <a:pt x="131843" y="141627"/>
                </a:lnTo>
                <a:lnTo>
                  <a:pt x="131857" y="141607"/>
                </a:lnTo>
                <a:lnTo>
                  <a:pt x="131892" y="141588"/>
                </a:lnTo>
                <a:lnTo>
                  <a:pt x="131929" y="141572"/>
                </a:lnTo>
                <a:lnTo>
                  <a:pt x="131940" y="141564"/>
                </a:lnTo>
                <a:lnTo>
                  <a:pt x="131950" y="141530"/>
                </a:lnTo>
                <a:lnTo>
                  <a:pt x="131939" y="141512"/>
                </a:lnTo>
                <a:lnTo>
                  <a:pt x="131935" y="141496"/>
                </a:lnTo>
                <a:lnTo>
                  <a:pt x="131931" y="141468"/>
                </a:lnTo>
                <a:lnTo>
                  <a:pt x="131901" y="141466"/>
                </a:lnTo>
                <a:lnTo>
                  <a:pt x="131874" y="141447"/>
                </a:lnTo>
                <a:lnTo>
                  <a:pt x="131861" y="141433"/>
                </a:lnTo>
                <a:lnTo>
                  <a:pt x="131822" y="141415"/>
                </a:lnTo>
                <a:lnTo>
                  <a:pt x="131818" y="141416"/>
                </a:lnTo>
                <a:lnTo>
                  <a:pt x="131781" y="141426"/>
                </a:lnTo>
                <a:lnTo>
                  <a:pt x="131781" y="141425"/>
                </a:lnTo>
                <a:lnTo>
                  <a:pt x="131772" y="141427"/>
                </a:lnTo>
                <a:lnTo>
                  <a:pt x="131752" y="141443"/>
                </a:lnTo>
                <a:lnTo>
                  <a:pt x="131731" y="141467"/>
                </a:lnTo>
                <a:lnTo>
                  <a:pt x="131706" y="141487"/>
                </a:lnTo>
                <a:lnTo>
                  <a:pt x="131695" y="141501"/>
                </a:lnTo>
                <a:lnTo>
                  <a:pt x="131685" y="141504"/>
                </a:lnTo>
                <a:lnTo>
                  <a:pt x="131658" y="141522"/>
                </a:lnTo>
                <a:lnTo>
                  <a:pt x="131629" y="141548"/>
                </a:lnTo>
                <a:lnTo>
                  <a:pt x="131601" y="141577"/>
                </a:lnTo>
                <a:lnTo>
                  <a:pt x="131600" y="141578"/>
                </a:lnTo>
                <a:lnTo>
                  <a:pt x="131582" y="141599"/>
                </a:lnTo>
                <a:lnTo>
                  <a:pt x="131568" y="141625"/>
                </a:lnTo>
                <a:lnTo>
                  <a:pt x="131572" y="141637"/>
                </a:lnTo>
                <a:lnTo>
                  <a:pt x="131558" y="141645"/>
                </a:lnTo>
                <a:lnTo>
                  <a:pt x="131536" y="141661"/>
                </a:lnTo>
                <a:lnTo>
                  <a:pt x="131510" y="141687"/>
                </a:lnTo>
                <a:lnTo>
                  <a:pt x="131489" y="141705"/>
                </a:lnTo>
                <a:lnTo>
                  <a:pt x="131478" y="141716"/>
                </a:lnTo>
                <a:lnTo>
                  <a:pt x="131461" y="141735"/>
                </a:lnTo>
                <a:lnTo>
                  <a:pt x="131449" y="141749"/>
                </a:lnTo>
                <a:lnTo>
                  <a:pt x="131439" y="141747"/>
                </a:lnTo>
                <a:lnTo>
                  <a:pt x="131427" y="141732"/>
                </a:lnTo>
                <a:lnTo>
                  <a:pt x="131421" y="141724"/>
                </a:lnTo>
                <a:lnTo>
                  <a:pt x="131393" y="141708"/>
                </a:lnTo>
                <a:lnTo>
                  <a:pt x="131393" y="141688"/>
                </a:lnTo>
                <a:lnTo>
                  <a:pt x="131386" y="141665"/>
                </a:lnTo>
                <a:lnTo>
                  <a:pt x="131342" y="141677"/>
                </a:lnTo>
                <a:lnTo>
                  <a:pt x="131255" y="141717"/>
                </a:lnTo>
                <a:lnTo>
                  <a:pt x="131226" y="141734"/>
                </a:lnTo>
                <a:lnTo>
                  <a:pt x="131207" y="141745"/>
                </a:lnTo>
                <a:lnTo>
                  <a:pt x="131193" y="141754"/>
                </a:lnTo>
                <a:lnTo>
                  <a:pt x="131161" y="141749"/>
                </a:lnTo>
                <a:lnTo>
                  <a:pt x="131145" y="141749"/>
                </a:lnTo>
                <a:lnTo>
                  <a:pt x="131120" y="141733"/>
                </a:lnTo>
                <a:lnTo>
                  <a:pt x="131106" y="141707"/>
                </a:lnTo>
                <a:lnTo>
                  <a:pt x="131097" y="141683"/>
                </a:lnTo>
                <a:lnTo>
                  <a:pt x="131089" y="141662"/>
                </a:lnTo>
                <a:lnTo>
                  <a:pt x="131086" y="141630"/>
                </a:lnTo>
                <a:lnTo>
                  <a:pt x="131104" y="141610"/>
                </a:lnTo>
                <a:lnTo>
                  <a:pt x="131120" y="141592"/>
                </a:lnTo>
                <a:lnTo>
                  <a:pt x="131116" y="141558"/>
                </a:lnTo>
                <a:lnTo>
                  <a:pt x="131101" y="141535"/>
                </a:lnTo>
                <a:lnTo>
                  <a:pt x="131075" y="141526"/>
                </a:lnTo>
                <a:lnTo>
                  <a:pt x="131065" y="141514"/>
                </a:lnTo>
                <a:lnTo>
                  <a:pt x="131058" y="141498"/>
                </a:lnTo>
                <a:lnTo>
                  <a:pt x="131052" y="141476"/>
                </a:lnTo>
                <a:lnTo>
                  <a:pt x="131032" y="141441"/>
                </a:lnTo>
                <a:lnTo>
                  <a:pt x="131010" y="141425"/>
                </a:lnTo>
                <a:lnTo>
                  <a:pt x="131003" y="141409"/>
                </a:lnTo>
                <a:lnTo>
                  <a:pt x="130988" y="141401"/>
                </a:lnTo>
                <a:lnTo>
                  <a:pt x="130977" y="141384"/>
                </a:lnTo>
                <a:lnTo>
                  <a:pt x="130976" y="141359"/>
                </a:lnTo>
                <a:lnTo>
                  <a:pt x="130961" y="141367"/>
                </a:lnTo>
                <a:lnTo>
                  <a:pt x="130943" y="141388"/>
                </a:lnTo>
                <a:lnTo>
                  <a:pt x="130923" y="141416"/>
                </a:lnTo>
                <a:lnTo>
                  <a:pt x="130883" y="141416"/>
                </a:lnTo>
                <a:lnTo>
                  <a:pt x="130866" y="141400"/>
                </a:lnTo>
                <a:lnTo>
                  <a:pt x="130867" y="141371"/>
                </a:lnTo>
                <a:lnTo>
                  <a:pt x="130856" y="141343"/>
                </a:lnTo>
                <a:lnTo>
                  <a:pt x="130858" y="141308"/>
                </a:lnTo>
                <a:lnTo>
                  <a:pt x="130843" y="141300"/>
                </a:lnTo>
                <a:lnTo>
                  <a:pt x="130824" y="141298"/>
                </a:lnTo>
                <a:lnTo>
                  <a:pt x="130820" y="141301"/>
                </a:lnTo>
                <a:lnTo>
                  <a:pt x="130802" y="141315"/>
                </a:lnTo>
                <a:lnTo>
                  <a:pt x="130787" y="141359"/>
                </a:lnTo>
                <a:lnTo>
                  <a:pt x="130774" y="141373"/>
                </a:lnTo>
                <a:lnTo>
                  <a:pt x="130746" y="141367"/>
                </a:lnTo>
                <a:lnTo>
                  <a:pt x="130711" y="141372"/>
                </a:lnTo>
                <a:lnTo>
                  <a:pt x="130685" y="141353"/>
                </a:lnTo>
                <a:lnTo>
                  <a:pt x="130678" y="141325"/>
                </a:lnTo>
                <a:lnTo>
                  <a:pt x="130667" y="141297"/>
                </a:lnTo>
                <a:lnTo>
                  <a:pt x="130646" y="141277"/>
                </a:lnTo>
                <a:lnTo>
                  <a:pt x="130648" y="141256"/>
                </a:lnTo>
                <a:lnTo>
                  <a:pt x="130645" y="141232"/>
                </a:lnTo>
                <a:lnTo>
                  <a:pt x="130623" y="141198"/>
                </a:lnTo>
                <a:lnTo>
                  <a:pt x="130613" y="141183"/>
                </a:lnTo>
                <a:lnTo>
                  <a:pt x="130587" y="141149"/>
                </a:lnTo>
                <a:lnTo>
                  <a:pt x="130574" y="141132"/>
                </a:lnTo>
                <a:lnTo>
                  <a:pt x="130550" y="141099"/>
                </a:lnTo>
                <a:lnTo>
                  <a:pt x="130536" y="141086"/>
                </a:lnTo>
                <a:lnTo>
                  <a:pt x="130520" y="141095"/>
                </a:lnTo>
                <a:lnTo>
                  <a:pt x="130497" y="141141"/>
                </a:lnTo>
                <a:lnTo>
                  <a:pt x="130482" y="141191"/>
                </a:lnTo>
                <a:lnTo>
                  <a:pt x="130460" y="141217"/>
                </a:lnTo>
                <a:lnTo>
                  <a:pt x="130429" y="141232"/>
                </a:lnTo>
                <a:lnTo>
                  <a:pt x="130405" y="141235"/>
                </a:lnTo>
                <a:lnTo>
                  <a:pt x="130363" y="141225"/>
                </a:lnTo>
                <a:lnTo>
                  <a:pt x="130347" y="141224"/>
                </a:lnTo>
                <a:lnTo>
                  <a:pt x="130312" y="141224"/>
                </a:lnTo>
                <a:lnTo>
                  <a:pt x="130289" y="141220"/>
                </a:lnTo>
                <a:lnTo>
                  <a:pt x="130245" y="141205"/>
                </a:lnTo>
                <a:lnTo>
                  <a:pt x="130215" y="141207"/>
                </a:lnTo>
                <a:lnTo>
                  <a:pt x="130188" y="141206"/>
                </a:lnTo>
                <a:lnTo>
                  <a:pt x="130144" y="141199"/>
                </a:lnTo>
                <a:lnTo>
                  <a:pt x="130123" y="141188"/>
                </a:lnTo>
                <a:lnTo>
                  <a:pt x="130100" y="141170"/>
                </a:lnTo>
                <a:lnTo>
                  <a:pt x="130085" y="141156"/>
                </a:lnTo>
                <a:lnTo>
                  <a:pt x="130079" y="141150"/>
                </a:lnTo>
                <a:lnTo>
                  <a:pt x="130049" y="141130"/>
                </a:lnTo>
                <a:lnTo>
                  <a:pt x="130039" y="141124"/>
                </a:lnTo>
                <a:lnTo>
                  <a:pt x="130022" y="141111"/>
                </a:lnTo>
                <a:lnTo>
                  <a:pt x="130020" y="141096"/>
                </a:lnTo>
                <a:lnTo>
                  <a:pt x="130003" y="141073"/>
                </a:lnTo>
                <a:lnTo>
                  <a:pt x="129986" y="141024"/>
                </a:lnTo>
                <a:lnTo>
                  <a:pt x="129980" y="141005"/>
                </a:lnTo>
                <a:lnTo>
                  <a:pt x="129957" y="140994"/>
                </a:lnTo>
                <a:lnTo>
                  <a:pt x="129936" y="140985"/>
                </a:lnTo>
                <a:lnTo>
                  <a:pt x="129909" y="140976"/>
                </a:lnTo>
                <a:lnTo>
                  <a:pt x="129880" y="140967"/>
                </a:lnTo>
                <a:lnTo>
                  <a:pt x="129855" y="140959"/>
                </a:lnTo>
                <a:lnTo>
                  <a:pt x="129829" y="140964"/>
                </a:lnTo>
                <a:lnTo>
                  <a:pt x="129804" y="140968"/>
                </a:lnTo>
                <a:lnTo>
                  <a:pt x="129780" y="140963"/>
                </a:lnTo>
                <a:lnTo>
                  <a:pt x="129746" y="140963"/>
                </a:lnTo>
                <a:lnTo>
                  <a:pt x="129728" y="140953"/>
                </a:lnTo>
                <a:lnTo>
                  <a:pt x="129703" y="140939"/>
                </a:lnTo>
                <a:lnTo>
                  <a:pt x="129698" y="140922"/>
                </a:lnTo>
                <a:lnTo>
                  <a:pt x="129703" y="140910"/>
                </a:lnTo>
                <a:lnTo>
                  <a:pt x="129706" y="140899"/>
                </a:lnTo>
                <a:lnTo>
                  <a:pt x="129707" y="140871"/>
                </a:lnTo>
                <a:lnTo>
                  <a:pt x="129702" y="140860"/>
                </a:lnTo>
                <a:lnTo>
                  <a:pt x="129683" y="140857"/>
                </a:lnTo>
                <a:lnTo>
                  <a:pt x="129665" y="140853"/>
                </a:lnTo>
                <a:lnTo>
                  <a:pt x="129645" y="140852"/>
                </a:lnTo>
                <a:lnTo>
                  <a:pt x="129617" y="140856"/>
                </a:lnTo>
                <a:lnTo>
                  <a:pt x="129599" y="140842"/>
                </a:lnTo>
                <a:lnTo>
                  <a:pt x="129576" y="140806"/>
                </a:lnTo>
                <a:lnTo>
                  <a:pt x="129563" y="140782"/>
                </a:lnTo>
                <a:lnTo>
                  <a:pt x="129563" y="140782"/>
                </a:lnTo>
                <a:lnTo>
                  <a:pt x="129503" y="140765"/>
                </a:lnTo>
                <a:lnTo>
                  <a:pt x="129513" y="140715"/>
                </a:lnTo>
                <a:lnTo>
                  <a:pt x="129516" y="140699"/>
                </a:lnTo>
                <a:lnTo>
                  <a:pt x="129513" y="140655"/>
                </a:lnTo>
                <a:lnTo>
                  <a:pt x="129503" y="140644"/>
                </a:lnTo>
                <a:lnTo>
                  <a:pt x="129473" y="140613"/>
                </a:lnTo>
                <a:lnTo>
                  <a:pt x="129455" y="140602"/>
                </a:lnTo>
                <a:lnTo>
                  <a:pt x="129443" y="140595"/>
                </a:lnTo>
                <a:lnTo>
                  <a:pt x="129441" y="140564"/>
                </a:lnTo>
                <a:lnTo>
                  <a:pt x="129423" y="140542"/>
                </a:lnTo>
                <a:lnTo>
                  <a:pt x="129406" y="140521"/>
                </a:lnTo>
                <a:lnTo>
                  <a:pt x="129371" y="140496"/>
                </a:lnTo>
                <a:lnTo>
                  <a:pt x="129348" y="140479"/>
                </a:lnTo>
                <a:lnTo>
                  <a:pt x="129334" y="140467"/>
                </a:lnTo>
                <a:lnTo>
                  <a:pt x="129318" y="140437"/>
                </a:lnTo>
                <a:lnTo>
                  <a:pt x="129299" y="140414"/>
                </a:lnTo>
                <a:lnTo>
                  <a:pt x="129259" y="140402"/>
                </a:lnTo>
                <a:lnTo>
                  <a:pt x="129222" y="140394"/>
                </a:lnTo>
                <a:lnTo>
                  <a:pt x="129189" y="140378"/>
                </a:lnTo>
                <a:lnTo>
                  <a:pt x="129163" y="140370"/>
                </a:lnTo>
                <a:lnTo>
                  <a:pt x="129145" y="140364"/>
                </a:lnTo>
                <a:lnTo>
                  <a:pt x="129115" y="140350"/>
                </a:lnTo>
                <a:lnTo>
                  <a:pt x="129100" y="140343"/>
                </a:lnTo>
                <a:lnTo>
                  <a:pt x="129092" y="140328"/>
                </a:lnTo>
                <a:lnTo>
                  <a:pt x="129087" y="140318"/>
                </a:lnTo>
                <a:lnTo>
                  <a:pt x="129061" y="140294"/>
                </a:lnTo>
                <a:lnTo>
                  <a:pt x="129046" y="140278"/>
                </a:lnTo>
                <a:lnTo>
                  <a:pt x="129025" y="140265"/>
                </a:lnTo>
                <a:lnTo>
                  <a:pt x="129012" y="140250"/>
                </a:lnTo>
                <a:lnTo>
                  <a:pt x="128953" y="140218"/>
                </a:lnTo>
                <a:lnTo>
                  <a:pt x="128937" y="140210"/>
                </a:lnTo>
                <a:lnTo>
                  <a:pt x="128918" y="140195"/>
                </a:lnTo>
                <a:lnTo>
                  <a:pt x="128911" y="140186"/>
                </a:lnTo>
                <a:lnTo>
                  <a:pt x="128903" y="140176"/>
                </a:lnTo>
                <a:lnTo>
                  <a:pt x="128884" y="140170"/>
                </a:lnTo>
                <a:lnTo>
                  <a:pt x="128872" y="140157"/>
                </a:lnTo>
                <a:lnTo>
                  <a:pt x="128846" y="140130"/>
                </a:lnTo>
                <a:lnTo>
                  <a:pt x="128824" y="140116"/>
                </a:lnTo>
                <a:lnTo>
                  <a:pt x="128812" y="140103"/>
                </a:lnTo>
                <a:lnTo>
                  <a:pt x="128797" y="140090"/>
                </a:lnTo>
                <a:lnTo>
                  <a:pt x="128788" y="140082"/>
                </a:lnTo>
                <a:lnTo>
                  <a:pt x="128743" y="140046"/>
                </a:lnTo>
                <a:lnTo>
                  <a:pt x="128756" y="140013"/>
                </a:lnTo>
                <a:lnTo>
                  <a:pt x="128731" y="139993"/>
                </a:lnTo>
                <a:lnTo>
                  <a:pt x="128720" y="139986"/>
                </a:lnTo>
                <a:lnTo>
                  <a:pt x="128705" y="139977"/>
                </a:lnTo>
                <a:lnTo>
                  <a:pt x="128704" y="139966"/>
                </a:lnTo>
                <a:lnTo>
                  <a:pt x="128693" y="139955"/>
                </a:lnTo>
                <a:lnTo>
                  <a:pt x="128687" y="139947"/>
                </a:lnTo>
                <a:lnTo>
                  <a:pt x="128678" y="139925"/>
                </a:lnTo>
                <a:lnTo>
                  <a:pt x="128665" y="139917"/>
                </a:lnTo>
                <a:lnTo>
                  <a:pt x="128649" y="139922"/>
                </a:lnTo>
                <a:lnTo>
                  <a:pt x="128632" y="139927"/>
                </a:lnTo>
                <a:lnTo>
                  <a:pt x="128614" y="139933"/>
                </a:lnTo>
                <a:lnTo>
                  <a:pt x="128602" y="139933"/>
                </a:lnTo>
                <a:lnTo>
                  <a:pt x="128584" y="139929"/>
                </a:lnTo>
                <a:lnTo>
                  <a:pt x="128575" y="139924"/>
                </a:lnTo>
                <a:lnTo>
                  <a:pt x="128564" y="139918"/>
                </a:lnTo>
                <a:lnTo>
                  <a:pt x="128559" y="139897"/>
                </a:lnTo>
                <a:lnTo>
                  <a:pt x="128556" y="139882"/>
                </a:lnTo>
                <a:lnTo>
                  <a:pt x="128555" y="139857"/>
                </a:lnTo>
                <a:lnTo>
                  <a:pt x="128580" y="139829"/>
                </a:lnTo>
                <a:lnTo>
                  <a:pt x="128580" y="139803"/>
                </a:lnTo>
                <a:lnTo>
                  <a:pt x="128587" y="139791"/>
                </a:lnTo>
                <a:lnTo>
                  <a:pt x="128588" y="139776"/>
                </a:lnTo>
                <a:lnTo>
                  <a:pt x="128591" y="139769"/>
                </a:lnTo>
                <a:lnTo>
                  <a:pt x="128596" y="139759"/>
                </a:lnTo>
                <a:lnTo>
                  <a:pt x="128599" y="139746"/>
                </a:lnTo>
                <a:lnTo>
                  <a:pt x="128594" y="139736"/>
                </a:lnTo>
                <a:lnTo>
                  <a:pt x="128583" y="139728"/>
                </a:lnTo>
                <a:lnTo>
                  <a:pt x="128557" y="139705"/>
                </a:lnTo>
                <a:lnTo>
                  <a:pt x="128537" y="139689"/>
                </a:lnTo>
                <a:lnTo>
                  <a:pt x="128530" y="139677"/>
                </a:lnTo>
                <a:lnTo>
                  <a:pt x="128527" y="139659"/>
                </a:lnTo>
                <a:lnTo>
                  <a:pt x="128522" y="139629"/>
                </a:lnTo>
                <a:lnTo>
                  <a:pt x="128522" y="139620"/>
                </a:lnTo>
                <a:lnTo>
                  <a:pt x="128519" y="139606"/>
                </a:lnTo>
                <a:lnTo>
                  <a:pt x="128515" y="139600"/>
                </a:lnTo>
                <a:lnTo>
                  <a:pt x="128508" y="139586"/>
                </a:lnTo>
                <a:lnTo>
                  <a:pt x="128482" y="139591"/>
                </a:lnTo>
                <a:lnTo>
                  <a:pt x="128468" y="139594"/>
                </a:lnTo>
                <a:lnTo>
                  <a:pt x="128454" y="139592"/>
                </a:lnTo>
                <a:lnTo>
                  <a:pt x="128443" y="139587"/>
                </a:lnTo>
                <a:lnTo>
                  <a:pt x="128434" y="139582"/>
                </a:lnTo>
                <a:lnTo>
                  <a:pt x="128431" y="139577"/>
                </a:lnTo>
                <a:lnTo>
                  <a:pt x="128432" y="139564"/>
                </a:lnTo>
                <a:lnTo>
                  <a:pt x="128433" y="139546"/>
                </a:lnTo>
                <a:lnTo>
                  <a:pt x="128442" y="139528"/>
                </a:lnTo>
                <a:lnTo>
                  <a:pt x="128436" y="139503"/>
                </a:lnTo>
                <a:lnTo>
                  <a:pt x="128426" y="139488"/>
                </a:lnTo>
                <a:lnTo>
                  <a:pt x="128414" y="139482"/>
                </a:lnTo>
                <a:lnTo>
                  <a:pt x="128407" y="139457"/>
                </a:lnTo>
                <a:lnTo>
                  <a:pt x="128399" y="139428"/>
                </a:lnTo>
                <a:lnTo>
                  <a:pt x="128414" y="139412"/>
                </a:lnTo>
                <a:lnTo>
                  <a:pt x="128433" y="139406"/>
                </a:lnTo>
                <a:lnTo>
                  <a:pt x="128438" y="139380"/>
                </a:lnTo>
                <a:lnTo>
                  <a:pt x="128421" y="139361"/>
                </a:lnTo>
                <a:lnTo>
                  <a:pt x="128396" y="139346"/>
                </a:lnTo>
                <a:lnTo>
                  <a:pt x="128369" y="139345"/>
                </a:lnTo>
                <a:lnTo>
                  <a:pt x="128345" y="139327"/>
                </a:lnTo>
                <a:lnTo>
                  <a:pt x="128315" y="139306"/>
                </a:lnTo>
                <a:lnTo>
                  <a:pt x="128303" y="139291"/>
                </a:lnTo>
                <a:lnTo>
                  <a:pt x="128289" y="139297"/>
                </a:lnTo>
                <a:lnTo>
                  <a:pt x="128260" y="139294"/>
                </a:lnTo>
                <a:lnTo>
                  <a:pt x="128250" y="139289"/>
                </a:lnTo>
                <a:lnTo>
                  <a:pt x="128220" y="139290"/>
                </a:lnTo>
                <a:lnTo>
                  <a:pt x="128212" y="139281"/>
                </a:lnTo>
                <a:lnTo>
                  <a:pt x="128200" y="139269"/>
                </a:lnTo>
                <a:lnTo>
                  <a:pt x="128194" y="139262"/>
                </a:lnTo>
                <a:lnTo>
                  <a:pt x="128188" y="139231"/>
                </a:lnTo>
                <a:lnTo>
                  <a:pt x="128180" y="139217"/>
                </a:lnTo>
                <a:lnTo>
                  <a:pt x="128160" y="139200"/>
                </a:lnTo>
                <a:lnTo>
                  <a:pt x="128144" y="139190"/>
                </a:lnTo>
                <a:lnTo>
                  <a:pt x="128135" y="139183"/>
                </a:lnTo>
                <a:lnTo>
                  <a:pt x="128125" y="139174"/>
                </a:lnTo>
                <a:lnTo>
                  <a:pt x="128113" y="139154"/>
                </a:lnTo>
                <a:lnTo>
                  <a:pt x="128103" y="139148"/>
                </a:lnTo>
                <a:lnTo>
                  <a:pt x="128088" y="139145"/>
                </a:lnTo>
                <a:lnTo>
                  <a:pt x="128068" y="139141"/>
                </a:lnTo>
                <a:lnTo>
                  <a:pt x="128063" y="139141"/>
                </a:lnTo>
                <a:lnTo>
                  <a:pt x="128037" y="139143"/>
                </a:lnTo>
                <a:lnTo>
                  <a:pt x="128019" y="139146"/>
                </a:lnTo>
                <a:lnTo>
                  <a:pt x="127993" y="139150"/>
                </a:lnTo>
                <a:lnTo>
                  <a:pt x="127961" y="139149"/>
                </a:lnTo>
                <a:lnTo>
                  <a:pt x="127931" y="139140"/>
                </a:lnTo>
                <a:lnTo>
                  <a:pt x="127902" y="139139"/>
                </a:lnTo>
                <a:lnTo>
                  <a:pt x="127893" y="139145"/>
                </a:lnTo>
                <a:lnTo>
                  <a:pt x="127884" y="139158"/>
                </a:lnTo>
                <a:lnTo>
                  <a:pt x="127864" y="139172"/>
                </a:lnTo>
                <a:lnTo>
                  <a:pt x="127838" y="139181"/>
                </a:lnTo>
                <a:lnTo>
                  <a:pt x="127819" y="139190"/>
                </a:lnTo>
                <a:lnTo>
                  <a:pt x="127794" y="139183"/>
                </a:lnTo>
                <a:lnTo>
                  <a:pt x="127785" y="139169"/>
                </a:lnTo>
                <a:lnTo>
                  <a:pt x="127753" y="139141"/>
                </a:lnTo>
                <a:lnTo>
                  <a:pt x="127713" y="139097"/>
                </a:lnTo>
                <a:lnTo>
                  <a:pt x="127692" y="139082"/>
                </a:lnTo>
                <a:lnTo>
                  <a:pt x="127671" y="139064"/>
                </a:lnTo>
                <a:lnTo>
                  <a:pt x="127627" y="139015"/>
                </a:lnTo>
                <a:lnTo>
                  <a:pt x="127590" y="139019"/>
                </a:lnTo>
                <a:lnTo>
                  <a:pt x="127566" y="139009"/>
                </a:lnTo>
                <a:lnTo>
                  <a:pt x="127548" y="139006"/>
                </a:lnTo>
                <a:lnTo>
                  <a:pt x="127534" y="138989"/>
                </a:lnTo>
                <a:lnTo>
                  <a:pt x="127503" y="138968"/>
                </a:lnTo>
                <a:lnTo>
                  <a:pt x="127473" y="138940"/>
                </a:lnTo>
                <a:lnTo>
                  <a:pt x="127448" y="138930"/>
                </a:lnTo>
                <a:lnTo>
                  <a:pt x="127413" y="138923"/>
                </a:lnTo>
                <a:lnTo>
                  <a:pt x="127373" y="138923"/>
                </a:lnTo>
                <a:lnTo>
                  <a:pt x="127329" y="138925"/>
                </a:lnTo>
                <a:lnTo>
                  <a:pt x="127293" y="138912"/>
                </a:lnTo>
                <a:lnTo>
                  <a:pt x="127283" y="138902"/>
                </a:lnTo>
                <a:lnTo>
                  <a:pt x="127264" y="138885"/>
                </a:lnTo>
                <a:lnTo>
                  <a:pt x="127240" y="138879"/>
                </a:lnTo>
                <a:lnTo>
                  <a:pt x="127232" y="138857"/>
                </a:lnTo>
                <a:lnTo>
                  <a:pt x="127204" y="138852"/>
                </a:lnTo>
                <a:lnTo>
                  <a:pt x="127191" y="138808"/>
                </a:lnTo>
                <a:lnTo>
                  <a:pt x="127179" y="138794"/>
                </a:lnTo>
                <a:lnTo>
                  <a:pt x="127164" y="138771"/>
                </a:lnTo>
                <a:lnTo>
                  <a:pt x="127147" y="138753"/>
                </a:lnTo>
                <a:lnTo>
                  <a:pt x="127106" y="138730"/>
                </a:lnTo>
                <a:lnTo>
                  <a:pt x="127067" y="138713"/>
                </a:lnTo>
                <a:lnTo>
                  <a:pt x="127022" y="138709"/>
                </a:lnTo>
                <a:lnTo>
                  <a:pt x="126989" y="138709"/>
                </a:lnTo>
                <a:lnTo>
                  <a:pt x="126953" y="138703"/>
                </a:lnTo>
                <a:lnTo>
                  <a:pt x="126938" y="138705"/>
                </a:lnTo>
                <a:lnTo>
                  <a:pt x="126919" y="138706"/>
                </a:lnTo>
                <a:lnTo>
                  <a:pt x="126898" y="138696"/>
                </a:lnTo>
                <a:lnTo>
                  <a:pt x="126892" y="138688"/>
                </a:lnTo>
                <a:lnTo>
                  <a:pt x="126869" y="138693"/>
                </a:lnTo>
                <a:lnTo>
                  <a:pt x="126858" y="138683"/>
                </a:lnTo>
                <a:lnTo>
                  <a:pt x="126857" y="138672"/>
                </a:lnTo>
                <a:lnTo>
                  <a:pt x="126842" y="138668"/>
                </a:lnTo>
                <a:lnTo>
                  <a:pt x="126819" y="138678"/>
                </a:lnTo>
                <a:lnTo>
                  <a:pt x="126791" y="138679"/>
                </a:lnTo>
                <a:lnTo>
                  <a:pt x="126775" y="138670"/>
                </a:lnTo>
                <a:lnTo>
                  <a:pt x="126764" y="138663"/>
                </a:lnTo>
                <a:lnTo>
                  <a:pt x="126757" y="138644"/>
                </a:lnTo>
                <a:lnTo>
                  <a:pt x="126752" y="138635"/>
                </a:lnTo>
                <a:lnTo>
                  <a:pt x="126741" y="138617"/>
                </a:lnTo>
                <a:lnTo>
                  <a:pt x="126713" y="138593"/>
                </a:lnTo>
                <a:lnTo>
                  <a:pt x="126692" y="138580"/>
                </a:lnTo>
                <a:lnTo>
                  <a:pt x="126663" y="138567"/>
                </a:lnTo>
                <a:lnTo>
                  <a:pt x="126624" y="138555"/>
                </a:lnTo>
                <a:lnTo>
                  <a:pt x="126612" y="138544"/>
                </a:lnTo>
                <a:lnTo>
                  <a:pt x="126592" y="138528"/>
                </a:lnTo>
                <a:lnTo>
                  <a:pt x="126575" y="138514"/>
                </a:lnTo>
                <a:lnTo>
                  <a:pt x="126547" y="138518"/>
                </a:lnTo>
                <a:lnTo>
                  <a:pt x="126525" y="138508"/>
                </a:lnTo>
                <a:lnTo>
                  <a:pt x="126513" y="138501"/>
                </a:lnTo>
                <a:lnTo>
                  <a:pt x="126500" y="138474"/>
                </a:lnTo>
                <a:lnTo>
                  <a:pt x="126491" y="138462"/>
                </a:lnTo>
                <a:lnTo>
                  <a:pt x="126482" y="138456"/>
                </a:lnTo>
                <a:lnTo>
                  <a:pt x="126478" y="138439"/>
                </a:lnTo>
                <a:lnTo>
                  <a:pt x="126448" y="138432"/>
                </a:lnTo>
                <a:lnTo>
                  <a:pt x="126435" y="138423"/>
                </a:lnTo>
                <a:lnTo>
                  <a:pt x="126413" y="138428"/>
                </a:lnTo>
                <a:lnTo>
                  <a:pt x="126392" y="138419"/>
                </a:lnTo>
                <a:lnTo>
                  <a:pt x="126360" y="138411"/>
                </a:lnTo>
                <a:lnTo>
                  <a:pt x="126331" y="138392"/>
                </a:lnTo>
                <a:lnTo>
                  <a:pt x="126314" y="138373"/>
                </a:lnTo>
                <a:lnTo>
                  <a:pt x="126302" y="138359"/>
                </a:lnTo>
                <a:lnTo>
                  <a:pt x="126299" y="138348"/>
                </a:lnTo>
                <a:lnTo>
                  <a:pt x="126298" y="138348"/>
                </a:lnTo>
                <a:lnTo>
                  <a:pt x="126290" y="138342"/>
                </a:lnTo>
                <a:lnTo>
                  <a:pt x="126271" y="138333"/>
                </a:lnTo>
                <a:lnTo>
                  <a:pt x="126249" y="138330"/>
                </a:lnTo>
                <a:lnTo>
                  <a:pt x="126231" y="138315"/>
                </a:lnTo>
                <a:lnTo>
                  <a:pt x="126211" y="138307"/>
                </a:lnTo>
                <a:lnTo>
                  <a:pt x="126204" y="138302"/>
                </a:lnTo>
                <a:lnTo>
                  <a:pt x="126195" y="138285"/>
                </a:lnTo>
                <a:lnTo>
                  <a:pt x="126185" y="138270"/>
                </a:lnTo>
                <a:lnTo>
                  <a:pt x="126177" y="138260"/>
                </a:lnTo>
                <a:lnTo>
                  <a:pt x="126174" y="138254"/>
                </a:lnTo>
                <a:lnTo>
                  <a:pt x="126146" y="138233"/>
                </a:lnTo>
                <a:lnTo>
                  <a:pt x="126129" y="138244"/>
                </a:lnTo>
                <a:lnTo>
                  <a:pt x="126117" y="138253"/>
                </a:lnTo>
                <a:lnTo>
                  <a:pt x="126095" y="138251"/>
                </a:lnTo>
                <a:lnTo>
                  <a:pt x="126087" y="138240"/>
                </a:lnTo>
                <a:lnTo>
                  <a:pt x="126075" y="138220"/>
                </a:lnTo>
                <a:lnTo>
                  <a:pt x="126076" y="138214"/>
                </a:lnTo>
                <a:lnTo>
                  <a:pt x="126054" y="138200"/>
                </a:lnTo>
                <a:lnTo>
                  <a:pt x="126032" y="138202"/>
                </a:lnTo>
                <a:lnTo>
                  <a:pt x="126028" y="138207"/>
                </a:lnTo>
                <a:lnTo>
                  <a:pt x="125997" y="138186"/>
                </a:lnTo>
                <a:lnTo>
                  <a:pt x="125978" y="138169"/>
                </a:lnTo>
                <a:lnTo>
                  <a:pt x="125979" y="138139"/>
                </a:lnTo>
                <a:lnTo>
                  <a:pt x="125989" y="138100"/>
                </a:lnTo>
                <a:lnTo>
                  <a:pt x="125979" y="138081"/>
                </a:lnTo>
                <a:lnTo>
                  <a:pt x="125951" y="138058"/>
                </a:lnTo>
                <a:lnTo>
                  <a:pt x="125920" y="138057"/>
                </a:lnTo>
                <a:lnTo>
                  <a:pt x="125904" y="138066"/>
                </a:lnTo>
                <a:lnTo>
                  <a:pt x="125895" y="138070"/>
                </a:lnTo>
                <a:lnTo>
                  <a:pt x="125874" y="138068"/>
                </a:lnTo>
                <a:lnTo>
                  <a:pt x="125872" y="138054"/>
                </a:lnTo>
                <a:lnTo>
                  <a:pt x="125872" y="138033"/>
                </a:lnTo>
                <a:lnTo>
                  <a:pt x="125857" y="138015"/>
                </a:lnTo>
                <a:lnTo>
                  <a:pt x="125841" y="138003"/>
                </a:lnTo>
                <a:lnTo>
                  <a:pt x="125836" y="137995"/>
                </a:lnTo>
                <a:lnTo>
                  <a:pt x="125834" y="137987"/>
                </a:lnTo>
                <a:lnTo>
                  <a:pt x="125801" y="137984"/>
                </a:lnTo>
                <a:lnTo>
                  <a:pt x="125788" y="137996"/>
                </a:lnTo>
                <a:lnTo>
                  <a:pt x="125766" y="137990"/>
                </a:lnTo>
                <a:lnTo>
                  <a:pt x="125753" y="137980"/>
                </a:lnTo>
                <a:lnTo>
                  <a:pt x="125738" y="137969"/>
                </a:lnTo>
                <a:lnTo>
                  <a:pt x="125735" y="137957"/>
                </a:lnTo>
                <a:lnTo>
                  <a:pt x="125735" y="137942"/>
                </a:lnTo>
                <a:lnTo>
                  <a:pt x="125725" y="137928"/>
                </a:lnTo>
                <a:lnTo>
                  <a:pt x="125730" y="137909"/>
                </a:lnTo>
                <a:lnTo>
                  <a:pt x="125722" y="137889"/>
                </a:lnTo>
                <a:lnTo>
                  <a:pt x="125708" y="137877"/>
                </a:lnTo>
                <a:lnTo>
                  <a:pt x="125692" y="137876"/>
                </a:lnTo>
                <a:lnTo>
                  <a:pt x="125652" y="137879"/>
                </a:lnTo>
                <a:lnTo>
                  <a:pt x="125634" y="137886"/>
                </a:lnTo>
                <a:lnTo>
                  <a:pt x="125612" y="137868"/>
                </a:lnTo>
                <a:lnTo>
                  <a:pt x="125598" y="137845"/>
                </a:lnTo>
                <a:lnTo>
                  <a:pt x="125586" y="137832"/>
                </a:lnTo>
                <a:lnTo>
                  <a:pt x="125567" y="137827"/>
                </a:lnTo>
                <a:lnTo>
                  <a:pt x="125538" y="137824"/>
                </a:lnTo>
                <a:lnTo>
                  <a:pt x="125523" y="137831"/>
                </a:lnTo>
                <a:lnTo>
                  <a:pt x="125507" y="137842"/>
                </a:lnTo>
                <a:lnTo>
                  <a:pt x="125487" y="137845"/>
                </a:lnTo>
                <a:lnTo>
                  <a:pt x="125463" y="137851"/>
                </a:lnTo>
                <a:lnTo>
                  <a:pt x="125449" y="137834"/>
                </a:lnTo>
                <a:lnTo>
                  <a:pt x="125446" y="137813"/>
                </a:lnTo>
                <a:lnTo>
                  <a:pt x="125434" y="137777"/>
                </a:lnTo>
                <a:lnTo>
                  <a:pt x="125429" y="137748"/>
                </a:lnTo>
                <a:lnTo>
                  <a:pt x="125414" y="137739"/>
                </a:lnTo>
                <a:lnTo>
                  <a:pt x="125396" y="137750"/>
                </a:lnTo>
                <a:lnTo>
                  <a:pt x="125375" y="137758"/>
                </a:lnTo>
                <a:lnTo>
                  <a:pt x="125353" y="137767"/>
                </a:lnTo>
                <a:lnTo>
                  <a:pt x="125338" y="137770"/>
                </a:lnTo>
                <a:lnTo>
                  <a:pt x="125317" y="137765"/>
                </a:lnTo>
                <a:lnTo>
                  <a:pt x="125305" y="137759"/>
                </a:lnTo>
                <a:lnTo>
                  <a:pt x="125289" y="137754"/>
                </a:lnTo>
                <a:lnTo>
                  <a:pt x="125281" y="137765"/>
                </a:lnTo>
                <a:lnTo>
                  <a:pt x="125272" y="137759"/>
                </a:lnTo>
                <a:lnTo>
                  <a:pt x="125253" y="137751"/>
                </a:lnTo>
                <a:lnTo>
                  <a:pt x="125247" y="137729"/>
                </a:lnTo>
                <a:lnTo>
                  <a:pt x="125248" y="137721"/>
                </a:lnTo>
                <a:lnTo>
                  <a:pt x="125242" y="137698"/>
                </a:lnTo>
                <a:lnTo>
                  <a:pt x="125241" y="137679"/>
                </a:lnTo>
                <a:lnTo>
                  <a:pt x="125240" y="137674"/>
                </a:lnTo>
                <a:lnTo>
                  <a:pt x="125231" y="137655"/>
                </a:lnTo>
                <a:lnTo>
                  <a:pt x="125229" y="137642"/>
                </a:lnTo>
                <a:lnTo>
                  <a:pt x="125195" y="137614"/>
                </a:lnTo>
                <a:lnTo>
                  <a:pt x="125162" y="137586"/>
                </a:lnTo>
                <a:lnTo>
                  <a:pt x="125147" y="137562"/>
                </a:lnTo>
                <a:lnTo>
                  <a:pt x="125124" y="137539"/>
                </a:lnTo>
                <a:lnTo>
                  <a:pt x="125101" y="137535"/>
                </a:lnTo>
                <a:lnTo>
                  <a:pt x="125075" y="137523"/>
                </a:lnTo>
                <a:lnTo>
                  <a:pt x="125069" y="137502"/>
                </a:lnTo>
                <a:lnTo>
                  <a:pt x="125055" y="137485"/>
                </a:lnTo>
                <a:lnTo>
                  <a:pt x="125034" y="137477"/>
                </a:lnTo>
                <a:lnTo>
                  <a:pt x="125021" y="137470"/>
                </a:lnTo>
                <a:lnTo>
                  <a:pt x="125009" y="137454"/>
                </a:lnTo>
                <a:lnTo>
                  <a:pt x="125006" y="137439"/>
                </a:lnTo>
                <a:lnTo>
                  <a:pt x="124991" y="137395"/>
                </a:lnTo>
                <a:lnTo>
                  <a:pt x="124980" y="137392"/>
                </a:lnTo>
                <a:lnTo>
                  <a:pt x="124971" y="137380"/>
                </a:lnTo>
                <a:lnTo>
                  <a:pt x="124947" y="137367"/>
                </a:lnTo>
                <a:lnTo>
                  <a:pt x="124921" y="137357"/>
                </a:lnTo>
                <a:lnTo>
                  <a:pt x="124908" y="137348"/>
                </a:lnTo>
                <a:lnTo>
                  <a:pt x="124888" y="137343"/>
                </a:lnTo>
                <a:lnTo>
                  <a:pt x="124876" y="137336"/>
                </a:lnTo>
                <a:lnTo>
                  <a:pt x="124861" y="137329"/>
                </a:lnTo>
                <a:lnTo>
                  <a:pt x="124815" y="137320"/>
                </a:lnTo>
                <a:lnTo>
                  <a:pt x="124773" y="137289"/>
                </a:lnTo>
                <a:lnTo>
                  <a:pt x="124740" y="137273"/>
                </a:lnTo>
                <a:lnTo>
                  <a:pt x="124705" y="137263"/>
                </a:lnTo>
                <a:lnTo>
                  <a:pt x="124681" y="137260"/>
                </a:lnTo>
                <a:lnTo>
                  <a:pt x="124655" y="137259"/>
                </a:lnTo>
                <a:lnTo>
                  <a:pt x="124643" y="137250"/>
                </a:lnTo>
                <a:lnTo>
                  <a:pt x="124628" y="137246"/>
                </a:lnTo>
                <a:lnTo>
                  <a:pt x="124607" y="137234"/>
                </a:lnTo>
                <a:lnTo>
                  <a:pt x="124595" y="137229"/>
                </a:lnTo>
                <a:lnTo>
                  <a:pt x="124574" y="137213"/>
                </a:lnTo>
                <a:lnTo>
                  <a:pt x="124536" y="137187"/>
                </a:lnTo>
                <a:lnTo>
                  <a:pt x="124531" y="137175"/>
                </a:lnTo>
                <a:lnTo>
                  <a:pt x="124520" y="137163"/>
                </a:lnTo>
                <a:lnTo>
                  <a:pt x="124501" y="137148"/>
                </a:lnTo>
                <a:lnTo>
                  <a:pt x="124487" y="137159"/>
                </a:lnTo>
                <a:lnTo>
                  <a:pt x="124477" y="137164"/>
                </a:lnTo>
                <a:lnTo>
                  <a:pt x="124459" y="137163"/>
                </a:lnTo>
                <a:lnTo>
                  <a:pt x="124437" y="137155"/>
                </a:lnTo>
                <a:lnTo>
                  <a:pt x="124427" y="137147"/>
                </a:lnTo>
                <a:lnTo>
                  <a:pt x="124432" y="137136"/>
                </a:lnTo>
                <a:lnTo>
                  <a:pt x="124411" y="137116"/>
                </a:lnTo>
                <a:lnTo>
                  <a:pt x="124394" y="137114"/>
                </a:lnTo>
                <a:lnTo>
                  <a:pt x="124373" y="137102"/>
                </a:lnTo>
                <a:lnTo>
                  <a:pt x="124352" y="137087"/>
                </a:lnTo>
                <a:lnTo>
                  <a:pt x="124324" y="137081"/>
                </a:lnTo>
                <a:lnTo>
                  <a:pt x="124291" y="137062"/>
                </a:lnTo>
                <a:lnTo>
                  <a:pt x="124267" y="137056"/>
                </a:lnTo>
                <a:lnTo>
                  <a:pt x="124263" y="137049"/>
                </a:lnTo>
                <a:lnTo>
                  <a:pt x="124256" y="137049"/>
                </a:lnTo>
                <a:lnTo>
                  <a:pt x="124239" y="137048"/>
                </a:lnTo>
                <a:lnTo>
                  <a:pt x="124230" y="137036"/>
                </a:lnTo>
                <a:lnTo>
                  <a:pt x="124208" y="137023"/>
                </a:lnTo>
                <a:lnTo>
                  <a:pt x="124198" y="137020"/>
                </a:lnTo>
                <a:lnTo>
                  <a:pt x="124179" y="137034"/>
                </a:lnTo>
                <a:lnTo>
                  <a:pt x="124151" y="137031"/>
                </a:lnTo>
                <a:lnTo>
                  <a:pt x="124141" y="137017"/>
                </a:lnTo>
                <a:lnTo>
                  <a:pt x="124111" y="136994"/>
                </a:lnTo>
                <a:lnTo>
                  <a:pt x="124084" y="136973"/>
                </a:lnTo>
                <a:lnTo>
                  <a:pt x="124069" y="136958"/>
                </a:lnTo>
                <a:lnTo>
                  <a:pt x="124045" y="136944"/>
                </a:lnTo>
                <a:lnTo>
                  <a:pt x="124036" y="136926"/>
                </a:lnTo>
                <a:lnTo>
                  <a:pt x="124025" y="136905"/>
                </a:lnTo>
                <a:lnTo>
                  <a:pt x="124014" y="136909"/>
                </a:lnTo>
                <a:lnTo>
                  <a:pt x="123998" y="136916"/>
                </a:lnTo>
                <a:lnTo>
                  <a:pt x="123988" y="136920"/>
                </a:lnTo>
                <a:lnTo>
                  <a:pt x="123975" y="136919"/>
                </a:lnTo>
                <a:lnTo>
                  <a:pt x="123965" y="136911"/>
                </a:lnTo>
                <a:lnTo>
                  <a:pt x="123957" y="136901"/>
                </a:lnTo>
                <a:lnTo>
                  <a:pt x="123923" y="136886"/>
                </a:lnTo>
                <a:lnTo>
                  <a:pt x="123911" y="136876"/>
                </a:lnTo>
                <a:lnTo>
                  <a:pt x="123900" y="136859"/>
                </a:lnTo>
                <a:lnTo>
                  <a:pt x="123877" y="136859"/>
                </a:lnTo>
                <a:lnTo>
                  <a:pt x="123847" y="136856"/>
                </a:lnTo>
                <a:lnTo>
                  <a:pt x="123815" y="136849"/>
                </a:lnTo>
                <a:lnTo>
                  <a:pt x="123811" y="136833"/>
                </a:lnTo>
                <a:lnTo>
                  <a:pt x="123793" y="136823"/>
                </a:lnTo>
                <a:lnTo>
                  <a:pt x="123775" y="136818"/>
                </a:lnTo>
                <a:lnTo>
                  <a:pt x="123755" y="136811"/>
                </a:lnTo>
                <a:lnTo>
                  <a:pt x="123738" y="136799"/>
                </a:lnTo>
                <a:lnTo>
                  <a:pt x="123719" y="136787"/>
                </a:lnTo>
                <a:lnTo>
                  <a:pt x="123705" y="136780"/>
                </a:lnTo>
                <a:lnTo>
                  <a:pt x="123678" y="136776"/>
                </a:lnTo>
                <a:lnTo>
                  <a:pt x="123664" y="136765"/>
                </a:lnTo>
                <a:lnTo>
                  <a:pt x="123642" y="136739"/>
                </a:lnTo>
                <a:lnTo>
                  <a:pt x="123623" y="136717"/>
                </a:lnTo>
                <a:lnTo>
                  <a:pt x="123588" y="136688"/>
                </a:lnTo>
                <a:lnTo>
                  <a:pt x="123584" y="136669"/>
                </a:lnTo>
                <a:lnTo>
                  <a:pt x="123577" y="136653"/>
                </a:lnTo>
                <a:lnTo>
                  <a:pt x="123569" y="136636"/>
                </a:lnTo>
                <a:lnTo>
                  <a:pt x="123562" y="136590"/>
                </a:lnTo>
                <a:lnTo>
                  <a:pt x="123567" y="136548"/>
                </a:lnTo>
                <a:lnTo>
                  <a:pt x="123564" y="136522"/>
                </a:lnTo>
                <a:lnTo>
                  <a:pt x="123584" y="136485"/>
                </a:lnTo>
                <a:lnTo>
                  <a:pt x="123623" y="136329"/>
                </a:lnTo>
                <a:lnTo>
                  <a:pt x="123627" y="136302"/>
                </a:lnTo>
                <a:lnTo>
                  <a:pt x="123629" y="136284"/>
                </a:lnTo>
                <a:lnTo>
                  <a:pt x="123637" y="136255"/>
                </a:lnTo>
                <a:lnTo>
                  <a:pt x="123640" y="136246"/>
                </a:lnTo>
                <a:lnTo>
                  <a:pt x="123642" y="136229"/>
                </a:lnTo>
                <a:lnTo>
                  <a:pt x="123667" y="136068"/>
                </a:lnTo>
                <a:lnTo>
                  <a:pt x="123632" y="136036"/>
                </a:lnTo>
                <a:lnTo>
                  <a:pt x="123608" y="136015"/>
                </a:lnTo>
                <a:lnTo>
                  <a:pt x="123581" y="135990"/>
                </a:lnTo>
                <a:lnTo>
                  <a:pt x="123530" y="135945"/>
                </a:lnTo>
                <a:lnTo>
                  <a:pt x="123372" y="135934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229" y="135907"/>
                </a:lnTo>
                <a:lnTo>
                  <a:pt x="123203" y="135898"/>
                </a:lnTo>
                <a:lnTo>
                  <a:pt x="123071" y="135853"/>
                </a:lnTo>
                <a:lnTo>
                  <a:pt x="122907" y="135789"/>
                </a:lnTo>
                <a:lnTo>
                  <a:pt x="122839" y="135762"/>
                </a:lnTo>
                <a:lnTo>
                  <a:pt x="122839" y="135762"/>
                </a:lnTo>
                <a:lnTo>
                  <a:pt x="122838" y="135761"/>
                </a:lnTo>
                <a:lnTo>
                  <a:pt x="122838" y="135761"/>
                </a:lnTo>
                <a:lnTo>
                  <a:pt x="122838" y="135761"/>
                </a:lnTo>
                <a:lnTo>
                  <a:pt x="122837" y="135761"/>
                </a:lnTo>
                <a:lnTo>
                  <a:pt x="122784" y="135740"/>
                </a:lnTo>
                <a:lnTo>
                  <a:pt x="122773" y="135735"/>
                </a:lnTo>
                <a:lnTo>
                  <a:pt x="122705" y="135743"/>
                </a:lnTo>
                <a:lnTo>
                  <a:pt x="122632" y="135690"/>
                </a:lnTo>
                <a:lnTo>
                  <a:pt x="122588" y="135651"/>
                </a:lnTo>
                <a:lnTo>
                  <a:pt x="122540" y="135612"/>
                </a:lnTo>
                <a:lnTo>
                  <a:pt x="122490" y="135577"/>
                </a:lnTo>
                <a:lnTo>
                  <a:pt x="122436" y="135529"/>
                </a:lnTo>
                <a:lnTo>
                  <a:pt x="122391" y="135494"/>
                </a:lnTo>
                <a:lnTo>
                  <a:pt x="122349" y="135459"/>
                </a:lnTo>
                <a:lnTo>
                  <a:pt x="122309" y="135436"/>
                </a:lnTo>
                <a:lnTo>
                  <a:pt x="122276" y="135405"/>
                </a:lnTo>
                <a:lnTo>
                  <a:pt x="122267" y="135402"/>
                </a:lnTo>
                <a:lnTo>
                  <a:pt x="122257" y="135396"/>
                </a:lnTo>
                <a:lnTo>
                  <a:pt x="122190" y="135359"/>
                </a:lnTo>
                <a:lnTo>
                  <a:pt x="122124" y="135305"/>
                </a:lnTo>
                <a:lnTo>
                  <a:pt x="122124" y="135268"/>
                </a:lnTo>
                <a:lnTo>
                  <a:pt x="122124" y="135068"/>
                </a:lnTo>
                <a:lnTo>
                  <a:pt x="122037" y="134923"/>
                </a:lnTo>
                <a:lnTo>
                  <a:pt x="121878" y="134676"/>
                </a:lnTo>
                <a:lnTo>
                  <a:pt x="121877" y="134672"/>
                </a:lnTo>
                <a:lnTo>
                  <a:pt x="121851" y="134568"/>
                </a:lnTo>
                <a:lnTo>
                  <a:pt x="121632" y="134444"/>
                </a:lnTo>
                <a:lnTo>
                  <a:pt x="121577" y="134412"/>
                </a:lnTo>
                <a:lnTo>
                  <a:pt x="121523" y="134391"/>
                </a:lnTo>
                <a:lnTo>
                  <a:pt x="121419" y="134337"/>
                </a:lnTo>
                <a:lnTo>
                  <a:pt x="121315" y="134245"/>
                </a:lnTo>
                <a:lnTo>
                  <a:pt x="121183" y="134127"/>
                </a:lnTo>
                <a:lnTo>
                  <a:pt x="121140" y="134002"/>
                </a:lnTo>
                <a:lnTo>
                  <a:pt x="121087" y="133932"/>
                </a:lnTo>
                <a:lnTo>
                  <a:pt x="121042" y="133884"/>
                </a:lnTo>
                <a:lnTo>
                  <a:pt x="120825" y="133798"/>
                </a:lnTo>
                <a:lnTo>
                  <a:pt x="120777" y="133777"/>
                </a:lnTo>
                <a:lnTo>
                  <a:pt x="120761" y="133770"/>
                </a:lnTo>
                <a:lnTo>
                  <a:pt x="120712" y="133726"/>
                </a:lnTo>
                <a:lnTo>
                  <a:pt x="120632" y="133656"/>
                </a:lnTo>
                <a:lnTo>
                  <a:pt x="120551" y="133568"/>
                </a:lnTo>
                <a:lnTo>
                  <a:pt x="120546" y="133547"/>
                </a:lnTo>
                <a:lnTo>
                  <a:pt x="120399" y="133401"/>
                </a:lnTo>
                <a:lnTo>
                  <a:pt x="120349" y="133379"/>
                </a:lnTo>
                <a:lnTo>
                  <a:pt x="120003" y="133007"/>
                </a:lnTo>
                <a:lnTo>
                  <a:pt x="120003" y="133007"/>
                </a:lnTo>
                <a:lnTo>
                  <a:pt x="119615" y="132621"/>
                </a:lnTo>
                <a:lnTo>
                  <a:pt x="119431" y="132503"/>
                </a:lnTo>
                <a:lnTo>
                  <a:pt x="119392" y="132478"/>
                </a:lnTo>
                <a:lnTo>
                  <a:pt x="119031" y="131899"/>
                </a:lnTo>
                <a:lnTo>
                  <a:pt x="118993" y="131752"/>
                </a:lnTo>
                <a:lnTo>
                  <a:pt x="119121" y="131206"/>
                </a:lnTo>
                <a:lnTo>
                  <a:pt x="119187" y="130947"/>
                </a:lnTo>
                <a:lnTo>
                  <a:pt x="119192" y="130926"/>
                </a:lnTo>
                <a:lnTo>
                  <a:pt x="119345" y="130383"/>
                </a:lnTo>
                <a:lnTo>
                  <a:pt x="119463" y="129963"/>
                </a:lnTo>
                <a:lnTo>
                  <a:pt x="119528" y="129860"/>
                </a:lnTo>
                <a:lnTo>
                  <a:pt x="119619" y="129716"/>
                </a:lnTo>
                <a:lnTo>
                  <a:pt x="119771" y="129517"/>
                </a:lnTo>
                <a:lnTo>
                  <a:pt x="119989" y="129341"/>
                </a:lnTo>
                <a:lnTo>
                  <a:pt x="120042" y="129299"/>
                </a:lnTo>
                <a:lnTo>
                  <a:pt x="120184" y="129251"/>
                </a:lnTo>
                <a:lnTo>
                  <a:pt x="120402" y="129171"/>
                </a:lnTo>
                <a:lnTo>
                  <a:pt x="120659" y="129085"/>
                </a:lnTo>
                <a:lnTo>
                  <a:pt x="120784" y="129049"/>
                </a:lnTo>
                <a:lnTo>
                  <a:pt x="121039" y="129024"/>
                </a:lnTo>
                <a:lnTo>
                  <a:pt x="121199" y="129013"/>
                </a:lnTo>
                <a:lnTo>
                  <a:pt x="121286" y="128998"/>
                </a:lnTo>
                <a:lnTo>
                  <a:pt x="121309" y="128995"/>
                </a:lnTo>
                <a:lnTo>
                  <a:pt x="121374" y="128955"/>
                </a:lnTo>
                <a:lnTo>
                  <a:pt x="121402" y="128888"/>
                </a:lnTo>
                <a:lnTo>
                  <a:pt x="121411" y="128788"/>
                </a:lnTo>
                <a:lnTo>
                  <a:pt x="121453" y="128721"/>
                </a:lnTo>
                <a:lnTo>
                  <a:pt x="121554" y="128580"/>
                </a:lnTo>
                <a:lnTo>
                  <a:pt x="121572" y="128464"/>
                </a:lnTo>
                <a:lnTo>
                  <a:pt x="121572" y="128464"/>
                </a:lnTo>
                <a:lnTo>
                  <a:pt x="121594" y="128420"/>
                </a:lnTo>
                <a:lnTo>
                  <a:pt x="121602" y="128380"/>
                </a:lnTo>
                <a:lnTo>
                  <a:pt x="121605" y="128339"/>
                </a:lnTo>
                <a:lnTo>
                  <a:pt x="121621" y="128291"/>
                </a:lnTo>
                <a:lnTo>
                  <a:pt x="121617" y="128249"/>
                </a:lnTo>
                <a:lnTo>
                  <a:pt x="121609" y="128215"/>
                </a:lnTo>
                <a:lnTo>
                  <a:pt x="121610" y="128157"/>
                </a:lnTo>
                <a:lnTo>
                  <a:pt x="121610" y="128106"/>
                </a:lnTo>
                <a:lnTo>
                  <a:pt x="121604" y="128044"/>
                </a:lnTo>
                <a:lnTo>
                  <a:pt x="121583" y="127952"/>
                </a:lnTo>
                <a:lnTo>
                  <a:pt x="121578" y="127901"/>
                </a:lnTo>
                <a:lnTo>
                  <a:pt x="121561" y="127871"/>
                </a:lnTo>
                <a:lnTo>
                  <a:pt x="121558" y="127866"/>
                </a:lnTo>
                <a:lnTo>
                  <a:pt x="121553" y="127818"/>
                </a:lnTo>
                <a:lnTo>
                  <a:pt x="121550" y="127783"/>
                </a:lnTo>
                <a:lnTo>
                  <a:pt x="121553" y="127739"/>
                </a:lnTo>
                <a:lnTo>
                  <a:pt x="121554" y="127684"/>
                </a:lnTo>
                <a:lnTo>
                  <a:pt x="121566" y="127633"/>
                </a:lnTo>
                <a:lnTo>
                  <a:pt x="121574" y="127605"/>
                </a:lnTo>
                <a:lnTo>
                  <a:pt x="121570" y="127588"/>
                </a:lnTo>
                <a:lnTo>
                  <a:pt x="121570" y="127560"/>
                </a:lnTo>
                <a:lnTo>
                  <a:pt x="121577" y="127464"/>
                </a:lnTo>
                <a:lnTo>
                  <a:pt x="121590" y="127411"/>
                </a:lnTo>
                <a:lnTo>
                  <a:pt x="121613" y="127385"/>
                </a:lnTo>
                <a:lnTo>
                  <a:pt x="121623" y="127353"/>
                </a:lnTo>
                <a:lnTo>
                  <a:pt x="121641" y="127316"/>
                </a:lnTo>
                <a:lnTo>
                  <a:pt x="121662" y="127270"/>
                </a:lnTo>
                <a:lnTo>
                  <a:pt x="121713" y="127136"/>
                </a:lnTo>
                <a:lnTo>
                  <a:pt x="121754" y="127090"/>
                </a:lnTo>
                <a:lnTo>
                  <a:pt x="121824" y="127040"/>
                </a:lnTo>
                <a:lnTo>
                  <a:pt x="121880" y="127013"/>
                </a:lnTo>
                <a:lnTo>
                  <a:pt x="121937" y="126960"/>
                </a:lnTo>
                <a:lnTo>
                  <a:pt x="121987" y="126899"/>
                </a:lnTo>
                <a:lnTo>
                  <a:pt x="122013" y="126863"/>
                </a:lnTo>
                <a:lnTo>
                  <a:pt x="122074" y="126828"/>
                </a:lnTo>
                <a:lnTo>
                  <a:pt x="122075" y="126827"/>
                </a:lnTo>
                <a:lnTo>
                  <a:pt x="122075" y="126827"/>
                </a:lnTo>
                <a:lnTo>
                  <a:pt x="122098" y="126805"/>
                </a:lnTo>
                <a:lnTo>
                  <a:pt x="122141" y="126797"/>
                </a:lnTo>
                <a:lnTo>
                  <a:pt x="122201" y="126767"/>
                </a:lnTo>
                <a:lnTo>
                  <a:pt x="122238" y="126736"/>
                </a:lnTo>
                <a:lnTo>
                  <a:pt x="122267" y="126710"/>
                </a:lnTo>
                <a:lnTo>
                  <a:pt x="122270" y="126679"/>
                </a:lnTo>
                <a:lnTo>
                  <a:pt x="122263" y="126656"/>
                </a:lnTo>
                <a:lnTo>
                  <a:pt x="122253" y="126635"/>
                </a:lnTo>
                <a:lnTo>
                  <a:pt x="122247" y="126587"/>
                </a:lnTo>
                <a:lnTo>
                  <a:pt x="122248" y="126551"/>
                </a:lnTo>
                <a:lnTo>
                  <a:pt x="122253" y="126518"/>
                </a:lnTo>
                <a:lnTo>
                  <a:pt x="122253" y="126517"/>
                </a:lnTo>
                <a:lnTo>
                  <a:pt x="122260" y="126455"/>
                </a:lnTo>
                <a:lnTo>
                  <a:pt x="122253" y="126413"/>
                </a:lnTo>
                <a:lnTo>
                  <a:pt x="122219" y="126366"/>
                </a:lnTo>
                <a:lnTo>
                  <a:pt x="122220" y="126335"/>
                </a:lnTo>
                <a:lnTo>
                  <a:pt x="122223" y="126287"/>
                </a:lnTo>
                <a:lnTo>
                  <a:pt x="122218" y="126233"/>
                </a:lnTo>
                <a:lnTo>
                  <a:pt x="122213" y="126130"/>
                </a:lnTo>
                <a:lnTo>
                  <a:pt x="122218" y="126121"/>
                </a:lnTo>
                <a:lnTo>
                  <a:pt x="122221" y="126116"/>
                </a:lnTo>
                <a:lnTo>
                  <a:pt x="122242" y="126085"/>
                </a:lnTo>
                <a:lnTo>
                  <a:pt x="122255" y="126067"/>
                </a:lnTo>
                <a:lnTo>
                  <a:pt x="122265" y="126053"/>
                </a:lnTo>
                <a:lnTo>
                  <a:pt x="122292" y="125998"/>
                </a:lnTo>
                <a:lnTo>
                  <a:pt x="122308" y="125974"/>
                </a:lnTo>
                <a:lnTo>
                  <a:pt x="122325" y="125959"/>
                </a:lnTo>
                <a:lnTo>
                  <a:pt x="122358" y="125942"/>
                </a:lnTo>
                <a:lnTo>
                  <a:pt x="122383" y="125904"/>
                </a:lnTo>
                <a:lnTo>
                  <a:pt x="122401" y="125868"/>
                </a:lnTo>
                <a:lnTo>
                  <a:pt x="122423" y="125819"/>
                </a:lnTo>
                <a:lnTo>
                  <a:pt x="122446" y="125788"/>
                </a:lnTo>
                <a:lnTo>
                  <a:pt x="122485" y="125745"/>
                </a:lnTo>
                <a:lnTo>
                  <a:pt x="122515" y="125706"/>
                </a:lnTo>
                <a:lnTo>
                  <a:pt x="122537" y="125664"/>
                </a:lnTo>
                <a:lnTo>
                  <a:pt x="122565" y="125617"/>
                </a:lnTo>
                <a:lnTo>
                  <a:pt x="122567" y="125571"/>
                </a:lnTo>
                <a:lnTo>
                  <a:pt x="122583" y="125528"/>
                </a:lnTo>
                <a:lnTo>
                  <a:pt x="122603" y="125506"/>
                </a:lnTo>
                <a:lnTo>
                  <a:pt x="122646" y="125475"/>
                </a:lnTo>
                <a:lnTo>
                  <a:pt x="122679" y="125438"/>
                </a:lnTo>
                <a:lnTo>
                  <a:pt x="122698" y="125427"/>
                </a:lnTo>
                <a:lnTo>
                  <a:pt x="122747" y="125411"/>
                </a:lnTo>
                <a:lnTo>
                  <a:pt x="122779" y="125394"/>
                </a:lnTo>
                <a:lnTo>
                  <a:pt x="122791" y="125371"/>
                </a:lnTo>
                <a:lnTo>
                  <a:pt x="122826" y="125350"/>
                </a:lnTo>
                <a:lnTo>
                  <a:pt x="122857" y="125362"/>
                </a:lnTo>
                <a:lnTo>
                  <a:pt x="122877" y="125358"/>
                </a:lnTo>
                <a:lnTo>
                  <a:pt x="122889" y="125341"/>
                </a:lnTo>
                <a:lnTo>
                  <a:pt x="122914" y="125310"/>
                </a:lnTo>
                <a:lnTo>
                  <a:pt x="122951" y="125292"/>
                </a:lnTo>
                <a:lnTo>
                  <a:pt x="122976" y="125293"/>
                </a:lnTo>
                <a:lnTo>
                  <a:pt x="123001" y="125300"/>
                </a:lnTo>
                <a:lnTo>
                  <a:pt x="123052" y="125308"/>
                </a:lnTo>
                <a:lnTo>
                  <a:pt x="123132" y="125308"/>
                </a:lnTo>
                <a:lnTo>
                  <a:pt x="123172" y="125304"/>
                </a:lnTo>
                <a:lnTo>
                  <a:pt x="123190" y="125302"/>
                </a:lnTo>
                <a:lnTo>
                  <a:pt x="123229" y="125287"/>
                </a:lnTo>
                <a:lnTo>
                  <a:pt x="123240" y="125278"/>
                </a:lnTo>
                <a:lnTo>
                  <a:pt x="123259" y="125264"/>
                </a:lnTo>
                <a:lnTo>
                  <a:pt x="123275" y="125232"/>
                </a:lnTo>
                <a:lnTo>
                  <a:pt x="123284" y="125217"/>
                </a:lnTo>
                <a:lnTo>
                  <a:pt x="123300" y="125183"/>
                </a:lnTo>
                <a:lnTo>
                  <a:pt x="123308" y="125177"/>
                </a:lnTo>
                <a:lnTo>
                  <a:pt x="123324" y="125165"/>
                </a:lnTo>
                <a:lnTo>
                  <a:pt x="123338" y="125134"/>
                </a:lnTo>
                <a:lnTo>
                  <a:pt x="123343" y="125129"/>
                </a:lnTo>
                <a:lnTo>
                  <a:pt x="123343" y="125129"/>
                </a:lnTo>
                <a:lnTo>
                  <a:pt x="123344" y="125128"/>
                </a:lnTo>
                <a:lnTo>
                  <a:pt x="123348" y="125124"/>
                </a:lnTo>
                <a:lnTo>
                  <a:pt x="123360" y="125111"/>
                </a:lnTo>
                <a:lnTo>
                  <a:pt x="123372" y="125097"/>
                </a:lnTo>
                <a:lnTo>
                  <a:pt x="123400" y="125088"/>
                </a:lnTo>
                <a:lnTo>
                  <a:pt x="123419" y="125077"/>
                </a:lnTo>
                <a:lnTo>
                  <a:pt x="123441" y="125065"/>
                </a:lnTo>
                <a:lnTo>
                  <a:pt x="123468" y="125061"/>
                </a:lnTo>
                <a:lnTo>
                  <a:pt x="123500" y="125058"/>
                </a:lnTo>
                <a:lnTo>
                  <a:pt x="123518" y="125056"/>
                </a:lnTo>
                <a:lnTo>
                  <a:pt x="123535" y="125030"/>
                </a:lnTo>
                <a:lnTo>
                  <a:pt x="123546" y="125014"/>
                </a:lnTo>
                <a:lnTo>
                  <a:pt x="123562" y="124991"/>
                </a:lnTo>
                <a:lnTo>
                  <a:pt x="123578" y="124996"/>
                </a:lnTo>
                <a:lnTo>
                  <a:pt x="123625" y="125010"/>
                </a:lnTo>
                <a:lnTo>
                  <a:pt x="123655" y="125018"/>
                </a:lnTo>
                <a:lnTo>
                  <a:pt x="123691" y="124986"/>
                </a:lnTo>
                <a:lnTo>
                  <a:pt x="123703" y="124982"/>
                </a:lnTo>
                <a:lnTo>
                  <a:pt x="123706" y="124973"/>
                </a:lnTo>
                <a:lnTo>
                  <a:pt x="123706" y="124956"/>
                </a:lnTo>
                <a:lnTo>
                  <a:pt x="123707" y="124947"/>
                </a:lnTo>
                <a:lnTo>
                  <a:pt x="123707" y="124926"/>
                </a:lnTo>
                <a:lnTo>
                  <a:pt x="123727" y="124914"/>
                </a:lnTo>
                <a:lnTo>
                  <a:pt x="123738" y="124906"/>
                </a:lnTo>
                <a:lnTo>
                  <a:pt x="123743" y="124889"/>
                </a:lnTo>
                <a:lnTo>
                  <a:pt x="123747" y="124873"/>
                </a:lnTo>
                <a:lnTo>
                  <a:pt x="123739" y="124846"/>
                </a:lnTo>
                <a:lnTo>
                  <a:pt x="123740" y="124828"/>
                </a:lnTo>
                <a:lnTo>
                  <a:pt x="123747" y="124810"/>
                </a:lnTo>
                <a:lnTo>
                  <a:pt x="123751" y="124773"/>
                </a:lnTo>
                <a:lnTo>
                  <a:pt x="123756" y="124746"/>
                </a:lnTo>
                <a:lnTo>
                  <a:pt x="123769" y="124723"/>
                </a:lnTo>
                <a:lnTo>
                  <a:pt x="123771" y="124687"/>
                </a:lnTo>
                <a:lnTo>
                  <a:pt x="123778" y="124665"/>
                </a:lnTo>
                <a:lnTo>
                  <a:pt x="123784" y="124648"/>
                </a:lnTo>
                <a:lnTo>
                  <a:pt x="123808" y="124613"/>
                </a:lnTo>
                <a:lnTo>
                  <a:pt x="123885" y="124534"/>
                </a:lnTo>
                <a:lnTo>
                  <a:pt x="123918" y="124459"/>
                </a:lnTo>
                <a:lnTo>
                  <a:pt x="123945" y="124397"/>
                </a:lnTo>
                <a:lnTo>
                  <a:pt x="123950" y="124385"/>
                </a:lnTo>
                <a:lnTo>
                  <a:pt x="123984" y="124349"/>
                </a:lnTo>
                <a:lnTo>
                  <a:pt x="123989" y="124345"/>
                </a:lnTo>
                <a:lnTo>
                  <a:pt x="123997" y="124336"/>
                </a:lnTo>
                <a:lnTo>
                  <a:pt x="124051" y="124278"/>
                </a:lnTo>
                <a:lnTo>
                  <a:pt x="124101" y="124214"/>
                </a:lnTo>
                <a:lnTo>
                  <a:pt x="124111" y="124184"/>
                </a:lnTo>
                <a:lnTo>
                  <a:pt x="124114" y="124181"/>
                </a:lnTo>
                <a:lnTo>
                  <a:pt x="124154" y="124144"/>
                </a:lnTo>
                <a:lnTo>
                  <a:pt x="124155" y="124143"/>
                </a:lnTo>
                <a:lnTo>
                  <a:pt x="124226" y="124105"/>
                </a:lnTo>
                <a:lnTo>
                  <a:pt x="124305" y="124109"/>
                </a:lnTo>
                <a:lnTo>
                  <a:pt x="124376" y="124107"/>
                </a:lnTo>
                <a:lnTo>
                  <a:pt x="124415" y="124070"/>
                </a:lnTo>
                <a:lnTo>
                  <a:pt x="124419" y="124059"/>
                </a:lnTo>
                <a:lnTo>
                  <a:pt x="124427" y="124038"/>
                </a:lnTo>
                <a:lnTo>
                  <a:pt x="124427" y="124037"/>
                </a:lnTo>
                <a:lnTo>
                  <a:pt x="124425" y="124000"/>
                </a:lnTo>
                <a:lnTo>
                  <a:pt x="124421" y="123943"/>
                </a:lnTo>
                <a:lnTo>
                  <a:pt x="124428" y="123885"/>
                </a:lnTo>
                <a:lnTo>
                  <a:pt x="124431" y="123845"/>
                </a:lnTo>
                <a:lnTo>
                  <a:pt x="124432" y="123815"/>
                </a:lnTo>
                <a:lnTo>
                  <a:pt x="124434" y="123753"/>
                </a:lnTo>
                <a:lnTo>
                  <a:pt x="124434" y="123753"/>
                </a:lnTo>
                <a:lnTo>
                  <a:pt x="124435" y="123718"/>
                </a:lnTo>
                <a:lnTo>
                  <a:pt x="124452" y="123693"/>
                </a:lnTo>
                <a:lnTo>
                  <a:pt x="124458" y="123686"/>
                </a:lnTo>
                <a:lnTo>
                  <a:pt x="124465" y="123679"/>
                </a:lnTo>
                <a:lnTo>
                  <a:pt x="124523" y="123658"/>
                </a:lnTo>
                <a:lnTo>
                  <a:pt x="124561" y="123657"/>
                </a:lnTo>
                <a:lnTo>
                  <a:pt x="124561" y="123657"/>
                </a:lnTo>
                <a:lnTo>
                  <a:pt x="124543" y="123631"/>
                </a:lnTo>
                <a:lnTo>
                  <a:pt x="124539" y="123624"/>
                </a:lnTo>
                <a:lnTo>
                  <a:pt x="124529" y="123606"/>
                </a:lnTo>
                <a:lnTo>
                  <a:pt x="124525" y="123597"/>
                </a:lnTo>
                <a:lnTo>
                  <a:pt x="124532" y="123585"/>
                </a:lnTo>
                <a:lnTo>
                  <a:pt x="124530" y="123565"/>
                </a:lnTo>
                <a:lnTo>
                  <a:pt x="124537" y="123552"/>
                </a:lnTo>
                <a:lnTo>
                  <a:pt x="124553" y="123518"/>
                </a:lnTo>
                <a:lnTo>
                  <a:pt x="124556" y="123490"/>
                </a:lnTo>
                <a:lnTo>
                  <a:pt x="124555" y="123472"/>
                </a:lnTo>
                <a:lnTo>
                  <a:pt x="124547" y="123457"/>
                </a:lnTo>
                <a:lnTo>
                  <a:pt x="124519" y="123470"/>
                </a:lnTo>
                <a:lnTo>
                  <a:pt x="124505" y="123487"/>
                </a:lnTo>
                <a:lnTo>
                  <a:pt x="124492" y="123500"/>
                </a:lnTo>
                <a:lnTo>
                  <a:pt x="124469" y="123508"/>
                </a:lnTo>
                <a:lnTo>
                  <a:pt x="124461" y="123485"/>
                </a:lnTo>
                <a:lnTo>
                  <a:pt x="124461" y="123484"/>
                </a:lnTo>
                <a:lnTo>
                  <a:pt x="124416" y="123484"/>
                </a:lnTo>
                <a:lnTo>
                  <a:pt x="124373" y="123508"/>
                </a:lnTo>
                <a:lnTo>
                  <a:pt x="124322" y="123505"/>
                </a:lnTo>
                <a:lnTo>
                  <a:pt x="124292" y="123502"/>
                </a:lnTo>
                <a:lnTo>
                  <a:pt x="124271" y="123489"/>
                </a:lnTo>
                <a:lnTo>
                  <a:pt x="124258" y="123480"/>
                </a:lnTo>
                <a:lnTo>
                  <a:pt x="124208" y="123461"/>
                </a:lnTo>
                <a:lnTo>
                  <a:pt x="124194" y="123452"/>
                </a:lnTo>
                <a:lnTo>
                  <a:pt x="124156" y="123428"/>
                </a:lnTo>
                <a:lnTo>
                  <a:pt x="124120" y="123407"/>
                </a:lnTo>
                <a:lnTo>
                  <a:pt x="124097" y="123369"/>
                </a:lnTo>
                <a:lnTo>
                  <a:pt x="124075" y="123364"/>
                </a:lnTo>
                <a:lnTo>
                  <a:pt x="124061" y="123360"/>
                </a:lnTo>
                <a:lnTo>
                  <a:pt x="124053" y="123359"/>
                </a:lnTo>
                <a:lnTo>
                  <a:pt x="124040" y="123357"/>
                </a:lnTo>
                <a:lnTo>
                  <a:pt x="124030" y="123360"/>
                </a:lnTo>
                <a:lnTo>
                  <a:pt x="124012" y="123366"/>
                </a:lnTo>
                <a:lnTo>
                  <a:pt x="123998" y="123386"/>
                </a:lnTo>
                <a:lnTo>
                  <a:pt x="123957" y="123396"/>
                </a:lnTo>
                <a:lnTo>
                  <a:pt x="123929" y="123384"/>
                </a:lnTo>
                <a:lnTo>
                  <a:pt x="123879" y="123360"/>
                </a:lnTo>
                <a:lnTo>
                  <a:pt x="123864" y="123343"/>
                </a:lnTo>
                <a:lnTo>
                  <a:pt x="123828" y="123312"/>
                </a:lnTo>
                <a:lnTo>
                  <a:pt x="123812" y="123298"/>
                </a:lnTo>
                <a:lnTo>
                  <a:pt x="123798" y="123281"/>
                </a:lnTo>
                <a:lnTo>
                  <a:pt x="123788" y="123281"/>
                </a:lnTo>
                <a:lnTo>
                  <a:pt x="123786" y="123280"/>
                </a:lnTo>
                <a:lnTo>
                  <a:pt x="123777" y="123280"/>
                </a:lnTo>
                <a:lnTo>
                  <a:pt x="123769" y="123280"/>
                </a:lnTo>
                <a:lnTo>
                  <a:pt x="123763" y="123270"/>
                </a:lnTo>
                <a:lnTo>
                  <a:pt x="123767" y="123268"/>
                </a:lnTo>
                <a:lnTo>
                  <a:pt x="123770" y="123268"/>
                </a:lnTo>
                <a:lnTo>
                  <a:pt x="123772" y="123268"/>
                </a:lnTo>
                <a:lnTo>
                  <a:pt x="123743" y="123213"/>
                </a:lnTo>
                <a:lnTo>
                  <a:pt x="123734" y="123194"/>
                </a:lnTo>
                <a:lnTo>
                  <a:pt x="123725" y="123171"/>
                </a:lnTo>
                <a:lnTo>
                  <a:pt x="123718" y="123157"/>
                </a:lnTo>
                <a:lnTo>
                  <a:pt x="123712" y="123120"/>
                </a:lnTo>
                <a:lnTo>
                  <a:pt x="123691" y="123091"/>
                </a:lnTo>
                <a:lnTo>
                  <a:pt x="123676" y="123019"/>
                </a:lnTo>
                <a:lnTo>
                  <a:pt x="123671" y="122963"/>
                </a:lnTo>
                <a:lnTo>
                  <a:pt x="123668" y="122927"/>
                </a:lnTo>
                <a:lnTo>
                  <a:pt x="123657" y="122887"/>
                </a:lnTo>
                <a:lnTo>
                  <a:pt x="123648" y="122854"/>
                </a:lnTo>
                <a:lnTo>
                  <a:pt x="123579" y="122754"/>
                </a:lnTo>
                <a:lnTo>
                  <a:pt x="123566" y="122691"/>
                </a:lnTo>
                <a:lnTo>
                  <a:pt x="123557" y="122673"/>
                </a:lnTo>
                <a:lnTo>
                  <a:pt x="123529" y="122601"/>
                </a:lnTo>
                <a:lnTo>
                  <a:pt x="123515" y="122555"/>
                </a:lnTo>
                <a:lnTo>
                  <a:pt x="123501" y="122502"/>
                </a:lnTo>
                <a:lnTo>
                  <a:pt x="123490" y="122417"/>
                </a:lnTo>
                <a:lnTo>
                  <a:pt x="123474" y="122353"/>
                </a:lnTo>
                <a:lnTo>
                  <a:pt x="123467" y="122298"/>
                </a:lnTo>
                <a:lnTo>
                  <a:pt x="123455" y="122256"/>
                </a:lnTo>
                <a:lnTo>
                  <a:pt x="123452" y="122246"/>
                </a:lnTo>
                <a:lnTo>
                  <a:pt x="123451" y="122202"/>
                </a:lnTo>
                <a:lnTo>
                  <a:pt x="123451" y="122194"/>
                </a:lnTo>
                <a:lnTo>
                  <a:pt x="123450" y="122157"/>
                </a:lnTo>
                <a:lnTo>
                  <a:pt x="123466" y="122097"/>
                </a:lnTo>
                <a:lnTo>
                  <a:pt x="123486" y="122050"/>
                </a:lnTo>
                <a:lnTo>
                  <a:pt x="123487" y="122021"/>
                </a:lnTo>
                <a:lnTo>
                  <a:pt x="123488" y="121975"/>
                </a:lnTo>
                <a:lnTo>
                  <a:pt x="123482" y="121924"/>
                </a:lnTo>
                <a:lnTo>
                  <a:pt x="123469" y="121894"/>
                </a:lnTo>
                <a:lnTo>
                  <a:pt x="123457" y="121865"/>
                </a:lnTo>
                <a:lnTo>
                  <a:pt x="123427" y="121811"/>
                </a:lnTo>
                <a:lnTo>
                  <a:pt x="123400" y="121762"/>
                </a:lnTo>
                <a:lnTo>
                  <a:pt x="123401" y="121690"/>
                </a:lnTo>
                <a:lnTo>
                  <a:pt x="123401" y="121678"/>
                </a:lnTo>
                <a:lnTo>
                  <a:pt x="123412" y="121632"/>
                </a:lnTo>
                <a:lnTo>
                  <a:pt x="123404" y="121577"/>
                </a:lnTo>
                <a:lnTo>
                  <a:pt x="123366" y="121527"/>
                </a:lnTo>
                <a:lnTo>
                  <a:pt x="123338" y="121490"/>
                </a:lnTo>
                <a:lnTo>
                  <a:pt x="123314" y="121412"/>
                </a:lnTo>
                <a:lnTo>
                  <a:pt x="123311" y="121401"/>
                </a:lnTo>
                <a:lnTo>
                  <a:pt x="123282" y="121337"/>
                </a:lnTo>
                <a:lnTo>
                  <a:pt x="123279" y="121328"/>
                </a:lnTo>
                <a:lnTo>
                  <a:pt x="123260" y="121278"/>
                </a:lnTo>
                <a:lnTo>
                  <a:pt x="123259" y="121219"/>
                </a:lnTo>
                <a:lnTo>
                  <a:pt x="123284" y="121149"/>
                </a:lnTo>
                <a:lnTo>
                  <a:pt x="123269" y="121077"/>
                </a:lnTo>
                <a:lnTo>
                  <a:pt x="123240" y="120994"/>
                </a:lnTo>
                <a:lnTo>
                  <a:pt x="123214" y="120946"/>
                </a:lnTo>
                <a:lnTo>
                  <a:pt x="123211" y="120867"/>
                </a:lnTo>
                <a:lnTo>
                  <a:pt x="123235" y="120817"/>
                </a:lnTo>
                <a:lnTo>
                  <a:pt x="123233" y="120780"/>
                </a:lnTo>
                <a:lnTo>
                  <a:pt x="123217" y="120748"/>
                </a:lnTo>
                <a:lnTo>
                  <a:pt x="123206" y="120723"/>
                </a:lnTo>
                <a:lnTo>
                  <a:pt x="123202" y="120710"/>
                </a:lnTo>
                <a:lnTo>
                  <a:pt x="123219" y="120667"/>
                </a:lnTo>
                <a:lnTo>
                  <a:pt x="123216" y="120616"/>
                </a:lnTo>
                <a:lnTo>
                  <a:pt x="123190" y="120562"/>
                </a:lnTo>
                <a:lnTo>
                  <a:pt x="123176" y="120519"/>
                </a:lnTo>
                <a:lnTo>
                  <a:pt x="123158" y="120503"/>
                </a:lnTo>
                <a:lnTo>
                  <a:pt x="123107" y="120381"/>
                </a:lnTo>
                <a:lnTo>
                  <a:pt x="123090" y="120337"/>
                </a:lnTo>
                <a:lnTo>
                  <a:pt x="123076" y="120310"/>
                </a:lnTo>
                <a:lnTo>
                  <a:pt x="123066" y="120290"/>
                </a:lnTo>
                <a:lnTo>
                  <a:pt x="123061" y="120281"/>
                </a:lnTo>
                <a:lnTo>
                  <a:pt x="123030" y="120234"/>
                </a:lnTo>
                <a:lnTo>
                  <a:pt x="123021" y="120221"/>
                </a:lnTo>
                <a:lnTo>
                  <a:pt x="123003" y="120193"/>
                </a:lnTo>
                <a:lnTo>
                  <a:pt x="122980" y="120120"/>
                </a:lnTo>
                <a:lnTo>
                  <a:pt x="122946" y="120014"/>
                </a:lnTo>
                <a:lnTo>
                  <a:pt x="122873" y="119897"/>
                </a:lnTo>
                <a:lnTo>
                  <a:pt x="122855" y="119884"/>
                </a:lnTo>
                <a:lnTo>
                  <a:pt x="122781" y="119829"/>
                </a:lnTo>
                <a:lnTo>
                  <a:pt x="122784" y="119788"/>
                </a:lnTo>
                <a:lnTo>
                  <a:pt x="122779" y="119723"/>
                </a:lnTo>
                <a:lnTo>
                  <a:pt x="122748" y="119650"/>
                </a:lnTo>
                <a:lnTo>
                  <a:pt x="122751" y="119596"/>
                </a:lnTo>
                <a:lnTo>
                  <a:pt x="122755" y="119560"/>
                </a:lnTo>
                <a:lnTo>
                  <a:pt x="122755" y="119517"/>
                </a:lnTo>
                <a:lnTo>
                  <a:pt x="122757" y="119497"/>
                </a:lnTo>
                <a:lnTo>
                  <a:pt x="122763" y="119462"/>
                </a:lnTo>
                <a:lnTo>
                  <a:pt x="122761" y="119450"/>
                </a:lnTo>
                <a:lnTo>
                  <a:pt x="122732" y="119365"/>
                </a:lnTo>
                <a:lnTo>
                  <a:pt x="122670" y="119320"/>
                </a:lnTo>
                <a:lnTo>
                  <a:pt x="122612" y="119245"/>
                </a:lnTo>
                <a:lnTo>
                  <a:pt x="122593" y="119200"/>
                </a:lnTo>
                <a:lnTo>
                  <a:pt x="122565" y="119179"/>
                </a:lnTo>
                <a:lnTo>
                  <a:pt x="122545" y="119163"/>
                </a:lnTo>
                <a:lnTo>
                  <a:pt x="122524" y="119147"/>
                </a:lnTo>
                <a:lnTo>
                  <a:pt x="122467" y="119122"/>
                </a:lnTo>
                <a:lnTo>
                  <a:pt x="122455" y="119116"/>
                </a:lnTo>
                <a:lnTo>
                  <a:pt x="122412" y="119093"/>
                </a:lnTo>
                <a:lnTo>
                  <a:pt x="122404" y="119080"/>
                </a:lnTo>
                <a:lnTo>
                  <a:pt x="122395" y="119067"/>
                </a:lnTo>
                <a:lnTo>
                  <a:pt x="122385" y="119051"/>
                </a:lnTo>
                <a:lnTo>
                  <a:pt x="122332" y="118967"/>
                </a:lnTo>
                <a:lnTo>
                  <a:pt x="122215" y="118838"/>
                </a:lnTo>
                <a:lnTo>
                  <a:pt x="122143" y="118776"/>
                </a:lnTo>
                <a:lnTo>
                  <a:pt x="122015" y="118748"/>
                </a:lnTo>
                <a:lnTo>
                  <a:pt x="121937" y="118740"/>
                </a:lnTo>
                <a:lnTo>
                  <a:pt x="121872" y="118692"/>
                </a:lnTo>
                <a:lnTo>
                  <a:pt x="121795" y="118646"/>
                </a:lnTo>
                <a:lnTo>
                  <a:pt x="121686" y="118592"/>
                </a:lnTo>
                <a:lnTo>
                  <a:pt x="121580" y="118539"/>
                </a:lnTo>
                <a:lnTo>
                  <a:pt x="121457" y="118492"/>
                </a:lnTo>
                <a:lnTo>
                  <a:pt x="121388" y="118459"/>
                </a:lnTo>
                <a:lnTo>
                  <a:pt x="121327" y="118460"/>
                </a:lnTo>
                <a:lnTo>
                  <a:pt x="121257" y="118423"/>
                </a:lnTo>
                <a:lnTo>
                  <a:pt x="121234" y="118409"/>
                </a:lnTo>
                <a:lnTo>
                  <a:pt x="121166" y="118367"/>
                </a:lnTo>
                <a:lnTo>
                  <a:pt x="121092" y="118330"/>
                </a:lnTo>
                <a:lnTo>
                  <a:pt x="121029" y="118254"/>
                </a:lnTo>
                <a:lnTo>
                  <a:pt x="121013" y="118229"/>
                </a:lnTo>
                <a:lnTo>
                  <a:pt x="121005" y="118219"/>
                </a:lnTo>
                <a:lnTo>
                  <a:pt x="120984" y="118152"/>
                </a:lnTo>
                <a:lnTo>
                  <a:pt x="120980" y="118069"/>
                </a:lnTo>
                <a:lnTo>
                  <a:pt x="120963" y="117998"/>
                </a:lnTo>
                <a:lnTo>
                  <a:pt x="120954" y="117892"/>
                </a:lnTo>
                <a:lnTo>
                  <a:pt x="120953" y="117881"/>
                </a:lnTo>
                <a:lnTo>
                  <a:pt x="120943" y="117847"/>
                </a:lnTo>
                <a:lnTo>
                  <a:pt x="120929" y="117794"/>
                </a:lnTo>
                <a:lnTo>
                  <a:pt x="120924" y="117776"/>
                </a:lnTo>
                <a:lnTo>
                  <a:pt x="120924" y="117776"/>
                </a:lnTo>
                <a:lnTo>
                  <a:pt x="120901" y="117696"/>
                </a:lnTo>
                <a:lnTo>
                  <a:pt x="120845" y="117599"/>
                </a:lnTo>
                <a:lnTo>
                  <a:pt x="120801" y="117543"/>
                </a:lnTo>
                <a:lnTo>
                  <a:pt x="120774" y="117510"/>
                </a:lnTo>
                <a:lnTo>
                  <a:pt x="120747" y="117454"/>
                </a:lnTo>
                <a:lnTo>
                  <a:pt x="120743" y="117443"/>
                </a:lnTo>
                <a:lnTo>
                  <a:pt x="120733" y="117410"/>
                </a:lnTo>
                <a:lnTo>
                  <a:pt x="120729" y="117396"/>
                </a:lnTo>
                <a:lnTo>
                  <a:pt x="120722" y="117375"/>
                </a:lnTo>
                <a:lnTo>
                  <a:pt x="120712" y="117346"/>
                </a:lnTo>
                <a:lnTo>
                  <a:pt x="120710" y="117315"/>
                </a:lnTo>
                <a:lnTo>
                  <a:pt x="120705" y="117294"/>
                </a:lnTo>
                <a:lnTo>
                  <a:pt x="120700" y="117269"/>
                </a:lnTo>
                <a:lnTo>
                  <a:pt x="120745" y="117241"/>
                </a:lnTo>
                <a:lnTo>
                  <a:pt x="120750" y="117236"/>
                </a:lnTo>
                <a:lnTo>
                  <a:pt x="120788" y="117200"/>
                </a:lnTo>
                <a:lnTo>
                  <a:pt x="120816" y="117135"/>
                </a:lnTo>
                <a:lnTo>
                  <a:pt x="120847" y="117083"/>
                </a:lnTo>
                <a:lnTo>
                  <a:pt x="120872" y="117042"/>
                </a:lnTo>
                <a:lnTo>
                  <a:pt x="120891" y="116997"/>
                </a:lnTo>
                <a:lnTo>
                  <a:pt x="120906" y="116942"/>
                </a:lnTo>
                <a:lnTo>
                  <a:pt x="120942" y="116852"/>
                </a:lnTo>
                <a:lnTo>
                  <a:pt x="120942" y="116852"/>
                </a:lnTo>
                <a:lnTo>
                  <a:pt x="120942" y="116852"/>
                </a:lnTo>
                <a:lnTo>
                  <a:pt x="120942" y="116851"/>
                </a:lnTo>
                <a:lnTo>
                  <a:pt x="120989" y="116780"/>
                </a:lnTo>
                <a:lnTo>
                  <a:pt x="121013" y="116743"/>
                </a:lnTo>
                <a:lnTo>
                  <a:pt x="121020" y="116736"/>
                </a:lnTo>
                <a:lnTo>
                  <a:pt x="121125" y="116621"/>
                </a:lnTo>
                <a:lnTo>
                  <a:pt x="121153" y="116592"/>
                </a:lnTo>
                <a:lnTo>
                  <a:pt x="121341" y="116450"/>
                </a:lnTo>
                <a:lnTo>
                  <a:pt x="121370" y="116415"/>
                </a:lnTo>
                <a:lnTo>
                  <a:pt x="121500" y="116265"/>
                </a:lnTo>
                <a:lnTo>
                  <a:pt x="121553" y="116127"/>
                </a:lnTo>
                <a:lnTo>
                  <a:pt x="121654" y="115928"/>
                </a:lnTo>
                <a:lnTo>
                  <a:pt x="121661" y="115907"/>
                </a:lnTo>
                <a:lnTo>
                  <a:pt x="121824" y="115592"/>
                </a:lnTo>
                <a:lnTo>
                  <a:pt x="121915" y="115468"/>
                </a:lnTo>
                <a:lnTo>
                  <a:pt x="121915" y="115494"/>
                </a:lnTo>
                <a:lnTo>
                  <a:pt x="121920" y="115505"/>
                </a:lnTo>
                <a:lnTo>
                  <a:pt x="121938" y="115518"/>
                </a:lnTo>
                <a:lnTo>
                  <a:pt x="121956" y="115539"/>
                </a:lnTo>
                <a:lnTo>
                  <a:pt x="121964" y="115546"/>
                </a:lnTo>
                <a:lnTo>
                  <a:pt x="121972" y="115553"/>
                </a:lnTo>
                <a:lnTo>
                  <a:pt x="121994" y="115570"/>
                </a:lnTo>
                <a:lnTo>
                  <a:pt x="122015" y="115579"/>
                </a:lnTo>
                <a:lnTo>
                  <a:pt x="122033" y="115591"/>
                </a:lnTo>
                <a:lnTo>
                  <a:pt x="122039" y="115562"/>
                </a:lnTo>
                <a:lnTo>
                  <a:pt x="122027" y="115543"/>
                </a:lnTo>
                <a:lnTo>
                  <a:pt x="122016" y="115505"/>
                </a:lnTo>
                <a:lnTo>
                  <a:pt x="122012" y="115475"/>
                </a:lnTo>
                <a:lnTo>
                  <a:pt x="122008" y="115441"/>
                </a:lnTo>
                <a:lnTo>
                  <a:pt x="121998" y="115402"/>
                </a:lnTo>
                <a:lnTo>
                  <a:pt x="121983" y="115375"/>
                </a:lnTo>
                <a:lnTo>
                  <a:pt x="122255" y="115003"/>
                </a:lnTo>
                <a:lnTo>
                  <a:pt x="122306" y="114934"/>
                </a:lnTo>
                <a:lnTo>
                  <a:pt x="122436" y="114704"/>
                </a:lnTo>
                <a:lnTo>
                  <a:pt x="122406" y="114682"/>
                </a:lnTo>
                <a:lnTo>
                  <a:pt x="122438" y="114643"/>
                </a:lnTo>
                <a:lnTo>
                  <a:pt x="122582" y="114470"/>
                </a:lnTo>
                <a:lnTo>
                  <a:pt x="122614" y="114445"/>
                </a:lnTo>
                <a:lnTo>
                  <a:pt x="122731" y="114353"/>
                </a:lnTo>
                <a:lnTo>
                  <a:pt x="122766" y="114305"/>
                </a:lnTo>
                <a:lnTo>
                  <a:pt x="122791" y="114271"/>
                </a:lnTo>
                <a:lnTo>
                  <a:pt x="122936" y="114073"/>
                </a:lnTo>
                <a:lnTo>
                  <a:pt x="122562" y="113731"/>
                </a:lnTo>
                <a:lnTo>
                  <a:pt x="122564" y="113727"/>
                </a:lnTo>
                <a:lnTo>
                  <a:pt x="122555" y="113725"/>
                </a:lnTo>
                <a:lnTo>
                  <a:pt x="122549" y="113719"/>
                </a:lnTo>
                <a:lnTo>
                  <a:pt x="120976" y="112292"/>
                </a:lnTo>
                <a:lnTo>
                  <a:pt x="120976" y="112291"/>
                </a:lnTo>
                <a:lnTo>
                  <a:pt x="120945" y="112264"/>
                </a:lnTo>
                <a:lnTo>
                  <a:pt x="120434" y="111820"/>
                </a:lnTo>
                <a:lnTo>
                  <a:pt x="120333" y="111732"/>
                </a:lnTo>
                <a:lnTo>
                  <a:pt x="119939" y="111209"/>
                </a:lnTo>
                <a:lnTo>
                  <a:pt x="119909" y="111144"/>
                </a:lnTo>
                <a:lnTo>
                  <a:pt x="119843" y="111048"/>
                </a:lnTo>
                <a:lnTo>
                  <a:pt x="119782" y="110989"/>
                </a:lnTo>
                <a:lnTo>
                  <a:pt x="119729" y="110919"/>
                </a:lnTo>
                <a:lnTo>
                  <a:pt x="119701" y="110888"/>
                </a:lnTo>
                <a:lnTo>
                  <a:pt x="119623" y="110855"/>
                </a:lnTo>
                <a:lnTo>
                  <a:pt x="119591" y="110824"/>
                </a:lnTo>
                <a:lnTo>
                  <a:pt x="119514" y="110777"/>
                </a:lnTo>
                <a:lnTo>
                  <a:pt x="119448" y="110758"/>
                </a:lnTo>
                <a:lnTo>
                  <a:pt x="119380" y="110735"/>
                </a:lnTo>
                <a:lnTo>
                  <a:pt x="119298" y="110727"/>
                </a:lnTo>
                <a:lnTo>
                  <a:pt x="119246" y="110693"/>
                </a:lnTo>
                <a:lnTo>
                  <a:pt x="119196" y="110659"/>
                </a:lnTo>
                <a:lnTo>
                  <a:pt x="119132" y="110595"/>
                </a:lnTo>
                <a:lnTo>
                  <a:pt x="119052" y="110545"/>
                </a:lnTo>
                <a:lnTo>
                  <a:pt x="119010" y="110536"/>
                </a:lnTo>
                <a:lnTo>
                  <a:pt x="118970" y="110493"/>
                </a:lnTo>
                <a:lnTo>
                  <a:pt x="118833" y="110406"/>
                </a:lnTo>
                <a:lnTo>
                  <a:pt x="118783" y="110374"/>
                </a:lnTo>
                <a:lnTo>
                  <a:pt x="118753" y="110321"/>
                </a:lnTo>
                <a:lnTo>
                  <a:pt x="118726" y="110223"/>
                </a:lnTo>
                <a:lnTo>
                  <a:pt x="118720" y="110165"/>
                </a:lnTo>
                <a:lnTo>
                  <a:pt x="118717" y="110139"/>
                </a:lnTo>
                <a:lnTo>
                  <a:pt x="118713" y="110093"/>
                </a:lnTo>
                <a:lnTo>
                  <a:pt x="118662" y="109974"/>
                </a:lnTo>
                <a:lnTo>
                  <a:pt x="118646" y="109939"/>
                </a:lnTo>
                <a:lnTo>
                  <a:pt x="118636" y="109917"/>
                </a:lnTo>
                <a:lnTo>
                  <a:pt x="118624" y="109862"/>
                </a:lnTo>
                <a:lnTo>
                  <a:pt x="118602" y="109797"/>
                </a:lnTo>
                <a:lnTo>
                  <a:pt x="118582" y="109754"/>
                </a:lnTo>
                <a:lnTo>
                  <a:pt x="118534" y="109688"/>
                </a:lnTo>
                <a:lnTo>
                  <a:pt x="118504" y="109633"/>
                </a:lnTo>
                <a:lnTo>
                  <a:pt x="118461" y="109562"/>
                </a:lnTo>
                <a:lnTo>
                  <a:pt x="118425" y="109513"/>
                </a:lnTo>
                <a:lnTo>
                  <a:pt x="118419" y="109476"/>
                </a:lnTo>
                <a:lnTo>
                  <a:pt x="118367" y="109429"/>
                </a:lnTo>
                <a:lnTo>
                  <a:pt x="118346" y="109382"/>
                </a:lnTo>
                <a:lnTo>
                  <a:pt x="118302" y="109320"/>
                </a:lnTo>
                <a:lnTo>
                  <a:pt x="118297" y="109274"/>
                </a:lnTo>
                <a:lnTo>
                  <a:pt x="118306" y="109229"/>
                </a:lnTo>
                <a:lnTo>
                  <a:pt x="118267" y="109154"/>
                </a:lnTo>
                <a:lnTo>
                  <a:pt x="118202" y="109151"/>
                </a:lnTo>
                <a:lnTo>
                  <a:pt x="118165" y="109099"/>
                </a:lnTo>
                <a:lnTo>
                  <a:pt x="118151" y="109076"/>
                </a:lnTo>
                <a:lnTo>
                  <a:pt x="118114" y="109031"/>
                </a:lnTo>
                <a:lnTo>
                  <a:pt x="118090" y="108988"/>
                </a:lnTo>
                <a:lnTo>
                  <a:pt x="118021" y="108899"/>
                </a:lnTo>
                <a:lnTo>
                  <a:pt x="117998" y="108816"/>
                </a:lnTo>
                <a:lnTo>
                  <a:pt x="117992" y="108778"/>
                </a:lnTo>
                <a:lnTo>
                  <a:pt x="117959" y="108758"/>
                </a:lnTo>
                <a:lnTo>
                  <a:pt x="117937" y="108737"/>
                </a:lnTo>
                <a:lnTo>
                  <a:pt x="117934" y="108712"/>
                </a:lnTo>
                <a:lnTo>
                  <a:pt x="117910" y="108687"/>
                </a:lnTo>
                <a:lnTo>
                  <a:pt x="117890" y="108657"/>
                </a:lnTo>
                <a:lnTo>
                  <a:pt x="117871" y="108609"/>
                </a:lnTo>
                <a:lnTo>
                  <a:pt x="117859" y="108538"/>
                </a:lnTo>
                <a:lnTo>
                  <a:pt x="117832" y="108503"/>
                </a:lnTo>
                <a:lnTo>
                  <a:pt x="117811" y="108450"/>
                </a:lnTo>
                <a:lnTo>
                  <a:pt x="117809" y="108396"/>
                </a:lnTo>
                <a:lnTo>
                  <a:pt x="117792" y="108356"/>
                </a:lnTo>
                <a:lnTo>
                  <a:pt x="117786" y="108313"/>
                </a:lnTo>
                <a:lnTo>
                  <a:pt x="117778" y="108281"/>
                </a:lnTo>
                <a:lnTo>
                  <a:pt x="117770" y="108243"/>
                </a:lnTo>
                <a:lnTo>
                  <a:pt x="117780" y="108153"/>
                </a:lnTo>
                <a:lnTo>
                  <a:pt x="117768" y="108107"/>
                </a:lnTo>
                <a:lnTo>
                  <a:pt x="117745" y="108065"/>
                </a:lnTo>
                <a:lnTo>
                  <a:pt x="117806" y="107914"/>
                </a:lnTo>
                <a:lnTo>
                  <a:pt x="117874" y="107838"/>
                </a:lnTo>
                <a:lnTo>
                  <a:pt x="117905" y="107785"/>
                </a:lnTo>
                <a:lnTo>
                  <a:pt x="117914" y="107770"/>
                </a:lnTo>
                <a:lnTo>
                  <a:pt x="117980" y="107658"/>
                </a:lnTo>
                <a:lnTo>
                  <a:pt x="118038" y="107412"/>
                </a:lnTo>
                <a:lnTo>
                  <a:pt x="118125" y="107204"/>
                </a:lnTo>
                <a:lnTo>
                  <a:pt x="118119" y="107132"/>
                </a:lnTo>
                <a:lnTo>
                  <a:pt x="118115" y="107080"/>
                </a:lnTo>
                <a:lnTo>
                  <a:pt x="118028" y="106948"/>
                </a:lnTo>
                <a:lnTo>
                  <a:pt x="118028" y="106863"/>
                </a:lnTo>
                <a:lnTo>
                  <a:pt x="118115" y="106740"/>
                </a:lnTo>
                <a:lnTo>
                  <a:pt x="118125" y="106579"/>
                </a:lnTo>
                <a:lnTo>
                  <a:pt x="118122" y="106566"/>
                </a:lnTo>
                <a:lnTo>
                  <a:pt x="118116" y="106536"/>
                </a:lnTo>
                <a:lnTo>
                  <a:pt x="118113" y="106395"/>
                </a:lnTo>
                <a:lnTo>
                  <a:pt x="118109" y="106279"/>
                </a:lnTo>
                <a:lnTo>
                  <a:pt x="118120" y="106204"/>
                </a:lnTo>
                <a:lnTo>
                  <a:pt x="118030" y="106138"/>
                </a:lnTo>
                <a:lnTo>
                  <a:pt x="117976" y="106110"/>
                </a:lnTo>
                <a:lnTo>
                  <a:pt x="117941" y="106093"/>
                </a:lnTo>
                <a:lnTo>
                  <a:pt x="117917" y="106057"/>
                </a:lnTo>
                <a:lnTo>
                  <a:pt x="117908" y="106013"/>
                </a:lnTo>
                <a:lnTo>
                  <a:pt x="117905" y="105975"/>
                </a:lnTo>
                <a:lnTo>
                  <a:pt x="117872" y="105849"/>
                </a:lnTo>
                <a:lnTo>
                  <a:pt x="117853" y="105820"/>
                </a:lnTo>
                <a:lnTo>
                  <a:pt x="117824" y="105732"/>
                </a:lnTo>
                <a:lnTo>
                  <a:pt x="117774" y="105649"/>
                </a:lnTo>
                <a:lnTo>
                  <a:pt x="117749" y="105595"/>
                </a:lnTo>
                <a:lnTo>
                  <a:pt x="117667" y="105566"/>
                </a:lnTo>
                <a:lnTo>
                  <a:pt x="117618" y="105549"/>
                </a:lnTo>
                <a:lnTo>
                  <a:pt x="117586" y="105533"/>
                </a:lnTo>
                <a:lnTo>
                  <a:pt x="117569" y="105502"/>
                </a:lnTo>
                <a:lnTo>
                  <a:pt x="117547" y="105444"/>
                </a:lnTo>
                <a:lnTo>
                  <a:pt x="117509" y="105404"/>
                </a:lnTo>
                <a:lnTo>
                  <a:pt x="117466" y="105365"/>
                </a:lnTo>
                <a:lnTo>
                  <a:pt x="117449" y="105334"/>
                </a:lnTo>
                <a:lnTo>
                  <a:pt x="117403" y="105319"/>
                </a:lnTo>
                <a:lnTo>
                  <a:pt x="117386" y="105313"/>
                </a:lnTo>
                <a:lnTo>
                  <a:pt x="117328" y="105259"/>
                </a:lnTo>
                <a:lnTo>
                  <a:pt x="117269" y="105234"/>
                </a:lnTo>
                <a:lnTo>
                  <a:pt x="117165" y="105206"/>
                </a:lnTo>
                <a:lnTo>
                  <a:pt x="117114" y="105138"/>
                </a:lnTo>
                <a:lnTo>
                  <a:pt x="117015" y="105007"/>
                </a:lnTo>
                <a:lnTo>
                  <a:pt x="116919" y="104856"/>
                </a:lnTo>
                <a:lnTo>
                  <a:pt x="116861" y="104704"/>
                </a:lnTo>
                <a:lnTo>
                  <a:pt x="116822" y="104562"/>
                </a:lnTo>
                <a:lnTo>
                  <a:pt x="116803" y="104420"/>
                </a:lnTo>
                <a:lnTo>
                  <a:pt x="116783" y="104269"/>
                </a:lnTo>
                <a:lnTo>
                  <a:pt x="116774" y="104098"/>
                </a:lnTo>
                <a:lnTo>
                  <a:pt x="116808" y="103951"/>
                </a:lnTo>
                <a:lnTo>
                  <a:pt x="116820" y="103359"/>
                </a:lnTo>
                <a:lnTo>
                  <a:pt x="116726" y="103144"/>
                </a:lnTo>
                <a:lnTo>
                  <a:pt x="116571" y="103102"/>
                </a:lnTo>
                <a:lnTo>
                  <a:pt x="116554" y="103087"/>
                </a:lnTo>
                <a:lnTo>
                  <a:pt x="116558" y="103082"/>
                </a:lnTo>
                <a:lnTo>
                  <a:pt x="116561" y="103042"/>
                </a:lnTo>
                <a:lnTo>
                  <a:pt x="116562" y="103029"/>
                </a:lnTo>
                <a:lnTo>
                  <a:pt x="116559" y="102991"/>
                </a:lnTo>
                <a:lnTo>
                  <a:pt x="116541" y="102985"/>
                </a:lnTo>
                <a:lnTo>
                  <a:pt x="116544" y="102950"/>
                </a:lnTo>
                <a:lnTo>
                  <a:pt x="116563" y="102928"/>
                </a:lnTo>
                <a:lnTo>
                  <a:pt x="116573" y="102928"/>
                </a:lnTo>
                <a:lnTo>
                  <a:pt x="116575" y="102928"/>
                </a:lnTo>
                <a:lnTo>
                  <a:pt x="116582" y="102928"/>
                </a:lnTo>
                <a:lnTo>
                  <a:pt x="116582" y="102928"/>
                </a:lnTo>
                <a:lnTo>
                  <a:pt x="116587" y="102931"/>
                </a:lnTo>
                <a:lnTo>
                  <a:pt x="116589" y="102931"/>
                </a:lnTo>
                <a:lnTo>
                  <a:pt x="116601" y="102934"/>
                </a:lnTo>
                <a:lnTo>
                  <a:pt x="116602" y="102933"/>
                </a:lnTo>
                <a:lnTo>
                  <a:pt x="116607" y="102925"/>
                </a:lnTo>
                <a:lnTo>
                  <a:pt x="116609" y="102922"/>
                </a:lnTo>
                <a:lnTo>
                  <a:pt x="116619" y="102907"/>
                </a:lnTo>
                <a:lnTo>
                  <a:pt x="116618" y="102906"/>
                </a:lnTo>
                <a:lnTo>
                  <a:pt x="116604" y="102892"/>
                </a:lnTo>
                <a:lnTo>
                  <a:pt x="116599" y="102881"/>
                </a:lnTo>
                <a:lnTo>
                  <a:pt x="116599" y="102867"/>
                </a:lnTo>
                <a:lnTo>
                  <a:pt x="116599" y="102867"/>
                </a:lnTo>
                <a:lnTo>
                  <a:pt x="116599" y="102865"/>
                </a:lnTo>
                <a:lnTo>
                  <a:pt x="116603" y="102855"/>
                </a:lnTo>
                <a:lnTo>
                  <a:pt x="116608" y="102850"/>
                </a:lnTo>
                <a:lnTo>
                  <a:pt x="116615" y="102843"/>
                </a:lnTo>
                <a:lnTo>
                  <a:pt x="116616" y="102843"/>
                </a:lnTo>
                <a:lnTo>
                  <a:pt x="116625" y="102833"/>
                </a:lnTo>
                <a:lnTo>
                  <a:pt x="116628" y="102828"/>
                </a:lnTo>
                <a:lnTo>
                  <a:pt x="116634" y="102824"/>
                </a:lnTo>
                <a:lnTo>
                  <a:pt x="116635" y="102819"/>
                </a:lnTo>
                <a:lnTo>
                  <a:pt x="116641" y="102812"/>
                </a:lnTo>
                <a:lnTo>
                  <a:pt x="116646" y="102804"/>
                </a:lnTo>
                <a:lnTo>
                  <a:pt x="116647" y="102800"/>
                </a:lnTo>
                <a:lnTo>
                  <a:pt x="116644" y="102787"/>
                </a:lnTo>
                <a:lnTo>
                  <a:pt x="116644" y="102779"/>
                </a:lnTo>
                <a:lnTo>
                  <a:pt x="116644" y="102779"/>
                </a:lnTo>
                <a:lnTo>
                  <a:pt x="116644" y="102777"/>
                </a:lnTo>
                <a:lnTo>
                  <a:pt x="116649" y="102775"/>
                </a:lnTo>
                <a:lnTo>
                  <a:pt x="116658" y="102766"/>
                </a:lnTo>
                <a:lnTo>
                  <a:pt x="116663" y="102760"/>
                </a:lnTo>
                <a:lnTo>
                  <a:pt x="116665" y="102751"/>
                </a:lnTo>
                <a:lnTo>
                  <a:pt x="116665" y="102750"/>
                </a:lnTo>
                <a:lnTo>
                  <a:pt x="116676" y="102754"/>
                </a:lnTo>
                <a:lnTo>
                  <a:pt x="116679" y="102755"/>
                </a:lnTo>
                <a:lnTo>
                  <a:pt x="116681" y="102753"/>
                </a:lnTo>
                <a:lnTo>
                  <a:pt x="116683" y="102744"/>
                </a:lnTo>
                <a:lnTo>
                  <a:pt x="116684" y="102739"/>
                </a:lnTo>
                <a:lnTo>
                  <a:pt x="116688" y="102731"/>
                </a:lnTo>
                <a:lnTo>
                  <a:pt x="116689" y="102730"/>
                </a:lnTo>
                <a:lnTo>
                  <a:pt x="116698" y="102734"/>
                </a:lnTo>
                <a:lnTo>
                  <a:pt x="116703" y="102741"/>
                </a:lnTo>
                <a:lnTo>
                  <a:pt x="116718" y="102758"/>
                </a:lnTo>
                <a:lnTo>
                  <a:pt x="116727" y="102763"/>
                </a:lnTo>
                <a:lnTo>
                  <a:pt x="116743" y="102772"/>
                </a:lnTo>
                <a:lnTo>
                  <a:pt x="116743" y="102770"/>
                </a:lnTo>
                <a:lnTo>
                  <a:pt x="116744" y="102758"/>
                </a:lnTo>
                <a:lnTo>
                  <a:pt x="116757" y="102765"/>
                </a:lnTo>
                <a:lnTo>
                  <a:pt x="116757" y="102763"/>
                </a:lnTo>
                <a:lnTo>
                  <a:pt x="116761" y="102765"/>
                </a:lnTo>
                <a:lnTo>
                  <a:pt x="116762" y="102751"/>
                </a:lnTo>
                <a:lnTo>
                  <a:pt x="116770" y="102751"/>
                </a:lnTo>
                <a:lnTo>
                  <a:pt x="116781" y="102751"/>
                </a:lnTo>
                <a:lnTo>
                  <a:pt x="116782" y="102751"/>
                </a:lnTo>
                <a:lnTo>
                  <a:pt x="116787" y="102751"/>
                </a:lnTo>
                <a:lnTo>
                  <a:pt x="116792" y="102747"/>
                </a:lnTo>
                <a:lnTo>
                  <a:pt x="116806" y="102753"/>
                </a:lnTo>
                <a:lnTo>
                  <a:pt x="116808" y="102752"/>
                </a:lnTo>
                <a:lnTo>
                  <a:pt x="116810" y="102753"/>
                </a:lnTo>
                <a:lnTo>
                  <a:pt x="116817" y="102750"/>
                </a:lnTo>
                <a:lnTo>
                  <a:pt x="116821" y="102746"/>
                </a:lnTo>
                <a:lnTo>
                  <a:pt x="116821" y="102746"/>
                </a:lnTo>
                <a:lnTo>
                  <a:pt x="116823" y="102745"/>
                </a:lnTo>
                <a:lnTo>
                  <a:pt x="116825" y="102746"/>
                </a:lnTo>
                <a:lnTo>
                  <a:pt x="116831" y="102743"/>
                </a:lnTo>
                <a:lnTo>
                  <a:pt x="116837" y="102738"/>
                </a:lnTo>
                <a:lnTo>
                  <a:pt x="116842" y="102731"/>
                </a:lnTo>
                <a:lnTo>
                  <a:pt x="116849" y="102727"/>
                </a:lnTo>
                <a:lnTo>
                  <a:pt x="116850" y="102719"/>
                </a:lnTo>
                <a:lnTo>
                  <a:pt x="116854" y="102714"/>
                </a:lnTo>
                <a:lnTo>
                  <a:pt x="116854" y="102714"/>
                </a:lnTo>
                <a:lnTo>
                  <a:pt x="116854" y="102712"/>
                </a:lnTo>
                <a:lnTo>
                  <a:pt x="116854" y="102707"/>
                </a:lnTo>
                <a:lnTo>
                  <a:pt x="116849" y="102701"/>
                </a:lnTo>
                <a:lnTo>
                  <a:pt x="116842" y="102690"/>
                </a:lnTo>
                <a:lnTo>
                  <a:pt x="116840" y="102683"/>
                </a:lnTo>
                <a:lnTo>
                  <a:pt x="116840" y="102675"/>
                </a:lnTo>
                <a:lnTo>
                  <a:pt x="116840" y="102673"/>
                </a:lnTo>
                <a:lnTo>
                  <a:pt x="116844" y="102671"/>
                </a:lnTo>
                <a:lnTo>
                  <a:pt x="116850" y="102663"/>
                </a:lnTo>
                <a:lnTo>
                  <a:pt x="116857" y="102659"/>
                </a:lnTo>
                <a:lnTo>
                  <a:pt x="116861" y="102658"/>
                </a:lnTo>
                <a:lnTo>
                  <a:pt x="116861" y="102658"/>
                </a:lnTo>
                <a:lnTo>
                  <a:pt x="116861" y="102658"/>
                </a:lnTo>
                <a:lnTo>
                  <a:pt x="116877" y="102656"/>
                </a:lnTo>
                <a:lnTo>
                  <a:pt x="116889" y="102651"/>
                </a:lnTo>
                <a:lnTo>
                  <a:pt x="116900" y="102646"/>
                </a:lnTo>
                <a:lnTo>
                  <a:pt x="116904" y="102644"/>
                </a:lnTo>
                <a:lnTo>
                  <a:pt x="116909" y="102642"/>
                </a:lnTo>
                <a:lnTo>
                  <a:pt x="116922" y="102636"/>
                </a:lnTo>
                <a:lnTo>
                  <a:pt x="116923" y="102635"/>
                </a:lnTo>
                <a:lnTo>
                  <a:pt x="116937" y="102629"/>
                </a:lnTo>
                <a:lnTo>
                  <a:pt x="116946" y="102622"/>
                </a:lnTo>
                <a:lnTo>
                  <a:pt x="116949" y="102616"/>
                </a:lnTo>
                <a:lnTo>
                  <a:pt x="116951" y="102612"/>
                </a:lnTo>
                <a:lnTo>
                  <a:pt x="116952" y="102602"/>
                </a:lnTo>
                <a:lnTo>
                  <a:pt x="116956" y="102583"/>
                </a:lnTo>
                <a:lnTo>
                  <a:pt x="116958" y="102578"/>
                </a:lnTo>
                <a:lnTo>
                  <a:pt x="116958" y="102578"/>
                </a:lnTo>
                <a:lnTo>
                  <a:pt x="116958" y="102566"/>
                </a:lnTo>
                <a:lnTo>
                  <a:pt x="116958" y="102564"/>
                </a:lnTo>
                <a:lnTo>
                  <a:pt x="116958" y="102555"/>
                </a:lnTo>
                <a:lnTo>
                  <a:pt x="116957" y="102550"/>
                </a:lnTo>
                <a:lnTo>
                  <a:pt x="116956" y="102541"/>
                </a:lnTo>
                <a:lnTo>
                  <a:pt x="116956" y="102533"/>
                </a:lnTo>
                <a:lnTo>
                  <a:pt x="116956" y="102531"/>
                </a:lnTo>
                <a:lnTo>
                  <a:pt x="116958" y="102527"/>
                </a:lnTo>
                <a:lnTo>
                  <a:pt x="116964" y="102526"/>
                </a:lnTo>
                <a:lnTo>
                  <a:pt x="116964" y="102524"/>
                </a:lnTo>
                <a:lnTo>
                  <a:pt x="116975" y="102509"/>
                </a:lnTo>
                <a:lnTo>
                  <a:pt x="116981" y="102502"/>
                </a:lnTo>
                <a:lnTo>
                  <a:pt x="116981" y="102502"/>
                </a:lnTo>
                <a:lnTo>
                  <a:pt x="116988" y="102505"/>
                </a:lnTo>
                <a:lnTo>
                  <a:pt x="116991" y="102507"/>
                </a:lnTo>
                <a:lnTo>
                  <a:pt x="116995" y="102507"/>
                </a:lnTo>
                <a:lnTo>
                  <a:pt x="116995" y="102507"/>
                </a:lnTo>
                <a:lnTo>
                  <a:pt x="117003" y="102507"/>
                </a:lnTo>
                <a:lnTo>
                  <a:pt x="117003" y="102507"/>
                </a:lnTo>
                <a:lnTo>
                  <a:pt x="117003" y="102499"/>
                </a:lnTo>
                <a:lnTo>
                  <a:pt x="117006" y="102500"/>
                </a:lnTo>
                <a:lnTo>
                  <a:pt x="117009" y="102500"/>
                </a:lnTo>
                <a:lnTo>
                  <a:pt x="117009" y="102500"/>
                </a:lnTo>
                <a:lnTo>
                  <a:pt x="117018" y="102500"/>
                </a:lnTo>
                <a:lnTo>
                  <a:pt x="117018" y="102500"/>
                </a:lnTo>
                <a:lnTo>
                  <a:pt x="117018" y="102487"/>
                </a:lnTo>
                <a:lnTo>
                  <a:pt x="117018" y="102485"/>
                </a:lnTo>
                <a:lnTo>
                  <a:pt x="117028" y="102470"/>
                </a:lnTo>
                <a:lnTo>
                  <a:pt x="117033" y="102472"/>
                </a:lnTo>
                <a:lnTo>
                  <a:pt x="117036" y="102472"/>
                </a:lnTo>
                <a:lnTo>
                  <a:pt x="117036" y="102472"/>
                </a:lnTo>
                <a:lnTo>
                  <a:pt x="117043" y="102472"/>
                </a:lnTo>
                <a:lnTo>
                  <a:pt x="117044" y="102472"/>
                </a:lnTo>
                <a:lnTo>
                  <a:pt x="117047" y="102472"/>
                </a:lnTo>
                <a:lnTo>
                  <a:pt x="117057" y="102472"/>
                </a:lnTo>
                <a:lnTo>
                  <a:pt x="117062" y="102468"/>
                </a:lnTo>
                <a:lnTo>
                  <a:pt x="117069" y="102465"/>
                </a:lnTo>
                <a:lnTo>
                  <a:pt x="117072" y="102465"/>
                </a:lnTo>
                <a:lnTo>
                  <a:pt x="117077" y="102461"/>
                </a:lnTo>
                <a:lnTo>
                  <a:pt x="117087" y="102456"/>
                </a:lnTo>
                <a:lnTo>
                  <a:pt x="117094" y="102448"/>
                </a:lnTo>
                <a:lnTo>
                  <a:pt x="117103" y="102443"/>
                </a:lnTo>
                <a:lnTo>
                  <a:pt x="117108" y="102433"/>
                </a:lnTo>
                <a:lnTo>
                  <a:pt x="117111" y="102433"/>
                </a:lnTo>
                <a:lnTo>
                  <a:pt x="117115" y="102429"/>
                </a:lnTo>
                <a:lnTo>
                  <a:pt x="117118" y="102427"/>
                </a:lnTo>
                <a:lnTo>
                  <a:pt x="117125" y="102417"/>
                </a:lnTo>
                <a:lnTo>
                  <a:pt x="117130" y="102404"/>
                </a:lnTo>
                <a:lnTo>
                  <a:pt x="117132" y="102397"/>
                </a:lnTo>
                <a:lnTo>
                  <a:pt x="117132" y="102395"/>
                </a:lnTo>
                <a:lnTo>
                  <a:pt x="117127" y="102387"/>
                </a:lnTo>
                <a:lnTo>
                  <a:pt x="117118" y="102383"/>
                </a:lnTo>
                <a:lnTo>
                  <a:pt x="117110" y="102375"/>
                </a:lnTo>
                <a:lnTo>
                  <a:pt x="117108" y="102375"/>
                </a:lnTo>
                <a:lnTo>
                  <a:pt x="117101" y="102368"/>
                </a:lnTo>
                <a:lnTo>
                  <a:pt x="117092" y="102366"/>
                </a:lnTo>
                <a:lnTo>
                  <a:pt x="117079" y="102366"/>
                </a:lnTo>
                <a:lnTo>
                  <a:pt x="117075" y="102356"/>
                </a:lnTo>
                <a:lnTo>
                  <a:pt x="117075" y="102355"/>
                </a:lnTo>
                <a:lnTo>
                  <a:pt x="117077" y="102348"/>
                </a:lnTo>
                <a:lnTo>
                  <a:pt x="117080" y="102343"/>
                </a:lnTo>
                <a:lnTo>
                  <a:pt x="117080" y="102343"/>
                </a:lnTo>
                <a:lnTo>
                  <a:pt x="117079" y="102329"/>
                </a:lnTo>
                <a:lnTo>
                  <a:pt x="117079" y="102327"/>
                </a:lnTo>
                <a:lnTo>
                  <a:pt x="117079" y="102321"/>
                </a:lnTo>
                <a:lnTo>
                  <a:pt x="117079" y="102319"/>
                </a:lnTo>
                <a:lnTo>
                  <a:pt x="117080" y="102312"/>
                </a:lnTo>
                <a:lnTo>
                  <a:pt x="117086" y="102302"/>
                </a:lnTo>
                <a:lnTo>
                  <a:pt x="117089" y="102286"/>
                </a:lnTo>
                <a:lnTo>
                  <a:pt x="117089" y="102285"/>
                </a:lnTo>
                <a:lnTo>
                  <a:pt x="117087" y="102270"/>
                </a:lnTo>
                <a:lnTo>
                  <a:pt x="117082" y="102266"/>
                </a:lnTo>
                <a:lnTo>
                  <a:pt x="117070" y="102263"/>
                </a:lnTo>
                <a:lnTo>
                  <a:pt x="117061" y="102263"/>
                </a:lnTo>
                <a:lnTo>
                  <a:pt x="117049" y="102263"/>
                </a:lnTo>
                <a:lnTo>
                  <a:pt x="117044" y="102262"/>
                </a:lnTo>
                <a:lnTo>
                  <a:pt x="117030" y="102258"/>
                </a:lnTo>
                <a:lnTo>
                  <a:pt x="117022" y="102258"/>
                </a:lnTo>
                <a:lnTo>
                  <a:pt x="117020" y="102251"/>
                </a:lnTo>
                <a:lnTo>
                  <a:pt x="117020" y="102249"/>
                </a:lnTo>
                <a:lnTo>
                  <a:pt x="117023" y="102241"/>
                </a:lnTo>
                <a:lnTo>
                  <a:pt x="117032" y="102238"/>
                </a:lnTo>
                <a:lnTo>
                  <a:pt x="117032" y="102236"/>
                </a:lnTo>
                <a:lnTo>
                  <a:pt x="117034" y="102236"/>
                </a:lnTo>
                <a:lnTo>
                  <a:pt x="117047" y="102231"/>
                </a:lnTo>
                <a:lnTo>
                  <a:pt x="117047" y="102225"/>
                </a:lnTo>
                <a:lnTo>
                  <a:pt x="117059" y="102225"/>
                </a:lnTo>
                <a:lnTo>
                  <a:pt x="117065" y="102218"/>
                </a:lnTo>
                <a:lnTo>
                  <a:pt x="117074" y="102218"/>
                </a:lnTo>
                <a:lnTo>
                  <a:pt x="117080" y="102210"/>
                </a:lnTo>
                <a:lnTo>
                  <a:pt x="117080" y="102197"/>
                </a:lnTo>
                <a:lnTo>
                  <a:pt x="117070" y="102195"/>
                </a:lnTo>
                <a:lnTo>
                  <a:pt x="117065" y="102194"/>
                </a:lnTo>
                <a:lnTo>
                  <a:pt x="117050" y="102188"/>
                </a:lnTo>
                <a:lnTo>
                  <a:pt x="117071" y="102125"/>
                </a:lnTo>
                <a:lnTo>
                  <a:pt x="117073" y="102126"/>
                </a:lnTo>
                <a:lnTo>
                  <a:pt x="117090" y="102133"/>
                </a:lnTo>
                <a:lnTo>
                  <a:pt x="117100" y="102129"/>
                </a:lnTo>
                <a:lnTo>
                  <a:pt x="117101" y="102125"/>
                </a:lnTo>
                <a:lnTo>
                  <a:pt x="117105" y="102126"/>
                </a:lnTo>
                <a:lnTo>
                  <a:pt x="117115" y="102122"/>
                </a:lnTo>
                <a:lnTo>
                  <a:pt x="117120" y="102102"/>
                </a:lnTo>
                <a:lnTo>
                  <a:pt x="117127" y="102094"/>
                </a:lnTo>
                <a:lnTo>
                  <a:pt x="117125" y="102083"/>
                </a:lnTo>
                <a:lnTo>
                  <a:pt x="117117" y="102078"/>
                </a:lnTo>
                <a:lnTo>
                  <a:pt x="117115" y="102078"/>
                </a:lnTo>
                <a:lnTo>
                  <a:pt x="117112" y="102078"/>
                </a:lnTo>
                <a:lnTo>
                  <a:pt x="117110" y="102078"/>
                </a:lnTo>
                <a:lnTo>
                  <a:pt x="117106" y="102078"/>
                </a:lnTo>
                <a:lnTo>
                  <a:pt x="117097" y="102078"/>
                </a:lnTo>
                <a:lnTo>
                  <a:pt x="117090" y="102079"/>
                </a:lnTo>
                <a:lnTo>
                  <a:pt x="117086" y="102080"/>
                </a:lnTo>
                <a:lnTo>
                  <a:pt x="117084" y="102080"/>
                </a:lnTo>
                <a:lnTo>
                  <a:pt x="117047" y="102080"/>
                </a:lnTo>
                <a:lnTo>
                  <a:pt x="117047" y="102041"/>
                </a:lnTo>
                <a:lnTo>
                  <a:pt x="117048" y="102006"/>
                </a:lnTo>
                <a:lnTo>
                  <a:pt x="117076" y="101987"/>
                </a:lnTo>
                <a:lnTo>
                  <a:pt x="117110" y="101995"/>
                </a:lnTo>
                <a:lnTo>
                  <a:pt x="117137" y="101983"/>
                </a:lnTo>
                <a:lnTo>
                  <a:pt x="117144" y="101977"/>
                </a:lnTo>
                <a:lnTo>
                  <a:pt x="117159" y="101961"/>
                </a:lnTo>
                <a:lnTo>
                  <a:pt x="117151" y="101949"/>
                </a:lnTo>
                <a:lnTo>
                  <a:pt x="117150" y="101945"/>
                </a:lnTo>
                <a:lnTo>
                  <a:pt x="117150" y="101945"/>
                </a:lnTo>
                <a:lnTo>
                  <a:pt x="117150" y="101944"/>
                </a:lnTo>
                <a:lnTo>
                  <a:pt x="117150" y="101944"/>
                </a:lnTo>
                <a:lnTo>
                  <a:pt x="117154" y="101937"/>
                </a:lnTo>
                <a:lnTo>
                  <a:pt x="117153" y="101936"/>
                </a:lnTo>
                <a:lnTo>
                  <a:pt x="117158" y="101928"/>
                </a:lnTo>
                <a:lnTo>
                  <a:pt x="117163" y="101920"/>
                </a:lnTo>
                <a:lnTo>
                  <a:pt x="117167" y="101919"/>
                </a:lnTo>
                <a:lnTo>
                  <a:pt x="117170" y="101916"/>
                </a:lnTo>
                <a:lnTo>
                  <a:pt x="117170" y="101916"/>
                </a:lnTo>
                <a:lnTo>
                  <a:pt x="117172" y="101908"/>
                </a:lnTo>
                <a:lnTo>
                  <a:pt x="117182" y="101902"/>
                </a:lnTo>
                <a:lnTo>
                  <a:pt x="117192" y="101900"/>
                </a:lnTo>
                <a:lnTo>
                  <a:pt x="117195" y="101895"/>
                </a:lnTo>
                <a:lnTo>
                  <a:pt x="117207" y="101893"/>
                </a:lnTo>
                <a:lnTo>
                  <a:pt x="117215" y="101880"/>
                </a:lnTo>
                <a:lnTo>
                  <a:pt x="117215" y="101873"/>
                </a:lnTo>
                <a:lnTo>
                  <a:pt x="117214" y="101868"/>
                </a:lnTo>
                <a:lnTo>
                  <a:pt x="117213" y="101863"/>
                </a:lnTo>
                <a:lnTo>
                  <a:pt x="117217" y="101849"/>
                </a:lnTo>
                <a:lnTo>
                  <a:pt x="117220" y="101849"/>
                </a:lnTo>
                <a:lnTo>
                  <a:pt x="117226" y="101849"/>
                </a:lnTo>
                <a:lnTo>
                  <a:pt x="117231" y="101841"/>
                </a:lnTo>
                <a:lnTo>
                  <a:pt x="117231" y="101831"/>
                </a:lnTo>
                <a:lnTo>
                  <a:pt x="117229" y="101826"/>
                </a:lnTo>
                <a:lnTo>
                  <a:pt x="117224" y="101819"/>
                </a:lnTo>
                <a:lnTo>
                  <a:pt x="117213" y="101807"/>
                </a:lnTo>
                <a:lnTo>
                  <a:pt x="117212" y="101805"/>
                </a:lnTo>
                <a:lnTo>
                  <a:pt x="117212" y="101805"/>
                </a:lnTo>
                <a:lnTo>
                  <a:pt x="117205" y="101805"/>
                </a:lnTo>
                <a:lnTo>
                  <a:pt x="117193" y="101805"/>
                </a:lnTo>
                <a:lnTo>
                  <a:pt x="117192" y="101805"/>
                </a:lnTo>
                <a:lnTo>
                  <a:pt x="117179" y="101805"/>
                </a:lnTo>
                <a:lnTo>
                  <a:pt x="117172" y="101793"/>
                </a:lnTo>
                <a:lnTo>
                  <a:pt x="117175" y="101782"/>
                </a:lnTo>
                <a:lnTo>
                  <a:pt x="117175" y="101781"/>
                </a:lnTo>
                <a:lnTo>
                  <a:pt x="117169" y="101765"/>
                </a:lnTo>
                <a:lnTo>
                  <a:pt x="117168" y="101762"/>
                </a:lnTo>
                <a:lnTo>
                  <a:pt x="117165" y="101755"/>
                </a:lnTo>
                <a:lnTo>
                  <a:pt x="117170" y="101743"/>
                </a:lnTo>
                <a:lnTo>
                  <a:pt x="117172" y="101735"/>
                </a:lnTo>
                <a:lnTo>
                  <a:pt x="117175" y="101734"/>
                </a:lnTo>
                <a:lnTo>
                  <a:pt x="117181" y="101719"/>
                </a:lnTo>
                <a:lnTo>
                  <a:pt x="117184" y="101707"/>
                </a:lnTo>
                <a:lnTo>
                  <a:pt x="117188" y="101695"/>
                </a:lnTo>
                <a:lnTo>
                  <a:pt x="117193" y="101680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3"/>
                </a:lnTo>
                <a:lnTo>
                  <a:pt x="117185" y="101653"/>
                </a:lnTo>
                <a:lnTo>
                  <a:pt x="117179" y="101647"/>
                </a:lnTo>
                <a:lnTo>
                  <a:pt x="117179" y="101644"/>
                </a:lnTo>
                <a:lnTo>
                  <a:pt x="117179" y="101643"/>
                </a:lnTo>
                <a:lnTo>
                  <a:pt x="117184" y="101598"/>
                </a:lnTo>
                <a:lnTo>
                  <a:pt x="117184" y="101597"/>
                </a:lnTo>
                <a:lnTo>
                  <a:pt x="117175" y="101563"/>
                </a:lnTo>
                <a:lnTo>
                  <a:pt x="117173" y="101556"/>
                </a:lnTo>
                <a:lnTo>
                  <a:pt x="117152" y="101525"/>
                </a:lnTo>
                <a:lnTo>
                  <a:pt x="117139" y="101491"/>
                </a:lnTo>
                <a:lnTo>
                  <a:pt x="117142" y="101453"/>
                </a:lnTo>
                <a:lnTo>
                  <a:pt x="117148" y="101436"/>
                </a:lnTo>
                <a:lnTo>
                  <a:pt x="117155" y="101416"/>
                </a:lnTo>
                <a:lnTo>
                  <a:pt x="117163" y="101409"/>
                </a:lnTo>
                <a:lnTo>
                  <a:pt x="117182" y="101392"/>
                </a:lnTo>
                <a:lnTo>
                  <a:pt x="117181" y="101373"/>
                </a:lnTo>
                <a:lnTo>
                  <a:pt x="117174" y="101370"/>
                </a:lnTo>
                <a:lnTo>
                  <a:pt x="117165" y="101370"/>
                </a:lnTo>
                <a:lnTo>
                  <a:pt x="117156" y="101370"/>
                </a:lnTo>
                <a:lnTo>
                  <a:pt x="117143" y="101370"/>
                </a:lnTo>
                <a:lnTo>
                  <a:pt x="117117" y="101363"/>
                </a:lnTo>
                <a:lnTo>
                  <a:pt x="117114" y="101363"/>
                </a:lnTo>
                <a:lnTo>
                  <a:pt x="117113" y="101359"/>
                </a:lnTo>
                <a:lnTo>
                  <a:pt x="117088" y="101337"/>
                </a:lnTo>
                <a:lnTo>
                  <a:pt x="117093" y="101306"/>
                </a:lnTo>
                <a:lnTo>
                  <a:pt x="117094" y="101278"/>
                </a:lnTo>
                <a:lnTo>
                  <a:pt x="117057" y="101247"/>
                </a:lnTo>
                <a:lnTo>
                  <a:pt x="117054" y="101217"/>
                </a:lnTo>
                <a:lnTo>
                  <a:pt x="117065" y="101205"/>
                </a:lnTo>
                <a:lnTo>
                  <a:pt x="117070" y="101198"/>
                </a:lnTo>
                <a:lnTo>
                  <a:pt x="117081" y="101164"/>
                </a:lnTo>
                <a:lnTo>
                  <a:pt x="117093" y="101134"/>
                </a:lnTo>
                <a:lnTo>
                  <a:pt x="117117" y="101098"/>
                </a:lnTo>
                <a:lnTo>
                  <a:pt x="117110" y="101067"/>
                </a:lnTo>
                <a:lnTo>
                  <a:pt x="117108" y="101060"/>
                </a:lnTo>
                <a:lnTo>
                  <a:pt x="117083" y="101052"/>
                </a:lnTo>
                <a:lnTo>
                  <a:pt x="117079" y="101050"/>
                </a:lnTo>
                <a:lnTo>
                  <a:pt x="117056" y="101024"/>
                </a:lnTo>
                <a:lnTo>
                  <a:pt x="117066" y="100991"/>
                </a:lnTo>
                <a:lnTo>
                  <a:pt x="117106" y="100990"/>
                </a:lnTo>
                <a:lnTo>
                  <a:pt x="117125" y="100968"/>
                </a:lnTo>
                <a:lnTo>
                  <a:pt x="117119" y="100965"/>
                </a:lnTo>
                <a:lnTo>
                  <a:pt x="117089" y="100956"/>
                </a:lnTo>
                <a:lnTo>
                  <a:pt x="117070" y="100948"/>
                </a:lnTo>
                <a:lnTo>
                  <a:pt x="117068" y="100943"/>
                </a:lnTo>
                <a:lnTo>
                  <a:pt x="117068" y="100938"/>
                </a:lnTo>
                <a:lnTo>
                  <a:pt x="117080" y="100924"/>
                </a:lnTo>
                <a:lnTo>
                  <a:pt x="117084" y="100921"/>
                </a:lnTo>
                <a:lnTo>
                  <a:pt x="117086" y="100919"/>
                </a:lnTo>
                <a:lnTo>
                  <a:pt x="117098" y="100907"/>
                </a:lnTo>
                <a:lnTo>
                  <a:pt x="117098" y="100904"/>
                </a:lnTo>
                <a:lnTo>
                  <a:pt x="117092" y="100899"/>
                </a:lnTo>
                <a:lnTo>
                  <a:pt x="117087" y="100894"/>
                </a:lnTo>
                <a:lnTo>
                  <a:pt x="117070" y="100885"/>
                </a:lnTo>
                <a:lnTo>
                  <a:pt x="117067" y="100883"/>
                </a:lnTo>
                <a:lnTo>
                  <a:pt x="117048" y="100875"/>
                </a:lnTo>
                <a:lnTo>
                  <a:pt x="117039" y="100871"/>
                </a:lnTo>
                <a:lnTo>
                  <a:pt x="117023" y="100866"/>
                </a:lnTo>
                <a:lnTo>
                  <a:pt x="117017" y="100863"/>
                </a:lnTo>
                <a:lnTo>
                  <a:pt x="117014" y="100858"/>
                </a:lnTo>
                <a:lnTo>
                  <a:pt x="117013" y="100857"/>
                </a:lnTo>
                <a:lnTo>
                  <a:pt x="117008" y="100847"/>
                </a:lnTo>
                <a:lnTo>
                  <a:pt x="117003" y="100835"/>
                </a:lnTo>
                <a:lnTo>
                  <a:pt x="116996" y="100820"/>
                </a:lnTo>
                <a:lnTo>
                  <a:pt x="116952" y="100821"/>
                </a:lnTo>
                <a:lnTo>
                  <a:pt x="116918" y="100789"/>
                </a:lnTo>
                <a:lnTo>
                  <a:pt x="116960" y="100767"/>
                </a:lnTo>
                <a:lnTo>
                  <a:pt x="116978" y="100737"/>
                </a:lnTo>
                <a:lnTo>
                  <a:pt x="116962" y="100693"/>
                </a:lnTo>
                <a:lnTo>
                  <a:pt x="116925" y="100656"/>
                </a:lnTo>
                <a:lnTo>
                  <a:pt x="116895" y="100637"/>
                </a:lnTo>
                <a:lnTo>
                  <a:pt x="116891" y="100610"/>
                </a:lnTo>
                <a:lnTo>
                  <a:pt x="116907" y="100583"/>
                </a:lnTo>
                <a:lnTo>
                  <a:pt x="116895" y="100556"/>
                </a:lnTo>
                <a:lnTo>
                  <a:pt x="116869" y="100526"/>
                </a:lnTo>
                <a:lnTo>
                  <a:pt x="116834" y="100501"/>
                </a:lnTo>
                <a:lnTo>
                  <a:pt x="116813" y="100471"/>
                </a:lnTo>
                <a:lnTo>
                  <a:pt x="116835" y="100440"/>
                </a:lnTo>
                <a:lnTo>
                  <a:pt x="116845" y="100412"/>
                </a:lnTo>
                <a:lnTo>
                  <a:pt x="116844" y="100376"/>
                </a:lnTo>
                <a:lnTo>
                  <a:pt x="116839" y="100338"/>
                </a:lnTo>
                <a:lnTo>
                  <a:pt x="116853" y="100303"/>
                </a:lnTo>
                <a:lnTo>
                  <a:pt x="116855" y="100298"/>
                </a:lnTo>
                <a:lnTo>
                  <a:pt x="116873" y="100259"/>
                </a:lnTo>
                <a:lnTo>
                  <a:pt x="116881" y="100256"/>
                </a:lnTo>
                <a:lnTo>
                  <a:pt x="116913" y="100242"/>
                </a:lnTo>
                <a:lnTo>
                  <a:pt x="116935" y="100220"/>
                </a:lnTo>
                <a:lnTo>
                  <a:pt x="116935" y="100220"/>
                </a:lnTo>
                <a:lnTo>
                  <a:pt x="116938" y="100198"/>
                </a:lnTo>
                <a:lnTo>
                  <a:pt x="116939" y="100183"/>
                </a:lnTo>
                <a:lnTo>
                  <a:pt x="116940" y="100173"/>
                </a:lnTo>
                <a:lnTo>
                  <a:pt x="116940" y="100165"/>
                </a:lnTo>
                <a:lnTo>
                  <a:pt x="116942" y="100160"/>
                </a:lnTo>
                <a:lnTo>
                  <a:pt x="116943" y="100148"/>
                </a:lnTo>
                <a:lnTo>
                  <a:pt x="116944" y="100144"/>
                </a:lnTo>
                <a:lnTo>
                  <a:pt x="116944" y="100133"/>
                </a:lnTo>
                <a:lnTo>
                  <a:pt x="116947" y="100122"/>
                </a:lnTo>
                <a:lnTo>
                  <a:pt x="116947" y="100119"/>
                </a:lnTo>
                <a:lnTo>
                  <a:pt x="116947" y="100119"/>
                </a:lnTo>
                <a:lnTo>
                  <a:pt x="116947" y="100119"/>
                </a:lnTo>
                <a:lnTo>
                  <a:pt x="116956" y="100104"/>
                </a:lnTo>
                <a:lnTo>
                  <a:pt x="116959" y="100099"/>
                </a:lnTo>
                <a:lnTo>
                  <a:pt x="116965" y="100080"/>
                </a:lnTo>
                <a:lnTo>
                  <a:pt x="116961" y="100075"/>
                </a:lnTo>
                <a:lnTo>
                  <a:pt x="116947" y="100068"/>
                </a:lnTo>
                <a:lnTo>
                  <a:pt x="116944" y="100068"/>
                </a:lnTo>
                <a:lnTo>
                  <a:pt x="116940" y="100065"/>
                </a:lnTo>
                <a:lnTo>
                  <a:pt x="116907" y="100056"/>
                </a:lnTo>
                <a:lnTo>
                  <a:pt x="116890" y="100033"/>
                </a:lnTo>
                <a:lnTo>
                  <a:pt x="116862" y="100007"/>
                </a:lnTo>
                <a:lnTo>
                  <a:pt x="116842" y="99982"/>
                </a:lnTo>
                <a:lnTo>
                  <a:pt x="116824" y="99953"/>
                </a:lnTo>
                <a:lnTo>
                  <a:pt x="116825" y="99951"/>
                </a:lnTo>
                <a:lnTo>
                  <a:pt x="116825" y="99943"/>
                </a:lnTo>
                <a:lnTo>
                  <a:pt x="116814" y="99936"/>
                </a:lnTo>
                <a:lnTo>
                  <a:pt x="116807" y="99923"/>
                </a:lnTo>
                <a:lnTo>
                  <a:pt x="116812" y="99911"/>
                </a:lnTo>
                <a:lnTo>
                  <a:pt x="116823" y="99881"/>
                </a:lnTo>
                <a:lnTo>
                  <a:pt x="116829" y="99851"/>
                </a:lnTo>
                <a:lnTo>
                  <a:pt x="116830" y="99841"/>
                </a:lnTo>
                <a:lnTo>
                  <a:pt x="116831" y="99827"/>
                </a:lnTo>
                <a:lnTo>
                  <a:pt x="116831" y="99812"/>
                </a:lnTo>
                <a:lnTo>
                  <a:pt x="116834" y="99803"/>
                </a:lnTo>
                <a:lnTo>
                  <a:pt x="116832" y="99796"/>
                </a:lnTo>
                <a:lnTo>
                  <a:pt x="116835" y="99790"/>
                </a:lnTo>
                <a:lnTo>
                  <a:pt x="116839" y="99787"/>
                </a:lnTo>
                <a:lnTo>
                  <a:pt x="116845" y="99783"/>
                </a:lnTo>
                <a:lnTo>
                  <a:pt x="116850" y="99778"/>
                </a:lnTo>
                <a:lnTo>
                  <a:pt x="116850" y="99767"/>
                </a:lnTo>
                <a:lnTo>
                  <a:pt x="116850" y="99765"/>
                </a:lnTo>
                <a:lnTo>
                  <a:pt x="116852" y="99761"/>
                </a:lnTo>
                <a:lnTo>
                  <a:pt x="116856" y="99758"/>
                </a:lnTo>
                <a:lnTo>
                  <a:pt x="116856" y="99758"/>
                </a:lnTo>
                <a:lnTo>
                  <a:pt x="116863" y="99760"/>
                </a:lnTo>
                <a:lnTo>
                  <a:pt x="116863" y="99755"/>
                </a:lnTo>
                <a:lnTo>
                  <a:pt x="116863" y="99746"/>
                </a:lnTo>
                <a:lnTo>
                  <a:pt x="116857" y="99739"/>
                </a:lnTo>
                <a:lnTo>
                  <a:pt x="116854" y="99736"/>
                </a:lnTo>
                <a:lnTo>
                  <a:pt x="116849" y="99731"/>
                </a:lnTo>
                <a:lnTo>
                  <a:pt x="116844" y="99726"/>
                </a:lnTo>
                <a:lnTo>
                  <a:pt x="116842" y="99722"/>
                </a:lnTo>
                <a:lnTo>
                  <a:pt x="116847" y="99716"/>
                </a:lnTo>
                <a:lnTo>
                  <a:pt x="116850" y="99712"/>
                </a:lnTo>
                <a:lnTo>
                  <a:pt x="116856" y="99712"/>
                </a:lnTo>
                <a:lnTo>
                  <a:pt x="116856" y="99711"/>
                </a:lnTo>
                <a:lnTo>
                  <a:pt x="116859" y="99707"/>
                </a:lnTo>
                <a:lnTo>
                  <a:pt x="116866" y="99695"/>
                </a:lnTo>
                <a:lnTo>
                  <a:pt x="116866" y="99692"/>
                </a:lnTo>
                <a:lnTo>
                  <a:pt x="116868" y="99680"/>
                </a:lnTo>
                <a:lnTo>
                  <a:pt x="116866" y="99677"/>
                </a:lnTo>
                <a:lnTo>
                  <a:pt x="116863" y="99673"/>
                </a:lnTo>
                <a:lnTo>
                  <a:pt x="116862" y="99668"/>
                </a:lnTo>
                <a:lnTo>
                  <a:pt x="116859" y="99655"/>
                </a:lnTo>
                <a:lnTo>
                  <a:pt x="116864" y="99645"/>
                </a:lnTo>
                <a:lnTo>
                  <a:pt x="116866" y="99643"/>
                </a:lnTo>
                <a:lnTo>
                  <a:pt x="116873" y="99638"/>
                </a:lnTo>
                <a:lnTo>
                  <a:pt x="116875" y="99634"/>
                </a:lnTo>
                <a:lnTo>
                  <a:pt x="116878" y="99628"/>
                </a:lnTo>
                <a:lnTo>
                  <a:pt x="116878" y="99621"/>
                </a:lnTo>
                <a:lnTo>
                  <a:pt x="116869" y="99616"/>
                </a:lnTo>
                <a:lnTo>
                  <a:pt x="116868" y="99615"/>
                </a:lnTo>
                <a:lnTo>
                  <a:pt x="116863" y="99611"/>
                </a:lnTo>
                <a:lnTo>
                  <a:pt x="116852" y="99609"/>
                </a:lnTo>
                <a:lnTo>
                  <a:pt x="116849" y="99599"/>
                </a:lnTo>
                <a:lnTo>
                  <a:pt x="116850" y="99590"/>
                </a:lnTo>
                <a:lnTo>
                  <a:pt x="116853" y="99587"/>
                </a:lnTo>
                <a:lnTo>
                  <a:pt x="116855" y="99585"/>
                </a:lnTo>
                <a:lnTo>
                  <a:pt x="116855" y="99585"/>
                </a:lnTo>
                <a:lnTo>
                  <a:pt x="116861" y="99578"/>
                </a:lnTo>
                <a:lnTo>
                  <a:pt x="116864" y="99573"/>
                </a:lnTo>
                <a:lnTo>
                  <a:pt x="116868" y="99565"/>
                </a:lnTo>
                <a:lnTo>
                  <a:pt x="116864" y="99555"/>
                </a:lnTo>
                <a:lnTo>
                  <a:pt x="116857" y="99551"/>
                </a:lnTo>
                <a:lnTo>
                  <a:pt x="116847" y="99551"/>
                </a:lnTo>
                <a:lnTo>
                  <a:pt x="116845" y="99552"/>
                </a:lnTo>
                <a:lnTo>
                  <a:pt x="116842" y="99552"/>
                </a:lnTo>
                <a:lnTo>
                  <a:pt x="116837" y="99553"/>
                </a:lnTo>
                <a:lnTo>
                  <a:pt x="116825" y="99555"/>
                </a:lnTo>
                <a:lnTo>
                  <a:pt x="116812" y="99556"/>
                </a:lnTo>
                <a:lnTo>
                  <a:pt x="116807" y="99543"/>
                </a:lnTo>
                <a:lnTo>
                  <a:pt x="116808" y="99543"/>
                </a:lnTo>
                <a:lnTo>
                  <a:pt x="116817" y="99541"/>
                </a:lnTo>
                <a:lnTo>
                  <a:pt x="116818" y="99538"/>
                </a:lnTo>
                <a:lnTo>
                  <a:pt x="116823" y="99536"/>
                </a:lnTo>
                <a:lnTo>
                  <a:pt x="116825" y="99536"/>
                </a:lnTo>
                <a:lnTo>
                  <a:pt x="116831" y="99534"/>
                </a:lnTo>
                <a:lnTo>
                  <a:pt x="116833" y="99529"/>
                </a:lnTo>
                <a:lnTo>
                  <a:pt x="116833" y="99521"/>
                </a:lnTo>
                <a:lnTo>
                  <a:pt x="116830" y="99514"/>
                </a:lnTo>
                <a:lnTo>
                  <a:pt x="116826" y="99511"/>
                </a:lnTo>
                <a:lnTo>
                  <a:pt x="116819" y="99507"/>
                </a:lnTo>
                <a:lnTo>
                  <a:pt x="116814" y="99499"/>
                </a:lnTo>
                <a:lnTo>
                  <a:pt x="116826" y="99484"/>
                </a:lnTo>
                <a:lnTo>
                  <a:pt x="116831" y="99481"/>
                </a:lnTo>
                <a:lnTo>
                  <a:pt x="116831" y="99480"/>
                </a:lnTo>
                <a:lnTo>
                  <a:pt x="116835" y="99468"/>
                </a:lnTo>
                <a:lnTo>
                  <a:pt x="116838" y="99463"/>
                </a:lnTo>
                <a:lnTo>
                  <a:pt x="116838" y="99458"/>
                </a:lnTo>
                <a:lnTo>
                  <a:pt x="116838" y="99439"/>
                </a:lnTo>
                <a:lnTo>
                  <a:pt x="116838" y="99434"/>
                </a:lnTo>
                <a:lnTo>
                  <a:pt x="116837" y="99426"/>
                </a:lnTo>
                <a:lnTo>
                  <a:pt x="116833" y="99423"/>
                </a:lnTo>
                <a:lnTo>
                  <a:pt x="116830" y="99421"/>
                </a:lnTo>
                <a:lnTo>
                  <a:pt x="116829" y="99420"/>
                </a:lnTo>
                <a:lnTo>
                  <a:pt x="116828" y="99419"/>
                </a:lnTo>
                <a:lnTo>
                  <a:pt x="116821" y="99412"/>
                </a:lnTo>
                <a:lnTo>
                  <a:pt x="116817" y="99406"/>
                </a:lnTo>
                <a:lnTo>
                  <a:pt x="116799" y="99404"/>
                </a:lnTo>
                <a:lnTo>
                  <a:pt x="116790" y="99403"/>
                </a:lnTo>
                <a:lnTo>
                  <a:pt x="116788" y="99404"/>
                </a:lnTo>
                <a:lnTo>
                  <a:pt x="116787" y="99413"/>
                </a:lnTo>
                <a:lnTo>
                  <a:pt x="116786" y="99412"/>
                </a:lnTo>
                <a:lnTo>
                  <a:pt x="116782" y="99409"/>
                </a:lnTo>
                <a:lnTo>
                  <a:pt x="116777" y="99410"/>
                </a:lnTo>
                <a:lnTo>
                  <a:pt x="116774" y="99409"/>
                </a:lnTo>
                <a:lnTo>
                  <a:pt x="116771" y="99402"/>
                </a:lnTo>
                <a:lnTo>
                  <a:pt x="116771" y="99395"/>
                </a:lnTo>
                <a:lnTo>
                  <a:pt x="116781" y="99384"/>
                </a:lnTo>
                <a:lnTo>
                  <a:pt x="116783" y="99380"/>
                </a:lnTo>
                <a:lnTo>
                  <a:pt x="116789" y="99379"/>
                </a:lnTo>
                <a:lnTo>
                  <a:pt x="116793" y="99378"/>
                </a:lnTo>
                <a:lnTo>
                  <a:pt x="116795" y="99373"/>
                </a:lnTo>
                <a:lnTo>
                  <a:pt x="116807" y="99360"/>
                </a:lnTo>
                <a:lnTo>
                  <a:pt x="116807" y="99358"/>
                </a:lnTo>
                <a:lnTo>
                  <a:pt x="116807" y="99351"/>
                </a:lnTo>
                <a:lnTo>
                  <a:pt x="116798" y="99341"/>
                </a:lnTo>
                <a:lnTo>
                  <a:pt x="116797" y="99339"/>
                </a:lnTo>
                <a:lnTo>
                  <a:pt x="116795" y="99337"/>
                </a:lnTo>
                <a:lnTo>
                  <a:pt x="116793" y="99336"/>
                </a:lnTo>
                <a:lnTo>
                  <a:pt x="116774" y="99323"/>
                </a:lnTo>
                <a:lnTo>
                  <a:pt x="116769" y="99311"/>
                </a:lnTo>
                <a:lnTo>
                  <a:pt x="116772" y="99311"/>
                </a:lnTo>
                <a:lnTo>
                  <a:pt x="116774" y="99311"/>
                </a:lnTo>
                <a:lnTo>
                  <a:pt x="116777" y="99312"/>
                </a:lnTo>
                <a:lnTo>
                  <a:pt x="116784" y="99316"/>
                </a:lnTo>
                <a:lnTo>
                  <a:pt x="116787" y="99312"/>
                </a:lnTo>
                <a:lnTo>
                  <a:pt x="116787" y="99304"/>
                </a:lnTo>
                <a:lnTo>
                  <a:pt x="116788" y="99304"/>
                </a:lnTo>
                <a:lnTo>
                  <a:pt x="116799" y="99309"/>
                </a:lnTo>
                <a:lnTo>
                  <a:pt x="116802" y="99306"/>
                </a:lnTo>
                <a:lnTo>
                  <a:pt x="116802" y="99294"/>
                </a:lnTo>
                <a:lnTo>
                  <a:pt x="116793" y="99284"/>
                </a:lnTo>
                <a:lnTo>
                  <a:pt x="116787" y="99278"/>
                </a:lnTo>
                <a:lnTo>
                  <a:pt x="116786" y="99278"/>
                </a:lnTo>
                <a:lnTo>
                  <a:pt x="116780" y="99275"/>
                </a:lnTo>
                <a:lnTo>
                  <a:pt x="116776" y="99273"/>
                </a:lnTo>
                <a:lnTo>
                  <a:pt x="116762" y="99263"/>
                </a:lnTo>
                <a:lnTo>
                  <a:pt x="116761" y="99262"/>
                </a:lnTo>
                <a:lnTo>
                  <a:pt x="116761" y="99255"/>
                </a:lnTo>
                <a:lnTo>
                  <a:pt x="116761" y="99253"/>
                </a:lnTo>
                <a:lnTo>
                  <a:pt x="116768" y="99239"/>
                </a:lnTo>
                <a:lnTo>
                  <a:pt x="116762" y="99234"/>
                </a:lnTo>
                <a:lnTo>
                  <a:pt x="116761" y="99233"/>
                </a:lnTo>
                <a:lnTo>
                  <a:pt x="116758" y="99230"/>
                </a:lnTo>
                <a:lnTo>
                  <a:pt x="116755" y="99226"/>
                </a:lnTo>
                <a:lnTo>
                  <a:pt x="116757" y="99222"/>
                </a:lnTo>
                <a:lnTo>
                  <a:pt x="116763" y="99221"/>
                </a:lnTo>
                <a:lnTo>
                  <a:pt x="116767" y="99216"/>
                </a:lnTo>
                <a:lnTo>
                  <a:pt x="116768" y="99216"/>
                </a:lnTo>
                <a:lnTo>
                  <a:pt x="116769" y="99216"/>
                </a:lnTo>
                <a:lnTo>
                  <a:pt x="116778" y="99214"/>
                </a:lnTo>
                <a:lnTo>
                  <a:pt x="116785" y="99206"/>
                </a:lnTo>
                <a:lnTo>
                  <a:pt x="116783" y="99194"/>
                </a:lnTo>
                <a:lnTo>
                  <a:pt x="116768" y="99184"/>
                </a:lnTo>
                <a:lnTo>
                  <a:pt x="116764" y="99182"/>
                </a:lnTo>
                <a:lnTo>
                  <a:pt x="116757" y="99178"/>
                </a:lnTo>
                <a:lnTo>
                  <a:pt x="116757" y="99168"/>
                </a:lnTo>
                <a:lnTo>
                  <a:pt x="116767" y="99165"/>
                </a:lnTo>
                <a:lnTo>
                  <a:pt x="116767" y="99163"/>
                </a:lnTo>
                <a:lnTo>
                  <a:pt x="116767" y="99162"/>
                </a:lnTo>
                <a:lnTo>
                  <a:pt x="116771" y="99162"/>
                </a:lnTo>
                <a:lnTo>
                  <a:pt x="116773" y="99161"/>
                </a:lnTo>
                <a:lnTo>
                  <a:pt x="116781" y="99158"/>
                </a:lnTo>
                <a:lnTo>
                  <a:pt x="116781" y="99156"/>
                </a:lnTo>
                <a:lnTo>
                  <a:pt x="116783" y="99148"/>
                </a:lnTo>
                <a:lnTo>
                  <a:pt x="116788" y="99140"/>
                </a:lnTo>
                <a:lnTo>
                  <a:pt x="116785" y="99124"/>
                </a:lnTo>
                <a:lnTo>
                  <a:pt x="116785" y="99121"/>
                </a:lnTo>
                <a:lnTo>
                  <a:pt x="116785" y="99118"/>
                </a:lnTo>
                <a:lnTo>
                  <a:pt x="116785" y="99118"/>
                </a:lnTo>
                <a:lnTo>
                  <a:pt x="116786" y="99092"/>
                </a:lnTo>
                <a:lnTo>
                  <a:pt x="116787" y="99084"/>
                </a:lnTo>
                <a:lnTo>
                  <a:pt x="116777" y="99071"/>
                </a:lnTo>
                <a:lnTo>
                  <a:pt x="116776" y="99070"/>
                </a:lnTo>
                <a:lnTo>
                  <a:pt x="116775" y="99069"/>
                </a:lnTo>
                <a:lnTo>
                  <a:pt x="116774" y="99067"/>
                </a:lnTo>
                <a:lnTo>
                  <a:pt x="116774" y="99066"/>
                </a:lnTo>
                <a:lnTo>
                  <a:pt x="116774" y="99062"/>
                </a:lnTo>
                <a:lnTo>
                  <a:pt x="116771" y="99059"/>
                </a:lnTo>
                <a:lnTo>
                  <a:pt x="116764" y="99055"/>
                </a:lnTo>
                <a:lnTo>
                  <a:pt x="116762" y="99055"/>
                </a:lnTo>
                <a:lnTo>
                  <a:pt x="116752" y="99045"/>
                </a:lnTo>
                <a:lnTo>
                  <a:pt x="116745" y="99034"/>
                </a:lnTo>
                <a:lnTo>
                  <a:pt x="116745" y="99024"/>
                </a:lnTo>
                <a:lnTo>
                  <a:pt x="116745" y="99009"/>
                </a:lnTo>
                <a:lnTo>
                  <a:pt x="116745" y="99001"/>
                </a:lnTo>
                <a:lnTo>
                  <a:pt x="116745" y="98992"/>
                </a:lnTo>
                <a:lnTo>
                  <a:pt x="116745" y="98989"/>
                </a:lnTo>
                <a:lnTo>
                  <a:pt x="116743" y="98970"/>
                </a:lnTo>
                <a:lnTo>
                  <a:pt x="116740" y="98970"/>
                </a:lnTo>
                <a:lnTo>
                  <a:pt x="116737" y="98969"/>
                </a:lnTo>
                <a:lnTo>
                  <a:pt x="116733" y="98967"/>
                </a:lnTo>
                <a:lnTo>
                  <a:pt x="116724" y="98962"/>
                </a:lnTo>
                <a:lnTo>
                  <a:pt x="116702" y="98950"/>
                </a:lnTo>
                <a:lnTo>
                  <a:pt x="116691" y="98945"/>
                </a:lnTo>
                <a:lnTo>
                  <a:pt x="116688" y="98924"/>
                </a:lnTo>
                <a:lnTo>
                  <a:pt x="116692" y="98924"/>
                </a:lnTo>
                <a:lnTo>
                  <a:pt x="116703" y="98924"/>
                </a:lnTo>
                <a:lnTo>
                  <a:pt x="116703" y="98924"/>
                </a:lnTo>
                <a:lnTo>
                  <a:pt x="116718" y="98926"/>
                </a:lnTo>
                <a:lnTo>
                  <a:pt x="116732" y="98921"/>
                </a:lnTo>
                <a:lnTo>
                  <a:pt x="116732" y="98919"/>
                </a:lnTo>
                <a:lnTo>
                  <a:pt x="116733" y="98919"/>
                </a:lnTo>
                <a:lnTo>
                  <a:pt x="116747" y="98914"/>
                </a:lnTo>
                <a:lnTo>
                  <a:pt x="116751" y="98891"/>
                </a:lnTo>
                <a:lnTo>
                  <a:pt x="116752" y="98887"/>
                </a:lnTo>
                <a:lnTo>
                  <a:pt x="116748" y="98880"/>
                </a:lnTo>
                <a:lnTo>
                  <a:pt x="116745" y="98876"/>
                </a:lnTo>
                <a:lnTo>
                  <a:pt x="116743" y="98873"/>
                </a:lnTo>
                <a:lnTo>
                  <a:pt x="116742" y="98872"/>
                </a:lnTo>
                <a:lnTo>
                  <a:pt x="116733" y="98869"/>
                </a:lnTo>
                <a:lnTo>
                  <a:pt x="116724" y="98867"/>
                </a:lnTo>
                <a:lnTo>
                  <a:pt x="116717" y="98864"/>
                </a:lnTo>
                <a:lnTo>
                  <a:pt x="116709" y="98860"/>
                </a:lnTo>
                <a:lnTo>
                  <a:pt x="116683" y="98850"/>
                </a:lnTo>
                <a:lnTo>
                  <a:pt x="116676" y="98845"/>
                </a:lnTo>
                <a:lnTo>
                  <a:pt x="116676" y="98831"/>
                </a:lnTo>
                <a:lnTo>
                  <a:pt x="116676" y="98824"/>
                </a:lnTo>
                <a:lnTo>
                  <a:pt x="116672" y="98817"/>
                </a:lnTo>
                <a:lnTo>
                  <a:pt x="116670" y="98813"/>
                </a:lnTo>
                <a:lnTo>
                  <a:pt x="116669" y="98811"/>
                </a:lnTo>
                <a:lnTo>
                  <a:pt x="116668" y="98810"/>
                </a:lnTo>
                <a:lnTo>
                  <a:pt x="116662" y="98809"/>
                </a:lnTo>
                <a:lnTo>
                  <a:pt x="116652" y="98794"/>
                </a:lnTo>
                <a:lnTo>
                  <a:pt x="116643" y="98784"/>
                </a:lnTo>
                <a:lnTo>
                  <a:pt x="116640" y="98782"/>
                </a:lnTo>
                <a:lnTo>
                  <a:pt x="116614" y="98773"/>
                </a:lnTo>
                <a:lnTo>
                  <a:pt x="116589" y="98765"/>
                </a:lnTo>
                <a:lnTo>
                  <a:pt x="116584" y="98762"/>
                </a:lnTo>
                <a:lnTo>
                  <a:pt x="116580" y="98758"/>
                </a:lnTo>
                <a:lnTo>
                  <a:pt x="116572" y="98753"/>
                </a:lnTo>
                <a:lnTo>
                  <a:pt x="116568" y="98747"/>
                </a:lnTo>
                <a:lnTo>
                  <a:pt x="116565" y="98745"/>
                </a:lnTo>
                <a:lnTo>
                  <a:pt x="116543" y="98737"/>
                </a:lnTo>
                <a:lnTo>
                  <a:pt x="116539" y="98735"/>
                </a:lnTo>
                <a:lnTo>
                  <a:pt x="116538" y="98735"/>
                </a:lnTo>
                <a:lnTo>
                  <a:pt x="116536" y="98737"/>
                </a:lnTo>
                <a:lnTo>
                  <a:pt x="116532" y="98741"/>
                </a:lnTo>
                <a:lnTo>
                  <a:pt x="116531" y="98743"/>
                </a:lnTo>
                <a:lnTo>
                  <a:pt x="116530" y="98744"/>
                </a:lnTo>
                <a:lnTo>
                  <a:pt x="116523" y="98741"/>
                </a:lnTo>
                <a:lnTo>
                  <a:pt x="116521" y="98745"/>
                </a:lnTo>
                <a:lnTo>
                  <a:pt x="116520" y="98745"/>
                </a:lnTo>
                <a:lnTo>
                  <a:pt x="116517" y="98735"/>
                </a:lnTo>
                <a:lnTo>
                  <a:pt x="116517" y="98724"/>
                </a:lnTo>
                <a:lnTo>
                  <a:pt x="116517" y="98721"/>
                </a:lnTo>
                <a:lnTo>
                  <a:pt x="116517" y="98707"/>
                </a:lnTo>
                <a:lnTo>
                  <a:pt x="116516" y="98701"/>
                </a:lnTo>
                <a:lnTo>
                  <a:pt x="116515" y="98699"/>
                </a:lnTo>
                <a:lnTo>
                  <a:pt x="116514" y="98693"/>
                </a:lnTo>
                <a:lnTo>
                  <a:pt x="116514" y="98686"/>
                </a:lnTo>
                <a:lnTo>
                  <a:pt x="116504" y="98668"/>
                </a:lnTo>
                <a:lnTo>
                  <a:pt x="116494" y="98653"/>
                </a:lnTo>
                <a:lnTo>
                  <a:pt x="116491" y="98650"/>
                </a:lnTo>
                <a:lnTo>
                  <a:pt x="116470" y="98636"/>
                </a:lnTo>
                <a:lnTo>
                  <a:pt x="116458" y="98629"/>
                </a:lnTo>
                <a:lnTo>
                  <a:pt x="116453" y="98624"/>
                </a:lnTo>
                <a:lnTo>
                  <a:pt x="116453" y="98619"/>
                </a:lnTo>
                <a:lnTo>
                  <a:pt x="116453" y="98614"/>
                </a:lnTo>
                <a:lnTo>
                  <a:pt x="116454" y="98599"/>
                </a:lnTo>
                <a:lnTo>
                  <a:pt x="116455" y="98594"/>
                </a:lnTo>
                <a:lnTo>
                  <a:pt x="116453" y="98582"/>
                </a:lnTo>
                <a:lnTo>
                  <a:pt x="116443" y="98574"/>
                </a:lnTo>
                <a:lnTo>
                  <a:pt x="116434" y="98572"/>
                </a:lnTo>
                <a:lnTo>
                  <a:pt x="116424" y="98570"/>
                </a:lnTo>
                <a:lnTo>
                  <a:pt x="116415" y="98570"/>
                </a:lnTo>
                <a:lnTo>
                  <a:pt x="116398" y="98570"/>
                </a:lnTo>
                <a:lnTo>
                  <a:pt x="116387" y="98560"/>
                </a:lnTo>
                <a:lnTo>
                  <a:pt x="116388" y="98553"/>
                </a:lnTo>
                <a:lnTo>
                  <a:pt x="116397" y="98552"/>
                </a:lnTo>
                <a:lnTo>
                  <a:pt x="116399" y="98552"/>
                </a:lnTo>
                <a:lnTo>
                  <a:pt x="116414" y="98545"/>
                </a:lnTo>
                <a:lnTo>
                  <a:pt x="116419" y="98542"/>
                </a:lnTo>
                <a:lnTo>
                  <a:pt x="116421" y="98541"/>
                </a:lnTo>
                <a:lnTo>
                  <a:pt x="116421" y="98541"/>
                </a:lnTo>
                <a:lnTo>
                  <a:pt x="116429" y="98538"/>
                </a:lnTo>
                <a:lnTo>
                  <a:pt x="116436" y="98535"/>
                </a:lnTo>
                <a:lnTo>
                  <a:pt x="116437" y="98519"/>
                </a:lnTo>
                <a:lnTo>
                  <a:pt x="116437" y="98509"/>
                </a:lnTo>
                <a:lnTo>
                  <a:pt x="116437" y="98496"/>
                </a:lnTo>
                <a:lnTo>
                  <a:pt x="116433" y="98489"/>
                </a:lnTo>
                <a:lnTo>
                  <a:pt x="116429" y="98482"/>
                </a:lnTo>
                <a:lnTo>
                  <a:pt x="116417" y="98474"/>
                </a:lnTo>
                <a:lnTo>
                  <a:pt x="116406" y="98470"/>
                </a:lnTo>
                <a:lnTo>
                  <a:pt x="116392" y="98460"/>
                </a:lnTo>
                <a:lnTo>
                  <a:pt x="116390" y="98446"/>
                </a:lnTo>
                <a:lnTo>
                  <a:pt x="116389" y="98436"/>
                </a:lnTo>
                <a:lnTo>
                  <a:pt x="116377" y="98413"/>
                </a:lnTo>
                <a:lnTo>
                  <a:pt x="116375" y="98411"/>
                </a:lnTo>
                <a:lnTo>
                  <a:pt x="116375" y="98411"/>
                </a:lnTo>
                <a:lnTo>
                  <a:pt x="116368" y="98413"/>
                </a:lnTo>
                <a:lnTo>
                  <a:pt x="116360" y="98418"/>
                </a:lnTo>
                <a:lnTo>
                  <a:pt x="116354" y="98419"/>
                </a:lnTo>
                <a:lnTo>
                  <a:pt x="116350" y="98422"/>
                </a:lnTo>
                <a:lnTo>
                  <a:pt x="116341" y="98419"/>
                </a:lnTo>
                <a:lnTo>
                  <a:pt x="116333" y="98396"/>
                </a:lnTo>
                <a:lnTo>
                  <a:pt x="116332" y="98392"/>
                </a:lnTo>
                <a:lnTo>
                  <a:pt x="116332" y="98389"/>
                </a:lnTo>
                <a:lnTo>
                  <a:pt x="116323" y="98384"/>
                </a:lnTo>
                <a:lnTo>
                  <a:pt x="116315" y="98384"/>
                </a:lnTo>
                <a:lnTo>
                  <a:pt x="116308" y="98391"/>
                </a:lnTo>
                <a:lnTo>
                  <a:pt x="116300" y="98391"/>
                </a:lnTo>
                <a:lnTo>
                  <a:pt x="116298" y="98393"/>
                </a:lnTo>
                <a:lnTo>
                  <a:pt x="116290" y="98401"/>
                </a:lnTo>
                <a:lnTo>
                  <a:pt x="116285" y="98407"/>
                </a:lnTo>
                <a:lnTo>
                  <a:pt x="116285" y="98407"/>
                </a:lnTo>
                <a:lnTo>
                  <a:pt x="116280" y="98396"/>
                </a:lnTo>
                <a:lnTo>
                  <a:pt x="116278" y="98385"/>
                </a:lnTo>
                <a:lnTo>
                  <a:pt x="116286" y="98376"/>
                </a:lnTo>
                <a:lnTo>
                  <a:pt x="116287" y="98375"/>
                </a:lnTo>
                <a:lnTo>
                  <a:pt x="116285" y="98363"/>
                </a:lnTo>
                <a:lnTo>
                  <a:pt x="116280" y="98349"/>
                </a:lnTo>
                <a:lnTo>
                  <a:pt x="116278" y="98343"/>
                </a:lnTo>
                <a:lnTo>
                  <a:pt x="116261" y="98311"/>
                </a:lnTo>
                <a:lnTo>
                  <a:pt x="116258" y="98305"/>
                </a:lnTo>
                <a:lnTo>
                  <a:pt x="116257" y="98303"/>
                </a:lnTo>
                <a:lnTo>
                  <a:pt x="116247" y="98294"/>
                </a:lnTo>
                <a:lnTo>
                  <a:pt x="116241" y="98281"/>
                </a:lnTo>
                <a:lnTo>
                  <a:pt x="116235" y="98269"/>
                </a:lnTo>
                <a:lnTo>
                  <a:pt x="116221" y="98252"/>
                </a:lnTo>
                <a:lnTo>
                  <a:pt x="116208" y="98228"/>
                </a:lnTo>
                <a:lnTo>
                  <a:pt x="116194" y="98204"/>
                </a:lnTo>
                <a:lnTo>
                  <a:pt x="116194" y="98185"/>
                </a:lnTo>
                <a:lnTo>
                  <a:pt x="116197" y="98180"/>
                </a:lnTo>
                <a:lnTo>
                  <a:pt x="116197" y="98179"/>
                </a:lnTo>
                <a:lnTo>
                  <a:pt x="116201" y="98172"/>
                </a:lnTo>
                <a:lnTo>
                  <a:pt x="116208" y="98155"/>
                </a:lnTo>
                <a:lnTo>
                  <a:pt x="116204" y="98136"/>
                </a:lnTo>
                <a:lnTo>
                  <a:pt x="116200" y="98132"/>
                </a:lnTo>
                <a:lnTo>
                  <a:pt x="116182" y="98113"/>
                </a:lnTo>
                <a:lnTo>
                  <a:pt x="116178" y="98097"/>
                </a:lnTo>
                <a:lnTo>
                  <a:pt x="116175" y="98084"/>
                </a:lnTo>
                <a:lnTo>
                  <a:pt x="116173" y="97996"/>
                </a:lnTo>
                <a:lnTo>
                  <a:pt x="116173" y="97984"/>
                </a:lnTo>
                <a:lnTo>
                  <a:pt x="116173" y="97962"/>
                </a:lnTo>
                <a:lnTo>
                  <a:pt x="116175" y="97957"/>
                </a:lnTo>
                <a:lnTo>
                  <a:pt x="116178" y="97950"/>
                </a:lnTo>
                <a:lnTo>
                  <a:pt x="116180" y="97944"/>
                </a:lnTo>
                <a:lnTo>
                  <a:pt x="116185" y="97930"/>
                </a:lnTo>
                <a:lnTo>
                  <a:pt x="116190" y="97913"/>
                </a:lnTo>
                <a:lnTo>
                  <a:pt x="116190" y="97899"/>
                </a:lnTo>
                <a:lnTo>
                  <a:pt x="116189" y="97891"/>
                </a:lnTo>
                <a:lnTo>
                  <a:pt x="116189" y="97891"/>
                </a:lnTo>
                <a:lnTo>
                  <a:pt x="116186" y="97880"/>
                </a:lnTo>
                <a:lnTo>
                  <a:pt x="116183" y="97857"/>
                </a:lnTo>
                <a:lnTo>
                  <a:pt x="116181" y="97849"/>
                </a:lnTo>
                <a:lnTo>
                  <a:pt x="116180" y="97848"/>
                </a:lnTo>
                <a:lnTo>
                  <a:pt x="116179" y="97842"/>
                </a:lnTo>
                <a:lnTo>
                  <a:pt x="116176" y="97837"/>
                </a:lnTo>
                <a:lnTo>
                  <a:pt x="116173" y="97827"/>
                </a:lnTo>
                <a:lnTo>
                  <a:pt x="116171" y="97819"/>
                </a:lnTo>
                <a:lnTo>
                  <a:pt x="116166" y="97813"/>
                </a:lnTo>
                <a:lnTo>
                  <a:pt x="116160" y="97810"/>
                </a:lnTo>
                <a:lnTo>
                  <a:pt x="116158" y="97807"/>
                </a:lnTo>
                <a:lnTo>
                  <a:pt x="116156" y="97803"/>
                </a:lnTo>
                <a:lnTo>
                  <a:pt x="116150" y="97794"/>
                </a:lnTo>
                <a:lnTo>
                  <a:pt x="116144" y="97784"/>
                </a:lnTo>
                <a:lnTo>
                  <a:pt x="116129" y="97760"/>
                </a:lnTo>
                <a:lnTo>
                  <a:pt x="116142" y="97751"/>
                </a:lnTo>
                <a:lnTo>
                  <a:pt x="116151" y="97745"/>
                </a:lnTo>
                <a:lnTo>
                  <a:pt x="116150" y="97726"/>
                </a:lnTo>
                <a:lnTo>
                  <a:pt x="116149" y="97718"/>
                </a:lnTo>
                <a:lnTo>
                  <a:pt x="116148" y="97705"/>
                </a:lnTo>
                <a:lnTo>
                  <a:pt x="116152" y="97690"/>
                </a:lnTo>
                <a:lnTo>
                  <a:pt x="116159" y="97665"/>
                </a:lnTo>
                <a:lnTo>
                  <a:pt x="116159" y="97662"/>
                </a:lnTo>
                <a:lnTo>
                  <a:pt x="116147" y="97638"/>
                </a:lnTo>
                <a:lnTo>
                  <a:pt x="116143" y="97630"/>
                </a:lnTo>
                <a:lnTo>
                  <a:pt x="116153" y="97625"/>
                </a:lnTo>
                <a:lnTo>
                  <a:pt x="116172" y="97615"/>
                </a:lnTo>
                <a:lnTo>
                  <a:pt x="116180" y="97611"/>
                </a:lnTo>
                <a:lnTo>
                  <a:pt x="116211" y="97606"/>
                </a:lnTo>
                <a:lnTo>
                  <a:pt x="116220" y="97573"/>
                </a:lnTo>
                <a:lnTo>
                  <a:pt x="116200" y="97542"/>
                </a:lnTo>
                <a:lnTo>
                  <a:pt x="116164" y="97507"/>
                </a:lnTo>
                <a:lnTo>
                  <a:pt x="116169" y="97472"/>
                </a:lnTo>
                <a:lnTo>
                  <a:pt x="116170" y="97465"/>
                </a:lnTo>
                <a:lnTo>
                  <a:pt x="116170" y="97431"/>
                </a:lnTo>
                <a:lnTo>
                  <a:pt x="116170" y="97420"/>
                </a:lnTo>
                <a:lnTo>
                  <a:pt x="116149" y="97387"/>
                </a:lnTo>
                <a:lnTo>
                  <a:pt x="116148" y="97373"/>
                </a:lnTo>
                <a:lnTo>
                  <a:pt x="116147" y="97358"/>
                </a:lnTo>
                <a:lnTo>
                  <a:pt x="116144" y="97326"/>
                </a:lnTo>
                <a:lnTo>
                  <a:pt x="116166" y="97307"/>
                </a:lnTo>
                <a:lnTo>
                  <a:pt x="116140" y="97276"/>
                </a:lnTo>
                <a:lnTo>
                  <a:pt x="116137" y="97272"/>
                </a:lnTo>
                <a:lnTo>
                  <a:pt x="116121" y="97243"/>
                </a:lnTo>
                <a:lnTo>
                  <a:pt x="116112" y="97228"/>
                </a:lnTo>
                <a:lnTo>
                  <a:pt x="116098" y="97201"/>
                </a:lnTo>
                <a:lnTo>
                  <a:pt x="116092" y="97189"/>
                </a:lnTo>
                <a:lnTo>
                  <a:pt x="116095" y="97178"/>
                </a:lnTo>
                <a:lnTo>
                  <a:pt x="116104" y="97148"/>
                </a:lnTo>
                <a:lnTo>
                  <a:pt x="116105" y="97144"/>
                </a:lnTo>
                <a:lnTo>
                  <a:pt x="116118" y="97143"/>
                </a:lnTo>
                <a:lnTo>
                  <a:pt x="116138" y="97141"/>
                </a:lnTo>
                <a:lnTo>
                  <a:pt x="116147" y="97140"/>
                </a:lnTo>
                <a:lnTo>
                  <a:pt x="116173" y="97124"/>
                </a:lnTo>
                <a:lnTo>
                  <a:pt x="116174" y="97115"/>
                </a:lnTo>
                <a:lnTo>
                  <a:pt x="116176" y="97093"/>
                </a:lnTo>
                <a:lnTo>
                  <a:pt x="116205" y="97078"/>
                </a:lnTo>
                <a:lnTo>
                  <a:pt x="116213" y="97054"/>
                </a:lnTo>
                <a:lnTo>
                  <a:pt x="116205" y="97026"/>
                </a:lnTo>
                <a:lnTo>
                  <a:pt x="116214" y="97000"/>
                </a:lnTo>
                <a:lnTo>
                  <a:pt x="116215" y="96995"/>
                </a:lnTo>
                <a:lnTo>
                  <a:pt x="116206" y="96964"/>
                </a:lnTo>
                <a:lnTo>
                  <a:pt x="116205" y="96960"/>
                </a:lnTo>
                <a:lnTo>
                  <a:pt x="116197" y="96945"/>
                </a:lnTo>
                <a:lnTo>
                  <a:pt x="116191" y="96935"/>
                </a:lnTo>
                <a:lnTo>
                  <a:pt x="116182" y="96918"/>
                </a:lnTo>
                <a:lnTo>
                  <a:pt x="116173" y="96896"/>
                </a:lnTo>
                <a:lnTo>
                  <a:pt x="116165" y="96877"/>
                </a:lnTo>
                <a:lnTo>
                  <a:pt x="116154" y="96848"/>
                </a:lnTo>
                <a:lnTo>
                  <a:pt x="116155" y="96828"/>
                </a:lnTo>
                <a:lnTo>
                  <a:pt x="116156" y="96821"/>
                </a:lnTo>
                <a:lnTo>
                  <a:pt x="116149" y="96809"/>
                </a:lnTo>
                <a:lnTo>
                  <a:pt x="116141" y="96796"/>
                </a:lnTo>
                <a:lnTo>
                  <a:pt x="116137" y="96789"/>
                </a:lnTo>
                <a:lnTo>
                  <a:pt x="116108" y="96772"/>
                </a:lnTo>
                <a:lnTo>
                  <a:pt x="116101" y="96769"/>
                </a:lnTo>
                <a:lnTo>
                  <a:pt x="116090" y="96735"/>
                </a:lnTo>
                <a:lnTo>
                  <a:pt x="116086" y="96728"/>
                </a:lnTo>
                <a:lnTo>
                  <a:pt x="116076" y="96712"/>
                </a:lnTo>
                <a:lnTo>
                  <a:pt x="116024" y="96696"/>
                </a:lnTo>
                <a:lnTo>
                  <a:pt x="116020" y="96646"/>
                </a:lnTo>
                <a:lnTo>
                  <a:pt x="116009" y="96616"/>
                </a:lnTo>
                <a:lnTo>
                  <a:pt x="115994" y="96589"/>
                </a:lnTo>
                <a:lnTo>
                  <a:pt x="115982" y="96583"/>
                </a:lnTo>
                <a:lnTo>
                  <a:pt x="115953" y="96569"/>
                </a:lnTo>
                <a:lnTo>
                  <a:pt x="115961" y="96540"/>
                </a:lnTo>
                <a:lnTo>
                  <a:pt x="115962" y="96534"/>
                </a:lnTo>
                <a:lnTo>
                  <a:pt x="115964" y="96521"/>
                </a:lnTo>
                <a:lnTo>
                  <a:pt x="115966" y="96499"/>
                </a:lnTo>
                <a:lnTo>
                  <a:pt x="115966" y="96487"/>
                </a:lnTo>
                <a:lnTo>
                  <a:pt x="115967" y="96466"/>
                </a:lnTo>
                <a:lnTo>
                  <a:pt x="115969" y="96443"/>
                </a:lnTo>
                <a:lnTo>
                  <a:pt x="115971" y="96427"/>
                </a:lnTo>
                <a:lnTo>
                  <a:pt x="115982" y="96414"/>
                </a:lnTo>
                <a:lnTo>
                  <a:pt x="115994" y="96398"/>
                </a:lnTo>
                <a:lnTo>
                  <a:pt x="115985" y="96384"/>
                </a:lnTo>
                <a:lnTo>
                  <a:pt x="115971" y="96365"/>
                </a:lnTo>
                <a:lnTo>
                  <a:pt x="115968" y="96314"/>
                </a:lnTo>
                <a:lnTo>
                  <a:pt x="115959" y="96261"/>
                </a:lnTo>
                <a:lnTo>
                  <a:pt x="115936" y="96240"/>
                </a:lnTo>
                <a:lnTo>
                  <a:pt x="115919" y="96222"/>
                </a:lnTo>
                <a:lnTo>
                  <a:pt x="115933" y="96193"/>
                </a:lnTo>
                <a:lnTo>
                  <a:pt x="115935" y="96173"/>
                </a:lnTo>
                <a:lnTo>
                  <a:pt x="115936" y="96159"/>
                </a:lnTo>
                <a:lnTo>
                  <a:pt x="115938" y="96134"/>
                </a:lnTo>
                <a:lnTo>
                  <a:pt x="115953" y="96104"/>
                </a:lnTo>
                <a:lnTo>
                  <a:pt x="115951" y="96081"/>
                </a:lnTo>
                <a:lnTo>
                  <a:pt x="115951" y="96075"/>
                </a:lnTo>
                <a:lnTo>
                  <a:pt x="115931" y="96052"/>
                </a:lnTo>
                <a:lnTo>
                  <a:pt x="115933" y="96020"/>
                </a:lnTo>
                <a:lnTo>
                  <a:pt x="115921" y="96016"/>
                </a:lnTo>
                <a:lnTo>
                  <a:pt x="115893" y="96005"/>
                </a:lnTo>
                <a:lnTo>
                  <a:pt x="115903" y="95986"/>
                </a:lnTo>
                <a:lnTo>
                  <a:pt x="115927" y="95961"/>
                </a:lnTo>
                <a:lnTo>
                  <a:pt x="115932" y="95948"/>
                </a:lnTo>
                <a:lnTo>
                  <a:pt x="115935" y="95942"/>
                </a:lnTo>
                <a:lnTo>
                  <a:pt x="115943" y="95922"/>
                </a:lnTo>
                <a:lnTo>
                  <a:pt x="115964" y="95874"/>
                </a:lnTo>
                <a:lnTo>
                  <a:pt x="115964" y="95852"/>
                </a:lnTo>
                <a:lnTo>
                  <a:pt x="115964" y="95847"/>
                </a:lnTo>
                <a:lnTo>
                  <a:pt x="115957" y="95840"/>
                </a:lnTo>
                <a:lnTo>
                  <a:pt x="115950" y="95835"/>
                </a:lnTo>
                <a:lnTo>
                  <a:pt x="115940" y="95825"/>
                </a:lnTo>
                <a:lnTo>
                  <a:pt x="115932" y="95819"/>
                </a:lnTo>
                <a:lnTo>
                  <a:pt x="115931" y="95819"/>
                </a:lnTo>
                <a:lnTo>
                  <a:pt x="115930" y="95818"/>
                </a:lnTo>
                <a:lnTo>
                  <a:pt x="115926" y="95817"/>
                </a:lnTo>
                <a:lnTo>
                  <a:pt x="115917" y="95815"/>
                </a:lnTo>
                <a:lnTo>
                  <a:pt x="115902" y="95812"/>
                </a:lnTo>
                <a:lnTo>
                  <a:pt x="115897" y="95802"/>
                </a:lnTo>
                <a:lnTo>
                  <a:pt x="115896" y="95802"/>
                </a:lnTo>
                <a:lnTo>
                  <a:pt x="115891" y="95800"/>
                </a:lnTo>
                <a:lnTo>
                  <a:pt x="115888" y="95800"/>
                </a:lnTo>
                <a:lnTo>
                  <a:pt x="115888" y="95800"/>
                </a:lnTo>
                <a:lnTo>
                  <a:pt x="115881" y="95800"/>
                </a:lnTo>
                <a:lnTo>
                  <a:pt x="115877" y="95800"/>
                </a:lnTo>
                <a:lnTo>
                  <a:pt x="115871" y="95802"/>
                </a:lnTo>
                <a:lnTo>
                  <a:pt x="115861" y="95806"/>
                </a:lnTo>
                <a:lnTo>
                  <a:pt x="115856" y="95801"/>
                </a:lnTo>
                <a:lnTo>
                  <a:pt x="115845" y="95791"/>
                </a:lnTo>
                <a:lnTo>
                  <a:pt x="115845" y="95785"/>
                </a:lnTo>
                <a:lnTo>
                  <a:pt x="115846" y="95778"/>
                </a:lnTo>
                <a:lnTo>
                  <a:pt x="115849" y="95775"/>
                </a:lnTo>
                <a:lnTo>
                  <a:pt x="115855" y="95769"/>
                </a:lnTo>
                <a:lnTo>
                  <a:pt x="115858" y="95763"/>
                </a:lnTo>
                <a:lnTo>
                  <a:pt x="115854" y="95753"/>
                </a:lnTo>
                <a:lnTo>
                  <a:pt x="115854" y="95752"/>
                </a:lnTo>
                <a:lnTo>
                  <a:pt x="115855" y="95750"/>
                </a:lnTo>
                <a:lnTo>
                  <a:pt x="115855" y="95749"/>
                </a:lnTo>
                <a:lnTo>
                  <a:pt x="115867" y="95725"/>
                </a:lnTo>
                <a:lnTo>
                  <a:pt x="115865" y="95719"/>
                </a:lnTo>
                <a:lnTo>
                  <a:pt x="115869" y="95698"/>
                </a:lnTo>
                <a:lnTo>
                  <a:pt x="115870" y="95697"/>
                </a:lnTo>
                <a:lnTo>
                  <a:pt x="115865" y="95691"/>
                </a:lnTo>
                <a:lnTo>
                  <a:pt x="115862" y="95687"/>
                </a:lnTo>
                <a:lnTo>
                  <a:pt x="115858" y="95683"/>
                </a:lnTo>
                <a:lnTo>
                  <a:pt x="115858" y="95678"/>
                </a:lnTo>
                <a:lnTo>
                  <a:pt x="115868" y="95664"/>
                </a:lnTo>
                <a:lnTo>
                  <a:pt x="115870" y="95657"/>
                </a:lnTo>
                <a:lnTo>
                  <a:pt x="115874" y="95641"/>
                </a:lnTo>
                <a:lnTo>
                  <a:pt x="115872" y="95627"/>
                </a:lnTo>
                <a:lnTo>
                  <a:pt x="115879" y="95620"/>
                </a:lnTo>
                <a:lnTo>
                  <a:pt x="115881" y="95613"/>
                </a:lnTo>
                <a:lnTo>
                  <a:pt x="115883" y="95590"/>
                </a:lnTo>
                <a:lnTo>
                  <a:pt x="115881" y="95586"/>
                </a:lnTo>
                <a:lnTo>
                  <a:pt x="115879" y="95581"/>
                </a:lnTo>
                <a:lnTo>
                  <a:pt x="115883" y="95571"/>
                </a:lnTo>
                <a:lnTo>
                  <a:pt x="115884" y="95569"/>
                </a:lnTo>
                <a:lnTo>
                  <a:pt x="115886" y="95569"/>
                </a:lnTo>
                <a:lnTo>
                  <a:pt x="115886" y="95568"/>
                </a:lnTo>
                <a:lnTo>
                  <a:pt x="115894" y="95565"/>
                </a:lnTo>
                <a:lnTo>
                  <a:pt x="115894" y="95564"/>
                </a:lnTo>
                <a:lnTo>
                  <a:pt x="115896" y="95563"/>
                </a:lnTo>
                <a:lnTo>
                  <a:pt x="115903" y="95556"/>
                </a:lnTo>
                <a:lnTo>
                  <a:pt x="115906" y="95517"/>
                </a:lnTo>
                <a:lnTo>
                  <a:pt x="115906" y="95516"/>
                </a:lnTo>
                <a:lnTo>
                  <a:pt x="115908" y="95472"/>
                </a:lnTo>
                <a:lnTo>
                  <a:pt x="115910" y="95465"/>
                </a:lnTo>
                <a:lnTo>
                  <a:pt x="115919" y="95444"/>
                </a:lnTo>
                <a:lnTo>
                  <a:pt x="115921" y="95436"/>
                </a:lnTo>
                <a:lnTo>
                  <a:pt x="115921" y="95436"/>
                </a:lnTo>
                <a:lnTo>
                  <a:pt x="115921" y="95424"/>
                </a:lnTo>
                <a:lnTo>
                  <a:pt x="115919" y="95415"/>
                </a:lnTo>
                <a:lnTo>
                  <a:pt x="115919" y="95397"/>
                </a:lnTo>
                <a:lnTo>
                  <a:pt x="115915" y="95391"/>
                </a:lnTo>
                <a:lnTo>
                  <a:pt x="115914" y="95387"/>
                </a:lnTo>
                <a:lnTo>
                  <a:pt x="115903" y="95362"/>
                </a:lnTo>
                <a:lnTo>
                  <a:pt x="115905" y="95347"/>
                </a:lnTo>
                <a:lnTo>
                  <a:pt x="115909" y="95332"/>
                </a:lnTo>
                <a:lnTo>
                  <a:pt x="115910" y="95331"/>
                </a:lnTo>
                <a:lnTo>
                  <a:pt x="115908" y="95325"/>
                </a:lnTo>
                <a:lnTo>
                  <a:pt x="115907" y="95321"/>
                </a:lnTo>
                <a:lnTo>
                  <a:pt x="115902" y="95315"/>
                </a:lnTo>
                <a:lnTo>
                  <a:pt x="115874" y="95286"/>
                </a:lnTo>
                <a:lnTo>
                  <a:pt x="115873" y="95285"/>
                </a:lnTo>
                <a:lnTo>
                  <a:pt x="115864" y="95285"/>
                </a:lnTo>
                <a:lnTo>
                  <a:pt x="115855" y="95280"/>
                </a:lnTo>
                <a:lnTo>
                  <a:pt x="115853" y="95271"/>
                </a:lnTo>
                <a:lnTo>
                  <a:pt x="115850" y="95266"/>
                </a:lnTo>
                <a:lnTo>
                  <a:pt x="115848" y="95258"/>
                </a:lnTo>
                <a:lnTo>
                  <a:pt x="115846" y="95248"/>
                </a:lnTo>
                <a:lnTo>
                  <a:pt x="115846" y="95241"/>
                </a:lnTo>
                <a:lnTo>
                  <a:pt x="115845" y="95239"/>
                </a:lnTo>
                <a:lnTo>
                  <a:pt x="115832" y="95220"/>
                </a:lnTo>
                <a:lnTo>
                  <a:pt x="115824" y="95219"/>
                </a:lnTo>
                <a:lnTo>
                  <a:pt x="115820" y="95207"/>
                </a:lnTo>
                <a:lnTo>
                  <a:pt x="115819" y="95195"/>
                </a:lnTo>
                <a:lnTo>
                  <a:pt x="115819" y="95192"/>
                </a:lnTo>
                <a:lnTo>
                  <a:pt x="115819" y="95190"/>
                </a:lnTo>
                <a:lnTo>
                  <a:pt x="115819" y="95190"/>
                </a:lnTo>
                <a:lnTo>
                  <a:pt x="115819" y="95190"/>
                </a:lnTo>
                <a:lnTo>
                  <a:pt x="115819" y="95189"/>
                </a:lnTo>
                <a:lnTo>
                  <a:pt x="115819" y="95187"/>
                </a:lnTo>
                <a:lnTo>
                  <a:pt x="115820" y="95179"/>
                </a:lnTo>
                <a:lnTo>
                  <a:pt x="115820" y="95175"/>
                </a:lnTo>
                <a:lnTo>
                  <a:pt x="115820" y="95175"/>
                </a:lnTo>
                <a:lnTo>
                  <a:pt x="115820" y="95171"/>
                </a:lnTo>
                <a:lnTo>
                  <a:pt x="115815" y="95162"/>
                </a:lnTo>
                <a:lnTo>
                  <a:pt x="115814" y="95161"/>
                </a:lnTo>
                <a:lnTo>
                  <a:pt x="115814" y="95160"/>
                </a:lnTo>
                <a:lnTo>
                  <a:pt x="115815" y="95159"/>
                </a:lnTo>
                <a:lnTo>
                  <a:pt x="115814" y="95158"/>
                </a:lnTo>
                <a:lnTo>
                  <a:pt x="115814" y="95160"/>
                </a:lnTo>
                <a:lnTo>
                  <a:pt x="115811" y="95156"/>
                </a:lnTo>
                <a:lnTo>
                  <a:pt x="115810" y="95153"/>
                </a:lnTo>
                <a:lnTo>
                  <a:pt x="115807" y="95149"/>
                </a:lnTo>
                <a:lnTo>
                  <a:pt x="115791" y="95127"/>
                </a:lnTo>
                <a:lnTo>
                  <a:pt x="115793" y="95127"/>
                </a:lnTo>
                <a:lnTo>
                  <a:pt x="115797" y="95127"/>
                </a:lnTo>
                <a:lnTo>
                  <a:pt x="115798" y="95127"/>
                </a:lnTo>
                <a:lnTo>
                  <a:pt x="115801" y="95127"/>
                </a:lnTo>
                <a:lnTo>
                  <a:pt x="115814" y="95124"/>
                </a:lnTo>
                <a:lnTo>
                  <a:pt x="115816" y="95120"/>
                </a:lnTo>
                <a:lnTo>
                  <a:pt x="115829" y="95117"/>
                </a:lnTo>
                <a:lnTo>
                  <a:pt x="115839" y="95091"/>
                </a:lnTo>
                <a:lnTo>
                  <a:pt x="115839" y="95090"/>
                </a:lnTo>
                <a:lnTo>
                  <a:pt x="115835" y="95082"/>
                </a:lnTo>
                <a:lnTo>
                  <a:pt x="115832" y="95076"/>
                </a:lnTo>
                <a:lnTo>
                  <a:pt x="115824" y="95063"/>
                </a:lnTo>
                <a:lnTo>
                  <a:pt x="115815" y="95056"/>
                </a:lnTo>
                <a:lnTo>
                  <a:pt x="115813" y="95048"/>
                </a:lnTo>
                <a:lnTo>
                  <a:pt x="115813" y="95040"/>
                </a:lnTo>
                <a:lnTo>
                  <a:pt x="115813" y="95038"/>
                </a:lnTo>
                <a:lnTo>
                  <a:pt x="115826" y="95036"/>
                </a:lnTo>
                <a:lnTo>
                  <a:pt x="115833" y="95031"/>
                </a:lnTo>
                <a:lnTo>
                  <a:pt x="115834" y="95030"/>
                </a:lnTo>
                <a:lnTo>
                  <a:pt x="115841" y="95029"/>
                </a:lnTo>
                <a:lnTo>
                  <a:pt x="115857" y="95015"/>
                </a:lnTo>
                <a:lnTo>
                  <a:pt x="115863" y="95004"/>
                </a:lnTo>
                <a:lnTo>
                  <a:pt x="115865" y="95001"/>
                </a:lnTo>
                <a:lnTo>
                  <a:pt x="115865" y="95000"/>
                </a:lnTo>
                <a:lnTo>
                  <a:pt x="115865" y="94992"/>
                </a:lnTo>
                <a:lnTo>
                  <a:pt x="115865" y="94991"/>
                </a:lnTo>
                <a:lnTo>
                  <a:pt x="115864" y="94975"/>
                </a:lnTo>
                <a:lnTo>
                  <a:pt x="115864" y="94969"/>
                </a:lnTo>
                <a:lnTo>
                  <a:pt x="115864" y="94966"/>
                </a:lnTo>
                <a:lnTo>
                  <a:pt x="115867" y="94963"/>
                </a:lnTo>
                <a:lnTo>
                  <a:pt x="115870" y="94958"/>
                </a:lnTo>
                <a:lnTo>
                  <a:pt x="115871" y="94956"/>
                </a:lnTo>
                <a:lnTo>
                  <a:pt x="115880" y="94938"/>
                </a:lnTo>
                <a:lnTo>
                  <a:pt x="115883" y="94936"/>
                </a:lnTo>
                <a:lnTo>
                  <a:pt x="115884" y="94936"/>
                </a:lnTo>
                <a:lnTo>
                  <a:pt x="115884" y="94936"/>
                </a:lnTo>
                <a:lnTo>
                  <a:pt x="115890" y="94933"/>
                </a:lnTo>
                <a:lnTo>
                  <a:pt x="115898" y="94929"/>
                </a:lnTo>
                <a:lnTo>
                  <a:pt x="115910" y="94922"/>
                </a:lnTo>
                <a:lnTo>
                  <a:pt x="115912" y="94912"/>
                </a:lnTo>
                <a:lnTo>
                  <a:pt x="115915" y="94904"/>
                </a:lnTo>
                <a:lnTo>
                  <a:pt x="115919" y="94895"/>
                </a:lnTo>
                <a:lnTo>
                  <a:pt x="115921" y="94875"/>
                </a:lnTo>
                <a:lnTo>
                  <a:pt x="115921" y="94875"/>
                </a:lnTo>
                <a:lnTo>
                  <a:pt x="115922" y="94868"/>
                </a:lnTo>
                <a:lnTo>
                  <a:pt x="115923" y="94866"/>
                </a:lnTo>
                <a:lnTo>
                  <a:pt x="115946" y="94836"/>
                </a:lnTo>
                <a:lnTo>
                  <a:pt x="115948" y="94833"/>
                </a:lnTo>
                <a:lnTo>
                  <a:pt x="115952" y="94831"/>
                </a:lnTo>
                <a:lnTo>
                  <a:pt x="115959" y="94822"/>
                </a:lnTo>
                <a:lnTo>
                  <a:pt x="115965" y="94798"/>
                </a:lnTo>
                <a:lnTo>
                  <a:pt x="115966" y="94797"/>
                </a:lnTo>
                <a:lnTo>
                  <a:pt x="115966" y="94797"/>
                </a:lnTo>
                <a:lnTo>
                  <a:pt x="115964" y="94788"/>
                </a:lnTo>
                <a:lnTo>
                  <a:pt x="115959" y="94783"/>
                </a:lnTo>
                <a:lnTo>
                  <a:pt x="115952" y="94778"/>
                </a:lnTo>
                <a:lnTo>
                  <a:pt x="115943" y="94772"/>
                </a:lnTo>
                <a:lnTo>
                  <a:pt x="115936" y="94766"/>
                </a:lnTo>
                <a:lnTo>
                  <a:pt x="115934" y="94766"/>
                </a:lnTo>
                <a:lnTo>
                  <a:pt x="115929" y="94764"/>
                </a:lnTo>
                <a:lnTo>
                  <a:pt x="115926" y="94763"/>
                </a:lnTo>
                <a:lnTo>
                  <a:pt x="115920" y="94761"/>
                </a:lnTo>
                <a:lnTo>
                  <a:pt x="115921" y="94762"/>
                </a:lnTo>
                <a:lnTo>
                  <a:pt x="115921" y="94763"/>
                </a:lnTo>
                <a:lnTo>
                  <a:pt x="115921" y="94765"/>
                </a:lnTo>
                <a:lnTo>
                  <a:pt x="115920" y="94765"/>
                </a:lnTo>
                <a:lnTo>
                  <a:pt x="115919" y="94760"/>
                </a:lnTo>
                <a:lnTo>
                  <a:pt x="115900" y="94753"/>
                </a:lnTo>
                <a:lnTo>
                  <a:pt x="115895" y="94746"/>
                </a:lnTo>
                <a:lnTo>
                  <a:pt x="115895" y="94746"/>
                </a:lnTo>
                <a:lnTo>
                  <a:pt x="115896" y="94734"/>
                </a:lnTo>
                <a:lnTo>
                  <a:pt x="115907" y="94726"/>
                </a:lnTo>
                <a:lnTo>
                  <a:pt x="115908" y="94725"/>
                </a:lnTo>
                <a:lnTo>
                  <a:pt x="115910" y="94723"/>
                </a:lnTo>
                <a:lnTo>
                  <a:pt x="115916" y="94719"/>
                </a:lnTo>
                <a:lnTo>
                  <a:pt x="115918" y="94719"/>
                </a:lnTo>
                <a:lnTo>
                  <a:pt x="115919" y="94719"/>
                </a:lnTo>
                <a:lnTo>
                  <a:pt x="115936" y="94709"/>
                </a:lnTo>
                <a:lnTo>
                  <a:pt x="115937" y="94707"/>
                </a:lnTo>
                <a:lnTo>
                  <a:pt x="115938" y="94706"/>
                </a:lnTo>
                <a:lnTo>
                  <a:pt x="115934" y="94699"/>
                </a:lnTo>
                <a:lnTo>
                  <a:pt x="115934" y="94696"/>
                </a:lnTo>
                <a:lnTo>
                  <a:pt x="115934" y="94694"/>
                </a:lnTo>
                <a:lnTo>
                  <a:pt x="115934" y="94694"/>
                </a:lnTo>
                <a:lnTo>
                  <a:pt x="115935" y="94693"/>
                </a:lnTo>
                <a:lnTo>
                  <a:pt x="115935" y="94692"/>
                </a:lnTo>
                <a:lnTo>
                  <a:pt x="115935" y="94690"/>
                </a:lnTo>
                <a:lnTo>
                  <a:pt x="115935" y="94687"/>
                </a:lnTo>
                <a:lnTo>
                  <a:pt x="115936" y="94686"/>
                </a:lnTo>
                <a:lnTo>
                  <a:pt x="115936" y="94685"/>
                </a:lnTo>
                <a:lnTo>
                  <a:pt x="115936" y="94683"/>
                </a:lnTo>
                <a:lnTo>
                  <a:pt x="115938" y="94677"/>
                </a:lnTo>
                <a:lnTo>
                  <a:pt x="115938" y="94677"/>
                </a:lnTo>
                <a:lnTo>
                  <a:pt x="115938" y="94672"/>
                </a:lnTo>
                <a:lnTo>
                  <a:pt x="115931" y="94660"/>
                </a:lnTo>
                <a:lnTo>
                  <a:pt x="115922" y="94656"/>
                </a:lnTo>
                <a:lnTo>
                  <a:pt x="115921" y="94656"/>
                </a:lnTo>
                <a:lnTo>
                  <a:pt x="115916" y="94652"/>
                </a:lnTo>
                <a:lnTo>
                  <a:pt x="115912" y="94650"/>
                </a:lnTo>
                <a:lnTo>
                  <a:pt x="115910" y="94636"/>
                </a:lnTo>
                <a:lnTo>
                  <a:pt x="115909" y="94626"/>
                </a:lnTo>
                <a:lnTo>
                  <a:pt x="115909" y="94624"/>
                </a:lnTo>
                <a:lnTo>
                  <a:pt x="115909" y="94624"/>
                </a:lnTo>
                <a:lnTo>
                  <a:pt x="115909" y="94624"/>
                </a:lnTo>
                <a:lnTo>
                  <a:pt x="115909" y="94623"/>
                </a:lnTo>
                <a:lnTo>
                  <a:pt x="115909" y="94621"/>
                </a:lnTo>
                <a:lnTo>
                  <a:pt x="115913" y="94616"/>
                </a:lnTo>
                <a:lnTo>
                  <a:pt x="115922" y="94606"/>
                </a:lnTo>
                <a:lnTo>
                  <a:pt x="115922" y="94606"/>
                </a:lnTo>
                <a:lnTo>
                  <a:pt x="115923" y="94604"/>
                </a:lnTo>
                <a:lnTo>
                  <a:pt x="115918" y="94597"/>
                </a:lnTo>
                <a:lnTo>
                  <a:pt x="115914" y="94592"/>
                </a:lnTo>
                <a:lnTo>
                  <a:pt x="115907" y="94590"/>
                </a:lnTo>
                <a:lnTo>
                  <a:pt x="115902" y="94582"/>
                </a:lnTo>
                <a:lnTo>
                  <a:pt x="115902" y="94568"/>
                </a:lnTo>
                <a:lnTo>
                  <a:pt x="115902" y="94568"/>
                </a:lnTo>
                <a:lnTo>
                  <a:pt x="115902" y="94567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4"/>
                </a:lnTo>
                <a:lnTo>
                  <a:pt x="115902" y="94562"/>
                </a:lnTo>
                <a:lnTo>
                  <a:pt x="115909" y="94558"/>
                </a:lnTo>
                <a:lnTo>
                  <a:pt x="115909" y="94558"/>
                </a:lnTo>
                <a:lnTo>
                  <a:pt x="115911" y="94558"/>
                </a:lnTo>
                <a:lnTo>
                  <a:pt x="115914" y="94556"/>
                </a:lnTo>
                <a:lnTo>
                  <a:pt x="115915" y="94556"/>
                </a:lnTo>
                <a:lnTo>
                  <a:pt x="115924" y="94551"/>
                </a:lnTo>
                <a:lnTo>
                  <a:pt x="115924" y="94549"/>
                </a:lnTo>
                <a:lnTo>
                  <a:pt x="115926" y="94537"/>
                </a:lnTo>
                <a:lnTo>
                  <a:pt x="115926" y="94537"/>
                </a:lnTo>
                <a:lnTo>
                  <a:pt x="115926" y="94528"/>
                </a:lnTo>
                <a:lnTo>
                  <a:pt x="115926" y="94526"/>
                </a:lnTo>
                <a:lnTo>
                  <a:pt x="115926" y="94524"/>
                </a:lnTo>
                <a:lnTo>
                  <a:pt x="115926" y="94524"/>
                </a:lnTo>
                <a:lnTo>
                  <a:pt x="115926" y="94524"/>
                </a:lnTo>
                <a:lnTo>
                  <a:pt x="115926" y="94523"/>
                </a:lnTo>
                <a:lnTo>
                  <a:pt x="115926" y="94521"/>
                </a:lnTo>
                <a:lnTo>
                  <a:pt x="115931" y="94514"/>
                </a:lnTo>
                <a:lnTo>
                  <a:pt x="115937" y="94508"/>
                </a:lnTo>
                <a:lnTo>
                  <a:pt x="115943" y="94502"/>
                </a:lnTo>
                <a:lnTo>
                  <a:pt x="115944" y="94500"/>
                </a:lnTo>
                <a:lnTo>
                  <a:pt x="115948" y="94491"/>
                </a:lnTo>
                <a:lnTo>
                  <a:pt x="115948" y="94490"/>
                </a:lnTo>
                <a:lnTo>
                  <a:pt x="115948" y="94484"/>
                </a:lnTo>
                <a:lnTo>
                  <a:pt x="115948" y="94472"/>
                </a:lnTo>
                <a:lnTo>
                  <a:pt x="115946" y="94469"/>
                </a:lnTo>
                <a:lnTo>
                  <a:pt x="115945" y="94468"/>
                </a:lnTo>
                <a:lnTo>
                  <a:pt x="115945" y="94467"/>
                </a:lnTo>
                <a:lnTo>
                  <a:pt x="115946" y="94466"/>
                </a:lnTo>
                <a:lnTo>
                  <a:pt x="115945" y="94465"/>
                </a:lnTo>
                <a:lnTo>
                  <a:pt x="115944" y="94467"/>
                </a:lnTo>
                <a:lnTo>
                  <a:pt x="115942" y="94465"/>
                </a:lnTo>
                <a:lnTo>
                  <a:pt x="115938" y="94460"/>
                </a:lnTo>
                <a:lnTo>
                  <a:pt x="115933" y="94451"/>
                </a:lnTo>
                <a:lnTo>
                  <a:pt x="115931" y="94445"/>
                </a:lnTo>
                <a:lnTo>
                  <a:pt x="115930" y="94443"/>
                </a:lnTo>
                <a:lnTo>
                  <a:pt x="115929" y="94441"/>
                </a:lnTo>
                <a:lnTo>
                  <a:pt x="115929" y="94441"/>
                </a:lnTo>
                <a:lnTo>
                  <a:pt x="115931" y="94440"/>
                </a:lnTo>
                <a:lnTo>
                  <a:pt x="115933" y="94439"/>
                </a:lnTo>
                <a:lnTo>
                  <a:pt x="115942" y="94432"/>
                </a:lnTo>
                <a:lnTo>
                  <a:pt x="115945" y="94432"/>
                </a:lnTo>
                <a:lnTo>
                  <a:pt x="115945" y="94432"/>
                </a:lnTo>
                <a:lnTo>
                  <a:pt x="115948" y="94433"/>
                </a:lnTo>
                <a:lnTo>
                  <a:pt x="115950" y="94428"/>
                </a:lnTo>
                <a:lnTo>
                  <a:pt x="115950" y="94427"/>
                </a:lnTo>
                <a:lnTo>
                  <a:pt x="115953" y="94425"/>
                </a:lnTo>
                <a:lnTo>
                  <a:pt x="115960" y="94426"/>
                </a:lnTo>
                <a:lnTo>
                  <a:pt x="115960" y="94425"/>
                </a:lnTo>
                <a:lnTo>
                  <a:pt x="115963" y="94426"/>
                </a:lnTo>
                <a:lnTo>
                  <a:pt x="115965" y="94421"/>
                </a:lnTo>
                <a:lnTo>
                  <a:pt x="115964" y="94416"/>
                </a:lnTo>
                <a:lnTo>
                  <a:pt x="115960" y="94411"/>
                </a:lnTo>
                <a:lnTo>
                  <a:pt x="115960" y="94407"/>
                </a:lnTo>
                <a:lnTo>
                  <a:pt x="115965" y="94393"/>
                </a:lnTo>
                <a:lnTo>
                  <a:pt x="115966" y="94391"/>
                </a:lnTo>
                <a:lnTo>
                  <a:pt x="115966" y="94391"/>
                </a:lnTo>
                <a:lnTo>
                  <a:pt x="115971" y="94387"/>
                </a:lnTo>
                <a:lnTo>
                  <a:pt x="115972" y="94387"/>
                </a:lnTo>
                <a:lnTo>
                  <a:pt x="115978" y="94387"/>
                </a:lnTo>
                <a:lnTo>
                  <a:pt x="115980" y="94386"/>
                </a:lnTo>
                <a:lnTo>
                  <a:pt x="115982" y="94382"/>
                </a:lnTo>
                <a:lnTo>
                  <a:pt x="115988" y="94379"/>
                </a:lnTo>
                <a:lnTo>
                  <a:pt x="115988" y="94379"/>
                </a:lnTo>
                <a:lnTo>
                  <a:pt x="115988" y="94368"/>
                </a:lnTo>
                <a:lnTo>
                  <a:pt x="115988" y="94366"/>
                </a:lnTo>
                <a:lnTo>
                  <a:pt x="115988" y="94364"/>
                </a:lnTo>
                <a:lnTo>
                  <a:pt x="115988" y="94364"/>
                </a:lnTo>
                <a:lnTo>
                  <a:pt x="115988" y="94363"/>
                </a:lnTo>
                <a:lnTo>
                  <a:pt x="115988" y="94360"/>
                </a:lnTo>
                <a:lnTo>
                  <a:pt x="115988" y="94360"/>
                </a:lnTo>
                <a:lnTo>
                  <a:pt x="115988" y="94351"/>
                </a:lnTo>
                <a:lnTo>
                  <a:pt x="115985" y="94328"/>
                </a:lnTo>
                <a:lnTo>
                  <a:pt x="115985" y="94326"/>
                </a:lnTo>
                <a:lnTo>
                  <a:pt x="115988" y="94319"/>
                </a:lnTo>
                <a:lnTo>
                  <a:pt x="115989" y="94319"/>
                </a:lnTo>
                <a:lnTo>
                  <a:pt x="115990" y="94319"/>
                </a:lnTo>
                <a:lnTo>
                  <a:pt x="115993" y="94316"/>
                </a:lnTo>
                <a:lnTo>
                  <a:pt x="115997" y="94316"/>
                </a:lnTo>
                <a:lnTo>
                  <a:pt x="115997" y="94316"/>
                </a:lnTo>
                <a:lnTo>
                  <a:pt x="115997" y="94312"/>
                </a:lnTo>
                <a:lnTo>
                  <a:pt x="116004" y="94312"/>
                </a:lnTo>
                <a:lnTo>
                  <a:pt x="116021" y="94297"/>
                </a:lnTo>
                <a:lnTo>
                  <a:pt x="116021" y="94297"/>
                </a:lnTo>
                <a:lnTo>
                  <a:pt x="116021" y="94297"/>
                </a:lnTo>
                <a:lnTo>
                  <a:pt x="116021" y="94291"/>
                </a:lnTo>
                <a:lnTo>
                  <a:pt x="116021" y="94285"/>
                </a:lnTo>
                <a:lnTo>
                  <a:pt x="116018" y="94268"/>
                </a:lnTo>
                <a:lnTo>
                  <a:pt x="116018" y="94268"/>
                </a:lnTo>
                <a:lnTo>
                  <a:pt x="116017" y="94267"/>
                </a:lnTo>
                <a:lnTo>
                  <a:pt x="116022" y="94244"/>
                </a:lnTo>
                <a:lnTo>
                  <a:pt x="116024" y="94233"/>
                </a:lnTo>
                <a:lnTo>
                  <a:pt x="116026" y="94229"/>
                </a:lnTo>
                <a:lnTo>
                  <a:pt x="116038" y="94204"/>
                </a:lnTo>
                <a:lnTo>
                  <a:pt x="116038" y="94204"/>
                </a:lnTo>
                <a:lnTo>
                  <a:pt x="116038" y="94204"/>
                </a:lnTo>
                <a:lnTo>
                  <a:pt x="116038" y="94201"/>
                </a:lnTo>
                <a:lnTo>
                  <a:pt x="116038" y="94201"/>
                </a:lnTo>
                <a:lnTo>
                  <a:pt x="116038" y="94199"/>
                </a:lnTo>
                <a:lnTo>
                  <a:pt x="116038" y="94197"/>
                </a:lnTo>
                <a:lnTo>
                  <a:pt x="116040" y="94195"/>
                </a:lnTo>
                <a:lnTo>
                  <a:pt x="116047" y="94182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69"/>
                </a:lnTo>
                <a:lnTo>
                  <a:pt x="116050" y="94167"/>
                </a:lnTo>
                <a:lnTo>
                  <a:pt x="116061" y="94163"/>
                </a:lnTo>
                <a:lnTo>
                  <a:pt x="116068" y="94153"/>
                </a:lnTo>
                <a:lnTo>
                  <a:pt x="116075" y="94150"/>
                </a:lnTo>
                <a:lnTo>
                  <a:pt x="116077" y="94149"/>
                </a:lnTo>
                <a:lnTo>
                  <a:pt x="116079" y="94148"/>
                </a:lnTo>
                <a:lnTo>
                  <a:pt x="116087" y="94143"/>
                </a:lnTo>
                <a:lnTo>
                  <a:pt x="116091" y="94140"/>
                </a:lnTo>
                <a:lnTo>
                  <a:pt x="116093" y="94138"/>
                </a:lnTo>
                <a:lnTo>
                  <a:pt x="116094" y="94138"/>
                </a:lnTo>
                <a:lnTo>
                  <a:pt x="116096" y="94137"/>
                </a:lnTo>
                <a:lnTo>
                  <a:pt x="116099" y="94136"/>
                </a:lnTo>
                <a:lnTo>
                  <a:pt x="116107" y="94131"/>
                </a:lnTo>
                <a:lnTo>
                  <a:pt x="116109" y="94130"/>
                </a:lnTo>
                <a:lnTo>
                  <a:pt x="116116" y="94123"/>
                </a:lnTo>
                <a:lnTo>
                  <a:pt x="116125" y="94114"/>
                </a:lnTo>
                <a:lnTo>
                  <a:pt x="116127" y="94110"/>
                </a:lnTo>
                <a:lnTo>
                  <a:pt x="116133" y="94102"/>
                </a:lnTo>
                <a:lnTo>
                  <a:pt x="116142" y="94095"/>
                </a:lnTo>
                <a:lnTo>
                  <a:pt x="116145" y="94092"/>
                </a:lnTo>
                <a:lnTo>
                  <a:pt x="116151" y="94085"/>
                </a:lnTo>
                <a:lnTo>
                  <a:pt x="116156" y="94074"/>
                </a:lnTo>
                <a:lnTo>
                  <a:pt x="116161" y="94065"/>
                </a:lnTo>
                <a:lnTo>
                  <a:pt x="116161" y="94065"/>
                </a:lnTo>
                <a:lnTo>
                  <a:pt x="116161" y="94065"/>
                </a:lnTo>
                <a:lnTo>
                  <a:pt x="116161" y="94055"/>
                </a:lnTo>
                <a:lnTo>
                  <a:pt x="116161" y="94043"/>
                </a:lnTo>
                <a:lnTo>
                  <a:pt x="116161" y="94033"/>
                </a:lnTo>
                <a:lnTo>
                  <a:pt x="116154" y="94019"/>
                </a:lnTo>
                <a:lnTo>
                  <a:pt x="116151" y="94011"/>
                </a:lnTo>
                <a:lnTo>
                  <a:pt x="116147" y="94001"/>
                </a:lnTo>
                <a:lnTo>
                  <a:pt x="116144" y="93986"/>
                </a:lnTo>
                <a:lnTo>
                  <a:pt x="116140" y="93979"/>
                </a:lnTo>
                <a:lnTo>
                  <a:pt x="116114" y="93951"/>
                </a:lnTo>
                <a:lnTo>
                  <a:pt x="116110" y="93948"/>
                </a:lnTo>
                <a:lnTo>
                  <a:pt x="116109" y="93947"/>
                </a:lnTo>
                <a:lnTo>
                  <a:pt x="116108" y="93949"/>
                </a:lnTo>
                <a:lnTo>
                  <a:pt x="116100" y="93943"/>
                </a:lnTo>
                <a:lnTo>
                  <a:pt x="116093" y="93935"/>
                </a:lnTo>
                <a:lnTo>
                  <a:pt x="116090" y="93927"/>
                </a:lnTo>
                <a:lnTo>
                  <a:pt x="116087" y="93919"/>
                </a:lnTo>
                <a:lnTo>
                  <a:pt x="116075" y="93906"/>
                </a:lnTo>
                <a:lnTo>
                  <a:pt x="116075" y="93906"/>
                </a:lnTo>
                <a:lnTo>
                  <a:pt x="116068" y="93899"/>
                </a:lnTo>
                <a:lnTo>
                  <a:pt x="116052" y="93886"/>
                </a:lnTo>
                <a:lnTo>
                  <a:pt x="116045" y="93872"/>
                </a:lnTo>
                <a:lnTo>
                  <a:pt x="116038" y="93860"/>
                </a:lnTo>
                <a:lnTo>
                  <a:pt x="116036" y="93858"/>
                </a:lnTo>
                <a:lnTo>
                  <a:pt x="116029" y="93841"/>
                </a:lnTo>
                <a:lnTo>
                  <a:pt x="116028" y="93840"/>
                </a:lnTo>
                <a:lnTo>
                  <a:pt x="116029" y="93839"/>
                </a:lnTo>
                <a:lnTo>
                  <a:pt x="116031" y="93837"/>
                </a:lnTo>
                <a:lnTo>
                  <a:pt x="116034" y="93834"/>
                </a:lnTo>
                <a:lnTo>
                  <a:pt x="116037" y="93831"/>
                </a:lnTo>
                <a:lnTo>
                  <a:pt x="116040" y="93829"/>
                </a:lnTo>
                <a:lnTo>
                  <a:pt x="116045" y="93825"/>
                </a:lnTo>
                <a:lnTo>
                  <a:pt x="116048" y="93823"/>
                </a:lnTo>
                <a:lnTo>
                  <a:pt x="116052" y="93821"/>
                </a:lnTo>
                <a:lnTo>
                  <a:pt x="116052" y="93810"/>
                </a:lnTo>
                <a:lnTo>
                  <a:pt x="116057" y="93794"/>
                </a:lnTo>
                <a:lnTo>
                  <a:pt x="116057" y="93794"/>
                </a:lnTo>
                <a:lnTo>
                  <a:pt x="116061" y="93791"/>
                </a:lnTo>
                <a:lnTo>
                  <a:pt x="116071" y="93782"/>
                </a:lnTo>
                <a:lnTo>
                  <a:pt x="116088" y="93772"/>
                </a:lnTo>
                <a:lnTo>
                  <a:pt x="116100" y="93762"/>
                </a:lnTo>
                <a:lnTo>
                  <a:pt x="116110" y="93752"/>
                </a:lnTo>
                <a:lnTo>
                  <a:pt x="116124" y="93749"/>
                </a:lnTo>
                <a:lnTo>
                  <a:pt x="116157" y="93737"/>
                </a:lnTo>
                <a:lnTo>
                  <a:pt x="116176" y="93733"/>
                </a:lnTo>
                <a:lnTo>
                  <a:pt x="116181" y="93728"/>
                </a:lnTo>
                <a:lnTo>
                  <a:pt x="116190" y="93726"/>
                </a:lnTo>
                <a:lnTo>
                  <a:pt x="116202" y="93714"/>
                </a:lnTo>
                <a:lnTo>
                  <a:pt x="116213" y="93709"/>
                </a:lnTo>
                <a:lnTo>
                  <a:pt x="116232" y="93694"/>
                </a:lnTo>
                <a:lnTo>
                  <a:pt x="116240" y="93679"/>
                </a:lnTo>
                <a:lnTo>
                  <a:pt x="116247" y="93657"/>
                </a:lnTo>
                <a:lnTo>
                  <a:pt x="116253" y="93641"/>
                </a:lnTo>
                <a:lnTo>
                  <a:pt x="116259" y="93629"/>
                </a:lnTo>
                <a:lnTo>
                  <a:pt x="116268" y="93615"/>
                </a:lnTo>
                <a:lnTo>
                  <a:pt x="116272" y="93605"/>
                </a:lnTo>
                <a:lnTo>
                  <a:pt x="116277" y="93593"/>
                </a:lnTo>
                <a:lnTo>
                  <a:pt x="116289" y="93576"/>
                </a:lnTo>
                <a:lnTo>
                  <a:pt x="116306" y="93550"/>
                </a:lnTo>
                <a:lnTo>
                  <a:pt x="116320" y="93535"/>
                </a:lnTo>
                <a:lnTo>
                  <a:pt x="116330" y="93525"/>
                </a:lnTo>
                <a:lnTo>
                  <a:pt x="116361" y="93499"/>
                </a:lnTo>
                <a:lnTo>
                  <a:pt x="116380" y="93477"/>
                </a:lnTo>
                <a:lnTo>
                  <a:pt x="116401" y="93452"/>
                </a:lnTo>
                <a:lnTo>
                  <a:pt x="116422" y="93433"/>
                </a:lnTo>
                <a:lnTo>
                  <a:pt x="116433" y="93428"/>
                </a:lnTo>
                <a:lnTo>
                  <a:pt x="116454" y="93422"/>
                </a:lnTo>
                <a:lnTo>
                  <a:pt x="116461" y="93422"/>
                </a:lnTo>
                <a:lnTo>
                  <a:pt x="116468" y="93422"/>
                </a:lnTo>
                <a:lnTo>
                  <a:pt x="116495" y="93432"/>
                </a:lnTo>
                <a:lnTo>
                  <a:pt x="116509" y="93440"/>
                </a:lnTo>
                <a:lnTo>
                  <a:pt x="116523" y="93449"/>
                </a:lnTo>
                <a:lnTo>
                  <a:pt x="116545" y="93469"/>
                </a:lnTo>
                <a:lnTo>
                  <a:pt x="116571" y="93486"/>
                </a:lnTo>
                <a:lnTo>
                  <a:pt x="116611" y="93503"/>
                </a:lnTo>
                <a:lnTo>
                  <a:pt x="116639" y="93518"/>
                </a:lnTo>
                <a:lnTo>
                  <a:pt x="116653" y="93527"/>
                </a:lnTo>
                <a:lnTo>
                  <a:pt x="116670" y="93549"/>
                </a:lnTo>
                <a:lnTo>
                  <a:pt x="116673" y="93554"/>
                </a:lnTo>
                <a:lnTo>
                  <a:pt x="116675" y="93558"/>
                </a:lnTo>
                <a:lnTo>
                  <a:pt x="116676" y="93558"/>
                </a:lnTo>
                <a:lnTo>
                  <a:pt x="116677" y="93560"/>
                </a:lnTo>
                <a:lnTo>
                  <a:pt x="116684" y="93577"/>
                </a:lnTo>
                <a:lnTo>
                  <a:pt x="116710" y="93606"/>
                </a:lnTo>
                <a:lnTo>
                  <a:pt x="116725" y="93618"/>
                </a:lnTo>
                <a:lnTo>
                  <a:pt x="116751" y="93630"/>
                </a:lnTo>
                <a:lnTo>
                  <a:pt x="116763" y="93632"/>
                </a:lnTo>
                <a:lnTo>
                  <a:pt x="116765" y="93631"/>
                </a:lnTo>
                <a:lnTo>
                  <a:pt x="116767" y="93632"/>
                </a:lnTo>
                <a:lnTo>
                  <a:pt x="116807" y="93627"/>
                </a:lnTo>
                <a:lnTo>
                  <a:pt x="116848" y="93610"/>
                </a:lnTo>
                <a:lnTo>
                  <a:pt x="116851" y="93607"/>
                </a:lnTo>
                <a:lnTo>
                  <a:pt x="116863" y="93603"/>
                </a:lnTo>
                <a:lnTo>
                  <a:pt x="116866" y="93601"/>
                </a:lnTo>
                <a:lnTo>
                  <a:pt x="116906" y="93564"/>
                </a:lnTo>
                <a:lnTo>
                  <a:pt x="116929" y="93547"/>
                </a:lnTo>
                <a:lnTo>
                  <a:pt x="116957" y="93538"/>
                </a:lnTo>
                <a:lnTo>
                  <a:pt x="116972" y="93540"/>
                </a:lnTo>
                <a:lnTo>
                  <a:pt x="117005" y="93560"/>
                </a:lnTo>
                <a:lnTo>
                  <a:pt x="117031" y="93593"/>
                </a:lnTo>
                <a:lnTo>
                  <a:pt x="117071" y="93611"/>
                </a:lnTo>
                <a:lnTo>
                  <a:pt x="117093" y="93621"/>
                </a:lnTo>
                <a:lnTo>
                  <a:pt x="117123" y="93633"/>
                </a:lnTo>
                <a:lnTo>
                  <a:pt x="117140" y="93638"/>
                </a:lnTo>
                <a:lnTo>
                  <a:pt x="117164" y="93640"/>
                </a:lnTo>
                <a:lnTo>
                  <a:pt x="117165" y="93640"/>
                </a:lnTo>
                <a:lnTo>
                  <a:pt x="117168" y="93640"/>
                </a:lnTo>
                <a:lnTo>
                  <a:pt x="117201" y="93633"/>
                </a:lnTo>
                <a:lnTo>
                  <a:pt x="117230" y="93625"/>
                </a:lnTo>
                <a:lnTo>
                  <a:pt x="117243" y="93618"/>
                </a:lnTo>
                <a:lnTo>
                  <a:pt x="117244" y="93618"/>
                </a:lnTo>
                <a:lnTo>
                  <a:pt x="117245" y="93618"/>
                </a:lnTo>
                <a:lnTo>
                  <a:pt x="117256" y="93613"/>
                </a:lnTo>
                <a:lnTo>
                  <a:pt x="117282" y="93605"/>
                </a:lnTo>
                <a:lnTo>
                  <a:pt x="117297" y="93599"/>
                </a:lnTo>
                <a:lnTo>
                  <a:pt x="117340" y="93598"/>
                </a:lnTo>
                <a:lnTo>
                  <a:pt x="117358" y="93601"/>
                </a:lnTo>
                <a:lnTo>
                  <a:pt x="117389" y="93620"/>
                </a:lnTo>
                <a:lnTo>
                  <a:pt x="117410" y="93632"/>
                </a:lnTo>
                <a:lnTo>
                  <a:pt x="117437" y="93633"/>
                </a:lnTo>
                <a:lnTo>
                  <a:pt x="117470" y="93637"/>
                </a:lnTo>
                <a:lnTo>
                  <a:pt x="117512" y="93638"/>
                </a:lnTo>
                <a:lnTo>
                  <a:pt x="117514" y="93638"/>
                </a:lnTo>
                <a:lnTo>
                  <a:pt x="117515" y="93638"/>
                </a:lnTo>
                <a:lnTo>
                  <a:pt x="117520" y="93638"/>
                </a:lnTo>
                <a:lnTo>
                  <a:pt x="117527" y="93631"/>
                </a:lnTo>
                <a:lnTo>
                  <a:pt x="117528" y="93631"/>
                </a:lnTo>
                <a:lnTo>
                  <a:pt x="117530" y="93631"/>
                </a:lnTo>
                <a:lnTo>
                  <a:pt x="117532" y="93631"/>
                </a:lnTo>
                <a:lnTo>
                  <a:pt x="117540" y="93626"/>
                </a:lnTo>
                <a:lnTo>
                  <a:pt x="117560" y="93613"/>
                </a:lnTo>
                <a:lnTo>
                  <a:pt x="117566" y="93611"/>
                </a:lnTo>
                <a:lnTo>
                  <a:pt x="117580" y="93599"/>
                </a:lnTo>
                <a:lnTo>
                  <a:pt x="117606" y="93570"/>
                </a:lnTo>
                <a:lnTo>
                  <a:pt x="117611" y="93566"/>
                </a:lnTo>
                <a:lnTo>
                  <a:pt x="117620" y="93557"/>
                </a:lnTo>
                <a:lnTo>
                  <a:pt x="117623" y="93533"/>
                </a:lnTo>
                <a:lnTo>
                  <a:pt x="117630" y="93499"/>
                </a:lnTo>
                <a:lnTo>
                  <a:pt x="117630" y="93499"/>
                </a:lnTo>
                <a:lnTo>
                  <a:pt x="117633" y="93481"/>
                </a:lnTo>
                <a:lnTo>
                  <a:pt x="117643" y="93463"/>
                </a:lnTo>
                <a:lnTo>
                  <a:pt x="117643" y="93463"/>
                </a:lnTo>
                <a:lnTo>
                  <a:pt x="117644" y="93463"/>
                </a:lnTo>
                <a:lnTo>
                  <a:pt x="117645" y="93461"/>
                </a:lnTo>
                <a:lnTo>
                  <a:pt x="117654" y="93461"/>
                </a:lnTo>
                <a:lnTo>
                  <a:pt x="117668" y="93461"/>
                </a:lnTo>
                <a:lnTo>
                  <a:pt x="117693" y="93462"/>
                </a:lnTo>
                <a:lnTo>
                  <a:pt x="117726" y="93467"/>
                </a:lnTo>
                <a:lnTo>
                  <a:pt x="117727" y="93467"/>
                </a:lnTo>
                <a:lnTo>
                  <a:pt x="117729" y="93467"/>
                </a:lnTo>
                <a:lnTo>
                  <a:pt x="117754" y="93461"/>
                </a:lnTo>
                <a:lnTo>
                  <a:pt x="117781" y="93455"/>
                </a:lnTo>
                <a:lnTo>
                  <a:pt x="117804" y="93455"/>
                </a:lnTo>
                <a:lnTo>
                  <a:pt x="117819" y="93454"/>
                </a:lnTo>
                <a:lnTo>
                  <a:pt x="117856" y="93464"/>
                </a:lnTo>
                <a:lnTo>
                  <a:pt x="117871" y="93476"/>
                </a:lnTo>
                <a:lnTo>
                  <a:pt x="117887" y="93481"/>
                </a:lnTo>
                <a:lnTo>
                  <a:pt x="117899" y="93492"/>
                </a:lnTo>
                <a:lnTo>
                  <a:pt x="117902" y="93493"/>
                </a:lnTo>
                <a:lnTo>
                  <a:pt x="117911" y="93501"/>
                </a:lnTo>
                <a:lnTo>
                  <a:pt x="117939" y="93527"/>
                </a:lnTo>
                <a:lnTo>
                  <a:pt x="117965" y="93565"/>
                </a:lnTo>
                <a:lnTo>
                  <a:pt x="117973" y="93571"/>
                </a:lnTo>
                <a:lnTo>
                  <a:pt x="117984" y="93577"/>
                </a:lnTo>
                <a:lnTo>
                  <a:pt x="117996" y="93584"/>
                </a:lnTo>
                <a:lnTo>
                  <a:pt x="118004" y="93593"/>
                </a:lnTo>
                <a:lnTo>
                  <a:pt x="118009" y="93604"/>
                </a:lnTo>
                <a:lnTo>
                  <a:pt x="118011" y="93610"/>
                </a:lnTo>
                <a:lnTo>
                  <a:pt x="118034" y="93620"/>
                </a:lnTo>
                <a:lnTo>
                  <a:pt x="118044" y="93625"/>
                </a:lnTo>
                <a:lnTo>
                  <a:pt x="118058" y="93628"/>
                </a:lnTo>
                <a:lnTo>
                  <a:pt x="118067" y="93632"/>
                </a:lnTo>
                <a:lnTo>
                  <a:pt x="118073" y="93635"/>
                </a:lnTo>
                <a:lnTo>
                  <a:pt x="118086" y="93637"/>
                </a:lnTo>
                <a:lnTo>
                  <a:pt x="118122" y="93652"/>
                </a:lnTo>
                <a:lnTo>
                  <a:pt x="118130" y="93659"/>
                </a:lnTo>
                <a:lnTo>
                  <a:pt x="118151" y="93671"/>
                </a:lnTo>
                <a:lnTo>
                  <a:pt x="118155" y="93673"/>
                </a:lnTo>
                <a:lnTo>
                  <a:pt x="118168" y="93684"/>
                </a:lnTo>
                <a:lnTo>
                  <a:pt x="118205" y="93704"/>
                </a:lnTo>
                <a:lnTo>
                  <a:pt x="118205" y="93704"/>
                </a:lnTo>
                <a:lnTo>
                  <a:pt x="118212" y="93709"/>
                </a:lnTo>
                <a:lnTo>
                  <a:pt x="118243" y="93716"/>
                </a:lnTo>
                <a:lnTo>
                  <a:pt x="118253" y="93720"/>
                </a:lnTo>
                <a:lnTo>
                  <a:pt x="118269" y="93726"/>
                </a:lnTo>
                <a:lnTo>
                  <a:pt x="118277" y="93728"/>
                </a:lnTo>
                <a:lnTo>
                  <a:pt x="118291" y="93737"/>
                </a:lnTo>
                <a:lnTo>
                  <a:pt x="118307" y="93740"/>
                </a:lnTo>
                <a:lnTo>
                  <a:pt x="118322" y="93745"/>
                </a:lnTo>
                <a:lnTo>
                  <a:pt x="118325" y="93745"/>
                </a:lnTo>
                <a:lnTo>
                  <a:pt x="118326" y="93745"/>
                </a:lnTo>
                <a:lnTo>
                  <a:pt x="118345" y="93745"/>
                </a:lnTo>
                <a:lnTo>
                  <a:pt x="118372" y="93743"/>
                </a:lnTo>
                <a:lnTo>
                  <a:pt x="118388" y="93740"/>
                </a:lnTo>
                <a:lnTo>
                  <a:pt x="118391" y="93740"/>
                </a:lnTo>
                <a:lnTo>
                  <a:pt x="118400" y="93737"/>
                </a:lnTo>
                <a:lnTo>
                  <a:pt x="118407" y="93735"/>
                </a:lnTo>
                <a:lnTo>
                  <a:pt x="118410" y="93732"/>
                </a:lnTo>
                <a:lnTo>
                  <a:pt x="118412" y="93731"/>
                </a:lnTo>
                <a:lnTo>
                  <a:pt x="118414" y="93730"/>
                </a:lnTo>
                <a:lnTo>
                  <a:pt x="118428" y="93730"/>
                </a:lnTo>
                <a:lnTo>
                  <a:pt x="118431" y="93726"/>
                </a:lnTo>
                <a:lnTo>
                  <a:pt x="118433" y="93723"/>
                </a:lnTo>
                <a:lnTo>
                  <a:pt x="118433" y="93723"/>
                </a:lnTo>
                <a:lnTo>
                  <a:pt x="118442" y="93723"/>
                </a:lnTo>
                <a:lnTo>
                  <a:pt x="118446" y="93720"/>
                </a:lnTo>
                <a:lnTo>
                  <a:pt x="118447" y="93717"/>
                </a:lnTo>
                <a:lnTo>
                  <a:pt x="118455" y="93718"/>
                </a:lnTo>
                <a:lnTo>
                  <a:pt x="118461" y="93720"/>
                </a:lnTo>
                <a:lnTo>
                  <a:pt x="118466" y="93726"/>
                </a:lnTo>
                <a:lnTo>
                  <a:pt x="118476" y="93745"/>
                </a:lnTo>
                <a:lnTo>
                  <a:pt x="118478" y="93747"/>
                </a:lnTo>
                <a:lnTo>
                  <a:pt x="118486" y="93759"/>
                </a:lnTo>
                <a:lnTo>
                  <a:pt x="118493" y="93767"/>
                </a:lnTo>
                <a:lnTo>
                  <a:pt x="118499" y="93770"/>
                </a:lnTo>
                <a:lnTo>
                  <a:pt x="118502" y="93770"/>
                </a:lnTo>
                <a:lnTo>
                  <a:pt x="118502" y="93771"/>
                </a:lnTo>
                <a:lnTo>
                  <a:pt x="118507" y="93771"/>
                </a:lnTo>
                <a:lnTo>
                  <a:pt x="118516" y="93772"/>
                </a:lnTo>
                <a:lnTo>
                  <a:pt x="118524" y="93782"/>
                </a:lnTo>
                <a:lnTo>
                  <a:pt x="118528" y="93784"/>
                </a:lnTo>
                <a:lnTo>
                  <a:pt x="118531" y="93789"/>
                </a:lnTo>
                <a:lnTo>
                  <a:pt x="118537" y="93799"/>
                </a:lnTo>
                <a:lnTo>
                  <a:pt x="118540" y="93804"/>
                </a:lnTo>
                <a:lnTo>
                  <a:pt x="118545" y="93808"/>
                </a:lnTo>
                <a:lnTo>
                  <a:pt x="118547" y="93809"/>
                </a:lnTo>
                <a:lnTo>
                  <a:pt x="118550" y="93818"/>
                </a:lnTo>
                <a:lnTo>
                  <a:pt x="118550" y="93828"/>
                </a:lnTo>
                <a:lnTo>
                  <a:pt x="118554" y="93840"/>
                </a:lnTo>
                <a:lnTo>
                  <a:pt x="118561" y="93860"/>
                </a:lnTo>
                <a:lnTo>
                  <a:pt x="118561" y="93867"/>
                </a:lnTo>
                <a:lnTo>
                  <a:pt x="118562" y="93882"/>
                </a:lnTo>
                <a:lnTo>
                  <a:pt x="118568" y="93894"/>
                </a:lnTo>
                <a:lnTo>
                  <a:pt x="118576" y="93904"/>
                </a:lnTo>
                <a:lnTo>
                  <a:pt x="118587" y="93921"/>
                </a:lnTo>
                <a:lnTo>
                  <a:pt x="118590" y="93936"/>
                </a:lnTo>
                <a:lnTo>
                  <a:pt x="118592" y="93945"/>
                </a:lnTo>
                <a:lnTo>
                  <a:pt x="118597" y="93958"/>
                </a:lnTo>
                <a:lnTo>
                  <a:pt x="118606" y="93977"/>
                </a:lnTo>
                <a:lnTo>
                  <a:pt x="118606" y="93982"/>
                </a:lnTo>
                <a:lnTo>
                  <a:pt x="118609" y="93997"/>
                </a:lnTo>
                <a:lnTo>
                  <a:pt x="118611" y="94006"/>
                </a:lnTo>
                <a:lnTo>
                  <a:pt x="118613" y="94019"/>
                </a:lnTo>
                <a:lnTo>
                  <a:pt x="118618" y="94033"/>
                </a:lnTo>
                <a:lnTo>
                  <a:pt x="118621" y="94047"/>
                </a:lnTo>
                <a:lnTo>
                  <a:pt x="118623" y="94061"/>
                </a:lnTo>
                <a:lnTo>
                  <a:pt x="118624" y="94062"/>
                </a:lnTo>
                <a:lnTo>
                  <a:pt x="118628" y="94072"/>
                </a:lnTo>
                <a:lnTo>
                  <a:pt x="118633" y="94091"/>
                </a:lnTo>
                <a:lnTo>
                  <a:pt x="118642" y="94101"/>
                </a:lnTo>
                <a:lnTo>
                  <a:pt x="118642" y="94101"/>
                </a:lnTo>
                <a:lnTo>
                  <a:pt x="118649" y="94111"/>
                </a:lnTo>
                <a:lnTo>
                  <a:pt x="118670" y="94126"/>
                </a:lnTo>
                <a:lnTo>
                  <a:pt x="118671" y="94130"/>
                </a:lnTo>
                <a:lnTo>
                  <a:pt x="118675" y="94133"/>
                </a:lnTo>
                <a:lnTo>
                  <a:pt x="118689" y="94143"/>
                </a:lnTo>
                <a:lnTo>
                  <a:pt x="118690" y="94145"/>
                </a:lnTo>
                <a:lnTo>
                  <a:pt x="118696" y="94157"/>
                </a:lnTo>
                <a:lnTo>
                  <a:pt x="118703" y="94169"/>
                </a:lnTo>
                <a:lnTo>
                  <a:pt x="118722" y="94184"/>
                </a:lnTo>
                <a:lnTo>
                  <a:pt x="118726" y="94190"/>
                </a:lnTo>
                <a:lnTo>
                  <a:pt x="118730" y="94196"/>
                </a:lnTo>
                <a:lnTo>
                  <a:pt x="118737" y="94199"/>
                </a:lnTo>
                <a:lnTo>
                  <a:pt x="118754" y="94206"/>
                </a:lnTo>
                <a:lnTo>
                  <a:pt x="118757" y="94206"/>
                </a:lnTo>
                <a:lnTo>
                  <a:pt x="118758" y="94206"/>
                </a:lnTo>
                <a:lnTo>
                  <a:pt x="118776" y="94204"/>
                </a:lnTo>
                <a:lnTo>
                  <a:pt x="118818" y="94206"/>
                </a:lnTo>
                <a:lnTo>
                  <a:pt x="118820" y="94206"/>
                </a:lnTo>
                <a:lnTo>
                  <a:pt x="118822" y="94206"/>
                </a:lnTo>
                <a:lnTo>
                  <a:pt x="118832" y="94206"/>
                </a:lnTo>
                <a:lnTo>
                  <a:pt x="118842" y="94199"/>
                </a:lnTo>
                <a:lnTo>
                  <a:pt x="118847" y="94199"/>
                </a:lnTo>
                <a:lnTo>
                  <a:pt x="118887" y="94172"/>
                </a:lnTo>
                <a:lnTo>
                  <a:pt x="118890" y="94168"/>
                </a:lnTo>
                <a:lnTo>
                  <a:pt x="118894" y="94163"/>
                </a:lnTo>
                <a:lnTo>
                  <a:pt x="118894" y="94163"/>
                </a:lnTo>
                <a:lnTo>
                  <a:pt x="118902" y="94157"/>
                </a:lnTo>
                <a:lnTo>
                  <a:pt x="118902" y="94157"/>
                </a:lnTo>
                <a:lnTo>
                  <a:pt x="118902" y="94157"/>
                </a:lnTo>
                <a:lnTo>
                  <a:pt x="118920" y="94143"/>
                </a:lnTo>
                <a:lnTo>
                  <a:pt x="118925" y="94141"/>
                </a:lnTo>
                <a:lnTo>
                  <a:pt x="118935" y="94141"/>
                </a:lnTo>
                <a:lnTo>
                  <a:pt x="118953" y="94140"/>
                </a:lnTo>
                <a:lnTo>
                  <a:pt x="118965" y="94155"/>
                </a:lnTo>
                <a:lnTo>
                  <a:pt x="118980" y="94169"/>
                </a:lnTo>
                <a:lnTo>
                  <a:pt x="118981" y="94169"/>
                </a:lnTo>
                <a:lnTo>
                  <a:pt x="118984" y="94189"/>
                </a:lnTo>
                <a:lnTo>
                  <a:pt x="119002" y="94201"/>
                </a:lnTo>
                <a:lnTo>
                  <a:pt x="119012" y="94209"/>
                </a:lnTo>
                <a:lnTo>
                  <a:pt x="119015" y="94216"/>
                </a:lnTo>
                <a:lnTo>
                  <a:pt x="119017" y="94219"/>
                </a:lnTo>
                <a:lnTo>
                  <a:pt x="119021" y="94224"/>
                </a:lnTo>
                <a:lnTo>
                  <a:pt x="119027" y="94233"/>
                </a:lnTo>
                <a:lnTo>
                  <a:pt x="119034" y="94238"/>
                </a:lnTo>
                <a:lnTo>
                  <a:pt x="119043" y="94245"/>
                </a:lnTo>
                <a:lnTo>
                  <a:pt x="119059" y="94248"/>
                </a:lnTo>
                <a:lnTo>
                  <a:pt x="119060" y="94248"/>
                </a:lnTo>
                <a:lnTo>
                  <a:pt x="119062" y="94248"/>
                </a:lnTo>
                <a:lnTo>
                  <a:pt x="119065" y="94247"/>
                </a:lnTo>
                <a:lnTo>
                  <a:pt x="119071" y="94241"/>
                </a:lnTo>
                <a:lnTo>
                  <a:pt x="119073" y="94241"/>
                </a:lnTo>
                <a:lnTo>
                  <a:pt x="119074" y="94241"/>
                </a:lnTo>
                <a:lnTo>
                  <a:pt x="119077" y="94241"/>
                </a:lnTo>
                <a:lnTo>
                  <a:pt x="119080" y="94240"/>
                </a:lnTo>
                <a:lnTo>
                  <a:pt x="119086" y="94233"/>
                </a:lnTo>
                <a:lnTo>
                  <a:pt x="119087" y="94233"/>
                </a:lnTo>
                <a:lnTo>
                  <a:pt x="119109" y="94215"/>
                </a:lnTo>
                <a:lnTo>
                  <a:pt x="119121" y="94206"/>
                </a:lnTo>
                <a:lnTo>
                  <a:pt x="119124" y="94203"/>
                </a:lnTo>
                <a:lnTo>
                  <a:pt x="119138" y="94197"/>
                </a:lnTo>
                <a:lnTo>
                  <a:pt x="119138" y="94197"/>
                </a:lnTo>
                <a:lnTo>
                  <a:pt x="119154" y="94206"/>
                </a:lnTo>
                <a:lnTo>
                  <a:pt x="119162" y="94211"/>
                </a:lnTo>
                <a:lnTo>
                  <a:pt x="119173" y="94214"/>
                </a:lnTo>
                <a:lnTo>
                  <a:pt x="119190" y="94224"/>
                </a:lnTo>
                <a:lnTo>
                  <a:pt x="119202" y="94235"/>
                </a:lnTo>
                <a:lnTo>
                  <a:pt x="119209" y="94241"/>
                </a:lnTo>
                <a:lnTo>
                  <a:pt x="119219" y="94253"/>
                </a:lnTo>
                <a:lnTo>
                  <a:pt x="119244" y="94275"/>
                </a:lnTo>
                <a:lnTo>
                  <a:pt x="119256" y="94282"/>
                </a:lnTo>
                <a:lnTo>
                  <a:pt x="119259" y="94282"/>
                </a:lnTo>
                <a:lnTo>
                  <a:pt x="119259" y="94282"/>
                </a:lnTo>
                <a:lnTo>
                  <a:pt x="119261" y="94282"/>
                </a:lnTo>
                <a:lnTo>
                  <a:pt x="119273" y="94287"/>
                </a:lnTo>
                <a:lnTo>
                  <a:pt x="119275" y="94286"/>
                </a:lnTo>
                <a:lnTo>
                  <a:pt x="119276" y="94287"/>
                </a:lnTo>
                <a:lnTo>
                  <a:pt x="119285" y="94284"/>
                </a:lnTo>
                <a:lnTo>
                  <a:pt x="119289" y="94280"/>
                </a:lnTo>
                <a:lnTo>
                  <a:pt x="119291" y="94280"/>
                </a:lnTo>
                <a:lnTo>
                  <a:pt x="119295" y="94279"/>
                </a:lnTo>
                <a:lnTo>
                  <a:pt x="119300" y="94277"/>
                </a:lnTo>
                <a:lnTo>
                  <a:pt x="119307" y="94270"/>
                </a:lnTo>
                <a:lnTo>
                  <a:pt x="119310" y="94266"/>
                </a:lnTo>
                <a:lnTo>
                  <a:pt x="119316" y="94261"/>
                </a:lnTo>
                <a:lnTo>
                  <a:pt x="119316" y="94260"/>
                </a:lnTo>
                <a:lnTo>
                  <a:pt x="119316" y="94260"/>
                </a:lnTo>
                <a:lnTo>
                  <a:pt x="119322" y="94255"/>
                </a:lnTo>
                <a:lnTo>
                  <a:pt x="119332" y="94243"/>
                </a:lnTo>
                <a:lnTo>
                  <a:pt x="119341" y="94235"/>
                </a:lnTo>
                <a:lnTo>
                  <a:pt x="119345" y="94226"/>
                </a:lnTo>
                <a:lnTo>
                  <a:pt x="119347" y="94223"/>
                </a:lnTo>
                <a:lnTo>
                  <a:pt x="119347" y="94222"/>
                </a:lnTo>
                <a:lnTo>
                  <a:pt x="119348" y="94221"/>
                </a:lnTo>
                <a:lnTo>
                  <a:pt x="119341" y="94213"/>
                </a:lnTo>
                <a:lnTo>
                  <a:pt x="119332" y="94209"/>
                </a:lnTo>
                <a:lnTo>
                  <a:pt x="119319" y="94197"/>
                </a:lnTo>
                <a:lnTo>
                  <a:pt x="119315" y="94195"/>
                </a:lnTo>
                <a:lnTo>
                  <a:pt x="119312" y="94192"/>
                </a:lnTo>
                <a:lnTo>
                  <a:pt x="119305" y="94157"/>
                </a:lnTo>
                <a:lnTo>
                  <a:pt x="119320" y="94152"/>
                </a:lnTo>
                <a:lnTo>
                  <a:pt x="119329" y="94147"/>
                </a:lnTo>
                <a:lnTo>
                  <a:pt x="119334" y="94145"/>
                </a:lnTo>
                <a:lnTo>
                  <a:pt x="119361" y="94131"/>
                </a:lnTo>
                <a:lnTo>
                  <a:pt x="119370" y="94130"/>
                </a:lnTo>
                <a:lnTo>
                  <a:pt x="119379" y="94127"/>
                </a:lnTo>
                <a:lnTo>
                  <a:pt x="119388" y="94128"/>
                </a:lnTo>
                <a:lnTo>
                  <a:pt x="119390" y="94128"/>
                </a:lnTo>
                <a:lnTo>
                  <a:pt x="119391" y="94128"/>
                </a:lnTo>
                <a:lnTo>
                  <a:pt x="119400" y="94127"/>
                </a:lnTo>
                <a:lnTo>
                  <a:pt x="119404" y="94130"/>
                </a:lnTo>
                <a:lnTo>
                  <a:pt x="119418" y="94133"/>
                </a:lnTo>
                <a:lnTo>
                  <a:pt x="119430" y="94143"/>
                </a:lnTo>
                <a:lnTo>
                  <a:pt x="119439" y="94152"/>
                </a:lnTo>
                <a:lnTo>
                  <a:pt x="119458" y="94163"/>
                </a:lnTo>
                <a:lnTo>
                  <a:pt x="119465" y="94172"/>
                </a:lnTo>
                <a:lnTo>
                  <a:pt x="119479" y="94175"/>
                </a:lnTo>
                <a:lnTo>
                  <a:pt x="119496" y="94185"/>
                </a:lnTo>
                <a:lnTo>
                  <a:pt x="119511" y="94196"/>
                </a:lnTo>
                <a:lnTo>
                  <a:pt x="119518" y="94199"/>
                </a:lnTo>
                <a:lnTo>
                  <a:pt x="119529" y="94207"/>
                </a:lnTo>
                <a:lnTo>
                  <a:pt x="119532" y="94214"/>
                </a:lnTo>
                <a:lnTo>
                  <a:pt x="119551" y="94236"/>
                </a:lnTo>
                <a:lnTo>
                  <a:pt x="119562" y="94245"/>
                </a:lnTo>
                <a:lnTo>
                  <a:pt x="119572" y="94258"/>
                </a:lnTo>
                <a:lnTo>
                  <a:pt x="119587" y="94265"/>
                </a:lnTo>
                <a:lnTo>
                  <a:pt x="119606" y="94274"/>
                </a:lnTo>
                <a:lnTo>
                  <a:pt x="119613" y="94282"/>
                </a:lnTo>
                <a:lnTo>
                  <a:pt x="119632" y="94294"/>
                </a:lnTo>
                <a:lnTo>
                  <a:pt x="119635" y="94294"/>
                </a:lnTo>
                <a:lnTo>
                  <a:pt x="119636" y="94294"/>
                </a:lnTo>
                <a:lnTo>
                  <a:pt x="119653" y="94292"/>
                </a:lnTo>
                <a:lnTo>
                  <a:pt x="119662" y="94287"/>
                </a:lnTo>
                <a:lnTo>
                  <a:pt x="119663" y="94286"/>
                </a:lnTo>
                <a:lnTo>
                  <a:pt x="119668" y="94285"/>
                </a:lnTo>
                <a:lnTo>
                  <a:pt x="119676" y="94280"/>
                </a:lnTo>
                <a:lnTo>
                  <a:pt x="119687" y="94269"/>
                </a:lnTo>
                <a:lnTo>
                  <a:pt x="119692" y="94265"/>
                </a:lnTo>
                <a:lnTo>
                  <a:pt x="119695" y="94265"/>
                </a:lnTo>
                <a:lnTo>
                  <a:pt x="119704" y="94260"/>
                </a:lnTo>
                <a:lnTo>
                  <a:pt x="119708" y="94253"/>
                </a:lnTo>
                <a:lnTo>
                  <a:pt x="119714" y="94250"/>
                </a:lnTo>
                <a:lnTo>
                  <a:pt x="119714" y="94250"/>
                </a:lnTo>
                <a:lnTo>
                  <a:pt x="119714" y="94250"/>
                </a:lnTo>
                <a:lnTo>
                  <a:pt x="119713" y="94241"/>
                </a:lnTo>
                <a:lnTo>
                  <a:pt x="119711" y="94236"/>
                </a:lnTo>
                <a:lnTo>
                  <a:pt x="119704" y="94229"/>
                </a:lnTo>
                <a:lnTo>
                  <a:pt x="119704" y="94228"/>
                </a:lnTo>
                <a:lnTo>
                  <a:pt x="119702" y="94220"/>
                </a:lnTo>
                <a:lnTo>
                  <a:pt x="119696" y="94207"/>
                </a:lnTo>
                <a:lnTo>
                  <a:pt x="119695" y="94206"/>
                </a:lnTo>
                <a:lnTo>
                  <a:pt x="119689" y="94196"/>
                </a:lnTo>
                <a:lnTo>
                  <a:pt x="119688" y="94190"/>
                </a:lnTo>
                <a:lnTo>
                  <a:pt x="119685" y="94175"/>
                </a:lnTo>
                <a:lnTo>
                  <a:pt x="119677" y="94161"/>
                </a:lnTo>
                <a:lnTo>
                  <a:pt x="119671" y="94150"/>
                </a:lnTo>
                <a:lnTo>
                  <a:pt x="119671" y="94144"/>
                </a:lnTo>
                <a:lnTo>
                  <a:pt x="119673" y="94101"/>
                </a:lnTo>
                <a:lnTo>
                  <a:pt x="119701" y="94065"/>
                </a:lnTo>
                <a:lnTo>
                  <a:pt x="119708" y="94065"/>
                </a:lnTo>
                <a:lnTo>
                  <a:pt x="119729" y="94064"/>
                </a:lnTo>
                <a:lnTo>
                  <a:pt x="119732" y="94058"/>
                </a:lnTo>
                <a:lnTo>
                  <a:pt x="119744" y="94057"/>
                </a:lnTo>
                <a:lnTo>
                  <a:pt x="119747" y="94049"/>
                </a:lnTo>
                <a:lnTo>
                  <a:pt x="119747" y="94048"/>
                </a:lnTo>
                <a:lnTo>
                  <a:pt x="119747" y="94044"/>
                </a:lnTo>
                <a:lnTo>
                  <a:pt x="119750" y="94036"/>
                </a:lnTo>
                <a:lnTo>
                  <a:pt x="119758" y="94019"/>
                </a:lnTo>
                <a:lnTo>
                  <a:pt x="119778" y="94035"/>
                </a:lnTo>
                <a:lnTo>
                  <a:pt x="119806" y="94025"/>
                </a:lnTo>
                <a:lnTo>
                  <a:pt x="119832" y="94013"/>
                </a:lnTo>
                <a:lnTo>
                  <a:pt x="119849" y="93993"/>
                </a:lnTo>
                <a:lnTo>
                  <a:pt x="119899" y="93977"/>
                </a:lnTo>
                <a:lnTo>
                  <a:pt x="119927" y="93977"/>
                </a:lnTo>
                <a:lnTo>
                  <a:pt x="119962" y="93995"/>
                </a:lnTo>
                <a:lnTo>
                  <a:pt x="120004" y="94001"/>
                </a:lnTo>
                <a:lnTo>
                  <a:pt x="120040" y="93997"/>
                </a:lnTo>
                <a:lnTo>
                  <a:pt x="120067" y="93992"/>
                </a:lnTo>
                <a:lnTo>
                  <a:pt x="120111" y="93990"/>
                </a:lnTo>
                <a:lnTo>
                  <a:pt x="120144" y="93982"/>
                </a:lnTo>
                <a:lnTo>
                  <a:pt x="120176" y="93943"/>
                </a:lnTo>
                <a:lnTo>
                  <a:pt x="120179" y="93936"/>
                </a:lnTo>
                <a:lnTo>
                  <a:pt x="120187" y="93919"/>
                </a:lnTo>
                <a:lnTo>
                  <a:pt x="120198" y="93921"/>
                </a:lnTo>
                <a:lnTo>
                  <a:pt x="120213" y="93930"/>
                </a:lnTo>
                <a:lnTo>
                  <a:pt x="120222" y="93947"/>
                </a:lnTo>
                <a:lnTo>
                  <a:pt x="120228" y="93952"/>
                </a:lnTo>
                <a:lnTo>
                  <a:pt x="120230" y="93951"/>
                </a:lnTo>
                <a:lnTo>
                  <a:pt x="120231" y="93952"/>
                </a:lnTo>
                <a:lnTo>
                  <a:pt x="120232" y="93951"/>
                </a:lnTo>
                <a:lnTo>
                  <a:pt x="120232" y="93952"/>
                </a:lnTo>
                <a:lnTo>
                  <a:pt x="120246" y="93958"/>
                </a:lnTo>
                <a:lnTo>
                  <a:pt x="120247" y="93957"/>
                </a:lnTo>
                <a:lnTo>
                  <a:pt x="120249" y="93959"/>
                </a:lnTo>
                <a:lnTo>
                  <a:pt x="120253" y="93953"/>
                </a:lnTo>
                <a:lnTo>
                  <a:pt x="120255" y="93949"/>
                </a:lnTo>
                <a:lnTo>
                  <a:pt x="120261" y="93952"/>
                </a:lnTo>
                <a:lnTo>
                  <a:pt x="120261" y="93950"/>
                </a:lnTo>
                <a:lnTo>
                  <a:pt x="120264" y="93952"/>
                </a:lnTo>
                <a:lnTo>
                  <a:pt x="120268" y="93947"/>
                </a:lnTo>
                <a:lnTo>
                  <a:pt x="120271" y="93936"/>
                </a:lnTo>
                <a:lnTo>
                  <a:pt x="120271" y="93936"/>
                </a:lnTo>
                <a:lnTo>
                  <a:pt x="120272" y="93936"/>
                </a:lnTo>
                <a:lnTo>
                  <a:pt x="120274" y="93926"/>
                </a:lnTo>
                <a:lnTo>
                  <a:pt x="120276" y="93918"/>
                </a:lnTo>
                <a:lnTo>
                  <a:pt x="120276" y="93918"/>
                </a:lnTo>
                <a:lnTo>
                  <a:pt x="120292" y="93905"/>
                </a:lnTo>
                <a:lnTo>
                  <a:pt x="120308" y="93899"/>
                </a:lnTo>
                <a:lnTo>
                  <a:pt x="120318" y="93896"/>
                </a:lnTo>
                <a:lnTo>
                  <a:pt x="120336" y="93892"/>
                </a:lnTo>
                <a:lnTo>
                  <a:pt x="120344" y="93892"/>
                </a:lnTo>
                <a:lnTo>
                  <a:pt x="120354" y="93892"/>
                </a:lnTo>
                <a:lnTo>
                  <a:pt x="120384" y="93896"/>
                </a:lnTo>
                <a:lnTo>
                  <a:pt x="120391" y="93897"/>
                </a:lnTo>
                <a:lnTo>
                  <a:pt x="120392" y="93897"/>
                </a:lnTo>
                <a:lnTo>
                  <a:pt x="120394" y="93897"/>
                </a:lnTo>
                <a:lnTo>
                  <a:pt x="120394" y="93897"/>
                </a:lnTo>
                <a:lnTo>
                  <a:pt x="120395" y="93898"/>
                </a:lnTo>
                <a:lnTo>
                  <a:pt x="120417" y="93901"/>
                </a:lnTo>
                <a:lnTo>
                  <a:pt x="120424" y="93903"/>
                </a:lnTo>
                <a:lnTo>
                  <a:pt x="120443" y="93913"/>
                </a:lnTo>
                <a:lnTo>
                  <a:pt x="120460" y="93938"/>
                </a:lnTo>
                <a:lnTo>
                  <a:pt x="120467" y="93945"/>
                </a:lnTo>
                <a:lnTo>
                  <a:pt x="120478" y="93974"/>
                </a:lnTo>
                <a:lnTo>
                  <a:pt x="120478" y="93984"/>
                </a:lnTo>
                <a:lnTo>
                  <a:pt x="120481" y="94001"/>
                </a:lnTo>
                <a:lnTo>
                  <a:pt x="120486" y="94013"/>
                </a:lnTo>
                <a:lnTo>
                  <a:pt x="120486" y="94013"/>
                </a:lnTo>
                <a:lnTo>
                  <a:pt x="120509" y="94035"/>
                </a:lnTo>
                <a:lnTo>
                  <a:pt x="120528" y="94050"/>
                </a:lnTo>
                <a:lnTo>
                  <a:pt x="120531" y="94050"/>
                </a:lnTo>
                <a:lnTo>
                  <a:pt x="120531" y="94050"/>
                </a:lnTo>
                <a:lnTo>
                  <a:pt x="120547" y="94050"/>
                </a:lnTo>
                <a:lnTo>
                  <a:pt x="120559" y="94043"/>
                </a:lnTo>
                <a:lnTo>
                  <a:pt x="120559" y="94043"/>
                </a:lnTo>
                <a:lnTo>
                  <a:pt x="120561" y="94043"/>
                </a:lnTo>
                <a:lnTo>
                  <a:pt x="120573" y="94036"/>
                </a:lnTo>
                <a:lnTo>
                  <a:pt x="120579" y="94030"/>
                </a:lnTo>
                <a:lnTo>
                  <a:pt x="120579" y="94030"/>
                </a:lnTo>
                <a:lnTo>
                  <a:pt x="120599" y="94027"/>
                </a:lnTo>
                <a:lnTo>
                  <a:pt x="120611" y="94033"/>
                </a:lnTo>
                <a:lnTo>
                  <a:pt x="120621" y="94035"/>
                </a:lnTo>
                <a:lnTo>
                  <a:pt x="120626" y="94036"/>
                </a:lnTo>
                <a:lnTo>
                  <a:pt x="120640" y="94038"/>
                </a:lnTo>
                <a:lnTo>
                  <a:pt x="120641" y="94038"/>
                </a:lnTo>
                <a:lnTo>
                  <a:pt x="120643" y="94038"/>
                </a:lnTo>
                <a:lnTo>
                  <a:pt x="120659" y="94035"/>
                </a:lnTo>
                <a:lnTo>
                  <a:pt x="120675" y="94031"/>
                </a:lnTo>
                <a:lnTo>
                  <a:pt x="120676" y="94027"/>
                </a:lnTo>
                <a:lnTo>
                  <a:pt x="120689" y="94024"/>
                </a:lnTo>
                <a:lnTo>
                  <a:pt x="120693" y="94016"/>
                </a:lnTo>
                <a:lnTo>
                  <a:pt x="120700" y="94002"/>
                </a:lnTo>
                <a:lnTo>
                  <a:pt x="120701" y="93991"/>
                </a:lnTo>
                <a:lnTo>
                  <a:pt x="120702" y="93990"/>
                </a:lnTo>
                <a:lnTo>
                  <a:pt x="120708" y="93975"/>
                </a:lnTo>
                <a:lnTo>
                  <a:pt x="120710" y="93966"/>
                </a:lnTo>
                <a:lnTo>
                  <a:pt x="120728" y="93933"/>
                </a:lnTo>
                <a:lnTo>
                  <a:pt x="120731" y="93930"/>
                </a:lnTo>
                <a:lnTo>
                  <a:pt x="120739" y="93921"/>
                </a:lnTo>
                <a:lnTo>
                  <a:pt x="120748" y="93913"/>
                </a:lnTo>
                <a:lnTo>
                  <a:pt x="120751" y="93908"/>
                </a:lnTo>
                <a:lnTo>
                  <a:pt x="120755" y="93901"/>
                </a:lnTo>
                <a:lnTo>
                  <a:pt x="120755" y="93901"/>
                </a:lnTo>
                <a:lnTo>
                  <a:pt x="120755" y="93900"/>
                </a:lnTo>
                <a:lnTo>
                  <a:pt x="120755" y="93898"/>
                </a:lnTo>
                <a:lnTo>
                  <a:pt x="120755" y="93897"/>
                </a:lnTo>
                <a:lnTo>
                  <a:pt x="120755" y="93895"/>
                </a:lnTo>
                <a:lnTo>
                  <a:pt x="120755" y="93895"/>
                </a:lnTo>
                <a:lnTo>
                  <a:pt x="120766" y="93870"/>
                </a:lnTo>
                <a:lnTo>
                  <a:pt x="120768" y="93867"/>
                </a:lnTo>
                <a:lnTo>
                  <a:pt x="120778" y="93864"/>
                </a:lnTo>
                <a:lnTo>
                  <a:pt x="120789" y="93860"/>
                </a:lnTo>
                <a:lnTo>
                  <a:pt x="120790" y="93860"/>
                </a:lnTo>
                <a:lnTo>
                  <a:pt x="120796" y="93860"/>
                </a:lnTo>
                <a:lnTo>
                  <a:pt x="120809" y="93864"/>
                </a:lnTo>
                <a:lnTo>
                  <a:pt x="120825" y="93870"/>
                </a:lnTo>
                <a:lnTo>
                  <a:pt x="120830" y="93874"/>
                </a:lnTo>
                <a:lnTo>
                  <a:pt x="120840" y="93875"/>
                </a:lnTo>
                <a:lnTo>
                  <a:pt x="120863" y="93877"/>
                </a:lnTo>
                <a:lnTo>
                  <a:pt x="120884" y="93879"/>
                </a:lnTo>
                <a:lnTo>
                  <a:pt x="120884" y="93879"/>
                </a:lnTo>
                <a:lnTo>
                  <a:pt x="120887" y="93879"/>
                </a:lnTo>
                <a:lnTo>
                  <a:pt x="120896" y="93877"/>
                </a:lnTo>
                <a:lnTo>
                  <a:pt x="120915" y="93876"/>
                </a:lnTo>
                <a:lnTo>
                  <a:pt x="120923" y="93870"/>
                </a:lnTo>
                <a:lnTo>
                  <a:pt x="120925" y="93869"/>
                </a:lnTo>
                <a:lnTo>
                  <a:pt x="120929" y="93869"/>
                </a:lnTo>
                <a:lnTo>
                  <a:pt x="120938" y="93864"/>
                </a:lnTo>
                <a:lnTo>
                  <a:pt x="120940" y="93862"/>
                </a:lnTo>
                <a:lnTo>
                  <a:pt x="120943" y="93859"/>
                </a:lnTo>
                <a:lnTo>
                  <a:pt x="120951" y="93857"/>
                </a:lnTo>
                <a:lnTo>
                  <a:pt x="120989" y="93852"/>
                </a:lnTo>
                <a:lnTo>
                  <a:pt x="121000" y="93852"/>
                </a:lnTo>
                <a:lnTo>
                  <a:pt x="121019" y="93853"/>
                </a:lnTo>
                <a:lnTo>
                  <a:pt x="121053" y="93855"/>
                </a:lnTo>
                <a:lnTo>
                  <a:pt x="121053" y="93855"/>
                </a:lnTo>
                <a:lnTo>
                  <a:pt x="121057" y="93855"/>
                </a:lnTo>
                <a:lnTo>
                  <a:pt x="121101" y="93842"/>
                </a:lnTo>
                <a:lnTo>
                  <a:pt x="121105" y="93838"/>
                </a:lnTo>
                <a:lnTo>
                  <a:pt x="121116" y="93835"/>
                </a:lnTo>
                <a:lnTo>
                  <a:pt x="121126" y="93825"/>
                </a:lnTo>
                <a:lnTo>
                  <a:pt x="121146" y="93813"/>
                </a:lnTo>
                <a:lnTo>
                  <a:pt x="121149" y="93811"/>
                </a:lnTo>
                <a:lnTo>
                  <a:pt x="121153" y="93805"/>
                </a:lnTo>
                <a:lnTo>
                  <a:pt x="121155" y="93804"/>
                </a:lnTo>
                <a:lnTo>
                  <a:pt x="121169" y="93803"/>
                </a:lnTo>
                <a:lnTo>
                  <a:pt x="121188" y="93803"/>
                </a:lnTo>
                <a:lnTo>
                  <a:pt x="121201" y="93796"/>
                </a:lnTo>
                <a:lnTo>
                  <a:pt x="121203" y="93796"/>
                </a:lnTo>
                <a:lnTo>
                  <a:pt x="121225" y="93784"/>
                </a:lnTo>
                <a:lnTo>
                  <a:pt x="121235" y="93779"/>
                </a:lnTo>
                <a:lnTo>
                  <a:pt x="121251" y="93767"/>
                </a:lnTo>
                <a:lnTo>
                  <a:pt x="121260" y="93752"/>
                </a:lnTo>
                <a:lnTo>
                  <a:pt x="121261" y="93747"/>
                </a:lnTo>
                <a:lnTo>
                  <a:pt x="121279" y="93724"/>
                </a:lnTo>
                <a:lnTo>
                  <a:pt x="121299" y="93720"/>
                </a:lnTo>
                <a:lnTo>
                  <a:pt x="121311" y="93725"/>
                </a:lnTo>
                <a:lnTo>
                  <a:pt x="121326" y="93726"/>
                </a:lnTo>
                <a:lnTo>
                  <a:pt x="121329" y="93726"/>
                </a:lnTo>
                <a:lnTo>
                  <a:pt x="121330" y="93726"/>
                </a:lnTo>
                <a:lnTo>
                  <a:pt x="121350" y="93726"/>
                </a:lnTo>
                <a:lnTo>
                  <a:pt x="121364" y="93720"/>
                </a:lnTo>
                <a:lnTo>
                  <a:pt x="121365" y="93720"/>
                </a:lnTo>
                <a:lnTo>
                  <a:pt x="121365" y="93720"/>
                </a:lnTo>
                <a:lnTo>
                  <a:pt x="121366" y="93719"/>
                </a:lnTo>
                <a:lnTo>
                  <a:pt x="121380" y="93715"/>
                </a:lnTo>
                <a:lnTo>
                  <a:pt x="121406" y="93710"/>
                </a:lnTo>
                <a:lnTo>
                  <a:pt x="121421" y="93706"/>
                </a:lnTo>
                <a:lnTo>
                  <a:pt x="121435" y="93706"/>
                </a:lnTo>
                <a:lnTo>
                  <a:pt x="121461" y="93699"/>
                </a:lnTo>
                <a:lnTo>
                  <a:pt x="121472" y="93699"/>
                </a:lnTo>
                <a:lnTo>
                  <a:pt x="121490" y="93703"/>
                </a:lnTo>
                <a:lnTo>
                  <a:pt x="121494" y="93704"/>
                </a:lnTo>
                <a:lnTo>
                  <a:pt x="121509" y="93708"/>
                </a:lnTo>
                <a:lnTo>
                  <a:pt x="121534" y="93713"/>
                </a:lnTo>
                <a:lnTo>
                  <a:pt x="121549" y="93716"/>
                </a:lnTo>
                <a:lnTo>
                  <a:pt x="121573" y="93720"/>
                </a:lnTo>
                <a:lnTo>
                  <a:pt x="121580" y="93721"/>
                </a:lnTo>
                <a:lnTo>
                  <a:pt x="121583" y="93721"/>
                </a:lnTo>
                <a:lnTo>
                  <a:pt x="121584" y="93721"/>
                </a:lnTo>
                <a:lnTo>
                  <a:pt x="121610" y="93721"/>
                </a:lnTo>
                <a:lnTo>
                  <a:pt x="121622" y="93721"/>
                </a:lnTo>
                <a:lnTo>
                  <a:pt x="121649" y="93725"/>
                </a:lnTo>
                <a:lnTo>
                  <a:pt x="121668" y="93728"/>
                </a:lnTo>
                <a:lnTo>
                  <a:pt x="121671" y="93728"/>
                </a:lnTo>
                <a:lnTo>
                  <a:pt x="121672" y="93728"/>
                </a:lnTo>
                <a:lnTo>
                  <a:pt x="121693" y="93728"/>
                </a:lnTo>
                <a:lnTo>
                  <a:pt x="121706" y="93723"/>
                </a:lnTo>
                <a:lnTo>
                  <a:pt x="121713" y="93719"/>
                </a:lnTo>
                <a:lnTo>
                  <a:pt x="121721" y="93716"/>
                </a:lnTo>
                <a:lnTo>
                  <a:pt x="121729" y="93716"/>
                </a:lnTo>
                <a:lnTo>
                  <a:pt x="121741" y="93713"/>
                </a:lnTo>
                <a:lnTo>
                  <a:pt x="121770" y="93711"/>
                </a:lnTo>
                <a:lnTo>
                  <a:pt x="121795" y="93716"/>
                </a:lnTo>
                <a:lnTo>
                  <a:pt x="121822" y="93730"/>
                </a:lnTo>
                <a:lnTo>
                  <a:pt x="121839" y="93735"/>
                </a:lnTo>
                <a:lnTo>
                  <a:pt x="121872" y="93747"/>
                </a:lnTo>
                <a:lnTo>
                  <a:pt x="121902" y="93760"/>
                </a:lnTo>
                <a:lnTo>
                  <a:pt x="121903" y="93759"/>
                </a:lnTo>
                <a:lnTo>
                  <a:pt x="121905" y="93760"/>
                </a:lnTo>
                <a:lnTo>
                  <a:pt x="121918" y="93753"/>
                </a:lnTo>
                <a:lnTo>
                  <a:pt x="121920" y="93753"/>
                </a:lnTo>
                <a:lnTo>
                  <a:pt x="121942" y="93740"/>
                </a:lnTo>
                <a:lnTo>
                  <a:pt x="121947" y="93733"/>
                </a:lnTo>
                <a:lnTo>
                  <a:pt x="121961" y="93723"/>
                </a:lnTo>
                <a:lnTo>
                  <a:pt x="121966" y="93706"/>
                </a:lnTo>
                <a:lnTo>
                  <a:pt x="121970" y="93692"/>
                </a:lnTo>
                <a:lnTo>
                  <a:pt x="121977" y="93676"/>
                </a:lnTo>
                <a:lnTo>
                  <a:pt x="121980" y="93665"/>
                </a:lnTo>
                <a:lnTo>
                  <a:pt x="121984" y="93645"/>
                </a:lnTo>
                <a:lnTo>
                  <a:pt x="121994" y="93620"/>
                </a:lnTo>
                <a:lnTo>
                  <a:pt x="121999" y="93611"/>
                </a:lnTo>
                <a:lnTo>
                  <a:pt x="122002" y="93602"/>
                </a:lnTo>
                <a:lnTo>
                  <a:pt x="122006" y="93595"/>
                </a:lnTo>
                <a:lnTo>
                  <a:pt x="122015" y="93581"/>
                </a:lnTo>
                <a:lnTo>
                  <a:pt x="122015" y="93581"/>
                </a:lnTo>
                <a:lnTo>
                  <a:pt x="122023" y="93571"/>
                </a:lnTo>
                <a:lnTo>
                  <a:pt x="122029" y="93559"/>
                </a:lnTo>
                <a:lnTo>
                  <a:pt x="122043" y="93541"/>
                </a:lnTo>
                <a:lnTo>
                  <a:pt x="122063" y="93543"/>
                </a:lnTo>
                <a:lnTo>
                  <a:pt x="122082" y="93554"/>
                </a:lnTo>
                <a:lnTo>
                  <a:pt x="122092" y="93564"/>
                </a:lnTo>
                <a:lnTo>
                  <a:pt x="122113" y="93570"/>
                </a:lnTo>
                <a:lnTo>
                  <a:pt x="122114" y="93571"/>
                </a:lnTo>
                <a:lnTo>
                  <a:pt x="122117" y="93570"/>
                </a:lnTo>
                <a:lnTo>
                  <a:pt x="122118" y="93571"/>
                </a:lnTo>
                <a:lnTo>
                  <a:pt x="122130" y="93569"/>
                </a:lnTo>
                <a:lnTo>
                  <a:pt x="122137" y="93563"/>
                </a:lnTo>
                <a:lnTo>
                  <a:pt x="122145" y="93562"/>
                </a:lnTo>
                <a:lnTo>
                  <a:pt x="122169" y="93542"/>
                </a:lnTo>
                <a:lnTo>
                  <a:pt x="122183" y="93515"/>
                </a:lnTo>
                <a:lnTo>
                  <a:pt x="122191" y="93498"/>
                </a:lnTo>
                <a:lnTo>
                  <a:pt x="122203" y="93472"/>
                </a:lnTo>
                <a:lnTo>
                  <a:pt x="122215" y="93450"/>
                </a:lnTo>
                <a:lnTo>
                  <a:pt x="122228" y="93441"/>
                </a:lnTo>
                <a:lnTo>
                  <a:pt x="122240" y="93432"/>
                </a:lnTo>
                <a:lnTo>
                  <a:pt x="122255" y="93425"/>
                </a:lnTo>
                <a:lnTo>
                  <a:pt x="122277" y="93416"/>
                </a:lnTo>
                <a:lnTo>
                  <a:pt x="122282" y="93411"/>
                </a:lnTo>
                <a:lnTo>
                  <a:pt x="122301" y="93393"/>
                </a:lnTo>
                <a:lnTo>
                  <a:pt x="122312" y="93382"/>
                </a:lnTo>
                <a:lnTo>
                  <a:pt x="122324" y="93377"/>
                </a:lnTo>
                <a:lnTo>
                  <a:pt x="122345" y="93367"/>
                </a:lnTo>
                <a:lnTo>
                  <a:pt x="122346" y="93367"/>
                </a:lnTo>
                <a:lnTo>
                  <a:pt x="122362" y="93376"/>
                </a:lnTo>
                <a:lnTo>
                  <a:pt x="122375" y="93386"/>
                </a:lnTo>
                <a:lnTo>
                  <a:pt x="122408" y="93389"/>
                </a:lnTo>
                <a:lnTo>
                  <a:pt x="122409" y="93389"/>
                </a:lnTo>
                <a:lnTo>
                  <a:pt x="122412" y="93389"/>
                </a:lnTo>
                <a:lnTo>
                  <a:pt x="122448" y="93378"/>
                </a:lnTo>
                <a:lnTo>
                  <a:pt x="122456" y="93373"/>
                </a:lnTo>
                <a:lnTo>
                  <a:pt x="122463" y="93371"/>
                </a:lnTo>
                <a:lnTo>
                  <a:pt x="122471" y="93366"/>
                </a:lnTo>
                <a:lnTo>
                  <a:pt x="122485" y="93350"/>
                </a:lnTo>
                <a:lnTo>
                  <a:pt x="122495" y="93337"/>
                </a:lnTo>
                <a:lnTo>
                  <a:pt x="122506" y="93318"/>
                </a:lnTo>
                <a:lnTo>
                  <a:pt x="122510" y="93312"/>
                </a:lnTo>
                <a:lnTo>
                  <a:pt x="122518" y="93300"/>
                </a:lnTo>
                <a:lnTo>
                  <a:pt x="122518" y="93299"/>
                </a:lnTo>
                <a:lnTo>
                  <a:pt x="122518" y="93285"/>
                </a:lnTo>
                <a:lnTo>
                  <a:pt x="122518" y="93283"/>
                </a:lnTo>
                <a:lnTo>
                  <a:pt x="122547" y="93249"/>
                </a:lnTo>
                <a:lnTo>
                  <a:pt x="122549" y="93247"/>
                </a:lnTo>
                <a:lnTo>
                  <a:pt x="122556" y="93241"/>
                </a:lnTo>
                <a:lnTo>
                  <a:pt x="122563" y="93231"/>
                </a:lnTo>
                <a:lnTo>
                  <a:pt x="122563" y="93231"/>
                </a:lnTo>
                <a:lnTo>
                  <a:pt x="122599" y="93198"/>
                </a:lnTo>
                <a:lnTo>
                  <a:pt x="122625" y="93188"/>
                </a:lnTo>
                <a:lnTo>
                  <a:pt x="122632" y="93157"/>
                </a:lnTo>
                <a:lnTo>
                  <a:pt x="122645" y="93133"/>
                </a:lnTo>
                <a:lnTo>
                  <a:pt x="122657" y="93110"/>
                </a:lnTo>
                <a:lnTo>
                  <a:pt x="122661" y="93104"/>
                </a:lnTo>
                <a:lnTo>
                  <a:pt x="122664" y="93098"/>
                </a:lnTo>
                <a:lnTo>
                  <a:pt x="122675" y="93074"/>
                </a:lnTo>
                <a:lnTo>
                  <a:pt x="122685" y="93045"/>
                </a:lnTo>
                <a:lnTo>
                  <a:pt x="122689" y="93027"/>
                </a:lnTo>
                <a:lnTo>
                  <a:pt x="122692" y="93015"/>
                </a:lnTo>
                <a:lnTo>
                  <a:pt x="122696" y="93013"/>
                </a:lnTo>
                <a:lnTo>
                  <a:pt x="122700" y="93010"/>
                </a:lnTo>
                <a:lnTo>
                  <a:pt x="122700" y="93010"/>
                </a:lnTo>
                <a:lnTo>
                  <a:pt x="122702" y="93013"/>
                </a:lnTo>
                <a:lnTo>
                  <a:pt x="122711" y="93015"/>
                </a:lnTo>
                <a:lnTo>
                  <a:pt x="122714" y="93015"/>
                </a:lnTo>
                <a:lnTo>
                  <a:pt x="122714" y="93015"/>
                </a:lnTo>
                <a:lnTo>
                  <a:pt x="122719" y="93015"/>
                </a:lnTo>
                <a:lnTo>
                  <a:pt x="122730" y="93015"/>
                </a:lnTo>
                <a:lnTo>
                  <a:pt x="122738" y="93021"/>
                </a:lnTo>
                <a:lnTo>
                  <a:pt x="122747" y="93029"/>
                </a:lnTo>
                <a:lnTo>
                  <a:pt x="122752" y="93032"/>
                </a:lnTo>
                <a:lnTo>
                  <a:pt x="122755" y="93032"/>
                </a:lnTo>
                <a:lnTo>
                  <a:pt x="122755" y="93032"/>
                </a:lnTo>
                <a:lnTo>
                  <a:pt x="122775" y="93032"/>
                </a:lnTo>
                <a:lnTo>
                  <a:pt x="122778" y="93030"/>
                </a:lnTo>
                <a:lnTo>
                  <a:pt x="122790" y="93025"/>
                </a:lnTo>
                <a:lnTo>
                  <a:pt x="122792" y="93024"/>
                </a:lnTo>
                <a:lnTo>
                  <a:pt x="122793" y="93023"/>
                </a:lnTo>
                <a:lnTo>
                  <a:pt x="122805" y="93018"/>
                </a:lnTo>
                <a:lnTo>
                  <a:pt x="122812" y="93013"/>
                </a:lnTo>
                <a:lnTo>
                  <a:pt x="122817" y="93005"/>
                </a:lnTo>
                <a:lnTo>
                  <a:pt x="122834" y="92988"/>
                </a:lnTo>
                <a:lnTo>
                  <a:pt x="122844" y="92985"/>
                </a:lnTo>
                <a:lnTo>
                  <a:pt x="122863" y="92983"/>
                </a:lnTo>
                <a:lnTo>
                  <a:pt x="122870" y="92977"/>
                </a:lnTo>
                <a:lnTo>
                  <a:pt x="122877" y="92976"/>
                </a:lnTo>
                <a:lnTo>
                  <a:pt x="122891" y="92964"/>
                </a:lnTo>
                <a:lnTo>
                  <a:pt x="122896" y="92954"/>
                </a:lnTo>
                <a:lnTo>
                  <a:pt x="122898" y="92952"/>
                </a:lnTo>
                <a:lnTo>
                  <a:pt x="122909" y="92952"/>
                </a:lnTo>
                <a:lnTo>
                  <a:pt x="122921" y="92952"/>
                </a:lnTo>
                <a:lnTo>
                  <a:pt x="122944" y="92949"/>
                </a:lnTo>
                <a:lnTo>
                  <a:pt x="122966" y="92949"/>
                </a:lnTo>
                <a:lnTo>
                  <a:pt x="122973" y="92946"/>
                </a:lnTo>
                <a:lnTo>
                  <a:pt x="122977" y="92942"/>
                </a:lnTo>
                <a:lnTo>
                  <a:pt x="122981" y="92942"/>
                </a:lnTo>
                <a:lnTo>
                  <a:pt x="122988" y="92939"/>
                </a:lnTo>
                <a:lnTo>
                  <a:pt x="123012" y="92913"/>
                </a:lnTo>
                <a:lnTo>
                  <a:pt x="123017" y="92908"/>
                </a:lnTo>
                <a:lnTo>
                  <a:pt x="123021" y="92891"/>
                </a:lnTo>
                <a:lnTo>
                  <a:pt x="123028" y="92876"/>
                </a:lnTo>
                <a:lnTo>
                  <a:pt x="123040" y="92857"/>
                </a:lnTo>
                <a:lnTo>
                  <a:pt x="123043" y="92845"/>
                </a:lnTo>
                <a:lnTo>
                  <a:pt x="123047" y="92838"/>
                </a:lnTo>
                <a:lnTo>
                  <a:pt x="123054" y="92830"/>
                </a:lnTo>
                <a:lnTo>
                  <a:pt x="123061" y="92817"/>
                </a:lnTo>
                <a:lnTo>
                  <a:pt x="123079" y="92810"/>
                </a:lnTo>
                <a:lnTo>
                  <a:pt x="123112" y="92810"/>
                </a:lnTo>
                <a:lnTo>
                  <a:pt x="123117" y="92810"/>
                </a:lnTo>
                <a:lnTo>
                  <a:pt x="123144" y="92817"/>
                </a:lnTo>
                <a:lnTo>
                  <a:pt x="123148" y="92817"/>
                </a:lnTo>
                <a:lnTo>
                  <a:pt x="123148" y="92817"/>
                </a:lnTo>
                <a:lnTo>
                  <a:pt x="123169" y="92817"/>
                </a:lnTo>
                <a:lnTo>
                  <a:pt x="123193" y="92815"/>
                </a:lnTo>
                <a:lnTo>
                  <a:pt x="123205" y="92808"/>
                </a:lnTo>
                <a:lnTo>
                  <a:pt x="123207" y="92808"/>
                </a:lnTo>
                <a:lnTo>
                  <a:pt x="123221" y="92801"/>
                </a:lnTo>
                <a:lnTo>
                  <a:pt x="123271" y="92788"/>
                </a:lnTo>
                <a:lnTo>
                  <a:pt x="123288" y="92783"/>
                </a:lnTo>
                <a:lnTo>
                  <a:pt x="123296" y="92780"/>
                </a:lnTo>
                <a:lnTo>
                  <a:pt x="123296" y="92780"/>
                </a:lnTo>
                <a:lnTo>
                  <a:pt x="123296" y="92778"/>
                </a:lnTo>
                <a:lnTo>
                  <a:pt x="123296" y="92778"/>
                </a:lnTo>
                <a:lnTo>
                  <a:pt x="123302" y="92776"/>
                </a:lnTo>
                <a:lnTo>
                  <a:pt x="123311" y="92773"/>
                </a:lnTo>
                <a:lnTo>
                  <a:pt x="123311" y="92773"/>
                </a:lnTo>
                <a:lnTo>
                  <a:pt x="123311" y="92771"/>
                </a:lnTo>
                <a:lnTo>
                  <a:pt x="123311" y="92769"/>
                </a:lnTo>
                <a:lnTo>
                  <a:pt x="123312" y="92763"/>
                </a:lnTo>
                <a:lnTo>
                  <a:pt x="123320" y="92759"/>
                </a:lnTo>
                <a:lnTo>
                  <a:pt x="123320" y="92759"/>
                </a:lnTo>
                <a:lnTo>
                  <a:pt x="123321" y="92759"/>
                </a:lnTo>
                <a:lnTo>
                  <a:pt x="123338" y="92759"/>
                </a:lnTo>
                <a:lnTo>
                  <a:pt x="123341" y="92754"/>
                </a:lnTo>
                <a:lnTo>
                  <a:pt x="123343" y="92752"/>
                </a:lnTo>
                <a:lnTo>
                  <a:pt x="123353" y="92752"/>
                </a:lnTo>
                <a:lnTo>
                  <a:pt x="123356" y="92747"/>
                </a:lnTo>
                <a:lnTo>
                  <a:pt x="123366" y="92737"/>
                </a:lnTo>
                <a:lnTo>
                  <a:pt x="123368" y="92734"/>
                </a:lnTo>
                <a:lnTo>
                  <a:pt x="123372" y="92721"/>
                </a:lnTo>
                <a:lnTo>
                  <a:pt x="123373" y="92715"/>
                </a:lnTo>
                <a:lnTo>
                  <a:pt x="123375" y="92705"/>
                </a:lnTo>
                <a:lnTo>
                  <a:pt x="123375" y="92702"/>
                </a:lnTo>
                <a:lnTo>
                  <a:pt x="123375" y="92702"/>
                </a:lnTo>
                <a:lnTo>
                  <a:pt x="123375" y="92699"/>
                </a:lnTo>
                <a:lnTo>
                  <a:pt x="123375" y="92692"/>
                </a:lnTo>
                <a:lnTo>
                  <a:pt x="123375" y="92691"/>
                </a:lnTo>
                <a:lnTo>
                  <a:pt x="123376" y="92685"/>
                </a:lnTo>
                <a:lnTo>
                  <a:pt x="123383" y="92652"/>
                </a:lnTo>
                <a:lnTo>
                  <a:pt x="123387" y="92646"/>
                </a:lnTo>
                <a:lnTo>
                  <a:pt x="123389" y="92642"/>
                </a:lnTo>
                <a:lnTo>
                  <a:pt x="123395" y="92632"/>
                </a:lnTo>
                <a:lnTo>
                  <a:pt x="123399" y="92625"/>
                </a:lnTo>
                <a:lnTo>
                  <a:pt x="123408" y="92616"/>
                </a:lnTo>
                <a:lnTo>
                  <a:pt x="123432" y="92602"/>
                </a:lnTo>
                <a:lnTo>
                  <a:pt x="123435" y="92602"/>
                </a:lnTo>
                <a:lnTo>
                  <a:pt x="123447" y="92597"/>
                </a:lnTo>
                <a:lnTo>
                  <a:pt x="123452" y="92595"/>
                </a:lnTo>
                <a:lnTo>
                  <a:pt x="123454" y="92595"/>
                </a:lnTo>
                <a:lnTo>
                  <a:pt x="123464" y="92603"/>
                </a:lnTo>
                <a:lnTo>
                  <a:pt x="123480" y="92615"/>
                </a:lnTo>
                <a:lnTo>
                  <a:pt x="123482" y="92624"/>
                </a:lnTo>
                <a:lnTo>
                  <a:pt x="123483" y="92627"/>
                </a:lnTo>
                <a:lnTo>
                  <a:pt x="123483" y="92644"/>
                </a:lnTo>
                <a:lnTo>
                  <a:pt x="123483" y="92646"/>
                </a:lnTo>
                <a:lnTo>
                  <a:pt x="123484" y="92648"/>
                </a:lnTo>
                <a:lnTo>
                  <a:pt x="123485" y="92656"/>
                </a:lnTo>
                <a:lnTo>
                  <a:pt x="123489" y="92664"/>
                </a:lnTo>
                <a:lnTo>
                  <a:pt x="123490" y="92666"/>
                </a:lnTo>
                <a:lnTo>
                  <a:pt x="123494" y="92675"/>
                </a:lnTo>
                <a:lnTo>
                  <a:pt x="123495" y="92677"/>
                </a:lnTo>
                <a:lnTo>
                  <a:pt x="123496" y="92678"/>
                </a:lnTo>
                <a:lnTo>
                  <a:pt x="123498" y="92683"/>
                </a:lnTo>
                <a:lnTo>
                  <a:pt x="123499" y="92683"/>
                </a:lnTo>
                <a:lnTo>
                  <a:pt x="123525" y="92686"/>
                </a:lnTo>
                <a:lnTo>
                  <a:pt x="123525" y="92686"/>
                </a:lnTo>
                <a:lnTo>
                  <a:pt x="123528" y="92686"/>
                </a:lnTo>
                <a:lnTo>
                  <a:pt x="123533" y="92683"/>
                </a:lnTo>
                <a:lnTo>
                  <a:pt x="123536" y="92679"/>
                </a:lnTo>
                <a:lnTo>
                  <a:pt x="123539" y="92679"/>
                </a:lnTo>
                <a:lnTo>
                  <a:pt x="123540" y="92679"/>
                </a:lnTo>
                <a:lnTo>
                  <a:pt x="123543" y="92680"/>
                </a:lnTo>
                <a:lnTo>
                  <a:pt x="123548" y="92676"/>
                </a:lnTo>
                <a:lnTo>
                  <a:pt x="123562" y="92658"/>
                </a:lnTo>
                <a:lnTo>
                  <a:pt x="123565" y="92644"/>
                </a:lnTo>
                <a:lnTo>
                  <a:pt x="123565" y="92639"/>
                </a:lnTo>
                <a:lnTo>
                  <a:pt x="123573" y="92619"/>
                </a:lnTo>
                <a:lnTo>
                  <a:pt x="123574" y="92619"/>
                </a:lnTo>
                <a:lnTo>
                  <a:pt x="123576" y="92617"/>
                </a:lnTo>
                <a:lnTo>
                  <a:pt x="123584" y="92603"/>
                </a:lnTo>
                <a:lnTo>
                  <a:pt x="123584" y="92603"/>
                </a:lnTo>
                <a:lnTo>
                  <a:pt x="123584" y="92597"/>
                </a:lnTo>
                <a:lnTo>
                  <a:pt x="123584" y="92576"/>
                </a:lnTo>
                <a:lnTo>
                  <a:pt x="123583" y="92572"/>
                </a:lnTo>
                <a:lnTo>
                  <a:pt x="123582" y="92569"/>
                </a:lnTo>
                <a:lnTo>
                  <a:pt x="123574" y="92561"/>
                </a:lnTo>
                <a:lnTo>
                  <a:pt x="123569" y="92553"/>
                </a:lnTo>
                <a:lnTo>
                  <a:pt x="123567" y="92544"/>
                </a:lnTo>
                <a:lnTo>
                  <a:pt x="123563" y="92534"/>
                </a:lnTo>
                <a:lnTo>
                  <a:pt x="123563" y="92520"/>
                </a:lnTo>
                <a:lnTo>
                  <a:pt x="123563" y="92514"/>
                </a:lnTo>
                <a:lnTo>
                  <a:pt x="123563" y="92512"/>
                </a:lnTo>
                <a:lnTo>
                  <a:pt x="123564" y="92511"/>
                </a:lnTo>
                <a:lnTo>
                  <a:pt x="123574" y="92505"/>
                </a:lnTo>
                <a:lnTo>
                  <a:pt x="123574" y="92505"/>
                </a:lnTo>
                <a:lnTo>
                  <a:pt x="123579" y="92502"/>
                </a:lnTo>
                <a:lnTo>
                  <a:pt x="123581" y="92501"/>
                </a:lnTo>
                <a:lnTo>
                  <a:pt x="123582" y="92497"/>
                </a:lnTo>
                <a:lnTo>
                  <a:pt x="123593" y="92493"/>
                </a:lnTo>
                <a:lnTo>
                  <a:pt x="123597" y="92488"/>
                </a:lnTo>
                <a:lnTo>
                  <a:pt x="123599" y="92488"/>
                </a:lnTo>
                <a:lnTo>
                  <a:pt x="123603" y="92488"/>
                </a:lnTo>
                <a:lnTo>
                  <a:pt x="123604" y="92489"/>
                </a:lnTo>
                <a:lnTo>
                  <a:pt x="123616" y="92495"/>
                </a:lnTo>
                <a:lnTo>
                  <a:pt x="123628" y="92517"/>
                </a:lnTo>
                <a:lnTo>
                  <a:pt x="123644" y="92541"/>
                </a:lnTo>
                <a:lnTo>
                  <a:pt x="123659" y="92553"/>
                </a:lnTo>
                <a:lnTo>
                  <a:pt x="123661" y="92559"/>
                </a:lnTo>
                <a:lnTo>
                  <a:pt x="123661" y="92588"/>
                </a:lnTo>
                <a:lnTo>
                  <a:pt x="123661" y="92598"/>
                </a:lnTo>
                <a:lnTo>
                  <a:pt x="123665" y="92615"/>
                </a:lnTo>
                <a:lnTo>
                  <a:pt x="123670" y="92630"/>
                </a:lnTo>
                <a:lnTo>
                  <a:pt x="123685" y="92646"/>
                </a:lnTo>
                <a:lnTo>
                  <a:pt x="123696" y="92647"/>
                </a:lnTo>
                <a:lnTo>
                  <a:pt x="123699" y="92647"/>
                </a:lnTo>
                <a:lnTo>
                  <a:pt x="123699" y="92647"/>
                </a:lnTo>
                <a:lnTo>
                  <a:pt x="123715" y="92647"/>
                </a:lnTo>
                <a:lnTo>
                  <a:pt x="123744" y="92646"/>
                </a:lnTo>
                <a:lnTo>
                  <a:pt x="123749" y="92641"/>
                </a:lnTo>
                <a:lnTo>
                  <a:pt x="123755" y="92639"/>
                </a:lnTo>
                <a:lnTo>
                  <a:pt x="123759" y="92639"/>
                </a:lnTo>
                <a:lnTo>
                  <a:pt x="123760" y="92638"/>
                </a:lnTo>
                <a:lnTo>
                  <a:pt x="123767" y="92636"/>
                </a:lnTo>
                <a:lnTo>
                  <a:pt x="123779" y="92634"/>
                </a:lnTo>
                <a:lnTo>
                  <a:pt x="123791" y="92634"/>
                </a:lnTo>
                <a:lnTo>
                  <a:pt x="123807" y="92634"/>
                </a:lnTo>
                <a:lnTo>
                  <a:pt x="123824" y="92636"/>
                </a:lnTo>
                <a:lnTo>
                  <a:pt x="123837" y="92642"/>
                </a:lnTo>
                <a:lnTo>
                  <a:pt x="123846" y="92647"/>
                </a:lnTo>
                <a:lnTo>
                  <a:pt x="123848" y="92646"/>
                </a:lnTo>
                <a:lnTo>
                  <a:pt x="123849" y="92647"/>
                </a:lnTo>
                <a:lnTo>
                  <a:pt x="123850" y="92647"/>
                </a:lnTo>
                <a:lnTo>
                  <a:pt x="123862" y="92671"/>
                </a:lnTo>
                <a:lnTo>
                  <a:pt x="123865" y="92673"/>
                </a:lnTo>
                <a:lnTo>
                  <a:pt x="123881" y="92676"/>
                </a:lnTo>
                <a:lnTo>
                  <a:pt x="123884" y="92676"/>
                </a:lnTo>
                <a:lnTo>
                  <a:pt x="123884" y="92676"/>
                </a:lnTo>
                <a:lnTo>
                  <a:pt x="123912" y="92676"/>
                </a:lnTo>
                <a:lnTo>
                  <a:pt x="123919" y="92673"/>
                </a:lnTo>
                <a:lnTo>
                  <a:pt x="123921" y="92669"/>
                </a:lnTo>
                <a:lnTo>
                  <a:pt x="123926" y="92669"/>
                </a:lnTo>
                <a:lnTo>
                  <a:pt x="123933" y="92666"/>
                </a:lnTo>
                <a:lnTo>
                  <a:pt x="123942" y="92649"/>
                </a:lnTo>
                <a:lnTo>
                  <a:pt x="123949" y="92634"/>
                </a:lnTo>
                <a:lnTo>
                  <a:pt x="123949" y="92634"/>
                </a:lnTo>
                <a:lnTo>
                  <a:pt x="123954" y="92627"/>
                </a:lnTo>
                <a:lnTo>
                  <a:pt x="123956" y="92620"/>
                </a:lnTo>
                <a:lnTo>
                  <a:pt x="123957" y="92619"/>
                </a:lnTo>
                <a:lnTo>
                  <a:pt x="123958" y="92619"/>
                </a:lnTo>
                <a:lnTo>
                  <a:pt x="123958" y="92618"/>
                </a:lnTo>
                <a:lnTo>
                  <a:pt x="123959" y="92614"/>
                </a:lnTo>
                <a:lnTo>
                  <a:pt x="123966" y="92603"/>
                </a:lnTo>
                <a:lnTo>
                  <a:pt x="123975" y="92592"/>
                </a:lnTo>
                <a:lnTo>
                  <a:pt x="123977" y="92593"/>
                </a:lnTo>
                <a:lnTo>
                  <a:pt x="123995" y="92602"/>
                </a:lnTo>
                <a:lnTo>
                  <a:pt x="124003" y="92607"/>
                </a:lnTo>
                <a:lnTo>
                  <a:pt x="124014" y="92610"/>
                </a:lnTo>
                <a:lnTo>
                  <a:pt x="124016" y="92609"/>
                </a:lnTo>
                <a:lnTo>
                  <a:pt x="124018" y="92610"/>
                </a:lnTo>
                <a:lnTo>
                  <a:pt x="124023" y="92609"/>
                </a:lnTo>
                <a:lnTo>
                  <a:pt x="124028" y="92610"/>
                </a:lnTo>
                <a:lnTo>
                  <a:pt x="124040" y="92617"/>
                </a:lnTo>
                <a:lnTo>
                  <a:pt x="124050" y="92620"/>
                </a:lnTo>
                <a:lnTo>
                  <a:pt x="124069" y="92624"/>
                </a:lnTo>
                <a:lnTo>
                  <a:pt x="124072" y="92624"/>
                </a:lnTo>
                <a:lnTo>
                  <a:pt x="124073" y="92624"/>
                </a:lnTo>
                <a:lnTo>
                  <a:pt x="124092" y="92624"/>
                </a:lnTo>
                <a:lnTo>
                  <a:pt x="124119" y="92629"/>
                </a:lnTo>
                <a:lnTo>
                  <a:pt x="124121" y="92629"/>
                </a:lnTo>
                <a:lnTo>
                  <a:pt x="124123" y="92629"/>
                </a:lnTo>
                <a:lnTo>
                  <a:pt x="124147" y="92625"/>
                </a:lnTo>
                <a:lnTo>
                  <a:pt x="124171" y="92622"/>
                </a:lnTo>
                <a:lnTo>
                  <a:pt x="124175" y="92621"/>
                </a:lnTo>
                <a:lnTo>
                  <a:pt x="124192" y="92625"/>
                </a:lnTo>
                <a:lnTo>
                  <a:pt x="124199" y="92634"/>
                </a:lnTo>
                <a:lnTo>
                  <a:pt x="124209" y="92646"/>
                </a:lnTo>
                <a:lnTo>
                  <a:pt x="124213" y="92649"/>
                </a:lnTo>
                <a:lnTo>
                  <a:pt x="124230" y="92673"/>
                </a:lnTo>
                <a:lnTo>
                  <a:pt x="124258" y="92703"/>
                </a:lnTo>
                <a:lnTo>
                  <a:pt x="124271" y="92707"/>
                </a:lnTo>
                <a:lnTo>
                  <a:pt x="124275" y="92707"/>
                </a:lnTo>
                <a:lnTo>
                  <a:pt x="124275" y="92707"/>
                </a:lnTo>
                <a:lnTo>
                  <a:pt x="124290" y="92707"/>
                </a:lnTo>
                <a:lnTo>
                  <a:pt x="124294" y="92703"/>
                </a:lnTo>
                <a:lnTo>
                  <a:pt x="124294" y="92700"/>
                </a:lnTo>
                <a:lnTo>
                  <a:pt x="124305" y="92700"/>
                </a:lnTo>
                <a:lnTo>
                  <a:pt x="124308" y="92696"/>
                </a:lnTo>
                <a:lnTo>
                  <a:pt x="124312" y="92674"/>
                </a:lnTo>
                <a:lnTo>
                  <a:pt x="124313" y="92671"/>
                </a:lnTo>
                <a:lnTo>
                  <a:pt x="124314" y="92669"/>
                </a:lnTo>
                <a:lnTo>
                  <a:pt x="124303" y="92652"/>
                </a:lnTo>
                <a:lnTo>
                  <a:pt x="124296" y="92647"/>
                </a:lnTo>
                <a:lnTo>
                  <a:pt x="124289" y="92641"/>
                </a:lnTo>
                <a:lnTo>
                  <a:pt x="124279" y="92629"/>
                </a:lnTo>
                <a:lnTo>
                  <a:pt x="124275" y="92623"/>
                </a:lnTo>
                <a:lnTo>
                  <a:pt x="124274" y="92622"/>
                </a:lnTo>
                <a:lnTo>
                  <a:pt x="124265" y="92607"/>
                </a:lnTo>
                <a:lnTo>
                  <a:pt x="124264" y="92585"/>
                </a:lnTo>
                <a:lnTo>
                  <a:pt x="124264" y="92573"/>
                </a:lnTo>
                <a:lnTo>
                  <a:pt x="124264" y="92571"/>
                </a:lnTo>
                <a:lnTo>
                  <a:pt x="124264" y="92569"/>
                </a:lnTo>
                <a:lnTo>
                  <a:pt x="124264" y="92569"/>
                </a:lnTo>
                <a:lnTo>
                  <a:pt x="124267" y="92539"/>
                </a:lnTo>
                <a:lnTo>
                  <a:pt x="124273" y="92525"/>
                </a:lnTo>
                <a:lnTo>
                  <a:pt x="124288" y="92481"/>
                </a:lnTo>
                <a:lnTo>
                  <a:pt x="124293" y="92478"/>
                </a:lnTo>
                <a:lnTo>
                  <a:pt x="124301" y="92471"/>
                </a:lnTo>
                <a:lnTo>
                  <a:pt x="124309" y="92467"/>
                </a:lnTo>
                <a:lnTo>
                  <a:pt x="124318" y="92465"/>
                </a:lnTo>
                <a:lnTo>
                  <a:pt x="124330" y="92463"/>
                </a:lnTo>
                <a:lnTo>
                  <a:pt x="124354" y="92466"/>
                </a:lnTo>
                <a:lnTo>
                  <a:pt x="124357" y="92466"/>
                </a:lnTo>
                <a:lnTo>
                  <a:pt x="124358" y="92466"/>
                </a:lnTo>
                <a:lnTo>
                  <a:pt x="124372" y="92466"/>
                </a:lnTo>
                <a:lnTo>
                  <a:pt x="124396" y="92463"/>
                </a:lnTo>
                <a:lnTo>
                  <a:pt x="124432" y="92466"/>
                </a:lnTo>
                <a:lnTo>
                  <a:pt x="124479" y="92490"/>
                </a:lnTo>
                <a:lnTo>
                  <a:pt x="124518" y="92514"/>
                </a:lnTo>
                <a:lnTo>
                  <a:pt x="124541" y="92533"/>
                </a:lnTo>
                <a:lnTo>
                  <a:pt x="124544" y="92533"/>
                </a:lnTo>
                <a:lnTo>
                  <a:pt x="124545" y="92533"/>
                </a:lnTo>
                <a:lnTo>
                  <a:pt x="124545" y="92533"/>
                </a:lnTo>
                <a:lnTo>
                  <a:pt x="124546" y="92534"/>
                </a:lnTo>
                <a:lnTo>
                  <a:pt x="124580" y="92575"/>
                </a:lnTo>
                <a:lnTo>
                  <a:pt x="124586" y="92581"/>
                </a:lnTo>
                <a:lnTo>
                  <a:pt x="124607" y="92607"/>
                </a:lnTo>
                <a:lnTo>
                  <a:pt x="124624" y="92615"/>
                </a:lnTo>
                <a:lnTo>
                  <a:pt x="124627" y="92615"/>
                </a:lnTo>
                <a:lnTo>
                  <a:pt x="124627" y="92615"/>
                </a:lnTo>
                <a:lnTo>
                  <a:pt x="124653" y="92615"/>
                </a:lnTo>
                <a:lnTo>
                  <a:pt x="124658" y="92608"/>
                </a:lnTo>
                <a:lnTo>
                  <a:pt x="124668" y="92608"/>
                </a:lnTo>
                <a:lnTo>
                  <a:pt x="124685" y="92583"/>
                </a:lnTo>
                <a:lnTo>
                  <a:pt x="124688" y="92577"/>
                </a:lnTo>
                <a:lnTo>
                  <a:pt x="124691" y="92569"/>
                </a:lnTo>
                <a:lnTo>
                  <a:pt x="124696" y="92558"/>
                </a:lnTo>
                <a:lnTo>
                  <a:pt x="124725" y="92526"/>
                </a:lnTo>
                <a:lnTo>
                  <a:pt x="124732" y="92518"/>
                </a:lnTo>
                <a:lnTo>
                  <a:pt x="124745" y="92509"/>
                </a:lnTo>
                <a:lnTo>
                  <a:pt x="124746" y="92509"/>
                </a:lnTo>
                <a:lnTo>
                  <a:pt x="124750" y="92509"/>
                </a:lnTo>
                <a:lnTo>
                  <a:pt x="124753" y="92507"/>
                </a:lnTo>
                <a:lnTo>
                  <a:pt x="124756" y="92504"/>
                </a:lnTo>
                <a:lnTo>
                  <a:pt x="124757" y="92503"/>
                </a:lnTo>
                <a:lnTo>
                  <a:pt x="124765" y="92502"/>
                </a:lnTo>
                <a:lnTo>
                  <a:pt x="124768" y="92500"/>
                </a:lnTo>
                <a:lnTo>
                  <a:pt x="124777" y="92487"/>
                </a:lnTo>
                <a:lnTo>
                  <a:pt x="124777" y="92486"/>
                </a:lnTo>
                <a:lnTo>
                  <a:pt x="124777" y="92486"/>
                </a:lnTo>
                <a:lnTo>
                  <a:pt x="124796" y="92475"/>
                </a:lnTo>
                <a:lnTo>
                  <a:pt x="124818" y="92444"/>
                </a:lnTo>
                <a:lnTo>
                  <a:pt x="124834" y="92419"/>
                </a:lnTo>
                <a:lnTo>
                  <a:pt x="124836" y="92407"/>
                </a:lnTo>
                <a:lnTo>
                  <a:pt x="124839" y="92378"/>
                </a:lnTo>
                <a:lnTo>
                  <a:pt x="124852" y="92340"/>
                </a:lnTo>
                <a:lnTo>
                  <a:pt x="124855" y="92329"/>
                </a:lnTo>
                <a:lnTo>
                  <a:pt x="124865" y="92326"/>
                </a:lnTo>
                <a:lnTo>
                  <a:pt x="124875" y="92341"/>
                </a:lnTo>
                <a:lnTo>
                  <a:pt x="124902" y="92380"/>
                </a:lnTo>
                <a:lnTo>
                  <a:pt x="124904" y="92409"/>
                </a:lnTo>
                <a:lnTo>
                  <a:pt x="124907" y="92448"/>
                </a:lnTo>
                <a:lnTo>
                  <a:pt x="124917" y="92464"/>
                </a:lnTo>
                <a:lnTo>
                  <a:pt x="124920" y="92489"/>
                </a:lnTo>
                <a:lnTo>
                  <a:pt x="124939" y="92496"/>
                </a:lnTo>
                <a:lnTo>
                  <a:pt x="124940" y="92498"/>
                </a:lnTo>
                <a:lnTo>
                  <a:pt x="124948" y="92499"/>
                </a:lnTo>
                <a:lnTo>
                  <a:pt x="124952" y="92501"/>
                </a:lnTo>
                <a:lnTo>
                  <a:pt x="124955" y="92500"/>
                </a:lnTo>
                <a:lnTo>
                  <a:pt x="124959" y="92500"/>
                </a:lnTo>
                <a:lnTo>
                  <a:pt x="124960" y="92500"/>
                </a:lnTo>
                <a:lnTo>
                  <a:pt x="124963" y="92500"/>
                </a:lnTo>
                <a:lnTo>
                  <a:pt x="124976" y="92493"/>
                </a:lnTo>
                <a:lnTo>
                  <a:pt x="124977" y="92493"/>
                </a:lnTo>
                <a:lnTo>
                  <a:pt x="124982" y="92491"/>
                </a:lnTo>
                <a:lnTo>
                  <a:pt x="124985" y="92490"/>
                </a:lnTo>
                <a:lnTo>
                  <a:pt x="124990" y="92486"/>
                </a:lnTo>
                <a:lnTo>
                  <a:pt x="124992" y="92485"/>
                </a:lnTo>
                <a:lnTo>
                  <a:pt x="124994" y="92485"/>
                </a:lnTo>
                <a:lnTo>
                  <a:pt x="125000" y="92483"/>
                </a:lnTo>
                <a:lnTo>
                  <a:pt x="125012" y="92474"/>
                </a:lnTo>
                <a:lnTo>
                  <a:pt x="125018" y="92473"/>
                </a:lnTo>
                <a:lnTo>
                  <a:pt x="125020" y="92471"/>
                </a:lnTo>
                <a:lnTo>
                  <a:pt x="125026" y="92466"/>
                </a:lnTo>
                <a:lnTo>
                  <a:pt x="125029" y="92456"/>
                </a:lnTo>
                <a:lnTo>
                  <a:pt x="125036" y="92448"/>
                </a:lnTo>
                <a:lnTo>
                  <a:pt x="125041" y="92441"/>
                </a:lnTo>
                <a:lnTo>
                  <a:pt x="125050" y="92432"/>
                </a:lnTo>
                <a:lnTo>
                  <a:pt x="125059" y="92425"/>
                </a:lnTo>
                <a:lnTo>
                  <a:pt x="125065" y="92415"/>
                </a:lnTo>
                <a:lnTo>
                  <a:pt x="125068" y="92404"/>
                </a:lnTo>
                <a:lnTo>
                  <a:pt x="125073" y="92397"/>
                </a:lnTo>
                <a:lnTo>
                  <a:pt x="125078" y="92393"/>
                </a:lnTo>
                <a:lnTo>
                  <a:pt x="125084" y="92383"/>
                </a:lnTo>
                <a:lnTo>
                  <a:pt x="125088" y="92380"/>
                </a:lnTo>
                <a:lnTo>
                  <a:pt x="125088" y="92380"/>
                </a:lnTo>
                <a:lnTo>
                  <a:pt x="125089" y="92379"/>
                </a:lnTo>
                <a:lnTo>
                  <a:pt x="125097" y="92382"/>
                </a:lnTo>
                <a:lnTo>
                  <a:pt x="125125" y="92388"/>
                </a:lnTo>
                <a:lnTo>
                  <a:pt x="125127" y="92392"/>
                </a:lnTo>
                <a:lnTo>
                  <a:pt x="125134" y="92395"/>
                </a:lnTo>
                <a:lnTo>
                  <a:pt x="125149" y="92407"/>
                </a:lnTo>
                <a:lnTo>
                  <a:pt x="125170" y="92422"/>
                </a:lnTo>
                <a:lnTo>
                  <a:pt x="125173" y="92422"/>
                </a:lnTo>
                <a:lnTo>
                  <a:pt x="125173" y="92422"/>
                </a:lnTo>
                <a:lnTo>
                  <a:pt x="125181" y="92422"/>
                </a:lnTo>
                <a:lnTo>
                  <a:pt x="125198" y="92424"/>
                </a:lnTo>
                <a:lnTo>
                  <a:pt x="125200" y="92424"/>
                </a:lnTo>
                <a:lnTo>
                  <a:pt x="125201" y="92424"/>
                </a:lnTo>
                <a:lnTo>
                  <a:pt x="125225" y="92424"/>
                </a:lnTo>
                <a:lnTo>
                  <a:pt x="125235" y="92417"/>
                </a:lnTo>
                <a:lnTo>
                  <a:pt x="125240" y="92417"/>
                </a:lnTo>
                <a:lnTo>
                  <a:pt x="125259" y="92403"/>
                </a:lnTo>
                <a:lnTo>
                  <a:pt x="125266" y="92393"/>
                </a:lnTo>
                <a:lnTo>
                  <a:pt x="125271" y="92387"/>
                </a:lnTo>
                <a:lnTo>
                  <a:pt x="125274" y="92372"/>
                </a:lnTo>
                <a:lnTo>
                  <a:pt x="125275" y="92371"/>
                </a:lnTo>
                <a:lnTo>
                  <a:pt x="125275" y="92371"/>
                </a:lnTo>
                <a:lnTo>
                  <a:pt x="125277" y="92366"/>
                </a:lnTo>
                <a:lnTo>
                  <a:pt x="125280" y="92361"/>
                </a:lnTo>
                <a:lnTo>
                  <a:pt x="125286" y="92355"/>
                </a:lnTo>
                <a:lnTo>
                  <a:pt x="125289" y="92353"/>
                </a:lnTo>
                <a:lnTo>
                  <a:pt x="125305" y="92341"/>
                </a:lnTo>
                <a:lnTo>
                  <a:pt x="125322" y="92336"/>
                </a:lnTo>
                <a:lnTo>
                  <a:pt x="125336" y="92336"/>
                </a:lnTo>
                <a:lnTo>
                  <a:pt x="125343" y="92339"/>
                </a:lnTo>
                <a:lnTo>
                  <a:pt x="125346" y="92343"/>
                </a:lnTo>
                <a:lnTo>
                  <a:pt x="125367" y="92344"/>
                </a:lnTo>
                <a:lnTo>
                  <a:pt x="125370" y="92344"/>
                </a:lnTo>
                <a:lnTo>
                  <a:pt x="125371" y="92344"/>
                </a:lnTo>
                <a:lnTo>
                  <a:pt x="125376" y="92344"/>
                </a:lnTo>
                <a:lnTo>
                  <a:pt x="125386" y="92356"/>
                </a:lnTo>
                <a:lnTo>
                  <a:pt x="125391" y="92363"/>
                </a:lnTo>
                <a:lnTo>
                  <a:pt x="125396" y="92373"/>
                </a:lnTo>
                <a:lnTo>
                  <a:pt x="125407" y="92402"/>
                </a:lnTo>
                <a:lnTo>
                  <a:pt x="125411" y="92408"/>
                </a:lnTo>
                <a:lnTo>
                  <a:pt x="125422" y="92429"/>
                </a:lnTo>
                <a:lnTo>
                  <a:pt x="125431" y="92442"/>
                </a:lnTo>
                <a:lnTo>
                  <a:pt x="125438" y="92449"/>
                </a:lnTo>
                <a:lnTo>
                  <a:pt x="125455" y="92459"/>
                </a:lnTo>
                <a:lnTo>
                  <a:pt x="125459" y="92459"/>
                </a:lnTo>
                <a:lnTo>
                  <a:pt x="125459" y="92459"/>
                </a:lnTo>
                <a:lnTo>
                  <a:pt x="125478" y="92459"/>
                </a:lnTo>
                <a:lnTo>
                  <a:pt x="125478" y="92459"/>
                </a:lnTo>
                <a:lnTo>
                  <a:pt x="125492" y="92463"/>
                </a:lnTo>
                <a:lnTo>
                  <a:pt x="125493" y="92462"/>
                </a:lnTo>
                <a:lnTo>
                  <a:pt x="125495" y="92463"/>
                </a:lnTo>
                <a:lnTo>
                  <a:pt x="125502" y="92461"/>
                </a:lnTo>
                <a:lnTo>
                  <a:pt x="125514" y="92458"/>
                </a:lnTo>
                <a:lnTo>
                  <a:pt x="125522" y="92457"/>
                </a:lnTo>
                <a:lnTo>
                  <a:pt x="125526" y="92456"/>
                </a:lnTo>
                <a:lnTo>
                  <a:pt x="125530" y="92451"/>
                </a:lnTo>
                <a:lnTo>
                  <a:pt x="125537" y="92450"/>
                </a:lnTo>
                <a:lnTo>
                  <a:pt x="125541" y="92449"/>
                </a:lnTo>
                <a:lnTo>
                  <a:pt x="125546" y="92442"/>
                </a:lnTo>
                <a:lnTo>
                  <a:pt x="125551" y="92425"/>
                </a:lnTo>
                <a:lnTo>
                  <a:pt x="125555" y="92419"/>
                </a:lnTo>
                <a:lnTo>
                  <a:pt x="125567" y="92395"/>
                </a:lnTo>
                <a:lnTo>
                  <a:pt x="125572" y="92385"/>
                </a:lnTo>
                <a:lnTo>
                  <a:pt x="125572" y="92385"/>
                </a:lnTo>
                <a:lnTo>
                  <a:pt x="125572" y="92371"/>
                </a:lnTo>
                <a:lnTo>
                  <a:pt x="125572" y="92368"/>
                </a:lnTo>
                <a:lnTo>
                  <a:pt x="125570" y="92365"/>
                </a:lnTo>
                <a:lnTo>
                  <a:pt x="125566" y="92362"/>
                </a:lnTo>
                <a:lnTo>
                  <a:pt x="125556" y="92358"/>
                </a:lnTo>
                <a:lnTo>
                  <a:pt x="125546" y="92351"/>
                </a:lnTo>
                <a:lnTo>
                  <a:pt x="125546" y="92348"/>
                </a:lnTo>
                <a:lnTo>
                  <a:pt x="125546" y="92346"/>
                </a:lnTo>
                <a:lnTo>
                  <a:pt x="125551" y="92340"/>
                </a:lnTo>
                <a:lnTo>
                  <a:pt x="125555" y="92336"/>
                </a:lnTo>
                <a:lnTo>
                  <a:pt x="125557" y="92329"/>
                </a:lnTo>
                <a:lnTo>
                  <a:pt x="125558" y="92326"/>
                </a:lnTo>
                <a:lnTo>
                  <a:pt x="125560" y="92315"/>
                </a:lnTo>
                <a:lnTo>
                  <a:pt x="125562" y="92308"/>
                </a:lnTo>
                <a:lnTo>
                  <a:pt x="125567" y="92301"/>
                </a:lnTo>
                <a:lnTo>
                  <a:pt x="125575" y="92291"/>
                </a:lnTo>
                <a:lnTo>
                  <a:pt x="125576" y="92290"/>
                </a:lnTo>
                <a:lnTo>
                  <a:pt x="125590" y="92290"/>
                </a:lnTo>
                <a:lnTo>
                  <a:pt x="125600" y="92283"/>
                </a:lnTo>
                <a:lnTo>
                  <a:pt x="125605" y="92283"/>
                </a:lnTo>
                <a:lnTo>
                  <a:pt x="125608" y="92281"/>
                </a:lnTo>
                <a:lnTo>
                  <a:pt x="125620" y="92280"/>
                </a:lnTo>
                <a:lnTo>
                  <a:pt x="125626" y="92287"/>
                </a:lnTo>
                <a:lnTo>
                  <a:pt x="125648" y="92297"/>
                </a:lnTo>
                <a:lnTo>
                  <a:pt x="125652" y="92301"/>
                </a:lnTo>
                <a:lnTo>
                  <a:pt x="125672" y="92315"/>
                </a:lnTo>
                <a:lnTo>
                  <a:pt x="125673" y="92317"/>
                </a:lnTo>
                <a:lnTo>
                  <a:pt x="125683" y="92339"/>
                </a:lnTo>
                <a:lnTo>
                  <a:pt x="125686" y="92343"/>
                </a:lnTo>
                <a:lnTo>
                  <a:pt x="125694" y="92358"/>
                </a:lnTo>
                <a:lnTo>
                  <a:pt x="125716" y="92371"/>
                </a:lnTo>
                <a:lnTo>
                  <a:pt x="125744" y="92387"/>
                </a:lnTo>
                <a:lnTo>
                  <a:pt x="125754" y="92395"/>
                </a:lnTo>
                <a:lnTo>
                  <a:pt x="125758" y="92395"/>
                </a:lnTo>
                <a:lnTo>
                  <a:pt x="125758" y="92395"/>
                </a:lnTo>
                <a:lnTo>
                  <a:pt x="125770" y="92395"/>
                </a:lnTo>
                <a:lnTo>
                  <a:pt x="125797" y="92392"/>
                </a:lnTo>
                <a:lnTo>
                  <a:pt x="125810" y="92390"/>
                </a:lnTo>
                <a:lnTo>
                  <a:pt x="125813" y="92387"/>
                </a:lnTo>
                <a:lnTo>
                  <a:pt x="125815" y="92384"/>
                </a:lnTo>
                <a:lnTo>
                  <a:pt x="125823" y="92383"/>
                </a:lnTo>
                <a:lnTo>
                  <a:pt x="125824" y="92383"/>
                </a:lnTo>
                <a:lnTo>
                  <a:pt x="125825" y="92383"/>
                </a:lnTo>
                <a:lnTo>
                  <a:pt x="125850" y="92383"/>
                </a:lnTo>
                <a:lnTo>
                  <a:pt x="125866" y="92385"/>
                </a:lnTo>
                <a:lnTo>
                  <a:pt x="125882" y="92387"/>
                </a:lnTo>
                <a:lnTo>
                  <a:pt x="125888" y="92388"/>
                </a:lnTo>
                <a:lnTo>
                  <a:pt x="125917" y="92402"/>
                </a:lnTo>
                <a:lnTo>
                  <a:pt x="125925" y="92402"/>
                </a:lnTo>
                <a:lnTo>
                  <a:pt x="125962" y="92415"/>
                </a:lnTo>
                <a:lnTo>
                  <a:pt x="125964" y="92415"/>
                </a:lnTo>
                <a:lnTo>
                  <a:pt x="125965" y="92415"/>
                </a:lnTo>
                <a:lnTo>
                  <a:pt x="125972" y="92415"/>
                </a:lnTo>
                <a:lnTo>
                  <a:pt x="125983" y="92409"/>
                </a:lnTo>
                <a:lnTo>
                  <a:pt x="125986" y="92408"/>
                </a:lnTo>
                <a:lnTo>
                  <a:pt x="125986" y="92408"/>
                </a:lnTo>
                <a:lnTo>
                  <a:pt x="125996" y="92403"/>
                </a:lnTo>
                <a:lnTo>
                  <a:pt x="126001" y="92403"/>
                </a:lnTo>
                <a:lnTo>
                  <a:pt x="126020" y="92391"/>
                </a:lnTo>
                <a:lnTo>
                  <a:pt x="126022" y="92390"/>
                </a:lnTo>
                <a:lnTo>
                  <a:pt x="126027" y="92388"/>
                </a:lnTo>
                <a:lnTo>
                  <a:pt x="126029" y="92386"/>
                </a:lnTo>
                <a:lnTo>
                  <a:pt x="126037" y="92383"/>
                </a:lnTo>
                <a:lnTo>
                  <a:pt x="126042" y="92381"/>
                </a:lnTo>
                <a:lnTo>
                  <a:pt x="126056" y="92369"/>
                </a:lnTo>
                <a:lnTo>
                  <a:pt x="126056" y="92369"/>
                </a:lnTo>
                <a:lnTo>
                  <a:pt x="126056" y="92356"/>
                </a:lnTo>
                <a:lnTo>
                  <a:pt x="126052" y="92352"/>
                </a:lnTo>
                <a:lnTo>
                  <a:pt x="126051" y="92349"/>
                </a:lnTo>
                <a:lnTo>
                  <a:pt x="126041" y="92343"/>
                </a:lnTo>
                <a:lnTo>
                  <a:pt x="126033" y="92337"/>
                </a:lnTo>
                <a:lnTo>
                  <a:pt x="126025" y="92320"/>
                </a:lnTo>
                <a:lnTo>
                  <a:pt x="126025" y="92319"/>
                </a:lnTo>
                <a:lnTo>
                  <a:pt x="126021" y="92309"/>
                </a:lnTo>
                <a:lnTo>
                  <a:pt x="126018" y="92300"/>
                </a:lnTo>
                <a:lnTo>
                  <a:pt x="126018" y="92298"/>
                </a:lnTo>
                <a:lnTo>
                  <a:pt x="126026" y="92285"/>
                </a:lnTo>
                <a:lnTo>
                  <a:pt x="126036" y="92285"/>
                </a:lnTo>
                <a:lnTo>
                  <a:pt x="126040" y="92285"/>
                </a:lnTo>
                <a:lnTo>
                  <a:pt x="126053" y="92291"/>
                </a:lnTo>
                <a:lnTo>
                  <a:pt x="126065" y="92297"/>
                </a:lnTo>
                <a:lnTo>
                  <a:pt x="126069" y="92297"/>
                </a:lnTo>
                <a:lnTo>
                  <a:pt x="126069" y="92297"/>
                </a:lnTo>
                <a:lnTo>
                  <a:pt x="126085" y="92297"/>
                </a:lnTo>
                <a:lnTo>
                  <a:pt x="126088" y="92297"/>
                </a:lnTo>
                <a:lnTo>
                  <a:pt x="126107" y="92300"/>
                </a:lnTo>
                <a:lnTo>
                  <a:pt x="126119" y="92305"/>
                </a:lnTo>
                <a:lnTo>
                  <a:pt x="126120" y="92304"/>
                </a:lnTo>
                <a:lnTo>
                  <a:pt x="126123" y="92305"/>
                </a:lnTo>
                <a:lnTo>
                  <a:pt x="126125" y="92303"/>
                </a:lnTo>
                <a:lnTo>
                  <a:pt x="126126" y="92304"/>
                </a:lnTo>
                <a:lnTo>
                  <a:pt x="126141" y="92307"/>
                </a:lnTo>
                <a:lnTo>
                  <a:pt x="126145" y="92307"/>
                </a:lnTo>
                <a:lnTo>
                  <a:pt x="126145" y="92307"/>
                </a:lnTo>
                <a:lnTo>
                  <a:pt x="126149" y="92307"/>
                </a:lnTo>
                <a:lnTo>
                  <a:pt x="126160" y="92312"/>
                </a:lnTo>
                <a:lnTo>
                  <a:pt x="126164" y="92314"/>
                </a:lnTo>
                <a:lnTo>
                  <a:pt x="126167" y="92314"/>
                </a:lnTo>
                <a:lnTo>
                  <a:pt x="126167" y="92314"/>
                </a:lnTo>
                <a:lnTo>
                  <a:pt x="126175" y="92314"/>
                </a:lnTo>
                <a:lnTo>
                  <a:pt x="126214" y="92322"/>
                </a:lnTo>
                <a:lnTo>
                  <a:pt x="126250" y="92326"/>
                </a:lnTo>
                <a:lnTo>
                  <a:pt x="126251" y="92325"/>
                </a:lnTo>
                <a:lnTo>
                  <a:pt x="126254" y="92326"/>
                </a:lnTo>
                <a:lnTo>
                  <a:pt x="126264" y="92319"/>
                </a:lnTo>
                <a:lnTo>
                  <a:pt x="126265" y="92319"/>
                </a:lnTo>
                <a:lnTo>
                  <a:pt x="126265" y="92318"/>
                </a:lnTo>
                <a:lnTo>
                  <a:pt x="126268" y="92319"/>
                </a:lnTo>
                <a:lnTo>
                  <a:pt x="126281" y="92310"/>
                </a:lnTo>
                <a:lnTo>
                  <a:pt x="126284" y="92302"/>
                </a:lnTo>
                <a:lnTo>
                  <a:pt x="126284" y="92302"/>
                </a:lnTo>
                <a:lnTo>
                  <a:pt x="126284" y="92289"/>
                </a:lnTo>
                <a:lnTo>
                  <a:pt x="126284" y="92287"/>
                </a:lnTo>
                <a:lnTo>
                  <a:pt x="126285" y="92278"/>
                </a:lnTo>
                <a:lnTo>
                  <a:pt x="126287" y="92265"/>
                </a:lnTo>
                <a:lnTo>
                  <a:pt x="126293" y="92256"/>
                </a:lnTo>
                <a:lnTo>
                  <a:pt x="126298" y="92248"/>
                </a:lnTo>
                <a:lnTo>
                  <a:pt x="126313" y="92229"/>
                </a:lnTo>
                <a:lnTo>
                  <a:pt x="126321" y="92223"/>
                </a:lnTo>
                <a:lnTo>
                  <a:pt x="126322" y="92222"/>
                </a:lnTo>
                <a:lnTo>
                  <a:pt x="126327" y="92219"/>
                </a:lnTo>
                <a:lnTo>
                  <a:pt x="126334" y="92209"/>
                </a:lnTo>
                <a:lnTo>
                  <a:pt x="126343" y="92197"/>
                </a:lnTo>
                <a:lnTo>
                  <a:pt x="126351" y="92190"/>
                </a:lnTo>
                <a:lnTo>
                  <a:pt x="126372" y="92172"/>
                </a:lnTo>
                <a:lnTo>
                  <a:pt x="126377" y="92168"/>
                </a:lnTo>
                <a:lnTo>
                  <a:pt x="126395" y="92161"/>
                </a:lnTo>
                <a:lnTo>
                  <a:pt x="126415" y="92159"/>
                </a:lnTo>
                <a:lnTo>
                  <a:pt x="126417" y="92156"/>
                </a:lnTo>
                <a:lnTo>
                  <a:pt x="126429" y="92153"/>
                </a:lnTo>
                <a:lnTo>
                  <a:pt x="126434" y="92146"/>
                </a:lnTo>
                <a:lnTo>
                  <a:pt x="126441" y="92141"/>
                </a:lnTo>
                <a:lnTo>
                  <a:pt x="126455" y="92109"/>
                </a:lnTo>
                <a:lnTo>
                  <a:pt x="126455" y="92109"/>
                </a:lnTo>
                <a:lnTo>
                  <a:pt x="126462" y="92090"/>
                </a:lnTo>
                <a:lnTo>
                  <a:pt x="126465" y="92068"/>
                </a:lnTo>
                <a:lnTo>
                  <a:pt x="126465" y="92066"/>
                </a:lnTo>
                <a:lnTo>
                  <a:pt x="126453" y="92024"/>
                </a:lnTo>
                <a:lnTo>
                  <a:pt x="126450" y="91995"/>
                </a:lnTo>
                <a:lnTo>
                  <a:pt x="126450" y="91973"/>
                </a:lnTo>
                <a:lnTo>
                  <a:pt x="126450" y="91954"/>
                </a:lnTo>
                <a:lnTo>
                  <a:pt x="126449" y="91955"/>
                </a:lnTo>
                <a:lnTo>
                  <a:pt x="126443" y="91941"/>
                </a:lnTo>
                <a:lnTo>
                  <a:pt x="126440" y="91927"/>
                </a:lnTo>
                <a:lnTo>
                  <a:pt x="126439" y="91926"/>
                </a:lnTo>
                <a:lnTo>
                  <a:pt x="126449" y="91909"/>
                </a:lnTo>
                <a:lnTo>
                  <a:pt x="126452" y="91907"/>
                </a:lnTo>
                <a:lnTo>
                  <a:pt x="126458" y="91907"/>
                </a:lnTo>
                <a:lnTo>
                  <a:pt x="126475" y="91912"/>
                </a:lnTo>
                <a:lnTo>
                  <a:pt x="126477" y="91913"/>
                </a:lnTo>
                <a:lnTo>
                  <a:pt x="126477" y="91912"/>
                </a:lnTo>
                <a:lnTo>
                  <a:pt x="126478" y="91912"/>
                </a:lnTo>
                <a:lnTo>
                  <a:pt x="126480" y="91913"/>
                </a:lnTo>
                <a:lnTo>
                  <a:pt x="126482" y="91910"/>
                </a:lnTo>
                <a:lnTo>
                  <a:pt x="126485" y="91911"/>
                </a:lnTo>
                <a:lnTo>
                  <a:pt x="126499" y="91916"/>
                </a:lnTo>
                <a:lnTo>
                  <a:pt x="126518" y="91919"/>
                </a:lnTo>
                <a:lnTo>
                  <a:pt x="126541" y="91924"/>
                </a:lnTo>
                <a:lnTo>
                  <a:pt x="126551" y="91928"/>
                </a:lnTo>
                <a:lnTo>
                  <a:pt x="126553" y="91929"/>
                </a:lnTo>
                <a:lnTo>
                  <a:pt x="126554" y="91929"/>
                </a:lnTo>
                <a:lnTo>
                  <a:pt x="126567" y="91937"/>
                </a:lnTo>
                <a:lnTo>
                  <a:pt x="126582" y="91928"/>
                </a:lnTo>
                <a:lnTo>
                  <a:pt x="126586" y="91919"/>
                </a:lnTo>
                <a:lnTo>
                  <a:pt x="126592" y="91917"/>
                </a:lnTo>
                <a:lnTo>
                  <a:pt x="126599" y="91914"/>
                </a:lnTo>
                <a:lnTo>
                  <a:pt x="126600" y="91904"/>
                </a:lnTo>
                <a:lnTo>
                  <a:pt x="126600" y="91904"/>
                </a:lnTo>
                <a:lnTo>
                  <a:pt x="126600" y="91889"/>
                </a:lnTo>
                <a:lnTo>
                  <a:pt x="126600" y="91887"/>
                </a:lnTo>
                <a:lnTo>
                  <a:pt x="126600" y="91886"/>
                </a:lnTo>
                <a:lnTo>
                  <a:pt x="126601" y="91882"/>
                </a:lnTo>
                <a:lnTo>
                  <a:pt x="126605" y="91865"/>
                </a:lnTo>
                <a:lnTo>
                  <a:pt x="126614" y="91846"/>
                </a:lnTo>
                <a:lnTo>
                  <a:pt x="126616" y="91833"/>
                </a:lnTo>
                <a:lnTo>
                  <a:pt x="126616" y="91831"/>
                </a:lnTo>
                <a:lnTo>
                  <a:pt x="126611" y="91817"/>
                </a:lnTo>
                <a:lnTo>
                  <a:pt x="126607" y="91806"/>
                </a:lnTo>
                <a:lnTo>
                  <a:pt x="126595" y="91787"/>
                </a:lnTo>
                <a:lnTo>
                  <a:pt x="126595" y="91787"/>
                </a:lnTo>
                <a:lnTo>
                  <a:pt x="126594" y="91788"/>
                </a:lnTo>
                <a:lnTo>
                  <a:pt x="126590" y="91780"/>
                </a:lnTo>
                <a:lnTo>
                  <a:pt x="126581" y="91767"/>
                </a:lnTo>
                <a:lnTo>
                  <a:pt x="126573" y="91760"/>
                </a:lnTo>
                <a:lnTo>
                  <a:pt x="126558" y="91753"/>
                </a:lnTo>
                <a:lnTo>
                  <a:pt x="126556" y="91750"/>
                </a:lnTo>
                <a:lnTo>
                  <a:pt x="126547" y="91733"/>
                </a:lnTo>
                <a:lnTo>
                  <a:pt x="126525" y="91732"/>
                </a:lnTo>
                <a:lnTo>
                  <a:pt x="126505" y="91742"/>
                </a:lnTo>
                <a:lnTo>
                  <a:pt x="126496" y="91747"/>
                </a:lnTo>
                <a:lnTo>
                  <a:pt x="126495" y="91746"/>
                </a:lnTo>
                <a:lnTo>
                  <a:pt x="126493" y="91745"/>
                </a:lnTo>
                <a:lnTo>
                  <a:pt x="126488" y="91740"/>
                </a:lnTo>
                <a:lnTo>
                  <a:pt x="126486" y="91729"/>
                </a:lnTo>
                <a:lnTo>
                  <a:pt x="126486" y="91721"/>
                </a:lnTo>
                <a:lnTo>
                  <a:pt x="126486" y="91718"/>
                </a:lnTo>
                <a:lnTo>
                  <a:pt x="126486" y="91716"/>
                </a:lnTo>
                <a:lnTo>
                  <a:pt x="126500" y="91684"/>
                </a:lnTo>
                <a:lnTo>
                  <a:pt x="126518" y="91666"/>
                </a:lnTo>
                <a:lnTo>
                  <a:pt x="126523" y="91663"/>
                </a:lnTo>
                <a:lnTo>
                  <a:pt x="126525" y="91663"/>
                </a:lnTo>
                <a:lnTo>
                  <a:pt x="126538" y="91657"/>
                </a:lnTo>
                <a:lnTo>
                  <a:pt x="126552" y="91646"/>
                </a:lnTo>
                <a:lnTo>
                  <a:pt x="126569" y="91623"/>
                </a:lnTo>
                <a:lnTo>
                  <a:pt x="126574" y="91609"/>
                </a:lnTo>
                <a:lnTo>
                  <a:pt x="126581" y="91593"/>
                </a:lnTo>
                <a:lnTo>
                  <a:pt x="126581" y="91592"/>
                </a:lnTo>
                <a:lnTo>
                  <a:pt x="126579" y="91575"/>
                </a:lnTo>
                <a:lnTo>
                  <a:pt x="126578" y="91563"/>
                </a:lnTo>
                <a:lnTo>
                  <a:pt x="126578" y="91562"/>
                </a:lnTo>
                <a:lnTo>
                  <a:pt x="126581" y="91545"/>
                </a:lnTo>
                <a:lnTo>
                  <a:pt x="126595" y="91528"/>
                </a:lnTo>
                <a:lnTo>
                  <a:pt x="126606" y="91514"/>
                </a:lnTo>
                <a:lnTo>
                  <a:pt x="126612" y="91518"/>
                </a:lnTo>
                <a:lnTo>
                  <a:pt x="126631" y="91535"/>
                </a:lnTo>
                <a:lnTo>
                  <a:pt x="126636" y="91557"/>
                </a:lnTo>
                <a:lnTo>
                  <a:pt x="126639" y="91579"/>
                </a:lnTo>
                <a:lnTo>
                  <a:pt x="126650" y="91602"/>
                </a:lnTo>
                <a:lnTo>
                  <a:pt x="126660" y="9162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82" y="91648"/>
                </a:lnTo>
                <a:lnTo>
                  <a:pt x="126694" y="91653"/>
                </a:lnTo>
                <a:lnTo>
                  <a:pt x="126701" y="91654"/>
                </a:lnTo>
                <a:lnTo>
                  <a:pt x="126712" y="91659"/>
                </a:lnTo>
                <a:lnTo>
                  <a:pt x="126750" y="91658"/>
                </a:lnTo>
                <a:lnTo>
                  <a:pt x="126752" y="91650"/>
                </a:lnTo>
                <a:lnTo>
                  <a:pt x="126764" y="91650"/>
                </a:lnTo>
                <a:lnTo>
                  <a:pt x="126776" y="91645"/>
                </a:lnTo>
                <a:lnTo>
                  <a:pt x="126814" y="91630"/>
                </a:lnTo>
                <a:lnTo>
                  <a:pt x="126815" y="91628"/>
                </a:lnTo>
                <a:lnTo>
                  <a:pt x="126828" y="91623"/>
                </a:lnTo>
                <a:lnTo>
                  <a:pt x="126837" y="91613"/>
                </a:lnTo>
                <a:lnTo>
                  <a:pt x="126847" y="91589"/>
                </a:lnTo>
                <a:lnTo>
                  <a:pt x="126847" y="91589"/>
                </a:lnTo>
                <a:lnTo>
                  <a:pt x="126847" y="91577"/>
                </a:lnTo>
                <a:lnTo>
                  <a:pt x="126844" y="91558"/>
                </a:lnTo>
                <a:lnTo>
                  <a:pt x="126835" y="91550"/>
                </a:lnTo>
                <a:lnTo>
                  <a:pt x="126825" y="91541"/>
                </a:lnTo>
                <a:lnTo>
                  <a:pt x="126815" y="91533"/>
                </a:lnTo>
                <a:lnTo>
                  <a:pt x="126814" y="91535"/>
                </a:lnTo>
                <a:lnTo>
                  <a:pt x="126813" y="91535"/>
                </a:lnTo>
                <a:lnTo>
                  <a:pt x="126810" y="91531"/>
                </a:lnTo>
                <a:lnTo>
                  <a:pt x="126802" y="91521"/>
                </a:lnTo>
                <a:lnTo>
                  <a:pt x="126794" y="91508"/>
                </a:lnTo>
                <a:lnTo>
                  <a:pt x="126794" y="91497"/>
                </a:lnTo>
                <a:lnTo>
                  <a:pt x="126791" y="91481"/>
                </a:lnTo>
                <a:lnTo>
                  <a:pt x="126790" y="91479"/>
                </a:lnTo>
                <a:lnTo>
                  <a:pt x="126791" y="91478"/>
                </a:lnTo>
                <a:lnTo>
                  <a:pt x="126791" y="91477"/>
                </a:lnTo>
                <a:lnTo>
                  <a:pt x="126796" y="91472"/>
                </a:lnTo>
                <a:lnTo>
                  <a:pt x="126804" y="91467"/>
                </a:lnTo>
                <a:lnTo>
                  <a:pt x="126821" y="91457"/>
                </a:lnTo>
                <a:lnTo>
                  <a:pt x="126857" y="91464"/>
                </a:lnTo>
                <a:lnTo>
                  <a:pt x="126901" y="91477"/>
                </a:lnTo>
                <a:lnTo>
                  <a:pt x="126909" y="91478"/>
                </a:lnTo>
                <a:lnTo>
                  <a:pt x="126914" y="91478"/>
                </a:lnTo>
                <a:lnTo>
                  <a:pt x="126951" y="91480"/>
                </a:lnTo>
                <a:lnTo>
                  <a:pt x="126956" y="91479"/>
                </a:lnTo>
                <a:lnTo>
                  <a:pt x="126965" y="91463"/>
                </a:lnTo>
                <a:lnTo>
                  <a:pt x="126974" y="91450"/>
                </a:lnTo>
                <a:lnTo>
                  <a:pt x="126974" y="91450"/>
                </a:lnTo>
                <a:lnTo>
                  <a:pt x="126974" y="91438"/>
                </a:lnTo>
                <a:lnTo>
                  <a:pt x="126953" y="91413"/>
                </a:lnTo>
                <a:lnTo>
                  <a:pt x="126939" y="91401"/>
                </a:lnTo>
                <a:lnTo>
                  <a:pt x="126933" y="91397"/>
                </a:lnTo>
                <a:lnTo>
                  <a:pt x="126932" y="91399"/>
                </a:lnTo>
                <a:lnTo>
                  <a:pt x="126929" y="91397"/>
                </a:lnTo>
                <a:lnTo>
                  <a:pt x="126922" y="91382"/>
                </a:lnTo>
                <a:lnTo>
                  <a:pt x="126910" y="91364"/>
                </a:lnTo>
                <a:lnTo>
                  <a:pt x="126910" y="91355"/>
                </a:lnTo>
                <a:lnTo>
                  <a:pt x="126910" y="91353"/>
                </a:lnTo>
                <a:lnTo>
                  <a:pt x="126913" y="91335"/>
                </a:lnTo>
                <a:lnTo>
                  <a:pt x="126923" y="91311"/>
                </a:lnTo>
                <a:lnTo>
                  <a:pt x="126923" y="91311"/>
                </a:lnTo>
                <a:lnTo>
                  <a:pt x="126923" y="91296"/>
                </a:lnTo>
                <a:lnTo>
                  <a:pt x="126918" y="91270"/>
                </a:lnTo>
                <a:lnTo>
                  <a:pt x="126906" y="91250"/>
                </a:lnTo>
                <a:lnTo>
                  <a:pt x="126904" y="91238"/>
                </a:lnTo>
                <a:lnTo>
                  <a:pt x="126897" y="91222"/>
                </a:lnTo>
                <a:lnTo>
                  <a:pt x="126895" y="91203"/>
                </a:lnTo>
                <a:lnTo>
                  <a:pt x="126894" y="91198"/>
                </a:lnTo>
                <a:lnTo>
                  <a:pt x="126896" y="91176"/>
                </a:lnTo>
                <a:lnTo>
                  <a:pt x="126897" y="91173"/>
                </a:lnTo>
                <a:lnTo>
                  <a:pt x="126898" y="91165"/>
                </a:lnTo>
                <a:lnTo>
                  <a:pt x="126925" y="91150"/>
                </a:lnTo>
                <a:lnTo>
                  <a:pt x="126951" y="91177"/>
                </a:lnTo>
                <a:lnTo>
                  <a:pt x="126958" y="91192"/>
                </a:lnTo>
                <a:lnTo>
                  <a:pt x="126965" y="91206"/>
                </a:lnTo>
                <a:lnTo>
                  <a:pt x="126974" y="91225"/>
                </a:lnTo>
                <a:lnTo>
                  <a:pt x="126991" y="91245"/>
                </a:lnTo>
                <a:lnTo>
                  <a:pt x="126999" y="91257"/>
                </a:lnTo>
                <a:lnTo>
                  <a:pt x="127011" y="91265"/>
                </a:lnTo>
                <a:lnTo>
                  <a:pt x="127020" y="91274"/>
                </a:lnTo>
                <a:lnTo>
                  <a:pt x="127022" y="91272"/>
                </a:lnTo>
                <a:lnTo>
                  <a:pt x="127024" y="91274"/>
                </a:lnTo>
                <a:lnTo>
                  <a:pt x="127024" y="91274"/>
                </a:lnTo>
                <a:lnTo>
                  <a:pt x="127030" y="91279"/>
                </a:lnTo>
                <a:lnTo>
                  <a:pt x="127078" y="91296"/>
                </a:lnTo>
                <a:lnTo>
                  <a:pt x="127081" y="91296"/>
                </a:lnTo>
                <a:lnTo>
                  <a:pt x="127082" y="91296"/>
                </a:lnTo>
                <a:lnTo>
                  <a:pt x="127123" y="91294"/>
                </a:lnTo>
                <a:lnTo>
                  <a:pt x="127142" y="91291"/>
                </a:lnTo>
                <a:lnTo>
                  <a:pt x="127145" y="91286"/>
                </a:lnTo>
                <a:lnTo>
                  <a:pt x="127157" y="91284"/>
                </a:lnTo>
                <a:lnTo>
                  <a:pt x="127159" y="91280"/>
                </a:lnTo>
                <a:lnTo>
                  <a:pt x="127165" y="91269"/>
                </a:lnTo>
                <a:lnTo>
                  <a:pt x="127165" y="91269"/>
                </a:lnTo>
                <a:lnTo>
                  <a:pt x="127164" y="91255"/>
                </a:lnTo>
                <a:lnTo>
                  <a:pt x="127164" y="91252"/>
                </a:lnTo>
                <a:lnTo>
                  <a:pt x="127157" y="91224"/>
                </a:lnTo>
                <a:lnTo>
                  <a:pt x="127157" y="91223"/>
                </a:lnTo>
                <a:lnTo>
                  <a:pt x="127169" y="91196"/>
                </a:lnTo>
                <a:lnTo>
                  <a:pt x="127203" y="91169"/>
                </a:lnTo>
                <a:lnTo>
                  <a:pt x="127207" y="91154"/>
                </a:lnTo>
                <a:lnTo>
                  <a:pt x="127214" y="91132"/>
                </a:lnTo>
                <a:lnTo>
                  <a:pt x="127218" y="91124"/>
                </a:lnTo>
                <a:lnTo>
                  <a:pt x="127218" y="91124"/>
                </a:lnTo>
                <a:lnTo>
                  <a:pt x="127237" y="91090"/>
                </a:lnTo>
                <a:lnTo>
                  <a:pt x="127252" y="91057"/>
                </a:lnTo>
                <a:lnTo>
                  <a:pt x="127261" y="91030"/>
                </a:lnTo>
                <a:lnTo>
                  <a:pt x="127278" y="90999"/>
                </a:lnTo>
                <a:lnTo>
                  <a:pt x="127279" y="90999"/>
                </a:lnTo>
                <a:lnTo>
                  <a:pt x="127292" y="90991"/>
                </a:lnTo>
                <a:lnTo>
                  <a:pt x="127303" y="90991"/>
                </a:lnTo>
                <a:lnTo>
                  <a:pt x="127323" y="90984"/>
                </a:lnTo>
                <a:lnTo>
                  <a:pt x="127353" y="90974"/>
                </a:lnTo>
                <a:lnTo>
                  <a:pt x="127358" y="90974"/>
                </a:lnTo>
                <a:lnTo>
                  <a:pt x="127362" y="90974"/>
                </a:lnTo>
                <a:lnTo>
                  <a:pt x="127367" y="90971"/>
                </a:lnTo>
                <a:lnTo>
                  <a:pt x="127377" y="90967"/>
                </a:lnTo>
                <a:lnTo>
                  <a:pt x="127391" y="90966"/>
                </a:lnTo>
                <a:lnTo>
                  <a:pt x="127400" y="90960"/>
                </a:lnTo>
                <a:lnTo>
                  <a:pt x="127406" y="90959"/>
                </a:lnTo>
                <a:lnTo>
                  <a:pt x="127428" y="90943"/>
                </a:lnTo>
                <a:lnTo>
                  <a:pt x="127439" y="90939"/>
                </a:lnTo>
                <a:lnTo>
                  <a:pt x="127440" y="90937"/>
                </a:lnTo>
                <a:lnTo>
                  <a:pt x="127454" y="90932"/>
                </a:lnTo>
                <a:lnTo>
                  <a:pt x="127464" y="90913"/>
                </a:lnTo>
                <a:lnTo>
                  <a:pt x="127466" y="90908"/>
                </a:lnTo>
                <a:lnTo>
                  <a:pt x="127468" y="90889"/>
                </a:lnTo>
                <a:lnTo>
                  <a:pt x="127471" y="90852"/>
                </a:lnTo>
                <a:lnTo>
                  <a:pt x="127475" y="90805"/>
                </a:lnTo>
                <a:lnTo>
                  <a:pt x="127475" y="90805"/>
                </a:lnTo>
                <a:lnTo>
                  <a:pt x="127475" y="90778"/>
                </a:lnTo>
                <a:lnTo>
                  <a:pt x="127475" y="90776"/>
                </a:lnTo>
                <a:lnTo>
                  <a:pt x="127475" y="90776"/>
                </a:lnTo>
                <a:lnTo>
                  <a:pt x="127475" y="90772"/>
                </a:lnTo>
                <a:lnTo>
                  <a:pt x="127477" y="90763"/>
                </a:lnTo>
                <a:lnTo>
                  <a:pt x="127483" y="90737"/>
                </a:lnTo>
                <a:lnTo>
                  <a:pt x="127523" y="90737"/>
                </a:lnTo>
                <a:lnTo>
                  <a:pt x="127554" y="90750"/>
                </a:lnTo>
                <a:lnTo>
                  <a:pt x="127570" y="90771"/>
                </a:lnTo>
                <a:lnTo>
                  <a:pt x="127592" y="90780"/>
                </a:lnTo>
                <a:lnTo>
                  <a:pt x="127597" y="90776"/>
                </a:lnTo>
                <a:lnTo>
                  <a:pt x="127622" y="90762"/>
                </a:lnTo>
                <a:lnTo>
                  <a:pt x="127632" y="90747"/>
                </a:lnTo>
                <a:lnTo>
                  <a:pt x="127644" y="90735"/>
                </a:lnTo>
                <a:lnTo>
                  <a:pt x="127653" y="90720"/>
                </a:lnTo>
                <a:lnTo>
                  <a:pt x="127660" y="90688"/>
                </a:lnTo>
                <a:lnTo>
                  <a:pt x="127667" y="90681"/>
                </a:lnTo>
                <a:lnTo>
                  <a:pt x="127672" y="90674"/>
                </a:lnTo>
                <a:lnTo>
                  <a:pt x="127689" y="90649"/>
                </a:lnTo>
                <a:lnTo>
                  <a:pt x="127703" y="90635"/>
                </a:lnTo>
                <a:lnTo>
                  <a:pt x="127717" y="90624"/>
                </a:lnTo>
                <a:lnTo>
                  <a:pt x="127742" y="90617"/>
                </a:lnTo>
                <a:lnTo>
                  <a:pt x="127778" y="90613"/>
                </a:lnTo>
                <a:lnTo>
                  <a:pt x="127784" y="90607"/>
                </a:lnTo>
                <a:lnTo>
                  <a:pt x="127793" y="90607"/>
                </a:lnTo>
                <a:lnTo>
                  <a:pt x="127808" y="90591"/>
                </a:lnTo>
                <a:lnTo>
                  <a:pt x="127810" y="90571"/>
                </a:lnTo>
                <a:lnTo>
                  <a:pt x="127810" y="90569"/>
                </a:lnTo>
                <a:lnTo>
                  <a:pt x="127810" y="90568"/>
                </a:lnTo>
                <a:lnTo>
                  <a:pt x="127810" y="90567"/>
                </a:lnTo>
                <a:lnTo>
                  <a:pt x="127806" y="90553"/>
                </a:lnTo>
                <a:lnTo>
                  <a:pt x="127804" y="90546"/>
                </a:lnTo>
                <a:lnTo>
                  <a:pt x="127802" y="90537"/>
                </a:lnTo>
                <a:lnTo>
                  <a:pt x="127794" y="90508"/>
                </a:lnTo>
                <a:lnTo>
                  <a:pt x="127810" y="90498"/>
                </a:lnTo>
                <a:lnTo>
                  <a:pt x="127820" y="90491"/>
                </a:lnTo>
                <a:lnTo>
                  <a:pt x="127836" y="90481"/>
                </a:lnTo>
                <a:lnTo>
                  <a:pt x="127858" y="90475"/>
                </a:lnTo>
                <a:lnTo>
                  <a:pt x="127868" y="90471"/>
                </a:lnTo>
                <a:lnTo>
                  <a:pt x="127881" y="90465"/>
                </a:lnTo>
                <a:lnTo>
                  <a:pt x="127883" y="90464"/>
                </a:lnTo>
                <a:lnTo>
                  <a:pt x="127907" y="90452"/>
                </a:lnTo>
                <a:lnTo>
                  <a:pt x="127922" y="90446"/>
                </a:lnTo>
                <a:lnTo>
                  <a:pt x="127968" y="90436"/>
                </a:lnTo>
                <a:lnTo>
                  <a:pt x="127979" y="90431"/>
                </a:lnTo>
                <a:lnTo>
                  <a:pt x="127979" y="90430"/>
                </a:lnTo>
                <a:lnTo>
                  <a:pt x="127983" y="90429"/>
                </a:lnTo>
                <a:lnTo>
                  <a:pt x="127993" y="90424"/>
                </a:lnTo>
                <a:lnTo>
                  <a:pt x="127998" y="90415"/>
                </a:lnTo>
                <a:lnTo>
                  <a:pt x="128004" y="90403"/>
                </a:lnTo>
                <a:lnTo>
                  <a:pt x="128007" y="90381"/>
                </a:lnTo>
                <a:lnTo>
                  <a:pt x="128011" y="90358"/>
                </a:lnTo>
                <a:lnTo>
                  <a:pt x="128011" y="90358"/>
                </a:lnTo>
                <a:lnTo>
                  <a:pt x="128011" y="90341"/>
                </a:lnTo>
                <a:lnTo>
                  <a:pt x="128011" y="90341"/>
                </a:lnTo>
                <a:lnTo>
                  <a:pt x="128011" y="90341"/>
                </a:lnTo>
                <a:lnTo>
                  <a:pt x="128011" y="90340"/>
                </a:lnTo>
                <a:lnTo>
                  <a:pt x="128013" y="90316"/>
                </a:lnTo>
                <a:lnTo>
                  <a:pt x="128014" y="90303"/>
                </a:lnTo>
                <a:lnTo>
                  <a:pt x="128019" y="90275"/>
                </a:lnTo>
                <a:lnTo>
                  <a:pt x="128028" y="90248"/>
                </a:lnTo>
                <a:lnTo>
                  <a:pt x="128031" y="90237"/>
                </a:lnTo>
                <a:lnTo>
                  <a:pt x="128035" y="90224"/>
                </a:lnTo>
                <a:lnTo>
                  <a:pt x="128040" y="90192"/>
                </a:lnTo>
                <a:lnTo>
                  <a:pt x="128049" y="90159"/>
                </a:lnTo>
                <a:lnTo>
                  <a:pt x="128049" y="90159"/>
                </a:lnTo>
                <a:lnTo>
                  <a:pt x="128049" y="90159"/>
                </a:lnTo>
                <a:lnTo>
                  <a:pt x="128045" y="90133"/>
                </a:lnTo>
                <a:lnTo>
                  <a:pt x="128043" y="90127"/>
                </a:lnTo>
                <a:lnTo>
                  <a:pt x="128035" y="90109"/>
                </a:lnTo>
                <a:lnTo>
                  <a:pt x="128035" y="90109"/>
                </a:lnTo>
                <a:lnTo>
                  <a:pt x="128035" y="90109"/>
                </a:lnTo>
                <a:lnTo>
                  <a:pt x="128024" y="90098"/>
                </a:lnTo>
                <a:lnTo>
                  <a:pt x="128023" y="90097"/>
                </a:lnTo>
                <a:lnTo>
                  <a:pt x="128000" y="90082"/>
                </a:lnTo>
                <a:lnTo>
                  <a:pt x="127979" y="90071"/>
                </a:lnTo>
                <a:lnTo>
                  <a:pt x="127964" y="90065"/>
                </a:lnTo>
                <a:lnTo>
                  <a:pt x="127955" y="90053"/>
                </a:lnTo>
                <a:lnTo>
                  <a:pt x="127941" y="90044"/>
                </a:lnTo>
                <a:lnTo>
                  <a:pt x="127928" y="90012"/>
                </a:lnTo>
                <a:lnTo>
                  <a:pt x="127940" y="89981"/>
                </a:lnTo>
                <a:lnTo>
                  <a:pt x="127969" y="89944"/>
                </a:lnTo>
                <a:lnTo>
                  <a:pt x="127992" y="89932"/>
                </a:lnTo>
                <a:lnTo>
                  <a:pt x="128011" y="89937"/>
                </a:lnTo>
                <a:lnTo>
                  <a:pt x="128022" y="89940"/>
                </a:lnTo>
                <a:lnTo>
                  <a:pt x="128025" y="89941"/>
                </a:lnTo>
                <a:lnTo>
                  <a:pt x="128049" y="89932"/>
                </a:lnTo>
                <a:lnTo>
                  <a:pt x="128068" y="89907"/>
                </a:lnTo>
                <a:lnTo>
                  <a:pt x="128076" y="89884"/>
                </a:lnTo>
                <a:lnTo>
                  <a:pt x="128090" y="89852"/>
                </a:lnTo>
                <a:lnTo>
                  <a:pt x="128086" y="89821"/>
                </a:lnTo>
                <a:lnTo>
                  <a:pt x="128069" y="89787"/>
                </a:lnTo>
                <a:lnTo>
                  <a:pt x="128053" y="89759"/>
                </a:lnTo>
                <a:lnTo>
                  <a:pt x="128053" y="89759"/>
                </a:lnTo>
                <a:lnTo>
                  <a:pt x="128051" y="89741"/>
                </a:lnTo>
                <a:lnTo>
                  <a:pt x="128081" y="89732"/>
                </a:lnTo>
                <a:lnTo>
                  <a:pt x="128153" y="89725"/>
                </a:lnTo>
                <a:lnTo>
                  <a:pt x="128202" y="89720"/>
                </a:lnTo>
                <a:lnTo>
                  <a:pt x="128260" y="89720"/>
                </a:lnTo>
                <a:lnTo>
                  <a:pt x="128284" y="89729"/>
                </a:lnTo>
                <a:lnTo>
                  <a:pt x="128286" y="89735"/>
                </a:lnTo>
                <a:lnTo>
                  <a:pt x="128289" y="89741"/>
                </a:lnTo>
                <a:lnTo>
                  <a:pt x="128291" y="89750"/>
                </a:lnTo>
                <a:lnTo>
                  <a:pt x="128328" y="89754"/>
                </a:lnTo>
                <a:lnTo>
                  <a:pt x="128350" y="89745"/>
                </a:lnTo>
                <a:lnTo>
                  <a:pt x="128381" y="89703"/>
                </a:lnTo>
                <a:lnTo>
                  <a:pt x="128380" y="89680"/>
                </a:lnTo>
                <a:lnTo>
                  <a:pt x="128369" y="89651"/>
                </a:lnTo>
                <a:lnTo>
                  <a:pt x="128361" y="89644"/>
                </a:lnTo>
                <a:lnTo>
                  <a:pt x="128329" y="89614"/>
                </a:lnTo>
                <a:lnTo>
                  <a:pt x="128317" y="89613"/>
                </a:lnTo>
                <a:lnTo>
                  <a:pt x="128313" y="89613"/>
                </a:lnTo>
                <a:lnTo>
                  <a:pt x="128277" y="89616"/>
                </a:lnTo>
                <a:lnTo>
                  <a:pt x="128246" y="89619"/>
                </a:lnTo>
                <a:lnTo>
                  <a:pt x="128208" y="89623"/>
                </a:lnTo>
                <a:lnTo>
                  <a:pt x="128180" y="89626"/>
                </a:lnTo>
                <a:lnTo>
                  <a:pt x="128172" y="89622"/>
                </a:lnTo>
                <a:lnTo>
                  <a:pt x="128168" y="89619"/>
                </a:lnTo>
                <a:lnTo>
                  <a:pt x="128157" y="89604"/>
                </a:lnTo>
                <a:lnTo>
                  <a:pt x="128157" y="89603"/>
                </a:lnTo>
                <a:lnTo>
                  <a:pt x="128157" y="89601"/>
                </a:lnTo>
                <a:lnTo>
                  <a:pt x="128163" y="89585"/>
                </a:lnTo>
                <a:lnTo>
                  <a:pt x="128163" y="89584"/>
                </a:lnTo>
                <a:lnTo>
                  <a:pt x="128165" y="89581"/>
                </a:lnTo>
                <a:lnTo>
                  <a:pt x="128166" y="89581"/>
                </a:lnTo>
                <a:lnTo>
                  <a:pt x="128195" y="89555"/>
                </a:lnTo>
                <a:lnTo>
                  <a:pt x="128201" y="89550"/>
                </a:lnTo>
                <a:lnTo>
                  <a:pt x="128213" y="89541"/>
                </a:lnTo>
                <a:lnTo>
                  <a:pt x="128232" y="89526"/>
                </a:lnTo>
                <a:lnTo>
                  <a:pt x="128240" y="89507"/>
                </a:lnTo>
                <a:lnTo>
                  <a:pt x="128247" y="89470"/>
                </a:lnTo>
                <a:lnTo>
                  <a:pt x="128251" y="89446"/>
                </a:lnTo>
                <a:lnTo>
                  <a:pt x="128251" y="89445"/>
                </a:lnTo>
                <a:lnTo>
                  <a:pt x="128249" y="89435"/>
                </a:lnTo>
                <a:lnTo>
                  <a:pt x="128247" y="89429"/>
                </a:lnTo>
                <a:lnTo>
                  <a:pt x="128244" y="89423"/>
                </a:lnTo>
                <a:lnTo>
                  <a:pt x="128244" y="89405"/>
                </a:lnTo>
                <a:lnTo>
                  <a:pt x="128244" y="89405"/>
                </a:lnTo>
                <a:lnTo>
                  <a:pt x="128244" y="89402"/>
                </a:lnTo>
                <a:lnTo>
                  <a:pt x="128247" y="89392"/>
                </a:lnTo>
                <a:lnTo>
                  <a:pt x="128248" y="89391"/>
                </a:lnTo>
                <a:lnTo>
                  <a:pt x="128259" y="89356"/>
                </a:lnTo>
                <a:lnTo>
                  <a:pt x="128259" y="89355"/>
                </a:lnTo>
                <a:lnTo>
                  <a:pt x="128261" y="89347"/>
                </a:lnTo>
                <a:lnTo>
                  <a:pt x="128263" y="89344"/>
                </a:lnTo>
                <a:lnTo>
                  <a:pt x="128265" y="89341"/>
                </a:lnTo>
                <a:lnTo>
                  <a:pt x="128272" y="89331"/>
                </a:lnTo>
                <a:lnTo>
                  <a:pt x="128284" y="89309"/>
                </a:lnTo>
                <a:lnTo>
                  <a:pt x="128299" y="89291"/>
                </a:lnTo>
                <a:lnTo>
                  <a:pt x="128303" y="89284"/>
                </a:lnTo>
                <a:lnTo>
                  <a:pt x="128316" y="89267"/>
                </a:lnTo>
                <a:lnTo>
                  <a:pt x="128351" y="89237"/>
                </a:lnTo>
                <a:lnTo>
                  <a:pt x="128356" y="89225"/>
                </a:lnTo>
                <a:lnTo>
                  <a:pt x="128358" y="89221"/>
                </a:lnTo>
                <a:lnTo>
                  <a:pt x="128366" y="89208"/>
                </a:lnTo>
                <a:lnTo>
                  <a:pt x="128367" y="89208"/>
                </a:lnTo>
                <a:lnTo>
                  <a:pt x="128365" y="89199"/>
                </a:lnTo>
                <a:lnTo>
                  <a:pt x="128366" y="89199"/>
                </a:lnTo>
                <a:lnTo>
                  <a:pt x="128364" y="89179"/>
                </a:lnTo>
                <a:lnTo>
                  <a:pt x="128363" y="89172"/>
                </a:lnTo>
                <a:lnTo>
                  <a:pt x="128363" y="89172"/>
                </a:lnTo>
                <a:lnTo>
                  <a:pt x="128363" y="89169"/>
                </a:lnTo>
                <a:lnTo>
                  <a:pt x="128356" y="89160"/>
                </a:lnTo>
                <a:lnTo>
                  <a:pt x="128344" y="89143"/>
                </a:lnTo>
                <a:lnTo>
                  <a:pt x="128337" y="89126"/>
                </a:lnTo>
                <a:lnTo>
                  <a:pt x="128337" y="89109"/>
                </a:lnTo>
                <a:lnTo>
                  <a:pt x="128337" y="89103"/>
                </a:lnTo>
                <a:lnTo>
                  <a:pt x="128337" y="89101"/>
                </a:lnTo>
                <a:lnTo>
                  <a:pt x="128340" y="89089"/>
                </a:lnTo>
                <a:lnTo>
                  <a:pt x="128342" y="89081"/>
                </a:lnTo>
                <a:lnTo>
                  <a:pt x="128353" y="89057"/>
                </a:lnTo>
                <a:lnTo>
                  <a:pt x="128354" y="89055"/>
                </a:lnTo>
                <a:lnTo>
                  <a:pt x="128361" y="89046"/>
                </a:lnTo>
                <a:lnTo>
                  <a:pt x="128363" y="89044"/>
                </a:lnTo>
                <a:lnTo>
                  <a:pt x="128374" y="89040"/>
                </a:lnTo>
                <a:lnTo>
                  <a:pt x="128383" y="89034"/>
                </a:lnTo>
                <a:lnTo>
                  <a:pt x="128400" y="89028"/>
                </a:lnTo>
                <a:lnTo>
                  <a:pt x="128408" y="89024"/>
                </a:lnTo>
                <a:lnTo>
                  <a:pt x="128415" y="89021"/>
                </a:lnTo>
                <a:lnTo>
                  <a:pt x="128432" y="89011"/>
                </a:lnTo>
                <a:lnTo>
                  <a:pt x="128448" y="89001"/>
                </a:lnTo>
                <a:lnTo>
                  <a:pt x="128456" y="88988"/>
                </a:lnTo>
                <a:lnTo>
                  <a:pt x="128466" y="88963"/>
                </a:lnTo>
                <a:lnTo>
                  <a:pt x="128467" y="88962"/>
                </a:lnTo>
                <a:lnTo>
                  <a:pt x="128463" y="88948"/>
                </a:lnTo>
                <a:lnTo>
                  <a:pt x="128463" y="88946"/>
                </a:lnTo>
                <a:lnTo>
                  <a:pt x="128463" y="88945"/>
                </a:lnTo>
                <a:lnTo>
                  <a:pt x="128455" y="88935"/>
                </a:lnTo>
                <a:lnTo>
                  <a:pt x="128441" y="88918"/>
                </a:lnTo>
                <a:lnTo>
                  <a:pt x="128419" y="88913"/>
                </a:lnTo>
                <a:lnTo>
                  <a:pt x="128410" y="88911"/>
                </a:lnTo>
                <a:lnTo>
                  <a:pt x="128403" y="88913"/>
                </a:lnTo>
                <a:lnTo>
                  <a:pt x="128399" y="88912"/>
                </a:lnTo>
                <a:lnTo>
                  <a:pt x="128393" y="88911"/>
                </a:lnTo>
                <a:lnTo>
                  <a:pt x="128372" y="88903"/>
                </a:lnTo>
                <a:lnTo>
                  <a:pt x="128367" y="88898"/>
                </a:lnTo>
                <a:lnTo>
                  <a:pt x="128357" y="88883"/>
                </a:lnTo>
                <a:lnTo>
                  <a:pt x="128356" y="88883"/>
                </a:lnTo>
                <a:lnTo>
                  <a:pt x="128361" y="88856"/>
                </a:lnTo>
                <a:lnTo>
                  <a:pt x="128370" y="88837"/>
                </a:lnTo>
                <a:lnTo>
                  <a:pt x="128403" y="88783"/>
                </a:lnTo>
                <a:lnTo>
                  <a:pt x="128445" y="88748"/>
                </a:lnTo>
                <a:lnTo>
                  <a:pt x="128473" y="88718"/>
                </a:lnTo>
                <a:lnTo>
                  <a:pt x="128477" y="88707"/>
                </a:lnTo>
                <a:lnTo>
                  <a:pt x="128477" y="88707"/>
                </a:lnTo>
                <a:lnTo>
                  <a:pt x="128486" y="88688"/>
                </a:lnTo>
                <a:lnTo>
                  <a:pt x="128495" y="88666"/>
                </a:lnTo>
                <a:lnTo>
                  <a:pt x="128500" y="88635"/>
                </a:lnTo>
                <a:lnTo>
                  <a:pt x="128500" y="88634"/>
                </a:lnTo>
                <a:lnTo>
                  <a:pt x="128498" y="88619"/>
                </a:lnTo>
                <a:lnTo>
                  <a:pt x="128499" y="88618"/>
                </a:lnTo>
                <a:lnTo>
                  <a:pt x="128505" y="88583"/>
                </a:lnTo>
                <a:lnTo>
                  <a:pt x="128505" y="88581"/>
                </a:lnTo>
                <a:lnTo>
                  <a:pt x="128507" y="88576"/>
                </a:lnTo>
                <a:lnTo>
                  <a:pt x="128515" y="88562"/>
                </a:lnTo>
                <a:lnTo>
                  <a:pt x="128518" y="88559"/>
                </a:lnTo>
                <a:lnTo>
                  <a:pt x="128531" y="88547"/>
                </a:lnTo>
                <a:lnTo>
                  <a:pt x="128545" y="88530"/>
                </a:lnTo>
                <a:lnTo>
                  <a:pt x="128555" y="88517"/>
                </a:lnTo>
                <a:lnTo>
                  <a:pt x="128570" y="88502"/>
                </a:lnTo>
                <a:lnTo>
                  <a:pt x="128570" y="88502"/>
                </a:lnTo>
                <a:lnTo>
                  <a:pt x="128605" y="88466"/>
                </a:lnTo>
                <a:lnTo>
                  <a:pt x="128611" y="88441"/>
                </a:lnTo>
                <a:lnTo>
                  <a:pt x="128624" y="88432"/>
                </a:lnTo>
                <a:lnTo>
                  <a:pt x="128620" y="88423"/>
                </a:lnTo>
                <a:lnTo>
                  <a:pt x="128641" y="88404"/>
                </a:lnTo>
                <a:lnTo>
                  <a:pt x="128638" y="88392"/>
                </a:lnTo>
                <a:lnTo>
                  <a:pt x="128641" y="88375"/>
                </a:lnTo>
                <a:lnTo>
                  <a:pt x="128640" y="88359"/>
                </a:lnTo>
                <a:lnTo>
                  <a:pt x="128640" y="88341"/>
                </a:lnTo>
                <a:lnTo>
                  <a:pt x="128635" y="88322"/>
                </a:lnTo>
                <a:lnTo>
                  <a:pt x="128618" y="88302"/>
                </a:lnTo>
                <a:lnTo>
                  <a:pt x="128617" y="88302"/>
                </a:lnTo>
                <a:lnTo>
                  <a:pt x="128621" y="88283"/>
                </a:lnTo>
                <a:lnTo>
                  <a:pt x="128633" y="88275"/>
                </a:lnTo>
                <a:lnTo>
                  <a:pt x="128642" y="88264"/>
                </a:lnTo>
                <a:lnTo>
                  <a:pt x="128657" y="88254"/>
                </a:lnTo>
                <a:lnTo>
                  <a:pt x="128696" y="88235"/>
                </a:lnTo>
                <a:lnTo>
                  <a:pt x="128720" y="88231"/>
                </a:lnTo>
                <a:lnTo>
                  <a:pt x="128734" y="88219"/>
                </a:lnTo>
                <a:lnTo>
                  <a:pt x="128738" y="88215"/>
                </a:lnTo>
                <a:lnTo>
                  <a:pt x="128755" y="88206"/>
                </a:lnTo>
                <a:lnTo>
                  <a:pt x="128777" y="88197"/>
                </a:lnTo>
                <a:lnTo>
                  <a:pt x="128796" y="88192"/>
                </a:lnTo>
                <a:lnTo>
                  <a:pt x="128831" y="88182"/>
                </a:lnTo>
                <a:lnTo>
                  <a:pt x="128843" y="88182"/>
                </a:lnTo>
                <a:lnTo>
                  <a:pt x="128853" y="88178"/>
                </a:lnTo>
                <a:lnTo>
                  <a:pt x="128859" y="88178"/>
                </a:lnTo>
                <a:lnTo>
                  <a:pt x="128874" y="88178"/>
                </a:lnTo>
                <a:lnTo>
                  <a:pt x="128889" y="88178"/>
                </a:lnTo>
                <a:lnTo>
                  <a:pt x="128903" y="88175"/>
                </a:lnTo>
                <a:lnTo>
                  <a:pt x="128905" y="88172"/>
                </a:lnTo>
                <a:lnTo>
                  <a:pt x="128930" y="88174"/>
                </a:lnTo>
                <a:lnTo>
                  <a:pt x="128943" y="88168"/>
                </a:lnTo>
                <a:lnTo>
                  <a:pt x="128942" y="88152"/>
                </a:lnTo>
                <a:lnTo>
                  <a:pt x="128927" y="88127"/>
                </a:lnTo>
                <a:lnTo>
                  <a:pt x="128919" y="88107"/>
                </a:lnTo>
                <a:lnTo>
                  <a:pt x="128916" y="88088"/>
                </a:lnTo>
                <a:lnTo>
                  <a:pt x="128926" y="88085"/>
                </a:lnTo>
                <a:lnTo>
                  <a:pt x="128934" y="88092"/>
                </a:lnTo>
                <a:lnTo>
                  <a:pt x="128945" y="88111"/>
                </a:lnTo>
                <a:lnTo>
                  <a:pt x="128957" y="88115"/>
                </a:lnTo>
                <a:lnTo>
                  <a:pt x="128965" y="88119"/>
                </a:lnTo>
                <a:lnTo>
                  <a:pt x="128966" y="88119"/>
                </a:lnTo>
                <a:lnTo>
                  <a:pt x="128967" y="88119"/>
                </a:lnTo>
                <a:lnTo>
                  <a:pt x="128971" y="88121"/>
                </a:lnTo>
                <a:lnTo>
                  <a:pt x="128985" y="88123"/>
                </a:lnTo>
                <a:lnTo>
                  <a:pt x="129003" y="88128"/>
                </a:lnTo>
                <a:lnTo>
                  <a:pt x="129026" y="88130"/>
                </a:lnTo>
                <a:lnTo>
                  <a:pt x="129063" y="88122"/>
                </a:lnTo>
                <a:lnTo>
                  <a:pt x="129084" y="88098"/>
                </a:lnTo>
                <a:lnTo>
                  <a:pt x="129092" y="88071"/>
                </a:lnTo>
                <a:lnTo>
                  <a:pt x="129095" y="88059"/>
                </a:lnTo>
                <a:lnTo>
                  <a:pt x="129122" y="88025"/>
                </a:lnTo>
                <a:lnTo>
                  <a:pt x="129125" y="87997"/>
                </a:lnTo>
                <a:lnTo>
                  <a:pt x="129092" y="87967"/>
                </a:lnTo>
                <a:lnTo>
                  <a:pt x="129070" y="87963"/>
                </a:lnTo>
                <a:lnTo>
                  <a:pt x="129064" y="87961"/>
                </a:lnTo>
                <a:lnTo>
                  <a:pt x="129054" y="87957"/>
                </a:lnTo>
                <a:lnTo>
                  <a:pt x="129004" y="87945"/>
                </a:lnTo>
                <a:lnTo>
                  <a:pt x="128983" y="87926"/>
                </a:lnTo>
                <a:lnTo>
                  <a:pt x="128988" y="87882"/>
                </a:lnTo>
                <a:lnTo>
                  <a:pt x="129021" y="87867"/>
                </a:lnTo>
                <a:lnTo>
                  <a:pt x="129078" y="87852"/>
                </a:lnTo>
                <a:lnTo>
                  <a:pt x="129101" y="87818"/>
                </a:lnTo>
                <a:lnTo>
                  <a:pt x="129132" y="87793"/>
                </a:lnTo>
                <a:lnTo>
                  <a:pt x="129152" y="87769"/>
                </a:lnTo>
                <a:lnTo>
                  <a:pt x="129172" y="87748"/>
                </a:lnTo>
                <a:lnTo>
                  <a:pt x="129187" y="87727"/>
                </a:lnTo>
                <a:lnTo>
                  <a:pt x="129207" y="87702"/>
                </a:lnTo>
                <a:lnTo>
                  <a:pt x="129235" y="87686"/>
                </a:lnTo>
                <a:lnTo>
                  <a:pt x="129251" y="87657"/>
                </a:lnTo>
                <a:lnTo>
                  <a:pt x="129284" y="87682"/>
                </a:lnTo>
                <a:lnTo>
                  <a:pt x="129317" y="87745"/>
                </a:lnTo>
                <a:lnTo>
                  <a:pt x="129352" y="87741"/>
                </a:lnTo>
                <a:lnTo>
                  <a:pt x="129371" y="87704"/>
                </a:lnTo>
                <a:lnTo>
                  <a:pt x="129380" y="87687"/>
                </a:lnTo>
                <a:lnTo>
                  <a:pt x="129383" y="87682"/>
                </a:lnTo>
                <a:lnTo>
                  <a:pt x="129389" y="87669"/>
                </a:lnTo>
                <a:lnTo>
                  <a:pt x="129419" y="87634"/>
                </a:lnTo>
                <a:lnTo>
                  <a:pt x="129444" y="87609"/>
                </a:lnTo>
                <a:lnTo>
                  <a:pt x="129477" y="87584"/>
                </a:lnTo>
                <a:lnTo>
                  <a:pt x="129518" y="87556"/>
                </a:lnTo>
                <a:lnTo>
                  <a:pt x="129557" y="87544"/>
                </a:lnTo>
                <a:lnTo>
                  <a:pt x="129572" y="87536"/>
                </a:lnTo>
                <a:lnTo>
                  <a:pt x="129575" y="87520"/>
                </a:lnTo>
                <a:lnTo>
                  <a:pt x="129591" y="87504"/>
                </a:lnTo>
                <a:lnTo>
                  <a:pt x="129596" y="87490"/>
                </a:lnTo>
                <a:lnTo>
                  <a:pt x="129597" y="87458"/>
                </a:lnTo>
                <a:lnTo>
                  <a:pt x="129582" y="87435"/>
                </a:lnTo>
                <a:lnTo>
                  <a:pt x="129570" y="87412"/>
                </a:lnTo>
                <a:lnTo>
                  <a:pt x="129575" y="87383"/>
                </a:lnTo>
                <a:lnTo>
                  <a:pt x="129601" y="87359"/>
                </a:lnTo>
                <a:lnTo>
                  <a:pt x="129625" y="87371"/>
                </a:lnTo>
                <a:lnTo>
                  <a:pt x="129651" y="87382"/>
                </a:lnTo>
                <a:lnTo>
                  <a:pt x="129699" y="87384"/>
                </a:lnTo>
                <a:lnTo>
                  <a:pt x="129723" y="87360"/>
                </a:lnTo>
                <a:lnTo>
                  <a:pt x="129730" y="87333"/>
                </a:lnTo>
                <a:lnTo>
                  <a:pt x="129724" y="87306"/>
                </a:lnTo>
                <a:lnTo>
                  <a:pt x="129720" y="87265"/>
                </a:lnTo>
                <a:lnTo>
                  <a:pt x="129736" y="87225"/>
                </a:lnTo>
                <a:lnTo>
                  <a:pt x="129763" y="87198"/>
                </a:lnTo>
                <a:lnTo>
                  <a:pt x="129786" y="87183"/>
                </a:lnTo>
                <a:lnTo>
                  <a:pt x="129812" y="87173"/>
                </a:lnTo>
                <a:lnTo>
                  <a:pt x="129860" y="87161"/>
                </a:lnTo>
                <a:lnTo>
                  <a:pt x="129896" y="87178"/>
                </a:lnTo>
                <a:lnTo>
                  <a:pt x="129918" y="87206"/>
                </a:lnTo>
                <a:lnTo>
                  <a:pt x="129953" y="87222"/>
                </a:lnTo>
                <a:lnTo>
                  <a:pt x="129996" y="87205"/>
                </a:lnTo>
                <a:lnTo>
                  <a:pt x="130028" y="87156"/>
                </a:lnTo>
                <a:lnTo>
                  <a:pt x="130028" y="87126"/>
                </a:lnTo>
                <a:lnTo>
                  <a:pt x="130028" y="87124"/>
                </a:lnTo>
                <a:lnTo>
                  <a:pt x="130019" y="87088"/>
                </a:lnTo>
                <a:lnTo>
                  <a:pt x="130014" y="87051"/>
                </a:lnTo>
                <a:lnTo>
                  <a:pt x="130037" y="87022"/>
                </a:lnTo>
                <a:lnTo>
                  <a:pt x="130069" y="87020"/>
                </a:lnTo>
                <a:lnTo>
                  <a:pt x="130095" y="87020"/>
                </a:lnTo>
                <a:lnTo>
                  <a:pt x="130135" y="87029"/>
                </a:lnTo>
                <a:lnTo>
                  <a:pt x="130168" y="86998"/>
                </a:lnTo>
                <a:lnTo>
                  <a:pt x="130181" y="86975"/>
                </a:lnTo>
                <a:lnTo>
                  <a:pt x="130204" y="86952"/>
                </a:lnTo>
                <a:lnTo>
                  <a:pt x="130234" y="86946"/>
                </a:lnTo>
                <a:lnTo>
                  <a:pt x="130268" y="86961"/>
                </a:lnTo>
                <a:lnTo>
                  <a:pt x="130270" y="86998"/>
                </a:lnTo>
                <a:lnTo>
                  <a:pt x="130281" y="87022"/>
                </a:lnTo>
                <a:lnTo>
                  <a:pt x="130323" y="87037"/>
                </a:lnTo>
                <a:lnTo>
                  <a:pt x="130356" y="87032"/>
                </a:lnTo>
                <a:lnTo>
                  <a:pt x="130379" y="87006"/>
                </a:lnTo>
                <a:lnTo>
                  <a:pt x="130384" y="86976"/>
                </a:lnTo>
                <a:lnTo>
                  <a:pt x="130394" y="86966"/>
                </a:lnTo>
                <a:lnTo>
                  <a:pt x="130405" y="86953"/>
                </a:lnTo>
                <a:lnTo>
                  <a:pt x="130409" y="86952"/>
                </a:lnTo>
                <a:lnTo>
                  <a:pt x="130450" y="86944"/>
                </a:lnTo>
                <a:lnTo>
                  <a:pt x="130480" y="86937"/>
                </a:lnTo>
                <a:lnTo>
                  <a:pt x="130481" y="86934"/>
                </a:lnTo>
                <a:lnTo>
                  <a:pt x="130498" y="86930"/>
                </a:lnTo>
                <a:lnTo>
                  <a:pt x="130501" y="86924"/>
                </a:lnTo>
                <a:lnTo>
                  <a:pt x="130501" y="86924"/>
                </a:lnTo>
                <a:lnTo>
                  <a:pt x="130501" y="86917"/>
                </a:lnTo>
                <a:lnTo>
                  <a:pt x="130501" y="86908"/>
                </a:lnTo>
                <a:lnTo>
                  <a:pt x="130501" y="86891"/>
                </a:lnTo>
                <a:lnTo>
                  <a:pt x="130500" y="86883"/>
                </a:lnTo>
                <a:lnTo>
                  <a:pt x="130500" y="86881"/>
                </a:lnTo>
                <a:lnTo>
                  <a:pt x="130500" y="86881"/>
                </a:lnTo>
                <a:lnTo>
                  <a:pt x="130500" y="86879"/>
                </a:lnTo>
                <a:lnTo>
                  <a:pt x="130490" y="86836"/>
                </a:lnTo>
                <a:lnTo>
                  <a:pt x="130510" y="86812"/>
                </a:lnTo>
                <a:lnTo>
                  <a:pt x="130546" y="86810"/>
                </a:lnTo>
                <a:lnTo>
                  <a:pt x="130584" y="86813"/>
                </a:lnTo>
                <a:lnTo>
                  <a:pt x="130633" y="86799"/>
                </a:lnTo>
                <a:lnTo>
                  <a:pt x="130636" y="86769"/>
                </a:lnTo>
                <a:lnTo>
                  <a:pt x="130636" y="86768"/>
                </a:lnTo>
                <a:lnTo>
                  <a:pt x="130638" y="86757"/>
                </a:lnTo>
                <a:lnTo>
                  <a:pt x="130640" y="86742"/>
                </a:lnTo>
                <a:lnTo>
                  <a:pt x="130658" y="86710"/>
                </a:lnTo>
                <a:lnTo>
                  <a:pt x="130691" y="86695"/>
                </a:lnTo>
                <a:lnTo>
                  <a:pt x="130721" y="86692"/>
                </a:lnTo>
                <a:lnTo>
                  <a:pt x="130749" y="86683"/>
                </a:lnTo>
                <a:lnTo>
                  <a:pt x="130752" y="86648"/>
                </a:lnTo>
                <a:lnTo>
                  <a:pt x="130752" y="86647"/>
                </a:lnTo>
                <a:lnTo>
                  <a:pt x="130752" y="86647"/>
                </a:lnTo>
                <a:lnTo>
                  <a:pt x="130761" y="86623"/>
                </a:lnTo>
                <a:lnTo>
                  <a:pt x="130762" y="86622"/>
                </a:lnTo>
                <a:lnTo>
                  <a:pt x="130773" y="86622"/>
                </a:lnTo>
                <a:lnTo>
                  <a:pt x="130791" y="86622"/>
                </a:lnTo>
                <a:lnTo>
                  <a:pt x="130791" y="86622"/>
                </a:lnTo>
                <a:lnTo>
                  <a:pt x="130824" y="86649"/>
                </a:lnTo>
                <a:lnTo>
                  <a:pt x="130836" y="86651"/>
                </a:lnTo>
                <a:lnTo>
                  <a:pt x="130856" y="86653"/>
                </a:lnTo>
                <a:lnTo>
                  <a:pt x="130857" y="86653"/>
                </a:lnTo>
                <a:lnTo>
                  <a:pt x="130866" y="86645"/>
                </a:lnTo>
                <a:lnTo>
                  <a:pt x="130871" y="86646"/>
                </a:lnTo>
                <a:lnTo>
                  <a:pt x="130871" y="86646"/>
                </a:lnTo>
                <a:lnTo>
                  <a:pt x="130874" y="86646"/>
                </a:lnTo>
                <a:lnTo>
                  <a:pt x="130893" y="86631"/>
                </a:lnTo>
                <a:lnTo>
                  <a:pt x="130893" y="86631"/>
                </a:lnTo>
                <a:lnTo>
                  <a:pt x="130893" y="86623"/>
                </a:lnTo>
                <a:lnTo>
                  <a:pt x="130893" y="86623"/>
                </a:lnTo>
                <a:lnTo>
                  <a:pt x="130893" y="86623"/>
                </a:lnTo>
                <a:lnTo>
                  <a:pt x="130890" y="86616"/>
                </a:lnTo>
                <a:lnTo>
                  <a:pt x="130876" y="86591"/>
                </a:lnTo>
                <a:lnTo>
                  <a:pt x="130864" y="86546"/>
                </a:lnTo>
                <a:lnTo>
                  <a:pt x="130863" y="86545"/>
                </a:lnTo>
                <a:lnTo>
                  <a:pt x="130856" y="86535"/>
                </a:lnTo>
                <a:lnTo>
                  <a:pt x="130845" y="86520"/>
                </a:lnTo>
                <a:lnTo>
                  <a:pt x="130835" y="86509"/>
                </a:lnTo>
                <a:lnTo>
                  <a:pt x="130814" y="86492"/>
                </a:lnTo>
                <a:lnTo>
                  <a:pt x="130791" y="86478"/>
                </a:lnTo>
                <a:lnTo>
                  <a:pt x="130790" y="86478"/>
                </a:lnTo>
                <a:lnTo>
                  <a:pt x="130792" y="86475"/>
                </a:lnTo>
                <a:lnTo>
                  <a:pt x="130781" y="86468"/>
                </a:lnTo>
                <a:lnTo>
                  <a:pt x="130773" y="86460"/>
                </a:lnTo>
                <a:lnTo>
                  <a:pt x="130755" y="86445"/>
                </a:lnTo>
                <a:lnTo>
                  <a:pt x="130747" y="86421"/>
                </a:lnTo>
                <a:lnTo>
                  <a:pt x="130811" y="86417"/>
                </a:lnTo>
                <a:lnTo>
                  <a:pt x="130865" y="86395"/>
                </a:lnTo>
                <a:lnTo>
                  <a:pt x="130869" y="86352"/>
                </a:lnTo>
                <a:lnTo>
                  <a:pt x="130869" y="86351"/>
                </a:lnTo>
                <a:lnTo>
                  <a:pt x="130869" y="86350"/>
                </a:lnTo>
                <a:lnTo>
                  <a:pt x="130863" y="86320"/>
                </a:lnTo>
                <a:lnTo>
                  <a:pt x="130862" y="86314"/>
                </a:lnTo>
                <a:lnTo>
                  <a:pt x="130862" y="86313"/>
                </a:lnTo>
                <a:lnTo>
                  <a:pt x="130862" y="86312"/>
                </a:lnTo>
                <a:lnTo>
                  <a:pt x="130859" y="86290"/>
                </a:lnTo>
                <a:lnTo>
                  <a:pt x="130859" y="86288"/>
                </a:lnTo>
                <a:lnTo>
                  <a:pt x="130876" y="86246"/>
                </a:lnTo>
                <a:lnTo>
                  <a:pt x="130880" y="86244"/>
                </a:lnTo>
                <a:lnTo>
                  <a:pt x="130891" y="86236"/>
                </a:lnTo>
                <a:lnTo>
                  <a:pt x="130898" y="86236"/>
                </a:lnTo>
                <a:lnTo>
                  <a:pt x="130927" y="86235"/>
                </a:lnTo>
                <a:lnTo>
                  <a:pt x="130953" y="86231"/>
                </a:lnTo>
                <a:lnTo>
                  <a:pt x="130958" y="86226"/>
                </a:lnTo>
                <a:lnTo>
                  <a:pt x="130971" y="86224"/>
                </a:lnTo>
                <a:lnTo>
                  <a:pt x="130997" y="86198"/>
                </a:lnTo>
                <a:lnTo>
                  <a:pt x="130997" y="86197"/>
                </a:lnTo>
                <a:lnTo>
                  <a:pt x="130992" y="86172"/>
                </a:lnTo>
                <a:lnTo>
                  <a:pt x="130980" y="86133"/>
                </a:lnTo>
                <a:lnTo>
                  <a:pt x="130977" y="86114"/>
                </a:lnTo>
                <a:lnTo>
                  <a:pt x="130976" y="86109"/>
                </a:lnTo>
                <a:lnTo>
                  <a:pt x="130962" y="86101"/>
                </a:lnTo>
                <a:lnTo>
                  <a:pt x="130954" y="86096"/>
                </a:lnTo>
                <a:lnTo>
                  <a:pt x="130909" y="86096"/>
                </a:lnTo>
                <a:lnTo>
                  <a:pt x="130908" y="86096"/>
                </a:lnTo>
                <a:lnTo>
                  <a:pt x="130908" y="86095"/>
                </a:lnTo>
                <a:lnTo>
                  <a:pt x="130918" y="86062"/>
                </a:lnTo>
                <a:lnTo>
                  <a:pt x="130920" y="86056"/>
                </a:lnTo>
                <a:lnTo>
                  <a:pt x="130931" y="86020"/>
                </a:lnTo>
                <a:lnTo>
                  <a:pt x="130933" y="86013"/>
                </a:lnTo>
                <a:lnTo>
                  <a:pt x="130933" y="86012"/>
                </a:lnTo>
                <a:lnTo>
                  <a:pt x="130942" y="85984"/>
                </a:lnTo>
                <a:lnTo>
                  <a:pt x="130942" y="85983"/>
                </a:lnTo>
                <a:lnTo>
                  <a:pt x="130937" y="85979"/>
                </a:lnTo>
                <a:lnTo>
                  <a:pt x="130931" y="85974"/>
                </a:lnTo>
                <a:lnTo>
                  <a:pt x="130908" y="85971"/>
                </a:lnTo>
                <a:lnTo>
                  <a:pt x="130892" y="85962"/>
                </a:lnTo>
                <a:lnTo>
                  <a:pt x="130874" y="85944"/>
                </a:lnTo>
                <a:lnTo>
                  <a:pt x="130868" y="85925"/>
                </a:lnTo>
                <a:lnTo>
                  <a:pt x="130868" y="85924"/>
                </a:lnTo>
                <a:lnTo>
                  <a:pt x="130871" y="85910"/>
                </a:lnTo>
                <a:lnTo>
                  <a:pt x="130871" y="85907"/>
                </a:lnTo>
                <a:lnTo>
                  <a:pt x="130886" y="85892"/>
                </a:lnTo>
                <a:lnTo>
                  <a:pt x="130923" y="85880"/>
                </a:lnTo>
                <a:lnTo>
                  <a:pt x="130950" y="85911"/>
                </a:lnTo>
                <a:lnTo>
                  <a:pt x="130967" y="85934"/>
                </a:lnTo>
                <a:lnTo>
                  <a:pt x="130979" y="85950"/>
                </a:lnTo>
                <a:lnTo>
                  <a:pt x="131004" y="85949"/>
                </a:lnTo>
                <a:lnTo>
                  <a:pt x="131016" y="85941"/>
                </a:lnTo>
                <a:lnTo>
                  <a:pt x="131032" y="85931"/>
                </a:lnTo>
                <a:lnTo>
                  <a:pt x="131038" y="85928"/>
                </a:lnTo>
                <a:lnTo>
                  <a:pt x="131049" y="85937"/>
                </a:lnTo>
                <a:lnTo>
                  <a:pt x="131046" y="85954"/>
                </a:lnTo>
                <a:lnTo>
                  <a:pt x="131039" y="85967"/>
                </a:lnTo>
                <a:lnTo>
                  <a:pt x="131032" y="85980"/>
                </a:lnTo>
                <a:lnTo>
                  <a:pt x="131039" y="86000"/>
                </a:lnTo>
                <a:lnTo>
                  <a:pt x="131045" y="86000"/>
                </a:lnTo>
                <a:lnTo>
                  <a:pt x="131075" y="86001"/>
                </a:lnTo>
                <a:lnTo>
                  <a:pt x="131097" y="85999"/>
                </a:lnTo>
                <a:lnTo>
                  <a:pt x="131117" y="85997"/>
                </a:lnTo>
                <a:lnTo>
                  <a:pt x="131123" y="85994"/>
                </a:lnTo>
                <a:lnTo>
                  <a:pt x="131135" y="85998"/>
                </a:lnTo>
                <a:lnTo>
                  <a:pt x="131148" y="86002"/>
                </a:lnTo>
                <a:lnTo>
                  <a:pt x="131155" y="86010"/>
                </a:lnTo>
                <a:lnTo>
                  <a:pt x="131159" y="86017"/>
                </a:lnTo>
                <a:lnTo>
                  <a:pt x="131167" y="86018"/>
                </a:lnTo>
                <a:lnTo>
                  <a:pt x="131174" y="85990"/>
                </a:lnTo>
                <a:lnTo>
                  <a:pt x="131166" y="85979"/>
                </a:lnTo>
                <a:lnTo>
                  <a:pt x="131159" y="85969"/>
                </a:lnTo>
                <a:lnTo>
                  <a:pt x="131140" y="85954"/>
                </a:lnTo>
                <a:lnTo>
                  <a:pt x="131140" y="85930"/>
                </a:lnTo>
                <a:lnTo>
                  <a:pt x="131145" y="85915"/>
                </a:lnTo>
                <a:lnTo>
                  <a:pt x="131157" y="85908"/>
                </a:lnTo>
                <a:lnTo>
                  <a:pt x="131162" y="85907"/>
                </a:lnTo>
                <a:lnTo>
                  <a:pt x="131161" y="85906"/>
                </a:lnTo>
                <a:lnTo>
                  <a:pt x="131155" y="85901"/>
                </a:lnTo>
                <a:lnTo>
                  <a:pt x="131150" y="85871"/>
                </a:lnTo>
                <a:lnTo>
                  <a:pt x="131148" y="85868"/>
                </a:lnTo>
                <a:lnTo>
                  <a:pt x="131141" y="85862"/>
                </a:lnTo>
                <a:lnTo>
                  <a:pt x="131135" y="85859"/>
                </a:lnTo>
                <a:lnTo>
                  <a:pt x="131128" y="85844"/>
                </a:lnTo>
                <a:lnTo>
                  <a:pt x="131128" y="85837"/>
                </a:lnTo>
                <a:lnTo>
                  <a:pt x="131126" y="85835"/>
                </a:lnTo>
                <a:lnTo>
                  <a:pt x="131112" y="85826"/>
                </a:lnTo>
                <a:lnTo>
                  <a:pt x="131090" y="85815"/>
                </a:lnTo>
                <a:lnTo>
                  <a:pt x="131083" y="85811"/>
                </a:lnTo>
                <a:lnTo>
                  <a:pt x="131063" y="85798"/>
                </a:lnTo>
                <a:lnTo>
                  <a:pt x="131035" y="85787"/>
                </a:lnTo>
                <a:lnTo>
                  <a:pt x="131029" y="85780"/>
                </a:lnTo>
                <a:lnTo>
                  <a:pt x="131011" y="85758"/>
                </a:lnTo>
                <a:lnTo>
                  <a:pt x="131006" y="85742"/>
                </a:lnTo>
                <a:lnTo>
                  <a:pt x="130993" y="85718"/>
                </a:lnTo>
                <a:lnTo>
                  <a:pt x="130995" y="85694"/>
                </a:lnTo>
                <a:lnTo>
                  <a:pt x="130998" y="85693"/>
                </a:lnTo>
                <a:lnTo>
                  <a:pt x="130993" y="85680"/>
                </a:lnTo>
                <a:lnTo>
                  <a:pt x="131005" y="85660"/>
                </a:lnTo>
                <a:lnTo>
                  <a:pt x="131026" y="85659"/>
                </a:lnTo>
                <a:lnTo>
                  <a:pt x="131048" y="85661"/>
                </a:lnTo>
                <a:lnTo>
                  <a:pt x="131054" y="85662"/>
                </a:lnTo>
                <a:lnTo>
                  <a:pt x="131060" y="85663"/>
                </a:lnTo>
                <a:lnTo>
                  <a:pt x="131074" y="85665"/>
                </a:lnTo>
                <a:lnTo>
                  <a:pt x="131086" y="85656"/>
                </a:lnTo>
                <a:lnTo>
                  <a:pt x="131088" y="85642"/>
                </a:lnTo>
                <a:lnTo>
                  <a:pt x="131083" y="85633"/>
                </a:lnTo>
                <a:lnTo>
                  <a:pt x="131077" y="85598"/>
                </a:lnTo>
                <a:lnTo>
                  <a:pt x="131074" y="85587"/>
                </a:lnTo>
                <a:lnTo>
                  <a:pt x="131072" y="85584"/>
                </a:lnTo>
                <a:lnTo>
                  <a:pt x="131066" y="85565"/>
                </a:lnTo>
                <a:lnTo>
                  <a:pt x="131061" y="85541"/>
                </a:lnTo>
                <a:lnTo>
                  <a:pt x="131065" y="85512"/>
                </a:lnTo>
                <a:lnTo>
                  <a:pt x="131064" y="85483"/>
                </a:lnTo>
                <a:lnTo>
                  <a:pt x="131057" y="85461"/>
                </a:lnTo>
                <a:lnTo>
                  <a:pt x="131055" y="85454"/>
                </a:lnTo>
                <a:lnTo>
                  <a:pt x="131070" y="85429"/>
                </a:lnTo>
                <a:lnTo>
                  <a:pt x="131091" y="85411"/>
                </a:lnTo>
                <a:lnTo>
                  <a:pt x="131104" y="85409"/>
                </a:lnTo>
                <a:lnTo>
                  <a:pt x="131120" y="85407"/>
                </a:lnTo>
                <a:lnTo>
                  <a:pt x="131136" y="85406"/>
                </a:lnTo>
                <a:lnTo>
                  <a:pt x="131142" y="85391"/>
                </a:lnTo>
                <a:lnTo>
                  <a:pt x="131140" y="85372"/>
                </a:lnTo>
                <a:lnTo>
                  <a:pt x="131137" y="85367"/>
                </a:lnTo>
                <a:lnTo>
                  <a:pt x="131129" y="85356"/>
                </a:lnTo>
                <a:lnTo>
                  <a:pt x="131116" y="85340"/>
                </a:lnTo>
                <a:lnTo>
                  <a:pt x="131113" y="85319"/>
                </a:lnTo>
                <a:lnTo>
                  <a:pt x="131108" y="85299"/>
                </a:lnTo>
                <a:lnTo>
                  <a:pt x="131114" y="85286"/>
                </a:lnTo>
                <a:lnTo>
                  <a:pt x="131116" y="85281"/>
                </a:lnTo>
                <a:lnTo>
                  <a:pt x="131139" y="85274"/>
                </a:lnTo>
                <a:lnTo>
                  <a:pt x="131162" y="85290"/>
                </a:lnTo>
                <a:lnTo>
                  <a:pt x="131179" y="85309"/>
                </a:lnTo>
                <a:lnTo>
                  <a:pt x="131200" y="85317"/>
                </a:lnTo>
                <a:lnTo>
                  <a:pt x="131200" y="85305"/>
                </a:lnTo>
                <a:lnTo>
                  <a:pt x="131196" y="85278"/>
                </a:lnTo>
                <a:lnTo>
                  <a:pt x="131196" y="85263"/>
                </a:lnTo>
                <a:lnTo>
                  <a:pt x="131198" y="85254"/>
                </a:lnTo>
                <a:lnTo>
                  <a:pt x="131202" y="85250"/>
                </a:lnTo>
                <a:lnTo>
                  <a:pt x="131208" y="85245"/>
                </a:lnTo>
                <a:lnTo>
                  <a:pt x="131211" y="85241"/>
                </a:lnTo>
                <a:lnTo>
                  <a:pt x="131219" y="85240"/>
                </a:lnTo>
                <a:lnTo>
                  <a:pt x="131241" y="85239"/>
                </a:lnTo>
                <a:lnTo>
                  <a:pt x="131243" y="85241"/>
                </a:lnTo>
                <a:lnTo>
                  <a:pt x="131256" y="85254"/>
                </a:lnTo>
                <a:lnTo>
                  <a:pt x="131263" y="85259"/>
                </a:lnTo>
                <a:lnTo>
                  <a:pt x="131275" y="85250"/>
                </a:lnTo>
                <a:lnTo>
                  <a:pt x="131276" y="85223"/>
                </a:lnTo>
                <a:lnTo>
                  <a:pt x="131277" y="85217"/>
                </a:lnTo>
                <a:lnTo>
                  <a:pt x="131277" y="85212"/>
                </a:lnTo>
                <a:lnTo>
                  <a:pt x="131284" y="85201"/>
                </a:lnTo>
                <a:lnTo>
                  <a:pt x="131296" y="85182"/>
                </a:lnTo>
                <a:lnTo>
                  <a:pt x="131307" y="85167"/>
                </a:lnTo>
                <a:lnTo>
                  <a:pt x="131337" y="85166"/>
                </a:lnTo>
                <a:lnTo>
                  <a:pt x="131339" y="85165"/>
                </a:lnTo>
                <a:lnTo>
                  <a:pt x="131371" y="85156"/>
                </a:lnTo>
                <a:lnTo>
                  <a:pt x="131394" y="85136"/>
                </a:lnTo>
                <a:lnTo>
                  <a:pt x="131408" y="85125"/>
                </a:lnTo>
                <a:lnTo>
                  <a:pt x="131437" y="85105"/>
                </a:lnTo>
                <a:lnTo>
                  <a:pt x="131468" y="85108"/>
                </a:lnTo>
                <a:lnTo>
                  <a:pt x="131488" y="85130"/>
                </a:lnTo>
                <a:lnTo>
                  <a:pt x="131492" y="85149"/>
                </a:lnTo>
                <a:lnTo>
                  <a:pt x="131494" y="85163"/>
                </a:lnTo>
                <a:lnTo>
                  <a:pt x="131532" y="85189"/>
                </a:lnTo>
                <a:lnTo>
                  <a:pt x="131549" y="85195"/>
                </a:lnTo>
                <a:lnTo>
                  <a:pt x="131563" y="85194"/>
                </a:lnTo>
                <a:lnTo>
                  <a:pt x="131570" y="85194"/>
                </a:lnTo>
                <a:lnTo>
                  <a:pt x="131576" y="85191"/>
                </a:lnTo>
                <a:lnTo>
                  <a:pt x="131581" y="85183"/>
                </a:lnTo>
                <a:lnTo>
                  <a:pt x="131604" y="85170"/>
                </a:lnTo>
                <a:lnTo>
                  <a:pt x="131619" y="85168"/>
                </a:lnTo>
                <a:lnTo>
                  <a:pt x="131620" y="85168"/>
                </a:lnTo>
                <a:lnTo>
                  <a:pt x="131633" y="85168"/>
                </a:lnTo>
                <a:lnTo>
                  <a:pt x="131644" y="85168"/>
                </a:lnTo>
                <a:lnTo>
                  <a:pt x="131646" y="85165"/>
                </a:lnTo>
                <a:lnTo>
                  <a:pt x="131662" y="85166"/>
                </a:lnTo>
                <a:lnTo>
                  <a:pt x="131686" y="85172"/>
                </a:lnTo>
                <a:lnTo>
                  <a:pt x="131704" y="85157"/>
                </a:lnTo>
                <a:lnTo>
                  <a:pt x="131715" y="85136"/>
                </a:lnTo>
                <a:lnTo>
                  <a:pt x="131741" y="85102"/>
                </a:lnTo>
                <a:lnTo>
                  <a:pt x="131754" y="85077"/>
                </a:lnTo>
                <a:lnTo>
                  <a:pt x="131761" y="85071"/>
                </a:lnTo>
                <a:lnTo>
                  <a:pt x="131773" y="85060"/>
                </a:lnTo>
                <a:lnTo>
                  <a:pt x="131813" y="85059"/>
                </a:lnTo>
                <a:lnTo>
                  <a:pt x="131841" y="85080"/>
                </a:lnTo>
                <a:lnTo>
                  <a:pt x="131864" y="85100"/>
                </a:lnTo>
                <a:lnTo>
                  <a:pt x="131871" y="85102"/>
                </a:lnTo>
                <a:lnTo>
                  <a:pt x="131898" y="85091"/>
                </a:lnTo>
                <a:lnTo>
                  <a:pt x="131930" y="85082"/>
                </a:lnTo>
                <a:lnTo>
                  <a:pt x="131942" y="85093"/>
                </a:lnTo>
                <a:lnTo>
                  <a:pt x="131951" y="85102"/>
                </a:lnTo>
                <a:lnTo>
                  <a:pt x="131955" y="85102"/>
                </a:lnTo>
                <a:lnTo>
                  <a:pt x="131960" y="85097"/>
                </a:lnTo>
                <a:lnTo>
                  <a:pt x="131963" y="85082"/>
                </a:lnTo>
                <a:lnTo>
                  <a:pt x="131985" y="85090"/>
                </a:lnTo>
                <a:lnTo>
                  <a:pt x="131989" y="85086"/>
                </a:lnTo>
                <a:lnTo>
                  <a:pt x="131999" y="85076"/>
                </a:lnTo>
                <a:lnTo>
                  <a:pt x="132014" y="85073"/>
                </a:lnTo>
                <a:lnTo>
                  <a:pt x="132022" y="85087"/>
                </a:lnTo>
                <a:lnTo>
                  <a:pt x="132030" y="85099"/>
                </a:lnTo>
                <a:lnTo>
                  <a:pt x="132042" y="85119"/>
                </a:lnTo>
                <a:lnTo>
                  <a:pt x="132053" y="85119"/>
                </a:lnTo>
                <a:lnTo>
                  <a:pt x="132062" y="85108"/>
                </a:lnTo>
                <a:lnTo>
                  <a:pt x="132069" y="85091"/>
                </a:lnTo>
                <a:lnTo>
                  <a:pt x="132087" y="85077"/>
                </a:lnTo>
                <a:lnTo>
                  <a:pt x="132121" y="85070"/>
                </a:lnTo>
                <a:lnTo>
                  <a:pt x="132133" y="85060"/>
                </a:lnTo>
                <a:lnTo>
                  <a:pt x="132148" y="85056"/>
                </a:lnTo>
                <a:lnTo>
                  <a:pt x="132176" y="85085"/>
                </a:lnTo>
                <a:lnTo>
                  <a:pt x="132180" y="85106"/>
                </a:lnTo>
                <a:lnTo>
                  <a:pt x="132191" y="85117"/>
                </a:lnTo>
                <a:lnTo>
                  <a:pt x="132217" y="85109"/>
                </a:lnTo>
                <a:lnTo>
                  <a:pt x="132222" y="85098"/>
                </a:lnTo>
                <a:lnTo>
                  <a:pt x="132240" y="85065"/>
                </a:lnTo>
                <a:lnTo>
                  <a:pt x="132240" y="85064"/>
                </a:lnTo>
                <a:lnTo>
                  <a:pt x="132240" y="85044"/>
                </a:lnTo>
                <a:lnTo>
                  <a:pt x="132240" y="85038"/>
                </a:lnTo>
                <a:lnTo>
                  <a:pt x="132267" y="85007"/>
                </a:lnTo>
                <a:lnTo>
                  <a:pt x="132276" y="84996"/>
                </a:lnTo>
                <a:lnTo>
                  <a:pt x="132279" y="84995"/>
                </a:lnTo>
                <a:lnTo>
                  <a:pt x="132283" y="84988"/>
                </a:lnTo>
                <a:lnTo>
                  <a:pt x="132303" y="84973"/>
                </a:lnTo>
                <a:lnTo>
                  <a:pt x="132330" y="84984"/>
                </a:lnTo>
                <a:lnTo>
                  <a:pt x="132342" y="85013"/>
                </a:lnTo>
                <a:lnTo>
                  <a:pt x="132345" y="85026"/>
                </a:lnTo>
                <a:lnTo>
                  <a:pt x="132348" y="85036"/>
                </a:lnTo>
                <a:lnTo>
                  <a:pt x="132365" y="85041"/>
                </a:lnTo>
                <a:lnTo>
                  <a:pt x="132366" y="85041"/>
                </a:lnTo>
                <a:lnTo>
                  <a:pt x="132386" y="85033"/>
                </a:lnTo>
                <a:lnTo>
                  <a:pt x="132397" y="85015"/>
                </a:lnTo>
                <a:lnTo>
                  <a:pt x="132392" y="84991"/>
                </a:lnTo>
                <a:lnTo>
                  <a:pt x="132388" y="84963"/>
                </a:lnTo>
                <a:lnTo>
                  <a:pt x="132374" y="84917"/>
                </a:lnTo>
                <a:lnTo>
                  <a:pt x="132375" y="84910"/>
                </a:lnTo>
                <a:lnTo>
                  <a:pt x="132364" y="84897"/>
                </a:lnTo>
                <a:lnTo>
                  <a:pt x="132364" y="84886"/>
                </a:lnTo>
                <a:lnTo>
                  <a:pt x="132364" y="84885"/>
                </a:lnTo>
                <a:lnTo>
                  <a:pt x="132377" y="84878"/>
                </a:lnTo>
                <a:lnTo>
                  <a:pt x="132385" y="84875"/>
                </a:lnTo>
                <a:lnTo>
                  <a:pt x="132404" y="84872"/>
                </a:lnTo>
                <a:lnTo>
                  <a:pt x="132425" y="84879"/>
                </a:lnTo>
                <a:lnTo>
                  <a:pt x="132440" y="84896"/>
                </a:lnTo>
                <a:lnTo>
                  <a:pt x="132459" y="84903"/>
                </a:lnTo>
                <a:lnTo>
                  <a:pt x="132464" y="84904"/>
                </a:lnTo>
                <a:lnTo>
                  <a:pt x="132468" y="84887"/>
                </a:lnTo>
                <a:lnTo>
                  <a:pt x="132472" y="84883"/>
                </a:lnTo>
                <a:lnTo>
                  <a:pt x="132484" y="84879"/>
                </a:lnTo>
                <a:lnTo>
                  <a:pt x="132491" y="84879"/>
                </a:lnTo>
                <a:lnTo>
                  <a:pt x="132502" y="84869"/>
                </a:lnTo>
                <a:lnTo>
                  <a:pt x="132515" y="84857"/>
                </a:lnTo>
                <a:lnTo>
                  <a:pt x="132530" y="84855"/>
                </a:lnTo>
                <a:lnTo>
                  <a:pt x="132546" y="84867"/>
                </a:lnTo>
                <a:lnTo>
                  <a:pt x="132560" y="84878"/>
                </a:lnTo>
                <a:lnTo>
                  <a:pt x="132573" y="84883"/>
                </a:lnTo>
                <a:lnTo>
                  <a:pt x="132589" y="84878"/>
                </a:lnTo>
                <a:lnTo>
                  <a:pt x="132602" y="84871"/>
                </a:lnTo>
                <a:lnTo>
                  <a:pt x="132603" y="84870"/>
                </a:lnTo>
                <a:lnTo>
                  <a:pt x="132618" y="84861"/>
                </a:lnTo>
                <a:lnTo>
                  <a:pt x="132626" y="84833"/>
                </a:lnTo>
                <a:lnTo>
                  <a:pt x="132625" y="84818"/>
                </a:lnTo>
                <a:lnTo>
                  <a:pt x="132604" y="84780"/>
                </a:lnTo>
                <a:lnTo>
                  <a:pt x="132603" y="84777"/>
                </a:lnTo>
                <a:lnTo>
                  <a:pt x="132601" y="84769"/>
                </a:lnTo>
                <a:lnTo>
                  <a:pt x="132605" y="84758"/>
                </a:lnTo>
                <a:lnTo>
                  <a:pt x="132627" y="84742"/>
                </a:lnTo>
                <a:lnTo>
                  <a:pt x="132647" y="84730"/>
                </a:lnTo>
                <a:lnTo>
                  <a:pt x="132673" y="84721"/>
                </a:lnTo>
                <a:lnTo>
                  <a:pt x="132690" y="84716"/>
                </a:lnTo>
                <a:lnTo>
                  <a:pt x="132706" y="84710"/>
                </a:lnTo>
                <a:lnTo>
                  <a:pt x="132709" y="84693"/>
                </a:lnTo>
                <a:lnTo>
                  <a:pt x="132707" y="84678"/>
                </a:lnTo>
                <a:lnTo>
                  <a:pt x="132705" y="84665"/>
                </a:lnTo>
                <a:lnTo>
                  <a:pt x="132709" y="84660"/>
                </a:lnTo>
                <a:lnTo>
                  <a:pt x="132709" y="84642"/>
                </a:lnTo>
                <a:lnTo>
                  <a:pt x="132723" y="84629"/>
                </a:lnTo>
                <a:lnTo>
                  <a:pt x="132736" y="84629"/>
                </a:lnTo>
                <a:lnTo>
                  <a:pt x="132752" y="84638"/>
                </a:lnTo>
                <a:lnTo>
                  <a:pt x="132761" y="84660"/>
                </a:lnTo>
                <a:lnTo>
                  <a:pt x="132775" y="84682"/>
                </a:lnTo>
                <a:lnTo>
                  <a:pt x="132786" y="84684"/>
                </a:lnTo>
                <a:lnTo>
                  <a:pt x="132795" y="84684"/>
                </a:lnTo>
                <a:lnTo>
                  <a:pt x="132833" y="84660"/>
                </a:lnTo>
                <a:lnTo>
                  <a:pt x="132824" y="84622"/>
                </a:lnTo>
                <a:lnTo>
                  <a:pt x="132802" y="84607"/>
                </a:lnTo>
                <a:lnTo>
                  <a:pt x="132767" y="84596"/>
                </a:lnTo>
                <a:lnTo>
                  <a:pt x="132741" y="84587"/>
                </a:lnTo>
                <a:lnTo>
                  <a:pt x="132727" y="84567"/>
                </a:lnTo>
                <a:lnTo>
                  <a:pt x="132729" y="84545"/>
                </a:lnTo>
                <a:lnTo>
                  <a:pt x="132754" y="84530"/>
                </a:lnTo>
                <a:lnTo>
                  <a:pt x="132767" y="84530"/>
                </a:lnTo>
                <a:lnTo>
                  <a:pt x="132770" y="84530"/>
                </a:lnTo>
                <a:lnTo>
                  <a:pt x="132826" y="84545"/>
                </a:lnTo>
                <a:lnTo>
                  <a:pt x="132842" y="84536"/>
                </a:lnTo>
                <a:lnTo>
                  <a:pt x="132848" y="84527"/>
                </a:lnTo>
                <a:lnTo>
                  <a:pt x="132858" y="84514"/>
                </a:lnTo>
                <a:lnTo>
                  <a:pt x="132854" y="84494"/>
                </a:lnTo>
                <a:lnTo>
                  <a:pt x="132854" y="84476"/>
                </a:lnTo>
                <a:lnTo>
                  <a:pt x="132851" y="84450"/>
                </a:lnTo>
                <a:lnTo>
                  <a:pt x="132851" y="84439"/>
                </a:lnTo>
                <a:lnTo>
                  <a:pt x="132865" y="84428"/>
                </a:lnTo>
                <a:lnTo>
                  <a:pt x="132876" y="84429"/>
                </a:lnTo>
                <a:lnTo>
                  <a:pt x="132881" y="84430"/>
                </a:lnTo>
                <a:lnTo>
                  <a:pt x="132883" y="84435"/>
                </a:lnTo>
                <a:lnTo>
                  <a:pt x="132887" y="84443"/>
                </a:lnTo>
                <a:lnTo>
                  <a:pt x="132899" y="84454"/>
                </a:lnTo>
                <a:lnTo>
                  <a:pt x="132914" y="84463"/>
                </a:lnTo>
                <a:lnTo>
                  <a:pt x="132930" y="84463"/>
                </a:lnTo>
                <a:lnTo>
                  <a:pt x="132941" y="84459"/>
                </a:lnTo>
                <a:lnTo>
                  <a:pt x="132947" y="84448"/>
                </a:lnTo>
                <a:lnTo>
                  <a:pt x="132948" y="84446"/>
                </a:lnTo>
                <a:lnTo>
                  <a:pt x="132950" y="84432"/>
                </a:lnTo>
                <a:lnTo>
                  <a:pt x="132926" y="84406"/>
                </a:lnTo>
                <a:lnTo>
                  <a:pt x="132908" y="84377"/>
                </a:lnTo>
                <a:lnTo>
                  <a:pt x="132914" y="84372"/>
                </a:lnTo>
                <a:lnTo>
                  <a:pt x="132916" y="84371"/>
                </a:lnTo>
                <a:lnTo>
                  <a:pt x="132911" y="84365"/>
                </a:lnTo>
                <a:lnTo>
                  <a:pt x="132916" y="84345"/>
                </a:lnTo>
                <a:lnTo>
                  <a:pt x="132937" y="84340"/>
                </a:lnTo>
                <a:lnTo>
                  <a:pt x="132959" y="84339"/>
                </a:lnTo>
                <a:lnTo>
                  <a:pt x="132969" y="84358"/>
                </a:lnTo>
                <a:lnTo>
                  <a:pt x="133003" y="84373"/>
                </a:lnTo>
                <a:lnTo>
                  <a:pt x="133014" y="84375"/>
                </a:lnTo>
                <a:lnTo>
                  <a:pt x="133039" y="84365"/>
                </a:lnTo>
                <a:lnTo>
                  <a:pt x="133066" y="84357"/>
                </a:lnTo>
                <a:lnTo>
                  <a:pt x="133088" y="84369"/>
                </a:lnTo>
                <a:lnTo>
                  <a:pt x="133113" y="84382"/>
                </a:lnTo>
                <a:lnTo>
                  <a:pt x="133139" y="84378"/>
                </a:lnTo>
                <a:lnTo>
                  <a:pt x="133150" y="84372"/>
                </a:lnTo>
                <a:lnTo>
                  <a:pt x="133161" y="84366"/>
                </a:lnTo>
                <a:lnTo>
                  <a:pt x="133182" y="84374"/>
                </a:lnTo>
                <a:lnTo>
                  <a:pt x="133188" y="84388"/>
                </a:lnTo>
                <a:lnTo>
                  <a:pt x="133195" y="84408"/>
                </a:lnTo>
                <a:lnTo>
                  <a:pt x="133210" y="84407"/>
                </a:lnTo>
                <a:lnTo>
                  <a:pt x="133215" y="84407"/>
                </a:lnTo>
                <a:lnTo>
                  <a:pt x="133226" y="84400"/>
                </a:lnTo>
                <a:lnTo>
                  <a:pt x="133229" y="84384"/>
                </a:lnTo>
                <a:lnTo>
                  <a:pt x="133224" y="84356"/>
                </a:lnTo>
                <a:lnTo>
                  <a:pt x="133218" y="84335"/>
                </a:lnTo>
                <a:lnTo>
                  <a:pt x="133204" y="84319"/>
                </a:lnTo>
                <a:lnTo>
                  <a:pt x="133184" y="84310"/>
                </a:lnTo>
                <a:lnTo>
                  <a:pt x="133161" y="84300"/>
                </a:lnTo>
                <a:lnTo>
                  <a:pt x="133138" y="84288"/>
                </a:lnTo>
                <a:lnTo>
                  <a:pt x="133119" y="84264"/>
                </a:lnTo>
                <a:lnTo>
                  <a:pt x="133120" y="84230"/>
                </a:lnTo>
                <a:lnTo>
                  <a:pt x="133131" y="84214"/>
                </a:lnTo>
                <a:lnTo>
                  <a:pt x="133139" y="84209"/>
                </a:lnTo>
                <a:lnTo>
                  <a:pt x="133185" y="84222"/>
                </a:lnTo>
                <a:lnTo>
                  <a:pt x="133201" y="84231"/>
                </a:lnTo>
                <a:lnTo>
                  <a:pt x="133210" y="84236"/>
                </a:lnTo>
                <a:lnTo>
                  <a:pt x="133235" y="84245"/>
                </a:lnTo>
                <a:lnTo>
                  <a:pt x="133280" y="84245"/>
                </a:lnTo>
                <a:lnTo>
                  <a:pt x="133296" y="84250"/>
                </a:lnTo>
                <a:lnTo>
                  <a:pt x="133313" y="84240"/>
                </a:lnTo>
                <a:lnTo>
                  <a:pt x="133322" y="84228"/>
                </a:lnTo>
                <a:lnTo>
                  <a:pt x="133347" y="84218"/>
                </a:lnTo>
                <a:lnTo>
                  <a:pt x="133352" y="84203"/>
                </a:lnTo>
                <a:lnTo>
                  <a:pt x="133350" y="84197"/>
                </a:lnTo>
                <a:lnTo>
                  <a:pt x="133345" y="84180"/>
                </a:lnTo>
                <a:lnTo>
                  <a:pt x="133300" y="84167"/>
                </a:lnTo>
                <a:lnTo>
                  <a:pt x="133297" y="84166"/>
                </a:lnTo>
                <a:lnTo>
                  <a:pt x="133275" y="84154"/>
                </a:lnTo>
                <a:lnTo>
                  <a:pt x="133271" y="84127"/>
                </a:lnTo>
                <a:lnTo>
                  <a:pt x="133279" y="84124"/>
                </a:lnTo>
                <a:lnTo>
                  <a:pt x="133276" y="84119"/>
                </a:lnTo>
                <a:lnTo>
                  <a:pt x="133272" y="84104"/>
                </a:lnTo>
                <a:lnTo>
                  <a:pt x="133288" y="84094"/>
                </a:lnTo>
                <a:lnTo>
                  <a:pt x="133324" y="84091"/>
                </a:lnTo>
                <a:lnTo>
                  <a:pt x="133346" y="84098"/>
                </a:lnTo>
                <a:lnTo>
                  <a:pt x="133389" y="84078"/>
                </a:lnTo>
                <a:lnTo>
                  <a:pt x="133413" y="84077"/>
                </a:lnTo>
                <a:lnTo>
                  <a:pt x="133415" y="84077"/>
                </a:lnTo>
                <a:lnTo>
                  <a:pt x="133436" y="84077"/>
                </a:lnTo>
                <a:lnTo>
                  <a:pt x="133461" y="84060"/>
                </a:lnTo>
                <a:lnTo>
                  <a:pt x="133470" y="84041"/>
                </a:lnTo>
                <a:lnTo>
                  <a:pt x="133469" y="84019"/>
                </a:lnTo>
                <a:lnTo>
                  <a:pt x="133473" y="83996"/>
                </a:lnTo>
                <a:lnTo>
                  <a:pt x="133475" y="83977"/>
                </a:lnTo>
                <a:lnTo>
                  <a:pt x="133474" y="83947"/>
                </a:lnTo>
                <a:lnTo>
                  <a:pt x="133469" y="83935"/>
                </a:lnTo>
                <a:lnTo>
                  <a:pt x="133458" y="83924"/>
                </a:lnTo>
                <a:lnTo>
                  <a:pt x="133447" y="83914"/>
                </a:lnTo>
                <a:lnTo>
                  <a:pt x="133443" y="83903"/>
                </a:lnTo>
                <a:lnTo>
                  <a:pt x="133438" y="83890"/>
                </a:lnTo>
                <a:lnTo>
                  <a:pt x="133434" y="83860"/>
                </a:lnTo>
                <a:lnTo>
                  <a:pt x="133430" y="83842"/>
                </a:lnTo>
                <a:lnTo>
                  <a:pt x="133416" y="83838"/>
                </a:lnTo>
                <a:lnTo>
                  <a:pt x="133404" y="83834"/>
                </a:lnTo>
                <a:lnTo>
                  <a:pt x="133388" y="83823"/>
                </a:lnTo>
                <a:lnTo>
                  <a:pt x="133379" y="83812"/>
                </a:lnTo>
                <a:lnTo>
                  <a:pt x="133377" y="83796"/>
                </a:lnTo>
                <a:lnTo>
                  <a:pt x="133372" y="83770"/>
                </a:lnTo>
                <a:lnTo>
                  <a:pt x="133375" y="83730"/>
                </a:lnTo>
                <a:lnTo>
                  <a:pt x="133386" y="83694"/>
                </a:lnTo>
                <a:lnTo>
                  <a:pt x="133390" y="83670"/>
                </a:lnTo>
                <a:lnTo>
                  <a:pt x="133399" y="83644"/>
                </a:lnTo>
                <a:lnTo>
                  <a:pt x="133412" y="83630"/>
                </a:lnTo>
                <a:lnTo>
                  <a:pt x="133413" y="83628"/>
                </a:lnTo>
                <a:lnTo>
                  <a:pt x="133426" y="83622"/>
                </a:lnTo>
                <a:lnTo>
                  <a:pt x="133440" y="83615"/>
                </a:lnTo>
                <a:lnTo>
                  <a:pt x="133478" y="83593"/>
                </a:lnTo>
                <a:lnTo>
                  <a:pt x="133519" y="83582"/>
                </a:lnTo>
                <a:lnTo>
                  <a:pt x="133569" y="83564"/>
                </a:lnTo>
                <a:lnTo>
                  <a:pt x="133579" y="83560"/>
                </a:lnTo>
                <a:lnTo>
                  <a:pt x="133643" y="83535"/>
                </a:lnTo>
                <a:lnTo>
                  <a:pt x="133657" y="83525"/>
                </a:lnTo>
                <a:lnTo>
                  <a:pt x="133661" y="83523"/>
                </a:lnTo>
                <a:lnTo>
                  <a:pt x="133684" y="83505"/>
                </a:lnTo>
                <a:lnTo>
                  <a:pt x="133715" y="83461"/>
                </a:lnTo>
                <a:lnTo>
                  <a:pt x="133737" y="83423"/>
                </a:lnTo>
                <a:lnTo>
                  <a:pt x="133740" y="83417"/>
                </a:lnTo>
                <a:lnTo>
                  <a:pt x="133763" y="83353"/>
                </a:lnTo>
                <a:lnTo>
                  <a:pt x="133751" y="83324"/>
                </a:lnTo>
                <a:lnTo>
                  <a:pt x="133733" y="83278"/>
                </a:lnTo>
                <a:lnTo>
                  <a:pt x="133697" y="83249"/>
                </a:lnTo>
                <a:lnTo>
                  <a:pt x="133652" y="83234"/>
                </a:lnTo>
                <a:lnTo>
                  <a:pt x="133591" y="83227"/>
                </a:lnTo>
                <a:lnTo>
                  <a:pt x="133537" y="83218"/>
                </a:lnTo>
                <a:lnTo>
                  <a:pt x="133495" y="83218"/>
                </a:lnTo>
                <a:lnTo>
                  <a:pt x="133451" y="83188"/>
                </a:lnTo>
                <a:lnTo>
                  <a:pt x="133414" y="83178"/>
                </a:lnTo>
                <a:lnTo>
                  <a:pt x="133367" y="83151"/>
                </a:lnTo>
                <a:lnTo>
                  <a:pt x="133330" y="83137"/>
                </a:lnTo>
                <a:lnTo>
                  <a:pt x="133282" y="83115"/>
                </a:lnTo>
                <a:lnTo>
                  <a:pt x="133252" y="83092"/>
                </a:lnTo>
                <a:lnTo>
                  <a:pt x="133207" y="83059"/>
                </a:lnTo>
                <a:lnTo>
                  <a:pt x="133144" y="83015"/>
                </a:lnTo>
                <a:lnTo>
                  <a:pt x="133121" y="82990"/>
                </a:lnTo>
                <a:lnTo>
                  <a:pt x="133115" y="82985"/>
                </a:lnTo>
                <a:lnTo>
                  <a:pt x="133072" y="82939"/>
                </a:lnTo>
                <a:lnTo>
                  <a:pt x="133065" y="82911"/>
                </a:lnTo>
                <a:lnTo>
                  <a:pt x="133062" y="82899"/>
                </a:lnTo>
                <a:lnTo>
                  <a:pt x="133059" y="82853"/>
                </a:lnTo>
                <a:lnTo>
                  <a:pt x="133059" y="82827"/>
                </a:lnTo>
                <a:lnTo>
                  <a:pt x="133059" y="82793"/>
                </a:lnTo>
                <a:lnTo>
                  <a:pt x="133069" y="82764"/>
                </a:lnTo>
                <a:lnTo>
                  <a:pt x="133076" y="82717"/>
                </a:lnTo>
                <a:lnTo>
                  <a:pt x="133123" y="82641"/>
                </a:lnTo>
                <a:lnTo>
                  <a:pt x="133174" y="82603"/>
                </a:lnTo>
                <a:lnTo>
                  <a:pt x="133190" y="82594"/>
                </a:lnTo>
                <a:lnTo>
                  <a:pt x="133207" y="82587"/>
                </a:lnTo>
                <a:lnTo>
                  <a:pt x="133212" y="82580"/>
                </a:lnTo>
                <a:lnTo>
                  <a:pt x="133216" y="82578"/>
                </a:lnTo>
                <a:lnTo>
                  <a:pt x="133240" y="82557"/>
                </a:lnTo>
                <a:lnTo>
                  <a:pt x="133247" y="82549"/>
                </a:lnTo>
                <a:lnTo>
                  <a:pt x="133271" y="82544"/>
                </a:lnTo>
                <a:lnTo>
                  <a:pt x="133291" y="82531"/>
                </a:lnTo>
                <a:lnTo>
                  <a:pt x="133328" y="82514"/>
                </a:lnTo>
                <a:lnTo>
                  <a:pt x="133335" y="82511"/>
                </a:lnTo>
                <a:lnTo>
                  <a:pt x="133362" y="82498"/>
                </a:lnTo>
                <a:lnTo>
                  <a:pt x="133376" y="82491"/>
                </a:lnTo>
                <a:lnTo>
                  <a:pt x="133377" y="82485"/>
                </a:lnTo>
                <a:lnTo>
                  <a:pt x="133388" y="82479"/>
                </a:lnTo>
                <a:lnTo>
                  <a:pt x="133397" y="82426"/>
                </a:lnTo>
                <a:lnTo>
                  <a:pt x="133391" y="82393"/>
                </a:lnTo>
                <a:lnTo>
                  <a:pt x="133370" y="82366"/>
                </a:lnTo>
                <a:lnTo>
                  <a:pt x="133296" y="82316"/>
                </a:lnTo>
                <a:lnTo>
                  <a:pt x="133225" y="82313"/>
                </a:lnTo>
                <a:lnTo>
                  <a:pt x="133133" y="82343"/>
                </a:lnTo>
                <a:lnTo>
                  <a:pt x="133041" y="82404"/>
                </a:lnTo>
                <a:lnTo>
                  <a:pt x="133040" y="82405"/>
                </a:lnTo>
                <a:lnTo>
                  <a:pt x="132978" y="82459"/>
                </a:lnTo>
                <a:lnTo>
                  <a:pt x="132971" y="82461"/>
                </a:lnTo>
                <a:lnTo>
                  <a:pt x="132960" y="82471"/>
                </a:lnTo>
                <a:lnTo>
                  <a:pt x="132952" y="82474"/>
                </a:lnTo>
                <a:lnTo>
                  <a:pt x="132902" y="82491"/>
                </a:lnTo>
                <a:lnTo>
                  <a:pt x="132873" y="82497"/>
                </a:lnTo>
                <a:lnTo>
                  <a:pt x="132868" y="82498"/>
                </a:lnTo>
                <a:lnTo>
                  <a:pt x="132777" y="82511"/>
                </a:lnTo>
                <a:lnTo>
                  <a:pt x="132773" y="82511"/>
                </a:lnTo>
                <a:lnTo>
                  <a:pt x="132753" y="82511"/>
                </a:lnTo>
                <a:lnTo>
                  <a:pt x="132729" y="82501"/>
                </a:lnTo>
                <a:lnTo>
                  <a:pt x="132719" y="82498"/>
                </a:lnTo>
                <a:lnTo>
                  <a:pt x="132682" y="82468"/>
                </a:lnTo>
                <a:lnTo>
                  <a:pt x="132618" y="82425"/>
                </a:lnTo>
                <a:lnTo>
                  <a:pt x="132597" y="82392"/>
                </a:lnTo>
                <a:lnTo>
                  <a:pt x="132581" y="82349"/>
                </a:lnTo>
                <a:lnTo>
                  <a:pt x="132564" y="82316"/>
                </a:lnTo>
                <a:lnTo>
                  <a:pt x="132553" y="82289"/>
                </a:lnTo>
                <a:lnTo>
                  <a:pt x="132526" y="82243"/>
                </a:lnTo>
                <a:lnTo>
                  <a:pt x="132491" y="82196"/>
                </a:lnTo>
                <a:lnTo>
                  <a:pt x="132489" y="82193"/>
                </a:lnTo>
                <a:lnTo>
                  <a:pt x="132472" y="82166"/>
                </a:lnTo>
                <a:lnTo>
                  <a:pt x="132435" y="82157"/>
                </a:lnTo>
                <a:lnTo>
                  <a:pt x="132411" y="82153"/>
                </a:lnTo>
                <a:lnTo>
                  <a:pt x="132391" y="82153"/>
                </a:lnTo>
                <a:lnTo>
                  <a:pt x="132364" y="82153"/>
                </a:lnTo>
                <a:lnTo>
                  <a:pt x="132324" y="82178"/>
                </a:lnTo>
                <a:lnTo>
                  <a:pt x="132310" y="82186"/>
                </a:lnTo>
                <a:lnTo>
                  <a:pt x="132263" y="82229"/>
                </a:lnTo>
                <a:lnTo>
                  <a:pt x="132229" y="82259"/>
                </a:lnTo>
                <a:lnTo>
                  <a:pt x="132202" y="82288"/>
                </a:lnTo>
                <a:lnTo>
                  <a:pt x="132191" y="82299"/>
                </a:lnTo>
                <a:lnTo>
                  <a:pt x="132186" y="82300"/>
                </a:lnTo>
                <a:lnTo>
                  <a:pt x="132134" y="82309"/>
                </a:lnTo>
                <a:lnTo>
                  <a:pt x="132103" y="82316"/>
                </a:lnTo>
                <a:lnTo>
                  <a:pt x="132060" y="82282"/>
                </a:lnTo>
                <a:lnTo>
                  <a:pt x="132026" y="82216"/>
                </a:lnTo>
                <a:lnTo>
                  <a:pt x="132026" y="82180"/>
                </a:lnTo>
                <a:lnTo>
                  <a:pt x="132032" y="82110"/>
                </a:lnTo>
                <a:lnTo>
                  <a:pt x="132036" y="82097"/>
                </a:lnTo>
                <a:lnTo>
                  <a:pt x="132036" y="82079"/>
                </a:lnTo>
                <a:lnTo>
                  <a:pt x="132036" y="82044"/>
                </a:lnTo>
                <a:lnTo>
                  <a:pt x="132036" y="82011"/>
                </a:lnTo>
                <a:lnTo>
                  <a:pt x="132043" y="81964"/>
                </a:lnTo>
                <a:lnTo>
                  <a:pt x="132043" y="81938"/>
                </a:lnTo>
                <a:lnTo>
                  <a:pt x="132043" y="81908"/>
                </a:lnTo>
                <a:lnTo>
                  <a:pt x="132043" y="81878"/>
                </a:lnTo>
                <a:lnTo>
                  <a:pt x="132043" y="81838"/>
                </a:lnTo>
                <a:lnTo>
                  <a:pt x="132022" y="81792"/>
                </a:lnTo>
                <a:lnTo>
                  <a:pt x="132016" y="81752"/>
                </a:lnTo>
                <a:lnTo>
                  <a:pt x="132012" y="81716"/>
                </a:lnTo>
                <a:lnTo>
                  <a:pt x="132005" y="81683"/>
                </a:lnTo>
                <a:lnTo>
                  <a:pt x="131985" y="81636"/>
                </a:lnTo>
                <a:lnTo>
                  <a:pt x="131968" y="81610"/>
                </a:lnTo>
                <a:lnTo>
                  <a:pt x="131955" y="81587"/>
                </a:lnTo>
                <a:lnTo>
                  <a:pt x="131931" y="81550"/>
                </a:lnTo>
                <a:lnTo>
                  <a:pt x="131907" y="81524"/>
                </a:lnTo>
                <a:lnTo>
                  <a:pt x="131880" y="81501"/>
                </a:lnTo>
                <a:lnTo>
                  <a:pt x="131860" y="81484"/>
                </a:lnTo>
                <a:lnTo>
                  <a:pt x="131813" y="81474"/>
                </a:lnTo>
                <a:lnTo>
                  <a:pt x="131796" y="81477"/>
                </a:lnTo>
                <a:lnTo>
                  <a:pt x="131755" y="81494"/>
                </a:lnTo>
                <a:lnTo>
                  <a:pt x="131754" y="81495"/>
                </a:lnTo>
                <a:lnTo>
                  <a:pt x="131708" y="81514"/>
                </a:lnTo>
                <a:lnTo>
                  <a:pt x="131643" y="81527"/>
                </a:lnTo>
                <a:lnTo>
                  <a:pt x="131599" y="81534"/>
                </a:lnTo>
                <a:lnTo>
                  <a:pt x="131549" y="81520"/>
                </a:lnTo>
                <a:lnTo>
                  <a:pt x="131511" y="81497"/>
                </a:lnTo>
                <a:lnTo>
                  <a:pt x="131494" y="81487"/>
                </a:lnTo>
                <a:lnTo>
                  <a:pt x="131478" y="81477"/>
                </a:lnTo>
                <a:lnTo>
                  <a:pt x="131430" y="81441"/>
                </a:lnTo>
                <a:lnTo>
                  <a:pt x="131400" y="81401"/>
                </a:lnTo>
                <a:lnTo>
                  <a:pt x="131356" y="81375"/>
                </a:lnTo>
                <a:lnTo>
                  <a:pt x="131295" y="81328"/>
                </a:lnTo>
                <a:lnTo>
                  <a:pt x="131254" y="81275"/>
                </a:lnTo>
                <a:lnTo>
                  <a:pt x="131251" y="81270"/>
                </a:lnTo>
                <a:lnTo>
                  <a:pt x="131220" y="81226"/>
                </a:lnTo>
                <a:lnTo>
                  <a:pt x="131170" y="81186"/>
                </a:lnTo>
                <a:lnTo>
                  <a:pt x="131044" y="81123"/>
                </a:lnTo>
                <a:lnTo>
                  <a:pt x="131033" y="81115"/>
                </a:lnTo>
                <a:lnTo>
                  <a:pt x="131017" y="81103"/>
                </a:lnTo>
                <a:lnTo>
                  <a:pt x="130994" y="81090"/>
                </a:lnTo>
                <a:lnTo>
                  <a:pt x="130960" y="81076"/>
                </a:lnTo>
                <a:lnTo>
                  <a:pt x="130933" y="81033"/>
                </a:lnTo>
                <a:lnTo>
                  <a:pt x="130892" y="80977"/>
                </a:lnTo>
                <a:lnTo>
                  <a:pt x="130872" y="80924"/>
                </a:lnTo>
                <a:lnTo>
                  <a:pt x="130872" y="80868"/>
                </a:lnTo>
                <a:lnTo>
                  <a:pt x="130882" y="80811"/>
                </a:lnTo>
                <a:lnTo>
                  <a:pt x="130926" y="80719"/>
                </a:lnTo>
                <a:lnTo>
                  <a:pt x="130950" y="80682"/>
                </a:lnTo>
                <a:lnTo>
                  <a:pt x="131004" y="80626"/>
                </a:lnTo>
                <a:lnTo>
                  <a:pt x="131006" y="80623"/>
                </a:lnTo>
                <a:lnTo>
                  <a:pt x="131020" y="80605"/>
                </a:lnTo>
                <a:lnTo>
                  <a:pt x="131038" y="80583"/>
                </a:lnTo>
                <a:lnTo>
                  <a:pt x="131085" y="80550"/>
                </a:lnTo>
                <a:lnTo>
                  <a:pt x="131166" y="80480"/>
                </a:lnTo>
                <a:lnTo>
                  <a:pt x="131174" y="80477"/>
                </a:lnTo>
                <a:lnTo>
                  <a:pt x="131194" y="80468"/>
                </a:lnTo>
                <a:lnTo>
                  <a:pt x="131204" y="80463"/>
                </a:lnTo>
                <a:lnTo>
                  <a:pt x="131217" y="80457"/>
                </a:lnTo>
                <a:lnTo>
                  <a:pt x="131261" y="80430"/>
                </a:lnTo>
                <a:lnTo>
                  <a:pt x="131305" y="80414"/>
                </a:lnTo>
                <a:lnTo>
                  <a:pt x="131356" y="80384"/>
                </a:lnTo>
                <a:lnTo>
                  <a:pt x="131406" y="80354"/>
                </a:lnTo>
                <a:lnTo>
                  <a:pt x="131406" y="80353"/>
                </a:lnTo>
                <a:lnTo>
                  <a:pt x="131406" y="80337"/>
                </a:lnTo>
                <a:lnTo>
                  <a:pt x="131406" y="80331"/>
                </a:lnTo>
                <a:lnTo>
                  <a:pt x="131406" y="80324"/>
                </a:lnTo>
                <a:lnTo>
                  <a:pt x="131409" y="80302"/>
                </a:lnTo>
                <a:lnTo>
                  <a:pt x="131410" y="80291"/>
                </a:lnTo>
                <a:lnTo>
                  <a:pt x="131410" y="80284"/>
                </a:lnTo>
                <a:lnTo>
                  <a:pt x="131410" y="80265"/>
                </a:lnTo>
                <a:lnTo>
                  <a:pt x="131400" y="80225"/>
                </a:lnTo>
                <a:lnTo>
                  <a:pt x="131393" y="80219"/>
                </a:lnTo>
                <a:lnTo>
                  <a:pt x="131369" y="80195"/>
                </a:lnTo>
                <a:lnTo>
                  <a:pt x="131342" y="80169"/>
                </a:lnTo>
                <a:lnTo>
                  <a:pt x="131268" y="80119"/>
                </a:lnTo>
                <a:lnTo>
                  <a:pt x="131259" y="80113"/>
                </a:lnTo>
                <a:lnTo>
                  <a:pt x="131224" y="80086"/>
                </a:lnTo>
                <a:lnTo>
                  <a:pt x="131170" y="80033"/>
                </a:lnTo>
                <a:lnTo>
                  <a:pt x="131149" y="79987"/>
                </a:lnTo>
                <a:lnTo>
                  <a:pt x="131143" y="79960"/>
                </a:lnTo>
                <a:lnTo>
                  <a:pt x="131136" y="79951"/>
                </a:lnTo>
                <a:lnTo>
                  <a:pt x="131127" y="79938"/>
                </a:lnTo>
                <a:lnTo>
                  <a:pt x="131127" y="79937"/>
                </a:lnTo>
                <a:lnTo>
                  <a:pt x="131122" y="79930"/>
                </a:lnTo>
                <a:lnTo>
                  <a:pt x="131122" y="79907"/>
                </a:lnTo>
                <a:lnTo>
                  <a:pt x="131122" y="79906"/>
                </a:lnTo>
                <a:lnTo>
                  <a:pt x="131118" y="79899"/>
                </a:lnTo>
                <a:lnTo>
                  <a:pt x="131116" y="79894"/>
                </a:lnTo>
                <a:lnTo>
                  <a:pt x="131116" y="79875"/>
                </a:lnTo>
                <a:lnTo>
                  <a:pt x="131116" y="79871"/>
                </a:lnTo>
                <a:lnTo>
                  <a:pt x="131109" y="79828"/>
                </a:lnTo>
                <a:lnTo>
                  <a:pt x="131109" y="79815"/>
                </a:lnTo>
                <a:lnTo>
                  <a:pt x="131129" y="79635"/>
                </a:lnTo>
                <a:lnTo>
                  <a:pt x="131154" y="79535"/>
                </a:lnTo>
                <a:lnTo>
                  <a:pt x="131170" y="79469"/>
                </a:lnTo>
                <a:lnTo>
                  <a:pt x="131158" y="79433"/>
                </a:lnTo>
                <a:lnTo>
                  <a:pt x="131150" y="79407"/>
                </a:lnTo>
                <a:lnTo>
                  <a:pt x="131143" y="79387"/>
                </a:lnTo>
                <a:lnTo>
                  <a:pt x="131134" y="79376"/>
                </a:lnTo>
                <a:lnTo>
                  <a:pt x="131129" y="79370"/>
                </a:lnTo>
                <a:lnTo>
                  <a:pt x="131093" y="79308"/>
                </a:lnTo>
                <a:lnTo>
                  <a:pt x="131064" y="79272"/>
                </a:lnTo>
                <a:lnTo>
                  <a:pt x="131058" y="79264"/>
                </a:lnTo>
                <a:lnTo>
                  <a:pt x="131057" y="79264"/>
                </a:lnTo>
                <a:lnTo>
                  <a:pt x="131057" y="79263"/>
                </a:lnTo>
                <a:lnTo>
                  <a:pt x="131027" y="79236"/>
                </a:lnTo>
                <a:lnTo>
                  <a:pt x="131016" y="79215"/>
                </a:lnTo>
                <a:lnTo>
                  <a:pt x="131012" y="79208"/>
                </a:lnTo>
                <a:lnTo>
                  <a:pt x="130998" y="79182"/>
                </a:lnTo>
                <a:lnTo>
                  <a:pt x="130971" y="79119"/>
                </a:lnTo>
                <a:lnTo>
                  <a:pt x="130962" y="79072"/>
                </a:lnTo>
                <a:lnTo>
                  <a:pt x="130958" y="79050"/>
                </a:lnTo>
                <a:lnTo>
                  <a:pt x="130958" y="78984"/>
                </a:lnTo>
                <a:lnTo>
                  <a:pt x="130965" y="78904"/>
                </a:lnTo>
                <a:lnTo>
                  <a:pt x="130988" y="78868"/>
                </a:lnTo>
                <a:lnTo>
                  <a:pt x="131015" y="78831"/>
                </a:lnTo>
                <a:lnTo>
                  <a:pt x="131048" y="78805"/>
                </a:lnTo>
                <a:lnTo>
                  <a:pt x="131063" y="78772"/>
                </a:lnTo>
                <a:lnTo>
                  <a:pt x="131073" y="78742"/>
                </a:lnTo>
                <a:lnTo>
                  <a:pt x="131071" y="78710"/>
                </a:lnTo>
                <a:lnTo>
                  <a:pt x="131054" y="78681"/>
                </a:lnTo>
                <a:lnTo>
                  <a:pt x="130982" y="78685"/>
                </a:lnTo>
                <a:lnTo>
                  <a:pt x="130968" y="78691"/>
                </a:lnTo>
                <a:lnTo>
                  <a:pt x="130944" y="78702"/>
                </a:lnTo>
                <a:lnTo>
                  <a:pt x="130913" y="78759"/>
                </a:lnTo>
                <a:lnTo>
                  <a:pt x="130890" y="78802"/>
                </a:lnTo>
                <a:lnTo>
                  <a:pt x="130841" y="78864"/>
                </a:lnTo>
                <a:lnTo>
                  <a:pt x="130838" y="78867"/>
                </a:lnTo>
                <a:lnTo>
                  <a:pt x="130815" y="78881"/>
                </a:lnTo>
                <a:lnTo>
                  <a:pt x="130808" y="78890"/>
                </a:lnTo>
                <a:lnTo>
                  <a:pt x="130786" y="78902"/>
                </a:lnTo>
                <a:lnTo>
                  <a:pt x="130740" y="78927"/>
                </a:lnTo>
                <a:lnTo>
                  <a:pt x="130714" y="78939"/>
                </a:lnTo>
                <a:lnTo>
                  <a:pt x="130652" y="78970"/>
                </a:lnTo>
                <a:lnTo>
                  <a:pt x="130581" y="78993"/>
                </a:lnTo>
                <a:lnTo>
                  <a:pt x="130529" y="79023"/>
                </a:lnTo>
                <a:lnTo>
                  <a:pt x="130525" y="79025"/>
                </a:lnTo>
                <a:lnTo>
                  <a:pt x="130503" y="79038"/>
                </a:lnTo>
                <a:lnTo>
                  <a:pt x="130500" y="79038"/>
                </a:lnTo>
                <a:lnTo>
                  <a:pt x="130467" y="79057"/>
                </a:lnTo>
                <a:lnTo>
                  <a:pt x="130394" y="79060"/>
                </a:lnTo>
                <a:lnTo>
                  <a:pt x="130318" y="79028"/>
                </a:lnTo>
                <a:lnTo>
                  <a:pt x="130310" y="79024"/>
                </a:lnTo>
                <a:lnTo>
                  <a:pt x="130274" y="78974"/>
                </a:lnTo>
                <a:lnTo>
                  <a:pt x="130264" y="78944"/>
                </a:lnTo>
                <a:lnTo>
                  <a:pt x="130234" y="78884"/>
                </a:lnTo>
                <a:lnTo>
                  <a:pt x="130213" y="78838"/>
                </a:lnTo>
                <a:lnTo>
                  <a:pt x="130200" y="78802"/>
                </a:lnTo>
                <a:lnTo>
                  <a:pt x="130183" y="78758"/>
                </a:lnTo>
                <a:lnTo>
                  <a:pt x="130142" y="78715"/>
                </a:lnTo>
                <a:lnTo>
                  <a:pt x="130095" y="78689"/>
                </a:lnTo>
                <a:lnTo>
                  <a:pt x="130070" y="78683"/>
                </a:lnTo>
                <a:lnTo>
                  <a:pt x="130024" y="78672"/>
                </a:lnTo>
                <a:lnTo>
                  <a:pt x="130014" y="78669"/>
                </a:lnTo>
                <a:lnTo>
                  <a:pt x="129956" y="78666"/>
                </a:lnTo>
                <a:lnTo>
                  <a:pt x="129923" y="78664"/>
                </a:lnTo>
                <a:lnTo>
                  <a:pt x="129899" y="78662"/>
                </a:lnTo>
                <a:lnTo>
                  <a:pt x="129830" y="78619"/>
                </a:lnTo>
                <a:lnTo>
                  <a:pt x="129827" y="78616"/>
                </a:lnTo>
                <a:lnTo>
                  <a:pt x="129814" y="78599"/>
                </a:lnTo>
                <a:lnTo>
                  <a:pt x="129807" y="78553"/>
                </a:lnTo>
                <a:lnTo>
                  <a:pt x="129794" y="78484"/>
                </a:lnTo>
                <a:lnTo>
                  <a:pt x="129792" y="78478"/>
                </a:lnTo>
                <a:lnTo>
                  <a:pt x="129787" y="78460"/>
                </a:lnTo>
                <a:lnTo>
                  <a:pt x="129770" y="78407"/>
                </a:lnTo>
                <a:lnTo>
                  <a:pt x="129726" y="78341"/>
                </a:lnTo>
                <a:lnTo>
                  <a:pt x="129686" y="78305"/>
                </a:lnTo>
                <a:lnTo>
                  <a:pt x="129672" y="78299"/>
                </a:lnTo>
                <a:lnTo>
                  <a:pt x="129572" y="78289"/>
                </a:lnTo>
                <a:lnTo>
                  <a:pt x="129455" y="78316"/>
                </a:lnTo>
                <a:lnTo>
                  <a:pt x="129403" y="78349"/>
                </a:lnTo>
                <a:lnTo>
                  <a:pt x="129401" y="78351"/>
                </a:lnTo>
                <a:lnTo>
                  <a:pt x="129357" y="78387"/>
                </a:lnTo>
                <a:lnTo>
                  <a:pt x="129354" y="78388"/>
                </a:lnTo>
                <a:lnTo>
                  <a:pt x="129316" y="78390"/>
                </a:lnTo>
                <a:lnTo>
                  <a:pt x="129312" y="78390"/>
                </a:lnTo>
                <a:lnTo>
                  <a:pt x="129283" y="78378"/>
                </a:lnTo>
                <a:lnTo>
                  <a:pt x="129278" y="78374"/>
                </a:lnTo>
                <a:lnTo>
                  <a:pt x="129246" y="78348"/>
                </a:lnTo>
                <a:lnTo>
                  <a:pt x="129239" y="78318"/>
                </a:lnTo>
                <a:lnTo>
                  <a:pt x="129239" y="78281"/>
                </a:lnTo>
                <a:lnTo>
                  <a:pt x="129266" y="78248"/>
                </a:lnTo>
                <a:lnTo>
                  <a:pt x="129279" y="78236"/>
                </a:lnTo>
                <a:lnTo>
                  <a:pt x="129286" y="78236"/>
                </a:lnTo>
                <a:lnTo>
                  <a:pt x="129327" y="78216"/>
                </a:lnTo>
                <a:lnTo>
                  <a:pt x="129350" y="78186"/>
                </a:lnTo>
                <a:lnTo>
                  <a:pt x="129358" y="78176"/>
                </a:lnTo>
                <a:lnTo>
                  <a:pt x="129363" y="78166"/>
                </a:lnTo>
                <a:lnTo>
                  <a:pt x="129377" y="78152"/>
                </a:lnTo>
                <a:lnTo>
                  <a:pt x="129391" y="78138"/>
                </a:lnTo>
                <a:lnTo>
                  <a:pt x="129397" y="78132"/>
                </a:lnTo>
                <a:lnTo>
                  <a:pt x="129424" y="78105"/>
                </a:lnTo>
                <a:lnTo>
                  <a:pt x="129459" y="78066"/>
                </a:lnTo>
                <a:lnTo>
                  <a:pt x="129506" y="78000"/>
                </a:lnTo>
                <a:lnTo>
                  <a:pt x="129532" y="77963"/>
                </a:lnTo>
                <a:lnTo>
                  <a:pt x="129533" y="77961"/>
                </a:lnTo>
                <a:lnTo>
                  <a:pt x="129550" y="77930"/>
                </a:lnTo>
                <a:lnTo>
                  <a:pt x="129565" y="77903"/>
                </a:lnTo>
                <a:lnTo>
                  <a:pt x="129567" y="77899"/>
                </a:lnTo>
                <a:lnTo>
                  <a:pt x="129570" y="77889"/>
                </a:lnTo>
                <a:lnTo>
                  <a:pt x="129579" y="77863"/>
                </a:lnTo>
                <a:lnTo>
                  <a:pt x="129594" y="77807"/>
                </a:lnTo>
                <a:lnTo>
                  <a:pt x="129574" y="77757"/>
                </a:lnTo>
                <a:lnTo>
                  <a:pt x="129550" y="77728"/>
                </a:lnTo>
                <a:lnTo>
                  <a:pt x="129510" y="77722"/>
                </a:lnTo>
                <a:lnTo>
                  <a:pt x="129499" y="77722"/>
                </a:lnTo>
                <a:lnTo>
                  <a:pt x="129458" y="77757"/>
                </a:lnTo>
                <a:lnTo>
                  <a:pt x="129455" y="77762"/>
                </a:lnTo>
                <a:lnTo>
                  <a:pt x="129442" y="77788"/>
                </a:lnTo>
                <a:lnTo>
                  <a:pt x="129428" y="77824"/>
                </a:lnTo>
                <a:lnTo>
                  <a:pt x="129422" y="77887"/>
                </a:lnTo>
                <a:lnTo>
                  <a:pt x="129412" y="77940"/>
                </a:lnTo>
                <a:lnTo>
                  <a:pt x="129395" y="77966"/>
                </a:lnTo>
                <a:lnTo>
                  <a:pt x="129378" y="78000"/>
                </a:lnTo>
                <a:lnTo>
                  <a:pt x="129357" y="78040"/>
                </a:lnTo>
                <a:lnTo>
                  <a:pt x="129327" y="78079"/>
                </a:lnTo>
                <a:lnTo>
                  <a:pt x="129313" y="78086"/>
                </a:lnTo>
                <a:lnTo>
                  <a:pt x="129309" y="78092"/>
                </a:lnTo>
                <a:lnTo>
                  <a:pt x="129278" y="78112"/>
                </a:lnTo>
                <a:lnTo>
                  <a:pt x="129211" y="78115"/>
                </a:lnTo>
                <a:lnTo>
                  <a:pt x="129156" y="78118"/>
                </a:lnTo>
                <a:lnTo>
                  <a:pt x="129106" y="78112"/>
                </a:lnTo>
                <a:lnTo>
                  <a:pt x="129028" y="78092"/>
                </a:lnTo>
                <a:lnTo>
                  <a:pt x="129011" y="78079"/>
                </a:lnTo>
                <a:lnTo>
                  <a:pt x="128984" y="78036"/>
                </a:lnTo>
                <a:lnTo>
                  <a:pt x="128984" y="77999"/>
                </a:lnTo>
                <a:lnTo>
                  <a:pt x="129001" y="77969"/>
                </a:lnTo>
                <a:lnTo>
                  <a:pt x="129018" y="77943"/>
                </a:lnTo>
                <a:lnTo>
                  <a:pt x="129038" y="77926"/>
                </a:lnTo>
                <a:lnTo>
                  <a:pt x="129058" y="77910"/>
                </a:lnTo>
                <a:lnTo>
                  <a:pt x="129089" y="77877"/>
                </a:lnTo>
                <a:lnTo>
                  <a:pt x="129112" y="77850"/>
                </a:lnTo>
                <a:lnTo>
                  <a:pt x="129123" y="77830"/>
                </a:lnTo>
                <a:lnTo>
                  <a:pt x="129150" y="77800"/>
                </a:lnTo>
                <a:lnTo>
                  <a:pt x="129160" y="77787"/>
                </a:lnTo>
                <a:lnTo>
                  <a:pt x="129169" y="77786"/>
                </a:lnTo>
                <a:lnTo>
                  <a:pt x="129197" y="77784"/>
                </a:lnTo>
                <a:lnTo>
                  <a:pt x="129309" y="77757"/>
                </a:lnTo>
                <a:lnTo>
                  <a:pt x="129319" y="77751"/>
                </a:lnTo>
                <a:lnTo>
                  <a:pt x="129331" y="77742"/>
                </a:lnTo>
                <a:lnTo>
                  <a:pt x="129332" y="77742"/>
                </a:lnTo>
                <a:lnTo>
                  <a:pt x="129339" y="77736"/>
                </a:lnTo>
                <a:lnTo>
                  <a:pt x="129379" y="77707"/>
                </a:lnTo>
                <a:lnTo>
                  <a:pt x="129397" y="77662"/>
                </a:lnTo>
                <a:lnTo>
                  <a:pt x="129374" y="77626"/>
                </a:lnTo>
                <a:lnTo>
                  <a:pt x="129344" y="77602"/>
                </a:lnTo>
                <a:lnTo>
                  <a:pt x="129310" y="77586"/>
                </a:lnTo>
                <a:lnTo>
                  <a:pt x="129182" y="77566"/>
                </a:lnTo>
                <a:lnTo>
                  <a:pt x="129071" y="77575"/>
                </a:lnTo>
                <a:lnTo>
                  <a:pt x="129034" y="77590"/>
                </a:lnTo>
                <a:lnTo>
                  <a:pt x="129008" y="77595"/>
                </a:lnTo>
                <a:lnTo>
                  <a:pt x="128970" y="77605"/>
                </a:lnTo>
                <a:lnTo>
                  <a:pt x="128905" y="77617"/>
                </a:lnTo>
                <a:lnTo>
                  <a:pt x="128899" y="77618"/>
                </a:lnTo>
                <a:lnTo>
                  <a:pt x="128862" y="77612"/>
                </a:lnTo>
                <a:lnTo>
                  <a:pt x="128852" y="77602"/>
                </a:lnTo>
                <a:lnTo>
                  <a:pt x="128849" y="77559"/>
                </a:lnTo>
                <a:lnTo>
                  <a:pt x="128862" y="77535"/>
                </a:lnTo>
                <a:lnTo>
                  <a:pt x="128896" y="77506"/>
                </a:lnTo>
                <a:lnTo>
                  <a:pt x="128916" y="77479"/>
                </a:lnTo>
                <a:lnTo>
                  <a:pt x="128943" y="77456"/>
                </a:lnTo>
                <a:lnTo>
                  <a:pt x="128997" y="77420"/>
                </a:lnTo>
                <a:lnTo>
                  <a:pt x="129005" y="77417"/>
                </a:lnTo>
                <a:lnTo>
                  <a:pt x="129045" y="77400"/>
                </a:lnTo>
                <a:lnTo>
                  <a:pt x="129064" y="77390"/>
                </a:lnTo>
                <a:lnTo>
                  <a:pt x="129073" y="77382"/>
                </a:lnTo>
                <a:lnTo>
                  <a:pt x="129112" y="77347"/>
                </a:lnTo>
                <a:lnTo>
                  <a:pt x="129159" y="77345"/>
                </a:lnTo>
                <a:lnTo>
                  <a:pt x="129160" y="77345"/>
                </a:lnTo>
                <a:lnTo>
                  <a:pt x="129165" y="77345"/>
                </a:lnTo>
                <a:lnTo>
                  <a:pt x="129186" y="77344"/>
                </a:lnTo>
                <a:lnTo>
                  <a:pt x="129210" y="77351"/>
                </a:lnTo>
                <a:lnTo>
                  <a:pt x="129282" y="77362"/>
                </a:lnTo>
                <a:lnTo>
                  <a:pt x="129317" y="77367"/>
                </a:lnTo>
                <a:lnTo>
                  <a:pt x="129466" y="77424"/>
                </a:lnTo>
                <a:lnTo>
                  <a:pt x="129497" y="77427"/>
                </a:lnTo>
                <a:lnTo>
                  <a:pt x="129537" y="77429"/>
                </a:lnTo>
                <a:lnTo>
                  <a:pt x="129569" y="77415"/>
                </a:lnTo>
                <a:lnTo>
                  <a:pt x="129572" y="77377"/>
                </a:lnTo>
                <a:lnTo>
                  <a:pt x="129556" y="77346"/>
                </a:lnTo>
                <a:lnTo>
                  <a:pt x="129520" y="77324"/>
                </a:lnTo>
                <a:lnTo>
                  <a:pt x="129403" y="77282"/>
                </a:lnTo>
                <a:lnTo>
                  <a:pt x="129314" y="77241"/>
                </a:lnTo>
                <a:lnTo>
                  <a:pt x="129222" y="77198"/>
                </a:lnTo>
                <a:lnTo>
                  <a:pt x="129140" y="77141"/>
                </a:lnTo>
                <a:lnTo>
                  <a:pt x="129069" y="77049"/>
                </a:lnTo>
                <a:lnTo>
                  <a:pt x="129036" y="77012"/>
                </a:lnTo>
                <a:lnTo>
                  <a:pt x="129021" y="77000"/>
                </a:lnTo>
                <a:lnTo>
                  <a:pt x="128946" y="76952"/>
                </a:lnTo>
                <a:lnTo>
                  <a:pt x="128864" y="76945"/>
                </a:lnTo>
                <a:lnTo>
                  <a:pt x="128857" y="76947"/>
                </a:lnTo>
                <a:lnTo>
                  <a:pt x="128813" y="76960"/>
                </a:lnTo>
                <a:lnTo>
                  <a:pt x="128806" y="76964"/>
                </a:lnTo>
                <a:lnTo>
                  <a:pt x="128783" y="76978"/>
                </a:lnTo>
                <a:lnTo>
                  <a:pt x="128743" y="77002"/>
                </a:lnTo>
                <a:lnTo>
                  <a:pt x="128706" y="77056"/>
                </a:lnTo>
                <a:lnTo>
                  <a:pt x="128680" y="77161"/>
                </a:lnTo>
                <a:lnTo>
                  <a:pt x="128666" y="77209"/>
                </a:lnTo>
                <a:lnTo>
                  <a:pt x="128664" y="77254"/>
                </a:lnTo>
                <a:lnTo>
                  <a:pt x="128653" y="77270"/>
                </a:lnTo>
                <a:lnTo>
                  <a:pt x="128646" y="77280"/>
                </a:lnTo>
                <a:lnTo>
                  <a:pt x="128581" y="77297"/>
                </a:lnTo>
                <a:lnTo>
                  <a:pt x="128537" y="77304"/>
                </a:lnTo>
                <a:lnTo>
                  <a:pt x="128460" y="77241"/>
                </a:lnTo>
                <a:lnTo>
                  <a:pt x="128439" y="77181"/>
                </a:lnTo>
                <a:lnTo>
                  <a:pt x="128433" y="77102"/>
                </a:lnTo>
                <a:lnTo>
                  <a:pt x="128456" y="77045"/>
                </a:lnTo>
                <a:lnTo>
                  <a:pt x="128474" y="77036"/>
                </a:lnTo>
                <a:lnTo>
                  <a:pt x="128524" y="77009"/>
                </a:lnTo>
                <a:lnTo>
                  <a:pt x="128554" y="76999"/>
                </a:lnTo>
                <a:lnTo>
                  <a:pt x="128561" y="76979"/>
                </a:lnTo>
                <a:lnTo>
                  <a:pt x="128581" y="76933"/>
                </a:lnTo>
                <a:lnTo>
                  <a:pt x="128589" y="76916"/>
                </a:lnTo>
                <a:lnTo>
                  <a:pt x="128607" y="76874"/>
                </a:lnTo>
                <a:lnTo>
                  <a:pt x="128618" y="76857"/>
                </a:lnTo>
                <a:lnTo>
                  <a:pt x="128628" y="76795"/>
                </a:lnTo>
                <a:lnTo>
                  <a:pt x="128628" y="76776"/>
                </a:lnTo>
                <a:lnTo>
                  <a:pt x="128604" y="76692"/>
                </a:lnTo>
                <a:lnTo>
                  <a:pt x="128595" y="76680"/>
                </a:lnTo>
                <a:lnTo>
                  <a:pt x="128552" y="76621"/>
                </a:lnTo>
                <a:lnTo>
                  <a:pt x="128486" y="76597"/>
                </a:lnTo>
                <a:lnTo>
                  <a:pt x="128419" y="76586"/>
                </a:lnTo>
                <a:lnTo>
                  <a:pt x="128418" y="76586"/>
                </a:lnTo>
                <a:lnTo>
                  <a:pt x="128404" y="76588"/>
                </a:lnTo>
                <a:lnTo>
                  <a:pt x="128376" y="76593"/>
                </a:lnTo>
                <a:lnTo>
                  <a:pt x="128319" y="76625"/>
                </a:lnTo>
                <a:lnTo>
                  <a:pt x="128299" y="76642"/>
                </a:lnTo>
                <a:lnTo>
                  <a:pt x="128283" y="76676"/>
                </a:lnTo>
                <a:lnTo>
                  <a:pt x="128274" y="76698"/>
                </a:lnTo>
                <a:lnTo>
                  <a:pt x="128269" y="76711"/>
                </a:lnTo>
                <a:lnTo>
                  <a:pt x="128240" y="76830"/>
                </a:lnTo>
                <a:lnTo>
                  <a:pt x="128233" y="76840"/>
                </a:lnTo>
                <a:lnTo>
                  <a:pt x="128215" y="76868"/>
                </a:lnTo>
                <a:lnTo>
                  <a:pt x="128179" y="76922"/>
                </a:lnTo>
                <a:lnTo>
                  <a:pt x="128164" y="76947"/>
                </a:lnTo>
                <a:lnTo>
                  <a:pt x="128162" y="76949"/>
                </a:lnTo>
                <a:lnTo>
                  <a:pt x="128158" y="76953"/>
                </a:lnTo>
                <a:lnTo>
                  <a:pt x="128128" y="76966"/>
                </a:lnTo>
                <a:lnTo>
                  <a:pt x="128089" y="76963"/>
                </a:lnTo>
                <a:lnTo>
                  <a:pt x="128081" y="76963"/>
                </a:lnTo>
                <a:lnTo>
                  <a:pt x="128069" y="76957"/>
                </a:lnTo>
                <a:lnTo>
                  <a:pt x="128054" y="76949"/>
                </a:lnTo>
                <a:lnTo>
                  <a:pt x="128026" y="76936"/>
                </a:lnTo>
                <a:lnTo>
                  <a:pt x="127982" y="76880"/>
                </a:lnTo>
                <a:lnTo>
                  <a:pt x="127965" y="76849"/>
                </a:lnTo>
                <a:lnTo>
                  <a:pt x="127949" y="76820"/>
                </a:lnTo>
                <a:lnTo>
                  <a:pt x="127942" y="76770"/>
                </a:lnTo>
                <a:lnTo>
                  <a:pt x="127940" y="76738"/>
                </a:lnTo>
                <a:lnTo>
                  <a:pt x="127949" y="76711"/>
                </a:lnTo>
                <a:lnTo>
                  <a:pt x="127956" y="76694"/>
                </a:lnTo>
                <a:lnTo>
                  <a:pt x="127943" y="76625"/>
                </a:lnTo>
                <a:lnTo>
                  <a:pt x="127933" y="76607"/>
                </a:lnTo>
                <a:lnTo>
                  <a:pt x="127840" y="76445"/>
                </a:lnTo>
                <a:lnTo>
                  <a:pt x="127762" y="76414"/>
                </a:lnTo>
                <a:lnTo>
                  <a:pt x="127615" y="76384"/>
                </a:lnTo>
                <a:lnTo>
                  <a:pt x="127574" y="76361"/>
                </a:lnTo>
                <a:lnTo>
                  <a:pt x="127554" y="76349"/>
                </a:lnTo>
                <a:lnTo>
                  <a:pt x="127440" y="76284"/>
                </a:lnTo>
                <a:lnTo>
                  <a:pt x="127317" y="76187"/>
                </a:lnTo>
                <a:lnTo>
                  <a:pt x="127288" y="76176"/>
                </a:lnTo>
                <a:lnTo>
                  <a:pt x="127165" y="76199"/>
                </a:lnTo>
                <a:lnTo>
                  <a:pt x="127132" y="76192"/>
                </a:lnTo>
                <a:lnTo>
                  <a:pt x="127015" y="76168"/>
                </a:lnTo>
                <a:lnTo>
                  <a:pt x="127002" y="76138"/>
                </a:lnTo>
                <a:lnTo>
                  <a:pt x="126984" y="76131"/>
                </a:lnTo>
                <a:lnTo>
                  <a:pt x="126964" y="76108"/>
                </a:lnTo>
                <a:lnTo>
                  <a:pt x="126951" y="76065"/>
                </a:lnTo>
                <a:lnTo>
                  <a:pt x="126947" y="76051"/>
                </a:lnTo>
                <a:lnTo>
                  <a:pt x="126972" y="75954"/>
                </a:lnTo>
                <a:lnTo>
                  <a:pt x="126986" y="75874"/>
                </a:lnTo>
                <a:lnTo>
                  <a:pt x="126971" y="75851"/>
                </a:lnTo>
                <a:lnTo>
                  <a:pt x="126955" y="75825"/>
                </a:lnTo>
                <a:lnTo>
                  <a:pt x="126923" y="75842"/>
                </a:lnTo>
                <a:lnTo>
                  <a:pt x="126914" y="75876"/>
                </a:lnTo>
                <a:lnTo>
                  <a:pt x="126904" y="75904"/>
                </a:lnTo>
                <a:lnTo>
                  <a:pt x="126898" y="75920"/>
                </a:lnTo>
                <a:lnTo>
                  <a:pt x="126879" y="75969"/>
                </a:lnTo>
                <a:lnTo>
                  <a:pt x="126869" y="75996"/>
                </a:lnTo>
                <a:lnTo>
                  <a:pt x="126859" y="76005"/>
                </a:lnTo>
                <a:lnTo>
                  <a:pt x="126846" y="76025"/>
                </a:lnTo>
                <a:lnTo>
                  <a:pt x="126815" y="76068"/>
                </a:lnTo>
                <a:lnTo>
                  <a:pt x="126805" y="76085"/>
                </a:lnTo>
                <a:lnTo>
                  <a:pt x="126771" y="76118"/>
                </a:lnTo>
                <a:lnTo>
                  <a:pt x="126751" y="76138"/>
                </a:lnTo>
                <a:lnTo>
                  <a:pt x="126707" y="76151"/>
                </a:lnTo>
                <a:lnTo>
                  <a:pt x="126670" y="76158"/>
                </a:lnTo>
                <a:lnTo>
                  <a:pt x="126643" y="76158"/>
                </a:lnTo>
                <a:lnTo>
                  <a:pt x="126636" y="76154"/>
                </a:lnTo>
                <a:lnTo>
                  <a:pt x="126626" y="76145"/>
                </a:lnTo>
                <a:lnTo>
                  <a:pt x="126622" y="76138"/>
                </a:lnTo>
                <a:lnTo>
                  <a:pt x="126612" y="76121"/>
                </a:lnTo>
                <a:lnTo>
                  <a:pt x="126588" y="76108"/>
                </a:lnTo>
                <a:lnTo>
                  <a:pt x="126561" y="76105"/>
                </a:lnTo>
                <a:lnTo>
                  <a:pt x="126551" y="76103"/>
                </a:lnTo>
                <a:lnTo>
                  <a:pt x="126545" y="76101"/>
                </a:lnTo>
                <a:lnTo>
                  <a:pt x="126517" y="76085"/>
                </a:lnTo>
                <a:lnTo>
                  <a:pt x="126504" y="76058"/>
                </a:lnTo>
                <a:lnTo>
                  <a:pt x="126507" y="76035"/>
                </a:lnTo>
                <a:lnTo>
                  <a:pt x="126516" y="76024"/>
                </a:lnTo>
                <a:lnTo>
                  <a:pt x="126517" y="76022"/>
                </a:lnTo>
                <a:lnTo>
                  <a:pt x="126521" y="76009"/>
                </a:lnTo>
                <a:lnTo>
                  <a:pt x="126517" y="75993"/>
                </a:lnTo>
                <a:lnTo>
                  <a:pt x="126511" y="75962"/>
                </a:lnTo>
                <a:lnTo>
                  <a:pt x="126508" y="75933"/>
                </a:lnTo>
                <a:lnTo>
                  <a:pt x="126507" y="75923"/>
                </a:lnTo>
                <a:lnTo>
                  <a:pt x="126511" y="75908"/>
                </a:lnTo>
                <a:lnTo>
                  <a:pt x="126517" y="75880"/>
                </a:lnTo>
                <a:lnTo>
                  <a:pt x="126541" y="75853"/>
                </a:lnTo>
                <a:lnTo>
                  <a:pt x="126555" y="75810"/>
                </a:lnTo>
                <a:lnTo>
                  <a:pt x="126568" y="75777"/>
                </a:lnTo>
                <a:lnTo>
                  <a:pt x="126586" y="75735"/>
                </a:lnTo>
                <a:lnTo>
                  <a:pt x="126592" y="75721"/>
                </a:lnTo>
                <a:lnTo>
                  <a:pt x="126598" y="75695"/>
                </a:lnTo>
                <a:lnTo>
                  <a:pt x="126605" y="75668"/>
                </a:lnTo>
                <a:lnTo>
                  <a:pt x="126616" y="75651"/>
                </a:lnTo>
                <a:lnTo>
                  <a:pt x="126595" y="75621"/>
                </a:lnTo>
                <a:lnTo>
                  <a:pt x="126575" y="75598"/>
                </a:lnTo>
                <a:lnTo>
                  <a:pt x="126545" y="75582"/>
                </a:lnTo>
                <a:lnTo>
                  <a:pt x="126504" y="75575"/>
                </a:lnTo>
                <a:lnTo>
                  <a:pt x="126473" y="75575"/>
                </a:lnTo>
                <a:lnTo>
                  <a:pt x="126389" y="75591"/>
                </a:lnTo>
                <a:lnTo>
                  <a:pt x="126381" y="75591"/>
                </a:lnTo>
                <a:lnTo>
                  <a:pt x="126375" y="75591"/>
                </a:lnTo>
                <a:lnTo>
                  <a:pt x="126308" y="75568"/>
                </a:lnTo>
                <a:lnTo>
                  <a:pt x="126311" y="75552"/>
                </a:lnTo>
                <a:lnTo>
                  <a:pt x="126355" y="75515"/>
                </a:lnTo>
                <a:lnTo>
                  <a:pt x="126372" y="75504"/>
                </a:lnTo>
                <a:lnTo>
                  <a:pt x="126384" y="75496"/>
                </a:lnTo>
                <a:lnTo>
                  <a:pt x="126409" y="75484"/>
                </a:lnTo>
                <a:lnTo>
                  <a:pt x="126433" y="75472"/>
                </a:lnTo>
                <a:lnTo>
                  <a:pt x="126451" y="75405"/>
                </a:lnTo>
                <a:lnTo>
                  <a:pt x="126501" y="75249"/>
                </a:lnTo>
                <a:lnTo>
                  <a:pt x="126503" y="75178"/>
                </a:lnTo>
                <a:lnTo>
                  <a:pt x="126504" y="75111"/>
                </a:lnTo>
                <a:lnTo>
                  <a:pt x="126491" y="75076"/>
                </a:lnTo>
                <a:lnTo>
                  <a:pt x="126453" y="75036"/>
                </a:lnTo>
                <a:lnTo>
                  <a:pt x="126445" y="75028"/>
                </a:lnTo>
                <a:lnTo>
                  <a:pt x="126437" y="75020"/>
                </a:lnTo>
                <a:lnTo>
                  <a:pt x="126420" y="75002"/>
                </a:lnTo>
                <a:lnTo>
                  <a:pt x="126411" y="74999"/>
                </a:lnTo>
                <a:lnTo>
                  <a:pt x="126256" y="74942"/>
                </a:lnTo>
                <a:lnTo>
                  <a:pt x="126207" y="74917"/>
                </a:lnTo>
                <a:lnTo>
                  <a:pt x="126206" y="74917"/>
                </a:lnTo>
                <a:lnTo>
                  <a:pt x="126162" y="74925"/>
                </a:lnTo>
                <a:lnTo>
                  <a:pt x="126116" y="74934"/>
                </a:lnTo>
                <a:lnTo>
                  <a:pt x="126100" y="74937"/>
                </a:lnTo>
                <a:lnTo>
                  <a:pt x="125966" y="74951"/>
                </a:lnTo>
                <a:lnTo>
                  <a:pt x="125929" y="74931"/>
                </a:lnTo>
                <a:lnTo>
                  <a:pt x="125905" y="74824"/>
                </a:lnTo>
                <a:lnTo>
                  <a:pt x="125884" y="74771"/>
                </a:lnTo>
                <a:lnTo>
                  <a:pt x="125881" y="74765"/>
                </a:lnTo>
                <a:lnTo>
                  <a:pt x="125881" y="74763"/>
                </a:lnTo>
                <a:lnTo>
                  <a:pt x="125880" y="74762"/>
                </a:lnTo>
                <a:lnTo>
                  <a:pt x="125870" y="74737"/>
                </a:lnTo>
                <a:lnTo>
                  <a:pt x="125864" y="74721"/>
                </a:lnTo>
                <a:lnTo>
                  <a:pt x="125772" y="74585"/>
                </a:lnTo>
                <a:lnTo>
                  <a:pt x="125754" y="74558"/>
                </a:lnTo>
                <a:lnTo>
                  <a:pt x="125735" y="74530"/>
                </a:lnTo>
                <a:lnTo>
                  <a:pt x="125730" y="74526"/>
                </a:lnTo>
                <a:lnTo>
                  <a:pt x="125649" y="74467"/>
                </a:lnTo>
                <a:lnTo>
                  <a:pt x="125649" y="74467"/>
                </a:lnTo>
                <a:lnTo>
                  <a:pt x="125605" y="74434"/>
                </a:lnTo>
                <a:lnTo>
                  <a:pt x="125468" y="74331"/>
                </a:lnTo>
                <a:lnTo>
                  <a:pt x="125432" y="74324"/>
                </a:lnTo>
                <a:lnTo>
                  <a:pt x="125431" y="74324"/>
                </a:lnTo>
                <a:lnTo>
                  <a:pt x="125340" y="74303"/>
                </a:lnTo>
                <a:lnTo>
                  <a:pt x="125296" y="74284"/>
                </a:lnTo>
                <a:lnTo>
                  <a:pt x="125286" y="74264"/>
                </a:lnTo>
                <a:lnTo>
                  <a:pt x="125293" y="74247"/>
                </a:lnTo>
                <a:lnTo>
                  <a:pt x="125313" y="74234"/>
                </a:lnTo>
                <a:lnTo>
                  <a:pt x="125313" y="74234"/>
                </a:lnTo>
                <a:lnTo>
                  <a:pt x="125330" y="74231"/>
                </a:lnTo>
                <a:lnTo>
                  <a:pt x="125343" y="74211"/>
                </a:lnTo>
                <a:lnTo>
                  <a:pt x="125347" y="74189"/>
                </a:lnTo>
                <a:lnTo>
                  <a:pt x="125357" y="74135"/>
                </a:lnTo>
                <a:lnTo>
                  <a:pt x="125381" y="74105"/>
                </a:lnTo>
                <a:lnTo>
                  <a:pt x="125394" y="74103"/>
                </a:lnTo>
                <a:lnTo>
                  <a:pt x="125404" y="74081"/>
                </a:lnTo>
                <a:lnTo>
                  <a:pt x="125425" y="74071"/>
                </a:lnTo>
                <a:lnTo>
                  <a:pt x="125471" y="74065"/>
                </a:lnTo>
                <a:lnTo>
                  <a:pt x="125504" y="74065"/>
                </a:lnTo>
                <a:lnTo>
                  <a:pt x="125513" y="74052"/>
                </a:lnTo>
                <a:lnTo>
                  <a:pt x="125528" y="74030"/>
                </a:lnTo>
                <a:lnTo>
                  <a:pt x="125514" y="74006"/>
                </a:lnTo>
                <a:lnTo>
                  <a:pt x="125503" y="73987"/>
                </a:lnTo>
                <a:lnTo>
                  <a:pt x="125450" y="73970"/>
                </a:lnTo>
                <a:lnTo>
                  <a:pt x="125392" y="73974"/>
                </a:lnTo>
                <a:lnTo>
                  <a:pt x="125337" y="73982"/>
                </a:lnTo>
                <a:lnTo>
                  <a:pt x="125304" y="73992"/>
                </a:lnTo>
                <a:lnTo>
                  <a:pt x="125303" y="73992"/>
                </a:lnTo>
                <a:lnTo>
                  <a:pt x="125303" y="73992"/>
                </a:lnTo>
                <a:lnTo>
                  <a:pt x="125266" y="73979"/>
                </a:lnTo>
                <a:lnTo>
                  <a:pt x="125238" y="73961"/>
                </a:lnTo>
                <a:lnTo>
                  <a:pt x="125237" y="73961"/>
                </a:lnTo>
                <a:lnTo>
                  <a:pt x="125235" y="73959"/>
                </a:lnTo>
                <a:lnTo>
                  <a:pt x="125231" y="73950"/>
                </a:lnTo>
                <a:lnTo>
                  <a:pt x="125223" y="73936"/>
                </a:lnTo>
                <a:lnTo>
                  <a:pt x="125215" y="73923"/>
                </a:lnTo>
                <a:lnTo>
                  <a:pt x="125215" y="73906"/>
                </a:lnTo>
                <a:lnTo>
                  <a:pt x="125215" y="73905"/>
                </a:lnTo>
                <a:lnTo>
                  <a:pt x="125215" y="73904"/>
                </a:lnTo>
                <a:lnTo>
                  <a:pt x="125215" y="73880"/>
                </a:lnTo>
                <a:lnTo>
                  <a:pt x="125215" y="73870"/>
                </a:lnTo>
                <a:lnTo>
                  <a:pt x="125242" y="73850"/>
                </a:lnTo>
                <a:lnTo>
                  <a:pt x="125248" y="73847"/>
                </a:lnTo>
                <a:lnTo>
                  <a:pt x="125276" y="73833"/>
                </a:lnTo>
                <a:lnTo>
                  <a:pt x="125340" y="73813"/>
                </a:lnTo>
                <a:lnTo>
                  <a:pt x="125367" y="73793"/>
                </a:lnTo>
                <a:lnTo>
                  <a:pt x="125387" y="73777"/>
                </a:lnTo>
                <a:lnTo>
                  <a:pt x="125425" y="73747"/>
                </a:lnTo>
                <a:lnTo>
                  <a:pt x="125455" y="73727"/>
                </a:lnTo>
                <a:lnTo>
                  <a:pt x="125481" y="73707"/>
                </a:lnTo>
                <a:lnTo>
                  <a:pt x="125501" y="73694"/>
                </a:lnTo>
                <a:lnTo>
                  <a:pt x="125528" y="73677"/>
                </a:lnTo>
                <a:lnTo>
                  <a:pt x="125546" y="73660"/>
                </a:lnTo>
                <a:lnTo>
                  <a:pt x="125573" y="73651"/>
                </a:lnTo>
                <a:lnTo>
                  <a:pt x="125607" y="73628"/>
                </a:lnTo>
                <a:lnTo>
                  <a:pt x="125617" y="73621"/>
                </a:lnTo>
                <a:lnTo>
                  <a:pt x="125678" y="73572"/>
                </a:lnTo>
                <a:lnTo>
                  <a:pt x="125712" y="73532"/>
                </a:lnTo>
                <a:lnTo>
                  <a:pt x="125723" y="73518"/>
                </a:lnTo>
                <a:lnTo>
                  <a:pt x="125729" y="73509"/>
                </a:lnTo>
                <a:lnTo>
                  <a:pt x="125760" y="73472"/>
                </a:lnTo>
                <a:lnTo>
                  <a:pt x="125770" y="73459"/>
                </a:lnTo>
                <a:lnTo>
                  <a:pt x="125773" y="73449"/>
                </a:lnTo>
                <a:lnTo>
                  <a:pt x="125820" y="73406"/>
                </a:lnTo>
                <a:lnTo>
                  <a:pt x="125831" y="73380"/>
                </a:lnTo>
                <a:lnTo>
                  <a:pt x="125864" y="73330"/>
                </a:lnTo>
                <a:lnTo>
                  <a:pt x="125878" y="73310"/>
                </a:lnTo>
                <a:lnTo>
                  <a:pt x="125891" y="73284"/>
                </a:lnTo>
                <a:lnTo>
                  <a:pt x="125899" y="73272"/>
                </a:lnTo>
                <a:lnTo>
                  <a:pt x="125903" y="73265"/>
                </a:lnTo>
                <a:lnTo>
                  <a:pt x="125937" y="73225"/>
                </a:lnTo>
                <a:lnTo>
                  <a:pt x="125942" y="73219"/>
                </a:lnTo>
                <a:lnTo>
                  <a:pt x="125942" y="73218"/>
                </a:lnTo>
                <a:lnTo>
                  <a:pt x="125979" y="73142"/>
                </a:lnTo>
                <a:lnTo>
                  <a:pt x="125975" y="73058"/>
                </a:lnTo>
                <a:lnTo>
                  <a:pt x="125919" y="73023"/>
                </a:lnTo>
                <a:lnTo>
                  <a:pt x="125885" y="73002"/>
                </a:lnTo>
                <a:lnTo>
                  <a:pt x="125776" y="72994"/>
                </a:lnTo>
                <a:lnTo>
                  <a:pt x="125641" y="73013"/>
                </a:lnTo>
                <a:lnTo>
                  <a:pt x="125634" y="73014"/>
                </a:lnTo>
                <a:lnTo>
                  <a:pt x="125550" y="73052"/>
                </a:lnTo>
                <a:lnTo>
                  <a:pt x="125530" y="73068"/>
                </a:lnTo>
                <a:lnTo>
                  <a:pt x="125489" y="73101"/>
                </a:lnTo>
                <a:lnTo>
                  <a:pt x="125438" y="73118"/>
                </a:lnTo>
                <a:lnTo>
                  <a:pt x="125401" y="73121"/>
                </a:lnTo>
                <a:lnTo>
                  <a:pt x="125364" y="73118"/>
                </a:lnTo>
                <a:lnTo>
                  <a:pt x="125337" y="73098"/>
                </a:lnTo>
                <a:lnTo>
                  <a:pt x="125329" y="73080"/>
                </a:lnTo>
                <a:lnTo>
                  <a:pt x="125320" y="73055"/>
                </a:lnTo>
                <a:lnTo>
                  <a:pt x="125303" y="73026"/>
                </a:lnTo>
                <a:lnTo>
                  <a:pt x="125294" y="72983"/>
                </a:lnTo>
                <a:lnTo>
                  <a:pt x="125303" y="72946"/>
                </a:lnTo>
                <a:lnTo>
                  <a:pt x="125313" y="72923"/>
                </a:lnTo>
                <a:lnTo>
                  <a:pt x="125316" y="72916"/>
                </a:lnTo>
                <a:lnTo>
                  <a:pt x="125323" y="72873"/>
                </a:lnTo>
                <a:lnTo>
                  <a:pt x="125330" y="72843"/>
                </a:lnTo>
                <a:lnTo>
                  <a:pt x="125341" y="72810"/>
                </a:lnTo>
                <a:lnTo>
                  <a:pt x="125344" y="72804"/>
                </a:lnTo>
                <a:lnTo>
                  <a:pt x="125384" y="72784"/>
                </a:lnTo>
                <a:lnTo>
                  <a:pt x="125421" y="72784"/>
                </a:lnTo>
                <a:lnTo>
                  <a:pt x="125447" y="72786"/>
                </a:lnTo>
                <a:lnTo>
                  <a:pt x="125485" y="72789"/>
                </a:lnTo>
                <a:lnTo>
                  <a:pt x="125500" y="72791"/>
                </a:lnTo>
                <a:lnTo>
                  <a:pt x="125526" y="72805"/>
                </a:lnTo>
                <a:lnTo>
                  <a:pt x="125529" y="72807"/>
                </a:lnTo>
                <a:lnTo>
                  <a:pt x="125587" y="72823"/>
                </a:lnTo>
                <a:lnTo>
                  <a:pt x="125603" y="72825"/>
                </a:lnTo>
                <a:lnTo>
                  <a:pt x="125649" y="72825"/>
                </a:lnTo>
                <a:lnTo>
                  <a:pt x="125697" y="72812"/>
                </a:lnTo>
                <a:lnTo>
                  <a:pt x="125714" y="72807"/>
                </a:lnTo>
                <a:lnTo>
                  <a:pt x="125758" y="72795"/>
                </a:lnTo>
                <a:lnTo>
                  <a:pt x="125758" y="72794"/>
                </a:lnTo>
                <a:lnTo>
                  <a:pt x="125759" y="72793"/>
                </a:lnTo>
                <a:lnTo>
                  <a:pt x="125773" y="72751"/>
                </a:lnTo>
                <a:lnTo>
                  <a:pt x="125776" y="72714"/>
                </a:lnTo>
                <a:lnTo>
                  <a:pt x="125779" y="72711"/>
                </a:lnTo>
                <a:lnTo>
                  <a:pt x="125764" y="72544"/>
                </a:lnTo>
                <a:lnTo>
                  <a:pt x="125763" y="72543"/>
                </a:lnTo>
                <a:lnTo>
                  <a:pt x="125763" y="72542"/>
                </a:lnTo>
                <a:lnTo>
                  <a:pt x="125756" y="72509"/>
                </a:lnTo>
                <a:lnTo>
                  <a:pt x="125746" y="72486"/>
                </a:lnTo>
                <a:lnTo>
                  <a:pt x="125729" y="72453"/>
                </a:lnTo>
                <a:lnTo>
                  <a:pt x="125724" y="72425"/>
                </a:lnTo>
                <a:lnTo>
                  <a:pt x="125721" y="72424"/>
                </a:lnTo>
                <a:lnTo>
                  <a:pt x="125713" y="72424"/>
                </a:lnTo>
                <a:lnTo>
                  <a:pt x="125713" y="72423"/>
                </a:lnTo>
                <a:lnTo>
                  <a:pt x="125712" y="72416"/>
                </a:lnTo>
                <a:lnTo>
                  <a:pt x="125706" y="72393"/>
                </a:lnTo>
                <a:lnTo>
                  <a:pt x="125692" y="72339"/>
                </a:lnTo>
                <a:lnTo>
                  <a:pt x="125656" y="72325"/>
                </a:lnTo>
                <a:lnTo>
                  <a:pt x="125545" y="72280"/>
                </a:lnTo>
                <a:lnTo>
                  <a:pt x="125517" y="72278"/>
                </a:lnTo>
                <a:lnTo>
                  <a:pt x="125355" y="72266"/>
                </a:lnTo>
                <a:lnTo>
                  <a:pt x="125322" y="72275"/>
                </a:lnTo>
                <a:lnTo>
                  <a:pt x="125243" y="72297"/>
                </a:lnTo>
                <a:lnTo>
                  <a:pt x="125203" y="72290"/>
                </a:lnTo>
                <a:lnTo>
                  <a:pt x="125202" y="72289"/>
                </a:lnTo>
                <a:lnTo>
                  <a:pt x="125198" y="72287"/>
                </a:lnTo>
                <a:lnTo>
                  <a:pt x="125127" y="72257"/>
                </a:lnTo>
                <a:lnTo>
                  <a:pt x="125103" y="72221"/>
                </a:lnTo>
                <a:lnTo>
                  <a:pt x="125086" y="72165"/>
                </a:lnTo>
                <a:lnTo>
                  <a:pt x="125085" y="72156"/>
                </a:lnTo>
                <a:lnTo>
                  <a:pt x="125079" y="72118"/>
                </a:lnTo>
                <a:lnTo>
                  <a:pt x="125078" y="72111"/>
                </a:lnTo>
                <a:lnTo>
                  <a:pt x="125072" y="72069"/>
                </a:lnTo>
                <a:lnTo>
                  <a:pt x="125068" y="72016"/>
                </a:lnTo>
                <a:lnTo>
                  <a:pt x="125085" y="71974"/>
                </a:lnTo>
                <a:lnTo>
                  <a:pt x="125095" y="71949"/>
                </a:lnTo>
                <a:lnTo>
                  <a:pt x="125103" y="71888"/>
                </a:lnTo>
                <a:lnTo>
                  <a:pt x="125096" y="71859"/>
                </a:lnTo>
                <a:lnTo>
                  <a:pt x="125092" y="71847"/>
                </a:lnTo>
                <a:lnTo>
                  <a:pt x="125083" y="71811"/>
                </a:lnTo>
                <a:lnTo>
                  <a:pt x="125014" y="71741"/>
                </a:lnTo>
                <a:lnTo>
                  <a:pt x="124920" y="71706"/>
                </a:lnTo>
                <a:lnTo>
                  <a:pt x="124827" y="71664"/>
                </a:lnTo>
                <a:lnTo>
                  <a:pt x="124795" y="71649"/>
                </a:lnTo>
                <a:lnTo>
                  <a:pt x="124780" y="71642"/>
                </a:lnTo>
                <a:lnTo>
                  <a:pt x="124776" y="71602"/>
                </a:lnTo>
                <a:lnTo>
                  <a:pt x="124773" y="71579"/>
                </a:lnTo>
                <a:lnTo>
                  <a:pt x="124808" y="71512"/>
                </a:lnTo>
                <a:lnTo>
                  <a:pt x="124838" y="71489"/>
                </a:lnTo>
                <a:lnTo>
                  <a:pt x="124847" y="71483"/>
                </a:lnTo>
                <a:lnTo>
                  <a:pt x="124869" y="71466"/>
                </a:lnTo>
                <a:lnTo>
                  <a:pt x="124926" y="71446"/>
                </a:lnTo>
                <a:lnTo>
                  <a:pt x="124977" y="71453"/>
                </a:lnTo>
                <a:lnTo>
                  <a:pt x="125027" y="71460"/>
                </a:lnTo>
                <a:lnTo>
                  <a:pt x="125104" y="71470"/>
                </a:lnTo>
                <a:lnTo>
                  <a:pt x="125137" y="71460"/>
                </a:lnTo>
                <a:lnTo>
                  <a:pt x="125145" y="71447"/>
                </a:lnTo>
                <a:lnTo>
                  <a:pt x="125164" y="71418"/>
                </a:lnTo>
                <a:lnTo>
                  <a:pt x="125161" y="71404"/>
                </a:lnTo>
                <a:lnTo>
                  <a:pt x="125151" y="71362"/>
                </a:lnTo>
                <a:lnTo>
                  <a:pt x="125104" y="71294"/>
                </a:lnTo>
                <a:lnTo>
                  <a:pt x="125104" y="71294"/>
                </a:lnTo>
                <a:lnTo>
                  <a:pt x="124967" y="71233"/>
                </a:lnTo>
                <a:lnTo>
                  <a:pt x="124937" y="71228"/>
                </a:lnTo>
                <a:lnTo>
                  <a:pt x="124866" y="71218"/>
                </a:lnTo>
                <a:lnTo>
                  <a:pt x="124812" y="71203"/>
                </a:lnTo>
                <a:lnTo>
                  <a:pt x="124724" y="71178"/>
                </a:lnTo>
                <a:lnTo>
                  <a:pt x="124717" y="71178"/>
                </a:lnTo>
                <a:lnTo>
                  <a:pt x="124717" y="71178"/>
                </a:lnTo>
                <a:lnTo>
                  <a:pt x="124687" y="71158"/>
                </a:lnTo>
                <a:lnTo>
                  <a:pt x="124666" y="71135"/>
                </a:lnTo>
                <a:lnTo>
                  <a:pt x="124660" y="71105"/>
                </a:lnTo>
                <a:lnTo>
                  <a:pt x="124660" y="71092"/>
                </a:lnTo>
                <a:lnTo>
                  <a:pt x="124660" y="71084"/>
                </a:lnTo>
                <a:lnTo>
                  <a:pt x="124660" y="71069"/>
                </a:lnTo>
                <a:lnTo>
                  <a:pt x="124660" y="71068"/>
                </a:lnTo>
                <a:lnTo>
                  <a:pt x="124660" y="71067"/>
                </a:lnTo>
                <a:lnTo>
                  <a:pt x="124660" y="71062"/>
                </a:lnTo>
                <a:lnTo>
                  <a:pt x="124663" y="71009"/>
                </a:lnTo>
                <a:lnTo>
                  <a:pt x="124683" y="70989"/>
                </a:lnTo>
                <a:lnTo>
                  <a:pt x="124702" y="70978"/>
                </a:lnTo>
                <a:lnTo>
                  <a:pt x="124715" y="70970"/>
                </a:lnTo>
                <a:lnTo>
                  <a:pt x="124744" y="70953"/>
                </a:lnTo>
                <a:lnTo>
                  <a:pt x="124771" y="70933"/>
                </a:lnTo>
                <a:lnTo>
                  <a:pt x="124798" y="70917"/>
                </a:lnTo>
                <a:lnTo>
                  <a:pt x="124812" y="70908"/>
                </a:lnTo>
                <a:lnTo>
                  <a:pt x="124854" y="70880"/>
                </a:lnTo>
                <a:lnTo>
                  <a:pt x="124978" y="70816"/>
                </a:lnTo>
                <a:lnTo>
                  <a:pt x="125037" y="70748"/>
                </a:lnTo>
                <a:lnTo>
                  <a:pt x="125005" y="70655"/>
                </a:lnTo>
                <a:lnTo>
                  <a:pt x="124996" y="70651"/>
                </a:lnTo>
                <a:lnTo>
                  <a:pt x="124928" y="70619"/>
                </a:lnTo>
                <a:lnTo>
                  <a:pt x="124896" y="70604"/>
                </a:lnTo>
                <a:lnTo>
                  <a:pt x="124767" y="70650"/>
                </a:lnTo>
                <a:lnTo>
                  <a:pt x="124700" y="70674"/>
                </a:lnTo>
                <a:lnTo>
                  <a:pt x="124672" y="70683"/>
                </a:lnTo>
                <a:lnTo>
                  <a:pt x="124589" y="70672"/>
                </a:lnTo>
                <a:lnTo>
                  <a:pt x="124537" y="70618"/>
                </a:lnTo>
                <a:lnTo>
                  <a:pt x="124507" y="70587"/>
                </a:lnTo>
                <a:lnTo>
                  <a:pt x="124504" y="70583"/>
                </a:lnTo>
                <a:lnTo>
                  <a:pt x="124449" y="70528"/>
                </a:lnTo>
                <a:lnTo>
                  <a:pt x="124422" y="70499"/>
                </a:lnTo>
                <a:lnTo>
                  <a:pt x="124416" y="70473"/>
                </a:lnTo>
                <a:lnTo>
                  <a:pt x="124406" y="70427"/>
                </a:lnTo>
                <a:lnTo>
                  <a:pt x="124375" y="70390"/>
                </a:lnTo>
                <a:lnTo>
                  <a:pt x="124360" y="70366"/>
                </a:lnTo>
                <a:lnTo>
                  <a:pt x="124355" y="70357"/>
                </a:lnTo>
                <a:lnTo>
                  <a:pt x="124321" y="70331"/>
                </a:lnTo>
                <a:lnTo>
                  <a:pt x="124301" y="70321"/>
                </a:lnTo>
                <a:lnTo>
                  <a:pt x="124254" y="70298"/>
                </a:lnTo>
                <a:lnTo>
                  <a:pt x="124216" y="70283"/>
                </a:lnTo>
                <a:lnTo>
                  <a:pt x="124193" y="70274"/>
                </a:lnTo>
                <a:lnTo>
                  <a:pt x="124145" y="70248"/>
                </a:lnTo>
                <a:lnTo>
                  <a:pt x="124118" y="70198"/>
                </a:lnTo>
                <a:lnTo>
                  <a:pt x="124111" y="70135"/>
                </a:lnTo>
                <a:lnTo>
                  <a:pt x="124109" y="70047"/>
                </a:lnTo>
                <a:lnTo>
                  <a:pt x="124108" y="70033"/>
                </a:lnTo>
                <a:lnTo>
                  <a:pt x="124108" y="70032"/>
                </a:lnTo>
                <a:lnTo>
                  <a:pt x="124108" y="70026"/>
                </a:lnTo>
                <a:lnTo>
                  <a:pt x="124156" y="69957"/>
                </a:lnTo>
                <a:lnTo>
                  <a:pt x="124206" y="69914"/>
                </a:lnTo>
                <a:lnTo>
                  <a:pt x="124254" y="69880"/>
                </a:lnTo>
                <a:lnTo>
                  <a:pt x="124271" y="69864"/>
                </a:lnTo>
                <a:lnTo>
                  <a:pt x="124277" y="69824"/>
                </a:lnTo>
                <a:lnTo>
                  <a:pt x="124281" y="69810"/>
                </a:lnTo>
                <a:lnTo>
                  <a:pt x="124081" y="69706"/>
                </a:lnTo>
                <a:lnTo>
                  <a:pt x="123820" y="69645"/>
                </a:lnTo>
                <a:lnTo>
                  <a:pt x="123817" y="69607"/>
                </a:lnTo>
                <a:lnTo>
                  <a:pt x="123753" y="69573"/>
                </a:lnTo>
                <a:lnTo>
                  <a:pt x="123682" y="69533"/>
                </a:lnTo>
                <a:lnTo>
                  <a:pt x="123668" y="69513"/>
                </a:lnTo>
                <a:lnTo>
                  <a:pt x="123641" y="69440"/>
                </a:lnTo>
                <a:lnTo>
                  <a:pt x="123641" y="69397"/>
                </a:lnTo>
                <a:lnTo>
                  <a:pt x="123641" y="69354"/>
                </a:lnTo>
                <a:lnTo>
                  <a:pt x="123641" y="69354"/>
                </a:lnTo>
                <a:lnTo>
                  <a:pt x="123641" y="69348"/>
                </a:lnTo>
                <a:lnTo>
                  <a:pt x="123656" y="69306"/>
                </a:lnTo>
                <a:lnTo>
                  <a:pt x="123662" y="69291"/>
                </a:lnTo>
                <a:lnTo>
                  <a:pt x="123675" y="69242"/>
                </a:lnTo>
                <a:lnTo>
                  <a:pt x="123693" y="69199"/>
                </a:lnTo>
                <a:lnTo>
                  <a:pt x="123770" y="69081"/>
                </a:lnTo>
                <a:lnTo>
                  <a:pt x="123798" y="69059"/>
                </a:lnTo>
                <a:lnTo>
                  <a:pt x="123798" y="69058"/>
                </a:lnTo>
                <a:lnTo>
                  <a:pt x="123799" y="69058"/>
                </a:lnTo>
                <a:lnTo>
                  <a:pt x="123809" y="69048"/>
                </a:lnTo>
                <a:lnTo>
                  <a:pt x="123894" y="68970"/>
                </a:lnTo>
                <a:lnTo>
                  <a:pt x="123942" y="68886"/>
                </a:lnTo>
                <a:lnTo>
                  <a:pt x="123905" y="68847"/>
                </a:lnTo>
                <a:lnTo>
                  <a:pt x="123860" y="68798"/>
                </a:lnTo>
                <a:lnTo>
                  <a:pt x="123736" y="68774"/>
                </a:lnTo>
                <a:lnTo>
                  <a:pt x="123658" y="68818"/>
                </a:lnTo>
                <a:lnTo>
                  <a:pt x="123648" y="68821"/>
                </a:lnTo>
                <a:lnTo>
                  <a:pt x="123580" y="68855"/>
                </a:lnTo>
                <a:lnTo>
                  <a:pt x="123536" y="68868"/>
                </a:lnTo>
                <a:lnTo>
                  <a:pt x="123522" y="68870"/>
                </a:lnTo>
                <a:lnTo>
                  <a:pt x="123492" y="68874"/>
                </a:lnTo>
                <a:lnTo>
                  <a:pt x="123452" y="68864"/>
                </a:lnTo>
                <a:lnTo>
                  <a:pt x="123431" y="68851"/>
                </a:lnTo>
                <a:lnTo>
                  <a:pt x="123408" y="68831"/>
                </a:lnTo>
                <a:lnTo>
                  <a:pt x="123384" y="68815"/>
                </a:lnTo>
                <a:lnTo>
                  <a:pt x="123361" y="68792"/>
                </a:lnTo>
                <a:lnTo>
                  <a:pt x="123354" y="68785"/>
                </a:lnTo>
                <a:lnTo>
                  <a:pt x="123320" y="68742"/>
                </a:lnTo>
                <a:lnTo>
                  <a:pt x="123313" y="68716"/>
                </a:lnTo>
                <a:lnTo>
                  <a:pt x="123313" y="68709"/>
                </a:lnTo>
                <a:lnTo>
                  <a:pt x="123313" y="68709"/>
                </a:lnTo>
                <a:lnTo>
                  <a:pt x="123317" y="68662"/>
                </a:lnTo>
                <a:lnTo>
                  <a:pt x="123347" y="68603"/>
                </a:lnTo>
                <a:lnTo>
                  <a:pt x="123364" y="68550"/>
                </a:lnTo>
                <a:lnTo>
                  <a:pt x="123389" y="68515"/>
                </a:lnTo>
                <a:lnTo>
                  <a:pt x="123389" y="68515"/>
                </a:lnTo>
                <a:lnTo>
                  <a:pt x="123389" y="68515"/>
                </a:lnTo>
                <a:lnTo>
                  <a:pt x="123435" y="68450"/>
                </a:lnTo>
                <a:lnTo>
                  <a:pt x="123435" y="68323"/>
                </a:lnTo>
                <a:lnTo>
                  <a:pt x="123424" y="68312"/>
                </a:lnTo>
                <a:lnTo>
                  <a:pt x="123365" y="68251"/>
                </a:lnTo>
                <a:lnTo>
                  <a:pt x="123335" y="68243"/>
                </a:lnTo>
                <a:lnTo>
                  <a:pt x="123263" y="68222"/>
                </a:lnTo>
                <a:lnTo>
                  <a:pt x="123228" y="68212"/>
                </a:lnTo>
                <a:lnTo>
                  <a:pt x="123217" y="68215"/>
                </a:lnTo>
                <a:lnTo>
                  <a:pt x="123157" y="68226"/>
                </a:lnTo>
                <a:lnTo>
                  <a:pt x="123120" y="68222"/>
                </a:lnTo>
                <a:lnTo>
                  <a:pt x="123103" y="68216"/>
                </a:lnTo>
                <a:lnTo>
                  <a:pt x="123095" y="68213"/>
                </a:lnTo>
                <a:lnTo>
                  <a:pt x="123080" y="68209"/>
                </a:lnTo>
                <a:lnTo>
                  <a:pt x="123073" y="68207"/>
                </a:lnTo>
                <a:lnTo>
                  <a:pt x="123072" y="68207"/>
                </a:lnTo>
                <a:lnTo>
                  <a:pt x="123070" y="68206"/>
                </a:lnTo>
                <a:lnTo>
                  <a:pt x="123059" y="68203"/>
                </a:lnTo>
                <a:lnTo>
                  <a:pt x="123052" y="68166"/>
                </a:lnTo>
                <a:lnTo>
                  <a:pt x="123052" y="68133"/>
                </a:lnTo>
                <a:lnTo>
                  <a:pt x="123052" y="68126"/>
                </a:lnTo>
                <a:lnTo>
                  <a:pt x="123053" y="68126"/>
                </a:lnTo>
                <a:lnTo>
                  <a:pt x="123053" y="68120"/>
                </a:lnTo>
                <a:lnTo>
                  <a:pt x="123056" y="68100"/>
                </a:lnTo>
                <a:lnTo>
                  <a:pt x="123066" y="68080"/>
                </a:lnTo>
                <a:lnTo>
                  <a:pt x="123100" y="68063"/>
                </a:lnTo>
                <a:lnTo>
                  <a:pt x="123108" y="68053"/>
                </a:lnTo>
                <a:lnTo>
                  <a:pt x="123109" y="68053"/>
                </a:lnTo>
                <a:lnTo>
                  <a:pt x="123111" y="68053"/>
                </a:lnTo>
                <a:lnTo>
                  <a:pt x="123191" y="68044"/>
                </a:lnTo>
                <a:lnTo>
                  <a:pt x="123212" y="68037"/>
                </a:lnTo>
                <a:lnTo>
                  <a:pt x="123232" y="68037"/>
                </a:lnTo>
                <a:lnTo>
                  <a:pt x="123269" y="68027"/>
                </a:lnTo>
                <a:lnTo>
                  <a:pt x="123281" y="68021"/>
                </a:lnTo>
                <a:lnTo>
                  <a:pt x="123347" y="67985"/>
                </a:lnTo>
                <a:lnTo>
                  <a:pt x="123351" y="67979"/>
                </a:lnTo>
                <a:lnTo>
                  <a:pt x="123371" y="67946"/>
                </a:lnTo>
                <a:lnTo>
                  <a:pt x="123390" y="67853"/>
                </a:lnTo>
                <a:lnTo>
                  <a:pt x="123350" y="67739"/>
                </a:lnTo>
                <a:lnTo>
                  <a:pt x="123342" y="67725"/>
                </a:lnTo>
                <a:lnTo>
                  <a:pt x="123309" y="67676"/>
                </a:lnTo>
                <a:lnTo>
                  <a:pt x="123296" y="67660"/>
                </a:lnTo>
                <a:lnTo>
                  <a:pt x="123262" y="67627"/>
                </a:lnTo>
                <a:lnTo>
                  <a:pt x="123225" y="67604"/>
                </a:lnTo>
                <a:lnTo>
                  <a:pt x="123181" y="67574"/>
                </a:lnTo>
                <a:lnTo>
                  <a:pt x="123157" y="67544"/>
                </a:lnTo>
                <a:lnTo>
                  <a:pt x="123154" y="67541"/>
                </a:lnTo>
                <a:lnTo>
                  <a:pt x="123144" y="67491"/>
                </a:lnTo>
                <a:lnTo>
                  <a:pt x="123140" y="67448"/>
                </a:lnTo>
                <a:lnTo>
                  <a:pt x="123141" y="67447"/>
                </a:lnTo>
                <a:lnTo>
                  <a:pt x="123141" y="67441"/>
                </a:lnTo>
                <a:lnTo>
                  <a:pt x="123147" y="67401"/>
                </a:lnTo>
                <a:lnTo>
                  <a:pt x="123178" y="67352"/>
                </a:lnTo>
                <a:lnTo>
                  <a:pt x="123188" y="67312"/>
                </a:lnTo>
                <a:lnTo>
                  <a:pt x="123215" y="67272"/>
                </a:lnTo>
                <a:lnTo>
                  <a:pt x="123241" y="67247"/>
                </a:lnTo>
                <a:lnTo>
                  <a:pt x="123245" y="67243"/>
                </a:lnTo>
                <a:lnTo>
                  <a:pt x="123250" y="67238"/>
                </a:lnTo>
                <a:lnTo>
                  <a:pt x="123273" y="67216"/>
                </a:lnTo>
                <a:lnTo>
                  <a:pt x="123313" y="67203"/>
                </a:lnTo>
                <a:lnTo>
                  <a:pt x="123320" y="67200"/>
                </a:lnTo>
                <a:lnTo>
                  <a:pt x="123330" y="67196"/>
                </a:lnTo>
                <a:lnTo>
                  <a:pt x="123360" y="67196"/>
                </a:lnTo>
                <a:lnTo>
                  <a:pt x="123381" y="67190"/>
                </a:lnTo>
                <a:lnTo>
                  <a:pt x="123415" y="67193"/>
                </a:lnTo>
                <a:lnTo>
                  <a:pt x="123445" y="67190"/>
                </a:lnTo>
                <a:lnTo>
                  <a:pt x="123479" y="67170"/>
                </a:lnTo>
                <a:lnTo>
                  <a:pt x="123498" y="67135"/>
                </a:lnTo>
                <a:lnTo>
                  <a:pt x="123507" y="67129"/>
                </a:lnTo>
                <a:lnTo>
                  <a:pt x="123530" y="67117"/>
                </a:lnTo>
                <a:lnTo>
                  <a:pt x="123531" y="67116"/>
                </a:lnTo>
                <a:lnTo>
                  <a:pt x="123532" y="67115"/>
                </a:lnTo>
                <a:lnTo>
                  <a:pt x="123550" y="67104"/>
                </a:lnTo>
                <a:lnTo>
                  <a:pt x="123577" y="67081"/>
                </a:lnTo>
                <a:lnTo>
                  <a:pt x="123591" y="67080"/>
                </a:lnTo>
                <a:lnTo>
                  <a:pt x="123638" y="67067"/>
                </a:lnTo>
                <a:lnTo>
                  <a:pt x="123641" y="67058"/>
                </a:lnTo>
                <a:lnTo>
                  <a:pt x="123651" y="67028"/>
                </a:lnTo>
                <a:lnTo>
                  <a:pt x="123661" y="66995"/>
                </a:lnTo>
                <a:lnTo>
                  <a:pt x="123661" y="66948"/>
                </a:lnTo>
                <a:lnTo>
                  <a:pt x="123661" y="66943"/>
                </a:lnTo>
                <a:lnTo>
                  <a:pt x="123621" y="66830"/>
                </a:lnTo>
                <a:lnTo>
                  <a:pt x="123571" y="66684"/>
                </a:lnTo>
                <a:lnTo>
                  <a:pt x="123522" y="66538"/>
                </a:lnTo>
                <a:lnTo>
                  <a:pt x="123507" y="66521"/>
                </a:lnTo>
                <a:lnTo>
                  <a:pt x="123467" y="66475"/>
                </a:lnTo>
                <a:lnTo>
                  <a:pt x="123408" y="66449"/>
                </a:lnTo>
                <a:lnTo>
                  <a:pt x="123363" y="66442"/>
                </a:lnTo>
                <a:lnTo>
                  <a:pt x="123352" y="66440"/>
                </a:lnTo>
                <a:lnTo>
                  <a:pt x="123340" y="66439"/>
                </a:lnTo>
                <a:lnTo>
                  <a:pt x="123315" y="66471"/>
                </a:lnTo>
                <a:lnTo>
                  <a:pt x="123237" y="66572"/>
                </a:lnTo>
                <a:lnTo>
                  <a:pt x="123188" y="66741"/>
                </a:lnTo>
                <a:lnTo>
                  <a:pt x="123116" y="66822"/>
                </a:lnTo>
                <a:lnTo>
                  <a:pt x="123115" y="66822"/>
                </a:lnTo>
                <a:lnTo>
                  <a:pt x="123083" y="66859"/>
                </a:lnTo>
                <a:lnTo>
                  <a:pt x="123082" y="66859"/>
                </a:lnTo>
                <a:lnTo>
                  <a:pt x="123064" y="66879"/>
                </a:lnTo>
                <a:lnTo>
                  <a:pt x="123046" y="66885"/>
                </a:lnTo>
                <a:lnTo>
                  <a:pt x="123019" y="66889"/>
                </a:lnTo>
                <a:lnTo>
                  <a:pt x="122958" y="66889"/>
                </a:lnTo>
                <a:lnTo>
                  <a:pt x="122893" y="66875"/>
                </a:lnTo>
                <a:lnTo>
                  <a:pt x="122842" y="66853"/>
                </a:lnTo>
                <a:lnTo>
                  <a:pt x="122789" y="66829"/>
                </a:lnTo>
                <a:lnTo>
                  <a:pt x="122758" y="66750"/>
                </a:lnTo>
                <a:lnTo>
                  <a:pt x="122759" y="66744"/>
                </a:lnTo>
                <a:lnTo>
                  <a:pt x="122758" y="66743"/>
                </a:lnTo>
                <a:lnTo>
                  <a:pt x="122760" y="66738"/>
                </a:lnTo>
                <a:lnTo>
                  <a:pt x="122775" y="66657"/>
                </a:lnTo>
                <a:lnTo>
                  <a:pt x="122794" y="66637"/>
                </a:lnTo>
                <a:lnTo>
                  <a:pt x="122798" y="66631"/>
                </a:lnTo>
                <a:lnTo>
                  <a:pt x="122802" y="66620"/>
                </a:lnTo>
                <a:lnTo>
                  <a:pt x="122829" y="66587"/>
                </a:lnTo>
                <a:lnTo>
                  <a:pt x="122852" y="66435"/>
                </a:lnTo>
                <a:lnTo>
                  <a:pt x="122845" y="66413"/>
                </a:lnTo>
                <a:lnTo>
                  <a:pt x="122812" y="66313"/>
                </a:lnTo>
                <a:lnTo>
                  <a:pt x="122718" y="66246"/>
                </a:lnTo>
                <a:lnTo>
                  <a:pt x="122548" y="66266"/>
                </a:lnTo>
                <a:lnTo>
                  <a:pt x="122517" y="66270"/>
                </a:lnTo>
                <a:lnTo>
                  <a:pt x="122434" y="66232"/>
                </a:lnTo>
                <a:lnTo>
                  <a:pt x="122273" y="66229"/>
                </a:lnTo>
                <a:lnTo>
                  <a:pt x="122263" y="66241"/>
                </a:lnTo>
                <a:lnTo>
                  <a:pt x="122250" y="66256"/>
                </a:lnTo>
                <a:lnTo>
                  <a:pt x="122096" y="66347"/>
                </a:lnTo>
                <a:lnTo>
                  <a:pt x="121972" y="66367"/>
                </a:lnTo>
                <a:lnTo>
                  <a:pt x="121960" y="66369"/>
                </a:lnTo>
                <a:lnTo>
                  <a:pt x="121933" y="66349"/>
                </a:lnTo>
                <a:lnTo>
                  <a:pt x="121919" y="66326"/>
                </a:lnTo>
                <a:lnTo>
                  <a:pt x="121926" y="66273"/>
                </a:lnTo>
                <a:lnTo>
                  <a:pt x="121936" y="66247"/>
                </a:lnTo>
                <a:lnTo>
                  <a:pt x="121954" y="66220"/>
                </a:lnTo>
                <a:lnTo>
                  <a:pt x="121926" y="65989"/>
                </a:lnTo>
                <a:lnTo>
                  <a:pt x="121959" y="65889"/>
                </a:lnTo>
                <a:lnTo>
                  <a:pt x="122063" y="65575"/>
                </a:lnTo>
                <a:lnTo>
                  <a:pt x="122057" y="65567"/>
                </a:lnTo>
                <a:lnTo>
                  <a:pt x="121870" y="65345"/>
                </a:lnTo>
                <a:lnTo>
                  <a:pt x="121778" y="65235"/>
                </a:lnTo>
                <a:lnTo>
                  <a:pt x="121730" y="65218"/>
                </a:lnTo>
                <a:lnTo>
                  <a:pt x="121713" y="65209"/>
                </a:lnTo>
                <a:lnTo>
                  <a:pt x="121675" y="65191"/>
                </a:lnTo>
                <a:lnTo>
                  <a:pt x="121648" y="65176"/>
                </a:lnTo>
                <a:lnTo>
                  <a:pt x="121648" y="65176"/>
                </a:lnTo>
                <a:lnTo>
                  <a:pt x="121630" y="65179"/>
                </a:lnTo>
                <a:lnTo>
                  <a:pt x="121582" y="65190"/>
                </a:lnTo>
                <a:lnTo>
                  <a:pt x="121564" y="65166"/>
                </a:lnTo>
                <a:lnTo>
                  <a:pt x="121556" y="65159"/>
                </a:lnTo>
                <a:lnTo>
                  <a:pt x="121550" y="65140"/>
                </a:lnTo>
                <a:lnTo>
                  <a:pt x="121535" y="65102"/>
                </a:lnTo>
                <a:lnTo>
                  <a:pt x="121532" y="65071"/>
                </a:lnTo>
                <a:lnTo>
                  <a:pt x="121532" y="65047"/>
                </a:lnTo>
                <a:lnTo>
                  <a:pt x="121525" y="65014"/>
                </a:lnTo>
                <a:lnTo>
                  <a:pt x="121454" y="64975"/>
                </a:lnTo>
                <a:lnTo>
                  <a:pt x="121458" y="64911"/>
                </a:lnTo>
                <a:lnTo>
                  <a:pt x="121451" y="64877"/>
                </a:lnTo>
                <a:lnTo>
                  <a:pt x="121458" y="64774"/>
                </a:lnTo>
                <a:lnTo>
                  <a:pt x="121421" y="64601"/>
                </a:lnTo>
                <a:lnTo>
                  <a:pt x="121411" y="64563"/>
                </a:lnTo>
                <a:lnTo>
                  <a:pt x="121363" y="64386"/>
                </a:lnTo>
                <a:lnTo>
                  <a:pt x="121174" y="64250"/>
                </a:lnTo>
                <a:lnTo>
                  <a:pt x="121160" y="64240"/>
                </a:lnTo>
                <a:lnTo>
                  <a:pt x="121143" y="64227"/>
                </a:lnTo>
                <a:lnTo>
                  <a:pt x="120976" y="64205"/>
                </a:lnTo>
                <a:lnTo>
                  <a:pt x="120754" y="64225"/>
                </a:lnTo>
                <a:lnTo>
                  <a:pt x="120725" y="64228"/>
                </a:lnTo>
                <a:lnTo>
                  <a:pt x="120683" y="64230"/>
                </a:lnTo>
                <a:lnTo>
                  <a:pt x="120644" y="64230"/>
                </a:lnTo>
                <a:lnTo>
                  <a:pt x="120199" y="64270"/>
                </a:lnTo>
                <a:lnTo>
                  <a:pt x="120163" y="64274"/>
                </a:lnTo>
                <a:lnTo>
                  <a:pt x="120111" y="64279"/>
                </a:lnTo>
                <a:lnTo>
                  <a:pt x="120060" y="64279"/>
                </a:lnTo>
                <a:lnTo>
                  <a:pt x="119986" y="64247"/>
                </a:lnTo>
                <a:lnTo>
                  <a:pt x="119949" y="64211"/>
                </a:lnTo>
                <a:lnTo>
                  <a:pt x="119928" y="64118"/>
                </a:lnTo>
                <a:lnTo>
                  <a:pt x="119928" y="64030"/>
                </a:lnTo>
                <a:lnTo>
                  <a:pt x="119928" y="63984"/>
                </a:lnTo>
                <a:lnTo>
                  <a:pt x="119917" y="63937"/>
                </a:lnTo>
                <a:lnTo>
                  <a:pt x="119896" y="63916"/>
                </a:lnTo>
                <a:lnTo>
                  <a:pt x="119870" y="63885"/>
                </a:lnTo>
                <a:lnTo>
                  <a:pt x="119843" y="63854"/>
                </a:lnTo>
                <a:lnTo>
                  <a:pt x="119817" y="63808"/>
                </a:lnTo>
                <a:lnTo>
                  <a:pt x="119780" y="63740"/>
                </a:lnTo>
                <a:lnTo>
                  <a:pt x="119759" y="63714"/>
                </a:lnTo>
                <a:lnTo>
                  <a:pt x="119711" y="63673"/>
                </a:lnTo>
                <a:lnTo>
                  <a:pt x="119679" y="63657"/>
                </a:lnTo>
                <a:lnTo>
                  <a:pt x="119637" y="63642"/>
                </a:lnTo>
                <a:lnTo>
                  <a:pt x="119610" y="63616"/>
                </a:lnTo>
                <a:lnTo>
                  <a:pt x="119608" y="63609"/>
                </a:lnTo>
                <a:lnTo>
                  <a:pt x="119589" y="63597"/>
                </a:lnTo>
                <a:lnTo>
                  <a:pt x="119537" y="63567"/>
                </a:lnTo>
                <a:lnTo>
                  <a:pt x="119523" y="63562"/>
                </a:lnTo>
                <a:lnTo>
                  <a:pt x="119523" y="63562"/>
                </a:lnTo>
                <a:lnTo>
                  <a:pt x="119522" y="63562"/>
                </a:lnTo>
                <a:lnTo>
                  <a:pt x="119338" y="63462"/>
                </a:lnTo>
                <a:lnTo>
                  <a:pt x="119232" y="63381"/>
                </a:lnTo>
                <a:lnTo>
                  <a:pt x="119107" y="63364"/>
                </a:lnTo>
                <a:lnTo>
                  <a:pt x="119064" y="63358"/>
                </a:lnTo>
                <a:lnTo>
                  <a:pt x="118948" y="63313"/>
                </a:lnTo>
                <a:lnTo>
                  <a:pt x="118867" y="63281"/>
                </a:lnTo>
                <a:lnTo>
                  <a:pt x="118800" y="63223"/>
                </a:lnTo>
                <a:lnTo>
                  <a:pt x="118671" y="63131"/>
                </a:lnTo>
                <a:lnTo>
                  <a:pt x="118660" y="63082"/>
                </a:lnTo>
                <a:lnTo>
                  <a:pt x="118648" y="63024"/>
                </a:lnTo>
                <a:lnTo>
                  <a:pt x="118665" y="62917"/>
                </a:lnTo>
                <a:lnTo>
                  <a:pt x="118796" y="62777"/>
                </a:lnTo>
                <a:lnTo>
                  <a:pt x="118799" y="62729"/>
                </a:lnTo>
                <a:lnTo>
                  <a:pt x="118809" y="62610"/>
                </a:lnTo>
                <a:lnTo>
                  <a:pt x="118681" y="62383"/>
                </a:lnTo>
                <a:lnTo>
                  <a:pt x="118669" y="62187"/>
                </a:lnTo>
                <a:lnTo>
                  <a:pt x="118667" y="62155"/>
                </a:lnTo>
                <a:lnTo>
                  <a:pt x="118663" y="62099"/>
                </a:lnTo>
                <a:lnTo>
                  <a:pt x="118668" y="61982"/>
                </a:lnTo>
                <a:lnTo>
                  <a:pt x="118671" y="61904"/>
                </a:lnTo>
                <a:lnTo>
                  <a:pt x="118673" y="61872"/>
                </a:lnTo>
                <a:lnTo>
                  <a:pt x="118674" y="61870"/>
                </a:lnTo>
                <a:lnTo>
                  <a:pt x="118741" y="61674"/>
                </a:lnTo>
                <a:lnTo>
                  <a:pt x="118776" y="61511"/>
                </a:lnTo>
                <a:lnTo>
                  <a:pt x="118690" y="61261"/>
                </a:lnTo>
                <a:lnTo>
                  <a:pt x="118670" y="61203"/>
                </a:lnTo>
                <a:lnTo>
                  <a:pt x="118666" y="61188"/>
                </a:lnTo>
                <a:lnTo>
                  <a:pt x="118625" y="61019"/>
                </a:lnTo>
                <a:lnTo>
                  <a:pt x="118492" y="60928"/>
                </a:lnTo>
                <a:lnTo>
                  <a:pt x="118451" y="60925"/>
                </a:lnTo>
                <a:lnTo>
                  <a:pt x="118372" y="60915"/>
                </a:lnTo>
                <a:lnTo>
                  <a:pt x="118344" y="60906"/>
                </a:lnTo>
                <a:lnTo>
                  <a:pt x="118303" y="60894"/>
                </a:lnTo>
                <a:lnTo>
                  <a:pt x="118282" y="60863"/>
                </a:lnTo>
                <a:lnTo>
                  <a:pt x="118268" y="60806"/>
                </a:lnTo>
                <a:lnTo>
                  <a:pt x="118261" y="60775"/>
                </a:lnTo>
                <a:lnTo>
                  <a:pt x="118262" y="60773"/>
                </a:lnTo>
                <a:lnTo>
                  <a:pt x="118261" y="60768"/>
                </a:lnTo>
                <a:lnTo>
                  <a:pt x="118300" y="60717"/>
                </a:lnTo>
                <a:lnTo>
                  <a:pt x="118308" y="60706"/>
                </a:lnTo>
                <a:lnTo>
                  <a:pt x="118367" y="60690"/>
                </a:lnTo>
                <a:lnTo>
                  <a:pt x="118394" y="60693"/>
                </a:lnTo>
                <a:lnTo>
                  <a:pt x="118420" y="60696"/>
                </a:lnTo>
                <a:lnTo>
                  <a:pt x="118494" y="60711"/>
                </a:lnTo>
                <a:lnTo>
                  <a:pt x="118557" y="60727"/>
                </a:lnTo>
                <a:lnTo>
                  <a:pt x="118594" y="60737"/>
                </a:lnTo>
                <a:lnTo>
                  <a:pt x="118663" y="60732"/>
                </a:lnTo>
                <a:lnTo>
                  <a:pt x="118704" y="60721"/>
                </a:lnTo>
                <a:lnTo>
                  <a:pt x="118707" y="60706"/>
                </a:lnTo>
                <a:lnTo>
                  <a:pt x="118722" y="60708"/>
                </a:lnTo>
                <a:lnTo>
                  <a:pt x="118745" y="60696"/>
                </a:lnTo>
                <a:lnTo>
                  <a:pt x="118853" y="60638"/>
                </a:lnTo>
                <a:lnTo>
                  <a:pt x="118851" y="60586"/>
                </a:lnTo>
                <a:lnTo>
                  <a:pt x="118776" y="60459"/>
                </a:lnTo>
                <a:lnTo>
                  <a:pt x="118774" y="60405"/>
                </a:lnTo>
                <a:lnTo>
                  <a:pt x="118775" y="60404"/>
                </a:lnTo>
                <a:lnTo>
                  <a:pt x="118777" y="60399"/>
                </a:lnTo>
                <a:lnTo>
                  <a:pt x="118787" y="60222"/>
                </a:lnTo>
                <a:lnTo>
                  <a:pt x="118831" y="60144"/>
                </a:lnTo>
                <a:lnTo>
                  <a:pt x="118940" y="60066"/>
                </a:lnTo>
                <a:lnTo>
                  <a:pt x="119090" y="59930"/>
                </a:lnTo>
                <a:lnTo>
                  <a:pt x="119114" y="59907"/>
                </a:lnTo>
                <a:lnTo>
                  <a:pt x="119242" y="59788"/>
                </a:lnTo>
                <a:lnTo>
                  <a:pt x="119354" y="59731"/>
                </a:lnTo>
                <a:lnTo>
                  <a:pt x="119364" y="59684"/>
                </a:lnTo>
                <a:lnTo>
                  <a:pt x="119377" y="59673"/>
                </a:lnTo>
                <a:lnTo>
                  <a:pt x="119375" y="59592"/>
                </a:lnTo>
                <a:lnTo>
                  <a:pt x="119287" y="59364"/>
                </a:lnTo>
                <a:lnTo>
                  <a:pt x="119285" y="59336"/>
                </a:lnTo>
                <a:lnTo>
                  <a:pt x="119307" y="59322"/>
                </a:lnTo>
                <a:lnTo>
                  <a:pt x="119295" y="59304"/>
                </a:lnTo>
                <a:lnTo>
                  <a:pt x="119280" y="59282"/>
                </a:lnTo>
                <a:lnTo>
                  <a:pt x="119244" y="59225"/>
                </a:lnTo>
                <a:lnTo>
                  <a:pt x="119274" y="59206"/>
                </a:lnTo>
                <a:lnTo>
                  <a:pt x="119273" y="59190"/>
                </a:lnTo>
                <a:lnTo>
                  <a:pt x="119270" y="59160"/>
                </a:lnTo>
                <a:lnTo>
                  <a:pt x="119374" y="59073"/>
                </a:lnTo>
                <a:lnTo>
                  <a:pt x="119436" y="59097"/>
                </a:lnTo>
                <a:lnTo>
                  <a:pt x="119615" y="59167"/>
                </a:lnTo>
                <a:lnTo>
                  <a:pt x="119791" y="59151"/>
                </a:lnTo>
                <a:lnTo>
                  <a:pt x="119841" y="59146"/>
                </a:lnTo>
                <a:lnTo>
                  <a:pt x="119912" y="59057"/>
                </a:lnTo>
                <a:lnTo>
                  <a:pt x="119914" y="59027"/>
                </a:lnTo>
                <a:lnTo>
                  <a:pt x="119923" y="58932"/>
                </a:lnTo>
                <a:lnTo>
                  <a:pt x="119831" y="58801"/>
                </a:lnTo>
                <a:lnTo>
                  <a:pt x="119831" y="58801"/>
                </a:lnTo>
                <a:lnTo>
                  <a:pt x="119813" y="58776"/>
                </a:lnTo>
                <a:lnTo>
                  <a:pt x="119691" y="58647"/>
                </a:lnTo>
                <a:lnTo>
                  <a:pt x="119548" y="58533"/>
                </a:lnTo>
                <a:lnTo>
                  <a:pt x="119492" y="58492"/>
                </a:lnTo>
                <a:lnTo>
                  <a:pt x="119448" y="58461"/>
                </a:lnTo>
                <a:lnTo>
                  <a:pt x="119448" y="58272"/>
                </a:lnTo>
                <a:lnTo>
                  <a:pt x="119420" y="58254"/>
                </a:lnTo>
                <a:lnTo>
                  <a:pt x="119413" y="58196"/>
                </a:lnTo>
                <a:lnTo>
                  <a:pt x="119406" y="58138"/>
                </a:lnTo>
                <a:lnTo>
                  <a:pt x="119380" y="58082"/>
                </a:lnTo>
                <a:lnTo>
                  <a:pt x="119289" y="58016"/>
                </a:lnTo>
                <a:lnTo>
                  <a:pt x="119223" y="57981"/>
                </a:lnTo>
                <a:lnTo>
                  <a:pt x="119184" y="57960"/>
                </a:lnTo>
                <a:lnTo>
                  <a:pt x="119023" y="57929"/>
                </a:lnTo>
                <a:lnTo>
                  <a:pt x="118936" y="57932"/>
                </a:lnTo>
                <a:lnTo>
                  <a:pt x="118917" y="57933"/>
                </a:lnTo>
                <a:lnTo>
                  <a:pt x="118906" y="57905"/>
                </a:lnTo>
                <a:lnTo>
                  <a:pt x="118893" y="57796"/>
                </a:lnTo>
                <a:lnTo>
                  <a:pt x="118903" y="57639"/>
                </a:lnTo>
                <a:lnTo>
                  <a:pt x="118911" y="57527"/>
                </a:lnTo>
                <a:lnTo>
                  <a:pt x="118913" y="57484"/>
                </a:lnTo>
                <a:lnTo>
                  <a:pt x="118915" y="57463"/>
                </a:lnTo>
                <a:lnTo>
                  <a:pt x="118925" y="57365"/>
                </a:lnTo>
                <a:lnTo>
                  <a:pt x="118932" y="57301"/>
                </a:lnTo>
                <a:lnTo>
                  <a:pt x="118946" y="57278"/>
                </a:lnTo>
                <a:lnTo>
                  <a:pt x="118960" y="57177"/>
                </a:lnTo>
                <a:lnTo>
                  <a:pt x="118938" y="57136"/>
                </a:lnTo>
                <a:lnTo>
                  <a:pt x="118928" y="57089"/>
                </a:lnTo>
                <a:lnTo>
                  <a:pt x="118901" y="57037"/>
                </a:lnTo>
                <a:lnTo>
                  <a:pt x="118891" y="56980"/>
                </a:lnTo>
                <a:lnTo>
                  <a:pt x="118891" y="56898"/>
                </a:lnTo>
                <a:lnTo>
                  <a:pt x="118891" y="56861"/>
                </a:lnTo>
                <a:lnTo>
                  <a:pt x="118891" y="56846"/>
                </a:lnTo>
                <a:lnTo>
                  <a:pt x="118890" y="56742"/>
                </a:lnTo>
                <a:lnTo>
                  <a:pt x="118890" y="56725"/>
                </a:lnTo>
                <a:lnTo>
                  <a:pt x="118890" y="56606"/>
                </a:lnTo>
                <a:lnTo>
                  <a:pt x="118869" y="56523"/>
                </a:lnTo>
                <a:lnTo>
                  <a:pt x="118774" y="56451"/>
                </a:lnTo>
                <a:lnTo>
                  <a:pt x="118689" y="56441"/>
                </a:lnTo>
                <a:lnTo>
                  <a:pt x="118604" y="56430"/>
                </a:lnTo>
                <a:lnTo>
                  <a:pt x="118591" y="56428"/>
                </a:lnTo>
                <a:lnTo>
                  <a:pt x="118517" y="56420"/>
                </a:lnTo>
                <a:lnTo>
                  <a:pt x="118515" y="56418"/>
                </a:lnTo>
                <a:lnTo>
                  <a:pt x="118512" y="56417"/>
                </a:lnTo>
                <a:lnTo>
                  <a:pt x="118472" y="56379"/>
                </a:lnTo>
                <a:lnTo>
                  <a:pt x="118463" y="56347"/>
                </a:lnTo>
                <a:lnTo>
                  <a:pt x="118461" y="56342"/>
                </a:lnTo>
                <a:lnTo>
                  <a:pt x="118451" y="56280"/>
                </a:lnTo>
                <a:lnTo>
                  <a:pt x="118451" y="56244"/>
                </a:lnTo>
                <a:lnTo>
                  <a:pt x="118488" y="56135"/>
                </a:lnTo>
                <a:lnTo>
                  <a:pt x="118509" y="56115"/>
                </a:lnTo>
                <a:lnTo>
                  <a:pt x="118530" y="56084"/>
                </a:lnTo>
                <a:lnTo>
                  <a:pt x="118549" y="56034"/>
                </a:lnTo>
                <a:lnTo>
                  <a:pt x="118551" y="56027"/>
                </a:lnTo>
                <a:lnTo>
                  <a:pt x="118557" y="55980"/>
                </a:lnTo>
                <a:lnTo>
                  <a:pt x="118557" y="55934"/>
                </a:lnTo>
                <a:lnTo>
                  <a:pt x="118546" y="55887"/>
                </a:lnTo>
                <a:lnTo>
                  <a:pt x="118530" y="55835"/>
                </a:lnTo>
                <a:lnTo>
                  <a:pt x="118509" y="55768"/>
                </a:lnTo>
                <a:lnTo>
                  <a:pt x="118493" y="55691"/>
                </a:lnTo>
                <a:lnTo>
                  <a:pt x="118493" y="55649"/>
                </a:lnTo>
                <a:lnTo>
                  <a:pt x="118492" y="55636"/>
                </a:lnTo>
                <a:lnTo>
                  <a:pt x="118494" y="55629"/>
                </a:lnTo>
                <a:lnTo>
                  <a:pt x="118486" y="55556"/>
                </a:lnTo>
                <a:lnTo>
                  <a:pt x="118491" y="55510"/>
                </a:lnTo>
                <a:lnTo>
                  <a:pt x="118512" y="55447"/>
                </a:lnTo>
                <a:lnTo>
                  <a:pt x="118538" y="55406"/>
                </a:lnTo>
                <a:lnTo>
                  <a:pt x="118578" y="55348"/>
                </a:lnTo>
                <a:lnTo>
                  <a:pt x="118594" y="55253"/>
                </a:lnTo>
                <a:lnTo>
                  <a:pt x="118593" y="55248"/>
                </a:lnTo>
                <a:lnTo>
                  <a:pt x="118594" y="55241"/>
                </a:lnTo>
                <a:lnTo>
                  <a:pt x="118599" y="55178"/>
                </a:lnTo>
                <a:lnTo>
                  <a:pt x="118599" y="55132"/>
                </a:lnTo>
                <a:lnTo>
                  <a:pt x="118583" y="55085"/>
                </a:lnTo>
                <a:lnTo>
                  <a:pt x="118557" y="55080"/>
                </a:lnTo>
                <a:lnTo>
                  <a:pt x="118514" y="55065"/>
                </a:lnTo>
                <a:lnTo>
                  <a:pt x="118467" y="55049"/>
                </a:lnTo>
                <a:lnTo>
                  <a:pt x="118431" y="55039"/>
                </a:lnTo>
                <a:lnTo>
                  <a:pt x="118430" y="55039"/>
                </a:lnTo>
                <a:lnTo>
                  <a:pt x="118399" y="55044"/>
                </a:lnTo>
                <a:lnTo>
                  <a:pt x="118355" y="55066"/>
                </a:lnTo>
                <a:lnTo>
                  <a:pt x="118309" y="55085"/>
                </a:lnTo>
                <a:lnTo>
                  <a:pt x="118261" y="55106"/>
                </a:lnTo>
                <a:lnTo>
                  <a:pt x="118219" y="55142"/>
                </a:lnTo>
                <a:lnTo>
                  <a:pt x="118182" y="55189"/>
                </a:lnTo>
                <a:lnTo>
                  <a:pt x="118145" y="55251"/>
                </a:lnTo>
                <a:lnTo>
                  <a:pt x="118124" y="55334"/>
                </a:lnTo>
                <a:lnTo>
                  <a:pt x="118102" y="55380"/>
                </a:lnTo>
                <a:lnTo>
                  <a:pt x="118023" y="55427"/>
                </a:lnTo>
                <a:lnTo>
                  <a:pt x="118023" y="55427"/>
                </a:lnTo>
                <a:lnTo>
                  <a:pt x="117965" y="55427"/>
                </a:lnTo>
                <a:lnTo>
                  <a:pt x="117935" y="55398"/>
                </a:lnTo>
                <a:lnTo>
                  <a:pt x="117917" y="55380"/>
                </a:lnTo>
                <a:lnTo>
                  <a:pt x="117896" y="55331"/>
                </a:lnTo>
                <a:lnTo>
                  <a:pt x="117859" y="55303"/>
                </a:lnTo>
                <a:lnTo>
                  <a:pt x="117838" y="55287"/>
                </a:lnTo>
                <a:lnTo>
                  <a:pt x="117817" y="55251"/>
                </a:lnTo>
                <a:lnTo>
                  <a:pt x="117802" y="55216"/>
                </a:lnTo>
                <a:lnTo>
                  <a:pt x="117803" y="55213"/>
                </a:lnTo>
                <a:lnTo>
                  <a:pt x="117797" y="55199"/>
                </a:lnTo>
                <a:lnTo>
                  <a:pt x="117797" y="55122"/>
                </a:lnTo>
                <a:lnTo>
                  <a:pt x="117808" y="55054"/>
                </a:lnTo>
                <a:lnTo>
                  <a:pt x="117822" y="55012"/>
                </a:lnTo>
                <a:lnTo>
                  <a:pt x="117834" y="54977"/>
                </a:lnTo>
                <a:lnTo>
                  <a:pt x="117856" y="54923"/>
                </a:lnTo>
                <a:lnTo>
                  <a:pt x="117866" y="54899"/>
                </a:lnTo>
                <a:lnTo>
                  <a:pt x="117877" y="54837"/>
                </a:lnTo>
                <a:lnTo>
                  <a:pt x="117856" y="54780"/>
                </a:lnTo>
                <a:lnTo>
                  <a:pt x="117834" y="54703"/>
                </a:lnTo>
                <a:lnTo>
                  <a:pt x="117808" y="54651"/>
                </a:lnTo>
                <a:lnTo>
                  <a:pt x="117782" y="54563"/>
                </a:lnTo>
                <a:lnTo>
                  <a:pt x="117762" y="54521"/>
                </a:lnTo>
                <a:lnTo>
                  <a:pt x="117760" y="54516"/>
                </a:lnTo>
                <a:lnTo>
                  <a:pt x="117750" y="54465"/>
                </a:lnTo>
                <a:lnTo>
                  <a:pt x="117744" y="54428"/>
                </a:lnTo>
                <a:lnTo>
                  <a:pt x="117739" y="54397"/>
                </a:lnTo>
                <a:lnTo>
                  <a:pt x="117739" y="54341"/>
                </a:lnTo>
                <a:lnTo>
                  <a:pt x="117744" y="54294"/>
                </a:lnTo>
                <a:lnTo>
                  <a:pt x="117762" y="54255"/>
                </a:lnTo>
                <a:lnTo>
                  <a:pt x="117776" y="54222"/>
                </a:lnTo>
                <a:lnTo>
                  <a:pt x="117781" y="54208"/>
                </a:lnTo>
                <a:lnTo>
                  <a:pt x="117782" y="54206"/>
                </a:lnTo>
                <a:lnTo>
                  <a:pt x="117792" y="54170"/>
                </a:lnTo>
                <a:lnTo>
                  <a:pt x="117797" y="54149"/>
                </a:lnTo>
                <a:lnTo>
                  <a:pt x="117796" y="54148"/>
                </a:lnTo>
                <a:lnTo>
                  <a:pt x="117801" y="54129"/>
                </a:lnTo>
                <a:lnTo>
                  <a:pt x="117806" y="54082"/>
                </a:lnTo>
                <a:lnTo>
                  <a:pt x="117806" y="54025"/>
                </a:lnTo>
                <a:lnTo>
                  <a:pt x="117774" y="53984"/>
                </a:lnTo>
                <a:lnTo>
                  <a:pt x="117748" y="53968"/>
                </a:lnTo>
                <a:lnTo>
                  <a:pt x="117723" y="53968"/>
                </a:lnTo>
                <a:lnTo>
                  <a:pt x="117623" y="53989"/>
                </a:lnTo>
                <a:lnTo>
                  <a:pt x="117591" y="53994"/>
                </a:lnTo>
                <a:lnTo>
                  <a:pt x="117533" y="53999"/>
                </a:lnTo>
                <a:lnTo>
                  <a:pt x="117498" y="54009"/>
                </a:lnTo>
                <a:lnTo>
                  <a:pt x="117480" y="54015"/>
                </a:lnTo>
                <a:lnTo>
                  <a:pt x="117422" y="54035"/>
                </a:lnTo>
                <a:lnTo>
                  <a:pt x="117419" y="54035"/>
                </a:lnTo>
                <a:lnTo>
                  <a:pt x="117419" y="54035"/>
                </a:lnTo>
                <a:lnTo>
                  <a:pt x="117367" y="54035"/>
                </a:lnTo>
                <a:lnTo>
                  <a:pt x="117328" y="54019"/>
                </a:lnTo>
                <a:lnTo>
                  <a:pt x="117234" y="53979"/>
                </a:lnTo>
                <a:lnTo>
                  <a:pt x="117113" y="53870"/>
                </a:lnTo>
                <a:lnTo>
                  <a:pt x="117097" y="53839"/>
                </a:lnTo>
                <a:lnTo>
                  <a:pt x="117017" y="53761"/>
                </a:lnTo>
                <a:lnTo>
                  <a:pt x="116896" y="53699"/>
                </a:lnTo>
                <a:lnTo>
                  <a:pt x="116893" y="53697"/>
                </a:lnTo>
                <a:lnTo>
                  <a:pt x="116887" y="53694"/>
                </a:lnTo>
                <a:lnTo>
                  <a:pt x="116869" y="53676"/>
                </a:lnTo>
                <a:lnTo>
                  <a:pt x="116855" y="53663"/>
                </a:lnTo>
                <a:lnTo>
                  <a:pt x="116797" y="53627"/>
                </a:lnTo>
                <a:lnTo>
                  <a:pt x="116765" y="53611"/>
                </a:lnTo>
                <a:lnTo>
                  <a:pt x="116723" y="53585"/>
                </a:lnTo>
                <a:lnTo>
                  <a:pt x="116691" y="53554"/>
                </a:lnTo>
                <a:lnTo>
                  <a:pt x="116659" y="53498"/>
                </a:lnTo>
                <a:lnTo>
                  <a:pt x="116657" y="53492"/>
                </a:lnTo>
                <a:lnTo>
                  <a:pt x="116654" y="53482"/>
                </a:lnTo>
                <a:lnTo>
                  <a:pt x="116633" y="53425"/>
                </a:lnTo>
                <a:lnTo>
                  <a:pt x="116533" y="53369"/>
                </a:lnTo>
                <a:lnTo>
                  <a:pt x="116531" y="53368"/>
                </a:lnTo>
                <a:lnTo>
                  <a:pt x="116507" y="53352"/>
                </a:lnTo>
                <a:lnTo>
                  <a:pt x="116451" y="53314"/>
                </a:lnTo>
                <a:lnTo>
                  <a:pt x="116387" y="53282"/>
                </a:lnTo>
                <a:lnTo>
                  <a:pt x="116354" y="53259"/>
                </a:lnTo>
                <a:lnTo>
                  <a:pt x="116334" y="53247"/>
                </a:lnTo>
                <a:lnTo>
                  <a:pt x="116314" y="53235"/>
                </a:lnTo>
                <a:lnTo>
                  <a:pt x="116276" y="53213"/>
                </a:lnTo>
                <a:lnTo>
                  <a:pt x="116253" y="53206"/>
                </a:lnTo>
                <a:lnTo>
                  <a:pt x="116236" y="53203"/>
                </a:lnTo>
                <a:lnTo>
                  <a:pt x="116113" y="53191"/>
                </a:lnTo>
                <a:lnTo>
                  <a:pt x="116063" y="53181"/>
                </a:lnTo>
                <a:lnTo>
                  <a:pt x="116033" y="53170"/>
                </a:lnTo>
                <a:lnTo>
                  <a:pt x="116007" y="53159"/>
                </a:lnTo>
                <a:lnTo>
                  <a:pt x="115987" y="53150"/>
                </a:lnTo>
                <a:lnTo>
                  <a:pt x="115983" y="53150"/>
                </a:lnTo>
                <a:lnTo>
                  <a:pt x="115980" y="53149"/>
                </a:lnTo>
                <a:lnTo>
                  <a:pt x="115973" y="53146"/>
                </a:lnTo>
                <a:lnTo>
                  <a:pt x="115957" y="53138"/>
                </a:lnTo>
                <a:lnTo>
                  <a:pt x="115934" y="53114"/>
                </a:lnTo>
                <a:lnTo>
                  <a:pt x="115900" y="53096"/>
                </a:lnTo>
                <a:lnTo>
                  <a:pt x="115882" y="53084"/>
                </a:lnTo>
                <a:lnTo>
                  <a:pt x="115877" y="53081"/>
                </a:lnTo>
                <a:lnTo>
                  <a:pt x="115872" y="53079"/>
                </a:lnTo>
                <a:lnTo>
                  <a:pt x="115870" y="53077"/>
                </a:lnTo>
                <a:lnTo>
                  <a:pt x="115840" y="53049"/>
                </a:lnTo>
                <a:lnTo>
                  <a:pt x="115766" y="53003"/>
                </a:lnTo>
                <a:lnTo>
                  <a:pt x="115758" y="52977"/>
                </a:lnTo>
                <a:lnTo>
                  <a:pt x="115747" y="52960"/>
                </a:lnTo>
                <a:lnTo>
                  <a:pt x="115742" y="52955"/>
                </a:lnTo>
                <a:lnTo>
                  <a:pt x="115742" y="52954"/>
                </a:lnTo>
                <a:lnTo>
                  <a:pt x="115742" y="52951"/>
                </a:lnTo>
                <a:lnTo>
                  <a:pt x="115737" y="52925"/>
                </a:lnTo>
                <a:lnTo>
                  <a:pt x="115710" y="52895"/>
                </a:lnTo>
                <a:lnTo>
                  <a:pt x="115710" y="52894"/>
                </a:lnTo>
                <a:lnTo>
                  <a:pt x="115705" y="52865"/>
                </a:lnTo>
                <a:lnTo>
                  <a:pt x="115704" y="52845"/>
                </a:lnTo>
                <a:lnTo>
                  <a:pt x="115704" y="52845"/>
                </a:lnTo>
                <a:lnTo>
                  <a:pt x="115704" y="52844"/>
                </a:lnTo>
                <a:lnTo>
                  <a:pt x="115709" y="52812"/>
                </a:lnTo>
                <a:lnTo>
                  <a:pt x="115719" y="52786"/>
                </a:lnTo>
                <a:lnTo>
                  <a:pt x="115731" y="52758"/>
                </a:lnTo>
                <a:lnTo>
                  <a:pt x="115744" y="52730"/>
                </a:lnTo>
                <a:lnTo>
                  <a:pt x="115765" y="52710"/>
                </a:lnTo>
                <a:lnTo>
                  <a:pt x="115791" y="52698"/>
                </a:lnTo>
                <a:lnTo>
                  <a:pt x="115793" y="52698"/>
                </a:lnTo>
                <a:lnTo>
                  <a:pt x="115793" y="52698"/>
                </a:lnTo>
                <a:lnTo>
                  <a:pt x="115837" y="52697"/>
                </a:lnTo>
                <a:lnTo>
                  <a:pt x="115856" y="52700"/>
                </a:lnTo>
                <a:lnTo>
                  <a:pt x="115878" y="52704"/>
                </a:lnTo>
                <a:lnTo>
                  <a:pt x="115921" y="52714"/>
                </a:lnTo>
                <a:lnTo>
                  <a:pt x="115951" y="52726"/>
                </a:lnTo>
                <a:lnTo>
                  <a:pt x="115964" y="52730"/>
                </a:lnTo>
                <a:lnTo>
                  <a:pt x="115972" y="52732"/>
                </a:lnTo>
                <a:lnTo>
                  <a:pt x="115986" y="52735"/>
                </a:lnTo>
                <a:lnTo>
                  <a:pt x="116022" y="52735"/>
                </a:lnTo>
                <a:lnTo>
                  <a:pt x="116022" y="52735"/>
                </a:lnTo>
                <a:lnTo>
                  <a:pt x="116054" y="52732"/>
                </a:lnTo>
                <a:lnTo>
                  <a:pt x="116084" y="52700"/>
                </a:lnTo>
                <a:lnTo>
                  <a:pt x="116104" y="52663"/>
                </a:lnTo>
                <a:lnTo>
                  <a:pt x="116105" y="52624"/>
                </a:lnTo>
                <a:lnTo>
                  <a:pt x="116106" y="52608"/>
                </a:lnTo>
                <a:lnTo>
                  <a:pt x="116120" y="52573"/>
                </a:lnTo>
                <a:lnTo>
                  <a:pt x="116122" y="52540"/>
                </a:lnTo>
                <a:lnTo>
                  <a:pt x="116105" y="52489"/>
                </a:lnTo>
                <a:lnTo>
                  <a:pt x="116090" y="52444"/>
                </a:lnTo>
                <a:lnTo>
                  <a:pt x="116077" y="52412"/>
                </a:lnTo>
                <a:lnTo>
                  <a:pt x="116055" y="52373"/>
                </a:lnTo>
                <a:lnTo>
                  <a:pt x="116008" y="52309"/>
                </a:lnTo>
                <a:lnTo>
                  <a:pt x="116001" y="52299"/>
                </a:lnTo>
                <a:lnTo>
                  <a:pt x="115987" y="52277"/>
                </a:lnTo>
                <a:lnTo>
                  <a:pt x="115979" y="52265"/>
                </a:lnTo>
                <a:lnTo>
                  <a:pt x="115958" y="52237"/>
                </a:lnTo>
                <a:lnTo>
                  <a:pt x="115942" y="52210"/>
                </a:lnTo>
                <a:lnTo>
                  <a:pt x="115923" y="52181"/>
                </a:lnTo>
                <a:lnTo>
                  <a:pt x="115913" y="52166"/>
                </a:lnTo>
                <a:lnTo>
                  <a:pt x="115913" y="52165"/>
                </a:lnTo>
                <a:lnTo>
                  <a:pt x="115905" y="52139"/>
                </a:lnTo>
                <a:lnTo>
                  <a:pt x="115893" y="52121"/>
                </a:lnTo>
                <a:lnTo>
                  <a:pt x="115881" y="52096"/>
                </a:lnTo>
                <a:lnTo>
                  <a:pt x="115872" y="52088"/>
                </a:lnTo>
                <a:lnTo>
                  <a:pt x="115857" y="52077"/>
                </a:lnTo>
                <a:lnTo>
                  <a:pt x="115836" y="52063"/>
                </a:lnTo>
                <a:lnTo>
                  <a:pt x="115815" y="52050"/>
                </a:lnTo>
                <a:lnTo>
                  <a:pt x="115791" y="52035"/>
                </a:lnTo>
                <a:lnTo>
                  <a:pt x="115762" y="52019"/>
                </a:lnTo>
                <a:lnTo>
                  <a:pt x="115738" y="52012"/>
                </a:lnTo>
                <a:lnTo>
                  <a:pt x="115721" y="52010"/>
                </a:lnTo>
                <a:lnTo>
                  <a:pt x="115703" y="52010"/>
                </a:lnTo>
                <a:lnTo>
                  <a:pt x="115674" y="52010"/>
                </a:lnTo>
                <a:lnTo>
                  <a:pt x="115668" y="52010"/>
                </a:lnTo>
                <a:lnTo>
                  <a:pt x="115660" y="52011"/>
                </a:lnTo>
                <a:lnTo>
                  <a:pt x="115634" y="52020"/>
                </a:lnTo>
                <a:lnTo>
                  <a:pt x="115631" y="52021"/>
                </a:lnTo>
                <a:lnTo>
                  <a:pt x="115601" y="52037"/>
                </a:lnTo>
                <a:lnTo>
                  <a:pt x="115591" y="52044"/>
                </a:lnTo>
                <a:lnTo>
                  <a:pt x="115590" y="52045"/>
                </a:lnTo>
                <a:lnTo>
                  <a:pt x="115574" y="52054"/>
                </a:lnTo>
                <a:lnTo>
                  <a:pt x="115559" y="52064"/>
                </a:lnTo>
                <a:lnTo>
                  <a:pt x="115537" y="52086"/>
                </a:lnTo>
                <a:lnTo>
                  <a:pt x="115531" y="52099"/>
                </a:lnTo>
                <a:lnTo>
                  <a:pt x="115512" y="52112"/>
                </a:lnTo>
                <a:lnTo>
                  <a:pt x="115448" y="52156"/>
                </a:lnTo>
                <a:lnTo>
                  <a:pt x="115433" y="52180"/>
                </a:lnTo>
                <a:lnTo>
                  <a:pt x="115413" y="52199"/>
                </a:lnTo>
                <a:lnTo>
                  <a:pt x="115396" y="52217"/>
                </a:lnTo>
                <a:lnTo>
                  <a:pt x="115391" y="52221"/>
                </a:lnTo>
                <a:lnTo>
                  <a:pt x="115375" y="52231"/>
                </a:lnTo>
                <a:lnTo>
                  <a:pt x="115369" y="52240"/>
                </a:lnTo>
                <a:lnTo>
                  <a:pt x="115366" y="52244"/>
                </a:lnTo>
                <a:lnTo>
                  <a:pt x="115360" y="52252"/>
                </a:lnTo>
                <a:lnTo>
                  <a:pt x="115340" y="52278"/>
                </a:lnTo>
                <a:lnTo>
                  <a:pt x="115327" y="52291"/>
                </a:lnTo>
                <a:lnTo>
                  <a:pt x="115265" y="52336"/>
                </a:lnTo>
                <a:lnTo>
                  <a:pt x="115250" y="52346"/>
                </a:lnTo>
                <a:lnTo>
                  <a:pt x="115202" y="52360"/>
                </a:lnTo>
                <a:lnTo>
                  <a:pt x="115173" y="52360"/>
                </a:lnTo>
                <a:lnTo>
                  <a:pt x="115169" y="52359"/>
                </a:lnTo>
                <a:lnTo>
                  <a:pt x="115168" y="52359"/>
                </a:lnTo>
                <a:lnTo>
                  <a:pt x="115158" y="52356"/>
                </a:lnTo>
                <a:lnTo>
                  <a:pt x="115151" y="52354"/>
                </a:lnTo>
                <a:lnTo>
                  <a:pt x="115133" y="52343"/>
                </a:lnTo>
                <a:lnTo>
                  <a:pt x="115125" y="52329"/>
                </a:lnTo>
                <a:lnTo>
                  <a:pt x="115112" y="52308"/>
                </a:lnTo>
                <a:lnTo>
                  <a:pt x="115104" y="52292"/>
                </a:lnTo>
                <a:lnTo>
                  <a:pt x="115103" y="52288"/>
                </a:lnTo>
                <a:lnTo>
                  <a:pt x="115096" y="52258"/>
                </a:lnTo>
                <a:lnTo>
                  <a:pt x="115083" y="52225"/>
                </a:lnTo>
                <a:lnTo>
                  <a:pt x="115078" y="52194"/>
                </a:lnTo>
                <a:lnTo>
                  <a:pt x="115067" y="52144"/>
                </a:lnTo>
                <a:lnTo>
                  <a:pt x="115054" y="52106"/>
                </a:lnTo>
                <a:lnTo>
                  <a:pt x="115055" y="52085"/>
                </a:lnTo>
                <a:lnTo>
                  <a:pt x="115057" y="52050"/>
                </a:lnTo>
                <a:lnTo>
                  <a:pt x="115066" y="52010"/>
                </a:lnTo>
                <a:lnTo>
                  <a:pt x="115069" y="51987"/>
                </a:lnTo>
                <a:lnTo>
                  <a:pt x="115069" y="51964"/>
                </a:lnTo>
                <a:lnTo>
                  <a:pt x="115071" y="51949"/>
                </a:lnTo>
                <a:lnTo>
                  <a:pt x="115074" y="51933"/>
                </a:lnTo>
                <a:lnTo>
                  <a:pt x="115074" y="51925"/>
                </a:lnTo>
                <a:lnTo>
                  <a:pt x="115074" y="51917"/>
                </a:lnTo>
                <a:lnTo>
                  <a:pt x="115075" y="51894"/>
                </a:lnTo>
                <a:lnTo>
                  <a:pt x="115075" y="51885"/>
                </a:lnTo>
                <a:lnTo>
                  <a:pt x="115075" y="51885"/>
                </a:lnTo>
                <a:lnTo>
                  <a:pt x="115075" y="51872"/>
                </a:lnTo>
                <a:lnTo>
                  <a:pt x="115075" y="51863"/>
                </a:lnTo>
                <a:lnTo>
                  <a:pt x="115074" y="51852"/>
                </a:lnTo>
                <a:lnTo>
                  <a:pt x="115063" y="51831"/>
                </a:lnTo>
                <a:lnTo>
                  <a:pt x="115063" y="51823"/>
                </a:lnTo>
                <a:lnTo>
                  <a:pt x="115057" y="51808"/>
                </a:lnTo>
                <a:lnTo>
                  <a:pt x="115052" y="51803"/>
                </a:lnTo>
                <a:lnTo>
                  <a:pt x="115043" y="51791"/>
                </a:lnTo>
                <a:lnTo>
                  <a:pt x="115046" y="51788"/>
                </a:lnTo>
                <a:lnTo>
                  <a:pt x="115027" y="51771"/>
                </a:lnTo>
                <a:lnTo>
                  <a:pt x="115010" y="51755"/>
                </a:lnTo>
                <a:lnTo>
                  <a:pt x="114999" y="51750"/>
                </a:lnTo>
                <a:lnTo>
                  <a:pt x="114991" y="51747"/>
                </a:lnTo>
                <a:lnTo>
                  <a:pt x="114969" y="51738"/>
                </a:lnTo>
                <a:lnTo>
                  <a:pt x="114962" y="51735"/>
                </a:lnTo>
                <a:lnTo>
                  <a:pt x="114931" y="51721"/>
                </a:lnTo>
                <a:lnTo>
                  <a:pt x="114903" y="51718"/>
                </a:lnTo>
                <a:lnTo>
                  <a:pt x="114903" y="51718"/>
                </a:lnTo>
                <a:lnTo>
                  <a:pt x="114861" y="51719"/>
                </a:lnTo>
                <a:lnTo>
                  <a:pt x="114861" y="51719"/>
                </a:lnTo>
                <a:lnTo>
                  <a:pt x="114830" y="51719"/>
                </a:lnTo>
                <a:lnTo>
                  <a:pt x="114793" y="51720"/>
                </a:lnTo>
                <a:lnTo>
                  <a:pt x="114792" y="51720"/>
                </a:lnTo>
                <a:lnTo>
                  <a:pt x="114767" y="51726"/>
                </a:lnTo>
                <a:lnTo>
                  <a:pt x="114732" y="51733"/>
                </a:lnTo>
                <a:lnTo>
                  <a:pt x="114697" y="51739"/>
                </a:lnTo>
                <a:lnTo>
                  <a:pt x="114697" y="51739"/>
                </a:lnTo>
                <a:lnTo>
                  <a:pt x="114664" y="51740"/>
                </a:lnTo>
                <a:lnTo>
                  <a:pt x="114662" y="51740"/>
                </a:lnTo>
                <a:lnTo>
                  <a:pt x="114637" y="51741"/>
                </a:lnTo>
                <a:lnTo>
                  <a:pt x="114636" y="51741"/>
                </a:lnTo>
                <a:lnTo>
                  <a:pt x="114636" y="51741"/>
                </a:lnTo>
                <a:lnTo>
                  <a:pt x="114616" y="51741"/>
                </a:lnTo>
                <a:lnTo>
                  <a:pt x="114604" y="51738"/>
                </a:lnTo>
                <a:lnTo>
                  <a:pt x="114594" y="51730"/>
                </a:lnTo>
                <a:lnTo>
                  <a:pt x="114592" y="51729"/>
                </a:lnTo>
                <a:lnTo>
                  <a:pt x="114586" y="51723"/>
                </a:lnTo>
                <a:lnTo>
                  <a:pt x="114582" y="51719"/>
                </a:lnTo>
                <a:lnTo>
                  <a:pt x="114569" y="51708"/>
                </a:lnTo>
                <a:lnTo>
                  <a:pt x="114539" y="51678"/>
                </a:lnTo>
                <a:lnTo>
                  <a:pt x="114534" y="51675"/>
                </a:lnTo>
                <a:lnTo>
                  <a:pt x="114516" y="51663"/>
                </a:lnTo>
                <a:lnTo>
                  <a:pt x="114516" y="51654"/>
                </a:lnTo>
                <a:lnTo>
                  <a:pt x="114515" y="51645"/>
                </a:lnTo>
                <a:lnTo>
                  <a:pt x="114513" y="51633"/>
                </a:lnTo>
                <a:lnTo>
                  <a:pt x="114505" y="51612"/>
                </a:lnTo>
                <a:lnTo>
                  <a:pt x="114503" y="51607"/>
                </a:lnTo>
                <a:lnTo>
                  <a:pt x="114503" y="51590"/>
                </a:lnTo>
                <a:lnTo>
                  <a:pt x="114501" y="51571"/>
                </a:lnTo>
                <a:lnTo>
                  <a:pt x="114497" y="51532"/>
                </a:lnTo>
                <a:lnTo>
                  <a:pt x="114496" y="51520"/>
                </a:lnTo>
                <a:lnTo>
                  <a:pt x="114501" y="51488"/>
                </a:lnTo>
                <a:lnTo>
                  <a:pt x="114502" y="51484"/>
                </a:lnTo>
                <a:lnTo>
                  <a:pt x="114506" y="51464"/>
                </a:lnTo>
                <a:lnTo>
                  <a:pt x="114507" y="51448"/>
                </a:lnTo>
                <a:lnTo>
                  <a:pt x="114510" y="51433"/>
                </a:lnTo>
                <a:lnTo>
                  <a:pt x="114511" y="51415"/>
                </a:lnTo>
                <a:lnTo>
                  <a:pt x="114516" y="51398"/>
                </a:lnTo>
                <a:lnTo>
                  <a:pt x="114525" y="51377"/>
                </a:lnTo>
                <a:lnTo>
                  <a:pt x="114530" y="51365"/>
                </a:lnTo>
                <a:lnTo>
                  <a:pt x="114533" y="51344"/>
                </a:lnTo>
                <a:lnTo>
                  <a:pt x="114542" y="51321"/>
                </a:lnTo>
                <a:lnTo>
                  <a:pt x="114548" y="51302"/>
                </a:lnTo>
                <a:lnTo>
                  <a:pt x="114552" y="51292"/>
                </a:lnTo>
                <a:lnTo>
                  <a:pt x="114563" y="51277"/>
                </a:lnTo>
                <a:lnTo>
                  <a:pt x="114572" y="51262"/>
                </a:lnTo>
                <a:lnTo>
                  <a:pt x="114574" y="51259"/>
                </a:lnTo>
                <a:lnTo>
                  <a:pt x="114577" y="51254"/>
                </a:lnTo>
                <a:lnTo>
                  <a:pt x="114592" y="51230"/>
                </a:lnTo>
                <a:lnTo>
                  <a:pt x="114602" y="51192"/>
                </a:lnTo>
                <a:lnTo>
                  <a:pt x="114611" y="51161"/>
                </a:lnTo>
                <a:lnTo>
                  <a:pt x="114621" y="51135"/>
                </a:lnTo>
                <a:lnTo>
                  <a:pt x="114630" y="51114"/>
                </a:lnTo>
                <a:lnTo>
                  <a:pt x="114639" y="51083"/>
                </a:lnTo>
                <a:lnTo>
                  <a:pt x="114644" y="51066"/>
                </a:lnTo>
                <a:lnTo>
                  <a:pt x="114651" y="51043"/>
                </a:lnTo>
                <a:lnTo>
                  <a:pt x="114657" y="51022"/>
                </a:lnTo>
                <a:lnTo>
                  <a:pt x="114673" y="50979"/>
                </a:lnTo>
                <a:lnTo>
                  <a:pt x="114679" y="50964"/>
                </a:lnTo>
                <a:lnTo>
                  <a:pt x="114690" y="50933"/>
                </a:lnTo>
                <a:lnTo>
                  <a:pt x="114701" y="50904"/>
                </a:lnTo>
                <a:lnTo>
                  <a:pt x="114703" y="50898"/>
                </a:lnTo>
                <a:lnTo>
                  <a:pt x="114704" y="50893"/>
                </a:lnTo>
                <a:lnTo>
                  <a:pt x="114706" y="50865"/>
                </a:lnTo>
                <a:lnTo>
                  <a:pt x="114706" y="50859"/>
                </a:lnTo>
                <a:lnTo>
                  <a:pt x="114706" y="50853"/>
                </a:lnTo>
                <a:lnTo>
                  <a:pt x="114708" y="50829"/>
                </a:lnTo>
                <a:lnTo>
                  <a:pt x="114709" y="50811"/>
                </a:lnTo>
                <a:lnTo>
                  <a:pt x="114709" y="50777"/>
                </a:lnTo>
                <a:lnTo>
                  <a:pt x="114709" y="50757"/>
                </a:lnTo>
                <a:lnTo>
                  <a:pt x="114707" y="50744"/>
                </a:lnTo>
                <a:lnTo>
                  <a:pt x="114704" y="50725"/>
                </a:lnTo>
                <a:lnTo>
                  <a:pt x="114703" y="50720"/>
                </a:lnTo>
                <a:lnTo>
                  <a:pt x="114701" y="50695"/>
                </a:lnTo>
                <a:lnTo>
                  <a:pt x="114704" y="50667"/>
                </a:lnTo>
                <a:lnTo>
                  <a:pt x="114703" y="50637"/>
                </a:lnTo>
                <a:lnTo>
                  <a:pt x="114704" y="50605"/>
                </a:lnTo>
                <a:lnTo>
                  <a:pt x="114706" y="50580"/>
                </a:lnTo>
                <a:lnTo>
                  <a:pt x="114703" y="50559"/>
                </a:lnTo>
                <a:lnTo>
                  <a:pt x="114698" y="50546"/>
                </a:lnTo>
                <a:lnTo>
                  <a:pt x="114691" y="50527"/>
                </a:lnTo>
                <a:lnTo>
                  <a:pt x="114680" y="50499"/>
                </a:lnTo>
                <a:lnTo>
                  <a:pt x="114675" y="50476"/>
                </a:lnTo>
                <a:lnTo>
                  <a:pt x="114670" y="50455"/>
                </a:lnTo>
                <a:lnTo>
                  <a:pt x="114666" y="50430"/>
                </a:lnTo>
                <a:lnTo>
                  <a:pt x="114669" y="50413"/>
                </a:lnTo>
                <a:lnTo>
                  <a:pt x="114665" y="50367"/>
                </a:lnTo>
                <a:lnTo>
                  <a:pt x="114662" y="50358"/>
                </a:lnTo>
                <a:lnTo>
                  <a:pt x="114661" y="50355"/>
                </a:lnTo>
                <a:lnTo>
                  <a:pt x="114663" y="50350"/>
                </a:lnTo>
                <a:lnTo>
                  <a:pt x="114673" y="50326"/>
                </a:lnTo>
                <a:lnTo>
                  <a:pt x="114669" y="50307"/>
                </a:lnTo>
                <a:lnTo>
                  <a:pt x="114664" y="50277"/>
                </a:lnTo>
                <a:lnTo>
                  <a:pt x="114657" y="50254"/>
                </a:lnTo>
                <a:lnTo>
                  <a:pt x="114652" y="50234"/>
                </a:lnTo>
                <a:lnTo>
                  <a:pt x="114639" y="50215"/>
                </a:lnTo>
                <a:lnTo>
                  <a:pt x="114634" y="50204"/>
                </a:lnTo>
                <a:lnTo>
                  <a:pt x="114625" y="50193"/>
                </a:lnTo>
                <a:lnTo>
                  <a:pt x="114607" y="50184"/>
                </a:lnTo>
                <a:lnTo>
                  <a:pt x="114584" y="50169"/>
                </a:lnTo>
                <a:lnTo>
                  <a:pt x="114579" y="50167"/>
                </a:lnTo>
                <a:lnTo>
                  <a:pt x="114575" y="50166"/>
                </a:lnTo>
                <a:lnTo>
                  <a:pt x="114574" y="50165"/>
                </a:lnTo>
                <a:lnTo>
                  <a:pt x="114564" y="50157"/>
                </a:lnTo>
                <a:lnTo>
                  <a:pt x="114498" y="50104"/>
                </a:lnTo>
                <a:lnTo>
                  <a:pt x="114475" y="50081"/>
                </a:lnTo>
                <a:lnTo>
                  <a:pt x="114431" y="50054"/>
                </a:lnTo>
                <a:lnTo>
                  <a:pt x="114401" y="50030"/>
                </a:lnTo>
                <a:lnTo>
                  <a:pt x="114346" y="50001"/>
                </a:lnTo>
                <a:lnTo>
                  <a:pt x="114342" y="49998"/>
                </a:lnTo>
                <a:lnTo>
                  <a:pt x="114339" y="49997"/>
                </a:lnTo>
                <a:lnTo>
                  <a:pt x="114334" y="49992"/>
                </a:lnTo>
                <a:lnTo>
                  <a:pt x="114320" y="49982"/>
                </a:lnTo>
                <a:lnTo>
                  <a:pt x="114285" y="49967"/>
                </a:lnTo>
                <a:lnTo>
                  <a:pt x="114248" y="49951"/>
                </a:lnTo>
                <a:lnTo>
                  <a:pt x="114223" y="49943"/>
                </a:lnTo>
                <a:lnTo>
                  <a:pt x="114219" y="49942"/>
                </a:lnTo>
                <a:lnTo>
                  <a:pt x="114218" y="49942"/>
                </a:lnTo>
                <a:lnTo>
                  <a:pt x="114087" y="49894"/>
                </a:lnTo>
                <a:lnTo>
                  <a:pt x="114011" y="49818"/>
                </a:lnTo>
                <a:lnTo>
                  <a:pt x="114011" y="49792"/>
                </a:lnTo>
                <a:lnTo>
                  <a:pt x="114011" y="49766"/>
                </a:lnTo>
                <a:lnTo>
                  <a:pt x="114019" y="49737"/>
                </a:lnTo>
                <a:lnTo>
                  <a:pt x="114054" y="49676"/>
                </a:lnTo>
                <a:lnTo>
                  <a:pt x="114064" y="49666"/>
                </a:lnTo>
                <a:lnTo>
                  <a:pt x="114077" y="49652"/>
                </a:lnTo>
                <a:lnTo>
                  <a:pt x="114081" y="49650"/>
                </a:lnTo>
                <a:lnTo>
                  <a:pt x="114107" y="49637"/>
                </a:lnTo>
                <a:lnTo>
                  <a:pt x="114110" y="49637"/>
                </a:lnTo>
                <a:lnTo>
                  <a:pt x="114151" y="49634"/>
                </a:lnTo>
                <a:lnTo>
                  <a:pt x="114291" y="49660"/>
                </a:lnTo>
                <a:lnTo>
                  <a:pt x="114330" y="49675"/>
                </a:lnTo>
                <a:lnTo>
                  <a:pt x="114372" y="49692"/>
                </a:lnTo>
                <a:lnTo>
                  <a:pt x="114373" y="49692"/>
                </a:lnTo>
                <a:lnTo>
                  <a:pt x="114374" y="49692"/>
                </a:lnTo>
                <a:lnTo>
                  <a:pt x="114377" y="49691"/>
                </a:lnTo>
                <a:lnTo>
                  <a:pt x="114476" y="49671"/>
                </a:lnTo>
                <a:lnTo>
                  <a:pt x="114557" y="49624"/>
                </a:lnTo>
                <a:lnTo>
                  <a:pt x="114589" y="49581"/>
                </a:lnTo>
                <a:lnTo>
                  <a:pt x="114600" y="49513"/>
                </a:lnTo>
                <a:lnTo>
                  <a:pt x="114600" y="49450"/>
                </a:lnTo>
                <a:lnTo>
                  <a:pt x="114600" y="49449"/>
                </a:lnTo>
                <a:lnTo>
                  <a:pt x="114568" y="49397"/>
                </a:lnTo>
                <a:lnTo>
                  <a:pt x="114487" y="49329"/>
                </a:lnTo>
                <a:lnTo>
                  <a:pt x="114417" y="49303"/>
                </a:lnTo>
                <a:lnTo>
                  <a:pt x="114347" y="49287"/>
                </a:lnTo>
                <a:lnTo>
                  <a:pt x="114285" y="49282"/>
                </a:lnTo>
                <a:lnTo>
                  <a:pt x="114277" y="49282"/>
                </a:lnTo>
                <a:lnTo>
                  <a:pt x="114126" y="49266"/>
                </a:lnTo>
                <a:lnTo>
                  <a:pt x="114024" y="49266"/>
                </a:lnTo>
                <a:lnTo>
                  <a:pt x="113948" y="49266"/>
                </a:lnTo>
                <a:lnTo>
                  <a:pt x="113902" y="49261"/>
                </a:lnTo>
                <a:lnTo>
                  <a:pt x="113900" y="49261"/>
                </a:lnTo>
                <a:lnTo>
                  <a:pt x="113899" y="49261"/>
                </a:lnTo>
                <a:lnTo>
                  <a:pt x="113857" y="49271"/>
                </a:lnTo>
                <a:lnTo>
                  <a:pt x="113754" y="49296"/>
                </a:lnTo>
                <a:lnTo>
                  <a:pt x="113727" y="49303"/>
                </a:lnTo>
                <a:lnTo>
                  <a:pt x="113725" y="49303"/>
                </a:lnTo>
                <a:lnTo>
                  <a:pt x="113725" y="49303"/>
                </a:lnTo>
                <a:lnTo>
                  <a:pt x="113639" y="49303"/>
                </a:lnTo>
                <a:lnTo>
                  <a:pt x="113609" y="49298"/>
                </a:lnTo>
                <a:lnTo>
                  <a:pt x="113575" y="49292"/>
                </a:lnTo>
                <a:lnTo>
                  <a:pt x="113526" y="49276"/>
                </a:lnTo>
                <a:lnTo>
                  <a:pt x="113472" y="49255"/>
                </a:lnTo>
                <a:lnTo>
                  <a:pt x="113397" y="49197"/>
                </a:lnTo>
                <a:lnTo>
                  <a:pt x="113327" y="49161"/>
                </a:lnTo>
                <a:lnTo>
                  <a:pt x="113273" y="49113"/>
                </a:lnTo>
                <a:lnTo>
                  <a:pt x="113273" y="49071"/>
                </a:lnTo>
                <a:lnTo>
                  <a:pt x="113284" y="49019"/>
                </a:lnTo>
                <a:lnTo>
                  <a:pt x="113322" y="48929"/>
                </a:lnTo>
                <a:lnTo>
                  <a:pt x="113359" y="48892"/>
                </a:lnTo>
                <a:lnTo>
                  <a:pt x="113418" y="48845"/>
                </a:lnTo>
                <a:lnTo>
                  <a:pt x="113456" y="48813"/>
                </a:lnTo>
                <a:lnTo>
                  <a:pt x="113510" y="48771"/>
                </a:lnTo>
                <a:lnTo>
                  <a:pt x="113553" y="48729"/>
                </a:lnTo>
                <a:lnTo>
                  <a:pt x="113585" y="48661"/>
                </a:lnTo>
                <a:lnTo>
                  <a:pt x="113602" y="48608"/>
                </a:lnTo>
                <a:lnTo>
                  <a:pt x="113612" y="48529"/>
                </a:lnTo>
                <a:lnTo>
                  <a:pt x="113602" y="48498"/>
                </a:lnTo>
                <a:lnTo>
                  <a:pt x="113542" y="48466"/>
                </a:lnTo>
                <a:lnTo>
                  <a:pt x="113478" y="48466"/>
                </a:lnTo>
                <a:lnTo>
                  <a:pt x="113435" y="48466"/>
                </a:lnTo>
                <a:lnTo>
                  <a:pt x="113343" y="48466"/>
                </a:lnTo>
                <a:lnTo>
                  <a:pt x="113273" y="48466"/>
                </a:lnTo>
                <a:lnTo>
                  <a:pt x="113220" y="48461"/>
                </a:lnTo>
                <a:lnTo>
                  <a:pt x="113097" y="48487"/>
                </a:lnTo>
                <a:lnTo>
                  <a:pt x="113016" y="48524"/>
                </a:lnTo>
                <a:lnTo>
                  <a:pt x="112950" y="48546"/>
                </a:lnTo>
                <a:lnTo>
                  <a:pt x="112919" y="48556"/>
                </a:lnTo>
                <a:lnTo>
                  <a:pt x="112860" y="48571"/>
                </a:lnTo>
                <a:lnTo>
                  <a:pt x="112858" y="48571"/>
                </a:lnTo>
                <a:lnTo>
                  <a:pt x="112858" y="48571"/>
                </a:lnTo>
                <a:lnTo>
                  <a:pt x="112857" y="48571"/>
                </a:lnTo>
                <a:lnTo>
                  <a:pt x="112857" y="48571"/>
                </a:lnTo>
                <a:lnTo>
                  <a:pt x="112758" y="48571"/>
                </a:lnTo>
                <a:lnTo>
                  <a:pt x="112748" y="48570"/>
                </a:lnTo>
                <a:lnTo>
                  <a:pt x="112746" y="48569"/>
                </a:lnTo>
                <a:lnTo>
                  <a:pt x="112675" y="48556"/>
                </a:lnTo>
                <a:lnTo>
                  <a:pt x="112573" y="48435"/>
                </a:lnTo>
                <a:lnTo>
                  <a:pt x="112557" y="48377"/>
                </a:lnTo>
                <a:lnTo>
                  <a:pt x="112546" y="48345"/>
                </a:lnTo>
                <a:lnTo>
                  <a:pt x="112514" y="48303"/>
                </a:lnTo>
                <a:lnTo>
                  <a:pt x="112470" y="48277"/>
                </a:lnTo>
                <a:lnTo>
                  <a:pt x="112449" y="48261"/>
                </a:lnTo>
                <a:lnTo>
                  <a:pt x="112427" y="48224"/>
                </a:lnTo>
                <a:lnTo>
                  <a:pt x="112426" y="48218"/>
                </a:lnTo>
                <a:lnTo>
                  <a:pt x="112424" y="48214"/>
                </a:lnTo>
                <a:lnTo>
                  <a:pt x="112416" y="48163"/>
                </a:lnTo>
                <a:lnTo>
                  <a:pt x="112402" y="48085"/>
                </a:lnTo>
                <a:lnTo>
                  <a:pt x="112279" y="48040"/>
                </a:lnTo>
                <a:lnTo>
                  <a:pt x="112183" y="48006"/>
                </a:lnTo>
                <a:lnTo>
                  <a:pt x="112148" y="47946"/>
                </a:lnTo>
                <a:lnTo>
                  <a:pt x="112139" y="47920"/>
                </a:lnTo>
                <a:lnTo>
                  <a:pt x="112139" y="47852"/>
                </a:lnTo>
                <a:lnTo>
                  <a:pt x="112137" y="47808"/>
                </a:lnTo>
                <a:lnTo>
                  <a:pt x="112138" y="47782"/>
                </a:lnTo>
                <a:lnTo>
                  <a:pt x="112139" y="47740"/>
                </a:lnTo>
                <a:lnTo>
                  <a:pt x="112156" y="47637"/>
                </a:lnTo>
                <a:lnTo>
                  <a:pt x="112156" y="47569"/>
                </a:lnTo>
                <a:lnTo>
                  <a:pt x="112183" y="47475"/>
                </a:lnTo>
                <a:lnTo>
                  <a:pt x="112227" y="47415"/>
                </a:lnTo>
                <a:lnTo>
                  <a:pt x="112253" y="47363"/>
                </a:lnTo>
                <a:lnTo>
                  <a:pt x="112270" y="47304"/>
                </a:lnTo>
                <a:lnTo>
                  <a:pt x="112288" y="47218"/>
                </a:lnTo>
                <a:lnTo>
                  <a:pt x="112306" y="47167"/>
                </a:lnTo>
                <a:lnTo>
                  <a:pt x="112332" y="47072"/>
                </a:lnTo>
                <a:lnTo>
                  <a:pt x="112349" y="47021"/>
                </a:lnTo>
                <a:lnTo>
                  <a:pt x="112367" y="46970"/>
                </a:lnTo>
                <a:lnTo>
                  <a:pt x="112393" y="46841"/>
                </a:lnTo>
                <a:lnTo>
                  <a:pt x="112393" y="46764"/>
                </a:lnTo>
                <a:lnTo>
                  <a:pt x="112393" y="46708"/>
                </a:lnTo>
                <a:lnTo>
                  <a:pt x="112384" y="46627"/>
                </a:lnTo>
                <a:lnTo>
                  <a:pt x="112323" y="46533"/>
                </a:lnTo>
                <a:lnTo>
                  <a:pt x="112279" y="46473"/>
                </a:lnTo>
                <a:lnTo>
                  <a:pt x="112235" y="46413"/>
                </a:lnTo>
                <a:lnTo>
                  <a:pt x="112165" y="46334"/>
                </a:lnTo>
                <a:lnTo>
                  <a:pt x="112132" y="46311"/>
                </a:lnTo>
                <a:lnTo>
                  <a:pt x="112109" y="46291"/>
                </a:lnTo>
                <a:lnTo>
                  <a:pt x="112092" y="46268"/>
                </a:lnTo>
                <a:lnTo>
                  <a:pt x="112059" y="46231"/>
                </a:lnTo>
                <a:lnTo>
                  <a:pt x="112039" y="46210"/>
                </a:lnTo>
                <a:lnTo>
                  <a:pt x="112018" y="46189"/>
                </a:lnTo>
                <a:lnTo>
                  <a:pt x="112017" y="46186"/>
                </a:lnTo>
                <a:lnTo>
                  <a:pt x="112014" y="46183"/>
                </a:lnTo>
                <a:lnTo>
                  <a:pt x="112005" y="46156"/>
                </a:lnTo>
                <a:lnTo>
                  <a:pt x="111999" y="46134"/>
                </a:lnTo>
                <a:lnTo>
                  <a:pt x="111997" y="46123"/>
                </a:lnTo>
                <a:lnTo>
                  <a:pt x="111991" y="46105"/>
                </a:lnTo>
                <a:lnTo>
                  <a:pt x="111989" y="46095"/>
                </a:lnTo>
                <a:lnTo>
                  <a:pt x="111989" y="46095"/>
                </a:lnTo>
                <a:lnTo>
                  <a:pt x="111989" y="46094"/>
                </a:lnTo>
                <a:lnTo>
                  <a:pt x="111989" y="46092"/>
                </a:lnTo>
                <a:lnTo>
                  <a:pt x="111992" y="46061"/>
                </a:lnTo>
                <a:lnTo>
                  <a:pt x="111983" y="46036"/>
                </a:lnTo>
                <a:lnTo>
                  <a:pt x="111983" y="46023"/>
                </a:lnTo>
                <a:lnTo>
                  <a:pt x="111983" y="45994"/>
                </a:lnTo>
                <a:lnTo>
                  <a:pt x="111971" y="45955"/>
                </a:lnTo>
                <a:lnTo>
                  <a:pt x="111966" y="45939"/>
                </a:lnTo>
                <a:lnTo>
                  <a:pt x="111960" y="45923"/>
                </a:lnTo>
                <a:lnTo>
                  <a:pt x="111956" y="45913"/>
                </a:lnTo>
                <a:lnTo>
                  <a:pt x="111966" y="45889"/>
                </a:lnTo>
                <a:lnTo>
                  <a:pt x="111969" y="45881"/>
                </a:lnTo>
                <a:lnTo>
                  <a:pt x="111975" y="45840"/>
                </a:lnTo>
                <a:lnTo>
                  <a:pt x="111989" y="45811"/>
                </a:lnTo>
                <a:lnTo>
                  <a:pt x="112005" y="45776"/>
                </a:lnTo>
                <a:lnTo>
                  <a:pt x="112014" y="45749"/>
                </a:lnTo>
                <a:lnTo>
                  <a:pt x="112019" y="45719"/>
                </a:lnTo>
                <a:lnTo>
                  <a:pt x="112023" y="45712"/>
                </a:lnTo>
                <a:lnTo>
                  <a:pt x="112039" y="45686"/>
                </a:lnTo>
                <a:lnTo>
                  <a:pt x="112045" y="45678"/>
                </a:lnTo>
                <a:lnTo>
                  <a:pt x="112054" y="45667"/>
                </a:lnTo>
                <a:lnTo>
                  <a:pt x="112080" y="45640"/>
                </a:lnTo>
                <a:lnTo>
                  <a:pt x="112090" y="45632"/>
                </a:lnTo>
                <a:lnTo>
                  <a:pt x="112093" y="45631"/>
                </a:lnTo>
                <a:lnTo>
                  <a:pt x="112096" y="45629"/>
                </a:lnTo>
                <a:lnTo>
                  <a:pt x="112114" y="45617"/>
                </a:lnTo>
                <a:lnTo>
                  <a:pt x="112123" y="45608"/>
                </a:lnTo>
                <a:lnTo>
                  <a:pt x="112143" y="45590"/>
                </a:lnTo>
                <a:lnTo>
                  <a:pt x="112161" y="45566"/>
                </a:lnTo>
                <a:lnTo>
                  <a:pt x="112195" y="45522"/>
                </a:lnTo>
                <a:lnTo>
                  <a:pt x="112214" y="45500"/>
                </a:lnTo>
                <a:lnTo>
                  <a:pt x="112238" y="45479"/>
                </a:lnTo>
                <a:lnTo>
                  <a:pt x="112254" y="45466"/>
                </a:lnTo>
                <a:lnTo>
                  <a:pt x="112267" y="45456"/>
                </a:lnTo>
                <a:lnTo>
                  <a:pt x="112283" y="45445"/>
                </a:lnTo>
                <a:lnTo>
                  <a:pt x="112301" y="45433"/>
                </a:lnTo>
                <a:lnTo>
                  <a:pt x="112336" y="45409"/>
                </a:lnTo>
                <a:lnTo>
                  <a:pt x="112358" y="45397"/>
                </a:lnTo>
                <a:lnTo>
                  <a:pt x="112360" y="45395"/>
                </a:lnTo>
                <a:lnTo>
                  <a:pt x="112362" y="45394"/>
                </a:lnTo>
                <a:lnTo>
                  <a:pt x="112387" y="45380"/>
                </a:lnTo>
                <a:lnTo>
                  <a:pt x="112402" y="45373"/>
                </a:lnTo>
                <a:lnTo>
                  <a:pt x="112420" y="45363"/>
                </a:lnTo>
                <a:lnTo>
                  <a:pt x="112443" y="45351"/>
                </a:lnTo>
                <a:lnTo>
                  <a:pt x="112461" y="45341"/>
                </a:lnTo>
                <a:lnTo>
                  <a:pt x="112462" y="45341"/>
                </a:lnTo>
                <a:lnTo>
                  <a:pt x="112462" y="45341"/>
                </a:lnTo>
                <a:lnTo>
                  <a:pt x="112484" y="45328"/>
                </a:lnTo>
                <a:lnTo>
                  <a:pt x="112485" y="45327"/>
                </a:lnTo>
                <a:lnTo>
                  <a:pt x="112488" y="45325"/>
                </a:lnTo>
                <a:lnTo>
                  <a:pt x="112491" y="45324"/>
                </a:lnTo>
                <a:lnTo>
                  <a:pt x="112514" y="45315"/>
                </a:lnTo>
                <a:lnTo>
                  <a:pt x="112526" y="45311"/>
                </a:lnTo>
                <a:lnTo>
                  <a:pt x="112534" y="45309"/>
                </a:lnTo>
                <a:lnTo>
                  <a:pt x="112535" y="45308"/>
                </a:lnTo>
                <a:lnTo>
                  <a:pt x="112547" y="45298"/>
                </a:lnTo>
                <a:lnTo>
                  <a:pt x="112550" y="45296"/>
                </a:lnTo>
                <a:lnTo>
                  <a:pt x="112558" y="45290"/>
                </a:lnTo>
                <a:lnTo>
                  <a:pt x="112566" y="45275"/>
                </a:lnTo>
                <a:lnTo>
                  <a:pt x="112573" y="45260"/>
                </a:lnTo>
                <a:lnTo>
                  <a:pt x="112575" y="45255"/>
                </a:lnTo>
                <a:lnTo>
                  <a:pt x="112578" y="45250"/>
                </a:lnTo>
                <a:lnTo>
                  <a:pt x="112581" y="45243"/>
                </a:lnTo>
                <a:lnTo>
                  <a:pt x="112592" y="45185"/>
                </a:lnTo>
                <a:lnTo>
                  <a:pt x="112597" y="45151"/>
                </a:lnTo>
                <a:lnTo>
                  <a:pt x="112600" y="45145"/>
                </a:lnTo>
                <a:lnTo>
                  <a:pt x="112603" y="45138"/>
                </a:lnTo>
                <a:lnTo>
                  <a:pt x="112607" y="45131"/>
                </a:lnTo>
                <a:lnTo>
                  <a:pt x="112613" y="45112"/>
                </a:lnTo>
                <a:lnTo>
                  <a:pt x="112623" y="45083"/>
                </a:lnTo>
                <a:lnTo>
                  <a:pt x="112624" y="45056"/>
                </a:lnTo>
                <a:lnTo>
                  <a:pt x="112625" y="45038"/>
                </a:lnTo>
                <a:lnTo>
                  <a:pt x="112626" y="45029"/>
                </a:lnTo>
                <a:lnTo>
                  <a:pt x="112627" y="45019"/>
                </a:lnTo>
                <a:lnTo>
                  <a:pt x="112640" y="44964"/>
                </a:lnTo>
                <a:lnTo>
                  <a:pt x="112652" y="44937"/>
                </a:lnTo>
                <a:lnTo>
                  <a:pt x="112655" y="44928"/>
                </a:lnTo>
                <a:lnTo>
                  <a:pt x="112658" y="44917"/>
                </a:lnTo>
                <a:lnTo>
                  <a:pt x="112659" y="44913"/>
                </a:lnTo>
                <a:lnTo>
                  <a:pt x="112665" y="44898"/>
                </a:lnTo>
                <a:lnTo>
                  <a:pt x="112667" y="44893"/>
                </a:lnTo>
                <a:lnTo>
                  <a:pt x="112669" y="44888"/>
                </a:lnTo>
                <a:lnTo>
                  <a:pt x="112669" y="44887"/>
                </a:lnTo>
                <a:lnTo>
                  <a:pt x="112675" y="44867"/>
                </a:lnTo>
                <a:lnTo>
                  <a:pt x="112675" y="44864"/>
                </a:lnTo>
                <a:lnTo>
                  <a:pt x="112676" y="44860"/>
                </a:lnTo>
                <a:lnTo>
                  <a:pt x="112676" y="44856"/>
                </a:lnTo>
                <a:lnTo>
                  <a:pt x="112675" y="44848"/>
                </a:lnTo>
                <a:lnTo>
                  <a:pt x="112675" y="44842"/>
                </a:lnTo>
                <a:lnTo>
                  <a:pt x="112672" y="44829"/>
                </a:lnTo>
                <a:lnTo>
                  <a:pt x="112672" y="44828"/>
                </a:lnTo>
                <a:lnTo>
                  <a:pt x="112672" y="44827"/>
                </a:lnTo>
                <a:lnTo>
                  <a:pt x="112671" y="44816"/>
                </a:lnTo>
                <a:lnTo>
                  <a:pt x="112669" y="44803"/>
                </a:lnTo>
                <a:lnTo>
                  <a:pt x="112668" y="44797"/>
                </a:lnTo>
                <a:lnTo>
                  <a:pt x="112666" y="44788"/>
                </a:lnTo>
                <a:lnTo>
                  <a:pt x="112665" y="44779"/>
                </a:lnTo>
                <a:lnTo>
                  <a:pt x="112663" y="44771"/>
                </a:lnTo>
                <a:lnTo>
                  <a:pt x="112655" y="44757"/>
                </a:lnTo>
                <a:lnTo>
                  <a:pt x="112655" y="44757"/>
                </a:lnTo>
                <a:lnTo>
                  <a:pt x="112651" y="44750"/>
                </a:lnTo>
                <a:lnTo>
                  <a:pt x="112650" y="44749"/>
                </a:lnTo>
                <a:lnTo>
                  <a:pt x="112640" y="44730"/>
                </a:lnTo>
                <a:lnTo>
                  <a:pt x="112638" y="44727"/>
                </a:lnTo>
                <a:lnTo>
                  <a:pt x="112633" y="44716"/>
                </a:lnTo>
                <a:lnTo>
                  <a:pt x="112629" y="44708"/>
                </a:lnTo>
                <a:lnTo>
                  <a:pt x="112625" y="44701"/>
                </a:lnTo>
                <a:lnTo>
                  <a:pt x="112622" y="44685"/>
                </a:lnTo>
                <a:lnTo>
                  <a:pt x="112619" y="44674"/>
                </a:lnTo>
                <a:lnTo>
                  <a:pt x="112616" y="44665"/>
                </a:lnTo>
                <a:lnTo>
                  <a:pt x="112612" y="44645"/>
                </a:lnTo>
                <a:lnTo>
                  <a:pt x="112610" y="44637"/>
                </a:lnTo>
                <a:lnTo>
                  <a:pt x="112611" y="44636"/>
                </a:lnTo>
                <a:lnTo>
                  <a:pt x="112614" y="44628"/>
                </a:lnTo>
                <a:lnTo>
                  <a:pt x="112612" y="44616"/>
                </a:lnTo>
                <a:lnTo>
                  <a:pt x="112612" y="44612"/>
                </a:lnTo>
                <a:lnTo>
                  <a:pt x="112613" y="44601"/>
                </a:lnTo>
                <a:lnTo>
                  <a:pt x="112613" y="44601"/>
                </a:lnTo>
                <a:lnTo>
                  <a:pt x="112614" y="44595"/>
                </a:lnTo>
                <a:lnTo>
                  <a:pt x="112615" y="44589"/>
                </a:lnTo>
                <a:lnTo>
                  <a:pt x="112615" y="44584"/>
                </a:lnTo>
                <a:lnTo>
                  <a:pt x="112615" y="44578"/>
                </a:lnTo>
                <a:lnTo>
                  <a:pt x="112611" y="44565"/>
                </a:lnTo>
                <a:lnTo>
                  <a:pt x="112608" y="44552"/>
                </a:lnTo>
                <a:lnTo>
                  <a:pt x="112606" y="44547"/>
                </a:lnTo>
                <a:lnTo>
                  <a:pt x="112602" y="44538"/>
                </a:lnTo>
                <a:lnTo>
                  <a:pt x="112597" y="44528"/>
                </a:lnTo>
                <a:lnTo>
                  <a:pt x="112593" y="44522"/>
                </a:lnTo>
                <a:lnTo>
                  <a:pt x="112588" y="44508"/>
                </a:lnTo>
                <a:lnTo>
                  <a:pt x="112582" y="44498"/>
                </a:lnTo>
                <a:lnTo>
                  <a:pt x="112572" y="44478"/>
                </a:lnTo>
                <a:lnTo>
                  <a:pt x="112558" y="44452"/>
                </a:lnTo>
                <a:lnTo>
                  <a:pt x="112552" y="44442"/>
                </a:lnTo>
                <a:lnTo>
                  <a:pt x="112534" y="44406"/>
                </a:lnTo>
                <a:lnTo>
                  <a:pt x="112505" y="44377"/>
                </a:lnTo>
                <a:lnTo>
                  <a:pt x="112485" y="44351"/>
                </a:lnTo>
                <a:lnTo>
                  <a:pt x="112482" y="44346"/>
                </a:lnTo>
                <a:lnTo>
                  <a:pt x="112463" y="44331"/>
                </a:lnTo>
                <a:lnTo>
                  <a:pt x="112457" y="44325"/>
                </a:lnTo>
                <a:lnTo>
                  <a:pt x="112442" y="44307"/>
                </a:lnTo>
                <a:lnTo>
                  <a:pt x="112439" y="44303"/>
                </a:lnTo>
                <a:lnTo>
                  <a:pt x="112433" y="44295"/>
                </a:lnTo>
                <a:lnTo>
                  <a:pt x="112421" y="44279"/>
                </a:lnTo>
                <a:lnTo>
                  <a:pt x="112407" y="44260"/>
                </a:lnTo>
                <a:lnTo>
                  <a:pt x="112406" y="44254"/>
                </a:lnTo>
                <a:lnTo>
                  <a:pt x="112405" y="44247"/>
                </a:lnTo>
                <a:lnTo>
                  <a:pt x="112402" y="44230"/>
                </a:lnTo>
                <a:lnTo>
                  <a:pt x="112402" y="44229"/>
                </a:lnTo>
                <a:lnTo>
                  <a:pt x="112399" y="44214"/>
                </a:lnTo>
                <a:lnTo>
                  <a:pt x="112398" y="44204"/>
                </a:lnTo>
                <a:lnTo>
                  <a:pt x="112398" y="44204"/>
                </a:lnTo>
                <a:lnTo>
                  <a:pt x="112396" y="44183"/>
                </a:lnTo>
                <a:lnTo>
                  <a:pt x="112386" y="44165"/>
                </a:lnTo>
                <a:lnTo>
                  <a:pt x="112375" y="44147"/>
                </a:lnTo>
                <a:lnTo>
                  <a:pt x="112372" y="44142"/>
                </a:lnTo>
                <a:lnTo>
                  <a:pt x="112363" y="44128"/>
                </a:lnTo>
                <a:lnTo>
                  <a:pt x="112350" y="44108"/>
                </a:lnTo>
                <a:lnTo>
                  <a:pt x="112343" y="44101"/>
                </a:lnTo>
                <a:lnTo>
                  <a:pt x="112338" y="44096"/>
                </a:lnTo>
                <a:lnTo>
                  <a:pt x="112336" y="44095"/>
                </a:lnTo>
                <a:lnTo>
                  <a:pt x="112336" y="44095"/>
                </a:lnTo>
                <a:lnTo>
                  <a:pt x="112327" y="44085"/>
                </a:lnTo>
                <a:lnTo>
                  <a:pt x="112327" y="44084"/>
                </a:lnTo>
                <a:lnTo>
                  <a:pt x="112319" y="44069"/>
                </a:lnTo>
                <a:lnTo>
                  <a:pt x="112319" y="44068"/>
                </a:lnTo>
                <a:lnTo>
                  <a:pt x="112307" y="44061"/>
                </a:lnTo>
                <a:lnTo>
                  <a:pt x="112300" y="44057"/>
                </a:lnTo>
                <a:lnTo>
                  <a:pt x="112296" y="44055"/>
                </a:lnTo>
                <a:lnTo>
                  <a:pt x="112291" y="44052"/>
                </a:lnTo>
                <a:lnTo>
                  <a:pt x="112269" y="44041"/>
                </a:lnTo>
                <a:lnTo>
                  <a:pt x="112268" y="44040"/>
                </a:lnTo>
                <a:lnTo>
                  <a:pt x="112254" y="44033"/>
                </a:lnTo>
                <a:lnTo>
                  <a:pt x="112246" y="44030"/>
                </a:lnTo>
                <a:lnTo>
                  <a:pt x="112246" y="44030"/>
                </a:lnTo>
                <a:lnTo>
                  <a:pt x="112238" y="44027"/>
                </a:lnTo>
                <a:lnTo>
                  <a:pt x="112228" y="44024"/>
                </a:lnTo>
                <a:lnTo>
                  <a:pt x="112217" y="44021"/>
                </a:lnTo>
                <a:lnTo>
                  <a:pt x="112209" y="44018"/>
                </a:lnTo>
                <a:lnTo>
                  <a:pt x="112202" y="44016"/>
                </a:lnTo>
                <a:lnTo>
                  <a:pt x="112193" y="44011"/>
                </a:lnTo>
                <a:lnTo>
                  <a:pt x="112190" y="44009"/>
                </a:lnTo>
                <a:lnTo>
                  <a:pt x="112189" y="44009"/>
                </a:lnTo>
                <a:lnTo>
                  <a:pt x="112184" y="44006"/>
                </a:lnTo>
                <a:lnTo>
                  <a:pt x="112169" y="43996"/>
                </a:lnTo>
                <a:lnTo>
                  <a:pt x="112152" y="43988"/>
                </a:lnTo>
                <a:lnTo>
                  <a:pt x="112139" y="43982"/>
                </a:lnTo>
                <a:lnTo>
                  <a:pt x="112118" y="43968"/>
                </a:lnTo>
                <a:lnTo>
                  <a:pt x="112116" y="43967"/>
                </a:lnTo>
                <a:lnTo>
                  <a:pt x="112094" y="43956"/>
                </a:lnTo>
                <a:lnTo>
                  <a:pt x="112077" y="43950"/>
                </a:lnTo>
                <a:lnTo>
                  <a:pt x="112069" y="43947"/>
                </a:lnTo>
                <a:lnTo>
                  <a:pt x="112041" y="43934"/>
                </a:lnTo>
                <a:lnTo>
                  <a:pt x="112031" y="43931"/>
                </a:lnTo>
                <a:lnTo>
                  <a:pt x="112017" y="43928"/>
                </a:lnTo>
                <a:lnTo>
                  <a:pt x="111979" y="43923"/>
                </a:lnTo>
                <a:lnTo>
                  <a:pt x="111975" y="43922"/>
                </a:lnTo>
                <a:lnTo>
                  <a:pt x="111942" y="43914"/>
                </a:lnTo>
                <a:lnTo>
                  <a:pt x="111936" y="43913"/>
                </a:lnTo>
                <a:lnTo>
                  <a:pt x="111909" y="43907"/>
                </a:lnTo>
                <a:lnTo>
                  <a:pt x="111896" y="43903"/>
                </a:lnTo>
                <a:lnTo>
                  <a:pt x="111896" y="43903"/>
                </a:lnTo>
                <a:lnTo>
                  <a:pt x="111869" y="43894"/>
                </a:lnTo>
                <a:lnTo>
                  <a:pt x="111848" y="43891"/>
                </a:lnTo>
                <a:lnTo>
                  <a:pt x="111839" y="43890"/>
                </a:lnTo>
                <a:lnTo>
                  <a:pt x="111832" y="43889"/>
                </a:lnTo>
                <a:lnTo>
                  <a:pt x="111828" y="43888"/>
                </a:lnTo>
                <a:lnTo>
                  <a:pt x="111827" y="43888"/>
                </a:lnTo>
                <a:lnTo>
                  <a:pt x="111821" y="43886"/>
                </a:lnTo>
                <a:lnTo>
                  <a:pt x="111815" y="43885"/>
                </a:lnTo>
                <a:lnTo>
                  <a:pt x="111804" y="43883"/>
                </a:lnTo>
                <a:lnTo>
                  <a:pt x="111792" y="43880"/>
                </a:lnTo>
                <a:lnTo>
                  <a:pt x="111791" y="43880"/>
                </a:lnTo>
                <a:lnTo>
                  <a:pt x="111787" y="43879"/>
                </a:lnTo>
                <a:lnTo>
                  <a:pt x="111786" y="43878"/>
                </a:lnTo>
                <a:lnTo>
                  <a:pt x="111786" y="43877"/>
                </a:lnTo>
                <a:lnTo>
                  <a:pt x="111785" y="43876"/>
                </a:lnTo>
                <a:lnTo>
                  <a:pt x="111776" y="43873"/>
                </a:lnTo>
                <a:lnTo>
                  <a:pt x="111744" y="43855"/>
                </a:lnTo>
                <a:lnTo>
                  <a:pt x="111740" y="43853"/>
                </a:lnTo>
                <a:lnTo>
                  <a:pt x="111738" y="43852"/>
                </a:lnTo>
                <a:lnTo>
                  <a:pt x="111728" y="43842"/>
                </a:lnTo>
                <a:lnTo>
                  <a:pt x="111723" y="43837"/>
                </a:lnTo>
                <a:lnTo>
                  <a:pt x="111722" y="43836"/>
                </a:lnTo>
                <a:lnTo>
                  <a:pt x="111719" y="43823"/>
                </a:lnTo>
                <a:lnTo>
                  <a:pt x="111717" y="43817"/>
                </a:lnTo>
                <a:lnTo>
                  <a:pt x="111702" y="43791"/>
                </a:lnTo>
                <a:lnTo>
                  <a:pt x="111695" y="43778"/>
                </a:lnTo>
                <a:lnTo>
                  <a:pt x="111690" y="43768"/>
                </a:lnTo>
                <a:lnTo>
                  <a:pt x="111687" y="43753"/>
                </a:lnTo>
                <a:lnTo>
                  <a:pt x="111683" y="43738"/>
                </a:lnTo>
                <a:lnTo>
                  <a:pt x="111683" y="43736"/>
                </a:lnTo>
                <a:lnTo>
                  <a:pt x="111683" y="43734"/>
                </a:lnTo>
                <a:lnTo>
                  <a:pt x="111679" y="43719"/>
                </a:lnTo>
                <a:lnTo>
                  <a:pt x="111679" y="43718"/>
                </a:lnTo>
                <a:lnTo>
                  <a:pt x="111679" y="43718"/>
                </a:lnTo>
                <a:lnTo>
                  <a:pt x="111673" y="43707"/>
                </a:lnTo>
                <a:lnTo>
                  <a:pt x="111669" y="43693"/>
                </a:lnTo>
                <a:lnTo>
                  <a:pt x="111662" y="43681"/>
                </a:lnTo>
                <a:lnTo>
                  <a:pt x="111655" y="43670"/>
                </a:lnTo>
                <a:lnTo>
                  <a:pt x="111647" y="43660"/>
                </a:lnTo>
                <a:lnTo>
                  <a:pt x="111645" y="43656"/>
                </a:lnTo>
                <a:lnTo>
                  <a:pt x="111645" y="43656"/>
                </a:lnTo>
                <a:lnTo>
                  <a:pt x="111643" y="43651"/>
                </a:lnTo>
                <a:lnTo>
                  <a:pt x="111642" y="43638"/>
                </a:lnTo>
                <a:lnTo>
                  <a:pt x="111642" y="43632"/>
                </a:lnTo>
                <a:lnTo>
                  <a:pt x="111642" y="43626"/>
                </a:lnTo>
                <a:lnTo>
                  <a:pt x="111642" y="43615"/>
                </a:lnTo>
                <a:lnTo>
                  <a:pt x="111642" y="43609"/>
                </a:lnTo>
                <a:lnTo>
                  <a:pt x="111645" y="43594"/>
                </a:lnTo>
                <a:lnTo>
                  <a:pt x="111647" y="43576"/>
                </a:lnTo>
                <a:lnTo>
                  <a:pt x="111648" y="43571"/>
                </a:lnTo>
                <a:lnTo>
                  <a:pt x="111648" y="43565"/>
                </a:lnTo>
                <a:lnTo>
                  <a:pt x="111648" y="43552"/>
                </a:lnTo>
                <a:lnTo>
                  <a:pt x="111651" y="43541"/>
                </a:lnTo>
                <a:lnTo>
                  <a:pt x="111654" y="43526"/>
                </a:lnTo>
                <a:lnTo>
                  <a:pt x="111655" y="43507"/>
                </a:lnTo>
                <a:lnTo>
                  <a:pt x="111657" y="43489"/>
                </a:lnTo>
                <a:lnTo>
                  <a:pt x="111661" y="43478"/>
                </a:lnTo>
                <a:lnTo>
                  <a:pt x="111665" y="43461"/>
                </a:lnTo>
                <a:lnTo>
                  <a:pt x="111675" y="43432"/>
                </a:lnTo>
                <a:lnTo>
                  <a:pt x="111678" y="43427"/>
                </a:lnTo>
                <a:lnTo>
                  <a:pt x="111702" y="43379"/>
                </a:lnTo>
                <a:lnTo>
                  <a:pt x="111712" y="43351"/>
                </a:lnTo>
                <a:lnTo>
                  <a:pt x="111715" y="43342"/>
                </a:lnTo>
                <a:lnTo>
                  <a:pt x="111722" y="43324"/>
                </a:lnTo>
                <a:lnTo>
                  <a:pt x="111723" y="43322"/>
                </a:lnTo>
                <a:lnTo>
                  <a:pt x="111725" y="43314"/>
                </a:lnTo>
                <a:lnTo>
                  <a:pt x="111728" y="43302"/>
                </a:lnTo>
                <a:lnTo>
                  <a:pt x="111731" y="43274"/>
                </a:lnTo>
                <a:lnTo>
                  <a:pt x="111728" y="43258"/>
                </a:lnTo>
                <a:lnTo>
                  <a:pt x="111728" y="43249"/>
                </a:lnTo>
                <a:lnTo>
                  <a:pt x="111728" y="43241"/>
                </a:lnTo>
                <a:lnTo>
                  <a:pt x="111732" y="43221"/>
                </a:lnTo>
                <a:lnTo>
                  <a:pt x="111732" y="43220"/>
                </a:lnTo>
                <a:lnTo>
                  <a:pt x="111726" y="43189"/>
                </a:lnTo>
                <a:lnTo>
                  <a:pt x="111719" y="43158"/>
                </a:lnTo>
                <a:lnTo>
                  <a:pt x="111715" y="43143"/>
                </a:lnTo>
                <a:lnTo>
                  <a:pt x="111711" y="43130"/>
                </a:lnTo>
                <a:lnTo>
                  <a:pt x="111710" y="43128"/>
                </a:lnTo>
                <a:lnTo>
                  <a:pt x="111710" y="43112"/>
                </a:lnTo>
                <a:lnTo>
                  <a:pt x="111711" y="43081"/>
                </a:lnTo>
                <a:lnTo>
                  <a:pt x="111714" y="43059"/>
                </a:lnTo>
                <a:lnTo>
                  <a:pt x="111716" y="43047"/>
                </a:lnTo>
                <a:lnTo>
                  <a:pt x="111716" y="43047"/>
                </a:lnTo>
                <a:lnTo>
                  <a:pt x="111716" y="43030"/>
                </a:lnTo>
                <a:lnTo>
                  <a:pt x="111708" y="42997"/>
                </a:lnTo>
                <a:lnTo>
                  <a:pt x="111708" y="42984"/>
                </a:lnTo>
                <a:lnTo>
                  <a:pt x="111701" y="42971"/>
                </a:lnTo>
                <a:lnTo>
                  <a:pt x="111699" y="42960"/>
                </a:lnTo>
                <a:lnTo>
                  <a:pt x="111697" y="42952"/>
                </a:lnTo>
                <a:lnTo>
                  <a:pt x="111694" y="42948"/>
                </a:lnTo>
                <a:lnTo>
                  <a:pt x="111691" y="42943"/>
                </a:lnTo>
                <a:lnTo>
                  <a:pt x="111683" y="42928"/>
                </a:lnTo>
                <a:lnTo>
                  <a:pt x="111671" y="42906"/>
                </a:lnTo>
                <a:lnTo>
                  <a:pt x="111659" y="42880"/>
                </a:lnTo>
                <a:lnTo>
                  <a:pt x="111653" y="42866"/>
                </a:lnTo>
                <a:lnTo>
                  <a:pt x="111648" y="42840"/>
                </a:lnTo>
                <a:lnTo>
                  <a:pt x="111638" y="42813"/>
                </a:lnTo>
                <a:lnTo>
                  <a:pt x="111638" y="42812"/>
                </a:lnTo>
                <a:lnTo>
                  <a:pt x="111638" y="42812"/>
                </a:lnTo>
                <a:lnTo>
                  <a:pt x="111629" y="42765"/>
                </a:lnTo>
                <a:lnTo>
                  <a:pt x="111636" y="42741"/>
                </a:lnTo>
                <a:lnTo>
                  <a:pt x="111638" y="42733"/>
                </a:lnTo>
                <a:lnTo>
                  <a:pt x="111648" y="42710"/>
                </a:lnTo>
                <a:lnTo>
                  <a:pt x="111651" y="42704"/>
                </a:lnTo>
                <a:lnTo>
                  <a:pt x="111653" y="42699"/>
                </a:lnTo>
                <a:lnTo>
                  <a:pt x="111654" y="42697"/>
                </a:lnTo>
                <a:lnTo>
                  <a:pt x="111655" y="42693"/>
                </a:lnTo>
                <a:lnTo>
                  <a:pt x="111659" y="42687"/>
                </a:lnTo>
                <a:lnTo>
                  <a:pt x="111663" y="42681"/>
                </a:lnTo>
                <a:lnTo>
                  <a:pt x="111667" y="42677"/>
                </a:lnTo>
                <a:lnTo>
                  <a:pt x="111673" y="42669"/>
                </a:lnTo>
                <a:lnTo>
                  <a:pt x="111673" y="42668"/>
                </a:lnTo>
                <a:lnTo>
                  <a:pt x="111675" y="42665"/>
                </a:lnTo>
                <a:lnTo>
                  <a:pt x="111679" y="42660"/>
                </a:lnTo>
                <a:lnTo>
                  <a:pt x="111684" y="42654"/>
                </a:lnTo>
                <a:lnTo>
                  <a:pt x="111688" y="42651"/>
                </a:lnTo>
                <a:lnTo>
                  <a:pt x="111695" y="42643"/>
                </a:lnTo>
                <a:lnTo>
                  <a:pt x="111700" y="42638"/>
                </a:lnTo>
                <a:lnTo>
                  <a:pt x="111715" y="42623"/>
                </a:lnTo>
                <a:lnTo>
                  <a:pt x="111727" y="42613"/>
                </a:lnTo>
                <a:lnTo>
                  <a:pt x="111731" y="42611"/>
                </a:lnTo>
                <a:lnTo>
                  <a:pt x="111741" y="42605"/>
                </a:lnTo>
                <a:lnTo>
                  <a:pt x="111766" y="42589"/>
                </a:lnTo>
                <a:lnTo>
                  <a:pt x="111770" y="42587"/>
                </a:lnTo>
                <a:lnTo>
                  <a:pt x="111781" y="42583"/>
                </a:lnTo>
                <a:lnTo>
                  <a:pt x="111797" y="42578"/>
                </a:lnTo>
                <a:lnTo>
                  <a:pt x="111812" y="42573"/>
                </a:lnTo>
                <a:lnTo>
                  <a:pt x="111822" y="42570"/>
                </a:lnTo>
                <a:lnTo>
                  <a:pt x="111829" y="42568"/>
                </a:lnTo>
                <a:lnTo>
                  <a:pt x="111837" y="42565"/>
                </a:lnTo>
                <a:lnTo>
                  <a:pt x="111854" y="42559"/>
                </a:lnTo>
                <a:lnTo>
                  <a:pt x="111868" y="42549"/>
                </a:lnTo>
                <a:lnTo>
                  <a:pt x="111868" y="42549"/>
                </a:lnTo>
                <a:lnTo>
                  <a:pt x="111891" y="42532"/>
                </a:lnTo>
                <a:lnTo>
                  <a:pt x="111908" y="42520"/>
                </a:lnTo>
                <a:lnTo>
                  <a:pt x="111917" y="42514"/>
                </a:lnTo>
                <a:lnTo>
                  <a:pt x="111921" y="42510"/>
                </a:lnTo>
                <a:lnTo>
                  <a:pt x="111929" y="42502"/>
                </a:lnTo>
                <a:lnTo>
                  <a:pt x="111955" y="42471"/>
                </a:lnTo>
                <a:lnTo>
                  <a:pt x="111965" y="42461"/>
                </a:lnTo>
                <a:lnTo>
                  <a:pt x="111969" y="42458"/>
                </a:lnTo>
                <a:lnTo>
                  <a:pt x="111982" y="42445"/>
                </a:lnTo>
                <a:lnTo>
                  <a:pt x="111997" y="42430"/>
                </a:lnTo>
                <a:lnTo>
                  <a:pt x="112008" y="42418"/>
                </a:lnTo>
                <a:lnTo>
                  <a:pt x="112028" y="42397"/>
                </a:lnTo>
                <a:lnTo>
                  <a:pt x="112037" y="42388"/>
                </a:lnTo>
                <a:lnTo>
                  <a:pt x="112044" y="42381"/>
                </a:lnTo>
                <a:lnTo>
                  <a:pt x="112064" y="42359"/>
                </a:lnTo>
                <a:lnTo>
                  <a:pt x="112072" y="42350"/>
                </a:lnTo>
                <a:lnTo>
                  <a:pt x="112089" y="42334"/>
                </a:lnTo>
                <a:lnTo>
                  <a:pt x="112093" y="42329"/>
                </a:lnTo>
                <a:lnTo>
                  <a:pt x="112096" y="42327"/>
                </a:lnTo>
                <a:lnTo>
                  <a:pt x="112114" y="42306"/>
                </a:lnTo>
                <a:lnTo>
                  <a:pt x="112119" y="42301"/>
                </a:lnTo>
                <a:lnTo>
                  <a:pt x="112125" y="42295"/>
                </a:lnTo>
                <a:lnTo>
                  <a:pt x="112128" y="42292"/>
                </a:lnTo>
                <a:lnTo>
                  <a:pt x="112134" y="42288"/>
                </a:lnTo>
                <a:lnTo>
                  <a:pt x="112139" y="42285"/>
                </a:lnTo>
                <a:lnTo>
                  <a:pt x="112155" y="42275"/>
                </a:lnTo>
                <a:lnTo>
                  <a:pt x="112173" y="42264"/>
                </a:lnTo>
                <a:lnTo>
                  <a:pt x="112189" y="42246"/>
                </a:lnTo>
                <a:lnTo>
                  <a:pt x="112196" y="42238"/>
                </a:lnTo>
                <a:lnTo>
                  <a:pt x="112212" y="42220"/>
                </a:lnTo>
                <a:lnTo>
                  <a:pt x="112215" y="42216"/>
                </a:lnTo>
                <a:lnTo>
                  <a:pt x="112220" y="42210"/>
                </a:lnTo>
                <a:lnTo>
                  <a:pt x="112220" y="42210"/>
                </a:lnTo>
                <a:lnTo>
                  <a:pt x="112222" y="42207"/>
                </a:lnTo>
                <a:lnTo>
                  <a:pt x="112223" y="42205"/>
                </a:lnTo>
                <a:lnTo>
                  <a:pt x="112226" y="42200"/>
                </a:lnTo>
                <a:lnTo>
                  <a:pt x="112228" y="42196"/>
                </a:lnTo>
                <a:lnTo>
                  <a:pt x="112228" y="42188"/>
                </a:lnTo>
                <a:lnTo>
                  <a:pt x="112230" y="42179"/>
                </a:lnTo>
                <a:lnTo>
                  <a:pt x="112233" y="42148"/>
                </a:lnTo>
                <a:lnTo>
                  <a:pt x="112233" y="42143"/>
                </a:lnTo>
                <a:lnTo>
                  <a:pt x="112231" y="42128"/>
                </a:lnTo>
                <a:lnTo>
                  <a:pt x="112230" y="42123"/>
                </a:lnTo>
                <a:lnTo>
                  <a:pt x="112230" y="42122"/>
                </a:lnTo>
                <a:lnTo>
                  <a:pt x="112226" y="42109"/>
                </a:lnTo>
                <a:lnTo>
                  <a:pt x="112223" y="42102"/>
                </a:lnTo>
                <a:lnTo>
                  <a:pt x="112221" y="42097"/>
                </a:lnTo>
                <a:lnTo>
                  <a:pt x="112220" y="42095"/>
                </a:lnTo>
                <a:lnTo>
                  <a:pt x="112211" y="42082"/>
                </a:lnTo>
                <a:lnTo>
                  <a:pt x="112199" y="42070"/>
                </a:lnTo>
                <a:lnTo>
                  <a:pt x="112193" y="42066"/>
                </a:lnTo>
                <a:lnTo>
                  <a:pt x="112186" y="42060"/>
                </a:lnTo>
                <a:lnTo>
                  <a:pt x="112175" y="42052"/>
                </a:lnTo>
                <a:lnTo>
                  <a:pt x="112168" y="42047"/>
                </a:lnTo>
                <a:lnTo>
                  <a:pt x="112152" y="42038"/>
                </a:lnTo>
                <a:lnTo>
                  <a:pt x="112149" y="42035"/>
                </a:lnTo>
                <a:lnTo>
                  <a:pt x="112140" y="42030"/>
                </a:lnTo>
                <a:lnTo>
                  <a:pt x="112133" y="42026"/>
                </a:lnTo>
                <a:lnTo>
                  <a:pt x="112129" y="42024"/>
                </a:lnTo>
                <a:lnTo>
                  <a:pt x="112123" y="42021"/>
                </a:lnTo>
                <a:lnTo>
                  <a:pt x="112116" y="42020"/>
                </a:lnTo>
                <a:lnTo>
                  <a:pt x="112110" y="42019"/>
                </a:lnTo>
                <a:lnTo>
                  <a:pt x="112105" y="42018"/>
                </a:lnTo>
                <a:lnTo>
                  <a:pt x="112098" y="42017"/>
                </a:lnTo>
                <a:lnTo>
                  <a:pt x="112094" y="42016"/>
                </a:lnTo>
                <a:lnTo>
                  <a:pt x="112090" y="42016"/>
                </a:lnTo>
                <a:lnTo>
                  <a:pt x="112086" y="42016"/>
                </a:lnTo>
                <a:lnTo>
                  <a:pt x="112081" y="42016"/>
                </a:lnTo>
                <a:lnTo>
                  <a:pt x="112077" y="42016"/>
                </a:lnTo>
                <a:lnTo>
                  <a:pt x="112070" y="42015"/>
                </a:lnTo>
                <a:lnTo>
                  <a:pt x="112066" y="42015"/>
                </a:lnTo>
                <a:lnTo>
                  <a:pt x="112057" y="42015"/>
                </a:lnTo>
                <a:lnTo>
                  <a:pt x="112045" y="42017"/>
                </a:lnTo>
                <a:lnTo>
                  <a:pt x="112040" y="42019"/>
                </a:lnTo>
                <a:lnTo>
                  <a:pt x="112037" y="42020"/>
                </a:lnTo>
                <a:lnTo>
                  <a:pt x="112029" y="42023"/>
                </a:lnTo>
                <a:lnTo>
                  <a:pt x="112017" y="42026"/>
                </a:lnTo>
                <a:lnTo>
                  <a:pt x="112009" y="42029"/>
                </a:lnTo>
                <a:lnTo>
                  <a:pt x="112003" y="42032"/>
                </a:lnTo>
                <a:lnTo>
                  <a:pt x="111999" y="42034"/>
                </a:lnTo>
                <a:lnTo>
                  <a:pt x="111999" y="42034"/>
                </a:lnTo>
                <a:lnTo>
                  <a:pt x="111994" y="42036"/>
                </a:lnTo>
                <a:lnTo>
                  <a:pt x="111989" y="42038"/>
                </a:lnTo>
                <a:lnTo>
                  <a:pt x="111988" y="42038"/>
                </a:lnTo>
                <a:lnTo>
                  <a:pt x="111987" y="42038"/>
                </a:lnTo>
                <a:lnTo>
                  <a:pt x="111984" y="42039"/>
                </a:lnTo>
                <a:lnTo>
                  <a:pt x="111980" y="42039"/>
                </a:lnTo>
                <a:lnTo>
                  <a:pt x="111980" y="42039"/>
                </a:lnTo>
                <a:lnTo>
                  <a:pt x="111975" y="42040"/>
                </a:lnTo>
                <a:lnTo>
                  <a:pt x="111968" y="42041"/>
                </a:lnTo>
                <a:lnTo>
                  <a:pt x="111962" y="42041"/>
                </a:lnTo>
                <a:lnTo>
                  <a:pt x="111959" y="42042"/>
                </a:lnTo>
                <a:lnTo>
                  <a:pt x="111958" y="42042"/>
                </a:lnTo>
                <a:lnTo>
                  <a:pt x="111955" y="42043"/>
                </a:lnTo>
                <a:lnTo>
                  <a:pt x="111950" y="42044"/>
                </a:lnTo>
                <a:lnTo>
                  <a:pt x="111950" y="42044"/>
                </a:lnTo>
                <a:lnTo>
                  <a:pt x="111944" y="42045"/>
                </a:lnTo>
                <a:lnTo>
                  <a:pt x="111941" y="42046"/>
                </a:lnTo>
                <a:lnTo>
                  <a:pt x="111934" y="42048"/>
                </a:lnTo>
                <a:lnTo>
                  <a:pt x="111929" y="42049"/>
                </a:lnTo>
                <a:lnTo>
                  <a:pt x="111924" y="42050"/>
                </a:lnTo>
                <a:lnTo>
                  <a:pt x="111920" y="42051"/>
                </a:lnTo>
                <a:lnTo>
                  <a:pt x="111916" y="42052"/>
                </a:lnTo>
                <a:lnTo>
                  <a:pt x="111911" y="42053"/>
                </a:lnTo>
                <a:lnTo>
                  <a:pt x="111905" y="42054"/>
                </a:lnTo>
                <a:lnTo>
                  <a:pt x="111901" y="42055"/>
                </a:lnTo>
                <a:lnTo>
                  <a:pt x="111896" y="42056"/>
                </a:lnTo>
                <a:lnTo>
                  <a:pt x="111890" y="42058"/>
                </a:lnTo>
                <a:lnTo>
                  <a:pt x="111882" y="42061"/>
                </a:lnTo>
                <a:lnTo>
                  <a:pt x="111878" y="42062"/>
                </a:lnTo>
                <a:lnTo>
                  <a:pt x="111869" y="42066"/>
                </a:lnTo>
                <a:lnTo>
                  <a:pt x="111868" y="42066"/>
                </a:lnTo>
                <a:lnTo>
                  <a:pt x="111865" y="42068"/>
                </a:lnTo>
                <a:lnTo>
                  <a:pt x="111857" y="42073"/>
                </a:lnTo>
                <a:lnTo>
                  <a:pt x="111857" y="42074"/>
                </a:lnTo>
                <a:lnTo>
                  <a:pt x="111851" y="42077"/>
                </a:lnTo>
                <a:lnTo>
                  <a:pt x="111847" y="42080"/>
                </a:lnTo>
                <a:lnTo>
                  <a:pt x="111841" y="42084"/>
                </a:lnTo>
                <a:lnTo>
                  <a:pt x="111835" y="42087"/>
                </a:lnTo>
                <a:lnTo>
                  <a:pt x="111830" y="42090"/>
                </a:lnTo>
                <a:lnTo>
                  <a:pt x="111824" y="42093"/>
                </a:lnTo>
                <a:lnTo>
                  <a:pt x="111819" y="42097"/>
                </a:lnTo>
                <a:lnTo>
                  <a:pt x="111814" y="42100"/>
                </a:lnTo>
                <a:lnTo>
                  <a:pt x="111811" y="42102"/>
                </a:lnTo>
                <a:lnTo>
                  <a:pt x="111807" y="42104"/>
                </a:lnTo>
                <a:lnTo>
                  <a:pt x="111802" y="42106"/>
                </a:lnTo>
                <a:lnTo>
                  <a:pt x="111794" y="42108"/>
                </a:lnTo>
                <a:lnTo>
                  <a:pt x="111790" y="42110"/>
                </a:lnTo>
                <a:lnTo>
                  <a:pt x="111786" y="42112"/>
                </a:lnTo>
                <a:lnTo>
                  <a:pt x="111782" y="42115"/>
                </a:lnTo>
                <a:lnTo>
                  <a:pt x="111781" y="42115"/>
                </a:lnTo>
                <a:lnTo>
                  <a:pt x="111777" y="42118"/>
                </a:lnTo>
                <a:lnTo>
                  <a:pt x="111777" y="42118"/>
                </a:lnTo>
                <a:lnTo>
                  <a:pt x="111771" y="42122"/>
                </a:lnTo>
                <a:lnTo>
                  <a:pt x="111764" y="42127"/>
                </a:lnTo>
                <a:lnTo>
                  <a:pt x="111760" y="42130"/>
                </a:lnTo>
                <a:lnTo>
                  <a:pt x="111756" y="42130"/>
                </a:lnTo>
                <a:lnTo>
                  <a:pt x="111751" y="42131"/>
                </a:lnTo>
                <a:lnTo>
                  <a:pt x="111747" y="42131"/>
                </a:lnTo>
                <a:lnTo>
                  <a:pt x="111744" y="42131"/>
                </a:lnTo>
                <a:lnTo>
                  <a:pt x="111741" y="42131"/>
                </a:lnTo>
                <a:lnTo>
                  <a:pt x="111736" y="42131"/>
                </a:lnTo>
                <a:lnTo>
                  <a:pt x="111729" y="42131"/>
                </a:lnTo>
                <a:lnTo>
                  <a:pt x="111724" y="42132"/>
                </a:lnTo>
                <a:lnTo>
                  <a:pt x="111717" y="42134"/>
                </a:lnTo>
                <a:lnTo>
                  <a:pt x="111712" y="42135"/>
                </a:lnTo>
                <a:lnTo>
                  <a:pt x="111706" y="42136"/>
                </a:lnTo>
                <a:lnTo>
                  <a:pt x="111702" y="42137"/>
                </a:lnTo>
                <a:lnTo>
                  <a:pt x="111702" y="42137"/>
                </a:lnTo>
                <a:lnTo>
                  <a:pt x="111694" y="42137"/>
                </a:lnTo>
                <a:lnTo>
                  <a:pt x="111689" y="42137"/>
                </a:lnTo>
                <a:lnTo>
                  <a:pt x="111688" y="42137"/>
                </a:lnTo>
                <a:lnTo>
                  <a:pt x="111681" y="42137"/>
                </a:lnTo>
                <a:lnTo>
                  <a:pt x="111674" y="42137"/>
                </a:lnTo>
                <a:lnTo>
                  <a:pt x="111670" y="42137"/>
                </a:lnTo>
                <a:lnTo>
                  <a:pt x="111661" y="42136"/>
                </a:lnTo>
                <a:lnTo>
                  <a:pt x="111654" y="42135"/>
                </a:lnTo>
                <a:lnTo>
                  <a:pt x="111649" y="42134"/>
                </a:lnTo>
                <a:lnTo>
                  <a:pt x="111643" y="42132"/>
                </a:lnTo>
                <a:lnTo>
                  <a:pt x="111639" y="42131"/>
                </a:lnTo>
                <a:lnTo>
                  <a:pt x="111634" y="42129"/>
                </a:lnTo>
                <a:lnTo>
                  <a:pt x="111631" y="42129"/>
                </a:lnTo>
                <a:lnTo>
                  <a:pt x="111630" y="42128"/>
                </a:lnTo>
                <a:lnTo>
                  <a:pt x="111622" y="42124"/>
                </a:lnTo>
                <a:lnTo>
                  <a:pt x="111615" y="42122"/>
                </a:lnTo>
                <a:lnTo>
                  <a:pt x="111615" y="42122"/>
                </a:lnTo>
                <a:lnTo>
                  <a:pt x="111607" y="42118"/>
                </a:lnTo>
                <a:lnTo>
                  <a:pt x="111598" y="42115"/>
                </a:lnTo>
                <a:lnTo>
                  <a:pt x="111592" y="42113"/>
                </a:lnTo>
                <a:lnTo>
                  <a:pt x="111587" y="42110"/>
                </a:lnTo>
                <a:lnTo>
                  <a:pt x="111581" y="42108"/>
                </a:lnTo>
                <a:lnTo>
                  <a:pt x="111573" y="42103"/>
                </a:lnTo>
                <a:lnTo>
                  <a:pt x="111569" y="42100"/>
                </a:lnTo>
                <a:lnTo>
                  <a:pt x="111563" y="42092"/>
                </a:lnTo>
                <a:lnTo>
                  <a:pt x="111551" y="42081"/>
                </a:lnTo>
                <a:lnTo>
                  <a:pt x="111550" y="42079"/>
                </a:lnTo>
                <a:lnTo>
                  <a:pt x="111546" y="42075"/>
                </a:lnTo>
                <a:lnTo>
                  <a:pt x="111537" y="42065"/>
                </a:lnTo>
                <a:lnTo>
                  <a:pt x="111533" y="42060"/>
                </a:lnTo>
                <a:lnTo>
                  <a:pt x="111531" y="42058"/>
                </a:lnTo>
                <a:lnTo>
                  <a:pt x="111523" y="42048"/>
                </a:lnTo>
                <a:lnTo>
                  <a:pt x="111520" y="42044"/>
                </a:lnTo>
                <a:lnTo>
                  <a:pt x="111513" y="42033"/>
                </a:lnTo>
                <a:lnTo>
                  <a:pt x="111505" y="42022"/>
                </a:lnTo>
                <a:lnTo>
                  <a:pt x="111498" y="42009"/>
                </a:lnTo>
                <a:lnTo>
                  <a:pt x="111491" y="41994"/>
                </a:lnTo>
                <a:lnTo>
                  <a:pt x="111489" y="41990"/>
                </a:lnTo>
                <a:lnTo>
                  <a:pt x="111484" y="41963"/>
                </a:lnTo>
                <a:lnTo>
                  <a:pt x="111478" y="41945"/>
                </a:lnTo>
                <a:lnTo>
                  <a:pt x="111469" y="41922"/>
                </a:lnTo>
                <a:lnTo>
                  <a:pt x="111466" y="41904"/>
                </a:lnTo>
                <a:lnTo>
                  <a:pt x="111463" y="41896"/>
                </a:lnTo>
                <a:lnTo>
                  <a:pt x="111458" y="41881"/>
                </a:lnTo>
                <a:lnTo>
                  <a:pt x="111457" y="41855"/>
                </a:lnTo>
                <a:lnTo>
                  <a:pt x="111457" y="41845"/>
                </a:lnTo>
                <a:lnTo>
                  <a:pt x="111452" y="41799"/>
                </a:lnTo>
                <a:lnTo>
                  <a:pt x="111455" y="41770"/>
                </a:lnTo>
                <a:lnTo>
                  <a:pt x="111458" y="41754"/>
                </a:lnTo>
                <a:lnTo>
                  <a:pt x="111462" y="41727"/>
                </a:lnTo>
                <a:lnTo>
                  <a:pt x="111472" y="41706"/>
                </a:lnTo>
                <a:lnTo>
                  <a:pt x="111481" y="41692"/>
                </a:lnTo>
                <a:lnTo>
                  <a:pt x="111483" y="41687"/>
                </a:lnTo>
                <a:lnTo>
                  <a:pt x="111492" y="41660"/>
                </a:lnTo>
                <a:lnTo>
                  <a:pt x="111496" y="41653"/>
                </a:lnTo>
                <a:lnTo>
                  <a:pt x="111507" y="41637"/>
                </a:lnTo>
                <a:lnTo>
                  <a:pt x="111515" y="41623"/>
                </a:lnTo>
                <a:lnTo>
                  <a:pt x="111531" y="41594"/>
                </a:lnTo>
                <a:lnTo>
                  <a:pt x="111544" y="41571"/>
                </a:lnTo>
                <a:lnTo>
                  <a:pt x="111544" y="41571"/>
                </a:lnTo>
                <a:lnTo>
                  <a:pt x="111548" y="41566"/>
                </a:lnTo>
                <a:lnTo>
                  <a:pt x="111566" y="41541"/>
                </a:lnTo>
                <a:lnTo>
                  <a:pt x="111581" y="41509"/>
                </a:lnTo>
                <a:lnTo>
                  <a:pt x="111587" y="41496"/>
                </a:lnTo>
                <a:lnTo>
                  <a:pt x="111588" y="41494"/>
                </a:lnTo>
                <a:lnTo>
                  <a:pt x="111600" y="41466"/>
                </a:lnTo>
                <a:lnTo>
                  <a:pt x="111603" y="41461"/>
                </a:lnTo>
                <a:lnTo>
                  <a:pt x="111605" y="41456"/>
                </a:lnTo>
                <a:lnTo>
                  <a:pt x="111620" y="41444"/>
                </a:lnTo>
                <a:lnTo>
                  <a:pt x="111621" y="41442"/>
                </a:lnTo>
                <a:lnTo>
                  <a:pt x="111626" y="41430"/>
                </a:lnTo>
                <a:lnTo>
                  <a:pt x="111630" y="41411"/>
                </a:lnTo>
                <a:lnTo>
                  <a:pt x="111630" y="41407"/>
                </a:lnTo>
                <a:lnTo>
                  <a:pt x="111629" y="41397"/>
                </a:lnTo>
                <a:lnTo>
                  <a:pt x="111629" y="41392"/>
                </a:lnTo>
                <a:lnTo>
                  <a:pt x="111629" y="41388"/>
                </a:lnTo>
                <a:lnTo>
                  <a:pt x="111630" y="41378"/>
                </a:lnTo>
                <a:lnTo>
                  <a:pt x="111632" y="41373"/>
                </a:lnTo>
                <a:lnTo>
                  <a:pt x="111634" y="41369"/>
                </a:lnTo>
                <a:lnTo>
                  <a:pt x="111640" y="41349"/>
                </a:lnTo>
                <a:lnTo>
                  <a:pt x="111642" y="41343"/>
                </a:lnTo>
                <a:lnTo>
                  <a:pt x="111655" y="41305"/>
                </a:lnTo>
                <a:lnTo>
                  <a:pt x="111657" y="41281"/>
                </a:lnTo>
                <a:lnTo>
                  <a:pt x="111657" y="41262"/>
                </a:lnTo>
                <a:lnTo>
                  <a:pt x="111649" y="41234"/>
                </a:lnTo>
                <a:lnTo>
                  <a:pt x="111637" y="41213"/>
                </a:lnTo>
                <a:lnTo>
                  <a:pt x="111631" y="41207"/>
                </a:lnTo>
                <a:lnTo>
                  <a:pt x="111615" y="41192"/>
                </a:lnTo>
                <a:lnTo>
                  <a:pt x="111600" y="41179"/>
                </a:lnTo>
                <a:lnTo>
                  <a:pt x="111563" y="41152"/>
                </a:lnTo>
                <a:lnTo>
                  <a:pt x="111551" y="41139"/>
                </a:lnTo>
                <a:lnTo>
                  <a:pt x="111547" y="41134"/>
                </a:lnTo>
                <a:lnTo>
                  <a:pt x="111530" y="41116"/>
                </a:lnTo>
                <a:lnTo>
                  <a:pt x="111474" y="41085"/>
                </a:lnTo>
                <a:lnTo>
                  <a:pt x="111457" y="41075"/>
                </a:lnTo>
                <a:lnTo>
                  <a:pt x="111450" y="41071"/>
                </a:lnTo>
                <a:lnTo>
                  <a:pt x="111416" y="41049"/>
                </a:lnTo>
                <a:lnTo>
                  <a:pt x="111413" y="41046"/>
                </a:lnTo>
                <a:lnTo>
                  <a:pt x="111384" y="41032"/>
                </a:lnTo>
                <a:lnTo>
                  <a:pt x="111379" y="41029"/>
                </a:lnTo>
                <a:lnTo>
                  <a:pt x="111362" y="41020"/>
                </a:lnTo>
                <a:lnTo>
                  <a:pt x="111355" y="41015"/>
                </a:lnTo>
                <a:lnTo>
                  <a:pt x="111340" y="41004"/>
                </a:lnTo>
                <a:lnTo>
                  <a:pt x="111320" y="40992"/>
                </a:lnTo>
                <a:lnTo>
                  <a:pt x="111308" y="40986"/>
                </a:lnTo>
                <a:lnTo>
                  <a:pt x="111290" y="40975"/>
                </a:lnTo>
                <a:lnTo>
                  <a:pt x="111276" y="40968"/>
                </a:lnTo>
                <a:lnTo>
                  <a:pt x="111263" y="40961"/>
                </a:lnTo>
                <a:lnTo>
                  <a:pt x="111256" y="40955"/>
                </a:lnTo>
                <a:lnTo>
                  <a:pt x="111248" y="40948"/>
                </a:lnTo>
                <a:lnTo>
                  <a:pt x="111242" y="40944"/>
                </a:lnTo>
                <a:lnTo>
                  <a:pt x="111227" y="40932"/>
                </a:lnTo>
                <a:lnTo>
                  <a:pt x="111217" y="40923"/>
                </a:lnTo>
                <a:lnTo>
                  <a:pt x="111217" y="40923"/>
                </a:lnTo>
                <a:lnTo>
                  <a:pt x="111216" y="40922"/>
                </a:lnTo>
                <a:lnTo>
                  <a:pt x="111208" y="40914"/>
                </a:lnTo>
                <a:lnTo>
                  <a:pt x="111202" y="40907"/>
                </a:lnTo>
                <a:lnTo>
                  <a:pt x="111186" y="40893"/>
                </a:lnTo>
                <a:lnTo>
                  <a:pt x="111185" y="40892"/>
                </a:lnTo>
                <a:lnTo>
                  <a:pt x="111175" y="40881"/>
                </a:lnTo>
                <a:lnTo>
                  <a:pt x="111172" y="40872"/>
                </a:lnTo>
                <a:lnTo>
                  <a:pt x="111170" y="40867"/>
                </a:lnTo>
                <a:lnTo>
                  <a:pt x="111168" y="40860"/>
                </a:lnTo>
                <a:lnTo>
                  <a:pt x="111154" y="40840"/>
                </a:lnTo>
                <a:lnTo>
                  <a:pt x="111148" y="40812"/>
                </a:lnTo>
                <a:lnTo>
                  <a:pt x="111146" y="40807"/>
                </a:lnTo>
                <a:lnTo>
                  <a:pt x="111144" y="40803"/>
                </a:lnTo>
                <a:lnTo>
                  <a:pt x="111140" y="40790"/>
                </a:lnTo>
                <a:lnTo>
                  <a:pt x="111138" y="40781"/>
                </a:lnTo>
                <a:lnTo>
                  <a:pt x="111134" y="40766"/>
                </a:lnTo>
                <a:lnTo>
                  <a:pt x="111117" y="40723"/>
                </a:lnTo>
                <a:lnTo>
                  <a:pt x="111115" y="40709"/>
                </a:lnTo>
                <a:lnTo>
                  <a:pt x="111113" y="40695"/>
                </a:lnTo>
                <a:lnTo>
                  <a:pt x="111109" y="40683"/>
                </a:lnTo>
                <a:lnTo>
                  <a:pt x="111105" y="40666"/>
                </a:lnTo>
                <a:lnTo>
                  <a:pt x="111105" y="40639"/>
                </a:lnTo>
                <a:lnTo>
                  <a:pt x="111105" y="40622"/>
                </a:lnTo>
                <a:lnTo>
                  <a:pt x="111105" y="40620"/>
                </a:lnTo>
                <a:lnTo>
                  <a:pt x="111105" y="40592"/>
                </a:lnTo>
                <a:lnTo>
                  <a:pt x="111105" y="40592"/>
                </a:lnTo>
                <a:lnTo>
                  <a:pt x="111107" y="40578"/>
                </a:lnTo>
                <a:lnTo>
                  <a:pt x="111117" y="40549"/>
                </a:lnTo>
                <a:lnTo>
                  <a:pt x="111125" y="40518"/>
                </a:lnTo>
                <a:lnTo>
                  <a:pt x="111125" y="40517"/>
                </a:lnTo>
                <a:lnTo>
                  <a:pt x="111127" y="40509"/>
                </a:lnTo>
                <a:lnTo>
                  <a:pt x="111132" y="40492"/>
                </a:lnTo>
                <a:lnTo>
                  <a:pt x="111141" y="40474"/>
                </a:lnTo>
                <a:lnTo>
                  <a:pt x="111146" y="40455"/>
                </a:lnTo>
                <a:lnTo>
                  <a:pt x="111157" y="40421"/>
                </a:lnTo>
                <a:lnTo>
                  <a:pt x="111158" y="40411"/>
                </a:lnTo>
                <a:lnTo>
                  <a:pt x="111159" y="40405"/>
                </a:lnTo>
                <a:lnTo>
                  <a:pt x="111162" y="40385"/>
                </a:lnTo>
                <a:lnTo>
                  <a:pt x="111177" y="40342"/>
                </a:lnTo>
                <a:lnTo>
                  <a:pt x="111177" y="40341"/>
                </a:lnTo>
                <a:lnTo>
                  <a:pt x="111186" y="40312"/>
                </a:lnTo>
                <a:lnTo>
                  <a:pt x="111187" y="40308"/>
                </a:lnTo>
                <a:lnTo>
                  <a:pt x="111193" y="40291"/>
                </a:lnTo>
                <a:lnTo>
                  <a:pt x="111194" y="40287"/>
                </a:lnTo>
                <a:lnTo>
                  <a:pt x="111199" y="40266"/>
                </a:lnTo>
                <a:lnTo>
                  <a:pt x="111199" y="40263"/>
                </a:lnTo>
                <a:lnTo>
                  <a:pt x="111199" y="40259"/>
                </a:lnTo>
                <a:lnTo>
                  <a:pt x="111202" y="40246"/>
                </a:lnTo>
                <a:lnTo>
                  <a:pt x="111211" y="40220"/>
                </a:lnTo>
                <a:lnTo>
                  <a:pt x="111211" y="40216"/>
                </a:lnTo>
                <a:lnTo>
                  <a:pt x="111211" y="40212"/>
                </a:lnTo>
                <a:lnTo>
                  <a:pt x="111211" y="40200"/>
                </a:lnTo>
                <a:lnTo>
                  <a:pt x="111211" y="40199"/>
                </a:lnTo>
                <a:lnTo>
                  <a:pt x="111212" y="40186"/>
                </a:lnTo>
                <a:lnTo>
                  <a:pt x="111212" y="40170"/>
                </a:lnTo>
                <a:lnTo>
                  <a:pt x="111208" y="40150"/>
                </a:lnTo>
                <a:lnTo>
                  <a:pt x="111204" y="40128"/>
                </a:lnTo>
                <a:lnTo>
                  <a:pt x="111203" y="40125"/>
                </a:lnTo>
                <a:lnTo>
                  <a:pt x="111197" y="40112"/>
                </a:lnTo>
                <a:lnTo>
                  <a:pt x="111192" y="40100"/>
                </a:lnTo>
                <a:lnTo>
                  <a:pt x="111187" y="40090"/>
                </a:lnTo>
                <a:lnTo>
                  <a:pt x="111172" y="40071"/>
                </a:lnTo>
                <a:lnTo>
                  <a:pt x="111152" y="40047"/>
                </a:lnTo>
                <a:lnTo>
                  <a:pt x="111137" y="40027"/>
                </a:lnTo>
                <a:lnTo>
                  <a:pt x="111131" y="40019"/>
                </a:lnTo>
                <a:lnTo>
                  <a:pt x="111131" y="40019"/>
                </a:lnTo>
                <a:lnTo>
                  <a:pt x="111116" y="40002"/>
                </a:lnTo>
                <a:lnTo>
                  <a:pt x="111115" y="40001"/>
                </a:lnTo>
                <a:lnTo>
                  <a:pt x="111081" y="39966"/>
                </a:lnTo>
                <a:lnTo>
                  <a:pt x="111063" y="39954"/>
                </a:lnTo>
                <a:lnTo>
                  <a:pt x="111051" y="39946"/>
                </a:lnTo>
                <a:lnTo>
                  <a:pt x="111021" y="39921"/>
                </a:lnTo>
                <a:lnTo>
                  <a:pt x="110996" y="39903"/>
                </a:lnTo>
                <a:lnTo>
                  <a:pt x="110988" y="39897"/>
                </a:lnTo>
                <a:lnTo>
                  <a:pt x="110957" y="39874"/>
                </a:lnTo>
                <a:lnTo>
                  <a:pt x="110939" y="39859"/>
                </a:lnTo>
                <a:lnTo>
                  <a:pt x="110930" y="39851"/>
                </a:lnTo>
                <a:lnTo>
                  <a:pt x="110898" y="39829"/>
                </a:lnTo>
                <a:lnTo>
                  <a:pt x="110889" y="39824"/>
                </a:lnTo>
                <a:lnTo>
                  <a:pt x="110816" y="39768"/>
                </a:lnTo>
                <a:lnTo>
                  <a:pt x="110812" y="39763"/>
                </a:lnTo>
                <a:lnTo>
                  <a:pt x="110788" y="39731"/>
                </a:lnTo>
                <a:lnTo>
                  <a:pt x="110780" y="39720"/>
                </a:lnTo>
                <a:lnTo>
                  <a:pt x="110760" y="39702"/>
                </a:lnTo>
                <a:lnTo>
                  <a:pt x="110745" y="39687"/>
                </a:lnTo>
                <a:lnTo>
                  <a:pt x="110733" y="39673"/>
                </a:lnTo>
                <a:lnTo>
                  <a:pt x="110727" y="39666"/>
                </a:lnTo>
                <a:lnTo>
                  <a:pt x="110714" y="39655"/>
                </a:lnTo>
                <a:lnTo>
                  <a:pt x="110702" y="39643"/>
                </a:lnTo>
                <a:lnTo>
                  <a:pt x="110693" y="39635"/>
                </a:lnTo>
                <a:lnTo>
                  <a:pt x="110647" y="39599"/>
                </a:lnTo>
                <a:lnTo>
                  <a:pt x="110626" y="39578"/>
                </a:lnTo>
                <a:lnTo>
                  <a:pt x="110622" y="39575"/>
                </a:lnTo>
                <a:lnTo>
                  <a:pt x="110605" y="39566"/>
                </a:lnTo>
                <a:lnTo>
                  <a:pt x="110589" y="39553"/>
                </a:lnTo>
                <a:lnTo>
                  <a:pt x="110586" y="39550"/>
                </a:lnTo>
                <a:lnTo>
                  <a:pt x="110580" y="39545"/>
                </a:lnTo>
                <a:lnTo>
                  <a:pt x="110579" y="39544"/>
                </a:lnTo>
                <a:lnTo>
                  <a:pt x="110577" y="39539"/>
                </a:lnTo>
                <a:lnTo>
                  <a:pt x="110573" y="39534"/>
                </a:lnTo>
                <a:lnTo>
                  <a:pt x="110563" y="39516"/>
                </a:lnTo>
                <a:lnTo>
                  <a:pt x="110552" y="39492"/>
                </a:lnTo>
                <a:lnTo>
                  <a:pt x="110552" y="39491"/>
                </a:lnTo>
                <a:lnTo>
                  <a:pt x="110550" y="39468"/>
                </a:lnTo>
                <a:lnTo>
                  <a:pt x="110552" y="39457"/>
                </a:lnTo>
                <a:lnTo>
                  <a:pt x="110554" y="39448"/>
                </a:lnTo>
                <a:lnTo>
                  <a:pt x="110558" y="39443"/>
                </a:lnTo>
                <a:lnTo>
                  <a:pt x="110562" y="39435"/>
                </a:lnTo>
                <a:lnTo>
                  <a:pt x="110565" y="39432"/>
                </a:lnTo>
                <a:lnTo>
                  <a:pt x="110568" y="39428"/>
                </a:lnTo>
                <a:lnTo>
                  <a:pt x="110576" y="39415"/>
                </a:lnTo>
                <a:lnTo>
                  <a:pt x="110578" y="39399"/>
                </a:lnTo>
                <a:lnTo>
                  <a:pt x="110580" y="39387"/>
                </a:lnTo>
                <a:lnTo>
                  <a:pt x="110583" y="39382"/>
                </a:lnTo>
                <a:lnTo>
                  <a:pt x="110585" y="39378"/>
                </a:lnTo>
                <a:lnTo>
                  <a:pt x="110591" y="39364"/>
                </a:lnTo>
                <a:lnTo>
                  <a:pt x="110594" y="39359"/>
                </a:lnTo>
                <a:lnTo>
                  <a:pt x="110596" y="39356"/>
                </a:lnTo>
                <a:lnTo>
                  <a:pt x="110599" y="39352"/>
                </a:lnTo>
                <a:lnTo>
                  <a:pt x="110616" y="39336"/>
                </a:lnTo>
                <a:lnTo>
                  <a:pt x="110622" y="39334"/>
                </a:lnTo>
                <a:lnTo>
                  <a:pt x="110631" y="39332"/>
                </a:lnTo>
                <a:lnTo>
                  <a:pt x="110666" y="39323"/>
                </a:lnTo>
                <a:lnTo>
                  <a:pt x="110695" y="39316"/>
                </a:lnTo>
                <a:lnTo>
                  <a:pt x="110709" y="39313"/>
                </a:lnTo>
                <a:lnTo>
                  <a:pt x="110717" y="39312"/>
                </a:lnTo>
                <a:lnTo>
                  <a:pt x="110724" y="39312"/>
                </a:lnTo>
                <a:lnTo>
                  <a:pt x="110727" y="39312"/>
                </a:lnTo>
                <a:lnTo>
                  <a:pt x="110738" y="39309"/>
                </a:lnTo>
                <a:lnTo>
                  <a:pt x="110745" y="39308"/>
                </a:lnTo>
                <a:lnTo>
                  <a:pt x="110770" y="39303"/>
                </a:lnTo>
                <a:lnTo>
                  <a:pt x="110817" y="39300"/>
                </a:lnTo>
                <a:lnTo>
                  <a:pt x="110845" y="39295"/>
                </a:lnTo>
                <a:lnTo>
                  <a:pt x="110845" y="39295"/>
                </a:lnTo>
                <a:lnTo>
                  <a:pt x="110902" y="39286"/>
                </a:lnTo>
                <a:lnTo>
                  <a:pt x="110972" y="39265"/>
                </a:lnTo>
                <a:lnTo>
                  <a:pt x="111009" y="39258"/>
                </a:lnTo>
                <a:lnTo>
                  <a:pt x="111046" y="39250"/>
                </a:lnTo>
                <a:lnTo>
                  <a:pt x="111046" y="39250"/>
                </a:lnTo>
                <a:lnTo>
                  <a:pt x="111060" y="39246"/>
                </a:lnTo>
                <a:lnTo>
                  <a:pt x="111084" y="39238"/>
                </a:lnTo>
                <a:lnTo>
                  <a:pt x="111144" y="39219"/>
                </a:lnTo>
                <a:lnTo>
                  <a:pt x="111178" y="39200"/>
                </a:lnTo>
                <a:lnTo>
                  <a:pt x="111179" y="39199"/>
                </a:lnTo>
                <a:lnTo>
                  <a:pt x="111199" y="39185"/>
                </a:lnTo>
                <a:lnTo>
                  <a:pt x="111210" y="39178"/>
                </a:lnTo>
                <a:lnTo>
                  <a:pt x="111211" y="39177"/>
                </a:lnTo>
                <a:lnTo>
                  <a:pt x="111241" y="39157"/>
                </a:lnTo>
                <a:lnTo>
                  <a:pt x="111259" y="39129"/>
                </a:lnTo>
                <a:lnTo>
                  <a:pt x="111266" y="39111"/>
                </a:lnTo>
                <a:lnTo>
                  <a:pt x="111275" y="39090"/>
                </a:lnTo>
                <a:lnTo>
                  <a:pt x="111278" y="39061"/>
                </a:lnTo>
                <a:lnTo>
                  <a:pt x="111276" y="39037"/>
                </a:lnTo>
                <a:lnTo>
                  <a:pt x="111239" y="38990"/>
                </a:lnTo>
                <a:lnTo>
                  <a:pt x="111204" y="38963"/>
                </a:lnTo>
                <a:lnTo>
                  <a:pt x="111115" y="38917"/>
                </a:lnTo>
                <a:lnTo>
                  <a:pt x="111012" y="38870"/>
                </a:lnTo>
                <a:lnTo>
                  <a:pt x="110968" y="38848"/>
                </a:lnTo>
                <a:lnTo>
                  <a:pt x="110916" y="38826"/>
                </a:lnTo>
                <a:lnTo>
                  <a:pt x="110858" y="38814"/>
                </a:lnTo>
                <a:lnTo>
                  <a:pt x="110814" y="38801"/>
                </a:lnTo>
                <a:lnTo>
                  <a:pt x="110771" y="38799"/>
                </a:lnTo>
                <a:lnTo>
                  <a:pt x="110766" y="38799"/>
                </a:lnTo>
                <a:lnTo>
                  <a:pt x="110738" y="38798"/>
                </a:lnTo>
                <a:lnTo>
                  <a:pt x="110655" y="38803"/>
                </a:lnTo>
                <a:lnTo>
                  <a:pt x="110654" y="38803"/>
                </a:lnTo>
                <a:lnTo>
                  <a:pt x="110622" y="38793"/>
                </a:lnTo>
                <a:lnTo>
                  <a:pt x="110583" y="38771"/>
                </a:lnTo>
                <a:lnTo>
                  <a:pt x="110579" y="38769"/>
                </a:lnTo>
                <a:lnTo>
                  <a:pt x="110557" y="38744"/>
                </a:lnTo>
                <a:lnTo>
                  <a:pt x="110535" y="38718"/>
                </a:lnTo>
                <a:lnTo>
                  <a:pt x="110516" y="38703"/>
                </a:lnTo>
                <a:lnTo>
                  <a:pt x="110472" y="38676"/>
                </a:lnTo>
                <a:lnTo>
                  <a:pt x="110460" y="38669"/>
                </a:lnTo>
                <a:lnTo>
                  <a:pt x="110458" y="38667"/>
                </a:lnTo>
                <a:lnTo>
                  <a:pt x="110442" y="38652"/>
                </a:lnTo>
                <a:lnTo>
                  <a:pt x="110435" y="38645"/>
                </a:lnTo>
                <a:lnTo>
                  <a:pt x="110420" y="38628"/>
                </a:lnTo>
                <a:lnTo>
                  <a:pt x="110373" y="38595"/>
                </a:lnTo>
                <a:lnTo>
                  <a:pt x="110357" y="38565"/>
                </a:lnTo>
                <a:lnTo>
                  <a:pt x="110357" y="38564"/>
                </a:lnTo>
                <a:lnTo>
                  <a:pt x="110347" y="38543"/>
                </a:lnTo>
                <a:lnTo>
                  <a:pt x="110317" y="38496"/>
                </a:lnTo>
                <a:lnTo>
                  <a:pt x="110304" y="38480"/>
                </a:lnTo>
                <a:lnTo>
                  <a:pt x="110294" y="38468"/>
                </a:lnTo>
                <a:lnTo>
                  <a:pt x="110257" y="38429"/>
                </a:lnTo>
                <a:lnTo>
                  <a:pt x="110244" y="38402"/>
                </a:lnTo>
                <a:lnTo>
                  <a:pt x="110227" y="38337"/>
                </a:lnTo>
                <a:lnTo>
                  <a:pt x="110213" y="38305"/>
                </a:lnTo>
                <a:lnTo>
                  <a:pt x="110187" y="38266"/>
                </a:lnTo>
                <a:lnTo>
                  <a:pt x="110156" y="38217"/>
                </a:lnTo>
                <a:lnTo>
                  <a:pt x="110143" y="38195"/>
                </a:lnTo>
                <a:lnTo>
                  <a:pt x="110142" y="38194"/>
                </a:lnTo>
                <a:lnTo>
                  <a:pt x="110138" y="38179"/>
                </a:lnTo>
                <a:lnTo>
                  <a:pt x="110133" y="38156"/>
                </a:lnTo>
                <a:lnTo>
                  <a:pt x="110130" y="38146"/>
                </a:lnTo>
                <a:lnTo>
                  <a:pt x="110123" y="38113"/>
                </a:lnTo>
                <a:lnTo>
                  <a:pt x="110122" y="38088"/>
                </a:lnTo>
                <a:lnTo>
                  <a:pt x="110121" y="38083"/>
                </a:lnTo>
                <a:lnTo>
                  <a:pt x="110121" y="38078"/>
                </a:lnTo>
                <a:lnTo>
                  <a:pt x="110120" y="38070"/>
                </a:lnTo>
                <a:lnTo>
                  <a:pt x="110119" y="38059"/>
                </a:lnTo>
                <a:lnTo>
                  <a:pt x="110117" y="38047"/>
                </a:lnTo>
                <a:lnTo>
                  <a:pt x="110117" y="38038"/>
                </a:lnTo>
                <a:lnTo>
                  <a:pt x="110117" y="38024"/>
                </a:lnTo>
                <a:lnTo>
                  <a:pt x="110116" y="38011"/>
                </a:lnTo>
                <a:lnTo>
                  <a:pt x="110116" y="38010"/>
                </a:lnTo>
                <a:lnTo>
                  <a:pt x="110114" y="37993"/>
                </a:lnTo>
                <a:lnTo>
                  <a:pt x="110113" y="37975"/>
                </a:lnTo>
                <a:lnTo>
                  <a:pt x="110117" y="37945"/>
                </a:lnTo>
                <a:lnTo>
                  <a:pt x="110117" y="37931"/>
                </a:lnTo>
                <a:lnTo>
                  <a:pt x="110118" y="37922"/>
                </a:lnTo>
                <a:lnTo>
                  <a:pt x="110119" y="37893"/>
                </a:lnTo>
                <a:lnTo>
                  <a:pt x="110120" y="37870"/>
                </a:lnTo>
                <a:lnTo>
                  <a:pt x="110105" y="37801"/>
                </a:lnTo>
                <a:lnTo>
                  <a:pt x="110091" y="37762"/>
                </a:lnTo>
                <a:lnTo>
                  <a:pt x="110088" y="37728"/>
                </a:lnTo>
                <a:lnTo>
                  <a:pt x="110087" y="37719"/>
                </a:lnTo>
                <a:lnTo>
                  <a:pt x="110087" y="37695"/>
                </a:lnTo>
                <a:lnTo>
                  <a:pt x="110076" y="37662"/>
                </a:lnTo>
                <a:lnTo>
                  <a:pt x="110070" y="37643"/>
                </a:lnTo>
                <a:lnTo>
                  <a:pt x="110068" y="37639"/>
                </a:lnTo>
                <a:lnTo>
                  <a:pt x="110069" y="37615"/>
                </a:lnTo>
                <a:lnTo>
                  <a:pt x="110067" y="37578"/>
                </a:lnTo>
                <a:lnTo>
                  <a:pt x="110055" y="37544"/>
                </a:lnTo>
                <a:lnTo>
                  <a:pt x="110047" y="37512"/>
                </a:lnTo>
                <a:lnTo>
                  <a:pt x="110045" y="37488"/>
                </a:lnTo>
                <a:lnTo>
                  <a:pt x="110045" y="37483"/>
                </a:lnTo>
                <a:lnTo>
                  <a:pt x="110034" y="37437"/>
                </a:lnTo>
                <a:lnTo>
                  <a:pt x="110028" y="37413"/>
                </a:lnTo>
                <a:lnTo>
                  <a:pt x="110028" y="37412"/>
                </a:lnTo>
                <a:lnTo>
                  <a:pt x="110025" y="37402"/>
                </a:lnTo>
                <a:lnTo>
                  <a:pt x="110017" y="37370"/>
                </a:lnTo>
                <a:lnTo>
                  <a:pt x="110015" y="37363"/>
                </a:lnTo>
                <a:lnTo>
                  <a:pt x="110002" y="37345"/>
                </a:lnTo>
                <a:lnTo>
                  <a:pt x="109970" y="37301"/>
                </a:lnTo>
                <a:lnTo>
                  <a:pt x="109960" y="37288"/>
                </a:lnTo>
                <a:lnTo>
                  <a:pt x="109950" y="37277"/>
                </a:lnTo>
                <a:lnTo>
                  <a:pt x="109947" y="37272"/>
                </a:lnTo>
                <a:lnTo>
                  <a:pt x="109944" y="37267"/>
                </a:lnTo>
                <a:lnTo>
                  <a:pt x="109922" y="37255"/>
                </a:lnTo>
                <a:lnTo>
                  <a:pt x="109916" y="37252"/>
                </a:lnTo>
                <a:lnTo>
                  <a:pt x="109908" y="37247"/>
                </a:lnTo>
                <a:lnTo>
                  <a:pt x="109903" y="37239"/>
                </a:lnTo>
                <a:lnTo>
                  <a:pt x="109899" y="37233"/>
                </a:lnTo>
                <a:lnTo>
                  <a:pt x="109896" y="37229"/>
                </a:lnTo>
                <a:lnTo>
                  <a:pt x="109896" y="37229"/>
                </a:lnTo>
                <a:lnTo>
                  <a:pt x="109893" y="37225"/>
                </a:lnTo>
                <a:lnTo>
                  <a:pt x="109883" y="37211"/>
                </a:lnTo>
                <a:lnTo>
                  <a:pt x="109878" y="37207"/>
                </a:lnTo>
                <a:lnTo>
                  <a:pt x="109864" y="37197"/>
                </a:lnTo>
                <a:lnTo>
                  <a:pt x="109863" y="37197"/>
                </a:lnTo>
                <a:lnTo>
                  <a:pt x="109863" y="37196"/>
                </a:lnTo>
                <a:lnTo>
                  <a:pt x="109858" y="37193"/>
                </a:lnTo>
                <a:lnTo>
                  <a:pt x="109849" y="37186"/>
                </a:lnTo>
                <a:lnTo>
                  <a:pt x="109844" y="37183"/>
                </a:lnTo>
                <a:lnTo>
                  <a:pt x="109844" y="37182"/>
                </a:lnTo>
                <a:lnTo>
                  <a:pt x="109840" y="37179"/>
                </a:lnTo>
                <a:lnTo>
                  <a:pt x="109834" y="37173"/>
                </a:lnTo>
                <a:lnTo>
                  <a:pt x="109826" y="37165"/>
                </a:lnTo>
                <a:lnTo>
                  <a:pt x="109823" y="37161"/>
                </a:lnTo>
                <a:lnTo>
                  <a:pt x="109821" y="37154"/>
                </a:lnTo>
                <a:lnTo>
                  <a:pt x="109815" y="37141"/>
                </a:lnTo>
                <a:lnTo>
                  <a:pt x="109813" y="37137"/>
                </a:lnTo>
                <a:lnTo>
                  <a:pt x="109808" y="37116"/>
                </a:lnTo>
                <a:lnTo>
                  <a:pt x="109805" y="37095"/>
                </a:lnTo>
                <a:lnTo>
                  <a:pt x="109803" y="37086"/>
                </a:lnTo>
                <a:lnTo>
                  <a:pt x="109802" y="37079"/>
                </a:lnTo>
                <a:lnTo>
                  <a:pt x="109803" y="37072"/>
                </a:lnTo>
                <a:lnTo>
                  <a:pt x="109805" y="37042"/>
                </a:lnTo>
                <a:lnTo>
                  <a:pt x="109807" y="37032"/>
                </a:lnTo>
                <a:lnTo>
                  <a:pt x="109808" y="37021"/>
                </a:lnTo>
                <a:lnTo>
                  <a:pt x="109810" y="37009"/>
                </a:lnTo>
                <a:lnTo>
                  <a:pt x="109812" y="36980"/>
                </a:lnTo>
                <a:lnTo>
                  <a:pt x="109815" y="36968"/>
                </a:lnTo>
                <a:lnTo>
                  <a:pt x="109818" y="36958"/>
                </a:lnTo>
                <a:lnTo>
                  <a:pt x="109826" y="36925"/>
                </a:lnTo>
                <a:lnTo>
                  <a:pt x="109827" y="36910"/>
                </a:lnTo>
                <a:lnTo>
                  <a:pt x="109827" y="36910"/>
                </a:lnTo>
                <a:lnTo>
                  <a:pt x="109828" y="36897"/>
                </a:lnTo>
                <a:lnTo>
                  <a:pt x="109832" y="36886"/>
                </a:lnTo>
                <a:lnTo>
                  <a:pt x="109843" y="36852"/>
                </a:lnTo>
                <a:lnTo>
                  <a:pt x="109850" y="36830"/>
                </a:lnTo>
                <a:lnTo>
                  <a:pt x="109856" y="36811"/>
                </a:lnTo>
                <a:lnTo>
                  <a:pt x="109869" y="36769"/>
                </a:lnTo>
                <a:lnTo>
                  <a:pt x="109873" y="36757"/>
                </a:lnTo>
                <a:lnTo>
                  <a:pt x="109876" y="36753"/>
                </a:lnTo>
                <a:lnTo>
                  <a:pt x="109880" y="36750"/>
                </a:lnTo>
                <a:lnTo>
                  <a:pt x="109883" y="36746"/>
                </a:lnTo>
                <a:lnTo>
                  <a:pt x="109888" y="36740"/>
                </a:lnTo>
                <a:lnTo>
                  <a:pt x="109919" y="36709"/>
                </a:lnTo>
                <a:lnTo>
                  <a:pt x="109921" y="36706"/>
                </a:lnTo>
                <a:lnTo>
                  <a:pt x="109925" y="36700"/>
                </a:lnTo>
                <a:lnTo>
                  <a:pt x="109927" y="36696"/>
                </a:lnTo>
                <a:lnTo>
                  <a:pt x="109930" y="36692"/>
                </a:lnTo>
                <a:lnTo>
                  <a:pt x="109945" y="36667"/>
                </a:lnTo>
                <a:lnTo>
                  <a:pt x="109949" y="36662"/>
                </a:lnTo>
                <a:lnTo>
                  <a:pt x="109955" y="36655"/>
                </a:lnTo>
                <a:lnTo>
                  <a:pt x="109958" y="36650"/>
                </a:lnTo>
                <a:lnTo>
                  <a:pt x="109958" y="36650"/>
                </a:lnTo>
                <a:lnTo>
                  <a:pt x="109962" y="36644"/>
                </a:lnTo>
                <a:lnTo>
                  <a:pt x="109976" y="36625"/>
                </a:lnTo>
                <a:lnTo>
                  <a:pt x="109979" y="36618"/>
                </a:lnTo>
                <a:lnTo>
                  <a:pt x="109979" y="36618"/>
                </a:lnTo>
                <a:lnTo>
                  <a:pt x="109981" y="36613"/>
                </a:lnTo>
                <a:lnTo>
                  <a:pt x="109982" y="36612"/>
                </a:lnTo>
                <a:lnTo>
                  <a:pt x="109986" y="36603"/>
                </a:lnTo>
                <a:lnTo>
                  <a:pt x="109993" y="36588"/>
                </a:lnTo>
                <a:lnTo>
                  <a:pt x="109996" y="36581"/>
                </a:lnTo>
                <a:lnTo>
                  <a:pt x="110014" y="36561"/>
                </a:lnTo>
                <a:lnTo>
                  <a:pt x="110022" y="36553"/>
                </a:lnTo>
                <a:lnTo>
                  <a:pt x="110023" y="36552"/>
                </a:lnTo>
                <a:lnTo>
                  <a:pt x="110031" y="36539"/>
                </a:lnTo>
                <a:lnTo>
                  <a:pt x="110032" y="36537"/>
                </a:lnTo>
                <a:lnTo>
                  <a:pt x="110036" y="36533"/>
                </a:lnTo>
                <a:lnTo>
                  <a:pt x="110046" y="36519"/>
                </a:lnTo>
                <a:lnTo>
                  <a:pt x="110066" y="36486"/>
                </a:lnTo>
                <a:lnTo>
                  <a:pt x="110070" y="36470"/>
                </a:lnTo>
                <a:lnTo>
                  <a:pt x="110071" y="36462"/>
                </a:lnTo>
                <a:lnTo>
                  <a:pt x="110072" y="36460"/>
                </a:lnTo>
                <a:lnTo>
                  <a:pt x="110080" y="36423"/>
                </a:lnTo>
                <a:lnTo>
                  <a:pt x="110079" y="36399"/>
                </a:lnTo>
                <a:lnTo>
                  <a:pt x="110079" y="36392"/>
                </a:lnTo>
                <a:lnTo>
                  <a:pt x="110078" y="36372"/>
                </a:lnTo>
                <a:lnTo>
                  <a:pt x="110075" y="36354"/>
                </a:lnTo>
                <a:lnTo>
                  <a:pt x="110068" y="36332"/>
                </a:lnTo>
                <a:lnTo>
                  <a:pt x="110064" y="36328"/>
                </a:lnTo>
                <a:lnTo>
                  <a:pt x="110055" y="36320"/>
                </a:lnTo>
                <a:lnTo>
                  <a:pt x="110032" y="36300"/>
                </a:lnTo>
                <a:lnTo>
                  <a:pt x="110005" y="36271"/>
                </a:lnTo>
                <a:lnTo>
                  <a:pt x="109993" y="36263"/>
                </a:lnTo>
                <a:lnTo>
                  <a:pt x="109989" y="36261"/>
                </a:lnTo>
                <a:lnTo>
                  <a:pt x="109976" y="36258"/>
                </a:lnTo>
                <a:lnTo>
                  <a:pt x="109946" y="36258"/>
                </a:lnTo>
                <a:lnTo>
                  <a:pt x="109940" y="36258"/>
                </a:lnTo>
                <a:lnTo>
                  <a:pt x="109936" y="36259"/>
                </a:lnTo>
                <a:lnTo>
                  <a:pt x="109917" y="36260"/>
                </a:lnTo>
                <a:lnTo>
                  <a:pt x="109901" y="36262"/>
                </a:lnTo>
                <a:lnTo>
                  <a:pt x="109901" y="36262"/>
                </a:lnTo>
                <a:lnTo>
                  <a:pt x="109880" y="36265"/>
                </a:lnTo>
                <a:lnTo>
                  <a:pt x="109875" y="36266"/>
                </a:lnTo>
                <a:lnTo>
                  <a:pt x="109852" y="36268"/>
                </a:lnTo>
                <a:lnTo>
                  <a:pt x="109840" y="36269"/>
                </a:lnTo>
                <a:lnTo>
                  <a:pt x="109813" y="36273"/>
                </a:lnTo>
                <a:lnTo>
                  <a:pt x="109796" y="36275"/>
                </a:lnTo>
                <a:lnTo>
                  <a:pt x="109795" y="36276"/>
                </a:lnTo>
                <a:lnTo>
                  <a:pt x="109765" y="36278"/>
                </a:lnTo>
                <a:lnTo>
                  <a:pt x="109760" y="36279"/>
                </a:lnTo>
                <a:lnTo>
                  <a:pt x="109740" y="36282"/>
                </a:lnTo>
                <a:lnTo>
                  <a:pt x="109727" y="36284"/>
                </a:lnTo>
                <a:lnTo>
                  <a:pt x="109713" y="36286"/>
                </a:lnTo>
                <a:lnTo>
                  <a:pt x="109702" y="36288"/>
                </a:lnTo>
                <a:lnTo>
                  <a:pt x="109686" y="36289"/>
                </a:lnTo>
                <a:lnTo>
                  <a:pt x="109664" y="36291"/>
                </a:lnTo>
                <a:lnTo>
                  <a:pt x="109658" y="36292"/>
                </a:lnTo>
                <a:lnTo>
                  <a:pt x="109642" y="36296"/>
                </a:lnTo>
                <a:lnTo>
                  <a:pt x="109625" y="36301"/>
                </a:lnTo>
                <a:lnTo>
                  <a:pt x="109620" y="36302"/>
                </a:lnTo>
                <a:lnTo>
                  <a:pt x="109620" y="36302"/>
                </a:lnTo>
                <a:lnTo>
                  <a:pt x="109590" y="36307"/>
                </a:lnTo>
                <a:lnTo>
                  <a:pt x="109576" y="36309"/>
                </a:lnTo>
                <a:lnTo>
                  <a:pt x="109569" y="36310"/>
                </a:lnTo>
                <a:lnTo>
                  <a:pt x="109557" y="36311"/>
                </a:lnTo>
                <a:lnTo>
                  <a:pt x="109534" y="36315"/>
                </a:lnTo>
                <a:lnTo>
                  <a:pt x="109516" y="36317"/>
                </a:lnTo>
                <a:lnTo>
                  <a:pt x="109514" y="36317"/>
                </a:lnTo>
                <a:lnTo>
                  <a:pt x="109479" y="36322"/>
                </a:lnTo>
                <a:lnTo>
                  <a:pt x="109459" y="36324"/>
                </a:lnTo>
                <a:lnTo>
                  <a:pt x="109446" y="36324"/>
                </a:lnTo>
                <a:lnTo>
                  <a:pt x="109423" y="36322"/>
                </a:lnTo>
                <a:lnTo>
                  <a:pt x="109408" y="36311"/>
                </a:lnTo>
                <a:lnTo>
                  <a:pt x="109408" y="36310"/>
                </a:lnTo>
                <a:lnTo>
                  <a:pt x="109402" y="36291"/>
                </a:lnTo>
                <a:lnTo>
                  <a:pt x="109388" y="36275"/>
                </a:lnTo>
                <a:lnTo>
                  <a:pt x="109385" y="36272"/>
                </a:lnTo>
                <a:lnTo>
                  <a:pt x="109378" y="36263"/>
                </a:lnTo>
                <a:lnTo>
                  <a:pt x="109370" y="36257"/>
                </a:lnTo>
                <a:lnTo>
                  <a:pt x="109369" y="36252"/>
                </a:lnTo>
                <a:lnTo>
                  <a:pt x="109368" y="36248"/>
                </a:lnTo>
                <a:lnTo>
                  <a:pt x="109373" y="36235"/>
                </a:lnTo>
                <a:lnTo>
                  <a:pt x="109377" y="36224"/>
                </a:lnTo>
                <a:lnTo>
                  <a:pt x="109377" y="36212"/>
                </a:lnTo>
                <a:lnTo>
                  <a:pt x="109377" y="36204"/>
                </a:lnTo>
                <a:lnTo>
                  <a:pt x="109377" y="36173"/>
                </a:lnTo>
                <a:lnTo>
                  <a:pt x="109377" y="36168"/>
                </a:lnTo>
                <a:lnTo>
                  <a:pt x="109377" y="36159"/>
                </a:lnTo>
                <a:lnTo>
                  <a:pt x="109373" y="36142"/>
                </a:lnTo>
                <a:lnTo>
                  <a:pt x="109366" y="36121"/>
                </a:lnTo>
                <a:lnTo>
                  <a:pt x="109358" y="36099"/>
                </a:lnTo>
                <a:lnTo>
                  <a:pt x="109358" y="36093"/>
                </a:lnTo>
                <a:lnTo>
                  <a:pt x="109358" y="36087"/>
                </a:lnTo>
                <a:lnTo>
                  <a:pt x="109358" y="36075"/>
                </a:lnTo>
                <a:lnTo>
                  <a:pt x="109358" y="36064"/>
                </a:lnTo>
                <a:lnTo>
                  <a:pt x="109358" y="36051"/>
                </a:lnTo>
                <a:lnTo>
                  <a:pt x="109352" y="36030"/>
                </a:lnTo>
                <a:lnTo>
                  <a:pt x="109348" y="36011"/>
                </a:lnTo>
                <a:lnTo>
                  <a:pt x="109341" y="35985"/>
                </a:lnTo>
                <a:lnTo>
                  <a:pt x="109324" y="35952"/>
                </a:lnTo>
                <a:lnTo>
                  <a:pt x="109304" y="35928"/>
                </a:lnTo>
                <a:lnTo>
                  <a:pt x="109297" y="35919"/>
                </a:lnTo>
                <a:lnTo>
                  <a:pt x="109280" y="35906"/>
                </a:lnTo>
                <a:lnTo>
                  <a:pt x="109266" y="35886"/>
                </a:lnTo>
                <a:lnTo>
                  <a:pt x="109249" y="35859"/>
                </a:lnTo>
                <a:lnTo>
                  <a:pt x="109246" y="35858"/>
                </a:lnTo>
                <a:lnTo>
                  <a:pt x="109242" y="35856"/>
                </a:lnTo>
                <a:lnTo>
                  <a:pt x="109237" y="35854"/>
                </a:lnTo>
                <a:lnTo>
                  <a:pt x="109202" y="35840"/>
                </a:lnTo>
                <a:lnTo>
                  <a:pt x="109161" y="35810"/>
                </a:lnTo>
                <a:lnTo>
                  <a:pt x="109097" y="35757"/>
                </a:lnTo>
                <a:lnTo>
                  <a:pt x="109076" y="35738"/>
                </a:lnTo>
                <a:lnTo>
                  <a:pt x="109072" y="35735"/>
                </a:lnTo>
                <a:lnTo>
                  <a:pt x="109053" y="35718"/>
                </a:lnTo>
                <a:lnTo>
                  <a:pt x="109016" y="35691"/>
                </a:lnTo>
                <a:lnTo>
                  <a:pt x="108989" y="35675"/>
                </a:lnTo>
                <a:lnTo>
                  <a:pt x="108935" y="35668"/>
                </a:lnTo>
                <a:lnTo>
                  <a:pt x="108915" y="35663"/>
                </a:lnTo>
                <a:lnTo>
                  <a:pt x="108896" y="35659"/>
                </a:lnTo>
                <a:lnTo>
                  <a:pt x="108881" y="35655"/>
                </a:lnTo>
                <a:lnTo>
                  <a:pt x="108864" y="35647"/>
                </a:lnTo>
                <a:lnTo>
                  <a:pt x="108862" y="35646"/>
                </a:lnTo>
                <a:lnTo>
                  <a:pt x="108858" y="35644"/>
                </a:lnTo>
                <a:lnTo>
                  <a:pt x="108833" y="35632"/>
                </a:lnTo>
                <a:lnTo>
                  <a:pt x="108789" y="35582"/>
                </a:lnTo>
                <a:lnTo>
                  <a:pt x="108760" y="35554"/>
                </a:lnTo>
                <a:lnTo>
                  <a:pt x="108755" y="35549"/>
                </a:lnTo>
                <a:lnTo>
                  <a:pt x="108736" y="35537"/>
                </a:lnTo>
                <a:lnTo>
                  <a:pt x="108710" y="35536"/>
                </a:lnTo>
                <a:lnTo>
                  <a:pt x="108705" y="35536"/>
                </a:lnTo>
                <a:lnTo>
                  <a:pt x="108700" y="35535"/>
                </a:lnTo>
                <a:lnTo>
                  <a:pt x="108697" y="35533"/>
                </a:lnTo>
                <a:lnTo>
                  <a:pt x="108684" y="35529"/>
                </a:lnTo>
                <a:lnTo>
                  <a:pt x="108661" y="35523"/>
                </a:lnTo>
                <a:lnTo>
                  <a:pt x="108630" y="35506"/>
                </a:lnTo>
                <a:lnTo>
                  <a:pt x="108613" y="35496"/>
                </a:lnTo>
                <a:lnTo>
                  <a:pt x="108600" y="35486"/>
                </a:lnTo>
                <a:lnTo>
                  <a:pt x="108590" y="35483"/>
                </a:lnTo>
                <a:lnTo>
                  <a:pt x="108575" y="35477"/>
                </a:lnTo>
                <a:lnTo>
                  <a:pt x="108567" y="35473"/>
                </a:lnTo>
                <a:lnTo>
                  <a:pt x="108552" y="35467"/>
                </a:lnTo>
                <a:lnTo>
                  <a:pt x="108508" y="35457"/>
                </a:lnTo>
                <a:lnTo>
                  <a:pt x="108500" y="35454"/>
                </a:lnTo>
                <a:lnTo>
                  <a:pt x="108448" y="35437"/>
                </a:lnTo>
                <a:lnTo>
                  <a:pt x="108437" y="35437"/>
                </a:lnTo>
                <a:lnTo>
                  <a:pt x="108429" y="35437"/>
                </a:lnTo>
                <a:lnTo>
                  <a:pt x="108424" y="35437"/>
                </a:lnTo>
                <a:lnTo>
                  <a:pt x="108407" y="35430"/>
                </a:lnTo>
                <a:lnTo>
                  <a:pt x="108402" y="35421"/>
                </a:lnTo>
                <a:lnTo>
                  <a:pt x="108400" y="35417"/>
                </a:lnTo>
                <a:lnTo>
                  <a:pt x="108387" y="35396"/>
                </a:lnTo>
                <a:lnTo>
                  <a:pt x="108373" y="35374"/>
                </a:lnTo>
                <a:lnTo>
                  <a:pt x="108373" y="35371"/>
                </a:lnTo>
                <a:lnTo>
                  <a:pt x="108373" y="35367"/>
                </a:lnTo>
                <a:lnTo>
                  <a:pt x="108373" y="35361"/>
                </a:lnTo>
                <a:lnTo>
                  <a:pt x="108373" y="35325"/>
                </a:lnTo>
                <a:lnTo>
                  <a:pt x="108373" y="35292"/>
                </a:lnTo>
                <a:lnTo>
                  <a:pt x="108373" y="35290"/>
                </a:lnTo>
                <a:lnTo>
                  <a:pt x="108373" y="35275"/>
                </a:lnTo>
                <a:lnTo>
                  <a:pt x="108373" y="35265"/>
                </a:lnTo>
                <a:lnTo>
                  <a:pt x="108383" y="35232"/>
                </a:lnTo>
                <a:lnTo>
                  <a:pt x="108383" y="35227"/>
                </a:lnTo>
                <a:lnTo>
                  <a:pt x="108383" y="35227"/>
                </a:lnTo>
                <a:lnTo>
                  <a:pt x="108383" y="35219"/>
                </a:lnTo>
                <a:lnTo>
                  <a:pt x="108387" y="35213"/>
                </a:lnTo>
                <a:lnTo>
                  <a:pt x="108390" y="35208"/>
                </a:lnTo>
                <a:lnTo>
                  <a:pt x="108391" y="35206"/>
                </a:lnTo>
                <a:lnTo>
                  <a:pt x="108393" y="35203"/>
                </a:lnTo>
                <a:lnTo>
                  <a:pt x="108397" y="35193"/>
                </a:lnTo>
                <a:lnTo>
                  <a:pt x="108399" y="35188"/>
                </a:lnTo>
                <a:lnTo>
                  <a:pt x="108407" y="35170"/>
                </a:lnTo>
                <a:lnTo>
                  <a:pt x="108417" y="35153"/>
                </a:lnTo>
                <a:lnTo>
                  <a:pt x="108426" y="35148"/>
                </a:lnTo>
                <a:lnTo>
                  <a:pt x="108441" y="35140"/>
                </a:lnTo>
                <a:lnTo>
                  <a:pt x="108446" y="35132"/>
                </a:lnTo>
                <a:lnTo>
                  <a:pt x="108451" y="35123"/>
                </a:lnTo>
                <a:lnTo>
                  <a:pt x="108480" y="35115"/>
                </a:lnTo>
                <a:lnTo>
                  <a:pt x="108495" y="35110"/>
                </a:lnTo>
                <a:lnTo>
                  <a:pt x="108500" y="35107"/>
                </a:lnTo>
                <a:lnTo>
                  <a:pt x="108504" y="35104"/>
                </a:lnTo>
                <a:lnTo>
                  <a:pt x="108519" y="35099"/>
                </a:lnTo>
                <a:lnTo>
                  <a:pt x="108532" y="35094"/>
                </a:lnTo>
                <a:lnTo>
                  <a:pt x="108590" y="35074"/>
                </a:lnTo>
                <a:lnTo>
                  <a:pt x="108617" y="35061"/>
                </a:lnTo>
                <a:lnTo>
                  <a:pt x="108637" y="35047"/>
                </a:lnTo>
                <a:lnTo>
                  <a:pt x="108671" y="35024"/>
                </a:lnTo>
                <a:lnTo>
                  <a:pt x="108688" y="35005"/>
                </a:lnTo>
                <a:lnTo>
                  <a:pt x="108705" y="34978"/>
                </a:lnTo>
                <a:lnTo>
                  <a:pt x="108705" y="34958"/>
                </a:lnTo>
                <a:lnTo>
                  <a:pt x="108705" y="34942"/>
                </a:lnTo>
                <a:lnTo>
                  <a:pt x="108701" y="34912"/>
                </a:lnTo>
                <a:lnTo>
                  <a:pt x="108678" y="34889"/>
                </a:lnTo>
                <a:lnTo>
                  <a:pt x="108665" y="34884"/>
                </a:lnTo>
                <a:lnTo>
                  <a:pt x="108651" y="34879"/>
                </a:lnTo>
                <a:lnTo>
                  <a:pt x="108634" y="34876"/>
                </a:lnTo>
                <a:lnTo>
                  <a:pt x="108596" y="34873"/>
                </a:lnTo>
                <a:lnTo>
                  <a:pt x="108549" y="34873"/>
                </a:lnTo>
                <a:lnTo>
                  <a:pt x="108505" y="34873"/>
                </a:lnTo>
                <a:lnTo>
                  <a:pt x="108461" y="34873"/>
                </a:lnTo>
                <a:lnTo>
                  <a:pt x="108414" y="34873"/>
                </a:lnTo>
                <a:lnTo>
                  <a:pt x="108403" y="34873"/>
                </a:lnTo>
                <a:lnTo>
                  <a:pt x="108390" y="34873"/>
                </a:lnTo>
                <a:lnTo>
                  <a:pt x="108389" y="34872"/>
                </a:lnTo>
                <a:lnTo>
                  <a:pt x="108363" y="34856"/>
                </a:lnTo>
                <a:lnTo>
                  <a:pt x="108357" y="34852"/>
                </a:lnTo>
                <a:lnTo>
                  <a:pt x="108353" y="34849"/>
                </a:lnTo>
                <a:lnTo>
                  <a:pt x="108342" y="34838"/>
                </a:lnTo>
                <a:lnTo>
                  <a:pt x="108329" y="34823"/>
                </a:lnTo>
                <a:lnTo>
                  <a:pt x="108312" y="34811"/>
                </a:lnTo>
                <a:lnTo>
                  <a:pt x="108305" y="34806"/>
                </a:lnTo>
                <a:lnTo>
                  <a:pt x="108292" y="34797"/>
                </a:lnTo>
                <a:lnTo>
                  <a:pt x="108272" y="34770"/>
                </a:lnTo>
                <a:lnTo>
                  <a:pt x="108255" y="34741"/>
                </a:lnTo>
                <a:lnTo>
                  <a:pt x="108255" y="34741"/>
                </a:lnTo>
                <a:lnTo>
                  <a:pt x="108251" y="34728"/>
                </a:lnTo>
                <a:lnTo>
                  <a:pt x="108241" y="34698"/>
                </a:lnTo>
                <a:lnTo>
                  <a:pt x="108234" y="34668"/>
                </a:lnTo>
                <a:lnTo>
                  <a:pt x="108234" y="34642"/>
                </a:lnTo>
                <a:lnTo>
                  <a:pt x="108234" y="34632"/>
                </a:lnTo>
                <a:lnTo>
                  <a:pt x="108233" y="34598"/>
                </a:lnTo>
                <a:lnTo>
                  <a:pt x="108241" y="34578"/>
                </a:lnTo>
                <a:lnTo>
                  <a:pt x="108245" y="34567"/>
                </a:lnTo>
                <a:lnTo>
                  <a:pt x="108261" y="34529"/>
                </a:lnTo>
                <a:lnTo>
                  <a:pt x="108268" y="34490"/>
                </a:lnTo>
                <a:lnTo>
                  <a:pt x="108274" y="34458"/>
                </a:lnTo>
                <a:lnTo>
                  <a:pt x="108275" y="34450"/>
                </a:lnTo>
                <a:lnTo>
                  <a:pt x="108277" y="34438"/>
                </a:lnTo>
                <a:lnTo>
                  <a:pt x="108278" y="34428"/>
                </a:lnTo>
                <a:lnTo>
                  <a:pt x="108278" y="34427"/>
                </a:lnTo>
                <a:lnTo>
                  <a:pt x="108282" y="34404"/>
                </a:lnTo>
                <a:lnTo>
                  <a:pt x="108282" y="34397"/>
                </a:lnTo>
                <a:lnTo>
                  <a:pt x="108282" y="34384"/>
                </a:lnTo>
                <a:lnTo>
                  <a:pt x="108282" y="34369"/>
                </a:lnTo>
                <a:lnTo>
                  <a:pt x="108282" y="34365"/>
                </a:lnTo>
                <a:lnTo>
                  <a:pt x="108282" y="34348"/>
                </a:lnTo>
                <a:lnTo>
                  <a:pt x="108282" y="34330"/>
                </a:lnTo>
                <a:lnTo>
                  <a:pt x="108282" y="34324"/>
                </a:lnTo>
                <a:lnTo>
                  <a:pt x="108282" y="34315"/>
                </a:lnTo>
                <a:lnTo>
                  <a:pt x="108279" y="34301"/>
                </a:lnTo>
                <a:lnTo>
                  <a:pt x="108278" y="34294"/>
                </a:lnTo>
                <a:lnTo>
                  <a:pt x="108277" y="34290"/>
                </a:lnTo>
                <a:lnTo>
                  <a:pt x="108275" y="34283"/>
                </a:lnTo>
                <a:lnTo>
                  <a:pt x="108268" y="34269"/>
                </a:lnTo>
                <a:lnTo>
                  <a:pt x="108266" y="34264"/>
                </a:lnTo>
                <a:lnTo>
                  <a:pt x="108258" y="34249"/>
                </a:lnTo>
                <a:lnTo>
                  <a:pt x="108255" y="34242"/>
                </a:lnTo>
                <a:lnTo>
                  <a:pt x="108237" y="34219"/>
                </a:lnTo>
                <a:lnTo>
                  <a:pt x="108234" y="34216"/>
                </a:lnTo>
                <a:lnTo>
                  <a:pt x="108230" y="34203"/>
                </a:lnTo>
                <a:lnTo>
                  <a:pt x="108229" y="34200"/>
                </a:lnTo>
                <a:lnTo>
                  <a:pt x="108216" y="34158"/>
                </a:lnTo>
                <a:lnTo>
                  <a:pt x="108215" y="34154"/>
                </a:lnTo>
                <a:lnTo>
                  <a:pt x="108204" y="34120"/>
                </a:lnTo>
                <a:lnTo>
                  <a:pt x="108202" y="34113"/>
                </a:lnTo>
                <a:lnTo>
                  <a:pt x="108200" y="34108"/>
                </a:lnTo>
                <a:lnTo>
                  <a:pt x="108190" y="34077"/>
                </a:lnTo>
                <a:lnTo>
                  <a:pt x="108186" y="34069"/>
                </a:lnTo>
                <a:lnTo>
                  <a:pt x="108183" y="34063"/>
                </a:lnTo>
                <a:lnTo>
                  <a:pt x="108173" y="34044"/>
                </a:lnTo>
                <a:lnTo>
                  <a:pt x="108160" y="34025"/>
                </a:lnTo>
                <a:lnTo>
                  <a:pt x="108157" y="34019"/>
                </a:lnTo>
                <a:lnTo>
                  <a:pt x="108153" y="34014"/>
                </a:lnTo>
                <a:lnTo>
                  <a:pt x="108129" y="33991"/>
                </a:lnTo>
                <a:lnTo>
                  <a:pt x="108115" y="33979"/>
                </a:lnTo>
                <a:lnTo>
                  <a:pt x="108108" y="33974"/>
                </a:lnTo>
                <a:lnTo>
                  <a:pt x="108085" y="33955"/>
                </a:lnTo>
                <a:lnTo>
                  <a:pt x="108059" y="33936"/>
                </a:lnTo>
                <a:lnTo>
                  <a:pt x="108049" y="33929"/>
                </a:lnTo>
                <a:lnTo>
                  <a:pt x="108048" y="33929"/>
                </a:lnTo>
                <a:lnTo>
                  <a:pt x="108032" y="33893"/>
                </a:lnTo>
                <a:lnTo>
                  <a:pt x="108031" y="33892"/>
                </a:lnTo>
                <a:lnTo>
                  <a:pt x="108028" y="33887"/>
                </a:lnTo>
                <a:lnTo>
                  <a:pt x="108028" y="33887"/>
                </a:lnTo>
                <a:lnTo>
                  <a:pt x="108007" y="33849"/>
                </a:lnTo>
                <a:lnTo>
                  <a:pt x="108003" y="33842"/>
                </a:lnTo>
                <a:lnTo>
                  <a:pt x="107994" y="33830"/>
                </a:lnTo>
                <a:lnTo>
                  <a:pt x="107967" y="33806"/>
                </a:lnTo>
                <a:lnTo>
                  <a:pt x="107963" y="33804"/>
                </a:lnTo>
                <a:lnTo>
                  <a:pt x="107952" y="33798"/>
                </a:lnTo>
                <a:lnTo>
                  <a:pt x="107896" y="33767"/>
                </a:lnTo>
                <a:lnTo>
                  <a:pt x="107889" y="33758"/>
                </a:lnTo>
                <a:lnTo>
                  <a:pt x="107885" y="33753"/>
                </a:lnTo>
                <a:lnTo>
                  <a:pt x="107869" y="33734"/>
                </a:lnTo>
                <a:lnTo>
                  <a:pt x="107841" y="33712"/>
                </a:lnTo>
                <a:lnTo>
                  <a:pt x="107836" y="33708"/>
                </a:lnTo>
                <a:lnTo>
                  <a:pt x="107815" y="33691"/>
                </a:lnTo>
                <a:lnTo>
                  <a:pt x="107787" y="33673"/>
                </a:lnTo>
                <a:lnTo>
                  <a:pt x="107767" y="33661"/>
                </a:lnTo>
                <a:lnTo>
                  <a:pt x="107767" y="33661"/>
                </a:lnTo>
                <a:lnTo>
                  <a:pt x="107750" y="33632"/>
                </a:lnTo>
                <a:lnTo>
                  <a:pt x="107747" y="33628"/>
                </a:lnTo>
                <a:lnTo>
                  <a:pt x="107743" y="33622"/>
                </a:lnTo>
                <a:lnTo>
                  <a:pt x="107726" y="33591"/>
                </a:lnTo>
                <a:lnTo>
                  <a:pt x="107720" y="33582"/>
                </a:lnTo>
                <a:lnTo>
                  <a:pt x="107710" y="33548"/>
                </a:lnTo>
                <a:lnTo>
                  <a:pt x="107707" y="33540"/>
                </a:lnTo>
                <a:lnTo>
                  <a:pt x="107700" y="33516"/>
                </a:lnTo>
                <a:lnTo>
                  <a:pt x="107700" y="33510"/>
                </a:lnTo>
                <a:lnTo>
                  <a:pt x="107700" y="33505"/>
                </a:lnTo>
                <a:lnTo>
                  <a:pt x="107700" y="33500"/>
                </a:lnTo>
                <a:lnTo>
                  <a:pt x="107700" y="33496"/>
                </a:lnTo>
                <a:lnTo>
                  <a:pt x="107694" y="33487"/>
                </a:lnTo>
                <a:lnTo>
                  <a:pt x="107679" y="33467"/>
                </a:lnTo>
                <a:lnTo>
                  <a:pt x="107675" y="33457"/>
                </a:lnTo>
                <a:lnTo>
                  <a:pt x="107673" y="33451"/>
                </a:lnTo>
                <a:lnTo>
                  <a:pt x="107669" y="33443"/>
                </a:lnTo>
                <a:lnTo>
                  <a:pt x="107669" y="33442"/>
                </a:lnTo>
                <a:lnTo>
                  <a:pt x="107669" y="33427"/>
                </a:lnTo>
                <a:lnTo>
                  <a:pt x="107669" y="33415"/>
                </a:lnTo>
                <a:lnTo>
                  <a:pt x="107669" y="33410"/>
                </a:lnTo>
                <a:lnTo>
                  <a:pt x="107669" y="33406"/>
                </a:lnTo>
                <a:lnTo>
                  <a:pt x="107669" y="33384"/>
                </a:lnTo>
                <a:lnTo>
                  <a:pt x="107669" y="33376"/>
                </a:lnTo>
                <a:lnTo>
                  <a:pt x="107669" y="33371"/>
                </a:lnTo>
                <a:lnTo>
                  <a:pt x="107669" y="33364"/>
                </a:lnTo>
                <a:lnTo>
                  <a:pt x="107677" y="33350"/>
                </a:lnTo>
                <a:lnTo>
                  <a:pt x="107680" y="33345"/>
                </a:lnTo>
                <a:lnTo>
                  <a:pt x="107683" y="33341"/>
                </a:lnTo>
                <a:lnTo>
                  <a:pt x="107685" y="33339"/>
                </a:lnTo>
                <a:lnTo>
                  <a:pt x="107686" y="33338"/>
                </a:lnTo>
                <a:lnTo>
                  <a:pt x="107686" y="33328"/>
                </a:lnTo>
                <a:lnTo>
                  <a:pt x="107686" y="33321"/>
                </a:lnTo>
                <a:lnTo>
                  <a:pt x="107691" y="33316"/>
                </a:lnTo>
                <a:lnTo>
                  <a:pt x="107700" y="33308"/>
                </a:lnTo>
                <a:lnTo>
                  <a:pt x="107701" y="33303"/>
                </a:lnTo>
                <a:lnTo>
                  <a:pt x="107703" y="33298"/>
                </a:lnTo>
                <a:lnTo>
                  <a:pt x="107705" y="33292"/>
                </a:lnTo>
                <a:lnTo>
                  <a:pt x="107710" y="33275"/>
                </a:lnTo>
                <a:lnTo>
                  <a:pt x="107715" y="33265"/>
                </a:lnTo>
                <a:lnTo>
                  <a:pt x="107717" y="33262"/>
                </a:lnTo>
                <a:lnTo>
                  <a:pt x="107723" y="33249"/>
                </a:lnTo>
                <a:lnTo>
                  <a:pt x="107730" y="33232"/>
                </a:lnTo>
                <a:lnTo>
                  <a:pt x="107731" y="33231"/>
                </a:lnTo>
                <a:lnTo>
                  <a:pt x="107732" y="33225"/>
                </a:lnTo>
                <a:lnTo>
                  <a:pt x="107734" y="33219"/>
                </a:lnTo>
                <a:lnTo>
                  <a:pt x="107738" y="33211"/>
                </a:lnTo>
                <a:lnTo>
                  <a:pt x="107740" y="33206"/>
                </a:lnTo>
                <a:lnTo>
                  <a:pt x="107745" y="33198"/>
                </a:lnTo>
                <a:lnTo>
                  <a:pt x="107749" y="33193"/>
                </a:lnTo>
                <a:lnTo>
                  <a:pt x="107761" y="33179"/>
                </a:lnTo>
                <a:lnTo>
                  <a:pt x="107762" y="33174"/>
                </a:lnTo>
                <a:lnTo>
                  <a:pt x="107764" y="33169"/>
                </a:lnTo>
                <a:lnTo>
                  <a:pt x="107764" y="33140"/>
                </a:lnTo>
                <a:lnTo>
                  <a:pt x="107764" y="33136"/>
                </a:lnTo>
                <a:lnTo>
                  <a:pt x="107764" y="33133"/>
                </a:lnTo>
                <a:lnTo>
                  <a:pt x="107764" y="33113"/>
                </a:lnTo>
                <a:lnTo>
                  <a:pt x="107764" y="33098"/>
                </a:lnTo>
                <a:lnTo>
                  <a:pt x="107764" y="33097"/>
                </a:lnTo>
                <a:lnTo>
                  <a:pt x="107767" y="33074"/>
                </a:lnTo>
                <a:lnTo>
                  <a:pt x="107768" y="33070"/>
                </a:lnTo>
                <a:lnTo>
                  <a:pt x="107774" y="33047"/>
                </a:lnTo>
                <a:lnTo>
                  <a:pt x="107764" y="33021"/>
                </a:lnTo>
                <a:lnTo>
                  <a:pt x="107764" y="33011"/>
                </a:lnTo>
                <a:lnTo>
                  <a:pt x="107756" y="33003"/>
                </a:lnTo>
                <a:lnTo>
                  <a:pt x="107751" y="32998"/>
                </a:lnTo>
                <a:lnTo>
                  <a:pt x="107748" y="32992"/>
                </a:lnTo>
                <a:lnTo>
                  <a:pt x="107744" y="32981"/>
                </a:lnTo>
                <a:lnTo>
                  <a:pt x="107737" y="32973"/>
                </a:lnTo>
                <a:lnTo>
                  <a:pt x="107734" y="32968"/>
                </a:lnTo>
                <a:lnTo>
                  <a:pt x="107733" y="32964"/>
                </a:lnTo>
                <a:lnTo>
                  <a:pt x="107730" y="32955"/>
                </a:lnTo>
                <a:lnTo>
                  <a:pt x="107726" y="32948"/>
                </a:lnTo>
                <a:lnTo>
                  <a:pt x="107720" y="32938"/>
                </a:lnTo>
                <a:lnTo>
                  <a:pt x="107720" y="32933"/>
                </a:lnTo>
                <a:lnTo>
                  <a:pt x="107720" y="32925"/>
                </a:lnTo>
                <a:lnTo>
                  <a:pt x="107716" y="32919"/>
                </a:lnTo>
                <a:lnTo>
                  <a:pt x="107713" y="32915"/>
                </a:lnTo>
                <a:lnTo>
                  <a:pt x="107713" y="32905"/>
                </a:lnTo>
                <a:lnTo>
                  <a:pt x="107710" y="32882"/>
                </a:lnTo>
                <a:lnTo>
                  <a:pt x="107710" y="32869"/>
                </a:lnTo>
                <a:lnTo>
                  <a:pt x="107737" y="32853"/>
                </a:lnTo>
                <a:lnTo>
                  <a:pt x="107751" y="32853"/>
                </a:lnTo>
                <a:lnTo>
                  <a:pt x="107763" y="32857"/>
                </a:lnTo>
                <a:lnTo>
                  <a:pt x="107788" y="32866"/>
                </a:lnTo>
                <a:lnTo>
                  <a:pt x="107805" y="32879"/>
                </a:lnTo>
                <a:lnTo>
                  <a:pt x="107828" y="32896"/>
                </a:lnTo>
                <a:lnTo>
                  <a:pt x="107845" y="32905"/>
                </a:lnTo>
                <a:lnTo>
                  <a:pt x="107849" y="32909"/>
                </a:lnTo>
                <a:lnTo>
                  <a:pt x="107872" y="32929"/>
                </a:lnTo>
                <a:lnTo>
                  <a:pt x="107899" y="32945"/>
                </a:lnTo>
                <a:lnTo>
                  <a:pt x="107923" y="32962"/>
                </a:lnTo>
                <a:lnTo>
                  <a:pt x="107930" y="32963"/>
                </a:lnTo>
                <a:lnTo>
                  <a:pt x="107964" y="32971"/>
                </a:lnTo>
                <a:lnTo>
                  <a:pt x="108011" y="32985"/>
                </a:lnTo>
                <a:lnTo>
                  <a:pt x="108055" y="32991"/>
                </a:lnTo>
                <a:lnTo>
                  <a:pt x="108075" y="32991"/>
                </a:lnTo>
                <a:lnTo>
                  <a:pt x="108113" y="32991"/>
                </a:lnTo>
                <a:lnTo>
                  <a:pt x="108150" y="32991"/>
                </a:lnTo>
                <a:lnTo>
                  <a:pt x="108170" y="32988"/>
                </a:lnTo>
                <a:lnTo>
                  <a:pt x="108194" y="32981"/>
                </a:lnTo>
                <a:lnTo>
                  <a:pt x="108217" y="32968"/>
                </a:lnTo>
                <a:lnTo>
                  <a:pt x="108255" y="32925"/>
                </a:lnTo>
                <a:lnTo>
                  <a:pt x="108268" y="32909"/>
                </a:lnTo>
                <a:lnTo>
                  <a:pt x="108265" y="32876"/>
                </a:lnTo>
                <a:lnTo>
                  <a:pt x="108261" y="32849"/>
                </a:lnTo>
                <a:lnTo>
                  <a:pt x="108261" y="32839"/>
                </a:lnTo>
                <a:lnTo>
                  <a:pt x="108238" y="32797"/>
                </a:lnTo>
                <a:lnTo>
                  <a:pt x="108231" y="32777"/>
                </a:lnTo>
                <a:lnTo>
                  <a:pt x="108214" y="32754"/>
                </a:lnTo>
                <a:lnTo>
                  <a:pt x="108201" y="32721"/>
                </a:lnTo>
                <a:lnTo>
                  <a:pt x="108187" y="32704"/>
                </a:lnTo>
                <a:lnTo>
                  <a:pt x="108187" y="32704"/>
                </a:lnTo>
                <a:lnTo>
                  <a:pt x="108187" y="32704"/>
                </a:lnTo>
                <a:lnTo>
                  <a:pt x="108182" y="32698"/>
                </a:lnTo>
                <a:lnTo>
                  <a:pt x="108167" y="32681"/>
                </a:lnTo>
                <a:lnTo>
                  <a:pt x="108153" y="32671"/>
                </a:lnTo>
                <a:lnTo>
                  <a:pt x="108121" y="32650"/>
                </a:lnTo>
                <a:lnTo>
                  <a:pt x="108109" y="32641"/>
                </a:lnTo>
                <a:lnTo>
                  <a:pt x="108092" y="32615"/>
                </a:lnTo>
                <a:lnTo>
                  <a:pt x="108079" y="32599"/>
                </a:lnTo>
                <a:lnTo>
                  <a:pt x="108069" y="32585"/>
                </a:lnTo>
                <a:lnTo>
                  <a:pt x="108062" y="32582"/>
                </a:lnTo>
                <a:lnTo>
                  <a:pt x="108025" y="32569"/>
                </a:lnTo>
                <a:lnTo>
                  <a:pt x="108011" y="32569"/>
                </a:lnTo>
                <a:lnTo>
                  <a:pt x="107987" y="32566"/>
                </a:lnTo>
                <a:lnTo>
                  <a:pt x="107926" y="32562"/>
                </a:lnTo>
                <a:lnTo>
                  <a:pt x="107916" y="32562"/>
                </a:lnTo>
                <a:lnTo>
                  <a:pt x="107896" y="32562"/>
                </a:lnTo>
                <a:lnTo>
                  <a:pt x="107855" y="32575"/>
                </a:lnTo>
                <a:lnTo>
                  <a:pt x="107812" y="32582"/>
                </a:lnTo>
                <a:lnTo>
                  <a:pt x="107811" y="32582"/>
                </a:lnTo>
                <a:lnTo>
                  <a:pt x="107801" y="32579"/>
                </a:lnTo>
                <a:lnTo>
                  <a:pt x="107790" y="32573"/>
                </a:lnTo>
                <a:lnTo>
                  <a:pt x="107781" y="32569"/>
                </a:lnTo>
                <a:lnTo>
                  <a:pt x="107774" y="32560"/>
                </a:lnTo>
                <a:lnTo>
                  <a:pt x="107773" y="32560"/>
                </a:lnTo>
                <a:lnTo>
                  <a:pt x="107768" y="32552"/>
                </a:lnTo>
                <a:lnTo>
                  <a:pt x="107767" y="32552"/>
                </a:lnTo>
                <a:lnTo>
                  <a:pt x="107765" y="32548"/>
                </a:lnTo>
                <a:lnTo>
                  <a:pt x="107761" y="32543"/>
                </a:lnTo>
                <a:lnTo>
                  <a:pt x="107760" y="32540"/>
                </a:lnTo>
                <a:lnTo>
                  <a:pt x="107756" y="32528"/>
                </a:lnTo>
                <a:lnTo>
                  <a:pt x="107754" y="32519"/>
                </a:lnTo>
                <a:lnTo>
                  <a:pt x="107751" y="32510"/>
                </a:lnTo>
                <a:lnTo>
                  <a:pt x="107751" y="32509"/>
                </a:lnTo>
                <a:lnTo>
                  <a:pt x="107746" y="32493"/>
                </a:lnTo>
                <a:lnTo>
                  <a:pt x="107744" y="32483"/>
                </a:lnTo>
                <a:lnTo>
                  <a:pt x="107744" y="32483"/>
                </a:lnTo>
                <a:lnTo>
                  <a:pt x="107740" y="32470"/>
                </a:lnTo>
                <a:lnTo>
                  <a:pt x="107737" y="32454"/>
                </a:lnTo>
                <a:lnTo>
                  <a:pt x="107734" y="32442"/>
                </a:lnTo>
                <a:lnTo>
                  <a:pt x="107734" y="32440"/>
                </a:lnTo>
                <a:lnTo>
                  <a:pt x="107717" y="32414"/>
                </a:lnTo>
                <a:lnTo>
                  <a:pt x="107712" y="32407"/>
                </a:lnTo>
                <a:lnTo>
                  <a:pt x="107696" y="32384"/>
                </a:lnTo>
                <a:lnTo>
                  <a:pt x="107686" y="32371"/>
                </a:lnTo>
                <a:lnTo>
                  <a:pt x="107685" y="32369"/>
                </a:lnTo>
                <a:lnTo>
                  <a:pt x="107681" y="32364"/>
                </a:lnTo>
                <a:lnTo>
                  <a:pt x="107659" y="32335"/>
                </a:lnTo>
                <a:lnTo>
                  <a:pt x="107652" y="32325"/>
                </a:lnTo>
                <a:lnTo>
                  <a:pt x="107650" y="32322"/>
                </a:lnTo>
                <a:lnTo>
                  <a:pt x="107649" y="32308"/>
                </a:lnTo>
                <a:lnTo>
                  <a:pt x="107649" y="32304"/>
                </a:lnTo>
                <a:lnTo>
                  <a:pt x="107649" y="32298"/>
                </a:lnTo>
                <a:lnTo>
                  <a:pt x="107646" y="32279"/>
                </a:lnTo>
                <a:lnTo>
                  <a:pt x="107644" y="32274"/>
                </a:lnTo>
                <a:lnTo>
                  <a:pt x="107635" y="32255"/>
                </a:lnTo>
                <a:lnTo>
                  <a:pt x="107629" y="32242"/>
                </a:lnTo>
                <a:lnTo>
                  <a:pt x="107623" y="32230"/>
                </a:lnTo>
                <a:lnTo>
                  <a:pt x="107622" y="32229"/>
                </a:lnTo>
                <a:lnTo>
                  <a:pt x="107618" y="32217"/>
                </a:lnTo>
                <a:lnTo>
                  <a:pt x="107615" y="32208"/>
                </a:lnTo>
                <a:lnTo>
                  <a:pt x="107608" y="32194"/>
                </a:lnTo>
                <a:lnTo>
                  <a:pt x="107602" y="32180"/>
                </a:lnTo>
                <a:lnTo>
                  <a:pt x="107595" y="32168"/>
                </a:lnTo>
                <a:lnTo>
                  <a:pt x="107592" y="32163"/>
                </a:lnTo>
                <a:lnTo>
                  <a:pt x="107589" y="32153"/>
                </a:lnTo>
                <a:lnTo>
                  <a:pt x="107585" y="32139"/>
                </a:lnTo>
                <a:lnTo>
                  <a:pt x="107581" y="32127"/>
                </a:lnTo>
                <a:lnTo>
                  <a:pt x="107581" y="32120"/>
                </a:lnTo>
                <a:lnTo>
                  <a:pt x="107581" y="32113"/>
                </a:lnTo>
                <a:lnTo>
                  <a:pt x="107582" y="32111"/>
                </a:lnTo>
                <a:lnTo>
                  <a:pt x="107585" y="32090"/>
                </a:lnTo>
                <a:lnTo>
                  <a:pt x="107585" y="32085"/>
                </a:lnTo>
                <a:lnTo>
                  <a:pt x="107586" y="32074"/>
                </a:lnTo>
                <a:lnTo>
                  <a:pt x="107588" y="32051"/>
                </a:lnTo>
                <a:lnTo>
                  <a:pt x="107588" y="32051"/>
                </a:lnTo>
                <a:lnTo>
                  <a:pt x="107589" y="32041"/>
                </a:lnTo>
                <a:lnTo>
                  <a:pt x="107592" y="32024"/>
                </a:lnTo>
                <a:lnTo>
                  <a:pt x="107591" y="32020"/>
                </a:lnTo>
                <a:lnTo>
                  <a:pt x="107588" y="32006"/>
                </a:lnTo>
                <a:lnTo>
                  <a:pt x="107588" y="32005"/>
                </a:lnTo>
                <a:lnTo>
                  <a:pt x="107577" y="31987"/>
                </a:lnTo>
                <a:lnTo>
                  <a:pt x="107571" y="31979"/>
                </a:lnTo>
                <a:lnTo>
                  <a:pt x="107561" y="31968"/>
                </a:lnTo>
                <a:lnTo>
                  <a:pt x="107541" y="31962"/>
                </a:lnTo>
                <a:lnTo>
                  <a:pt x="107531" y="31962"/>
                </a:lnTo>
                <a:lnTo>
                  <a:pt x="107524" y="31962"/>
                </a:lnTo>
                <a:lnTo>
                  <a:pt x="107524" y="31962"/>
                </a:lnTo>
                <a:lnTo>
                  <a:pt x="107481" y="31956"/>
                </a:lnTo>
                <a:lnTo>
                  <a:pt x="107474" y="31956"/>
                </a:lnTo>
                <a:lnTo>
                  <a:pt x="107470" y="31955"/>
                </a:lnTo>
                <a:lnTo>
                  <a:pt x="107429" y="31955"/>
                </a:lnTo>
                <a:lnTo>
                  <a:pt x="107412" y="31955"/>
                </a:lnTo>
                <a:lnTo>
                  <a:pt x="107385" y="31955"/>
                </a:lnTo>
                <a:lnTo>
                  <a:pt x="107367" y="31947"/>
                </a:lnTo>
                <a:lnTo>
                  <a:pt x="107324" y="31929"/>
                </a:lnTo>
                <a:lnTo>
                  <a:pt x="107321" y="31920"/>
                </a:lnTo>
                <a:lnTo>
                  <a:pt x="107318" y="31907"/>
                </a:lnTo>
                <a:lnTo>
                  <a:pt x="107317" y="31904"/>
                </a:lnTo>
                <a:lnTo>
                  <a:pt x="107314" y="31896"/>
                </a:lnTo>
                <a:lnTo>
                  <a:pt x="107311" y="31857"/>
                </a:lnTo>
                <a:lnTo>
                  <a:pt x="107311" y="31856"/>
                </a:lnTo>
                <a:lnTo>
                  <a:pt x="107311" y="31841"/>
                </a:lnTo>
                <a:lnTo>
                  <a:pt x="107311" y="31840"/>
                </a:lnTo>
                <a:lnTo>
                  <a:pt x="107311" y="31807"/>
                </a:lnTo>
                <a:lnTo>
                  <a:pt x="107307" y="31793"/>
                </a:lnTo>
                <a:lnTo>
                  <a:pt x="107304" y="31782"/>
                </a:lnTo>
                <a:lnTo>
                  <a:pt x="107304" y="31780"/>
                </a:lnTo>
                <a:lnTo>
                  <a:pt x="107281" y="31774"/>
                </a:lnTo>
                <a:lnTo>
                  <a:pt x="107273" y="31772"/>
                </a:lnTo>
                <a:lnTo>
                  <a:pt x="107273" y="31772"/>
                </a:lnTo>
                <a:lnTo>
                  <a:pt x="107257" y="31767"/>
                </a:lnTo>
                <a:lnTo>
                  <a:pt x="107256" y="31767"/>
                </a:lnTo>
                <a:lnTo>
                  <a:pt x="107250" y="31767"/>
                </a:lnTo>
                <a:lnTo>
                  <a:pt x="107234" y="31767"/>
                </a:lnTo>
                <a:lnTo>
                  <a:pt x="107229" y="31767"/>
                </a:lnTo>
                <a:lnTo>
                  <a:pt x="107228" y="31767"/>
                </a:lnTo>
                <a:lnTo>
                  <a:pt x="107212" y="31767"/>
                </a:lnTo>
                <a:lnTo>
                  <a:pt x="107206" y="31767"/>
                </a:lnTo>
                <a:lnTo>
                  <a:pt x="107205" y="31767"/>
                </a:lnTo>
                <a:lnTo>
                  <a:pt x="107192" y="31767"/>
                </a:lnTo>
                <a:lnTo>
                  <a:pt x="107184" y="31770"/>
                </a:lnTo>
                <a:lnTo>
                  <a:pt x="107182" y="31770"/>
                </a:lnTo>
                <a:lnTo>
                  <a:pt x="107169" y="31775"/>
                </a:lnTo>
                <a:lnTo>
                  <a:pt x="107155" y="31780"/>
                </a:lnTo>
                <a:lnTo>
                  <a:pt x="107155" y="31780"/>
                </a:lnTo>
                <a:lnTo>
                  <a:pt x="107149" y="31775"/>
                </a:lnTo>
                <a:lnTo>
                  <a:pt x="107129" y="31757"/>
                </a:lnTo>
                <a:lnTo>
                  <a:pt x="107118" y="31747"/>
                </a:lnTo>
                <a:lnTo>
                  <a:pt x="107117" y="31743"/>
                </a:lnTo>
                <a:lnTo>
                  <a:pt x="107117" y="31741"/>
                </a:lnTo>
                <a:lnTo>
                  <a:pt x="107116" y="31735"/>
                </a:lnTo>
                <a:lnTo>
                  <a:pt x="107115" y="31730"/>
                </a:lnTo>
                <a:lnTo>
                  <a:pt x="107114" y="31724"/>
                </a:lnTo>
                <a:lnTo>
                  <a:pt x="107118" y="31712"/>
                </a:lnTo>
                <a:lnTo>
                  <a:pt x="107121" y="31703"/>
                </a:lnTo>
                <a:lnTo>
                  <a:pt x="107121" y="31696"/>
                </a:lnTo>
                <a:lnTo>
                  <a:pt x="107121" y="31688"/>
                </a:lnTo>
                <a:lnTo>
                  <a:pt x="107121" y="31672"/>
                </a:lnTo>
                <a:lnTo>
                  <a:pt x="107120" y="31666"/>
                </a:lnTo>
                <a:lnTo>
                  <a:pt x="107118" y="31655"/>
                </a:lnTo>
                <a:lnTo>
                  <a:pt x="107111" y="31645"/>
                </a:lnTo>
                <a:lnTo>
                  <a:pt x="107110" y="31644"/>
                </a:lnTo>
                <a:lnTo>
                  <a:pt x="107105" y="31639"/>
                </a:lnTo>
                <a:lnTo>
                  <a:pt x="107104" y="31638"/>
                </a:lnTo>
                <a:lnTo>
                  <a:pt x="107104" y="31637"/>
                </a:lnTo>
                <a:lnTo>
                  <a:pt x="107103" y="31635"/>
                </a:lnTo>
                <a:lnTo>
                  <a:pt x="107101" y="31631"/>
                </a:lnTo>
                <a:lnTo>
                  <a:pt x="107098" y="31625"/>
                </a:lnTo>
                <a:lnTo>
                  <a:pt x="107074" y="31615"/>
                </a:lnTo>
                <a:lnTo>
                  <a:pt x="107069" y="31612"/>
                </a:lnTo>
                <a:lnTo>
                  <a:pt x="107059" y="31606"/>
                </a:lnTo>
                <a:lnTo>
                  <a:pt x="107053" y="31602"/>
                </a:lnTo>
                <a:lnTo>
                  <a:pt x="107033" y="31589"/>
                </a:lnTo>
                <a:lnTo>
                  <a:pt x="107031" y="31585"/>
                </a:lnTo>
                <a:lnTo>
                  <a:pt x="107027" y="31579"/>
                </a:lnTo>
                <a:lnTo>
                  <a:pt x="107024" y="31574"/>
                </a:lnTo>
                <a:lnTo>
                  <a:pt x="107023" y="31572"/>
                </a:lnTo>
                <a:lnTo>
                  <a:pt x="107022" y="31570"/>
                </a:lnTo>
                <a:lnTo>
                  <a:pt x="107019" y="31559"/>
                </a:lnTo>
                <a:lnTo>
                  <a:pt x="107017" y="31554"/>
                </a:lnTo>
                <a:lnTo>
                  <a:pt x="107017" y="31542"/>
                </a:lnTo>
                <a:lnTo>
                  <a:pt x="107017" y="31539"/>
                </a:lnTo>
                <a:lnTo>
                  <a:pt x="107020" y="31510"/>
                </a:lnTo>
                <a:lnTo>
                  <a:pt x="107023" y="31506"/>
                </a:lnTo>
                <a:lnTo>
                  <a:pt x="107027" y="31503"/>
                </a:lnTo>
                <a:lnTo>
                  <a:pt x="107030" y="31500"/>
                </a:lnTo>
                <a:lnTo>
                  <a:pt x="107050" y="31490"/>
                </a:lnTo>
                <a:lnTo>
                  <a:pt x="107059" y="31485"/>
                </a:lnTo>
                <a:lnTo>
                  <a:pt x="107063" y="31483"/>
                </a:lnTo>
                <a:lnTo>
                  <a:pt x="107083" y="31479"/>
                </a:lnTo>
                <a:lnTo>
                  <a:pt x="107092" y="31477"/>
                </a:lnTo>
                <a:lnTo>
                  <a:pt x="107128" y="31477"/>
                </a:lnTo>
                <a:lnTo>
                  <a:pt x="107165" y="31503"/>
                </a:lnTo>
                <a:lnTo>
                  <a:pt x="107168" y="31508"/>
                </a:lnTo>
                <a:lnTo>
                  <a:pt x="107169" y="31508"/>
                </a:lnTo>
                <a:lnTo>
                  <a:pt x="107172" y="31513"/>
                </a:lnTo>
                <a:lnTo>
                  <a:pt x="107179" y="31515"/>
                </a:lnTo>
                <a:lnTo>
                  <a:pt x="107185" y="31516"/>
                </a:lnTo>
                <a:lnTo>
                  <a:pt x="107199" y="31523"/>
                </a:lnTo>
                <a:lnTo>
                  <a:pt x="107270" y="31559"/>
                </a:lnTo>
                <a:lnTo>
                  <a:pt x="107331" y="31578"/>
                </a:lnTo>
                <a:lnTo>
                  <a:pt x="107344" y="31582"/>
                </a:lnTo>
                <a:lnTo>
                  <a:pt x="107345" y="31582"/>
                </a:lnTo>
                <a:lnTo>
                  <a:pt x="107352" y="31579"/>
                </a:lnTo>
                <a:lnTo>
                  <a:pt x="107368" y="31573"/>
                </a:lnTo>
                <a:lnTo>
                  <a:pt x="107388" y="31566"/>
                </a:lnTo>
                <a:lnTo>
                  <a:pt x="107419" y="31529"/>
                </a:lnTo>
                <a:lnTo>
                  <a:pt x="107426" y="31503"/>
                </a:lnTo>
                <a:lnTo>
                  <a:pt x="107432" y="31470"/>
                </a:lnTo>
                <a:lnTo>
                  <a:pt x="107432" y="31459"/>
                </a:lnTo>
                <a:lnTo>
                  <a:pt x="107432" y="31457"/>
                </a:lnTo>
                <a:lnTo>
                  <a:pt x="107433" y="31454"/>
                </a:lnTo>
                <a:lnTo>
                  <a:pt x="107439" y="31437"/>
                </a:lnTo>
                <a:lnTo>
                  <a:pt x="107439" y="31411"/>
                </a:lnTo>
                <a:lnTo>
                  <a:pt x="107429" y="31368"/>
                </a:lnTo>
                <a:lnTo>
                  <a:pt x="107419" y="31348"/>
                </a:lnTo>
                <a:lnTo>
                  <a:pt x="107402" y="31318"/>
                </a:lnTo>
                <a:lnTo>
                  <a:pt x="107396" y="31305"/>
                </a:lnTo>
                <a:lnTo>
                  <a:pt x="107393" y="31285"/>
                </a:lnTo>
                <a:lnTo>
                  <a:pt x="107392" y="31277"/>
                </a:lnTo>
                <a:lnTo>
                  <a:pt x="107388" y="31246"/>
                </a:lnTo>
                <a:lnTo>
                  <a:pt x="107388" y="31203"/>
                </a:lnTo>
                <a:lnTo>
                  <a:pt x="107412" y="31140"/>
                </a:lnTo>
                <a:lnTo>
                  <a:pt x="107414" y="31137"/>
                </a:lnTo>
                <a:lnTo>
                  <a:pt x="107427" y="31121"/>
                </a:lnTo>
                <a:lnTo>
                  <a:pt x="107453" y="31087"/>
                </a:lnTo>
                <a:lnTo>
                  <a:pt x="107493" y="31074"/>
                </a:lnTo>
                <a:lnTo>
                  <a:pt x="107531" y="31064"/>
                </a:lnTo>
                <a:lnTo>
                  <a:pt x="107553" y="31052"/>
                </a:lnTo>
                <a:lnTo>
                  <a:pt x="107554" y="31051"/>
                </a:lnTo>
                <a:lnTo>
                  <a:pt x="107568" y="31044"/>
                </a:lnTo>
                <a:lnTo>
                  <a:pt x="107581" y="31034"/>
                </a:lnTo>
                <a:lnTo>
                  <a:pt x="107605" y="31005"/>
                </a:lnTo>
                <a:lnTo>
                  <a:pt x="107605" y="30993"/>
                </a:lnTo>
                <a:lnTo>
                  <a:pt x="107605" y="30988"/>
                </a:lnTo>
                <a:lnTo>
                  <a:pt x="107605" y="30963"/>
                </a:lnTo>
                <a:lnTo>
                  <a:pt x="107605" y="30955"/>
                </a:lnTo>
                <a:lnTo>
                  <a:pt x="107585" y="30919"/>
                </a:lnTo>
                <a:lnTo>
                  <a:pt x="107584" y="30919"/>
                </a:lnTo>
                <a:lnTo>
                  <a:pt x="107562" y="30887"/>
                </a:lnTo>
                <a:lnTo>
                  <a:pt x="107561" y="30886"/>
                </a:lnTo>
                <a:lnTo>
                  <a:pt x="107557" y="30878"/>
                </a:lnTo>
                <a:lnTo>
                  <a:pt x="107548" y="30860"/>
                </a:lnTo>
                <a:lnTo>
                  <a:pt x="107533" y="30827"/>
                </a:lnTo>
                <a:lnTo>
                  <a:pt x="107527" y="30813"/>
                </a:lnTo>
                <a:lnTo>
                  <a:pt x="107517" y="30791"/>
                </a:lnTo>
                <a:lnTo>
                  <a:pt x="107511" y="30776"/>
                </a:lnTo>
                <a:lnTo>
                  <a:pt x="107507" y="30767"/>
                </a:lnTo>
                <a:lnTo>
                  <a:pt x="107506" y="30758"/>
                </a:lnTo>
                <a:lnTo>
                  <a:pt x="107504" y="30739"/>
                </a:lnTo>
                <a:lnTo>
                  <a:pt x="107504" y="30737"/>
                </a:lnTo>
                <a:lnTo>
                  <a:pt x="107511" y="30704"/>
                </a:lnTo>
                <a:lnTo>
                  <a:pt x="107513" y="30692"/>
                </a:lnTo>
                <a:lnTo>
                  <a:pt x="107514" y="30691"/>
                </a:lnTo>
                <a:lnTo>
                  <a:pt x="107516" y="30686"/>
                </a:lnTo>
                <a:lnTo>
                  <a:pt x="107524" y="30669"/>
                </a:lnTo>
                <a:lnTo>
                  <a:pt x="107530" y="30653"/>
                </a:lnTo>
                <a:lnTo>
                  <a:pt x="107534" y="30645"/>
                </a:lnTo>
                <a:lnTo>
                  <a:pt x="107538" y="30640"/>
                </a:lnTo>
                <a:lnTo>
                  <a:pt x="107541" y="30637"/>
                </a:lnTo>
                <a:lnTo>
                  <a:pt x="107548" y="30629"/>
                </a:lnTo>
                <a:lnTo>
                  <a:pt x="107558" y="30602"/>
                </a:lnTo>
                <a:lnTo>
                  <a:pt x="107585" y="30560"/>
                </a:lnTo>
                <a:lnTo>
                  <a:pt x="107606" y="30529"/>
                </a:lnTo>
                <a:lnTo>
                  <a:pt x="107625" y="30493"/>
                </a:lnTo>
                <a:lnTo>
                  <a:pt x="107646" y="30464"/>
                </a:lnTo>
                <a:lnTo>
                  <a:pt x="107652" y="30447"/>
                </a:lnTo>
                <a:lnTo>
                  <a:pt x="107656" y="30434"/>
                </a:lnTo>
                <a:lnTo>
                  <a:pt x="107660" y="30415"/>
                </a:lnTo>
                <a:lnTo>
                  <a:pt x="107663" y="30404"/>
                </a:lnTo>
                <a:lnTo>
                  <a:pt x="107666" y="30374"/>
                </a:lnTo>
                <a:lnTo>
                  <a:pt x="107656" y="30341"/>
                </a:lnTo>
                <a:lnTo>
                  <a:pt x="107652" y="30332"/>
                </a:lnTo>
                <a:lnTo>
                  <a:pt x="107651" y="30323"/>
                </a:lnTo>
                <a:lnTo>
                  <a:pt x="107649" y="30314"/>
                </a:lnTo>
                <a:lnTo>
                  <a:pt x="107649" y="30313"/>
                </a:lnTo>
                <a:lnTo>
                  <a:pt x="107649" y="30312"/>
                </a:lnTo>
                <a:lnTo>
                  <a:pt x="107649" y="30305"/>
                </a:lnTo>
                <a:lnTo>
                  <a:pt x="107638" y="30296"/>
                </a:lnTo>
                <a:lnTo>
                  <a:pt x="107602" y="30266"/>
                </a:lnTo>
                <a:lnTo>
                  <a:pt x="107598" y="30263"/>
                </a:lnTo>
                <a:lnTo>
                  <a:pt x="107585" y="30256"/>
                </a:lnTo>
                <a:lnTo>
                  <a:pt x="107561" y="30256"/>
                </a:lnTo>
                <a:lnTo>
                  <a:pt x="107545" y="30262"/>
                </a:lnTo>
                <a:lnTo>
                  <a:pt x="107517" y="30272"/>
                </a:lnTo>
                <a:lnTo>
                  <a:pt x="107498" y="30284"/>
                </a:lnTo>
                <a:lnTo>
                  <a:pt x="107484" y="30292"/>
                </a:lnTo>
                <a:lnTo>
                  <a:pt x="107473" y="30299"/>
                </a:lnTo>
                <a:lnTo>
                  <a:pt x="107449" y="30322"/>
                </a:lnTo>
                <a:lnTo>
                  <a:pt x="107441" y="30330"/>
                </a:lnTo>
                <a:lnTo>
                  <a:pt x="107395" y="30371"/>
                </a:lnTo>
                <a:lnTo>
                  <a:pt x="107394" y="30372"/>
                </a:lnTo>
                <a:lnTo>
                  <a:pt x="107372" y="30398"/>
                </a:lnTo>
                <a:lnTo>
                  <a:pt x="107354" y="30413"/>
                </a:lnTo>
                <a:lnTo>
                  <a:pt x="107345" y="30421"/>
                </a:lnTo>
                <a:lnTo>
                  <a:pt x="107334" y="30429"/>
                </a:lnTo>
                <a:lnTo>
                  <a:pt x="107301" y="30457"/>
                </a:lnTo>
                <a:lnTo>
                  <a:pt x="107289" y="30474"/>
                </a:lnTo>
                <a:lnTo>
                  <a:pt x="107272" y="30500"/>
                </a:lnTo>
                <a:lnTo>
                  <a:pt x="107254" y="30528"/>
                </a:lnTo>
                <a:lnTo>
                  <a:pt x="107246" y="30539"/>
                </a:lnTo>
                <a:lnTo>
                  <a:pt x="107241" y="30562"/>
                </a:lnTo>
                <a:lnTo>
                  <a:pt x="107240" y="30569"/>
                </a:lnTo>
                <a:lnTo>
                  <a:pt x="107227" y="30600"/>
                </a:lnTo>
                <a:lnTo>
                  <a:pt x="107223" y="30609"/>
                </a:lnTo>
                <a:lnTo>
                  <a:pt x="107218" y="30620"/>
                </a:lnTo>
                <a:lnTo>
                  <a:pt x="107201" y="30658"/>
                </a:lnTo>
                <a:lnTo>
                  <a:pt x="107199" y="30662"/>
                </a:lnTo>
                <a:lnTo>
                  <a:pt x="107179" y="30681"/>
                </a:lnTo>
                <a:lnTo>
                  <a:pt x="107168" y="30692"/>
                </a:lnTo>
                <a:lnTo>
                  <a:pt x="107131" y="30728"/>
                </a:lnTo>
                <a:lnTo>
                  <a:pt x="107094" y="30744"/>
                </a:lnTo>
                <a:lnTo>
                  <a:pt x="107089" y="30744"/>
                </a:lnTo>
                <a:lnTo>
                  <a:pt x="107084" y="30744"/>
                </a:lnTo>
                <a:lnTo>
                  <a:pt x="107054" y="30746"/>
                </a:lnTo>
                <a:lnTo>
                  <a:pt x="107023" y="30747"/>
                </a:lnTo>
                <a:lnTo>
                  <a:pt x="107011" y="30753"/>
                </a:lnTo>
                <a:lnTo>
                  <a:pt x="107010" y="30754"/>
                </a:lnTo>
                <a:lnTo>
                  <a:pt x="106993" y="30757"/>
                </a:lnTo>
                <a:lnTo>
                  <a:pt x="106969" y="30757"/>
                </a:lnTo>
                <a:lnTo>
                  <a:pt x="106963" y="30757"/>
                </a:lnTo>
                <a:lnTo>
                  <a:pt x="106959" y="30757"/>
                </a:lnTo>
                <a:lnTo>
                  <a:pt x="106945" y="30757"/>
                </a:lnTo>
                <a:lnTo>
                  <a:pt x="106935" y="30754"/>
                </a:lnTo>
                <a:lnTo>
                  <a:pt x="106923" y="30751"/>
                </a:lnTo>
                <a:lnTo>
                  <a:pt x="106922" y="30751"/>
                </a:lnTo>
                <a:lnTo>
                  <a:pt x="106908" y="30744"/>
                </a:lnTo>
                <a:lnTo>
                  <a:pt x="106895" y="30737"/>
                </a:lnTo>
                <a:lnTo>
                  <a:pt x="106883" y="30730"/>
                </a:lnTo>
                <a:lnTo>
                  <a:pt x="106871" y="30721"/>
                </a:lnTo>
                <a:lnTo>
                  <a:pt x="106861" y="30711"/>
                </a:lnTo>
                <a:lnTo>
                  <a:pt x="106857" y="30708"/>
                </a:lnTo>
                <a:lnTo>
                  <a:pt x="106837" y="30691"/>
                </a:lnTo>
                <a:lnTo>
                  <a:pt x="106810" y="30668"/>
                </a:lnTo>
                <a:lnTo>
                  <a:pt x="106791" y="30655"/>
                </a:lnTo>
                <a:lnTo>
                  <a:pt x="106777" y="30645"/>
                </a:lnTo>
                <a:lnTo>
                  <a:pt x="106776" y="30645"/>
                </a:lnTo>
                <a:lnTo>
                  <a:pt x="106763" y="30615"/>
                </a:lnTo>
                <a:lnTo>
                  <a:pt x="106752" y="30592"/>
                </a:lnTo>
                <a:lnTo>
                  <a:pt x="106743" y="30585"/>
                </a:lnTo>
                <a:lnTo>
                  <a:pt x="106725" y="30569"/>
                </a:lnTo>
                <a:lnTo>
                  <a:pt x="106725" y="30568"/>
                </a:lnTo>
                <a:lnTo>
                  <a:pt x="106723" y="30563"/>
                </a:lnTo>
                <a:lnTo>
                  <a:pt x="106720" y="30557"/>
                </a:lnTo>
                <a:lnTo>
                  <a:pt x="106719" y="30553"/>
                </a:lnTo>
                <a:lnTo>
                  <a:pt x="106720" y="30538"/>
                </a:lnTo>
                <a:lnTo>
                  <a:pt x="106720" y="30530"/>
                </a:lnTo>
                <a:lnTo>
                  <a:pt x="106721" y="30517"/>
                </a:lnTo>
                <a:lnTo>
                  <a:pt x="106722" y="30510"/>
                </a:lnTo>
                <a:lnTo>
                  <a:pt x="106722" y="30505"/>
                </a:lnTo>
                <a:lnTo>
                  <a:pt x="106722" y="30487"/>
                </a:lnTo>
                <a:lnTo>
                  <a:pt x="106722" y="30452"/>
                </a:lnTo>
                <a:lnTo>
                  <a:pt x="106722" y="30450"/>
                </a:lnTo>
                <a:lnTo>
                  <a:pt x="106715" y="30395"/>
                </a:lnTo>
                <a:lnTo>
                  <a:pt x="106721" y="30380"/>
                </a:lnTo>
                <a:lnTo>
                  <a:pt x="106721" y="30380"/>
                </a:lnTo>
                <a:lnTo>
                  <a:pt x="106735" y="30345"/>
                </a:lnTo>
                <a:lnTo>
                  <a:pt x="106738" y="30332"/>
                </a:lnTo>
                <a:lnTo>
                  <a:pt x="106739" y="30325"/>
                </a:lnTo>
                <a:lnTo>
                  <a:pt x="106746" y="30313"/>
                </a:lnTo>
                <a:lnTo>
                  <a:pt x="106752" y="30302"/>
                </a:lnTo>
                <a:lnTo>
                  <a:pt x="106752" y="30302"/>
                </a:lnTo>
                <a:lnTo>
                  <a:pt x="106779" y="30249"/>
                </a:lnTo>
                <a:lnTo>
                  <a:pt x="106788" y="30204"/>
                </a:lnTo>
                <a:lnTo>
                  <a:pt x="106793" y="30178"/>
                </a:lnTo>
                <a:lnTo>
                  <a:pt x="106810" y="30137"/>
                </a:lnTo>
                <a:lnTo>
                  <a:pt x="106819" y="30111"/>
                </a:lnTo>
                <a:lnTo>
                  <a:pt x="106823" y="30097"/>
                </a:lnTo>
                <a:lnTo>
                  <a:pt x="106833" y="30073"/>
                </a:lnTo>
                <a:lnTo>
                  <a:pt x="106837" y="30064"/>
                </a:lnTo>
                <a:lnTo>
                  <a:pt x="106857" y="30028"/>
                </a:lnTo>
                <a:lnTo>
                  <a:pt x="106871" y="29988"/>
                </a:lnTo>
                <a:lnTo>
                  <a:pt x="106862" y="29969"/>
                </a:lnTo>
                <a:lnTo>
                  <a:pt x="106851" y="29942"/>
                </a:lnTo>
                <a:lnTo>
                  <a:pt x="106844" y="29916"/>
                </a:lnTo>
                <a:lnTo>
                  <a:pt x="106840" y="29896"/>
                </a:lnTo>
                <a:lnTo>
                  <a:pt x="106836" y="29879"/>
                </a:lnTo>
                <a:lnTo>
                  <a:pt x="106834" y="29866"/>
                </a:lnTo>
                <a:lnTo>
                  <a:pt x="106828" y="29851"/>
                </a:lnTo>
                <a:lnTo>
                  <a:pt x="106820" y="29830"/>
                </a:lnTo>
                <a:lnTo>
                  <a:pt x="106803" y="29800"/>
                </a:lnTo>
                <a:lnTo>
                  <a:pt x="106786" y="29771"/>
                </a:lnTo>
                <a:lnTo>
                  <a:pt x="106763" y="29748"/>
                </a:lnTo>
                <a:lnTo>
                  <a:pt x="106762" y="29747"/>
                </a:lnTo>
                <a:lnTo>
                  <a:pt x="106715" y="29698"/>
                </a:lnTo>
                <a:lnTo>
                  <a:pt x="106688" y="29678"/>
                </a:lnTo>
                <a:lnTo>
                  <a:pt x="106627" y="29645"/>
                </a:lnTo>
                <a:lnTo>
                  <a:pt x="106611" y="29639"/>
                </a:lnTo>
                <a:lnTo>
                  <a:pt x="106559" y="29617"/>
                </a:lnTo>
                <a:lnTo>
                  <a:pt x="106539" y="29609"/>
                </a:lnTo>
                <a:lnTo>
                  <a:pt x="106451" y="29576"/>
                </a:lnTo>
                <a:lnTo>
                  <a:pt x="106427" y="29566"/>
                </a:lnTo>
                <a:lnTo>
                  <a:pt x="106377" y="29544"/>
                </a:lnTo>
                <a:lnTo>
                  <a:pt x="106375" y="29544"/>
                </a:lnTo>
                <a:lnTo>
                  <a:pt x="106373" y="29543"/>
                </a:lnTo>
                <a:lnTo>
                  <a:pt x="106339" y="29509"/>
                </a:lnTo>
                <a:lnTo>
                  <a:pt x="106313" y="29484"/>
                </a:lnTo>
                <a:lnTo>
                  <a:pt x="106295" y="29451"/>
                </a:lnTo>
                <a:lnTo>
                  <a:pt x="106274" y="29413"/>
                </a:lnTo>
                <a:lnTo>
                  <a:pt x="106256" y="29379"/>
                </a:lnTo>
                <a:lnTo>
                  <a:pt x="106255" y="29378"/>
                </a:lnTo>
                <a:lnTo>
                  <a:pt x="106246" y="29333"/>
                </a:lnTo>
                <a:lnTo>
                  <a:pt x="106245" y="29328"/>
                </a:lnTo>
                <a:lnTo>
                  <a:pt x="106252" y="29305"/>
                </a:lnTo>
                <a:lnTo>
                  <a:pt x="106261" y="29278"/>
                </a:lnTo>
                <a:lnTo>
                  <a:pt x="106271" y="29246"/>
                </a:lnTo>
                <a:lnTo>
                  <a:pt x="106271" y="29245"/>
                </a:lnTo>
                <a:lnTo>
                  <a:pt x="106275" y="29233"/>
                </a:lnTo>
                <a:lnTo>
                  <a:pt x="106296" y="29180"/>
                </a:lnTo>
                <a:lnTo>
                  <a:pt x="106296" y="29180"/>
                </a:lnTo>
                <a:lnTo>
                  <a:pt x="106304" y="29152"/>
                </a:lnTo>
                <a:lnTo>
                  <a:pt x="106319" y="29104"/>
                </a:lnTo>
                <a:lnTo>
                  <a:pt x="106330" y="29064"/>
                </a:lnTo>
                <a:lnTo>
                  <a:pt x="106336" y="29042"/>
                </a:lnTo>
                <a:lnTo>
                  <a:pt x="106343" y="29015"/>
                </a:lnTo>
                <a:lnTo>
                  <a:pt x="106354" y="28959"/>
                </a:lnTo>
                <a:lnTo>
                  <a:pt x="106356" y="28950"/>
                </a:lnTo>
                <a:lnTo>
                  <a:pt x="106360" y="28929"/>
                </a:lnTo>
                <a:lnTo>
                  <a:pt x="106360" y="28880"/>
                </a:lnTo>
                <a:lnTo>
                  <a:pt x="106357" y="28869"/>
                </a:lnTo>
                <a:lnTo>
                  <a:pt x="106349" y="28838"/>
                </a:lnTo>
                <a:lnTo>
                  <a:pt x="106336" y="28791"/>
                </a:lnTo>
                <a:lnTo>
                  <a:pt x="106323" y="28751"/>
                </a:lnTo>
                <a:lnTo>
                  <a:pt x="106305" y="28724"/>
                </a:lnTo>
                <a:lnTo>
                  <a:pt x="106292" y="28705"/>
                </a:lnTo>
                <a:lnTo>
                  <a:pt x="106248" y="28665"/>
                </a:lnTo>
                <a:lnTo>
                  <a:pt x="106241" y="28659"/>
                </a:lnTo>
                <a:lnTo>
                  <a:pt x="106183" y="28641"/>
                </a:lnTo>
                <a:lnTo>
                  <a:pt x="106177" y="28639"/>
                </a:lnTo>
                <a:lnTo>
                  <a:pt x="106084" y="28605"/>
                </a:lnTo>
                <a:lnTo>
                  <a:pt x="106032" y="28586"/>
                </a:lnTo>
                <a:lnTo>
                  <a:pt x="105953" y="28575"/>
                </a:lnTo>
                <a:lnTo>
                  <a:pt x="105940" y="28573"/>
                </a:lnTo>
                <a:lnTo>
                  <a:pt x="105908" y="28571"/>
                </a:lnTo>
                <a:lnTo>
                  <a:pt x="105875" y="28570"/>
                </a:lnTo>
                <a:lnTo>
                  <a:pt x="105798" y="28573"/>
                </a:lnTo>
                <a:lnTo>
                  <a:pt x="105783" y="28577"/>
                </a:lnTo>
                <a:lnTo>
                  <a:pt x="105710" y="28596"/>
                </a:lnTo>
                <a:lnTo>
                  <a:pt x="105709" y="28596"/>
                </a:lnTo>
                <a:lnTo>
                  <a:pt x="105702" y="28596"/>
                </a:lnTo>
                <a:lnTo>
                  <a:pt x="105686" y="28596"/>
                </a:lnTo>
                <a:lnTo>
                  <a:pt x="105646" y="28596"/>
                </a:lnTo>
                <a:lnTo>
                  <a:pt x="105607" y="28564"/>
                </a:lnTo>
                <a:lnTo>
                  <a:pt x="105605" y="28563"/>
                </a:lnTo>
                <a:lnTo>
                  <a:pt x="105591" y="28544"/>
                </a:lnTo>
                <a:lnTo>
                  <a:pt x="105551" y="28491"/>
                </a:lnTo>
                <a:lnTo>
                  <a:pt x="105517" y="28422"/>
                </a:lnTo>
                <a:lnTo>
                  <a:pt x="105511" y="28408"/>
                </a:lnTo>
                <a:lnTo>
                  <a:pt x="105506" y="28378"/>
                </a:lnTo>
                <a:lnTo>
                  <a:pt x="105500" y="28349"/>
                </a:lnTo>
                <a:lnTo>
                  <a:pt x="105500" y="28305"/>
                </a:lnTo>
                <a:lnTo>
                  <a:pt x="105500" y="28266"/>
                </a:lnTo>
                <a:lnTo>
                  <a:pt x="105506" y="28236"/>
                </a:lnTo>
                <a:lnTo>
                  <a:pt x="105513" y="28208"/>
                </a:lnTo>
                <a:lnTo>
                  <a:pt x="105523" y="28186"/>
                </a:lnTo>
                <a:lnTo>
                  <a:pt x="105527" y="28177"/>
                </a:lnTo>
                <a:lnTo>
                  <a:pt x="105538" y="28154"/>
                </a:lnTo>
                <a:lnTo>
                  <a:pt x="105565" y="28105"/>
                </a:lnTo>
                <a:lnTo>
                  <a:pt x="105566" y="28093"/>
                </a:lnTo>
                <a:lnTo>
                  <a:pt x="105568" y="28068"/>
                </a:lnTo>
                <a:lnTo>
                  <a:pt x="105578" y="28035"/>
                </a:lnTo>
                <a:lnTo>
                  <a:pt x="105581" y="27990"/>
                </a:lnTo>
                <a:lnTo>
                  <a:pt x="105582" y="27973"/>
                </a:lnTo>
                <a:lnTo>
                  <a:pt x="105582" y="27950"/>
                </a:lnTo>
                <a:lnTo>
                  <a:pt x="105588" y="27910"/>
                </a:lnTo>
                <a:lnTo>
                  <a:pt x="105588" y="27874"/>
                </a:lnTo>
                <a:lnTo>
                  <a:pt x="105565" y="27828"/>
                </a:lnTo>
                <a:lnTo>
                  <a:pt x="105537" y="27793"/>
                </a:lnTo>
                <a:lnTo>
                  <a:pt x="105521" y="27771"/>
                </a:lnTo>
                <a:lnTo>
                  <a:pt x="105457" y="27709"/>
                </a:lnTo>
                <a:lnTo>
                  <a:pt x="105419" y="27686"/>
                </a:lnTo>
                <a:lnTo>
                  <a:pt x="105389" y="27673"/>
                </a:lnTo>
                <a:lnTo>
                  <a:pt x="105350" y="27650"/>
                </a:lnTo>
                <a:lnTo>
                  <a:pt x="105288" y="27626"/>
                </a:lnTo>
                <a:lnTo>
                  <a:pt x="105287" y="27626"/>
                </a:lnTo>
                <a:lnTo>
                  <a:pt x="105286" y="27626"/>
                </a:lnTo>
                <a:lnTo>
                  <a:pt x="105278" y="27622"/>
                </a:lnTo>
                <a:lnTo>
                  <a:pt x="105230" y="27600"/>
                </a:lnTo>
                <a:lnTo>
                  <a:pt x="105200" y="27594"/>
                </a:lnTo>
                <a:lnTo>
                  <a:pt x="105176" y="27590"/>
                </a:lnTo>
                <a:lnTo>
                  <a:pt x="105122" y="27577"/>
                </a:lnTo>
                <a:lnTo>
                  <a:pt x="105112" y="27575"/>
                </a:lnTo>
                <a:lnTo>
                  <a:pt x="105084" y="27570"/>
                </a:lnTo>
                <a:lnTo>
                  <a:pt x="105067" y="27570"/>
                </a:lnTo>
                <a:lnTo>
                  <a:pt x="105029" y="27573"/>
                </a:lnTo>
                <a:lnTo>
                  <a:pt x="105021" y="27574"/>
                </a:lnTo>
                <a:lnTo>
                  <a:pt x="104991" y="27581"/>
                </a:lnTo>
                <a:lnTo>
                  <a:pt x="104991" y="27581"/>
                </a:lnTo>
                <a:lnTo>
                  <a:pt x="104986" y="27582"/>
                </a:lnTo>
                <a:lnTo>
                  <a:pt x="104966" y="27587"/>
                </a:lnTo>
                <a:lnTo>
                  <a:pt x="104923" y="27598"/>
                </a:lnTo>
                <a:lnTo>
                  <a:pt x="104905" y="27603"/>
                </a:lnTo>
                <a:lnTo>
                  <a:pt x="104858" y="27616"/>
                </a:lnTo>
                <a:lnTo>
                  <a:pt x="104776" y="27636"/>
                </a:lnTo>
                <a:lnTo>
                  <a:pt x="104760" y="27636"/>
                </a:lnTo>
                <a:lnTo>
                  <a:pt x="104749" y="27636"/>
                </a:lnTo>
                <a:lnTo>
                  <a:pt x="104699" y="27628"/>
                </a:lnTo>
                <a:lnTo>
                  <a:pt x="104692" y="27626"/>
                </a:lnTo>
                <a:lnTo>
                  <a:pt x="104675" y="27615"/>
                </a:lnTo>
                <a:lnTo>
                  <a:pt x="104604" y="27564"/>
                </a:lnTo>
                <a:lnTo>
                  <a:pt x="104604" y="27564"/>
                </a:lnTo>
                <a:lnTo>
                  <a:pt x="104580" y="27514"/>
                </a:lnTo>
                <a:lnTo>
                  <a:pt x="104580" y="27471"/>
                </a:lnTo>
                <a:lnTo>
                  <a:pt x="104587" y="27450"/>
                </a:lnTo>
                <a:lnTo>
                  <a:pt x="104590" y="27438"/>
                </a:lnTo>
                <a:lnTo>
                  <a:pt x="104617" y="27392"/>
                </a:lnTo>
                <a:lnTo>
                  <a:pt x="104654" y="27358"/>
                </a:lnTo>
                <a:lnTo>
                  <a:pt x="104678" y="27336"/>
                </a:lnTo>
                <a:lnTo>
                  <a:pt x="104703" y="27331"/>
                </a:lnTo>
                <a:lnTo>
                  <a:pt x="104709" y="27329"/>
                </a:lnTo>
                <a:lnTo>
                  <a:pt x="104773" y="27316"/>
                </a:lnTo>
                <a:lnTo>
                  <a:pt x="104817" y="27316"/>
                </a:lnTo>
                <a:lnTo>
                  <a:pt x="104895" y="27316"/>
                </a:lnTo>
                <a:lnTo>
                  <a:pt x="104932" y="27329"/>
                </a:lnTo>
                <a:lnTo>
                  <a:pt x="104958" y="27331"/>
                </a:lnTo>
                <a:lnTo>
                  <a:pt x="104979" y="27333"/>
                </a:lnTo>
                <a:lnTo>
                  <a:pt x="105027" y="27336"/>
                </a:lnTo>
                <a:lnTo>
                  <a:pt x="105041" y="27338"/>
                </a:lnTo>
                <a:lnTo>
                  <a:pt x="105105" y="27346"/>
                </a:lnTo>
                <a:lnTo>
                  <a:pt x="105118" y="27348"/>
                </a:lnTo>
                <a:lnTo>
                  <a:pt x="105128" y="27349"/>
                </a:lnTo>
                <a:lnTo>
                  <a:pt x="105129" y="27349"/>
                </a:lnTo>
                <a:lnTo>
                  <a:pt x="105186" y="27339"/>
                </a:lnTo>
                <a:lnTo>
                  <a:pt x="105213" y="27336"/>
                </a:lnTo>
                <a:lnTo>
                  <a:pt x="105267" y="27316"/>
                </a:lnTo>
                <a:lnTo>
                  <a:pt x="105335" y="27300"/>
                </a:lnTo>
                <a:lnTo>
                  <a:pt x="105399" y="27273"/>
                </a:lnTo>
                <a:lnTo>
                  <a:pt x="105426" y="27254"/>
                </a:lnTo>
                <a:lnTo>
                  <a:pt x="105443" y="27237"/>
                </a:lnTo>
                <a:lnTo>
                  <a:pt x="105460" y="27214"/>
                </a:lnTo>
                <a:lnTo>
                  <a:pt x="105477" y="27197"/>
                </a:lnTo>
                <a:lnTo>
                  <a:pt x="105490" y="27174"/>
                </a:lnTo>
                <a:lnTo>
                  <a:pt x="105524" y="27135"/>
                </a:lnTo>
                <a:lnTo>
                  <a:pt x="105528" y="27125"/>
                </a:lnTo>
                <a:lnTo>
                  <a:pt x="105548" y="27092"/>
                </a:lnTo>
                <a:lnTo>
                  <a:pt x="105550" y="27088"/>
                </a:lnTo>
                <a:lnTo>
                  <a:pt x="105568" y="27049"/>
                </a:lnTo>
                <a:lnTo>
                  <a:pt x="105588" y="27023"/>
                </a:lnTo>
                <a:lnTo>
                  <a:pt x="105589" y="27021"/>
                </a:lnTo>
                <a:lnTo>
                  <a:pt x="105603" y="26989"/>
                </a:lnTo>
                <a:lnTo>
                  <a:pt x="105609" y="26976"/>
                </a:lnTo>
                <a:lnTo>
                  <a:pt x="105622" y="26904"/>
                </a:lnTo>
                <a:lnTo>
                  <a:pt x="105629" y="26821"/>
                </a:lnTo>
                <a:lnTo>
                  <a:pt x="105629" y="26772"/>
                </a:lnTo>
                <a:lnTo>
                  <a:pt x="105623" y="26722"/>
                </a:lnTo>
                <a:lnTo>
                  <a:pt x="105619" y="26693"/>
                </a:lnTo>
                <a:lnTo>
                  <a:pt x="105605" y="26663"/>
                </a:lnTo>
                <a:lnTo>
                  <a:pt x="105592" y="26640"/>
                </a:lnTo>
                <a:lnTo>
                  <a:pt x="105585" y="26610"/>
                </a:lnTo>
                <a:lnTo>
                  <a:pt x="105572" y="26584"/>
                </a:lnTo>
                <a:lnTo>
                  <a:pt x="105565" y="26567"/>
                </a:lnTo>
                <a:lnTo>
                  <a:pt x="105558" y="26551"/>
                </a:lnTo>
                <a:lnTo>
                  <a:pt x="105538" y="26515"/>
                </a:lnTo>
                <a:lnTo>
                  <a:pt x="105511" y="26452"/>
                </a:lnTo>
                <a:lnTo>
                  <a:pt x="105497" y="26439"/>
                </a:lnTo>
                <a:lnTo>
                  <a:pt x="105477" y="26419"/>
                </a:lnTo>
                <a:lnTo>
                  <a:pt x="105453" y="26403"/>
                </a:lnTo>
                <a:lnTo>
                  <a:pt x="105402" y="26370"/>
                </a:lnTo>
                <a:lnTo>
                  <a:pt x="105338" y="26346"/>
                </a:lnTo>
                <a:lnTo>
                  <a:pt x="105267" y="26330"/>
                </a:lnTo>
                <a:lnTo>
                  <a:pt x="105179" y="26314"/>
                </a:lnTo>
                <a:lnTo>
                  <a:pt x="105135" y="26314"/>
                </a:lnTo>
                <a:lnTo>
                  <a:pt x="105067" y="26314"/>
                </a:lnTo>
                <a:lnTo>
                  <a:pt x="105044" y="26333"/>
                </a:lnTo>
                <a:lnTo>
                  <a:pt x="105000" y="26376"/>
                </a:lnTo>
                <a:lnTo>
                  <a:pt x="104949" y="26422"/>
                </a:lnTo>
                <a:lnTo>
                  <a:pt x="104915" y="26452"/>
                </a:lnTo>
                <a:lnTo>
                  <a:pt x="104905" y="26459"/>
                </a:lnTo>
                <a:lnTo>
                  <a:pt x="104891" y="26462"/>
                </a:lnTo>
                <a:lnTo>
                  <a:pt x="104800" y="26495"/>
                </a:lnTo>
                <a:lnTo>
                  <a:pt x="104702" y="26521"/>
                </a:lnTo>
                <a:lnTo>
                  <a:pt x="104641" y="26528"/>
                </a:lnTo>
                <a:lnTo>
                  <a:pt x="104526" y="26551"/>
                </a:lnTo>
                <a:lnTo>
                  <a:pt x="104516" y="26511"/>
                </a:lnTo>
                <a:lnTo>
                  <a:pt x="104502" y="26485"/>
                </a:lnTo>
                <a:lnTo>
                  <a:pt x="104472" y="26452"/>
                </a:lnTo>
                <a:lnTo>
                  <a:pt x="104462" y="26412"/>
                </a:lnTo>
                <a:lnTo>
                  <a:pt x="104462" y="26389"/>
                </a:lnTo>
                <a:lnTo>
                  <a:pt x="104462" y="26356"/>
                </a:lnTo>
                <a:lnTo>
                  <a:pt x="104485" y="26320"/>
                </a:lnTo>
                <a:lnTo>
                  <a:pt x="104509" y="26287"/>
                </a:lnTo>
                <a:lnTo>
                  <a:pt x="104533" y="26254"/>
                </a:lnTo>
                <a:lnTo>
                  <a:pt x="104560" y="26229"/>
                </a:lnTo>
                <a:lnTo>
                  <a:pt x="104648" y="26149"/>
                </a:lnTo>
                <a:lnTo>
                  <a:pt x="104702" y="26116"/>
                </a:lnTo>
                <a:lnTo>
                  <a:pt x="104726" y="26099"/>
                </a:lnTo>
                <a:lnTo>
                  <a:pt x="104753" y="26075"/>
                </a:lnTo>
                <a:lnTo>
                  <a:pt x="104773" y="26056"/>
                </a:lnTo>
                <a:lnTo>
                  <a:pt x="104827" y="26010"/>
                </a:lnTo>
                <a:lnTo>
                  <a:pt x="104864" y="25977"/>
                </a:lnTo>
                <a:lnTo>
                  <a:pt x="104861" y="25928"/>
                </a:lnTo>
                <a:lnTo>
                  <a:pt x="104861" y="25891"/>
                </a:lnTo>
                <a:lnTo>
                  <a:pt x="104864" y="25829"/>
                </a:lnTo>
                <a:lnTo>
                  <a:pt x="104864" y="25796"/>
                </a:lnTo>
                <a:lnTo>
                  <a:pt x="104854" y="25743"/>
                </a:lnTo>
                <a:lnTo>
                  <a:pt x="104849" y="25733"/>
                </a:lnTo>
                <a:lnTo>
                  <a:pt x="104847" y="25730"/>
                </a:lnTo>
                <a:lnTo>
                  <a:pt x="104829" y="25696"/>
                </a:lnTo>
                <a:lnTo>
                  <a:pt x="104824" y="25687"/>
                </a:lnTo>
                <a:lnTo>
                  <a:pt x="104803" y="25654"/>
                </a:lnTo>
                <a:lnTo>
                  <a:pt x="104785" y="25628"/>
                </a:lnTo>
                <a:lnTo>
                  <a:pt x="104719" y="25598"/>
                </a:lnTo>
                <a:lnTo>
                  <a:pt x="104642" y="25562"/>
                </a:lnTo>
                <a:lnTo>
                  <a:pt x="104636" y="25554"/>
                </a:lnTo>
                <a:lnTo>
                  <a:pt x="104604" y="25516"/>
                </a:lnTo>
                <a:lnTo>
                  <a:pt x="104586" y="25489"/>
                </a:lnTo>
                <a:lnTo>
                  <a:pt x="104586" y="25489"/>
                </a:lnTo>
                <a:lnTo>
                  <a:pt x="104567" y="25443"/>
                </a:lnTo>
                <a:lnTo>
                  <a:pt x="104565" y="25434"/>
                </a:lnTo>
                <a:lnTo>
                  <a:pt x="104558" y="25398"/>
                </a:lnTo>
                <a:lnTo>
                  <a:pt x="104533" y="25349"/>
                </a:lnTo>
                <a:lnTo>
                  <a:pt x="104511" y="25306"/>
                </a:lnTo>
                <a:lnTo>
                  <a:pt x="104483" y="25261"/>
                </a:lnTo>
                <a:lnTo>
                  <a:pt x="104453" y="25243"/>
                </a:lnTo>
                <a:lnTo>
                  <a:pt x="104442" y="25244"/>
                </a:lnTo>
                <a:lnTo>
                  <a:pt x="104361" y="25252"/>
                </a:lnTo>
                <a:lnTo>
                  <a:pt x="104318" y="25287"/>
                </a:lnTo>
                <a:lnTo>
                  <a:pt x="104305" y="25297"/>
                </a:lnTo>
                <a:lnTo>
                  <a:pt x="104249" y="25325"/>
                </a:lnTo>
                <a:lnTo>
                  <a:pt x="104155" y="25352"/>
                </a:lnTo>
                <a:lnTo>
                  <a:pt x="104150" y="25356"/>
                </a:lnTo>
                <a:lnTo>
                  <a:pt x="104034" y="25434"/>
                </a:lnTo>
                <a:lnTo>
                  <a:pt x="104015" y="25443"/>
                </a:lnTo>
                <a:lnTo>
                  <a:pt x="103987" y="25443"/>
                </a:lnTo>
                <a:lnTo>
                  <a:pt x="103940" y="25452"/>
                </a:lnTo>
                <a:lnTo>
                  <a:pt x="103893" y="25461"/>
                </a:lnTo>
                <a:lnTo>
                  <a:pt x="103837" y="25461"/>
                </a:lnTo>
                <a:lnTo>
                  <a:pt x="103800" y="25452"/>
                </a:lnTo>
                <a:lnTo>
                  <a:pt x="103771" y="25430"/>
                </a:lnTo>
                <a:lnTo>
                  <a:pt x="103753" y="25416"/>
                </a:lnTo>
                <a:lnTo>
                  <a:pt x="103721" y="25389"/>
                </a:lnTo>
                <a:lnTo>
                  <a:pt x="103690" y="25363"/>
                </a:lnTo>
                <a:lnTo>
                  <a:pt x="103690" y="25363"/>
                </a:lnTo>
                <a:lnTo>
                  <a:pt x="103654" y="25332"/>
                </a:lnTo>
                <a:lnTo>
                  <a:pt x="103653" y="25332"/>
                </a:lnTo>
                <a:lnTo>
                  <a:pt x="103643" y="25332"/>
                </a:lnTo>
                <a:lnTo>
                  <a:pt x="103633" y="25332"/>
                </a:lnTo>
                <a:lnTo>
                  <a:pt x="103632" y="25332"/>
                </a:lnTo>
                <a:lnTo>
                  <a:pt x="103627" y="25332"/>
                </a:lnTo>
                <a:lnTo>
                  <a:pt x="103623" y="25331"/>
                </a:lnTo>
                <a:lnTo>
                  <a:pt x="103618" y="25330"/>
                </a:lnTo>
                <a:lnTo>
                  <a:pt x="103614" y="25324"/>
                </a:lnTo>
                <a:lnTo>
                  <a:pt x="103609" y="25316"/>
                </a:lnTo>
                <a:lnTo>
                  <a:pt x="103598" y="25308"/>
                </a:lnTo>
                <a:lnTo>
                  <a:pt x="103579" y="25291"/>
                </a:lnTo>
                <a:lnTo>
                  <a:pt x="103573" y="25286"/>
                </a:lnTo>
                <a:lnTo>
                  <a:pt x="103550" y="25264"/>
                </a:lnTo>
                <a:lnTo>
                  <a:pt x="103550" y="25263"/>
                </a:lnTo>
                <a:lnTo>
                  <a:pt x="103531" y="25244"/>
                </a:lnTo>
                <a:lnTo>
                  <a:pt x="103511" y="25225"/>
                </a:lnTo>
                <a:lnTo>
                  <a:pt x="103507" y="25223"/>
                </a:lnTo>
                <a:lnTo>
                  <a:pt x="103500" y="25220"/>
                </a:lnTo>
                <a:lnTo>
                  <a:pt x="103466" y="25204"/>
                </a:lnTo>
                <a:lnTo>
                  <a:pt x="103462" y="25202"/>
                </a:lnTo>
                <a:lnTo>
                  <a:pt x="103447" y="25195"/>
                </a:lnTo>
                <a:lnTo>
                  <a:pt x="103429" y="25187"/>
                </a:lnTo>
                <a:lnTo>
                  <a:pt x="103423" y="25180"/>
                </a:lnTo>
                <a:lnTo>
                  <a:pt x="103415" y="25170"/>
                </a:lnTo>
                <a:lnTo>
                  <a:pt x="103408" y="25161"/>
                </a:lnTo>
                <a:lnTo>
                  <a:pt x="103405" y="25156"/>
                </a:lnTo>
                <a:lnTo>
                  <a:pt x="103402" y="25152"/>
                </a:lnTo>
                <a:lnTo>
                  <a:pt x="103395" y="25143"/>
                </a:lnTo>
                <a:lnTo>
                  <a:pt x="103387" y="25132"/>
                </a:lnTo>
                <a:lnTo>
                  <a:pt x="103367" y="25115"/>
                </a:lnTo>
                <a:lnTo>
                  <a:pt x="103354" y="25105"/>
                </a:lnTo>
                <a:lnTo>
                  <a:pt x="103354" y="25105"/>
                </a:lnTo>
                <a:lnTo>
                  <a:pt x="103336" y="25090"/>
                </a:lnTo>
                <a:lnTo>
                  <a:pt x="103299" y="25077"/>
                </a:lnTo>
                <a:lnTo>
                  <a:pt x="103272" y="25065"/>
                </a:lnTo>
                <a:lnTo>
                  <a:pt x="103266" y="25063"/>
                </a:lnTo>
                <a:lnTo>
                  <a:pt x="103237" y="25052"/>
                </a:lnTo>
                <a:lnTo>
                  <a:pt x="103216" y="25039"/>
                </a:lnTo>
                <a:lnTo>
                  <a:pt x="103206" y="25033"/>
                </a:lnTo>
                <a:lnTo>
                  <a:pt x="103177" y="25019"/>
                </a:lnTo>
                <a:lnTo>
                  <a:pt x="103161" y="25011"/>
                </a:lnTo>
                <a:lnTo>
                  <a:pt x="103153" y="25005"/>
                </a:lnTo>
                <a:lnTo>
                  <a:pt x="103146" y="25000"/>
                </a:lnTo>
                <a:lnTo>
                  <a:pt x="103139" y="24994"/>
                </a:lnTo>
                <a:lnTo>
                  <a:pt x="103116" y="24989"/>
                </a:lnTo>
                <a:lnTo>
                  <a:pt x="103079" y="24989"/>
                </a:lnTo>
                <a:lnTo>
                  <a:pt x="103075" y="24990"/>
                </a:lnTo>
                <a:lnTo>
                  <a:pt x="103054" y="24994"/>
                </a:lnTo>
                <a:lnTo>
                  <a:pt x="103047" y="24997"/>
                </a:lnTo>
                <a:lnTo>
                  <a:pt x="103039" y="25000"/>
                </a:lnTo>
                <a:lnTo>
                  <a:pt x="103032" y="25002"/>
                </a:lnTo>
                <a:lnTo>
                  <a:pt x="103006" y="25013"/>
                </a:lnTo>
                <a:lnTo>
                  <a:pt x="102999" y="25017"/>
                </a:lnTo>
                <a:lnTo>
                  <a:pt x="102995" y="25019"/>
                </a:lnTo>
                <a:lnTo>
                  <a:pt x="102993" y="25022"/>
                </a:lnTo>
                <a:lnTo>
                  <a:pt x="102988" y="25029"/>
                </a:lnTo>
                <a:lnTo>
                  <a:pt x="102986" y="25032"/>
                </a:lnTo>
                <a:lnTo>
                  <a:pt x="102976" y="25045"/>
                </a:lnTo>
                <a:lnTo>
                  <a:pt x="102975" y="25046"/>
                </a:lnTo>
                <a:lnTo>
                  <a:pt x="102955" y="25063"/>
                </a:lnTo>
                <a:lnTo>
                  <a:pt x="102941" y="25077"/>
                </a:lnTo>
                <a:lnTo>
                  <a:pt x="102919" y="25096"/>
                </a:lnTo>
                <a:lnTo>
                  <a:pt x="102903" y="25106"/>
                </a:lnTo>
                <a:lnTo>
                  <a:pt x="102896" y="25110"/>
                </a:lnTo>
                <a:lnTo>
                  <a:pt x="102871" y="25132"/>
                </a:lnTo>
                <a:lnTo>
                  <a:pt x="102866" y="25135"/>
                </a:lnTo>
                <a:lnTo>
                  <a:pt x="102851" y="25145"/>
                </a:lnTo>
                <a:lnTo>
                  <a:pt x="102829" y="25156"/>
                </a:lnTo>
                <a:lnTo>
                  <a:pt x="102817" y="25156"/>
                </a:lnTo>
                <a:lnTo>
                  <a:pt x="102793" y="25156"/>
                </a:lnTo>
                <a:lnTo>
                  <a:pt x="102789" y="25156"/>
                </a:lnTo>
                <a:lnTo>
                  <a:pt x="102767" y="25156"/>
                </a:lnTo>
                <a:lnTo>
                  <a:pt x="102764" y="25154"/>
                </a:lnTo>
                <a:lnTo>
                  <a:pt x="102731" y="25124"/>
                </a:lnTo>
                <a:lnTo>
                  <a:pt x="102727" y="25121"/>
                </a:lnTo>
                <a:lnTo>
                  <a:pt x="102718" y="25111"/>
                </a:lnTo>
                <a:lnTo>
                  <a:pt x="102713" y="25106"/>
                </a:lnTo>
                <a:lnTo>
                  <a:pt x="102705" y="25096"/>
                </a:lnTo>
                <a:lnTo>
                  <a:pt x="102702" y="25092"/>
                </a:lnTo>
                <a:lnTo>
                  <a:pt x="102700" y="25089"/>
                </a:lnTo>
                <a:lnTo>
                  <a:pt x="102693" y="25077"/>
                </a:lnTo>
                <a:lnTo>
                  <a:pt x="102689" y="25071"/>
                </a:lnTo>
                <a:lnTo>
                  <a:pt x="102687" y="25068"/>
                </a:lnTo>
                <a:lnTo>
                  <a:pt x="102687" y="25068"/>
                </a:lnTo>
                <a:lnTo>
                  <a:pt x="102679" y="25055"/>
                </a:lnTo>
                <a:lnTo>
                  <a:pt x="102679" y="25054"/>
                </a:lnTo>
                <a:lnTo>
                  <a:pt x="102673" y="25038"/>
                </a:lnTo>
                <a:lnTo>
                  <a:pt x="102672" y="25035"/>
                </a:lnTo>
                <a:lnTo>
                  <a:pt x="102669" y="25028"/>
                </a:lnTo>
                <a:lnTo>
                  <a:pt x="102662" y="25011"/>
                </a:lnTo>
                <a:lnTo>
                  <a:pt x="102662" y="25005"/>
                </a:lnTo>
                <a:lnTo>
                  <a:pt x="102662" y="24994"/>
                </a:lnTo>
                <a:lnTo>
                  <a:pt x="102659" y="24956"/>
                </a:lnTo>
                <a:lnTo>
                  <a:pt x="102661" y="24941"/>
                </a:lnTo>
                <a:lnTo>
                  <a:pt x="102662" y="24933"/>
                </a:lnTo>
                <a:lnTo>
                  <a:pt x="102662" y="24928"/>
                </a:lnTo>
                <a:lnTo>
                  <a:pt x="102662" y="24915"/>
                </a:lnTo>
                <a:lnTo>
                  <a:pt x="102663" y="24904"/>
                </a:lnTo>
                <a:lnTo>
                  <a:pt x="102665" y="24865"/>
                </a:lnTo>
                <a:lnTo>
                  <a:pt x="102665" y="24840"/>
                </a:lnTo>
                <a:lnTo>
                  <a:pt x="102665" y="24813"/>
                </a:lnTo>
                <a:lnTo>
                  <a:pt x="102665" y="24791"/>
                </a:lnTo>
                <a:lnTo>
                  <a:pt x="102665" y="24779"/>
                </a:lnTo>
                <a:lnTo>
                  <a:pt x="102665" y="24772"/>
                </a:lnTo>
                <a:lnTo>
                  <a:pt x="102665" y="24762"/>
                </a:lnTo>
                <a:lnTo>
                  <a:pt x="102665" y="24747"/>
                </a:lnTo>
                <a:lnTo>
                  <a:pt x="102664" y="24738"/>
                </a:lnTo>
                <a:lnTo>
                  <a:pt x="102662" y="24728"/>
                </a:lnTo>
                <a:lnTo>
                  <a:pt x="102654" y="24678"/>
                </a:lnTo>
                <a:lnTo>
                  <a:pt x="102651" y="24656"/>
                </a:lnTo>
                <a:lnTo>
                  <a:pt x="102651" y="24654"/>
                </a:lnTo>
                <a:lnTo>
                  <a:pt x="102651" y="24626"/>
                </a:lnTo>
                <a:lnTo>
                  <a:pt x="102651" y="24625"/>
                </a:lnTo>
                <a:lnTo>
                  <a:pt x="102648" y="24612"/>
                </a:lnTo>
                <a:lnTo>
                  <a:pt x="102642" y="24590"/>
                </a:lnTo>
                <a:lnTo>
                  <a:pt x="102634" y="24571"/>
                </a:lnTo>
                <a:lnTo>
                  <a:pt x="102627" y="24556"/>
                </a:lnTo>
                <a:lnTo>
                  <a:pt x="102626" y="24552"/>
                </a:lnTo>
                <a:lnTo>
                  <a:pt x="102620" y="24543"/>
                </a:lnTo>
                <a:lnTo>
                  <a:pt x="102617" y="24538"/>
                </a:lnTo>
                <a:lnTo>
                  <a:pt x="102611" y="24522"/>
                </a:lnTo>
                <a:lnTo>
                  <a:pt x="102611" y="24521"/>
                </a:lnTo>
                <a:lnTo>
                  <a:pt x="102611" y="24516"/>
                </a:lnTo>
                <a:lnTo>
                  <a:pt x="102600" y="24489"/>
                </a:lnTo>
                <a:lnTo>
                  <a:pt x="102596" y="24482"/>
                </a:lnTo>
                <a:lnTo>
                  <a:pt x="102593" y="24478"/>
                </a:lnTo>
                <a:lnTo>
                  <a:pt x="102586" y="24467"/>
                </a:lnTo>
                <a:lnTo>
                  <a:pt x="102575" y="24450"/>
                </a:lnTo>
                <a:lnTo>
                  <a:pt x="102549" y="24434"/>
                </a:lnTo>
                <a:lnTo>
                  <a:pt x="102527" y="24417"/>
                </a:lnTo>
                <a:lnTo>
                  <a:pt x="102502" y="24398"/>
                </a:lnTo>
                <a:lnTo>
                  <a:pt x="102487" y="24384"/>
                </a:lnTo>
                <a:lnTo>
                  <a:pt x="102476" y="24376"/>
                </a:lnTo>
                <a:lnTo>
                  <a:pt x="102445" y="24370"/>
                </a:lnTo>
                <a:lnTo>
                  <a:pt x="102417" y="24368"/>
                </a:lnTo>
                <a:lnTo>
                  <a:pt x="102405" y="24364"/>
                </a:lnTo>
                <a:lnTo>
                  <a:pt x="102386" y="24359"/>
                </a:lnTo>
                <a:lnTo>
                  <a:pt x="102369" y="24354"/>
                </a:lnTo>
                <a:lnTo>
                  <a:pt x="102344" y="24359"/>
                </a:lnTo>
                <a:lnTo>
                  <a:pt x="102293" y="24365"/>
                </a:lnTo>
                <a:lnTo>
                  <a:pt x="102292" y="24365"/>
                </a:lnTo>
                <a:lnTo>
                  <a:pt x="102291" y="24365"/>
                </a:lnTo>
                <a:lnTo>
                  <a:pt x="102265" y="24362"/>
                </a:lnTo>
                <a:lnTo>
                  <a:pt x="102220" y="24362"/>
                </a:lnTo>
                <a:lnTo>
                  <a:pt x="102189" y="24373"/>
                </a:lnTo>
                <a:lnTo>
                  <a:pt x="102172" y="24390"/>
                </a:lnTo>
                <a:lnTo>
                  <a:pt x="102170" y="24395"/>
                </a:lnTo>
                <a:lnTo>
                  <a:pt x="102163" y="24417"/>
                </a:lnTo>
                <a:lnTo>
                  <a:pt x="102160" y="24424"/>
                </a:lnTo>
                <a:lnTo>
                  <a:pt x="102158" y="24429"/>
                </a:lnTo>
                <a:lnTo>
                  <a:pt x="102155" y="24436"/>
                </a:lnTo>
                <a:lnTo>
                  <a:pt x="102138" y="24461"/>
                </a:lnTo>
                <a:lnTo>
                  <a:pt x="102135" y="24464"/>
                </a:lnTo>
                <a:lnTo>
                  <a:pt x="102098" y="24503"/>
                </a:lnTo>
                <a:lnTo>
                  <a:pt x="102090" y="24533"/>
                </a:lnTo>
                <a:lnTo>
                  <a:pt x="102084" y="24557"/>
                </a:lnTo>
                <a:lnTo>
                  <a:pt x="102079" y="24563"/>
                </a:lnTo>
                <a:lnTo>
                  <a:pt x="102071" y="24573"/>
                </a:lnTo>
                <a:lnTo>
                  <a:pt x="102070" y="24574"/>
                </a:lnTo>
                <a:lnTo>
                  <a:pt x="102069" y="24584"/>
                </a:lnTo>
                <a:lnTo>
                  <a:pt x="102066" y="24607"/>
                </a:lnTo>
                <a:lnTo>
                  <a:pt x="102062" y="24637"/>
                </a:lnTo>
                <a:lnTo>
                  <a:pt x="102062" y="24641"/>
                </a:lnTo>
                <a:lnTo>
                  <a:pt x="102067" y="24675"/>
                </a:lnTo>
                <a:lnTo>
                  <a:pt x="102076" y="24711"/>
                </a:lnTo>
                <a:lnTo>
                  <a:pt x="102078" y="24723"/>
                </a:lnTo>
                <a:lnTo>
                  <a:pt x="102081" y="24736"/>
                </a:lnTo>
                <a:lnTo>
                  <a:pt x="102081" y="24766"/>
                </a:lnTo>
                <a:lnTo>
                  <a:pt x="102077" y="24773"/>
                </a:lnTo>
                <a:lnTo>
                  <a:pt x="102070" y="24785"/>
                </a:lnTo>
                <a:lnTo>
                  <a:pt x="102062" y="24813"/>
                </a:lnTo>
                <a:lnTo>
                  <a:pt x="102059" y="24831"/>
                </a:lnTo>
                <a:lnTo>
                  <a:pt x="102056" y="24846"/>
                </a:lnTo>
                <a:lnTo>
                  <a:pt x="102048" y="24891"/>
                </a:lnTo>
                <a:lnTo>
                  <a:pt x="102042" y="24905"/>
                </a:lnTo>
                <a:lnTo>
                  <a:pt x="102038" y="24917"/>
                </a:lnTo>
                <a:lnTo>
                  <a:pt x="102033" y="24928"/>
                </a:lnTo>
                <a:lnTo>
                  <a:pt x="102027" y="24934"/>
                </a:lnTo>
                <a:lnTo>
                  <a:pt x="102025" y="24937"/>
                </a:lnTo>
                <a:lnTo>
                  <a:pt x="102017" y="24945"/>
                </a:lnTo>
                <a:lnTo>
                  <a:pt x="102016" y="24945"/>
                </a:lnTo>
                <a:lnTo>
                  <a:pt x="102001" y="24960"/>
                </a:lnTo>
                <a:lnTo>
                  <a:pt x="102000" y="24961"/>
                </a:lnTo>
                <a:lnTo>
                  <a:pt x="101998" y="24961"/>
                </a:lnTo>
                <a:lnTo>
                  <a:pt x="101979" y="24963"/>
                </a:lnTo>
                <a:lnTo>
                  <a:pt x="101974" y="24964"/>
                </a:lnTo>
                <a:lnTo>
                  <a:pt x="101968" y="24963"/>
                </a:lnTo>
                <a:lnTo>
                  <a:pt x="101938" y="24961"/>
                </a:lnTo>
                <a:lnTo>
                  <a:pt x="101914" y="24954"/>
                </a:lnTo>
                <a:lnTo>
                  <a:pt x="101907" y="24951"/>
                </a:lnTo>
                <a:lnTo>
                  <a:pt x="101887" y="24945"/>
                </a:lnTo>
                <a:lnTo>
                  <a:pt x="101878" y="24939"/>
                </a:lnTo>
                <a:lnTo>
                  <a:pt x="101874" y="24934"/>
                </a:lnTo>
                <a:lnTo>
                  <a:pt x="101868" y="24927"/>
                </a:lnTo>
                <a:lnTo>
                  <a:pt x="101865" y="24924"/>
                </a:lnTo>
                <a:lnTo>
                  <a:pt x="101864" y="24923"/>
                </a:lnTo>
                <a:lnTo>
                  <a:pt x="101858" y="24914"/>
                </a:lnTo>
                <a:lnTo>
                  <a:pt x="101847" y="24898"/>
                </a:lnTo>
                <a:lnTo>
                  <a:pt x="101827" y="24871"/>
                </a:lnTo>
                <a:lnTo>
                  <a:pt x="101820" y="24860"/>
                </a:lnTo>
                <a:lnTo>
                  <a:pt x="101819" y="24860"/>
                </a:lnTo>
                <a:lnTo>
                  <a:pt x="101815" y="24843"/>
                </a:lnTo>
                <a:lnTo>
                  <a:pt x="101812" y="24830"/>
                </a:lnTo>
                <a:lnTo>
                  <a:pt x="101811" y="24824"/>
                </a:lnTo>
                <a:lnTo>
                  <a:pt x="101805" y="24755"/>
                </a:lnTo>
                <a:lnTo>
                  <a:pt x="101804" y="24749"/>
                </a:lnTo>
                <a:lnTo>
                  <a:pt x="101800" y="24721"/>
                </a:lnTo>
                <a:lnTo>
                  <a:pt x="101785" y="24631"/>
                </a:lnTo>
                <a:lnTo>
                  <a:pt x="101780" y="24590"/>
                </a:lnTo>
                <a:lnTo>
                  <a:pt x="101770" y="24521"/>
                </a:lnTo>
                <a:lnTo>
                  <a:pt x="101766" y="24486"/>
                </a:lnTo>
                <a:lnTo>
                  <a:pt x="101760" y="24445"/>
                </a:lnTo>
                <a:lnTo>
                  <a:pt x="101754" y="24401"/>
                </a:lnTo>
                <a:lnTo>
                  <a:pt x="101749" y="24354"/>
                </a:lnTo>
                <a:lnTo>
                  <a:pt x="101749" y="24348"/>
                </a:lnTo>
                <a:lnTo>
                  <a:pt x="101743" y="24315"/>
                </a:lnTo>
                <a:lnTo>
                  <a:pt x="101742" y="24299"/>
                </a:lnTo>
                <a:lnTo>
                  <a:pt x="101740" y="24274"/>
                </a:lnTo>
                <a:lnTo>
                  <a:pt x="101732" y="24238"/>
                </a:lnTo>
                <a:lnTo>
                  <a:pt x="101723" y="24181"/>
                </a:lnTo>
                <a:lnTo>
                  <a:pt x="101718" y="24151"/>
                </a:lnTo>
                <a:lnTo>
                  <a:pt x="101715" y="24129"/>
                </a:lnTo>
                <a:lnTo>
                  <a:pt x="101712" y="24085"/>
                </a:lnTo>
                <a:lnTo>
                  <a:pt x="101712" y="24043"/>
                </a:lnTo>
                <a:lnTo>
                  <a:pt x="101709" y="23991"/>
                </a:lnTo>
                <a:lnTo>
                  <a:pt x="101706" y="23953"/>
                </a:lnTo>
                <a:lnTo>
                  <a:pt x="101701" y="23925"/>
                </a:lnTo>
                <a:lnTo>
                  <a:pt x="101692" y="23889"/>
                </a:lnTo>
                <a:lnTo>
                  <a:pt x="101678" y="23859"/>
                </a:lnTo>
                <a:lnTo>
                  <a:pt x="101664" y="23823"/>
                </a:lnTo>
                <a:lnTo>
                  <a:pt x="101650" y="23793"/>
                </a:lnTo>
                <a:lnTo>
                  <a:pt x="101647" y="23785"/>
                </a:lnTo>
                <a:lnTo>
                  <a:pt x="101638" y="23764"/>
                </a:lnTo>
                <a:lnTo>
                  <a:pt x="101637" y="23762"/>
                </a:lnTo>
                <a:lnTo>
                  <a:pt x="101633" y="23755"/>
                </a:lnTo>
                <a:lnTo>
                  <a:pt x="101625" y="23733"/>
                </a:lnTo>
                <a:lnTo>
                  <a:pt x="101616" y="23705"/>
                </a:lnTo>
                <a:lnTo>
                  <a:pt x="101591" y="23689"/>
                </a:lnTo>
                <a:lnTo>
                  <a:pt x="101563" y="23675"/>
                </a:lnTo>
                <a:lnTo>
                  <a:pt x="101537" y="23670"/>
                </a:lnTo>
                <a:lnTo>
                  <a:pt x="101515" y="23670"/>
                </a:lnTo>
                <a:lnTo>
                  <a:pt x="101506" y="23668"/>
                </a:lnTo>
                <a:lnTo>
                  <a:pt x="101498" y="23667"/>
                </a:lnTo>
                <a:lnTo>
                  <a:pt x="101478" y="23667"/>
                </a:lnTo>
                <a:lnTo>
                  <a:pt x="101465" y="23668"/>
                </a:lnTo>
                <a:lnTo>
                  <a:pt x="101455" y="23670"/>
                </a:lnTo>
                <a:lnTo>
                  <a:pt x="101427" y="23681"/>
                </a:lnTo>
                <a:lnTo>
                  <a:pt x="101417" y="23687"/>
                </a:lnTo>
                <a:lnTo>
                  <a:pt x="101410" y="23692"/>
                </a:lnTo>
                <a:lnTo>
                  <a:pt x="101388" y="23697"/>
                </a:lnTo>
                <a:lnTo>
                  <a:pt x="101380" y="23699"/>
                </a:lnTo>
                <a:lnTo>
                  <a:pt x="101352" y="23710"/>
                </a:lnTo>
                <a:lnTo>
                  <a:pt x="101322" y="23726"/>
                </a:lnTo>
                <a:lnTo>
                  <a:pt x="101314" y="23730"/>
                </a:lnTo>
                <a:lnTo>
                  <a:pt x="101306" y="23733"/>
                </a:lnTo>
                <a:lnTo>
                  <a:pt x="101300" y="23736"/>
                </a:lnTo>
                <a:lnTo>
                  <a:pt x="101298" y="23743"/>
                </a:lnTo>
                <a:lnTo>
                  <a:pt x="101281" y="23766"/>
                </a:lnTo>
                <a:lnTo>
                  <a:pt x="101261" y="23788"/>
                </a:lnTo>
                <a:lnTo>
                  <a:pt x="101230" y="23815"/>
                </a:lnTo>
                <a:lnTo>
                  <a:pt x="101223" y="23826"/>
                </a:lnTo>
                <a:lnTo>
                  <a:pt x="101219" y="23832"/>
                </a:lnTo>
                <a:lnTo>
                  <a:pt x="101202" y="23856"/>
                </a:lnTo>
                <a:lnTo>
                  <a:pt x="101193" y="23881"/>
                </a:lnTo>
                <a:lnTo>
                  <a:pt x="101188" y="23906"/>
                </a:lnTo>
                <a:lnTo>
                  <a:pt x="101182" y="23933"/>
                </a:lnTo>
                <a:lnTo>
                  <a:pt x="101179" y="23958"/>
                </a:lnTo>
                <a:lnTo>
                  <a:pt x="101176" y="23988"/>
                </a:lnTo>
                <a:lnTo>
                  <a:pt x="101171" y="24013"/>
                </a:lnTo>
                <a:lnTo>
                  <a:pt x="101171" y="24043"/>
                </a:lnTo>
                <a:lnTo>
                  <a:pt x="101169" y="24047"/>
                </a:lnTo>
                <a:lnTo>
                  <a:pt x="101168" y="24052"/>
                </a:lnTo>
                <a:lnTo>
                  <a:pt x="101163" y="24058"/>
                </a:lnTo>
                <a:lnTo>
                  <a:pt x="101145" y="24085"/>
                </a:lnTo>
                <a:lnTo>
                  <a:pt x="101143" y="24094"/>
                </a:lnTo>
                <a:lnTo>
                  <a:pt x="101142" y="24100"/>
                </a:lnTo>
                <a:lnTo>
                  <a:pt x="101142" y="24100"/>
                </a:lnTo>
                <a:lnTo>
                  <a:pt x="101137" y="24118"/>
                </a:lnTo>
                <a:lnTo>
                  <a:pt x="101137" y="24122"/>
                </a:lnTo>
                <a:lnTo>
                  <a:pt x="101137" y="24123"/>
                </a:lnTo>
                <a:lnTo>
                  <a:pt x="101135" y="24130"/>
                </a:lnTo>
                <a:lnTo>
                  <a:pt x="101134" y="24131"/>
                </a:lnTo>
                <a:lnTo>
                  <a:pt x="101134" y="24142"/>
                </a:lnTo>
                <a:lnTo>
                  <a:pt x="101109" y="24145"/>
                </a:lnTo>
                <a:lnTo>
                  <a:pt x="101108" y="24145"/>
                </a:lnTo>
                <a:lnTo>
                  <a:pt x="101072" y="24145"/>
                </a:lnTo>
                <a:lnTo>
                  <a:pt x="101065" y="24145"/>
                </a:lnTo>
                <a:lnTo>
                  <a:pt x="101058" y="24145"/>
                </a:lnTo>
                <a:lnTo>
                  <a:pt x="101021" y="24134"/>
                </a:lnTo>
                <a:lnTo>
                  <a:pt x="100983" y="24129"/>
                </a:lnTo>
                <a:lnTo>
                  <a:pt x="100937" y="24120"/>
                </a:lnTo>
                <a:lnTo>
                  <a:pt x="100926" y="24113"/>
                </a:lnTo>
                <a:lnTo>
                  <a:pt x="100917" y="24107"/>
                </a:lnTo>
                <a:lnTo>
                  <a:pt x="100895" y="24101"/>
                </a:lnTo>
                <a:lnTo>
                  <a:pt x="100894" y="24101"/>
                </a:lnTo>
                <a:lnTo>
                  <a:pt x="100880" y="24093"/>
                </a:lnTo>
                <a:lnTo>
                  <a:pt x="100880" y="24093"/>
                </a:lnTo>
                <a:lnTo>
                  <a:pt x="100880" y="24092"/>
                </a:lnTo>
                <a:lnTo>
                  <a:pt x="100846" y="24071"/>
                </a:lnTo>
                <a:lnTo>
                  <a:pt x="100824" y="24052"/>
                </a:lnTo>
                <a:lnTo>
                  <a:pt x="100813" y="24030"/>
                </a:lnTo>
                <a:lnTo>
                  <a:pt x="100804" y="23977"/>
                </a:lnTo>
                <a:lnTo>
                  <a:pt x="100798" y="23942"/>
                </a:lnTo>
                <a:lnTo>
                  <a:pt x="100790" y="23862"/>
                </a:lnTo>
                <a:lnTo>
                  <a:pt x="100790" y="23826"/>
                </a:lnTo>
                <a:lnTo>
                  <a:pt x="100790" y="23782"/>
                </a:lnTo>
                <a:lnTo>
                  <a:pt x="100790" y="23733"/>
                </a:lnTo>
                <a:lnTo>
                  <a:pt x="100790" y="23692"/>
                </a:lnTo>
                <a:lnTo>
                  <a:pt x="100798" y="23661"/>
                </a:lnTo>
                <a:lnTo>
                  <a:pt x="100810" y="23615"/>
                </a:lnTo>
                <a:lnTo>
                  <a:pt x="100813" y="23587"/>
                </a:lnTo>
                <a:lnTo>
                  <a:pt x="100818" y="23564"/>
                </a:lnTo>
                <a:lnTo>
                  <a:pt x="100824" y="23540"/>
                </a:lnTo>
                <a:lnTo>
                  <a:pt x="100824" y="23510"/>
                </a:lnTo>
                <a:lnTo>
                  <a:pt x="100829" y="23488"/>
                </a:lnTo>
                <a:lnTo>
                  <a:pt x="100863" y="23378"/>
                </a:lnTo>
                <a:lnTo>
                  <a:pt x="100867" y="23370"/>
                </a:lnTo>
                <a:lnTo>
                  <a:pt x="100880" y="23343"/>
                </a:lnTo>
                <a:lnTo>
                  <a:pt x="100881" y="23335"/>
                </a:lnTo>
                <a:lnTo>
                  <a:pt x="100883" y="23323"/>
                </a:lnTo>
                <a:lnTo>
                  <a:pt x="100897" y="23271"/>
                </a:lnTo>
                <a:lnTo>
                  <a:pt x="100896" y="23253"/>
                </a:lnTo>
                <a:lnTo>
                  <a:pt x="100895" y="23231"/>
                </a:lnTo>
                <a:lnTo>
                  <a:pt x="100892" y="23176"/>
                </a:lnTo>
                <a:lnTo>
                  <a:pt x="100894" y="23172"/>
                </a:lnTo>
                <a:lnTo>
                  <a:pt x="100886" y="23104"/>
                </a:lnTo>
                <a:lnTo>
                  <a:pt x="100880" y="23054"/>
                </a:lnTo>
                <a:lnTo>
                  <a:pt x="100866" y="22994"/>
                </a:lnTo>
                <a:lnTo>
                  <a:pt x="100849" y="22952"/>
                </a:lnTo>
                <a:lnTo>
                  <a:pt x="100841" y="22935"/>
                </a:lnTo>
                <a:lnTo>
                  <a:pt x="100821" y="22892"/>
                </a:lnTo>
                <a:lnTo>
                  <a:pt x="100809" y="22853"/>
                </a:lnTo>
                <a:lnTo>
                  <a:pt x="100809" y="22796"/>
                </a:lnTo>
                <a:lnTo>
                  <a:pt x="100815" y="22752"/>
                </a:lnTo>
                <a:lnTo>
                  <a:pt x="100823" y="22694"/>
                </a:lnTo>
                <a:lnTo>
                  <a:pt x="100849" y="22653"/>
                </a:lnTo>
                <a:lnTo>
                  <a:pt x="100866" y="22625"/>
                </a:lnTo>
                <a:lnTo>
                  <a:pt x="100883" y="22601"/>
                </a:lnTo>
                <a:lnTo>
                  <a:pt x="100905" y="22570"/>
                </a:lnTo>
                <a:lnTo>
                  <a:pt x="100925" y="22556"/>
                </a:lnTo>
                <a:lnTo>
                  <a:pt x="100933" y="22550"/>
                </a:lnTo>
                <a:lnTo>
                  <a:pt x="100939" y="22546"/>
                </a:lnTo>
                <a:lnTo>
                  <a:pt x="100979" y="22515"/>
                </a:lnTo>
                <a:lnTo>
                  <a:pt x="100983" y="22510"/>
                </a:lnTo>
                <a:lnTo>
                  <a:pt x="100988" y="22504"/>
                </a:lnTo>
                <a:lnTo>
                  <a:pt x="101012" y="22474"/>
                </a:lnTo>
                <a:lnTo>
                  <a:pt x="101018" y="22469"/>
                </a:lnTo>
                <a:lnTo>
                  <a:pt x="101043" y="22447"/>
                </a:lnTo>
                <a:lnTo>
                  <a:pt x="101057" y="22433"/>
                </a:lnTo>
                <a:lnTo>
                  <a:pt x="101070" y="22418"/>
                </a:lnTo>
                <a:lnTo>
                  <a:pt x="101091" y="22395"/>
                </a:lnTo>
                <a:lnTo>
                  <a:pt x="101095" y="22384"/>
                </a:lnTo>
                <a:lnTo>
                  <a:pt x="101105" y="22351"/>
                </a:lnTo>
                <a:lnTo>
                  <a:pt x="101105" y="22337"/>
                </a:lnTo>
                <a:lnTo>
                  <a:pt x="101105" y="22325"/>
                </a:lnTo>
                <a:lnTo>
                  <a:pt x="101105" y="22324"/>
                </a:lnTo>
                <a:lnTo>
                  <a:pt x="101105" y="22320"/>
                </a:lnTo>
                <a:lnTo>
                  <a:pt x="101105" y="22299"/>
                </a:lnTo>
                <a:lnTo>
                  <a:pt x="101105" y="22298"/>
                </a:lnTo>
                <a:lnTo>
                  <a:pt x="101100" y="22238"/>
                </a:lnTo>
                <a:lnTo>
                  <a:pt x="101093" y="22226"/>
                </a:lnTo>
                <a:lnTo>
                  <a:pt x="101086" y="22214"/>
                </a:lnTo>
                <a:lnTo>
                  <a:pt x="101074" y="22194"/>
                </a:lnTo>
                <a:lnTo>
                  <a:pt x="101041" y="22153"/>
                </a:lnTo>
                <a:lnTo>
                  <a:pt x="101030" y="22142"/>
                </a:lnTo>
                <a:lnTo>
                  <a:pt x="101001" y="22112"/>
                </a:lnTo>
                <a:lnTo>
                  <a:pt x="100987" y="22098"/>
                </a:lnTo>
                <a:lnTo>
                  <a:pt x="100951" y="22066"/>
                </a:lnTo>
                <a:lnTo>
                  <a:pt x="100950" y="22065"/>
                </a:lnTo>
                <a:lnTo>
                  <a:pt x="100924" y="22037"/>
                </a:lnTo>
                <a:lnTo>
                  <a:pt x="100917" y="22029"/>
                </a:lnTo>
                <a:lnTo>
                  <a:pt x="100871" y="21993"/>
                </a:lnTo>
                <a:lnTo>
                  <a:pt x="100850" y="21981"/>
                </a:lnTo>
                <a:lnTo>
                  <a:pt x="100838" y="21974"/>
                </a:lnTo>
                <a:lnTo>
                  <a:pt x="100829" y="21969"/>
                </a:lnTo>
                <a:lnTo>
                  <a:pt x="100815" y="21958"/>
                </a:lnTo>
                <a:lnTo>
                  <a:pt x="100753" y="21936"/>
                </a:lnTo>
                <a:lnTo>
                  <a:pt x="100671" y="21927"/>
                </a:lnTo>
                <a:lnTo>
                  <a:pt x="100608" y="21927"/>
                </a:lnTo>
                <a:lnTo>
                  <a:pt x="100587" y="21927"/>
                </a:lnTo>
                <a:lnTo>
                  <a:pt x="100555" y="21927"/>
                </a:lnTo>
                <a:lnTo>
                  <a:pt x="100533" y="21927"/>
                </a:lnTo>
                <a:lnTo>
                  <a:pt x="100495" y="21927"/>
                </a:lnTo>
                <a:lnTo>
                  <a:pt x="100474" y="21927"/>
                </a:lnTo>
                <a:lnTo>
                  <a:pt x="100415" y="21924"/>
                </a:lnTo>
                <a:lnTo>
                  <a:pt x="100389" y="21922"/>
                </a:lnTo>
                <a:lnTo>
                  <a:pt x="100341" y="21911"/>
                </a:lnTo>
                <a:lnTo>
                  <a:pt x="100321" y="21905"/>
                </a:lnTo>
                <a:lnTo>
                  <a:pt x="100291" y="21897"/>
                </a:lnTo>
                <a:lnTo>
                  <a:pt x="100287" y="21895"/>
                </a:lnTo>
                <a:lnTo>
                  <a:pt x="100280" y="21891"/>
                </a:lnTo>
                <a:lnTo>
                  <a:pt x="100243" y="21867"/>
                </a:lnTo>
                <a:lnTo>
                  <a:pt x="100186" y="21816"/>
                </a:lnTo>
                <a:lnTo>
                  <a:pt x="100164" y="21796"/>
                </a:lnTo>
                <a:lnTo>
                  <a:pt x="100152" y="21774"/>
                </a:lnTo>
                <a:lnTo>
                  <a:pt x="100141" y="21749"/>
                </a:lnTo>
                <a:lnTo>
                  <a:pt x="100133" y="21710"/>
                </a:lnTo>
                <a:lnTo>
                  <a:pt x="100133" y="21675"/>
                </a:lnTo>
                <a:lnTo>
                  <a:pt x="100133" y="21631"/>
                </a:lnTo>
                <a:lnTo>
                  <a:pt x="100133" y="21526"/>
                </a:lnTo>
                <a:lnTo>
                  <a:pt x="100136" y="21509"/>
                </a:lnTo>
                <a:lnTo>
                  <a:pt x="100141" y="21485"/>
                </a:lnTo>
                <a:lnTo>
                  <a:pt x="100161" y="21441"/>
                </a:lnTo>
                <a:lnTo>
                  <a:pt x="100166" y="21428"/>
                </a:lnTo>
                <a:lnTo>
                  <a:pt x="100183" y="21386"/>
                </a:lnTo>
                <a:lnTo>
                  <a:pt x="100203" y="21339"/>
                </a:lnTo>
                <a:lnTo>
                  <a:pt x="100231" y="21279"/>
                </a:lnTo>
                <a:lnTo>
                  <a:pt x="100248" y="21243"/>
                </a:lnTo>
                <a:lnTo>
                  <a:pt x="100271" y="21208"/>
                </a:lnTo>
                <a:lnTo>
                  <a:pt x="100278" y="21195"/>
                </a:lnTo>
                <a:lnTo>
                  <a:pt x="100283" y="21186"/>
                </a:lnTo>
                <a:lnTo>
                  <a:pt x="100288" y="21177"/>
                </a:lnTo>
                <a:lnTo>
                  <a:pt x="100295" y="21166"/>
                </a:lnTo>
                <a:lnTo>
                  <a:pt x="100310" y="21142"/>
                </a:lnTo>
                <a:lnTo>
                  <a:pt x="100318" y="21132"/>
                </a:lnTo>
                <a:lnTo>
                  <a:pt x="100322" y="21126"/>
                </a:lnTo>
                <a:lnTo>
                  <a:pt x="100350" y="21092"/>
                </a:lnTo>
                <a:lnTo>
                  <a:pt x="100359" y="21082"/>
                </a:lnTo>
                <a:lnTo>
                  <a:pt x="100366" y="21075"/>
                </a:lnTo>
                <a:lnTo>
                  <a:pt x="100370" y="21070"/>
                </a:lnTo>
                <a:lnTo>
                  <a:pt x="100393" y="21049"/>
                </a:lnTo>
                <a:lnTo>
                  <a:pt x="100403" y="21040"/>
                </a:lnTo>
                <a:lnTo>
                  <a:pt x="100409" y="21035"/>
                </a:lnTo>
                <a:lnTo>
                  <a:pt x="100443" y="21007"/>
                </a:lnTo>
                <a:lnTo>
                  <a:pt x="100471" y="20982"/>
                </a:lnTo>
                <a:lnTo>
                  <a:pt x="100492" y="20959"/>
                </a:lnTo>
                <a:lnTo>
                  <a:pt x="100500" y="20950"/>
                </a:lnTo>
                <a:lnTo>
                  <a:pt x="100511" y="20938"/>
                </a:lnTo>
                <a:lnTo>
                  <a:pt x="100556" y="20881"/>
                </a:lnTo>
                <a:lnTo>
                  <a:pt x="100556" y="20880"/>
                </a:lnTo>
                <a:lnTo>
                  <a:pt x="100563" y="20863"/>
                </a:lnTo>
                <a:lnTo>
                  <a:pt x="100567" y="20853"/>
                </a:lnTo>
                <a:lnTo>
                  <a:pt x="100581" y="20806"/>
                </a:lnTo>
                <a:lnTo>
                  <a:pt x="100584" y="20801"/>
                </a:lnTo>
                <a:lnTo>
                  <a:pt x="100593" y="20783"/>
                </a:lnTo>
                <a:lnTo>
                  <a:pt x="100615" y="20738"/>
                </a:lnTo>
                <a:lnTo>
                  <a:pt x="100619" y="20728"/>
                </a:lnTo>
                <a:lnTo>
                  <a:pt x="100627" y="20709"/>
                </a:lnTo>
                <a:lnTo>
                  <a:pt x="100643" y="20672"/>
                </a:lnTo>
                <a:lnTo>
                  <a:pt x="100645" y="20666"/>
                </a:lnTo>
                <a:lnTo>
                  <a:pt x="100655" y="20633"/>
                </a:lnTo>
                <a:lnTo>
                  <a:pt x="100663" y="20606"/>
                </a:lnTo>
                <a:lnTo>
                  <a:pt x="100668" y="20577"/>
                </a:lnTo>
                <a:lnTo>
                  <a:pt x="100670" y="20570"/>
                </a:lnTo>
                <a:lnTo>
                  <a:pt x="100671" y="20562"/>
                </a:lnTo>
                <a:lnTo>
                  <a:pt x="100671" y="20526"/>
                </a:lnTo>
                <a:lnTo>
                  <a:pt x="100671" y="20524"/>
                </a:lnTo>
                <a:lnTo>
                  <a:pt x="100667" y="20505"/>
                </a:lnTo>
                <a:lnTo>
                  <a:pt x="100663" y="20486"/>
                </a:lnTo>
                <a:lnTo>
                  <a:pt x="100663" y="20485"/>
                </a:lnTo>
                <a:lnTo>
                  <a:pt x="100654" y="20430"/>
                </a:lnTo>
                <a:lnTo>
                  <a:pt x="100651" y="20422"/>
                </a:lnTo>
                <a:lnTo>
                  <a:pt x="100645" y="20408"/>
                </a:lnTo>
                <a:lnTo>
                  <a:pt x="100629" y="20370"/>
                </a:lnTo>
                <a:lnTo>
                  <a:pt x="100626" y="20361"/>
                </a:lnTo>
                <a:lnTo>
                  <a:pt x="100615" y="20342"/>
                </a:lnTo>
                <a:lnTo>
                  <a:pt x="100606" y="20333"/>
                </a:lnTo>
                <a:lnTo>
                  <a:pt x="100596" y="20322"/>
                </a:lnTo>
                <a:lnTo>
                  <a:pt x="100532" y="20254"/>
                </a:lnTo>
                <a:lnTo>
                  <a:pt x="100525" y="20246"/>
                </a:lnTo>
                <a:lnTo>
                  <a:pt x="100525" y="20246"/>
                </a:lnTo>
                <a:lnTo>
                  <a:pt x="100511" y="20232"/>
                </a:lnTo>
                <a:lnTo>
                  <a:pt x="100465" y="20183"/>
                </a:lnTo>
                <a:lnTo>
                  <a:pt x="100454" y="20176"/>
                </a:lnTo>
                <a:lnTo>
                  <a:pt x="100449" y="20173"/>
                </a:lnTo>
                <a:lnTo>
                  <a:pt x="100422" y="20156"/>
                </a:lnTo>
                <a:lnTo>
                  <a:pt x="100420" y="20155"/>
                </a:lnTo>
                <a:lnTo>
                  <a:pt x="100384" y="20123"/>
                </a:lnTo>
                <a:lnTo>
                  <a:pt x="100384" y="20122"/>
                </a:lnTo>
                <a:lnTo>
                  <a:pt x="100355" y="20095"/>
                </a:lnTo>
                <a:lnTo>
                  <a:pt x="100352" y="20091"/>
                </a:lnTo>
                <a:lnTo>
                  <a:pt x="100339" y="20074"/>
                </a:lnTo>
                <a:lnTo>
                  <a:pt x="100327" y="20059"/>
                </a:lnTo>
                <a:lnTo>
                  <a:pt x="100296" y="20026"/>
                </a:lnTo>
                <a:lnTo>
                  <a:pt x="100280" y="20006"/>
                </a:lnTo>
                <a:lnTo>
                  <a:pt x="100274" y="19999"/>
                </a:lnTo>
                <a:lnTo>
                  <a:pt x="100266" y="19989"/>
                </a:lnTo>
                <a:lnTo>
                  <a:pt x="100259" y="19978"/>
                </a:lnTo>
                <a:lnTo>
                  <a:pt x="100237" y="19947"/>
                </a:lnTo>
                <a:lnTo>
                  <a:pt x="100215" y="19917"/>
                </a:lnTo>
                <a:lnTo>
                  <a:pt x="100205" y="19905"/>
                </a:lnTo>
                <a:lnTo>
                  <a:pt x="100198" y="19894"/>
                </a:lnTo>
                <a:lnTo>
                  <a:pt x="100158" y="19843"/>
                </a:lnTo>
                <a:lnTo>
                  <a:pt x="100155" y="19839"/>
                </a:lnTo>
                <a:lnTo>
                  <a:pt x="100144" y="19822"/>
                </a:lnTo>
                <a:lnTo>
                  <a:pt x="100140" y="19816"/>
                </a:lnTo>
                <a:lnTo>
                  <a:pt x="100105" y="19763"/>
                </a:lnTo>
                <a:lnTo>
                  <a:pt x="100103" y="19759"/>
                </a:lnTo>
                <a:lnTo>
                  <a:pt x="100100" y="19746"/>
                </a:lnTo>
                <a:lnTo>
                  <a:pt x="100090" y="19710"/>
                </a:lnTo>
                <a:lnTo>
                  <a:pt x="100094" y="19677"/>
                </a:lnTo>
                <a:lnTo>
                  <a:pt x="100095" y="19659"/>
                </a:lnTo>
                <a:lnTo>
                  <a:pt x="100096" y="19652"/>
                </a:lnTo>
                <a:lnTo>
                  <a:pt x="100096" y="19650"/>
                </a:lnTo>
                <a:lnTo>
                  <a:pt x="100096" y="19620"/>
                </a:lnTo>
                <a:lnTo>
                  <a:pt x="100101" y="19592"/>
                </a:lnTo>
                <a:lnTo>
                  <a:pt x="100103" y="19583"/>
                </a:lnTo>
                <a:lnTo>
                  <a:pt x="100105" y="19573"/>
                </a:lnTo>
                <a:lnTo>
                  <a:pt x="100113" y="19548"/>
                </a:lnTo>
                <a:lnTo>
                  <a:pt x="100110" y="19518"/>
                </a:lnTo>
                <a:lnTo>
                  <a:pt x="100103" y="19511"/>
                </a:lnTo>
                <a:lnTo>
                  <a:pt x="100091" y="19496"/>
                </a:lnTo>
                <a:lnTo>
                  <a:pt x="100054" y="19455"/>
                </a:lnTo>
                <a:lnTo>
                  <a:pt x="100037" y="19438"/>
                </a:lnTo>
                <a:lnTo>
                  <a:pt x="100028" y="19431"/>
                </a:lnTo>
                <a:lnTo>
                  <a:pt x="100009" y="19416"/>
                </a:lnTo>
                <a:lnTo>
                  <a:pt x="99969" y="19383"/>
                </a:lnTo>
                <a:lnTo>
                  <a:pt x="99914" y="19345"/>
                </a:lnTo>
                <a:lnTo>
                  <a:pt x="99914" y="19345"/>
                </a:lnTo>
                <a:lnTo>
                  <a:pt x="99892" y="19331"/>
                </a:lnTo>
                <a:lnTo>
                  <a:pt x="99849" y="19305"/>
                </a:lnTo>
                <a:lnTo>
                  <a:pt x="99828" y="19293"/>
                </a:lnTo>
                <a:lnTo>
                  <a:pt x="99812" y="19271"/>
                </a:lnTo>
                <a:lnTo>
                  <a:pt x="99804" y="19260"/>
                </a:lnTo>
                <a:lnTo>
                  <a:pt x="99777" y="19224"/>
                </a:lnTo>
                <a:lnTo>
                  <a:pt x="99768" y="19209"/>
                </a:lnTo>
                <a:lnTo>
                  <a:pt x="99759" y="19193"/>
                </a:lnTo>
                <a:lnTo>
                  <a:pt x="99744" y="19169"/>
                </a:lnTo>
                <a:lnTo>
                  <a:pt x="99732" y="19137"/>
                </a:lnTo>
                <a:lnTo>
                  <a:pt x="99731" y="19134"/>
                </a:lnTo>
                <a:lnTo>
                  <a:pt x="99725" y="19119"/>
                </a:lnTo>
                <a:lnTo>
                  <a:pt x="99713" y="19084"/>
                </a:lnTo>
                <a:lnTo>
                  <a:pt x="99703" y="19055"/>
                </a:lnTo>
                <a:lnTo>
                  <a:pt x="99697" y="19039"/>
                </a:lnTo>
                <a:lnTo>
                  <a:pt x="99682" y="18993"/>
                </a:lnTo>
                <a:lnTo>
                  <a:pt x="99681" y="18991"/>
                </a:lnTo>
                <a:lnTo>
                  <a:pt x="99676" y="18966"/>
                </a:lnTo>
                <a:lnTo>
                  <a:pt x="99674" y="18960"/>
                </a:lnTo>
                <a:lnTo>
                  <a:pt x="99670" y="18941"/>
                </a:lnTo>
                <a:lnTo>
                  <a:pt x="99665" y="18878"/>
                </a:lnTo>
                <a:lnTo>
                  <a:pt x="99658" y="18805"/>
                </a:lnTo>
                <a:lnTo>
                  <a:pt x="99657" y="18793"/>
                </a:lnTo>
                <a:lnTo>
                  <a:pt x="99656" y="18779"/>
                </a:lnTo>
                <a:lnTo>
                  <a:pt x="99656" y="18760"/>
                </a:lnTo>
                <a:lnTo>
                  <a:pt x="99647" y="18733"/>
                </a:lnTo>
                <a:lnTo>
                  <a:pt x="99642" y="18717"/>
                </a:lnTo>
                <a:lnTo>
                  <a:pt x="99639" y="18708"/>
                </a:lnTo>
                <a:lnTo>
                  <a:pt x="99628" y="18675"/>
                </a:lnTo>
                <a:lnTo>
                  <a:pt x="99620" y="18653"/>
                </a:lnTo>
                <a:lnTo>
                  <a:pt x="99619" y="18650"/>
                </a:lnTo>
                <a:lnTo>
                  <a:pt x="99617" y="18643"/>
                </a:lnTo>
                <a:lnTo>
                  <a:pt x="99597" y="18590"/>
                </a:lnTo>
                <a:lnTo>
                  <a:pt x="99594" y="18582"/>
                </a:lnTo>
                <a:lnTo>
                  <a:pt x="99586" y="18560"/>
                </a:lnTo>
                <a:lnTo>
                  <a:pt x="99557" y="18535"/>
                </a:lnTo>
                <a:lnTo>
                  <a:pt x="99543" y="18532"/>
                </a:lnTo>
                <a:lnTo>
                  <a:pt x="99534" y="18532"/>
                </a:lnTo>
                <a:lnTo>
                  <a:pt x="99512" y="18532"/>
                </a:lnTo>
                <a:lnTo>
                  <a:pt x="99494" y="18532"/>
                </a:lnTo>
                <a:lnTo>
                  <a:pt x="99432" y="18554"/>
                </a:lnTo>
                <a:lnTo>
                  <a:pt x="99404" y="18568"/>
                </a:lnTo>
                <a:lnTo>
                  <a:pt x="99367" y="18579"/>
                </a:lnTo>
                <a:lnTo>
                  <a:pt x="99334" y="18587"/>
                </a:lnTo>
                <a:lnTo>
                  <a:pt x="99303" y="18598"/>
                </a:lnTo>
                <a:lnTo>
                  <a:pt x="99249" y="18625"/>
                </a:lnTo>
                <a:lnTo>
                  <a:pt x="99215" y="18642"/>
                </a:lnTo>
                <a:lnTo>
                  <a:pt x="99173" y="18672"/>
                </a:lnTo>
                <a:lnTo>
                  <a:pt x="99131" y="18716"/>
                </a:lnTo>
                <a:lnTo>
                  <a:pt x="99108" y="18749"/>
                </a:lnTo>
                <a:lnTo>
                  <a:pt x="99080" y="18796"/>
                </a:lnTo>
                <a:lnTo>
                  <a:pt x="99060" y="18831"/>
                </a:lnTo>
                <a:lnTo>
                  <a:pt x="99057" y="18837"/>
                </a:lnTo>
                <a:lnTo>
                  <a:pt x="99052" y="18870"/>
                </a:lnTo>
                <a:lnTo>
                  <a:pt x="99052" y="18916"/>
                </a:lnTo>
                <a:lnTo>
                  <a:pt x="99063" y="18960"/>
                </a:lnTo>
                <a:lnTo>
                  <a:pt x="99074" y="19010"/>
                </a:lnTo>
                <a:lnTo>
                  <a:pt x="99091" y="19062"/>
                </a:lnTo>
                <a:lnTo>
                  <a:pt x="99100" y="19087"/>
                </a:lnTo>
                <a:lnTo>
                  <a:pt x="99111" y="19109"/>
                </a:lnTo>
                <a:lnTo>
                  <a:pt x="99122" y="19144"/>
                </a:lnTo>
                <a:lnTo>
                  <a:pt x="99142" y="19186"/>
                </a:lnTo>
                <a:lnTo>
                  <a:pt x="99150" y="19224"/>
                </a:lnTo>
                <a:lnTo>
                  <a:pt x="99159" y="19263"/>
                </a:lnTo>
                <a:lnTo>
                  <a:pt x="99173" y="19312"/>
                </a:lnTo>
                <a:lnTo>
                  <a:pt x="99179" y="19359"/>
                </a:lnTo>
                <a:lnTo>
                  <a:pt x="99181" y="19411"/>
                </a:lnTo>
                <a:lnTo>
                  <a:pt x="99184" y="19452"/>
                </a:lnTo>
                <a:lnTo>
                  <a:pt x="99187" y="19491"/>
                </a:lnTo>
                <a:lnTo>
                  <a:pt x="99187" y="19537"/>
                </a:lnTo>
                <a:lnTo>
                  <a:pt x="99187" y="19538"/>
                </a:lnTo>
                <a:lnTo>
                  <a:pt x="99187" y="19567"/>
                </a:lnTo>
                <a:lnTo>
                  <a:pt x="99181" y="19595"/>
                </a:lnTo>
                <a:lnTo>
                  <a:pt x="99167" y="19628"/>
                </a:lnTo>
                <a:lnTo>
                  <a:pt x="99160" y="19638"/>
                </a:lnTo>
                <a:lnTo>
                  <a:pt x="99148" y="19655"/>
                </a:lnTo>
                <a:lnTo>
                  <a:pt x="99094" y="19683"/>
                </a:lnTo>
                <a:lnTo>
                  <a:pt x="99077" y="19681"/>
                </a:lnTo>
                <a:lnTo>
                  <a:pt x="99077" y="19681"/>
                </a:lnTo>
                <a:lnTo>
                  <a:pt x="99073" y="19683"/>
                </a:lnTo>
                <a:lnTo>
                  <a:pt x="99073" y="19683"/>
                </a:lnTo>
                <a:lnTo>
                  <a:pt x="99072" y="19683"/>
                </a:lnTo>
                <a:lnTo>
                  <a:pt x="99067" y="19682"/>
                </a:lnTo>
                <a:lnTo>
                  <a:pt x="99053" y="19681"/>
                </a:lnTo>
                <a:lnTo>
                  <a:pt x="99005" y="19675"/>
                </a:lnTo>
                <a:lnTo>
                  <a:pt x="98954" y="19664"/>
                </a:lnTo>
                <a:lnTo>
                  <a:pt x="98867" y="19639"/>
                </a:lnTo>
                <a:lnTo>
                  <a:pt x="98837" y="19622"/>
                </a:lnTo>
                <a:lnTo>
                  <a:pt x="98833" y="19620"/>
                </a:lnTo>
                <a:lnTo>
                  <a:pt x="98827" y="19607"/>
                </a:lnTo>
                <a:lnTo>
                  <a:pt x="98788" y="19526"/>
                </a:lnTo>
                <a:lnTo>
                  <a:pt x="98793" y="19482"/>
                </a:lnTo>
                <a:lnTo>
                  <a:pt x="98798" y="19452"/>
                </a:lnTo>
                <a:lnTo>
                  <a:pt x="98802" y="19429"/>
                </a:lnTo>
                <a:lnTo>
                  <a:pt x="98802" y="19427"/>
                </a:lnTo>
                <a:lnTo>
                  <a:pt x="98822" y="19392"/>
                </a:lnTo>
                <a:lnTo>
                  <a:pt x="98836" y="19334"/>
                </a:lnTo>
                <a:lnTo>
                  <a:pt x="98836" y="19287"/>
                </a:lnTo>
                <a:lnTo>
                  <a:pt x="98835" y="19275"/>
                </a:lnTo>
                <a:lnTo>
                  <a:pt x="98835" y="19258"/>
                </a:lnTo>
                <a:lnTo>
                  <a:pt x="98833" y="19210"/>
                </a:lnTo>
                <a:lnTo>
                  <a:pt x="98822" y="19155"/>
                </a:lnTo>
                <a:lnTo>
                  <a:pt x="98813" y="19089"/>
                </a:lnTo>
                <a:lnTo>
                  <a:pt x="98812" y="19078"/>
                </a:lnTo>
                <a:lnTo>
                  <a:pt x="98810" y="19068"/>
                </a:lnTo>
                <a:lnTo>
                  <a:pt x="98796" y="18977"/>
                </a:lnTo>
                <a:lnTo>
                  <a:pt x="98794" y="18950"/>
                </a:lnTo>
                <a:lnTo>
                  <a:pt x="98793" y="18935"/>
                </a:lnTo>
                <a:lnTo>
                  <a:pt x="98793" y="18935"/>
                </a:lnTo>
                <a:lnTo>
                  <a:pt x="98790" y="18904"/>
                </a:lnTo>
                <a:lnTo>
                  <a:pt x="98789" y="18895"/>
                </a:lnTo>
                <a:lnTo>
                  <a:pt x="98787" y="18878"/>
                </a:lnTo>
                <a:lnTo>
                  <a:pt x="98783" y="18850"/>
                </a:lnTo>
                <a:lnTo>
                  <a:pt x="98782" y="18844"/>
                </a:lnTo>
                <a:lnTo>
                  <a:pt x="98778" y="18795"/>
                </a:lnTo>
                <a:lnTo>
                  <a:pt x="98777" y="18790"/>
                </a:lnTo>
                <a:lnTo>
                  <a:pt x="98774" y="18749"/>
                </a:lnTo>
                <a:lnTo>
                  <a:pt x="98774" y="18748"/>
                </a:lnTo>
                <a:lnTo>
                  <a:pt x="98773" y="18737"/>
                </a:lnTo>
                <a:lnTo>
                  <a:pt x="98771" y="18719"/>
                </a:lnTo>
                <a:lnTo>
                  <a:pt x="98768" y="18696"/>
                </a:lnTo>
                <a:lnTo>
                  <a:pt x="98767" y="18690"/>
                </a:lnTo>
                <a:lnTo>
                  <a:pt x="98765" y="18672"/>
                </a:lnTo>
                <a:lnTo>
                  <a:pt x="98774" y="18642"/>
                </a:lnTo>
                <a:lnTo>
                  <a:pt x="98775" y="18637"/>
                </a:lnTo>
                <a:lnTo>
                  <a:pt x="98785" y="18614"/>
                </a:lnTo>
                <a:lnTo>
                  <a:pt x="98810" y="18592"/>
                </a:lnTo>
                <a:lnTo>
                  <a:pt x="98810" y="18592"/>
                </a:lnTo>
                <a:lnTo>
                  <a:pt x="98817" y="18587"/>
                </a:lnTo>
                <a:lnTo>
                  <a:pt x="98822" y="18584"/>
                </a:lnTo>
                <a:lnTo>
                  <a:pt x="98843" y="18572"/>
                </a:lnTo>
                <a:lnTo>
                  <a:pt x="98850" y="18568"/>
                </a:lnTo>
                <a:lnTo>
                  <a:pt x="98864" y="18559"/>
                </a:lnTo>
                <a:lnTo>
                  <a:pt x="98883" y="18545"/>
                </a:lnTo>
                <a:lnTo>
                  <a:pt x="98889" y="18540"/>
                </a:lnTo>
                <a:lnTo>
                  <a:pt x="98906" y="18526"/>
                </a:lnTo>
                <a:lnTo>
                  <a:pt x="98910" y="18522"/>
                </a:lnTo>
                <a:lnTo>
                  <a:pt x="98968" y="18461"/>
                </a:lnTo>
                <a:lnTo>
                  <a:pt x="98971" y="18458"/>
                </a:lnTo>
                <a:lnTo>
                  <a:pt x="98987" y="18426"/>
                </a:lnTo>
                <a:lnTo>
                  <a:pt x="98996" y="18408"/>
                </a:lnTo>
                <a:lnTo>
                  <a:pt x="99008" y="18367"/>
                </a:lnTo>
                <a:lnTo>
                  <a:pt x="99008" y="18342"/>
                </a:lnTo>
                <a:lnTo>
                  <a:pt x="99008" y="18325"/>
                </a:lnTo>
                <a:lnTo>
                  <a:pt x="99008" y="18320"/>
                </a:lnTo>
                <a:lnTo>
                  <a:pt x="99005" y="18315"/>
                </a:lnTo>
                <a:lnTo>
                  <a:pt x="98991" y="18286"/>
                </a:lnTo>
                <a:lnTo>
                  <a:pt x="98977" y="18271"/>
                </a:lnTo>
                <a:lnTo>
                  <a:pt x="98972" y="18266"/>
                </a:lnTo>
                <a:lnTo>
                  <a:pt x="98954" y="18249"/>
                </a:lnTo>
                <a:lnTo>
                  <a:pt x="98912" y="18222"/>
                </a:lnTo>
                <a:lnTo>
                  <a:pt x="98886" y="18206"/>
                </a:lnTo>
                <a:lnTo>
                  <a:pt x="98862" y="18191"/>
                </a:lnTo>
                <a:lnTo>
                  <a:pt x="98853" y="18186"/>
                </a:lnTo>
                <a:lnTo>
                  <a:pt x="98796" y="18167"/>
                </a:lnTo>
                <a:lnTo>
                  <a:pt x="98781" y="18164"/>
                </a:lnTo>
                <a:lnTo>
                  <a:pt x="98741" y="18157"/>
                </a:lnTo>
                <a:lnTo>
                  <a:pt x="98734" y="18156"/>
                </a:lnTo>
                <a:lnTo>
                  <a:pt x="98729" y="18155"/>
                </a:lnTo>
                <a:lnTo>
                  <a:pt x="98666" y="18151"/>
                </a:lnTo>
                <a:lnTo>
                  <a:pt x="98655" y="18150"/>
                </a:lnTo>
                <a:lnTo>
                  <a:pt x="98642" y="18147"/>
                </a:lnTo>
                <a:lnTo>
                  <a:pt x="98636" y="18146"/>
                </a:lnTo>
                <a:lnTo>
                  <a:pt x="98556" y="18130"/>
                </a:lnTo>
                <a:lnTo>
                  <a:pt x="98534" y="18126"/>
                </a:lnTo>
                <a:lnTo>
                  <a:pt x="98475" y="18114"/>
                </a:lnTo>
                <a:lnTo>
                  <a:pt x="98421" y="18101"/>
                </a:lnTo>
                <a:lnTo>
                  <a:pt x="98421" y="18101"/>
                </a:lnTo>
                <a:lnTo>
                  <a:pt x="98370" y="18081"/>
                </a:lnTo>
                <a:lnTo>
                  <a:pt x="98367" y="18080"/>
                </a:lnTo>
                <a:lnTo>
                  <a:pt x="98344" y="18070"/>
                </a:lnTo>
                <a:lnTo>
                  <a:pt x="98300" y="18051"/>
                </a:lnTo>
                <a:lnTo>
                  <a:pt x="98241" y="18013"/>
                </a:lnTo>
                <a:lnTo>
                  <a:pt x="98209" y="17990"/>
                </a:lnTo>
                <a:lnTo>
                  <a:pt x="98198" y="17983"/>
                </a:lnTo>
                <a:lnTo>
                  <a:pt x="98189" y="17976"/>
                </a:lnTo>
                <a:lnTo>
                  <a:pt x="98159" y="17952"/>
                </a:lnTo>
                <a:lnTo>
                  <a:pt x="98094" y="17914"/>
                </a:lnTo>
                <a:lnTo>
                  <a:pt x="98046" y="17878"/>
                </a:lnTo>
                <a:lnTo>
                  <a:pt x="98012" y="17856"/>
                </a:lnTo>
                <a:lnTo>
                  <a:pt x="97986" y="17832"/>
                </a:lnTo>
                <a:lnTo>
                  <a:pt x="97967" y="17815"/>
                </a:lnTo>
                <a:lnTo>
                  <a:pt x="97942" y="17799"/>
                </a:lnTo>
                <a:lnTo>
                  <a:pt x="97940" y="17795"/>
                </a:lnTo>
                <a:lnTo>
                  <a:pt x="97926" y="17770"/>
                </a:lnTo>
                <a:lnTo>
                  <a:pt x="97925" y="17768"/>
                </a:lnTo>
                <a:lnTo>
                  <a:pt x="97917" y="17744"/>
                </a:lnTo>
                <a:lnTo>
                  <a:pt x="97911" y="17735"/>
                </a:lnTo>
                <a:lnTo>
                  <a:pt x="97905" y="17724"/>
                </a:lnTo>
                <a:lnTo>
                  <a:pt x="97900" y="17708"/>
                </a:lnTo>
                <a:lnTo>
                  <a:pt x="97897" y="17700"/>
                </a:lnTo>
                <a:lnTo>
                  <a:pt x="97890" y="17683"/>
                </a:lnTo>
                <a:lnTo>
                  <a:pt x="97880" y="17658"/>
                </a:lnTo>
                <a:lnTo>
                  <a:pt x="97872" y="17635"/>
                </a:lnTo>
                <a:lnTo>
                  <a:pt x="97863" y="17609"/>
                </a:lnTo>
                <a:lnTo>
                  <a:pt x="97861" y="17603"/>
                </a:lnTo>
                <a:lnTo>
                  <a:pt x="97857" y="17585"/>
                </a:lnTo>
                <a:lnTo>
                  <a:pt x="97851" y="17565"/>
                </a:lnTo>
                <a:lnTo>
                  <a:pt x="97850" y="17561"/>
                </a:lnTo>
                <a:lnTo>
                  <a:pt x="97849" y="17557"/>
                </a:lnTo>
                <a:lnTo>
                  <a:pt x="97849" y="17548"/>
                </a:lnTo>
                <a:lnTo>
                  <a:pt x="97849" y="17540"/>
                </a:lnTo>
                <a:lnTo>
                  <a:pt x="97849" y="17516"/>
                </a:lnTo>
                <a:lnTo>
                  <a:pt x="97849" y="17483"/>
                </a:lnTo>
                <a:lnTo>
                  <a:pt x="97852" y="17458"/>
                </a:lnTo>
                <a:lnTo>
                  <a:pt x="97853" y="17451"/>
                </a:lnTo>
                <a:lnTo>
                  <a:pt x="97853" y="17449"/>
                </a:lnTo>
                <a:lnTo>
                  <a:pt x="97860" y="17411"/>
                </a:lnTo>
                <a:lnTo>
                  <a:pt x="97840" y="17356"/>
                </a:lnTo>
                <a:lnTo>
                  <a:pt x="97840" y="17356"/>
                </a:lnTo>
                <a:lnTo>
                  <a:pt x="97829" y="17326"/>
                </a:lnTo>
                <a:lnTo>
                  <a:pt x="97825" y="17315"/>
                </a:lnTo>
                <a:lnTo>
                  <a:pt x="97818" y="17299"/>
                </a:lnTo>
                <a:lnTo>
                  <a:pt x="97797" y="17266"/>
                </a:lnTo>
                <a:lnTo>
                  <a:pt x="97795" y="17263"/>
                </a:lnTo>
                <a:lnTo>
                  <a:pt x="97778" y="17235"/>
                </a:lnTo>
                <a:lnTo>
                  <a:pt x="97774" y="17224"/>
                </a:lnTo>
                <a:lnTo>
                  <a:pt x="97773" y="17219"/>
                </a:lnTo>
                <a:lnTo>
                  <a:pt x="97746" y="17181"/>
                </a:lnTo>
                <a:lnTo>
                  <a:pt x="97733" y="17161"/>
                </a:lnTo>
                <a:lnTo>
                  <a:pt x="97710" y="17119"/>
                </a:lnTo>
                <a:lnTo>
                  <a:pt x="97707" y="17113"/>
                </a:lnTo>
                <a:lnTo>
                  <a:pt x="97702" y="17106"/>
                </a:lnTo>
                <a:lnTo>
                  <a:pt x="97691" y="17087"/>
                </a:lnTo>
                <a:lnTo>
                  <a:pt x="97677" y="17072"/>
                </a:lnTo>
                <a:lnTo>
                  <a:pt x="97666" y="17060"/>
                </a:lnTo>
                <a:lnTo>
                  <a:pt x="97663" y="17057"/>
                </a:lnTo>
                <a:lnTo>
                  <a:pt x="97657" y="17052"/>
                </a:lnTo>
                <a:lnTo>
                  <a:pt x="97643" y="17040"/>
                </a:lnTo>
                <a:lnTo>
                  <a:pt x="97598" y="17005"/>
                </a:lnTo>
                <a:lnTo>
                  <a:pt x="97589" y="16999"/>
                </a:lnTo>
                <a:lnTo>
                  <a:pt x="97573" y="16988"/>
                </a:lnTo>
                <a:lnTo>
                  <a:pt x="97550" y="16975"/>
                </a:lnTo>
                <a:lnTo>
                  <a:pt x="97517" y="16965"/>
                </a:lnTo>
                <a:lnTo>
                  <a:pt x="97505" y="16961"/>
                </a:lnTo>
                <a:lnTo>
                  <a:pt x="97488" y="16960"/>
                </a:lnTo>
                <a:lnTo>
                  <a:pt x="97483" y="16960"/>
                </a:lnTo>
                <a:lnTo>
                  <a:pt x="97474" y="16959"/>
                </a:lnTo>
                <a:lnTo>
                  <a:pt x="97462" y="16959"/>
                </a:lnTo>
                <a:lnTo>
                  <a:pt x="97457" y="16959"/>
                </a:lnTo>
                <a:lnTo>
                  <a:pt x="97394" y="16964"/>
                </a:lnTo>
                <a:lnTo>
                  <a:pt x="97351" y="16975"/>
                </a:lnTo>
                <a:lnTo>
                  <a:pt x="97281" y="17018"/>
                </a:lnTo>
                <a:lnTo>
                  <a:pt x="97225" y="17046"/>
                </a:lnTo>
                <a:lnTo>
                  <a:pt x="97140" y="17082"/>
                </a:lnTo>
                <a:lnTo>
                  <a:pt x="97115" y="17101"/>
                </a:lnTo>
                <a:lnTo>
                  <a:pt x="97078" y="17117"/>
                </a:lnTo>
                <a:lnTo>
                  <a:pt x="97044" y="17137"/>
                </a:lnTo>
                <a:lnTo>
                  <a:pt x="96996" y="17175"/>
                </a:lnTo>
                <a:lnTo>
                  <a:pt x="96965" y="17211"/>
                </a:lnTo>
                <a:lnTo>
                  <a:pt x="96940" y="17241"/>
                </a:lnTo>
                <a:lnTo>
                  <a:pt x="96892" y="17288"/>
                </a:lnTo>
                <a:lnTo>
                  <a:pt x="96850" y="17312"/>
                </a:lnTo>
                <a:lnTo>
                  <a:pt x="96813" y="17334"/>
                </a:lnTo>
                <a:lnTo>
                  <a:pt x="96785" y="17351"/>
                </a:lnTo>
                <a:lnTo>
                  <a:pt x="96753" y="17357"/>
                </a:lnTo>
                <a:lnTo>
                  <a:pt x="96745" y="17359"/>
                </a:lnTo>
                <a:lnTo>
                  <a:pt x="96729" y="17362"/>
                </a:lnTo>
                <a:lnTo>
                  <a:pt x="96700" y="17367"/>
                </a:lnTo>
                <a:lnTo>
                  <a:pt x="96640" y="17374"/>
                </a:lnTo>
                <a:lnTo>
                  <a:pt x="96630" y="17376"/>
                </a:lnTo>
                <a:lnTo>
                  <a:pt x="96617" y="17375"/>
                </a:lnTo>
                <a:lnTo>
                  <a:pt x="96608" y="17376"/>
                </a:lnTo>
                <a:lnTo>
                  <a:pt x="96607" y="17375"/>
                </a:lnTo>
                <a:lnTo>
                  <a:pt x="96607" y="17375"/>
                </a:lnTo>
                <a:lnTo>
                  <a:pt x="96582" y="17374"/>
                </a:lnTo>
                <a:lnTo>
                  <a:pt x="96559" y="17376"/>
                </a:lnTo>
                <a:lnTo>
                  <a:pt x="96559" y="17375"/>
                </a:lnTo>
                <a:lnTo>
                  <a:pt x="96550" y="17375"/>
                </a:lnTo>
                <a:lnTo>
                  <a:pt x="96542" y="17375"/>
                </a:lnTo>
                <a:lnTo>
                  <a:pt x="96537" y="17375"/>
                </a:lnTo>
                <a:lnTo>
                  <a:pt x="96537" y="17375"/>
                </a:lnTo>
                <a:lnTo>
                  <a:pt x="96510" y="17373"/>
                </a:lnTo>
                <a:lnTo>
                  <a:pt x="96509" y="17373"/>
                </a:lnTo>
                <a:lnTo>
                  <a:pt x="96467" y="17362"/>
                </a:lnTo>
                <a:lnTo>
                  <a:pt x="96428" y="17340"/>
                </a:lnTo>
                <a:lnTo>
                  <a:pt x="96402" y="17315"/>
                </a:lnTo>
                <a:lnTo>
                  <a:pt x="96385" y="17299"/>
                </a:lnTo>
                <a:lnTo>
                  <a:pt x="96375" y="17291"/>
                </a:lnTo>
                <a:lnTo>
                  <a:pt x="96338" y="17263"/>
                </a:lnTo>
                <a:lnTo>
                  <a:pt x="96314" y="17228"/>
                </a:lnTo>
                <a:lnTo>
                  <a:pt x="96309" y="17221"/>
                </a:lnTo>
                <a:lnTo>
                  <a:pt x="96287" y="17189"/>
                </a:lnTo>
                <a:lnTo>
                  <a:pt x="96256" y="17134"/>
                </a:lnTo>
                <a:lnTo>
                  <a:pt x="96250" y="17112"/>
                </a:lnTo>
                <a:lnTo>
                  <a:pt x="96250" y="17112"/>
                </a:lnTo>
                <a:lnTo>
                  <a:pt x="96245" y="17105"/>
                </a:lnTo>
                <a:lnTo>
                  <a:pt x="96214" y="17063"/>
                </a:lnTo>
                <a:lnTo>
                  <a:pt x="96213" y="17062"/>
                </a:lnTo>
                <a:lnTo>
                  <a:pt x="96211" y="17056"/>
                </a:lnTo>
                <a:lnTo>
                  <a:pt x="96202" y="17029"/>
                </a:lnTo>
                <a:lnTo>
                  <a:pt x="96199" y="16999"/>
                </a:lnTo>
                <a:lnTo>
                  <a:pt x="96200" y="16989"/>
                </a:lnTo>
                <a:lnTo>
                  <a:pt x="96202" y="16950"/>
                </a:lnTo>
                <a:lnTo>
                  <a:pt x="96208" y="16917"/>
                </a:lnTo>
                <a:lnTo>
                  <a:pt x="96219" y="16887"/>
                </a:lnTo>
                <a:lnTo>
                  <a:pt x="96223" y="16874"/>
                </a:lnTo>
                <a:lnTo>
                  <a:pt x="96226" y="16867"/>
                </a:lnTo>
                <a:lnTo>
                  <a:pt x="96228" y="16859"/>
                </a:lnTo>
                <a:lnTo>
                  <a:pt x="96233" y="16843"/>
                </a:lnTo>
                <a:lnTo>
                  <a:pt x="96237" y="16837"/>
                </a:lnTo>
                <a:lnTo>
                  <a:pt x="96242" y="16830"/>
                </a:lnTo>
                <a:lnTo>
                  <a:pt x="96244" y="16826"/>
                </a:lnTo>
                <a:lnTo>
                  <a:pt x="96261" y="16799"/>
                </a:lnTo>
                <a:lnTo>
                  <a:pt x="96276" y="16762"/>
                </a:lnTo>
                <a:lnTo>
                  <a:pt x="96277" y="16759"/>
                </a:lnTo>
                <a:lnTo>
                  <a:pt x="96290" y="16727"/>
                </a:lnTo>
                <a:lnTo>
                  <a:pt x="96298" y="16708"/>
                </a:lnTo>
                <a:lnTo>
                  <a:pt x="96307" y="16664"/>
                </a:lnTo>
                <a:lnTo>
                  <a:pt x="96313" y="16638"/>
                </a:lnTo>
                <a:lnTo>
                  <a:pt x="96323" y="16593"/>
                </a:lnTo>
                <a:lnTo>
                  <a:pt x="96330" y="16558"/>
                </a:lnTo>
                <a:lnTo>
                  <a:pt x="96332" y="16550"/>
                </a:lnTo>
                <a:lnTo>
                  <a:pt x="96338" y="16521"/>
                </a:lnTo>
                <a:lnTo>
                  <a:pt x="96340" y="16486"/>
                </a:lnTo>
                <a:lnTo>
                  <a:pt x="96340" y="16450"/>
                </a:lnTo>
                <a:lnTo>
                  <a:pt x="96340" y="16387"/>
                </a:lnTo>
                <a:lnTo>
                  <a:pt x="96340" y="16357"/>
                </a:lnTo>
                <a:lnTo>
                  <a:pt x="96343" y="16343"/>
                </a:lnTo>
                <a:lnTo>
                  <a:pt x="96348" y="16283"/>
                </a:lnTo>
                <a:lnTo>
                  <a:pt x="96357" y="16189"/>
                </a:lnTo>
                <a:lnTo>
                  <a:pt x="96357" y="16181"/>
                </a:lnTo>
                <a:lnTo>
                  <a:pt x="96357" y="16131"/>
                </a:lnTo>
                <a:lnTo>
                  <a:pt x="96355" y="16090"/>
                </a:lnTo>
                <a:lnTo>
                  <a:pt x="96354" y="16085"/>
                </a:lnTo>
                <a:lnTo>
                  <a:pt x="96332" y="15976"/>
                </a:lnTo>
                <a:lnTo>
                  <a:pt x="96329" y="15961"/>
                </a:lnTo>
                <a:lnTo>
                  <a:pt x="96323" y="15937"/>
                </a:lnTo>
                <a:lnTo>
                  <a:pt x="96323" y="15937"/>
                </a:lnTo>
                <a:lnTo>
                  <a:pt x="96318" y="15914"/>
                </a:lnTo>
                <a:lnTo>
                  <a:pt x="96314" y="15903"/>
                </a:lnTo>
                <a:lnTo>
                  <a:pt x="96301" y="15864"/>
                </a:lnTo>
                <a:lnTo>
                  <a:pt x="96298" y="15855"/>
                </a:lnTo>
                <a:lnTo>
                  <a:pt x="96298" y="15847"/>
                </a:lnTo>
                <a:lnTo>
                  <a:pt x="96298" y="15833"/>
                </a:lnTo>
                <a:lnTo>
                  <a:pt x="96298" y="15816"/>
                </a:lnTo>
                <a:lnTo>
                  <a:pt x="96298" y="15808"/>
                </a:lnTo>
                <a:lnTo>
                  <a:pt x="96298" y="15791"/>
                </a:lnTo>
                <a:lnTo>
                  <a:pt x="96293" y="15780"/>
                </a:lnTo>
                <a:lnTo>
                  <a:pt x="96290" y="15772"/>
                </a:lnTo>
                <a:lnTo>
                  <a:pt x="96270" y="15736"/>
                </a:lnTo>
                <a:lnTo>
                  <a:pt x="96265" y="15734"/>
                </a:lnTo>
                <a:lnTo>
                  <a:pt x="96265" y="15734"/>
                </a:lnTo>
                <a:lnTo>
                  <a:pt x="96236" y="15725"/>
                </a:lnTo>
                <a:lnTo>
                  <a:pt x="96190" y="15717"/>
                </a:lnTo>
                <a:lnTo>
                  <a:pt x="96185" y="15718"/>
                </a:lnTo>
                <a:lnTo>
                  <a:pt x="96149" y="15727"/>
                </a:lnTo>
                <a:lnTo>
                  <a:pt x="96114" y="15736"/>
                </a:lnTo>
                <a:lnTo>
                  <a:pt x="96053" y="15755"/>
                </a:lnTo>
                <a:lnTo>
                  <a:pt x="95998" y="15774"/>
                </a:lnTo>
                <a:lnTo>
                  <a:pt x="95942" y="15791"/>
                </a:lnTo>
                <a:lnTo>
                  <a:pt x="95896" y="15813"/>
                </a:lnTo>
                <a:lnTo>
                  <a:pt x="95891" y="15816"/>
                </a:lnTo>
                <a:lnTo>
                  <a:pt x="95860" y="15829"/>
                </a:lnTo>
                <a:lnTo>
                  <a:pt x="95829" y="15846"/>
                </a:lnTo>
                <a:lnTo>
                  <a:pt x="95823" y="15849"/>
                </a:lnTo>
                <a:lnTo>
                  <a:pt x="95792" y="15860"/>
                </a:lnTo>
                <a:lnTo>
                  <a:pt x="95713" y="15895"/>
                </a:lnTo>
                <a:lnTo>
                  <a:pt x="95691" y="15909"/>
                </a:lnTo>
                <a:lnTo>
                  <a:pt x="95632" y="15925"/>
                </a:lnTo>
                <a:lnTo>
                  <a:pt x="95553" y="15958"/>
                </a:lnTo>
                <a:lnTo>
                  <a:pt x="95524" y="15972"/>
                </a:lnTo>
                <a:lnTo>
                  <a:pt x="95448" y="15978"/>
                </a:lnTo>
                <a:lnTo>
                  <a:pt x="95432" y="15981"/>
                </a:lnTo>
                <a:lnTo>
                  <a:pt x="95367" y="15994"/>
                </a:lnTo>
                <a:lnTo>
                  <a:pt x="95310" y="16000"/>
                </a:lnTo>
                <a:lnTo>
                  <a:pt x="95259" y="16005"/>
                </a:lnTo>
                <a:lnTo>
                  <a:pt x="95203" y="16016"/>
                </a:lnTo>
                <a:lnTo>
                  <a:pt x="95192" y="16019"/>
                </a:lnTo>
                <a:lnTo>
                  <a:pt x="95173" y="16018"/>
                </a:lnTo>
                <a:lnTo>
                  <a:pt x="95170" y="16019"/>
                </a:lnTo>
                <a:lnTo>
                  <a:pt x="95169" y="16019"/>
                </a:lnTo>
                <a:lnTo>
                  <a:pt x="95091" y="16016"/>
                </a:lnTo>
                <a:lnTo>
                  <a:pt x="95043" y="16005"/>
                </a:lnTo>
                <a:lnTo>
                  <a:pt x="94987" y="15991"/>
                </a:lnTo>
                <a:lnTo>
                  <a:pt x="94894" y="15967"/>
                </a:lnTo>
                <a:lnTo>
                  <a:pt x="94866" y="15961"/>
                </a:lnTo>
                <a:lnTo>
                  <a:pt x="94837" y="15948"/>
                </a:lnTo>
                <a:lnTo>
                  <a:pt x="94773" y="15920"/>
                </a:lnTo>
                <a:lnTo>
                  <a:pt x="94749" y="15900"/>
                </a:lnTo>
                <a:lnTo>
                  <a:pt x="94722" y="15876"/>
                </a:lnTo>
                <a:lnTo>
                  <a:pt x="94671" y="15832"/>
                </a:lnTo>
                <a:lnTo>
                  <a:pt x="94637" y="15785"/>
                </a:lnTo>
                <a:lnTo>
                  <a:pt x="94612" y="15747"/>
                </a:lnTo>
                <a:lnTo>
                  <a:pt x="94589" y="15708"/>
                </a:lnTo>
                <a:lnTo>
                  <a:pt x="94561" y="15665"/>
                </a:lnTo>
                <a:lnTo>
                  <a:pt x="94552" y="15652"/>
                </a:lnTo>
                <a:lnTo>
                  <a:pt x="94519" y="15601"/>
                </a:lnTo>
                <a:lnTo>
                  <a:pt x="94488" y="15544"/>
                </a:lnTo>
                <a:lnTo>
                  <a:pt x="94460" y="15511"/>
                </a:lnTo>
                <a:lnTo>
                  <a:pt x="94423" y="15456"/>
                </a:lnTo>
                <a:lnTo>
                  <a:pt x="94392" y="15415"/>
                </a:lnTo>
                <a:lnTo>
                  <a:pt x="94384" y="15403"/>
                </a:lnTo>
                <a:lnTo>
                  <a:pt x="94375" y="15390"/>
                </a:lnTo>
                <a:lnTo>
                  <a:pt x="94361" y="15369"/>
                </a:lnTo>
                <a:lnTo>
                  <a:pt x="94347" y="15349"/>
                </a:lnTo>
                <a:lnTo>
                  <a:pt x="94305" y="15316"/>
                </a:lnTo>
                <a:lnTo>
                  <a:pt x="94282" y="15299"/>
                </a:lnTo>
                <a:lnTo>
                  <a:pt x="94251" y="15269"/>
                </a:lnTo>
                <a:lnTo>
                  <a:pt x="94223" y="15239"/>
                </a:lnTo>
                <a:lnTo>
                  <a:pt x="94212" y="15225"/>
                </a:lnTo>
                <a:lnTo>
                  <a:pt x="94202" y="15222"/>
                </a:lnTo>
                <a:lnTo>
                  <a:pt x="94197" y="15223"/>
                </a:lnTo>
                <a:lnTo>
                  <a:pt x="94174" y="15228"/>
                </a:lnTo>
                <a:lnTo>
                  <a:pt x="94127" y="15251"/>
                </a:lnTo>
                <a:lnTo>
                  <a:pt x="94101" y="15264"/>
                </a:lnTo>
                <a:lnTo>
                  <a:pt x="94055" y="15319"/>
                </a:lnTo>
                <a:lnTo>
                  <a:pt x="94044" y="15406"/>
                </a:lnTo>
                <a:lnTo>
                  <a:pt x="94044" y="15445"/>
                </a:lnTo>
                <a:lnTo>
                  <a:pt x="94061" y="15494"/>
                </a:lnTo>
                <a:lnTo>
                  <a:pt x="94069" y="15508"/>
                </a:lnTo>
                <a:lnTo>
                  <a:pt x="94092" y="15546"/>
                </a:lnTo>
                <a:lnTo>
                  <a:pt x="94115" y="15596"/>
                </a:lnTo>
                <a:lnTo>
                  <a:pt x="94129" y="15615"/>
                </a:lnTo>
                <a:lnTo>
                  <a:pt x="94154" y="15645"/>
                </a:lnTo>
                <a:lnTo>
                  <a:pt x="94179" y="15698"/>
                </a:lnTo>
                <a:lnTo>
                  <a:pt x="94188" y="15733"/>
                </a:lnTo>
                <a:lnTo>
                  <a:pt x="94216" y="15802"/>
                </a:lnTo>
                <a:lnTo>
                  <a:pt x="94227" y="15838"/>
                </a:lnTo>
                <a:lnTo>
                  <a:pt x="94233" y="15877"/>
                </a:lnTo>
                <a:lnTo>
                  <a:pt x="94233" y="15879"/>
                </a:lnTo>
                <a:lnTo>
                  <a:pt x="94231" y="15897"/>
                </a:lnTo>
                <a:lnTo>
                  <a:pt x="94227" y="15925"/>
                </a:lnTo>
                <a:lnTo>
                  <a:pt x="94227" y="15953"/>
                </a:lnTo>
                <a:lnTo>
                  <a:pt x="94216" y="15994"/>
                </a:lnTo>
                <a:lnTo>
                  <a:pt x="94196" y="16044"/>
                </a:lnTo>
                <a:lnTo>
                  <a:pt x="94182" y="16067"/>
                </a:lnTo>
                <a:lnTo>
                  <a:pt x="94168" y="16090"/>
                </a:lnTo>
                <a:lnTo>
                  <a:pt x="94146" y="16133"/>
                </a:lnTo>
                <a:lnTo>
                  <a:pt x="94146" y="16134"/>
                </a:lnTo>
                <a:lnTo>
                  <a:pt x="94134" y="16145"/>
                </a:lnTo>
                <a:lnTo>
                  <a:pt x="94124" y="16156"/>
                </a:lnTo>
                <a:lnTo>
                  <a:pt x="94117" y="16162"/>
                </a:lnTo>
                <a:lnTo>
                  <a:pt x="94086" y="16184"/>
                </a:lnTo>
                <a:lnTo>
                  <a:pt x="94067" y="16195"/>
                </a:lnTo>
                <a:lnTo>
                  <a:pt x="94050" y="16202"/>
                </a:lnTo>
                <a:lnTo>
                  <a:pt x="94016" y="16217"/>
                </a:lnTo>
                <a:lnTo>
                  <a:pt x="93968" y="16236"/>
                </a:lnTo>
                <a:lnTo>
                  <a:pt x="93917" y="16247"/>
                </a:lnTo>
                <a:lnTo>
                  <a:pt x="93895" y="16258"/>
                </a:lnTo>
                <a:lnTo>
                  <a:pt x="93874" y="16270"/>
                </a:lnTo>
                <a:lnTo>
                  <a:pt x="93863" y="16277"/>
                </a:lnTo>
                <a:lnTo>
                  <a:pt x="93843" y="16290"/>
                </a:lnTo>
                <a:lnTo>
                  <a:pt x="93832" y="16295"/>
                </a:lnTo>
                <a:lnTo>
                  <a:pt x="93805" y="16307"/>
                </a:lnTo>
                <a:lnTo>
                  <a:pt x="93786" y="16318"/>
                </a:lnTo>
                <a:lnTo>
                  <a:pt x="93770" y="16327"/>
                </a:lnTo>
                <a:lnTo>
                  <a:pt x="93762" y="16332"/>
                </a:lnTo>
                <a:lnTo>
                  <a:pt x="93715" y="16357"/>
                </a:lnTo>
                <a:lnTo>
                  <a:pt x="93696" y="16372"/>
                </a:lnTo>
                <a:lnTo>
                  <a:pt x="93661" y="16395"/>
                </a:lnTo>
                <a:lnTo>
                  <a:pt x="93644" y="16403"/>
                </a:lnTo>
                <a:lnTo>
                  <a:pt x="93585" y="16433"/>
                </a:lnTo>
                <a:lnTo>
                  <a:pt x="93556" y="16445"/>
                </a:lnTo>
                <a:lnTo>
                  <a:pt x="93555" y="16445"/>
                </a:lnTo>
                <a:lnTo>
                  <a:pt x="93522" y="16446"/>
                </a:lnTo>
                <a:lnTo>
                  <a:pt x="93512" y="16447"/>
                </a:lnTo>
                <a:lnTo>
                  <a:pt x="93476" y="16448"/>
                </a:lnTo>
                <a:lnTo>
                  <a:pt x="93475" y="16448"/>
                </a:lnTo>
                <a:lnTo>
                  <a:pt x="93468" y="16448"/>
                </a:lnTo>
                <a:lnTo>
                  <a:pt x="93463" y="16448"/>
                </a:lnTo>
                <a:lnTo>
                  <a:pt x="93453" y="16448"/>
                </a:lnTo>
                <a:lnTo>
                  <a:pt x="93452" y="16448"/>
                </a:lnTo>
                <a:lnTo>
                  <a:pt x="93444" y="16447"/>
                </a:lnTo>
                <a:lnTo>
                  <a:pt x="93432" y="16446"/>
                </a:lnTo>
                <a:lnTo>
                  <a:pt x="93411" y="16445"/>
                </a:lnTo>
                <a:lnTo>
                  <a:pt x="93410" y="16445"/>
                </a:lnTo>
                <a:lnTo>
                  <a:pt x="93401" y="16443"/>
                </a:lnTo>
                <a:lnTo>
                  <a:pt x="93389" y="16441"/>
                </a:lnTo>
                <a:lnTo>
                  <a:pt x="93373" y="16437"/>
                </a:lnTo>
                <a:lnTo>
                  <a:pt x="93355" y="16434"/>
                </a:lnTo>
                <a:lnTo>
                  <a:pt x="93345" y="16433"/>
                </a:lnTo>
                <a:lnTo>
                  <a:pt x="93309" y="16428"/>
                </a:lnTo>
                <a:lnTo>
                  <a:pt x="93303" y="16427"/>
                </a:lnTo>
                <a:lnTo>
                  <a:pt x="93274" y="16424"/>
                </a:lnTo>
                <a:lnTo>
                  <a:pt x="93261" y="16421"/>
                </a:lnTo>
                <a:lnTo>
                  <a:pt x="93250" y="16419"/>
                </a:lnTo>
                <a:lnTo>
                  <a:pt x="93239" y="16417"/>
                </a:lnTo>
                <a:lnTo>
                  <a:pt x="93232" y="16415"/>
                </a:lnTo>
                <a:lnTo>
                  <a:pt x="93209" y="16404"/>
                </a:lnTo>
                <a:lnTo>
                  <a:pt x="93195" y="16398"/>
                </a:lnTo>
                <a:lnTo>
                  <a:pt x="93190" y="16395"/>
                </a:lnTo>
                <a:lnTo>
                  <a:pt x="93179" y="16391"/>
                </a:lnTo>
                <a:lnTo>
                  <a:pt x="93135" y="16371"/>
                </a:lnTo>
                <a:lnTo>
                  <a:pt x="93118" y="16363"/>
                </a:lnTo>
                <a:lnTo>
                  <a:pt x="93105" y="16356"/>
                </a:lnTo>
                <a:lnTo>
                  <a:pt x="93095" y="16350"/>
                </a:lnTo>
                <a:lnTo>
                  <a:pt x="93089" y="16346"/>
                </a:lnTo>
                <a:lnTo>
                  <a:pt x="93079" y="16334"/>
                </a:lnTo>
                <a:lnTo>
                  <a:pt x="93075" y="16329"/>
                </a:lnTo>
                <a:lnTo>
                  <a:pt x="93057" y="16307"/>
                </a:lnTo>
                <a:lnTo>
                  <a:pt x="93051" y="16300"/>
                </a:lnTo>
                <a:lnTo>
                  <a:pt x="93048" y="16296"/>
                </a:lnTo>
                <a:lnTo>
                  <a:pt x="93042" y="16271"/>
                </a:lnTo>
                <a:lnTo>
                  <a:pt x="93038" y="16252"/>
                </a:lnTo>
                <a:lnTo>
                  <a:pt x="93034" y="16238"/>
                </a:lnTo>
                <a:lnTo>
                  <a:pt x="93032" y="16231"/>
                </a:lnTo>
                <a:lnTo>
                  <a:pt x="93035" y="16201"/>
                </a:lnTo>
                <a:lnTo>
                  <a:pt x="93035" y="16167"/>
                </a:lnTo>
                <a:lnTo>
                  <a:pt x="93035" y="16148"/>
                </a:lnTo>
                <a:lnTo>
                  <a:pt x="93033" y="16143"/>
                </a:lnTo>
                <a:lnTo>
                  <a:pt x="93022" y="16105"/>
                </a:lnTo>
                <a:lnTo>
                  <a:pt x="93012" y="16083"/>
                </a:lnTo>
                <a:lnTo>
                  <a:pt x="93003" y="16065"/>
                </a:lnTo>
                <a:lnTo>
                  <a:pt x="92986" y="16042"/>
                </a:lnTo>
                <a:lnTo>
                  <a:pt x="92976" y="16029"/>
                </a:lnTo>
                <a:lnTo>
                  <a:pt x="92972" y="16019"/>
                </a:lnTo>
                <a:lnTo>
                  <a:pt x="92958" y="15975"/>
                </a:lnTo>
                <a:lnTo>
                  <a:pt x="92954" y="15960"/>
                </a:lnTo>
                <a:lnTo>
                  <a:pt x="92940" y="15916"/>
                </a:lnTo>
                <a:lnTo>
                  <a:pt x="92941" y="15912"/>
                </a:lnTo>
                <a:lnTo>
                  <a:pt x="92947" y="15888"/>
                </a:lnTo>
                <a:lnTo>
                  <a:pt x="92952" y="15863"/>
                </a:lnTo>
                <a:lnTo>
                  <a:pt x="92974" y="15822"/>
                </a:lnTo>
                <a:lnTo>
                  <a:pt x="92978" y="15817"/>
                </a:lnTo>
                <a:lnTo>
                  <a:pt x="93005" y="15785"/>
                </a:lnTo>
                <a:lnTo>
                  <a:pt x="93031" y="15749"/>
                </a:lnTo>
                <a:lnTo>
                  <a:pt x="93040" y="15740"/>
                </a:lnTo>
                <a:lnTo>
                  <a:pt x="93051" y="15726"/>
                </a:lnTo>
                <a:lnTo>
                  <a:pt x="93063" y="15712"/>
                </a:lnTo>
                <a:lnTo>
                  <a:pt x="93094" y="15691"/>
                </a:lnTo>
                <a:lnTo>
                  <a:pt x="93137" y="15674"/>
                </a:lnTo>
                <a:lnTo>
                  <a:pt x="93184" y="15655"/>
                </a:lnTo>
                <a:lnTo>
                  <a:pt x="93191" y="15652"/>
                </a:lnTo>
                <a:lnTo>
                  <a:pt x="93191" y="15652"/>
                </a:lnTo>
                <a:lnTo>
                  <a:pt x="93230" y="15636"/>
                </a:lnTo>
                <a:lnTo>
                  <a:pt x="93245" y="15629"/>
                </a:lnTo>
                <a:lnTo>
                  <a:pt x="93256" y="15624"/>
                </a:lnTo>
                <a:lnTo>
                  <a:pt x="93262" y="15616"/>
                </a:lnTo>
                <a:lnTo>
                  <a:pt x="93271" y="15607"/>
                </a:lnTo>
                <a:lnTo>
                  <a:pt x="93281" y="15601"/>
                </a:lnTo>
                <a:lnTo>
                  <a:pt x="93286" y="15598"/>
                </a:lnTo>
                <a:lnTo>
                  <a:pt x="93291" y="15595"/>
                </a:lnTo>
                <a:lnTo>
                  <a:pt x="93318" y="15583"/>
                </a:lnTo>
                <a:lnTo>
                  <a:pt x="93328" y="15578"/>
                </a:lnTo>
                <a:lnTo>
                  <a:pt x="93339" y="15573"/>
                </a:lnTo>
                <a:lnTo>
                  <a:pt x="93344" y="15570"/>
                </a:lnTo>
                <a:lnTo>
                  <a:pt x="93374" y="15556"/>
                </a:lnTo>
                <a:lnTo>
                  <a:pt x="93395" y="15541"/>
                </a:lnTo>
                <a:lnTo>
                  <a:pt x="93436" y="15511"/>
                </a:lnTo>
                <a:lnTo>
                  <a:pt x="93437" y="15510"/>
                </a:lnTo>
                <a:lnTo>
                  <a:pt x="93445" y="15505"/>
                </a:lnTo>
                <a:lnTo>
                  <a:pt x="93494" y="15472"/>
                </a:lnTo>
                <a:lnTo>
                  <a:pt x="93524" y="15442"/>
                </a:lnTo>
                <a:lnTo>
                  <a:pt x="93527" y="15437"/>
                </a:lnTo>
                <a:lnTo>
                  <a:pt x="93538" y="15416"/>
                </a:lnTo>
                <a:lnTo>
                  <a:pt x="93548" y="15399"/>
                </a:lnTo>
                <a:lnTo>
                  <a:pt x="93557" y="15378"/>
                </a:lnTo>
                <a:lnTo>
                  <a:pt x="93557" y="15335"/>
                </a:lnTo>
                <a:lnTo>
                  <a:pt x="93557" y="15320"/>
                </a:lnTo>
                <a:lnTo>
                  <a:pt x="93551" y="15289"/>
                </a:lnTo>
                <a:lnTo>
                  <a:pt x="93547" y="15270"/>
                </a:lnTo>
                <a:lnTo>
                  <a:pt x="93526" y="15230"/>
                </a:lnTo>
                <a:lnTo>
                  <a:pt x="93489" y="15209"/>
                </a:lnTo>
                <a:lnTo>
                  <a:pt x="93441" y="15189"/>
                </a:lnTo>
                <a:lnTo>
                  <a:pt x="93385" y="15169"/>
                </a:lnTo>
                <a:lnTo>
                  <a:pt x="93370" y="15164"/>
                </a:lnTo>
                <a:lnTo>
                  <a:pt x="93327" y="15150"/>
                </a:lnTo>
                <a:lnTo>
                  <a:pt x="93300" y="15152"/>
                </a:lnTo>
                <a:lnTo>
                  <a:pt x="93293" y="15154"/>
                </a:lnTo>
                <a:lnTo>
                  <a:pt x="93263" y="15165"/>
                </a:lnTo>
                <a:lnTo>
                  <a:pt x="93217" y="15172"/>
                </a:lnTo>
                <a:lnTo>
                  <a:pt x="93200" y="15171"/>
                </a:lnTo>
                <a:lnTo>
                  <a:pt x="93196" y="15172"/>
                </a:lnTo>
                <a:lnTo>
                  <a:pt x="93195" y="15172"/>
                </a:lnTo>
                <a:lnTo>
                  <a:pt x="93183" y="15171"/>
                </a:lnTo>
                <a:lnTo>
                  <a:pt x="93165" y="15171"/>
                </a:lnTo>
                <a:lnTo>
                  <a:pt x="93155" y="15170"/>
                </a:lnTo>
                <a:lnTo>
                  <a:pt x="93135" y="15176"/>
                </a:lnTo>
                <a:lnTo>
                  <a:pt x="93125" y="15178"/>
                </a:lnTo>
                <a:lnTo>
                  <a:pt x="93124" y="15178"/>
                </a:lnTo>
                <a:lnTo>
                  <a:pt x="93110" y="15180"/>
                </a:lnTo>
                <a:lnTo>
                  <a:pt x="93084" y="15190"/>
                </a:lnTo>
                <a:lnTo>
                  <a:pt x="93047" y="15205"/>
                </a:lnTo>
                <a:lnTo>
                  <a:pt x="92986" y="15221"/>
                </a:lnTo>
                <a:lnTo>
                  <a:pt x="92925" y="15240"/>
                </a:lnTo>
                <a:lnTo>
                  <a:pt x="92898" y="15249"/>
                </a:lnTo>
                <a:lnTo>
                  <a:pt x="92851" y="15260"/>
                </a:lnTo>
                <a:lnTo>
                  <a:pt x="92829" y="15260"/>
                </a:lnTo>
                <a:lnTo>
                  <a:pt x="92828" y="15260"/>
                </a:lnTo>
                <a:lnTo>
                  <a:pt x="92791" y="15260"/>
                </a:lnTo>
                <a:lnTo>
                  <a:pt x="92770" y="15260"/>
                </a:lnTo>
                <a:lnTo>
                  <a:pt x="92723" y="15251"/>
                </a:lnTo>
                <a:lnTo>
                  <a:pt x="92702" y="15243"/>
                </a:lnTo>
                <a:lnTo>
                  <a:pt x="92691" y="15239"/>
                </a:lnTo>
                <a:lnTo>
                  <a:pt x="92607" y="15177"/>
                </a:lnTo>
                <a:lnTo>
                  <a:pt x="92576" y="15139"/>
                </a:lnTo>
                <a:lnTo>
                  <a:pt x="92554" y="15100"/>
                </a:lnTo>
                <a:lnTo>
                  <a:pt x="92554" y="15099"/>
                </a:lnTo>
                <a:lnTo>
                  <a:pt x="92542" y="15070"/>
                </a:lnTo>
                <a:lnTo>
                  <a:pt x="92540" y="15063"/>
                </a:lnTo>
                <a:lnTo>
                  <a:pt x="92522" y="15021"/>
                </a:lnTo>
                <a:lnTo>
                  <a:pt x="92517" y="15009"/>
                </a:lnTo>
                <a:lnTo>
                  <a:pt x="92511" y="14990"/>
                </a:lnTo>
                <a:lnTo>
                  <a:pt x="92501" y="14960"/>
                </a:lnTo>
                <a:lnTo>
                  <a:pt x="92471" y="14890"/>
                </a:lnTo>
                <a:lnTo>
                  <a:pt x="92466" y="14881"/>
                </a:lnTo>
                <a:lnTo>
                  <a:pt x="92452" y="14844"/>
                </a:lnTo>
                <a:lnTo>
                  <a:pt x="92440" y="14803"/>
                </a:lnTo>
                <a:lnTo>
                  <a:pt x="92431" y="14770"/>
                </a:lnTo>
                <a:lnTo>
                  <a:pt x="92429" y="14761"/>
                </a:lnTo>
                <a:lnTo>
                  <a:pt x="92427" y="14754"/>
                </a:lnTo>
                <a:lnTo>
                  <a:pt x="92427" y="14753"/>
                </a:lnTo>
                <a:lnTo>
                  <a:pt x="92425" y="14723"/>
                </a:lnTo>
                <a:lnTo>
                  <a:pt x="92424" y="14717"/>
                </a:lnTo>
                <a:lnTo>
                  <a:pt x="92422" y="14681"/>
                </a:lnTo>
                <a:lnTo>
                  <a:pt x="92423" y="14675"/>
                </a:lnTo>
                <a:lnTo>
                  <a:pt x="92426" y="14642"/>
                </a:lnTo>
                <a:lnTo>
                  <a:pt x="92428" y="14636"/>
                </a:lnTo>
                <a:lnTo>
                  <a:pt x="92429" y="14632"/>
                </a:lnTo>
                <a:lnTo>
                  <a:pt x="92442" y="14594"/>
                </a:lnTo>
                <a:lnTo>
                  <a:pt x="92445" y="14586"/>
                </a:lnTo>
                <a:lnTo>
                  <a:pt x="92457" y="14548"/>
                </a:lnTo>
                <a:lnTo>
                  <a:pt x="92459" y="14543"/>
                </a:lnTo>
                <a:lnTo>
                  <a:pt x="92465" y="14525"/>
                </a:lnTo>
                <a:lnTo>
                  <a:pt x="92474" y="14501"/>
                </a:lnTo>
                <a:lnTo>
                  <a:pt x="92482" y="14479"/>
                </a:lnTo>
                <a:lnTo>
                  <a:pt x="92488" y="14458"/>
                </a:lnTo>
                <a:lnTo>
                  <a:pt x="92489" y="14453"/>
                </a:lnTo>
                <a:lnTo>
                  <a:pt x="92493" y="14439"/>
                </a:lnTo>
                <a:lnTo>
                  <a:pt x="92505" y="14416"/>
                </a:lnTo>
                <a:lnTo>
                  <a:pt x="92507" y="14411"/>
                </a:lnTo>
                <a:lnTo>
                  <a:pt x="92511" y="14403"/>
                </a:lnTo>
                <a:lnTo>
                  <a:pt x="92523" y="14373"/>
                </a:lnTo>
                <a:lnTo>
                  <a:pt x="92526" y="14367"/>
                </a:lnTo>
                <a:lnTo>
                  <a:pt x="92532" y="14355"/>
                </a:lnTo>
                <a:lnTo>
                  <a:pt x="92535" y="14351"/>
                </a:lnTo>
                <a:lnTo>
                  <a:pt x="92554" y="14327"/>
                </a:lnTo>
                <a:lnTo>
                  <a:pt x="92558" y="14323"/>
                </a:lnTo>
                <a:lnTo>
                  <a:pt x="92561" y="14320"/>
                </a:lnTo>
                <a:lnTo>
                  <a:pt x="92570" y="14313"/>
                </a:lnTo>
                <a:lnTo>
                  <a:pt x="92604" y="14281"/>
                </a:lnTo>
                <a:lnTo>
                  <a:pt x="92624" y="14262"/>
                </a:lnTo>
                <a:lnTo>
                  <a:pt x="92642" y="14235"/>
                </a:lnTo>
                <a:lnTo>
                  <a:pt x="92657" y="14212"/>
                </a:lnTo>
                <a:lnTo>
                  <a:pt x="92667" y="14199"/>
                </a:lnTo>
                <a:lnTo>
                  <a:pt x="92672" y="14193"/>
                </a:lnTo>
                <a:lnTo>
                  <a:pt x="92677" y="14187"/>
                </a:lnTo>
                <a:lnTo>
                  <a:pt x="92683" y="14180"/>
                </a:lnTo>
                <a:lnTo>
                  <a:pt x="92696" y="14168"/>
                </a:lnTo>
                <a:lnTo>
                  <a:pt x="92714" y="14152"/>
                </a:lnTo>
                <a:lnTo>
                  <a:pt x="92732" y="14136"/>
                </a:lnTo>
                <a:lnTo>
                  <a:pt x="92740" y="14131"/>
                </a:lnTo>
                <a:lnTo>
                  <a:pt x="92750" y="14123"/>
                </a:lnTo>
                <a:lnTo>
                  <a:pt x="92767" y="14112"/>
                </a:lnTo>
                <a:lnTo>
                  <a:pt x="92812" y="14071"/>
                </a:lnTo>
                <a:lnTo>
                  <a:pt x="92842" y="14035"/>
                </a:lnTo>
                <a:lnTo>
                  <a:pt x="92848" y="14023"/>
                </a:lnTo>
                <a:lnTo>
                  <a:pt x="92858" y="14006"/>
                </a:lnTo>
                <a:lnTo>
                  <a:pt x="92870" y="13984"/>
                </a:lnTo>
                <a:lnTo>
                  <a:pt x="92890" y="13946"/>
                </a:lnTo>
                <a:lnTo>
                  <a:pt x="92892" y="13923"/>
                </a:lnTo>
                <a:lnTo>
                  <a:pt x="92893" y="13920"/>
                </a:lnTo>
                <a:lnTo>
                  <a:pt x="92893" y="13903"/>
                </a:lnTo>
                <a:lnTo>
                  <a:pt x="92893" y="13880"/>
                </a:lnTo>
                <a:lnTo>
                  <a:pt x="92885" y="13848"/>
                </a:lnTo>
                <a:lnTo>
                  <a:pt x="92882" y="13835"/>
                </a:lnTo>
                <a:lnTo>
                  <a:pt x="92875" y="13817"/>
                </a:lnTo>
                <a:lnTo>
                  <a:pt x="92869" y="13800"/>
                </a:lnTo>
                <a:lnTo>
                  <a:pt x="92849" y="13749"/>
                </a:lnTo>
                <a:lnTo>
                  <a:pt x="92829" y="13699"/>
                </a:lnTo>
                <a:lnTo>
                  <a:pt x="92825" y="13690"/>
                </a:lnTo>
                <a:lnTo>
                  <a:pt x="92820" y="13679"/>
                </a:lnTo>
                <a:lnTo>
                  <a:pt x="92810" y="13637"/>
                </a:lnTo>
                <a:lnTo>
                  <a:pt x="92801" y="13592"/>
                </a:lnTo>
                <a:lnTo>
                  <a:pt x="92800" y="13586"/>
                </a:lnTo>
                <a:lnTo>
                  <a:pt x="92798" y="13574"/>
                </a:lnTo>
                <a:lnTo>
                  <a:pt x="92787" y="13516"/>
                </a:lnTo>
                <a:lnTo>
                  <a:pt x="92779" y="13482"/>
                </a:lnTo>
                <a:lnTo>
                  <a:pt x="92774" y="13461"/>
                </a:lnTo>
                <a:lnTo>
                  <a:pt x="92757" y="13416"/>
                </a:lnTo>
                <a:lnTo>
                  <a:pt x="92738" y="13378"/>
                </a:lnTo>
                <a:lnTo>
                  <a:pt x="92733" y="13369"/>
                </a:lnTo>
                <a:lnTo>
                  <a:pt x="92726" y="13358"/>
                </a:lnTo>
                <a:lnTo>
                  <a:pt x="92723" y="13353"/>
                </a:lnTo>
                <a:lnTo>
                  <a:pt x="92711" y="13323"/>
                </a:lnTo>
                <a:lnTo>
                  <a:pt x="92705" y="13295"/>
                </a:lnTo>
                <a:lnTo>
                  <a:pt x="92695" y="13264"/>
                </a:lnTo>
                <a:lnTo>
                  <a:pt x="92695" y="13258"/>
                </a:lnTo>
                <a:lnTo>
                  <a:pt x="92693" y="13243"/>
                </a:lnTo>
                <a:lnTo>
                  <a:pt x="92686" y="13169"/>
                </a:lnTo>
                <a:lnTo>
                  <a:pt x="92687" y="13151"/>
                </a:lnTo>
                <a:lnTo>
                  <a:pt x="92687" y="13134"/>
                </a:lnTo>
                <a:lnTo>
                  <a:pt x="92687" y="13133"/>
                </a:lnTo>
                <a:lnTo>
                  <a:pt x="92697" y="13079"/>
                </a:lnTo>
                <a:lnTo>
                  <a:pt x="92705" y="13039"/>
                </a:lnTo>
                <a:lnTo>
                  <a:pt x="92705" y="13034"/>
                </a:lnTo>
                <a:lnTo>
                  <a:pt x="92705" y="13028"/>
                </a:lnTo>
                <a:lnTo>
                  <a:pt x="92705" y="13001"/>
                </a:lnTo>
                <a:lnTo>
                  <a:pt x="92708" y="12961"/>
                </a:lnTo>
                <a:lnTo>
                  <a:pt x="92708" y="12926"/>
                </a:lnTo>
                <a:lnTo>
                  <a:pt x="92708" y="12916"/>
                </a:lnTo>
                <a:lnTo>
                  <a:pt x="92708" y="12903"/>
                </a:lnTo>
                <a:lnTo>
                  <a:pt x="92708" y="12870"/>
                </a:lnTo>
                <a:lnTo>
                  <a:pt x="92704" y="12832"/>
                </a:lnTo>
                <a:lnTo>
                  <a:pt x="92699" y="12821"/>
                </a:lnTo>
                <a:lnTo>
                  <a:pt x="92692" y="12803"/>
                </a:lnTo>
                <a:lnTo>
                  <a:pt x="92690" y="12798"/>
                </a:lnTo>
                <a:lnTo>
                  <a:pt x="92677" y="12776"/>
                </a:lnTo>
                <a:lnTo>
                  <a:pt x="92640" y="12748"/>
                </a:lnTo>
                <a:lnTo>
                  <a:pt x="92620" y="12738"/>
                </a:lnTo>
                <a:lnTo>
                  <a:pt x="92600" y="12730"/>
                </a:lnTo>
                <a:lnTo>
                  <a:pt x="92578" y="12721"/>
                </a:lnTo>
                <a:lnTo>
                  <a:pt x="92542" y="12709"/>
                </a:lnTo>
                <a:lnTo>
                  <a:pt x="92541" y="12709"/>
                </a:lnTo>
                <a:lnTo>
                  <a:pt x="92518" y="12698"/>
                </a:lnTo>
                <a:lnTo>
                  <a:pt x="92508" y="12693"/>
                </a:lnTo>
                <a:lnTo>
                  <a:pt x="92487" y="12681"/>
                </a:lnTo>
                <a:lnTo>
                  <a:pt x="92468" y="12669"/>
                </a:lnTo>
                <a:lnTo>
                  <a:pt x="92462" y="12665"/>
                </a:lnTo>
                <a:lnTo>
                  <a:pt x="92444" y="12654"/>
                </a:lnTo>
                <a:lnTo>
                  <a:pt x="92401" y="12627"/>
                </a:lnTo>
                <a:lnTo>
                  <a:pt x="92401" y="12627"/>
                </a:lnTo>
                <a:lnTo>
                  <a:pt x="92361" y="12603"/>
                </a:lnTo>
                <a:lnTo>
                  <a:pt x="92360" y="12602"/>
                </a:lnTo>
                <a:lnTo>
                  <a:pt x="92360" y="12602"/>
                </a:lnTo>
                <a:lnTo>
                  <a:pt x="92335" y="12591"/>
                </a:lnTo>
                <a:lnTo>
                  <a:pt x="92313" y="12580"/>
                </a:lnTo>
                <a:lnTo>
                  <a:pt x="92282" y="12566"/>
                </a:lnTo>
                <a:lnTo>
                  <a:pt x="92259" y="12563"/>
                </a:lnTo>
                <a:lnTo>
                  <a:pt x="92240" y="12560"/>
                </a:lnTo>
                <a:lnTo>
                  <a:pt x="92209" y="12556"/>
                </a:lnTo>
                <a:lnTo>
                  <a:pt x="92199" y="12556"/>
                </a:lnTo>
                <a:lnTo>
                  <a:pt x="92195" y="12556"/>
                </a:lnTo>
                <a:lnTo>
                  <a:pt x="92191" y="12556"/>
                </a:lnTo>
                <a:lnTo>
                  <a:pt x="92178" y="12556"/>
                </a:lnTo>
                <a:lnTo>
                  <a:pt x="92170" y="12555"/>
                </a:lnTo>
                <a:lnTo>
                  <a:pt x="92156" y="12553"/>
                </a:lnTo>
                <a:lnTo>
                  <a:pt x="92143" y="12552"/>
                </a:lnTo>
                <a:lnTo>
                  <a:pt x="92139" y="12552"/>
                </a:lnTo>
                <a:lnTo>
                  <a:pt x="92129" y="12551"/>
                </a:lnTo>
                <a:lnTo>
                  <a:pt x="92125" y="12550"/>
                </a:lnTo>
                <a:lnTo>
                  <a:pt x="92121" y="12550"/>
                </a:lnTo>
                <a:lnTo>
                  <a:pt x="92112" y="12549"/>
                </a:lnTo>
                <a:lnTo>
                  <a:pt x="92104" y="12546"/>
                </a:lnTo>
                <a:lnTo>
                  <a:pt x="92093" y="12543"/>
                </a:lnTo>
                <a:lnTo>
                  <a:pt x="92077" y="12537"/>
                </a:lnTo>
                <a:lnTo>
                  <a:pt x="92073" y="12536"/>
                </a:lnTo>
                <a:lnTo>
                  <a:pt x="92068" y="12534"/>
                </a:lnTo>
                <a:lnTo>
                  <a:pt x="92062" y="12530"/>
                </a:lnTo>
                <a:lnTo>
                  <a:pt x="92060" y="12528"/>
                </a:lnTo>
                <a:lnTo>
                  <a:pt x="92054" y="12523"/>
                </a:lnTo>
                <a:lnTo>
                  <a:pt x="92049" y="12520"/>
                </a:lnTo>
                <a:lnTo>
                  <a:pt x="92024" y="12501"/>
                </a:lnTo>
                <a:lnTo>
                  <a:pt x="92024" y="12500"/>
                </a:lnTo>
                <a:lnTo>
                  <a:pt x="92008" y="12484"/>
                </a:lnTo>
                <a:lnTo>
                  <a:pt x="91993" y="12469"/>
                </a:lnTo>
                <a:lnTo>
                  <a:pt x="91992" y="12469"/>
                </a:lnTo>
                <a:lnTo>
                  <a:pt x="91986" y="12462"/>
                </a:lnTo>
                <a:lnTo>
                  <a:pt x="91974" y="12451"/>
                </a:lnTo>
                <a:lnTo>
                  <a:pt x="91960" y="12437"/>
                </a:lnTo>
                <a:lnTo>
                  <a:pt x="91948" y="12422"/>
                </a:lnTo>
                <a:lnTo>
                  <a:pt x="91941" y="12412"/>
                </a:lnTo>
                <a:lnTo>
                  <a:pt x="91934" y="12404"/>
                </a:lnTo>
                <a:lnTo>
                  <a:pt x="91920" y="12378"/>
                </a:lnTo>
                <a:lnTo>
                  <a:pt x="91917" y="12372"/>
                </a:lnTo>
                <a:lnTo>
                  <a:pt x="91910" y="12360"/>
                </a:lnTo>
                <a:lnTo>
                  <a:pt x="91902" y="12338"/>
                </a:lnTo>
                <a:lnTo>
                  <a:pt x="91898" y="12329"/>
                </a:lnTo>
                <a:lnTo>
                  <a:pt x="91892" y="12313"/>
                </a:lnTo>
                <a:lnTo>
                  <a:pt x="91878" y="12297"/>
                </a:lnTo>
                <a:lnTo>
                  <a:pt x="91873" y="12292"/>
                </a:lnTo>
                <a:lnTo>
                  <a:pt x="91869" y="12289"/>
                </a:lnTo>
                <a:lnTo>
                  <a:pt x="91847" y="12274"/>
                </a:lnTo>
                <a:lnTo>
                  <a:pt x="91826" y="12260"/>
                </a:lnTo>
                <a:lnTo>
                  <a:pt x="91825" y="12259"/>
                </a:lnTo>
                <a:lnTo>
                  <a:pt x="91819" y="12248"/>
                </a:lnTo>
                <a:lnTo>
                  <a:pt x="91815" y="12239"/>
                </a:lnTo>
                <a:lnTo>
                  <a:pt x="91812" y="12234"/>
                </a:lnTo>
                <a:lnTo>
                  <a:pt x="91812" y="12233"/>
                </a:lnTo>
                <a:lnTo>
                  <a:pt x="91812" y="12227"/>
                </a:lnTo>
                <a:lnTo>
                  <a:pt x="91815" y="12211"/>
                </a:lnTo>
                <a:lnTo>
                  <a:pt x="91815" y="12206"/>
                </a:lnTo>
                <a:lnTo>
                  <a:pt x="91821" y="12193"/>
                </a:lnTo>
                <a:lnTo>
                  <a:pt x="91826" y="12178"/>
                </a:lnTo>
                <a:lnTo>
                  <a:pt x="91864" y="12117"/>
                </a:lnTo>
                <a:lnTo>
                  <a:pt x="91905" y="12100"/>
                </a:lnTo>
                <a:lnTo>
                  <a:pt x="91942" y="12090"/>
                </a:lnTo>
                <a:lnTo>
                  <a:pt x="91986" y="12071"/>
                </a:lnTo>
                <a:lnTo>
                  <a:pt x="92017" y="12058"/>
                </a:lnTo>
                <a:lnTo>
                  <a:pt x="92024" y="12055"/>
                </a:lnTo>
                <a:lnTo>
                  <a:pt x="92041" y="12047"/>
                </a:lnTo>
                <a:lnTo>
                  <a:pt x="92060" y="12040"/>
                </a:lnTo>
                <a:lnTo>
                  <a:pt x="92078" y="12026"/>
                </a:lnTo>
                <a:lnTo>
                  <a:pt x="92081" y="12023"/>
                </a:lnTo>
                <a:lnTo>
                  <a:pt x="92089" y="12010"/>
                </a:lnTo>
                <a:lnTo>
                  <a:pt x="92106" y="11986"/>
                </a:lnTo>
                <a:lnTo>
                  <a:pt x="92117" y="11969"/>
                </a:lnTo>
                <a:lnTo>
                  <a:pt x="92125" y="11949"/>
                </a:lnTo>
                <a:lnTo>
                  <a:pt x="92132" y="11930"/>
                </a:lnTo>
                <a:lnTo>
                  <a:pt x="92139" y="11903"/>
                </a:lnTo>
                <a:lnTo>
                  <a:pt x="92139" y="11892"/>
                </a:lnTo>
                <a:lnTo>
                  <a:pt x="92139" y="11879"/>
                </a:lnTo>
                <a:lnTo>
                  <a:pt x="92139" y="11878"/>
                </a:lnTo>
                <a:lnTo>
                  <a:pt x="92139" y="11863"/>
                </a:lnTo>
                <a:lnTo>
                  <a:pt x="92135" y="11849"/>
                </a:lnTo>
                <a:lnTo>
                  <a:pt x="92134" y="11845"/>
                </a:lnTo>
                <a:lnTo>
                  <a:pt x="92131" y="11837"/>
                </a:lnTo>
                <a:lnTo>
                  <a:pt x="92126" y="11822"/>
                </a:lnTo>
                <a:lnTo>
                  <a:pt x="92122" y="11810"/>
                </a:lnTo>
                <a:lnTo>
                  <a:pt x="92114" y="11794"/>
                </a:lnTo>
                <a:lnTo>
                  <a:pt x="92104" y="11773"/>
                </a:lnTo>
                <a:lnTo>
                  <a:pt x="92101" y="11767"/>
                </a:lnTo>
                <a:lnTo>
                  <a:pt x="92097" y="11763"/>
                </a:lnTo>
                <a:lnTo>
                  <a:pt x="92083" y="11747"/>
                </a:lnTo>
                <a:lnTo>
                  <a:pt x="92079" y="11743"/>
                </a:lnTo>
                <a:lnTo>
                  <a:pt x="92063" y="11724"/>
                </a:lnTo>
                <a:lnTo>
                  <a:pt x="92050" y="11713"/>
                </a:lnTo>
                <a:lnTo>
                  <a:pt x="92018" y="11688"/>
                </a:lnTo>
                <a:lnTo>
                  <a:pt x="92011" y="11683"/>
                </a:lnTo>
                <a:lnTo>
                  <a:pt x="92004" y="11677"/>
                </a:lnTo>
                <a:lnTo>
                  <a:pt x="91974" y="11655"/>
                </a:lnTo>
                <a:lnTo>
                  <a:pt x="91968" y="11651"/>
                </a:lnTo>
                <a:lnTo>
                  <a:pt x="91956" y="11638"/>
                </a:lnTo>
                <a:lnTo>
                  <a:pt x="91937" y="11619"/>
                </a:lnTo>
                <a:lnTo>
                  <a:pt x="91933" y="11614"/>
                </a:lnTo>
                <a:lnTo>
                  <a:pt x="91924" y="11604"/>
                </a:lnTo>
                <a:lnTo>
                  <a:pt x="91903" y="11579"/>
                </a:lnTo>
                <a:lnTo>
                  <a:pt x="91893" y="11568"/>
                </a:lnTo>
                <a:lnTo>
                  <a:pt x="91879" y="11552"/>
                </a:lnTo>
                <a:lnTo>
                  <a:pt x="91870" y="11542"/>
                </a:lnTo>
                <a:lnTo>
                  <a:pt x="91859" y="11532"/>
                </a:lnTo>
                <a:lnTo>
                  <a:pt x="91840" y="11515"/>
                </a:lnTo>
                <a:lnTo>
                  <a:pt x="91822" y="11502"/>
                </a:lnTo>
                <a:lnTo>
                  <a:pt x="91777" y="11473"/>
                </a:lnTo>
                <a:lnTo>
                  <a:pt x="91756" y="11467"/>
                </a:lnTo>
                <a:lnTo>
                  <a:pt x="91744" y="11463"/>
                </a:lnTo>
                <a:lnTo>
                  <a:pt x="91720" y="11453"/>
                </a:lnTo>
                <a:lnTo>
                  <a:pt x="91707" y="11448"/>
                </a:lnTo>
                <a:lnTo>
                  <a:pt x="91690" y="11442"/>
                </a:lnTo>
                <a:lnTo>
                  <a:pt x="91658" y="11430"/>
                </a:lnTo>
                <a:lnTo>
                  <a:pt x="91633" y="11420"/>
                </a:lnTo>
                <a:lnTo>
                  <a:pt x="91626" y="11418"/>
                </a:lnTo>
                <a:lnTo>
                  <a:pt x="91601" y="11408"/>
                </a:lnTo>
                <a:lnTo>
                  <a:pt x="91576" y="11397"/>
                </a:lnTo>
                <a:lnTo>
                  <a:pt x="91549" y="11386"/>
                </a:lnTo>
                <a:lnTo>
                  <a:pt x="91529" y="11377"/>
                </a:lnTo>
                <a:lnTo>
                  <a:pt x="91493" y="11364"/>
                </a:lnTo>
                <a:lnTo>
                  <a:pt x="91487" y="11362"/>
                </a:lnTo>
                <a:lnTo>
                  <a:pt x="91486" y="11361"/>
                </a:lnTo>
                <a:lnTo>
                  <a:pt x="91475" y="11357"/>
                </a:lnTo>
                <a:lnTo>
                  <a:pt x="91438" y="11346"/>
                </a:lnTo>
                <a:lnTo>
                  <a:pt x="91424" y="11341"/>
                </a:lnTo>
                <a:lnTo>
                  <a:pt x="91418" y="11338"/>
                </a:lnTo>
                <a:lnTo>
                  <a:pt x="91377" y="11317"/>
                </a:lnTo>
                <a:lnTo>
                  <a:pt x="91376" y="11317"/>
                </a:lnTo>
                <a:lnTo>
                  <a:pt x="91368" y="11311"/>
                </a:lnTo>
                <a:lnTo>
                  <a:pt x="91326" y="11280"/>
                </a:lnTo>
                <a:lnTo>
                  <a:pt x="91317" y="11273"/>
                </a:lnTo>
                <a:lnTo>
                  <a:pt x="91313" y="11270"/>
                </a:lnTo>
                <a:lnTo>
                  <a:pt x="91274" y="11239"/>
                </a:lnTo>
                <a:lnTo>
                  <a:pt x="91264" y="11231"/>
                </a:lnTo>
                <a:lnTo>
                  <a:pt x="91264" y="11231"/>
                </a:lnTo>
                <a:lnTo>
                  <a:pt x="91243" y="11201"/>
                </a:lnTo>
                <a:lnTo>
                  <a:pt x="91238" y="11195"/>
                </a:lnTo>
                <a:lnTo>
                  <a:pt x="91235" y="11191"/>
                </a:lnTo>
                <a:lnTo>
                  <a:pt x="91224" y="11175"/>
                </a:lnTo>
                <a:lnTo>
                  <a:pt x="91218" y="11164"/>
                </a:lnTo>
                <a:lnTo>
                  <a:pt x="91212" y="11155"/>
                </a:lnTo>
                <a:lnTo>
                  <a:pt x="91195" y="11128"/>
                </a:lnTo>
                <a:lnTo>
                  <a:pt x="91186" y="11115"/>
                </a:lnTo>
                <a:lnTo>
                  <a:pt x="91170" y="11089"/>
                </a:lnTo>
                <a:lnTo>
                  <a:pt x="91163" y="11079"/>
                </a:lnTo>
                <a:lnTo>
                  <a:pt x="91157" y="11069"/>
                </a:lnTo>
                <a:lnTo>
                  <a:pt x="91149" y="11056"/>
                </a:lnTo>
                <a:lnTo>
                  <a:pt x="91140" y="11041"/>
                </a:lnTo>
                <a:lnTo>
                  <a:pt x="91123" y="11014"/>
                </a:lnTo>
                <a:lnTo>
                  <a:pt x="91118" y="11007"/>
                </a:lnTo>
                <a:lnTo>
                  <a:pt x="91098" y="10975"/>
                </a:lnTo>
                <a:lnTo>
                  <a:pt x="91093" y="10967"/>
                </a:lnTo>
                <a:lnTo>
                  <a:pt x="91088" y="10959"/>
                </a:lnTo>
                <a:lnTo>
                  <a:pt x="91072" y="10938"/>
                </a:lnTo>
                <a:lnTo>
                  <a:pt x="91062" y="10925"/>
                </a:lnTo>
                <a:lnTo>
                  <a:pt x="91054" y="10915"/>
                </a:lnTo>
                <a:lnTo>
                  <a:pt x="91049" y="10910"/>
                </a:lnTo>
                <a:lnTo>
                  <a:pt x="91031" y="10889"/>
                </a:lnTo>
                <a:lnTo>
                  <a:pt x="91026" y="10884"/>
                </a:lnTo>
                <a:lnTo>
                  <a:pt x="91026" y="10884"/>
                </a:lnTo>
                <a:lnTo>
                  <a:pt x="91011" y="10867"/>
                </a:lnTo>
                <a:lnTo>
                  <a:pt x="90980" y="10844"/>
                </a:lnTo>
                <a:lnTo>
                  <a:pt x="90968" y="10836"/>
                </a:lnTo>
                <a:lnTo>
                  <a:pt x="90965" y="10834"/>
                </a:lnTo>
                <a:lnTo>
                  <a:pt x="90922" y="10808"/>
                </a:lnTo>
                <a:lnTo>
                  <a:pt x="90911" y="10803"/>
                </a:lnTo>
                <a:lnTo>
                  <a:pt x="90894" y="10796"/>
                </a:lnTo>
                <a:lnTo>
                  <a:pt x="90884" y="10791"/>
                </a:lnTo>
                <a:lnTo>
                  <a:pt x="90849" y="10772"/>
                </a:lnTo>
                <a:lnTo>
                  <a:pt x="90845" y="10770"/>
                </a:lnTo>
                <a:lnTo>
                  <a:pt x="90833" y="10762"/>
                </a:lnTo>
                <a:lnTo>
                  <a:pt x="90799" y="10741"/>
                </a:lnTo>
                <a:lnTo>
                  <a:pt x="90792" y="10740"/>
                </a:lnTo>
                <a:lnTo>
                  <a:pt x="90763" y="10734"/>
                </a:lnTo>
                <a:lnTo>
                  <a:pt x="90750" y="10732"/>
                </a:lnTo>
                <a:lnTo>
                  <a:pt x="90744" y="10732"/>
                </a:lnTo>
                <a:lnTo>
                  <a:pt x="90735" y="10732"/>
                </a:lnTo>
                <a:lnTo>
                  <a:pt x="90727" y="10732"/>
                </a:lnTo>
                <a:lnTo>
                  <a:pt x="90721" y="10732"/>
                </a:lnTo>
                <a:lnTo>
                  <a:pt x="90709" y="10733"/>
                </a:lnTo>
                <a:lnTo>
                  <a:pt x="90675" y="10739"/>
                </a:lnTo>
                <a:lnTo>
                  <a:pt x="90645" y="10745"/>
                </a:lnTo>
                <a:lnTo>
                  <a:pt x="90640" y="10746"/>
                </a:lnTo>
                <a:lnTo>
                  <a:pt x="90592" y="10756"/>
                </a:lnTo>
                <a:lnTo>
                  <a:pt x="90567" y="10762"/>
                </a:lnTo>
                <a:lnTo>
                  <a:pt x="90559" y="10764"/>
                </a:lnTo>
                <a:lnTo>
                  <a:pt x="90540" y="10769"/>
                </a:lnTo>
                <a:lnTo>
                  <a:pt x="90511" y="10776"/>
                </a:lnTo>
                <a:lnTo>
                  <a:pt x="90505" y="10776"/>
                </a:lnTo>
                <a:lnTo>
                  <a:pt x="90459" y="10782"/>
                </a:lnTo>
                <a:lnTo>
                  <a:pt x="90439" y="10785"/>
                </a:lnTo>
                <a:lnTo>
                  <a:pt x="90422" y="10788"/>
                </a:lnTo>
                <a:lnTo>
                  <a:pt x="90394" y="10790"/>
                </a:lnTo>
                <a:lnTo>
                  <a:pt x="90386" y="10789"/>
                </a:lnTo>
                <a:lnTo>
                  <a:pt x="90373" y="10790"/>
                </a:lnTo>
                <a:lnTo>
                  <a:pt x="90355" y="10788"/>
                </a:lnTo>
                <a:lnTo>
                  <a:pt x="90351" y="10785"/>
                </a:lnTo>
                <a:lnTo>
                  <a:pt x="90346" y="10782"/>
                </a:lnTo>
                <a:lnTo>
                  <a:pt x="90329" y="10782"/>
                </a:lnTo>
                <a:lnTo>
                  <a:pt x="90316" y="10781"/>
                </a:lnTo>
                <a:lnTo>
                  <a:pt x="90312" y="10781"/>
                </a:lnTo>
                <a:lnTo>
                  <a:pt x="90302" y="10777"/>
                </a:lnTo>
                <a:lnTo>
                  <a:pt x="90288" y="10771"/>
                </a:lnTo>
                <a:lnTo>
                  <a:pt x="90271" y="10765"/>
                </a:lnTo>
                <a:lnTo>
                  <a:pt x="90252" y="10750"/>
                </a:lnTo>
                <a:lnTo>
                  <a:pt x="90217" y="10718"/>
                </a:lnTo>
                <a:lnTo>
                  <a:pt x="90180" y="10684"/>
                </a:lnTo>
                <a:lnTo>
                  <a:pt x="90178" y="10681"/>
                </a:lnTo>
                <a:lnTo>
                  <a:pt x="90138" y="10628"/>
                </a:lnTo>
                <a:lnTo>
                  <a:pt x="90134" y="10622"/>
                </a:lnTo>
                <a:lnTo>
                  <a:pt x="90110" y="10582"/>
                </a:lnTo>
                <a:lnTo>
                  <a:pt x="90097" y="10560"/>
                </a:lnTo>
                <a:lnTo>
                  <a:pt x="90077" y="10523"/>
                </a:lnTo>
                <a:lnTo>
                  <a:pt x="90050" y="10467"/>
                </a:lnTo>
                <a:lnTo>
                  <a:pt x="90045" y="10453"/>
                </a:lnTo>
                <a:lnTo>
                  <a:pt x="90026" y="10409"/>
                </a:lnTo>
                <a:lnTo>
                  <a:pt x="90024" y="10403"/>
                </a:lnTo>
                <a:lnTo>
                  <a:pt x="90010" y="10362"/>
                </a:lnTo>
                <a:lnTo>
                  <a:pt x="89992" y="10329"/>
                </a:lnTo>
                <a:lnTo>
                  <a:pt x="89983" y="10311"/>
                </a:lnTo>
                <a:lnTo>
                  <a:pt x="89959" y="10273"/>
                </a:lnTo>
                <a:lnTo>
                  <a:pt x="89934" y="10241"/>
                </a:lnTo>
                <a:lnTo>
                  <a:pt x="89897" y="10197"/>
                </a:lnTo>
                <a:lnTo>
                  <a:pt x="89888" y="10186"/>
                </a:lnTo>
                <a:lnTo>
                  <a:pt x="89830" y="10129"/>
                </a:lnTo>
                <a:lnTo>
                  <a:pt x="89815" y="10117"/>
                </a:lnTo>
                <a:lnTo>
                  <a:pt x="89796" y="10102"/>
                </a:lnTo>
                <a:lnTo>
                  <a:pt x="89771" y="10087"/>
                </a:lnTo>
                <a:lnTo>
                  <a:pt x="89745" y="10073"/>
                </a:lnTo>
                <a:lnTo>
                  <a:pt x="89706" y="10052"/>
                </a:lnTo>
                <a:lnTo>
                  <a:pt x="89677" y="10033"/>
                </a:lnTo>
                <a:lnTo>
                  <a:pt x="89653" y="10019"/>
                </a:lnTo>
                <a:lnTo>
                  <a:pt x="89616" y="9981"/>
                </a:lnTo>
                <a:lnTo>
                  <a:pt x="89595" y="9964"/>
                </a:lnTo>
                <a:lnTo>
                  <a:pt x="89590" y="9961"/>
                </a:lnTo>
                <a:lnTo>
                  <a:pt x="89574" y="9949"/>
                </a:lnTo>
                <a:lnTo>
                  <a:pt x="89570" y="9945"/>
                </a:lnTo>
                <a:lnTo>
                  <a:pt x="89551" y="9932"/>
                </a:lnTo>
                <a:lnTo>
                  <a:pt x="89524" y="9923"/>
                </a:lnTo>
                <a:lnTo>
                  <a:pt x="89506" y="9919"/>
                </a:lnTo>
                <a:lnTo>
                  <a:pt x="89500" y="9918"/>
                </a:lnTo>
                <a:lnTo>
                  <a:pt x="89484" y="9915"/>
                </a:lnTo>
                <a:lnTo>
                  <a:pt x="89475" y="9914"/>
                </a:lnTo>
                <a:lnTo>
                  <a:pt x="89425" y="9900"/>
                </a:lnTo>
                <a:lnTo>
                  <a:pt x="89420" y="9899"/>
                </a:lnTo>
                <a:lnTo>
                  <a:pt x="89398" y="9893"/>
                </a:lnTo>
                <a:lnTo>
                  <a:pt x="89384" y="9889"/>
                </a:lnTo>
                <a:lnTo>
                  <a:pt x="89341" y="9870"/>
                </a:lnTo>
                <a:lnTo>
                  <a:pt x="89315" y="9858"/>
                </a:lnTo>
                <a:lnTo>
                  <a:pt x="89288" y="9847"/>
                </a:lnTo>
                <a:lnTo>
                  <a:pt x="89259" y="9844"/>
                </a:lnTo>
                <a:lnTo>
                  <a:pt x="89231" y="9841"/>
                </a:lnTo>
                <a:lnTo>
                  <a:pt x="89218" y="9840"/>
                </a:lnTo>
                <a:lnTo>
                  <a:pt x="89170" y="9834"/>
                </a:lnTo>
                <a:lnTo>
                  <a:pt x="89158" y="9832"/>
                </a:lnTo>
                <a:lnTo>
                  <a:pt x="89149" y="9832"/>
                </a:lnTo>
                <a:lnTo>
                  <a:pt x="89119" y="9831"/>
                </a:lnTo>
                <a:lnTo>
                  <a:pt x="89062" y="9836"/>
                </a:lnTo>
                <a:lnTo>
                  <a:pt x="89044" y="9838"/>
                </a:lnTo>
                <a:lnTo>
                  <a:pt x="89021" y="9839"/>
                </a:lnTo>
                <a:lnTo>
                  <a:pt x="88993" y="9841"/>
                </a:lnTo>
                <a:lnTo>
                  <a:pt x="88948" y="9848"/>
                </a:lnTo>
                <a:lnTo>
                  <a:pt x="88925" y="9848"/>
                </a:lnTo>
                <a:lnTo>
                  <a:pt x="88925" y="9848"/>
                </a:lnTo>
                <a:lnTo>
                  <a:pt x="88888" y="9848"/>
                </a:lnTo>
                <a:lnTo>
                  <a:pt x="88881" y="9848"/>
                </a:lnTo>
                <a:lnTo>
                  <a:pt x="88862" y="9845"/>
                </a:lnTo>
                <a:lnTo>
                  <a:pt x="88860" y="9845"/>
                </a:lnTo>
                <a:lnTo>
                  <a:pt x="88855" y="9844"/>
                </a:lnTo>
                <a:lnTo>
                  <a:pt x="88806" y="9828"/>
                </a:lnTo>
                <a:lnTo>
                  <a:pt x="88794" y="9824"/>
                </a:lnTo>
                <a:lnTo>
                  <a:pt x="88793" y="9824"/>
                </a:lnTo>
                <a:lnTo>
                  <a:pt x="88786" y="9814"/>
                </a:lnTo>
                <a:lnTo>
                  <a:pt x="88778" y="9803"/>
                </a:lnTo>
                <a:lnTo>
                  <a:pt x="88775" y="9799"/>
                </a:lnTo>
                <a:lnTo>
                  <a:pt x="88759" y="9782"/>
                </a:lnTo>
                <a:lnTo>
                  <a:pt x="88725" y="9750"/>
                </a:lnTo>
                <a:lnTo>
                  <a:pt x="88719" y="9743"/>
                </a:lnTo>
                <a:lnTo>
                  <a:pt x="88710" y="9733"/>
                </a:lnTo>
                <a:lnTo>
                  <a:pt x="88705" y="9728"/>
                </a:lnTo>
                <a:lnTo>
                  <a:pt x="88683" y="9696"/>
                </a:lnTo>
                <a:lnTo>
                  <a:pt x="88647" y="9629"/>
                </a:lnTo>
                <a:lnTo>
                  <a:pt x="88642" y="9613"/>
                </a:lnTo>
                <a:lnTo>
                  <a:pt x="88634" y="9591"/>
                </a:lnTo>
                <a:lnTo>
                  <a:pt x="88630" y="9582"/>
                </a:lnTo>
                <a:lnTo>
                  <a:pt x="88625" y="9555"/>
                </a:lnTo>
                <a:lnTo>
                  <a:pt x="88617" y="9515"/>
                </a:lnTo>
                <a:lnTo>
                  <a:pt x="88611" y="9475"/>
                </a:lnTo>
                <a:lnTo>
                  <a:pt x="88610" y="9464"/>
                </a:lnTo>
                <a:lnTo>
                  <a:pt x="88600" y="9396"/>
                </a:lnTo>
                <a:lnTo>
                  <a:pt x="88595" y="9333"/>
                </a:lnTo>
                <a:lnTo>
                  <a:pt x="88594" y="9324"/>
                </a:lnTo>
                <a:lnTo>
                  <a:pt x="88589" y="9255"/>
                </a:lnTo>
                <a:lnTo>
                  <a:pt x="88582" y="9202"/>
                </a:lnTo>
                <a:lnTo>
                  <a:pt x="88580" y="9187"/>
                </a:lnTo>
                <a:lnTo>
                  <a:pt x="88580" y="9183"/>
                </a:lnTo>
                <a:lnTo>
                  <a:pt x="88577" y="9126"/>
                </a:lnTo>
                <a:lnTo>
                  <a:pt x="88575" y="9064"/>
                </a:lnTo>
                <a:lnTo>
                  <a:pt x="88575" y="9058"/>
                </a:lnTo>
                <a:lnTo>
                  <a:pt x="88575" y="9051"/>
                </a:lnTo>
                <a:lnTo>
                  <a:pt x="88571" y="9012"/>
                </a:lnTo>
                <a:lnTo>
                  <a:pt x="88568" y="8979"/>
                </a:lnTo>
                <a:lnTo>
                  <a:pt x="88566" y="8957"/>
                </a:lnTo>
                <a:lnTo>
                  <a:pt x="88565" y="8951"/>
                </a:lnTo>
                <a:lnTo>
                  <a:pt x="88566" y="8943"/>
                </a:lnTo>
                <a:lnTo>
                  <a:pt x="88566" y="8937"/>
                </a:lnTo>
                <a:lnTo>
                  <a:pt x="88567" y="8923"/>
                </a:lnTo>
                <a:lnTo>
                  <a:pt x="88568" y="8898"/>
                </a:lnTo>
                <a:lnTo>
                  <a:pt x="88570" y="8894"/>
                </a:lnTo>
                <a:lnTo>
                  <a:pt x="88572" y="8886"/>
                </a:lnTo>
                <a:lnTo>
                  <a:pt x="88573" y="8881"/>
                </a:lnTo>
                <a:lnTo>
                  <a:pt x="88574" y="8874"/>
                </a:lnTo>
                <a:lnTo>
                  <a:pt x="88577" y="8864"/>
                </a:lnTo>
                <a:lnTo>
                  <a:pt x="88581" y="8844"/>
                </a:lnTo>
                <a:lnTo>
                  <a:pt x="88582" y="8806"/>
                </a:lnTo>
                <a:lnTo>
                  <a:pt x="88583" y="8796"/>
                </a:lnTo>
                <a:lnTo>
                  <a:pt x="88588" y="8737"/>
                </a:lnTo>
                <a:lnTo>
                  <a:pt x="88589" y="8728"/>
                </a:lnTo>
                <a:lnTo>
                  <a:pt x="88594" y="8689"/>
                </a:lnTo>
                <a:lnTo>
                  <a:pt x="88600" y="8665"/>
                </a:lnTo>
                <a:lnTo>
                  <a:pt x="88601" y="8659"/>
                </a:lnTo>
                <a:lnTo>
                  <a:pt x="88605" y="8643"/>
                </a:lnTo>
                <a:lnTo>
                  <a:pt x="88613" y="8610"/>
                </a:lnTo>
                <a:lnTo>
                  <a:pt x="88617" y="8594"/>
                </a:lnTo>
                <a:lnTo>
                  <a:pt x="88631" y="8561"/>
                </a:lnTo>
                <a:lnTo>
                  <a:pt x="88634" y="8554"/>
                </a:lnTo>
                <a:lnTo>
                  <a:pt x="88653" y="8509"/>
                </a:lnTo>
                <a:lnTo>
                  <a:pt x="88656" y="8503"/>
                </a:lnTo>
                <a:lnTo>
                  <a:pt x="88675" y="8457"/>
                </a:lnTo>
                <a:lnTo>
                  <a:pt x="88677" y="8453"/>
                </a:lnTo>
                <a:lnTo>
                  <a:pt x="88679" y="8449"/>
                </a:lnTo>
                <a:lnTo>
                  <a:pt x="88679" y="8449"/>
                </a:lnTo>
                <a:lnTo>
                  <a:pt x="88703" y="8403"/>
                </a:lnTo>
                <a:lnTo>
                  <a:pt x="88703" y="8403"/>
                </a:lnTo>
                <a:lnTo>
                  <a:pt x="88705" y="8399"/>
                </a:lnTo>
                <a:lnTo>
                  <a:pt x="88733" y="8348"/>
                </a:lnTo>
                <a:lnTo>
                  <a:pt x="88736" y="8343"/>
                </a:lnTo>
                <a:lnTo>
                  <a:pt x="88762" y="8294"/>
                </a:lnTo>
                <a:lnTo>
                  <a:pt x="88766" y="8288"/>
                </a:lnTo>
                <a:lnTo>
                  <a:pt x="88777" y="8267"/>
                </a:lnTo>
                <a:lnTo>
                  <a:pt x="88795" y="8241"/>
                </a:lnTo>
                <a:lnTo>
                  <a:pt x="88800" y="8235"/>
                </a:lnTo>
                <a:lnTo>
                  <a:pt x="88818" y="8210"/>
                </a:lnTo>
                <a:lnTo>
                  <a:pt x="88830" y="8188"/>
                </a:lnTo>
                <a:lnTo>
                  <a:pt x="88834" y="8180"/>
                </a:lnTo>
                <a:lnTo>
                  <a:pt x="88856" y="8141"/>
                </a:lnTo>
                <a:lnTo>
                  <a:pt x="88859" y="8135"/>
                </a:lnTo>
                <a:lnTo>
                  <a:pt x="88862" y="8128"/>
                </a:lnTo>
                <a:lnTo>
                  <a:pt x="88879" y="8090"/>
                </a:lnTo>
                <a:lnTo>
                  <a:pt x="88880" y="8087"/>
                </a:lnTo>
                <a:lnTo>
                  <a:pt x="88886" y="8075"/>
                </a:lnTo>
                <a:lnTo>
                  <a:pt x="88901" y="8045"/>
                </a:lnTo>
                <a:lnTo>
                  <a:pt x="88910" y="8029"/>
                </a:lnTo>
                <a:lnTo>
                  <a:pt x="88934" y="7986"/>
                </a:lnTo>
                <a:lnTo>
                  <a:pt x="88940" y="7975"/>
                </a:lnTo>
                <a:lnTo>
                  <a:pt x="88942" y="7971"/>
                </a:lnTo>
                <a:lnTo>
                  <a:pt x="88964" y="7927"/>
                </a:lnTo>
                <a:lnTo>
                  <a:pt x="88966" y="7923"/>
                </a:lnTo>
                <a:lnTo>
                  <a:pt x="88969" y="7916"/>
                </a:lnTo>
                <a:lnTo>
                  <a:pt x="88983" y="7883"/>
                </a:lnTo>
                <a:lnTo>
                  <a:pt x="88987" y="7870"/>
                </a:lnTo>
                <a:lnTo>
                  <a:pt x="88989" y="7865"/>
                </a:lnTo>
                <a:lnTo>
                  <a:pt x="88996" y="7840"/>
                </a:lnTo>
                <a:lnTo>
                  <a:pt x="89002" y="7819"/>
                </a:lnTo>
                <a:lnTo>
                  <a:pt x="89005" y="7811"/>
                </a:lnTo>
                <a:lnTo>
                  <a:pt x="89011" y="7792"/>
                </a:lnTo>
                <a:lnTo>
                  <a:pt x="89020" y="7769"/>
                </a:lnTo>
                <a:lnTo>
                  <a:pt x="89023" y="7762"/>
                </a:lnTo>
                <a:lnTo>
                  <a:pt x="89032" y="7739"/>
                </a:lnTo>
                <a:lnTo>
                  <a:pt x="89035" y="7732"/>
                </a:lnTo>
                <a:lnTo>
                  <a:pt x="89039" y="7722"/>
                </a:lnTo>
                <a:lnTo>
                  <a:pt x="89046" y="7709"/>
                </a:lnTo>
                <a:lnTo>
                  <a:pt x="89059" y="7686"/>
                </a:lnTo>
                <a:lnTo>
                  <a:pt x="89062" y="7681"/>
                </a:lnTo>
                <a:lnTo>
                  <a:pt x="89073" y="7661"/>
                </a:lnTo>
                <a:lnTo>
                  <a:pt x="89077" y="7655"/>
                </a:lnTo>
                <a:lnTo>
                  <a:pt x="89085" y="7646"/>
                </a:lnTo>
                <a:lnTo>
                  <a:pt x="89108" y="7618"/>
                </a:lnTo>
                <a:lnTo>
                  <a:pt x="89123" y="7602"/>
                </a:lnTo>
                <a:lnTo>
                  <a:pt x="89132" y="7592"/>
                </a:lnTo>
                <a:lnTo>
                  <a:pt x="89157" y="7551"/>
                </a:lnTo>
                <a:lnTo>
                  <a:pt x="89161" y="7544"/>
                </a:lnTo>
                <a:lnTo>
                  <a:pt x="89170" y="7531"/>
                </a:lnTo>
                <a:lnTo>
                  <a:pt x="89185" y="7505"/>
                </a:lnTo>
                <a:lnTo>
                  <a:pt x="89183" y="7457"/>
                </a:lnTo>
                <a:lnTo>
                  <a:pt x="89173" y="7429"/>
                </a:lnTo>
                <a:lnTo>
                  <a:pt x="89167" y="7412"/>
                </a:lnTo>
                <a:lnTo>
                  <a:pt x="89144" y="7344"/>
                </a:lnTo>
                <a:lnTo>
                  <a:pt x="89120" y="7307"/>
                </a:lnTo>
                <a:lnTo>
                  <a:pt x="89098" y="7284"/>
                </a:lnTo>
                <a:lnTo>
                  <a:pt x="89098" y="7284"/>
                </a:lnTo>
                <a:lnTo>
                  <a:pt x="89095" y="7282"/>
                </a:lnTo>
                <a:lnTo>
                  <a:pt x="89091" y="7278"/>
                </a:lnTo>
                <a:lnTo>
                  <a:pt x="89082" y="7268"/>
                </a:lnTo>
                <a:lnTo>
                  <a:pt x="89065" y="7247"/>
                </a:lnTo>
                <a:lnTo>
                  <a:pt x="89047" y="7206"/>
                </a:lnTo>
                <a:lnTo>
                  <a:pt x="89043" y="7195"/>
                </a:lnTo>
                <a:lnTo>
                  <a:pt x="89039" y="7174"/>
                </a:lnTo>
                <a:lnTo>
                  <a:pt x="89039" y="7170"/>
                </a:lnTo>
                <a:lnTo>
                  <a:pt x="89033" y="7143"/>
                </a:lnTo>
                <a:lnTo>
                  <a:pt x="89033" y="7134"/>
                </a:lnTo>
                <a:lnTo>
                  <a:pt x="89033" y="7126"/>
                </a:lnTo>
                <a:lnTo>
                  <a:pt x="89032" y="7121"/>
                </a:lnTo>
                <a:lnTo>
                  <a:pt x="89032" y="7121"/>
                </a:lnTo>
                <a:lnTo>
                  <a:pt x="89029" y="7098"/>
                </a:lnTo>
                <a:lnTo>
                  <a:pt x="89021" y="7044"/>
                </a:lnTo>
                <a:lnTo>
                  <a:pt x="89021" y="7039"/>
                </a:lnTo>
                <a:lnTo>
                  <a:pt x="89021" y="7035"/>
                </a:lnTo>
                <a:lnTo>
                  <a:pt x="89018" y="6996"/>
                </a:lnTo>
                <a:lnTo>
                  <a:pt x="89011" y="6950"/>
                </a:lnTo>
                <a:lnTo>
                  <a:pt x="88998" y="6897"/>
                </a:lnTo>
                <a:lnTo>
                  <a:pt x="88996" y="6893"/>
                </a:lnTo>
                <a:lnTo>
                  <a:pt x="88967" y="6855"/>
                </a:lnTo>
                <a:lnTo>
                  <a:pt x="88920" y="6829"/>
                </a:lnTo>
                <a:lnTo>
                  <a:pt x="88879" y="6810"/>
                </a:lnTo>
                <a:lnTo>
                  <a:pt x="88858" y="6802"/>
                </a:lnTo>
                <a:lnTo>
                  <a:pt x="88837" y="6793"/>
                </a:lnTo>
                <a:lnTo>
                  <a:pt x="88804" y="6775"/>
                </a:lnTo>
                <a:lnTo>
                  <a:pt x="88790" y="6765"/>
                </a:lnTo>
                <a:lnTo>
                  <a:pt x="88758" y="6740"/>
                </a:lnTo>
                <a:lnTo>
                  <a:pt x="88717" y="6704"/>
                </a:lnTo>
                <a:lnTo>
                  <a:pt x="88706" y="6694"/>
                </a:lnTo>
                <a:lnTo>
                  <a:pt x="88698" y="6686"/>
                </a:lnTo>
                <a:lnTo>
                  <a:pt x="88667" y="6659"/>
                </a:lnTo>
                <a:lnTo>
                  <a:pt x="88633" y="6617"/>
                </a:lnTo>
                <a:lnTo>
                  <a:pt x="88632" y="6615"/>
                </a:lnTo>
                <a:lnTo>
                  <a:pt x="88630" y="6614"/>
                </a:lnTo>
                <a:lnTo>
                  <a:pt x="88621" y="6605"/>
                </a:lnTo>
                <a:lnTo>
                  <a:pt x="88618" y="6601"/>
                </a:lnTo>
                <a:lnTo>
                  <a:pt x="88618" y="6601"/>
                </a:lnTo>
                <a:lnTo>
                  <a:pt x="88601" y="6584"/>
                </a:lnTo>
                <a:lnTo>
                  <a:pt x="88585" y="6558"/>
                </a:lnTo>
                <a:lnTo>
                  <a:pt x="88583" y="6550"/>
                </a:lnTo>
                <a:lnTo>
                  <a:pt x="88576" y="6532"/>
                </a:lnTo>
                <a:lnTo>
                  <a:pt x="88577" y="6521"/>
                </a:lnTo>
                <a:lnTo>
                  <a:pt x="88577" y="6512"/>
                </a:lnTo>
                <a:lnTo>
                  <a:pt x="88577" y="6492"/>
                </a:lnTo>
                <a:lnTo>
                  <a:pt x="88579" y="6488"/>
                </a:lnTo>
                <a:lnTo>
                  <a:pt x="88581" y="6484"/>
                </a:lnTo>
                <a:lnTo>
                  <a:pt x="88584" y="6479"/>
                </a:lnTo>
                <a:lnTo>
                  <a:pt x="88590" y="6468"/>
                </a:lnTo>
                <a:lnTo>
                  <a:pt x="88601" y="6450"/>
                </a:lnTo>
                <a:lnTo>
                  <a:pt x="88606" y="6441"/>
                </a:lnTo>
                <a:lnTo>
                  <a:pt x="88632" y="6419"/>
                </a:lnTo>
                <a:lnTo>
                  <a:pt x="88659" y="6400"/>
                </a:lnTo>
                <a:lnTo>
                  <a:pt x="88684" y="6387"/>
                </a:lnTo>
                <a:lnTo>
                  <a:pt x="88698" y="6380"/>
                </a:lnTo>
                <a:lnTo>
                  <a:pt x="88738" y="6362"/>
                </a:lnTo>
                <a:lnTo>
                  <a:pt x="88762" y="6358"/>
                </a:lnTo>
                <a:lnTo>
                  <a:pt x="88795" y="6353"/>
                </a:lnTo>
                <a:lnTo>
                  <a:pt x="88822" y="6346"/>
                </a:lnTo>
                <a:lnTo>
                  <a:pt x="88877" y="6337"/>
                </a:lnTo>
                <a:lnTo>
                  <a:pt x="88880" y="6337"/>
                </a:lnTo>
                <a:lnTo>
                  <a:pt x="88896" y="6338"/>
                </a:lnTo>
                <a:lnTo>
                  <a:pt x="88896" y="6338"/>
                </a:lnTo>
                <a:lnTo>
                  <a:pt x="88898" y="6337"/>
                </a:lnTo>
                <a:lnTo>
                  <a:pt x="88946" y="6338"/>
                </a:lnTo>
                <a:lnTo>
                  <a:pt x="88985" y="6349"/>
                </a:lnTo>
                <a:lnTo>
                  <a:pt x="89023" y="6355"/>
                </a:lnTo>
                <a:lnTo>
                  <a:pt x="89026" y="6355"/>
                </a:lnTo>
                <a:lnTo>
                  <a:pt x="89060" y="6355"/>
                </a:lnTo>
                <a:lnTo>
                  <a:pt x="89060" y="6355"/>
                </a:lnTo>
                <a:lnTo>
                  <a:pt x="89077" y="6353"/>
                </a:lnTo>
                <a:lnTo>
                  <a:pt x="89086" y="6353"/>
                </a:lnTo>
                <a:lnTo>
                  <a:pt x="89140" y="6325"/>
                </a:lnTo>
                <a:lnTo>
                  <a:pt x="89153" y="6306"/>
                </a:lnTo>
                <a:lnTo>
                  <a:pt x="89168" y="6275"/>
                </a:lnTo>
                <a:lnTo>
                  <a:pt x="89182" y="6241"/>
                </a:lnTo>
                <a:lnTo>
                  <a:pt x="89183" y="6237"/>
                </a:lnTo>
                <a:lnTo>
                  <a:pt x="89194" y="6194"/>
                </a:lnTo>
                <a:lnTo>
                  <a:pt x="89194" y="6193"/>
                </a:lnTo>
                <a:lnTo>
                  <a:pt x="89198" y="6162"/>
                </a:lnTo>
                <a:lnTo>
                  <a:pt x="89200" y="6149"/>
                </a:lnTo>
                <a:lnTo>
                  <a:pt x="89200" y="6100"/>
                </a:lnTo>
                <a:lnTo>
                  <a:pt x="89199" y="6053"/>
                </a:lnTo>
                <a:lnTo>
                  <a:pt x="89199" y="6045"/>
                </a:lnTo>
                <a:lnTo>
                  <a:pt x="89194" y="6006"/>
                </a:lnTo>
                <a:lnTo>
                  <a:pt x="89191" y="5982"/>
                </a:lnTo>
                <a:lnTo>
                  <a:pt x="89186" y="5915"/>
                </a:lnTo>
                <a:lnTo>
                  <a:pt x="89183" y="5876"/>
                </a:lnTo>
                <a:lnTo>
                  <a:pt x="89182" y="5855"/>
                </a:lnTo>
                <a:lnTo>
                  <a:pt x="89186" y="5802"/>
                </a:lnTo>
                <a:lnTo>
                  <a:pt x="89166" y="5761"/>
                </a:lnTo>
                <a:lnTo>
                  <a:pt x="89155" y="5728"/>
                </a:lnTo>
                <a:lnTo>
                  <a:pt x="89152" y="5719"/>
                </a:lnTo>
                <a:lnTo>
                  <a:pt x="89147" y="5703"/>
                </a:lnTo>
                <a:lnTo>
                  <a:pt x="89135" y="5674"/>
                </a:lnTo>
                <a:lnTo>
                  <a:pt x="89118" y="5648"/>
                </a:lnTo>
                <a:lnTo>
                  <a:pt x="89100" y="5624"/>
                </a:lnTo>
                <a:lnTo>
                  <a:pt x="89079" y="5605"/>
                </a:lnTo>
                <a:lnTo>
                  <a:pt x="89007" y="5562"/>
                </a:lnTo>
                <a:lnTo>
                  <a:pt x="88979" y="5549"/>
                </a:lnTo>
                <a:lnTo>
                  <a:pt x="88946" y="5534"/>
                </a:lnTo>
                <a:lnTo>
                  <a:pt x="88940" y="5531"/>
                </a:lnTo>
                <a:lnTo>
                  <a:pt x="88891" y="5508"/>
                </a:lnTo>
                <a:lnTo>
                  <a:pt x="88830" y="5487"/>
                </a:lnTo>
                <a:lnTo>
                  <a:pt x="88797" y="5473"/>
                </a:lnTo>
                <a:lnTo>
                  <a:pt x="88775" y="5460"/>
                </a:lnTo>
                <a:lnTo>
                  <a:pt x="88758" y="5449"/>
                </a:lnTo>
                <a:lnTo>
                  <a:pt x="88727" y="5424"/>
                </a:lnTo>
                <a:lnTo>
                  <a:pt x="88723" y="5421"/>
                </a:lnTo>
                <a:lnTo>
                  <a:pt x="88706" y="5392"/>
                </a:lnTo>
                <a:lnTo>
                  <a:pt x="88625" y="5359"/>
                </a:lnTo>
                <a:lnTo>
                  <a:pt x="88612" y="5356"/>
                </a:lnTo>
                <a:lnTo>
                  <a:pt x="88601" y="5354"/>
                </a:lnTo>
                <a:lnTo>
                  <a:pt x="88566" y="5352"/>
                </a:lnTo>
                <a:lnTo>
                  <a:pt x="88550" y="5355"/>
                </a:lnTo>
                <a:lnTo>
                  <a:pt x="88541" y="5356"/>
                </a:lnTo>
                <a:lnTo>
                  <a:pt x="88506" y="5361"/>
                </a:lnTo>
                <a:lnTo>
                  <a:pt x="88490" y="5368"/>
                </a:lnTo>
                <a:lnTo>
                  <a:pt x="88467" y="5374"/>
                </a:lnTo>
                <a:lnTo>
                  <a:pt x="88453" y="5378"/>
                </a:lnTo>
                <a:lnTo>
                  <a:pt x="88391" y="5399"/>
                </a:lnTo>
                <a:lnTo>
                  <a:pt x="88377" y="5404"/>
                </a:lnTo>
                <a:lnTo>
                  <a:pt x="88361" y="5404"/>
                </a:lnTo>
                <a:lnTo>
                  <a:pt x="88360" y="5404"/>
                </a:lnTo>
                <a:lnTo>
                  <a:pt x="88355" y="5404"/>
                </a:lnTo>
                <a:lnTo>
                  <a:pt x="88349" y="5404"/>
                </a:lnTo>
                <a:lnTo>
                  <a:pt x="88338" y="5404"/>
                </a:lnTo>
                <a:lnTo>
                  <a:pt x="88337" y="5404"/>
                </a:lnTo>
                <a:lnTo>
                  <a:pt x="88331" y="5404"/>
                </a:lnTo>
                <a:lnTo>
                  <a:pt x="88317" y="5406"/>
                </a:lnTo>
                <a:lnTo>
                  <a:pt x="88266" y="5415"/>
                </a:lnTo>
                <a:lnTo>
                  <a:pt x="88240" y="5419"/>
                </a:lnTo>
                <a:lnTo>
                  <a:pt x="88208" y="5429"/>
                </a:lnTo>
                <a:lnTo>
                  <a:pt x="88168" y="5439"/>
                </a:lnTo>
                <a:lnTo>
                  <a:pt x="88160" y="5440"/>
                </a:lnTo>
                <a:lnTo>
                  <a:pt x="88131" y="5442"/>
                </a:lnTo>
                <a:lnTo>
                  <a:pt x="88131" y="5442"/>
                </a:lnTo>
                <a:lnTo>
                  <a:pt x="88125" y="5441"/>
                </a:lnTo>
                <a:lnTo>
                  <a:pt x="88109" y="5442"/>
                </a:lnTo>
                <a:lnTo>
                  <a:pt x="88109" y="5441"/>
                </a:lnTo>
                <a:lnTo>
                  <a:pt x="88109" y="5442"/>
                </a:lnTo>
                <a:lnTo>
                  <a:pt x="88059" y="5434"/>
                </a:lnTo>
                <a:lnTo>
                  <a:pt x="88054" y="5433"/>
                </a:lnTo>
                <a:lnTo>
                  <a:pt x="88047" y="5431"/>
                </a:lnTo>
                <a:lnTo>
                  <a:pt x="88023" y="5426"/>
                </a:lnTo>
                <a:lnTo>
                  <a:pt x="88019" y="5424"/>
                </a:lnTo>
                <a:lnTo>
                  <a:pt x="88011" y="5420"/>
                </a:lnTo>
                <a:lnTo>
                  <a:pt x="87995" y="5412"/>
                </a:lnTo>
                <a:lnTo>
                  <a:pt x="87994" y="5412"/>
                </a:lnTo>
                <a:lnTo>
                  <a:pt x="87988" y="5408"/>
                </a:lnTo>
                <a:lnTo>
                  <a:pt x="87985" y="5405"/>
                </a:lnTo>
                <a:lnTo>
                  <a:pt x="87982" y="5401"/>
                </a:lnTo>
                <a:lnTo>
                  <a:pt x="87979" y="5397"/>
                </a:lnTo>
                <a:lnTo>
                  <a:pt x="87972" y="5388"/>
                </a:lnTo>
                <a:lnTo>
                  <a:pt x="87969" y="5385"/>
                </a:lnTo>
                <a:lnTo>
                  <a:pt x="87961" y="5375"/>
                </a:lnTo>
                <a:lnTo>
                  <a:pt x="87958" y="5371"/>
                </a:lnTo>
                <a:lnTo>
                  <a:pt x="87954" y="5366"/>
                </a:lnTo>
                <a:lnTo>
                  <a:pt x="87950" y="5361"/>
                </a:lnTo>
                <a:lnTo>
                  <a:pt x="87947" y="5357"/>
                </a:lnTo>
                <a:lnTo>
                  <a:pt x="87944" y="5351"/>
                </a:lnTo>
                <a:lnTo>
                  <a:pt x="87942" y="5346"/>
                </a:lnTo>
                <a:lnTo>
                  <a:pt x="87938" y="5339"/>
                </a:lnTo>
                <a:lnTo>
                  <a:pt x="87918" y="5291"/>
                </a:lnTo>
                <a:lnTo>
                  <a:pt x="87907" y="5273"/>
                </a:lnTo>
                <a:lnTo>
                  <a:pt x="87885" y="5235"/>
                </a:lnTo>
                <a:lnTo>
                  <a:pt x="87881" y="5226"/>
                </a:lnTo>
                <a:lnTo>
                  <a:pt x="87870" y="5203"/>
                </a:lnTo>
                <a:lnTo>
                  <a:pt x="87870" y="5202"/>
                </a:lnTo>
                <a:lnTo>
                  <a:pt x="87871" y="5188"/>
                </a:lnTo>
                <a:lnTo>
                  <a:pt x="87882" y="5096"/>
                </a:lnTo>
                <a:lnTo>
                  <a:pt x="87894" y="5049"/>
                </a:lnTo>
                <a:lnTo>
                  <a:pt x="87911" y="4997"/>
                </a:lnTo>
                <a:lnTo>
                  <a:pt x="87927" y="4959"/>
                </a:lnTo>
                <a:lnTo>
                  <a:pt x="87940" y="4927"/>
                </a:lnTo>
                <a:lnTo>
                  <a:pt x="87991" y="4837"/>
                </a:lnTo>
                <a:lnTo>
                  <a:pt x="87993" y="4834"/>
                </a:lnTo>
                <a:lnTo>
                  <a:pt x="87993" y="4833"/>
                </a:lnTo>
                <a:lnTo>
                  <a:pt x="87999" y="4821"/>
                </a:lnTo>
                <a:lnTo>
                  <a:pt x="87999" y="4821"/>
                </a:lnTo>
                <a:lnTo>
                  <a:pt x="88005" y="4812"/>
                </a:lnTo>
                <a:lnTo>
                  <a:pt x="88008" y="4807"/>
                </a:lnTo>
                <a:lnTo>
                  <a:pt x="88025" y="4785"/>
                </a:lnTo>
                <a:lnTo>
                  <a:pt x="88034" y="4772"/>
                </a:lnTo>
                <a:lnTo>
                  <a:pt x="88042" y="4762"/>
                </a:lnTo>
                <a:lnTo>
                  <a:pt x="88045" y="4758"/>
                </a:lnTo>
                <a:lnTo>
                  <a:pt x="88051" y="4752"/>
                </a:lnTo>
                <a:lnTo>
                  <a:pt x="88054" y="4749"/>
                </a:lnTo>
                <a:lnTo>
                  <a:pt x="88059" y="4744"/>
                </a:lnTo>
                <a:lnTo>
                  <a:pt x="88062" y="4740"/>
                </a:lnTo>
                <a:lnTo>
                  <a:pt x="88063" y="4740"/>
                </a:lnTo>
                <a:lnTo>
                  <a:pt x="88068" y="4734"/>
                </a:lnTo>
                <a:lnTo>
                  <a:pt x="88074" y="4726"/>
                </a:lnTo>
                <a:lnTo>
                  <a:pt x="88079" y="4721"/>
                </a:lnTo>
                <a:lnTo>
                  <a:pt x="88088" y="4711"/>
                </a:lnTo>
                <a:lnTo>
                  <a:pt x="88091" y="4707"/>
                </a:lnTo>
                <a:lnTo>
                  <a:pt x="88101" y="4697"/>
                </a:lnTo>
                <a:lnTo>
                  <a:pt x="88107" y="4690"/>
                </a:lnTo>
                <a:lnTo>
                  <a:pt x="88113" y="4684"/>
                </a:lnTo>
                <a:lnTo>
                  <a:pt x="88124" y="4670"/>
                </a:lnTo>
                <a:lnTo>
                  <a:pt x="88137" y="4655"/>
                </a:lnTo>
                <a:lnTo>
                  <a:pt x="88137" y="4655"/>
                </a:lnTo>
                <a:lnTo>
                  <a:pt x="88149" y="4641"/>
                </a:lnTo>
                <a:lnTo>
                  <a:pt x="88157" y="4632"/>
                </a:lnTo>
                <a:lnTo>
                  <a:pt x="88157" y="4632"/>
                </a:lnTo>
                <a:lnTo>
                  <a:pt x="88157" y="4632"/>
                </a:lnTo>
                <a:lnTo>
                  <a:pt x="88157" y="4632"/>
                </a:lnTo>
                <a:lnTo>
                  <a:pt x="88160" y="4629"/>
                </a:lnTo>
                <a:lnTo>
                  <a:pt x="88163" y="4626"/>
                </a:lnTo>
                <a:lnTo>
                  <a:pt x="88164" y="4625"/>
                </a:lnTo>
                <a:lnTo>
                  <a:pt x="88168" y="4618"/>
                </a:lnTo>
                <a:lnTo>
                  <a:pt x="88171" y="4615"/>
                </a:lnTo>
                <a:lnTo>
                  <a:pt x="88174" y="4610"/>
                </a:lnTo>
                <a:lnTo>
                  <a:pt x="88177" y="4605"/>
                </a:lnTo>
                <a:lnTo>
                  <a:pt x="88180" y="4599"/>
                </a:lnTo>
                <a:lnTo>
                  <a:pt x="88184" y="4591"/>
                </a:lnTo>
                <a:lnTo>
                  <a:pt x="88188" y="4582"/>
                </a:lnTo>
                <a:lnTo>
                  <a:pt x="88191" y="4577"/>
                </a:lnTo>
                <a:lnTo>
                  <a:pt x="88197" y="4562"/>
                </a:lnTo>
                <a:lnTo>
                  <a:pt x="88200" y="4556"/>
                </a:lnTo>
                <a:lnTo>
                  <a:pt x="88205" y="4548"/>
                </a:lnTo>
                <a:lnTo>
                  <a:pt x="88205" y="4548"/>
                </a:lnTo>
                <a:lnTo>
                  <a:pt x="88213" y="4535"/>
                </a:lnTo>
                <a:lnTo>
                  <a:pt x="88214" y="4534"/>
                </a:lnTo>
                <a:lnTo>
                  <a:pt x="88222" y="4520"/>
                </a:lnTo>
                <a:lnTo>
                  <a:pt x="88230" y="4507"/>
                </a:lnTo>
                <a:lnTo>
                  <a:pt x="88232" y="4503"/>
                </a:lnTo>
                <a:lnTo>
                  <a:pt x="88233" y="4503"/>
                </a:lnTo>
                <a:lnTo>
                  <a:pt x="88236" y="4497"/>
                </a:lnTo>
                <a:lnTo>
                  <a:pt x="88239" y="4493"/>
                </a:lnTo>
                <a:lnTo>
                  <a:pt x="88248" y="4478"/>
                </a:lnTo>
                <a:lnTo>
                  <a:pt x="88255" y="4466"/>
                </a:lnTo>
                <a:lnTo>
                  <a:pt x="88258" y="4460"/>
                </a:lnTo>
                <a:lnTo>
                  <a:pt x="88268" y="4443"/>
                </a:lnTo>
                <a:lnTo>
                  <a:pt x="88277" y="4428"/>
                </a:lnTo>
                <a:lnTo>
                  <a:pt x="88290" y="4406"/>
                </a:lnTo>
                <a:lnTo>
                  <a:pt x="88291" y="4402"/>
                </a:lnTo>
                <a:lnTo>
                  <a:pt x="88303" y="4375"/>
                </a:lnTo>
                <a:lnTo>
                  <a:pt x="88311" y="4355"/>
                </a:lnTo>
                <a:lnTo>
                  <a:pt x="88332" y="4311"/>
                </a:lnTo>
                <a:lnTo>
                  <a:pt x="88345" y="4267"/>
                </a:lnTo>
                <a:lnTo>
                  <a:pt x="88348" y="4251"/>
                </a:lnTo>
                <a:lnTo>
                  <a:pt x="88351" y="4229"/>
                </a:lnTo>
                <a:lnTo>
                  <a:pt x="88352" y="4222"/>
                </a:lnTo>
                <a:lnTo>
                  <a:pt x="88352" y="4195"/>
                </a:lnTo>
                <a:lnTo>
                  <a:pt x="88351" y="4190"/>
                </a:lnTo>
                <a:lnTo>
                  <a:pt x="88349" y="4186"/>
                </a:lnTo>
                <a:lnTo>
                  <a:pt x="88343" y="4165"/>
                </a:lnTo>
                <a:lnTo>
                  <a:pt x="88326" y="4151"/>
                </a:lnTo>
                <a:lnTo>
                  <a:pt x="88319" y="4145"/>
                </a:lnTo>
                <a:lnTo>
                  <a:pt x="88310" y="4138"/>
                </a:lnTo>
                <a:lnTo>
                  <a:pt x="88278" y="4116"/>
                </a:lnTo>
                <a:lnTo>
                  <a:pt x="88265" y="4108"/>
                </a:lnTo>
                <a:lnTo>
                  <a:pt x="88250" y="4098"/>
                </a:lnTo>
                <a:lnTo>
                  <a:pt x="88228" y="4080"/>
                </a:lnTo>
                <a:lnTo>
                  <a:pt x="88218" y="4072"/>
                </a:lnTo>
                <a:lnTo>
                  <a:pt x="88215" y="4070"/>
                </a:lnTo>
                <a:lnTo>
                  <a:pt x="88186" y="4046"/>
                </a:lnTo>
                <a:lnTo>
                  <a:pt x="88171" y="4035"/>
                </a:lnTo>
                <a:lnTo>
                  <a:pt x="88149" y="4017"/>
                </a:lnTo>
                <a:lnTo>
                  <a:pt x="88142" y="4013"/>
                </a:lnTo>
                <a:lnTo>
                  <a:pt x="88134" y="4008"/>
                </a:lnTo>
                <a:lnTo>
                  <a:pt x="88122" y="4000"/>
                </a:lnTo>
                <a:lnTo>
                  <a:pt x="88086" y="3976"/>
                </a:lnTo>
                <a:lnTo>
                  <a:pt x="88086" y="3976"/>
                </a:lnTo>
                <a:lnTo>
                  <a:pt x="88068" y="3966"/>
                </a:lnTo>
                <a:lnTo>
                  <a:pt x="88029" y="3942"/>
                </a:lnTo>
                <a:lnTo>
                  <a:pt x="88020" y="3936"/>
                </a:lnTo>
                <a:lnTo>
                  <a:pt x="88007" y="3931"/>
                </a:lnTo>
                <a:lnTo>
                  <a:pt x="87963" y="3914"/>
                </a:lnTo>
                <a:lnTo>
                  <a:pt x="87959" y="3913"/>
                </a:lnTo>
                <a:lnTo>
                  <a:pt x="87952" y="3910"/>
                </a:lnTo>
                <a:lnTo>
                  <a:pt x="87952" y="3910"/>
                </a:lnTo>
                <a:lnTo>
                  <a:pt x="87894" y="3890"/>
                </a:lnTo>
                <a:lnTo>
                  <a:pt x="87880" y="3886"/>
                </a:lnTo>
                <a:lnTo>
                  <a:pt x="87830" y="3872"/>
                </a:lnTo>
                <a:lnTo>
                  <a:pt x="87823" y="3871"/>
                </a:lnTo>
                <a:lnTo>
                  <a:pt x="87815" y="3871"/>
                </a:lnTo>
                <a:lnTo>
                  <a:pt x="87804" y="3870"/>
                </a:lnTo>
                <a:lnTo>
                  <a:pt x="87796" y="3870"/>
                </a:lnTo>
                <a:lnTo>
                  <a:pt x="87787" y="3869"/>
                </a:lnTo>
                <a:lnTo>
                  <a:pt x="87779" y="3869"/>
                </a:lnTo>
                <a:lnTo>
                  <a:pt x="87771" y="3868"/>
                </a:lnTo>
                <a:lnTo>
                  <a:pt x="87764" y="3868"/>
                </a:lnTo>
                <a:lnTo>
                  <a:pt x="87757" y="3867"/>
                </a:lnTo>
                <a:lnTo>
                  <a:pt x="87748" y="3867"/>
                </a:lnTo>
                <a:lnTo>
                  <a:pt x="87740" y="3867"/>
                </a:lnTo>
                <a:lnTo>
                  <a:pt x="87731" y="3866"/>
                </a:lnTo>
                <a:lnTo>
                  <a:pt x="87723" y="3866"/>
                </a:lnTo>
                <a:lnTo>
                  <a:pt x="87723" y="3866"/>
                </a:lnTo>
                <a:lnTo>
                  <a:pt x="87715" y="3866"/>
                </a:lnTo>
                <a:lnTo>
                  <a:pt x="87693" y="3866"/>
                </a:lnTo>
                <a:lnTo>
                  <a:pt x="87686" y="3866"/>
                </a:lnTo>
                <a:lnTo>
                  <a:pt x="87685" y="3866"/>
                </a:lnTo>
                <a:lnTo>
                  <a:pt x="87670" y="3866"/>
                </a:lnTo>
                <a:lnTo>
                  <a:pt x="87664" y="3866"/>
                </a:lnTo>
                <a:lnTo>
                  <a:pt x="87624" y="3855"/>
                </a:lnTo>
                <a:lnTo>
                  <a:pt x="87609" y="3844"/>
                </a:lnTo>
                <a:lnTo>
                  <a:pt x="87605" y="3842"/>
                </a:lnTo>
                <a:lnTo>
                  <a:pt x="87568" y="3817"/>
                </a:lnTo>
                <a:lnTo>
                  <a:pt x="87561" y="3812"/>
                </a:lnTo>
                <a:lnTo>
                  <a:pt x="87545" y="3800"/>
                </a:lnTo>
                <a:lnTo>
                  <a:pt x="87529" y="3788"/>
                </a:lnTo>
                <a:lnTo>
                  <a:pt x="87522" y="3782"/>
                </a:lnTo>
                <a:lnTo>
                  <a:pt x="87512" y="3772"/>
                </a:lnTo>
                <a:lnTo>
                  <a:pt x="87486" y="3756"/>
                </a:lnTo>
                <a:lnTo>
                  <a:pt x="87481" y="3753"/>
                </a:lnTo>
                <a:lnTo>
                  <a:pt x="87453" y="3746"/>
                </a:lnTo>
                <a:lnTo>
                  <a:pt x="87446" y="3744"/>
                </a:lnTo>
                <a:lnTo>
                  <a:pt x="87438" y="3743"/>
                </a:lnTo>
                <a:lnTo>
                  <a:pt x="87430" y="3742"/>
                </a:lnTo>
                <a:lnTo>
                  <a:pt x="87419" y="3741"/>
                </a:lnTo>
                <a:lnTo>
                  <a:pt x="87390" y="3738"/>
                </a:lnTo>
                <a:lnTo>
                  <a:pt x="87384" y="3737"/>
                </a:lnTo>
                <a:lnTo>
                  <a:pt x="87375" y="3733"/>
                </a:lnTo>
                <a:lnTo>
                  <a:pt x="87366" y="3730"/>
                </a:lnTo>
                <a:lnTo>
                  <a:pt x="87336" y="3721"/>
                </a:lnTo>
                <a:lnTo>
                  <a:pt x="87305" y="3713"/>
                </a:lnTo>
                <a:lnTo>
                  <a:pt x="87292" y="3712"/>
                </a:lnTo>
                <a:lnTo>
                  <a:pt x="87282" y="3710"/>
                </a:lnTo>
                <a:lnTo>
                  <a:pt x="87257" y="3708"/>
                </a:lnTo>
                <a:lnTo>
                  <a:pt x="87253" y="3707"/>
                </a:lnTo>
                <a:lnTo>
                  <a:pt x="87237" y="3703"/>
                </a:lnTo>
                <a:lnTo>
                  <a:pt x="87218" y="3698"/>
                </a:lnTo>
                <a:lnTo>
                  <a:pt x="87205" y="3695"/>
                </a:lnTo>
                <a:lnTo>
                  <a:pt x="87201" y="3694"/>
                </a:lnTo>
                <a:lnTo>
                  <a:pt x="87200" y="3693"/>
                </a:lnTo>
                <a:lnTo>
                  <a:pt x="87192" y="3689"/>
                </a:lnTo>
                <a:lnTo>
                  <a:pt x="87189" y="3688"/>
                </a:lnTo>
                <a:lnTo>
                  <a:pt x="87180" y="3684"/>
                </a:lnTo>
                <a:lnTo>
                  <a:pt x="87179" y="3682"/>
                </a:lnTo>
                <a:lnTo>
                  <a:pt x="87158" y="3662"/>
                </a:lnTo>
                <a:lnTo>
                  <a:pt x="87157" y="3661"/>
                </a:lnTo>
                <a:lnTo>
                  <a:pt x="87142" y="3632"/>
                </a:lnTo>
                <a:lnTo>
                  <a:pt x="87127" y="3590"/>
                </a:lnTo>
                <a:lnTo>
                  <a:pt x="87119" y="3506"/>
                </a:lnTo>
                <a:lnTo>
                  <a:pt x="87118" y="3500"/>
                </a:lnTo>
                <a:lnTo>
                  <a:pt x="87117" y="3493"/>
                </a:lnTo>
                <a:lnTo>
                  <a:pt x="87112" y="3456"/>
                </a:lnTo>
                <a:lnTo>
                  <a:pt x="87103" y="3429"/>
                </a:lnTo>
                <a:lnTo>
                  <a:pt x="87103" y="3429"/>
                </a:lnTo>
                <a:lnTo>
                  <a:pt x="87100" y="3420"/>
                </a:lnTo>
                <a:lnTo>
                  <a:pt x="87078" y="3370"/>
                </a:lnTo>
                <a:lnTo>
                  <a:pt x="87075" y="3363"/>
                </a:lnTo>
                <a:lnTo>
                  <a:pt x="87071" y="3355"/>
                </a:lnTo>
                <a:lnTo>
                  <a:pt x="87066" y="3341"/>
                </a:lnTo>
                <a:lnTo>
                  <a:pt x="87066" y="3339"/>
                </a:lnTo>
                <a:lnTo>
                  <a:pt x="87061" y="3320"/>
                </a:lnTo>
                <a:lnTo>
                  <a:pt x="87065" y="3277"/>
                </a:lnTo>
                <a:lnTo>
                  <a:pt x="87067" y="3261"/>
                </a:lnTo>
                <a:lnTo>
                  <a:pt x="87068" y="3252"/>
                </a:lnTo>
                <a:lnTo>
                  <a:pt x="87069" y="3245"/>
                </a:lnTo>
                <a:lnTo>
                  <a:pt x="87070" y="3241"/>
                </a:lnTo>
                <a:lnTo>
                  <a:pt x="87072" y="3231"/>
                </a:lnTo>
                <a:lnTo>
                  <a:pt x="87079" y="3208"/>
                </a:lnTo>
                <a:lnTo>
                  <a:pt x="87088" y="3191"/>
                </a:lnTo>
                <a:lnTo>
                  <a:pt x="87093" y="3179"/>
                </a:lnTo>
                <a:lnTo>
                  <a:pt x="87095" y="3174"/>
                </a:lnTo>
                <a:lnTo>
                  <a:pt x="87099" y="3167"/>
                </a:lnTo>
                <a:lnTo>
                  <a:pt x="87126" y="3143"/>
                </a:lnTo>
                <a:lnTo>
                  <a:pt x="87139" y="3130"/>
                </a:lnTo>
                <a:lnTo>
                  <a:pt x="87147" y="3122"/>
                </a:lnTo>
                <a:lnTo>
                  <a:pt x="87148" y="3121"/>
                </a:lnTo>
                <a:lnTo>
                  <a:pt x="87169" y="3091"/>
                </a:lnTo>
                <a:lnTo>
                  <a:pt x="87176" y="3081"/>
                </a:lnTo>
                <a:lnTo>
                  <a:pt x="87182" y="3072"/>
                </a:lnTo>
                <a:lnTo>
                  <a:pt x="87185" y="3068"/>
                </a:lnTo>
                <a:lnTo>
                  <a:pt x="87203" y="3036"/>
                </a:lnTo>
                <a:lnTo>
                  <a:pt x="87204" y="3035"/>
                </a:lnTo>
                <a:lnTo>
                  <a:pt x="87205" y="3026"/>
                </a:lnTo>
                <a:lnTo>
                  <a:pt x="87212" y="3017"/>
                </a:lnTo>
                <a:lnTo>
                  <a:pt x="87234" y="2992"/>
                </a:lnTo>
                <a:lnTo>
                  <a:pt x="87243" y="2982"/>
                </a:lnTo>
                <a:lnTo>
                  <a:pt x="87245" y="2979"/>
                </a:lnTo>
                <a:lnTo>
                  <a:pt x="87257" y="2961"/>
                </a:lnTo>
                <a:lnTo>
                  <a:pt x="87264" y="2946"/>
                </a:lnTo>
                <a:lnTo>
                  <a:pt x="87264" y="2946"/>
                </a:lnTo>
                <a:lnTo>
                  <a:pt x="87266" y="2942"/>
                </a:lnTo>
                <a:lnTo>
                  <a:pt x="87266" y="2942"/>
                </a:lnTo>
                <a:lnTo>
                  <a:pt x="87273" y="2911"/>
                </a:lnTo>
                <a:lnTo>
                  <a:pt x="87273" y="2897"/>
                </a:lnTo>
                <a:lnTo>
                  <a:pt x="87272" y="2891"/>
                </a:lnTo>
                <a:lnTo>
                  <a:pt x="87268" y="2864"/>
                </a:lnTo>
                <a:lnTo>
                  <a:pt x="87265" y="2838"/>
                </a:lnTo>
                <a:lnTo>
                  <a:pt x="87264" y="2830"/>
                </a:lnTo>
                <a:lnTo>
                  <a:pt x="87253" y="2802"/>
                </a:lnTo>
                <a:lnTo>
                  <a:pt x="87246" y="2794"/>
                </a:lnTo>
                <a:lnTo>
                  <a:pt x="87237" y="2785"/>
                </a:lnTo>
                <a:lnTo>
                  <a:pt x="87213" y="2771"/>
                </a:lnTo>
                <a:lnTo>
                  <a:pt x="87185" y="2761"/>
                </a:lnTo>
                <a:lnTo>
                  <a:pt x="87185" y="2761"/>
                </a:lnTo>
                <a:lnTo>
                  <a:pt x="87168" y="2758"/>
                </a:lnTo>
                <a:lnTo>
                  <a:pt x="87107" y="2757"/>
                </a:lnTo>
                <a:lnTo>
                  <a:pt x="87102" y="2757"/>
                </a:lnTo>
                <a:lnTo>
                  <a:pt x="87089" y="2757"/>
                </a:lnTo>
                <a:lnTo>
                  <a:pt x="87075" y="2756"/>
                </a:lnTo>
                <a:lnTo>
                  <a:pt x="87060" y="2756"/>
                </a:lnTo>
                <a:lnTo>
                  <a:pt x="87045" y="2755"/>
                </a:lnTo>
                <a:lnTo>
                  <a:pt x="87037" y="2755"/>
                </a:lnTo>
                <a:lnTo>
                  <a:pt x="87033" y="2755"/>
                </a:lnTo>
                <a:lnTo>
                  <a:pt x="87029" y="2755"/>
                </a:lnTo>
                <a:lnTo>
                  <a:pt x="87015" y="2754"/>
                </a:lnTo>
                <a:lnTo>
                  <a:pt x="87009" y="2754"/>
                </a:lnTo>
                <a:lnTo>
                  <a:pt x="87009" y="2754"/>
                </a:lnTo>
                <a:lnTo>
                  <a:pt x="87005" y="2754"/>
                </a:lnTo>
                <a:lnTo>
                  <a:pt x="87000" y="2754"/>
                </a:lnTo>
                <a:lnTo>
                  <a:pt x="86999" y="2754"/>
                </a:lnTo>
                <a:lnTo>
                  <a:pt x="86989" y="2754"/>
                </a:lnTo>
                <a:lnTo>
                  <a:pt x="86977" y="2754"/>
                </a:lnTo>
                <a:lnTo>
                  <a:pt x="86951" y="2760"/>
                </a:lnTo>
                <a:lnTo>
                  <a:pt x="86931" y="2764"/>
                </a:lnTo>
                <a:lnTo>
                  <a:pt x="86913" y="2769"/>
                </a:lnTo>
                <a:lnTo>
                  <a:pt x="86883" y="2777"/>
                </a:lnTo>
                <a:lnTo>
                  <a:pt x="86866" y="2784"/>
                </a:lnTo>
                <a:lnTo>
                  <a:pt x="86858" y="2787"/>
                </a:lnTo>
                <a:lnTo>
                  <a:pt x="86815" y="2799"/>
                </a:lnTo>
                <a:lnTo>
                  <a:pt x="86786" y="2807"/>
                </a:lnTo>
                <a:lnTo>
                  <a:pt x="86767" y="2814"/>
                </a:lnTo>
                <a:lnTo>
                  <a:pt x="86750" y="2820"/>
                </a:lnTo>
                <a:lnTo>
                  <a:pt x="86732" y="2823"/>
                </a:lnTo>
                <a:lnTo>
                  <a:pt x="86703" y="2828"/>
                </a:lnTo>
                <a:lnTo>
                  <a:pt x="86655" y="2833"/>
                </a:lnTo>
                <a:lnTo>
                  <a:pt x="86632" y="2838"/>
                </a:lnTo>
                <a:lnTo>
                  <a:pt x="86624" y="2840"/>
                </a:lnTo>
                <a:lnTo>
                  <a:pt x="86598" y="2842"/>
                </a:lnTo>
                <a:lnTo>
                  <a:pt x="86594" y="2842"/>
                </a:lnTo>
                <a:lnTo>
                  <a:pt x="86560" y="2846"/>
                </a:lnTo>
                <a:lnTo>
                  <a:pt x="86525" y="2848"/>
                </a:lnTo>
                <a:lnTo>
                  <a:pt x="86502" y="2848"/>
                </a:lnTo>
                <a:lnTo>
                  <a:pt x="86482" y="2848"/>
                </a:lnTo>
                <a:lnTo>
                  <a:pt x="86477" y="2849"/>
                </a:lnTo>
                <a:lnTo>
                  <a:pt x="86456" y="2851"/>
                </a:lnTo>
                <a:lnTo>
                  <a:pt x="86424" y="2854"/>
                </a:lnTo>
                <a:lnTo>
                  <a:pt x="86387" y="2859"/>
                </a:lnTo>
                <a:lnTo>
                  <a:pt x="86365" y="2862"/>
                </a:lnTo>
                <a:lnTo>
                  <a:pt x="86355" y="2864"/>
                </a:lnTo>
                <a:lnTo>
                  <a:pt x="86355" y="2864"/>
                </a:lnTo>
                <a:lnTo>
                  <a:pt x="86341" y="2865"/>
                </a:lnTo>
                <a:lnTo>
                  <a:pt x="86331" y="2866"/>
                </a:lnTo>
                <a:lnTo>
                  <a:pt x="86324" y="2867"/>
                </a:lnTo>
                <a:lnTo>
                  <a:pt x="86319" y="2867"/>
                </a:lnTo>
                <a:lnTo>
                  <a:pt x="86319" y="2867"/>
                </a:lnTo>
                <a:lnTo>
                  <a:pt x="86318" y="2867"/>
                </a:lnTo>
                <a:lnTo>
                  <a:pt x="86314" y="2867"/>
                </a:lnTo>
                <a:lnTo>
                  <a:pt x="86308" y="2867"/>
                </a:lnTo>
                <a:lnTo>
                  <a:pt x="86304" y="2867"/>
                </a:lnTo>
                <a:lnTo>
                  <a:pt x="86297" y="2867"/>
                </a:lnTo>
                <a:lnTo>
                  <a:pt x="86292" y="2867"/>
                </a:lnTo>
                <a:lnTo>
                  <a:pt x="86282" y="2867"/>
                </a:lnTo>
                <a:lnTo>
                  <a:pt x="86282" y="2867"/>
                </a:lnTo>
                <a:lnTo>
                  <a:pt x="86271" y="2866"/>
                </a:lnTo>
                <a:lnTo>
                  <a:pt x="86269" y="2866"/>
                </a:lnTo>
                <a:lnTo>
                  <a:pt x="86258" y="2864"/>
                </a:lnTo>
                <a:lnTo>
                  <a:pt x="86247" y="2863"/>
                </a:lnTo>
                <a:lnTo>
                  <a:pt x="86243" y="2861"/>
                </a:lnTo>
                <a:lnTo>
                  <a:pt x="86233" y="2859"/>
                </a:lnTo>
                <a:lnTo>
                  <a:pt x="86218" y="2855"/>
                </a:lnTo>
                <a:lnTo>
                  <a:pt x="86214" y="2854"/>
                </a:lnTo>
                <a:lnTo>
                  <a:pt x="86213" y="2854"/>
                </a:lnTo>
                <a:lnTo>
                  <a:pt x="86205" y="2850"/>
                </a:lnTo>
                <a:lnTo>
                  <a:pt x="86198" y="2847"/>
                </a:lnTo>
                <a:lnTo>
                  <a:pt x="86186" y="2844"/>
                </a:lnTo>
                <a:lnTo>
                  <a:pt x="86179" y="2842"/>
                </a:lnTo>
                <a:lnTo>
                  <a:pt x="86158" y="2840"/>
                </a:lnTo>
                <a:lnTo>
                  <a:pt x="86157" y="2840"/>
                </a:lnTo>
                <a:lnTo>
                  <a:pt x="86152" y="2840"/>
                </a:lnTo>
                <a:lnTo>
                  <a:pt x="86150" y="2840"/>
                </a:lnTo>
                <a:lnTo>
                  <a:pt x="86148" y="2839"/>
                </a:lnTo>
                <a:lnTo>
                  <a:pt x="86142" y="2838"/>
                </a:lnTo>
                <a:lnTo>
                  <a:pt x="86136" y="2837"/>
                </a:lnTo>
                <a:lnTo>
                  <a:pt x="86130" y="2836"/>
                </a:lnTo>
                <a:lnTo>
                  <a:pt x="86124" y="2835"/>
                </a:lnTo>
                <a:lnTo>
                  <a:pt x="86120" y="2834"/>
                </a:lnTo>
                <a:lnTo>
                  <a:pt x="86114" y="2833"/>
                </a:lnTo>
                <a:lnTo>
                  <a:pt x="86114" y="2833"/>
                </a:lnTo>
                <a:lnTo>
                  <a:pt x="86110" y="2832"/>
                </a:lnTo>
                <a:lnTo>
                  <a:pt x="86109" y="2832"/>
                </a:lnTo>
                <a:lnTo>
                  <a:pt x="86103" y="2830"/>
                </a:lnTo>
                <a:lnTo>
                  <a:pt x="86099" y="2829"/>
                </a:lnTo>
                <a:lnTo>
                  <a:pt x="86091" y="2827"/>
                </a:lnTo>
                <a:lnTo>
                  <a:pt x="86084" y="2825"/>
                </a:lnTo>
                <a:lnTo>
                  <a:pt x="86077" y="2824"/>
                </a:lnTo>
                <a:lnTo>
                  <a:pt x="86073" y="2824"/>
                </a:lnTo>
                <a:lnTo>
                  <a:pt x="86068" y="2824"/>
                </a:lnTo>
                <a:lnTo>
                  <a:pt x="86064" y="2824"/>
                </a:lnTo>
                <a:lnTo>
                  <a:pt x="86060" y="2823"/>
                </a:lnTo>
                <a:lnTo>
                  <a:pt x="86055" y="2823"/>
                </a:lnTo>
                <a:lnTo>
                  <a:pt x="86051" y="2823"/>
                </a:lnTo>
                <a:lnTo>
                  <a:pt x="86046" y="2823"/>
                </a:lnTo>
                <a:lnTo>
                  <a:pt x="86042" y="2823"/>
                </a:lnTo>
                <a:lnTo>
                  <a:pt x="86038" y="2823"/>
                </a:lnTo>
                <a:lnTo>
                  <a:pt x="86034" y="2822"/>
                </a:lnTo>
                <a:lnTo>
                  <a:pt x="86029" y="2822"/>
                </a:lnTo>
                <a:lnTo>
                  <a:pt x="86029" y="2822"/>
                </a:lnTo>
                <a:lnTo>
                  <a:pt x="86025" y="2822"/>
                </a:lnTo>
                <a:lnTo>
                  <a:pt x="86019" y="2821"/>
                </a:lnTo>
                <a:lnTo>
                  <a:pt x="86015" y="2821"/>
                </a:lnTo>
                <a:lnTo>
                  <a:pt x="86010" y="2821"/>
                </a:lnTo>
                <a:lnTo>
                  <a:pt x="86004" y="2820"/>
                </a:lnTo>
                <a:lnTo>
                  <a:pt x="85999" y="2820"/>
                </a:lnTo>
                <a:lnTo>
                  <a:pt x="85986" y="2820"/>
                </a:lnTo>
                <a:lnTo>
                  <a:pt x="85961" y="2822"/>
                </a:lnTo>
                <a:lnTo>
                  <a:pt x="85950" y="2822"/>
                </a:lnTo>
                <a:lnTo>
                  <a:pt x="85939" y="2822"/>
                </a:lnTo>
                <a:lnTo>
                  <a:pt x="85928" y="2822"/>
                </a:lnTo>
                <a:lnTo>
                  <a:pt x="85926" y="2822"/>
                </a:lnTo>
                <a:lnTo>
                  <a:pt x="85916" y="2823"/>
                </a:lnTo>
                <a:lnTo>
                  <a:pt x="85897" y="2835"/>
                </a:lnTo>
                <a:lnTo>
                  <a:pt x="85890" y="2847"/>
                </a:lnTo>
                <a:lnTo>
                  <a:pt x="85887" y="2853"/>
                </a:lnTo>
                <a:lnTo>
                  <a:pt x="85882" y="2863"/>
                </a:lnTo>
                <a:lnTo>
                  <a:pt x="85878" y="2876"/>
                </a:lnTo>
                <a:lnTo>
                  <a:pt x="85878" y="2876"/>
                </a:lnTo>
                <a:lnTo>
                  <a:pt x="85876" y="2881"/>
                </a:lnTo>
                <a:lnTo>
                  <a:pt x="85868" y="2895"/>
                </a:lnTo>
                <a:lnTo>
                  <a:pt x="85859" y="2904"/>
                </a:lnTo>
                <a:lnTo>
                  <a:pt x="85857" y="2907"/>
                </a:lnTo>
                <a:lnTo>
                  <a:pt x="85848" y="2916"/>
                </a:lnTo>
                <a:lnTo>
                  <a:pt x="85833" y="2927"/>
                </a:lnTo>
                <a:lnTo>
                  <a:pt x="85827" y="2932"/>
                </a:lnTo>
                <a:lnTo>
                  <a:pt x="85826" y="2933"/>
                </a:lnTo>
                <a:lnTo>
                  <a:pt x="85819" y="2940"/>
                </a:lnTo>
                <a:lnTo>
                  <a:pt x="85807" y="2946"/>
                </a:lnTo>
                <a:lnTo>
                  <a:pt x="85805" y="2946"/>
                </a:lnTo>
                <a:lnTo>
                  <a:pt x="85784" y="2953"/>
                </a:lnTo>
                <a:lnTo>
                  <a:pt x="85771" y="2958"/>
                </a:lnTo>
                <a:lnTo>
                  <a:pt x="85766" y="2959"/>
                </a:lnTo>
                <a:lnTo>
                  <a:pt x="85754" y="2960"/>
                </a:lnTo>
                <a:lnTo>
                  <a:pt x="85750" y="2961"/>
                </a:lnTo>
                <a:lnTo>
                  <a:pt x="85739" y="2961"/>
                </a:lnTo>
                <a:lnTo>
                  <a:pt x="85739" y="2961"/>
                </a:lnTo>
                <a:lnTo>
                  <a:pt x="85739" y="2961"/>
                </a:lnTo>
                <a:lnTo>
                  <a:pt x="85735" y="2960"/>
                </a:lnTo>
                <a:lnTo>
                  <a:pt x="85735" y="2960"/>
                </a:lnTo>
                <a:lnTo>
                  <a:pt x="85729" y="2961"/>
                </a:lnTo>
                <a:lnTo>
                  <a:pt x="85722" y="2961"/>
                </a:lnTo>
                <a:lnTo>
                  <a:pt x="85718" y="2961"/>
                </a:lnTo>
                <a:lnTo>
                  <a:pt x="85717" y="2961"/>
                </a:lnTo>
                <a:lnTo>
                  <a:pt x="85714" y="2960"/>
                </a:lnTo>
                <a:lnTo>
                  <a:pt x="85709" y="2959"/>
                </a:lnTo>
                <a:lnTo>
                  <a:pt x="85704" y="2957"/>
                </a:lnTo>
                <a:lnTo>
                  <a:pt x="85699" y="2955"/>
                </a:lnTo>
                <a:lnTo>
                  <a:pt x="85699" y="2955"/>
                </a:lnTo>
                <a:lnTo>
                  <a:pt x="85692" y="2952"/>
                </a:lnTo>
                <a:lnTo>
                  <a:pt x="85688" y="2951"/>
                </a:lnTo>
                <a:lnTo>
                  <a:pt x="85662" y="2942"/>
                </a:lnTo>
                <a:lnTo>
                  <a:pt x="85658" y="2941"/>
                </a:lnTo>
                <a:lnTo>
                  <a:pt x="85650" y="2938"/>
                </a:lnTo>
                <a:lnTo>
                  <a:pt x="85644" y="2937"/>
                </a:lnTo>
                <a:lnTo>
                  <a:pt x="85639" y="2937"/>
                </a:lnTo>
                <a:lnTo>
                  <a:pt x="85639" y="2937"/>
                </a:lnTo>
                <a:lnTo>
                  <a:pt x="85628" y="2935"/>
                </a:lnTo>
                <a:lnTo>
                  <a:pt x="85624" y="2933"/>
                </a:lnTo>
                <a:lnTo>
                  <a:pt x="85620" y="2931"/>
                </a:lnTo>
                <a:lnTo>
                  <a:pt x="85614" y="2929"/>
                </a:lnTo>
                <a:lnTo>
                  <a:pt x="85609" y="2926"/>
                </a:lnTo>
                <a:lnTo>
                  <a:pt x="85605" y="2925"/>
                </a:lnTo>
                <a:lnTo>
                  <a:pt x="85601" y="2923"/>
                </a:lnTo>
                <a:lnTo>
                  <a:pt x="85597" y="2921"/>
                </a:lnTo>
                <a:lnTo>
                  <a:pt x="85593" y="2919"/>
                </a:lnTo>
                <a:lnTo>
                  <a:pt x="85587" y="2916"/>
                </a:lnTo>
                <a:lnTo>
                  <a:pt x="85585" y="2915"/>
                </a:lnTo>
                <a:lnTo>
                  <a:pt x="85579" y="2910"/>
                </a:lnTo>
                <a:lnTo>
                  <a:pt x="85574" y="2905"/>
                </a:lnTo>
                <a:lnTo>
                  <a:pt x="85564" y="2896"/>
                </a:lnTo>
                <a:lnTo>
                  <a:pt x="85546" y="2879"/>
                </a:lnTo>
                <a:lnTo>
                  <a:pt x="85526" y="2857"/>
                </a:lnTo>
                <a:lnTo>
                  <a:pt x="85509" y="2837"/>
                </a:lnTo>
                <a:lnTo>
                  <a:pt x="85500" y="2823"/>
                </a:lnTo>
                <a:lnTo>
                  <a:pt x="85498" y="2820"/>
                </a:lnTo>
                <a:lnTo>
                  <a:pt x="85487" y="2803"/>
                </a:lnTo>
                <a:lnTo>
                  <a:pt x="85478" y="2786"/>
                </a:lnTo>
                <a:lnTo>
                  <a:pt x="85476" y="2782"/>
                </a:lnTo>
                <a:lnTo>
                  <a:pt x="85468" y="2761"/>
                </a:lnTo>
                <a:lnTo>
                  <a:pt x="85459" y="2747"/>
                </a:lnTo>
                <a:lnTo>
                  <a:pt x="85454" y="2739"/>
                </a:lnTo>
                <a:lnTo>
                  <a:pt x="85433" y="2718"/>
                </a:lnTo>
                <a:lnTo>
                  <a:pt x="85430" y="2716"/>
                </a:lnTo>
                <a:lnTo>
                  <a:pt x="85404" y="2699"/>
                </a:lnTo>
                <a:lnTo>
                  <a:pt x="85399" y="2696"/>
                </a:lnTo>
                <a:lnTo>
                  <a:pt x="85395" y="2695"/>
                </a:lnTo>
                <a:lnTo>
                  <a:pt x="85383" y="2691"/>
                </a:lnTo>
                <a:lnTo>
                  <a:pt x="85374" y="2689"/>
                </a:lnTo>
                <a:lnTo>
                  <a:pt x="85370" y="2687"/>
                </a:lnTo>
                <a:lnTo>
                  <a:pt x="85365" y="2686"/>
                </a:lnTo>
                <a:lnTo>
                  <a:pt x="85359" y="2685"/>
                </a:lnTo>
                <a:lnTo>
                  <a:pt x="85344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4" y="2685"/>
                </a:lnTo>
                <a:lnTo>
                  <a:pt x="85323" y="2685"/>
                </a:lnTo>
                <a:lnTo>
                  <a:pt x="85323" y="2685"/>
                </a:lnTo>
                <a:lnTo>
                  <a:pt x="85314" y="2685"/>
                </a:lnTo>
                <a:lnTo>
                  <a:pt x="85304" y="2685"/>
                </a:lnTo>
                <a:lnTo>
                  <a:pt x="85304" y="2685"/>
                </a:lnTo>
                <a:lnTo>
                  <a:pt x="85291" y="2684"/>
                </a:lnTo>
                <a:lnTo>
                  <a:pt x="85285" y="2683"/>
                </a:lnTo>
                <a:lnTo>
                  <a:pt x="85280" y="2683"/>
                </a:lnTo>
                <a:lnTo>
                  <a:pt x="85280" y="2683"/>
                </a:lnTo>
                <a:lnTo>
                  <a:pt x="85270" y="2681"/>
                </a:lnTo>
                <a:lnTo>
                  <a:pt x="85266" y="2680"/>
                </a:lnTo>
                <a:lnTo>
                  <a:pt x="85260" y="2679"/>
                </a:lnTo>
                <a:lnTo>
                  <a:pt x="85254" y="2678"/>
                </a:lnTo>
                <a:lnTo>
                  <a:pt x="85249" y="2677"/>
                </a:lnTo>
                <a:lnTo>
                  <a:pt x="85243" y="2676"/>
                </a:lnTo>
                <a:lnTo>
                  <a:pt x="85227" y="2672"/>
                </a:lnTo>
                <a:lnTo>
                  <a:pt x="85219" y="2665"/>
                </a:lnTo>
                <a:lnTo>
                  <a:pt x="85210" y="2658"/>
                </a:lnTo>
                <a:lnTo>
                  <a:pt x="85185" y="2636"/>
                </a:lnTo>
                <a:lnTo>
                  <a:pt x="85184" y="2636"/>
                </a:lnTo>
                <a:lnTo>
                  <a:pt x="85182" y="2632"/>
                </a:lnTo>
                <a:lnTo>
                  <a:pt x="85169" y="2608"/>
                </a:lnTo>
                <a:lnTo>
                  <a:pt x="85157" y="2589"/>
                </a:lnTo>
                <a:lnTo>
                  <a:pt x="85155" y="2585"/>
                </a:lnTo>
                <a:lnTo>
                  <a:pt x="85142" y="2564"/>
                </a:lnTo>
                <a:lnTo>
                  <a:pt x="85137" y="2550"/>
                </a:lnTo>
                <a:lnTo>
                  <a:pt x="85133" y="2541"/>
                </a:lnTo>
                <a:lnTo>
                  <a:pt x="85124" y="2517"/>
                </a:lnTo>
                <a:lnTo>
                  <a:pt x="85117" y="2488"/>
                </a:lnTo>
                <a:lnTo>
                  <a:pt x="85114" y="2476"/>
                </a:lnTo>
                <a:lnTo>
                  <a:pt x="85112" y="2466"/>
                </a:lnTo>
                <a:lnTo>
                  <a:pt x="85108" y="2447"/>
                </a:lnTo>
                <a:lnTo>
                  <a:pt x="85104" y="2425"/>
                </a:lnTo>
                <a:lnTo>
                  <a:pt x="85091" y="2393"/>
                </a:lnTo>
                <a:lnTo>
                  <a:pt x="85080" y="2373"/>
                </a:lnTo>
                <a:lnTo>
                  <a:pt x="85077" y="2367"/>
                </a:lnTo>
                <a:lnTo>
                  <a:pt x="85064" y="2343"/>
                </a:lnTo>
                <a:lnTo>
                  <a:pt x="85062" y="2339"/>
                </a:lnTo>
                <a:lnTo>
                  <a:pt x="85053" y="2322"/>
                </a:lnTo>
                <a:lnTo>
                  <a:pt x="85045" y="2306"/>
                </a:lnTo>
                <a:lnTo>
                  <a:pt x="85029" y="2276"/>
                </a:lnTo>
                <a:lnTo>
                  <a:pt x="85021" y="2258"/>
                </a:lnTo>
                <a:lnTo>
                  <a:pt x="85011" y="2236"/>
                </a:lnTo>
                <a:lnTo>
                  <a:pt x="85000" y="2215"/>
                </a:lnTo>
                <a:lnTo>
                  <a:pt x="84999" y="2211"/>
                </a:lnTo>
                <a:lnTo>
                  <a:pt x="84990" y="2184"/>
                </a:lnTo>
                <a:lnTo>
                  <a:pt x="84987" y="2164"/>
                </a:lnTo>
                <a:lnTo>
                  <a:pt x="84985" y="2157"/>
                </a:lnTo>
                <a:lnTo>
                  <a:pt x="84981" y="2133"/>
                </a:lnTo>
                <a:lnTo>
                  <a:pt x="84979" y="2106"/>
                </a:lnTo>
                <a:lnTo>
                  <a:pt x="84979" y="2089"/>
                </a:lnTo>
                <a:lnTo>
                  <a:pt x="84979" y="2084"/>
                </a:lnTo>
                <a:lnTo>
                  <a:pt x="84979" y="2069"/>
                </a:lnTo>
                <a:lnTo>
                  <a:pt x="84979" y="2067"/>
                </a:lnTo>
                <a:lnTo>
                  <a:pt x="84979" y="2045"/>
                </a:lnTo>
                <a:lnTo>
                  <a:pt x="84975" y="2028"/>
                </a:lnTo>
                <a:lnTo>
                  <a:pt x="84966" y="2005"/>
                </a:lnTo>
                <a:lnTo>
                  <a:pt x="84958" y="1989"/>
                </a:lnTo>
                <a:lnTo>
                  <a:pt x="84924" y="1959"/>
                </a:lnTo>
                <a:lnTo>
                  <a:pt x="84905" y="1945"/>
                </a:lnTo>
                <a:lnTo>
                  <a:pt x="84868" y="1916"/>
                </a:lnTo>
                <a:lnTo>
                  <a:pt x="84854" y="1893"/>
                </a:lnTo>
                <a:lnTo>
                  <a:pt x="84845" y="1874"/>
                </a:lnTo>
                <a:lnTo>
                  <a:pt x="84827" y="1835"/>
                </a:lnTo>
                <a:lnTo>
                  <a:pt x="84816" y="1809"/>
                </a:lnTo>
                <a:lnTo>
                  <a:pt x="84801" y="1787"/>
                </a:lnTo>
                <a:lnTo>
                  <a:pt x="84780" y="1770"/>
                </a:lnTo>
                <a:lnTo>
                  <a:pt x="84754" y="1748"/>
                </a:lnTo>
                <a:lnTo>
                  <a:pt x="84712" y="1734"/>
                </a:lnTo>
                <a:lnTo>
                  <a:pt x="84686" y="1724"/>
                </a:lnTo>
                <a:lnTo>
                  <a:pt x="84657" y="1710"/>
                </a:lnTo>
                <a:lnTo>
                  <a:pt x="84632" y="1694"/>
                </a:lnTo>
                <a:lnTo>
                  <a:pt x="84615" y="1669"/>
                </a:lnTo>
                <a:lnTo>
                  <a:pt x="84600" y="1625"/>
                </a:lnTo>
                <a:lnTo>
                  <a:pt x="84588" y="1589"/>
                </a:lnTo>
                <a:lnTo>
                  <a:pt x="84577" y="1568"/>
                </a:lnTo>
                <a:lnTo>
                  <a:pt x="84559" y="1549"/>
                </a:lnTo>
                <a:lnTo>
                  <a:pt x="84539" y="1533"/>
                </a:lnTo>
                <a:lnTo>
                  <a:pt x="84473" y="1496"/>
                </a:lnTo>
                <a:lnTo>
                  <a:pt x="84438" y="1479"/>
                </a:lnTo>
                <a:lnTo>
                  <a:pt x="84383" y="1445"/>
                </a:lnTo>
                <a:lnTo>
                  <a:pt x="84353" y="1424"/>
                </a:lnTo>
                <a:lnTo>
                  <a:pt x="84314" y="1394"/>
                </a:lnTo>
                <a:lnTo>
                  <a:pt x="84294" y="1375"/>
                </a:lnTo>
                <a:lnTo>
                  <a:pt x="84267" y="1349"/>
                </a:lnTo>
                <a:lnTo>
                  <a:pt x="84252" y="1335"/>
                </a:lnTo>
                <a:lnTo>
                  <a:pt x="84231" y="1312"/>
                </a:lnTo>
                <a:lnTo>
                  <a:pt x="84210" y="1290"/>
                </a:lnTo>
                <a:lnTo>
                  <a:pt x="84197" y="1272"/>
                </a:lnTo>
                <a:lnTo>
                  <a:pt x="84173" y="1240"/>
                </a:lnTo>
                <a:lnTo>
                  <a:pt x="84161" y="1219"/>
                </a:lnTo>
                <a:lnTo>
                  <a:pt x="84145" y="1190"/>
                </a:lnTo>
                <a:lnTo>
                  <a:pt x="84126" y="1137"/>
                </a:lnTo>
                <a:lnTo>
                  <a:pt x="84113" y="1118"/>
                </a:lnTo>
                <a:lnTo>
                  <a:pt x="84092" y="1095"/>
                </a:lnTo>
                <a:lnTo>
                  <a:pt x="84066" y="1060"/>
                </a:lnTo>
                <a:lnTo>
                  <a:pt x="84026" y="1030"/>
                </a:lnTo>
                <a:lnTo>
                  <a:pt x="84000" y="1013"/>
                </a:lnTo>
                <a:lnTo>
                  <a:pt x="83966" y="984"/>
                </a:lnTo>
                <a:lnTo>
                  <a:pt x="83932" y="953"/>
                </a:lnTo>
                <a:lnTo>
                  <a:pt x="83894" y="922"/>
                </a:lnTo>
                <a:lnTo>
                  <a:pt x="83868" y="883"/>
                </a:lnTo>
                <a:lnTo>
                  <a:pt x="83836" y="841"/>
                </a:lnTo>
                <a:lnTo>
                  <a:pt x="83806" y="787"/>
                </a:lnTo>
                <a:lnTo>
                  <a:pt x="83792" y="766"/>
                </a:lnTo>
                <a:lnTo>
                  <a:pt x="83774" y="739"/>
                </a:lnTo>
                <a:lnTo>
                  <a:pt x="83756" y="718"/>
                </a:lnTo>
                <a:lnTo>
                  <a:pt x="83738" y="696"/>
                </a:lnTo>
                <a:lnTo>
                  <a:pt x="83709" y="679"/>
                </a:lnTo>
                <a:lnTo>
                  <a:pt x="83682" y="671"/>
                </a:lnTo>
                <a:lnTo>
                  <a:pt x="83658" y="665"/>
                </a:lnTo>
                <a:lnTo>
                  <a:pt x="83629" y="658"/>
                </a:lnTo>
                <a:lnTo>
                  <a:pt x="83612" y="654"/>
                </a:lnTo>
                <a:lnTo>
                  <a:pt x="83592" y="644"/>
                </a:lnTo>
                <a:lnTo>
                  <a:pt x="83581" y="631"/>
                </a:lnTo>
                <a:lnTo>
                  <a:pt x="83572" y="617"/>
                </a:lnTo>
                <a:lnTo>
                  <a:pt x="83563" y="604"/>
                </a:lnTo>
                <a:lnTo>
                  <a:pt x="83541" y="510"/>
                </a:lnTo>
                <a:lnTo>
                  <a:pt x="83540" y="497"/>
                </a:lnTo>
                <a:lnTo>
                  <a:pt x="83538" y="475"/>
                </a:lnTo>
                <a:lnTo>
                  <a:pt x="83536" y="451"/>
                </a:lnTo>
                <a:lnTo>
                  <a:pt x="83533" y="422"/>
                </a:lnTo>
                <a:lnTo>
                  <a:pt x="83524" y="364"/>
                </a:lnTo>
                <a:lnTo>
                  <a:pt x="83518" y="303"/>
                </a:lnTo>
                <a:lnTo>
                  <a:pt x="83500" y="200"/>
                </a:lnTo>
                <a:lnTo>
                  <a:pt x="83496" y="163"/>
                </a:lnTo>
                <a:lnTo>
                  <a:pt x="83408" y="121"/>
                </a:lnTo>
                <a:lnTo>
                  <a:pt x="83325" y="109"/>
                </a:lnTo>
                <a:lnTo>
                  <a:pt x="83215" y="104"/>
                </a:lnTo>
                <a:lnTo>
                  <a:pt x="83051" y="126"/>
                </a:lnTo>
                <a:lnTo>
                  <a:pt x="82927" y="122"/>
                </a:lnTo>
                <a:lnTo>
                  <a:pt x="82831" y="107"/>
                </a:lnTo>
                <a:lnTo>
                  <a:pt x="82685" y="114"/>
                </a:lnTo>
                <a:lnTo>
                  <a:pt x="82680" y="114"/>
                </a:lnTo>
                <a:lnTo>
                  <a:pt x="82601" y="166"/>
                </a:lnTo>
                <a:lnTo>
                  <a:pt x="82561" y="171"/>
                </a:lnTo>
                <a:lnTo>
                  <a:pt x="82538" y="173"/>
                </a:lnTo>
                <a:lnTo>
                  <a:pt x="82480" y="134"/>
                </a:lnTo>
                <a:lnTo>
                  <a:pt x="82480" y="134"/>
                </a:lnTo>
                <a:lnTo>
                  <a:pt x="82468" y="130"/>
                </a:lnTo>
                <a:lnTo>
                  <a:pt x="82419" y="115"/>
                </a:lnTo>
                <a:lnTo>
                  <a:pt x="82341" y="117"/>
                </a:lnTo>
                <a:lnTo>
                  <a:pt x="82329" y="128"/>
                </a:lnTo>
                <a:lnTo>
                  <a:pt x="82329" y="128"/>
                </a:lnTo>
                <a:lnTo>
                  <a:pt x="82308" y="148"/>
                </a:lnTo>
                <a:lnTo>
                  <a:pt x="82280" y="200"/>
                </a:lnTo>
                <a:lnTo>
                  <a:pt x="82264" y="224"/>
                </a:lnTo>
                <a:lnTo>
                  <a:pt x="82216" y="227"/>
                </a:lnTo>
                <a:lnTo>
                  <a:pt x="82160" y="207"/>
                </a:lnTo>
                <a:lnTo>
                  <a:pt x="82082" y="203"/>
                </a:lnTo>
                <a:lnTo>
                  <a:pt x="82003" y="198"/>
                </a:lnTo>
                <a:lnTo>
                  <a:pt x="81998" y="198"/>
                </a:lnTo>
                <a:lnTo>
                  <a:pt x="81889" y="195"/>
                </a:lnTo>
                <a:lnTo>
                  <a:pt x="81754" y="175"/>
                </a:lnTo>
                <a:lnTo>
                  <a:pt x="81716" y="163"/>
                </a:lnTo>
                <a:lnTo>
                  <a:pt x="81645" y="129"/>
                </a:lnTo>
                <a:lnTo>
                  <a:pt x="81638" y="119"/>
                </a:lnTo>
                <a:lnTo>
                  <a:pt x="81637" y="119"/>
                </a:lnTo>
                <a:lnTo>
                  <a:pt x="81589" y="58"/>
                </a:lnTo>
                <a:lnTo>
                  <a:pt x="81505" y="43"/>
                </a:lnTo>
                <a:lnTo>
                  <a:pt x="81354" y="56"/>
                </a:lnTo>
                <a:lnTo>
                  <a:pt x="81095" y="9"/>
                </a:lnTo>
                <a:lnTo>
                  <a:pt x="80985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F72163FC-5BA5-0AA1-F860-DB6948CDFEB3}"/>
              </a:ext>
            </a:extLst>
          </p:cNvPr>
          <p:cNvSpPr>
            <a:spLocks/>
          </p:cNvSpPr>
          <p:nvPr/>
        </p:nvSpPr>
        <p:spPr bwMode="auto">
          <a:xfrm flipV="1">
            <a:off x="1500188" y="2803850"/>
            <a:ext cx="2954338" cy="2016125"/>
          </a:xfrm>
          <a:custGeom>
            <a:avLst/>
            <a:gdLst>
              <a:gd name="T0" fmla="*/ 216525 w 267282"/>
              <a:gd name="T1" fmla="*/ 12721 h 182476"/>
              <a:gd name="T2" fmla="*/ 165230 w 267282"/>
              <a:gd name="T3" fmla="*/ 8281 h 182476"/>
              <a:gd name="T4" fmla="*/ 157768 w 267282"/>
              <a:gd name="T5" fmla="*/ 7125 h 182476"/>
              <a:gd name="T6" fmla="*/ 152045 w 267282"/>
              <a:gd name="T7" fmla="*/ 5367 h 182476"/>
              <a:gd name="T8" fmla="*/ 146591 w 267282"/>
              <a:gd name="T9" fmla="*/ 5009 h 182476"/>
              <a:gd name="T10" fmla="*/ 141440 w 267282"/>
              <a:gd name="T11" fmla="*/ 8662 h 182476"/>
              <a:gd name="T12" fmla="*/ 143510 w 267282"/>
              <a:gd name="T13" fmla="*/ 12702 h 182476"/>
              <a:gd name="T14" fmla="*/ 145897 w 267282"/>
              <a:gd name="T15" fmla="*/ 16104 h 182476"/>
              <a:gd name="T16" fmla="*/ 147671 w 267282"/>
              <a:gd name="T17" fmla="*/ 18630 h 182476"/>
              <a:gd name="T18" fmla="*/ 148342 w 267282"/>
              <a:gd name="T19" fmla="*/ 22074 h 182476"/>
              <a:gd name="T20" fmla="*/ 146723 w 267282"/>
              <a:gd name="T21" fmla="*/ 24605 h 182476"/>
              <a:gd name="T22" fmla="*/ 142502 w 267282"/>
              <a:gd name="T23" fmla="*/ 25250 h 182476"/>
              <a:gd name="T24" fmla="*/ 135274 w 267282"/>
              <a:gd name="T25" fmla="*/ 27579 h 182476"/>
              <a:gd name="T26" fmla="*/ 130252 w 267282"/>
              <a:gd name="T27" fmla="*/ 30662 h 182476"/>
              <a:gd name="T28" fmla="*/ 125596 w 267282"/>
              <a:gd name="T29" fmla="*/ 35786 h 182476"/>
              <a:gd name="T30" fmla="*/ 123605 w 267282"/>
              <a:gd name="T31" fmla="*/ 35987 h 182476"/>
              <a:gd name="T32" fmla="*/ 116460 w 267282"/>
              <a:gd name="T33" fmla="*/ 37073 h 182476"/>
              <a:gd name="T34" fmla="*/ 109904 w 267282"/>
              <a:gd name="T35" fmla="*/ 37525 h 182476"/>
              <a:gd name="T36" fmla="*/ 101547 w 267282"/>
              <a:gd name="T37" fmla="*/ 36239 h 182476"/>
              <a:gd name="T38" fmla="*/ 92558 w 267282"/>
              <a:gd name="T39" fmla="*/ 35421 h 182476"/>
              <a:gd name="T40" fmla="*/ 64768 w 267282"/>
              <a:gd name="T41" fmla="*/ 26746 h 182476"/>
              <a:gd name="T42" fmla="*/ 46809 w 267282"/>
              <a:gd name="T43" fmla="*/ 36193 h 182476"/>
              <a:gd name="T44" fmla="*/ 29189 w 267282"/>
              <a:gd name="T45" fmla="*/ 36968 h 182476"/>
              <a:gd name="T46" fmla="*/ 25116 w 267282"/>
              <a:gd name="T47" fmla="*/ 38613 h 182476"/>
              <a:gd name="T48" fmla="*/ 21341 w 267282"/>
              <a:gd name="T49" fmla="*/ 40834 h 182476"/>
              <a:gd name="T50" fmla="*/ 20123 w 267282"/>
              <a:gd name="T51" fmla="*/ 41638 h 182476"/>
              <a:gd name="T52" fmla="*/ 18266 w 267282"/>
              <a:gd name="T53" fmla="*/ 43180 h 182476"/>
              <a:gd name="T54" fmla="*/ 16706 w 267282"/>
              <a:gd name="T55" fmla="*/ 44383 h 182476"/>
              <a:gd name="T56" fmla="*/ 14896 w 267282"/>
              <a:gd name="T57" fmla="*/ 45389 h 182476"/>
              <a:gd name="T58" fmla="*/ 13156 w 267282"/>
              <a:gd name="T59" fmla="*/ 46566 h 182476"/>
              <a:gd name="T60" fmla="*/ 11116 w 267282"/>
              <a:gd name="T61" fmla="*/ 46687 h 182476"/>
              <a:gd name="T62" fmla="*/ 9332 w 267282"/>
              <a:gd name="T63" fmla="*/ 46322 h 182476"/>
              <a:gd name="T64" fmla="*/ 7725 w 267282"/>
              <a:gd name="T65" fmla="*/ 46094 h 182476"/>
              <a:gd name="T66" fmla="*/ 5866 w 267282"/>
              <a:gd name="T67" fmla="*/ 46070 h 182476"/>
              <a:gd name="T68" fmla="*/ 3499 w 267282"/>
              <a:gd name="T69" fmla="*/ 46697 h 182476"/>
              <a:gd name="T70" fmla="*/ 1955 w 267282"/>
              <a:gd name="T71" fmla="*/ 47601 h 182476"/>
              <a:gd name="T72" fmla="*/ 97422 w 267282"/>
              <a:gd name="T73" fmla="*/ 82649 h 182476"/>
              <a:gd name="T74" fmla="*/ 96414 w 267282"/>
              <a:gd name="T75" fmla="*/ 84494 h 182476"/>
              <a:gd name="T76" fmla="*/ 94178 w 267282"/>
              <a:gd name="T77" fmla="*/ 86777 h 182476"/>
              <a:gd name="T78" fmla="*/ 91631 w 267282"/>
              <a:gd name="T79" fmla="*/ 88255 h 182476"/>
              <a:gd name="T80" fmla="*/ 90238 w 267282"/>
              <a:gd name="T81" fmla="*/ 91590 h 182476"/>
              <a:gd name="T82" fmla="*/ 96317 w 267282"/>
              <a:gd name="T83" fmla="*/ 108292 h 182476"/>
              <a:gd name="T84" fmla="*/ 95765 w 267282"/>
              <a:gd name="T85" fmla="*/ 137147 h 182476"/>
              <a:gd name="T86" fmla="*/ 95142 w 267282"/>
              <a:gd name="T87" fmla="*/ 149079 h 182476"/>
              <a:gd name="T88" fmla="*/ 96719 w 267282"/>
              <a:gd name="T89" fmla="*/ 170155 h 182476"/>
              <a:gd name="T90" fmla="*/ 95775 w 267282"/>
              <a:gd name="T91" fmla="*/ 173926 h 182476"/>
              <a:gd name="T92" fmla="*/ 113419 w 267282"/>
              <a:gd name="T93" fmla="*/ 169987 h 182476"/>
              <a:gd name="T94" fmla="*/ 130169 w 267282"/>
              <a:gd name="T95" fmla="*/ 161537 h 182476"/>
              <a:gd name="T96" fmla="*/ 159147 w 267282"/>
              <a:gd name="T97" fmla="*/ 167448 h 182476"/>
              <a:gd name="T98" fmla="*/ 170337 w 267282"/>
              <a:gd name="T99" fmla="*/ 141574 h 182476"/>
              <a:gd name="T100" fmla="*/ 198513 w 267282"/>
              <a:gd name="T101" fmla="*/ 132849 h 182476"/>
              <a:gd name="T102" fmla="*/ 232201 w 267282"/>
              <a:gd name="T103" fmla="*/ 131236 h 182476"/>
              <a:gd name="T104" fmla="*/ 241969 w 267282"/>
              <a:gd name="T105" fmla="*/ 148694 h 182476"/>
              <a:gd name="T106" fmla="*/ 259297 w 267282"/>
              <a:gd name="T107" fmla="*/ 133325 h 182476"/>
              <a:gd name="T108" fmla="*/ 265950 w 267282"/>
              <a:gd name="T109" fmla="*/ 116987 h 182476"/>
              <a:gd name="T110" fmla="*/ 259801 w 267282"/>
              <a:gd name="T111" fmla="*/ 115771 h 182476"/>
              <a:gd name="T112" fmla="*/ 258057 w 267282"/>
              <a:gd name="T113" fmla="*/ 117387 h 182476"/>
              <a:gd name="T114" fmla="*/ 241380 w 267282"/>
              <a:gd name="T115" fmla="*/ 110086 h 182476"/>
              <a:gd name="T116" fmla="*/ 239243 w 267282"/>
              <a:gd name="T117" fmla="*/ 104108 h 182476"/>
              <a:gd name="T118" fmla="*/ 231676 w 267282"/>
              <a:gd name="T119" fmla="*/ 98415 h 182476"/>
              <a:gd name="T120" fmla="*/ 231108 w 267282"/>
              <a:gd name="T121" fmla="*/ 92968 h 182476"/>
              <a:gd name="T122" fmla="*/ 232994 w 267282"/>
              <a:gd name="T123" fmla="*/ 89225 h 182476"/>
              <a:gd name="T124" fmla="*/ 241355 w 267282"/>
              <a:gd name="T125" fmla="*/ 82590 h 182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7282" h="182476">
                <a:moveTo>
                  <a:pt x="232583" y="31523"/>
                </a:moveTo>
                <a:lnTo>
                  <a:pt x="232620" y="31439"/>
                </a:lnTo>
                <a:lnTo>
                  <a:pt x="232649" y="31384"/>
                </a:lnTo>
                <a:lnTo>
                  <a:pt x="232687" y="31330"/>
                </a:lnTo>
                <a:lnTo>
                  <a:pt x="232755" y="31256"/>
                </a:lnTo>
                <a:lnTo>
                  <a:pt x="232804" y="31211"/>
                </a:lnTo>
                <a:lnTo>
                  <a:pt x="232857" y="31171"/>
                </a:lnTo>
                <a:lnTo>
                  <a:pt x="232914" y="31141"/>
                </a:lnTo>
                <a:lnTo>
                  <a:pt x="233026" y="31090"/>
                </a:lnTo>
                <a:lnTo>
                  <a:pt x="233155" y="31018"/>
                </a:lnTo>
                <a:lnTo>
                  <a:pt x="233270" y="30967"/>
                </a:lnTo>
                <a:lnTo>
                  <a:pt x="233324" y="30933"/>
                </a:lnTo>
                <a:lnTo>
                  <a:pt x="233400" y="30870"/>
                </a:lnTo>
                <a:lnTo>
                  <a:pt x="233518" y="30754"/>
                </a:lnTo>
                <a:lnTo>
                  <a:pt x="233603" y="30654"/>
                </a:lnTo>
                <a:lnTo>
                  <a:pt x="233655" y="30575"/>
                </a:lnTo>
                <a:lnTo>
                  <a:pt x="233691" y="30491"/>
                </a:lnTo>
                <a:lnTo>
                  <a:pt x="233700" y="30474"/>
                </a:lnTo>
                <a:lnTo>
                  <a:pt x="233700" y="30474"/>
                </a:lnTo>
                <a:lnTo>
                  <a:pt x="233719" y="30435"/>
                </a:lnTo>
                <a:lnTo>
                  <a:pt x="233776" y="30358"/>
                </a:lnTo>
                <a:lnTo>
                  <a:pt x="233841" y="30284"/>
                </a:lnTo>
                <a:lnTo>
                  <a:pt x="233910" y="30212"/>
                </a:lnTo>
                <a:lnTo>
                  <a:pt x="233983" y="30145"/>
                </a:lnTo>
                <a:lnTo>
                  <a:pt x="234034" y="30104"/>
                </a:lnTo>
                <a:lnTo>
                  <a:pt x="234088" y="30069"/>
                </a:lnTo>
                <a:lnTo>
                  <a:pt x="234202" y="30018"/>
                </a:lnTo>
                <a:lnTo>
                  <a:pt x="234306" y="29961"/>
                </a:lnTo>
                <a:lnTo>
                  <a:pt x="234361" y="29936"/>
                </a:lnTo>
                <a:lnTo>
                  <a:pt x="234422" y="29919"/>
                </a:lnTo>
                <a:lnTo>
                  <a:pt x="234575" y="29887"/>
                </a:lnTo>
                <a:lnTo>
                  <a:pt x="234575" y="29887"/>
                </a:lnTo>
                <a:lnTo>
                  <a:pt x="234578" y="29886"/>
                </a:lnTo>
                <a:lnTo>
                  <a:pt x="234636" y="29864"/>
                </a:lnTo>
                <a:lnTo>
                  <a:pt x="234832" y="29748"/>
                </a:lnTo>
                <a:lnTo>
                  <a:pt x="234870" y="29709"/>
                </a:lnTo>
                <a:lnTo>
                  <a:pt x="234930" y="29612"/>
                </a:lnTo>
                <a:lnTo>
                  <a:pt x="234989" y="29536"/>
                </a:lnTo>
                <a:lnTo>
                  <a:pt x="235049" y="29469"/>
                </a:lnTo>
                <a:lnTo>
                  <a:pt x="235049" y="29469"/>
                </a:lnTo>
                <a:lnTo>
                  <a:pt x="235079" y="29435"/>
                </a:lnTo>
                <a:lnTo>
                  <a:pt x="235095" y="29419"/>
                </a:lnTo>
                <a:lnTo>
                  <a:pt x="235224" y="29287"/>
                </a:lnTo>
                <a:lnTo>
                  <a:pt x="235298" y="29216"/>
                </a:lnTo>
                <a:lnTo>
                  <a:pt x="235376" y="29152"/>
                </a:lnTo>
                <a:lnTo>
                  <a:pt x="235432" y="29116"/>
                </a:lnTo>
                <a:lnTo>
                  <a:pt x="235572" y="29047"/>
                </a:lnTo>
                <a:lnTo>
                  <a:pt x="235650" y="28988"/>
                </a:lnTo>
                <a:lnTo>
                  <a:pt x="235747" y="28899"/>
                </a:lnTo>
                <a:lnTo>
                  <a:pt x="235838" y="28803"/>
                </a:lnTo>
                <a:lnTo>
                  <a:pt x="235899" y="28727"/>
                </a:lnTo>
                <a:lnTo>
                  <a:pt x="235932" y="28673"/>
                </a:lnTo>
                <a:lnTo>
                  <a:pt x="235980" y="28560"/>
                </a:lnTo>
                <a:lnTo>
                  <a:pt x="236063" y="28406"/>
                </a:lnTo>
                <a:lnTo>
                  <a:pt x="236108" y="28293"/>
                </a:lnTo>
                <a:lnTo>
                  <a:pt x="236191" y="28139"/>
                </a:lnTo>
                <a:lnTo>
                  <a:pt x="236237" y="28025"/>
                </a:lnTo>
                <a:lnTo>
                  <a:pt x="236321" y="27872"/>
                </a:lnTo>
                <a:lnTo>
                  <a:pt x="236371" y="27760"/>
                </a:lnTo>
                <a:lnTo>
                  <a:pt x="236405" y="27705"/>
                </a:lnTo>
                <a:lnTo>
                  <a:pt x="236530" y="27550"/>
                </a:lnTo>
                <a:lnTo>
                  <a:pt x="236584" y="27469"/>
                </a:lnTo>
                <a:lnTo>
                  <a:pt x="236634" y="27357"/>
                </a:lnTo>
                <a:lnTo>
                  <a:pt x="236721" y="27205"/>
                </a:lnTo>
                <a:lnTo>
                  <a:pt x="236768" y="27092"/>
                </a:lnTo>
                <a:lnTo>
                  <a:pt x="236830" y="26967"/>
                </a:lnTo>
                <a:lnTo>
                  <a:pt x="236844" y="26910"/>
                </a:lnTo>
                <a:lnTo>
                  <a:pt x="236842" y="26851"/>
                </a:lnTo>
                <a:lnTo>
                  <a:pt x="236835" y="26822"/>
                </a:lnTo>
                <a:lnTo>
                  <a:pt x="236814" y="26771"/>
                </a:lnTo>
                <a:lnTo>
                  <a:pt x="236776" y="26700"/>
                </a:lnTo>
                <a:lnTo>
                  <a:pt x="236776" y="26700"/>
                </a:lnTo>
                <a:lnTo>
                  <a:pt x="236762" y="26673"/>
                </a:lnTo>
                <a:lnTo>
                  <a:pt x="236743" y="26612"/>
                </a:lnTo>
                <a:lnTo>
                  <a:pt x="236732" y="26548"/>
                </a:lnTo>
                <a:lnTo>
                  <a:pt x="236720" y="26380"/>
                </a:lnTo>
                <a:lnTo>
                  <a:pt x="236709" y="25937"/>
                </a:lnTo>
                <a:lnTo>
                  <a:pt x="236712" y="25770"/>
                </a:lnTo>
                <a:lnTo>
                  <a:pt x="236727" y="25673"/>
                </a:lnTo>
                <a:lnTo>
                  <a:pt x="236746" y="25615"/>
                </a:lnTo>
                <a:lnTo>
                  <a:pt x="236808" y="25486"/>
                </a:lnTo>
                <a:lnTo>
                  <a:pt x="236823" y="25425"/>
                </a:lnTo>
                <a:lnTo>
                  <a:pt x="236831" y="25362"/>
                </a:lnTo>
                <a:lnTo>
                  <a:pt x="236834" y="25168"/>
                </a:lnTo>
                <a:lnTo>
                  <a:pt x="236822" y="24607"/>
                </a:lnTo>
                <a:lnTo>
                  <a:pt x="236816" y="24477"/>
                </a:lnTo>
                <a:lnTo>
                  <a:pt x="236803" y="24382"/>
                </a:lnTo>
                <a:lnTo>
                  <a:pt x="236784" y="24322"/>
                </a:lnTo>
                <a:lnTo>
                  <a:pt x="236758" y="24270"/>
                </a:lnTo>
                <a:lnTo>
                  <a:pt x="236697" y="24171"/>
                </a:lnTo>
                <a:lnTo>
                  <a:pt x="236644" y="24062"/>
                </a:lnTo>
                <a:lnTo>
                  <a:pt x="236628" y="24035"/>
                </a:lnTo>
                <a:lnTo>
                  <a:pt x="236568" y="23938"/>
                </a:lnTo>
                <a:lnTo>
                  <a:pt x="236555" y="23911"/>
                </a:lnTo>
                <a:lnTo>
                  <a:pt x="236535" y="23850"/>
                </a:lnTo>
                <a:lnTo>
                  <a:pt x="236519" y="23755"/>
                </a:lnTo>
                <a:lnTo>
                  <a:pt x="236515" y="23703"/>
                </a:lnTo>
                <a:lnTo>
                  <a:pt x="235492" y="23436"/>
                </a:lnTo>
                <a:lnTo>
                  <a:pt x="235915" y="23034"/>
                </a:lnTo>
                <a:lnTo>
                  <a:pt x="235918" y="23036"/>
                </a:lnTo>
                <a:lnTo>
                  <a:pt x="235918" y="22997"/>
                </a:lnTo>
                <a:lnTo>
                  <a:pt x="235918" y="22985"/>
                </a:lnTo>
                <a:lnTo>
                  <a:pt x="235920" y="22609"/>
                </a:lnTo>
                <a:lnTo>
                  <a:pt x="235910" y="22600"/>
                </a:lnTo>
                <a:lnTo>
                  <a:pt x="235911" y="22595"/>
                </a:lnTo>
                <a:lnTo>
                  <a:pt x="235921" y="22168"/>
                </a:lnTo>
                <a:lnTo>
                  <a:pt x="235921" y="22048"/>
                </a:lnTo>
                <a:lnTo>
                  <a:pt x="235921" y="22044"/>
                </a:lnTo>
                <a:lnTo>
                  <a:pt x="235922" y="22044"/>
                </a:lnTo>
                <a:lnTo>
                  <a:pt x="235922" y="21983"/>
                </a:lnTo>
                <a:lnTo>
                  <a:pt x="235922" y="21983"/>
                </a:lnTo>
                <a:lnTo>
                  <a:pt x="235924" y="21248"/>
                </a:lnTo>
                <a:lnTo>
                  <a:pt x="235927" y="20554"/>
                </a:lnTo>
                <a:lnTo>
                  <a:pt x="235929" y="19861"/>
                </a:lnTo>
                <a:lnTo>
                  <a:pt x="235927" y="15671"/>
                </a:lnTo>
                <a:lnTo>
                  <a:pt x="235927" y="15102"/>
                </a:lnTo>
                <a:lnTo>
                  <a:pt x="235927" y="15009"/>
                </a:lnTo>
                <a:lnTo>
                  <a:pt x="235933" y="14883"/>
                </a:lnTo>
                <a:lnTo>
                  <a:pt x="235933" y="14883"/>
                </a:lnTo>
                <a:lnTo>
                  <a:pt x="235935" y="14836"/>
                </a:lnTo>
                <a:lnTo>
                  <a:pt x="235941" y="14714"/>
                </a:lnTo>
                <a:lnTo>
                  <a:pt x="235941" y="14708"/>
                </a:lnTo>
                <a:lnTo>
                  <a:pt x="235935" y="14711"/>
                </a:lnTo>
                <a:lnTo>
                  <a:pt x="235744" y="14779"/>
                </a:lnTo>
                <a:lnTo>
                  <a:pt x="235586" y="14829"/>
                </a:lnTo>
                <a:lnTo>
                  <a:pt x="235394" y="14861"/>
                </a:lnTo>
                <a:lnTo>
                  <a:pt x="235214" y="14850"/>
                </a:lnTo>
                <a:lnTo>
                  <a:pt x="235017" y="14834"/>
                </a:lnTo>
                <a:lnTo>
                  <a:pt x="234690" y="14850"/>
                </a:lnTo>
                <a:lnTo>
                  <a:pt x="234464" y="14916"/>
                </a:lnTo>
                <a:lnTo>
                  <a:pt x="234446" y="14914"/>
                </a:lnTo>
                <a:lnTo>
                  <a:pt x="234393" y="14907"/>
                </a:lnTo>
                <a:lnTo>
                  <a:pt x="234374" y="14905"/>
                </a:lnTo>
                <a:lnTo>
                  <a:pt x="234182" y="14878"/>
                </a:lnTo>
                <a:lnTo>
                  <a:pt x="234018" y="14839"/>
                </a:lnTo>
                <a:lnTo>
                  <a:pt x="233787" y="14774"/>
                </a:lnTo>
                <a:lnTo>
                  <a:pt x="233562" y="14670"/>
                </a:lnTo>
                <a:lnTo>
                  <a:pt x="233398" y="14654"/>
                </a:lnTo>
                <a:lnTo>
                  <a:pt x="233246" y="14654"/>
                </a:lnTo>
                <a:lnTo>
                  <a:pt x="233032" y="14697"/>
                </a:lnTo>
                <a:lnTo>
                  <a:pt x="232919" y="14708"/>
                </a:lnTo>
                <a:lnTo>
                  <a:pt x="232769" y="14731"/>
                </a:lnTo>
                <a:lnTo>
                  <a:pt x="232738" y="14736"/>
                </a:lnTo>
                <a:lnTo>
                  <a:pt x="232530" y="14812"/>
                </a:lnTo>
                <a:lnTo>
                  <a:pt x="232485" y="14834"/>
                </a:lnTo>
                <a:lnTo>
                  <a:pt x="232411" y="14845"/>
                </a:lnTo>
                <a:lnTo>
                  <a:pt x="232270" y="14889"/>
                </a:lnTo>
                <a:lnTo>
                  <a:pt x="232237" y="14894"/>
                </a:lnTo>
                <a:lnTo>
                  <a:pt x="232235" y="14894"/>
                </a:lnTo>
                <a:lnTo>
                  <a:pt x="232193" y="14900"/>
                </a:lnTo>
                <a:lnTo>
                  <a:pt x="232035" y="14923"/>
                </a:lnTo>
                <a:lnTo>
                  <a:pt x="231957" y="14936"/>
                </a:lnTo>
                <a:lnTo>
                  <a:pt x="231957" y="14936"/>
                </a:lnTo>
                <a:lnTo>
                  <a:pt x="231847" y="14952"/>
                </a:lnTo>
                <a:lnTo>
                  <a:pt x="231847" y="14954"/>
                </a:lnTo>
                <a:lnTo>
                  <a:pt x="231792" y="14961"/>
                </a:lnTo>
                <a:lnTo>
                  <a:pt x="231718" y="14969"/>
                </a:lnTo>
                <a:lnTo>
                  <a:pt x="231718" y="14969"/>
                </a:lnTo>
                <a:lnTo>
                  <a:pt x="231706" y="14971"/>
                </a:lnTo>
                <a:lnTo>
                  <a:pt x="231671" y="14973"/>
                </a:lnTo>
                <a:lnTo>
                  <a:pt x="231627" y="14976"/>
                </a:lnTo>
                <a:lnTo>
                  <a:pt x="231498" y="15009"/>
                </a:lnTo>
                <a:lnTo>
                  <a:pt x="231340" y="15069"/>
                </a:lnTo>
                <a:lnTo>
                  <a:pt x="231238" y="15113"/>
                </a:lnTo>
                <a:lnTo>
                  <a:pt x="231109" y="15134"/>
                </a:lnTo>
                <a:lnTo>
                  <a:pt x="230990" y="15145"/>
                </a:lnTo>
                <a:lnTo>
                  <a:pt x="230849" y="15123"/>
                </a:lnTo>
                <a:lnTo>
                  <a:pt x="230753" y="15096"/>
                </a:lnTo>
                <a:lnTo>
                  <a:pt x="230703" y="15042"/>
                </a:lnTo>
                <a:lnTo>
                  <a:pt x="230674" y="14992"/>
                </a:lnTo>
                <a:lnTo>
                  <a:pt x="230624" y="14883"/>
                </a:lnTo>
                <a:lnTo>
                  <a:pt x="230541" y="14800"/>
                </a:lnTo>
                <a:lnTo>
                  <a:pt x="230494" y="14752"/>
                </a:lnTo>
                <a:lnTo>
                  <a:pt x="230421" y="14681"/>
                </a:lnTo>
                <a:lnTo>
                  <a:pt x="230303" y="14633"/>
                </a:lnTo>
                <a:lnTo>
                  <a:pt x="230274" y="14621"/>
                </a:lnTo>
                <a:lnTo>
                  <a:pt x="230229" y="14621"/>
                </a:lnTo>
                <a:lnTo>
                  <a:pt x="230195" y="14621"/>
                </a:lnTo>
                <a:lnTo>
                  <a:pt x="230144" y="14621"/>
                </a:lnTo>
                <a:lnTo>
                  <a:pt x="230116" y="14621"/>
                </a:lnTo>
                <a:lnTo>
                  <a:pt x="230049" y="14638"/>
                </a:lnTo>
                <a:lnTo>
                  <a:pt x="230031" y="14640"/>
                </a:lnTo>
                <a:lnTo>
                  <a:pt x="230031" y="14640"/>
                </a:lnTo>
                <a:lnTo>
                  <a:pt x="230031" y="14640"/>
                </a:lnTo>
                <a:lnTo>
                  <a:pt x="230003" y="14643"/>
                </a:lnTo>
                <a:lnTo>
                  <a:pt x="230002" y="14643"/>
                </a:lnTo>
                <a:lnTo>
                  <a:pt x="230001" y="14643"/>
                </a:lnTo>
                <a:lnTo>
                  <a:pt x="229879" y="14665"/>
                </a:lnTo>
                <a:lnTo>
                  <a:pt x="229879" y="14665"/>
                </a:lnTo>
                <a:lnTo>
                  <a:pt x="229879" y="14665"/>
                </a:lnTo>
                <a:lnTo>
                  <a:pt x="229558" y="14648"/>
                </a:lnTo>
                <a:lnTo>
                  <a:pt x="229490" y="14648"/>
                </a:lnTo>
                <a:lnTo>
                  <a:pt x="229338" y="14714"/>
                </a:lnTo>
                <a:lnTo>
                  <a:pt x="229237" y="14774"/>
                </a:lnTo>
                <a:lnTo>
                  <a:pt x="229205" y="14783"/>
                </a:lnTo>
                <a:lnTo>
                  <a:pt x="228940" y="14855"/>
                </a:lnTo>
                <a:lnTo>
                  <a:pt x="228869" y="14874"/>
                </a:lnTo>
                <a:lnTo>
                  <a:pt x="228834" y="14889"/>
                </a:lnTo>
                <a:lnTo>
                  <a:pt x="228834" y="14889"/>
                </a:lnTo>
                <a:lnTo>
                  <a:pt x="228657" y="14966"/>
                </a:lnTo>
                <a:lnTo>
                  <a:pt x="228543" y="14982"/>
                </a:lnTo>
                <a:lnTo>
                  <a:pt x="228396" y="14943"/>
                </a:lnTo>
                <a:lnTo>
                  <a:pt x="228396" y="14943"/>
                </a:lnTo>
                <a:lnTo>
                  <a:pt x="228301" y="14845"/>
                </a:lnTo>
                <a:lnTo>
                  <a:pt x="228250" y="14763"/>
                </a:lnTo>
                <a:lnTo>
                  <a:pt x="228120" y="14496"/>
                </a:lnTo>
                <a:lnTo>
                  <a:pt x="228098" y="14468"/>
                </a:lnTo>
                <a:lnTo>
                  <a:pt x="228069" y="14414"/>
                </a:lnTo>
                <a:lnTo>
                  <a:pt x="228069" y="14414"/>
                </a:lnTo>
                <a:lnTo>
                  <a:pt x="228069" y="14413"/>
                </a:lnTo>
                <a:lnTo>
                  <a:pt x="227883" y="14250"/>
                </a:lnTo>
                <a:lnTo>
                  <a:pt x="227851" y="14232"/>
                </a:lnTo>
                <a:lnTo>
                  <a:pt x="227844" y="14228"/>
                </a:lnTo>
                <a:lnTo>
                  <a:pt x="227821" y="14217"/>
                </a:lnTo>
                <a:lnTo>
                  <a:pt x="227784" y="14204"/>
                </a:lnTo>
                <a:lnTo>
                  <a:pt x="227759" y="14195"/>
                </a:lnTo>
                <a:lnTo>
                  <a:pt x="227566" y="14141"/>
                </a:lnTo>
                <a:lnTo>
                  <a:pt x="227385" y="14118"/>
                </a:lnTo>
                <a:lnTo>
                  <a:pt x="227272" y="14154"/>
                </a:lnTo>
                <a:lnTo>
                  <a:pt x="227260" y="14155"/>
                </a:lnTo>
                <a:lnTo>
                  <a:pt x="227246" y="14157"/>
                </a:lnTo>
                <a:lnTo>
                  <a:pt x="227200" y="14170"/>
                </a:lnTo>
                <a:lnTo>
                  <a:pt x="227196" y="14171"/>
                </a:lnTo>
                <a:lnTo>
                  <a:pt x="227167" y="14179"/>
                </a:lnTo>
                <a:lnTo>
                  <a:pt x="227056" y="14216"/>
                </a:lnTo>
                <a:lnTo>
                  <a:pt x="226964" y="14200"/>
                </a:lnTo>
                <a:lnTo>
                  <a:pt x="226862" y="14146"/>
                </a:lnTo>
                <a:lnTo>
                  <a:pt x="226857" y="14146"/>
                </a:lnTo>
                <a:lnTo>
                  <a:pt x="226851" y="14146"/>
                </a:lnTo>
                <a:lnTo>
                  <a:pt x="226812" y="14124"/>
                </a:lnTo>
                <a:lnTo>
                  <a:pt x="226795" y="14110"/>
                </a:lnTo>
                <a:lnTo>
                  <a:pt x="226766" y="14086"/>
                </a:lnTo>
                <a:lnTo>
                  <a:pt x="226742" y="14062"/>
                </a:lnTo>
                <a:lnTo>
                  <a:pt x="226710" y="14031"/>
                </a:lnTo>
                <a:lnTo>
                  <a:pt x="226682" y="14020"/>
                </a:lnTo>
                <a:lnTo>
                  <a:pt x="226659" y="14009"/>
                </a:lnTo>
                <a:lnTo>
                  <a:pt x="226524" y="13988"/>
                </a:lnTo>
                <a:lnTo>
                  <a:pt x="226501" y="13993"/>
                </a:lnTo>
                <a:lnTo>
                  <a:pt x="226473" y="13993"/>
                </a:lnTo>
                <a:lnTo>
                  <a:pt x="226439" y="14004"/>
                </a:lnTo>
                <a:lnTo>
                  <a:pt x="226406" y="14020"/>
                </a:lnTo>
                <a:lnTo>
                  <a:pt x="226381" y="14030"/>
                </a:lnTo>
                <a:lnTo>
                  <a:pt x="226366" y="14037"/>
                </a:lnTo>
                <a:lnTo>
                  <a:pt x="226327" y="14053"/>
                </a:lnTo>
                <a:lnTo>
                  <a:pt x="226298" y="14064"/>
                </a:lnTo>
                <a:lnTo>
                  <a:pt x="226242" y="14064"/>
                </a:lnTo>
                <a:lnTo>
                  <a:pt x="226135" y="14042"/>
                </a:lnTo>
                <a:lnTo>
                  <a:pt x="226101" y="14020"/>
                </a:lnTo>
                <a:lnTo>
                  <a:pt x="226062" y="13900"/>
                </a:lnTo>
                <a:lnTo>
                  <a:pt x="226050" y="13856"/>
                </a:lnTo>
                <a:lnTo>
                  <a:pt x="225977" y="13747"/>
                </a:lnTo>
                <a:lnTo>
                  <a:pt x="225944" y="13657"/>
                </a:lnTo>
                <a:lnTo>
                  <a:pt x="225944" y="13657"/>
                </a:lnTo>
                <a:lnTo>
                  <a:pt x="225816" y="13473"/>
                </a:lnTo>
                <a:lnTo>
                  <a:pt x="225790" y="13435"/>
                </a:lnTo>
                <a:lnTo>
                  <a:pt x="225614" y="13304"/>
                </a:lnTo>
                <a:lnTo>
                  <a:pt x="225357" y="13108"/>
                </a:lnTo>
                <a:lnTo>
                  <a:pt x="225261" y="13086"/>
                </a:lnTo>
                <a:lnTo>
                  <a:pt x="225001" y="13092"/>
                </a:lnTo>
                <a:lnTo>
                  <a:pt x="224962" y="13092"/>
                </a:lnTo>
                <a:lnTo>
                  <a:pt x="224911" y="13114"/>
                </a:lnTo>
                <a:lnTo>
                  <a:pt x="224872" y="13130"/>
                </a:lnTo>
                <a:lnTo>
                  <a:pt x="224787" y="13141"/>
                </a:lnTo>
                <a:lnTo>
                  <a:pt x="224556" y="13234"/>
                </a:lnTo>
                <a:lnTo>
                  <a:pt x="224494" y="13267"/>
                </a:lnTo>
                <a:lnTo>
                  <a:pt x="224432" y="13289"/>
                </a:lnTo>
                <a:lnTo>
                  <a:pt x="224313" y="13299"/>
                </a:lnTo>
                <a:lnTo>
                  <a:pt x="224297" y="13310"/>
                </a:lnTo>
                <a:lnTo>
                  <a:pt x="224257" y="13321"/>
                </a:lnTo>
                <a:lnTo>
                  <a:pt x="224133" y="13327"/>
                </a:lnTo>
                <a:lnTo>
                  <a:pt x="224088" y="13327"/>
                </a:lnTo>
                <a:lnTo>
                  <a:pt x="223947" y="13267"/>
                </a:lnTo>
                <a:lnTo>
                  <a:pt x="223885" y="13256"/>
                </a:lnTo>
                <a:lnTo>
                  <a:pt x="223783" y="13163"/>
                </a:lnTo>
                <a:lnTo>
                  <a:pt x="223772" y="13152"/>
                </a:lnTo>
                <a:lnTo>
                  <a:pt x="223750" y="13125"/>
                </a:lnTo>
                <a:lnTo>
                  <a:pt x="223710" y="13076"/>
                </a:lnTo>
                <a:lnTo>
                  <a:pt x="223676" y="13043"/>
                </a:lnTo>
                <a:lnTo>
                  <a:pt x="223648" y="13021"/>
                </a:lnTo>
                <a:lnTo>
                  <a:pt x="223603" y="12983"/>
                </a:lnTo>
                <a:lnTo>
                  <a:pt x="223400" y="12786"/>
                </a:lnTo>
                <a:lnTo>
                  <a:pt x="223389" y="12775"/>
                </a:lnTo>
                <a:lnTo>
                  <a:pt x="223338" y="12742"/>
                </a:lnTo>
                <a:lnTo>
                  <a:pt x="223287" y="12721"/>
                </a:lnTo>
                <a:lnTo>
                  <a:pt x="223231" y="12688"/>
                </a:lnTo>
                <a:lnTo>
                  <a:pt x="223146" y="12655"/>
                </a:lnTo>
                <a:lnTo>
                  <a:pt x="222947" y="12646"/>
                </a:lnTo>
                <a:lnTo>
                  <a:pt x="222915" y="12644"/>
                </a:lnTo>
                <a:lnTo>
                  <a:pt x="222875" y="12644"/>
                </a:lnTo>
                <a:lnTo>
                  <a:pt x="222836" y="12650"/>
                </a:lnTo>
                <a:lnTo>
                  <a:pt x="222802" y="12671"/>
                </a:lnTo>
                <a:lnTo>
                  <a:pt x="222774" y="12682"/>
                </a:lnTo>
                <a:lnTo>
                  <a:pt x="222757" y="12693"/>
                </a:lnTo>
                <a:lnTo>
                  <a:pt x="222712" y="12726"/>
                </a:lnTo>
                <a:lnTo>
                  <a:pt x="222712" y="12761"/>
                </a:lnTo>
                <a:lnTo>
                  <a:pt x="222712" y="12781"/>
                </a:lnTo>
                <a:lnTo>
                  <a:pt x="222723" y="12824"/>
                </a:lnTo>
                <a:lnTo>
                  <a:pt x="222723" y="12842"/>
                </a:lnTo>
                <a:lnTo>
                  <a:pt x="222723" y="12868"/>
                </a:lnTo>
                <a:lnTo>
                  <a:pt x="222722" y="12885"/>
                </a:lnTo>
                <a:lnTo>
                  <a:pt x="222718" y="12944"/>
                </a:lnTo>
                <a:lnTo>
                  <a:pt x="222720" y="12989"/>
                </a:lnTo>
                <a:lnTo>
                  <a:pt x="222722" y="13028"/>
                </a:lnTo>
                <a:lnTo>
                  <a:pt x="222722" y="13039"/>
                </a:lnTo>
                <a:lnTo>
                  <a:pt x="222723" y="13054"/>
                </a:lnTo>
                <a:lnTo>
                  <a:pt x="222684" y="13179"/>
                </a:lnTo>
                <a:lnTo>
                  <a:pt x="222678" y="13201"/>
                </a:lnTo>
                <a:lnTo>
                  <a:pt x="222656" y="13228"/>
                </a:lnTo>
                <a:lnTo>
                  <a:pt x="222641" y="13240"/>
                </a:lnTo>
                <a:lnTo>
                  <a:pt x="222622" y="13256"/>
                </a:lnTo>
                <a:lnTo>
                  <a:pt x="222610" y="13267"/>
                </a:lnTo>
                <a:lnTo>
                  <a:pt x="222565" y="13289"/>
                </a:lnTo>
                <a:lnTo>
                  <a:pt x="222554" y="13299"/>
                </a:lnTo>
                <a:lnTo>
                  <a:pt x="222520" y="13316"/>
                </a:lnTo>
                <a:lnTo>
                  <a:pt x="222492" y="13332"/>
                </a:lnTo>
                <a:lnTo>
                  <a:pt x="222464" y="13343"/>
                </a:lnTo>
                <a:lnTo>
                  <a:pt x="222419" y="13360"/>
                </a:lnTo>
                <a:lnTo>
                  <a:pt x="222295" y="13376"/>
                </a:lnTo>
                <a:lnTo>
                  <a:pt x="222278" y="13381"/>
                </a:lnTo>
                <a:lnTo>
                  <a:pt x="222165" y="13392"/>
                </a:lnTo>
                <a:lnTo>
                  <a:pt x="222114" y="13409"/>
                </a:lnTo>
                <a:lnTo>
                  <a:pt x="222080" y="13414"/>
                </a:lnTo>
                <a:lnTo>
                  <a:pt x="221934" y="13436"/>
                </a:lnTo>
                <a:lnTo>
                  <a:pt x="221855" y="13452"/>
                </a:lnTo>
                <a:lnTo>
                  <a:pt x="221847" y="13456"/>
                </a:lnTo>
                <a:lnTo>
                  <a:pt x="221770" y="13485"/>
                </a:lnTo>
                <a:lnTo>
                  <a:pt x="221652" y="13562"/>
                </a:lnTo>
                <a:lnTo>
                  <a:pt x="221511" y="13611"/>
                </a:lnTo>
                <a:lnTo>
                  <a:pt x="221483" y="13627"/>
                </a:lnTo>
                <a:lnTo>
                  <a:pt x="221280" y="13633"/>
                </a:lnTo>
                <a:lnTo>
                  <a:pt x="221184" y="13616"/>
                </a:lnTo>
                <a:lnTo>
                  <a:pt x="221161" y="13605"/>
                </a:lnTo>
                <a:lnTo>
                  <a:pt x="221139" y="13589"/>
                </a:lnTo>
                <a:lnTo>
                  <a:pt x="221116" y="13572"/>
                </a:lnTo>
                <a:lnTo>
                  <a:pt x="220986" y="13512"/>
                </a:lnTo>
                <a:lnTo>
                  <a:pt x="220913" y="13491"/>
                </a:lnTo>
                <a:lnTo>
                  <a:pt x="220868" y="13469"/>
                </a:lnTo>
                <a:lnTo>
                  <a:pt x="220828" y="13452"/>
                </a:lnTo>
                <a:lnTo>
                  <a:pt x="220772" y="13430"/>
                </a:lnTo>
                <a:lnTo>
                  <a:pt x="220524" y="13381"/>
                </a:lnTo>
                <a:lnTo>
                  <a:pt x="220501" y="13381"/>
                </a:lnTo>
                <a:lnTo>
                  <a:pt x="220473" y="13381"/>
                </a:lnTo>
                <a:lnTo>
                  <a:pt x="220417" y="13381"/>
                </a:lnTo>
                <a:lnTo>
                  <a:pt x="220394" y="13381"/>
                </a:lnTo>
                <a:lnTo>
                  <a:pt x="220349" y="13392"/>
                </a:lnTo>
                <a:lnTo>
                  <a:pt x="220236" y="13430"/>
                </a:lnTo>
                <a:lnTo>
                  <a:pt x="220202" y="13447"/>
                </a:lnTo>
                <a:lnTo>
                  <a:pt x="220169" y="13458"/>
                </a:lnTo>
                <a:lnTo>
                  <a:pt x="220101" y="13463"/>
                </a:lnTo>
                <a:lnTo>
                  <a:pt x="220062" y="13452"/>
                </a:lnTo>
                <a:lnTo>
                  <a:pt x="219988" y="13436"/>
                </a:lnTo>
                <a:lnTo>
                  <a:pt x="219977" y="13425"/>
                </a:lnTo>
                <a:lnTo>
                  <a:pt x="219971" y="13414"/>
                </a:lnTo>
                <a:lnTo>
                  <a:pt x="219949" y="13392"/>
                </a:lnTo>
                <a:lnTo>
                  <a:pt x="219932" y="13376"/>
                </a:lnTo>
                <a:lnTo>
                  <a:pt x="219920" y="13364"/>
                </a:lnTo>
                <a:lnTo>
                  <a:pt x="219909" y="13354"/>
                </a:lnTo>
                <a:lnTo>
                  <a:pt x="219898" y="13338"/>
                </a:lnTo>
                <a:lnTo>
                  <a:pt x="219881" y="13310"/>
                </a:lnTo>
                <a:lnTo>
                  <a:pt x="219881" y="13289"/>
                </a:lnTo>
                <a:lnTo>
                  <a:pt x="219881" y="13267"/>
                </a:lnTo>
                <a:lnTo>
                  <a:pt x="219881" y="13250"/>
                </a:lnTo>
                <a:lnTo>
                  <a:pt x="219898" y="13218"/>
                </a:lnTo>
                <a:lnTo>
                  <a:pt x="219898" y="13214"/>
                </a:lnTo>
                <a:lnTo>
                  <a:pt x="219895" y="13190"/>
                </a:lnTo>
                <a:lnTo>
                  <a:pt x="219895" y="13190"/>
                </a:lnTo>
                <a:lnTo>
                  <a:pt x="219892" y="13174"/>
                </a:lnTo>
                <a:lnTo>
                  <a:pt x="219892" y="13170"/>
                </a:lnTo>
                <a:lnTo>
                  <a:pt x="219892" y="13157"/>
                </a:lnTo>
                <a:lnTo>
                  <a:pt x="219898" y="13125"/>
                </a:lnTo>
                <a:lnTo>
                  <a:pt x="219887" y="13070"/>
                </a:lnTo>
                <a:lnTo>
                  <a:pt x="219870" y="13021"/>
                </a:lnTo>
                <a:lnTo>
                  <a:pt x="219819" y="12961"/>
                </a:lnTo>
                <a:lnTo>
                  <a:pt x="219802" y="12912"/>
                </a:lnTo>
                <a:lnTo>
                  <a:pt x="219740" y="12846"/>
                </a:lnTo>
                <a:lnTo>
                  <a:pt x="219729" y="12830"/>
                </a:lnTo>
                <a:lnTo>
                  <a:pt x="219706" y="12797"/>
                </a:lnTo>
                <a:lnTo>
                  <a:pt x="219695" y="12775"/>
                </a:lnTo>
                <a:lnTo>
                  <a:pt x="219661" y="12737"/>
                </a:lnTo>
                <a:lnTo>
                  <a:pt x="219650" y="12682"/>
                </a:lnTo>
                <a:lnTo>
                  <a:pt x="219633" y="12655"/>
                </a:lnTo>
                <a:lnTo>
                  <a:pt x="219582" y="12584"/>
                </a:lnTo>
                <a:lnTo>
                  <a:pt x="219464" y="12393"/>
                </a:lnTo>
                <a:lnTo>
                  <a:pt x="219458" y="12382"/>
                </a:lnTo>
                <a:lnTo>
                  <a:pt x="219430" y="12355"/>
                </a:lnTo>
                <a:lnTo>
                  <a:pt x="219424" y="12327"/>
                </a:lnTo>
                <a:lnTo>
                  <a:pt x="219419" y="12317"/>
                </a:lnTo>
                <a:lnTo>
                  <a:pt x="219402" y="12284"/>
                </a:lnTo>
                <a:lnTo>
                  <a:pt x="219374" y="12267"/>
                </a:lnTo>
                <a:lnTo>
                  <a:pt x="219334" y="12251"/>
                </a:lnTo>
                <a:lnTo>
                  <a:pt x="219311" y="12251"/>
                </a:lnTo>
                <a:lnTo>
                  <a:pt x="219278" y="12251"/>
                </a:lnTo>
                <a:lnTo>
                  <a:pt x="219165" y="12273"/>
                </a:lnTo>
                <a:lnTo>
                  <a:pt x="219063" y="12306"/>
                </a:lnTo>
                <a:lnTo>
                  <a:pt x="219046" y="12306"/>
                </a:lnTo>
                <a:lnTo>
                  <a:pt x="219013" y="12306"/>
                </a:lnTo>
                <a:lnTo>
                  <a:pt x="218990" y="12317"/>
                </a:lnTo>
                <a:lnTo>
                  <a:pt x="218951" y="12338"/>
                </a:lnTo>
                <a:lnTo>
                  <a:pt x="218928" y="12344"/>
                </a:lnTo>
                <a:lnTo>
                  <a:pt x="218770" y="12448"/>
                </a:lnTo>
                <a:lnTo>
                  <a:pt x="218640" y="12644"/>
                </a:lnTo>
                <a:lnTo>
                  <a:pt x="218567" y="12759"/>
                </a:lnTo>
                <a:lnTo>
                  <a:pt x="218552" y="12768"/>
                </a:lnTo>
                <a:lnTo>
                  <a:pt x="218460" y="12824"/>
                </a:lnTo>
                <a:lnTo>
                  <a:pt x="218308" y="12934"/>
                </a:lnTo>
                <a:lnTo>
                  <a:pt x="218288" y="12950"/>
                </a:lnTo>
                <a:lnTo>
                  <a:pt x="218184" y="13037"/>
                </a:lnTo>
                <a:lnTo>
                  <a:pt x="218082" y="13086"/>
                </a:lnTo>
                <a:lnTo>
                  <a:pt x="218060" y="13089"/>
                </a:lnTo>
                <a:lnTo>
                  <a:pt x="217993" y="13095"/>
                </a:lnTo>
                <a:lnTo>
                  <a:pt x="217913" y="13103"/>
                </a:lnTo>
                <a:lnTo>
                  <a:pt x="217772" y="13168"/>
                </a:lnTo>
                <a:lnTo>
                  <a:pt x="217603" y="13201"/>
                </a:lnTo>
                <a:lnTo>
                  <a:pt x="217586" y="13201"/>
                </a:lnTo>
                <a:lnTo>
                  <a:pt x="217552" y="13196"/>
                </a:lnTo>
                <a:lnTo>
                  <a:pt x="217530" y="13185"/>
                </a:lnTo>
                <a:lnTo>
                  <a:pt x="217479" y="13157"/>
                </a:lnTo>
                <a:lnTo>
                  <a:pt x="217351" y="13039"/>
                </a:lnTo>
                <a:lnTo>
                  <a:pt x="217350" y="13039"/>
                </a:lnTo>
                <a:lnTo>
                  <a:pt x="217332" y="13021"/>
                </a:lnTo>
                <a:lnTo>
                  <a:pt x="217298" y="12999"/>
                </a:lnTo>
                <a:lnTo>
                  <a:pt x="217270" y="12988"/>
                </a:lnTo>
                <a:lnTo>
                  <a:pt x="217248" y="12983"/>
                </a:lnTo>
                <a:lnTo>
                  <a:pt x="217206" y="12974"/>
                </a:lnTo>
                <a:lnTo>
                  <a:pt x="217174" y="12966"/>
                </a:lnTo>
                <a:lnTo>
                  <a:pt x="217118" y="12955"/>
                </a:lnTo>
                <a:lnTo>
                  <a:pt x="217086" y="12946"/>
                </a:lnTo>
                <a:lnTo>
                  <a:pt x="217011" y="12923"/>
                </a:lnTo>
                <a:lnTo>
                  <a:pt x="217005" y="12923"/>
                </a:lnTo>
                <a:lnTo>
                  <a:pt x="216960" y="12917"/>
                </a:lnTo>
                <a:lnTo>
                  <a:pt x="216915" y="12901"/>
                </a:lnTo>
                <a:lnTo>
                  <a:pt x="216865" y="12895"/>
                </a:lnTo>
                <a:lnTo>
                  <a:pt x="216864" y="12895"/>
                </a:lnTo>
                <a:lnTo>
                  <a:pt x="216661" y="12786"/>
                </a:lnTo>
                <a:lnTo>
                  <a:pt x="216650" y="12775"/>
                </a:lnTo>
                <a:lnTo>
                  <a:pt x="216644" y="12770"/>
                </a:lnTo>
                <a:lnTo>
                  <a:pt x="216627" y="12753"/>
                </a:lnTo>
                <a:lnTo>
                  <a:pt x="216599" y="12742"/>
                </a:lnTo>
                <a:lnTo>
                  <a:pt x="216560" y="12732"/>
                </a:lnTo>
                <a:lnTo>
                  <a:pt x="216527" y="12721"/>
                </a:lnTo>
                <a:lnTo>
                  <a:pt x="216525" y="12721"/>
                </a:lnTo>
                <a:lnTo>
                  <a:pt x="216525" y="12721"/>
                </a:lnTo>
                <a:lnTo>
                  <a:pt x="216490" y="12721"/>
                </a:lnTo>
                <a:lnTo>
                  <a:pt x="216481" y="12721"/>
                </a:lnTo>
                <a:lnTo>
                  <a:pt x="216373" y="12704"/>
                </a:lnTo>
                <a:lnTo>
                  <a:pt x="216289" y="12677"/>
                </a:lnTo>
                <a:lnTo>
                  <a:pt x="216272" y="12661"/>
                </a:lnTo>
                <a:lnTo>
                  <a:pt x="216255" y="12644"/>
                </a:lnTo>
                <a:lnTo>
                  <a:pt x="216221" y="12617"/>
                </a:lnTo>
                <a:lnTo>
                  <a:pt x="216176" y="12508"/>
                </a:lnTo>
                <a:lnTo>
                  <a:pt x="216182" y="12497"/>
                </a:lnTo>
                <a:lnTo>
                  <a:pt x="216182" y="12480"/>
                </a:lnTo>
                <a:lnTo>
                  <a:pt x="216190" y="12464"/>
                </a:lnTo>
                <a:lnTo>
                  <a:pt x="216193" y="12459"/>
                </a:lnTo>
                <a:lnTo>
                  <a:pt x="216193" y="12442"/>
                </a:lnTo>
                <a:lnTo>
                  <a:pt x="216186" y="12423"/>
                </a:lnTo>
                <a:lnTo>
                  <a:pt x="216176" y="12398"/>
                </a:lnTo>
                <a:lnTo>
                  <a:pt x="216176" y="12393"/>
                </a:lnTo>
                <a:lnTo>
                  <a:pt x="216156" y="12370"/>
                </a:lnTo>
                <a:lnTo>
                  <a:pt x="216148" y="12360"/>
                </a:lnTo>
                <a:lnTo>
                  <a:pt x="216120" y="12333"/>
                </a:lnTo>
                <a:lnTo>
                  <a:pt x="216120" y="12327"/>
                </a:lnTo>
                <a:lnTo>
                  <a:pt x="216108" y="12317"/>
                </a:lnTo>
                <a:lnTo>
                  <a:pt x="216046" y="12218"/>
                </a:lnTo>
                <a:lnTo>
                  <a:pt x="216041" y="12207"/>
                </a:lnTo>
                <a:lnTo>
                  <a:pt x="216024" y="12169"/>
                </a:lnTo>
                <a:lnTo>
                  <a:pt x="216007" y="12142"/>
                </a:lnTo>
                <a:lnTo>
                  <a:pt x="215990" y="12125"/>
                </a:lnTo>
                <a:lnTo>
                  <a:pt x="215967" y="12104"/>
                </a:lnTo>
                <a:lnTo>
                  <a:pt x="215951" y="12093"/>
                </a:lnTo>
                <a:lnTo>
                  <a:pt x="215934" y="12071"/>
                </a:lnTo>
                <a:lnTo>
                  <a:pt x="215928" y="12060"/>
                </a:lnTo>
                <a:lnTo>
                  <a:pt x="215923" y="12048"/>
                </a:lnTo>
                <a:lnTo>
                  <a:pt x="215917" y="12033"/>
                </a:lnTo>
                <a:lnTo>
                  <a:pt x="215909" y="12017"/>
                </a:lnTo>
                <a:lnTo>
                  <a:pt x="215905" y="12011"/>
                </a:lnTo>
                <a:lnTo>
                  <a:pt x="215868" y="11982"/>
                </a:lnTo>
                <a:lnTo>
                  <a:pt x="215858" y="11974"/>
                </a:lnTo>
                <a:lnTo>
                  <a:pt x="215858" y="11974"/>
                </a:lnTo>
                <a:lnTo>
                  <a:pt x="215821" y="11945"/>
                </a:lnTo>
                <a:lnTo>
                  <a:pt x="215814" y="11945"/>
                </a:lnTo>
                <a:lnTo>
                  <a:pt x="215742" y="11940"/>
                </a:lnTo>
                <a:lnTo>
                  <a:pt x="215710" y="11929"/>
                </a:lnTo>
                <a:lnTo>
                  <a:pt x="215705" y="11929"/>
                </a:lnTo>
                <a:lnTo>
                  <a:pt x="215691" y="11929"/>
                </a:lnTo>
                <a:lnTo>
                  <a:pt x="215669" y="11929"/>
                </a:lnTo>
                <a:lnTo>
                  <a:pt x="215668" y="11929"/>
                </a:lnTo>
                <a:lnTo>
                  <a:pt x="215640" y="11929"/>
                </a:lnTo>
                <a:lnTo>
                  <a:pt x="215617" y="11947"/>
                </a:lnTo>
                <a:lnTo>
                  <a:pt x="215612" y="11951"/>
                </a:lnTo>
                <a:lnTo>
                  <a:pt x="215611" y="11951"/>
                </a:lnTo>
                <a:lnTo>
                  <a:pt x="215566" y="11974"/>
                </a:lnTo>
                <a:lnTo>
                  <a:pt x="215494" y="12010"/>
                </a:lnTo>
                <a:lnTo>
                  <a:pt x="215471" y="12022"/>
                </a:lnTo>
                <a:lnTo>
                  <a:pt x="215342" y="12036"/>
                </a:lnTo>
                <a:lnTo>
                  <a:pt x="215342" y="12036"/>
                </a:lnTo>
                <a:lnTo>
                  <a:pt x="215279" y="12044"/>
                </a:lnTo>
                <a:lnTo>
                  <a:pt x="215257" y="12025"/>
                </a:lnTo>
                <a:lnTo>
                  <a:pt x="215246" y="12016"/>
                </a:lnTo>
                <a:lnTo>
                  <a:pt x="215222" y="12011"/>
                </a:lnTo>
                <a:lnTo>
                  <a:pt x="215183" y="12001"/>
                </a:lnTo>
                <a:lnTo>
                  <a:pt x="215178" y="12000"/>
                </a:lnTo>
                <a:lnTo>
                  <a:pt x="215139" y="11956"/>
                </a:lnTo>
                <a:lnTo>
                  <a:pt x="215119" y="11925"/>
                </a:lnTo>
                <a:lnTo>
                  <a:pt x="215071" y="11847"/>
                </a:lnTo>
                <a:lnTo>
                  <a:pt x="215053" y="11814"/>
                </a:lnTo>
                <a:lnTo>
                  <a:pt x="215007" y="11672"/>
                </a:lnTo>
                <a:lnTo>
                  <a:pt x="214929" y="11627"/>
                </a:lnTo>
                <a:lnTo>
                  <a:pt x="214909" y="11616"/>
                </a:lnTo>
                <a:lnTo>
                  <a:pt x="214890" y="11601"/>
                </a:lnTo>
                <a:lnTo>
                  <a:pt x="214839" y="11562"/>
                </a:lnTo>
                <a:lnTo>
                  <a:pt x="214832" y="11477"/>
                </a:lnTo>
                <a:lnTo>
                  <a:pt x="214842" y="11381"/>
                </a:lnTo>
                <a:lnTo>
                  <a:pt x="214866" y="11293"/>
                </a:lnTo>
                <a:lnTo>
                  <a:pt x="214851" y="11275"/>
                </a:lnTo>
                <a:lnTo>
                  <a:pt x="214821" y="11238"/>
                </a:lnTo>
                <a:lnTo>
                  <a:pt x="214800" y="11209"/>
                </a:lnTo>
                <a:lnTo>
                  <a:pt x="214789" y="11194"/>
                </a:lnTo>
                <a:lnTo>
                  <a:pt x="214768" y="11171"/>
                </a:lnTo>
                <a:lnTo>
                  <a:pt x="214712" y="11109"/>
                </a:lnTo>
                <a:lnTo>
                  <a:pt x="214628" y="11072"/>
                </a:lnTo>
                <a:lnTo>
                  <a:pt x="214571" y="11053"/>
                </a:lnTo>
                <a:lnTo>
                  <a:pt x="214544" y="11045"/>
                </a:lnTo>
                <a:lnTo>
                  <a:pt x="214509" y="11004"/>
                </a:lnTo>
                <a:lnTo>
                  <a:pt x="214495" y="10967"/>
                </a:lnTo>
                <a:lnTo>
                  <a:pt x="214490" y="10955"/>
                </a:lnTo>
                <a:lnTo>
                  <a:pt x="214474" y="10912"/>
                </a:lnTo>
                <a:lnTo>
                  <a:pt x="214470" y="10790"/>
                </a:lnTo>
                <a:lnTo>
                  <a:pt x="214466" y="10670"/>
                </a:lnTo>
                <a:lnTo>
                  <a:pt x="214431" y="10539"/>
                </a:lnTo>
                <a:lnTo>
                  <a:pt x="214496" y="10383"/>
                </a:lnTo>
                <a:lnTo>
                  <a:pt x="214508" y="10220"/>
                </a:lnTo>
                <a:lnTo>
                  <a:pt x="214510" y="10184"/>
                </a:lnTo>
                <a:lnTo>
                  <a:pt x="214513" y="10135"/>
                </a:lnTo>
                <a:lnTo>
                  <a:pt x="214517" y="10042"/>
                </a:lnTo>
                <a:lnTo>
                  <a:pt x="214550" y="9926"/>
                </a:lnTo>
                <a:lnTo>
                  <a:pt x="214558" y="9900"/>
                </a:lnTo>
                <a:lnTo>
                  <a:pt x="214568" y="9865"/>
                </a:lnTo>
                <a:lnTo>
                  <a:pt x="214565" y="9858"/>
                </a:lnTo>
                <a:lnTo>
                  <a:pt x="214555" y="9833"/>
                </a:lnTo>
                <a:lnTo>
                  <a:pt x="214550" y="9821"/>
                </a:lnTo>
                <a:lnTo>
                  <a:pt x="214527" y="9765"/>
                </a:lnTo>
                <a:lnTo>
                  <a:pt x="214509" y="9734"/>
                </a:lnTo>
                <a:lnTo>
                  <a:pt x="214485" y="9696"/>
                </a:lnTo>
                <a:lnTo>
                  <a:pt x="214485" y="9696"/>
                </a:lnTo>
                <a:lnTo>
                  <a:pt x="214422" y="9595"/>
                </a:lnTo>
                <a:lnTo>
                  <a:pt x="214414" y="9579"/>
                </a:lnTo>
                <a:lnTo>
                  <a:pt x="214407" y="9564"/>
                </a:lnTo>
                <a:lnTo>
                  <a:pt x="214363" y="9468"/>
                </a:lnTo>
                <a:lnTo>
                  <a:pt x="214313" y="9388"/>
                </a:lnTo>
                <a:lnTo>
                  <a:pt x="214313" y="9388"/>
                </a:lnTo>
                <a:lnTo>
                  <a:pt x="214295" y="9360"/>
                </a:lnTo>
                <a:lnTo>
                  <a:pt x="214281" y="9337"/>
                </a:lnTo>
                <a:lnTo>
                  <a:pt x="214281" y="9337"/>
                </a:lnTo>
                <a:lnTo>
                  <a:pt x="214261" y="9305"/>
                </a:lnTo>
                <a:lnTo>
                  <a:pt x="214243" y="9292"/>
                </a:lnTo>
                <a:lnTo>
                  <a:pt x="214194" y="9257"/>
                </a:lnTo>
                <a:lnTo>
                  <a:pt x="214093" y="9184"/>
                </a:lnTo>
                <a:lnTo>
                  <a:pt x="213947" y="9100"/>
                </a:lnTo>
                <a:lnTo>
                  <a:pt x="213822" y="9033"/>
                </a:lnTo>
                <a:lnTo>
                  <a:pt x="213801" y="9022"/>
                </a:lnTo>
                <a:lnTo>
                  <a:pt x="213746" y="9024"/>
                </a:lnTo>
                <a:lnTo>
                  <a:pt x="213746" y="9024"/>
                </a:lnTo>
                <a:lnTo>
                  <a:pt x="213619" y="9029"/>
                </a:lnTo>
                <a:lnTo>
                  <a:pt x="213582" y="9029"/>
                </a:lnTo>
                <a:lnTo>
                  <a:pt x="213444" y="9030"/>
                </a:lnTo>
                <a:lnTo>
                  <a:pt x="213219" y="8995"/>
                </a:lnTo>
                <a:lnTo>
                  <a:pt x="213165" y="8943"/>
                </a:lnTo>
                <a:lnTo>
                  <a:pt x="213131" y="8910"/>
                </a:lnTo>
                <a:lnTo>
                  <a:pt x="213000" y="8825"/>
                </a:lnTo>
                <a:lnTo>
                  <a:pt x="212925" y="8776"/>
                </a:lnTo>
                <a:lnTo>
                  <a:pt x="212839" y="8719"/>
                </a:lnTo>
                <a:lnTo>
                  <a:pt x="212805" y="8693"/>
                </a:lnTo>
                <a:lnTo>
                  <a:pt x="212701" y="8613"/>
                </a:lnTo>
                <a:lnTo>
                  <a:pt x="212569" y="8613"/>
                </a:lnTo>
                <a:lnTo>
                  <a:pt x="212424" y="8628"/>
                </a:lnTo>
                <a:lnTo>
                  <a:pt x="212300" y="8614"/>
                </a:lnTo>
                <a:lnTo>
                  <a:pt x="212067" y="8494"/>
                </a:lnTo>
                <a:lnTo>
                  <a:pt x="211928" y="8388"/>
                </a:lnTo>
                <a:lnTo>
                  <a:pt x="211909" y="8376"/>
                </a:lnTo>
                <a:lnTo>
                  <a:pt x="211860" y="8346"/>
                </a:lnTo>
                <a:lnTo>
                  <a:pt x="211789" y="8303"/>
                </a:lnTo>
                <a:lnTo>
                  <a:pt x="211714" y="8176"/>
                </a:lnTo>
                <a:lnTo>
                  <a:pt x="211709" y="8168"/>
                </a:lnTo>
                <a:lnTo>
                  <a:pt x="211621" y="8119"/>
                </a:lnTo>
                <a:lnTo>
                  <a:pt x="211598" y="8089"/>
                </a:lnTo>
                <a:lnTo>
                  <a:pt x="211570" y="8054"/>
                </a:lnTo>
                <a:lnTo>
                  <a:pt x="211527" y="7999"/>
                </a:lnTo>
                <a:lnTo>
                  <a:pt x="211526" y="7998"/>
                </a:lnTo>
                <a:lnTo>
                  <a:pt x="211509" y="7991"/>
                </a:lnTo>
                <a:lnTo>
                  <a:pt x="211428" y="7957"/>
                </a:lnTo>
                <a:lnTo>
                  <a:pt x="211359" y="7928"/>
                </a:lnTo>
                <a:lnTo>
                  <a:pt x="211206" y="7942"/>
                </a:lnTo>
                <a:lnTo>
                  <a:pt x="211024" y="7936"/>
                </a:lnTo>
                <a:lnTo>
                  <a:pt x="210929" y="7794"/>
                </a:lnTo>
                <a:lnTo>
                  <a:pt x="210892" y="7680"/>
                </a:lnTo>
                <a:lnTo>
                  <a:pt x="210819" y="7525"/>
                </a:lnTo>
                <a:lnTo>
                  <a:pt x="210747" y="7455"/>
                </a:lnTo>
                <a:lnTo>
                  <a:pt x="210747" y="7455"/>
                </a:lnTo>
                <a:lnTo>
                  <a:pt x="210724" y="7433"/>
                </a:lnTo>
                <a:lnTo>
                  <a:pt x="210671" y="7366"/>
                </a:lnTo>
                <a:lnTo>
                  <a:pt x="210668" y="7362"/>
                </a:lnTo>
                <a:lnTo>
                  <a:pt x="210651" y="7341"/>
                </a:lnTo>
                <a:lnTo>
                  <a:pt x="210590" y="7194"/>
                </a:lnTo>
                <a:lnTo>
                  <a:pt x="210588" y="7185"/>
                </a:lnTo>
                <a:lnTo>
                  <a:pt x="210571" y="7142"/>
                </a:lnTo>
                <a:lnTo>
                  <a:pt x="210567" y="7138"/>
                </a:lnTo>
                <a:lnTo>
                  <a:pt x="210563" y="7128"/>
                </a:lnTo>
                <a:lnTo>
                  <a:pt x="210550" y="7124"/>
                </a:lnTo>
                <a:lnTo>
                  <a:pt x="210402" y="7072"/>
                </a:lnTo>
                <a:lnTo>
                  <a:pt x="210213" y="7037"/>
                </a:lnTo>
                <a:lnTo>
                  <a:pt x="210132" y="6980"/>
                </a:lnTo>
                <a:lnTo>
                  <a:pt x="210096" y="6874"/>
                </a:lnTo>
                <a:lnTo>
                  <a:pt x="210074" y="6739"/>
                </a:lnTo>
                <a:lnTo>
                  <a:pt x="210072" y="6709"/>
                </a:lnTo>
                <a:lnTo>
                  <a:pt x="210072" y="6709"/>
                </a:lnTo>
                <a:lnTo>
                  <a:pt x="210066" y="6618"/>
                </a:lnTo>
                <a:lnTo>
                  <a:pt x="210058" y="6405"/>
                </a:lnTo>
                <a:lnTo>
                  <a:pt x="210034" y="6355"/>
                </a:lnTo>
                <a:lnTo>
                  <a:pt x="210000" y="6285"/>
                </a:lnTo>
                <a:lnTo>
                  <a:pt x="209942" y="6251"/>
                </a:lnTo>
                <a:lnTo>
                  <a:pt x="209890" y="6221"/>
                </a:lnTo>
                <a:lnTo>
                  <a:pt x="209773" y="6130"/>
                </a:lnTo>
                <a:lnTo>
                  <a:pt x="209736" y="6055"/>
                </a:lnTo>
                <a:lnTo>
                  <a:pt x="209736" y="6055"/>
                </a:lnTo>
                <a:lnTo>
                  <a:pt x="209693" y="5967"/>
                </a:lnTo>
                <a:lnTo>
                  <a:pt x="209660" y="5907"/>
                </a:lnTo>
                <a:lnTo>
                  <a:pt x="209620" y="5832"/>
                </a:lnTo>
                <a:lnTo>
                  <a:pt x="209522" y="5697"/>
                </a:lnTo>
                <a:lnTo>
                  <a:pt x="209503" y="5669"/>
                </a:lnTo>
                <a:lnTo>
                  <a:pt x="209429" y="5593"/>
                </a:lnTo>
                <a:lnTo>
                  <a:pt x="209421" y="5584"/>
                </a:lnTo>
                <a:lnTo>
                  <a:pt x="209400" y="5563"/>
                </a:lnTo>
                <a:lnTo>
                  <a:pt x="209359" y="5473"/>
                </a:lnTo>
                <a:lnTo>
                  <a:pt x="209359" y="5473"/>
                </a:lnTo>
                <a:lnTo>
                  <a:pt x="209359" y="5473"/>
                </a:lnTo>
                <a:lnTo>
                  <a:pt x="209332" y="5413"/>
                </a:lnTo>
                <a:lnTo>
                  <a:pt x="209320" y="5386"/>
                </a:lnTo>
                <a:lnTo>
                  <a:pt x="209268" y="5145"/>
                </a:lnTo>
                <a:lnTo>
                  <a:pt x="209224" y="4939"/>
                </a:lnTo>
                <a:lnTo>
                  <a:pt x="209092" y="4748"/>
                </a:lnTo>
                <a:lnTo>
                  <a:pt x="208938" y="4479"/>
                </a:lnTo>
                <a:lnTo>
                  <a:pt x="208803" y="4427"/>
                </a:lnTo>
                <a:lnTo>
                  <a:pt x="208734" y="4401"/>
                </a:lnTo>
                <a:lnTo>
                  <a:pt x="208588" y="4281"/>
                </a:lnTo>
                <a:lnTo>
                  <a:pt x="208442" y="4154"/>
                </a:lnTo>
                <a:lnTo>
                  <a:pt x="208238" y="4076"/>
                </a:lnTo>
                <a:lnTo>
                  <a:pt x="208019" y="3963"/>
                </a:lnTo>
                <a:lnTo>
                  <a:pt x="207814" y="3772"/>
                </a:lnTo>
                <a:lnTo>
                  <a:pt x="207799" y="3735"/>
                </a:lnTo>
                <a:lnTo>
                  <a:pt x="207799" y="3735"/>
                </a:lnTo>
                <a:lnTo>
                  <a:pt x="207689" y="3464"/>
                </a:lnTo>
                <a:lnTo>
                  <a:pt x="207682" y="3446"/>
                </a:lnTo>
                <a:lnTo>
                  <a:pt x="207688" y="3113"/>
                </a:lnTo>
                <a:lnTo>
                  <a:pt x="207702" y="2793"/>
                </a:lnTo>
                <a:lnTo>
                  <a:pt x="207774" y="2502"/>
                </a:lnTo>
                <a:lnTo>
                  <a:pt x="207788" y="2463"/>
                </a:lnTo>
                <a:lnTo>
                  <a:pt x="207832" y="2339"/>
                </a:lnTo>
                <a:lnTo>
                  <a:pt x="207935" y="2201"/>
                </a:lnTo>
                <a:lnTo>
                  <a:pt x="207948" y="2183"/>
                </a:lnTo>
                <a:lnTo>
                  <a:pt x="208049" y="2072"/>
                </a:lnTo>
                <a:lnTo>
                  <a:pt x="208123" y="1991"/>
                </a:lnTo>
                <a:lnTo>
                  <a:pt x="208141" y="1942"/>
                </a:lnTo>
                <a:lnTo>
                  <a:pt x="208214" y="1751"/>
                </a:lnTo>
                <a:lnTo>
                  <a:pt x="208214" y="1620"/>
                </a:lnTo>
                <a:lnTo>
                  <a:pt x="208202" y="1571"/>
                </a:lnTo>
                <a:lnTo>
                  <a:pt x="208168" y="1500"/>
                </a:lnTo>
                <a:lnTo>
                  <a:pt x="208135" y="1451"/>
                </a:lnTo>
                <a:lnTo>
                  <a:pt x="208067" y="1358"/>
                </a:lnTo>
                <a:lnTo>
                  <a:pt x="207999" y="1304"/>
                </a:lnTo>
                <a:lnTo>
                  <a:pt x="207949" y="1276"/>
                </a:lnTo>
                <a:lnTo>
                  <a:pt x="207887" y="1244"/>
                </a:lnTo>
                <a:lnTo>
                  <a:pt x="207827" y="1233"/>
                </a:lnTo>
                <a:lnTo>
                  <a:pt x="207824" y="1233"/>
                </a:lnTo>
                <a:lnTo>
                  <a:pt x="207616" y="1162"/>
                </a:lnTo>
                <a:lnTo>
                  <a:pt x="207546" y="1128"/>
                </a:lnTo>
                <a:lnTo>
                  <a:pt x="207546" y="1128"/>
                </a:lnTo>
                <a:lnTo>
                  <a:pt x="207481" y="1096"/>
                </a:lnTo>
                <a:lnTo>
                  <a:pt x="207476" y="1093"/>
                </a:lnTo>
                <a:lnTo>
                  <a:pt x="207354" y="995"/>
                </a:lnTo>
                <a:lnTo>
                  <a:pt x="207317" y="965"/>
                </a:lnTo>
                <a:lnTo>
                  <a:pt x="207170" y="840"/>
                </a:lnTo>
                <a:lnTo>
                  <a:pt x="207086" y="807"/>
                </a:lnTo>
                <a:lnTo>
                  <a:pt x="206956" y="818"/>
                </a:lnTo>
                <a:lnTo>
                  <a:pt x="206708" y="927"/>
                </a:lnTo>
                <a:lnTo>
                  <a:pt x="206512" y="910"/>
                </a:lnTo>
                <a:lnTo>
                  <a:pt x="206353" y="683"/>
                </a:lnTo>
                <a:lnTo>
                  <a:pt x="206155" y="246"/>
                </a:lnTo>
                <a:lnTo>
                  <a:pt x="206121" y="175"/>
                </a:lnTo>
                <a:lnTo>
                  <a:pt x="206031" y="87"/>
                </a:lnTo>
                <a:lnTo>
                  <a:pt x="205998" y="72"/>
                </a:lnTo>
                <a:lnTo>
                  <a:pt x="205851" y="6"/>
                </a:lnTo>
                <a:lnTo>
                  <a:pt x="205648" y="0"/>
                </a:lnTo>
                <a:lnTo>
                  <a:pt x="205428" y="71"/>
                </a:lnTo>
                <a:lnTo>
                  <a:pt x="205287" y="126"/>
                </a:lnTo>
                <a:lnTo>
                  <a:pt x="205174" y="186"/>
                </a:lnTo>
                <a:lnTo>
                  <a:pt x="205061" y="273"/>
                </a:lnTo>
                <a:lnTo>
                  <a:pt x="204937" y="447"/>
                </a:lnTo>
                <a:lnTo>
                  <a:pt x="204884" y="554"/>
                </a:lnTo>
                <a:lnTo>
                  <a:pt x="204875" y="573"/>
                </a:lnTo>
                <a:lnTo>
                  <a:pt x="204837" y="725"/>
                </a:lnTo>
                <a:lnTo>
                  <a:pt x="204836" y="731"/>
                </a:lnTo>
                <a:lnTo>
                  <a:pt x="204841" y="916"/>
                </a:lnTo>
                <a:lnTo>
                  <a:pt x="204836" y="1052"/>
                </a:lnTo>
                <a:lnTo>
                  <a:pt x="204829" y="1155"/>
                </a:lnTo>
                <a:lnTo>
                  <a:pt x="204813" y="1417"/>
                </a:lnTo>
                <a:lnTo>
                  <a:pt x="204802" y="1483"/>
                </a:lnTo>
                <a:lnTo>
                  <a:pt x="204796" y="1522"/>
                </a:lnTo>
                <a:lnTo>
                  <a:pt x="204757" y="1598"/>
                </a:lnTo>
                <a:lnTo>
                  <a:pt x="204723" y="1636"/>
                </a:lnTo>
                <a:lnTo>
                  <a:pt x="204644" y="1691"/>
                </a:lnTo>
                <a:lnTo>
                  <a:pt x="204514" y="1745"/>
                </a:lnTo>
                <a:lnTo>
                  <a:pt x="204373" y="1773"/>
                </a:lnTo>
                <a:lnTo>
                  <a:pt x="204069" y="1838"/>
                </a:lnTo>
                <a:lnTo>
                  <a:pt x="204067" y="1838"/>
                </a:lnTo>
                <a:lnTo>
                  <a:pt x="203900" y="1838"/>
                </a:lnTo>
                <a:lnTo>
                  <a:pt x="203819" y="1840"/>
                </a:lnTo>
                <a:lnTo>
                  <a:pt x="203685" y="1844"/>
                </a:lnTo>
                <a:lnTo>
                  <a:pt x="203511" y="1876"/>
                </a:lnTo>
                <a:lnTo>
                  <a:pt x="203437" y="1909"/>
                </a:lnTo>
                <a:lnTo>
                  <a:pt x="203313" y="2040"/>
                </a:lnTo>
                <a:lnTo>
                  <a:pt x="203229" y="2127"/>
                </a:lnTo>
                <a:lnTo>
                  <a:pt x="203127" y="2166"/>
                </a:lnTo>
                <a:lnTo>
                  <a:pt x="202980" y="2187"/>
                </a:lnTo>
                <a:lnTo>
                  <a:pt x="202704" y="2198"/>
                </a:lnTo>
                <a:lnTo>
                  <a:pt x="202377" y="2231"/>
                </a:lnTo>
                <a:lnTo>
                  <a:pt x="202185" y="2258"/>
                </a:lnTo>
                <a:lnTo>
                  <a:pt x="202067" y="2296"/>
                </a:lnTo>
                <a:lnTo>
                  <a:pt x="201994" y="2329"/>
                </a:lnTo>
                <a:lnTo>
                  <a:pt x="201909" y="2389"/>
                </a:lnTo>
                <a:lnTo>
                  <a:pt x="201768" y="2515"/>
                </a:lnTo>
                <a:lnTo>
                  <a:pt x="201655" y="2667"/>
                </a:lnTo>
                <a:lnTo>
                  <a:pt x="201571" y="2755"/>
                </a:lnTo>
                <a:lnTo>
                  <a:pt x="201441" y="2842"/>
                </a:lnTo>
                <a:lnTo>
                  <a:pt x="201317" y="2869"/>
                </a:lnTo>
                <a:lnTo>
                  <a:pt x="201289" y="2869"/>
                </a:lnTo>
                <a:lnTo>
                  <a:pt x="201148" y="2935"/>
                </a:lnTo>
                <a:lnTo>
                  <a:pt x="200996" y="3059"/>
                </a:lnTo>
                <a:lnTo>
                  <a:pt x="200947" y="3094"/>
                </a:lnTo>
                <a:lnTo>
                  <a:pt x="200761" y="3253"/>
                </a:lnTo>
                <a:lnTo>
                  <a:pt x="200589" y="3349"/>
                </a:lnTo>
                <a:lnTo>
                  <a:pt x="200424" y="3390"/>
                </a:lnTo>
                <a:lnTo>
                  <a:pt x="200289" y="3395"/>
                </a:lnTo>
                <a:lnTo>
                  <a:pt x="200108" y="3377"/>
                </a:lnTo>
                <a:lnTo>
                  <a:pt x="200064" y="3364"/>
                </a:lnTo>
                <a:lnTo>
                  <a:pt x="199800" y="3354"/>
                </a:lnTo>
                <a:lnTo>
                  <a:pt x="199617" y="3392"/>
                </a:lnTo>
                <a:lnTo>
                  <a:pt x="199307" y="3428"/>
                </a:lnTo>
                <a:lnTo>
                  <a:pt x="199066" y="3471"/>
                </a:lnTo>
                <a:lnTo>
                  <a:pt x="198904" y="3521"/>
                </a:lnTo>
                <a:lnTo>
                  <a:pt x="198797" y="3602"/>
                </a:lnTo>
                <a:lnTo>
                  <a:pt x="198698" y="3779"/>
                </a:lnTo>
                <a:lnTo>
                  <a:pt x="198654" y="3908"/>
                </a:lnTo>
                <a:lnTo>
                  <a:pt x="198638" y="4009"/>
                </a:lnTo>
                <a:lnTo>
                  <a:pt x="198628" y="4104"/>
                </a:lnTo>
                <a:lnTo>
                  <a:pt x="198633" y="4203"/>
                </a:lnTo>
                <a:lnTo>
                  <a:pt x="198652" y="4295"/>
                </a:lnTo>
                <a:lnTo>
                  <a:pt x="198660" y="4332"/>
                </a:lnTo>
                <a:lnTo>
                  <a:pt x="198667" y="4369"/>
                </a:lnTo>
                <a:lnTo>
                  <a:pt x="198692" y="4447"/>
                </a:lnTo>
                <a:lnTo>
                  <a:pt x="198727" y="4522"/>
                </a:lnTo>
                <a:lnTo>
                  <a:pt x="198776" y="4609"/>
                </a:lnTo>
                <a:lnTo>
                  <a:pt x="198813" y="4674"/>
                </a:lnTo>
                <a:lnTo>
                  <a:pt x="198865" y="4768"/>
                </a:lnTo>
                <a:lnTo>
                  <a:pt x="198897" y="4850"/>
                </a:lnTo>
                <a:lnTo>
                  <a:pt x="198935" y="4955"/>
                </a:lnTo>
                <a:lnTo>
                  <a:pt x="198971" y="5089"/>
                </a:lnTo>
                <a:lnTo>
                  <a:pt x="198988" y="5139"/>
                </a:lnTo>
                <a:lnTo>
                  <a:pt x="199001" y="5192"/>
                </a:lnTo>
                <a:lnTo>
                  <a:pt x="199013" y="5243"/>
                </a:lnTo>
                <a:lnTo>
                  <a:pt x="199015" y="5256"/>
                </a:lnTo>
                <a:lnTo>
                  <a:pt x="199026" y="5311"/>
                </a:lnTo>
                <a:lnTo>
                  <a:pt x="199026" y="5314"/>
                </a:lnTo>
                <a:lnTo>
                  <a:pt x="199025" y="5378"/>
                </a:lnTo>
                <a:lnTo>
                  <a:pt x="199004" y="5415"/>
                </a:lnTo>
                <a:lnTo>
                  <a:pt x="199004" y="5416"/>
                </a:lnTo>
                <a:lnTo>
                  <a:pt x="198947" y="5519"/>
                </a:lnTo>
                <a:lnTo>
                  <a:pt x="198944" y="5522"/>
                </a:lnTo>
                <a:lnTo>
                  <a:pt x="198884" y="5575"/>
                </a:lnTo>
                <a:lnTo>
                  <a:pt x="198866" y="5592"/>
                </a:lnTo>
                <a:lnTo>
                  <a:pt x="198819" y="5682"/>
                </a:lnTo>
                <a:lnTo>
                  <a:pt x="198801" y="5717"/>
                </a:lnTo>
                <a:lnTo>
                  <a:pt x="198788" y="5719"/>
                </a:lnTo>
                <a:lnTo>
                  <a:pt x="198741" y="5725"/>
                </a:lnTo>
                <a:lnTo>
                  <a:pt x="198599" y="5743"/>
                </a:lnTo>
                <a:lnTo>
                  <a:pt x="197010" y="5948"/>
                </a:lnTo>
                <a:lnTo>
                  <a:pt x="187868" y="7126"/>
                </a:lnTo>
                <a:lnTo>
                  <a:pt x="185004" y="7491"/>
                </a:lnTo>
                <a:lnTo>
                  <a:pt x="184138" y="7602"/>
                </a:lnTo>
                <a:lnTo>
                  <a:pt x="182150" y="7862"/>
                </a:lnTo>
                <a:lnTo>
                  <a:pt x="181385" y="7962"/>
                </a:lnTo>
                <a:lnTo>
                  <a:pt x="177045" y="8521"/>
                </a:lnTo>
                <a:lnTo>
                  <a:pt x="176852" y="8534"/>
                </a:lnTo>
                <a:lnTo>
                  <a:pt x="175930" y="8659"/>
                </a:lnTo>
                <a:lnTo>
                  <a:pt x="175829" y="8682"/>
                </a:lnTo>
                <a:lnTo>
                  <a:pt x="175675" y="8694"/>
                </a:lnTo>
                <a:lnTo>
                  <a:pt x="175672" y="8694"/>
                </a:lnTo>
                <a:lnTo>
                  <a:pt x="175669" y="8694"/>
                </a:lnTo>
                <a:lnTo>
                  <a:pt x="174846" y="8805"/>
                </a:lnTo>
                <a:lnTo>
                  <a:pt x="174677" y="8828"/>
                </a:lnTo>
                <a:lnTo>
                  <a:pt x="174612" y="8843"/>
                </a:lnTo>
                <a:lnTo>
                  <a:pt x="174521" y="8849"/>
                </a:lnTo>
                <a:lnTo>
                  <a:pt x="173423" y="8997"/>
                </a:lnTo>
                <a:lnTo>
                  <a:pt x="173396" y="9003"/>
                </a:lnTo>
                <a:lnTo>
                  <a:pt x="173352" y="9006"/>
                </a:lnTo>
                <a:lnTo>
                  <a:pt x="171795" y="9217"/>
                </a:lnTo>
                <a:lnTo>
                  <a:pt x="171004" y="9324"/>
                </a:lnTo>
                <a:lnTo>
                  <a:pt x="170931" y="9336"/>
                </a:lnTo>
                <a:lnTo>
                  <a:pt x="170861" y="9339"/>
                </a:lnTo>
                <a:lnTo>
                  <a:pt x="170862" y="9347"/>
                </a:lnTo>
                <a:lnTo>
                  <a:pt x="170861" y="9347"/>
                </a:lnTo>
                <a:lnTo>
                  <a:pt x="170861" y="9347"/>
                </a:lnTo>
                <a:lnTo>
                  <a:pt x="170857" y="9390"/>
                </a:lnTo>
                <a:lnTo>
                  <a:pt x="170838" y="9584"/>
                </a:lnTo>
                <a:lnTo>
                  <a:pt x="170696" y="9869"/>
                </a:lnTo>
                <a:lnTo>
                  <a:pt x="170594" y="9906"/>
                </a:lnTo>
                <a:lnTo>
                  <a:pt x="170471" y="9890"/>
                </a:lnTo>
                <a:lnTo>
                  <a:pt x="170250" y="9860"/>
                </a:lnTo>
                <a:lnTo>
                  <a:pt x="170155" y="9860"/>
                </a:lnTo>
                <a:lnTo>
                  <a:pt x="169887" y="9461"/>
                </a:lnTo>
                <a:lnTo>
                  <a:pt x="169883" y="9455"/>
                </a:lnTo>
                <a:lnTo>
                  <a:pt x="169841" y="9450"/>
                </a:lnTo>
                <a:lnTo>
                  <a:pt x="169738" y="9383"/>
                </a:lnTo>
                <a:lnTo>
                  <a:pt x="169649" y="9365"/>
                </a:lnTo>
                <a:lnTo>
                  <a:pt x="169584" y="9338"/>
                </a:lnTo>
                <a:lnTo>
                  <a:pt x="169462" y="9312"/>
                </a:lnTo>
                <a:lnTo>
                  <a:pt x="169281" y="9313"/>
                </a:lnTo>
                <a:lnTo>
                  <a:pt x="169108" y="9296"/>
                </a:lnTo>
                <a:lnTo>
                  <a:pt x="169071" y="9296"/>
                </a:lnTo>
                <a:lnTo>
                  <a:pt x="168982" y="9306"/>
                </a:lnTo>
                <a:lnTo>
                  <a:pt x="168918" y="9312"/>
                </a:lnTo>
                <a:lnTo>
                  <a:pt x="168880" y="9315"/>
                </a:lnTo>
                <a:lnTo>
                  <a:pt x="168870" y="9314"/>
                </a:lnTo>
                <a:lnTo>
                  <a:pt x="168805" y="9307"/>
                </a:lnTo>
                <a:lnTo>
                  <a:pt x="168721" y="9303"/>
                </a:lnTo>
                <a:lnTo>
                  <a:pt x="168647" y="9290"/>
                </a:lnTo>
                <a:lnTo>
                  <a:pt x="168507" y="9263"/>
                </a:lnTo>
                <a:lnTo>
                  <a:pt x="168362" y="9273"/>
                </a:lnTo>
                <a:lnTo>
                  <a:pt x="168199" y="9311"/>
                </a:lnTo>
                <a:lnTo>
                  <a:pt x="168056" y="9315"/>
                </a:lnTo>
                <a:lnTo>
                  <a:pt x="168036" y="9316"/>
                </a:lnTo>
                <a:lnTo>
                  <a:pt x="167959" y="9332"/>
                </a:lnTo>
                <a:lnTo>
                  <a:pt x="167925" y="9340"/>
                </a:lnTo>
                <a:lnTo>
                  <a:pt x="167794" y="9336"/>
                </a:lnTo>
                <a:lnTo>
                  <a:pt x="167597" y="9258"/>
                </a:lnTo>
                <a:lnTo>
                  <a:pt x="167556" y="9242"/>
                </a:lnTo>
                <a:lnTo>
                  <a:pt x="167439" y="9252"/>
                </a:lnTo>
                <a:lnTo>
                  <a:pt x="167380" y="9257"/>
                </a:lnTo>
                <a:lnTo>
                  <a:pt x="167310" y="9286"/>
                </a:lnTo>
                <a:lnTo>
                  <a:pt x="167229" y="9312"/>
                </a:lnTo>
                <a:lnTo>
                  <a:pt x="167194" y="9323"/>
                </a:lnTo>
                <a:lnTo>
                  <a:pt x="167191" y="9323"/>
                </a:lnTo>
                <a:lnTo>
                  <a:pt x="167053" y="9312"/>
                </a:lnTo>
                <a:lnTo>
                  <a:pt x="167027" y="9297"/>
                </a:lnTo>
                <a:lnTo>
                  <a:pt x="166927" y="9239"/>
                </a:lnTo>
                <a:lnTo>
                  <a:pt x="166810" y="9151"/>
                </a:lnTo>
                <a:lnTo>
                  <a:pt x="166745" y="9080"/>
                </a:lnTo>
                <a:lnTo>
                  <a:pt x="166525" y="9000"/>
                </a:lnTo>
                <a:lnTo>
                  <a:pt x="166337" y="8867"/>
                </a:lnTo>
                <a:lnTo>
                  <a:pt x="166115" y="8687"/>
                </a:lnTo>
                <a:lnTo>
                  <a:pt x="166032" y="8630"/>
                </a:lnTo>
                <a:lnTo>
                  <a:pt x="165978" y="8609"/>
                </a:lnTo>
                <a:lnTo>
                  <a:pt x="165906" y="8570"/>
                </a:lnTo>
                <a:lnTo>
                  <a:pt x="165867" y="8539"/>
                </a:lnTo>
                <a:lnTo>
                  <a:pt x="165832" y="8525"/>
                </a:lnTo>
                <a:lnTo>
                  <a:pt x="165792" y="8519"/>
                </a:lnTo>
                <a:lnTo>
                  <a:pt x="165726" y="8457"/>
                </a:lnTo>
                <a:lnTo>
                  <a:pt x="165691" y="8444"/>
                </a:lnTo>
                <a:lnTo>
                  <a:pt x="165641" y="8449"/>
                </a:lnTo>
                <a:lnTo>
                  <a:pt x="165586" y="8453"/>
                </a:lnTo>
                <a:lnTo>
                  <a:pt x="165564" y="8452"/>
                </a:lnTo>
                <a:lnTo>
                  <a:pt x="165517" y="8449"/>
                </a:lnTo>
                <a:lnTo>
                  <a:pt x="165461" y="8406"/>
                </a:lnTo>
                <a:lnTo>
                  <a:pt x="165411" y="8398"/>
                </a:lnTo>
                <a:lnTo>
                  <a:pt x="165398" y="8383"/>
                </a:lnTo>
                <a:lnTo>
                  <a:pt x="165371" y="8352"/>
                </a:lnTo>
                <a:lnTo>
                  <a:pt x="165329" y="8338"/>
                </a:lnTo>
                <a:lnTo>
                  <a:pt x="165318" y="8338"/>
                </a:lnTo>
                <a:lnTo>
                  <a:pt x="165283" y="8320"/>
                </a:lnTo>
                <a:lnTo>
                  <a:pt x="165256" y="8307"/>
                </a:lnTo>
                <a:lnTo>
                  <a:pt x="165246" y="8301"/>
                </a:lnTo>
                <a:lnTo>
                  <a:pt x="165236" y="8294"/>
                </a:lnTo>
                <a:lnTo>
                  <a:pt x="165232" y="8290"/>
                </a:lnTo>
                <a:lnTo>
                  <a:pt x="165230" y="8281"/>
                </a:lnTo>
                <a:lnTo>
                  <a:pt x="165223" y="8276"/>
                </a:lnTo>
                <a:lnTo>
                  <a:pt x="165215" y="8276"/>
                </a:lnTo>
                <a:lnTo>
                  <a:pt x="165212" y="8276"/>
                </a:lnTo>
                <a:lnTo>
                  <a:pt x="165200" y="8273"/>
                </a:lnTo>
                <a:lnTo>
                  <a:pt x="165190" y="8274"/>
                </a:lnTo>
                <a:lnTo>
                  <a:pt x="165159" y="8252"/>
                </a:lnTo>
                <a:lnTo>
                  <a:pt x="165104" y="8225"/>
                </a:lnTo>
                <a:lnTo>
                  <a:pt x="165066" y="8206"/>
                </a:lnTo>
                <a:lnTo>
                  <a:pt x="165001" y="8169"/>
                </a:lnTo>
                <a:lnTo>
                  <a:pt x="164934" y="8144"/>
                </a:lnTo>
                <a:lnTo>
                  <a:pt x="164898" y="8115"/>
                </a:lnTo>
                <a:lnTo>
                  <a:pt x="164863" y="8080"/>
                </a:lnTo>
                <a:lnTo>
                  <a:pt x="164680" y="7997"/>
                </a:lnTo>
                <a:lnTo>
                  <a:pt x="164604" y="7955"/>
                </a:lnTo>
                <a:lnTo>
                  <a:pt x="164493" y="7889"/>
                </a:lnTo>
                <a:lnTo>
                  <a:pt x="164419" y="7838"/>
                </a:lnTo>
                <a:lnTo>
                  <a:pt x="164335" y="7761"/>
                </a:lnTo>
                <a:lnTo>
                  <a:pt x="164141" y="7674"/>
                </a:lnTo>
                <a:lnTo>
                  <a:pt x="163988" y="7612"/>
                </a:lnTo>
                <a:lnTo>
                  <a:pt x="163810" y="7554"/>
                </a:lnTo>
                <a:lnTo>
                  <a:pt x="163777" y="7537"/>
                </a:lnTo>
                <a:lnTo>
                  <a:pt x="163762" y="7522"/>
                </a:lnTo>
                <a:lnTo>
                  <a:pt x="163724" y="7506"/>
                </a:lnTo>
                <a:lnTo>
                  <a:pt x="163698" y="7507"/>
                </a:lnTo>
                <a:lnTo>
                  <a:pt x="163673" y="7507"/>
                </a:lnTo>
                <a:lnTo>
                  <a:pt x="163654" y="7497"/>
                </a:lnTo>
                <a:lnTo>
                  <a:pt x="163631" y="7481"/>
                </a:lnTo>
                <a:lnTo>
                  <a:pt x="163610" y="7465"/>
                </a:lnTo>
                <a:lnTo>
                  <a:pt x="163596" y="7454"/>
                </a:lnTo>
                <a:lnTo>
                  <a:pt x="163577" y="7450"/>
                </a:lnTo>
                <a:lnTo>
                  <a:pt x="163567" y="7438"/>
                </a:lnTo>
                <a:lnTo>
                  <a:pt x="163551" y="7427"/>
                </a:lnTo>
                <a:lnTo>
                  <a:pt x="163537" y="7433"/>
                </a:lnTo>
                <a:lnTo>
                  <a:pt x="163523" y="7427"/>
                </a:lnTo>
                <a:lnTo>
                  <a:pt x="163516" y="7418"/>
                </a:lnTo>
                <a:lnTo>
                  <a:pt x="163506" y="7396"/>
                </a:lnTo>
                <a:lnTo>
                  <a:pt x="163483" y="7392"/>
                </a:lnTo>
                <a:lnTo>
                  <a:pt x="163469" y="7383"/>
                </a:lnTo>
                <a:lnTo>
                  <a:pt x="163452" y="7364"/>
                </a:lnTo>
                <a:lnTo>
                  <a:pt x="163413" y="7352"/>
                </a:lnTo>
                <a:lnTo>
                  <a:pt x="163375" y="7335"/>
                </a:lnTo>
                <a:lnTo>
                  <a:pt x="163327" y="7325"/>
                </a:lnTo>
                <a:lnTo>
                  <a:pt x="163297" y="7322"/>
                </a:lnTo>
                <a:lnTo>
                  <a:pt x="163243" y="7321"/>
                </a:lnTo>
                <a:lnTo>
                  <a:pt x="163147" y="7322"/>
                </a:lnTo>
                <a:lnTo>
                  <a:pt x="163075" y="7312"/>
                </a:lnTo>
                <a:lnTo>
                  <a:pt x="163046" y="7307"/>
                </a:lnTo>
                <a:lnTo>
                  <a:pt x="162978" y="7283"/>
                </a:lnTo>
                <a:lnTo>
                  <a:pt x="162905" y="7270"/>
                </a:lnTo>
                <a:lnTo>
                  <a:pt x="162858" y="7244"/>
                </a:lnTo>
                <a:lnTo>
                  <a:pt x="162780" y="7207"/>
                </a:lnTo>
                <a:lnTo>
                  <a:pt x="162777" y="7205"/>
                </a:lnTo>
                <a:lnTo>
                  <a:pt x="162684" y="7176"/>
                </a:lnTo>
                <a:lnTo>
                  <a:pt x="162667" y="7171"/>
                </a:lnTo>
                <a:lnTo>
                  <a:pt x="162663" y="7169"/>
                </a:lnTo>
                <a:lnTo>
                  <a:pt x="162648" y="7155"/>
                </a:lnTo>
                <a:lnTo>
                  <a:pt x="162646" y="7155"/>
                </a:lnTo>
                <a:lnTo>
                  <a:pt x="162641" y="7153"/>
                </a:lnTo>
                <a:lnTo>
                  <a:pt x="162636" y="7148"/>
                </a:lnTo>
                <a:lnTo>
                  <a:pt x="162624" y="7139"/>
                </a:lnTo>
                <a:lnTo>
                  <a:pt x="162621" y="7138"/>
                </a:lnTo>
                <a:lnTo>
                  <a:pt x="162603" y="7134"/>
                </a:lnTo>
                <a:lnTo>
                  <a:pt x="162601" y="7134"/>
                </a:lnTo>
                <a:lnTo>
                  <a:pt x="162595" y="7134"/>
                </a:lnTo>
                <a:lnTo>
                  <a:pt x="162589" y="7134"/>
                </a:lnTo>
                <a:lnTo>
                  <a:pt x="162577" y="7134"/>
                </a:lnTo>
                <a:lnTo>
                  <a:pt x="162565" y="7148"/>
                </a:lnTo>
                <a:lnTo>
                  <a:pt x="162560" y="7155"/>
                </a:lnTo>
                <a:lnTo>
                  <a:pt x="162546" y="7166"/>
                </a:lnTo>
                <a:lnTo>
                  <a:pt x="162512" y="7178"/>
                </a:lnTo>
                <a:lnTo>
                  <a:pt x="162501" y="7183"/>
                </a:lnTo>
                <a:lnTo>
                  <a:pt x="162491" y="7183"/>
                </a:lnTo>
                <a:lnTo>
                  <a:pt x="162482" y="7183"/>
                </a:lnTo>
                <a:lnTo>
                  <a:pt x="162465" y="7176"/>
                </a:lnTo>
                <a:lnTo>
                  <a:pt x="162455" y="7173"/>
                </a:lnTo>
                <a:lnTo>
                  <a:pt x="162439" y="7171"/>
                </a:lnTo>
                <a:lnTo>
                  <a:pt x="162420" y="7180"/>
                </a:lnTo>
                <a:lnTo>
                  <a:pt x="162415" y="7190"/>
                </a:lnTo>
                <a:lnTo>
                  <a:pt x="162408" y="7208"/>
                </a:lnTo>
                <a:lnTo>
                  <a:pt x="162398" y="7215"/>
                </a:lnTo>
                <a:lnTo>
                  <a:pt x="162384" y="7222"/>
                </a:lnTo>
                <a:lnTo>
                  <a:pt x="162377" y="7222"/>
                </a:lnTo>
                <a:lnTo>
                  <a:pt x="162367" y="7220"/>
                </a:lnTo>
                <a:lnTo>
                  <a:pt x="162341" y="7213"/>
                </a:lnTo>
                <a:lnTo>
                  <a:pt x="162334" y="7210"/>
                </a:lnTo>
                <a:lnTo>
                  <a:pt x="162317" y="7210"/>
                </a:lnTo>
                <a:lnTo>
                  <a:pt x="162305" y="7210"/>
                </a:lnTo>
                <a:lnTo>
                  <a:pt x="162298" y="7210"/>
                </a:lnTo>
                <a:lnTo>
                  <a:pt x="162281" y="7210"/>
                </a:lnTo>
                <a:lnTo>
                  <a:pt x="162262" y="7210"/>
                </a:lnTo>
                <a:lnTo>
                  <a:pt x="162260" y="7203"/>
                </a:lnTo>
                <a:lnTo>
                  <a:pt x="162260" y="7201"/>
                </a:lnTo>
                <a:lnTo>
                  <a:pt x="162262" y="7194"/>
                </a:lnTo>
                <a:lnTo>
                  <a:pt x="162265" y="7183"/>
                </a:lnTo>
                <a:lnTo>
                  <a:pt x="162265" y="7171"/>
                </a:lnTo>
                <a:lnTo>
                  <a:pt x="162262" y="7162"/>
                </a:lnTo>
                <a:lnTo>
                  <a:pt x="162253" y="7157"/>
                </a:lnTo>
                <a:lnTo>
                  <a:pt x="162234" y="7148"/>
                </a:lnTo>
                <a:lnTo>
                  <a:pt x="162229" y="7148"/>
                </a:lnTo>
                <a:lnTo>
                  <a:pt x="162222" y="7148"/>
                </a:lnTo>
                <a:lnTo>
                  <a:pt x="162210" y="7148"/>
                </a:lnTo>
                <a:lnTo>
                  <a:pt x="162193" y="7162"/>
                </a:lnTo>
                <a:lnTo>
                  <a:pt x="162191" y="7169"/>
                </a:lnTo>
                <a:lnTo>
                  <a:pt x="162170" y="7173"/>
                </a:lnTo>
                <a:lnTo>
                  <a:pt x="162160" y="7176"/>
                </a:lnTo>
                <a:lnTo>
                  <a:pt x="162131" y="7176"/>
                </a:lnTo>
                <a:lnTo>
                  <a:pt x="162112" y="7166"/>
                </a:lnTo>
                <a:lnTo>
                  <a:pt x="162091" y="7132"/>
                </a:lnTo>
                <a:lnTo>
                  <a:pt x="162091" y="7123"/>
                </a:lnTo>
                <a:lnTo>
                  <a:pt x="162081" y="7111"/>
                </a:lnTo>
                <a:lnTo>
                  <a:pt x="162080" y="7111"/>
                </a:lnTo>
                <a:lnTo>
                  <a:pt x="162070" y="7104"/>
                </a:lnTo>
                <a:lnTo>
                  <a:pt x="162060" y="7104"/>
                </a:lnTo>
                <a:lnTo>
                  <a:pt x="162050" y="7109"/>
                </a:lnTo>
                <a:lnTo>
                  <a:pt x="162034" y="7125"/>
                </a:lnTo>
                <a:lnTo>
                  <a:pt x="162028" y="7128"/>
                </a:lnTo>
                <a:lnTo>
                  <a:pt x="162024" y="7130"/>
                </a:lnTo>
                <a:lnTo>
                  <a:pt x="162017" y="7125"/>
                </a:lnTo>
                <a:lnTo>
                  <a:pt x="162010" y="7120"/>
                </a:lnTo>
                <a:lnTo>
                  <a:pt x="162003" y="7116"/>
                </a:lnTo>
                <a:lnTo>
                  <a:pt x="161986" y="7120"/>
                </a:lnTo>
                <a:lnTo>
                  <a:pt x="161965" y="7132"/>
                </a:lnTo>
                <a:lnTo>
                  <a:pt x="161965" y="7132"/>
                </a:lnTo>
                <a:lnTo>
                  <a:pt x="161941" y="7127"/>
                </a:lnTo>
                <a:lnTo>
                  <a:pt x="161937" y="7125"/>
                </a:lnTo>
                <a:lnTo>
                  <a:pt x="161934" y="7123"/>
                </a:lnTo>
                <a:lnTo>
                  <a:pt x="161910" y="7113"/>
                </a:lnTo>
                <a:lnTo>
                  <a:pt x="161893" y="7113"/>
                </a:lnTo>
                <a:lnTo>
                  <a:pt x="161879" y="7123"/>
                </a:lnTo>
                <a:lnTo>
                  <a:pt x="161872" y="7128"/>
                </a:lnTo>
                <a:lnTo>
                  <a:pt x="161862" y="7137"/>
                </a:lnTo>
                <a:lnTo>
                  <a:pt x="161858" y="7137"/>
                </a:lnTo>
                <a:lnTo>
                  <a:pt x="161843" y="7132"/>
                </a:lnTo>
                <a:lnTo>
                  <a:pt x="161843" y="7131"/>
                </a:lnTo>
                <a:lnTo>
                  <a:pt x="161840" y="7125"/>
                </a:lnTo>
                <a:lnTo>
                  <a:pt x="161836" y="7118"/>
                </a:lnTo>
                <a:lnTo>
                  <a:pt x="161817" y="7108"/>
                </a:lnTo>
                <a:lnTo>
                  <a:pt x="161815" y="7107"/>
                </a:lnTo>
                <a:lnTo>
                  <a:pt x="161803" y="7104"/>
                </a:lnTo>
                <a:lnTo>
                  <a:pt x="161781" y="7095"/>
                </a:lnTo>
                <a:lnTo>
                  <a:pt x="161772" y="7084"/>
                </a:lnTo>
                <a:lnTo>
                  <a:pt x="161750" y="7074"/>
                </a:lnTo>
                <a:lnTo>
                  <a:pt x="161746" y="7067"/>
                </a:lnTo>
                <a:lnTo>
                  <a:pt x="161743" y="7058"/>
                </a:lnTo>
                <a:lnTo>
                  <a:pt x="161741" y="7047"/>
                </a:lnTo>
                <a:lnTo>
                  <a:pt x="161731" y="7028"/>
                </a:lnTo>
                <a:lnTo>
                  <a:pt x="161731" y="7014"/>
                </a:lnTo>
                <a:lnTo>
                  <a:pt x="161755" y="6994"/>
                </a:lnTo>
                <a:lnTo>
                  <a:pt x="161760" y="6971"/>
                </a:lnTo>
                <a:lnTo>
                  <a:pt x="161758" y="6961"/>
                </a:lnTo>
                <a:lnTo>
                  <a:pt x="161743" y="6950"/>
                </a:lnTo>
                <a:lnTo>
                  <a:pt x="161733" y="6945"/>
                </a:lnTo>
                <a:lnTo>
                  <a:pt x="161712" y="6936"/>
                </a:lnTo>
                <a:lnTo>
                  <a:pt x="161681" y="6920"/>
                </a:lnTo>
                <a:lnTo>
                  <a:pt x="161641" y="6904"/>
                </a:lnTo>
                <a:lnTo>
                  <a:pt x="161610" y="6899"/>
                </a:lnTo>
                <a:lnTo>
                  <a:pt x="161577" y="6885"/>
                </a:lnTo>
                <a:lnTo>
                  <a:pt x="161567" y="6888"/>
                </a:lnTo>
                <a:lnTo>
                  <a:pt x="161560" y="6890"/>
                </a:lnTo>
                <a:lnTo>
                  <a:pt x="161546" y="6897"/>
                </a:lnTo>
                <a:lnTo>
                  <a:pt x="161536" y="6904"/>
                </a:lnTo>
                <a:lnTo>
                  <a:pt x="161524" y="6915"/>
                </a:lnTo>
                <a:lnTo>
                  <a:pt x="161520" y="6920"/>
                </a:lnTo>
                <a:lnTo>
                  <a:pt x="161510" y="6929"/>
                </a:lnTo>
                <a:lnTo>
                  <a:pt x="161500" y="6941"/>
                </a:lnTo>
                <a:lnTo>
                  <a:pt x="161491" y="6943"/>
                </a:lnTo>
                <a:lnTo>
                  <a:pt x="161462" y="6948"/>
                </a:lnTo>
                <a:lnTo>
                  <a:pt x="161431" y="6948"/>
                </a:lnTo>
                <a:lnTo>
                  <a:pt x="161410" y="6954"/>
                </a:lnTo>
                <a:lnTo>
                  <a:pt x="161393" y="6971"/>
                </a:lnTo>
                <a:lnTo>
                  <a:pt x="161388" y="6982"/>
                </a:lnTo>
                <a:lnTo>
                  <a:pt x="161355" y="7024"/>
                </a:lnTo>
                <a:lnTo>
                  <a:pt x="161326" y="7033"/>
                </a:lnTo>
                <a:lnTo>
                  <a:pt x="161319" y="7044"/>
                </a:lnTo>
                <a:lnTo>
                  <a:pt x="161307" y="7049"/>
                </a:lnTo>
                <a:lnTo>
                  <a:pt x="161293" y="7054"/>
                </a:lnTo>
                <a:lnTo>
                  <a:pt x="161291" y="7065"/>
                </a:lnTo>
                <a:lnTo>
                  <a:pt x="161276" y="7079"/>
                </a:lnTo>
                <a:lnTo>
                  <a:pt x="161265" y="7086"/>
                </a:lnTo>
                <a:lnTo>
                  <a:pt x="161255" y="7093"/>
                </a:lnTo>
                <a:lnTo>
                  <a:pt x="161238" y="7095"/>
                </a:lnTo>
                <a:lnTo>
                  <a:pt x="161226" y="7095"/>
                </a:lnTo>
                <a:lnTo>
                  <a:pt x="161212" y="7095"/>
                </a:lnTo>
                <a:lnTo>
                  <a:pt x="161203" y="7095"/>
                </a:lnTo>
                <a:lnTo>
                  <a:pt x="161186" y="7095"/>
                </a:lnTo>
                <a:lnTo>
                  <a:pt x="161181" y="7095"/>
                </a:lnTo>
                <a:lnTo>
                  <a:pt x="161160" y="7090"/>
                </a:lnTo>
                <a:lnTo>
                  <a:pt x="161150" y="7086"/>
                </a:lnTo>
                <a:lnTo>
                  <a:pt x="161129" y="7074"/>
                </a:lnTo>
                <a:lnTo>
                  <a:pt x="161117" y="7074"/>
                </a:lnTo>
                <a:lnTo>
                  <a:pt x="161112" y="7074"/>
                </a:lnTo>
                <a:lnTo>
                  <a:pt x="161107" y="7072"/>
                </a:lnTo>
                <a:lnTo>
                  <a:pt x="161098" y="7072"/>
                </a:lnTo>
                <a:lnTo>
                  <a:pt x="161081" y="7072"/>
                </a:lnTo>
                <a:lnTo>
                  <a:pt x="161076" y="7072"/>
                </a:lnTo>
                <a:lnTo>
                  <a:pt x="161074" y="7072"/>
                </a:lnTo>
                <a:lnTo>
                  <a:pt x="161043" y="7074"/>
                </a:lnTo>
                <a:lnTo>
                  <a:pt x="161005" y="7074"/>
                </a:lnTo>
                <a:lnTo>
                  <a:pt x="161003" y="7060"/>
                </a:lnTo>
                <a:lnTo>
                  <a:pt x="160995" y="7044"/>
                </a:lnTo>
                <a:lnTo>
                  <a:pt x="160979" y="7026"/>
                </a:lnTo>
                <a:lnTo>
                  <a:pt x="160957" y="7021"/>
                </a:lnTo>
                <a:lnTo>
                  <a:pt x="160926" y="7010"/>
                </a:lnTo>
                <a:lnTo>
                  <a:pt x="160917" y="7010"/>
                </a:lnTo>
                <a:lnTo>
                  <a:pt x="160907" y="7007"/>
                </a:lnTo>
                <a:lnTo>
                  <a:pt x="160907" y="7005"/>
                </a:lnTo>
                <a:lnTo>
                  <a:pt x="160898" y="7003"/>
                </a:lnTo>
                <a:lnTo>
                  <a:pt x="160893" y="7001"/>
                </a:lnTo>
                <a:lnTo>
                  <a:pt x="160879" y="6998"/>
                </a:lnTo>
                <a:lnTo>
                  <a:pt x="160867" y="6998"/>
                </a:lnTo>
                <a:lnTo>
                  <a:pt x="160822" y="6975"/>
                </a:lnTo>
                <a:lnTo>
                  <a:pt x="160793" y="6961"/>
                </a:lnTo>
                <a:lnTo>
                  <a:pt x="160781" y="6959"/>
                </a:lnTo>
                <a:lnTo>
                  <a:pt x="160757" y="6964"/>
                </a:lnTo>
                <a:lnTo>
                  <a:pt x="160738" y="6977"/>
                </a:lnTo>
                <a:lnTo>
                  <a:pt x="160726" y="6980"/>
                </a:lnTo>
                <a:lnTo>
                  <a:pt x="160698" y="6980"/>
                </a:lnTo>
                <a:lnTo>
                  <a:pt x="160686" y="6980"/>
                </a:lnTo>
                <a:lnTo>
                  <a:pt x="160679" y="6980"/>
                </a:lnTo>
                <a:lnTo>
                  <a:pt x="160657" y="6977"/>
                </a:lnTo>
                <a:lnTo>
                  <a:pt x="160643" y="6977"/>
                </a:lnTo>
                <a:lnTo>
                  <a:pt x="160629" y="6980"/>
                </a:lnTo>
                <a:lnTo>
                  <a:pt x="160610" y="6989"/>
                </a:lnTo>
                <a:lnTo>
                  <a:pt x="160600" y="6994"/>
                </a:lnTo>
                <a:lnTo>
                  <a:pt x="160586" y="6994"/>
                </a:lnTo>
                <a:lnTo>
                  <a:pt x="160567" y="6994"/>
                </a:lnTo>
                <a:lnTo>
                  <a:pt x="160557" y="6991"/>
                </a:lnTo>
                <a:lnTo>
                  <a:pt x="160541" y="6987"/>
                </a:lnTo>
                <a:lnTo>
                  <a:pt x="160517" y="6980"/>
                </a:lnTo>
                <a:lnTo>
                  <a:pt x="160510" y="6980"/>
                </a:lnTo>
                <a:lnTo>
                  <a:pt x="160500" y="6982"/>
                </a:lnTo>
                <a:lnTo>
                  <a:pt x="160498" y="6982"/>
                </a:lnTo>
                <a:lnTo>
                  <a:pt x="160490" y="6989"/>
                </a:lnTo>
                <a:lnTo>
                  <a:pt x="160488" y="6994"/>
                </a:lnTo>
                <a:lnTo>
                  <a:pt x="160462" y="7001"/>
                </a:lnTo>
                <a:lnTo>
                  <a:pt x="160445" y="7005"/>
                </a:lnTo>
                <a:lnTo>
                  <a:pt x="160431" y="7007"/>
                </a:lnTo>
                <a:lnTo>
                  <a:pt x="160400" y="7007"/>
                </a:lnTo>
                <a:lnTo>
                  <a:pt x="160374" y="7007"/>
                </a:lnTo>
                <a:lnTo>
                  <a:pt x="160367" y="7010"/>
                </a:lnTo>
                <a:lnTo>
                  <a:pt x="160309" y="7010"/>
                </a:lnTo>
                <a:lnTo>
                  <a:pt x="160283" y="6991"/>
                </a:lnTo>
                <a:lnTo>
                  <a:pt x="160262" y="6980"/>
                </a:lnTo>
                <a:lnTo>
                  <a:pt x="160243" y="6977"/>
                </a:lnTo>
                <a:lnTo>
                  <a:pt x="160209" y="6975"/>
                </a:lnTo>
                <a:lnTo>
                  <a:pt x="160193" y="6975"/>
                </a:lnTo>
                <a:lnTo>
                  <a:pt x="160181" y="6977"/>
                </a:lnTo>
                <a:lnTo>
                  <a:pt x="160155" y="6982"/>
                </a:lnTo>
                <a:lnTo>
                  <a:pt x="160140" y="6996"/>
                </a:lnTo>
                <a:lnTo>
                  <a:pt x="160131" y="6996"/>
                </a:lnTo>
                <a:lnTo>
                  <a:pt x="160121" y="7001"/>
                </a:lnTo>
                <a:lnTo>
                  <a:pt x="160098" y="7003"/>
                </a:lnTo>
                <a:lnTo>
                  <a:pt x="160081" y="7007"/>
                </a:lnTo>
                <a:lnTo>
                  <a:pt x="160038" y="7031"/>
                </a:lnTo>
                <a:lnTo>
                  <a:pt x="160014" y="7049"/>
                </a:lnTo>
                <a:lnTo>
                  <a:pt x="160007" y="7056"/>
                </a:lnTo>
                <a:lnTo>
                  <a:pt x="159993" y="7070"/>
                </a:lnTo>
                <a:lnTo>
                  <a:pt x="159986" y="7074"/>
                </a:lnTo>
                <a:lnTo>
                  <a:pt x="159974" y="7086"/>
                </a:lnTo>
                <a:lnTo>
                  <a:pt x="159967" y="7097"/>
                </a:lnTo>
                <a:lnTo>
                  <a:pt x="159957" y="7107"/>
                </a:lnTo>
                <a:lnTo>
                  <a:pt x="159954" y="7109"/>
                </a:lnTo>
                <a:lnTo>
                  <a:pt x="159945" y="7116"/>
                </a:lnTo>
                <a:lnTo>
                  <a:pt x="159912" y="7127"/>
                </a:lnTo>
                <a:lnTo>
                  <a:pt x="159897" y="7134"/>
                </a:lnTo>
                <a:lnTo>
                  <a:pt x="159888" y="7146"/>
                </a:lnTo>
                <a:lnTo>
                  <a:pt x="159886" y="7153"/>
                </a:lnTo>
                <a:lnTo>
                  <a:pt x="159886" y="7160"/>
                </a:lnTo>
                <a:lnTo>
                  <a:pt x="159893" y="7176"/>
                </a:lnTo>
                <a:lnTo>
                  <a:pt x="159897" y="7180"/>
                </a:lnTo>
                <a:lnTo>
                  <a:pt x="159897" y="7201"/>
                </a:lnTo>
                <a:lnTo>
                  <a:pt x="159886" y="7215"/>
                </a:lnTo>
                <a:lnTo>
                  <a:pt x="159881" y="7222"/>
                </a:lnTo>
                <a:lnTo>
                  <a:pt x="159871" y="7229"/>
                </a:lnTo>
                <a:lnTo>
                  <a:pt x="159862" y="7231"/>
                </a:lnTo>
                <a:lnTo>
                  <a:pt x="159850" y="7233"/>
                </a:lnTo>
                <a:lnTo>
                  <a:pt x="159838" y="7240"/>
                </a:lnTo>
                <a:lnTo>
                  <a:pt x="159809" y="7240"/>
                </a:lnTo>
                <a:lnTo>
                  <a:pt x="159802" y="7240"/>
                </a:lnTo>
                <a:lnTo>
                  <a:pt x="159788" y="7238"/>
                </a:lnTo>
                <a:lnTo>
                  <a:pt x="159771" y="7233"/>
                </a:lnTo>
                <a:lnTo>
                  <a:pt x="159750" y="7226"/>
                </a:lnTo>
                <a:lnTo>
                  <a:pt x="159736" y="7224"/>
                </a:lnTo>
                <a:lnTo>
                  <a:pt x="159728" y="7226"/>
                </a:lnTo>
                <a:lnTo>
                  <a:pt x="159721" y="7231"/>
                </a:lnTo>
                <a:lnTo>
                  <a:pt x="159721" y="7240"/>
                </a:lnTo>
                <a:lnTo>
                  <a:pt x="159721" y="7252"/>
                </a:lnTo>
                <a:lnTo>
                  <a:pt x="159712" y="7266"/>
                </a:lnTo>
                <a:lnTo>
                  <a:pt x="159707" y="7270"/>
                </a:lnTo>
                <a:lnTo>
                  <a:pt x="159690" y="7282"/>
                </a:lnTo>
                <a:lnTo>
                  <a:pt x="159662" y="7284"/>
                </a:lnTo>
                <a:lnTo>
                  <a:pt x="159643" y="7289"/>
                </a:lnTo>
                <a:lnTo>
                  <a:pt x="159628" y="7289"/>
                </a:lnTo>
                <a:lnTo>
                  <a:pt x="159621" y="7289"/>
                </a:lnTo>
                <a:lnTo>
                  <a:pt x="159605" y="7293"/>
                </a:lnTo>
                <a:lnTo>
                  <a:pt x="159597" y="7299"/>
                </a:lnTo>
                <a:lnTo>
                  <a:pt x="159593" y="7302"/>
                </a:lnTo>
                <a:lnTo>
                  <a:pt x="159566" y="7305"/>
                </a:lnTo>
                <a:lnTo>
                  <a:pt x="159557" y="7305"/>
                </a:lnTo>
                <a:lnTo>
                  <a:pt x="159540" y="7305"/>
                </a:lnTo>
                <a:lnTo>
                  <a:pt x="159531" y="7305"/>
                </a:lnTo>
                <a:lnTo>
                  <a:pt x="159516" y="7302"/>
                </a:lnTo>
                <a:lnTo>
                  <a:pt x="159505" y="7298"/>
                </a:lnTo>
                <a:lnTo>
                  <a:pt x="159497" y="7296"/>
                </a:lnTo>
                <a:lnTo>
                  <a:pt x="159490" y="7292"/>
                </a:lnTo>
                <a:lnTo>
                  <a:pt x="159483" y="7289"/>
                </a:lnTo>
                <a:lnTo>
                  <a:pt x="159466" y="7277"/>
                </a:lnTo>
                <a:lnTo>
                  <a:pt x="159454" y="7266"/>
                </a:lnTo>
                <a:lnTo>
                  <a:pt x="159447" y="7256"/>
                </a:lnTo>
                <a:lnTo>
                  <a:pt x="159421" y="7220"/>
                </a:lnTo>
                <a:lnTo>
                  <a:pt x="159407" y="7196"/>
                </a:lnTo>
                <a:lnTo>
                  <a:pt x="159393" y="7190"/>
                </a:lnTo>
                <a:lnTo>
                  <a:pt x="159376" y="7190"/>
                </a:lnTo>
                <a:lnTo>
                  <a:pt x="159371" y="7206"/>
                </a:lnTo>
                <a:lnTo>
                  <a:pt x="159366" y="7215"/>
                </a:lnTo>
                <a:lnTo>
                  <a:pt x="159366" y="7217"/>
                </a:lnTo>
                <a:lnTo>
                  <a:pt x="159366" y="7217"/>
                </a:lnTo>
                <a:lnTo>
                  <a:pt x="159366" y="7217"/>
                </a:lnTo>
                <a:lnTo>
                  <a:pt x="159364" y="7222"/>
                </a:lnTo>
                <a:lnTo>
                  <a:pt x="159357" y="7226"/>
                </a:lnTo>
                <a:lnTo>
                  <a:pt x="159354" y="7229"/>
                </a:lnTo>
                <a:lnTo>
                  <a:pt x="159326" y="7231"/>
                </a:lnTo>
                <a:lnTo>
                  <a:pt x="159324" y="7231"/>
                </a:lnTo>
                <a:lnTo>
                  <a:pt x="159309" y="7220"/>
                </a:lnTo>
                <a:lnTo>
                  <a:pt x="159312" y="7215"/>
                </a:lnTo>
                <a:lnTo>
                  <a:pt x="159316" y="7210"/>
                </a:lnTo>
                <a:lnTo>
                  <a:pt x="159321" y="7206"/>
                </a:lnTo>
                <a:lnTo>
                  <a:pt x="159321" y="7194"/>
                </a:lnTo>
                <a:lnTo>
                  <a:pt x="159321" y="7192"/>
                </a:lnTo>
                <a:lnTo>
                  <a:pt x="159326" y="7190"/>
                </a:lnTo>
                <a:lnTo>
                  <a:pt x="159326" y="7183"/>
                </a:lnTo>
                <a:lnTo>
                  <a:pt x="159331" y="7178"/>
                </a:lnTo>
                <a:lnTo>
                  <a:pt x="159331" y="7173"/>
                </a:lnTo>
                <a:lnTo>
                  <a:pt x="159331" y="7160"/>
                </a:lnTo>
                <a:lnTo>
                  <a:pt x="159331" y="7157"/>
                </a:lnTo>
                <a:lnTo>
                  <a:pt x="159324" y="7146"/>
                </a:lnTo>
                <a:lnTo>
                  <a:pt x="159324" y="7139"/>
                </a:lnTo>
                <a:lnTo>
                  <a:pt x="159316" y="7127"/>
                </a:lnTo>
                <a:lnTo>
                  <a:pt x="159310" y="7114"/>
                </a:lnTo>
                <a:lnTo>
                  <a:pt x="159309" y="7113"/>
                </a:lnTo>
                <a:lnTo>
                  <a:pt x="159307" y="7107"/>
                </a:lnTo>
                <a:lnTo>
                  <a:pt x="159302" y="7100"/>
                </a:lnTo>
                <a:lnTo>
                  <a:pt x="159295" y="7097"/>
                </a:lnTo>
                <a:lnTo>
                  <a:pt x="159290" y="7095"/>
                </a:lnTo>
                <a:lnTo>
                  <a:pt x="159283" y="7090"/>
                </a:lnTo>
                <a:lnTo>
                  <a:pt x="159262" y="7074"/>
                </a:lnTo>
                <a:lnTo>
                  <a:pt x="159250" y="7051"/>
                </a:lnTo>
                <a:lnTo>
                  <a:pt x="159238" y="7042"/>
                </a:lnTo>
                <a:lnTo>
                  <a:pt x="159212" y="7035"/>
                </a:lnTo>
                <a:lnTo>
                  <a:pt x="159200" y="7035"/>
                </a:lnTo>
                <a:lnTo>
                  <a:pt x="159178" y="7035"/>
                </a:lnTo>
                <a:lnTo>
                  <a:pt x="159173" y="7035"/>
                </a:lnTo>
                <a:lnTo>
                  <a:pt x="159159" y="7042"/>
                </a:lnTo>
                <a:lnTo>
                  <a:pt x="159152" y="7047"/>
                </a:lnTo>
                <a:lnTo>
                  <a:pt x="159102" y="7047"/>
                </a:lnTo>
                <a:lnTo>
                  <a:pt x="159083" y="7047"/>
                </a:lnTo>
                <a:lnTo>
                  <a:pt x="159033" y="7058"/>
                </a:lnTo>
                <a:lnTo>
                  <a:pt x="158995" y="7063"/>
                </a:lnTo>
                <a:lnTo>
                  <a:pt x="158950" y="7058"/>
                </a:lnTo>
                <a:lnTo>
                  <a:pt x="158931" y="7060"/>
                </a:lnTo>
                <a:lnTo>
                  <a:pt x="158919" y="7067"/>
                </a:lnTo>
                <a:lnTo>
                  <a:pt x="158900" y="7077"/>
                </a:lnTo>
                <a:lnTo>
                  <a:pt x="158888" y="7081"/>
                </a:lnTo>
                <a:lnTo>
                  <a:pt x="158871" y="7084"/>
                </a:lnTo>
                <a:lnTo>
                  <a:pt x="158852" y="7090"/>
                </a:lnTo>
                <a:lnTo>
                  <a:pt x="158821" y="7095"/>
                </a:lnTo>
                <a:lnTo>
                  <a:pt x="158800" y="7097"/>
                </a:lnTo>
                <a:lnTo>
                  <a:pt x="158745" y="7095"/>
                </a:lnTo>
                <a:lnTo>
                  <a:pt x="158735" y="7090"/>
                </a:lnTo>
                <a:lnTo>
                  <a:pt x="158704" y="7090"/>
                </a:lnTo>
                <a:lnTo>
                  <a:pt x="158702" y="7090"/>
                </a:lnTo>
                <a:lnTo>
                  <a:pt x="158700" y="7104"/>
                </a:lnTo>
                <a:lnTo>
                  <a:pt x="158700" y="7111"/>
                </a:lnTo>
                <a:lnTo>
                  <a:pt x="158692" y="7123"/>
                </a:lnTo>
                <a:lnTo>
                  <a:pt x="158680" y="7132"/>
                </a:lnTo>
                <a:lnTo>
                  <a:pt x="158666" y="7132"/>
                </a:lnTo>
                <a:lnTo>
                  <a:pt x="158652" y="7132"/>
                </a:lnTo>
                <a:lnTo>
                  <a:pt x="158623" y="7141"/>
                </a:lnTo>
                <a:lnTo>
                  <a:pt x="158611" y="7153"/>
                </a:lnTo>
                <a:lnTo>
                  <a:pt x="158607" y="7157"/>
                </a:lnTo>
                <a:lnTo>
                  <a:pt x="158602" y="7164"/>
                </a:lnTo>
                <a:lnTo>
                  <a:pt x="158597" y="7178"/>
                </a:lnTo>
                <a:lnTo>
                  <a:pt x="158597" y="7185"/>
                </a:lnTo>
                <a:lnTo>
                  <a:pt x="158611" y="7194"/>
                </a:lnTo>
                <a:lnTo>
                  <a:pt x="158616" y="7199"/>
                </a:lnTo>
                <a:lnTo>
                  <a:pt x="158619" y="7213"/>
                </a:lnTo>
                <a:lnTo>
                  <a:pt x="158619" y="7226"/>
                </a:lnTo>
                <a:lnTo>
                  <a:pt x="158616" y="7233"/>
                </a:lnTo>
                <a:lnTo>
                  <a:pt x="158609" y="7243"/>
                </a:lnTo>
                <a:lnTo>
                  <a:pt x="158602" y="7245"/>
                </a:lnTo>
                <a:lnTo>
                  <a:pt x="158590" y="7245"/>
                </a:lnTo>
                <a:lnTo>
                  <a:pt x="158580" y="7247"/>
                </a:lnTo>
                <a:lnTo>
                  <a:pt x="158545" y="7249"/>
                </a:lnTo>
                <a:lnTo>
                  <a:pt x="158523" y="7249"/>
                </a:lnTo>
                <a:lnTo>
                  <a:pt x="158502" y="7247"/>
                </a:lnTo>
                <a:lnTo>
                  <a:pt x="158485" y="7243"/>
                </a:lnTo>
                <a:lnTo>
                  <a:pt x="158464" y="7249"/>
                </a:lnTo>
                <a:lnTo>
                  <a:pt x="158457" y="7256"/>
                </a:lnTo>
                <a:lnTo>
                  <a:pt x="158433" y="7261"/>
                </a:lnTo>
                <a:lnTo>
                  <a:pt x="158399" y="7261"/>
                </a:lnTo>
                <a:lnTo>
                  <a:pt x="158359" y="7261"/>
                </a:lnTo>
                <a:lnTo>
                  <a:pt x="158349" y="7261"/>
                </a:lnTo>
                <a:lnTo>
                  <a:pt x="158335" y="7261"/>
                </a:lnTo>
                <a:lnTo>
                  <a:pt x="158333" y="7261"/>
                </a:lnTo>
                <a:lnTo>
                  <a:pt x="158295" y="7261"/>
                </a:lnTo>
                <a:lnTo>
                  <a:pt x="158278" y="7254"/>
                </a:lnTo>
                <a:lnTo>
                  <a:pt x="158278" y="7252"/>
                </a:lnTo>
                <a:lnTo>
                  <a:pt x="158254" y="7236"/>
                </a:lnTo>
                <a:lnTo>
                  <a:pt x="158243" y="7226"/>
                </a:lnTo>
                <a:lnTo>
                  <a:pt x="158240" y="7224"/>
                </a:lnTo>
                <a:lnTo>
                  <a:pt x="158232" y="7220"/>
                </a:lnTo>
                <a:lnTo>
                  <a:pt x="158228" y="7217"/>
                </a:lnTo>
                <a:lnTo>
                  <a:pt x="158195" y="7217"/>
                </a:lnTo>
                <a:lnTo>
                  <a:pt x="158183" y="7217"/>
                </a:lnTo>
                <a:lnTo>
                  <a:pt x="158168" y="7217"/>
                </a:lnTo>
                <a:lnTo>
                  <a:pt x="158159" y="7224"/>
                </a:lnTo>
                <a:lnTo>
                  <a:pt x="158143" y="7231"/>
                </a:lnTo>
                <a:lnTo>
                  <a:pt x="158130" y="7236"/>
                </a:lnTo>
                <a:lnTo>
                  <a:pt x="158126" y="7238"/>
                </a:lnTo>
                <a:lnTo>
                  <a:pt x="158123" y="7238"/>
                </a:lnTo>
                <a:lnTo>
                  <a:pt x="158114" y="7238"/>
                </a:lnTo>
                <a:lnTo>
                  <a:pt x="158095" y="7217"/>
                </a:lnTo>
                <a:lnTo>
                  <a:pt x="158080" y="7203"/>
                </a:lnTo>
                <a:lnTo>
                  <a:pt x="158074" y="7202"/>
                </a:lnTo>
                <a:lnTo>
                  <a:pt x="158071" y="7201"/>
                </a:lnTo>
                <a:lnTo>
                  <a:pt x="158033" y="7213"/>
                </a:lnTo>
                <a:lnTo>
                  <a:pt x="158028" y="7218"/>
                </a:lnTo>
                <a:lnTo>
                  <a:pt x="158027" y="7219"/>
                </a:lnTo>
                <a:lnTo>
                  <a:pt x="158026" y="7222"/>
                </a:lnTo>
                <a:lnTo>
                  <a:pt x="158018" y="7226"/>
                </a:lnTo>
                <a:lnTo>
                  <a:pt x="157995" y="7226"/>
                </a:lnTo>
                <a:lnTo>
                  <a:pt x="157968" y="7220"/>
                </a:lnTo>
                <a:lnTo>
                  <a:pt x="157961" y="7206"/>
                </a:lnTo>
                <a:lnTo>
                  <a:pt x="157925" y="7185"/>
                </a:lnTo>
                <a:lnTo>
                  <a:pt x="157902" y="7180"/>
                </a:lnTo>
                <a:lnTo>
                  <a:pt x="157880" y="7180"/>
                </a:lnTo>
                <a:lnTo>
                  <a:pt x="157868" y="7178"/>
                </a:lnTo>
                <a:lnTo>
                  <a:pt x="157849" y="7173"/>
                </a:lnTo>
                <a:lnTo>
                  <a:pt x="157828" y="7164"/>
                </a:lnTo>
                <a:lnTo>
                  <a:pt x="157814" y="7150"/>
                </a:lnTo>
                <a:lnTo>
                  <a:pt x="157802" y="7146"/>
                </a:lnTo>
                <a:lnTo>
                  <a:pt x="157768" y="7125"/>
                </a:lnTo>
                <a:lnTo>
                  <a:pt x="157747" y="7116"/>
                </a:lnTo>
                <a:lnTo>
                  <a:pt x="157735" y="7111"/>
                </a:lnTo>
                <a:lnTo>
                  <a:pt x="157711" y="7097"/>
                </a:lnTo>
                <a:lnTo>
                  <a:pt x="157647" y="7081"/>
                </a:lnTo>
                <a:lnTo>
                  <a:pt x="157635" y="7072"/>
                </a:lnTo>
                <a:lnTo>
                  <a:pt x="157625" y="7060"/>
                </a:lnTo>
                <a:lnTo>
                  <a:pt x="157604" y="7044"/>
                </a:lnTo>
                <a:lnTo>
                  <a:pt x="157583" y="7014"/>
                </a:lnTo>
                <a:lnTo>
                  <a:pt x="157580" y="6994"/>
                </a:lnTo>
                <a:lnTo>
                  <a:pt x="157580" y="6980"/>
                </a:lnTo>
                <a:lnTo>
                  <a:pt x="157575" y="6957"/>
                </a:lnTo>
                <a:lnTo>
                  <a:pt x="157569" y="6948"/>
                </a:lnTo>
                <a:lnTo>
                  <a:pt x="157566" y="6943"/>
                </a:lnTo>
                <a:lnTo>
                  <a:pt x="157556" y="6929"/>
                </a:lnTo>
                <a:lnTo>
                  <a:pt x="157544" y="6918"/>
                </a:lnTo>
                <a:lnTo>
                  <a:pt x="157530" y="6906"/>
                </a:lnTo>
                <a:lnTo>
                  <a:pt x="157506" y="6878"/>
                </a:lnTo>
                <a:lnTo>
                  <a:pt x="157494" y="6869"/>
                </a:lnTo>
                <a:lnTo>
                  <a:pt x="157485" y="6860"/>
                </a:lnTo>
                <a:lnTo>
                  <a:pt x="157475" y="6851"/>
                </a:lnTo>
                <a:lnTo>
                  <a:pt x="157468" y="6844"/>
                </a:lnTo>
                <a:lnTo>
                  <a:pt x="157449" y="6842"/>
                </a:lnTo>
                <a:lnTo>
                  <a:pt x="157440" y="6839"/>
                </a:lnTo>
                <a:lnTo>
                  <a:pt x="157418" y="6816"/>
                </a:lnTo>
                <a:lnTo>
                  <a:pt x="157413" y="6793"/>
                </a:lnTo>
                <a:lnTo>
                  <a:pt x="157413" y="6791"/>
                </a:lnTo>
                <a:lnTo>
                  <a:pt x="157402" y="6784"/>
                </a:lnTo>
                <a:lnTo>
                  <a:pt x="157361" y="6770"/>
                </a:lnTo>
                <a:lnTo>
                  <a:pt x="157352" y="6761"/>
                </a:lnTo>
                <a:lnTo>
                  <a:pt x="157344" y="6752"/>
                </a:lnTo>
                <a:lnTo>
                  <a:pt x="157325" y="6735"/>
                </a:lnTo>
                <a:lnTo>
                  <a:pt x="157302" y="6729"/>
                </a:lnTo>
                <a:lnTo>
                  <a:pt x="157294" y="6724"/>
                </a:lnTo>
                <a:lnTo>
                  <a:pt x="157287" y="6719"/>
                </a:lnTo>
                <a:lnTo>
                  <a:pt x="157280" y="6710"/>
                </a:lnTo>
                <a:lnTo>
                  <a:pt x="157271" y="6703"/>
                </a:lnTo>
                <a:lnTo>
                  <a:pt x="157256" y="6694"/>
                </a:lnTo>
                <a:lnTo>
                  <a:pt x="157242" y="6687"/>
                </a:lnTo>
                <a:lnTo>
                  <a:pt x="157230" y="6680"/>
                </a:lnTo>
                <a:lnTo>
                  <a:pt x="157218" y="6673"/>
                </a:lnTo>
                <a:lnTo>
                  <a:pt x="157209" y="6659"/>
                </a:lnTo>
                <a:lnTo>
                  <a:pt x="157206" y="6655"/>
                </a:lnTo>
                <a:lnTo>
                  <a:pt x="157201" y="6648"/>
                </a:lnTo>
                <a:lnTo>
                  <a:pt x="157166" y="6627"/>
                </a:lnTo>
                <a:lnTo>
                  <a:pt x="157135" y="6623"/>
                </a:lnTo>
                <a:lnTo>
                  <a:pt x="157121" y="6623"/>
                </a:lnTo>
                <a:lnTo>
                  <a:pt x="157120" y="6623"/>
                </a:lnTo>
                <a:lnTo>
                  <a:pt x="157120" y="6624"/>
                </a:lnTo>
                <a:lnTo>
                  <a:pt x="157120" y="6625"/>
                </a:lnTo>
                <a:lnTo>
                  <a:pt x="157075" y="6625"/>
                </a:lnTo>
                <a:lnTo>
                  <a:pt x="157049" y="6629"/>
                </a:lnTo>
                <a:lnTo>
                  <a:pt x="157042" y="6629"/>
                </a:lnTo>
                <a:lnTo>
                  <a:pt x="157037" y="6634"/>
                </a:lnTo>
                <a:lnTo>
                  <a:pt x="157032" y="6646"/>
                </a:lnTo>
                <a:lnTo>
                  <a:pt x="157023" y="6650"/>
                </a:lnTo>
                <a:lnTo>
                  <a:pt x="156997" y="6648"/>
                </a:lnTo>
                <a:lnTo>
                  <a:pt x="156980" y="6646"/>
                </a:lnTo>
                <a:lnTo>
                  <a:pt x="156966" y="6646"/>
                </a:lnTo>
                <a:lnTo>
                  <a:pt x="156951" y="6653"/>
                </a:lnTo>
                <a:lnTo>
                  <a:pt x="156949" y="6655"/>
                </a:lnTo>
                <a:lnTo>
                  <a:pt x="156944" y="6659"/>
                </a:lnTo>
                <a:lnTo>
                  <a:pt x="156909" y="6669"/>
                </a:lnTo>
                <a:lnTo>
                  <a:pt x="156885" y="6673"/>
                </a:lnTo>
                <a:lnTo>
                  <a:pt x="156866" y="6680"/>
                </a:lnTo>
                <a:lnTo>
                  <a:pt x="156836" y="6686"/>
                </a:lnTo>
                <a:lnTo>
                  <a:pt x="156817" y="6677"/>
                </a:lnTo>
                <a:lnTo>
                  <a:pt x="156801" y="6682"/>
                </a:lnTo>
                <a:lnTo>
                  <a:pt x="156790" y="6683"/>
                </a:lnTo>
                <a:lnTo>
                  <a:pt x="156780" y="6693"/>
                </a:lnTo>
                <a:lnTo>
                  <a:pt x="156765" y="6699"/>
                </a:lnTo>
                <a:lnTo>
                  <a:pt x="156758" y="6702"/>
                </a:lnTo>
                <a:lnTo>
                  <a:pt x="156749" y="6708"/>
                </a:lnTo>
                <a:lnTo>
                  <a:pt x="156736" y="6708"/>
                </a:lnTo>
                <a:lnTo>
                  <a:pt x="156727" y="6696"/>
                </a:lnTo>
                <a:lnTo>
                  <a:pt x="156726" y="6679"/>
                </a:lnTo>
                <a:lnTo>
                  <a:pt x="156713" y="6671"/>
                </a:lnTo>
                <a:lnTo>
                  <a:pt x="156694" y="6661"/>
                </a:lnTo>
                <a:lnTo>
                  <a:pt x="156686" y="6661"/>
                </a:lnTo>
                <a:lnTo>
                  <a:pt x="156683" y="6660"/>
                </a:lnTo>
                <a:lnTo>
                  <a:pt x="156678" y="6660"/>
                </a:lnTo>
                <a:lnTo>
                  <a:pt x="156678" y="6681"/>
                </a:lnTo>
                <a:lnTo>
                  <a:pt x="156675" y="6698"/>
                </a:lnTo>
                <a:lnTo>
                  <a:pt x="156660" y="6711"/>
                </a:lnTo>
                <a:lnTo>
                  <a:pt x="156643" y="6718"/>
                </a:lnTo>
                <a:lnTo>
                  <a:pt x="156634" y="6721"/>
                </a:lnTo>
                <a:lnTo>
                  <a:pt x="156619" y="6724"/>
                </a:lnTo>
                <a:lnTo>
                  <a:pt x="156610" y="6726"/>
                </a:lnTo>
                <a:lnTo>
                  <a:pt x="156599" y="6739"/>
                </a:lnTo>
                <a:lnTo>
                  <a:pt x="156599" y="6739"/>
                </a:lnTo>
                <a:lnTo>
                  <a:pt x="156584" y="6764"/>
                </a:lnTo>
                <a:lnTo>
                  <a:pt x="156557" y="6771"/>
                </a:lnTo>
                <a:lnTo>
                  <a:pt x="156539" y="6777"/>
                </a:lnTo>
                <a:lnTo>
                  <a:pt x="156518" y="6779"/>
                </a:lnTo>
                <a:lnTo>
                  <a:pt x="156512" y="6779"/>
                </a:lnTo>
                <a:lnTo>
                  <a:pt x="156494" y="6768"/>
                </a:lnTo>
                <a:lnTo>
                  <a:pt x="156489" y="6765"/>
                </a:lnTo>
                <a:lnTo>
                  <a:pt x="156471" y="6761"/>
                </a:lnTo>
                <a:lnTo>
                  <a:pt x="156449" y="6770"/>
                </a:lnTo>
                <a:lnTo>
                  <a:pt x="156424" y="6781"/>
                </a:lnTo>
                <a:lnTo>
                  <a:pt x="156392" y="6785"/>
                </a:lnTo>
                <a:lnTo>
                  <a:pt x="156374" y="6791"/>
                </a:lnTo>
                <a:lnTo>
                  <a:pt x="156368" y="6798"/>
                </a:lnTo>
                <a:lnTo>
                  <a:pt x="156357" y="6797"/>
                </a:lnTo>
                <a:lnTo>
                  <a:pt x="156351" y="6786"/>
                </a:lnTo>
                <a:lnTo>
                  <a:pt x="156336" y="6774"/>
                </a:lnTo>
                <a:lnTo>
                  <a:pt x="156321" y="6765"/>
                </a:lnTo>
                <a:lnTo>
                  <a:pt x="156305" y="6759"/>
                </a:lnTo>
                <a:lnTo>
                  <a:pt x="156294" y="6754"/>
                </a:lnTo>
                <a:lnTo>
                  <a:pt x="156288" y="6746"/>
                </a:lnTo>
                <a:lnTo>
                  <a:pt x="156272" y="6742"/>
                </a:lnTo>
                <a:lnTo>
                  <a:pt x="156251" y="6740"/>
                </a:lnTo>
                <a:lnTo>
                  <a:pt x="156235" y="6738"/>
                </a:lnTo>
                <a:lnTo>
                  <a:pt x="156219" y="6736"/>
                </a:lnTo>
                <a:lnTo>
                  <a:pt x="156209" y="6726"/>
                </a:lnTo>
                <a:lnTo>
                  <a:pt x="156205" y="6731"/>
                </a:lnTo>
                <a:lnTo>
                  <a:pt x="156193" y="6737"/>
                </a:lnTo>
                <a:lnTo>
                  <a:pt x="156184" y="6734"/>
                </a:lnTo>
                <a:lnTo>
                  <a:pt x="156177" y="6732"/>
                </a:lnTo>
                <a:lnTo>
                  <a:pt x="156171" y="6723"/>
                </a:lnTo>
                <a:lnTo>
                  <a:pt x="156159" y="6720"/>
                </a:lnTo>
                <a:lnTo>
                  <a:pt x="156152" y="6711"/>
                </a:lnTo>
                <a:lnTo>
                  <a:pt x="156143" y="6699"/>
                </a:lnTo>
                <a:lnTo>
                  <a:pt x="156135" y="6697"/>
                </a:lnTo>
                <a:lnTo>
                  <a:pt x="156124" y="6690"/>
                </a:lnTo>
                <a:lnTo>
                  <a:pt x="156115" y="6681"/>
                </a:lnTo>
                <a:lnTo>
                  <a:pt x="156104" y="6678"/>
                </a:lnTo>
                <a:lnTo>
                  <a:pt x="156086" y="6676"/>
                </a:lnTo>
                <a:lnTo>
                  <a:pt x="156072" y="6673"/>
                </a:lnTo>
                <a:lnTo>
                  <a:pt x="156060" y="6662"/>
                </a:lnTo>
                <a:lnTo>
                  <a:pt x="156042" y="6651"/>
                </a:lnTo>
                <a:lnTo>
                  <a:pt x="156032" y="6613"/>
                </a:lnTo>
                <a:lnTo>
                  <a:pt x="155992" y="6600"/>
                </a:lnTo>
                <a:lnTo>
                  <a:pt x="155946" y="6597"/>
                </a:lnTo>
                <a:lnTo>
                  <a:pt x="155901" y="6593"/>
                </a:lnTo>
                <a:lnTo>
                  <a:pt x="155868" y="6576"/>
                </a:lnTo>
                <a:lnTo>
                  <a:pt x="155853" y="6572"/>
                </a:lnTo>
                <a:lnTo>
                  <a:pt x="155834" y="6572"/>
                </a:lnTo>
                <a:lnTo>
                  <a:pt x="155803" y="6572"/>
                </a:lnTo>
                <a:lnTo>
                  <a:pt x="155787" y="6572"/>
                </a:lnTo>
                <a:lnTo>
                  <a:pt x="155756" y="6572"/>
                </a:lnTo>
                <a:lnTo>
                  <a:pt x="155742" y="6581"/>
                </a:lnTo>
                <a:lnTo>
                  <a:pt x="155734" y="6586"/>
                </a:lnTo>
                <a:lnTo>
                  <a:pt x="155722" y="6597"/>
                </a:lnTo>
                <a:lnTo>
                  <a:pt x="155711" y="6600"/>
                </a:lnTo>
                <a:lnTo>
                  <a:pt x="155692" y="6606"/>
                </a:lnTo>
                <a:lnTo>
                  <a:pt x="155670" y="6611"/>
                </a:lnTo>
                <a:lnTo>
                  <a:pt x="155642" y="6611"/>
                </a:lnTo>
                <a:lnTo>
                  <a:pt x="155618" y="6611"/>
                </a:lnTo>
                <a:lnTo>
                  <a:pt x="155615" y="6611"/>
                </a:lnTo>
                <a:lnTo>
                  <a:pt x="155599" y="6606"/>
                </a:lnTo>
                <a:lnTo>
                  <a:pt x="155577" y="6602"/>
                </a:lnTo>
                <a:lnTo>
                  <a:pt x="155496" y="6581"/>
                </a:lnTo>
                <a:lnTo>
                  <a:pt x="155482" y="6593"/>
                </a:lnTo>
                <a:lnTo>
                  <a:pt x="155475" y="6600"/>
                </a:lnTo>
                <a:lnTo>
                  <a:pt x="155465" y="6604"/>
                </a:lnTo>
                <a:lnTo>
                  <a:pt x="155456" y="6604"/>
                </a:lnTo>
                <a:lnTo>
                  <a:pt x="155441" y="6609"/>
                </a:lnTo>
                <a:lnTo>
                  <a:pt x="155434" y="6611"/>
                </a:lnTo>
                <a:lnTo>
                  <a:pt x="155420" y="6618"/>
                </a:lnTo>
                <a:lnTo>
                  <a:pt x="155415" y="6623"/>
                </a:lnTo>
                <a:lnTo>
                  <a:pt x="155410" y="6639"/>
                </a:lnTo>
                <a:lnTo>
                  <a:pt x="155401" y="6649"/>
                </a:lnTo>
                <a:lnTo>
                  <a:pt x="155394" y="6657"/>
                </a:lnTo>
                <a:lnTo>
                  <a:pt x="155384" y="6664"/>
                </a:lnTo>
                <a:lnTo>
                  <a:pt x="155372" y="6669"/>
                </a:lnTo>
                <a:lnTo>
                  <a:pt x="155360" y="6669"/>
                </a:lnTo>
                <a:lnTo>
                  <a:pt x="155339" y="6662"/>
                </a:lnTo>
                <a:lnTo>
                  <a:pt x="155337" y="6662"/>
                </a:lnTo>
                <a:lnTo>
                  <a:pt x="155312" y="6633"/>
                </a:lnTo>
                <a:lnTo>
                  <a:pt x="155310" y="6632"/>
                </a:lnTo>
                <a:lnTo>
                  <a:pt x="155287" y="6623"/>
                </a:lnTo>
                <a:lnTo>
                  <a:pt x="155270" y="6623"/>
                </a:lnTo>
                <a:lnTo>
                  <a:pt x="155256" y="6623"/>
                </a:lnTo>
                <a:lnTo>
                  <a:pt x="155249" y="6623"/>
                </a:lnTo>
                <a:lnTo>
                  <a:pt x="155232" y="6623"/>
                </a:lnTo>
                <a:lnTo>
                  <a:pt x="155203" y="6616"/>
                </a:lnTo>
                <a:lnTo>
                  <a:pt x="155202" y="6614"/>
                </a:lnTo>
                <a:lnTo>
                  <a:pt x="155199" y="6611"/>
                </a:lnTo>
                <a:lnTo>
                  <a:pt x="155191" y="6606"/>
                </a:lnTo>
                <a:lnTo>
                  <a:pt x="155191" y="6602"/>
                </a:lnTo>
                <a:lnTo>
                  <a:pt x="155196" y="6595"/>
                </a:lnTo>
                <a:lnTo>
                  <a:pt x="155201" y="6586"/>
                </a:lnTo>
                <a:lnTo>
                  <a:pt x="155203" y="6576"/>
                </a:lnTo>
                <a:lnTo>
                  <a:pt x="155203" y="6567"/>
                </a:lnTo>
                <a:lnTo>
                  <a:pt x="155203" y="6558"/>
                </a:lnTo>
                <a:lnTo>
                  <a:pt x="155196" y="6551"/>
                </a:lnTo>
                <a:lnTo>
                  <a:pt x="155184" y="6542"/>
                </a:lnTo>
                <a:lnTo>
                  <a:pt x="155184" y="6533"/>
                </a:lnTo>
                <a:lnTo>
                  <a:pt x="155182" y="6505"/>
                </a:lnTo>
                <a:lnTo>
                  <a:pt x="155175" y="6500"/>
                </a:lnTo>
                <a:lnTo>
                  <a:pt x="155175" y="6487"/>
                </a:lnTo>
                <a:lnTo>
                  <a:pt x="155175" y="6477"/>
                </a:lnTo>
                <a:lnTo>
                  <a:pt x="155170" y="6461"/>
                </a:lnTo>
                <a:lnTo>
                  <a:pt x="155175" y="6447"/>
                </a:lnTo>
                <a:lnTo>
                  <a:pt x="155184" y="6438"/>
                </a:lnTo>
                <a:lnTo>
                  <a:pt x="155182" y="6404"/>
                </a:lnTo>
                <a:lnTo>
                  <a:pt x="155172" y="6392"/>
                </a:lnTo>
                <a:lnTo>
                  <a:pt x="155141" y="6360"/>
                </a:lnTo>
                <a:lnTo>
                  <a:pt x="155132" y="6353"/>
                </a:lnTo>
                <a:lnTo>
                  <a:pt x="155118" y="6344"/>
                </a:lnTo>
                <a:lnTo>
                  <a:pt x="155101" y="6325"/>
                </a:lnTo>
                <a:lnTo>
                  <a:pt x="155094" y="6309"/>
                </a:lnTo>
                <a:lnTo>
                  <a:pt x="155091" y="6307"/>
                </a:lnTo>
                <a:lnTo>
                  <a:pt x="155079" y="6304"/>
                </a:lnTo>
                <a:lnTo>
                  <a:pt x="155058" y="6307"/>
                </a:lnTo>
                <a:lnTo>
                  <a:pt x="155037" y="6311"/>
                </a:lnTo>
                <a:lnTo>
                  <a:pt x="155020" y="6323"/>
                </a:lnTo>
                <a:lnTo>
                  <a:pt x="155018" y="6325"/>
                </a:lnTo>
                <a:lnTo>
                  <a:pt x="155008" y="6334"/>
                </a:lnTo>
                <a:lnTo>
                  <a:pt x="154987" y="6355"/>
                </a:lnTo>
                <a:lnTo>
                  <a:pt x="154977" y="6351"/>
                </a:lnTo>
                <a:lnTo>
                  <a:pt x="154956" y="6341"/>
                </a:lnTo>
                <a:lnTo>
                  <a:pt x="154917" y="6341"/>
                </a:lnTo>
                <a:lnTo>
                  <a:pt x="154903" y="6351"/>
                </a:lnTo>
                <a:lnTo>
                  <a:pt x="154891" y="6362"/>
                </a:lnTo>
                <a:lnTo>
                  <a:pt x="154889" y="6364"/>
                </a:lnTo>
                <a:lnTo>
                  <a:pt x="154879" y="6367"/>
                </a:lnTo>
                <a:lnTo>
                  <a:pt x="154872" y="6371"/>
                </a:lnTo>
                <a:lnTo>
                  <a:pt x="154846" y="6376"/>
                </a:lnTo>
                <a:lnTo>
                  <a:pt x="154820" y="6392"/>
                </a:lnTo>
                <a:lnTo>
                  <a:pt x="154806" y="6399"/>
                </a:lnTo>
                <a:lnTo>
                  <a:pt x="154786" y="6399"/>
                </a:lnTo>
                <a:lnTo>
                  <a:pt x="154784" y="6399"/>
                </a:lnTo>
                <a:lnTo>
                  <a:pt x="154770" y="6399"/>
                </a:lnTo>
                <a:lnTo>
                  <a:pt x="154736" y="6385"/>
                </a:lnTo>
                <a:lnTo>
                  <a:pt x="154715" y="6374"/>
                </a:lnTo>
                <a:lnTo>
                  <a:pt x="154696" y="6353"/>
                </a:lnTo>
                <a:lnTo>
                  <a:pt x="154653" y="6346"/>
                </a:lnTo>
                <a:lnTo>
                  <a:pt x="154632" y="6364"/>
                </a:lnTo>
                <a:lnTo>
                  <a:pt x="154625" y="6369"/>
                </a:lnTo>
                <a:lnTo>
                  <a:pt x="154613" y="6376"/>
                </a:lnTo>
                <a:lnTo>
                  <a:pt x="154610" y="6376"/>
                </a:lnTo>
                <a:lnTo>
                  <a:pt x="154591" y="6376"/>
                </a:lnTo>
                <a:lnTo>
                  <a:pt x="154577" y="6371"/>
                </a:lnTo>
                <a:lnTo>
                  <a:pt x="154567" y="6369"/>
                </a:lnTo>
                <a:lnTo>
                  <a:pt x="154525" y="6353"/>
                </a:lnTo>
                <a:lnTo>
                  <a:pt x="154513" y="6346"/>
                </a:lnTo>
                <a:lnTo>
                  <a:pt x="154508" y="6341"/>
                </a:lnTo>
                <a:lnTo>
                  <a:pt x="154484" y="6332"/>
                </a:lnTo>
                <a:lnTo>
                  <a:pt x="154465" y="6325"/>
                </a:lnTo>
                <a:lnTo>
                  <a:pt x="154441" y="6318"/>
                </a:lnTo>
                <a:lnTo>
                  <a:pt x="154420" y="6318"/>
                </a:lnTo>
                <a:lnTo>
                  <a:pt x="154401" y="6318"/>
                </a:lnTo>
                <a:lnTo>
                  <a:pt x="154386" y="6316"/>
                </a:lnTo>
                <a:lnTo>
                  <a:pt x="154379" y="6314"/>
                </a:lnTo>
                <a:lnTo>
                  <a:pt x="154367" y="6314"/>
                </a:lnTo>
                <a:lnTo>
                  <a:pt x="154351" y="6314"/>
                </a:lnTo>
                <a:lnTo>
                  <a:pt x="154339" y="6314"/>
                </a:lnTo>
                <a:lnTo>
                  <a:pt x="154324" y="6318"/>
                </a:lnTo>
                <a:lnTo>
                  <a:pt x="154320" y="6325"/>
                </a:lnTo>
                <a:lnTo>
                  <a:pt x="154310" y="6328"/>
                </a:lnTo>
                <a:lnTo>
                  <a:pt x="154301" y="6330"/>
                </a:lnTo>
                <a:lnTo>
                  <a:pt x="154284" y="6330"/>
                </a:lnTo>
                <a:lnTo>
                  <a:pt x="154265" y="6323"/>
                </a:lnTo>
                <a:lnTo>
                  <a:pt x="154251" y="6318"/>
                </a:lnTo>
                <a:lnTo>
                  <a:pt x="154241" y="6314"/>
                </a:lnTo>
                <a:lnTo>
                  <a:pt x="154234" y="6314"/>
                </a:lnTo>
                <a:lnTo>
                  <a:pt x="154196" y="6311"/>
                </a:lnTo>
                <a:lnTo>
                  <a:pt x="154184" y="6309"/>
                </a:lnTo>
                <a:lnTo>
                  <a:pt x="154146" y="6300"/>
                </a:lnTo>
                <a:lnTo>
                  <a:pt x="154134" y="6281"/>
                </a:lnTo>
                <a:lnTo>
                  <a:pt x="154115" y="6258"/>
                </a:lnTo>
                <a:lnTo>
                  <a:pt x="154089" y="6247"/>
                </a:lnTo>
                <a:lnTo>
                  <a:pt x="154072" y="6247"/>
                </a:lnTo>
                <a:lnTo>
                  <a:pt x="154036" y="6247"/>
                </a:lnTo>
                <a:lnTo>
                  <a:pt x="154010" y="6247"/>
                </a:lnTo>
                <a:lnTo>
                  <a:pt x="153986" y="6247"/>
                </a:lnTo>
                <a:lnTo>
                  <a:pt x="153972" y="6247"/>
                </a:lnTo>
                <a:lnTo>
                  <a:pt x="153955" y="6247"/>
                </a:lnTo>
                <a:lnTo>
                  <a:pt x="153889" y="6258"/>
                </a:lnTo>
                <a:lnTo>
                  <a:pt x="153865" y="6258"/>
                </a:lnTo>
                <a:lnTo>
                  <a:pt x="153836" y="6249"/>
                </a:lnTo>
                <a:lnTo>
                  <a:pt x="153810" y="6226"/>
                </a:lnTo>
                <a:lnTo>
                  <a:pt x="153791" y="6226"/>
                </a:lnTo>
                <a:lnTo>
                  <a:pt x="153777" y="6228"/>
                </a:lnTo>
                <a:lnTo>
                  <a:pt x="153739" y="6231"/>
                </a:lnTo>
                <a:lnTo>
                  <a:pt x="153717" y="6228"/>
                </a:lnTo>
                <a:lnTo>
                  <a:pt x="153712" y="6228"/>
                </a:lnTo>
                <a:lnTo>
                  <a:pt x="153667" y="6219"/>
                </a:lnTo>
                <a:lnTo>
                  <a:pt x="153650" y="6212"/>
                </a:lnTo>
                <a:lnTo>
                  <a:pt x="153643" y="6208"/>
                </a:lnTo>
                <a:lnTo>
                  <a:pt x="153631" y="6203"/>
                </a:lnTo>
                <a:lnTo>
                  <a:pt x="153612" y="6198"/>
                </a:lnTo>
                <a:lnTo>
                  <a:pt x="153569" y="6187"/>
                </a:lnTo>
                <a:lnTo>
                  <a:pt x="153531" y="6175"/>
                </a:lnTo>
                <a:lnTo>
                  <a:pt x="153481" y="6148"/>
                </a:lnTo>
                <a:lnTo>
                  <a:pt x="153458" y="6129"/>
                </a:lnTo>
                <a:lnTo>
                  <a:pt x="153443" y="6104"/>
                </a:lnTo>
                <a:lnTo>
                  <a:pt x="153441" y="6076"/>
                </a:lnTo>
                <a:lnTo>
                  <a:pt x="153441" y="6060"/>
                </a:lnTo>
                <a:lnTo>
                  <a:pt x="153434" y="6035"/>
                </a:lnTo>
                <a:lnTo>
                  <a:pt x="153424" y="6028"/>
                </a:lnTo>
                <a:lnTo>
                  <a:pt x="153391" y="6023"/>
                </a:lnTo>
                <a:lnTo>
                  <a:pt x="153365" y="6019"/>
                </a:lnTo>
                <a:lnTo>
                  <a:pt x="153341" y="6005"/>
                </a:lnTo>
                <a:lnTo>
                  <a:pt x="153327" y="5996"/>
                </a:lnTo>
                <a:lnTo>
                  <a:pt x="153312" y="5975"/>
                </a:lnTo>
                <a:lnTo>
                  <a:pt x="153308" y="5961"/>
                </a:lnTo>
                <a:lnTo>
                  <a:pt x="153303" y="5954"/>
                </a:lnTo>
                <a:lnTo>
                  <a:pt x="153291" y="5943"/>
                </a:lnTo>
                <a:lnTo>
                  <a:pt x="153281" y="5931"/>
                </a:lnTo>
                <a:lnTo>
                  <a:pt x="153258" y="5927"/>
                </a:lnTo>
                <a:lnTo>
                  <a:pt x="153250" y="5927"/>
                </a:lnTo>
                <a:lnTo>
                  <a:pt x="153229" y="5927"/>
                </a:lnTo>
                <a:lnTo>
                  <a:pt x="153222" y="5927"/>
                </a:lnTo>
                <a:lnTo>
                  <a:pt x="153207" y="5927"/>
                </a:lnTo>
                <a:lnTo>
                  <a:pt x="153193" y="5927"/>
                </a:lnTo>
                <a:lnTo>
                  <a:pt x="153186" y="5927"/>
                </a:lnTo>
                <a:lnTo>
                  <a:pt x="153160" y="5938"/>
                </a:lnTo>
                <a:lnTo>
                  <a:pt x="153150" y="5938"/>
                </a:lnTo>
                <a:lnTo>
                  <a:pt x="153136" y="5933"/>
                </a:lnTo>
                <a:lnTo>
                  <a:pt x="153127" y="5933"/>
                </a:lnTo>
                <a:lnTo>
                  <a:pt x="153124" y="5933"/>
                </a:lnTo>
                <a:lnTo>
                  <a:pt x="153081" y="5929"/>
                </a:lnTo>
                <a:lnTo>
                  <a:pt x="153057" y="5924"/>
                </a:lnTo>
                <a:lnTo>
                  <a:pt x="153050" y="5920"/>
                </a:lnTo>
                <a:lnTo>
                  <a:pt x="153022" y="5908"/>
                </a:lnTo>
                <a:lnTo>
                  <a:pt x="152981" y="5901"/>
                </a:lnTo>
                <a:lnTo>
                  <a:pt x="152974" y="5903"/>
                </a:lnTo>
                <a:lnTo>
                  <a:pt x="152969" y="5917"/>
                </a:lnTo>
                <a:lnTo>
                  <a:pt x="152969" y="5920"/>
                </a:lnTo>
                <a:lnTo>
                  <a:pt x="152960" y="5924"/>
                </a:lnTo>
                <a:lnTo>
                  <a:pt x="152953" y="5927"/>
                </a:lnTo>
                <a:lnTo>
                  <a:pt x="152929" y="5927"/>
                </a:lnTo>
                <a:lnTo>
                  <a:pt x="152919" y="5920"/>
                </a:lnTo>
                <a:lnTo>
                  <a:pt x="152915" y="5910"/>
                </a:lnTo>
                <a:lnTo>
                  <a:pt x="152905" y="5908"/>
                </a:lnTo>
                <a:lnTo>
                  <a:pt x="152893" y="5922"/>
                </a:lnTo>
                <a:lnTo>
                  <a:pt x="152891" y="5931"/>
                </a:lnTo>
                <a:lnTo>
                  <a:pt x="152876" y="5933"/>
                </a:lnTo>
                <a:lnTo>
                  <a:pt x="152857" y="5931"/>
                </a:lnTo>
                <a:lnTo>
                  <a:pt x="152836" y="5931"/>
                </a:lnTo>
                <a:lnTo>
                  <a:pt x="152817" y="5913"/>
                </a:lnTo>
                <a:lnTo>
                  <a:pt x="152812" y="5901"/>
                </a:lnTo>
                <a:lnTo>
                  <a:pt x="152807" y="5892"/>
                </a:lnTo>
                <a:lnTo>
                  <a:pt x="152805" y="5871"/>
                </a:lnTo>
                <a:lnTo>
                  <a:pt x="152800" y="5857"/>
                </a:lnTo>
                <a:lnTo>
                  <a:pt x="152798" y="5850"/>
                </a:lnTo>
                <a:lnTo>
                  <a:pt x="152793" y="5844"/>
                </a:lnTo>
                <a:lnTo>
                  <a:pt x="152776" y="5832"/>
                </a:lnTo>
                <a:lnTo>
                  <a:pt x="152769" y="5823"/>
                </a:lnTo>
                <a:lnTo>
                  <a:pt x="152769" y="5811"/>
                </a:lnTo>
                <a:lnTo>
                  <a:pt x="152765" y="5800"/>
                </a:lnTo>
                <a:lnTo>
                  <a:pt x="152760" y="5797"/>
                </a:lnTo>
                <a:lnTo>
                  <a:pt x="152755" y="5791"/>
                </a:lnTo>
                <a:lnTo>
                  <a:pt x="152741" y="5781"/>
                </a:lnTo>
                <a:lnTo>
                  <a:pt x="152741" y="5774"/>
                </a:lnTo>
                <a:lnTo>
                  <a:pt x="152726" y="5772"/>
                </a:lnTo>
                <a:lnTo>
                  <a:pt x="152710" y="5770"/>
                </a:lnTo>
                <a:lnTo>
                  <a:pt x="152705" y="5777"/>
                </a:lnTo>
                <a:lnTo>
                  <a:pt x="152705" y="5788"/>
                </a:lnTo>
                <a:lnTo>
                  <a:pt x="152710" y="5795"/>
                </a:lnTo>
                <a:lnTo>
                  <a:pt x="152714" y="5800"/>
                </a:lnTo>
                <a:lnTo>
                  <a:pt x="152726" y="5816"/>
                </a:lnTo>
                <a:lnTo>
                  <a:pt x="152726" y="5827"/>
                </a:lnTo>
                <a:lnTo>
                  <a:pt x="152719" y="5832"/>
                </a:lnTo>
                <a:lnTo>
                  <a:pt x="152714" y="5837"/>
                </a:lnTo>
                <a:lnTo>
                  <a:pt x="152710" y="5839"/>
                </a:lnTo>
                <a:lnTo>
                  <a:pt x="152705" y="5841"/>
                </a:lnTo>
                <a:lnTo>
                  <a:pt x="152691" y="5844"/>
                </a:lnTo>
                <a:lnTo>
                  <a:pt x="152681" y="5841"/>
                </a:lnTo>
                <a:lnTo>
                  <a:pt x="152664" y="5841"/>
                </a:lnTo>
                <a:lnTo>
                  <a:pt x="152657" y="5841"/>
                </a:lnTo>
                <a:lnTo>
                  <a:pt x="152655" y="5841"/>
                </a:lnTo>
                <a:lnTo>
                  <a:pt x="152650" y="5841"/>
                </a:lnTo>
                <a:lnTo>
                  <a:pt x="152645" y="5839"/>
                </a:lnTo>
                <a:lnTo>
                  <a:pt x="152641" y="5834"/>
                </a:lnTo>
                <a:lnTo>
                  <a:pt x="152634" y="5818"/>
                </a:lnTo>
                <a:lnTo>
                  <a:pt x="152614" y="5814"/>
                </a:lnTo>
                <a:lnTo>
                  <a:pt x="152614" y="5807"/>
                </a:lnTo>
                <a:lnTo>
                  <a:pt x="152610" y="5802"/>
                </a:lnTo>
                <a:lnTo>
                  <a:pt x="152600" y="5791"/>
                </a:lnTo>
                <a:lnTo>
                  <a:pt x="152600" y="5784"/>
                </a:lnTo>
                <a:lnTo>
                  <a:pt x="152598" y="5772"/>
                </a:lnTo>
                <a:lnTo>
                  <a:pt x="152598" y="5768"/>
                </a:lnTo>
                <a:lnTo>
                  <a:pt x="152595" y="5763"/>
                </a:lnTo>
                <a:lnTo>
                  <a:pt x="152591" y="5756"/>
                </a:lnTo>
                <a:lnTo>
                  <a:pt x="152588" y="5747"/>
                </a:lnTo>
                <a:lnTo>
                  <a:pt x="152586" y="5738"/>
                </a:lnTo>
                <a:lnTo>
                  <a:pt x="152586" y="5721"/>
                </a:lnTo>
                <a:lnTo>
                  <a:pt x="152584" y="5712"/>
                </a:lnTo>
                <a:lnTo>
                  <a:pt x="152576" y="5708"/>
                </a:lnTo>
                <a:lnTo>
                  <a:pt x="152574" y="5705"/>
                </a:lnTo>
                <a:lnTo>
                  <a:pt x="152574" y="5703"/>
                </a:lnTo>
                <a:lnTo>
                  <a:pt x="152569" y="5696"/>
                </a:lnTo>
                <a:lnTo>
                  <a:pt x="152564" y="5687"/>
                </a:lnTo>
                <a:lnTo>
                  <a:pt x="152562" y="5673"/>
                </a:lnTo>
                <a:lnTo>
                  <a:pt x="152557" y="5652"/>
                </a:lnTo>
                <a:lnTo>
                  <a:pt x="152557" y="5618"/>
                </a:lnTo>
                <a:lnTo>
                  <a:pt x="152555" y="5608"/>
                </a:lnTo>
                <a:lnTo>
                  <a:pt x="152535" y="5580"/>
                </a:lnTo>
                <a:lnTo>
                  <a:pt x="152533" y="5579"/>
                </a:lnTo>
                <a:lnTo>
                  <a:pt x="152531" y="5576"/>
                </a:lnTo>
                <a:lnTo>
                  <a:pt x="152522" y="5576"/>
                </a:lnTo>
                <a:lnTo>
                  <a:pt x="152517" y="5576"/>
                </a:lnTo>
                <a:lnTo>
                  <a:pt x="152517" y="5581"/>
                </a:lnTo>
                <a:lnTo>
                  <a:pt x="152517" y="5590"/>
                </a:lnTo>
                <a:lnTo>
                  <a:pt x="152512" y="5595"/>
                </a:lnTo>
                <a:lnTo>
                  <a:pt x="152500" y="5599"/>
                </a:lnTo>
                <a:lnTo>
                  <a:pt x="152495" y="5599"/>
                </a:lnTo>
                <a:lnTo>
                  <a:pt x="152486" y="5599"/>
                </a:lnTo>
                <a:lnTo>
                  <a:pt x="152476" y="5599"/>
                </a:lnTo>
                <a:lnTo>
                  <a:pt x="152472" y="5599"/>
                </a:lnTo>
                <a:lnTo>
                  <a:pt x="152467" y="5595"/>
                </a:lnTo>
                <a:lnTo>
                  <a:pt x="152457" y="5585"/>
                </a:lnTo>
                <a:lnTo>
                  <a:pt x="152453" y="5574"/>
                </a:lnTo>
                <a:lnTo>
                  <a:pt x="152445" y="5574"/>
                </a:lnTo>
                <a:lnTo>
                  <a:pt x="152419" y="5569"/>
                </a:lnTo>
                <a:lnTo>
                  <a:pt x="152405" y="5565"/>
                </a:lnTo>
                <a:lnTo>
                  <a:pt x="152388" y="5565"/>
                </a:lnTo>
                <a:lnTo>
                  <a:pt x="152374" y="5562"/>
                </a:lnTo>
                <a:lnTo>
                  <a:pt x="152364" y="5551"/>
                </a:lnTo>
                <a:lnTo>
                  <a:pt x="152352" y="5544"/>
                </a:lnTo>
                <a:lnTo>
                  <a:pt x="152341" y="5542"/>
                </a:lnTo>
                <a:lnTo>
                  <a:pt x="152329" y="5535"/>
                </a:lnTo>
                <a:lnTo>
                  <a:pt x="152314" y="5530"/>
                </a:lnTo>
                <a:lnTo>
                  <a:pt x="152276" y="5507"/>
                </a:lnTo>
                <a:lnTo>
                  <a:pt x="152248" y="5496"/>
                </a:lnTo>
                <a:lnTo>
                  <a:pt x="152238" y="5496"/>
                </a:lnTo>
                <a:lnTo>
                  <a:pt x="152224" y="5496"/>
                </a:lnTo>
                <a:lnTo>
                  <a:pt x="152217" y="5496"/>
                </a:lnTo>
                <a:lnTo>
                  <a:pt x="152205" y="5489"/>
                </a:lnTo>
                <a:lnTo>
                  <a:pt x="152198" y="5479"/>
                </a:lnTo>
                <a:lnTo>
                  <a:pt x="152188" y="5475"/>
                </a:lnTo>
                <a:lnTo>
                  <a:pt x="152167" y="5468"/>
                </a:lnTo>
                <a:lnTo>
                  <a:pt x="152150" y="5468"/>
                </a:lnTo>
                <a:lnTo>
                  <a:pt x="152143" y="5468"/>
                </a:lnTo>
                <a:lnTo>
                  <a:pt x="152124" y="5468"/>
                </a:lnTo>
                <a:lnTo>
                  <a:pt x="152114" y="5468"/>
                </a:lnTo>
                <a:lnTo>
                  <a:pt x="152102" y="5454"/>
                </a:lnTo>
                <a:lnTo>
                  <a:pt x="152095" y="5447"/>
                </a:lnTo>
                <a:lnTo>
                  <a:pt x="152091" y="5445"/>
                </a:lnTo>
                <a:lnTo>
                  <a:pt x="152081" y="5445"/>
                </a:lnTo>
                <a:lnTo>
                  <a:pt x="152081" y="5433"/>
                </a:lnTo>
                <a:lnTo>
                  <a:pt x="152076" y="5420"/>
                </a:lnTo>
                <a:lnTo>
                  <a:pt x="152071" y="5415"/>
                </a:lnTo>
                <a:lnTo>
                  <a:pt x="152055" y="5403"/>
                </a:lnTo>
                <a:lnTo>
                  <a:pt x="152055" y="5383"/>
                </a:lnTo>
                <a:lnTo>
                  <a:pt x="152055" y="5378"/>
                </a:lnTo>
                <a:lnTo>
                  <a:pt x="152050" y="5371"/>
                </a:lnTo>
                <a:lnTo>
                  <a:pt x="152048" y="5369"/>
                </a:lnTo>
                <a:lnTo>
                  <a:pt x="152045" y="5367"/>
                </a:lnTo>
                <a:lnTo>
                  <a:pt x="152043" y="5364"/>
                </a:lnTo>
                <a:lnTo>
                  <a:pt x="152036" y="5355"/>
                </a:lnTo>
                <a:lnTo>
                  <a:pt x="152036" y="5350"/>
                </a:lnTo>
                <a:lnTo>
                  <a:pt x="152026" y="5343"/>
                </a:lnTo>
                <a:lnTo>
                  <a:pt x="152026" y="5341"/>
                </a:lnTo>
                <a:lnTo>
                  <a:pt x="152012" y="5334"/>
                </a:lnTo>
                <a:lnTo>
                  <a:pt x="152007" y="5330"/>
                </a:lnTo>
                <a:lnTo>
                  <a:pt x="151998" y="5325"/>
                </a:lnTo>
                <a:lnTo>
                  <a:pt x="151986" y="5323"/>
                </a:lnTo>
                <a:lnTo>
                  <a:pt x="151964" y="5323"/>
                </a:lnTo>
                <a:lnTo>
                  <a:pt x="151959" y="5322"/>
                </a:lnTo>
                <a:lnTo>
                  <a:pt x="151928" y="5316"/>
                </a:lnTo>
                <a:lnTo>
                  <a:pt x="151903" y="5311"/>
                </a:lnTo>
                <a:lnTo>
                  <a:pt x="151889" y="5293"/>
                </a:lnTo>
                <a:lnTo>
                  <a:pt x="151886" y="5288"/>
                </a:lnTo>
                <a:lnTo>
                  <a:pt x="151865" y="5268"/>
                </a:lnTo>
                <a:lnTo>
                  <a:pt x="151858" y="5259"/>
                </a:lnTo>
                <a:lnTo>
                  <a:pt x="151846" y="5253"/>
                </a:lnTo>
                <a:lnTo>
                  <a:pt x="151839" y="5250"/>
                </a:lnTo>
                <a:lnTo>
                  <a:pt x="151837" y="5249"/>
                </a:lnTo>
                <a:lnTo>
                  <a:pt x="151834" y="5251"/>
                </a:lnTo>
                <a:lnTo>
                  <a:pt x="151831" y="5254"/>
                </a:lnTo>
                <a:lnTo>
                  <a:pt x="151831" y="5256"/>
                </a:lnTo>
                <a:lnTo>
                  <a:pt x="151829" y="5265"/>
                </a:lnTo>
                <a:lnTo>
                  <a:pt x="151813" y="5273"/>
                </a:lnTo>
                <a:lnTo>
                  <a:pt x="151788" y="5278"/>
                </a:lnTo>
                <a:lnTo>
                  <a:pt x="151767" y="5273"/>
                </a:lnTo>
                <a:lnTo>
                  <a:pt x="151755" y="5265"/>
                </a:lnTo>
                <a:lnTo>
                  <a:pt x="151742" y="5253"/>
                </a:lnTo>
                <a:lnTo>
                  <a:pt x="151725" y="5235"/>
                </a:lnTo>
                <a:lnTo>
                  <a:pt x="151719" y="5233"/>
                </a:lnTo>
                <a:lnTo>
                  <a:pt x="151712" y="5231"/>
                </a:lnTo>
                <a:lnTo>
                  <a:pt x="151688" y="5221"/>
                </a:lnTo>
                <a:lnTo>
                  <a:pt x="151688" y="5219"/>
                </a:lnTo>
                <a:lnTo>
                  <a:pt x="151688" y="5212"/>
                </a:lnTo>
                <a:lnTo>
                  <a:pt x="151678" y="5198"/>
                </a:lnTo>
                <a:lnTo>
                  <a:pt x="151669" y="5196"/>
                </a:lnTo>
                <a:lnTo>
                  <a:pt x="151648" y="5175"/>
                </a:lnTo>
                <a:lnTo>
                  <a:pt x="151583" y="5187"/>
                </a:lnTo>
                <a:lnTo>
                  <a:pt x="151571" y="5194"/>
                </a:lnTo>
                <a:lnTo>
                  <a:pt x="151557" y="5205"/>
                </a:lnTo>
                <a:lnTo>
                  <a:pt x="151538" y="5210"/>
                </a:lnTo>
                <a:lnTo>
                  <a:pt x="151524" y="5212"/>
                </a:lnTo>
                <a:lnTo>
                  <a:pt x="151500" y="5212"/>
                </a:lnTo>
                <a:lnTo>
                  <a:pt x="151493" y="5212"/>
                </a:lnTo>
                <a:lnTo>
                  <a:pt x="151493" y="5212"/>
                </a:lnTo>
                <a:lnTo>
                  <a:pt x="151478" y="5212"/>
                </a:lnTo>
                <a:lnTo>
                  <a:pt x="151462" y="5217"/>
                </a:lnTo>
                <a:lnTo>
                  <a:pt x="151443" y="5221"/>
                </a:lnTo>
                <a:lnTo>
                  <a:pt x="151439" y="5223"/>
                </a:lnTo>
                <a:lnTo>
                  <a:pt x="151431" y="5226"/>
                </a:lnTo>
                <a:lnTo>
                  <a:pt x="151424" y="5237"/>
                </a:lnTo>
                <a:lnTo>
                  <a:pt x="151419" y="5247"/>
                </a:lnTo>
                <a:lnTo>
                  <a:pt x="151414" y="5270"/>
                </a:lnTo>
                <a:lnTo>
                  <a:pt x="151414" y="5272"/>
                </a:lnTo>
                <a:lnTo>
                  <a:pt x="151412" y="5286"/>
                </a:lnTo>
                <a:lnTo>
                  <a:pt x="151400" y="5307"/>
                </a:lnTo>
                <a:lnTo>
                  <a:pt x="151395" y="5314"/>
                </a:lnTo>
                <a:lnTo>
                  <a:pt x="151374" y="5332"/>
                </a:lnTo>
                <a:lnTo>
                  <a:pt x="151359" y="5337"/>
                </a:lnTo>
                <a:lnTo>
                  <a:pt x="151347" y="5337"/>
                </a:lnTo>
                <a:lnTo>
                  <a:pt x="151338" y="5339"/>
                </a:lnTo>
                <a:lnTo>
                  <a:pt x="151309" y="5346"/>
                </a:lnTo>
                <a:lnTo>
                  <a:pt x="151271" y="5355"/>
                </a:lnTo>
                <a:lnTo>
                  <a:pt x="151231" y="5371"/>
                </a:lnTo>
                <a:lnTo>
                  <a:pt x="151212" y="5390"/>
                </a:lnTo>
                <a:lnTo>
                  <a:pt x="151200" y="5408"/>
                </a:lnTo>
                <a:lnTo>
                  <a:pt x="151183" y="5415"/>
                </a:lnTo>
                <a:lnTo>
                  <a:pt x="151169" y="5424"/>
                </a:lnTo>
                <a:lnTo>
                  <a:pt x="151155" y="5431"/>
                </a:lnTo>
                <a:lnTo>
                  <a:pt x="151138" y="5436"/>
                </a:lnTo>
                <a:lnTo>
                  <a:pt x="151121" y="5440"/>
                </a:lnTo>
                <a:lnTo>
                  <a:pt x="151109" y="5440"/>
                </a:lnTo>
                <a:lnTo>
                  <a:pt x="151081" y="5440"/>
                </a:lnTo>
                <a:lnTo>
                  <a:pt x="151066" y="5440"/>
                </a:lnTo>
                <a:lnTo>
                  <a:pt x="151055" y="5443"/>
                </a:lnTo>
                <a:lnTo>
                  <a:pt x="151047" y="5445"/>
                </a:lnTo>
                <a:lnTo>
                  <a:pt x="151031" y="5452"/>
                </a:lnTo>
                <a:lnTo>
                  <a:pt x="150966" y="5456"/>
                </a:lnTo>
                <a:lnTo>
                  <a:pt x="150938" y="5466"/>
                </a:lnTo>
                <a:lnTo>
                  <a:pt x="150907" y="5473"/>
                </a:lnTo>
                <a:lnTo>
                  <a:pt x="150885" y="5470"/>
                </a:lnTo>
                <a:lnTo>
                  <a:pt x="150854" y="5463"/>
                </a:lnTo>
                <a:lnTo>
                  <a:pt x="150828" y="5473"/>
                </a:lnTo>
                <a:lnTo>
                  <a:pt x="150814" y="5473"/>
                </a:lnTo>
                <a:lnTo>
                  <a:pt x="150804" y="5473"/>
                </a:lnTo>
                <a:lnTo>
                  <a:pt x="150793" y="5463"/>
                </a:lnTo>
                <a:lnTo>
                  <a:pt x="150788" y="5456"/>
                </a:lnTo>
                <a:lnTo>
                  <a:pt x="150785" y="5454"/>
                </a:lnTo>
                <a:lnTo>
                  <a:pt x="150773" y="5438"/>
                </a:lnTo>
                <a:lnTo>
                  <a:pt x="150769" y="5433"/>
                </a:lnTo>
                <a:lnTo>
                  <a:pt x="150754" y="5426"/>
                </a:lnTo>
                <a:lnTo>
                  <a:pt x="150740" y="5422"/>
                </a:lnTo>
                <a:lnTo>
                  <a:pt x="150735" y="5413"/>
                </a:lnTo>
                <a:lnTo>
                  <a:pt x="150733" y="5406"/>
                </a:lnTo>
                <a:lnTo>
                  <a:pt x="150728" y="5392"/>
                </a:lnTo>
                <a:lnTo>
                  <a:pt x="150724" y="5385"/>
                </a:lnTo>
                <a:lnTo>
                  <a:pt x="150719" y="5378"/>
                </a:lnTo>
                <a:lnTo>
                  <a:pt x="150712" y="5371"/>
                </a:lnTo>
                <a:lnTo>
                  <a:pt x="150697" y="5360"/>
                </a:lnTo>
                <a:lnTo>
                  <a:pt x="150688" y="5348"/>
                </a:lnTo>
                <a:lnTo>
                  <a:pt x="150676" y="5346"/>
                </a:lnTo>
                <a:lnTo>
                  <a:pt x="150666" y="5341"/>
                </a:lnTo>
                <a:lnTo>
                  <a:pt x="150654" y="5334"/>
                </a:lnTo>
                <a:lnTo>
                  <a:pt x="150631" y="5325"/>
                </a:lnTo>
                <a:lnTo>
                  <a:pt x="150619" y="5325"/>
                </a:lnTo>
                <a:lnTo>
                  <a:pt x="150609" y="5337"/>
                </a:lnTo>
                <a:lnTo>
                  <a:pt x="150595" y="5339"/>
                </a:lnTo>
                <a:lnTo>
                  <a:pt x="150588" y="5343"/>
                </a:lnTo>
                <a:lnTo>
                  <a:pt x="150581" y="5341"/>
                </a:lnTo>
                <a:lnTo>
                  <a:pt x="150569" y="5341"/>
                </a:lnTo>
                <a:lnTo>
                  <a:pt x="150557" y="5334"/>
                </a:lnTo>
                <a:lnTo>
                  <a:pt x="150545" y="5330"/>
                </a:lnTo>
                <a:lnTo>
                  <a:pt x="150526" y="5323"/>
                </a:lnTo>
                <a:lnTo>
                  <a:pt x="150511" y="5320"/>
                </a:lnTo>
                <a:lnTo>
                  <a:pt x="150500" y="5316"/>
                </a:lnTo>
                <a:lnTo>
                  <a:pt x="150492" y="5314"/>
                </a:lnTo>
                <a:lnTo>
                  <a:pt x="150478" y="5307"/>
                </a:lnTo>
                <a:lnTo>
                  <a:pt x="150469" y="5302"/>
                </a:lnTo>
                <a:lnTo>
                  <a:pt x="150457" y="5302"/>
                </a:lnTo>
                <a:lnTo>
                  <a:pt x="150435" y="5302"/>
                </a:lnTo>
                <a:lnTo>
                  <a:pt x="150426" y="5302"/>
                </a:lnTo>
                <a:lnTo>
                  <a:pt x="150402" y="5309"/>
                </a:lnTo>
                <a:lnTo>
                  <a:pt x="150397" y="5309"/>
                </a:lnTo>
                <a:lnTo>
                  <a:pt x="150383" y="5311"/>
                </a:lnTo>
                <a:lnTo>
                  <a:pt x="150373" y="5318"/>
                </a:lnTo>
                <a:lnTo>
                  <a:pt x="150354" y="5320"/>
                </a:lnTo>
                <a:lnTo>
                  <a:pt x="150347" y="5320"/>
                </a:lnTo>
                <a:lnTo>
                  <a:pt x="150328" y="5323"/>
                </a:lnTo>
                <a:lnTo>
                  <a:pt x="150320" y="5328"/>
                </a:lnTo>
                <a:lnTo>
                  <a:pt x="150309" y="5337"/>
                </a:lnTo>
                <a:lnTo>
                  <a:pt x="150280" y="5339"/>
                </a:lnTo>
                <a:lnTo>
                  <a:pt x="150264" y="5346"/>
                </a:lnTo>
                <a:lnTo>
                  <a:pt x="150254" y="5350"/>
                </a:lnTo>
                <a:lnTo>
                  <a:pt x="150238" y="5355"/>
                </a:lnTo>
                <a:lnTo>
                  <a:pt x="150223" y="5369"/>
                </a:lnTo>
                <a:lnTo>
                  <a:pt x="150211" y="5373"/>
                </a:lnTo>
                <a:lnTo>
                  <a:pt x="150192" y="5373"/>
                </a:lnTo>
                <a:lnTo>
                  <a:pt x="150180" y="5373"/>
                </a:lnTo>
                <a:lnTo>
                  <a:pt x="150173" y="5367"/>
                </a:lnTo>
                <a:lnTo>
                  <a:pt x="150159" y="5360"/>
                </a:lnTo>
                <a:lnTo>
                  <a:pt x="150142" y="5357"/>
                </a:lnTo>
                <a:lnTo>
                  <a:pt x="150126" y="5355"/>
                </a:lnTo>
                <a:lnTo>
                  <a:pt x="150114" y="5346"/>
                </a:lnTo>
                <a:lnTo>
                  <a:pt x="150104" y="5330"/>
                </a:lnTo>
                <a:lnTo>
                  <a:pt x="150102" y="5318"/>
                </a:lnTo>
                <a:lnTo>
                  <a:pt x="150092" y="5309"/>
                </a:lnTo>
                <a:lnTo>
                  <a:pt x="150090" y="5309"/>
                </a:lnTo>
                <a:lnTo>
                  <a:pt x="150090" y="5297"/>
                </a:lnTo>
                <a:lnTo>
                  <a:pt x="150083" y="5293"/>
                </a:lnTo>
                <a:lnTo>
                  <a:pt x="150076" y="5288"/>
                </a:lnTo>
                <a:lnTo>
                  <a:pt x="150073" y="5286"/>
                </a:lnTo>
                <a:lnTo>
                  <a:pt x="150059" y="5267"/>
                </a:lnTo>
                <a:lnTo>
                  <a:pt x="150047" y="5261"/>
                </a:lnTo>
                <a:lnTo>
                  <a:pt x="150042" y="5256"/>
                </a:lnTo>
                <a:lnTo>
                  <a:pt x="150033" y="5249"/>
                </a:lnTo>
                <a:lnTo>
                  <a:pt x="150023" y="5247"/>
                </a:lnTo>
                <a:lnTo>
                  <a:pt x="150016" y="5247"/>
                </a:lnTo>
                <a:lnTo>
                  <a:pt x="149999" y="5242"/>
                </a:lnTo>
                <a:lnTo>
                  <a:pt x="149992" y="5242"/>
                </a:lnTo>
                <a:lnTo>
                  <a:pt x="149985" y="5249"/>
                </a:lnTo>
                <a:lnTo>
                  <a:pt x="149968" y="5261"/>
                </a:lnTo>
                <a:lnTo>
                  <a:pt x="149966" y="5263"/>
                </a:lnTo>
                <a:lnTo>
                  <a:pt x="149961" y="5272"/>
                </a:lnTo>
                <a:lnTo>
                  <a:pt x="149957" y="5277"/>
                </a:lnTo>
                <a:lnTo>
                  <a:pt x="149933" y="5286"/>
                </a:lnTo>
                <a:lnTo>
                  <a:pt x="149918" y="5286"/>
                </a:lnTo>
                <a:lnTo>
                  <a:pt x="149911" y="5286"/>
                </a:lnTo>
                <a:lnTo>
                  <a:pt x="149892" y="5281"/>
                </a:lnTo>
                <a:lnTo>
                  <a:pt x="149878" y="5277"/>
                </a:lnTo>
                <a:lnTo>
                  <a:pt x="149863" y="5277"/>
                </a:lnTo>
                <a:lnTo>
                  <a:pt x="149861" y="5277"/>
                </a:lnTo>
                <a:lnTo>
                  <a:pt x="149847" y="5272"/>
                </a:lnTo>
                <a:lnTo>
                  <a:pt x="149835" y="5272"/>
                </a:lnTo>
                <a:lnTo>
                  <a:pt x="149823" y="5272"/>
                </a:lnTo>
                <a:lnTo>
                  <a:pt x="149814" y="5281"/>
                </a:lnTo>
                <a:lnTo>
                  <a:pt x="149802" y="5288"/>
                </a:lnTo>
                <a:lnTo>
                  <a:pt x="149790" y="5286"/>
                </a:lnTo>
                <a:lnTo>
                  <a:pt x="149780" y="5281"/>
                </a:lnTo>
                <a:lnTo>
                  <a:pt x="149771" y="5277"/>
                </a:lnTo>
                <a:lnTo>
                  <a:pt x="149766" y="5274"/>
                </a:lnTo>
                <a:lnTo>
                  <a:pt x="149759" y="5284"/>
                </a:lnTo>
                <a:lnTo>
                  <a:pt x="149754" y="5288"/>
                </a:lnTo>
                <a:lnTo>
                  <a:pt x="149752" y="5293"/>
                </a:lnTo>
                <a:lnTo>
                  <a:pt x="149745" y="5302"/>
                </a:lnTo>
                <a:lnTo>
                  <a:pt x="149737" y="5307"/>
                </a:lnTo>
                <a:lnTo>
                  <a:pt x="149726" y="5307"/>
                </a:lnTo>
                <a:lnTo>
                  <a:pt x="149718" y="5307"/>
                </a:lnTo>
                <a:lnTo>
                  <a:pt x="149711" y="5307"/>
                </a:lnTo>
                <a:lnTo>
                  <a:pt x="149709" y="5307"/>
                </a:lnTo>
                <a:lnTo>
                  <a:pt x="149697" y="5286"/>
                </a:lnTo>
                <a:lnTo>
                  <a:pt x="149690" y="5277"/>
                </a:lnTo>
                <a:lnTo>
                  <a:pt x="149680" y="5263"/>
                </a:lnTo>
                <a:lnTo>
                  <a:pt x="149680" y="5249"/>
                </a:lnTo>
                <a:lnTo>
                  <a:pt x="149683" y="5235"/>
                </a:lnTo>
                <a:lnTo>
                  <a:pt x="149687" y="5233"/>
                </a:lnTo>
                <a:lnTo>
                  <a:pt x="149695" y="5226"/>
                </a:lnTo>
                <a:lnTo>
                  <a:pt x="149697" y="5224"/>
                </a:lnTo>
                <a:lnTo>
                  <a:pt x="149697" y="5217"/>
                </a:lnTo>
                <a:lnTo>
                  <a:pt x="149690" y="5203"/>
                </a:lnTo>
                <a:lnTo>
                  <a:pt x="149687" y="5203"/>
                </a:lnTo>
                <a:lnTo>
                  <a:pt x="149683" y="5203"/>
                </a:lnTo>
                <a:lnTo>
                  <a:pt x="149668" y="5203"/>
                </a:lnTo>
                <a:lnTo>
                  <a:pt x="149659" y="5203"/>
                </a:lnTo>
                <a:lnTo>
                  <a:pt x="149652" y="5210"/>
                </a:lnTo>
                <a:lnTo>
                  <a:pt x="149647" y="5212"/>
                </a:lnTo>
                <a:lnTo>
                  <a:pt x="149640" y="5212"/>
                </a:lnTo>
                <a:lnTo>
                  <a:pt x="149633" y="5205"/>
                </a:lnTo>
                <a:lnTo>
                  <a:pt x="149630" y="5203"/>
                </a:lnTo>
                <a:lnTo>
                  <a:pt x="149614" y="5203"/>
                </a:lnTo>
                <a:lnTo>
                  <a:pt x="149614" y="5205"/>
                </a:lnTo>
                <a:lnTo>
                  <a:pt x="149604" y="5208"/>
                </a:lnTo>
                <a:lnTo>
                  <a:pt x="149595" y="5208"/>
                </a:lnTo>
                <a:lnTo>
                  <a:pt x="149592" y="5208"/>
                </a:lnTo>
                <a:lnTo>
                  <a:pt x="149585" y="5203"/>
                </a:lnTo>
                <a:lnTo>
                  <a:pt x="149583" y="5201"/>
                </a:lnTo>
                <a:lnTo>
                  <a:pt x="149573" y="5194"/>
                </a:lnTo>
                <a:lnTo>
                  <a:pt x="149554" y="5191"/>
                </a:lnTo>
                <a:lnTo>
                  <a:pt x="149554" y="5184"/>
                </a:lnTo>
                <a:lnTo>
                  <a:pt x="149552" y="5175"/>
                </a:lnTo>
                <a:lnTo>
                  <a:pt x="149552" y="5171"/>
                </a:lnTo>
                <a:lnTo>
                  <a:pt x="149556" y="5164"/>
                </a:lnTo>
                <a:lnTo>
                  <a:pt x="149556" y="5156"/>
                </a:lnTo>
                <a:lnTo>
                  <a:pt x="149556" y="5155"/>
                </a:lnTo>
                <a:lnTo>
                  <a:pt x="149549" y="5148"/>
                </a:lnTo>
                <a:lnTo>
                  <a:pt x="149544" y="5148"/>
                </a:lnTo>
                <a:lnTo>
                  <a:pt x="149536" y="5150"/>
                </a:lnTo>
                <a:lnTo>
                  <a:pt x="149520" y="5141"/>
                </a:lnTo>
                <a:lnTo>
                  <a:pt x="149498" y="5138"/>
                </a:lnTo>
                <a:lnTo>
                  <a:pt x="149483" y="5136"/>
                </a:lnTo>
                <a:lnTo>
                  <a:pt x="149480" y="5136"/>
                </a:lnTo>
                <a:lnTo>
                  <a:pt x="149472" y="5129"/>
                </a:lnTo>
                <a:lnTo>
                  <a:pt x="149456" y="5111"/>
                </a:lnTo>
                <a:lnTo>
                  <a:pt x="149440" y="5095"/>
                </a:lnTo>
                <a:lnTo>
                  <a:pt x="149428" y="5075"/>
                </a:lnTo>
                <a:lnTo>
                  <a:pt x="149414" y="5058"/>
                </a:lnTo>
                <a:lnTo>
                  <a:pt x="149417" y="5044"/>
                </a:lnTo>
                <a:lnTo>
                  <a:pt x="149417" y="5043"/>
                </a:lnTo>
                <a:lnTo>
                  <a:pt x="149412" y="5024"/>
                </a:lnTo>
                <a:lnTo>
                  <a:pt x="149401" y="5018"/>
                </a:lnTo>
                <a:lnTo>
                  <a:pt x="149399" y="4999"/>
                </a:lnTo>
                <a:lnTo>
                  <a:pt x="149399" y="4983"/>
                </a:lnTo>
                <a:lnTo>
                  <a:pt x="149408" y="4963"/>
                </a:lnTo>
                <a:lnTo>
                  <a:pt x="149415" y="4937"/>
                </a:lnTo>
                <a:lnTo>
                  <a:pt x="149421" y="4923"/>
                </a:lnTo>
                <a:lnTo>
                  <a:pt x="149427" y="4891"/>
                </a:lnTo>
                <a:lnTo>
                  <a:pt x="149429" y="4866"/>
                </a:lnTo>
                <a:lnTo>
                  <a:pt x="149425" y="4856"/>
                </a:lnTo>
                <a:lnTo>
                  <a:pt x="149422" y="4839"/>
                </a:lnTo>
                <a:lnTo>
                  <a:pt x="149421" y="4828"/>
                </a:lnTo>
                <a:lnTo>
                  <a:pt x="149420" y="4818"/>
                </a:lnTo>
                <a:lnTo>
                  <a:pt x="149409" y="4802"/>
                </a:lnTo>
                <a:lnTo>
                  <a:pt x="149374" y="4771"/>
                </a:lnTo>
                <a:lnTo>
                  <a:pt x="149329" y="4748"/>
                </a:lnTo>
                <a:lnTo>
                  <a:pt x="149273" y="4722"/>
                </a:lnTo>
                <a:lnTo>
                  <a:pt x="149241" y="4711"/>
                </a:lnTo>
                <a:lnTo>
                  <a:pt x="149216" y="4712"/>
                </a:lnTo>
                <a:lnTo>
                  <a:pt x="149214" y="4714"/>
                </a:lnTo>
                <a:lnTo>
                  <a:pt x="149206" y="4714"/>
                </a:lnTo>
                <a:lnTo>
                  <a:pt x="149197" y="4712"/>
                </a:lnTo>
                <a:lnTo>
                  <a:pt x="149194" y="4710"/>
                </a:lnTo>
                <a:lnTo>
                  <a:pt x="149187" y="4705"/>
                </a:lnTo>
                <a:lnTo>
                  <a:pt x="149168" y="4705"/>
                </a:lnTo>
                <a:lnTo>
                  <a:pt x="149156" y="4707"/>
                </a:lnTo>
                <a:lnTo>
                  <a:pt x="149144" y="4721"/>
                </a:lnTo>
                <a:lnTo>
                  <a:pt x="149130" y="4719"/>
                </a:lnTo>
                <a:lnTo>
                  <a:pt x="149116" y="4714"/>
                </a:lnTo>
                <a:lnTo>
                  <a:pt x="149111" y="4714"/>
                </a:lnTo>
                <a:lnTo>
                  <a:pt x="149099" y="4724"/>
                </a:lnTo>
                <a:lnTo>
                  <a:pt x="149087" y="4728"/>
                </a:lnTo>
                <a:lnTo>
                  <a:pt x="149083" y="4719"/>
                </a:lnTo>
                <a:lnTo>
                  <a:pt x="149078" y="4724"/>
                </a:lnTo>
                <a:lnTo>
                  <a:pt x="149073" y="4735"/>
                </a:lnTo>
                <a:lnTo>
                  <a:pt x="149066" y="4747"/>
                </a:lnTo>
                <a:lnTo>
                  <a:pt x="149063" y="4756"/>
                </a:lnTo>
                <a:lnTo>
                  <a:pt x="149054" y="4774"/>
                </a:lnTo>
                <a:lnTo>
                  <a:pt x="149035" y="4786"/>
                </a:lnTo>
                <a:lnTo>
                  <a:pt x="149033" y="4786"/>
                </a:lnTo>
                <a:lnTo>
                  <a:pt x="149016" y="4800"/>
                </a:lnTo>
                <a:lnTo>
                  <a:pt x="149012" y="4801"/>
                </a:lnTo>
                <a:lnTo>
                  <a:pt x="149009" y="4802"/>
                </a:lnTo>
                <a:lnTo>
                  <a:pt x="148992" y="4818"/>
                </a:lnTo>
                <a:lnTo>
                  <a:pt x="148990" y="4830"/>
                </a:lnTo>
                <a:lnTo>
                  <a:pt x="148963" y="4839"/>
                </a:lnTo>
                <a:lnTo>
                  <a:pt x="148932" y="4853"/>
                </a:lnTo>
                <a:lnTo>
                  <a:pt x="148923" y="4853"/>
                </a:lnTo>
                <a:lnTo>
                  <a:pt x="148918" y="4853"/>
                </a:lnTo>
                <a:lnTo>
                  <a:pt x="148909" y="4862"/>
                </a:lnTo>
                <a:lnTo>
                  <a:pt x="148899" y="4866"/>
                </a:lnTo>
                <a:lnTo>
                  <a:pt x="148878" y="4878"/>
                </a:lnTo>
                <a:lnTo>
                  <a:pt x="148854" y="4887"/>
                </a:lnTo>
                <a:lnTo>
                  <a:pt x="148830" y="4887"/>
                </a:lnTo>
                <a:lnTo>
                  <a:pt x="148824" y="4888"/>
                </a:lnTo>
                <a:lnTo>
                  <a:pt x="148797" y="4889"/>
                </a:lnTo>
                <a:lnTo>
                  <a:pt x="148785" y="4894"/>
                </a:lnTo>
                <a:lnTo>
                  <a:pt x="148751" y="4885"/>
                </a:lnTo>
                <a:lnTo>
                  <a:pt x="148735" y="4871"/>
                </a:lnTo>
                <a:lnTo>
                  <a:pt x="148723" y="4871"/>
                </a:lnTo>
                <a:lnTo>
                  <a:pt x="148713" y="4866"/>
                </a:lnTo>
                <a:lnTo>
                  <a:pt x="148690" y="4869"/>
                </a:lnTo>
                <a:lnTo>
                  <a:pt x="148682" y="4873"/>
                </a:lnTo>
                <a:lnTo>
                  <a:pt x="148661" y="4866"/>
                </a:lnTo>
                <a:lnTo>
                  <a:pt x="148651" y="4857"/>
                </a:lnTo>
                <a:lnTo>
                  <a:pt x="148647" y="4857"/>
                </a:lnTo>
                <a:lnTo>
                  <a:pt x="148630" y="4862"/>
                </a:lnTo>
                <a:lnTo>
                  <a:pt x="148625" y="4866"/>
                </a:lnTo>
                <a:lnTo>
                  <a:pt x="148585" y="4857"/>
                </a:lnTo>
                <a:lnTo>
                  <a:pt x="148578" y="4857"/>
                </a:lnTo>
                <a:lnTo>
                  <a:pt x="148566" y="4857"/>
                </a:lnTo>
                <a:lnTo>
                  <a:pt x="148551" y="4869"/>
                </a:lnTo>
                <a:lnTo>
                  <a:pt x="148540" y="4880"/>
                </a:lnTo>
                <a:lnTo>
                  <a:pt x="148530" y="4894"/>
                </a:lnTo>
                <a:lnTo>
                  <a:pt x="148528" y="4896"/>
                </a:lnTo>
                <a:lnTo>
                  <a:pt x="148494" y="4892"/>
                </a:lnTo>
                <a:lnTo>
                  <a:pt x="148463" y="4887"/>
                </a:lnTo>
                <a:lnTo>
                  <a:pt x="148454" y="4889"/>
                </a:lnTo>
                <a:lnTo>
                  <a:pt x="148423" y="4903"/>
                </a:lnTo>
                <a:lnTo>
                  <a:pt x="148406" y="4908"/>
                </a:lnTo>
                <a:lnTo>
                  <a:pt x="148371" y="4911"/>
                </a:lnTo>
                <a:lnTo>
                  <a:pt x="148348" y="4907"/>
                </a:lnTo>
                <a:lnTo>
                  <a:pt x="148324" y="4901"/>
                </a:lnTo>
                <a:lnTo>
                  <a:pt x="148299" y="4888"/>
                </a:lnTo>
                <a:lnTo>
                  <a:pt x="148275" y="4880"/>
                </a:lnTo>
                <a:lnTo>
                  <a:pt x="148255" y="4874"/>
                </a:lnTo>
                <a:lnTo>
                  <a:pt x="148232" y="4869"/>
                </a:lnTo>
                <a:lnTo>
                  <a:pt x="148206" y="4877"/>
                </a:lnTo>
                <a:lnTo>
                  <a:pt x="148198" y="4883"/>
                </a:lnTo>
                <a:lnTo>
                  <a:pt x="148194" y="4885"/>
                </a:lnTo>
                <a:lnTo>
                  <a:pt x="148191" y="4888"/>
                </a:lnTo>
                <a:lnTo>
                  <a:pt x="148189" y="4902"/>
                </a:lnTo>
                <a:lnTo>
                  <a:pt x="148185" y="4907"/>
                </a:lnTo>
                <a:lnTo>
                  <a:pt x="148173" y="4918"/>
                </a:lnTo>
                <a:lnTo>
                  <a:pt x="148161" y="4923"/>
                </a:lnTo>
                <a:lnTo>
                  <a:pt x="148158" y="4924"/>
                </a:lnTo>
                <a:lnTo>
                  <a:pt x="148151" y="4922"/>
                </a:lnTo>
                <a:lnTo>
                  <a:pt x="148148" y="4919"/>
                </a:lnTo>
                <a:lnTo>
                  <a:pt x="148144" y="4917"/>
                </a:lnTo>
                <a:lnTo>
                  <a:pt x="148138" y="4915"/>
                </a:lnTo>
                <a:lnTo>
                  <a:pt x="148130" y="4913"/>
                </a:lnTo>
                <a:lnTo>
                  <a:pt x="148122" y="4908"/>
                </a:lnTo>
                <a:lnTo>
                  <a:pt x="148113" y="4903"/>
                </a:lnTo>
                <a:lnTo>
                  <a:pt x="148099" y="4892"/>
                </a:lnTo>
                <a:lnTo>
                  <a:pt x="148097" y="4887"/>
                </a:lnTo>
                <a:lnTo>
                  <a:pt x="148097" y="4880"/>
                </a:lnTo>
                <a:lnTo>
                  <a:pt x="148097" y="4869"/>
                </a:lnTo>
                <a:lnTo>
                  <a:pt x="148113" y="4850"/>
                </a:lnTo>
                <a:lnTo>
                  <a:pt x="148130" y="4846"/>
                </a:lnTo>
                <a:lnTo>
                  <a:pt x="148154" y="4839"/>
                </a:lnTo>
                <a:lnTo>
                  <a:pt x="148170" y="4827"/>
                </a:lnTo>
                <a:lnTo>
                  <a:pt x="148182" y="4813"/>
                </a:lnTo>
                <a:lnTo>
                  <a:pt x="148182" y="4802"/>
                </a:lnTo>
                <a:lnTo>
                  <a:pt x="148163" y="4788"/>
                </a:lnTo>
                <a:lnTo>
                  <a:pt x="148144" y="4783"/>
                </a:lnTo>
                <a:lnTo>
                  <a:pt x="148130" y="4781"/>
                </a:lnTo>
                <a:lnTo>
                  <a:pt x="148120" y="4774"/>
                </a:lnTo>
                <a:lnTo>
                  <a:pt x="148104" y="4758"/>
                </a:lnTo>
                <a:lnTo>
                  <a:pt x="148087" y="4747"/>
                </a:lnTo>
                <a:lnTo>
                  <a:pt x="148068" y="4740"/>
                </a:lnTo>
                <a:lnTo>
                  <a:pt x="148037" y="4742"/>
                </a:lnTo>
                <a:lnTo>
                  <a:pt x="148035" y="4742"/>
                </a:lnTo>
                <a:lnTo>
                  <a:pt x="148006" y="4765"/>
                </a:lnTo>
                <a:lnTo>
                  <a:pt x="147985" y="4781"/>
                </a:lnTo>
                <a:lnTo>
                  <a:pt x="147977" y="4788"/>
                </a:lnTo>
                <a:lnTo>
                  <a:pt x="147956" y="4788"/>
                </a:lnTo>
                <a:lnTo>
                  <a:pt x="147932" y="4774"/>
                </a:lnTo>
                <a:lnTo>
                  <a:pt x="147925" y="4767"/>
                </a:lnTo>
                <a:lnTo>
                  <a:pt x="147906" y="4783"/>
                </a:lnTo>
                <a:lnTo>
                  <a:pt x="147904" y="4788"/>
                </a:lnTo>
                <a:lnTo>
                  <a:pt x="147861" y="4797"/>
                </a:lnTo>
                <a:lnTo>
                  <a:pt x="147846" y="4811"/>
                </a:lnTo>
                <a:lnTo>
                  <a:pt x="147830" y="4830"/>
                </a:lnTo>
                <a:lnTo>
                  <a:pt x="147815" y="4834"/>
                </a:lnTo>
                <a:lnTo>
                  <a:pt x="147787" y="4853"/>
                </a:lnTo>
                <a:lnTo>
                  <a:pt x="147773" y="4866"/>
                </a:lnTo>
                <a:lnTo>
                  <a:pt x="147756" y="4883"/>
                </a:lnTo>
                <a:lnTo>
                  <a:pt x="147741" y="4892"/>
                </a:lnTo>
                <a:lnTo>
                  <a:pt x="147727" y="4901"/>
                </a:lnTo>
                <a:lnTo>
                  <a:pt x="147718" y="4903"/>
                </a:lnTo>
                <a:lnTo>
                  <a:pt x="147694" y="4913"/>
                </a:lnTo>
                <a:lnTo>
                  <a:pt x="147661" y="4931"/>
                </a:lnTo>
                <a:lnTo>
                  <a:pt x="147623" y="4945"/>
                </a:lnTo>
                <a:lnTo>
                  <a:pt x="147604" y="4949"/>
                </a:lnTo>
                <a:lnTo>
                  <a:pt x="147593" y="4951"/>
                </a:lnTo>
                <a:lnTo>
                  <a:pt x="147568" y="4954"/>
                </a:lnTo>
                <a:lnTo>
                  <a:pt x="147534" y="4956"/>
                </a:lnTo>
                <a:lnTo>
                  <a:pt x="147508" y="4968"/>
                </a:lnTo>
                <a:lnTo>
                  <a:pt x="147492" y="4975"/>
                </a:lnTo>
                <a:lnTo>
                  <a:pt x="147442" y="5021"/>
                </a:lnTo>
                <a:lnTo>
                  <a:pt x="147425" y="5030"/>
                </a:lnTo>
                <a:lnTo>
                  <a:pt x="147415" y="5037"/>
                </a:lnTo>
                <a:lnTo>
                  <a:pt x="147403" y="5044"/>
                </a:lnTo>
                <a:lnTo>
                  <a:pt x="147373" y="5058"/>
                </a:lnTo>
                <a:lnTo>
                  <a:pt x="147358" y="5060"/>
                </a:lnTo>
                <a:lnTo>
                  <a:pt x="147344" y="5060"/>
                </a:lnTo>
                <a:lnTo>
                  <a:pt x="147334" y="5060"/>
                </a:lnTo>
                <a:lnTo>
                  <a:pt x="147332" y="5058"/>
                </a:lnTo>
                <a:lnTo>
                  <a:pt x="147263" y="5051"/>
                </a:lnTo>
                <a:lnTo>
                  <a:pt x="147234" y="5046"/>
                </a:lnTo>
                <a:lnTo>
                  <a:pt x="147218" y="5044"/>
                </a:lnTo>
                <a:lnTo>
                  <a:pt x="147194" y="5042"/>
                </a:lnTo>
                <a:lnTo>
                  <a:pt x="147151" y="5037"/>
                </a:lnTo>
                <a:lnTo>
                  <a:pt x="147127" y="5037"/>
                </a:lnTo>
                <a:lnTo>
                  <a:pt x="147113" y="5037"/>
                </a:lnTo>
                <a:lnTo>
                  <a:pt x="147101" y="5037"/>
                </a:lnTo>
                <a:lnTo>
                  <a:pt x="147091" y="5042"/>
                </a:lnTo>
                <a:lnTo>
                  <a:pt x="147077" y="5047"/>
                </a:lnTo>
                <a:lnTo>
                  <a:pt x="147072" y="5049"/>
                </a:lnTo>
                <a:lnTo>
                  <a:pt x="147056" y="5053"/>
                </a:lnTo>
                <a:lnTo>
                  <a:pt x="147051" y="5053"/>
                </a:lnTo>
                <a:lnTo>
                  <a:pt x="147030" y="5053"/>
                </a:lnTo>
                <a:lnTo>
                  <a:pt x="147001" y="5053"/>
                </a:lnTo>
                <a:lnTo>
                  <a:pt x="146998" y="5053"/>
                </a:lnTo>
                <a:lnTo>
                  <a:pt x="146994" y="5053"/>
                </a:lnTo>
                <a:lnTo>
                  <a:pt x="146977" y="5053"/>
                </a:lnTo>
                <a:lnTo>
                  <a:pt x="146970" y="5056"/>
                </a:lnTo>
                <a:lnTo>
                  <a:pt x="146960" y="5062"/>
                </a:lnTo>
                <a:lnTo>
                  <a:pt x="146958" y="5062"/>
                </a:lnTo>
                <a:lnTo>
                  <a:pt x="146949" y="5064"/>
                </a:lnTo>
                <a:lnTo>
                  <a:pt x="146944" y="5065"/>
                </a:lnTo>
                <a:lnTo>
                  <a:pt x="146940" y="5066"/>
                </a:lnTo>
                <a:lnTo>
                  <a:pt x="146915" y="5074"/>
                </a:lnTo>
                <a:lnTo>
                  <a:pt x="146882" y="5053"/>
                </a:lnTo>
                <a:lnTo>
                  <a:pt x="146880" y="5039"/>
                </a:lnTo>
                <a:lnTo>
                  <a:pt x="146875" y="5030"/>
                </a:lnTo>
                <a:lnTo>
                  <a:pt x="146868" y="5023"/>
                </a:lnTo>
                <a:lnTo>
                  <a:pt x="146834" y="5011"/>
                </a:lnTo>
                <a:lnTo>
                  <a:pt x="146794" y="5009"/>
                </a:lnTo>
                <a:lnTo>
                  <a:pt x="146777" y="5007"/>
                </a:lnTo>
                <a:lnTo>
                  <a:pt x="146765" y="5007"/>
                </a:lnTo>
                <a:lnTo>
                  <a:pt x="146751" y="5007"/>
                </a:lnTo>
                <a:lnTo>
                  <a:pt x="146744" y="5009"/>
                </a:lnTo>
                <a:lnTo>
                  <a:pt x="146737" y="5021"/>
                </a:lnTo>
                <a:lnTo>
                  <a:pt x="146737" y="5030"/>
                </a:lnTo>
                <a:lnTo>
                  <a:pt x="146718" y="5049"/>
                </a:lnTo>
                <a:lnTo>
                  <a:pt x="146703" y="5051"/>
                </a:lnTo>
                <a:lnTo>
                  <a:pt x="146689" y="5051"/>
                </a:lnTo>
                <a:lnTo>
                  <a:pt x="146656" y="5037"/>
                </a:lnTo>
                <a:lnTo>
                  <a:pt x="146641" y="5025"/>
                </a:lnTo>
                <a:lnTo>
                  <a:pt x="146639" y="5021"/>
                </a:lnTo>
                <a:lnTo>
                  <a:pt x="146629" y="5012"/>
                </a:lnTo>
                <a:lnTo>
                  <a:pt x="146610" y="5009"/>
                </a:lnTo>
                <a:lnTo>
                  <a:pt x="146591" y="5009"/>
                </a:lnTo>
                <a:lnTo>
                  <a:pt x="146575" y="5007"/>
                </a:lnTo>
                <a:lnTo>
                  <a:pt x="146556" y="4995"/>
                </a:lnTo>
                <a:lnTo>
                  <a:pt x="146539" y="4989"/>
                </a:lnTo>
                <a:lnTo>
                  <a:pt x="146527" y="4982"/>
                </a:lnTo>
                <a:lnTo>
                  <a:pt x="146510" y="4977"/>
                </a:lnTo>
                <a:lnTo>
                  <a:pt x="146496" y="4972"/>
                </a:lnTo>
                <a:lnTo>
                  <a:pt x="146479" y="4968"/>
                </a:lnTo>
                <a:lnTo>
                  <a:pt x="146470" y="4961"/>
                </a:lnTo>
                <a:lnTo>
                  <a:pt x="146451" y="4947"/>
                </a:lnTo>
                <a:lnTo>
                  <a:pt x="146437" y="4942"/>
                </a:lnTo>
                <a:lnTo>
                  <a:pt x="146422" y="4938"/>
                </a:lnTo>
                <a:lnTo>
                  <a:pt x="146398" y="4936"/>
                </a:lnTo>
                <a:lnTo>
                  <a:pt x="146382" y="4933"/>
                </a:lnTo>
                <a:lnTo>
                  <a:pt x="146370" y="4933"/>
                </a:lnTo>
                <a:lnTo>
                  <a:pt x="146346" y="4933"/>
                </a:lnTo>
                <a:lnTo>
                  <a:pt x="146322" y="4938"/>
                </a:lnTo>
                <a:lnTo>
                  <a:pt x="146308" y="4949"/>
                </a:lnTo>
                <a:lnTo>
                  <a:pt x="146303" y="4956"/>
                </a:lnTo>
                <a:lnTo>
                  <a:pt x="146286" y="4966"/>
                </a:lnTo>
                <a:lnTo>
                  <a:pt x="146265" y="4975"/>
                </a:lnTo>
                <a:lnTo>
                  <a:pt x="146227" y="4977"/>
                </a:lnTo>
                <a:lnTo>
                  <a:pt x="146196" y="4982"/>
                </a:lnTo>
                <a:lnTo>
                  <a:pt x="146177" y="4977"/>
                </a:lnTo>
                <a:lnTo>
                  <a:pt x="146172" y="4972"/>
                </a:lnTo>
                <a:lnTo>
                  <a:pt x="146151" y="4963"/>
                </a:lnTo>
                <a:lnTo>
                  <a:pt x="146120" y="4956"/>
                </a:lnTo>
                <a:lnTo>
                  <a:pt x="146098" y="4954"/>
                </a:lnTo>
                <a:lnTo>
                  <a:pt x="146077" y="4952"/>
                </a:lnTo>
                <a:lnTo>
                  <a:pt x="146048" y="4952"/>
                </a:lnTo>
                <a:lnTo>
                  <a:pt x="146044" y="4956"/>
                </a:lnTo>
                <a:lnTo>
                  <a:pt x="146032" y="4959"/>
                </a:lnTo>
                <a:lnTo>
                  <a:pt x="146013" y="4959"/>
                </a:lnTo>
                <a:lnTo>
                  <a:pt x="145991" y="4959"/>
                </a:lnTo>
                <a:lnTo>
                  <a:pt x="145967" y="4959"/>
                </a:lnTo>
                <a:lnTo>
                  <a:pt x="145951" y="4959"/>
                </a:lnTo>
                <a:lnTo>
                  <a:pt x="145939" y="4956"/>
                </a:lnTo>
                <a:lnTo>
                  <a:pt x="145915" y="4945"/>
                </a:lnTo>
                <a:lnTo>
                  <a:pt x="145898" y="4942"/>
                </a:lnTo>
                <a:lnTo>
                  <a:pt x="145858" y="4945"/>
                </a:lnTo>
                <a:lnTo>
                  <a:pt x="145848" y="4945"/>
                </a:lnTo>
                <a:lnTo>
                  <a:pt x="145832" y="4945"/>
                </a:lnTo>
                <a:lnTo>
                  <a:pt x="145822" y="4947"/>
                </a:lnTo>
                <a:lnTo>
                  <a:pt x="145801" y="4954"/>
                </a:lnTo>
                <a:lnTo>
                  <a:pt x="145765" y="4940"/>
                </a:lnTo>
                <a:lnTo>
                  <a:pt x="145729" y="4931"/>
                </a:lnTo>
                <a:lnTo>
                  <a:pt x="145698" y="4910"/>
                </a:lnTo>
                <a:lnTo>
                  <a:pt x="145674" y="4899"/>
                </a:lnTo>
                <a:lnTo>
                  <a:pt x="145639" y="4862"/>
                </a:lnTo>
                <a:lnTo>
                  <a:pt x="145625" y="4844"/>
                </a:lnTo>
                <a:lnTo>
                  <a:pt x="145620" y="4836"/>
                </a:lnTo>
                <a:lnTo>
                  <a:pt x="145551" y="4813"/>
                </a:lnTo>
                <a:lnTo>
                  <a:pt x="145491" y="4800"/>
                </a:lnTo>
                <a:lnTo>
                  <a:pt x="145453" y="4793"/>
                </a:lnTo>
                <a:lnTo>
                  <a:pt x="145372" y="4786"/>
                </a:lnTo>
                <a:lnTo>
                  <a:pt x="145341" y="4786"/>
                </a:lnTo>
                <a:lnTo>
                  <a:pt x="145312" y="4797"/>
                </a:lnTo>
                <a:lnTo>
                  <a:pt x="145295" y="4804"/>
                </a:lnTo>
                <a:lnTo>
                  <a:pt x="145293" y="4804"/>
                </a:lnTo>
                <a:lnTo>
                  <a:pt x="145230" y="4841"/>
                </a:lnTo>
                <a:lnTo>
                  <a:pt x="145227" y="4843"/>
                </a:lnTo>
                <a:lnTo>
                  <a:pt x="145218" y="4849"/>
                </a:lnTo>
                <a:lnTo>
                  <a:pt x="145217" y="4849"/>
                </a:lnTo>
                <a:lnTo>
                  <a:pt x="145217" y="4849"/>
                </a:lnTo>
                <a:lnTo>
                  <a:pt x="145208" y="4855"/>
                </a:lnTo>
                <a:lnTo>
                  <a:pt x="145162" y="4864"/>
                </a:lnTo>
                <a:lnTo>
                  <a:pt x="145124" y="4864"/>
                </a:lnTo>
                <a:lnTo>
                  <a:pt x="145098" y="4873"/>
                </a:lnTo>
                <a:lnTo>
                  <a:pt x="145069" y="4878"/>
                </a:lnTo>
                <a:lnTo>
                  <a:pt x="145034" y="4878"/>
                </a:lnTo>
                <a:lnTo>
                  <a:pt x="145022" y="4878"/>
                </a:lnTo>
                <a:lnTo>
                  <a:pt x="144998" y="4878"/>
                </a:lnTo>
                <a:lnTo>
                  <a:pt x="144967" y="4878"/>
                </a:lnTo>
                <a:lnTo>
                  <a:pt x="144934" y="4883"/>
                </a:lnTo>
                <a:lnTo>
                  <a:pt x="144880" y="4905"/>
                </a:lnTo>
                <a:lnTo>
                  <a:pt x="144862" y="4913"/>
                </a:lnTo>
                <a:lnTo>
                  <a:pt x="144841" y="4926"/>
                </a:lnTo>
                <a:lnTo>
                  <a:pt x="144817" y="4933"/>
                </a:lnTo>
                <a:lnTo>
                  <a:pt x="144815" y="4934"/>
                </a:lnTo>
                <a:lnTo>
                  <a:pt x="144779" y="4945"/>
                </a:lnTo>
                <a:lnTo>
                  <a:pt x="144757" y="4949"/>
                </a:lnTo>
                <a:lnTo>
                  <a:pt x="144719" y="4972"/>
                </a:lnTo>
                <a:lnTo>
                  <a:pt x="144716" y="4973"/>
                </a:lnTo>
                <a:lnTo>
                  <a:pt x="144674" y="4986"/>
                </a:lnTo>
                <a:lnTo>
                  <a:pt x="144636" y="5014"/>
                </a:lnTo>
                <a:lnTo>
                  <a:pt x="144600" y="5037"/>
                </a:lnTo>
                <a:lnTo>
                  <a:pt x="144576" y="5053"/>
                </a:lnTo>
                <a:lnTo>
                  <a:pt x="144548" y="5083"/>
                </a:lnTo>
                <a:lnTo>
                  <a:pt x="144526" y="5102"/>
                </a:lnTo>
                <a:lnTo>
                  <a:pt x="144502" y="5114"/>
                </a:lnTo>
                <a:lnTo>
                  <a:pt x="144345" y="5205"/>
                </a:lnTo>
                <a:lnTo>
                  <a:pt x="144153" y="5301"/>
                </a:lnTo>
                <a:lnTo>
                  <a:pt x="144152" y="5301"/>
                </a:lnTo>
                <a:lnTo>
                  <a:pt x="143947" y="5404"/>
                </a:lnTo>
                <a:lnTo>
                  <a:pt x="143880" y="5442"/>
                </a:lnTo>
                <a:lnTo>
                  <a:pt x="143860" y="5443"/>
                </a:lnTo>
                <a:lnTo>
                  <a:pt x="143781" y="5479"/>
                </a:lnTo>
                <a:lnTo>
                  <a:pt x="143772" y="5482"/>
                </a:lnTo>
                <a:lnTo>
                  <a:pt x="143717" y="5516"/>
                </a:lnTo>
                <a:lnTo>
                  <a:pt x="143676" y="5537"/>
                </a:lnTo>
                <a:lnTo>
                  <a:pt x="143638" y="5562"/>
                </a:lnTo>
                <a:lnTo>
                  <a:pt x="143605" y="5581"/>
                </a:lnTo>
                <a:lnTo>
                  <a:pt x="143588" y="5592"/>
                </a:lnTo>
                <a:lnTo>
                  <a:pt x="143562" y="5611"/>
                </a:lnTo>
                <a:lnTo>
                  <a:pt x="143543" y="5625"/>
                </a:lnTo>
                <a:lnTo>
                  <a:pt x="143505" y="5648"/>
                </a:lnTo>
                <a:lnTo>
                  <a:pt x="143476" y="5671"/>
                </a:lnTo>
                <a:lnTo>
                  <a:pt x="143462" y="5678"/>
                </a:lnTo>
                <a:lnTo>
                  <a:pt x="143433" y="5694"/>
                </a:lnTo>
                <a:lnTo>
                  <a:pt x="143406" y="5694"/>
                </a:lnTo>
                <a:lnTo>
                  <a:pt x="143388" y="5694"/>
                </a:lnTo>
                <a:lnTo>
                  <a:pt x="143369" y="5696"/>
                </a:lnTo>
                <a:lnTo>
                  <a:pt x="143348" y="5696"/>
                </a:lnTo>
                <a:lnTo>
                  <a:pt x="143288" y="5719"/>
                </a:lnTo>
                <a:lnTo>
                  <a:pt x="143271" y="5719"/>
                </a:lnTo>
                <a:lnTo>
                  <a:pt x="143236" y="5715"/>
                </a:lnTo>
                <a:lnTo>
                  <a:pt x="143207" y="5712"/>
                </a:lnTo>
                <a:lnTo>
                  <a:pt x="143167" y="5708"/>
                </a:lnTo>
                <a:lnTo>
                  <a:pt x="143150" y="5703"/>
                </a:lnTo>
                <a:lnTo>
                  <a:pt x="143119" y="5712"/>
                </a:lnTo>
                <a:lnTo>
                  <a:pt x="143074" y="5735"/>
                </a:lnTo>
                <a:lnTo>
                  <a:pt x="143047" y="5758"/>
                </a:lnTo>
                <a:lnTo>
                  <a:pt x="143043" y="5779"/>
                </a:lnTo>
                <a:lnTo>
                  <a:pt x="143031" y="5807"/>
                </a:lnTo>
                <a:lnTo>
                  <a:pt x="143007" y="5823"/>
                </a:lnTo>
                <a:lnTo>
                  <a:pt x="143000" y="5832"/>
                </a:lnTo>
                <a:lnTo>
                  <a:pt x="143000" y="5841"/>
                </a:lnTo>
                <a:lnTo>
                  <a:pt x="142995" y="5860"/>
                </a:lnTo>
                <a:lnTo>
                  <a:pt x="142995" y="5874"/>
                </a:lnTo>
                <a:lnTo>
                  <a:pt x="142995" y="5899"/>
                </a:lnTo>
                <a:lnTo>
                  <a:pt x="142993" y="5915"/>
                </a:lnTo>
                <a:lnTo>
                  <a:pt x="142976" y="5938"/>
                </a:lnTo>
                <a:lnTo>
                  <a:pt x="142973" y="5943"/>
                </a:lnTo>
                <a:lnTo>
                  <a:pt x="142948" y="5953"/>
                </a:lnTo>
                <a:lnTo>
                  <a:pt x="142938" y="5967"/>
                </a:lnTo>
                <a:lnTo>
                  <a:pt x="142931" y="5980"/>
                </a:lnTo>
                <a:lnTo>
                  <a:pt x="142919" y="5990"/>
                </a:lnTo>
                <a:lnTo>
                  <a:pt x="142913" y="6003"/>
                </a:lnTo>
                <a:lnTo>
                  <a:pt x="142904" y="6018"/>
                </a:lnTo>
                <a:lnTo>
                  <a:pt x="142882" y="6031"/>
                </a:lnTo>
                <a:lnTo>
                  <a:pt x="142880" y="6035"/>
                </a:lnTo>
                <a:lnTo>
                  <a:pt x="142867" y="6058"/>
                </a:lnTo>
                <a:lnTo>
                  <a:pt x="142858" y="6072"/>
                </a:lnTo>
                <a:lnTo>
                  <a:pt x="142845" y="6086"/>
                </a:lnTo>
                <a:lnTo>
                  <a:pt x="142843" y="6106"/>
                </a:lnTo>
                <a:lnTo>
                  <a:pt x="142819" y="6130"/>
                </a:lnTo>
                <a:lnTo>
                  <a:pt x="142807" y="6143"/>
                </a:lnTo>
                <a:lnTo>
                  <a:pt x="142797" y="6153"/>
                </a:lnTo>
                <a:lnTo>
                  <a:pt x="142782" y="6169"/>
                </a:lnTo>
                <a:lnTo>
                  <a:pt x="142768" y="6183"/>
                </a:lnTo>
                <a:lnTo>
                  <a:pt x="142763" y="6191"/>
                </a:lnTo>
                <a:lnTo>
                  <a:pt x="142756" y="6209"/>
                </a:lnTo>
                <a:lnTo>
                  <a:pt x="142745" y="6233"/>
                </a:lnTo>
                <a:lnTo>
                  <a:pt x="142745" y="6246"/>
                </a:lnTo>
                <a:lnTo>
                  <a:pt x="142728" y="6261"/>
                </a:lnTo>
                <a:lnTo>
                  <a:pt x="142715" y="6275"/>
                </a:lnTo>
                <a:lnTo>
                  <a:pt x="142699" y="6276"/>
                </a:lnTo>
                <a:lnTo>
                  <a:pt x="142680" y="6280"/>
                </a:lnTo>
                <a:lnTo>
                  <a:pt x="142680" y="6286"/>
                </a:lnTo>
                <a:lnTo>
                  <a:pt x="142682" y="6300"/>
                </a:lnTo>
                <a:lnTo>
                  <a:pt x="142662" y="6306"/>
                </a:lnTo>
                <a:lnTo>
                  <a:pt x="142650" y="6304"/>
                </a:lnTo>
                <a:lnTo>
                  <a:pt x="142634" y="6300"/>
                </a:lnTo>
                <a:lnTo>
                  <a:pt x="142613" y="6303"/>
                </a:lnTo>
                <a:lnTo>
                  <a:pt x="142607" y="6316"/>
                </a:lnTo>
                <a:lnTo>
                  <a:pt x="142587" y="6332"/>
                </a:lnTo>
                <a:lnTo>
                  <a:pt x="142568" y="6341"/>
                </a:lnTo>
                <a:lnTo>
                  <a:pt x="142557" y="6359"/>
                </a:lnTo>
                <a:lnTo>
                  <a:pt x="142542" y="6373"/>
                </a:lnTo>
                <a:lnTo>
                  <a:pt x="142520" y="6373"/>
                </a:lnTo>
                <a:lnTo>
                  <a:pt x="142492" y="6382"/>
                </a:lnTo>
                <a:lnTo>
                  <a:pt x="142477" y="6394"/>
                </a:lnTo>
                <a:lnTo>
                  <a:pt x="142468" y="6408"/>
                </a:lnTo>
                <a:lnTo>
                  <a:pt x="142467" y="6419"/>
                </a:lnTo>
                <a:lnTo>
                  <a:pt x="142450" y="6430"/>
                </a:lnTo>
                <a:lnTo>
                  <a:pt x="142431" y="6443"/>
                </a:lnTo>
                <a:lnTo>
                  <a:pt x="142423" y="6453"/>
                </a:lnTo>
                <a:lnTo>
                  <a:pt x="142393" y="6466"/>
                </a:lnTo>
                <a:lnTo>
                  <a:pt x="142372" y="6455"/>
                </a:lnTo>
                <a:lnTo>
                  <a:pt x="142356" y="6451"/>
                </a:lnTo>
                <a:lnTo>
                  <a:pt x="142313" y="6441"/>
                </a:lnTo>
                <a:lnTo>
                  <a:pt x="142293" y="6445"/>
                </a:lnTo>
                <a:lnTo>
                  <a:pt x="142270" y="6452"/>
                </a:lnTo>
                <a:lnTo>
                  <a:pt x="142267" y="6452"/>
                </a:lnTo>
                <a:lnTo>
                  <a:pt x="142244" y="6464"/>
                </a:lnTo>
                <a:lnTo>
                  <a:pt x="142244" y="6464"/>
                </a:lnTo>
                <a:lnTo>
                  <a:pt x="142229" y="6475"/>
                </a:lnTo>
                <a:lnTo>
                  <a:pt x="142222" y="6486"/>
                </a:lnTo>
                <a:lnTo>
                  <a:pt x="142220" y="6495"/>
                </a:lnTo>
                <a:lnTo>
                  <a:pt x="142220" y="6499"/>
                </a:lnTo>
                <a:lnTo>
                  <a:pt x="142212" y="6506"/>
                </a:lnTo>
                <a:lnTo>
                  <a:pt x="142212" y="6506"/>
                </a:lnTo>
                <a:lnTo>
                  <a:pt x="142199" y="6506"/>
                </a:lnTo>
                <a:lnTo>
                  <a:pt x="142183" y="6518"/>
                </a:lnTo>
                <a:lnTo>
                  <a:pt x="142178" y="6529"/>
                </a:lnTo>
                <a:lnTo>
                  <a:pt x="142151" y="6532"/>
                </a:lnTo>
                <a:lnTo>
                  <a:pt x="142121" y="6522"/>
                </a:lnTo>
                <a:lnTo>
                  <a:pt x="142110" y="6529"/>
                </a:lnTo>
                <a:lnTo>
                  <a:pt x="142092" y="6533"/>
                </a:lnTo>
                <a:lnTo>
                  <a:pt x="142078" y="6528"/>
                </a:lnTo>
                <a:lnTo>
                  <a:pt x="142043" y="6526"/>
                </a:lnTo>
                <a:lnTo>
                  <a:pt x="142009" y="6532"/>
                </a:lnTo>
                <a:lnTo>
                  <a:pt x="142008" y="6532"/>
                </a:lnTo>
                <a:lnTo>
                  <a:pt x="142006" y="6533"/>
                </a:lnTo>
                <a:lnTo>
                  <a:pt x="141985" y="6551"/>
                </a:lnTo>
                <a:lnTo>
                  <a:pt x="141982" y="6549"/>
                </a:lnTo>
                <a:lnTo>
                  <a:pt x="141978" y="6546"/>
                </a:lnTo>
                <a:lnTo>
                  <a:pt x="141947" y="6558"/>
                </a:lnTo>
                <a:lnTo>
                  <a:pt x="141934" y="6572"/>
                </a:lnTo>
                <a:lnTo>
                  <a:pt x="141926" y="6581"/>
                </a:lnTo>
                <a:lnTo>
                  <a:pt x="141919" y="6609"/>
                </a:lnTo>
                <a:lnTo>
                  <a:pt x="141919" y="6610"/>
                </a:lnTo>
                <a:lnTo>
                  <a:pt x="141911" y="6632"/>
                </a:lnTo>
                <a:lnTo>
                  <a:pt x="141898" y="6643"/>
                </a:lnTo>
                <a:lnTo>
                  <a:pt x="141888" y="6651"/>
                </a:lnTo>
                <a:lnTo>
                  <a:pt x="141886" y="6666"/>
                </a:lnTo>
                <a:lnTo>
                  <a:pt x="141880" y="6677"/>
                </a:lnTo>
                <a:lnTo>
                  <a:pt x="141866" y="6694"/>
                </a:lnTo>
                <a:lnTo>
                  <a:pt x="141842" y="6712"/>
                </a:lnTo>
                <a:lnTo>
                  <a:pt x="141823" y="6723"/>
                </a:lnTo>
                <a:lnTo>
                  <a:pt x="141800" y="6723"/>
                </a:lnTo>
                <a:lnTo>
                  <a:pt x="141778" y="6724"/>
                </a:lnTo>
                <a:lnTo>
                  <a:pt x="141764" y="6742"/>
                </a:lnTo>
                <a:lnTo>
                  <a:pt x="141762" y="6746"/>
                </a:lnTo>
                <a:lnTo>
                  <a:pt x="141745" y="6786"/>
                </a:lnTo>
                <a:lnTo>
                  <a:pt x="141740" y="6816"/>
                </a:lnTo>
                <a:lnTo>
                  <a:pt x="141747" y="6842"/>
                </a:lnTo>
                <a:lnTo>
                  <a:pt x="141748" y="6845"/>
                </a:lnTo>
                <a:lnTo>
                  <a:pt x="141748" y="6845"/>
                </a:lnTo>
                <a:lnTo>
                  <a:pt x="141743" y="6856"/>
                </a:lnTo>
                <a:lnTo>
                  <a:pt x="141747" y="6872"/>
                </a:lnTo>
                <a:lnTo>
                  <a:pt x="141747" y="6879"/>
                </a:lnTo>
                <a:lnTo>
                  <a:pt x="141732" y="6896"/>
                </a:lnTo>
                <a:lnTo>
                  <a:pt x="141734" y="6903"/>
                </a:lnTo>
                <a:lnTo>
                  <a:pt x="141737" y="6912"/>
                </a:lnTo>
                <a:lnTo>
                  <a:pt x="141737" y="6928"/>
                </a:lnTo>
                <a:lnTo>
                  <a:pt x="141731" y="6938"/>
                </a:lnTo>
                <a:lnTo>
                  <a:pt x="141734" y="6946"/>
                </a:lnTo>
                <a:lnTo>
                  <a:pt x="141727" y="6952"/>
                </a:lnTo>
                <a:lnTo>
                  <a:pt x="141721" y="6958"/>
                </a:lnTo>
                <a:lnTo>
                  <a:pt x="141709" y="6957"/>
                </a:lnTo>
                <a:lnTo>
                  <a:pt x="141707" y="6958"/>
                </a:lnTo>
                <a:lnTo>
                  <a:pt x="141700" y="6963"/>
                </a:lnTo>
                <a:lnTo>
                  <a:pt x="141702" y="6968"/>
                </a:lnTo>
                <a:lnTo>
                  <a:pt x="141707" y="6978"/>
                </a:lnTo>
                <a:lnTo>
                  <a:pt x="141703" y="6990"/>
                </a:lnTo>
                <a:lnTo>
                  <a:pt x="141698" y="6996"/>
                </a:lnTo>
                <a:lnTo>
                  <a:pt x="141693" y="6998"/>
                </a:lnTo>
                <a:lnTo>
                  <a:pt x="141684" y="7000"/>
                </a:lnTo>
                <a:lnTo>
                  <a:pt x="141681" y="7000"/>
                </a:lnTo>
                <a:lnTo>
                  <a:pt x="141675" y="7011"/>
                </a:lnTo>
                <a:lnTo>
                  <a:pt x="141674" y="7023"/>
                </a:lnTo>
                <a:lnTo>
                  <a:pt x="141661" y="7035"/>
                </a:lnTo>
                <a:lnTo>
                  <a:pt x="141660" y="7045"/>
                </a:lnTo>
                <a:lnTo>
                  <a:pt x="141658" y="7050"/>
                </a:lnTo>
                <a:lnTo>
                  <a:pt x="141656" y="7069"/>
                </a:lnTo>
                <a:lnTo>
                  <a:pt x="141655" y="7086"/>
                </a:lnTo>
                <a:lnTo>
                  <a:pt x="141651" y="7100"/>
                </a:lnTo>
                <a:lnTo>
                  <a:pt x="141650" y="7117"/>
                </a:lnTo>
                <a:lnTo>
                  <a:pt x="141650" y="7128"/>
                </a:lnTo>
                <a:lnTo>
                  <a:pt x="141643" y="7141"/>
                </a:lnTo>
                <a:lnTo>
                  <a:pt x="141645" y="7155"/>
                </a:lnTo>
                <a:lnTo>
                  <a:pt x="141644" y="7164"/>
                </a:lnTo>
                <a:lnTo>
                  <a:pt x="141640" y="7185"/>
                </a:lnTo>
                <a:lnTo>
                  <a:pt x="141639" y="7198"/>
                </a:lnTo>
                <a:lnTo>
                  <a:pt x="141642" y="7203"/>
                </a:lnTo>
                <a:lnTo>
                  <a:pt x="141628" y="7213"/>
                </a:lnTo>
                <a:lnTo>
                  <a:pt x="141611" y="7222"/>
                </a:lnTo>
                <a:lnTo>
                  <a:pt x="141592" y="7231"/>
                </a:lnTo>
                <a:lnTo>
                  <a:pt x="141578" y="7243"/>
                </a:lnTo>
                <a:lnTo>
                  <a:pt x="141554" y="7263"/>
                </a:lnTo>
                <a:lnTo>
                  <a:pt x="141540" y="7284"/>
                </a:lnTo>
                <a:lnTo>
                  <a:pt x="141526" y="7307"/>
                </a:lnTo>
                <a:lnTo>
                  <a:pt x="141509" y="7335"/>
                </a:lnTo>
                <a:lnTo>
                  <a:pt x="141504" y="7358"/>
                </a:lnTo>
                <a:lnTo>
                  <a:pt x="141499" y="7376"/>
                </a:lnTo>
                <a:lnTo>
                  <a:pt x="141502" y="7422"/>
                </a:lnTo>
                <a:lnTo>
                  <a:pt x="141514" y="7445"/>
                </a:lnTo>
                <a:lnTo>
                  <a:pt x="141521" y="7452"/>
                </a:lnTo>
                <a:lnTo>
                  <a:pt x="141535" y="7475"/>
                </a:lnTo>
                <a:lnTo>
                  <a:pt x="141554" y="7496"/>
                </a:lnTo>
                <a:lnTo>
                  <a:pt x="141571" y="7526"/>
                </a:lnTo>
                <a:lnTo>
                  <a:pt x="141575" y="7535"/>
                </a:lnTo>
                <a:lnTo>
                  <a:pt x="141575" y="7535"/>
                </a:lnTo>
                <a:lnTo>
                  <a:pt x="141574" y="7551"/>
                </a:lnTo>
                <a:lnTo>
                  <a:pt x="141572" y="7559"/>
                </a:lnTo>
                <a:lnTo>
                  <a:pt x="141567" y="7569"/>
                </a:lnTo>
                <a:lnTo>
                  <a:pt x="141572" y="7581"/>
                </a:lnTo>
                <a:lnTo>
                  <a:pt x="141574" y="7594"/>
                </a:lnTo>
                <a:lnTo>
                  <a:pt x="141575" y="7598"/>
                </a:lnTo>
                <a:lnTo>
                  <a:pt x="141575" y="7610"/>
                </a:lnTo>
                <a:lnTo>
                  <a:pt x="141576" y="7630"/>
                </a:lnTo>
                <a:lnTo>
                  <a:pt x="141569" y="7643"/>
                </a:lnTo>
                <a:lnTo>
                  <a:pt x="141567" y="7657"/>
                </a:lnTo>
                <a:lnTo>
                  <a:pt x="141559" y="7671"/>
                </a:lnTo>
                <a:lnTo>
                  <a:pt x="141567" y="7687"/>
                </a:lnTo>
                <a:lnTo>
                  <a:pt x="141577" y="7696"/>
                </a:lnTo>
                <a:lnTo>
                  <a:pt x="141587" y="7708"/>
                </a:lnTo>
                <a:lnTo>
                  <a:pt x="141593" y="7717"/>
                </a:lnTo>
                <a:lnTo>
                  <a:pt x="141592" y="7730"/>
                </a:lnTo>
                <a:lnTo>
                  <a:pt x="141600" y="7755"/>
                </a:lnTo>
                <a:lnTo>
                  <a:pt x="141604" y="7773"/>
                </a:lnTo>
                <a:lnTo>
                  <a:pt x="141617" y="7792"/>
                </a:lnTo>
                <a:lnTo>
                  <a:pt x="141634" y="7806"/>
                </a:lnTo>
                <a:lnTo>
                  <a:pt x="141647" y="7815"/>
                </a:lnTo>
                <a:lnTo>
                  <a:pt x="141647" y="7830"/>
                </a:lnTo>
                <a:lnTo>
                  <a:pt x="141649" y="7841"/>
                </a:lnTo>
                <a:lnTo>
                  <a:pt x="141663" y="7850"/>
                </a:lnTo>
                <a:lnTo>
                  <a:pt x="141672" y="7860"/>
                </a:lnTo>
                <a:lnTo>
                  <a:pt x="141680" y="7871"/>
                </a:lnTo>
                <a:lnTo>
                  <a:pt x="141690" y="7886"/>
                </a:lnTo>
                <a:lnTo>
                  <a:pt x="141699" y="7903"/>
                </a:lnTo>
                <a:lnTo>
                  <a:pt x="141705" y="7919"/>
                </a:lnTo>
                <a:lnTo>
                  <a:pt x="141712" y="7937"/>
                </a:lnTo>
                <a:lnTo>
                  <a:pt x="141718" y="7959"/>
                </a:lnTo>
                <a:lnTo>
                  <a:pt x="141736" y="7977"/>
                </a:lnTo>
                <a:lnTo>
                  <a:pt x="141747" y="7991"/>
                </a:lnTo>
                <a:lnTo>
                  <a:pt x="141756" y="8014"/>
                </a:lnTo>
                <a:lnTo>
                  <a:pt x="141770" y="8028"/>
                </a:lnTo>
                <a:lnTo>
                  <a:pt x="141786" y="8038"/>
                </a:lnTo>
                <a:lnTo>
                  <a:pt x="141796" y="8048"/>
                </a:lnTo>
                <a:lnTo>
                  <a:pt x="141806" y="8070"/>
                </a:lnTo>
                <a:lnTo>
                  <a:pt x="141802" y="8078"/>
                </a:lnTo>
                <a:lnTo>
                  <a:pt x="141820" y="8092"/>
                </a:lnTo>
                <a:lnTo>
                  <a:pt x="141832" y="8117"/>
                </a:lnTo>
                <a:lnTo>
                  <a:pt x="141835" y="8131"/>
                </a:lnTo>
                <a:lnTo>
                  <a:pt x="141834" y="8154"/>
                </a:lnTo>
                <a:lnTo>
                  <a:pt x="141840" y="8171"/>
                </a:lnTo>
                <a:lnTo>
                  <a:pt x="141839" y="8188"/>
                </a:lnTo>
                <a:lnTo>
                  <a:pt x="141830" y="8194"/>
                </a:lnTo>
                <a:lnTo>
                  <a:pt x="141809" y="8207"/>
                </a:lnTo>
                <a:lnTo>
                  <a:pt x="141797" y="8217"/>
                </a:lnTo>
                <a:lnTo>
                  <a:pt x="141781" y="8225"/>
                </a:lnTo>
                <a:lnTo>
                  <a:pt x="141765" y="8228"/>
                </a:lnTo>
                <a:lnTo>
                  <a:pt x="141755" y="8235"/>
                </a:lnTo>
                <a:lnTo>
                  <a:pt x="141744" y="8244"/>
                </a:lnTo>
                <a:lnTo>
                  <a:pt x="141739" y="8246"/>
                </a:lnTo>
                <a:lnTo>
                  <a:pt x="141738" y="8246"/>
                </a:lnTo>
                <a:lnTo>
                  <a:pt x="141728" y="8250"/>
                </a:lnTo>
                <a:lnTo>
                  <a:pt x="141720" y="8250"/>
                </a:lnTo>
                <a:lnTo>
                  <a:pt x="141708" y="8250"/>
                </a:lnTo>
                <a:lnTo>
                  <a:pt x="141693" y="8250"/>
                </a:lnTo>
                <a:lnTo>
                  <a:pt x="141685" y="8246"/>
                </a:lnTo>
                <a:lnTo>
                  <a:pt x="141677" y="8242"/>
                </a:lnTo>
                <a:lnTo>
                  <a:pt x="141674" y="8238"/>
                </a:lnTo>
                <a:lnTo>
                  <a:pt x="141667" y="8229"/>
                </a:lnTo>
                <a:lnTo>
                  <a:pt x="141661" y="8218"/>
                </a:lnTo>
                <a:lnTo>
                  <a:pt x="141659" y="8215"/>
                </a:lnTo>
                <a:lnTo>
                  <a:pt x="141654" y="8215"/>
                </a:lnTo>
                <a:lnTo>
                  <a:pt x="141647" y="8215"/>
                </a:lnTo>
                <a:lnTo>
                  <a:pt x="141633" y="8217"/>
                </a:lnTo>
                <a:lnTo>
                  <a:pt x="141616" y="8219"/>
                </a:lnTo>
                <a:lnTo>
                  <a:pt x="141600" y="8217"/>
                </a:lnTo>
                <a:lnTo>
                  <a:pt x="141586" y="8211"/>
                </a:lnTo>
                <a:lnTo>
                  <a:pt x="141584" y="8195"/>
                </a:lnTo>
                <a:lnTo>
                  <a:pt x="141587" y="8185"/>
                </a:lnTo>
                <a:lnTo>
                  <a:pt x="141586" y="8169"/>
                </a:lnTo>
                <a:lnTo>
                  <a:pt x="141586" y="8159"/>
                </a:lnTo>
                <a:lnTo>
                  <a:pt x="141575" y="8149"/>
                </a:lnTo>
                <a:lnTo>
                  <a:pt x="141569" y="8144"/>
                </a:lnTo>
                <a:lnTo>
                  <a:pt x="141568" y="8142"/>
                </a:lnTo>
                <a:lnTo>
                  <a:pt x="141552" y="8134"/>
                </a:lnTo>
                <a:lnTo>
                  <a:pt x="141537" y="8140"/>
                </a:lnTo>
                <a:lnTo>
                  <a:pt x="141535" y="8141"/>
                </a:lnTo>
                <a:lnTo>
                  <a:pt x="141516" y="8146"/>
                </a:lnTo>
                <a:lnTo>
                  <a:pt x="141505" y="8146"/>
                </a:lnTo>
                <a:lnTo>
                  <a:pt x="141503" y="8147"/>
                </a:lnTo>
                <a:lnTo>
                  <a:pt x="141483" y="8153"/>
                </a:lnTo>
                <a:lnTo>
                  <a:pt x="141469" y="8166"/>
                </a:lnTo>
                <a:lnTo>
                  <a:pt x="141461" y="8181"/>
                </a:lnTo>
                <a:lnTo>
                  <a:pt x="141461" y="8182"/>
                </a:lnTo>
                <a:lnTo>
                  <a:pt x="141455" y="8189"/>
                </a:lnTo>
                <a:lnTo>
                  <a:pt x="141449" y="8197"/>
                </a:lnTo>
                <a:lnTo>
                  <a:pt x="141441" y="8201"/>
                </a:lnTo>
                <a:lnTo>
                  <a:pt x="141428" y="8201"/>
                </a:lnTo>
                <a:lnTo>
                  <a:pt x="141414" y="8192"/>
                </a:lnTo>
                <a:lnTo>
                  <a:pt x="141402" y="8188"/>
                </a:lnTo>
                <a:lnTo>
                  <a:pt x="141397" y="8185"/>
                </a:lnTo>
                <a:lnTo>
                  <a:pt x="141385" y="8183"/>
                </a:lnTo>
                <a:lnTo>
                  <a:pt x="141378" y="8183"/>
                </a:lnTo>
                <a:lnTo>
                  <a:pt x="141371" y="8181"/>
                </a:lnTo>
                <a:lnTo>
                  <a:pt x="141359" y="8181"/>
                </a:lnTo>
                <a:lnTo>
                  <a:pt x="141347" y="8188"/>
                </a:lnTo>
                <a:lnTo>
                  <a:pt x="141340" y="8190"/>
                </a:lnTo>
                <a:lnTo>
                  <a:pt x="141333" y="8192"/>
                </a:lnTo>
                <a:lnTo>
                  <a:pt x="141321" y="8195"/>
                </a:lnTo>
                <a:lnTo>
                  <a:pt x="141316" y="8195"/>
                </a:lnTo>
                <a:lnTo>
                  <a:pt x="141311" y="8197"/>
                </a:lnTo>
                <a:lnTo>
                  <a:pt x="141302" y="8204"/>
                </a:lnTo>
                <a:lnTo>
                  <a:pt x="141295" y="8208"/>
                </a:lnTo>
                <a:lnTo>
                  <a:pt x="141285" y="8211"/>
                </a:lnTo>
                <a:lnTo>
                  <a:pt x="141276" y="8211"/>
                </a:lnTo>
                <a:lnTo>
                  <a:pt x="141268" y="8211"/>
                </a:lnTo>
                <a:lnTo>
                  <a:pt x="141261" y="8211"/>
                </a:lnTo>
                <a:lnTo>
                  <a:pt x="141257" y="8213"/>
                </a:lnTo>
                <a:lnTo>
                  <a:pt x="141249" y="8222"/>
                </a:lnTo>
                <a:lnTo>
                  <a:pt x="141249" y="8241"/>
                </a:lnTo>
                <a:lnTo>
                  <a:pt x="141249" y="8257"/>
                </a:lnTo>
                <a:lnTo>
                  <a:pt x="141254" y="8275"/>
                </a:lnTo>
                <a:lnTo>
                  <a:pt x="141264" y="8287"/>
                </a:lnTo>
                <a:lnTo>
                  <a:pt x="141271" y="8296"/>
                </a:lnTo>
                <a:lnTo>
                  <a:pt x="141272" y="8299"/>
                </a:lnTo>
                <a:lnTo>
                  <a:pt x="141273" y="8303"/>
                </a:lnTo>
                <a:lnTo>
                  <a:pt x="141281" y="8307"/>
                </a:lnTo>
                <a:lnTo>
                  <a:pt x="141290" y="8312"/>
                </a:lnTo>
                <a:lnTo>
                  <a:pt x="141311" y="8312"/>
                </a:lnTo>
                <a:lnTo>
                  <a:pt x="141318" y="8312"/>
                </a:lnTo>
                <a:lnTo>
                  <a:pt x="141333" y="8314"/>
                </a:lnTo>
                <a:lnTo>
                  <a:pt x="141349" y="8324"/>
                </a:lnTo>
                <a:lnTo>
                  <a:pt x="141357" y="8331"/>
                </a:lnTo>
                <a:lnTo>
                  <a:pt x="141361" y="8344"/>
                </a:lnTo>
                <a:lnTo>
                  <a:pt x="141352" y="8358"/>
                </a:lnTo>
                <a:lnTo>
                  <a:pt x="141345" y="8358"/>
                </a:lnTo>
                <a:lnTo>
                  <a:pt x="141340" y="8372"/>
                </a:lnTo>
                <a:lnTo>
                  <a:pt x="141340" y="8384"/>
                </a:lnTo>
                <a:lnTo>
                  <a:pt x="141340" y="8390"/>
                </a:lnTo>
                <a:lnTo>
                  <a:pt x="141337" y="8402"/>
                </a:lnTo>
                <a:lnTo>
                  <a:pt x="141335" y="8414"/>
                </a:lnTo>
                <a:lnTo>
                  <a:pt x="141335" y="8430"/>
                </a:lnTo>
                <a:lnTo>
                  <a:pt x="141335" y="8437"/>
                </a:lnTo>
                <a:lnTo>
                  <a:pt x="141340" y="8443"/>
                </a:lnTo>
                <a:lnTo>
                  <a:pt x="141347" y="8443"/>
                </a:lnTo>
                <a:lnTo>
                  <a:pt x="141359" y="8443"/>
                </a:lnTo>
                <a:lnTo>
                  <a:pt x="141371" y="8443"/>
                </a:lnTo>
                <a:lnTo>
                  <a:pt x="141380" y="8453"/>
                </a:lnTo>
                <a:lnTo>
                  <a:pt x="141387" y="8469"/>
                </a:lnTo>
                <a:lnTo>
                  <a:pt x="141395" y="8476"/>
                </a:lnTo>
                <a:lnTo>
                  <a:pt x="141395" y="8494"/>
                </a:lnTo>
                <a:lnTo>
                  <a:pt x="141390" y="8494"/>
                </a:lnTo>
                <a:lnTo>
                  <a:pt x="141387" y="8499"/>
                </a:lnTo>
                <a:lnTo>
                  <a:pt x="141380" y="8508"/>
                </a:lnTo>
                <a:lnTo>
                  <a:pt x="141383" y="8510"/>
                </a:lnTo>
                <a:lnTo>
                  <a:pt x="141390" y="8522"/>
                </a:lnTo>
                <a:lnTo>
                  <a:pt x="141395" y="8526"/>
                </a:lnTo>
                <a:lnTo>
                  <a:pt x="141407" y="8536"/>
                </a:lnTo>
                <a:lnTo>
                  <a:pt x="141411" y="8550"/>
                </a:lnTo>
                <a:lnTo>
                  <a:pt x="141404" y="8568"/>
                </a:lnTo>
                <a:lnTo>
                  <a:pt x="141392" y="8579"/>
                </a:lnTo>
                <a:lnTo>
                  <a:pt x="141395" y="8593"/>
                </a:lnTo>
                <a:lnTo>
                  <a:pt x="141404" y="8612"/>
                </a:lnTo>
                <a:lnTo>
                  <a:pt x="141414" y="8626"/>
                </a:lnTo>
                <a:lnTo>
                  <a:pt x="141423" y="8635"/>
                </a:lnTo>
                <a:lnTo>
                  <a:pt x="141440" y="8662"/>
                </a:lnTo>
                <a:lnTo>
                  <a:pt x="141452" y="8672"/>
                </a:lnTo>
                <a:lnTo>
                  <a:pt x="141456" y="8680"/>
                </a:lnTo>
                <a:lnTo>
                  <a:pt x="141464" y="8690"/>
                </a:lnTo>
                <a:lnTo>
                  <a:pt x="141476" y="8701"/>
                </a:lnTo>
                <a:lnTo>
                  <a:pt x="141482" y="8716"/>
                </a:lnTo>
                <a:lnTo>
                  <a:pt x="141491" y="8732"/>
                </a:lnTo>
                <a:lnTo>
                  <a:pt x="141511" y="8746"/>
                </a:lnTo>
                <a:lnTo>
                  <a:pt x="141530" y="8769"/>
                </a:lnTo>
                <a:lnTo>
                  <a:pt x="141545" y="8783"/>
                </a:lnTo>
                <a:lnTo>
                  <a:pt x="141563" y="8801"/>
                </a:lnTo>
                <a:lnTo>
                  <a:pt x="141575" y="8824"/>
                </a:lnTo>
                <a:lnTo>
                  <a:pt x="141577" y="8844"/>
                </a:lnTo>
                <a:lnTo>
                  <a:pt x="141566" y="8856"/>
                </a:lnTo>
                <a:lnTo>
                  <a:pt x="141551" y="8870"/>
                </a:lnTo>
                <a:lnTo>
                  <a:pt x="141546" y="8888"/>
                </a:lnTo>
                <a:lnTo>
                  <a:pt x="141546" y="8896"/>
                </a:lnTo>
                <a:lnTo>
                  <a:pt x="141562" y="8906"/>
                </a:lnTo>
                <a:lnTo>
                  <a:pt x="141570" y="8916"/>
                </a:lnTo>
                <a:lnTo>
                  <a:pt x="141573" y="8925"/>
                </a:lnTo>
                <a:lnTo>
                  <a:pt x="141572" y="8934"/>
                </a:lnTo>
                <a:lnTo>
                  <a:pt x="141569" y="8939"/>
                </a:lnTo>
                <a:lnTo>
                  <a:pt x="141562" y="8946"/>
                </a:lnTo>
                <a:lnTo>
                  <a:pt x="141560" y="8950"/>
                </a:lnTo>
                <a:lnTo>
                  <a:pt x="141556" y="8963"/>
                </a:lnTo>
                <a:lnTo>
                  <a:pt x="141553" y="8966"/>
                </a:lnTo>
                <a:lnTo>
                  <a:pt x="141546" y="8976"/>
                </a:lnTo>
                <a:lnTo>
                  <a:pt x="141542" y="8978"/>
                </a:lnTo>
                <a:lnTo>
                  <a:pt x="141539" y="8980"/>
                </a:lnTo>
                <a:lnTo>
                  <a:pt x="141529" y="8986"/>
                </a:lnTo>
                <a:lnTo>
                  <a:pt x="141523" y="8989"/>
                </a:lnTo>
                <a:lnTo>
                  <a:pt x="141517" y="8998"/>
                </a:lnTo>
                <a:lnTo>
                  <a:pt x="141512" y="9007"/>
                </a:lnTo>
                <a:lnTo>
                  <a:pt x="141501" y="9022"/>
                </a:lnTo>
                <a:lnTo>
                  <a:pt x="141495" y="9036"/>
                </a:lnTo>
                <a:lnTo>
                  <a:pt x="141491" y="9043"/>
                </a:lnTo>
                <a:lnTo>
                  <a:pt x="141487" y="9048"/>
                </a:lnTo>
                <a:lnTo>
                  <a:pt x="141478" y="9054"/>
                </a:lnTo>
                <a:lnTo>
                  <a:pt x="141471" y="9048"/>
                </a:lnTo>
                <a:lnTo>
                  <a:pt x="141470" y="9035"/>
                </a:lnTo>
                <a:lnTo>
                  <a:pt x="141463" y="9028"/>
                </a:lnTo>
                <a:lnTo>
                  <a:pt x="141458" y="9021"/>
                </a:lnTo>
                <a:lnTo>
                  <a:pt x="141444" y="9017"/>
                </a:lnTo>
                <a:lnTo>
                  <a:pt x="141438" y="9018"/>
                </a:lnTo>
                <a:lnTo>
                  <a:pt x="141425" y="9018"/>
                </a:lnTo>
                <a:lnTo>
                  <a:pt x="141415" y="9017"/>
                </a:lnTo>
                <a:lnTo>
                  <a:pt x="141405" y="9024"/>
                </a:lnTo>
                <a:lnTo>
                  <a:pt x="141394" y="9038"/>
                </a:lnTo>
                <a:lnTo>
                  <a:pt x="141385" y="9057"/>
                </a:lnTo>
                <a:lnTo>
                  <a:pt x="141384" y="9058"/>
                </a:lnTo>
                <a:lnTo>
                  <a:pt x="141374" y="9070"/>
                </a:lnTo>
                <a:lnTo>
                  <a:pt x="141372" y="9081"/>
                </a:lnTo>
                <a:lnTo>
                  <a:pt x="141376" y="9089"/>
                </a:lnTo>
                <a:lnTo>
                  <a:pt x="141384" y="9108"/>
                </a:lnTo>
                <a:lnTo>
                  <a:pt x="141384" y="9114"/>
                </a:lnTo>
                <a:lnTo>
                  <a:pt x="141384" y="9115"/>
                </a:lnTo>
                <a:lnTo>
                  <a:pt x="141387" y="9139"/>
                </a:lnTo>
                <a:lnTo>
                  <a:pt x="141391" y="9143"/>
                </a:lnTo>
                <a:lnTo>
                  <a:pt x="141395" y="9146"/>
                </a:lnTo>
                <a:lnTo>
                  <a:pt x="141403" y="9147"/>
                </a:lnTo>
                <a:lnTo>
                  <a:pt x="141404" y="9146"/>
                </a:lnTo>
                <a:lnTo>
                  <a:pt x="141416" y="9154"/>
                </a:lnTo>
                <a:lnTo>
                  <a:pt x="141426" y="9163"/>
                </a:lnTo>
                <a:lnTo>
                  <a:pt x="141435" y="9172"/>
                </a:lnTo>
                <a:lnTo>
                  <a:pt x="141452" y="9188"/>
                </a:lnTo>
                <a:lnTo>
                  <a:pt x="141468" y="9193"/>
                </a:lnTo>
                <a:lnTo>
                  <a:pt x="141473" y="9200"/>
                </a:lnTo>
                <a:lnTo>
                  <a:pt x="141476" y="9213"/>
                </a:lnTo>
                <a:lnTo>
                  <a:pt x="141476" y="9222"/>
                </a:lnTo>
                <a:lnTo>
                  <a:pt x="141472" y="9225"/>
                </a:lnTo>
                <a:lnTo>
                  <a:pt x="141462" y="9235"/>
                </a:lnTo>
                <a:lnTo>
                  <a:pt x="141460" y="9244"/>
                </a:lnTo>
                <a:lnTo>
                  <a:pt x="141461" y="9267"/>
                </a:lnTo>
                <a:lnTo>
                  <a:pt x="141461" y="9268"/>
                </a:lnTo>
                <a:lnTo>
                  <a:pt x="141460" y="9296"/>
                </a:lnTo>
                <a:lnTo>
                  <a:pt x="141458" y="9319"/>
                </a:lnTo>
                <a:lnTo>
                  <a:pt x="141451" y="9336"/>
                </a:lnTo>
                <a:lnTo>
                  <a:pt x="141440" y="9342"/>
                </a:lnTo>
                <a:lnTo>
                  <a:pt x="141435" y="9345"/>
                </a:lnTo>
                <a:lnTo>
                  <a:pt x="141424" y="9338"/>
                </a:lnTo>
                <a:lnTo>
                  <a:pt x="141418" y="9327"/>
                </a:lnTo>
                <a:lnTo>
                  <a:pt x="141413" y="9313"/>
                </a:lnTo>
                <a:lnTo>
                  <a:pt x="141412" y="9297"/>
                </a:lnTo>
                <a:lnTo>
                  <a:pt x="141396" y="9279"/>
                </a:lnTo>
                <a:lnTo>
                  <a:pt x="141387" y="9272"/>
                </a:lnTo>
                <a:lnTo>
                  <a:pt x="141383" y="9268"/>
                </a:lnTo>
                <a:lnTo>
                  <a:pt x="141368" y="9269"/>
                </a:lnTo>
                <a:lnTo>
                  <a:pt x="141360" y="9281"/>
                </a:lnTo>
                <a:lnTo>
                  <a:pt x="141353" y="9297"/>
                </a:lnTo>
                <a:lnTo>
                  <a:pt x="141341" y="9305"/>
                </a:lnTo>
                <a:lnTo>
                  <a:pt x="141334" y="9310"/>
                </a:lnTo>
                <a:lnTo>
                  <a:pt x="141327" y="9325"/>
                </a:lnTo>
                <a:lnTo>
                  <a:pt x="141318" y="9329"/>
                </a:lnTo>
                <a:lnTo>
                  <a:pt x="141315" y="9348"/>
                </a:lnTo>
                <a:lnTo>
                  <a:pt x="141313" y="9365"/>
                </a:lnTo>
                <a:lnTo>
                  <a:pt x="141304" y="9373"/>
                </a:lnTo>
                <a:lnTo>
                  <a:pt x="141289" y="9373"/>
                </a:lnTo>
                <a:lnTo>
                  <a:pt x="141275" y="9375"/>
                </a:lnTo>
                <a:lnTo>
                  <a:pt x="141271" y="9389"/>
                </a:lnTo>
                <a:lnTo>
                  <a:pt x="141258" y="9409"/>
                </a:lnTo>
                <a:lnTo>
                  <a:pt x="141258" y="9428"/>
                </a:lnTo>
                <a:lnTo>
                  <a:pt x="141265" y="9431"/>
                </a:lnTo>
                <a:lnTo>
                  <a:pt x="141282" y="9438"/>
                </a:lnTo>
                <a:lnTo>
                  <a:pt x="141282" y="9464"/>
                </a:lnTo>
                <a:lnTo>
                  <a:pt x="141273" y="9483"/>
                </a:lnTo>
                <a:lnTo>
                  <a:pt x="141264" y="9502"/>
                </a:lnTo>
                <a:lnTo>
                  <a:pt x="141251" y="9518"/>
                </a:lnTo>
                <a:lnTo>
                  <a:pt x="141241" y="9535"/>
                </a:lnTo>
                <a:lnTo>
                  <a:pt x="141241" y="9558"/>
                </a:lnTo>
                <a:lnTo>
                  <a:pt x="141243" y="9579"/>
                </a:lnTo>
                <a:lnTo>
                  <a:pt x="141244" y="9580"/>
                </a:lnTo>
                <a:lnTo>
                  <a:pt x="141248" y="9596"/>
                </a:lnTo>
                <a:lnTo>
                  <a:pt x="141249" y="9603"/>
                </a:lnTo>
                <a:lnTo>
                  <a:pt x="141259" y="9619"/>
                </a:lnTo>
                <a:lnTo>
                  <a:pt x="141268" y="9619"/>
                </a:lnTo>
                <a:lnTo>
                  <a:pt x="141280" y="9619"/>
                </a:lnTo>
                <a:lnTo>
                  <a:pt x="141292" y="9612"/>
                </a:lnTo>
                <a:lnTo>
                  <a:pt x="141302" y="9605"/>
                </a:lnTo>
                <a:lnTo>
                  <a:pt x="141314" y="9598"/>
                </a:lnTo>
                <a:lnTo>
                  <a:pt x="141330" y="9592"/>
                </a:lnTo>
                <a:lnTo>
                  <a:pt x="141337" y="9582"/>
                </a:lnTo>
                <a:lnTo>
                  <a:pt x="141340" y="9573"/>
                </a:lnTo>
                <a:lnTo>
                  <a:pt x="141349" y="9566"/>
                </a:lnTo>
                <a:lnTo>
                  <a:pt x="141361" y="9559"/>
                </a:lnTo>
                <a:lnTo>
                  <a:pt x="141371" y="9557"/>
                </a:lnTo>
                <a:lnTo>
                  <a:pt x="141385" y="9557"/>
                </a:lnTo>
                <a:lnTo>
                  <a:pt x="141395" y="9552"/>
                </a:lnTo>
                <a:lnTo>
                  <a:pt x="141399" y="9541"/>
                </a:lnTo>
                <a:lnTo>
                  <a:pt x="141404" y="9527"/>
                </a:lnTo>
                <a:lnTo>
                  <a:pt x="141411" y="9520"/>
                </a:lnTo>
                <a:lnTo>
                  <a:pt x="141421" y="9520"/>
                </a:lnTo>
                <a:lnTo>
                  <a:pt x="141426" y="9520"/>
                </a:lnTo>
                <a:lnTo>
                  <a:pt x="141433" y="9529"/>
                </a:lnTo>
                <a:lnTo>
                  <a:pt x="141433" y="9536"/>
                </a:lnTo>
                <a:lnTo>
                  <a:pt x="141442" y="9545"/>
                </a:lnTo>
                <a:lnTo>
                  <a:pt x="141452" y="9552"/>
                </a:lnTo>
                <a:lnTo>
                  <a:pt x="141461" y="9555"/>
                </a:lnTo>
                <a:lnTo>
                  <a:pt x="141497" y="9580"/>
                </a:lnTo>
                <a:lnTo>
                  <a:pt x="141516" y="9585"/>
                </a:lnTo>
                <a:lnTo>
                  <a:pt x="141526" y="9594"/>
                </a:lnTo>
                <a:lnTo>
                  <a:pt x="141533" y="9608"/>
                </a:lnTo>
                <a:lnTo>
                  <a:pt x="141542" y="9615"/>
                </a:lnTo>
                <a:lnTo>
                  <a:pt x="141552" y="9624"/>
                </a:lnTo>
                <a:lnTo>
                  <a:pt x="141566" y="9649"/>
                </a:lnTo>
                <a:lnTo>
                  <a:pt x="141571" y="9661"/>
                </a:lnTo>
                <a:lnTo>
                  <a:pt x="141573" y="9688"/>
                </a:lnTo>
                <a:lnTo>
                  <a:pt x="141573" y="9698"/>
                </a:lnTo>
                <a:lnTo>
                  <a:pt x="141573" y="9700"/>
                </a:lnTo>
                <a:lnTo>
                  <a:pt x="141578" y="9714"/>
                </a:lnTo>
                <a:lnTo>
                  <a:pt x="141580" y="9718"/>
                </a:lnTo>
                <a:lnTo>
                  <a:pt x="141585" y="9732"/>
                </a:lnTo>
                <a:lnTo>
                  <a:pt x="141585" y="9734"/>
                </a:lnTo>
                <a:lnTo>
                  <a:pt x="141590" y="9746"/>
                </a:lnTo>
                <a:lnTo>
                  <a:pt x="141590" y="9762"/>
                </a:lnTo>
                <a:lnTo>
                  <a:pt x="141588" y="9774"/>
                </a:lnTo>
                <a:lnTo>
                  <a:pt x="141580" y="9804"/>
                </a:lnTo>
                <a:lnTo>
                  <a:pt x="141578" y="9813"/>
                </a:lnTo>
                <a:lnTo>
                  <a:pt x="141561" y="9822"/>
                </a:lnTo>
                <a:lnTo>
                  <a:pt x="141549" y="9831"/>
                </a:lnTo>
                <a:lnTo>
                  <a:pt x="141535" y="9838"/>
                </a:lnTo>
                <a:lnTo>
                  <a:pt x="141530" y="9854"/>
                </a:lnTo>
                <a:lnTo>
                  <a:pt x="141530" y="9873"/>
                </a:lnTo>
                <a:lnTo>
                  <a:pt x="141538" y="9887"/>
                </a:lnTo>
                <a:lnTo>
                  <a:pt x="141545" y="9900"/>
                </a:lnTo>
                <a:lnTo>
                  <a:pt x="141554" y="9921"/>
                </a:lnTo>
                <a:lnTo>
                  <a:pt x="141554" y="9928"/>
                </a:lnTo>
                <a:lnTo>
                  <a:pt x="141564" y="9956"/>
                </a:lnTo>
                <a:lnTo>
                  <a:pt x="141571" y="9967"/>
                </a:lnTo>
                <a:lnTo>
                  <a:pt x="141585" y="9979"/>
                </a:lnTo>
                <a:lnTo>
                  <a:pt x="141599" y="9986"/>
                </a:lnTo>
                <a:lnTo>
                  <a:pt x="141611" y="9993"/>
                </a:lnTo>
                <a:lnTo>
                  <a:pt x="141619" y="10002"/>
                </a:lnTo>
                <a:lnTo>
                  <a:pt x="141623" y="10018"/>
                </a:lnTo>
                <a:lnTo>
                  <a:pt x="141623" y="10027"/>
                </a:lnTo>
                <a:lnTo>
                  <a:pt x="141635" y="10048"/>
                </a:lnTo>
                <a:lnTo>
                  <a:pt x="141638" y="10069"/>
                </a:lnTo>
                <a:lnTo>
                  <a:pt x="141649" y="10094"/>
                </a:lnTo>
                <a:lnTo>
                  <a:pt x="141652" y="10103"/>
                </a:lnTo>
                <a:lnTo>
                  <a:pt x="141664" y="10117"/>
                </a:lnTo>
                <a:lnTo>
                  <a:pt x="141669" y="10122"/>
                </a:lnTo>
                <a:lnTo>
                  <a:pt x="141671" y="10133"/>
                </a:lnTo>
                <a:lnTo>
                  <a:pt x="141671" y="10149"/>
                </a:lnTo>
                <a:lnTo>
                  <a:pt x="141664" y="10149"/>
                </a:lnTo>
                <a:lnTo>
                  <a:pt x="141652" y="10147"/>
                </a:lnTo>
                <a:lnTo>
                  <a:pt x="141649" y="10145"/>
                </a:lnTo>
                <a:lnTo>
                  <a:pt x="141638" y="10143"/>
                </a:lnTo>
                <a:lnTo>
                  <a:pt x="141635" y="10140"/>
                </a:lnTo>
                <a:lnTo>
                  <a:pt x="141623" y="10145"/>
                </a:lnTo>
                <a:lnTo>
                  <a:pt x="141616" y="10154"/>
                </a:lnTo>
                <a:lnTo>
                  <a:pt x="141616" y="10163"/>
                </a:lnTo>
                <a:lnTo>
                  <a:pt x="141621" y="10170"/>
                </a:lnTo>
                <a:lnTo>
                  <a:pt x="141623" y="10173"/>
                </a:lnTo>
                <a:lnTo>
                  <a:pt x="141630" y="10184"/>
                </a:lnTo>
                <a:lnTo>
                  <a:pt x="141633" y="10193"/>
                </a:lnTo>
                <a:lnTo>
                  <a:pt x="141633" y="10200"/>
                </a:lnTo>
                <a:lnTo>
                  <a:pt x="141619" y="10202"/>
                </a:lnTo>
                <a:lnTo>
                  <a:pt x="141614" y="10205"/>
                </a:lnTo>
                <a:lnTo>
                  <a:pt x="141595" y="10207"/>
                </a:lnTo>
                <a:lnTo>
                  <a:pt x="141585" y="10214"/>
                </a:lnTo>
                <a:lnTo>
                  <a:pt x="141580" y="10237"/>
                </a:lnTo>
                <a:lnTo>
                  <a:pt x="141580" y="10253"/>
                </a:lnTo>
                <a:lnTo>
                  <a:pt x="141580" y="10274"/>
                </a:lnTo>
                <a:lnTo>
                  <a:pt x="141583" y="10285"/>
                </a:lnTo>
                <a:lnTo>
                  <a:pt x="141590" y="10292"/>
                </a:lnTo>
                <a:lnTo>
                  <a:pt x="141599" y="10292"/>
                </a:lnTo>
                <a:lnTo>
                  <a:pt x="141611" y="10285"/>
                </a:lnTo>
                <a:lnTo>
                  <a:pt x="141614" y="10279"/>
                </a:lnTo>
                <a:lnTo>
                  <a:pt x="141628" y="10269"/>
                </a:lnTo>
                <a:lnTo>
                  <a:pt x="141652" y="10265"/>
                </a:lnTo>
                <a:lnTo>
                  <a:pt x="141666" y="10267"/>
                </a:lnTo>
                <a:lnTo>
                  <a:pt x="141685" y="10279"/>
                </a:lnTo>
                <a:lnTo>
                  <a:pt x="141692" y="10285"/>
                </a:lnTo>
                <a:lnTo>
                  <a:pt x="141699" y="10292"/>
                </a:lnTo>
                <a:lnTo>
                  <a:pt x="141702" y="10313"/>
                </a:lnTo>
                <a:lnTo>
                  <a:pt x="141702" y="10321"/>
                </a:lnTo>
                <a:lnTo>
                  <a:pt x="141702" y="10321"/>
                </a:lnTo>
                <a:lnTo>
                  <a:pt x="141702" y="10329"/>
                </a:lnTo>
                <a:lnTo>
                  <a:pt x="141692" y="10348"/>
                </a:lnTo>
                <a:lnTo>
                  <a:pt x="141680" y="10362"/>
                </a:lnTo>
                <a:lnTo>
                  <a:pt x="141673" y="10373"/>
                </a:lnTo>
                <a:lnTo>
                  <a:pt x="141671" y="10387"/>
                </a:lnTo>
                <a:lnTo>
                  <a:pt x="141671" y="10392"/>
                </a:lnTo>
                <a:lnTo>
                  <a:pt x="141692" y="10412"/>
                </a:lnTo>
                <a:lnTo>
                  <a:pt x="141707" y="10417"/>
                </a:lnTo>
                <a:lnTo>
                  <a:pt x="141719" y="10422"/>
                </a:lnTo>
                <a:lnTo>
                  <a:pt x="141728" y="10422"/>
                </a:lnTo>
                <a:lnTo>
                  <a:pt x="141742" y="10433"/>
                </a:lnTo>
                <a:lnTo>
                  <a:pt x="141745" y="10449"/>
                </a:lnTo>
                <a:lnTo>
                  <a:pt x="141735" y="10463"/>
                </a:lnTo>
                <a:lnTo>
                  <a:pt x="141735" y="10479"/>
                </a:lnTo>
                <a:lnTo>
                  <a:pt x="141721" y="10493"/>
                </a:lnTo>
                <a:lnTo>
                  <a:pt x="141707" y="10498"/>
                </a:lnTo>
                <a:lnTo>
                  <a:pt x="141699" y="10500"/>
                </a:lnTo>
                <a:lnTo>
                  <a:pt x="141685" y="10507"/>
                </a:lnTo>
                <a:lnTo>
                  <a:pt x="141664" y="10516"/>
                </a:lnTo>
                <a:lnTo>
                  <a:pt x="141657" y="10521"/>
                </a:lnTo>
                <a:lnTo>
                  <a:pt x="141661" y="10537"/>
                </a:lnTo>
                <a:lnTo>
                  <a:pt x="141678" y="10555"/>
                </a:lnTo>
                <a:lnTo>
                  <a:pt x="141697" y="10569"/>
                </a:lnTo>
                <a:lnTo>
                  <a:pt x="141711" y="10578"/>
                </a:lnTo>
                <a:lnTo>
                  <a:pt x="141723" y="10583"/>
                </a:lnTo>
                <a:lnTo>
                  <a:pt x="141742" y="10585"/>
                </a:lnTo>
                <a:lnTo>
                  <a:pt x="141771" y="10588"/>
                </a:lnTo>
                <a:lnTo>
                  <a:pt x="141785" y="10585"/>
                </a:lnTo>
                <a:lnTo>
                  <a:pt x="141800" y="10583"/>
                </a:lnTo>
                <a:lnTo>
                  <a:pt x="141826" y="10592"/>
                </a:lnTo>
                <a:lnTo>
                  <a:pt x="141850" y="10606"/>
                </a:lnTo>
                <a:lnTo>
                  <a:pt x="141857" y="10622"/>
                </a:lnTo>
                <a:lnTo>
                  <a:pt x="141857" y="10634"/>
                </a:lnTo>
                <a:lnTo>
                  <a:pt x="141861" y="10652"/>
                </a:lnTo>
                <a:lnTo>
                  <a:pt x="141866" y="10664"/>
                </a:lnTo>
                <a:lnTo>
                  <a:pt x="141873" y="10666"/>
                </a:lnTo>
                <a:lnTo>
                  <a:pt x="141878" y="10671"/>
                </a:lnTo>
                <a:lnTo>
                  <a:pt x="141878" y="10696"/>
                </a:lnTo>
                <a:lnTo>
                  <a:pt x="141869" y="10701"/>
                </a:lnTo>
                <a:lnTo>
                  <a:pt x="141861" y="10705"/>
                </a:lnTo>
                <a:lnTo>
                  <a:pt x="141852" y="10712"/>
                </a:lnTo>
                <a:lnTo>
                  <a:pt x="141857" y="10724"/>
                </a:lnTo>
                <a:lnTo>
                  <a:pt x="141861" y="10735"/>
                </a:lnTo>
                <a:lnTo>
                  <a:pt x="141859" y="10767"/>
                </a:lnTo>
                <a:lnTo>
                  <a:pt x="141857" y="10777"/>
                </a:lnTo>
                <a:lnTo>
                  <a:pt x="141845" y="10788"/>
                </a:lnTo>
                <a:lnTo>
                  <a:pt x="141845" y="10800"/>
                </a:lnTo>
                <a:lnTo>
                  <a:pt x="141854" y="10811"/>
                </a:lnTo>
                <a:lnTo>
                  <a:pt x="141864" y="10816"/>
                </a:lnTo>
                <a:lnTo>
                  <a:pt x="141869" y="10839"/>
                </a:lnTo>
                <a:lnTo>
                  <a:pt x="141869" y="10850"/>
                </a:lnTo>
                <a:lnTo>
                  <a:pt x="141869" y="10876"/>
                </a:lnTo>
                <a:lnTo>
                  <a:pt x="141866" y="10880"/>
                </a:lnTo>
                <a:lnTo>
                  <a:pt x="141866" y="10894"/>
                </a:lnTo>
                <a:lnTo>
                  <a:pt x="141869" y="10913"/>
                </a:lnTo>
                <a:lnTo>
                  <a:pt x="141876" y="10920"/>
                </a:lnTo>
                <a:lnTo>
                  <a:pt x="141885" y="10933"/>
                </a:lnTo>
                <a:lnTo>
                  <a:pt x="141907" y="10938"/>
                </a:lnTo>
                <a:lnTo>
                  <a:pt x="141923" y="10952"/>
                </a:lnTo>
                <a:lnTo>
                  <a:pt x="141923" y="10959"/>
                </a:lnTo>
                <a:lnTo>
                  <a:pt x="141923" y="10970"/>
                </a:lnTo>
                <a:lnTo>
                  <a:pt x="141923" y="10977"/>
                </a:lnTo>
                <a:lnTo>
                  <a:pt x="141914" y="10984"/>
                </a:lnTo>
                <a:lnTo>
                  <a:pt x="141888" y="10979"/>
                </a:lnTo>
                <a:lnTo>
                  <a:pt x="141878" y="10973"/>
                </a:lnTo>
                <a:lnTo>
                  <a:pt x="141861" y="10970"/>
                </a:lnTo>
                <a:lnTo>
                  <a:pt x="141852" y="10982"/>
                </a:lnTo>
                <a:lnTo>
                  <a:pt x="141852" y="10989"/>
                </a:lnTo>
                <a:lnTo>
                  <a:pt x="141852" y="11000"/>
                </a:lnTo>
                <a:lnTo>
                  <a:pt x="141852" y="11009"/>
                </a:lnTo>
                <a:lnTo>
                  <a:pt x="141845" y="11023"/>
                </a:lnTo>
                <a:lnTo>
                  <a:pt x="141840" y="11033"/>
                </a:lnTo>
                <a:lnTo>
                  <a:pt x="141833" y="11053"/>
                </a:lnTo>
                <a:lnTo>
                  <a:pt x="141830" y="11056"/>
                </a:lnTo>
                <a:lnTo>
                  <a:pt x="141816" y="11067"/>
                </a:lnTo>
                <a:lnTo>
                  <a:pt x="141809" y="11074"/>
                </a:lnTo>
                <a:lnTo>
                  <a:pt x="141809" y="11092"/>
                </a:lnTo>
                <a:lnTo>
                  <a:pt x="141809" y="11099"/>
                </a:lnTo>
                <a:lnTo>
                  <a:pt x="141809" y="11102"/>
                </a:lnTo>
                <a:lnTo>
                  <a:pt x="141819" y="11116"/>
                </a:lnTo>
                <a:lnTo>
                  <a:pt x="141821" y="11118"/>
                </a:lnTo>
                <a:lnTo>
                  <a:pt x="141823" y="11127"/>
                </a:lnTo>
                <a:lnTo>
                  <a:pt x="141823" y="11132"/>
                </a:lnTo>
                <a:lnTo>
                  <a:pt x="141821" y="11141"/>
                </a:lnTo>
                <a:lnTo>
                  <a:pt x="141821" y="11148"/>
                </a:lnTo>
                <a:lnTo>
                  <a:pt x="141859" y="11175"/>
                </a:lnTo>
                <a:lnTo>
                  <a:pt x="141878" y="11180"/>
                </a:lnTo>
                <a:lnTo>
                  <a:pt x="141911" y="11199"/>
                </a:lnTo>
                <a:lnTo>
                  <a:pt x="141926" y="11217"/>
                </a:lnTo>
                <a:lnTo>
                  <a:pt x="141945" y="11254"/>
                </a:lnTo>
                <a:lnTo>
                  <a:pt x="141961" y="11278"/>
                </a:lnTo>
                <a:lnTo>
                  <a:pt x="141961" y="11279"/>
                </a:lnTo>
                <a:lnTo>
                  <a:pt x="141964" y="11314"/>
                </a:lnTo>
                <a:lnTo>
                  <a:pt x="141961" y="11351"/>
                </a:lnTo>
                <a:lnTo>
                  <a:pt x="141961" y="11367"/>
                </a:lnTo>
                <a:lnTo>
                  <a:pt x="141966" y="11404"/>
                </a:lnTo>
                <a:lnTo>
                  <a:pt x="141983" y="11434"/>
                </a:lnTo>
                <a:lnTo>
                  <a:pt x="141992" y="11448"/>
                </a:lnTo>
                <a:lnTo>
                  <a:pt x="142023" y="11473"/>
                </a:lnTo>
                <a:lnTo>
                  <a:pt x="142047" y="11484"/>
                </a:lnTo>
                <a:lnTo>
                  <a:pt x="142061" y="11489"/>
                </a:lnTo>
                <a:lnTo>
                  <a:pt x="142085" y="11505"/>
                </a:lnTo>
                <a:lnTo>
                  <a:pt x="142102" y="11510"/>
                </a:lnTo>
                <a:lnTo>
                  <a:pt x="142104" y="11510"/>
                </a:lnTo>
                <a:lnTo>
                  <a:pt x="142105" y="11512"/>
                </a:lnTo>
                <a:lnTo>
                  <a:pt x="142115" y="11526"/>
                </a:lnTo>
                <a:lnTo>
                  <a:pt x="142118" y="11539"/>
                </a:lnTo>
                <a:lnTo>
                  <a:pt x="142124" y="11553"/>
                </a:lnTo>
                <a:lnTo>
                  <a:pt x="142141" y="11561"/>
                </a:lnTo>
                <a:lnTo>
                  <a:pt x="142145" y="11571"/>
                </a:lnTo>
                <a:lnTo>
                  <a:pt x="142172" y="11584"/>
                </a:lnTo>
                <a:lnTo>
                  <a:pt x="142189" y="11600"/>
                </a:lnTo>
                <a:lnTo>
                  <a:pt x="142201" y="11623"/>
                </a:lnTo>
                <a:lnTo>
                  <a:pt x="142216" y="11629"/>
                </a:lnTo>
                <a:lnTo>
                  <a:pt x="142246" y="11648"/>
                </a:lnTo>
                <a:lnTo>
                  <a:pt x="142260" y="11662"/>
                </a:lnTo>
                <a:lnTo>
                  <a:pt x="142274" y="11677"/>
                </a:lnTo>
                <a:lnTo>
                  <a:pt x="142280" y="11695"/>
                </a:lnTo>
                <a:lnTo>
                  <a:pt x="142282" y="11704"/>
                </a:lnTo>
                <a:lnTo>
                  <a:pt x="142296" y="11732"/>
                </a:lnTo>
                <a:lnTo>
                  <a:pt x="142310" y="11734"/>
                </a:lnTo>
                <a:lnTo>
                  <a:pt x="142334" y="11733"/>
                </a:lnTo>
                <a:lnTo>
                  <a:pt x="142356" y="11730"/>
                </a:lnTo>
                <a:lnTo>
                  <a:pt x="142388" y="11732"/>
                </a:lnTo>
                <a:lnTo>
                  <a:pt x="142432" y="11742"/>
                </a:lnTo>
                <a:lnTo>
                  <a:pt x="142444" y="11752"/>
                </a:lnTo>
                <a:lnTo>
                  <a:pt x="142458" y="11767"/>
                </a:lnTo>
                <a:lnTo>
                  <a:pt x="142478" y="11783"/>
                </a:lnTo>
                <a:lnTo>
                  <a:pt x="142482" y="11804"/>
                </a:lnTo>
                <a:lnTo>
                  <a:pt x="142473" y="11827"/>
                </a:lnTo>
                <a:lnTo>
                  <a:pt x="142489" y="11846"/>
                </a:lnTo>
                <a:lnTo>
                  <a:pt x="142507" y="11846"/>
                </a:lnTo>
                <a:lnTo>
                  <a:pt x="142522" y="11853"/>
                </a:lnTo>
                <a:lnTo>
                  <a:pt x="142535" y="11881"/>
                </a:lnTo>
                <a:lnTo>
                  <a:pt x="142540" y="11896"/>
                </a:lnTo>
                <a:lnTo>
                  <a:pt x="142541" y="11898"/>
                </a:lnTo>
                <a:lnTo>
                  <a:pt x="142539" y="11901"/>
                </a:lnTo>
                <a:lnTo>
                  <a:pt x="142536" y="11910"/>
                </a:lnTo>
                <a:lnTo>
                  <a:pt x="142536" y="11912"/>
                </a:lnTo>
                <a:lnTo>
                  <a:pt x="142536" y="11933"/>
                </a:lnTo>
                <a:lnTo>
                  <a:pt x="142537" y="11952"/>
                </a:lnTo>
                <a:lnTo>
                  <a:pt x="142544" y="11968"/>
                </a:lnTo>
                <a:lnTo>
                  <a:pt x="142537" y="11989"/>
                </a:lnTo>
                <a:lnTo>
                  <a:pt x="142534" y="12009"/>
                </a:lnTo>
                <a:lnTo>
                  <a:pt x="142548" y="12008"/>
                </a:lnTo>
                <a:lnTo>
                  <a:pt x="142564" y="12011"/>
                </a:lnTo>
                <a:lnTo>
                  <a:pt x="142578" y="12024"/>
                </a:lnTo>
                <a:lnTo>
                  <a:pt x="142595" y="12024"/>
                </a:lnTo>
                <a:lnTo>
                  <a:pt x="142602" y="12024"/>
                </a:lnTo>
                <a:lnTo>
                  <a:pt x="142621" y="12038"/>
                </a:lnTo>
                <a:lnTo>
                  <a:pt x="142631" y="12054"/>
                </a:lnTo>
                <a:lnTo>
                  <a:pt x="142631" y="12063"/>
                </a:lnTo>
                <a:lnTo>
                  <a:pt x="142640" y="12084"/>
                </a:lnTo>
                <a:lnTo>
                  <a:pt x="142638" y="12086"/>
                </a:lnTo>
                <a:lnTo>
                  <a:pt x="142640" y="12101"/>
                </a:lnTo>
                <a:lnTo>
                  <a:pt x="142653" y="12118"/>
                </a:lnTo>
                <a:lnTo>
                  <a:pt x="142670" y="12137"/>
                </a:lnTo>
                <a:lnTo>
                  <a:pt x="142692" y="12145"/>
                </a:lnTo>
                <a:lnTo>
                  <a:pt x="142721" y="12145"/>
                </a:lnTo>
                <a:lnTo>
                  <a:pt x="142743" y="12162"/>
                </a:lnTo>
                <a:lnTo>
                  <a:pt x="142761" y="12161"/>
                </a:lnTo>
                <a:lnTo>
                  <a:pt x="142767" y="12176"/>
                </a:lnTo>
                <a:lnTo>
                  <a:pt x="142768" y="12189"/>
                </a:lnTo>
                <a:lnTo>
                  <a:pt x="142776" y="12202"/>
                </a:lnTo>
                <a:lnTo>
                  <a:pt x="142781" y="12212"/>
                </a:lnTo>
                <a:lnTo>
                  <a:pt x="142781" y="12230"/>
                </a:lnTo>
                <a:lnTo>
                  <a:pt x="142778" y="12244"/>
                </a:lnTo>
                <a:lnTo>
                  <a:pt x="142775" y="12269"/>
                </a:lnTo>
                <a:lnTo>
                  <a:pt x="142782" y="12272"/>
                </a:lnTo>
                <a:lnTo>
                  <a:pt x="142796" y="12278"/>
                </a:lnTo>
                <a:lnTo>
                  <a:pt x="142809" y="12289"/>
                </a:lnTo>
                <a:lnTo>
                  <a:pt x="142831" y="12291"/>
                </a:lnTo>
                <a:lnTo>
                  <a:pt x="142853" y="12298"/>
                </a:lnTo>
                <a:lnTo>
                  <a:pt x="142877" y="12301"/>
                </a:lnTo>
                <a:lnTo>
                  <a:pt x="142883" y="12298"/>
                </a:lnTo>
                <a:lnTo>
                  <a:pt x="142888" y="12312"/>
                </a:lnTo>
                <a:lnTo>
                  <a:pt x="142893" y="12319"/>
                </a:lnTo>
                <a:lnTo>
                  <a:pt x="142900" y="12326"/>
                </a:lnTo>
                <a:lnTo>
                  <a:pt x="142914" y="12331"/>
                </a:lnTo>
                <a:lnTo>
                  <a:pt x="142916" y="12331"/>
                </a:lnTo>
                <a:lnTo>
                  <a:pt x="142926" y="12331"/>
                </a:lnTo>
                <a:lnTo>
                  <a:pt x="142940" y="12331"/>
                </a:lnTo>
                <a:lnTo>
                  <a:pt x="142947" y="12338"/>
                </a:lnTo>
                <a:lnTo>
                  <a:pt x="142945" y="12345"/>
                </a:lnTo>
                <a:lnTo>
                  <a:pt x="142933" y="12345"/>
                </a:lnTo>
                <a:lnTo>
                  <a:pt x="142924" y="12349"/>
                </a:lnTo>
                <a:lnTo>
                  <a:pt x="142921" y="12361"/>
                </a:lnTo>
                <a:lnTo>
                  <a:pt x="142928" y="12384"/>
                </a:lnTo>
                <a:lnTo>
                  <a:pt x="142943" y="12386"/>
                </a:lnTo>
                <a:lnTo>
                  <a:pt x="142957" y="12386"/>
                </a:lnTo>
                <a:lnTo>
                  <a:pt x="142974" y="12386"/>
                </a:lnTo>
                <a:lnTo>
                  <a:pt x="142995" y="12398"/>
                </a:lnTo>
                <a:lnTo>
                  <a:pt x="143000" y="12414"/>
                </a:lnTo>
                <a:lnTo>
                  <a:pt x="142997" y="12432"/>
                </a:lnTo>
                <a:lnTo>
                  <a:pt x="142997" y="12439"/>
                </a:lnTo>
                <a:lnTo>
                  <a:pt x="143019" y="12458"/>
                </a:lnTo>
                <a:lnTo>
                  <a:pt x="143031" y="12462"/>
                </a:lnTo>
                <a:lnTo>
                  <a:pt x="143052" y="12464"/>
                </a:lnTo>
                <a:lnTo>
                  <a:pt x="143064" y="12464"/>
                </a:lnTo>
                <a:lnTo>
                  <a:pt x="143071" y="12464"/>
                </a:lnTo>
                <a:lnTo>
                  <a:pt x="143081" y="12464"/>
                </a:lnTo>
                <a:lnTo>
                  <a:pt x="143098" y="12467"/>
                </a:lnTo>
                <a:lnTo>
                  <a:pt x="143117" y="12488"/>
                </a:lnTo>
                <a:lnTo>
                  <a:pt x="143124" y="12497"/>
                </a:lnTo>
                <a:lnTo>
                  <a:pt x="143138" y="12515"/>
                </a:lnTo>
                <a:lnTo>
                  <a:pt x="143162" y="12529"/>
                </a:lnTo>
                <a:lnTo>
                  <a:pt x="143186" y="12541"/>
                </a:lnTo>
                <a:lnTo>
                  <a:pt x="143205" y="12561"/>
                </a:lnTo>
                <a:lnTo>
                  <a:pt x="143221" y="12577"/>
                </a:lnTo>
                <a:lnTo>
                  <a:pt x="143238" y="12587"/>
                </a:lnTo>
                <a:lnTo>
                  <a:pt x="143277" y="12629"/>
                </a:lnTo>
                <a:lnTo>
                  <a:pt x="143281" y="12633"/>
                </a:lnTo>
                <a:lnTo>
                  <a:pt x="143282" y="12634"/>
                </a:lnTo>
                <a:lnTo>
                  <a:pt x="143290" y="12640"/>
                </a:lnTo>
                <a:lnTo>
                  <a:pt x="143309" y="12658"/>
                </a:lnTo>
                <a:lnTo>
                  <a:pt x="143329" y="12670"/>
                </a:lnTo>
                <a:lnTo>
                  <a:pt x="143333" y="12672"/>
                </a:lnTo>
                <a:lnTo>
                  <a:pt x="143383" y="12681"/>
                </a:lnTo>
                <a:lnTo>
                  <a:pt x="143388" y="12681"/>
                </a:lnTo>
                <a:lnTo>
                  <a:pt x="143412" y="12681"/>
                </a:lnTo>
                <a:lnTo>
                  <a:pt x="143414" y="12681"/>
                </a:lnTo>
                <a:lnTo>
                  <a:pt x="143433" y="12681"/>
                </a:lnTo>
                <a:lnTo>
                  <a:pt x="143439" y="12684"/>
                </a:lnTo>
                <a:lnTo>
                  <a:pt x="143442" y="12686"/>
                </a:lnTo>
                <a:lnTo>
                  <a:pt x="143462" y="12695"/>
                </a:lnTo>
                <a:lnTo>
                  <a:pt x="143493" y="12704"/>
                </a:lnTo>
                <a:lnTo>
                  <a:pt x="143510" y="12702"/>
                </a:lnTo>
                <a:lnTo>
                  <a:pt x="143515" y="12699"/>
                </a:lnTo>
                <a:lnTo>
                  <a:pt x="143519" y="12697"/>
                </a:lnTo>
                <a:lnTo>
                  <a:pt x="143533" y="12695"/>
                </a:lnTo>
                <a:lnTo>
                  <a:pt x="143544" y="12696"/>
                </a:lnTo>
                <a:lnTo>
                  <a:pt x="143555" y="12697"/>
                </a:lnTo>
                <a:lnTo>
                  <a:pt x="143567" y="12702"/>
                </a:lnTo>
                <a:lnTo>
                  <a:pt x="143574" y="12704"/>
                </a:lnTo>
                <a:lnTo>
                  <a:pt x="143595" y="12716"/>
                </a:lnTo>
                <a:lnTo>
                  <a:pt x="143600" y="12723"/>
                </a:lnTo>
                <a:lnTo>
                  <a:pt x="143602" y="12727"/>
                </a:lnTo>
                <a:lnTo>
                  <a:pt x="143614" y="12730"/>
                </a:lnTo>
                <a:lnTo>
                  <a:pt x="143624" y="12732"/>
                </a:lnTo>
                <a:lnTo>
                  <a:pt x="143626" y="12734"/>
                </a:lnTo>
                <a:lnTo>
                  <a:pt x="143629" y="12741"/>
                </a:lnTo>
                <a:lnTo>
                  <a:pt x="143629" y="12748"/>
                </a:lnTo>
                <a:lnTo>
                  <a:pt x="143636" y="12760"/>
                </a:lnTo>
                <a:lnTo>
                  <a:pt x="143645" y="12769"/>
                </a:lnTo>
                <a:lnTo>
                  <a:pt x="143655" y="12778"/>
                </a:lnTo>
                <a:lnTo>
                  <a:pt x="143679" y="12792"/>
                </a:lnTo>
                <a:lnTo>
                  <a:pt x="143691" y="12799"/>
                </a:lnTo>
                <a:lnTo>
                  <a:pt x="143688" y="12808"/>
                </a:lnTo>
                <a:lnTo>
                  <a:pt x="143669" y="12810"/>
                </a:lnTo>
                <a:lnTo>
                  <a:pt x="143650" y="12806"/>
                </a:lnTo>
                <a:lnTo>
                  <a:pt x="143633" y="12810"/>
                </a:lnTo>
                <a:lnTo>
                  <a:pt x="143617" y="12824"/>
                </a:lnTo>
                <a:lnTo>
                  <a:pt x="143610" y="12836"/>
                </a:lnTo>
                <a:lnTo>
                  <a:pt x="143590" y="12847"/>
                </a:lnTo>
                <a:lnTo>
                  <a:pt x="143581" y="12857"/>
                </a:lnTo>
                <a:lnTo>
                  <a:pt x="143579" y="12870"/>
                </a:lnTo>
                <a:lnTo>
                  <a:pt x="143569" y="12882"/>
                </a:lnTo>
                <a:lnTo>
                  <a:pt x="143567" y="12898"/>
                </a:lnTo>
                <a:lnTo>
                  <a:pt x="143567" y="12907"/>
                </a:lnTo>
                <a:lnTo>
                  <a:pt x="143562" y="12926"/>
                </a:lnTo>
                <a:lnTo>
                  <a:pt x="143557" y="12942"/>
                </a:lnTo>
                <a:lnTo>
                  <a:pt x="143557" y="12958"/>
                </a:lnTo>
                <a:lnTo>
                  <a:pt x="143562" y="12970"/>
                </a:lnTo>
                <a:lnTo>
                  <a:pt x="143567" y="12988"/>
                </a:lnTo>
                <a:lnTo>
                  <a:pt x="143569" y="13006"/>
                </a:lnTo>
                <a:lnTo>
                  <a:pt x="143579" y="13026"/>
                </a:lnTo>
                <a:lnTo>
                  <a:pt x="143583" y="13036"/>
                </a:lnTo>
                <a:lnTo>
                  <a:pt x="143602" y="13057"/>
                </a:lnTo>
                <a:lnTo>
                  <a:pt x="143621" y="13057"/>
                </a:lnTo>
                <a:lnTo>
                  <a:pt x="143638" y="13064"/>
                </a:lnTo>
                <a:lnTo>
                  <a:pt x="143641" y="13066"/>
                </a:lnTo>
                <a:lnTo>
                  <a:pt x="143645" y="13071"/>
                </a:lnTo>
                <a:lnTo>
                  <a:pt x="143657" y="13083"/>
                </a:lnTo>
                <a:lnTo>
                  <a:pt x="143660" y="13089"/>
                </a:lnTo>
                <a:lnTo>
                  <a:pt x="143650" y="13106"/>
                </a:lnTo>
                <a:lnTo>
                  <a:pt x="143638" y="13106"/>
                </a:lnTo>
                <a:lnTo>
                  <a:pt x="143631" y="13117"/>
                </a:lnTo>
                <a:lnTo>
                  <a:pt x="143631" y="13133"/>
                </a:lnTo>
                <a:lnTo>
                  <a:pt x="143633" y="13152"/>
                </a:lnTo>
                <a:lnTo>
                  <a:pt x="143629" y="13163"/>
                </a:lnTo>
                <a:lnTo>
                  <a:pt x="143622" y="13172"/>
                </a:lnTo>
                <a:lnTo>
                  <a:pt x="143621" y="13172"/>
                </a:lnTo>
                <a:lnTo>
                  <a:pt x="143610" y="13177"/>
                </a:lnTo>
                <a:lnTo>
                  <a:pt x="143595" y="13186"/>
                </a:lnTo>
                <a:lnTo>
                  <a:pt x="143588" y="13193"/>
                </a:lnTo>
                <a:lnTo>
                  <a:pt x="143576" y="13205"/>
                </a:lnTo>
                <a:lnTo>
                  <a:pt x="143569" y="13214"/>
                </a:lnTo>
                <a:lnTo>
                  <a:pt x="143568" y="13217"/>
                </a:lnTo>
                <a:lnTo>
                  <a:pt x="143568" y="13219"/>
                </a:lnTo>
                <a:lnTo>
                  <a:pt x="143566" y="13226"/>
                </a:lnTo>
                <a:lnTo>
                  <a:pt x="143564" y="13230"/>
                </a:lnTo>
                <a:lnTo>
                  <a:pt x="143564" y="13239"/>
                </a:lnTo>
                <a:lnTo>
                  <a:pt x="143564" y="13249"/>
                </a:lnTo>
                <a:lnTo>
                  <a:pt x="143576" y="13260"/>
                </a:lnTo>
                <a:lnTo>
                  <a:pt x="143605" y="13262"/>
                </a:lnTo>
                <a:lnTo>
                  <a:pt x="143614" y="13256"/>
                </a:lnTo>
                <a:lnTo>
                  <a:pt x="143631" y="13251"/>
                </a:lnTo>
                <a:lnTo>
                  <a:pt x="143662" y="13258"/>
                </a:lnTo>
                <a:lnTo>
                  <a:pt x="143679" y="13276"/>
                </a:lnTo>
                <a:lnTo>
                  <a:pt x="143695" y="13302"/>
                </a:lnTo>
                <a:lnTo>
                  <a:pt x="143698" y="13318"/>
                </a:lnTo>
                <a:lnTo>
                  <a:pt x="143691" y="13329"/>
                </a:lnTo>
                <a:lnTo>
                  <a:pt x="143676" y="13345"/>
                </a:lnTo>
                <a:lnTo>
                  <a:pt x="143674" y="13352"/>
                </a:lnTo>
                <a:lnTo>
                  <a:pt x="143674" y="13371"/>
                </a:lnTo>
                <a:lnTo>
                  <a:pt x="143669" y="13387"/>
                </a:lnTo>
                <a:lnTo>
                  <a:pt x="143660" y="13394"/>
                </a:lnTo>
                <a:lnTo>
                  <a:pt x="143648" y="13392"/>
                </a:lnTo>
                <a:lnTo>
                  <a:pt x="143641" y="13385"/>
                </a:lnTo>
                <a:lnTo>
                  <a:pt x="143629" y="13380"/>
                </a:lnTo>
                <a:lnTo>
                  <a:pt x="143624" y="13375"/>
                </a:lnTo>
                <a:lnTo>
                  <a:pt x="143590" y="13375"/>
                </a:lnTo>
                <a:lnTo>
                  <a:pt x="143580" y="13380"/>
                </a:lnTo>
                <a:lnTo>
                  <a:pt x="143578" y="13379"/>
                </a:lnTo>
                <a:lnTo>
                  <a:pt x="143574" y="13384"/>
                </a:lnTo>
                <a:lnTo>
                  <a:pt x="143574" y="13385"/>
                </a:lnTo>
                <a:lnTo>
                  <a:pt x="143567" y="13394"/>
                </a:lnTo>
                <a:lnTo>
                  <a:pt x="143567" y="13406"/>
                </a:lnTo>
                <a:lnTo>
                  <a:pt x="143577" y="13415"/>
                </a:lnTo>
                <a:lnTo>
                  <a:pt x="143598" y="13428"/>
                </a:lnTo>
                <a:lnTo>
                  <a:pt x="143604" y="13444"/>
                </a:lnTo>
                <a:lnTo>
                  <a:pt x="143606" y="13456"/>
                </a:lnTo>
                <a:lnTo>
                  <a:pt x="143609" y="13466"/>
                </a:lnTo>
                <a:lnTo>
                  <a:pt x="143612" y="13484"/>
                </a:lnTo>
                <a:lnTo>
                  <a:pt x="143617" y="13508"/>
                </a:lnTo>
                <a:lnTo>
                  <a:pt x="143624" y="13518"/>
                </a:lnTo>
                <a:lnTo>
                  <a:pt x="143646" y="13531"/>
                </a:lnTo>
                <a:lnTo>
                  <a:pt x="143652" y="13543"/>
                </a:lnTo>
                <a:lnTo>
                  <a:pt x="143666" y="13554"/>
                </a:lnTo>
                <a:lnTo>
                  <a:pt x="143674" y="13560"/>
                </a:lnTo>
                <a:lnTo>
                  <a:pt x="143684" y="13585"/>
                </a:lnTo>
                <a:lnTo>
                  <a:pt x="143686" y="13598"/>
                </a:lnTo>
                <a:lnTo>
                  <a:pt x="143704" y="13606"/>
                </a:lnTo>
                <a:lnTo>
                  <a:pt x="143735" y="13621"/>
                </a:lnTo>
                <a:lnTo>
                  <a:pt x="143760" y="13622"/>
                </a:lnTo>
                <a:lnTo>
                  <a:pt x="143765" y="13623"/>
                </a:lnTo>
                <a:lnTo>
                  <a:pt x="143784" y="13628"/>
                </a:lnTo>
                <a:lnTo>
                  <a:pt x="143786" y="13632"/>
                </a:lnTo>
                <a:lnTo>
                  <a:pt x="143794" y="13638"/>
                </a:lnTo>
                <a:lnTo>
                  <a:pt x="143801" y="13644"/>
                </a:lnTo>
                <a:lnTo>
                  <a:pt x="143812" y="13644"/>
                </a:lnTo>
                <a:lnTo>
                  <a:pt x="143819" y="13638"/>
                </a:lnTo>
                <a:lnTo>
                  <a:pt x="143820" y="13629"/>
                </a:lnTo>
                <a:lnTo>
                  <a:pt x="143821" y="13620"/>
                </a:lnTo>
                <a:lnTo>
                  <a:pt x="143830" y="13603"/>
                </a:lnTo>
                <a:lnTo>
                  <a:pt x="143862" y="13597"/>
                </a:lnTo>
                <a:lnTo>
                  <a:pt x="143872" y="13608"/>
                </a:lnTo>
                <a:lnTo>
                  <a:pt x="143874" y="13625"/>
                </a:lnTo>
                <a:lnTo>
                  <a:pt x="143891" y="13629"/>
                </a:lnTo>
                <a:lnTo>
                  <a:pt x="143905" y="13620"/>
                </a:lnTo>
                <a:lnTo>
                  <a:pt x="143905" y="13606"/>
                </a:lnTo>
                <a:lnTo>
                  <a:pt x="143917" y="13585"/>
                </a:lnTo>
                <a:lnTo>
                  <a:pt x="143931" y="13578"/>
                </a:lnTo>
                <a:lnTo>
                  <a:pt x="143950" y="13581"/>
                </a:lnTo>
                <a:lnTo>
                  <a:pt x="143976" y="13592"/>
                </a:lnTo>
                <a:lnTo>
                  <a:pt x="143995" y="13608"/>
                </a:lnTo>
                <a:lnTo>
                  <a:pt x="144004" y="13620"/>
                </a:lnTo>
                <a:lnTo>
                  <a:pt x="144008" y="13621"/>
                </a:lnTo>
                <a:lnTo>
                  <a:pt x="144018" y="13626"/>
                </a:lnTo>
                <a:lnTo>
                  <a:pt x="144023" y="13635"/>
                </a:lnTo>
                <a:lnTo>
                  <a:pt x="144026" y="13645"/>
                </a:lnTo>
                <a:lnTo>
                  <a:pt x="144034" y="13664"/>
                </a:lnTo>
                <a:lnTo>
                  <a:pt x="144038" y="13675"/>
                </a:lnTo>
                <a:lnTo>
                  <a:pt x="144052" y="13684"/>
                </a:lnTo>
                <a:lnTo>
                  <a:pt x="144063" y="13691"/>
                </a:lnTo>
                <a:lnTo>
                  <a:pt x="144072" y="13690"/>
                </a:lnTo>
                <a:lnTo>
                  <a:pt x="144087" y="13690"/>
                </a:lnTo>
                <a:lnTo>
                  <a:pt x="144104" y="13702"/>
                </a:lnTo>
                <a:lnTo>
                  <a:pt x="144112" y="13711"/>
                </a:lnTo>
                <a:lnTo>
                  <a:pt x="144128" y="13723"/>
                </a:lnTo>
                <a:lnTo>
                  <a:pt x="144132" y="13743"/>
                </a:lnTo>
                <a:lnTo>
                  <a:pt x="144145" y="13740"/>
                </a:lnTo>
                <a:lnTo>
                  <a:pt x="144173" y="13751"/>
                </a:lnTo>
                <a:lnTo>
                  <a:pt x="144178" y="13753"/>
                </a:lnTo>
                <a:lnTo>
                  <a:pt x="144178" y="13753"/>
                </a:lnTo>
                <a:lnTo>
                  <a:pt x="144182" y="13754"/>
                </a:lnTo>
                <a:lnTo>
                  <a:pt x="144198" y="13761"/>
                </a:lnTo>
                <a:lnTo>
                  <a:pt x="144210" y="13770"/>
                </a:lnTo>
                <a:lnTo>
                  <a:pt x="144236" y="13788"/>
                </a:lnTo>
                <a:lnTo>
                  <a:pt x="144245" y="13804"/>
                </a:lnTo>
                <a:lnTo>
                  <a:pt x="144245" y="13816"/>
                </a:lnTo>
                <a:lnTo>
                  <a:pt x="144245" y="13834"/>
                </a:lnTo>
                <a:lnTo>
                  <a:pt x="144238" y="13855"/>
                </a:lnTo>
                <a:lnTo>
                  <a:pt x="144241" y="13890"/>
                </a:lnTo>
                <a:lnTo>
                  <a:pt x="144250" y="13904"/>
                </a:lnTo>
                <a:lnTo>
                  <a:pt x="144260" y="13913"/>
                </a:lnTo>
                <a:lnTo>
                  <a:pt x="144288" y="13929"/>
                </a:lnTo>
                <a:lnTo>
                  <a:pt x="144307" y="13938"/>
                </a:lnTo>
                <a:lnTo>
                  <a:pt x="144312" y="13938"/>
                </a:lnTo>
                <a:lnTo>
                  <a:pt x="144322" y="13945"/>
                </a:lnTo>
                <a:lnTo>
                  <a:pt x="144336" y="13952"/>
                </a:lnTo>
                <a:lnTo>
                  <a:pt x="144353" y="13957"/>
                </a:lnTo>
                <a:lnTo>
                  <a:pt x="144369" y="13964"/>
                </a:lnTo>
                <a:lnTo>
                  <a:pt x="144372" y="13964"/>
                </a:lnTo>
                <a:lnTo>
                  <a:pt x="144377" y="13976"/>
                </a:lnTo>
                <a:lnTo>
                  <a:pt x="144397" y="13987"/>
                </a:lnTo>
                <a:lnTo>
                  <a:pt x="144411" y="13999"/>
                </a:lnTo>
                <a:lnTo>
                  <a:pt x="144427" y="14008"/>
                </a:lnTo>
                <a:lnTo>
                  <a:pt x="144446" y="14009"/>
                </a:lnTo>
                <a:lnTo>
                  <a:pt x="144455" y="14019"/>
                </a:lnTo>
                <a:lnTo>
                  <a:pt x="144469" y="14024"/>
                </a:lnTo>
                <a:lnTo>
                  <a:pt x="144483" y="14034"/>
                </a:lnTo>
                <a:lnTo>
                  <a:pt x="144506" y="14032"/>
                </a:lnTo>
                <a:lnTo>
                  <a:pt x="144531" y="14030"/>
                </a:lnTo>
                <a:lnTo>
                  <a:pt x="144534" y="14029"/>
                </a:lnTo>
                <a:lnTo>
                  <a:pt x="144535" y="14031"/>
                </a:lnTo>
                <a:lnTo>
                  <a:pt x="144540" y="14040"/>
                </a:lnTo>
                <a:lnTo>
                  <a:pt x="144542" y="14051"/>
                </a:lnTo>
                <a:lnTo>
                  <a:pt x="144549" y="14058"/>
                </a:lnTo>
                <a:lnTo>
                  <a:pt x="144563" y="14064"/>
                </a:lnTo>
                <a:lnTo>
                  <a:pt x="144588" y="14069"/>
                </a:lnTo>
                <a:lnTo>
                  <a:pt x="144606" y="14072"/>
                </a:lnTo>
                <a:lnTo>
                  <a:pt x="144622" y="14081"/>
                </a:lnTo>
                <a:lnTo>
                  <a:pt x="144624" y="14081"/>
                </a:lnTo>
                <a:lnTo>
                  <a:pt x="144634" y="14086"/>
                </a:lnTo>
                <a:lnTo>
                  <a:pt x="144653" y="14102"/>
                </a:lnTo>
                <a:lnTo>
                  <a:pt x="144660" y="14102"/>
                </a:lnTo>
                <a:lnTo>
                  <a:pt x="144698" y="14097"/>
                </a:lnTo>
                <a:lnTo>
                  <a:pt x="144691" y="14079"/>
                </a:lnTo>
                <a:lnTo>
                  <a:pt x="144686" y="14072"/>
                </a:lnTo>
                <a:lnTo>
                  <a:pt x="144691" y="14054"/>
                </a:lnTo>
                <a:lnTo>
                  <a:pt x="144702" y="14055"/>
                </a:lnTo>
                <a:lnTo>
                  <a:pt x="144716" y="14061"/>
                </a:lnTo>
                <a:lnTo>
                  <a:pt x="144730" y="14061"/>
                </a:lnTo>
                <a:lnTo>
                  <a:pt x="144741" y="14060"/>
                </a:lnTo>
                <a:lnTo>
                  <a:pt x="144744" y="14066"/>
                </a:lnTo>
                <a:lnTo>
                  <a:pt x="144750" y="14071"/>
                </a:lnTo>
                <a:lnTo>
                  <a:pt x="144780" y="14082"/>
                </a:lnTo>
                <a:lnTo>
                  <a:pt x="144792" y="14092"/>
                </a:lnTo>
                <a:lnTo>
                  <a:pt x="144806" y="14102"/>
                </a:lnTo>
                <a:lnTo>
                  <a:pt x="144818" y="14115"/>
                </a:lnTo>
                <a:lnTo>
                  <a:pt x="144825" y="14123"/>
                </a:lnTo>
                <a:lnTo>
                  <a:pt x="144846" y="14132"/>
                </a:lnTo>
                <a:lnTo>
                  <a:pt x="144857" y="14132"/>
                </a:lnTo>
                <a:lnTo>
                  <a:pt x="144868" y="14124"/>
                </a:lnTo>
                <a:lnTo>
                  <a:pt x="144876" y="14117"/>
                </a:lnTo>
                <a:lnTo>
                  <a:pt x="144899" y="14123"/>
                </a:lnTo>
                <a:lnTo>
                  <a:pt x="144910" y="14140"/>
                </a:lnTo>
                <a:lnTo>
                  <a:pt x="144921" y="14142"/>
                </a:lnTo>
                <a:lnTo>
                  <a:pt x="144930" y="14151"/>
                </a:lnTo>
                <a:lnTo>
                  <a:pt x="144939" y="14170"/>
                </a:lnTo>
                <a:lnTo>
                  <a:pt x="144931" y="14175"/>
                </a:lnTo>
                <a:lnTo>
                  <a:pt x="144921" y="14179"/>
                </a:lnTo>
                <a:lnTo>
                  <a:pt x="144921" y="14184"/>
                </a:lnTo>
                <a:lnTo>
                  <a:pt x="144925" y="14196"/>
                </a:lnTo>
                <a:lnTo>
                  <a:pt x="144938" y="14192"/>
                </a:lnTo>
                <a:lnTo>
                  <a:pt x="144946" y="14189"/>
                </a:lnTo>
                <a:lnTo>
                  <a:pt x="144951" y="14203"/>
                </a:lnTo>
                <a:lnTo>
                  <a:pt x="144950" y="14216"/>
                </a:lnTo>
                <a:lnTo>
                  <a:pt x="144940" y="14222"/>
                </a:lnTo>
                <a:lnTo>
                  <a:pt x="144923" y="14229"/>
                </a:lnTo>
                <a:lnTo>
                  <a:pt x="144911" y="14236"/>
                </a:lnTo>
                <a:lnTo>
                  <a:pt x="144894" y="14255"/>
                </a:lnTo>
                <a:lnTo>
                  <a:pt x="144895" y="14265"/>
                </a:lnTo>
                <a:lnTo>
                  <a:pt x="144906" y="14269"/>
                </a:lnTo>
                <a:lnTo>
                  <a:pt x="144909" y="14264"/>
                </a:lnTo>
                <a:lnTo>
                  <a:pt x="144924" y="14259"/>
                </a:lnTo>
                <a:lnTo>
                  <a:pt x="144936" y="14270"/>
                </a:lnTo>
                <a:lnTo>
                  <a:pt x="144937" y="14273"/>
                </a:lnTo>
                <a:lnTo>
                  <a:pt x="144935" y="14277"/>
                </a:lnTo>
                <a:lnTo>
                  <a:pt x="144936" y="14287"/>
                </a:lnTo>
                <a:lnTo>
                  <a:pt x="144936" y="14297"/>
                </a:lnTo>
                <a:lnTo>
                  <a:pt x="144939" y="14305"/>
                </a:lnTo>
                <a:lnTo>
                  <a:pt x="144951" y="14314"/>
                </a:lnTo>
                <a:lnTo>
                  <a:pt x="144965" y="14320"/>
                </a:lnTo>
                <a:lnTo>
                  <a:pt x="144991" y="14342"/>
                </a:lnTo>
                <a:lnTo>
                  <a:pt x="144995" y="14352"/>
                </a:lnTo>
                <a:lnTo>
                  <a:pt x="145005" y="14366"/>
                </a:lnTo>
                <a:lnTo>
                  <a:pt x="145005" y="14379"/>
                </a:lnTo>
                <a:lnTo>
                  <a:pt x="145011" y="14394"/>
                </a:lnTo>
                <a:lnTo>
                  <a:pt x="145032" y="14407"/>
                </a:lnTo>
                <a:lnTo>
                  <a:pt x="145037" y="14407"/>
                </a:lnTo>
                <a:lnTo>
                  <a:pt x="145046" y="14414"/>
                </a:lnTo>
                <a:lnTo>
                  <a:pt x="145064" y="14425"/>
                </a:lnTo>
                <a:lnTo>
                  <a:pt x="145069" y="14430"/>
                </a:lnTo>
                <a:lnTo>
                  <a:pt x="145082" y="14439"/>
                </a:lnTo>
                <a:lnTo>
                  <a:pt x="145102" y="14445"/>
                </a:lnTo>
                <a:lnTo>
                  <a:pt x="145112" y="14447"/>
                </a:lnTo>
                <a:lnTo>
                  <a:pt x="145120" y="14460"/>
                </a:lnTo>
                <a:lnTo>
                  <a:pt x="145120" y="14465"/>
                </a:lnTo>
                <a:lnTo>
                  <a:pt x="145116" y="14478"/>
                </a:lnTo>
                <a:lnTo>
                  <a:pt x="145117" y="14487"/>
                </a:lnTo>
                <a:lnTo>
                  <a:pt x="145124" y="14501"/>
                </a:lnTo>
                <a:lnTo>
                  <a:pt x="145134" y="14509"/>
                </a:lnTo>
                <a:lnTo>
                  <a:pt x="145144" y="14525"/>
                </a:lnTo>
                <a:lnTo>
                  <a:pt x="145144" y="14534"/>
                </a:lnTo>
                <a:lnTo>
                  <a:pt x="145145" y="14546"/>
                </a:lnTo>
                <a:lnTo>
                  <a:pt x="145145" y="14546"/>
                </a:lnTo>
                <a:lnTo>
                  <a:pt x="145144" y="14556"/>
                </a:lnTo>
                <a:lnTo>
                  <a:pt x="145144" y="14557"/>
                </a:lnTo>
                <a:lnTo>
                  <a:pt x="145136" y="14565"/>
                </a:lnTo>
                <a:lnTo>
                  <a:pt x="145136" y="14578"/>
                </a:lnTo>
                <a:lnTo>
                  <a:pt x="145143" y="14586"/>
                </a:lnTo>
                <a:lnTo>
                  <a:pt x="145143" y="14602"/>
                </a:lnTo>
                <a:lnTo>
                  <a:pt x="145143" y="14612"/>
                </a:lnTo>
                <a:lnTo>
                  <a:pt x="145141" y="14619"/>
                </a:lnTo>
                <a:lnTo>
                  <a:pt x="145143" y="14631"/>
                </a:lnTo>
                <a:lnTo>
                  <a:pt x="145140" y="14641"/>
                </a:lnTo>
                <a:lnTo>
                  <a:pt x="145136" y="14656"/>
                </a:lnTo>
                <a:lnTo>
                  <a:pt x="145127" y="14662"/>
                </a:lnTo>
                <a:lnTo>
                  <a:pt x="145122" y="14669"/>
                </a:lnTo>
                <a:lnTo>
                  <a:pt x="145133" y="14677"/>
                </a:lnTo>
                <a:lnTo>
                  <a:pt x="145144" y="14681"/>
                </a:lnTo>
                <a:lnTo>
                  <a:pt x="145155" y="14682"/>
                </a:lnTo>
                <a:lnTo>
                  <a:pt x="145175" y="14693"/>
                </a:lnTo>
                <a:lnTo>
                  <a:pt x="145181" y="14700"/>
                </a:lnTo>
                <a:lnTo>
                  <a:pt x="145190" y="14713"/>
                </a:lnTo>
                <a:lnTo>
                  <a:pt x="145204" y="14720"/>
                </a:lnTo>
                <a:lnTo>
                  <a:pt x="145211" y="14718"/>
                </a:lnTo>
                <a:lnTo>
                  <a:pt x="145225" y="14727"/>
                </a:lnTo>
                <a:lnTo>
                  <a:pt x="145229" y="14735"/>
                </a:lnTo>
                <a:lnTo>
                  <a:pt x="145239" y="14744"/>
                </a:lnTo>
                <a:lnTo>
                  <a:pt x="145248" y="14753"/>
                </a:lnTo>
                <a:lnTo>
                  <a:pt x="145251" y="14766"/>
                </a:lnTo>
                <a:lnTo>
                  <a:pt x="145255" y="14776"/>
                </a:lnTo>
                <a:lnTo>
                  <a:pt x="145258" y="14782"/>
                </a:lnTo>
                <a:lnTo>
                  <a:pt x="145272" y="14796"/>
                </a:lnTo>
                <a:lnTo>
                  <a:pt x="145285" y="14797"/>
                </a:lnTo>
                <a:lnTo>
                  <a:pt x="145293" y="14793"/>
                </a:lnTo>
                <a:lnTo>
                  <a:pt x="145297" y="14793"/>
                </a:lnTo>
                <a:lnTo>
                  <a:pt x="145312" y="14792"/>
                </a:lnTo>
                <a:lnTo>
                  <a:pt x="145329" y="14792"/>
                </a:lnTo>
                <a:lnTo>
                  <a:pt x="145333" y="14777"/>
                </a:lnTo>
                <a:lnTo>
                  <a:pt x="145346" y="14776"/>
                </a:lnTo>
                <a:lnTo>
                  <a:pt x="145355" y="14775"/>
                </a:lnTo>
                <a:lnTo>
                  <a:pt x="145380" y="14776"/>
                </a:lnTo>
                <a:lnTo>
                  <a:pt x="145403" y="14769"/>
                </a:lnTo>
                <a:lnTo>
                  <a:pt x="145425" y="14776"/>
                </a:lnTo>
                <a:lnTo>
                  <a:pt x="145436" y="14781"/>
                </a:lnTo>
                <a:lnTo>
                  <a:pt x="145440" y="14789"/>
                </a:lnTo>
                <a:lnTo>
                  <a:pt x="145441" y="14794"/>
                </a:lnTo>
                <a:lnTo>
                  <a:pt x="145441" y="14808"/>
                </a:lnTo>
                <a:lnTo>
                  <a:pt x="145445" y="14822"/>
                </a:lnTo>
                <a:lnTo>
                  <a:pt x="145458" y="14831"/>
                </a:lnTo>
                <a:lnTo>
                  <a:pt x="145476" y="14840"/>
                </a:lnTo>
                <a:lnTo>
                  <a:pt x="145524" y="14860"/>
                </a:lnTo>
                <a:lnTo>
                  <a:pt x="145540" y="14866"/>
                </a:lnTo>
                <a:lnTo>
                  <a:pt x="145547" y="14874"/>
                </a:lnTo>
                <a:lnTo>
                  <a:pt x="145555" y="14874"/>
                </a:lnTo>
                <a:lnTo>
                  <a:pt x="145572" y="14876"/>
                </a:lnTo>
                <a:lnTo>
                  <a:pt x="145584" y="14883"/>
                </a:lnTo>
                <a:lnTo>
                  <a:pt x="145594" y="14892"/>
                </a:lnTo>
                <a:lnTo>
                  <a:pt x="145602" y="14894"/>
                </a:lnTo>
                <a:lnTo>
                  <a:pt x="145622" y="14900"/>
                </a:lnTo>
                <a:lnTo>
                  <a:pt x="145634" y="14904"/>
                </a:lnTo>
                <a:lnTo>
                  <a:pt x="145642" y="14913"/>
                </a:lnTo>
                <a:lnTo>
                  <a:pt x="145658" y="14921"/>
                </a:lnTo>
                <a:lnTo>
                  <a:pt x="145691" y="14923"/>
                </a:lnTo>
                <a:lnTo>
                  <a:pt x="145701" y="14928"/>
                </a:lnTo>
                <a:lnTo>
                  <a:pt x="145701" y="14930"/>
                </a:lnTo>
                <a:lnTo>
                  <a:pt x="145701" y="14937"/>
                </a:lnTo>
                <a:lnTo>
                  <a:pt x="145705" y="14942"/>
                </a:lnTo>
                <a:lnTo>
                  <a:pt x="145707" y="14949"/>
                </a:lnTo>
                <a:lnTo>
                  <a:pt x="145718" y="14957"/>
                </a:lnTo>
                <a:lnTo>
                  <a:pt x="145737" y="14951"/>
                </a:lnTo>
                <a:lnTo>
                  <a:pt x="145751" y="14964"/>
                </a:lnTo>
                <a:lnTo>
                  <a:pt x="145758" y="14989"/>
                </a:lnTo>
                <a:lnTo>
                  <a:pt x="145761" y="15005"/>
                </a:lnTo>
                <a:lnTo>
                  <a:pt x="145777" y="15019"/>
                </a:lnTo>
                <a:lnTo>
                  <a:pt x="145791" y="15037"/>
                </a:lnTo>
                <a:lnTo>
                  <a:pt x="145798" y="15053"/>
                </a:lnTo>
                <a:lnTo>
                  <a:pt x="145797" y="15063"/>
                </a:lnTo>
                <a:lnTo>
                  <a:pt x="145790" y="15074"/>
                </a:lnTo>
                <a:lnTo>
                  <a:pt x="145794" y="15082"/>
                </a:lnTo>
                <a:lnTo>
                  <a:pt x="145811" y="15082"/>
                </a:lnTo>
                <a:lnTo>
                  <a:pt x="145831" y="15084"/>
                </a:lnTo>
                <a:lnTo>
                  <a:pt x="145839" y="15094"/>
                </a:lnTo>
                <a:lnTo>
                  <a:pt x="145845" y="15102"/>
                </a:lnTo>
                <a:lnTo>
                  <a:pt x="145855" y="15108"/>
                </a:lnTo>
                <a:lnTo>
                  <a:pt x="145879" y="15102"/>
                </a:lnTo>
                <a:lnTo>
                  <a:pt x="145901" y="15102"/>
                </a:lnTo>
                <a:lnTo>
                  <a:pt x="145933" y="15109"/>
                </a:lnTo>
                <a:lnTo>
                  <a:pt x="145955" y="15121"/>
                </a:lnTo>
                <a:lnTo>
                  <a:pt x="145967" y="15137"/>
                </a:lnTo>
                <a:lnTo>
                  <a:pt x="145968" y="15150"/>
                </a:lnTo>
                <a:lnTo>
                  <a:pt x="145969" y="15160"/>
                </a:lnTo>
                <a:lnTo>
                  <a:pt x="145967" y="15176"/>
                </a:lnTo>
                <a:lnTo>
                  <a:pt x="145961" y="15194"/>
                </a:lnTo>
                <a:lnTo>
                  <a:pt x="145960" y="15218"/>
                </a:lnTo>
                <a:lnTo>
                  <a:pt x="145951" y="15237"/>
                </a:lnTo>
                <a:lnTo>
                  <a:pt x="145950" y="15239"/>
                </a:lnTo>
                <a:lnTo>
                  <a:pt x="145935" y="15251"/>
                </a:lnTo>
                <a:lnTo>
                  <a:pt x="145927" y="15259"/>
                </a:lnTo>
                <a:lnTo>
                  <a:pt x="145927" y="15273"/>
                </a:lnTo>
                <a:lnTo>
                  <a:pt x="145928" y="15291"/>
                </a:lnTo>
                <a:lnTo>
                  <a:pt x="145930" y="15300"/>
                </a:lnTo>
                <a:lnTo>
                  <a:pt x="145929" y="15315"/>
                </a:lnTo>
                <a:lnTo>
                  <a:pt x="145919" y="15315"/>
                </a:lnTo>
                <a:lnTo>
                  <a:pt x="145918" y="15315"/>
                </a:lnTo>
                <a:lnTo>
                  <a:pt x="145898" y="15315"/>
                </a:lnTo>
                <a:lnTo>
                  <a:pt x="145887" y="15330"/>
                </a:lnTo>
                <a:lnTo>
                  <a:pt x="145882" y="15347"/>
                </a:lnTo>
                <a:lnTo>
                  <a:pt x="145885" y="15366"/>
                </a:lnTo>
                <a:lnTo>
                  <a:pt x="145897" y="15380"/>
                </a:lnTo>
                <a:lnTo>
                  <a:pt x="145901" y="15384"/>
                </a:lnTo>
                <a:lnTo>
                  <a:pt x="145912" y="15398"/>
                </a:lnTo>
                <a:lnTo>
                  <a:pt x="145922" y="15424"/>
                </a:lnTo>
                <a:lnTo>
                  <a:pt x="145931" y="15449"/>
                </a:lnTo>
                <a:lnTo>
                  <a:pt x="145926" y="15448"/>
                </a:lnTo>
                <a:lnTo>
                  <a:pt x="145915" y="15446"/>
                </a:lnTo>
                <a:lnTo>
                  <a:pt x="145902" y="15443"/>
                </a:lnTo>
                <a:lnTo>
                  <a:pt x="145895" y="15452"/>
                </a:lnTo>
                <a:lnTo>
                  <a:pt x="145909" y="15470"/>
                </a:lnTo>
                <a:lnTo>
                  <a:pt x="145933" y="15500"/>
                </a:lnTo>
                <a:lnTo>
                  <a:pt x="145950" y="15508"/>
                </a:lnTo>
                <a:lnTo>
                  <a:pt x="145965" y="15521"/>
                </a:lnTo>
                <a:lnTo>
                  <a:pt x="145982" y="15541"/>
                </a:lnTo>
                <a:lnTo>
                  <a:pt x="145974" y="15545"/>
                </a:lnTo>
                <a:lnTo>
                  <a:pt x="145970" y="15545"/>
                </a:lnTo>
                <a:lnTo>
                  <a:pt x="145953" y="15560"/>
                </a:lnTo>
                <a:lnTo>
                  <a:pt x="145952" y="15583"/>
                </a:lnTo>
                <a:lnTo>
                  <a:pt x="145961" y="15598"/>
                </a:lnTo>
                <a:lnTo>
                  <a:pt x="145977" y="15617"/>
                </a:lnTo>
                <a:lnTo>
                  <a:pt x="145988" y="15638"/>
                </a:lnTo>
                <a:lnTo>
                  <a:pt x="145996" y="15663"/>
                </a:lnTo>
                <a:lnTo>
                  <a:pt x="145982" y="15666"/>
                </a:lnTo>
                <a:lnTo>
                  <a:pt x="145967" y="15675"/>
                </a:lnTo>
                <a:lnTo>
                  <a:pt x="145962" y="15688"/>
                </a:lnTo>
                <a:lnTo>
                  <a:pt x="145976" y="15701"/>
                </a:lnTo>
                <a:lnTo>
                  <a:pt x="145975" y="15716"/>
                </a:lnTo>
                <a:lnTo>
                  <a:pt x="145975" y="15721"/>
                </a:lnTo>
                <a:lnTo>
                  <a:pt x="145972" y="15725"/>
                </a:lnTo>
                <a:lnTo>
                  <a:pt x="145965" y="15734"/>
                </a:lnTo>
                <a:lnTo>
                  <a:pt x="145958" y="15754"/>
                </a:lnTo>
                <a:lnTo>
                  <a:pt x="145949" y="15764"/>
                </a:lnTo>
                <a:lnTo>
                  <a:pt x="145946" y="15774"/>
                </a:lnTo>
                <a:lnTo>
                  <a:pt x="145961" y="15788"/>
                </a:lnTo>
                <a:lnTo>
                  <a:pt x="145979" y="15798"/>
                </a:lnTo>
                <a:lnTo>
                  <a:pt x="145969" y="15813"/>
                </a:lnTo>
                <a:lnTo>
                  <a:pt x="145968" y="15831"/>
                </a:lnTo>
                <a:lnTo>
                  <a:pt x="145963" y="15839"/>
                </a:lnTo>
                <a:lnTo>
                  <a:pt x="145948" y="15852"/>
                </a:lnTo>
                <a:lnTo>
                  <a:pt x="145941" y="15873"/>
                </a:lnTo>
                <a:lnTo>
                  <a:pt x="145940" y="15877"/>
                </a:lnTo>
                <a:lnTo>
                  <a:pt x="145938" y="15882"/>
                </a:lnTo>
                <a:lnTo>
                  <a:pt x="145956" y="15889"/>
                </a:lnTo>
                <a:lnTo>
                  <a:pt x="145964" y="15902"/>
                </a:lnTo>
                <a:lnTo>
                  <a:pt x="145962" y="15920"/>
                </a:lnTo>
                <a:lnTo>
                  <a:pt x="145943" y="15930"/>
                </a:lnTo>
                <a:lnTo>
                  <a:pt x="145941" y="15940"/>
                </a:lnTo>
                <a:lnTo>
                  <a:pt x="145935" y="15940"/>
                </a:lnTo>
                <a:lnTo>
                  <a:pt x="145932" y="15949"/>
                </a:lnTo>
                <a:lnTo>
                  <a:pt x="145927" y="15957"/>
                </a:lnTo>
                <a:lnTo>
                  <a:pt x="145927" y="15967"/>
                </a:lnTo>
                <a:lnTo>
                  <a:pt x="145927" y="15974"/>
                </a:lnTo>
                <a:lnTo>
                  <a:pt x="145922" y="15986"/>
                </a:lnTo>
                <a:lnTo>
                  <a:pt x="145922" y="15987"/>
                </a:lnTo>
                <a:lnTo>
                  <a:pt x="145916" y="15997"/>
                </a:lnTo>
                <a:lnTo>
                  <a:pt x="145901" y="16004"/>
                </a:lnTo>
                <a:lnTo>
                  <a:pt x="145896" y="16011"/>
                </a:lnTo>
                <a:lnTo>
                  <a:pt x="145896" y="16011"/>
                </a:lnTo>
                <a:lnTo>
                  <a:pt x="145885" y="16014"/>
                </a:lnTo>
                <a:lnTo>
                  <a:pt x="145880" y="16028"/>
                </a:lnTo>
                <a:lnTo>
                  <a:pt x="145883" y="16030"/>
                </a:lnTo>
                <a:lnTo>
                  <a:pt x="145886" y="16032"/>
                </a:lnTo>
                <a:lnTo>
                  <a:pt x="145884" y="16043"/>
                </a:lnTo>
                <a:lnTo>
                  <a:pt x="145879" y="16047"/>
                </a:lnTo>
                <a:lnTo>
                  <a:pt x="145877" y="16049"/>
                </a:lnTo>
                <a:lnTo>
                  <a:pt x="145875" y="16051"/>
                </a:lnTo>
                <a:lnTo>
                  <a:pt x="145869" y="16055"/>
                </a:lnTo>
                <a:lnTo>
                  <a:pt x="145869" y="16063"/>
                </a:lnTo>
                <a:lnTo>
                  <a:pt x="145875" y="16064"/>
                </a:lnTo>
                <a:lnTo>
                  <a:pt x="145878" y="16068"/>
                </a:lnTo>
                <a:lnTo>
                  <a:pt x="145889" y="16078"/>
                </a:lnTo>
                <a:lnTo>
                  <a:pt x="145892" y="16082"/>
                </a:lnTo>
                <a:lnTo>
                  <a:pt x="145899" y="16082"/>
                </a:lnTo>
                <a:lnTo>
                  <a:pt x="145905" y="16083"/>
                </a:lnTo>
                <a:lnTo>
                  <a:pt x="145911" y="16095"/>
                </a:lnTo>
                <a:lnTo>
                  <a:pt x="145897" y="16104"/>
                </a:lnTo>
                <a:lnTo>
                  <a:pt x="145893" y="16112"/>
                </a:lnTo>
                <a:lnTo>
                  <a:pt x="145887" y="16137"/>
                </a:lnTo>
                <a:lnTo>
                  <a:pt x="145887" y="16146"/>
                </a:lnTo>
                <a:lnTo>
                  <a:pt x="145887" y="16155"/>
                </a:lnTo>
                <a:lnTo>
                  <a:pt x="145892" y="16171"/>
                </a:lnTo>
                <a:lnTo>
                  <a:pt x="145898" y="16176"/>
                </a:lnTo>
                <a:lnTo>
                  <a:pt x="145911" y="16182"/>
                </a:lnTo>
                <a:lnTo>
                  <a:pt x="145915" y="16190"/>
                </a:lnTo>
                <a:lnTo>
                  <a:pt x="145920" y="16206"/>
                </a:lnTo>
                <a:lnTo>
                  <a:pt x="145931" y="16215"/>
                </a:lnTo>
                <a:lnTo>
                  <a:pt x="145932" y="16224"/>
                </a:lnTo>
                <a:lnTo>
                  <a:pt x="145928" y="16228"/>
                </a:lnTo>
                <a:lnTo>
                  <a:pt x="145928" y="16229"/>
                </a:lnTo>
                <a:lnTo>
                  <a:pt x="145923" y="16234"/>
                </a:lnTo>
                <a:lnTo>
                  <a:pt x="145924" y="16241"/>
                </a:lnTo>
                <a:lnTo>
                  <a:pt x="145932" y="16260"/>
                </a:lnTo>
                <a:lnTo>
                  <a:pt x="145949" y="16265"/>
                </a:lnTo>
                <a:lnTo>
                  <a:pt x="145963" y="16256"/>
                </a:lnTo>
                <a:lnTo>
                  <a:pt x="145972" y="16254"/>
                </a:lnTo>
                <a:lnTo>
                  <a:pt x="145975" y="16247"/>
                </a:lnTo>
                <a:lnTo>
                  <a:pt x="145984" y="16243"/>
                </a:lnTo>
                <a:lnTo>
                  <a:pt x="145998" y="16243"/>
                </a:lnTo>
                <a:lnTo>
                  <a:pt x="146003" y="16249"/>
                </a:lnTo>
                <a:lnTo>
                  <a:pt x="146003" y="16254"/>
                </a:lnTo>
                <a:lnTo>
                  <a:pt x="146005" y="16263"/>
                </a:lnTo>
                <a:lnTo>
                  <a:pt x="146005" y="16282"/>
                </a:lnTo>
                <a:lnTo>
                  <a:pt x="145996" y="16282"/>
                </a:lnTo>
                <a:lnTo>
                  <a:pt x="145986" y="16305"/>
                </a:lnTo>
                <a:lnTo>
                  <a:pt x="146001" y="16314"/>
                </a:lnTo>
                <a:lnTo>
                  <a:pt x="146020" y="16323"/>
                </a:lnTo>
                <a:lnTo>
                  <a:pt x="146025" y="16342"/>
                </a:lnTo>
                <a:lnTo>
                  <a:pt x="146025" y="16356"/>
                </a:lnTo>
                <a:lnTo>
                  <a:pt x="146025" y="16369"/>
                </a:lnTo>
                <a:lnTo>
                  <a:pt x="146008" y="16379"/>
                </a:lnTo>
                <a:lnTo>
                  <a:pt x="146001" y="16379"/>
                </a:lnTo>
                <a:lnTo>
                  <a:pt x="145989" y="16397"/>
                </a:lnTo>
                <a:lnTo>
                  <a:pt x="145989" y="16413"/>
                </a:lnTo>
                <a:lnTo>
                  <a:pt x="146015" y="16450"/>
                </a:lnTo>
                <a:lnTo>
                  <a:pt x="146029" y="16457"/>
                </a:lnTo>
                <a:lnTo>
                  <a:pt x="146046" y="16469"/>
                </a:lnTo>
                <a:lnTo>
                  <a:pt x="146046" y="16478"/>
                </a:lnTo>
                <a:lnTo>
                  <a:pt x="146046" y="16482"/>
                </a:lnTo>
                <a:lnTo>
                  <a:pt x="146046" y="16487"/>
                </a:lnTo>
                <a:lnTo>
                  <a:pt x="146058" y="16501"/>
                </a:lnTo>
                <a:lnTo>
                  <a:pt x="146060" y="16505"/>
                </a:lnTo>
                <a:lnTo>
                  <a:pt x="146065" y="16512"/>
                </a:lnTo>
                <a:lnTo>
                  <a:pt x="146070" y="16533"/>
                </a:lnTo>
                <a:lnTo>
                  <a:pt x="146065" y="16545"/>
                </a:lnTo>
                <a:lnTo>
                  <a:pt x="146060" y="16546"/>
                </a:lnTo>
                <a:lnTo>
                  <a:pt x="146046" y="16552"/>
                </a:lnTo>
                <a:lnTo>
                  <a:pt x="146039" y="16552"/>
                </a:lnTo>
                <a:lnTo>
                  <a:pt x="146034" y="16552"/>
                </a:lnTo>
                <a:lnTo>
                  <a:pt x="146029" y="16561"/>
                </a:lnTo>
                <a:lnTo>
                  <a:pt x="146029" y="16572"/>
                </a:lnTo>
                <a:lnTo>
                  <a:pt x="146044" y="16579"/>
                </a:lnTo>
                <a:lnTo>
                  <a:pt x="146032" y="16595"/>
                </a:lnTo>
                <a:lnTo>
                  <a:pt x="146020" y="16602"/>
                </a:lnTo>
                <a:lnTo>
                  <a:pt x="146020" y="16616"/>
                </a:lnTo>
                <a:lnTo>
                  <a:pt x="146042" y="16624"/>
                </a:lnTo>
                <a:lnTo>
                  <a:pt x="146039" y="16628"/>
                </a:lnTo>
                <a:lnTo>
                  <a:pt x="146036" y="16643"/>
                </a:lnTo>
                <a:lnTo>
                  <a:pt x="146036" y="16652"/>
                </a:lnTo>
                <a:lnTo>
                  <a:pt x="146037" y="16667"/>
                </a:lnTo>
                <a:lnTo>
                  <a:pt x="146025" y="16686"/>
                </a:lnTo>
                <a:lnTo>
                  <a:pt x="146022" y="16688"/>
                </a:lnTo>
                <a:lnTo>
                  <a:pt x="146016" y="16701"/>
                </a:lnTo>
                <a:lnTo>
                  <a:pt x="146016" y="16710"/>
                </a:lnTo>
                <a:lnTo>
                  <a:pt x="146014" y="16719"/>
                </a:lnTo>
                <a:lnTo>
                  <a:pt x="146011" y="16727"/>
                </a:lnTo>
                <a:lnTo>
                  <a:pt x="146008" y="16734"/>
                </a:lnTo>
                <a:lnTo>
                  <a:pt x="146007" y="16744"/>
                </a:lnTo>
                <a:lnTo>
                  <a:pt x="146003" y="16745"/>
                </a:lnTo>
                <a:lnTo>
                  <a:pt x="145991" y="16751"/>
                </a:lnTo>
                <a:lnTo>
                  <a:pt x="145999" y="16763"/>
                </a:lnTo>
                <a:lnTo>
                  <a:pt x="145999" y="16772"/>
                </a:lnTo>
                <a:lnTo>
                  <a:pt x="146016" y="16792"/>
                </a:lnTo>
                <a:lnTo>
                  <a:pt x="146058" y="16801"/>
                </a:lnTo>
                <a:lnTo>
                  <a:pt x="146077" y="16817"/>
                </a:lnTo>
                <a:lnTo>
                  <a:pt x="146097" y="16819"/>
                </a:lnTo>
                <a:lnTo>
                  <a:pt x="146098" y="16819"/>
                </a:lnTo>
                <a:lnTo>
                  <a:pt x="146110" y="16819"/>
                </a:lnTo>
                <a:lnTo>
                  <a:pt x="146125" y="16817"/>
                </a:lnTo>
                <a:lnTo>
                  <a:pt x="146146" y="16819"/>
                </a:lnTo>
                <a:lnTo>
                  <a:pt x="146147" y="16820"/>
                </a:lnTo>
                <a:lnTo>
                  <a:pt x="146146" y="16825"/>
                </a:lnTo>
                <a:lnTo>
                  <a:pt x="146144" y="16828"/>
                </a:lnTo>
                <a:lnTo>
                  <a:pt x="146139" y="16833"/>
                </a:lnTo>
                <a:lnTo>
                  <a:pt x="146139" y="16840"/>
                </a:lnTo>
                <a:lnTo>
                  <a:pt x="146141" y="16845"/>
                </a:lnTo>
                <a:lnTo>
                  <a:pt x="146148" y="16852"/>
                </a:lnTo>
                <a:lnTo>
                  <a:pt x="146149" y="16861"/>
                </a:lnTo>
                <a:lnTo>
                  <a:pt x="146155" y="16869"/>
                </a:lnTo>
                <a:lnTo>
                  <a:pt x="146162" y="16880"/>
                </a:lnTo>
                <a:lnTo>
                  <a:pt x="146172" y="16887"/>
                </a:lnTo>
                <a:lnTo>
                  <a:pt x="146221" y="16889"/>
                </a:lnTo>
                <a:lnTo>
                  <a:pt x="146239" y="16893"/>
                </a:lnTo>
                <a:lnTo>
                  <a:pt x="146257" y="16896"/>
                </a:lnTo>
                <a:lnTo>
                  <a:pt x="146267" y="16903"/>
                </a:lnTo>
                <a:lnTo>
                  <a:pt x="146276" y="16912"/>
                </a:lnTo>
                <a:lnTo>
                  <a:pt x="146300" y="16929"/>
                </a:lnTo>
                <a:lnTo>
                  <a:pt x="146309" y="16941"/>
                </a:lnTo>
                <a:lnTo>
                  <a:pt x="146310" y="16948"/>
                </a:lnTo>
                <a:lnTo>
                  <a:pt x="146312" y="16953"/>
                </a:lnTo>
                <a:lnTo>
                  <a:pt x="146319" y="16962"/>
                </a:lnTo>
                <a:lnTo>
                  <a:pt x="146323" y="16971"/>
                </a:lnTo>
                <a:lnTo>
                  <a:pt x="146328" y="16982"/>
                </a:lnTo>
                <a:lnTo>
                  <a:pt x="146343" y="16992"/>
                </a:lnTo>
                <a:lnTo>
                  <a:pt x="146347" y="17008"/>
                </a:lnTo>
                <a:lnTo>
                  <a:pt x="146347" y="17019"/>
                </a:lnTo>
                <a:lnTo>
                  <a:pt x="146345" y="17033"/>
                </a:lnTo>
                <a:lnTo>
                  <a:pt x="146332" y="17053"/>
                </a:lnTo>
                <a:lnTo>
                  <a:pt x="146325" y="17070"/>
                </a:lnTo>
                <a:lnTo>
                  <a:pt x="146324" y="17077"/>
                </a:lnTo>
                <a:lnTo>
                  <a:pt x="146324" y="17088"/>
                </a:lnTo>
                <a:lnTo>
                  <a:pt x="146324" y="17092"/>
                </a:lnTo>
                <a:lnTo>
                  <a:pt x="146338" y="17096"/>
                </a:lnTo>
                <a:lnTo>
                  <a:pt x="146346" y="17091"/>
                </a:lnTo>
                <a:lnTo>
                  <a:pt x="146353" y="17094"/>
                </a:lnTo>
                <a:lnTo>
                  <a:pt x="146379" y="17094"/>
                </a:lnTo>
                <a:lnTo>
                  <a:pt x="146391" y="17101"/>
                </a:lnTo>
                <a:lnTo>
                  <a:pt x="146420" y="17112"/>
                </a:lnTo>
                <a:lnTo>
                  <a:pt x="146446" y="17128"/>
                </a:lnTo>
                <a:lnTo>
                  <a:pt x="146456" y="17133"/>
                </a:lnTo>
                <a:lnTo>
                  <a:pt x="146465" y="17161"/>
                </a:lnTo>
                <a:lnTo>
                  <a:pt x="146477" y="17175"/>
                </a:lnTo>
                <a:lnTo>
                  <a:pt x="146489" y="17177"/>
                </a:lnTo>
                <a:lnTo>
                  <a:pt x="146501" y="17186"/>
                </a:lnTo>
                <a:lnTo>
                  <a:pt x="146502" y="17187"/>
                </a:lnTo>
                <a:lnTo>
                  <a:pt x="146514" y="17187"/>
                </a:lnTo>
                <a:lnTo>
                  <a:pt x="146520" y="17186"/>
                </a:lnTo>
                <a:lnTo>
                  <a:pt x="146520" y="17191"/>
                </a:lnTo>
                <a:lnTo>
                  <a:pt x="146520" y="17196"/>
                </a:lnTo>
                <a:lnTo>
                  <a:pt x="146514" y="17196"/>
                </a:lnTo>
                <a:lnTo>
                  <a:pt x="146504" y="17195"/>
                </a:lnTo>
                <a:lnTo>
                  <a:pt x="146501" y="17199"/>
                </a:lnTo>
                <a:lnTo>
                  <a:pt x="146505" y="17203"/>
                </a:lnTo>
                <a:lnTo>
                  <a:pt x="146507" y="17207"/>
                </a:lnTo>
                <a:lnTo>
                  <a:pt x="146510" y="17211"/>
                </a:lnTo>
                <a:lnTo>
                  <a:pt x="146519" y="17209"/>
                </a:lnTo>
                <a:lnTo>
                  <a:pt x="146525" y="17195"/>
                </a:lnTo>
                <a:lnTo>
                  <a:pt x="146531" y="17189"/>
                </a:lnTo>
                <a:lnTo>
                  <a:pt x="146537" y="17183"/>
                </a:lnTo>
                <a:lnTo>
                  <a:pt x="146546" y="17183"/>
                </a:lnTo>
                <a:lnTo>
                  <a:pt x="146558" y="17182"/>
                </a:lnTo>
                <a:lnTo>
                  <a:pt x="146573" y="17191"/>
                </a:lnTo>
                <a:lnTo>
                  <a:pt x="146585" y="17204"/>
                </a:lnTo>
                <a:lnTo>
                  <a:pt x="146586" y="17213"/>
                </a:lnTo>
                <a:lnTo>
                  <a:pt x="146598" y="17215"/>
                </a:lnTo>
                <a:lnTo>
                  <a:pt x="146614" y="17221"/>
                </a:lnTo>
                <a:lnTo>
                  <a:pt x="146623" y="17223"/>
                </a:lnTo>
                <a:lnTo>
                  <a:pt x="146629" y="17227"/>
                </a:lnTo>
                <a:lnTo>
                  <a:pt x="146629" y="17244"/>
                </a:lnTo>
                <a:lnTo>
                  <a:pt x="146630" y="17255"/>
                </a:lnTo>
                <a:lnTo>
                  <a:pt x="146627" y="17262"/>
                </a:lnTo>
                <a:lnTo>
                  <a:pt x="146628" y="17268"/>
                </a:lnTo>
                <a:lnTo>
                  <a:pt x="146641" y="17276"/>
                </a:lnTo>
                <a:lnTo>
                  <a:pt x="146648" y="17279"/>
                </a:lnTo>
                <a:lnTo>
                  <a:pt x="146658" y="17285"/>
                </a:lnTo>
                <a:lnTo>
                  <a:pt x="146657" y="17293"/>
                </a:lnTo>
                <a:lnTo>
                  <a:pt x="146652" y="17296"/>
                </a:lnTo>
                <a:lnTo>
                  <a:pt x="146642" y="17300"/>
                </a:lnTo>
                <a:lnTo>
                  <a:pt x="146636" y="17309"/>
                </a:lnTo>
                <a:lnTo>
                  <a:pt x="146645" y="17327"/>
                </a:lnTo>
                <a:lnTo>
                  <a:pt x="146648" y="17332"/>
                </a:lnTo>
                <a:lnTo>
                  <a:pt x="146650" y="17336"/>
                </a:lnTo>
                <a:lnTo>
                  <a:pt x="146657" y="17341"/>
                </a:lnTo>
                <a:lnTo>
                  <a:pt x="146669" y="17347"/>
                </a:lnTo>
                <a:lnTo>
                  <a:pt x="146668" y="17358"/>
                </a:lnTo>
                <a:lnTo>
                  <a:pt x="146668" y="17360"/>
                </a:lnTo>
                <a:lnTo>
                  <a:pt x="146663" y="17364"/>
                </a:lnTo>
                <a:lnTo>
                  <a:pt x="146663" y="17365"/>
                </a:lnTo>
                <a:lnTo>
                  <a:pt x="146654" y="17375"/>
                </a:lnTo>
                <a:lnTo>
                  <a:pt x="146656" y="17379"/>
                </a:lnTo>
                <a:lnTo>
                  <a:pt x="146660" y="17393"/>
                </a:lnTo>
                <a:lnTo>
                  <a:pt x="146661" y="17400"/>
                </a:lnTo>
                <a:lnTo>
                  <a:pt x="146661" y="17403"/>
                </a:lnTo>
                <a:lnTo>
                  <a:pt x="146659" y="17412"/>
                </a:lnTo>
                <a:lnTo>
                  <a:pt x="146651" y="17434"/>
                </a:lnTo>
                <a:lnTo>
                  <a:pt x="146644" y="17450"/>
                </a:lnTo>
                <a:lnTo>
                  <a:pt x="146642" y="17460"/>
                </a:lnTo>
                <a:lnTo>
                  <a:pt x="146642" y="17473"/>
                </a:lnTo>
                <a:lnTo>
                  <a:pt x="146642" y="17482"/>
                </a:lnTo>
                <a:lnTo>
                  <a:pt x="146640" y="17490"/>
                </a:lnTo>
                <a:lnTo>
                  <a:pt x="146636" y="17496"/>
                </a:lnTo>
                <a:lnTo>
                  <a:pt x="146632" y="17502"/>
                </a:lnTo>
                <a:lnTo>
                  <a:pt x="146632" y="17503"/>
                </a:lnTo>
                <a:lnTo>
                  <a:pt x="146621" y="17505"/>
                </a:lnTo>
                <a:lnTo>
                  <a:pt x="146618" y="17506"/>
                </a:lnTo>
                <a:lnTo>
                  <a:pt x="146607" y="17510"/>
                </a:lnTo>
                <a:lnTo>
                  <a:pt x="146597" y="17518"/>
                </a:lnTo>
                <a:lnTo>
                  <a:pt x="146597" y="17527"/>
                </a:lnTo>
                <a:lnTo>
                  <a:pt x="146599" y="17537"/>
                </a:lnTo>
                <a:lnTo>
                  <a:pt x="146602" y="17550"/>
                </a:lnTo>
                <a:lnTo>
                  <a:pt x="146609" y="17550"/>
                </a:lnTo>
                <a:lnTo>
                  <a:pt x="146617" y="17544"/>
                </a:lnTo>
                <a:lnTo>
                  <a:pt x="146626" y="17544"/>
                </a:lnTo>
                <a:lnTo>
                  <a:pt x="146636" y="17552"/>
                </a:lnTo>
                <a:lnTo>
                  <a:pt x="146638" y="17554"/>
                </a:lnTo>
                <a:lnTo>
                  <a:pt x="146646" y="17563"/>
                </a:lnTo>
                <a:lnTo>
                  <a:pt x="146646" y="17569"/>
                </a:lnTo>
                <a:lnTo>
                  <a:pt x="146649" y="17585"/>
                </a:lnTo>
                <a:lnTo>
                  <a:pt x="146644" y="17604"/>
                </a:lnTo>
                <a:lnTo>
                  <a:pt x="146644" y="17618"/>
                </a:lnTo>
                <a:lnTo>
                  <a:pt x="146644" y="17643"/>
                </a:lnTo>
                <a:lnTo>
                  <a:pt x="146644" y="17664"/>
                </a:lnTo>
                <a:lnTo>
                  <a:pt x="146644" y="17672"/>
                </a:lnTo>
                <a:lnTo>
                  <a:pt x="146648" y="17677"/>
                </a:lnTo>
                <a:lnTo>
                  <a:pt x="146654" y="17690"/>
                </a:lnTo>
                <a:lnTo>
                  <a:pt x="146659" y="17695"/>
                </a:lnTo>
                <a:lnTo>
                  <a:pt x="146666" y="17709"/>
                </a:lnTo>
                <a:lnTo>
                  <a:pt x="146668" y="17719"/>
                </a:lnTo>
                <a:lnTo>
                  <a:pt x="146674" y="17731"/>
                </a:lnTo>
                <a:lnTo>
                  <a:pt x="146685" y="17731"/>
                </a:lnTo>
                <a:lnTo>
                  <a:pt x="146693" y="17733"/>
                </a:lnTo>
                <a:lnTo>
                  <a:pt x="146701" y="17736"/>
                </a:lnTo>
                <a:lnTo>
                  <a:pt x="146704" y="17741"/>
                </a:lnTo>
                <a:lnTo>
                  <a:pt x="146704" y="17747"/>
                </a:lnTo>
                <a:lnTo>
                  <a:pt x="146710" y="17755"/>
                </a:lnTo>
                <a:lnTo>
                  <a:pt x="146712" y="17757"/>
                </a:lnTo>
                <a:lnTo>
                  <a:pt x="146710" y="17770"/>
                </a:lnTo>
                <a:lnTo>
                  <a:pt x="146703" y="17769"/>
                </a:lnTo>
                <a:lnTo>
                  <a:pt x="146691" y="17761"/>
                </a:lnTo>
                <a:lnTo>
                  <a:pt x="146689" y="17770"/>
                </a:lnTo>
                <a:lnTo>
                  <a:pt x="146708" y="17793"/>
                </a:lnTo>
                <a:lnTo>
                  <a:pt x="146722" y="17802"/>
                </a:lnTo>
                <a:lnTo>
                  <a:pt x="146722" y="17802"/>
                </a:lnTo>
                <a:lnTo>
                  <a:pt x="146717" y="17813"/>
                </a:lnTo>
                <a:lnTo>
                  <a:pt x="146721" y="17820"/>
                </a:lnTo>
                <a:lnTo>
                  <a:pt x="146733" y="17820"/>
                </a:lnTo>
                <a:lnTo>
                  <a:pt x="146734" y="17827"/>
                </a:lnTo>
                <a:lnTo>
                  <a:pt x="146733" y="17830"/>
                </a:lnTo>
                <a:lnTo>
                  <a:pt x="146733" y="17838"/>
                </a:lnTo>
                <a:lnTo>
                  <a:pt x="146741" y="17847"/>
                </a:lnTo>
                <a:lnTo>
                  <a:pt x="146755" y="17851"/>
                </a:lnTo>
                <a:lnTo>
                  <a:pt x="146769" y="17852"/>
                </a:lnTo>
                <a:lnTo>
                  <a:pt x="146783" y="17856"/>
                </a:lnTo>
                <a:lnTo>
                  <a:pt x="146784" y="17860"/>
                </a:lnTo>
                <a:lnTo>
                  <a:pt x="146780" y="17868"/>
                </a:lnTo>
                <a:lnTo>
                  <a:pt x="146777" y="17873"/>
                </a:lnTo>
                <a:lnTo>
                  <a:pt x="146768" y="17873"/>
                </a:lnTo>
                <a:lnTo>
                  <a:pt x="146746" y="17879"/>
                </a:lnTo>
                <a:lnTo>
                  <a:pt x="146745" y="17886"/>
                </a:lnTo>
                <a:lnTo>
                  <a:pt x="146747" y="17890"/>
                </a:lnTo>
                <a:lnTo>
                  <a:pt x="146759" y="17895"/>
                </a:lnTo>
                <a:lnTo>
                  <a:pt x="146766" y="17895"/>
                </a:lnTo>
                <a:lnTo>
                  <a:pt x="146773" y="17895"/>
                </a:lnTo>
                <a:lnTo>
                  <a:pt x="146778" y="17896"/>
                </a:lnTo>
                <a:lnTo>
                  <a:pt x="146780" y="17899"/>
                </a:lnTo>
                <a:lnTo>
                  <a:pt x="146782" y="17905"/>
                </a:lnTo>
                <a:lnTo>
                  <a:pt x="146785" y="17912"/>
                </a:lnTo>
                <a:lnTo>
                  <a:pt x="146790" y="17913"/>
                </a:lnTo>
                <a:lnTo>
                  <a:pt x="146803" y="17913"/>
                </a:lnTo>
                <a:lnTo>
                  <a:pt x="146814" y="17912"/>
                </a:lnTo>
                <a:lnTo>
                  <a:pt x="146830" y="17909"/>
                </a:lnTo>
                <a:lnTo>
                  <a:pt x="146852" y="17905"/>
                </a:lnTo>
                <a:lnTo>
                  <a:pt x="146855" y="17905"/>
                </a:lnTo>
                <a:lnTo>
                  <a:pt x="146880" y="17915"/>
                </a:lnTo>
                <a:lnTo>
                  <a:pt x="146897" y="17922"/>
                </a:lnTo>
                <a:lnTo>
                  <a:pt x="146900" y="17924"/>
                </a:lnTo>
                <a:lnTo>
                  <a:pt x="146907" y="17926"/>
                </a:lnTo>
                <a:lnTo>
                  <a:pt x="146912" y="17927"/>
                </a:lnTo>
                <a:lnTo>
                  <a:pt x="146921" y="17934"/>
                </a:lnTo>
                <a:lnTo>
                  <a:pt x="146929" y="17941"/>
                </a:lnTo>
                <a:lnTo>
                  <a:pt x="146935" y="17948"/>
                </a:lnTo>
                <a:lnTo>
                  <a:pt x="146940" y="17951"/>
                </a:lnTo>
                <a:lnTo>
                  <a:pt x="146938" y="17964"/>
                </a:lnTo>
                <a:lnTo>
                  <a:pt x="146945" y="17973"/>
                </a:lnTo>
                <a:lnTo>
                  <a:pt x="146952" y="17975"/>
                </a:lnTo>
                <a:lnTo>
                  <a:pt x="146968" y="17973"/>
                </a:lnTo>
                <a:lnTo>
                  <a:pt x="146968" y="17994"/>
                </a:lnTo>
                <a:lnTo>
                  <a:pt x="146968" y="18003"/>
                </a:lnTo>
                <a:lnTo>
                  <a:pt x="146961" y="18016"/>
                </a:lnTo>
                <a:lnTo>
                  <a:pt x="146961" y="18017"/>
                </a:lnTo>
                <a:lnTo>
                  <a:pt x="146962" y="18018"/>
                </a:lnTo>
                <a:lnTo>
                  <a:pt x="146969" y="18022"/>
                </a:lnTo>
                <a:lnTo>
                  <a:pt x="146969" y="18026"/>
                </a:lnTo>
                <a:lnTo>
                  <a:pt x="146969" y="18028"/>
                </a:lnTo>
                <a:lnTo>
                  <a:pt x="146969" y="18033"/>
                </a:lnTo>
                <a:lnTo>
                  <a:pt x="146970" y="18041"/>
                </a:lnTo>
                <a:lnTo>
                  <a:pt x="146977" y="18043"/>
                </a:lnTo>
                <a:lnTo>
                  <a:pt x="146986" y="18044"/>
                </a:lnTo>
                <a:lnTo>
                  <a:pt x="146994" y="18044"/>
                </a:lnTo>
                <a:lnTo>
                  <a:pt x="146997" y="18039"/>
                </a:lnTo>
                <a:lnTo>
                  <a:pt x="146997" y="18038"/>
                </a:lnTo>
                <a:lnTo>
                  <a:pt x="146998" y="18033"/>
                </a:lnTo>
                <a:lnTo>
                  <a:pt x="147004" y="18031"/>
                </a:lnTo>
                <a:lnTo>
                  <a:pt x="147005" y="18035"/>
                </a:lnTo>
                <a:lnTo>
                  <a:pt x="147006" y="18040"/>
                </a:lnTo>
                <a:lnTo>
                  <a:pt x="147014" y="18052"/>
                </a:lnTo>
                <a:lnTo>
                  <a:pt x="147015" y="18064"/>
                </a:lnTo>
                <a:lnTo>
                  <a:pt x="147017" y="18072"/>
                </a:lnTo>
                <a:lnTo>
                  <a:pt x="147024" y="18079"/>
                </a:lnTo>
                <a:lnTo>
                  <a:pt x="147034" y="18083"/>
                </a:lnTo>
                <a:lnTo>
                  <a:pt x="147042" y="18086"/>
                </a:lnTo>
                <a:lnTo>
                  <a:pt x="147046" y="18091"/>
                </a:lnTo>
                <a:lnTo>
                  <a:pt x="147051" y="18101"/>
                </a:lnTo>
                <a:lnTo>
                  <a:pt x="147056" y="18110"/>
                </a:lnTo>
                <a:lnTo>
                  <a:pt x="147064" y="18117"/>
                </a:lnTo>
                <a:lnTo>
                  <a:pt x="147068" y="18116"/>
                </a:lnTo>
                <a:lnTo>
                  <a:pt x="147072" y="18109"/>
                </a:lnTo>
                <a:lnTo>
                  <a:pt x="147084" y="18102"/>
                </a:lnTo>
                <a:lnTo>
                  <a:pt x="147103" y="18109"/>
                </a:lnTo>
                <a:lnTo>
                  <a:pt x="147108" y="18120"/>
                </a:lnTo>
                <a:lnTo>
                  <a:pt x="147124" y="18144"/>
                </a:lnTo>
                <a:lnTo>
                  <a:pt x="147124" y="18146"/>
                </a:lnTo>
                <a:lnTo>
                  <a:pt x="147127" y="18156"/>
                </a:lnTo>
                <a:lnTo>
                  <a:pt x="147142" y="18185"/>
                </a:lnTo>
                <a:lnTo>
                  <a:pt x="147135" y="18189"/>
                </a:lnTo>
                <a:lnTo>
                  <a:pt x="147135" y="18195"/>
                </a:lnTo>
                <a:lnTo>
                  <a:pt x="147135" y="18201"/>
                </a:lnTo>
                <a:lnTo>
                  <a:pt x="147141" y="18208"/>
                </a:lnTo>
                <a:lnTo>
                  <a:pt x="147148" y="18210"/>
                </a:lnTo>
                <a:lnTo>
                  <a:pt x="147158" y="18215"/>
                </a:lnTo>
                <a:lnTo>
                  <a:pt x="147166" y="18221"/>
                </a:lnTo>
                <a:lnTo>
                  <a:pt x="147170" y="18223"/>
                </a:lnTo>
                <a:lnTo>
                  <a:pt x="147175" y="18230"/>
                </a:lnTo>
                <a:lnTo>
                  <a:pt x="147184" y="18232"/>
                </a:lnTo>
                <a:lnTo>
                  <a:pt x="147208" y="18227"/>
                </a:lnTo>
                <a:lnTo>
                  <a:pt x="147220" y="18224"/>
                </a:lnTo>
                <a:lnTo>
                  <a:pt x="147265" y="18224"/>
                </a:lnTo>
                <a:lnTo>
                  <a:pt x="147273" y="18230"/>
                </a:lnTo>
                <a:lnTo>
                  <a:pt x="147273" y="18232"/>
                </a:lnTo>
                <a:lnTo>
                  <a:pt x="147273" y="18236"/>
                </a:lnTo>
                <a:lnTo>
                  <a:pt x="147272" y="18246"/>
                </a:lnTo>
                <a:lnTo>
                  <a:pt x="147264" y="18261"/>
                </a:lnTo>
                <a:lnTo>
                  <a:pt x="147265" y="18273"/>
                </a:lnTo>
                <a:lnTo>
                  <a:pt x="147268" y="18286"/>
                </a:lnTo>
                <a:lnTo>
                  <a:pt x="147268" y="18295"/>
                </a:lnTo>
                <a:lnTo>
                  <a:pt x="147271" y="18303"/>
                </a:lnTo>
                <a:lnTo>
                  <a:pt x="147283" y="18313"/>
                </a:lnTo>
                <a:lnTo>
                  <a:pt x="147290" y="18318"/>
                </a:lnTo>
                <a:lnTo>
                  <a:pt x="147301" y="18322"/>
                </a:lnTo>
                <a:lnTo>
                  <a:pt x="147312" y="18326"/>
                </a:lnTo>
                <a:lnTo>
                  <a:pt x="147325" y="18340"/>
                </a:lnTo>
                <a:lnTo>
                  <a:pt x="147324" y="18345"/>
                </a:lnTo>
                <a:lnTo>
                  <a:pt x="147322" y="18353"/>
                </a:lnTo>
                <a:lnTo>
                  <a:pt x="147319" y="18360"/>
                </a:lnTo>
                <a:lnTo>
                  <a:pt x="147317" y="18368"/>
                </a:lnTo>
                <a:lnTo>
                  <a:pt x="147315" y="18376"/>
                </a:lnTo>
                <a:lnTo>
                  <a:pt x="147313" y="18389"/>
                </a:lnTo>
                <a:lnTo>
                  <a:pt x="147307" y="18396"/>
                </a:lnTo>
                <a:lnTo>
                  <a:pt x="147303" y="18405"/>
                </a:lnTo>
                <a:lnTo>
                  <a:pt x="147309" y="18414"/>
                </a:lnTo>
                <a:lnTo>
                  <a:pt x="147312" y="18424"/>
                </a:lnTo>
                <a:lnTo>
                  <a:pt x="147313" y="18432"/>
                </a:lnTo>
                <a:lnTo>
                  <a:pt x="147312" y="18440"/>
                </a:lnTo>
                <a:lnTo>
                  <a:pt x="147313" y="18452"/>
                </a:lnTo>
                <a:lnTo>
                  <a:pt x="147314" y="18460"/>
                </a:lnTo>
                <a:lnTo>
                  <a:pt x="147318" y="18468"/>
                </a:lnTo>
                <a:lnTo>
                  <a:pt x="147311" y="18483"/>
                </a:lnTo>
                <a:lnTo>
                  <a:pt x="147307" y="18487"/>
                </a:lnTo>
                <a:lnTo>
                  <a:pt x="147305" y="18487"/>
                </a:lnTo>
                <a:lnTo>
                  <a:pt x="147290" y="18498"/>
                </a:lnTo>
                <a:lnTo>
                  <a:pt x="147282" y="18503"/>
                </a:lnTo>
                <a:lnTo>
                  <a:pt x="147281" y="18512"/>
                </a:lnTo>
                <a:lnTo>
                  <a:pt x="147281" y="18521"/>
                </a:lnTo>
                <a:lnTo>
                  <a:pt x="147281" y="18537"/>
                </a:lnTo>
                <a:lnTo>
                  <a:pt x="147275" y="18551"/>
                </a:lnTo>
                <a:lnTo>
                  <a:pt x="147273" y="18555"/>
                </a:lnTo>
                <a:lnTo>
                  <a:pt x="147264" y="18563"/>
                </a:lnTo>
                <a:lnTo>
                  <a:pt x="147256" y="18567"/>
                </a:lnTo>
                <a:lnTo>
                  <a:pt x="147249" y="18570"/>
                </a:lnTo>
                <a:lnTo>
                  <a:pt x="147242" y="18574"/>
                </a:lnTo>
                <a:lnTo>
                  <a:pt x="147237" y="18580"/>
                </a:lnTo>
                <a:lnTo>
                  <a:pt x="147233" y="18588"/>
                </a:lnTo>
                <a:lnTo>
                  <a:pt x="147226" y="18597"/>
                </a:lnTo>
                <a:lnTo>
                  <a:pt x="147223" y="18605"/>
                </a:lnTo>
                <a:lnTo>
                  <a:pt x="147213" y="18616"/>
                </a:lnTo>
                <a:lnTo>
                  <a:pt x="147220" y="18623"/>
                </a:lnTo>
                <a:lnTo>
                  <a:pt x="147223" y="18625"/>
                </a:lnTo>
                <a:lnTo>
                  <a:pt x="147225" y="18626"/>
                </a:lnTo>
                <a:lnTo>
                  <a:pt x="147231" y="18627"/>
                </a:lnTo>
                <a:lnTo>
                  <a:pt x="147238" y="18627"/>
                </a:lnTo>
                <a:lnTo>
                  <a:pt x="147243" y="18626"/>
                </a:lnTo>
                <a:lnTo>
                  <a:pt x="147249" y="18619"/>
                </a:lnTo>
                <a:lnTo>
                  <a:pt x="147253" y="18618"/>
                </a:lnTo>
                <a:lnTo>
                  <a:pt x="147261" y="18617"/>
                </a:lnTo>
                <a:lnTo>
                  <a:pt x="147265" y="18621"/>
                </a:lnTo>
                <a:lnTo>
                  <a:pt x="147272" y="18623"/>
                </a:lnTo>
                <a:lnTo>
                  <a:pt x="147281" y="18632"/>
                </a:lnTo>
                <a:lnTo>
                  <a:pt x="147284" y="18646"/>
                </a:lnTo>
                <a:lnTo>
                  <a:pt x="147287" y="18653"/>
                </a:lnTo>
                <a:lnTo>
                  <a:pt x="147293" y="18664"/>
                </a:lnTo>
                <a:lnTo>
                  <a:pt x="147294" y="18665"/>
                </a:lnTo>
                <a:lnTo>
                  <a:pt x="147301" y="18664"/>
                </a:lnTo>
                <a:lnTo>
                  <a:pt x="147302" y="18664"/>
                </a:lnTo>
                <a:lnTo>
                  <a:pt x="147315" y="18657"/>
                </a:lnTo>
                <a:lnTo>
                  <a:pt x="147324" y="18658"/>
                </a:lnTo>
                <a:lnTo>
                  <a:pt x="147328" y="18664"/>
                </a:lnTo>
                <a:lnTo>
                  <a:pt x="147327" y="18670"/>
                </a:lnTo>
                <a:lnTo>
                  <a:pt x="147327" y="18675"/>
                </a:lnTo>
                <a:lnTo>
                  <a:pt x="147323" y="18680"/>
                </a:lnTo>
                <a:lnTo>
                  <a:pt x="147315" y="18686"/>
                </a:lnTo>
                <a:lnTo>
                  <a:pt x="147322" y="18696"/>
                </a:lnTo>
                <a:lnTo>
                  <a:pt x="147330" y="18700"/>
                </a:lnTo>
                <a:lnTo>
                  <a:pt x="147334" y="18699"/>
                </a:lnTo>
                <a:lnTo>
                  <a:pt x="147338" y="18697"/>
                </a:lnTo>
                <a:lnTo>
                  <a:pt x="147344" y="18700"/>
                </a:lnTo>
                <a:lnTo>
                  <a:pt x="147355" y="18701"/>
                </a:lnTo>
                <a:lnTo>
                  <a:pt x="147363" y="18697"/>
                </a:lnTo>
                <a:lnTo>
                  <a:pt x="147375" y="18689"/>
                </a:lnTo>
                <a:lnTo>
                  <a:pt x="147386" y="18681"/>
                </a:lnTo>
                <a:lnTo>
                  <a:pt x="147399" y="18674"/>
                </a:lnTo>
                <a:lnTo>
                  <a:pt x="147407" y="18660"/>
                </a:lnTo>
                <a:lnTo>
                  <a:pt x="147422" y="18643"/>
                </a:lnTo>
                <a:lnTo>
                  <a:pt x="147429" y="18640"/>
                </a:lnTo>
                <a:lnTo>
                  <a:pt x="147444" y="18643"/>
                </a:lnTo>
                <a:lnTo>
                  <a:pt x="147454" y="18648"/>
                </a:lnTo>
                <a:lnTo>
                  <a:pt x="147458" y="18651"/>
                </a:lnTo>
                <a:lnTo>
                  <a:pt x="147460" y="18653"/>
                </a:lnTo>
                <a:lnTo>
                  <a:pt x="147466" y="18654"/>
                </a:lnTo>
                <a:lnTo>
                  <a:pt x="147478" y="18654"/>
                </a:lnTo>
                <a:lnTo>
                  <a:pt x="147490" y="18651"/>
                </a:lnTo>
                <a:lnTo>
                  <a:pt x="147496" y="18644"/>
                </a:lnTo>
                <a:lnTo>
                  <a:pt x="147499" y="18637"/>
                </a:lnTo>
                <a:lnTo>
                  <a:pt x="147499" y="18635"/>
                </a:lnTo>
                <a:lnTo>
                  <a:pt x="147514" y="18635"/>
                </a:lnTo>
                <a:lnTo>
                  <a:pt x="147514" y="18640"/>
                </a:lnTo>
                <a:lnTo>
                  <a:pt x="147514" y="18643"/>
                </a:lnTo>
                <a:lnTo>
                  <a:pt x="147514" y="18651"/>
                </a:lnTo>
                <a:lnTo>
                  <a:pt x="147514" y="18655"/>
                </a:lnTo>
                <a:lnTo>
                  <a:pt x="147526" y="18656"/>
                </a:lnTo>
                <a:lnTo>
                  <a:pt x="147537" y="18654"/>
                </a:lnTo>
                <a:lnTo>
                  <a:pt x="147540" y="18648"/>
                </a:lnTo>
                <a:lnTo>
                  <a:pt x="147540" y="18640"/>
                </a:lnTo>
                <a:lnTo>
                  <a:pt x="147551" y="18638"/>
                </a:lnTo>
                <a:lnTo>
                  <a:pt x="147552" y="18639"/>
                </a:lnTo>
                <a:lnTo>
                  <a:pt x="147559" y="18646"/>
                </a:lnTo>
                <a:lnTo>
                  <a:pt x="147567" y="18651"/>
                </a:lnTo>
                <a:lnTo>
                  <a:pt x="147582" y="18652"/>
                </a:lnTo>
                <a:lnTo>
                  <a:pt x="147588" y="18652"/>
                </a:lnTo>
                <a:lnTo>
                  <a:pt x="147598" y="18652"/>
                </a:lnTo>
                <a:lnTo>
                  <a:pt x="147602" y="18642"/>
                </a:lnTo>
                <a:lnTo>
                  <a:pt x="147610" y="18637"/>
                </a:lnTo>
                <a:lnTo>
                  <a:pt x="147617" y="18635"/>
                </a:lnTo>
                <a:lnTo>
                  <a:pt x="147630" y="18641"/>
                </a:lnTo>
                <a:lnTo>
                  <a:pt x="147639" y="18650"/>
                </a:lnTo>
                <a:lnTo>
                  <a:pt x="147644" y="18655"/>
                </a:lnTo>
                <a:lnTo>
                  <a:pt x="147652" y="18651"/>
                </a:lnTo>
                <a:lnTo>
                  <a:pt x="147656" y="18646"/>
                </a:lnTo>
                <a:lnTo>
                  <a:pt x="147663" y="18637"/>
                </a:lnTo>
                <a:lnTo>
                  <a:pt x="147671" y="18630"/>
                </a:lnTo>
                <a:lnTo>
                  <a:pt x="147683" y="18630"/>
                </a:lnTo>
                <a:lnTo>
                  <a:pt x="147694" y="18633"/>
                </a:lnTo>
                <a:lnTo>
                  <a:pt x="147706" y="18633"/>
                </a:lnTo>
                <a:lnTo>
                  <a:pt x="147707" y="18634"/>
                </a:lnTo>
                <a:lnTo>
                  <a:pt x="147718" y="18641"/>
                </a:lnTo>
                <a:lnTo>
                  <a:pt x="147722" y="18644"/>
                </a:lnTo>
                <a:lnTo>
                  <a:pt x="147722" y="18653"/>
                </a:lnTo>
                <a:lnTo>
                  <a:pt x="147722" y="18664"/>
                </a:lnTo>
                <a:lnTo>
                  <a:pt x="147722" y="18670"/>
                </a:lnTo>
                <a:lnTo>
                  <a:pt x="147732" y="18673"/>
                </a:lnTo>
                <a:lnTo>
                  <a:pt x="147748" y="18671"/>
                </a:lnTo>
                <a:lnTo>
                  <a:pt x="147756" y="18668"/>
                </a:lnTo>
                <a:lnTo>
                  <a:pt x="147759" y="18656"/>
                </a:lnTo>
                <a:lnTo>
                  <a:pt x="147751" y="18646"/>
                </a:lnTo>
                <a:lnTo>
                  <a:pt x="147761" y="18633"/>
                </a:lnTo>
                <a:lnTo>
                  <a:pt x="147799" y="18663"/>
                </a:lnTo>
                <a:lnTo>
                  <a:pt x="147818" y="18679"/>
                </a:lnTo>
                <a:lnTo>
                  <a:pt x="147823" y="18686"/>
                </a:lnTo>
                <a:lnTo>
                  <a:pt x="147835" y="18700"/>
                </a:lnTo>
                <a:lnTo>
                  <a:pt x="147837" y="18750"/>
                </a:lnTo>
                <a:lnTo>
                  <a:pt x="147830" y="18757"/>
                </a:lnTo>
                <a:lnTo>
                  <a:pt x="147826" y="18759"/>
                </a:lnTo>
                <a:lnTo>
                  <a:pt x="147807" y="18764"/>
                </a:lnTo>
                <a:lnTo>
                  <a:pt x="147800" y="18770"/>
                </a:lnTo>
                <a:lnTo>
                  <a:pt x="147791" y="18784"/>
                </a:lnTo>
                <a:lnTo>
                  <a:pt x="147787" y="18802"/>
                </a:lnTo>
                <a:lnTo>
                  <a:pt x="147794" y="18817"/>
                </a:lnTo>
                <a:lnTo>
                  <a:pt x="147793" y="18820"/>
                </a:lnTo>
                <a:lnTo>
                  <a:pt x="147791" y="18826"/>
                </a:lnTo>
                <a:lnTo>
                  <a:pt x="147778" y="18840"/>
                </a:lnTo>
                <a:lnTo>
                  <a:pt x="147764" y="18845"/>
                </a:lnTo>
                <a:lnTo>
                  <a:pt x="147755" y="18852"/>
                </a:lnTo>
                <a:lnTo>
                  <a:pt x="147744" y="18860"/>
                </a:lnTo>
                <a:lnTo>
                  <a:pt x="147737" y="18868"/>
                </a:lnTo>
                <a:lnTo>
                  <a:pt x="147726" y="18873"/>
                </a:lnTo>
                <a:lnTo>
                  <a:pt x="147721" y="18885"/>
                </a:lnTo>
                <a:lnTo>
                  <a:pt x="147704" y="18902"/>
                </a:lnTo>
                <a:lnTo>
                  <a:pt x="147707" y="18916"/>
                </a:lnTo>
                <a:lnTo>
                  <a:pt x="147712" y="18920"/>
                </a:lnTo>
                <a:lnTo>
                  <a:pt x="147708" y="18929"/>
                </a:lnTo>
                <a:lnTo>
                  <a:pt x="147702" y="18950"/>
                </a:lnTo>
                <a:lnTo>
                  <a:pt x="147692" y="18960"/>
                </a:lnTo>
                <a:lnTo>
                  <a:pt x="147685" y="18975"/>
                </a:lnTo>
                <a:lnTo>
                  <a:pt x="147676" y="18992"/>
                </a:lnTo>
                <a:lnTo>
                  <a:pt x="147681" y="19002"/>
                </a:lnTo>
                <a:lnTo>
                  <a:pt x="147672" y="19023"/>
                </a:lnTo>
                <a:lnTo>
                  <a:pt x="147656" y="19042"/>
                </a:lnTo>
                <a:lnTo>
                  <a:pt x="147649" y="19059"/>
                </a:lnTo>
                <a:lnTo>
                  <a:pt x="147646" y="19070"/>
                </a:lnTo>
                <a:lnTo>
                  <a:pt x="147650" y="19090"/>
                </a:lnTo>
                <a:lnTo>
                  <a:pt x="147655" y="19100"/>
                </a:lnTo>
                <a:lnTo>
                  <a:pt x="147655" y="19115"/>
                </a:lnTo>
                <a:lnTo>
                  <a:pt x="147660" y="19133"/>
                </a:lnTo>
                <a:lnTo>
                  <a:pt x="147655" y="19141"/>
                </a:lnTo>
                <a:lnTo>
                  <a:pt x="147658" y="19152"/>
                </a:lnTo>
                <a:lnTo>
                  <a:pt x="147667" y="19166"/>
                </a:lnTo>
                <a:lnTo>
                  <a:pt x="147667" y="19172"/>
                </a:lnTo>
                <a:lnTo>
                  <a:pt x="147666" y="19178"/>
                </a:lnTo>
                <a:lnTo>
                  <a:pt x="147665" y="19182"/>
                </a:lnTo>
                <a:lnTo>
                  <a:pt x="147663" y="19186"/>
                </a:lnTo>
                <a:lnTo>
                  <a:pt x="147659" y="19190"/>
                </a:lnTo>
                <a:lnTo>
                  <a:pt x="147656" y="19196"/>
                </a:lnTo>
                <a:lnTo>
                  <a:pt x="147657" y="19206"/>
                </a:lnTo>
                <a:lnTo>
                  <a:pt x="147662" y="19212"/>
                </a:lnTo>
                <a:lnTo>
                  <a:pt x="147671" y="19217"/>
                </a:lnTo>
                <a:lnTo>
                  <a:pt x="147676" y="19218"/>
                </a:lnTo>
                <a:lnTo>
                  <a:pt x="147679" y="19212"/>
                </a:lnTo>
                <a:lnTo>
                  <a:pt x="147685" y="19209"/>
                </a:lnTo>
                <a:lnTo>
                  <a:pt x="147687" y="19209"/>
                </a:lnTo>
                <a:lnTo>
                  <a:pt x="147696" y="19206"/>
                </a:lnTo>
                <a:lnTo>
                  <a:pt x="147704" y="19205"/>
                </a:lnTo>
                <a:lnTo>
                  <a:pt x="147715" y="19199"/>
                </a:lnTo>
                <a:lnTo>
                  <a:pt x="147725" y="19198"/>
                </a:lnTo>
                <a:lnTo>
                  <a:pt x="147745" y="19198"/>
                </a:lnTo>
                <a:lnTo>
                  <a:pt x="147747" y="19198"/>
                </a:lnTo>
                <a:lnTo>
                  <a:pt x="147750" y="19200"/>
                </a:lnTo>
                <a:lnTo>
                  <a:pt x="147756" y="19216"/>
                </a:lnTo>
                <a:lnTo>
                  <a:pt x="147762" y="19224"/>
                </a:lnTo>
                <a:lnTo>
                  <a:pt x="147767" y="19232"/>
                </a:lnTo>
                <a:lnTo>
                  <a:pt x="147773" y="19238"/>
                </a:lnTo>
                <a:lnTo>
                  <a:pt x="147783" y="19246"/>
                </a:lnTo>
                <a:lnTo>
                  <a:pt x="147786" y="19257"/>
                </a:lnTo>
                <a:lnTo>
                  <a:pt x="147788" y="19266"/>
                </a:lnTo>
                <a:lnTo>
                  <a:pt x="147791" y="19277"/>
                </a:lnTo>
                <a:lnTo>
                  <a:pt x="147791" y="19278"/>
                </a:lnTo>
                <a:lnTo>
                  <a:pt x="147793" y="19277"/>
                </a:lnTo>
                <a:lnTo>
                  <a:pt x="147803" y="19285"/>
                </a:lnTo>
                <a:lnTo>
                  <a:pt x="147808" y="19292"/>
                </a:lnTo>
                <a:lnTo>
                  <a:pt x="147823" y="19302"/>
                </a:lnTo>
                <a:lnTo>
                  <a:pt x="147828" y="19302"/>
                </a:lnTo>
                <a:lnTo>
                  <a:pt x="147842" y="19305"/>
                </a:lnTo>
                <a:lnTo>
                  <a:pt x="147840" y="19321"/>
                </a:lnTo>
                <a:lnTo>
                  <a:pt x="147848" y="19339"/>
                </a:lnTo>
                <a:lnTo>
                  <a:pt x="147867" y="19345"/>
                </a:lnTo>
                <a:lnTo>
                  <a:pt x="147875" y="19347"/>
                </a:lnTo>
                <a:lnTo>
                  <a:pt x="147890" y="19357"/>
                </a:lnTo>
                <a:lnTo>
                  <a:pt x="147894" y="19371"/>
                </a:lnTo>
                <a:lnTo>
                  <a:pt x="147894" y="19392"/>
                </a:lnTo>
                <a:lnTo>
                  <a:pt x="147894" y="19398"/>
                </a:lnTo>
                <a:lnTo>
                  <a:pt x="147886" y="19417"/>
                </a:lnTo>
                <a:lnTo>
                  <a:pt x="147886" y="19431"/>
                </a:lnTo>
                <a:lnTo>
                  <a:pt x="147891" y="19446"/>
                </a:lnTo>
                <a:lnTo>
                  <a:pt x="147893" y="19460"/>
                </a:lnTo>
                <a:lnTo>
                  <a:pt x="147893" y="19478"/>
                </a:lnTo>
                <a:lnTo>
                  <a:pt x="147895" y="19489"/>
                </a:lnTo>
                <a:lnTo>
                  <a:pt x="147896" y="19502"/>
                </a:lnTo>
                <a:lnTo>
                  <a:pt x="147903" y="19510"/>
                </a:lnTo>
                <a:lnTo>
                  <a:pt x="147901" y="19528"/>
                </a:lnTo>
                <a:lnTo>
                  <a:pt x="147894" y="19568"/>
                </a:lnTo>
                <a:lnTo>
                  <a:pt x="147871" y="19588"/>
                </a:lnTo>
                <a:lnTo>
                  <a:pt x="147860" y="19590"/>
                </a:lnTo>
                <a:lnTo>
                  <a:pt x="147824" y="19611"/>
                </a:lnTo>
                <a:lnTo>
                  <a:pt x="147807" y="19611"/>
                </a:lnTo>
                <a:lnTo>
                  <a:pt x="147790" y="19611"/>
                </a:lnTo>
                <a:lnTo>
                  <a:pt x="147788" y="19609"/>
                </a:lnTo>
                <a:lnTo>
                  <a:pt x="147776" y="19609"/>
                </a:lnTo>
                <a:lnTo>
                  <a:pt x="147760" y="19611"/>
                </a:lnTo>
                <a:lnTo>
                  <a:pt x="147752" y="19618"/>
                </a:lnTo>
                <a:lnTo>
                  <a:pt x="147748" y="19618"/>
                </a:lnTo>
                <a:lnTo>
                  <a:pt x="147748" y="19648"/>
                </a:lnTo>
                <a:lnTo>
                  <a:pt x="147750" y="19655"/>
                </a:lnTo>
                <a:lnTo>
                  <a:pt x="147748" y="19660"/>
                </a:lnTo>
                <a:lnTo>
                  <a:pt x="147745" y="19660"/>
                </a:lnTo>
                <a:lnTo>
                  <a:pt x="147744" y="19660"/>
                </a:lnTo>
                <a:lnTo>
                  <a:pt x="147737" y="19660"/>
                </a:lnTo>
                <a:lnTo>
                  <a:pt x="147725" y="19662"/>
                </a:lnTo>
                <a:lnTo>
                  <a:pt x="147723" y="19662"/>
                </a:lnTo>
                <a:lnTo>
                  <a:pt x="147715" y="19666"/>
                </a:lnTo>
                <a:lnTo>
                  <a:pt x="147694" y="19680"/>
                </a:lnTo>
                <a:lnTo>
                  <a:pt x="147687" y="19685"/>
                </a:lnTo>
                <a:lnTo>
                  <a:pt x="147687" y="19710"/>
                </a:lnTo>
                <a:lnTo>
                  <a:pt x="147689" y="19710"/>
                </a:lnTo>
                <a:lnTo>
                  <a:pt x="147689" y="19724"/>
                </a:lnTo>
                <a:lnTo>
                  <a:pt x="147685" y="19733"/>
                </a:lnTo>
                <a:lnTo>
                  <a:pt x="147680" y="19738"/>
                </a:lnTo>
                <a:lnTo>
                  <a:pt x="147677" y="19750"/>
                </a:lnTo>
                <a:lnTo>
                  <a:pt x="147682" y="19754"/>
                </a:lnTo>
                <a:lnTo>
                  <a:pt x="147682" y="19759"/>
                </a:lnTo>
                <a:lnTo>
                  <a:pt x="147682" y="19761"/>
                </a:lnTo>
                <a:lnTo>
                  <a:pt x="147682" y="19768"/>
                </a:lnTo>
                <a:lnTo>
                  <a:pt x="147673" y="19780"/>
                </a:lnTo>
                <a:lnTo>
                  <a:pt x="147665" y="19786"/>
                </a:lnTo>
                <a:lnTo>
                  <a:pt x="147665" y="19803"/>
                </a:lnTo>
                <a:lnTo>
                  <a:pt x="147673" y="19810"/>
                </a:lnTo>
                <a:lnTo>
                  <a:pt x="147673" y="19816"/>
                </a:lnTo>
                <a:lnTo>
                  <a:pt x="147670" y="19830"/>
                </a:lnTo>
                <a:lnTo>
                  <a:pt x="147663" y="19837"/>
                </a:lnTo>
                <a:lnTo>
                  <a:pt x="147661" y="19860"/>
                </a:lnTo>
                <a:lnTo>
                  <a:pt x="147673" y="19872"/>
                </a:lnTo>
                <a:lnTo>
                  <a:pt x="147689" y="19881"/>
                </a:lnTo>
                <a:lnTo>
                  <a:pt x="147713" y="19890"/>
                </a:lnTo>
                <a:lnTo>
                  <a:pt x="147730" y="19923"/>
                </a:lnTo>
                <a:lnTo>
                  <a:pt x="147735" y="19934"/>
                </a:lnTo>
                <a:lnTo>
                  <a:pt x="147782" y="19957"/>
                </a:lnTo>
                <a:lnTo>
                  <a:pt x="147804" y="19964"/>
                </a:lnTo>
                <a:lnTo>
                  <a:pt x="147815" y="19980"/>
                </a:lnTo>
                <a:lnTo>
                  <a:pt x="147827" y="19994"/>
                </a:lnTo>
                <a:lnTo>
                  <a:pt x="147835" y="20001"/>
                </a:lnTo>
                <a:lnTo>
                  <a:pt x="147851" y="20008"/>
                </a:lnTo>
                <a:lnTo>
                  <a:pt x="147856" y="20031"/>
                </a:lnTo>
                <a:lnTo>
                  <a:pt x="147858" y="20040"/>
                </a:lnTo>
                <a:lnTo>
                  <a:pt x="147875" y="20047"/>
                </a:lnTo>
                <a:lnTo>
                  <a:pt x="147889" y="20052"/>
                </a:lnTo>
                <a:lnTo>
                  <a:pt x="147904" y="20068"/>
                </a:lnTo>
                <a:lnTo>
                  <a:pt x="147923" y="20080"/>
                </a:lnTo>
                <a:lnTo>
                  <a:pt x="147942" y="20080"/>
                </a:lnTo>
                <a:lnTo>
                  <a:pt x="147961" y="20075"/>
                </a:lnTo>
                <a:lnTo>
                  <a:pt x="147980" y="20084"/>
                </a:lnTo>
                <a:lnTo>
                  <a:pt x="147999" y="20112"/>
                </a:lnTo>
                <a:lnTo>
                  <a:pt x="148004" y="20123"/>
                </a:lnTo>
                <a:lnTo>
                  <a:pt x="148016" y="20133"/>
                </a:lnTo>
                <a:lnTo>
                  <a:pt x="148025" y="20137"/>
                </a:lnTo>
                <a:lnTo>
                  <a:pt x="148025" y="20137"/>
                </a:lnTo>
                <a:lnTo>
                  <a:pt x="148028" y="20139"/>
                </a:lnTo>
                <a:lnTo>
                  <a:pt x="148036" y="20144"/>
                </a:lnTo>
                <a:lnTo>
                  <a:pt x="148060" y="20144"/>
                </a:lnTo>
                <a:lnTo>
                  <a:pt x="148086" y="20149"/>
                </a:lnTo>
                <a:lnTo>
                  <a:pt x="148114" y="20137"/>
                </a:lnTo>
                <a:lnTo>
                  <a:pt x="148136" y="20135"/>
                </a:lnTo>
                <a:lnTo>
                  <a:pt x="148186" y="20135"/>
                </a:lnTo>
                <a:lnTo>
                  <a:pt x="148193" y="20135"/>
                </a:lnTo>
                <a:lnTo>
                  <a:pt x="148205" y="20135"/>
                </a:lnTo>
                <a:lnTo>
                  <a:pt x="148219" y="20130"/>
                </a:lnTo>
                <a:lnTo>
                  <a:pt x="148324" y="20130"/>
                </a:lnTo>
                <a:lnTo>
                  <a:pt x="148345" y="20144"/>
                </a:lnTo>
                <a:lnTo>
                  <a:pt x="148372" y="20160"/>
                </a:lnTo>
                <a:lnTo>
                  <a:pt x="148426" y="20181"/>
                </a:lnTo>
                <a:lnTo>
                  <a:pt x="148457" y="20190"/>
                </a:lnTo>
                <a:lnTo>
                  <a:pt x="148484" y="20195"/>
                </a:lnTo>
                <a:lnTo>
                  <a:pt x="148524" y="20200"/>
                </a:lnTo>
                <a:lnTo>
                  <a:pt x="148529" y="20200"/>
                </a:lnTo>
                <a:lnTo>
                  <a:pt x="148534" y="20198"/>
                </a:lnTo>
                <a:lnTo>
                  <a:pt x="148593" y="20181"/>
                </a:lnTo>
                <a:lnTo>
                  <a:pt x="148616" y="20166"/>
                </a:lnTo>
                <a:lnTo>
                  <a:pt x="148658" y="20142"/>
                </a:lnTo>
                <a:lnTo>
                  <a:pt x="148688" y="20125"/>
                </a:lnTo>
                <a:lnTo>
                  <a:pt x="148713" y="20110"/>
                </a:lnTo>
                <a:lnTo>
                  <a:pt x="148738" y="20106"/>
                </a:lnTo>
                <a:lnTo>
                  <a:pt x="148765" y="20121"/>
                </a:lnTo>
                <a:lnTo>
                  <a:pt x="148794" y="20133"/>
                </a:lnTo>
                <a:lnTo>
                  <a:pt x="148815" y="20155"/>
                </a:lnTo>
                <a:lnTo>
                  <a:pt x="148812" y="20188"/>
                </a:lnTo>
                <a:lnTo>
                  <a:pt x="148796" y="20225"/>
                </a:lnTo>
                <a:lnTo>
                  <a:pt x="148781" y="20246"/>
                </a:lnTo>
                <a:lnTo>
                  <a:pt x="148769" y="20276"/>
                </a:lnTo>
                <a:lnTo>
                  <a:pt x="148760" y="20299"/>
                </a:lnTo>
                <a:lnTo>
                  <a:pt x="148750" y="20326"/>
                </a:lnTo>
                <a:lnTo>
                  <a:pt x="148745" y="20352"/>
                </a:lnTo>
                <a:lnTo>
                  <a:pt x="148738" y="20377"/>
                </a:lnTo>
                <a:lnTo>
                  <a:pt x="148750" y="20419"/>
                </a:lnTo>
                <a:lnTo>
                  <a:pt x="148767" y="20440"/>
                </a:lnTo>
                <a:lnTo>
                  <a:pt x="148781" y="20458"/>
                </a:lnTo>
                <a:lnTo>
                  <a:pt x="148811" y="20484"/>
                </a:lnTo>
                <a:lnTo>
                  <a:pt x="148848" y="20493"/>
                </a:lnTo>
                <a:lnTo>
                  <a:pt x="148865" y="20494"/>
                </a:lnTo>
                <a:lnTo>
                  <a:pt x="148910" y="20503"/>
                </a:lnTo>
                <a:lnTo>
                  <a:pt x="148935" y="20516"/>
                </a:lnTo>
                <a:lnTo>
                  <a:pt x="148951" y="20550"/>
                </a:lnTo>
                <a:lnTo>
                  <a:pt x="148946" y="20560"/>
                </a:lnTo>
                <a:lnTo>
                  <a:pt x="148936" y="20587"/>
                </a:lnTo>
                <a:lnTo>
                  <a:pt x="148926" y="20601"/>
                </a:lnTo>
                <a:lnTo>
                  <a:pt x="148915" y="20613"/>
                </a:lnTo>
                <a:lnTo>
                  <a:pt x="148907" y="20622"/>
                </a:lnTo>
                <a:lnTo>
                  <a:pt x="148896" y="20643"/>
                </a:lnTo>
                <a:lnTo>
                  <a:pt x="148888" y="20657"/>
                </a:lnTo>
                <a:lnTo>
                  <a:pt x="148885" y="20673"/>
                </a:lnTo>
                <a:lnTo>
                  <a:pt x="148877" y="20685"/>
                </a:lnTo>
                <a:lnTo>
                  <a:pt x="148860" y="20701"/>
                </a:lnTo>
                <a:lnTo>
                  <a:pt x="148859" y="20704"/>
                </a:lnTo>
                <a:lnTo>
                  <a:pt x="148855" y="20725"/>
                </a:lnTo>
                <a:lnTo>
                  <a:pt x="148855" y="20725"/>
                </a:lnTo>
                <a:lnTo>
                  <a:pt x="148830" y="20737"/>
                </a:lnTo>
                <a:lnTo>
                  <a:pt x="148816" y="20747"/>
                </a:lnTo>
                <a:lnTo>
                  <a:pt x="148809" y="20763"/>
                </a:lnTo>
                <a:lnTo>
                  <a:pt x="148825" y="20779"/>
                </a:lnTo>
                <a:lnTo>
                  <a:pt x="148825" y="20783"/>
                </a:lnTo>
                <a:lnTo>
                  <a:pt x="148821" y="20793"/>
                </a:lnTo>
                <a:lnTo>
                  <a:pt x="148832" y="20820"/>
                </a:lnTo>
                <a:lnTo>
                  <a:pt x="148835" y="20823"/>
                </a:lnTo>
                <a:lnTo>
                  <a:pt x="148840" y="20843"/>
                </a:lnTo>
                <a:lnTo>
                  <a:pt x="148837" y="20864"/>
                </a:lnTo>
                <a:lnTo>
                  <a:pt x="148837" y="20869"/>
                </a:lnTo>
                <a:lnTo>
                  <a:pt x="148842" y="20890"/>
                </a:lnTo>
                <a:lnTo>
                  <a:pt x="148837" y="20906"/>
                </a:lnTo>
                <a:lnTo>
                  <a:pt x="148842" y="20915"/>
                </a:lnTo>
                <a:lnTo>
                  <a:pt x="148856" y="20929"/>
                </a:lnTo>
                <a:lnTo>
                  <a:pt x="148852" y="20943"/>
                </a:lnTo>
                <a:lnTo>
                  <a:pt x="148878" y="20970"/>
                </a:lnTo>
                <a:lnTo>
                  <a:pt x="148883" y="20974"/>
                </a:lnTo>
                <a:lnTo>
                  <a:pt x="148890" y="20993"/>
                </a:lnTo>
                <a:lnTo>
                  <a:pt x="148896" y="21007"/>
                </a:lnTo>
                <a:lnTo>
                  <a:pt x="148896" y="21022"/>
                </a:lnTo>
                <a:lnTo>
                  <a:pt x="148898" y="21035"/>
                </a:lnTo>
                <a:lnTo>
                  <a:pt x="148887" y="21050"/>
                </a:lnTo>
                <a:lnTo>
                  <a:pt x="148877" y="21059"/>
                </a:lnTo>
                <a:lnTo>
                  <a:pt x="148870" y="21067"/>
                </a:lnTo>
                <a:lnTo>
                  <a:pt x="148854" y="21083"/>
                </a:lnTo>
                <a:lnTo>
                  <a:pt x="148844" y="21095"/>
                </a:lnTo>
                <a:lnTo>
                  <a:pt x="148834" y="21109"/>
                </a:lnTo>
                <a:lnTo>
                  <a:pt x="148818" y="21120"/>
                </a:lnTo>
                <a:lnTo>
                  <a:pt x="148809" y="21128"/>
                </a:lnTo>
                <a:lnTo>
                  <a:pt x="148806" y="21138"/>
                </a:lnTo>
                <a:lnTo>
                  <a:pt x="148806" y="21140"/>
                </a:lnTo>
                <a:lnTo>
                  <a:pt x="148794" y="21155"/>
                </a:lnTo>
                <a:lnTo>
                  <a:pt x="148791" y="21155"/>
                </a:lnTo>
                <a:lnTo>
                  <a:pt x="148784" y="21152"/>
                </a:lnTo>
                <a:lnTo>
                  <a:pt x="148778" y="21142"/>
                </a:lnTo>
                <a:lnTo>
                  <a:pt x="148768" y="21136"/>
                </a:lnTo>
                <a:lnTo>
                  <a:pt x="148766" y="21138"/>
                </a:lnTo>
                <a:lnTo>
                  <a:pt x="148759" y="21143"/>
                </a:lnTo>
                <a:lnTo>
                  <a:pt x="148749" y="21159"/>
                </a:lnTo>
                <a:lnTo>
                  <a:pt x="148744" y="21171"/>
                </a:lnTo>
                <a:lnTo>
                  <a:pt x="148742" y="21175"/>
                </a:lnTo>
                <a:lnTo>
                  <a:pt x="148731" y="21178"/>
                </a:lnTo>
                <a:lnTo>
                  <a:pt x="148730" y="21179"/>
                </a:lnTo>
                <a:lnTo>
                  <a:pt x="148712" y="21181"/>
                </a:lnTo>
                <a:lnTo>
                  <a:pt x="148712" y="21183"/>
                </a:lnTo>
                <a:lnTo>
                  <a:pt x="148701" y="21194"/>
                </a:lnTo>
                <a:lnTo>
                  <a:pt x="148690" y="21183"/>
                </a:lnTo>
                <a:lnTo>
                  <a:pt x="148682" y="21173"/>
                </a:lnTo>
                <a:lnTo>
                  <a:pt x="148680" y="21167"/>
                </a:lnTo>
                <a:lnTo>
                  <a:pt x="148671" y="21148"/>
                </a:lnTo>
                <a:lnTo>
                  <a:pt x="148649" y="21148"/>
                </a:lnTo>
                <a:lnTo>
                  <a:pt x="148635" y="21148"/>
                </a:lnTo>
                <a:lnTo>
                  <a:pt x="148625" y="21155"/>
                </a:lnTo>
                <a:lnTo>
                  <a:pt x="148613" y="21155"/>
                </a:lnTo>
                <a:lnTo>
                  <a:pt x="148604" y="21164"/>
                </a:lnTo>
                <a:lnTo>
                  <a:pt x="148601" y="21171"/>
                </a:lnTo>
                <a:lnTo>
                  <a:pt x="148601" y="21180"/>
                </a:lnTo>
                <a:lnTo>
                  <a:pt x="148597" y="21185"/>
                </a:lnTo>
                <a:lnTo>
                  <a:pt x="148590" y="21185"/>
                </a:lnTo>
                <a:lnTo>
                  <a:pt x="148582" y="21185"/>
                </a:lnTo>
                <a:lnTo>
                  <a:pt x="148578" y="21187"/>
                </a:lnTo>
                <a:lnTo>
                  <a:pt x="148561" y="21194"/>
                </a:lnTo>
                <a:lnTo>
                  <a:pt x="148535" y="21197"/>
                </a:lnTo>
                <a:lnTo>
                  <a:pt x="148530" y="21197"/>
                </a:lnTo>
                <a:lnTo>
                  <a:pt x="148518" y="21210"/>
                </a:lnTo>
                <a:lnTo>
                  <a:pt x="148518" y="21215"/>
                </a:lnTo>
                <a:lnTo>
                  <a:pt x="148492" y="21233"/>
                </a:lnTo>
                <a:lnTo>
                  <a:pt x="148475" y="21233"/>
                </a:lnTo>
                <a:lnTo>
                  <a:pt x="148456" y="21233"/>
                </a:lnTo>
                <a:lnTo>
                  <a:pt x="148442" y="21229"/>
                </a:lnTo>
                <a:lnTo>
                  <a:pt x="148437" y="21220"/>
                </a:lnTo>
                <a:lnTo>
                  <a:pt x="148437" y="21210"/>
                </a:lnTo>
                <a:lnTo>
                  <a:pt x="148432" y="21203"/>
                </a:lnTo>
                <a:lnTo>
                  <a:pt x="148416" y="21199"/>
                </a:lnTo>
                <a:lnTo>
                  <a:pt x="148399" y="21203"/>
                </a:lnTo>
                <a:lnTo>
                  <a:pt x="148387" y="21208"/>
                </a:lnTo>
                <a:lnTo>
                  <a:pt x="148366" y="21208"/>
                </a:lnTo>
                <a:lnTo>
                  <a:pt x="148356" y="21213"/>
                </a:lnTo>
                <a:lnTo>
                  <a:pt x="148339" y="21220"/>
                </a:lnTo>
                <a:lnTo>
                  <a:pt x="148323" y="21217"/>
                </a:lnTo>
                <a:lnTo>
                  <a:pt x="148313" y="21208"/>
                </a:lnTo>
                <a:lnTo>
                  <a:pt x="148306" y="21206"/>
                </a:lnTo>
                <a:lnTo>
                  <a:pt x="148294" y="21206"/>
                </a:lnTo>
                <a:lnTo>
                  <a:pt x="148287" y="21215"/>
                </a:lnTo>
                <a:lnTo>
                  <a:pt x="148280" y="21224"/>
                </a:lnTo>
                <a:lnTo>
                  <a:pt x="148263" y="21233"/>
                </a:lnTo>
                <a:lnTo>
                  <a:pt x="148249" y="21213"/>
                </a:lnTo>
                <a:lnTo>
                  <a:pt x="148251" y="21194"/>
                </a:lnTo>
                <a:lnTo>
                  <a:pt x="148249" y="21192"/>
                </a:lnTo>
                <a:lnTo>
                  <a:pt x="148232" y="21192"/>
                </a:lnTo>
                <a:lnTo>
                  <a:pt x="148213" y="21197"/>
                </a:lnTo>
                <a:lnTo>
                  <a:pt x="148197" y="21192"/>
                </a:lnTo>
                <a:lnTo>
                  <a:pt x="148187" y="21183"/>
                </a:lnTo>
                <a:lnTo>
                  <a:pt x="148178" y="21183"/>
                </a:lnTo>
                <a:lnTo>
                  <a:pt x="148170" y="21190"/>
                </a:lnTo>
                <a:lnTo>
                  <a:pt x="148163" y="21199"/>
                </a:lnTo>
                <a:lnTo>
                  <a:pt x="148151" y="21208"/>
                </a:lnTo>
                <a:lnTo>
                  <a:pt x="148148" y="21215"/>
                </a:lnTo>
                <a:lnTo>
                  <a:pt x="148139" y="21216"/>
                </a:lnTo>
                <a:lnTo>
                  <a:pt x="148130" y="21210"/>
                </a:lnTo>
                <a:lnTo>
                  <a:pt x="148117" y="21202"/>
                </a:lnTo>
                <a:lnTo>
                  <a:pt x="148094" y="21192"/>
                </a:lnTo>
                <a:lnTo>
                  <a:pt x="148082" y="21206"/>
                </a:lnTo>
                <a:lnTo>
                  <a:pt x="148070" y="21222"/>
                </a:lnTo>
                <a:lnTo>
                  <a:pt x="148070" y="21229"/>
                </a:lnTo>
                <a:lnTo>
                  <a:pt x="148073" y="21243"/>
                </a:lnTo>
                <a:lnTo>
                  <a:pt x="148073" y="21252"/>
                </a:lnTo>
                <a:lnTo>
                  <a:pt x="148051" y="21259"/>
                </a:lnTo>
                <a:lnTo>
                  <a:pt x="148032" y="21261"/>
                </a:lnTo>
                <a:lnTo>
                  <a:pt x="148025" y="21263"/>
                </a:lnTo>
                <a:lnTo>
                  <a:pt x="148016" y="21268"/>
                </a:lnTo>
                <a:lnTo>
                  <a:pt x="148013" y="21275"/>
                </a:lnTo>
                <a:lnTo>
                  <a:pt x="148011" y="21284"/>
                </a:lnTo>
                <a:lnTo>
                  <a:pt x="148011" y="21291"/>
                </a:lnTo>
                <a:lnTo>
                  <a:pt x="148016" y="21300"/>
                </a:lnTo>
                <a:lnTo>
                  <a:pt x="148035" y="21314"/>
                </a:lnTo>
                <a:lnTo>
                  <a:pt x="148039" y="21326"/>
                </a:lnTo>
                <a:lnTo>
                  <a:pt x="148039" y="21337"/>
                </a:lnTo>
                <a:lnTo>
                  <a:pt x="148039" y="21344"/>
                </a:lnTo>
                <a:lnTo>
                  <a:pt x="148030" y="21358"/>
                </a:lnTo>
                <a:lnTo>
                  <a:pt x="148018" y="21367"/>
                </a:lnTo>
                <a:lnTo>
                  <a:pt x="148025" y="21390"/>
                </a:lnTo>
                <a:lnTo>
                  <a:pt x="148035" y="21390"/>
                </a:lnTo>
                <a:lnTo>
                  <a:pt x="148039" y="21393"/>
                </a:lnTo>
                <a:lnTo>
                  <a:pt x="148039" y="21400"/>
                </a:lnTo>
                <a:lnTo>
                  <a:pt x="148035" y="21425"/>
                </a:lnTo>
                <a:lnTo>
                  <a:pt x="148018" y="21425"/>
                </a:lnTo>
                <a:lnTo>
                  <a:pt x="148018" y="21439"/>
                </a:lnTo>
                <a:lnTo>
                  <a:pt x="148025" y="21446"/>
                </a:lnTo>
                <a:lnTo>
                  <a:pt x="148039" y="21446"/>
                </a:lnTo>
                <a:lnTo>
                  <a:pt x="148051" y="21446"/>
                </a:lnTo>
                <a:lnTo>
                  <a:pt x="148058" y="21448"/>
                </a:lnTo>
                <a:lnTo>
                  <a:pt x="148049" y="21469"/>
                </a:lnTo>
                <a:lnTo>
                  <a:pt x="148047" y="21474"/>
                </a:lnTo>
                <a:lnTo>
                  <a:pt x="148061" y="21497"/>
                </a:lnTo>
                <a:lnTo>
                  <a:pt x="148061" y="21515"/>
                </a:lnTo>
                <a:lnTo>
                  <a:pt x="148061" y="21527"/>
                </a:lnTo>
                <a:lnTo>
                  <a:pt x="148061" y="21545"/>
                </a:lnTo>
                <a:lnTo>
                  <a:pt x="148068" y="21554"/>
                </a:lnTo>
                <a:lnTo>
                  <a:pt x="148068" y="21557"/>
                </a:lnTo>
                <a:lnTo>
                  <a:pt x="148073" y="21566"/>
                </a:lnTo>
                <a:lnTo>
                  <a:pt x="148085" y="21589"/>
                </a:lnTo>
                <a:lnTo>
                  <a:pt x="148092" y="21594"/>
                </a:lnTo>
                <a:lnTo>
                  <a:pt x="148094" y="21605"/>
                </a:lnTo>
                <a:lnTo>
                  <a:pt x="148082" y="21621"/>
                </a:lnTo>
                <a:lnTo>
                  <a:pt x="148085" y="21649"/>
                </a:lnTo>
                <a:lnTo>
                  <a:pt x="148097" y="21654"/>
                </a:lnTo>
                <a:lnTo>
                  <a:pt x="148113" y="21663"/>
                </a:lnTo>
                <a:lnTo>
                  <a:pt x="148118" y="21670"/>
                </a:lnTo>
                <a:lnTo>
                  <a:pt x="148108" y="21679"/>
                </a:lnTo>
                <a:lnTo>
                  <a:pt x="148101" y="21690"/>
                </a:lnTo>
                <a:lnTo>
                  <a:pt x="148101" y="21700"/>
                </a:lnTo>
                <a:lnTo>
                  <a:pt x="148111" y="21702"/>
                </a:lnTo>
                <a:lnTo>
                  <a:pt x="148116" y="21737"/>
                </a:lnTo>
                <a:lnTo>
                  <a:pt x="148116" y="21739"/>
                </a:lnTo>
                <a:lnTo>
                  <a:pt x="148106" y="21757"/>
                </a:lnTo>
                <a:lnTo>
                  <a:pt x="148106" y="21792"/>
                </a:lnTo>
                <a:lnTo>
                  <a:pt x="148094" y="21794"/>
                </a:lnTo>
                <a:lnTo>
                  <a:pt x="148089" y="21808"/>
                </a:lnTo>
                <a:lnTo>
                  <a:pt x="148087" y="21822"/>
                </a:lnTo>
                <a:lnTo>
                  <a:pt x="148087" y="21838"/>
                </a:lnTo>
                <a:lnTo>
                  <a:pt x="148104" y="21861"/>
                </a:lnTo>
                <a:lnTo>
                  <a:pt x="148108" y="21868"/>
                </a:lnTo>
                <a:lnTo>
                  <a:pt x="148113" y="21877"/>
                </a:lnTo>
                <a:lnTo>
                  <a:pt x="148114" y="21879"/>
                </a:lnTo>
                <a:lnTo>
                  <a:pt x="148125" y="21891"/>
                </a:lnTo>
                <a:lnTo>
                  <a:pt x="148149" y="21896"/>
                </a:lnTo>
                <a:lnTo>
                  <a:pt x="148199" y="21896"/>
                </a:lnTo>
                <a:lnTo>
                  <a:pt x="148216" y="21889"/>
                </a:lnTo>
                <a:lnTo>
                  <a:pt x="148225" y="21873"/>
                </a:lnTo>
                <a:lnTo>
                  <a:pt x="148230" y="21866"/>
                </a:lnTo>
                <a:lnTo>
                  <a:pt x="148258" y="21847"/>
                </a:lnTo>
                <a:lnTo>
                  <a:pt x="148263" y="21836"/>
                </a:lnTo>
                <a:lnTo>
                  <a:pt x="148275" y="21820"/>
                </a:lnTo>
                <a:lnTo>
                  <a:pt x="148275" y="21817"/>
                </a:lnTo>
                <a:lnTo>
                  <a:pt x="148299" y="21797"/>
                </a:lnTo>
                <a:lnTo>
                  <a:pt x="148311" y="21797"/>
                </a:lnTo>
                <a:lnTo>
                  <a:pt x="148318" y="21799"/>
                </a:lnTo>
                <a:lnTo>
                  <a:pt x="148342" y="21804"/>
                </a:lnTo>
                <a:lnTo>
                  <a:pt x="148361" y="21822"/>
                </a:lnTo>
                <a:lnTo>
                  <a:pt x="148363" y="21827"/>
                </a:lnTo>
                <a:lnTo>
                  <a:pt x="148375" y="21820"/>
                </a:lnTo>
                <a:lnTo>
                  <a:pt x="148387" y="21820"/>
                </a:lnTo>
                <a:lnTo>
                  <a:pt x="148401" y="21813"/>
                </a:lnTo>
                <a:lnTo>
                  <a:pt x="148416" y="21801"/>
                </a:lnTo>
                <a:lnTo>
                  <a:pt x="148442" y="21801"/>
                </a:lnTo>
                <a:lnTo>
                  <a:pt x="148456" y="21815"/>
                </a:lnTo>
                <a:lnTo>
                  <a:pt x="148501" y="21859"/>
                </a:lnTo>
                <a:lnTo>
                  <a:pt x="148516" y="21882"/>
                </a:lnTo>
                <a:lnTo>
                  <a:pt x="148518" y="21896"/>
                </a:lnTo>
                <a:lnTo>
                  <a:pt x="148530" y="21905"/>
                </a:lnTo>
                <a:lnTo>
                  <a:pt x="148540" y="21919"/>
                </a:lnTo>
                <a:lnTo>
                  <a:pt x="148544" y="21944"/>
                </a:lnTo>
                <a:lnTo>
                  <a:pt x="148542" y="21961"/>
                </a:lnTo>
                <a:lnTo>
                  <a:pt x="148535" y="21972"/>
                </a:lnTo>
                <a:lnTo>
                  <a:pt x="148523" y="21984"/>
                </a:lnTo>
                <a:lnTo>
                  <a:pt x="148518" y="22004"/>
                </a:lnTo>
                <a:lnTo>
                  <a:pt x="148504" y="22027"/>
                </a:lnTo>
                <a:lnTo>
                  <a:pt x="148494" y="22034"/>
                </a:lnTo>
                <a:lnTo>
                  <a:pt x="148478" y="22041"/>
                </a:lnTo>
                <a:lnTo>
                  <a:pt x="148435" y="22060"/>
                </a:lnTo>
                <a:lnTo>
                  <a:pt x="148425" y="22060"/>
                </a:lnTo>
                <a:lnTo>
                  <a:pt x="148406" y="22062"/>
                </a:lnTo>
                <a:lnTo>
                  <a:pt x="148378" y="22053"/>
                </a:lnTo>
                <a:lnTo>
                  <a:pt x="148366" y="22044"/>
                </a:lnTo>
                <a:lnTo>
                  <a:pt x="148359" y="22037"/>
                </a:lnTo>
                <a:lnTo>
                  <a:pt x="148347" y="22044"/>
                </a:lnTo>
                <a:lnTo>
                  <a:pt x="148342" y="22046"/>
                </a:lnTo>
                <a:lnTo>
                  <a:pt x="148347" y="22069"/>
                </a:lnTo>
                <a:lnTo>
                  <a:pt x="148342" y="22074"/>
                </a:lnTo>
                <a:lnTo>
                  <a:pt x="148335" y="22074"/>
                </a:lnTo>
                <a:lnTo>
                  <a:pt x="148316" y="22069"/>
                </a:lnTo>
                <a:lnTo>
                  <a:pt x="148308" y="22064"/>
                </a:lnTo>
                <a:lnTo>
                  <a:pt x="148297" y="22064"/>
                </a:lnTo>
                <a:lnTo>
                  <a:pt x="148294" y="22064"/>
                </a:lnTo>
                <a:lnTo>
                  <a:pt x="148289" y="22074"/>
                </a:lnTo>
                <a:lnTo>
                  <a:pt x="148287" y="22081"/>
                </a:lnTo>
                <a:lnTo>
                  <a:pt x="148270" y="22090"/>
                </a:lnTo>
                <a:lnTo>
                  <a:pt x="148256" y="22092"/>
                </a:lnTo>
                <a:lnTo>
                  <a:pt x="148249" y="22129"/>
                </a:lnTo>
                <a:lnTo>
                  <a:pt x="148249" y="22131"/>
                </a:lnTo>
                <a:lnTo>
                  <a:pt x="148251" y="22161"/>
                </a:lnTo>
                <a:lnTo>
                  <a:pt x="148251" y="22171"/>
                </a:lnTo>
                <a:lnTo>
                  <a:pt x="148242" y="22187"/>
                </a:lnTo>
                <a:lnTo>
                  <a:pt x="148237" y="22191"/>
                </a:lnTo>
                <a:lnTo>
                  <a:pt x="148223" y="22196"/>
                </a:lnTo>
                <a:lnTo>
                  <a:pt x="148213" y="22209"/>
                </a:lnTo>
                <a:lnTo>
                  <a:pt x="148208" y="22214"/>
                </a:lnTo>
                <a:lnTo>
                  <a:pt x="148206" y="22226"/>
                </a:lnTo>
                <a:lnTo>
                  <a:pt x="148204" y="22249"/>
                </a:lnTo>
                <a:lnTo>
                  <a:pt x="148199" y="22281"/>
                </a:lnTo>
                <a:lnTo>
                  <a:pt x="148187" y="22300"/>
                </a:lnTo>
                <a:lnTo>
                  <a:pt x="148173" y="22321"/>
                </a:lnTo>
                <a:lnTo>
                  <a:pt x="148139" y="22334"/>
                </a:lnTo>
                <a:lnTo>
                  <a:pt x="148108" y="22346"/>
                </a:lnTo>
                <a:lnTo>
                  <a:pt x="148087" y="22358"/>
                </a:lnTo>
                <a:lnTo>
                  <a:pt x="148077" y="22364"/>
                </a:lnTo>
                <a:lnTo>
                  <a:pt x="148066" y="22371"/>
                </a:lnTo>
                <a:lnTo>
                  <a:pt x="148058" y="22376"/>
                </a:lnTo>
                <a:lnTo>
                  <a:pt x="148051" y="22378"/>
                </a:lnTo>
                <a:lnTo>
                  <a:pt x="148039" y="22378"/>
                </a:lnTo>
                <a:lnTo>
                  <a:pt x="148016" y="22381"/>
                </a:lnTo>
                <a:lnTo>
                  <a:pt x="147992" y="22381"/>
                </a:lnTo>
                <a:lnTo>
                  <a:pt x="147961" y="22371"/>
                </a:lnTo>
                <a:lnTo>
                  <a:pt x="147946" y="22367"/>
                </a:lnTo>
                <a:lnTo>
                  <a:pt x="147916" y="22355"/>
                </a:lnTo>
                <a:lnTo>
                  <a:pt x="147875" y="22351"/>
                </a:lnTo>
                <a:lnTo>
                  <a:pt x="147858" y="22348"/>
                </a:lnTo>
                <a:lnTo>
                  <a:pt x="147851" y="22348"/>
                </a:lnTo>
                <a:lnTo>
                  <a:pt x="147839" y="22348"/>
                </a:lnTo>
                <a:lnTo>
                  <a:pt x="147820" y="22339"/>
                </a:lnTo>
                <a:lnTo>
                  <a:pt x="147808" y="22337"/>
                </a:lnTo>
                <a:lnTo>
                  <a:pt x="147789" y="22339"/>
                </a:lnTo>
                <a:lnTo>
                  <a:pt x="147782" y="22371"/>
                </a:lnTo>
                <a:lnTo>
                  <a:pt x="147789" y="22383"/>
                </a:lnTo>
                <a:lnTo>
                  <a:pt x="147792" y="22392"/>
                </a:lnTo>
                <a:lnTo>
                  <a:pt x="147789" y="22411"/>
                </a:lnTo>
                <a:lnTo>
                  <a:pt x="147782" y="22413"/>
                </a:lnTo>
                <a:lnTo>
                  <a:pt x="147773" y="22413"/>
                </a:lnTo>
                <a:lnTo>
                  <a:pt x="147758" y="22424"/>
                </a:lnTo>
                <a:lnTo>
                  <a:pt x="147739" y="22459"/>
                </a:lnTo>
                <a:lnTo>
                  <a:pt x="147739" y="22468"/>
                </a:lnTo>
                <a:lnTo>
                  <a:pt x="147756" y="22475"/>
                </a:lnTo>
                <a:lnTo>
                  <a:pt x="147758" y="22494"/>
                </a:lnTo>
                <a:lnTo>
                  <a:pt x="147727" y="22503"/>
                </a:lnTo>
                <a:lnTo>
                  <a:pt x="147723" y="22508"/>
                </a:lnTo>
                <a:lnTo>
                  <a:pt x="147715" y="22521"/>
                </a:lnTo>
                <a:lnTo>
                  <a:pt x="147704" y="22528"/>
                </a:lnTo>
                <a:lnTo>
                  <a:pt x="147696" y="22533"/>
                </a:lnTo>
                <a:lnTo>
                  <a:pt x="147687" y="22533"/>
                </a:lnTo>
                <a:lnTo>
                  <a:pt x="147668" y="22531"/>
                </a:lnTo>
                <a:lnTo>
                  <a:pt x="147651" y="22517"/>
                </a:lnTo>
                <a:lnTo>
                  <a:pt x="147642" y="22508"/>
                </a:lnTo>
                <a:lnTo>
                  <a:pt x="147627" y="22508"/>
                </a:lnTo>
                <a:lnTo>
                  <a:pt x="147615" y="22508"/>
                </a:lnTo>
                <a:lnTo>
                  <a:pt x="147594" y="22494"/>
                </a:lnTo>
                <a:lnTo>
                  <a:pt x="147580" y="22482"/>
                </a:lnTo>
                <a:lnTo>
                  <a:pt x="147573" y="22482"/>
                </a:lnTo>
                <a:lnTo>
                  <a:pt x="147561" y="22484"/>
                </a:lnTo>
                <a:lnTo>
                  <a:pt x="147537" y="22491"/>
                </a:lnTo>
                <a:lnTo>
                  <a:pt x="147523" y="22494"/>
                </a:lnTo>
                <a:lnTo>
                  <a:pt x="147518" y="22494"/>
                </a:lnTo>
                <a:lnTo>
                  <a:pt x="147487" y="22498"/>
                </a:lnTo>
                <a:lnTo>
                  <a:pt x="147470" y="22503"/>
                </a:lnTo>
                <a:lnTo>
                  <a:pt x="147451" y="22508"/>
                </a:lnTo>
                <a:lnTo>
                  <a:pt x="147408" y="22505"/>
                </a:lnTo>
                <a:lnTo>
                  <a:pt x="147399" y="22521"/>
                </a:lnTo>
                <a:lnTo>
                  <a:pt x="147382" y="22538"/>
                </a:lnTo>
                <a:lnTo>
                  <a:pt x="147368" y="22556"/>
                </a:lnTo>
                <a:lnTo>
                  <a:pt x="147361" y="22577"/>
                </a:lnTo>
                <a:lnTo>
                  <a:pt x="147356" y="22598"/>
                </a:lnTo>
                <a:lnTo>
                  <a:pt x="147356" y="22632"/>
                </a:lnTo>
                <a:lnTo>
                  <a:pt x="147356" y="22639"/>
                </a:lnTo>
                <a:lnTo>
                  <a:pt x="147363" y="22658"/>
                </a:lnTo>
                <a:lnTo>
                  <a:pt x="147363" y="22660"/>
                </a:lnTo>
                <a:lnTo>
                  <a:pt x="147373" y="22662"/>
                </a:lnTo>
                <a:lnTo>
                  <a:pt x="147409" y="22679"/>
                </a:lnTo>
                <a:lnTo>
                  <a:pt x="147408" y="22706"/>
                </a:lnTo>
                <a:lnTo>
                  <a:pt x="147420" y="22708"/>
                </a:lnTo>
                <a:lnTo>
                  <a:pt x="147425" y="22697"/>
                </a:lnTo>
                <a:lnTo>
                  <a:pt x="147439" y="22706"/>
                </a:lnTo>
                <a:lnTo>
                  <a:pt x="147444" y="22711"/>
                </a:lnTo>
                <a:lnTo>
                  <a:pt x="147451" y="22715"/>
                </a:lnTo>
                <a:lnTo>
                  <a:pt x="147473" y="22715"/>
                </a:lnTo>
                <a:lnTo>
                  <a:pt x="147482" y="22704"/>
                </a:lnTo>
                <a:lnTo>
                  <a:pt x="147496" y="22690"/>
                </a:lnTo>
                <a:lnTo>
                  <a:pt x="147513" y="22711"/>
                </a:lnTo>
                <a:lnTo>
                  <a:pt x="147539" y="22715"/>
                </a:lnTo>
                <a:lnTo>
                  <a:pt x="147551" y="22708"/>
                </a:lnTo>
                <a:lnTo>
                  <a:pt x="147556" y="22695"/>
                </a:lnTo>
                <a:lnTo>
                  <a:pt x="147580" y="22701"/>
                </a:lnTo>
                <a:lnTo>
                  <a:pt x="147594" y="22708"/>
                </a:lnTo>
                <a:lnTo>
                  <a:pt x="147606" y="22706"/>
                </a:lnTo>
                <a:lnTo>
                  <a:pt x="147613" y="22699"/>
                </a:lnTo>
                <a:lnTo>
                  <a:pt x="147627" y="22708"/>
                </a:lnTo>
                <a:lnTo>
                  <a:pt x="147642" y="22708"/>
                </a:lnTo>
                <a:lnTo>
                  <a:pt x="147656" y="22701"/>
                </a:lnTo>
                <a:lnTo>
                  <a:pt x="147677" y="22706"/>
                </a:lnTo>
                <a:lnTo>
                  <a:pt x="147685" y="22715"/>
                </a:lnTo>
                <a:lnTo>
                  <a:pt x="147685" y="22727"/>
                </a:lnTo>
                <a:lnTo>
                  <a:pt x="147696" y="22731"/>
                </a:lnTo>
                <a:lnTo>
                  <a:pt x="147701" y="22731"/>
                </a:lnTo>
                <a:lnTo>
                  <a:pt x="147718" y="22752"/>
                </a:lnTo>
                <a:lnTo>
                  <a:pt x="147742" y="22794"/>
                </a:lnTo>
                <a:lnTo>
                  <a:pt x="147749" y="22803"/>
                </a:lnTo>
                <a:lnTo>
                  <a:pt x="147744" y="22821"/>
                </a:lnTo>
                <a:lnTo>
                  <a:pt x="147739" y="22821"/>
                </a:lnTo>
                <a:lnTo>
                  <a:pt x="147727" y="22838"/>
                </a:lnTo>
                <a:lnTo>
                  <a:pt x="147746" y="22842"/>
                </a:lnTo>
                <a:lnTo>
                  <a:pt x="147758" y="22842"/>
                </a:lnTo>
                <a:lnTo>
                  <a:pt x="147761" y="22849"/>
                </a:lnTo>
                <a:lnTo>
                  <a:pt x="147760" y="22866"/>
                </a:lnTo>
                <a:lnTo>
                  <a:pt x="147757" y="22873"/>
                </a:lnTo>
                <a:lnTo>
                  <a:pt x="147743" y="22897"/>
                </a:lnTo>
                <a:lnTo>
                  <a:pt x="147726" y="22925"/>
                </a:lnTo>
                <a:lnTo>
                  <a:pt x="147705" y="22955"/>
                </a:lnTo>
                <a:lnTo>
                  <a:pt x="147685" y="22976"/>
                </a:lnTo>
                <a:lnTo>
                  <a:pt x="147677" y="22981"/>
                </a:lnTo>
                <a:lnTo>
                  <a:pt x="147665" y="22997"/>
                </a:lnTo>
                <a:lnTo>
                  <a:pt x="147658" y="23008"/>
                </a:lnTo>
                <a:lnTo>
                  <a:pt x="147644" y="23041"/>
                </a:lnTo>
                <a:lnTo>
                  <a:pt x="147639" y="23068"/>
                </a:lnTo>
                <a:lnTo>
                  <a:pt x="147642" y="23074"/>
                </a:lnTo>
                <a:lnTo>
                  <a:pt x="147639" y="23076"/>
                </a:lnTo>
                <a:lnTo>
                  <a:pt x="147639" y="23094"/>
                </a:lnTo>
                <a:lnTo>
                  <a:pt x="147639" y="23099"/>
                </a:lnTo>
                <a:lnTo>
                  <a:pt x="147629" y="23120"/>
                </a:lnTo>
                <a:lnTo>
                  <a:pt x="147623" y="23131"/>
                </a:lnTo>
                <a:lnTo>
                  <a:pt x="147608" y="23138"/>
                </a:lnTo>
                <a:lnTo>
                  <a:pt x="147602" y="23147"/>
                </a:lnTo>
                <a:lnTo>
                  <a:pt x="147600" y="23155"/>
                </a:lnTo>
                <a:lnTo>
                  <a:pt x="147600" y="23158"/>
                </a:lnTo>
                <a:lnTo>
                  <a:pt x="147608" y="23164"/>
                </a:lnTo>
                <a:lnTo>
                  <a:pt x="147607" y="23176"/>
                </a:lnTo>
                <a:lnTo>
                  <a:pt x="147603" y="23186"/>
                </a:lnTo>
                <a:lnTo>
                  <a:pt x="147599" y="23197"/>
                </a:lnTo>
                <a:lnTo>
                  <a:pt x="147590" y="23197"/>
                </a:lnTo>
                <a:lnTo>
                  <a:pt x="147593" y="23201"/>
                </a:lnTo>
                <a:lnTo>
                  <a:pt x="147587" y="23205"/>
                </a:lnTo>
                <a:lnTo>
                  <a:pt x="147580" y="23216"/>
                </a:lnTo>
                <a:lnTo>
                  <a:pt x="147580" y="23246"/>
                </a:lnTo>
                <a:lnTo>
                  <a:pt x="147599" y="23279"/>
                </a:lnTo>
                <a:lnTo>
                  <a:pt x="147606" y="23290"/>
                </a:lnTo>
                <a:lnTo>
                  <a:pt x="147608" y="23313"/>
                </a:lnTo>
                <a:lnTo>
                  <a:pt x="147620" y="23339"/>
                </a:lnTo>
                <a:lnTo>
                  <a:pt x="147627" y="23357"/>
                </a:lnTo>
                <a:lnTo>
                  <a:pt x="147630" y="23394"/>
                </a:lnTo>
                <a:lnTo>
                  <a:pt x="147627" y="23399"/>
                </a:lnTo>
                <a:lnTo>
                  <a:pt x="147618" y="23406"/>
                </a:lnTo>
                <a:lnTo>
                  <a:pt x="147584" y="23410"/>
                </a:lnTo>
                <a:lnTo>
                  <a:pt x="147549" y="23399"/>
                </a:lnTo>
                <a:lnTo>
                  <a:pt x="147542" y="23389"/>
                </a:lnTo>
                <a:lnTo>
                  <a:pt x="147523" y="23385"/>
                </a:lnTo>
                <a:lnTo>
                  <a:pt x="147499" y="23378"/>
                </a:lnTo>
                <a:lnTo>
                  <a:pt x="147494" y="23378"/>
                </a:lnTo>
                <a:lnTo>
                  <a:pt x="147477" y="23378"/>
                </a:lnTo>
                <a:lnTo>
                  <a:pt x="147475" y="23376"/>
                </a:lnTo>
                <a:lnTo>
                  <a:pt x="147463" y="23357"/>
                </a:lnTo>
                <a:lnTo>
                  <a:pt x="147458" y="23343"/>
                </a:lnTo>
                <a:lnTo>
                  <a:pt x="147437" y="23341"/>
                </a:lnTo>
                <a:lnTo>
                  <a:pt x="147427" y="23346"/>
                </a:lnTo>
                <a:lnTo>
                  <a:pt x="147425" y="23355"/>
                </a:lnTo>
                <a:lnTo>
                  <a:pt x="147403" y="23359"/>
                </a:lnTo>
                <a:lnTo>
                  <a:pt x="147396" y="23348"/>
                </a:lnTo>
                <a:lnTo>
                  <a:pt x="147392" y="23339"/>
                </a:lnTo>
                <a:lnTo>
                  <a:pt x="147389" y="23339"/>
                </a:lnTo>
                <a:lnTo>
                  <a:pt x="147382" y="23339"/>
                </a:lnTo>
                <a:lnTo>
                  <a:pt x="147377" y="23339"/>
                </a:lnTo>
                <a:lnTo>
                  <a:pt x="147370" y="23346"/>
                </a:lnTo>
                <a:lnTo>
                  <a:pt x="147363" y="23343"/>
                </a:lnTo>
                <a:lnTo>
                  <a:pt x="147358" y="23339"/>
                </a:lnTo>
                <a:lnTo>
                  <a:pt x="147346" y="23334"/>
                </a:lnTo>
                <a:lnTo>
                  <a:pt x="147334" y="23334"/>
                </a:lnTo>
                <a:lnTo>
                  <a:pt x="147330" y="23334"/>
                </a:lnTo>
                <a:lnTo>
                  <a:pt x="147320" y="23339"/>
                </a:lnTo>
                <a:lnTo>
                  <a:pt x="147315" y="23343"/>
                </a:lnTo>
                <a:lnTo>
                  <a:pt x="147314" y="23345"/>
                </a:lnTo>
                <a:lnTo>
                  <a:pt x="147314" y="23347"/>
                </a:lnTo>
                <a:lnTo>
                  <a:pt x="147313" y="23347"/>
                </a:lnTo>
                <a:lnTo>
                  <a:pt x="147310" y="23352"/>
                </a:lnTo>
                <a:lnTo>
                  <a:pt x="147308" y="23355"/>
                </a:lnTo>
                <a:lnTo>
                  <a:pt x="147296" y="23357"/>
                </a:lnTo>
                <a:lnTo>
                  <a:pt x="147291" y="23352"/>
                </a:lnTo>
                <a:lnTo>
                  <a:pt x="147284" y="23347"/>
                </a:lnTo>
                <a:lnTo>
                  <a:pt x="147272" y="23341"/>
                </a:lnTo>
                <a:lnTo>
                  <a:pt x="147268" y="23338"/>
                </a:lnTo>
                <a:lnTo>
                  <a:pt x="147259" y="23339"/>
                </a:lnTo>
                <a:lnTo>
                  <a:pt x="147246" y="23346"/>
                </a:lnTo>
                <a:lnTo>
                  <a:pt x="147243" y="23356"/>
                </a:lnTo>
                <a:lnTo>
                  <a:pt x="147246" y="23377"/>
                </a:lnTo>
                <a:lnTo>
                  <a:pt x="147232" y="23378"/>
                </a:lnTo>
                <a:lnTo>
                  <a:pt x="147213" y="23376"/>
                </a:lnTo>
                <a:lnTo>
                  <a:pt x="147203" y="23366"/>
                </a:lnTo>
                <a:lnTo>
                  <a:pt x="147199" y="23357"/>
                </a:lnTo>
                <a:lnTo>
                  <a:pt x="147189" y="23350"/>
                </a:lnTo>
                <a:lnTo>
                  <a:pt x="147172" y="23350"/>
                </a:lnTo>
                <a:lnTo>
                  <a:pt x="147153" y="23357"/>
                </a:lnTo>
                <a:lnTo>
                  <a:pt x="147144" y="23376"/>
                </a:lnTo>
                <a:lnTo>
                  <a:pt x="147132" y="23378"/>
                </a:lnTo>
                <a:lnTo>
                  <a:pt x="147118" y="23373"/>
                </a:lnTo>
                <a:lnTo>
                  <a:pt x="147108" y="23364"/>
                </a:lnTo>
                <a:lnTo>
                  <a:pt x="147099" y="23364"/>
                </a:lnTo>
                <a:lnTo>
                  <a:pt x="147084" y="23364"/>
                </a:lnTo>
                <a:lnTo>
                  <a:pt x="147072" y="23364"/>
                </a:lnTo>
                <a:lnTo>
                  <a:pt x="147053" y="23364"/>
                </a:lnTo>
                <a:lnTo>
                  <a:pt x="147046" y="23364"/>
                </a:lnTo>
                <a:lnTo>
                  <a:pt x="147027" y="23357"/>
                </a:lnTo>
                <a:lnTo>
                  <a:pt x="147018" y="23352"/>
                </a:lnTo>
                <a:lnTo>
                  <a:pt x="146994" y="23348"/>
                </a:lnTo>
                <a:lnTo>
                  <a:pt x="146975" y="23346"/>
                </a:lnTo>
                <a:lnTo>
                  <a:pt x="146972" y="23346"/>
                </a:lnTo>
                <a:lnTo>
                  <a:pt x="146963" y="23346"/>
                </a:lnTo>
                <a:lnTo>
                  <a:pt x="146951" y="23346"/>
                </a:lnTo>
                <a:lnTo>
                  <a:pt x="146932" y="23350"/>
                </a:lnTo>
                <a:lnTo>
                  <a:pt x="146922" y="23364"/>
                </a:lnTo>
                <a:lnTo>
                  <a:pt x="146915" y="23385"/>
                </a:lnTo>
                <a:lnTo>
                  <a:pt x="146910" y="23399"/>
                </a:lnTo>
                <a:lnTo>
                  <a:pt x="146910" y="23426"/>
                </a:lnTo>
                <a:lnTo>
                  <a:pt x="146913" y="23440"/>
                </a:lnTo>
                <a:lnTo>
                  <a:pt x="146918" y="23454"/>
                </a:lnTo>
                <a:lnTo>
                  <a:pt x="146932" y="23470"/>
                </a:lnTo>
                <a:lnTo>
                  <a:pt x="146934" y="23475"/>
                </a:lnTo>
                <a:lnTo>
                  <a:pt x="146951" y="23489"/>
                </a:lnTo>
                <a:lnTo>
                  <a:pt x="146953" y="23489"/>
                </a:lnTo>
                <a:lnTo>
                  <a:pt x="146958" y="23500"/>
                </a:lnTo>
                <a:lnTo>
                  <a:pt x="146958" y="23519"/>
                </a:lnTo>
                <a:lnTo>
                  <a:pt x="146958" y="23530"/>
                </a:lnTo>
                <a:lnTo>
                  <a:pt x="146970" y="23535"/>
                </a:lnTo>
                <a:lnTo>
                  <a:pt x="146980" y="23542"/>
                </a:lnTo>
                <a:lnTo>
                  <a:pt x="146991" y="23542"/>
                </a:lnTo>
                <a:lnTo>
                  <a:pt x="147001" y="23542"/>
                </a:lnTo>
                <a:lnTo>
                  <a:pt x="147022" y="23544"/>
                </a:lnTo>
                <a:lnTo>
                  <a:pt x="147030" y="23549"/>
                </a:lnTo>
                <a:lnTo>
                  <a:pt x="147049" y="23551"/>
                </a:lnTo>
                <a:lnTo>
                  <a:pt x="147051" y="23551"/>
                </a:lnTo>
                <a:lnTo>
                  <a:pt x="147058" y="23551"/>
                </a:lnTo>
                <a:lnTo>
                  <a:pt x="147075" y="23560"/>
                </a:lnTo>
                <a:lnTo>
                  <a:pt x="147082" y="23569"/>
                </a:lnTo>
                <a:lnTo>
                  <a:pt x="147084" y="23588"/>
                </a:lnTo>
                <a:lnTo>
                  <a:pt x="147084" y="23597"/>
                </a:lnTo>
                <a:lnTo>
                  <a:pt x="147084" y="23602"/>
                </a:lnTo>
                <a:lnTo>
                  <a:pt x="147099" y="23620"/>
                </a:lnTo>
                <a:lnTo>
                  <a:pt x="147113" y="23623"/>
                </a:lnTo>
                <a:lnTo>
                  <a:pt x="147113" y="23632"/>
                </a:lnTo>
                <a:lnTo>
                  <a:pt x="147111" y="23636"/>
                </a:lnTo>
                <a:lnTo>
                  <a:pt x="147099" y="23643"/>
                </a:lnTo>
                <a:lnTo>
                  <a:pt x="147096" y="23650"/>
                </a:lnTo>
                <a:lnTo>
                  <a:pt x="147096" y="23655"/>
                </a:lnTo>
                <a:lnTo>
                  <a:pt x="147106" y="23662"/>
                </a:lnTo>
                <a:lnTo>
                  <a:pt x="147115" y="23666"/>
                </a:lnTo>
                <a:lnTo>
                  <a:pt x="147115" y="23676"/>
                </a:lnTo>
                <a:lnTo>
                  <a:pt x="147115" y="23685"/>
                </a:lnTo>
                <a:lnTo>
                  <a:pt x="147115" y="23687"/>
                </a:lnTo>
                <a:lnTo>
                  <a:pt x="147115" y="23696"/>
                </a:lnTo>
                <a:lnTo>
                  <a:pt x="147115" y="23713"/>
                </a:lnTo>
                <a:lnTo>
                  <a:pt x="147103" y="23717"/>
                </a:lnTo>
                <a:lnTo>
                  <a:pt x="147103" y="23738"/>
                </a:lnTo>
                <a:lnTo>
                  <a:pt x="147113" y="23745"/>
                </a:lnTo>
                <a:lnTo>
                  <a:pt x="147115" y="23745"/>
                </a:lnTo>
                <a:lnTo>
                  <a:pt x="147120" y="23749"/>
                </a:lnTo>
                <a:lnTo>
                  <a:pt x="147120" y="23763"/>
                </a:lnTo>
                <a:lnTo>
                  <a:pt x="147132" y="23782"/>
                </a:lnTo>
                <a:lnTo>
                  <a:pt x="147139" y="23773"/>
                </a:lnTo>
                <a:lnTo>
                  <a:pt x="147146" y="23773"/>
                </a:lnTo>
                <a:lnTo>
                  <a:pt x="147156" y="23796"/>
                </a:lnTo>
                <a:lnTo>
                  <a:pt x="147168" y="23803"/>
                </a:lnTo>
                <a:lnTo>
                  <a:pt x="147180" y="23805"/>
                </a:lnTo>
                <a:lnTo>
                  <a:pt x="147199" y="23796"/>
                </a:lnTo>
                <a:lnTo>
                  <a:pt x="147220" y="23796"/>
                </a:lnTo>
                <a:lnTo>
                  <a:pt x="147234" y="23805"/>
                </a:lnTo>
                <a:lnTo>
                  <a:pt x="147239" y="23810"/>
                </a:lnTo>
                <a:lnTo>
                  <a:pt x="147270" y="23805"/>
                </a:lnTo>
                <a:lnTo>
                  <a:pt x="147277" y="23800"/>
                </a:lnTo>
                <a:lnTo>
                  <a:pt x="147301" y="23810"/>
                </a:lnTo>
                <a:lnTo>
                  <a:pt x="147303" y="23814"/>
                </a:lnTo>
                <a:lnTo>
                  <a:pt x="147318" y="23819"/>
                </a:lnTo>
                <a:lnTo>
                  <a:pt x="147339" y="23819"/>
                </a:lnTo>
                <a:lnTo>
                  <a:pt x="147356" y="23821"/>
                </a:lnTo>
                <a:lnTo>
                  <a:pt x="147365" y="23821"/>
                </a:lnTo>
                <a:lnTo>
                  <a:pt x="147377" y="23821"/>
                </a:lnTo>
                <a:lnTo>
                  <a:pt x="147387" y="23821"/>
                </a:lnTo>
                <a:lnTo>
                  <a:pt x="147398" y="23824"/>
                </a:lnTo>
                <a:lnTo>
                  <a:pt x="147406" y="23826"/>
                </a:lnTo>
                <a:lnTo>
                  <a:pt x="147432" y="23826"/>
                </a:lnTo>
                <a:lnTo>
                  <a:pt x="147442" y="23823"/>
                </a:lnTo>
                <a:lnTo>
                  <a:pt x="147463" y="23823"/>
                </a:lnTo>
                <a:lnTo>
                  <a:pt x="147484" y="23826"/>
                </a:lnTo>
                <a:lnTo>
                  <a:pt x="147499" y="23840"/>
                </a:lnTo>
                <a:lnTo>
                  <a:pt x="147504" y="23851"/>
                </a:lnTo>
                <a:lnTo>
                  <a:pt x="147506" y="23863"/>
                </a:lnTo>
                <a:lnTo>
                  <a:pt x="147506" y="23867"/>
                </a:lnTo>
                <a:lnTo>
                  <a:pt x="147511" y="23879"/>
                </a:lnTo>
                <a:lnTo>
                  <a:pt x="147518" y="23886"/>
                </a:lnTo>
                <a:lnTo>
                  <a:pt x="147525" y="23893"/>
                </a:lnTo>
                <a:lnTo>
                  <a:pt x="147520" y="23911"/>
                </a:lnTo>
                <a:lnTo>
                  <a:pt x="147508" y="23927"/>
                </a:lnTo>
                <a:lnTo>
                  <a:pt x="147501" y="23932"/>
                </a:lnTo>
                <a:lnTo>
                  <a:pt x="147492" y="23934"/>
                </a:lnTo>
                <a:lnTo>
                  <a:pt x="147494" y="23948"/>
                </a:lnTo>
                <a:lnTo>
                  <a:pt x="147508" y="23955"/>
                </a:lnTo>
                <a:lnTo>
                  <a:pt x="147518" y="23964"/>
                </a:lnTo>
                <a:lnTo>
                  <a:pt x="147518" y="23980"/>
                </a:lnTo>
                <a:lnTo>
                  <a:pt x="147518" y="23999"/>
                </a:lnTo>
                <a:lnTo>
                  <a:pt x="147523" y="24024"/>
                </a:lnTo>
                <a:lnTo>
                  <a:pt x="147523" y="24029"/>
                </a:lnTo>
                <a:lnTo>
                  <a:pt x="147508" y="24063"/>
                </a:lnTo>
                <a:lnTo>
                  <a:pt x="147504" y="24100"/>
                </a:lnTo>
                <a:lnTo>
                  <a:pt x="147506" y="24105"/>
                </a:lnTo>
                <a:lnTo>
                  <a:pt x="147511" y="24123"/>
                </a:lnTo>
                <a:lnTo>
                  <a:pt x="147513" y="24133"/>
                </a:lnTo>
                <a:lnTo>
                  <a:pt x="147513" y="24147"/>
                </a:lnTo>
                <a:lnTo>
                  <a:pt x="147518" y="24151"/>
                </a:lnTo>
                <a:lnTo>
                  <a:pt x="147525" y="24163"/>
                </a:lnTo>
                <a:lnTo>
                  <a:pt x="147530" y="24179"/>
                </a:lnTo>
                <a:lnTo>
                  <a:pt x="147530" y="24193"/>
                </a:lnTo>
                <a:lnTo>
                  <a:pt x="147532" y="24204"/>
                </a:lnTo>
                <a:lnTo>
                  <a:pt x="147537" y="24216"/>
                </a:lnTo>
                <a:lnTo>
                  <a:pt x="147542" y="24227"/>
                </a:lnTo>
                <a:lnTo>
                  <a:pt x="147556" y="24230"/>
                </a:lnTo>
                <a:lnTo>
                  <a:pt x="147563" y="24220"/>
                </a:lnTo>
                <a:lnTo>
                  <a:pt x="147563" y="24216"/>
                </a:lnTo>
                <a:lnTo>
                  <a:pt x="147575" y="24214"/>
                </a:lnTo>
                <a:lnTo>
                  <a:pt x="147577" y="24216"/>
                </a:lnTo>
                <a:lnTo>
                  <a:pt x="147582" y="24227"/>
                </a:lnTo>
                <a:lnTo>
                  <a:pt x="147583" y="24235"/>
                </a:lnTo>
                <a:lnTo>
                  <a:pt x="147585" y="24274"/>
                </a:lnTo>
                <a:lnTo>
                  <a:pt x="147594" y="24306"/>
                </a:lnTo>
                <a:lnTo>
                  <a:pt x="147594" y="24313"/>
                </a:lnTo>
                <a:lnTo>
                  <a:pt x="147592" y="24320"/>
                </a:lnTo>
                <a:lnTo>
                  <a:pt x="147589" y="24320"/>
                </a:lnTo>
                <a:lnTo>
                  <a:pt x="147584" y="24322"/>
                </a:lnTo>
                <a:lnTo>
                  <a:pt x="147584" y="24336"/>
                </a:lnTo>
                <a:lnTo>
                  <a:pt x="147594" y="24340"/>
                </a:lnTo>
                <a:lnTo>
                  <a:pt x="147604" y="24345"/>
                </a:lnTo>
                <a:lnTo>
                  <a:pt x="147608" y="24352"/>
                </a:lnTo>
                <a:lnTo>
                  <a:pt x="147587" y="24382"/>
                </a:lnTo>
                <a:lnTo>
                  <a:pt x="147582" y="24384"/>
                </a:lnTo>
                <a:lnTo>
                  <a:pt x="147573" y="24391"/>
                </a:lnTo>
                <a:lnTo>
                  <a:pt x="147565" y="24403"/>
                </a:lnTo>
                <a:lnTo>
                  <a:pt x="147565" y="24421"/>
                </a:lnTo>
                <a:lnTo>
                  <a:pt x="147549" y="24433"/>
                </a:lnTo>
                <a:lnTo>
                  <a:pt x="147520" y="24447"/>
                </a:lnTo>
                <a:lnTo>
                  <a:pt x="147504" y="24447"/>
                </a:lnTo>
                <a:lnTo>
                  <a:pt x="147498" y="24448"/>
                </a:lnTo>
                <a:lnTo>
                  <a:pt x="147473" y="24451"/>
                </a:lnTo>
                <a:lnTo>
                  <a:pt x="147463" y="24435"/>
                </a:lnTo>
                <a:lnTo>
                  <a:pt x="147463" y="24428"/>
                </a:lnTo>
                <a:lnTo>
                  <a:pt x="147451" y="24426"/>
                </a:lnTo>
                <a:lnTo>
                  <a:pt x="147434" y="24421"/>
                </a:lnTo>
                <a:lnTo>
                  <a:pt x="147427" y="24424"/>
                </a:lnTo>
                <a:lnTo>
                  <a:pt x="147403" y="24424"/>
                </a:lnTo>
                <a:lnTo>
                  <a:pt x="147399" y="24424"/>
                </a:lnTo>
                <a:lnTo>
                  <a:pt x="147377" y="24426"/>
                </a:lnTo>
                <a:lnTo>
                  <a:pt x="147363" y="24424"/>
                </a:lnTo>
                <a:lnTo>
                  <a:pt x="147351" y="24437"/>
                </a:lnTo>
                <a:lnTo>
                  <a:pt x="147339" y="24442"/>
                </a:lnTo>
                <a:lnTo>
                  <a:pt x="147330" y="24440"/>
                </a:lnTo>
                <a:lnTo>
                  <a:pt x="147320" y="24437"/>
                </a:lnTo>
                <a:lnTo>
                  <a:pt x="147294" y="24437"/>
                </a:lnTo>
                <a:lnTo>
                  <a:pt x="147280" y="24437"/>
                </a:lnTo>
                <a:lnTo>
                  <a:pt x="147272" y="24437"/>
                </a:lnTo>
                <a:lnTo>
                  <a:pt x="147261" y="24444"/>
                </a:lnTo>
                <a:lnTo>
                  <a:pt x="147249" y="24451"/>
                </a:lnTo>
                <a:lnTo>
                  <a:pt x="147242" y="24454"/>
                </a:lnTo>
                <a:lnTo>
                  <a:pt x="147220" y="24454"/>
                </a:lnTo>
                <a:lnTo>
                  <a:pt x="147215" y="24454"/>
                </a:lnTo>
                <a:lnTo>
                  <a:pt x="147199" y="24454"/>
                </a:lnTo>
                <a:lnTo>
                  <a:pt x="147192" y="24454"/>
                </a:lnTo>
                <a:lnTo>
                  <a:pt x="147187" y="24456"/>
                </a:lnTo>
                <a:lnTo>
                  <a:pt x="147172" y="24474"/>
                </a:lnTo>
                <a:lnTo>
                  <a:pt x="147172" y="24493"/>
                </a:lnTo>
                <a:lnTo>
                  <a:pt x="147177" y="24497"/>
                </a:lnTo>
                <a:lnTo>
                  <a:pt x="147168" y="24500"/>
                </a:lnTo>
                <a:lnTo>
                  <a:pt x="147165" y="24500"/>
                </a:lnTo>
                <a:lnTo>
                  <a:pt x="147153" y="24502"/>
                </a:lnTo>
                <a:lnTo>
                  <a:pt x="147139" y="24514"/>
                </a:lnTo>
                <a:lnTo>
                  <a:pt x="147139" y="24523"/>
                </a:lnTo>
                <a:lnTo>
                  <a:pt x="147144" y="24534"/>
                </a:lnTo>
                <a:lnTo>
                  <a:pt x="147144" y="24544"/>
                </a:lnTo>
                <a:lnTo>
                  <a:pt x="147139" y="24562"/>
                </a:lnTo>
                <a:lnTo>
                  <a:pt x="147130" y="24562"/>
                </a:lnTo>
                <a:lnTo>
                  <a:pt x="147127" y="24548"/>
                </a:lnTo>
                <a:lnTo>
                  <a:pt x="147127" y="24537"/>
                </a:lnTo>
                <a:lnTo>
                  <a:pt x="147103" y="24534"/>
                </a:lnTo>
                <a:lnTo>
                  <a:pt x="147101" y="24541"/>
                </a:lnTo>
                <a:lnTo>
                  <a:pt x="147101" y="24551"/>
                </a:lnTo>
                <a:lnTo>
                  <a:pt x="147101" y="24555"/>
                </a:lnTo>
                <a:lnTo>
                  <a:pt x="147101" y="24564"/>
                </a:lnTo>
                <a:lnTo>
                  <a:pt x="147099" y="24581"/>
                </a:lnTo>
                <a:lnTo>
                  <a:pt x="147084" y="24581"/>
                </a:lnTo>
                <a:lnTo>
                  <a:pt x="147070" y="24574"/>
                </a:lnTo>
                <a:lnTo>
                  <a:pt x="147068" y="24576"/>
                </a:lnTo>
                <a:lnTo>
                  <a:pt x="147068" y="24588"/>
                </a:lnTo>
                <a:lnTo>
                  <a:pt x="147068" y="24592"/>
                </a:lnTo>
                <a:lnTo>
                  <a:pt x="147044" y="24606"/>
                </a:lnTo>
                <a:lnTo>
                  <a:pt x="147015" y="24615"/>
                </a:lnTo>
                <a:lnTo>
                  <a:pt x="147011" y="24618"/>
                </a:lnTo>
                <a:lnTo>
                  <a:pt x="146987" y="24618"/>
                </a:lnTo>
                <a:lnTo>
                  <a:pt x="146972" y="24619"/>
                </a:lnTo>
                <a:lnTo>
                  <a:pt x="146969" y="24616"/>
                </a:lnTo>
                <a:lnTo>
                  <a:pt x="146964" y="24611"/>
                </a:lnTo>
                <a:lnTo>
                  <a:pt x="146954" y="24610"/>
                </a:lnTo>
                <a:lnTo>
                  <a:pt x="146942" y="24609"/>
                </a:lnTo>
                <a:lnTo>
                  <a:pt x="146936" y="24609"/>
                </a:lnTo>
                <a:lnTo>
                  <a:pt x="146929" y="24605"/>
                </a:lnTo>
                <a:lnTo>
                  <a:pt x="146919" y="24592"/>
                </a:lnTo>
                <a:lnTo>
                  <a:pt x="146907" y="24592"/>
                </a:lnTo>
                <a:lnTo>
                  <a:pt x="146898" y="24592"/>
                </a:lnTo>
                <a:lnTo>
                  <a:pt x="146893" y="24592"/>
                </a:lnTo>
                <a:lnTo>
                  <a:pt x="146872" y="24594"/>
                </a:lnTo>
                <a:lnTo>
                  <a:pt x="146866" y="24594"/>
                </a:lnTo>
                <a:lnTo>
                  <a:pt x="146865" y="24595"/>
                </a:lnTo>
                <a:lnTo>
                  <a:pt x="146863" y="24597"/>
                </a:lnTo>
                <a:lnTo>
                  <a:pt x="146858" y="24622"/>
                </a:lnTo>
                <a:lnTo>
                  <a:pt x="146848" y="24627"/>
                </a:lnTo>
                <a:lnTo>
                  <a:pt x="146833" y="24628"/>
                </a:lnTo>
                <a:lnTo>
                  <a:pt x="146831" y="24627"/>
                </a:lnTo>
                <a:lnTo>
                  <a:pt x="146821" y="24624"/>
                </a:lnTo>
                <a:lnTo>
                  <a:pt x="146818" y="24614"/>
                </a:lnTo>
                <a:lnTo>
                  <a:pt x="146814" y="24599"/>
                </a:lnTo>
                <a:lnTo>
                  <a:pt x="146811" y="24593"/>
                </a:lnTo>
                <a:lnTo>
                  <a:pt x="146802" y="24596"/>
                </a:lnTo>
                <a:lnTo>
                  <a:pt x="146798" y="24602"/>
                </a:lnTo>
                <a:lnTo>
                  <a:pt x="146785" y="24608"/>
                </a:lnTo>
                <a:lnTo>
                  <a:pt x="146780" y="24610"/>
                </a:lnTo>
                <a:lnTo>
                  <a:pt x="146773" y="24613"/>
                </a:lnTo>
                <a:lnTo>
                  <a:pt x="146764" y="24613"/>
                </a:lnTo>
                <a:lnTo>
                  <a:pt x="146758" y="24610"/>
                </a:lnTo>
                <a:lnTo>
                  <a:pt x="146756" y="24596"/>
                </a:lnTo>
                <a:lnTo>
                  <a:pt x="146738" y="24591"/>
                </a:lnTo>
                <a:lnTo>
                  <a:pt x="146734" y="24594"/>
                </a:lnTo>
                <a:lnTo>
                  <a:pt x="146723" y="24605"/>
                </a:lnTo>
                <a:lnTo>
                  <a:pt x="146719" y="24614"/>
                </a:lnTo>
                <a:lnTo>
                  <a:pt x="146698" y="24615"/>
                </a:lnTo>
                <a:lnTo>
                  <a:pt x="146685" y="24615"/>
                </a:lnTo>
                <a:lnTo>
                  <a:pt x="146672" y="24613"/>
                </a:lnTo>
                <a:lnTo>
                  <a:pt x="146656" y="24611"/>
                </a:lnTo>
                <a:lnTo>
                  <a:pt x="146645" y="24602"/>
                </a:lnTo>
                <a:lnTo>
                  <a:pt x="146640" y="24598"/>
                </a:lnTo>
                <a:lnTo>
                  <a:pt x="146626" y="24595"/>
                </a:lnTo>
                <a:lnTo>
                  <a:pt x="146613" y="24594"/>
                </a:lnTo>
                <a:lnTo>
                  <a:pt x="146599" y="24594"/>
                </a:lnTo>
                <a:lnTo>
                  <a:pt x="146587" y="24598"/>
                </a:lnTo>
                <a:lnTo>
                  <a:pt x="146584" y="24607"/>
                </a:lnTo>
                <a:lnTo>
                  <a:pt x="146570" y="24611"/>
                </a:lnTo>
                <a:lnTo>
                  <a:pt x="146557" y="24610"/>
                </a:lnTo>
                <a:lnTo>
                  <a:pt x="146550" y="24603"/>
                </a:lnTo>
                <a:lnTo>
                  <a:pt x="146548" y="24590"/>
                </a:lnTo>
                <a:lnTo>
                  <a:pt x="146542" y="24591"/>
                </a:lnTo>
                <a:lnTo>
                  <a:pt x="146520" y="24595"/>
                </a:lnTo>
                <a:lnTo>
                  <a:pt x="146501" y="24597"/>
                </a:lnTo>
                <a:lnTo>
                  <a:pt x="146476" y="24613"/>
                </a:lnTo>
                <a:lnTo>
                  <a:pt x="146475" y="24619"/>
                </a:lnTo>
                <a:lnTo>
                  <a:pt x="146476" y="24637"/>
                </a:lnTo>
                <a:lnTo>
                  <a:pt x="146470" y="24659"/>
                </a:lnTo>
                <a:lnTo>
                  <a:pt x="146465" y="24666"/>
                </a:lnTo>
                <a:lnTo>
                  <a:pt x="146456" y="24673"/>
                </a:lnTo>
                <a:lnTo>
                  <a:pt x="146444" y="24684"/>
                </a:lnTo>
                <a:lnTo>
                  <a:pt x="146427" y="24703"/>
                </a:lnTo>
                <a:lnTo>
                  <a:pt x="146417" y="24719"/>
                </a:lnTo>
                <a:lnTo>
                  <a:pt x="146415" y="24721"/>
                </a:lnTo>
                <a:lnTo>
                  <a:pt x="146403" y="24742"/>
                </a:lnTo>
                <a:lnTo>
                  <a:pt x="146394" y="24770"/>
                </a:lnTo>
                <a:lnTo>
                  <a:pt x="146387" y="24775"/>
                </a:lnTo>
                <a:lnTo>
                  <a:pt x="146387" y="24786"/>
                </a:lnTo>
                <a:lnTo>
                  <a:pt x="146387" y="24791"/>
                </a:lnTo>
                <a:lnTo>
                  <a:pt x="146384" y="24807"/>
                </a:lnTo>
                <a:lnTo>
                  <a:pt x="146377" y="24814"/>
                </a:lnTo>
                <a:lnTo>
                  <a:pt x="146372" y="24821"/>
                </a:lnTo>
                <a:lnTo>
                  <a:pt x="146358" y="24828"/>
                </a:lnTo>
                <a:lnTo>
                  <a:pt x="146348" y="24828"/>
                </a:lnTo>
                <a:lnTo>
                  <a:pt x="146334" y="24832"/>
                </a:lnTo>
                <a:lnTo>
                  <a:pt x="146327" y="24835"/>
                </a:lnTo>
                <a:lnTo>
                  <a:pt x="146329" y="24844"/>
                </a:lnTo>
                <a:lnTo>
                  <a:pt x="146329" y="24846"/>
                </a:lnTo>
                <a:lnTo>
                  <a:pt x="146325" y="24867"/>
                </a:lnTo>
                <a:lnTo>
                  <a:pt x="146303" y="24878"/>
                </a:lnTo>
                <a:lnTo>
                  <a:pt x="146301" y="24867"/>
                </a:lnTo>
                <a:lnTo>
                  <a:pt x="146301" y="24865"/>
                </a:lnTo>
                <a:lnTo>
                  <a:pt x="146289" y="24858"/>
                </a:lnTo>
                <a:lnTo>
                  <a:pt x="146275" y="24858"/>
                </a:lnTo>
                <a:lnTo>
                  <a:pt x="146265" y="24855"/>
                </a:lnTo>
                <a:lnTo>
                  <a:pt x="146256" y="24860"/>
                </a:lnTo>
                <a:lnTo>
                  <a:pt x="146248" y="24865"/>
                </a:lnTo>
                <a:lnTo>
                  <a:pt x="146241" y="24869"/>
                </a:lnTo>
                <a:lnTo>
                  <a:pt x="146232" y="24871"/>
                </a:lnTo>
                <a:lnTo>
                  <a:pt x="146222" y="24878"/>
                </a:lnTo>
                <a:lnTo>
                  <a:pt x="146220" y="24883"/>
                </a:lnTo>
                <a:lnTo>
                  <a:pt x="146210" y="24890"/>
                </a:lnTo>
                <a:lnTo>
                  <a:pt x="146198" y="24890"/>
                </a:lnTo>
                <a:lnTo>
                  <a:pt x="146186" y="24892"/>
                </a:lnTo>
                <a:lnTo>
                  <a:pt x="146165" y="24892"/>
                </a:lnTo>
                <a:lnTo>
                  <a:pt x="146148" y="24888"/>
                </a:lnTo>
                <a:lnTo>
                  <a:pt x="146148" y="24878"/>
                </a:lnTo>
                <a:lnTo>
                  <a:pt x="146134" y="24867"/>
                </a:lnTo>
                <a:lnTo>
                  <a:pt x="146122" y="24865"/>
                </a:lnTo>
                <a:lnTo>
                  <a:pt x="146115" y="24865"/>
                </a:lnTo>
                <a:lnTo>
                  <a:pt x="146108" y="24865"/>
                </a:lnTo>
                <a:lnTo>
                  <a:pt x="146089" y="24865"/>
                </a:lnTo>
                <a:lnTo>
                  <a:pt x="146084" y="24885"/>
                </a:lnTo>
                <a:lnTo>
                  <a:pt x="146072" y="24888"/>
                </a:lnTo>
                <a:lnTo>
                  <a:pt x="146058" y="24888"/>
                </a:lnTo>
                <a:lnTo>
                  <a:pt x="146055" y="24876"/>
                </a:lnTo>
                <a:lnTo>
                  <a:pt x="146051" y="24865"/>
                </a:lnTo>
                <a:lnTo>
                  <a:pt x="146048" y="24855"/>
                </a:lnTo>
                <a:lnTo>
                  <a:pt x="146048" y="24846"/>
                </a:lnTo>
                <a:lnTo>
                  <a:pt x="146044" y="24835"/>
                </a:lnTo>
                <a:lnTo>
                  <a:pt x="146041" y="24832"/>
                </a:lnTo>
                <a:lnTo>
                  <a:pt x="146032" y="24825"/>
                </a:lnTo>
                <a:lnTo>
                  <a:pt x="146015" y="24825"/>
                </a:lnTo>
                <a:lnTo>
                  <a:pt x="146003" y="24839"/>
                </a:lnTo>
                <a:lnTo>
                  <a:pt x="145998" y="24846"/>
                </a:lnTo>
                <a:lnTo>
                  <a:pt x="145989" y="24848"/>
                </a:lnTo>
                <a:lnTo>
                  <a:pt x="145975" y="24853"/>
                </a:lnTo>
                <a:lnTo>
                  <a:pt x="145963" y="24853"/>
                </a:lnTo>
                <a:lnTo>
                  <a:pt x="145951" y="24844"/>
                </a:lnTo>
                <a:lnTo>
                  <a:pt x="145944" y="24841"/>
                </a:lnTo>
                <a:lnTo>
                  <a:pt x="145932" y="24837"/>
                </a:lnTo>
                <a:lnTo>
                  <a:pt x="145915" y="24837"/>
                </a:lnTo>
                <a:lnTo>
                  <a:pt x="145903" y="24832"/>
                </a:lnTo>
                <a:lnTo>
                  <a:pt x="145891" y="24830"/>
                </a:lnTo>
                <a:lnTo>
                  <a:pt x="145879" y="24811"/>
                </a:lnTo>
                <a:lnTo>
                  <a:pt x="145877" y="24798"/>
                </a:lnTo>
                <a:lnTo>
                  <a:pt x="145863" y="24786"/>
                </a:lnTo>
                <a:lnTo>
                  <a:pt x="145848" y="24781"/>
                </a:lnTo>
                <a:lnTo>
                  <a:pt x="145839" y="24784"/>
                </a:lnTo>
                <a:lnTo>
                  <a:pt x="145820" y="24788"/>
                </a:lnTo>
                <a:lnTo>
                  <a:pt x="145810" y="24788"/>
                </a:lnTo>
                <a:lnTo>
                  <a:pt x="145801" y="24788"/>
                </a:lnTo>
                <a:lnTo>
                  <a:pt x="145793" y="24784"/>
                </a:lnTo>
                <a:lnTo>
                  <a:pt x="145779" y="24770"/>
                </a:lnTo>
                <a:lnTo>
                  <a:pt x="145767" y="24765"/>
                </a:lnTo>
                <a:lnTo>
                  <a:pt x="145758" y="24763"/>
                </a:lnTo>
                <a:lnTo>
                  <a:pt x="145734" y="24754"/>
                </a:lnTo>
                <a:lnTo>
                  <a:pt x="145708" y="24691"/>
                </a:lnTo>
                <a:lnTo>
                  <a:pt x="145703" y="24680"/>
                </a:lnTo>
                <a:lnTo>
                  <a:pt x="145698" y="24661"/>
                </a:lnTo>
                <a:lnTo>
                  <a:pt x="145693" y="24638"/>
                </a:lnTo>
                <a:lnTo>
                  <a:pt x="145686" y="24613"/>
                </a:lnTo>
                <a:lnTo>
                  <a:pt x="145677" y="24594"/>
                </a:lnTo>
                <a:lnTo>
                  <a:pt x="145660" y="24574"/>
                </a:lnTo>
                <a:lnTo>
                  <a:pt x="145653" y="24567"/>
                </a:lnTo>
                <a:lnTo>
                  <a:pt x="145639" y="24564"/>
                </a:lnTo>
                <a:lnTo>
                  <a:pt x="145622" y="24560"/>
                </a:lnTo>
                <a:lnTo>
                  <a:pt x="145612" y="24560"/>
                </a:lnTo>
                <a:lnTo>
                  <a:pt x="145598" y="24564"/>
                </a:lnTo>
                <a:lnTo>
                  <a:pt x="145582" y="24571"/>
                </a:lnTo>
                <a:lnTo>
                  <a:pt x="145560" y="24578"/>
                </a:lnTo>
                <a:lnTo>
                  <a:pt x="145553" y="24592"/>
                </a:lnTo>
                <a:lnTo>
                  <a:pt x="145546" y="24608"/>
                </a:lnTo>
                <a:lnTo>
                  <a:pt x="145541" y="24620"/>
                </a:lnTo>
                <a:lnTo>
                  <a:pt x="145536" y="24624"/>
                </a:lnTo>
                <a:lnTo>
                  <a:pt x="145532" y="24629"/>
                </a:lnTo>
                <a:lnTo>
                  <a:pt x="145522" y="24634"/>
                </a:lnTo>
                <a:lnTo>
                  <a:pt x="145510" y="24645"/>
                </a:lnTo>
                <a:lnTo>
                  <a:pt x="145503" y="24652"/>
                </a:lnTo>
                <a:lnTo>
                  <a:pt x="145496" y="24654"/>
                </a:lnTo>
                <a:lnTo>
                  <a:pt x="145477" y="24664"/>
                </a:lnTo>
                <a:lnTo>
                  <a:pt x="145470" y="24664"/>
                </a:lnTo>
                <a:lnTo>
                  <a:pt x="145460" y="24664"/>
                </a:lnTo>
                <a:lnTo>
                  <a:pt x="145434" y="24678"/>
                </a:lnTo>
                <a:lnTo>
                  <a:pt x="145428" y="24684"/>
                </a:lnTo>
                <a:lnTo>
                  <a:pt x="145427" y="24684"/>
                </a:lnTo>
                <a:lnTo>
                  <a:pt x="145397" y="24699"/>
                </a:lnTo>
                <a:lnTo>
                  <a:pt x="145374" y="24738"/>
                </a:lnTo>
                <a:lnTo>
                  <a:pt x="145367" y="24747"/>
                </a:lnTo>
                <a:lnTo>
                  <a:pt x="145346" y="24754"/>
                </a:lnTo>
                <a:lnTo>
                  <a:pt x="145341" y="24754"/>
                </a:lnTo>
                <a:lnTo>
                  <a:pt x="145336" y="24754"/>
                </a:lnTo>
                <a:lnTo>
                  <a:pt x="145298" y="24759"/>
                </a:lnTo>
                <a:lnTo>
                  <a:pt x="145296" y="24759"/>
                </a:lnTo>
                <a:lnTo>
                  <a:pt x="145288" y="24769"/>
                </a:lnTo>
                <a:lnTo>
                  <a:pt x="145283" y="24786"/>
                </a:lnTo>
                <a:lnTo>
                  <a:pt x="145282" y="24802"/>
                </a:lnTo>
                <a:lnTo>
                  <a:pt x="145279" y="24809"/>
                </a:lnTo>
                <a:lnTo>
                  <a:pt x="145278" y="24811"/>
                </a:lnTo>
                <a:lnTo>
                  <a:pt x="145269" y="24824"/>
                </a:lnTo>
                <a:lnTo>
                  <a:pt x="145260" y="24829"/>
                </a:lnTo>
                <a:lnTo>
                  <a:pt x="145248" y="24833"/>
                </a:lnTo>
                <a:lnTo>
                  <a:pt x="145241" y="24833"/>
                </a:lnTo>
                <a:lnTo>
                  <a:pt x="145237" y="24831"/>
                </a:lnTo>
                <a:lnTo>
                  <a:pt x="145232" y="24825"/>
                </a:lnTo>
                <a:lnTo>
                  <a:pt x="145229" y="24815"/>
                </a:lnTo>
                <a:lnTo>
                  <a:pt x="145221" y="24816"/>
                </a:lnTo>
                <a:lnTo>
                  <a:pt x="145204" y="24818"/>
                </a:lnTo>
                <a:lnTo>
                  <a:pt x="145193" y="24835"/>
                </a:lnTo>
                <a:lnTo>
                  <a:pt x="145174" y="24841"/>
                </a:lnTo>
                <a:lnTo>
                  <a:pt x="145162" y="24853"/>
                </a:lnTo>
                <a:lnTo>
                  <a:pt x="145158" y="24857"/>
                </a:lnTo>
                <a:lnTo>
                  <a:pt x="145143" y="24857"/>
                </a:lnTo>
                <a:lnTo>
                  <a:pt x="145127" y="24842"/>
                </a:lnTo>
                <a:lnTo>
                  <a:pt x="145113" y="24824"/>
                </a:lnTo>
                <a:lnTo>
                  <a:pt x="145105" y="24808"/>
                </a:lnTo>
                <a:lnTo>
                  <a:pt x="145089" y="24798"/>
                </a:lnTo>
                <a:lnTo>
                  <a:pt x="145076" y="24790"/>
                </a:lnTo>
                <a:lnTo>
                  <a:pt x="145056" y="24775"/>
                </a:lnTo>
                <a:lnTo>
                  <a:pt x="145038" y="24763"/>
                </a:lnTo>
                <a:lnTo>
                  <a:pt x="145028" y="24750"/>
                </a:lnTo>
                <a:lnTo>
                  <a:pt x="145015" y="24736"/>
                </a:lnTo>
                <a:lnTo>
                  <a:pt x="145008" y="24711"/>
                </a:lnTo>
                <a:lnTo>
                  <a:pt x="145005" y="24692"/>
                </a:lnTo>
                <a:lnTo>
                  <a:pt x="145005" y="24680"/>
                </a:lnTo>
                <a:lnTo>
                  <a:pt x="145011" y="24669"/>
                </a:lnTo>
                <a:lnTo>
                  <a:pt x="145015" y="24664"/>
                </a:lnTo>
                <a:lnTo>
                  <a:pt x="145046" y="24636"/>
                </a:lnTo>
                <a:lnTo>
                  <a:pt x="145072" y="24618"/>
                </a:lnTo>
                <a:lnTo>
                  <a:pt x="145098" y="24614"/>
                </a:lnTo>
                <a:lnTo>
                  <a:pt x="145100" y="24614"/>
                </a:lnTo>
                <a:lnTo>
                  <a:pt x="145117" y="24621"/>
                </a:lnTo>
                <a:lnTo>
                  <a:pt x="145144" y="24621"/>
                </a:lnTo>
                <a:lnTo>
                  <a:pt x="145161" y="24621"/>
                </a:lnTo>
                <a:lnTo>
                  <a:pt x="145172" y="24620"/>
                </a:lnTo>
                <a:lnTo>
                  <a:pt x="145191" y="24615"/>
                </a:lnTo>
                <a:lnTo>
                  <a:pt x="145203" y="24611"/>
                </a:lnTo>
                <a:lnTo>
                  <a:pt x="145217" y="24601"/>
                </a:lnTo>
                <a:lnTo>
                  <a:pt x="145227" y="24578"/>
                </a:lnTo>
                <a:lnTo>
                  <a:pt x="145246" y="24544"/>
                </a:lnTo>
                <a:lnTo>
                  <a:pt x="145265" y="24530"/>
                </a:lnTo>
                <a:lnTo>
                  <a:pt x="145272" y="24516"/>
                </a:lnTo>
                <a:lnTo>
                  <a:pt x="145281" y="24497"/>
                </a:lnTo>
                <a:lnTo>
                  <a:pt x="145284" y="24484"/>
                </a:lnTo>
                <a:lnTo>
                  <a:pt x="145277" y="24477"/>
                </a:lnTo>
                <a:lnTo>
                  <a:pt x="145267" y="24470"/>
                </a:lnTo>
                <a:lnTo>
                  <a:pt x="145265" y="24470"/>
                </a:lnTo>
                <a:lnTo>
                  <a:pt x="145253" y="24463"/>
                </a:lnTo>
                <a:lnTo>
                  <a:pt x="145246" y="24458"/>
                </a:lnTo>
                <a:lnTo>
                  <a:pt x="145236" y="24449"/>
                </a:lnTo>
                <a:lnTo>
                  <a:pt x="145227" y="24440"/>
                </a:lnTo>
                <a:lnTo>
                  <a:pt x="145215" y="24419"/>
                </a:lnTo>
                <a:lnTo>
                  <a:pt x="145208" y="24410"/>
                </a:lnTo>
                <a:lnTo>
                  <a:pt x="145191" y="24401"/>
                </a:lnTo>
                <a:lnTo>
                  <a:pt x="145155" y="24398"/>
                </a:lnTo>
                <a:lnTo>
                  <a:pt x="145153" y="24400"/>
                </a:lnTo>
                <a:lnTo>
                  <a:pt x="145153" y="24400"/>
                </a:lnTo>
                <a:lnTo>
                  <a:pt x="145122" y="24426"/>
                </a:lnTo>
                <a:lnTo>
                  <a:pt x="145108" y="24428"/>
                </a:lnTo>
                <a:lnTo>
                  <a:pt x="145086" y="24440"/>
                </a:lnTo>
                <a:lnTo>
                  <a:pt x="145069" y="24451"/>
                </a:lnTo>
                <a:lnTo>
                  <a:pt x="145065" y="24461"/>
                </a:lnTo>
                <a:lnTo>
                  <a:pt x="145029" y="24486"/>
                </a:lnTo>
                <a:lnTo>
                  <a:pt x="145019" y="24493"/>
                </a:lnTo>
                <a:lnTo>
                  <a:pt x="145005" y="24514"/>
                </a:lnTo>
                <a:lnTo>
                  <a:pt x="144996" y="24523"/>
                </a:lnTo>
                <a:lnTo>
                  <a:pt x="144981" y="24534"/>
                </a:lnTo>
                <a:lnTo>
                  <a:pt x="144969" y="24544"/>
                </a:lnTo>
                <a:lnTo>
                  <a:pt x="144965" y="24548"/>
                </a:lnTo>
                <a:lnTo>
                  <a:pt x="144958" y="24555"/>
                </a:lnTo>
                <a:lnTo>
                  <a:pt x="144946" y="24567"/>
                </a:lnTo>
                <a:lnTo>
                  <a:pt x="144929" y="24571"/>
                </a:lnTo>
                <a:lnTo>
                  <a:pt x="144915" y="24571"/>
                </a:lnTo>
                <a:lnTo>
                  <a:pt x="144905" y="24571"/>
                </a:lnTo>
                <a:lnTo>
                  <a:pt x="144893" y="24567"/>
                </a:lnTo>
                <a:lnTo>
                  <a:pt x="144881" y="24567"/>
                </a:lnTo>
                <a:lnTo>
                  <a:pt x="144867" y="24569"/>
                </a:lnTo>
                <a:lnTo>
                  <a:pt x="144862" y="24569"/>
                </a:lnTo>
                <a:lnTo>
                  <a:pt x="144853" y="24571"/>
                </a:lnTo>
                <a:lnTo>
                  <a:pt x="144846" y="24578"/>
                </a:lnTo>
                <a:lnTo>
                  <a:pt x="144846" y="24585"/>
                </a:lnTo>
                <a:lnTo>
                  <a:pt x="144850" y="24597"/>
                </a:lnTo>
                <a:lnTo>
                  <a:pt x="144860" y="24597"/>
                </a:lnTo>
                <a:lnTo>
                  <a:pt x="144862" y="24599"/>
                </a:lnTo>
                <a:lnTo>
                  <a:pt x="144865" y="24613"/>
                </a:lnTo>
                <a:lnTo>
                  <a:pt x="144862" y="24622"/>
                </a:lnTo>
                <a:lnTo>
                  <a:pt x="144848" y="24636"/>
                </a:lnTo>
                <a:lnTo>
                  <a:pt x="144846" y="24641"/>
                </a:lnTo>
                <a:lnTo>
                  <a:pt x="144822" y="24645"/>
                </a:lnTo>
                <a:lnTo>
                  <a:pt x="144791" y="24650"/>
                </a:lnTo>
                <a:lnTo>
                  <a:pt x="144777" y="24654"/>
                </a:lnTo>
                <a:lnTo>
                  <a:pt x="144755" y="24661"/>
                </a:lnTo>
                <a:lnTo>
                  <a:pt x="144729" y="24684"/>
                </a:lnTo>
                <a:lnTo>
                  <a:pt x="144722" y="24696"/>
                </a:lnTo>
                <a:lnTo>
                  <a:pt x="144686" y="24724"/>
                </a:lnTo>
                <a:lnTo>
                  <a:pt x="144681" y="24740"/>
                </a:lnTo>
                <a:lnTo>
                  <a:pt x="144665" y="24745"/>
                </a:lnTo>
                <a:lnTo>
                  <a:pt x="144648" y="24751"/>
                </a:lnTo>
                <a:lnTo>
                  <a:pt x="144627" y="24754"/>
                </a:lnTo>
                <a:lnTo>
                  <a:pt x="144612" y="24758"/>
                </a:lnTo>
                <a:lnTo>
                  <a:pt x="144598" y="24765"/>
                </a:lnTo>
                <a:lnTo>
                  <a:pt x="144579" y="24770"/>
                </a:lnTo>
                <a:lnTo>
                  <a:pt x="144562" y="24772"/>
                </a:lnTo>
                <a:lnTo>
                  <a:pt x="144541" y="24772"/>
                </a:lnTo>
                <a:lnTo>
                  <a:pt x="144507" y="24763"/>
                </a:lnTo>
                <a:lnTo>
                  <a:pt x="144488" y="24740"/>
                </a:lnTo>
                <a:lnTo>
                  <a:pt x="144479" y="24726"/>
                </a:lnTo>
                <a:lnTo>
                  <a:pt x="144474" y="24701"/>
                </a:lnTo>
                <a:lnTo>
                  <a:pt x="144467" y="24691"/>
                </a:lnTo>
                <a:lnTo>
                  <a:pt x="144465" y="24675"/>
                </a:lnTo>
                <a:lnTo>
                  <a:pt x="144460" y="24661"/>
                </a:lnTo>
                <a:lnTo>
                  <a:pt x="144455" y="24643"/>
                </a:lnTo>
                <a:lnTo>
                  <a:pt x="144450" y="24638"/>
                </a:lnTo>
                <a:lnTo>
                  <a:pt x="144434" y="24620"/>
                </a:lnTo>
                <a:lnTo>
                  <a:pt x="144434" y="24608"/>
                </a:lnTo>
                <a:lnTo>
                  <a:pt x="144419" y="24576"/>
                </a:lnTo>
                <a:lnTo>
                  <a:pt x="144407" y="24562"/>
                </a:lnTo>
                <a:lnTo>
                  <a:pt x="144386" y="24548"/>
                </a:lnTo>
                <a:lnTo>
                  <a:pt x="144353" y="24509"/>
                </a:lnTo>
                <a:lnTo>
                  <a:pt x="144348" y="24507"/>
                </a:lnTo>
                <a:lnTo>
                  <a:pt x="144341" y="24504"/>
                </a:lnTo>
                <a:lnTo>
                  <a:pt x="144331" y="24502"/>
                </a:lnTo>
                <a:lnTo>
                  <a:pt x="144324" y="24495"/>
                </a:lnTo>
                <a:lnTo>
                  <a:pt x="144319" y="24491"/>
                </a:lnTo>
                <a:lnTo>
                  <a:pt x="144293" y="24486"/>
                </a:lnTo>
                <a:lnTo>
                  <a:pt x="144286" y="24484"/>
                </a:lnTo>
                <a:lnTo>
                  <a:pt x="144253" y="24477"/>
                </a:lnTo>
                <a:lnTo>
                  <a:pt x="144236" y="24474"/>
                </a:lnTo>
                <a:lnTo>
                  <a:pt x="144212" y="24470"/>
                </a:lnTo>
                <a:lnTo>
                  <a:pt x="144181" y="24465"/>
                </a:lnTo>
                <a:lnTo>
                  <a:pt x="144164" y="24465"/>
                </a:lnTo>
                <a:lnTo>
                  <a:pt x="144150" y="24465"/>
                </a:lnTo>
                <a:lnTo>
                  <a:pt x="144147" y="24469"/>
                </a:lnTo>
                <a:lnTo>
                  <a:pt x="144134" y="24486"/>
                </a:lnTo>
                <a:lnTo>
                  <a:pt x="144122" y="24493"/>
                </a:lnTo>
                <a:lnTo>
                  <a:pt x="144114" y="24497"/>
                </a:lnTo>
                <a:lnTo>
                  <a:pt x="144100" y="24509"/>
                </a:lnTo>
                <a:lnTo>
                  <a:pt x="144098" y="24521"/>
                </a:lnTo>
                <a:lnTo>
                  <a:pt x="144095" y="24523"/>
                </a:lnTo>
                <a:lnTo>
                  <a:pt x="144083" y="24534"/>
                </a:lnTo>
                <a:lnTo>
                  <a:pt x="144074" y="24548"/>
                </a:lnTo>
                <a:lnTo>
                  <a:pt x="144060" y="24564"/>
                </a:lnTo>
                <a:lnTo>
                  <a:pt x="144053" y="24611"/>
                </a:lnTo>
                <a:lnTo>
                  <a:pt x="144057" y="24611"/>
                </a:lnTo>
                <a:lnTo>
                  <a:pt x="144062" y="24613"/>
                </a:lnTo>
                <a:lnTo>
                  <a:pt x="144079" y="24641"/>
                </a:lnTo>
                <a:lnTo>
                  <a:pt x="144079" y="24643"/>
                </a:lnTo>
                <a:lnTo>
                  <a:pt x="144079" y="24659"/>
                </a:lnTo>
                <a:lnTo>
                  <a:pt x="144079" y="24678"/>
                </a:lnTo>
                <a:lnTo>
                  <a:pt x="144081" y="24687"/>
                </a:lnTo>
                <a:lnTo>
                  <a:pt x="144081" y="24703"/>
                </a:lnTo>
                <a:lnTo>
                  <a:pt x="144081" y="24714"/>
                </a:lnTo>
                <a:lnTo>
                  <a:pt x="144082" y="24716"/>
                </a:lnTo>
                <a:lnTo>
                  <a:pt x="144080" y="24730"/>
                </a:lnTo>
                <a:lnTo>
                  <a:pt x="144080" y="24747"/>
                </a:lnTo>
                <a:lnTo>
                  <a:pt x="144081" y="24755"/>
                </a:lnTo>
                <a:lnTo>
                  <a:pt x="144092" y="24769"/>
                </a:lnTo>
                <a:lnTo>
                  <a:pt x="144090" y="24778"/>
                </a:lnTo>
                <a:lnTo>
                  <a:pt x="144088" y="24789"/>
                </a:lnTo>
                <a:lnTo>
                  <a:pt x="144084" y="24812"/>
                </a:lnTo>
                <a:lnTo>
                  <a:pt x="144069" y="24832"/>
                </a:lnTo>
                <a:lnTo>
                  <a:pt x="144050" y="24846"/>
                </a:lnTo>
                <a:lnTo>
                  <a:pt x="144045" y="24851"/>
                </a:lnTo>
                <a:lnTo>
                  <a:pt x="144042" y="24861"/>
                </a:lnTo>
                <a:lnTo>
                  <a:pt x="144040" y="24862"/>
                </a:lnTo>
                <a:lnTo>
                  <a:pt x="144026" y="24887"/>
                </a:lnTo>
                <a:lnTo>
                  <a:pt x="144015" y="24906"/>
                </a:lnTo>
                <a:lnTo>
                  <a:pt x="144004" y="24942"/>
                </a:lnTo>
                <a:lnTo>
                  <a:pt x="143951" y="25050"/>
                </a:lnTo>
                <a:lnTo>
                  <a:pt x="143950" y="25052"/>
                </a:lnTo>
                <a:lnTo>
                  <a:pt x="143941" y="25058"/>
                </a:lnTo>
                <a:lnTo>
                  <a:pt x="143922" y="25068"/>
                </a:lnTo>
                <a:lnTo>
                  <a:pt x="143902" y="25072"/>
                </a:lnTo>
                <a:lnTo>
                  <a:pt x="143886" y="25075"/>
                </a:lnTo>
                <a:lnTo>
                  <a:pt x="143857" y="25075"/>
                </a:lnTo>
                <a:lnTo>
                  <a:pt x="143824" y="25049"/>
                </a:lnTo>
                <a:lnTo>
                  <a:pt x="143819" y="25045"/>
                </a:lnTo>
                <a:lnTo>
                  <a:pt x="143770" y="25022"/>
                </a:lnTo>
                <a:lnTo>
                  <a:pt x="143743" y="24978"/>
                </a:lnTo>
                <a:lnTo>
                  <a:pt x="143738" y="24962"/>
                </a:lnTo>
                <a:lnTo>
                  <a:pt x="143729" y="24943"/>
                </a:lnTo>
                <a:lnTo>
                  <a:pt x="143738" y="24925"/>
                </a:lnTo>
                <a:lnTo>
                  <a:pt x="143738" y="24913"/>
                </a:lnTo>
                <a:lnTo>
                  <a:pt x="143736" y="24878"/>
                </a:lnTo>
                <a:lnTo>
                  <a:pt x="143731" y="24865"/>
                </a:lnTo>
                <a:lnTo>
                  <a:pt x="143729" y="24837"/>
                </a:lnTo>
                <a:lnTo>
                  <a:pt x="143721" y="24823"/>
                </a:lnTo>
                <a:lnTo>
                  <a:pt x="143700" y="24821"/>
                </a:lnTo>
                <a:lnTo>
                  <a:pt x="143691" y="24821"/>
                </a:lnTo>
                <a:lnTo>
                  <a:pt x="143671" y="24823"/>
                </a:lnTo>
                <a:lnTo>
                  <a:pt x="143655" y="24828"/>
                </a:lnTo>
                <a:lnTo>
                  <a:pt x="143641" y="24828"/>
                </a:lnTo>
                <a:lnTo>
                  <a:pt x="143633" y="24830"/>
                </a:lnTo>
                <a:lnTo>
                  <a:pt x="143630" y="24829"/>
                </a:lnTo>
                <a:lnTo>
                  <a:pt x="143608" y="24827"/>
                </a:lnTo>
                <a:lnTo>
                  <a:pt x="143597" y="24827"/>
                </a:lnTo>
                <a:lnTo>
                  <a:pt x="143579" y="24828"/>
                </a:lnTo>
                <a:lnTo>
                  <a:pt x="143563" y="24837"/>
                </a:lnTo>
                <a:lnTo>
                  <a:pt x="143536" y="24862"/>
                </a:lnTo>
                <a:lnTo>
                  <a:pt x="143531" y="24878"/>
                </a:lnTo>
                <a:lnTo>
                  <a:pt x="143529" y="24895"/>
                </a:lnTo>
                <a:lnTo>
                  <a:pt x="143529" y="24897"/>
                </a:lnTo>
                <a:lnTo>
                  <a:pt x="143517" y="24932"/>
                </a:lnTo>
                <a:lnTo>
                  <a:pt x="143519" y="24948"/>
                </a:lnTo>
                <a:lnTo>
                  <a:pt x="143519" y="24959"/>
                </a:lnTo>
                <a:lnTo>
                  <a:pt x="143519" y="24971"/>
                </a:lnTo>
                <a:lnTo>
                  <a:pt x="143519" y="24992"/>
                </a:lnTo>
                <a:lnTo>
                  <a:pt x="143519" y="25003"/>
                </a:lnTo>
                <a:lnTo>
                  <a:pt x="143519" y="25026"/>
                </a:lnTo>
                <a:lnTo>
                  <a:pt x="143519" y="25035"/>
                </a:lnTo>
                <a:lnTo>
                  <a:pt x="143521" y="25047"/>
                </a:lnTo>
                <a:lnTo>
                  <a:pt x="143523" y="25075"/>
                </a:lnTo>
                <a:lnTo>
                  <a:pt x="143508" y="25085"/>
                </a:lnTo>
                <a:lnTo>
                  <a:pt x="143504" y="25088"/>
                </a:lnTo>
                <a:lnTo>
                  <a:pt x="143485" y="25090"/>
                </a:lnTo>
                <a:lnTo>
                  <a:pt x="143474" y="25091"/>
                </a:lnTo>
                <a:lnTo>
                  <a:pt x="143455" y="25091"/>
                </a:lnTo>
                <a:lnTo>
                  <a:pt x="143440" y="25089"/>
                </a:lnTo>
                <a:lnTo>
                  <a:pt x="143420" y="25084"/>
                </a:lnTo>
                <a:lnTo>
                  <a:pt x="143409" y="25082"/>
                </a:lnTo>
                <a:lnTo>
                  <a:pt x="143394" y="25071"/>
                </a:lnTo>
                <a:lnTo>
                  <a:pt x="143377" y="25071"/>
                </a:lnTo>
                <a:lnTo>
                  <a:pt x="143370" y="25066"/>
                </a:lnTo>
                <a:lnTo>
                  <a:pt x="143366" y="25055"/>
                </a:lnTo>
                <a:lnTo>
                  <a:pt x="143359" y="25032"/>
                </a:lnTo>
                <a:lnTo>
                  <a:pt x="143333" y="25008"/>
                </a:lnTo>
                <a:lnTo>
                  <a:pt x="143319" y="24985"/>
                </a:lnTo>
                <a:lnTo>
                  <a:pt x="143295" y="24968"/>
                </a:lnTo>
                <a:lnTo>
                  <a:pt x="143283" y="24962"/>
                </a:lnTo>
                <a:lnTo>
                  <a:pt x="143262" y="24952"/>
                </a:lnTo>
                <a:lnTo>
                  <a:pt x="143243" y="24948"/>
                </a:lnTo>
                <a:lnTo>
                  <a:pt x="143226" y="24941"/>
                </a:lnTo>
                <a:lnTo>
                  <a:pt x="143205" y="24948"/>
                </a:lnTo>
                <a:lnTo>
                  <a:pt x="143195" y="24959"/>
                </a:lnTo>
                <a:lnTo>
                  <a:pt x="143176" y="24964"/>
                </a:lnTo>
                <a:lnTo>
                  <a:pt x="143174" y="24978"/>
                </a:lnTo>
                <a:lnTo>
                  <a:pt x="143173" y="24978"/>
                </a:lnTo>
                <a:lnTo>
                  <a:pt x="143167" y="25005"/>
                </a:lnTo>
                <a:lnTo>
                  <a:pt x="143163" y="25037"/>
                </a:lnTo>
                <a:lnTo>
                  <a:pt x="143163" y="25045"/>
                </a:lnTo>
                <a:lnTo>
                  <a:pt x="143162" y="25053"/>
                </a:lnTo>
                <a:lnTo>
                  <a:pt x="143159" y="25065"/>
                </a:lnTo>
                <a:lnTo>
                  <a:pt x="143156" y="25076"/>
                </a:lnTo>
                <a:lnTo>
                  <a:pt x="143150" y="25084"/>
                </a:lnTo>
                <a:lnTo>
                  <a:pt x="143138" y="25082"/>
                </a:lnTo>
                <a:lnTo>
                  <a:pt x="143131" y="25079"/>
                </a:lnTo>
                <a:lnTo>
                  <a:pt x="143125" y="25078"/>
                </a:lnTo>
                <a:lnTo>
                  <a:pt x="143115" y="25074"/>
                </a:lnTo>
                <a:lnTo>
                  <a:pt x="143087" y="25091"/>
                </a:lnTo>
                <a:lnTo>
                  <a:pt x="143085" y="25097"/>
                </a:lnTo>
                <a:lnTo>
                  <a:pt x="143084" y="25101"/>
                </a:lnTo>
                <a:lnTo>
                  <a:pt x="143071" y="25110"/>
                </a:lnTo>
                <a:lnTo>
                  <a:pt x="143070" y="25104"/>
                </a:lnTo>
                <a:lnTo>
                  <a:pt x="143056" y="25101"/>
                </a:lnTo>
                <a:lnTo>
                  <a:pt x="143042" y="25096"/>
                </a:lnTo>
                <a:lnTo>
                  <a:pt x="143040" y="25095"/>
                </a:lnTo>
                <a:lnTo>
                  <a:pt x="143037" y="25097"/>
                </a:lnTo>
                <a:lnTo>
                  <a:pt x="143025" y="25107"/>
                </a:lnTo>
                <a:lnTo>
                  <a:pt x="143021" y="25111"/>
                </a:lnTo>
                <a:lnTo>
                  <a:pt x="143019" y="25115"/>
                </a:lnTo>
                <a:lnTo>
                  <a:pt x="143004" y="25138"/>
                </a:lnTo>
                <a:lnTo>
                  <a:pt x="143003" y="25138"/>
                </a:lnTo>
                <a:lnTo>
                  <a:pt x="142976" y="25155"/>
                </a:lnTo>
                <a:lnTo>
                  <a:pt x="142968" y="25170"/>
                </a:lnTo>
                <a:lnTo>
                  <a:pt x="142947" y="25197"/>
                </a:lnTo>
                <a:lnTo>
                  <a:pt x="142945" y="25201"/>
                </a:lnTo>
                <a:lnTo>
                  <a:pt x="142938" y="25204"/>
                </a:lnTo>
                <a:lnTo>
                  <a:pt x="142928" y="25209"/>
                </a:lnTo>
                <a:lnTo>
                  <a:pt x="142912" y="25218"/>
                </a:lnTo>
                <a:lnTo>
                  <a:pt x="142900" y="25220"/>
                </a:lnTo>
                <a:lnTo>
                  <a:pt x="142893" y="25222"/>
                </a:lnTo>
                <a:lnTo>
                  <a:pt x="142871" y="25222"/>
                </a:lnTo>
                <a:lnTo>
                  <a:pt x="142866" y="25222"/>
                </a:lnTo>
                <a:lnTo>
                  <a:pt x="142847" y="25222"/>
                </a:lnTo>
                <a:lnTo>
                  <a:pt x="142838" y="25211"/>
                </a:lnTo>
                <a:lnTo>
                  <a:pt x="142836" y="25199"/>
                </a:lnTo>
                <a:lnTo>
                  <a:pt x="142833" y="25197"/>
                </a:lnTo>
                <a:lnTo>
                  <a:pt x="142821" y="25192"/>
                </a:lnTo>
                <a:lnTo>
                  <a:pt x="142788" y="25197"/>
                </a:lnTo>
                <a:lnTo>
                  <a:pt x="142784" y="25202"/>
                </a:lnTo>
                <a:lnTo>
                  <a:pt x="142756" y="25217"/>
                </a:lnTo>
                <a:lnTo>
                  <a:pt x="142745" y="25232"/>
                </a:lnTo>
                <a:lnTo>
                  <a:pt x="142745" y="25232"/>
                </a:lnTo>
                <a:lnTo>
                  <a:pt x="142745" y="25232"/>
                </a:lnTo>
                <a:lnTo>
                  <a:pt x="142714" y="25232"/>
                </a:lnTo>
                <a:lnTo>
                  <a:pt x="142689" y="25226"/>
                </a:lnTo>
                <a:lnTo>
                  <a:pt x="142655" y="25227"/>
                </a:lnTo>
                <a:lnTo>
                  <a:pt x="142647" y="25227"/>
                </a:lnTo>
                <a:lnTo>
                  <a:pt x="142635" y="25227"/>
                </a:lnTo>
                <a:lnTo>
                  <a:pt x="142616" y="25234"/>
                </a:lnTo>
                <a:lnTo>
                  <a:pt x="142614" y="25236"/>
                </a:lnTo>
                <a:lnTo>
                  <a:pt x="142595" y="25243"/>
                </a:lnTo>
                <a:lnTo>
                  <a:pt x="142583" y="25243"/>
                </a:lnTo>
                <a:lnTo>
                  <a:pt x="142566" y="25243"/>
                </a:lnTo>
                <a:lnTo>
                  <a:pt x="142552" y="25243"/>
                </a:lnTo>
                <a:lnTo>
                  <a:pt x="142526" y="25248"/>
                </a:lnTo>
                <a:lnTo>
                  <a:pt x="142502" y="25250"/>
                </a:lnTo>
                <a:lnTo>
                  <a:pt x="142488" y="25250"/>
                </a:lnTo>
                <a:lnTo>
                  <a:pt x="142469" y="25250"/>
                </a:lnTo>
                <a:lnTo>
                  <a:pt x="142466" y="25250"/>
                </a:lnTo>
                <a:lnTo>
                  <a:pt x="142457" y="25250"/>
                </a:lnTo>
                <a:lnTo>
                  <a:pt x="142452" y="25246"/>
                </a:lnTo>
                <a:lnTo>
                  <a:pt x="142440" y="25241"/>
                </a:lnTo>
                <a:lnTo>
                  <a:pt x="142428" y="25234"/>
                </a:lnTo>
                <a:lnTo>
                  <a:pt x="142416" y="25227"/>
                </a:lnTo>
                <a:lnTo>
                  <a:pt x="142409" y="25215"/>
                </a:lnTo>
                <a:lnTo>
                  <a:pt x="142393" y="25195"/>
                </a:lnTo>
                <a:lnTo>
                  <a:pt x="142388" y="25185"/>
                </a:lnTo>
                <a:lnTo>
                  <a:pt x="142376" y="25169"/>
                </a:lnTo>
                <a:lnTo>
                  <a:pt x="142357" y="25167"/>
                </a:lnTo>
                <a:lnTo>
                  <a:pt x="142337" y="25176"/>
                </a:lnTo>
                <a:lnTo>
                  <a:pt x="142335" y="25176"/>
                </a:lnTo>
                <a:lnTo>
                  <a:pt x="142309" y="25192"/>
                </a:lnTo>
                <a:lnTo>
                  <a:pt x="142293" y="25204"/>
                </a:lnTo>
                <a:lnTo>
                  <a:pt x="142257" y="25232"/>
                </a:lnTo>
                <a:lnTo>
                  <a:pt x="142226" y="25255"/>
                </a:lnTo>
                <a:lnTo>
                  <a:pt x="142207" y="25271"/>
                </a:lnTo>
                <a:lnTo>
                  <a:pt x="142195" y="25278"/>
                </a:lnTo>
                <a:lnTo>
                  <a:pt x="142183" y="25299"/>
                </a:lnTo>
                <a:lnTo>
                  <a:pt x="142173" y="25310"/>
                </a:lnTo>
                <a:lnTo>
                  <a:pt x="142107" y="25396"/>
                </a:lnTo>
                <a:lnTo>
                  <a:pt x="142081" y="25416"/>
                </a:lnTo>
                <a:lnTo>
                  <a:pt x="142061" y="25421"/>
                </a:lnTo>
                <a:lnTo>
                  <a:pt x="142061" y="25423"/>
                </a:lnTo>
                <a:lnTo>
                  <a:pt x="142052" y="25428"/>
                </a:lnTo>
                <a:lnTo>
                  <a:pt x="142042" y="25428"/>
                </a:lnTo>
                <a:lnTo>
                  <a:pt x="142035" y="25428"/>
                </a:lnTo>
                <a:lnTo>
                  <a:pt x="142016" y="25423"/>
                </a:lnTo>
                <a:lnTo>
                  <a:pt x="142007" y="25416"/>
                </a:lnTo>
                <a:lnTo>
                  <a:pt x="141995" y="25409"/>
                </a:lnTo>
                <a:lnTo>
                  <a:pt x="141969" y="25389"/>
                </a:lnTo>
                <a:lnTo>
                  <a:pt x="141942" y="25368"/>
                </a:lnTo>
                <a:lnTo>
                  <a:pt x="141919" y="25342"/>
                </a:lnTo>
                <a:lnTo>
                  <a:pt x="141909" y="25331"/>
                </a:lnTo>
                <a:lnTo>
                  <a:pt x="141885" y="25310"/>
                </a:lnTo>
                <a:lnTo>
                  <a:pt x="141859" y="25292"/>
                </a:lnTo>
                <a:lnTo>
                  <a:pt x="141833" y="25271"/>
                </a:lnTo>
                <a:lnTo>
                  <a:pt x="141764" y="25222"/>
                </a:lnTo>
                <a:lnTo>
                  <a:pt x="141754" y="25215"/>
                </a:lnTo>
                <a:lnTo>
                  <a:pt x="141735" y="25199"/>
                </a:lnTo>
                <a:lnTo>
                  <a:pt x="141721" y="25185"/>
                </a:lnTo>
                <a:lnTo>
                  <a:pt x="141711" y="25155"/>
                </a:lnTo>
                <a:lnTo>
                  <a:pt x="141702" y="25137"/>
                </a:lnTo>
                <a:lnTo>
                  <a:pt x="141695" y="25119"/>
                </a:lnTo>
                <a:lnTo>
                  <a:pt x="141685" y="25095"/>
                </a:lnTo>
                <a:lnTo>
                  <a:pt x="141676" y="25082"/>
                </a:lnTo>
                <a:lnTo>
                  <a:pt x="141664" y="25068"/>
                </a:lnTo>
                <a:lnTo>
                  <a:pt x="141657" y="25056"/>
                </a:lnTo>
                <a:lnTo>
                  <a:pt x="141616" y="25049"/>
                </a:lnTo>
                <a:lnTo>
                  <a:pt x="141583" y="25049"/>
                </a:lnTo>
                <a:lnTo>
                  <a:pt x="141566" y="25052"/>
                </a:lnTo>
                <a:lnTo>
                  <a:pt x="141535" y="25052"/>
                </a:lnTo>
                <a:lnTo>
                  <a:pt x="141518" y="25056"/>
                </a:lnTo>
                <a:lnTo>
                  <a:pt x="141499" y="25056"/>
                </a:lnTo>
                <a:lnTo>
                  <a:pt x="141459" y="25049"/>
                </a:lnTo>
                <a:lnTo>
                  <a:pt x="141426" y="25042"/>
                </a:lnTo>
                <a:lnTo>
                  <a:pt x="141417" y="25031"/>
                </a:lnTo>
                <a:lnTo>
                  <a:pt x="141416" y="25030"/>
                </a:lnTo>
                <a:lnTo>
                  <a:pt x="141415" y="25028"/>
                </a:lnTo>
                <a:lnTo>
                  <a:pt x="141412" y="25025"/>
                </a:lnTo>
                <a:lnTo>
                  <a:pt x="141410" y="25023"/>
                </a:lnTo>
                <a:lnTo>
                  <a:pt x="141395" y="25003"/>
                </a:lnTo>
                <a:lnTo>
                  <a:pt x="141371" y="24987"/>
                </a:lnTo>
                <a:lnTo>
                  <a:pt x="141352" y="24973"/>
                </a:lnTo>
                <a:lnTo>
                  <a:pt x="141311" y="24955"/>
                </a:lnTo>
                <a:lnTo>
                  <a:pt x="141290" y="24943"/>
                </a:lnTo>
                <a:lnTo>
                  <a:pt x="141259" y="24936"/>
                </a:lnTo>
                <a:lnTo>
                  <a:pt x="141211" y="24945"/>
                </a:lnTo>
                <a:lnTo>
                  <a:pt x="141197" y="24971"/>
                </a:lnTo>
                <a:lnTo>
                  <a:pt x="141204" y="24996"/>
                </a:lnTo>
                <a:lnTo>
                  <a:pt x="141218" y="25015"/>
                </a:lnTo>
                <a:lnTo>
                  <a:pt x="141218" y="25040"/>
                </a:lnTo>
                <a:lnTo>
                  <a:pt x="141218" y="25079"/>
                </a:lnTo>
                <a:lnTo>
                  <a:pt x="141218" y="25100"/>
                </a:lnTo>
                <a:lnTo>
                  <a:pt x="141199" y="25123"/>
                </a:lnTo>
                <a:lnTo>
                  <a:pt x="141187" y="25146"/>
                </a:lnTo>
                <a:lnTo>
                  <a:pt x="141178" y="25167"/>
                </a:lnTo>
                <a:lnTo>
                  <a:pt x="141156" y="25190"/>
                </a:lnTo>
                <a:lnTo>
                  <a:pt x="141140" y="25202"/>
                </a:lnTo>
                <a:lnTo>
                  <a:pt x="141128" y="25211"/>
                </a:lnTo>
                <a:lnTo>
                  <a:pt x="141124" y="25212"/>
                </a:lnTo>
                <a:lnTo>
                  <a:pt x="141111" y="25233"/>
                </a:lnTo>
                <a:lnTo>
                  <a:pt x="141088" y="25256"/>
                </a:lnTo>
                <a:lnTo>
                  <a:pt x="141080" y="25266"/>
                </a:lnTo>
                <a:lnTo>
                  <a:pt x="141073" y="25290"/>
                </a:lnTo>
                <a:lnTo>
                  <a:pt x="141061" y="25299"/>
                </a:lnTo>
                <a:lnTo>
                  <a:pt x="141047" y="25326"/>
                </a:lnTo>
                <a:lnTo>
                  <a:pt x="141040" y="25333"/>
                </a:lnTo>
                <a:lnTo>
                  <a:pt x="141033" y="25347"/>
                </a:lnTo>
                <a:lnTo>
                  <a:pt x="141014" y="25356"/>
                </a:lnTo>
                <a:lnTo>
                  <a:pt x="140992" y="25361"/>
                </a:lnTo>
                <a:lnTo>
                  <a:pt x="140956" y="25370"/>
                </a:lnTo>
                <a:lnTo>
                  <a:pt x="140921" y="25375"/>
                </a:lnTo>
                <a:lnTo>
                  <a:pt x="140902" y="25379"/>
                </a:lnTo>
                <a:lnTo>
                  <a:pt x="140871" y="25389"/>
                </a:lnTo>
                <a:lnTo>
                  <a:pt x="140847" y="25403"/>
                </a:lnTo>
                <a:lnTo>
                  <a:pt x="140830" y="25409"/>
                </a:lnTo>
                <a:lnTo>
                  <a:pt x="140823" y="25414"/>
                </a:lnTo>
                <a:lnTo>
                  <a:pt x="140814" y="25414"/>
                </a:lnTo>
                <a:lnTo>
                  <a:pt x="140804" y="25421"/>
                </a:lnTo>
                <a:lnTo>
                  <a:pt x="140799" y="25423"/>
                </a:lnTo>
                <a:lnTo>
                  <a:pt x="140785" y="25446"/>
                </a:lnTo>
                <a:lnTo>
                  <a:pt x="140780" y="25463"/>
                </a:lnTo>
                <a:lnTo>
                  <a:pt x="140766" y="25479"/>
                </a:lnTo>
                <a:lnTo>
                  <a:pt x="140749" y="25493"/>
                </a:lnTo>
                <a:lnTo>
                  <a:pt x="140740" y="25504"/>
                </a:lnTo>
                <a:lnTo>
                  <a:pt x="140723" y="25516"/>
                </a:lnTo>
                <a:lnTo>
                  <a:pt x="140702" y="25523"/>
                </a:lnTo>
                <a:lnTo>
                  <a:pt x="140680" y="25523"/>
                </a:lnTo>
                <a:lnTo>
                  <a:pt x="140663" y="25520"/>
                </a:lnTo>
                <a:lnTo>
                  <a:pt x="140640" y="25516"/>
                </a:lnTo>
                <a:lnTo>
                  <a:pt x="140618" y="25502"/>
                </a:lnTo>
                <a:lnTo>
                  <a:pt x="140611" y="25497"/>
                </a:lnTo>
                <a:lnTo>
                  <a:pt x="140590" y="25486"/>
                </a:lnTo>
                <a:lnTo>
                  <a:pt x="140585" y="25483"/>
                </a:lnTo>
                <a:lnTo>
                  <a:pt x="140573" y="25481"/>
                </a:lnTo>
                <a:lnTo>
                  <a:pt x="140563" y="25481"/>
                </a:lnTo>
                <a:lnTo>
                  <a:pt x="140540" y="25481"/>
                </a:lnTo>
                <a:lnTo>
                  <a:pt x="140531" y="25485"/>
                </a:lnTo>
                <a:lnTo>
                  <a:pt x="140502" y="25497"/>
                </a:lnTo>
                <a:lnTo>
                  <a:pt x="140490" y="25501"/>
                </a:lnTo>
                <a:lnTo>
                  <a:pt x="140465" y="25514"/>
                </a:lnTo>
                <a:lnTo>
                  <a:pt x="140452" y="25517"/>
                </a:lnTo>
                <a:lnTo>
                  <a:pt x="140425" y="25523"/>
                </a:lnTo>
                <a:lnTo>
                  <a:pt x="140390" y="25536"/>
                </a:lnTo>
                <a:lnTo>
                  <a:pt x="140328" y="25569"/>
                </a:lnTo>
                <a:lnTo>
                  <a:pt x="140309" y="25566"/>
                </a:lnTo>
                <a:lnTo>
                  <a:pt x="140297" y="25562"/>
                </a:lnTo>
                <a:lnTo>
                  <a:pt x="140273" y="25557"/>
                </a:lnTo>
                <a:lnTo>
                  <a:pt x="140251" y="25560"/>
                </a:lnTo>
                <a:lnTo>
                  <a:pt x="140232" y="25573"/>
                </a:lnTo>
                <a:lnTo>
                  <a:pt x="140216" y="25585"/>
                </a:lnTo>
                <a:lnTo>
                  <a:pt x="140192" y="25599"/>
                </a:lnTo>
                <a:lnTo>
                  <a:pt x="140182" y="25608"/>
                </a:lnTo>
                <a:lnTo>
                  <a:pt x="140163" y="25620"/>
                </a:lnTo>
                <a:lnTo>
                  <a:pt x="140151" y="25631"/>
                </a:lnTo>
                <a:lnTo>
                  <a:pt x="140140" y="25650"/>
                </a:lnTo>
                <a:lnTo>
                  <a:pt x="140120" y="25675"/>
                </a:lnTo>
                <a:lnTo>
                  <a:pt x="140109" y="25689"/>
                </a:lnTo>
                <a:lnTo>
                  <a:pt x="140070" y="25726"/>
                </a:lnTo>
                <a:lnTo>
                  <a:pt x="140068" y="25730"/>
                </a:lnTo>
                <a:lnTo>
                  <a:pt x="140059" y="25751"/>
                </a:lnTo>
                <a:lnTo>
                  <a:pt x="140028" y="25781"/>
                </a:lnTo>
                <a:lnTo>
                  <a:pt x="140016" y="25793"/>
                </a:lnTo>
                <a:lnTo>
                  <a:pt x="140001" y="25807"/>
                </a:lnTo>
                <a:lnTo>
                  <a:pt x="139992" y="25816"/>
                </a:lnTo>
                <a:lnTo>
                  <a:pt x="139973" y="25825"/>
                </a:lnTo>
                <a:lnTo>
                  <a:pt x="139959" y="25837"/>
                </a:lnTo>
                <a:lnTo>
                  <a:pt x="139937" y="25841"/>
                </a:lnTo>
                <a:lnTo>
                  <a:pt x="139892" y="25837"/>
                </a:lnTo>
                <a:lnTo>
                  <a:pt x="139863" y="25826"/>
                </a:lnTo>
                <a:lnTo>
                  <a:pt x="139828" y="25802"/>
                </a:lnTo>
                <a:lnTo>
                  <a:pt x="139811" y="25793"/>
                </a:lnTo>
                <a:lnTo>
                  <a:pt x="139789" y="25790"/>
                </a:lnTo>
                <a:lnTo>
                  <a:pt x="139775" y="25783"/>
                </a:lnTo>
                <a:lnTo>
                  <a:pt x="139758" y="25777"/>
                </a:lnTo>
                <a:lnTo>
                  <a:pt x="139747" y="25772"/>
                </a:lnTo>
                <a:lnTo>
                  <a:pt x="139716" y="25756"/>
                </a:lnTo>
                <a:lnTo>
                  <a:pt x="139704" y="25753"/>
                </a:lnTo>
                <a:lnTo>
                  <a:pt x="139687" y="25749"/>
                </a:lnTo>
                <a:lnTo>
                  <a:pt x="139658" y="25747"/>
                </a:lnTo>
                <a:lnTo>
                  <a:pt x="139642" y="25744"/>
                </a:lnTo>
                <a:lnTo>
                  <a:pt x="139623" y="25744"/>
                </a:lnTo>
                <a:lnTo>
                  <a:pt x="139608" y="25744"/>
                </a:lnTo>
                <a:lnTo>
                  <a:pt x="139589" y="25747"/>
                </a:lnTo>
                <a:lnTo>
                  <a:pt x="139577" y="25758"/>
                </a:lnTo>
                <a:lnTo>
                  <a:pt x="139573" y="25772"/>
                </a:lnTo>
                <a:lnTo>
                  <a:pt x="139573" y="25781"/>
                </a:lnTo>
                <a:lnTo>
                  <a:pt x="139570" y="25790"/>
                </a:lnTo>
                <a:lnTo>
                  <a:pt x="139568" y="25802"/>
                </a:lnTo>
                <a:lnTo>
                  <a:pt x="139566" y="25804"/>
                </a:lnTo>
                <a:lnTo>
                  <a:pt x="139561" y="25818"/>
                </a:lnTo>
                <a:lnTo>
                  <a:pt x="139547" y="25834"/>
                </a:lnTo>
                <a:lnTo>
                  <a:pt x="139523" y="25853"/>
                </a:lnTo>
                <a:lnTo>
                  <a:pt x="139511" y="25862"/>
                </a:lnTo>
                <a:lnTo>
                  <a:pt x="139501" y="25874"/>
                </a:lnTo>
                <a:lnTo>
                  <a:pt x="139501" y="25892"/>
                </a:lnTo>
                <a:lnTo>
                  <a:pt x="139501" y="25920"/>
                </a:lnTo>
                <a:lnTo>
                  <a:pt x="139496" y="25931"/>
                </a:lnTo>
                <a:lnTo>
                  <a:pt x="139494" y="25945"/>
                </a:lnTo>
                <a:lnTo>
                  <a:pt x="139496" y="25961"/>
                </a:lnTo>
                <a:lnTo>
                  <a:pt x="139492" y="25994"/>
                </a:lnTo>
                <a:lnTo>
                  <a:pt x="139463" y="26028"/>
                </a:lnTo>
                <a:lnTo>
                  <a:pt x="139458" y="26035"/>
                </a:lnTo>
                <a:lnTo>
                  <a:pt x="139430" y="26042"/>
                </a:lnTo>
                <a:lnTo>
                  <a:pt x="139418" y="26042"/>
                </a:lnTo>
                <a:lnTo>
                  <a:pt x="139407" y="26042"/>
                </a:lnTo>
                <a:lnTo>
                  <a:pt x="139395" y="26035"/>
                </a:lnTo>
                <a:lnTo>
                  <a:pt x="139382" y="26030"/>
                </a:lnTo>
                <a:lnTo>
                  <a:pt x="139357" y="26026"/>
                </a:lnTo>
                <a:lnTo>
                  <a:pt x="139331" y="26026"/>
                </a:lnTo>
                <a:lnTo>
                  <a:pt x="139311" y="26026"/>
                </a:lnTo>
                <a:lnTo>
                  <a:pt x="139282" y="26029"/>
                </a:lnTo>
                <a:lnTo>
                  <a:pt x="139269" y="26033"/>
                </a:lnTo>
                <a:lnTo>
                  <a:pt x="139251" y="26038"/>
                </a:lnTo>
                <a:lnTo>
                  <a:pt x="139222" y="26042"/>
                </a:lnTo>
                <a:lnTo>
                  <a:pt x="139219" y="26042"/>
                </a:lnTo>
                <a:lnTo>
                  <a:pt x="139198" y="26039"/>
                </a:lnTo>
                <a:lnTo>
                  <a:pt x="139179" y="26041"/>
                </a:lnTo>
                <a:lnTo>
                  <a:pt x="139156" y="26041"/>
                </a:lnTo>
                <a:lnTo>
                  <a:pt x="139138" y="26046"/>
                </a:lnTo>
                <a:lnTo>
                  <a:pt x="139104" y="26050"/>
                </a:lnTo>
                <a:lnTo>
                  <a:pt x="139070" y="26057"/>
                </a:lnTo>
                <a:lnTo>
                  <a:pt x="139045" y="26064"/>
                </a:lnTo>
                <a:lnTo>
                  <a:pt x="139042" y="26065"/>
                </a:lnTo>
                <a:lnTo>
                  <a:pt x="139023" y="26071"/>
                </a:lnTo>
                <a:lnTo>
                  <a:pt x="139010" y="26078"/>
                </a:lnTo>
                <a:lnTo>
                  <a:pt x="138984" y="26088"/>
                </a:lnTo>
                <a:lnTo>
                  <a:pt x="138983" y="26088"/>
                </a:lnTo>
                <a:lnTo>
                  <a:pt x="138964" y="26098"/>
                </a:lnTo>
                <a:lnTo>
                  <a:pt x="138952" y="26091"/>
                </a:lnTo>
                <a:lnTo>
                  <a:pt x="138893" y="26063"/>
                </a:lnTo>
                <a:lnTo>
                  <a:pt x="138828" y="26049"/>
                </a:lnTo>
                <a:lnTo>
                  <a:pt x="138800" y="26047"/>
                </a:lnTo>
                <a:lnTo>
                  <a:pt x="138776" y="26044"/>
                </a:lnTo>
                <a:lnTo>
                  <a:pt x="138745" y="26044"/>
                </a:lnTo>
                <a:lnTo>
                  <a:pt x="138700" y="26054"/>
                </a:lnTo>
                <a:lnTo>
                  <a:pt x="138681" y="26061"/>
                </a:lnTo>
                <a:lnTo>
                  <a:pt x="138652" y="26074"/>
                </a:lnTo>
                <a:lnTo>
                  <a:pt x="138631" y="26091"/>
                </a:lnTo>
                <a:lnTo>
                  <a:pt x="138609" y="26104"/>
                </a:lnTo>
                <a:lnTo>
                  <a:pt x="138600" y="26111"/>
                </a:lnTo>
                <a:lnTo>
                  <a:pt x="138586" y="26130"/>
                </a:lnTo>
                <a:lnTo>
                  <a:pt x="138578" y="26148"/>
                </a:lnTo>
                <a:lnTo>
                  <a:pt x="138576" y="26155"/>
                </a:lnTo>
                <a:lnTo>
                  <a:pt x="138588" y="26183"/>
                </a:lnTo>
                <a:lnTo>
                  <a:pt x="138595" y="26201"/>
                </a:lnTo>
                <a:lnTo>
                  <a:pt x="138597" y="26215"/>
                </a:lnTo>
                <a:lnTo>
                  <a:pt x="138600" y="26229"/>
                </a:lnTo>
                <a:lnTo>
                  <a:pt x="138605" y="26243"/>
                </a:lnTo>
                <a:lnTo>
                  <a:pt x="138626" y="26268"/>
                </a:lnTo>
                <a:lnTo>
                  <a:pt x="138640" y="26289"/>
                </a:lnTo>
                <a:lnTo>
                  <a:pt x="138657" y="26317"/>
                </a:lnTo>
                <a:lnTo>
                  <a:pt x="138667" y="26333"/>
                </a:lnTo>
                <a:lnTo>
                  <a:pt x="138669" y="26352"/>
                </a:lnTo>
                <a:lnTo>
                  <a:pt x="138669" y="26361"/>
                </a:lnTo>
                <a:lnTo>
                  <a:pt x="138659" y="26368"/>
                </a:lnTo>
                <a:lnTo>
                  <a:pt x="138650" y="26375"/>
                </a:lnTo>
                <a:lnTo>
                  <a:pt x="138645" y="26393"/>
                </a:lnTo>
                <a:lnTo>
                  <a:pt x="138662" y="26407"/>
                </a:lnTo>
                <a:lnTo>
                  <a:pt x="138671" y="26409"/>
                </a:lnTo>
                <a:lnTo>
                  <a:pt x="138674" y="26421"/>
                </a:lnTo>
                <a:lnTo>
                  <a:pt x="138674" y="26432"/>
                </a:lnTo>
                <a:lnTo>
                  <a:pt x="138669" y="26451"/>
                </a:lnTo>
                <a:lnTo>
                  <a:pt x="138659" y="26462"/>
                </a:lnTo>
                <a:lnTo>
                  <a:pt x="138643" y="26469"/>
                </a:lnTo>
                <a:lnTo>
                  <a:pt x="138631" y="26472"/>
                </a:lnTo>
                <a:lnTo>
                  <a:pt x="138621" y="26472"/>
                </a:lnTo>
                <a:lnTo>
                  <a:pt x="138607" y="26479"/>
                </a:lnTo>
                <a:lnTo>
                  <a:pt x="138583" y="26483"/>
                </a:lnTo>
                <a:lnTo>
                  <a:pt x="138578" y="26483"/>
                </a:lnTo>
                <a:lnTo>
                  <a:pt x="138559" y="26483"/>
                </a:lnTo>
                <a:lnTo>
                  <a:pt x="138550" y="26483"/>
                </a:lnTo>
                <a:lnTo>
                  <a:pt x="138524" y="26483"/>
                </a:lnTo>
                <a:lnTo>
                  <a:pt x="138509" y="26481"/>
                </a:lnTo>
                <a:lnTo>
                  <a:pt x="138493" y="26472"/>
                </a:lnTo>
                <a:lnTo>
                  <a:pt x="138478" y="26469"/>
                </a:lnTo>
                <a:lnTo>
                  <a:pt x="138471" y="26467"/>
                </a:lnTo>
                <a:lnTo>
                  <a:pt x="138414" y="26476"/>
                </a:lnTo>
                <a:lnTo>
                  <a:pt x="138390" y="26485"/>
                </a:lnTo>
                <a:lnTo>
                  <a:pt x="138371" y="26495"/>
                </a:lnTo>
                <a:lnTo>
                  <a:pt x="138347" y="26504"/>
                </a:lnTo>
                <a:lnTo>
                  <a:pt x="138333" y="26513"/>
                </a:lnTo>
                <a:lnTo>
                  <a:pt x="138324" y="26529"/>
                </a:lnTo>
                <a:lnTo>
                  <a:pt x="138319" y="26548"/>
                </a:lnTo>
                <a:lnTo>
                  <a:pt x="138305" y="26571"/>
                </a:lnTo>
                <a:lnTo>
                  <a:pt x="138288" y="26582"/>
                </a:lnTo>
                <a:lnTo>
                  <a:pt x="138276" y="26592"/>
                </a:lnTo>
                <a:lnTo>
                  <a:pt x="138271" y="26599"/>
                </a:lnTo>
                <a:lnTo>
                  <a:pt x="138257" y="26612"/>
                </a:lnTo>
                <a:lnTo>
                  <a:pt x="138221" y="26633"/>
                </a:lnTo>
                <a:lnTo>
                  <a:pt x="138204" y="26645"/>
                </a:lnTo>
                <a:lnTo>
                  <a:pt x="138189" y="26656"/>
                </a:lnTo>
                <a:lnTo>
                  <a:pt x="138188" y="26656"/>
                </a:lnTo>
                <a:lnTo>
                  <a:pt x="138176" y="26670"/>
                </a:lnTo>
                <a:lnTo>
                  <a:pt x="138160" y="26685"/>
                </a:lnTo>
                <a:lnTo>
                  <a:pt x="138140" y="26700"/>
                </a:lnTo>
                <a:lnTo>
                  <a:pt x="138120" y="26721"/>
                </a:lnTo>
                <a:lnTo>
                  <a:pt x="138097" y="26751"/>
                </a:lnTo>
                <a:lnTo>
                  <a:pt x="138071" y="26753"/>
                </a:lnTo>
                <a:lnTo>
                  <a:pt x="138052" y="26753"/>
                </a:lnTo>
                <a:lnTo>
                  <a:pt x="138009" y="26765"/>
                </a:lnTo>
                <a:lnTo>
                  <a:pt x="137976" y="26760"/>
                </a:lnTo>
                <a:lnTo>
                  <a:pt x="137950" y="26760"/>
                </a:lnTo>
                <a:lnTo>
                  <a:pt x="137926" y="26774"/>
                </a:lnTo>
                <a:lnTo>
                  <a:pt x="137926" y="26774"/>
                </a:lnTo>
                <a:lnTo>
                  <a:pt x="137925" y="26775"/>
                </a:lnTo>
                <a:lnTo>
                  <a:pt x="137914" y="26788"/>
                </a:lnTo>
                <a:lnTo>
                  <a:pt x="137904" y="26811"/>
                </a:lnTo>
                <a:lnTo>
                  <a:pt x="137900" y="26829"/>
                </a:lnTo>
                <a:lnTo>
                  <a:pt x="137888" y="26850"/>
                </a:lnTo>
                <a:lnTo>
                  <a:pt x="137873" y="26862"/>
                </a:lnTo>
                <a:lnTo>
                  <a:pt x="137862" y="26876"/>
                </a:lnTo>
                <a:lnTo>
                  <a:pt x="137852" y="26899"/>
                </a:lnTo>
                <a:lnTo>
                  <a:pt x="137828" y="26915"/>
                </a:lnTo>
                <a:lnTo>
                  <a:pt x="137812" y="26933"/>
                </a:lnTo>
                <a:lnTo>
                  <a:pt x="137781" y="26943"/>
                </a:lnTo>
                <a:lnTo>
                  <a:pt x="137771" y="26943"/>
                </a:lnTo>
                <a:lnTo>
                  <a:pt x="137759" y="26943"/>
                </a:lnTo>
                <a:lnTo>
                  <a:pt x="137740" y="26940"/>
                </a:lnTo>
                <a:lnTo>
                  <a:pt x="137714" y="26933"/>
                </a:lnTo>
                <a:lnTo>
                  <a:pt x="137695" y="26926"/>
                </a:lnTo>
                <a:lnTo>
                  <a:pt x="137659" y="26917"/>
                </a:lnTo>
                <a:lnTo>
                  <a:pt x="137638" y="26915"/>
                </a:lnTo>
                <a:lnTo>
                  <a:pt x="137614" y="26903"/>
                </a:lnTo>
                <a:lnTo>
                  <a:pt x="137602" y="26901"/>
                </a:lnTo>
                <a:lnTo>
                  <a:pt x="137585" y="26901"/>
                </a:lnTo>
                <a:lnTo>
                  <a:pt x="137561" y="26901"/>
                </a:lnTo>
                <a:lnTo>
                  <a:pt x="137546" y="26899"/>
                </a:lnTo>
                <a:lnTo>
                  <a:pt x="137546" y="26899"/>
                </a:lnTo>
                <a:lnTo>
                  <a:pt x="137545" y="26899"/>
                </a:lnTo>
                <a:lnTo>
                  <a:pt x="137526" y="26894"/>
                </a:lnTo>
                <a:lnTo>
                  <a:pt x="137502" y="26894"/>
                </a:lnTo>
                <a:lnTo>
                  <a:pt x="137480" y="26894"/>
                </a:lnTo>
                <a:lnTo>
                  <a:pt x="137459" y="26894"/>
                </a:lnTo>
                <a:lnTo>
                  <a:pt x="137435" y="26894"/>
                </a:lnTo>
                <a:lnTo>
                  <a:pt x="137419" y="26896"/>
                </a:lnTo>
                <a:lnTo>
                  <a:pt x="137404" y="26899"/>
                </a:lnTo>
                <a:lnTo>
                  <a:pt x="137383" y="26906"/>
                </a:lnTo>
                <a:lnTo>
                  <a:pt x="137357" y="26908"/>
                </a:lnTo>
                <a:lnTo>
                  <a:pt x="137338" y="26920"/>
                </a:lnTo>
                <a:lnTo>
                  <a:pt x="137330" y="26926"/>
                </a:lnTo>
                <a:lnTo>
                  <a:pt x="137316" y="26938"/>
                </a:lnTo>
                <a:lnTo>
                  <a:pt x="137295" y="26945"/>
                </a:lnTo>
                <a:lnTo>
                  <a:pt x="137264" y="26947"/>
                </a:lnTo>
                <a:lnTo>
                  <a:pt x="137252" y="26950"/>
                </a:lnTo>
                <a:lnTo>
                  <a:pt x="137223" y="26961"/>
                </a:lnTo>
                <a:lnTo>
                  <a:pt x="137209" y="26963"/>
                </a:lnTo>
                <a:lnTo>
                  <a:pt x="137195" y="26980"/>
                </a:lnTo>
                <a:lnTo>
                  <a:pt x="137152" y="27012"/>
                </a:lnTo>
                <a:lnTo>
                  <a:pt x="137116" y="27047"/>
                </a:lnTo>
                <a:lnTo>
                  <a:pt x="137104" y="27056"/>
                </a:lnTo>
                <a:lnTo>
                  <a:pt x="137080" y="27067"/>
                </a:lnTo>
                <a:lnTo>
                  <a:pt x="137061" y="27074"/>
                </a:lnTo>
                <a:lnTo>
                  <a:pt x="137030" y="27074"/>
                </a:lnTo>
                <a:lnTo>
                  <a:pt x="136999" y="27074"/>
                </a:lnTo>
                <a:lnTo>
                  <a:pt x="136971" y="27074"/>
                </a:lnTo>
                <a:lnTo>
                  <a:pt x="136968" y="27074"/>
                </a:lnTo>
                <a:lnTo>
                  <a:pt x="136941" y="27063"/>
                </a:lnTo>
                <a:lnTo>
                  <a:pt x="136905" y="27062"/>
                </a:lnTo>
                <a:lnTo>
                  <a:pt x="136869" y="27059"/>
                </a:lnTo>
                <a:lnTo>
                  <a:pt x="136807" y="27045"/>
                </a:lnTo>
                <a:lnTo>
                  <a:pt x="136805" y="27045"/>
                </a:lnTo>
                <a:lnTo>
                  <a:pt x="136782" y="27040"/>
                </a:lnTo>
                <a:lnTo>
                  <a:pt x="136753" y="27011"/>
                </a:lnTo>
                <a:lnTo>
                  <a:pt x="136744" y="26994"/>
                </a:lnTo>
                <a:lnTo>
                  <a:pt x="136724" y="26969"/>
                </a:lnTo>
                <a:lnTo>
                  <a:pt x="136709" y="26940"/>
                </a:lnTo>
                <a:lnTo>
                  <a:pt x="136692" y="26929"/>
                </a:lnTo>
                <a:lnTo>
                  <a:pt x="136681" y="26921"/>
                </a:lnTo>
                <a:lnTo>
                  <a:pt x="136623" y="26964"/>
                </a:lnTo>
                <a:lnTo>
                  <a:pt x="136538" y="27018"/>
                </a:lnTo>
                <a:lnTo>
                  <a:pt x="136519" y="27024"/>
                </a:lnTo>
                <a:lnTo>
                  <a:pt x="136484" y="27029"/>
                </a:lnTo>
                <a:lnTo>
                  <a:pt x="136464" y="27036"/>
                </a:lnTo>
                <a:lnTo>
                  <a:pt x="136442" y="27038"/>
                </a:lnTo>
                <a:lnTo>
                  <a:pt x="136423" y="27038"/>
                </a:lnTo>
                <a:lnTo>
                  <a:pt x="136406" y="27051"/>
                </a:lnTo>
                <a:lnTo>
                  <a:pt x="136387" y="27051"/>
                </a:lnTo>
                <a:lnTo>
                  <a:pt x="136375" y="27051"/>
                </a:lnTo>
                <a:lnTo>
                  <a:pt x="136352" y="27056"/>
                </a:lnTo>
                <a:lnTo>
                  <a:pt x="136333" y="27051"/>
                </a:lnTo>
                <a:lnTo>
                  <a:pt x="136327" y="27048"/>
                </a:lnTo>
                <a:lnTo>
                  <a:pt x="136310" y="27041"/>
                </a:lnTo>
                <a:lnTo>
                  <a:pt x="136299" y="27036"/>
                </a:lnTo>
                <a:lnTo>
                  <a:pt x="136289" y="27026"/>
                </a:lnTo>
                <a:lnTo>
                  <a:pt x="136272" y="27000"/>
                </a:lnTo>
                <a:lnTo>
                  <a:pt x="136247" y="26996"/>
                </a:lnTo>
                <a:lnTo>
                  <a:pt x="136228" y="26993"/>
                </a:lnTo>
                <a:lnTo>
                  <a:pt x="136221" y="26993"/>
                </a:lnTo>
                <a:lnTo>
                  <a:pt x="136211" y="26993"/>
                </a:lnTo>
                <a:lnTo>
                  <a:pt x="136190" y="26991"/>
                </a:lnTo>
                <a:lnTo>
                  <a:pt x="136173" y="26991"/>
                </a:lnTo>
                <a:lnTo>
                  <a:pt x="136144" y="27000"/>
                </a:lnTo>
                <a:lnTo>
                  <a:pt x="136121" y="27012"/>
                </a:lnTo>
                <a:lnTo>
                  <a:pt x="136116" y="27033"/>
                </a:lnTo>
                <a:lnTo>
                  <a:pt x="136116" y="27049"/>
                </a:lnTo>
                <a:lnTo>
                  <a:pt x="136128" y="27100"/>
                </a:lnTo>
                <a:lnTo>
                  <a:pt x="136125" y="27114"/>
                </a:lnTo>
                <a:lnTo>
                  <a:pt x="136122" y="27122"/>
                </a:lnTo>
                <a:lnTo>
                  <a:pt x="136120" y="27124"/>
                </a:lnTo>
                <a:lnTo>
                  <a:pt x="136113" y="27136"/>
                </a:lnTo>
                <a:lnTo>
                  <a:pt x="136109" y="27143"/>
                </a:lnTo>
                <a:lnTo>
                  <a:pt x="136085" y="27165"/>
                </a:lnTo>
                <a:lnTo>
                  <a:pt x="136079" y="27171"/>
                </a:lnTo>
                <a:lnTo>
                  <a:pt x="136065" y="27189"/>
                </a:lnTo>
                <a:lnTo>
                  <a:pt x="136034" y="27231"/>
                </a:lnTo>
                <a:lnTo>
                  <a:pt x="136017" y="27249"/>
                </a:lnTo>
                <a:lnTo>
                  <a:pt x="135989" y="27280"/>
                </a:lnTo>
                <a:lnTo>
                  <a:pt x="135973" y="27289"/>
                </a:lnTo>
                <a:lnTo>
                  <a:pt x="135961" y="27296"/>
                </a:lnTo>
                <a:lnTo>
                  <a:pt x="135947" y="27301"/>
                </a:lnTo>
                <a:lnTo>
                  <a:pt x="135932" y="27305"/>
                </a:lnTo>
                <a:lnTo>
                  <a:pt x="135918" y="27310"/>
                </a:lnTo>
                <a:lnTo>
                  <a:pt x="135897" y="27310"/>
                </a:lnTo>
                <a:lnTo>
                  <a:pt x="135875" y="27310"/>
                </a:lnTo>
                <a:lnTo>
                  <a:pt x="135851" y="27310"/>
                </a:lnTo>
                <a:lnTo>
                  <a:pt x="135840" y="27308"/>
                </a:lnTo>
                <a:lnTo>
                  <a:pt x="135825" y="27303"/>
                </a:lnTo>
                <a:lnTo>
                  <a:pt x="135801" y="27303"/>
                </a:lnTo>
                <a:lnTo>
                  <a:pt x="135785" y="27303"/>
                </a:lnTo>
                <a:lnTo>
                  <a:pt x="135766" y="27308"/>
                </a:lnTo>
                <a:lnTo>
                  <a:pt x="135756" y="27310"/>
                </a:lnTo>
                <a:lnTo>
                  <a:pt x="135742" y="27310"/>
                </a:lnTo>
                <a:lnTo>
                  <a:pt x="135730" y="27310"/>
                </a:lnTo>
                <a:lnTo>
                  <a:pt x="135706" y="27310"/>
                </a:lnTo>
                <a:lnTo>
                  <a:pt x="135685" y="27310"/>
                </a:lnTo>
                <a:lnTo>
                  <a:pt x="135659" y="27314"/>
                </a:lnTo>
                <a:lnTo>
                  <a:pt x="135651" y="27317"/>
                </a:lnTo>
                <a:lnTo>
                  <a:pt x="135637" y="27333"/>
                </a:lnTo>
                <a:lnTo>
                  <a:pt x="135620" y="27349"/>
                </a:lnTo>
                <a:lnTo>
                  <a:pt x="135597" y="27368"/>
                </a:lnTo>
                <a:lnTo>
                  <a:pt x="135580" y="27391"/>
                </a:lnTo>
                <a:lnTo>
                  <a:pt x="135575" y="27416"/>
                </a:lnTo>
                <a:lnTo>
                  <a:pt x="135575" y="27430"/>
                </a:lnTo>
                <a:lnTo>
                  <a:pt x="135575" y="27446"/>
                </a:lnTo>
                <a:lnTo>
                  <a:pt x="135563" y="27460"/>
                </a:lnTo>
                <a:lnTo>
                  <a:pt x="135556" y="27471"/>
                </a:lnTo>
                <a:lnTo>
                  <a:pt x="135551" y="27478"/>
                </a:lnTo>
                <a:lnTo>
                  <a:pt x="135543" y="27486"/>
                </a:lnTo>
                <a:lnTo>
                  <a:pt x="135536" y="27487"/>
                </a:lnTo>
                <a:lnTo>
                  <a:pt x="135512" y="27498"/>
                </a:lnTo>
                <a:lnTo>
                  <a:pt x="135504" y="27498"/>
                </a:lnTo>
                <a:lnTo>
                  <a:pt x="135491" y="27499"/>
                </a:lnTo>
                <a:lnTo>
                  <a:pt x="135476" y="27507"/>
                </a:lnTo>
                <a:lnTo>
                  <a:pt x="135443" y="27514"/>
                </a:lnTo>
                <a:lnTo>
                  <a:pt x="135421" y="27518"/>
                </a:lnTo>
                <a:lnTo>
                  <a:pt x="135406" y="27517"/>
                </a:lnTo>
                <a:lnTo>
                  <a:pt x="135388" y="27500"/>
                </a:lnTo>
                <a:lnTo>
                  <a:pt x="135368" y="27489"/>
                </a:lnTo>
                <a:lnTo>
                  <a:pt x="135352" y="27483"/>
                </a:lnTo>
                <a:lnTo>
                  <a:pt x="135332" y="27484"/>
                </a:lnTo>
                <a:lnTo>
                  <a:pt x="135320" y="27484"/>
                </a:lnTo>
                <a:lnTo>
                  <a:pt x="135298" y="27490"/>
                </a:lnTo>
                <a:lnTo>
                  <a:pt x="135295" y="27502"/>
                </a:lnTo>
                <a:lnTo>
                  <a:pt x="135279" y="27543"/>
                </a:lnTo>
                <a:lnTo>
                  <a:pt x="135276" y="27558"/>
                </a:lnTo>
                <a:lnTo>
                  <a:pt x="135277" y="27567"/>
                </a:lnTo>
                <a:lnTo>
                  <a:pt x="135274" y="27579"/>
                </a:lnTo>
                <a:lnTo>
                  <a:pt x="135272" y="27587"/>
                </a:lnTo>
                <a:lnTo>
                  <a:pt x="135260" y="27617"/>
                </a:lnTo>
                <a:lnTo>
                  <a:pt x="135235" y="27628"/>
                </a:lnTo>
                <a:lnTo>
                  <a:pt x="135234" y="27629"/>
                </a:lnTo>
                <a:lnTo>
                  <a:pt x="135218" y="27634"/>
                </a:lnTo>
                <a:lnTo>
                  <a:pt x="135198" y="27639"/>
                </a:lnTo>
                <a:lnTo>
                  <a:pt x="135177" y="27646"/>
                </a:lnTo>
                <a:lnTo>
                  <a:pt x="135140" y="27646"/>
                </a:lnTo>
                <a:lnTo>
                  <a:pt x="135108" y="27655"/>
                </a:lnTo>
                <a:lnTo>
                  <a:pt x="135087" y="27661"/>
                </a:lnTo>
                <a:lnTo>
                  <a:pt x="135081" y="27663"/>
                </a:lnTo>
                <a:lnTo>
                  <a:pt x="135050" y="27663"/>
                </a:lnTo>
                <a:lnTo>
                  <a:pt x="135030" y="27668"/>
                </a:lnTo>
                <a:lnTo>
                  <a:pt x="135011" y="27669"/>
                </a:lnTo>
                <a:lnTo>
                  <a:pt x="135009" y="27669"/>
                </a:lnTo>
                <a:lnTo>
                  <a:pt x="134993" y="27668"/>
                </a:lnTo>
                <a:lnTo>
                  <a:pt x="134971" y="27680"/>
                </a:lnTo>
                <a:lnTo>
                  <a:pt x="134956" y="27690"/>
                </a:lnTo>
                <a:lnTo>
                  <a:pt x="134896" y="27714"/>
                </a:lnTo>
                <a:lnTo>
                  <a:pt x="134889" y="27712"/>
                </a:lnTo>
                <a:lnTo>
                  <a:pt x="134887" y="27698"/>
                </a:lnTo>
                <a:lnTo>
                  <a:pt x="134861" y="27656"/>
                </a:lnTo>
                <a:lnTo>
                  <a:pt x="134861" y="27638"/>
                </a:lnTo>
                <a:lnTo>
                  <a:pt x="134849" y="27619"/>
                </a:lnTo>
                <a:lnTo>
                  <a:pt x="134823" y="27610"/>
                </a:lnTo>
                <a:lnTo>
                  <a:pt x="134816" y="27608"/>
                </a:lnTo>
                <a:lnTo>
                  <a:pt x="134818" y="27599"/>
                </a:lnTo>
                <a:lnTo>
                  <a:pt x="134808" y="27591"/>
                </a:lnTo>
                <a:lnTo>
                  <a:pt x="134805" y="27588"/>
                </a:lnTo>
                <a:lnTo>
                  <a:pt x="134799" y="27580"/>
                </a:lnTo>
                <a:lnTo>
                  <a:pt x="134792" y="27571"/>
                </a:lnTo>
                <a:lnTo>
                  <a:pt x="134784" y="27562"/>
                </a:lnTo>
                <a:lnTo>
                  <a:pt x="134775" y="27546"/>
                </a:lnTo>
                <a:lnTo>
                  <a:pt x="134774" y="27544"/>
                </a:lnTo>
                <a:lnTo>
                  <a:pt x="134770" y="27535"/>
                </a:lnTo>
                <a:lnTo>
                  <a:pt x="134761" y="27528"/>
                </a:lnTo>
                <a:lnTo>
                  <a:pt x="134747" y="27530"/>
                </a:lnTo>
                <a:lnTo>
                  <a:pt x="134726" y="27547"/>
                </a:lnTo>
                <a:lnTo>
                  <a:pt x="134709" y="27555"/>
                </a:lnTo>
                <a:lnTo>
                  <a:pt x="134702" y="27556"/>
                </a:lnTo>
                <a:lnTo>
                  <a:pt x="134700" y="27556"/>
                </a:lnTo>
                <a:lnTo>
                  <a:pt x="134692" y="27556"/>
                </a:lnTo>
                <a:lnTo>
                  <a:pt x="134673" y="27541"/>
                </a:lnTo>
                <a:lnTo>
                  <a:pt x="134669" y="27536"/>
                </a:lnTo>
                <a:lnTo>
                  <a:pt x="134662" y="27521"/>
                </a:lnTo>
                <a:lnTo>
                  <a:pt x="134656" y="27509"/>
                </a:lnTo>
                <a:lnTo>
                  <a:pt x="134654" y="27495"/>
                </a:lnTo>
                <a:lnTo>
                  <a:pt x="134646" y="27483"/>
                </a:lnTo>
                <a:lnTo>
                  <a:pt x="134646" y="27482"/>
                </a:lnTo>
                <a:lnTo>
                  <a:pt x="134639" y="27478"/>
                </a:lnTo>
                <a:lnTo>
                  <a:pt x="134617" y="27481"/>
                </a:lnTo>
                <a:lnTo>
                  <a:pt x="134617" y="27483"/>
                </a:lnTo>
                <a:lnTo>
                  <a:pt x="134605" y="27483"/>
                </a:lnTo>
                <a:lnTo>
                  <a:pt x="134605" y="27483"/>
                </a:lnTo>
                <a:lnTo>
                  <a:pt x="134604" y="27483"/>
                </a:lnTo>
                <a:lnTo>
                  <a:pt x="134579" y="27485"/>
                </a:lnTo>
                <a:lnTo>
                  <a:pt x="134565" y="27486"/>
                </a:lnTo>
                <a:lnTo>
                  <a:pt x="134558" y="27489"/>
                </a:lnTo>
                <a:lnTo>
                  <a:pt x="134543" y="27495"/>
                </a:lnTo>
                <a:lnTo>
                  <a:pt x="134523" y="27514"/>
                </a:lnTo>
                <a:lnTo>
                  <a:pt x="134512" y="27520"/>
                </a:lnTo>
                <a:lnTo>
                  <a:pt x="134508" y="27547"/>
                </a:lnTo>
                <a:lnTo>
                  <a:pt x="134516" y="27560"/>
                </a:lnTo>
                <a:lnTo>
                  <a:pt x="134520" y="27566"/>
                </a:lnTo>
                <a:lnTo>
                  <a:pt x="134522" y="27569"/>
                </a:lnTo>
                <a:lnTo>
                  <a:pt x="134527" y="27578"/>
                </a:lnTo>
                <a:lnTo>
                  <a:pt x="134537" y="27592"/>
                </a:lnTo>
                <a:lnTo>
                  <a:pt x="134537" y="27602"/>
                </a:lnTo>
                <a:lnTo>
                  <a:pt x="134535" y="27606"/>
                </a:lnTo>
                <a:lnTo>
                  <a:pt x="134533" y="27621"/>
                </a:lnTo>
                <a:lnTo>
                  <a:pt x="134525" y="27622"/>
                </a:lnTo>
                <a:lnTo>
                  <a:pt x="134510" y="27625"/>
                </a:lnTo>
                <a:lnTo>
                  <a:pt x="134491" y="27625"/>
                </a:lnTo>
                <a:lnTo>
                  <a:pt x="134460" y="27622"/>
                </a:lnTo>
                <a:lnTo>
                  <a:pt x="134453" y="27622"/>
                </a:lnTo>
                <a:lnTo>
                  <a:pt x="134441" y="27620"/>
                </a:lnTo>
                <a:lnTo>
                  <a:pt x="134392" y="27619"/>
                </a:lnTo>
                <a:lnTo>
                  <a:pt x="134363" y="27614"/>
                </a:lnTo>
                <a:lnTo>
                  <a:pt x="134319" y="27610"/>
                </a:lnTo>
                <a:lnTo>
                  <a:pt x="134264" y="27607"/>
                </a:lnTo>
                <a:lnTo>
                  <a:pt x="134225" y="27610"/>
                </a:lnTo>
                <a:lnTo>
                  <a:pt x="134192" y="27607"/>
                </a:lnTo>
                <a:lnTo>
                  <a:pt x="134155" y="27599"/>
                </a:lnTo>
                <a:lnTo>
                  <a:pt x="134103" y="27587"/>
                </a:lnTo>
                <a:lnTo>
                  <a:pt x="134096" y="27580"/>
                </a:lnTo>
                <a:lnTo>
                  <a:pt x="134091" y="27575"/>
                </a:lnTo>
                <a:lnTo>
                  <a:pt x="134072" y="27568"/>
                </a:lnTo>
                <a:lnTo>
                  <a:pt x="134065" y="27564"/>
                </a:lnTo>
                <a:lnTo>
                  <a:pt x="134046" y="27562"/>
                </a:lnTo>
                <a:lnTo>
                  <a:pt x="134034" y="27557"/>
                </a:lnTo>
                <a:lnTo>
                  <a:pt x="134020" y="27557"/>
                </a:lnTo>
                <a:lnTo>
                  <a:pt x="134001" y="27552"/>
                </a:lnTo>
                <a:lnTo>
                  <a:pt x="133994" y="27550"/>
                </a:lnTo>
                <a:lnTo>
                  <a:pt x="133979" y="27548"/>
                </a:lnTo>
                <a:lnTo>
                  <a:pt x="133970" y="27548"/>
                </a:lnTo>
                <a:lnTo>
                  <a:pt x="133954" y="27542"/>
                </a:lnTo>
                <a:lnTo>
                  <a:pt x="133943" y="27530"/>
                </a:lnTo>
                <a:lnTo>
                  <a:pt x="133923" y="27529"/>
                </a:lnTo>
                <a:lnTo>
                  <a:pt x="133895" y="27518"/>
                </a:lnTo>
                <a:lnTo>
                  <a:pt x="133893" y="27515"/>
                </a:lnTo>
                <a:lnTo>
                  <a:pt x="133865" y="27507"/>
                </a:lnTo>
                <a:lnTo>
                  <a:pt x="133847" y="27503"/>
                </a:lnTo>
                <a:lnTo>
                  <a:pt x="133841" y="27501"/>
                </a:lnTo>
                <a:lnTo>
                  <a:pt x="133837" y="27499"/>
                </a:lnTo>
                <a:lnTo>
                  <a:pt x="133812" y="27483"/>
                </a:lnTo>
                <a:lnTo>
                  <a:pt x="133799" y="27475"/>
                </a:lnTo>
                <a:lnTo>
                  <a:pt x="133782" y="27459"/>
                </a:lnTo>
                <a:lnTo>
                  <a:pt x="133757" y="27437"/>
                </a:lnTo>
                <a:lnTo>
                  <a:pt x="133749" y="27430"/>
                </a:lnTo>
                <a:lnTo>
                  <a:pt x="133748" y="27429"/>
                </a:lnTo>
                <a:lnTo>
                  <a:pt x="133723" y="27404"/>
                </a:lnTo>
                <a:lnTo>
                  <a:pt x="133703" y="27395"/>
                </a:lnTo>
                <a:lnTo>
                  <a:pt x="133684" y="27395"/>
                </a:lnTo>
                <a:lnTo>
                  <a:pt x="133670" y="27398"/>
                </a:lnTo>
                <a:lnTo>
                  <a:pt x="133649" y="27409"/>
                </a:lnTo>
                <a:lnTo>
                  <a:pt x="133638" y="27415"/>
                </a:lnTo>
                <a:lnTo>
                  <a:pt x="133628" y="27425"/>
                </a:lnTo>
                <a:lnTo>
                  <a:pt x="133627" y="27429"/>
                </a:lnTo>
                <a:lnTo>
                  <a:pt x="133621" y="27447"/>
                </a:lnTo>
                <a:lnTo>
                  <a:pt x="133620" y="27456"/>
                </a:lnTo>
                <a:lnTo>
                  <a:pt x="133619" y="27482"/>
                </a:lnTo>
                <a:lnTo>
                  <a:pt x="133613" y="27496"/>
                </a:lnTo>
                <a:lnTo>
                  <a:pt x="133610" y="27509"/>
                </a:lnTo>
                <a:lnTo>
                  <a:pt x="133609" y="27515"/>
                </a:lnTo>
                <a:lnTo>
                  <a:pt x="133607" y="27525"/>
                </a:lnTo>
                <a:lnTo>
                  <a:pt x="133601" y="27540"/>
                </a:lnTo>
                <a:lnTo>
                  <a:pt x="133598" y="27552"/>
                </a:lnTo>
                <a:lnTo>
                  <a:pt x="133596" y="27560"/>
                </a:lnTo>
                <a:lnTo>
                  <a:pt x="133591" y="27576"/>
                </a:lnTo>
                <a:lnTo>
                  <a:pt x="133591" y="27584"/>
                </a:lnTo>
                <a:lnTo>
                  <a:pt x="133591" y="27601"/>
                </a:lnTo>
                <a:lnTo>
                  <a:pt x="133595" y="27615"/>
                </a:lnTo>
                <a:lnTo>
                  <a:pt x="133599" y="27629"/>
                </a:lnTo>
                <a:lnTo>
                  <a:pt x="133601" y="27636"/>
                </a:lnTo>
                <a:lnTo>
                  <a:pt x="133598" y="27647"/>
                </a:lnTo>
                <a:lnTo>
                  <a:pt x="133597" y="27664"/>
                </a:lnTo>
                <a:lnTo>
                  <a:pt x="133595" y="27674"/>
                </a:lnTo>
                <a:lnTo>
                  <a:pt x="133599" y="27697"/>
                </a:lnTo>
                <a:lnTo>
                  <a:pt x="133589" y="27730"/>
                </a:lnTo>
                <a:lnTo>
                  <a:pt x="133583" y="27747"/>
                </a:lnTo>
                <a:lnTo>
                  <a:pt x="133581" y="27749"/>
                </a:lnTo>
                <a:lnTo>
                  <a:pt x="133572" y="27748"/>
                </a:lnTo>
                <a:lnTo>
                  <a:pt x="133548" y="27745"/>
                </a:lnTo>
                <a:lnTo>
                  <a:pt x="133531" y="27745"/>
                </a:lnTo>
                <a:lnTo>
                  <a:pt x="133509" y="27751"/>
                </a:lnTo>
                <a:lnTo>
                  <a:pt x="133494" y="27760"/>
                </a:lnTo>
                <a:lnTo>
                  <a:pt x="133491" y="27761"/>
                </a:lnTo>
                <a:lnTo>
                  <a:pt x="133472" y="27768"/>
                </a:lnTo>
                <a:lnTo>
                  <a:pt x="133463" y="27778"/>
                </a:lnTo>
                <a:lnTo>
                  <a:pt x="133438" y="27799"/>
                </a:lnTo>
                <a:lnTo>
                  <a:pt x="133416" y="27812"/>
                </a:lnTo>
                <a:lnTo>
                  <a:pt x="133413" y="27815"/>
                </a:lnTo>
                <a:lnTo>
                  <a:pt x="133397" y="27829"/>
                </a:lnTo>
                <a:lnTo>
                  <a:pt x="133394" y="27836"/>
                </a:lnTo>
                <a:lnTo>
                  <a:pt x="133390" y="27852"/>
                </a:lnTo>
                <a:lnTo>
                  <a:pt x="133386" y="27869"/>
                </a:lnTo>
                <a:lnTo>
                  <a:pt x="133383" y="27891"/>
                </a:lnTo>
                <a:lnTo>
                  <a:pt x="133383" y="27899"/>
                </a:lnTo>
                <a:lnTo>
                  <a:pt x="133384" y="27918"/>
                </a:lnTo>
                <a:lnTo>
                  <a:pt x="133378" y="27940"/>
                </a:lnTo>
                <a:lnTo>
                  <a:pt x="133375" y="27963"/>
                </a:lnTo>
                <a:lnTo>
                  <a:pt x="133376" y="27979"/>
                </a:lnTo>
                <a:lnTo>
                  <a:pt x="133376" y="27997"/>
                </a:lnTo>
                <a:lnTo>
                  <a:pt x="133366" y="28018"/>
                </a:lnTo>
                <a:lnTo>
                  <a:pt x="133358" y="28043"/>
                </a:lnTo>
                <a:lnTo>
                  <a:pt x="133351" y="28077"/>
                </a:lnTo>
                <a:lnTo>
                  <a:pt x="133338" y="28093"/>
                </a:lnTo>
                <a:lnTo>
                  <a:pt x="133313" y="28111"/>
                </a:lnTo>
                <a:lnTo>
                  <a:pt x="133298" y="28111"/>
                </a:lnTo>
                <a:lnTo>
                  <a:pt x="133284" y="28111"/>
                </a:lnTo>
                <a:lnTo>
                  <a:pt x="133270" y="28109"/>
                </a:lnTo>
                <a:lnTo>
                  <a:pt x="133252" y="28101"/>
                </a:lnTo>
                <a:lnTo>
                  <a:pt x="133241" y="28087"/>
                </a:lnTo>
                <a:lnTo>
                  <a:pt x="133236" y="28082"/>
                </a:lnTo>
                <a:lnTo>
                  <a:pt x="133219" y="28073"/>
                </a:lnTo>
                <a:lnTo>
                  <a:pt x="133206" y="28065"/>
                </a:lnTo>
                <a:lnTo>
                  <a:pt x="133188" y="28053"/>
                </a:lnTo>
                <a:lnTo>
                  <a:pt x="133173" y="28047"/>
                </a:lnTo>
                <a:lnTo>
                  <a:pt x="133159" y="28035"/>
                </a:lnTo>
                <a:lnTo>
                  <a:pt x="133136" y="28024"/>
                </a:lnTo>
                <a:lnTo>
                  <a:pt x="133118" y="28015"/>
                </a:lnTo>
                <a:lnTo>
                  <a:pt x="133106" y="28017"/>
                </a:lnTo>
                <a:lnTo>
                  <a:pt x="133060" y="28023"/>
                </a:lnTo>
                <a:lnTo>
                  <a:pt x="133058" y="28024"/>
                </a:lnTo>
                <a:lnTo>
                  <a:pt x="133035" y="28040"/>
                </a:lnTo>
                <a:lnTo>
                  <a:pt x="133028" y="28047"/>
                </a:lnTo>
                <a:lnTo>
                  <a:pt x="133023" y="28051"/>
                </a:lnTo>
                <a:lnTo>
                  <a:pt x="133023" y="28053"/>
                </a:lnTo>
                <a:lnTo>
                  <a:pt x="133020" y="28066"/>
                </a:lnTo>
                <a:lnTo>
                  <a:pt x="133007" y="28084"/>
                </a:lnTo>
                <a:lnTo>
                  <a:pt x="133004" y="28088"/>
                </a:lnTo>
                <a:lnTo>
                  <a:pt x="133001" y="28097"/>
                </a:lnTo>
                <a:lnTo>
                  <a:pt x="132997" y="28107"/>
                </a:lnTo>
                <a:lnTo>
                  <a:pt x="132992" y="28131"/>
                </a:lnTo>
                <a:lnTo>
                  <a:pt x="132987" y="28159"/>
                </a:lnTo>
                <a:lnTo>
                  <a:pt x="132980" y="28172"/>
                </a:lnTo>
                <a:lnTo>
                  <a:pt x="132972" y="28179"/>
                </a:lnTo>
                <a:lnTo>
                  <a:pt x="132966" y="28182"/>
                </a:lnTo>
                <a:lnTo>
                  <a:pt x="132957" y="28186"/>
                </a:lnTo>
                <a:lnTo>
                  <a:pt x="132925" y="28199"/>
                </a:lnTo>
                <a:lnTo>
                  <a:pt x="132864" y="28234"/>
                </a:lnTo>
                <a:lnTo>
                  <a:pt x="132811" y="28269"/>
                </a:lnTo>
                <a:lnTo>
                  <a:pt x="132795" y="28310"/>
                </a:lnTo>
                <a:lnTo>
                  <a:pt x="132751" y="28362"/>
                </a:lnTo>
                <a:lnTo>
                  <a:pt x="132719" y="28397"/>
                </a:lnTo>
                <a:lnTo>
                  <a:pt x="132683" y="28425"/>
                </a:lnTo>
                <a:lnTo>
                  <a:pt x="132643" y="28486"/>
                </a:lnTo>
                <a:lnTo>
                  <a:pt x="132584" y="28624"/>
                </a:lnTo>
                <a:lnTo>
                  <a:pt x="132577" y="28665"/>
                </a:lnTo>
                <a:lnTo>
                  <a:pt x="132577" y="28719"/>
                </a:lnTo>
                <a:lnTo>
                  <a:pt x="132580" y="28744"/>
                </a:lnTo>
                <a:lnTo>
                  <a:pt x="132585" y="28758"/>
                </a:lnTo>
                <a:lnTo>
                  <a:pt x="132592" y="28777"/>
                </a:lnTo>
                <a:lnTo>
                  <a:pt x="132599" y="28794"/>
                </a:lnTo>
                <a:lnTo>
                  <a:pt x="132609" y="28813"/>
                </a:lnTo>
                <a:lnTo>
                  <a:pt x="132613" y="28838"/>
                </a:lnTo>
                <a:lnTo>
                  <a:pt x="132613" y="28838"/>
                </a:lnTo>
                <a:lnTo>
                  <a:pt x="132610" y="28844"/>
                </a:lnTo>
                <a:lnTo>
                  <a:pt x="132603" y="28850"/>
                </a:lnTo>
                <a:lnTo>
                  <a:pt x="132600" y="28850"/>
                </a:lnTo>
                <a:lnTo>
                  <a:pt x="132594" y="28857"/>
                </a:lnTo>
                <a:lnTo>
                  <a:pt x="132580" y="28860"/>
                </a:lnTo>
                <a:lnTo>
                  <a:pt x="132574" y="28860"/>
                </a:lnTo>
                <a:lnTo>
                  <a:pt x="132564" y="28860"/>
                </a:lnTo>
                <a:lnTo>
                  <a:pt x="132491" y="28847"/>
                </a:lnTo>
                <a:lnTo>
                  <a:pt x="132439" y="28847"/>
                </a:lnTo>
                <a:lnTo>
                  <a:pt x="132333" y="28831"/>
                </a:lnTo>
                <a:lnTo>
                  <a:pt x="132221" y="28838"/>
                </a:lnTo>
                <a:lnTo>
                  <a:pt x="132119" y="28822"/>
                </a:lnTo>
                <a:lnTo>
                  <a:pt x="132073" y="28838"/>
                </a:lnTo>
                <a:lnTo>
                  <a:pt x="132034" y="28847"/>
                </a:lnTo>
                <a:lnTo>
                  <a:pt x="132032" y="28847"/>
                </a:lnTo>
                <a:lnTo>
                  <a:pt x="132001" y="28847"/>
                </a:lnTo>
                <a:lnTo>
                  <a:pt x="131942" y="28850"/>
                </a:lnTo>
                <a:lnTo>
                  <a:pt x="131895" y="28834"/>
                </a:lnTo>
                <a:lnTo>
                  <a:pt x="131889" y="28831"/>
                </a:lnTo>
                <a:lnTo>
                  <a:pt x="131879" y="28825"/>
                </a:lnTo>
                <a:lnTo>
                  <a:pt x="131875" y="28818"/>
                </a:lnTo>
                <a:lnTo>
                  <a:pt x="131872" y="28809"/>
                </a:lnTo>
                <a:lnTo>
                  <a:pt x="131859" y="28794"/>
                </a:lnTo>
                <a:lnTo>
                  <a:pt x="131859" y="28781"/>
                </a:lnTo>
                <a:lnTo>
                  <a:pt x="131852" y="28773"/>
                </a:lnTo>
                <a:lnTo>
                  <a:pt x="131838" y="28767"/>
                </a:lnTo>
                <a:lnTo>
                  <a:pt x="131833" y="28762"/>
                </a:lnTo>
                <a:lnTo>
                  <a:pt x="131831" y="28759"/>
                </a:lnTo>
                <a:lnTo>
                  <a:pt x="131826" y="28758"/>
                </a:lnTo>
                <a:lnTo>
                  <a:pt x="131822" y="28743"/>
                </a:lnTo>
                <a:lnTo>
                  <a:pt x="131803" y="28728"/>
                </a:lnTo>
                <a:lnTo>
                  <a:pt x="131791" y="28719"/>
                </a:lnTo>
                <a:lnTo>
                  <a:pt x="131773" y="28699"/>
                </a:lnTo>
                <a:lnTo>
                  <a:pt x="131770" y="28697"/>
                </a:lnTo>
                <a:lnTo>
                  <a:pt x="131760" y="28689"/>
                </a:lnTo>
                <a:lnTo>
                  <a:pt x="131755" y="28686"/>
                </a:lnTo>
                <a:lnTo>
                  <a:pt x="131723" y="28662"/>
                </a:lnTo>
                <a:lnTo>
                  <a:pt x="131715" y="28654"/>
                </a:lnTo>
                <a:lnTo>
                  <a:pt x="131707" y="28647"/>
                </a:lnTo>
                <a:lnTo>
                  <a:pt x="131702" y="28644"/>
                </a:lnTo>
                <a:lnTo>
                  <a:pt x="131692" y="28640"/>
                </a:lnTo>
                <a:lnTo>
                  <a:pt x="131677" y="28633"/>
                </a:lnTo>
                <a:lnTo>
                  <a:pt x="131655" y="28627"/>
                </a:lnTo>
                <a:lnTo>
                  <a:pt x="131651" y="28625"/>
                </a:lnTo>
                <a:lnTo>
                  <a:pt x="131643" y="28622"/>
                </a:lnTo>
                <a:lnTo>
                  <a:pt x="131635" y="28619"/>
                </a:lnTo>
                <a:lnTo>
                  <a:pt x="131613" y="28608"/>
                </a:lnTo>
                <a:lnTo>
                  <a:pt x="131598" y="28591"/>
                </a:lnTo>
                <a:lnTo>
                  <a:pt x="131566" y="28571"/>
                </a:lnTo>
                <a:lnTo>
                  <a:pt x="131543" y="28557"/>
                </a:lnTo>
                <a:lnTo>
                  <a:pt x="131517" y="28542"/>
                </a:lnTo>
                <a:lnTo>
                  <a:pt x="131490" y="28537"/>
                </a:lnTo>
                <a:lnTo>
                  <a:pt x="131454" y="28528"/>
                </a:lnTo>
                <a:lnTo>
                  <a:pt x="131440" y="28528"/>
                </a:lnTo>
                <a:lnTo>
                  <a:pt x="131421" y="28534"/>
                </a:lnTo>
                <a:lnTo>
                  <a:pt x="131414" y="28534"/>
                </a:lnTo>
                <a:lnTo>
                  <a:pt x="131401" y="28534"/>
                </a:lnTo>
                <a:lnTo>
                  <a:pt x="131371" y="28537"/>
                </a:lnTo>
                <a:lnTo>
                  <a:pt x="131348" y="28550"/>
                </a:lnTo>
                <a:lnTo>
                  <a:pt x="131338" y="28572"/>
                </a:lnTo>
                <a:lnTo>
                  <a:pt x="131338" y="28582"/>
                </a:lnTo>
                <a:lnTo>
                  <a:pt x="131338" y="28595"/>
                </a:lnTo>
                <a:lnTo>
                  <a:pt x="131338" y="28604"/>
                </a:lnTo>
                <a:lnTo>
                  <a:pt x="131338" y="28614"/>
                </a:lnTo>
                <a:lnTo>
                  <a:pt x="131345" y="28627"/>
                </a:lnTo>
                <a:lnTo>
                  <a:pt x="131355" y="28640"/>
                </a:lnTo>
                <a:lnTo>
                  <a:pt x="131361" y="28659"/>
                </a:lnTo>
                <a:lnTo>
                  <a:pt x="131361" y="28671"/>
                </a:lnTo>
                <a:lnTo>
                  <a:pt x="131361" y="28691"/>
                </a:lnTo>
                <a:lnTo>
                  <a:pt x="131370" y="28709"/>
                </a:lnTo>
                <a:lnTo>
                  <a:pt x="131384" y="28718"/>
                </a:lnTo>
                <a:lnTo>
                  <a:pt x="131390" y="28722"/>
                </a:lnTo>
                <a:lnTo>
                  <a:pt x="131412" y="28735"/>
                </a:lnTo>
                <a:lnTo>
                  <a:pt x="131435" y="28747"/>
                </a:lnTo>
                <a:lnTo>
                  <a:pt x="131447" y="28754"/>
                </a:lnTo>
                <a:lnTo>
                  <a:pt x="131469" y="28767"/>
                </a:lnTo>
                <a:lnTo>
                  <a:pt x="131474" y="28785"/>
                </a:lnTo>
                <a:lnTo>
                  <a:pt x="131477" y="28812"/>
                </a:lnTo>
                <a:lnTo>
                  <a:pt x="131487" y="28834"/>
                </a:lnTo>
                <a:lnTo>
                  <a:pt x="131487" y="28844"/>
                </a:lnTo>
                <a:lnTo>
                  <a:pt x="131487" y="28854"/>
                </a:lnTo>
                <a:lnTo>
                  <a:pt x="131497" y="28869"/>
                </a:lnTo>
                <a:lnTo>
                  <a:pt x="131498" y="28882"/>
                </a:lnTo>
                <a:lnTo>
                  <a:pt x="131510" y="28905"/>
                </a:lnTo>
                <a:lnTo>
                  <a:pt x="131510" y="28918"/>
                </a:lnTo>
                <a:lnTo>
                  <a:pt x="131516" y="28935"/>
                </a:lnTo>
                <a:lnTo>
                  <a:pt x="131521" y="28974"/>
                </a:lnTo>
                <a:lnTo>
                  <a:pt x="131503" y="28999"/>
                </a:lnTo>
                <a:lnTo>
                  <a:pt x="131473" y="29023"/>
                </a:lnTo>
                <a:lnTo>
                  <a:pt x="131440" y="29023"/>
                </a:lnTo>
                <a:lnTo>
                  <a:pt x="131417" y="29026"/>
                </a:lnTo>
                <a:lnTo>
                  <a:pt x="131394" y="29029"/>
                </a:lnTo>
                <a:lnTo>
                  <a:pt x="131365" y="29032"/>
                </a:lnTo>
                <a:lnTo>
                  <a:pt x="131351" y="29037"/>
                </a:lnTo>
                <a:lnTo>
                  <a:pt x="131330" y="29052"/>
                </a:lnTo>
                <a:lnTo>
                  <a:pt x="131307" y="29082"/>
                </a:lnTo>
                <a:lnTo>
                  <a:pt x="131275" y="29110"/>
                </a:lnTo>
                <a:lnTo>
                  <a:pt x="131254" y="29126"/>
                </a:lnTo>
                <a:lnTo>
                  <a:pt x="131234" y="29134"/>
                </a:lnTo>
                <a:lnTo>
                  <a:pt x="131208" y="29150"/>
                </a:lnTo>
                <a:lnTo>
                  <a:pt x="131205" y="29151"/>
                </a:lnTo>
                <a:lnTo>
                  <a:pt x="131205" y="29152"/>
                </a:lnTo>
                <a:lnTo>
                  <a:pt x="131180" y="29156"/>
                </a:lnTo>
                <a:lnTo>
                  <a:pt x="131161" y="29159"/>
                </a:lnTo>
                <a:lnTo>
                  <a:pt x="131161" y="29159"/>
                </a:lnTo>
                <a:lnTo>
                  <a:pt x="131144" y="29166"/>
                </a:lnTo>
                <a:lnTo>
                  <a:pt x="131119" y="29175"/>
                </a:lnTo>
                <a:lnTo>
                  <a:pt x="131093" y="29183"/>
                </a:lnTo>
                <a:lnTo>
                  <a:pt x="131076" y="29186"/>
                </a:lnTo>
                <a:lnTo>
                  <a:pt x="131038" y="29192"/>
                </a:lnTo>
                <a:lnTo>
                  <a:pt x="131018" y="29195"/>
                </a:lnTo>
                <a:lnTo>
                  <a:pt x="130990" y="29192"/>
                </a:lnTo>
                <a:lnTo>
                  <a:pt x="130964" y="29192"/>
                </a:lnTo>
                <a:lnTo>
                  <a:pt x="130958" y="29180"/>
                </a:lnTo>
                <a:lnTo>
                  <a:pt x="130943" y="29165"/>
                </a:lnTo>
                <a:lnTo>
                  <a:pt x="130928" y="29151"/>
                </a:lnTo>
                <a:lnTo>
                  <a:pt x="130925" y="29148"/>
                </a:lnTo>
                <a:lnTo>
                  <a:pt x="130884" y="29107"/>
                </a:lnTo>
                <a:lnTo>
                  <a:pt x="130860" y="29098"/>
                </a:lnTo>
                <a:lnTo>
                  <a:pt x="130845" y="29098"/>
                </a:lnTo>
                <a:lnTo>
                  <a:pt x="130812" y="29093"/>
                </a:lnTo>
                <a:lnTo>
                  <a:pt x="130796" y="29093"/>
                </a:lnTo>
                <a:lnTo>
                  <a:pt x="130779" y="29101"/>
                </a:lnTo>
                <a:lnTo>
                  <a:pt x="130758" y="29100"/>
                </a:lnTo>
                <a:lnTo>
                  <a:pt x="130722" y="29100"/>
                </a:lnTo>
                <a:lnTo>
                  <a:pt x="130676" y="29125"/>
                </a:lnTo>
                <a:lnTo>
                  <a:pt x="130656" y="29144"/>
                </a:lnTo>
                <a:lnTo>
                  <a:pt x="130640" y="29170"/>
                </a:lnTo>
                <a:lnTo>
                  <a:pt x="130630" y="29208"/>
                </a:lnTo>
                <a:lnTo>
                  <a:pt x="130630" y="29215"/>
                </a:lnTo>
                <a:lnTo>
                  <a:pt x="130617" y="29231"/>
                </a:lnTo>
                <a:lnTo>
                  <a:pt x="130587" y="29272"/>
                </a:lnTo>
                <a:lnTo>
                  <a:pt x="130583" y="29288"/>
                </a:lnTo>
                <a:lnTo>
                  <a:pt x="130587" y="29308"/>
                </a:lnTo>
                <a:lnTo>
                  <a:pt x="130596" y="29319"/>
                </a:lnTo>
                <a:lnTo>
                  <a:pt x="130605" y="29333"/>
                </a:lnTo>
                <a:lnTo>
                  <a:pt x="130643" y="29358"/>
                </a:lnTo>
                <a:lnTo>
                  <a:pt x="130699" y="29390"/>
                </a:lnTo>
                <a:lnTo>
                  <a:pt x="130749" y="29425"/>
                </a:lnTo>
                <a:lnTo>
                  <a:pt x="130768" y="29457"/>
                </a:lnTo>
                <a:lnTo>
                  <a:pt x="130794" y="29496"/>
                </a:lnTo>
                <a:lnTo>
                  <a:pt x="130809" y="29525"/>
                </a:lnTo>
                <a:lnTo>
                  <a:pt x="130821" y="29546"/>
                </a:lnTo>
                <a:lnTo>
                  <a:pt x="130837" y="29589"/>
                </a:lnTo>
                <a:lnTo>
                  <a:pt x="130834" y="29630"/>
                </a:lnTo>
                <a:lnTo>
                  <a:pt x="130828" y="29649"/>
                </a:lnTo>
                <a:lnTo>
                  <a:pt x="130818" y="29675"/>
                </a:lnTo>
                <a:lnTo>
                  <a:pt x="130808" y="29700"/>
                </a:lnTo>
                <a:lnTo>
                  <a:pt x="130798" y="29735"/>
                </a:lnTo>
                <a:lnTo>
                  <a:pt x="130791" y="29780"/>
                </a:lnTo>
                <a:lnTo>
                  <a:pt x="130788" y="29825"/>
                </a:lnTo>
                <a:lnTo>
                  <a:pt x="130788" y="29857"/>
                </a:lnTo>
                <a:lnTo>
                  <a:pt x="130782" y="29892"/>
                </a:lnTo>
                <a:lnTo>
                  <a:pt x="130772" y="29914"/>
                </a:lnTo>
                <a:lnTo>
                  <a:pt x="130742" y="29943"/>
                </a:lnTo>
                <a:lnTo>
                  <a:pt x="130716" y="29962"/>
                </a:lnTo>
                <a:lnTo>
                  <a:pt x="130663" y="29965"/>
                </a:lnTo>
                <a:lnTo>
                  <a:pt x="130584" y="29953"/>
                </a:lnTo>
                <a:lnTo>
                  <a:pt x="130554" y="29950"/>
                </a:lnTo>
                <a:lnTo>
                  <a:pt x="130508" y="29934"/>
                </a:lnTo>
                <a:lnTo>
                  <a:pt x="130508" y="29930"/>
                </a:lnTo>
                <a:lnTo>
                  <a:pt x="130475" y="29930"/>
                </a:lnTo>
                <a:lnTo>
                  <a:pt x="130449" y="29930"/>
                </a:lnTo>
                <a:lnTo>
                  <a:pt x="130422" y="29930"/>
                </a:lnTo>
                <a:lnTo>
                  <a:pt x="130353" y="29953"/>
                </a:lnTo>
                <a:lnTo>
                  <a:pt x="130347" y="29959"/>
                </a:lnTo>
                <a:lnTo>
                  <a:pt x="130345" y="29959"/>
                </a:lnTo>
                <a:lnTo>
                  <a:pt x="130322" y="29975"/>
                </a:lnTo>
                <a:lnTo>
                  <a:pt x="130290" y="29992"/>
                </a:lnTo>
                <a:lnTo>
                  <a:pt x="130268" y="30003"/>
                </a:lnTo>
                <a:lnTo>
                  <a:pt x="130212" y="30023"/>
                </a:lnTo>
                <a:lnTo>
                  <a:pt x="130189" y="30023"/>
                </a:lnTo>
                <a:lnTo>
                  <a:pt x="130185" y="30023"/>
                </a:lnTo>
                <a:lnTo>
                  <a:pt x="130162" y="30023"/>
                </a:lnTo>
                <a:lnTo>
                  <a:pt x="130156" y="30020"/>
                </a:lnTo>
                <a:lnTo>
                  <a:pt x="130123" y="30010"/>
                </a:lnTo>
                <a:lnTo>
                  <a:pt x="130080" y="30023"/>
                </a:lnTo>
                <a:lnTo>
                  <a:pt x="130047" y="30049"/>
                </a:lnTo>
                <a:lnTo>
                  <a:pt x="130042" y="30059"/>
                </a:lnTo>
                <a:lnTo>
                  <a:pt x="130025" y="30095"/>
                </a:lnTo>
                <a:lnTo>
                  <a:pt x="130017" y="30112"/>
                </a:lnTo>
                <a:lnTo>
                  <a:pt x="130014" y="30142"/>
                </a:lnTo>
                <a:lnTo>
                  <a:pt x="130014" y="30142"/>
                </a:lnTo>
                <a:lnTo>
                  <a:pt x="130019" y="30171"/>
                </a:lnTo>
                <a:lnTo>
                  <a:pt x="130037" y="30192"/>
                </a:lnTo>
                <a:lnTo>
                  <a:pt x="130057" y="30234"/>
                </a:lnTo>
                <a:lnTo>
                  <a:pt x="130067" y="30250"/>
                </a:lnTo>
                <a:lnTo>
                  <a:pt x="130073" y="30282"/>
                </a:lnTo>
                <a:lnTo>
                  <a:pt x="130073" y="30288"/>
                </a:lnTo>
                <a:lnTo>
                  <a:pt x="130073" y="30298"/>
                </a:lnTo>
                <a:lnTo>
                  <a:pt x="130073" y="30311"/>
                </a:lnTo>
                <a:lnTo>
                  <a:pt x="130073" y="30333"/>
                </a:lnTo>
                <a:lnTo>
                  <a:pt x="130063" y="30346"/>
                </a:lnTo>
                <a:lnTo>
                  <a:pt x="130060" y="30352"/>
                </a:lnTo>
                <a:lnTo>
                  <a:pt x="130053" y="30365"/>
                </a:lnTo>
                <a:lnTo>
                  <a:pt x="130044" y="30400"/>
                </a:lnTo>
                <a:lnTo>
                  <a:pt x="130040" y="30477"/>
                </a:lnTo>
                <a:lnTo>
                  <a:pt x="130037" y="30486"/>
                </a:lnTo>
                <a:lnTo>
                  <a:pt x="130037" y="30499"/>
                </a:lnTo>
                <a:lnTo>
                  <a:pt x="130037" y="30512"/>
                </a:lnTo>
                <a:lnTo>
                  <a:pt x="130030" y="30518"/>
                </a:lnTo>
                <a:lnTo>
                  <a:pt x="130024" y="30531"/>
                </a:lnTo>
                <a:lnTo>
                  <a:pt x="130014" y="30550"/>
                </a:lnTo>
                <a:lnTo>
                  <a:pt x="130011" y="30576"/>
                </a:lnTo>
                <a:lnTo>
                  <a:pt x="130001" y="30592"/>
                </a:lnTo>
                <a:lnTo>
                  <a:pt x="129997" y="30595"/>
                </a:lnTo>
                <a:lnTo>
                  <a:pt x="129995" y="30599"/>
                </a:lnTo>
                <a:lnTo>
                  <a:pt x="129991" y="30600"/>
                </a:lnTo>
                <a:lnTo>
                  <a:pt x="129976" y="30634"/>
                </a:lnTo>
                <a:lnTo>
                  <a:pt x="129988" y="30662"/>
                </a:lnTo>
                <a:lnTo>
                  <a:pt x="129997" y="30675"/>
                </a:lnTo>
                <a:lnTo>
                  <a:pt x="130004" y="30684"/>
                </a:lnTo>
                <a:lnTo>
                  <a:pt x="130017" y="30704"/>
                </a:lnTo>
                <a:lnTo>
                  <a:pt x="130017" y="30713"/>
                </a:lnTo>
                <a:lnTo>
                  <a:pt x="130017" y="30726"/>
                </a:lnTo>
                <a:lnTo>
                  <a:pt x="130017" y="30736"/>
                </a:lnTo>
                <a:lnTo>
                  <a:pt x="130027" y="30755"/>
                </a:lnTo>
                <a:lnTo>
                  <a:pt x="130057" y="30758"/>
                </a:lnTo>
                <a:lnTo>
                  <a:pt x="130083" y="30758"/>
                </a:lnTo>
                <a:lnTo>
                  <a:pt x="130113" y="30752"/>
                </a:lnTo>
                <a:lnTo>
                  <a:pt x="130162" y="30726"/>
                </a:lnTo>
                <a:lnTo>
                  <a:pt x="130167" y="30723"/>
                </a:lnTo>
                <a:lnTo>
                  <a:pt x="130202" y="30698"/>
                </a:lnTo>
                <a:lnTo>
                  <a:pt x="130238" y="30675"/>
                </a:lnTo>
                <a:lnTo>
                  <a:pt x="130252" y="30662"/>
                </a:lnTo>
                <a:lnTo>
                  <a:pt x="130270" y="30646"/>
                </a:lnTo>
                <a:lnTo>
                  <a:pt x="130297" y="30643"/>
                </a:lnTo>
                <a:lnTo>
                  <a:pt x="130298" y="30643"/>
                </a:lnTo>
                <a:lnTo>
                  <a:pt x="130324" y="30643"/>
                </a:lnTo>
                <a:lnTo>
                  <a:pt x="130340" y="30653"/>
                </a:lnTo>
                <a:lnTo>
                  <a:pt x="130347" y="30653"/>
                </a:lnTo>
                <a:lnTo>
                  <a:pt x="130353" y="30659"/>
                </a:lnTo>
                <a:lnTo>
                  <a:pt x="130360" y="30668"/>
                </a:lnTo>
                <a:lnTo>
                  <a:pt x="130367" y="30675"/>
                </a:lnTo>
                <a:lnTo>
                  <a:pt x="130368" y="30676"/>
                </a:lnTo>
                <a:lnTo>
                  <a:pt x="130371" y="30676"/>
                </a:lnTo>
                <a:lnTo>
                  <a:pt x="130399" y="30694"/>
                </a:lnTo>
                <a:lnTo>
                  <a:pt x="130411" y="30709"/>
                </a:lnTo>
                <a:lnTo>
                  <a:pt x="130419" y="30730"/>
                </a:lnTo>
                <a:lnTo>
                  <a:pt x="130424" y="30753"/>
                </a:lnTo>
                <a:lnTo>
                  <a:pt x="130430" y="30787"/>
                </a:lnTo>
                <a:lnTo>
                  <a:pt x="130430" y="30820"/>
                </a:lnTo>
                <a:lnTo>
                  <a:pt x="130428" y="30858"/>
                </a:lnTo>
                <a:lnTo>
                  <a:pt x="130404" y="30898"/>
                </a:lnTo>
                <a:lnTo>
                  <a:pt x="130403" y="30900"/>
                </a:lnTo>
                <a:lnTo>
                  <a:pt x="130409" y="30924"/>
                </a:lnTo>
                <a:lnTo>
                  <a:pt x="130413" y="30937"/>
                </a:lnTo>
                <a:lnTo>
                  <a:pt x="130413" y="30947"/>
                </a:lnTo>
                <a:lnTo>
                  <a:pt x="130419" y="30969"/>
                </a:lnTo>
                <a:lnTo>
                  <a:pt x="130429" y="30988"/>
                </a:lnTo>
                <a:lnTo>
                  <a:pt x="130432" y="31001"/>
                </a:lnTo>
                <a:lnTo>
                  <a:pt x="130432" y="31007"/>
                </a:lnTo>
                <a:lnTo>
                  <a:pt x="130434" y="31012"/>
                </a:lnTo>
                <a:lnTo>
                  <a:pt x="130425" y="31019"/>
                </a:lnTo>
                <a:lnTo>
                  <a:pt x="130416" y="31032"/>
                </a:lnTo>
                <a:lnTo>
                  <a:pt x="130421" y="31049"/>
                </a:lnTo>
                <a:lnTo>
                  <a:pt x="130439" y="31081"/>
                </a:lnTo>
                <a:lnTo>
                  <a:pt x="130472" y="31116"/>
                </a:lnTo>
                <a:lnTo>
                  <a:pt x="130490" y="31122"/>
                </a:lnTo>
                <a:lnTo>
                  <a:pt x="130492" y="31122"/>
                </a:lnTo>
                <a:lnTo>
                  <a:pt x="130502" y="31122"/>
                </a:lnTo>
                <a:lnTo>
                  <a:pt x="130525" y="31124"/>
                </a:lnTo>
                <a:lnTo>
                  <a:pt x="130558" y="31128"/>
                </a:lnTo>
                <a:lnTo>
                  <a:pt x="130573" y="31129"/>
                </a:lnTo>
                <a:lnTo>
                  <a:pt x="130588" y="31136"/>
                </a:lnTo>
                <a:lnTo>
                  <a:pt x="130622" y="31148"/>
                </a:lnTo>
                <a:lnTo>
                  <a:pt x="130623" y="31149"/>
                </a:lnTo>
                <a:lnTo>
                  <a:pt x="130626" y="31151"/>
                </a:lnTo>
                <a:lnTo>
                  <a:pt x="130644" y="31166"/>
                </a:lnTo>
                <a:lnTo>
                  <a:pt x="130645" y="31167"/>
                </a:lnTo>
                <a:lnTo>
                  <a:pt x="130645" y="31168"/>
                </a:lnTo>
                <a:lnTo>
                  <a:pt x="130645" y="31176"/>
                </a:lnTo>
                <a:lnTo>
                  <a:pt x="130643" y="31186"/>
                </a:lnTo>
                <a:lnTo>
                  <a:pt x="130643" y="31198"/>
                </a:lnTo>
                <a:lnTo>
                  <a:pt x="130643" y="31213"/>
                </a:lnTo>
                <a:lnTo>
                  <a:pt x="130635" y="31224"/>
                </a:lnTo>
                <a:lnTo>
                  <a:pt x="130635" y="31231"/>
                </a:lnTo>
                <a:lnTo>
                  <a:pt x="130637" y="31252"/>
                </a:lnTo>
                <a:lnTo>
                  <a:pt x="130640" y="31270"/>
                </a:lnTo>
                <a:lnTo>
                  <a:pt x="130643" y="31283"/>
                </a:lnTo>
                <a:lnTo>
                  <a:pt x="130643" y="31295"/>
                </a:lnTo>
                <a:lnTo>
                  <a:pt x="130643" y="31309"/>
                </a:lnTo>
                <a:lnTo>
                  <a:pt x="130643" y="31326"/>
                </a:lnTo>
                <a:lnTo>
                  <a:pt x="130639" y="31343"/>
                </a:lnTo>
                <a:lnTo>
                  <a:pt x="130639" y="31358"/>
                </a:lnTo>
                <a:lnTo>
                  <a:pt x="130632" y="31378"/>
                </a:lnTo>
                <a:lnTo>
                  <a:pt x="130621" y="31399"/>
                </a:lnTo>
                <a:lnTo>
                  <a:pt x="130615" y="31413"/>
                </a:lnTo>
                <a:lnTo>
                  <a:pt x="130608" y="31428"/>
                </a:lnTo>
                <a:lnTo>
                  <a:pt x="130606" y="31440"/>
                </a:lnTo>
                <a:lnTo>
                  <a:pt x="130605" y="31454"/>
                </a:lnTo>
                <a:lnTo>
                  <a:pt x="130610" y="31463"/>
                </a:lnTo>
                <a:lnTo>
                  <a:pt x="130617" y="31485"/>
                </a:lnTo>
                <a:lnTo>
                  <a:pt x="130628" y="31511"/>
                </a:lnTo>
                <a:lnTo>
                  <a:pt x="130627" y="31538"/>
                </a:lnTo>
                <a:lnTo>
                  <a:pt x="130625" y="31557"/>
                </a:lnTo>
                <a:lnTo>
                  <a:pt x="130629" y="31596"/>
                </a:lnTo>
                <a:lnTo>
                  <a:pt x="130636" y="31613"/>
                </a:lnTo>
                <a:lnTo>
                  <a:pt x="130642" y="31620"/>
                </a:lnTo>
                <a:lnTo>
                  <a:pt x="130660" y="31632"/>
                </a:lnTo>
                <a:lnTo>
                  <a:pt x="130691" y="31663"/>
                </a:lnTo>
                <a:lnTo>
                  <a:pt x="130701" y="31674"/>
                </a:lnTo>
                <a:lnTo>
                  <a:pt x="130708" y="31689"/>
                </a:lnTo>
                <a:lnTo>
                  <a:pt x="130714" y="31709"/>
                </a:lnTo>
                <a:lnTo>
                  <a:pt x="130716" y="31725"/>
                </a:lnTo>
                <a:lnTo>
                  <a:pt x="130709" y="31756"/>
                </a:lnTo>
                <a:lnTo>
                  <a:pt x="130698" y="31773"/>
                </a:lnTo>
                <a:lnTo>
                  <a:pt x="130671" y="31825"/>
                </a:lnTo>
                <a:lnTo>
                  <a:pt x="130663" y="31838"/>
                </a:lnTo>
                <a:lnTo>
                  <a:pt x="130652" y="31854"/>
                </a:lnTo>
                <a:lnTo>
                  <a:pt x="130626" y="31867"/>
                </a:lnTo>
                <a:lnTo>
                  <a:pt x="130607" y="31876"/>
                </a:lnTo>
                <a:lnTo>
                  <a:pt x="130592" y="31894"/>
                </a:lnTo>
                <a:lnTo>
                  <a:pt x="130585" y="31932"/>
                </a:lnTo>
                <a:lnTo>
                  <a:pt x="130583" y="31965"/>
                </a:lnTo>
                <a:lnTo>
                  <a:pt x="130583" y="31978"/>
                </a:lnTo>
                <a:lnTo>
                  <a:pt x="130597" y="32009"/>
                </a:lnTo>
                <a:lnTo>
                  <a:pt x="130608" y="32023"/>
                </a:lnTo>
                <a:lnTo>
                  <a:pt x="130614" y="32027"/>
                </a:lnTo>
                <a:lnTo>
                  <a:pt x="130620" y="32036"/>
                </a:lnTo>
                <a:lnTo>
                  <a:pt x="130624" y="32042"/>
                </a:lnTo>
                <a:lnTo>
                  <a:pt x="130629" y="32053"/>
                </a:lnTo>
                <a:lnTo>
                  <a:pt x="130636" y="32068"/>
                </a:lnTo>
                <a:lnTo>
                  <a:pt x="130649" y="32101"/>
                </a:lnTo>
                <a:lnTo>
                  <a:pt x="130663" y="32130"/>
                </a:lnTo>
                <a:lnTo>
                  <a:pt x="130675" y="32157"/>
                </a:lnTo>
                <a:lnTo>
                  <a:pt x="130681" y="32175"/>
                </a:lnTo>
                <a:lnTo>
                  <a:pt x="130684" y="32177"/>
                </a:lnTo>
                <a:lnTo>
                  <a:pt x="130686" y="32209"/>
                </a:lnTo>
                <a:lnTo>
                  <a:pt x="130676" y="32241"/>
                </a:lnTo>
                <a:lnTo>
                  <a:pt x="130653" y="32279"/>
                </a:lnTo>
                <a:lnTo>
                  <a:pt x="130646" y="32286"/>
                </a:lnTo>
                <a:lnTo>
                  <a:pt x="130637" y="32321"/>
                </a:lnTo>
                <a:lnTo>
                  <a:pt x="130646" y="32343"/>
                </a:lnTo>
                <a:lnTo>
                  <a:pt x="130646" y="32365"/>
                </a:lnTo>
                <a:lnTo>
                  <a:pt x="130643" y="32401"/>
                </a:lnTo>
                <a:lnTo>
                  <a:pt x="130633" y="32417"/>
                </a:lnTo>
                <a:lnTo>
                  <a:pt x="130633" y="32439"/>
                </a:lnTo>
                <a:lnTo>
                  <a:pt x="130630" y="32474"/>
                </a:lnTo>
                <a:lnTo>
                  <a:pt x="130623" y="32487"/>
                </a:lnTo>
                <a:lnTo>
                  <a:pt x="130610" y="32512"/>
                </a:lnTo>
                <a:lnTo>
                  <a:pt x="130593" y="32543"/>
                </a:lnTo>
                <a:lnTo>
                  <a:pt x="130569" y="32577"/>
                </a:lnTo>
                <a:lnTo>
                  <a:pt x="130552" y="32615"/>
                </a:lnTo>
                <a:lnTo>
                  <a:pt x="130548" y="32632"/>
                </a:lnTo>
                <a:lnTo>
                  <a:pt x="130547" y="32652"/>
                </a:lnTo>
                <a:lnTo>
                  <a:pt x="130537" y="32693"/>
                </a:lnTo>
                <a:lnTo>
                  <a:pt x="130539" y="32708"/>
                </a:lnTo>
                <a:lnTo>
                  <a:pt x="130539" y="32728"/>
                </a:lnTo>
                <a:lnTo>
                  <a:pt x="130543" y="32769"/>
                </a:lnTo>
                <a:lnTo>
                  <a:pt x="130544" y="32813"/>
                </a:lnTo>
                <a:lnTo>
                  <a:pt x="130544" y="32831"/>
                </a:lnTo>
                <a:lnTo>
                  <a:pt x="130544" y="32868"/>
                </a:lnTo>
                <a:lnTo>
                  <a:pt x="130555" y="32897"/>
                </a:lnTo>
                <a:lnTo>
                  <a:pt x="130569" y="32916"/>
                </a:lnTo>
                <a:lnTo>
                  <a:pt x="130571" y="32934"/>
                </a:lnTo>
                <a:lnTo>
                  <a:pt x="130567" y="32944"/>
                </a:lnTo>
                <a:lnTo>
                  <a:pt x="130564" y="32966"/>
                </a:lnTo>
                <a:lnTo>
                  <a:pt x="130558" y="32986"/>
                </a:lnTo>
                <a:lnTo>
                  <a:pt x="130555" y="32992"/>
                </a:lnTo>
                <a:lnTo>
                  <a:pt x="130536" y="33009"/>
                </a:lnTo>
                <a:lnTo>
                  <a:pt x="130533" y="33021"/>
                </a:lnTo>
                <a:lnTo>
                  <a:pt x="130540" y="33038"/>
                </a:lnTo>
                <a:lnTo>
                  <a:pt x="130548" y="33076"/>
                </a:lnTo>
                <a:lnTo>
                  <a:pt x="130564" y="33140"/>
                </a:lnTo>
                <a:lnTo>
                  <a:pt x="130564" y="33168"/>
                </a:lnTo>
                <a:lnTo>
                  <a:pt x="130548" y="33206"/>
                </a:lnTo>
                <a:lnTo>
                  <a:pt x="130532" y="33239"/>
                </a:lnTo>
                <a:lnTo>
                  <a:pt x="130517" y="33255"/>
                </a:lnTo>
                <a:lnTo>
                  <a:pt x="130493" y="33275"/>
                </a:lnTo>
                <a:lnTo>
                  <a:pt x="130437" y="33347"/>
                </a:lnTo>
                <a:lnTo>
                  <a:pt x="130420" y="33380"/>
                </a:lnTo>
                <a:lnTo>
                  <a:pt x="130418" y="33396"/>
                </a:lnTo>
                <a:lnTo>
                  <a:pt x="130422" y="33420"/>
                </a:lnTo>
                <a:lnTo>
                  <a:pt x="130432" y="33453"/>
                </a:lnTo>
                <a:lnTo>
                  <a:pt x="130442" y="33491"/>
                </a:lnTo>
                <a:lnTo>
                  <a:pt x="130442" y="33497"/>
                </a:lnTo>
                <a:lnTo>
                  <a:pt x="130447" y="33521"/>
                </a:lnTo>
                <a:lnTo>
                  <a:pt x="130454" y="33530"/>
                </a:lnTo>
                <a:lnTo>
                  <a:pt x="130466" y="33544"/>
                </a:lnTo>
                <a:lnTo>
                  <a:pt x="130475" y="33568"/>
                </a:lnTo>
                <a:lnTo>
                  <a:pt x="130475" y="33568"/>
                </a:lnTo>
                <a:lnTo>
                  <a:pt x="130475" y="33583"/>
                </a:lnTo>
                <a:lnTo>
                  <a:pt x="130475" y="33596"/>
                </a:lnTo>
                <a:lnTo>
                  <a:pt x="130452" y="33609"/>
                </a:lnTo>
                <a:lnTo>
                  <a:pt x="130426" y="33615"/>
                </a:lnTo>
                <a:lnTo>
                  <a:pt x="130403" y="33615"/>
                </a:lnTo>
                <a:lnTo>
                  <a:pt x="130386" y="33615"/>
                </a:lnTo>
                <a:lnTo>
                  <a:pt x="130370" y="33602"/>
                </a:lnTo>
                <a:lnTo>
                  <a:pt x="130347" y="33596"/>
                </a:lnTo>
                <a:lnTo>
                  <a:pt x="130297" y="33577"/>
                </a:lnTo>
                <a:lnTo>
                  <a:pt x="130221" y="33574"/>
                </a:lnTo>
                <a:lnTo>
                  <a:pt x="130190" y="33577"/>
                </a:lnTo>
                <a:lnTo>
                  <a:pt x="130155" y="33597"/>
                </a:lnTo>
                <a:lnTo>
                  <a:pt x="130118" y="33636"/>
                </a:lnTo>
                <a:lnTo>
                  <a:pt x="130075" y="33676"/>
                </a:lnTo>
                <a:lnTo>
                  <a:pt x="130051" y="33700"/>
                </a:lnTo>
                <a:lnTo>
                  <a:pt x="130022" y="33723"/>
                </a:lnTo>
                <a:lnTo>
                  <a:pt x="130004" y="33734"/>
                </a:lnTo>
                <a:lnTo>
                  <a:pt x="129985" y="33735"/>
                </a:lnTo>
                <a:lnTo>
                  <a:pt x="129974" y="33726"/>
                </a:lnTo>
                <a:lnTo>
                  <a:pt x="129964" y="33719"/>
                </a:lnTo>
                <a:lnTo>
                  <a:pt x="129955" y="33703"/>
                </a:lnTo>
                <a:lnTo>
                  <a:pt x="129944" y="33695"/>
                </a:lnTo>
                <a:lnTo>
                  <a:pt x="129931" y="33688"/>
                </a:lnTo>
                <a:lnTo>
                  <a:pt x="129917" y="33681"/>
                </a:lnTo>
                <a:lnTo>
                  <a:pt x="129911" y="33680"/>
                </a:lnTo>
                <a:lnTo>
                  <a:pt x="129896" y="33678"/>
                </a:lnTo>
                <a:lnTo>
                  <a:pt x="129879" y="33655"/>
                </a:lnTo>
                <a:lnTo>
                  <a:pt x="129870" y="33623"/>
                </a:lnTo>
                <a:lnTo>
                  <a:pt x="129853" y="33602"/>
                </a:lnTo>
                <a:lnTo>
                  <a:pt x="129835" y="33562"/>
                </a:lnTo>
                <a:lnTo>
                  <a:pt x="129822" y="33527"/>
                </a:lnTo>
                <a:lnTo>
                  <a:pt x="129807" y="33501"/>
                </a:lnTo>
                <a:lnTo>
                  <a:pt x="129797" y="33481"/>
                </a:lnTo>
                <a:lnTo>
                  <a:pt x="129789" y="33447"/>
                </a:lnTo>
                <a:lnTo>
                  <a:pt x="129780" y="33430"/>
                </a:lnTo>
                <a:lnTo>
                  <a:pt x="129760" y="33407"/>
                </a:lnTo>
                <a:lnTo>
                  <a:pt x="129740" y="33395"/>
                </a:lnTo>
                <a:lnTo>
                  <a:pt x="129724" y="33398"/>
                </a:lnTo>
                <a:lnTo>
                  <a:pt x="129721" y="33401"/>
                </a:lnTo>
                <a:lnTo>
                  <a:pt x="129711" y="33411"/>
                </a:lnTo>
                <a:lnTo>
                  <a:pt x="129694" y="33427"/>
                </a:lnTo>
                <a:lnTo>
                  <a:pt x="129678" y="33439"/>
                </a:lnTo>
                <a:lnTo>
                  <a:pt x="129655" y="33455"/>
                </a:lnTo>
                <a:lnTo>
                  <a:pt x="129628" y="33478"/>
                </a:lnTo>
                <a:lnTo>
                  <a:pt x="129586" y="33516"/>
                </a:lnTo>
                <a:lnTo>
                  <a:pt x="129572" y="33532"/>
                </a:lnTo>
                <a:lnTo>
                  <a:pt x="129557" y="33565"/>
                </a:lnTo>
                <a:lnTo>
                  <a:pt x="129565" y="33590"/>
                </a:lnTo>
                <a:lnTo>
                  <a:pt x="129573" y="33595"/>
                </a:lnTo>
                <a:lnTo>
                  <a:pt x="129586" y="33622"/>
                </a:lnTo>
                <a:lnTo>
                  <a:pt x="129595" y="33651"/>
                </a:lnTo>
                <a:lnTo>
                  <a:pt x="129608" y="33664"/>
                </a:lnTo>
                <a:lnTo>
                  <a:pt x="129620" y="33668"/>
                </a:lnTo>
                <a:lnTo>
                  <a:pt x="129642" y="33687"/>
                </a:lnTo>
                <a:lnTo>
                  <a:pt x="129651" y="33689"/>
                </a:lnTo>
                <a:lnTo>
                  <a:pt x="129666" y="33693"/>
                </a:lnTo>
                <a:lnTo>
                  <a:pt x="129682" y="33704"/>
                </a:lnTo>
                <a:lnTo>
                  <a:pt x="129698" y="33741"/>
                </a:lnTo>
                <a:lnTo>
                  <a:pt x="129701" y="33788"/>
                </a:lnTo>
                <a:lnTo>
                  <a:pt x="129688" y="33874"/>
                </a:lnTo>
                <a:lnTo>
                  <a:pt x="129688" y="33912"/>
                </a:lnTo>
                <a:lnTo>
                  <a:pt x="129678" y="33928"/>
                </a:lnTo>
                <a:lnTo>
                  <a:pt x="129668" y="33957"/>
                </a:lnTo>
                <a:lnTo>
                  <a:pt x="129665" y="33976"/>
                </a:lnTo>
                <a:lnTo>
                  <a:pt x="129665" y="34002"/>
                </a:lnTo>
                <a:lnTo>
                  <a:pt x="129665" y="34018"/>
                </a:lnTo>
                <a:lnTo>
                  <a:pt x="129665" y="34056"/>
                </a:lnTo>
                <a:lnTo>
                  <a:pt x="129665" y="34127"/>
                </a:lnTo>
                <a:lnTo>
                  <a:pt x="129655" y="34207"/>
                </a:lnTo>
                <a:lnTo>
                  <a:pt x="129638" y="34270"/>
                </a:lnTo>
                <a:lnTo>
                  <a:pt x="129619" y="34306"/>
                </a:lnTo>
                <a:lnTo>
                  <a:pt x="129599" y="34370"/>
                </a:lnTo>
                <a:lnTo>
                  <a:pt x="129586" y="34402"/>
                </a:lnTo>
                <a:lnTo>
                  <a:pt x="129566" y="34446"/>
                </a:lnTo>
                <a:lnTo>
                  <a:pt x="129563" y="34501"/>
                </a:lnTo>
                <a:lnTo>
                  <a:pt x="129566" y="34523"/>
                </a:lnTo>
                <a:lnTo>
                  <a:pt x="129572" y="34568"/>
                </a:lnTo>
                <a:lnTo>
                  <a:pt x="129576" y="34597"/>
                </a:lnTo>
                <a:lnTo>
                  <a:pt x="129566" y="34629"/>
                </a:lnTo>
                <a:lnTo>
                  <a:pt x="129546" y="34667"/>
                </a:lnTo>
                <a:lnTo>
                  <a:pt x="129530" y="34680"/>
                </a:lnTo>
                <a:lnTo>
                  <a:pt x="129519" y="34683"/>
                </a:lnTo>
                <a:lnTo>
                  <a:pt x="129499" y="34681"/>
                </a:lnTo>
                <a:lnTo>
                  <a:pt x="129484" y="34669"/>
                </a:lnTo>
                <a:lnTo>
                  <a:pt x="129463" y="34657"/>
                </a:lnTo>
                <a:lnTo>
                  <a:pt x="129369" y="34602"/>
                </a:lnTo>
                <a:lnTo>
                  <a:pt x="129308" y="34585"/>
                </a:lnTo>
                <a:lnTo>
                  <a:pt x="129279" y="34574"/>
                </a:lnTo>
                <a:lnTo>
                  <a:pt x="129246" y="34563"/>
                </a:lnTo>
                <a:lnTo>
                  <a:pt x="129208" y="34556"/>
                </a:lnTo>
                <a:lnTo>
                  <a:pt x="129140" y="34556"/>
                </a:lnTo>
                <a:lnTo>
                  <a:pt x="129106" y="34558"/>
                </a:lnTo>
                <a:lnTo>
                  <a:pt x="129059" y="34587"/>
                </a:lnTo>
                <a:lnTo>
                  <a:pt x="129042" y="34598"/>
                </a:lnTo>
                <a:lnTo>
                  <a:pt x="129027" y="34602"/>
                </a:lnTo>
                <a:lnTo>
                  <a:pt x="129002" y="34651"/>
                </a:lnTo>
                <a:lnTo>
                  <a:pt x="128991" y="34682"/>
                </a:lnTo>
                <a:lnTo>
                  <a:pt x="128987" y="34700"/>
                </a:lnTo>
                <a:lnTo>
                  <a:pt x="128979" y="34734"/>
                </a:lnTo>
                <a:lnTo>
                  <a:pt x="128977" y="34753"/>
                </a:lnTo>
                <a:lnTo>
                  <a:pt x="128986" y="34771"/>
                </a:lnTo>
                <a:lnTo>
                  <a:pt x="128995" y="34785"/>
                </a:lnTo>
                <a:lnTo>
                  <a:pt x="129010" y="34803"/>
                </a:lnTo>
                <a:lnTo>
                  <a:pt x="129020" y="34820"/>
                </a:lnTo>
                <a:lnTo>
                  <a:pt x="129028" y="34837"/>
                </a:lnTo>
                <a:lnTo>
                  <a:pt x="129044" y="34863"/>
                </a:lnTo>
                <a:lnTo>
                  <a:pt x="129050" y="34879"/>
                </a:lnTo>
                <a:lnTo>
                  <a:pt x="129055" y="34902"/>
                </a:lnTo>
                <a:lnTo>
                  <a:pt x="129057" y="34920"/>
                </a:lnTo>
                <a:lnTo>
                  <a:pt x="129057" y="34932"/>
                </a:lnTo>
                <a:lnTo>
                  <a:pt x="129058" y="34965"/>
                </a:lnTo>
                <a:lnTo>
                  <a:pt x="129049" y="34996"/>
                </a:lnTo>
                <a:lnTo>
                  <a:pt x="129035" y="35003"/>
                </a:lnTo>
                <a:lnTo>
                  <a:pt x="129012" y="35009"/>
                </a:lnTo>
                <a:lnTo>
                  <a:pt x="128966" y="35006"/>
                </a:lnTo>
                <a:lnTo>
                  <a:pt x="128907" y="34996"/>
                </a:lnTo>
                <a:lnTo>
                  <a:pt x="128890" y="35012"/>
                </a:lnTo>
                <a:lnTo>
                  <a:pt x="128859" y="35030"/>
                </a:lnTo>
                <a:lnTo>
                  <a:pt x="128822" y="35040"/>
                </a:lnTo>
                <a:lnTo>
                  <a:pt x="128802" y="35046"/>
                </a:lnTo>
                <a:lnTo>
                  <a:pt x="128767" y="35052"/>
                </a:lnTo>
                <a:lnTo>
                  <a:pt x="128735" y="35059"/>
                </a:lnTo>
                <a:lnTo>
                  <a:pt x="128706" y="35062"/>
                </a:lnTo>
                <a:lnTo>
                  <a:pt x="128681" y="35064"/>
                </a:lnTo>
                <a:lnTo>
                  <a:pt x="128609" y="35069"/>
                </a:lnTo>
                <a:lnTo>
                  <a:pt x="128601" y="35081"/>
                </a:lnTo>
                <a:lnTo>
                  <a:pt x="128598" y="35088"/>
                </a:lnTo>
                <a:lnTo>
                  <a:pt x="128599" y="35101"/>
                </a:lnTo>
                <a:lnTo>
                  <a:pt x="128599" y="35116"/>
                </a:lnTo>
                <a:lnTo>
                  <a:pt x="128607" y="35137"/>
                </a:lnTo>
                <a:lnTo>
                  <a:pt x="128620" y="35210"/>
                </a:lnTo>
                <a:lnTo>
                  <a:pt x="128597" y="35277"/>
                </a:lnTo>
                <a:lnTo>
                  <a:pt x="128548" y="35361"/>
                </a:lnTo>
                <a:lnTo>
                  <a:pt x="128533" y="35374"/>
                </a:lnTo>
                <a:lnTo>
                  <a:pt x="128530" y="35387"/>
                </a:lnTo>
                <a:lnTo>
                  <a:pt x="128523" y="35414"/>
                </a:lnTo>
                <a:lnTo>
                  <a:pt x="128520" y="35453"/>
                </a:lnTo>
                <a:lnTo>
                  <a:pt x="128502" y="35495"/>
                </a:lnTo>
                <a:lnTo>
                  <a:pt x="128449" y="35536"/>
                </a:lnTo>
                <a:lnTo>
                  <a:pt x="128432" y="35559"/>
                </a:lnTo>
                <a:lnTo>
                  <a:pt x="128393" y="35584"/>
                </a:lnTo>
                <a:lnTo>
                  <a:pt x="128376" y="35588"/>
                </a:lnTo>
                <a:lnTo>
                  <a:pt x="128367" y="35581"/>
                </a:lnTo>
                <a:lnTo>
                  <a:pt x="128340" y="35562"/>
                </a:lnTo>
                <a:lnTo>
                  <a:pt x="128327" y="35546"/>
                </a:lnTo>
                <a:lnTo>
                  <a:pt x="128288" y="35540"/>
                </a:lnTo>
                <a:lnTo>
                  <a:pt x="128189" y="35565"/>
                </a:lnTo>
                <a:lnTo>
                  <a:pt x="128087" y="35600"/>
                </a:lnTo>
                <a:lnTo>
                  <a:pt x="128054" y="35629"/>
                </a:lnTo>
                <a:lnTo>
                  <a:pt x="128012" y="35644"/>
                </a:lnTo>
                <a:lnTo>
                  <a:pt x="127889" y="35728"/>
                </a:lnTo>
                <a:lnTo>
                  <a:pt x="127830" y="35776"/>
                </a:lnTo>
                <a:lnTo>
                  <a:pt x="127816" y="35818"/>
                </a:lnTo>
                <a:lnTo>
                  <a:pt x="127833" y="35837"/>
                </a:lnTo>
                <a:lnTo>
                  <a:pt x="127866" y="35837"/>
                </a:lnTo>
                <a:lnTo>
                  <a:pt x="127886" y="35856"/>
                </a:lnTo>
                <a:lnTo>
                  <a:pt x="127915" y="35888"/>
                </a:lnTo>
                <a:lnTo>
                  <a:pt x="127912" y="35920"/>
                </a:lnTo>
                <a:lnTo>
                  <a:pt x="127909" y="35926"/>
                </a:lnTo>
                <a:lnTo>
                  <a:pt x="127889" y="35952"/>
                </a:lnTo>
                <a:lnTo>
                  <a:pt x="127869" y="35978"/>
                </a:lnTo>
                <a:lnTo>
                  <a:pt x="127846" y="36029"/>
                </a:lnTo>
                <a:lnTo>
                  <a:pt x="127839" y="36090"/>
                </a:lnTo>
                <a:lnTo>
                  <a:pt x="127826" y="36182"/>
                </a:lnTo>
                <a:lnTo>
                  <a:pt x="127849" y="36227"/>
                </a:lnTo>
                <a:lnTo>
                  <a:pt x="127851" y="36229"/>
                </a:lnTo>
                <a:lnTo>
                  <a:pt x="127851" y="36229"/>
                </a:lnTo>
                <a:lnTo>
                  <a:pt x="127851" y="36229"/>
                </a:lnTo>
                <a:lnTo>
                  <a:pt x="127866" y="36246"/>
                </a:lnTo>
                <a:lnTo>
                  <a:pt x="127866" y="36265"/>
                </a:lnTo>
                <a:lnTo>
                  <a:pt x="127853" y="36285"/>
                </a:lnTo>
                <a:lnTo>
                  <a:pt x="127837" y="36288"/>
                </a:lnTo>
                <a:lnTo>
                  <a:pt x="127837" y="36288"/>
                </a:lnTo>
                <a:lnTo>
                  <a:pt x="127787" y="36301"/>
                </a:lnTo>
                <a:lnTo>
                  <a:pt x="127702" y="36304"/>
                </a:lnTo>
                <a:lnTo>
                  <a:pt x="127701" y="36304"/>
                </a:lnTo>
                <a:lnTo>
                  <a:pt x="127668" y="36256"/>
                </a:lnTo>
                <a:lnTo>
                  <a:pt x="127652" y="36245"/>
                </a:lnTo>
                <a:lnTo>
                  <a:pt x="127610" y="36230"/>
                </a:lnTo>
                <a:lnTo>
                  <a:pt x="127584" y="36211"/>
                </a:lnTo>
                <a:lnTo>
                  <a:pt x="127574" y="36190"/>
                </a:lnTo>
                <a:lnTo>
                  <a:pt x="127560" y="36173"/>
                </a:lnTo>
                <a:lnTo>
                  <a:pt x="127536" y="36157"/>
                </a:lnTo>
                <a:lnTo>
                  <a:pt x="127521" y="36151"/>
                </a:lnTo>
                <a:lnTo>
                  <a:pt x="127502" y="36137"/>
                </a:lnTo>
                <a:lnTo>
                  <a:pt x="127480" y="36118"/>
                </a:lnTo>
                <a:lnTo>
                  <a:pt x="127457" y="36083"/>
                </a:lnTo>
                <a:lnTo>
                  <a:pt x="127421" y="36051"/>
                </a:lnTo>
                <a:lnTo>
                  <a:pt x="127389" y="36042"/>
                </a:lnTo>
                <a:lnTo>
                  <a:pt x="127388" y="36042"/>
                </a:lnTo>
                <a:lnTo>
                  <a:pt x="127342" y="36083"/>
                </a:lnTo>
                <a:lnTo>
                  <a:pt x="127263" y="36153"/>
                </a:lnTo>
                <a:lnTo>
                  <a:pt x="127246" y="36192"/>
                </a:lnTo>
                <a:lnTo>
                  <a:pt x="127253" y="36237"/>
                </a:lnTo>
                <a:lnTo>
                  <a:pt x="127253" y="36269"/>
                </a:lnTo>
                <a:lnTo>
                  <a:pt x="127246" y="36313"/>
                </a:lnTo>
                <a:lnTo>
                  <a:pt x="127223" y="36371"/>
                </a:lnTo>
                <a:lnTo>
                  <a:pt x="127197" y="36428"/>
                </a:lnTo>
                <a:lnTo>
                  <a:pt x="127204" y="36483"/>
                </a:lnTo>
                <a:lnTo>
                  <a:pt x="127213" y="36505"/>
                </a:lnTo>
                <a:lnTo>
                  <a:pt x="127223" y="36534"/>
                </a:lnTo>
                <a:lnTo>
                  <a:pt x="127243" y="36569"/>
                </a:lnTo>
                <a:lnTo>
                  <a:pt x="127233" y="36588"/>
                </a:lnTo>
                <a:lnTo>
                  <a:pt x="127229" y="36601"/>
                </a:lnTo>
                <a:lnTo>
                  <a:pt x="127227" y="36607"/>
                </a:lnTo>
                <a:lnTo>
                  <a:pt x="127211" y="36624"/>
                </a:lnTo>
                <a:lnTo>
                  <a:pt x="127204" y="36633"/>
                </a:lnTo>
                <a:lnTo>
                  <a:pt x="127174" y="36668"/>
                </a:lnTo>
                <a:lnTo>
                  <a:pt x="127151" y="36678"/>
                </a:lnTo>
                <a:lnTo>
                  <a:pt x="127151" y="36678"/>
                </a:lnTo>
                <a:lnTo>
                  <a:pt x="127132" y="36667"/>
                </a:lnTo>
                <a:lnTo>
                  <a:pt x="127128" y="36665"/>
                </a:lnTo>
                <a:lnTo>
                  <a:pt x="127128" y="36665"/>
                </a:lnTo>
                <a:lnTo>
                  <a:pt x="127059" y="36678"/>
                </a:lnTo>
                <a:lnTo>
                  <a:pt x="127003" y="36687"/>
                </a:lnTo>
                <a:lnTo>
                  <a:pt x="126904" y="36700"/>
                </a:lnTo>
                <a:lnTo>
                  <a:pt x="126901" y="36701"/>
                </a:lnTo>
                <a:lnTo>
                  <a:pt x="126858" y="36713"/>
                </a:lnTo>
                <a:lnTo>
                  <a:pt x="126838" y="36703"/>
                </a:lnTo>
                <a:lnTo>
                  <a:pt x="126838" y="36681"/>
                </a:lnTo>
                <a:lnTo>
                  <a:pt x="126840" y="36677"/>
                </a:lnTo>
                <a:lnTo>
                  <a:pt x="126843" y="36668"/>
                </a:lnTo>
                <a:lnTo>
                  <a:pt x="126852" y="36651"/>
                </a:lnTo>
                <a:lnTo>
                  <a:pt x="126842" y="36647"/>
                </a:lnTo>
                <a:lnTo>
                  <a:pt x="126841" y="36647"/>
                </a:lnTo>
                <a:lnTo>
                  <a:pt x="126841" y="36646"/>
                </a:lnTo>
                <a:lnTo>
                  <a:pt x="126832" y="36642"/>
                </a:lnTo>
                <a:lnTo>
                  <a:pt x="126633" y="36571"/>
                </a:lnTo>
                <a:lnTo>
                  <a:pt x="126619" y="36547"/>
                </a:lnTo>
                <a:lnTo>
                  <a:pt x="126609" y="36524"/>
                </a:lnTo>
                <a:lnTo>
                  <a:pt x="126614" y="36509"/>
                </a:lnTo>
                <a:lnTo>
                  <a:pt x="126624" y="36489"/>
                </a:lnTo>
                <a:lnTo>
                  <a:pt x="126640" y="36467"/>
                </a:lnTo>
                <a:lnTo>
                  <a:pt x="126667" y="36448"/>
                </a:lnTo>
                <a:lnTo>
                  <a:pt x="126683" y="36432"/>
                </a:lnTo>
                <a:lnTo>
                  <a:pt x="126696" y="36419"/>
                </a:lnTo>
                <a:lnTo>
                  <a:pt x="126706" y="36406"/>
                </a:lnTo>
                <a:lnTo>
                  <a:pt x="126723" y="36390"/>
                </a:lnTo>
                <a:lnTo>
                  <a:pt x="126734" y="36382"/>
                </a:lnTo>
                <a:lnTo>
                  <a:pt x="126736" y="36380"/>
                </a:lnTo>
                <a:lnTo>
                  <a:pt x="126740" y="36375"/>
                </a:lnTo>
                <a:lnTo>
                  <a:pt x="126752" y="36361"/>
                </a:lnTo>
                <a:lnTo>
                  <a:pt x="126757" y="36357"/>
                </a:lnTo>
                <a:lnTo>
                  <a:pt x="126759" y="36355"/>
                </a:lnTo>
                <a:lnTo>
                  <a:pt x="126765" y="36336"/>
                </a:lnTo>
                <a:lnTo>
                  <a:pt x="126765" y="36329"/>
                </a:lnTo>
                <a:lnTo>
                  <a:pt x="126764" y="36323"/>
                </a:lnTo>
                <a:lnTo>
                  <a:pt x="126763" y="36320"/>
                </a:lnTo>
                <a:lnTo>
                  <a:pt x="126762" y="36317"/>
                </a:lnTo>
                <a:lnTo>
                  <a:pt x="126759" y="36307"/>
                </a:lnTo>
                <a:lnTo>
                  <a:pt x="126749" y="36285"/>
                </a:lnTo>
                <a:lnTo>
                  <a:pt x="126743" y="36278"/>
                </a:lnTo>
                <a:lnTo>
                  <a:pt x="126732" y="36269"/>
                </a:lnTo>
                <a:lnTo>
                  <a:pt x="126703" y="36237"/>
                </a:lnTo>
                <a:lnTo>
                  <a:pt x="126677" y="36195"/>
                </a:lnTo>
                <a:lnTo>
                  <a:pt x="126676" y="36195"/>
                </a:lnTo>
                <a:lnTo>
                  <a:pt x="126614" y="36192"/>
                </a:lnTo>
                <a:lnTo>
                  <a:pt x="126541" y="36198"/>
                </a:lnTo>
                <a:lnTo>
                  <a:pt x="126515" y="36217"/>
                </a:lnTo>
                <a:lnTo>
                  <a:pt x="126446" y="36243"/>
                </a:lnTo>
                <a:lnTo>
                  <a:pt x="126347" y="36288"/>
                </a:lnTo>
                <a:lnTo>
                  <a:pt x="126259" y="36294"/>
                </a:lnTo>
                <a:lnTo>
                  <a:pt x="126258" y="36294"/>
                </a:lnTo>
                <a:lnTo>
                  <a:pt x="126144" y="36243"/>
                </a:lnTo>
                <a:lnTo>
                  <a:pt x="126143" y="36243"/>
                </a:lnTo>
                <a:lnTo>
                  <a:pt x="126089" y="36230"/>
                </a:lnTo>
                <a:lnTo>
                  <a:pt x="126064" y="36224"/>
                </a:lnTo>
                <a:lnTo>
                  <a:pt x="126024" y="36205"/>
                </a:lnTo>
                <a:lnTo>
                  <a:pt x="125965" y="36141"/>
                </a:lnTo>
                <a:lnTo>
                  <a:pt x="125929" y="36118"/>
                </a:lnTo>
                <a:lnTo>
                  <a:pt x="125853" y="36105"/>
                </a:lnTo>
                <a:lnTo>
                  <a:pt x="125813" y="36074"/>
                </a:lnTo>
                <a:lnTo>
                  <a:pt x="125800" y="36045"/>
                </a:lnTo>
                <a:lnTo>
                  <a:pt x="125810" y="35968"/>
                </a:lnTo>
                <a:lnTo>
                  <a:pt x="125836" y="35885"/>
                </a:lnTo>
                <a:lnTo>
                  <a:pt x="125849" y="35847"/>
                </a:lnTo>
                <a:lnTo>
                  <a:pt x="125846" y="35805"/>
                </a:lnTo>
                <a:lnTo>
                  <a:pt x="125840" y="35799"/>
                </a:lnTo>
                <a:lnTo>
                  <a:pt x="125803" y="35760"/>
                </a:lnTo>
                <a:lnTo>
                  <a:pt x="125794" y="35757"/>
                </a:lnTo>
                <a:lnTo>
                  <a:pt x="125755" y="35744"/>
                </a:lnTo>
                <a:lnTo>
                  <a:pt x="125754" y="35744"/>
                </a:lnTo>
                <a:lnTo>
                  <a:pt x="125695" y="35754"/>
                </a:lnTo>
                <a:lnTo>
                  <a:pt x="125619" y="35773"/>
                </a:lnTo>
                <a:lnTo>
                  <a:pt x="125596" y="35786"/>
                </a:lnTo>
                <a:lnTo>
                  <a:pt x="125566" y="35812"/>
                </a:lnTo>
                <a:lnTo>
                  <a:pt x="125556" y="35821"/>
                </a:lnTo>
                <a:lnTo>
                  <a:pt x="125504" y="35853"/>
                </a:lnTo>
                <a:lnTo>
                  <a:pt x="125415" y="35875"/>
                </a:lnTo>
                <a:lnTo>
                  <a:pt x="125355" y="35904"/>
                </a:lnTo>
                <a:lnTo>
                  <a:pt x="125283" y="35920"/>
                </a:lnTo>
                <a:lnTo>
                  <a:pt x="125283" y="35920"/>
                </a:lnTo>
                <a:lnTo>
                  <a:pt x="125233" y="35914"/>
                </a:lnTo>
                <a:lnTo>
                  <a:pt x="125224" y="35910"/>
                </a:lnTo>
                <a:lnTo>
                  <a:pt x="125214" y="35882"/>
                </a:lnTo>
                <a:lnTo>
                  <a:pt x="125214" y="35853"/>
                </a:lnTo>
                <a:lnTo>
                  <a:pt x="125224" y="35831"/>
                </a:lnTo>
                <a:lnTo>
                  <a:pt x="125232" y="35818"/>
                </a:lnTo>
                <a:lnTo>
                  <a:pt x="125237" y="35811"/>
                </a:lnTo>
                <a:lnTo>
                  <a:pt x="125239" y="35790"/>
                </a:lnTo>
                <a:lnTo>
                  <a:pt x="125240" y="35783"/>
                </a:lnTo>
                <a:lnTo>
                  <a:pt x="125240" y="35751"/>
                </a:lnTo>
                <a:lnTo>
                  <a:pt x="125233" y="35706"/>
                </a:lnTo>
                <a:lnTo>
                  <a:pt x="125227" y="35642"/>
                </a:lnTo>
                <a:lnTo>
                  <a:pt x="125227" y="35588"/>
                </a:lnTo>
                <a:lnTo>
                  <a:pt x="125224" y="35508"/>
                </a:lnTo>
                <a:lnTo>
                  <a:pt x="125231" y="35492"/>
                </a:lnTo>
                <a:lnTo>
                  <a:pt x="125233" y="35488"/>
                </a:lnTo>
                <a:lnTo>
                  <a:pt x="125239" y="35469"/>
                </a:lnTo>
                <a:lnTo>
                  <a:pt x="125247" y="35441"/>
                </a:lnTo>
                <a:lnTo>
                  <a:pt x="125276" y="35389"/>
                </a:lnTo>
                <a:lnTo>
                  <a:pt x="125349" y="35287"/>
                </a:lnTo>
                <a:lnTo>
                  <a:pt x="125385" y="35217"/>
                </a:lnTo>
                <a:lnTo>
                  <a:pt x="125415" y="35146"/>
                </a:lnTo>
                <a:lnTo>
                  <a:pt x="125434" y="35089"/>
                </a:lnTo>
                <a:lnTo>
                  <a:pt x="125464" y="35034"/>
                </a:lnTo>
                <a:lnTo>
                  <a:pt x="125500" y="34990"/>
                </a:lnTo>
                <a:lnTo>
                  <a:pt x="125520" y="34967"/>
                </a:lnTo>
                <a:lnTo>
                  <a:pt x="125560" y="34948"/>
                </a:lnTo>
                <a:lnTo>
                  <a:pt x="125602" y="34929"/>
                </a:lnTo>
                <a:lnTo>
                  <a:pt x="125642" y="34903"/>
                </a:lnTo>
                <a:lnTo>
                  <a:pt x="125675" y="34878"/>
                </a:lnTo>
                <a:lnTo>
                  <a:pt x="125691" y="34843"/>
                </a:lnTo>
                <a:lnTo>
                  <a:pt x="125708" y="34801"/>
                </a:lnTo>
                <a:lnTo>
                  <a:pt x="125705" y="34760"/>
                </a:lnTo>
                <a:lnTo>
                  <a:pt x="125685" y="34721"/>
                </a:lnTo>
                <a:lnTo>
                  <a:pt x="125675" y="34689"/>
                </a:lnTo>
                <a:lnTo>
                  <a:pt x="125658" y="34673"/>
                </a:lnTo>
                <a:lnTo>
                  <a:pt x="125648" y="34661"/>
                </a:lnTo>
                <a:lnTo>
                  <a:pt x="125645" y="34657"/>
                </a:lnTo>
                <a:lnTo>
                  <a:pt x="125637" y="34651"/>
                </a:lnTo>
                <a:lnTo>
                  <a:pt x="125629" y="34644"/>
                </a:lnTo>
                <a:lnTo>
                  <a:pt x="125606" y="34625"/>
                </a:lnTo>
                <a:lnTo>
                  <a:pt x="125583" y="34606"/>
                </a:lnTo>
                <a:lnTo>
                  <a:pt x="125560" y="34584"/>
                </a:lnTo>
                <a:lnTo>
                  <a:pt x="125556" y="34542"/>
                </a:lnTo>
                <a:lnTo>
                  <a:pt x="125583" y="34523"/>
                </a:lnTo>
                <a:lnTo>
                  <a:pt x="125619" y="34494"/>
                </a:lnTo>
                <a:lnTo>
                  <a:pt x="125668" y="34485"/>
                </a:lnTo>
                <a:lnTo>
                  <a:pt x="125711" y="34481"/>
                </a:lnTo>
                <a:lnTo>
                  <a:pt x="125712" y="34482"/>
                </a:lnTo>
                <a:lnTo>
                  <a:pt x="125757" y="34491"/>
                </a:lnTo>
                <a:lnTo>
                  <a:pt x="125876" y="34507"/>
                </a:lnTo>
                <a:lnTo>
                  <a:pt x="125952" y="34526"/>
                </a:lnTo>
                <a:lnTo>
                  <a:pt x="125994" y="34539"/>
                </a:lnTo>
                <a:lnTo>
                  <a:pt x="126067" y="34568"/>
                </a:lnTo>
                <a:lnTo>
                  <a:pt x="126068" y="34568"/>
                </a:lnTo>
                <a:lnTo>
                  <a:pt x="126106" y="34565"/>
                </a:lnTo>
                <a:lnTo>
                  <a:pt x="126133" y="34558"/>
                </a:lnTo>
                <a:lnTo>
                  <a:pt x="126144" y="34550"/>
                </a:lnTo>
                <a:lnTo>
                  <a:pt x="126156" y="34542"/>
                </a:lnTo>
                <a:lnTo>
                  <a:pt x="126166" y="34536"/>
                </a:lnTo>
                <a:lnTo>
                  <a:pt x="126166" y="34526"/>
                </a:lnTo>
                <a:lnTo>
                  <a:pt x="126166" y="34513"/>
                </a:lnTo>
                <a:lnTo>
                  <a:pt x="126165" y="34512"/>
                </a:lnTo>
                <a:lnTo>
                  <a:pt x="126162" y="34504"/>
                </a:lnTo>
                <a:lnTo>
                  <a:pt x="126146" y="34472"/>
                </a:lnTo>
                <a:lnTo>
                  <a:pt x="126123" y="34437"/>
                </a:lnTo>
                <a:lnTo>
                  <a:pt x="126110" y="34421"/>
                </a:lnTo>
                <a:lnTo>
                  <a:pt x="126097" y="34389"/>
                </a:lnTo>
                <a:lnTo>
                  <a:pt x="126087" y="34338"/>
                </a:lnTo>
                <a:lnTo>
                  <a:pt x="126057" y="34245"/>
                </a:lnTo>
                <a:lnTo>
                  <a:pt x="126018" y="34175"/>
                </a:lnTo>
                <a:lnTo>
                  <a:pt x="125968" y="34139"/>
                </a:lnTo>
                <a:lnTo>
                  <a:pt x="125879" y="34101"/>
                </a:lnTo>
                <a:lnTo>
                  <a:pt x="125800" y="34082"/>
                </a:lnTo>
                <a:lnTo>
                  <a:pt x="125766" y="34056"/>
                </a:lnTo>
                <a:lnTo>
                  <a:pt x="125751" y="34044"/>
                </a:lnTo>
                <a:lnTo>
                  <a:pt x="125721" y="34012"/>
                </a:lnTo>
                <a:lnTo>
                  <a:pt x="125721" y="33998"/>
                </a:lnTo>
                <a:lnTo>
                  <a:pt x="125721" y="33992"/>
                </a:lnTo>
                <a:lnTo>
                  <a:pt x="125698" y="33935"/>
                </a:lnTo>
                <a:lnTo>
                  <a:pt x="125685" y="33900"/>
                </a:lnTo>
                <a:lnTo>
                  <a:pt x="125662" y="33855"/>
                </a:lnTo>
                <a:lnTo>
                  <a:pt x="125649" y="33833"/>
                </a:lnTo>
                <a:lnTo>
                  <a:pt x="125629" y="33807"/>
                </a:lnTo>
                <a:lnTo>
                  <a:pt x="125620" y="33797"/>
                </a:lnTo>
                <a:lnTo>
                  <a:pt x="125586" y="33759"/>
                </a:lnTo>
                <a:lnTo>
                  <a:pt x="125533" y="33721"/>
                </a:lnTo>
                <a:lnTo>
                  <a:pt x="125494" y="33708"/>
                </a:lnTo>
                <a:lnTo>
                  <a:pt x="125494" y="33708"/>
                </a:lnTo>
                <a:lnTo>
                  <a:pt x="125490" y="33686"/>
                </a:lnTo>
                <a:lnTo>
                  <a:pt x="125490" y="33666"/>
                </a:lnTo>
                <a:lnTo>
                  <a:pt x="125487" y="33696"/>
                </a:lnTo>
                <a:lnTo>
                  <a:pt x="125485" y="33710"/>
                </a:lnTo>
                <a:lnTo>
                  <a:pt x="125485" y="33716"/>
                </a:lnTo>
                <a:lnTo>
                  <a:pt x="125462" y="33734"/>
                </a:lnTo>
                <a:lnTo>
                  <a:pt x="125443" y="33766"/>
                </a:lnTo>
                <a:lnTo>
                  <a:pt x="125433" y="33787"/>
                </a:lnTo>
                <a:lnTo>
                  <a:pt x="125405" y="33815"/>
                </a:lnTo>
                <a:lnTo>
                  <a:pt x="125363" y="33830"/>
                </a:lnTo>
                <a:lnTo>
                  <a:pt x="125354" y="33833"/>
                </a:lnTo>
                <a:lnTo>
                  <a:pt x="125335" y="33833"/>
                </a:lnTo>
                <a:lnTo>
                  <a:pt x="125323" y="33831"/>
                </a:lnTo>
                <a:lnTo>
                  <a:pt x="125305" y="33825"/>
                </a:lnTo>
                <a:lnTo>
                  <a:pt x="125281" y="33827"/>
                </a:lnTo>
                <a:lnTo>
                  <a:pt x="125267" y="33827"/>
                </a:lnTo>
                <a:lnTo>
                  <a:pt x="125254" y="33837"/>
                </a:lnTo>
                <a:lnTo>
                  <a:pt x="125254" y="33837"/>
                </a:lnTo>
                <a:lnTo>
                  <a:pt x="125235" y="33859"/>
                </a:lnTo>
                <a:lnTo>
                  <a:pt x="125220" y="33880"/>
                </a:lnTo>
                <a:lnTo>
                  <a:pt x="125198" y="33916"/>
                </a:lnTo>
                <a:lnTo>
                  <a:pt x="125164" y="33971"/>
                </a:lnTo>
                <a:lnTo>
                  <a:pt x="125164" y="33973"/>
                </a:lnTo>
                <a:lnTo>
                  <a:pt x="125164" y="33984"/>
                </a:lnTo>
                <a:lnTo>
                  <a:pt x="125184" y="34023"/>
                </a:lnTo>
                <a:lnTo>
                  <a:pt x="125189" y="34034"/>
                </a:lnTo>
                <a:lnTo>
                  <a:pt x="125212" y="34042"/>
                </a:lnTo>
                <a:lnTo>
                  <a:pt x="125232" y="34050"/>
                </a:lnTo>
                <a:lnTo>
                  <a:pt x="125240" y="34058"/>
                </a:lnTo>
                <a:lnTo>
                  <a:pt x="125240" y="34058"/>
                </a:lnTo>
                <a:lnTo>
                  <a:pt x="125249" y="34066"/>
                </a:lnTo>
                <a:lnTo>
                  <a:pt x="125257" y="34083"/>
                </a:lnTo>
                <a:lnTo>
                  <a:pt x="125260" y="34091"/>
                </a:lnTo>
                <a:lnTo>
                  <a:pt x="125260" y="34097"/>
                </a:lnTo>
                <a:lnTo>
                  <a:pt x="125257" y="34110"/>
                </a:lnTo>
                <a:lnTo>
                  <a:pt x="125251" y="34124"/>
                </a:lnTo>
                <a:lnTo>
                  <a:pt x="125247" y="34128"/>
                </a:lnTo>
                <a:lnTo>
                  <a:pt x="125246" y="34129"/>
                </a:lnTo>
                <a:lnTo>
                  <a:pt x="125242" y="34136"/>
                </a:lnTo>
                <a:lnTo>
                  <a:pt x="125240" y="34140"/>
                </a:lnTo>
                <a:lnTo>
                  <a:pt x="125230" y="34153"/>
                </a:lnTo>
                <a:lnTo>
                  <a:pt x="125229" y="34154"/>
                </a:lnTo>
                <a:lnTo>
                  <a:pt x="125209" y="34170"/>
                </a:lnTo>
                <a:lnTo>
                  <a:pt x="125198" y="34179"/>
                </a:lnTo>
                <a:lnTo>
                  <a:pt x="125192" y="34190"/>
                </a:lnTo>
                <a:lnTo>
                  <a:pt x="125184" y="34203"/>
                </a:lnTo>
                <a:lnTo>
                  <a:pt x="125175" y="34214"/>
                </a:lnTo>
                <a:lnTo>
                  <a:pt x="125174" y="34216"/>
                </a:lnTo>
                <a:lnTo>
                  <a:pt x="125170" y="34225"/>
                </a:lnTo>
                <a:lnTo>
                  <a:pt x="125161" y="34236"/>
                </a:lnTo>
                <a:lnTo>
                  <a:pt x="125161" y="34244"/>
                </a:lnTo>
                <a:lnTo>
                  <a:pt x="125147" y="34247"/>
                </a:lnTo>
                <a:lnTo>
                  <a:pt x="125144" y="34247"/>
                </a:lnTo>
                <a:lnTo>
                  <a:pt x="125143" y="34246"/>
                </a:lnTo>
                <a:lnTo>
                  <a:pt x="125139" y="34244"/>
                </a:lnTo>
                <a:lnTo>
                  <a:pt x="125085" y="34263"/>
                </a:lnTo>
                <a:lnTo>
                  <a:pt x="125054" y="34324"/>
                </a:lnTo>
                <a:lnTo>
                  <a:pt x="125009" y="34378"/>
                </a:lnTo>
                <a:lnTo>
                  <a:pt x="124964" y="34447"/>
                </a:lnTo>
                <a:lnTo>
                  <a:pt x="124936" y="34529"/>
                </a:lnTo>
                <a:lnTo>
                  <a:pt x="124922" y="34556"/>
                </a:lnTo>
                <a:lnTo>
                  <a:pt x="124899" y="34570"/>
                </a:lnTo>
                <a:lnTo>
                  <a:pt x="124879" y="34575"/>
                </a:lnTo>
                <a:lnTo>
                  <a:pt x="124874" y="34579"/>
                </a:lnTo>
                <a:lnTo>
                  <a:pt x="124868" y="34583"/>
                </a:lnTo>
                <a:lnTo>
                  <a:pt x="124865" y="34584"/>
                </a:lnTo>
                <a:lnTo>
                  <a:pt x="124854" y="34586"/>
                </a:lnTo>
                <a:lnTo>
                  <a:pt x="124849" y="34593"/>
                </a:lnTo>
                <a:lnTo>
                  <a:pt x="124848" y="34594"/>
                </a:lnTo>
                <a:lnTo>
                  <a:pt x="124841" y="34599"/>
                </a:lnTo>
                <a:lnTo>
                  <a:pt x="124834" y="34603"/>
                </a:lnTo>
                <a:lnTo>
                  <a:pt x="124797" y="34657"/>
                </a:lnTo>
                <a:lnTo>
                  <a:pt x="124744" y="34750"/>
                </a:lnTo>
                <a:lnTo>
                  <a:pt x="124716" y="34811"/>
                </a:lnTo>
                <a:lnTo>
                  <a:pt x="124719" y="34841"/>
                </a:lnTo>
                <a:lnTo>
                  <a:pt x="124720" y="34846"/>
                </a:lnTo>
                <a:lnTo>
                  <a:pt x="124721" y="34852"/>
                </a:lnTo>
                <a:lnTo>
                  <a:pt x="124722" y="34853"/>
                </a:lnTo>
                <a:lnTo>
                  <a:pt x="124724" y="34871"/>
                </a:lnTo>
                <a:lnTo>
                  <a:pt x="124727" y="34876"/>
                </a:lnTo>
                <a:lnTo>
                  <a:pt x="124730" y="34882"/>
                </a:lnTo>
                <a:lnTo>
                  <a:pt x="124733" y="34893"/>
                </a:lnTo>
                <a:lnTo>
                  <a:pt x="124735" y="34901"/>
                </a:lnTo>
                <a:lnTo>
                  <a:pt x="124736" y="34902"/>
                </a:lnTo>
                <a:lnTo>
                  <a:pt x="124744" y="34912"/>
                </a:lnTo>
                <a:lnTo>
                  <a:pt x="124744" y="34923"/>
                </a:lnTo>
                <a:lnTo>
                  <a:pt x="124744" y="34934"/>
                </a:lnTo>
                <a:lnTo>
                  <a:pt x="124738" y="34958"/>
                </a:lnTo>
                <a:lnTo>
                  <a:pt x="124731" y="34964"/>
                </a:lnTo>
                <a:lnTo>
                  <a:pt x="124702" y="34986"/>
                </a:lnTo>
                <a:lnTo>
                  <a:pt x="124637" y="35029"/>
                </a:lnTo>
                <a:lnTo>
                  <a:pt x="124555" y="35092"/>
                </a:lnTo>
                <a:lnTo>
                  <a:pt x="124538" y="35131"/>
                </a:lnTo>
                <a:lnTo>
                  <a:pt x="124518" y="35155"/>
                </a:lnTo>
                <a:lnTo>
                  <a:pt x="124518" y="35169"/>
                </a:lnTo>
                <a:lnTo>
                  <a:pt x="124518" y="35174"/>
                </a:lnTo>
                <a:lnTo>
                  <a:pt x="124518" y="35180"/>
                </a:lnTo>
                <a:lnTo>
                  <a:pt x="124518" y="35185"/>
                </a:lnTo>
                <a:lnTo>
                  <a:pt x="124518" y="35221"/>
                </a:lnTo>
                <a:lnTo>
                  <a:pt x="124518" y="35226"/>
                </a:lnTo>
                <a:lnTo>
                  <a:pt x="124518" y="35231"/>
                </a:lnTo>
                <a:lnTo>
                  <a:pt x="124518" y="35240"/>
                </a:lnTo>
                <a:lnTo>
                  <a:pt x="124524" y="35257"/>
                </a:lnTo>
                <a:lnTo>
                  <a:pt x="124527" y="35263"/>
                </a:lnTo>
                <a:lnTo>
                  <a:pt x="124530" y="35270"/>
                </a:lnTo>
                <a:lnTo>
                  <a:pt x="124530" y="35289"/>
                </a:lnTo>
                <a:lnTo>
                  <a:pt x="124541" y="35319"/>
                </a:lnTo>
                <a:lnTo>
                  <a:pt x="124549" y="35347"/>
                </a:lnTo>
                <a:lnTo>
                  <a:pt x="124551" y="35350"/>
                </a:lnTo>
                <a:lnTo>
                  <a:pt x="124555" y="35360"/>
                </a:lnTo>
                <a:lnTo>
                  <a:pt x="124556" y="35367"/>
                </a:lnTo>
                <a:lnTo>
                  <a:pt x="124558" y="35374"/>
                </a:lnTo>
                <a:lnTo>
                  <a:pt x="124563" y="35387"/>
                </a:lnTo>
                <a:lnTo>
                  <a:pt x="124566" y="35393"/>
                </a:lnTo>
                <a:lnTo>
                  <a:pt x="124569" y="35403"/>
                </a:lnTo>
                <a:lnTo>
                  <a:pt x="124572" y="35412"/>
                </a:lnTo>
                <a:lnTo>
                  <a:pt x="124572" y="35426"/>
                </a:lnTo>
                <a:lnTo>
                  <a:pt x="124572" y="35432"/>
                </a:lnTo>
                <a:lnTo>
                  <a:pt x="124572" y="35437"/>
                </a:lnTo>
                <a:lnTo>
                  <a:pt x="124574" y="35450"/>
                </a:lnTo>
                <a:lnTo>
                  <a:pt x="124575" y="35456"/>
                </a:lnTo>
                <a:lnTo>
                  <a:pt x="124575" y="35459"/>
                </a:lnTo>
                <a:lnTo>
                  <a:pt x="124575" y="35459"/>
                </a:lnTo>
                <a:lnTo>
                  <a:pt x="124575" y="35473"/>
                </a:lnTo>
                <a:lnTo>
                  <a:pt x="124575" y="35489"/>
                </a:lnTo>
                <a:lnTo>
                  <a:pt x="124572" y="35505"/>
                </a:lnTo>
                <a:lnTo>
                  <a:pt x="124572" y="35533"/>
                </a:lnTo>
                <a:lnTo>
                  <a:pt x="124572" y="35547"/>
                </a:lnTo>
                <a:lnTo>
                  <a:pt x="124569" y="35563"/>
                </a:lnTo>
                <a:lnTo>
                  <a:pt x="124569" y="35582"/>
                </a:lnTo>
                <a:lnTo>
                  <a:pt x="124566" y="35596"/>
                </a:lnTo>
                <a:lnTo>
                  <a:pt x="124566" y="35612"/>
                </a:lnTo>
                <a:lnTo>
                  <a:pt x="124566" y="35623"/>
                </a:lnTo>
                <a:lnTo>
                  <a:pt x="124563" y="35642"/>
                </a:lnTo>
                <a:lnTo>
                  <a:pt x="124563" y="35675"/>
                </a:lnTo>
                <a:lnTo>
                  <a:pt x="124558" y="35697"/>
                </a:lnTo>
                <a:lnTo>
                  <a:pt x="124558" y="35708"/>
                </a:lnTo>
                <a:lnTo>
                  <a:pt x="124558" y="35708"/>
                </a:lnTo>
                <a:lnTo>
                  <a:pt x="124558" y="35719"/>
                </a:lnTo>
                <a:lnTo>
                  <a:pt x="124549" y="35727"/>
                </a:lnTo>
                <a:lnTo>
                  <a:pt x="124541" y="35735"/>
                </a:lnTo>
                <a:lnTo>
                  <a:pt x="124541" y="35746"/>
                </a:lnTo>
                <a:lnTo>
                  <a:pt x="124541" y="35757"/>
                </a:lnTo>
                <a:lnTo>
                  <a:pt x="124541" y="35787"/>
                </a:lnTo>
                <a:lnTo>
                  <a:pt x="124537" y="35798"/>
                </a:lnTo>
                <a:lnTo>
                  <a:pt x="124532" y="35809"/>
                </a:lnTo>
                <a:lnTo>
                  <a:pt x="124513" y="35858"/>
                </a:lnTo>
                <a:lnTo>
                  <a:pt x="124507" y="35910"/>
                </a:lnTo>
                <a:lnTo>
                  <a:pt x="124507" y="35921"/>
                </a:lnTo>
                <a:lnTo>
                  <a:pt x="124513" y="35935"/>
                </a:lnTo>
                <a:lnTo>
                  <a:pt x="124521" y="35938"/>
                </a:lnTo>
                <a:lnTo>
                  <a:pt x="124549" y="35949"/>
                </a:lnTo>
                <a:lnTo>
                  <a:pt x="124575" y="35949"/>
                </a:lnTo>
                <a:lnTo>
                  <a:pt x="124578" y="35947"/>
                </a:lnTo>
                <a:lnTo>
                  <a:pt x="124589" y="35941"/>
                </a:lnTo>
                <a:lnTo>
                  <a:pt x="124604" y="35945"/>
                </a:lnTo>
                <a:lnTo>
                  <a:pt x="124617" y="35950"/>
                </a:lnTo>
                <a:lnTo>
                  <a:pt x="124626" y="35957"/>
                </a:lnTo>
                <a:lnTo>
                  <a:pt x="124634" y="35963"/>
                </a:lnTo>
                <a:lnTo>
                  <a:pt x="124648" y="35968"/>
                </a:lnTo>
                <a:lnTo>
                  <a:pt x="124679" y="35982"/>
                </a:lnTo>
                <a:lnTo>
                  <a:pt x="124710" y="35986"/>
                </a:lnTo>
                <a:lnTo>
                  <a:pt x="124719" y="35987"/>
                </a:lnTo>
                <a:lnTo>
                  <a:pt x="124738" y="35987"/>
                </a:lnTo>
                <a:lnTo>
                  <a:pt x="124755" y="35990"/>
                </a:lnTo>
                <a:lnTo>
                  <a:pt x="124764" y="35995"/>
                </a:lnTo>
                <a:lnTo>
                  <a:pt x="124775" y="36003"/>
                </a:lnTo>
                <a:lnTo>
                  <a:pt x="124783" y="36020"/>
                </a:lnTo>
                <a:lnTo>
                  <a:pt x="124783" y="36023"/>
                </a:lnTo>
                <a:lnTo>
                  <a:pt x="124783" y="36031"/>
                </a:lnTo>
                <a:lnTo>
                  <a:pt x="124783" y="36061"/>
                </a:lnTo>
                <a:lnTo>
                  <a:pt x="124783" y="36075"/>
                </a:lnTo>
                <a:lnTo>
                  <a:pt x="124783" y="36116"/>
                </a:lnTo>
                <a:lnTo>
                  <a:pt x="124795" y="36170"/>
                </a:lnTo>
                <a:lnTo>
                  <a:pt x="124797" y="36228"/>
                </a:lnTo>
                <a:lnTo>
                  <a:pt x="124797" y="36274"/>
                </a:lnTo>
                <a:lnTo>
                  <a:pt x="124789" y="36326"/>
                </a:lnTo>
                <a:lnTo>
                  <a:pt x="124781" y="36351"/>
                </a:lnTo>
                <a:lnTo>
                  <a:pt x="124775" y="36368"/>
                </a:lnTo>
                <a:lnTo>
                  <a:pt x="124764" y="36400"/>
                </a:lnTo>
                <a:lnTo>
                  <a:pt x="124735" y="36455"/>
                </a:lnTo>
                <a:lnTo>
                  <a:pt x="124702" y="36512"/>
                </a:lnTo>
                <a:lnTo>
                  <a:pt x="124696" y="36537"/>
                </a:lnTo>
                <a:lnTo>
                  <a:pt x="124676" y="36597"/>
                </a:lnTo>
                <a:lnTo>
                  <a:pt x="124671" y="36605"/>
                </a:lnTo>
                <a:lnTo>
                  <a:pt x="124642" y="36627"/>
                </a:lnTo>
                <a:lnTo>
                  <a:pt x="124637" y="36638"/>
                </a:lnTo>
                <a:lnTo>
                  <a:pt x="124626" y="36646"/>
                </a:lnTo>
                <a:lnTo>
                  <a:pt x="124609" y="36646"/>
                </a:lnTo>
                <a:lnTo>
                  <a:pt x="124594" y="36646"/>
                </a:lnTo>
                <a:lnTo>
                  <a:pt x="124566" y="36641"/>
                </a:lnTo>
                <a:lnTo>
                  <a:pt x="124558" y="36641"/>
                </a:lnTo>
                <a:lnTo>
                  <a:pt x="124530" y="36627"/>
                </a:lnTo>
                <a:lnTo>
                  <a:pt x="124518" y="36614"/>
                </a:lnTo>
                <a:lnTo>
                  <a:pt x="124516" y="36611"/>
                </a:lnTo>
                <a:lnTo>
                  <a:pt x="124514" y="36600"/>
                </a:lnTo>
                <a:lnTo>
                  <a:pt x="124513" y="36592"/>
                </a:lnTo>
                <a:lnTo>
                  <a:pt x="124505" y="36577"/>
                </a:lnTo>
                <a:lnTo>
                  <a:pt x="124493" y="36556"/>
                </a:lnTo>
                <a:lnTo>
                  <a:pt x="124490" y="36542"/>
                </a:lnTo>
                <a:lnTo>
                  <a:pt x="124490" y="36534"/>
                </a:lnTo>
                <a:lnTo>
                  <a:pt x="124496" y="36518"/>
                </a:lnTo>
                <a:lnTo>
                  <a:pt x="124496" y="36493"/>
                </a:lnTo>
                <a:lnTo>
                  <a:pt x="124485" y="36466"/>
                </a:lnTo>
                <a:lnTo>
                  <a:pt x="124482" y="36460"/>
                </a:lnTo>
                <a:lnTo>
                  <a:pt x="124479" y="36455"/>
                </a:lnTo>
                <a:lnTo>
                  <a:pt x="124478" y="36443"/>
                </a:lnTo>
                <a:lnTo>
                  <a:pt x="124476" y="36425"/>
                </a:lnTo>
                <a:lnTo>
                  <a:pt x="124472" y="36417"/>
                </a:lnTo>
                <a:lnTo>
                  <a:pt x="124468" y="36408"/>
                </a:lnTo>
                <a:lnTo>
                  <a:pt x="124451" y="36389"/>
                </a:lnTo>
                <a:lnTo>
                  <a:pt x="124442" y="36385"/>
                </a:lnTo>
                <a:lnTo>
                  <a:pt x="124434" y="36381"/>
                </a:lnTo>
                <a:lnTo>
                  <a:pt x="124414" y="36370"/>
                </a:lnTo>
                <a:lnTo>
                  <a:pt x="124406" y="36365"/>
                </a:lnTo>
                <a:lnTo>
                  <a:pt x="124397" y="36359"/>
                </a:lnTo>
                <a:lnTo>
                  <a:pt x="124377" y="36345"/>
                </a:lnTo>
                <a:lnTo>
                  <a:pt x="124372" y="36341"/>
                </a:lnTo>
                <a:lnTo>
                  <a:pt x="124366" y="36337"/>
                </a:lnTo>
                <a:lnTo>
                  <a:pt x="124327" y="36326"/>
                </a:lnTo>
                <a:lnTo>
                  <a:pt x="124287" y="36315"/>
                </a:lnTo>
                <a:lnTo>
                  <a:pt x="124265" y="36307"/>
                </a:lnTo>
                <a:lnTo>
                  <a:pt x="124259" y="36303"/>
                </a:lnTo>
                <a:lnTo>
                  <a:pt x="124253" y="36299"/>
                </a:lnTo>
                <a:lnTo>
                  <a:pt x="124222" y="36296"/>
                </a:lnTo>
                <a:lnTo>
                  <a:pt x="124197" y="36302"/>
                </a:lnTo>
                <a:lnTo>
                  <a:pt x="124163" y="36302"/>
                </a:lnTo>
                <a:lnTo>
                  <a:pt x="124112" y="36313"/>
                </a:lnTo>
                <a:lnTo>
                  <a:pt x="124064" y="36332"/>
                </a:lnTo>
                <a:lnTo>
                  <a:pt x="124019" y="36332"/>
                </a:lnTo>
                <a:lnTo>
                  <a:pt x="123952" y="36324"/>
                </a:lnTo>
                <a:lnTo>
                  <a:pt x="123907" y="36340"/>
                </a:lnTo>
                <a:lnTo>
                  <a:pt x="123870" y="36381"/>
                </a:lnTo>
                <a:lnTo>
                  <a:pt x="123842" y="36441"/>
                </a:lnTo>
                <a:lnTo>
                  <a:pt x="123819" y="36518"/>
                </a:lnTo>
                <a:lnTo>
                  <a:pt x="123799" y="36592"/>
                </a:lnTo>
                <a:lnTo>
                  <a:pt x="123799" y="36649"/>
                </a:lnTo>
                <a:lnTo>
                  <a:pt x="123788" y="36709"/>
                </a:lnTo>
                <a:lnTo>
                  <a:pt x="123757" y="36794"/>
                </a:lnTo>
                <a:lnTo>
                  <a:pt x="123732" y="36857"/>
                </a:lnTo>
                <a:lnTo>
                  <a:pt x="123713" y="36892"/>
                </a:lnTo>
                <a:lnTo>
                  <a:pt x="123712" y="36893"/>
                </a:lnTo>
                <a:lnTo>
                  <a:pt x="123684" y="36915"/>
                </a:lnTo>
                <a:lnTo>
                  <a:pt x="123674" y="36912"/>
                </a:lnTo>
                <a:lnTo>
                  <a:pt x="123674" y="36912"/>
                </a:lnTo>
                <a:lnTo>
                  <a:pt x="123674" y="36912"/>
                </a:lnTo>
                <a:lnTo>
                  <a:pt x="123664" y="36909"/>
                </a:lnTo>
                <a:lnTo>
                  <a:pt x="123662" y="36909"/>
                </a:lnTo>
                <a:lnTo>
                  <a:pt x="123641" y="36904"/>
                </a:lnTo>
                <a:lnTo>
                  <a:pt x="123639" y="36902"/>
                </a:lnTo>
                <a:lnTo>
                  <a:pt x="123636" y="36901"/>
                </a:lnTo>
                <a:lnTo>
                  <a:pt x="123619" y="36887"/>
                </a:lnTo>
                <a:lnTo>
                  <a:pt x="123603" y="36861"/>
                </a:lnTo>
                <a:lnTo>
                  <a:pt x="123602" y="36860"/>
                </a:lnTo>
                <a:lnTo>
                  <a:pt x="123588" y="36833"/>
                </a:lnTo>
                <a:lnTo>
                  <a:pt x="123582" y="36822"/>
                </a:lnTo>
                <a:lnTo>
                  <a:pt x="123579" y="36811"/>
                </a:lnTo>
                <a:lnTo>
                  <a:pt x="123578" y="36801"/>
                </a:lnTo>
                <a:lnTo>
                  <a:pt x="123577" y="36786"/>
                </a:lnTo>
                <a:lnTo>
                  <a:pt x="123574" y="36782"/>
                </a:lnTo>
                <a:lnTo>
                  <a:pt x="123573" y="36780"/>
                </a:lnTo>
                <a:lnTo>
                  <a:pt x="123571" y="36778"/>
                </a:lnTo>
                <a:lnTo>
                  <a:pt x="123543" y="36761"/>
                </a:lnTo>
                <a:lnTo>
                  <a:pt x="123444" y="36707"/>
                </a:lnTo>
                <a:lnTo>
                  <a:pt x="123371" y="36636"/>
                </a:lnTo>
                <a:lnTo>
                  <a:pt x="123367" y="36634"/>
                </a:lnTo>
                <a:lnTo>
                  <a:pt x="123362" y="36633"/>
                </a:lnTo>
                <a:lnTo>
                  <a:pt x="123348" y="36626"/>
                </a:lnTo>
                <a:lnTo>
                  <a:pt x="123340" y="36622"/>
                </a:lnTo>
                <a:lnTo>
                  <a:pt x="123331" y="36618"/>
                </a:lnTo>
                <a:lnTo>
                  <a:pt x="123331" y="36618"/>
                </a:lnTo>
                <a:lnTo>
                  <a:pt x="123266" y="36592"/>
                </a:lnTo>
                <a:lnTo>
                  <a:pt x="123265" y="36592"/>
                </a:lnTo>
                <a:lnTo>
                  <a:pt x="123264" y="36592"/>
                </a:lnTo>
                <a:lnTo>
                  <a:pt x="123238" y="36584"/>
                </a:lnTo>
                <a:lnTo>
                  <a:pt x="123221" y="36578"/>
                </a:lnTo>
                <a:lnTo>
                  <a:pt x="123210" y="36573"/>
                </a:lnTo>
                <a:lnTo>
                  <a:pt x="123185" y="36559"/>
                </a:lnTo>
                <a:lnTo>
                  <a:pt x="123137" y="36532"/>
                </a:lnTo>
                <a:lnTo>
                  <a:pt x="123120" y="36510"/>
                </a:lnTo>
                <a:lnTo>
                  <a:pt x="123044" y="36482"/>
                </a:lnTo>
                <a:lnTo>
                  <a:pt x="123021" y="36474"/>
                </a:lnTo>
                <a:lnTo>
                  <a:pt x="123018" y="36470"/>
                </a:lnTo>
                <a:lnTo>
                  <a:pt x="123016" y="36466"/>
                </a:lnTo>
                <a:lnTo>
                  <a:pt x="123004" y="36452"/>
                </a:lnTo>
                <a:lnTo>
                  <a:pt x="123003" y="36445"/>
                </a:lnTo>
                <a:lnTo>
                  <a:pt x="123001" y="36439"/>
                </a:lnTo>
                <a:lnTo>
                  <a:pt x="123001" y="36422"/>
                </a:lnTo>
                <a:lnTo>
                  <a:pt x="123001" y="36418"/>
                </a:lnTo>
                <a:lnTo>
                  <a:pt x="123001" y="36414"/>
                </a:lnTo>
                <a:lnTo>
                  <a:pt x="123007" y="36397"/>
                </a:lnTo>
                <a:lnTo>
                  <a:pt x="123010" y="36391"/>
                </a:lnTo>
                <a:lnTo>
                  <a:pt x="123013" y="36384"/>
                </a:lnTo>
                <a:lnTo>
                  <a:pt x="123030" y="36365"/>
                </a:lnTo>
                <a:lnTo>
                  <a:pt x="123035" y="36362"/>
                </a:lnTo>
                <a:lnTo>
                  <a:pt x="123037" y="36361"/>
                </a:lnTo>
                <a:lnTo>
                  <a:pt x="123047" y="36356"/>
                </a:lnTo>
                <a:lnTo>
                  <a:pt x="123054" y="36353"/>
                </a:lnTo>
                <a:lnTo>
                  <a:pt x="123054" y="36353"/>
                </a:lnTo>
                <a:lnTo>
                  <a:pt x="123083" y="36340"/>
                </a:lnTo>
                <a:lnTo>
                  <a:pt x="123087" y="36338"/>
                </a:lnTo>
                <a:lnTo>
                  <a:pt x="123092" y="36335"/>
                </a:lnTo>
                <a:lnTo>
                  <a:pt x="123097" y="36333"/>
                </a:lnTo>
                <a:lnTo>
                  <a:pt x="123100" y="36332"/>
                </a:lnTo>
                <a:lnTo>
                  <a:pt x="123103" y="36330"/>
                </a:lnTo>
                <a:lnTo>
                  <a:pt x="123114" y="36321"/>
                </a:lnTo>
                <a:lnTo>
                  <a:pt x="123125" y="36318"/>
                </a:lnTo>
                <a:lnTo>
                  <a:pt x="123126" y="36318"/>
                </a:lnTo>
                <a:lnTo>
                  <a:pt x="123131" y="36316"/>
                </a:lnTo>
                <a:lnTo>
                  <a:pt x="123140" y="36313"/>
                </a:lnTo>
                <a:lnTo>
                  <a:pt x="123154" y="36313"/>
                </a:lnTo>
                <a:lnTo>
                  <a:pt x="123161" y="36313"/>
                </a:lnTo>
                <a:lnTo>
                  <a:pt x="123164" y="36313"/>
                </a:lnTo>
                <a:lnTo>
                  <a:pt x="123168" y="36313"/>
                </a:lnTo>
                <a:lnTo>
                  <a:pt x="123182" y="36313"/>
                </a:lnTo>
                <a:lnTo>
                  <a:pt x="123185" y="36313"/>
                </a:lnTo>
                <a:lnTo>
                  <a:pt x="123188" y="36313"/>
                </a:lnTo>
                <a:lnTo>
                  <a:pt x="123193" y="36313"/>
                </a:lnTo>
                <a:lnTo>
                  <a:pt x="123203" y="36311"/>
                </a:lnTo>
                <a:lnTo>
                  <a:pt x="123213" y="36310"/>
                </a:lnTo>
                <a:lnTo>
                  <a:pt x="123219" y="36310"/>
                </a:lnTo>
                <a:lnTo>
                  <a:pt x="123224" y="36310"/>
                </a:lnTo>
                <a:lnTo>
                  <a:pt x="123238" y="36307"/>
                </a:lnTo>
                <a:lnTo>
                  <a:pt x="123250" y="36302"/>
                </a:lnTo>
                <a:lnTo>
                  <a:pt x="123254" y="36299"/>
                </a:lnTo>
                <a:lnTo>
                  <a:pt x="123264" y="36293"/>
                </a:lnTo>
                <a:lnTo>
                  <a:pt x="123312" y="36288"/>
                </a:lnTo>
                <a:lnTo>
                  <a:pt x="123410" y="36252"/>
                </a:lnTo>
                <a:lnTo>
                  <a:pt x="123441" y="36244"/>
                </a:lnTo>
                <a:lnTo>
                  <a:pt x="123489" y="36236"/>
                </a:lnTo>
                <a:lnTo>
                  <a:pt x="123506" y="36231"/>
                </a:lnTo>
                <a:lnTo>
                  <a:pt x="123513" y="36229"/>
                </a:lnTo>
                <a:lnTo>
                  <a:pt x="123520" y="36228"/>
                </a:lnTo>
                <a:lnTo>
                  <a:pt x="123536" y="36217"/>
                </a:lnTo>
                <a:lnTo>
                  <a:pt x="123537" y="36217"/>
                </a:lnTo>
                <a:lnTo>
                  <a:pt x="123538" y="36216"/>
                </a:lnTo>
                <a:lnTo>
                  <a:pt x="123563" y="36206"/>
                </a:lnTo>
                <a:lnTo>
                  <a:pt x="123571" y="36198"/>
                </a:lnTo>
                <a:lnTo>
                  <a:pt x="123579" y="36190"/>
                </a:lnTo>
                <a:lnTo>
                  <a:pt x="123591" y="36165"/>
                </a:lnTo>
                <a:lnTo>
                  <a:pt x="123591" y="36162"/>
                </a:lnTo>
                <a:lnTo>
                  <a:pt x="123591" y="36161"/>
                </a:lnTo>
                <a:lnTo>
                  <a:pt x="123591" y="36159"/>
                </a:lnTo>
                <a:lnTo>
                  <a:pt x="123591" y="36138"/>
                </a:lnTo>
                <a:lnTo>
                  <a:pt x="123594" y="36050"/>
                </a:lnTo>
                <a:lnTo>
                  <a:pt x="123605" y="35987"/>
                </a:lnTo>
                <a:lnTo>
                  <a:pt x="123613" y="35941"/>
                </a:lnTo>
                <a:lnTo>
                  <a:pt x="123613" y="35916"/>
                </a:lnTo>
                <a:lnTo>
                  <a:pt x="123615" y="35910"/>
                </a:lnTo>
                <a:lnTo>
                  <a:pt x="123616" y="35905"/>
                </a:lnTo>
                <a:lnTo>
                  <a:pt x="123617" y="35894"/>
                </a:lnTo>
                <a:lnTo>
                  <a:pt x="123619" y="35883"/>
                </a:lnTo>
                <a:lnTo>
                  <a:pt x="123625" y="35861"/>
                </a:lnTo>
                <a:lnTo>
                  <a:pt x="123627" y="35853"/>
                </a:lnTo>
                <a:lnTo>
                  <a:pt x="123630" y="35845"/>
                </a:lnTo>
                <a:lnTo>
                  <a:pt x="123639" y="35828"/>
                </a:lnTo>
                <a:lnTo>
                  <a:pt x="123647" y="35801"/>
                </a:lnTo>
                <a:lnTo>
                  <a:pt x="123649" y="35797"/>
                </a:lnTo>
                <a:lnTo>
                  <a:pt x="123650" y="35793"/>
                </a:lnTo>
                <a:lnTo>
                  <a:pt x="123653" y="35754"/>
                </a:lnTo>
                <a:lnTo>
                  <a:pt x="123653" y="35733"/>
                </a:lnTo>
                <a:lnTo>
                  <a:pt x="123653" y="35728"/>
                </a:lnTo>
                <a:lnTo>
                  <a:pt x="123653" y="35724"/>
                </a:lnTo>
                <a:lnTo>
                  <a:pt x="123653" y="35716"/>
                </a:lnTo>
                <a:lnTo>
                  <a:pt x="123658" y="35697"/>
                </a:lnTo>
                <a:lnTo>
                  <a:pt x="123661" y="35667"/>
                </a:lnTo>
                <a:lnTo>
                  <a:pt x="123663" y="35659"/>
                </a:lnTo>
                <a:lnTo>
                  <a:pt x="123664" y="35651"/>
                </a:lnTo>
                <a:lnTo>
                  <a:pt x="123681" y="35609"/>
                </a:lnTo>
                <a:lnTo>
                  <a:pt x="123701" y="35574"/>
                </a:lnTo>
                <a:lnTo>
                  <a:pt x="123707" y="35568"/>
                </a:lnTo>
                <a:lnTo>
                  <a:pt x="123709" y="35566"/>
                </a:lnTo>
                <a:lnTo>
                  <a:pt x="123718" y="35552"/>
                </a:lnTo>
                <a:lnTo>
                  <a:pt x="123726" y="35533"/>
                </a:lnTo>
                <a:lnTo>
                  <a:pt x="123726" y="35526"/>
                </a:lnTo>
                <a:lnTo>
                  <a:pt x="123726" y="35519"/>
                </a:lnTo>
                <a:lnTo>
                  <a:pt x="123726" y="35503"/>
                </a:lnTo>
                <a:lnTo>
                  <a:pt x="123721" y="35496"/>
                </a:lnTo>
                <a:lnTo>
                  <a:pt x="123720" y="35495"/>
                </a:lnTo>
                <a:lnTo>
                  <a:pt x="123718" y="35481"/>
                </a:lnTo>
                <a:lnTo>
                  <a:pt x="123717" y="35476"/>
                </a:lnTo>
                <a:lnTo>
                  <a:pt x="123715" y="35454"/>
                </a:lnTo>
                <a:lnTo>
                  <a:pt x="123712" y="35448"/>
                </a:lnTo>
                <a:lnTo>
                  <a:pt x="123709" y="35440"/>
                </a:lnTo>
                <a:lnTo>
                  <a:pt x="123708" y="35440"/>
                </a:lnTo>
                <a:lnTo>
                  <a:pt x="123703" y="35429"/>
                </a:lnTo>
                <a:lnTo>
                  <a:pt x="123689" y="35412"/>
                </a:lnTo>
                <a:lnTo>
                  <a:pt x="123684" y="35408"/>
                </a:lnTo>
                <a:lnTo>
                  <a:pt x="123678" y="35404"/>
                </a:lnTo>
                <a:lnTo>
                  <a:pt x="123661" y="35396"/>
                </a:lnTo>
                <a:lnTo>
                  <a:pt x="123641" y="35391"/>
                </a:lnTo>
                <a:lnTo>
                  <a:pt x="123633" y="35391"/>
                </a:lnTo>
                <a:lnTo>
                  <a:pt x="123625" y="35391"/>
                </a:lnTo>
                <a:lnTo>
                  <a:pt x="123597" y="35381"/>
                </a:lnTo>
                <a:lnTo>
                  <a:pt x="123594" y="35380"/>
                </a:lnTo>
                <a:lnTo>
                  <a:pt x="123582" y="35377"/>
                </a:lnTo>
                <a:lnTo>
                  <a:pt x="123571" y="35374"/>
                </a:lnTo>
                <a:lnTo>
                  <a:pt x="123548" y="35363"/>
                </a:lnTo>
                <a:lnTo>
                  <a:pt x="123523" y="35352"/>
                </a:lnTo>
                <a:lnTo>
                  <a:pt x="123515" y="35348"/>
                </a:lnTo>
                <a:lnTo>
                  <a:pt x="123506" y="35344"/>
                </a:lnTo>
                <a:lnTo>
                  <a:pt x="123464" y="35319"/>
                </a:lnTo>
                <a:lnTo>
                  <a:pt x="123436" y="35303"/>
                </a:lnTo>
                <a:lnTo>
                  <a:pt x="123413" y="35300"/>
                </a:lnTo>
                <a:lnTo>
                  <a:pt x="123405" y="35300"/>
                </a:lnTo>
                <a:lnTo>
                  <a:pt x="123396" y="35300"/>
                </a:lnTo>
                <a:lnTo>
                  <a:pt x="123354" y="35333"/>
                </a:lnTo>
                <a:lnTo>
                  <a:pt x="123291" y="35358"/>
                </a:lnTo>
                <a:lnTo>
                  <a:pt x="123286" y="35360"/>
                </a:lnTo>
                <a:lnTo>
                  <a:pt x="123204" y="35382"/>
                </a:lnTo>
                <a:lnTo>
                  <a:pt x="123131" y="35396"/>
                </a:lnTo>
                <a:lnTo>
                  <a:pt x="123086" y="35410"/>
                </a:lnTo>
                <a:lnTo>
                  <a:pt x="123044" y="35402"/>
                </a:lnTo>
                <a:lnTo>
                  <a:pt x="123004" y="35388"/>
                </a:lnTo>
                <a:lnTo>
                  <a:pt x="122979" y="35371"/>
                </a:lnTo>
                <a:lnTo>
                  <a:pt x="122953" y="35344"/>
                </a:lnTo>
                <a:lnTo>
                  <a:pt x="122945" y="35314"/>
                </a:lnTo>
                <a:lnTo>
                  <a:pt x="122956" y="35292"/>
                </a:lnTo>
                <a:lnTo>
                  <a:pt x="122956" y="35287"/>
                </a:lnTo>
                <a:lnTo>
                  <a:pt x="122956" y="35281"/>
                </a:lnTo>
                <a:lnTo>
                  <a:pt x="122959" y="35275"/>
                </a:lnTo>
                <a:lnTo>
                  <a:pt x="122962" y="35267"/>
                </a:lnTo>
                <a:lnTo>
                  <a:pt x="122962" y="35261"/>
                </a:lnTo>
                <a:lnTo>
                  <a:pt x="122962" y="35254"/>
                </a:lnTo>
                <a:lnTo>
                  <a:pt x="122962" y="35237"/>
                </a:lnTo>
                <a:lnTo>
                  <a:pt x="122961" y="35233"/>
                </a:lnTo>
                <a:lnTo>
                  <a:pt x="122956" y="35215"/>
                </a:lnTo>
                <a:lnTo>
                  <a:pt x="122956" y="35209"/>
                </a:lnTo>
                <a:lnTo>
                  <a:pt x="122956" y="35202"/>
                </a:lnTo>
                <a:lnTo>
                  <a:pt x="122954" y="35181"/>
                </a:lnTo>
                <a:lnTo>
                  <a:pt x="122951" y="35147"/>
                </a:lnTo>
                <a:lnTo>
                  <a:pt x="122951" y="35136"/>
                </a:lnTo>
                <a:lnTo>
                  <a:pt x="122951" y="35125"/>
                </a:lnTo>
                <a:lnTo>
                  <a:pt x="122951" y="35101"/>
                </a:lnTo>
                <a:lnTo>
                  <a:pt x="122952" y="35092"/>
                </a:lnTo>
                <a:lnTo>
                  <a:pt x="122953" y="35084"/>
                </a:lnTo>
                <a:lnTo>
                  <a:pt x="122978" y="35050"/>
                </a:lnTo>
                <a:lnTo>
                  <a:pt x="122979" y="35049"/>
                </a:lnTo>
                <a:lnTo>
                  <a:pt x="122985" y="35039"/>
                </a:lnTo>
                <a:lnTo>
                  <a:pt x="122990" y="35029"/>
                </a:lnTo>
                <a:lnTo>
                  <a:pt x="123007" y="34997"/>
                </a:lnTo>
                <a:lnTo>
                  <a:pt x="123004" y="34967"/>
                </a:lnTo>
                <a:lnTo>
                  <a:pt x="122985" y="34947"/>
                </a:lnTo>
                <a:lnTo>
                  <a:pt x="122973" y="34947"/>
                </a:lnTo>
                <a:lnTo>
                  <a:pt x="122962" y="34947"/>
                </a:lnTo>
                <a:lnTo>
                  <a:pt x="122942" y="34950"/>
                </a:lnTo>
                <a:lnTo>
                  <a:pt x="122931" y="34953"/>
                </a:lnTo>
                <a:lnTo>
                  <a:pt x="122917" y="34958"/>
                </a:lnTo>
                <a:lnTo>
                  <a:pt x="122903" y="34980"/>
                </a:lnTo>
                <a:lnTo>
                  <a:pt x="122891" y="35002"/>
                </a:lnTo>
                <a:lnTo>
                  <a:pt x="122858" y="35035"/>
                </a:lnTo>
                <a:lnTo>
                  <a:pt x="122849" y="35040"/>
                </a:lnTo>
                <a:lnTo>
                  <a:pt x="122841" y="35046"/>
                </a:lnTo>
                <a:lnTo>
                  <a:pt x="122824" y="35065"/>
                </a:lnTo>
                <a:lnTo>
                  <a:pt x="122807" y="35084"/>
                </a:lnTo>
                <a:lnTo>
                  <a:pt x="122793" y="35128"/>
                </a:lnTo>
                <a:lnTo>
                  <a:pt x="122787" y="35138"/>
                </a:lnTo>
                <a:lnTo>
                  <a:pt x="122781" y="35147"/>
                </a:lnTo>
                <a:lnTo>
                  <a:pt x="122765" y="35183"/>
                </a:lnTo>
                <a:lnTo>
                  <a:pt x="122748" y="35229"/>
                </a:lnTo>
                <a:lnTo>
                  <a:pt x="122750" y="35276"/>
                </a:lnTo>
                <a:lnTo>
                  <a:pt x="122752" y="35283"/>
                </a:lnTo>
                <a:lnTo>
                  <a:pt x="122753" y="35289"/>
                </a:lnTo>
                <a:lnTo>
                  <a:pt x="122759" y="35311"/>
                </a:lnTo>
                <a:lnTo>
                  <a:pt x="122759" y="35330"/>
                </a:lnTo>
                <a:lnTo>
                  <a:pt x="122759" y="35333"/>
                </a:lnTo>
                <a:lnTo>
                  <a:pt x="122759" y="35336"/>
                </a:lnTo>
                <a:lnTo>
                  <a:pt x="122759" y="35341"/>
                </a:lnTo>
                <a:lnTo>
                  <a:pt x="122756" y="35355"/>
                </a:lnTo>
                <a:lnTo>
                  <a:pt x="122755" y="35360"/>
                </a:lnTo>
                <a:lnTo>
                  <a:pt x="122754" y="35363"/>
                </a:lnTo>
                <a:lnTo>
                  <a:pt x="122753" y="35366"/>
                </a:lnTo>
                <a:lnTo>
                  <a:pt x="122753" y="35369"/>
                </a:lnTo>
                <a:lnTo>
                  <a:pt x="122739" y="35380"/>
                </a:lnTo>
                <a:lnTo>
                  <a:pt x="122728" y="35385"/>
                </a:lnTo>
                <a:lnTo>
                  <a:pt x="122711" y="35385"/>
                </a:lnTo>
                <a:lnTo>
                  <a:pt x="122681" y="35380"/>
                </a:lnTo>
                <a:lnTo>
                  <a:pt x="122680" y="35380"/>
                </a:lnTo>
                <a:lnTo>
                  <a:pt x="122679" y="35380"/>
                </a:lnTo>
                <a:lnTo>
                  <a:pt x="122669" y="35380"/>
                </a:lnTo>
                <a:lnTo>
                  <a:pt x="122660" y="35377"/>
                </a:lnTo>
                <a:lnTo>
                  <a:pt x="122643" y="35371"/>
                </a:lnTo>
                <a:lnTo>
                  <a:pt x="122636" y="35369"/>
                </a:lnTo>
                <a:lnTo>
                  <a:pt x="122629" y="35366"/>
                </a:lnTo>
                <a:lnTo>
                  <a:pt x="122598" y="35355"/>
                </a:lnTo>
                <a:lnTo>
                  <a:pt x="122593" y="35355"/>
                </a:lnTo>
                <a:lnTo>
                  <a:pt x="122587" y="35355"/>
                </a:lnTo>
                <a:lnTo>
                  <a:pt x="122564" y="35358"/>
                </a:lnTo>
                <a:lnTo>
                  <a:pt x="122557" y="35362"/>
                </a:lnTo>
                <a:lnTo>
                  <a:pt x="122550" y="35366"/>
                </a:lnTo>
                <a:lnTo>
                  <a:pt x="122529" y="35392"/>
                </a:lnTo>
                <a:lnTo>
                  <a:pt x="122528" y="35393"/>
                </a:lnTo>
                <a:lnTo>
                  <a:pt x="122526" y="35395"/>
                </a:lnTo>
                <a:lnTo>
                  <a:pt x="122525" y="35396"/>
                </a:lnTo>
                <a:lnTo>
                  <a:pt x="122516" y="35410"/>
                </a:lnTo>
                <a:lnTo>
                  <a:pt x="122516" y="35418"/>
                </a:lnTo>
                <a:lnTo>
                  <a:pt x="122516" y="35423"/>
                </a:lnTo>
                <a:lnTo>
                  <a:pt x="122516" y="35426"/>
                </a:lnTo>
                <a:lnTo>
                  <a:pt x="122516" y="35434"/>
                </a:lnTo>
                <a:lnTo>
                  <a:pt x="122522" y="35448"/>
                </a:lnTo>
                <a:lnTo>
                  <a:pt x="122528" y="35459"/>
                </a:lnTo>
                <a:lnTo>
                  <a:pt x="122536" y="35464"/>
                </a:lnTo>
                <a:lnTo>
                  <a:pt x="122542" y="35467"/>
                </a:lnTo>
                <a:lnTo>
                  <a:pt x="122556" y="35475"/>
                </a:lnTo>
                <a:lnTo>
                  <a:pt x="122562" y="35475"/>
                </a:lnTo>
                <a:lnTo>
                  <a:pt x="122566" y="35477"/>
                </a:lnTo>
                <a:lnTo>
                  <a:pt x="122578" y="35481"/>
                </a:lnTo>
                <a:lnTo>
                  <a:pt x="122595" y="35497"/>
                </a:lnTo>
                <a:lnTo>
                  <a:pt x="122601" y="35505"/>
                </a:lnTo>
                <a:lnTo>
                  <a:pt x="122607" y="35514"/>
                </a:lnTo>
                <a:lnTo>
                  <a:pt x="122609" y="35538"/>
                </a:lnTo>
                <a:lnTo>
                  <a:pt x="122607" y="35588"/>
                </a:lnTo>
                <a:lnTo>
                  <a:pt x="122593" y="35634"/>
                </a:lnTo>
                <a:lnTo>
                  <a:pt x="122562" y="35681"/>
                </a:lnTo>
                <a:lnTo>
                  <a:pt x="122519" y="35719"/>
                </a:lnTo>
                <a:lnTo>
                  <a:pt x="122501" y="35737"/>
                </a:lnTo>
                <a:lnTo>
                  <a:pt x="122477" y="35760"/>
                </a:lnTo>
                <a:lnTo>
                  <a:pt x="122460" y="35765"/>
                </a:lnTo>
                <a:lnTo>
                  <a:pt x="122446" y="35765"/>
                </a:lnTo>
                <a:lnTo>
                  <a:pt x="122387" y="35754"/>
                </a:lnTo>
                <a:lnTo>
                  <a:pt x="122322" y="35727"/>
                </a:lnTo>
                <a:lnTo>
                  <a:pt x="122297" y="35697"/>
                </a:lnTo>
                <a:lnTo>
                  <a:pt x="122285" y="35688"/>
                </a:lnTo>
                <a:lnTo>
                  <a:pt x="122277" y="35681"/>
                </a:lnTo>
                <a:lnTo>
                  <a:pt x="122271" y="35672"/>
                </a:lnTo>
                <a:lnTo>
                  <a:pt x="122263" y="35659"/>
                </a:lnTo>
                <a:lnTo>
                  <a:pt x="122254" y="35653"/>
                </a:lnTo>
                <a:lnTo>
                  <a:pt x="122254" y="35653"/>
                </a:lnTo>
                <a:lnTo>
                  <a:pt x="122246" y="35648"/>
                </a:lnTo>
                <a:lnTo>
                  <a:pt x="122229" y="35637"/>
                </a:lnTo>
                <a:lnTo>
                  <a:pt x="122223" y="35633"/>
                </a:lnTo>
                <a:lnTo>
                  <a:pt x="122218" y="35629"/>
                </a:lnTo>
                <a:lnTo>
                  <a:pt x="122178" y="35609"/>
                </a:lnTo>
                <a:lnTo>
                  <a:pt x="122161" y="35599"/>
                </a:lnTo>
                <a:lnTo>
                  <a:pt x="122153" y="35590"/>
                </a:lnTo>
                <a:lnTo>
                  <a:pt x="122148" y="35585"/>
                </a:lnTo>
                <a:lnTo>
                  <a:pt x="122141" y="35577"/>
                </a:lnTo>
                <a:lnTo>
                  <a:pt x="122108" y="35552"/>
                </a:lnTo>
                <a:lnTo>
                  <a:pt x="122040" y="35486"/>
                </a:lnTo>
                <a:lnTo>
                  <a:pt x="122037" y="35482"/>
                </a:lnTo>
                <a:lnTo>
                  <a:pt x="122036" y="35480"/>
                </a:lnTo>
                <a:lnTo>
                  <a:pt x="122034" y="35478"/>
                </a:lnTo>
                <a:lnTo>
                  <a:pt x="122023" y="35462"/>
                </a:lnTo>
                <a:lnTo>
                  <a:pt x="122006" y="35443"/>
                </a:lnTo>
                <a:lnTo>
                  <a:pt x="121984" y="35432"/>
                </a:lnTo>
                <a:lnTo>
                  <a:pt x="121974" y="35426"/>
                </a:lnTo>
                <a:lnTo>
                  <a:pt x="121964" y="35421"/>
                </a:lnTo>
                <a:lnTo>
                  <a:pt x="121936" y="35410"/>
                </a:lnTo>
                <a:lnTo>
                  <a:pt x="121885" y="35388"/>
                </a:lnTo>
                <a:lnTo>
                  <a:pt x="121851" y="35369"/>
                </a:lnTo>
                <a:lnTo>
                  <a:pt x="121848" y="35367"/>
                </a:lnTo>
                <a:lnTo>
                  <a:pt x="121845" y="35366"/>
                </a:lnTo>
                <a:lnTo>
                  <a:pt x="121817" y="35355"/>
                </a:lnTo>
                <a:lnTo>
                  <a:pt x="121784" y="35360"/>
                </a:lnTo>
                <a:lnTo>
                  <a:pt x="121783" y="35360"/>
                </a:lnTo>
                <a:lnTo>
                  <a:pt x="121778" y="35365"/>
                </a:lnTo>
                <a:lnTo>
                  <a:pt x="121772" y="35369"/>
                </a:lnTo>
                <a:lnTo>
                  <a:pt x="121761" y="35376"/>
                </a:lnTo>
                <a:lnTo>
                  <a:pt x="121755" y="35380"/>
                </a:lnTo>
                <a:lnTo>
                  <a:pt x="121753" y="35385"/>
                </a:lnTo>
                <a:lnTo>
                  <a:pt x="121733" y="35432"/>
                </a:lnTo>
                <a:lnTo>
                  <a:pt x="121719" y="35459"/>
                </a:lnTo>
                <a:lnTo>
                  <a:pt x="121717" y="35462"/>
                </a:lnTo>
                <a:lnTo>
                  <a:pt x="121716" y="35464"/>
                </a:lnTo>
                <a:lnTo>
                  <a:pt x="121713" y="35470"/>
                </a:lnTo>
                <a:lnTo>
                  <a:pt x="121707" y="35484"/>
                </a:lnTo>
                <a:lnTo>
                  <a:pt x="121702" y="35492"/>
                </a:lnTo>
                <a:lnTo>
                  <a:pt x="121695" y="35496"/>
                </a:lnTo>
                <a:lnTo>
                  <a:pt x="121690" y="35500"/>
                </a:lnTo>
                <a:lnTo>
                  <a:pt x="121687" y="35506"/>
                </a:lnTo>
                <a:lnTo>
                  <a:pt x="121679" y="35522"/>
                </a:lnTo>
                <a:lnTo>
                  <a:pt x="121671" y="35530"/>
                </a:lnTo>
                <a:lnTo>
                  <a:pt x="121663" y="35535"/>
                </a:lnTo>
                <a:lnTo>
                  <a:pt x="121656" y="35538"/>
                </a:lnTo>
                <a:lnTo>
                  <a:pt x="121640" y="35555"/>
                </a:lnTo>
                <a:lnTo>
                  <a:pt x="121617" y="35590"/>
                </a:lnTo>
                <a:lnTo>
                  <a:pt x="121620" y="35597"/>
                </a:lnTo>
                <a:lnTo>
                  <a:pt x="121623" y="35604"/>
                </a:lnTo>
                <a:lnTo>
                  <a:pt x="121628" y="35626"/>
                </a:lnTo>
                <a:lnTo>
                  <a:pt x="121654" y="35651"/>
                </a:lnTo>
                <a:lnTo>
                  <a:pt x="121696" y="35702"/>
                </a:lnTo>
                <a:lnTo>
                  <a:pt x="121752" y="35757"/>
                </a:lnTo>
                <a:lnTo>
                  <a:pt x="121764" y="35809"/>
                </a:lnTo>
                <a:lnTo>
                  <a:pt x="121817" y="35867"/>
                </a:lnTo>
                <a:lnTo>
                  <a:pt x="121825" y="35874"/>
                </a:lnTo>
                <a:lnTo>
                  <a:pt x="121854" y="35902"/>
                </a:lnTo>
                <a:lnTo>
                  <a:pt x="121882" y="35935"/>
                </a:lnTo>
                <a:lnTo>
                  <a:pt x="121902" y="35973"/>
                </a:lnTo>
                <a:lnTo>
                  <a:pt x="121907" y="36014"/>
                </a:lnTo>
                <a:lnTo>
                  <a:pt x="121891" y="36072"/>
                </a:lnTo>
                <a:lnTo>
                  <a:pt x="121871" y="36132"/>
                </a:lnTo>
                <a:lnTo>
                  <a:pt x="121837" y="36192"/>
                </a:lnTo>
                <a:lnTo>
                  <a:pt x="121800" y="36217"/>
                </a:lnTo>
                <a:lnTo>
                  <a:pt x="121730" y="36233"/>
                </a:lnTo>
                <a:lnTo>
                  <a:pt x="121656" y="36247"/>
                </a:lnTo>
                <a:lnTo>
                  <a:pt x="121527" y="36263"/>
                </a:lnTo>
                <a:lnTo>
                  <a:pt x="121484" y="36261"/>
                </a:lnTo>
                <a:lnTo>
                  <a:pt x="121414" y="36258"/>
                </a:lnTo>
                <a:lnTo>
                  <a:pt x="121324" y="36252"/>
                </a:lnTo>
                <a:lnTo>
                  <a:pt x="121256" y="36239"/>
                </a:lnTo>
                <a:lnTo>
                  <a:pt x="121205" y="36244"/>
                </a:lnTo>
                <a:lnTo>
                  <a:pt x="121149" y="36261"/>
                </a:lnTo>
                <a:lnTo>
                  <a:pt x="121084" y="36321"/>
                </a:lnTo>
                <a:lnTo>
                  <a:pt x="121008" y="36436"/>
                </a:lnTo>
                <a:lnTo>
                  <a:pt x="120980" y="36460"/>
                </a:lnTo>
                <a:lnTo>
                  <a:pt x="120929" y="36474"/>
                </a:lnTo>
                <a:lnTo>
                  <a:pt x="120839" y="36501"/>
                </a:lnTo>
                <a:lnTo>
                  <a:pt x="120737" y="36542"/>
                </a:lnTo>
                <a:lnTo>
                  <a:pt x="120678" y="36592"/>
                </a:lnTo>
                <a:lnTo>
                  <a:pt x="120608" y="36666"/>
                </a:lnTo>
                <a:lnTo>
                  <a:pt x="120548" y="36772"/>
                </a:lnTo>
                <a:lnTo>
                  <a:pt x="120546" y="36777"/>
                </a:lnTo>
                <a:lnTo>
                  <a:pt x="120489" y="36898"/>
                </a:lnTo>
                <a:lnTo>
                  <a:pt x="120453" y="36937"/>
                </a:lnTo>
                <a:lnTo>
                  <a:pt x="120362" y="36991"/>
                </a:lnTo>
                <a:lnTo>
                  <a:pt x="120329" y="37010"/>
                </a:lnTo>
                <a:lnTo>
                  <a:pt x="120272" y="37043"/>
                </a:lnTo>
                <a:lnTo>
                  <a:pt x="120224" y="37068"/>
                </a:lnTo>
                <a:lnTo>
                  <a:pt x="120204" y="37087"/>
                </a:lnTo>
                <a:lnTo>
                  <a:pt x="120193" y="37109"/>
                </a:lnTo>
                <a:lnTo>
                  <a:pt x="120185" y="37153"/>
                </a:lnTo>
                <a:lnTo>
                  <a:pt x="120173" y="37183"/>
                </a:lnTo>
                <a:lnTo>
                  <a:pt x="120154" y="37251"/>
                </a:lnTo>
                <a:lnTo>
                  <a:pt x="120131" y="37344"/>
                </a:lnTo>
                <a:lnTo>
                  <a:pt x="120117" y="37394"/>
                </a:lnTo>
                <a:lnTo>
                  <a:pt x="120108" y="37488"/>
                </a:lnTo>
                <a:lnTo>
                  <a:pt x="120106" y="37517"/>
                </a:lnTo>
                <a:lnTo>
                  <a:pt x="120092" y="37555"/>
                </a:lnTo>
                <a:lnTo>
                  <a:pt x="120049" y="37610"/>
                </a:lnTo>
                <a:lnTo>
                  <a:pt x="120015" y="37637"/>
                </a:lnTo>
                <a:lnTo>
                  <a:pt x="119965" y="37675"/>
                </a:lnTo>
                <a:lnTo>
                  <a:pt x="119920" y="37711"/>
                </a:lnTo>
                <a:lnTo>
                  <a:pt x="119841" y="37788"/>
                </a:lnTo>
                <a:lnTo>
                  <a:pt x="119812" y="37815"/>
                </a:lnTo>
                <a:lnTo>
                  <a:pt x="119767" y="37825"/>
                </a:lnTo>
                <a:lnTo>
                  <a:pt x="119750" y="37829"/>
                </a:lnTo>
                <a:lnTo>
                  <a:pt x="119714" y="37829"/>
                </a:lnTo>
                <a:lnTo>
                  <a:pt x="119626" y="37831"/>
                </a:lnTo>
                <a:lnTo>
                  <a:pt x="119528" y="37856"/>
                </a:lnTo>
                <a:lnTo>
                  <a:pt x="119353" y="37922"/>
                </a:lnTo>
                <a:lnTo>
                  <a:pt x="119313" y="37960"/>
                </a:lnTo>
                <a:lnTo>
                  <a:pt x="119285" y="38001"/>
                </a:lnTo>
                <a:lnTo>
                  <a:pt x="119265" y="38064"/>
                </a:lnTo>
                <a:lnTo>
                  <a:pt x="119232" y="38220"/>
                </a:lnTo>
                <a:lnTo>
                  <a:pt x="119215" y="38294"/>
                </a:lnTo>
                <a:lnTo>
                  <a:pt x="119184" y="38365"/>
                </a:lnTo>
                <a:lnTo>
                  <a:pt x="119156" y="38422"/>
                </a:lnTo>
                <a:lnTo>
                  <a:pt x="119110" y="38485"/>
                </a:lnTo>
                <a:lnTo>
                  <a:pt x="119071" y="38546"/>
                </a:lnTo>
                <a:lnTo>
                  <a:pt x="119057" y="38620"/>
                </a:lnTo>
                <a:lnTo>
                  <a:pt x="119048" y="38700"/>
                </a:lnTo>
                <a:lnTo>
                  <a:pt x="119048" y="38702"/>
                </a:lnTo>
                <a:lnTo>
                  <a:pt x="119029" y="38740"/>
                </a:lnTo>
                <a:lnTo>
                  <a:pt x="118975" y="38778"/>
                </a:lnTo>
                <a:lnTo>
                  <a:pt x="118893" y="38830"/>
                </a:lnTo>
                <a:lnTo>
                  <a:pt x="118845" y="38885"/>
                </a:lnTo>
                <a:lnTo>
                  <a:pt x="118820" y="38923"/>
                </a:lnTo>
                <a:lnTo>
                  <a:pt x="118783" y="38978"/>
                </a:lnTo>
                <a:lnTo>
                  <a:pt x="118741" y="39025"/>
                </a:lnTo>
                <a:lnTo>
                  <a:pt x="118673" y="39079"/>
                </a:lnTo>
                <a:lnTo>
                  <a:pt x="118642" y="39104"/>
                </a:lnTo>
                <a:lnTo>
                  <a:pt x="118597" y="39123"/>
                </a:lnTo>
                <a:lnTo>
                  <a:pt x="118558" y="39129"/>
                </a:lnTo>
                <a:lnTo>
                  <a:pt x="118507" y="39126"/>
                </a:lnTo>
                <a:lnTo>
                  <a:pt x="118488" y="39120"/>
                </a:lnTo>
                <a:lnTo>
                  <a:pt x="118485" y="39119"/>
                </a:lnTo>
                <a:lnTo>
                  <a:pt x="118482" y="39118"/>
                </a:lnTo>
                <a:lnTo>
                  <a:pt x="118431" y="39101"/>
                </a:lnTo>
                <a:lnTo>
                  <a:pt x="118389" y="39060"/>
                </a:lnTo>
                <a:lnTo>
                  <a:pt x="118387" y="39056"/>
                </a:lnTo>
                <a:lnTo>
                  <a:pt x="118386" y="39052"/>
                </a:lnTo>
                <a:lnTo>
                  <a:pt x="118384" y="39049"/>
                </a:lnTo>
                <a:lnTo>
                  <a:pt x="118377" y="39033"/>
                </a:lnTo>
                <a:lnTo>
                  <a:pt x="118374" y="39023"/>
                </a:lnTo>
                <a:lnTo>
                  <a:pt x="118372" y="39014"/>
                </a:lnTo>
                <a:lnTo>
                  <a:pt x="118358" y="38997"/>
                </a:lnTo>
                <a:lnTo>
                  <a:pt x="118335" y="38967"/>
                </a:lnTo>
                <a:lnTo>
                  <a:pt x="118310" y="38921"/>
                </a:lnTo>
                <a:lnTo>
                  <a:pt x="118284" y="38877"/>
                </a:lnTo>
                <a:lnTo>
                  <a:pt x="118228" y="38825"/>
                </a:lnTo>
                <a:lnTo>
                  <a:pt x="118225" y="38819"/>
                </a:lnTo>
                <a:lnTo>
                  <a:pt x="118222" y="38814"/>
                </a:lnTo>
                <a:lnTo>
                  <a:pt x="118211" y="38789"/>
                </a:lnTo>
                <a:lnTo>
                  <a:pt x="118208" y="38762"/>
                </a:lnTo>
                <a:lnTo>
                  <a:pt x="118208" y="38752"/>
                </a:lnTo>
                <a:lnTo>
                  <a:pt x="118208" y="38743"/>
                </a:lnTo>
                <a:lnTo>
                  <a:pt x="118225" y="38704"/>
                </a:lnTo>
                <a:lnTo>
                  <a:pt x="118239" y="38674"/>
                </a:lnTo>
                <a:lnTo>
                  <a:pt x="118273" y="38647"/>
                </a:lnTo>
                <a:lnTo>
                  <a:pt x="118352" y="38598"/>
                </a:lnTo>
                <a:lnTo>
                  <a:pt x="118380" y="38565"/>
                </a:lnTo>
                <a:lnTo>
                  <a:pt x="118381" y="38562"/>
                </a:lnTo>
                <a:lnTo>
                  <a:pt x="118383" y="38559"/>
                </a:lnTo>
                <a:lnTo>
                  <a:pt x="118391" y="38537"/>
                </a:lnTo>
                <a:lnTo>
                  <a:pt x="118388" y="38511"/>
                </a:lnTo>
                <a:lnTo>
                  <a:pt x="118383" y="38474"/>
                </a:lnTo>
                <a:lnTo>
                  <a:pt x="118372" y="38442"/>
                </a:lnTo>
                <a:lnTo>
                  <a:pt x="118370" y="38439"/>
                </a:lnTo>
                <a:lnTo>
                  <a:pt x="118368" y="38436"/>
                </a:lnTo>
                <a:lnTo>
                  <a:pt x="118343" y="38390"/>
                </a:lnTo>
                <a:lnTo>
                  <a:pt x="118276" y="38283"/>
                </a:lnTo>
                <a:lnTo>
                  <a:pt x="118265" y="38250"/>
                </a:lnTo>
                <a:lnTo>
                  <a:pt x="118256" y="38220"/>
                </a:lnTo>
                <a:lnTo>
                  <a:pt x="118256" y="38218"/>
                </a:lnTo>
                <a:lnTo>
                  <a:pt x="118256" y="38216"/>
                </a:lnTo>
                <a:lnTo>
                  <a:pt x="118256" y="38171"/>
                </a:lnTo>
                <a:lnTo>
                  <a:pt x="118253" y="38072"/>
                </a:lnTo>
                <a:lnTo>
                  <a:pt x="118250" y="38053"/>
                </a:lnTo>
                <a:lnTo>
                  <a:pt x="118248" y="38048"/>
                </a:lnTo>
                <a:lnTo>
                  <a:pt x="118245" y="38042"/>
                </a:lnTo>
                <a:lnTo>
                  <a:pt x="118225" y="38020"/>
                </a:lnTo>
                <a:lnTo>
                  <a:pt x="118225" y="38017"/>
                </a:lnTo>
                <a:lnTo>
                  <a:pt x="118215" y="38012"/>
                </a:lnTo>
                <a:lnTo>
                  <a:pt x="118211" y="38009"/>
                </a:lnTo>
                <a:lnTo>
                  <a:pt x="118194" y="37996"/>
                </a:lnTo>
                <a:lnTo>
                  <a:pt x="118190" y="37994"/>
                </a:lnTo>
                <a:lnTo>
                  <a:pt x="118185" y="37992"/>
                </a:lnTo>
                <a:lnTo>
                  <a:pt x="118169" y="37985"/>
                </a:lnTo>
                <a:lnTo>
                  <a:pt x="118143" y="37974"/>
                </a:lnTo>
                <a:lnTo>
                  <a:pt x="118109" y="37963"/>
                </a:lnTo>
                <a:lnTo>
                  <a:pt x="117997" y="37903"/>
                </a:lnTo>
                <a:lnTo>
                  <a:pt x="117958" y="37880"/>
                </a:lnTo>
                <a:lnTo>
                  <a:pt x="117844" y="37815"/>
                </a:lnTo>
                <a:lnTo>
                  <a:pt x="117749" y="37755"/>
                </a:lnTo>
                <a:lnTo>
                  <a:pt x="117706" y="37719"/>
                </a:lnTo>
                <a:lnTo>
                  <a:pt x="117670" y="37705"/>
                </a:lnTo>
                <a:lnTo>
                  <a:pt x="117560" y="37662"/>
                </a:lnTo>
                <a:lnTo>
                  <a:pt x="117515" y="37637"/>
                </a:lnTo>
                <a:lnTo>
                  <a:pt x="117498" y="37607"/>
                </a:lnTo>
                <a:lnTo>
                  <a:pt x="117483" y="37569"/>
                </a:lnTo>
                <a:lnTo>
                  <a:pt x="117483" y="37539"/>
                </a:lnTo>
                <a:lnTo>
                  <a:pt x="117486" y="37489"/>
                </a:lnTo>
                <a:lnTo>
                  <a:pt x="117512" y="37426"/>
                </a:lnTo>
                <a:lnTo>
                  <a:pt x="117557" y="37363"/>
                </a:lnTo>
                <a:lnTo>
                  <a:pt x="117619" y="37314"/>
                </a:lnTo>
                <a:lnTo>
                  <a:pt x="117695" y="37257"/>
                </a:lnTo>
                <a:lnTo>
                  <a:pt x="117740" y="37227"/>
                </a:lnTo>
                <a:lnTo>
                  <a:pt x="117780" y="37191"/>
                </a:lnTo>
                <a:lnTo>
                  <a:pt x="117798" y="37170"/>
                </a:lnTo>
                <a:lnTo>
                  <a:pt x="117836" y="37125"/>
                </a:lnTo>
                <a:lnTo>
                  <a:pt x="117866" y="37100"/>
                </a:lnTo>
                <a:lnTo>
                  <a:pt x="117915" y="37060"/>
                </a:lnTo>
                <a:lnTo>
                  <a:pt x="117985" y="37016"/>
                </a:lnTo>
                <a:lnTo>
                  <a:pt x="118016" y="37002"/>
                </a:lnTo>
                <a:lnTo>
                  <a:pt x="118059" y="36986"/>
                </a:lnTo>
                <a:lnTo>
                  <a:pt x="118090" y="36956"/>
                </a:lnTo>
                <a:lnTo>
                  <a:pt x="118078" y="36923"/>
                </a:lnTo>
                <a:lnTo>
                  <a:pt x="118033" y="36874"/>
                </a:lnTo>
                <a:lnTo>
                  <a:pt x="117952" y="36827"/>
                </a:lnTo>
                <a:lnTo>
                  <a:pt x="117895" y="36797"/>
                </a:lnTo>
                <a:lnTo>
                  <a:pt x="117844" y="36791"/>
                </a:lnTo>
                <a:lnTo>
                  <a:pt x="117774" y="36783"/>
                </a:lnTo>
                <a:lnTo>
                  <a:pt x="117715" y="36759"/>
                </a:lnTo>
                <a:lnTo>
                  <a:pt x="117661" y="36731"/>
                </a:lnTo>
                <a:lnTo>
                  <a:pt x="117610" y="36731"/>
                </a:lnTo>
                <a:lnTo>
                  <a:pt x="117574" y="36753"/>
                </a:lnTo>
                <a:lnTo>
                  <a:pt x="117537" y="36772"/>
                </a:lnTo>
                <a:lnTo>
                  <a:pt x="117534" y="36775"/>
                </a:lnTo>
                <a:lnTo>
                  <a:pt x="117483" y="36816"/>
                </a:lnTo>
                <a:lnTo>
                  <a:pt x="117436" y="36816"/>
                </a:lnTo>
                <a:lnTo>
                  <a:pt x="117426" y="36812"/>
                </a:lnTo>
                <a:lnTo>
                  <a:pt x="117416" y="36808"/>
                </a:lnTo>
                <a:lnTo>
                  <a:pt x="117385" y="36791"/>
                </a:lnTo>
                <a:lnTo>
                  <a:pt x="117354" y="36761"/>
                </a:lnTo>
                <a:lnTo>
                  <a:pt x="117280" y="36701"/>
                </a:lnTo>
                <a:lnTo>
                  <a:pt x="117235" y="36660"/>
                </a:lnTo>
                <a:lnTo>
                  <a:pt x="117174" y="36595"/>
                </a:lnTo>
                <a:lnTo>
                  <a:pt x="117173" y="36594"/>
                </a:lnTo>
                <a:lnTo>
                  <a:pt x="117156" y="36570"/>
                </a:lnTo>
                <a:lnTo>
                  <a:pt x="117137" y="36556"/>
                </a:lnTo>
                <a:lnTo>
                  <a:pt x="117123" y="36548"/>
                </a:lnTo>
                <a:lnTo>
                  <a:pt x="117108" y="36542"/>
                </a:lnTo>
                <a:lnTo>
                  <a:pt x="117092" y="36542"/>
                </a:lnTo>
                <a:lnTo>
                  <a:pt x="117086" y="36545"/>
                </a:lnTo>
                <a:lnTo>
                  <a:pt x="117080" y="36548"/>
                </a:lnTo>
                <a:lnTo>
                  <a:pt x="117073" y="36554"/>
                </a:lnTo>
                <a:lnTo>
                  <a:pt x="117063" y="36563"/>
                </a:lnTo>
                <a:lnTo>
                  <a:pt x="117046" y="36578"/>
                </a:lnTo>
                <a:lnTo>
                  <a:pt x="117013" y="36616"/>
                </a:lnTo>
                <a:lnTo>
                  <a:pt x="116956" y="36704"/>
                </a:lnTo>
                <a:lnTo>
                  <a:pt x="116933" y="36728"/>
                </a:lnTo>
                <a:lnTo>
                  <a:pt x="116889" y="36775"/>
                </a:lnTo>
                <a:lnTo>
                  <a:pt x="116846" y="36813"/>
                </a:lnTo>
                <a:lnTo>
                  <a:pt x="116759" y="36849"/>
                </a:lnTo>
                <a:lnTo>
                  <a:pt x="116592" y="36915"/>
                </a:lnTo>
                <a:lnTo>
                  <a:pt x="116536" y="36961"/>
                </a:lnTo>
                <a:lnTo>
                  <a:pt x="116494" y="37019"/>
                </a:lnTo>
                <a:lnTo>
                  <a:pt x="116460" y="37073"/>
                </a:lnTo>
                <a:lnTo>
                  <a:pt x="116406" y="37101"/>
                </a:lnTo>
                <a:lnTo>
                  <a:pt x="116350" y="37120"/>
                </a:lnTo>
                <a:lnTo>
                  <a:pt x="116277" y="37136"/>
                </a:lnTo>
                <a:lnTo>
                  <a:pt x="116175" y="37166"/>
                </a:lnTo>
                <a:lnTo>
                  <a:pt x="116124" y="37199"/>
                </a:lnTo>
                <a:lnTo>
                  <a:pt x="116097" y="37199"/>
                </a:lnTo>
                <a:lnTo>
                  <a:pt x="116071" y="37199"/>
                </a:lnTo>
                <a:lnTo>
                  <a:pt x="115989" y="37169"/>
                </a:lnTo>
                <a:lnTo>
                  <a:pt x="115930" y="37134"/>
                </a:lnTo>
                <a:lnTo>
                  <a:pt x="115907" y="37101"/>
                </a:lnTo>
                <a:lnTo>
                  <a:pt x="115896" y="37073"/>
                </a:lnTo>
                <a:lnTo>
                  <a:pt x="115896" y="37049"/>
                </a:lnTo>
                <a:lnTo>
                  <a:pt x="115896" y="37021"/>
                </a:lnTo>
                <a:lnTo>
                  <a:pt x="115890" y="36986"/>
                </a:lnTo>
                <a:lnTo>
                  <a:pt x="115874" y="36917"/>
                </a:lnTo>
                <a:lnTo>
                  <a:pt x="115848" y="36879"/>
                </a:lnTo>
                <a:lnTo>
                  <a:pt x="115820" y="36818"/>
                </a:lnTo>
                <a:lnTo>
                  <a:pt x="115819" y="36814"/>
                </a:lnTo>
                <a:lnTo>
                  <a:pt x="115817" y="36811"/>
                </a:lnTo>
                <a:lnTo>
                  <a:pt x="115803" y="36756"/>
                </a:lnTo>
                <a:lnTo>
                  <a:pt x="115795" y="36715"/>
                </a:lnTo>
                <a:lnTo>
                  <a:pt x="115795" y="36663"/>
                </a:lnTo>
                <a:lnTo>
                  <a:pt x="115797" y="36633"/>
                </a:lnTo>
                <a:lnTo>
                  <a:pt x="115800" y="36540"/>
                </a:lnTo>
                <a:lnTo>
                  <a:pt x="115801" y="36528"/>
                </a:lnTo>
                <a:lnTo>
                  <a:pt x="115803" y="36515"/>
                </a:lnTo>
                <a:lnTo>
                  <a:pt x="115803" y="36482"/>
                </a:lnTo>
                <a:lnTo>
                  <a:pt x="115795" y="36444"/>
                </a:lnTo>
                <a:lnTo>
                  <a:pt x="115780" y="36422"/>
                </a:lnTo>
                <a:lnTo>
                  <a:pt x="115758" y="36403"/>
                </a:lnTo>
                <a:lnTo>
                  <a:pt x="115733" y="36381"/>
                </a:lnTo>
                <a:lnTo>
                  <a:pt x="115724" y="36376"/>
                </a:lnTo>
                <a:lnTo>
                  <a:pt x="115716" y="36370"/>
                </a:lnTo>
                <a:lnTo>
                  <a:pt x="115676" y="36354"/>
                </a:lnTo>
                <a:lnTo>
                  <a:pt x="115639" y="36337"/>
                </a:lnTo>
                <a:lnTo>
                  <a:pt x="115630" y="36335"/>
                </a:lnTo>
                <a:lnTo>
                  <a:pt x="115620" y="36332"/>
                </a:lnTo>
                <a:lnTo>
                  <a:pt x="115566" y="36324"/>
                </a:lnTo>
                <a:lnTo>
                  <a:pt x="115470" y="36326"/>
                </a:lnTo>
                <a:lnTo>
                  <a:pt x="115389" y="36348"/>
                </a:lnTo>
                <a:lnTo>
                  <a:pt x="115338" y="36348"/>
                </a:lnTo>
                <a:lnTo>
                  <a:pt x="115304" y="36343"/>
                </a:lnTo>
                <a:lnTo>
                  <a:pt x="115294" y="36341"/>
                </a:lnTo>
                <a:lnTo>
                  <a:pt x="115284" y="36340"/>
                </a:lnTo>
                <a:lnTo>
                  <a:pt x="115219" y="36335"/>
                </a:lnTo>
                <a:lnTo>
                  <a:pt x="115169" y="36326"/>
                </a:lnTo>
                <a:lnTo>
                  <a:pt x="115135" y="36324"/>
                </a:lnTo>
                <a:lnTo>
                  <a:pt x="115078" y="36315"/>
                </a:lnTo>
                <a:lnTo>
                  <a:pt x="115030" y="36318"/>
                </a:lnTo>
                <a:lnTo>
                  <a:pt x="114988" y="36340"/>
                </a:lnTo>
                <a:lnTo>
                  <a:pt x="114949" y="36373"/>
                </a:lnTo>
                <a:lnTo>
                  <a:pt x="114940" y="36397"/>
                </a:lnTo>
                <a:lnTo>
                  <a:pt x="114932" y="36480"/>
                </a:lnTo>
                <a:lnTo>
                  <a:pt x="114898" y="36584"/>
                </a:lnTo>
                <a:lnTo>
                  <a:pt x="114858" y="36677"/>
                </a:lnTo>
                <a:lnTo>
                  <a:pt x="114842" y="36778"/>
                </a:lnTo>
                <a:lnTo>
                  <a:pt x="114825" y="36887"/>
                </a:lnTo>
                <a:lnTo>
                  <a:pt x="114801" y="36981"/>
                </a:lnTo>
                <a:lnTo>
                  <a:pt x="114799" y="36986"/>
                </a:lnTo>
                <a:lnTo>
                  <a:pt x="114785" y="37101"/>
                </a:lnTo>
                <a:lnTo>
                  <a:pt x="114785" y="37158"/>
                </a:lnTo>
                <a:lnTo>
                  <a:pt x="114768" y="37218"/>
                </a:lnTo>
                <a:lnTo>
                  <a:pt x="114734" y="37311"/>
                </a:lnTo>
                <a:lnTo>
                  <a:pt x="114701" y="37361"/>
                </a:lnTo>
                <a:lnTo>
                  <a:pt x="114686" y="37380"/>
                </a:lnTo>
                <a:lnTo>
                  <a:pt x="114682" y="37381"/>
                </a:lnTo>
                <a:lnTo>
                  <a:pt x="114680" y="37382"/>
                </a:lnTo>
                <a:lnTo>
                  <a:pt x="114678" y="37383"/>
                </a:lnTo>
                <a:lnTo>
                  <a:pt x="114658" y="37391"/>
                </a:lnTo>
                <a:lnTo>
                  <a:pt x="114648" y="37392"/>
                </a:lnTo>
                <a:lnTo>
                  <a:pt x="114639" y="37394"/>
                </a:lnTo>
                <a:lnTo>
                  <a:pt x="114568" y="37399"/>
                </a:lnTo>
                <a:lnTo>
                  <a:pt x="114483" y="37394"/>
                </a:lnTo>
                <a:lnTo>
                  <a:pt x="114424" y="37394"/>
                </a:lnTo>
                <a:lnTo>
                  <a:pt x="114320" y="37369"/>
                </a:lnTo>
                <a:lnTo>
                  <a:pt x="114264" y="37339"/>
                </a:lnTo>
                <a:lnTo>
                  <a:pt x="114187" y="37251"/>
                </a:lnTo>
                <a:lnTo>
                  <a:pt x="114162" y="37199"/>
                </a:lnTo>
                <a:lnTo>
                  <a:pt x="114100" y="37150"/>
                </a:lnTo>
                <a:lnTo>
                  <a:pt x="114044" y="37123"/>
                </a:lnTo>
                <a:lnTo>
                  <a:pt x="113874" y="37019"/>
                </a:lnTo>
                <a:lnTo>
                  <a:pt x="113784" y="36969"/>
                </a:lnTo>
                <a:lnTo>
                  <a:pt x="113750" y="36947"/>
                </a:lnTo>
                <a:lnTo>
                  <a:pt x="113705" y="36898"/>
                </a:lnTo>
                <a:lnTo>
                  <a:pt x="113674" y="36841"/>
                </a:lnTo>
                <a:lnTo>
                  <a:pt x="113619" y="36748"/>
                </a:lnTo>
                <a:lnTo>
                  <a:pt x="113618" y="36745"/>
                </a:lnTo>
                <a:lnTo>
                  <a:pt x="113576" y="36698"/>
                </a:lnTo>
                <a:lnTo>
                  <a:pt x="113536" y="36663"/>
                </a:lnTo>
                <a:lnTo>
                  <a:pt x="113451" y="36630"/>
                </a:lnTo>
                <a:lnTo>
                  <a:pt x="113387" y="36616"/>
                </a:lnTo>
                <a:lnTo>
                  <a:pt x="113358" y="36616"/>
                </a:lnTo>
                <a:lnTo>
                  <a:pt x="113322" y="36636"/>
                </a:lnTo>
                <a:lnTo>
                  <a:pt x="113291" y="36679"/>
                </a:lnTo>
                <a:lnTo>
                  <a:pt x="113248" y="36729"/>
                </a:lnTo>
                <a:lnTo>
                  <a:pt x="113203" y="36761"/>
                </a:lnTo>
                <a:lnTo>
                  <a:pt x="113203" y="36761"/>
                </a:lnTo>
                <a:lnTo>
                  <a:pt x="113164" y="36783"/>
                </a:lnTo>
                <a:lnTo>
                  <a:pt x="113107" y="36794"/>
                </a:lnTo>
                <a:lnTo>
                  <a:pt x="113100" y="36793"/>
                </a:lnTo>
                <a:lnTo>
                  <a:pt x="113043" y="36786"/>
                </a:lnTo>
                <a:lnTo>
                  <a:pt x="113034" y="36783"/>
                </a:lnTo>
                <a:lnTo>
                  <a:pt x="113026" y="36781"/>
                </a:lnTo>
                <a:lnTo>
                  <a:pt x="112989" y="36781"/>
                </a:lnTo>
                <a:lnTo>
                  <a:pt x="112950" y="36768"/>
                </a:lnTo>
                <a:lnTo>
                  <a:pt x="112932" y="36757"/>
                </a:lnTo>
                <a:lnTo>
                  <a:pt x="112910" y="36749"/>
                </a:lnTo>
                <a:lnTo>
                  <a:pt x="112887" y="36750"/>
                </a:lnTo>
                <a:lnTo>
                  <a:pt x="112866" y="36757"/>
                </a:lnTo>
                <a:lnTo>
                  <a:pt x="112847" y="36761"/>
                </a:lnTo>
                <a:lnTo>
                  <a:pt x="112837" y="36775"/>
                </a:lnTo>
                <a:lnTo>
                  <a:pt x="112823" y="36791"/>
                </a:lnTo>
                <a:lnTo>
                  <a:pt x="112815" y="36809"/>
                </a:lnTo>
                <a:lnTo>
                  <a:pt x="112805" y="36836"/>
                </a:lnTo>
                <a:lnTo>
                  <a:pt x="112796" y="36845"/>
                </a:lnTo>
                <a:lnTo>
                  <a:pt x="112782" y="36858"/>
                </a:lnTo>
                <a:lnTo>
                  <a:pt x="112766" y="36879"/>
                </a:lnTo>
                <a:lnTo>
                  <a:pt x="112745" y="36916"/>
                </a:lnTo>
                <a:lnTo>
                  <a:pt x="112739" y="36950"/>
                </a:lnTo>
                <a:lnTo>
                  <a:pt x="112699" y="36991"/>
                </a:lnTo>
                <a:lnTo>
                  <a:pt x="112676" y="37016"/>
                </a:lnTo>
                <a:lnTo>
                  <a:pt x="112617" y="37032"/>
                </a:lnTo>
                <a:lnTo>
                  <a:pt x="112577" y="37019"/>
                </a:lnTo>
                <a:lnTo>
                  <a:pt x="112558" y="36991"/>
                </a:lnTo>
                <a:lnTo>
                  <a:pt x="112549" y="36980"/>
                </a:lnTo>
                <a:lnTo>
                  <a:pt x="112541" y="36967"/>
                </a:lnTo>
                <a:lnTo>
                  <a:pt x="112532" y="36947"/>
                </a:lnTo>
                <a:lnTo>
                  <a:pt x="112530" y="36937"/>
                </a:lnTo>
                <a:lnTo>
                  <a:pt x="112529" y="36937"/>
                </a:lnTo>
                <a:lnTo>
                  <a:pt x="112524" y="36915"/>
                </a:lnTo>
                <a:lnTo>
                  <a:pt x="112522" y="36913"/>
                </a:lnTo>
                <a:lnTo>
                  <a:pt x="112522" y="36913"/>
                </a:lnTo>
                <a:lnTo>
                  <a:pt x="112521" y="36912"/>
                </a:lnTo>
                <a:lnTo>
                  <a:pt x="112504" y="36893"/>
                </a:lnTo>
                <a:lnTo>
                  <a:pt x="112494" y="36886"/>
                </a:lnTo>
                <a:lnTo>
                  <a:pt x="112484" y="36879"/>
                </a:lnTo>
                <a:lnTo>
                  <a:pt x="112451" y="36879"/>
                </a:lnTo>
                <a:lnTo>
                  <a:pt x="112394" y="36928"/>
                </a:lnTo>
                <a:lnTo>
                  <a:pt x="112355" y="36971"/>
                </a:lnTo>
                <a:lnTo>
                  <a:pt x="112349" y="36978"/>
                </a:lnTo>
                <a:lnTo>
                  <a:pt x="112242" y="37051"/>
                </a:lnTo>
                <a:lnTo>
                  <a:pt x="112180" y="37071"/>
                </a:lnTo>
                <a:lnTo>
                  <a:pt x="112179" y="37072"/>
                </a:lnTo>
                <a:lnTo>
                  <a:pt x="112123" y="37090"/>
                </a:lnTo>
                <a:lnTo>
                  <a:pt x="112108" y="37090"/>
                </a:lnTo>
                <a:lnTo>
                  <a:pt x="112061" y="37090"/>
                </a:lnTo>
                <a:lnTo>
                  <a:pt x="112011" y="37098"/>
                </a:lnTo>
                <a:lnTo>
                  <a:pt x="111912" y="37114"/>
                </a:lnTo>
                <a:lnTo>
                  <a:pt x="111847" y="37164"/>
                </a:lnTo>
                <a:lnTo>
                  <a:pt x="111843" y="37168"/>
                </a:lnTo>
                <a:lnTo>
                  <a:pt x="111799" y="37216"/>
                </a:lnTo>
                <a:lnTo>
                  <a:pt x="111717" y="37287"/>
                </a:lnTo>
                <a:lnTo>
                  <a:pt x="111641" y="37358"/>
                </a:lnTo>
                <a:lnTo>
                  <a:pt x="111557" y="37380"/>
                </a:lnTo>
                <a:lnTo>
                  <a:pt x="111520" y="37394"/>
                </a:lnTo>
                <a:lnTo>
                  <a:pt x="111398" y="37411"/>
                </a:lnTo>
                <a:lnTo>
                  <a:pt x="111326" y="37414"/>
                </a:lnTo>
                <a:lnTo>
                  <a:pt x="111238" y="37411"/>
                </a:lnTo>
                <a:lnTo>
                  <a:pt x="111167" y="37415"/>
                </a:lnTo>
                <a:lnTo>
                  <a:pt x="111052" y="37426"/>
                </a:lnTo>
                <a:lnTo>
                  <a:pt x="110988" y="37444"/>
                </a:lnTo>
                <a:lnTo>
                  <a:pt x="110982" y="37445"/>
                </a:lnTo>
                <a:lnTo>
                  <a:pt x="110962" y="37462"/>
                </a:lnTo>
                <a:lnTo>
                  <a:pt x="110958" y="37471"/>
                </a:lnTo>
                <a:lnTo>
                  <a:pt x="110953" y="37481"/>
                </a:lnTo>
                <a:lnTo>
                  <a:pt x="110942" y="37517"/>
                </a:lnTo>
                <a:lnTo>
                  <a:pt x="110931" y="37539"/>
                </a:lnTo>
                <a:lnTo>
                  <a:pt x="110914" y="37560"/>
                </a:lnTo>
                <a:lnTo>
                  <a:pt x="110905" y="37569"/>
                </a:lnTo>
                <a:lnTo>
                  <a:pt x="110897" y="37577"/>
                </a:lnTo>
                <a:lnTo>
                  <a:pt x="110863" y="37607"/>
                </a:lnTo>
                <a:lnTo>
                  <a:pt x="110855" y="37610"/>
                </a:lnTo>
                <a:lnTo>
                  <a:pt x="110846" y="37612"/>
                </a:lnTo>
                <a:lnTo>
                  <a:pt x="110832" y="37618"/>
                </a:lnTo>
                <a:lnTo>
                  <a:pt x="110826" y="37618"/>
                </a:lnTo>
                <a:lnTo>
                  <a:pt x="110821" y="37618"/>
                </a:lnTo>
                <a:lnTo>
                  <a:pt x="110795" y="37626"/>
                </a:lnTo>
                <a:lnTo>
                  <a:pt x="110787" y="37633"/>
                </a:lnTo>
                <a:lnTo>
                  <a:pt x="110779" y="37640"/>
                </a:lnTo>
                <a:lnTo>
                  <a:pt x="110756" y="37670"/>
                </a:lnTo>
                <a:lnTo>
                  <a:pt x="110770" y="37703"/>
                </a:lnTo>
                <a:lnTo>
                  <a:pt x="110777" y="37708"/>
                </a:lnTo>
                <a:lnTo>
                  <a:pt x="110784" y="37714"/>
                </a:lnTo>
                <a:lnTo>
                  <a:pt x="110804" y="37727"/>
                </a:lnTo>
                <a:lnTo>
                  <a:pt x="110826" y="37744"/>
                </a:lnTo>
                <a:lnTo>
                  <a:pt x="110860" y="37757"/>
                </a:lnTo>
                <a:lnTo>
                  <a:pt x="110867" y="37764"/>
                </a:lnTo>
                <a:lnTo>
                  <a:pt x="110874" y="37771"/>
                </a:lnTo>
                <a:lnTo>
                  <a:pt x="110911" y="37796"/>
                </a:lnTo>
                <a:lnTo>
                  <a:pt x="110936" y="37804"/>
                </a:lnTo>
                <a:lnTo>
                  <a:pt x="110938" y="37805"/>
                </a:lnTo>
                <a:lnTo>
                  <a:pt x="110970" y="37826"/>
                </a:lnTo>
                <a:lnTo>
                  <a:pt x="110987" y="37842"/>
                </a:lnTo>
                <a:lnTo>
                  <a:pt x="110989" y="37845"/>
                </a:lnTo>
                <a:lnTo>
                  <a:pt x="110990" y="37848"/>
                </a:lnTo>
                <a:lnTo>
                  <a:pt x="111007" y="37875"/>
                </a:lnTo>
                <a:lnTo>
                  <a:pt x="111015" y="37881"/>
                </a:lnTo>
                <a:lnTo>
                  <a:pt x="111019" y="37883"/>
                </a:lnTo>
                <a:lnTo>
                  <a:pt x="111027" y="37889"/>
                </a:lnTo>
                <a:lnTo>
                  <a:pt x="111069" y="37935"/>
                </a:lnTo>
                <a:lnTo>
                  <a:pt x="111075" y="37960"/>
                </a:lnTo>
                <a:lnTo>
                  <a:pt x="111075" y="37985"/>
                </a:lnTo>
                <a:lnTo>
                  <a:pt x="111075" y="37990"/>
                </a:lnTo>
                <a:lnTo>
                  <a:pt x="111075" y="37996"/>
                </a:lnTo>
                <a:lnTo>
                  <a:pt x="111075" y="38001"/>
                </a:lnTo>
                <a:lnTo>
                  <a:pt x="111075" y="38015"/>
                </a:lnTo>
                <a:lnTo>
                  <a:pt x="111069" y="38034"/>
                </a:lnTo>
                <a:lnTo>
                  <a:pt x="111058" y="38045"/>
                </a:lnTo>
                <a:lnTo>
                  <a:pt x="111052" y="38053"/>
                </a:lnTo>
                <a:lnTo>
                  <a:pt x="111050" y="38054"/>
                </a:lnTo>
                <a:lnTo>
                  <a:pt x="111041" y="38058"/>
                </a:lnTo>
                <a:lnTo>
                  <a:pt x="111044" y="38080"/>
                </a:lnTo>
                <a:lnTo>
                  <a:pt x="111060" y="38100"/>
                </a:lnTo>
                <a:lnTo>
                  <a:pt x="111069" y="38105"/>
                </a:lnTo>
                <a:lnTo>
                  <a:pt x="111077" y="38110"/>
                </a:lnTo>
                <a:lnTo>
                  <a:pt x="111097" y="38124"/>
                </a:lnTo>
                <a:lnTo>
                  <a:pt x="111104" y="38130"/>
                </a:lnTo>
                <a:lnTo>
                  <a:pt x="111111" y="38135"/>
                </a:lnTo>
                <a:lnTo>
                  <a:pt x="111131" y="38152"/>
                </a:lnTo>
                <a:lnTo>
                  <a:pt x="111159" y="38184"/>
                </a:lnTo>
                <a:lnTo>
                  <a:pt x="111179" y="38204"/>
                </a:lnTo>
                <a:lnTo>
                  <a:pt x="111213" y="38225"/>
                </a:lnTo>
                <a:lnTo>
                  <a:pt x="111258" y="38253"/>
                </a:lnTo>
                <a:lnTo>
                  <a:pt x="111292" y="38277"/>
                </a:lnTo>
                <a:lnTo>
                  <a:pt x="111314" y="38305"/>
                </a:lnTo>
                <a:lnTo>
                  <a:pt x="111326" y="38332"/>
                </a:lnTo>
                <a:lnTo>
                  <a:pt x="111326" y="38339"/>
                </a:lnTo>
                <a:lnTo>
                  <a:pt x="111326" y="38346"/>
                </a:lnTo>
                <a:lnTo>
                  <a:pt x="111323" y="38373"/>
                </a:lnTo>
                <a:lnTo>
                  <a:pt x="111317" y="38381"/>
                </a:lnTo>
                <a:lnTo>
                  <a:pt x="111312" y="38383"/>
                </a:lnTo>
                <a:lnTo>
                  <a:pt x="111308" y="38384"/>
                </a:lnTo>
                <a:lnTo>
                  <a:pt x="111300" y="38387"/>
                </a:lnTo>
                <a:lnTo>
                  <a:pt x="111300" y="38387"/>
                </a:lnTo>
                <a:lnTo>
                  <a:pt x="111300" y="38387"/>
                </a:lnTo>
                <a:lnTo>
                  <a:pt x="111283" y="38401"/>
                </a:lnTo>
                <a:lnTo>
                  <a:pt x="111263" y="38428"/>
                </a:lnTo>
                <a:lnTo>
                  <a:pt x="111258" y="38447"/>
                </a:lnTo>
                <a:lnTo>
                  <a:pt x="111255" y="38466"/>
                </a:lnTo>
                <a:lnTo>
                  <a:pt x="111249" y="38496"/>
                </a:lnTo>
                <a:lnTo>
                  <a:pt x="111249" y="38518"/>
                </a:lnTo>
                <a:lnTo>
                  <a:pt x="111249" y="38532"/>
                </a:lnTo>
                <a:lnTo>
                  <a:pt x="111244" y="38559"/>
                </a:lnTo>
                <a:lnTo>
                  <a:pt x="111241" y="38576"/>
                </a:lnTo>
                <a:lnTo>
                  <a:pt x="111238" y="38592"/>
                </a:lnTo>
                <a:lnTo>
                  <a:pt x="111238" y="38603"/>
                </a:lnTo>
                <a:lnTo>
                  <a:pt x="111230" y="38639"/>
                </a:lnTo>
                <a:lnTo>
                  <a:pt x="111213" y="38685"/>
                </a:lnTo>
                <a:lnTo>
                  <a:pt x="111204" y="38693"/>
                </a:lnTo>
                <a:lnTo>
                  <a:pt x="111199" y="38704"/>
                </a:lnTo>
                <a:lnTo>
                  <a:pt x="111190" y="38710"/>
                </a:lnTo>
                <a:lnTo>
                  <a:pt x="111182" y="38718"/>
                </a:lnTo>
                <a:lnTo>
                  <a:pt x="111168" y="38732"/>
                </a:lnTo>
                <a:lnTo>
                  <a:pt x="111159" y="38745"/>
                </a:lnTo>
                <a:lnTo>
                  <a:pt x="111148" y="38762"/>
                </a:lnTo>
                <a:lnTo>
                  <a:pt x="111137" y="38776"/>
                </a:lnTo>
                <a:lnTo>
                  <a:pt x="111130" y="38784"/>
                </a:lnTo>
                <a:lnTo>
                  <a:pt x="111108" y="38799"/>
                </a:lnTo>
                <a:lnTo>
                  <a:pt x="111086" y="38816"/>
                </a:lnTo>
                <a:lnTo>
                  <a:pt x="111086" y="38823"/>
                </a:lnTo>
                <a:lnTo>
                  <a:pt x="111088" y="38830"/>
                </a:lnTo>
                <a:lnTo>
                  <a:pt x="111090" y="38842"/>
                </a:lnTo>
                <a:lnTo>
                  <a:pt x="111083" y="38854"/>
                </a:lnTo>
                <a:lnTo>
                  <a:pt x="111071" y="38874"/>
                </a:lnTo>
                <a:lnTo>
                  <a:pt x="111053" y="38895"/>
                </a:lnTo>
                <a:lnTo>
                  <a:pt x="111031" y="38906"/>
                </a:lnTo>
                <a:lnTo>
                  <a:pt x="111014" y="38919"/>
                </a:lnTo>
                <a:lnTo>
                  <a:pt x="110992" y="38941"/>
                </a:lnTo>
                <a:lnTo>
                  <a:pt x="110984" y="38956"/>
                </a:lnTo>
                <a:lnTo>
                  <a:pt x="110979" y="38970"/>
                </a:lnTo>
                <a:lnTo>
                  <a:pt x="110978" y="38993"/>
                </a:lnTo>
                <a:lnTo>
                  <a:pt x="110977" y="39008"/>
                </a:lnTo>
                <a:lnTo>
                  <a:pt x="110962" y="39041"/>
                </a:lnTo>
                <a:lnTo>
                  <a:pt x="110954" y="39057"/>
                </a:lnTo>
                <a:lnTo>
                  <a:pt x="110954" y="39079"/>
                </a:lnTo>
                <a:lnTo>
                  <a:pt x="110970" y="39107"/>
                </a:lnTo>
                <a:lnTo>
                  <a:pt x="110976" y="39115"/>
                </a:lnTo>
                <a:lnTo>
                  <a:pt x="110982" y="39123"/>
                </a:lnTo>
                <a:lnTo>
                  <a:pt x="110984" y="39142"/>
                </a:lnTo>
                <a:lnTo>
                  <a:pt x="110982" y="39161"/>
                </a:lnTo>
                <a:lnTo>
                  <a:pt x="110987" y="39189"/>
                </a:lnTo>
                <a:lnTo>
                  <a:pt x="110998" y="39200"/>
                </a:lnTo>
                <a:lnTo>
                  <a:pt x="111010" y="39216"/>
                </a:lnTo>
                <a:lnTo>
                  <a:pt x="111013" y="39235"/>
                </a:lnTo>
                <a:lnTo>
                  <a:pt x="111004" y="39236"/>
                </a:lnTo>
                <a:lnTo>
                  <a:pt x="110992" y="39239"/>
                </a:lnTo>
                <a:lnTo>
                  <a:pt x="110971" y="39260"/>
                </a:lnTo>
                <a:lnTo>
                  <a:pt x="110951" y="39276"/>
                </a:lnTo>
                <a:lnTo>
                  <a:pt x="110917" y="39298"/>
                </a:lnTo>
                <a:lnTo>
                  <a:pt x="110908" y="39298"/>
                </a:lnTo>
                <a:lnTo>
                  <a:pt x="110886" y="39298"/>
                </a:lnTo>
                <a:lnTo>
                  <a:pt x="110812" y="39268"/>
                </a:lnTo>
                <a:lnTo>
                  <a:pt x="110801" y="39260"/>
                </a:lnTo>
                <a:lnTo>
                  <a:pt x="110779" y="39244"/>
                </a:lnTo>
                <a:lnTo>
                  <a:pt x="110770" y="39235"/>
                </a:lnTo>
                <a:lnTo>
                  <a:pt x="110750" y="39230"/>
                </a:lnTo>
                <a:lnTo>
                  <a:pt x="110694" y="39208"/>
                </a:lnTo>
                <a:lnTo>
                  <a:pt x="110629" y="39181"/>
                </a:lnTo>
                <a:lnTo>
                  <a:pt x="110604" y="39181"/>
                </a:lnTo>
                <a:lnTo>
                  <a:pt x="110573" y="39181"/>
                </a:lnTo>
                <a:lnTo>
                  <a:pt x="110556" y="39186"/>
                </a:lnTo>
                <a:lnTo>
                  <a:pt x="110539" y="39202"/>
                </a:lnTo>
                <a:lnTo>
                  <a:pt x="110533" y="39216"/>
                </a:lnTo>
                <a:lnTo>
                  <a:pt x="110533" y="39227"/>
                </a:lnTo>
                <a:lnTo>
                  <a:pt x="110519" y="39246"/>
                </a:lnTo>
                <a:lnTo>
                  <a:pt x="110508" y="39254"/>
                </a:lnTo>
                <a:lnTo>
                  <a:pt x="110497" y="39263"/>
                </a:lnTo>
                <a:lnTo>
                  <a:pt x="110482" y="39276"/>
                </a:lnTo>
                <a:lnTo>
                  <a:pt x="110474" y="39287"/>
                </a:lnTo>
                <a:lnTo>
                  <a:pt x="110466" y="39304"/>
                </a:lnTo>
                <a:lnTo>
                  <a:pt x="110454" y="39315"/>
                </a:lnTo>
                <a:lnTo>
                  <a:pt x="110451" y="39342"/>
                </a:lnTo>
                <a:lnTo>
                  <a:pt x="110437" y="39372"/>
                </a:lnTo>
                <a:lnTo>
                  <a:pt x="110392" y="39446"/>
                </a:lnTo>
                <a:lnTo>
                  <a:pt x="110344" y="39539"/>
                </a:lnTo>
                <a:lnTo>
                  <a:pt x="110296" y="39618"/>
                </a:lnTo>
                <a:lnTo>
                  <a:pt x="110240" y="39684"/>
                </a:lnTo>
                <a:lnTo>
                  <a:pt x="110203" y="39736"/>
                </a:lnTo>
                <a:lnTo>
                  <a:pt x="110186" y="39753"/>
                </a:lnTo>
                <a:lnTo>
                  <a:pt x="110178" y="39764"/>
                </a:lnTo>
                <a:lnTo>
                  <a:pt x="110161" y="39775"/>
                </a:lnTo>
                <a:lnTo>
                  <a:pt x="110096" y="39788"/>
                </a:lnTo>
                <a:lnTo>
                  <a:pt x="110065" y="39777"/>
                </a:lnTo>
                <a:lnTo>
                  <a:pt x="110037" y="39772"/>
                </a:lnTo>
                <a:lnTo>
                  <a:pt x="110014" y="39769"/>
                </a:lnTo>
                <a:lnTo>
                  <a:pt x="110009" y="39767"/>
                </a:lnTo>
                <a:lnTo>
                  <a:pt x="109955" y="39753"/>
                </a:lnTo>
                <a:lnTo>
                  <a:pt x="109941" y="39750"/>
                </a:lnTo>
                <a:lnTo>
                  <a:pt x="109876" y="39742"/>
                </a:lnTo>
                <a:lnTo>
                  <a:pt x="109857" y="39731"/>
                </a:lnTo>
                <a:lnTo>
                  <a:pt x="109837" y="39720"/>
                </a:lnTo>
                <a:lnTo>
                  <a:pt x="109803" y="39681"/>
                </a:lnTo>
                <a:lnTo>
                  <a:pt x="109792" y="39654"/>
                </a:lnTo>
                <a:lnTo>
                  <a:pt x="109780" y="39616"/>
                </a:lnTo>
                <a:lnTo>
                  <a:pt x="109778" y="39534"/>
                </a:lnTo>
                <a:lnTo>
                  <a:pt x="109783" y="39517"/>
                </a:lnTo>
                <a:lnTo>
                  <a:pt x="109786" y="39487"/>
                </a:lnTo>
                <a:lnTo>
                  <a:pt x="109789" y="39476"/>
                </a:lnTo>
                <a:lnTo>
                  <a:pt x="109794" y="39457"/>
                </a:lnTo>
                <a:lnTo>
                  <a:pt x="109794" y="39432"/>
                </a:lnTo>
                <a:lnTo>
                  <a:pt x="109797" y="39386"/>
                </a:lnTo>
                <a:lnTo>
                  <a:pt x="109792" y="39369"/>
                </a:lnTo>
                <a:lnTo>
                  <a:pt x="109786" y="39342"/>
                </a:lnTo>
                <a:lnTo>
                  <a:pt x="109786" y="39321"/>
                </a:lnTo>
                <a:lnTo>
                  <a:pt x="109786" y="39293"/>
                </a:lnTo>
                <a:lnTo>
                  <a:pt x="109775" y="39238"/>
                </a:lnTo>
                <a:lnTo>
                  <a:pt x="109758" y="39112"/>
                </a:lnTo>
                <a:lnTo>
                  <a:pt x="109758" y="39088"/>
                </a:lnTo>
                <a:lnTo>
                  <a:pt x="109769" y="39049"/>
                </a:lnTo>
                <a:lnTo>
                  <a:pt x="109783" y="39014"/>
                </a:lnTo>
                <a:lnTo>
                  <a:pt x="109794" y="38994"/>
                </a:lnTo>
                <a:lnTo>
                  <a:pt x="109797" y="38962"/>
                </a:lnTo>
                <a:lnTo>
                  <a:pt x="109803" y="38942"/>
                </a:lnTo>
                <a:lnTo>
                  <a:pt x="109811" y="38932"/>
                </a:lnTo>
                <a:lnTo>
                  <a:pt x="109814" y="38907"/>
                </a:lnTo>
                <a:lnTo>
                  <a:pt x="109814" y="38888"/>
                </a:lnTo>
                <a:lnTo>
                  <a:pt x="109806" y="38866"/>
                </a:lnTo>
                <a:lnTo>
                  <a:pt x="109800" y="38841"/>
                </a:lnTo>
                <a:lnTo>
                  <a:pt x="109789" y="38819"/>
                </a:lnTo>
                <a:lnTo>
                  <a:pt x="109769" y="38781"/>
                </a:lnTo>
                <a:lnTo>
                  <a:pt x="109755" y="38762"/>
                </a:lnTo>
                <a:lnTo>
                  <a:pt x="109683" y="38730"/>
                </a:lnTo>
                <a:lnTo>
                  <a:pt x="109682" y="38729"/>
                </a:lnTo>
                <a:lnTo>
                  <a:pt x="109662" y="38718"/>
                </a:lnTo>
                <a:lnTo>
                  <a:pt x="109639" y="38707"/>
                </a:lnTo>
                <a:lnTo>
                  <a:pt x="109611" y="38704"/>
                </a:lnTo>
                <a:lnTo>
                  <a:pt x="109558" y="38710"/>
                </a:lnTo>
                <a:lnTo>
                  <a:pt x="109541" y="38713"/>
                </a:lnTo>
                <a:lnTo>
                  <a:pt x="109496" y="38721"/>
                </a:lnTo>
                <a:lnTo>
                  <a:pt x="109411" y="38770"/>
                </a:lnTo>
                <a:lnTo>
                  <a:pt x="109315" y="38814"/>
                </a:lnTo>
                <a:lnTo>
                  <a:pt x="109177" y="38888"/>
                </a:lnTo>
                <a:lnTo>
                  <a:pt x="109087" y="38921"/>
                </a:lnTo>
                <a:lnTo>
                  <a:pt x="109042" y="38915"/>
                </a:lnTo>
                <a:lnTo>
                  <a:pt x="109016" y="38915"/>
                </a:lnTo>
                <a:lnTo>
                  <a:pt x="108980" y="38904"/>
                </a:lnTo>
                <a:lnTo>
                  <a:pt x="108968" y="38899"/>
                </a:lnTo>
                <a:lnTo>
                  <a:pt x="108949" y="38885"/>
                </a:lnTo>
                <a:lnTo>
                  <a:pt x="108934" y="38866"/>
                </a:lnTo>
                <a:lnTo>
                  <a:pt x="108929" y="38855"/>
                </a:lnTo>
                <a:lnTo>
                  <a:pt x="108918" y="38836"/>
                </a:lnTo>
                <a:lnTo>
                  <a:pt x="108912" y="38825"/>
                </a:lnTo>
                <a:lnTo>
                  <a:pt x="108909" y="38797"/>
                </a:lnTo>
                <a:lnTo>
                  <a:pt x="108909" y="38770"/>
                </a:lnTo>
                <a:lnTo>
                  <a:pt x="108912" y="38756"/>
                </a:lnTo>
                <a:lnTo>
                  <a:pt x="108937" y="38721"/>
                </a:lnTo>
                <a:lnTo>
                  <a:pt x="108999" y="38680"/>
                </a:lnTo>
                <a:lnTo>
                  <a:pt x="109008" y="38674"/>
                </a:lnTo>
                <a:lnTo>
                  <a:pt x="109025" y="38663"/>
                </a:lnTo>
                <a:lnTo>
                  <a:pt x="109036" y="38650"/>
                </a:lnTo>
                <a:lnTo>
                  <a:pt x="109042" y="38641"/>
                </a:lnTo>
                <a:lnTo>
                  <a:pt x="109053" y="38622"/>
                </a:lnTo>
                <a:lnTo>
                  <a:pt x="109067" y="38611"/>
                </a:lnTo>
                <a:lnTo>
                  <a:pt x="109078" y="38600"/>
                </a:lnTo>
                <a:lnTo>
                  <a:pt x="109090" y="38600"/>
                </a:lnTo>
                <a:lnTo>
                  <a:pt x="109112" y="38600"/>
                </a:lnTo>
                <a:lnTo>
                  <a:pt x="109132" y="38589"/>
                </a:lnTo>
                <a:lnTo>
                  <a:pt x="109140" y="38587"/>
                </a:lnTo>
                <a:lnTo>
                  <a:pt x="109152" y="38584"/>
                </a:lnTo>
                <a:lnTo>
                  <a:pt x="109160" y="38578"/>
                </a:lnTo>
                <a:lnTo>
                  <a:pt x="109169" y="38576"/>
                </a:lnTo>
                <a:lnTo>
                  <a:pt x="109225" y="38565"/>
                </a:lnTo>
                <a:lnTo>
                  <a:pt x="109273" y="38524"/>
                </a:lnTo>
                <a:lnTo>
                  <a:pt x="109281" y="38505"/>
                </a:lnTo>
                <a:lnTo>
                  <a:pt x="109287" y="38483"/>
                </a:lnTo>
                <a:lnTo>
                  <a:pt x="109287" y="38461"/>
                </a:lnTo>
                <a:lnTo>
                  <a:pt x="109287" y="38447"/>
                </a:lnTo>
                <a:lnTo>
                  <a:pt x="109287" y="38414"/>
                </a:lnTo>
                <a:lnTo>
                  <a:pt x="109284" y="38406"/>
                </a:lnTo>
                <a:lnTo>
                  <a:pt x="109273" y="38376"/>
                </a:lnTo>
                <a:lnTo>
                  <a:pt x="109273" y="38357"/>
                </a:lnTo>
                <a:lnTo>
                  <a:pt x="109293" y="38308"/>
                </a:lnTo>
                <a:lnTo>
                  <a:pt x="109332" y="38286"/>
                </a:lnTo>
                <a:lnTo>
                  <a:pt x="109366" y="38261"/>
                </a:lnTo>
                <a:lnTo>
                  <a:pt x="109428" y="38247"/>
                </a:lnTo>
                <a:lnTo>
                  <a:pt x="109448" y="38242"/>
                </a:lnTo>
                <a:lnTo>
                  <a:pt x="109467" y="38242"/>
                </a:lnTo>
                <a:lnTo>
                  <a:pt x="109481" y="38242"/>
                </a:lnTo>
                <a:lnTo>
                  <a:pt x="109490" y="38242"/>
                </a:lnTo>
                <a:lnTo>
                  <a:pt x="109507" y="38242"/>
                </a:lnTo>
                <a:lnTo>
                  <a:pt x="109538" y="38236"/>
                </a:lnTo>
                <a:lnTo>
                  <a:pt x="109577" y="38214"/>
                </a:lnTo>
                <a:lnTo>
                  <a:pt x="109616" y="38199"/>
                </a:lnTo>
                <a:lnTo>
                  <a:pt x="109679" y="38173"/>
                </a:lnTo>
                <a:lnTo>
                  <a:pt x="109737" y="38153"/>
                </a:lnTo>
                <a:lnTo>
                  <a:pt x="109741" y="38152"/>
                </a:lnTo>
                <a:lnTo>
                  <a:pt x="109780" y="38135"/>
                </a:lnTo>
                <a:lnTo>
                  <a:pt x="109817" y="38105"/>
                </a:lnTo>
                <a:lnTo>
                  <a:pt x="109868" y="38037"/>
                </a:lnTo>
                <a:lnTo>
                  <a:pt x="109876" y="38023"/>
                </a:lnTo>
                <a:lnTo>
                  <a:pt x="109902" y="37982"/>
                </a:lnTo>
                <a:lnTo>
                  <a:pt x="109924" y="37903"/>
                </a:lnTo>
                <a:lnTo>
                  <a:pt x="109930" y="37840"/>
                </a:lnTo>
                <a:lnTo>
                  <a:pt x="109947" y="37670"/>
                </a:lnTo>
                <a:lnTo>
                  <a:pt x="109938" y="37648"/>
                </a:lnTo>
                <a:lnTo>
                  <a:pt x="109930" y="37634"/>
                </a:lnTo>
                <a:lnTo>
                  <a:pt x="109927" y="37626"/>
                </a:lnTo>
                <a:lnTo>
                  <a:pt x="109916" y="37596"/>
                </a:lnTo>
                <a:lnTo>
                  <a:pt x="109916" y="37582"/>
                </a:lnTo>
                <a:lnTo>
                  <a:pt x="109916" y="37563"/>
                </a:lnTo>
                <a:lnTo>
                  <a:pt x="109910" y="37541"/>
                </a:lnTo>
                <a:lnTo>
                  <a:pt x="109904" y="37525"/>
                </a:lnTo>
                <a:lnTo>
                  <a:pt x="109896" y="37511"/>
                </a:lnTo>
                <a:lnTo>
                  <a:pt x="109888" y="37481"/>
                </a:lnTo>
                <a:lnTo>
                  <a:pt x="109879" y="37465"/>
                </a:lnTo>
                <a:lnTo>
                  <a:pt x="109825" y="37426"/>
                </a:lnTo>
                <a:lnTo>
                  <a:pt x="109820" y="37421"/>
                </a:lnTo>
                <a:lnTo>
                  <a:pt x="109792" y="37410"/>
                </a:lnTo>
                <a:lnTo>
                  <a:pt x="109775" y="37410"/>
                </a:lnTo>
                <a:lnTo>
                  <a:pt x="109758" y="37413"/>
                </a:lnTo>
                <a:lnTo>
                  <a:pt x="109749" y="37413"/>
                </a:lnTo>
                <a:lnTo>
                  <a:pt x="109738" y="37415"/>
                </a:lnTo>
                <a:lnTo>
                  <a:pt x="109727" y="37418"/>
                </a:lnTo>
                <a:lnTo>
                  <a:pt x="109710" y="37435"/>
                </a:lnTo>
                <a:lnTo>
                  <a:pt x="109696" y="37448"/>
                </a:lnTo>
                <a:lnTo>
                  <a:pt x="109662" y="37476"/>
                </a:lnTo>
                <a:lnTo>
                  <a:pt x="109651" y="37489"/>
                </a:lnTo>
                <a:lnTo>
                  <a:pt x="109645" y="37503"/>
                </a:lnTo>
                <a:lnTo>
                  <a:pt x="109631" y="37525"/>
                </a:lnTo>
                <a:lnTo>
                  <a:pt x="109625" y="37539"/>
                </a:lnTo>
                <a:lnTo>
                  <a:pt x="109614" y="37558"/>
                </a:lnTo>
                <a:lnTo>
                  <a:pt x="109611" y="37569"/>
                </a:lnTo>
                <a:lnTo>
                  <a:pt x="109600" y="37591"/>
                </a:lnTo>
                <a:lnTo>
                  <a:pt x="109577" y="37623"/>
                </a:lnTo>
                <a:lnTo>
                  <a:pt x="109569" y="37640"/>
                </a:lnTo>
                <a:lnTo>
                  <a:pt x="109549" y="37656"/>
                </a:lnTo>
                <a:lnTo>
                  <a:pt x="109521" y="37692"/>
                </a:lnTo>
                <a:lnTo>
                  <a:pt x="109481" y="37768"/>
                </a:lnTo>
                <a:lnTo>
                  <a:pt x="109436" y="37820"/>
                </a:lnTo>
                <a:lnTo>
                  <a:pt x="109425" y="37829"/>
                </a:lnTo>
                <a:lnTo>
                  <a:pt x="109394" y="37840"/>
                </a:lnTo>
                <a:lnTo>
                  <a:pt x="109335" y="37903"/>
                </a:lnTo>
                <a:lnTo>
                  <a:pt x="109333" y="37910"/>
                </a:lnTo>
                <a:lnTo>
                  <a:pt x="109332" y="37913"/>
                </a:lnTo>
                <a:lnTo>
                  <a:pt x="109315" y="37935"/>
                </a:lnTo>
                <a:lnTo>
                  <a:pt x="109287" y="37946"/>
                </a:lnTo>
                <a:lnTo>
                  <a:pt x="109281" y="37946"/>
                </a:lnTo>
                <a:lnTo>
                  <a:pt x="109250" y="37944"/>
                </a:lnTo>
                <a:lnTo>
                  <a:pt x="109240" y="37940"/>
                </a:lnTo>
                <a:lnTo>
                  <a:pt x="109236" y="37938"/>
                </a:lnTo>
                <a:lnTo>
                  <a:pt x="109216" y="37924"/>
                </a:lnTo>
                <a:lnTo>
                  <a:pt x="109205" y="37875"/>
                </a:lnTo>
                <a:lnTo>
                  <a:pt x="109202" y="37859"/>
                </a:lnTo>
                <a:lnTo>
                  <a:pt x="109202" y="37818"/>
                </a:lnTo>
                <a:lnTo>
                  <a:pt x="109202" y="37796"/>
                </a:lnTo>
                <a:lnTo>
                  <a:pt x="109200" y="37771"/>
                </a:lnTo>
                <a:lnTo>
                  <a:pt x="109200" y="37749"/>
                </a:lnTo>
                <a:lnTo>
                  <a:pt x="109179" y="37723"/>
                </a:lnTo>
                <a:lnTo>
                  <a:pt x="109155" y="37690"/>
                </a:lnTo>
                <a:lnTo>
                  <a:pt x="109139" y="37663"/>
                </a:lnTo>
                <a:lnTo>
                  <a:pt x="109125" y="37628"/>
                </a:lnTo>
                <a:lnTo>
                  <a:pt x="109121" y="37597"/>
                </a:lnTo>
                <a:lnTo>
                  <a:pt x="109126" y="37580"/>
                </a:lnTo>
                <a:lnTo>
                  <a:pt x="109146" y="37555"/>
                </a:lnTo>
                <a:lnTo>
                  <a:pt x="109166" y="37544"/>
                </a:lnTo>
                <a:lnTo>
                  <a:pt x="109188" y="37536"/>
                </a:lnTo>
                <a:lnTo>
                  <a:pt x="109208" y="37525"/>
                </a:lnTo>
                <a:lnTo>
                  <a:pt x="109228" y="37525"/>
                </a:lnTo>
                <a:lnTo>
                  <a:pt x="109247" y="37514"/>
                </a:lnTo>
                <a:lnTo>
                  <a:pt x="109259" y="37514"/>
                </a:lnTo>
                <a:lnTo>
                  <a:pt x="109281" y="37503"/>
                </a:lnTo>
                <a:lnTo>
                  <a:pt x="109307" y="37500"/>
                </a:lnTo>
                <a:lnTo>
                  <a:pt x="109332" y="37495"/>
                </a:lnTo>
                <a:lnTo>
                  <a:pt x="109352" y="37476"/>
                </a:lnTo>
                <a:lnTo>
                  <a:pt x="109355" y="37462"/>
                </a:lnTo>
                <a:lnTo>
                  <a:pt x="109357" y="37451"/>
                </a:lnTo>
                <a:lnTo>
                  <a:pt x="109372" y="37435"/>
                </a:lnTo>
                <a:lnTo>
                  <a:pt x="109391" y="37410"/>
                </a:lnTo>
                <a:lnTo>
                  <a:pt x="109400" y="37402"/>
                </a:lnTo>
                <a:lnTo>
                  <a:pt x="109400" y="37377"/>
                </a:lnTo>
                <a:lnTo>
                  <a:pt x="109400" y="37363"/>
                </a:lnTo>
                <a:lnTo>
                  <a:pt x="109400" y="37339"/>
                </a:lnTo>
                <a:lnTo>
                  <a:pt x="109386" y="37317"/>
                </a:lnTo>
                <a:lnTo>
                  <a:pt x="109372" y="37309"/>
                </a:lnTo>
                <a:lnTo>
                  <a:pt x="109357" y="37300"/>
                </a:lnTo>
                <a:lnTo>
                  <a:pt x="109335" y="37295"/>
                </a:lnTo>
                <a:lnTo>
                  <a:pt x="109304" y="37273"/>
                </a:lnTo>
                <a:lnTo>
                  <a:pt x="109290" y="37262"/>
                </a:lnTo>
                <a:lnTo>
                  <a:pt x="109276" y="37257"/>
                </a:lnTo>
                <a:lnTo>
                  <a:pt x="109256" y="37257"/>
                </a:lnTo>
                <a:lnTo>
                  <a:pt x="109242" y="37259"/>
                </a:lnTo>
                <a:lnTo>
                  <a:pt x="109228" y="37259"/>
                </a:lnTo>
                <a:lnTo>
                  <a:pt x="109194" y="37270"/>
                </a:lnTo>
                <a:lnTo>
                  <a:pt x="109121" y="37320"/>
                </a:lnTo>
                <a:lnTo>
                  <a:pt x="109067" y="37380"/>
                </a:lnTo>
                <a:lnTo>
                  <a:pt x="109022" y="37424"/>
                </a:lnTo>
                <a:lnTo>
                  <a:pt x="108980" y="37451"/>
                </a:lnTo>
                <a:lnTo>
                  <a:pt x="108901" y="37467"/>
                </a:lnTo>
                <a:lnTo>
                  <a:pt x="108833" y="37473"/>
                </a:lnTo>
                <a:lnTo>
                  <a:pt x="108765" y="37473"/>
                </a:lnTo>
                <a:lnTo>
                  <a:pt x="108684" y="37467"/>
                </a:lnTo>
                <a:lnTo>
                  <a:pt x="108545" y="37454"/>
                </a:lnTo>
                <a:lnTo>
                  <a:pt x="108402" y="37456"/>
                </a:lnTo>
                <a:lnTo>
                  <a:pt x="108331" y="37467"/>
                </a:lnTo>
                <a:lnTo>
                  <a:pt x="108252" y="37487"/>
                </a:lnTo>
                <a:lnTo>
                  <a:pt x="108170" y="37519"/>
                </a:lnTo>
                <a:lnTo>
                  <a:pt x="108125" y="37549"/>
                </a:lnTo>
                <a:lnTo>
                  <a:pt x="108091" y="37615"/>
                </a:lnTo>
                <a:lnTo>
                  <a:pt x="108072" y="37684"/>
                </a:lnTo>
                <a:lnTo>
                  <a:pt x="108066" y="37738"/>
                </a:lnTo>
                <a:lnTo>
                  <a:pt x="108060" y="37799"/>
                </a:lnTo>
                <a:lnTo>
                  <a:pt x="108060" y="37900"/>
                </a:lnTo>
                <a:lnTo>
                  <a:pt x="108041" y="38004"/>
                </a:lnTo>
                <a:lnTo>
                  <a:pt x="108024" y="38050"/>
                </a:lnTo>
                <a:lnTo>
                  <a:pt x="107987" y="38108"/>
                </a:lnTo>
                <a:lnTo>
                  <a:pt x="107945" y="38165"/>
                </a:lnTo>
                <a:lnTo>
                  <a:pt x="107883" y="38220"/>
                </a:lnTo>
                <a:lnTo>
                  <a:pt x="107840" y="38250"/>
                </a:lnTo>
                <a:lnTo>
                  <a:pt x="107784" y="38280"/>
                </a:lnTo>
                <a:lnTo>
                  <a:pt x="107778" y="38297"/>
                </a:lnTo>
                <a:lnTo>
                  <a:pt x="107764" y="38316"/>
                </a:lnTo>
                <a:lnTo>
                  <a:pt x="107742" y="38340"/>
                </a:lnTo>
                <a:lnTo>
                  <a:pt x="107716" y="38360"/>
                </a:lnTo>
                <a:lnTo>
                  <a:pt x="107685" y="38395"/>
                </a:lnTo>
                <a:lnTo>
                  <a:pt x="107677" y="38425"/>
                </a:lnTo>
                <a:lnTo>
                  <a:pt x="107660" y="38458"/>
                </a:lnTo>
                <a:lnTo>
                  <a:pt x="107629" y="38499"/>
                </a:lnTo>
                <a:lnTo>
                  <a:pt x="107592" y="38524"/>
                </a:lnTo>
                <a:lnTo>
                  <a:pt x="107581" y="38535"/>
                </a:lnTo>
                <a:lnTo>
                  <a:pt x="107561" y="38543"/>
                </a:lnTo>
                <a:lnTo>
                  <a:pt x="107539" y="38565"/>
                </a:lnTo>
                <a:lnTo>
                  <a:pt x="107533" y="38611"/>
                </a:lnTo>
                <a:lnTo>
                  <a:pt x="107542" y="38633"/>
                </a:lnTo>
                <a:lnTo>
                  <a:pt x="107547" y="38641"/>
                </a:lnTo>
                <a:lnTo>
                  <a:pt x="107556" y="38644"/>
                </a:lnTo>
                <a:lnTo>
                  <a:pt x="107564" y="38650"/>
                </a:lnTo>
                <a:lnTo>
                  <a:pt x="107570" y="38655"/>
                </a:lnTo>
                <a:lnTo>
                  <a:pt x="107581" y="38666"/>
                </a:lnTo>
                <a:lnTo>
                  <a:pt x="107584" y="38674"/>
                </a:lnTo>
                <a:lnTo>
                  <a:pt x="107590" y="38691"/>
                </a:lnTo>
                <a:lnTo>
                  <a:pt x="107598" y="38710"/>
                </a:lnTo>
                <a:lnTo>
                  <a:pt x="107601" y="38726"/>
                </a:lnTo>
                <a:lnTo>
                  <a:pt x="107601" y="38743"/>
                </a:lnTo>
                <a:lnTo>
                  <a:pt x="107601" y="38756"/>
                </a:lnTo>
                <a:lnTo>
                  <a:pt x="107595" y="38770"/>
                </a:lnTo>
                <a:lnTo>
                  <a:pt x="107590" y="38786"/>
                </a:lnTo>
                <a:lnTo>
                  <a:pt x="107590" y="38792"/>
                </a:lnTo>
                <a:lnTo>
                  <a:pt x="107587" y="38803"/>
                </a:lnTo>
                <a:lnTo>
                  <a:pt x="107575" y="38817"/>
                </a:lnTo>
                <a:lnTo>
                  <a:pt x="107570" y="38817"/>
                </a:lnTo>
                <a:lnTo>
                  <a:pt x="107553" y="38828"/>
                </a:lnTo>
                <a:lnTo>
                  <a:pt x="107542" y="38828"/>
                </a:lnTo>
                <a:lnTo>
                  <a:pt x="107511" y="38828"/>
                </a:lnTo>
                <a:lnTo>
                  <a:pt x="107432" y="38817"/>
                </a:lnTo>
                <a:lnTo>
                  <a:pt x="107356" y="38800"/>
                </a:lnTo>
                <a:lnTo>
                  <a:pt x="107220" y="38778"/>
                </a:lnTo>
                <a:lnTo>
                  <a:pt x="107122" y="38759"/>
                </a:lnTo>
                <a:lnTo>
                  <a:pt x="107000" y="38734"/>
                </a:lnTo>
                <a:lnTo>
                  <a:pt x="106975" y="38724"/>
                </a:lnTo>
                <a:lnTo>
                  <a:pt x="106935" y="38696"/>
                </a:lnTo>
                <a:lnTo>
                  <a:pt x="106904" y="38666"/>
                </a:lnTo>
                <a:lnTo>
                  <a:pt x="106882" y="38595"/>
                </a:lnTo>
                <a:lnTo>
                  <a:pt x="106845" y="38417"/>
                </a:lnTo>
                <a:lnTo>
                  <a:pt x="106817" y="38340"/>
                </a:lnTo>
                <a:lnTo>
                  <a:pt x="106809" y="38316"/>
                </a:lnTo>
                <a:lnTo>
                  <a:pt x="106794" y="38297"/>
                </a:lnTo>
                <a:lnTo>
                  <a:pt x="106775" y="38280"/>
                </a:lnTo>
                <a:lnTo>
                  <a:pt x="106727" y="38261"/>
                </a:lnTo>
                <a:lnTo>
                  <a:pt x="106718" y="38258"/>
                </a:lnTo>
                <a:lnTo>
                  <a:pt x="106692" y="38256"/>
                </a:lnTo>
                <a:lnTo>
                  <a:pt x="106692" y="38256"/>
                </a:lnTo>
                <a:lnTo>
                  <a:pt x="106684" y="38256"/>
                </a:lnTo>
                <a:lnTo>
                  <a:pt x="106656" y="38266"/>
                </a:lnTo>
                <a:lnTo>
                  <a:pt x="106649" y="38275"/>
                </a:lnTo>
                <a:lnTo>
                  <a:pt x="106622" y="38305"/>
                </a:lnTo>
                <a:lnTo>
                  <a:pt x="106594" y="38379"/>
                </a:lnTo>
                <a:lnTo>
                  <a:pt x="106577" y="38453"/>
                </a:lnTo>
                <a:lnTo>
                  <a:pt x="106527" y="38526"/>
                </a:lnTo>
                <a:lnTo>
                  <a:pt x="106504" y="38568"/>
                </a:lnTo>
                <a:lnTo>
                  <a:pt x="106470" y="38598"/>
                </a:lnTo>
                <a:lnTo>
                  <a:pt x="106428" y="38633"/>
                </a:lnTo>
                <a:lnTo>
                  <a:pt x="106383" y="38663"/>
                </a:lnTo>
                <a:lnTo>
                  <a:pt x="106371" y="38669"/>
                </a:lnTo>
                <a:lnTo>
                  <a:pt x="106340" y="38685"/>
                </a:lnTo>
                <a:lnTo>
                  <a:pt x="106307" y="38715"/>
                </a:lnTo>
                <a:lnTo>
                  <a:pt x="106278" y="38748"/>
                </a:lnTo>
                <a:lnTo>
                  <a:pt x="106270" y="38773"/>
                </a:lnTo>
                <a:lnTo>
                  <a:pt x="106276" y="38795"/>
                </a:lnTo>
                <a:lnTo>
                  <a:pt x="106295" y="38814"/>
                </a:lnTo>
                <a:lnTo>
                  <a:pt x="106326" y="38822"/>
                </a:lnTo>
                <a:lnTo>
                  <a:pt x="106367" y="38828"/>
                </a:lnTo>
                <a:lnTo>
                  <a:pt x="106439" y="38832"/>
                </a:lnTo>
                <a:lnTo>
                  <a:pt x="106472" y="38835"/>
                </a:lnTo>
                <a:lnTo>
                  <a:pt x="106497" y="38846"/>
                </a:lnTo>
                <a:lnTo>
                  <a:pt x="106530" y="38858"/>
                </a:lnTo>
                <a:lnTo>
                  <a:pt x="106579" y="38874"/>
                </a:lnTo>
                <a:lnTo>
                  <a:pt x="106608" y="38892"/>
                </a:lnTo>
                <a:lnTo>
                  <a:pt x="106660" y="38924"/>
                </a:lnTo>
                <a:lnTo>
                  <a:pt x="106723" y="38971"/>
                </a:lnTo>
                <a:lnTo>
                  <a:pt x="106760" y="39003"/>
                </a:lnTo>
                <a:lnTo>
                  <a:pt x="106781" y="39028"/>
                </a:lnTo>
                <a:lnTo>
                  <a:pt x="106811" y="39085"/>
                </a:lnTo>
                <a:lnTo>
                  <a:pt x="106838" y="39149"/>
                </a:lnTo>
                <a:lnTo>
                  <a:pt x="106844" y="39163"/>
                </a:lnTo>
                <a:lnTo>
                  <a:pt x="106860" y="39210"/>
                </a:lnTo>
                <a:lnTo>
                  <a:pt x="106873" y="39252"/>
                </a:lnTo>
                <a:lnTo>
                  <a:pt x="106862" y="39271"/>
                </a:lnTo>
                <a:lnTo>
                  <a:pt x="106822" y="39310"/>
                </a:lnTo>
                <a:lnTo>
                  <a:pt x="106804" y="39317"/>
                </a:lnTo>
                <a:lnTo>
                  <a:pt x="106791" y="39323"/>
                </a:lnTo>
                <a:lnTo>
                  <a:pt x="106782" y="39327"/>
                </a:lnTo>
                <a:lnTo>
                  <a:pt x="106782" y="39327"/>
                </a:lnTo>
                <a:lnTo>
                  <a:pt x="106776" y="39330"/>
                </a:lnTo>
                <a:lnTo>
                  <a:pt x="106759" y="39336"/>
                </a:lnTo>
                <a:lnTo>
                  <a:pt x="106738" y="39364"/>
                </a:lnTo>
                <a:lnTo>
                  <a:pt x="106696" y="39389"/>
                </a:lnTo>
                <a:lnTo>
                  <a:pt x="106668" y="39398"/>
                </a:lnTo>
                <a:lnTo>
                  <a:pt x="106642" y="39385"/>
                </a:lnTo>
                <a:lnTo>
                  <a:pt x="106625" y="39348"/>
                </a:lnTo>
                <a:lnTo>
                  <a:pt x="106601" y="39312"/>
                </a:lnTo>
                <a:lnTo>
                  <a:pt x="106576" y="39293"/>
                </a:lnTo>
                <a:lnTo>
                  <a:pt x="106540" y="39278"/>
                </a:lnTo>
                <a:lnTo>
                  <a:pt x="106488" y="39260"/>
                </a:lnTo>
                <a:lnTo>
                  <a:pt x="106414" y="39249"/>
                </a:lnTo>
                <a:lnTo>
                  <a:pt x="106394" y="39249"/>
                </a:lnTo>
                <a:lnTo>
                  <a:pt x="106349" y="39230"/>
                </a:lnTo>
                <a:lnTo>
                  <a:pt x="106335" y="39224"/>
                </a:lnTo>
                <a:lnTo>
                  <a:pt x="106309" y="39200"/>
                </a:lnTo>
                <a:lnTo>
                  <a:pt x="106301" y="39194"/>
                </a:lnTo>
                <a:lnTo>
                  <a:pt x="106290" y="39181"/>
                </a:lnTo>
                <a:lnTo>
                  <a:pt x="106273" y="39167"/>
                </a:lnTo>
                <a:lnTo>
                  <a:pt x="106253" y="39153"/>
                </a:lnTo>
                <a:lnTo>
                  <a:pt x="106230" y="39150"/>
                </a:lnTo>
                <a:lnTo>
                  <a:pt x="106197" y="39141"/>
                </a:lnTo>
                <a:lnTo>
                  <a:pt x="106177" y="39139"/>
                </a:lnTo>
                <a:lnTo>
                  <a:pt x="106160" y="39147"/>
                </a:lnTo>
                <a:lnTo>
                  <a:pt x="106147" y="39158"/>
                </a:lnTo>
                <a:lnTo>
                  <a:pt x="106128" y="39167"/>
                </a:lnTo>
                <a:lnTo>
                  <a:pt x="106118" y="39176"/>
                </a:lnTo>
                <a:lnTo>
                  <a:pt x="106109" y="39186"/>
                </a:lnTo>
                <a:lnTo>
                  <a:pt x="106102" y="39200"/>
                </a:lnTo>
                <a:lnTo>
                  <a:pt x="106075" y="39224"/>
                </a:lnTo>
                <a:lnTo>
                  <a:pt x="106067" y="39235"/>
                </a:lnTo>
                <a:lnTo>
                  <a:pt x="106056" y="39244"/>
                </a:lnTo>
                <a:lnTo>
                  <a:pt x="106047" y="39252"/>
                </a:lnTo>
                <a:lnTo>
                  <a:pt x="106043" y="39253"/>
                </a:lnTo>
                <a:lnTo>
                  <a:pt x="106030" y="39257"/>
                </a:lnTo>
                <a:lnTo>
                  <a:pt x="106013" y="39257"/>
                </a:lnTo>
                <a:lnTo>
                  <a:pt x="105999" y="39257"/>
                </a:lnTo>
                <a:lnTo>
                  <a:pt x="105980" y="39252"/>
                </a:lnTo>
                <a:lnTo>
                  <a:pt x="105960" y="39241"/>
                </a:lnTo>
                <a:lnTo>
                  <a:pt x="105906" y="39205"/>
                </a:lnTo>
                <a:lnTo>
                  <a:pt x="105904" y="39200"/>
                </a:lnTo>
                <a:lnTo>
                  <a:pt x="105903" y="39200"/>
                </a:lnTo>
                <a:lnTo>
                  <a:pt x="105892" y="39175"/>
                </a:lnTo>
                <a:lnTo>
                  <a:pt x="105892" y="39164"/>
                </a:lnTo>
                <a:lnTo>
                  <a:pt x="105887" y="39142"/>
                </a:lnTo>
                <a:lnTo>
                  <a:pt x="105881" y="39126"/>
                </a:lnTo>
                <a:lnTo>
                  <a:pt x="105850" y="39071"/>
                </a:lnTo>
                <a:lnTo>
                  <a:pt x="105836" y="39055"/>
                </a:lnTo>
                <a:lnTo>
                  <a:pt x="105822" y="39033"/>
                </a:lnTo>
                <a:lnTo>
                  <a:pt x="105808" y="39014"/>
                </a:lnTo>
                <a:lnTo>
                  <a:pt x="105768" y="38907"/>
                </a:lnTo>
                <a:lnTo>
                  <a:pt x="105757" y="38890"/>
                </a:lnTo>
                <a:lnTo>
                  <a:pt x="105743" y="38871"/>
                </a:lnTo>
                <a:lnTo>
                  <a:pt x="105720" y="38852"/>
                </a:lnTo>
                <a:lnTo>
                  <a:pt x="105703" y="38844"/>
                </a:lnTo>
                <a:lnTo>
                  <a:pt x="105681" y="38833"/>
                </a:lnTo>
                <a:lnTo>
                  <a:pt x="105616" y="38786"/>
                </a:lnTo>
                <a:lnTo>
                  <a:pt x="105590" y="38770"/>
                </a:lnTo>
                <a:lnTo>
                  <a:pt x="105574" y="38765"/>
                </a:lnTo>
                <a:lnTo>
                  <a:pt x="105565" y="38759"/>
                </a:lnTo>
                <a:lnTo>
                  <a:pt x="105543" y="38748"/>
                </a:lnTo>
                <a:lnTo>
                  <a:pt x="105523" y="38740"/>
                </a:lnTo>
                <a:lnTo>
                  <a:pt x="105503" y="38729"/>
                </a:lnTo>
                <a:lnTo>
                  <a:pt x="105483" y="38718"/>
                </a:lnTo>
                <a:lnTo>
                  <a:pt x="105464" y="38710"/>
                </a:lnTo>
                <a:lnTo>
                  <a:pt x="105437" y="38697"/>
                </a:lnTo>
                <a:lnTo>
                  <a:pt x="105383" y="38676"/>
                </a:lnTo>
                <a:lnTo>
                  <a:pt x="105370" y="38659"/>
                </a:lnTo>
                <a:lnTo>
                  <a:pt x="105363" y="38644"/>
                </a:lnTo>
                <a:lnTo>
                  <a:pt x="105353" y="38632"/>
                </a:lnTo>
                <a:lnTo>
                  <a:pt x="105342" y="38595"/>
                </a:lnTo>
                <a:lnTo>
                  <a:pt x="105325" y="38573"/>
                </a:lnTo>
                <a:lnTo>
                  <a:pt x="105309" y="38557"/>
                </a:lnTo>
                <a:lnTo>
                  <a:pt x="105303" y="38551"/>
                </a:lnTo>
                <a:lnTo>
                  <a:pt x="105289" y="38543"/>
                </a:lnTo>
                <a:lnTo>
                  <a:pt x="105266" y="38529"/>
                </a:lnTo>
                <a:lnTo>
                  <a:pt x="105244" y="38532"/>
                </a:lnTo>
                <a:lnTo>
                  <a:pt x="105227" y="38535"/>
                </a:lnTo>
                <a:lnTo>
                  <a:pt x="105187" y="38548"/>
                </a:lnTo>
                <a:lnTo>
                  <a:pt x="105173" y="38562"/>
                </a:lnTo>
                <a:lnTo>
                  <a:pt x="105165" y="38576"/>
                </a:lnTo>
                <a:lnTo>
                  <a:pt x="105156" y="38581"/>
                </a:lnTo>
                <a:lnTo>
                  <a:pt x="105145" y="38587"/>
                </a:lnTo>
                <a:lnTo>
                  <a:pt x="105122" y="38592"/>
                </a:lnTo>
                <a:lnTo>
                  <a:pt x="105105" y="38595"/>
                </a:lnTo>
                <a:lnTo>
                  <a:pt x="105069" y="38609"/>
                </a:lnTo>
                <a:lnTo>
                  <a:pt x="105001" y="38636"/>
                </a:lnTo>
                <a:lnTo>
                  <a:pt x="104959" y="38669"/>
                </a:lnTo>
                <a:lnTo>
                  <a:pt x="104919" y="38715"/>
                </a:lnTo>
                <a:lnTo>
                  <a:pt x="104850" y="38761"/>
                </a:lnTo>
                <a:lnTo>
                  <a:pt x="104838" y="38762"/>
                </a:lnTo>
                <a:lnTo>
                  <a:pt x="104815" y="38762"/>
                </a:lnTo>
                <a:lnTo>
                  <a:pt x="104798" y="38762"/>
                </a:lnTo>
                <a:lnTo>
                  <a:pt x="104790" y="38762"/>
                </a:lnTo>
                <a:lnTo>
                  <a:pt x="104770" y="38762"/>
                </a:lnTo>
                <a:lnTo>
                  <a:pt x="104762" y="38762"/>
                </a:lnTo>
                <a:lnTo>
                  <a:pt x="104733" y="38756"/>
                </a:lnTo>
                <a:lnTo>
                  <a:pt x="104668" y="38745"/>
                </a:lnTo>
                <a:lnTo>
                  <a:pt x="104649" y="38743"/>
                </a:lnTo>
                <a:lnTo>
                  <a:pt x="104623" y="38743"/>
                </a:lnTo>
                <a:lnTo>
                  <a:pt x="104575" y="38743"/>
                </a:lnTo>
                <a:lnTo>
                  <a:pt x="104553" y="38748"/>
                </a:lnTo>
                <a:lnTo>
                  <a:pt x="104525" y="38748"/>
                </a:lnTo>
                <a:lnTo>
                  <a:pt x="104496" y="38743"/>
                </a:lnTo>
                <a:lnTo>
                  <a:pt x="104460" y="38740"/>
                </a:lnTo>
                <a:lnTo>
                  <a:pt x="104446" y="38724"/>
                </a:lnTo>
                <a:lnTo>
                  <a:pt x="104432" y="38713"/>
                </a:lnTo>
                <a:lnTo>
                  <a:pt x="104423" y="38704"/>
                </a:lnTo>
                <a:lnTo>
                  <a:pt x="104415" y="38696"/>
                </a:lnTo>
                <a:lnTo>
                  <a:pt x="104409" y="38680"/>
                </a:lnTo>
                <a:lnTo>
                  <a:pt x="104403" y="38672"/>
                </a:lnTo>
                <a:lnTo>
                  <a:pt x="104401" y="38655"/>
                </a:lnTo>
                <a:lnTo>
                  <a:pt x="104398" y="38636"/>
                </a:lnTo>
                <a:lnTo>
                  <a:pt x="104428" y="38592"/>
                </a:lnTo>
                <a:lnTo>
                  <a:pt x="104458" y="38580"/>
                </a:lnTo>
                <a:lnTo>
                  <a:pt x="104485" y="38563"/>
                </a:lnTo>
                <a:lnTo>
                  <a:pt x="104514" y="38538"/>
                </a:lnTo>
                <a:lnTo>
                  <a:pt x="104526" y="38524"/>
                </a:lnTo>
                <a:lnTo>
                  <a:pt x="104552" y="38485"/>
                </a:lnTo>
                <a:lnTo>
                  <a:pt x="104561" y="38465"/>
                </a:lnTo>
                <a:lnTo>
                  <a:pt x="104561" y="38440"/>
                </a:lnTo>
                <a:lnTo>
                  <a:pt x="104555" y="38379"/>
                </a:lnTo>
                <a:lnTo>
                  <a:pt x="104525" y="38313"/>
                </a:lnTo>
                <a:lnTo>
                  <a:pt x="104508" y="38291"/>
                </a:lnTo>
                <a:lnTo>
                  <a:pt x="104496" y="38272"/>
                </a:lnTo>
                <a:lnTo>
                  <a:pt x="104482" y="38258"/>
                </a:lnTo>
                <a:lnTo>
                  <a:pt x="104457" y="38239"/>
                </a:lnTo>
                <a:lnTo>
                  <a:pt x="104358" y="38214"/>
                </a:lnTo>
                <a:lnTo>
                  <a:pt x="104291" y="38173"/>
                </a:lnTo>
                <a:lnTo>
                  <a:pt x="104254" y="38138"/>
                </a:lnTo>
                <a:lnTo>
                  <a:pt x="104230" y="38122"/>
                </a:lnTo>
                <a:lnTo>
                  <a:pt x="104188" y="38052"/>
                </a:lnTo>
                <a:lnTo>
                  <a:pt x="104149" y="37980"/>
                </a:lnTo>
                <a:lnTo>
                  <a:pt x="104126" y="37946"/>
                </a:lnTo>
                <a:lnTo>
                  <a:pt x="104096" y="37883"/>
                </a:lnTo>
                <a:lnTo>
                  <a:pt x="104071" y="37856"/>
                </a:lnTo>
                <a:lnTo>
                  <a:pt x="104054" y="37845"/>
                </a:lnTo>
                <a:lnTo>
                  <a:pt x="104053" y="37845"/>
                </a:lnTo>
                <a:lnTo>
                  <a:pt x="104053" y="37845"/>
                </a:lnTo>
                <a:lnTo>
                  <a:pt x="104023" y="37829"/>
                </a:lnTo>
                <a:lnTo>
                  <a:pt x="103997" y="37820"/>
                </a:lnTo>
                <a:lnTo>
                  <a:pt x="103955" y="37809"/>
                </a:lnTo>
                <a:lnTo>
                  <a:pt x="103879" y="37812"/>
                </a:lnTo>
                <a:lnTo>
                  <a:pt x="103763" y="37788"/>
                </a:lnTo>
                <a:lnTo>
                  <a:pt x="103617" y="37749"/>
                </a:lnTo>
                <a:lnTo>
                  <a:pt x="103515" y="37711"/>
                </a:lnTo>
                <a:lnTo>
                  <a:pt x="103419" y="37695"/>
                </a:lnTo>
                <a:lnTo>
                  <a:pt x="103335" y="37705"/>
                </a:lnTo>
                <a:lnTo>
                  <a:pt x="103256" y="37736"/>
                </a:lnTo>
                <a:lnTo>
                  <a:pt x="103233" y="37749"/>
                </a:lnTo>
                <a:lnTo>
                  <a:pt x="103205" y="37763"/>
                </a:lnTo>
                <a:lnTo>
                  <a:pt x="103171" y="37777"/>
                </a:lnTo>
                <a:lnTo>
                  <a:pt x="103132" y="37793"/>
                </a:lnTo>
                <a:lnTo>
                  <a:pt x="103112" y="37807"/>
                </a:lnTo>
                <a:lnTo>
                  <a:pt x="103084" y="37831"/>
                </a:lnTo>
                <a:lnTo>
                  <a:pt x="103070" y="37851"/>
                </a:lnTo>
                <a:lnTo>
                  <a:pt x="103064" y="37886"/>
                </a:lnTo>
                <a:lnTo>
                  <a:pt x="103058" y="37900"/>
                </a:lnTo>
                <a:lnTo>
                  <a:pt x="103047" y="37916"/>
                </a:lnTo>
                <a:lnTo>
                  <a:pt x="103033" y="37933"/>
                </a:lnTo>
                <a:lnTo>
                  <a:pt x="103022" y="37941"/>
                </a:lnTo>
                <a:lnTo>
                  <a:pt x="103005" y="37949"/>
                </a:lnTo>
                <a:lnTo>
                  <a:pt x="102974" y="37957"/>
                </a:lnTo>
                <a:lnTo>
                  <a:pt x="102951" y="37960"/>
                </a:lnTo>
                <a:lnTo>
                  <a:pt x="102934" y="37968"/>
                </a:lnTo>
                <a:lnTo>
                  <a:pt x="102912" y="37974"/>
                </a:lnTo>
                <a:lnTo>
                  <a:pt x="102881" y="37985"/>
                </a:lnTo>
                <a:lnTo>
                  <a:pt x="102839" y="37993"/>
                </a:lnTo>
                <a:lnTo>
                  <a:pt x="102802" y="37998"/>
                </a:lnTo>
                <a:lnTo>
                  <a:pt x="102796" y="38002"/>
                </a:lnTo>
                <a:lnTo>
                  <a:pt x="102768" y="38020"/>
                </a:lnTo>
                <a:lnTo>
                  <a:pt x="102723" y="38034"/>
                </a:lnTo>
                <a:lnTo>
                  <a:pt x="102717" y="38034"/>
                </a:lnTo>
                <a:lnTo>
                  <a:pt x="102703" y="38034"/>
                </a:lnTo>
                <a:lnTo>
                  <a:pt x="102683" y="38034"/>
                </a:lnTo>
                <a:lnTo>
                  <a:pt x="102664" y="38031"/>
                </a:lnTo>
                <a:lnTo>
                  <a:pt x="102616" y="38023"/>
                </a:lnTo>
                <a:lnTo>
                  <a:pt x="102571" y="37998"/>
                </a:lnTo>
                <a:lnTo>
                  <a:pt x="102549" y="37984"/>
                </a:lnTo>
                <a:lnTo>
                  <a:pt x="102520" y="37967"/>
                </a:lnTo>
                <a:lnTo>
                  <a:pt x="102509" y="37953"/>
                </a:lnTo>
                <a:lnTo>
                  <a:pt x="102495" y="37928"/>
                </a:lnTo>
                <a:lnTo>
                  <a:pt x="102485" y="37888"/>
                </a:lnTo>
                <a:lnTo>
                  <a:pt x="102483" y="37850"/>
                </a:lnTo>
                <a:lnTo>
                  <a:pt x="102484" y="37820"/>
                </a:lnTo>
                <a:lnTo>
                  <a:pt x="102494" y="37771"/>
                </a:lnTo>
                <a:lnTo>
                  <a:pt x="102509" y="37731"/>
                </a:lnTo>
                <a:lnTo>
                  <a:pt x="102523" y="37716"/>
                </a:lnTo>
                <a:lnTo>
                  <a:pt x="102534" y="37692"/>
                </a:lnTo>
                <a:lnTo>
                  <a:pt x="102554" y="37673"/>
                </a:lnTo>
                <a:lnTo>
                  <a:pt x="102568" y="37664"/>
                </a:lnTo>
                <a:lnTo>
                  <a:pt x="102576" y="37643"/>
                </a:lnTo>
                <a:lnTo>
                  <a:pt x="102574" y="37626"/>
                </a:lnTo>
                <a:lnTo>
                  <a:pt x="102572" y="37624"/>
                </a:lnTo>
                <a:lnTo>
                  <a:pt x="102565" y="37612"/>
                </a:lnTo>
                <a:lnTo>
                  <a:pt x="102542" y="37612"/>
                </a:lnTo>
                <a:lnTo>
                  <a:pt x="102517" y="37618"/>
                </a:lnTo>
                <a:lnTo>
                  <a:pt x="102503" y="37626"/>
                </a:lnTo>
                <a:lnTo>
                  <a:pt x="102492" y="37629"/>
                </a:lnTo>
                <a:lnTo>
                  <a:pt x="102464" y="37629"/>
                </a:lnTo>
                <a:lnTo>
                  <a:pt x="102430" y="37623"/>
                </a:lnTo>
                <a:lnTo>
                  <a:pt x="102410" y="37610"/>
                </a:lnTo>
                <a:lnTo>
                  <a:pt x="102396" y="37601"/>
                </a:lnTo>
                <a:lnTo>
                  <a:pt x="102376" y="37566"/>
                </a:lnTo>
                <a:lnTo>
                  <a:pt x="102370" y="37544"/>
                </a:lnTo>
                <a:lnTo>
                  <a:pt x="102365" y="37533"/>
                </a:lnTo>
                <a:lnTo>
                  <a:pt x="102356" y="37508"/>
                </a:lnTo>
                <a:lnTo>
                  <a:pt x="102351" y="37484"/>
                </a:lnTo>
                <a:lnTo>
                  <a:pt x="102345" y="37465"/>
                </a:lnTo>
                <a:lnTo>
                  <a:pt x="102345" y="37448"/>
                </a:lnTo>
                <a:lnTo>
                  <a:pt x="102351" y="37404"/>
                </a:lnTo>
                <a:lnTo>
                  <a:pt x="102359" y="37388"/>
                </a:lnTo>
                <a:lnTo>
                  <a:pt x="102359" y="37369"/>
                </a:lnTo>
                <a:lnTo>
                  <a:pt x="102359" y="37352"/>
                </a:lnTo>
                <a:lnTo>
                  <a:pt x="102359" y="37333"/>
                </a:lnTo>
                <a:lnTo>
                  <a:pt x="102359" y="37320"/>
                </a:lnTo>
                <a:lnTo>
                  <a:pt x="102354" y="37309"/>
                </a:lnTo>
                <a:lnTo>
                  <a:pt x="102345" y="37298"/>
                </a:lnTo>
                <a:lnTo>
                  <a:pt x="102334" y="37287"/>
                </a:lnTo>
                <a:lnTo>
                  <a:pt x="102300" y="37265"/>
                </a:lnTo>
                <a:lnTo>
                  <a:pt x="102246" y="37227"/>
                </a:lnTo>
                <a:lnTo>
                  <a:pt x="102226" y="37210"/>
                </a:lnTo>
                <a:lnTo>
                  <a:pt x="102182" y="37175"/>
                </a:lnTo>
                <a:lnTo>
                  <a:pt x="102148" y="37125"/>
                </a:lnTo>
                <a:lnTo>
                  <a:pt x="102128" y="37076"/>
                </a:lnTo>
                <a:lnTo>
                  <a:pt x="102125" y="37043"/>
                </a:lnTo>
                <a:lnTo>
                  <a:pt x="102125" y="37005"/>
                </a:lnTo>
                <a:lnTo>
                  <a:pt x="102103" y="36934"/>
                </a:lnTo>
                <a:lnTo>
                  <a:pt x="102080" y="36890"/>
                </a:lnTo>
                <a:lnTo>
                  <a:pt x="102060" y="36874"/>
                </a:lnTo>
                <a:lnTo>
                  <a:pt x="102021" y="36830"/>
                </a:lnTo>
                <a:lnTo>
                  <a:pt x="101925" y="36745"/>
                </a:lnTo>
                <a:lnTo>
                  <a:pt x="101849" y="36649"/>
                </a:lnTo>
                <a:lnTo>
                  <a:pt x="101776" y="36551"/>
                </a:lnTo>
                <a:lnTo>
                  <a:pt x="101730" y="36485"/>
                </a:lnTo>
                <a:lnTo>
                  <a:pt x="101691" y="36422"/>
                </a:lnTo>
                <a:lnTo>
                  <a:pt x="101635" y="36318"/>
                </a:lnTo>
                <a:lnTo>
                  <a:pt x="101618" y="36296"/>
                </a:lnTo>
                <a:lnTo>
                  <a:pt x="101609" y="36280"/>
                </a:lnTo>
                <a:lnTo>
                  <a:pt x="101601" y="36266"/>
                </a:lnTo>
                <a:lnTo>
                  <a:pt x="101581" y="36258"/>
                </a:lnTo>
                <a:lnTo>
                  <a:pt x="101547" y="36239"/>
                </a:lnTo>
                <a:lnTo>
                  <a:pt x="101471" y="36222"/>
                </a:lnTo>
                <a:lnTo>
                  <a:pt x="101451" y="36231"/>
                </a:lnTo>
                <a:lnTo>
                  <a:pt x="101440" y="36242"/>
                </a:lnTo>
                <a:lnTo>
                  <a:pt x="101423" y="36252"/>
                </a:lnTo>
                <a:lnTo>
                  <a:pt x="101395" y="36272"/>
                </a:lnTo>
                <a:lnTo>
                  <a:pt x="101386" y="36277"/>
                </a:lnTo>
                <a:lnTo>
                  <a:pt x="101319" y="36324"/>
                </a:lnTo>
                <a:lnTo>
                  <a:pt x="101305" y="36324"/>
                </a:lnTo>
                <a:lnTo>
                  <a:pt x="101288" y="36324"/>
                </a:lnTo>
                <a:lnTo>
                  <a:pt x="101260" y="36324"/>
                </a:lnTo>
                <a:lnTo>
                  <a:pt x="101251" y="36324"/>
                </a:lnTo>
                <a:lnTo>
                  <a:pt x="101203" y="36324"/>
                </a:lnTo>
                <a:lnTo>
                  <a:pt x="101178" y="36324"/>
                </a:lnTo>
                <a:lnTo>
                  <a:pt x="101161" y="36321"/>
                </a:lnTo>
                <a:lnTo>
                  <a:pt x="101119" y="36318"/>
                </a:lnTo>
                <a:lnTo>
                  <a:pt x="101088" y="36318"/>
                </a:lnTo>
                <a:lnTo>
                  <a:pt x="101037" y="36313"/>
                </a:lnTo>
                <a:lnTo>
                  <a:pt x="100983" y="36307"/>
                </a:lnTo>
                <a:lnTo>
                  <a:pt x="100953" y="36305"/>
                </a:lnTo>
                <a:lnTo>
                  <a:pt x="100926" y="36295"/>
                </a:lnTo>
                <a:lnTo>
                  <a:pt x="100881" y="36285"/>
                </a:lnTo>
                <a:lnTo>
                  <a:pt x="100851" y="36278"/>
                </a:lnTo>
                <a:lnTo>
                  <a:pt x="100826" y="36273"/>
                </a:lnTo>
                <a:lnTo>
                  <a:pt x="100788" y="36277"/>
                </a:lnTo>
                <a:lnTo>
                  <a:pt x="100743" y="36285"/>
                </a:lnTo>
                <a:lnTo>
                  <a:pt x="100699" y="36295"/>
                </a:lnTo>
                <a:lnTo>
                  <a:pt x="100665" y="36310"/>
                </a:lnTo>
                <a:lnTo>
                  <a:pt x="100614" y="36345"/>
                </a:lnTo>
                <a:lnTo>
                  <a:pt x="100518" y="36419"/>
                </a:lnTo>
                <a:lnTo>
                  <a:pt x="100462" y="36488"/>
                </a:lnTo>
                <a:lnTo>
                  <a:pt x="100422" y="36551"/>
                </a:lnTo>
                <a:lnTo>
                  <a:pt x="100405" y="36570"/>
                </a:lnTo>
                <a:lnTo>
                  <a:pt x="100386" y="36581"/>
                </a:lnTo>
                <a:lnTo>
                  <a:pt x="100380" y="36584"/>
                </a:lnTo>
                <a:lnTo>
                  <a:pt x="100336" y="36594"/>
                </a:lnTo>
                <a:lnTo>
                  <a:pt x="100307" y="36596"/>
                </a:lnTo>
                <a:lnTo>
                  <a:pt x="100282" y="36584"/>
                </a:lnTo>
                <a:lnTo>
                  <a:pt x="100249" y="36560"/>
                </a:lnTo>
                <a:lnTo>
                  <a:pt x="100201" y="36528"/>
                </a:lnTo>
                <a:lnTo>
                  <a:pt x="100123" y="36496"/>
                </a:lnTo>
                <a:lnTo>
                  <a:pt x="100101" y="36491"/>
                </a:lnTo>
                <a:lnTo>
                  <a:pt x="100075" y="36491"/>
                </a:lnTo>
                <a:lnTo>
                  <a:pt x="100044" y="36496"/>
                </a:lnTo>
                <a:lnTo>
                  <a:pt x="99988" y="36510"/>
                </a:lnTo>
                <a:lnTo>
                  <a:pt x="99953" y="36534"/>
                </a:lnTo>
                <a:lnTo>
                  <a:pt x="99938" y="36561"/>
                </a:lnTo>
                <a:lnTo>
                  <a:pt x="99938" y="36586"/>
                </a:lnTo>
                <a:lnTo>
                  <a:pt x="99959" y="36611"/>
                </a:lnTo>
                <a:lnTo>
                  <a:pt x="99977" y="36626"/>
                </a:lnTo>
                <a:lnTo>
                  <a:pt x="99988" y="36644"/>
                </a:lnTo>
                <a:lnTo>
                  <a:pt x="99994" y="36649"/>
                </a:lnTo>
                <a:lnTo>
                  <a:pt x="100025" y="36674"/>
                </a:lnTo>
                <a:lnTo>
                  <a:pt x="100036" y="36688"/>
                </a:lnTo>
                <a:lnTo>
                  <a:pt x="100078" y="36734"/>
                </a:lnTo>
                <a:lnTo>
                  <a:pt x="100095" y="36775"/>
                </a:lnTo>
                <a:lnTo>
                  <a:pt x="100112" y="36800"/>
                </a:lnTo>
                <a:lnTo>
                  <a:pt x="100126" y="36827"/>
                </a:lnTo>
                <a:lnTo>
                  <a:pt x="100137" y="36860"/>
                </a:lnTo>
                <a:lnTo>
                  <a:pt x="100140" y="36885"/>
                </a:lnTo>
                <a:lnTo>
                  <a:pt x="100143" y="36915"/>
                </a:lnTo>
                <a:lnTo>
                  <a:pt x="100149" y="36967"/>
                </a:lnTo>
                <a:lnTo>
                  <a:pt x="100154" y="36999"/>
                </a:lnTo>
                <a:lnTo>
                  <a:pt x="100157" y="37049"/>
                </a:lnTo>
                <a:lnTo>
                  <a:pt x="100168" y="37186"/>
                </a:lnTo>
                <a:lnTo>
                  <a:pt x="100174" y="37218"/>
                </a:lnTo>
                <a:lnTo>
                  <a:pt x="100174" y="37232"/>
                </a:lnTo>
                <a:lnTo>
                  <a:pt x="100174" y="37248"/>
                </a:lnTo>
                <a:lnTo>
                  <a:pt x="100168" y="37292"/>
                </a:lnTo>
                <a:lnTo>
                  <a:pt x="100157" y="37322"/>
                </a:lnTo>
                <a:lnTo>
                  <a:pt x="100149" y="37350"/>
                </a:lnTo>
                <a:lnTo>
                  <a:pt x="100143" y="37372"/>
                </a:lnTo>
                <a:lnTo>
                  <a:pt x="100137" y="37385"/>
                </a:lnTo>
                <a:lnTo>
                  <a:pt x="100129" y="37396"/>
                </a:lnTo>
                <a:lnTo>
                  <a:pt x="100115" y="37418"/>
                </a:lnTo>
                <a:lnTo>
                  <a:pt x="100106" y="37432"/>
                </a:lnTo>
                <a:lnTo>
                  <a:pt x="100095" y="37446"/>
                </a:lnTo>
                <a:lnTo>
                  <a:pt x="100084" y="37456"/>
                </a:lnTo>
                <a:lnTo>
                  <a:pt x="100073" y="37467"/>
                </a:lnTo>
                <a:lnTo>
                  <a:pt x="100019" y="37500"/>
                </a:lnTo>
                <a:lnTo>
                  <a:pt x="100008" y="37503"/>
                </a:lnTo>
                <a:lnTo>
                  <a:pt x="99965" y="37519"/>
                </a:lnTo>
                <a:lnTo>
                  <a:pt x="99923" y="37541"/>
                </a:lnTo>
                <a:lnTo>
                  <a:pt x="99909" y="37552"/>
                </a:lnTo>
                <a:lnTo>
                  <a:pt x="99892" y="37563"/>
                </a:lnTo>
                <a:lnTo>
                  <a:pt x="99867" y="37563"/>
                </a:lnTo>
                <a:lnTo>
                  <a:pt x="99858" y="37560"/>
                </a:lnTo>
                <a:lnTo>
                  <a:pt x="99841" y="37555"/>
                </a:lnTo>
                <a:lnTo>
                  <a:pt x="99816" y="37544"/>
                </a:lnTo>
                <a:lnTo>
                  <a:pt x="99796" y="37536"/>
                </a:lnTo>
                <a:lnTo>
                  <a:pt x="99789" y="37533"/>
                </a:lnTo>
                <a:lnTo>
                  <a:pt x="99774" y="37528"/>
                </a:lnTo>
                <a:lnTo>
                  <a:pt x="99762" y="37517"/>
                </a:lnTo>
                <a:lnTo>
                  <a:pt x="99726" y="37508"/>
                </a:lnTo>
                <a:lnTo>
                  <a:pt x="99714" y="37506"/>
                </a:lnTo>
                <a:lnTo>
                  <a:pt x="99695" y="37500"/>
                </a:lnTo>
                <a:lnTo>
                  <a:pt x="99672" y="37500"/>
                </a:lnTo>
                <a:lnTo>
                  <a:pt x="99619" y="37500"/>
                </a:lnTo>
                <a:lnTo>
                  <a:pt x="99548" y="37481"/>
                </a:lnTo>
                <a:lnTo>
                  <a:pt x="99500" y="37437"/>
                </a:lnTo>
                <a:lnTo>
                  <a:pt x="99466" y="37380"/>
                </a:lnTo>
                <a:lnTo>
                  <a:pt x="99447" y="37306"/>
                </a:lnTo>
                <a:lnTo>
                  <a:pt x="99458" y="37257"/>
                </a:lnTo>
                <a:lnTo>
                  <a:pt x="99458" y="37227"/>
                </a:lnTo>
                <a:lnTo>
                  <a:pt x="99458" y="37224"/>
                </a:lnTo>
                <a:lnTo>
                  <a:pt x="99466" y="37213"/>
                </a:lnTo>
                <a:lnTo>
                  <a:pt x="99472" y="37188"/>
                </a:lnTo>
                <a:lnTo>
                  <a:pt x="99478" y="37169"/>
                </a:lnTo>
                <a:lnTo>
                  <a:pt x="99480" y="37142"/>
                </a:lnTo>
                <a:lnTo>
                  <a:pt x="99486" y="37106"/>
                </a:lnTo>
                <a:lnTo>
                  <a:pt x="99489" y="37084"/>
                </a:lnTo>
                <a:lnTo>
                  <a:pt x="99489" y="37060"/>
                </a:lnTo>
                <a:lnTo>
                  <a:pt x="99489" y="37038"/>
                </a:lnTo>
                <a:lnTo>
                  <a:pt x="99492" y="37016"/>
                </a:lnTo>
                <a:lnTo>
                  <a:pt x="99492" y="36999"/>
                </a:lnTo>
                <a:lnTo>
                  <a:pt x="99492" y="36989"/>
                </a:lnTo>
                <a:lnTo>
                  <a:pt x="99492" y="36942"/>
                </a:lnTo>
                <a:lnTo>
                  <a:pt x="99489" y="36893"/>
                </a:lnTo>
                <a:lnTo>
                  <a:pt x="99444" y="36786"/>
                </a:lnTo>
                <a:lnTo>
                  <a:pt x="99432" y="36772"/>
                </a:lnTo>
                <a:lnTo>
                  <a:pt x="99421" y="36767"/>
                </a:lnTo>
                <a:lnTo>
                  <a:pt x="99407" y="36759"/>
                </a:lnTo>
                <a:lnTo>
                  <a:pt x="99399" y="36753"/>
                </a:lnTo>
                <a:lnTo>
                  <a:pt x="99390" y="36748"/>
                </a:lnTo>
                <a:lnTo>
                  <a:pt x="99368" y="36740"/>
                </a:lnTo>
                <a:lnTo>
                  <a:pt x="99356" y="36740"/>
                </a:lnTo>
                <a:lnTo>
                  <a:pt x="99272" y="36756"/>
                </a:lnTo>
                <a:lnTo>
                  <a:pt x="99267" y="36758"/>
                </a:lnTo>
                <a:lnTo>
                  <a:pt x="99184" y="36800"/>
                </a:lnTo>
                <a:lnTo>
                  <a:pt x="99122" y="36833"/>
                </a:lnTo>
                <a:lnTo>
                  <a:pt x="99120" y="36835"/>
                </a:lnTo>
                <a:lnTo>
                  <a:pt x="99103" y="36841"/>
                </a:lnTo>
                <a:lnTo>
                  <a:pt x="99077" y="36843"/>
                </a:lnTo>
                <a:lnTo>
                  <a:pt x="99057" y="36843"/>
                </a:lnTo>
                <a:lnTo>
                  <a:pt x="99032" y="36843"/>
                </a:lnTo>
                <a:lnTo>
                  <a:pt x="98993" y="36835"/>
                </a:lnTo>
                <a:lnTo>
                  <a:pt x="98984" y="36830"/>
                </a:lnTo>
                <a:lnTo>
                  <a:pt x="98962" y="36800"/>
                </a:lnTo>
                <a:lnTo>
                  <a:pt x="98942" y="36783"/>
                </a:lnTo>
                <a:lnTo>
                  <a:pt x="98917" y="36759"/>
                </a:lnTo>
                <a:lnTo>
                  <a:pt x="98902" y="36742"/>
                </a:lnTo>
                <a:lnTo>
                  <a:pt x="98885" y="36726"/>
                </a:lnTo>
                <a:lnTo>
                  <a:pt x="98863" y="36707"/>
                </a:lnTo>
                <a:lnTo>
                  <a:pt x="98843" y="36693"/>
                </a:lnTo>
                <a:lnTo>
                  <a:pt x="98826" y="36677"/>
                </a:lnTo>
                <a:lnTo>
                  <a:pt x="98807" y="36652"/>
                </a:lnTo>
                <a:lnTo>
                  <a:pt x="98800" y="36619"/>
                </a:lnTo>
                <a:lnTo>
                  <a:pt x="98812" y="36600"/>
                </a:lnTo>
                <a:lnTo>
                  <a:pt x="98844" y="36572"/>
                </a:lnTo>
                <a:lnTo>
                  <a:pt x="98861" y="36548"/>
                </a:lnTo>
                <a:lnTo>
                  <a:pt x="98898" y="36501"/>
                </a:lnTo>
                <a:lnTo>
                  <a:pt x="98964" y="36423"/>
                </a:lnTo>
                <a:lnTo>
                  <a:pt x="98973" y="36403"/>
                </a:lnTo>
                <a:lnTo>
                  <a:pt x="98979" y="36373"/>
                </a:lnTo>
                <a:lnTo>
                  <a:pt x="98979" y="36359"/>
                </a:lnTo>
                <a:lnTo>
                  <a:pt x="98979" y="36343"/>
                </a:lnTo>
                <a:lnTo>
                  <a:pt x="98987" y="36285"/>
                </a:lnTo>
                <a:lnTo>
                  <a:pt x="98995" y="36236"/>
                </a:lnTo>
                <a:lnTo>
                  <a:pt x="98995" y="36211"/>
                </a:lnTo>
                <a:lnTo>
                  <a:pt x="99001" y="36190"/>
                </a:lnTo>
                <a:lnTo>
                  <a:pt x="99007" y="36132"/>
                </a:lnTo>
                <a:lnTo>
                  <a:pt x="99007" y="36116"/>
                </a:lnTo>
                <a:lnTo>
                  <a:pt x="99015" y="36062"/>
                </a:lnTo>
                <a:lnTo>
                  <a:pt x="99024" y="36003"/>
                </a:lnTo>
                <a:lnTo>
                  <a:pt x="99015" y="35853"/>
                </a:lnTo>
                <a:lnTo>
                  <a:pt x="99015" y="35848"/>
                </a:lnTo>
                <a:lnTo>
                  <a:pt x="99012" y="35828"/>
                </a:lnTo>
                <a:lnTo>
                  <a:pt x="99001" y="35812"/>
                </a:lnTo>
                <a:lnTo>
                  <a:pt x="98993" y="35801"/>
                </a:lnTo>
                <a:lnTo>
                  <a:pt x="98990" y="35790"/>
                </a:lnTo>
                <a:lnTo>
                  <a:pt x="98973" y="35768"/>
                </a:lnTo>
                <a:lnTo>
                  <a:pt x="98964" y="35752"/>
                </a:lnTo>
                <a:lnTo>
                  <a:pt x="98950" y="35730"/>
                </a:lnTo>
                <a:lnTo>
                  <a:pt x="98933" y="35716"/>
                </a:lnTo>
                <a:lnTo>
                  <a:pt x="98919" y="35697"/>
                </a:lnTo>
                <a:lnTo>
                  <a:pt x="98902" y="35675"/>
                </a:lnTo>
                <a:lnTo>
                  <a:pt x="98807" y="35582"/>
                </a:lnTo>
                <a:lnTo>
                  <a:pt x="98773" y="35544"/>
                </a:lnTo>
                <a:lnTo>
                  <a:pt x="98738" y="35524"/>
                </a:lnTo>
                <a:lnTo>
                  <a:pt x="98697" y="35500"/>
                </a:lnTo>
                <a:lnTo>
                  <a:pt x="98674" y="35481"/>
                </a:lnTo>
                <a:lnTo>
                  <a:pt x="98660" y="35470"/>
                </a:lnTo>
                <a:lnTo>
                  <a:pt x="98561" y="35412"/>
                </a:lnTo>
                <a:lnTo>
                  <a:pt x="98541" y="35402"/>
                </a:lnTo>
                <a:lnTo>
                  <a:pt x="98494" y="35380"/>
                </a:lnTo>
                <a:lnTo>
                  <a:pt x="98474" y="35369"/>
                </a:lnTo>
                <a:lnTo>
                  <a:pt x="98409" y="35300"/>
                </a:lnTo>
                <a:lnTo>
                  <a:pt x="98401" y="35292"/>
                </a:lnTo>
                <a:lnTo>
                  <a:pt x="98384" y="35276"/>
                </a:lnTo>
                <a:lnTo>
                  <a:pt x="98353" y="35254"/>
                </a:lnTo>
                <a:lnTo>
                  <a:pt x="98327" y="35246"/>
                </a:lnTo>
                <a:lnTo>
                  <a:pt x="98310" y="35246"/>
                </a:lnTo>
                <a:lnTo>
                  <a:pt x="98274" y="35248"/>
                </a:lnTo>
                <a:lnTo>
                  <a:pt x="98248" y="35248"/>
                </a:lnTo>
                <a:lnTo>
                  <a:pt x="98186" y="35262"/>
                </a:lnTo>
                <a:lnTo>
                  <a:pt x="98127" y="35278"/>
                </a:lnTo>
                <a:lnTo>
                  <a:pt x="98110" y="35287"/>
                </a:lnTo>
                <a:lnTo>
                  <a:pt x="98034" y="35311"/>
                </a:lnTo>
                <a:lnTo>
                  <a:pt x="97907" y="35385"/>
                </a:lnTo>
                <a:lnTo>
                  <a:pt x="97845" y="35415"/>
                </a:lnTo>
                <a:lnTo>
                  <a:pt x="97834" y="35426"/>
                </a:lnTo>
                <a:lnTo>
                  <a:pt x="97804" y="35453"/>
                </a:lnTo>
                <a:lnTo>
                  <a:pt x="97789" y="35479"/>
                </a:lnTo>
                <a:lnTo>
                  <a:pt x="97779" y="35521"/>
                </a:lnTo>
                <a:lnTo>
                  <a:pt x="97788" y="35569"/>
                </a:lnTo>
                <a:lnTo>
                  <a:pt x="97803" y="35590"/>
                </a:lnTo>
                <a:lnTo>
                  <a:pt x="97814" y="35607"/>
                </a:lnTo>
                <a:lnTo>
                  <a:pt x="97858" y="35654"/>
                </a:lnTo>
                <a:lnTo>
                  <a:pt x="97883" y="35684"/>
                </a:lnTo>
                <a:lnTo>
                  <a:pt x="97904" y="35711"/>
                </a:lnTo>
                <a:lnTo>
                  <a:pt x="97940" y="35760"/>
                </a:lnTo>
                <a:lnTo>
                  <a:pt x="97975" y="35819"/>
                </a:lnTo>
                <a:lnTo>
                  <a:pt x="98014" y="35882"/>
                </a:lnTo>
                <a:lnTo>
                  <a:pt x="98052" y="35959"/>
                </a:lnTo>
                <a:lnTo>
                  <a:pt x="98071" y="36014"/>
                </a:lnTo>
                <a:lnTo>
                  <a:pt x="98085" y="36069"/>
                </a:lnTo>
                <a:lnTo>
                  <a:pt x="98090" y="36105"/>
                </a:lnTo>
                <a:lnTo>
                  <a:pt x="98093" y="36138"/>
                </a:lnTo>
                <a:lnTo>
                  <a:pt x="98096" y="36146"/>
                </a:lnTo>
                <a:lnTo>
                  <a:pt x="98088" y="36162"/>
                </a:lnTo>
                <a:lnTo>
                  <a:pt x="98062" y="36214"/>
                </a:lnTo>
                <a:lnTo>
                  <a:pt x="98051" y="36242"/>
                </a:lnTo>
                <a:lnTo>
                  <a:pt x="98034" y="36252"/>
                </a:lnTo>
                <a:lnTo>
                  <a:pt x="98017" y="36261"/>
                </a:lnTo>
                <a:lnTo>
                  <a:pt x="98000" y="36269"/>
                </a:lnTo>
                <a:lnTo>
                  <a:pt x="97983" y="36280"/>
                </a:lnTo>
                <a:lnTo>
                  <a:pt x="97972" y="36285"/>
                </a:lnTo>
                <a:lnTo>
                  <a:pt x="97930" y="36296"/>
                </a:lnTo>
                <a:lnTo>
                  <a:pt x="97901" y="36310"/>
                </a:lnTo>
                <a:lnTo>
                  <a:pt x="97870" y="36321"/>
                </a:lnTo>
                <a:lnTo>
                  <a:pt x="97808" y="36337"/>
                </a:lnTo>
                <a:lnTo>
                  <a:pt x="97789" y="36345"/>
                </a:lnTo>
                <a:lnTo>
                  <a:pt x="97732" y="36354"/>
                </a:lnTo>
                <a:lnTo>
                  <a:pt x="97676" y="36378"/>
                </a:lnTo>
                <a:lnTo>
                  <a:pt x="97670" y="36378"/>
                </a:lnTo>
                <a:lnTo>
                  <a:pt x="97651" y="36378"/>
                </a:lnTo>
                <a:lnTo>
                  <a:pt x="97622" y="36378"/>
                </a:lnTo>
                <a:lnTo>
                  <a:pt x="97569" y="36365"/>
                </a:lnTo>
                <a:lnTo>
                  <a:pt x="97544" y="36361"/>
                </a:lnTo>
                <a:lnTo>
                  <a:pt x="97529" y="36359"/>
                </a:lnTo>
                <a:lnTo>
                  <a:pt x="97504" y="36351"/>
                </a:lnTo>
                <a:lnTo>
                  <a:pt x="97436" y="36324"/>
                </a:lnTo>
                <a:lnTo>
                  <a:pt x="97414" y="36315"/>
                </a:lnTo>
                <a:lnTo>
                  <a:pt x="97400" y="36304"/>
                </a:lnTo>
                <a:lnTo>
                  <a:pt x="97332" y="36272"/>
                </a:lnTo>
                <a:lnTo>
                  <a:pt x="97157" y="36198"/>
                </a:lnTo>
                <a:lnTo>
                  <a:pt x="97143" y="36187"/>
                </a:lnTo>
                <a:lnTo>
                  <a:pt x="97118" y="36176"/>
                </a:lnTo>
                <a:lnTo>
                  <a:pt x="97047" y="36146"/>
                </a:lnTo>
                <a:lnTo>
                  <a:pt x="97027" y="36138"/>
                </a:lnTo>
                <a:lnTo>
                  <a:pt x="97008" y="36118"/>
                </a:lnTo>
                <a:lnTo>
                  <a:pt x="96971" y="36102"/>
                </a:lnTo>
                <a:lnTo>
                  <a:pt x="96948" y="36083"/>
                </a:lnTo>
                <a:lnTo>
                  <a:pt x="96906" y="36047"/>
                </a:lnTo>
                <a:lnTo>
                  <a:pt x="96824" y="35990"/>
                </a:lnTo>
                <a:lnTo>
                  <a:pt x="96810" y="35973"/>
                </a:lnTo>
                <a:lnTo>
                  <a:pt x="96793" y="35932"/>
                </a:lnTo>
                <a:lnTo>
                  <a:pt x="96782" y="35891"/>
                </a:lnTo>
                <a:lnTo>
                  <a:pt x="96776" y="35850"/>
                </a:lnTo>
                <a:lnTo>
                  <a:pt x="96776" y="35831"/>
                </a:lnTo>
                <a:lnTo>
                  <a:pt x="96765" y="35804"/>
                </a:lnTo>
                <a:lnTo>
                  <a:pt x="96712" y="35659"/>
                </a:lnTo>
                <a:lnTo>
                  <a:pt x="96703" y="35623"/>
                </a:lnTo>
                <a:lnTo>
                  <a:pt x="96689" y="35588"/>
                </a:lnTo>
                <a:lnTo>
                  <a:pt x="96678" y="35547"/>
                </a:lnTo>
                <a:lnTo>
                  <a:pt x="96666" y="35522"/>
                </a:lnTo>
                <a:lnTo>
                  <a:pt x="96652" y="35489"/>
                </a:lnTo>
                <a:lnTo>
                  <a:pt x="96641" y="35462"/>
                </a:lnTo>
                <a:lnTo>
                  <a:pt x="96627" y="35432"/>
                </a:lnTo>
                <a:lnTo>
                  <a:pt x="96612" y="35395"/>
                </a:lnTo>
                <a:lnTo>
                  <a:pt x="96590" y="35341"/>
                </a:lnTo>
                <a:lnTo>
                  <a:pt x="96579" y="35314"/>
                </a:lnTo>
                <a:lnTo>
                  <a:pt x="96568" y="35276"/>
                </a:lnTo>
                <a:lnTo>
                  <a:pt x="96559" y="35248"/>
                </a:lnTo>
                <a:lnTo>
                  <a:pt x="96545" y="35221"/>
                </a:lnTo>
                <a:lnTo>
                  <a:pt x="96540" y="35188"/>
                </a:lnTo>
                <a:lnTo>
                  <a:pt x="96545" y="35161"/>
                </a:lnTo>
                <a:lnTo>
                  <a:pt x="96548" y="35136"/>
                </a:lnTo>
                <a:lnTo>
                  <a:pt x="96557" y="35081"/>
                </a:lnTo>
                <a:lnTo>
                  <a:pt x="96562" y="35051"/>
                </a:lnTo>
                <a:lnTo>
                  <a:pt x="96562" y="35018"/>
                </a:lnTo>
                <a:lnTo>
                  <a:pt x="96557" y="35005"/>
                </a:lnTo>
                <a:lnTo>
                  <a:pt x="96548" y="34980"/>
                </a:lnTo>
                <a:lnTo>
                  <a:pt x="96531" y="34958"/>
                </a:lnTo>
                <a:lnTo>
                  <a:pt x="96520" y="34942"/>
                </a:lnTo>
                <a:lnTo>
                  <a:pt x="96511" y="34939"/>
                </a:lnTo>
                <a:lnTo>
                  <a:pt x="96500" y="34923"/>
                </a:lnTo>
                <a:lnTo>
                  <a:pt x="96484" y="34913"/>
                </a:lnTo>
                <a:lnTo>
                  <a:pt x="96472" y="34906"/>
                </a:lnTo>
                <a:lnTo>
                  <a:pt x="96432" y="34887"/>
                </a:lnTo>
                <a:lnTo>
                  <a:pt x="96410" y="34882"/>
                </a:lnTo>
                <a:lnTo>
                  <a:pt x="96396" y="34876"/>
                </a:lnTo>
                <a:lnTo>
                  <a:pt x="96308" y="34857"/>
                </a:lnTo>
                <a:lnTo>
                  <a:pt x="96277" y="34854"/>
                </a:lnTo>
                <a:lnTo>
                  <a:pt x="96210" y="34854"/>
                </a:lnTo>
                <a:lnTo>
                  <a:pt x="96187" y="34857"/>
                </a:lnTo>
                <a:lnTo>
                  <a:pt x="96117" y="34873"/>
                </a:lnTo>
                <a:lnTo>
                  <a:pt x="96026" y="34895"/>
                </a:lnTo>
                <a:lnTo>
                  <a:pt x="95998" y="34912"/>
                </a:lnTo>
                <a:lnTo>
                  <a:pt x="95973" y="34917"/>
                </a:lnTo>
                <a:lnTo>
                  <a:pt x="95971" y="34918"/>
                </a:lnTo>
                <a:lnTo>
                  <a:pt x="95933" y="34928"/>
                </a:lnTo>
                <a:lnTo>
                  <a:pt x="95883" y="34945"/>
                </a:lnTo>
                <a:lnTo>
                  <a:pt x="95874" y="34953"/>
                </a:lnTo>
                <a:lnTo>
                  <a:pt x="95761" y="34997"/>
                </a:lnTo>
                <a:lnTo>
                  <a:pt x="95750" y="35008"/>
                </a:lnTo>
                <a:lnTo>
                  <a:pt x="95666" y="35068"/>
                </a:lnTo>
                <a:lnTo>
                  <a:pt x="95651" y="35079"/>
                </a:lnTo>
                <a:lnTo>
                  <a:pt x="95640" y="35084"/>
                </a:lnTo>
                <a:lnTo>
                  <a:pt x="95606" y="35092"/>
                </a:lnTo>
                <a:lnTo>
                  <a:pt x="95550" y="35073"/>
                </a:lnTo>
                <a:lnTo>
                  <a:pt x="95522" y="35065"/>
                </a:lnTo>
                <a:lnTo>
                  <a:pt x="95499" y="35057"/>
                </a:lnTo>
                <a:lnTo>
                  <a:pt x="95479" y="35035"/>
                </a:lnTo>
                <a:lnTo>
                  <a:pt x="95468" y="35024"/>
                </a:lnTo>
                <a:lnTo>
                  <a:pt x="95457" y="35005"/>
                </a:lnTo>
                <a:lnTo>
                  <a:pt x="95446" y="34991"/>
                </a:lnTo>
                <a:lnTo>
                  <a:pt x="95440" y="34980"/>
                </a:lnTo>
                <a:lnTo>
                  <a:pt x="95434" y="34967"/>
                </a:lnTo>
                <a:lnTo>
                  <a:pt x="95437" y="34956"/>
                </a:lnTo>
                <a:lnTo>
                  <a:pt x="95440" y="34923"/>
                </a:lnTo>
                <a:lnTo>
                  <a:pt x="95440" y="34909"/>
                </a:lnTo>
                <a:lnTo>
                  <a:pt x="95446" y="34890"/>
                </a:lnTo>
                <a:lnTo>
                  <a:pt x="95451" y="34871"/>
                </a:lnTo>
                <a:lnTo>
                  <a:pt x="95454" y="34838"/>
                </a:lnTo>
                <a:lnTo>
                  <a:pt x="95460" y="34827"/>
                </a:lnTo>
                <a:lnTo>
                  <a:pt x="95474" y="34794"/>
                </a:lnTo>
                <a:lnTo>
                  <a:pt x="95479" y="34775"/>
                </a:lnTo>
                <a:lnTo>
                  <a:pt x="95488" y="34759"/>
                </a:lnTo>
                <a:lnTo>
                  <a:pt x="95508" y="34734"/>
                </a:lnTo>
                <a:lnTo>
                  <a:pt x="95539" y="34701"/>
                </a:lnTo>
                <a:lnTo>
                  <a:pt x="95561" y="34698"/>
                </a:lnTo>
                <a:lnTo>
                  <a:pt x="95592" y="34687"/>
                </a:lnTo>
                <a:lnTo>
                  <a:pt x="95612" y="34677"/>
                </a:lnTo>
                <a:lnTo>
                  <a:pt x="95632" y="34671"/>
                </a:lnTo>
                <a:lnTo>
                  <a:pt x="95719" y="34625"/>
                </a:lnTo>
                <a:lnTo>
                  <a:pt x="95739" y="34614"/>
                </a:lnTo>
                <a:lnTo>
                  <a:pt x="95773" y="34583"/>
                </a:lnTo>
                <a:lnTo>
                  <a:pt x="95829" y="34542"/>
                </a:lnTo>
                <a:lnTo>
                  <a:pt x="95832" y="34539"/>
                </a:lnTo>
                <a:lnTo>
                  <a:pt x="95840" y="34532"/>
                </a:lnTo>
                <a:lnTo>
                  <a:pt x="95877" y="34501"/>
                </a:lnTo>
                <a:lnTo>
                  <a:pt x="95902" y="34471"/>
                </a:lnTo>
                <a:lnTo>
                  <a:pt x="95928" y="34439"/>
                </a:lnTo>
                <a:lnTo>
                  <a:pt x="95950" y="34367"/>
                </a:lnTo>
                <a:lnTo>
                  <a:pt x="95950" y="34359"/>
                </a:lnTo>
                <a:lnTo>
                  <a:pt x="95950" y="34337"/>
                </a:lnTo>
                <a:lnTo>
                  <a:pt x="95939" y="34318"/>
                </a:lnTo>
                <a:lnTo>
                  <a:pt x="95939" y="34299"/>
                </a:lnTo>
                <a:lnTo>
                  <a:pt x="95936" y="34277"/>
                </a:lnTo>
                <a:lnTo>
                  <a:pt x="95933" y="34258"/>
                </a:lnTo>
                <a:lnTo>
                  <a:pt x="95931" y="34231"/>
                </a:lnTo>
                <a:lnTo>
                  <a:pt x="95922" y="34211"/>
                </a:lnTo>
                <a:lnTo>
                  <a:pt x="95905" y="34184"/>
                </a:lnTo>
                <a:lnTo>
                  <a:pt x="95885" y="34173"/>
                </a:lnTo>
                <a:lnTo>
                  <a:pt x="95863" y="34159"/>
                </a:lnTo>
                <a:lnTo>
                  <a:pt x="95832" y="34157"/>
                </a:lnTo>
                <a:lnTo>
                  <a:pt x="95795" y="34151"/>
                </a:lnTo>
                <a:lnTo>
                  <a:pt x="95775" y="34151"/>
                </a:lnTo>
                <a:lnTo>
                  <a:pt x="95764" y="34151"/>
                </a:lnTo>
                <a:lnTo>
                  <a:pt x="95746" y="34158"/>
                </a:lnTo>
                <a:lnTo>
                  <a:pt x="95719" y="34168"/>
                </a:lnTo>
                <a:lnTo>
                  <a:pt x="95713" y="34170"/>
                </a:lnTo>
                <a:lnTo>
                  <a:pt x="95709" y="34176"/>
                </a:lnTo>
                <a:lnTo>
                  <a:pt x="95694" y="34195"/>
                </a:lnTo>
                <a:lnTo>
                  <a:pt x="95688" y="34200"/>
                </a:lnTo>
                <a:lnTo>
                  <a:pt x="95677" y="34211"/>
                </a:lnTo>
                <a:lnTo>
                  <a:pt x="95660" y="34225"/>
                </a:lnTo>
                <a:lnTo>
                  <a:pt x="95649" y="34228"/>
                </a:lnTo>
                <a:lnTo>
                  <a:pt x="95629" y="34236"/>
                </a:lnTo>
                <a:lnTo>
                  <a:pt x="95620" y="34239"/>
                </a:lnTo>
                <a:lnTo>
                  <a:pt x="95595" y="34244"/>
                </a:lnTo>
                <a:lnTo>
                  <a:pt x="95553" y="34266"/>
                </a:lnTo>
                <a:lnTo>
                  <a:pt x="95479" y="34283"/>
                </a:lnTo>
                <a:lnTo>
                  <a:pt x="95454" y="34288"/>
                </a:lnTo>
                <a:lnTo>
                  <a:pt x="95369" y="34291"/>
                </a:lnTo>
                <a:lnTo>
                  <a:pt x="95316" y="34299"/>
                </a:lnTo>
                <a:lnTo>
                  <a:pt x="95305" y="34302"/>
                </a:lnTo>
                <a:lnTo>
                  <a:pt x="95291" y="34307"/>
                </a:lnTo>
                <a:lnTo>
                  <a:pt x="95254" y="34315"/>
                </a:lnTo>
                <a:lnTo>
                  <a:pt x="95237" y="34321"/>
                </a:lnTo>
                <a:lnTo>
                  <a:pt x="95217" y="34326"/>
                </a:lnTo>
                <a:lnTo>
                  <a:pt x="95197" y="34329"/>
                </a:lnTo>
                <a:lnTo>
                  <a:pt x="95158" y="34335"/>
                </a:lnTo>
                <a:lnTo>
                  <a:pt x="95152" y="34335"/>
                </a:lnTo>
                <a:lnTo>
                  <a:pt x="95113" y="34340"/>
                </a:lnTo>
                <a:lnTo>
                  <a:pt x="95054" y="34340"/>
                </a:lnTo>
                <a:lnTo>
                  <a:pt x="95023" y="34345"/>
                </a:lnTo>
                <a:lnTo>
                  <a:pt x="94983" y="34367"/>
                </a:lnTo>
                <a:lnTo>
                  <a:pt x="94907" y="34419"/>
                </a:lnTo>
                <a:lnTo>
                  <a:pt x="94893" y="34425"/>
                </a:lnTo>
                <a:lnTo>
                  <a:pt x="94884" y="34430"/>
                </a:lnTo>
                <a:lnTo>
                  <a:pt x="94876" y="34436"/>
                </a:lnTo>
                <a:lnTo>
                  <a:pt x="94865" y="34439"/>
                </a:lnTo>
                <a:lnTo>
                  <a:pt x="94834" y="34452"/>
                </a:lnTo>
                <a:lnTo>
                  <a:pt x="94729" y="34471"/>
                </a:lnTo>
                <a:lnTo>
                  <a:pt x="94698" y="34477"/>
                </a:lnTo>
                <a:lnTo>
                  <a:pt x="94577" y="34507"/>
                </a:lnTo>
                <a:lnTo>
                  <a:pt x="94526" y="34534"/>
                </a:lnTo>
                <a:lnTo>
                  <a:pt x="94476" y="34553"/>
                </a:lnTo>
                <a:lnTo>
                  <a:pt x="94394" y="34597"/>
                </a:lnTo>
                <a:lnTo>
                  <a:pt x="94304" y="34671"/>
                </a:lnTo>
                <a:lnTo>
                  <a:pt x="94233" y="34709"/>
                </a:lnTo>
                <a:lnTo>
                  <a:pt x="94213" y="34718"/>
                </a:lnTo>
                <a:lnTo>
                  <a:pt x="94195" y="34717"/>
                </a:lnTo>
                <a:lnTo>
                  <a:pt x="94170" y="34712"/>
                </a:lnTo>
                <a:lnTo>
                  <a:pt x="94144" y="34683"/>
                </a:lnTo>
                <a:lnTo>
                  <a:pt x="94123" y="34677"/>
                </a:lnTo>
                <a:lnTo>
                  <a:pt x="94106" y="34668"/>
                </a:lnTo>
                <a:lnTo>
                  <a:pt x="94084" y="34657"/>
                </a:lnTo>
                <a:lnTo>
                  <a:pt x="94045" y="34653"/>
                </a:lnTo>
                <a:lnTo>
                  <a:pt x="94001" y="34657"/>
                </a:lnTo>
                <a:lnTo>
                  <a:pt x="93966" y="34656"/>
                </a:lnTo>
                <a:lnTo>
                  <a:pt x="93932" y="34657"/>
                </a:lnTo>
                <a:lnTo>
                  <a:pt x="93869" y="34638"/>
                </a:lnTo>
                <a:lnTo>
                  <a:pt x="93839" y="34631"/>
                </a:lnTo>
                <a:lnTo>
                  <a:pt x="93809" y="34629"/>
                </a:lnTo>
                <a:lnTo>
                  <a:pt x="93776" y="34620"/>
                </a:lnTo>
                <a:lnTo>
                  <a:pt x="93619" y="34587"/>
                </a:lnTo>
                <a:lnTo>
                  <a:pt x="93538" y="34568"/>
                </a:lnTo>
                <a:lnTo>
                  <a:pt x="93506" y="34567"/>
                </a:lnTo>
                <a:lnTo>
                  <a:pt x="93460" y="34583"/>
                </a:lnTo>
                <a:lnTo>
                  <a:pt x="93339" y="34685"/>
                </a:lnTo>
                <a:lnTo>
                  <a:pt x="93322" y="34709"/>
                </a:lnTo>
                <a:lnTo>
                  <a:pt x="93294" y="34778"/>
                </a:lnTo>
                <a:lnTo>
                  <a:pt x="93283" y="34813"/>
                </a:lnTo>
                <a:lnTo>
                  <a:pt x="93272" y="34893"/>
                </a:lnTo>
                <a:lnTo>
                  <a:pt x="93266" y="34961"/>
                </a:lnTo>
                <a:lnTo>
                  <a:pt x="93243" y="35002"/>
                </a:lnTo>
                <a:lnTo>
                  <a:pt x="93215" y="35029"/>
                </a:lnTo>
                <a:lnTo>
                  <a:pt x="93181" y="35057"/>
                </a:lnTo>
                <a:lnTo>
                  <a:pt x="93142" y="35079"/>
                </a:lnTo>
                <a:lnTo>
                  <a:pt x="93086" y="35103"/>
                </a:lnTo>
                <a:lnTo>
                  <a:pt x="93074" y="35114"/>
                </a:lnTo>
                <a:lnTo>
                  <a:pt x="93046" y="35128"/>
                </a:lnTo>
                <a:lnTo>
                  <a:pt x="92981" y="35158"/>
                </a:lnTo>
                <a:lnTo>
                  <a:pt x="92874" y="35205"/>
                </a:lnTo>
                <a:lnTo>
                  <a:pt x="92818" y="35226"/>
                </a:lnTo>
                <a:lnTo>
                  <a:pt x="92733" y="35262"/>
                </a:lnTo>
                <a:lnTo>
                  <a:pt x="92682" y="35319"/>
                </a:lnTo>
                <a:lnTo>
                  <a:pt x="92649" y="35347"/>
                </a:lnTo>
                <a:lnTo>
                  <a:pt x="92606" y="35396"/>
                </a:lnTo>
                <a:lnTo>
                  <a:pt x="92558" y="35421"/>
                </a:lnTo>
                <a:lnTo>
                  <a:pt x="92554" y="35422"/>
                </a:lnTo>
                <a:lnTo>
                  <a:pt x="92508" y="35440"/>
                </a:lnTo>
                <a:lnTo>
                  <a:pt x="92462" y="35451"/>
                </a:lnTo>
                <a:lnTo>
                  <a:pt x="92400" y="35451"/>
                </a:lnTo>
                <a:lnTo>
                  <a:pt x="92347" y="35443"/>
                </a:lnTo>
                <a:lnTo>
                  <a:pt x="92271" y="35432"/>
                </a:lnTo>
                <a:lnTo>
                  <a:pt x="92164" y="35396"/>
                </a:lnTo>
                <a:lnTo>
                  <a:pt x="92087" y="35360"/>
                </a:lnTo>
                <a:lnTo>
                  <a:pt x="92059" y="35328"/>
                </a:lnTo>
                <a:lnTo>
                  <a:pt x="92020" y="35270"/>
                </a:lnTo>
                <a:lnTo>
                  <a:pt x="92009" y="35224"/>
                </a:lnTo>
                <a:lnTo>
                  <a:pt x="92009" y="35185"/>
                </a:lnTo>
                <a:lnTo>
                  <a:pt x="92011" y="35153"/>
                </a:lnTo>
                <a:lnTo>
                  <a:pt x="92011" y="35109"/>
                </a:lnTo>
                <a:lnTo>
                  <a:pt x="92023" y="35076"/>
                </a:lnTo>
                <a:lnTo>
                  <a:pt x="92025" y="35038"/>
                </a:lnTo>
                <a:lnTo>
                  <a:pt x="92017" y="35002"/>
                </a:lnTo>
                <a:lnTo>
                  <a:pt x="92014" y="34994"/>
                </a:lnTo>
                <a:lnTo>
                  <a:pt x="92000" y="34961"/>
                </a:lnTo>
                <a:lnTo>
                  <a:pt x="91983" y="34915"/>
                </a:lnTo>
                <a:lnTo>
                  <a:pt x="91944" y="34835"/>
                </a:lnTo>
                <a:lnTo>
                  <a:pt x="91915" y="34767"/>
                </a:lnTo>
                <a:lnTo>
                  <a:pt x="91896" y="34726"/>
                </a:lnTo>
                <a:lnTo>
                  <a:pt x="91868" y="34698"/>
                </a:lnTo>
                <a:lnTo>
                  <a:pt x="91842" y="34693"/>
                </a:lnTo>
                <a:lnTo>
                  <a:pt x="91806" y="34693"/>
                </a:lnTo>
                <a:lnTo>
                  <a:pt x="91786" y="34693"/>
                </a:lnTo>
                <a:lnTo>
                  <a:pt x="91741" y="34704"/>
                </a:lnTo>
                <a:lnTo>
                  <a:pt x="91690" y="34726"/>
                </a:lnTo>
                <a:lnTo>
                  <a:pt x="91608" y="34753"/>
                </a:lnTo>
                <a:lnTo>
                  <a:pt x="91549" y="34813"/>
                </a:lnTo>
                <a:lnTo>
                  <a:pt x="91498" y="34893"/>
                </a:lnTo>
                <a:lnTo>
                  <a:pt x="91447" y="34986"/>
                </a:lnTo>
                <a:lnTo>
                  <a:pt x="91408" y="35076"/>
                </a:lnTo>
                <a:lnTo>
                  <a:pt x="91391" y="35136"/>
                </a:lnTo>
                <a:lnTo>
                  <a:pt x="91371" y="35172"/>
                </a:lnTo>
                <a:lnTo>
                  <a:pt x="91349" y="35196"/>
                </a:lnTo>
                <a:lnTo>
                  <a:pt x="91312" y="35226"/>
                </a:lnTo>
                <a:lnTo>
                  <a:pt x="91256" y="35270"/>
                </a:lnTo>
                <a:lnTo>
                  <a:pt x="91143" y="35344"/>
                </a:lnTo>
                <a:lnTo>
                  <a:pt x="91078" y="35380"/>
                </a:lnTo>
                <a:lnTo>
                  <a:pt x="91008" y="35407"/>
                </a:lnTo>
                <a:lnTo>
                  <a:pt x="90903" y="35410"/>
                </a:lnTo>
                <a:lnTo>
                  <a:pt x="90852" y="35391"/>
                </a:lnTo>
                <a:lnTo>
                  <a:pt x="90813" y="35371"/>
                </a:lnTo>
                <a:lnTo>
                  <a:pt x="90776" y="35336"/>
                </a:lnTo>
                <a:lnTo>
                  <a:pt x="90695" y="35281"/>
                </a:lnTo>
                <a:lnTo>
                  <a:pt x="90641" y="35246"/>
                </a:lnTo>
                <a:lnTo>
                  <a:pt x="90548" y="35215"/>
                </a:lnTo>
                <a:lnTo>
                  <a:pt x="90483" y="35199"/>
                </a:lnTo>
                <a:lnTo>
                  <a:pt x="90446" y="35207"/>
                </a:lnTo>
                <a:lnTo>
                  <a:pt x="90407" y="35213"/>
                </a:lnTo>
                <a:lnTo>
                  <a:pt x="90224" y="35303"/>
                </a:lnTo>
                <a:lnTo>
                  <a:pt x="90046" y="35385"/>
                </a:lnTo>
                <a:lnTo>
                  <a:pt x="89973" y="35437"/>
                </a:lnTo>
                <a:lnTo>
                  <a:pt x="89947" y="35473"/>
                </a:lnTo>
                <a:lnTo>
                  <a:pt x="89933" y="35495"/>
                </a:lnTo>
                <a:lnTo>
                  <a:pt x="89922" y="35511"/>
                </a:lnTo>
                <a:lnTo>
                  <a:pt x="89905" y="35525"/>
                </a:lnTo>
                <a:lnTo>
                  <a:pt x="89899" y="35536"/>
                </a:lnTo>
                <a:lnTo>
                  <a:pt x="89846" y="35571"/>
                </a:lnTo>
                <a:lnTo>
                  <a:pt x="89832" y="35571"/>
                </a:lnTo>
                <a:lnTo>
                  <a:pt x="89823" y="35571"/>
                </a:lnTo>
                <a:lnTo>
                  <a:pt x="89758" y="35577"/>
                </a:lnTo>
                <a:lnTo>
                  <a:pt x="89725" y="35582"/>
                </a:lnTo>
                <a:lnTo>
                  <a:pt x="89685" y="35593"/>
                </a:lnTo>
                <a:lnTo>
                  <a:pt x="89572" y="35618"/>
                </a:lnTo>
                <a:lnTo>
                  <a:pt x="89477" y="35645"/>
                </a:lnTo>
                <a:lnTo>
                  <a:pt x="89395" y="35661"/>
                </a:lnTo>
                <a:lnTo>
                  <a:pt x="89330" y="35670"/>
                </a:lnTo>
                <a:lnTo>
                  <a:pt x="89282" y="35661"/>
                </a:lnTo>
                <a:lnTo>
                  <a:pt x="89266" y="35654"/>
                </a:lnTo>
                <a:lnTo>
                  <a:pt x="89266" y="35653"/>
                </a:lnTo>
                <a:lnTo>
                  <a:pt x="89239" y="35641"/>
                </a:lnTo>
                <a:lnTo>
                  <a:pt x="89226" y="35634"/>
                </a:lnTo>
                <a:lnTo>
                  <a:pt x="89226" y="35634"/>
                </a:lnTo>
                <a:lnTo>
                  <a:pt x="89214" y="35623"/>
                </a:lnTo>
                <a:lnTo>
                  <a:pt x="89197" y="35604"/>
                </a:lnTo>
                <a:lnTo>
                  <a:pt x="89192" y="35590"/>
                </a:lnTo>
                <a:lnTo>
                  <a:pt x="89175" y="35568"/>
                </a:lnTo>
                <a:lnTo>
                  <a:pt x="89166" y="35552"/>
                </a:lnTo>
                <a:lnTo>
                  <a:pt x="89152" y="35519"/>
                </a:lnTo>
                <a:lnTo>
                  <a:pt x="89138" y="35500"/>
                </a:lnTo>
                <a:lnTo>
                  <a:pt x="89127" y="35484"/>
                </a:lnTo>
                <a:lnTo>
                  <a:pt x="89102" y="35462"/>
                </a:lnTo>
                <a:lnTo>
                  <a:pt x="89042" y="35382"/>
                </a:lnTo>
                <a:lnTo>
                  <a:pt x="89037" y="35371"/>
                </a:lnTo>
                <a:lnTo>
                  <a:pt x="89031" y="35355"/>
                </a:lnTo>
                <a:lnTo>
                  <a:pt x="89023" y="35330"/>
                </a:lnTo>
                <a:lnTo>
                  <a:pt x="89011" y="35303"/>
                </a:lnTo>
                <a:lnTo>
                  <a:pt x="89000" y="35284"/>
                </a:lnTo>
                <a:lnTo>
                  <a:pt x="88980" y="35235"/>
                </a:lnTo>
                <a:lnTo>
                  <a:pt x="88977" y="35226"/>
                </a:lnTo>
                <a:lnTo>
                  <a:pt x="88966" y="35205"/>
                </a:lnTo>
                <a:lnTo>
                  <a:pt x="88966" y="35109"/>
                </a:lnTo>
                <a:lnTo>
                  <a:pt x="88921" y="34999"/>
                </a:lnTo>
                <a:lnTo>
                  <a:pt x="88865" y="34912"/>
                </a:lnTo>
                <a:lnTo>
                  <a:pt x="88758" y="34813"/>
                </a:lnTo>
                <a:lnTo>
                  <a:pt x="88707" y="34791"/>
                </a:lnTo>
                <a:lnTo>
                  <a:pt x="88521" y="34780"/>
                </a:lnTo>
                <a:lnTo>
                  <a:pt x="88363" y="34748"/>
                </a:lnTo>
                <a:lnTo>
                  <a:pt x="88256" y="34682"/>
                </a:lnTo>
                <a:lnTo>
                  <a:pt x="88177" y="34622"/>
                </a:lnTo>
                <a:lnTo>
                  <a:pt x="88109" y="34534"/>
                </a:lnTo>
                <a:lnTo>
                  <a:pt x="87985" y="34452"/>
                </a:lnTo>
                <a:lnTo>
                  <a:pt x="87895" y="34397"/>
                </a:lnTo>
                <a:lnTo>
                  <a:pt x="87771" y="34376"/>
                </a:lnTo>
                <a:lnTo>
                  <a:pt x="87664" y="34381"/>
                </a:lnTo>
                <a:lnTo>
                  <a:pt x="87556" y="34441"/>
                </a:lnTo>
                <a:lnTo>
                  <a:pt x="87410" y="34567"/>
                </a:lnTo>
                <a:lnTo>
                  <a:pt x="87364" y="34619"/>
                </a:lnTo>
                <a:lnTo>
                  <a:pt x="87363" y="34620"/>
                </a:lnTo>
                <a:lnTo>
                  <a:pt x="87314" y="34677"/>
                </a:lnTo>
                <a:lnTo>
                  <a:pt x="87281" y="34710"/>
                </a:lnTo>
                <a:lnTo>
                  <a:pt x="87218" y="34775"/>
                </a:lnTo>
                <a:lnTo>
                  <a:pt x="87122" y="34906"/>
                </a:lnTo>
                <a:lnTo>
                  <a:pt x="87032" y="35109"/>
                </a:lnTo>
                <a:lnTo>
                  <a:pt x="86992" y="35224"/>
                </a:lnTo>
                <a:lnTo>
                  <a:pt x="86987" y="35328"/>
                </a:lnTo>
                <a:lnTo>
                  <a:pt x="87004" y="35475"/>
                </a:lnTo>
                <a:lnTo>
                  <a:pt x="87015" y="35585"/>
                </a:lnTo>
                <a:lnTo>
                  <a:pt x="87026" y="35765"/>
                </a:lnTo>
                <a:lnTo>
                  <a:pt x="87021" y="35858"/>
                </a:lnTo>
                <a:lnTo>
                  <a:pt x="86998" y="35979"/>
                </a:lnTo>
                <a:lnTo>
                  <a:pt x="86942" y="36066"/>
                </a:lnTo>
                <a:lnTo>
                  <a:pt x="86902" y="36138"/>
                </a:lnTo>
                <a:lnTo>
                  <a:pt x="86868" y="36176"/>
                </a:lnTo>
                <a:lnTo>
                  <a:pt x="86789" y="36220"/>
                </a:lnTo>
                <a:lnTo>
                  <a:pt x="86711" y="36258"/>
                </a:lnTo>
                <a:lnTo>
                  <a:pt x="86598" y="36285"/>
                </a:lnTo>
                <a:lnTo>
                  <a:pt x="86535" y="36297"/>
                </a:lnTo>
                <a:lnTo>
                  <a:pt x="86535" y="36297"/>
                </a:lnTo>
                <a:lnTo>
                  <a:pt x="86513" y="36302"/>
                </a:lnTo>
                <a:lnTo>
                  <a:pt x="86441" y="36302"/>
                </a:lnTo>
                <a:lnTo>
                  <a:pt x="86367" y="36302"/>
                </a:lnTo>
                <a:lnTo>
                  <a:pt x="86344" y="36302"/>
                </a:lnTo>
                <a:lnTo>
                  <a:pt x="86164" y="36324"/>
                </a:lnTo>
                <a:lnTo>
                  <a:pt x="86157" y="36324"/>
                </a:lnTo>
                <a:lnTo>
                  <a:pt x="86011" y="36324"/>
                </a:lnTo>
                <a:lnTo>
                  <a:pt x="85904" y="36280"/>
                </a:lnTo>
                <a:lnTo>
                  <a:pt x="85808" y="36187"/>
                </a:lnTo>
                <a:lnTo>
                  <a:pt x="85735" y="36110"/>
                </a:lnTo>
                <a:lnTo>
                  <a:pt x="85712" y="36066"/>
                </a:lnTo>
                <a:lnTo>
                  <a:pt x="85695" y="36012"/>
                </a:lnTo>
                <a:lnTo>
                  <a:pt x="85695" y="35962"/>
                </a:lnTo>
                <a:lnTo>
                  <a:pt x="85712" y="35869"/>
                </a:lnTo>
                <a:lnTo>
                  <a:pt x="85724" y="35771"/>
                </a:lnTo>
                <a:lnTo>
                  <a:pt x="85724" y="35700"/>
                </a:lnTo>
                <a:lnTo>
                  <a:pt x="85711" y="35628"/>
                </a:lnTo>
                <a:lnTo>
                  <a:pt x="85707" y="35607"/>
                </a:lnTo>
                <a:lnTo>
                  <a:pt x="85662" y="35525"/>
                </a:lnTo>
                <a:lnTo>
                  <a:pt x="85611" y="35443"/>
                </a:lnTo>
                <a:lnTo>
                  <a:pt x="85532" y="35382"/>
                </a:lnTo>
                <a:lnTo>
                  <a:pt x="85419" y="35333"/>
                </a:lnTo>
                <a:lnTo>
                  <a:pt x="85289" y="35284"/>
                </a:lnTo>
                <a:lnTo>
                  <a:pt x="85086" y="35246"/>
                </a:lnTo>
                <a:lnTo>
                  <a:pt x="85006" y="35246"/>
                </a:lnTo>
                <a:lnTo>
                  <a:pt x="85002" y="35246"/>
                </a:lnTo>
                <a:lnTo>
                  <a:pt x="84855" y="35284"/>
                </a:lnTo>
                <a:lnTo>
                  <a:pt x="84703" y="35355"/>
                </a:lnTo>
                <a:lnTo>
                  <a:pt x="84500" y="35437"/>
                </a:lnTo>
                <a:lnTo>
                  <a:pt x="84387" y="35457"/>
                </a:lnTo>
                <a:lnTo>
                  <a:pt x="84286" y="35475"/>
                </a:lnTo>
                <a:lnTo>
                  <a:pt x="84167" y="35464"/>
                </a:lnTo>
                <a:lnTo>
                  <a:pt x="84145" y="35459"/>
                </a:lnTo>
                <a:lnTo>
                  <a:pt x="84088" y="35443"/>
                </a:lnTo>
                <a:lnTo>
                  <a:pt x="83959" y="35404"/>
                </a:lnTo>
                <a:lnTo>
                  <a:pt x="83801" y="35377"/>
                </a:lnTo>
                <a:lnTo>
                  <a:pt x="83654" y="35322"/>
                </a:lnTo>
                <a:lnTo>
                  <a:pt x="83569" y="35218"/>
                </a:lnTo>
                <a:lnTo>
                  <a:pt x="83423" y="35032"/>
                </a:lnTo>
                <a:lnTo>
                  <a:pt x="83310" y="34890"/>
                </a:lnTo>
                <a:lnTo>
                  <a:pt x="83268" y="34816"/>
                </a:lnTo>
                <a:lnTo>
                  <a:pt x="83220" y="34731"/>
                </a:lnTo>
                <a:lnTo>
                  <a:pt x="83147" y="34523"/>
                </a:lnTo>
                <a:lnTo>
                  <a:pt x="83094" y="34394"/>
                </a:lnTo>
                <a:lnTo>
                  <a:pt x="83058" y="34304"/>
                </a:lnTo>
                <a:lnTo>
                  <a:pt x="83045" y="34272"/>
                </a:lnTo>
                <a:lnTo>
                  <a:pt x="83025" y="34217"/>
                </a:lnTo>
                <a:lnTo>
                  <a:pt x="83006" y="34162"/>
                </a:lnTo>
                <a:lnTo>
                  <a:pt x="82882" y="33971"/>
                </a:lnTo>
                <a:lnTo>
                  <a:pt x="82735" y="33768"/>
                </a:lnTo>
                <a:lnTo>
                  <a:pt x="82600" y="33582"/>
                </a:lnTo>
                <a:lnTo>
                  <a:pt x="82408" y="33369"/>
                </a:lnTo>
                <a:lnTo>
                  <a:pt x="82318" y="33303"/>
                </a:lnTo>
                <a:lnTo>
                  <a:pt x="82216" y="33259"/>
                </a:lnTo>
                <a:lnTo>
                  <a:pt x="81962" y="33221"/>
                </a:lnTo>
                <a:lnTo>
                  <a:pt x="81799" y="33208"/>
                </a:lnTo>
                <a:lnTo>
                  <a:pt x="81765" y="33205"/>
                </a:lnTo>
                <a:lnTo>
                  <a:pt x="81607" y="33183"/>
                </a:lnTo>
                <a:lnTo>
                  <a:pt x="81404" y="33150"/>
                </a:lnTo>
                <a:lnTo>
                  <a:pt x="81303" y="33123"/>
                </a:lnTo>
                <a:lnTo>
                  <a:pt x="81094" y="33008"/>
                </a:lnTo>
                <a:lnTo>
                  <a:pt x="80975" y="32953"/>
                </a:lnTo>
                <a:lnTo>
                  <a:pt x="80880" y="32975"/>
                </a:lnTo>
                <a:lnTo>
                  <a:pt x="80857" y="32986"/>
                </a:lnTo>
                <a:lnTo>
                  <a:pt x="80840" y="33013"/>
                </a:lnTo>
                <a:lnTo>
                  <a:pt x="80834" y="33020"/>
                </a:lnTo>
                <a:lnTo>
                  <a:pt x="80827" y="33026"/>
                </a:lnTo>
                <a:lnTo>
                  <a:pt x="80818" y="33035"/>
                </a:lnTo>
                <a:lnTo>
                  <a:pt x="80806" y="33068"/>
                </a:lnTo>
                <a:lnTo>
                  <a:pt x="80789" y="33112"/>
                </a:lnTo>
                <a:lnTo>
                  <a:pt x="80789" y="33122"/>
                </a:lnTo>
                <a:lnTo>
                  <a:pt x="80789" y="33145"/>
                </a:lnTo>
                <a:lnTo>
                  <a:pt x="80789" y="33177"/>
                </a:lnTo>
                <a:lnTo>
                  <a:pt x="80795" y="33216"/>
                </a:lnTo>
                <a:lnTo>
                  <a:pt x="80806" y="33259"/>
                </a:lnTo>
                <a:lnTo>
                  <a:pt x="80801" y="33287"/>
                </a:lnTo>
                <a:lnTo>
                  <a:pt x="80795" y="33309"/>
                </a:lnTo>
                <a:lnTo>
                  <a:pt x="80789" y="33325"/>
                </a:lnTo>
                <a:lnTo>
                  <a:pt x="80778" y="33358"/>
                </a:lnTo>
                <a:lnTo>
                  <a:pt x="80766" y="33378"/>
                </a:lnTo>
                <a:lnTo>
                  <a:pt x="80756" y="33396"/>
                </a:lnTo>
                <a:lnTo>
                  <a:pt x="80734" y="33429"/>
                </a:lnTo>
                <a:lnTo>
                  <a:pt x="80716" y="33456"/>
                </a:lnTo>
                <a:lnTo>
                  <a:pt x="80688" y="33506"/>
                </a:lnTo>
                <a:lnTo>
                  <a:pt x="80671" y="33533"/>
                </a:lnTo>
                <a:lnTo>
                  <a:pt x="80654" y="33566"/>
                </a:lnTo>
                <a:lnTo>
                  <a:pt x="80643" y="33588"/>
                </a:lnTo>
                <a:lnTo>
                  <a:pt x="80620" y="33604"/>
                </a:lnTo>
                <a:lnTo>
                  <a:pt x="80592" y="33631"/>
                </a:lnTo>
                <a:lnTo>
                  <a:pt x="80564" y="33648"/>
                </a:lnTo>
                <a:lnTo>
                  <a:pt x="80536" y="33653"/>
                </a:lnTo>
                <a:lnTo>
                  <a:pt x="80502" y="33681"/>
                </a:lnTo>
                <a:lnTo>
                  <a:pt x="80462" y="33719"/>
                </a:lnTo>
                <a:lnTo>
                  <a:pt x="80350" y="33839"/>
                </a:lnTo>
                <a:lnTo>
                  <a:pt x="80231" y="33932"/>
                </a:lnTo>
                <a:lnTo>
                  <a:pt x="80141" y="33998"/>
                </a:lnTo>
                <a:lnTo>
                  <a:pt x="80062" y="34025"/>
                </a:lnTo>
                <a:lnTo>
                  <a:pt x="79915" y="34086"/>
                </a:lnTo>
                <a:lnTo>
                  <a:pt x="79873" y="34086"/>
                </a:lnTo>
                <a:lnTo>
                  <a:pt x="79819" y="34086"/>
                </a:lnTo>
                <a:lnTo>
                  <a:pt x="79735" y="34086"/>
                </a:lnTo>
                <a:lnTo>
                  <a:pt x="79696" y="34078"/>
                </a:lnTo>
                <a:lnTo>
                  <a:pt x="79692" y="34077"/>
                </a:lnTo>
                <a:lnTo>
                  <a:pt x="79650" y="34069"/>
                </a:lnTo>
                <a:lnTo>
                  <a:pt x="79583" y="34047"/>
                </a:lnTo>
                <a:lnTo>
                  <a:pt x="79470" y="34004"/>
                </a:lnTo>
                <a:lnTo>
                  <a:pt x="79425" y="33971"/>
                </a:lnTo>
                <a:lnTo>
                  <a:pt x="79385" y="33943"/>
                </a:lnTo>
                <a:lnTo>
                  <a:pt x="79272" y="33828"/>
                </a:lnTo>
                <a:lnTo>
                  <a:pt x="79208" y="33729"/>
                </a:lnTo>
                <a:lnTo>
                  <a:pt x="79188" y="33697"/>
                </a:lnTo>
                <a:lnTo>
                  <a:pt x="79143" y="33626"/>
                </a:lnTo>
                <a:lnTo>
                  <a:pt x="79092" y="33582"/>
                </a:lnTo>
                <a:lnTo>
                  <a:pt x="78979" y="33544"/>
                </a:lnTo>
                <a:lnTo>
                  <a:pt x="78895" y="33478"/>
                </a:lnTo>
                <a:lnTo>
                  <a:pt x="78827" y="33380"/>
                </a:lnTo>
                <a:lnTo>
                  <a:pt x="78748" y="33325"/>
                </a:lnTo>
                <a:lnTo>
                  <a:pt x="78641" y="33287"/>
                </a:lnTo>
                <a:lnTo>
                  <a:pt x="78545" y="33276"/>
                </a:lnTo>
                <a:lnTo>
                  <a:pt x="78443" y="33276"/>
                </a:lnTo>
                <a:lnTo>
                  <a:pt x="78302" y="33309"/>
                </a:lnTo>
                <a:lnTo>
                  <a:pt x="78173" y="33314"/>
                </a:lnTo>
                <a:lnTo>
                  <a:pt x="78083" y="33287"/>
                </a:lnTo>
                <a:lnTo>
                  <a:pt x="77970" y="33249"/>
                </a:lnTo>
                <a:lnTo>
                  <a:pt x="77806" y="33188"/>
                </a:lnTo>
                <a:lnTo>
                  <a:pt x="77750" y="33150"/>
                </a:lnTo>
                <a:lnTo>
                  <a:pt x="77648" y="33057"/>
                </a:lnTo>
                <a:lnTo>
                  <a:pt x="77592" y="33024"/>
                </a:lnTo>
                <a:lnTo>
                  <a:pt x="77502" y="32991"/>
                </a:lnTo>
                <a:lnTo>
                  <a:pt x="77478" y="32991"/>
                </a:lnTo>
                <a:lnTo>
                  <a:pt x="77477" y="32991"/>
                </a:lnTo>
                <a:lnTo>
                  <a:pt x="77475" y="32991"/>
                </a:lnTo>
                <a:lnTo>
                  <a:pt x="77355" y="32991"/>
                </a:lnTo>
                <a:lnTo>
                  <a:pt x="77309" y="33004"/>
                </a:lnTo>
                <a:lnTo>
                  <a:pt x="77259" y="33019"/>
                </a:lnTo>
                <a:lnTo>
                  <a:pt x="77152" y="33073"/>
                </a:lnTo>
                <a:lnTo>
                  <a:pt x="77068" y="33150"/>
                </a:lnTo>
                <a:lnTo>
                  <a:pt x="76983" y="33188"/>
                </a:lnTo>
                <a:lnTo>
                  <a:pt x="76887" y="33232"/>
                </a:lnTo>
                <a:lnTo>
                  <a:pt x="76863" y="33232"/>
                </a:lnTo>
                <a:lnTo>
                  <a:pt x="76842" y="33232"/>
                </a:lnTo>
                <a:lnTo>
                  <a:pt x="76826" y="33231"/>
                </a:lnTo>
                <a:lnTo>
                  <a:pt x="76799" y="33228"/>
                </a:lnTo>
                <a:lnTo>
                  <a:pt x="76724" y="33221"/>
                </a:lnTo>
                <a:lnTo>
                  <a:pt x="76639" y="33194"/>
                </a:lnTo>
                <a:lnTo>
                  <a:pt x="76413" y="33150"/>
                </a:lnTo>
                <a:lnTo>
                  <a:pt x="76370" y="33145"/>
                </a:lnTo>
                <a:lnTo>
                  <a:pt x="76307" y="33135"/>
                </a:lnTo>
                <a:lnTo>
                  <a:pt x="76298" y="33134"/>
                </a:lnTo>
                <a:lnTo>
                  <a:pt x="76222" y="33123"/>
                </a:lnTo>
                <a:lnTo>
                  <a:pt x="76182" y="33117"/>
                </a:lnTo>
                <a:lnTo>
                  <a:pt x="76182" y="33117"/>
                </a:lnTo>
                <a:lnTo>
                  <a:pt x="76058" y="33128"/>
                </a:lnTo>
                <a:lnTo>
                  <a:pt x="76052" y="33128"/>
                </a:lnTo>
                <a:lnTo>
                  <a:pt x="75958" y="33118"/>
                </a:lnTo>
                <a:lnTo>
                  <a:pt x="75900" y="33112"/>
                </a:lnTo>
                <a:lnTo>
                  <a:pt x="75844" y="33094"/>
                </a:lnTo>
                <a:lnTo>
                  <a:pt x="75833" y="33090"/>
                </a:lnTo>
                <a:lnTo>
                  <a:pt x="75830" y="33086"/>
                </a:lnTo>
                <a:lnTo>
                  <a:pt x="75798" y="33037"/>
                </a:lnTo>
                <a:lnTo>
                  <a:pt x="75793" y="33030"/>
                </a:lnTo>
                <a:lnTo>
                  <a:pt x="75793" y="32997"/>
                </a:lnTo>
                <a:lnTo>
                  <a:pt x="75795" y="32993"/>
                </a:lnTo>
                <a:lnTo>
                  <a:pt x="75804" y="32970"/>
                </a:lnTo>
                <a:lnTo>
                  <a:pt x="75821" y="32931"/>
                </a:lnTo>
                <a:lnTo>
                  <a:pt x="75838" y="32871"/>
                </a:lnTo>
                <a:lnTo>
                  <a:pt x="75861" y="32778"/>
                </a:lnTo>
                <a:lnTo>
                  <a:pt x="75821" y="32636"/>
                </a:lnTo>
                <a:lnTo>
                  <a:pt x="75759" y="32554"/>
                </a:lnTo>
                <a:lnTo>
                  <a:pt x="75692" y="32472"/>
                </a:lnTo>
                <a:lnTo>
                  <a:pt x="75613" y="32428"/>
                </a:lnTo>
                <a:lnTo>
                  <a:pt x="75517" y="32395"/>
                </a:lnTo>
                <a:lnTo>
                  <a:pt x="75387" y="32351"/>
                </a:lnTo>
                <a:lnTo>
                  <a:pt x="75302" y="32280"/>
                </a:lnTo>
                <a:lnTo>
                  <a:pt x="75122" y="32198"/>
                </a:lnTo>
                <a:lnTo>
                  <a:pt x="75049" y="32133"/>
                </a:lnTo>
                <a:lnTo>
                  <a:pt x="74998" y="32050"/>
                </a:lnTo>
                <a:lnTo>
                  <a:pt x="74981" y="31996"/>
                </a:lnTo>
                <a:lnTo>
                  <a:pt x="74930" y="31947"/>
                </a:lnTo>
                <a:lnTo>
                  <a:pt x="74880" y="31914"/>
                </a:lnTo>
                <a:lnTo>
                  <a:pt x="74761" y="31870"/>
                </a:lnTo>
                <a:lnTo>
                  <a:pt x="74643" y="31782"/>
                </a:lnTo>
                <a:lnTo>
                  <a:pt x="74615" y="31760"/>
                </a:lnTo>
                <a:lnTo>
                  <a:pt x="74594" y="31744"/>
                </a:lnTo>
                <a:lnTo>
                  <a:pt x="74581" y="31733"/>
                </a:lnTo>
                <a:lnTo>
                  <a:pt x="74519" y="31673"/>
                </a:lnTo>
                <a:lnTo>
                  <a:pt x="74434" y="31536"/>
                </a:lnTo>
                <a:lnTo>
                  <a:pt x="74372" y="31487"/>
                </a:lnTo>
                <a:lnTo>
                  <a:pt x="74299" y="31438"/>
                </a:lnTo>
                <a:lnTo>
                  <a:pt x="74116" y="31349"/>
                </a:lnTo>
                <a:lnTo>
                  <a:pt x="74084" y="31334"/>
                </a:lnTo>
                <a:lnTo>
                  <a:pt x="74059" y="31315"/>
                </a:lnTo>
                <a:lnTo>
                  <a:pt x="73921" y="31214"/>
                </a:lnTo>
                <a:lnTo>
                  <a:pt x="73740" y="31060"/>
                </a:lnTo>
                <a:lnTo>
                  <a:pt x="73639" y="30962"/>
                </a:lnTo>
                <a:lnTo>
                  <a:pt x="73549" y="30929"/>
                </a:lnTo>
                <a:lnTo>
                  <a:pt x="73475" y="30896"/>
                </a:lnTo>
                <a:lnTo>
                  <a:pt x="73416" y="30878"/>
                </a:lnTo>
                <a:lnTo>
                  <a:pt x="73368" y="30863"/>
                </a:lnTo>
                <a:lnTo>
                  <a:pt x="73199" y="30842"/>
                </a:lnTo>
                <a:lnTo>
                  <a:pt x="73131" y="30820"/>
                </a:lnTo>
                <a:lnTo>
                  <a:pt x="73058" y="30770"/>
                </a:lnTo>
                <a:lnTo>
                  <a:pt x="72990" y="30694"/>
                </a:lnTo>
                <a:lnTo>
                  <a:pt x="72945" y="30546"/>
                </a:lnTo>
                <a:lnTo>
                  <a:pt x="72925" y="30433"/>
                </a:lnTo>
                <a:lnTo>
                  <a:pt x="72900" y="30289"/>
                </a:lnTo>
                <a:lnTo>
                  <a:pt x="72883" y="30251"/>
                </a:lnTo>
                <a:lnTo>
                  <a:pt x="72861" y="30207"/>
                </a:lnTo>
                <a:lnTo>
                  <a:pt x="72838" y="30185"/>
                </a:lnTo>
                <a:lnTo>
                  <a:pt x="72810" y="30169"/>
                </a:lnTo>
                <a:lnTo>
                  <a:pt x="72793" y="30147"/>
                </a:lnTo>
                <a:lnTo>
                  <a:pt x="72777" y="30141"/>
                </a:lnTo>
                <a:lnTo>
                  <a:pt x="72765" y="30136"/>
                </a:lnTo>
                <a:lnTo>
                  <a:pt x="72754" y="30125"/>
                </a:lnTo>
                <a:lnTo>
                  <a:pt x="72720" y="30114"/>
                </a:lnTo>
                <a:lnTo>
                  <a:pt x="72675" y="30114"/>
                </a:lnTo>
                <a:lnTo>
                  <a:pt x="72539" y="30114"/>
                </a:lnTo>
                <a:lnTo>
                  <a:pt x="72280" y="30136"/>
                </a:lnTo>
                <a:lnTo>
                  <a:pt x="72128" y="30117"/>
                </a:lnTo>
                <a:lnTo>
                  <a:pt x="72060" y="30109"/>
                </a:lnTo>
                <a:lnTo>
                  <a:pt x="72015" y="30097"/>
                </a:lnTo>
                <a:lnTo>
                  <a:pt x="71955" y="30082"/>
                </a:lnTo>
                <a:lnTo>
                  <a:pt x="71953" y="30081"/>
                </a:lnTo>
                <a:lnTo>
                  <a:pt x="71885" y="30062"/>
                </a:lnTo>
                <a:lnTo>
                  <a:pt x="71834" y="30049"/>
                </a:lnTo>
                <a:lnTo>
                  <a:pt x="71787" y="30027"/>
                </a:lnTo>
                <a:lnTo>
                  <a:pt x="71643" y="29961"/>
                </a:lnTo>
                <a:lnTo>
                  <a:pt x="71417" y="29874"/>
                </a:lnTo>
                <a:lnTo>
                  <a:pt x="71180" y="29813"/>
                </a:lnTo>
                <a:lnTo>
                  <a:pt x="70791" y="29835"/>
                </a:lnTo>
                <a:lnTo>
                  <a:pt x="70498" y="29912"/>
                </a:lnTo>
                <a:lnTo>
                  <a:pt x="70426" y="29937"/>
                </a:lnTo>
                <a:lnTo>
                  <a:pt x="70340" y="29966"/>
                </a:lnTo>
                <a:lnTo>
                  <a:pt x="70148" y="29983"/>
                </a:lnTo>
                <a:lnTo>
                  <a:pt x="69968" y="29961"/>
                </a:lnTo>
                <a:lnTo>
                  <a:pt x="69878" y="29939"/>
                </a:lnTo>
                <a:lnTo>
                  <a:pt x="69770" y="29912"/>
                </a:lnTo>
                <a:lnTo>
                  <a:pt x="69675" y="29901"/>
                </a:lnTo>
                <a:lnTo>
                  <a:pt x="69579" y="29917"/>
                </a:lnTo>
                <a:lnTo>
                  <a:pt x="69552" y="29925"/>
                </a:lnTo>
                <a:lnTo>
                  <a:pt x="69528" y="29932"/>
                </a:lnTo>
                <a:lnTo>
                  <a:pt x="69410" y="29966"/>
                </a:lnTo>
                <a:lnTo>
                  <a:pt x="69266" y="30022"/>
                </a:lnTo>
                <a:lnTo>
                  <a:pt x="69240" y="30032"/>
                </a:lnTo>
                <a:lnTo>
                  <a:pt x="69156" y="30032"/>
                </a:lnTo>
                <a:lnTo>
                  <a:pt x="69082" y="30032"/>
                </a:lnTo>
                <a:lnTo>
                  <a:pt x="69060" y="30029"/>
                </a:lnTo>
                <a:lnTo>
                  <a:pt x="69057" y="30029"/>
                </a:lnTo>
                <a:lnTo>
                  <a:pt x="69003" y="30021"/>
                </a:lnTo>
                <a:lnTo>
                  <a:pt x="68891" y="29983"/>
                </a:lnTo>
                <a:lnTo>
                  <a:pt x="68795" y="29923"/>
                </a:lnTo>
                <a:lnTo>
                  <a:pt x="68677" y="29869"/>
                </a:lnTo>
                <a:lnTo>
                  <a:pt x="68604" y="29835"/>
                </a:lnTo>
                <a:lnTo>
                  <a:pt x="68592" y="29830"/>
                </a:lnTo>
                <a:lnTo>
                  <a:pt x="68456" y="29786"/>
                </a:lnTo>
                <a:lnTo>
                  <a:pt x="68456" y="29786"/>
                </a:lnTo>
                <a:lnTo>
                  <a:pt x="68316" y="29742"/>
                </a:lnTo>
                <a:lnTo>
                  <a:pt x="68231" y="29726"/>
                </a:lnTo>
                <a:lnTo>
                  <a:pt x="68096" y="29688"/>
                </a:lnTo>
                <a:lnTo>
                  <a:pt x="67972" y="29677"/>
                </a:lnTo>
                <a:lnTo>
                  <a:pt x="67881" y="29666"/>
                </a:lnTo>
                <a:lnTo>
                  <a:pt x="67881" y="29666"/>
                </a:lnTo>
                <a:lnTo>
                  <a:pt x="67763" y="29666"/>
                </a:lnTo>
                <a:lnTo>
                  <a:pt x="67639" y="29677"/>
                </a:lnTo>
                <a:lnTo>
                  <a:pt x="67526" y="29677"/>
                </a:lnTo>
                <a:lnTo>
                  <a:pt x="67379" y="29622"/>
                </a:lnTo>
                <a:lnTo>
                  <a:pt x="67250" y="29551"/>
                </a:lnTo>
                <a:lnTo>
                  <a:pt x="67210" y="29534"/>
                </a:lnTo>
                <a:lnTo>
                  <a:pt x="67058" y="29463"/>
                </a:lnTo>
                <a:lnTo>
                  <a:pt x="66968" y="29409"/>
                </a:lnTo>
                <a:lnTo>
                  <a:pt x="66960" y="29399"/>
                </a:lnTo>
                <a:lnTo>
                  <a:pt x="66928" y="29359"/>
                </a:lnTo>
                <a:lnTo>
                  <a:pt x="66889" y="29283"/>
                </a:lnTo>
                <a:lnTo>
                  <a:pt x="66884" y="29246"/>
                </a:lnTo>
                <a:lnTo>
                  <a:pt x="66878" y="29201"/>
                </a:lnTo>
                <a:lnTo>
                  <a:pt x="66849" y="29141"/>
                </a:lnTo>
                <a:lnTo>
                  <a:pt x="66829" y="29107"/>
                </a:lnTo>
                <a:lnTo>
                  <a:pt x="66810" y="29075"/>
                </a:lnTo>
                <a:lnTo>
                  <a:pt x="66789" y="29016"/>
                </a:lnTo>
                <a:lnTo>
                  <a:pt x="66765" y="28944"/>
                </a:lnTo>
                <a:lnTo>
                  <a:pt x="66720" y="28829"/>
                </a:lnTo>
                <a:lnTo>
                  <a:pt x="66700" y="28780"/>
                </a:lnTo>
                <a:lnTo>
                  <a:pt x="66690" y="28755"/>
                </a:lnTo>
                <a:lnTo>
                  <a:pt x="66652" y="28659"/>
                </a:lnTo>
                <a:lnTo>
                  <a:pt x="66590" y="28556"/>
                </a:lnTo>
                <a:lnTo>
                  <a:pt x="66522" y="28506"/>
                </a:lnTo>
                <a:lnTo>
                  <a:pt x="66472" y="28463"/>
                </a:lnTo>
                <a:lnTo>
                  <a:pt x="66376" y="28430"/>
                </a:lnTo>
                <a:lnTo>
                  <a:pt x="66280" y="28386"/>
                </a:lnTo>
                <a:lnTo>
                  <a:pt x="66201" y="28342"/>
                </a:lnTo>
                <a:lnTo>
                  <a:pt x="66161" y="28277"/>
                </a:lnTo>
                <a:lnTo>
                  <a:pt x="66144" y="28195"/>
                </a:lnTo>
                <a:lnTo>
                  <a:pt x="66116" y="28118"/>
                </a:lnTo>
                <a:lnTo>
                  <a:pt x="66105" y="28031"/>
                </a:lnTo>
                <a:lnTo>
                  <a:pt x="66077" y="27938"/>
                </a:lnTo>
                <a:lnTo>
                  <a:pt x="66060" y="27817"/>
                </a:lnTo>
                <a:lnTo>
                  <a:pt x="66003" y="27527"/>
                </a:lnTo>
                <a:lnTo>
                  <a:pt x="65981" y="27424"/>
                </a:lnTo>
                <a:lnTo>
                  <a:pt x="65953" y="27358"/>
                </a:lnTo>
                <a:lnTo>
                  <a:pt x="65923" y="27316"/>
                </a:lnTo>
                <a:lnTo>
                  <a:pt x="65902" y="27287"/>
                </a:lnTo>
                <a:lnTo>
                  <a:pt x="65767" y="27057"/>
                </a:lnTo>
                <a:lnTo>
                  <a:pt x="65676" y="26931"/>
                </a:lnTo>
                <a:lnTo>
                  <a:pt x="65597" y="26855"/>
                </a:lnTo>
                <a:lnTo>
                  <a:pt x="65496" y="26789"/>
                </a:lnTo>
                <a:lnTo>
                  <a:pt x="65299" y="26718"/>
                </a:lnTo>
                <a:lnTo>
                  <a:pt x="65141" y="26691"/>
                </a:lnTo>
                <a:lnTo>
                  <a:pt x="65011" y="26696"/>
                </a:lnTo>
                <a:lnTo>
                  <a:pt x="64881" y="26724"/>
                </a:lnTo>
                <a:lnTo>
                  <a:pt x="64768" y="26746"/>
                </a:lnTo>
                <a:lnTo>
                  <a:pt x="64594" y="26784"/>
                </a:lnTo>
                <a:lnTo>
                  <a:pt x="64453" y="26800"/>
                </a:lnTo>
                <a:lnTo>
                  <a:pt x="64300" y="26844"/>
                </a:lnTo>
                <a:lnTo>
                  <a:pt x="64086" y="26844"/>
                </a:lnTo>
                <a:lnTo>
                  <a:pt x="63956" y="26833"/>
                </a:lnTo>
                <a:lnTo>
                  <a:pt x="63844" y="26778"/>
                </a:lnTo>
                <a:lnTo>
                  <a:pt x="63680" y="26718"/>
                </a:lnTo>
                <a:lnTo>
                  <a:pt x="63624" y="26691"/>
                </a:lnTo>
                <a:lnTo>
                  <a:pt x="63505" y="26735"/>
                </a:lnTo>
                <a:lnTo>
                  <a:pt x="63460" y="26795"/>
                </a:lnTo>
                <a:lnTo>
                  <a:pt x="63442" y="26835"/>
                </a:lnTo>
                <a:lnTo>
                  <a:pt x="63398" y="26931"/>
                </a:lnTo>
                <a:lnTo>
                  <a:pt x="63388" y="26969"/>
                </a:lnTo>
                <a:lnTo>
                  <a:pt x="63388" y="26970"/>
                </a:lnTo>
                <a:lnTo>
                  <a:pt x="63376" y="27014"/>
                </a:lnTo>
                <a:lnTo>
                  <a:pt x="63376" y="27057"/>
                </a:lnTo>
                <a:lnTo>
                  <a:pt x="63353" y="27090"/>
                </a:lnTo>
                <a:lnTo>
                  <a:pt x="63330" y="27090"/>
                </a:lnTo>
                <a:lnTo>
                  <a:pt x="63297" y="27090"/>
                </a:lnTo>
                <a:lnTo>
                  <a:pt x="63274" y="27085"/>
                </a:lnTo>
                <a:lnTo>
                  <a:pt x="63261" y="27073"/>
                </a:lnTo>
                <a:lnTo>
                  <a:pt x="63218" y="27035"/>
                </a:lnTo>
                <a:lnTo>
                  <a:pt x="63144" y="26975"/>
                </a:lnTo>
                <a:lnTo>
                  <a:pt x="63121" y="26940"/>
                </a:lnTo>
                <a:lnTo>
                  <a:pt x="63094" y="26899"/>
                </a:lnTo>
                <a:lnTo>
                  <a:pt x="63054" y="26828"/>
                </a:lnTo>
                <a:lnTo>
                  <a:pt x="63052" y="26821"/>
                </a:lnTo>
                <a:lnTo>
                  <a:pt x="63029" y="26753"/>
                </a:lnTo>
                <a:lnTo>
                  <a:pt x="63026" y="26746"/>
                </a:lnTo>
                <a:lnTo>
                  <a:pt x="63026" y="26729"/>
                </a:lnTo>
                <a:lnTo>
                  <a:pt x="63014" y="26718"/>
                </a:lnTo>
                <a:lnTo>
                  <a:pt x="62986" y="26691"/>
                </a:lnTo>
                <a:lnTo>
                  <a:pt x="62964" y="26675"/>
                </a:lnTo>
                <a:lnTo>
                  <a:pt x="62924" y="26653"/>
                </a:lnTo>
                <a:lnTo>
                  <a:pt x="62891" y="26653"/>
                </a:lnTo>
                <a:lnTo>
                  <a:pt x="62812" y="26653"/>
                </a:lnTo>
                <a:lnTo>
                  <a:pt x="62711" y="26653"/>
                </a:lnTo>
                <a:lnTo>
                  <a:pt x="62676" y="26653"/>
                </a:lnTo>
                <a:lnTo>
                  <a:pt x="62631" y="26653"/>
                </a:lnTo>
                <a:lnTo>
                  <a:pt x="62576" y="26662"/>
                </a:lnTo>
                <a:lnTo>
                  <a:pt x="62511" y="26673"/>
                </a:lnTo>
                <a:lnTo>
                  <a:pt x="62502" y="26675"/>
                </a:lnTo>
                <a:lnTo>
                  <a:pt x="62417" y="26718"/>
                </a:lnTo>
                <a:lnTo>
                  <a:pt x="62387" y="26749"/>
                </a:lnTo>
                <a:lnTo>
                  <a:pt x="62338" y="26799"/>
                </a:lnTo>
                <a:lnTo>
                  <a:pt x="62304" y="26833"/>
                </a:lnTo>
                <a:lnTo>
                  <a:pt x="62293" y="26839"/>
                </a:lnTo>
                <a:lnTo>
                  <a:pt x="62220" y="26877"/>
                </a:lnTo>
                <a:lnTo>
                  <a:pt x="62188" y="26884"/>
                </a:lnTo>
                <a:lnTo>
                  <a:pt x="62101" y="26904"/>
                </a:lnTo>
                <a:lnTo>
                  <a:pt x="62073" y="26904"/>
                </a:lnTo>
                <a:lnTo>
                  <a:pt x="61887" y="26904"/>
                </a:lnTo>
                <a:lnTo>
                  <a:pt x="61712" y="26877"/>
                </a:lnTo>
                <a:lnTo>
                  <a:pt x="61656" y="26855"/>
                </a:lnTo>
                <a:lnTo>
                  <a:pt x="61599" y="26817"/>
                </a:lnTo>
                <a:lnTo>
                  <a:pt x="61588" y="26757"/>
                </a:lnTo>
                <a:lnTo>
                  <a:pt x="61593" y="26740"/>
                </a:lnTo>
                <a:lnTo>
                  <a:pt x="61611" y="26685"/>
                </a:lnTo>
                <a:lnTo>
                  <a:pt x="61673" y="26647"/>
                </a:lnTo>
                <a:lnTo>
                  <a:pt x="61735" y="26653"/>
                </a:lnTo>
                <a:lnTo>
                  <a:pt x="61797" y="26647"/>
                </a:lnTo>
                <a:lnTo>
                  <a:pt x="61834" y="26631"/>
                </a:lnTo>
                <a:lnTo>
                  <a:pt x="61847" y="26625"/>
                </a:lnTo>
                <a:lnTo>
                  <a:pt x="61887" y="26598"/>
                </a:lnTo>
                <a:lnTo>
                  <a:pt x="61910" y="26572"/>
                </a:lnTo>
                <a:lnTo>
                  <a:pt x="61932" y="26549"/>
                </a:lnTo>
                <a:lnTo>
                  <a:pt x="61938" y="26516"/>
                </a:lnTo>
                <a:lnTo>
                  <a:pt x="61932" y="26450"/>
                </a:lnTo>
                <a:lnTo>
                  <a:pt x="61909" y="26412"/>
                </a:lnTo>
                <a:lnTo>
                  <a:pt x="61904" y="26401"/>
                </a:lnTo>
                <a:lnTo>
                  <a:pt x="61881" y="26368"/>
                </a:lnTo>
                <a:lnTo>
                  <a:pt x="61870" y="26346"/>
                </a:lnTo>
                <a:lnTo>
                  <a:pt x="61853" y="26336"/>
                </a:lnTo>
                <a:lnTo>
                  <a:pt x="61836" y="26330"/>
                </a:lnTo>
                <a:lnTo>
                  <a:pt x="61814" y="26314"/>
                </a:lnTo>
                <a:lnTo>
                  <a:pt x="61753" y="26271"/>
                </a:lnTo>
                <a:lnTo>
                  <a:pt x="61726" y="26252"/>
                </a:lnTo>
                <a:lnTo>
                  <a:pt x="61689" y="26226"/>
                </a:lnTo>
                <a:lnTo>
                  <a:pt x="61611" y="26139"/>
                </a:lnTo>
                <a:lnTo>
                  <a:pt x="61560" y="26079"/>
                </a:lnTo>
                <a:lnTo>
                  <a:pt x="61498" y="26007"/>
                </a:lnTo>
                <a:lnTo>
                  <a:pt x="61485" y="25992"/>
                </a:lnTo>
                <a:lnTo>
                  <a:pt x="61470" y="25975"/>
                </a:lnTo>
                <a:lnTo>
                  <a:pt x="61362" y="25854"/>
                </a:lnTo>
                <a:lnTo>
                  <a:pt x="61355" y="25844"/>
                </a:lnTo>
                <a:lnTo>
                  <a:pt x="61317" y="25794"/>
                </a:lnTo>
                <a:lnTo>
                  <a:pt x="61282" y="25774"/>
                </a:lnTo>
                <a:lnTo>
                  <a:pt x="61238" y="25751"/>
                </a:lnTo>
                <a:lnTo>
                  <a:pt x="61216" y="25734"/>
                </a:lnTo>
                <a:lnTo>
                  <a:pt x="61165" y="25723"/>
                </a:lnTo>
                <a:lnTo>
                  <a:pt x="61142" y="25718"/>
                </a:lnTo>
                <a:lnTo>
                  <a:pt x="61114" y="25718"/>
                </a:lnTo>
                <a:lnTo>
                  <a:pt x="61092" y="25718"/>
                </a:lnTo>
                <a:lnTo>
                  <a:pt x="61069" y="25723"/>
                </a:lnTo>
                <a:lnTo>
                  <a:pt x="61052" y="25734"/>
                </a:lnTo>
                <a:lnTo>
                  <a:pt x="61007" y="25734"/>
                </a:lnTo>
                <a:lnTo>
                  <a:pt x="60973" y="25729"/>
                </a:lnTo>
                <a:lnTo>
                  <a:pt x="60939" y="25729"/>
                </a:lnTo>
                <a:lnTo>
                  <a:pt x="60759" y="25723"/>
                </a:lnTo>
                <a:lnTo>
                  <a:pt x="60731" y="25729"/>
                </a:lnTo>
                <a:lnTo>
                  <a:pt x="60703" y="25740"/>
                </a:lnTo>
                <a:lnTo>
                  <a:pt x="60652" y="25751"/>
                </a:lnTo>
                <a:lnTo>
                  <a:pt x="60494" y="25871"/>
                </a:lnTo>
                <a:lnTo>
                  <a:pt x="60364" y="25959"/>
                </a:lnTo>
                <a:lnTo>
                  <a:pt x="60325" y="25986"/>
                </a:lnTo>
                <a:lnTo>
                  <a:pt x="60156" y="26051"/>
                </a:lnTo>
                <a:lnTo>
                  <a:pt x="60087" y="26087"/>
                </a:lnTo>
                <a:lnTo>
                  <a:pt x="60082" y="26089"/>
                </a:lnTo>
                <a:lnTo>
                  <a:pt x="60069" y="26092"/>
                </a:lnTo>
                <a:lnTo>
                  <a:pt x="60019" y="26100"/>
                </a:lnTo>
                <a:lnTo>
                  <a:pt x="60015" y="26100"/>
                </a:lnTo>
                <a:lnTo>
                  <a:pt x="59975" y="26100"/>
                </a:lnTo>
                <a:lnTo>
                  <a:pt x="59930" y="26095"/>
                </a:lnTo>
                <a:lnTo>
                  <a:pt x="59789" y="26079"/>
                </a:lnTo>
                <a:lnTo>
                  <a:pt x="59755" y="26068"/>
                </a:lnTo>
                <a:lnTo>
                  <a:pt x="59676" y="26035"/>
                </a:lnTo>
                <a:lnTo>
                  <a:pt x="59631" y="26002"/>
                </a:lnTo>
                <a:lnTo>
                  <a:pt x="59580" y="25958"/>
                </a:lnTo>
                <a:lnTo>
                  <a:pt x="59445" y="25822"/>
                </a:lnTo>
                <a:lnTo>
                  <a:pt x="59361" y="25707"/>
                </a:lnTo>
                <a:lnTo>
                  <a:pt x="59293" y="25603"/>
                </a:lnTo>
                <a:lnTo>
                  <a:pt x="59282" y="25569"/>
                </a:lnTo>
                <a:lnTo>
                  <a:pt x="59248" y="25461"/>
                </a:lnTo>
                <a:lnTo>
                  <a:pt x="59246" y="25440"/>
                </a:lnTo>
                <a:lnTo>
                  <a:pt x="59242" y="25401"/>
                </a:lnTo>
                <a:lnTo>
                  <a:pt x="59214" y="25346"/>
                </a:lnTo>
                <a:lnTo>
                  <a:pt x="59163" y="25259"/>
                </a:lnTo>
                <a:lnTo>
                  <a:pt x="59073" y="25133"/>
                </a:lnTo>
                <a:lnTo>
                  <a:pt x="59033" y="25105"/>
                </a:lnTo>
                <a:lnTo>
                  <a:pt x="59000" y="25078"/>
                </a:lnTo>
                <a:lnTo>
                  <a:pt x="58971" y="25062"/>
                </a:lnTo>
                <a:lnTo>
                  <a:pt x="58943" y="25056"/>
                </a:lnTo>
                <a:lnTo>
                  <a:pt x="58904" y="25056"/>
                </a:lnTo>
                <a:lnTo>
                  <a:pt x="58876" y="25067"/>
                </a:lnTo>
                <a:lnTo>
                  <a:pt x="58853" y="25067"/>
                </a:lnTo>
                <a:lnTo>
                  <a:pt x="58819" y="25084"/>
                </a:lnTo>
                <a:lnTo>
                  <a:pt x="58785" y="25116"/>
                </a:lnTo>
                <a:lnTo>
                  <a:pt x="58662" y="25173"/>
                </a:lnTo>
                <a:lnTo>
                  <a:pt x="58582" y="25209"/>
                </a:lnTo>
                <a:lnTo>
                  <a:pt x="58407" y="25308"/>
                </a:lnTo>
                <a:lnTo>
                  <a:pt x="58250" y="25401"/>
                </a:lnTo>
                <a:lnTo>
                  <a:pt x="58097" y="25592"/>
                </a:lnTo>
                <a:lnTo>
                  <a:pt x="58001" y="25772"/>
                </a:lnTo>
                <a:lnTo>
                  <a:pt x="57945" y="25887"/>
                </a:lnTo>
                <a:lnTo>
                  <a:pt x="57940" y="25904"/>
                </a:lnTo>
                <a:lnTo>
                  <a:pt x="57923" y="25968"/>
                </a:lnTo>
                <a:lnTo>
                  <a:pt x="57923" y="25969"/>
                </a:lnTo>
                <a:lnTo>
                  <a:pt x="57928" y="26073"/>
                </a:lnTo>
                <a:lnTo>
                  <a:pt x="57928" y="26111"/>
                </a:lnTo>
                <a:lnTo>
                  <a:pt x="57945" y="26177"/>
                </a:lnTo>
                <a:lnTo>
                  <a:pt x="57973" y="26226"/>
                </a:lnTo>
                <a:lnTo>
                  <a:pt x="58018" y="26286"/>
                </a:lnTo>
                <a:lnTo>
                  <a:pt x="58075" y="26352"/>
                </a:lnTo>
                <a:lnTo>
                  <a:pt x="58097" y="26379"/>
                </a:lnTo>
                <a:lnTo>
                  <a:pt x="58137" y="26423"/>
                </a:lnTo>
                <a:lnTo>
                  <a:pt x="58182" y="26461"/>
                </a:lnTo>
                <a:lnTo>
                  <a:pt x="58210" y="26505"/>
                </a:lnTo>
                <a:lnTo>
                  <a:pt x="58238" y="26554"/>
                </a:lnTo>
                <a:lnTo>
                  <a:pt x="58250" y="26614"/>
                </a:lnTo>
                <a:lnTo>
                  <a:pt x="58233" y="26642"/>
                </a:lnTo>
                <a:lnTo>
                  <a:pt x="58176" y="26718"/>
                </a:lnTo>
                <a:lnTo>
                  <a:pt x="58075" y="26860"/>
                </a:lnTo>
                <a:lnTo>
                  <a:pt x="58015" y="26926"/>
                </a:lnTo>
                <a:lnTo>
                  <a:pt x="57990" y="26953"/>
                </a:lnTo>
                <a:lnTo>
                  <a:pt x="57906" y="27024"/>
                </a:lnTo>
                <a:lnTo>
                  <a:pt x="57838" y="27052"/>
                </a:lnTo>
                <a:lnTo>
                  <a:pt x="57759" y="27074"/>
                </a:lnTo>
                <a:lnTo>
                  <a:pt x="57693" y="27074"/>
                </a:lnTo>
                <a:lnTo>
                  <a:pt x="57669" y="27074"/>
                </a:lnTo>
                <a:lnTo>
                  <a:pt x="57550" y="27068"/>
                </a:lnTo>
                <a:lnTo>
                  <a:pt x="57477" y="27052"/>
                </a:lnTo>
                <a:lnTo>
                  <a:pt x="57376" y="26975"/>
                </a:lnTo>
                <a:lnTo>
                  <a:pt x="57325" y="26937"/>
                </a:lnTo>
                <a:lnTo>
                  <a:pt x="57240" y="26839"/>
                </a:lnTo>
                <a:lnTo>
                  <a:pt x="57212" y="26788"/>
                </a:lnTo>
                <a:lnTo>
                  <a:pt x="57173" y="26718"/>
                </a:lnTo>
                <a:lnTo>
                  <a:pt x="57144" y="26642"/>
                </a:lnTo>
                <a:lnTo>
                  <a:pt x="57126" y="26581"/>
                </a:lnTo>
                <a:lnTo>
                  <a:pt x="57099" y="26494"/>
                </a:lnTo>
                <a:lnTo>
                  <a:pt x="57099" y="26461"/>
                </a:lnTo>
                <a:lnTo>
                  <a:pt x="57150" y="26374"/>
                </a:lnTo>
                <a:lnTo>
                  <a:pt x="57223" y="26319"/>
                </a:lnTo>
                <a:lnTo>
                  <a:pt x="57224" y="26318"/>
                </a:lnTo>
                <a:lnTo>
                  <a:pt x="57297" y="26232"/>
                </a:lnTo>
                <a:lnTo>
                  <a:pt x="57308" y="26188"/>
                </a:lnTo>
                <a:lnTo>
                  <a:pt x="57308" y="26133"/>
                </a:lnTo>
                <a:lnTo>
                  <a:pt x="57308" y="26084"/>
                </a:lnTo>
                <a:lnTo>
                  <a:pt x="57274" y="26040"/>
                </a:lnTo>
                <a:lnTo>
                  <a:pt x="57257" y="26018"/>
                </a:lnTo>
                <a:lnTo>
                  <a:pt x="57212" y="25986"/>
                </a:lnTo>
                <a:lnTo>
                  <a:pt x="57144" y="25980"/>
                </a:lnTo>
                <a:lnTo>
                  <a:pt x="57071" y="25986"/>
                </a:lnTo>
                <a:lnTo>
                  <a:pt x="57015" y="26018"/>
                </a:lnTo>
                <a:lnTo>
                  <a:pt x="56958" y="26117"/>
                </a:lnTo>
                <a:lnTo>
                  <a:pt x="56868" y="26226"/>
                </a:lnTo>
                <a:lnTo>
                  <a:pt x="56782" y="26256"/>
                </a:lnTo>
                <a:lnTo>
                  <a:pt x="56772" y="26259"/>
                </a:lnTo>
                <a:lnTo>
                  <a:pt x="56631" y="26259"/>
                </a:lnTo>
                <a:lnTo>
                  <a:pt x="56575" y="26243"/>
                </a:lnTo>
                <a:lnTo>
                  <a:pt x="56490" y="26215"/>
                </a:lnTo>
                <a:lnTo>
                  <a:pt x="56451" y="26199"/>
                </a:lnTo>
                <a:lnTo>
                  <a:pt x="56366" y="26150"/>
                </a:lnTo>
                <a:lnTo>
                  <a:pt x="56270" y="26089"/>
                </a:lnTo>
                <a:lnTo>
                  <a:pt x="56227" y="26072"/>
                </a:lnTo>
                <a:lnTo>
                  <a:pt x="56218" y="26069"/>
                </a:lnTo>
                <a:lnTo>
                  <a:pt x="56174" y="26051"/>
                </a:lnTo>
                <a:lnTo>
                  <a:pt x="56092" y="26026"/>
                </a:lnTo>
                <a:lnTo>
                  <a:pt x="56092" y="26026"/>
                </a:lnTo>
                <a:lnTo>
                  <a:pt x="56067" y="26018"/>
                </a:lnTo>
                <a:lnTo>
                  <a:pt x="56104" y="26100"/>
                </a:lnTo>
                <a:lnTo>
                  <a:pt x="56121" y="26141"/>
                </a:lnTo>
                <a:lnTo>
                  <a:pt x="56134" y="26171"/>
                </a:lnTo>
                <a:lnTo>
                  <a:pt x="56144" y="26193"/>
                </a:lnTo>
                <a:lnTo>
                  <a:pt x="56164" y="26247"/>
                </a:lnTo>
                <a:lnTo>
                  <a:pt x="56234" y="26431"/>
                </a:lnTo>
                <a:lnTo>
                  <a:pt x="56279" y="26536"/>
                </a:lnTo>
                <a:lnTo>
                  <a:pt x="56285" y="26550"/>
                </a:lnTo>
                <a:lnTo>
                  <a:pt x="56329" y="26654"/>
                </a:lnTo>
                <a:lnTo>
                  <a:pt x="56399" y="26771"/>
                </a:lnTo>
                <a:lnTo>
                  <a:pt x="56461" y="26939"/>
                </a:lnTo>
                <a:lnTo>
                  <a:pt x="56475" y="26975"/>
                </a:lnTo>
                <a:lnTo>
                  <a:pt x="56525" y="27111"/>
                </a:lnTo>
                <a:lnTo>
                  <a:pt x="56615" y="27407"/>
                </a:lnTo>
                <a:lnTo>
                  <a:pt x="56661" y="27543"/>
                </a:lnTo>
                <a:lnTo>
                  <a:pt x="56674" y="27582"/>
                </a:lnTo>
                <a:lnTo>
                  <a:pt x="56685" y="27615"/>
                </a:lnTo>
                <a:lnTo>
                  <a:pt x="56685" y="27616"/>
                </a:lnTo>
                <a:lnTo>
                  <a:pt x="56715" y="27752"/>
                </a:lnTo>
                <a:lnTo>
                  <a:pt x="56745" y="27898"/>
                </a:lnTo>
                <a:lnTo>
                  <a:pt x="56755" y="28005"/>
                </a:lnTo>
                <a:lnTo>
                  <a:pt x="56735" y="28189"/>
                </a:lnTo>
                <a:lnTo>
                  <a:pt x="56765" y="28325"/>
                </a:lnTo>
                <a:lnTo>
                  <a:pt x="56855" y="28442"/>
                </a:lnTo>
                <a:lnTo>
                  <a:pt x="57046" y="28598"/>
                </a:lnTo>
                <a:lnTo>
                  <a:pt x="57086" y="28621"/>
                </a:lnTo>
                <a:lnTo>
                  <a:pt x="57256" y="28724"/>
                </a:lnTo>
                <a:lnTo>
                  <a:pt x="57487" y="28773"/>
                </a:lnTo>
                <a:lnTo>
                  <a:pt x="57687" y="28841"/>
                </a:lnTo>
                <a:lnTo>
                  <a:pt x="57748" y="28878"/>
                </a:lnTo>
                <a:lnTo>
                  <a:pt x="57797" y="28909"/>
                </a:lnTo>
                <a:lnTo>
                  <a:pt x="57849" y="28958"/>
                </a:lnTo>
                <a:lnTo>
                  <a:pt x="57918" y="29025"/>
                </a:lnTo>
                <a:lnTo>
                  <a:pt x="58008" y="29229"/>
                </a:lnTo>
                <a:lnTo>
                  <a:pt x="58015" y="29250"/>
                </a:lnTo>
                <a:lnTo>
                  <a:pt x="58148" y="29628"/>
                </a:lnTo>
                <a:lnTo>
                  <a:pt x="58208" y="29754"/>
                </a:lnTo>
                <a:lnTo>
                  <a:pt x="58214" y="29781"/>
                </a:lnTo>
                <a:lnTo>
                  <a:pt x="58238" y="29900"/>
                </a:lnTo>
                <a:lnTo>
                  <a:pt x="58329" y="30114"/>
                </a:lnTo>
                <a:lnTo>
                  <a:pt x="58369" y="30201"/>
                </a:lnTo>
                <a:lnTo>
                  <a:pt x="58509" y="30425"/>
                </a:lnTo>
                <a:lnTo>
                  <a:pt x="58560" y="30531"/>
                </a:lnTo>
                <a:lnTo>
                  <a:pt x="58584" y="30580"/>
                </a:lnTo>
                <a:lnTo>
                  <a:pt x="58584" y="30580"/>
                </a:lnTo>
                <a:lnTo>
                  <a:pt x="58589" y="30584"/>
                </a:lnTo>
                <a:lnTo>
                  <a:pt x="58593" y="30588"/>
                </a:lnTo>
                <a:lnTo>
                  <a:pt x="58589" y="30590"/>
                </a:lnTo>
                <a:lnTo>
                  <a:pt x="58657" y="30650"/>
                </a:lnTo>
                <a:lnTo>
                  <a:pt x="58719" y="30744"/>
                </a:lnTo>
                <a:lnTo>
                  <a:pt x="58794" y="30913"/>
                </a:lnTo>
                <a:lnTo>
                  <a:pt x="58877" y="31068"/>
                </a:lnTo>
                <a:lnTo>
                  <a:pt x="58949" y="31192"/>
                </a:lnTo>
                <a:lnTo>
                  <a:pt x="58966" y="31222"/>
                </a:lnTo>
                <a:lnTo>
                  <a:pt x="59005" y="31303"/>
                </a:lnTo>
                <a:lnTo>
                  <a:pt x="59056" y="31412"/>
                </a:lnTo>
                <a:lnTo>
                  <a:pt x="59057" y="31415"/>
                </a:lnTo>
                <a:lnTo>
                  <a:pt x="59058" y="31416"/>
                </a:lnTo>
                <a:lnTo>
                  <a:pt x="59115" y="31612"/>
                </a:lnTo>
                <a:lnTo>
                  <a:pt x="59118" y="31623"/>
                </a:lnTo>
                <a:lnTo>
                  <a:pt x="59158" y="31849"/>
                </a:lnTo>
                <a:lnTo>
                  <a:pt x="59169" y="32061"/>
                </a:lnTo>
                <a:lnTo>
                  <a:pt x="59179" y="32245"/>
                </a:lnTo>
                <a:lnTo>
                  <a:pt x="59156" y="32444"/>
                </a:lnTo>
                <a:lnTo>
                  <a:pt x="59163" y="32571"/>
                </a:lnTo>
                <a:lnTo>
                  <a:pt x="59170" y="32729"/>
                </a:lnTo>
                <a:lnTo>
                  <a:pt x="59111" y="33010"/>
                </a:lnTo>
                <a:lnTo>
                  <a:pt x="59092" y="33102"/>
                </a:lnTo>
                <a:lnTo>
                  <a:pt x="59090" y="33108"/>
                </a:lnTo>
                <a:lnTo>
                  <a:pt x="59010" y="33205"/>
                </a:lnTo>
                <a:lnTo>
                  <a:pt x="58930" y="33322"/>
                </a:lnTo>
                <a:lnTo>
                  <a:pt x="58870" y="33409"/>
                </a:lnTo>
                <a:lnTo>
                  <a:pt x="58739" y="33623"/>
                </a:lnTo>
                <a:lnTo>
                  <a:pt x="58629" y="33798"/>
                </a:lnTo>
                <a:lnTo>
                  <a:pt x="58519" y="34012"/>
                </a:lnTo>
                <a:lnTo>
                  <a:pt x="58399" y="34158"/>
                </a:lnTo>
                <a:lnTo>
                  <a:pt x="58310" y="34299"/>
                </a:lnTo>
                <a:lnTo>
                  <a:pt x="58266" y="34368"/>
                </a:lnTo>
                <a:lnTo>
                  <a:pt x="58240" y="34441"/>
                </a:lnTo>
                <a:lnTo>
                  <a:pt x="58198" y="34564"/>
                </a:lnTo>
                <a:lnTo>
                  <a:pt x="58162" y="34651"/>
                </a:lnTo>
                <a:lnTo>
                  <a:pt x="58111" y="34652"/>
                </a:lnTo>
                <a:lnTo>
                  <a:pt x="58071" y="34636"/>
                </a:lnTo>
                <a:lnTo>
                  <a:pt x="58043" y="34610"/>
                </a:lnTo>
                <a:lnTo>
                  <a:pt x="58005" y="34538"/>
                </a:lnTo>
                <a:lnTo>
                  <a:pt x="57981" y="34500"/>
                </a:lnTo>
                <a:lnTo>
                  <a:pt x="57964" y="34470"/>
                </a:lnTo>
                <a:lnTo>
                  <a:pt x="57944" y="34407"/>
                </a:lnTo>
                <a:lnTo>
                  <a:pt x="57939" y="34373"/>
                </a:lnTo>
                <a:lnTo>
                  <a:pt x="57933" y="34303"/>
                </a:lnTo>
                <a:lnTo>
                  <a:pt x="57921" y="34267"/>
                </a:lnTo>
                <a:lnTo>
                  <a:pt x="57899" y="34197"/>
                </a:lnTo>
                <a:lnTo>
                  <a:pt x="57865" y="34128"/>
                </a:lnTo>
                <a:lnTo>
                  <a:pt x="57827" y="34060"/>
                </a:lnTo>
                <a:lnTo>
                  <a:pt x="57792" y="33991"/>
                </a:lnTo>
                <a:lnTo>
                  <a:pt x="57786" y="33988"/>
                </a:lnTo>
                <a:lnTo>
                  <a:pt x="57780" y="33985"/>
                </a:lnTo>
                <a:lnTo>
                  <a:pt x="57682" y="33940"/>
                </a:lnTo>
                <a:lnTo>
                  <a:pt x="57608" y="33923"/>
                </a:lnTo>
                <a:lnTo>
                  <a:pt x="57608" y="33923"/>
                </a:lnTo>
                <a:lnTo>
                  <a:pt x="57526" y="33897"/>
                </a:lnTo>
                <a:lnTo>
                  <a:pt x="57440" y="33881"/>
                </a:lnTo>
                <a:lnTo>
                  <a:pt x="57256" y="33831"/>
                </a:lnTo>
                <a:lnTo>
                  <a:pt x="57121" y="33811"/>
                </a:lnTo>
                <a:lnTo>
                  <a:pt x="57018" y="33788"/>
                </a:lnTo>
                <a:lnTo>
                  <a:pt x="57009" y="33786"/>
                </a:lnTo>
                <a:lnTo>
                  <a:pt x="57003" y="33785"/>
                </a:lnTo>
                <a:lnTo>
                  <a:pt x="56930" y="33773"/>
                </a:lnTo>
                <a:lnTo>
                  <a:pt x="56835" y="33775"/>
                </a:lnTo>
                <a:lnTo>
                  <a:pt x="56758" y="33776"/>
                </a:lnTo>
                <a:lnTo>
                  <a:pt x="56677" y="33777"/>
                </a:lnTo>
                <a:lnTo>
                  <a:pt x="56591" y="33778"/>
                </a:lnTo>
                <a:lnTo>
                  <a:pt x="56512" y="33780"/>
                </a:lnTo>
                <a:lnTo>
                  <a:pt x="56385" y="33793"/>
                </a:lnTo>
                <a:lnTo>
                  <a:pt x="56292" y="33779"/>
                </a:lnTo>
                <a:lnTo>
                  <a:pt x="56233" y="33768"/>
                </a:lnTo>
                <a:lnTo>
                  <a:pt x="56175" y="33769"/>
                </a:lnTo>
                <a:lnTo>
                  <a:pt x="56076" y="33789"/>
                </a:lnTo>
                <a:lnTo>
                  <a:pt x="56027" y="33787"/>
                </a:lnTo>
                <a:lnTo>
                  <a:pt x="55990" y="33754"/>
                </a:lnTo>
                <a:lnTo>
                  <a:pt x="55963" y="33718"/>
                </a:lnTo>
                <a:lnTo>
                  <a:pt x="55954" y="33684"/>
                </a:lnTo>
                <a:lnTo>
                  <a:pt x="55955" y="33641"/>
                </a:lnTo>
                <a:lnTo>
                  <a:pt x="55959" y="33598"/>
                </a:lnTo>
                <a:lnTo>
                  <a:pt x="55975" y="33552"/>
                </a:lnTo>
                <a:lnTo>
                  <a:pt x="55990" y="33498"/>
                </a:lnTo>
                <a:lnTo>
                  <a:pt x="55989" y="33459"/>
                </a:lnTo>
                <a:lnTo>
                  <a:pt x="55983" y="33405"/>
                </a:lnTo>
                <a:lnTo>
                  <a:pt x="55981" y="33391"/>
                </a:lnTo>
                <a:lnTo>
                  <a:pt x="55954" y="33299"/>
                </a:lnTo>
                <a:lnTo>
                  <a:pt x="55916" y="33247"/>
                </a:lnTo>
                <a:lnTo>
                  <a:pt x="55799" y="33232"/>
                </a:lnTo>
                <a:lnTo>
                  <a:pt x="55712" y="33214"/>
                </a:lnTo>
                <a:lnTo>
                  <a:pt x="55595" y="33192"/>
                </a:lnTo>
                <a:lnTo>
                  <a:pt x="55550" y="33183"/>
                </a:lnTo>
                <a:lnTo>
                  <a:pt x="55483" y="33169"/>
                </a:lnTo>
                <a:lnTo>
                  <a:pt x="55402" y="33141"/>
                </a:lnTo>
                <a:lnTo>
                  <a:pt x="55320" y="33087"/>
                </a:lnTo>
                <a:lnTo>
                  <a:pt x="55270" y="33058"/>
                </a:lnTo>
                <a:lnTo>
                  <a:pt x="55229" y="33039"/>
                </a:lnTo>
                <a:lnTo>
                  <a:pt x="55205" y="33027"/>
                </a:lnTo>
                <a:lnTo>
                  <a:pt x="55163" y="33018"/>
                </a:lnTo>
                <a:lnTo>
                  <a:pt x="55074" y="32999"/>
                </a:lnTo>
                <a:lnTo>
                  <a:pt x="54987" y="32973"/>
                </a:lnTo>
                <a:lnTo>
                  <a:pt x="54969" y="32968"/>
                </a:lnTo>
                <a:lnTo>
                  <a:pt x="54915" y="32953"/>
                </a:lnTo>
                <a:lnTo>
                  <a:pt x="54803" y="32932"/>
                </a:lnTo>
                <a:lnTo>
                  <a:pt x="54687" y="32900"/>
                </a:lnTo>
                <a:lnTo>
                  <a:pt x="54629" y="32909"/>
                </a:lnTo>
                <a:lnTo>
                  <a:pt x="54594" y="32915"/>
                </a:lnTo>
                <a:lnTo>
                  <a:pt x="54580" y="32920"/>
                </a:lnTo>
                <a:lnTo>
                  <a:pt x="54479" y="32951"/>
                </a:lnTo>
                <a:lnTo>
                  <a:pt x="54430" y="32972"/>
                </a:lnTo>
                <a:lnTo>
                  <a:pt x="54407" y="32979"/>
                </a:lnTo>
                <a:lnTo>
                  <a:pt x="54375" y="32980"/>
                </a:lnTo>
                <a:lnTo>
                  <a:pt x="54347" y="32980"/>
                </a:lnTo>
                <a:lnTo>
                  <a:pt x="54296" y="32997"/>
                </a:lnTo>
                <a:lnTo>
                  <a:pt x="54269" y="33011"/>
                </a:lnTo>
                <a:lnTo>
                  <a:pt x="54215" y="33018"/>
                </a:lnTo>
                <a:lnTo>
                  <a:pt x="54176" y="33024"/>
                </a:lnTo>
                <a:lnTo>
                  <a:pt x="54141" y="33026"/>
                </a:lnTo>
                <a:lnTo>
                  <a:pt x="54060" y="33041"/>
                </a:lnTo>
                <a:lnTo>
                  <a:pt x="54030" y="33042"/>
                </a:lnTo>
                <a:lnTo>
                  <a:pt x="54007" y="33041"/>
                </a:lnTo>
                <a:lnTo>
                  <a:pt x="53960" y="33041"/>
                </a:lnTo>
                <a:lnTo>
                  <a:pt x="53928" y="33041"/>
                </a:lnTo>
                <a:lnTo>
                  <a:pt x="53896" y="33037"/>
                </a:lnTo>
                <a:lnTo>
                  <a:pt x="53879" y="33035"/>
                </a:lnTo>
                <a:lnTo>
                  <a:pt x="53830" y="33016"/>
                </a:lnTo>
                <a:lnTo>
                  <a:pt x="53788" y="33005"/>
                </a:lnTo>
                <a:lnTo>
                  <a:pt x="53767" y="33001"/>
                </a:lnTo>
                <a:lnTo>
                  <a:pt x="53727" y="32995"/>
                </a:lnTo>
                <a:lnTo>
                  <a:pt x="53688" y="32993"/>
                </a:lnTo>
                <a:lnTo>
                  <a:pt x="53641" y="32985"/>
                </a:lnTo>
                <a:lnTo>
                  <a:pt x="53598" y="32997"/>
                </a:lnTo>
                <a:lnTo>
                  <a:pt x="53535" y="33011"/>
                </a:lnTo>
                <a:lnTo>
                  <a:pt x="53508" y="33030"/>
                </a:lnTo>
                <a:lnTo>
                  <a:pt x="53452" y="33049"/>
                </a:lnTo>
                <a:lnTo>
                  <a:pt x="53450" y="33047"/>
                </a:lnTo>
                <a:lnTo>
                  <a:pt x="53454" y="33054"/>
                </a:lnTo>
                <a:lnTo>
                  <a:pt x="53388" y="33127"/>
                </a:lnTo>
                <a:lnTo>
                  <a:pt x="53358" y="33166"/>
                </a:lnTo>
                <a:lnTo>
                  <a:pt x="53328" y="33312"/>
                </a:lnTo>
                <a:lnTo>
                  <a:pt x="53318" y="33332"/>
                </a:lnTo>
                <a:lnTo>
                  <a:pt x="53318" y="33341"/>
                </a:lnTo>
                <a:lnTo>
                  <a:pt x="53308" y="33370"/>
                </a:lnTo>
                <a:lnTo>
                  <a:pt x="53290" y="33414"/>
                </a:lnTo>
                <a:lnTo>
                  <a:pt x="53245" y="33456"/>
                </a:lnTo>
                <a:lnTo>
                  <a:pt x="53138" y="33558"/>
                </a:lnTo>
                <a:lnTo>
                  <a:pt x="53122" y="33569"/>
                </a:lnTo>
                <a:lnTo>
                  <a:pt x="52959" y="33681"/>
                </a:lnTo>
                <a:lnTo>
                  <a:pt x="52738" y="33926"/>
                </a:lnTo>
                <a:lnTo>
                  <a:pt x="52589" y="34147"/>
                </a:lnTo>
                <a:lnTo>
                  <a:pt x="52427" y="34419"/>
                </a:lnTo>
                <a:lnTo>
                  <a:pt x="52345" y="34682"/>
                </a:lnTo>
                <a:lnTo>
                  <a:pt x="52291" y="34924"/>
                </a:lnTo>
                <a:lnTo>
                  <a:pt x="52290" y="34973"/>
                </a:lnTo>
                <a:lnTo>
                  <a:pt x="52289" y="35257"/>
                </a:lnTo>
                <a:lnTo>
                  <a:pt x="52285" y="35399"/>
                </a:lnTo>
                <a:lnTo>
                  <a:pt x="52285" y="35399"/>
                </a:lnTo>
                <a:lnTo>
                  <a:pt x="52283" y="35449"/>
                </a:lnTo>
                <a:lnTo>
                  <a:pt x="51920" y="35241"/>
                </a:lnTo>
                <a:lnTo>
                  <a:pt x="51752" y="35250"/>
                </a:lnTo>
                <a:lnTo>
                  <a:pt x="51570" y="35301"/>
                </a:lnTo>
                <a:lnTo>
                  <a:pt x="51360" y="35332"/>
                </a:lnTo>
                <a:lnTo>
                  <a:pt x="51156" y="35287"/>
                </a:lnTo>
                <a:lnTo>
                  <a:pt x="50790" y="35211"/>
                </a:lnTo>
                <a:lnTo>
                  <a:pt x="50000" y="34930"/>
                </a:lnTo>
                <a:lnTo>
                  <a:pt x="49732" y="34852"/>
                </a:lnTo>
                <a:lnTo>
                  <a:pt x="49633" y="34806"/>
                </a:lnTo>
                <a:lnTo>
                  <a:pt x="49520" y="34725"/>
                </a:lnTo>
                <a:lnTo>
                  <a:pt x="49427" y="34638"/>
                </a:lnTo>
                <a:lnTo>
                  <a:pt x="49314" y="34578"/>
                </a:lnTo>
                <a:lnTo>
                  <a:pt x="49179" y="34491"/>
                </a:lnTo>
                <a:lnTo>
                  <a:pt x="49002" y="34391"/>
                </a:lnTo>
                <a:lnTo>
                  <a:pt x="48952" y="34404"/>
                </a:lnTo>
                <a:lnTo>
                  <a:pt x="48929" y="34411"/>
                </a:lnTo>
                <a:lnTo>
                  <a:pt x="48891" y="34421"/>
                </a:lnTo>
                <a:lnTo>
                  <a:pt x="48874" y="34442"/>
                </a:lnTo>
                <a:lnTo>
                  <a:pt x="48843" y="34483"/>
                </a:lnTo>
                <a:lnTo>
                  <a:pt x="48841" y="34483"/>
                </a:lnTo>
                <a:lnTo>
                  <a:pt x="48680" y="34521"/>
                </a:lnTo>
                <a:lnTo>
                  <a:pt x="48658" y="34526"/>
                </a:lnTo>
                <a:lnTo>
                  <a:pt x="48654" y="34527"/>
                </a:lnTo>
                <a:lnTo>
                  <a:pt x="48377" y="34527"/>
                </a:lnTo>
                <a:lnTo>
                  <a:pt x="47364" y="34528"/>
                </a:lnTo>
                <a:lnTo>
                  <a:pt x="47311" y="34582"/>
                </a:lnTo>
                <a:lnTo>
                  <a:pt x="47281" y="34611"/>
                </a:lnTo>
                <a:lnTo>
                  <a:pt x="47247" y="34646"/>
                </a:lnTo>
                <a:lnTo>
                  <a:pt x="47204" y="34794"/>
                </a:lnTo>
                <a:lnTo>
                  <a:pt x="46909" y="35828"/>
                </a:lnTo>
                <a:lnTo>
                  <a:pt x="46896" y="35871"/>
                </a:lnTo>
                <a:lnTo>
                  <a:pt x="46809" y="36193"/>
                </a:lnTo>
                <a:lnTo>
                  <a:pt x="46725" y="36503"/>
                </a:lnTo>
                <a:lnTo>
                  <a:pt x="46555" y="36814"/>
                </a:lnTo>
                <a:lnTo>
                  <a:pt x="46379" y="37013"/>
                </a:lnTo>
                <a:lnTo>
                  <a:pt x="46224" y="37187"/>
                </a:lnTo>
                <a:lnTo>
                  <a:pt x="45883" y="37618"/>
                </a:lnTo>
                <a:lnTo>
                  <a:pt x="44471" y="38464"/>
                </a:lnTo>
                <a:lnTo>
                  <a:pt x="42979" y="39357"/>
                </a:lnTo>
                <a:lnTo>
                  <a:pt x="42979" y="39357"/>
                </a:lnTo>
                <a:lnTo>
                  <a:pt x="42921" y="39393"/>
                </a:lnTo>
                <a:lnTo>
                  <a:pt x="42921" y="39393"/>
                </a:lnTo>
                <a:lnTo>
                  <a:pt x="42182" y="39835"/>
                </a:lnTo>
                <a:lnTo>
                  <a:pt x="42135" y="39863"/>
                </a:lnTo>
                <a:lnTo>
                  <a:pt x="41914" y="39996"/>
                </a:lnTo>
                <a:lnTo>
                  <a:pt x="40689" y="40730"/>
                </a:lnTo>
                <a:lnTo>
                  <a:pt x="40629" y="40672"/>
                </a:lnTo>
                <a:lnTo>
                  <a:pt x="38400" y="38500"/>
                </a:lnTo>
                <a:lnTo>
                  <a:pt x="38347" y="38448"/>
                </a:lnTo>
                <a:lnTo>
                  <a:pt x="38213" y="38318"/>
                </a:lnTo>
                <a:lnTo>
                  <a:pt x="38189" y="38294"/>
                </a:lnTo>
                <a:lnTo>
                  <a:pt x="38149" y="38255"/>
                </a:lnTo>
                <a:lnTo>
                  <a:pt x="38124" y="38247"/>
                </a:lnTo>
                <a:lnTo>
                  <a:pt x="38089" y="38244"/>
                </a:lnTo>
                <a:lnTo>
                  <a:pt x="38044" y="38243"/>
                </a:lnTo>
                <a:lnTo>
                  <a:pt x="38011" y="38235"/>
                </a:lnTo>
                <a:lnTo>
                  <a:pt x="38004" y="38232"/>
                </a:lnTo>
                <a:lnTo>
                  <a:pt x="37964" y="38231"/>
                </a:lnTo>
                <a:lnTo>
                  <a:pt x="37934" y="38221"/>
                </a:lnTo>
                <a:lnTo>
                  <a:pt x="37901" y="38229"/>
                </a:lnTo>
                <a:lnTo>
                  <a:pt x="37863" y="38243"/>
                </a:lnTo>
                <a:lnTo>
                  <a:pt x="37834" y="38243"/>
                </a:lnTo>
                <a:lnTo>
                  <a:pt x="37794" y="38244"/>
                </a:lnTo>
                <a:lnTo>
                  <a:pt x="37759" y="38253"/>
                </a:lnTo>
                <a:lnTo>
                  <a:pt x="37702" y="38275"/>
                </a:lnTo>
                <a:lnTo>
                  <a:pt x="37652" y="38299"/>
                </a:lnTo>
                <a:lnTo>
                  <a:pt x="37644" y="38306"/>
                </a:lnTo>
                <a:lnTo>
                  <a:pt x="37630" y="38293"/>
                </a:lnTo>
                <a:lnTo>
                  <a:pt x="37614" y="38283"/>
                </a:lnTo>
                <a:lnTo>
                  <a:pt x="37603" y="38268"/>
                </a:lnTo>
                <a:lnTo>
                  <a:pt x="37591" y="38260"/>
                </a:lnTo>
                <a:lnTo>
                  <a:pt x="37556" y="38265"/>
                </a:lnTo>
                <a:lnTo>
                  <a:pt x="37539" y="38289"/>
                </a:lnTo>
                <a:lnTo>
                  <a:pt x="37523" y="38295"/>
                </a:lnTo>
                <a:lnTo>
                  <a:pt x="37504" y="38292"/>
                </a:lnTo>
                <a:lnTo>
                  <a:pt x="37480" y="38299"/>
                </a:lnTo>
                <a:lnTo>
                  <a:pt x="37461" y="38304"/>
                </a:lnTo>
                <a:lnTo>
                  <a:pt x="37424" y="38303"/>
                </a:lnTo>
                <a:lnTo>
                  <a:pt x="37353" y="38301"/>
                </a:lnTo>
                <a:lnTo>
                  <a:pt x="37322" y="38295"/>
                </a:lnTo>
                <a:lnTo>
                  <a:pt x="37277" y="38310"/>
                </a:lnTo>
                <a:lnTo>
                  <a:pt x="37250" y="38326"/>
                </a:lnTo>
                <a:lnTo>
                  <a:pt x="37235" y="38327"/>
                </a:lnTo>
                <a:lnTo>
                  <a:pt x="37210" y="38311"/>
                </a:lnTo>
                <a:lnTo>
                  <a:pt x="37201" y="38307"/>
                </a:lnTo>
                <a:lnTo>
                  <a:pt x="37175" y="38297"/>
                </a:lnTo>
                <a:lnTo>
                  <a:pt x="37142" y="38305"/>
                </a:lnTo>
                <a:lnTo>
                  <a:pt x="37117" y="38323"/>
                </a:lnTo>
                <a:lnTo>
                  <a:pt x="37107" y="38337"/>
                </a:lnTo>
                <a:lnTo>
                  <a:pt x="37081" y="38353"/>
                </a:lnTo>
                <a:lnTo>
                  <a:pt x="37067" y="38375"/>
                </a:lnTo>
                <a:lnTo>
                  <a:pt x="37055" y="38408"/>
                </a:lnTo>
                <a:lnTo>
                  <a:pt x="37044" y="38420"/>
                </a:lnTo>
                <a:lnTo>
                  <a:pt x="37023" y="38428"/>
                </a:lnTo>
                <a:lnTo>
                  <a:pt x="37006" y="38438"/>
                </a:lnTo>
                <a:lnTo>
                  <a:pt x="37000" y="38477"/>
                </a:lnTo>
                <a:lnTo>
                  <a:pt x="36956" y="38484"/>
                </a:lnTo>
                <a:lnTo>
                  <a:pt x="36929" y="38490"/>
                </a:lnTo>
                <a:lnTo>
                  <a:pt x="36906" y="38506"/>
                </a:lnTo>
                <a:lnTo>
                  <a:pt x="36886" y="38499"/>
                </a:lnTo>
                <a:lnTo>
                  <a:pt x="36862" y="38498"/>
                </a:lnTo>
                <a:lnTo>
                  <a:pt x="36849" y="38511"/>
                </a:lnTo>
                <a:lnTo>
                  <a:pt x="36829" y="38519"/>
                </a:lnTo>
                <a:lnTo>
                  <a:pt x="36809" y="38519"/>
                </a:lnTo>
                <a:lnTo>
                  <a:pt x="36800" y="38506"/>
                </a:lnTo>
                <a:lnTo>
                  <a:pt x="36791" y="38488"/>
                </a:lnTo>
                <a:lnTo>
                  <a:pt x="36784" y="38469"/>
                </a:lnTo>
                <a:lnTo>
                  <a:pt x="36755" y="38461"/>
                </a:lnTo>
                <a:lnTo>
                  <a:pt x="36734" y="38456"/>
                </a:lnTo>
                <a:lnTo>
                  <a:pt x="36710" y="38450"/>
                </a:lnTo>
                <a:lnTo>
                  <a:pt x="36690" y="38430"/>
                </a:lnTo>
                <a:lnTo>
                  <a:pt x="36676" y="38412"/>
                </a:lnTo>
                <a:lnTo>
                  <a:pt x="36647" y="38408"/>
                </a:lnTo>
                <a:lnTo>
                  <a:pt x="36621" y="38418"/>
                </a:lnTo>
                <a:lnTo>
                  <a:pt x="36608" y="38425"/>
                </a:lnTo>
                <a:lnTo>
                  <a:pt x="36582" y="38427"/>
                </a:lnTo>
                <a:lnTo>
                  <a:pt x="36571" y="38421"/>
                </a:lnTo>
                <a:lnTo>
                  <a:pt x="36544" y="38402"/>
                </a:lnTo>
                <a:lnTo>
                  <a:pt x="36525" y="38385"/>
                </a:lnTo>
                <a:lnTo>
                  <a:pt x="36512" y="38374"/>
                </a:lnTo>
                <a:lnTo>
                  <a:pt x="36487" y="38361"/>
                </a:lnTo>
                <a:lnTo>
                  <a:pt x="36474" y="38345"/>
                </a:lnTo>
                <a:lnTo>
                  <a:pt x="36461" y="38338"/>
                </a:lnTo>
                <a:lnTo>
                  <a:pt x="36441" y="38337"/>
                </a:lnTo>
                <a:lnTo>
                  <a:pt x="36418" y="38334"/>
                </a:lnTo>
                <a:lnTo>
                  <a:pt x="36414" y="38333"/>
                </a:lnTo>
                <a:lnTo>
                  <a:pt x="36398" y="38321"/>
                </a:lnTo>
                <a:lnTo>
                  <a:pt x="36385" y="38308"/>
                </a:lnTo>
                <a:lnTo>
                  <a:pt x="36369" y="38303"/>
                </a:lnTo>
                <a:lnTo>
                  <a:pt x="36361" y="38303"/>
                </a:lnTo>
                <a:lnTo>
                  <a:pt x="36347" y="38317"/>
                </a:lnTo>
                <a:lnTo>
                  <a:pt x="36338" y="38322"/>
                </a:lnTo>
                <a:lnTo>
                  <a:pt x="36333" y="38328"/>
                </a:lnTo>
                <a:lnTo>
                  <a:pt x="36314" y="38344"/>
                </a:lnTo>
                <a:lnTo>
                  <a:pt x="36299" y="38358"/>
                </a:lnTo>
                <a:lnTo>
                  <a:pt x="36270" y="38351"/>
                </a:lnTo>
                <a:lnTo>
                  <a:pt x="36245" y="38357"/>
                </a:lnTo>
                <a:lnTo>
                  <a:pt x="36234" y="38377"/>
                </a:lnTo>
                <a:lnTo>
                  <a:pt x="36206" y="38402"/>
                </a:lnTo>
                <a:lnTo>
                  <a:pt x="36190" y="38409"/>
                </a:lnTo>
                <a:lnTo>
                  <a:pt x="36144" y="38409"/>
                </a:lnTo>
                <a:lnTo>
                  <a:pt x="36114" y="38409"/>
                </a:lnTo>
                <a:lnTo>
                  <a:pt x="36079" y="38436"/>
                </a:lnTo>
                <a:lnTo>
                  <a:pt x="36058" y="38456"/>
                </a:lnTo>
                <a:lnTo>
                  <a:pt x="36025" y="38464"/>
                </a:lnTo>
                <a:lnTo>
                  <a:pt x="36000" y="38461"/>
                </a:lnTo>
                <a:lnTo>
                  <a:pt x="35982" y="38414"/>
                </a:lnTo>
                <a:lnTo>
                  <a:pt x="35542" y="37191"/>
                </a:lnTo>
                <a:lnTo>
                  <a:pt x="34926" y="35475"/>
                </a:lnTo>
                <a:lnTo>
                  <a:pt x="34759" y="35010"/>
                </a:lnTo>
                <a:lnTo>
                  <a:pt x="34759" y="35009"/>
                </a:lnTo>
                <a:lnTo>
                  <a:pt x="34759" y="35007"/>
                </a:lnTo>
                <a:lnTo>
                  <a:pt x="34759" y="35001"/>
                </a:lnTo>
                <a:lnTo>
                  <a:pt x="34759" y="34999"/>
                </a:lnTo>
                <a:lnTo>
                  <a:pt x="34755" y="34989"/>
                </a:lnTo>
                <a:lnTo>
                  <a:pt x="34751" y="34983"/>
                </a:lnTo>
                <a:lnTo>
                  <a:pt x="34749" y="34978"/>
                </a:lnTo>
                <a:lnTo>
                  <a:pt x="34742" y="34965"/>
                </a:lnTo>
                <a:lnTo>
                  <a:pt x="34738" y="34957"/>
                </a:lnTo>
                <a:lnTo>
                  <a:pt x="34736" y="34948"/>
                </a:lnTo>
                <a:lnTo>
                  <a:pt x="34729" y="34937"/>
                </a:lnTo>
                <a:lnTo>
                  <a:pt x="34725" y="34922"/>
                </a:lnTo>
                <a:lnTo>
                  <a:pt x="34722" y="34912"/>
                </a:lnTo>
                <a:lnTo>
                  <a:pt x="34720" y="34897"/>
                </a:lnTo>
                <a:lnTo>
                  <a:pt x="34720" y="34887"/>
                </a:lnTo>
                <a:lnTo>
                  <a:pt x="34725" y="34820"/>
                </a:lnTo>
                <a:lnTo>
                  <a:pt x="34731" y="34808"/>
                </a:lnTo>
                <a:lnTo>
                  <a:pt x="34740" y="34787"/>
                </a:lnTo>
                <a:lnTo>
                  <a:pt x="34744" y="34779"/>
                </a:lnTo>
                <a:lnTo>
                  <a:pt x="34751" y="34766"/>
                </a:lnTo>
                <a:lnTo>
                  <a:pt x="34759" y="34743"/>
                </a:lnTo>
                <a:lnTo>
                  <a:pt x="34764" y="34725"/>
                </a:lnTo>
                <a:lnTo>
                  <a:pt x="34764" y="34698"/>
                </a:lnTo>
                <a:lnTo>
                  <a:pt x="34762" y="34687"/>
                </a:lnTo>
                <a:lnTo>
                  <a:pt x="34762" y="34673"/>
                </a:lnTo>
                <a:lnTo>
                  <a:pt x="34759" y="34660"/>
                </a:lnTo>
                <a:lnTo>
                  <a:pt x="34733" y="34632"/>
                </a:lnTo>
                <a:lnTo>
                  <a:pt x="34720" y="34626"/>
                </a:lnTo>
                <a:lnTo>
                  <a:pt x="34712" y="34623"/>
                </a:lnTo>
                <a:lnTo>
                  <a:pt x="34701" y="34623"/>
                </a:lnTo>
                <a:lnTo>
                  <a:pt x="34690" y="34623"/>
                </a:lnTo>
                <a:lnTo>
                  <a:pt x="34674" y="34623"/>
                </a:lnTo>
                <a:lnTo>
                  <a:pt x="34657" y="34630"/>
                </a:lnTo>
                <a:lnTo>
                  <a:pt x="34638" y="34643"/>
                </a:lnTo>
                <a:lnTo>
                  <a:pt x="34626" y="34659"/>
                </a:lnTo>
                <a:lnTo>
                  <a:pt x="34618" y="34668"/>
                </a:lnTo>
                <a:lnTo>
                  <a:pt x="34605" y="34675"/>
                </a:lnTo>
                <a:lnTo>
                  <a:pt x="34583" y="34675"/>
                </a:lnTo>
                <a:lnTo>
                  <a:pt x="34565" y="34671"/>
                </a:lnTo>
                <a:lnTo>
                  <a:pt x="34553" y="34668"/>
                </a:lnTo>
                <a:lnTo>
                  <a:pt x="34540" y="34657"/>
                </a:lnTo>
                <a:lnTo>
                  <a:pt x="34533" y="34652"/>
                </a:lnTo>
                <a:lnTo>
                  <a:pt x="34537" y="34614"/>
                </a:lnTo>
                <a:lnTo>
                  <a:pt x="34540" y="34599"/>
                </a:lnTo>
                <a:lnTo>
                  <a:pt x="34550" y="34580"/>
                </a:lnTo>
                <a:lnTo>
                  <a:pt x="34563" y="34562"/>
                </a:lnTo>
                <a:lnTo>
                  <a:pt x="34572" y="34555"/>
                </a:lnTo>
                <a:lnTo>
                  <a:pt x="34587" y="34542"/>
                </a:lnTo>
                <a:lnTo>
                  <a:pt x="34600" y="34530"/>
                </a:lnTo>
                <a:lnTo>
                  <a:pt x="34609" y="34522"/>
                </a:lnTo>
                <a:lnTo>
                  <a:pt x="34624" y="34513"/>
                </a:lnTo>
                <a:lnTo>
                  <a:pt x="34635" y="34508"/>
                </a:lnTo>
                <a:lnTo>
                  <a:pt x="34653" y="34499"/>
                </a:lnTo>
                <a:lnTo>
                  <a:pt x="34670" y="34488"/>
                </a:lnTo>
                <a:lnTo>
                  <a:pt x="34683" y="34479"/>
                </a:lnTo>
                <a:lnTo>
                  <a:pt x="34724" y="34451"/>
                </a:lnTo>
                <a:lnTo>
                  <a:pt x="34731" y="34440"/>
                </a:lnTo>
                <a:lnTo>
                  <a:pt x="34740" y="34425"/>
                </a:lnTo>
                <a:lnTo>
                  <a:pt x="34748" y="34408"/>
                </a:lnTo>
                <a:lnTo>
                  <a:pt x="34757" y="34379"/>
                </a:lnTo>
                <a:lnTo>
                  <a:pt x="34757" y="34364"/>
                </a:lnTo>
                <a:lnTo>
                  <a:pt x="34753" y="34352"/>
                </a:lnTo>
                <a:lnTo>
                  <a:pt x="34744" y="34332"/>
                </a:lnTo>
                <a:lnTo>
                  <a:pt x="34736" y="34327"/>
                </a:lnTo>
                <a:lnTo>
                  <a:pt x="34720" y="34316"/>
                </a:lnTo>
                <a:lnTo>
                  <a:pt x="34700" y="34307"/>
                </a:lnTo>
                <a:lnTo>
                  <a:pt x="34685" y="34302"/>
                </a:lnTo>
                <a:lnTo>
                  <a:pt x="34675" y="34298"/>
                </a:lnTo>
                <a:lnTo>
                  <a:pt x="34664" y="34298"/>
                </a:lnTo>
                <a:lnTo>
                  <a:pt x="34648" y="34298"/>
                </a:lnTo>
                <a:lnTo>
                  <a:pt x="34633" y="34302"/>
                </a:lnTo>
                <a:lnTo>
                  <a:pt x="34594" y="34316"/>
                </a:lnTo>
                <a:lnTo>
                  <a:pt x="34563" y="34334"/>
                </a:lnTo>
                <a:lnTo>
                  <a:pt x="34537" y="34363"/>
                </a:lnTo>
                <a:lnTo>
                  <a:pt x="34513" y="34399"/>
                </a:lnTo>
                <a:lnTo>
                  <a:pt x="34468" y="34470"/>
                </a:lnTo>
                <a:lnTo>
                  <a:pt x="34420" y="34558"/>
                </a:lnTo>
                <a:lnTo>
                  <a:pt x="34411" y="34591"/>
                </a:lnTo>
                <a:lnTo>
                  <a:pt x="34400" y="34607"/>
                </a:lnTo>
                <a:lnTo>
                  <a:pt x="34378" y="34625"/>
                </a:lnTo>
                <a:lnTo>
                  <a:pt x="34309" y="34653"/>
                </a:lnTo>
                <a:lnTo>
                  <a:pt x="34269" y="34660"/>
                </a:lnTo>
                <a:lnTo>
                  <a:pt x="34224" y="34664"/>
                </a:lnTo>
                <a:lnTo>
                  <a:pt x="34191" y="34653"/>
                </a:lnTo>
                <a:lnTo>
                  <a:pt x="34158" y="34643"/>
                </a:lnTo>
                <a:lnTo>
                  <a:pt x="34095" y="34614"/>
                </a:lnTo>
                <a:lnTo>
                  <a:pt x="34043" y="34599"/>
                </a:lnTo>
                <a:lnTo>
                  <a:pt x="34006" y="34592"/>
                </a:lnTo>
                <a:lnTo>
                  <a:pt x="33906" y="34614"/>
                </a:lnTo>
                <a:lnTo>
                  <a:pt x="33884" y="34632"/>
                </a:lnTo>
                <a:lnTo>
                  <a:pt x="33847" y="34668"/>
                </a:lnTo>
                <a:lnTo>
                  <a:pt x="33832" y="34686"/>
                </a:lnTo>
                <a:lnTo>
                  <a:pt x="33821" y="34704"/>
                </a:lnTo>
                <a:lnTo>
                  <a:pt x="33814" y="34718"/>
                </a:lnTo>
                <a:lnTo>
                  <a:pt x="33806" y="34747"/>
                </a:lnTo>
                <a:lnTo>
                  <a:pt x="33806" y="34779"/>
                </a:lnTo>
                <a:lnTo>
                  <a:pt x="33821" y="34815"/>
                </a:lnTo>
                <a:lnTo>
                  <a:pt x="33836" y="34843"/>
                </a:lnTo>
                <a:lnTo>
                  <a:pt x="33862" y="34869"/>
                </a:lnTo>
                <a:lnTo>
                  <a:pt x="33921" y="34973"/>
                </a:lnTo>
                <a:lnTo>
                  <a:pt x="33922" y="34978"/>
                </a:lnTo>
                <a:lnTo>
                  <a:pt x="33936" y="35037"/>
                </a:lnTo>
                <a:lnTo>
                  <a:pt x="33932" y="35113"/>
                </a:lnTo>
                <a:lnTo>
                  <a:pt x="33895" y="35166"/>
                </a:lnTo>
                <a:lnTo>
                  <a:pt x="33862" y="35181"/>
                </a:lnTo>
                <a:lnTo>
                  <a:pt x="33832" y="35184"/>
                </a:lnTo>
                <a:lnTo>
                  <a:pt x="33810" y="35184"/>
                </a:lnTo>
                <a:lnTo>
                  <a:pt x="33788" y="35181"/>
                </a:lnTo>
                <a:lnTo>
                  <a:pt x="33762" y="35174"/>
                </a:lnTo>
                <a:lnTo>
                  <a:pt x="33732" y="35145"/>
                </a:lnTo>
                <a:lnTo>
                  <a:pt x="33721" y="35106"/>
                </a:lnTo>
                <a:lnTo>
                  <a:pt x="33688" y="34998"/>
                </a:lnTo>
                <a:lnTo>
                  <a:pt x="33688" y="34955"/>
                </a:lnTo>
                <a:lnTo>
                  <a:pt x="33666" y="34897"/>
                </a:lnTo>
                <a:lnTo>
                  <a:pt x="33644" y="34872"/>
                </a:lnTo>
                <a:lnTo>
                  <a:pt x="33618" y="34854"/>
                </a:lnTo>
                <a:lnTo>
                  <a:pt x="33592" y="34840"/>
                </a:lnTo>
                <a:lnTo>
                  <a:pt x="33522" y="34772"/>
                </a:lnTo>
                <a:lnTo>
                  <a:pt x="33522" y="34732"/>
                </a:lnTo>
                <a:lnTo>
                  <a:pt x="33533" y="34700"/>
                </a:lnTo>
                <a:lnTo>
                  <a:pt x="33540" y="34682"/>
                </a:lnTo>
                <a:lnTo>
                  <a:pt x="33548" y="34675"/>
                </a:lnTo>
                <a:lnTo>
                  <a:pt x="33548" y="34643"/>
                </a:lnTo>
                <a:lnTo>
                  <a:pt x="33548" y="34621"/>
                </a:lnTo>
                <a:lnTo>
                  <a:pt x="33529" y="34578"/>
                </a:lnTo>
                <a:lnTo>
                  <a:pt x="33496" y="34553"/>
                </a:lnTo>
                <a:lnTo>
                  <a:pt x="33455" y="34553"/>
                </a:lnTo>
                <a:lnTo>
                  <a:pt x="33426" y="34556"/>
                </a:lnTo>
                <a:lnTo>
                  <a:pt x="33416" y="34568"/>
                </a:lnTo>
                <a:lnTo>
                  <a:pt x="33355" y="34639"/>
                </a:lnTo>
                <a:lnTo>
                  <a:pt x="33274" y="34761"/>
                </a:lnTo>
                <a:lnTo>
                  <a:pt x="33237" y="34833"/>
                </a:lnTo>
                <a:lnTo>
                  <a:pt x="33137" y="34940"/>
                </a:lnTo>
                <a:lnTo>
                  <a:pt x="33082" y="34994"/>
                </a:lnTo>
                <a:lnTo>
                  <a:pt x="33011" y="35091"/>
                </a:lnTo>
                <a:lnTo>
                  <a:pt x="32912" y="35163"/>
                </a:lnTo>
                <a:lnTo>
                  <a:pt x="32834" y="35235"/>
                </a:lnTo>
                <a:lnTo>
                  <a:pt x="32786" y="35263"/>
                </a:lnTo>
                <a:lnTo>
                  <a:pt x="32690" y="35278"/>
                </a:lnTo>
                <a:lnTo>
                  <a:pt x="32560" y="35253"/>
                </a:lnTo>
                <a:lnTo>
                  <a:pt x="32383" y="35224"/>
                </a:lnTo>
                <a:lnTo>
                  <a:pt x="32264" y="35231"/>
                </a:lnTo>
                <a:lnTo>
                  <a:pt x="32146" y="35296"/>
                </a:lnTo>
                <a:lnTo>
                  <a:pt x="32113" y="35346"/>
                </a:lnTo>
                <a:lnTo>
                  <a:pt x="32102" y="35364"/>
                </a:lnTo>
                <a:lnTo>
                  <a:pt x="32013" y="35471"/>
                </a:lnTo>
                <a:lnTo>
                  <a:pt x="31891" y="35565"/>
                </a:lnTo>
                <a:lnTo>
                  <a:pt x="31787" y="35550"/>
                </a:lnTo>
                <a:lnTo>
                  <a:pt x="31721" y="35511"/>
                </a:lnTo>
                <a:lnTo>
                  <a:pt x="31687" y="35470"/>
                </a:lnTo>
                <a:lnTo>
                  <a:pt x="31628" y="35400"/>
                </a:lnTo>
                <a:lnTo>
                  <a:pt x="31543" y="35267"/>
                </a:lnTo>
                <a:lnTo>
                  <a:pt x="31429" y="35095"/>
                </a:lnTo>
                <a:lnTo>
                  <a:pt x="31325" y="34922"/>
                </a:lnTo>
                <a:lnTo>
                  <a:pt x="31218" y="34847"/>
                </a:lnTo>
                <a:lnTo>
                  <a:pt x="31196" y="34836"/>
                </a:lnTo>
                <a:lnTo>
                  <a:pt x="31133" y="34818"/>
                </a:lnTo>
                <a:lnTo>
                  <a:pt x="31055" y="34840"/>
                </a:lnTo>
                <a:lnTo>
                  <a:pt x="31033" y="34854"/>
                </a:lnTo>
                <a:lnTo>
                  <a:pt x="31003" y="34894"/>
                </a:lnTo>
                <a:lnTo>
                  <a:pt x="30989" y="34983"/>
                </a:lnTo>
                <a:lnTo>
                  <a:pt x="30989" y="35073"/>
                </a:lnTo>
                <a:lnTo>
                  <a:pt x="31022" y="35148"/>
                </a:lnTo>
                <a:lnTo>
                  <a:pt x="31081" y="35245"/>
                </a:lnTo>
                <a:lnTo>
                  <a:pt x="31162" y="35321"/>
                </a:lnTo>
                <a:lnTo>
                  <a:pt x="31310" y="35468"/>
                </a:lnTo>
                <a:lnTo>
                  <a:pt x="31292" y="35615"/>
                </a:lnTo>
                <a:lnTo>
                  <a:pt x="31277" y="35694"/>
                </a:lnTo>
                <a:lnTo>
                  <a:pt x="31277" y="35723"/>
                </a:lnTo>
                <a:lnTo>
                  <a:pt x="31258" y="35762"/>
                </a:lnTo>
                <a:lnTo>
                  <a:pt x="31251" y="35791"/>
                </a:lnTo>
                <a:lnTo>
                  <a:pt x="31244" y="35794"/>
                </a:lnTo>
                <a:lnTo>
                  <a:pt x="31210" y="35823"/>
                </a:lnTo>
                <a:lnTo>
                  <a:pt x="31188" y="35855"/>
                </a:lnTo>
                <a:lnTo>
                  <a:pt x="31159" y="35873"/>
                </a:lnTo>
                <a:lnTo>
                  <a:pt x="31122" y="35895"/>
                </a:lnTo>
                <a:lnTo>
                  <a:pt x="31033" y="35902"/>
                </a:lnTo>
                <a:lnTo>
                  <a:pt x="31000" y="35916"/>
                </a:lnTo>
                <a:lnTo>
                  <a:pt x="30959" y="35920"/>
                </a:lnTo>
                <a:lnTo>
                  <a:pt x="30844" y="35906"/>
                </a:lnTo>
                <a:lnTo>
                  <a:pt x="30781" y="35898"/>
                </a:lnTo>
                <a:lnTo>
                  <a:pt x="30645" y="35881"/>
                </a:lnTo>
                <a:lnTo>
                  <a:pt x="30593" y="35888"/>
                </a:lnTo>
                <a:lnTo>
                  <a:pt x="30489" y="35956"/>
                </a:lnTo>
                <a:lnTo>
                  <a:pt x="30463" y="35981"/>
                </a:lnTo>
                <a:lnTo>
                  <a:pt x="30445" y="36003"/>
                </a:lnTo>
                <a:lnTo>
                  <a:pt x="30438" y="36020"/>
                </a:lnTo>
                <a:lnTo>
                  <a:pt x="30430" y="36038"/>
                </a:lnTo>
                <a:lnTo>
                  <a:pt x="30419" y="36060"/>
                </a:lnTo>
                <a:lnTo>
                  <a:pt x="30419" y="36089"/>
                </a:lnTo>
                <a:lnTo>
                  <a:pt x="30419" y="36092"/>
                </a:lnTo>
                <a:lnTo>
                  <a:pt x="30419" y="36103"/>
                </a:lnTo>
                <a:lnTo>
                  <a:pt x="30426" y="36107"/>
                </a:lnTo>
                <a:lnTo>
                  <a:pt x="30441" y="36117"/>
                </a:lnTo>
                <a:lnTo>
                  <a:pt x="30449" y="36121"/>
                </a:lnTo>
                <a:lnTo>
                  <a:pt x="30478" y="36143"/>
                </a:lnTo>
                <a:lnTo>
                  <a:pt x="30486" y="36150"/>
                </a:lnTo>
                <a:lnTo>
                  <a:pt x="30508" y="36171"/>
                </a:lnTo>
                <a:lnTo>
                  <a:pt x="30523" y="36225"/>
                </a:lnTo>
                <a:lnTo>
                  <a:pt x="30523" y="36254"/>
                </a:lnTo>
                <a:lnTo>
                  <a:pt x="30523" y="36261"/>
                </a:lnTo>
                <a:lnTo>
                  <a:pt x="30511" y="36293"/>
                </a:lnTo>
                <a:lnTo>
                  <a:pt x="30500" y="36300"/>
                </a:lnTo>
                <a:lnTo>
                  <a:pt x="30499" y="36307"/>
                </a:lnTo>
                <a:lnTo>
                  <a:pt x="30489" y="36340"/>
                </a:lnTo>
                <a:lnTo>
                  <a:pt x="30486" y="36351"/>
                </a:lnTo>
                <a:lnTo>
                  <a:pt x="30478" y="36372"/>
                </a:lnTo>
                <a:lnTo>
                  <a:pt x="30471" y="36387"/>
                </a:lnTo>
                <a:lnTo>
                  <a:pt x="30463" y="36408"/>
                </a:lnTo>
                <a:lnTo>
                  <a:pt x="30463" y="36419"/>
                </a:lnTo>
                <a:lnTo>
                  <a:pt x="30463" y="36430"/>
                </a:lnTo>
                <a:lnTo>
                  <a:pt x="30463" y="36433"/>
                </a:lnTo>
                <a:lnTo>
                  <a:pt x="30463" y="36444"/>
                </a:lnTo>
                <a:lnTo>
                  <a:pt x="30463" y="36451"/>
                </a:lnTo>
                <a:lnTo>
                  <a:pt x="30463" y="36465"/>
                </a:lnTo>
                <a:lnTo>
                  <a:pt x="30471" y="36491"/>
                </a:lnTo>
                <a:lnTo>
                  <a:pt x="30478" y="36509"/>
                </a:lnTo>
                <a:lnTo>
                  <a:pt x="30478" y="36530"/>
                </a:lnTo>
                <a:lnTo>
                  <a:pt x="30478" y="36555"/>
                </a:lnTo>
                <a:lnTo>
                  <a:pt x="30467" y="36602"/>
                </a:lnTo>
                <a:lnTo>
                  <a:pt x="30456" y="36616"/>
                </a:lnTo>
                <a:lnTo>
                  <a:pt x="30450" y="36622"/>
                </a:lnTo>
                <a:lnTo>
                  <a:pt x="30445" y="36627"/>
                </a:lnTo>
                <a:lnTo>
                  <a:pt x="30415" y="36638"/>
                </a:lnTo>
                <a:lnTo>
                  <a:pt x="30345" y="36623"/>
                </a:lnTo>
                <a:lnTo>
                  <a:pt x="30323" y="36620"/>
                </a:lnTo>
                <a:lnTo>
                  <a:pt x="30297" y="36598"/>
                </a:lnTo>
                <a:lnTo>
                  <a:pt x="30278" y="36584"/>
                </a:lnTo>
                <a:lnTo>
                  <a:pt x="30253" y="36573"/>
                </a:lnTo>
                <a:lnTo>
                  <a:pt x="30164" y="36552"/>
                </a:lnTo>
                <a:lnTo>
                  <a:pt x="30090" y="36577"/>
                </a:lnTo>
                <a:lnTo>
                  <a:pt x="30068" y="36591"/>
                </a:lnTo>
                <a:lnTo>
                  <a:pt x="30042" y="36652"/>
                </a:lnTo>
                <a:lnTo>
                  <a:pt x="30027" y="36702"/>
                </a:lnTo>
                <a:lnTo>
                  <a:pt x="30023" y="36810"/>
                </a:lnTo>
                <a:lnTo>
                  <a:pt x="30023" y="36832"/>
                </a:lnTo>
                <a:lnTo>
                  <a:pt x="30023" y="36853"/>
                </a:lnTo>
                <a:lnTo>
                  <a:pt x="30023" y="36867"/>
                </a:lnTo>
                <a:lnTo>
                  <a:pt x="30042" y="37043"/>
                </a:lnTo>
                <a:lnTo>
                  <a:pt x="30042" y="37065"/>
                </a:lnTo>
                <a:lnTo>
                  <a:pt x="30040" y="37072"/>
                </a:lnTo>
                <a:lnTo>
                  <a:pt x="30031" y="37101"/>
                </a:lnTo>
                <a:lnTo>
                  <a:pt x="30016" y="37147"/>
                </a:lnTo>
                <a:lnTo>
                  <a:pt x="29975" y="37205"/>
                </a:lnTo>
                <a:lnTo>
                  <a:pt x="29935" y="37237"/>
                </a:lnTo>
                <a:lnTo>
                  <a:pt x="29898" y="37248"/>
                </a:lnTo>
                <a:lnTo>
                  <a:pt x="29879" y="37255"/>
                </a:lnTo>
                <a:lnTo>
                  <a:pt x="29846" y="37259"/>
                </a:lnTo>
                <a:lnTo>
                  <a:pt x="29757" y="37230"/>
                </a:lnTo>
                <a:lnTo>
                  <a:pt x="29746" y="37223"/>
                </a:lnTo>
                <a:lnTo>
                  <a:pt x="29742" y="37220"/>
                </a:lnTo>
                <a:lnTo>
                  <a:pt x="29720" y="37201"/>
                </a:lnTo>
                <a:lnTo>
                  <a:pt x="29698" y="37180"/>
                </a:lnTo>
                <a:lnTo>
                  <a:pt x="29679" y="37158"/>
                </a:lnTo>
                <a:lnTo>
                  <a:pt x="29607" y="37113"/>
                </a:lnTo>
                <a:lnTo>
                  <a:pt x="29602" y="37110"/>
                </a:lnTo>
                <a:lnTo>
                  <a:pt x="29589" y="37079"/>
                </a:lnTo>
                <a:lnTo>
                  <a:pt x="29580" y="37067"/>
                </a:lnTo>
                <a:lnTo>
                  <a:pt x="29570" y="37059"/>
                </a:lnTo>
                <a:lnTo>
                  <a:pt x="29563" y="37041"/>
                </a:lnTo>
                <a:lnTo>
                  <a:pt x="29554" y="37031"/>
                </a:lnTo>
                <a:lnTo>
                  <a:pt x="29533" y="37016"/>
                </a:lnTo>
                <a:lnTo>
                  <a:pt x="29522" y="37007"/>
                </a:lnTo>
                <a:lnTo>
                  <a:pt x="29511" y="37000"/>
                </a:lnTo>
                <a:lnTo>
                  <a:pt x="29443" y="36959"/>
                </a:lnTo>
                <a:lnTo>
                  <a:pt x="29435" y="36952"/>
                </a:lnTo>
                <a:lnTo>
                  <a:pt x="29422" y="36943"/>
                </a:lnTo>
                <a:lnTo>
                  <a:pt x="29415" y="36934"/>
                </a:lnTo>
                <a:lnTo>
                  <a:pt x="29409" y="36916"/>
                </a:lnTo>
                <a:lnTo>
                  <a:pt x="29380" y="36891"/>
                </a:lnTo>
                <a:lnTo>
                  <a:pt x="29372" y="36873"/>
                </a:lnTo>
                <a:lnTo>
                  <a:pt x="29371" y="36858"/>
                </a:lnTo>
                <a:lnTo>
                  <a:pt x="29367" y="36844"/>
                </a:lnTo>
                <a:lnTo>
                  <a:pt x="29358" y="36828"/>
                </a:lnTo>
                <a:lnTo>
                  <a:pt x="29345" y="36817"/>
                </a:lnTo>
                <a:lnTo>
                  <a:pt x="29332" y="36816"/>
                </a:lnTo>
                <a:lnTo>
                  <a:pt x="29328" y="36815"/>
                </a:lnTo>
                <a:lnTo>
                  <a:pt x="29319" y="36815"/>
                </a:lnTo>
                <a:lnTo>
                  <a:pt x="29304" y="36817"/>
                </a:lnTo>
                <a:lnTo>
                  <a:pt x="29289" y="36819"/>
                </a:lnTo>
                <a:lnTo>
                  <a:pt x="29271" y="36824"/>
                </a:lnTo>
                <a:lnTo>
                  <a:pt x="29250" y="36824"/>
                </a:lnTo>
                <a:lnTo>
                  <a:pt x="29241" y="36824"/>
                </a:lnTo>
                <a:lnTo>
                  <a:pt x="29226" y="36823"/>
                </a:lnTo>
                <a:lnTo>
                  <a:pt x="29212" y="36817"/>
                </a:lnTo>
                <a:lnTo>
                  <a:pt x="29176" y="36794"/>
                </a:lnTo>
                <a:lnTo>
                  <a:pt x="29176" y="36790"/>
                </a:lnTo>
                <a:lnTo>
                  <a:pt x="29173" y="36780"/>
                </a:lnTo>
                <a:lnTo>
                  <a:pt x="29158" y="36763"/>
                </a:lnTo>
                <a:lnTo>
                  <a:pt x="29134" y="36760"/>
                </a:lnTo>
                <a:lnTo>
                  <a:pt x="29127" y="36760"/>
                </a:lnTo>
                <a:lnTo>
                  <a:pt x="29114" y="36762"/>
                </a:lnTo>
                <a:lnTo>
                  <a:pt x="29099" y="36765"/>
                </a:lnTo>
                <a:lnTo>
                  <a:pt x="29091" y="36771"/>
                </a:lnTo>
                <a:lnTo>
                  <a:pt x="29080" y="36781"/>
                </a:lnTo>
                <a:lnTo>
                  <a:pt x="29071" y="36792"/>
                </a:lnTo>
                <a:lnTo>
                  <a:pt x="29066" y="36805"/>
                </a:lnTo>
                <a:lnTo>
                  <a:pt x="29066" y="36819"/>
                </a:lnTo>
                <a:lnTo>
                  <a:pt x="29066" y="36828"/>
                </a:lnTo>
                <a:lnTo>
                  <a:pt x="29066" y="36833"/>
                </a:lnTo>
                <a:lnTo>
                  <a:pt x="29075" y="36844"/>
                </a:lnTo>
                <a:lnTo>
                  <a:pt x="29078" y="36846"/>
                </a:lnTo>
                <a:lnTo>
                  <a:pt x="29086" y="36853"/>
                </a:lnTo>
                <a:lnTo>
                  <a:pt x="29095" y="36857"/>
                </a:lnTo>
                <a:lnTo>
                  <a:pt x="29101" y="36858"/>
                </a:lnTo>
                <a:lnTo>
                  <a:pt x="29119" y="36864"/>
                </a:lnTo>
                <a:lnTo>
                  <a:pt x="29123" y="36866"/>
                </a:lnTo>
                <a:lnTo>
                  <a:pt x="29154" y="36873"/>
                </a:lnTo>
                <a:lnTo>
                  <a:pt x="29169" y="36876"/>
                </a:lnTo>
                <a:lnTo>
                  <a:pt x="29180" y="36880"/>
                </a:lnTo>
                <a:lnTo>
                  <a:pt x="29202" y="36885"/>
                </a:lnTo>
                <a:lnTo>
                  <a:pt x="29219" y="36907"/>
                </a:lnTo>
                <a:lnTo>
                  <a:pt x="29223" y="36912"/>
                </a:lnTo>
                <a:lnTo>
                  <a:pt x="29226" y="36918"/>
                </a:lnTo>
                <a:lnTo>
                  <a:pt x="29226" y="36923"/>
                </a:lnTo>
                <a:lnTo>
                  <a:pt x="29226" y="36930"/>
                </a:lnTo>
                <a:lnTo>
                  <a:pt x="29226" y="36934"/>
                </a:lnTo>
                <a:lnTo>
                  <a:pt x="29223" y="36943"/>
                </a:lnTo>
                <a:lnTo>
                  <a:pt x="29221" y="36948"/>
                </a:lnTo>
                <a:lnTo>
                  <a:pt x="29221" y="36950"/>
                </a:lnTo>
                <a:lnTo>
                  <a:pt x="29215" y="36957"/>
                </a:lnTo>
                <a:lnTo>
                  <a:pt x="29208" y="36961"/>
                </a:lnTo>
                <a:lnTo>
                  <a:pt x="29204" y="36963"/>
                </a:lnTo>
                <a:lnTo>
                  <a:pt x="29189" y="36968"/>
                </a:lnTo>
                <a:lnTo>
                  <a:pt x="29173" y="36975"/>
                </a:lnTo>
                <a:lnTo>
                  <a:pt x="29164" y="36975"/>
                </a:lnTo>
                <a:lnTo>
                  <a:pt x="29156" y="36977"/>
                </a:lnTo>
                <a:lnTo>
                  <a:pt x="29095" y="36984"/>
                </a:lnTo>
                <a:lnTo>
                  <a:pt x="29090" y="36986"/>
                </a:lnTo>
                <a:lnTo>
                  <a:pt x="29080" y="36991"/>
                </a:lnTo>
                <a:lnTo>
                  <a:pt x="29064" y="36995"/>
                </a:lnTo>
                <a:lnTo>
                  <a:pt x="29054" y="37000"/>
                </a:lnTo>
                <a:lnTo>
                  <a:pt x="29047" y="37011"/>
                </a:lnTo>
                <a:lnTo>
                  <a:pt x="29023" y="37029"/>
                </a:lnTo>
                <a:lnTo>
                  <a:pt x="28999" y="37050"/>
                </a:lnTo>
                <a:lnTo>
                  <a:pt x="28982" y="37079"/>
                </a:lnTo>
                <a:lnTo>
                  <a:pt x="28984" y="37104"/>
                </a:lnTo>
                <a:lnTo>
                  <a:pt x="28990" y="37117"/>
                </a:lnTo>
                <a:lnTo>
                  <a:pt x="29003" y="37135"/>
                </a:lnTo>
                <a:lnTo>
                  <a:pt x="29021" y="37146"/>
                </a:lnTo>
                <a:lnTo>
                  <a:pt x="29051" y="37147"/>
                </a:lnTo>
                <a:lnTo>
                  <a:pt x="29088" y="37133"/>
                </a:lnTo>
                <a:lnTo>
                  <a:pt x="29104" y="37133"/>
                </a:lnTo>
                <a:lnTo>
                  <a:pt x="29121" y="37138"/>
                </a:lnTo>
                <a:lnTo>
                  <a:pt x="29136" y="37146"/>
                </a:lnTo>
                <a:lnTo>
                  <a:pt x="29151" y="37164"/>
                </a:lnTo>
                <a:lnTo>
                  <a:pt x="29160" y="37194"/>
                </a:lnTo>
                <a:lnTo>
                  <a:pt x="29160" y="37212"/>
                </a:lnTo>
                <a:lnTo>
                  <a:pt x="29160" y="37237"/>
                </a:lnTo>
                <a:lnTo>
                  <a:pt x="29154" y="37259"/>
                </a:lnTo>
                <a:lnTo>
                  <a:pt x="29141" y="37277"/>
                </a:lnTo>
                <a:lnTo>
                  <a:pt x="29121" y="37289"/>
                </a:lnTo>
                <a:lnTo>
                  <a:pt x="29101" y="37291"/>
                </a:lnTo>
                <a:lnTo>
                  <a:pt x="29069" y="37295"/>
                </a:lnTo>
                <a:lnTo>
                  <a:pt x="29051" y="37300"/>
                </a:lnTo>
                <a:lnTo>
                  <a:pt x="29038" y="37309"/>
                </a:lnTo>
                <a:lnTo>
                  <a:pt x="29027" y="37329"/>
                </a:lnTo>
                <a:lnTo>
                  <a:pt x="29021" y="37345"/>
                </a:lnTo>
                <a:lnTo>
                  <a:pt x="29029" y="37365"/>
                </a:lnTo>
                <a:lnTo>
                  <a:pt x="29040" y="37381"/>
                </a:lnTo>
                <a:lnTo>
                  <a:pt x="29058" y="37402"/>
                </a:lnTo>
                <a:lnTo>
                  <a:pt x="29077" y="37426"/>
                </a:lnTo>
                <a:lnTo>
                  <a:pt x="29081" y="37430"/>
                </a:lnTo>
                <a:lnTo>
                  <a:pt x="29104" y="37460"/>
                </a:lnTo>
                <a:lnTo>
                  <a:pt x="29104" y="37469"/>
                </a:lnTo>
                <a:lnTo>
                  <a:pt x="29103" y="37476"/>
                </a:lnTo>
                <a:lnTo>
                  <a:pt x="29097" y="37487"/>
                </a:lnTo>
                <a:lnTo>
                  <a:pt x="29093" y="37490"/>
                </a:lnTo>
                <a:lnTo>
                  <a:pt x="29090" y="37494"/>
                </a:lnTo>
                <a:lnTo>
                  <a:pt x="29080" y="37499"/>
                </a:lnTo>
                <a:lnTo>
                  <a:pt x="29073" y="37503"/>
                </a:lnTo>
                <a:lnTo>
                  <a:pt x="29058" y="37515"/>
                </a:lnTo>
                <a:lnTo>
                  <a:pt x="29029" y="37530"/>
                </a:lnTo>
                <a:lnTo>
                  <a:pt x="29027" y="37531"/>
                </a:lnTo>
                <a:lnTo>
                  <a:pt x="29014" y="37539"/>
                </a:lnTo>
                <a:lnTo>
                  <a:pt x="29003" y="37549"/>
                </a:lnTo>
                <a:lnTo>
                  <a:pt x="28982" y="37573"/>
                </a:lnTo>
                <a:lnTo>
                  <a:pt x="28943" y="37591"/>
                </a:lnTo>
                <a:lnTo>
                  <a:pt x="28932" y="37594"/>
                </a:lnTo>
                <a:lnTo>
                  <a:pt x="28931" y="37594"/>
                </a:lnTo>
                <a:lnTo>
                  <a:pt x="28924" y="37598"/>
                </a:lnTo>
                <a:lnTo>
                  <a:pt x="28923" y="37598"/>
                </a:lnTo>
                <a:lnTo>
                  <a:pt x="28910" y="37601"/>
                </a:lnTo>
                <a:lnTo>
                  <a:pt x="28904" y="37601"/>
                </a:lnTo>
                <a:lnTo>
                  <a:pt x="28892" y="37601"/>
                </a:lnTo>
                <a:lnTo>
                  <a:pt x="28844" y="37598"/>
                </a:lnTo>
                <a:lnTo>
                  <a:pt x="28794" y="37599"/>
                </a:lnTo>
                <a:lnTo>
                  <a:pt x="28760" y="37600"/>
                </a:lnTo>
                <a:lnTo>
                  <a:pt x="28679" y="37592"/>
                </a:lnTo>
                <a:lnTo>
                  <a:pt x="28674" y="37590"/>
                </a:lnTo>
                <a:lnTo>
                  <a:pt x="28640" y="37574"/>
                </a:lnTo>
                <a:lnTo>
                  <a:pt x="28614" y="37546"/>
                </a:lnTo>
                <a:lnTo>
                  <a:pt x="28607" y="37526"/>
                </a:lnTo>
                <a:lnTo>
                  <a:pt x="28609" y="37508"/>
                </a:lnTo>
                <a:lnTo>
                  <a:pt x="28614" y="37496"/>
                </a:lnTo>
                <a:lnTo>
                  <a:pt x="28620" y="37483"/>
                </a:lnTo>
                <a:lnTo>
                  <a:pt x="28635" y="37412"/>
                </a:lnTo>
                <a:lnTo>
                  <a:pt x="28625" y="37402"/>
                </a:lnTo>
                <a:lnTo>
                  <a:pt x="28621" y="37396"/>
                </a:lnTo>
                <a:lnTo>
                  <a:pt x="28617" y="37391"/>
                </a:lnTo>
                <a:lnTo>
                  <a:pt x="28613" y="37388"/>
                </a:lnTo>
                <a:lnTo>
                  <a:pt x="28608" y="37382"/>
                </a:lnTo>
                <a:lnTo>
                  <a:pt x="28605" y="37381"/>
                </a:lnTo>
                <a:lnTo>
                  <a:pt x="28601" y="37379"/>
                </a:lnTo>
                <a:lnTo>
                  <a:pt x="28591" y="37375"/>
                </a:lnTo>
                <a:lnTo>
                  <a:pt x="28584" y="37373"/>
                </a:lnTo>
                <a:lnTo>
                  <a:pt x="28577" y="37373"/>
                </a:lnTo>
                <a:lnTo>
                  <a:pt x="28570" y="37374"/>
                </a:lnTo>
                <a:lnTo>
                  <a:pt x="28561" y="37376"/>
                </a:lnTo>
                <a:lnTo>
                  <a:pt x="28543" y="37389"/>
                </a:lnTo>
                <a:lnTo>
                  <a:pt x="28487" y="37442"/>
                </a:lnTo>
                <a:lnTo>
                  <a:pt x="28439" y="37485"/>
                </a:lnTo>
                <a:lnTo>
                  <a:pt x="28419" y="37491"/>
                </a:lnTo>
                <a:lnTo>
                  <a:pt x="28396" y="37491"/>
                </a:lnTo>
                <a:lnTo>
                  <a:pt x="28383" y="37489"/>
                </a:lnTo>
                <a:lnTo>
                  <a:pt x="28364" y="37486"/>
                </a:lnTo>
                <a:lnTo>
                  <a:pt x="28348" y="37480"/>
                </a:lnTo>
                <a:lnTo>
                  <a:pt x="28336" y="37471"/>
                </a:lnTo>
                <a:lnTo>
                  <a:pt x="28296" y="37427"/>
                </a:lnTo>
                <a:lnTo>
                  <a:pt x="28275" y="37410"/>
                </a:lnTo>
                <a:lnTo>
                  <a:pt x="28255" y="37393"/>
                </a:lnTo>
                <a:lnTo>
                  <a:pt x="28229" y="37358"/>
                </a:lnTo>
                <a:lnTo>
                  <a:pt x="28201" y="37309"/>
                </a:lnTo>
                <a:lnTo>
                  <a:pt x="28184" y="37295"/>
                </a:lnTo>
                <a:lnTo>
                  <a:pt x="28161" y="37288"/>
                </a:lnTo>
                <a:lnTo>
                  <a:pt x="28136" y="37288"/>
                </a:lnTo>
                <a:lnTo>
                  <a:pt x="28115" y="37289"/>
                </a:lnTo>
                <a:lnTo>
                  <a:pt x="28087" y="37295"/>
                </a:lnTo>
                <a:lnTo>
                  <a:pt x="28064" y="37303"/>
                </a:lnTo>
                <a:lnTo>
                  <a:pt x="28043" y="37312"/>
                </a:lnTo>
                <a:lnTo>
                  <a:pt x="28011" y="37328"/>
                </a:lnTo>
                <a:lnTo>
                  <a:pt x="27991" y="37338"/>
                </a:lnTo>
                <a:lnTo>
                  <a:pt x="27969" y="37364"/>
                </a:lnTo>
                <a:lnTo>
                  <a:pt x="27968" y="37365"/>
                </a:lnTo>
                <a:lnTo>
                  <a:pt x="27968" y="37365"/>
                </a:lnTo>
                <a:lnTo>
                  <a:pt x="27956" y="37402"/>
                </a:lnTo>
                <a:lnTo>
                  <a:pt x="27955" y="37428"/>
                </a:lnTo>
                <a:lnTo>
                  <a:pt x="27961" y="37465"/>
                </a:lnTo>
                <a:lnTo>
                  <a:pt x="27964" y="37498"/>
                </a:lnTo>
                <a:lnTo>
                  <a:pt x="27973" y="37521"/>
                </a:lnTo>
                <a:lnTo>
                  <a:pt x="27985" y="37547"/>
                </a:lnTo>
                <a:lnTo>
                  <a:pt x="28005" y="37589"/>
                </a:lnTo>
                <a:lnTo>
                  <a:pt x="28020" y="37620"/>
                </a:lnTo>
                <a:lnTo>
                  <a:pt x="28036" y="37643"/>
                </a:lnTo>
                <a:lnTo>
                  <a:pt x="28049" y="37669"/>
                </a:lnTo>
                <a:lnTo>
                  <a:pt x="28049" y="37685"/>
                </a:lnTo>
                <a:lnTo>
                  <a:pt x="28046" y="37698"/>
                </a:lnTo>
                <a:lnTo>
                  <a:pt x="28036" y="37710"/>
                </a:lnTo>
                <a:lnTo>
                  <a:pt x="28016" y="37723"/>
                </a:lnTo>
                <a:lnTo>
                  <a:pt x="27997" y="37730"/>
                </a:lnTo>
                <a:lnTo>
                  <a:pt x="27980" y="37731"/>
                </a:lnTo>
                <a:lnTo>
                  <a:pt x="27966" y="37728"/>
                </a:lnTo>
                <a:lnTo>
                  <a:pt x="27942" y="37717"/>
                </a:lnTo>
                <a:lnTo>
                  <a:pt x="27937" y="37714"/>
                </a:lnTo>
                <a:lnTo>
                  <a:pt x="27923" y="37710"/>
                </a:lnTo>
                <a:lnTo>
                  <a:pt x="27915" y="37714"/>
                </a:lnTo>
                <a:lnTo>
                  <a:pt x="27897" y="37733"/>
                </a:lnTo>
                <a:lnTo>
                  <a:pt x="27890" y="37748"/>
                </a:lnTo>
                <a:lnTo>
                  <a:pt x="27890" y="37763"/>
                </a:lnTo>
                <a:lnTo>
                  <a:pt x="27890" y="37786"/>
                </a:lnTo>
                <a:lnTo>
                  <a:pt x="27892" y="37800"/>
                </a:lnTo>
                <a:lnTo>
                  <a:pt x="27896" y="37824"/>
                </a:lnTo>
                <a:lnTo>
                  <a:pt x="27896" y="37839"/>
                </a:lnTo>
                <a:lnTo>
                  <a:pt x="27899" y="37873"/>
                </a:lnTo>
                <a:lnTo>
                  <a:pt x="27891" y="37897"/>
                </a:lnTo>
                <a:lnTo>
                  <a:pt x="27885" y="37910"/>
                </a:lnTo>
                <a:lnTo>
                  <a:pt x="27867" y="37936"/>
                </a:lnTo>
                <a:lnTo>
                  <a:pt x="27857" y="37951"/>
                </a:lnTo>
                <a:lnTo>
                  <a:pt x="27837" y="37966"/>
                </a:lnTo>
                <a:lnTo>
                  <a:pt x="27812" y="37973"/>
                </a:lnTo>
                <a:lnTo>
                  <a:pt x="27787" y="37976"/>
                </a:lnTo>
                <a:lnTo>
                  <a:pt x="27763" y="37971"/>
                </a:lnTo>
                <a:lnTo>
                  <a:pt x="27749" y="37965"/>
                </a:lnTo>
                <a:lnTo>
                  <a:pt x="27710" y="37945"/>
                </a:lnTo>
                <a:lnTo>
                  <a:pt x="27700" y="37937"/>
                </a:lnTo>
                <a:lnTo>
                  <a:pt x="27694" y="37931"/>
                </a:lnTo>
                <a:lnTo>
                  <a:pt x="27675" y="37917"/>
                </a:lnTo>
                <a:lnTo>
                  <a:pt x="27670" y="37914"/>
                </a:lnTo>
                <a:lnTo>
                  <a:pt x="27661" y="37906"/>
                </a:lnTo>
                <a:lnTo>
                  <a:pt x="27657" y="37900"/>
                </a:lnTo>
                <a:lnTo>
                  <a:pt x="27630" y="37883"/>
                </a:lnTo>
                <a:lnTo>
                  <a:pt x="27622" y="37880"/>
                </a:lnTo>
                <a:lnTo>
                  <a:pt x="27618" y="37878"/>
                </a:lnTo>
                <a:lnTo>
                  <a:pt x="27610" y="37878"/>
                </a:lnTo>
                <a:lnTo>
                  <a:pt x="27606" y="37878"/>
                </a:lnTo>
                <a:lnTo>
                  <a:pt x="27585" y="37870"/>
                </a:lnTo>
                <a:lnTo>
                  <a:pt x="27584" y="37862"/>
                </a:lnTo>
                <a:lnTo>
                  <a:pt x="27584" y="37855"/>
                </a:lnTo>
                <a:lnTo>
                  <a:pt x="27584" y="37852"/>
                </a:lnTo>
                <a:lnTo>
                  <a:pt x="27585" y="37849"/>
                </a:lnTo>
                <a:lnTo>
                  <a:pt x="27587" y="37842"/>
                </a:lnTo>
                <a:lnTo>
                  <a:pt x="27589" y="37838"/>
                </a:lnTo>
                <a:lnTo>
                  <a:pt x="27591" y="37831"/>
                </a:lnTo>
                <a:lnTo>
                  <a:pt x="27595" y="37828"/>
                </a:lnTo>
                <a:lnTo>
                  <a:pt x="27598" y="37823"/>
                </a:lnTo>
                <a:lnTo>
                  <a:pt x="27603" y="37819"/>
                </a:lnTo>
                <a:lnTo>
                  <a:pt x="27614" y="37807"/>
                </a:lnTo>
                <a:lnTo>
                  <a:pt x="27618" y="37802"/>
                </a:lnTo>
                <a:lnTo>
                  <a:pt x="27621" y="37800"/>
                </a:lnTo>
                <a:lnTo>
                  <a:pt x="27621" y="37798"/>
                </a:lnTo>
                <a:lnTo>
                  <a:pt x="27621" y="37795"/>
                </a:lnTo>
                <a:lnTo>
                  <a:pt x="27620" y="37792"/>
                </a:lnTo>
                <a:lnTo>
                  <a:pt x="27619" y="37788"/>
                </a:lnTo>
                <a:lnTo>
                  <a:pt x="27614" y="37785"/>
                </a:lnTo>
                <a:lnTo>
                  <a:pt x="27609" y="37783"/>
                </a:lnTo>
                <a:lnTo>
                  <a:pt x="27603" y="37781"/>
                </a:lnTo>
                <a:lnTo>
                  <a:pt x="27599" y="37779"/>
                </a:lnTo>
                <a:lnTo>
                  <a:pt x="27593" y="37777"/>
                </a:lnTo>
                <a:lnTo>
                  <a:pt x="27587" y="37776"/>
                </a:lnTo>
                <a:lnTo>
                  <a:pt x="27582" y="37776"/>
                </a:lnTo>
                <a:lnTo>
                  <a:pt x="27571" y="37775"/>
                </a:lnTo>
                <a:lnTo>
                  <a:pt x="27563" y="37770"/>
                </a:lnTo>
                <a:lnTo>
                  <a:pt x="27562" y="37766"/>
                </a:lnTo>
                <a:lnTo>
                  <a:pt x="27562" y="37763"/>
                </a:lnTo>
                <a:lnTo>
                  <a:pt x="27562" y="37763"/>
                </a:lnTo>
                <a:lnTo>
                  <a:pt x="27562" y="37759"/>
                </a:lnTo>
                <a:lnTo>
                  <a:pt x="27565" y="37753"/>
                </a:lnTo>
                <a:lnTo>
                  <a:pt x="27568" y="37749"/>
                </a:lnTo>
                <a:lnTo>
                  <a:pt x="27571" y="37742"/>
                </a:lnTo>
                <a:lnTo>
                  <a:pt x="27572" y="37738"/>
                </a:lnTo>
                <a:lnTo>
                  <a:pt x="27575" y="37734"/>
                </a:lnTo>
                <a:lnTo>
                  <a:pt x="27576" y="37730"/>
                </a:lnTo>
                <a:lnTo>
                  <a:pt x="27576" y="37724"/>
                </a:lnTo>
                <a:lnTo>
                  <a:pt x="27576" y="37721"/>
                </a:lnTo>
                <a:lnTo>
                  <a:pt x="27575" y="37715"/>
                </a:lnTo>
                <a:lnTo>
                  <a:pt x="27572" y="37712"/>
                </a:lnTo>
                <a:lnTo>
                  <a:pt x="27569" y="37706"/>
                </a:lnTo>
                <a:lnTo>
                  <a:pt x="27564" y="37705"/>
                </a:lnTo>
                <a:lnTo>
                  <a:pt x="27558" y="37702"/>
                </a:lnTo>
                <a:lnTo>
                  <a:pt x="27552" y="37702"/>
                </a:lnTo>
                <a:lnTo>
                  <a:pt x="27546" y="37704"/>
                </a:lnTo>
                <a:lnTo>
                  <a:pt x="27543" y="37705"/>
                </a:lnTo>
                <a:lnTo>
                  <a:pt x="27538" y="37708"/>
                </a:lnTo>
                <a:lnTo>
                  <a:pt x="27533" y="37714"/>
                </a:lnTo>
                <a:lnTo>
                  <a:pt x="27520" y="37724"/>
                </a:lnTo>
                <a:lnTo>
                  <a:pt x="27511" y="37726"/>
                </a:lnTo>
                <a:lnTo>
                  <a:pt x="27506" y="37726"/>
                </a:lnTo>
                <a:lnTo>
                  <a:pt x="27503" y="37725"/>
                </a:lnTo>
                <a:lnTo>
                  <a:pt x="27499" y="37724"/>
                </a:lnTo>
                <a:lnTo>
                  <a:pt x="27498" y="37723"/>
                </a:lnTo>
                <a:lnTo>
                  <a:pt x="27494" y="37720"/>
                </a:lnTo>
                <a:lnTo>
                  <a:pt x="27492" y="37717"/>
                </a:lnTo>
                <a:lnTo>
                  <a:pt x="27489" y="37713"/>
                </a:lnTo>
                <a:lnTo>
                  <a:pt x="27488" y="37705"/>
                </a:lnTo>
                <a:lnTo>
                  <a:pt x="27488" y="37700"/>
                </a:lnTo>
                <a:lnTo>
                  <a:pt x="27492" y="37693"/>
                </a:lnTo>
                <a:lnTo>
                  <a:pt x="27494" y="37690"/>
                </a:lnTo>
                <a:lnTo>
                  <a:pt x="27497" y="37687"/>
                </a:lnTo>
                <a:lnTo>
                  <a:pt x="27500" y="37686"/>
                </a:lnTo>
                <a:lnTo>
                  <a:pt x="27503" y="37682"/>
                </a:lnTo>
                <a:lnTo>
                  <a:pt x="27508" y="37680"/>
                </a:lnTo>
                <a:lnTo>
                  <a:pt x="27511" y="37679"/>
                </a:lnTo>
                <a:lnTo>
                  <a:pt x="27515" y="37678"/>
                </a:lnTo>
                <a:lnTo>
                  <a:pt x="27522" y="37677"/>
                </a:lnTo>
                <a:lnTo>
                  <a:pt x="27528" y="37677"/>
                </a:lnTo>
                <a:lnTo>
                  <a:pt x="27537" y="37677"/>
                </a:lnTo>
                <a:lnTo>
                  <a:pt x="27540" y="37679"/>
                </a:lnTo>
                <a:lnTo>
                  <a:pt x="27547" y="37680"/>
                </a:lnTo>
                <a:lnTo>
                  <a:pt x="27555" y="37680"/>
                </a:lnTo>
                <a:lnTo>
                  <a:pt x="27558" y="37680"/>
                </a:lnTo>
                <a:lnTo>
                  <a:pt x="27561" y="37679"/>
                </a:lnTo>
                <a:lnTo>
                  <a:pt x="27565" y="37679"/>
                </a:lnTo>
                <a:lnTo>
                  <a:pt x="27571" y="37676"/>
                </a:lnTo>
                <a:lnTo>
                  <a:pt x="27573" y="37674"/>
                </a:lnTo>
                <a:lnTo>
                  <a:pt x="27575" y="37670"/>
                </a:lnTo>
                <a:lnTo>
                  <a:pt x="27576" y="37667"/>
                </a:lnTo>
                <a:lnTo>
                  <a:pt x="27576" y="37661"/>
                </a:lnTo>
                <a:lnTo>
                  <a:pt x="27575" y="37653"/>
                </a:lnTo>
                <a:lnTo>
                  <a:pt x="27572" y="37649"/>
                </a:lnTo>
                <a:lnTo>
                  <a:pt x="27570" y="37646"/>
                </a:lnTo>
                <a:lnTo>
                  <a:pt x="27564" y="37642"/>
                </a:lnTo>
                <a:lnTo>
                  <a:pt x="27559" y="37638"/>
                </a:lnTo>
                <a:lnTo>
                  <a:pt x="27552" y="37636"/>
                </a:lnTo>
                <a:lnTo>
                  <a:pt x="27534" y="37637"/>
                </a:lnTo>
                <a:lnTo>
                  <a:pt x="27524" y="37643"/>
                </a:lnTo>
                <a:lnTo>
                  <a:pt x="27489" y="37660"/>
                </a:lnTo>
                <a:lnTo>
                  <a:pt x="27471" y="37671"/>
                </a:lnTo>
                <a:lnTo>
                  <a:pt x="27447" y="37678"/>
                </a:lnTo>
                <a:lnTo>
                  <a:pt x="27405" y="37678"/>
                </a:lnTo>
                <a:lnTo>
                  <a:pt x="27351" y="37690"/>
                </a:lnTo>
                <a:lnTo>
                  <a:pt x="27303" y="37714"/>
                </a:lnTo>
                <a:lnTo>
                  <a:pt x="27246" y="37742"/>
                </a:lnTo>
                <a:lnTo>
                  <a:pt x="27202" y="37769"/>
                </a:lnTo>
                <a:lnTo>
                  <a:pt x="27165" y="37791"/>
                </a:lnTo>
                <a:lnTo>
                  <a:pt x="27094" y="37841"/>
                </a:lnTo>
                <a:lnTo>
                  <a:pt x="27037" y="37875"/>
                </a:lnTo>
                <a:lnTo>
                  <a:pt x="26952" y="37904"/>
                </a:lnTo>
                <a:lnTo>
                  <a:pt x="26910" y="37927"/>
                </a:lnTo>
                <a:lnTo>
                  <a:pt x="26873" y="37936"/>
                </a:lnTo>
                <a:lnTo>
                  <a:pt x="26849" y="37936"/>
                </a:lnTo>
                <a:lnTo>
                  <a:pt x="26825" y="37934"/>
                </a:lnTo>
                <a:lnTo>
                  <a:pt x="26773" y="37907"/>
                </a:lnTo>
                <a:lnTo>
                  <a:pt x="26752" y="37891"/>
                </a:lnTo>
                <a:lnTo>
                  <a:pt x="26719" y="37877"/>
                </a:lnTo>
                <a:lnTo>
                  <a:pt x="26684" y="37852"/>
                </a:lnTo>
                <a:lnTo>
                  <a:pt x="26675" y="37827"/>
                </a:lnTo>
                <a:lnTo>
                  <a:pt x="26675" y="37805"/>
                </a:lnTo>
                <a:lnTo>
                  <a:pt x="26675" y="37782"/>
                </a:lnTo>
                <a:lnTo>
                  <a:pt x="26675" y="37757"/>
                </a:lnTo>
                <a:lnTo>
                  <a:pt x="26662" y="37737"/>
                </a:lnTo>
                <a:lnTo>
                  <a:pt x="26623" y="37706"/>
                </a:lnTo>
                <a:lnTo>
                  <a:pt x="26612" y="37687"/>
                </a:lnTo>
                <a:lnTo>
                  <a:pt x="26599" y="37644"/>
                </a:lnTo>
                <a:lnTo>
                  <a:pt x="26584" y="37620"/>
                </a:lnTo>
                <a:lnTo>
                  <a:pt x="26545" y="37611"/>
                </a:lnTo>
                <a:lnTo>
                  <a:pt x="26527" y="37609"/>
                </a:lnTo>
                <a:lnTo>
                  <a:pt x="26505" y="37620"/>
                </a:lnTo>
                <a:lnTo>
                  <a:pt x="26486" y="37642"/>
                </a:lnTo>
                <a:lnTo>
                  <a:pt x="26470" y="37674"/>
                </a:lnTo>
                <a:lnTo>
                  <a:pt x="26451" y="37708"/>
                </a:lnTo>
                <a:lnTo>
                  <a:pt x="26431" y="37751"/>
                </a:lnTo>
                <a:lnTo>
                  <a:pt x="26420" y="37809"/>
                </a:lnTo>
                <a:lnTo>
                  <a:pt x="26407" y="37837"/>
                </a:lnTo>
                <a:lnTo>
                  <a:pt x="26388" y="37861"/>
                </a:lnTo>
                <a:lnTo>
                  <a:pt x="26360" y="37880"/>
                </a:lnTo>
                <a:lnTo>
                  <a:pt x="26342" y="37888"/>
                </a:lnTo>
                <a:lnTo>
                  <a:pt x="26318" y="37897"/>
                </a:lnTo>
                <a:lnTo>
                  <a:pt x="26281" y="37904"/>
                </a:lnTo>
                <a:lnTo>
                  <a:pt x="26238" y="37900"/>
                </a:lnTo>
                <a:lnTo>
                  <a:pt x="26224" y="37904"/>
                </a:lnTo>
                <a:lnTo>
                  <a:pt x="26192" y="37920"/>
                </a:lnTo>
                <a:lnTo>
                  <a:pt x="26187" y="37929"/>
                </a:lnTo>
                <a:lnTo>
                  <a:pt x="26179" y="37934"/>
                </a:lnTo>
                <a:lnTo>
                  <a:pt x="26179" y="37994"/>
                </a:lnTo>
                <a:lnTo>
                  <a:pt x="26179" y="38001"/>
                </a:lnTo>
                <a:lnTo>
                  <a:pt x="26179" y="38011"/>
                </a:lnTo>
                <a:lnTo>
                  <a:pt x="26177" y="38017"/>
                </a:lnTo>
                <a:lnTo>
                  <a:pt x="26176" y="38026"/>
                </a:lnTo>
                <a:lnTo>
                  <a:pt x="26170" y="38033"/>
                </a:lnTo>
                <a:lnTo>
                  <a:pt x="26164" y="38037"/>
                </a:lnTo>
                <a:lnTo>
                  <a:pt x="26159" y="38038"/>
                </a:lnTo>
                <a:lnTo>
                  <a:pt x="26151" y="38040"/>
                </a:lnTo>
                <a:lnTo>
                  <a:pt x="26129" y="38047"/>
                </a:lnTo>
                <a:lnTo>
                  <a:pt x="26118" y="38049"/>
                </a:lnTo>
                <a:lnTo>
                  <a:pt x="26090" y="38055"/>
                </a:lnTo>
                <a:lnTo>
                  <a:pt x="26042" y="38060"/>
                </a:lnTo>
                <a:lnTo>
                  <a:pt x="26026" y="38080"/>
                </a:lnTo>
                <a:lnTo>
                  <a:pt x="26000" y="38110"/>
                </a:lnTo>
                <a:lnTo>
                  <a:pt x="25991" y="38137"/>
                </a:lnTo>
                <a:lnTo>
                  <a:pt x="25985" y="38162"/>
                </a:lnTo>
                <a:lnTo>
                  <a:pt x="25978" y="38169"/>
                </a:lnTo>
                <a:lnTo>
                  <a:pt x="25976" y="38169"/>
                </a:lnTo>
                <a:lnTo>
                  <a:pt x="25974" y="38180"/>
                </a:lnTo>
                <a:lnTo>
                  <a:pt x="25968" y="38184"/>
                </a:lnTo>
                <a:lnTo>
                  <a:pt x="25965" y="38189"/>
                </a:lnTo>
                <a:lnTo>
                  <a:pt x="25961" y="38196"/>
                </a:lnTo>
                <a:lnTo>
                  <a:pt x="25959" y="38203"/>
                </a:lnTo>
                <a:lnTo>
                  <a:pt x="25954" y="38211"/>
                </a:lnTo>
                <a:lnTo>
                  <a:pt x="25952" y="38214"/>
                </a:lnTo>
                <a:lnTo>
                  <a:pt x="25950" y="38218"/>
                </a:lnTo>
                <a:lnTo>
                  <a:pt x="25933" y="38225"/>
                </a:lnTo>
                <a:lnTo>
                  <a:pt x="25907" y="38225"/>
                </a:lnTo>
                <a:lnTo>
                  <a:pt x="25902" y="38223"/>
                </a:lnTo>
                <a:lnTo>
                  <a:pt x="25891" y="38220"/>
                </a:lnTo>
                <a:lnTo>
                  <a:pt x="25887" y="38216"/>
                </a:lnTo>
                <a:lnTo>
                  <a:pt x="25882" y="38207"/>
                </a:lnTo>
                <a:lnTo>
                  <a:pt x="25870" y="38200"/>
                </a:lnTo>
                <a:lnTo>
                  <a:pt x="25859" y="38189"/>
                </a:lnTo>
                <a:lnTo>
                  <a:pt x="25826" y="38157"/>
                </a:lnTo>
                <a:lnTo>
                  <a:pt x="25817" y="38144"/>
                </a:lnTo>
                <a:lnTo>
                  <a:pt x="25800" y="38132"/>
                </a:lnTo>
                <a:lnTo>
                  <a:pt x="25778" y="38126"/>
                </a:lnTo>
                <a:lnTo>
                  <a:pt x="25724" y="38112"/>
                </a:lnTo>
                <a:lnTo>
                  <a:pt x="25721" y="38112"/>
                </a:lnTo>
                <a:lnTo>
                  <a:pt x="25715" y="38107"/>
                </a:lnTo>
                <a:lnTo>
                  <a:pt x="25713" y="38099"/>
                </a:lnTo>
                <a:lnTo>
                  <a:pt x="25704" y="38092"/>
                </a:lnTo>
                <a:lnTo>
                  <a:pt x="25693" y="38090"/>
                </a:lnTo>
                <a:lnTo>
                  <a:pt x="25682" y="38090"/>
                </a:lnTo>
                <a:lnTo>
                  <a:pt x="25669" y="38090"/>
                </a:lnTo>
                <a:lnTo>
                  <a:pt x="25658" y="38096"/>
                </a:lnTo>
                <a:lnTo>
                  <a:pt x="25658" y="38101"/>
                </a:lnTo>
                <a:lnTo>
                  <a:pt x="25654" y="38103"/>
                </a:lnTo>
                <a:lnTo>
                  <a:pt x="25647" y="38112"/>
                </a:lnTo>
                <a:lnTo>
                  <a:pt x="25643" y="38125"/>
                </a:lnTo>
                <a:lnTo>
                  <a:pt x="25649" y="38139"/>
                </a:lnTo>
                <a:lnTo>
                  <a:pt x="25658" y="38150"/>
                </a:lnTo>
                <a:lnTo>
                  <a:pt x="25669" y="38164"/>
                </a:lnTo>
                <a:lnTo>
                  <a:pt x="25676" y="38169"/>
                </a:lnTo>
                <a:lnTo>
                  <a:pt x="25684" y="38180"/>
                </a:lnTo>
                <a:lnTo>
                  <a:pt x="25686" y="38187"/>
                </a:lnTo>
                <a:lnTo>
                  <a:pt x="25686" y="38196"/>
                </a:lnTo>
                <a:lnTo>
                  <a:pt x="25684" y="38200"/>
                </a:lnTo>
                <a:lnTo>
                  <a:pt x="25680" y="38212"/>
                </a:lnTo>
                <a:lnTo>
                  <a:pt x="25656" y="38239"/>
                </a:lnTo>
                <a:lnTo>
                  <a:pt x="25623" y="38263"/>
                </a:lnTo>
                <a:lnTo>
                  <a:pt x="25600" y="38281"/>
                </a:lnTo>
                <a:lnTo>
                  <a:pt x="25562" y="38302"/>
                </a:lnTo>
                <a:lnTo>
                  <a:pt x="25515" y="38326"/>
                </a:lnTo>
                <a:lnTo>
                  <a:pt x="25497" y="38336"/>
                </a:lnTo>
                <a:lnTo>
                  <a:pt x="25467" y="38342"/>
                </a:lnTo>
                <a:lnTo>
                  <a:pt x="25456" y="38342"/>
                </a:lnTo>
                <a:lnTo>
                  <a:pt x="25445" y="38338"/>
                </a:lnTo>
                <a:lnTo>
                  <a:pt x="25430" y="38338"/>
                </a:lnTo>
                <a:lnTo>
                  <a:pt x="25421" y="38342"/>
                </a:lnTo>
                <a:lnTo>
                  <a:pt x="25406" y="38349"/>
                </a:lnTo>
                <a:lnTo>
                  <a:pt x="25404" y="38352"/>
                </a:lnTo>
                <a:lnTo>
                  <a:pt x="25399" y="38363"/>
                </a:lnTo>
                <a:lnTo>
                  <a:pt x="25397" y="38369"/>
                </a:lnTo>
                <a:lnTo>
                  <a:pt x="25393" y="38379"/>
                </a:lnTo>
                <a:lnTo>
                  <a:pt x="25393" y="38390"/>
                </a:lnTo>
                <a:lnTo>
                  <a:pt x="25393" y="38403"/>
                </a:lnTo>
                <a:lnTo>
                  <a:pt x="25403" y="38413"/>
                </a:lnTo>
                <a:lnTo>
                  <a:pt x="25412" y="38421"/>
                </a:lnTo>
                <a:lnTo>
                  <a:pt x="25432" y="38431"/>
                </a:lnTo>
                <a:lnTo>
                  <a:pt x="25447" y="38435"/>
                </a:lnTo>
                <a:lnTo>
                  <a:pt x="25456" y="38437"/>
                </a:lnTo>
                <a:lnTo>
                  <a:pt x="25464" y="38439"/>
                </a:lnTo>
                <a:lnTo>
                  <a:pt x="25473" y="38449"/>
                </a:lnTo>
                <a:lnTo>
                  <a:pt x="25475" y="38455"/>
                </a:lnTo>
                <a:lnTo>
                  <a:pt x="25482" y="38464"/>
                </a:lnTo>
                <a:lnTo>
                  <a:pt x="25482" y="38474"/>
                </a:lnTo>
                <a:lnTo>
                  <a:pt x="25482" y="38483"/>
                </a:lnTo>
                <a:lnTo>
                  <a:pt x="25480" y="38492"/>
                </a:lnTo>
                <a:lnTo>
                  <a:pt x="25478" y="38501"/>
                </a:lnTo>
                <a:lnTo>
                  <a:pt x="25473" y="38507"/>
                </a:lnTo>
                <a:lnTo>
                  <a:pt x="25464" y="38512"/>
                </a:lnTo>
                <a:lnTo>
                  <a:pt x="25462" y="38516"/>
                </a:lnTo>
                <a:lnTo>
                  <a:pt x="25454" y="38518"/>
                </a:lnTo>
                <a:lnTo>
                  <a:pt x="25447" y="38518"/>
                </a:lnTo>
                <a:lnTo>
                  <a:pt x="25440" y="38516"/>
                </a:lnTo>
                <a:lnTo>
                  <a:pt x="25436" y="38516"/>
                </a:lnTo>
                <a:lnTo>
                  <a:pt x="25430" y="38516"/>
                </a:lnTo>
                <a:lnTo>
                  <a:pt x="25416" y="38512"/>
                </a:lnTo>
                <a:lnTo>
                  <a:pt x="25382" y="38491"/>
                </a:lnTo>
                <a:lnTo>
                  <a:pt x="25377" y="38489"/>
                </a:lnTo>
                <a:lnTo>
                  <a:pt x="25355" y="38480"/>
                </a:lnTo>
                <a:lnTo>
                  <a:pt x="25329" y="38469"/>
                </a:lnTo>
                <a:lnTo>
                  <a:pt x="25318" y="38467"/>
                </a:lnTo>
                <a:lnTo>
                  <a:pt x="25305" y="38467"/>
                </a:lnTo>
                <a:lnTo>
                  <a:pt x="25299" y="38471"/>
                </a:lnTo>
                <a:lnTo>
                  <a:pt x="25288" y="38478"/>
                </a:lnTo>
                <a:lnTo>
                  <a:pt x="25269" y="38496"/>
                </a:lnTo>
                <a:lnTo>
                  <a:pt x="25253" y="38503"/>
                </a:lnTo>
                <a:lnTo>
                  <a:pt x="25240" y="38503"/>
                </a:lnTo>
                <a:lnTo>
                  <a:pt x="25184" y="38491"/>
                </a:lnTo>
                <a:lnTo>
                  <a:pt x="25166" y="38494"/>
                </a:lnTo>
                <a:lnTo>
                  <a:pt x="25160" y="38498"/>
                </a:lnTo>
                <a:lnTo>
                  <a:pt x="25151" y="38519"/>
                </a:lnTo>
                <a:lnTo>
                  <a:pt x="25153" y="38543"/>
                </a:lnTo>
                <a:lnTo>
                  <a:pt x="25160" y="38559"/>
                </a:lnTo>
                <a:lnTo>
                  <a:pt x="25171" y="38595"/>
                </a:lnTo>
                <a:lnTo>
                  <a:pt x="25186" y="38607"/>
                </a:lnTo>
                <a:lnTo>
                  <a:pt x="25207" y="38614"/>
                </a:lnTo>
                <a:lnTo>
                  <a:pt x="25214" y="38620"/>
                </a:lnTo>
                <a:lnTo>
                  <a:pt x="25221" y="38627"/>
                </a:lnTo>
                <a:lnTo>
                  <a:pt x="25221" y="38638"/>
                </a:lnTo>
                <a:lnTo>
                  <a:pt x="25221" y="38645"/>
                </a:lnTo>
                <a:lnTo>
                  <a:pt x="25221" y="38652"/>
                </a:lnTo>
                <a:lnTo>
                  <a:pt x="25216" y="38665"/>
                </a:lnTo>
                <a:lnTo>
                  <a:pt x="25205" y="38681"/>
                </a:lnTo>
                <a:lnTo>
                  <a:pt x="25205" y="38684"/>
                </a:lnTo>
                <a:lnTo>
                  <a:pt x="25188" y="38695"/>
                </a:lnTo>
                <a:lnTo>
                  <a:pt x="25173" y="38695"/>
                </a:lnTo>
                <a:lnTo>
                  <a:pt x="25164" y="38688"/>
                </a:lnTo>
                <a:lnTo>
                  <a:pt x="25164" y="38683"/>
                </a:lnTo>
                <a:lnTo>
                  <a:pt x="25164" y="38681"/>
                </a:lnTo>
                <a:lnTo>
                  <a:pt x="25168" y="38668"/>
                </a:lnTo>
                <a:lnTo>
                  <a:pt x="25168" y="38656"/>
                </a:lnTo>
                <a:lnTo>
                  <a:pt x="25164" y="38645"/>
                </a:lnTo>
                <a:lnTo>
                  <a:pt x="25162" y="38643"/>
                </a:lnTo>
                <a:lnTo>
                  <a:pt x="25159" y="38640"/>
                </a:lnTo>
                <a:lnTo>
                  <a:pt x="25149" y="38634"/>
                </a:lnTo>
                <a:lnTo>
                  <a:pt x="25142" y="38629"/>
                </a:lnTo>
                <a:lnTo>
                  <a:pt x="25131" y="38622"/>
                </a:lnTo>
                <a:lnTo>
                  <a:pt x="25116" y="38613"/>
                </a:lnTo>
                <a:lnTo>
                  <a:pt x="25090" y="38604"/>
                </a:lnTo>
                <a:lnTo>
                  <a:pt x="25064" y="38609"/>
                </a:lnTo>
                <a:lnTo>
                  <a:pt x="25049" y="38620"/>
                </a:lnTo>
                <a:lnTo>
                  <a:pt x="25042" y="38638"/>
                </a:lnTo>
                <a:lnTo>
                  <a:pt x="25044" y="38670"/>
                </a:lnTo>
                <a:lnTo>
                  <a:pt x="25037" y="38697"/>
                </a:lnTo>
                <a:lnTo>
                  <a:pt x="25016" y="38710"/>
                </a:lnTo>
                <a:lnTo>
                  <a:pt x="24988" y="38717"/>
                </a:lnTo>
                <a:lnTo>
                  <a:pt x="24959" y="38724"/>
                </a:lnTo>
                <a:lnTo>
                  <a:pt x="24933" y="38744"/>
                </a:lnTo>
                <a:lnTo>
                  <a:pt x="24909" y="38767"/>
                </a:lnTo>
                <a:lnTo>
                  <a:pt x="24896" y="38790"/>
                </a:lnTo>
                <a:lnTo>
                  <a:pt x="24885" y="38810"/>
                </a:lnTo>
                <a:lnTo>
                  <a:pt x="24881" y="38817"/>
                </a:lnTo>
                <a:lnTo>
                  <a:pt x="24881" y="38824"/>
                </a:lnTo>
                <a:lnTo>
                  <a:pt x="24879" y="38830"/>
                </a:lnTo>
                <a:lnTo>
                  <a:pt x="24879" y="38841"/>
                </a:lnTo>
                <a:lnTo>
                  <a:pt x="24883" y="38859"/>
                </a:lnTo>
                <a:lnTo>
                  <a:pt x="24887" y="38868"/>
                </a:lnTo>
                <a:lnTo>
                  <a:pt x="24889" y="38878"/>
                </a:lnTo>
                <a:lnTo>
                  <a:pt x="24889" y="38885"/>
                </a:lnTo>
                <a:lnTo>
                  <a:pt x="24885" y="38894"/>
                </a:lnTo>
                <a:lnTo>
                  <a:pt x="24883" y="38900"/>
                </a:lnTo>
                <a:lnTo>
                  <a:pt x="24876" y="38902"/>
                </a:lnTo>
                <a:lnTo>
                  <a:pt x="24866" y="38903"/>
                </a:lnTo>
                <a:lnTo>
                  <a:pt x="24855" y="38907"/>
                </a:lnTo>
                <a:lnTo>
                  <a:pt x="24842" y="38907"/>
                </a:lnTo>
                <a:lnTo>
                  <a:pt x="24829" y="38903"/>
                </a:lnTo>
                <a:lnTo>
                  <a:pt x="24778" y="38905"/>
                </a:lnTo>
                <a:lnTo>
                  <a:pt x="24761" y="38916"/>
                </a:lnTo>
                <a:lnTo>
                  <a:pt x="24754" y="38916"/>
                </a:lnTo>
                <a:lnTo>
                  <a:pt x="24748" y="38912"/>
                </a:lnTo>
                <a:lnTo>
                  <a:pt x="24743" y="38911"/>
                </a:lnTo>
                <a:lnTo>
                  <a:pt x="24739" y="38905"/>
                </a:lnTo>
                <a:lnTo>
                  <a:pt x="24735" y="38900"/>
                </a:lnTo>
                <a:lnTo>
                  <a:pt x="24735" y="38894"/>
                </a:lnTo>
                <a:lnTo>
                  <a:pt x="24735" y="38889"/>
                </a:lnTo>
                <a:lnTo>
                  <a:pt x="24739" y="38885"/>
                </a:lnTo>
                <a:lnTo>
                  <a:pt x="24744" y="38876"/>
                </a:lnTo>
                <a:lnTo>
                  <a:pt x="24754" y="38868"/>
                </a:lnTo>
                <a:lnTo>
                  <a:pt x="24759" y="38866"/>
                </a:lnTo>
                <a:lnTo>
                  <a:pt x="24765" y="38864"/>
                </a:lnTo>
                <a:lnTo>
                  <a:pt x="24774" y="38862"/>
                </a:lnTo>
                <a:lnTo>
                  <a:pt x="24779" y="38862"/>
                </a:lnTo>
                <a:lnTo>
                  <a:pt x="24783" y="38853"/>
                </a:lnTo>
                <a:lnTo>
                  <a:pt x="24791" y="38841"/>
                </a:lnTo>
                <a:lnTo>
                  <a:pt x="24791" y="38832"/>
                </a:lnTo>
                <a:lnTo>
                  <a:pt x="24791" y="38823"/>
                </a:lnTo>
                <a:lnTo>
                  <a:pt x="24791" y="38808"/>
                </a:lnTo>
                <a:lnTo>
                  <a:pt x="24792" y="38803"/>
                </a:lnTo>
                <a:lnTo>
                  <a:pt x="24798" y="38792"/>
                </a:lnTo>
                <a:lnTo>
                  <a:pt x="24798" y="38783"/>
                </a:lnTo>
                <a:lnTo>
                  <a:pt x="24796" y="38776"/>
                </a:lnTo>
                <a:lnTo>
                  <a:pt x="24791" y="38771"/>
                </a:lnTo>
                <a:lnTo>
                  <a:pt x="24776" y="38763"/>
                </a:lnTo>
                <a:lnTo>
                  <a:pt x="24761" y="38760"/>
                </a:lnTo>
                <a:lnTo>
                  <a:pt x="24741" y="38760"/>
                </a:lnTo>
                <a:lnTo>
                  <a:pt x="24689" y="38771"/>
                </a:lnTo>
                <a:lnTo>
                  <a:pt x="24654" y="38769"/>
                </a:lnTo>
                <a:lnTo>
                  <a:pt x="24622" y="38762"/>
                </a:lnTo>
                <a:lnTo>
                  <a:pt x="24602" y="38754"/>
                </a:lnTo>
                <a:lnTo>
                  <a:pt x="24574" y="38762"/>
                </a:lnTo>
                <a:lnTo>
                  <a:pt x="24554" y="38781"/>
                </a:lnTo>
                <a:lnTo>
                  <a:pt x="24552" y="38803"/>
                </a:lnTo>
                <a:lnTo>
                  <a:pt x="24553" y="38809"/>
                </a:lnTo>
                <a:lnTo>
                  <a:pt x="24556" y="38824"/>
                </a:lnTo>
                <a:lnTo>
                  <a:pt x="24563" y="38830"/>
                </a:lnTo>
                <a:lnTo>
                  <a:pt x="24587" y="38848"/>
                </a:lnTo>
                <a:lnTo>
                  <a:pt x="24593" y="38853"/>
                </a:lnTo>
                <a:lnTo>
                  <a:pt x="24596" y="38859"/>
                </a:lnTo>
                <a:lnTo>
                  <a:pt x="24596" y="38864"/>
                </a:lnTo>
                <a:lnTo>
                  <a:pt x="24596" y="38871"/>
                </a:lnTo>
                <a:lnTo>
                  <a:pt x="24596" y="38871"/>
                </a:lnTo>
                <a:lnTo>
                  <a:pt x="24595" y="38878"/>
                </a:lnTo>
                <a:lnTo>
                  <a:pt x="24591" y="38884"/>
                </a:lnTo>
                <a:lnTo>
                  <a:pt x="24587" y="38887"/>
                </a:lnTo>
                <a:lnTo>
                  <a:pt x="24582" y="38889"/>
                </a:lnTo>
                <a:lnTo>
                  <a:pt x="24574" y="38889"/>
                </a:lnTo>
                <a:lnTo>
                  <a:pt x="24563" y="38893"/>
                </a:lnTo>
                <a:lnTo>
                  <a:pt x="24550" y="38893"/>
                </a:lnTo>
                <a:lnTo>
                  <a:pt x="24543" y="38893"/>
                </a:lnTo>
                <a:lnTo>
                  <a:pt x="24532" y="38887"/>
                </a:lnTo>
                <a:lnTo>
                  <a:pt x="24508" y="38878"/>
                </a:lnTo>
                <a:lnTo>
                  <a:pt x="24463" y="38889"/>
                </a:lnTo>
                <a:lnTo>
                  <a:pt x="24410" y="38900"/>
                </a:lnTo>
                <a:lnTo>
                  <a:pt x="24389" y="38907"/>
                </a:lnTo>
                <a:lnTo>
                  <a:pt x="24351" y="38911"/>
                </a:lnTo>
                <a:lnTo>
                  <a:pt x="24317" y="38923"/>
                </a:lnTo>
                <a:lnTo>
                  <a:pt x="24295" y="38939"/>
                </a:lnTo>
                <a:lnTo>
                  <a:pt x="24290" y="38970"/>
                </a:lnTo>
                <a:lnTo>
                  <a:pt x="24290" y="38990"/>
                </a:lnTo>
                <a:lnTo>
                  <a:pt x="24293" y="39009"/>
                </a:lnTo>
                <a:lnTo>
                  <a:pt x="24308" y="39036"/>
                </a:lnTo>
                <a:lnTo>
                  <a:pt x="24334" y="39058"/>
                </a:lnTo>
                <a:lnTo>
                  <a:pt x="24347" y="39067"/>
                </a:lnTo>
                <a:lnTo>
                  <a:pt x="24362" y="39079"/>
                </a:lnTo>
                <a:lnTo>
                  <a:pt x="24393" y="39101"/>
                </a:lnTo>
                <a:lnTo>
                  <a:pt x="24402" y="39124"/>
                </a:lnTo>
                <a:lnTo>
                  <a:pt x="24410" y="39137"/>
                </a:lnTo>
                <a:lnTo>
                  <a:pt x="24423" y="39142"/>
                </a:lnTo>
                <a:lnTo>
                  <a:pt x="24428" y="39142"/>
                </a:lnTo>
                <a:lnTo>
                  <a:pt x="24445" y="39137"/>
                </a:lnTo>
                <a:lnTo>
                  <a:pt x="24474" y="39133"/>
                </a:lnTo>
                <a:lnTo>
                  <a:pt x="24482" y="39133"/>
                </a:lnTo>
                <a:lnTo>
                  <a:pt x="24484" y="39133"/>
                </a:lnTo>
                <a:lnTo>
                  <a:pt x="24497" y="39130"/>
                </a:lnTo>
                <a:lnTo>
                  <a:pt x="24500" y="39117"/>
                </a:lnTo>
                <a:lnTo>
                  <a:pt x="24500" y="39104"/>
                </a:lnTo>
                <a:lnTo>
                  <a:pt x="24504" y="39095"/>
                </a:lnTo>
                <a:lnTo>
                  <a:pt x="24508" y="39085"/>
                </a:lnTo>
                <a:lnTo>
                  <a:pt x="24513" y="39078"/>
                </a:lnTo>
                <a:lnTo>
                  <a:pt x="24526" y="39067"/>
                </a:lnTo>
                <a:lnTo>
                  <a:pt x="24534" y="39067"/>
                </a:lnTo>
                <a:lnTo>
                  <a:pt x="24539" y="39065"/>
                </a:lnTo>
                <a:lnTo>
                  <a:pt x="24556" y="39069"/>
                </a:lnTo>
                <a:lnTo>
                  <a:pt x="24582" y="39083"/>
                </a:lnTo>
                <a:lnTo>
                  <a:pt x="24598" y="39101"/>
                </a:lnTo>
                <a:lnTo>
                  <a:pt x="24620" y="39139"/>
                </a:lnTo>
                <a:lnTo>
                  <a:pt x="24626" y="39158"/>
                </a:lnTo>
                <a:lnTo>
                  <a:pt x="24626" y="39183"/>
                </a:lnTo>
                <a:lnTo>
                  <a:pt x="24619" y="39214"/>
                </a:lnTo>
                <a:lnTo>
                  <a:pt x="24606" y="39232"/>
                </a:lnTo>
                <a:lnTo>
                  <a:pt x="24580" y="39250"/>
                </a:lnTo>
                <a:lnTo>
                  <a:pt x="24569" y="39253"/>
                </a:lnTo>
                <a:lnTo>
                  <a:pt x="24556" y="39253"/>
                </a:lnTo>
                <a:lnTo>
                  <a:pt x="24532" y="39246"/>
                </a:lnTo>
                <a:lnTo>
                  <a:pt x="24524" y="39244"/>
                </a:lnTo>
                <a:lnTo>
                  <a:pt x="24517" y="39237"/>
                </a:lnTo>
                <a:lnTo>
                  <a:pt x="24504" y="39234"/>
                </a:lnTo>
                <a:lnTo>
                  <a:pt x="24484" y="39235"/>
                </a:lnTo>
                <a:lnTo>
                  <a:pt x="24434" y="39243"/>
                </a:lnTo>
                <a:lnTo>
                  <a:pt x="24393" y="39262"/>
                </a:lnTo>
                <a:lnTo>
                  <a:pt x="24367" y="39282"/>
                </a:lnTo>
                <a:lnTo>
                  <a:pt x="24332" y="39309"/>
                </a:lnTo>
                <a:lnTo>
                  <a:pt x="24302" y="39341"/>
                </a:lnTo>
                <a:lnTo>
                  <a:pt x="24280" y="39375"/>
                </a:lnTo>
                <a:lnTo>
                  <a:pt x="24267" y="39406"/>
                </a:lnTo>
                <a:lnTo>
                  <a:pt x="24249" y="39449"/>
                </a:lnTo>
                <a:lnTo>
                  <a:pt x="24216" y="39487"/>
                </a:lnTo>
                <a:lnTo>
                  <a:pt x="24192" y="39510"/>
                </a:lnTo>
                <a:lnTo>
                  <a:pt x="24123" y="39550"/>
                </a:lnTo>
                <a:lnTo>
                  <a:pt x="24090" y="39560"/>
                </a:lnTo>
                <a:lnTo>
                  <a:pt x="23999" y="39582"/>
                </a:lnTo>
                <a:lnTo>
                  <a:pt x="23966" y="39612"/>
                </a:lnTo>
                <a:lnTo>
                  <a:pt x="23946" y="39646"/>
                </a:lnTo>
                <a:lnTo>
                  <a:pt x="23944" y="39654"/>
                </a:lnTo>
                <a:lnTo>
                  <a:pt x="23947" y="39699"/>
                </a:lnTo>
                <a:lnTo>
                  <a:pt x="23951" y="39709"/>
                </a:lnTo>
                <a:lnTo>
                  <a:pt x="23953" y="39716"/>
                </a:lnTo>
                <a:lnTo>
                  <a:pt x="23955" y="39731"/>
                </a:lnTo>
                <a:lnTo>
                  <a:pt x="23955" y="39743"/>
                </a:lnTo>
                <a:lnTo>
                  <a:pt x="23955" y="39743"/>
                </a:lnTo>
                <a:lnTo>
                  <a:pt x="23953" y="39756"/>
                </a:lnTo>
                <a:lnTo>
                  <a:pt x="23953" y="39763"/>
                </a:lnTo>
                <a:lnTo>
                  <a:pt x="23942" y="39788"/>
                </a:lnTo>
                <a:lnTo>
                  <a:pt x="23940" y="39799"/>
                </a:lnTo>
                <a:lnTo>
                  <a:pt x="23936" y="39810"/>
                </a:lnTo>
                <a:lnTo>
                  <a:pt x="23925" y="39821"/>
                </a:lnTo>
                <a:lnTo>
                  <a:pt x="23916" y="39826"/>
                </a:lnTo>
                <a:lnTo>
                  <a:pt x="23905" y="39830"/>
                </a:lnTo>
                <a:lnTo>
                  <a:pt x="23894" y="39833"/>
                </a:lnTo>
                <a:lnTo>
                  <a:pt x="23879" y="39840"/>
                </a:lnTo>
                <a:lnTo>
                  <a:pt x="23851" y="39856"/>
                </a:lnTo>
                <a:lnTo>
                  <a:pt x="23838" y="39864"/>
                </a:lnTo>
                <a:lnTo>
                  <a:pt x="23801" y="39885"/>
                </a:lnTo>
                <a:lnTo>
                  <a:pt x="23785" y="39889"/>
                </a:lnTo>
                <a:lnTo>
                  <a:pt x="23770" y="39896"/>
                </a:lnTo>
                <a:lnTo>
                  <a:pt x="23759" y="39900"/>
                </a:lnTo>
                <a:lnTo>
                  <a:pt x="23729" y="39903"/>
                </a:lnTo>
                <a:lnTo>
                  <a:pt x="23700" y="39907"/>
                </a:lnTo>
                <a:lnTo>
                  <a:pt x="23563" y="39961"/>
                </a:lnTo>
                <a:lnTo>
                  <a:pt x="23478" y="39996"/>
                </a:lnTo>
                <a:lnTo>
                  <a:pt x="23469" y="40000"/>
                </a:lnTo>
                <a:lnTo>
                  <a:pt x="23435" y="40013"/>
                </a:lnTo>
                <a:lnTo>
                  <a:pt x="23374" y="40038"/>
                </a:lnTo>
                <a:lnTo>
                  <a:pt x="23321" y="40081"/>
                </a:lnTo>
                <a:lnTo>
                  <a:pt x="23265" y="40147"/>
                </a:lnTo>
                <a:lnTo>
                  <a:pt x="23241" y="40185"/>
                </a:lnTo>
                <a:lnTo>
                  <a:pt x="23223" y="40205"/>
                </a:lnTo>
                <a:lnTo>
                  <a:pt x="23223" y="40205"/>
                </a:lnTo>
                <a:lnTo>
                  <a:pt x="23193" y="40228"/>
                </a:lnTo>
                <a:lnTo>
                  <a:pt x="23184" y="40239"/>
                </a:lnTo>
                <a:lnTo>
                  <a:pt x="23183" y="40241"/>
                </a:lnTo>
                <a:lnTo>
                  <a:pt x="23178" y="40253"/>
                </a:lnTo>
                <a:lnTo>
                  <a:pt x="23176" y="40264"/>
                </a:lnTo>
                <a:lnTo>
                  <a:pt x="23176" y="40277"/>
                </a:lnTo>
                <a:lnTo>
                  <a:pt x="23200" y="40291"/>
                </a:lnTo>
                <a:lnTo>
                  <a:pt x="23208" y="40298"/>
                </a:lnTo>
                <a:lnTo>
                  <a:pt x="23230" y="40307"/>
                </a:lnTo>
                <a:lnTo>
                  <a:pt x="23237" y="40307"/>
                </a:lnTo>
                <a:lnTo>
                  <a:pt x="23260" y="40307"/>
                </a:lnTo>
                <a:lnTo>
                  <a:pt x="23273" y="40311"/>
                </a:lnTo>
                <a:lnTo>
                  <a:pt x="23289" y="40314"/>
                </a:lnTo>
                <a:lnTo>
                  <a:pt x="23289" y="40314"/>
                </a:lnTo>
                <a:lnTo>
                  <a:pt x="23297" y="40327"/>
                </a:lnTo>
                <a:lnTo>
                  <a:pt x="23297" y="40336"/>
                </a:lnTo>
                <a:lnTo>
                  <a:pt x="23297" y="40338"/>
                </a:lnTo>
                <a:lnTo>
                  <a:pt x="23293" y="40350"/>
                </a:lnTo>
                <a:lnTo>
                  <a:pt x="23289" y="40364"/>
                </a:lnTo>
                <a:lnTo>
                  <a:pt x="23280" y="40370"/>
                </a:lnTo>
                <a:lnTo>
                  <a:pt x="23256" y="40378"/>
                </a:lnTo>
                <a:lnTo>
                  <a:pt x="23241" y="40390"/>
                </a:lnTo>
                <a:lnTo>
                  <a:pt x="23215" y="40414"/>
                </a:lnTo>
                <a:lnTo>
                  <a:pt x="23198" y="40430"/>
                </a:lnTo>
                <a:lnTo>
                  <a:pt x="23138" y="40504"/>
                </a:lnTo>
                <a:lnTo>
                  <a:pt x="23125" y="40523"/>
                </a:lnTo>
                <a:lnTo>
                  <a:pt x="23103" y="40557"/>
                </a:lnTo>
                <a:lnTo>
                  <a:pt x="23087" y="40582"/>
                </a:lnTo>
                <a:lnTo>
                  <a:pt x="23070" y="40599"/>
                </a:lnTo>
                <a:lnTo>
                  <a:pt x="23040" y="40624"/>
                </a:lnTo>
                <a:lnTo>
                  <a:pt x="23005" y="40636"/>
                </a:lnTo>
                <a:lnTo>
                  <a:pt x="22975" y="40650"/>
                </a:lnTo>
                <a:lnTo>
                  <a:pt x="22946" y="40665"/>
                </a:lnTo>
                <a:lnTo>
                  <a:pt x="22910" y="40685"/>
                </a:lnTo>
                <a:lnTo>
                  <a:pt x="22852" y="40730"/>
                </a:lnTo>
                <a:lnTo>
                  <a:pt x="22771" y="40794"/>
                </a:lnTo>
                <a:lnTo>
                  <a:pt x="22707" y="40823"/>
                </a:lnTo>
                <a:lnTo>
                  <a:pt x="22618" y="40834"/>
                </a:lnTo>
                <a:lnTo>
                  <a:pt x="22542" y="40819"/>
                </a:lnTo>
                <a:lnTo>
                  <a:pt x="22499" y="40797"/>
                </a:lnTo>
                <a:lnTo>
                  <a:pt x="22472" y="40778"/>
                </a:lnTo>
                <a:lnTo>
                  <a:pt x="22413" y="40758"/>
                </a:lnTo>
                <a:lnTo>
                  <a:pt x="22310" y="40745"/>
                </a:lnTo>
                <a:lnTo>
                  <a:pt x="22269" y="40749"/>
                </a:lnTo>
                <a:lnTo>
                  <a:pt x="22220" y="40765"/>
                </a:lnTo>
                <a:lnTo>
                  <a:pt x="22175" y="40772"/>
                </a:lnTo>
                <a:lnTo>
                  <a:pt x="22134" y="40777"/>
                </a:lnTo>
                <a:lnTo>
                  <a:pt x="22085" y="40775"/>
                </a:lnTo>
                <a:lnTo>
                  <a:pt x="22068" y="40767"/>
                </a:lnTo>
                <a:lnTo>
                  <a:pt x="22054" y="40753"/>
                </a:lnTo>
                <a:lnTo>
                  <a:pt x="22051" y="40721"/>
                </a:lnTo>
                <a:lnTo>
                  <a:pt x="22033" y="40697"/>
                </a:lnTo>
                <a:lnTo>
                  <a:pt x="22031" y="40683"/>
                </a:lnTo>
                <a:lnTo>
                  <a:pt x="22030" y="40676"/>
                </a:lnTo>
                <a:lnTo>
                  <a:pt x="22028" y="40665"/>
                </a:lnTo>
                <a:lnTo>
                  <a:pt x="22022" y="40653"/>
                </a:lnTo>
                <a:lnTo>
                  <a:pt x="22004" y="40639"/>
                </a:lnTo>
                <a:lnTo>
                  <a:pt x="22000" y="40638"/>
                </a:lnTo>
                <a:lnTo>
                  <a:pt x="21995" y="40638"/>
                </a:lnTo>
                <a:lnTo>
                  <a:pt x="21992" y="40639"/>
                </a:lnTo>
                <a:lnTo>
                  <a:pt x="21980" y="40641"/>
                </a:lnTo>
                <a:lnTo>
                  <a:pt x="21976" y="40643"/>
                </a:lnTo>
                <a:lnTo>
                  <a:pt x="21972" y="40645"/>
                </a:lnTo>
                <a:lnTo>
                  <a:pt x="21961" y="40648"/>
                </a:lnTo>
                <a:lnTo>
                  <a:pt x="21955" y="40652"/>
                </a:lnTo>
                <a:lnTo>
                  <a:pt x="21950" y="40655"/>
                </a:lnTo>
                <a:lnTo>
                  <a:pt x="21949" y="40662"/>
                </a:lnTo>
                <a:lnTo>
                  <a:pt x="21950" y="40666"/>
                </a:lnTo>
                <a:lnTo>
                  <a:pt x="21950" y="40669"/>
                </a:lnTo>
                <a:lnTo>
                  <a:pt x="21951" y="40671"/>
                </a:lnTo>
                <a:lnTo>
                  <a:pt x="21966" y="40678"/>
                </a:lnTo>
                <a:lnTo>
                  <a:pt x="21971" y="40685"/>
                </a:lnTo>
                <a:lnTo>
                  <a:pt x="21963" y="40689"/>
                </a:lnTo>
                <a:lnTo>
                  <a:pt x="21959" y="40688"/>
                </a:lnTo>
                <a:lnTo>
                  <a:pt x="21953" y="40686"/>
                </a:lnTo>
                <a:lnTo>
                  <a:pt x="21950" y="40688"/>
                </a:lnTo>
                <a:lnTo>
                  <a:pt x="21948" y="40690"/>
                </a:lnTo>
                <a:lnTo>
                  <a:pt x="21948" y="40691"/>
                </a:lnTo>
                <a:lnTo>
                  <a:pt x="21948" y="40702"/>
                </a:lnTo>
                <a:lnTo>
                  <a:pt x="21944" y="40705"/>
                </a:lnTo>
                <a:lnTo>
                  <a:pt x="21938" y="40706"/>
                </a:lnTo>
                <a:lnTo>
                  <a:pt x="21934" y="40706"/>
                </a:lnTo>
                <a:lnTo>
                  <a:pt x="21930" y="40704"/>
                </a:lnTo>
                <a:lnTo>
                  <a:pt x="21926" y="40703"/>
                </a:lnTo>
                <a:lnTo>
                  <a:pt x="21916" y="40703"/>
                </a:lnTo>
                <a:lnTo>
                  <a:pt x="21906" y="40705"/>
                </a:lnTo>
                <a:lnTo>
                  <a:pt x="21901" y="40707"/>
                </a:lnTo>
                <a:lnTo>
                  <a:pt x="21899" y="40710"/>
                </a:lnTo>
                <a:lnTo>
                  <a:pt x="21889" y="40714"/>
                </a:lnTo>
                <a:lnTo>
                  <a:pt x="21886" y="40714"/>
                </a:lnTo>
                <a:lnTo>
                  <a:pt x="21882" y="40714"/>
                </a:lnTo>
                <a:lnTo>
                  <a:pt x="21876" y="40714"/>
                </a:lnTo>
                <a:lnTo>
                  <a:pt x="21873" y="40715"/>
                </a:lnTo>
                <a:lnTo>
                  <a:pt x="21870" y="40719"/>
                </a:lnTo>
                <a:lnTo>
                  <a:pt x="21869" y="40722"/>
                </a:lnTo>
                <a:lnTo>
                  <a:pt x="21862" y="40724"/>
                </a:lnTo>
                <a:lnTo>
                  <a:pt x="21858" y="40725"/>
                </a:lnTo>
                <a:lnTo>
                  <a:pt x="21852" y="40725"/>
                </a:lnTo>
                <a:lnTo>
                  <a:pt x="21846" y="40729"/>
                </a:lnTo>
                <a:lnTo>
                  <a:pt x="21843" y="40733"/>
                </a:lnTo>
                <a:lnTo>
                  <a:pt x="21840" y="40737"/>
                </a:lnTo>
                <a:lnTo>
                  <a:pt x="21835" y="40742"/>
                </a:lnTo>
                <a:lnTo>
                  <a:pt x="21829" y="40743"/>
                </a:lnTo>
                <a:lnTo>
                  <a:pt x="21823" y="40743"/>
                </a:lnTo>
                <a:lnTo>
                  <a:pt x="21818" y="40749"/>
                </a:lnTo>
                <a:lnTo>
                  <a:pt x="21812" y="40755"/>
                </a:lnTo>
                <a:lnTo>
                  <a:pt x="21804" y="40757"/>
                </a:lnTo>
                <a:lnTo>
                  <a:pt x="21801" y="40758"/>
                </a:lnTo>
                <a:lnTo>
                  <a:pt x="21801" y="40760"/>
                </a:lnTo>
                <a:lnTo>
                  <a:pt x="21801" y="40768"/>
                </a:lnTo>
                <a:lnTo>
                  <a:pt x="21801" y="40773"/>
                </a:lnTo>
                <a:lnTo>
                  <a:pt x="21803" y="40782"/>
                </a:lnTo>
                <a:lnTo>
                  <a:pt x="21803" y="40784"/>
                </a:lnTo>
                <a:lnTo>
                  <a:pt x="21803" y="40787"/>
                </a:lnTo>
                <a:lnTo>
                  <a:pt x="21801" y="40793"/>
                </a:lnTo>
                <a:lnTo>
                  <a:pt x="21799" y="40797"/>
                </a:lnTo>
                <a:lnTo>
                  <a:pt x="21791" y="40802"/>
                </a:lnTo>
                <a:lnTo>
                  <a:pt x="21788" y="40802"/>
                </a:lnTo>
                <a:lnTo>
                  <a:pt x="21785" y="40805"/>
                </a:lnTo>
                <a:lnTo>
                  <a:pt x="21782" y="40810"/>
                </a:lnTo>
                <a:lnTo>
                  <a:pt x="21781" y="40814"/>
                </a:lnTo>
                <a:lnTo>
                  <a:pt x="21782" y="40819"/>
                </a:lnTo>
                <a:lnTo>
                  <a:pt x="21784" y="40822"/>
                </a:lnTo>
                <a:lnTo>
                  <a:pt x="21784" y="40827"/>
                </a:lnTo>
                <a:lnTo>
                  <a:pt x="21782" y="40831"/>
                </a:lnTo>
                <a:lnTo>
                  <a:pt x="21779" y="40834"/>
                </a:lnTo>
                <a:lnTo>
                  <a:pt x="21775" y="40834"/>
                </a:lnTo>
                <a:lnTo>
                  <a:pt x="21769" y="40834"/>
                </a:lnTo>
                <a:lnTo>
                  <a:pt x="21765" y="40833"/>
                </a:lnTo>
                <a:lnTo>
                  <a:pt x="21762" y="40830"/>
                </a:lnTo>
                <a:lnTo>
                  <a:pt x="21759" y="40828"/>
                </a:lnTo>
                <a:lnTo>
                  <a:pt x="21751" y="40827"/>
                </a:lnTo>
                <a:lnTo>
                  <a:pt x="21747" y="40827"/>
                </a:lnTo>
                <a:lnTo>
                  <a:pt x="21742" y="40827"/>
                </a:lnTo>
                <a:lnTo>
                  <a:pt x="21740" y="40824"/>
                </a:lnTo>
                <a:lnTo>
                  <a:pt x="21741" y="40821"/>
                </a:lnTo>
                <a:lnTo>
                  <a:pt x="21741" y="40818"/>
                </a:lnTo>
                <a:lnTo>
                  <a:pt x="21739" y="40811"/>
                </a:lnTo>
                <a:lnTo>
                  <a:pt x="21736" y="40811"/>
                </a:lnTo>
                <a:lnTo>
                  <a:pt x="21722" y="40814"/>
                </a:lnTo>
                <a:lnTo>
                  <a:pt x="21718" y="40820"/>
                </a:lnTo>
                <a:lnTo>
                  <a:pt x="21716" y="40825"/>
                </a:lnTo>
                <a:lnTo>
                  <a:pt x="21711" y="40827"/>
                </a:lnTo>
                <a:lnTo>
                  <a:pt x="21707" y="40834"/>
                </a:lnTo>
                <a:lnTo>
                  <a:pt x="21706" y="40837"/>
                </a:lnTo>
                <a:lnTo>
                  <a:pt x="21702" y="40842"/>
                </a:lnTo>
                <a:lnTo>
                  <a:pt x="21702" y="40846"/>
                </a:lnTo>
                <a:lnTo>
                  <a:pt x="21703" y="40849"/>
                </a:lnTo>
                <a:lnTo>
                  <a:pt x="21704" y="40855"/>
                </a:lnTo>
                <a:lnTo>
                  <a:pt x="21702" y="40860"/>
                </a:lnTo>
                <a:lnTo>
                  <a:pt x="21687" y="40863"/>
                </a:lnTo>
                <a:lnTo>
                  <a:pt x="21686" y="40861"/>
                </a:lnTo>
                <a:lnTo>
                  <a:pt x="21686" y="40858"/>
                </a:lnTo>
                <a:lnTo>
                  <a:pt x="21686" y="40851"/>
                </a:lnTo>
                <a:lnTo>
                  <a:pt x="21687" y="40839"/>
                </a:lnTo>
                <a:lnTo>
                  <a:pt x="21681" y="40835"/>
                </a:lnTo>
                <a:lnTo>
                  <a:pt x="21677" y="40834"/>
                </a:lnTo>
                <a:lnTo>
                  <a:pt x="21674" y="40834"/>
                </a:lnTo>
                <a:lnTo>
                  <a:pt x="21672" y="40837"/>
                </a:lnTo>
                <a:lnTo>
                  <a:pt x="21669" y="40839"/>
                </a:lnTo>
                <a:lnTo>
                  <a:pt x="21666" y="40840"/>
                </a:lnTo>
                <a:lnTo>
                  <a:pt x="21668" y="40851"/>
                </a:lnTo>
                <a:lnTo>
                  <a:pt x="21669" y="40855"/>
                </a:lnTo>
                <a:lnTo>
                  <a:pt x="21669" y="40859"/>
                </a:lnTo>
                <a:lnTo>
                  <a:pt x="21670" y="40863"/>
                </a:lnTo>
                <a:lnTo>
                  <a:pt x="21670" y="40869"/>
                </a:lnTo>
                <a:lnTo>
                  <a:pt x="21670" y="40872"/>
                </a:lnTo>
                <a:lnTo>
                  <a:pt x="21667" y="40878"/>
                </a:lnTo>
                <a:lnTo>
                  <a:pt x="21655" y="40880"/>
                </a:lnTo>
                <a:lnTo>
                  <a:pt x="21650" y="40880"/>
                </a:lnTo>
                <a:lnTo>
                  <a:pt x="21644" y="40880"/>
                </a:lnTo>
                <a:lnTo>
                  <a:pt x="21641" y="40881"/>
                </a:lnTo>
                <a:lnTo>
                  <a:pt x="21637" y="40883"/>
                </a:lnTo>
                <a:lnTo>
                  <a:pt x="21630" y="40883"/>
                </a:lnTo>
                <a:lnTo>
                  <a:pt x="21627" y="40880"/>
                </a:lnTo>
                <a:lnTo>
                  <a:pt x="21622" y="40877"/>
                </a:lnTo>
                <a:lnTo>
                  <a:pt x="21612" y="40877"/>
                </a:lnTo>
                <a:lnTo>
                  <a:pt x="21609" y="40880"/>
                </a:lnTo>
                <a:lnTo>
                  <a:pt x="21607" y="40884"/>
                </a:lnTo>
                <a:lnTo>
                  <a:pt x="21605" y="40889"/>
                </a:lnTo>
                <a:lnTo>
                  <a:pt x="21605" y="40892"/>
                </a:lnTo>
                <a:lnTo>
                  <a:pt x="21605" y="40895"/>
                </a:lnTo>
                <a:lnTo>
                  <a:pt x="21606" y="40898"/>
                </a:lnTo>
                <a:lnTo>
                  <a:pt x="21607" y="40899"/>
                </a:lnTo>
                <a:lnTo>
                  <a:pt x="21611" y="40901"/>
                </a:lnTo>
                <a:lnTo>
                  <a:pt x="21614" y="40905"/>
                </a:lnTo>
                <a:lnTo>
                  <a:pt x="21614" y="40916"/>
                </a:lnTo>
                <a:lnTo>
                  <a:pt x="21611" y="40919"/>
                </a:lnTo>
                <a:lnTo>
                  <a:pt x="21602" y="40921"/>
                </a:lnTo>
                <a:lnTo>
                  <a:pt x="21595" y="40925"/>
                </a:lnTo>
                <a:lnTo>
                  <a:pt x="21580" y="40926"/>
                </a:lnTo>
                <a:lnTo>
                  <a:pt x="21580" y="40921"/>
                </a:lnTo>
                <a:lnTo>
                  <a:pt x="21584" y="40917"/>
                </a:lnTo>
                <a:lnTo>
                  <a:pt x="21582" y="40913"/>
                </a:lnTo>
                <a:lnTo>
                  <a:pt x="21574" y="40913"/>
                </a:lnTo>
                <a:lnTo>
                  <a:pt x="21571" y="40907"/>
                </a:lnTo>
                <a:lnTo>
                  <a:pt x="21565" y="40907"/>
                </a:lnTo>
                <a:lnTo>
                  <a:pt x="21558" y="40905"/>
                </a:lnTo>
                <a:lnTo>
                  <a:pt x="21553" y="40909"/>
                </a:lnTo>
                <a:lnTo>
                  <a:pt x="21547" y="40910"/>
                </a:lnTo>
                <a:lnTo>
                  <a:pt x="21541" y="40904"/>
                </a:lnTo>
                <a:lnTo>
                  <a:pt x="21533" y="40902"/>
                </a:lnTo>
                <a:lnTo>
                  <a:pt x="21530" y="40904"/>
                </a:lnTo>
                <a:lnTo>
                  <a:pt x="21522" y="40903"/>
                </a:lnTo>
                <a:lnTo>
                  <a:pt x="21508" y="40898"/>
                </a:lnTo>
                <a:lnTo>
                  <a:pt x="21498" y="40905"/>
                </a:lnTo>
                <a:lnTo>
                  <a:pt x="21485" y="40910"/>
                </a:lnTo>
                <a:lnTo>
                  <a:pt x="21484" y="40908"/>
                </a:lnTo>
                <a:lnTo>
                  <a:pt x="21485" y="40905"/>
                </a:lnTo>
                <a:lnTo>
                  <a:pt x="21485" y="40898"/>
                </a:lnTo>
                <a:lnTo>
                  <a:pt x="21483" y="40892"/>
                </a:lnTo>
                <a:lnTo>
                  <a:pt x="21476" y="40890"/>
                </a:lnTo>
                <a:lnTo>
                  <a:pt x="21469" y="40887"/>
                </a:lnTo>
                <a:lnTo>
                  <a:pt x="21460" y="40887"/>
                </a:lnTo>
                <a:lnTo>
                  <a:pt x="21456" y="40890"/>
                </a:lnTo>
                <a:lnTo>
                  <a:pt x="21451" y="40893"/>
                </a:lnTo>
                <a:lnTo>
                  <a:pt x="21443" y="40901"/>
                </a:lnTo>
                <a:lnTo>
                  <a:pt x="21440" y="40907"/>
                </a:lnTo>
                <a:lnTo>
                  <a:pt x="21434" y="40906"/>
                </a:lnTo>
                <a:lnTo>
                  <a:pt x="21431" y="40896"/>
                </a:lnTo>
                <a:lnTo>
                  <a:pt x="21434" y="40886"/>
                </a:lnTo>
                <a:lnTo>
                  <a:pt x="21441" y="40886"/>
                </a:lnTo>
                <a:lnTo>
                  <a:pt x="21440" y="40879"/>
                </a:lnTo>
                <a:lnTo>
                  <a:pt x="21434" y="40878"/>
                </a:lnTo>
                <a:lnTo>
                  <a:pt x="21427" y="40878"/>
                </a:lnTo>
                <a:lnTo>
                  <a:pt x="21424" y="40878"/>
                </a:lnTo>
                <a:lnTo>
                  <a:pt x="21421" y="40876"/>
                </a:lnTo>
                <a:lnTo>
                  <a:pt x="21414" y="40872"/>
                </a:lnTo>
                <a:lnTo>
                  <a:pt x="21413" y="40869"/>
                </a:lnTo>
                <a:lnTo>
                  <a:pt x="21413" y="40867"/>
                </a:lnTo>
                <a:lnTo>
                  <a:pt x="21410" y="40860"/>
                </a:lnTo>
                <a:lnTo>
                  <a:pt x="21405" y="40860"/>
                </a:lnTo>
                <a:lnTo>
                  <a:pt x="21401" y="40863"/>
                </a:lnTo>
                <a:lnTo>
                  <a:pt x="21396" y="40866"/>
                </a:lnTo>
                <a:lnTo>
                  <a:pt x="21390" y="40867"/>
                </a:lnTo>
                <a:lnTo>
                  <a:pt x="21386" y="40867"/>
                </a:lnTo>
                <a:lnTo>
                  <a:pt x="21375" y="40866"/>
                </a:lnTo>
                <a:lnTo>
                  <a:pt x="21375" y="40863"/>
                </a:lnTo>
                <a:lnTo>
                  <a:pt x="21376" y="40859"/>
                </a:lnTo>
                <a:lnTo>
                  <a:pt x="21383" y="40857"/>
                </a:lnTo>
                <a:lnTo>
                  <a:pt x="21385" y="40853"/>
                </a:lnTo>
                <a:lnTo>
                  <a:pt x="21384" y="40849"/>
                </a:lnTo>
                <a:lnTo>
                  <a:pt x="21379" y="40850"/>
                </a:lnTo>
                <a:lnTo>
                  <a:pt x="21375" y="40847"/>
                </a:lnTo>
                <a:lnTo>
                  <a:pt x="21375" y="40846"/>
                </a:lnTo>
                <a:lnTo>
                  <a:pt x="21377" y="40841"/>
                </a:lnTo>
                <a:lnTo>
                  <a:pt x="21379" y="40835"/>
                </a:lnTo>
                <a:lnTo>
                  <a:pt x="21379" y="40828"/>
                </a:lnTo>
                <a:lnTo>
                  <a:pt x="21378" y="40825"/>
                </a:lnTo>
                <a:lnTo>
                  <a:pt x="21369" y="40821"/>
                </a:lnTo>
                <a:lnTo>
                  <a:pt x="21362" y="40823"/>
                </a:lnTo>
                <a:lnTo>
                  <a:pt x="21360" y="40829"/>
                </a:lnTo>
                <a:lnTo>
                  <a:pt x="21360" y="40834"/>
                </a:lnTo>
                <a:lnTo>
                  <a:pt x="21357" y="40839"/>
                </a:lnTo>
                <a:lnTo>
                  <a:pt x="21354" y="40841"/>
                </a:lnTo>
                <a:lnTo>
                  <a:pt x="21350" y="40845"/>
                </a:lnTo>
                <a:lnTo>
                  <a:pt x="21345" y="40848"/>
                </a:lnTo>
                <a:lnTo>
                  <a:pt x="21341" y="40852"/>
                </a:lnTo>
                <a:lnTo>
                  <a:pt x="21335" y="40847"/>
                </a:lnTo>
                <a:lnTo>
                  <a:pt x="21335" y="40842"/>
                </a:lnTo>
                <a:lnTo>
                  <a:pt x="21338" y="40840"/>
                </a:lnTo>
                <a:lnTo>
                  <a:pt x="21341" y="40834"/>
                </a:lnTo>
                <a:lnTo>
                  <a:pt x="21338" y="40830"/>
                </a:lnTo>
                <a:lnTo>
                  <a:pt x="21333" y="40821"/>
                </a:lnTo>
                <a:lnTo>
                  <a:pt x="21336" y="40820"/>
                </a:lnTo>
                <a:lnTo>
                  <a:pt x="21343" y="40814"/>
                </a:lnTo>
                <a:lnTo>
                  <a:pt x="21338" y="40811"/>
                </a:lnTo>
                <a:lnTo>
                  <a:pt x="21332" y="40811"/>
                </a:lnTo>
                <a:lnTo>
                  <a:pt x="21327" y="40806"/>
                </a:lnTo>
                <a:lnTo>
                  <a:pt x="21327" y="40802"/>
                </a:lnTo>
                <a:lnTo>
                  <a:pt x="21323" y="40796"/>
                </a:lnTo>
                <a:lnTo>
                  <a:pt x="21316" y="40799"/>
                </a:lnTo>
                <a:lnTo>
                  <a:pt x="21313" y="40803"/>
                </a:lnTo>
                <a:lnTo>
                  <a:pt x="21312" y="40807"/>
                </a:lnTo>
                <a:lnTo>
                  <a:pt x="21304" y="40813"/>
                </a:lnTo>
                <a:lnTo>
                  <a:pt x="21303" y="40804"/>
                </a:lnTo>
                <a:lnTo>
                  <a:pt x="21302" y="40800"/>
                </a:lnTo>
                <a:lnTo>
                  <a:pt x="21298" y="40793"/>
                </a:lnTo>
                <a:lnTo>
                  <a:pt x="21302" y="40790"/>
                </a:lnTo>
                <a:lnTo>
                  <a:pt x="21302" y="40786"/>
                </a:lnTo>
                <a:lnTo>
                  <a:pt x="21302" y="40782"/>
                </a:lnTo>
                <a:lnTo>
                  <a:pt x="21297" y="40781"/>
                </a:lnTo>
                <a:lnTo>
                  <a:pt x="21291" y="40781"/>
                </a:lnTo>
                <a:lnTo>
                  <a:pt x="21289" y="40781"/>
                </a:lnTo>
                <a:lnTo>
                  <a:pt x="21289" y="40781"/>
                </a:lnTo>
                <a:lnTo>
                  <a:pt x="21281" y="40779"/>
                </a:lnTo>
                <a:lnTo>
                  <a:pt x="21279" y="40776"/>
                </a:lnTo>
                <a:lnTo>
                  <a:pt x="21281" y="40770"/>
                </a:lnTo>
                <a:lnTo>
                  <a:pt x="21284" y="40769"/>
                </a:lnTo>
                <a:lnTo>
                  <a:pt x="21288" y="40762"/>
                </a:lnTo>
                <a:lnTo>
                  <a:pt x="21286" y="40760"/>
                </a:lnTo>
                <a:lnTo>
                  <a:pt x="21280" y="40760"/>
                </a:lnTo>
                <a:lnTo>
                  <a:pt x="21277" y="40761"/>
                </a:lnTo>
                <a:lnTo>
                  <a:pt x="21275" y="40761"/>
                </a:lnTo>
                <a:lnTo>
                  <a:pt x="21271" y="40767"/>
                </a:lnTo>
                <a:lnTo>
                  <a:pt x="21267" y="40772"/>
                </a:lnTo>
                <a:lnTo>
                  <a:pt x="21264" y="40777"/>
                </a:lnTo>
                <a:lnTo>
                  <a:pt x="21261" y="40781"/>
                </a:lnTo>
                <a:lnTo>
                  <a:pt x="21259" y="40775"/>
                </a:lnTo>
                <a:lnTo>
                  <a:pt x="21261" y="40773"/>
                </a:lnTo>
                <a:lnTo>
                  <a:pt x="21265" y="40767"/>
                </a:lnTo>
                <a:lnTo>
                  <a:pt x="21268" y="40763"/>
                </a:lnTo>
                <a:lnTo>
                  <a:pt x="21269" y="40757"/>
                </a:lnTo>
                <a:lnTo>
                  <a:pt x="21269" y="40754"/>
                </a:lnTo>
                <a:lnTo>
                  <a:pt x="21266" y="40753"/>
                </a:lnTo>
                <a:lnTo>
                  <a:pt x="21263" y="40753"/>
                </a:lnTo>
                <a:lnTo>
                  <a:pt x="21261" y="40756"/>
                </a:lnTo>
                <a:lnTo>
                  <a:pt x="21256" y="40761"/>
                </a:lnTo>
                <a:lnTo>
                  <a:pt x="21255" y="40763"/>
                </a:lnTo>
                <a:lnTo>
                  <a:pt x="21251" y="40765"/>
                </a:lnTo>
                <a:lnTo>
                  <a:pt x="21245" y="40767"/>
                </a:lnTo>
                <a:lnTo>
                  <a:pt x="21237" y="40767"/>
                </a:lnTo>
                <a:lnTo>
                  <a:pt x="21234" y="40762"/>
                </a:lnTo>
                <a:lnTo>
                  <a:pt x="21228" y="40761"/>
                </a:lnTo>
                <a:lnTo>
                  <a:pt x="21226" y="40764"/>
                </a:lnTo>
                <a:lnTo>
                  <a:pt x="21226" y="40771"/>
                </a:lnTo>
                <a:lnTo>
                  <a:pt x="21227" y="40775"/>
                </a:lnTo>
                <a:lnTo>
                  <a:pt x="21227" y="40776"/>
                </a:lnTo>
                <a:lnTo>
                  <a:pt x="21227" y="40778"/>
                </a:lnTo>
                <a:lnTo>
                  <a:pt x="21227" y="40784"/>
                </a:lnTo>
                <a:lnTo>
                  <a:pt x="21226" y="40789"/>
                </a:lnTo>
                <a:lnTo>
                  <a:pt x="21223" y="40792"/>
                </a:lnTo>
                <a:lnTo>
                  <a:pt x="21220" y="40794"/>
                </a:lnTo>
                <a:lnTo>
                  <a:pt x="21219" y="40794"/>
                </a:lnTo>
                <a:lnTo>
                  <a:pt x="21216" y="40794"/>
                </a:lnTo>
                <a:lnTo>
                  <a:pt x="21210" y="40796"/>
                </a:lnTo>
                <a:lnTo>
                  <a:pt x="21210" y="40800"/>
                </a:lnTo>
                <a:lnTo>
                  <a:pt x="21211" y="40801"/>
                </a:lnTo>
                <a:lnTo>
                  <a:pt x="21214" y="40803"/>
                </a:lnTo>
                <a:lnTo>
                  <a:pt x="21215" y="40804"/>
                </a:lnTo>
                <a:lnTo>
                  <a:pt x="21221" y="40806"/>
                </a:lnTo>
                <a:lnTo>
                  <a:pt x="21223" y="40811"/>
                </a:lnTo>
                <a:lnTo>
                  <a:pt x="21222" y="40814"/>
                </a:lnTo>
                <a:lnTo>
                  <a:pt x="21219" y="40817"/>
                </a:lnTo>
                <a:lnTo>
                  <a:pt x="21216" y="40817"/>
                </a:lnTo>
                <a:lnTo>
                  <a:pt x="21215" y="40817"/>
                </a:lnTo>
                <a:lnTo>
                  <a:pt x="21211" y="40819"/>
                </a:lnTo>
                <a:lnTo>
                  <a:pt x="21206" y="40819"/>
                </a:lnTo>
                <a:lnTo>
                  <a:pt x="21203" y="40818"/>
                </a:lnTo>
                <a:lnTo>
                  <a:pt x="21197" y="40817"/>
                </a:lnTo>
                <a:lnTo>
                  <a:pt x="21190" y="40820"/>
                </a:lnTo>
                <a:lnTo>
                  <a:pt x="21190" y="40821"/>
                </a:lnTo>
                <a:lnTo>
                  <a:pt x="21186" y="40828"/>
                </a:lnTo>
                <a:lnTo>
                  <a:pt x="21189" y="40830"/>
                </a:lnTo>
                <a:lnTo>
                  <a:pt x="21189" y="40837"/>
                </a:lnTo>
                <a:lnTo>
                  <a:pt x="21185" y="40839"/>
                </a:lnTo>
                <a:lnTo>
                  <a:pt x="21180" y="40840"/>
                </a:lnTo>
                <a:lnTo>
                  <a:pt x="21178" y="40844"/>
                </a:lnTo>
                <a:lnTo>
                  <a:pt x="21175" y="40847"/>
                </a:lnTo>
                <a:lnTo>
                  <a:pt x="21170" y="40848"/>
                </a:lnTo>
                <a:lnTo>
                  <a:pt x="21167" y="40847"/>
                </a:lnTo>
                <a:lnTo>
                  <a:pt x="21166" y="40846"/>
                </a:lnTo>
                <a:lnTo>
                  <a:pt x="21155" y="40843"/>
                </a:lnTo>
                <a:lnTo>
                  <a:pt x="21152" y="40849"/>
                </a:lnTo>
                <a:lnTo>
                  <a:pt x="21156" y="40855"/>
                </a:lnTo>
                <a:lnTo>
                  <a:pt x="21162" y="40855"/>
                </a:lnTo>
                <a:lnTo>
                  <a:pt x="21161" y="40860"/>
                </a:lnTo>
                <a:lnTo>
                  <a:pt x="21161" y="40861"/>
                </a:lnTo>
                <a:lnTo>
                  <a:pt x="21153" y="40869"/>
                </a:lnTo>
                <a:lnTo>
                  <a:pt x="21151" y="40876"/>
                </a:lnTo>
                <a:lnTo>
                  <a:pt x="21151" y="40881"/>
                </a:lnTo>
                <a:lnTo>
                  <a:pt x="21151" y="40884"/>
                </a:lnTo>
                <a:lnTo>
                  <a:pt x="21144" y="40887"/>
                </a:lnTo>
                <a:lnTo>
                  <a:pt x="21138" y="40888"/>
                </a:lnTo>
                <a:lnTo>
                  <a:pt x="21134" y="40888"/>
                </a:lnTo>
                <a:lnTo>
                  <a:pt x="21127" y="40886"/>
                </a:lnTo>
                <a:lnTo>
                  <a:pt x="21115" y="40883"/>
                </a:lnTo>
                <a:lnTo>
                  <a:pt x="21113" y="40882"/>
                </a:lnTo>
                <a:lnTo>
                  <a:pt x="21111" y="40880"/>
                </a:lnTo>
                <a:lnTo>
                  <a:pt x="21111" y="40876"/>
                </a:lnTo>
                <a:lnTo>
                  <a:pt x="21111" y="40872"/>
                </a:lnTo>
                <a:lnTo>
                  <a:pt x="21111" y="40870"/>
                </a:lnTo>
                <a:lnTo>
                  <a:pt x="21108" y="40863"/>
                </a:lnTo>
                <a:lnTo>
                  <a:pt x="21105" y="40863"/>
                </a:lnTo>
                <a:lnTo>
                  <a:pt x="21093" y="40863"/>
                </a:lnTo>
                <a:lnTo>
                  <a:pt x="21085" y="40875"/>
                </a:lnTo>
                <a:lnTo>
                  <a:pt x="21081" y="40878"/>
                </a:lnTo>
                <a:lnTo>
                  <a:pt x="21080" y="40883"/>
                </a:lnTo>
                <a:lnTo>
                  <a:pt x="21080" y="40888"/>
                </a:lnTo>
                <a:lnTo>
                  <a:pt x="21081" y="40894"/>
                </a:lnTo>
                <a:lnTo>
                  <a:pt x="21084" y="40900"/>
                </a:lnTo>
                <a:lnTo>
                  <a:pt x="21084" y="40906"/>
                </a:lnTo>
                <a:lnTo>
                  <a:pt x="21083" y="40914"/>
                </a:lnTo>
                <a:lnTo>
                  <a:pt x="21083" y="40917"/>
                </a:lnTo>
                <a:lnTo>
                  <a:pt x="21084" y="40918"/>
                </a:lnTo>
                <a:lnTo>
                  <a:pt x="21089" y="40923"/>
                </a:lnTo>
                <a:lnTo>
                  <a:pt x="21090" y="40926"/>
                </a:lnTo>
                <a:lnTo>
                  <a:pt x="21090" y="40933"/>
                </a:lnTo>
                <a:lnTo>
                  <a:pt x="21087" y="40936"/>
                </a:lnTo>
                <a:lnTo>
                  <a:pt x="21081" y="40937"/>
                </a:lnTo>
                <a:lnTo>
                  <a:pt x="21074" y="40941"/>
                </a:lnTo>
                <a:lnTo>
                  <a:pt x="21069" y="40943"/>
                </a:lnTo>
                <a:lnTo>
                  <a:pt x="21065" y="40943"/>
                </a:lnTo>
                <a:lnTo>
                  <a:pt x="21060" y="40942"/>
                </a:lnTo>
                <a:lnTo>
                  <a:pt x="21059" y="40941"/>
                </a:lnTo>
                <a:lnTo>
                  <a:pt x="21057" y="40940"/>
                </a:lnTo>
                <a:lnTo>
                  <a:pt x="21056" y="40940"/>
                </a:lnTo>
                <a:lnTo>
                  <a:pt x="21047" y="40938"/>
                </a:lnTo>
                <a:lnTo>
                  <a:pt x="21039" y="40941"/>
                </a:lnTo>
                <a:lnTo>
                  <a:pt x="21031" y="40949"/>
                </a:lnTo>
                <a:lnTo>
                  <a:pt x="21029" y="40949"/>
                </a:lnTo>
                <a:lnTo>
                  <a:pt x="21023" y="40948"/>
                </a:lnTo>
                <a:lnTo>
                  <a:pt x="21017" y="40950"/>
                </a:lnTo>
                <a:lnTo>
                  <a:pt x="21016" y="40959"/>
                </a:lnTo>
                <a:lnTo>
                  <a:pt x="21016" y="40963"/>
                </a:lnTo>
                <a:lnTo>
                  <a:pt x="21016" y="40965"/>
                </a:lnTo>
                <a:lnTo>
                  <a:pt x="21017" y="40968"/>
                </a:lnTo>
                <a:lnTo>
                  <a:pt x="21017" y="40969"/>
                </a:lnTo>
                <a:lnTo>
                  <a:pt x="21018" y="40973"/>
                </a:lnTo>
                <a:lnTo>
                  <a:pt x="21020" y="40978"/>
                </a:lnTo>
                <a:lnTo>
                  <a:pt x="21027" y="40982"/>
                </a:lnTo>
                <a:lnTo>
                  <a:pt x="21031" y="40987"/>
                </a:lnTo>
                <a:lnTo>
                  <a:pt x="21031" y="40992"/>
                </a:lnTo>
                <a:lnTo>
                  <a:pt x="21030" y="40996"/>
                </a:lnTo>
                <a:lnTo>
                  <a:pt x="21028" y="40999"/>
                </a:lnTo>
                <a:lnTo>
                  <a:pt x="21020" y="41001"/>
                </a:lnTo>
                <a:lnTo>
                  <a:pt x="21014" y="40997"/>
                </a:lnTo>
                <a:lnTo>
                  <a:pt x="21009" y="40997"/>
                </a:lnTo>
                <a:lnTo>
                  <a:pt x="21003" y="41002"/>
                </a:lnTo>
                <a:lnTo>
                  <a:pt x="21002" y="41004"/>
                </a:lnTo>
                <a:lnTo>
                  <a:pt x="20996" y="41012"/>
                </a:lnTo>
                <a:lnTo>
                  <a:pt x="20995" y="41020"/>
                </a:lnTo>
                <a:lnTo>
                  <a:pt x="20995" y="41024"/>
                </a:lnTo>
                <a:lnTo>
                  <a:pt x="20994" y="41034"/>
                </a:lnTo>
                <a:lnTo>
                  <a:pt x="20992" y="41038"/>
                </a:lnTo>
                <a:lnTo>
                  <a:pt x="20990" y="41043"/>
                </a:lnTo>
                <a:lnTo>
                  <a:pt x="20987" y="41047"/>
                </a:lnTo>
                <a:lnTo>
                  <a:pt x="20983" y="41048"/>
                </a:lnTo>
                <a:lnTo>
                  <a:pt x="20972" y="41050"/>
                </a:lnTo>
                <a:lnTo>
                  <a:pt x="20964" y="41045"/>
                </a:lnTo>
                <a:lnTo>
                  <a:pt x="20959" y="41045"/>
                </a:lnTo>
                <a:lnTo>
                  <a:pt x="20955" y="41040"/>
                </a:lnTo>
                <a:lnTo>
                  <a:pt x="20952" y="41037"/>
                </a:lnTo>
                <a:lnTo>
                  <a:pt x="20954" y="41030"/>
                </a:lnTo>
                <a:lnTo>
                  <a:pt x="20953" y="41025"/>
                </a:lnTo>
                <a:lnTo>
                  <a:pt x="20948" y="41026"/>
                </a:lnTo>
                <a:lnTo>
                  <a:pt x="20945" y="41027"/>
                </a:lnTo>
                <a:lnTo>
                  <a:pt x="20939" y="41028"/>
                </a:lnTo>
                <a:lnTo>
                  <a:pt x="20923" y="41025"/>
                </a:lnTo>
                <a:lnTo>
                  <a:pt x="20921" y="41024"/>
                </a:lnTo>
                <a:lnTo>
                  <a:pt x="20916" y="41021"/>
                </a:lnTo>
                <a:lnTo>
                  <a:pt x="20906" y="41022"/>
                </a:lnTo>
                <a:lnTo>
                  <a:pt x="20900" y="41027"/>
                </a:lnTo>
                <a:lnTo>
                  <a:pt x="20899" y="41027"/>
                </a:lnTo>
                <a:lnTo>
                  <a:pt x="20895" y="41030"/>
                </a:lnTo>
                <a:lnTo>
                  <a:pt x="20889" y="41030"/>
                </a:lnTo>
                <a:lnTo>
                  <a:pt x="20876" y="41030"/>
                </a:lnTo>
                <a:lnTo>
                  <a:pt x="20873" y="41027"/>
                </a:lnTo>
                <a:lnTo>
                  <a:pt x="20869" y="41021"/>
                </a:lnTo>
                <a:lnTo>
                  <a:pt x="20871" y="41018"/>
                </a:lnTo>
                <a:lnTo>
                  <a:pt x="20872" y="41014"/>
                </a:lnTo>
                <a:lnTo>
                  <a:pt x="20867" y="41006"/>
                </a:lnTo>
                <a:lnTo>
                  <a:pt x="20858" y="41005"/>
                </a:lnTo>
                <a:lnTo>
                  <a:pt x="20857" y="41009"/>
                </a:lnTo>
                <a:lnTo>
                  <a:pt x="20853" y="41014"/>
                </a:lnTo>
                <a:lnTo>
                  <a:pt x="20848" y="41015"/>
                </a:lnTo>
                <a:lnTo>
                  <a:pt x="20843" y="41013"/>
                </a:lnTo>
                <a:lnTo>
                  <a:pt x="20831" y="41009"/>
                </a:lnTo>
                <a:lnTo>
                  <a:pt x="20824" y="41005"/>
                </a:lnTo>
                <a:lnTo>
                  <a:pt x="20813" y="41005"/>
                </a:lnTo>
                <a:lnTo>
                  <a:pt x="20811" y="41010"/>
                </a:lnTo>
                <a:lnTo>
                  <a:pt x="20811" y="41014"/>
                </a:lnTo>
                <a:lnTo>
                  <a:pt x="20815" y="41018"/>
                </a:lnTo>
                <a:lnTo>
                  <a:pt x="20816" y="41023"/>
                </a:lnTo>
                <a:lnTo>
                  <a:pt x="20819" y="41028"/>
                </a:lnTo>
                <a:lnTo>
                  <a:pt x="20824" y="41032"/>
                </a:lnTo>
                <a:lnTo>
                  <a:pt x="20826" y="41036"/>
                </a:lnTo>
                <a:lnTo>
                  <a:pt x="20826" y="41042"/>
                </a:lnTo>
                <a:lnTo>
                  <a:pt x="20825" y="41047"/>
                </a:lnTo>
                <a:lnTo>
                  <a:pt x="20821" y="41047"/>
                </a:lnTo>
                <a:lnTo>
                  <a:pt x="20818" y="41045"/>
                </a:lnTo>
                <a:lnTo>
                  <a:pt x="20812" y="41041"/>
                </a:lnTo>
                <a:lnTo>
                  <a:pt x="20804" y="41038"/>
                </a:lnTo>
                <a:lnTo>
                  <a:pt x="20797" y="41039"/>
                </a:lnTo>
                <a:lnTo>
                  <a:pt x="20792" y="41039"/>
                </a:lnTo>
                <a:lnTo>
                  <a:pt x="20780" y="41035"/>
                </a:lnTo>
                <a:lnTo>
                  <a:pt x="20779" y="41032"/>
                </a:lnTo>
                <a:lnTo>
                  <a:pt x="20779" y="41031"/>
                </a:lnTo>
                <a:lnTo>
                  <a:pt x="20779" y="41024"/>
                </a:lnTo>
                <a:lnTo>
                  <a:pt x="20775" y="41021"/>
                </a:lnTo>
                <a:lnTo>
                  <a:pt x="20770" y="41020"/>
                </a:lnTo>
                <a:lnTo>
                  <a:pt x="20765" y="41021"/>
                </a:lnTo>
                <a:lnTo>
                  <a:pt x="20759" y="41022"/>
                </a:lnTo>
                <a:lnTo>
                  <a:pt x="20751" y="41021"/>
                </a:lnTo>
                <a:lnTo>
                  <a:pt x="20751" y="41018"/>
                </a:lnTo>
                <a:lnTo>
                  <a:pt x="20745" y="41011"/>
                </a:lnTo>
                <a:lnTo>
                  <a:pt x="20739" y="41012"/>
                </a:lnTo>
                <a:lnTo>
                  <a:pt x="20736" y="41016"/>
                </a:lnTo>
                <a:lnTo>
                  <a:pt x="20734" y="41021"/>
                </a:lnTo>
                <a:lnTo>
                  <a:pt x="20731" y="41030"/>
                </a:lnTo>
                <a:lnTo>
                  <a:pt x="20727" y="41037"/>
                </a:lnTo>
                <a:lnTo>
                  <a:pt x="20724" y="41041"/>
                </a:lnTo>
                <a:lnTo>
                  <a:pt x="20721" y="41044"/>
                </a:lnTo>
                <a:lnTo>
                  <a:pt x="20716" y="41049"/>
                </a:lnTo>
                <a:lnTo>
                  <a:pt x="20712" y="41054"/>
                </a:lnTo>
                <a:lnTo>
                  <a:pt x="20703" y="41054"/>
                </a:lnTo>
                <a:lnTo>
                  <a:pt x="20700" y="41054"/>
                </a:lnTo>
                <a:lnTo>
                  <a:pt x="20697" y="41053"/>
                </a:lnTo>
                <a:lnTo>
                  <a:pt x="20694" y="41051"/>
                </a:lnTo>
                <a:lnTo>
                  <a:pt x="20689" y="41046"/>
                </a:lnTo>
                <a:lnTo>
                  <a:pt x="20677" y="41045"/>
                </a:lnTo>
                <a:lnTo>
                  <a:pt x="20672" y="41049"/>
                </a:lnTo>
                <a:lnTo>
                  <a:pt x="20663" y="41066"/>
                </a:lnTo>
                <a:lnTo>
                  <a:pt x="20660" y="41068"/>
                </a:lnTo>
                <a:lnTo>
                  <a:pt x="20657" y="41069"/>
                </a:lnTo>
                <a:lnTo>
                  <a:pt x="20652" y="41069"/>
                </a:lnTo>
                <a:lnTo>
                  <a:pt x="20648" y="41069"/>
                </a:lnTo>
                <a:lnTo>
                  <a:pt x="20641" y="41072"/>
                </a:lnTo>
                <a:lnTo>
                  <a:pt x="20640" y="41073"/>
                </a:lnTo>
                <a:lnTo>
                  <a:pt x="20636" y="41074"/>
                </a:lnTo>
                <a:lnTo>
                  <a:pt x="20635" y="41076"/>
                </a:lnTo>
                <a:lnTo>
                  <a:pt x="20634" y="41079"/>
                </a:lnTo>
                <a:lnTo>
                  <a:pt x="20632" y="41082"/>
                </a:lnTo>
                <a:lnTo>
                  <a:pt x="20630" y="41087"/>
                </a:lnTo>
                <a:lnTo>
                  <a:pt x="20627" y="41091"/>
                </a:lnTo>
                <a:lnTo>
                  <a:pt x="20627" y="41102"/>
                </a:lnTo>
                <a:lnTo>
                  <a:pt x="20627" y="41106"/>
                </a:lnTo>
                <a:lnTo>
                  <a:pt x="20625" y="41109"/>
                </a:lnTo>
                <a:lnTo>
                  <a:pt x="20622" y="41111"/>
                </a:lnTo>
                <a:lnTo>
                  <a:pt x="20619" y="41114"/>
                </a:lnTo>
                <a:lnTo>
                  <a:pt x="20619" y="41118"/>
                </a:lnTo>
                <a:lnTo>
                  <a:pt x="20620" y="41120"/>
                </a:lnTo>
                <a:lnTo>
                  <a:pt x="20623" y="41132"/>
                </a:lnTo>
                <a:lnTo>
                  <a:pt x="20628" y="41136"/>
                </a:lnTo>
                <a:lnTo>
                  <a:pt x="20630" y="41138"/>
                </a:lnTo>
                <a:lnTo>
                  <a:pt x="20634" y="41146"/>
                </a:lnTo>
                <a:lnTo>
                  <a:pt x="20632" y="41151"/>
                </a:lnTo>
                <a:lnTo>
                  <a:pt x="20629" y="41152"/>
                </a:lnTo>
                <a:lnTo>
                  <a:pt x="20624" y="41152"/>
                </a:lnTo>
                <a:lnTo>
                  <a:pt x="20617" y="41150"/>
                </a:lnTo>
                <a:lnTo>
                  <a:pt x="20610" y="41150"/>
                </a:lnTo>
                <a:lnTo>
                  <a:pt x="20600" y="41151"/>
                </a:lnTo>
                <a:lnTo>
                  <a:pt x="20593" y="41153"/>
                </a:lnTo>
                <a:lnTo>
                  <a:pt x="20590" y="41155"/>
                </a:lnTo>
                <a:lnTo>
                  <a:pt x="20590" y="41160"/>
                </a:lnTo>
                <a:lnTo>
                  <a:pt x="20593" y="41165"/>
                </a:lnTo>
                <a:lnTo>
                  <a:pt x="20601" y="41170"/>
                </a:lnTo>
                <a:lnTo>
                  <a:pt x="20603" y="41172"/>
                </a:lnTo>
                <a:lnTo>
                  <a:pt x="20605" y="41178"/>
                </a:lnTo>
                <a:lnTo>
                  <a:pt x="20604" y="41181"/>
                </a:lnTo>
                <a:lnTo>
                  <a:pt x="20603" y="41183"/>
                </a:lnTo>
                <a:lnTo>
                  <a:pt x="20602" y="41187"/>
                </a:lnTo>
                <a:lnTo>
                  <a:pt x="20599" y="41189"/>
                </a:lnTo>
                <a:lnTo>
                  <a:pt x="20595" y="41195"/>
                </a:lnTo>
                <a:lnTo>
                  <a:pt x="20595" y="41199"/>
                </a:lnTo>
                <a:lnTo>
                  <a:pt x="20597" y="41204"/>
                </a:lnTo>
                <a:lnTo>
                  <a:pt x="20600" y="41205"/>
                </a:lnTo>
                <a:lnTo>
                  <a:pt x="20600" y="41208"/>
                </a:lnTo>
                <a:lnTo>
                  <a:pt x="20597" y="41214"/>
                </a:lnTo>
                <a:lnTo>
                  <a:pt x="20590" y="41222"/>
                </a:lnTo>
                <a:lnTo>
                  <a:pt x="20588" y="41222"/>
                </a:lnTo>
                <a:lnTo>
                  <a:pt x="20580" y="41220"/>
                </a:lnTo>
                <a:lnTo>
                  <a:pt x="20577" y="41223"/>
                </a:lnTo>
                <a:lnTo>
                  <a:pt x="20575" y="41223"/>
                </a:lnTo>
                <a:lnTo>
                  <a:pt x="20569" y="41223"/>
                </a:lnTo>
                <a:lnTo>
                  <a:pt x="20567" y="41227"/>
                </a:lnTo>
                <a:lnTo>
                  <a:pt x="20567" y="41228"/>
                </a:lnTo>
                <a:lnTo>
                  <a:pt x="20570" y="41231"/>
                </a:lnTo>
                <a:lnTo>
                  <a:pt x="20570" y="41235"/>
                </a:lnTo>
                <a:lnTo>
                  <a:pt x="20573" y="41242"/>
                </a:lnTo>
                <a:lnTo>
                  <a:pt x="20573" y="41251"/>
                </a:lnTo>
                <a:lnTo>
                  <a:pt x="20570" y="41261"/>
                </a:lnTo>
                <a:lnTo>
                  <a:pt x="20573" y="41272"/>
                </a:lnTo>
                <a:lnTo>
                  <a:pt x="20574" y="41284"/>
                </a:lnTo>
                <a:lnTo>
                  <a:pt x="20575" y="41292"/>
                </a:lnTo>
                <a:lnTo>
                  <a:pt x="20577" y="41299"/>
                </a:lnTo>
                <a:lnTo>
                  <a:pt x="20577" y="41306"/>
                </a:lnTo>
                <a:lnTo>
                  <a:pt x="20577" y="41315"/>
                </a:lnTo>
                <a:lnTo>
                  <a:pt x="20573" y="41319"/>
                </a:lnTo>
                <a:lnTo>
                  <a:pt x="20567" y="41322"/>
                </a:lnTo>
                <a:lnTo>
                  <a:pt x="20564" y="41322"/>
                </a:lnTo>
                <a:lnTo>
                  <a:pt x="20559" y="41323"/>
                </a:lnTo>
                <a:lnTo>
                  <a:pt x="20554" y="41333"/>
                </a:lnTo>
                <a:lnTo>
                  <a:pt x="20560" y="41338"/>
                </a:lnTo>
                <a:lnTo>
                  <a:pt x="20566" y="41340"/>
                </a:lnTo>
                <a:lnTo>
                  <a:pt x="20566" y="41349"/>
                </a:lnTo>
                <a:lnTo>
                  <a:pt x="20563" y="41352"/>
                </a:lnTo>
                <a:lnTo>
                  <a:pt x="20559" y="41352"/>
                </a:lnTo>
                <a:lnTo>
                  <a:pt x="20554" y="41351"/>
                </a:lnTo>
                <a:lnTo>
                  <a:pt x="20547" y="41353"/>
                </a:lnTo>
                <a:lnTo>
                  <a:pt x="20543" y="41354"/>
                </a:lnTo>
                <a:lnTo>
                  <a:pt x="20542" y="41355"/>
                </a:lnTo>
                <a:lnTo>
                  <a:pt x="20537" y="41366"/>
                </a:lnTo>
                <a:lnTo>
                  <a:pt x="20535" y="41371"/>
                </a:lnTo>
                <a:lnTo>
                  <a:pt x="20533" y="41374"/>
                </a:lnTo>
                <a:lnTo>
                  <a:pt x="20529" y="41381"/>
                </a:lnTo>
                <a:lnTo>
                  <a:pt x="20528" y="41391"/>
                </a:lnTo>
                <a:lnTo>
                  <a:pt x="20530" y="41396"/>
                </a:lnTo>
                <a:lnTo>
                  <a:pt x="20532" y="41402"/>
                </a:lnTo>
                <a:lnTo>
                  <a:pt x="20534" y="41411"/>
                </a:lnTo>
                <a:lnTo>
                  <a:pt x="20534" y="41414"/>
                </a:lnTo>
                <a:lnTo>
                  <a:pt x="20534" y="41424"/>
                </a:lnTo>
                <a:lnTo>
                  <a:pt x="20540" y="41427"/>
                </a:lnTo>
                <a:lnTo>
                  <a:pt x="20548" y="41428"/>
                </a:lnTo>
                <a:lnTo>
                  <a:pt x="20558" y="41432"/>
                </a:lnTo>
                <a:lnTo>
                  <a:pt x="20562" y="41438"/>
                </a:lnTo>
                <a:lnTo>
                  <a:pt x="20563" y="41444"/>
                </a:lnTo>
                <a:lnTo>
                  <a:pt x="20563" y="41451"/>
                </a:lnTo>
                <a:lnTo>
                  <a:pt x="20560" y="41458"/>
                </a:lnTo>
                <a:lnTo>
                  <a:pt x="20557" y="41459"/>
                </a:lnTo>
                <a:lnTo>
                  <a:pt x="20551" y="41463"/>
                </a:lnTo>
                <a:lnTo>
                  <a:pt x="20545" y="41464"/>
                </a:lnTo>
                <a:lnTo>
                  <a:pt x="20538" y="41468"/>
                </a:lnTo>
                <a:lnTo>
                  <a:pt x="20538" y="41476"/>
                </a:lnTo>
                <a:lnTo>
                  <a:pt x="20541" y="41478"/>
                </a:lnTo>
                <a:lnTo>
                  <a:pt x="20544" y="41480"/>
                </a:lnTo>
                <a:lnTo>
                  <a:pt x="20556" y="41484"/>
                </a:lnTo>
                <a:lnTo>
                  <a:pt x="20556" y="41487"/>
                </a:lnTo>
                <a:lnTo>
                  <a:pt x="20554" y="41495"/>
                </a:lnTo>
                <a:lnTo>
                  <a:pt x="20552" y="41503"/>
                </a:lnTo>
                <a:lnTo>
                  <a:pt x="20546" y="41511"/>
                </a:lnTo>
                <a:lnTo>
                  <a:pt x="20532" y="41520"/>
                </a:lnTo>
                <a:lnTo>
                  <a:pt x="20528" y="41522"/>
                </a:lnTo>
                <a:lnTo>
                  <a:pt x="20523" y="41522"/>
                </a:lnTo>
                <a:lnTo>
                  <a:pt x="20519" y="41523"/>
                </a:lnTo>
                <a:lnTo>
                  <a:pt x="20511" y="41525"/>
                </a:lnTo>
                <a:lnTo>
                  <a:pt x="20509" y="41533"/>
                </a:lnTo>
                <a:lnTo>
                  <a:pt x="20513" y="41538"/>
                </a:lnTo>
                <a:lnTo>
                  <a:pt x="20522" y="41538"/>
                </a:lnTo>
                <a:lnTo>
                  <a:pt x="20526" y="41538"/>
                </a:lnTo>
                <a:lnTo>
                  <a:pt x="20532" y="41541"/>
                </a:lnTo>
                <a:lnTo>
                  <a:pt x="20534" y="41547"/>
                </a:lnTo>
                <a:lnTo>
                  <a:pt x="20534" y="41551"/>
                </a:lnTo>
                <a:lnTo>
                  <a:pt x="20530" y="41553"/>
                </a:lnTo>
                <a:lnTo>
                  <a:pt x="20524" y="41556"/>
                </a:lnTo>
                <a:lnTo>
                  <a:pt x="20519" y="41557"/>
                </a:lnTo>
                <a:lnTo>
                  <a:pt x="20516" y="41557"/>
                </a:lnTo>
                <a:lnTo>
                  <a:pt x="20506" y="41561"/>
                </a:lnTo>
                <a:lnTo>
                  <a:pt x="20500" y="41565"/>
                </a:lnTo>
                <a:lnTo>
                  <a:pt x="20489" y="41569"/>
                </a:lnTo>
                <a:lnTo>
                  <a:pt x="20482" y="41570"/>
                </a:lnTo>
                <a:lnTo>
                  <a:pt x="20480" y="41570"/>
                </a:lnTo>
                <a:lnTo>
                  <a:pt x="20469" y="41569"/>
                </a:lnTo>
                <a:lnTo>
                  <a:pt x="20462" y="41569"/>
                </a:lnTo>
                <a:lnTo>
                  <a:pt x="20452" y="41570"/>
                </a:lnTo>
                <a:lnTo>
                  <a:pt x="20446" y="41572"/>
                </a:lnTo>
                <a:lnTo>
                  <a:pt x="20440" y="41572"/>
                </a:lnTo>
                <a:lnTo>
                  <a:pt x="20423" y="41570"/>
                </a:lnTo>
                <a:lnTo>
                  <a:pt x="20419" y="41565"/>
                </a:lnTo>
                <a:lnTo>
                  <a:pt x="20411" y="41564"/>
                </a:lnTo>
                <a:lnTo>
                  <a:pt x="20409" y="41565"/>
                </a:lnTo>
                <a:lnTo>
                  <a:pt x="20407" y="41569"/>
                </a:lnTo>
                <a:lnTo>
                  <a:pt x="20404" y="41576"/>
                </a:lnTo>
                <a:lnTo>
                  <a:pt x="20403" y="41582"/>
                </a:lnTo>
                <a:lnTo>
                  <a:pt x="20401" y="41589"/>
                </a:lnTo>
                <a:lnTo>
                  <a:pt x="20401" y="41595"/>
                </a:lnTo>
                <a:lnTo>
                  <a:pt x="20401" y="41600"/>
                </a:lnTo>
                <a:lnTo>
                  <a:pt x="20401" y="41607"/>
                </a:lnTo>
                <a:lnTo>
                  <a:pt x="20399" y="41614"/>
                </a:lnTo>
                <a:lnTo>
                  <a:pt x="20396" y="41617"/>
                </a:lnTo>
                <a:lnTo>
                  <a:pt x="20391" y="41623"/>
                </a:lnTo>
                <a:lnTo>
                  <a:pt x="20383" y="41626"/>
                </a:lnTo>
                <a:lnTo>
                  <a:pt x="20376" y="41622"/>
                </a:lnTo>
                <a:lnTo>
                  <a:pt x="20368" y="41617"/>
                </a:lnTo>
                <a:lnTo>
                  <a:pt x="20361" y="41619"/>
                </a:lnTo>
                <a:lnTo>
                  <a:pt x="20355" y="41626"/>
                </a:lnTo>
                <a:lnTo>
                  <a:pt x="20355" y="41632"/>
                </a:lnTo>
                <a:lnTo>
                  <a:pt x="20355" y="41635"/>
                </a:lnTo>
                <a:lnTo>
                  <a:pt x="20357" y="41640"/>
                </a:lnTo>
                <a:lnTo>
                  <a:pt x="20357" y="41644"/>
                </a:lnTo>
                <a:lnTo>
                  <a:pt x="20357" y="41647"/>
                </a:lnTo>
                <a:lnTo>
                  <a:pt x="20355" y="41650"/>
                </a:lnTo>
                <a:lnTo>
                  <a:pt x="20353" y="41652"/>
                </a:lnTo>
                <a:lnTo>
                  <a:pt x="20352" y="41655"/>
                </a:lnTo>
                <a:lnTo>
                  <a:pt x="20341" y="41660"/>
                </a:lnTo>
                <a:lnTo>
                  <a:pt x="20336" y="41661"/>
                </a:lnTo>
                <a:lnTo>
                  <a:pt x="20333" y="41661"/>
                </a:lnTo>
                <a:lnTo>
                  <a:pt x="20327" y="41661"/>
                </a:lnTo>
                <a:lnTo>
                  <a:pt x="20322" y="41661"/>
                </a:lnTo>
                <a:lnTo>
                  <a:pt x="20317" y="41660"/>
                </a:lnTo>
                <a:lnTo>
                  <a:pt x="20309" y="41660"/>
                </a:lnTo>
                <a:lnTo>
                  <a:pt x="20308" y="41659"/>
                </a:lnTo>
                <a:lnTo>
                  <a:pt x="20304" y="41659"/>
                </a:lnTo>
                <a:lnTo>
                  <a:pt x="20300" y="41656"/>
                </a:lnTo>
                <a:lnTo>
                  <a:pt x="20297" y="41653"/>
                </a:lnTo>
                <a:lnTo>
                  <a:pt x="20294" y="41652"/>
                </a:lnTo>
                <a:lnTo>
                  <a:pt x="20289" y="41648"/>
                </a:lnTo>
                <a:lnTo>
                  <a:pt x="20287" y="41646"/>
                </a:lnTo>
                <a:lnTo>
                  <a:pt x="20283" y="41643"/>
                </a:lnTo>
                <a:lnTo>
                  <a:pt x="20278" y="41638"/>
                </a:lnTo>
                <a:lnTo>
                  <a:pt x="20273" y="41633"/>
                </a:lnTo>
                <a:lnTo>
                  <a:pt x="20261" y="41617"/>
                </a:lnTo>
                <a:lnTo>
                  <a:pt x="20261" y="41614"/>
                </a:lnTo>
                <a:lnTo>
                  <a:pt x="20263" y="41603"/>
                </a:lnTo>
                <a:lnTo>
                  <a:pt x="20263" y="41599"/>
                </a:lnTo>
                <a:lnTo>
                  <a:pt x="20263" y="41599"/>
                </a:lnTo>
                <a:lnTo>
                  <a:pt x="20263" y="41593"/>
                </a:lnTo>
                <a:lnTo>
                  <a:pt x="20263" y="41591"/>
                </a:lnTo>
                <a:lnTo>
                  <a:pt x="20261" y="41585"/>
                </a:lnTo>
                <a:lnTo>
                  <a:pt x="20260" y="41581"/>
                </a:lnTo>
                <a:lnTo>
                  <a:pt x="20253" y="41581"/>
                </a:lnTo>
                <a:lnTo>
                  <a:pt x="20248" y="41582"/>
                </a:lnTo>
                <a:lnTo>
                  <a:pt x="20244" y="41583"/>
                </a:lnTo>
                <a:lnTo>
                  <a:pt x="20236" y="41589"/>
                </a:lnTo>
                <a:lnTo>
                  <a:pt x="20225" y="41596"/>
                </a:lnTo>
                <a:lnTo>
                  <a:pt x="20215" y="41601"/>
                </a:lnTo>
                <a:lnTo>
                  <a:pt x="20190" y="41612"/>
                </a:lnTo>
                <a:lnTo>
                  <a:pt x="20173" y="41626"/>
                </a:lnTo>
                <a:lnTo>
                  <a:pt x="20171" y="41628"/>
                </a:lnTo>
                <a:lnTo>
                  <a:pt x="20167" y="41628"/>
                </a:lnTo>
                <a:lnTo>
                  <a:pt x="20159" y="41630"/>
                </a:lnTo>
                <a:lnTo>
                  <a:pt x="20154" y="41630"/>
                </a:lnTo>
                <a:lnTo>
                  <a:pt x="20139" y="41634"/>
                </a:lnTo>
                <a:lnTo>
                  <a:pt x="20123" y="41638"/>
                </a:lnTo>
                <a:lnTo>
                  <a:pt x="20120" y="41641"/>
                </a:lnTo>
                <a:lnTo>
                  <a:pt x="20117" y="41645"/>
                </a:lnTo>
                <a:lnTo>
                  <a:pt x="20115" y="41652"/>
                </a:lnTo>
                <a:lnTo>
                  <a:pt x="20113" y="41653"/>
                </a:lnTo>
                <a:lnTo>
                  <a:pt x="20108" y="41660"/>
                </a:lnTo>
                <a:lnTo>
                  <a:pt x="20099" y="41667"/>
                </a:lnTo>
                <a:lnTo>
                  <a:pt x="20082" y="41677"/>
                </a:lnTo>
                <a:lnTo>
                  <a:pt x="20066" y="41682"/>
                </a:lnTo>
                <a:lnTo>
                  <a:pt x="20057" y="41686"/>
                </a:lnTo>
                <a:lnTo>
                  <a:pt x="20049" y="41684"/>
                </a:lnTo>
                <a:lnTo>
                  <a:pt x="20044" y="41687"/>
                </a:lnTo>
                <a:lnTo>
                  <a:pt x="20043" y="41688"/>
                </a:lnTo>
                <a:lnTo>
                  <a:pt x="20051" y="41696"/>
                </a:lnTo>
                <a:lnTo>
                  <a:pt x="20052" y="41705"/>
                </a:lnTo>
                <a:lnTo>
                  <a:pt x="20056" y="41711"/>
                </a:lnTo>
                <a:lnTo>
                  <a:pt x="20064" y="41720"/>
                </a:lnTo>
                <a:lnTo>
                  <a:pt x="20075" y="41719"/>
                </a:lnTo>
                <a:lnTo>
                  <a:pt x="20083" y="41720"/>
                </a:lnTo>
                <a:lnTo>
                  <a:pt x="20084" y="41727"/>
                </a:lnTo>
                <a:lnTo>
                  <a:pt x="20084" y="41731"/>
                </a:lnTo>
                <a:lnTo>
                  <a:pt x="20078" y="41738"/>
                </a:lnTo>
                <a:lnTo>
                  <a:pt x="20076" y="41743"/>
                </a:lnTo>
                <a:lnTo>
                  <a:pt x="20076" y="41748"/>
                </a:lnTo>
                <a:lnTo>
                  <a:pt x="20071" y="41753"/>
                </a:lnTo>
                <a:lnTo>
                  <a:pt x="20068" y="41754"/>
                </a:lnTo>
                <a:lnTo>
                  <a:pt x="20065" y="41757"/>
                </a:lnTo>
                <a:lnTo>
                  <a:pt x="20057" y="41759"/>
                </a:lnTo>
                <a:lnTo>
                  <a:pt x="20048" y="41761"/>
                </a:lnTo>
                <a:lnTo>
                  <a:pt x="20045" y="41766"/>
                </a:lnTo>
                <a:lnTo>
                  <a:pt x="20045" y="41768"/>
                </a:lnTo>
                <a:lnTo>
                  <a:pt x="20047" y="41776"/>
                </a:lnTo>
                <a:lnTo>
                  <a:pt x="20047" y="41787"/>
                </a:lnTo>
                <a:lnTo>
                  <a:pt x="20041" y="41801"/>
                </a:lnTo>
                <a:lnTo>
                  <a:pt x="20035" y="41808"/>
                </a:lnTo>
                <a:lnTo>
                  <a:pt x="20030" y="41811"/>
                </a:lnTo>
                <a:lnTo>
                  <a:pt x="20024" y="41813"/>
                </a:lnTo>
                <a:lnTo>
                  <a:pt x="20020" y="41817"/>
                </a:lnTo>
                <a:lnTo>
                  <a:pt x="20014" y="41823"/>
                </a:lnTo>
                <a:lnTo>
                  <a:pt x="20008" y="41825"/>
                </a:lnTo>
                <a:lnTo>
                  <a:pt x="19997" y="41826"/>
                </a:lnTo>
                <a:lnTo>
                  <a:pt x="19994" y="41829"/>
                </a:lnTo>
                <a:lnTo>
                  <a:pt x="19994" y="41837"/>
                </a:lnTo>
                <a:lnTo>
                  <a:pt x="19994" y="41840"/>
                </a:lnTo>
                <a:lnTo>
                  <a:pt x="19993" y="41845"/>
                </a:lnTo>
                <a:lnTo>
                  <a:pt x="19990" y="41849"/>
                </a:lnTo>
                <a:lnTo>
                  <a:pt x="19986" y="41853"/>
                </a:lnTo>
                <a:lnTo>
                  <a:pt x="19981" y="41858"/>
                </a:lnTo>
                <a:lnTo>
                  <a:pt x="19986" y="41867"/>
                </a:lnTo>
                <a:lnTo>
                  <a:pt x="19992" y="41867"/>
                </a:lnTo>
                <a:lnTo>
                  <a:pt x="19993" y="41868"/>
                </a:lnTo>
                <a:lnTo>
                  <a:pt x="19993" y="41870"/>
                </a:lnTo>
                <a:lnTo>
                  <a:pt x="19992" y="41873"/>
                </a:lnTo>
                <a:lnTo>
                  <a:pt x="19991" y="41879"/>
                </a:lnTo>
                <a:lnTo>
                  <a:pt x="19991" y="41882"/>
                </a:lnTo>
                <a:lnTo>
                  <a:pt x="19992" y="41889"/>
                </a:lnTo>
                <a:lnTo>
                  <a:pt x="19993" y="41893"/>
                </a:lnTo>
                <a:lnTo>
                  <a:pt x="19994" y="41896"/>
                </a:lnTo>
                <a:lnTo>
                  <a:pt x="19997" y="41904"/>
                </a:lnTo>
                <a:lnTo>
                  <a:pt x="20001" y="41905"/>
                </a:lnTo>
                <a:lnTo>
                  <a:pt x="20002" y="41909"/>
                </a:lnTo>
                <a:lnTo>
                  <a:pt x="20002" y="41913"/>
                </a:lnTo>
                <a:lnTo>
                  <a:pt x="20002" y="41915"/>
                </a:lnTo>
                <a:lnTo>
                  <a:pt x="20001" y="41917"/>
                </a:lnTo>
                <a:lnTo>
                  <a:pt x="19998" y="41922"/>
                </a:lnTo>
                <a:lnTo>
                  <a:pt x="19997" y="41924"/>
                </a:lnTo>
                <a:lnTo>
                  <a:pt x="19992" y="41926"/>
                </a:lnTo>
                <a:lnTo>
                  <a:pt x="19991" y="41928"/>
                </a:lnTo>
                <a:lnTo>
                  <a:pt x="19988" y="41934"/>
                </a:lnTo>
                <a:lnTo>
                  <a:pt x="19983" y="41940"/>
                </a:lnTo>
                <a:lnTo>
                  <a:pt x="19982" y="41944"/>
                </a:lnTo>
                <a:lnTo>
                  <a:pt x="19984" y="41947"/>
                </a:lnTo>
                <a:lnTo>
                  <a:pt x="19987" y="41950"/>
                </a:lnTo>
                <a:lnTo>
                  <a:pt x="19991" y="41950"/>
                </a:lnTo>
                <a:lnTo>
                  <a:pt x="19996" y="41950"/>
                </a:lnTo>
                <a:lnTo>
                  <a:pt x="20000" y="41950"/>
                </a:lnTo>
                <a:lnTo>
                  <a:pt x="20003" y="41948"/>
                </a:lnTo>
                <a:lnTo>
                  <a:pt x="20009" y="41945"/>
                </a:lnTo>
                <a:lnTo>
                  <a:pt x="20015" y="41946"/>
                </a:lnTo>
                <a:lnTo>
                  <a:pt x="20015" y="41950"/>
                </a:lnTo>
                <a:lnTo>
                  <a:pt x="20015" y="41955"/>
                </a:lnTo>
                <a:lnTo>
                  <a:pt x="20016" y="41957"/>
                </a:lnTo>
                <a:lnTo>
                  <a:pt x="20017" y="41959"/>
                </a:lnTo>
                <a:lnTo>
                  <a:pt x="20019" y="41963"/>
                </a:lnTo>
                <a:lnTo>
                  <a:pt x="20020" y="41965"/>
                </a:lnTo>
                <a:lnTo>
                  <a:pt x="20021" y="41969"/>
                </a:lnTo>
                <a:lnTo>
                  <a:pt x="20033" y="41977"/>
                </a:lnTo>
                <a:lnTo>
                  <a:pt x="20032" y="41985"/>
                </a:lnTo>
                <a:lnTo>
                  <a:pt x="20027" y="41989"/>
                </a:lnTo>
                <a:lnTo>
                  <a:pt x="20022" y="41990"/>
                </a:lnTo>
                <a:lnTo>
                  <a:pt x="20018" y="41992"/>
                </a:lnTo>
                <a:lnTo>
                  <a:pt x="20015" y="41992"/>
                </a:lnTo>
                <a:lnTo>
                  <a:pt x="20008" y="42003"/>
                </a:lnTo>
                <a:lnTo>
                  <a:pt x="20006" y="42010"/>
                </a:lnTo>
                <a:lnTo>
                  <a:pt x="20003" y="42017"/>
                </a:lnTo>
                <a:lnTo>
                  <a:pt x="20003" y="42031"/>
                </a:lnTo>
                <a:lnTo>
                  <a:pt x="20005" y="42050"/>
                </a:lnTo>
                <a:lnTo>
                  <a:pt x="20008" y="42061"/>
                </a:lnTo>
                <a:lnTo>
                  <a:pt x="20000" y="42067"/>
                </a:lnTo>
                <a:lnTo>
                  <a:pt x="20000" y="42073"/>
                </a:lnTo>
                <a:lnTo>
                  <a:pt x="20000" y="42073"/>
                </a:lnTo>
                <a:lnTo>
                  <a:pt x="19998" y="42077"/>
                </a:lnTo>
                <a:lnTo>
                  <a:pt x="19996" y="42086"/>
                </a:lnTo>
                <a:lnTo>
                  <a:pt x="19994" y="42088"/>
                </a:lnTo>
                <a:lnTo>
                  <a:pt x="19992" y="42095"/>
                </a:lnTo>
                <a:lnTo>
                  <a:pt x="19992" y="42100"/>
                </a:lnTo>
                <a:lnTo>
                  <a:pt x="19992" y="42101"/>
                </a:lnTo>
                <a:lnTo>
                  <a:pt x="19993" y="42108"/>
                </a:lnTo>
                <a:lnTo>
                  <a:pt x="19993" y="42109"/>
                </a:lnTo>
                <a:lnTo>
                  <a:pt x="20000" y="42116"/>
                </a:lnTo>
                <a:lnTo>
                  <a:pt x="20004" y="42117"/>
                </a:lnTo>
                <a:lnTo>
                  <a:pt x="20004" y="42126"/>
                </a:lnTo>
                <a:lnTo>
                  <a:pt x="20001" y="42127"/>
                </a:lnTo>
                <a:lnTo>
                  <a:pt x="19997" y="42127"/>
                </a:lnTo>
                <a:lnTo>
                  <a:pt x="19992" y="42127"/>
                </a:lnTo>
                <a:lnTo>
                  <a:pt x="19989" y="42127"/>
                </a:lnTo>
                <a:lnTo>
                  <a:pt x="19982" y="42127"/>
                </a:lnTo>
                <a:lnTo>
                  <a:pt x="19976" y="42127"/>
                </a:lnTo>
                <a:lnTo>
                  <a:pt x="19970" y="42126"/>
                </a:lnTo>
                <a:lnTo>
                  <a:pt x="19969" y="42124"/>
                </a:lnTo>
                <a:lnTo>
                  <a:pt x="19963" y="42118"/>
                </a:lnTo>
                <a:lnTo>
                  <a:pt x="19958" y="42118"/>
                </a:lnTo>
                <a:lnTo>
                  <a:pt x="19954" y="42119"/>
                </a:lnTo>
                <a:lnTo>
                  <a:pt x="19948" y="42120"/>
                </a:lnTo>
                <a:lnTo>
                  <a:pt x="19943" y="42120"/>
                </a:lnTo>
                <a:lnTo>
                  <a:pt x="19933" y="42121"/>
                </a:lnTo>
                <a:lnTo>
                  <a:pt x="19932" y="42126"/>
                </a:lnTo>
                <a:lnTo>
                  <a:pt x="19925" y="42125"/>
                </a:lnTo>
                <a:lnTo>
                  <a:pt x="19931" y="42144"/>
                </a:lnTo>
                <a:lnTo>
                  <a:pt x="19938" y="42157"/>
                </a:lnTo>
                <a:lnTo>
                  <a:pt x="19944" y="42185"/>
                </a:lnTo>
                <a:lnTo>
                  <a:pt x="19950" y="42196"/>
                </a:lnTo>
                <a:lnTo>
                  <a:pt x="19952" y="42211"/>
                </a:lnTo>
                <a:lnTo>
                  <a:pt x="19952" y="42223"/>
                </a:lnTo>
                <a:lnTo>
                  <a:pt x="19948" y="42239"/>
                </a:lnTo>
                <a:lnTo>
                  <a:pt x="19935" y="42256"/>
                </a:lnTo>
                <a:lnTo>
                  <a:pt x="19925" y="42266"/>
                </a:lnTo>
                <a:lnTo>
                  <a:pt x="19916" y="42273"/>
                </a:lnTo>
                <a:lnTo>
                  <a:pt x="19910" y="42277"/>
                </a:lnTo>
                <a:lnTo>
                  <a:pt x="19901" y="42294"/>
                </a:lnTo>
                <a:lnTo>
                  <a:pt x="19899" y="42300"/>
                </a:lnTo>
                <a:lnTo>
                  <a:pt x="19899" y="42306"/>
                </a:lnTo>
                <a:lnTo>
                  <a:pt x="19897" y="42315"/>
                </a:lnTo>
                <a:lnTo>
                  <a:pt x="19894" y="42318"/>
                </a:lnTo>
                <a:lnTo>
                  <a:pt x="19889" y="42324"/>
                </a:lnTo>
                <a:lnTo>
                  <a:pt x="19880" y="42323"/>
                </a:lnTo>
                <a:lnTo>
                  <a:pt x="19872" y="42313"/>
                </a:lnTo>
                <a:lnTo>
                  <a:pt x="19864" y="42307"/>
                </a:lnTo>
                <a:lnTo>
                  <a:pt x="19859" y="42308"/>
                </a:lnTo>
                <a:lnTo>
                  <a:pt x="19854" y="42315"/>
                </a:lnTo>
                <a:lnTo>
                  <a:pt x="19844" y="42320"/>
                </a:lnTo>
                <a:lnTo>
                  <a:pt x="19838" y="42327"/>
                </a:lnTo>
                <a:lnTo>
                  <a:pt x="19835" y="42331"/>
                </a:lnTo>
                <a:lnTo>
                  <a:pt x="19832" y="42336"/>
                </a:lnTo>
                <a:lnTo>
                  <a:pt x="19830" y="42340"/>
                </a:lnTo>
                <a:lnTo>
                  <a:pt x="19824" y="42344"/>
                </a:lnTo>
                <a:lnTo>
                  <a:pt x="19823" y="42343"/>
                </a:lnTo>
                <a:lnTo>
                  <a:pt x="19818" y="42337"/>
                </a:lnTo>
                <a:lnTo>
                  <a:pt x="19816" y="42331"/>
                </a:lnTo>
                <a:lnTo>
                  <a:pt x="19809" y="42328"/>
                </a:lnTo>
                <a:lnTo>
                  <a:pt x="19806" y="42330"/>
                </a:lnTo>
                <a:lnTo>
                  <a:pt x="19805" y="42325"/>
                </a:lnTo>
                <a:lnTo>
                  <a:pt x="19789" y="42335"/>
                </a:lnTo>
                <a:lnTo>
                  <a:pt x="19770" y="42346"/>
                </a:lnTo>
                <a:lnTo>
                  <a:pt x="19764" y="42358"/>
                </a:lnTo>
                <a:lnTo>
                  <a:pt x="19759" y="42368"/>
                </a:lnTo>
                <a:lnTo>
                  <a:pt x="19746" y="42372"/>
                </a:lnTo>
                <a:lnTo>
                  <a:pt x="19734" y="42373"/>
                </a:lnTo>
                <a:lnTo>
                  <a:pt x="19730" y="42373"/>
                </a:lnTo>
                <a:lnTo>
                  <a:pt x="19718" y="42374"/>
                </a:lnTo>
                <a:lnTo>
                  <a:pt x="19705" y="42372"/>
                </a:lnTo>
                <a:lnTo>
                  <a:pt x="19704" y="42372"/>
                </a:lnTo>
                <a:lnTo>
                  <a:pt x="19700" y="42379"/>
                </a:lnTo>
                <a:lnTo>
                  <a:pt x="19708" y="42399"/>
                </a:lnTo>
                <a:lnTo>
                  <a:pt x="19717" y="42409"/>
                </a:lnTo>
                <a:lnTo>
                  <a:pt x="19720" y="42425"/>
                </a:lnTo>
                <a:lnTo>
                  <a:pt x="19727" y="42431"/>
                </a:lnTo>
                <a:lnTo>
                  <a:pt x="19732" y="42439"/>
                </a:lnTo>
                <a:lnTo>
                  <a:pt x="19740" y="42447"/>
                </a:lnTo>
                <a:lnTo>
                  <a:pt x="19744" y="42457"/>
                </a:lnTo>
                <a:lnTo>
                  <a:pt x="19748" y="42467"/>
                </a:lnTo>
                <a:lnTo>
                  <a:pt x="19749" y="42481"/>
                </a:lnTo>
                <a:lnTo>
                  <a:pt x="19748" y="42492"/>
                </a:lnTo>
                <a:lnTo>
                  <a:pt x="19739" y="42513"/>
                </a:lnTo>
                <a:lnTo>
                  <a:pt x="19736" y="42524"/>
                </a:lnTo>
                <a:lnTo>
                  <a:pt x="19727" y="42540"/>
                </a:lnTo>
                <a:lnTo>
                  <a:pt x="19727" y="42540"/>
                </a:lnTo>
                <a:lnTo>
                  <a:pt x="19722" y="42543"/>
                </a:lnTo>
                <a:lnTo>
                  <a:pt x="19709" y="42553"/>
                </a:lnTo>
                <a:lnTo>
                  <a:pt x="19690" y="42555"/>
                </a:lnTo>
                <a:lnTo>
                  <a:pt x="19681" y="42559"/>
                </a:lnTo>
                <a:lnTo>
                  <a:pt x="19673" y="42561"/>
                </a:lnTo>
                <a:lnTo>
                  <a:pt x="19663" y="42562"/>
                </a:lnTo>
                <a:lnTo>
                  <a:pt x="19653" y="42563"/>
                </a:lnTo>
                <a:lnTo>
                  <a:pt x="19641" y="42544"/>
                </a:lnTo>
                <a:lnTo>
                  <a:pt x="19641" y="42532"/>
                </a:lnTo>
                <a:lnTo>
                  <a:pt x="19635" y="42522"/>
                </a:lnTo>
                <a:lnTo>
                  <a:pt x="19629" y="42516"/>
                </a:lnTo>
                <a:lnTo>
                  <a:pt x="19624" y="42506"/>
                </a:lnTo>
                <a:lnTo>
                  <a:pt x="19619" y="42500"/>
                </a:lnTo>
                <a:lnTo>
                  <a:pt x="19614" y="42490"/>
                </a:lnTo>
                <a:lnTo>
                  <a:pt x="19609" y="42485"/>
                </a:lnTo>
                <a:lnTo>
                  <a:pt x="19603" y="42486"/>
                </a:lnTo>
                <a:lnTo>
                  <a:pt x="19594" y="42487"/>
                </a:lnTo>
                <a:lnTo>
                  <a:pt x="19589" y="42490"/>
                </a:lnTo>
                <a:lnTo>
                  <a:pt x="19585" y="42493"/>
                </a:lnTo>
                <a:lnTo>
                  <a:pt x="19561" y="42503"/>
                </a:lnTo>
                <a:lnTo>
                  <a:pt x="19555" y="42509"/>
                </a:lnTo>
                <a:lnTo>
                  <a:pt x="19546" y="42514"/>
                </a:lnTo>
                <a:lnTo>
                  <a:pt x="19540" y="42514"/>
                </a:lnTo>
                <a:lnTo>
                  <a:pt x="19510" y="42514"/>
                </a:lnTo>
                <a:lnTo>
                  <a:pt x="19498" y="42512"/>
                </a:lnTo>
                <a:lnTo>
                  <a:pt x="19489" y="42510"/>
                </a:lnTo>
                <a:lnTo>
                  <a:pt x="19485" y="42509"/>
                </a:lnTo>
                <a:lnTo>
                  <a:pt x="19464" y="42502"/>
                </a:lnTo>
                <a:lnTo>
                  <a:pt x="19452" y="42499"/>
                </a:lnTo>
                <a:lnTo>
                  <a:pt x="19450" y="42499"/>
                </a:lnTo>
                <a:lnTo>
                  <a:pt x="19443" y="42501"/>
                </a:lnTo>
                <a:lnTo>
                  <a:pt x="19412" y="42510"/>
                </a:lnTo>
                <a:lnTo>
                  <a:pt x="19406" y="42510"/>
                </a:lnTo>
                <a:lnTo>
                  <a:pt x="19399" y="42509"/>
                </a:lnTo>
                <a:lnTo>
                  <a:pt x="19394" y="42509"/>
                </a:lnTo>
                <a:lnTo>
                  <a:pt x="19388" y="42510"/>
                </a:lnTo>
                <a:lnTo>
                  <a:pt x="19384" y="42506"/>
                </a:lnTo>
                <a:lnTo>
                  <a:pt x="19370" y="42510"/>
                </a:lnTo>
                <a:lnTo>
                  <a:pt x="19365" y="42530"/>
                </a:lnTo>
                <a:lnTo>
                  <a:pt x="19364" y="42533"/>
                </a:lnTo>
                <a:lnTo>
                  <a:pt x="19363" y="42542"/>
                </a:lnTo>
                <a:lnTo>
                  <a:pt x="19363" y="42552"/>
                </a:lnTo>
                <a:lnTo>
                  <a:pt x="19356" y="42570"/>
                </a:lnTo>
                <a:lnTo>
                  <a:pt x="19354" y="42575"/>
                </a:lnTo>
                <a:lnTo>
                  <a:pt x="19350" y="42584"/>
                </a:lnTo>
                <a:lnTo>
                  <a:pt x="19344" y="42591"/>
                </a:lnTo>
                <a:lnTo>
                  <a:pt x="19335" y="42604"/>
                </a:lnTo>
                <a:lnTo>
                  <a:pt x="19334" y="42606"/>
                </a:lnTo>
                <a:lnTo>
                  <a:pt x="19324" y="42614"/>
                </a:lnTo>
                <a:lnTo>
                  <a:pt x="19320" y="42617"/>
                </a:lnTo>
                <a:lnTo>
                  <a:pt x="19307" y="42617"/>
                </a:lnTo>
                <a:lnTo>
                  <a:pt x="19301" y="42617"/>
                </a:lnTo>
                <a:lnTo>
                  <a:pt x="19295" y="42617"/>
                </a:lnTo>
                <a:lnTo>
                  <a:pt x="19276" y="42618"/>
                </a:lnTo>
                <a:lnTo>
                  <a:pt x="19272" y="42620"/>
                </a:lnTo>
                <a:lnTo>
                  <a:pt x="19269" y="42618"/>
                </a:lnTo>
                <a:lnTo>
                  <a:pt x="19259" y="42620"/>
                </a:lnTo>
                <a:lnTo>
                  <a:pt x="19249" y="42627"/>
                </a:lnTo>
                <a:lnTo>
                  <a:pt x="19245" y="42629"/>
                </a:lnTo>
                <a:lnTo>
                  <a:pt x="19242" y="42633"/>
                </a:lnTo>
                <a:lnTo>
                  <a:pt x="19237" y="42637"/>
                </a:lnTo>
                <a:lnTo>
                  <a:pt x="19236" y="42642"/>
                </a:lnTo>
                <a:lnTo>
                  <a:pt x="19235" y="42647"/>
                </a:lnTo>
                <a:lnTo>
                  <a:pt x="19233" y="42660"/>
                </a:lnTo>
                <a:lnTo>
                  <a:pt x="19230" y="42667"/>
                </a:lnTo>
                <a:lnTo>
                  <a:pt x="19228" y="42670"/>
                </a:lnTo>
                <a:lnTo>
                  <a:pt x="19226" y="42690"/>
                </a:lnTo>
                <a:lnTo>
                  <a:pt x="19215" y="42694"/>
                </a:lnTo>
                <a:lnTo>
                  <a:pt x="19200" y="42704"/>
                </a:lnTo>
                <a:lnTo>
                  <a:pt x="19199" y="42708"/>
                </a:lnTo>
                <a:lnTo>
                  <a:pt x="19195" y="42708"/>
                </a:lnTo>
                <a:lnTo>
                  <a:pt x="19185" y="42709"/>
                </a:lnTo>
                <a:lnTo>
                  <a:pt x="19145" y="42710"/>
                </a:lnTo>
                <a:lnTo>
                  <a:pt x="19134" y="42715"/>
                </a:lnTo>
                <a:lnTo>
                  <a:pt x="19116" y="42724"/>
                </a:lnTo>
                <a:lnTo>
                  <a:pt x="19111" y="42727"/>
                </a:lnTo>
                <a:lnTo>
                  <a:pt x="19098" y="42745"/>
                </a:lnTo>
                <a:lnTo>
                  <a:pt x="19094" y="42755"/>
                </a:lnTo>
                <a:lnTo>
                  <a:pt x="19096" y="42764"/>
                </a:lnTo>
                <a:lnTo>
                  <a:pt x="19097" y="42768"/>
                </a:lnTo>
                <a:lnTo>
                  <a:pt x="19097" y="42779"/>
                </a:lnTo>
                <a:lnTo>
                  <a:pt x="19097" y="42787"/>
                </a:lnTo>
                <a:lnTo>
                  <a:pt x="19097" y="42795"/>
                </a:lnTo>
                <a:lnTo>
                  <a:pt x="19093" y="42810"/>
                </a:lnTo>
                <a:lnTo>
                  <a:pt x="19086" y="42822"/>
                </a:lnTo>
                <a:lnTo>
                  <a:pt x="19084" y="42827"/>
                </a:lnTo>
                <a:lnTo>
                  <a:pt x="19082" y="42831"/>
                </a:lnTo>
                <a:lnTo>
                  <a:pt x="19078" y="42834"/>
                </a:lnTo>
                <a:lnTo>
                  <a:pt x="19072" y="42841"/>
                </a:lnTo>
                <a:lnTo>
                  <a:pt x="19068" y="42844"/>
                </a:lnTo>
                <a:lnTo>
                  <a:pt x="19061" y="42848"/>
                </a:lnTo>
                <a:lnTo>
                  <a:pt x="19058" y="42848"/>
                </a:lnTo>
                <a:lnTo>
                  <a:pt x="19053" y="42845"/>
                </a:lnTo>
                <a:lnTo>
                  <a:pt x="19048" y="42838"/>
                </a:lnTo>
                <a:lnTo>
                  <a:pt x="19048" y="42835"/>
                </a:lnTo>
                <a:lnTo>
                  <a:pt x="19048" y="42821"/>
                </a:lnTo>
                <a:lnTo>
                  <a:pt x="19049" y="42814"/>
                </a:lnTo>
                <a:lnTo>
                  <a:pt x="19049" y="42809"/>
                </a:lnTo>
                <a:lnTo>
                  <a:pt x="19042" y="42805"/>
                </a:lnTo>
                <a:lnTo>
                  <a:pt x="19036" y="42802"/>
                </a:lnTo>
                <a:lnTo>
                  <a:pt x="19028" y="42799"/>
                </a:lnTo>
                <a:lnTo>
                  <a:pt x="19023" y="42796"/>
                </a:lnTo>
                <a:lnTo>
                  <a:pt x="19018" y="42790"/>
                </a:lnTo>
                <a:lnTo>
                  <a:pt x="19010" y="42786"/>
                </a:lnTo>
                <a:lnTo>
                  <a:pt x="19001" y="42786"/>
                </a:lnTo>
                <a:lnTo>
                  <a:pt x="18996" y="42786"/>
                </a:lnTo>
                <a:lnTo>
                  <a:pt x="18985" y="42787"/>
                </a:lnTo>
                <a:lnTo>
                  <a:pt x="18976" y="42787"/>
                </a:lnTo>
                <a:lnTo>
                  <a:pt x="18973" y="42788"/>
                </a:lnTo>
                <a:lnTo>
                  <a:pt x="18962" y="42794"/>
                </a:lnTo>
                <a:lnTo>
                  <a:pt x="18958" y="42794"/>
                </a:lnTo>
                <a:lnTo>
                  <a:pt x="18936" y="42799"/>
                </a:lnTo>
                <a:lnTo>
                  <a:pt x="18929" y="42798"/>
                </a:lnTo>
                <a:lnTo>
                  <a:pt x="18928" y="42798"/>
                </a:lnTo>
                <a:lnTo>
                  <a:pt x="18922" y="42794"/>
                </a:lnTo>
                <a:lnTo>
                  <a:pt x="18913" y="42794"/>
                </a:lnTo>
                <a:lnTo>
                  <a:pt x="18897" y="42796"/>
                </a:lnTo>
                <a:lnTo>
                  <a:pt x="18891" y="42795"/>
                </a:lnTo>
                <a:lnTo>
                  <a:pt x="18858" y="42794"/>
                </a:lnTo>
                <a:lnTo>
                  <a:pt x="18836" y="42789"/>
                </a:lnTo>
                <a:lnTo>
                  <a:pt x="18817" y="42792"/>
                </a:lnTo>
                <a:lnTo>
                  <a:pt x="18809" y="42793"/>
                </a:lnTo>
                <a:lnTo>
                  <a:pt x="18797" y="42797"/>
                </a:lnTo>
                <a:lnTo>
                  <a:pt x="18793" y="42796"/>
                </a:lnTo>
                <a:lnTo>
                  <a:pt x="18784" y="42789"/>
                </a:lnTo>
                <a:lnTo>
                  <a:pt x="18770" y="42784"/>
                </a:lnTo>
                <a:lnTo>
                  <a:pt x="18768" y="42780"/>
                </a:lnTo>
                <a:lnTo>
                  <a:pt x="18766" y="42777"/>
                </a:lnTo>
                <a:lnTo>
                  <a:pt x="18756" y="42773"/>
                </a:lnTo>
                <a:lnTo>
                  <a:pt x="18751" y="42770"/>
                </a:lnTo>
                <a:lnTo>
                  <a:pt x="18729" y="42757"/>
                </a:lnTo>
                <a:lnTo>
                  <a:pt x="18709" y="42743"/>
                </a:lnTo>
                <a:lnTo>
                  <a:pt x="18706" y="42736"/>
                </a:lnTo>
                <a:lnTo>
                  <a:pt x="18698" y="42729"/>
                </a:lnTo>
                <a:lnTo>
                  <a:pt x="18690" y="42726"/>
                </a:lnTo>
                <a:lnTo>
                  <a:pt x="18686" y="42721"/>
                </a:lnTo>
                <a:lnTo>
                  <a:pt x="18680" y="42717"/>
                </a:lnTo>
                <a:lnTo>
                  <a:pt x="18680" y="42715"/>
                </a:lnTo>
                <a:lnTo>
                  <a:pt x="18677" y="42715"/>
                </a:lnTo>
                <a:lnTo>
                  <a:pt x="18670" y="42710"/>
                </a:lnTo>
                <a:lnTo>
                  <a:pt x="18663" y="42708"/>
                </a:lnTo>
                <a:lnTo>
                  <a:pt x="18656" y="42705"/>
                </a:lnTo>
                <a:lnTo>
                  <a:pt x="18651" y="42705"/>
                </a:lnTo>
                <a:lnTo>
                  <a:pt x="18647" y="42707"/>
                </a:lnTo>
                <a:lnTo>
                  <a:pt x="18643" y="42713"/>
                </a:lnTo>
                <a:lnTo>
                  <a:pt x="18641" y="42721"/>
                </a:lnTo>
                <a:lnTo>
                  <a:pt x="18638" y="42740"/>
                </a:lnTo>
                <a:lnTo>
                  <a:pt x="18643" y="42750"/>
                </a:lnTo>
                <a:lnTo>
                  <a:pt x="18654" y="42759"/>
                </a:lnTo>
                <a:lnTo>
                  <a:pt x="18656" y="42770"/>
                </a:lnTo>
                <a:lnTo>
                  <a:pt x="18656" y="42773"/>
                </a:lnTo>
                <a:lnTo>
                  <a:pt x="18656" y="42779"/>
                </a:lnTo>
                <a:lnTo>
                  <a:pt x="18654" y="42782"/>
                </a:lnTo>
                <a:lnTo>
                  <a:pt x="18651" y="42786"/>
                </a:lnTo>
                <a:lnTo>
                  <a:pt x="18647" y="42788"/>
                </a:lnTo>
                <a:lnTo>
                  <a:pt x="18643" y="42791"/>
                </a:lnTo>
                <a:lnTo>
                  <a:pt x="18638" y="42796"/>
                </a:lnTo>
                <a:lnTo>
                  <a:pt x="18638" y="42800"/>
                </a:lnTo>
                <a:lnTo>
                  <a:pt x="18633" y="42806"/>
                </a:lnTo>
                <a:lnTo>
                  <a:pt x="18631" y="42807"/>
                </a:lnTo>
                <a:lnTo>
                  <a:pt x="18627" y="42809"/>
                </a:lnTo>
                <a:lnTo>
                  <a:pt x="18624" y="42812"/>
                </a:lnTo>
                <a:lnTo>
                  <a:pt x="18619" y="42816"/>
                </a:lnTo>
                <a:lnTo>
                  <a:pt x="18616" y="42819"/>
                </a:lnTo>
                <a:lnTo>
                  <a:pt x="18602" y="42829"/>
                </a:lnTo>
                <a:lnTo>
                  <a:pt x="18594" y="42827"/>
                </a:lnTo>
                <a:lnTo>
                  <a:pt x="18591" y="42825"/>
                </a:lnTo>
                <a:lnTo>
                  <a:pt x="18576" y="42823"/>
                </a:lnTo>
                <a:lnTo>
                  <a:pt x="18566" y="42816"/>
                </a:lnTo>
                <a:lnTo>
                  <a:pt x="18563" y="42816"/>
                </a:lnTo>
                <a:lnTo>
                  <a:pt x="18547" y="42813"/>
                </a:lnTo>
                <a:lnTo>
                  <a:pt x="18525" y="42810"/>
                </a:lnTo>
                <a:lnTo>
                  <a:pt x="18514" y="42816"/>
                </a:lnTo>
                <a:lnTo>
                  <a:pt x="18514" y="42818"/>
                </a:lnTo>
                <a:lnTo>
                  <a:pt x="18506" y="42823"/>
                </a:lnTo>
                <a:lnTo>
                  <a:pt x="18504" y="42827"/>
                </a:lnTo>
                <a:lnTo>
                  <a:pt x="18500" y="42830"/>
                </a:lnTo>
                <a:lnTo>
                  <a:pt x="18498" y="42830"/>
                </a:lnTo>
                <a:lnTo>
                  <a:pt x="18497" y="42830"/>
                </a:lnTo>
                <a:lnTo>
                  <a:pt x="18493" y="42839"/>
                </a:lnTo>
                <a:lnTo>
                  <a:pt x="18491" y="42840"/>
                </a:lnTo>
                <a:lnTo>
                  <a:pt x="18490" y="42841"/>
                </a:lnTo>
                <a:lnTo>
                  <a:pt x="18478" y="42847"/>
                </a:lnTo>
                <a:lnTo>
                  <a:pt x="18474" y="42847"/>
                </a:lnTo>
                <a:lnTo>
                  <a:pt x="18465" y="42845"/>
                </a:lnTo>
                <a:lnTo>
                  <a:pt x="18462" y="42845"/>
                </a:lnTo>
                <a:lnTo>
                  <a:pt x="18453" y="42849"/>
                </a:lnTo>
                <a:lnTo>
                  <a:pt x="18451" y="42851"/>
                </a:lnTo>
                <a:lnTo>
                  <a:pt x="18450" y="42863"/>
                </a:lnTo>
                <a:lnTo>
                  <a:pt x="18448" y="42863"/>
                </a:lnTo>
                <a:lnTo>
                  <a:pt x="18448" y="42868"/>
                </a:lnTo>
                <a:lnTo>
                  <a:pt x="18448" y="42869"/>
                </a:lnTo>
                <a:lnTo>
                  <a:pt x="18449" y="42872"/>
                </a:lnTo>
                <a:lnTo>
                  <a:pt x="18450" y="42874"/>
                </a:lnTo>
                <a:lnTo>
                  <a:pt x="18456" y="42878"/>
                </a:lnTo>
                <a:lnTo>
                  <a:pt x="18462" y="42881"/>
                </a:lnTo>
                <a:lnTo>
                  <a:pt x="18466" y="42881"/>
                </a:lnTo>
                <a:lnTo>
                  <a:pt x="18474" y="42886"/>
                </a:lnTo>
                <a:lnTo>
                  <a:pt x="18480" y="42886"/>
                </a:lnTo>
                <a:lnTo>
                  <a:pt x="18482" y="42886"/>
                </a:lnTo>
                <a:lnTo>
                  <a:pt x="18485" y="42896"/>
                </a:lnTo>
                <a:lnTo>
                  <a:pt x="18485" y="42900"/>
                </a:lnTo>
                <a:lnTo>
                  <a:pt x="18484" y="42904"/>
                </a:lnTo>
                <a:lnTo>
                  <a:pt x="18483" y="42909"/>
                </a:lnTo>
                <a:lnTo>
                  <a:pt x="18479" y="42913"/>
                </a:lnTo>
                <a:lnTo>
                  <a:pt x="18474" y="42919"/>
                </a:lnTo>
                <a:lnTo>
                  <a:pt x="18473" y="42928"/>
                </a:lnTo>
                <a:lnTo>
                  <a:pt x="18475" y="42932"/>
                </a:lnTo>
                <a:lnTo>
                  <a:pt x="18478" y="42941"/>
                </a:lnTo>
                <a:lnTo>
                  <a:pt x="18487" y="42951"/>
                </a:lnTo>
                <a:lnTo>
                  <a:pt x="18484" y="42959"/>
                </a:lnTo>
                <a:lnTo>
                  <a:pt x="18482" y="42961"/>
                </a:lnTo>
                <a:lnTo>
                  <a:pt x="18480" y="42961"/>
                </a:lnTo>
                <a:lnTo>
                  <a:pt x="18479" y="42961"/>
                </a:lnTo>
                <a:lnTo>
                  <a:pt x="18473" y="42962"/>
                </a:lnTo>
                <a:lnTo>
                  <a:pt x="18473" y="42964"/>
                </a:lnTo>
                <a:lnTo>
                  <a:pt x="18473" y="42968"/>
                </a:lnTo>
                <a:lnTo>
                  <a:pt x="18472" y="42971"/>
                </a:lnTo>
                <a:lnTo>
                  <a:pt x="18470" y="42974"/>
                </a:lnTo>
                <a:lnTo>
                  <a:pt x="18465" y="42977"/>
                </a:lnTo>
                <a:lnTo>
                  <a:pt x="18463" y="42979"/>
                </a:lnTo>
                <a:lnTo>
                  <a:pt x="18461" y="42981"/>
                </a:lnTo>
                <a:lnTo>
                  <a:pt x="18458" y="42987"/>
                </a:lnTo>
                <a:lnTo>
                  <a:pt x="18458" y="42989"/>
                </a:lnTo>
                <a:lnTo>
                  <a:pt x="18455" y="42993"/>
                </a:lnTo>
                <a:lnTo>
                  <a:pt x="18451" y="42996"/>
                </a:lnTo>
                <a:lnTo>
                  <a:pt x="18446" y="42996"/>
                </a:lnTo>
                <a:lnTo>
                  <a:pt x="18442" y="42998"/>
                </a:lnTo>
                <a:lnTo>
                  <a:pt x="18440" y="42999"/>
                </a:lnTo>
                <a:lnTo>
                  <a:pt x="18432" y="42998"/>
                </a:lnTo>
                <a:lnTo>
                  <a:pt x="18430" y="43003"/>
                </a:lnTo>
                <a:lnTo>
                  <a:pt x="18428" y="43011"/>
                </a:lnTo>
                <a:lnTo>
                  <a:pt x="18426" y="43022"/>
                </a:lnTo>
                <a:lnTo>
                  <a:pt x="18421" y="43031"/>
                </a:lnTo>
                <a:lnTo>
                  <a:pt x="18417" y="43049"/>
                </a:lnTo>
                <a:lnTo>
                  <a:pt x="18412" y="43058"/>
                </a:lnTo>
                <a:lnTo>
                  <a:pt x="18410" y="43066"/>
                </a:lnTo>
                <a:lnTo>
                  <a:pt x="18402" y="43071"/>
                </a:lnTo>
                <a:lnTo>
                  <a:pt x="18398" y="43074"/>
                </a:lnTo>
                <a:lnTo>
                  <a:pt x="18394" y="43083"/>
                </a:lnTo>
                <a:lnTo>
                  <a:pt x="18389" y="43085"/>
                </a:lnTo>
                <a:lnTo>
                  <a:pt x="18370" y="43097"/>
                </a:lnTo>
                <a:lnTo>
                  <a:pt x="18364" y="43102"/>
                </a:lnTo>
                <a:lnTo>
                  <a:pt x="18352" y="43110"/>
                </a:lnTo>
                <a:lnTo>
                  <a:pt x="18338" y="43120"/>
                </a:lnTo>
                <a:lnTo>
                  <a:pt x="18330" y="43126"/>
                </a:lnTo>
                <a:lnTo>
                  <a:pt x="18323" y="43132"/>
                </a:lnTo>
                <a:lnTo>
                  <a:pt x="18318" y="43139"/>
                </a:lnTo>
                <a:lnTo>
                  <a:pt x="18316" y="43147"/>
                </a:lnTo>
                <a:lnTo>
                  <a:pt x="18314" y="43151"/>
                </a:lnTo>
                <a:lnTo>
                  <a:pt x="18309" y="43153"/>
                </a:lnTo>
                <a:lnTo>
                  <a:pt x="18300" y="43158"/>
                </a:lnTo>
                <a:lnTo>
                  <a:pt x="18291" y="43167"/>
                </a:lnTo>
                <a:lnTo>
                  <a:pt x="18285" y="43171"/>
                </a:lnTo>
                <a:lnTo>
                  <a:pt x="18273" y="43178"/>
                </a:lnTo>
                <a:lnTo>
                  <a:pt x="18266" y="43180"/>
                </a:lnTo>
                <a:lnTo>
                  <a:pt x="18252" y="43187"/>
                </a:lnTo>
                <a:lnTo>
                  <a:pt x="18248" y="43193"/>
                </a:lnTo>
                <a:lnTo>
                  <a:pt x="18246" y="43197"/>
                </a:lnTo>
                <a:lnTo>
                  <a:pt x="18248" y="43206"/>
                </a:lnTo>
                <a:lnTo>
                  <a:pt x="18248" y="43213"/>
                </a:lnTo>
                <a:lnTo>
                  <a:pt x="18248" y="43215"/>
                </a:lnTo>
                <a:lnTo>
                  <a:pt x="18243" y="43219"/>
                </a:lnTo>
                <a:lnTo>
                  <a:pt x="18242" y="43221"/>
                </a:lnTo>
                <a:lnTo>
                  <a:pt x="18242" y="43225"/>
                </a:lnTo>
                <a:lnTo>
                  <a:pt x="18243" y="43229"/>
                </a:lnTo>
                <a:lnTo>
                  <a:pt x="18246" y="43233"/>
                </a:lnTo>
                <a:lnTo>
                  <a:pt x="18249" y="43234"/>
                </a:lnTo>
                <a:lnTo>
                  <a:pt x="18252" y="43237"/>
                </a:lnTo>
                <a:lnTo>
                  <a:pt x="18252" y="43242"/>
                </a:lnTo>
                <a:lnTo>
                  <a:pt x="18249" y="43241"/>
                </a:lnTo>
                <a:lnTo>
                  <a:pt x="18243" y="43241"/>
                </a:lnTo>
                <a:lnTo>
                  <a:pt x="18238" y="43240"/>
                </a:lnTo>
                <a:lnTo>
                  <a:pt x="18229" y="43238"/>
                </a:lnTo>
                <a:lnTo>
                  <a:pt x="18228" y="43236"/>
                </a:lnTo>
                <a:lnTo>
                  <a:pt x="18227" y="43231"/>
                </a:lnTo>
                <a:lnTo>
                  <a:pt x="18225" y="43229"/>
                </a:lnTo>
                <a:lnTo>
                  <a:pt x="18218" y="43228"/>
                </a:lnTo>
                <a:lnTo>
                  <a:pt x="18205" y="43222"/>
                </a:lnTo>
                <a:lnTo>
                  <a:pt x="18196" y="43216"/>
                </a:lnTo>
                <a:lnTo>
                  <a:pt x="18196" y="43215"/>
                </a:lnTo>
                <a:lnTo>
                  <a:pt x="18186" y="43211"/>
                </a:lnTo>
                <a:lnTo>
                  <a:pt x="18181" y="43214"/>
                </a:lnTo>
                <a:lnTo>
                  <a:pt x="18174" y="43222"/>
                </a:lnTo>
                <a:lnTo>
                  <a:pt x="18171" y="43228"/>
                </a:lnTo>
                <a:lnTo>
                  <a:pt x="18169" y="43236"/>
                </a:lnTo>
                <a:lnTo>
                  <a:pt x="18181" y="43252"/>
                </a:lnTo>
                <a:lnTo>
                  <a:pt x="18173" y="43270"/>
                </a:lnTo>
                <a:lnTo>
                  <a:pt x="18173" y="43275"/>
                </a:lnTo>
                <a:lnTo>
                  <a:pt x="18178" y="43278"/>
                </a:lnTo>
                <a:lnTo>
                  <a:pt x="18182" y="43279"/>
                </a:lnTo>
                <a:lnTo>
                  <a:pt x="18183" y="43285"/>
                </a:lnTo>
                <a:lnTo>
                  <a:pt x="18179" y="43293"/>
                </a:lnTo>
                <a:lnTo>
                  <a:pt x="18174" y="43293"/>
                </a:lnTo>
                <a:lnTo>
                  <a:pt x="18168" y="43293"/>
                </a:lnTo>
                <a:lnTo>
                  <a:pt x="18163" y="43294"/>
                </a:lnTo>
                <a:lnTo>
                  <a:pt x="18159" y="43298"/>
                </a:lnTo>
                <a:lnTo>
                  <a:pt x="18156" y="43303"/>
                </a:lnTo>
                <a:lnTo>
                  <a:pt x="18152" y="43311"/>
                </a:lnTo>
                <a:lnTo>
                  <a:pt x="18148" y="43318"/>
                </a:lnTo>
                <a:lnTo>
                  <a:pt x="18148" y="43321"/>
                </a:lnTo>
                <a:lnTo>
                  <a:pt x="18148" y="43327"/>
                </a:lnTo>
                <a:lnTo>
                  <a:pt x="18145" y="43336"/>
                </a:lnTo>
                <a:lnTo>
                  <a:pt x="18145" y="43339"/>
                </a:lnTo>
                <a:lnTo>
                  <a:pt x="18145" y="43343"/>
                </a:lnTo>
                <a:lnTo>
                  <a:pt x="18141" y="43346"/>
                </a:lnTo>
                <a:lnTo>
                  <a:pt x="18141" y="43351"/>
                </a:lnTo>
                <a:lnTo>
                  <a:pt x="18139" y="43354"/>
                </a:lnTo>
                <a:lnTo>
                  <a:pt x="18139" y="43358"/>
                </a:lnTo>
                <a:lnTo>
                  <a:pt x="18135" y="43363"/>
                </a:lnTo>
                <a:lnTo>
                  <a:pt x="18133" y="43367"/>
                </a:lnTo>
                <a:lnTo>
                  <a:pt x="18131" y="43370"/>
                </a:lnTo>
                <a:lnTo>
                  <a:pt x="18129" y="43372"/>
                </a:lnTo>
                <a:lnTo>
                  <a:pt x="18129" y="43377"/>
                </a:lnTo>
                <a:lnTo>
                  <a:pt x="18129" y="43379"/>
                </a:lnTo>
                <a:lnTo>
                  <a:pt x="18127" y="43381"/>
                </a:lnTo>
                <a:lnTo>
                  <a:pt x="18125" y="43384"/>
                </a:lnTo>
                <a:lnTo>
                  <a:pt x="18121" y="43385"/>
                </a:lnTo>
                <a:lnTo>
                  <a:pt x="18110" y="43393"/>
                </a:lnTo>
                <a:lnTo>
                  <a:pt x="18106" y="43393"/>
                </a:lnTo>
                <a:lnTo>
                  <a:pt x="18104" y="43393"/>
                </a:lnTo>
                <a:lnTo>
                  <a:pt x="18097" y="43393"/>
                </a:lnTo>
                <a:lnTo>
                  <a:pt x="18094" y="43395"/>
                </a:lnTo>
                <a:lnTo>
                  <a:pt x="18091" y="43400"/>
                </a:lnTo>
                <a:lnTo>
                  <a:pt x="18083" y="43398"/>
                </a:lnTo>
                <a:lnTo>
                  <a:pt x="18081" y="43396"/>
                </a:lnTo>
                <a:lnTo>
                  <a:pt x="18074" y="43398"/>
                </a:lnTo>
                <a:lnTo>
                  <a:pt x="18073" y="43397"/>
                </a:lnTo>
                <a:lnTo>
                  <a:pt x="18070" y="43395"/>
                </a:lnTo>
                <a:lnTo>
                  <a:pt x="18068" y="43385"/>
                </a:lnTo>
                <a:lnTo>
                  <a:pt x="18066" y="43379"/>
                </a:lnTo>
                <a:lnTo>
                  <a:pt x="18064" y="43376"/>
                </a:lnTo>
                <a:lnTo>
                  <a:pt x="18063" y="43372"/>
                </a:lnTo>
                <a:lnTo>
                  <a:pt x="18064" y="43366"/>
                </a:lnTo>
                <a:lnTo>
                  <a:pt x="18065" y="43363"/>
                </a:lnTo>
                <a:lnTo>
                  <a:pt x="18067" y="43358"/>
                </a:lnTo>
                <a:lnTo>
                  <a:pt x="18067" y="43355"/>
                </a:lnTo>
                <a:lnTo>
                  <a:pt x="18067" y="43348"/>
                </a:lnTo>
                <a:lnTo>
                  <a:pt x="18067" y="43342"/>
                </a:lnTo>
                <a:lnTo>
                  <a:pt x="18067" y="43335"/>
                </a:lnTo>
                <a:lnTo>
                  <a:pt x="18064" y="43336"/>
                </a:lnTo>
                <a:lnTo>
                  <a:pt x="18063" y="43336"/>
                </a:lnTo>
                <a:lnTo>
                  <a:pt x="18060" y="43338"/>
                </a:lnTo>
                <a:lnTo>
                  <a:pt x="18057" y="43339"/>
                </a:lnTo>
                <a:lnTo>
                  <a:pt x="18053" y="43343"/>
                </a:lnTo>
                <a:lnTo>
                  <a:pt x="18051" y="43343"/>
                </a:lnTo>
                <a:lnTo>
                  <a:pt x="18045" y="43349"/>
                </a:lnTo>
                <a:lnTo>
                  <a:pt x="18045" y="43351"/>
                </a:lnTo>
                <a:lnTo>
                  <a:pt x="18045" y="43356"/>
                </a:lnTo>
                <a:lnTo>
                  <a:pt x="18049" y="43358"/>
                </a:lnTo>
                <a:lnTo>
                  <a:pt x="18053" y="43361"/>
                </a:lnTo>
                <a:lnTo>
                  <a:pt x="18054" y="43368"/>
                </a:lnTo>
                <a:lnTo>
                  <a:pt x="18052" y="43372"/>
                </a:lnTo>
                <a:lnTo>
                  <a:pt x="18049" y="43374"/>
                </a:lnTo>
                <a:lnTo>
                  <a:pt x="18047" y="43374"/>
                </a:lnTo>
                <a:lnTo>
                  <a:pt x="18042" y="43373"/>
                </a:lnTo>
                <a:lnTo>
                  <a:pt x="18037" y="43373"/>
                </a:lnTo>
                <a:lnTo>
                  <a:pt x="18028" y="43369"/>
                </a:lnTo>
                <a:lnTo>
                  <a:pt x="18019" y="43367"/>
                </a:lnTo>
                <a:lnTo>
                  <a:pt x="18018" y="43369"/>
                </a:lnTo>
                <a:lnTo>
                  <a:pt x="18011" y="43374"/>
                </a:lnTo>
                <a:lnTo>
                  <a:pt x="18010" y="43374"/>
                </a:lnTo>
                <a:lnTo>
                  <a:pt x="18008" y="43377"/>
                </a:lnTo>
                <a:lnTo>
                  <a:pt x="18007" y="43385"/>
                </a:lnTo>
                <a:lnTo>
                  <a:pt x="18004" y="43388"/>
                </a:lnTo>
                <a:lnTo>
                  <a:pt x="17996" y="43398"/>
                </a:lnTo>
                <a:lnTo>
                  <a:pt x="17993" y="43405"/>
                </a:lnTo>
                <a:lnTo>
                  <a:pt x="17988" y="43407"/>
                </a:lnTo>
                <a:lnTo>
                  <a:pt x="17982" y="43409"/>
                </a:lnTo>
                <a:lnTo>
                  <a:pt x="17980" y="43408"/>
                </a:lnTo>
                <a:lnTo>
                  <a:pt x="17972" y="43407"/>
                </a:lnTo>
                <a:lnTo>
                  <a:pt x="17962" y="43407"/>
                </a:lnTo>
                <a:lnTo>
                  <a:pt x="17957" y="43408"/>
                </a:lnTo>
                <a:lnTo>
                  <a:pt x="17954" y="43411"/>
                </a:lnTo>
                <a:lnTo>
                  <a:pt x="17951" y="43415"/>
                </a:lnTo>
                <a:lnTo>
                  <a:pt x="17948" y="43425"/>
                </a:lnTo>
                <a:lnTo>
                  <a:pt x="17945" y="43431"/>
                </a:lnTo>
                <a:lnTo>
                  <a:pt x="17945" y="43436"/>
                </a:lnTo>
                <a:lnTo>
                  <a:pt x="17945" y="43440"/>
                </a:lnTo>
                <a:lnTo>
                  <a:pt x="17945" y="43444"/>
                </a:lnTo>
                <a:lnTo>
                  <a:pt x="17945" y="43451"/>
                </a:lnTo>
                <a:lnTo>
                  <a:pt x="17943" y="43455"/>
                </a:lnTo>
                <a:lnTo>
                  <a:pt x="17940" y="43461"/>
                </a:lnTo>
                <a:lnTo>
                  <a:pt x="17941" y="43466"/>
                </a:lnTo>
                <a:lnTo>
                  <a:pt x="17943" y="43470"/>
                </a:lnTo>
                <a:lnTo>
                  <a:pt x="17942" y="43472"/>
                </a:lnTo>
                <a:lnTo>
                  <a:pt x="17937" y="43475"/>
                </a:lnTo>
                <a:lnTo>
                  <a:pt x="17931" y="43475"/>
                </a:lnTo>
                <a:lnTo>
                  <a:pt x="17927" y="43477"/>
                </a:lnTo>
                <a:lnTo>
                  <a:pt x="17924" y="43477"/>
                </a:lnTo>
                <a:lnTo>
                  <a:pt x="17920" y="43476"/>
                </a:lnTo>
                <a:lnTo>
                  <a:pt x="17917" y="43474"/>
                </a:lnTo>
                <a:lnTo>
                  <a:pt x="17900" y="43468"/>
                </a:lnTo>
                <a:lnTo>
                  <a:pt x="17897" y="43468"/>
                </a:lnTo>
                <a:lnTo>
                  <a:pt x="17893" y="43470"/>
                </a:lnTo>
                <a:lnTo>
                  <a:pt x="17884" y="43472"/>
                </a:lnTo>
                <a:lnTo>
                  <a:pt x="17880" y="43473"/>
                </a:lnTo>
                <a:lnTo>
                  <a:pt x="17876" y="43477"/>
                </a:lnTo>
                <a:lnTo>
                  <a:pt x="17872" y="43480"/>
                </a:lnTo>
                <a:lnTo>
                  <a:pt x="17869" y="43486"/>
                </a:lnTo>
                <a:lnTo>
                  <a:pt x="17869" y="43490"/>
                </a:lnTo>
                <a:lnTo>
                  <a:pt x="17867" y="43497"/>
                </a:lnTo>
                <a:lnTo>
                  <a:pt x="17862" y="43502"/>
                </a:lnTo>
                <a:lnTo>
                  <a:pt x="17855" y="43506"/>
                </a:lnTo>
                <a:lnTo>
                  <a:pt x="17848" y="43507"/>
                </a:lnTo>
                <a:lnTo>
                  <a:pt x="17840" y="43508"/>
                </a:lnTo>
                <a:lnTo>
                  <a:pt x="17835" y="43509"/>
                </a:lnTo>
                <a:lnTo>
                  <a:pt x="17827" y="43512"/>
                </a:lnTo>
                <a:lnTo>
                  <a:pt x="17825" y="43516"/>
                </a:lnTo>
                <a:lnTo>
                  <a:pt x="17823" y="43520"/>
                </a:lnTo>
                <a:lnTo>
                  <a:pt x="17817" y="43526"/>
                </a:lnTo>
                <a:lnTo>
                  <a:pt x="17815" y="43530"/>
                </a:lnTo>
                <a:lnTo>
                  <a:pt x="17812" y="43543"/>
                </a:lnTo>
                <a:lnTo>
                  <a:pt x="17812" y="43545"/>
                </a:lnTo>
                <a:lnTo>
                  <a:pt x="17812" y="43548"/>
                </a:lnTo>
                <a:lnTo>
                  <a:pt x="17813" y="43556"/>
                </a:lnTo>
                <a:lnTo>
                  <a:pt x="17813" y="43560"/>
                </a:lnTo>
                <a:lnTo>
                  <a:pt x="17817" y="43575"/>
                </a:lnTo>
                <a:lnTo>
                  <a:pt x="17819" y="43581"/>
                </a:lnTo>
                <a:lnTo>
                  <a:pt x="17825" y="43594"/>
                </a:lnTo>
                <a:lnTo>
                  <a:pt x="17829" y="43598"/>
                </a:lnTo>
                <a:lnTo>
                  <a:pt x="17833" y="43604"/>
                </a:lnTo>
                <a:lnTo>
                  <a:pt x="17833" y="43611"/>
                </a:lnTo>
                <a:lnTo>
                  <a:pt x="17832" y="43615"/>
                </a:lnTo>
                <a:lnTo>
                  <a:pt x="17826" y="43620"/>
                </a:lnTo>
                <a:lnTo>
                  <a:pt x="17813" y="43625"/>
                </a:lnTo>
                <a:lnTo>
                  <a:pt x="17792" y="43632"/>
                </a:lnTo>
                <a:lnTo>
                  <a:pt x="17773" y="43637"/>
                </a:lnTo>
                <a:lnTo>
                  <a:pt x="17731" y="43635"/>
                </a:lnTo>
                <a:lnTo>
                  <a:pt x="17722" y="43636"/>
                </a:lnTo>
                <a:lnTo>
                  <a:pt x="17713" y="43637"/>
                </a:lnTo>
                <a:lnTo>
                  <a:pt x="17708" y="43639"/>
                </a:lnTo>
                <a:lnTo>
                  <a:pt x="17704" y="43643"/>
                </a:lnTo>
                <a:lnTo>
                  <a:pt x="17704" y="43648"/>
                </a:lnTo>
                <a:lnTo>
                  <a:pt x="17705" y="43653"/>
                </a:lnTo>
                <a:lnTo>
                  <a:pt x="17711" y="43663"/>
                </a:lnTo>
                <a:lnTo>
                  <a:pt x="17713" y="43669"/>
                </a:lnTo>
                <a:lnTo>
                  <a:pt x="17722" y="43674"/>
                </a:lnTo>
                <a:lnTo>
                  <a:pt x="17726" y="43675"/>
                </a:lnTo>
                <a:lnTo>
                  <a:pt x="17729" y="43673"/>
                </a:lnTo>
                <a:lnTo>
                  <a:pt x="17732" y="43671"/>
                </a:lnTo>
                <a:lnTo>
                  <a:pt x="17734" y="43671"/>
                </a:lnTo>
                <a:lnTo>
                  <a:pt x="17739" y="43671"/>
                </a:lnTo>
                <a:lnTo>
                  <a:pt x="17743" y="43669"/>
                </a:lnTo>
                <a:lnTo>
                  <a:pt x="17745" y="43668"/>
                </a:lnTo>
                <a:lnTo>
                  <a:pt x="17749" y="43668"/>
                </a:lnTo>
                <a:lnTo>
                  <a:pt x="17753" y="43669"/>
                </a:lnTo>
                <a:lnTo>
                  <a:pt x="17752" y="43671"/>
                </a:lnTo>
                <a:lnTo>
                  <a:pt x="17764" y="43670"/>
                </a:lnTo>
                <a:lnTo>
                  <a:pt x="17762" y="43678"/>
                </a:lnTo>
                <a:lnTo>
                  <a:pt x="17757" y="43681"/>
                </a:lnTo>
                <a:lnTo>
                  <a:pt x="17752" y="43684"/>
                </a:lnTo>
                <a:lnTo>
                  <a:pt x="17741" y="43689"/>
                </a:lnTo>
                <a:lnTo>
                  <a:pt x="17736" y="43694"/>
                </a:lnTo>
                <a:lnTo>
                  <a:pt x="17733" y="43701"/>
                </a:lnTo>
                <a:lnTo>
                  <a:pt x="17726" y="43709"/>
                </a:lnTo>
                <a:lnTo>
                  <a:pt x="17724" y="43717"/>
                </a:lnTo>
                <a:lnTo>
                  <a:pt x="17723" y="43725"/>
                </a:lnTo>
                <a:lnTo>
                  <a:pt x="17723" y="43732"/>
                </a:lnTo>
                <a:lnTo>
                  <a:pt x="17718" y="43739"/>
                </a:lnTo>
                <a:lnTo>
                  <a:pt x="17712" y="43740"/>
                </a:lnTo>
                <a:lnTo>
                  <a:pt x="17706" y="43742"/>
                </a:lnTo>
                <a:lnTo>
                  <a:pt x="17702" y="43747"/>
                </a:lnTo>
                <a:lnTo>
                  <a:pt x="17696" y="43747"/>
                </a:lnTo>
                <a:lnTo>
                  <a:pt x="17688" y="43747"/>
                </a:lnTo>
                <a:lnTo>
                  <a:pt x="17684" y="43745"/>
                </a:lnTo>
                <a:lnTo>
                  <a:pt x="17675" y="43740"/>
                </a:lnTo>
                <a:lnTo>
                  <a:pt x="17664" y="43739"/>
                </a:lnTo>
                <a:lnTo>
                  <a:pt x="17649" y="43738"/>
                </a:lnTo>
                <a:lnTo>
                  <a:pt x="17628" y="43747"/>
                </a:lnTo>
                <a:lnTo>
                  <a:pt x="17626" y="43755"/>
                </a:lnTo>
                <a:lnTo>
                  <a:pt x="17626" y="43762"/>
                </a:lnTo>
                <a:lnTo>
                  <a:pt x="17626" y="43769"/>
                </a:lnTo>
                <a:lnTo>
                  <a:pt x="17624" y="43774"/>
                </a:lnTo>
                <a:lnTo>
                  <a:pt x="17623" y="43779"/>
                </a:lnTo>
                <a:lnTo>
                  <a:pt x="17621" y="43785"/>
                </a:lnTo>
                <a:lnTo>
                  <a:pt x="17613" y="43799"/>
                </a:lnTo>
                <a:lnTo>
                  <a:pt x="17610" y="43812"/>
                </a:lnTo>
                <a:lnTo>
                  <a:pt x="17606" y="43818"/>
                </a:lnTo>
                <a:lnTo>
                  <a:pt x="17594" y="43820"/>
                </a:lnTo>
                <a:lnTo>
                  <a:pt x="17592" y="43820"/>
                </a:lnTo>
                <a:lnTo>
                  <a:pt x="17592" y="43820"/>
                </a:lnTo>
                <a:lnTo>
                  <a:pt x="17589" y="43818"/>
                </a:lnTo>
                <a:lnTo>
                  <a:pt x="17585" y="43814"/>
                </a:lnTo>
                <a:lnTo>
                  <a:pt x="17582" y="43809"/>
                </a:lnTo>
                <a:lnTo>
                  <a:pt x="17575" y="43803"/>
                </a:lnTo>
                <a:lnTo>
                  <a:pt x="17573" y="43798"/>
                </a:lnTo>
                <a:lnTo>
                  <a:pt x="17573" y="43793"/>
                </a:lnTo>
                <a:lnTo>
                  <a:pt x="17571" y="43790"/>
                </a:lnTo>
                <a:lnTo>
                  <a:pt x="17566" y="43787"/>
                </a:lnTo>
                <a:lnTo>
                  <a:pt x="17565" y="43787"/>
                </a:lnTo>
                <a:lnTo>
                  <a:pt x="17561" y="43787"/>
                </a:lnTo>
                <a:lnTo>
                  <a:pt x="17559" y="43787"/>
                </a:lnTo>
                <a:lnTo>
                  <a:pt x="17554" y="43788"/>
                </a:lnTo>
                <a:lnTo>
                  <a:pt x="17550" y="43790"/>
                </a:lnTo>
                <a:lnTo>
                  <a:pt x="17548" y="43793"/>
                </a:lnTo>
                <a:lnTo>
                  <a:pt x="17531" y="43807"/>
                </a:lnTo>
                <a:lnTo>
                  <a:pt x="17529" y="43813"/>
                </a:lnTo>
                <a:lnTo>
                  <a:pt x="17526" y="43816"/>
                </a:lnTo>
                <a:lnTo>
                  <a:pt x="17505" y="43837"/>
                </a:lnTo>
                <a:lnTo>
                  <a:pt x="17505" y="43840"/>
                </a:lnTo>
                <a:lnTo>
                  <a:pt x="17503" y="43846"/>
                </a:lnTo>
                <a:lnTo>
                  <a:pt x="17499" y="43849"/>
                </a:lnTo>
                <a:lnTo>
                  <a:pt x="17492" y="43853"/>
                </a:lnTo>
                <a:lnTo>
                  <a:pt x="17486" y="43855"/>
                </a:lnTo>
                <a:lnTo>
                  <a:pt x="17480" y="43858"/>
                </a:lnTo>
                <a:lnTo>
                  <a:pt x="17478" y="43858"/>
                </a:lnTo>
                <a:lnTo>
                  <a:pt x="17472" y="43861"/>
                </a:lnTo>
                <a:lnTo>
                  <a:pt x="17470" y="43863"/>
                </a:lnTo>
                <a:lnTo>
                  <a:pt x="17468" y="43867"/>
                </a:lnTo>
                <a:lnTo>
                  <a:pt x="17466" y="43868"/>
                </a:lnTo>
                <a:lnTo>
                  <a:pt x="17460" y="43876"/>
                </a:lnTo>
                <a:lnTo>
                  <a:pt x="17448" y="43881"/>
                </a:lnTo>
                <a:lnTo>
                  <a:pt x="17445" y="43881"/>
                </a:lnTo>
                <a:lnTo>
                  <a:pt x="17442" y="43881"/>
                </a:lnTo>
                <a:lnTo>
                  <a:pt x="17437" y="43881"/>
                </a:lnTo>
                <a:lnTo>
                  <a:pt x="17435" y="43881"/>
                </a:lnTo>
                <a:lnTo>
                  <a:pt x="17420" y="43882"/>
                </a:lnTo>
                <a:lnTo>
                  <a:pt x="17411" y="43898"/>
                </a:lnTo>
                <a:lnTo>
                  <a:pt x="17411" y="43905"/>
                </a:lnTo>
                <a:lnTo>
                  <a:pt x="17409" y="43907"/>
                </a:lnTo>
                <a:lnTo>
                  <a:pt x="17408" y="43908"/>
                </a:lnTo>
                <a:lnTo>
                  <a:pt x="17405" y="43912"/>
                </a:lnTo>
                <a:lnTo>
                  <a:pt x="17400" y="43915"/>
                </a:lnTo>
                <a:lnTo>
                  <a:pt x="17396" y="43916"/>
                </a:lnTo>
                <a:lnTo>
                  <a:pt x="17383" y="43919"/>
                </a:lnTo>
                <a:lnTo>
                  <a:pt x="17369" y="43923"/>
                </a:lnTo>
                <a:lnTo>
                  <a:pt x="17368" y="43923"/>
                </a:lnTo>
                <a:lnTo>
                  <a:pt x="17361" y="43921"/>
                </a:lnTo>
                <a:lnTo>
                  <a:pt x="17352" y="43920"/>
                </a:lnTo>
                <a:lnTo>
                  <a:pt x="17351" y="43919"/>
                </a:lnTo>
                <a:lnTo>
                  <a:pt x="17333" y="43914"/>
                </a:lnTo>
                <a:lnTo>
                  <a:pt x="17332" y="43912"/>
                </a:lnTo>
                <a:lnTo>
                  <a:pt x="17327" y="43909"/>
                </a:lnTo>
                <a:lnTo>
                  <a:pt x="17317" y="43904"/>
                </a:lnTo>
                <a:lnTo>
                  <a:pt x="17315" y="43902"/>
                </a:lnTo>
                <a:lnTo>
                  <a:pt x="17311" y="43899"/>
                </a:lnTo>
                <a:lnTo>
                  <a:pt x="17296" y="43894"/>
                </a:lnTo>
                <a:lnTo>
                  <a:pt x="17295" y="43891"/>
                </a:lnTo>
                <a:lnTo>
                  <a:pt x="17289" y="43886"/>
                </a:lnTo>
                <a:lnTo>
                  <a:pt x="17289" y="43885"/>
                </a:lnTo>
                <a:lnTo>
                  <a:pt x="17288" y="43881"/>
                </a:lnTo>
                <a:lnTo>
                  <a:pt x="17284" y="43877"/>
                </a:lnTo>
                <a:lnTo>
                  <a:pt x="17275" y="43875"/>
                </a:lnTo>
                <a:lnTo>
                  <a:pt x="17269" y="43875"/>
                </a:lnTo>
                <a:lnTo>
                  <a:pt x="17267" y="43876"/>
                </a:lnTo>
                <a:lnTo>
                  <a:pt x="17265" y="43876"/>
                </a:lnTo>
                <a:lnTo>
                  <a:pt x="17261" y="43879"/>
                </a:lnTo>
                <a:lnTo>
                  <a:pt x="17256" y="43881"/>
                </a:lnTo>
                <a:lnTo>
                  <a:pt x="17237" y="43884"/>
                </a:lnTo>
                <a:lnTo>
                  <a:pt x="17230" y="43884"/>
                </a:lnTo>
                <a:lnTo>
                  <a:pt x="17203" y="43884"/>
                </a:lnTo>
                <a:lnTo>
                  <a:pt x="17198" y="43887"/>
                </a:lnTo>
                <a:lnTo>
                  <a:pt x="17196" y="43889"/>
                </a:lnTo>
                <a:lnTo>
                  <a:pt x="17195" y="43894"/>
                </a:lnTo>
                <a:lnTo>
                  <a:pt x="17195" y="43901"/>
                </a:lnTo>
                <a:lnTo>
                  <a:pt x="17195" y="43903"/>
                </a:lnTo>
                <a:lnTo>
                  <a:pt x="17193" y="43907"/>
                </a:lnTo>
                <a:lnTo>
                  <a:pt x="17191" y="43908"/>
                </a:lnTo>
                <a:lnTo>
                  <a:pt x="17189" y="43911"/>
                </a:lnTo>
                <a:lnTo>
                  <a:pt x="17189" y="43915"/>
                </a:lnTo>
                <a:lnTo>
                  <a:pt x="17189" y="43918"/>
                </a:lnTo>
                <a:lnTo>
                  <a:pt x="17189" y="43920"/>
                </a:lnTo>
                <a:lnTo>
                  <a:pt x="17186" y="43922"/>
                </a:lnTo>
                <a:lnTo>
                  <a:pt x="17181" y="43924"/>
                </a:lnTo>
                <a:lnTo>
                  <a:pt x="17177" y="43925"/>
                </a:lnTo>
                <a:lnTo>
                  <a:pt x="17174" y="43927"/>
                </a:lnTo>
                <a:lnTo>
                  <a:pt x="17174" y="43932"/>
                </a:lnTo>
                <a:lnTo>
                  <a:pt x="17174" y="43935"/>
                </a:lnTo>
                <a:lnTo>
                  <a:pt x="17171" y="43939"/>
                </a:lnTo>
                <a:lnTo>
                  <a:pt x="17169" y="43940"/>
                </a:lnTo>
                <a:lnTo>
                  <a:pt x="17165" y="43941"/>
                </a:lnTo>
                <a:lnTo>
                  <a:pt x="17162" y="43943"/>
                </a:lnTo>
                <a:lnTo>
                  <a:pt x="17160" y="43946"/>
                </a:lnTo>
                <a:lnTo>
                  <a:pt x="17158" y="43952"/>
                </a:lnTo>
                <a:lnTo>
                  <a:pt x="17157" y="43956"/>
                </a:lnTo>
                <a:lnTo>
                  <a:pt x="17155" y="43959"/>
                </a:lnTo>
                <a:lnTo>
                  <a:pt x="17148" y="43964"/>
                </a:lnTo>
                <a:lnTo>
                  <a:pt x="17147" y="43970"/>
                </a:lnTo>
                <a:lnTo>
                  <a:pt x="17147" y="43975"/>
                </a:lnTo>
                <a:lnTo>
                  <a:pt x="17147" y="43978"/>
                </a:lnTo>
                <a:lnTo>
                  <a:pt x="17146" y="43983"/>
                </a:lnTo>
                <a:lnTo>
                  <a:pt x="17142" y="43987"/>
                </a:lnTo>
                <a:lnTo>
                  <a:pt x="17138" y="43989"/>
                </a:lnTo>
                <a:lnTo>
                  <a:pt x="17138" y="43992"/>
                </a:lnTo>
                <a:lnTo>
                  <a:pt x="17140" y="43995"/>
                </a:lnTo>
                <a:lnTo>
                  <a:pt x="17140" y="43999"/>
                </a:lnTo>
                <a:lnTo>
                  <a:pt x="17140" y="44003"/>
                </a:lnTo>
                <a:lnTo>
                  <a:pt x="17140" y="44008"/>
                </a:lnTo>
                <a:lnTo>
                  <a:pt x="17141" y="44011"/>
                </a:lnTo>
                <a:lnTo>
                  <a:pt x="17141" y="44013"/>
                </a:lnTo>
                <a:lnTo>
                  <a:pt x="17138" y="44016"/>
                </a:lnTo>
                <a:lnTo>
                  <a:pt x="17135" y="44019"/>
                </a:lnTo>
                <a:lnTo>
                  <a:pt x="17130" y="44020"/>
                </a:lnTo>
                <a:lnTo>
                  <a:pt x="17121" y="44017"/>
                </a:lnTo>
                <a:lnTo>
                  <a:pt x="17112" y="44017"/>
                </a:lnTo>
                <a:lnTo>
                  <a:pt x="17108" y="44014"/>
                </a:lnTo>
                <a:lnTo>
                  <a:pt x="17099" y="44014"/>
                </a:lnTo>
                <a:lnTo>
                  <a:pt x="17096" y="44015"/>
                </a:lnTo>
                <a:lnTo>
                  <a:pt x="17094" y="44016"/>
                </a:lnTo>
                <a:lnTo>
                  <a:pt x="17089" y="44019"/>
                </a:lnTo>
                <a:lnTo>
                  <a:pt x="17080" y="44023"/>
                </a:lnTo>
                <a:lnTo>
                  <a:pt x="17078" y="44024"/>
                </a:lnTo>
                <a:lnTo>
                  <a:pt x="17071" y="44029"/>
                </a:lnTo>
                <a:lnTo>
                  <a:pt x="17069" y="44030"/>
                </a:lnTo>
                <a:lnTo>
                  <a:pt x="17067" y="44034"/>
                </a:lnTo>
                <a:lnTo>
                  <a:pt x="17064" y="44039"/>
                </a:lnTo>
                <a:lnTo>
                  <a:pt x="17063" y="44041"/>
                </a:lnTo>
                <a:lnTo>
                  <a:pt x="17054" y="44042"/>
                </a:lnTo>
                <a:lnTo>
                  <a:pt x="17052" y="44042"/>
                </a:lnTo>
                <a:lnTo>
                  <a:pt x="17050" y="44041"/>
                </a:lnTo>
                <a:lnTo>
                  <a:pt x="17050" y="44041"/>
                </a:lnTo>
                <a:lnTo>
                  <a:pt x="17049" y="44039"/>
                </a:lnTo>
                <a:lnTo>
                  <a:pt x="17042" y="44038"/>
                </a:lnTo>
                <a:lnTo>
                  <a:pt x="17039" y="44038"/>
                </a:lnTo>
                <a:lnTo>
                  <a:pt x="17034" y="44037"/>
                </a:lnTo>
                <a:lnTo>
                  <a:pt x="17031" y="44037"/>
                </a:lnTo>
                <a:lnTo>
                  <a:pt x="17028" y="44039"/>
                </a:lnTo>
                <a:lnTo>
                  <a:pt x="17025" y="44042"/>
                </a:lnTo>
                <a:lnTo>
                  <a:pt x="17022" y="44046"/>
                </a:lnTo>
                <a:lnTo>
                  <a:pt x="17016" y="44051"/>
                </a:lnTo>
                <a:lnTo>
                  <a:pt x="17014" y="44056"/>
                </a:lnTo>
                <a:lnTo>
                  <a:pt x="17012" y="44060"/>
                </a:lnTo>
                <a:lnTo>
                  <a:pt x="17007" y="44065"/>
                </a:lnTo>
                <a:lnTo>
                  <a:pt x="17003" y="44072"/>
                </a:lnTo>
                <a:lnTo>
                  <a:pt x="16996" y="44080"/>
                </a:lnTo>
                <a:lnTo>
                  <a:pt x="16992" y="44085"/>
                </a:lnTo>
                <a:lnTo>
                  <a:pt x="16990" y="44089"/>
                </a:lnTo>
                <a:lnTo>
                  <a:pt x="16988" y="44092"/>
                </a:lnTo>
                <a:lnTo>
                  <a:pt x="16981" y="44095"/>
                </a:lnTo>
                <a:lnTo>
                  <a:pt x="16976" y="44092"/>
                </a:lnTo>
                <a:lnTo>
                  <a:pt x="16970" y="44092"/>
                </a:lnTo>
                <a:lnTo>
                  <a:pt x="16967" y="44092"/>
                </a:lnTo>
                <a:lnTo>
                  <a:pt x="16956" y="44090"/>
                </a:lnTo>
                <a:lnTo>
                  <a:pt x="16952" y="44091"/>
                </a:lnTo>
                <a:lnTo>
                  <a:pt x="16951" y="44095"/>
                </a:lnTo>
                <a:lnTo>
                  <a:pt x="16952" y="44105"/>
                </a:lnTo>
                <a:lnTo>
                  <a:pt x="16951" y="44111"/>
                </a:lnTo>
                <a:lnTo>
                  <a:pt x="16948" y="44117"/>
                </a:lnTo>
                <a:lnTo>
                  <a:pt x="16943" y="44120"/>
                </a:lnTo>
                <a:lnTo>
                  <a:pt x="16934" y="44123"/>
                </a:lnTo>
                <a:lnTo>
                  <a:pt x="16924" y="44121"/>
                </a:lnTo>
                <a:lnTo>
                  <a:pt x="16919" y="44117"/>
                </a:lnTo>
                <a:lnTo>
                  <a:pt x="16907" y="44107"/>
                </a:lnTo>
                <a:lnTo>
                  <a:pt x="16899" y="44097"/>
                </a:lnTo>
                <a:lnTo>
                  <a:pt x="16881" y="44093"/>
                </a:lnTo>
                <a:lnTo>
                  <a:pt x="16870" y="44086"/>
                </a:lnTo>
                <a:lnTo>
                  <a:pt x="16843" y="44086"/>
                </a:lnTo>
                <a:lnTo>
                  <a:pt x="16832" y="44088"/>
                </a:lnTo>
                <a:lnTo>
                  <a:pt x="16823" y="44096"/>
                </a:lnTo>
                <a:lnTo>
                  <a:pt x="16818" y="44101"/>
                </a:lnTo>
                <a:lnTo>
                  <a:pt x="16813" y="44106"/>
                </a:lnTo>
                <a:lnTo>
                  <a:pt x="16812" y="44113"/>
                </a:lnTo>
                <a:lnTo>
                  <a:pt x="16816" y="44133"/>
                </a:lnTo>
                <a:lnTo>
                  <a:pt x="16815" y="44156"/>
                </a:lnTo>
                <a:lnTo>
                  <a:pt x="16814" y="44164"/>
                </a:lnTo>
                <a:lnTo>
                  <a:pt x="16812" y="44169"/>
                </a:lnTo>
                <a:lnTo>
                  <a:pt x="16807" y="44176"/>
                </a:lnTo>
                <a:lnTo>
                  <a:pt x="16800" y="44182"/>
                </a:lnTo>
                <a:lnTo>
                  <a:pt x="16782" y="44185"/>
                </a:lnTo>
                <a:lnTo>
                  <a:pt x="16772" y="44185"/>
                </a:lnTo>
                <a:lnTo>
                  <a:pt x="16767" y="44186"/>
                </a:lnTo>
                <a:lnTo>
                  <a:pt x="16765" y="44192"/>
                </a:lnTo>
                <a:lnTo>
                  <a:pt x="16762" y="44199"/>
                </a:lnTo>
                <a:lnTo>
                  <a:pt x="16758" y="44206"/>
                </a:lnTo>
                <a:lnTo>
                  <a:pt x="16758" y="44216"/>
                </a:lnTo>
                <a:lnTo>
                  <a:pt x="16759" y="44223"/>
                </a:lnTo>
                <a:lnTo>
                  <a:pt x="16764" y="44233"/>
                </a:lnTo>
                <a:lnTo>
                  <a:pt x="16771" y="44241"/>
                </a:lnTo>
                <a:lnTo>
                  <a:pt x="16772" y="44248"/>
                </a:lnTo>
                <a:lnTo>
                  <a:pt x="16772" y="44257"/>
                </a:lnTo>
                <a:lnTo>
                  <a:pt x="16771" y="44266"/>
                </a:lnTo>
                <a:lnTo>
                  <a:pt x="16769" y="44271"/>
                </a:lnTo>
                <a:lnTo>
                  <a:pt x="16770" y="44279"/>
                </a:lnTo>
                <a:lnTo>
                  <a:pt x="16772" y="44285"/>
                </a:lnTo>
                <a:lnTo>
                  <a:pt x="16775" y="44292"/>
                </a:lnTo>
                <a:lnTo>
                  <a:pt x="16777" y="44300"/>
                </a:lnTo>
                <a:lnTo>
                  <a:pt x="16778" y="44306"/>
                </a:lnTo>
                <a:lnTo>
                  <a:pt x="16778" y="44312"/>
                </a:lnTo>
                <a:lnTo>
                  <a:pt x="16777" y="44324"/>
                </a:lnTo>
                <a:lnTo>
                  <a:pt x="16776" y="44334"/>
                </a:lnTo>
                <a:lnTo>
                  <a:pt x="16778" y="44340"/>
                </a:lnTo>
                <a:lnTo>
                  <a:pt x="16779" y="44353"/>
                </a:lnTo>
                <a:lnTo>
                  <a:pt x="16776" y="44357"/>
                </a:lnTo>
                <a:lnTo>
                  <a:pt x="16768" y="44361"/>
                </a:lnTo>
                <a:lnTo>
                  <a:pt x="16756" y="44367"/>
                </a:lnTo>
                <a:lnTo>
                  <a:pt x="16752" y="44366"/>
                </a:lnTo>
                <a:lnTo>
                  <a:pt x="16750" y="44366"/>
                </a:lnTo>
                <a:lnTo>
                  <a:pt x="16747" y="44365"/>
                </a:lnTo>
                <a:lnTo>
                  <a:pt x="16747" y="44365"/>
                </a:lnTo>
                <a:lnTo>
                  <a:pt x="16739" y="44361"/>
                </a:lnTo>
                <a:lnTo>
                  <a:pt x="16732" y="44361"/>
                </a:lnTo>
                <a:lnTo>
                  <a:pt x="16719" y="44366"/>
                </a:lnTo>
                <a:lnTo>
                  <a:pt x="16716" y="44372"/>
                </a:lnTo>
                <a:lnTo>
                  <a:pt x="16714" y="44373"/>
                </a:lnTo>
                <a:lnTo>
                  <a:pt x="16711" y="44379"/>
                </a:lnTo>
                <a:lnTo>
                  <a:pt x="16708" y="44381"/>
                </a:lnTo>
                <a:lnTo>
                  <a:pt x="16706" y="44383"/>
                </a:lnTo>
                <a:lnTo>
                  <a:pt x="16684" y="44380"/>
                </a:lnTo>
                <a:lnTo>
                  <a:pt x="16679" y="44379"/>
                </a:lnTo>
                <a:lnTo>
                  <a:pt x="16675" y="44378"/>
                </a:lnTo>
                <a:lnTo>
                  <a:pt x="16666" y="44377"/>
                </a:lnTo>
                <a:lnTo>
                  <a:pt x="16655" y="44380"/>
                </a:lnTo>
                <a:lnTo>
                  <a:pt x="16648" y="44387"/>
                </a:lnTo>
                <a:lnTo>
                  <a:pt x="16645" y="44396"/>
                </a:lnTo>
                <a:lnTo>
                  <a:pt x="16645" y="44408"/>
                </a:lnTo>
                <a:lnTo>
                  <a:pt x="16647" y="44417"/>
                </a:lnTo>
                <a:lnTo>
                  <a:pt x="16647" y="44424"/>
                </a:lnTo>
                <a:lnTo>
                  <a:pt x="16644" y="44428"/>
                </a:lnTo>
                <a:lnTo>
                  <a:pt x="16639" y="44433"/>
                </a:lnTo>
                <a:lnTo>
                  <a:pt x="16624" y="44440"/>
                </a:lnTo>
                <a:lnTo>
                  <a:pt x="16612" y="44441"/>
                </a:lnTo>
                <a:lnTo>
                  <a:pt x="16606" y="44442"/>
                </a:lnTo>
                <a:lnTo>
                  <a:pt x="16601" y="44438"/>
                </a:lnTo>
                <a:lnTo>
                  <a:pt x="16598" y="44435"/>
                </a:lnTo>
                <a:lnTo>
                  <a:pt x="16597" y="44431"/>
                </a:lnTo>
                <a:lnTo>
                  <a:pt x="16597" y="44431"/>
                </a:lnTo>
                <a:lnTo>
                  <a:pt x="16594" y="44431"/>
                </a:lnTo>
                <a:lnTo>
                  <a:pt x="16587" y="44432"/>
                </a:lnTo>
                <a:lnTo>
                  <a:pt x="16575" y="44435"/>
                </a:lnTo>
                <a:lnTo>
                  <a:pt x="16568" y="44447"/>
                </a:lnTo>
                <a:lnTo>
                  <a:pt x="16565" y="44449"/>
                </a:lnTo>
                <a:lnTo>
                  <a:pt x="16561" y="44454"/>
                </a:lnTo>
                <a:lnTo>
                  <a:pt x="16560" y="44465"/>
                </a:lnTo>
                <a:lnTo>
                  <a:pt x="16561" y="44471"/>
                </a:lnTo>
                <a:lnTo>
                  <a:pt x="16561" y="44487"/>
                </a:lnTo>
                <a:lnTo>
                  <a:pt x="16559" y="44490"/>
                </a:lnTo>
                <a:lnTo>
                  <a:pt x="16560" y="44496"/>
                </a:lnTo>
                <a:lnTo>
                  <a:pt x="16561" y="44497"/>
                </a:lnTo>
                <a:lnTo>
                  <a:pt x="16561" y="44501"/>
                </a:lnTo>
                <a:lnTo>
                  <a:pt x="16560" y="44505"/>
                </a:lnTo>
                <a:lnTo>
                  <a:pt x="16558" y="44507"/>
                </a:lnTo>
                <a:lnTo>
                  <a:pt x="16555" y="44509"/>
                </a:lnTo>
                <a:lnTo>
                  <a:pt x="16551" y="44512"/>
                </a:lnTo>
                <a:lnTo>
                  <a:pt x="16549" y="44517"/>
                </a:lnTo>
                <a:lnTo>
                  <a:pt x="16547" y="44523"/>
                </a:lnTo>
                <a:lnTo>
                  <a:pt x="16546" y="44529"/>
                </a:lnTo>
                <a:lnTo>
                  <a:pt x="16545" y="44531"/>
                </a:lnTo>
                <a:lnTo>
                  <a:pt x="16542" y="44535"/>
                </a:lnTo>
                <a:lnTo>
                  <a:pt x="16536" y="44538"/>
                </a:lnTo>
                <a:lnTo>
                  <a:pt x="16529" y="44538"/>
                </a:lnTo>
                <a:lnTo>
                  <a:pt x="16508" y="44540"/>
                </a:lnTo>
                <a:lnTo>
                  <a:pt x="16501" y="44543"/>
                </a:lnTo>
                <a:lnTo>
                  <a:pt x="16495" y="44544"/>
                </a:lnTo>
                <a:lnTo>
                  <a:pt x="16488" y="44542"/>
                </a:lnTo>
                <a:lnTo>
                  <a:pt x="16485" y="44537"/>
                </a:lnTo>
                <a:lnTo>
                  <a:pt x="16482" y="44534"/>
                </a:lnTo>
                <a:lnTo>
                  <a:pt x="16482" y="44522"/>
                </a:lnTo>
                <a:lnTo>
                  <a:pt x="16484" y="44516"/>
                </a:lnTo>
                <a:lnTo>
                  <a:pt x="16485" y="44509"/>
                </a:lnTo>
                <a:lnTo>
                  <a:pt x="16485" y="44504"/>
                </a:lnTo>
                <a:lnTo>
                  <a:pt x="16485" y="44499"/>
                </a:lnTo>
                <a:lnTo>
                  <a:pt x="16483" y="44493"/>
                </a:lnTo>
                <a:lnTo>
                  <a:pt x="16479" y="44488"/>
                </a:lnTo>
                <a:lnTo>
                  <a:pt x="16475" y="44487"/>
                </a:lnTo>
                <a:lnTo>
                  <a:pt x="16469" y="44481"/>
                </a:lnTo>
                <a:lnTo>
                  <a:pt x="16465" y="44477"/>
                </a:lnTo>
                <a:lnTo>
                  <a:pt x="16450" y="44472"/>
                </a:lnTo>
                <a:lnTo>
                  <a:pt x="16446" y="44471"/>
                </a:lnTo>
                <a:lnTo>
                  <a:pt x="16443" y="44471"/>
                </a:lnTo>
                <a:lnTo>
                  <a:pt x="16437" y="44469"/>
                </a:lnTo>
                <a:lnTo>
                  <a:pt x="16428" y="44467"/>
                </a:lnTo>
                <a:lnTo>
                  <a:pt x="16425" y="44464"/>
                </a:lnTo>
                <a:lnTo>
                  <a:pt x="16411" y="44455"/>
                </a:lnTo>
                <a:lnTo>
                  <a:pt x="16404" y="44448"/>
                </a:lnTo>
                <a:lnTo>
                  <a:pt x="16402" y="44445"/>
                </a:lnTo>
                <a:lnTo>
                  <a:pt x="16399" y="44438"/>
                </a:lnTo>
                <a:lnTo>
                  <a:pt x="16390" y="44434"/>
                </a:lnTo>
                <a:lnTo>
                  <a:pt x="16379" y="44420"/>
                </a:lnTo>
                <a:lnTo>
                  <a:pt x="16377" y="44409"/>
                </a:lnTo>
                <a:lnTo>
                  <a:pt x="16377" y="44400"/>
                </a:lnTo>
                <a:lnTo>
                  <a:pt x="16377" y="44395"/>
                </a:lnTo>
                <a:lnTo>
                  <a:pt x="16377" y="44387"/>
                </a:lnTo>
                <a:lnTo>
                  <a:pt x="16374" y="44382"/>
                </a:lnTo>
                <a:lnTo>
                  <a:pt x="16369" y="44375"/>
                </a:lnTo>
                <a:lnTo>
                  <a:pt x="16365" y="44371"/>
                </a:lnTo>
                <a:lnTo>
                  <a:pt x="16362" y="44365"/>
                </a:lnTo>
                <a:lnTo>
                  <a:pt x="16360" y="44362"/>
                </a:lnTo>
                <a:lnTo>
                  <a:pt x="16357" y="44358"/>
                </a:lnTo>
                <a:lnTo>
                  <a:pt x="16353" y="44347"/>
                </a:lnTo>
                <a:lnTo>
                  <a:pt x="16353" y="44342"/>
                </a:lnTo>
                <a:lnTo>
                  <a:pt x="16353" y="44338"/>
                </a:lnTo>
                <a:lnTo>
                  <a:pt x="16359" y="44332"/>
                </a:lnTo>
                <a:lnTo>
                  <a:pt x="16363" y="44329"/>
                </a:lnTo>
                <a:lnTo>
                  <a:pt x="16370" y="44327"/>
                </a:lnTo>
                <a:lnTo>
                  <a:pt x="16371" y="44327"/>
                </a:lnTo>
                <a:lnTo>
                  <a:pt x="16379" y="44320"/>
                </a:lnTo>
                <a:lnTo>
                  <a:pt x="16381" y="44319"/>
                </a:lnTo>
                <a:lnTo>
                  <a:pt x="16385" y="44314"/>
                </a:lnTo>
                <a:lnTo>
                  <a:pt x="16389" y="44308"/>
                </a:lnTo>
                <a:lnTo>
                  <a:pt x="16390" y="44299"/>
                </a:lnTo>
                <a:lnTo>
                  <a:pt x="16388" y="44293"/>
                </a:lnTo>
                <a:lnTo>
                  <a:pt x="16382" y="44290"/>
                </a:lnTo>
                <a:lnTo>
                  <a:pt x="16380" y="44290"/>
                </a:lnTo>
                <a:lnTo>
                  <a:pt x="16376" y="44289"/>
                </a:lnTo>
                <a:lnTo>
                  <a:pt x="16359" y="44287"/>
                </a:lnTo>
                <a:lnTo>
                  <a:pt x="16339" y="44285"/>
                </a:lnTo>
                <a:lnTo>
                  <a:pt x="16329" y="44283"/>
                </a:lnTo>
                <a:lnTo>
                  <a:pt x="16324" y="44284"/>
                </a:lnTo>
                <a:lnTo>
                  <a:pt x="16310" y="44289"/>
                </a:lnTo>
                <a:lnTo>
                  <a:pt x="16306" y="44292"/>
                </a:lnTo>
                <a:lnTo>
                  <a:pt x="16300" y="44292"/>
                </a:lnTo>
                <a:lnTo>
                  <a:pt x="16291" y="44288"/>
                </a:lnTo>
                <a:lnTo>
                  <a:pt x="16278" y="44284"/>
                </a:lnTo>
                <a:lnTo>
                  <a:pt x="16271" y="44276"/>
                </a:lnTo>
                <a:lnTo>
                  <a:pt x="16270" y="44269"/>
                </a:lnTo>
                <a:lnTo>
                  <a:pt x="16260" y="44256"/>
                </a:lnTo>
                <a:lnTo>
                  <a:pt x="16247" y="44254"/>
                </a:lnTo>
                <a:lnTo>
                  <a:pt x="16237" y="44259"/>
                </a:lnTo>
                <a:lnTo>
                  <a:pt x="16228" y="44267"/>
                </a:lnTo>
                <a:lnTo>
                  <a:pt x="16223" y="44272"/>
                </a:lnTo>
                <a:lnTo>
                  <a:pt x="16220" y="44284"/>
                </a:lnTo>
                <a:lnTo>
                  <a:pt x="16220" y="44295"/>
                </a:lnTo>
                <a:lnTo>
                  <a:pt x="16224" y="44311"/>
                </a:lnTo>
                <a:lnTo>
                  <a:pt x="16232" y="44326"/>
                </a:lnTo>
                <a:lnTo>
                  <a:pt x="16241" y="44335"/>
                </a:lnTo>
                <a:lnTo>
                  <a:pt x="16246" y="44345"/>
                </a:lnTo>
                <a:lnTo>
                  <a:pt x="16246" y="44358"/>
                </a:lnTo>
                <a:lnTo>
                  <a:pt x="16241" y="44365"/>
                </a:lnTo>
                <a:lnTo>
                  <a:pt x="16233" y="44370"/>
                </a:lnTo>
                <a:lnTo>
                  <a:pt x="16219" y="44373"/>
                </a:lnTo>
                <a:lnTo>
                  <a:pt x="16214" y="44372"/>
                </a:lnTo>
                <a:lnTo>
                  <a:pt x="16204" y="44368"/>
                </a:lnTo>
                <a:lnTo>
                  <a:pt x="16194" y="44363"/>
                </a:lnTo>
                <a:lnTo>
                  <a:pt x="16180" y="44350"/>
                </a:lnTo>
                <a:lnTo>
                  <a:pt x="16173" y="44346"/>
                </a:lnTo>
                <a:lnTo>
                  <a:pt x="16168" y="44338"/>
                </a:lnTo>
                <a:lnTo>
                  <a:pt x="16160" y="44325"/>
                </a:lnTo>
                <a:lnTo>
                  <a:pt x="16159" y="44318"/>
                </a:lnTo>
                <a:lnTo>
                  <a:pt x="16159" y="44311"/>
                </a:lnTo>
                <a:lnTo>
                  <a:pt x="16161" y="44303"/>
                </a:lnTo>
                <a:lnTo>
                  <a:pt x="16162" y="44299"/>
                </a:lnTo>
                <a:lnTo>
                  <a:pt x="16157" y="44271"/>
                </a:lnTo>
                <a:lnTo>
                  <a:pt x="16157" y="44270"/>
                </a:lnTo>
                <a:lnTo>
                  <a:pt x="16152" y="44268"/>
                </a:lnTo>
                <a:lnTo>
                  <a:pt x="16143" y="44265"/>
                </a:lnTo>
                <a:lnTo>
                  <a:pt x="16141" y="44263"/>
                </a:lnTo>
                <a:lnTo>
                  <a:pt x="16129" y="44259"/>
                </a:lnTo>
                <a:lnTo>
                  <a:pt x="16123" y="44259"/>
                </a:lnTo>
                <a:lnTo>
                  <a:pt x="16119" y="44260"/>
                </a:lnTo>
                <a:lnTo>
                  <a:pt x="16115" y="44263"/>
                </a:lnTo>
                <a:lnTo>
                  <a:pt x="16110" y="44268"/>
                </a:lnTo>
                <a:lnTo>
                  <a:pt x="16107" y="44271"/>
                </a:lnTo>
                <a:lnTo>
                  <a:pt x="16103" y="44271"/>
                </a:lnTo>
                <a:lnTo>
                  <a:pt x="16098" y="44271"/>
                </a:lnTo>
                <a:lnTo>
                  <a:pt x="16073" y="44265"/>
                </a:lnTo>
                <a:lnTo>
                  <a:pt x="16054" y="44267"/>
                </a:lnTo>
                <a:lnTo>
                  <a:pt x="16049" y="44267"/>
                </a:lnTo>
                <a:lnTo>
                  <a:pt x="16041" y="44272"/>
                </a:lnTo>
                <a:lnTo>
                  <a:pt x="16036" y="44275"/>
                </a:lnTo>
                <a:lnTo>
                  <a:pt x="16033" y="44279"/>
                </a:lnTo>
                <a:lnTo>
                  <a:pt x="16031" y="44279"/>
                </a:lnTo>
                <a:lnTo>
                  <a:pt x="16029" y="44278"/>
                </a:lnTo>
                <a:lnTo>
                  <a:pt x="16023" y="44276"/>
                </a:lnTo>
                <a:lnTo>
                  <a:pt x="16018" y="44275"/>
                </a:lnTo>
                <a:lnTo>
                  <a:pt x="16015" y="44274"/>
                </a:lnTo>
                <a:lnTo>
                  <a:pt x="16012" y="44272"/>
                </a:lnTo>
                <a:lnTo>
                  <a:pt x="16010" y="44270"/>
                </a:lnTo>
                <a:lnTo>
                  <a:pt x="16010" y="44268"/>
                </a:lnTo>
                <a:lnTo>
                  <a:pt x="16012" y="44264"/>
                </a:lnTo>
                <a:lnTo>
                  <a:pt x="16012" y="44261"/>
                </a:lnTo>
                <a:lnTo>
                  <a:pt x="16013" y="44257"/>
                </a:lnTo>
                <a:lnTo>
                  <a:pt x="16013" y="44255"/>
                </a:lnTo>
                <a:lnTo>
                  <a:pt x="16010" y="44251"/>
                </a:lnTo>
                <a:lnTo>
                  <a:pt x="16004" y="44242"/>
                </a:lnTo>
                <a:lnTo>
                  <a:pt x="15986" y="44236"/>
                </a:lnTo>
                <a:lnTo>
                  <a:pt x="15962" y="44238"/>
                </a:lnTo>
                <a:lnTo>
                  <a:pt x="15959" y="44241"/>
                </a:lnTo>
                <a:lnTo>
                  <a:pt x="15957" y="44244"/>
                </a:lnTo>
                <a:lnTo>
                  <a:pt x="15952" y="44250"/>
                </a:lnTo>
                <a:lnTo>
                  <a:pt x="15949" y="44251"/>
                </a:lnTo>
                <a:lnTo>
                  <a:pt x="15941" y="44256"/>
                </a:lnTo>
                <a:lnTo>
                  <a:pt x="15934" y="44258"/>
                </a:lnTo>
                <a:lnTo>
                  <a:pt x="15925" y="44259"/>
                </a:lnTo>
                <a:lnTo>
                  <a:pt x="15910" y="44264"/>
                </a:lnTo>
                <a:lnTo>
                  <a:pt x="15905" y="44268"/>
                </a:lnTo>
                <a:lnTo>
                  <a:pt x="15896" y="44268"/>
                </a:lnTo>
                <a:lnTo>
                  <a:pt x="15890" y="44272"/>
                </a:lnTo>
                <a:lnTo>
                  <a:pt x="15887" y="44275"/>
                </a:lnTo>
                <a:lnTo>
                  <a:pt x="15874" y="44288"/>
                </a:lnTo>
                <a:lnTo>
                  <a:pt x="15841" y="44315"/>
                </a:lnTo>
                <a:lnTo>
                  <a:pt x="15834" y="44321"/>
                </a:lnTo>
                <a:lnTo>
                  <a:pt x="15829" y="44325"/>
                </a:lnTo>
                <a:lnTo>
                  <a:pt x="15824" y="44330"/>
                </a:lnTo>
                <a:lnTo>
                  <a:pt x="15822" y="44331"/>
                </a:lnTo>
                <a:lnTo>
                  <a:pt x="15808" y="44340"/>
                </a:lnTo>
                <a:lnTo>
                  <a:pt x="15794" y="44353"/>
                </a:lnTo>
                <a:lnTo>
                  <a:pt x="15783" y="44368"/>
                </a:lnTo>
                <a:lnTo>
                  <a:pt x="15778" y="44386"/>
                </a:lnTo>
                <a:lnTo>
                  <a:pt x="15776" y="44397"/>
                </a:lnTo>
                <a:lnTo>
                  <a:pt x="15774" y="44406"/>
                </a:lnTo>
                <a:lnTo>
                  <a:pt x="15773" y="44412"/>
                </a:lnTo>
                <a:lnTo>
                  <a:pt x="15767" y="44429"/>
                </a:lnTo>
                <a:lnTo>
                  <a:pt x="15764" y="44436"/>
                </a:lnTo>
                <a:lnTo>
                  <a:pt x="15759" y="44449"/>
                </a:lnTo>
                <a:lnTo>
                  <a:pt x="15755" y="44484"/>
                </a:lnTo>
                <a:lnTo>
                  <a:pt x="15746" y="44508"/>
                </a:lnTo>
                <a:lnTo>
                  <a:pt x="15727" y="44522"/>
                </a:lnTo>
                <a:lnTo>
                  <a:pt x="15725" y="44523"/>
                </a:lnTo>
                <a:lnTo>
                  <a:pt x="15688" y="44544"/>
                </a:lnTo>
                <a:lnTo>
                  <a:pt x="15677" y="44550"/>
                </a:lnTo>
                <a:lnTo>
                  <a:pt x="15673" y="44552"/>
                </a:lnTo>
                <a:lnTo>
                  <a:pt x="15666" y="44553"/>
                </a:lnTo>
                <a:lnTo>
                  <a:pt x="15658" y="44552"/>
                </a:lnTo>
                <a:lnTo>
                  <a:pt x="15654" y="44550"/>
                </a:lnTo>
                <a:lnTo>
                  <a:pt x="15651" y="44548"/>
                </a:lnTo>
                <a:lnTo>
                  <a:pt x="15634" y="44543"/>
                </a:lnTo>
                <a:lnTo>
                  <a:pt x="15631" y="44543"/>
                </a:lnTo>
                <a:lnTo>
                  <a:pt x="15629" y="44541"/>
                </a:lnTo>
                <a:lnTo>
                  <a:pt x="15623" y="44536"/>
                </a:lnTo>
                <a:lnTo>
                  <a:pt x="15615" y="44536"/>
                </a:lnTo>
                <a:lnTo>
                  <a:pt x="15601" y="44533"/>
                </a:lnTo>
                <a:lnTo>
                  <a:pt x="15596" y="44532"/>
                </a:lnTo>
                <a:lnTo>
                  <a:pt x="15589" y="44534"/>
                </a:lnTo>
                <a:lnTo>
                  <a:pt x="15584" y="44537"/>
                </a:lnTo>
                <a:lnTo>
                  <a:pt x="15566" y="44544"/>
                </a:lnTo>
                <a:lnTo>
                  <a:pt x="15549" y="44545"/>
                </a:lnTo>
                <a:lnTo>
                  <a:pt x="15536" y="44543"/>
                </a:lnTo>
                <a:lnTo>
                  <a:pt x="15531" y="44540"/>
                </a:lnTo>
                <a:lnTo>
                  <a:pt x="15518" y="44531"/>
                </a:lnTo>
                <a:lnTo>
                  <a:pt x="15517" y="44525"/>
                </a:lnTo>
                <a:lnTo>
                  <a:pt x="15518" y="44522"/>
                </a:lnTo>
                <a:lnTo>
                  <a:pt x="15520" y="44519"/>
                </a:lnTo>
                <a:lnTo>
                  <a:pt x="15523" y="44515"/>
                </a:lnTo>
                <a:lnTo>
                  <a:pt x="15523" y="44512"/>
                </a:lnTo>
                <a:lnTo>
                  <a:pt x="15523" y="44509"/>
                </a:lnTo>
                <a:lnTo>
                  <a:pt x="15522" y="44506"/>
                </a:lnTo>
                <a:lnTo>
                  <a:pt x="15519" y="44502"/>
                </a:lnTo>
                <a:lnTo>
                  <a:pt x="15519" y="44495"/>
                </a:lnTo>
                <a:lnTo>
                  <a:pt x="15518" y="44492"/>
                </a:lnTo>
                <a:lnTo>
                  <a:pt x="15517" y="44488"/>
                </a:lnTo>
                <a:lnTo>
                  <a:pt x="15513" y="44484"/>
                </a:lnTo>
                <a:lnTo>
                  <a:pt x="15506" y="44482"/>
                </a:lnTo>
                <a:lnTo>
                  <a:pt x="15505" y="44476"/>
                </a:lnTo>
                <a:lnTo>
                  <a:pt x="15508" y="44464"/>
                </a:lnTo>
                <a:lnTo>
                  <a:pt x="15508" y="44455"/>
                </a:lnTo>
                <a:lnTo>
                  <a:pt x="15505" y="44452"/>
                </a:lnTo>
                <a:lnTo>
                  <a:pt x="15499" y="44446"/>
                </a:lnTo>
                <a:lnTo>
                  <a:pt x="15496" y="44439"/>
                </a:lnTo>
                <a:lnTo>
                  <a:pt x="15490" y="44432"/>
                </a:lnTo>
                <a:lnTo>
                  <a:pt x="15490" y="44431"/>
                </a:lnTo>
                <a:lnTo>
                  <a:pt x="15476" y="44430"/>
                </a:lnTo>
                <a:lnTo>
                  <a:pt x="15463" y="44416"/>
                </a:lnTo>
                <a:lnTo>
                  <a:pt x="15463" y="44416"/>
                </a:lnTo>
                <a:lnTo>
                  <a:pt x="15462" y="44415"/>
                </a:lnTo>
                <a:lnTo>
                  <a:pt x="15454" y="44413"/>
                </a:lnTo>
                <a:lnTo>
                  <a:pt x="15447" y="44412"/>
                </a:lnTo>
                <a:lnTo>
                  <a:pt x="15432" y="44412"/>
                </a:lnTo>
                <a:lnTo>
                  <a:pt x="15428" y="44416"/>
                </a:lnTo>
                <a:lnTo>
                  <a:pt x="15425" y="44420"/>
                </a:lnTo>
                <a:lnTo>
                  <a:pt x="15412" y="44420"/>
                </a:lnTo>
                <a:lnTo>
                  <a:pt x="15409" y="44419"/>
                </a:lnTo>
                <a:lnTo>
                  <a:pt x="15407" y="44418"/>
                </a:lnTo>
                <a:lnTo>
                  <a:pt x="15401" y="44412"/>
                </a:lnTo>
                <a:lnTo>
                  <a:pt x="15395" y="44412"/>
                </a:lnTo>
                <a:lnTo>
                  <a:pt x="15389" y="44412"/>
                </a:lnTo>
                <a:lnTo>
                  <a:pt x="15389" y="44412"/>
                </a:lnTo>
                <a:lnTo>
                  <a:pt x="15386" y="44422"/>
                </a:lnTo>
                <a:lnTo>
                  <a:pt x="15386" y="44428"/>
                </a:lnTo>
                <a:lnTo>
                  <a:pt x="15387" y="44435"/>
                </a:lnTo>
                <a:lnTo>
                  <a:pt x="15385" y="44440"/>
                </a:lnTo>
                <a:lnTo>
                  <a:pt x="15380" y="44444"/>
                </a:lnTo>
                <a:lnTo>
                  <a:pt x="15374" y="44445"/>
                </a:lnTo>
                <a:lnTo>
                  <a:pt x="15364" y="44443"/>
                </a:lnTo>
                <a:lnTo>
                  <a:pt x="15364" y="44443"/>
                </a:lnTo>
                <a:lnTo>
                  <a:pt x="15360" y="44439"/>
                </a:lnTo>
                <a:lnTo>
                  <a:pt x="15351" y="44436"/>
                </a:lnTo>
                <a:lnTo>
                  <a:pt x="15348" y="44436"/>
                </a:lnTo>
                <a:lnTo>
                  <a:pt x="15339" y="44436"/>
                </a:lnTo>
                <a:lnTo>
                  <a:pt x="15334" y="44438"/>
                </a:lnTo>
                <a:lnTo>
                  <a:pt x="15332" y="44438"/>
                </a:lnTo>
                <a:lnTo>
                  <a:pt x="15329" y="44438"/>
                </a:lnTo>
                <a:lnTo>
                  <a:pt x="15328" y="44437"/>
                </a:lnTo>
                <a:lnTo>
                  <a:pt x="15322" y="44437"/>
                </a:lnTo>
                <a:lnTo>
                  <a:pt x="15315" y="44434"/>
                </a:lnTo>
                <a:lnTo>
                  <a:pt x="15309" y="44429"/>
                </a:lnTo>
                <a:lnTo>
                  <a:pt x="15304" y="44427"/>
                </a:lnTo>
                <a:lnTo>
                  <a:pt x="15289" y="44421"/>
                </a:lnTo>
                <a:lnTo>
                  <a:pt x="15288" y="44420"/>
                </a:lnTo>
                <a:lnTo>
                  <a:pt x="15280" y="44416"/>
                </a:lnTo>
                <a:lnTo>
                  <a:pt x="15274" y="44416"/>
                </a:lnTo>
                <a:lnTo>
                  <a:pt x="15271" y="44417"/>
                </a:lnTo>
                <a:lnTo>
                  <a:pt x="15269" y="44417"/>
                </a:lnTo>
                <a:lnTo>
                  <a:pt x="15264" y="44420"/>
                </a:lnTo>
                <a:lnTo>
                  <a:pt x="15251" y="44425"/>
                </a:lnTo>
                <a:lnTo>
                  <a:pt x="15243" y="44425"/>
                </a:lnTo>
                <a:lnTo>
                  <a:pt x="15241" y="44424"/>
                </a:lnTo>
                <a:lnTo>
                  <a:pt x="15239" y="44424"/>
                </a:lnTo>
                <a:lnTo>
                  <a:pt x="15234" y="44420"/>
                </a:lnTo>
                <a:lnTo>
                  <a:pt x="15227" y="44417"/>
                </a:lnTo>
                <a:lnTo>
                  <a:pt x="15219" y="44420"/>
                </a:lnTo>
                <a:lnTo>
                  <a:pt x="15216" y="44413"/>
                </a:lnTo>
                <a:lnTo>
                  <a:pt x="15195" y="44362"/>
                </a:lnTo>
                <a:lnTo>
                  <a:pt x="15184" y="44336"/>
                </a:lnTo>
                <a:lnTo>
                  <a:pt x="15184" y="44315"/>
                </a:lnTo>
                <a:lnTo>
                  <a:pt x="15183" y="44306"/>
                </a:lnTo>
                <a:lnTo>
                  <a:pt x="15127" y="44321"/>
                </a:lnTo>
                <a:lnTo>
                  <a:pt x="14974" y="44548"/>
                </a:lnTo>
                <a:lnTo>
                  <a:pt x="15064" y="44680"/>
                </a:lnTo>
                <a:lnTo>
                  <a:pt x="15103" y="44694"/>
                </a:lnTo>
                <a:lnTo>
                  <a:pt x="15104" y="44694"/>
                </a:lnTo>
                <a:lnTo>
                  <a:pt x="15103" y="44701"/>
                </a:lnTo>
                <a:lnTo>
                  <a:pt x="15103" y="44706"/>
                </a:lnTo>
                <a:lnTo>
                  <a:pt x="15105" y="44707"/>
                </a:lnTo>
                <a:lnTo>
                  <a:pt x="15108" y="44709"/>
                </a:lnTo>
                <a:lnTo>
                  <a:pt x="15115" y="44708"/>
                </a:lnTo>
                <a:lnTo>
                  <a:pt x="15120" y="44707"/>
                </a:lnTo>
                <a:lnTo>
                  <a:pt x="15122" y="44706"/>
                </a:lnTo>
                <a:lnTo>
                  <a:pt x="15122" y="44709"/>
                </a:lnTo>
                <a:lnTo>
                  <a:pt x="15123" y="44724"/>
                </a:lnTo>
                <a:lnTo>
                  <a:pt x="15134" y="44733"/>
                </a:lnTo>
                <a:lnTo>
                  <a:pt x="15141" y="44736"/>
                </a:lnTo>
                <a:lnTo>
                  <a:pt x="15141" y="44751"/>
                </a:lnTo>
                <a:lnTo>
                  <a:pt x="15149" y="44753"/>
                </a:lnTo>
                <a:lnTo>
                  <a:pt x="15152" y="44768"/>
                </a:lnTo>
                <a:lnTo>
                  <a:pt x="15152" y="44773"/>
                </a:lnTo>
                <a:lnTo>
                  <a:pt x="15148" y="44788"/>
                </a:lnTo>
                <a:lnTo>
                  <a:pt x="15145" y="44794"/>
                </a:lnTo>
                <a:lnTo>
                  <a:pt x="15141" y="44801"/>
                </a:lnTo>
                <a:lnTo>
                  <a:pt x="15132" y="44808"/>
                </a:lnTo>
                <a:lnTo>
                  <a:pt x="15131" y="44821"/>
                </a:lnTo>
                <a:lnTo>
                  <a:pt x="15118" y="44834"/>
                </a:lnTo>
                <a:lnTo>
                  <a:pt x="15120" y="44856"/>
                </a:lnTo>
                <a:lnTo>
                  <a:pt x="15120" y="44871"/>
                </a:lnTo>
                <a:lnTo>
                  <a:pt x="15122" y="44880"/>
                </a:lnTo>
                <a:lnTo>
                  <a:pt x="15124" y="44891"/>
                </a:lnTo>
                <a:lnTo>
                  <a:pt x="15124" y="44903"/>
                </a:lnTo>
                <a:lnTo>
                  <a:pt x="15120" y="44916"/>
                </a:lnTo>
                <a:lnTo>
                  <a:pt x="15119" y="44930"/>
                </a:lnTo>
                <a:lnTo>
                  <a:pt x="15124" y="44946"/>
                </a:lnTo>
                <a:lnTo>
                  <a:pt x="15124" y="44958"/>
                </a:lnTo>
                <a:lnTo>
                  <a:pt x="15124" y="44962"/>
                </a:lnTo>
                <a:lnTo>
                  <a:pt x="15128" y="44973"/>
                </a:lnTo>
                <a:lnTo>
                  <a:pt x="15126" y="44976"/>
                </a:lnTo>
                <a:lnTo>
                  <a:pt x="15122" y="44980"/>
                </a:lnTo>
                <a:lnTo>
                  <a:pt x="15115" y="44976"/>
                </a:lnTo>
                <a:lnTo>
                  <a:pt x="15108" y="44973"/>
                </a:lnTo>
                <a:lnTo>
                  <a:pt x="15106" y="44979"/>
                </a:lnTo>
                <a:lnTo>
                  <a:pt x="15106" y="44987"/>
                </a:lnTo>
                <a:lnTo>
                  <a:pt x="15107" y="44993"/>
                </a:lnTo>
                <a:lnTo>
                  <a:pt x="15116" y="44999"/>
                </a:lnTo>
                <a:lnTo>
                  <a:pt x="15121" y="45002"/>
                </a:lnTo>
                <a:lnTo>
                  <a:pt x="15119" y="45013"/>
                </a:lnTo>
                <a:lnTo>
                  <a:pt x="15113" y="45013"/>
                </a:lnTo>
                <a:lnTo>
                  <a:pt x="15100" y="45024"/>
                </a:lnTo>
                <a:lnTo>
                  <a:pt x="15099" y="45033"/>
                </a:lnTo>
                <a:lnTo>
                  <a:pt x="15113" y="45037"/>
                </a:lnTo>
                <a:lnTo>
                  <a:pt x="15126" y="45037"/>
                </a:lnTo>
                <a:lnTo>
                  <a:pt x="15130" y="45046"/>
                </a:lnTo>
                <a:lnTo>
                  <a:pt x="15130" y="45059"/>
                </a:lnTo>
                <a:lnTo>
                  <a:pt x="15130" y="45067"/>
                </a:lnTo>
                <a:lnTo>
                  <a:pt x="15130" y="45079"/>
                </a:lnTo>
                <a:lnTo>
                  <a:pt x="15127" y="45085"/>
                </a:lnTo>
                <a:lnTo>
                  <a:pt x="15127" y="45092"/>
                </a:lnTo>
                <a:lnTo>
                  <a:pt x="15127" y="45098"/>
                </a:lnTo>
                <a:lnTo>
                  <a:pt x="15127" y="45103"/>
                </a:lnTo>
                <a:lnTo>
                  <a:pt x="15125" y="45118"/>
                </a:lnTo>
                <a:lnTo>
                  <a:pt x="15124" y="45127"/>
                </a:lnTo>
                <a:lnTo>
                  <a:pt x="15123" y="45130"/>
                </a:lnTo>
                <a:lnTo>
                  <a:pt x="15129" y="45136"/>
                </a:lnTo>
                <a:lnTo>
                  <a:pt x="15129" y="45136"/>
                </a:lnTo>
                <a:lnTo>
                  <a:pt x="15133" y="45139"/>
                </a:lnTo>
                <a:lnTo>
                  <a:pt x="15141" y="45146"/>
                </a:lnTo>
                <a:lnTo>
                  <a:pt x="15148" y="45152"/>
                </a:lnTo>
                <a:lnTo>
                  <a:pt x="15150" y="45153"/>
                </a:lnTo>
                <a:lnTo>
                  <a:pt x="15154" y="45156"/>
                </a:lnTo>
                <a:lnTo>
                  <a:pt x="15155" y="45156"/>
                </a:lnTo>
                <a:lnTo>
                  <a:pt x="15159" y="45158"/>
                </a:lnTo>
                <a:lnTo>
                  <a:pt x="15165" y="45169"/>
                </a:lnTo>
                <a:lnTo>
                  <a:pt x="15169" y="45171"/>
                </a:lnTo>
                <a:lnTo>
                  <a:pt x="15174" y="45176"/>
                </a:lnTo>
                <a:lnTo>
                  <a:pt x="15175" y="45186"/>
                </a:lnTo>
                <a:lnTo>
                  <a:pt x="15169" y="45191"/>
                </a:lnTo>
                <a:lnTo>
                  <a:pt x="15163" y="45195"/>
                </a:lnTo>
                <a:lnTo>
                  <a:pt x="15162" y="45196"/>
                </a:lnTo>
                <a:lnTo>
                  <a:pt x="15161" y="45200"/>
                </a:lnTo>
                <a:lnTo>
                  <a:pt x="15160" y="45207"/>
                </a:lnTo>
                <a:lnTo>
                  <a:pt x="15157" y="45210"/>
                </a:lnTo>
                <a:lnTo>
                  <a:pt x="15155" y="45211"/>
                </a:lnTo>
                <a:lnTo>
                  <a:pt x="15149" y="45209"/>
                </a:lnTo>
                <a:lnTo>
                  <a:pt x="15147" y="45205"/>
                </a:lnTo>
                <a:lnTo>
                  <a:pt x="15145" y="45204"/>
                </a:lnTo>
                <a:lnTo>
                  <a:pt x="15143" y="45201"/>
                </a:lnTo>
                <a:lnTo>
                  <a:pt x="15135" y="45202"/>
                </a:lnTo>
                <a:lnTo>
                  <a:pt x="15126" y="45202"/>
                </a:lnTo>
                <a:lnTo>
                  <a:pt x="15126" y="45204"/>
                </a:lnTo>
                <a:lnTo>
                  <a:pt x="15121" y="45214"/>
                </a:lnTo>
                <a:lnTo>
                  <a:pt x="15114" y="45222"/>
                </a:lnTo>
                <a:lnTo>
                  <a:pt x="15108" y="45226"/>
                </a:lnTo>
                <a:lnTo>
                  <a:pt x="15106" y="45228"/>
                </a:lnTo>
                <a:lnTo>
                  <a:pt x="15100" y="45229"/>
                </a:lnTo>
                <a:lnTo>
                  <a:pt x="15099" y="45229"/>
                </a:lnTo>
                <a:lnTo>
                  <a:pt x="15097" y="45232"/>
                </a:lnTo>
                <a:lnTo>
                  <a:pt x="15096" y="45236"/>
                </a:lnTo>
                <a:lnTo>
                  <a:pt x="15091" y="45242"/>
                </a:lnTo>
                <a:lnTo>
                  <a:pt x="15089" y="45247"/>
                </a:lnTo>
                <a:lnTo>
                  <a:pt x="15087" y="45252"/>
                </a:lnTo>
                <a:lnTo>
                  <a:pt x="15085" y="45259"/>
                </a:lnTo>
                <a:lnTo>
                  <a:pt x="15084" y="45264"/>
                </a:lnTo>
                <a:lnTo>
                  <a:pt x="15077" y="45269"/>
                </a:lnTo>
                <a:lnTo>
                  <a:pt x="15072" y="45273"/>
                </a:lnTo>
                <a:lnTo>
                  <a:pt x="15067" y="45277"/>
                </a:lnTo>
                <a:lnTo>
                  <a:pt x="15066" y="45280"/>
                </a:lnTo>
                <a:lnTo>
                  <a:pt x="15063" y="45285"/>
                </a:lnTo>
                <a:lnTo>
                  <a:pt x="15061" y="45288"/>
                </a:lnTo>
                <a:lnTo>
                  <a:pt x="15056" y="45292"/>
                </a:lnTo>
                <a:lnTo>
                  <a:pt x="15046" y="45290"/>
                </a:lnTo>
                <a:lnTo>
                  <a:pt x="15037" y="45285"/>
                </a:lnTo>
                <a:lnTo>
                  <a:pt x="15029" y="45281"/>
                </a:lnTo>
                <a:lnTo>
                  <a:pt x="15027" y="45282"/>
                </a:lnTo>
                <a:lnTo>
                  <a:pt x="15023" y="45287"/>
                </a:lnTo>
                <a:lnTo>
                  <a:pt x="15023" y="45291"/>
                </a:lnTo>
                <a:lnTo>
                  <a:pt x="15023" y="45297"/>
                </a:lnTo>
                <a:lnTo>
                  <a:pt x="15020" y="45304"/>
                </a:lnTo>
                <a:lnTo>
                  <a:pt x="15011" y="45303"/>
                </a:lnTo>
                <a:lnTo>
                  <a:pt x="15007" y="45302"/>
                </a:lnTo>
                <a:lnTo>
                  <a:pt x="15001" y="45308"/>
                </a:lnTo>
                <a:lnTo>
                  <a:pt x="15000" y="45313"/>
                </a:lnTo>
                <a:lnTo>
                  <a:pt x="14999" y="45326"/>
                </a:lnTo>
                <a:lnTo>
                  <a:pt x="15000" y="45332"/>
                </a:lnTo>
                <a:lnTo>
                  <a:pt x="14998" y="45336"/>
                </a:lnTo>
                <a:lnTo>
                  <a:pt x="14988" y="45346"/>
                </a:lnTo>
                <a:lnTo>
                  <a:pt x="14983" y="45346"/>
                </a:lnTo>
                <a:lnTo>
                  <a:pt x="14975" y="45353"/>
                </a:lnTo>
                <a:lnTo>
                  <a:pt x="14973" y="45355"/>
                </a:lnTo>
                <a:lnTo>
                  <a:pt x="14965" y="45355"/>
                </a:lnTo>
                <a:lnTo>
                  <a:pt x="14964" y="45349"/>
                </a:lnTo>
                <a:lnTo>
                  <a:pt x="14962" y="45349"/>
                </a:lnTo>
                <a:lnTo>
                  <a:pt x="14960" y="45352"/>
                </a:lnTo>
                <a:lnTo>
                  <a:pt x="14959" y="45348"/>
                </a:lnTo>
                <a:lnTo>
                  <a:pt x="14950" y="45349"/>
                </a:lnTo>
                <a:lnTo>
                  <a:pt x="14942" y="45350"/>
                </a:lnTo>
                <a:lnTo>
                  <a:pt x="14934" y="45358"/>
                </a:lnTo>
                <a:lnTo>
                  <a:pt x="14922" y="45364"/>
                </a:lnTo>
                <a:lnTo>
                  <a:pt x="14919" y="45376"/>
                </a:lnTo>
                <a:lnTo>
                  <a:pt x="14915" y="45385"/>
                </a:lnTo>
                <a:lnTo>
                  <a:pt x="14907" y="45388"/>
                </a:lnTo>
                <a:lnTo>
                  <a:pt x="14904" y="45389"/>
                </a:lnTo>
                <a:lnTo>
                  <a:pt x="14900" y="45389"/>
                </a:lnTo>
                <a:lnTo>
                  <a:pt x="14896" y="45389"/>
                </a:lnTo>
                <a:lnTo>
                  <a:pt x="14895" y="45389"/>
                </a:lnTo>
                <a:lnTo>
                  <a:pt x="14891" y="45384"/>
                </a:lnTo>
                <a:lnTo>
                  <a:pt x="14886" y="45386"/>
                </a:lnTo>
                <a:lnTo>
                  <a:pt x="14879" y="45390"/>
                </a:lnTo>
                <a:lnTo>
                  <a:pt x="14876" y="45395"/>
                </a:lnTo>
                <a:lnTo>
                  <a:pt x="14870" y="45398"/>
                </a:lnTo>
                <a:lnTo>
                  <a:pt x="14864" y="45409"/>
                </a:lnTo>
                <a:lnTo>
                  <a:pt x="14858" y="45415"/>
                </a:lnTo>
                <a:lnTo>
                  <a:pt x="14850" y="45422"/>
                </a:lnTo>
                <a:lnTo>
                  <a:pt x="14846" y="45434"/>
                </a:lnTo>
                <a:lnTo>
                  <a:pt x="14844" y="45445"/>
                </a:lnTo>
                <a:lnTo>
                  <a:pt x="14840" y="45453"/>
                </a:lnTo>
                <a:lnTo>
                  <a:pt x="14836" y="45463"/>
                </a:lnTo>
                <a:lnTo>
                  <a:pt x="14837" y="45472"/>
                </a:lnTo>
                <a:lnTo>
                  <a:pt x="14841" y="45474"/>
                </a:lnTo>
                <a:lnTo>
                  <a:pt x="14842" y="45480"/>
                </a:lnTo>
                <a:lnTo>
                  <a:pt x="14842" y="45490"/>
                </a:lnTo>
                <a:lnTo>
                  <a:pt x="14839" y="45498"/>
                </a:lnTo>
                <a:lnTo>
                  <a:pt x="14836" y="45511"/>
                </a:lnTo>
                <a:lnTo>
                  <a:pt x="14832" y="45515"/>
                </a:lnTo>
                <a:lnTo>
                  <a:pt x="14820" y="45516"/>
                </a:lnTo>
                <a:lnTo>
                  <a:pt x="14815" y="45520"/>
                </a:lnTo>
                <a:lnTo>
                  <a:pt x="14814" y="45527"/>
                </a:lnTo>
                <a:lnTo>
                  <a:pt x="14822" y="45533"/>
                </a:lnTo>
                <a:lnTo>
                  <a:pt x="14824" y="45536"/>
                </a:lnTo>
                <a:lnTo>
                  <a:pt x="14835" y="45539"/>
                </a:lnTo>
                <a:lnTo>
                  <a:pt x="14840" y="45541"/>
                </a:lnTo>
                <a:lnTo>
                  <a:pt x="14840" y="45547"/>
                </a:lnTo>
                <a:lnTo>
                  <a:pt x="14836" y="45553"/>
                </a:lnTo>
                <a:lnTo>
                  <a:pt x="14830" y="45558"/>
                </a:lnTo>
                <a:lnTo>
                  <a:pt x="14822" y="45559"/>
                </a:lnTo>
                <a:lnTo>
                  <a:pt x="14816" y="45561"/>
                </a:lnTo>
                <a:lnTo>
                  <a:pt x="14810" y="45570"/>
                </a:lnTo>
                <a:lnTo>
                  <a:pt x="14810" y="45573"/>
                </a:lnTo>
                <a:lnTo>
                  <a:pt x="14812" y="45581"/>
                </a:lnTo>
                <a:lnTo>
                  <a:pt x="14813" y="45585"/>
                </a:lnTo>
                <a:lnTo>
                  <a:pt x="14822" y="45593"/>
                </a:lnTo>
                <a:lnTo>
                  <a:pt x="14826" y="45599"/>
                </a:lnTo>
                <a:lnTo>
                  <a:pt x="14822" y="45604"/>
                </a:lnTo>
                <a:lnTo>
                  <a:pt x="14821" y="45604"/>
                </a:lnTo>
                <a:lnTo>
                  <a:pt x="14814" y="45605"/>
                </a:lnTo>
                <a:lnTo>
                  <a:pt x="14809" y="45605"/>
                </a:lnTo>
                <a:lnTo>
                  <a:pt x="14804" y="45602"/>
                </a:lnTo>
                <a:lnTo>
                  <a:pt x="14799" y="45601"/>
                </a:lnTo>
                <a:lnTo>
                  <a:pt x="14795" y="45601"/>
                </a:lnTo>
                <a:lnTo>
                  <a:pt x="14788" y="45602"/>
                </a:lnTo>
                <a:lnTo>
                  <a:pt x="14786" y="45602"/>
                </a:lnTo>
                <a:lnTo>
                  <a:pt x="14786" y="45604"/>
                </a:lnTo>
                <a:lnTo>
                  <a:pt x="14788" y="45610"/>
                </a:lnTo>
                <a:lnTo>
                  <a:pt x="14788" y="45614"/>
                </a:lnTo>
                <a:lnTo>
                  <a:pt x="14791" y="45619"/>
                </a:lnTo>
                <a:lnTo>
                  <a:pt x="14795" y="45626"/>
                </a:lnTo>
                <a:lnTo>
                  <a:pt x="14798" y="45630"/>
                </a:lnTo>
                <a:lnTo>
                  <a:pt x="14806" y="45634"/>
                </a:lnTo>
                <a:lnTo>
                  <a:pt x="14806" y="45642"/>
                </a:lnTo>
                <a:lnTo>
                  <a:pt x="14806" y="45642"/>
                </a:lnTo>
                <a:lnTo>
                  <a:pt x="14794" y="45644"/>
                </a:lnTo>
                <a:lnTo>
                  <a:pt x="14790" y="45643"/>
                </a:lnTo>
                <a:lnTo>
                  <a:pt x="14785" y="45640"/>
                </a:lnTo>
                <a:lnTo>
                  <a:pt x="14779" y="45638"/>
                </a:lnTo>
                <a:lnTo>
                  <a:pt x="14769" y="45636"/>
                </a:lnTo>
                <a:lnTo>
                  <a:pt x="14758" y="45630"/>
                </a:lnTo>
                <a:lnTo>
                  <a:pt x="14739" y="45625"/>
                </a:lnTo>
                <a:lnTo>
                  <a:pt x="14731" y="45625"/>
                </a:lnTo>
                <a:lnTo>
                  <a:pt x="14722" y="45619"/>
                </a:lnTo>
                <a:lnTo>
                  <a:pt x="14721" y="45618"/>
                </a:lnTo>
                <a:lnTo>
                  <a:pt x="14712" y="45617"/>
                </a:lnTo>
                <a:lnTo>
                  <a:pt x="14710" y="45616"/>
                </a:lnTo>
                <a:lnTo>
                  <a:pt x="14697" y="45613"/>
                </a:lnTo>
                <a:lnTo>
                  <a:pt x="14696" y="45609"/>
                </a:lnTo>
                <a:lnTo>
                  <a:pt x="14695" y="45602"/>
                </a:lnTo>
                <a:lnTo>
                  <a:pt x="14691" y="45592"/>
                </a:lnTo>
                <a:lnTo>
                  <a:pt x="14686" y="45590"/>
                </a:lnTo>
                <a:lnTo>
                  <a:pt x="14681" y="45589"/>
                </a:lnTo>
                <a:lnTo>
                  <a:pt x="14678" y="45589"/>
                </a:lnTo>
                <a:lnTo>
                  <a:pt x="14674" y="45595"/>
                </a:lnTo>
                <a:lnTo>
                  <a:pt x="14665" y="45604"/>
                </a:lnTo>
                <a:lnTo>
                  <a:pt x="14661" y="45608"/>
                </a:lnTo>
                <a:lnTo>
                  <a:pt x="14654" y="45611"/>
                </a:lnTo>
                <a:lnTo>
                  <a:pt x="14651" y="45614"/>
                </a:lnTo>
                <a:lnTo>
                  <a:pt x="14644" y="45622"/>
                </a:lnTo>
                <a:lnTo>
                  <a:pt x="14638" y="45622"/>
                </a:lnTo>
                <a:lnTo>
                  <a:pt x="14633" y="45622"/>
                </a:lnTo>
                <a:lnTo>
                  <a:pt x="14628" y="45620"/>
                </a:lnTo>
                <a:lnTo>
                  <a:pt x="14626" y="45618"/>
                </a:lnTo>
                <a:lnTo>
                  <a:pt x="14623" y="45617"/>
                </a:lnTo>
                <a:lnTo>
                  <a:pt x="14620" y="45616"/>
                </a:lnTo>
                <a:lnTo>
                  <a:pt x="14611" y="45618"/>
                </a:lnTo>
                <a:lnTo>
                  <a:pt x="14606" y="45625"/>
                </a:lnTo>
                <a:lnTo>
                  <a:pt x="14598" y="45634"/>
                </a:lnTo>
                <a:lnTo>
                  <a:pt x="14596" y="45637"/>
                </a:lnTo>
                <a:lnTo>
                  <a:pt x="14593" y="45639"/>
                </a:lnTo>
                <a:lnTo>
                  <a:pt x="14585" y="45650"/>
                </a:lnTo>
                <a:lnTo>
                  <a:pt x="14582" y="45657"/>
                </a:lnTo>
                <a:lnTo>
                  <a:pt x="14578" y="45667"/>
                </a:lnTo>
                <a:lnTo>
                  <a:pt x="14566" y="45669"/>
                </a:lnTo>
                <a:lnTo>
                  <a:pt x="14557" y="45675"/>
                </a:lnTo>
                <a:lnTo>
                  <a:pt x="14557" y="45675"/>
                </a:lnTo>
                <a:lnTo>
                  <a:pt x="14549" y="45679"/>
                </a:lnTo>
                <a:lnTo>
                  <a:pt x="14542" y="45679"/>
                </a:lnTo>
                <a:lnTo>
                  <a:pt x="14542" y="45672"/>
                </a:lnTo>
                <a:lnTo>
                  <a:pt x="14542" y="45666"/>
                </a:lnTo>
                <a:lnTo>
                  <a:pt x="14545" y="45657"/>
                </a:lnTo>
                <a:lnTo>
                  <a:pt x="14536" y="45648"/>
                </a:lnTo>
                <a:lnTo>
                  <a:pt x="14531" y="45644"/>
                </a:lnTo>
                <a:lnTo>
                  <a:pt x="14530" y="45640"/>
                </a:lnTo>
                <a:lnTo>
                  <a:pt x="14530" y="45632"/>
                </a:lnTo>
                <a:lnTo>
                  <a:pt x="14529" y="45631"/>
                </a:lnTo>
                <a:lnTo>
                  <a:pt x="14523" y="45626"/>
                </a:lnTo>
                <a:lnTo>
                  <a:pt x="14516" y="45627"/>
                </a:lnTo>
                <a:lnTo>
                  <a:pt x="14512" y="45637"/>
                </a:lnTo>
                <a:lnTo>
                  <a:pt x="14508" y="45642"/>
                </a:lnTo>
                <a:lnTo>
                  <a:pt x="14504" y="45647"/>
                </a:lnTo>
                <a:lnTo>
                  <a:pt x="14495" y="45640"/>
                </a:lnTo>
                <a:lnTo>
                  <a:pt x="14493" y="45630"/>
                </a:lnTo>
                <a:lnTo>
                  <a:pt x="14490" y="45619"/>
                </a:lnTo>
                <a:lnTo>
                  <a:pt x="14483" y="45619"/>
                </a:lnTo>
                <a:lnTo>
                  <a:pt x="14476" y="45620"/>
                </a:lnTo>
                <a:lnTo>
                  <a:pt x="14477" y="45631"/>
                </a:lnTo>
                <a:lnTo>
                  <a:pt x="14477" y="45638"/>
                </a:lnTo>
                <a:lnTo>
                  <a:pt x="14480" y="45655"/>
                </a:lnTo>
                <a:lnTo>
                  <a:pt x="14479" y="45666"/>
                </a:lnTo>
                <a:lnTo>
                  <a:pt x="14477" y="45678"/>
                </a:lnTo>
                <a:lnTo>
                  <a:pt x="14472" y="45688"/>
                </a:lnTo>
                <a:lnTo>
                  <a:pt x="14465" y="45697"/>
                </a:lnTo>
                <a:lnTo>
                  <a:pt x="14453" y="45705"/>
                </a:lnTo>
                <a:lnTo>
                  <a:pt x="14439" y="45713"/>
                </a:lnTo>
                <a:lnTo>
                  <a:pt x="14431" y="45724"/>
                </a:lnTo>
                <a:lnTo>
                  <a:pt x="14429" y="45723"/>
                </a:lnTo>
                <a:lnTo>
                  <a:pt x="14429" y="45724"/>
                </a:lnTo>
                <a:lnTo>
                  <a:pt x="14417" y="45724"/>
                </a:lnTo>
                <a:lnTo>
                  <a:pt x="14413" y="45723"/>
                </a:lnTo>
                <a:lnTo>
                  <a:pt x="14410" y="45721"/>
                </a:lnTo>
                <a:lnTo>
                  <a:pt x="14405" y="45719"/>
                </a:lnTo>
                <a:lnTo>
                  <a:pt x="14403" y="45719"/>
                </a:lnTo>
                <a:lnTo>
                  <a:pt x="14396" y="45719"/>
                </a:lnTo>
                <a:lnTo>
                  <a:pt x="14388" y="45721"/>
                </a:lnTo>
                <a:lnTo>
                  <a:pt x="14385" y="45729"/>
                </a:lnTo>
                <a:lnTo>
                  <a:pt x="14381" y="45738"/>
                </a:lnTo>
                <a:lnTo>
                  <a:pt x="14375" y="45741"/>
                </a:lnTo>
                <a:lnTo>
                  <a:pt x="14373" y="45750"/>
                </a:lnTo>
                <a:lnTo>
                  <a:pt x="14373" y="45750"/>
                </a:lnTo>
                <a:lnTo>
                  <a:pt x="14370" y="45751"/>
                </a:lnTo>
                <a:lnTo>
                  <a:pt x="14365" y="45751"/>
                </a:lnTo>
                <a:lnTo>
                  <a:pt x="14357" y="45747"/>
                </a:lnTo>
                <a:lnTo>
                  <a:pt x="14338" y="45743"/>
                </a:lnTo>
                <a:lnTo>
                  <a:pt x="14330" y="45740"/>
                </a:lnTo>
                <a:lnTo>
                  <a:pt x="14323" y="45738"/>
                </a:lnTo>
                <a:lnTo>
                  <a:pt x="14321" y="45738"/>
                </a:lnTo>
                <a:lnTo>
                  <a:pt x="14315" y="45742"/>
                </a:lnTo>
                <a:lnTo>
                  <a:pt x="14305" y="45736"/>
                </a:lnTo>
                <a:lnTo>
                  <a:pt x="14288" y="45724"/>
                </a:lnTo>
                <a:lnTo>
                  <a:pt x="14283" y="45713"/>
                </a:lnTo>
                <a:lnTo>
                  <a:pt x="14277" y="45705"/>
                </a:lnTo>
                <a:lnTo>
                  <a:pt x="14262" y="45694"/>
                </a:lnTo>
                <a:lnTo>
                  <a:pt x="14238" y="45686"/>
                </a:lnTo>
                <a:lnTo>
                  <a:pt x="14224" y="45680"/>
                </a:lnTo>
                <a:lnTo>
                  <a:pt x="14213" y="45674"/>
                </a:lnTo>
                <a:lnTo>
                  <a:pt x="14210" y="45665"/>
                </a:lnTo>
                <a:lnTo>
                  <a:pt x="14197" y="45666"/>
                </a:lnTo>
                <a:lnTo>
                  <a:pt x="14188" y="45673"/>
                </a:lnTo>
                <a:lnTo>
                  <a:pt x="14171" y="45675"/>
                </a:lnTo>
                <a:lnTo>
                  <a:pt x="14168" y="45668"/>
                </a:lnTo>
                <a:lnTo>
                  <a:pt x="14167" y="45667"/>
                </a:lnTo>
                <a:lnTo>
                  <a:pt x="14165" y="45667"/>
                </a:lnTo>
                <a:lnTo>
                  <a:pt x="14148" y="45668"/>
                </a:lnTo>
                <a:lnTo>
                  <a:pt x="14148" y="45668"/>
                </a:lnTo>
                <a:lnTo>
                  <a:pt x="14134" y="45674"/>
                </a:lnTo>
                <a:lnTo>
                  <a:pt x="14127" y="45692"/>
                </a:lnTo>
                <a:lnTo>
                  <a:pt x="14118" y="45708"/>
                </a:lnTo>
                <a:lnTo>
                  <a:pt x="14101" y="45730"/>
                </a:lnTo>
                <a:lnTo>
                  <a:pt x="14088" y="45749"/>
                </a:lnTo>
                <a:lnTo>
                  <a:pt x="14081" y="45757"/>
                </a:lnTo>
                <a:lnTo>
                  <a:pt x="14063" y="45767"/>
                </a:lnTo>
                <a:lnTo>
                  <a:pt x="14043" y="45783"/>
                </a:lnTo>
                <a:lnTo>
                  <a:pt x="14041" y="45784"/>
                </a:lnTo>
                <a:lnTo>
                  <a:pt x="14026" y="45791"/>
                </a:lnTo>
                <a:lnTo>
                  <a:pt x="14022" y="45791"/>
                </a:lnTo>
                <a:lnTo>
                  <a:pt x="14013" y="45791"/>
                </a:lnTo>
                <a:lnTo>
                  <a:pt x="13996" y="45811"/>
                </a:lnTo>
                <a:lnTo>
                  <a:pt x="13977" y="45835"/>
                </a:lnTo>
                <a:lnTo>
                  <a:pt x="13951" y="45862"/>
                </a:lnTo>
                <a:lnTo>
                  <a:pt x="13929" y="45881"/>
                </a:lnTo>
                <a:lnTo>
                  <a:pt x="13913" y="45911"/>
                </a:lnTo>
                <a:lnTo>
                  <a:pt x="13902" y="45933"/>
                </a:lnTo>
                <a:lnTo>
                  <a:pt x="13888" y="45952"/>
                </a:lnTo>
                <a:lnTo>
                  <a:pt x="13871" y="45962"/>
                </a:lnTo>
                <a:lnTo>
                  <a:pt x="13850" y="45975"/>
                </a:lnTo>
                <a:lnTo>
                  <a:pt x="13846" y="45983"/>
                </a:lnTo>
                <a:lnTo>
                  <a:pt x="13842" y="45984"/>
                </a:lnTo>
                <a:lnTo>
                  <a:pt x="13832" y="45984"/>
                </a:lnTo>
                <a:lnTo>
                  <a:pt x="13830" y="45985"/>
                </a:lnTo>
                <a:lnTo>
                  <a:pt x="13814" y="45988"/>
                </a:lnTo>
                <a:lnTo>
                  <a:pt x="13801" y="45994"/>
                </a:lnTo>
                <a:lnTo>
                  <a:pt x="13800" y="46005"/>
                </a:lnTo>
                <a:lnTo>
                  <a:pt x="13793" y="46020"/>
                </a:lnTo>
                <a:lnTo>
                  <a:pt x="13791" y="46035"/>
                </a:lnTo>
                <a:lnTo>
                  <a:pt x="13785" y="46051"/>
                </a:lnTo>
                <a:lnTo>
                  <a:pt x="13781" y="46063"/>
                </a:lnTo>
                <a:lnTo>
                  <a:pt x="13782" y="46071"/>
                </a:lnTo>
                <a:lnTo>
                  <a:pt x="13791" y="46071"/>
                </a:lnTo>
                <a:lnTo>
                  <a:pt x="13794" y="46079"/>
                </a:lnTo>
                <a:lnTo>
                  <a:pt x="13798" y="46079"/>
                </a:lnTo>
                <a:lnTo>
                  <a:pt x="13805" y="46083"/>
                </a:lnTo>
                <a:lnTo>
                  <a:pt x="13811" y="46087"/>
                </a:lnTo>
                <a:lnTo>
                  <a:pt x="13815" y="46088"/>
                </a:lnTo>
                <a:lnTo>
                  <a:pt x="13818" y="46091"/>
                </a:lnTo>
                <a:lnTo>
                  <a:pt x="13829" y="46097"/>
                </a:lnTo>
                <a:lnTo>
                  <a:pt x="13841" y="46097"/>
                </a:lnTo>
                <a:lnTo>
                  <a:pt x="13845" y="46099"/>
                </a:lnTo>
                <a:lnTo>
                  <a:pt x="13846" y="46107"/>
                </a:lnTo>
                <a:lnTo>
                  <a:pt x="13845" y="46111"/>
                </a:lnTo>
                <a:lnTo>
                  <a:pt x="13843" y="46113"/>
                </a:lnTo>
                <a:lnTo>
                  <a:pt x="13842" y="46114"/>
                </a:lnTo>
                <a:lnTo>
                  <a:pt x="13839" y="46117"/>
                </a:lnTo>
                <a:lnTo>
                  <a:pt x="13836" y="46120"/>
                </a:lnTo>
                <a:lnTo>
                  <a:pt x="13834" y="46121"/>
                </a:lnTo>
                <a:lnTo>
                  <a:pt x="13830" y="46122"/>
                </a:lnTo>
                <a:lnTo>
                  <a:pt x="13827" y="46122"/>
                </a:lnTo>
                <a:lnTo>
                  <a:pt x="13823" y="46123"/>
                </a:lnTo>
                <a:lnTo>
                  <a:pt x="13822" y="46123"/>
                </a:lnTo>
                <a:lnTo>
                  <a:pt x="13815" y="46125"/>
                </a:lnTo>
                <a:lnTo>
                  <a:pt x="13808" y="46125"/>
                </a:lnTo>
                <a:lnTo>
                  <a:pt x="13802" y="46125"/>
                </a:lnTo>
                <a:lnTo>
                  <a:pt x="13799" y="46125"/>
                </a:lnTo>
                <a:lnTo>
                  <a:pt x="13793" y="46125"/>
                </a:lnTo>
                <a:lnTo>
                  <a:pt x="13788" y="46128"/>
                </a:lnTo>
                <a:lnTo>
                  <a:pt x="13788" y="46132"/>
                </a:lnTo>
                <a:lnTo>
                  <a:pt x="13788" y="46137"/>
                </a:lnTo>
                <a:lnTo>
                  <a:pt x="13796" y="46146"/>
                </a:lnTo>
                <a:lnTo>
                  <a:pt x="13796" y="46152"/>
                </a:lnTo>
                <a:lnTo>
                  <a:pt x="13794" y="46158"/>
                </a:lnTo>
                <a:lnTo>
                  <a:pt x="13791" y="46160"/>
                </a:lnTo>
                <a:lnTo>
                  <a:pt x="13786" y="46164"/>
                </a:lnTo>
                <a:lnTo>
                  <a:pt x="13783" y="46165"/>
                </a:lnTo>
                <a:lnTo>
                  <a:pt x="13781" y="46166"/>
                </a:lnTo>
                <a:lnTo>
                  <a:pt x="13778" y="46165"/>
                </a:lnTo>
                <a:lnTo>
                  <a:pt x="13774" y="46165"/>
                </a:lnTo>
                <a:lnTo>
                  <a:pt x="13769" y="46167"/>
                </a:lnTo>
                <a:lnTo>
                  <a:pt x="13768" y="46168"/>
                </a:lnTo>
                <a:lnTo>
                  <a:pt x="13766" y="46171"/>
                </a:lnTo>
                <a:lnTo>
                  <a:pt x="13761" y="46179"/>
                </a:lnTo>
                <a:lnTo>
                  <a:pt x="13761" y="46183"/>
                </a:lnTo>
                <a:lnTo>
                  <a:pt x="13762" y="46188"/>
                </a:lnTo>
                <a:lnTo>
                  <a:pt x="13764" y="46189"/>
                </a:lnTo>
                <a:lnTo>
                  <a:pt x="13770" y="46193"/>
                </a:lnTo>
                <a:lnTo>
                  <a:pt x="13775" y="46195"/>
                </a:lnTo>
                <a:lnTo>
                  <a:pt x="13779" y="46196"/>
                </a:lnTo>
                <a:lnTo>
                  <a:pt x="13777" y="46205"/>
                </a:lnTo>
                <a:lnTo>
                  <a:pt x="13776" y="46206"/>
                </a:lnTo>
                <a:lnTo>
                  <a:pt x="13772" y="46210"/>
                </a:lnTo>
                <a:lnTo>
                  <a:pt x="13768" y="46210"/>
                </a:lnTo>
                <a:lnTo>
                  <a:pt x="13765" y="46212"/>
                </a:lnTo>
                <a:lnTo>
                  <a:pt x="13765" y="46216"/>
                </a:lnTo>
                <a:lnTo>
                  <a:pt x="13761" y="46219"/>
                </a:lnTo>
                <a:lnTo>
                  <a:pt x="13757" y="46224"/>
                </a:lnTo>
                <a:lnTo>
                  <a:pt x="13755" y="46226"/>
                </a:lnTo>
                <a:lnTo>
                  <a:pt x="13750" y="46229"/>
                </a:lnTo>
                <a:lnTo>
                  <a:pt x="13746" y="46229"/>
                </a:lnTo>
                <a:lnTo>
                  <a:pt x="13733" y="46225"/>
                </a:lnTo>
                <a:lnTo>
                  <a:pt x="13732" y="46223"/>
                </a:lnTo>
                <a:lnTo>
                  <a:pt x="13731" y="46219"/>
                </a:lnTo>
                <a:lnTo>
                  <a:pt x="13731" y="46212"/>
                </a:lnTo>
                <a:lnTo>
                  <a:pt x="13731" y="46211"/>
                </a:lnTo>
                <a:lnTo>
                  <a:pt x="13729" y="46208"/>
                </a:lnTo>
                <a:lnTo>
                  <a:pt x="13725" y="46208"/>
                </a:lnTo>
                <a:lnTo>
                  <a:pt x="13724" y="46208"/>
                </a:lnTo>
                <a:lnTo>
                  <a:pt x="13720" y="46208"/>
                </a:lnTo>
                <a:lnTo>
                  <a:pt x="13719" y="46208"/>
                </a:lnTo>
                <a:lnTo>
                  <a:pt x="13719" y="46209"/>
                </a:lnTo>
                <a:lnTo>
                  <a:pt x="13714" y="46210"/>
                </a:lnTo>
                <a:lnTo>
                  <a:pt x="13711" y="46211"/>
                </a:lnTo>
                <a:lnTo>
                  <a:pt x="13707" y="46215"/>
                </a:lnTo>
                <a:lnTo>
                  <a:pt x="13701" y="46220"/>
                </a:lnTo>
                <a:lnTo>
                  <a:pt x="13692" y="46229"/>
                </a:lnTo>
                <a:lnTo>
                  <a:pt x="13682" y="46238"/>
                </a:lnTo>
                <a:lnTo>
                  <a:pt x="13677" y="46241"/>
                </a:lnTo>
                <a:lnTo>
                  <a:pt x="13671" y="46242"/>
                </a:lnTo>
                <a:lnTo>
                  <a:pt x="13659" y="46239"/>
                </a:lnTo>
                <a:lnTo>
                  <a:pt x="13658" y="46238"/>
                </a:lnTo>
                <a:lnTo>
                  <a:pt x="13657" y="46236"/>
                </a:lnTo>
                <a:lnTo>
                  <a:pt x="13656" y="46233"/>
                </a:lnTo>
                <a:lnTo>
                  <a:pt x="13652" y="46230"/>
                </a:lnTo>
                <a:lnTo>
                  <a:pt x="13646" y="46230"/>
                </a:lnTo>
                <a:lnTo>
                  <a:pt x="13641" y="46230"/>
                </a:lnTo>
                <a:lnTo>
                  <a:pt x="13637" y="46229"/>
                </a:lnTo>
                <a:lnTo>
                  <a:pt x="13632" y="46228"/>
                </a:lnTo>
                <a:lnTo>
                  <a:pt x="13629" y="46226"/>
                </a:lnTo>
                <a:lnTo>
                  <a:pt x="13625" y="46226"/>
                </a:lnTo>
                <a:lnTo>
                  <a:pt x="13620" y="46226"/>
                </a:lnTo>
                <a:lnTo>
                  <a:pt x="13613" y="46228"/>
                </a:lnTo>
                <a:lnTo>
                  <a:pt x="13606" y="46232"/>
                </a:lnTo>
                <a:lnTo>
                  <a:pt x="13604" y="46235"/>
                </a:lnTo>
                <a:lnTo>
                  <a:pt x="13602" y="46237"/>
                </a:lnTo>
                <a:lnTo>
                  <a:pt x="13594" y="46242"/>
                </a:lnTo>
                <a:lnTo>
                  <a:pt x="13591" y="46247"/>
                </a:lnTo>
                <a:lnTo>
                  <a:pt x="13576" y="46257"/>
                </a:lnTo>
                <a:lnTo>
                  <a:pt x="13564" y="46259"/>
                </a:lnTo>
                <a:lnTo>
                  <a:pt x="13539" y="46263"/>
                </a:lnTo>
                <a:lnTo>
                  <a:pt x="13521" y="46267"/>
                </a:lnTo>
                <a:lnTo>
                  <a:pt x="13512" y="46267"/>
                </a:lnTo>
                <a:lnTo>
                  <a:pt x="13510" y="46267"/>
                </a:lnTo>
                <a:lnTo>
                  <a:pt x="13506" y="46267"/>
                </a:lnTo>
                <a:lnTo>
                  <a:pt x="13500" y="46267"/>
                </a:lnTo>
                <a:lnTo>
                  <a:pt x="13494" y="46270"/>
                </a:lnTo>
                <a:lnTo>
                  <a:pt x="13491" y="46273"/>
                </a:lnTo>
                <a:lnTo>
                  <a:pt x="13488" y="46273"/>
                </a:lnTo>
                <a:lnTo>
                  <a:pt x="13485" y="46280"/>
                </a:lnTo>
                <a:lnTo>
                  <a:pt x="13484" y="46283"/>
                </a:lnTo>
                <a:lnTo>
                  <a:pt x="13486" y="46294"/>
                </a:lnTo>
                <a:lnTo>
                  <a:pt x="13498" y="46315"/>
                </a:lnTo>
                <a:lnTo>
                  <a:pt x="13500" y="46317"/>
                </a:lnTo>
                <a:lnTo>
                  <a:pt x="13501" y="46324"/>
                </a:lnTo>
                <a:lnTo>
                  <a:pt x="13501" y="46326"/>
                </a:lnTo>
                <a:lnTo>
                  <a:pt x="13499" y="46331"/>
                </a:lnTo>
                <a:lnTo>
                  <a:pt x="13497" y="46334"/>
                </a:lnTo>
                <a:lnTo>
                  <a:pt x="13495" y="46335"/>
                </a:lnTo>
                <a:lnTo>
                  <a:pt x="13493" y="46338"/>
                </a:lnTo>
                <a:lnTo>
                  <a:pt x="13490" y="46343"/>
                </a:lnTo>
                <a:lnTo>
                  <a:pt x="13488" y="46344"/>
                </a:lnTo>
                <a:lnTo>
                  <a:pt x="13485" y="46345"/>
                </a:lnTo>
                <a:lnTo>
                  <a:pt x="13479" y="46346"/>
                </a:lnTo>
                <a:lnTo>
                  <a:pt x="13474" y="46349"/>
                </a:lnTo>
                <a:lnTo>
                  <a:pt x="13475" y="46362"/>
                </a:lnTo>
                <a:lnTo>
                  <a:pt x="13478" y="46367"/>
                </a:lnTo>
                <a:lnTo>
                  <a:pt x="13481" y="46372"/>
                </a:lnTo>
                <a:lnTo>
                  <a:pt x="13483" y="46374"/>
                </a:lnTo>
                <a:lnTo>
                  <a:pt x="13488" y="46378"/>
                </a:lnTo>
                <a:lnTo>
                  <a:pt x="13489" y="46387"/>
                </a:lnTo>
                <a:lnTo>
                  <a:pt x="13488" y="46388"/>
                </a:lnTo>
                <a:lnTo>
                  <a:pt x="13485" y="46392"/>
                </a:lnTo>
                <a:lnTo>
                  <a:pt x="13485" y="46397"/>
                </a:lnTo>
                <a:lnTo>
                  <a:pt x="13485" y="46399"/>
                </a:lnTo>
                <a:lnTo>
                  <a:pt x="13489" y="46404"/>
                </a:lnTo>
                <a:lnTo>
                  <a:pt x="13498" y="46405"/>
                </a:lnTo>
                <a:lnTo>
                  <a:pt x="13503" y="46404"/>
                </a:lnTo>
                <a:lnTo>
                  <a:pt x="13508" y="46404"/>
                </a:lnTo>
                <a:lnTo>
                  <a:pt x="13509" y="46409"/>
                </a:lnTo>
                <a:lnTo>
                  <a:pt x="13509" y="46411"/>
                </a:lnTo>
                <a:lnTo>
                  <a:pt x="13509" y="46415"/>
                </a:lnTo>
                <a:lnTo>
                  <a:pt x="13511" y="46422"/>
                </a:lnTo>
                <a:lnTo>
                  <a:pt x="13512" y="46422"/>
                </a:lnTo>
                <a:lnTo>
                  <a:pt x="13516" y="46424"/>
                </a:lnTo>
                <a:lnTo>
                  <a:pt x="13529" y="46425"/>
                </a:lnTo>
                <a:lnTo>
                  <a:pt x="13537" y="46428"/>
                </a:lnTo>
                <a:lnTo>
                  <a:pt x="13537" y="46431"/>
                </a:lnTo>
                <a:lnTo>
                  <a:pt x="13536" y="46432"/>
                </a:lnTo>
                <a:lnTo>
                  <a:pt x="13534" y="46436"/>
                </a:lnTo>
                <a:lnTo>
                  <a:pt x="13531" y="46439"/>
                </a:lnTo>
                <a:lnTo>
                  <a:pt x="13527" y="46440"/>
                </a:lnTo>
                <a:lnTo>
                  <a:pt x="13524" y="46442"/>
                </a:lnTo>
                <a:lnTo>
                  <a:pt x="13522" y="46442"/>
                </a:lnTo>
                <a:lnTo>
                  <a:pt x="13514" y="46445"/>
                </a:lnTo>
                <a:lnTo>
                  <a:pt x="13511" y="46445"/>
                </a:lnTo>
                <a:lnTo>
                  <a:pt x="13500" y="46441"/>
                </a:lnTo>
                <a:lnTo>
                  <a:pt x="13497" y="46440"/>
                </a:lnTo>
                <a:lnTo>
                  <a:pt x="13487" y="46434"/>
                </a:lnTo>
                <a:lnTo>
                  <a:pt x="13483" y="46430"/>
                </a:lnTo>
                <a:lnTo>
                  <a:pt x="13482" y="46430"/>
                </a:lnTo>
                <a:lnTo>
                  <a:pt x="13475" y="46429"/>
                </a:lnTo>
                <a:lnTo>
                  <a:pt x="13473" y="46429"/>
                </a:lnTo>
                <a:lnTo>
                  <a:pt x="13447" y="46432"/>
                </a:lnTo>
                <a:lnTo>
                  <a:pt x="13426" y="46440"/>
                </a:lnTo>
                <a:lnTo>
                  <a:pt x="13415" y="46446"/>
                </a:lnTo>
                <a:lnTo>
                  <a:pt x="13414" y="46448"/>
                </a:lnTo>
                <a:lnTo>
                  <a:pt x="13412" y="46455"/>
                </a:lnTo>
                <a:lnTo>
                  <a:pt x="13409" y="46458"/>
                </a:lnTo>
                <a:lnTo>
                  <a:pt x="13409" y="46465"/>
                </a:lnTo>
                <a:lnTo>
                  <a:pt x="13409" y="46470"/>
                </a:lnTo>
                <a:lnTo>
                  <a:pt x="13409" y="46475"/>
                </a:lnTo>
                <a:lnTo>
                  <a:pt x="13406" y="46479"/>
                </a:lnTo>
                <a:lnTo>
                  <a:pt x="13404" y="46484"/>
                </a:lnTo>
                <a:lnTo>
                  <a:pt x="13402" y="46489"/>
                </a:lnTo>
                <a:lnTo>
                  <a:pt x="13391" y="46496"/>
                </a:lnTo>
                <a:lnTo>
                  <a:pt x="13388" y="46495"/>
                </a:lnTo>
                <a:lnTo>
                  <a:pt x="13388" y="46493"/>
                </a:lnTo>
                <a:lnTo>
                  <a:pt x="13388" y="46487"/>
                </a:lnTo>
                <a:lnTo>
                  <a:pt x="13384" y="46479"/>
                </a:lnTo>
                <a:lnTo>
                  <a:pt x="13377" y="46476"/>
                </a:lnTo>
                <a:lnTo>
                  <a:pt x="13376" y="46477"/>
                </a:lnTo>
                <a:lnTo>
                  <a:pt x="13366" y="46483"/>
                </a:lnTo>
                <a:lnTo>
                  <a:pt x="13363" y="46488"/>
                </a:lnTo>
                <a:lnTo>
                  <a:pt x="13348" y="46504"/>
                </a:lnTo>
                <a:lnTo>
                  <a:pt x="13344" y="46511"/>
                </a:lnTo>
                <a:lnTo>
                  <a:pt x="13341" y="46516"/>
                </a:lnTo>
                <a:lnTo>
                  <a:pt x="13325" y="46520"/>
                </a:lnTo>
                <a:lnTo>
                  <a:pt x="13323" y="46523"/>
                </a:lnTo>
                <a:lnTo>
                  <a:pt x="13324" y="46525"/>
                </a:lnTo>
                <a:lnTo>
                  <a:pt x="13320" y="46528"/>
                </a:lnTo>
                <a:lnTo>
                  <a:pt x="13317" y="46530"/>
                </a:lnTo>
                <a:lnTo>
                  <a:pt x="13316" y="46530"/>
                </a:lnTo>
                <a:lnTo>
                  <a:pt x="13312" y="46532"/>
                </a:lnTo>
                <a:lnTo>
                  <a:pt x="13312" y="46539"/>
                </a:lnTo>
                <a:lnTo>
                  <a:pt x="13315" y="46541"/>
                </a:lnTo>
                <a:lnTo>
                  <a:pt x="13319" y="46544"/>
                </a:lnTo>
                <a:lnTo>
                  <a:pt x="13321" y="46550"/>
                </a:lnTo>
                <a:lnTo>
                  <a:pt x="13320" y="46554"/>
                </a:lnTo>
                <a:lnTo>
                  <a:pt x="13318" y="46557"/>
                </a:lnTo>
                <a:lnTo>
                  <a:pt x="13316" y="46560"/>
                </a:lnTo>
                <a:lnTo>
                  <a:pt x="13305" y="46559"/>
                </a:lnTo>
                <a:lnTo>
                  <a:pt x="13304" y="46555"/>
                </a:lnTo>
                <a:lnTo>
                  <a:pt x="13299" y="46554"/>
                </a:lnTo>
                <a:lnTo>
                  <a:pt x="13292" y="46555"/>
                </a:lnTo>
                <a:lnTo>
                  <a:pt x="13287" y="46563"/>
                </a:lnTo>
                <a:lnTo>
                  <a:pt x="13285" y="46566"/>
                </a:lnTo>
                <a:lnTo>
                  <a:pt x="13279" y="46570"/>
                </a:lnTo>
                <a:lnTo>
                  <a:pt x="13274" y="46570"/>
                </a:lnTo>
                <a:lnTo>
                  <a:pt x="13270" y="46570"/>
                </a:lnTo>
                <a:lnTo>
                  <a:pt x="13263" y="46566"/>
                </a:lnTo>
                <a:lnTo>
                  <a:pt x="13257" y="46564"/>
                </a:lnTo>
                <a:lnTo>
                  <a:pt x="13259" y="46557"/>
                </a:lnTo>
                <a:lnTo>
                  <a:pt x="13267" y="46555"/>
                </a:lnTo>
                <a:lnTo>
                  <a:pt x="13267" y="46548"/>
                </a:lnTo>
                <a:lnTo>
                  <a:pt x="13267" y="46543"/>
                </a:lnTo>
                <a:lnTo>
                  <a:pt x="13259" y="46539"/>
                </a:lnTo>
                <a:lnTo>
                  <a:pt x="13255" y="46539"/>
                </a:lnTo>
                <a:lnTo>
                  <a:pt x="13252" y="46539"/>
                </a:lnTo>
                <a:lnTo>
                  <a:pt x="13248" y="46541"/>
                </a:lnTo>
                <a:lnTo>
                  <a:pt x="13248" y="46543"/>
                </a:lnTo>
                <a:lnTo>
                  <a:pt x="13244" y="46554"/>
                </a:lnTo>
                <a:lnTo>
                  <a:pt x="13241" y="46557"/>
                </a:lnTo>
                <a:lnTo>
                  <a:pt x="13241" y="46563"/>
                </a:lnTo>
                <a:lnTo>
                  <a:pt x="13241" y="46566"/>
                </a:lnTo>
                <a:lnTo>
                  <a:pt x="13241" y="46570"/>
                </a:lnTo>
                <a:lnTo>
                  <a:pt x="13237" y="46573"/>
                </a:lnTo>
                <a:lnTo>
                  <a:pt x="13237" y="46577"/>
                </a:lnTo>
                <a:lnTo>
                  <a:pt x="13233" y="46582"/>
                </a:lnTo>
                <a:lnTo>
                  <a:pt x="13230" y="46582"/>
                </a:lnTo>
                <a:lnTo>
                  <a:pt x="13220" y="46566"/>
                </a:lnTo>
                <a:lnTo>
                  <a:pt x="13209" y="46561"/>
                </a:lnTo>
                <a:lnTo>
                  <a:pt x="13206" y="46561"/>
                </a:lnTo>
                <a:lnTo>
                  <a:pt x="13193" y="46557"/>
                </a:lnTo>
                <a:lnTo>
                  <a:pt x="13189" y="46550"/>
                </a:lnTo>
                <a:lnTo>
                  <a:pt x="13189" y="46548"/>
                </a:lnTo>
                <a:lnTo>
                  <a:pt x="13187" y="46541"/>
                </a:lnTo>
                <a:lnTo>
                  <a:pt x="13181" y="46541"/>
                </a:lnTo>
                <a:lnTo>
                  <a:pt x="13178" y="46545"/>
                </a:lnTo>
                <a:lnTo>
                  <a:pt x="13174" y="46550"/>
                </a:lnTo>
                <a:lnTo>
                  <a:pt x="13165" y="46555"/>
                </a:lnTo>
                <a:lnTo>
                  <a:pt x="13161" y="46555"/>
                </a:lnTo>
                <a:lnTo>
                  <a:pt x="13156" y="46563"/>
                </a:lnTo>
                <a:lnTo>
                  <a:pt x="13156" y="46566"/>
                </a:lnTo>
                <a:lnTo>
                  <a:pt x="13156" y="46570"/>
                </a:lnTo>
                <a:lnTo>
                  <a:pt x="13152" y="46572"/>
                </a:lnTo>
                <a:lnTo>
                  <a:pt x="13139" y="46582"/>
                </a:lnTo>
                <a:lnTo>
                  <a:pt x="13133" y="46582"/>
                </a:lnTo>
                <a:lnTo>
                  <a:pt x="13128" y="46582"/>
                </a:lnTo>
                <a:lnTo>
                  <a:pt x="13117" y="46582"/>
                </a:lnTo>
                <a:lnTo>
                  <a:pt x="13113" y="46582"/>
                </a:lnTo>
                <a:lnTo>
                  <a:pt x="13102" y="46582"/>
                </a:lnTo>
                <a:lnTo>
                  <a:pt x="13096" y="46579"/>
                </a:lnTo>
                <a:lnTo>
                  <a:pt x="13087" y="46577"/>
                </a:lnTo>
                <a:lnTo>
                  <a:pt x="13071" y="46582"/>
                </a:lnTo>
                <a:lnTo>
                  <a:pt x="13067" y="46586"/>
                </a:lnTo>
                <a:lnTo>
                  <a:pt x="13069" y="46590"/>
                </a:lnTo>
                <a:lnTo>
                  <a:pt x="13072" y="46591"/>
                </a:lnTo>
                <a:lnTo>
                  <a:pt x="13074" y="46600"/>
                </a:lnTo>
                <a:lnTo>
                  <a:pt x="13072" y="46606"/>
                </a:lnTo>
                <a:lnTo>
                  <a:pt x="13069" y="46606"/>
                </a:lnTo>
                <a:lnTo>
                  <a:pt x="13067" y="46606"/>
                </a:lnTo>
                <a:lnTo>
                  <a:pt x="13059" y="46609"/>
                </a:lnTo>
                <a:lnTo>
                  <a:pt x="13056" y="46609"/>
                </a:lnTo>
                <a:lnTo>
                  <a:pt x="13048" y="46613"/>
                </a:lnTo>
                <a:lnTo>
                  <a:pt x="13032" y="46615"/>
                </a:lnTo>
                <a:lnTo>
                  <a:pt x="13024" y="46622"/>
                </a:lnTo>
                <a:lnTo>
                  <a:pt x="13017" y="46622"/>
                </a:lnTo>
                <a:lnTo>
                  <a:pt x="13013" y="46615"/>
                </a:lnTo>
                <a:lnTo>
                  <a:pt x="13011" y="46609"/>
                </a:lnTo>
                <a:lnTo>
                  <a:pt x="13000" y="46611"/>
                </a:lnTo>
                <a:lnTo>
                  <a:pt x="12985" y="46602"/>
                </a:lnTo>
                <a:lnTo>
                  <a:pt x="12960" y="46613"/>
                </a:lnTo>
                <a:lnTo>
                  <a:pt x="12960" y="46609"/>
                </a:lnTo>
                <a:lnTo>
                  <a:pt x="12949" y="46599"/>
                </a:lnTo>
                <a:lnTo>
                  <a:pt x="12941" y="46602"/>
                </a:lnTo>
                <a:lnTo>
                  <a:pt x="12937" y="46609"/>
                </a:lnTo>
                <a:lnTo>
                  <a:pt x="12928" y="46609"/>
                </a:lnTo>
                <a:lnTo>
                  <a:pt x="12912" y="46597"/>
                </a:lnTo>
                <a:lnTo>
                  <a:pt x="12900" y="46590"/>
                </a:lnTo>
                <a:lnTo>
                  <a:pt x="12895" y="46587"/>
                </a:lnTo>
                <a:lnTo>
                  <a:pt x="12888" y="46587"/>
                </a:lnTo>
                <a:lnTo>
                  <a:pt x="12886" y="46587"/>
                </a:lnTo>
                <a:lnTo>
                  <a:pt x="12882" y="46587"/>
                </a:lnTo>
                <a:lnTo>
                  <a:pt x="12874" y="46587"/>
                </a:lnTo>
                <a:lnTo>
                  <a:pt x="12867" y="46590"/>
                </a:lnTo>
                <a:lnTo>
                  <a:pt x="12859" y="46604"/>
                </a:lnTo>
                <a:lnTo>
                  <a:pt x="12856" y="46609"/>
                </a:lnTo>
                <a:lnTo>
                  <a:pt x="12854" y="46610"/>
                </a:lnTo>
                <a:lnTo>
                  <a:pt x="12851" y="46610"/>
                </a:lnTo>
                <a:lnTo>
                  <a:pt x="12842" y="46609"/>
                </a:lnTo>
                <a:lnTo>
                  <a:pt x="12836" y="46608"/>
                </a:lnTo>
                <a:lnTo>
                  <a:pt x="12813" y="46614"/>
                </a:lnTo>
                <a:lnTo>
                  <a:pt x="12793" y="46625"/>
                </a:lnTo>
                <a:lnTo>
                  <a:pt x="12792" y="46625"/>
                </a:lnTo>
                <a:lnTo>
                  <a:pt x="12789" y="46631"/>
                </a:lnTo>
                <a:lnTo>
                  <a:pt x="12787" y="46633"/>
                </a:lnTo>
                <a:lnTo>
                  <a:pt x="12782" y="46633"/>
                </a:lnTo>
                <a:lnTo>
                  <a:pt x="12781" y="46634"/>
                </a:lnTo>
                <a:lnTo>
                  <a:pt x="12778" y="46634"/>
                </a:lnTo>
                <a:lnTo>
                  <a:pt x="12776" y="46634"/>
                </a:lnTo>
                <a:lnTo>
                  <a:pt x="12765" y="46630"/>
                </a:lnTo>
                <a:lnTo>
                  <a:pt x="12765" y="46626"/>
                </a:lnTo>
                <a:lnTo>
                  <a:pt x="12760" y="46625"/>
                </a:lnTo>
                <a:lnTo>
                  <a:pt x="12757" y="46625"/>
                </a:lnTo>
                <a:lnTo>
                  <a:pt x="12754" y="46625"/>
                </a:lnTo>
                <a:lnTo>
                  <a:pt x="12752" y="46626"/>
                </a:lnTo>
                <a:lnTo>
                  <a:pt x="12752" y="46632"/>
                </a:lnTo>
                <a:lnTo>
                  <a:pt x="12742" y="46652"/>
                </a:lnTo>
                <a:lnTo>
                  <a:pt x="12740" y="46655"/>
                </a:lnTo>
                <a:lnTo>
                  <a:pt x="12740" y="46657"/>
                </a:lnTo>
                <a:lnTo>
                  <a:pt x="12738" y="46661"/>
                </a:lnTo>
                <a:lnTo>
                  <a:pt x="12736" y="46666"/>
                </a:lnTo>
                <a:lnTo>
                  <a:pt x="12735" y="46669"/>
                </a:lnTo>
                <a:lnTo>
                  <a:pt x="12733" y="46675"/>
                </a:lnTo>
                <a:lnTo>
                  <a:pt x="12728" y="46689"/>
                </a:lnTo>
                <a:lnTo>
                  <a:pt x="12728" y="46695"/>
                </a:lnTo>
                <a:lnTo>
                  <a:pt x="12728" y="46698"/>
                </a:lnTo>
                <a:lnTo>
                  <a:pt x="12727" y="46702"/>
                </a:lnTo>
                <a:lnTo>
                  <a:pt x="12718" y="46698"/>
                </a:lnTo>
                <a:lnTo>
                  <a:pt x="12716" y="46695"/>
                </a:lnTo>
                <a:lnTo>
                  <a:pt x="12713" y="46691"/>
                </a:lnTo>
                <a:lnTo>
                  <a:pt x="12707" y="46688"/>
                </a:lnTo>
                <a:lnTo>
                  <a:pt x="12695" y="46682"/>
                </a:lnTo>
                <a:lnTo>
                  <a:pt x="12692" y="46679"/>
                </a:lnTo>
                <a:lnTo>
                  <a:pt x="12686" y="46678"/>
                </a:lnTo>
                <a:lnTo>
                  <a:pt x="12677" y="46678"/>
                </a:lnTo>
                <a:lnTo>
                  <a:pt x="12669" y="46682"/>
                </a:lnTo>
                <a:lnTo>
                  <a:pt x="12664" y="46687"/>
                </a:lnTo>
                <a:lnTo>
                  <a:pt x="12652" y="46697"/>
                </a:lnTo>
                <a:lnTo>
                  <a:pt x="12644" y="46704"/>
                </a:lnTo>
                <a:lnTo>
                  <a:pt x="12637" y="46716"/>
                </a:lnTo>
                <a:lnTo>
                  <a:pt x="12633" y="46722"/>
                </a:lnTo>
                <a:lnTo>
                  <a:pt x="12633" y="46725"/>
                </a:lnTo>
                <a:lnTo>
                  <a:pt x="12622" y="46733"/>
                </a:lnTo>
                <a:lnTo>
                  <a:pt x="12621" y="46739"/>
                </a:lnTo>
                <a:lnTo>
                  <a:pt x="12619" y="46743"/>
                </a:lnTo>
                <a:lnTo>
                  <a:pt x="12617" y="46745"/>
                </a:lnTo>
                <a:lnTo>
                  <a:pt x="12614" y="46746"/>
                </a:lnTo>
                <a:lnTo>
                  <a:pt x="12606" y="46746"/>
                </a:lnTo>
                <a:lnTo>
                  <a:pt x="12600" y="46748"/>
                </a:lnTo>
                <a:lnTo>
                  <a:pt x="12595" y="46752"/>
                </a:lnTo>
                <a:lnTo>
                  <a:pt x="12593" y="46757"/>
                </a:lnTo>
                <a:lnTo>
                  <a:pt x="12592" y="46760"/>
                </a:lnTo>
                <a:lnTo>
                  <a:pt x="12592" y="46762"/>
                </a:lnTo>
                <a:lnTo>
                  <a:pt x="12592" y="46764"/>
                </a:lnTo>
                <a:lnTo>
                  <a:pt x="12586" y="46767"/>
                </a:lnTo>
                <a:lnTo>
                  <a:pt x="12583" y="46766"/>
                </a:lnTo>
                <a:lnTo>
                  <a:pt x="12581" y="46766"/>
                </a:lnTo>
                <a:lnTo>
                  <a:pt x="12581" y="46766"/>
                </a:lnTo>
                <a:lnTo>
                  <a:pt x="12579" y="46765"/>
                </a:lnTo>
                <a:lnTo>
                  <a:pt x="12573" y="46762"/>
                </a:lnTo>
                <a:lnTo>
                  <a:pt x="12568" y="46756"/>
                </a:lnTo>
                <a:lnTo>
                  <a:pt x="12552" y="46746"/>
                </a:lnTo>
                <a:lnTo>
                  <a:pt x="12546" y="46746"/>
                </a:lnTo>
                <a:lnTo>
                  <a:pt x="12538" y="46749"/>
                </a:lnTo>
                <a:lnTo>
                  <a:pt x="12535" y="46759"/>
                </a:lnTo>
                <a:lnTo>
                  <a:pt x="12535" y="46764"/>
                </a:lnTo>
                <a:lnTo>
                  <a:pt x="12535" y="46769"/>
                </a:lnTo>
                <a:lnTo>
                  <a:pt x="12535" y="46771"/>
                </a:lnTo>
                <a:lnTo>
                  <a:pt x="12535" y="46775"/>
                </a:lnTo>
                <a:lnTo>
                  <a:pt x="12535" y="46777"/>
                </a:lnTo>
                <a:lnTo>
                  <a:pt x="12531" y="46782"/>
                </a:lnTo>
                <a:lnTo>
                  <a:pt x="12523" y="46781"/>
                </a:lnTo>
                <a:lnTo>
                  <a:pt x="12520" y="46781"/>
                </a:lnTo>
                <a:lnTo>
                  <a:pt x="12518" y="46778"/>
                </a:lnTo>
                <a:lnTo>
                  <a:pt x="12511" y="46769"/>
                </a:lnTo>
                <a:lnTo>
                  <a:pt x="12505" y="46756"/>
                </a:lnTo>
                <a:lnTo>
                  <a:pt x="12505" y="46754"/>
                </a:lnTo>
                <a:lnTo>
                  <a:pt x="12504" y="46749"/>
                </a:lnTo>
                <a:lnTo>
                  <a:pt x="12501" y="46744"/>
                </a:lnTo>
                <a:lnTo>
                  <a:pt x="12495" y="46740"/>
                </a:lnTo>
                <a:lnTo>
                  <a:pt x="12488" y="46740"/>
                </a:lnTo>
                <a:lnTo>
                  <a:pt x="12472" y="46745"/>
                </a:lnTo>
                <a:lnTo>
                  <a:pt x="12464" y="46749"/>
                </a:lnTo>
                <a:lnTo>
                  <a:pt x="12440" y="46760"/>
                </a:lnTo>
                <a:lnTo>
                  <a:pt x="12418" y="46768"/>
                </a:lnTo>
                <a:lnTo>
                  <a:pt x="12405" y="46773"/>
                </a:lnTo>
                <a:lnTo>
                  <a:pt x="12397" y="46771"/>
                </a:lnTo>
                <a:lnTo>
                  <a:pt x="12389" y="46768"/>
                </a:lnTo>
                <a:lnTo>
                  <a:pt x="12378" y="46762"/>
                </a:lnTo>
                <a:lnTo>
                  <a:pt x="12373" y="46756"/>
                </a:lnTo>
                <a:lnTo>
                  <a:pt x="12370" y="46756"/>
                </a:lnTo>
                <a:lnTo>
                  <a:pt x="12367" y="46756"/>
                </a:lnTo>
                <a:lnTo>
                  <a:pt x="12364" y="46757"/>
                </a:lnTo>
                <a:lnTo>
                  <a:pt x="12362" y="46773"/>
                </a:lnTo>
                <a:lnTo>
                  <a:pt x="12361" y="46778"/>
                </a:lnTo>
                <a:lnTo>
                  <a:pt x="12361" y="46783"/>
                </a:lnTo>
                <a:lnTo>
                  <a:pt x="12359" y="46792"/>
                </a:lnTo>
                <a:lnTo>
                  <a:pt x="12356" y="46796"/>
                </a:lnTo>
                <a:lnTo>
                  <a:pt x="12355" y="46801"/>
                </a:lnTo>
                <a:lnTo>
                  <a:pt x="12351" y="46807"/>
                </a:lnTo>
                <a:lnTo>
                  <a:pt x="12351" y="46809"/>
                </a:lnTo>
                <a:lnTo>
                  <a:pt x="12348" y="46811"/>
                </a:lnTo>
                <a:lnTo>
                  <a:pt x="12345" y="46811"/>
                </a:lnTo>
                <a:lnTo>
                  <a:pt x="12339" y="46810"/>
                </a:lnTo>
                <a:lnTo>
                  <a:pt x="12334" y="46809"/>
                </a:lnTo>
                <a:lnTo>
                  <a:pt x="12321" y="46798"/>
                </a:lnTo>
                <a:lnTo>
                  <a:pt x="12311" y="46792"/>
                </a:lnTo>
                <a:lnTo>
                  <a:pt x="12305" y="46792"/>
                </a:lnTo>
                <a:lnTo>
                  <a:pt x="12300" y="46792"/>
                </a:lnTo>
                <a:lnTo>
                  <a:pt x="12295" y="46795"/>
                </a:lnTo>
                <a:lnTo>
                  <a:pt x="12290" y="46800"/>
                </a:lnTo>
                <a:lnTo>
                  <a:pt x="12285" y="46803"/>
                </a:lnTo>
                <a:lnTo>
                  <a:pt x="12269" y="46811"/>
                </a:lnTo>
                <a:lnTo>
                  <a:pt x="12266" y="46814"/>
                </a:lnTo>
                <a:lnTo>
                  <a:pt x="12253" y="46809"/>
                </a:lnTo>
                <a:lnTo>
                  <a:pt x="12256" y="46807"/>
                </a:lnTo>
                <a:lnTo>
                  <a:pt x="12256" y="46800"/>
                </a:lnTo>
                <a:lnTo>
                  <a:pt x="12256" y="46797"/>
                </a:lnTo>
                <a:lnTo>
                  <a:pt x="12256" y="46796"/>
                </a:lnTo>
                <a:lnTo>
                  <a:pt x="12256" y="46783"/>
                </a:lnTo>
                <a:lnTo>
                  <a:pt x="12254" y="46778"/>
                </a:lnTo>
                <a:lnTo>
                  <a:pt x="12253" y="46775"/>
                </a:lnTo>
                <a:lnTo>
                  <a:pt x="12250" y="46771"/>
                </a:lnTo>
                <a:lnTo>
                  <a:pt x="12245" y="46770"/>
                </a:lnTo>
                <a:lnTo>
                  <a:pt x="12238" y="46772"/>
                </a:lnTo>
                <a:lnTo>
                  <a:pt x="12236" y="46777"/>
                </a:lnTo>
                <a:lnTo>
                  <a:pt x="12232" y="46779"/>
                </a:lnTo>
                <a:lnTo>
                  <a:pt x="12224" y="46767"/>
                </a:lnTo>
                <a:lnTo>
                  <a:pt x="12225" y="46766"/>
                </a:lnTo>
                <a:lnTo>
                  <a:pt x="12226" y="46758"/>
                </a:lnTo>
                <a:lnTo>
                  <a:pt x="12225" y="46757"/>
                </a:lnTo>
                <a:lnTo>
                  <a:pt x="12218" y="46755"/>
                </a:lnTo>
                <a:lnTo>
                  <a:pt x="12214" y="46755"/>
                </a:lnTo>
                <a:lnTo>
                  <a:pt x="12206" y="46756"/>
                </a:lnTo>
                <a:lnTo>
                  <a:pt x="12196" y="46750"/>
                </a:lnTo>
                <a:lnTo>
                  <a:pt x="12195" y="46748"/>
                </a:lnTo>
                <a:lnTo>
                  <a:pt x="12192" y="46747"/>
                </a:lnTo>
                <a:lnTo>
                  <a:pt x="12188" y="46745"/>
                </a:lnTo>
                <a:lnTo>
                  <a:pt x="12185" y="46744"/>
                </a:lnTo>
                <a:lnTo>
                  <a:pt x="12182" y="46739"/>
                </a:lnTo>
                <a:lnTo>
                  <a:pt x="12181" y="46738"/>
                </a:lnTo>
                <a:lnTo>
                  <a:pt x="12178" y="46733"/>
                </a:lnTo>
                <a:lnTo>
                  <a:pt x="12177" y="46731"/>
                </a:lnTo>
                <a:lnTo>
                  <a:pt x="12176" y="46711"/>
                </a:lnTo>
                <a:lnTo>
                  <a:pt x="12176" y="46707"/>
                </a:lnTo>
                <a:lnTo>
                  <a:pt x="12173" y="46704"/>
                </a:lnTo>
                <a:lnTo>
                  <a:pt x="12171" y="46703"/>
                </a:lnTo>
                <a:lnTo>
                  <a:pt x="12168" y="46703"/>
                </a:lnTo>
                <a:lnTo>
                  <a:pt x="12165" y="46703"/>
                </a:lnTo>
                <a:lnTo>
                  <a:pt x="12160" y="46704"/>
                </a:lnTo>
                <a:lnTo>
                  <a:pt x="12156" y="46704"/>
                </a:lnTo>
                <a:lnTo>
                  <a:pt x="12147" y="46700"/>
                </a:lnTo>
                <a:lnTo>
                  <a:pt x="12145" y="46696"/>
                </a:lnTo>
                <a:lnTo>
                  <a:pt x="12143" y="46692"/>
                </a:lnTo>
                <a:lnTo>
                  <a:pt x="12134" y="46689"/>
                </a:lnTo>
                <a:lnTo>
                  <a:pt x="12127" y="46689"/>
                </a:lnTo>
                <a:lnTo>
                  <a:pt x="12124" y="46689"/>
                </a:lnTo>
                <a:lnTo>
                  <a:pt x="12119" y="46690"/>
                </a:lnTo>
                <a:lnTo>
                  <a:pt x="12113" y="46694"/>
                </a:lnTo>
                <a:lnTo>
                  <a:pt x="12106" y="46713"/>
                </a:lnTo>
                <a:lnTo>
                  <a:pt x="12111" y="46718"/>
                </a:lnTo>
                <a:lnTo>
                  <a:pt x="12114" y="46723"/>
                </a:lnTo>
                <a:lnTo>
                  <a:pt x="12109" y="46728"/>
                </a:lnTo>
                <a:lnTo>
                  <a:pt x="12104" y="46728"/>
                </a:lnTo>
                <a:lnTo>
                  <a:pt x="12096" y="46726"/>
                </a:lnTo>
                <a:lnTo>
                  <a:pt x="12071" y="46725"/>
                </a:lnTo>
                <a:lnTo>
                  <a:pt x="12055" y="46729"/>
                </a:lnTo>
                <a:lnTo>
                  <a:pt x="12032" y="46733"/>
                </a:lnTo>
                <a:lnTo>
                  <a:pt x="12026" y="46731"/>
                </a:lnTo>
                <a:lnTo>
                  <a:pt x="12017" y="46722"/>
                </a:lnTo>
                <a:lnTo>
                  <a:pt x="12009" y="46718"/>
                </a:lnTo>
                <a:lnTo>
                  <a:pt x="12004" y="46716"/>
                </a:lnTo>
                <a:lnTo>
                  <a:pt x="11997" y="46716"/>
                </a:lnTo>
                <a:lnTo>
                  <a:pt x="11993" y="46720"/>
                </a:lnTo>
                <a:lnTo>
                  <a:pt x="11979" y="46733"/>
                </a:lnTo>
                <a:lnTo>
                  <a:pt x="11972" y="46755"/>
                </a:lnTo>
                <a:lnTo>
                  <a:pt x="11971" y="46763"/>
                </a:lnTo>
                <a:lnTo>
                  <a:pt x="11971" y="46768"/>
                </a:lnTo>
                <a:lnTo>
                  <a:pt x="11969" y="46776"/>
                </a:lnTo>
                <a:lnTo>
                  <a:pt x="11962" y="46777"/>
                </a:lnTo>
                <a:lnTo>
                  <a:pt x="11954" y="46775"/>
                </a:lnTo>
                <a:lnTo>
                  <a:pt x="11953" y="46773"/>
                </a:lnTo>
                <a:lnTo>
                  <a:pt x="11947" y="46768"/>
                </a:lnTo>
                <a:lnTo>
                  <a:pt x="11940" y="46762"/>
                </a:lnTo>
                <a:lnTo>
                  <a:pt x="11938" y="46747"/>
                </a:lnTo>
                <a:lnTo>
                  <a:pt x="11932" y="46742"/>
                </a:lnTo>
                <a:lnTo>
                  <a:pt x="11914" y="46731"/>
                </a:lnTo>
                <a:lnTo>
                  <a:pt x="11904" y="46731"/>
                </a:lnTo>
                <a:lnTo>
                  <a:pt x="11894" y="46731"/>
                </a:lnTo>
                <a:lnTo>
                  <a:pt x="11866" y="46731"/>
                </a:lnTo>
                <a:lnTo>
                  <a:pt x="11862" y="46732"/>
                </a:lnTo>
                <a:lnTo>
                  <a:pt x="11855" y="46743"/>
                </a:lnTo>
                <a:lnTo>
                  <a:pt x="11855" y="46752"/>
                </a:lnTo>
                <a:lnTo>
                  <a:pt x="11856" y="46756"/>
                </a:lnTo>
                <a:lnTo>
                  <a:pt x="11860" y="46762"/>
                </a:lnTo>
                <a:lnTo>
                  <a:pt x="11869" y="46771"/>
                </a:lnTo>
                <a:lnTo>
                  <a:pt x="11870" y="46779"/>
                </a:lnTo>
                <a:lnTo>
                  <a:pt x="11868" y="46783"/>
                </a:lnTo>
                <a:lnTo>
                  <a:pt x="11862" y="46786"/>
                </a:lnTo>
                <a:lnTo>
                  <a:pt x="11852" y="46787"/>
                </a:lnTo>
                <a:lnTo>
                  <a:pt x="11837" y="46793"/>
                </a:lnTo>
                <a:lnTo>
                  <a:pt x="11834" y="46793"/>
                </a:lnTo>
                <a:lnTo>
                  <a:pt x="11825" y="46801"/>
                </a:lnTo>
                <a:lnTo>
                  <a:pt x="11812" y="46814"/>
                </a:lnTo>
                <a:lnTo>
                  <a:pt x="11799" y="46828"/>
                </a:lnTo>
                <a:lnTo>
                  <a:pt x="11781" y="46832"/>
                </a:lnTo>
                <a:lnTo>
                  <a:pt x="11775" y="46832"/>
                </a:lnTo>
                <a:lnTo>
                  <a:pt x="11762" y="46833"/>
                </a:lnTo>
                <a:lnTo>
                  <a:pt x="11755" y="46834"/>
                </a:lnTo>
                <a:lnTo>
                  <a:pt x="11750" y="46836"/>
                </a:lnTo>
                <a:lnTo>
                  <a:pt x="11745" y="46837"/>
                </a:lnTo>
                <a:lnTo>
                  <a:pt x="11731" y="46843"/>
                </a:lnTo>
                <a:lnTo>
                  <a:pt x="11709" y="46853"/>
                </a:lnTo>
                <a:lnTo>
                  <a:pt x="11697" y="46854"/>
                </a:lnTo>
                <a:lnTo>
                  <a:pt x="11674" y="46858"/>
                </a:lnTo>
                <a:lnTo>
                  <a:pt x="11665" y="46859"/>
                </a:lnTo>
                <a:lnTo>
                  <a:pt x="11656" y="46862"/>
                </a:lnTo>
                <a:lnTo>
                  <a:pt x="11649" y="46867"/>
                </a:lnTo>
                <a:lnTo>
                  <a:pt x="11643" y="46872"/>
                </a:lnTo>
                <a:lnTo>
                  <a:pt x="11642" y="46874"/>
                </a:lnTo>
                <a:lnTo>
                  <a:pt x="11640" y="46879"/>
                </a:lnTo>
                <a:lnTo>
                  <a:pt x="11639" y="46882"/>
                </a:lnTo>
                <a:lnTo>
                  <a:pt x="11638" y="46884"/>
                </a:lnTo>
                <a:lnTo>
                  <a:pt x="11638" y="46889"/>
                </a:lnTo>
                <a:lnTo>
                  <a:pt x="11637" y="46894"/>
                </a:lnTo>
                <a:lnTo>
                  <a:pt x="11637" y="46897"/>
                </a:lnTo>
                <a:lnTo>
                  <a:pt x="11635" y="46899"/>
                </a:lnTo>
                <a:lnTo>
                  <a:pt x="11631" y="46904"/>
                </a:lnTo>
                <a:lnTo>
                  <a:pt x="11626" y="46907"/>
                </a:lnTo>
                <a:lnTo>
                  <a:pt x="11621" y="46908"/>
                </a:lnTo>
                <a:lnTo>
                  <a:pt x="11616" y="46908"/>
                </a:lnTo>
                <a:lnTo>
                  <a:pt x="11609" y="46907"/>
                </a:lnTo>
                <a:lnTo>
                  <a:pt x="11602" y="46906"/>
                </a:lnTo>
                <a:lnTo>
                  <a:pt x="11601" y="46902"/>
                </a:lnTo>
                <a:lnTo>
                  <a:pt x="11598" y="46898"/>
                </a:lnTo>
                <a:lnTo>
                  <a:pt x="11597" y="46897"/>
                </a:lnTo>
                <a:lnTo>
                  <a:pt x="11601" y="46885"/>
                </a:lnTo>
                <a:lnTo>
                  <a:pt x="11599" y="46882"/>
                </a:lnTo>
                <a:lnTo>
                  <a:pt x="11594" y="46878"/>
                </a:lnTo>
                <a:lnTo>
                  <a:pt x="11590" y="46874"/>
                </a:lnTo>
                <a:lnTo>
                  <a:pt x="11588" y="46870"/>
                </a:lnTo>
                <a:lnTo>
                  <a:pt x="11586" y="46869"/>
                </a:lnTo>
                <a:lnTo>
                  <a:pt x="11577" y="46861"/>
                </a:lnTo>
                <a:lnTo>
                  <a:pt x="11579" y="46858"/>
                </a:lnTo>
                <a:lnTo>
                  <a:pt x="11584" y="46855"/>
                </a:lnTo>
                <a:lnTo>
                  <a:pt x="11588" y="46850"/>
                </a:lnTo>
                <a:lnTo>
                  <a:pt x="11587" y="46850"/>
                </a:lnTo>
                <a:lnTo>
                  <a:pt x="11584" y="46848"/>
                </a:lnTo>
                <a:lnTo>
                  <a:pt x="11580" y="46846"/>
                </a:lnTo>
                <a:lnTo>
                  <a:pt x="11577" y="46843"/>
                </a:lnTo>
                <a:lnTo>
                  <a:pt x="11575" y="46842"/>
                </a:lnTo>
                <a:lnTo>
                  <a:pt x="11570" y="46842"/>
                </a:lnTo>
                <a:lnTo>
                  <a:pt x="11565" y="46842"/>
                </a:lnTo>
                <a:lnTo>
                  <a:pt x="11564" y="46842"/>
                </a:lnTo>
                <a:lnTo>
                  <a:pt x="11559" y="46843"/>
                </a:lnTo>
                <a:lnTo>
                  <a:pt x="11548" y="46844"/>
                </a:lnTo>
                <a:lnTo>
                  <a:pt x="11546" y="46843"/>
                </a:lnTo>
                <a:lnTo>
                  <a:pt x="11540" y="46838"/>
                </a:lnTo>
                <a:lnTo>
                  <a:pt x="11538" y="46836"/>
                </a:lnTo>
                <a:lnTo>
                  <a:pt x="11534" y="46835"/>
                </a:lnTo>
                <a:lnTo>
                  <a:pt x="11533" y="46832"/>
                </a:lnTo>
                <a:lnTo>
                  <a:pt x="11531" y="46829"/>
                </a:lnTo>
                <a:lnTo>
                  <a:pt x="11527" y="46825"/>
                </a:lnTo>
                <a:lnTo>
                  <a:pt x="11525" y="46818"/>
                </a:lnTo>
                <a:lnTo>
                  <a:pt x="11527" y="46813"/>
                </a:lnTo>
                <a:lnTo>
                  <a:pt x="11528" y="46808"/>
                </a:lnTo>
                <a:lnTo>
                  <a:pt x="11530" y="46807"/>
                </a:lnTo>
                <a:lnTo>
                  <a:pt x="11534" y="46804"/>
                </a:lnTo>
                <a:lnTo>
                  <a:pt x="11534" y="46801"/>
                </a:lnTo>
                <a:lnTo>
                  <a:pt x="11532" y="46798"/>
                </a:lnTo>
                <a:lnTo>
                  <a:pt x="11532" y="46793"/>
                </a:lnTo>
                <a:lnTo>
                  <a:pt x="11528" y="46791"/>
                </a:lnTo>
                <a:lnTo>
                  <a:pt x="11525" y="46791"/>
                </a:lnTo>
                <a:lnTo>
                  <a:pt x="11524" y="46791"/>
                </a:lnTo>
                <a:lnTo>
                  <a:pt x="11519" y="46792"/>
                </a:lnTo>
                <a:lnTo>
                  <a:pt x="11506" y="46792"/>
                </a:lnTo>
                <a:lnTo>
                  <a:pt x="11503" y="46792"/>
                </a:lnTo>
                <a:lnTo>
                  <a:pt x="11499" y="46795"/>
                </a:lnTo>
                <a:lnTo>
                  <a:pt x="11496" y="46797"/>
                </a:lnTo>
                <a:lnTo>
                  <a:pt x="11491" y="46799"/>
                </a:lnTo>
                <a:lnTo>
                  <a:pt x="11471" y="46795"/>
                </a:lnTo>
                <a:lnTo>
                  <a:pt x="11468" y="46793"/>
                </a:lnTo>
                <a:lnTo>
                  <a:pt x="11464" y="46793"/>
                </a:lnTo>
                <a:lnTo>
                  <a:pt x="11458" y="46793"/>
                </a:lnTo>
                <a:lnTo>
                  <a:pt x="11456" y="46793"/>
                </a:lnTo>
                <a:lnTo>
                  <a:pt x="11454" y="46791"/>
                </a:lnTo>
                <a:lnTo>
                  <a:pt x="11451" y="46786"/>
                </a:lnTo>
                <a:lnTo>
                  <a:pt x="11451" y="46781"/>
                </a:lnTo>
                <a:lnTo>
                  <a:pt x="11451" y="46776"/>
                </a:lnTo>
                <a:lnTo>
                  <a:pt x="11451" y="46770"/>
                </a:lnTo>
                <a:lnTo>
                  <a:pt x="11448" y="46768"/>
                </a:lnTo>
                <a:lnTo>
                  <a:pt x="11443" y="46768"/>
                </a:lnTo>
                <a:lnTo>
                  <a:pt x="11441" y="46769"/>
                </a:lnTo>
                <a:lnTo>
                  <a:pt x="11440" y="46774"/>
                </a:lnTo>
                <a:lnTo>
                  <a:pt x="11437" y="46777"/>
                </a:lnTo>
                <a:lnTo>
                  <a:pt x="11436" y="46782"/>
                </a:lnTo>
                <a:lnTo>
                  <a:pt x="11435" y="46785"/>
                </a:lnTo>
                <a:lnTo>
                  <a:pt x="11417" y="46789"/>
                </a:lnTo>
                <a:lnTo>
                  <a:pt x="11408" y="46787"/>
                </a:lnTo>
                <a:lnTo>
                  <a:pt x="11405" y="46783"/>
                </a:lnTo>
                <a:lnTo>
                  <a:pt x="11404" y="46779"/>
                </a:lnTo>
                <a:lnTo>
                  <a:pt x="11399" y="46775"/>
                </a:lnTo>
                <a:lnTo>
                  <a:pt x="11394" y="46775"/>
                </a:lnTo>
                <a:lnTo>
                  <a:pt x="11390" y="46775"/>
                </a:lnTo>
                <a:lnTo>
                  <a:pt x="11386" y="46772"/>
                </a:lnTo>
                <a:lnTo>
                  <a:pt x="11384" y="46768"/>
                </a:lnTo>
                <a:lnTo>
                  <a:pt x="11383" y="46766"/>
                </a:lnTo>
                <a:lnTo>
                  <a:pt x="11381" y="46763"/>
                </a:lnTo>
                <a:lnTo>
                  <a:pt x="11379" y="46759"/>
                </a:lnTo>
                <a:lnTo>
                  <a:pt x="11378" y="46754"/>
                </a:lnTo>
                <a:lnTo>
                  <a:pt x="11369" y="46748"/>
                </a:lnTo>
                <a:lnTo>
                  <a:pt x="11369" y="46748"/>
                </a:lnTo>
                <a:lnTo>
                  <a:pt x="11365" y="46748"/>
                </a:lnTo>
                <a:lnTo>
                  <a:pt x="11347" y="46742"/>
                </a:lnTo>
                <a:lnTo>
                  <a:pt x="11347" y="46739"/>
                </a:lnTo>
                <a:lnTo>
                  <a:pt x="11348" y="46739"/>
                </a:lnTo>
                <a:lnTo>
                  <a:pt x="11348" y="46734"/>
                </a:lnTo>
                <a:lnTo>
                  <a:pt x="11346" y="46731"/>
                </a:lnTo>
                <a:lnTo>
                  <a:pt x="11344" y="46728"/>
                </a:lnTo>
                <a:lnTo>
                  <a:pt x="11343" y="46722"/>
                </a:lnTo>
                <a:lnTo>
                  <a:pt x="11340" y="46720"/>
                </a:lnTo>
                <a:lnTo>
                  <a:pt x="11338" y="46717"/>
                </a:lnTo>
                <a:lnTo>
                  <a:pt x="11338" y="46713"/>
                </a:lnTo>
                <a:lnTo>
                  <a:pt x="11338" y="46709"/>
                </a:lnTo>
                <a:lnTo>
                  <a:pt x="11334" y="46706"/>
                </a:lnTo>
                <a:lnTo>
                  <a:pt x="11330" y="46706"/>
                </a:lnTo>
                <a:lnTo>
                  <a:pt x="11329" y="46708"/>
                </a:lnTo>
                <a:lnTo>
                  <a:pt x="11325" y="46710"/>
                </a:lnTo>
                <a:lnTo>
                  <a:pt x="11319" y="46710"/>
                </a:lnTo>
                <a:lnTo>
                  <a:pt x="11317" y="46710"/>
                </a:lnTo>
                <a:lnTo>
                  <a:pt x="11314" y="46705"/>
                </a:lnTo>
                <a:lnTo>
                  <a:pt x="11308" y="46706"/>
                </a:lnTo>
                <a:lnTo>
                  <a:pt x="11307" y="46713"/>
                </a:lnTo>
                <a:lnTo>
                  <a:pt x="11307" y="46716"/>
                </a:lnTo>
                <a:lnTo>
                  <a:pt x="11302" y="46719"/>
                </a:lnTo>
                <a:lnTo>
                  <a:pt x="11299" y="46717"/>
                </a:lnTo>
                <a:lnTo>
                  <a:pt x="11295" y="46714"/>
                </a:lnTo>
                <a:lnTo>
                  <a:pt x="11291" y="46710"/>
                </a:lnTo>
                <a:lnTo>
                  <a:pt x="11290" y="46707"/>
                </a:lnTo>
                <a:lnTo>
                  <a:pt x="11290" y="46703"/>
                </a:lnTo>
                <a:lnTo>
                  <a:pt x="11284" y="46694"/>
                </a:lnTo>
                <a:lnTo>
                  <a:pt x="11283" y="46689"/>
                </a:lnTo>
                <a:lnTo>
                  <a:pt x="11278" y="46686"/>
                </a:lnTo>
                <a:lnTo>
                  <a:pt x="11274" y="46692"/>
                </a:lnTo>
                <a:lnTo>
                  <a:pt x="11270" y="46696"/>
                </a:lnTo>
                <a:lnTo>
                  <a:pt x="11268" y="46696"/>
                </a:lnTo>
                <a:lnTo>
                  <a:pt x="11262" y="46696"/>
                </a:lnTo>
                <a:lnTo>
                  <a:pt x="11256" y="46697"/>
                </a:lnTo>
                <a:lnTo>
                  <a:pt x="11246" y="46695"/>
                </a:lnTo>
                <a:lnTo>
                  <a:pt x="11248" y="46691"/>
                </a:lnTo>
                <a:lnTo>
                  <a:pt x="11250" y="46688"/>
                </a:lnTo>
                <a:lnTo>
                  <a:pt x="11254" y="46684"/>
                </a:lnTo>
                <a:lnTo>
                  <a:pt x="11254" y="46681"/>
                </a:lnTo>
                <a:lnTo>
                  <a:pt x="11252" y="46679"/>
                </a:lnTo>
                <a:lnTo>
                  <a:pt x="11248" y="46681"/>
                </a:lnTo>
                <a:lnTo>
                  <a:pt x="11243" y="46682"/>
                </a:lnTo>
                <a:lnTo>
                  <a:pt x="11238" y="46684"/>
                </a:lnTo>
                <a:lnTo>
                  <a:pt x="11234" y="46684"/>
                </a:lnTo>
                <a:lnTo>
                  <a:pt x="11232" y="46687"/>
                </a:lnTo>
                <a:lnTo>
                  <a:pt x="11226" y="46692"/>
                </a:lnTo>
                <a:lnTo>
                  <a:pt x="11222" y="46692"/>
                </a:lnTo>
                <a:lnTo>
                  <a:pt x="11215" y="46690"/>
                </a:lnTo>
                <a:lnTo>
                  <a:pt x="11210" y="46690"/>
                </a:lnTo>
                <a:lnTo>
                  <a:pt x="11203" y="46692"/>
                </a:lnTo>
                <a:lnTo>
                  <a:pt x="11189" y="46694"/>
                </a:lnTo>
                <a:lnTo>
                  <a:pt x="11186" y="46694"/>
                </a:lnTo>
                <a:lnTo>
                  <a:pt x="11180" y="46697"/>
                </a:lnTo>
                <a:lnTo>
                  <a:pt x="11182" y="46698"/>
                </a:lnTo>
                <a:lnTo>
                  <a:pt x="11185" y="46701"/>
                </a:lnTo>
                <a:lnTo>
                  <a:pt x="11186" y="46704"/>
                </a:lnTo>
                <a:lnTo>
                  <a:pt x="11180" y="46709"/>
                </a:lnTo>
                <a:lnTo>
                  <a:pt x="11174" y="46710"/>
                </a:lnTo>
                <a:lnTo>
                  <a:pt x="11174" y="46712"/>
                </a:lnTo>
                <a:lnTo>
                  <a:pt x="11175" y="46712"/>
                </a:lnTo>
                <a:lnTo>
                  <a:pt x="11173" y="46713"/>
                </a:lnTo>
                <a:lnTo>
                  <a:pt x="11169" y="46708"/>
                </a:lnTo>
                <a:lnTo>
                  <a:pt x="11165" y="46704"/>
                </a:lnTo>
                <a:lnTo>
                  <a:pt x="11160" y="46700"/>
                </a:lnTo>
                <a:lnTo>
                  <a:pt x="11151" y="46700"/>
                </a:lnTo>
                <a:lnTo>
                  <a:pt x="11148" y="46704"/>
                </a:lnTo>
                <a:lnTo>
                  <a:pt x="11144" y="46706"/>
                </a:lnTo>
                <a:lnTo>
                  <a:pt x="11141" y="46705"/>
                </a:lnTo>
                <a:lnTo>
                  <a:pt x="11138" y="46704"/>
                </a:lnTo>
                <a:lnTo>
                  <a:pt x="11132" y="46703"/>
                </a:lnTo>
                <a:lnTo>
                  <a:pt x="11130" y="46704"/>
                </a:lnTo>
                <a:lnTo>
                  <a:pt x="11123" y="46701"/>
                </a:lnTo>
                <a:lnTo>
                  <a:pt x="11115" y="46701"/>
                </a:lnTo>
                <a:lnTo>
                  <a:pt x="11113" y="46699"/>
                </a:lnTo>
                <a:lnTo>
                  <a:pt x="11113" y="46695"/>
                </a:lnTo>
                <a:lnTo>
                  <a:pt x="11113" y="46694"/>
                </a:lnTo>
                <a:lnTo>
                  <a:pt x="11115" y="46694"/>
                </a:lnTo>
                <a:lnTo>
                  <a:pt x="11115" y="46691"/>
                </a:lnTo>
                <a:lnTo>
                  <a:pt x="11115" y="46687"/>
                </a:lnTo>
                <a:lnTo>
                  <a:pt x="11116" y="46687"/>
                </a:lnTo>
                <a:lnTo>
                  <a:pt x="11119" y="46685"/>
                </a:lnTo>
                <a:lnTo>
                  <a:pt x="11119" y="46681"/>
                </a:lnTo>
                <a:lnTo>
                  <a:pt x="11118" y="46678"/>
                </a:lnTo>
                <a:lnTo>
                  <a:pt x="11117" y="46674"/>
                </a:lnTo>
                <a:lnTo>
                  <a:pt x="11116" y="46672"/>
                </a:lnTo>
                <a:lnTo>
                  <a:pt x="11113" y="46669"/>
                </a:lnTo>
                <a:lnTo>
                  <a:pt x="11110" y="46667"/>
                </a:lnTo>
                <a:lnTo>
                  <a:pt x="11107" y="46665"/>
                </a:lnTo>
                <a:lnTo>
                  <a:pt x="11105" y="46663"/>
                </a:lnTo>
                <a:lnTo>
                  <a:pt x="11105" y="46660"/>
                </a:lnTo>
                <a:lnTo>
                  <a:pt x="11105" y="46657"/>
                </a:lnTo>
                <a:lnTo>
                  <a:pt x="11104" y="46656"/>
                </a:lnTo>
                <a:lnTo>
                  <a:pt x="11100" y="46657"/>
                </a:lnTo>
                <a:lnTo>
                  <a:pt x="11099" y="46659"/>
                </a:lnTo>
                <a:lnTo>
                  <a:pt x="11092" y="46655"/>
                </a:lnTo>
                <a:lnTo>
                  <a:pt x="11091" y="46654"/>
                </a:lnTo>
                <a:lnTo>
                  <a:pt x="11091" y="46651"/>
                </a:lnTo>
                <a:lnTo>
                  <a:pt x="11088" y="46648"/>
                </a:lnTo>
                <a:lnTo>
                  <a:pt x="11084" y="46646"/>
                </a:lnTo>
                <a:lnTo>
                  <a:pt x="11078" y="46644"/>
                </a:lnTo>
                <a:lnTo>
                  <a:pt x="11076" y="46643"/>
                </a:lnTo>
                <a:lnTo>
                  <a:pt x="11073" y="46642"/>
                </a:lnTo>
                <a:lnTo>
                  <a:pt x="11071" y="46637"/>
                </a:lnTo>
                <a:lnTo>
                  <a:pt x="11074" y="46634"/>
                </a:lnTo>
                <a:lnTo>
                  <a:pt x="11074" y="46631"/>
                </a:lnTo>
                <a:lnTo>
                  <a:pt x="11074" y="46628"/>
                </a:lnTo>
                <a:lnTo>
                  <a:pt x="11072" y="46625"/>
                </a:lnTo>
                <a:lnTo>
                  <a:pt x="11068" y="46625"/>
                </a:lnTo>
                <a:lnTo>
                  <a:pt x="11065" y="46625"/>
                </a:lnTo>
                <a:lnTo>
                  <a:pt x="11063" y="46627"/>
                </a:lnTo>
                <a:lnTo>
                  <a:pt x="11061" y="46629"/>
                </a:lnTo>
                <a:lnTo>
                  <a:pt x="11058" y="46629"/>
                </a:lnTo>
                <a:lnTo>
                  <a:pt x="11055" y="46627"/>
                </a:lnTo>
                <a:lnTo>
                  <a:pt x="11053" y="46622"/>
                </a:lnTo>
                <a:lnTo>
                  <a:pt x="11050" y="46619"/>
                </a:lnTo>
                <a:lnTo>
                  <a:pt x="11045" y="46619"/>
                </a:lnTo>
                <a:lnTo>
                  <a:pt x="11036" y="46628"/>
                </a:lnTo>
                <a:lnTo>
                  <a:pt x="11033" y="46629"/>
                </a:lnTo>
                <a:lnTo>
                  <a:pt x="11027" y="46634"/>
                </a:lnTo>
                <a:lnTo>
                  <a:pt x="11026" y="46634"/>
                </a:lnTo>
                <a:lnTo>
                  <a:pt x="11015" y="46633"/>
                </a:lnTo>
                <a:lnTo>
                  <a:pt x="11012" y="46630"/>
                </a:lnTo>
                <a:lnTo>
                  <a:pt x="11011" y="46626"/>
                </a:lnTo>
                <a:lnTo>
                  <a:pt x="11007" y="46620"/>
                </a:lnTo>
                <a:lnTo>
                  <a:pt x="11003" y="46620"/>
                </a:lnTo>
                <a:lnTo>
                  <a:pt x="11002" y="46617"/>
                </a:lnTo>
                <a:lnTo>
                  <a:pt x="10996" y="46613"/>
                </a:lnTo>
                <a:lnTo>
                  <a:pt x="10992" y="46613"/>
                </a:lnTo>
                <a:lnTo>
                  <a:pt x="10984" y="46607"/>
                </a:lnTo>
                <a:lnTo>
                  <a:pt x="10984" y="46603"/>
                </a:lnTo>
                <a:lnTo>
                  <a:pt x="10984" y="46601"/>
                </a:lnTo>
                <a:lnTo>
                  <a:pt x="10984" y="46600"/>
                </a:lnTo>
                <a:lnTo>
                  <a:pt x="10983" y="46599"/>
                </a:lnTo>
                <a:lnTo>
                  <a:pt x="10979" y="46598"/>
                </a:lnTo>
                <a:lnTo>
                  <a:pt x="10976" y="46598"/>
                </a:lnTo>
                <a:lnTo>
                  <a:pt x="10975" y="46599"/>
                </a:lnTo>
                <a:lnTo>
                  <a:pt x="10972" y="46600"/>
                </a:lnTo>
                <a:lnTo>
                  <a:pt x="10965" y="46599"/>
                </a:lnTo>
                <a:lnTo>
                  <a:pt x="10965" y="46594"/>
                </a:lnTo>
                <a:lnTo>
                  <a:pt x="10966" y="46590"/>
                </a:lnTo>
                <a:lnTo>
                  <a:pt x="10968" y="46587"/>
                </a:lnTo>
                <a:lnTo>
                  <a:pt x="10971" y="46585"/>
                </a:lnTo>
                <a:lnTo>
                  <a:pt x="10975" y="46582"/>
                </a:lnTo>
                <a:lnTo>
                  <a:pt x="10975" y="46580"/>
                </a:lnTo>
                <a:lnTo>
                  <a:pt x="10973" y="46576"/>
                </a:lnTo>
                <a:lnTo>
                  <a:pt x="10970" y="46574"/>
                </a:lnTo>
                <a:lnTo>
                  <a:pt x="10966" y="46573"/>
                </a:lnTo>
                <a:lnTo>
                  <a:pt x="10967" y="46566"/>
                </a:lnTo>
                <a:lnTo>
                  <a:pt x="10966" y="46562"/>
                </a:lnTo>
                <a:lnTo>
                  <a:pt x="10965" y="46559"/>
                </a:lnTo>
                <a:lnTo>
                  <a:pt x="10959" y="46558"/>
                </a:lnTo>
                <a:lnTo>
                  <a:pt x="10956" y="46554"/>
                </a:lnTo>
                <a:lnTo>
                  <a:pt x="10956" y="46553"/>
                </a:lnTo>
                <a:lnTo>
                  <a:pt x="10956" y="46545"/>
                </a:lnTo>
                <a:lnTo>
                  <a:pt x="10955" y="46543"/>
                </a:lnTo>
                <a:lnTo>
                  <a:pt x="10951" y="46541"/>
                </a:lnTo>
                <a:lnTo>
                  <a:pt x="10948" y="46540"/>
                </a:lnTo>
                <a:lnTo>
                  <a:pt x="10946" y="46538"/>
                </a:lnTo>
                <a:lnTo>
                  <a:pt x="10942" y="46537"/>
                </a:lnTo>
                <a:lnTo>
                  <a:pt x="10939" y="46534"/>
                </a:lnTo>
                <a:lnTo>
                  <a:pt x="10939" y="46531"/>
                </a:lnTo>
                <a:lnTo>
                  <a:pt x="10940" y="46528"/>
                </a:lnTo>
                <a:lnTo>
                  <a:pt x="10941" y="46525"/>
                </a:lnTo>
                <a:lnTo>
                  <a:pt x="10944" y="46521"/>
                </a:lnTo>
                <a:lnTo>
                  <a:pt x="10945" y="46516"/>
                </a:lnTo>
                <a:lnTo>
                  <a:pt x="10945" y="46513"/>
                </a:lnTo>
                <a:lnTo>
                  <a:pt x="10943" y="46507"/>
                </a:lnTo>
                <a:lnTo>
                  <a:pt x="10941" y="46505"/>
                </a:lnTo>
                <a:lnTo>
                  <a:pt x="10939" y="46500"/>
                </a:lnTo>
                <a:lnTo>
                  <a:pt x="10939" y="46496"/>
                </a:lnTo>
                <a:lnTo>
                  <a:pt x="10939" y="46491"/>
                </a:lnTo>
                <a:lnTo>
                  <a:pt x="10938" y="46486"/>
                </a:lnTo>
                <a:lnTo>
                  <a:pt x="10933" y="46484"/>
                </a:lnTo>
                <a:lnTo>
                  <a:pt x="10928" y="46474"/>
                </a:lnTo>
                <a:lnTo>
                  <a:pt x="10928" y="46471"/>
                </a:lnTo>
                <a:lnTo>
                  <a:pt x="10929" y="46467"/>
                </a:lnTo>
                <a:lnTo>
                  <a:pt x="10932" y="46466"/>
                </a:lnTo>
                <a:lnTo>
                  <a:pt x="10936" y="46463"/>
                </a:lnTo>
                <a:lnTo>
                  <a:pt x="10936" y="46461"/>
                </a:lnTo>
                <a:lnTo>
                  <a:pt x="10934" y="46456"/>
                </a:lnTo>
                <a:lnTo>
                  <a:pt x="10937" y="46454"/>
                </a:lnTo>
                <a:lnTo>
                  <a:pt x="10941" y="46449"/>
                </a:lnTo>
                <a:lnTo>
                  <a:pt x="10939" y="46448"/>
                </a:lnTo>
                <a:lnTo>
                  <a:pt x="10938" y="46445"/>
                </a:lnTo>
                <a:lnTo>
                  <a:pt x="10931" y="46441"/>
                </a:lnTo>
                <a:lnTo>
                  <a:pt x="10928" y="46433"/>
                </a:lnTo>
                <a:lnTo>
                  <a:pt x="10927" y="46432"/>
                </a:lnTo>
                <a:lnTo>
                  <a:pt x="10924" y="46430"/>
                </a:lnTo>
                <a:lnTo>
                  <a:pt x="10924" y="46426"/>
                </a:lnTo>
                <a:lnTo>
                  <a:pt x="10924" y="46422"/>
                </a:lnTo>
                <a:lnTo>
                  <a:pt x="10927" y="46419"/>
                </a:lnTo>
                <a:lnTo>
                  <a:pt x="10929" y="46414"/>
                </a:lnTo>
                <a:lnTo>
                  <a:pt x="10929" y="46406"/>
                </a:lnTo>
                <a:lnTo>
                  <a:pt x="10928" y="46405"/>
                </a:lnTo>
                <a:lnTo>
                  <a:pt x="10924" y="46404"/>
                </a:lnTo>
                <a:lnTo>
                  <a:pt x="10919" y="46398"/>
                </a:lnTo>
                <a:lnTo>
                  <a:pt x="10919" y="46396"/>
                </a:lnTo>
                <a:lnTo>
                  <a:pt x="10921" y="46387"/>
                </a:lnTo>
                <a:lnTo>
                  <a:pt x="10920" y="46386"/>
                </a:lnTo>
                <a:lnTo>
                  <a:pt x="10916" y="46378"/>
                </a:lnTo>
                <a:lnTo>
                  <a:pt x="10911" y="46371"/>
                </a:lnTo>
                <a:lnTo>
                  <a:pt x="10910" y="46365"/>
                </a:lnTo>
                <a:lnTo>
                  <a:pt x="10906" y="46362"/>
                </a:lnTo>
                <a:lnTo>
                  <a:pt x="10903" y="46362"/>
                </a:lnTo>
                <a:lnTo>
                  <a:pt x="10900" y="46360"/>
                </a:lnTo>
                <a:lnTo>
                  <a:pt x="10895" y="46350"/>
                </a:lnTo>
                <a:lnTo>
                  <a:pt x="10895" y="46343"/>
                </a:lnTo>
                <a:lnTo>
                  <a:pt x="10896" y="46340"/>
                </a:lnTo>
                <a:lnTo>
                  <a:pt x="10895" y="46335"/>
                </a:lnTo>
                <a:lnTo>
                  <a:pt x="10891" y="46328"/>
                </a:lnTo>
                <a:lnTo>
                  <a:pt x="10885" y="46326"/>
                </a:lnTo>
                <a:lnTo>
                  <a:pt x="10879" y="46327"/>
                </a:lnTo>
                <a:lnTo>
                  <a:pt x="10873" y="46326"/>
                </a:lnTo>
                <a:lnTo>
                  <a:pt x="10864" y="46324"/>
                </a:lnTo>
                <a:lnTo>
                  <a:pt x="10864" y="46318"/>
                </a:lnTo>
                <a:lnTo>
                  <a:pt x="10869" y="46314"/>
                </a:lnTo>
                <a:lnTo>
                  <a:pt x="10877" y="46310"/>
                </a:lnTo>
                <a:lnTo>
                  <a:pt x="10879" y="46308"/>
                </a:lnTo>
                <a:lnTo>
                  <a:pt x="10881" y="46305"/>
                </a:lnTo>
                <a:lnTo>
                  <a:pt x="10884" y="46300"/>
                </a:lnTo>
                <a:lnTo>
                  <a:pt x="10887" y="46293"/>
                </a:lnTo>
                <a:lnTo>
                  <a:pt x="10888" y="46289"/>
                </a:lnTo>
                <a:lnTo>
                  <a:pt x="10887" y="46285"/>
                </a:lnTo>
                <a:lnTo>
                  <a:pt x="10885" y="46279"/>
                </a:lnTo>
                <a:lnTo>
                  <a:pt x="10885" y="46273"/>
                </a:lnTo>
                <a:lnTo>
                  <a:pt x="10885" y="46268"/>
                </a:lnTo>
                <a:lnTo>
                  <a:pt x="10880" y="46264"/>
                </a:lnTo>
                <a:lnTo>
                  <a:pt x="10876" y="46253"/>
                </a:lnTo>
                <a:lnTo>
                  <a:pt x="10873" y="46247"/>
                </a:lnTo>
                <a:lnTo>
                  <a:pt x="10868" y="46246"/>
                </a:lnTo>
                <a:lnTo>
                  <a:pt x="10867" y="46245"/>
                </a:lnTo>
                <a:lnTo>
                  <a:pt x="10860" y="46241"/>
                </a:lnTo>
                <a:lnTo>
                  <a:pt x="10857" y="46240"/>
                </a:lnTo>
                <a:lnTo>
                  <a:pt x="10856" y="46238"/>
                </a:lnTo>
                <a:lnTo>
                  <a:pt x="10856" y="46229"/>
                </a:lnTo>
                <a:lnTo>
                  <a:pt x="10861" y="46226"/>
                </a:lnTo>
                <a:lnTo>
                  <a:pt x="10859" y="46222"/>
                </a:lnTo>
                <a:lnTo>
                  <a:pt x="10856" y="46220"/>
                </a:lnTo>
                <a:lnTo>
                  <a:pt x="10851" y="46217"/>
                </a:lnTo>
                <a:lnTo>
                  <a:pt x="10851" y="46216"/>
                </a:lnTo>
                <a:lnTo>
                  <a:pt x="10851" y="46212"/>
                </a:lnTo>
                <a:lnTo>
                  <a:pt x="10852" y="46210"/>
                </a:lnTo>
                <a:lnTo>
                  <a:pt x="10853" y="46203"/>
                </a:lnTo>
                <a:lnTo>
                  <a:pt x="10859" y="46198"/>
                </a:lnTo>
                <a:lnTo>
                  <a:pt x="10862" y="46185"/>
                </a:lnTo>
                <a:lnTo>
                  <a:pt x="10858" y="46183"/>
                </a:lnTo>
                <a:lnTo>
                  <a:pt x="10855" y="46183"/>
                </a:lnTo>
                <a:lnTo>
                  <a:pt x="10853" y="46184"/>
                </a:lnTo>
                <a:lnTo>
                  <a:pt x="10847" y="46185"/>
                </a:lnTo>
                <a:lnTo>
                  <a:pt x="10837" y="46194"/>
                </a:lnTo>
                <a:lnTo>
                  <a:pt x="10828" y="46194"/>
                </a:lnTo>
                <a:lnTo>
                  <a:pt x="10823" y="46193"/>
                </a:lnTo>
                <a:lnTo>
                  <a:pt x="10821" y="46188"/>
                </a:lnTo>
                <a:lnTo>
                  <a:pt x="10816" y="46185"/>
                </a:lnTo>
                <a:lnTo>
                  <a:pt x="10811" y="46186"/>
                </a:lnTo>
                <a:lnTo>
                  <a:pt x="10807" y="46192"/>
                </a:lnTo>
                <a:lnTo>
                  <a:pt x="10807" y="46196"/>
                </a:lnTo>
                <a:lnTo>
                  <a:pt x="10805" y="46202"/>
                </a:lnTo>
                <a:lnTo>
                  <a:pt x="10797" y="46203"/>
                </a:lnTo>
                <a:lnTo>
                  <a:pt x="10790" y="46197"/>
                </a:lnTo>
                <a:lnTo>
                  <a:pt x="10787" y="46194"/>
                </a:lnTo>
                <a:lnTo>
                  <a:pt x="10787" y="46192"/>
                </a:lnTo>
                <a:lnTo>
                  <a:pt x="10789" y="46185"/>
                </a:lnTo>
                <a:lnTo>
                  <a:pt x="10791" y="46178"/>
                </a:lnTo>
                <a:lnTo>
                  <a:pt x="10793" y="46174"/>
                </a:lnTo>
                <a:lnTo>
                  <a:pt x="10800" y="46170"/>
                </a:lnTo>
                <a:lnTo>
                  <a:pt x="10803" y="46165"/>
                </a:lnTo>
                <a:lnTo>
                  <a:pt x="10803" y="46160"/>
                </a:lnTo>
                <a:lnTo>
                  <a:pt x="10797" y="46157"/>
                </a:lnTo>
                <a:lnTo>
                  <a:pt x="10797" y="46153"/>
                </a:lnTo>
                <a:lnTo>
                  <a:pt x="10801" y="46150"/>
                </a:lnTo>
                <a:lnTo>
                  <a:pt x="10804" y="46145"/>
                </a:lnTo>
                <a:lnTo>
                  <a:pt x="10804" y="46140"/>
                </a:lnTo>
                <a:lnTo>
                  <a:pt x="10804" y="46135"/>
                </a:lnTo>
                <a:lnTo>
                  <a:pt x="10803" y="46129"/>
                </a:lnTo>
                <a:lnTo>
                  <a:pt x="10799" y="46124"/>
                </a:lnTo>
                <a:lnTo>
                  <a:pt x="10795" y="46116"/>
                </a:lnTo>
                <a:lnTo>
                  <a:pt x="10794" y="46113"/>
                </a:lnTo>
                <a:lnTo>
                  <a:pt x="10789" y="46107"/>
                </a:lnTo>
                <a:lnTo>
                  <a:pt x="10781" y="46105"/>
                </a:lnTo>
                <a:lnTo>
                  <a:pt x="10779" y="46104"/>
                </a:lnTo>
                <a:lnTo>
                  <a:pt x="10765" y="46103"/>
                </a:lnTo>
                <a:lnTo>
                  <a:pt x="10754" y="46103"/>
                </a:lnTo>
                <a:lnTo>
                  <a:pt x="10748" y="46094"/>
                </a:lnTo>
                <a:lnTo>
                  <a:pt x="10746" y="46089"/>
                </a:lnTo>
                <a:lnTo>
                  <a:pt x="10738" y="46085"/>
                </a:lnTo>
                <a:lnTo>
                  <a:pt x="10736" y="46085"/>
                </a:lnTo>
                <a:lnTo>
                  <a:pt x="10708" y="46085"/>
                </a:lnTo>
                <a:lnTo>
                  <a:pt x="10680" y="46099"/>
                </a:lnTo>
                <a:lnTo>
                  <a:pt x="10680" y="46105"/>
                </a:lnTo>
                <a:lnTo>
                  <a:pt x="10678" y="46109"/>
                </a:lnTo>
                <a:lnTo>
                  <a:pt x="10671" y="46111"/>
                </a:lnTo>
                <a:lnTo>
                  <a:pt x="10664" y="46111"/>
                </a:lnTo>
                <a:lnTo>
                  <a:pt x="10656" y="46111"/>
                </a:lnTo>
                <a:lnTo>
                  <a:pt x="10647" y="46107"/>
                </a:lnTo>
                <a:lnTo>
                  <a:pt x="10635" y="46106"/>
                </a:lnTo>
                <a:lnTo>
                  <a:pt x="10631" y="46101"/>
                </a:lnTo>
                <a:lnTo>
                  <a:pt x="10627" y="46100"/>
                </a:lnTo>
                <a:lnTo>
                  <a:pt x="10619" y="46099"/>
                </a:lnTo>
                <a:lnTo>
                  <a:pt x="10611" y="46097"/>
                </a:lnTo>
                <a:lnTo>
                  <a:pt x="10609" y="46097"/>
                </a:lnTo>
                <a:lnTo>
                  <a:pt x="10602" y="46096"/>
                </a:lnTo>
                <a:lnTo>
                  <a:pt x="10597" y="46091"/>
                </a:lnTo>
                <a:lnTo>
                  <a:pt x="10594" y="46086"/>
                </a:lnTo>
                <a:lnTo>
                  <a:pt x="10586" y="46081"/>
                </a:lnTo>
                <a:lnTo>
                  <a:pt x="10572" y="46076"/>
                </a:lnTo>
                <a:lnTo>
                  <a:pt x="10567" y="46072"/>
                </a:lnTo>
                <a:lnTo>
                  <a:pt x="10554" y="46071"/>
                </a:lnTo>
                <a:lnTo>
                  <a:pt x="10545" y="46068"/>
                </a:lnTo>
                <a:lnTo>
                  <a:pt x="10543" y="46068"/>
                </a:lnTo>
                <a:lnTo>
                  <a:pt x="10536" y="46068"/>
                </a:lnTo>
                <a:lnTo>
                  <a:pt x="10533" y="46067"/>
                </a:lnTo>
                <a:lnTo>
                  <a:pt x="10525" y="46060"/>
                </a:lnTo>
                <a:lnTo>
                  <a:pt x="10524" y="46053"/>
                </a:lnTo>
                <a:lnTo>
                  <a:pt x="10518" y="46051"/>
                </a:lnTo>
                <a:lnTo>
                  <a:pt x="10514" y="46053"/>
                </a:lnTo>
                <a:lnTo>
                  <a:pt x="10511" y="46054"/>
                </a:lnTo>
                <a:lnTo>
                  <a:pt x="10507" y="46056"/>
                </a:lnTo>
                <a:lnTo>
                  <a:pt x="10499" y="46056"/>
                </a:lnTo>
                <a:lnTo>
                  <a:pt x="10490" y="46058"/>
                </a:lnTo>
                <a:lnTo>
                  <a:pt x="10480" y="46058"/>
                </a:lnTo>
                <a:lnTo>
                  <a:pt x="10476" y="46061"/>
                </a:lnTo>
                <a:lnTo>
                  <a:pt x="10472" y="46068"/>
                </a:lnTo>
                <a:lnTo>
                  <a:pt x="10470" y="46074"/>
                </a:lnTo>
                <a:lnTo>
                  <a:pt x="10467" y="46078"/>
                </a:lnTo>
                <a:lnTo>
                  <a:pt x="10465" y="46084"/>
                </a:lnTo>
                <a:lnTo>
                  <a:pt x="10463" y="46087"/>
                </a:lnTo>
                <a:lnTo>
                  <a:pt x="10462" y="46092"/>
                </a:lnTo>
                <a:lnTo>
                  <a:pt x="10458" y="46096"/>
                </a:lnTo>
                <a:lnTo>
                  <a:pt x="10444" y="46097"/>
                </a:lnTo>
                <a:lnTo>
                  <a:pt x="10438" y="46095"/>
                </a:lnTo>
                <a:lnTo>
                  <a:pt x="10437" y="46094"/>
                </a:lnTo>
                <a:lnTo>
                  <a:pt x="10431" y="46085"/>
                </a:lnTo>
                <a:lnTo>
                  <a:pt x="10431" y="46081"/>
                </a:lnTo>
                <a:lnTo>
                  <a:pt x="10431" y="46079"/>
                </a:lnTo>
                <a:lnTo>
                  <a:pt x="10431" y="46074"/>
                </a:lnTo>
                <a:lnTo>
                  <a:pt x="10414" y="46065"/>
                </a:lnTo>
                <a:lnTo>
                  <a:pt x="10406" y="46068"/>
                </a:lnTo>
                <a:lnTo>
                  <a:pt x="10397" y="46068"/>
                </a:lnTo>
                <a:lnTo>
                  <a:pt x="10390" y="46068"/>
                </a:lnTo>
                <a:lnTo>
                  <a:pt x="10382" y="46069"/>
                </a:lnTo>
                <a:lnTo>
                  <a:pt x="10374" y="46067"/>
                </a:lnTo>
                <a:lnTo>
                  <a:pt x="10370" y="46064"/>
                </a:lnTo>
                <a:lnTo>
                  <a:pt x="10367" y="46054"/>
                </a:lnTo>
                <a:lnTo>
                  <a:pt x="10367" y="46051"/>
                </a:lnTo>
                <a:lnTo>
                  <a:pt x="10365" y="46044"/>
                </a:lnTo>
                <a:lnTo>
                  <a:pt x="10355" y="46038"/>
                </a:lnTo>
                <a:lnTo>
                  <a:pt x="10340" y="46038"/>
                </a:lnTo>
                <a:lnTo>
                  <a:pt x="10332" y="46044"/>
                </a:lnTo>
                <a:lnTo>
                  <a:pt x="10332" y="46046"/>
                </a:lnTo>
                <a:lnTo>
                  <a:pt x="10325" y="46050"/>
                </a:lnTo>
                <a:lnTo>
                  <a:pt x="10316" y="46051"/>
                </a:lnTo>
                <a:lnTo>
                  <a:pt x="10306" y="46057"/>
                </a:lnTo>
                <a:lnTo>
                  <a:pt x="10297" y="46062"/>
                </a:lnTo>
                <a:lnTo>
                  <a:pt x="10283" y="46070"/>
                </a:lnTo>
                <a:lnTo>
                  <a:pt x="10278" y="46071"/>
                </a:lnTo>
                <a:lnTo>
                  <a:pt x="10268" y="46065"/>
                </a:lnTo>
                <a:lnTo>
                  <a:pt x="10265" y="46059"/>
                </a:lnTo>
                <a:lnTo>
                  <a:pt x="10265" y="46053"/>
                </a:lnTo>
                <a:lnTo>
                  <a:pt x="10266" y="46046"/>
                </a:lnTo>
                <a:lnTo>
                  <a:pt x="10266" y="46037"/>
                </a:lnTo>
                <a:lnTo>
                  <a:pt x="10264" y="46033"/>
                </a:lnTo>
                <a:lnTo>
                  <a:pt x="10259" y="46028"/>
                </a:lnTo>
                <a:lnTo>
                  <a:pt x="10252" y="46024"/>
                </a:lnTo>
                <a:lnTo>
                  <a:pt x="10243" y="46021"/>
                </a:lnTo>
                <a:lnTo>
                  <a:pt x="10239" y="46016"/>
                </a:lnTo>
                <a:lnTo>
                  <a:pt x="10231" y="46016"/>
                </a:lnTo>
                <a:lnTo>
                  <a:pt x="10227" y="46020"/>
                </a:lnTo>
                <a:lnTo>
                  <a:pt x="10224" y="46025"/>
                </a:lnTo>
                <a:lnTo>
                  <a:pt x="10221" y="46028"/>
                </a:lnTo>
                <a:lnTo>
                  <a:pt x="10215" y="46034"/>
                </a:lnTo>
                <a:lnTo>
                  <a:pt x="10211" y="46047"/>
                </a:lnTo>
                <a:lnTo>
                  <a:pt x="10208" y="46047"/>
                </a:lnTo>
                <a:lnTo>
                  <a:pt x="10205" y="46051"/>
                </a:lnTo>
                <a:lnTo>
                  <a:pt x="10205" y="46056"/>
                </a:lnTo>
                <a:lnTo>
                  <a:pt x="10206" y="46062"/>
                </a:lnTo>
                <a:lnTo>
                  <a:pt x="10203" y="46078"/>
                </a:lnTo>
                <a:lnTo>
                  <a:pt x="10197" y="46079"/>
                </a:lnTo>
                <a:lnTo>
                  <a:pt x="10195" y="46079"/>
                </a:lnTo>
                <a:lnTo>
                  <a:pt x="10191" y="46079"/>
                </a:lnTo>
                <a:lnTo>
                  <a:pt x="10186" y="46079"/>
                </a:lnTo>
                <a:lnTo>
                  <a:pt x="10186" y="46082"/>
                </a:lnTo>
                <a:lnTo>
                  <a:pt x="10184" y="46088"/>
                </a:lnTo>
                <a:lnTo>
                  <a:pt x="10181" y="46090"/>
                </a:lnTo>
                <a:lnTo>
                  <a:pt x="10176" y="46094"/>
                </a:lnTo>
                <a:lnTo>
                  <a:pt x="10169" y="46096"/>
                </a:lnTo>
                <a:lnTo>
                  <a:pt x="10164" y="46100"/>
                </a:lnTo>
                <a:lnTo>
                  <a:pt x="10160" y="46103"/>
                </a:lnTo>
                <a:lnTo>
                  <a:pt x="10155" y="46107"/>
                </a:lnTo>
                <a:lnTo>
                  <a:pt x="10152" y="46113"/>
                </a:lnTo>
                <a:lnTo>
                  <a:pt x="10141" y="46116"/>
                </a:lnTo>
                <a:lnTo>
                  <a:pt x="10130" y="46119"/>
                </a:lnTo>
                <a:lnTo>
                  <a:pt x="10128" y="46116"/>
                </a:lnTo>
                <a:lnTo>
                  <a:pt x="10126" y="46114"/>
                </a:lnTo>
                <a:lnTo>
                  <a:pt x="10123" y="46109"/>
                </a:lnTo>
                <a:lnTo>
                  <a:pt x="10117" y="46108"/>
                </a:lnTo>
                <a:lnTo>
                  <a:pt x="10108" y="46108"/>
                </a:lnTo>
                <a:lnTo>
                  <a:pt x="10103" y="46112"/>
                </a:lnTo>
                <a:lnTo>
                  <a:pt x="10097" y="46123"/>
                </a:lnTo>
                <a:lnTo>
                  <a:pt x="10100" y="46130"/>
                </a:lnTo>
                <a:lnTo>
                  <a:pt x="10103" y="46133"/>
                </a:lnTo>
                <a:lnTo>
                  <a:pt x="10105" y="46137"/>
                </a:lnTo>
                <a:lnTo>
                  <a:pt x="10109" y="46139"/>
                </a:lnTo>
                <a:lnTo>
                  <a:pt x="10115" y="46143"/>
                </a:lnTo>
                <a:lnTo>
                  <a:pt x="10115" y="46146"/>
                </a:lnTo>
                <a:lnTo>
                  <a:pt x="10111" y="46154"/>
                </a:lnTo>
                <a:lnTo>
                  <a:pt x="10101" y="46154"/>
                </a:lnTo>
                <a:lnTo>
                  <a:pt x="10097" y="46152"/>
                </a:lnTo>
                <a:lnTo>
                  <a:pt x="10089" y="46154"/>
                </a:lnTo>
                <a:lnTo>
                  <a:pt x="10085" y="46157"/>
                </a:lnTo>
                <a:lnTo>
                  <a:pt x="10081" y="46163"/>
                </a:lnTo>
                <a:lnTo>
                  <a:pt x="10083" y="46173"/>
                </a:lnTo>
                <a:lnTo>
                  <a:pt x="10082" y="46178"/>
                </a:lnTo>
                <a:lnTo>
                  <a:pt x="10079" y="46183"/>
                </a:lnTo>
                <a:lnTo>
                  <a:pt x="10073" y="46186"/>
                </a:lnTo>
                <a:lnTo>
                  <a:pt x="10070" y="46192"/>
                </a:lnTo>
                <a:lnTo>
                  <a:pt x="10064" y="46195"/>
                </a:lnTo>
                <a:lnTo>
                  <a:pt x="10061" y="46198"/>
                </a:lnTo>
                <a:lnTo>
                  <a:pt x="10058" y="46199"/>
                </a:lnTo>
                <a:lnTo>
                  <a:pt x="10050" y="46203"/>
                </a:lnTo>
                <a:lnTo>
                  <a:pt x="10047" y="46203"/>
                </a:lnTo>
                <a:lnTo>
                  <a:pt x="10041" y="46209"/>
                </a:lnTo>
                <a:lnTo>
                  <a:pt x="10036" y="46212"/>
                </a:lnTo>
                <a:lnTo>
                  <a:pt x="10036" y="46215"/>
                </a:lnTo>
                <a:lnTo>
                  <a:pt x="10031" y="46220"/>
                </a:lnTo>
                <a:lnTo>
                  <a:pt x="10019" y="46217"/>
                </a:lnTo>
                <a:lnTo>
                  <a:pt x="10012" y="46221"/>
                </a:lnTo>
                <a:lnTo>
                  <a:pt x="10011" y="46227"/>
                </a:lnTo>
                <a:lnTo>
                  <a:pt x="10011" y="46233"/>
                </a:lnTo>
                <a:lnTo>
                  <a:pt x="10011" y="46235"/>
                </a:lnTo>
                <a:lnTo>
                  <a:pt x="10011" y="46241"/>
                </a:lnTo>
                <a:lnTo>
                  <a:pt x="10011" y="46242"/>
                </a:lnTo>
                <a:lnTo>
                  <a:pt x="10001" y="46251"/>
                </a:lnTo>
                <a:lnTo>
                  <a:pt x="9990" y="46252"/>
                </a:lnTo>
                <a:lnTo>
                  <a:pt x="9985" y="46251"/>
                </a:lnTo>
                <a:lnTo>
                  <a:pt x="9982" y="46249"/>
                </a:lnTo>
                <a:lnTo>
                  <a:pt x="9979" y="46246"/>
                </a:lnTo>
                <a:lnTo>
                  <a:pt x="9966" y="46247"/>
                </a:lnTo>
                <a:lnTo>
                  <a:pt x="9967" y="46252"/>
                </a:lnTo>
                <a:lnTo>
                  <a:pt x="9970" y="46256"/>
                </a:lnTo>
                <a:lnTo>
                  <a:pt x="9971" y="46261"/>
                </a:lnTo>
                <a:lnTo>
                  <a:pt x="9967" y="46264"/>
                </a:lnTo>
                <a:lnTo>
                  <a:pt x="9965" y="46265"/>
                </a:lnTo>
                <a:lnTo>
                  <a:pt x="9961" y="46265"/>
                </a:lnTo>
                <a:lnTo>
                  <a:pt x="9958" y="46265"/>
                </a:lnTo>
                <a:lnTo>
                  <a:pt x="9956" y="46265"/>
                </a:lnTo>
                <a:lnTo>
                  <a:pt x="9941" y="46268"/>
                </a:lnTo>
                <a:lnTo>
                  <a:pt x="9939" y="46268"/>
                </a:lnTo>
                <a:lnTo>
                  <a:pt x="9936" y="46268"/>
                </a:lnTo>
                <a:lnTo>
                  <a:pt x="9929" y="46272"/>
                </a:lnTo>
                <a:lnTo>
                  <a:pt x="9926" y="46275"/>
                </a:lnTo>
                <a:lnTo>
                  <a:pt x="9921" y="46279"/>
                </a:lnTo>
                <a:lnTo>
                  <a:pt x="9915" y="46279"/>
                </a:lnTo>
                <a:lnTo>
                  <a:pt x="9906" y="46275"/>
                </a:lnTo>
                <a:lnTo>
                  <a:pt x="9896" y="46264"/>
                </a:lnTo>
                <a:lnTo>
                  <a:pt x="9887" y="46261"/>
                </a:lnTo>
                <a:lnTo>
                  <a:pt x="9876" y="46259"/>
                </a:lnTo>
                <a:lnTo>
                  <a:pt x="9866" y="46265"/>
                </a:lnTo>
                <a:lnTo>
                  <a:pt x="9864" y="46268"/>
                </a:lnTo>
                <a:lnTo>
                  <a:pt x="9862" y="46272"/>
                </a:lnTo>
                <a:lnTo>
                  <a:pt x="9857" y="46277"/>
                </a:lnTo>
                <a:lnTo>
                  <a:pt x="9854" y="46279"/>
                </a:lnTo>
                <a:lnTo>
                  <a:pt x="9850" y="46282"/>
                </a:lnTo>
                <a:lnTo>
                  <a:pt x="9846" y="46284"/>
                </a:lnTo>
                <a:lnTo>
                  <a:pt x="9829" y="46286"/>
                </a:lnTo>
                <a:lnTo>
                  <a:pt x="9826" y="46290"/>
                </a:lnTo>
                <a:lnTo>
                  <a:pt x="9824" y="46291"/>
                </a:lnTo>
                <a:lnTo>
                  <a:pt x="9812" y="46290"/>
                </a:lnTo>
                <a:lnTo>
                  <a:pt x="9798" y="46290"/>
                </a:lnTo>
                <a:lnTo>
                  <a:pt x="9790" y="46283"/>
                </a:lnTo>
                <a:lnTo>
                  <a:pt x="9777" y="46279"/>
                </a:lnTo>
                <a:lnTo>
                  <a:pt x="9769" y="46280"/>
                </a:lnTo>
                <a:lnTo>
                  <a:pt x="9765" y="46282"/>
                </a:lnTo>
                <a:lnTo>
                  <a:pt x="9761" y="46285"/>
                </a:lnTo>
                <a:lnTo>
                  <a:pt x="9760" y="46290"/>
                </a:lnTo>
                <a:lnTo>
                  <a:pt x="9756" y="46295"/>
                </a:lnTo>
                <a:lnTo>
                  <a:pt x="9740" y="46306"/>
                </a:lnTo>
                <a:lnTo>
                  <a:pt x="9712" y="46316"/>
                </a:lnTo>
                <a:lnTo>
                  <a:pt x="9705" y="46314"/>
                </a:lnTo>
                <a:lnTo>
                  <a:pt x="9683" y="46299"/>
                </a:lnTo>
                <a:lnTo>
                  <a:pt x="9681" y="46297"/>
                </a:lnTo>
                <a:lnTo>
                  <a:pt x="9675" y="46290"/>
                </a:lnTo>
                <a:lnTo>
                  <a:pt x="9666" y="46284"/>
                </a:lnTo>
                <a:lnTo>
                  <a:pt x="9631" y="46273"/>
                </a:lnTo>
                <a:lnTo>
                  <a:pt x="9605" y="46272"/>
                </a:lnTo>
                <a:lnTo>
                  <a:pt x="9577" y="46277"/>
                </a:lnTo>
                <a:lnTo>
                  <a:pt x="9548" y="46282"/>
                </a:lnTo>
                <a:lnTo>
                  <a:pt x="9535" y="46286"/>
                </a:lnTo>
                <a:lnTo>
                  <a:pt x="9530" y="46295"/>
                </a:lnTo>
                <a:lnTo>
                  <a:pt x="9525" y="46301"/>
                </a:lnTo>
                <a:lnTo>
                  <a:pt x="9521" y="46308"/>
                </a:lnTo>
                <a:lnTo>
                  <a:pt x="9517" y="46321"/>
                </a:lnTo>
                <a:lnTo>
                  <a:pt x="9516" y="46325"/>
                </a:lnTo>
                <a:lnTo>
                  <a:pt x="9516" y="46331"/>
                </a:lnTo>
                <a:lnTo>
                  <a:pt x="9516" y="46345"/>
                </a:lnTo>
                <a:lnTo>
                  <a:pt x="9514" y="46352"/>
                </a:lnTo>
                <a:lnTo>
                  <a:pt x="9511" y="46364"/>
                </a:lnTo>
                <a:lnTo>
                  <a:pt x="9504" y="46368"/>
                </a:lnTo>
                <a:lnTo>
                  <a:pt x="9501" y="46370"/>
                </a:lnTo>
                <a:lnTo>
                  <a:pt x="9497" y="46370"/>
                </a:lnTo>
                <a:lnTo>
                  <a:pt x="9494" y="46382"/>
                </a:lnTo>
                <a:lnTo>
                  <a:pt x="9494" y="46388"/>
                </a:lnTo>
                <a:lnTo>
                  <a:pt x="9493" y="46395"/>
                </a:lnTo>
                <a:lnTo>
                  <a:pt x="9487" y="46397"/>
                </a:lnTo>
                <a:lnTo>
                  <a:pt x="9482" y="46397"/>
                </a:lnTo>
                <a:lnTo>
                  <a:pt x="9468" y="46397"/>
                </a:lnTo>
                <a:lnTo>
                  <a:pt x="9462" y="46396"/>
                </a:lnTo>
                <a:lnTo>
                  <a:pt x="9457" y="46391"/>
                </a:lnTo>
                <a:lnTo>
                  <a:pt x="9434" y="46375"/>
                </a:lnTo>
                <a:lnTo>
                  <a:pt x="9427" y="46365"/>
                </a:lnTo>
                <a:lnTo>
                  <a:pt x="9427" y="46361"/>
                </a:lnTo>
                <a:lnTo>
                  <a:pt x="9424" y="46343"/>
                </a:lnTo>
                <a:lnTo>
                  <a:pt x="9414" y="46335"/>
                </a:lnTo>
                <a:lnTo>
                  <a:pt x="9405" y="46334"/>
                </a:lnTo>
                <a:lnTo>
                  <a:pt x="9397" y="46334"/>
                </a:lnTo>
                <a:lnTo>
                  <a:pt x="9394" y="46336"/>
                </a:lnTo>
                <a:lnTo>
                  <a:pt x="9387" y="46339"/>
                </a:lnTo>
                <a:lnTo>
                  <a:pt x="9369" y="46348"/>
                </a:lnTo>
                <a:lnTo>
                  <a:pt x="9363" y="46346"/>
                </a:lnTo>
                <a:lnTo>
                  <a:pt x="9357" y="46340"/>
                </a:lnTo>
                <a:lnTo>
                  <a:pt x="9348" y="46338"/>
                </a:lnTo>
                <a:lnTo>
                  <a:pt x="9332" y="46322"/>
                </a:lnTo>
                <a:lnTo>
                  <a:pt x="9332" y="46319"/>
                </a:lnTo>
                <a:lnTo>
                  <a:pt x="9330" y="46316"/>
                </a:lnTo>
                <a:lnTo>
                  <a:pt x="9323" y="46301"/>
                </a:lnTo>
                <a:lnTo>
                  <a:pt x="9320" y="46296"/>
                </a:lnTo>
                <a:lnTo>
                  <a:pt x="9320" y="46288"/>
                </a:lnTo>
                <a:lnTo>
                  <a:pt x="9321" y="46285"/>
                </a:lnTo>
                <a:lnTo>
                  <a:pt x="9321" y="46279"/>
                </a:lnTo>
                <a:lnTo>
                  <a:pt x="9324" y="46273"/>
                </a:lnTo>
                <a:lnTo>
                  <a:pt x="9328" y="46269"/>
                </a:lnTo>
                <a:lnTo>
                  <a:pt x="9334" y="46261"/>
                </a:lnTo>
                <a:lnTo>
                  <a:pt x="9335" y="46254"/>
                </a:lnTo>
                <a:lnTo>
                  <a:pt x="9335" y="46246"/>
                </a:lnTo>
                <a:lnTo>
                  <a:pt x="9323" y="46237"/>
                </a:lnTo>
                <a:lnTo>
                  <a:pt x="9322" y="46237"/>
                </a:lnTo>
                <a:lnTo>
                  <a:pt x="9314" y="46229"/>
                </a:lnTo>
                <a:lnTo>
                  <a:pt x="9311" y="46228"/>
                </a:lnTo>
                <a:lnTo>
                  <a:pt x="9292" y="46223"/>
                </a:lnTo>
                <a:lnTo>
                  <a:pt x="9283" y="46221"/>
                </a:lnTo>
                <a:lnTo>
                  <a:pt x="9275" y="46220"/>
                </a:lnTo>
                <a:lnTo>
                  <a:pt x="9271" y="46220"/>
                </a:lnTo>
                <a:lnTo>
                  <a:pt x="9267" y="46216"/>
                </a:lnTo>
                <a:lnTo>
                  <a:pt x="9245" y="46202"/>
                </a:lnTo>
                <a:lnTo>
                  <a:pt x="9242" y="46192"/>
                </a:lnTo>
                <a:lnTo>
                  <a:pt x="9235" y="46185"/>
                </a:lnTo>
                <a:lnTo>
                  <a:pt x="9216" y="46178"/>
                </a:lnTo>
                <a:lnTo>
                  <a:pt x="9202" y="46176"/>
                </a:lnTo>
                <a:lnTo>
                  <a:pt x="9200" y="46176"/>
                </a:lnTo>
                <a:lnTo>
                  <a:pt x="9191" y="46179"/>
                </a:lnTo>
                <a:lnTo>
                  <a:pt x="9182" y="46185"/>
                </a:lnTo>
                <a:lnTo>
                  <a:pt x="9160" y="46200"/>
                </a:lnTo>
                <a:lnTo>
                  <a:pt x="9160" y="46208"/>
                </a:lnTo>
                <a:lnTo>
                  <a:pt x="9157" y="46217"/>
                </a:lnTo>
                <a:lnTo>
                  <a:pt x="9151" y="46222"/>
                </a:lnTo>
                <a:lnTo>
                  <a:pt x="9145" y="46229"/>
                </a:lnTo>
                <a:lnTo>
                  <a:pt x="9140" y="46229"/>
                </a:lnTo>
                <a:lnTo>
                  <a:pt x="9134" y="46229"/>
                </a:lnTo>
                <a:lnTo>
                  <a:pt x="9127" y="46229"/>
                </a:lnTo>
                <a:lnTo>
                  <a:pt x="9111" y="46233"/>
                </a:lnTo>
                <a:lnTo>
                  <a:pt x="9105" y="46232"/>
                </a:lnTo>
                <a:lnTo>
                  <a:pt x="9096" y="46222"/>
                </a:lnTo>
                <a:lnTo>
                  <a:pt x="9097" y="46218"/>
                </a:lnTo>
                <a:lnTo>
                  <a:pt x="9099" y="46212"/>
                </a:lnTo>
                <a:lnTo>
                  <a:pt x="9101" y="46206"/>
                </a:lnTo>
                <a:lnTo>
                  <a:pt x="9101" y="46202"/>
                </a:lnTo>
                <a:lnTo>
                  <a:pt x="9100" y="46202"/>
                </a:lnTo>
                <a:lnTo>
                  <a:pt x="9087" y="46195"/>
                </a:lnTo>
                <a:lnTo>
                  <a:pt x="9081" y="46194"/>
                </a:lnTo>
                <a:lnTo>
                  <a:pt x="9073" y="46192"/>
                </a:lnTo>
                <a:lnTo>
                  <a:pt x="9060" y="46191"/>
                </a:lnTo>
                <a:lnTo>
                  <a:pt x="9059" y="46190"/>
                </a:lnTo>
                <a:lnTo>
                  <a:pt x="9051" y="46189"/>
                </a:lnTo>
                <a:lnTo>
                  <a:pt x="9048" y="46185"/>
                </a:lnTo>
                <a:lnTo>
                  <a:pt x="9038" y="46176"/>
                </a:lnTo>
                <a:lnTo>
                  <a:pt x="9036" y="46175"/>
                </a:lnTo>
                <a:lnTo>
                  <a:pt x="9032" y="46169"/>
                </a:lnTo>
                <a:lnTo>
                  <a:pt x="9028" y="46163"/>
                </a:lnTo>
                <a:lnTo>
                  <a:pt x="9022" y="46156"/>
                </a:lnTo>
                <a:lnTo>
                  <a:pt x="9017" y="46151"/>
                </a:lnTo>
                <a:lnTo>
                  <a:pt x="9011" y="46145"/>
                </a:lnTo>
                <a:lnTo>
                  <a:pt x="9006" y="46141"/>
                </a:lnTo>
                <a:lnTo>
                  <a:pt x="9000" y="46133"/>
                </a:lnTo>
                <a:lnTo>
                  <a:pt x="8997" y="46126"/>
                </a:lnTo>
                <a:lnTo>
                  <a:pt x="8985" y="46108"/>
                </a:lnTo>
                <a:lnTo>
                  <a:pt x="8984" y="46106"/>
                </a:lnTo>
                <a:lnTo>
                  <a:pt x="8981" y="46100"/>
                </a:lnTo>
                <a:lnTo>
                  <a:pt x="8972" y="46095"/>
                </a:lnTo>
                <a:lnTo>
                  <a:pt x="8948" y="46069"/>
                </a:lnTo>
                <a:lnTo>
                  <a:pt x="8945" y="46066"/>
                </a:lnTo>
                <a:lnTo>
                  <a:pt x="8941" y="46061"/>
                </a:lnTo>
                <a:lnTo>
                  <a:pt x="8941" y="46052"/>
                </a:lnTo>
                <a:lnTo>
                  <a:pt x="8941" y="46050"/>
                </a:lnTo>
                <a:lnTo>
                  <a:pt x="8940" y="46041"/>
                </a:lnTo>
                <a:lnTo>
                  <a:pt x="8932" y="46037"/>
                </a:lnTo>
                <a:lnTo>
                  <a:pt x="8925" y="46039"/>
                </a:lnTo>
                <a:lnTo>
                  <a:pt x="8920" y="46043"/>
                </a:lnTo>
                <a:lnTo>
                  <a:pt x="8918" y="46045"/>
                </a:lnTo>
                <a:lnTo>
                  <a:pt x="8909" y="46056"/>
                </a:lnTo>
                <a:lnTo>
                  <a:pt x="8904" y="46048"/>
                </a:lnTo>
                <a:lnTo>
                  <a:pt x="8901" y="46046"/>
                </a:lnTo>
                <a:lnTo>
                  <a:pt x="8898" y="46042"/>
                </a:lnTo>
                <a:lnTo>
                  <a:pt x="8895" y="46040"/>
                </a:lnTo>
                <a:lnTo>
                  <a:pt x="8892" y="46037"/>
                </a:lnTo>
                <a:lnTo>
                  <a:pt x="8888" y="46036"/>
                </a:lnTo>
                <a:lnTo>
                  <a:pt x="8880" y="46032"/>
                </a:lnTo>
                <a:lnTo>
                  <a:pt x="8877" y="46030"/>
                </a:lnTo>
                <a:lnTo>
                  <a:pt x="8873" y="46029"/>
                </a:lnTo>
                <a:lnTo>
                  <a:pt x="8870" y="46026"/>
                </a:lnTo>
                <a:lnTo>
                  <a:pt x="8868" y="46022"/>
                </a:lnTo>
                <a:lnTo>
                  <a:pt x="8868" y="46021"/>
                </a:lnTo>
                <a:lnTo>
                  <a:pt x="8870" y="46015"/>
                </a:lnTo>
                <a:lnTo>
                  <a:pt x="8871" y="46009"/>
                </a:lnTo>
                <a:lnTo>
                  <a:pt x="8871" y="46000"/>
                </a:lnTo>
                <a:lnTo>
                  <a:pt x="8873" y="45995"/>
                </a:lnTo>
                <a:lnTo>
                  <a:pt x="8873" y="45991"/>
                </a:lnTo>
                <a:lnTo>
                  <a:pt x="8873" y="45987"/>
                </a:lnTo>
                <a:lnTo>
                  <a:pt x="8873" y="45981"/>
                </a:lnTo>
                <a:lnTo>
                  <a:pt x="8872" y="45977"/>
                </a:lnTo>
                <a:lnTo>
                  <a:pt x="8858" y="45971"/>
                </a:lnTo>
                <a:lnTo>
                  <a:pt x="8857" y="45969"/>
                </a:lnTo>
                <a:lnTo>
                  <a:pt x="8858" y="45965"/>
                </a:lnTo>
                <a:lnTo>
                  <a:pt x="8858" y="45961"/>
                </a:lnTo>
                <a:lnTo>
                  <a:pt x="8860" y="45956"/>
                </a:lnTo>
                <a:lnTo>
                  <a:pt x="8866" y="45953"/>
                </a:lnTo>
                <a:lnTo>
                  <a:pt x="8871" y="45947"/>
                </a:lnTo>
                <a:lnTo>
                  <a:pt x="8871" y="45945"/>
                </a:lnTo>
                <a:lnTo>
                  <a:pt x="8871" y="45941"/>
                </a:lnTo>
                <a:lnTo>
                  <a:pt x="8864" y="45935"/>
                </a:lnTo>
                <a:lnTo>
                  <a:pt x="8850" y="45937"/>
                </a:lnTo>
                <a:lnTo>
                  <a:pt x="8845" y="45937"/>
                </a:lnTo>
                <a:lnTo>
                  <a:pt x="8836" y="45937"/>
                </a:lnTo>
                <a:lnTo>
                  <a:pt x="8834" y="45937"/>
                </a:lnTo>
                <a:lnTo>
                  <a:pt x="8826" y="45929"/>
                </a:lnTo>
                <a:lnTo>
                  <a:pt x="8824" y="45928"/>
                </a:lnTo>
                <a:lnTo>
                  <a:pt x="8824" y="45925"/>
                </a:lnTo>
                <a:lnTo>
                  <a:pt x="8824" y="45921"/>
                </a:lnTo>
                <a:lnTo>
                  <a:pt x="8824" y="45915"/>
                </a:lnTo>
                <a:lnTo>
                  <a:pt x="8828" y="45910"/>
                </a:lnTo>
                <a:lnTo>
                  <a:pt x="8834" y="45903"/>
                </a:lnTo>
                <a:lnTo>
                  <a:pt x="8837" y="45901"/>
                </a:lnTo>
                <a:lnTo>
                  <a:pt x="8842" y="45896"/>
                </a:lnTo>
                <a:lnTo>
                  <a:pt x="8843" y="45889"/>
                </a:lnTo>
                <a:lnTo>
                  <a:pt x="8843" y="45886"/>
                </a:lnTo>
                <a:lnTo>
                  <a:pt x="8840" y="45886"/>
                </a:lnTo>
                <a:lnTo>
                  <a:pt x="8834" y="45886"/>
                </a:lnTo>
                <a:lnTo>
                  <a:pt x="8828" y="45886"/>
                </a:lnTo>
                <a:lnTo>
                  <a:pt x="8825" y="45885"/>
                </a:lnTo>
                <a:lnTo>
                  <a:pt x="8823" y="45883"/>
                </a:lnTo>
                <a:lnTo>
                  <a:pt x="8821" y="45878"/>
                </a:lnTo>
                <a:lnTo>
                  <a:pt x="8821" y="45874"/>
                </a:lnTo>
                <a:lnTo>
                  <a:pt x="8825" y="45869"/>
                </a:lnTo>
                <a:lnTo>
                  <a:pt x="8826" y="45868"/>
                </a:lnTo>
                <a:lnTo>
                  <a:pt x="8826" y="45865"/>
                </a:lnTo>
                <a:lnTo>
                  <a:pt x="8826" y="45859"/>
                </a:lnTo>
                <a:lnTo>
                  <a:pt x="8824" y="45857"/>
                </a:lnTo>
                <a:lnTo>
                  <a:pt x="8819" y="45851"/>
                </a:lnTo>
                <a:lnTo>
                  <a:pt x="8817" y="45847"/>
                </a:lnTo>
                <a:lnTo>
                  <a:pt x="8812" y="45840"/>
                </a:lnTo>
                <a:lnTo>
                  <a:pt x="8811" y="45838"/>
                </a:lnTo>
                <a:lnTo>
                  <a:pt x="8809" y="45836"/>
                </a:lnTo>
                <a:lnTo>
                  <a:pt x="8804" y="45839"/>
                </a:lnTo>
                <a:lnTo>
                  <a:pt x="8798" y="45841"/>
                </a:lnTo>
                <a:lnTo>
                  <a:pt x="8792" y="45843"/>
                </a:lnTo>
                <a:lnTo>
                  <a:pt x="8787" y="45845"/>
                </a:lnTo>
                <a:lnTo>
                  <a:pt x="8777" y="45845"/>
                </a:lnTo>
                <a:lnTo>
                  <a:pt x="8775" y="45848"/>
                </a:lnTo>
                <a:lnTo>
                  <a:pt x="8774" y="45855"/>
                </a:lnTo>
                <a:lnTo>
                  <a:pt x="8761" y="45854"/>
                </a:lnTo>
                <a:lnTo>
                  <a:pt x="8760" y="45854"/>
                </a:lnTo>
                <a:lnTo>
                  <a:pt x="8756" y="45851"/>
                </a:lnTo>
                <a:lnTo>
                  <a:pt x="8749" y="45851"/>
                </a:lnTo>
                <a:lnTo>
                  <a:pt x="8746" y="45852"/>
                </a:lnTo>
                <a:lnTo>
                  <a:pt x="8745" y="45853"/>
                </a:lnTo>
                <a:lnTo>
                  <a:pt x="8739" y="45850"/>
                </a:lnTo>
                <a:lnTo>
                  <a:pt x="8738" y="45848"/>
                </a:lnTo>
                <a:lnTo>
                  <a:pt x="8726" y="45844"/>
                </a:lnTo>
                <a:lnTo>
                  <a:pt x="8723" y="45847"/>
                </a:lnTo>
                <a:lnTo>
                  <a:pt x="8722" y="45851"/>
                </a:lnTo>
                <a:lnTo>
                  <a:pt x="8710" y="45853"/>
                </a:lnTo>
                <a:lnTo>
                  <a:pt x="8710" y="45852"/>
                </a:lnTo>
                <a:lnTo>
                  <a:pt x="8706" y="45850"/>
                </a:lnTo>
                <a:lnTo>
                  <a:pt x="8701" y="45850"/>
                </a:lnTo>
                <a:lnTo>
                  <a:pt x="8699" y="45854"/>
                </a:lnTo>
                <a:lnTo>
                  <a:pt x="8696" y="45854"/>
                </a:lnTo>
                <a:lnTo>
                  <a:pt x="8692" y="45852"/>
                </a:lnTo>
                <a:lnTo>
                  <a:pt x="8690" y="45849"/>
                </a:lnTo>
                <a:lnTo>
                  <a:pt x="8687" y="45849"/>
                </a:lnTo>
                <a:lnTo>
                  <a:pt x="8684" y="45849"/>
                </a:lnTo>
                <a:lnTo>
                  <a:pt x="8676" y="45857"/>
                </a:lnTo>
                <a:lnTo>
                  <a:pt x="8674" y="45859"/>
                </a:lnTo>
                <a:lnTo>
                  <a:pt x="8670" y="45859"/>
                </a:lnTo>
                <a:lnTo>
                  <a:pt x="8666" y="45857"/>
                </a:lnTo>
                <a:lnTo>
                  <a:pt x="8663" y="45854"/>
                </a:lnTo>
                <a:lnTo>
                  <a:pt x="8658" y="45848"/>
                </a:lnTo>
                <a:lnTo>
                  <a:pt x="8658" y="45842"/>
                </a:lnTo>
                <a:lnTo>
                  <a:pt x="8660" y="45834"/>
                </a:lnTo>
                <a:lnTo>
                  <a:pt x="8660" y="45831"/>
                </a:lnTo>
                <a:lnTo>
                  <a:pt x="8663" y="45828"/>
                </a:lnTo>
                <a:lnTo>
                  <a:pt x="8668" y="45824"/>
                </a:lnTo>
                <a:lnTo>
                  <a:pt x="8670" y="45821"/>
                </a:lnTo>
                <a:lnTo>
                  <a:pt x="8673" y="45815"/>
                </a:lnTo>
                <a:lnTo>
                  <a:pt x="8674" y="45813"/>
                </a:lnTo>
                <a:lnTo>
                  <a:pt x="8677" y="45805"/>
                </a:lnTo>
                <a:lnTo>
                  <a:pt x="8678" y="45804"/>
                </a:lnTo>
                <a:lnTo>
                  <a:pt x="8683" y="45798"/>
                </a:lnTo>
                <a:lnTo>
                  <a:pt x="8685" y="45796"/>
                </a:lnTo>
                <a:lnTo>
                  <a:pt x="8685" y="45794"/>
                </a:lnTo>
                <a:lnTo>
                  <a:pt x="8683" y="45791"/>
                </a:lnTo>
                <a:lnTo>
                  <a:pt x="8680" y="45786"/>
                </a:lnTo>
                <a:lnTo>
                  <a:pt x="8680" y="45783"/>
                </a:lnTo>
                <a:lnTo>
                  <a:pt x="8680" y="45778"/>
                </a:lnTo>
                <a:lnTo>
                  <a:pt x="8678" y="45775"/>
                </a:lnTo>
                <a:lnTo>
                  <a:pt x="8673" y="45770"/>
                </a:lnTo>
                <a:lnTo>
                  <a:pt x="8664" y="45768"/>
                </a:lnTo>
                <a:lnTo>
                  <a:pt x="8656" y="45768"/>
                </a:lnTo>
                <a:lnTo>
                  <a:pt x="8650" y="45772"/>
                </a:lnTo>
                <a:lnTo>
                  <a:pt x="8642" y="45777"/>
                </a:lnTo>
                <a:lnTo>
                  <a:pt x="8638" y="45780"/>
                </a:lnTo>
                <a:lnTo>
                  <a:pt x="8622" y="45788"/>
                </a:lnTo>
                <a:lnTo>
                  <a:pt x="8617" y="45790"/>
                </a:lnTo>
                <a:lnTo>
                  <a:pt x="8612" y="45798"/>
                </a:lnTo>
                <a:lnTo>
                  <a:pt x="8609" y="45802"/>
                </a:lnTo>
                <a:lnTo>
                  <a:pt x="8605" y="45802"/>
                </a:lnTo>
                <a:lnTo>
                  <a:pt x="8601" y="45803"/>
                </a:lnTo>
                <a:lnTo>
                  <a:pt x="8595" y="45800"/>
                </a:lnTo>
                <a:lnTo>
                  <a:pt x="8591" y="45798"/>
                </a:lnTo>
                <a:lnTo>
                  <a:pt x="8589" y="45794"/>
                </a:lnTo>
                <a:lnTo>
                  <a:pt x="8586" y="45789"/>
                </a:lnTo>
                <a:lnTo>
                  <a:pt x="8584" y="45783"/>
                </a:lnTo>
                <a:lnTo>
                  <a:pt x="8585" y="45777"/>
                </a:lnTo>
                <a:lnTo>
                  <a:pt x="8579" y="45772"/>
                </a:lnTo>
                <a:lnTo>
                  <a:pt x="8578" y="45765"/>
                </a:lnTo>
                <a:lnTo>
                  <a:pt x="8569" y="45762"/>
                </a:lnTo>
                <a:lnTo>
                  <a:pt x="8563" y="45766"/>
                </a:lnTo>
                <a:lnTo>
                  <a:pt x="8549" y="45773"/>
                </a:lnTo>
                <a:lnTo>
                  <a:pt x="8545" y="45773"/>
                </a:lnTo>
                <a:lnTo>
                  <a:pt x="8540" y="45772"/>
                </a:lnTo>
                <a:lnTo>
                  <a:pt x="8532" y="45772"/>
                </a:lnTo>
                <a:lnTo>
                  <a:pt x="8524" y="45775"/>
                </a:lnTo>
                <a:lnTo>
                  <a:pt x="8520" y="45776"/>
                </a:lnTo>
                <a:lnTo>
                  <a:pt x="8497" y="45787"/>
                </a:lnTo>
                <a:lnTo>
                  <a:pt x="8493" y="45788"/>
                </a:lnTo>
                <a:lnTo>
                  <a:pt x="8480" y="45791"/>
                </a:lnTo>
                <a:lnTo>
                  <a:pt x="8468" y="45800"/>
                </a:lnTo>
                <a:lnTo>
                  <a:pt x="8465" y="45806"/>
                </a:lnTo>
                <a:lnTo>
                  <a:pt x="8457" y="45808"/>
                </a:lnTo>
                <a:lnTo>
                  <a:pt x="8441" y="45798"/>
                </a:lnTo>
                <a:lnTo>
                  <a:pt x="8435" y="45794"/>
                </a:lnTo>
                <a:lnTo>
                  <a:pt x="8426" y="45789"/>
                </a:lnTo>
                <a:lnTo>
                  <a:pt x="8414" y="45787"/>
                </a:lnTo>
                <a:lnTo>
                  <a:pt x="8410" y="45781"/>
                </a:lnTo>
                <a:lnTo>
                  <a:pt x="8410" y="45776"/>
                </a:lnTo>
                <a:lnTo>
                  <a:pt x="8410" y="45771"/>
                </a:lnTo>
                <a:lnTo>
                  <a:pt x="8417" y="45770"/>
                </a:lnTo>
                <a:lnTo>
                  <a:pt x="8423" y="45770"/>
                </a:lnTo>
                <a:lnTo>
                  <a:pt x="8437" y="45762"/>
                </a:lnTo>
                <a:lnTo>
                  <a:pt x="8433" y="45760"/>
                </a:lnTo>
                <a:lnTo>
                  <a:pt x="8429" y="45758"/>
                </a:lnTo>
                <a:lnTo>
                  <a:pt x="8424" y="45753"/>
                </a:lnTo>
                <a:lnTo>
                  <a:pt x="8421" y="45749"/>
                </a:lnTo>
                <a:lnTo>
                  <a:pt x="8420" y="45748"/>
                </a:lnTo>
                <a:lnTo>
                  <a:pt x="8418" y="45745"/>
                </a:lnTo>
                <a:lnTo>
                  <a:pt x="8417" y="45741"/>
                </a:lnTo>
                <a:lnTo>
                  <a:pt x="8409" y="45740"/>
                </a:lnTo>
                <a:lnTo>
                  <a:pt x="8405" y="45741"/>
                </a:lnTo>
                <a:lnTo>
                  <a:pt x="8401" y="45742"/>
                </a:lnTo>
                <a:lnTo>
                  <a:pt x="8392" y="45743"/>
                </a:lnTo>
                <a:lnTo>
                  <a:pt x="8383" y="45752"/>
                </a:lnTo>
                <a:lnTo>
                  <a:pt x="8383" y="45753"/>
                </a:lnTo>
                <a:lnTo>
                  <a:pt x="8382" y="45755"/>
                </a:lnTo>
                <a:lnTo>
                  <a:pt x="8382" y="45761"/>
                </a:lnTo>
                <a:lnTo>
                  <a:pt x="8380" y="45762"/>
                </a:lnTo>
                <a:lnTo>
                  <a:pt x="8371" y="45762"/>
                </a:lnTo>
                <a:lnTo>
                  <a:pt x="8357" y="45762"/>
                </a:lnTo>
                <a:lnTo>
                  <a:pt x="8356" y="45762"/>
                </a:lnTo>
                <a:lnTo>
                  <a:pt x="8352" y="45758"/>
                </a:lnTo>
                <a:lnTo>
                  <a:pt x="8347" y="45758"/>
                </a:lnTo>
                <a:lnTo>
                  <a:pt x="8345" y="45758"/>
                </a:lnTo>
                <a:lnTo>
                  <a:pt x="8345" y="45758"/>
                </a:lnTo>
                <a:lnTo>
                  <a:pt x="8342" y="45762"/>
                </a:lnTo>
                <a:lnTo>
                  <a:pt x="8337" y="45775"/>
                </a:lnTo>
                <a:lnTo>
                  <a:pt x="8333" y="45785"/>
                </a:lnTo>
                <a:lnTo>
                  <a:pt x="8330" y="45788"/>
                </a:lnTo>
                <a:lnTo>
                  <a:pt x="8328" y="45795"/>
                </a:lnTo>
                <a:lnTo>
                  <a:pt x="8328" y="45798"/>
                </a:lnTo>
                <a:lnTo>
                  <a:pt x="8328" y="45806"/>
                </a:lnTo>
                <a:lnTo>
                  <a:pt x="8323" y="45811"/>
                </a:lnTo>
                <a:lnTo>
                  <a:pt x="8319" y="45809"/>
                </a:lnTo>
                <a:lnTo>
                  <a:pt x="8316" y="45808"/>
                </a:lnTo>
                <a:lnTo>
                  <a:pt x="8314" y="45800"/>
                </a:lnTo>
                <a:lnTo>
                  <a:pt x="8309" y="45796"/>
                </a:lnTo>
                <a:lnTo>
                  <a:pt x="8307" y="45792"/>
                </a:lnTo>
                <a:lnTo>
                  <a:pt x="8305" y="45789"/>
                </a:lnTo>
                <a:lnTo>
                  <a:pt x="8300" y="45783"/>
                </a:lnTo>
                <a:lnTo>
                  <a:pt x="8291" y="45781"/>
                </a:lnTo>
                <a:lnTo>
                  <a:pt x="8285" y="45781"/>
                </a:lnTo>
                <a:lnTo>
                  <a:pt x="8275" y="45768"/>
                </a:lnTo>
                <a:lnTo>
                  <a:pt x="8273" y="45765"/>
                </a:lnTo>
                <a:lnTo>
                  <a:pt x="8270" y="45764"/>
                </a:lnTo>
                <a:lnTo>
                  <a:pt x="8268" y="45765"/>
                </a:lnTo>
                <a:lnTo>
                  <a:pt x="8268" y="45766"/>
                </a:lnTo>
                <a:lnTo>
                  <a:pt x="8264" y="45768"/>
                </a:lnTo>
                <a:lnTo>
                  <a:pt x="8264" y="45770"/>
                </a:lnTo>
                <a:lnTo>
                  <a:pt x="8262" y="45774"/>
                </a:lnTo>
                <a:lnTo>
                  <a:pt x="8258" y="45777"/>
                </a:lnTo>
                <a:lnTo>
                  <a:pt x="8255" y="45780"/>
                </a:lnTo>
                <a:lnTo>
                  <a:pt x="8246" y="45780"/>
                </a:lnTo>
                <a:lnTo>
                  <a:pt x="8243" y="45775"/>
                </a:lnTo>
                <a:lnTo>
                  <a:pt x="8243" y="45774"/>
                </a:lnTo>
                <a:lnTo>
                  <a:pt x="8243" y="45773"/>
                </a:lnTo>
                <a:lnTo>
                  <a:pt x="8236" y="45770"/>
                </a:lnTo>
                <a:lnTo>
                  <a:pt x="8209" y="45752"/>
                </a:lnTo>
                <a:lnTo>
                  <a:pt x="8206" y="45749"/>
                </a:lnTo>
                <a:lnTo>
                  <a:pt x="8201" y="45747"/>
                </a:lnTo>
                <a:lnTo>
                  <a:pt x="8193" y="45747"/>
                </a:lnTo>
                <a:lnTo>
                  <a:pt x="8188" y="45747"/>
                </a:lnTo>
                <a:lnTo>
                  <a:pt x="8186" y="45754"/>
                </a:lnTo>
                <a:lnTo>
                  <a:pt x="8188" y="45758"/>
                </a:lnTo>
                <a:lnTo>
                  <a:pt x="8191" y="45764"/>
                </a:lnTo>
                <a:lnTo>
                  <a:pt x="8192" y="45769"/>
                </a:lnTo>
                <a:lnTo>
                  <a:pt x="8192" y="45773"/>
                </a:lnTo>
                <a:lnTo>
                  <a:pt x="8191" y="45780"/>
                </a:lnTo>
                <a:lnTo>
                  <a:pt x="8188" y="45782"/>
                </a:lnTo>
                <a:lnTo>
                  <a:pt x="8184" y="45786"/>
                </a:lnTo>
                <a:lnTo>
                  <a:pt x="8183" y="45787"/>
                </a:lnTo>
                <a:lnTo>
                  <a:pt x="8182" y="45790"/>
                </a:lnTo>
                <a:lnTo>
                  <a:pt x="8180" y="45794"/>
                </a:lnTo>
                <a:lnTo>
                  <a:pt x="8175" y="45797"/>
                </a:lnTo>
                <a:lnTo>
                  <a:pt x="8162" y="45796"/>
                </a:lnTo>
                <a:lnTo>
                  <a:pt x="8141" y="45796"/>
                </a:lnTo>
                <a:lnTo>
                  <a:pt x="8122" y="45797"/>
                </a:lnTo>
                <a:lnTo>
                  <a:pt x="8107" y="45795"/>
                </a:lnTo>
                <a:lnTo>
                  <a:pt x="8096" y="45793"/>
                </a:lnTo>
                <a:lnTo>
                  <a:pt x="8092" y="45786"/>
                </a:lnTo>
                <a:lnTo>
                  <a:pt x="8081" y="45780"/>
                </a:lnTo>
                <a:lnTo>
                  <a:pt x="8059" y="45780"/>
                </a:lnTo>
                <a:lnTo>
                  <a:pt x="8055" y="45789"/>
                </a:lnTo>
                <a:lnTo>
                  <a:pt x="8055" y="45795"/>
                </a:lnTo>
                <a:lnTo>
                  <a:pt x="8059" y="45798"/>
                </a:lnTo>
                <a:lnTo>
                  <a:pt x="8062" y="45802"/>
                </a:lnTo>
                <a:lnTo>
                  <a:pt x="8061" y="45812"/>
                </a:lnTo>
                <a:lnTo>
                  <a:pt x="8055" y="45816"/>
                </a:lnTo>
                <a:lnTo>
                  <a:pt x="8037" y="45818"/>
                </a:lnTo>
                <a:lnTo>
                  <a:pt x="8033" y="45818"/>
                </a:lnTo>
                <a:lnTo>
                  <a:pt x="8021" y="45819"/>
                </a:lnTo>
                <a:lnTo>
                  <a:pt x="8001" y="45819"/>
                </a:lnTo>
                <a:lnTo>
                  <a:pt x="7986" y="45829"/>
                </a:lnTo>
                <a:lnTo>
                  <a:pt x="7969" y="45841"/>
                </a:lnTo>
                <a:lnTo>
                  <a:pt x="7967" y="45848"/>
                </a:lnTo>
                <a:lnTo>
                  <a:pt x="7963" y="45851"/>
                </a:lnTo>
                <a:lnTo>
                  <a:pt x="7958" y="45854"/>
                </a:lnTo>
                <a:lnTo>
                  <a:pt x="7951" y="45853"/>
                </a:lnTo>
                <a:lnTo>
                  <a:pt x="7940" y="45851"/>
                </a:lnTo>
                <a:lnTo>
                  <a:pt x="7923" y="45855"/>
                </a:lnTo>
                <a:lnTo>
                  <a:pt x="7910" y="45854"/>
                </a:lnTo>
                <a:lnTo>
                  <a:pt x="7908" y="45852"/>
                </a:lnTo>
                <a:lnTo>
                  <a:pt x="7902" y="45850"/>
                </a:lnTo>
                <a:lnTo>
                  <a:pt x="7892" y="45850"/>
                </a:lnTo>
                <a:lnTo>
                  <a:pt x="7889" y="45853"/>
                </a:lnTo>
                <a:lnTo>
                  <a:pt x="7885" y="45859"/>
                </a:lnTo>
                <a:lnTo>
                  <a:pt x="7883" y="45867"/>
                </a:lnTo>
                <a:lnTo>
                  <a:pt x="7883" y="45874"/>
                </a:lnTo>
                <a:lnTo>
                  <a:pt x="7886" y="45877"/>
                </a:lnTo>
                <a:lnTo>
                  <a:pt x="7891" y="45881"/>
                </a:lnTo>
                <a:lnTo>
                  <a:pt x="7895" y="45889"/>
                </a:lnTo>
                <a:lnTo>
                  <a:pt x="7892" y="45892"/>
                </a:lnTo>
                <a:lnTo>
                  <a:pt x="7889" y="45895"/>
                </a:lnTo>
                <a:lnTo>
                  <a:pt x="7885" y="45900"/>
                </a:lnTo>
                <a:lnTo>
                  <a:pt x="7883" y="45905"/>
                </a:lnTo>
                <a:lnTo>
                  <a:pt x="7884" y="45910"/>
                </a:lnTo>
                <a:lnTo>
                  <a:pt x="7885" y="45910"/>
                </a:lnTo>
                <a:lnTo>
                  <a:pt x="7887" y="45918"/>
                </a:lnTo>
                <a:lnTo>
                  <a:pt x="7889" y="45918"/>
                </a:lnTo>
                <a:lnTo>
                  <a:pt x="7893" y="45920"/>
                </a:lnTo>
                <a:lnTo>
                  <a:pt x="7898" y="45921"/>
                </a:lnTo>
                <a:lnTo>
                  <a:pt x="7899" y="45922"/>
                </a:lnTo>
                <a:lnTo>
                  <a:pt x="7902" y="45924"/>
                </a:lnTo>
                <a:lnTo>
                  <a:pt x="7900" y="45926"/>
                </a:lnTo>
                <a:lnTo>
                  <a:pt x="7896" y="45928"/>
                </a:lnTo>
                <a:lnTo>
                  <a:pt x="7891" y="45929"/>
                </a:lnTo>
                <a:lnTo>
                  <a:pt x="7888" y="45930"/>
                </a:lnTo>
                <a:lnTo>
                  <a:pt x="7884" y="45930"/>
                </a:lnTo>
                <a:lnTo>
                  <a:pt x="7882" y="45931"/>
                </a:lnTo>
                <a:lnTo>
                  <a:pt x="7879" y="45933"/>
                </a:lnTo>
                <a:lnTo>
                  <a:pt x="7877" y="45933"/>
                </a:lnTo>
                <a:lnTo>
                  <a:pt x="7874" y="45932"/>
                </a:lnTo>
                <a:lnTo>
                  <a:pt x="7873" y="45931"/>
                </a:lnTo>
                <a:lnTo>
                  <a:pt x="7871" y="45930"/>
                </a:lnTo>
                <a:lnTo>
                  <a:pt x="7866" y="45930"/>
                </a:lnTo>
                <a:lnTo>
                  <a:pt x="7861" y="45931"/>
                </a:lnTo>
                <a:lnTo>
                  <a:pt x="7858" y="45932"/>
                </a:lnTo>
                <a:lnTo>
                  <a:pt x="7858" y="45933"/>
                </a:lnTo>
                <a:lnTo>
                  <a:pt x="7856" y="45934"/>
                </a:lnTo>
                <a:lnTo>
                  <a:pt x="7854" y="45938"/>
                </a:lnTo>
                <a:lnTo>
                  <a:pt x="7854" y="45939"/>
                </a:lnTo>
                <a:lnTo>
                  <a:pt x="7854" y="45940"/>
                </a:lnTo>
                <a:lnTo>
                  <a:pt x="7854" y="45941"/>
                </a:lnTo>
                <a:lnTo>
                  <a:pt x="7858" y="45945"/>
                </a:lnTo>
                <a:lnTo>
                  <a:pt x="7861" y="45947"/>
                </a:lnTo>
                <a:lnTo>
                  <a:pt x="7864" y="45949"/>
                </a:lnTo>
                <a:lnTo>
                  <a:pt x="7866" y="45956"/>
                </a:lnTo>
                <a:lnTo>
                  <a:pt x="7868" y="45959"/>
                </a:lnTo>
                <a:lnTo>
                  <a:pt x="7870" y="45962"/>
                </a:lnTo>
                <a:lnTo>
                  <a:pt x="7873" y="45967"/>
                </a:lnTo>
                <a:lnTo>
                  <a:pt x="7873" y="45971"/>
                </a:lnTo>
                <a:lnTo>
                  <a:pt x="7869" y="45973"/>
                </a:lnTo>
                <a:lnTo>
                  <a:pt x="7867" y="45974"/>
                </a:lnTo>
                <a:lnTo>
                  <a:pt x="7863" y="45979"/>
                </a:lnTo>
                <a:lnTo>
                  <a:pt x="7863" y="45983"/>
                </a:lnTo>
                <a:lnTo>
                  <a:pt x="7859" y="45991"/>
                </a:lnTo>
                <a:lnTo>
                  <a:pt x="7854" y="45999"/>
                </a:lnTo>
                <a:lnTo>
                  <a:pt x="7850" y="46003"/>
                </a:lnTo>
                <a:lnTo>
                  <a:pt x="7842" y="46007"/>
                </a:lnTo>
                <a:lnTo>
                  <a:pt x="7837" y="46009"/>
                </a:lnTo>
                <a:lnTo>
                  <a:pt x="7827" y="46013"/>
                </a:lnTo>
                <a:lnTo>
                  <a:pt x="7825" y="46015"/>
                </a:lnTo>
                <a:lnTo>
                  <a:pt x="7818" y="46016"/>
                </a:lnTo>
                <a:lnTo>
                  <a:pt x="7810" y="46014"/>
                </a:lnTo>
                <a:lnTo>
                  <a:pt x="7807" y="46014"/>
                </a:lnTo>
                <a:lnTo>
                  <a:pt x="7806" y="46014"/>
                </a:lnTo>
                <a:lnTo>
                  <a:pt x="7793" y="46019"/>
                </a:lnTo>
                <a:lnTo>
                  <a:pt x="7792" y="46021"/>
                </a:lnTo>
                <a:lnTo>
                  <a:pt x="7789" y="46024"/>
                </a:lnTo>
                <a:lnTo>
                  <a:pt x="7788" y="46026"/>
                </a:lnTo>
                <a:lnTo>
                  <a:pt x="7788" y="46027"/>
                </a:lnTo>
                <a:lnTo>
                  <a:pt x="7791" y="46032"/>
                </a:lnTo>
                <a:lnTo>
                  <a:pt x="7789" y="46035"/>
                </a:lnTo>
                <a:lnTo>
                  <a:pt x="7789" y="46038"/>
                </a:lnTo>
                <a:lnTo>
                  <a:pt x="7791" y="46041"/>
                </a:lnTo>
                <a:lnTo>
                  <a:pt x="7793" y="46042"/>
                </a:lnTo>
                <a:lnTo>
                  <a:pt x="7793" y="46046"/>
                </a:lnTo>
                <a:lnTo>
                  <a:pt x="7793" y="46049"/>
                </a:lnTo>
                <a:lnTo>
                  <a:pt x="7788" y="46053"/>
                </a:lnTo>
                <a:lnTo>
                  <a:pt x="7785" y="46054"/>
                </a:lnTo>
                <a:lnTo>
                  <a:pt x="7784" y="46054"/>
                </a:lnTo>
                <a:lnTo>
                  <a:pt x="7779" y="46054"/>
                </a:lnTo>
                <a:lnTo>
                  <a:pt x="7775" y="46054"/>
                </a:lnTo>
                <a:lnTo>
                  <a:pt x="7771" y="46056"/>
                </a:lnTo>
                <a:lnTo>
                  <a:pt x="7771" y="46058"/>
                </a:lnTo>
                <a:lnTo>
                  <a:pt x="7771" y="46062"/>
                </a:lnTo>
                <a:lnTo>
                  <a:pt x="7773" y="46063"/>
                </a:lnTo>
                <a:lnTo>
                  <a:pt x="7780" y="46066"/>
                </a:lnTo>
                <a:lnTo>
                  <a:pt x="7780" y="46069"/>
                </a:lnTo>
                <a:lnTo>
                  <a:pt x="7780" y="46073"/>
                </a:lnTo>
                <a:lnTo>
                  <a:pt x="7780" y="46078"/>
                </a:lnTo>
                <a:lnTo>
                  <a:pt x="7779" y="46080"/>
                </a:lnTo>
                <a:lnTo>
                  <a:pt x="7774" y="46082"/>
                </a:lnTo>
                <a:lnTo>
                  <a:pt x="7769" y="46085"/>
                </a:lnTo>
                <a:lnTo>
                  <a:pt x="7768" y="46086"/>
                </a:lnTo>
                <a:lnTo>
                  <a:pt x="7765" y="46088"/>
                </a:lnTo>
                <a:lnTo>
                  <a:pt x="7762" y="46088"/>
                </a:lnTo>
                <a:lnTo>
                  <a:pt x="7752" y="46089"/>
                </a:lnTo>
                <a:lnTo>
                  <a:pt x="7749" y="46088"/>
                </a:lnTo>
                <a:lnTo>
                  <a:pt x="7745" y="46087"/>
                </a:lnTo>
                <a:lnTo>
                  <a:pt x="7741" y="46081"/>
                </a:lnTo>
                <a:lnTo>
                  <a:pt x="7736" y="46080"/>
                </a:lnTo>
                <a:lnTo>
                  <a:pt x="7731" y="46080"/>
                </a:lnTo>
                <a:lnTo>
                  <a:pt x="7726" y="46080"/>
                </a:lnTo>
                <a:lnTo>
                  <a:pt x="7723" y="46084"/>
                </a:lnTo>
                <a:lnTo>
                  <a:pt x="7722" y="46087"/>
                </a:lnTo>
                <a:lnTo>
                  <a:pt x="7722" y="46089"/>
                </a:lnTo>
                <a:lnTo>
                  <a:pt x="7722" y="46092"/>
                </a:lnTo>
                <a:lnTo>
                  <a:pt x="7725" y="46094"/>
                </a:lnTo>
                <a:lnTo>
                  <a:pt x="7728" y="46097"/>
                </a:lnTo>
                <a:lnTo>
                  <a:pt x="7730" y="46097"/>
                </a:lnTo>
                <a:lnTo>
                  <a:pt x="7735" y="46098"/>
                </a:lnTo>
                <a:lnTo>
                  <a:pt x="7739" y="46101"/>
                </a:lnTo>
                <a:lnTo>
                  <a:pt x="7738" y="46104"/>
                </a:lnTo>
                <a:lnTo>
                  <a:pt x="7735" y="46109"/>
                </a:lnTo>
                <a:lnTo>
                  <a:pt x="7735" y="46110"/>
                </a:lnTo>
                <a:lnTo>
                  <a:pt x="7734" y="46112"/>
                </a:lnTo>
                <a:lnTo>
                  <a:pt x="7730" y="46114"/>
                </a:lnTo>
                <a:lnTo>
                  <a:pt x="7727" y="46116"/>
                </a:lnTo>
                <a:lnTo>
                  <a:pt x="7724" y="46117"/>
                </a:lnTo>
                <a:lnTo>
                  <a:pt x="7716" y="46123"/>
                </a:lnTo>
                <a:lnTo>
                  <a:pt x="7717" y="46128"/>
                </a:lnTo>
                <a:lnTo>
                  <a:pt x="7718" y="46132"/>
                </a:lnTo>
                <a:lnTo>
                  <a:pt x="7719" y="46136"/>
                </a:lnTo>
                <a:lnTo>
                  <a:pt x="7720" y="46141"/>
                </a:lnTo>
                <a:lnTo>
                  <a:pt x="7723" y="46146"/>
                </a:lnTo>
                <a:lnTo>
                  <a:pt x="7725" y="46146"/>
                </a:lnTo>
                <a:lnTo>
                  <a:pt x="7727" y="46148"/>
                </a:lnTo>
                <a:lnTo>
                  <a:pt x="7729" y="46149"/>
                </a:lnTo>
                <a:lnTo>
                  <a:pt x="7730" y="46158"/>
                </a:lnTo>
                <a:lnTo>
                  <a:pt x="7735" y="46161"/>
                </a:lnTo>
                <a:lnTo>
                  <a:pt x="7738" y="46168"/>
                </a:lnTo>
                <a:lnTo>
                  <a:pt x="7736" y="46171"/>
                </a:lnTo>
                <a:lnTo>
                  <a:pt x="7734" y="46171"/>
                </a:lnTo>
                <a:lnTo>
                  <a:pt x="7731" y="46176"/>
                </a:lnTo>
                <a:lnTo>
                  <a:pt x="7731" y="46181"/>
                </a:lnTo>
                <a:lnTo>
                  <a:pt x="7727" y="46181"/>
                </a:lnTo>
                <a:lnTo>
                  <a:pt x="7726" y="46180"/>
                </a:lnTo>
                <a:lnTo>
                  <a:pt x="7720" y="46178"/>
                </a:lnTo>
                <a:lnTo>
                  <a:pt x="7714" y="46180"/>
                </a:lnTo>
                <a:lnTo>
                  <a:pt x="7712" y="46185"/>
                </a:lnTo>
                <a:lnTo>
                  <a:pt x="7712" y="46187"/>
                </a:lnTo>
                <a:lnTo>
                  <a:pt x="7711" y="46190"/>
                </a:lnTo>
                <a:lnTo>
                  <a:pt x="7711" y="46195"/>
                </a:lnTo>
                <a:lnTo>
                  <a:pt x="7710" y="46198"/>
                </a:lnTo>
                <a:lnTo>
                  <a:pt x="7707" y="46202"/>
                </a:lnTo>
                <a:lnTo>
                  <a:pt x="7707" y="46204"/>
                </a:lnTo>
                <a:lnTo>
                  <a:pt x="7710" y="46204"/>
                </a:lnTo>
                <a:lnTo>
                  <a:pt x="7714" y="46203"/>
                </a:lnTo>
                <a:lnTo>
                  <a:pt x="7719" y="46204"/>
                </a:lnTo>
                <a:lnTo>
                  <a:pt x="7721" y="46208"/>
                </a:lnTo>
                <a:lnTo>
                  <a:pt x="7723" y="46213"/>
                </a:lnTo>
                <a:lnTo>
                  <a:pt x="7722" y="46220"/>
                </a:lnTo>
                <a:lnTo>
                  <a:pt x="7720" y="46228"/>
                </a:lnTo>
                <a:lnTo>
                  <a:pt x="7718" y="46230"/>
                </a:lnTo>
                <a:lnTo>
                  <a:pt x="7717" y="46232"/>
                </a:lnTo>
                <a:lnTo>
                  <a:pt x="7716" y="46235"/>
                </a:lnTo>
                <a:lnTo>
                  <a:pt x="7716" y="46237"/>
                </a:lnTo>
                <a:lnTo>
                  <a:pt x="7717" y="46238"/>
                </a:lnTo>
                <a:lnTo>
                  <a:pt x="7717" y="46240"/>
                </a:lnTo>
                <a:lnTo>
                  <a:pt x="7715" y="46244"/>
                </a:lnTo>
                <a:lnTo>
                  <a:pt x="7713" y="46245"/>
                </a:lnTo>
                <a:lnTo>
                  <a:pt x="7713" y="46246"/>
                </a:lnTo>
                <a:lnTo>
                  <a:pt x="7711" y="46247"/>
                </a:lnTo>
                <a:lnTo>
                  <a:pt x="7704" y="46252"/>
                </a:lnTo>
                <a:lnTo>
                  <a:pt x="7695" y="46255"/>
                </a:lnTo>
                <a:lnTo>
                  <a:pt x="7696" y="46262"/>
                </a:lnTo>
                <a:lnTo>
                  <a:pt x="7697" y="46268"/>
                </a:lnTo>
                <a:lnTo>
                  <a:pt x="7700" y="46270"/>
                </a:lnTo>
                <a:lnTo>
                  <a:pt x="7703" y="46272"/>
                </a:lnTo>
                <a:lnTo>
                  <a:pt x="7706" y="46273"/>
                </a:lnTo>
                <a:lnTo>
                  <a:pt x="7706" y="46281"/>
                </a:lnTo>
                <a:lnTo>
                  <a:pt x="7704" y="46282"/>
                </a:lnTo>
                <a:lnTo>
                  <a:pt x="7703" y="46283"/>
                </a:lnTo>
                <a:lnTo>
                  <a:pt x="7702" y="46287"/>
                </a:lnTo>
                <a:lnTo>
                  <a:pt x="7702" y="46288"/>
                </a:lnTo>
                <a:lnTo>
                  <a:pt x="7702" y="46290"/>
                </a:lnTo>
                <a:lnTo>
                  <a:pt x="7703" y="46291"/>
                </a:lnTo>
                <a:lnTo>
                  <a:pt x="7703" y="46292"/>
                </a:lnTo>
                <a:lnTo>
                  <a:pt x="7706" y="46293"/>
                </a:lnTo>
                <a:lnTo>
                  <a:pt x="7707" y="46296"/>
                </a:lnTo>
                <a:lnTo>
                  <a:pt x="7707" y="46298"/>
                </a:lnTo>
                <a:lnTo>
                  <a:pt x="7707" y="46299"/>
                </a:lnTo>
                <a:lnTo>
                  <a:pt x="7706" y="46304"/>
                </a:lnTo>
                <a:lnTo>
                  <a:pt x="7704" y="46317"/>
                </a:lnTo>
                <a:lnTo>
                  <a:pt x="7704" y="46321"/>
                </a:lnTo>
                <a:lnTo>
                  <a:pt x="7706" y="46323"/>
                </a:lnTo>
                <a:lnTo>
                  <a:pt x="7711" y="46326"/>
                </a:lnTo>
                <a:lnTo>
                  <a:pt x="7715" y="46329"/>
                </a:lnTo>
                <a:lnTo>
                  <a:pt x="7715" y="46333"/>
                </a:lnTo>
                <a:lnTo>
                  <a:pt x="7706" y="46340"/>
                </a:lnTo>
                <a:lnTo>
                  <a:pt x="7700" y="46340"/>
                </a:lnTo>
                <a:lnTo>
                  <a:pt x="7693" y="46345"/>
                </a:lnTo>
                <a:lnTo>
                  <a:pt x="7689" y="46354"/>
                </a:lnTo>
                <a:lnTo>
                  <a:pt x="7685" y="46356"/>
                </a:lnTo>
                <a:lnTo>
                  <a:pt x="7676" y="46361"/>
                </a:lnTo>
                <a:lnTo>
                  <a:pt x="7661" y="46361"/>
                </a:lnTo>
                <a:lnTo>
                  <a:pt x="7659" y="46360"/>
                </a:lnTo>
                <a:lnTo>
                  <a:pt x="7650" y="46356"/>
                </a:lnTo>
                <a:lnTo>
                  <a:pt x="7645" y="46358"/>
                </a:lnTo>
                <a:lnTo>
                  <a:pt x="7643" y="46361"/>
                </a:lnTo>
                <a:lnTo>
                  <a:pt x="7630" y="46369"/>
                </a:lnTo>
                <a:lnTo>
                  <a:pt x="7626" y="46370"/>
                </a:lnTo>
                <a:lnTo>
                  <a:pt x="7621" y="46374"/>
                </a:lnTo>
                <a:lnTo>
                  <a:pt x="7617" y="46379"/>
                </a:lnTo>
                <a:lnTo>
                  <a:pt x="7615" y="46383"/>
                </a:lnTo>
                <a:lnTo>
                  <a:pt x="7609" y="46385"/>
                </a:lnTo>
                <a:lnTo>
                  <a:pt x="7604" y="46387"/>
                </a:lnTo>
                <a:lnTo>
                  <a:pt x="7606" y="46392"/>
                </a:lnTo>
                <a:lnTo>
                  <a:pt x="7606" y="46397"/>
                </a:lnTo>
                <a:lnTo>
                  <a:pt x="7598" y="46405"/>
                </a:lnTo>
                <a:lnTo>
                  <a:pt x="7593" y="46405"/>
                </a:lnTo>
                <a:lnTo>
                  <a:pt x="7589" y="46405"/>
                </a:lnTo>
                <a:lnTo>
                  <a:pt x="7585" y="46410"/>
                </a:lnTo>
                <a:lnTo>
                  <a:pt x="7578" y="46408"/>
                </a:lnTo>
                <a:lnTo>
                  <a:pt x="7574" y="46406"/>
                </a:lnTo>
                <a:lnTo>
                  <a:pt x="7569" y="46401"/>
                </a:lnTo>
                <a:lnTo>
                  <a:pt x="7560" y="46410"/>
                </a:lnTo>
                <a:lnTo>
                  <a:pt x="7560" y="46414"/>
                </a:lnTo>
                <a:lnTo>
                  <a:pt x="7563" y="46419"/>
                </a:lnTo>
                <a:lnTo>
                  <a:pt x="7565" y="46433"/>
                </a:lnTo>
                <a:lnTo>
                  <a:pt x="7567" y="46449"/>
                </a:lnTo>
                <a:lnTo>
                  <a:pt x="7563" y="46453"/>
                </a:lnTo>
                <a:lnTo>
                  <a:pt x="7556" y="46458"/>
                </a:lnTo>
                <a:lnTo>
                  <a:pt x="7548" y="46458"/>
                </a:lnTo>
                <a:lnTo>
                  <a:pt x="7550" y="46475"/>
                </a:lnTo>
                <a:lnTo>
                  <a:pt x="7552" y="46476"/>
                </a:lnTo>
                <a:lnTo>
                  <a:pt x="7558" y="46484"/>
                </a:lnTo>
                <a:lnTo>
                  <a:pt x="7552" y="46500"/>
                </a:lnTo>
                <a:lnTo>
                  <a:pt x="7547" y="46503"/>
                </a:lnTo>
                <a:lnTo>
                  <a:pt x="7545" y="46505"/>
                </a:lnTo>
                <a:lnTo>
                  <a:pt x="7543" y="46512"/>
                </a:lnTo>
                <a:lnTo>
                  <a:pt x="7537" y="46512"/>
                </a:lnTo>
                <a:lnTo>
                  <a:pt x="7535" y="46509"/>
                </a:lnTo>
                <a:lnTo>
                  <a:pt x="7535" y="46507"/>
                </a:lnTo>
                <a:lnTo>
                  <a:pt x="7530" y="46502"/>
                </a:lnTo>
                <a:lnTo>
                  <a:pt x="7524" y="46502"/>
                </a:lnTo>
                <a:lnTo>
                  <a:pt x="7521" y="46502"/>
                </a:lnTo>
                <a:lnTo>
                  <a:pt x="7515" y="46507"/>
                </a:lnTo>
                <a:lnTo>
                  <a:pt x="7513" y="46516"/>
                </a:lnTo>
                <a:lnTo>
                  <a:pt x="7513" y="46525"/>
                </a:lnTo>
                <a:lnTo>
                  <a:pt x="7513" y="46528"/>
                </a:lnTo>
                <a:lnTo>
                  <a:pt x="7513" y="46532"/>
                </a:lnTo>
                <a:lnTo>
                  <a:pt x="7511" y="46537"/>
                </a:lnTo>
                <a:lnTo>
                  <a:pt x="7504" y="46543"/>
                </a:lnTo>
                <a:lnTo>
                  <a:pt x="7499" y="46543"/>
                </a:lnTo>
                <a:lnTo>
                  <a:pt x="7495" y="46541"/>
                </a:lnTo>
                <a:lnTo>
                  <a:pt x="7493" y="46541"/>
                </a:lnTo>
                <a:lnTo>
                  <a:pt x="7487" y="46536"/>
                </a:lnTo>
                <a:lnTo>
                  <a:pt x="7484" y="46536"/>
                </a:lnTo>
                <a:lnTo>
                  <a:pt x="7482" y="46532"/>
                </a:lnTo>
                <a:lnTo>
                  <a:pt x="7478" y="46528"/>
                </a:lnTo>
                <a:lnTo>
                  <a:pt x="7469" y="46530"/>
                </a:lnTo>
                <a:lnTo>
                  <a:pt x="7469" y="46536"/>
                </a:lnTo>
                <a:lnTo>
                  <a:pt x="7469" y="46543"/>
                </a:lnTo>
                <a:lnTo>
                  <a:pt x="7469" y="46555"/>
                </a:lnTo>
                <a:lnTo>
                  <a:pt x="7462" y="46559"/>
                </a:lnTo>
                <a:lnTo>
                  <a:pt x="7456" y="46548"/>
                </a:lnTo>
                <a:lnTo>
                  <a:pt x="7449" y="46546"/>
                </a:lnTo>
                <a:lnTo>
                  <a:pt x="7443" y="46541"/>
                </a:lnTo>
                <a:lnTo>
                  <a:pt x="7441" y="46543"/>
                </a:lnTo>
                <a:lnTo>
                  <a:pt x="7426" y="46545"/>
                </a:lnTo>
                <a:lnTo>
                  <a:pt x="7421" y="46541"/>
                </a:lnTo>
                <a:lnTo>
                  <a:pt x="7417" y="46536"/>
                </a:lnTo>
                <a:lnTo>
                  <a:pt x="7413" y="46536"/>
                </a:lnTo>
                <a:lnTo>
                  <a:pt x="7415" y="46521"/>
                </a:lnTo>
                <a:lnTo>
                  <a:pt x="7408" y="46521"/>
                </a:lnTo>
                <a:lnTo>
                  <a:pt x="7404" y="46521"/>
                </a:lnTo>
                <a:lnTo>
                  <a:pt x="7399" y="46525"/>
                </a:lnTo>
                <a:lnTo>
                  <a:pt x="7397" y="46527"/>
                </a:lnTo>
                <a:lnTo>
                  <a:pt x="7393" y="46528"/>
                </a:lnTo>
                <a:lnTo>
                  <a:pt x="7388" y="46528"/>
                </a:lnTo>
                <a:lnTo>
                  <a:pt x="7384" y="46528"/>
                </a:lnTo>
                <a:lnTo>
                  <a:pt x="7378" y="46528"/>
                </a:lnTo>
                <a:lnTo>
                  <a:pt x="7367" y="46530"/>
                </a:lnTo>
                <a:lnTo>
                  <a:pt x="7367" y="46534"/>
                </a:lnTo>
                <a:lnTo>
                  <a:pt x="7371" y="46541"/>
                </a:lnTo>
                <a:lnTo>
                  <a:pt x="7376" y="46546"/>
                </a:lnTo>
                <a:lnTo>
                  <a:pt x="7376" y="46552"/>
                </a:lnTo>
                <a:lnTo>
                  <a:pt x="7376" y="46557"/>
                </a:lnTo>
                <a:lnTo>
                  <a:pt x="7375" y="46559"/>
                </a:lnTo>
                <a:lnTo>
                  <a:pt x="7367" y="46559"/>
                </a:lnTo>
                <a:lnTo>
                  <a:pt x="7351" y="46563"/>
                </a:lnTo>
                <a:lnTo>
                  <a:pt x="7347" y="46564"/>
                </a:lnTo>
                <a:lnTo>
                  <a:pt x="7345" y="46566"/>
                </a:lnTo>
                <a:lnTo>
                  <a:pt x="7339" y="46570"/>
                </a:lnTo>
                <a:lnTo>
                  <a:pt x="7330" y="46570"/>
                </a:lnTo>
                <a:lnTo>
                  <a:pt x="7327" y="46570"/>
                </a:lnTo>
                <a:lnTo>
                  <a:pt x="7310" y="46570"/>
                </a:lnTo>
                <a:lnTo>
                  <a:pt x="7299" y="46572"/>
                </a:lnTo>
                <a:lnTo>
                  <a:pt x="7295" y="46572"/>
                </a:lnTo>
                <a:lnTo>
                  <a:pt x="7277" y="46586"/>
                </a:lnTo>
                <a:lnTo>
                  <a:pt x="7273" y="46597"/>
                </a:lnTo>
                <a:lnTo>
                  <a:pt x="7266" y="46607"/>
                </a:lnTo>
                <a:lnTo>
                  <a:pt x="7264" y="46609"/>
                </a:lnTo>
                <a:lnTo>
                  <a:pt x="7258" y="46611"/>
                </a:lnTo>
                <a:lnTo>
                  <a:pt x="7251" y="46611"/>
                </a:lnTo>
                <a:lnTo>
                  <a:pt x="7249" y="46609"/>
                </a:lnTo>
                <a:lnTo>
                  <a:pt x="7243" y="46597"/>
                </a:lnTo>
                <a:lnTo>
                  <a:pt x="7230" y="46591"/>
                </a:lnTo>
                <a:lnTo>
                  <a:pt x="7217" y="46593"/>
                </a:lnTo>
                <a:lnTo>
                  <a:pt x="7212" y="46582"/>
                </a:lnTo>
                <a:lnTo>
                  <a:pt x="7212" y="46573"/>
                </a:lnTo>
                <a:lnTo>
                  <a:pt x="7212" y="46570"/>
                </a:lnTo>
                <a:lnTo>
                  <a:pt x="7206" y="46570"/>
                </a:lnTo>
                <a:lnTo>
                  <a:pt x="7206" y="46564"/>
                </a:lnTo>
                <a:lnTo>
                  <a:pt x="7201" y="46561"/>
                </a:lnTo>
                <a:lnTo>
                  <a:pt x="7195" y="46561"/>
                </a:lnTo>
                <a:lnTo>
                  <a:pt x="7195" y="46555"/>
                </a:lnTo>
                <a:lnTo>
                  <a:pt x="7195" y="46545"/>
                </a:lnTo>
                <a:lnTo>
                  <a:pt x="7195" y="46537"/>
                </a:lnTo>
                <a:lnTo>
                  <a:pt x="7192" y="46536"/>
                </a:lnTo>
                <a:lnTo>
                  <a:pt x="7179" y="46536"/>
                </a:lnTo>
                <a:lnTo>
                  <a:pt x="7186" y="46525"/>
                </a:lnTo>
                <a:lnTo>
                  <a:pt x="7188" y="46514"/>
                </a:lnTo>
                <a:lnTo>
                  <a:pt x="7188" y="46510"/>
                </a:lnTo>
                <a:lnTo>
                  <a:pt x="7190" y="46507"/>
                </a:lnTo>
                <a:lnTo>
                  <a:pt x="7190" y="46487"/>
                </a:lnTo>
                <a:lnTo>
                  <a:pt x="7186" y="46480"/>
                </a:lnTo>
                <a:lnTo>
                  <a:pt x="7182" y="46480"/>
                </a:lnTo>
                <a:lnTo>
                  <a:pt x="7177" y="46482"/>
                </a:lnTo>
                <a:lnTo>
                  <a:pt x="7171" y="46482"/>
                </a:lnTo>
                <a:lnTo>
                  <a:pt x="7166" y="46487"/>
                </a:lnTo>
                <a:lnTo>
                  <a:pt x="7168" y="46493"/>
                </a:lnTo>
                <a:lnTo>
                  <a:pt x="7164" y="46510"/>
                </a:lnTo>
                <a:lnTo>
                  <a:pt x="7158" y="46512"/>
                </a:lnTo>
                <a:lnTo>
                  <a:pt x="7155" y="46512"/>
                </a:lnTo>
                <a:lnTo>
                  <a:pt x="7153" y="46514"/>
                </a:lnTo>
                <a:lnTo>
                  <a:pt x="7142" y="46523"/>
                </a:lnTo>
                <a:lnTo>
                  <a:pt x="7142" y="46532"/>
                </a:lnTo>
                <a:lnTo>
                  <a:pt x="7136" y="46534"/>
                </a:lnTo>
                <a:lnTo>
                  <a:pt x="7129" y="46536"/>
                </a:lnTo>
                <a:lnTo>
                  <a:pt x="7121" y="46536"/>
                </a:lnTo>
                <a:lnTo>
                  <a:pt x="7118" y="46532"/>
                </a:lnTo>
                <a:lnTo>
                  <a:pt x="7107" y="46532"/>
                </a:lnTo>
                <a:lnTo>
                  <a:pt x="7090" y="46539"/>
                </a:lnTo>
                <a:lnTo>
                  <a:pt x="7084" y="46543"/>
                </a:lnTo>
                <a:lnTo>
                  <a:pt x="7082" y="46550"/>
                </a:lnTo>
                <a:lnTo>
                  <a:pt x="7079" y="46559"/>
                </a:lnTo>
                <a:lnTo>
                  <a:pt x="7075" y="46566"/>
                </a:lnTo>
                <a:lnTo>
                  <a:pt x="7066" y="46579"/>
                </a:lnTo>
                <a:lnTo>
                  <a:pt x="7064" y="46584"/>
                </a:lnTo>
                <a:lnTo>
                  <a:pt x="7062" y="46591"/>
                </a:lnTo>
                <a:lnTo>
                  <a:pt x="7057" y="46599"/>
                </a:lnTo>
                <a:lnTo>
                  <a:pt x="7049" y="46604"/>
                </a:lnTo>
                <a:lnTo>
                  <a:pt x="7044" y="46616"/>
                </a:lnTo>
                <a:lnTo>
                  <a:pt x="7044" y="46625"/>
                </a:lnTo>
                <a:lnTo>
                  <a:pt x="7040" y="46629"/>
                </a:lnTo>
                <a:lnTo>
                  <a:pt x="7036" y="46629"/>
                </a:lnTo>
                <a:lnTo>
                  <a:pt x="7023" y="46631"/>
                </a:lnTo>
                <a:lnTo>
                  <a:pt x="7020" y="46631"/>
                </a:lnTo>
                <a:lnTo>
                  <a:pt x="7009" y="46631"/>
                </a:lnTo>
                <a:lnTo>
                  <a:pt x="7005" y="46631"/>
                </a:lnTo>
                <a:lnTo>
                  <a:pt x="7003" y="46638"/>
                </a:lnTo>
                <a:lnTo>
                  <a:pt x="7003" y="46645"/>
                </a:lnTo>
                <a:lnTo>
                  <a:pt x="7003" y="46656"/>
                </a:lnTo>
                <a:lnTo>
                  <a:pt x="7001" y="46663"/>
                </a:lnTo>
                <a:lnTo>
                  <a:pt x="6992" y="46665"/>
                </a:lnTo>
                <a:lnTo>
                  <a:pt x="6990" y="46665"/>
                </a:lnTo>
                <a:lnTo>
                  <a:pt x="6986" y="46665"/>
                </a:lnTo>
                <a:lnTo>
                  <a:pt x="6983" y="46656"/>
                </a:lnTo>
                <a:lnTo>
                  <a:pt x="6977" y="46654"/>
                </a:lnTo>
                <a:lnTo>
                  <a:pt x="6973" y="46656"/>
                </a:lnTo>
                <a:lnTo>
                  <a:pt x="6968" y="46663"/>
                </a:lnTo>
                <a:lnTo>
                  <a:pt x="6957" y="46667"/>
                </a:lnTo>
                <a:lnTo>
                  <a:pt x="6960" y="46663"/>
                </a:lnTo>
                <a:lnTo>
                  <a:pt x="6960" y="46658"/>
                </a:lnTo>
                <a:lnTo>
                  <a:pt x="6947" y="46660"/>
                </a:lnTo>
                <a:lnTo>
                  <a:pt x="6918" y="46670"/>
                </a:lnTo>
                <a:lnTo>
                  <a:pt x="6912" y="46670"/>
                </a:lnTo>
                <a:lnTo>
                  <a:pt x="6907" y="46674"/>
                </a:lnTo>
                <a:lnTo>
                  <a:pt x="6905" y="46679"/>
                </a:lnTo>
                <a:lnTo>
                  <a:pt x="6905" y="46685"/>
                </a:lnTo>
                <a:lnTo>
                  <a:pt x="6899" y="46703"/>
                </a:lnTo>
                <a:lnTo>
                  <a:pt x="6896" y="46706"/>
                </a:lnTo>
                <a:lnTo>
                  <a:pt x="6892" y="46712"/>
                </a:lnTo>
                <a:lnTo>
                  <a:pt x="6890" y="46715"/>
                </a:lnTo>
                <a:lnTo>
                  <a:pt x="6885" y="46721"/>
                </a:lnTo>
                <a:lnTo>
                  <a:pt x="6883" y="46722"/>
                </a:lnTo>
                <a:lnTo>
                  <a:pt x="6874" y="46726"/>
                </a:lnTo>
                <a:lnTo>
                  <a:pt x="6870" y="46726"/>
                </a:lnTo>
                <a:lnTo>
                  <a:pt x="6861" y="46726"/>
                </a:lnTo>
                <a:lnTo>
                  <a:pt x="6857" y="46726"/>
                </a:lnTo>
                <a:lnTo>
                  <a:pt x="6853" y="46728"/>
                </a:lnTo>
                <a:lnTo>
                  <a:pt x="6846" y="46730"/>
                </a:lnTo>
                <a:lnTo>
                  <a:pt x="6813" y="46737"/>
                </a:lnTo>
                <a:lnTo>
                  <a:pt x="6803" y="46748"/>
                </a:lnTo>
                <a:lnTo>
                  <a:pt x="6790" y="46749"/>
                </a:lnTo>
                <a:lnTo>
                  <a:pt x="6785" y="46755"/>
                </a:lnTo>
                <a:lnTo>
                  <a:pt x="6777" y="46757"/>
                </a:lnTo>
                <a:lnTo>
                  <a:pt x="6774" y="46762"/>
                </a:lnTo>
                <a:lnTo>
                  <a:pt x="6770" y="46766"/>
                </a:lnTo>
                <a:lnTo>
                  <a:pt x="6764" y="46767"/>
                </a:lnTo>
                <a:lnTo>
                  <a:pt x="6757" y="46757"/>
                </a:lnTo>
                <a:lnTo>
                  <a:pt x="6757" y="46751"/>
                </a:lnTo>
                <a:lnTo>
                  <a:pt x="6757" y="46737"/>
                </a:lnTo>
                <a:lnTo>
                  <a:pt x="6757" y="46735"/>
                </a:lnTo>
                <a:lnTo>
                  <a:pt x="6757" y="46731"/>
                </a:lnTo>
                <a:lnTo>
                  <a:pt x="6759" y="46724"/>
                </a:lnTo>
                <a:lnTo>
                  <a:pt x="6761" y="46717"/>
                </a:lnTo>
                <a:lnTo>
                  <a:pt x="6761" y="46708"/>
                </a:lnTo>
                <a:lnTo>
                  <a:pt x="6742" y="46661"/>
                </a:lnTo>
                <a:lnTo>
                  <a:pt x="6735" y="46649"/>
                </a:lnTo>
                <a:lnTo>
                  <a:pt x="6727" y="46645"/>
                </a:lnTo>
                <a:lnTo>
                  <a:pt x="6720" y="46645"/>
                </a:lnTo>
                <a:lnTo>
                  <a:pt x="6702" y="46652"/>
                </a:lnTo>
                <a:lnTo>
                  <a:pt x="6696" y="46658"/>
                </a:lnTo>
                <a:lnTo>
                  <a:pt x="6689" y="46667"/>
                </a:lnTo>
                <a:lnTo>
                  <a:pt x="6668" y="46683"/>
                </a:lnTo>
                <a:lnTo>
                  <a:pt x="6661" y="46685"/>
                </a:lnTo>
                <a:lnTo>
                  <a:pt x="6652" y="46678"/>
                </a:lnTo>
                <a:lnTo>
                  <a:pt x="6652" y="46676"/>
                </a:lnTo>
                <a:lnTo>
                  <a:pt x="6652" y="46670"/>
                </a:lnTo>
                <a:lnTo>
                  <a:pt x="6654" y="46667"/>
                </a:lnTo>
                <a:lnTo>
                  <a:pt x="6655" y="46661"/>
                </a:lnTo>
                <a:lnTo>
                  <a:pt x="6659" y="46654"/>
                </a:lnTo>
                <a:lnTo>
                  <a:pt x="6661" y="46647"/>
                </a:lnTo>
                <a:lnTo>
                  <a:pt x="6659" y="46640"/>
                </a:lnTo>
                <a:lnTo>
                  <a:pt x="6652" y="46627"/>
                </a:lnTo>
                <a:lnTo>
                  <a:pt x="6644" y="46613"/>
                </a:lnTo>
                <a:lnTo>
                  <a:pt x="6639" y="46609"/>
                </a:lnTo>
                <a:lnTo>
                  <a:pt x="6629" y="46606"/>
                </a:lnTo>
                <a:lnTo>
                  <a:pt x="6622" y="46602"/>
                </a:lnTo>
                <a:lnTo>
                  <a:pt x="6600" y="46593"/>
                </a:lnTo>
                <a:lnTo>
                  <a:pt x="6594" y="46591"/>
                </a:lnTo>
                <a:lnTo>
                  <a:pt x="6585" y="46586"/>
                </a:lnTo>
                <a:lnTo>
                  <a:pt x="6576" y="46584"/>
                </a:lnTo>
                <a:lnTo>
                  <a:pt x="6565" y="46573"/>
                </a:lnTo>
                <a:lnTo>
                  <a:pt x="6552" y="46568"/>
                </a:lnTo>
                <a:lnTo>
                  <a:pt x="6541" y="46563"/>
                </a:lnTo>
                <a:lnTo>
                  <a:pt x="6528" y="46559"/>
                </a:lnTo>
                <a:lnTo>
                  <a:pt x="6519" y="46557"/>
                </a:lnTo>
                <a:lnTo>
                  <a:pt x="6515" y="46557"/>
                </a:lnTo>
                <a:lnTo>
                  <a:pt x="6476" y="46550"/>
                </a:lnTo>
                <a:lnTo>
                  <a:pt x="6465" y="46550"/>
                </a:lnTo>
                <a:lnTo>
                  <a:pt x="6422" y="46546"/>
                </a:lnTo>
                <a:lnTo>
                  <a:pt x="6414" y="46545"/>
                </a:lnTo>
                <a:lnTo>
                  <a:pt x="6406" y="46543"/>
                </a:lnTo>
                <a:lnTo>
                  <a:pt x="6396" y="46532"/>
                </a:lnTo>
                <a:lnTo>
                  <a:pt x="6391" y="46523"/>
                </a:lnTo>
                <a:lnTo>
                  <a:pt x="6385" y="46519"/>
                </a:lnTo>
                <a:lnTo>
                  <a:pt x="6371" y="46514"/>
                </a:lnTo>
                <a:lnTo>
                  <a:pt x="6358" y="46514"/>
                </a:lnTo>
                <a:lnTo>
                  <a:pt x="6339" y="46521"/>
                </a:lnTo>
                <a:lnTo>
                  <a:pt x="6298" y="46532"/>
                </a:lnTo>
                <a:lnTo>
                  <a:pt x="6284" y="46543"/>
                </a:lnTo>
                <a:lnTo>
                  <a:pt x="6282" y="46545"/>
                </a:lnTo>
                <a:lnTo>
                  <a:pt x="6274" y="46554"/>
                </a:lnTo>
                <a:lnTo>
                  <a:pt x="6269" y="46563"/>
                </a:lnTo>
                <a:lnTo>
                  <a:pt x="6247" y="46570"/>
                </a:lnTo>
                <a:lnTo>
                  <a:pt x="6237" y="46570"/>
                </a:lnTo>
                <a:lnTo>
                  <a:pt x="6228" y="46568"/>
                </a:lnTo>
                <a:lnTo>
                  <a:pt x="6219" y="46564"/>
                </a:lnTo>
                <a:lnTo>
                  <a:pt x="6213" y="46555"/>
                </a:lnTo>
                <a:lnTo>
                  <a:pt x="6208" y="46550"/>
                </a:lnTo>
                <a:lnTo>
                  <a:pt x="6199" y="46534"/>
                </a:lnTo>
                <a:lnTo>
                  <a:pt x="6199" y="46523"/>
                </a:lnTo>
                <a:lnTo>
                  <a:pt x="6199" y="46512"/>
                </a:lnTo>
                <a:lnTo>
                  <a:pt x="6180" y="46473"/>
                </a:lnTo>
                <a:lnTo>
                  <a:pt x="6176" y="46469"/>
                </a:lnTo>
                <a:lnTo>
                  <a:pt x="6158" y="46458"/>
                </a:lnTo>
                <a:lnTo>
                  <a:pt x="6145" y="46440"/>
                </a:lnTo>
                <a:lnTo>
                  <a:pt x="6138" y="46428"/>
                </a:lnTo>
                <a:lnTo>
                  <a:pt x="6134" y="46422"/>
                </a:lnTo>
                <a:lnTo>
                  <a:pt x="6134" y="46421"/>
                </a:lnTo>
                <a:lnTo>
                  <a:pt x="6127" y="46417"/>
                </a:lnTo>
                <a:lnTo>
                  <a:pt x="6123" y="46410"/>
                </a:lnTo>
                <a:lnTo>
                  <a:pt x="6123" y="46403"/>
                </a:lnTo>
                <a:lnTo>
                  <a:pt x="6123" y="46401"/>
                </a:lnTo>
                <a:lnTo>
                  <a:pt x="6132" y="46392"/>
                </a:lnTo>
                <a:lnTo>
                  <a:pt x="6139" y="46388"/>
                </a:lnTo>
                <a:lnTo>
                  <a:pt x="6151" y="46387"/>
                </a:lnTo>
                <a:lnTo>
                  <a:pt x="6164" y="46388"/>
                </a:lnTo>
                <a:lnTo>
                  <a:pt x="6178" y="46388"/>
                </a:lnTo>
                <a:lnTo>
                  <a:pt x="6186" y="46388"/>
                </a:lnTo>
                <a:lnTo>
                  <a:pt x="6197" y="46387"/>
                </a:lnTo>
                <a:lnTo>
                  <a:pt x="6208" y="46381"/>
                </a:lnTo>
                <a:lnTo>
                  <a:pt x="6215" y="46378"/>
                </a:lnTo>
                <a:lnTo>
                  <a:pt x="6226" y="46365"/>
                </a:lnTo>
                <a:lnTo>
                  <a:pt x="6232" y="46358"/>
                </a:lnTo>
                <a:lnTo>
                  <a:pt x="6239" y="46351"/>
                </a:lnTo>
                <a:lnTo>
                  <a:pt x="6243" y="46343"/>
                </a:lnTo>
                <a:lnTo>
                  <a:pt x="6252" y="46336"/>
                </a:lnTo>
                <a:lnTo>
                  <a:pt x="6260" y="46334"/>
                </a:lnTo>
                <a:lnTo>
                  <a:pt x="6267" y="46326"/>
                </a:lnTo>
                <a:lnTo>
                  <a:pt x="6267" y="46318"/>
                </a:lnTo>
                <a:lnTo>
                  <a:pt x="6263" y="46315"/>
                </a:lnTo>
                <a:lnTo>
                  <a:pt x="6254" y="46308"/>
                </a:lnTo>
                <a:lnTo>
                  <a:pt x="6243" y="46304"/>
                </a:lnTo>
                <a:lnTo>
                  <a:pt x="6236" y="46297"/>
                </a:lnTo>
                <a:lnTo>
                  <a:pt x="6232" y="46291"/>
                </a:lnTo>
                <a:lnTo>
                  <a:pt x="6225" y="46281"/>
                </a:lnTo>
                <a:lnTo>
                  <a:pt x="6204" y="46263"/>
                </a:lnTo>
                <a:lnTo>
                  <a:pt x="6202" y="46254"/>
                </a:lnTo>
                <a:lnTo>
                  <a:pt x="6202" y="46253"/>
                </a:lnTo>
                <a:lnTo>
                  <a:pt x="6195" y="46248"/>
                </a:lnTo>
                <a:lnTo>
                  <a:pt x="6184" y="46248"/>
                </a:lnTo>
                <a:lnTo>
                  <a:pt x="6152" y="46261"/>
                </a:lnTo>
                <a:lnTo>
                  <a:pt x="6149" y="46264"/>
                </a:lnTo>
                <a:lnTo>
                  <a:pt x="6145" y="46275"/>
                </a:lnTo>
                <a:lnTo>
                  <a:pt x="6117" y="46302"/>
                </a:lnTo>
                <a:lnTo>
                  <a:pt x="6110" y="46313"/>
                </a:lnTo>
                <a:lnTo>
                  <a:pt x="6104" y="46318"/>
                </a:lnTo>
                <a:lnTo>
                  <a:pt x="6088" y="46326"/>
                </a:lnTo>
                <a:lnTo>
                  <a:pt x="6064" y="46334"/>
                </a:lnTo>
                <a:lnTo>
                  <a:pt x="6053" y="46349"/>
                </a:lnTo>
                <a:lnTo>
                  <a:pt x="6036" y="46372"/>
                </a:lnTo>
                <a:lnTo>
                  <a:pt x="6027" y="46376"/>
                </a:lnTo>
                <a:lnTo>
                  <a:pt x="6019" y="46379"/>
                </a:lnTo>
                <a:lnTo>
                  <a:pt x="6016" y="46379"/>
                </a:lnTo>
                <a:lnTo>
                  <a:pt x="6010" y="46378"/>
                </a:lnTo>
                <a:lnTo>
                  <a:pt x="6001" y="46374"/>
                </a:lnTo>
                <a:lnTo>
                  <a:pt x="5993" y="46370"/>
                </a:lnTo>
                <a:lnTo>
                  <a:pt x="5986" y="46361"/>
                </a:lnTo>
                <a:lnTo>
                  <a:pt x="5958" y="46327"/>
                </a:lnTo>
                <a:lnTo>
                  <a:pt x="5953" y="46322"/>
                </a:lnTo>
                <a:lnTo>
                  <a:pt x="5943" y="46313"/>
                </a:lnTo>
                <a:lnTo>
                  <a:pt x="5938" y="46304"/>
                </a:lnTo>
                <a:lnTo>
                  <a:pt x="5936" y="46286"/>
                </a:lnTo>
                <a:lnTo>
                  <a:pt x="5936" y="46282"/>
                </a:lnTo>
                <a:lnTo>
                  <a:pt x="5932" y="46275"/>
                </a:lnTo>
                <a:lnTo>
                  <a:pt x="5929" y="46264"/>
                </a:lnTo>
                <a:lnTo>
                  <a:pt x="5923" y="46257"/>
                </a:lnTo>
                <a:lnTo>
                  <a:pt x="5916" y="46250"/>
                </a:lnTo>
                <a:lnTo>
                  <a:pt x="5892" y="46221"/>
                </a:lnTo>
                <a:lnTo>
                  <a:pt x="5888" y="46218"/>
                </a:lnTo>
                <a:lnTo>
                  <a:pt x="5882" y="46211"/>
                </a:lnTo>
                <a:lnTo>
                  <a:pt x="5881" y="46205"/>
                </a:lnTo>
                <a:lnTo>
                  <a:pt x="5871" y="46198"/>
                </a:lnTo>
                <a:lnTo>
                  <a:pt x="5870" y="46198"/>
                </a:lnTo>
                <a:lnTo>
                  <a:pt x="5858" y="46194"/>
                </a:lnTo>
                <a:lnTo>
                  <a:pt x="5857" y="46191"/>
                </a:lnTo>
                <a:lnTo>
                  <a:pt x="5857" y="46182"/>
                </a:lnTo>
                <a:lnTo>
                  <a:pt x="5858" y="46176"/>
                </a:lnTo>
                <a:lnTo>
                  <a:pt x="5864" y="46173"/>
                </a:lnTo>
                <a:lnTo>
                  <a:pt x="5870" y="46167"/>
                </a:lnTo>
                <a:lnTo>
                  <a:pt x="5875" y="46160"/>
                </a:lnTo>
                <a:lnTo>
                  <a:pt x="5881" y="46153"/>
                </a:lnTo>
                <a:lnTo>
                  <a:pt x="5886" y="46151"/>
                </a:lnTo>
                <a:lnTo>
                  <a:pt x="5888" y="46148"/>
                </a:lnTo>
                <a:lnTo>
                  <a:pt x="5894" y="46139"/>
                </a:lnTo>
                <a:lnTo>
                  <a:pt x="5897" y="46133"/>
                </a:lnTo>
                <a:lnTo>
                  <a:pt x="5906" y="46124"/>
                </a:lnTo>
                <a:lnTo>
                  <a:pt x="5903" y="46121"/>
                </a:lnTo>
                <a:lnTo>
                  <a:pt x="5903" y="46119"/>
                </a:lnTo>
                <a:lnTo>
                  <a:pt x="5901" y="46114"/>
                </a:lnTo>
                <a:lnTo>
                  <a:pt x="5901" y="46114"/>
                </a:lnTo>
                <a:lnTo>
                  <a:pt x="5895" y="46106"/>
                </a:lnTo>
                <a:lnTo>
                  <a:pt x="5886" y="46096"/>
                </a:lnTo>
                <a:lnTo>
                  <a:pt x="5879" y="46088"/>
                </a:lnTo>
                <a:lnTo>
                  <a:pt x="5866" y="46070"/>
                </a:lnTo>
                <a:lnTo>
                  <a:pt x="5866" y="46058"/>
                </a:lnTo>
                <a:lnTo>
                  <a:pt x="5858" y="46049"/>
                </a:lnTo>
                <a:lnTo>
                  <a:pt x="5853" y="46031"/>
                </a:lnTo>
                <a:lnTo>
                  <a:pt x="5855" y="46020"/>
                </a:lnTo>
                <a:lnTo>
                  <a:pt x="5855" y="46011"/>
                </a:lnTo>
                <a:lnTo>
                  <a:pt x="5849" y="46004"/>
                </a:lnTo>
                <a:lnTo>
                  <a:pt x="5842" y="46004"/>
                </a:lnTo>
                <a:lnTo>
                  <a:pt x="5840" y="46004"/>
                </a:lnTo>
                <a:lnTo>
                  <a:pt x="5836" y="46004"/>
                </a:lnTo>
                <a:lnTo>
                  <a:pt x="5831" y="46004"/>
                </a:lnTo>
                <a:lnTo>
                  <a:pt x="5823" y="46004"/>
                </a:lnTo>
                <a:lnTo>
                  <a:pt x="5794" y="46013"/>
                </a:lnTo>
                <a:lnTo>
                  <a:pt x="5784" y="46020"/>
                </a:lnTo>
                <a:lnTo>
                  <a:pt x="5764" y="46020"/>
                </a:lnTo>
                <a:lnTo>
                  <a:pt x="5760" y="46013"/>
                </a:lnTo>
                <a:lnTo>
                  <a:pt x="5744" y="46000"/>
                </a:lnTo>
                <a:lnTo>
                  <a:pt x="5740" y="45997"/>
                </a:lnTo>
                <a:lnTo>
                  <a:pt x="5738" y="45991"/>
                </a:lnTo>
                <a:lnTo>
                  <a:pt x="5738" y="45990"/>
                </a:lnTo>
                <a:lnTo>
                  <a:pt x="5735" y="45986"/>
                </a:lnTo>
                <a:lnTo>
                  <a:pt x="5732" y="45980"/>
                </a:lnTo>
                <a:lnTo>
                  <a:pt x="5729" y="45974"/>
                </a:lnTo>
                <a:lnTo>
                  <a:pt x="5731" y="45947"/>
                </a:lnTo>
                <a:lnTo>
                  <a:pt x="5733" y="45936"/>
                </a:lnTo>
                <a:lnTo>
                  <a:pt x="5735" y="45927"/>
                </a:lnTo>
                <a:lnTo>
                  <a:pt x="5735" y="45920"/>
                </a:lnTo>
                <a:lnTo>
                  <a:pt x="5725" y="45916"/>
                </a:lnTo>
                <a:lnTo>
                  <a:pt x="5720" y="45916"/>
                </a:lnTo>
                <a:lnTo>
                  <a:pt x="5711" y="45918"/>
                </a:lnTo>
                <a:lnTo>
                  <a:pt x="5709" y="45921"/>
                </a:lnTo>
                <a:lnTo>
                  <a:pt x="5701" y="45921"/>
                </a:lnTo>
                <a:lnTo>
                  <a:pt x="5696" y="45945"/>
                </a:lnTo>
                <a:lnTo>
                  <a:pt x="5696" y="45952"/>
                </a:lnTo>
                <a:lnTo>
                  <a:pt x="5692" y="45963"/>
                </a:lnTo>
                <a:lnTo>
                  <a:pt x="5692" y="45966"/>
                </a:lnTo>
                <a:lnTo>
                  <a:pt x="5688" y="45968"/>
                </a:lnTo>
                <a:lnTo>
                  <a:pt x="5679" y="45972"/>
                </a:lnTo>
                <a:lnTo>
                  <a:pt x="5666" y="45974"/>
                </a:lnTo>
                <a:lnTo>
                  <a:pt x="5662" y="45974"/>
                </a:lnTo>
                <a:lnTo>
                  <a:pt x="5649" y="45974"/>
                </a:lnTo>
                <a:lnTo>
                  <a:pt x="5633" y="45974"/>
                </a:lnTo>
                <a:lnTo>
                  <a:pt x="5601" y="45975"/>
                </a:lnTo>
                <a:lnTo>
                  <a:pt x="5592" y="45982"/>
                </a:lnTo>
                <a:lnTo>
                  <a:pt x="5585" y="45993"/>
                </a:lnTo>
                <a:lnTo>
                  <a:pt x="5564" y="46027"/>
                </a:lnTo>
                <a:lnTo>
                  <a:pt x="5572" y="46051"/>
                </a:lnTo>
                <a:lnTo>
                  <a:pt x="5574" y="46063"/>
                </a:lnTo>
                <a:lnTo>
                  <a:pt x="5576" y="46074"/>
                </a:lnTo>
                <a:lnTo>
                  <a:pt x="5577" y="46088"/>
                </a:lnTo>
                <a:lnTo>
                  <a:pt x="5574" y="46097"/>
                </a:lnTo>
                <a:lnTo>
                  <a:pt x="5574" y="46105"/>
                </a:lnTo>
                <a:lnTo>
                  <a:pt x="5568" y="46115"/>
                </a:lnTo>
                <a:lnTo>
                  <a:pt x="5551" y="46115"/>
                </a:lnTo>
                <a:lnTo>
                  <a:pt x="5544" y="46115"/>
                </a:lnTo>
                <a:lnTo>
                  <a:pt x="5539" y="46114"/>
                </a:lnTo>
                <a:lnTo>
                  <a:pt x="5527" y="46108"/>
                </a:lnTo>
                <a:lnTo>
                  <a:pt x="5516" y="46105"/>
                </a:lnTo>
                <a:lnTo>
                  <a:pt x="5518" y="46096"/>
                </a:lnTo>
                <a:lnTo>
                  <a:pt x="5520" y="46087"/>
                </a:lnTo>
                <a:lnTo>
                  <a:pt x="5520" y="46081"/>
                </a:lnTo>
                <a:lnTo>
                  <a:pt x="5513" y="46074"/>
                </a:lnTo>
                <a:lnTo>
                  <a:pt x="5502" y="46074"/>
                </a:lnTo>
                <a:lnTo>
                  <a:pt x="5483" y="46085"/>
                </a:lnTo>
                <a:lnTo>
                  <a:pt x="5476" y="46092"/>
                </a:lnTo>
                <a:lnTo>
                  <a:pt x="5465" y="46092"/>
                </a:lnTo>
                <a:lnTo>
                  <a:pt x="5452" y="46092"/>
                </a:lnTo>
                <a:lnTo>
                  <a:pt x="5444" y="46090"/>
                </a:lnTo>
                <a:lnTo>
                  <a:pt x="5428" y="46096"/>
                </a:lnTo>
                <a:lnTo>
                  <a:pt x="5417" y="46106"/>
                </a:lnTo>
                <a:lnTo>
                  <a:pt x="5409" y="46110"/>
                </a:lnTo>
                <a:lnTo>
                  <a:pt x="5389" y="46105"/>
                </a:lnTo>
                <a:lnTo>
                  <a:pt x="5385" y="46099"/>
                </a:lnTo>
                <a:lnTo>
                  <a:pt x="5380" y="46090"/>
                </a:lnTo>
                <a:lnTo>
                  <a:pt x="5381" y="46079"/>
                </a:lnTo>
                <a:lnTo>
                  <a:pt x="5372" y="46074"/>
                </a:lnTo>
                <a:lnTo>
                  <a:pt x="5368" y="46075"/>
                </a:lnTo>
                <a:lnTo>
                  <a:pt x="5361" y="46078"/>
                </a:lnTo>
                <a:lnTo>
                  <a:pt x="5354" y="46083"/>
                </a:lnTo>
                <a:lnTo>
                  <a:pt x="5349" y="46084"/>
                </a:lnTo>
                <a:lnTo>
                  <a:pt x="5341" y="46085"/>
                </a:lnTo>
                <a:lnTo>
                  <a:pt x="5334" y="46085"/>
                </a:lnTo>
                <a:lnTo>
                  <a:pt x="5326" y="46085"/>
                </a:lnTo>
                <a:lnTo>
                  <a:pt x="5318" y="46078"/>
                </a:lnTo>
                <a:lnTo>
                  <a:pt x="5315" y="46076"/>
                </a:lnTo>
                <a:lnTo>
                  <a:pt x="5306" y="46076"/>
                </a:lnTo>
                <a:lnTo>
                  <a:pt x="5300" y="46076"/>
                </a:lnTo>
                <a:lnTo>
                  <a:pt x="5298" y="46078"/>
                </a:lnTo>
                <a:lnTo>
                  <a:pt x="5291" y="46090"/>
                </a:lnTo>
                <a:lnTo>
                  <a:pt x="5291" y="46094"/>
                </a:lnTo>
                <a:lnTo>
                  <a:pt x="5291" y="46101"/>
                </a:lnTo>
                <a:lnTo>
                  <a:pt x="5287" y="46105"/>
                </a:lnTo>
                <a:lnTo>
                  <a:pt x="5282" y="46112"/>
                </a:lnTo>
                <a:lnTo>
                  <a:pt x="5276" y="46112"/>
                </a:lnTo>
                <a:lnTo>
                  <a:pt x="5270" y="46112"/>
                </a:lnTo>
                <a:lnTo>
                  <a:pt x="5269" y="46112"/>
                </a:lnTo>
                <a:lnTo>
                  <a:pt x="5267" y="46110"/>
                </a:lnTo>
                <a:lnTo>
                  <a:pt x="5254" y="46114"/>
                </a:lnTo>
                <a:lnTo>
                  <a:pt x="5250" y="46119"/>
                </a:lnTo>
                <a:lnTo>
                  <a:pt x="5250" y="46121"/>
                </a:lnTo>
                <a:lnTo>
                  <a:pt x="5250" y="46121"/>
                </a:lnTo>
                <a:lnTo>
                  <a:pt x="5246" y="46130"/>
                </a:lnTo>
                <a:lnTo>
                  <a:pt x="5246" y="46133"/>
                </a:lnTo>
                <a:lnTo>
                  <a:pt x="5246" y="46142"/>
                </a:lnTo>
                <a:lnTo>
                  <a:pt x="5246" y="46146"/>
                </a:lnTo>
                <a:lnTo>
                  <a:pt x="5246" y="46153"/>
                </a:lnTo>
                <a:lnTo>
                  <a:pt x="5246" y="46157"/>
                </a:lnTo>
                <a:lnTo>
                  <a:pt x="5246" y="46164"/>
                </a:lnTo>
                <a:lnTo>
                  <a:pt x="5246" y="46166"/>
                </a:lnTo>
                <a:lnTo>
                  <a:pt x="5250" y="46171"/>
                </a:lnTo>
                <a:lnTo>
                  <a:pt x="5250" y="46173"/>
                </a:lnTo>
                <a:lnTo>
                  <a:pt x="5245" y="46194"/>
                </a:lnTo>
                <a:lnTo>
                  <a:pt x="5241" y="46194"/>
                </a:lnTo>
                <a:lnTo>
                  <a:pt x="5235" y="46191"/>
                </a:lnTo>
                <a:lnTo>
                  <a:pt x="5230" y="46189"/>
                </a:lnTo>
                <a:lnTo>
                  <a:pt x="5224" y="46184"/>
                </a:lnTo>
                <a:lnTo>
                  <a:pt x="5213" y="46182"/>
                </a:lnTo>
                <a:lnTo>
                  <a:pt x="5209" y="46182"/>
                </a:lnTo>
                <a:lnTo>
                  <a:pt x="5204" y="46182"/>
                </a:lnTo>
                <a:lnTo>
                  <a:pt x="5202" y="46187"/>
                </a:lnTo>
                <a:lnTo>
                  <a:pt x="5198" y="46184"/>
                </a:lnTo>
                <a:lnTo>
                  <a:pt x="5198" y="46176"/>
                </a:lnTo>
                <a:lnTo>
                  <a:pt x="5198" y="46173"/>
                </a:lnTo>
                <a:lnTo>
                  <a:pt x="5195" y="46167"/>
                </a:lnTo>
                <a:lnTo>
                  <a:pt x="5187" y="46167"/>
                </a:lnTo>
                <a:lnTo>
                  <a:pt x="5180" y="46175"/>
                </a:lnTo>
                <a:lnTo>
                  <a:pt x="5176" y="46182"/>
                </a:lnTo>
                <a:lnTo>
                  <a:pt x="5176" y="46184"/>
                </a:lnTo>
                <a:lnTo>
                  <a:pt x="5172" y="46189"/>
                </a:lnTo>
                <a:lnTo>
                  <a:pt x="5169" y="46194"/>
                </a:lnTo>
                <a:lnTo>
                  <a:pt x="5165" y="46196"/>
                </a:lnTo>
                <a:lnTo>
                  <a:pt x="5163" y="46198"/>
                </a:lnTo>
                <a:lnTo>
                  <a:pt x="5156" y="46200"/>
                </a:lnTo>
                <a:lnTo>
                  <a:pt x="5152" y="46200"/>
                </a:lnTo>
                <a:lnTo>
                  <a:pt x="5148" y="46200"/>
                </a:lnTo>
                <a:lnTo>
                  <a:pt x="5141" y="46200"/>
                </a:lnTo>
                <a:lnTo>
                  <a:pt x="5134" y="46200"/>
                </a:lnTo>
                <a:lnTo>
                  <a:pt x="5128" y="46202"/>
                </a:lnTo>
                <a:lnTo>
                  <a:pt x="5121" y="46203"/>
                </a:lnTo>
                <a:lnTo>
                  <a:pt x="5111" y="46203"/>
                </a:lnTo>
                <a:lnTo>
                  <a:pt x="5098" y="46202"/>
                </a:lnTo>
                <a:lnTo>
                  <a:pt x="5087" y="46193"/>
                </a:lnTo>
                <a:lnTo>
                  <a:pt x="5078" y="46189"/>
                </a:lnTo>
                <a:lnTo>
                  <a:pt x="5076" y="46175"/>
                </a:lnTo>
                <a:lnTo>
                  <a:pt x="5080" y="46169"/>
                </a:lnTo>
                <a:lnTo>
                  <a:pt x="5082" y="46166"/>
                </a:lnTo>
                <a:lnTo>
                  <a:pt x="5084" y="46153"/>
                </a:lnTo>
                <a:lnTo>
                  <a:pt x="5080" y="46150"/>
                </a:lnTo>
                <a:lnTo>
                  <a:pt x="5076" y="46146"/>
                </a:lnTo>
                <a:lnTo>
                  <a:pt x="5069" y="46141"/>
                </a:lnTo>
                <a:lnTo>
                  <a:pt x="5065" y="46141"/>
                </a:lnTo>
                <a:lnTo>
                  <a:pt x="5060" y="46141"/>
                </a:lnTo>
                <a:lnTo>
                  <a:pt x="5032" y="46153"/>
                </a:lnTo>
                <a:lnTo>
                  <a:pt x="5026" y="46157"/>
                </a:lnTo>
                <a:lnTo>
                  <a:pt x="5025" y="46157"/>
                </a:lnTo>
                <a:lnTo>
                  <a:pt x="5012" y="46157"/>
                </a:lnTo>
                <a:lnTo>
                  <a:pt x="4999" y="46158"/>
                </a:lnTo>
                <a:lnTo>
                  <a:pt x="4986" y="46167"/>
                </a:lnTo>
                <a:lnTo>
                  <a:pt x="4982" y="46182"/>
                </a:lnTo>
                <a:lnTo>
                  <a:pt x="4975" y="46193"/>
                </a:lnTo>
                <a:lnTo>
                  <a:pt x="4973" y="46198"/>
                </a:lnTo>
                <a:lnTo>
                  <a:pt x="4965" y="46200"/>
                </a:lnTo>
                <a:lnTo>
                  <a:pt x="4960" y="46200"/>
                </a:lnTo>
                <a:lnTo>
                  <a:pt x="4952" y="46198"/>
                </a:lnTo>
                <a:lnTo>
                  <a:pt x="4949" y="46198"/>
                </a:lnTo>
                <a:lnTo>
                  <a:pt x="4945" y="46203"/>
                </a:lnTo>
                <a:lnTo>
                  <a:pt x="4939" y="46205"/>
                </a:lnTo>
                <a:lnTo>
                  <a:pt x="4932" y="46209"/>
                </a:lnTo>
                <a:lnTo>
                  <a:pt x="4928" y="46209"/>
                </a:lnTo>
                <a:lnTo>
                  <a:pt x="4897" y="46209"/>
                </a:lnTo>
                <a:lnTo>
                  <a:pt x="4875" y="46221"/>
                </a:lnTo>
                <a:lnTo>
                  <a:pt x="4869" y="46230"/>
                </a:lnTo>
                <a:lnTo>
                  <a:pt x="4865" y="46238"/>
                </a:lnTo>
                <a:lnTo>
                  <a:pt x="4862" y="46243"/>
                </a:lnTo>
                <a:lnTo>
                  <a:pt x="4858" y="46254"/>
                </a:lnTo>
                <a:lnTo>
                  <a:pt x="4843" y="46270"/>
                </a:lnTo>
                <a:lnTo>
                  <a:pt x="4840" y="46273"/>
                </a:lnTo>
                <a:lnTo>
                  <a:pt x="4829" y="46277"/>
                </a:lnTo>
                <a:lnTo>
                  <a:pt x="4821" y="46277"/>
                </a:lnTo>
                <a:lnTo>
                  <a:pt x="4814" y="46273"/>
                </a:lnTo>
                <a:lnTo>
                  <a:pt x="4812" y="46273"/>
                </a:lnTo>
                <a:lnTo>
                  <a:pt x="4806" y="46270"/>
                </a:lnTo>
                <a:lnTo>
                  <a:pt x="4795" y="46264"/>
                </a:lnTo>
                <a:lnTo>
                  <a:pt x="4792" y="46257"/>
                </a:lnTo>
                <a:lnTo>
                  <a:pt x="4792" y="46255"/>
                </a:lnTo>
                <a:lnTo>
                  <a:pt x="4788" y="46246"/>
                </a:lnTo>
                <a:lnTo>
                  <a:pt x="4784" y="46245"/>
                </a:lnTo>
                <a:lnTo>
                  <a:pt x="4777" y="46245"/>
                </a:lnTo>
                <a:lnTo>
                  <a:pt x="4773" y="46245"/>
                </a:lnTo>
                <a:lnTo>
                  <a:pt x="4771" y="46248"/>
                </a:lnTo>
                <a:lnTo>
                  <a:pt x="4768" y="46250"/>
                </a:lnTo>
                <a:lnTo>
                  <a:pt x="4760" y="46254"/>
                </a:lnTo>
                <a:lnTo>
                  <a:pt x="4753" y="46254"/>
                </a:lnTo>
                <a:lnTo>
                  <a:pt x="4747" y="46254"/>
                </a:lnTo>
                <a:lnTo>
                  <a:pt x="4742" y="46252"/>
                </a:lnTo>
                <a:lnTo>
                  <a:pt x="4729" y="46246"/>
                </a:lnTo>
                <a:lnTo>
                  <a:pt x="4723" y="46230"/>
                </a:lnTo>
                <a:lnTo>
                  <a:pt x="4723" y="46220"/>
                </a:lnTo>
                <a:lnTo>
                  <a:pt x="4721" y="46212"/>
                </a:lnTo>
                <a:lnTo>
                  <a:pt x="4714" y="46212"/>
                </a:lnTo>
                <a:lnTo>
                  <a:pt x="4701" y="46212"/>
                </a:lnTo>
                <a:lnTo>
                  <a:pt x="4692" y="46220"/>
                </a:lnTo>
                <a:lnTo>
                  <a:pt x="4681" y="46223"/>
                </a:lnTo>
                <a:lnTo>
                  <a:pt x="4670" y="46243"/>
                </a:lnTo>
                <a:lnTo>
                  <a:pt x="4649" y="46255"/>
                </a:lnTo>
                <a:lnTo>
                  <a:pt x="4644" y="46255"/>
                </a:lnTo>
                <a:lnTo>
                  <a:pt x="4634" y="46255"/>
                </a:lnTo>
                <a:lnTo>
                  <a:pt x="4623" y="46257"/>
                </a:lnTo>
                <a:lnTo>
                  <a:pt x="4625" y="46272"/>
                </a:lnTo>
                <a:lnTo>
                  <a:pt x="4629" y="46275"/>
                </a:lnTo>
                <a:lnTo>
                  <a:pt x="4629" y="46282"/>
                </a:lnTo>
                <a:lnTo>
                  <a:pt x="4629" y="46288"/>
                </a:lnTo>
                <a:lnTo>
                  <a:pt x="4623" y="46293"/>
                </a:lnTo>
                <a:lnTo>
                  <a:pt x="4612" y="46299"/>
                </a:lnTo>
                <a:lnTo>
                  <a:pt x="4608" y="46306"/>
                </a:lnTo>
                <a:lnTo>
                  <a:pt x="4601" y="46313"/>
                </a:lnTo>
                <a:lnTo>
                  <a:pt x="4594" y="46309"/>
                </a:lnTo>
                <a:lnTo>
                  <a:pt x="4590" y="46309"/>
                </a:lnTo>
                <a:lnTo>
                  <a:pt x="4590" y="46300"/>
                </a:lnTo>
                <a:lnTo>
                  <a:pt x="4588" y="46291"/>
                </a:lnTo>
                <a:lnTo>
                  <a:pt x="4583" y="46286"/>
                </a:lnTo>
                <a:lnTo>
                  <a:pt x="4575" y="46286"/>
                </a:lnTo>
                <a:lnTo>
                  <a:pt x="4568" y="46286"/>
                </a:lnTo>
                <a:lnTo>
                  <a:pt x="4564" y="46288"/>
                </a:lnTo>
                <a:lnTo>
                  <a:pt x="4562" y="46290"/>
                </a:lnTo>
                <a:lnTo>
                  <a:pt x="4557" y="46293"/>
                </a:lnTo>
                <a:lnTo>
                  <a:pt x="4553" y="46308"/>
                </a:lnTo>
                <a:lnTo>
                  <a:pt x="4546" y="46322"/>
                </a:lnTo>
                <a:lnTo>
                  <a:pt x="4531" y="46333"/>
                </a:lnTo>
                <a:lnTo>
                  <a:pt x="4525" y="46347"/>
                </a:lnTo>
                <a:lnTo>
                  <a:pt x="4523" y="46354"/>
                </a:lnTo>
                <a:lnTo>
                  <a:pt x="4518" y="46358"/>
                </a:lnTo>
                <a:lnTo>
                  <a:pt x="4514" y="46358"/>
                </a:lnTo>
                <a:lnTo>
                  <a:pt x="4512" y="46360"/>
                </a:lnTo>
                <a:lnTo>
                  <a:pt x="4512" y="46372"/>
                </a:lnTo>
                <a:lnTo>
                  <a:pt x="4516" y="46376"/>
                </a:lnTo>
                <a:lnTo>
                  <a:pt x="4518" y="46378"/>
                </a:lnTo>
                <a:lnTo>
                  <a:pt x="4523" y="46379"/>
                </a:lnTo>
                <a:lnTo>
                  <a:pt x="4531" y="46388"/>
                </a:lnTo>
                <a:lnTo>
                  <a:pt x="4531" y="46392"/>
                </a:lnTo>
                <a:lnTo>
                  <a:pt x="4523" y="46399"/>
                </a:lnTo>
                <a:lnTo>
                  <a:pt x="4520" y="46399"/>
                </a:lnTo>
                <a:lnTo>
                  <a:pt x="4518" y="46399"/>
                </a:lnTo>
                <a:lnTo>
                  <a:pt x="4509" y="46394"/>
                </a:lnTo>
                <a:lnTo>
                  <a:pt x="4501" y="46385"/>
                </a:lnTo>
                <a:lnTo>
                  <a:pt x="4498" y="46383"/>
                </a:lnTo>
                <a:lnTo>
                  <a:pt x="4488" y="46381"/>
                </a:lnTo>
                <a:lnTo>
                  <a:pt x="4485" y="46390"/>
                </a:lnTo>
                <a:lnTo>
                  <a:pt x="4485" y="46390"/>
                </a:lnTo>
                <a:lnTo>
                  <a:pt x="4481" y="46399"/>
                </a:lnTo>
                <a:lnTo>
                  <a:pt x="4466" y="46406"/>
                </a:lnTo>
                <a:lnTo>
                  <a:pt x="4459" y="46415"/>
                </a:lnTo>
                <a:lnTo>
                  <a:pt x="4442" y="46419"/>
                </a:lnTo>
                <a:lnTo>
                  <a:pt x="4424" y="46428"/>
                </a:lnTo>
                <a:lnTo>
                  <a:pt x="4416" y="46437"/>
                </a:lnTo>
                <a:lnTo>
                  <a:pt x="4411" y="46444"/>
                </a:lnTo>
                <a:lnTo>
                  <a:pt x="4405" y="46451"/>
                </a:lnTo>
                <a:lnTo>
                  <a:pt x="4400" y="46453"/>
                </a:lnTo>
                <a:lnTo>
                  <a:pt x="4392" y="46453"/>
                </a:lnTo>
                <a:lnTo>
                  <a:pt x="4390" y="46451"/>
                </a:lnTo>
                <a:lnTo>
                  <a:pt x="4383" y="46449"/>
                </a:lnTo>
                <a:lnTo>
                  <a:pt x="4376" y="46444"/>
                </a:lnTo>
                <a:lnTo>
                  <a:pt x="4368" y="46442"/>
                </a:lnTo>
                <a:lnTo>
                  <a:pt x="4361" y="46437"/>
                </a:lnTo>
                <a:lnTo>
                  <a:pt x="4353" y="46435"/>
                </a:lnTo>
                <a:lnTo>
                  <a:pt x="4344" y="46433"/>
                </a:lnTo>
                <a:lnTo>
                  <a:pt x="4329" y="46426"/>
                </a:lnTo>
                <a:lnTo>
                  <a:pt x="4324" y="46426"/>
                </a:lnTo>
                <a:lnTo>
                  <a:pt x="4318" y="46426"/>
                </a:lnTo>
                <a:lnTo>
                  <a:pt x="4309" y="46426"/>
                </a:lnTo>
                <a:lnTo>
                  <a:pt x="4296" y="46433"/>
                </a:lnTo>
                <a:lnTo>
                  <a:pt x="4285" y="46446"/>
                </a:lnTo>
                <a:lnTo>
                  <a:pt x="4281" y="46449"/>
                </a:lnTo>
                <a:lnTo>
                  <a:pt x="4272" y="46451"/>
                </a:lnTo>
                <a:lnTo>
                  <a:pt x="4263" y="46457"/>
                </a:lnTo>
                <a:lnTo>
                  <a:pt x="4255" y="46464"/>
                </a:lnTo>
                <a:lnTo>
                  <a:pt x="4255" y="46473"/>
                </a:lnTo>
                <a:lnTo>
                  <a:pt x="4259" y="46475"/>
                </a:lnTo>
                <a:lnTo>
                  <a:pt x="4261" y="46475"/>
                </a:lnTo>
                <a:lnTo>
                  <a:pt x="4268" y="46485"/>
                </a:lnTo>
                <a:lnTo>
                  <a:pt x="4268" y="46489"/>
                </a:lnTo>
                <a:lnTo>
                  <a:pt x="4265" y="46496"/>
                </a:lnTo>
                <a:lnTo>
                  <a:pt x="4265" y="46502"/>
                </a:lnTo>
                <a:lnTo>
                  <a:pt x="4261" y="46510"/>
                </a:lnTo>
                <a:lnTo>
                  <a:pt x="4259" y="46510"/>
                </a:lnTo>
                <a:lnTo>
                  <a:pt x="4257" y="46521"/>
                </a:lnTo>
                <a:lnTo>
                  <a:pt x="4257" y="46528"/>
                </a:lnTo>
                <a:lnTo>
                  <a:pt x="4248" y="46532"/>
                </a:lnTo>
                <a:lnTo>
                  <a:pt x="4242" y="46534"/>
                </a:lnTo>
                <a:lnTo>
                  <a:pt x="4239" y="46534"/>
                </a:lnTo>
                <a:lnTo>
                  <a:pt x="4224" y="46528"/>
                </a:lnTo>
                <a:lnTo>
                  <a:pt x="4218" y="46525"/>
                </a:lnTo>
                <a:lnTo>
                  <a:pt x="4202" y="46527"/>
                </a:lnTo>
                <a:lnTo>
                  <a:pt x="4200" y="46528"/>
                </a:lnTo>
                <a:lnTo>
                  <a:pt x="4196" y="46539"/>
                </a:lnTo>
                <a:lnTo>
                  <a:pt x="4198" y="46545"/>
                </a:lnTo>
                <a:lnTo>
                  <a:pt x="4204" y="46548"/>
                </a:lnTo>
                <a:lnTo>
                  <a:pt x="4209" y="46550"/>
                </a:lnTo>
                <a:lnTo>
                  <a:pt x="4209" y="46559"/>
                </a:lnTo>
                <a:lnTo>
                  <a:pt x="4204" y="46563"/>
                </a:lnTo>
                <a:lnTo>
                  <a:pt x="4202" y="46566"/>
                </a:lnTo>
                <a:lnTo>
                  <a:pt x="4202" y="46572"/>
                </a:lnTo>
                <a:lnTo>
                  <a:pt x="4198" y="46586"/>
                </a:lnTo>
                <a:lnTo>
                  <a:pt x="4189" y="46586"/>
                </a:lnTo>
                <a:lnTo>
                  <a:pt x="4187" y="46586"/>
                </a:lnTo>
                <a:lnTo>
                  <a:pt x="4183" y="46582"/>
                </a:lnTo>
                <a:lnTo>
                  <a:pt x="4180" y="46581"/>
                </a:lnTo>
                <a:lnTo>
                  <a:pt x="4172" y="46575"/>
                </a:lnTo>
                <a:lnTo>
                  <a:pt x="4155" y="46546"/>
                </a:lnTo>
                <a:lnTo>
                  <a:pt x="4144" y="46536"/>
                </a:lnTo>
                <a:lnTo>
                  <a:pt x="4130" y="46528"/>
                </a:lnTo>
                <a:lnTo>
                  <a:pt x="4096" y="46527"/>
                </a:lnTo>
                <a:lnTo>
                  <a:pt x="4082" y="46534"/>
                </a:lnTo>
                <a:lnTo>
                  <a:pt x="4072" y="46532"/>
                </a:lnTo>
                <a:lnTo>
                  <a:pt x="4067" y="46521"/>
                </a:lnTo>
                <a:lnTo>
                  <a:pt x="4067" y="46519"/>
                </a:lnTo>
                <a:lnTo>
                  <a:pt x="4067" y="46507"/>
                </a:lnTo>
                <a:lnTo>
                  <a:pt x="4059" y="46505"/>
                </a:lnTo>
                <a:lnTo>
                  <a:pt x="4050" y="46502"/>
                </a:lnTo>
                <a:lnTo>
                  <a:pt x="4048" y="46500"/>
                </a:lnTo>
                <a:lnTo>
                  <a:pt x="4048" y="46489"/>
                </a:lnTo>
                <a:lnTo>
                  <a:pt x="4052" y="46484"/>
                </a:lnTo>
                <a:lnTo>
                  <a:pt x="4052" y="46475"/>
                </a:lnTo>
                <a:lnTo>
                  <a:pt x="4050" y="46473"/>
                </a:lnTo>
                <a:lnTo>
                  <a:pt x="4043" y="46475"/>
                </a:lnTo>
                <a:lnTo>
                  <a:pt x="4017" y="46485"/>
                </a:lnTo>
                <a:lnTo>
                  <a:pt x="4009" y="46498"/>
                </a:lnTo>
                <a:lnTo>
                  <a:pt x="3984" y="46505"/>
                </a:lnTo>
                <a:lnTo>
                  <a:pt x="3982" y="46507"/>
                </a:lnTo>
                <a:lnTo>
                  <a:pt x="3969" y="46510"/>
                </a:lnTo>
                <a:lnTo>
                  <a:pt x="3967" y="46514"/>
                </a:lnTo>
                <a:lnTo>
                  <a:pt x="3958" y="46516"/>
                </a:lnTo>
                <a:lnTo>
                  <a:pt x="3950" y="46514"/>
                </a:lnTo>
                <a:lnTo>
                  <a:pt x="3948" y="46510"/>
                </a:lnTo>
                <a:lnTo>
                  <a:pt x="3945" y="46507"/>
                </a:lnTo>
                <a:lnTo>
                  <a:pt x="3941" y="46502"/>
                </a:lnTo>
                <a:lnTo>
                  <a:pt x="3937" y="46491"/>
                </a:lnTo>
                <a:lnTo>
                  <a:pt x="3939" y="46489"/>
                </a:lnTo>
                <a:lnTo>
                  <a:pt x="3939" y="46478"/>
                </a:lnTo>
                <a:lnTo>
                  <a:pt x="3937" y="46478"/>
                </a:lnTo>
                <a:lnTo>
                  <a:pt x="3934" y="46478"/>
                </a:lnTo>
                <a:lnTo>
                  <a:pt x="3928" y="46480"/>
                </a:lnTo>
                <a:lnTo>
                  <a:pt x="3922" y="46480"/>
                </a:lnTo>
                <a:lnTo>
                  <a:pt x="3913" y="46480"/>
                </a:lnTo>
                <a:lnTo>
                  <a:pt x="3906" y="46478"/>
                </a:lnTo>
                <a:lnTo>
                  <a:pt x="3893" y="46473"/>
                </a:lnTo>
                <a:lnTo>
                  <a:pt x="3889" y="46466"/>
                </a:lnTo>
                <a:lnTo>
                  <a:pt x="3889" y="46462"/>
                </a:lnTo>
                <a:lnTo>
                  <a:pt x="3891" y="46458"/>
                </a:lnTo>
                <a:lnTo>
                  <a:pt x="3897" y="46453"/>
                </a:lnTo>
                <a:lnTo>
                  <a:pt x="3906" y="46442"/>
                </a:lnTo>
                <a:lnTo>
                  <a:pt x="3906" y="46437"/>
                </a:lnTo>
                <a:lnTo>
                  <a:pt x="3900" y="46431"/>
                </a:lnTo>
                <a:lnTo>
                  <a:pt x="3895" y="46431"/>
                </a:lnTo>
                <a:lnTo>
                  <a:pt x="3891" y="46433"/>
                </a:lnTo>
                <a:lnTo>
                  <a:pt x="3884" y="46435"/>
                </a:lnTo>
                <a:lnTo>
                  <a:pt x="3865" y="46451"/>
                </a:lnTo>
                <a:lnTo>
                  <a:pt x="3865" y="46455"/>
                </a:lnTo>
                <a:lnTo>
                  <a:pt x="3861" y="46462"/>
                </a:lnTo>
                <a:lnTo>
                  <a:pt x="3852" y="46471"/>
                </a:lnTo>
                <a:lnTo>
                  <a:pt x="3845" y="46473"/>
                </a:lnTo>
                <a:lnTo>
                  <a:pt x="3834" y="46480"/>
                </a:lnTo>
                <a:lnTo>
                  <a:pt x="3828" y="46485"/>
                </a:lnTo>
                <a:lnTo>
                  <a:pt x="3824" y="46487"/>
                </a:lnTo>
                <a:lnTo>
                  <a:pt x="3817" y="46491"/>
                </a:lnTo>
                <a:lnTo>
                  <a:pt x="3812" y="46493"/>
                </a:lnTo>
                <a:lnTo>
                  <a:pt x="3799" y="46489"/>
                </a:lnTo>
                <a:lnTo>
                  <a:pt x="3795" y="46487"/>
                </a:lnTo>
                <a:lnTo>
                  <a:pt x="3786" y="46480"/>
                </a:lnTo>
                <a:lnTo>
                  <a:pt x="3784" y="46476"/>
                </a:lnTo>
                <a:lnTo>
                  <a:pt x="3778" y="46473"/>
                </a:lnTo>
                <a:lnTo>
                  <a:pt x="3769" y="46473"/>
                </a:lnTo>
                <a:lnTo>
                  <a:pt x="3762" y="46475"/>
                </a:lnTo>
                <a:lnTo>
                  <a:pt x="3756" y="46480"/>
                </a:lnTo>
                <a:lnTo>
                  <a:pt x="3756" y="46484"/>
                </a:lnTo>
                <a:lnTo>
                  <a:pt x="3756" y="46489"/>
                </a:lnTo>
                <a:lnTo>
                  <a:pt x="3752" y="46494"/>
                </a:lnTo>
                <a:lnTo>
                  <a:pt x="3751" y="46496"/>
                </a:lnTo>
                <a:lnTo>
                  <a:pt x="3747" y="46500"/>
                </a:lnTo>
                <a:lnTo>
                  <a:pt x="3741" y="46503"/>
                </a:lnTo>
                <a:lnTo>
                  <a:pt x="3739" y="46505"/>
                </a:lnTo>
                <a:lnTo>
                  <a:pt x="3732" y="46509"/>
                </a:lnTo>
                <a:lnTo>
                  <a:pt x="3728" y="46510"/>
                </a:lnTo>
                <a:lnTo>
                  <a:pt x="3723" y="46516"/>
                </a:lnTo>
                <a:lnTo>
                  <a:pt x="3704" y="46530"/>
                </a:lnTo>
                <a:lnTo>
                  <a:pt x="3697" y="46532"/>
                </a:lnTo>
                <a:lnTo>
                  <a:pt x="3680" y="46532"/>
                </a:lnTo>
                <a:lnTo>
                  <a:pt x="3675" y="46530"/>
                </a:lnTo>
                <a:lnTo>
                  <a:pt x="3665" y="46523"/>
                </a:lnTo>
                <a:lnTo>
                  <a:pt x="3660" y="46521"/>
                </a:lnTo>
                <a:lnTo>
                  <a:pt x="3649" y="46519"/>
                </a:lnTo>
                <a:lnTo>
                  <a:pt x="3640" y="46523"/>
                </a:lnTo>
                <a:lnTo>
                  <a:pt x="3632" y="46539"/>
                </a:lnTo>
                <a:lnTo>
                  <a:pt x="3630" y="46541"/>
                </a:lnTo>
                <a:lnTo>
                  <a:pt x="3630" y="46548"/>
                </a:lnTo>
                <a:lnTo>
                  <a:pt x="3632" y="46563"/>
                </a:lnTo>
                <a:lnTo>
                  <a:pt x="3632" y="46564"/>
                </a:lnTo>
                <a:lnTo>
                  <a:pt x="3636" y="46572"/>
                </a:lnTo>
                <a:lnTo>
                  <a:pt x="3641" y="46579"/>
                </a:lnTo>
                <a:lnTo>
                  <a:pt x="3649" y="46584"/>
                </a:lnTo>
                <a:lnTo>
                  <a:pt x="3658" y="46593"/>
                </a:lnTo>
                <a:lnTo>
                  <a:pt x="3654" y="46602"/>
                </a:lnTo>
                <a:lnTo>
                  <a:pt x="3651" y="46606"/>
                </a:lnTo>
                <a:lnTo>
                  <a:pt x="3647" y="46616"/>
                </a:lnTo>
                <a:lnTo>
                  <a:pt x="3647" y="46624"/>
                </a:lnTo>
                <a:lnTo>
                  <a:pt x="3647" y="46627"/>
                </a:lnTo>
                <a:lnTo>
                  <a:pt x="3647" y="46636"/>
                </a:lnTo>
                <a:lnTo>
                  <a:pt x="3643" y="46640"/>
                </a:lnTo>
                <a:lnTo>
                  <a:pt x="3634" y="46643"/>
                </a:lnTo>
                <a:lnTo>
                  <a:pt x="3625" y="46647"/>
                </a:lnTo>
                <a:lnTo>
                  <a:pt x="3621" y="46649"/>
                </a:lnTo>
                <a:lnTo>
                  <a:pt x="3616" y="46651"/>
                </a:lnTo>
                <a:lnTo>
                  <a:pt x="3614" y="46653"/>
                </a:lnTo>
                <a:lnTo>
                  <a:pt x="3608" y="46661"/>
                </a:lnTo>
                <a:lnTo>
                  <a:pt x="3608" y="46662"/>
                </a:lnTo>
                <a:lnTo>
                  <a:pt x="3608" y="46670"/>
                </a:lnTo>
                <a:lnTo>
                  <a:pt x="3604" y="46676"/>
                </a:lnTo>
                <a:lnTo>
                  <a:pt x="3597" y="46681"/>
                </a:lnTo>
                <a:lnTo>
                  <a:pt x="3588" y="46679"/>
                </a:lnTo>
                <a:lnTo>
                  <a:pt x="3583" y="46679"/>
                </a:lnTo>
                <a:lnTo>
                  <a:pt x="3580" y="46679"/>
                </a:lnTo>
                <a:lnTo>
                  <a:pt x="3580" y="46678"/>
                </a:lnTo>
                <a:lnTo>
                  <a:pt x="3579" y="46676"/>
                </a:lnTo>
                <a:lnTo>
                  <a:pt x="3575" y="46672"/>
                </a:lnTo>
                <a:lnTo>
                  <a:pt x="3562" y="46674"/>
                </a:lnTo>
                <a:lnTo>
                  <a:pt x="3558" y="46678"/>
                </a:lnTo>
                <a:lnTo>
                  <a:pt x="3557" y="46678"/>
                </a:lnTo>
                <a:lnTo>
                  <a:pt x="3549" y="46686"/>
                </a:lnTo>
                <a:lnTo>
                  <a:pt x="3549" y="46687"/>
                </a:lnTo>
                <a:lnTo>
                  <a:pt x="3542" y="46685"/>
                </a:lnTo>
                <a:lnTo>
                  <a:pt x="3542" y="46682"/>
                </a:lnTo>
                <a:lnTo>
                  <a:pt x="3542" y="46678"/>
                </a:lnTo>
                <a:lnTo>
                  <a:pt x="3537" y="46674"/>
                </a:lnTo>
                <a:lnTo>
                  <a:pt x="3536" y="46674"/>
                </a:lnTo>
                <a:lnTo>
                  <a:pt x="3531" y="46679"/>
                </a:lnTo>
                <a:lnTo>
                  <a:pt x="3527" y="46683"/>
                </a:lnTo>
                <a:lnTo>
                  <a:pt x="3521" y="46695"/>
                </a:lnTo>
                <a:lnTo>
                  <a:pt x="3519" y="46695"/>
                </a:lnTo>
                <a:lnTo>
                  <a:pt x="3512" y="46695"/>
                </a:lnTo>
                <a:lnTo>
                  <a:pt x="3508" y="46690"/>
                </a:lnTo>
                <a:lnTo>
                  <a:pt x="3505" y="46690"/>
                </a:lnTo>
                <a:lnTo>
                  <a:pt x="3503" y="46692"/>
                </a:lnTo>
                <a:lnTo>
                  <a:pt x="3499" y="46697"/>
                </a:lnTo>
                <a:lnTo>
                  <a:pt x="3497" y="46701"/>
                </a:lnTo>
                <a:lnTo>
                  <a:pt x="3490" y="46708"/>
                </a:lnTo>
                <a:lnTo>
                  <a:pt x="3473" y="46712"/>
                </a:lnTo>
                <a:lnTo>
                  <a:pt x="3471" y="46717"/>
                </a:lnTo>
                <a:lnTo>
                  <a:pt x="3468" y="46719"/>
                </a:lnTo>
                <a:lnTo>
                  <a:pt x="3466" y="46726"/>
                </a:lnTo>
                <a:lnTo>
                  <a:pt x="3466" y="46733"/>
                </a:lnTo>
                <a:lnTo>
                  <a:pt x="3464" y="46733"/>
                </a:lnTo>
                <a:lnTo>
                  <a:pt x="3458" y="46733"/>
                </a:lnTo>
                <a:lnTo>
                  <a:pt x="3455" y="46731"/>
                </a:lnTo>
                <a:lnTo>
                  <a:pt x="3455" y="46730"/>
                </a:lnTo>
                <a:lnTo>
                  <a:pt x="3451" y="46721"/>
                </a:lnTo>
                <a:lnTo>
                  <a:pt x="3440" y="46712"/>
                </a:lnTo>
                <a:lnTo>
                  <a:pt x="3434" y="46708"/>
                </a:lnTo>
                <a:lnTo>
                  <a:pt x="3421" y="46703"/>
                </a:lnTo>
                <a:lnTo>
                  <a:pt x="3410" y="46699"/>
                </a:lnTo>
                <a:lnTo>
                  <a:pt x="3399" y="46703"/>
                </a:lnTo>
                <a:lnTo>
                  <a:pt x="3390" y="46704"/>
                </a:lnTo>
                <a:lnTo>
                  <a:pt x="3386" y="46708"/>
                </a:lnTo>
                <a:lnTo>
                  <a:pt x="3381" y="46712"/>
                </a:lnTo>
                <a:lnTo>
                  <a:pt x="3377" y="46712"/>
                </a:lnTo>
                <a:lnTo>
                  <a:pt x="3373" y="46712"/>
                </a:lnTo>
                <a:lnTo>
                  <a:pt x="3370" y="46710"/>
                </a:lnTo>
                <a:lnTo>
                  <a:pt x="3366" y="46710"/>
                </a:lnTo>
                <a:lnTo>
                  <a:pt x="3359" y="46712"/>
                </a:lnTo>
                <a:lnTo>
                  <a:pt x="3355" y="46715"/>
                </a:lnTo>
                <a:lnTo>
                  <a:pt x="3351" y="46717"/>
                </a:lnTo>
                <a:lnTo>
                  <a:pt x="3351" y="46722"/>
                </a:lnTo>
                <a:lnTo>
                  <a:pt x="3353" y="46731"/>
                </a:lnTo>
                <a:lnTo>
                  <a:pt x="3357" y="46737"/>
                </a:lnTo>
                <a:lnTo>
                  <a:pt x="3364" y="46744"/>
                </a:lnTo>
                <a:lnTo>
                  <a:pt x="3364" y="46746"/>
                </a:lnTo>
                <a:lnTo>
                  <a:pt x="3364" y="46749"/>
                </a:lnTo>
                <a:lnTo>
                  <a:pt x="3360" y="46757"/>
                </a:lnTo>
                <a:lnTo>
                  <a:pt x="3359" y="46757"/>
                </a:lnTo>
                <a:lnTo>
                  <a:pt x="3342" y="46755"/>
                </a:lnTo>
                <a:lnTo>
                  <a:pt x="3335" y="46755"/>
                </a:lnTo>
                <a:lnTo>
                  <a:pt x="3331" y="46753"/>
                </a:lnTo>
                <a:lnTo>
                  <a:pt x="3322" y="46753"/>
                </a:lnTo>
                <a:lnTo>
                  <a:pt x="3307" y="46758"/>
                </a:lnTo>
                <a:lnTo>
                  <a:pt x="3305" y="46760"/>
                </a:lnTo>
                <a:lnTo>
                  <a:pt x="3305" y="46767"/>
                </a:lnTo>
                <a:lnTo>
                  <a:pt x="3305" y="46773"/>
                </a:lnTo>
                <a:lnTo>
                  <a:pt x="3309" y="46780"/>
                </a:lnTo>
                <a:lnTo>
                  <a:pt x="3322" y="46787"/>
                </a:lnTo>
                <a:lnTo>
                  <a:pt x="3325" y="46792"/>
                </a:lnTo>
                <a:lnTo>
                  <a:pt x="3323" y="46794"/>
                </a:lnTo>
                <a:lnTo>
                  <a:pt x="3320" y="46798"/>
                </a:lnTo>
                <a:lnTo>
                  <a:pt x="3318" y="46798"/>
                </a:lnTo>
                <a:lnTo>
                  <a:pt x="3314" y="46800"/>
                </a:lnTo>
                <a:lnTo>
                  <a:pt x="3310" y="46800"/>
                </a:lnTo>
                <a:lnTo>
                  <a:pt x="3301" y="46803"/>
                </a:lnTo>
                <a:lnTo>
                  <a:pt x="3288" y="46803"/>
                </a:lnTo>
                <a:lnTo>
                  <a:pt x="3285" y="46803"/>
                </a:lnTo>
                <a:lnTo>
                  <a:pt x="3275" y="46803"/>
                </a:lnTo>
                <a:lnTo>
                  <a:pt x="3273" y="46809"/>
                </a:lnTo>
                <a:lnTo>
                  <a:pt x="3272" y="46818"/>
                </a:lnTo>
                <a:lnTo>
                  <a:pt x="3270" y="46821"/>
                </a:lnTo>
                <a:lnTo>
                  <a:pt x="3270" y="46823"/>
                </a:lnTo>
                <a:lnTo>
                  <a:pt x="3266" y="46828"/>
                </a:lnTo>
                <a:lnTo>
                  <a:pt x="3261" y="46832"/>
                </a:lnTo>
                <a:lnTo>
                  <a:pt x="3259" y="46832"/>
                </a:lnTo>
                <a:lnTo>
                  <a:pt x="3257" y="46832"/>
                </a:lnTo>
                <a:lnTo>
                  <a:pt x="3251" y="46832"/>
                </a:lnTo>
                <a:lnTo>
                  <a:pt x="3249" y="46832"/>
                </a:lnTo>
                <a:lnTo>
                  <a:pt x="3246" y="46834"/>
                </a:lnTo>
                <a:lnTo>
                  <a:pt x="3240" y="46836"/>
                </a:lnTo>
                <a:lnTo>
                  <a:pt x="3238" y="46839"/>
                </a:lnTo>
                <a:lnTo>
                  <a:pt x="3238" y="46846"/>
                </a:lnTo>
                <a:lnTo>
                  <a:pt x="3238" y="46850"/>
                </a:lnTo>
                <a:lnTo>
                  <a:pt x="3238" y="46854"/>
                </a:lnTo>
                <a:lnTo>
                  <a:pt x="3237" y="46864"/>
                </a:lnTo>
                <a:lnTo>
                  <a:pt x="3235" y="46866"/>
                </a:lnTo>
                <a:lnTo>
                  <a:pt x="3235" y="46872"/>
                </a:lnTo>
                <a:lnTo>
                  <a:pt x="3235" y="46879"/>
                </a:lnTo>
                <a:lnTo>
                  <a:pt x="3235" y="46888"/>
                </a:lnTo>
                <a:lnTo>
                  <a:pt x="3235" y="46893"/>
                </a:lnTo>
                <a:lnTo>
                  <a:pt x="3235" y="46895"/>
                </a:lnTo>
                <a:lnTo>
                  <a:pt x="3233" y="46904"/>
                </a:lnTo>
                <a:lnTo>
                  <a:pt x="3229" y="46907"/>
                </a:lnTo>
                <a:lnTo>
                  <a:pt x="3227" y="46909"/>
                </a:lnTo>
                <a:lnTo>
                  <a:pt x="3224" y="46911"/>
                </a:lnTo>
                <a:lnTo>
                  <a:pt x="3218" y="46913"/>
                </a:lnTo>
                <a:lnTo>
                  <a:pt x="3214" y="46913"/>
                </a:lnTo>
                <a:lnTo>
                  <a:pt x="3212" y="46918"/>
                </a:lnTo>
                <a:lnTo>
                  <a:pt x="3207" y="46929"/>
                </a:lnTo>
                <a:lnTo>
                  <a:pt x="3203" y="46936"/>
                </a:lnTo>
                <a:lnTo>
                  <a:pt x="3196" y="46940"/>
                </a:lnTo>
                <a:lnTo>
                  <a:pt x="3192" y="46938"/>
                </a:lnTo>
                <a:lnTo>
                  <a:pt x="3187" y="46929"/>
                </a:lnTo>
                <a:lnTo>
                  <a:pt x="3187" y="46925"/>
                </a:lnTo>
                <a:lnTo>
                  <a:pt x="3174" y="46925"/>
                </a:lnTo>
                <a:lnTo>
                  <a:pt x="3168" y="46925"/>
                </a:lnTo>
                <a:lnTo>
                  <a:pt x="3166" y="46925"/>
                </a:lnTo>
                <a:lnTo>
                  <a:pt x="3161" y="46927"/>
                </a:lnTo>
                <a:lnTo>
                  <a:pt x="3159" y="46936"/>
                </a:lnTo>
                <a:lnTo>
                  <a:pt x="3151" y="46952"/>
                </a:lnTo>
                <a:lnTo>
                  <a:pt x="3153" y="46954"/>
                </a:lnTo>
                <a:lnTo>
                  <a:pt x="3157" y="46970"/>
                </a:lnTo>
                <a:lnTo>
                  <a:pt x="3148" y="46972"/>
                </a:lnTo>
                <a:lnTo>
                  <a:pt x="3140" y="46976"/>
                </a:lnTo>
                <a:lnTo>
                  <a:pt x="3140" y="46981"/>
                </a:lnTo>
                <a:lnTo>
                  <a:pt x="3140" y="46985"/>
                </a:lnTo>
                <a:lnTo>
                  <a:pt x="3135" y="46981"/>
                </a:lnTo>
                <a:lnTo>
                  <a:pt x="3133" y="46981"/>
                </a:lnTo>
                <a:lnTo>
                  <a:pt x="3129" y="46981"/>
                </a:lnTo>
                <a:lnTo>
                  <a:pt x="3124" y="46979"/>
                </a:lnTo>
                <a:lnTo>
                  <a:pt x="3113" y="46968"/>
                </a:lnTo>
                <a:lnTo>
                  <a:pt x="3107" y="46968"/>
                </a:lnTo>
                <a:lnTo>
                  <a:pt x="3100" y="46967"/>
                </a:lnTo>
                <a:lnTo>
                  <a:pt x="3094" y="46965"/>
                </a:lnTo>
                <a:lnTo>
                  <a:pt x="3083" y="46961"/>
                </a:lnTo>
                <a:lnTo>
                  <a:pt x="3070" y="46952"/>
                </a:lnTo>
                <a:lnTo>
                  <a:pt x="3061" y="46952"/>
                </a:lnTo>
                <a:lnTo>
                  <a:pt x="3055" y="46952"/>
                </a:lnTo>
                <a:lnTo>
                  <a:pt x="3053" y="46961"/>
                </a:lnTo>
                <a:lnTo>
                  <a:pt x="3052" y="46974"/>
                </a:lnTo>
                <a:lnTo>
                  <a:pt x="3042" y="46976"/>
                </a:lnTo>
                <a:lnTo>
                  <a:pt x="3031" y="46979"/>
                </a:lnTo>
                <a:lnTo>
                  <a:pt x="3028" y="46985"/>
                </a:lnTo>
                <a:lnTo>
                  <a:pt x="3022" y="46986"/>
                </a:lnTo>
                <a:lnTo>
                  <a:pt x="3018" y="46986"/>
                </a:lnTo>
                <a:lnTo>
                  <a:pt x="3015" y="46985"/>
                </a:lnTo>
                <a:lnTo>
                  <a:pt x="3015" y="46983"/>
                </a:lnTo>
                <a:lnTo>
                  <a:pt x="3015" y="46979"/>
                </a:lnTo>
                <a:lnTo>
                  <a:pt x="3015" y="46977"/>
                </a:lnTo>
                <a:lnTo>
                  <a:pt x="3015" y="46972"/>
                </a:lnTo>
                <a:lnTo>
                  <a:pt x="3015" y="46968"/>
                </a:lnTo>
                <a:lnTo>
                  <a:pt x="3013" y="46963"/>
                </a:lnTo>
                <a:lnTo>
                  <a:pt x="3009" y="46958"/>
                </a:lnTo>
                <a:lnTo>
                  <a:pt x="2996" y="46942"/>
                </a:lnTo>
                <a:lnTo>
                  <a:pt x="2994" y="46940"/>
                </a:lnTo>
                <a:lnTo>
                  <a:pt x="2985" y="46938"/>
                </a:lnTo>
                <a:lnTo>
                  <a:pt x="2985" y="46940"/>
                </a:lnTo>
                <a:lnTo>
                  <a:pt x="2985" y="46943"/>
                </a:lnTo>
                <a:lnTo>
                  <a:pt x="2987" y="46952"/>
                </a:lnTo>
                <a:lnTo>
                  <a:pt x="2983" y="46958"/>
                </a:lnTo>
                <a:lnTo>
                  <a:pt x="2976" y="46956"/>
                </a:lnTo>
                <a:lnTo>
                  <a:pt x="2972" y="46954"/>
                </a:lnTo>
                <a:lnTo>
                  <a:pt x="2970" y="46954"/>
                </a:lnTo>
                <a:lnTo>
                  <a:pt x="2963" y="46951"/>
                </a:lnTo>
                <a:lnTo>
                  <a:pt x="2959" y="46956"/>
                </a:lnTo>
                <a:lnTo>
                  <a:pt x="2959" y="46958"/>
                </a:lnTo>
                <a:lnTo>
                  <a:pt x="2955" y="46958"/>
                </a:lnTo>
                <a:lnTo>
                  <a:pt x="2952" y="46958"/>
                </a:lnTo>
                <a:lnTo>
                  <a:pt x="2946" y="46958"/>
                </a:lnTo>
                <a:lnTo>
                  <a:pt x="2937" y="46958"/>
                </a:lnTo>
                <a:lnTo>
                  <a:pt x="2937" y="46963"/>
                </a:lnTo>
                <a:lnTo>
                  <a:pt x="2937" y="46967"/>
                </a:lnTo>
                <a:lnTo>
                  <a:pt x="2931" y="46967"/>
                </a:lnTo>
                <a:lnTo>
                  <a:pt x="2926" y="46967"/>
                </a:lnTo>
                <a:lnTo>
                  <a:pt x="2918" y="46968"/>
                </a:lnTo>
                <a:lnTo>
                  <a:pt x="2915" y="46972"/>
                </a:lnTo>
                <a:lnTo>
                  <a:pt x="2913" y="46976"/>
                </a:lnTo>
                <a:lnTo>
                  <a:pt x="2907" y="46977"/>
                </a:lnTo>
                <a:lnTo>
                  <a:pt x="2906" y="46977"/>
                </a:lnTo>
                <a:lnTo>
                  <a:pt x="2900" y="46977"/>
                </a:lnTo>
                <a:lnTo>
                  <a:pt x="2893" y="46977"/>
                </a:lnTo>
                <a:lnTo>
                  <a:pt x="2885" y="46976"/>
                </a:lnTo>
                <a:lnTo>
                  <a:pt x="2885" y="46968"/>
                </a:lnTo>
                <a:lnTo>
                  <a:pt x="2885" y="46963"/>
                </a:lnTo>
                <a:lnTo>
                  <a:pt x="2885" y="46961"/>
                </a:lnTo>
                <a:lnTo>
                  <a:pt x="2885" y="46956"/>
                </a:lnTo>
                <a:lnTo>
                  <a:pt x="2885" y="46951"/>
                </a:lnTo>
                <a:lnTo>
                  <a:pt x="2883" y="46943"/>
                </a:lnTo>
                <a:lnTo>
                  <a:pt x="2876" y="46943"/>
                </a:lnTo>
                <a:lnTo>
                  <a:pt x="2875" y="46944"/>
                </a:lnTo>
                <a:lnTo>
                  <a:pt x="2874" y="46945"/>
                </a:lnTo>
                <a:lnTo>
                  <a:pt x="2867" y="46965"/>
                </a:lnTo>
                <a:lnTo>
                  <a:pt x="2863" y="46972"/>
                </a:lnTo>
                <a:lnTo>
                  <a:pt x="2863" y="46981"/>
                </a:lnTo>
                <a:lnTo>
                  <a:pt x="2865" y="46983"/>
                </a:lnTo>
                <a:lnTo>
                  <a:pt x="2870" y="46986"/>
                </a:lnTo>
                <a:lnTo>
                  <a:pt x="2869" y="46995"/>
                </a:lnTo>
                <a:lnTo>
                  <a:pt x="2867" y="47001"/>
                </a:lnTo>
                <a:lnTo>
                  <a:pt x="2861" y="47001"/>
                </a:lnTo>
                <a:lnTo>
                  <a:pt x="2859" y="46999"/>
                </a:lnTo>
                <a:lnTo>
                  <a:pt x="2859" y="46994"/>
                </a:lnTo>
                <a:lnTo>
                  <a:pt x="2854" y="46994"/>
                </a:lnTo>
                <a:lnTo>
                  <a:pt x="2848" y="46994"/>
                </a:lnTo>
                <a:lnTo>
                  <a:pt x="2841" y="46997"/>
                </a:lnTo>
                <a:lnTo>
                  <a:pt x="2835" y="47004"/>
                </a:lnTo>
                <a:lnTo>
                  <a:pt x="2830" y="47004"/>
                </a:lnTo>
                <a:lnTo>
                  <a:pt x="2824" y="47004"/>
                </a:lnTo>
                <a:lnTo>
                  <a:pt x="2819" y="47003"/>
                </a:lnTo>
                <a:lnTo>
                  <a:pt x="2815" y="47004"/>
                </a:lnTo>
                <a:lnTo>
                  <a:pt x="2809" y="47006"/>
                </a:lnTo>
                <a:lnTo>
                  <a:pt x="2808" y="47006"/>
                </a:lnTo>
                <a:lnTo>
                  <a:pt x="2808" y="47010"/>
                </a:lnTo>
                <a:lnTo>
                  <a:pt x="2808" y="47013"/>
                </a:lnTo>
                <a:lnTo>
                  <a:pt x="2808" y="47019"/>
                </a:lnTo>
                <a:lnTo>
                  <a:pt x="2815" y="47028"/>
                </a:lnTo>
                <a:lnTo>
                  <a:pt x="2815" y="47030"/>
                </a:lnTo>
                <a:lnTo>
                  <a:pt x="2813" y="47033"/>
                </a:lnTo>
                <a:lnTo>
                  <a:pt x="2802" y="47039"/>
                </a:lnTo>
                <a:lnTo>
                  <a:pt x="2789" y="47046"/>
                </a:lnTo>
                <a:lnTo>
                  <a:pt x="2789" y="47051"/>
                </a:lnTo>
                <a:lnTo>
                  <a:pt x="2778" y="47051"/>
                </a:lnTo>
                <a:lnTo>
                  <a:pt x="2772" y="47049"/>
                </a:lnTo>
                <a:lnTo>
                  <a:pt x="2772" y="47026"/>
                </a:lnTo>
                <a:lnTo>
                  <a:pt x="2780" y="47017"/>
                </a:lnTo>
                <a:lnTo>
                  <a:pt x="2782" y="47010"/>
                </a:lnTo>
                <a:lnTo>
                  <a:pt x="2780" y="47008"/>
                </a:lnTo>
                <a:lnTo>
                  <a:pt x="2776" y="47008"/>
                </a:lnTo>
                <a:lnTo>
                  <a:pt x="2772" y="47008"/>
                </a:lnTo>
                <a:lnTo>
                  <a:pt x="2763" y="47008"/>
                </a:lnTo>
                <a:lnTo>
                  <a:pt x="2756" y="47008"/>
                </a:lnTo>
                <a:lnTo>
                  <a:pt x="2745" y="47012"/>
                </a:lnTo>
                <a:lnTo>
                  <a:pt x="2735" y="47021"/>
                </a:lnTo>
                <a:lnTo>
                  <a:pt x="2728" y="47024"/>
                </a:lnTo>
                <a:lnTo>
                  <a:pt x="2721" y="47028"/>
                </a:lnTo>
                <a:lnTo>
                  <a:pt x="2715" y="47028"/>
                </a:lnTo>
                <a:lnTo>
                  <a:pt x="2706" y="47024"/>
                </a:lnTo>
                <a:lnTo>
                  <a:pt x="2698" y="47021"/>
                </a:lnTo>
                <a:lnTo>
                  <a:pt x="2695" y="47019"/>
                </a:lnTo>
                <a:lnTo>
                  <a:pt x="2684" y="47019"/>
                </a:lnTo>
                <a:lnTo>
                  <a:pt x="2680" y="47028"/>
                </a:lnTo>
                <a:lnTo>
                  <a:pt x="2674" y="47042"/>
                </a:lnTo>
                <a:lnTo>
                  <a:pt x="2658" y="47053"/>
                </a:lnTo>
                <a:lnTo>
                  <a:pt x="2654" y="47062"/>
                </a:lnTo>
                <a:lnTo>
                  <a:pt x="2650" y="47069"/>
                </a:lnTo>
                <a:lnTo>
                  <a:pt x="2650" y="47074"/>
                </a:lnTo>
                <a:lnTo>
                  <a:pt x="2643" y="47076"/>
                </a:lnTo>
                <a:lnTo>
                  <a:pt x="2641" y="47078"/>
                </a:lnTo>
                <a:lnTo>
                  <a:pt x="2637" y="47080"/>
                </a:lnTo>
                <a:lnTo>
                  <a:pt x="2634" y="47085"/>
                </a:lnTo>
                <a:lnTo>
                  <a:pt x="2630" y="47091"/>
                </a:lnTo>
                <a:lnTo>
                  <a:pt x="2626" y="47094"/>
                </a:lnTo>
                <a:lnTo>
                  <a:pt x="2623" y="47096"/>
                </a:lnTo>
                <a:lnTo>
                  <a:pt x="2621" y="47098"/>
                </a:lnTo>
                <a:lnTo>
                  <a:pt x="2615" y="47100"/>
                </a:lnTo>
                <a:lnTo>
                  <a:pt x="2613" y="47100"/>
                </a:lnTo>
                <a:lnTo>
                  <a:pt x="2606" y="47098"/>
                </a:lnTo>
                <a:lnTo>
                  <a:pt x="2602" y="47094"/>
                </a:lnTo>
                <a:lnTo>
                  <a:pt x="2599" y="47094"/>
                </a:lnTo>
                <a:lnTo>
                  <a:pt x="2591" y="47094"/>
                </a:lnTo>
                <a:lnTo>
                  <a:pt x="2589" y="47094"/>
                </a:lnTo>
                <a:lnTo>
                  <a:pt x="2588" y="47098"/>
                </a:lnTo>
                <a:lnTo>
                  <a:pt x="2582" y="47103"/>
                </a:lnTo>
                <a:lnTo>
                  <a:pt x="2578" y="47103"/>
                </a:lnTo>
                <a:lnTo>
                  <a:pt x="2571" y="47096"/>
                </a:lnTo>
                <a:lnTo>
                  <a:pt x="2569" y="47091"/>
                </a:lnTo>
                <a:lnTo>
                  <a:pt x="2562" y="47091"/>
                </a:lnTo>
                <a:lnTo>
                  <a:pt x="2560" y="47092"/>
                </a:lnTo>
                <a:lnTo>
                  <a:pt x="2556" y="47094"/>
                </a:lnTo>
                <a:lnTo>
                  <a:pt x="2549" y="47094"/>
                </a:lnTo>
                <a:lnTo>
                  <a:pt x="2530" y="47096"/>
                </a:lnTo>
                <a:lnTo>
                  <a:pt x="2530" y="47100"/>
                </a:lnTo>
                <a:lnTo>
                  <a:pt x="2530" y="47105"/>
                </a:lnTo>
                <a:lnTo>
                  <a:pt x="2534" y="47114"/>
                </a:lnTo>
                <a:lnTo>
                  <a:pt x="2536" y="47118"/>
                </a:lnTo>
                <a:lnTo>
                  <a:pt x="2536" y="47128"/>
                </a:lnTo>
                <a:lnTo>
                  <a:pt x="2528" y="47137"/>
                </a:lnTo>
                <a:lnTo>
                  <a:pt x="2525" y="47145"/>
                </a:lnTo>
                <a:lnTo>
                  <a:pt x="2521" y="47150"/>
                </a:lnTo>
                <a:lnTo>
                  <a:pt x="2515" y="47155"/>
                </a:lnTo>
                <a:lnTo>
                  <a:pt x="2510" y="47155"/>
                </a:lnTo>
                <a:lnTo>
                  <a:pt x="2508" y="47153"/>
                </a:lnTo>
                <a:lnTo>
                  <a:pt x="2504" y="47153"/>
                </a:lnTo>
                <a:lnTo>
                  <a:pt x="2502" y="47157"/>
                </a:lnTo>
                <a:lnTo>
                  <a:pt x="2502" y="47164"/>
                </a:lnTo>
                <a:lnTo>
                  <a:pt x="2501" y="47170"/>
                </a:lnTo>
                <a:lnTo>
                  <a:pt x="2497" y="47171"/>
                </a:lnTo>
                <a:lnTo>
                  <a:pt x="2490" y="47179"/>
                </a:lnTo>
                <a:lnTo>
                  <a:pt x="2484" y="47180"/>
                </a:lnTo>
                <a:lnTo>
                  <a:pt x="2475" y="47180"/>
                </a:lnTo>
                <a:lnTo>
                  <a:pt x="2465" y="47179"/>
                </a:lnTo>
                <a:lnTo>
                  <a:pt x="2462" y="47180"/>
                </a:lnTo>
                <a:lnTo>
                  <a:pt x="2460" y="47184"/>
                </a:lnTo>
                <a:lnTo>
                  <a:pt x="2460" y="47191"/>
                </a:lnTo>
                <a:lnTo>
                  <a:pt x="2462" y="47200"/>
                </a:lnTo>
                <a:lnTo>
                  <a:pt x="2464" y="47200"/>
                </a:lnTo>
                <a:lnTo>
                  <a:pt x="2469" y="47206"/>
                </a:lnTo>
                <a:lnTo>
                  <a:pt x="2469" y="47213"/>
                </a:lnTo>
                <a:lnTo>
                  <a:pt x="2465" y="47220"/>
                </a:lnTo>
                <a:lnTo>
                  <a:pt x="2460" y="47222"/>
                </a:lnTo>
                <a:lnTo>
                  <a:pt x="2454" y="47225"/>
                </a:lnTo>
                <a:lnTo>
                  <a:pt x="2451" y="47225"/>
                </a:lnTo>
                <a:lnTo>
                  <a:pt x="2449" y="47233"/>
                </a:lnTo>
                <a:lnTo>
                  <a:pt x="2451" y="47240"/>
                </a:lnTo>
                <a:lnTo>
                  <a:pt x="2451" y="47245"/>
                </a:lnTo>
                <a:lnTo>
                  <a:pt x="2451" y="47249"/>
                </a:lnTo>
                <a:lnTo>
                  <a:pt x="2458" y="47252"/>
                </a:lnTo>
                <a:lnTo>
                  <a:pt x="2460" y="47250"/>
                </a:lnTo>
                <a:lnTo>
                  <a:pt x="2469" y="47245"/>
                </a:lnTo>
                <a:lnTo>
                  <a:pt x="2473" y="47247"/>
                </a:lnTo>
                <a:lnTo>
                  <a:pt x="2477" y="47250"/>
                </a:lnTo>
                <a:lnTo>
                  <a:pt x="2477" y="47256"/>
                </a:lnTo>
                <a:lnTo>
                  <a:pt x="2480" y="47261"/>
                </a:lnTo>
                <a:lnTo>
                  <a:pt x="2480" y="47265"/>
                </a:lnTo>
                <a:lnTo>
                  <a:pt x="2480" y="47274"/>
                </a:lnTo>
                <a:lnTo>
                  <a:pt x="2477" y="47277"/>
                </a:lnTo>
                <a:lnTo>
                  <a:pt x="2473" y="47286"/>
                </a:lnTo>
                <a:lnTo>
                  <a:pt x="2473" y="47295"/>
                </a:lnTo>
                <a:lnTo>
                  <a:pt x="2473" y="47297"/>
                </a:lnTo>
                <a:lnTo>
                  <a:pt x="2469" y="47299"/>
                </a:lnTo>
                <a:lnTo>
                  <a:pt x="2464" y="47299"/>
                </a:lnTo>
                <a:lnTo>
                  <a:pt x="2464" y="47297"/>
                </a:lnTo>
                <a:lnTo>
                  <a:pt x="2460" y="47294"/>
                </a:lnTo>
                <a:lnTo>
                  <a:pt x="2460" y="47290"/>
                </a:lnTo>
                <a:lnTo>
                  <a:pt x="2456" y="47286"/>
                </a:lnTo>
                <a:lnTo>
                  <a:pt x="2449" y="47285"/>
                </a:lnTo>
                <a:lnTo>
                  <a:pt x="2443" y="47286"/>
                </a:lnTo>
                <a:lnTo>
                  <a:pt x="2438" y="47292"/>
                </a:lnTo>
                <a:lnTo>
                  <a:pt x="2425" y="47297"/>
                </a:lnTo>
                <a:lnTo>
                  <a:pt x="2417" y="47304"/>
                </a:lnTo>
                <a:lnTo>
                  <a:pt x="2414" y="47304"/>
                </a:lnTo>
                <a:lnTo>
                  <a:pt x="2410" y="47304"/>
                </a:lnTo>
                <a:lnTo>
                  <a:pt x="2408" y="47301"/>
                </a:lnTo>
                <a:lnTo>
                  <a:pt x="2408" y="47297"/>
                </a:lnTo>
                <a:lnTo>
                  <a:pt x="2408" y="47295"/>
                </a:lnTo>
                <a:lnTo>
                  <a:pt x="2410" y="47288"/>
                </a:lnTo>
                <a:lnTo>
                  <a:pt x="2410" y="47283"/>
                </a:lnTo>
                <a:lnTo>
                  <a:pt x="2406" y="47281"/>
                </a:lnTo>
                <a:lnTo>
                  <a:pt x="2403" y="47281"/>
                </a:lnTo>
                <a:lnTo>
                  <a:pt x="2397" y="47281"/>
                </a:lnTo>
                <a:lnTo>
                  <a:pt x="2386" y="47281"/>
                </a:lnTo>
                <a:lnTo>
                  <a:pt x="2380" y="47283"/>
                </a:lnTo>
                <a:lnTo>
                  <a:pt x="2371" y="47283"/>
                </a:lnTo>
                <a:lnTo>
                  <a:pt x="2364" y="47288"/>
                </a:lnTo>
                <a:lnTo>
                  <a:pt x="2358" y="47294"/>
                </a:lnTo>
                <a:lnTo>
                  <a:pt x="2358" y="47299"/>
                </a:lnTo>
                <a:lnTo>
                  <a:pt x="2358" y="47303"/>
                </a:lnTo>
                <a:lnTo>
                  <a:pt x="2358" y="47304"/>
                </a:lnTo>
                <a:lnTo>
                  <a:pt x="2362" y="47306"/>
                </a:lnTo>
                <a:lnTo>
                  <a:pt x="2366" y="47308"/>
                </a:lnTo>
                <a:lnTo>
                  <a:pt x="2369" y="47310"/>
                </a:lnTo>
                <a:lnTo>
                  <a:pt x="2379" y="47310"/>
                </a:lnTo>
                <a:lnTo>
                  <a:pt x="2384" y="47321"/>
                </a:lnTo>
                <a:lnTo>
                  <a:pt x="2382" y="47326"/>
                </a:lnTo>
                <a:lnTo>
                  <a:pt x="2373" y="47331"/>
                </a:lnTo>
                <a:lnTo>
                  <a:pt x="2360" y="47335"/>
                </a:lnTo>
                <a:lnTo>
                  <a:pt x="2347" y="47335"/>
                </a:lnTo>
                <a:lnTo>
                  <a:pt x="2325" y="47347"/>
                </a:lnTo>
                <a:lnTo>
                  <a:pt x="2325" y="47358"/>
                </a:lnTo>
                <a:lnTo>
                  <a:pt x="2330" y="47365"/>
                </a:lnTo>
                <a:lnTo>
                  <a:pt x="2340" y="47374"/>
                </a:lnTo>
                <a:lnTo>
                  <a:pt x="2342" y="47383"/>
                </a:lnTo>
                <a:lnTo>
                  <a:pt x="2342" y="47392"/>
                </a:lnTo>
                <a:lnTo>
                  <a:pt x="2342" y="47405"/>
                </a:lnTo>
                <a:lnTo>
                  <a:pt x="2342" y="47412"/>
                </a:lnTo>
                <a:lnTo>
                  <a:pt x="2342" y="47419"/>
                </a:lnTo>
                <a:lnTo>
                  <a:pt x="2336" y="47425"/>
                </a:lnTo>
                <a:lnTo>
                  <a:pt x="2329" y="47425"/>
                </a:lnTo>
                <a:lnTo>
                  <a:pt x="2318" y="47421"/>
                </a:lnTo>
                <a:lnTo>
                  <a:pt x="2308" y="47421"/>
                </a:lnTo>
                <a:lnTo>
                  <a:pt x="2303" y="47426"/>
                </a:lnTo>
                <a:lnTo>
                  <a:pt x="2292" y="47428"/>
                </a:lnTo>
                <a:lnTo>
                  <a:pt x="2288" y="47428"/>
                </a:lnTo>
                <a:lnTo>
                  <a:pt x="2279" y="47432"/>
                </a:lnTo>
                <a:lnTo>
                  <a:pt x="2271" y="47437"/>
                </a:lnTo>
                <a:lnTo>
                  <a:pt x="2266" y="47437"/>
                </a:lnTo>
                <a:lnTo>
                  <a:pt x="2260" y="47439"/>
                </a:lnTo>
                <a:lnTo>
                  <a:pt x="2257" y="47443"/>
                </a:lnTo>
                <a:lnTo>
                  <a:pt x="2253" y="47461"/>
                </a:lnTo>
                <a:lnTo>
                  <a:pt x="2253" y="47466"/>
                </a:lnTo>
                <a:lnTo>
                  <a:pt x="2251" y="47473"/>
                </a:lnTo>
                <a:lnTo>
                  <a:pt x="2251" y="47484"/>
                </a:lnTo>
                <a:lnTo>
                  <a:pt x="2247" y="47497"/>
                </a:lnTo>
                <a:lnTo>
                  <a:pt x="2245" y="47507"/>
                </a:lnTo>
                <a:lnTo>
                  <a:pt x="2249" y="47515"/>
                </a:lnTo>
                <a:lnTo>
                  <a:pt x="2253" y="47520"/>
                </a:lnTo>
                <a:lnTo>
                  <a:pt x="2258" y="47525"/>
                </a:lnTo>
                <a:lnTo>
                  <a:pt x="2262" y="47529"/>
                </a:lnTo>
                <a:lnTo>
                  <a:pt x="2260" y="47543"/>
                </a:lnTo>
                <a:lnTo>
                  <a:pt x="2236" y="47558"/>
                </a:lnTo>
                <a:lnTo>
                  <a:pt x="2231" y="47563"/>
                </a:lnTo>
                <a:lnTo>
                  <a:pt x="2231" y="47570"/>
                </a:lnTo>
                <a:lnTo>
                  <a:pt x="2231" y="47577"/>
                </a:lnTo>
                <a:lnTo>
                  <a:pt x="2229" y="47586"/>
                </a:lnTo>
                <a:lnTo>
                  <a:pt x="2223" y="47590"/>
                </a:lnTo>
                <a:lnTo>
                  <a:pt x="2218" y="47592"/>
                </a:lnTo>
                <a:lnTo>
                  <a:pt x="2208" y="47592"/>
                </a:lnTo>
                <a:lnTo>
                  <a:pt x="2197" y="47585"/>
                </a:lnTo>
                <a:lnTo>
                  <a:pt x="2192" y="47577"/>
                </a:lnTo>
                <a:lnTo>
                  <a:pt x="2190" y="47568"/>
                </a:lnTo>
                <a:lnTo>
                  <a:pt x="2188" y="47559"/>
                </a:lnTo>
                <a:lnTo>
                  <a:pt x="2197" y="47549"/>
                </a:lnTo>
                <a:lnTo>
                  <a:pt x="2196" y="47538"/>
                </a:lnTo>
                <a:lnTo>
                  <a:pt x="2192" y="47534"/>
                </a:lnTo>
                <a:lnTo>
                  <a:pt x="2181" y="47532"/>
                </a:lnTo>
                <a:lnTo>
                  <a:pt x="2157" y="47545"/>
                </a:lnTo>
                <a:lnTo>
                  <a:pt x="2149" y="47552"/>
                </a:lnTo>
                <a:lnTo>
                  <a:pt x="2149" y="47558"/>
                </a:lnTo>
                <a:lnTo>
                  <a:pt x="2151" y="47565"/>
                </a:lnTo>
                <a:lnTo>
                  <a:pt x="2151" y="47572"/>
                </a:lnTo>
                <a:lnTo>
                  <a:pt x="2146" y="47579"/>
                </a:lnTo>
                <a:lnTo>
                  <a:pt x="2144" y="47588"/>
                </a:lnTo>
                <a:lnTo>
                  <a:pt x="2146" y="47594"/>
                </a:lnTo>
                <a:lnTo>
                  <a:pt x="2146" y="47603"/>
                </a:lnTo>
                <a:lnTo>
                  <a:pt x="2146" y="47608"/>
                </a:lnTo>
                <a:lnTo>
                  <a:pt x="2146" y="47615"/>
                </a:lnTo>
                <a:lnTo>
                  <a:pt x="2142" y="47615"/>
                </a:lnTo>
                <a:lnTo>
                  <a:pt x="2140" y="47615"/>
                </a:lnTo>
                <a:lnTo>
                  <a:pt x="2131" y="47612"/>
                </a:lnTo>
                <a:lnTo>
                  <a:pt x="2129" y="47608"/>
                </a:lnTo>
                <a:lnTo>
                  <a:pt x="2125" y="47597"/>
                </a:lnTo>
                <a:lnTo>
                  <a:pt x="2125" y="47586"/>
                </a:lnTo>
                <a:lnTo>
                  <a:pt x="2120" y="47583"/>
                </a:lnTo>
                <a:lnTo>
                  <a:pt x="2112" y="47583"/>
                </a:lnTo>
                <a:lnTo>
                  <a:pt x="2109" y="47586"/>
                </a:lnTo>
                <a:lnTo>
                  <a:pt x="2109" y="47597"/>
                </a:lnTo>
                <a:lnTo>
                  <a:pt x="2112" y="47601"/>
                </a:lnTo>
                <a:lnTo>
                  <a:pt x="2118" y="47608"/>
                </a:lnTo>
                <a:lnTo>
                  <a:pt x="2118" y="47614"/>
                </a:lnTo>
                <a:lnTo>
                  <a:pt x="2118" y="47619"/>
                </a:lnTo>
                <a:lnTo>
                  <a:pt x="2118" y="47622"/>
                </a:lnTo>
                <a:lnTo>
                  <a:pt x="2118" y="47631"/>
                </a:lnTo>
                <a:lnTo>
                  <a:pt x="2114" y="47638"/>
                </a:lnTo>
                <a:lnTo>
                  <a:pt x="2110" y="47642"/>
                </a:lnTo>
                <a:lnTo>
                  <a:pt x="2107" y="47646"/>
                </a:lnTo>
                <a:lnTo>
                  <a:pt x="2098" y="47667"/>
                </a:lnTo>
                <a:lnTo>
                  <a:pt x="2098" y="47673"/>
                </a:lnTo>
                <a:lnTo>
                  <a:pt x="2098" y="47676"/>
                </a:lnTo>
                <a:lnTo>
                  <a:pt x="2096" y="47685"/>
                </a:lnTo>
                <a:lnTo>
                  <a:pt x="2092" y="47687"/>
                </a:lnTo>
                <a:lnTo>
                  <a:pt x="2079" y="47687"/>
                </a:lnTo>
                <a:lnTo>
                  <a:pt x="2070" y="47683"/>
                </a:lnTo>
                <a:lnTo>
                  <a:pt x="2066" y="47676"/>
                </a:lnTo>
                <a:lnTo>
                  <a:pt x="2053" y="47667"/>
                </a:lnTo>
                <a:lnTo>
                  <a:pt x="2044" y="47667"/>
                </a:lnTo>
                <a:lnTo>
                  <a:pt x="2036" y="47671"/>
                </a:lnTo>
                <a:lnTo>
                  <a:pt x="2029" y="47673"/>
                </a:lnTo>
                <a:lnTo>
                  <a:pt x="2020" y="47678"/>
                </a:lnTo>
                <a:lnTo>
                  <a:pt x="2009" y="47678"/>
                </a:lnTo>
                <a:lnTo>
                  <a:pt x="2009" y="47673"/>
                </a:lnTo>
                <a:lnTo>
                  <a:pt x="2011" y="47660"/>
                </a:lnTo>
                <a:lnTo>
                  <a:pt x="2012" y="47651"/>
                </a:lnTo>
                <a:lnTo>
                  <a:pt x="2018" y="47644"/>
                </a:lnTo>
                <a:lnTo>
                  <a:pt x="2025" y="47638"/>
                </a:lnTo>
                <a:lnTo>
                  <a:pt x="2027" y="47629"/>
                </a:lnTo>
                <a:lnTo>
                  <a:pt x="2027" y="47622"/>
                </a:lnTo>
                <a:lnTo>
                  <a:pt x="2025" y="47612"/>
                </a:lnTo>
                <a:lnTo>
                  <a:pt x="2018" y="47612"/>
                </a:lnTo>
                <a:lnTo>
                  <a:pt x="2009" y="47612"/>
                </a:lnTo>
                <a:lnTo>
                  <a:pt x="1996" y="47612"/>
                </a:lnTo>
                <a:lnTo>
                  <a:pt x="1983" y="47606"/>
                </a:lnTo>
                <a:lnTo>
                  <a:pt x="1981" y="47603"/>
                </a:lnTo>
                <a:lnTo>
                  <a:pt x="1975" y="47597"/>
                </a:lnTo>
                <a:lnTo>
                  <a:pt x="1963" y="47597"/>
                </a:lnTo>
                <a:lnTo>
                  <a:pt x="1961" y="47599"/>
                </a:lnTo>
                <a:lnTo>
                  <a:pt x="1955" y="47601"/>
                </a:lnTo>
                <a:lnTo>
                  <a:pt x="1951" y="47604"/>
                </a:lnTo>
                <a:lnTo>
                  <a:pt x="1950" y="47606"/>
                </a:lnTo>
                <a:lnTo>
                  <a:pt x="1940" y="47613"/>
                </a:lnTo>
                <a:lnTo>
                  <a:pt x="1938" y="47615"/>
                </a:lnTo>
                <a:lnTo>
                  <a:pt x="1933" y="47622"/>
                </a:lnTo>
                <a:lnTo>
                  <a:pt x="1926" y="47628"/>
                </a:lnTo>
                <a:lnTo>
                  <a:pt x="1918" y="47631"/>
                </a:lnTo>
                <a:lnTo>
                  <a:pt x="1911" y="47631"/>
                </a:lnTo>
                <a:lnTo>
                  <a:pt x="1905" y="47631"/>
                </a:lnTo>
                <a:lnTo>
                  <a:pt x="1892" y="47644"/>
                </a:lnTo>
                <a:lnTo>
                  <a:pt x="1892" y="47660"/>
                </a:lnTo>
                <a:lnTo>
                  <a:pt x="1892" y="47667"/>
                </a:lnTo>
                <a:lnTo>
                  <a:pt x="1892" y="47676"/>
                </a:lnTo>
                <a:lnTo>
                  <a:pt x="1889" y="47683"/>
                </a:lnTo>
                <a:lnTo>
                  <a:pt x="1876" y="47692"/>
                </a:lnTo>
                <a:lnTo>
                  <a:pt x="1872" y="47692"/>
                </a:lnTo>
                <a:lnTo>
                  <a:pt x="1866" y="47692"/>
                </a:lnTo>
                <a:lnTo>
                  <a:pt x="1855" y="47689"/>
                </a:lnTo>
                <a:lnTo>
                  <a:pt x="1842" y="47680"/>
                </a:lnTo>
                <a:lnTo>
                  <a:pt x="1840" y="47682"/>
                </a:lnTo>
                <a:lnTo>
                  <a:pt x="1831" y="47685"/>
                </a:lnTo>
                <a:lnTo>
                  <a:pt x="1828" y="47687"/>
                </a:lnTo>
                <a:lnTo>
                  <a:pt x="1824" y="47687"/>
                </a:lnTo>
                <a:lnTo>
                  <a:pt x="1818" y="47703"/>
                </a:lnTo>
                <a:lnTo>
                  <a:pt x="1816" y="47707"/>
                </a:lnTo>
                <a:lnTo>
                  <a:pt x="1815" y="47716"/>
                </a:lnTo>
                <a:lnTo>
                  <a:pt x="1815" y="47723"/>
                </a:lnTo>
                <a:lnTo>
                  <a:pt x="1816" y="47725"/>
                </a:lnTo>
                <a:lnTo>
                  <a:pt x="1826" y="47728"/>
                </a:lnTo>
                <a:lnTo>
                  <a:pt x="1831" y="47732"/>
                </a:lnTo>
                <a:lnTo>
                  <a:pt x="1831" y="47748"/>
                </a:lnTo>
                <a:lnTo>
                  <a:pt x="1828" y="47753"/>
                </a:lnTo>
                <a:lnTo>
                  <a:pt x="1815" y="47757"/>
                </a:lnTo>
                <a:lnTo>
                  <a:pt x="1807" y="47766"/>
                </a:lnTo>
                <a:lnTo>
                  <a:pt x="1802" y="47768"/>
                </a:lnTo>
                <a:lnTo>
                  <a:pt x="1791" y="47770"/>
                </a:lnTo>
                <a:lnTo>
                  <a:pt x="1781" y="47770"/>
                </a:lnTo>
                <a:lnTo>
                  <a:pt x="1770" y="47768"/>
                </a:lnTo>
                <a:lnTo>
                  <a:pt x="1750" y="47761"/>
                </a:lnTo>
                <a:lnTo>
                  <a:pt x="1737" y="47757"/>
                </a:lnTo>
                <a:lnTo>
                  <a:pt x="1730" y="47753"/>
                </a:lnTo>
                <a:lnTo>
                  <a:pt x="1717" y="47753"/>
                </a:lnTo>
                <a:lnTo>
                  <a:pt x="1704" y="47753"/>
                </a:lnTo>
                <a:lnTo>
                  <a:pt x="1696" y="47755"/>
                </a:lnTo>
                <a:lnTo>
                  <a:pt x="1681" y="47761"/>
                </a:lnTo>
                <a:lnTo>
                  <a:pt x="1669" y="47759"/>
                </a:lnTo>
                <a:lnTo>
                  <a:pt x="1661" y="47755"/>
                </a:lnTo>
                <a:lnTo>
                  <a:pt x="1646" y="47755"/>
                </a:lnTo>
                <a:lnTo>
                  <a:pt x="1641" y="47762"/>
                </a:lnTo>
                <a:lnTo>
                  <a:pt x="1639" y="47766"/>
                </a:lnTo>
                <a:lnTo>
                  <a:pt x="1643" y="47779"/>
                </a:lnTo>
                <a:lnTo>
                  <a:pt x="1644" y="47786"/>
                </a:lnTo>
                <a:lnTo>
                  <a:pt x="1646" y="47793"/>
                </a:lnTo>
                <a:lnTo>
                  <a:pt x="1644" y="47813"/>
                </a:lnTo>
                <a:lnTo>
                  <a:pt x="1657" y="47834"/>
                </a:lnTo>
                <a:lnTo>
                  <a:pt x="1656" y="47845"/>
                </a:lnTo>
                <a:lnTo>
                  <a:pt x="1650" y="47847"/>
                </a:lnTo>
                <a:lnTo>
                  <a:pt x="1646" y="47849"/>
                </a:lnTo>
                <a:lnTo>
                  <a:pt x="1641" y="47856"/>
                </a:lnTo>
                <a:lnTo>
                  <a:pt x="1637" y="47859"/>
                </a:lnTo>
                <a:lnTo>
                  <a:pt x="1633" y="47865"/>
                </a:lnTo>
                <a:lnTo>
                  <a:pt x="1628" y="47868"/>
                </a:lnTo>
                <a:lnTo>
                  <a:pt x="1624" y="47874"/>
                </a:lnTo>
                <a:lnTo>
                  <a:pt x="1619" y="47885"/>
                </a:lnTo>
                <a:lnTo>
                  <a:pt x="1620" y="47892"/>
                </a:lnTo>
                <a:lnTo>
                  <a:pt x="1628" y="47897"/>
                </a:lnTo>
                <a:lnTo>
                  <a:pt x="1637" y="47897"/>
                </a:lnTo>
                <a:lnTo>
                  <a:pt x="1650" y="47904"/>
                </a:lnTo>
                <a:lnTo>
                  <a:pt x="1650" y="47908"/>
                </a:lnTo>
                <a:lnTo>
                  <a:pt x="1641" y="47913"/>
                </a:lnTo>
                <a:lnTo>
                  <a:pt x="1632" y="47913"/>
                </a:lnTo>
                <a:lnTo>
                  <a:pt x="1624" y="47910"/>
                </a:lnTo>
                <a:lnTo>
                  <a:pt x="1619" y="47910"/>
                </a:lnTo>
                <a:lnTo>
                  <a:pt x="1613" y="47906"/>
                </a:lnTo>
                <a:lnTo>
                  <a:pt x="1609" y="47901"/>
                </a:lnTo>
                <a:lnTo>
                  <a:pt x="1608" y="47894"/>
                </a:lnTo>
                <a:lnTo>
                  <a:pt x="1608" y="47890"/>
                </a:lnTo>
                <a:lnTo>
                  <a:pt x="1609" y="47886"/>
                </a:lnTo>
                <a:lnTo>
                  <a:pt x="1602" y="47877"/>
                </a:lnTo>
                <a:lnTo>
                  <a:pt x="1600" y="47874"/>
                </a:lnTo>
                <a:lnTo>
                  <a:pt x="1595" y="47870"/>
                </a:lnTo>
                <a:lnTo>
                  <a:pt x="1585" y="47870"/>
                </a:lnTo>
                <a:lnTo>
                  <a:pt x="1576" y="47874"/>
                </a:lnTo>
                <a:lnTo>
                  <a:pt x="1563" y="47876"/>
                </a:lnTo>
                <a:lnTo>
                  <a:pt x="1524" y="47886"/>
                </a:lnTo>
                <a:lnTo>
                  <a:pt x="1519" y="47883"/>
                </a:lnTo>
                <a:lnTo>
                  <a:pt x="1495" y="47879"/>
                </a:lnTo>
                <a:lnTo>
                  <a:pt x="1480" y="47874"/>
                </a:lnTo>
                <a:lnTo>
                  <a:pt x="1467" y="47868"/>
                </a:lnTo>
                <a:lnTo>
                  <a:pt x="1449" y="47865"/>
                </a:lnTo>
                <a:lnTo>
                  <a:pt x="1428" y="47867"/>
                </a:lnTo>
                <a:lnTo>
                  <a:pt x="1424" y="47870"/>
                </a:lnTo>
                <a:lnTo>
                  <a:pt x="1412" y="47872"/>
                </a:lnTo>
                <a:lnTo>
                  <a:pt x="1400" y="47874"/>
                </a:lnTo>
                <a:lnTo>
                  <a:pt x="1384" y="47876"/>
                </a:lnTo>
                <a:lnTo>
                  <a:pt x="1376" y="47879"/>
                </a:lnTo>
                <a:lnTo>
                  <a:pt x="1367" y="47883"/>
                </a:lnTo>
                <a:lnTo>
                  <a:pt x="1362" y="47892"/>
                </a:lnTo>
                <a:lnTo>
                  <a:pt x="1362" y="47897"/>
                </a:lnTo>
                <a:lnTo>
                  <a:pt x="1360" y="47904"/>
                </a:lnTo>
                <a:lnTo>
                  <a:pt x="1362" y="47911"/>
                </a:lnTo>
                <a:lnTo>
                  <a:pt x="1362" y="47917"/>
                </a:lnTo>
                <a:lnTo>
                  <a:pt x="1365" y="47926"/>
                </a:lnTo>
                <a:lnTo>
                  <a:pt x="1367" y="47929"/>
                </a:lnTo>
                <a:lnTo>
                  <a:pt x="1375" y="47931"/>
                </a:lnTo>
                <a:lnTo>
                  <a:pt x="1391" y="47928"/>
                </a:lnTo>
                <a:lnTo>
                  <a:pt x="1400" y="47926"/>
                </a:lnTo>
                <a:lnTo>
                  <a:pt x="1402" y="47929"/>
                </a:lnTo>
                <a:lnTo>
                  <a:pt x="1402" y="47933"/>
                </a:lnTo>
                <a:lnTo>
                  <a:pt x="1397" y="47940"/>
                </a:lnTo>
                <a:lnTo>
                  <a:pt x="1393" y="47946"/>
                </a:lnTo>
                <a:lnTo>
                  <a:pt x="1395" y="47953"/>
                </a:lnTo>
                <a:lnTo>
                  <a:pt x="1395" y="47958"/>
                </a:lnTo>
                <a:lnTo>
                  <a:pt x="1391" y="47960"/>
                </a:lnTo>
                <a:lnTo>
                  <a:pt x="1386" y="47962"/>
                </a:lnTo>
                <a:lnTo>
                  <a:pt x="1382" y="47964"/>
                </a:lnTo>
                <a:lnTo>
                  <a:pt x="1367" y="47964"/>
                </a:lnTo>
                <a:lnTo>
                  <a:pt x="1358" y="47956"/>
                </a:lnTo>
                <a:lnTo>
                  <a:pt x="1349" y="47951"/>
                </a:lnTo>
                <a:lnTo>
                  <a:pt x="1343" y="47946"/>
                </a:lnTo>
                <a:lnTo>
                  <a:pt x="1343" y="47940"/>
                </a:lnTo>
                <a:lnTo>
                  <a:pt x="1336" y="47935"/>
                </a:lnTo>
                <a:lnTo>
                  <a:pt x="1332" y="47937"/>
                </a:lnTo>
                <a:lnTo>
                  <a:pt x="1325" y="47938"/>
                </a:lnTo>
                <a:lnTo>
                  <a:pt x="1315" y="47940"/>
                </a:lnTo>
                <a:lnTo>
                  <a:pt x="1312" y="47940"/>
                </a:lnTo>
                <a:lnTo>
                  <a:pt x="1308" y="47942"/>
                </a:lnTo>
                <a:lnTo>
                  <a:pt x="1301" y="47947"/>
                </a:lnTo>
                <a:lnTo>
                  <a:pt x="1293" y="47955"/>
                </a:lnTo>
                <a:lnTo>
                  <a:pt x="1288" y="47956"/>
                </a:lnTo>
                <a:lnTo>
                  <a:pt x="1277" y="47962"/>
                </a:lnTo>
                <a:lnTo>
                  <a:pt x="1271" y="47967"/>
                </a:lnTo>
                <a:lnTo>
                  <a:pt x="1265" y="47969"/>
                </a:lnTo>
                <a:lnTo>
                  <a:pt x="1262" y="47973"/>
                </a:lnTo>
                <a:lnTo>
                  <a:pt x="1256" y="47974"/>
                </a:lnTo>
                <a:lnTo>
                  <a:pt x="1251" y="47976"/>
                </a:lnTo>
                <a:lnTo>
                  <a:pt x="1243" y="47978"/>
                </a:lnTo>
                <a:lnTo>
                  <a:pt x="1225" y="47991"/>
                </a:lnTo>
                <a:lnTo>
                  <a:pt x="1217" y="47998"/>
                </a:lnTo>
                <a:lnTo>
                  <a:pt x="1217" y="48007"/>
                </a:lnTo>
                <a:lnTo>
                  <a:pt x="1217" y="48017"/>
                </a:lnTo>
                <a:lnTo>
                  <a:pt x="1217" y="48023"/>
                </a:lnTo>
                <a:lnTo>
                  <a:pt x="1216" y="48035"/>
                </a:lnTo>
                <a:lnTo>
                  <a:pt x="1208" y="48037"/>
                </a:lnTo>
                <a:lnTo>
                  <a:pt x="1197" y="48037"/>
                </a:lnTo>
                <a:lnTo>
                  <a:pt x="1180" y="48043"/>
                </a:lnTo>
                <a:lnTo>
                  <a:pt x="1167" y="48039"/>
                </a:lnTo>
                <a:lnTo>
                  <a:pt x="1164" y="48032"/>
                </a:lnTo>
                <a:lnTo>
                  <a:pt x="1164" y="48021"/>
                </a:lnTo>
                <a:lnTo>
                  <a:pt x="1169" y="48017"/>
                </a:lnTo>
                <a:lnTo>
                  <a:pt x="1177" y="48010"/>
                </a:lnTo>
                <a:lnTo>
                  <a:pt x="1180" y="48007"/>
                </a:lnTo>
                <a:lnTo>
                  <a:pt x="1186" y="47999"/>
                </a:lnTo>
                <a:lnTo>
                  <a:pt x="1184" y="47982"/>
                </a:lnTo>
                <a:lnTo>
                  <a:pt x="1184" y="47969"/>
                </a:lnTo>
                <a:lnTo>
                  <a:pt x="1184" y="47958"/>
                </a:lnTo>
                <a:lnTo>
                  <a:pt x="1177" y="47955"/>
                </a:lnTo>
                <a:lnTo>
                  <a:pt x="1171" y="47955"/>
                </a:lnTo>
                <a:lnTo>
                  <a:pt x="1167" y="47962"/>
                </a:lnTo>
                <a:lnTo>
                  <a:pt x="1158" y="47969"/>
                </a:lnTo>
                <a:lnTo>
                  <a:pt x="1153" y="47969"/>
                </a:lnTo>
                <a:lnTo>
                  <a:pt x="1143" y="47967"/>
                </a:lnTo>
                <a:lnTo>
                  <a:pt x="1134" y="47964"/>
                </a:lnTo>
                <a:lnTo>
                  <a:pt x="1121" y="47956"/>
                </a:lnTo>
                <a:lnTo>
                  <a:pt x="1108" y="47951"/>
                </a:lnTo>
                <a:lnTo>
                  <a:pt x="1097" y="47947"/>
                </a:lnTo>
                <a:lnTo>
                  <a:pt x="1088" y="47938"/>
                </a:lnTo>
                <a:lnTo>
                  <a:pt x="1069" y="47935"/>
                </a:lnTo>
                <a:lnTo>
                  <a:pt x="1060" y="47938"/>
                </a:lnTo>
                <a:lnTo>
                  <a:pt x="1051" y="47940"/>
                </a:lnTo>
                <a:lnTo>
                  <a:pt x="1042" y="47944"/>
                </a:lnTo>
                <a:lnTo>
                  <a:pt x="1021" y="47944"/>
                </a:lnTo>
                <a:lnTo>
                  <a:pt x="1012" y="47942"/>
                </a:lnTo>
                <a:lnTo>
                  <a:pt x="1005" y="47946"/>
                </a:lnTo>
                <a:lnTo>
                  <a:pt x="999" y="47949"/>
                </a:lnTo>
                <a:lnTo>
                  <a:pt x="994" y="47956"/>
                </a:lnTo>
                <a:lnTo>
                  <a:pt x="984" y="47962"/>
                </a:lnTo>
                <a:lnTo>
                  <a:pt x="979" y="47974"/>
                </a:lnTo>
                <a:lnTo>
                  <a:pt x="983" y="47978"/>
                </a:lnTo>
                <a:lnTo>
                  <a:pt x="986" y="47980"/>
                </a:lnTo>
                <a:lnTo>
                  <a:pt x="994" y="47983"/>
                </a:lnTo>
                <a:lnTo>
                  <a:pt x="1007" y="47987"/>
                </a:lnTo>
                <a:lnTo>
                  <a:pt x="1008" y="47992"/>
                </a:lnTo>
                <a:lnTo>
                  <a:pt x="1008" y="47994"/>
                </a:lnTo>
                <a:lnTo>
                  <a:pt x="1018" y="48011"/>
                </a:lnTo>
                <a:lnTo>
                  <a:pt x="1001" y="48003"/>
                </a:lnTo>
                <a:lnTo>
                  <a:pt x="997" y="48003"/>
                </a:lnTo>
                <a:lnTo>
                  <a:pt x="992" y="48003"/>
                </a:lnTo>
                <a:lnTo>
                  <a:pt x="986" y="48003"/>
                </a:lnTo>
                <a:lnTo>
                  <a:pt x="984" y="48003"/>
                </a:lnTo>
                <a:lnTo>
                  <a:pt x="977" y="47999"/>
                </a:lnTo>
                <a:lnTo>
                  <a:pt x="971" y="47999"/>
                </a:lnTo>
                <a:lnTo>
                  <a:pt x="968" y="48008"/>
                </a:lnTo>
                <a:lnTo>
                  <a:pt x="964" y="48012"/>
                </a:lnTo>
                <a:lnTo>
                  <a:pt x="962" y="48021"/>
                </a:lnTo>
                <a:lnTo>
                  <a:pt x="946" y="48050"/>
                </a:lnTo>
                <a:lnTo>
                  <a:pt x="944" y="48053"/>
                </a:lnTo>
                <a:lnTo>
                  <a:pt x="940" y="48059"/>
                </a:lnTo>
                <a:lnTo>
                  <a:pt x="936" y="48062"/>
                </a:lnTo>
                <a:lnTo>
                  <a:pt x="929" y="48062"/>
                </a:lnTo>
                <a:lnTo>
                  <a:pt x="920" y="48062"/>
                </a:lnTo>
                <a:lnTo>
                  <a:pt x="914" y="48064"/>
                </a:lnTo>
                <a:lnTo>
                  <a:pt x="910" y="48068"/>
                </a:lnTo>
                <a:lnTo>
                  <a:pt x="907" y="48073"/>
                </a:lnTo>
                <a:lnTo>
                  <a:pt x="901" y="48075"/>
                </a:lnTo>
                <a:lnTo>
                  <a:pt x="886" y="48089"/>
                </a:lnTo>
                <a:lnTo>
                  <a:pt x="879" y="48093"/>
                </a:lnTo>
                <a:lnTo>
                  <a:pt x="872" y="48102"/>
                </a:lnTo>
                <a:lnTo>
                  <a:pt x="872" y="48104"/>
                </a:lnTo>
                <a:lnTo>
                  <a:pt x="872" y="48107"/>
                </a:lnTo>
                <a:lnTo>
                  <a:pt x="868" y="48113"/>
                </a:lnTo>
                <a:lnTo>
                  <a:pt x="864" y="48122"/>
                </a:lnTo>
                <a:lnTo>
                  <a:pt x="864" y="48125"/>
                </a:lnTo>
                <a:lnTo>
                  <a:pt x="864" y="48131"/>
                </a:lnTo>
                <a:lnTo>
                  <a:pt x="862" y="48134"/>
                </a:lnTo>
                <a:lnTo>
                  <a:pt x="859" y="48138"/>
                </a:lnTo>
                <a:lnTo>
                  <a:pt x="855" y="48149"/>
                </a:lnTo>
                <a:lnTo>
                  <a:pt x="851" y="48156"/>
                </a:lnTo>
                <a:lnTo>
                  <a:pt x="851" y="48172"/>
                </a:lnTo>
                <a:lnTo>
                  <a:pt x="855" y="48176"/>
                </a:lnTo>
                <a:lnTo>
                  <a:pt x="861" y="48179"/>
                </a:lnTo>
                <a:lnTo>
                  <a:pt x="861" y="48188"/>
                </a:lnTo>
                <a:lnTo>
                  <a:pt x="848" y="48199"/>
                </a:lnTo>
                <a:lnTo>
                  <a:pt x="835" y="48199"/>
                </a:lnTo>
                <a:lnTo>
                  <a:pt x="824" y="48199"/>
                </a:lnTo>
                <a:lnTo>
                  <a:pt x="811" y="48199"/>
                </a:lnTo>
                <a:lnTo>
                  <a:pt x="802" y="48215"/>
                </a:lnTo>
                <a:lnTo>
                  <a:pt x="783" y="48251"/>
                </a:lnTo>
                <a:lnTo>
                  <a:pt x="781" y="48260"/>
                </a:lnTo>
                <a:lnTo>
                  <a:pt x="775" y="48265"/>
                </a:lnTo>
                <a:lnTo>
                  <a:pt x="768" y="48271"/>
                </a:lnTo>
                <a:lnTo>
                  <a:pt x="763" y="48274"/>
                </a:lnTo>
                <a:lnTo>
                  <a:pt x="755" y="48282"/>
                </a:lnTo>
                <a:lnTo>
                  <a:pt x="750" y="48285"/>
                </a:lnTo>
                <a:lnTo>
                  <a:pt x="738" y="48283"/>
                </a:lnTo>
                <a:lnTo>
                  <a:pt x="737" y="48282"/>
                </a:lnTo>
                <a:lnTo>
                  <a:pt x="735" y="48276"/>
                </a:lnTo>
                <a:lnTo>
                  <a:pt x="735" y="48271"/>
                </a:lnTo>
                <a:lnTo>
                  <a:pt x="738" y="48267"/>
                </a:lnTo>
                <a:lnTo>
                  <a:pt x="744" y="48258"/>
                </a:lnTo>
                <a:lnTo>
                  <a:pt x="744" y="48253"/>
                </a:lnTo>
                <a:lnTo>
                  <a:pt x="744" y="48251"/>
                </a:lnTo>
                <a:lnTo>
                  <a:pt x="737" y="48249"/>
                </a:lnTo>
                <a:lnTo>
                  <a:pt x="729" y="48247"/>
                </a:lnTo>
                <a:lnTo>
                  <a:pt x="724" y="48247"/>
                </a:lnTo>
                <a:lnTo>
                  <a:pt x="709" y="48246"/>
                </a:lnTo>
                <a:lnTo>
                  <a:pt x="703" y="48246"/>
                </a:lnTo>
                <a:lnTo>
                  <a:pt x="696" y="48246"/>
                </a:lnTo>
                <a:lnTo>
                  <a:pt x="685" y="48242"/>
                </a:lnTo>
                <a:lnTo>
                  <a:pt x="685" y="48231"/>
                </a:lnTo>
                <a:lnTo>
                  <a:pt x="683" y="48226"/>
                </a:lnTo>
                <a:lnTo>
                  <a:pt x="681" y="48224"/>
                </a:lnTo>
                <a:lnTo>
                  <a:pt x="672" y="48224"/>
                </a:lnTo>
                <a:lnTo>
                  <a:pt x="666" y="48228"/>
                </a:lnTo>
                <a:lnTo>
                  <a:pt x="665" y="48233"/>
                </a:lnTo>
                <a:lnTo>
                  <a:pt x="661" y="48237"/>
                </a:lnTo>
                <a:lnTo>
                  <a:pt x="657" y="48238"/>
                </a:lnTo>
                <a:lnTo>
                  <a:pt x="652" y="48242"/>
                </a:lnTo>
                <a:lnTo>
                  <a:pt x="646" y="48240"/>
                </a:lnTo>
                <a:lnTo>
                  <a:pt x="639" y="48238"/>
                </a:lnTo>
                <a:lnTo>
                  <a:pt x="635" y="48238"/>
                </a:lnTo>
                <a:lnTo>
                  <a:pt x="616" y="48224"/>
                </a:lnTo>
                <a:lnTo>
                  <a:pt x="607" y="48215"/>
                </a:lnTo>
                <a:lnTo>
                  <a:pt x="602" y="48215"/>
                </a:lnTo>
                <a:lnTo>
                  <a:pt x="587" y="48219"/>
                </a:lnTo>
                <a:lnTo>
                  <a:pt x="576" y="48229"/>
                </a:lnTo>
                <a:lnTo>
                  <a:pt x="568" y="48240"/>
                </a:lnTo>
                <a:lnTo>
                  <a:pt x="561" y="48251"/>
                </a:lnTo>
                <a:lnTo>
                  <a:pt x="555" y="48260"/>
                </a:lnTo>
                <a:lnTo>
                  <a:pt x="542" y="48265"/>
                </a:lnTo>
                <a:lnTo>
                  <a:pt x="507" y="48294"/>
                </a:lnTo>
                <a:lnTo>
                  <a:pt x="502" y="48294"/>
                </a:lnTo>
                <a:lnTo>
                  <a:pt x="489" y="48305"/>
                </a:lnTo>
                <a:lnTo>
                  <a:pt x="489" y="48308"/>
                </a:lnTo>
                <a:lnTo>
                  <a:pt x="481" y="48319"/>
                </a:lnTo>
                <a:lnTo>
                  <a:pt x="463" y="48328"/>
                </a:lnTo>
                <a:lnTo>
                  <a:pt x="456" y="48328"/>
                </a:lnTo>
                <a:lnTo>
                  <a:pt x="446" y="48323"/>
                </a:lnTo>
                <a:lnTo>
                  <a:pt x="433" y="48319"/>
                </a:lnTo>
                <a:lnTo>
                  <a:pt x="419" y="48337"/>
                </a:lnTo>
                <a:lnTo>
                  <a:pt x="415" y="48348"/>
                </a:lnTo>
                <a:lnTo>
                  <a:pt x="413" y="48361"/>
                </a:lnTo>
                <a:lnTo>
                  <a:pt x="411" y="48368"/>
                </a:lnTo>
                <a:lnTo>
                  <a:pt x="404" y="48370"/>
                </a:lnTo>
                <a:lnTo>
                  <a:pt x="398" y="48368"/>
                </a:lnTo>
                <a:lnTo>
                  <a:pt x="395" y="48362"/>
                </a:lnTo>
                <a:lnTo>
                  <a:pt x="391" y="48357"/>
                </a:lnTo>
                <a:lnTo>
                  <a:pt x="387" y="48346"/>
                </a:lnTo>
                <a:lnTo>
                  <a:pt x="387" y="48337"/>
                </a:lnTo>
                <a:lnTo>
                  <a:pt x="383" y="48334"/>
                </a:lnTo>
                <a:lnTo>
                  <a:pt x="367" y="48334"/>
                </a:lnTo>
                <a:lnTo>
                  <a:pt x="346" y="48330"/>
                </a:lnTo>
                <a:lnTo>
                  <a:pt x="341" y="48312"/>
                </a:lnTo>
                <a:lnTo>
                  <a:pt x="335" y="48307"/>
                </a:lnTo>
                <a:lnTo>
                  <a:pt x="330" y="48301"/>
                </a:lnTo>
                <a:lnTo>
                  <a:pt x="322" y="48296"/>
                </a:lnTo>
                <a:lnTo>
                  <a:pt x="304" y="48301"/>
                </a:lnTo>
                <a:lnTo>
                  <a:pt x="293" y="48301"/>
                </a:lnTo>
                <a:lnTo>
                  <a:pt x="285" y="48301"/>
                </a:lnTo>
                <a:lnTo>
                  <a:pt x="267" y="48298"/>
                </a:lnTo>
                <a:lnTo>
                  <a:pt x="260" y="48294"/>
                </a:lnTo>
                <a:lnTo>
                  <a:pt x="252" y="48283"/>
                </a:lnTo>
                <a:lnTo>
                  <a:pt x="252" y="48276"/>
                </a:lnTo>
                <a:lnTo>
                  <a:pt x="245" y="48255"/>
                </a:lnTo>
                <a:lnTo>
                  <a:pt x="241" y="48247"/>
                </a:lnTo>
                <a:lnTo>
                  <a:pt x="230" y="48244"/>
                </a:lnTo>
                <a:lnTo>
                  <a:pt x="226" y="48237"/>
                </a:lnTo>
                <a:lnTo>
                  <a:pt x="230" y="48233"/>
                </a:lnTo>
                <a:lnTo>
                  <a:pt x="241" y="48237"/>
                </a:lnTo>
                <a:lnTo>
                  <a:pt x="237" y="48222"/>
                </a:lnTo>
                <a:lnTo>
                  <a:pt x="223" y="48219"/>
                </a:lnTo>
                <a:lnTo>
                  <a:pt x="219" y="48215"/>
                </a:lnTo>
                <a:lnTo>
                  <a:pt x="208" y="48208"/>
                </a:lnTo>
                <a:lnTo>
                  <a:pt x="186" y="48197"/>
                </a:lnTo>
                <a:lnTo>
                  <a:pt x="178" y="48197"/>
                </a:lnTo>
                <a:lnTo>
                  <a:pt x="171" y="48197"/>
                </a:lnTo>
                <a:lnTo>
                  <a:pt x="169" y="48197"/>
                </a:lnTo>
                <a:lnTo>
                  <a:pt x="153" y="48201"/>
                </a:lnTo>
                <a:lnTo>
                  <a:pt x="152" y="48201"/>
                </a:lnTo>
                <a:lnTo>
                  <a:pt x="134" y="48201"/>
                </a:lnTo>
                <a:lnTo>
                  <a:pt x="85" y="48199"/>
                </a:lnTo>
                <a:lnTo>
                  <a:pt x="74" y="47800"/>
                </a:lnTo>
                <a:lnTo>
                  <a:pt x="37" y="54741"/>
                </a:lnTo>
                <a:lnTo>
                  <a:pt x="28" y="56458"/>
                </a:lnTo>
                <a:lnTo>
                  <a:pt x="28" y="56461"/>
                </a:lnTo>
                <a:lnTo>
                  <a:pt x="7" y="60268"/>
                </a:lnTo>
                <a:lnTo>
                  <a:pt x="0" y="61638"/>
                </a:lnTo>
                <a:lnTo>
                  <a:pt x="84" y="67057"/>
                </a:lnTo>
                <a:lnTo>
                  <a:pt x="115" y="69035"/>
                </a:lnTo>
                <a:lnTo>
                  <a:pt x="115" y="69035"/>
                </a:lnTo>
                <a:lnTo>
                  <a:pt x="115" y="69041"/>
                </a:lnTo>
                <a:lnTo>
                  <a:pt x="223" y="76106"/>
                </a:lnTo>
                <a:lnTo>
                  <a:pt x="223" y="76107"/>
                </a:lnTo>
                <a:lnTo>
                  <a:pt x="223" y="76155"/>
                </a:lnTo>
                <a:lnTo>
                  <a:pt x="227" y="76402"/>
                </a:lnTo>
                <a:lnTo>
                  <a:pt x="239" y="77240"/>
                </a:lnTo>
                <a:lnTo>
                  <a:pt x="256" y="78345"/>
                </a:lnTo>
                <a:lnTo>
                  <a:pt x="280" y="79950"/>
                </a:lnTo>
                <a:lnTo>
                  <a:pt x="307" y="81690"/>
                </a:lnTo>
                <a:lnTo>
                  <a:pt x="315" y="82266"/>
                </a:lnTo>
                <a:lnTo>
                  <a:pt x="317" y="82380"/>
                </a:lnTo>
                <a:lnTo>
                  <a:pt x="7386" y="82397"/>
                </a:lnTo>
                <a:lnTo>
                  <a:pt x="11563" y="82408"/>
                </a:lnTo>
                <a:lnTo>
                  <a:pt x="11567" y="82408"/>
                </a:lnTo>
                <a:lnTo>
                  <a:pt x="17481" y="82429"/>
                </a:lnTo>
                <a:lnTo>
                  <a:pt x="18881" y="82435"/>
                </a:lnTo>
                <a:lnTo>
                  <a:pt x="28946" y="82471"/>
                </a:lnTo>
                <a:lnTo>
                  <a:pt x="28957" y="82471"/>
                </a:lnTo>
                <a:lnTo>
                  <a:pt x="31804" y="82484"/>
                </a:lnTo>
                <a:lnTo>
                  <a:pt x="34401" y="82496"/>
                </a:lnTo>
                <a:lnTo>
                  <a:pt x="34426" y="82497"/>
                </a:lnTo>
                <a:lnTo>
                  <a:pt x="34893" y="82499"/>
                </a:lnTo>
                <a:lnTo>
                  <a:pt x="34893" y="82499"/>
                </a:lnTo>
                <a:lnTo>
                  <a:pt x="34893" y="82499"/>
                </a:lnTo>
                <a:lnTo>
                  <a:pt x="34922" y="82499"/>
                </a:lnTo>
                <a:lnTo>
                  <a:pt x="34955" y="82499"/>
                </a:lnTo>
                <a:lnTo>
                  <a:pt x="36375" y="82506"/>
                </a:lnTo>
                <a:lnTo>
                  <a:pt x="39358" y="82521"/>
                </a:lnTo>
                <a:lnTo>
                  <a:pt x="39396" y="82521"/>
                </a:lnTo>
                <a:lnTo>
                  <a:pt x="42193" y="82536"/>
                </a:lnTo>
                <a:lnTo>
                  <a:pt x="42193" y="82536"/>
                </a:lnTo>
                <a:lnTo>
                  <a:pt x="42193" y="82536"/>
                </a:lnTo>
                <a:lnTo>
                  <a:pt x="42526" y="82538"/>
                </a:lnTo>
                <a:lnTo>
                  <a:pt x="44369" y="82549"/>
                </a:lnTo>
                <a:lnTo>
                  <a:pt x="46365" y="82561"/>
                </a:lnTo>
                <a:lnTo>
                  <a:pt x="51870" y="82593"/>
                </a:lnTo>
                <a:lnTo>
                  <a:pt x="52900" y="82586"/>
                </a:lnTo>
                <a:lnTo>
                  <a:pt x="53092" y="82585"/>
                </a:lnTo>
                <a:lnTo>
                  <a:pt x="53092" y="82585"/>
                </a:lnTo>
                <a:lnTo>
                  <a:pt x="55619" y="82570"/>
                </a:lnTo>
                <a:lnTo>
                  <a:pt x="60627" y="82539"/>
                </a:lnTo>
                <a:lnTo>
                  <a:pt x="60662" y="82539"/>
                </a:lnTo>
                <a:lnTo>
                  <a:pt x="68754" y="82497"/>
                </a:lnTo>
                <a:lnTo>
                  <a:pt x="72143" y="82479"/>
                </a:lnTo>
                <a:lnTo>
                  <a:pt x="72928" y="82474"/>
                </a:lnTo>
                <a:lnTo>
                  <a:pt x="73001" y="82474"/>
                </a:lnTo>
                <a:lnTo>
                  <a:pt x="73044" y="82473"/>
                </a:lnTo>
                <a:lnTo>
                  <a:pt x="73103" y="82473"/>
                </a:lnTo>
                <a:lnTo>
                  <a:pt x="76707" y="82452"/>
                </a:lnTo>
                <a:lnTo>
                  <a:pt x="80479" y="82431"/>
                </a:lnTo>
                <a:lnTo>
                  <a:pt x="86597" y="82395"/>
                </a:lnTo>
                <a:lnTo>
                  <a:pt x="86623" y="82395"/>
                </a:lnTo>
                <a:lnTo>
                  <a:pt x="89632" y="82380"/>
                </a:lnTo>
                <a:lnTo>
                  <a:pt x="90562" y="82376"/>
                </a:lnTo>
                <a:lnTo>
                  <a:pt x="92564" y="82366"/>
                </a:lnTo>
                <a:lnTo>
                  <a:pt x="94090" y="82355"/>
                </a:lnTo>
                <a:lnTo>
                  <a:pt x="97739" y="82331"/>
                </a:lnTo>
                <a:lnTo>
                  <a:pt x="97742" y="82331"/>
                </a:lnTo>
                <a:lnTo>
                  <a:pt x="97736" y="82338"/>
                </a:lnTo>
                <a:lnTo>
                  <a:pt x="97729" y="82343"/>
                </a:lnTo>
                <a:lnTo>
                  <a:pt x="97721" y="82347"/>
                </a:lnTo>
                <a:lnTo>
                  <a:pt x="97699" y="82363"/>
                </a:lnTo>
                <a:lnTo>
                  <a:pt x="97677" y="82367"/>
                </a:lnTo>
                <a:lnTo>
                  <a:pt x="97671" y="82363"/>
                </a:lnTo>
                <a:lnTo>
                  <a:pt x="97671" y="82363"/>
                </a:lnTo>
                <a:lnTo>
                  <a:pt x="97665" y="82359"/>
                </a:lnTo>
                <a:lnTo>
                  <a:pt x="97657" y="82346"/>
                </a:lnTo>
                <a:lnTo>
                  <a:pt x="97645" y="82337"/>
                </a:lnTo>
                <a:lnTo>
                  <a:pt x="97637" y="82350"/>
                </a:lnTo>
                <a:lnTo>
                  <a:pt x="97639" y="82363"/>
                </a:lnTo>
                <a:lnTo>
                  <a:pt x="97639" y="82391"/>
                </a:lnTo>
                <a:lnTo>
                  <a:pt x="97639" y="82393"/>
                </a:lnTo>
                <a:lnTo>
                  <a:pt x="97634" y="82421"/>
                </a:lnTo>
                <a:lnTo>
                  <a:pt x="97631" y="82431"/>
                </a:lnTo>
                <a:lnTo>
                  <a:pt x="97623" y="82441"/>
                </a:lnTo>
                <a:lnTo>
                  <a:pt x="97604" y="82445"/>
                </a:lnTo>
                <a:lnTo>
                  <a:pt x="97589" y="82445"/>
                </a:lnTo>
                <a:lnTo>
                  <a:pt x="97563" y="82437"/>
                </a:lnTo>
                <a:lnTo>
                  <a:pt x="97553" y="82431"/>
                </a:lnTo>
                <a:lnTo>
                  <a:pt x="97541" y="82438"/>
                </a:lnTo>
                <a:lnTo>
                  <a:pt x="97531" y="82452"/>
                </a:lnTo>
                <a:lnTo>
                  <a:pt x="97530" y="82463"/>
                </a:lnTo>
                <a:lnTo>
                  <a:pt x="97533" y="82479"/>
                </a:lnTo>
                <a:lnTo>
                  <a:pt x="97535" y="82491"/>
                </a:lnTo>
                <a:lnTo>
                  <a:pt x="97531" y="82503"/>
                </a:lnTo>
                <a:lnTo>
                  <a:pt x="97520" y="82512"/>
                </a:lnTo>
                <a:lnTo>
                  <a:pt x="97516" y="82524"/>
                </a:lnTo>
                <a:lnTo>
                  <a:pt x="97517" y="82548"/>
                </a:lnTo>
                <a:lnTo>
                  <a:pt x="97510" y="82551"/>
                </a:lnTo>
                <a:lnTo>
                  <a:pt x="97504" y="82558"/>
                </a:lnTo>
                <a:lnTo>
                  <a:pt x="97501" y="82567"/>
                </a:lnTo>
                <a:lnTo>
                  <a:pt x="97499" y="82575"/>
                </a:lnTo>
                <a:lnTo>
                  <a:pt x="97499" y="82583"/>
                </a:lnTo>
                <a:lnTo>
                  <a:pt x="97492" y="82598"/>
                </a:lnTo>
                <a:lnTo>
                  <a:pt x="97473" y="82594"/>
                </a:lnTo>
                <a:lnTo>
                  <a:pt x="97472" y="82594"/>
                </a:lnTo>
                <a:lnTo>
                  <a:pt x="97463" y="82587"/>
                </a:lnTo>
                <a:lnTo>
                  <a:pt x="97450" y="82583"/>
                </a:lnTo>
                <a:lnTo>
                  <a:pt x="97437" y="82585"/>
                </a:lnTo>
                <a:lnTo>
                  <a:pt x="97434" y="82594"/>
                </a:lnTo>
                <a:lnTo>
                  <a:pt x="97442" y="82602"/>
                </a:lnTo>
                <a:lnTo>
                  <a:pt x="97456" y="82610"/>
                </a:lnTo>
                <a:lnTo>
                  <a:pt x="97475" y="82619"/>
                </a:lnTo>
                <a:lnTo>
                  <a:pt x="97479" y="82630"/>
                </a:lnTo>
                <a:lnTo>
                  <a:pt x="97478" y="82643"/>
                </a:lnTo>
                <a:lnTo>
                  <a:pt x="97474" y="82650"/>
                </a:lnTo>
                <a:lnTo>
                  <a:pt x="97466" y="82653"/>
                </a:lnTo>
                <a:lnTo>
                  <a:pt x="97460" y="82653"/>
                </a:lnTo>
                <a:lnTo>
                  <a:pt x="97447" y="82645"/>
                </a:lnTo>
                <a:lnTo>
                  <a:pt x="97436" y="82640"/>
                </a:lnTo>
                <a:lnTo>
                  <a:pt x="97427" y="82637"/>
                </a:lnTo>
                <a:lnTo>
                  <a:pt x="97422" y="82649"/>
                </a:lnTo>
                <a:lnTo>
                  <a:pt x="97429" y="82656"/>
                </a:lnTo>
                <a:lnTo>
                  <a:pt x="97433" y="82664"/>
                </a:lnTo>
                <a:lnTo>
                  <a:pt x="97433" y="82669"/>
                </a:lnTo>
                <a:lnTo>
                  <a:pt x="97429" y="82677"/>
                </a:lnTo>
                <a:lnTo>
                  <a:pt x="97419" y="82680"/>
                </a:lnTo>
                <a:lnTo>
                  <a:pt x="97404" y="82673"/>
                </a:lnTo>
                <a:lnTo>
                  <a:pt x="97394" y="82665"/>
                </a:lnTo>
                <a:lnTo>
                  <a:pt x="97384" y="82658"/>
                </a:lnTo>
                <a:lnTo>
                  <a:pt x="97379" y="82648"/>
                </a:lnTo>
                <a:lnTo>
                  <a:pt x="97376" y="82644"/>
                </a:lnTo>
                <a:lnTo>
                  <a:pt x="97369" y="82637"/>
                </a:lnTo>
                <a:lnTo>
                  <a:pt x="97363" y="82636"/>
                </a:lnTo>
                <a:lnTo>
                  <a:pt x="97356" y="82644"/>
                </a:lnTo>
                <a:lnTo>
                  <a:pt x="97362" y="82658"/>
                </a:lnTo>
                <a:lnTo>
                  <a:pt x="97377" y="82686"/>
                </a:lnTo>
                <a:lnTo>
                  <a:pt x="97384" y="82704"/>
                </a:lnTo>
                <a:lnTo>
                  <a:pt x="97378" y="82711"/>
                </a:lnTo>
                <a:lnTo>
                  <a:pt x="97360" y="82720"/>
                </a:lnTo>
                <a:lnTo>
                  <a:pt x="97346" y="82729"/>
                </a:lnTo>
                <a:lnTo>
                  <a:pt x="97338" y="82736"/>
                </a:lnTo>
                <a:lnTo>
                  <a:pt x="97324" y="82743"/>
                </a:lnTo>
                <a:lnTo>
                  <a:pt x="97302" y="82743"/>
                </a:lnTo>
                <a:lnTo>
                  <a:pt x="97286" y="82731"/>
                </a:lnTo>
                <a:lnTo>
                  <a:pt x="97274" y="82721"/>
                </a:lnTo>
                <a:lnTo>
                  <a:pt x="97269" y="82719"/>
                </a:lnTo>
                <a:lnTo>
                  <a:pt x="97261" y="82719"/>
                </a:lnTo>
                <a:lnTo>
                  <a:pt x="97251" y="82728"/>
                </a:lnTo>
                <a:lnTo>
                  <a:pt x="97256" y="82740"/>
                </a:lnTo>
                <a:lnTo>
                  <a:pt x="97268" y="82752"/>
                </a:lnTo>
                <a:lnTo>
                  <a:pt x="97268" y="82762"/>
                </a:lnTo>
                <a:lnTo>
                  <a:pt x="97257" y="82772"/>
                </a:lnTo>
                <a:lnTo>
                  <a:pt x="97246" y="82774"/>
                </a:lnTo>
                <a:lnTo>
                  <a:pt x="97238" y="82775"/>
                </a:lnTo>
                <a:lnTo>
                  <a:pt x="97232" y="82775"/>
                </a:lnTo>
                <a:lnTo>
                  <a:pt x="97227" y="82762"/>
                </a:lnTo>
                <a:lnTo>
                  <a:pt x="97224" y="82757"/>
                </a:lnTo>
                <a:lnTo>
                  <a:pt x="97218" y="82754"/>
                </a:lnTo>
                <a:lnTo>
                  <a:pt x="97209" y="82763"/>
                </a:lnTo>
                <a:lnTo>
                  <a:pt x="97202" y="82775"/>
                </a:lnTo>
                <a:lnTo>
                  <a:pt x="97199" y="82790"/>
                </a:lnTo>
                <a:lnTo>
                  <a:pt x="97203" y="82808"/>
                </a:lnTo>
                <a:lnTo>
                  <a:pt x="97206" y="82838"/>
                </a:lnTo>
                <a:lnTo>
                  <a:pt x="97206" y="82857"/>
                </a:lnTo>
                <a:lnTo>
                  <a:pt x="97197" y="82870"/>
                </a:lnTo>
                <a:lnTo>
                  <a:pt x="97194" y="82886"/>
                </a:lnTo>
                <a:lnTo>
                  <a:pt x="97179" y="82889"/>
                </a:lnTo>
                <a:lnTo>
                  <a:pt x="97173" y="82882"/>
                </a:lnTo>
                <a:lnTo>
                  <a:pt x="97173" y="82876"/>
                </a:lnTo>
                <a:lnTo>
                  <a:pt x="97179" y="82872"/>
                </a:lnTo>
                <a:lnTo>
                  <a:pt x="97186" y="82866"/>
                </a:lnTo>
                <a:lnTo>
                  <a:pt x="97188" y="82852"/>
                </a:lnTo>
                <a:lnTo>
                  <a:pt x="97188" y="82847"/>
                </a:lnTo>
                <a:lnTo>
                  <a:pt x="97184" y="82841"/>
                </a:lnTo>
                <a:lnTo>
                  <a:pt x="97175" y="82835"/>
                </a:lnTo>
                <a:lnTo>
                  <a:pt x="97170" y="82837"/>
                </a:lnTo>
                <a:lnTo>
                  <a:pt x="97158" y="82843"/>
                </a:lnTo>
                <a:lnTo>
                  <a:pt x="97155" y="82859"/>
                </a:lnTo>
                <a:lnTo>
                  <a:pt x="97153" y="82870"/>
                </a:lnTo>
                <a:lnTo>
                  <a:pt x="97151" y="82881"/>
                </a:lnTo>
                <a:lnTo>
                  <a:pt x="97145" y="82888"/>
                </a:lnTo>
                <a:lnTo>
                  <a:pt x="97131" y="82882"/>
                </a:lnTo>
                <a:lnTo>
                  <a:pt x="97128" y="82873"/>
                </a:lnTo>
                <a:lnTo>
                  <a:pt x="97123" y="82861"/>
                </a:lnTo>
                <a:lnTo>
                  <a:pt x="97117" y="82852"/>
                </a:lnTo>
                <a:lnTo>
                  <a:pt x="97116" y="82847"/>
                </a:lnTo>
                <a:lnTo>
                  <a:pt x="97110" y="82843"/>
                </a:lnTo>
                <a:lnTo>
                  <a:pt x="97102" y="82842"/>
                </a:lnTo>
                <a:lnTo>
                  <a:pt x="97098" y="82854"/>
                </a:lnTo>
                <a:lnTo>
                  <a:pt x="97098" y="82866"/>
                </a:lnTo>
                <a:lnTo>
                  <a:pt x="97095" y="82878"/>
                </a:lnTo>
                <a:lnTo>
                  <a:pt x="97081" y="82881"/>
                </a:lnTo>
                <a:lnTo>
                  <a:pt x="97073" y="82883"/>
                </a:lnTo>
                <a:lnTo>
                  <a:pt x="97062" y="82885"/>
                </a:lnTo>
                <a:lnTo>
                  <a:pt x="97054" y="82887"/>
                </a:lnTo>
                <a:lnTo>
                  <a:pt x="97046" y="82893"/>
                </a:lnTo>
                <a:lnTo>
                  <a:pt x="97033" y="82905"/>
                </a:lnTo>
                <a:lnTo>
                  <a:pt x="97017" y="82899"/>
                </a:lnTo>
                <a:lnTo>
                  <a:pt x="97010" y="82893"/>
                </a:lnTo>
                <a:lnTo>
                  <a:pt x="96999" y="82891"/>
                </a:lnTo>
                <a:lnTo>
                  <a:pt x="96989" y="82893"/>
                </a:lnTo>
                <a:lnTo>
                  <a:pt x="96987" y="82900"/>
                </a:lnTo>
                <a:lnTo>
                  <a:pt x="96991" y="82912"/>
                </a:lnTo>
                <a:lnTo>
                  <a:pt x="97004" y="82920"/>
                </a:lnTo>
                <a:lnTo>
                  <a:pt x="97020" y="82935"/>
                </a:lnTo>
                <a:lnTo>
                  <a:pt x="97024" y="82944"/>
                </a:lnTo>
                <a:lnTo>
                  <a:pt x="97009" y="82943"/>
                </a:lnTo>
                <a:lnTo>
                  <a:pt x="96998" y="82935"/>
                </a:lnTo>
                <a:lnTo>
                  <a:pt x="96994" y="82939"/>
                </a:lnTo>
                <a:lnTo>
                  <a:pt x="96994" y="82957"/>
                </a:lnTo>
                <a:lnTo>
                  <a:pt x="96994" y="82969"/>
                </a:lnTo>
                <a:lnTo>
                  <a:pt x="96994" y="82979"/>
                </a:lnTo>
                <a:lnTo>
                  <a:pt x="96994" y="82985"/>
                </a:lnTo>
                <a:lnTo>
                  <a:pt x="96994" y="82998"/>
                </a:lnTo>
                <a:lnTo>
                  <a:pt x="96986" y="83003"/>
                </a:lnTo>
                <a:lnTo>
                  <a:pt x="96974" y="83000"/>
                </a:lnTo>
                <a:lnTo>
                  <a:pt x="96970" y="82986"/>
                </a:lnTo>
                <a:lnTo>
                  <a:pt x="96970" y="82978"/>
                </a:lnTo>
                <a:lnTo>
                  <a:pt x="96970" y="82970"/>
                </a:lnTo>
                <a:lnTo>
                  <a:pt x="96970" y="82961"/>
                </a:lnTo>
                <a:lnTo>
                  <a:pt x="96955" y="82954"/>
                </a:lnTo>
                <a:lnTo>
                  <a:pt x="96945" y="82960"/>
                </a:lnTo>
                <a:lnTo>
                  <a:pt x="96941" y="82967"/>
                </a:lnTo>
                <a:lnTo>
                  <a:pt x="96939" y="82980"/>
                </a:lnTo>
                <a:lnTo>
                  <a:pt x="96948" y="82997"/>
                </a:lnTo>
                <a:lnTo>
                  <a:pt x="96956" y="83016"/>
                </a:lnTo>
                <a:lnTo>
                  <a:pt x="96956" y="83022"/>
                </a:lnTo>
                <a:lnTo>
                  <a:pt x="96952" y="83029"/>
                </a:lnTo>
                <a:lnTo>
                  <a:pt x="96943" y="83038"/>
                </a:lnTo>
                <a:lnTo>
                  <a:pt x="96933" y="83040"/>
                </a:lnTo>
                <a:lnTo>
                  <a:pt x="96923" y="83039"/>
                </a:lnTo>
                <a:lnTo>
                  <a:pt x="96920" y="83022"/>
                </a:lnTo>
                <a:lnTo>
                  <a:pt x="96916" y="83019"/>
                </a:lnTo>
                <a:lnTo>
                  <a:pt x="96907" y="83017"/>
                </a:lnTo>
                <a:lnTo>
                  <a:pt x="96899" y="83016"/>
                </a:lnTo>
                <a:lnTo>
                  <a:pt x="96896" y="83027"/>
                </a:lnTo>
                <a:lnTo>
                  <a:pt x="96900" y="83037"/>
                </a:lnTo>
                <a:lnTo>
                  <a:pt x="96907" y="83044"/>
                </a:lnTo>
                <a:lnTo>
                  <a:pt x="96913" y="83051"/>
                </a:lnTo>
                <a:lnTo>
                  <a:pt x="96917" y="83059"/>
                </a:lnTo>
                <a:lnTo>
                  <a:pt x="96914" y="83068"/>
                </a:lnTo>
                <a:lnTo>
                  <a:pt x="96903" y="83077"/>
                </a:lnTo>
                <a:lnTo>
                  <a:pt x="96897" y="83090"/>
                </a:lnTo>
                <a:lnTo>
                  <a:pt x="96890" y="83107"/>
                </a:lnTo>
                <a:lnTo>
                  <a:pt x="96895" y="83119"/>
                </a:lnTo>
                <a:lnTo>
                  <a:pt x="96895" y="83139"/>
                </a:lnTo>
                <a:lnTo>
                  <a:pt x="96880" y="83150"/>
                </a:lnTo>
                <a:lnTo>
                  <a:pt x="96868" y="83146"/>
                </a:lnTo>
                <a:lnTo>
                  <a:pt x="96857" y="83131"/>
                </a:lnTo>
                <a:lnTo>
                  <a:pt x="96854" y="83120"/>
                </a:lnTo>
                <a:lnTo>
                  <a:pt x="96854" y="83116"/>
                </a:lnTo>
                <a:lnTo>
                  <a:pt x="96856" y="83111"/>
                </a:lnTo>
                <a:lnTo>
                  <a:pt x="96857" y="83101"/>
                </a:lnTo>
                <a:lnTo>
                  <a:pt x="96857" y="83100"/>
                </a:lnTo>
                <a:lnTo>
                  <a:pt x="96852" y="83098"/>
                </a:lnTo>
                <a:lnTo>
                  <a:pt x="96844" y="83096"/>
                </a:lnTo>
                <a:lnTo>
                  <a:pt x="96838" y="83104"/>
                </a:lnTo>
                <a:lnTo>
                  <a:pt x="96830" y="83113"/>
                </a:lnTo>
                <a:lnTo>
                  <a:pt x="96828" y="83122"/>
                </a:lnTo>
                <a:lnTo>
                  <a:pt x="96820" y="83135"/>
                </a:lnTo>
                <a:lnTo>
                  <a:pt x="96806" y="83140"/>
                </a:lnTo>
                <a:lnTo>
                  <a:pt x="96798" y="83138"/>
                </a:lnTo>
                <a:lnTo>
                  <a:pt x="96787" y="83133"/>
                </a:lnTo>
                <a:lnTo>
                  <a:pt x="96784" y="83122"/>
                </a:lnTo>
                <a:lnTo>
                  <a:pt x="96776" y="83108"/>
                </a:lnTo>
                <a:lnTo>
                  <a:pt x="96773" y="83103"/>
                </a:lnTo>
                <a:lnTo>
                  <a:pt x="96764" y="83092"/>
                </a:lnTo>
                <a:lnTo>
                  <a:pt x="96756" y="83096"/>
                </a:lnTo>
                <a:lnTo>
                  <a:pt x="96749" y="83099"/>
                </a:lnTo>
                <a:lnTo>
                  <a:pt x="96748" y="83104"/>
                </a:lnTo>
                <a:lnTo>
                  <a:pt x="96753" y="83114"/>
                </a:lnTo>
                <a:lnTo>
                  <a:pt x="96769" y="83125"/>
                </a:lnTo>
                <a:lnTo>
                  <a:pt x="96773" y="83140"/>
                </a:lnTo>
                <a:lnTo>
                  <a:pt x="96785" y="83150"/>
                </a:lnTo>
                <a:lnTo>
                  <a:pt x="96791" y="83163"/>
                </a:lnTo>
                <a:lnTo>
                  <a:pt x="96776" y="83171"/>
                </a:lnTo>
                <a:lnTo>
                  <a:pt x="96767" y="83167"/>
                </a:lnTo>
                <a:lnTo>
                  <a:pt x="96757" y="83168"/>
                </a:lnTo>
                <a:lnTo>
                  <a:pt x="96750" y="83175"/>
                </a:lnTo>
                <a:lnTo>
                  <a:pt x="96733" y="83185"/>
                </a:lnTo>
                <a:lnTo>
                  <a:pt x="96721" y="83193"/>
                </a:lnTo>
                <a:lnTo>
                  <a:pt x="96715" y="83197"/>
                </a:lnTo>
                <a:lnTo>
                  <a:pt x="96718" y="83208"/>
                </a:lnTo>
                <a:lnTo>
                  <a:pt x="96733" y="83235"/>
                </a:lnTo>
                <a:lnTo>
                  <a:pt x="96733" y="83244"/>
                </a:lnTo>
                <a:lnTo>
                  <a:pt x="96724" y="83254"/>
                </a:lnTo>
                <a:lnTo>
                  <a:pt x="96722" y="83259"/>
                </a:lnTo>
                <a:lnTo>
                  <a:pt x="96726" y="83277"/>
                </a:lnTo>
                <a:lnTo>
                  <a:pt x="96727" y="83287"/>
                </a:lnTo>
                <a:lnTo>
                  <a:pt x="96717" y="83293"/>
                </a:lnTo>
                <a:lnTo>
                  <a:pt x="96703" y="83299"/>
                </a:lnTo>
                <a:lnTo>
                  <a:pt x="96696" y="83297"/>
                </a:lnTo>
                <a:lnTo>
                  <a:pt x="96684" y="83300"/>
                </a:lnTo>
                <a:lnTo>
                  <a:pt x="96677" y="83297"/>
                </a:lnTo>
                <a:lnTo>
                  <a:pt x="96670" y="83286"/>
                </a:lnTo>
                <a:lnTo>
                  <a:pt x="96675" y="83273"/>
                </a:lnTo>
                <a:lnTo>
                  <a:pt x="96669" y="83267"/>
                </a:lnTo>
                <a:lnTo>
                  <a:pt x="96661" y="83265"/>
                </a:lnTo>
                <a:lnTo>
                  <a:pt x="96653" y="83265"/>
                </a:lnTo>
                <a:lnTo>
                  <a:pt x="96648" y="83277"/>
                </a:lnTo>
                <a:lnTo>
                  <a:pt x="96648" y="83289"/>
                </a:lnTo>
                <a:lnTo>
                  <a:pt x="96651" y="83307"/>
                </a:lnTo>
                <a:lnTo>
                  <a:pt x="96653" y="83316"/>
                </a:lnTo>
                <a:lnTo>
                  <a:pt x="96647" y="83323"/>
                </a:lnTo>
                <a:lnTo>
                  <a:pt x="96647" y="83335"/>
                </a:lnTo>
                <a:lnTo>
                  <a:pt x="96657" y="83341"/>
                </a:lnTo>
                <a:lnTo>
                  <a:pt x="96662" y="83349"/>
                </a:lnTo>
                <a:lnTo>
                  <a:pt x="96661" y="83355"/>
                </a:lnTo>
                <a:lnTo>
                  <a:pt x="96652" y="83358"/>
                </a:lnTo>
                <a:lnTo>
                  <a:pt x="96641" y="83354"/>
                </a:lnTo>
                <a:lnTo>
                  <a:pt x="96632" y="83350"/>
                </a:lnTo>
                <a:lnTo>
                  <a:pt x="96623" y="83351"/>
                </a:lnTo>
                <a:lnTo>
                  <a:pt x="96621" y="83354"/>
                </a:lnTo>
                <a:lnTo>
                  <a:pt x="96618" y="83360"/>
                </a:lnTo>
                <a:lnTo>
                  <a:pt x="96628" y="83367"/>
                </a:lnTo>
                <a:lnTo>
                  <a:pt x="96631" y="83367"/>
                </a:lnTo>
                <a:lnTo>
                  <a:pt x="96636" y="83384"/>
                </a:lnTo>
                <a:lnTo>
                  <a:pt x="96636" y="83398"/>
                </a:lnTo>
                <a:lnTo>
                  <a:pt x="96630" y="83405"/>
                </a:lnTo>
                <a:lnTo>
                  <a:pt x="96613" y="83406"/>
                </a:lnTo>
                <a:lnTo>
                  <a:pt x="96606" y="83405"/>
                </a:lnTo>
                <a:lnTo>
                  <a:pt x="96606" y="83391"/>
                </a:lnTo>
                <a:lnTo>
                  <a:pt x="96612" y="83383"/>
                </a:lnTo>
                <a:lnTo>
                  <a:pt x="96612" y="83373"/>
                </a:lnTo>
                <a:lnTo>
                  <a:pt x="96606" y="83366"/>
                </a:lnTo>
                <a:lnTo>
                  <a:pt x="96590" y="83363"/>
                </a:lnTo>
                <a:lnTo>
                  <a:pt x="96572" y="83360"/>
                </a:lnTo>
                <a:lnTo>
                  <a:pt x="96561" y="83363"/>
                </a:lnTo>
                <a:lnTo>
                  <a:pt x="96561" y="83376"/>
                </a:lnTo>
                <a:lnTo>
                  <a:pt x="96569" y="83385"/>
                </a:lnTo>
                <a:lnTo>
                  <a:pt x="96578" y="83394"/>
                </a:lnTo>
                <a:lnTo>
                  <a:pt x="96581" y="83401"/>
                </a:lnTo>
                <a:lnTo>
                  <a:pt x="96579" y="83413"/>
                </a:lnTo>
                <a:lnTo>
                  <a:pt x="96566" y="83414"/>
                </a:lnTo>
                <a:lnTo>
                  <a:pt x="96553" y="83414"/>
                </a:lnTo>
                <a:lnTo>
                  <a:pt x="96544" y="83410"/>
                </a:lnTo>
                <a:lnTo>
                  <a:pt x="96541" y="83401"/>
                </a:lnTo>
                <a:lnTo>
                  <a:pt x="96539" y="83397"/>
                </a:lnTo>
                <a:lnTo>
                  <a:pt x="96533" y="83390"/>
                </a:lnTo>
                <a:lnTo>
                  <a:pt x="96523" y="83391"/>
                </a:lnTo>
                <a:lnTo>
                  <a:pt x="96517" y="83403"/>
                </a:lnTo>
                <a:lnTo>
                  <a:pt x="96517" y="83417"/>
                </a:lnTo>
                <a:lnTo>
                  <a:pt x="96523" y="83423"/>
                </a:lnTo>
                <a:lnTo>
                  <a:pt x="96523" y="83429"/>
                </a:lnTo>
                <a:lnTo>
                  <a:pt x="96512" y="83441"/>
                </a:lnTo>
                <a:lnTo>
                  <a:pt x="96502" y="83436"/>
                </a:lnTo>
                <a:lnTo>
                  <a:pt x="96494" y="83427"/>
                </a:lnTo>
                <a:lnTo>
                  <a:pt x="96481" y="83421"/>
                </a:lnTo>
                <a:lnTo>
                  <a:pt x="96461" y="83423"/>
                </a:lnTo>
                <a:lnTo>
                  <a:pt x="96461" y="83433"/>
                </a:lnTo>
                <a:lnTo>
                  <a:pt x="96475" y="83446"/>
                </a:lnTo>
                <a:lnTo>
                  <a:pt x="96487" y="83449"/>
                </a:lnTo>
                <a:lnTo>
                  <a:pt x="96491" y="83449"/>
                </a:lnTo>
                <a:lnTo>
                  <a:pt x="96502" y="83450"/>
                </a:lnTo>
                <a:lnTo>
                  <a:pt x="96502" y="83463"/>
                </a:lnTo>
                <a:lnTo>
                  <a:pt x="96498" y="83472"/>
                </a:lnTo>
                <a:lnTo>
                  <a:pt x="96491" y="83489"/>
                </a:lnTo>
                <a:lnTo>
                  <a:pt x="96483" y="83497"/>
                </a:lnTo>
                <a:lnTo>
                  <a:pt x="96478" y="83493"/>
                </a:lnTo>
                <a:lnTo>
                  <a:pt x="96464" y="83502"/>
                </a:lnTo>
                <a:lnTo>
                  <a:pt x="96463" y="83512"/>
                </a:lnTo>
                <a:lnTo>
                  <a:pt x="96463" y="83521"/>
                </a:lnTo>
                <a:lnTo>
                  <a:pt x="96464" y="83531"/>
                </a:lnTo>
                <a:lnTo>
                  <a:pt x="96468" y="83536"/>
                </a:lnTo>
                <a:lnTo>
                  <a:pt x="96473" y="83543"/>
                </a:lnTo>
                <a:lnTo>
                  <a:pt x="96473" y="83550"/>
                </a:lnTo>
                <a:lnTo>
                  <a:pt x="96472" y="83557"/>
                </a:lnTo>
                <a:lnTo>
                  <a:pt x="96463" y="83561"/>
                </a:lnTo>
                <a:lnTo>
                  <a:pt x="96454" y="83559"/>
                </a:lnTo>
                <a:lnTo>
                  <a:pt x="96445" y="83553"/>
                </a:lnTo>
                <a:lnTo>
                  <a:pt x="96434" y="83543"/>
                </a:lnTo>
                <a:lnTo>
                  <a:pt x="96422" y="83546"/>
                </a:lnTo>
                <a:lnTo>
                  <a:pt x="96413" y="83551"/>
                </a:lnTo>
                <a:lnTo>
                  <a:pt x="96413" y="83559"/>
                </a:lnTo>
                <a:lnTo>
                  <a:pt x="96408" y="83566"/>
                </a:lnTo>
                <a:lnTo>
                  <a:pt x="96401" y="83566"/>
                </a:lnTo>
                <a:lnTo>
                  <a:pt x="96391" y="83565"/>
                </a:lnTo>
                <a:lnTo>
                  <a:pt x="96381" y="83565"/>
                </a:lnTo>
                <a:lnTo>
                  <a:pt x="96371" y="83572"/>
                </a:lnTo>
                <a:lnTo>
                  <a:pt x="96363" y="83581"/>
                </a:lnTo>
                <a:lnTo>
                  <a:pt x="96357" y="83591"/>
                </a:lnTo>
                <a:lnTo>
                  <a:pt x="96351" y="83600"/>
                </a:lnTo>
                <a:lnTo>
                  <a:pt x="96345" y="83600"/>
                </a:lnTo>
                <a:lnTo>
                  <a:pt x="96335" y="83598"/>
                </a:lnTo>
                <a:lnTo>
                  <a:pt x="96335" y="83587"/>
                </a:lnTo>
                <a:lnTo>
                  <a:pt x="96325" y="83582"/>
                </a:lnTo>
                <a:lnTo>
                  <a:pt x="96312" y="83580"/>
                </a:lnTo>
                <a:lnTo>
                  <a:pt x="96307" y="83572"/>
                </a:lnTo>
                <a:lnTo>
                  <a:pt x="96300" y="83564"/>
                </a:lnTo>
                <a:lnTo>
                  <a:pt x="96294" y="83556"/>
                </a:lnTo>
                <a:lnTo>
                  <a:pt x="96283" y="83554"/>
                </a:lnTo>
                <a:lnTo>
                  <a:pt x="96267" y="83552"/>
                </a:lnTo>
                <a:lnTo>
                  <a:pt x="96260" y="83553"/>
                </a:lnTo>
                <a:lnTo>
                  <a:pt x="96259" y="83553"/>
                </a:lnTo>
                <a:lnTo>
                  <a:pt x="96249" y="83556"/>
                </a:lnTo>
                <a:lnTo>
                  <a:pt x="96244" y="83564"/>
                </a:lnTo>
                <a:lnTo>
                  <a:pt x="96238" y="83572"/>
                </a:lnTo>
                <a:lnTo>
                  <a:pt x="96239" y="83580"/>
                </a:lnTo>
                <a:lnTo>
                  <a:pt x="96240" y="83583"/>
                </a:lnTo>
                <a:lnTo>
                  <a:pt x="96261" y="83608"/>
                </a:lnTo>
                <a:lnTo>
                  <a:pt x="96273" y="83617"/>
                </a:lnTo>
                <a:lnTo>
                  <a:pt x="96279" y="83628"/>
                </a:lnTo>
                <a:lnTo>
                  <a:pt x="96281" y="83644"/>
                </a:lnTo>
                <a:lnTo>
                  <a:pt x="96301" y="83663"/>
                </a:lnTo>
                <a:lnTo>
                  <a:pt x="96323" y="83675"/>
                </a:lnTo>
                <a:lnTo>
                  <a:pt x="96330" y="83686"/>
                </a:lnTo>
                <a:lnTo>
                  <a:pt x="96324" y="83699"/>
                </a:lnTo>
                <a:lnTo>
                  <a:pt x="96303" y="83694"/>
                </a:lnTo>
                <a:lnTo>
                  <a:pt x="96289" y="83687"/>
                </a:lnTo>
                <a:lnTo>
                  <a:pt x="96276" y="83676"/>
                </a:lnTo>
                <a:lnTo>
                  <a:pt x="96266" y="83671"/>
                </a:lnTo>
                <a:lnTo>
                  <a:pt x="96260" y="83674"/>
                </a:lnTo>
                <a:lnTo>
                  <a:pt x="96257" y="83689"/>
                </a:lnTo>
                <a:lnTo>
                  <a:pt x="96258" y="83703"/>
                </a:lnTo>
                <a:lnTo>
                  <a:pt x="96264" y="83710"/>
                </a:lnTo>
                <a:lnTo>
                  <a:pt x="96280" y="83710"/>
                </a:lnTo>
                <a:lnTo>
                  <a:pt x="96290" y="83713"/>
                </a:lnTo>
                <a:lnTo>
                  <a:pt x="96294" y="83733"/>
                </a:lnTo>
                <a:lnTo>
                  <a:pt x="96286" y="83745"/>
                </a:lnTo>
                <a:lnTo>
                  <a:pt x="96285" y="83753"/>
                </a:lnTo>
                <a:lnTo>
                  <a:pt x="96293" y="83765"/>
                </a:lnTo>
                <a:lnTo>
                  <a:pt x="96304" y="83781"/>
                </a:lnTo>
                <a:lnTo>
                  <a:pt x="96299" y="83792"/>
                </a:lnTo>
                <a:lnTo>
                  <a:pt x="96285" y="83800"/>
                </a:lnTo>
                <a:lnTo>
                  <a:pt x="96250" y="83807"/>
                </a:lnTo>
                <a:lnTo>
                  <a:pt x="96238" y="83804"/>
                </a:lnTo>
                <a:lnTo>
                  <a:pt x="96231" y="83817"/>
                </a:lnTo>
                <a:lnTo>
                  <a:pt x="96226" y="83830"/>
                </a:lnTo>
                <a:lnTo>
                  <a:pt x="96235" y="83836"/>
                </a:lnTo>
                <a:lnTo>
                  <a:pt x="96256" y="83843"/>
                </a:lnTo>
                <a:lnTo>
                  <a:pt x="96276" y="83848"/>
                </a:lnTo>
                <a:lnTo>
                  <a:pt x="96291" y="83841"/>
                </a:lnTo>
                <a:lnTo>
                  <a:pt x="96300" y="83827"/>
                </a:lnTo>
                <a:lnTo>
                  <a:pt x="96315" y="83813"/>
                </a:lnTo>
                <a:lnTo>
                  <a:pt x="96334" y="83813"/>
                </a:lnTo>
                <a:lnTo>
                  <a:pt x="96338" y="83826"/>
                </a:lnTo>
                <a:lnTo>
                  <a:pt x="96331" y="83832"/>
                </a:lnTo>
                <a:lnTo>
                  <a:pt x="96329" y="83844"/>
                </a:lnTo>
                <a:lnTo>
                  <a:pt x="96329" y="83859"/>
                </a:lnTo>
                <a:lnTo>
                  <a:pt x="96334" y="83866"/>
                </a:lnTo>
                <a:lnTo>
                  <a:pt x="96335" y="83877"/>
                </a:lnTo>
                <a:lnTo>
                  <a:pt x="96332" y="83891"/>
                </a:lnTo>
                <a:lnTo>
                  <a:pt x="96317" y="83898"/>
                </a:lnTo>
                <a:lnTo>
                  <a:pt x="96305" y="83904"/>
                </a:lnTo>
                <a:lnTo>
                  <a:pt x="96292" y="83911"/>
                </a:lnTo>
                <a:lnTo>
                  <a:pt x="96291" y="83922"/>
                </a:lnTo>
                <a:lnTo>
                  <a:pt x="96298" y="83934"/>
                </a:lnTo>
                <a:lnTo>
                  <a:pt x="96299" y="83945"/>
                </a:lnTo>
                <a:lnTo>
                  <a:pt x="96303" y="83963"/>
                </a:lnTo>
                <a:lnTo>
                  <a:pt x="96310" y="83976"/>
                </a:lnTo>
                <a:lnTo>
                  <a:pt x="96325" y="83970"/>
                </a:lnTo>
                <a:lnTo>
                  <a:pt x="96327" y="83958"/>
                </a:lnTo>
                <a:lnTo>
                  <a:pt x="96330" y="83954"/>
                </a:lnTo>
                <a:lnTo>
                  <a:pt x="96336" y="83941"/>
                </a:lnTo>
                <a:lnTo>
                  <a:pt x="96351" y="83940"/>
                </a:lnTo>
                <a:lnTo>
                  <a:pt x="96364" y="83942"/>
                </a:lnTo>
                <a:lnTo>
                  <a:pt x="96371" y="83955"/>
                </a:lnTo>
                <a:lnTo>
                  <a:pt x="96385" y="83962"/>
                </a:lnTo>
                <a:lnTo>
                  <a:pt x="96401" y="83975"/>
                </a:lnTo>
                <a:lnTo>
                  <a:pt x="96401" y="83982"/>
                </a:lnTo>
                <a:lnTo>
                  <a:pt x="96391" y="83995"/>
                </a:lnTo>
                <a:lnTo>
                  <a:pt x="96380" y="83990"/>
                </a:lnTo>
                <a:lnTo>
                  <a:pt x="96374" y="83984"/>
                </a:lnTo>
                <a:lnTo>
                  <a:pt x="96363" y="83975"/>
                </a:lnTo>
                <a:lnTo>
                  <a:pt x="96359" y="83975"/>
                </a:lnTo>
                <a:lnTo>
                  <a:pt x="96349" y="83975"/>
                </a:lnTo>
                <a:lnTo>
                  <a:pt x="96345" y="83985"/>
                </a:lnTo>
                <a:lnTo>
                  <a:pt x="96343" y="83992"/>
                </a:lnTo>
                <a:lnTo>
                  <a:pt x="96347" y="84002"/>
                </a:lnTo>
                <a:lnTo>
                  <a:pt x="96367" y="84007"/>
                </a:lnTo>
                <a:lnTo>
                  <a:pt x="96405" y="84014"/>
                </a:lnTo>
                <a:lnTo>
                  <a:pt x="96420" y="84022"/>
                </a:lnTo>
                <a:lnTo>
                  <a:pt x="96421" y="84035"/>
                </a:lnTo>
                <a:lnTo>
                  <a:pt x="96415" y="84040"/>
                </a:lnTo>
                <a:lnTo>
                  <a:pt x="96407" y="84037"/>
                </a:lnTo>
                <a:lnTo>
                  <a:pt x="96389" y="84044"/>
                </a:lnTo>
                <a:lnTo>
                  <a:pt x="96389" y="84051"/>
                </a:lnTo>
                <a:lnTo>
                  <a:pt x="96395" y="84059"/>
                </a:lnTo>
                <a:lnTo>
                  <a:pt x="96401" y="84059"/>
                </a:lnTo>
                <a:lnTo>
                  <a:pt x="96411" y="84065"/>
                </a:lnTo>
                <a:lnTo>
                  <a:pt x="96421" y="84069"/>
                </a:lnTo>
                <a:lnTo>
                  <a:pt x="96421" y="84080"/>
                </a:lnTo>
                <a:lnTo>
                  <a:pt x="96421" y="84092"/>
                </a:lnTo>
                <a:lnTo>
                  <a:pt x="96413" y="84099"/>
                </a:lnTo>
                <a:lnTo>
                  <a:pt x="96399" y="84091"/>
                </a:lnTo>
                <a:lnTo>
                  <a:pt x="96396" y="84080"/>
                </a:lnTo>
                <a:lnTo>
                  <a:pt x="96384" y="84083"/>
                </a:lnTo>
                <a:lnTo>
                  <a:pt x="96378" y="84079"/>
                </a:lnTo>
                <a:lnTo>
                  <a:pt x="96358" y="84083"/>
                </a:lnTo>
                <a:lnTo>
                  <a:pt x="96352" y="84096"/>
                </a:lnTo>
                <a:lnTo>
                  <a:pt x="96355" y="84111"/>
                </a:lnTo>
                <a:lnTo>
                  <a:pt x="96358" y="84137"/>
                </a:lnTo>
                <a:lnTo>
                  <a:pt x="96353" y="84157"/>
                </a:lnTo>
                <a:lnTo>
                  <a:pt x="96346" y="84174"/>
                </a:lnTo>
                <a:lnTo>
                  <a:pt x="96335" y="84193"/>
                </a:lnTo>
                <a:lnTo>
                  <a:pt x="96331" y="84220"/>
                </a:lnTo>
                <a:lnTo>
                  <a:pt x="96336" y="84231"/>
                </a:lnTo>
                <a:lnTo>
                  <a:pt x="96359" y="84239"/>
                </a:lnTo>
                <a:lnTo>
                  <a:pt x="96376" y="84236"/>
                </a:lnTo>
                <a:lnTo>
                  <a:pt x="96390" y="84233"/>
                </a:lnTo>
                <a:lnTo>
                  <a:pt x="96397" y="84233"/>
                </a:lnTo>
                <a:lnTo>
                  <a:pt x="96406" y="84234"/>
                </a:lnTo>
                <a:lnTo>
                  <a:pt x="96413" y="84242"/>
                </a:lnTo>
                <a:lnTo>
                  <a:pt x="96413" y="84245"/>
                </a:lnTo>
                <a:lnTo>
                  <a:pt x="96406" y="84251"/>
                </a:lnTo>
                <a:lnTo>
                  <a:pt x="96395" y="84254"/>
                </a:lnTo>
                <a:lnTo>
                  <a:pt x="96390" y="84259"/>
                </a:lnTo>
                <a:lnTo>
                  <a:pt x="96386" y="84265"/>
                </a:lnTo>
                <a:lnTo>
                  <a:pt x="96386" y="84269"/>
                </a:lnTo>
                <a:lnTo>
                  <a:pt x="96382" y="84280"/>
                </a:lnTo>
                <a:lnTo>
                  <a:pt x="96387" y="84286"/>
                </a:lnTo>
                <a:lnTo>
                  <a:pt x="96409" y="84275"/>
                </a:lnTo>
                <a:lnTo>
                  <a:pt x="96425" y="84264"/>
                </a:lnTo>
                <a:lnTo>
                  <a:pt x="96437" y="84275"/>
                </a:lnTo>
                <a:lnTo>
                  <a:pt x="96434" y="84291"/>
                </a:lnTo>
                <a:lnTo>
                  <a:pt x="96431" y="84298"/>
                </a:lnTo>
                <a:lnTo>
                  <a:pt x="96423" y="84297"/>
                </a:lnTo>
                <a:lnTo>
                  <a:pt x="96409" y="84302"/>
                </a:lnTo>
                <a:lnTo>
                  <a:pt x="96397" y="84305"/>
                </a:lnTo>
                <a:lnTo>
                  <a:pt x="96403" y="84315"/>
                </a:lnTo>
                <a:lnTo>
                  <a:pt x="96411" y="84317"/>
                </a:lnTo>
                <a:lnTo>
                  <a:pt x="96425" y="84318"/>
                </a:lnTo>
                <a:lnTo>
                  <a:pt x="96432" y="84325"/>
                </a:lnTo>
                <a:lnTo>
                  <a:pt x="96430" y="84334"/>
                </a:lnTo>
                <a:lnTo>
                  <a:pt x="96421" y="84341"/>
                </a:lnTo>
                <a:lnTo>
                  <a:pt x="96416" y="84350"/>
                </a:lnTo>
                <a:lnTo>
                  <a:pt x="96416" y="84358"/>
                </a:lnTo>
                <a:lnTo>
                  <a:pt x="96420" y="84361"/>
                </a:lnTo>
                <a:lnTo>
                  <a:pt x="96432" y="84359"/>
                </a:lnTo>
                <a:lnTo>
                  <a:pt x="96440" y="84358"/>
                </a:lnTo>
                <a:lnTo>
                  <a:pt x="96449" y="84357"/>
                </a:lnTo>
                <a:lnTo>
                  <a:pt x="96459" y="84355"/>
                </a:lnTo>
                <a:lnTo>
                  <a:pt x="96467" y="84357"/>
                </a:lnTo>
                <a:lnTo>
                  <a:pt x="96473" y="84362"/>
                </a:lnTo>
                <a:lnTo>
                  <a:pt x="96474" y="84372"/>
                </a:lnTo>
                <a:lnTo>
                  <a:pt x="96472" y="84377"/>
                </a:lnTo>
                <a:lnTo>
                  <a:pt x="96462" y="84383"/>
                </a:lnTo>
                <a:lnTo>
                  <a:pt x="96459" y="84383"/>
                </a:lnTo>
                <a:lnTo>
                  <a:pt x="96448" y="84386"/>
                </a:lnTo>
                <a:lnTo>
                  <a:pt x="96442" y="84391"/>
                </a:lnTo>
                <a:lnTo>
                  <a:pt x="96439" y="84395"/>
                </a:lnTo>
                <a:lnTo>
                  <a:pt x="96439" y="84397"/>
                </a:lnTo>
                <a:lnTo>
                  <a:pt x="96440" y="84406"/>
                </a:lnTo>
                <a:lnTo>
                  <a:pt x="96442" y="84412"/>
                </a:lnTo>
                <a:lnTo>
                  <a:pt x="96451" y="84422"/>
                </a:lnTo>
                <a:lnTo>
                  <a:pt x="96469" y="84415"/>
                </a:lnTo>
                <a:lnTo>
                  <a:pt x="96476" y="84409"/>
                </a:lnTo>
                <a:lnTo>
                  <a:pt x="96484" y="84408"/>
                </a:lnTo>
                <a:lnTo>
                  <a:pt x="96493" y="84408"/>
                </a:lnTo>
                <a:lnTo>
                  <a:pt x="96501" y="84411"/>
                </a:lnTo>
                <a:lnTo>
                  <a:pt x="96500" y="84423"/>
                </a:lnTo>
                <a:lnTo>
                  <a:pt x="96491" y="84439"/>
                </a:lnTo>
                <a:lnTo>
                  <a:pt x="96482" y="84458"/>
                </a:lnTo>
                <a:lnTo>
                  <a:pt x="96471" y="84461"/>
                </a:lnTo>
                <a:lnTo>
                  <a:pt x="96448" y="84466"/>
                </a:lnTo>
                <a:lnTo>
                  <a:pt x="96435" y="84454"/>
                </a:lnTo>
                <a:lnTo>
                  <a:pt x="96422" y="84450"/>
                </a:lnTo>
                <a:lnTo>
                  <a:pt x="96410" y="84446"/>
                </a:lnTo>
                <a:lnTo>
                  <a:pt x="96404" y="84450"/>
                </a:lnTo>
                <a:lnTo>
                  <a:pt x="96393" y="84459"/>
                </a:lnTo>
                <a:lnTo>
                  <a:pt x="96393" y="84472"/>
                </a:lnTo>
                <a:lnTo>
                  <a:pt x="96393" y="84484"/>
                </a:lnTo>
                <a:lnTo>
                  <a:pt x="96414" y="84494"/>
                </a:lnTo>
                <a:lnTo>
                  <a:pt x="96428" y="84504"/>
                </a:lnTo>
                <a:lnTo>
                  <a:pt x="96430" y="84511"/>
                </a:lnTo>
                <a:lnTo>
                  <a:pt x="96430" y="84521"/>
                </a:lnTo>
                <a:lnTo>
                  <a:pt x="96422" y="84530"/>
                </a:lnTo>
                <a:lnTo>
                  <a:pt x="96418" y="84537"/>
                </a:lnTo>
                <a:lnTo>
                  <a:pt x="96420" y="84546"/>
                </a:lnTo>
                <a:lnTo>
                  <a:pt x="96425" y="84556"/>
                </a:lnTo>
                <a:lnTo>
                  <a:pt x="96432" y="84565"/>
                </a:lnTo>
                <a:lnTo>
                  <a:pt x="96440" y="84569"/>
                </a:lnTo>
                <a:lnTo>
                  <a:pt x="96449" y="84591"/>
                </a:lnTo>
                <a:lnTo>
                  <a:pt x="96462" y="84609"/>
                </a:lnTo>
                <a:lnTo>
                  <a:pt x="96471" y="84616"/>
                </a:lnTo>
                <a:lnTo>
                  <a:pt x="96466" y="84638"/>
                </a:lnTo>
                <a:lnTo>
                  <a:pt x="96466" y="84647"/>
                </a:lnTo>
                <a:lnTo>
                  <a:pt x="96466" y="84653"/>
                </a:lnTo>
                <a:lnTo>
                  <a:pt x="96463" y="84654"/>
                </a:lnTo>
                <a:lnTo>
                  <a:pt x="96449" y="84650"/>
                </a:lnTo>
                <a:lnTo>
                  <a:pt x="96439" y="84642"/>
                </a:lnTo>
                <a:lnTo>
                  <a:pt x="96421" y="84643"/>
                </a:lnTo>
                <a:lnTo>
                  <a:pt x="96415" y="84653"/>
                </a:lnTo>
                <a:lnTo>
                  <a:pt x="96415" y="84661"/>
                </a:lnTo>
                <a:lnTo>
                  <a:pt x="96421" y="84669"/>
                </a:lnTo>
                <a:lnTo>
                  <a:pt x="96434" y="84680"/>
                </a:lnTo>
                <a:lnTo>
                  <a:pt x="96449" y="84689"/>
                </a:lnTo>
                <a:lnTo>
                  <a:pt x="96453" y="84698"/>
                </a:lnTo>
                <a:lnTo>
                  <a:pt x="96453" y="84704"/>
                </a:lnTo>
                <a:lnTo>
                  <a:pt x="96445" y="84709"/>
                </a:lnTo>
                <a:lnTo>
                  <a:pt x="96431" y="84699"/>
                </a:lnTo>
                <a:lnTo>
                  <a:pt x="96416" y="84709"/>
                </a:lnTo>
                <a:lnTo>
                  <a:pt x="96409" y="84710"/>
                </a:lnTo>
                <a:lnTo>
                  <a:pt x="96404" y="84723"/>
                </a:lnTo>
                <a:lnTo>
                  <a:pt x="96403" y="84735"/>
                </a:lnTo>
                <a:lnTo>
                  <a:pt x="96390" y="84742"/>
                </a:lnTo>
                <a:lnTo>
                  <a:pt x="96373" y="84744"/>
                </a:lnTo>
                <a:lnTo>
                  <a:pt x="96364" y="84741"/>
                </a:lnTo>
                <a:lnTo>
                  <a:pt x="96356" y="84735"/>
                </a:lnTo>
                <a:lnTo>
                  <a:pt x="96342" y="84739"/>
                </a:lnTo>
                <a:lnTo>
                  <a:pt x="96342" y="84748"/>
                </a:lnTo>
                <a:lnTo>
                  <a:pt x="96342" y="84749"/>
                </a:lnTo>
                <a:lnTo>
                  <a:pt x="96373" y="84800"/>
                </a:lnTo>
                <a:lnTo>
                  <a:pt x="96387" y="84825"/>
                </a:lnTo>
                <a:lnTo>
                  <a:pt x="96388" y="84835"/>
                </a:lnTo>
                <a:lnTo>
                  <a:pt x="96396" y="84858"/>
                </a:lnTo>
                <a:lnTo>
                  <a:pt x="96396" y="84882"/>
                </a:lnTo>
                <a:lnTo>
                  <a:pt x="96396" y="84900"/>
                </a:lnTo>
                <a:lnTo>
                  <a:pt x="96381" y="84916"/>
                </a:lnTo>
                <a:lnTo>
                  <a:pt x="96371" y="84911"/>
                </a:lnTo>
                <a:lnTo>
                  <a:pt x="96361" y="84896"/>
                </a:lnTo>
                <a:lnTo>
                  <a:pt x="96355" y="84892"/>
                </a:lnTo>
                <a:lnTo>
                  <a:pt x="96339" y="84891"/>
                </a:lnTo>
                <a:lnTo>
                  <a:pt x="96330" y="84909"/>
                </a:lnTo>
                <a:lnTo>
                  <a:pt x="96328" y="84921"/>
                </a:lnTo>
                <a:lnTo>
                  <a:pt x="96324" y="84934"/>
                </a:lnTo>
                <a:lnTo>
                  <a:pt x="96324" y="84948"/>
                </a:lnTo>
                <a:lnTo>
                  <a:pt x="96312" y="84964"/>
                </a:lnTo>
                <a:lnTo>
                  <a:pt x="96296" y="84968"/>
                </a:lnTo>
                <a:lnTo>
                  <a:pt x="96289" y="84962"/>
                </a:lnTo>
                <a:lnTo>
                  <a:pt x="96286" y="84955"/>
                </a:lnTo>
                <a:lnTo>
                  <a:pt x="96283" y="84946"/>
                </a:lnTo>
                <a:lnTo>
                  <a:pt x="96281" y="84945"/>
                </a:lnTo>
                <a:lnTo>
                  <a:pt x="96271" y="84941"/>
                </a:lnTo>
                <a:lnTo>
                  <a:pt x="96261" y="84948"/>
                </a:lnTo>
                <a:lnTo>
                  <a:pt x="96261" y="84964"/>
                </a:lnTo>
                <a:lnTo>
                  <a:pt x="96265" y="84969"/>
                </a:lnTo>
                <a:lnTo>
                  <a:pt x="96267" y="84977"/>
                </a:lnTo>
                <a:lnTo>
                  <a:pt x="96274" y="84995"/>
                </a:lnTo>
                <a:lnTo>
                  <a:pt x="96274" y="85009"/>
                </a:lnTo>
                <a:lnTo>
                  <a:pt x="96274" y="85010"/>
                </a:lnTo>
                <a:lnTo>
                  <a:pt x="96264" y="85009"/>
                </a:lnTo>
                <a:lnTo>
                  <a:pt x="96254" y="85012"/>
                </a:lnTo>
                <a:lnTo>
                  <a:pt x="96241" y="85008"/>
                </a:lnTo>
                <a:lnTo>
                  <a:pt x="96241" y="84996"/>
                </a:lnTo>
                <a:lnTo>
                  <a:pt x="96243" y="84987"/>
                </a:lnTo>
                <a:lnTo>
                  <a:pt x="96243" y="84969"/>
                </a:lnTo>
                <a:lnTo>
                  <a:pt x="96241" y="84966"/>
                </a:lnTo>
                <a:lnTo>
                  <a:pt x="96228" y="84966"/>
                </a:lnTo>
                <a:lnTo>
                  <a:pt x="96218" y="84964"/>
                </a:lnTo>
                <a:lnTo>
                  <a:pt x="96209" y="84972"/>
                </a:lnTo>
                <a:lnTo>
                  <a:pt x="96208" y="84998"/>
                </a:lnTo>
                <a:lnTo>
                  <a:pt x="96215" y="85007"/>
                </a:lnTo>
                <a:lnTo>
                  <a:pt x="96219" y="85017"/>
                </a:lnTo>
                <a:lnTo>
                  <a:pt x="96219" y="85025"/>
                </a:lnTo>
                <a:lnTo>
                  <a:pt x="96219" y="85032"/>
                </a:lnTo>
                <a:lnTo>
                  <a:pt x="96223" y="85039"/>
                </a:lnTo>
                <a:lnTo>
                  <a:pt x="96229" y="85050"/>
                </a:lnTo>
                <a:lnTo>
                  <a:pt x="96229" y="85065"/>
                </a:lnTo>
                <a:lnTo>
                  <a:pt x="96228" y="85072"/>
                </a:lnTo>
                <a:lnTo>
                  <a:pt x="96216" y="85080"/>
                </a:lnTo>
                <a:lnTo>
                  <a:pt x="96201" y="85078"/>
                </a:lnTo>
                <a:lnTo>
                  <a:pt x="96186" y="85068"/>
                </a:lnTo>
                <a:lnTo>
                  <a:pt x="96183" y="85053"/>
                </a:lnTo>
                <a:lnTo>
                  <a:pt x="96183" y="85040"/>
                </a:lnTo>
                <a:lnTo>
                  <a:pt x="96182" y="85027"/>
                </a:lnTo>
                <a:lnTo>
                  <a:pt x="96177" y="85010"/>
                </a:lnTo>
                <a:lnTo>
                  <a:pt x="96174" y="85005"/>
                </a:lnTo>
                <a:lnTo>
                  <a:pt x="96166" y="85002"/>
                </a:lnTo>
                <a:lnTo>
                  <a:pt x="96157" y="85005"/>
                </a:lnTo>
                <a:lnTo>
                  <a:pt x="96155" y="85008"/>
                </a:lnTo>
                <a:lnTo>
                  <a:pt x="96145" y="85021"/>
                </a:lnTo>
                <a:lnTo>
                  <a:pt x="96140" y="85038"/>
                </a:lnTo>
                <a:lnTo>
                  <a:pt x="96126" y="85046"/>
                </a:lnTo>
                <a:lnTo>
                  <a:pt x="96119" y="85032"/>
                </a:lnTo>
                <a:lnTo>
                  <a:pt x="96115" y="85030"/>
                </a:lnTo>
                <a:lnTo>
                  <a:pt x="96091" y="85023"/>
                </a:lnTo>
                <a:lnTo>
                  <a:pt x="96082" y="85023"/>
                </a:lnTo>
                <a:lnTo>
                  <a:pt x="96077" y="85023"/>
                </a:lnTo>
                <a:lnTo>
                  <a:pt x="96068" y="85033"/>
                </a:lnTo>
                <a:lnTo>
                  <a:pt x="96079" y="85052"/>
                </a:lnTo>
                <a:lnTo>
                  <a:pt x="96085" y="85056"/>
                </a:lnTo>
                <a:lnTo>
                  <a:pt x="96088" y="85066"/>
                </a:lnTo>
                <a:lnTo>
                  <a:pt x="96086" y="85077"/>
                </a:lnTo>
                <a:lnTo>
                  <a:pt x="96081" y="85087"/>
                </a:lnTo>
                <a:lnTo>
                  <a:pt x="96071" y="85094"/>
                </a:lnTo>
                <a:lnTo>
                  <a:pt x="96058" y="85077"/>
                </a:lnTo>
                <a:lnTo>
                  <a:pt x="96058" y="85069"/>
                </a:lnTo>
                <a:lnTo>
                  <a:pt x="96054" y="85061"/>
                </a:lnTo>
                <a:lnTo>
                  <a:pt x="96045" y="85057"/>
                </a:lnTo>
                <a:lnTo>
                  <a:pt x="96035" y="85055"/>
                </a:lnTo>
                <a:lnTo>
                  <a:pt x="96020" y="85057"/>
                </a:lnTo>
                <a:lnTo>
                  <a:pt x="96007" y="85061"/>
                </a:lnTo>
                <a:lnTo>
                  <a:pt x="96003" y="85068"/>
                </a:lnTo>
                <a:lnTo>
                  <a:pt x="95992" y="85071"/>
                </a:lnTo>
                <a:lnTo>
                  <a:pt x="95981" y="85067"/>
                </a:lnTo>
                <a:lnTo>
                  <a:pt x="95980" y="85065"/>
                </a:lnTo>
                <a:lnTo>
                  <a:pt x="95966" y="85066"/>
                </a:lnTo>
                <a:lnTo>
                  <a:pt x="95960" y="85058"/>
                </a:lnTo>
                <a:lnTo>
                  <a:pt x="95949" y="85061"/>
                </a:lnTo>
                <a:lnTo>
                  <a:pt x="95952" y="85078"/>
                </a:lnTo>
                <a:lnTo>
                  <a:pt x="95956" y="85088"/>
                </a:lnTo>
                <a:lnTo>
                  <a:pt x="95955" y="85094"/>
                </a:lnTo>
                <a:lnTo>
                  <a:pt x="95945" y="85107"/>
                </a:lnTo>
                <a:lnTo>
                  <a:pt x="95926" y="85121"/>
                </a:lnTo>
                <a:lnTo>
                  <a:pt x="95906" y="85128"/>
                </a:lnTo>
                <a:lnTo>
                  <a:pt x="95885" y="85129"/>
                </a:lnTo>
                <a:lnTo>
                  <a:pt x="95877" y="85122"/>
                </a:lnTo>
                <a:lnTo>
                  <a:pt x="95874" y="85115"/>
                </a:lnTo>
                <a:lnTo>
                  <a:pt x="95873" y="85102"/>
                </a:lnTo>
                <a:lnTo>
                  <a:pt x="95873" y="85094"/>
                </a:lnTo>
                <a:lnTo>
                  <a:pt x="95870" y="85088"/>
                </a:lnTo>
                <a:lnTo>
                  <a:pt x="95862" y="85084"/>
                </a:lnTo>
                <a:lnTo>
                  <a:pt x="95852" y="85084"/>
                </a:lnTo>
                <a:lnTo>
                  <a:pt x="95847" y="85088"/>
                </a:lnTo>
                <a:lnTo>
                  <a:pt x="95838" y="85097"/>
                </a:lnTo>
                <a:lnTo>
                  <a:pt x="95829" y="85114"/>
                </a:lnTo>
                <a:lnTo>
                  <a:pt x="95835" y="85135"/>
                </a:lnTo>
                <a:lnTo>
                  <a:pt x="95833" y="85148"/>
                </a:lnTo>
                <a:lnTo>
                  <a:pt x="95830" y="85159"/>
                </a:lnTo>
                <a:lnTo>
                  <a:pt x="95827" y="85166"/>
                </a:lnTo>
                <a:lnTo>
                  <a:pt x="95812" y="85169"/>
                </a:lnTo>
                <a:lnTo>
                  <a:pt x="95810" y="85161"/>
                </a:lnTo>
                <a:lnTo>
                  <a:pt x="95802" y="85151"/>
                </a:lnTo>
                <a:lnTo>
                  <a:pt x="95799" y="85149"/>
                </a:lnTo>
                <a:lnTo>
                  <a:pt x="95792" y="85151"/>
                </a:lnTo>
                <a:lnTo>
                  <a:pt x="95787" y="85159"/>
                </a:lnTo>
                <a:lnTo>
                  <a:pt x="95787" y="85168"/>
                </a:lnTo>
                <a:lnTo>
                  <a:pt x="95793" y="85173"/>
                </a:lnTo>
                <a:lnTo>
                  <a:pt x="95795" y="85179"/>
                </a:lnTo>
                <a:lnTo>
                  <a:pt x="95782" y="85186"/>
                </a:lnTo>
                <a:lnTo>
                  <a:pt x="95777" y="85188"/>
                </a:lnTo>
                <a:lnTo>
                  <a:pt x="95765" y="85198"/>
                </a:lnTo>
                <a:lnTo>
                  <a:pt x="95764" y="85205"/>
                </a:lnTo>
                <a:lnTo>
                  <a:pt x="95764" y="85214"/>
                </a:lnTo>
                <a:lnTo>
                  <a:pt x="95764" y="85222"/>
                </a:lnTo>
                <a:lnTo>
                  <a:pt x="95740" y="85223"/>
                </a:lnTo>
                <a:lnTo>
                  <a:pt x="95738" y="85210"/>
                </a:lnTo>
                <a:lnTo>
                  <a:pt x="95737" y="85200"/>
                </a:lnTo>
                <a:lnTo>
                  <a:pt x="95721" y="85205"/>
                </a:lnTo>
                <a:lnTo>
                  <a:pt x="95709" y="85216"/>
                </a:lnTo>
                <a:lnTo>
                  <a:pt x="95692" y="85221"/>
                </a:lnTo>
                <a:lnTo>
                  <a:pt x="95685" y="85220"/>
                </a:lnTo>
                <a:lnTo>
                  <a:pt x="95677" y="85211"/>
                </a:lnTo>
                <a:lnTo>
                  <a:pt x="95671" y="85208"/>
                </a:lnTo>
                <a:lnTo>
                  <a:pt x="95665" y="85222"/>
                </a:lnTo>
                <a:lnTo>
                  <a:pt x="95665" y="85235"/>
                </a:lnTo>
                <a:lnTo>
                  <a:pt x="95671" y="85249"/>
                </a:lnTo>
                <a:lnTo>
                  <a:pt x="95674" y="85267"/>
                </a:lnTo>
                <a:lnTo>
                  <a:pt x="95672" y="85277"/>
                </a:lnTo>
                <a:lnTo>
                  <a:pt x="95656" y="85282"/>
                </a:lnTo>
                <a:lnTo>
                  <a:pt x="95651" y="85279"/>
                </a:lnTo>
                <a:lnTo>
                  <a:pt x="95644" y="85275"/>
                </a:lnTo>
                <a:lnTo>
                  <a:pt x="95642" y="85267"/>
                </a:lnTo>
                <a:lnTo>
                  <a:pt x="95642" y="85258"/>
                </a:lnTo>
                <a:lnTo>
                  <a:pt x="95637" y="85255"/>
                </a:lnTo>
                <a:lnTo>
                  <a:pt x="95633" y="85245"/>
                </a:lnTo>
                <a:lnTo>
                  <a:pt x="95626" y="85246"/>
                </a:lnTo>
                <a:lnTo>
                  <a:pt x="95618" y="85257"/>
                </a:lnTo>
                <a:lnTo>
                  <a:pt x="95597" y="85269"/>
                </a:lnTo>
                <a:lnTo>
                  <a:pt x="95590" y="85279"/>
                </a:lnTo>
                <a:lnTo>
                  <a:pt x="95576" y="85285"/>
                </a:lnTo>
                <a:lnTo>
                  <a:pt x="95563" y="85280"/>
                </a:lnTo>
                <a:lnTo>
                  <a:pt x="95563" y="85278"/>
                </a:lnTo>
                <a:lnTo>
                  <a:pt x="95553" y="85278"/>
                </a:lnTo>
                <a:lnTo>
                  <a:pt x="95542" y="85285"/>
                </a:lnTo>
                <a:lnTo>
                  <a:pt x="95534" y="85302"/>
                </a:lnTo>
                <a:lnTo>
                  <a:pt x="95529" y="85306"/>
                </a:lnTo>
                <a:lnTo>
                  <a:pt x="95518" y="85318"/>
                </a:lnTo>
                <a:lnTo>
                  <a:pt x="95524" y="85322"/>
                </a:lnTo>
                <a:lnTo>
                  <a:pt x="95534" y="85327"/>
                </a:lnTo>
                <a:lnTo>
                  <a:pt x="95535" y="85339"/>
                </a:lnTo>
                <a:lnTo>
                  <a:pt x="95528" y="85340"/>
                </a:lnTo>
                <a:lnTo>
                  <a:pt x="95512" y="85351"/>
                </a:lnTo>
                <a:lnTo>
                  <a:pt x="95495" y="85351"/>
                </a:lnTo>
                <a:lnTo>
                  <a:pt x="95493" y="85337"/>
                </a:lnTo>
                <a:lnTo>
                  <a:pt x="95493" y="85328"/>
                </a:lnTo>
                <a:lnTo>
                  <a:pt x="95482" y="85327"/>
                </a:lnTo>
                <a:lnTo>
                  <a:pt x="95478" y="85337"/>
                </a:lnTo>
                <a:lnTo>
                  <a:pt x="95474" y="85348"/>
                </a:lnTo>
                <a:lnTo>
                  <a:pt x="95474" y="85367"/>
                </a:lnTo>
                <a:lnTo>
                  <a:pt x="95476" y="85385"/>
                </a:lnTo>
                <a:lnTo>
                  <a:pt x="95474" y="85389"/>
                </a:lnTo>
                <a:lnTo>
                  <a:pt x="95457" y="85392"/>
                </a:lnTo>
                <a:lnTo>
                  <a:pt x="95449" y="85379"/>
                </a:lnTo>
                <a:lnTo>
                  <a:pt x="95445" y="85368"/>
                </a:lnTo>
                <a:lnTo>
                  <a:pt x="95440" y="85361"/>
                </a:lnTo>
                <a:lnTo>
                  <a:pt x="95435" y="85356"/>
                </a:lnTo>
                <a:lnTo>
                  <a:pt x="95425" y="85354"/>
                </a:lnTo>
                <a:lnTo>
                  <a:pt x="95416" y="85360"/>
                </a:lnTo>
                <a:lnTo>
                  <a:pt x="95411" y="85374"/>
                </a:lnTo>
                <a:lnTo>
                  <a:pt x="95409" y="85380"/>
                </a:lnTo>
                <a:lnTo>
                  <a:pt x="95403" y="85383"/>
                </a:lnTo>
                <a:lnTo>
                  <a:pt x="95397" y="85380"/>
                </a:lnTo>
                <a:lnTo>
                  <a:pt x="95390" y="85374"/>
                </a:lnTo>
                <a:lnTo>
                  <a:pt x="95381" y="85368"/>
                </a:lnTo>
                <a:lnTo>
                  <a:pt x="95379" y="85363"/>
                </a:lnTo>
                <a:lnTo>
                  <a:pt x="95375" y="85361"/>
                </a:lnTo>
                <a:lnTo>
                  <a:pt x="95358" y="85369"/>
                </a:lnTo>
                <a:lnTo>
                  <a:pt x="95358" y="85369"/>
                </a:lnTo>
                <a:lnTo>
                  <a:pt x="95358" y="85369"/>
                </a:lnTo>
                <a:lnTo>
                  <a:pt x="95355" y="85370"/>
                </a:lnTo>
                <a:lnTo>
                  <a:pt x="95352" y="85377"/>
                </a:lnTo>
                <a:lnTo>
                  <a:pt x="95348" y="85376"/>
                </a:lnTo>
                <a:lnTo>
                  <a:pt x="95350" y="85394"/>
                </a:lnTo>
                <a:lnTo>
                  <a:pt x="95339" y="85407"/>
                </a:lnTo>
                <a:lnTo>
                  <a:pt x="95327" y="85408"/>
                </a:lnTo>
                <a:lnTo>
                  <a:pt x="95309" y="85410"/>
                </a:lnTo>
                <a:lnTo>
                  <a:pt x="95292" y="85421"/>
                </a:lnTo>
                <a:lnTo>
                  <a:pt x="95288" y="85432"/>
                </a:lnTo>
                <a:lnTo>
                  <a:pt x="95282" y="85448"/>
                </a:lnTo>
                <a:lnTo>
                  <a:pt x="95261" y="85448"/>
                </a:lnTo>
                <a:lnTo>
                  <a:pt x="95250" y="85448"/>
                </a:lnTo>
                <a:lnTo>
                  <a:pt x="95244" y="85443"/>
                </a:lnTo>
                <a:lnTo>
                  <a:pt x="95243" y="85441"/>
                </a:lnTo>
                <a:lnTo>
                  <a:pt x="95233" y="85446"/>
                </a:lnTo>
                <a:lnTo>
                  <a:pt x="95229" y="85437"/>
                </a:lnTo>
                <a:lnTo>
                  <a:pt x="95222" y="85438"/>
                </a:lnTo>
                <a:lnTo>
                  <a:pt x="95221" y="85429"/>
                </a:lnTo>
                <a:lnTo>
                  <a:pt x="95220" y="85413"/>
                </a:lnTo>
                <a:lnTo>
                  <a:pt x="95210" y="85408"/>
                </a:lnTo>
                <a:lnTo>
                  <a:pt x="95204" y="85411"/>
                </a:lnTo>
                <a:lnTo>
                  <a:pt x="95200" y="85416"/>
                </a:lnTo>
                <a:lnTo>
                  <a:pt x="95191" y="85437"/>
                </a:lnTo>
                <a:lnTo>
                  <a:pt x="95195" y="85457"/>
                </a:lnTo>
                <a:lnTo>
                  <a:pt x="95193" y="85469"/>
                </a:lnTo>
                <a:lnTo>
                  <a:pt x="95191" y="85495"/>
                </a:lnTo>
                <a:lnTo>
                  <a:pt x="95183" y="85513"/>
                </a:lnTo>
                <a:lnTo>
                  <a:pt x="95178" y="85519"/>
                </a:lnTo>
                <a:lnTo>
                  <a:pt x="95156" y="85515"/>
                </a:lnTo>
                <a:lnTo>
                  <a:pt x="95151" y="85512"/>
                </a:lnTo>
                <a:lnTo>
                  <a:pt x="95136" y="85524"/>
                </a:lnTo>
                <a:lnTo>
                  <a:pt x="95135" y="85528"/>
                </a:lnTo>
                <a:lnTo>
                  <a:pt x="95119" y="85523"/>
                </a:lnTo>
                <a:lnTo>
                  <a:pt x="95100" y="85525"/>
                </a:lnTo>
                <a:lnTo>
                  <a:pt x="95098" y="85537"/>
                </a:lnTo>
                <a:lnTo>
                  <a:pt x="95096" y="85557"/>
                </a:lnTo>
                <a:lnTo>
                  <a:pt x="95096" y="85572"/>
                </a:lnTo>
                <a:lnTo>
                  <a:pt x="95101" y="85594"/>
                </a:lnTo>
                <a:lnTo>
                  <a:pt x="95111" y="85609"/>
                </a:lnTo>
                <a:lnTo>
                  <a:pt x="95116" y="85616"/>
                </a:lnTo>
                <a:lnTo>
                  <a:pt x="95109" y="85625"/>
                </a:lnTo>
                <a:lnTo>
                  <a:pt x="95099" y="85626"/>
                </a:lnTo>
                <a:lnTo>
                  <a:pt x="95086" y="85620"/>
                </a:lnTo>
                <a:lnTo>
                  <a:pt x="95078" y="85618"/>
                </a:lnTo>
                <a:lnTo>
                  <a:pt x="95070" y="85618"/>
                </a:lnTo>
                <a:lnTo>
                  <a:pt x="95060" y="85631"/>
                </a:lnTo>
                <a:lnTo>
                  <a:pt x="95060" y="85644"/>
                </a:lnTo>
                <a:lnTo>
                  <a:pt x="95060" y="85651"/>
                </a:lnTo>
                <a:lnTo>
                  <a:pt x="95048" y="85675"/>
                </a:lnTo>
                <a:lnTo>
                  <a:pt x="95035" y="85671"/>
                </a:lnTo>
                <a:lnTo>
                  <a:pt x="95021" y="85672"/>
                </a:lnTo>
                <a:lnTo>
                  <a:pt x="95012" y="85676"/>
                </a:lnTo>
                <a:lnTo>
                  <a:pt x="95004" y="85681"/>
                </a:lnTo>
                <a:lnTo>
                  <a:pt x="94992" y="85685"/>
                </a:lnTo>
                <a:lnTo>
                  <a:pt x="94983" y="85675"/>
                </a:lnTo>
                <a:lnTo>
                  <a:pt x="94985" y="85654"/>
                </a:lnTo>
                <a:lnTo>
                  <a:pt x="94977" y="85649"/>
                </a:lnTo>
                <a:lnTo>
                  <a:pt x="94957" y="85649"/>
                </a:lnTo>
                <a:lnTo>
                  <a:pt x="94950" y="85668"/>
                </a:lnTo>
                <a:lnTo>
                  <a:pt x="94946" y="85678"/>
                </a:lnTo>
                <a:lnTo>
                  <a:pt x="94934" y="85689"/>
                </a:lnTo>
                <a:lnTo>
                  <a:pt x="94908" y="85685"/>
                </a:lnTo>
                <a:lnTo>
                  <a:pt x="94907" y="85674"/>
                </a:lnTo>
                <a:lnTo>
                  <a:pt x="94927" y="85660"/>
                </a:lnTo>
                <a:lnTo>
                  <a:pt x="94937" y="85648"/>
                </a:lnTo>
                <a:lnTo>
                  <a:pt x="94935" y="85634"/>
                </a:lnTo>
                <a:lnTo>
                  <a:pt x="94925" y="85633"/>
                </a:lnTo>
                <a:lnTo>
                  <a:pt x="94911" y="85646"/>
                </a:lnTo>
                <a:lnTo>
                  <a:pt x="94907" y="85634"/>
                </a:lnTo>
                <a:lnTo>
                  <a:pt x="94889" y="85615"/>
                </a:lnTo>
                <a:lnTo>
                  <a:pt x="94873" y="85650"/>
                </a:lnTo>
                <a:lnTo>
                  <a:pt x="94883" y="85671"/>
                </a:lnTo>
                <a:lnTo>
                  <a:pt x="94886" y="85676"/>
                </a:lnTo>
                <a:lnTo>
                  <a:pt x="94891" y="85688"/>
                </a:lnTo>
                <a:lnTo>
                  <a:pt x="94891" y="85696"/>
                </a:lnTo>
                <a:lnTo>
                  <a:pt x="94877" y="85693"/>
                </a:lnTo>
                <a:lnTo>
                  <a:pt x="94869" y="85690"/>
                </a:lnTo>
                <a:lnTo>
                  <a:pt x="94851" y="85701"/>
                </a:lnTo>
                <a:lnTo>
                  <a:pt x="94849" y="85726"/>
                </a:lnTo>
                <a:lnTo>
                  <a:pt x="94853" y="85736"/>
                </a:lnTo>
                <a:lnTo>
                  <a:pt x="94857" y="85745"/>
                </a:lnTo>
                <a:lnTo>
                  <a:pt x="94854" y="85770"/>
                </a:lnTo>
                <a:lnTo>
                  <a:pt x="94864" y="85781"/>
                </a:lnTo>
                <a:lnTo>
                  <a:pt x="94865" y="85790"/>
                </a:lnTo>
                <a:lnTo>
                  <a:pt x="94853" y="85801"/>
                </a:lnTo>
                <a:lnTo>
                  <a:pt x="94847" y="85809"/>
                </a:lnTo>
                <a:lnTo>
                  <a:pt x="94840" y="85825"/>
                </a:lnTo>
                <a:lnTo>
                  <a:pt x="94840" y="85832"/>
                </a:lnTo>
                <a:lnTo>
                  <a:pt x="94847" y="85839"/>
                </a:lnTo>
                <a:lnTo>
                  <a:pt x="94872" y="85831"/>
                </a:lnTo>
                <a:lnTo>
                  <a:pt x="94887" y="85829"/>
                </a:lnTo>
                <a:lnTo>
                  <a:pt x="94889" y="85840"/>
                </a:lnTo>
                <a:lnTo>
                  <a:pt x="94872" y="85855"/>
                </a:lnTo>
                <a:lnTo>
                  <a:pt x="94861" y="85876"/>
                </a:lnTo>
                <a:lnTo>
                  <a:pt x="94860" y="85897"/>
                </a:lnTo>
                <a:lnTo>
                  <a:pt x="94870" y="85906"/>
                </a:lnTo>
                <a:lnTo>
                  <a:pt x="94873" y="85919"/>
                </a:lnTo>
                <a:lnTo>
                  <a:pt x="94873" y="85924"/>
                </a:lnTo>
                <a:lnTo>
                  <a:pt x="94864" y="85935"/>
                </a:lnTo>
                <a:lnTo>
                  <a:pt x="94854" y="85935"/>
                </a:lnTo>
                <a:lnTo>
                  <a:pt x="94846" y="85935"/>
                </a:lnTo>
                <a:lnTo>
                  <a:pt x="94840" y="85944"/>
                </a:lnTo>
                <a:lnTo>
                  <a:pt x="94841" y="85962"/>
                </a:lnTo>
                <a:lnTo>
                  <a:pt x="94841" y="85971"/>
                </a:lnTo>
                <a:lnTo>
                  <a:pt x="94835" y="85982"/>
                </a:lnTo>
                <a:lnTo>
                  <a:pt x="94824" y="85976"/>
                </a:lnTo>
                <a:lnTo>
                  <a:pt x="94820" y="85973"/>
                </a:lnTo>
                <a:lnTo>
                  <a:pt x="94813" y="85980"/>
                </a:lnTo>
                <a:lnTo>
                  <a:pt x="94786" y="85987"/>
                </a:lnTo>
                <a:lnTo>
                  <a:pt x="94777" y="85984"/>
                </a:lnTo>
                <a:lnTo>
                  <a:pt x="94772" y="85984"/>
                </a:lnTo>
                <a:lnTo>
                  <a:pt x="94758" y="85983"/>
                </a:lnTo>
                <a:lnTo>
                  <a:pt x="94747" y="85983"/>
                </a:lnTo>
                <a:lnTo>
                  <a:pt x="94732" y="85998"/>
                </a:lnTo>
                <a:lnTo>
                  <a:pt x="94720" y="86006"/>
                </a:lnTo>
                <a:lnTo>
                  <a:pt x="94713" y="86018"/>
                </a:lnTo>
                <a:lnTo>
                  <a:pt x="94702" y="86028"/>
                </a:lnTo>
                <a:lnTo>
                  <a:pt x="94686" y="86037"/>
                </a:lnTo>
                <a:lnTo>
                  <a:pt x="94667" y="86041"/>
                </a:lnTo>
                <a:lnTo>
                  <a:pt x="94657" y="86051"/>
                </a:lnTo>
                <a:lnTo>
                  <a:pt x="94655" y="86059"/>
                </a:lnTo>
                <a:lnTo>
                  <a:pt x="94653" y="86073"/>
                </a:lnTo>
                <a:lnTo>
                  <a:pt x="94652" y="86083"/>
                </a:lnTo>
                <a:lnTo>
                  <a:pt x="94648" y="86105"/>
                </a:lnTo>
                <a:lnTo>
                  <a:pt x="94656" y="86125"/>
                </a:lnTo>
                <a:lnTo>
                  <a:pt x="94658" y="86136"/>
                </a:lnTo>
                <a:lnTo>
                  <a:pt x="94657" y="86145"/>
                </a:lnTo>
                <a:lnTo>
                  <a:pt x="94655" y="86147"/>
                </a:lnTo>
                <a:lnTo>
                  <a:pt x="94643" y="86166"/>
                </a:lnTo>
                <a:lnTo>
                  <a:pt x="94644" y="86190"/>
                </a:lnTo>
                <a:lnTo>
                  <a:pt x="94638" y="86198"/>
                </a:lnTo>
                <a:lnTo>
                  <a:pt x="94632" y="86213"/>
                </a:lnTo>
                <a:lnTo>
                  <a:pt x="94632" y="86230"/>
                </a:lnTo>
                <a:lnTo>
                  <a:pt x="94632" y="86240"/>
                </a:lnTo>
                <a:lnTo>
                  <a:pt x="94626" y="86246"/>
                </a:lnTo>
                <a:lnTo>
                  <a:pt x="94617" y="86250"/>
                </a:lnTo>
                <a:lnTo>
                  <a:pt x="94607" y="86262"/>
                </a:lnTo>
                <a:lnTo>
                  <a:pt x="94598" y="86273"/>
                </a:lnTo>
                <a:lnTo>
                  <a:pt x="94591" y="86294"/>
                </a:lnTo>
                <a:lnTo>
                  <a:pt x="94589" y="86319"/>
                </a:lnTo>
                <a:lnTo>
                  <a:pt x="94579" y="86334"/>
                </a:lnTo>
                <a:lnTo>
                  <a:pt x="94568" y="86344"/>
                </a:lnTo>
                <a:lnTo>
                  <a:pt x="94565" y="86361"/>
                </a:lnTo>
                <a:lnTo>
                  <a:pt x="94565" y="86372"/>
                </a:lnTo>
                <a:lnTo>
                  <a:pt x="94556" y="86377"/>
                </a:lnTo>
                <a:lnTo>
                  <a:pt x="94550" y="86392"/>
                </a:lnTo>
                <a:lnTo>
                  <a:pt x="94547" y="86412"/>
                </a:lnTo>
                <a:lnTo>
                  <a:pt x="94544" y="86425"/>
                </a:lnTo>
                <a:lnTo>
                  <a:pt x="94525" y="86437"/>
                </a:lnTo>
                <a:lnTo>
                  <a:pt x="94522" y="86437"/>
                </a:lnTo>
                <a:lnTo>
                  <a:pt x="94509" y="86439"/>
                </a:lnTo>
                <a:lnTo>
                  <a:pt x="94499" y="86439"/>
                </a:lnTo>
                <a:lnTo>
                  <a:pt x="94471" y="86455"/>
                </a:lnTo>
                <a:lnTo>
                  <a:pt x="94456" y="86455"/>
                </a:lnTo>
                <a:lnTo>
                  <a:pt x="94439" y="86468"/>
                </a:lnTo>
                <a:lnTo>
                  <a:pt x="94441" y="86472"/>
                </a:lnTo>
                <a:lnTo>
                  <a:pt x="94446" y="86485"/>
                </a:lnTo>
                <a:lnTo>
                  <a:pt x="94472" y="86507"/>
                </a:lnTo>
                <a:lnTo>
                  <a:pt x="94487" y="86516"/>
                </a:lnTo>
                <a:lnTo>
                  <a:pt x="94481" y="86523"/>
                </a:lnTo>
                <a:lnTo>
                  <a:pt x="94470" y="86541"/>
                </a:lnTo>
                <a:lnTo>
                  <a:pt x="94483" y="86559"/>
                </a:lnTo>
                <a:lnTo>
                  <a:pt x="94480" y="86569"/>
                </a:lnTo>
                <a:lnTo>
                  <a:pt x="94459" y="86564"/>
                </a:lnTo>
                <a:lnTo>
                  <a:pt x="94449" y="86577"/>
                </a:lnTo>
                <a:lnTo>
                  <a:pt x="94449" y="86588"/>
                </a:lnTo>
                <a:lnTo>
                  <a:pt x="94457" y="86598"/>
                </a:lnTo>
                <a:lnTo>
                  <a:pt x="94469" y="86603"/>
                </a:lnTo>
                <a:lnTo>
                  <a:pt x="94478" y="86614"/>
                </a:lnTo>
                <a:lnTo>
                  <a:pt x="94482" y="86631"/>
                </a:lnTo>
                <a:lnTo>
                  <a:pt x="94473" y="86638"/>
                </a:lnTo>
                <a:lnTo>
                  <a:pt x="94457" y="86638"/>
                </a:lnTo>
                <a:lnTo>
                  <a:pt x="94445" y="86635"/>
                </a:lnTo>
                <a:lnTo>
                  <a:pt x="94421" y="86634"/>
                </a:lnTo>
                <a:lnTo>
                  <a:pt x="94414" y="86622"/>
                </a:lnTo>
                <a:lnTo>
                  <a:pt x="94414" y="86602"/>
                </a:lnTo>
                <a:lnTo>
                  <a:pt x="94414" y="86588"/>
                </a:lnTo>
                <a:lnTo>
                  <a:pt x="94408" y="86581"/>
                </a:lnTo>
                <a:lnTo>
                  <a:pt x="94390" y="86564"/>
                </a:lnTo>
                <a:lnTo>
                  <a:pt x="94365" y="86567"/>
                </a:lnTo>
                <a:lnTo>
                  <a:pt x="94356" y="86578"/>
                </a:lnTo>
                <a:lnTo>
                  <a:pt x="94336" y="86590"/>
                </a:lnTo>
                <a:lnTo>
                  <a:pt x="94337" y="86603"/>
                </a:lnTo>
                <a:lnTo>
                  <a:pt x="94354" y="86617"/>
                </a:lnTo>
                <a:lnTo>
                  <a:pt x="94368" y="86634"/>
                </a:lnTo>
                <a:lnTo>
                  <a:pt x="94368" y="86635"/>
                </a:lnTo>
                <a:lnTo>
                  <a:pt x="94357" y="86648"/>
                </a:lnTo>
                <a:lnTo>
                  <a:pt x="94340" y="86645"/>
                </a:lnTo>
                <a:lnTo>
                  <a:pt x="94334" y="86657"/>
                </a:lnTo>
                <a:lnTo>
                  <a:pt x="94328" y="86675"/>
                </a:lnTo>
                <a:lnTo>
                  <a:pt x="94320" y="86689"/>
                </a:lnTo>
                <a:lnTo>
                  <a:pt x="94308" y="86689"/>
                </a:lnTo>
                <a:lnTo>
                  <a:pt x="94297" y="86677"/>
                </a:lnTo>
                <a:lnTo>
                  <a:pt x="94297" y="86673"/>
                </a:lnTo>
                <a:lnTo>
                  <a:pt x="94298" y="86659"/>
                </a:lnTo>
                <a:lnTo>
                  <a:pt x="94295" y="86645"/>
                </a:lnTo>
                <a:lnTo>
                  <a:pt x="94287" y="86639"/>
                </a:lnTo>
                <a:lnTo>
                  <a:pt x="94279" y="86637"/>
                </a:lnTo>
                <a:lnTo>
                  <a:pt x="94273" y="86639"/>
                </a:lnTo>
                <a:lnTo>
                  <a:pt x="94267" y="86676"/>
                </a:lnTo>
                <a:lnTo>
                  <a:pt x="94261" y="86693"/>
                </a:lnTo>
                <a:lnTo>
                  <a:pt x="94263" y="86705"/>
                </a:lnTo>
                <a:lnTo>
                  <a:pt x="94264" y="86717"/>
                </a:lnTo>
                <a:lnTo>
                  <a:pt x="94251" y="86721"/>
                </a:lnTo>
                <a:lnTo>
                  <a:pt x="94239" y="86706"/>
                </a:lnTo>
                <a:lnTo>
                  <a:pt x="94238" y="86706"/>
                </a:lnTo>
                <a:lnTo>
                  <a:pt x="94226" y="86701"/>
                </a:lnTo>
                <a:lnTo>
                  <a:pt x="94214" y="86708"/>
                </a:lnTo>
                <a:lnTo>
                  <a:pt x="94214" y="86719"/>
                </a:lnTo>
                <a:lnTo>
                  <a:pt x="94214" y="86725"/>
                </a:lnTo>
                <a:lnTo>
                  <a:pt x="94210" y="86736"/>
                </a:lnTo>
                <a:lnTo>
                  <a:pt x="94195" y="86749"/>
                </a:lnTo>
                <a:lnTo>
                  <a:pt x="94181" y="86767"/>
                </a:lnTo>
                <a:lnTo>
                  <a:pt x="94178" y="86777"/>
                </a:lnTo>
                <a:lnTo>
                  <a:pt x="94173" y="86786"/>
                </a:lnTo>
                <a:lnTo>
                  <a:pt x="94163" y="86786"/>
                </a:lnTo>
                <a:lnTo>
                  <a:pt x="94151" y="86776"/>
                </a:lnTo>
                <a:lnTo>
                  <a:pt x="94151" y="86762"/>
                </a:lnTo>
                <a:lnTo>
                  <a:pt x="94152" y="86740"/>
                </a:lnTo>
                <a:lnTo>
                  <a:pt x="94154" y="86731"/>
                </a:lnTo>
                <a:lnTo>
                  <a:pt x="94154" y="86729"/>
                </a:lnTo>
                <a:lnTo>
                  <a:pt x="94149" y="86725"/>
                </a:lnTo>
                <a:lnTo>
                  <a:pt x="94139" y="86722"/>
                </a:lnTo>
                <a:lnTo>
                  <a:pt x="94134" y="86734"/>
                </a:lnTo>
                <a:lnTo>
                  <a:pt x="94133" y="86738"/>
                </a:lnTo>
                <a:lnTo>
                  <a:pt x="94122" y="86743"/>
                </a:lnTo>
                <a:lnTo>
                  <a:pt x="94112" y="86736"/>
                </a:lnTo>
                <a:lnTo>
                  <a:pt x="94097" y="86743"/>
                </a:lnTo>
                <a:lnTo>
                  <a:pt x="94094" y="86751"/>
                </a:lnTo>
                <a:lnTo>
                  <a:pt x="94101" y="86759"/>
                </a:lnTo>
                <a:lnTo>
                  <a:pt x="94111" y="86767"/>
                </a:lnTo>
                <a:lnTo>
                  <a:pt x="94124" y="86762"/>
                </a:lnTo>
                <a:lnTo>
                  <a:pt x="94137" y="86765"/>
                </a:lnTo>
                <a:lnTo>
                  <a:pt x="94136" y="86782"/>
                </a:lnTo>
                <a:lnTo>
                  <a:pt x="94128" y="86802"/>
                </a:lnTo>
                <a:lnTo>
                  <a:pt x="94112" y="86804"/>
                </a:lnTo>
                <a:lnTo>
                  <a:pt x="94099" y="86798"/>
                </a:lnTo>
                <a:lnTo>
                  <a:pt x="94095" y="86810"/>
                </a:lnTo>
                <a:lnTo>
                  <a:pt x="94093" y="86825"/>
                </a:lnTo>
                <a:lnTo>
                  <a:pt x="94079" y="86837"/>
                </a:lnTo>
                <a:lnTo>
                  <a:pt x="94066" y="86836"/>
                </a:lnTo>
                <a:lnTo>
                  <a:pt x="94055" y="86832"/>
                </a:lnTo>
                <a:lnTo>
                  <a:pt x="94052" y="86852"/>
                </a:lnTo>
                <a:lnTo>
                  <a:pt x="94051" y="86862"/>
                </a:lnTo>
                <a:lnTo>
                  <a:pt x="94045" y="86876"/>
                </a:lnTo>
                <a:lnTo>
                  <a:pt x="94029" y="86873"/>
                </a:lnTo>
                <a:lnTo>
                  <a:pt x="94019" y="86866"/>
                </a:lnTo>
                <a:lnTo>
                  <a:pt x="93998" y="86852"/>
                </a:lnTo>
                <a:lnTo>
                  <a:pt x="93993" y="86857"/>
                </a:lnTo>
                <a:lnTo>
                  <a:pt x="93993" y="86869"/>
                </a:lnTo>
                <a:lnTo>
                  <a:pt x="93993" y="86877"/>
                </a:lnTo>
                <a:lnTo>
                  <a:pt x="93991" y="86884"/>
                </a:lnTo>
                <a:lnTo>
                  <a:pt x="93989" y="86892"/>
                </a:lnTo>
                <a:lnTo>
                  <a:pt x="93989" y="86905"/>
                </a:lnTo>
                <a:lnTo>
                  <a:pt x="93993" y="86914"/>
                </a:lnTo>
                <a:lnTo>
                  <a:pt x="93995" y="86922"/>
                </a:lnTo>
                <a:lnTo>
                  <a:pt x="93995" y="86926"/>
                </a:lnTo>
                <a:lnTo>
                  <a:pt x="93997" y="86941"/>
                </a:lnTo>
                <a:lnTo>
                  <a:pt x="93995" y="86946"/>
                </a:lnTo>
                <a:lnTo>
                  <a:pt x="93982" y="86946"/>
                </a:lnTo>
                <a:lnTo>
                  <a:pt x="93968" y="86936"/>
                </a:lnTo>
                <a:lnTo>
                  <a:pt x="93958" y="86925"/>
                </a:lnTo>
                <a:lnTo>
                  <a:pt x="93957" y="86911"/>
                </a:lnTo>
                <a:lnTo>
                  <a:pt x="93949" y="86905"/>
                </a:lnTo>
                <a:lnTo>
                  <a:pt x="93934" y="86904"/>
                </a:lnTo>
                <a:lnTo>
                  <a:pt x="93933" y="86921"/>
                </a:lnTo>
                <a:lnTo>
                  <a:pt x="93934" y="86926"/>
                </a:lnTo>
                <a:lnTo>
                  <a:pt x="93934" y="86933"/>
                </a:lnTo>
                <a:lnTo>
                  <a:pt x="93931" y="86937"/>
                </a:lnTo>
                <a:lnTo>
                  <a:pt x="93914" y="86936"/>
                </a:lnTo>
                <a:lnTo>
                  <a:pt x="93905" y="86938"/>
                </a:lnTo>
                <a:lnTo>
                  <a:pt x="93901" y="86949"/>
                </a:lnTo>
                <a:lnTo>
                  <a:pt x="93900" y="86957"/>
                </a:lnTo>
                <a:lnTo>
                  <a:pt x="93886" y="86972"/>
                </a:lnTo>
                <a:lnTo>
                  <a:pt x="93865" y="86980"/>
                </a:lnTo>
                <a:lnTo>
                  <a:pt x="93853" y="86977"/>
                </a:lnTo>
                <a:lnTo>
                  <a:pt x="93833" y="86981"/>
                </a:lnTo>
                <a:lnTo>
                  <a:pt x="93824" y="86986"/>
                </a:lnTo>
                <a:lnTo>
                  <a:pt x="93813" y="87007"/>
                </a:lnTo>
                <a:lnTo>
                  <a:pt x="93810" y="87013"/>
                </a:lnTo>
                <a:lnTo>
                  <a:pt x="93808" y="87020"/>
                </a:lnTo>
                <a:lnTo>
                  <a:pt x="93793" y="87027"/>
                </a:lnTo>
                <a:lnTo>
                  <a:pt x="93779" y="87037"/>
                </a:lnTo>
                <a:lnTo>
                  <a:pt x="93774" y="87052"/>
                </a:lnTo>
                <a:lnTo>
                  <a:pt x="93766" y="87056"/>
                </a:lnTo>
                <a:lnTo>
                  <a:pt x="93763" y="87057"/>
                </a:lnTo>
                <a:lnTo>
                  <a:pt x="93746" y="87052"/>
                </a:lnTo>
                <a:lnTo>
                  <a:pt x="93732" y="87049"/>
                </a:lnTo>
                <a:lnTo>
                  <a:pt x="93723" y="87042"/>
                </a:lnTo>
                <a:lnTo>
                  <a:pt x="93709" y="87022"/>
                </a:lnTo>
                <a:lnTo>
                  <a:pt x="93709" y="87011"/>
                </a:lnTo>
                <a:lnTo>
                  <a:pt x="93699" y="87005"/>
                </a:lnTo>
                <a:lnTo>
                  <a:pt x="93686" y="87012"/>
                </a:lnTo>
                <a:lnTo>
                  <a:pt x="93682" y="87022"/>
                </a:lnTo>
                <a:lnTo>
                  <a:pt x="93666" y="87026"/>
                </a:lnTo>
                <a:lnTo>
                  <a:pt x="93658" y="87020"/>
                </a:lnTo>
                <a:lnTo>
                  <a:pt x="93657" y="87015"/>
                </a:lnTo>
                <a:lnTo>
                  <a:pt x="93653" y="87012"/>
                </a:lnTo>
                <a:lnTo>
                  <a:pt x="93640" y="87016"/>
                </a:lnTo>
                <a:lnTo>
                  <a:pt x="93641" y="87034"/>
                </a:lnTo>
                <a:lnTo>
                  <a:pt x="93643" y="87049"/>
                </a:lnTo>
                <a:lnTo>
                  <a:pt x="93624" y="87063"/>
                </a:lnTo>
                <a:lnTo>
                  <a:pt x="93607" y="87055"/>
                </a:lnTo>
                <a:lnTo>
                  <a:pt x="93610" y="87038"/>
                </a:lnTo>
                <a:lnTo>
                  <a:pt x="93617" y="87019"/>
                </a:lnTo>
                <a:lnTo>
                  <a:pt x="93617" y="87005"/>
                </a:lnTo>
                <a:lnTo>
                  <a:pt x="93608" y="86997"/>
                </a:lnTo>
                <a:lnTo>
                  <a:pt x="93596" y="86991"/>
                </a:lnTo>
                <a:lnTo>
                  <a:pt x="93585" y="86993"/>
                </a:lnTo>
                <a:lnTo>
                  <a:pt x="93572" y="87019"/>
                </a:lnTo>
                <a:lnTo>
                  <a:pt x="93574" y="87032"/>
                </a:lnTo>
                <a:lnTo>
                  <a:pt x="93576" y="87055"/>
                </a:lnTo>
                <a:lnTo>
                  <a:pt x="93578" y="87067"/>
                </a:lnTo>
                <a:lnTo>
                  <a:pt x="93571" y="87078"/>
                </a:lnTo>
                <a:lnTo>
                  <a:pt x="93554" y="87074"/>
                </a:lnTo>
                <a:lnTo>
                  <a:pt x="93533" y="87064"/>
                </a:lnTo>
                <a:lnTo>
                  <a:pt x="93521" y="87052"/>
                </a:lnTo>
                <a:lnTo>
                  <a:pt x="93509" y="87042"/>
                </a:lnTo>
                <a:lnTo>
                  <a:pt x="93492" y="87030"/>
                </a:lnTo>
                <a:lnTo>
                  <a:pt x="93481" y="87014"/>
                </a:lnTo>
                <a:lnTo>
                  <a:pt x="93467" y="86998"/>
                </a:lnTo>
                <a:lnTo>
                  <a:pt x="93456" y="86994"/>
                </a:lnTo>
                <a:lnTo>
                  <a:pt x="93443" y="87009"/>
                </a:lnTo>
                <a:lnTo>
                  <a:pt x="93457" y="87033"/>
                </a:lnTo>
                <a:lnTo>
                  <a:pt x="93457" y="87051"/>
                </a:lnTo>
                <a:lnTo>
                  <a:pt x="93456" y="87054"/>
                </a:lnTo>
                <a:lnTo>
                  <a:pt x="93438" y="87053"/>
                </a:lnTo>
                <a:lnTo>
                  <a:pt x="93425" y="87037"/>
                </a:lnTo>
                <a:lnTo>
                  <a:pt x="93425" y="87025"/>
                </a:lnTo>
                <a:lnTo>
                  <a:pt x="93417" y="87013"/>
                </a:lnTo>
                <a:lnTo>
                  <a:pt x="93397" y="87004"/>
                </a:lnTo>
                <a:lnTo>
                  <a:pt x="93395" y="86997"/>
                </a:lnTo>
                <a:lnTo>
                  <a:pt x="93380" y="86994"/>
                </a:lnTo>
                <a:lnTo>
                  <a:pt x="93366" y="87002"/>
                </a:lnTo>
                <a:lnTo>
                  <a:pt x="93362" y="87017"/>
                </a:lnTo>
                <a:lnTo>
                  <a:pt x="93377" y="87035"/>
                </a:lnTo>
                <a:lnTo>
                  <a:pt x="93394" y="87043"/>
                </a:lnTo>
                <a:lnTo>
                  <a:pt x="93399" y="87052"/>
                </a:lnTo>
                <a:lnTo>
                  <a:pt x="93400" y="87068"/>
                </a:lnTo>
                <a:lnTo>
                  <a:pt x="93396" y="87075"/>
                </a:lnTo>
                <a:lnTo>
                  <a:pt x="93379" y="87071"/>
                </a:lnTo>
                <a:lnTo>
                  <a:pt x="93369" y="87063"/>
                </a:lnTo>
                <a:lnTo>
                  <a:pt x="93355" y="87058"/>
                </a:lnTo>
                <a:lnTo>
                  <a:pt x="93345" y="87047"/>
                </a:lnTo>
                <a:lnTo>
                  <a:pt x="93345" y="87030"/>
                </a:lnTo>
                <a:lnTo>
                  <a:pt x="93347" y="87014"/>
                </a:lnTo>
                <a:lnTo>
                  <a:pt x="93337" y="87010"/>
                </a:lnTo>
                <a:lnTo>
                  <a:pt x="93325" y="87012"/>
                </a:lnTo>
                <a:lnTo>
                  <a:pt x="93321" y="87030"/>
                </a:lnTo>
                <a:lnTo>
                  <a:pt x="93321" y="87035"/>
                </a:lnTo>
                <a:lnTo>
                  <a:pt x="93311" y="87034"/>
                </a:lnTo>
                <a:lnTo>
                  <a:pt x="93301" y="87026"/>
                </a:lnTo>
                <a:lnTo>
                  <a:pt x="93297" y="87021"/>
                </a:lnTo>
                <a:lnTo>
                  <a:pt x="93284" y="87010"/>
                </a:lnTo>
                <a:lnTo>
                  <a:pt x="93272" y="87000"/>
                </a:lnTo>
                <a:lnTo>
                  <a:pt x="93260" y="86993"/>
                </a:lnTo>
                <a:lnTo>
                  <a:pt x="93249" y="86993"/>
                </a:lnTo>
                <a:lnTo>
                  <a:pt x="93252" y="87019"/>
                </a:lnTo>
                <a:lnTo>
                  <a:pt x="93273" y="87033"/>
                </a:lnTo>
                <a:lnTo>
                  <a:pt x="93280" y="87048"/>
                </a:lnTo>
                <a:lnTo>
                  <a:pt x="93280" y="87050"/>
                </a:lnTo>
                <a:lnTo>
                  <a:pt x="93271" y="87055"/>
                </a:lnTo>
                <a:lnTo>
                  <a:pt x="93245" y="87054"/>
                </a:lnTo>
                <a:lnTo>
                  <a:pt x="93237" y="87043"/>
                </a:lnTo>
                <a:lnTo>
                  <a:pt x="93230" y="87038"/>
                </a:lnTo>
                <a:lnTo>
                  <a:pt x="93221" y="87043"/>
                </a:lnTo>
                <a:lnTo>
                  <a:pt x="93220" y="87059"/>
                </a:lnTo>
                <a:lnTo>
                  <a:pt x="93216" y="87068"/>
                </a:lnTo>
                <a:lnTo>
                  <a:pt x="93203" y="87063"/>
                </a:lnTo>
                <a:lnTo>
                  <a:pt x="93196" y="87052"/>
                </a:lnTo>
                <a:lnTo>
                  <a:pt x="93184" y="87052"/>
                </a:lnTo>
                <a:lnTo>
                  <a:pt x="93171" y="87068"/>
                </a:lnTo>
                <a:lnTo>
                  <a:pt x="93171" y="87072"/>
                </a:lnTo>
                <a:lnTo>
                  <a:pt x="93162" y="87076"/>
                </a:lnTo>
                <a:lnTo>
                  <a:pt x="93159" y="87088"/>
                </a:lnTo>
                <a:lnTo>
                  <a:pt x="93159" y="87098"/>
                </a:lnTo>
                <a:lnTo>
                  <a:pt x="93143" y="87100"/>
                </a:lnTo>
                <a:lnTo>
                  <a:pt x="93123" y="87097"/>
                </a:lnTo>
                <a:lnTo>
                  <a:pt x="93125" y="87110"/>
                </a:lnTo>
                <a:lnTo>
                  <a:pt x="93142" y="87117"/>
                </a:lnTo>
                <a:lnTo>
                  <a:pt x="93157" y="87132"/>
                </a:lnTo>
                <a:lnTo>
                  <a:pt x="93151" y="87137"/>
                </a:lnTo>
                <a:lnTo>
                  <a:pt x="93141" y="87138"/>
                </a:lnTo>
                <a:lnTo>
                  <a:pt x="93133" y="87148"/>
                </a:lnTo>
                <a:lnTo>
                  <a:pt x="93120" y="87163"/>
                </a:lnTo>
                <a:lnTo>
                  <a:pt x="93107" y="87154"/>
                </a:lnTo>
                <a:lnTo>
                  <a:pt x="93109" y="87141"/>
                </a:lnTo>
                <a:lnTo>
                  <a:pt x="93107" y="87124"/>
                </a:lnTo>
                <a:lnTo>
                  <a:pt x="93086" y="87113"/>
                </a:lnTo>
                <a:lnTo>
                  <a:pt x="93081" y="87134"/>
                </a:lnTo>
                <a:lnTo>
                  <a:pt x="93085" y="87156"/>
                </a:lnTo>
                <a:lnTo>
                  <a:pt x="93092" y="87171"/>
                </a:lnTo>
                <a:lnTo>
                  <a:pt x="93092" y="87181"/>
                </a:lnTo>
                <a:lnTo>
                  <a:pt x="93078" y="87196"/>
                </a:lnTo>
                <a:lnTo>
                  <a:pt x="93054" y="87178"/>
                </a:lnTo>
                <a:lnTo>
                  <a:pt x="93052" y="87156"/>
                </a:lnTo>
                <a:lnTo>
                  <a:pt x="93028" y="87142"/>
                </a:lnTo>
                <a:lnTo>
                  <a:pt x="93009" y="87127"/>
                </a:lnTo>
                <a:lnTo>
                  <a:pt x="92963" y="87125"/>
                </a:lnTo>
                <a:lnTo>
                  <a:pt x="92956" y="87146"/>
                </a:lnTo>
                <a:lnTo>
                  <a:pt x="92992" y="87169"/>
                </a:lnTo>
                <a:lnTo>
                  <a:pt x="92992" y="87178"/>
                </a:lnTo>
                <a:lnTo>
                  <a:pt x="92974" y="87179"/>
                </a:lnTo>
                <a:lnTo>
                  <a:pt x="92958" y="87177"/>
                </a:lnTo>
                <a:lnTo>
                  <a:pt x="92946" y="87180"/>
                </a:lnTo>
                <a:lnTo>
                  <a:pt x="92937" y="87184"/>
                </a:lnTo>
                <a:lnTo>
                  <a:pt x="92922" y="87180"/>
                </a:lnTo>
                <a:lnTo>
                  <a:pt x="92911" y="87175"/>
                </a:lnTo>
                <a:lnTo>
                  <a:pt x="92902" y="87186"/>
                </a:lnTo>
                <a:lnTo>
                  <a:pt x="92902" y="87199"/>
                </a:lnTo>
                <a:lnTo>
                  <a:pt x="92896" y="87210"/>
                </a:lnTo>
                <a:lnTo>
                  <a:pt x="92871" y="87215"/>
                </a:lnTo>
                <a:lnTo>
                  <a:pt x="92866" y="87208"/>
                </a:lnTo>
                <a:lnTo>
                  <a:pt x="92876" y="87187"/>
                </a:lnTo>
                <a:lnTo>
                  <a:pt x="92884" y="87175"/>
                </a:lnTo>
                <a:lnTo>
                  <a:pt x="92882" y="87156"/>
                </a:lnTo>
                <a:lnTo>
                  <a:pt x="92874" y="87148"/>
                </a:lnTo>
                <a:lnTo>
                  <a:pt x="92865" y="87140"/>
                </a:lnTo>
                <a:lnTo>
                  <a:pt x="92851" y="87140"/>
                </a:lnTo>
                <a:lnTo>
                  <a:pt x="92827" y="87146"/>
                </a:lnTo>
                <a:lnTo>
                  <a:pt x="92832" y="87156"/>
                </a:lnTo>
                <a:lnTo>
                  <a:pt x="92842" y="87170"/>
                </a:lnTo>
                <a:lnTo>
                  <a:pt x="92847" y="87181"/>
                </a:lnTo>
                <a:lnTo>
                  <a:pt x="92855" y="87189"/>
                </a:lnTo>
                <a:lnTo>
                  <a:pt x="92853" y="87205"/>
                </a:lnTo>
                <a:lnTo>
                  <a:pt x="92839" y="87214"/>
                </a:lnTo>
                <a:lnTo>
                  <a:pt x="92825" y="87210"/>
                </a:lnTo>
                <a:lnTo>
                  <a:pt x="92819" y="87197"/>
                </a:lnTo>
                <a:lnTo>
                  <a:pt x="92819" y="87182"/>
                </a:lnTo>
                <a:lnTo>
                  <a:pt x="92815" y="87170"/>
                </a:lnTo>
                <a:lnTo>
                  <a:pt x="92805" y="87167"/>
                </a:lnTo>
                <a:lnTo>
                  <a:pt x="92788" y="87175"/>
                </a:lnTo>
                <a:lnTo>
                  <a:pt x="92776" y="87174"/>
                </a:lnTo>
                <a:lnTo>
                  <a:pt x="92769" y="87166"/>
                </a:lnTo>
                <a:lnTo>
                  <a:pt x="92761" y="87163"/>
                </a:lnTo>
                <a:lnTo>
                  <a:pt x="92744" y="87172"/>
                </a:lnTo>
                <a:lnTo>
                  <a:pt x="92754" y="87189"/>
                </a:lnTo>
                <a:lnTo>
                  <a:pt x="92760" y="87201"/>
                </a:lnTo>
                <a:lnTo>
                  <a:pt x="92760" y="87216"/>
                </a:lnTo>
                <a:lnTo>
                  <a:pt x="92757" y="87223"/>
                </a:lnTo>
                <a:lnTo>
                  <a:pt x="92736" y="87225"/>
                </a:lnTo>
                <a:lnTo>
                  <a:pt x="92732" y="87211"/>
                </a:lnTo>
                <a:lnTo>
                  <a:pt x="92732" y="87205"/>
                </a:lnTo>
                <a:lnTo>
                  <a:pt x="92721" y="87196"/>
                </a:lnTo>
                <a:lnTo>
                  <a:pt x="92710" y="87202"/>
                </a:lnTo>
                <a:lnTo>
                  <a:pt x="92704" y="87206"/>
                </a:lnTo>
                <a:lnTo>
                  <a:pt x="92697" y="87197"/>
                </a:lnTo>
                <a:lnTo>
                  <a:pt x="92692" y="87191"/>
                </a:lnTo>
                <a:lnTo>
                  <a:pt x="92671" y="87191"/>
                </a:lnTo>
                <a:lnTo>
                  <a:pt x="92672" y="87203"/>
                </a:lnTo>
                <a:lnTo>
                  <a:pt x="92674" y="87207"/>
                </a:lnTo>
                <a:lnTo>
                  <a:pt x="92674" y="87218"/>
                </a:lnTo>
                <a:lnTo>
                  <a:pt x="92665" y="87222"/>
                </a:lnTo>
                <a:lnTo>
                  <a:pt x="92646" y="87230"/>
                </a:lnTo>
                <a:lnTo>
                  <a:pt x="92660" y="87238"/>
                </a:lnTo>
                <a:lnTo>
                  <a:pt x="92685" y="87248"/>
                </a:lnTo>
                <a:lnTo>
                  <a:pt x="92689" y="87251"/>
                </a:lnTo>
                <a:lnTo>
                  <a:pt x="92685" y="87274"/>
                </a:lnTo>
                <a:lnTo>
                  <a:pt x="92680" y="87286"/>
                </a:lnTo>
                <a:lnTo>
                  <a:pt x="92656" y="87292"/>
                </a:lnTo>
                <a:lnTo>
                  <a:pt x="92638" y="87273"/>
                </a:lnTo>
                <a:lnTo>
                  <a:pt x="92638" y="87256"/>
                </a:lnTo>
                <a:lnTo>
                  <a:pt x="92634" y="87247"/>
                </a:lnTo>
                <a:lnTo>
                  <a:pt x="92619" y="87252"/>
                </a:lnTo>
                <a:lnTo>
                  <a:pt x="92614" y="87271"/>
                </a:lnTo>
                <a:lnTo>
                  <a:pt x="92604" y="87278"/>
                </a:lnTo>
                <a:lnTo>
                  <a:pt x="92586" y="87274"/>
                </a:lnTo>
                <a:lnTo>
                  <a:pt x="92574" y="87263"/>
                </a:lnTo>
                <a:lnTo>
                  <a:pt x="92574" y="87249"/>
                </a:lnTo>
                <a:lnTo>
                  <a:pt x="92566" y="87228"/>
                </a:lnTo>
                <a:lnTo>
                  <a:pt x="92559" y="87212"/>
                </a:lnTo>
                <a:lnTo>
                  <a:pt x="92555" y="87203"/>
                </a:lnTo>
                <a:lnTo>
                  <a:pt x="92522" y="87212"/>
                </a:lnTo>
                <a:lnTo>
                  <a:pt x="92522" y="87235"/>
                </a:lnTo>
                <a:lnTo>
                  <a:pt x="92520" y="87246"/>
                </a:lnTo>
                <a:lnTo>
                  <a:pt x="92505" y="87255"/>
                </a:lnTo>
                <a:lnTo>
                  <a:pt x="92490" y="87241"/>
                </a:lnTo>
                <a:lnTo>
                  <a:pt x="92489" y="87225"/>
                </a:lnTo>
                <a:lnTo>
                  <a:pt x="92489" y="87212"/>
                </a:lnTo>
                <a:lnTo>
                  <a:pt x="92485" y="87202"/>
                </a:lnTo>
                <a:lnTo>
                  <a:pt x="92462" y="87206"/>
                </a:lnTo>
                <a:lnTo>
                  <a:pt x="92455" y="87218"/>
                </a:lnTo>
                <a:lnTo>
                  <a:pt x="92449" y="87225"/>
                </a:lnTo>
                <a:lnTo>
                  <a:pt x="92436" y="87227"/>
                </a:lnTo>
                <a:lnTo>
                  <a:pt x="92418" y="87218"/>
                </a:lnTo>
                <a:lnTo>
                  <a:pt x="92399" y="87222"/>
                </a:lnTo>
                <a:lnTo>
                  <a:pt x="92394" y="87242"/>
                </a:lnTo>
                <a:lnTo>
                  <a:pt x="92399" y="87256"/>
                </a:lnTo>
                <a:lnTo>
                  <a:pt x="92397" y="87271"/>
                </a:lnTo>
                <a:lnTo>
                  <a:pt x="92391" y="87286"/>
                </a:lnTo>
                <a:lnTo>
                  <a:pt x="92376" y="87307"/>
                </a:lnTo>
                <a:lnTo>
                  <a:pt x="92364" y="87279"/>
                </a:lnTo>
                <a:lnTo>
                  <a:pt x="92362" y="87256"/>
                </a:lnTo>
                <a:lnTo>
                  <a:pt x="92359" y="87253"/>
                </a:lnTo>
                <a:lnTo>
                  <a:pt x="92345" y="87274"/>
                </a:lnTo>
                <a:lnTo>
                  <a:pt x="92345" y="87290"/>
                </a:lnTo>
                <a:lnTo>
                  <a:pt x="92334" y="87305"/>
                </a:lnTo>
                <a:lnTo>
                  <a:pt x="92321" y="87310"/>
                </a:lnTo>
                <a:lnTo>
                  <a:pt x="92299" y="87298"/>
                </a:lnTo>
                <a:lnTo>
                  <a:pt x="92282" y="87293"/>
                </a:lnTo>
                <a:lnTo>
                  <a:pt x="92264" y="87283"/>
                </a:lnTo>
                <a:lnTo>
                  <a:pt x="92242" y="87276"/>
                </a:lnTo>
                <a:lnTo>
                  <a:pt x="92226" y="87274"/>
                </a:lnTo>
                <a:lnTo>
                  <a:pt x="92220" y="87303"/>
                </a:lnTo>
                <a:lnTo>
                  <a:pt x="92245" y="87312"/>
                </a:lnTo>
                <a:lnTo>
                  <a:pt x="92267" y="87321"/>
                </a:lnTo>
                <a:lnTo>
                  <a:pt x="92280" y="87330"/>
                </a:lnTo>
                <a:lnTo>
                  <a:pt x="92278" y="87337"/>
                </a:lnTo>
                <a:lnTo>
                  <a:pt x="92271" y="87340"/>
                </a:lnTo>
                <a:lnTo>
                  <a:pt x="92266" y="87346"/>
                </a:lnTo>
                <a:lnTo>
                  <a:pt x="92274" y="87364"/>
                </a:lnTo>
                <a:lnTo>
                  <a:pt x="92273" y="87369"/>
                </a:lnTo>
                <a:lnTo>
                  <a:pt x="92263" y="87372"/>
                </a:lnTo>
                <a:lnTo>
                  <a:pt x="92256" y="87378"/>
                </a:lnTo>
                <a:lnTo>
                  <a:pt x="92255" y="87388"/>
                </a:lnTo>
                <a:lnTo>
                  <a:pt x="92238" y="87386"/>
                </a:lnTo>
                <a:lnTo>
                  <a:pt x="92228" y="87378"/>
                </a:lnTo>
                <a:lnTo>
                  <a:pt x="92215" y="87387"/>
                </a:lnTo>
                <a:lnTo>
                  <a:pt x="92211" y="87402"/>
                </a:lnTo>
                <a:lnTo>
                  <a:pt x="92208" y="87405"/>
                </a:lnTo>
                <a:lnTo>
                  <a:pt x="92197" y="87411"/>
                </a:lnTo>
                <a:lnTo>
                  <a:pt x="92187" y="87407"/>
                </a:lnTo>
                <a:lnTo>
                  <a:pt x="92171" y="87407"/>
                </a:lnTo>
                <a:lnTo>
                  <a:pt x="92159" y="87407"/>
                </a:lnTo>
                <a:lnTo>
                  <a:pt x="92147" y="87412"/>
                </a:lnTo>
                <a:lnTo>
                  <a:pt x="92141" y="87420"/>
                </a:lnTo>
                <a:lnTo>
                  <a:pt x="92146" y="87436"/>
                </a:lnTo>
                <a:lnTo>
                  <a:pt x="92153" y="87450"/>
                </a:lnTo>
                <a:lnTo>
                  <a:pt x="92156" y="87458"/>
                </a:lnTo>
                <a:lnTo>
                  <a:pt x="92153" y="87462"/>
                </a:lnTo>
                <a:lnTo>
                  <a:pt x="92136" y="87470"/>
                </a:lnTo>
                <a:lnTo>
                  <a:pt x="92122" y="87460"/>
                </a:lnTo>
                <a:lnTo>
                  <a:pt x="92116" y="87455"/>
                </a:lnTo>
                <a:lnTo>
                  <a:pt x="92103" y="87454"/>
                </a:lnTo>
                <a:lnTo>
                  <a:pt x="92086" y="87450"/>
                </a:lnTo>
                <a:lnTo>
                  <a:pt x="92066" y="87449"/>
                </a:lnTo>
                <a:lnTo>
                  <a:pt x="92057" y="87471"/>
                </a:lnTo>
                <a:lnTo>
                  <a:pt x="92065" y="87481"/>
                </a:lnTo>
                <a:lnTo>
                  <a:pt x="92085" y="87490"/>
                </a:lnTo>
                <a:lnTo>
                  <a:pt x="92094" y="87490"/>
                </a:lnTo>
                <a:lnTo>
                  <a:pt x="92115" y="87490"/>
                </a:lnTo>
                <a:lnTo>
                  <a:pt x="92125" y="87492"/>
                </a:lnTo>
                <a:lnTo>
                  <a:pt x="92115" y="87502"/>
                </a:lnTo>
                <a:lnTo>
                  <a:pt x="92105" y="87512"/>
                </a:lnTo>
                <a:lnTo>
                  <a:pt x="92101" y="87544"/>
                </a:lnTo>
                <a:lnTo>
                  <a:pt x="92089" y="87538"/>
                </a:lnTo>
                <a:lnTo>
                  <a:pt x="92071" y="87538"/>
                </a:lnTo>
                <a:lnTo>
                  <a:pt x="92053" y="87545"/>
                </a:lnTo>
                <a:lnTo>
                  <a:pt x="92033" y="87555"/>
                </a:lnTo>
                <a:lnTo>
                  <a:pt x="92025" y="87568"/>
                </a:lnTo>
                <a:lnTo>
                  <a:pt x="92040" y="87583"/>
                </a:lnTo>
                <a:lnTo>
                  <a:pt x="92043" y="87589"/>
                </a:lnTo>
                <a:lnTo>
                  <a:pt x="92036" y="87596"/>
                </a:lnTo>
                <a:lnTo>
                  <a:pt x="91998" y="87602"/>
                </a:lnTo>
                <a:lnTo>
                  <a:pt x="91993" y="87612"/>
                </a:lnTo>
                <a:lnTo>
                  <a:pt x="92006" y="87625"/>
                </a:lnTo>
                <a:lnTo>
                  <a:pt x="92013" y="87630"/>
                </a:lnTo>
                <a:lnTo>
                  <a:pt x="92017" y="87634"/>
                </a:lnTo>
                <a:lnTo>
                  <a:pt x="92018" y="87647"/>
                </a:lnTo>
                <a:lnTo>
                  <a:pt x="92010" y="87655"/>
                </a:lnTo>
                <a:lnTo>
                  <a:pt x="92001" y="87654"/>
                </a:lnTo>
                <a:lnTo>
                  <a:pt x="91992" y="87647"/>
                </a:lnTo>
                <a:lnTo>
                  <a:pt x="91984" y="87631"/>
                </a:lnTo>
                <a:lnTo>
                  <a:pt x="91975" y="87629"/>
                </a:lnTo>
                <a:lnTo>
                  <a:pt x="91961" y="87631"/>
                </a:lnTo>
                <a:lnTo>
                  <a:pt x="91932" y="87644"/>
                </a:lnTo>
                <a:lnTo>
                  <a:pt x="91924" y="87654"/>
                </a:lnTo>
                <a:lnTo>
                  <a:pt x="91922" y="87668"/>
                </a:lnTo>
                <a:lnTo>
                  <a:pt x="91910" y="87664"/>
                </a:lnTo>
                <a:lnTo>
                  <a:pt x="91903" y="87651"/>
                </a:lnTo>
                <a:lnTo>
                  <a:pt x="91896" y="87644"/>
                </a:lnTo>
                <a:lnTo>
                  <a:pt x="91886" y="87641"/>
                </a:lnTo>
                <a:lnTo>
                  <a:pt x="91869" y="87647"/>
                </a:lnTo>
                <a:lnTo>
                  <a:pt x="91876" y="87662"/>
                </a:lnTo>
                <a:lnTo>
                  <a:pt x="91884" y="87685"/>
                </a:lnTo>
                <a:lnTo>
                  <a:pt x="91872" y="87681"/>
                </a:lnTo>
                <a:lnTo>
                  <a:pt x="91858" y="87677"/>
                </a:lnTo>
                <a:lnTo>
                  <a:pt x="91844" y="87679"/>
                </a:lnTo>
                <a:lnTo>
                  <a:pt x="91833" y="87697"/>
                </a:lnTo>
                <a:lnTo>
                  <a:pt x="91830" y="87712"/>
                </a:lnTo>
                <a:lnTo>
                  <a:pt x="91854" y="87717"/>
                </a:lnTo>
                <a:lnTo>
                  <a:pt x="91872" y="87730"/>
                </a:lnTo>
                <a:lnTo>
                  <a:pt x="91871" y="87737"/>
                </a:lnTo>
                <a:lnTo>
                  <a:pt x="91857" y="87734"/>
                </a:lnTo>
                <a:lnTo>
                  <a:pt x="91837" y="87733"/>
                </a:lnTo>
                <a:lnTo>
                  <a:pt x="91830" y="87738"/>
                </a:lnTo>
                <a:lnTo>
                  <a:pt x="91829" y="87750"/>
                </a:lnTo>
                <a:lnTo>
                  <a:pt x="91832" y="87762"/>
                </a:lnTo>
                <a:lnTo>
                  <a:pt x="91832" y="87781"/>
                </a:lnTo>
                <a:lnTo>
                  <a:pt x="91827" y="87788"/>
                </a:lnTo>
                <a:lnTo>
                  <a:pt x="91809" y="87800"/>
                </a:lnTo>
                <a:lnTo>
                  <a:pt x="91787" y="87786"/>
                </a:lnTo>
                <a:lnTo>
                  <a:pt x="91770" y="87767"/>
                </a:lnTo>
                <a:lnTo>
                  <a:pt x="91749" y="87760"/>
                </a:lnTo>
                <a:lnTo>
                  <a:pt x="91735" y="87761"/>
                </a:lnTo>
                <a:lnTo>
                  <a:pt x="91729" y="87775"/>
                </a:lnTo>
                <a:lnTo>
                  <a:pt x="91717" y="87781"/>
                </a:lnTo>
                <a:lnTo>
                  <a:pt x="91705" y="87775"/>
                </a:lnTo>
                <a:lnTo>
                  <a:pt x="91697" y="87775"/>
                </a:lnTo>
                <a:lnTo>
                  <a:pt x="91684" y="87781"/>
                </a:lnTo>
                <a:lnTo>
                  <a:pt x="91680" y="87799"/>
                </a:lnTo>
                <a:lnTo>
                  <a:pt x="91680" y="87817"/>
                </a:lnTo>
                <a:lnTo>
                  <a:pt x="91689" y="87824"/>
                </a:lnTo>
                <a:lnTo>
                  <a:pt x="91697" y="87840"/>
                </a:lnTo>
                <a:lnTo>
                  <a:pt x="91685" y="87840"/>
                </a:lnTo>
                <a:lnTo>
                  <a:pt x="91672" y="87841"/>
                </a:lnTo>
                <a:lnTo>
                  <a:pt x="91667" y="87827"/>
                </a:lnTo>
                <a:lnTo>
                  <a:pt x="91654" y="87819"/>
                </a:lnTo>
                <a:lnTo>
                  <a:pt x="91643" y="87826"/>
                </a:lnTo>
                <a:lnTo>
                  <a:pt x="91651" y="87835"/>
                </a:lnTo>
                <a:lnTo>
                  <a:pt x="91652" y="87840"/>
                </a:lnTo>
                <a:lnTo>
                  <a:pt x="91647" y="87855"/>
                </a:lnTo>
                <a:lnTo>
                  <a:pt x="91626" y="87861"/>
                </a:lnTo>
                <a:lnTo>
                  <a:pt x="91610" y="87851"/>
                </a:lnTo>
                <a:lnTo>
                  <a:pt x="91602" y="87853"/>
                </a:lnTo>
                <a:lnTo>
                  <a:pt x="91598" y="87866"/>
                </a:lnTo>
                <a:lnTo>
                  <a:pt x="91620" y="87887"/>
                </a:lnTo>
                <a:lnTo>
                  <a:pt x="91618" y="87886"/>
                </a:lnTo>
                <a:lnTo>
                  <a:pt x="91611" y="87898"/>
                </a:lnTo>
                <a:lnTo>
                  <a:pt x="91598" y="87891"/>
                </a:lnTo>
                <a:lnTo>
                  <a:pt x="91590" y="87891"/>
                </a:lnTo>
                <a:lnTo>
                  <a:pt x="91577" y="87897"/>
                </a:lnTo>
                <a:lnTo>
                  <a:pt x="91573" y="87910"/>
                </a:lnTo>
                <a:lnTo>
                  <a:pt x="91578" y="87916"/>
                </a:lnTo>
                <a:lnTo>
                  <a:pt x="91591" y="87921"/>
                </a:lnTo>
                <a:lnTo>
                  <a:pt x="91601" y="87936"/>
                </a:lnTo>
                <a:lnTo>
                  <a:pt x="91601" y="87944"/>
                </a:lnTo>
                <a:lnTo>
                  <a:pt x="91595" y="87959"/>
                </a:lnTo>
                <a:lnTo>
                  <a:pt x="91604" y="87983"/>
                </a:lnTo>
                <a:lnTo>
                  <a:pt x="91611" y="87987"/>
                </a:lnTo>
                <a:lnTo>
                  <a:pt x="91612" y="87997"/>
                </a:lnTo>
                <a:lnTo>
                  <a:pt x="91609" y="88007"/>
                </a:lnTo>
                <a:lnTo>
                  <a:pt x="91591" y="88028"/>
                </a:lnTo>
                <a:lnTo>
                  <a:pt x="91620" y="88042"/>
                </a:lnTo>
                <a:lnTo>
                  <a:pt x="91636" y="88048"/>
                </a:lnTo>
                <a:lnTo>
                  <a:pt x="91650" y="88076"/>
                </a:lnTo>
                <a:lnTo>
                  <a:pt x="91650" y="88089"/>
                </a:lnTo>
                <a:lnTo>
                  <a:pt x="91633" y="88105"/>
                </a:lnTo>
                <a:lnTo>
                  <a:pt x="91638" y="88122"/>
                </a:lnTo>
                <a:lnTo>
                  <a:pt x="91648" y="88134"/>
                </a:lnTo>
                <a:lnTo>
                  <a:pt x="91666" y="88146"/>
                </a:lnTo>
                <a:lnTo>
                  <a:pt x="91663" y="88153"/>
                </a:lnTo>
                <a:lnTo>
                  <a:pt x="91653" y="88155"/>
                </a:lnTo>
                <a:lnTo>
                  <a:pt x="91640" y="88155"/>
                </a:lnTo>
                <a:lnTo>
                  <a:pt x="91639" y="88165"/>
                </a:lnTo>
                <a:lnTo>
                  <a:pt x="91639" y="88173"/>
                </a:lnTo>
                <a:lnTo>
                  <a:pt x="91637" y="88190"/>
                </a:lnTo>
                <a:lnTo>
                  <a:pt x="91635" y="88204"/>
                </a:lnTo>
                <a:lnTo>
                  <a:pt x="91628" y="88205"/>
                </a:lnTo>
                <a:lnTo>
                  <a:pt x="91619" y="88208"/>
                </a:lnTo>
                <a:lnTo>
                  <a:pt x="91623" y="88225"/>
                </a:lnTo>
                <a:lnTo>
                  <a:pt x="91628" y="88231"/>
                </a:lnTo>
                <a:lnTo>
                  <a:pt x="91635" y="88234"/>
                </a:lnTo>
                <a:lnTo>
                  <a:pt x="91639" y="88242"/>
                </a:lnTo>
                <a:lnTo>
                  <a:pt x="91640" y="88250"/>
                </a:lnTo>
                <a:lnTo>
                  <a:pt x="91631" y="88255"/>
                </a:lnTo>
                <a:lnTo>
                  <a:pt x="91617" y="88249"/>
                </a:lnTo>
                <a:lnTo>
                  <a:pt x="91608" y="88247"/>
                </a:lnTo>
                <a:lnTo>
                  <a:pt x="91602" y="88260"/>
                </a:lnTo>
                <a:lnTo>
                  <a:pt x="91608" y="88262"/>
                </a:lnTo>
                <a:lnTo>
                  <a:pt x="91612" y="88266"/>
                </a:lnTo>
                <a:lnTo>
                  <a:pt x="91614" y="88279"/>
                </a:lnTo>
                <a:lnTo>
                  <a:pt x="91614" y="88288"/>
                </a:lnTo>
                <a:lnTo>
                  <a:pt x="91607" y="88294"/>
                </a:lnTo>
                <a:lnTo>
                  <a:pt x="91593" y="88288"/>
                </a:lnTo>
                <a:lnTo>
                  <a:pt x="91590" y="88272"/>
                </a:lnTo>
                <a:lnTo>
                  <a:pt x="91590" y="88270"/>
                </a:lnTo>
                <a:lnTo>
                  <a:pt x="91583" y="88263"/>
                </a:lnTo>
                <a:lnTo>
                  <a:pt x="91568" y="88265"/>
                </a:lnTo>
                <a:lnTo>
                  <a:pt x="91568" y="88277"/>
                </a:lnTo>
                <a:lnTo>
                  <a:pt x="91575" y="88292"/>
                </a:lnTo>
                <a:lnTo>
                  <a:pt x="91591" y="88312"/>
                </a:lnTo>
                <a:lnTo>
                  <a:pt x="91592" y="88332"/>
                </a:lnTo>
                <a:lnTo>
                  <a:pt x="91587" y="88341"/>
                </a:lnTo>
                <a:lnTo>
                  <a:pt x="91573" y="88349"/>
                </a:lnTo>
                <a:lnTo>
                  <a:pt x="91559" y="88351"/>
                </a:lnTo>
                <a:lnTo>
                  <a:pt x="91534" y="88345"/>
                </a:lnTo>
                <a:lnTo>
                  <a:pt x="91520" y="88346"/>
                </a:lnTo>
                <a:lnTo>
                  <a:pt x="91515" y="88356"/>
                </a:lnTo>
                <a:lnTo>
                  <a:pt x="91519" y="88372"/>
                </a:lnTo>
                <a:lnTo>
                  <a:pt x="91540" y="88383"/>
                </a:lnTo>
                <a:lnTo>
                  <a:pt x="91546" y="88381"/>
                </a:lnTo>
                <a:lnTo>
                  <a:pt x="91556" y="88385"/>
                </a:lnTo>
                <a:lnTo>
                  <a:pt x="91562" y="88395"/>
                </a:lnTo>
                <a:lnTo>
                  <a:pt x="91556" y="88403"/>
                </a:lnTo>
                <a:lnTo>
                  <a:pt x="91537" y="88403"/>
                </a:lnTo>
                <a:lnTo>
                  <a:pt x="91524" y="88404"/>
                </a:lnTo>
                <a:lnTo>
                  <a:pt x="91521" y="88414"/>
                </a:lnTo>
                <a:lnTo>
                  <a:pt x="91537" y="88423"/>
                </a:lnTo>
                <a:lnTo>
                  <a:pt x="91545" y="88426"/>
                </a:lnTo>
                <a:lnTo>
                  <a:pt x="91547" y="88429"/>
                </a:lnTo>
                <a:lnTo>
                  <a:pt x="91547" y="88434"/>
                </a:lnTo>
                <a:lnTo>
                  <a:pt x="91541" y="88443"/>
                </a:lnTo>
                <a:lnTo>
                  <a:pt x="91535" y="88444"/>
                </a:lnTo>
                <a:lnTo>
                  <a:pt x="91523" y="88443"/>
                </a:lnTo>
                <a:lnTo>
                  <a:pt x="91515" y="88444"/>
                </a:lnTo>
                <a:lnTo>
                  <a:pt x="91512" y="88456"/>
                </a:lnTo>
                <a:lnTo>
                  <a:pt x="91519" y="88465"/>
                </a:lnTo>
                <a:lnTo>
                  <a:pt x="91520" y="88472"/>
                </a:lnTo>
                <a:lnTo>
                  <a:pt x="91508" y="88476"/>
                </a:lnTo>
                <a:lnTo>
                  <a:pt x="91507" y="88491"/>
                </a:lnTo>
                <a:lnTo>
                  <a:pt x="91510" y="88500"/>
                </a:lnTo>
                <a:lnTo>
                  <a:pt x="91510" y="88513"/>
                </a:lnTo>
                <a:lnTo>
                  <a:pt x="91497" y="88522"/>
                </a:lnTo>
                <a:lnTo>
                  <a:pt x="91486" y="88533"/>
                </a:lnTo>
                <a:lnTo>
                  <a:pt x="91477" y="88536"/>
                </a:lnTo>
                <a:lnTo>
                  <a:pt x="91476" y="88536"/>
                </a:lnTo>
                <a:lnTo>
                  <a:pt x="91463" y="88565"/>
                </a:lnTo>
                <a:lnTo>
                  <a:pt x="91463" y="88572"/>
                </a:lnTo>
                <a:lnTo>
                  <a:pt x="91463" y="88586"/>
                </a:lnTo>
                <a:lnTo>
                  <a:pt x="91463" y="88602"/>
                </a:lnTo>
                <a:lnTo>
                  <a:pt x="91436" y="88617"/>
                </a:lnTo>
                <a:lnTo>
                  <a:pt x="91431" y="88613"/>
                </a:lnTo>
                <a:lnTo>
                  <a:pt x="91422" y="88598"/>
                </a:lnTo>
                <a:lnTo>
                  <a:pt x="91409" y="88592"/>
                </a:lnTo>
                <a:lnTo>
                  <a:pt x="91402" y="88597"/>
                </a:lnTo>
                <a:lnTo>
                  <a:pt x="91392" y="88597"/>
                </a:lnTo>
                <a:lnTo>
                  <a:pt x="91382" y="88596"/>
                </a:lnTo>
                <a:lnTo>
                  <a:pt x="91368" y="88595"/>
                </a:lnTo>
                <a:lnTo>
                  <a:pt x="91357" y="88604"/>
                </a:lnTo>
                <a:lnTo>
                  <a:pt x="91352" y="88615"/>
                </a:lnTo>
                <a:lnTo>
                  <a:pt x="91372" y="88618"/>
                </a:lnTo>
                <a:lnTo>
                  <a:pt x="91378" y="88630"/>
                </a:lnTo>
                <a:lnTo>
                  <a:pt x="91386" y="88650"/>
                </a:lnTo>
                <a:lnTo>
                  <a:pt x="91403" y="88654"/>
                </a:lnTo>
                <a:lnTo>
                  <a:pt x="91409" y="88664"/>
                </a:lnTo>
                <a:lnTo>
                  <a:pt x="91413" y="88680"/>
                </a:lnTo>
                <a:lnTo>
                  <a:pt x="91420" y="88682"/>
                </a:lnTo>
                <a:lnTo>
                  <a:pt x="91431" y="88687"/>
                </a:lnTo>
                <a:lnTo>
                  <a:pt x="91440" y="88696"/>
                </a:lnTo>
                <a:lnTo>
                  <a:pt x="91440" y="88699"/>
                </a:lnTo>
                <a:lnTo>
                  <a:pt x="91432" y="88716"/>
                </a:lnTo>
                <a:lnTo>
                  <a:pt x="91422" y="88720"/>
                </a:lnTo>
                <a:lnTo>
                  <a:pt x="91410" y="88725"/>
                </a:lnTo>
                <a:lnTo>
                  <a:pt x="91406" y="88730"/>
                </a:lnTo>
                <a:lnTo>
                  <a:pt x="91404" y="88736"/>
                </a:lnTo>
                <a:lnTo>
                  <a:pt x="91413" y="88748"/>
                </a:lnTo>
                <a:lnTo>
                  <a:pt x="91422" y="88754"/>
                </a:lnTo>
                <a:lnTo>
                  <a:pt x="91426" y="88766"/>
                </a:lnTo>
                <a:lnTo>
                  <a:pt x="91425" y="88772"/>
                </a:lnTo>
                <a:lnTo>
                  <a:pt x="91413" y="88775"/>
                </a:lnTo>
                <a:lnTo>
                  <a:pt x="91401" y="88766"/>
                </a:lnTo>
                <a:lnTo>
                  <a:pt x="91382" y="88764"/>
                </a:lnTo>
                <a:lnTo>
                  <a:pt x="91382" y="88773"/>
                </a:lnTo>
                <a:lnTo>
                  <a:pt x="91386" y="88781"/>
                </a:lnTo>
                <a:lnTo>
                  <a:pt x="91411" y="88806"/>
                </a:lnTo>
                <a:lnTo>
                  <a:pt x="91411" y="88816"/>
                </a:lnTo>
                <a:lnTo>
                  <a:pt x="91408" y="88826"/>
                </a:lnTo>
                <a:lnTo>
                  <a:pt x="91393" y="88837"/>
                </a:lnTo>
                <a:lnTo>
                  <a:pt x="91377" y="88835"/>
                </a:lnTo>
                <a:lnTo>
                  <a:pt x="91359" y="88827"/>
                </a:lnTo>
                <a:lnTo>
                  <a:pt x="91361" y="88810"/>
                </a:lnTo>
                <a:lnTo>
                  <a:pt x="91361" y="88795"/>
                </a:lnTo>
                <a:lnTo>
                  <a:pt x="91362" y="88786"/>
                </a:lnTo>
                <a:lnTo>
                  <a:pt x="91357" y="88782"/>
                </a:lnTo>
                <a:lnTo>
                  <a:pt x="91341" y="88782"/>
                </a:lnTo>
                <a:lnTo>
                  <a:pt x="91328" y="88788"/>
                </a:lnTo>
                <a:lnTo>
                  <a:pt x="91317" y="88778"/>
                </a:lnTo>
                <a:lnTo>
                  <a:pt x="91313" y="88769"/>
                </a:lnTo>
                <a:lnTo>
                  <a:pt x="91299" y="88765"/>
                </a:lnTo>
                <a:lnTo>
                  <a:pt x="91286" y="88765"/>
                </a:lnTo>
                <a:lnTo>
                  <a:pt x="91279" y="88787"/>
                </a:lnTo>
                <a:lnTo>
                  <a:pt x="91302" y="88797"/>
                </a:lnTo>
                <a:lnTo>
                  <a:pt x="91315" y="88807"/>
                </a:lnTo>
                <a:lnTo>
                  <a:pt x="91318" y="88814"/>
                </a:lnTo>
                <a:lnTo>
                  <a:pt x="91316" y="88824"/>
                </a:lnTo>
                <a:lnTo>
                  <a:pt x="91305" y="88819"/>
                </a:lnTo>
                <a:lnTo>
                  <a:pt x="91286" y="88809"/>
                </a:lnTo>
                <a:lnTo>
                  <a:pt x="91284" y="88807"/>
                </a:lnTo>
                <a:lnTo>
                  <a:pt x="91267" y="88810"/>
                </a:lnTo>
                <a:lnTo>
                  <a:pt x="91261" y="88820"/>
                </a:lnTo>
                <a:lnTo>
                  <a:pt x="91250" y="88818"/>
                </a:lnTo>
                <a:lnTo>
                  <a:pt x="91230" y="88807"/>
                </a:lnTo>
                <a:lnTo>
                  <a:pt x="91217" y="88807"/>
                </a:lnTo>
                <a:lnTo>
                  <a:pt x="91209" y="88819"/>
                </a:lnTo>
                <a:lnTo>
                  <a:pt x="91207" y="88829"/>
                </a:lnTo>
                <a:lnTo>
                  <a:pt x="91206" y="88846"/>
                </a:lnTo>
                <a:lnTo>
                  <a:pt x="91226" y="88849"/>
                </a:lnTo>
                <a:lnTo>
                  <a:pt x="91230" y="88850"/>
                </a:lnTo>
                <a:lnTo>
                  <a:pt x="91230" y="88861"/>
                </a:lnTo>
                <a:lnTo>
                  <a:pt x="91229" y="88867"/>
                </a:lnTo>
                <a:lnTo>
                  <a:pt x="91229" y="88879"/>
                </a:lnTo>
                <a:lnTo>
                  <a:pt x="91237" y="88888"/>
                </a:lnTo>
                <a:lnTo>
                  <a:pt x="91236" y="88897"/>
                </a:lnTo>
                <a:lnTo>
                  <a:pt x="91223" y="88910"/>
                </a:lnTo>
                <a:lnTo>
                  <a:pt x="91199" y="88916"/>
                </a:lnTo>
                <a:lnTo>
                  <a:pt x="91180" y="88910"/>
                </a:lnTo>
                <a:lnTo>
                  <a:pt x="91160" y="88911"/>
                </a:lnTo>
                <a:lnTo>
                  <a:pt x="91153" y="88920"/>
                </a:lnTo>
                <a:lnTo>
                  <a:pt x="91140" y="88911"/>
                </a:lnTo>
                <a:lnTo>
                  <a:pt x="91134" y="88924"/>
                </a:lnTo>
                <a:lnTo>
                  <a:pt x="91133" y="88941"/>
                </a:lnTo>
                <a:lnTo>
                  <a:pt x="91127" y="88949"/>
                </a:lnTo>
                <a:lnTo>
                  <a:pt x="91106" y="88941"/>
                </a:lnTo>
                <a:lnTo>
                  <a:pt x="91096" y="88926"/>
                </a:lnTo>
                <a:lnTo>
                  <a:pt x="91088" y="88936"/>
                </a:lnTo>
                <a:lnTo>
                  <a:pt x="91084" y="88948"/>
                </a:lnTo>
                <a:lnTo>
                  <a:pt x="91072" y="88950"/>
                </a:lnTo>
                <a:lnTo>
                  <a:pt x="91058" y="88938"/>
                </a:lnTo>
                <a:lnTo>
                  <a:pt x="91038" y="88928"/>
                </a:lnTo>
                <a:lnTo>
                  <a:pt x="91005" y="88945"/>
                </a:lnTo>
                <a:lnTo>
                  <a:pt x="91017" y="88967"/>
                </a:lnTo>
                <a:lnTo>
                  <a:pt x="91046" y="88976"/>
                </a:lnTo>
                <a:lnTo>
                  <a:pt x="91064" y="88976"/>
                </a:lnTo>
                <a:lnTo>
                  <a:pt x="91084" y="88970"/>
                </a:lnTo>
                <a:lnTo>
                  <a:pt x="91111" y="88978"/>
                </a:lnTo>
                <a:lnTo>
                  <a:pt x="91117" y="88982"/>
                </a:lnTo>
                <a:lnTo>
                  <a:pt x="91113" y="88995"/>
                </a:lnTo>
                <a:lnTo>
                  <a:pt x="91103" y="89003"/>
                </a:lnTo>
                <a:lnTo>
                  <a:pt x="91092" y="89003"/>
                </a:lnTo>
                <a:lnTo>
                  <a:pt x="91086" y="88997"/>
                </a:lnTo>
                <a:lnTo>
                  <a:pt x="91079" y="88986"/>
                </a:lnTo>
                <a:lnTo>
                  <a:pt x="91074" y="88990"/>
                </a:lnTo>
                <a:lnTo>
                  <a:pt x="91063" y="88989"/>
                </a:lnTo>
                <a:lnTo>
                  <a:pt x="91058" y="88998"/>
                </a:lnTo>
                <a:lnTo>
                  <a:pt x="91058" y="89008"/>
                </a:lnTo>
                <a:lnTo>
                  <a:pt x="91062" y="89021"/>
                </a:lnTo>
                <a:lnTo>
                  <a:pt x="91048" y="89025"/>
                </a:lnTo>
                <a:lnTo>
                  <a:pt x="91034" y="89007"/>
                </a:lnTo>
                <a:lnTo>
                  <a:pt x="91036" y="88999"/>
                </a:lnTo>
                <a:lnTo>
                  <a:pt x="91025" y="88993"/>
                </a:lnTo>
                <a:lnTo>
                  <a:pt x="91019" y="88995"/>
                </a:lnTo>
                <a:lnTo>
                  <a:pt x="91019" y="89001"/>
                </a:lnTo>
                <a:lnTo>
                  <a:pt x="91020" y="89015"/>
                </a:lnTo>
                <a:lnTo>
                  <a:pt x="91020" y="89021"/>
                </a:lnTo>
                <a:lnTo>
                  <a:pt x="91000" y="89029"/>
                </a:lnTo>
                <a:lnTo>
                  <a:pt x="90994" y="89016"/>
                </a:lnTo>
                <a:lnTo>
                  <a:pt x="90994" y="89002"/>
                </a:lnTo>
                <a:lnTo>
                  <a:pt x="90998" y="88986"/>
                </a:lnTo>
                <a:lnTo>
                  <a:pt x="90995" y="88973"/>
                </a:lnTo>
                <a:lnTo>
                  <a:pt x="90983" y="88964"/>
                </a:lnTo>
                <a:lnTo>
                  <a:pt x="90970" y="88968"/>
                </a:lnTo>
                <a:lnTo>
                  <a:pt x="90954" y="88973"/>
                </a:lnTo>
                <a:lnTo>
                  <a:pt x="90953" y="88990"/>
                </a:lnTo>
                <a:lnTo>
                  <a:pt x="90956" y="88998"/>
                </a:lnTo>
                <a:lnTo>
                  <a:pt x="90969" y="89012"/>
                </a:lnTo>
                <a:lnTo>
                  <a:pt x="90971" y="89021"/>
                </a:lnTo>
                <a:lnTo>
                  <a:pt x="90967" y="89034"/>
                </a:lnTo>
                <a:lnTo>
                  <a:pt x="90947" y="89028"/>
                </a:lnTo>
                <a:lnTo>
                  <a:pt x="90943" y="89022"/>
                </a:lnTo>
                <a:lnTo>
                  <a:pt x="90937" y="89019"/>
                </a:lnTo>
                <a:lnTo>
                  <a:pt x="90923" y="89025"/>
                </a:lnTo>
                <a:lnTo>
                  <a:pt x="90914" y="89043"/>
                </a:lnTo>
                <a:lnTo>
                  <a:pt x="90901" y="89048"/>
                </a:lnTo>
                <a:lnTo>
                  <a:pt x="90899" y="89052"/>
                </a:lnTo>
                <a:lnTo>
                  <a:pt x="90882" y="89050"/>
                </a:lnTo>
                <a:lnTo>
                  <a:pt x="90876" y="89029"/>
                </a:lnTo>
                <a:lnTo>
                  <a:pt x="90884" y="89002"/>
                </a:lnTo>
                <a:lnTo>
                  <a:pt x="90873" y="88986"/>
                </a:lnTo>
                <a:lnTo>
                  <a:pt x="90857" y="88990"/>
                </a:lnTo>
                <a:lnTo>
                  <a:pt x="90841" y="88987"/>
                </a:lnTo>
                <a:lnTo>
                  <a:pt x="90837" y="88980"/>
                </a:lnTo>
                <a:lnTo>
                  <a:pt x="90832" y="88980"/>
                </a:lnTo>
                <a:lnTo>
                  <a:pt x="90815" y="88987"/>
                </a:lnTo>
                <a:lnTo>
                  <a:pt x="90811" y="89005"/>
                </a:lnTo>
                <a:lnTo>
                  <a:pt x="90811" y="89018"/>
                </a:lnTo>
                <a:lnTo>
                  <a:pt x="90810" y="89027"/>
                </a:lnTo>
                <a:lnTo>
                  <a:pt x="90808" y="89033"/>
                </a:lnTo>
                <a:lnTo>
                  <a:pt x="90796" y="89034"/>
                </a:lnTo>
                <a:lnTo>
                  <a:pt x="90795" y="89023"/>
                </a:lnTo>
                <a:lnTo>
                  <a:pt x="90786" y="89016"/>
                </a:lnTo>
                <a:lnTo>
                  <a:pt x="90771" y="89011"/>
                </a:lnTo>
                <a:lnTo>
                  <a:pt x="90759" y="89008"/>
                </a:lnTo>
                <a:lnTo>
                  <a:pt x="90755" y="89022"/>
                </a:lnTo>
                <a:lnTo>
                  <a:pt x="90782" y="89026"/>
                </a:lnTo>
                <a:lnTo>
                  <a:pt x="90784" y="89044"/>
                </a:lnTo>
                <a:lnTo>
                  <a:pt x="90786" y="89057"/>
                </a:lnTo>
                <a:lnTo>
                  <a:pt x="90783" y="89062"/>
                </a:lnTo>
                <a:lnTo>
                  <a:pt x="90770" y="89065"/>
                </a:lnTo>
                <a:lnTo>
                  <a:pt x="90754" y="89062"/>
                </a:lnTo>
                <a:lnTo>
                  <a:pt x="90744" y="89060"/>
                </a:lnTo>
                <a:lnTo>
                  <a:pt x="90742" y="89065"/>
                </a:lnTo>
                <a:lnTo>
                  <a:pt x="90750" y="89072"/>
                </a:lnTo>
                <a:lnTo>
                  <a:pt x="90757" y="89096"/>
                </a:lnTo>
                <a:lnTo>
                  <a:pt x="90761" y="89103"/>
                </a:lnTo>
                <a:lnTo>
                  <a:pt x="90759" y="89124"/>
                </a:lnTo>
                <a:lnTo>
                  <a:pt x="90736" y="89130"/>
                </a:lnTo>
                <a:lnTo>
                  <a:pt x="90725" y="89117"/>
                </a:lnTo>
                <a:lnTo>
                  <a:pt x="90709" y="89104"/>
                </a:lnTo>
                <a:lnTo>
                  <a:pt x="90689" y="89093"/>
                </a:lnTo>
                <a:lnTo>
                  <a:pt x="90670" y="89090"/>
                </a:lnTo>
                <a:lnTo>
                  <a:pt x="90658" y="89104"/>
                </a:lnTo>
                <a:lnTo>
                  <a:pt x="90660" y="89118"/>
                </a:lnTo>
                <a:lnTo>
                  <a:pt x="90681" y="89129"/>
                </a:lnTo>
                <a:lnTo>
                  <a:pt x="90698" y="89129"/>
                </a:lnTo>
                <a:lnTo>
                  <a:pt x="90709" y="89139"/>
                </a:lnTo>
                <a:lnTo>
                  <a:pt x="90709" y="89172"/>
                </a:lnTo>
                <a:lnTo>
                  <a:pt x="90683" y="89173"/>
                </a:lnTo>
                <a:lnTo>
                  <a:pt x="90666" y="89171"/>
                </a:lnTo>
                <a:lnTo>
                  <a:pt x="90658" y="89180"/>
                </a:lnTo>
                <a:lnTo>
                  <a:pt x="90642" y="89195"/>
                </a:lnTo>
                <a:lnTo>
                  <a:pt x="90629" y="89194"/>
                </a:lnTo>
                <a:lnTo>
                  <a:pt x="90622" y="89191"/>
                </a:lnTo>
                <a:lnTo>
                  <a:pt x="90611" y="89207"/>
                </a:lnTo>
                <a:lnTo>
                  <a:pt x="90606" y="89237"/>
                </a:lnTo>
                <a:lnTo>
                  <a:pt x="90639" y="89243"/>
                </a:lnTo>
                <a:lnTo>
                  <a:pt x="90652" y="89245"/>
                </a:lnTo>
                <a:lnTo>
                  <a:pt x="90672" y="89259"/>
                </a:lnTo>
                <a:lnTo>
                  <a:pt x="90679" y="89278"/>
                </a:lnTo>
                <a:lnTo>
                  <a:pt x="90712" y="89276"/>
                </a:lnTo>
                <a:lnTo>
                  <a:pt x="90736" y="89281"/>
                </a:lnTo>
                <a:lnTo>
                  <a:pt x="90749" y="89293"/>
                </a:lnTo>
                <a:lnTo>
                  <a:pt x="90739" y="89308"/>
                </a:lnTo>
                <a:lnTo>
                  <a:pt x="90722" y="89311"/>
                </a:lnTo>
                <a:lnTo>
                  <a:pt x="90708" y="89312"/>
                </a:lnTo>
                <a:lnTo>
                  <a:pt x="90697" y="89323"/>
                </a:lnTo>
                <a:lnTo>
                  <a:pt x="90698" y="89332"/>
                </a:lnTo>
                <a:lnTo>
                  <a:pt x="90705" y="89338"/>
                </a:lnTo>
                <a:lnTo>
                  <a:pt x="90716" y="89347"/>
                </a:lnTo>
                <a:lnTo>
                  <a:pt x="90721" y="89351"/>
                </a:lnTo>
                <a:lnTo>
                  <a:pt x="90721" y="89362"/>
                </a:lnTo>
                <a:lnTo>
                  <a:pt x="90713" y="89369"/>
                </a:lnTo>
                <a:lnTo>
                  <a:pt x="90703" y="89381"/>
                </a:lnTo>
                <a:lnTo>
                  <a:pt x="90700" y="89392"/>
                </a:lnTo>
                <a:lnTo>
                  <a:pt x="90700" y="89409"/>
                </a:lnTo>
                <a:lnTo>
                  <a:pt x="90707" y="89450"/>
                </a:lnTo>
                <a:lnTo>
                  <a:pt x="90703" y="89467"/>
                </a:lnTo>
                <a:lnTo>
                  <a:pt x="90694" y="89492"/>
                </a:lnTo>
                <a:lnTo>
                  <a:pt x="90693" y="89506"/>
                </a:lnTo>
                <a:lnTo>
                  <a:pt x="90685" y="89519"/>
                </a:lnTo>
                <a:lnTo>
                  <a:pt x="90663" y="89523"/>
                </a:lnTo>
                <a:lnTo>
                  <a:pt x="90652" y="89533"/>
                </a:lnTo>
                <a:lnTo>
                  <a:pt x="90630" y="89555"/>
                </a:lnTo>
                <a:lnTo>
                  <a:pt x="90612" y="89572"/>
                </a:lnTo>
                <a:lnTo>
                  <a:pt x="90599" y="89579"/>
                </a:lnTo>
                <a:lnTo>
                  <a:pt x="90586" y="89577"/>
                </a:lnTo>
                <a:lnTo>
                  <a:pt x="90572" y="89569"/>
                </a:lnTo>
                <a:lnTo>
                  <a:pt x="90558" y="89565"/>
                </a:lnTo>
                <a:lnTo>
                  <a:pt x="90544" y="89561"/>
                </a:lnTo>
                <a:lnTo>
                  <a:pt x="90523" y="89567"/>
                </a:lnTo>
                <a:lnTo>
                  <a:pt x="90509" y="89569"/>
                </a:lnTo>
                <a:lnTo>
                  <a:pt x="90497" y="89575"/>
                </a:lnTo>
                <a:lnTo>
                  <a:pt x="90489" y="89587"/>
                </a:lnTo>
                <a:lnTo>
                  <a:pt x="90477" y="89607"/>
                </a:lnTo>
                <a:lnTo>
                  <a:pt x="90457" y="89612"/>
                </a:lnTo>
                <a:lnTo>
                  <a:pt x="90434" y="89617"/>
                </a:lnTo>
                <a:lnTo>
                  <a:pt x="90428" y="89602"/>
                </a:lnTo>
                <a:lnTo>
                  <a:pt x="90419" y="89592"/>
                </a:lnTo>
                <a:lnTo>
                  <a:pt x="90408" y="89589"/>
                </a:lnTo>
                <a:lnTo>
                  <a:pt x="90390" y="89592"/>
                </a:lnTo>
                <a:lnTo>
                  <a:pt x="90387" y="89620"/>
                </a:lnTo>
                <a:lnTo>
                  <a:pt x="90369" y="89649"/>
                </a:lnTo>
                <a:lnTo>
                  <a:pt x="90360" y="89666"/>
                </a:lnTo>
                <a:lnTo>
                  <a:pt x="90353" y="89670"/>
                </a:lnTo>
                <a:lnTo>
                  <a:pt x="90324" y="89673"/>
                </a:lnTo>
                <a:lnTo>
                  <a:pt x="90306" y="89673"/>
                </a:lnTo>
                <a:lnTo>
                  <a:pt x="90292" y="89676"/>
                </a:lnTo>
                <a:lnTo>
                  <a:pt x="90290" y="89677"/>
                </a:lnTo>
                <a:lnTo>
                  <a:pt x="90275" y="89687"/>
                </a:lnTo>
                <a:lnTo>
                  <a:pt x="90258" y="89685"/>
                </a:lnTo>
                <a:lnTo>
                  <a:pt x="90237" y="89676"/>
                </a:lnTo>
                <a:lnTo>
                  <a:pt x="90229" y="89674"/>
                </a:lnTo>
                <a:lnTo>
                  <a:pt x="90216" y="89671"/>
                </a:lnTo>
                <a:lnTo>
                  <a:pt x="90193" y="89680"/>
                </a:lnTo>
                <a:lnTo>
                  <a:pt x="90187" y="89666"/>
                </a:lnTo>
                <a:lnTo>
                  <a:pt x="90183" y="89661"/>
                </a:lnTo>
                <a:lnTo>
                  <a:pt x="90172" y="89662"/>
                </a:lnTo>
                <a:lnTo>
                  <a:pt x="90161" y="89663"/>
                </a:lnTo>
                <a:lnTo>
                  <a:pt x="90148" y="89667"/>
                </a:lnTo>
                <a:lnTo>
                  <a:pt x="90143" y="89664"/>
                </a:lnTo>
                <a:lnTo>
                  <a:pt x="90139" y="89652"/>
                </a:lnTo>
                <a:lnTo>
                  <a:pt x="90134" y="89639"/>
                </a:lnTo>
                <a:lnTo>
                  <a:pt x="90129" y="89634"/>
                </a:lnTo>
                <a:lnTo>
                  <a:pt x="90119" y="89627"/>
                </a:lnTo>
                <a:lnTo>
                  <a:pt x="90102" y="89632"/>
                </a:lnTo>
                <a:lnTo>
                  <a:pt x="90098" y="89642"/>
                </a:lnTo>
                <a:lnTo>
                  <a:pt x="90099" y="89661"/>
                </a:lnTo>
                <a:lnTo>
                  <a:pt x="90101" y="89690"/>
                </a:lnTo>
                <a:lnTo>
                  <a:pt x="90102" y="89708"/>
                </a:lnTo>
                <a:lnTo>
                  <a:pt x="90108" y="89734"/>
                </a:lnTo>
                <a:lnTo>
                  <a:pt x="90110" y="89754"/>
                </a:lnTo>
                <a:lnTo>
                  <a:pt x="90087" y="89766"/>
                </a:lnTo>
                <a:lnTo>
                  <a:pt x="90067" y="89772"/>
                </a:lnTo>
                <a:lnTo>
                  <a:pt x="90052" y="89775"/>
                </a:lnTo>
                <a:lnTo>
                  <a:pt x="90035" y="89793"/>
                </a:lnTo>
                <a:lnTo>
                  <a:pt x="90024" y="89830"/>
                </a:lnTo>
                <a:lnTo>
                  <a:pt x="90028" y="89845"/>
                </a:lnTo>
                <a:lnTo>
                  <a:pt x="90043" y="89868"/>
                </a:lnTo>
                <a:lnTo>
                  <a:pt x="90047" y="89882"/>
                </a:lnTo>
                <a:lnTo>
                  <a:pt x="90048" y="89891"/>
                </a:lnTo>
                <a:lnTo>
                  <a:pt x="90048" y="89901"/>
                </a:lnTo>
                <a:lnTo>
                  <a:pt x="90036" y="89923"/>
                </a:lnTo>
                <a:lnTo>
                  <a:pt x="90031" y="89950"/>
                </a:lnTo>
                <a:lnTo>
                  <a:pt x="90030" y="89964"/>
                </a:lnTo>
                <a:lnTo>
                  <a:pt x="90033" y="89980"/>
                </a:lnTo>
                <a:lnTo>
                  <a:pt x="90064" y="90013"/>
                </a:lnTo>
                <a:lnTo>
                  <a:pt x="90084" y="90034"/>
                </a:lnTo>
                <a:lnTo>
                  <a:pt x="90091" y="90066"/>
                </a:lnTo>
                <a:lnTo>
                  <a:pt x="90100" y="90089"/>
                </a:lnTo>
                <a:lnTo>
                  <a:pt x="90102" y="90120"/>
                </a:lnTo>
                <a:lnTo>
                  <a:pt x="90103" y="90144"/>
                </a:lnTo>
                <a:lnTo>
                  <a:pt x="90118" y="90175"/>
                </a:lnTo>
                <a:lnTo>
                  <a:pt x="90139" y="90220"/>
                </a:lnTo>
                <a:lnTo>
                  <a:pt x="90152" y="90249"/>
                </a:lnTo>
                <a:lnTo>
                  <a:pt x="90175" y="90257"/>
                </a:lnTo>
                <a:lnTo>
                  <a:pt x="90195" y="90249"/>
                </a:lnTo>
                <a:lnTo>
                  <a:pt x="90212" y="90254"/>
                </a:lnTo>
                <a:lnTo>
                  <a:pt x="90220" y="90260"/>
                </a:lnTo>
                <a:lnTo>
                  <a:pt x="90220" y="90284"/>
                </a:lnTo>
                <a:lnTo>
                  <a:pt x="90212" y="90306"/>
                </a:lnTo>
                <a:lnTo>
                  <a:pt x="90200" y="90316"/>
                </a:lnTo>
                <a:lnTo>
                  <a:pt x="90166" y="90325"/>
                </a:lnTo>
                <a:lnTo>
                  <a:pt x="90143" y="90318"/>
                </a:lnTo>
                <a:lnTo>
                  <a:pt x="90131" y="90325"/>
                </a:lnTo>
                <a:lnTo>
                  <a:pt x="90132" y="90341"/>
                </a:lnTo>
                <a:lnTo>
                  <a:pt x="90142" y="90351"/>
                </a:lnTo>
                <a:lnTo>
                  <a:pt x="90161" y="90361"/>
                </a:lnTo>
                <a:lnTo>
                  <a:pt x="90180" y="90370"/>
                </a:lnTo>
                <a:lnTo>
                  <a:pt x="90205" y="90413"/>
                </a:lnTo>
                <a:lnTo>
                  <a:pt x="90198" y="90437"/>
                </a:lnTo>
                <a:lnTo>
                  <a:pt x="90198" y="90477"/>
                </a:lnTo>
                <a:lnTo>
                  <a:pt x="90210" y="90490"/>
                </a:lnTo>
                <a:lnTo>
                  <a:pt x="90236" y="90501"/>
                </a:lnTo>
                <a:lnTo>
                  <a:pt x="90251" y="90513"/>
                </a:lnTo>
                <a:lnTo>
                  <a:pt x="90259" y="90531"/>
                </a:lnTo>
                <a:lnTo>
                  <a:pt x="90261" y="90558"/>
                </a:lnTo>
                <a:lnTo>
                  <a:pt x="90269" y="90585"/>
                </a:lnTo>
                <a:lnTo>
                  <a:pt x="90279" y="90601"/>
                </a:lnTo>
                <a:lnTo>
                  <a:pt x="90305" y="90590"/>
                </a:lnTo>
                <a:lnTo>
                  <a:pt x="90326" y="90587"/>
                </a:lnTo>
                <a:lnTo>
                  <a:pt x="90340" y="90593"/>
                </a:lnTo>
                <a:lnTo>
                  <a:pt x="90344" y="90607"/>
                </a:lnTo>
                <a:lnTo>
                  <a:pt x="90341" y="90621"/>
                </a:lnTo>
                <a:lnTo>
                  <a:pt x="90350" y="90630"/>
                </a:lnTo>
                <a:lnTo>
                  <a:pt x="90360" y="90639"/>
                </a:lnTo>
                <a:lnTo>
                  <a:pt x="90356" y="90653"/>
                </a:lnTo>
                <a:lnTo>
                  <a:pt x="90348" y="90657"/>
                </a:lnTo>
                <a:lnTo>
                  <a:pt x="90325" y="90651"/>
                </a:lnTo>
                <a:lnTo>
                  <a:pt x="90320" y="90648"/>
                </a:lnTo>
                <a:lnTo>
                  <a:pt x="90307" y="90652"/>
                </a:lnTo>
                <a:lnTo>
                  <a:pt x="90296" y="90669"/>
                </a:lnTo>
                <a:lnTo>
                  <a:pt x="90295" y="90700"/>
                </a:lnTo>
                <a:lnTo>
                  <a:pt x="90302" y="90714"/>
                </a:lnTo>
                <a:lnTo>
                  <a:pt x="90310" y="90723"/>
                </a:lnTo>
                <a:lnTo>
                  <a:pt x="90348" y="90727"/>
                </a:lnTo>
                <a:lnTo>
                  <a:pt x="90369" y="90730"/>
                </a:lnTo>
                <a:lnTo>
                  <a:pt x="90389" y="90737"/>
                </a:lnTo>
                <a:lnTo>
                  <a:pt x="90392" y="90747"/>
                </a:lnTo>
                <a:lnTo>
                  <a:pt x="90382" y="90755"/>
                </a:lnTo>
                <a:lnTo>
                  <a:pt x="90368" y="90764"/>
                </a:lnTo>
                <a:lnTo>
                  <a:pt x="90360" y="90764"/>
                </a:lnTo>
                <a:lnTo>
                  <a:pt x="90347" y="90768"/>
                </a:lnTo>
                <a:lnTo>
                  <a:pt x="90340" y="90778"/>
                </a:lnTo>
                <a:lnTo>
                  <a:pt x="90339" y="90786"/>
                </a:lnTo>
                <a:lnTo>
                  <a:pt x="90334" y="90800"/>
                </a:lnTo>
                <a:lnTo>
                  <a:pt x="90324" y="90800"/>
                </a:lnTo>
                <a:lnTo>
                  <a:pt x="90317" y="90800"/>
                </a:lnTo>
                <a:lnTo>
                  <a:pt x="90311" y="90809"/>
                </a:lnTo>
                <a:lnTo>
                  <a:pt x="90326" y="90824"/>
                </a:lnTo>
                <a:lnTo>
                  <a:pt x="90338" y="90842"/>
                </a:lnTo>
                <a:lnTo>
                  <a:pt x="90346" y="90849"/>
                </a:lnTo>
                <a:lnTo>
                  <a:pt x="90349" y="90858"/>
                </a:lnTo>
                <a:lnTo>
                  <a:pt x="90341" y="90869"/>
                </a:lnTo>
                <a:lnTo>
                  <a:pt x="90338" y="90872"/>
                </a:lnTo>
                <a:lnTo>
                  <a:pt x="90350" y="90881"/>
                </a:lnTo>
                <a:lnTo>
                  <a:pt x="90353" y="90894"/>
                </a:lnTo>
                <a:lnTo>
                  <a:pt x="90342" y="90914"/>
                </a:lnTo>
                <a:lnTo>
                  <a:pt x="90328" y="90938"/>
                </a:lnTo>
                <a:lnTo>
                  <a:pt x="90313" y="90956"/>
                </a:lnTo>
                <a:lnTo>
                  <a:pt x="90304" y="90966"/>
                </a:lnTo>
                <a:lnTo>
                  <a:pt x="90292" y="90963"/>
                </a:lnTo>
                <a:lnTo>
                  <a:pt x="90281" y="90972"/>
                </a:lnTo>
                <a:lnTo>
                  <a:pt x="90273" y="90989"/>
                </a:lnTo>
                <a:lnTo>
                  <a:pt x="90278" y="91013"/>
                </a:lnTo>
                <a:lnTo>
                  <a:pt x="90276" y="91022"/>
                </a:lnTo>
                <a:lnTo>
                  <a:pt x="90266" y="91026"/>
                </a:lnTo>
                <a:lnTo>
                  <a:pt x="90254" y="91029"/>
                </a:lnTo>
                <a:lnTo>
                  <a:pt x="90243" y="91032"/>
                </a:lnTo>
                <a:lnTo>
                  <a:pt x="90234" y="91041"/>
                </a:lnTo>
                <a:lnTo>
                  <a:pt x="90231" y="91063"/>
                </a:lnTo>
                <a:lnTo>
                  <a:pt x="90232" y="91077"/>
                </a:lnTo>
                <a:lnTo>
                  <a:pt x="90221" y="91095"/>
                </a:lnTo>
                <a:lnTo>
                  <a:pt x="90208" y="91111"/>
                </a:lnTo>
                <a:lnTo>
                  <a:pt x="90208" y="91121"/>
                </a:lnTo>
                <a:lnTo>
                  <a:pt x="90204" y="91160"/>
                </a:lnTo>
                <a:lnTo>
                  <a:pt x="90201" y="91180"/>
                </a:lnTo>
                <a:lnTo>
                  <a:pt x="90189" y="91206"/>
                </a:lnTo>
                <a:lnTo>
                  <a:pt x="90189" y="91230"/>
                </a:lnTo>
                <a:lnTo>
                  <a:pt x="90202" y="91254"/>
                </a:lnTo>
                <a:lnTo>
                  <a:pt x="90231" y="91264"/>
                </a:lnTo>
                <a:lnTo>
                  <a:pt x="90255" y="91286"/>
                </a:lnTo>
                <a:lnTo>
                  <a:pt x="90268" y="91304"/>
                </a:lnTo>
                <a:lnTo>
                  <a:pt x="90268" y="91320"/>
                </a:lnTo>
                <a:lnTo>
                  <a:pt x="90259" y="91341"/>
                </a:lnTo>
                <a:lnTo>
                  <a:pt x="90241" y="91350"/>
                </a:lnTo>
                <a:lnTo>
                  <a:pt x="90247" y="91373"/>
                </a:lnTo>
                <a:lnTo>
                  <a:pt x="90254" y="91377"/>
                </a:lnTo>
                <a:lnTo>
                  <a:pt x="90281" y="91399"/>
                </a:lnTo>
                <a:lnTo>
                  <a:pt x="90288" y="91417"/>
                </a:lnTo>
                <a:lnTo>
                  <a:pt x="90293" y="91441"/>
                </a:lnTo>
                <a:lnTo>
                  <a:pt x="90286" y="91458"/>
                </a:lnTo>
                <a:lnTo>
                  <a:pt x="90265" y="91472"/>
                </a:lnTo>
                <a:lnTo>
                  <a:pt x="90248" y="91489"/>
                </a:lnTo>
                <a:lnTo>
                  <a:pt x="90249" y="91518"/>
                </a:lnTo>
                <a:lnTo>
                  <a:pt x="90252" y="91536"/>
                </a:lnTo>
                <a:lnTo>
                  <a:pt x="90250" y="91556"/>
                </a:lnTo>
                <a:lnTo>
                  <a:pt x="90248" y="91575"/>
                </a:lnTo>
                <a:lnTo>
                  <a:pt x="90238" y="91590"/>
                </a:lnTo>
                <a:lnTo>
                  <a:pt x="90235" y="91608"/>
                </a:lnTo>
                <a:lnTo>
                  <a:pt x="90229" y="91626"/>
                </a:lnTo>
                <a:lnTo>
                  <a:pt x="90243" y="91632"/>
                </a:lnTo>
                <a:lnTo>
                  <a:pt x="90257" y="91627"/>
                </a:lnTo>
                <a:lnTo>
                  <a:pt x="90269" y="91623"/>
                </a:lnTo>
                <a:lnTo>
                  <a:pt x="90282" y="91629"/>
                </a:lnTo>
                <a:lnTo>
                  <a:pt x="90297" y="91647"/>
                </a:lnTo>
                <a:lnTo>
                  <a:pt x="90298" y="91668"/>
                </a:lnTo>
                <a:lnTo>
                  <a:pt x="90297" y="91669"/>
                </a:lnTo>
                <a:lnTo>
                  <a:pt x="90283" y="91682"/>
                </a:lnTo>
                <a:lnTo>
                  <a:pt x="90272" y="91692"/>
                </a:lnTo>
                <a:lnTo>
                  <a:pt x="90265" y="91710"/>
                </a:lnTo>
                <a:lnTo>
                  <a:pt x="90264" y="91733"/>
                </a:lnTo>
                <a:lnTo>
                  <a:pt x="90262" y="91741"/>
                </a:lnTo>
                <a:lnTo>
                  <a:pt x="90246" y="91741"/>
                </a:lnTo>
                <a:lnTo>
                  <a:pt x="90229" y="91741"/>
                </a:lnTo>
                <a:lnTo>
                  <a:pt x="90215" y="91740"/>
                </a:lnTo>
                <a:lnTo>
                  <a:pt x="90198" y="91739"/>
                </a:lnTo>
                <a:lnTo>
                  <a:pt x="90181" y="91753"/>
                </a:lnTo>
                <a:lnTo>
                  <a:pt x="90178" y="91761"/>
                </a:lnTo>
                <a:lnTo>
                  <a:pt x="90174" y="91772"/>
                </a:lnTo>
                <a:lnTo>
                  <a:pt x="90173" y="91789"/>
                </a:lnTo>
                <a:lnTo>
                  <a:pt x="90189" y="91800"/>
                </a:lnTo>
                <a:lnTo>
                  <a:pt x="90210" y="91814"/>
                </a:lnTo>
                <a:lnTo>
                  <a:pt x="90223" y="91825"/>
                </a:lnTo>
                <a:lnTo>
                  <a:pt x="90234" y="91841"/>
                </a:lnTo>
                <a:lnTo>
                  <a:pt x="90233" y="91862"/>
                </a:lnTo>
                <a:lnTo>
                  <a:pt x="90228" y="91888"/>
                </a:lnTo>
                <a:lnTo>
                  <a:pt x="90228" y="91932"/>
                </a:lnTo>
                <a:lnTo>
                  <a:pt x="90222" y="91955"/>
                </a:lnTo>
                <a:lnTo>
                  <a:pt x="90219" y="91991"/>
                </a:lnTo>
                <a:lnTo>
                  <a:pt x="90217" y="92014"/>
                </a:lnTo>
                <a:lnTo>
                  <a:pt x="90214" y="92044"/>
                </a:lnTo>
                <a:lnTo>
                  <a:pt x="90217" y="92084"/>
                </a:lnTo>
                <a:lnTo>
                  <a:pt x="90228" y="92098"/>
                </a:lnTo>
                <a:lnTo>
                  <a:pt x="90238" y="92106"/>
                </a:lnTo>
                <a:lnTo>
                  <a:pt x="90258" y="92122"/>
                </a:lnTo>
                <a:lnTo>
                  <a:pt x="90263" y="92132"/>
                </a:lnTo>
                <a:lnTo>
                  <a:pt x="90254" y="92148"/>
                </a:lnTo>
                <a:lnTo>
                  <a:pt x="90254" y="92173"/>
                </a:lnTo>
                <a:lnTo>
                  <a:pt x="90246" y="92179"/>
                </a:lnTo>
                <a:lnTo>
                  <a:pt x="90230" y="92191"/>
                </a:lnTo>
                <a:lnTo>
                  <a:pt x="90221" y="92205"/>
                </a:lnTo>
                <a:lnTo>
                  <a:pt x="90222" y="92221"/>
                </a:lnTo>
                <a:lnTo>
                  <a:pt x="90238" y="92227"/>
                </a:lnTo>
                <a:lnTo>
                  <a:pt x="90272" y="92237"/>
                </a:lnTo>
                <a:lnTo>
                  <a:pt x="90283" y="92245"/>
                </a:lnTo>
                <a:lnTo>
                  <a:pt x="90286" y="92258"/>
                </a:lnTo>
                <a:lnTo>
                  <a:pt x="90281" y="92264"/>
                </a:lnTo>
                <a:lnTo>
                  <a:pt x="90266" y="92271"/>
                </a:lnTo>
                <a:lnTo>
                  <a:pt x="90253" y="92289"/>
                </a:lnTo>
                <a:lnTo>
                  <a:pt x="90248" y="92301"/>
                </a:lnTo>
                <a:lnTo>
                  <a:pt x="90246" y="92323"/>
                </a:lnTo>
                <a:lnTo>
                  <a:pt x="90250" y="92348"/>
                </a:lnTo>
                <a:lnTo>
                  <a:pt x="90250" y="92362"/>
                </a:lnTo>
                <a:lnTo>
                  <a:pt x="90261" y="92363"/>
                </a:lnTo>
                <a:lnTo>
                  <a:pt x="90276" y="92353"/>
                </a:lnTo>
                <a:lnTo>
                  <a:pt x="90286" y="92352"/>
                </a:lnTo>
                <a:lnTo>
                  <a:pt x="90292" y="92355"/>
                </a:lnTo>
                <a:lnTo>
                  <a:pt x="90294" y="92363"/>
                </a:lnTo>
                <a:lnTo>
                  <a:pt x="90278" y="92383"/>
                </a:lnTo>
                <a:lnTo>
                  <a:pt x="90273" y="92388"/>
                </a:lnTo>
                <a:lnTo>
                  <a:pt x="90268" y="92397"/>
                </a:lnTo>
                <a:lnTo>
                  <a:pt x="90281" y="92412"/>
                </a:lnTo>
                <a:lnTo>
                  <a:pt x="90292" y="92433"/>
                </a:lnTo>
                <a:lnTo>
                  <a:pt x="90288" y="92453"/>
                </a:lnTo>
                <a:lnTo>
                  <a:pt x="90299" y="92463"/>
                </a:lnTo>
                <a:lnTo>
                  <a:pt x="90333" y="92447"/>
                </a:lnTo>
                <a:lnTo>
                  <a:pt x="90349" y="92447"/>
                </a:lnTo>
                <a:lnTo>
                  <a:pt x="90363" y="92464"/>
                </a:lnTo>
                <a:lnTo>
                  <a:pt x="90363" y="92475"/>
                </a:lnTo>
                <a:lnTo>
                  <a:pt x="90354" y="92484"/>
                </a:lnTo>
                <a:lnTo>
                  <a:pt x="90331" y="92481"/>
                </a:lnTo>
                <a:lnTo>
                  <a:pt x="90320" y="92479"/>
                </a:lnTo>
                <a:lnTo>
                  <a:pt x="90295" y="92493"/>
                </a:lnTo>
                <a:lnTo>
                  <a:pt x="90292" y="92505"/>
                </a:lnTo>
                <a:lnTo>
                  <a:pt x="90292" y="92508"/>
                </a:lnTo>
                <a:lnTo>
                  <a:pt x="90302" y="92513"/>
                </a:lnTo>
                <a:lnTo>
                  <a:pt x="90317" y="92505"/>
                </a:lnTo>
                <a:lnTo>
                  <a:pt x="90325" y="92508"/>
                </a:lnTo>
                <a:lnTo>
                  <a:pt x="90327" y="92517"/>
                </a:lnTo>
                <a:lnTo>
                  <a:pt x="90322" y="92531"/>
                </a:lnTo>
                <a:lnTo>
                  <a:pt x="90330" y="92538"/>
                </a:lnTo>
                <a:lnTo>
                  <a:pt x="90340" y="92540"/>
                </a:lnTo>
                <a:lnTo>
                  <a:pt x="90343" y="92535"/>
                </a:lnTo>
                <a:lnTo>
                  <a:pt x="90363" y="92636"/>
                </a:lnTo>
                <a:lnTo>
                  <a:pt x="90359" y="92648"/>
                </a:lnTo>
                <a:lnTo>
                  <a:pt x="90355" y="92676"/>
                </a:lnTo>
                <a:lnTo>
                  <a:pt x="90356" y="92694"/>
                </a:lnTo>
                <a:lnTo>
                  <a:pt x="90370" y="92701"/>
                </a:lnTo>
                <a:lnTo>
                  <a:pt x="90376" y="92698"/>
                </a:lnTo>
                <a:lnTo>
                  <a:pt x="90425" y="92943"/>
                </a:lnTo>
                <a:lnTo>
                  <a:pt x="90410" y="92953"/>
                </a:lnTo>
                <a:lnTo>
                  <a:pt x="90398" y="92969"/>
                </a:lnTo>
                <a:lnTo>
                  <a:pt x="90390" y="92988"/>
                </a:lnTo>
                <a:lnTo>
                  <a:pt x="90385" y="93005"/>
                </a:lnTo>
                <a:lnTo>
                  <a:pt x="90379" y="93018"/>
                </a:lnTo>
                <a:lnTo>
                  <a:pt x="90375" y="93034"/>
                </a:lnTo>
                <a:lnTo>
                  <a:pt x="90363" y="93055"/>
                </a:lnTo>
                <a:lnTo>
                  <a:pt x="90351" y="93063"/>
                </a:lnTo>
                <a:lnTo>
                  <a:pt x="90326" y="93054"/>
                </a:lnTo>
                <a:lnTo>
                  <a:pt x="90323" y="93036"/>
                </a:lnTo>
                <a:lnTo>
                  <a:pt x="90323" y="93018"/>
                </a:lnTo>
                <a:lnTo>
                  <a:pt x="90323" y="93006"/>
                </a:lnTo>
                <a:lnTo>
                  <a:pt x="90308" y="93002"/>
                </a:lnTo>
                <a:lnTo>
                  <a:pt x="90294" y="93002"/>
                </a:lnTo>
                <a:lnTo>
                  <a:pt x="90284" y="93011"/>
                </a:lnTo>
                <a:lnTo>
                  <a:pt x="90277" y="93035"/>
                </a:lnTo>
                <a:lnTo>
                  <a:pt x="90277" y="93054"/>
                </a:lnTo>
                <a:lnTo>
                  <a:pt x="90277" y="93076"/>
                </a:lnTo>
                <a:lnTo>
                  <a:pt x="90277" y="93090"/>
                </a:lnTo>
                <a:lnTo>
                  <a:pt x="90262" y="93107"/>
                </a:lnTo>
                <a:lnTo>
                  <a:pt x="90253" y="93119"/>
                </a:lnTo>
                <a:lnTo>
                  <a:pt x="90245" y="93163"/>
                </a:lnTo>
                <a:lnTo>
                  <a:pt x="90254" y="93184"/>
                </a:lnTo>
                <a:lnTo>
                  <a:pt x="90260" y="93204"/>
                </a:lnTo>
                <a:lnTo>
                  <a:pt x="90254" y="93226"/>
                </a:lnTo>
                <a:lnTo>
                  <a:pt x="90252" y="93248"/>
                </a:lnTo>
                <a:lnTo>
                  <a:pt x="90255" y="93271"/>
                </a:lnTo>
                <a:lnTo>
                  <a:pt x="90269" y="93291"/>
                </a:lnTo>
                <a:lnTo>
                  <a:pt x="90284" y="93309"/>
                </a:lnTo>
                <a:lnTo>
                  <a:pt x="90306" y="93321"/>
                </a:lnTo>
                <a:lnTo>
                  <a:pt x="90318" y="93331"/>
                </a:lnTo>
                <a:lnTo>
                  <a:pt x="90301" y="93343"/>
                </a:lnTo>
                <a:lnTo>
                  <a:pt x="90301" y="93349"/>
                </a:lnTo>
                <a:lnTo>
                  <a:pt x="90308" y="93361"/>
                </a:lnTo>
                <a:lnTo>
                  <a:pt x="90315" y="93364"/>
                </a:lnTo>
                <a:lnTo>
                  <a:pt x="90304" y="93376"/>
                </a:lnTo>
                <a:lnTo>
                  <a:pt x="90291" y="93382"/>
                </a:lnTo>
                <a:lnTo>
                  <a:pt x="90292" y="93399"/>
                </a:lnTo>
                <a:lnTo>
                  <a:pt x="90302" y="93428"/>
                </a:lnTo>
                <a:lnTo>
                  <a:pt x="90302" y="93444"/>
                </a:lnTo>
                <a:lnTo>
                  <a:pt x="90299" y="93462"/>
                </a:lnTo>
                <a:lnTo>
                  <a:pt x="90309" y="93493"/>
                </a:lnTo>
                <a:lnTo>
                  <a:pt x="90328" y="93506"/>
                </a:lnTo>
                <a:lnTo>
                  <a:pt x="90337" y="93509"/>
                </a:lnTo>
                <a:lnTo>
                  <a:pt x="90357" y="93502"/>
                </a:lnTo>
                <a:lnTo>
                  <a:pt x="90378" y="93498"/>
                </a:lnTo>
                <a:lnTo>
                  <a:pt x="90388" y="93506"/>
                </a:lnTo>
                <a:lnTo>
                  <a:pt x="90379" y="93514"/>
                </a:lnTo>
                <a:lnTo>
                  <a:pt x="90370" y="93517"/>
                </a:lnTo>
                <a:lnTo>
                  <a:pt x="90356" y="93522"/>
                </a:lnTo>
                <a:lnTo>
                  <a:pt x="90337" y="93535"/>
                </a:lnTo>
                <a:lnTo>
                  <a:pt x="90326" y="93548"/>
                </a:lnTo>
                <a:lnTo>
                  <a:pt x="90308" y="93563"/>
                </a:lnTo>
                <a:lnTo>
                  <a:pt x="90306" y="93590"/>
                </a:lnTo>
                <a:lnTo>
                  <a:pt x="90322" y="93600"/>
                </a:lnTo>
                <a:lnTo>
                  <a:pt x="90347" y="93604"/>
                </a:lnTo>
                <a:lnTo>
                  <a:pt x="90354" y="93618"/>
                </a:lnTo>
                <a:lnTo>
                  <a:pt x="90348" y="93645"/>
                </a:lnTo>
                <a:lnTo>
                  <a:pt x="90357" y="93660"/>
                </a:lnTo>
                <a:lnTo>
                  <a:pt x="90377" y="93670"/>
                </a:lnTo>
                <a:lnTo>
                  <a:pt x="90399" y="93668"/>
                </a:lnTo>
                <a:lnTo>
                  <a:pt x="90406" y="93656"/>
                </a:lnTo>
                <a:lnTo>
                  <a:pt x="90396" y="93642"/>
                </a:lnTo>
                <a:lnTo>
                  <a:pt x="90383" y="93625"/>
                </a:lnTo>
                <a:lnTo>
                  <a:pt x="90377" y="93614"/>
                </a:lnTo>
                <a:lnTo>
                  <a:pt x="90394" y="93604"/>
                </a:lnTo>
                <a:lnTo>
                  <a:pt x="90422" y="93599"/>
                </a:lnTo>
                <a:lnTo>
                  <a:pt x="90445" y="93591"/>
                </a:lnTo>
                <a:lnTo>
                  <a:pt x="90467" y="93580"/>
                </a:lnTo>
                <a:lnTo>
                  <a:pt x="90482" y="93584"/>
                </a:lnTo>
                <a:lnTo>
                  <a:pt x="90491" y="93600"/>
                </a:lnTo>
                <a:lnTo>
                  <a:pt x="90495" y="93621"/>
                </a:lnTo>
                <a:lnTo>
                  <a:pt x="90514" y="93625"/>
                </a:lnTo>
                <a:lnTo>
                  <a:pt x="90534" y="93630"/>
                </a:lnTo>
                <a:lnTo>
                  <a:pt x="90549" y="93644"/>
                </a:lnTo>
                <a:lnTo>
                  <a:pt x="90549" y="93658"/>
                </a:lnTo>
                <a:lnTo>
                  <a:pt x="90566" y="93669"/>
                </a:lnTo>
                <a:lnTo>
                  <a:pt x="90594" y="93693"/>
                </a:lnTo>
                <a:lnTo>
                  <a:pt x="90599" y="93699"/>
                </a:lnTo>
                <a:lnTo>
                  <a:pt x="90608" y="93733"/>
                </a:lnTo>
                <a:lnTo>
                  <a:pt x="90604" y="93742"/>
                </a:lnTo>
                <a:lnTo>
                  <a:pt x="90584" y="93751"/>
                </a:lnTo>
                <a:lnTo>
                  <a:pt x="90568" y="93758"/>
                </a:lnTo>
                <a:lnTo>
                  <a:pt x="90554" y="93775"/>
                </a:lnTo>
                <a:lnTo>
                  <a:pt x="90565" y="93790"/>
                </a:lnTo>
                <a:lnTo>
                  <a:pt x="90581" y="93791"/>
                </a:lnTo>
                <a:lnTo>
                  <a:pt x="90594" y="93780"/>
                </a:lnTo>
                <a:lnTo>
                  <a:pt x="90604" y="93775"/>
                </a:lnTo>
                <a:lnTo>
                  <a:pt x="90609" y="93787"/>
                </a:lnTo>
                <a:lnTo>
                  <a:pt x="90604" y="93797"/>
                </a:lnTo>
                <a:lnTo>
                  <a:pt x="90599" y="93810"/>
                </a:lnTo>
                <a:lnTo>
                  <a:pt x="90604" y="93827"/>
                </a:lnTo>
                <a:lnTo>
                  <a:pt x="90622" y="93841"/>
                </a:lnTo>
                <a:lnTo>
                  <a:pt x="90633" y="93836"/>
                </a:lnTo>
                <a:lnTo>
                  <a:pt x="90652" y="93912"/>
                </a:lnTo>
                <a:lnTo>
                  <a:pt x="90649" y="93925"/>
                </a:lnTo>
                <a:lnTo>
                  <a:pt x="90648" y="93936"/>
                </a:lnTo>
                <a:lnTo>
                  <a:pt x="90626" y="93954"/>
                </a:lnTo>
                <a:lnTo>
                  <a:pt x="90624" y="93962"/>
                </a:lnTo>
                <a:lnTo>
                  <a:pt x="90619" y="93975"/>
                </a:lnTo>
                <a:lnTo>
                  <a:pt x="90628" y="93986"/>
                </a:lnTo>
                <a:lnTo>
                  <a:pt x="90635" y="93987"/>
                </a:lnTo>
                <a:lnTo>
                  <a:pt x="90643" y="93994"/>
                </a:lnTo>
                <a:lnTo>
                  <a:pt x="90649" y="94000"/>
                </a:lnTo>
                <a:lnTo>
                  <a:pt x="90658" y="93999"/>
                </a:lnTo>
                <a:lnTo>
                  <a:pt x="90670" y="93992"/>
                </a:lnTo>
                <a:lnTo>
                  <a:pt x="90674" y="93992"/>
                </a:lnTo>
                <a:lnTo>
                  <a:pt x="90680" y="94014"/>
                </a:lnTo>
                <a:lnTo>
                  <a:pt x="90680" y="94015"/>
                </a:lnTo>
                <a:lnTo>
                  <a:pt x="90668" y="94014"/>
                </a:lnTo>
                <a:lnTo>
                  <a:pt x="90666" y="94026"/>
                </a:lnTo>
                <a:lnTo>
                  <a:pt x="90683" y="94026"/>
                </a:lnTo>
                <a:lnTo>
                  <a:pt x="90751" y="94270"/>
                </a:lnTo>
                <a:lnTo>
                  <a:pt x="90751" y="94303"/>
                </a:lnTo>
                <a:lnTo>
                  <a:pt x="90762" y="94309"/>
                </a:lnTo>
                <a:lnTo>
                  <a:pt x="90838" y="94586"/>
                </a:lnTo>
                <a:lnTo>
                  <a:pt x="90843" y="94629"/>
                </a:lnTo>
                <a:lnTo>
                  <a:pt x="90812" y="94676"/>
                </a:lnTo>
                <a:lnTo>
                  <a:pt x="90786" y="94727"/>
                </a:lnTo>
                <a:lnTo>
                  <a:pt x="90799" y="94779"/>
                </a:lnTo>
                <a:lnTo>
                  <a:pt x="90852" y="94886"/>
                </a:lnTo>
                <a:lnTo>
                  <a:pt x="90878" y="95014"/>
                </a:lnTo>
                <a:lnTo>
                  <a:pt x="90931" y="95108"/>
                </a:lnTo>
                <a:lnTo>
                  <a:pt x="90975" y="95177"/>
                </a:lnTo>
                <a:lnTo>
                  <a:pt x="91049" y="95250"/>
                </a:lnTo>
                <a:lnTo>
                  <a:pt x="91137" y="95310"/>
                </a:lnTo>
                <a:lnTo>
                  <a:pt x="91282" y="95451"/>
                </a:lnTo>
                <a:lnTo>
                  <a:pt x="91357" y="95528"/>
                </a:lnTo>
                <a:lnTo>
                  <a:pt x="91466" y="95648"/>
                </a:lnTo>
                <a:lnTo>
                  <a:pt x="91541" y="95746"/>
                </a:lnTo>
                <a:lnTo>
                  <a:pt x="91611" y="95943"/>
                </a:lnTo>
                <a:lnTo>
                  <a:pt x="91753" y="96171"/>
                </a:lnTo>
                <a:lnTo>
                  <a:pt x="91762" y="96200"/>
                </a:lnTo>
                <a:lnTo>
                  <a:pt x="91769" y="96307"/>
                </a:lnTo>
                <a:lnTo>
                  <a:pt x="91765" y="96307"/>
                </a:lnTo>
                <a:lnTo>
                  <a:pt x="91725" y="96333"/>
                </a:lnTo>
                <a:lnTo>
                  <a:pt x="91699" y="96337"/>
                </a:lnTo>
                <a:lnTo>
                  <a:pt x="91690" y="96371"/>
                </a:lnTo>
                <a:lnTo>
                  <a:pt x="91721" y="96393"/>
                </a:lnTo>
                <a:lnTo>
                  <a:pt x="91778" y="96389"/>
                </a:lnTo>
                <a:lnTo>
                  <a:pt x="91804" y="96456"/>
                </a:lnTo>
                <a:lnTo>
                  <a:pt x="91821" y="96624"/>
                </a:lnTo>
                <a:lnTo>
                  <a:pt x="91818" y="96624"/>
                </a:lnTo>
                <a:lnTo>
                  <a:pt x="91813" y="96633"/>
                </a:lnTo>
                <a:lnTo>
                  <a:pt x="91787" y="96641"/>
                </a:lnTo>
                <a:lnTo>
                  <a:pt x="91765" y="96684"/>
                </a:lnTo>
                <a:lnTo>
                  <a:pt x="91760" y="96740"/>
                </a:lnTo>
                <a:lnTo>
                  <a:pt x="91725" y="96744"/>
                </a:lnTo>
                <a:lnTo>
                  <a:pt x="91703" y="96765"/>
                </a:lnTo>
                <a:lnTo>
                  <a:pt x="91668" y="96812"/>
                </a:lnTo>
                <a:lnTo>
                  <a:pt x="91655" y="96851"/>
                </a:lnTo>
                <a:lnTo>
                  <a:pt x="91607" y="96855"/>
                </a:lnTo>
                <a:lnTo>
                  <a:pt x="91554" y="96821"/>
                </a:lnTo>
                <a:lnTo>
                  <a:pt x="91475" y="96830"/>
                </a:lnTo>
                <a:lnTo>
                  <a:pt x="91471" y="96919"/>
                </a:lnTo>
                <a:lnTo>
                  <a:pt x="91493" y="96984"/>
                </a:lnTo>
                <a:lnTo>
                  <a:pt x="91510" y="97018"/>
                </a:lnTo>
                <a:lnTo>
                  <a:pt x="91532" y="97056"/>
                </a:lnTo>
                <a:lnTo>
                  <a:pt x="91493" y="97099"/>
                </a:lnTo>
                <a:lnTo>
                  <a:pt x="91453" y="97091"/>
                </a:lnTo>
                <a:lnTo>
                  <a:pt x="91396" y="97125"/>
                </a:lnTo>
                <a:lnTo>
                  <a:pt x="91330" y="97253"/>
                </a:lnTo>
                <a:lnTo>
                  <a:pt x="91278" y="97369"/>
                </a:lnTo>
                <a:lnTo>
                  <a:pt x="91260" y="97485"/>
                </a:lnTo>
                <a:lnTo>
                  <a:pt x="91300" y="97528"/>
                </a:lnTo>
                <a:lnTo>
                  <a:pt x="91392" y="97673"/>
                </a:lnTo>
                <a:lnTo>
                  <a:pt x="91436" y="97802"/>
                </a:lnTo>
                <a:lnTo>
                  <a:pt x="91506" y="97896"/>
                </a:lnTo>
                <a:lnTo>
                  <a:pt x="91607" y="97981"/>
                </a:lnTo>
                <a:lnTo>
                  <a:pt x="91629" y="98007"/>
                </a:lnTo>
                <a:lnTo>
                  <a:pt x="91668" y="98140"/>
                </a:lnTo>
                <a:lnTo>
                  <a:pt x="91690" y="98204"/>
                </a:lnTo>
                <a:lnTo>
                  <a:pt x="91681" y="98286"/>
                </a:lnTo>
                <a:lnTo>
                  <a:pt x="91703" y="98384"/>
                </a:lnTo>
                <a:lnTo>
                  <a:pt x="91756" y="98423"/>
                </a:lnTo>
                <a:lnTo>
                  <a:pt x="91765" y="98461"/>
                </a:lnTo>
                <a:lnTo>
                  <a:pt x="91765" y="98517"/>
                </a:lnTo>
                <a:lnTo>
                  <a:pt x="91760" y="98585"/>
                </a:lnTo>
                <a:lnTo>
                  <a:pt x="91809" y="98645"/>
                </a:lnTo>
                <a:lnTo>
                  <a:pt x="91861" y="98654"/>
                </a:lnTo>
                <a:lnTo>
                  <a:pt x="91959" y="98723"/>
                </a:lnTo>
                <a:lnTo>
                  <a:pt x="92005" y="98865"/>
                </a:lnTo>
                <a:lnTo>
                  <a:pt x="92027" y="98934"/>
                </a:lnTo>
                <a:lnTo>
                  <a:pt x="92015" y="98992"/>
                </a:lnTo>
                <a:lnTo>
                  <a:pt x="92028" y="99031"/>
                </a:lnTo>
                <a:lnTo>
                  <a:pt x="92057" y="99026"/>
                </a:lnTo>
                <a:lnTo>
                  <a:pt x="92489" y="100369"/>
                </a:lnTo>
                <a:lnTo>
                  <a:pt x="92689" y="101014"/>
                </a:lnTo>
                <a:lnTo>
                  <a:pt x="92764" y="101342"/>
                </a:lnTo>
                <a:lnTo>
                  <a:pt x="92810" y="101669"/>
                </a:lnTo>
                <a:lnTo>
                  <a:pt x="92815" y="102444"/>
                </a:lnTo>
                <a:lnTo>
                  <a:pt x="92814" y="102445"/>
                </a:lnTo>
                <a:lnTo>
                  <a:pt x="92788" y="102543"/>
                </a:lnTo>
                <a:lnTo>
                  <a:pt x="92761" y="102667"/>
                </a:lnTo>
                <a:lnTo>
                  <a:pt x="92717" y="102843"/>
                </a:lnTo>
                <a:lnTo>
                  <a:pt x="92713" y="102907"/>
                </a:lnTo>
                <a:lnTo>
                  <a:pt x="92713" y="102980"/>
                </a:lnTo>
                <a:lnTo>
                  <a:pt x="92682" y="103036"/>
                </a:lnTo>
                <a:lnTo>
                  <a:pt x="92638" y="103079"/>
                </a:lnTo>
                <a:lnTo>
                  <a:pt x="92573" y="103147"/>
                </a:lnTo>
                <a:lnTo>
                  <a:pt x="92524" y="103237"/>
                </a:lnTo>
                <a:lnTo>
                  <a:pt x="92533" y="103344"/>
                </a:lnTo>
                <a:lnTo>
                  <a:pt x="92564" y="103481"/>
                </a:lnTo>
                <a:lnTo>
                  <a:pt x="92586" y="103666"/>
                </a:lnTo>
                <a:lnTo>
                  <a:pt x="92612" y="103820"/>
                </a:lnTo>
                <a:lnTo>
                  <a:pt x="92612" y="103944"/>
                </a:lnTo>
                <a:lnTo>
                  <a:pt x="92621" y="104021"/>
                </a:lnTo>
                <a:lnTo>
                  <a:pt x="92630" y="104111"/>
                </a:lnTo>
                <a:lnTo>
                  <a:pt x="92590" y="104171"/>
                </a:lnTo>
                <a:lnTo>
                  <a:pt x="92608" y="104206"/>
                </a:lnTo>
                <a:lnTo>
                  <a:pt x="92647" y="104248"/>
                </a:lnTo>
                <a:lnTo>
                  <a:pt x="92695" y="104308"/>
                </a:lnTo>
                <a:lnTo>
                  <a:pt x="92858" y="104420"/>
                </a:lnTo>
                <a:lnTo>
                  <a:pt x="92883" y="104435"/>
                </a:lnTo>
                <a:lnTo>
                  <a:pt x="92982" y="104543"/>
                </a:lnTo>
                <a:lnTo>
                  <a:pt x="92976" y="104587"/>
                </a:lnTo>
                <a:lnTo>
                  <a:pt x="92915" y="104668"/>
                </a:lnTo>
                <a:lnTo>
                  <a:pt x="92941" y="104865"/>
                </a:lnTo>
                <a:lnTo>
                  <a:pt x="92976" y="104981"/>
                </a:lnTo>
                <a:lnTo>
                  <a:pt x="93169" y="105080"/>
                </a:lnTo>
                <a:lnTo>
                  <a:pt x="93354" y="105157"/>
                </a:lnTo>
                <a:lnTo>
                  <a:pt x="93345" y="105195"/>
                </a:lnTo>
                <a:lnTo>
                  <a:pt x="93376" y="105251"/>
                </a:lnTo>
                <a:lnTo>
                  <a:pt x="93464" y="105208"/>
                </a:lnTo>
                <a:lnTo>
                  <a:pt x="93512" y="105178"/>
                </a:lnTo>
                <a:lnTo>
                  <a:pt x="93547" y="105170"/>
                </a:lnTo>
                <a:lnTo>
                  <a:pt x="93549" y="105170"/>
                </a:lnTo>
                <a:lnTo>
                  <a:pt x="93608" y="105170"/>
                </a:lnTo>
                <a:lnTo>
                  <a:pt x="93635" y="105152"/>
                </a:lnTo>
                <a:lnTo>
                  <a:pt x="93657" y="105191"/>
                </a:lnTo>
                <a:lnTo>
                  <a:pt x="93692" y="105191"/>
                </a:lnTo>
                <a:lnTo>
                  <a:pt x="93701" y="105191"/>
                </a:lnTo>
                <a:lnTo>
                  <a:pt x="93727" y="105217"/>
                </a:lnTo>
                <a:lnTo>
                  <a:pt x="93753" y="105242"/>
                </a:lnTo>
                <a:lnTo>
                  <a:pt x="93753" y="105247"/>
                </a:lnTo>
                <a:lnTo>
                  <a:pt x="93740" y="105281"/>
                </a:lnTo>
                <a:lnTo>
                  <a:pt x="93727" y="105354"/>
                </a:lnTo>
                <a:lnTo>
                  <a:pt x="93784" y="105384"/>
                </a:lnTo>
                <a:lnTo>
                  <a:pt x="93815" y="105397"/>
                </a:lnTo>
                <a:lnTo>
                  <a:pt x="93889" y="105388"/>
                </a:lnTo>
                <a:lnTo>
                  <a:pt x="93964" y="105388"/>
                </a:lnTo>
                <a:lnTo>
                  <a:pt x="94043" y="105452"/>
                </a:lnTo>
                <a:lnTo>
                  <a:pt x="94141" y="105470"/>
                </a:lnTo>
                <a:lnTo>
                  <a:pt x="94188" y="105478"/>
                </a:lnTo>
                <a:lnTo>
                  <a:pt x="94214" y="105474"/>
                </a:lnTo>
                <a:lnTo>
                  <a:pt x="94292" y="105512"/>
                </a:lnTo>
                <a:lnTo>
                  <a:pt x="94297" y="105512"/>
                </a:lnTo>
                <a:lnTo>
                  <a:pt x="94302" y="105512"/>
                </a:lnTo>
                <a:lnTo>
                  <a:pt x="94315" y="105527"/>
                </a:lnTo>
                <a:lnTo>
                  <a:pt x="94323" y="105535"/>
                </a:lnTo>
                <a:lnTo>
                  <a:pt x="94330" y="105544"/>
                </a:lnTo>
                <a:lnTo>
                  <a:pt x="94341" y="105556"/>
                </a:lnTo>
                <a:lnTo>
                  <a:pt x="94340" y="105557"/>
                </a:lnTo>
                <a:lnTo>
                  <a:pt x="94335" y="105562"/>
                </a:lnTo>
                <a:lnTo>
                  <a:pt x="94333" y="105564"/>
                </a:lnTo>
                <a:lnTo>
                  <a:pt x="94327" y="105566"/>
                </a:lnTo>
                <a:lnTo>
                  <a:pt x="94295" y="105574"/>
                </a:lnTo>
                <a:lnTo>
                  <a:pt x="94270" y="105580"/>
                </a:lnTo>
                <a:lnTo>
                  <a:pt x="94257" y="105582"/>
                </a:lnTo>
                <a:lnTo>
                  <a:pt x="94242" y="105612"/>
                </a:lnTo>
                <a:lnTo>
                  <a:pt x="94213" y="105639"/>
                </a:lnTo>
                <a:lnTo>
                  <a:pt x="94194" y="105652"/>
                </a:lnTo>
                <a:lnTo>
                  <a:pt x="94166" y="105665"/>
                </a:lnTo>
                <a:lnTo>
                  <a:pt x="94146" y="105715"/>
                </a:lnTo>
                <a:lnTo>
                  <a:pt x="94144" y="105758"/>
                </a:lnTo>
                <a:lnTo>
                  <a:pt x="94185" y="105764"/>
                </a:lnTo>
                <a:lnTo>
                  <a:pt x="94191" y="105787"/>
                </a:lnTo>
                <a:lnTo>
                  <a:pt x="94199" y="105807"/>
                </a:lnTo>
                <a:lnTo>
                  <a:pt x="94221" y="105861"/>
                </a:lnTo>
                <a:lnTo>
                  <a:pt x="94259" y="105895"/>
                </a:lnTo>
                <a:lnTo>
                  <a:pt x="94271" y="105913"/>
                </a:lnTo>
                <a:lnTo>
                  <a:pt x="94283" y="105939"/>
                </a:lnTo>
                <a:lnTo>
                  <a:pt x="94301" y="105981"/>
                </a:lnTo>
                <a:lnTo>
                  <a:pt x="94306" y="105999"/>
                </a:lnTo>
                <a:lnTo>
                  <a:pt x="94307" y="106012"/>
                </a:lnTo>
                <a:lnTo>
                  <a:pt x="94344" y="106048"/>
                </a:lnTo>
                <a:lnTo>
                  <a:pt x="94369" y="106079"/>
                </a:lnTo>
                <a:lnTo>
                  <a:pt x="94407" y="106124"/>
                </a:lnTo>
                <a:lnTo>
                  <a:pt x="94418" y="106139"/>
                </a:lnTo>
                <a:lnTo>
                  <a:pt x="94448" y="106181"/>
                </a:lnTo>
                <a:lnTo>
                  <a:pt x="94481" y="106224"/>
                </a:lnTo>
                <a:lnTo>
                  <a:pt x="94501" y="106245"/>
                </a:lnTo>
                <a:lnTo>
                  <a:pt x="94558" y="106298"/>
                </a:lnTo>
                <a:lnTo>
                  <a:pt x="94599" y="106325"/>
                </a:lnTo>
                <a:lnTo>
                  <a:pt x="94632" y="106361"/>
                </a:lnTo>
                <a:lnTo>
                  <a:pt x="94646" y="106392"/>
                </a:lnTo>
                <a:lnTo>
                  <a:pt x="94695" y="106424"/>
                </a:lnTo>
                <a:lnTo>
                  <a:pt x="94753" y="106476"/>
                </a:lnTo>
                <a:lnTo>
                  <a:pt x="94780" y="106504"/>
                </a:lnTo>
                <a:lnTo>
                  <a:pt x="94790" y="106516"/>
                </a:lnTo>
                <a:lnTo>
                  <a:pt x="94839" y="106546"/>
                </a:lnTo>
                <a:lnTo>
                  <a:pt x="94905" y="106575"/>
                </a:lnTo>
                <a:lnTo>
                  <a:pt x="94977" y="106609"/>
                </a:lnTo>
                <a:lnTo>
                  <a:pt x="95084" y="106658"/>
                </a:lnTo>
                <a:lnTo>
                  <a:pt x="95137" y="106704"/>
                </a:lnTo>
                <a:lnTo>
                  <a:pt x="95138" y="106706"/>
                </a:lnTo>
                <a:lnTo>
                  <a:pt x="95171" y="106767"/>
                </a:lnTo>
                <a:lnTo>
                  <a:pt x="95173" y="106779"/>
                </a:lnTo>
                <a:lnTo>
                  <a:pt x="95190" y="106826"/>
                </a:lnTo>
                <a:lnTo>
                  <a:pt x="95209" y="106867"/>
                </a:lnTo>
                <a:lnTo>
                  <a:pt x="95266" y="106952"/>
                </a:lnTo>
                <a:lnTo>
                  <a:pt x="95310" y="107018"/>
                </a:lnTo>
                <a:lnTo>
                  <a:pt x="95340" y="107066"/>
                </a:lnTo>
                <a:lnTo>
                  <a:pt x="95360" y="107132"/>
                </a:lnTo>
                <a:lnTo>
                  <a:pt x="95370" y="107167"/>
                </a:lnTo>
                <a:lnTo>
                  <a:pt x="95381" y="107196"/>
                </a:lnTo>
                <a:lnTo>
                  <a:pt x="95390" y="107218"/>
                </a:lnTo>
                <a:lnTo>
                  <a:pt x="95384" y="107278"/>
                </a:lnTo>
                <a:lnTo>
                  <a:pt x="95384" y="107327"/>
                </a:lnTo>
                <a:lnTo>
                  <a:pt x="95412" y="107361"/>
                </a:lnTo>
                <a:lnTo>
                  <a:pt x="95439" y="107415"/>
                </a:lnTo>
                <a:lnTo>
                  <a:pt x="95453" y="107444"/>
                </a:lnTo>
                <a:lnTo>
                  <a:pt x="95494" y="107514"/>
                </a:lnTo>
                <a:lnTo>
                  <a:pt x="95556" y="107566"/>
                </a:lnTo>
                <a:lnTo>
                  <a:pt x="95620" y="107606"/>
                </a:lnTo>
                <a:lnTo>
                  <a:pt x="95636" y="107617"/>
                </a:lnTo>
                <a:lnTo>
                  <a:pt x="95665" y="107644"/>
                </a:lnTo>
                <a:lnTo>
                  <a:pt x="95679" y="107669"/>
                </a:lnTo>
                <a:lnTo>
                  <a:pt x="95679" y="107720"/>
                </a:lnTo>
                <a:lnTo>
                  <a:pt x="95682" y="107732"/>
                </a:lnTo>
                <a:lnTo>
                  <a:pt x="95679" y="107747"/>
                </a:lnTo>
                <a:lnTo>
                  <a:pt x="95688" y="107772"/>
                </a:lnTo>
                <a:lnTo>
                  <a:pt x="95696" y="107804"/>
                </a:lnTo>
                <a:lnTo>
                  <a:pt x="95718" y="107838"/>
                </a:lnTo>
                <a:lnTo>
                  <a:pt x="95764" y="107875"/>
                </a:lnTo>
                <a:lnTo>
                  <a:pt x="95794" y="107894"/>
                </a:lnTo>
                <a:lnTo>
                  <a:pt x="95822" y="107892"/>
                </a:lnTo>
                <a:lnTo>
                  <a:pt x="95857" y="107877"/>
                </a:lnTo>
                <a:lnTo>
                  <a:pt x="95896" y="107863"/>
                </a:lnTo>
                <a:lnTo>
                  <a:pt x="95923" y="107869"/>
                </a:lnTo>
                <a:lnTo>
                  <a:pt x="95948" y="107889"/>
                </a:lnTo>
                <a:lnTo>
                  <a:pt x="95953" y="107901"/>
                </a:lnTo>
                <a:lnTo>
                  <a:pt x="95948" y="107931"/>
                </a:lnTo>
                <a:lnTo>
                  <a:pt x="95945" y="107957"/>
                </a:lnTo>
                <a:lnTo>
                  <a:pt x="95980" y="107984"/>
                </a:lnTo>
                <a:lnTo>
                  <a:pt x="95966" y="108012"/>
                </a:lnTo>
                <a:lnTo>
                  <a:pt x="95994" y="108037"/>
                </a:lnTo>
                <a:lnTo>
                  <a:pt x="96037" y="108058"/>
                </a:lnTo>
                <a:lnTo>
                  <a:pt x="96060" y="108085"/>
                </a:lnTo>
                <a:lnTo>
                  <a:pt x="96074" y="108105"/>
                </a:lnTo>
                <a:lnTo>
                  <a:pt x="96100" y="108157"/>
                </a:lnTo>
                <a:lnTo>
                  <a:pt x="96106" y="108169"/>
                </a:lnTo>
                <a:lnTo>
                  <a:pt x="96115" y="108212"/>
                </a:lnTo>
                <a:lnTo>
                  <a:pt x="96133" y="108237"/>
                </a:lnTo>
                <a:lnTo>
                  <a:pt x="96152" y="108242"/>
                </a:lnTo>
                <a:lnTo>
                  <a:pt x="96185" y="108245"/>
                </a:lnTo>
                <a:lnTo>
                  <a:pt x="96229" y="108240"/>
                </a:lnTo>
                <a:lnTo>
                  <a:pt x="96295" y="108249"/>
                </a:lnTo>
                <a:lnTo>
                  <a:pt x="96309" y="108263"/>
                </a:lnTo>
                <a:lnTo>
                  <a:pt x="96317" y="108292"/>
                </a:lnTo>
                <a:lnTo>
                  <a:pt x="96322" y="108329"/>
                </a:lnTo>
                <a:lnTo>
                  <a:pt x="96319" y="108355"/>
                </a:lnTo>
                <a:lnTo>
                  <a:pt x="96327" y="108382"/>
                </a:lnTo>
                <a:lnTo>
                  <a:pt x="96372" y="108402"/>
                </a:lnTo>
                <a:lnTo>
                  <a:pt x="96410" y="108417"/>
                </a:lnTo>
                <a:lnTo>
                  <a:pt x="96453" y="108425"/>
                </a:lnTo>
                <a:lnTo>
                  <a:pt x="96508" y="108451"/>
                </a:lnTo>
                <a:lnTo>
                  <a:pt x="96544" y="108469"/>
                </a:lnTo>
                <a:lnTo>
                  <a:pt x="96565" y="108457"/>
                </a:lnTo>
                <a:lnTo>
                  <a:pt x="96577" y="108457"/>
                </a:lnTo>
                <a:lnTo>
                  <a:pt x="96609" y="108469"/>
                </a:lnTo>
                <a:lnTo>
                  <a:pt x="96650" y="108499"/>
                </a:lnTo>
                <a:lnTo>
                  <a:pt x="96669" y="108519"/>
                </a:lnTo>
                <a:lnTo>
                  <a:pt x="96653" y="108545"/>
                </a:lnTo>
                <a:lnTo>
                  <a:pt x="96606" y="108591"/>
                </a:lnTo>
                <a:lnTo>
                  <a:pt x="96601" y="108619"/>
                </a:lnTo>
                <a:lnTo>
                  <a:pt x="96601" y="108654"/>
                </a:lnTo>
                <a:lnTo>
                  <a:pt x="96593" y="108679"/>
                </a:lnTo>
                <a:lnTo>
                  <a:pt x="96617" y="108726"/>
                </a:lnTo>
                <a:lnTo>
                  <a:pt x="96647" y="108768"/>
                </a:lnTo>
                <a:lnTo>
                  <a:pt x="96678" y="108814"/>
                </a:lnTo>
                <a:lnTo>
                  <a:pt x="96755" y="108857"/>
                </a:lnTo>
                <a:lnTo>
                  <a:pt x="96793" y="108874"/>
                </a:lnTo>
                <a:lnTo>
                  <a:pt x="96823" y="108897"/>
                </a:lnTo>
                <a:lnTo>
                  <a:pt x="96836" y="108920"/>
                </a:lnTo>
                <a:lnTo>
                  <a:pt x="96847" y="108943"/>
                </a:lnTo>
                <a:lnTo>
                  <a:pt x="96927" y="108973"/>
                </a:lnTo>
                <a:lnTo>
                  <a:pt x="97003" y="109017"/>
                </a:lnTo>
                <a:lnTo>
                  <a:pt x="97011" y="109026"/>
                </a:lnTo>
                <a:lnTo>
                  <a:pt x="97048" y="109042"/>
                </a:lnTo>
                <a:lnTo>
                  <a:pt x="97093" y="109056"/>
                </a:lnTo>
                <a:lnTo>
                  <a:pt x="97143" y="109120"/>
                </a:lnTo>
                <a:lnTo>
                  <a:pt x="97190" y="109165"/>
                </a:lnTo>
                <a:lnTo>
                  <a:pt x="97211" y="109171"/>
                </a:lnTo>
                <a:lnTo>
                  <a:pt x="97245" y="109177"/>
                </a:lnTo>
                <a:lnTo>
                  <a:pt x="97269" y="109197"/>
                </a:lnTo>
                <a:lnTo>
                  <a:pt x="97291" y="109228"/>
                </a:lnTo>
                <a:lnTo>
                  <a:pt x="97334" y="109228"/>
                </a:lnTo>
                <a:lnTo>
                  <a:pt x="97361" y="109222"/>
                </a:lnTo>
                <a:lnTo>
                  <a:pt x="97422" y="109236"/>
                </a:lnTo>
                <a:lnTo>
                  <a:pt x="97495" y="109284"/>
                </a:lnTo>
                <a:lnTo>
                  <a:pt x="97537" y="109307"/>
                </a:lnTo>
                <a:lnTo>
                  <a:pt x="97594" y="109331"/>
                </a:lnTo>
                <a:lnTo>
                  <a:pt x="97640" y="109357"/>
                </a:lnTo>
                <a:lnTo>
                  <a:pt x="97669" y="109388"/>
                </a:lnTo>
                <a:lnTo>
                  <a:pt x="97709" y="109404"/>
                </a:lnTo>
                <a:lnTo>
                  <a:pt x="97759" y="109404"/>
                </a:lnTo>
                <a:lnTo>
                  <a:pt x="97770" y="109403"/>
                </a:lnTo>
                <a:lnTo>
                  <a:pt x="97841" y="109397"/>
                </a:lnTo>
                <a:lnTo>
                  <a:pt x="97926" y="109437"/>
                </a:lnTo>
                <a:lnTo>
                  <a:pt x="97967" y="109470"/>
                </a:lnTo>
                <a:lnTo>
                  <a:pt x="98012" y="109485"/>
                </a:lnTo>
                <a:lnTo>
                  <a:pt x="98056" y="109493"/>
                </a:lnTo>
                <a:lnTo>
                  <a:pt x="98109" y="109493"/>
                </a:lnTo>
                <a:lnTo>
                  <a:pt x="98158" y="109502"/>
                </a:lnTo>
                <a:lnTo>
                  <a:pt x="98199" y="109539"/>
                </a:lnTo>
                <a:lnTo>
                  <a:pt x="98205" y="109551"/>
                </a:lnTo>
                <a:lnTo>
                  <a:pt x="98215" y="109590"/>
                </a:lnTo>
                <a:lnTo>
                  <a:pt x="98229" y="109641"/>
                </a:lnTo>
                <a:lnTo>
                  <a:pt x="98229" y="109682"/>
                </a:lnTo>
                <a:lnTo>
                  <a:pt x="98220" y="109715"/>
                </a:lnTo>
                <a:lnTo>
                  <a:pt x="98257" y="109772"/>
                </a:lnTo>
                <a:lnTo>
                  <a:pt x="98259" y="109801"/>
                </a:lnTo>
                <a:lnTo>
                  <a:pt x="98256" y="109839"/>
                </a:lnTo>
                <a:lnTo>
                  <a:pt x="98264" y="109870"/>
                </a:lnTo>
                <a:lnTo>
                  <a:pt x="98295" y="109905"/>
                </a:lnTo>
                <a:lnTo>
                  <a:pt x="98311" y="109925"/>
                </a:lnTo>
                <a:lnTo>
                  <a:pt x="98320" y="109953"/>
                </a:lnTo>
                <a:lnTo>
                  <a:pt x="98327" y="109969"/>
                </a:lnTo>
                <a:lnTo>
                  <a:pt x="98331" y="109998"/>
                </a:lnTo>
                <a:lnTo>
                  <a:pt x="98331" y="110024"/>
                </a:lnTo>
                <a:lnTo>
                  <a:pt x="98316" y="110042"/>
                </a:lnTo>
                <a:lnTo>
                  <a:pt x="98309" y="110062"/>
                </a:lnTo>
                <a:lnTo>
                  <a:pt x="98309" y="110092"/>
                </a:lnTo>
                <a:lnTo>
                  <a:pt x="98314" y="110126"/>
                </a:lnTo>
                <a:lnTo>
                  <a:pt x="98339" y="110136"/>
                </a:lnTo>
                <a:lnTo>
                  <a:pt x="98369" y="110130"/>
                </a:lnTo>
                <a:lnTo>
                  <a:pt x="98415" y="110156"/>
                </a:lnTo>
                <a:lnTo>
                  <a:pt x="98445" y="110184"/>
                </a:lnTo>
                <a:lnTo>
                  <a:pt x="98472" y="110229"/>
                </a:lnTo>
                <a:lnTo>
                  <a:pt x="98484" y="110264"/>
                </a:lnTo>
                <a:lnTo>
                  <a:pt x="98489" y="110273"/>
                </a:lnTo>
                <a:lnTo>
                  <a:pt x="98497" y="110347"/>
                </a:lnTo>
                <a:lnTo>
                  <a:pt x="98496" y="110357"/>
                </a:lnTo>
                <a:lnTo>
                  <a:pt x="98492" y="110383"/>
                </a:lnTo>
                <a:lnTo>
                  <a:pt x="98492" y="110412"/>
                </a:lnTo>
                <a:lnTo>
                  <a:pt x="98481" y="110464"/>
                </a:lnTo>
                <a:lnTo>
                  <a:pt x="98467" y="110495"/>
                </a:lnTo>
                <a:lnTo>
                  <a:pt x="98447" y="110543"/>
                </a:lnTo>
                <a:lnTo>
                  <a:pt x="98439" y="110614"/>
                </a:lnTo>
                <a:lnTo>
                  <a:pt x="98439" y="110655"/>
                </a:lnTo>
                <a:lnTo>
                  <a:pt x="98439" y="110660"/>
                </a:lnTo>
                <a:lnTo>
                  <a:pt x="98432" y="110689"/>
                </a:lnTo>
                <a:lnTo>
                  <a:pt x="98424" y="110700"/>
                </a:lnTo>
                <a:lnTo>
                  <a:pt x="98406" y="110726"/>
                </a:lnTo>
                <a:lnTo>
                  <a:pt x="98387" y="110775"/>
                </a:lnTo>
                <a:lnTo>
                  <a:pt x="98391" y="110804"/>
                </a:lnTo>
                <a:lnTo>
                  <a:pt x="98388" y="110829"/>
                </a:lnTo>
                <a:lnTo>
                  <a:pt x="98391" y="110871"/>
                </a:lnTo>
                <a:lnTo>
                  <a:pt x="98401" y="110901"/>
                </a:lnTo>
                <a:lnTo>
                  <a:pt x="98417" y="110937"/>
                </a:lnTo>
                <a:lnTo>
                  <a:pt x="98418" y="110943"/>
                </a:lnTo>
                <a:lnTo>
                  <a:pt x="98429" y="110981"/>
                </a:lnTo>
                <a:lnTo>
                  <a:pt x="98437" y="111028"/>
                </a:lnTo>
                <a:lnTo>
                  <a:pt x="98486" y="111114"/>
                </a:lnTo>
                <a:lnTo>
                  <a:pt x="98516" y="111166"/>
                </a:lnTo>
                <a:lnTo>
                  <a:pt x="98549" y="111217"/>
                </a:lnTo>
                <a:lnTo>
                  <a:pt x="98588" y="111272"/>
                </a:lnTo>
                <a:lnTo>
                  <a:pt x="98612" y="111319"/>
                </a:lnTo>
                <a:lnTo>
                  <a:pt x="98640" y="111377"/>
                </a:lnTo>
                <a:lnTo>
                  <a:pt x="98666" y="111440"/>
                </a:lnTo>
                <a:lnTo>
                  <a:pt x="98674" y="111448"/>
                </a:lnTo>
                <a:lnTo>
                  <a:pt x="98713" y="111483"/>
                </a:lnTo>
                <a:lnTo>
                  <a:pt x="98746" y="111534"/>
                </a:lnTo>
                <a:lnTo>
                  <a:pt x="98755" y="111563"/>
                </a:lnTo>
                <a:lnTo>
                  <a:pt x="98762" y="111614"/>
                </a:lnTo>
                <a:lnTo>
                  <a:pt x="98762" y="111656"/>
                </a:lnTo>
                <a:lnTo>
                  <a:pt x="98735" y="111691"/>
                </a:lnTo>
                <a:lnTo>
                  <a:pt x="98714" y="111710"/>
                </a:lnTo>
                <a:lnTo>
                  <a:pt x="98707" y="111717"/>
                </a:lnTo>
                <a:lnTo>
                  <a:pt x="98685" y="111750"/>
                </a:lnTo>
                <a:lnTo>
                  <a:pt x="98653" y="111793"/>
                </a:lnTo>
                <a:lnTo>
                  <a:pt x="98631" y="111833"/>
                </a:lnTo>
                <a:lnTo>
                  <a:pt x="98628" y="111877"/>
                </a:lnTo>
                <a:lnTo>
                  <a:pt x="98653" y="111925"/>
                </a:lnTo>
                <a:lnTo>
                  <a:pt x="98667" y="111961"/>
                </a:lnTo>
                <a:lnTo>
                  <a:pt x="98670" y="111991"/>
                </a:lnTo>
                <a:lnTo>
                  <a:pt x="98669" y="112036"/>
                </a:lnTo>
                <a:lnTo>
                  <a:pt x="98688" y="112107"/>
                </a:lnTo>
                <a:lnTo>
                  <a:pt x="98700" y="112150"/>
                </a:lnTo>
                <a:lnTo>
                  <a:pt x="98713" y="112231"/>
                </a:lnTo>
                <a:lnTo>
                  <a:pt x="98714" y="112242"/>
                </a:lnTo>
                <a:lnTo>
                  <a:pt x="98735" y="112287"/>
                </a:lnTo>
                <a:lnTo>
                  <a:pt x="98741" y="112295"/>
                </a:lnTo>
                <a:lnTo>
                  <a:pt x="98759" y="112349"/>
                </a:lnTo>
                <a:lnTo>
                  <a:pt x="98776" y="112409"/>
                </a:lnTo>
                <a:lnTo>
                  <a:pt x="98787" y="112498"/>
                </a:lnTo>
                <a:lnTo>
                  <a:pt x="98789" y="112532"/>
                </a:lnTo>
                <a:lnTo>
                  <a:pt x="98752" y="112584"/>
                </a:lnTo>
                <a:lnTo>
                  <a:pt x="98737" y="112606"/>
                </a:lnTo>
                <a:lnTo>
                  <a:pt x="98724" y="112626"/>
                </a:lnTo>
                <a:lnTo>
                  <a:pt x="98717" y="112639"/>
                </a:lnTo>
                <a:lnTo>
                  <a:pt x="98714" y="112643"/>
                </a:lnTo>
                <a:lnTo>
                  <a:pt x="98696" y="112686"/>
                </a:lnTo>
                <a:lnTo>
                  <a:pt x="98669" y="112713"/>
                </a:lnTo>
                <a:lnTo>
                  <a:pt x="98604" y="112744"/>
                </a:lnTo>
                <a:lnTo>
                  <a:pt x="98581" y="112760"/>
                </a:lnTo>
                <a:lnTo>
                  <a:pt x="98555" y="112778"/>
                </a:lnTo>
                <a:lnTo>
                  <a:pt x="98532" y="112826"/>
                </a:lnTo>
                <a:lnTo>
                  <a:pt x="98513" y="112855"/>
                </a:lnTo>
                <a:lnTo>
                  <a:pt x="98492" y="112884"/>
                </a:lnTo>
                <a:lnTo>
                  <a:pt x="98458" y="112954"/>
                </a:lnTo>
                <a:lnTo>
                  <a:pt x="98415" y="113003"/>
                </a:lnTo>
                <a:lnTo>
                  <a:pt x="98344" y="113066"/>
                </a:lnTo>
                <a:lnTo>
                  <a:pt x="98264" y="113112"/>
                </a:lnTo>
                <a:lnTo>
                  <a:pt x="98183" y="113140"/>
                </a:lnTo>
                <a:lnTo>
                  <a:pt x="98092" y="113188"/>
                </a:lnTo>
                <a:lnTo>
                  <a:pt x="98056" y="113209"/>
                </a:lnTo>
                <a:lnTo>
                  <a:pt x="98040" y="113296"/>
                </a:lnTo>
                <a:lnTo>
                  <a:pt x="98002" y="113382"/>
                </a:lnTo>
                <a:lnTo>
                  <a:pt x="97989" y="113434"/>
                </a:lnTo>
                <a:lnTo>
                  <a:pt x="97955" y="113474"/>
                </a:lnTo>
                <a:lnTo>
                  <a:pt x="97907" y="113522"/>
                </a:lnTo>
                <a:lnTo>
                  <a:pt x="97838" y="113565"/>
                </a:lnTo>
                <a:lnTo>
                  <a:pt x="97799" y="113594"/>
                </a:lnTo>
                <a:lnTo>
                  <a:pt x="97679" y="113616"/>
                </a:lnTo>
                <a:lnTo>
                  <a:pt x="97461" y="113684"/>
                </a:lnTo>
                <a:lnTo>
                  <a:pt x="97313" y="113751"/>
                </a:lnTo>
                <a:lnTo>
                  <a:pt x="97231" y="113787"/>
                </a:lnTo>
                <a:lnTo>
                  <a:pt x="97176" y="113805"/>
                </a:lnTo>
                <a:lnTo>
                  <a:pt x="97132" y="113874"/>
                </a:lnTo>
                <a:lnTo>
                  <a:pt x="97496" y="114287"/>
                </a:lnTo>
                <a:lnTo>
                  <a:pt x="97723" y="114615"/>
                </a:lnTo>
                <a:lnTo>
                  <a:pt x="98248" y="115068"/>
                </a:lnTo>
                <a:lnTo>
                  <a:pt x="98171" y="115245"/>
                </a:lnTo>
                <a:lnTo>
                  <a:pt x="98141" y="115367"/>
                </a:lnTo>
                <a:lnTo>
                  <a:pt x="98052" y="115575"/>
                </a:lnTo>
                <a:lnTo>
                  <a:pt x="97900" y="115804"/>
                </a:lnTo>
                <a:lnTo>
                  <a:pt x="97860" y="115867"/>
                </a:lnTo>
                <a:lnTo>
                  <a:pt x="97824" y="115995"/>
                </a:lnTo>
                <a:lnTo>
                  <a:pt x="97827" y="116134"/>
                </a:lnTo>
                <a:lnTo>
                  <a:pt x="97907" y="116266"/>
                </a:lnTo>
                <a:lnTo>
                  <a:pt x="97994" y="116326"/>
                </a:lnTo>
                <a:lnTo>
                  <a:pt x="98006" y="116400"/>
                </a:lnTo>
                <a:lnTo>
                  <a:pt x="98015" y="116452"/>
                </a:lnTo>
                <a:lnTo>
                  <a:pt x="98021" y="116505"/>
                </a:lnTo>
                <a:lnTo>
                  <a:pt x="98021" y="116512"/>
                </a:lnTo>
                <a:lnTo>
                  <a:pt x="98029" y="116566"/>
                </a:lnTo>
                <a:lnTo>
                  <a:pt x="98013" y="116620"/>
                </a:lnTo>
                <a:lnTo>
                  <a:pt x="98013" y="116687"/>
                </a:lnTo>
                <a:lnTo>
                  <a:pt x="98005" y="116737"/>
                </a:lnTo>
                <a:lnTo>
                  <a:pt x="98018" y="116796"/>
                </a:lnTo>
                <a:lnTo>
                  <a:pt x="98035" y="116857"/>
                </a:lnTo>
                <a:lnTo>
                  <a:pt x="98036" y="116859"/>
                </a:lnTo>
                <a:lnTo>
                  <a:pt x="98048" y="116890"/>
                </a:lnTo>
                <a:lnTo>
                  <a:pt x="98049" y="116908"/>
                </a:lnTo>
                <a:lnTo>
                  <a:pt x="98036" y="116916"/>
                </a:lnTo>
                <a:lnTo>
                  <a:pt x="98035" y="116917"/>
                </a:lnTo>
                <a:lnTo>
                  <a:pt x="98030" y="116920"/>
                </a:lnTo>
                <a:lnTo>
                  <a:pt x="98030" y="116920"/>
                </a:lnTo>
                <a:lnTo>
                  <a:pt x="98029" y="116921"/>
                </a:lnTo>
                <a:lnTo>
                  <a:pt x="98019" y="116921"/>
                </a:lnTo>
                <a:lnTo>
                  <a:pt x="97977" y="116924"/>
                </a:lnTo>
                <a:lnTo>
                  <a:pt x="97971" y="116947"/>
                </a:lnTo>
                <a:lnTo>
                  <a:pt x="97958" y="116991"/>
                </a:lnTo>
                <a:lnTo>
                  <a:pt x="97920" y="117030"/>
                </a:lnTo>
                <a:lnTo>
                  <a:pt x="97919" y="117081"/>
                </a:lnTo>
                <a:lnTo>
                  <a:pt x="97907" y="117124"/>
                </a:lnTo>
                <a:lnTo>
                  <a:pt x="97914" y="117155"/>
                </a:lnTo>
                <a:lnTo>
                  <a:pt x="97903" y="117196"/>
                </a:lnTo>
                <a:lnTo>
                  <a:pt x="97871" y="117218"/>
                </a:lnTo>
                <a:lnTo>
                  <a:pt x="97846" y="117216"/>
                </a:lnTo>
                <a:lnTo>
                  <a:pt x="97789" y="117238"/>
                </a:lnTo>
                <a:lnTo>
                  <a:pt x="97802" y="117286"/>
                </a:lnTo>
                <a:lnTo>
                  <a:pt x="97819" y="117310"/>
                </a:lnTo>
                <a:lnTo>
                  <a:pt x="97810" y="117353"/>
                </a:lnTo>
                <a:lnTo>
                  <a:pt x="97729" y="117427"/>
                </a:lnTo>
                <a:lnTo>
                  <a:pt x="97696" y="117478"/>
                </a:lnTo>
                <a:lnTo>
                  <a:pt x="97674" y="117514"/>
                </a:lnTo>
                <a:lnTo>
                  <a:pt x="97617" y="117549"/>
                </a:lnTo>
                <a:lnTo>
                  <a:pt x="97556" y="117551"/>
                </a:lnTo>
                <a:lnTo>
                  <a:pt x="97515" y="117580"/>
                </a:lnTo>
                <a:lnTo>
                  <a:pt x="97474" y="117617"/>
                </a:lnTo>
                <a:lnTo>
                  <a:pt x="97444" y="117689"/>
                </a:lnTo>
                <a:lnTo>
                  <a:pt x="97419" y="117745"/>
                </a:lnTo>
                <a:lnTo>
                  <a:pt x="97378" y="117803"/>
                </a:lnTo>
                <a:lnTo>
                  <a:pt x="97353" y="117836"/>
                </a:lnTo>
                <a:lnTo>
                  <a:pt x="97342" y="117900"/>
                </a:lnTo>
                <a:lnTo>
                  <a:pt x="97345" y="117968"/>
                </a:lnTo>
                <a:lnTo>
                  <a:pt x="97340" y="118000"/>
                </a:lnTo>
                <a:lnTo>
                  <a:pt x="97332" y="118048"/>
                </a:lnTo>
                <a:lnTo>
                  <a:pt x="97316" y="118102"/>
                </a:lnTo>
                <a:lnTo>
                  <a:pt x="97302" y="118128"/>
                </a:lnTo>
                <a:lnTo>
                  <a:pt x="97290" y="118153"/>
                </a:lnTo>
                <a:lnTo>
                  <a:pt x="97260" y="118187"/>
                </a:lnTo>
                <a:lnTo>
                  <a:pt x="97167" y="118287"/>
                </a:lnTo>
                <a:lnTo>
                  <a:pt x="97082" y="118355"/>
                </a:lnTo>
                <a:lnTo>
                  <a:pt x="97053" y="118396"/>
                </a:lnTo>
                <a:lnTo>
                  <a:pt x="97015" y="118458"/>
                </a:lnTo>
                <a:lnTo>
                  <a:pt x="96982" y="118499"/>
                </a:lnTo>
                <a:lnTo>
                  <a:pt x="96955" y="118553"/>
                </a:lnTo>
                <a:lnTo>
                  <a:pt x="96894" y="118575"/>
                </a:lnTo>
                <a:lnTo>
                  <a:pt x="96853" y="118606"/>
                </a:lnTo>
                <a:lnTo>
                  <a:pt x="96825" y="118632"/>
                </a:lnTo>
                <a:lnTo>
                  <a:pt x="96760" y="118649"/>
                </a:lnTo>
                <a:lnTo>
                  <a:pt x="96716" y="118672"/>
                </a:lnTo>
                <a:lnTo>
                  <a:pt x="96654" y="118687"/>
                </a:lnTo>
                <a:lnTo>
                  <a:pt x="96632" y="118721"/>
                </a:lnTo>
                <a:lnTo>
                  <a:pt x="96601" y="118767"/>
                </a:lnTo>
                <a:lnTo>
                  <a:pt x="96530" y="118801"/>
                </a:lnTo>
                <a:lnTo>
                  <a:pt x="96491" y="118810"/>
                </a:lnTo>
                <a:lnTo>
                  <a:pt x="96464" y="118856"/>
                </a:lnTo>
                <a:lnTo>
                  <a:pt x="96463" y="118857"/>
                </a:lnTo>
                <a:lnTo>
                  <a:pt x="96415" y="118940"/>
                </a:lnTo>
                <a:lnTo>
                  <a:pt x="96401" y="118968"/>
                </a:lnTo>
                <a:lnTo>
                  <a:pt x="96393" y="118999"/>
                </a:lnTo>
                <a:lnTo>
                  <a:pt x="96360" y="119088"/>
                </a:lnTo>
                <a:lnTo>
                  <a:pt x="96344" y="119128"/>
                </a:lnTo>
                <a:lnTo>
                  <a:pt x="96328" y="119157"/>
                </a:lnTo>
                <a:lnTo>
                  <a:pt x="96297" y="119159"/>
                </a:lnTo>
                <a:lnTo>
                  <a:pt x="96259" y="119154"/>
                </a:lnTo>
                <a:lnTo>
                  <a:pt x="96255" y="119152"/>
                </a:lnTo>
                <a:lnTo>
                  <a:pt x="96235" y="119143"/>
                </a:lnTo>
                <a:lnTo>
                  <a:pt x="96237" y="119103"/>
                </a:lnTo>
                <a:lnTo>
                  <a:pt x="96207" y="119114"/>
                </a:lnTo>
                <a:lnTo>
                  <a:pt x="96155" y="119126"/>
                </a:lnTo>
                <a:lnTo>
                  <a:pt x="96095" y="119137"/>
                </a:lnTo>
                <a:lnTo>
                  <a:pt x="96046" y="119148"/>
                </a:lnTo>
                <a:lnTo>
                  <a:pt x="96003" y="119166"/>
                </a:lnTo>
                <a:lnTo>
                  <a:pt x="95992" y="119193"/>
                </a:lnTo>
                <a:lnTo>
                  <a:pt x="95969" y="119222"/>
                </a:lnTo>
                <a:lnTo>
                  <a:pt x="95956" y="119250"/>
                </a:lnTo>
                <a:lnTo>
                  <a:pt x="95939" y="119267"/>
                </a:lnTo>
                <a:lnTo>
                  <a:pt x="95915" y="119293"/>
                </a:lnTo>
                <a:lnTo>
                  <a:pt x="95874" y="119285"/>
                </a:lnTo>
                <a:lnTo>
                  <a:pt x="95843" y="119270"/>
                </a:lnTo>
                <a:lnTo>
                  <a:pt x="95803" y="119267"/>
                </a:lnTo>
                <a:lnTo>
                  <a:pt x="95770" y="119267"/>
                </a:lnTo>
                <a:lnTo>
                  <a:pt x="95734" y="119279"/>
                </a:lnTo>
                <a:lnTo>
                  <a:pt x="95691" y="119302"/>
                </a:lnTo>
                <a:lnTo>
                  <a:pt x="95672" y="119321"/>
                </a:lnTo>
                <a:lnTo>
                  <a:pt x="95658" y="119359"/>
                </a:lnTo>
                <a:lnTo>
                  <a:pt x="95669" y="119436"/>
                </a:lnTo>
                <a:lnTo>
                  <a:pt x="95669" y="119473"/>
                </a:lnTo>
                <a:lnTo>
                  <a:pt x="95597" y="119473"/>
                </a:lnTo>
                <a:lnTo>
                  <a:pt x="95532" y="119455"/>
                </a:lnTo>
                <a:lnTo>
                  <a:pt x="95491" y="119442"/>
                </a:lnTo>
                <a:lnTo>
                  <a:pt x="95456" y="119444"/>
                </a:lnTo>
                <a:lnTo>
                  <a:pt x="95438" y="119475"/>
                </a:lnTo>
                <a:lnTo>
                  <a:pt x="95403" y="119498"/>
                </a:lnTo>
                <a:lnTo>
                  <a:pt x="95352" y="119532"/>
                </a:lnTo>
                <a:lnTo>
                  <a:pt x="95329" y="119561"/>
                </a:lnTo>
                <a:lnTo>
                  <a:pt x="95307" y="119604"/>
                </a:lnTo>
                <a:lnTo>
                  <a:pt x="95286" y="119642"/>
                </a:lnTo>
                <a:lnTo>
                  <a:pt x="95256" y="119664"/>
                </a:lnTo>
                <a:lnTo>
                  <a:pt x="95215" y="119699"/>
                </a:lnTo>
                <a:lnTo>
                  <a:pt x="95174" y="119723"/>
                </a:lnTo>
                <a:lnTo>
                  <a:pt x="95149" y="119750"/>
                </a:lnTo>
                <a:lnTo>
                  <a:pt x="95140" y="119772"/>
                </a:lnTo>
                <a:lnTo>
                  <a:pt x="95122" y="119817"/>
                </a:lnTo>
                <a:lnTo>
                  <a:pt x="95111" y="119832"/>
                </a:lnTo>
                <a:lnTo>
                  <a:pt x="95072" y="119883"/>
                </a:lnTo>
                <a:lnTo>
                  <a:pt x="95078" y="119935"/>
                </a:lnTo>
                <a:lnTo>
                  <a:pt x="95078" y="119988"/>
                </a:lnTo>
                <a:lnTo>
                  <a:pt x="95034" y="120054"/>
                </a:lnTo>
                <a:lnTo>
                  <a:pt x="95020" y="120120"/>
                </a:lnTo>
                <a:lnTo>
                  <a:pt x="95018" y="120211"/>
                </a:lnTo>
                <a:lnTo>
                  <a:pt x="95012" y="120266"/>
                </a:lnTo>
                <a:lnTo>
                  <a:pt x="95003" y="120330"/>
                </a:lnTo>
                <a:lnTo>
                  <a:pt x="94988" y="120380"/>
                </a:lnTo>
                <a:lnTo>
                  <a:pt x="94988" y="120427"/>
                </a:lnTo>
                <a:lnTo>
                  <a:pt x="95009" y="120465"/>
                </a:lnTo>
                <a:lnTo>
                  <a:pt x="95028" y="120490"/>
                </a:lnTo>
                <a:lnTo>
                  <a:pt x="95030" y="120496"/>
                </a:lnTo>
                <a:lnTo>
                  <a:pt x="95044" y="120524"/>
                </a:lnTo>
                <a:lnTo>
                  <a:pt x="95040" y="120567"/>
                </a:lnTo>
                <a:lnTo>
                  <a:pt x="95032" y="120590"/>
                </a:lnTo>
                <a:lnTo>
                  <a:pt x="95014" y="120616"/>
                </a:lnTo>
                <a:lnTo>
                  <a:pt x="94996" y="120645"/>
                </a:lnTo>
                <a:lnTo>
                  <a:pt x="95006" y="120699"/>
                </a:lnTo>
                <a:lnTo>
                  <a:pt x="94995" y="120749"/>
                </a:lnTo>
                <a:lnTo>
                  <a:pt x="94985" y="120781"/>
                </a:lnTo>
                <a:lnTo>
                  <a:pt x="94962" y="120824"/>
                </a:lnTo>
                <a:lnTo>
                  <a:pt x="94943" y="120866"/>
                </a:lnTo>
                <a:lnTo>
                  <a:pt x="94943" y="120897"/>
                </a:lnTo>
                <a:lnTo>
                  <a:pt x="94939" y="120943"/>
                </a:lnTo>
                <a:lnTo>
                  <a:pt x="94928" y="120969"/>
                </a:lnTo>
                <a:lnTo>
                  <a:pt x="94898" y="120995"/>
                </a:lnTo>
                <a:lnTo>
                  <a:pt x="94861" y="121020"/>
                </a:lnTo>
                <a:lnTo>
                  <a:pt x="94823" y="121072"/>
                </a:lnTo>
                <a:lnTo>
                  <a:pt x="94812" y="121081"/>
                </a:lnTo>
                <a:lnTo>
                  <a:pt x="94790" y="121090"/>
                </a:lnTo>
                <a:lnTo>
                  <a:pt x="94768" y="121098"/>
                </a:lnTo>
                <a:lnTo>
                  <a:pt x="94749" y="121106"/>
                </a:lnTo>
                <a:lnTo>
                  <a:pt x="94738" y="121123"/>
                </a:lnTo>
                <a:lnTo>
                  <a:pt x="94746" y="121162"/>
                </a:lnTo>
                <a:lnTo>
                  <a:pt x="94751" y="121185"/>
                </a:lnTo>
                <a:lnTo>
                  <a:pt x="94753" y="121194"/>
                </a:lnTo>
                <a:lnTo>
                  <a:pt x="94753" y="121206"/>
                </a:lnTo>
                <a:lnTo>
                  <a:pt x="94747" y="121248"/>
                </a:lnTo>
                <a:lnTo>
                  <a:pt x="94727" y="121277"/>
                </a:lnTo>
                <a:lnTo>
                  <a:pt x="94722" y="121282"/>
                </a:lnTo>
                <a:lnTo>
                  <a:pt x="94718" y="121285"/>
                </a:lnTo>
                <a:lnTo>
                  <a:pt x="94694" y="121302"/>
                </a:lnTo>
                <a:lnTo>
                  <a:pt x="94642" y="121333"/>
                </a:lnTo>
                <a:lnTo>
                  <a:pt x="94610" y="121354"/>
                </a:lnTo>
                <a:lnTo>
                  <a:pt x="94547" y="121371"/>
                </a:lnTo>
                <a:lnTo>
                  <a:pt x="94497" y="121393"/>
                </a:lnTo>
                <a:lnTo>
                  <a:pt x="94467" y="121419"/>
                </a:lnTo>
                <a:lnTo>
                  <a:pt x="94448" y="121447"/>
                </a:lnTo>
                <a:lnTo>
                  <a:pt x="94440" y="121471"/>
                </a:lnTo>
                <a:lnTo>
                  <a:pt x="94394" y="121570"/>
                </a:lnTo>
                <a:lnTo>
                  <a:pt x="94314" y="121648"/>
                </a:lnTo>
                <a:lnTo>
                  <a:pt x="94271" y="122035"/>
                </a:lnTo>
                <a:lnTo>
                  <a:pt x="94248" y="122329"/>
                </a:lnTo>
                <a:lnTo>
                  <a:pt x="94202" y="122904"/>
                </a:lnTo>
                <a:lnTo>
                  <a:pt x="94309" y="122965"/>
                </a:lnTo>
                <a:lnTo>
                  <a:pt x="94202" y="122904"/>
                </a:lnTo>
                <a:lnTo>
                  <a:pt x="94202" y="122911"/>
                </a:lnTo>
                <a:lnTo>
                  <a:pt x="94183" y="123149"/>
                </a:lnTo>
                <a:lnTo>
                  <a:pt x="94146" y="123843"/>
                </a:lnTo>
                <a:lnTo>
                  <a:pt x="94140" y="123952"/>
                </a:lnTo>
                <a:lnTo>
                  <a:pt x="94103" y="124491"/>
                </a:lnTo>
                <a:lnTo>
                  <a:pt x="94082" y="124806"/>
                </a:lnTo>
                <a:lnTo>
                  <a:pt x="94025" y="125629"/>
                </a:lnTo>
                <a:lnTo>
                  <a:pt x="94002" y="126007"/>
                </a:lnTo>
                <a:lnTo>
                  <a:pt x="94000" y="126164"/>
                </a:lnTo>
                <a:lnTo>
                  <a:pt x="94038" y="126484"/>
                </a:lnTo>
                <a:lnTo>
                  <a:pt x="94050" y="126612"/>
                </a:lnTo>
                <a:lnTo>
                  <a:pt x="94107" y="127234"/>
                </a:lnTo>
                <a:lnTo>
                  <a:pt x="94118" y="127351"/>
                </a:lnTo>
                <a:lnTo>
                  <a:pt x="94211" y="128175"/>
                </a:lnTo>
                <a:lnTo>
                  <a:pt x="94273" y="128743"/>
                </a:lnTo>
                <a:lnTo>
                  <a:pt x="94288" y="128935"/>
                </a:lnTo>
                <a:lnTo>
                  <a:pt x="94290" y="128960"/>
                </a:lnTo>
                <a:lnTo>
                  <a:pt x="94358" y="129689"/>
                </a:lnTo>
                <a:lnTo>
                  <a:pt x="94314" y="130537"/>
                </a:lnTo>
                <a:lnTo>
                  <a:pt x="94325" y="134020"/>
                </a:lnTo>
                <a:lnTo>
                  <a:pt x="94326" y="134028"/>
                </a:lnTo>
                <a:lnTo>
                  <a:pt x="94326" y="134028"/>
                </a:lnTo>
                <a:lnTo>
                  <a:pt x="94326" y="134029"/>
                </a:lnTo>
                <a:lnTo>
                  <a:pt x="94326" y="134029"/>
                </a:lnTo>
                <a:lnTo>
                  <a:pt x="94326" y="134038"/>
                </a:lnTo>
                <a:lnTo>
                  <a:pt x="94418" y="134269"/>
                </a:lnTo>
                <a:lnTo>
                  <a:pt x="94440" y="134359"/>
                </a:lnTo>
                <a:lnTo>
                  <a:pt x="94465" y="134622"/>
                </a:lnTo>
                <a:lnTo>
                  <a:pt x="94415" y="134764"/>
                </a:lnTo>
                <a:lnTo>
                  <a:pt x="94363" y="134901"/>
                </a:lnTo>
                <a:lnTo>
                  <a:pt x="94341" y="134963"/>
                </a:lnTo>
                <a:lnTo>
                  <a:pt x="94315" y="135028"/>
                </a:lnTo>
                <a:lnTo>
                  <a:pt x="94321" y="135055"/>
                </a:lnTo>
                <a:lnTo>
                  <a:pt x="94336" y="135091"/>
                </a:lnTo>
                <a:lnTo>
                  <a:pt x="94336" y="135167"/>
                </a:lnTo>
                <a:lnTo>
                  <a:pt x="94336" y="135215"/>
                </a:lnTo>
                <a:lnTo>
                  <a:pt x="94352" y="135272"/>
                </a:lnTo>
                <a:lnTo>
                  <a:pt x="94369" y="135304"/>
                </a:lnTo>
                <a:lnTo>
                  <a:pt x="94397" y="135343"/>
                </a:lnTo>
                <a:lnTo>
                  <a:pt x="94422" y="135377"/>
                </a:lnTo>
                <a:lnTo>
                  <a:pt x="94430" y="135400"/>
                </a:lnTo>
                <a:lnTo>
                  <a:pt x="94437" y="135457"/>
                </a:lnTo>
                <a:lnTo>
                  <a:pt x="94460" y="135518"/>
                </a:lnTo>
                <a:lnTo>
                  <a:pt x="94511" y="135600"/>
                </a:lnTo>
                <a:lnTo>
                  <a:pt x="94544" y="135646"/>
                </a:lnTo>
                <a:lnTo>
                  <a:pt x="94563" y="135685"/>
                </a:lnTo>
                <a:lnTo>
                  <a:pt x="94567" y="135733"/>
                </a:lnTo>
                <a:lnTo>
                  <a:pt x="94567" y="135748"/>
                </a:lnTo>
                <a:lnTo>
                  <a:pt x="94567" y="135796"/>
                </a:lnTo>
                <a:lnTo>
                  <a:pt x="94571" y="135841"/>
                </a:lnTo>
                <a:lnTo>
                  <a:pt x="94583" y="135892"/>
                </a:lnTo>
                <a:lnTo>
                  <a:pt x="94607" y="135950"/>
                </a:lnTo>
                <a:lnTo>
                  <a:pt x="94631" y="135978"/>
                </a:lnTo>
                <a:lnTo>
                  <a:pt x="94676" y="136009"/>
                </a:lnTo>
                <a:lnTo>
                  <a:pt x="94763" y="136063"/>
                </a:lnTo>
                <a:lnTo>
                  <a:pt x="94821" y="136146"/>
                </a:lnTo>
                <a:lnTo>
                  <a:pt x="94854" y="136239"/>
                </a:lnTo>
                <a:lnTo>
                  <a:pt x="94902" y="136391"/>
                </a:lnTo>
                <a:lnTo>
                  <a:pt x="94957" y="136501"/>
                </a:lnTo>
                <a:lnTo>
                  <a:pt x="94995" y="136555"/>
                </a:lnTo>
                <a:lnTo>
                  <a:pt x="95026" y="136583"/>
                </a:lnTo>
                <a:lnTo>
                  <a:pt x="95051" y="136614"/>
                </a:lnTo>
                <a:lnTo>
                  <a:pt x="95075" y="136663"/>
                </a:lnTo>
                <a:lnTo>
                  <a:pt x="95088" y="136691"/>
                </a:lnTo>
                <a:lnTo>
                  <a:pt x="95103" y="136732"/>
                </a:lnTo>
                <a:lnTo>
                  <a:pt x="95107" y="136749"/>
                </a:lnTo>
                <a:lnTo>
                  <a:pt x="95148" y="136817"/>
                </a:lnTo>
                <a:lnTo>
                  <a:pt x="95167" y="136851"/>
                </a:lnTo>
                <a:lnTo>
                  <a:pt x="95187" y="136885"/>
                </a:lnTo>
                <a:lnTo>
                  <a:pt x="95234" y="136934"/>
                </a:lnTo>
                <a:lnTo>
                  <a:pt x="95250" y="136944"/>
                </a:lnTo>
                <a:lnTo>
                  <a:pt x="95282" y="136947"/>
                </a:lnTo>
                <a:lnTo>
                  <a:pt x="95326" y="136941"/>
                </a:lnTo>
                <a:lnTo>
                  <a:pt x="95376" y="136961"/>
                </a:lnTo>
                <a:lnTo>
                  <a:pt x="95409" y="136975"/>
                </a:lnTo>
                <a:lnTo>
                  <a:pt x="95444" y="136984"/>
                </a:lnTo>
                <a:lnTo>
                  <a:pt x="95483" y="136992"/>
                </a:lnTo>
                <a:lnTo>
                  <a:pt x="95532" y="137012"/>
                </a:lnTo>
                <a:lnTo>
                  <a:pt x="95579" y="137035"/>
                </a:lnTo>
                <a:lnTo>
                  <a:pt x="95619" y="137058"/>
                </a:lnTo>
                <a:lnTo>
                  <a:pt x="95639" y="137073"/>
                </a:lnTo>
                <a:lnTo>
                  <a:pt x="95663" y="137095"/>
                </a:lnTo>
                <a:lnTo>
                  <a:pt x="95677" y="137104"/>
                </a:lnTo>
                <a:lnTo>
                  <a:pt x="95765" y="137147"/>
                </a:lnTo>
                <a:lnTo>
                  <a:pt x="95811" y="137167"/>
                </a:lnTo>
                <a:lnTo>
                  <a:pt x="95839" y="137180"/>
                </a:lnTo>
                <a:lnTo>
                  <a:pt x="95849" y="137184"/>
                </a:lnTo>
                <a:lnTo>
                  <a:pt x="95854" y="137186"/>
                </a:lnTo>
                <a:lnTo>
                  <a:pt x="95882" y="137186"/>
                </a:lnTo>
                <a:lnTo>
                  <a:pt x="95929" y="137198"/>
                </a:lnTo>
                <a:lnTo>
                  <a:pt x="95967" y="137229"/>
                </a:lnTo>
                <a:lnTo>
                  <a:pt x="95978" y="137265"/>
                </a:lnTo>
                <a:lnTo>
                  <a:pt x="95978" y="137302"/>
                </a:lnTo>
                <a:lnTo>
                  <a:pt x="95956" y="137334"/>
                </a:lnTo>
                <a:lnTo>
                  <a:pt x="95944" y="137356"/>
                </a:lnTo>
                <a:lnTo>
                  <a:pt x="95986" y="137379"/>
                </a:lnTo>
                <a:lnTo>
                  <a:pt x="96011" y="137396"/>
                </a:lnTo>
                <a:lnTo>
                  <a:pt x="96005" y="137433"/>
                </a:lnTo>
                <a:lnTo>
                  <a:pt x="96048" y="137467"/>
                </a:lnTo>
                <a:lnTo>
                  <a:pt x="96084" y="137496"/>
                </a:lnTo>
                <a:lnTo>
                  <a:pt x="96104" y="137545"/>
                </a:lnTo>
                <a:lnTo>
                  <a:pt x="96118" y="137607"/>
                </a:lnTo>
                <a:lnTo>
                  <a:pt x="96148" y="137660"/>
                </a:lnTo>
                <a:lnTo>
                  <a:pt x="96161" y="137707"/>
                </a:lnTo>
                <a:lnTo>
                  <a:pt x="96163" y="137746"/>
                </a:lnTo>
                <a:lnTo>
                  <a:pt x="96161" y="137789"/>
                </a:lnTo>
                <a:lnTo>
                  <a:pt x="96156" y="137825"/>
                </a:lnTo>
                <a:lnTo>
                  <a:pt x="96137" y="137852"/>
                </a:lnTo>
                <a:lnTo>
                  <a:pt x="96096" y="137897"/>
                </a:lnTo>
                <a:lnTo>
                  <a:pt x="96079" y="137920"/>
                </a:lnTo>
                <a:lnTo>
                  <a:pt x="96059" y="137951"/>
                </a:lnTo>
                <a:lnTo>
                  <a:pt x="96041" y="137977"/>
                </a:lnTo>
                <a:lnTo>
                  <a:pt x="95978" y="138030"/>
                </a:lnTo>
                <a:lnTo>
                  <a:pt x="95950" y="138084"/>
                </a:lnTo>
                <a:lnTo>
                  <a:pt x="95940" y="138112"/>
                </a:lnTo>
                <a:lnTo>
                  <a:pt x="95940" y="138166"/>
                </a:lnTo>
                <a:lnTo>
                  <a:pt x="95929" y="138224"/>
                </a:lnTo>
                <a:lnTo>
                  <a:pt x="95907" y="138257"/>
                </a:lnTo>
                <a:lnTo>
                  <a:pt x="95876" y="138297"/>
                </a:lnTo>
                <a:lnTo>
                  <a:pt x="95863" y="138329"/>
                </a:lnTo>
                <a:lnTo>
                  <a:pt x="95857" y="138359"/>
                </a:lnTo>
                <a:lnTo>
                  <a:pt x="95854" y="138375"/>
                </a:lnTo>
                <a:lnTo>
                  <a:pt x="95833" y="138423"/>
                </a:lnTo>
                <a:lnTo>
                  <a:pt x="95802" y="138473"/>
                </a:lnTo>
                <a:lnTo>
                  <a:pt x="95775" y="138511"/>
                </a:lnTo>
                <a:lnTo>
                  <a:pt x="95756" y="138536"/>
                </a:lnTo>
                <a:lnTo>
                  <a:pt x="95746" y="138559"/>
                </a:lnTo>
                <a:lnTo>
                  <a:pt x="95712" y="138601"/>
                </a:lnTo>
                <a:lnTo>
                  <a:pt x="95698" y="138616"/>
                </a:lnTo>
                <a:lnTo>
                  <a:pt x="95677" y="138652"/>
                </a:lnTo>
                <a:lnTo>
                  <a:pt x="95679" y="138702"/>
                </a:lnTo>
                <a:lnTo>
                  <a:pt x="95691" y="138716"/>
                </a:lnTo>
                <a:lnTo>
                  <a:pt x="95704" y="138736"/>
                </a:lnTo>
                <a:lnTo>
                  <a:pt x="95679" y="138783"/>
                </a:lnTo>
                <a:lnTo>
                  <a:pt x="95655" y="138824"/>
                </a:lnTo>
                <a:lnTo>
                  <a:pt x="95652" y="138847"/>
                </a:lnTo>
                <a:lnTo>
                  <a:pt x="95652" y="138883"/>
                </a:lnTo>
                <a:lnTo>
                  <a:pt x="95663" y="138920"/>
                </a:lnTo>
                <a:lnTo>
                  <a:pt x="95674" y="138943"/>
                </a:lnTo>
                <a:lnTo>
                  <a:pt x="95680" y="138955"/>
                </a:lnTo>
                <a:lnTo>
                  <a:pt x="95687" y="138982"/>
                </a:lnTo>
                <a:lnTo>
                  <a:pt x="95691" y="139013"/>
                </a:lnTo>
                <a:lnTo>
                  <a:pt x="95693" y="139042"/>
                </a:lnTo>
                <a:lnTo>
                  <a:pt x="95682" y="139077"/>
                </a:lnTo>
                <a:lnTo>
                  <a:pt x="95660" y="139107"/>
                </a:lnTo>
                <a:lnTo>
                  <a:pt x="95650" y="139158"/>
                </a:lnTo>
                <a:lnTo>
                  <a:pt x="95644" y="139188"/>
                </a:lnTo>
                <a:lnTo>
                  <a:pt x="95642" y="139195"/>
                </a:lnTo>
                <a:lnTo>
                  <a:pt x="95620" y="139204"/>
                </a:lnTo>
                <a:lnTo>
                  <a:pt x="95584" y="139239"/>
                </a:lnTo>
                <a:lnTo>
                  <a:pt x="95576" y="139276"/>
                </a:lnTo>
                <a:lnTo>
                  <a:pt x="95595" y="139323"/>
                </a:lnTo>
                <a:lnTo>
                  <a:pt x="95595" y="139329"/>
                </a:lnTo>
                <a:lnTo>
                  <a:pt x="95549" y="139367"/>
                </a:lnTo>
                <a:lnTo>
                  <a:pt x="95542" y="139391"/>
                </a:lnTo>
                <a:lnTo>
                  <a:pt x="95542" y="139428"/>
                </a:lnTo>
                <a:lnTo>
                  <a:pt x="95545" y="139435"/>
                </a:lnTo>
                <a:lnTo>
                  <a:pt x="95545" y="139479"/>
                </a:lnTo>
                <a:lnTo>
                  <a:pt x="95545" y="139506"/>
                </a:lnTo>
                <a:lnTo>
                  <a:pt x="95527" y="139550"/>
                </a:lnTo>
                <a:lnTo>
                  <a:pt x="95505" y="139585"/>
                </a:lnTo>
                <a:lnTo>
                  <a:pt x="95483" y="139636"/>
                </a:lnTo>
                <a:lnTo>
                  <a:pt x="95485" y="139658"/>
                </a:lnTo>
                <a:lnTo>
                  <a:pt x="95504" y="139681"/>
                </a:lnTo>
                <a:lnTo>
                  <a:pt x="95538" y="139701"/>
                </a:lnTo>
                <a:lnTo>
                  <a:pt x="95586" y="139721"/>
                </a:lnTo>
                <a:lnTo>
                  <a:pt x="95619" y="139724"/>
                </a:lnTo>
                <a:lnTo>
                  <a:pt x="95659" y="139720"/>
                </a:lnTo>
                <a:lnTo>
                  <a:pt x="95671" y="139719"/>
                </a:lnTo>
                <a:lnTo>
                  <a:pt x="95691" y="139735"/>
                </a:lnTo>
                <a:lnTo>
                  <a:pt x="95712" y="139764"/>
                </a:lnTo>
                <a:lnTo>
                  <a:pt x="95726" y="139789"/>
                </a:lnTo>
                <a:lnTo>
                  <a:pt x="95726" y="139813"/>
                </a:lnTo>
                <a:lnTo>
                  <a:pt x="95718" y="139826"/>
                </a:lnTo>
                <a:lnTo>
                  <a:pt x="95685" y="139837"/>
                </a:lnTo>
                <a:lnTo>
                  <a:pt x="95665" y="139874"/>
                </a:lnTo>
                <a:lnTo>
                  <a:pt x="95650" y="139904"/>
                </a:lnTo>
                <a:lnTo>
                  <a:pt x="95618" y="139918"/>
                </a:lnTo>
                <a:lnTo>
                  <a:pt x="95587" y="139931"/>
                </a:lnTo>
                <a:lnTo>
                  <a:pt x="95501" y="139951"/>
                </a:lnTo>
                <a:lnTo>
                  <a:pt x="95466" y="139986"/>
                </a:lnTo>
                <a:lnTo>
                  <a:pt x="95445" y="140025"/>
                </a:lnTo>
                <a:lnTo>
                  <a:pt x="95438" y="140056"/>
                </a:lnTo>
                <a:lnTo>
                  <a:pt x="95433" y="140113"/>
                </a:lnTo>
                <a:lnTo>
                  <a:pt x="95433" y="140115"/>
                </a:lnTo>
                <a:lnTo>
                  <a:pt x="95430" y="140154"/>
                </a:lnTo>
                <a:lnTo>
                  <a:pt x="95411" y="140194"/>
                </a:lnTo>
                <a:lnTo>
                  <a:pt x="95390" y="140211"/>
                </a:lnTo>
                <a:lnTo>
                  <a:pt x="95351" y="140233"/>
                </a:lnTo>
                <a:lnTo>
                  <a:pt x="95310" y="140276"/>
                </a:lnTo>
                <a:lnTo>
                  <a:pt x="95302" y="140279"/>
                </a:lnTo>
                <a:lnTo>
                  <a:pt x="95258" y="140316"/>
                </a:lnTo>
                <a:lnTo>
                  <a:pt x="95237" y="140356"/>
                </a:lnTo>
                <a:lnTo>
                  <a:pt x="95220" y="140394"/>
                </a:lnTo>
                <a:lnTo>
                  <a:pt x="95203" y="140429"/>
                </a:lnTo>
                <a:lnTo>
                  <a:pt x="95193" y="140461"/>
                </a:lnTo>
                <a:lnTo>
                  <a:pt x="95214" y="140532"/>
                </a:lnTo>
                <a:lnTo>
                  <a:pt x="95220" y="140551"/>
                </a:lnTo>
                <a:lnTo>
                  <a:pt x="95242" y="140582"/>
                </a:lnTo>
                <a:lnTo>
                  <a:pt x="95248" y="140617"/>
                </a:lnTo>
                <a:lnTo>
                  <a:pt x="95248" y="140639"/>
                </a:lnTo>
                <a:lnTo>
                  <a:pt x="95233" y="140664"/>
                </a:lnTo>
                <a:lnTo>
                  <a:pt x="95190" y="140694"/>
                </a:lnTo>
                <a:lnTo>
                  <a:pt x="95185" y="140736"/>
                </a:lnTo>
                <a:lnTo>
                  <a:pt x="95198" y="140773"/>
                </a:lnTo>
                <a:lnTo>
                  <a:pt x="95233" y="140812"/>
                </a:lnTo>
                <a:lnTo>
                  <a:pt x="95211" y="140864"/>
                </a:lnTo>
                <a:lnTo>
                  <a:pt x="95225" y="140918"/>
                </a:lnTo>
                <a:lnTo>
                  <a:pt x="95226" y="140960"/>
                </a:lnTo>
                <a:lnTo>
                  <a:pt x="95230" y="141006"/>
                </a:lnTo>
                <a:lnTo>
                  <a:pt x="95215" y="141039"/>
                </a:lnTo>
                <a:lnTo>
                  <a:pt x="95206" y="141043"/>
                </a:lnTo>
                <a:lnTo>
                  <a:pt x="95189" y="141056"/>
                </a:lnTo>
                <a:lnTo>
                  <a:pt x="95160" y="141068"/>
                </a:lnTo>
                <a:lnTo>
                  <a:pt x="95102" y="141108"/>
                </a:lnTo>
                <a:lnTo>
                  <a:pt x="95089" y="141145"/>
                </a:lnTo>
                <a:lnTo>
                  <a:pt x="95102" y="141190"/>
                </a:lnTo>
                <a:lnTo>
                  <a:pt x="95121" y="141201"/>
                </a:lnTo>
                <a:lnTo>
                  <a:pt x="95141" y="141210"/>
                </a:lnTo>
                <a:lnTo>
                  <a:pt x="95144" y="141227"/>
                </a:lnTo>
                <a:lnTo>
                  <a:pt x="95135" y="141261"/>
                </a:lnTo>
                <a:lnTo>
                  <a:pt x="95135" y="141302"/>
                </a:lnTo>
                <a:lnTo>
                  <a:pt x="95135" y="141310"/>
                </a:lnTo>
                <a:lnTo>
                  <a:pt x="95130" y="141329"/>
                </a:lnTo>
                <a:lnTo>
                  <a:pt x="95091" y="141339"/>
                </a:lnTo>
                <a:lnTo>
                  <a:pt x="95064" y="141324"/>
                </a:lnTo>
                <a:lnTo>
                  <a:pt x="95048" y="141313"/>
                </a:lnTo>
                <a:lnTo>
                  <a:pt x="95027" y="141327"/>
                </a:lnTo>
                <a:lnTo>
                  <a:pt x="95019" y="141366"/>
                </a:lnTo>
                <a:lnTo>
                  <a:pt x="94990" y="141412"/>
                </a:lnTo>
                <a:lnTo>
                  <a:pt x="94971" y="141399"/>
                </a:lnTo>
                <a:lnTo>
                  <a:pt x="94944" y="141411"/>
                </a:lnTo>
                <a:lnTo>
                  <a:pt x="94934" y="141460"/>
                </a:lnTo>
                <a:lnTo>
                  <a:pt x="94905" y="141517"/>
                </a:lnTo>
                <a:lnTo>
                  <a:pt x="94891" y="141527"/>
                </a:lnTo>
                <a:lnTo>
                  <a:pt x="94876" y="141553"/>
                </a:lnTo>
                <a:lnTo>
                  <a:pt x="94849" y="141601"/>
                </a:lnTo>
                <a:lnTo>
                  <a:pt x="94820" y="141666"/>
                </a:lnTo>
                <a:lnTo>
                  <a:pt x="94783" y="141766"/>
                </a:lnTo>
                <a:lnTo>
                  <a:pt x="94763" y="141841"/>
                </a:lnTo>
                <a:lnTo>
                  <a:pt x="94755" y="141893"/>
                </a:lnTo>
                <a:lnTo>
                  <a:pt x="94744" y="141938"/>
                </a:lnTo>
                <a:lnTo>
                  <a:pt x="94738" y="141981"/>
                </a:lnTo>
                <a:lnTo>
                  <a:pt x="94735" y="142006"/>
                </a:lnTo>
                <a:lnTo>
                  <a:pt x="94724" y="142066"/>
                </a:lnTo>
                <a:lnTo>
                  <a:pt x="94717" y="142086"/>
                </a:lnTo>
                <a:lnTo>
                  <a:pt x="94719" y="142151"/>
                </a:lnTo>
                <a:lnTo>
                  <a:pt x="94725" y="142216"/>
                </a:lnTo>
                <a:lnTo>
                  <a:pt x="94725" y="142276"/>
                </a:lnTo>
                <a:lnTo>
                  <a:pt x="94725" y="142305"/>
                </a:lnTo>
                <a:lnTo>
                  <a:pt x="94731" y="142352"/>
                </a:lnTo>
                <a:lnTo>
                  <a:pt x="94763" y="142390"/>
                </a:lnTo>
                <a:lnTo>
                  <a:pt x="94774" y="142435"/>
                </a:lnTo>
                <a:lnTo>
                  <a:pt x="94760" y="142471"/>
                </a:lnTo>
                <a:lnTo>
                  <a:pt x="94736" y="142525"/>
                </a:lnTo>
                <a:lnTo>
                  <a:pt x="94722" y="142572"/>
                </a:lnTo>
                <a:lnTo>
                  <a:pt x="94705" y="142636"/>
                </a:lnTo>
                <a:lnTo>
                  <a:pt x="94701" y="142670"/>
                </a:lnTo>
                <a:lnTo>
                  <a:pt x="94701" y="142712"/>
                </a:lnTo>
                <a:lnTo>
                  <a:pt x="94701" y="142722"/>
                </a:lnTo>
                <a:lnTo>
                  <a:pt x="94701" y="142760"/>
                </a:lnTo>
                <a:lnTo>
                  <a:pt x="94701" y="142765"/>
                </a:lnTo>
                <a:lnTo>
                  <a:pt x="94701" y="142765"/>
                </a:lnTo>
                <a:lnTo>
                  <a:pt x="94708" y="142818"/>
                </a:lnTo>
                <a:lnTo>
                  <a:pt x="94709" y="142844"/>
                </a:lnTo>
                <a:lnTo>
                  <a:pt x="94706" y="142881"/>
                </a:lnTo>
                <a:lnTo>
                  <a:pt x="94703" y="142892"/>
                </a:lnTo>
                <a:lnTo>
                  <a:pt x="94670" y="142961"/>
                </a:lnTo>
                <a:lnTo>
                  <a:pt x="94665" y="143015"/>
                </a:lnTo>
                <a:lnTo>
                  <a:pt x="94665" y="143062"/>
                </a:lnTo>
                <a:lnTo>
                  <a:pt x="94670" y="143120"/>
                </a:lnTo>
                <a:lnTo>
                  <a:pt x="94670" y="143164"/>
                </a:lnTo>
                <a:lnTo>
                  <a:pt x="94656" y="143228"/>
                </a:lnTo>
                <a:lnTo>
                  <a:pt x="94643" y="143295"/>
                </a:lnTo>
                <a:lnTo>
                  <a:pt x="94621" y="143342"/>
                </a:lnTo>
                <a:lnTo>
                  <a:pt x="94612" y="143363"/>
                </a:lnTo>
                <a:lnTo>
                  <a:pt x="94574" y="143415"/>
                </a:lnTo>
                <a:lnTo>
                  <a:pt x="94555" y="143440"/>
                </a:lnTo>
                <a:lnTo>
                  <a:pt x="94517" y="143483"/>
                </a:lnTo>
                <a:lnTo>
                  <a:pt x="94509" y="143489"/>
                </a:lnTo>
                <a:lnTo>
                  <a:pt x="94485" y="143509"/>
                </a:lnTo>
                <a:lnTo>
                  <a:pt x="94471" y="143520"/>
                </a:lnTo>
                <a:lnTo>
                  <a:pt x="94435" y="143562"/>
                </a:lnTo>
                <a:lnTo>
                  <a:pt x="94408" y="143602"/>
                </a:lnTo>
                <a:lnTo>
                  <a:pt x="94369" y="143640"/>
                </a:lnTo>
                <a:lnTo>
                  <a:pt x="94353" y="143698"/>
                </a:lnTo>
                <a:lnTo>
                  <a:pt x="94341" y="143738"/>
                </a:lnTo>
                <a:lnTo>
                  <a:pt x="94345" y="143786"/>
                </a:lnTo>
                <a:lnTo>
                  <a:pt x="94366" y="143806"/>
                </a:lnTo>
                <a:lnTo>
                  <a:pt x="94370" y="143814"/>
                </a:lnTo>
                <a:lnTo>
                  <a:pt x="94389" y="143846"/>
                </a:lnTo>
                <a:lnTo>
                  <a:pt x="94402" y="143875"/>
                </a:lnTo>
                <a:lnTo>
                  <a:pt x="94410" y="143912"/>
                </a:lnTo>
                <a:lnTo>
                  <a:pt x="94410" y="143914"/>
                </a:lnTo>
                <a:lnTo>
                  <a:pt x="94383" y="143982"/>
                </a:lnTo>
                <a:lnTo>
                  <a:pt x="94383" y="143982"/>
                </a:lnTo>
                <a:lnTo>
                  <a:pt x="94378" y="143999"/>
                </a:lnTo>
                <a:lnTo>
                  <a:pt x="94356" y="144025"/>
                </a:lnTo>
                <a:lnTo>
                  <a:pt x="94317" y="144043"/>
                </a:lnTo>
                <a:lnTo>
                  <a:pt x="94287" y="144070"/>
                </a:lnTo>
                <a:lnTo>
                  <a:pt x="94268" y="144085"/>
                </a:lnTo>
                <a:lnTo>
                  <a:pt x="94230" y="144113"/>
                </a:lnTo>
                <a:lnTo>
                  <a:pt x="94221" y="144119"/>
                </a:lnTo>
                <a:lnTo>
                  <a:pt x="94192" y="144165"/>
                </a:lnTo>
                <a:lnTo>
                  <a:pt x="94180" y="144173"/>
                </a:lnTo>
                <a:lnTo>
                  <a:pt x="94137" y="144184"/>
                </a:lnTo>
                <a:lnTo>
                  <a:pt x="94106" y="144192"/>
                </a:lnTo>
                <a:lnTo>
                  <a:pt x="94047" y="144204"/>
                </a:lnTo>
                <a:lnTo>
                  <a:pt x="94002" y="144233"/>
                </a:lnTo>
                <a:lnTo>
                  <a:pt x="93975" y="144259"/>
                </a:lnTo>
                <a:lnTo>
                  <a:pt x="93915" y="144300"/>
                </a:lnTo>
                <a:lnTo>
                  <a:pt x="93893" y="144321"/>
                </a:lnTo>
                <a:lnTo>
                  <a:pt x="93849" y="144378"/>
                </a:lnTo>
                <a:lnTo>
                  <a:pt x="93827" y="144457"/>
                </a:lnTo>
                <a:lnTo>
                  <a:pt x="93806" y="144523"/>
                </a:lnTo>
                <a:lnTo>
                  <a:pt x="93792" y="144565"/>
                </a:lnTo>
                <a:lnTo>
                  <a:pt x="93779" y="144605"/>
                </a:lnTo>
                <a:lnTo>
                  <a:pt x="93790" y="144633"/>
                </a:lnTo>
                <a:lnTo>
                  <a:pt x="93794" y="144676"/>
                </a:lnTo>
                <a:lnTo>
                  <a:pt x="93787" y="144701"/>
                </a:lnTo>
                <a:lnTo>
                  <a:pt x="93806" y="144741"/>
                </a:lnTo>
                <a:lnTo>
                  <a:pt x="93846" y="144764"/>
                </a:lnTo>
                <a:lnTo>
                  <a:pt x="93874" y="144784"/>
                </a:lnTo>
                <a:lnTo>
                  <a:pt x="93885" y="144800"/>
                </a:lnTo>
                <a:lnTo>
                  <a:pt x="93887" y="144823"/>
                </a:lnTo>
                <a:lnTo>
                  <a:pt x="93887" y="144863"/>
                </a:lnTo>
                <a:lnTo>
                  <a:pt x="93899" y="144909"/>
                </a:lnTo>
                <a:lnTo>
                  <a:pt x="93885" y="144946"/>
                </a:lnTo>
                <a:lnTo>
                  <a:pt x="93817" y="145128"/>
                </a:lnTo>
                <a:lnTo>
                  <a:pt x="93789" y="145153"/>
                </a:lnTo>
                <a:lnTo>
                  <a:pt x="93753" y="145184"/>
                </a:lnTo>
                <a:lnTo>
                  <a:pt x="93707" y="145246"/>
                </a:lnTo>
                <a:lnTo>
                  <a:pt x="93697" y="145260"/>
                </a:lnTo>
                <a:lnTo>
                  <a:pt x="93656" y="145283"/>
                </a:lnTo>
                <a:lnTo>
                  <a:pt x="93650" y="145289"/>
                </a:lnTo>
                <a:lnTo>
                  <a:pt x="93601" y="145345"/>
                </a:lnTo>
                <a:lnTo>
                  <a:pt x="93595" y="145354"/>
                </a:lnTo>
                <a:lnTo>
                  <a:pt x="93568" y="145377"/>
                </a:lnTo>
                <a:lnTo>
                  <a:pt x="93537" y="145428"/>
                </a:lnTo>
                <a:lnTo>
                  <a:pt x="93519" y="145451"/>
                </a:lnTo>
                <a:lnTo>
                  <a:pt x="93469" y="145502"/>
                </a:lnTo>
                <a:lnTo>
                  <a:pt x="93431" y="145530"/>
                </a:lnTo>
                <a:lnTo>
                  <a:pt x="93420" y="145561"/>
                </a:lnTo>
                <a:lnTo>
                  <a:pt x="93390" y="145595"/>
                </a:lnTo>
                <a:lnTo>
                  <a:pt x="93346" y="145641"/>
                </a:lnTo>
                <a:lnTo>
                  <a:pt x="93325" y="145678"/>
                </a:lnTo>
                <a:lnTo>
                  <a:pt x="93284" y="145721"/>
                </a:lnTo>
                <a:lnTo>
                  <a:pt x="93261" y="145757"/>
                </a:lnTo>
                <a:lnTo>
                  <a:pt x="93255" y="145778"/>
                </a:lnTo>
                <a:lnTo>
                  <a:pt x="93232" y="145784"/>
                </a:lnTo>
                <a:lnTo>
                  <a:pt x="93202" y="145806"/>
                </a:lnTo>
                <a:lnTo>
                  <a:pt x="93228" y="145843"/>
                </a:lnTo>
                <a:lnTo>
                  <a:pt x="93237" y="145846"/>
                </a:lnTo>
                <a:lnTo>
                  <a:pt x="93273" y="145842"/>
                </a:lnTo>
                <a:lnTo>
                  <a:pt x="93278" y="145822"/>
                </a:lnTo>
                <a:lnTo>
                  <a:pt x="93302" y="145809"/>
                </a:lnTo>
                <a:lnTo>
                  <a:pt x="93314" y="145839"/>
                </a:lnTo>
                <a:lnTo>
                  <a:pt x="93300" y="145874"/>
                </a:lnTo>
                <a:lnTo>
                  <a:pt x="93289" y="145913"/>
                </a:lnTo>
                <a:lnTo>
                  <a:pt x="93292" y="145943"/>
                </a:lnTo>
                <a:lnTo>
                  <a:pt x="93324" y="145979"/>
                </a:lnTo>
                <a:lnTo>
                  <a:pt x="93357" y="145996"/>
                </a:lnTo>
                <a:lnTo>
                  <a:pt x="93409" y="146019"/>
                </a:lnTo>
                <a:lnTo>
                  <a:pt x="93426" y="146024"/>
                </a:lnTo>
                <a:lnTo>
                  <a:pt x="93453" y="146044"/>
                </a:lnTo>
                <a:lnTo>
                  <a:pt x="93459" y="146061"/>
                </a:lnTo>
                <a:lnTo>
                  <a:pt x="93447" y="146087"/>
                </a:lnTo>
                <a:lnTo>
                  <a:pt x="93442" y="146102"/>
                </a:lnTo>
                <a:lnTo>
                  <a:pt x="93441" y="146146"/>
                </a:lnTo>
                <a:lnTo>
                  <a:pt x="93450" y="146163"/>
                </a:lnTo>
                <a:lnTo>
                  <a:pt x="93474" y="146173"/>
                </a:lnTo>
                <a:lnTo>
                  <a:pt x="93527" y="146180"/>
                </a:lnTo>
                <a:lnTo>
                  <a:pt x="93567" y="146194"/>
                </a:lnTo>
                <a:lnTo>
                  <a:pt x="93587" y="146206"/>
                </a:lnTo>
                <a:lnTo>
                  <a:pt x="93614" y="146217"/>
                </a:lnTo>
                <a:lnTo>
                  <a:pt x="93631" y="146216"/>
                </a:lnTo>
                <a:lnTo>
                  <a:pt x="93645" y="146200"/>
                </a:lnTo>
                <a:lnTo>
                  <a:pt x="93647" y="146198"/>
                </a:lnTo>
                <a:lnTo>
                  <a:pt x="93683" y="146217"/>
                </a:lnTo>
                <a:lnTo>
                  <a:pt x="93695" y="146263"/>
                </a:lnTo>
                <a:lnTo>
                  <a:pt x="93718" y="146295"/>
                </a:lnTo>
                <a:lnTo>
                  <a:pt x="93747" y="146295"/>
                </a:lnTo>
                <a:lnTo>
                  <a:pt x="93758" y="146273"/>
                </a:lnTo>
                <a:lnTo>
                  <a:pt x="93753" y="146239"/>
                </a:lnTo>
                <a:lnTo>
                  <a:pt x="93750" y="146207"/>
                </a:lnTo>
                <a:lnTo>
                  <a:pt x="93750" y="146182"/>
                </a:lnTo>
                <a:lnTo>
                  <a:pt x="93779" y="146181"/>
                </a:lnTo>
                <a:lnTo>
                  <a:pt x="93795" y="146183"/>
                </a:lnTo>
                <a:lnTo>
                  <a:pt x="93834" y="146196"/>
                </a:lnTo>
                <a:lnTo>
                  <a:pt x="93850" y="146199"/>
                </a:lnTo>
                <a:lnTo>
                  <a:pt x="93886" y="146184"/>
                </a:lnTo>
                <a:lnTo>
                  <a:pt x="93898" y="146179"/>
                </a:lnTo>
                <a:lnTo>
                  <a:pt x="93921" y="146179"/>
                </a:lnTo>
                <a:lnTo>
                  <a:pt x="93926" y="146191"/>
                </a:lnTo>
                <a:lnTo>
                  <a:pt x="93928" y="146212"/>
                </a:lnTo>
                <a:lnTo>
                  <a:pt x="93928" y="146242"/>
                </a:lnTo>
                <a:lnTo>
                  <a:pt x="93917" y="146268"/>
                </a:lnTo>
                <a:lnTo>
                  <a:pt x="93904" y="146295"/>
                </a:lnTo>
                <a:lnTo>
                  <a:pt x="93890" y="146313"/>
                </a:lnTo>
                <a:lnTo>
                  <a:pt x="93864" y="146325"/>
                </a:lnTo>
                <a:lnTo>
                  <a:pt x="93855" y="146339"/>
                </a:lnTo>
                <a:lnTo>
                  <a:pt x="93868" y="146354"/>
                </a:lnTo>
                <a:lnTo>
                  <a:pt x="93884" y="146357"/>
                </a:lnTo>
                <a:lnTo>
                  <a:pt x="93918" y="146371"/>
                </a:lnTo>
                <a:lnTo>
                  <a:pt x="93951" y="146391"/>
                </a:lnTo>
                <a:lnTo>
                  <a:pt x="93963" y="146413"/>
                </a:lnTo>
                <a:lnTo>
                  <a:pt x="93971" y="146434"/>
                </a:lnTo>
                <a:lnTo>
                  <a:pt x="93982" y="146458"/>
                </a:lnTo>
                <a:lnTo>
                  <a:pt x="94007" y="146478"/>
                </a:lnTo>
                <a:lnTo>
                  <a:pt x="94024" y="146490"/>
                </a:lnTo>
                <a:lnTo>
                  <a:pt x="94046" y="146499"/>
                </a:lnTo>
                <a:lnTo>
                  <a:pt x="94064" y="146504"/>
                </a:lnTo>
                <a:lnTo>
                  <a:pt x="94086" y="146504"/>
                </a:lnTo>
                <a:lnTo>
                  <a:pt x="94086" y="146504"/>
                </a:lnTo>
                <a:lnTo>
                  <a:pt x="94092" y="146504"/>
                </a:lnTo>
                <a:lnTo>
                  <a:pt x="94097" y="146504"/>
                </a:lnTo>
                <a:lnTo>
                  <a:pt x="94100" y="146504"/>
                </a:lnTo>
                <a:lnTo>
                  <a:pt x="94102" y="146504"/>
                </a:lnTo>
                <a:lnTo>
                  <a:pt x="94104" y="146504"/>
                </a:lnTo>
                <a:lnTo>
                  <a:pt x="94117" y="146513"/>
                </a:lnTo>
                <a:lnTo>
                  <a:pt x="94122" y="146527"/>
                </a:lnTo>
                <a:lnTo>
                  <a:pt x="94112" y="146547"/>
                </a:lnTo>
                <a:lnTo>
                  <a:pt x="94099" y="146566"/>
                </a:lnTo>
                <a:lnTo>
                  <a:pt x="94090" y="146586"/>
                </a:lnTo>
                <a:lnTo>
                  <a:pt x="94072" y="146608"/>
                </a:lnTo>
                <a:lnTo>
                  <a:pt x="94069" y="146628"/>
                </a:lnTo>
                <a:lnTo>
                  <a:pt x="94083" y="146650"/>
                </a:lnTo>
                <a:lnTo>
                  <a:pt x="94100" y="146660"/>
                </a:lnTo>
                <a:lnTo>
                  <a:pt x="94118" y="146668"/>
                </a:lnTo>
                <a:lnTo>
                  <a:pt x="94140" y="146672"/>
                </a:lnTo>
                <a:lnTo>
                  <a:pt x="94176" y="146656"/>
                </a:lnTo>
                <a:lnTo>
                  <a:pt x="94211" y="146675"/>
                </a:lnTo>
                <a:lnTo>
                  <a:pt x="94217" y="146707"/>
                </a:lnTo>
                <a:lnTo>
                  <a:pt x="94220" y="146739"/>
                </a:lnTo>
                <a:lnTo>
                  <a:pt x="94233" y="146801"/>
                </a:lnTo>
                <a:lnTo>
                  <a:pt x="94246" y="146846"/>
                </a:lnTo>
                <a:lnTo>
                  <a:pt x="94252" y="146887"/>
                </a:lnTo>
                <a:lnTo>
                  <a:pt x="94255" y="146925"/>
                </a:lnTo>
                <a:lnTo>
                  <a:pt x="94260" y="146958"/>
                </a:lnTo>
                <a:lnTo>
                  <a:pt x="94259" y="146981"/>
                </a:lnTo>
                <a:lnTo>
                  <a:pt x="94252" y="146992"/>
                </a:lnTo>
                <a:lnTo>
                  <a:pt x="94234" y="147009"/>
                </a:lnTo>
                <a:lnTo>
                  <a:pt x="94222" y="147028"/>
                </a:lnTo>
                <a:lnTo>
                  <a:pt x="94217" y="147058"/>
                </a:lnTo>
                <a:lnTo>
                  <a:pt x="94241" y="147110"/>
                </a:lnTo>
                <a:lnTo>
                  <a:pt x="94256" y="147117"/>
                </a:lnTo>
                <a:lnTo>
                  <a:pt x="94278" y="147135"/>
                </a:lnTo>
                <a:lnTo>
                  <a:pt x="94283" y="147150"/>
                </a:lnTo>
                <a:lnTo>
                  <a:pt x="94272" y="147193"/>
                </a:lnTo>
                <a:lnTo>
                  <a:pt x="94272" y="147231"/>
                </a:lnTo>
                <a:lnTo>
                  <a:pt x="94283" y="147248"/>
                </a:lnTo>
                <a:lnTo>
                  <a:pt x="94315" y="147272"/>
                </a:lnTo>
                <a:lnTo>
                  <a:pt x="94336" y="147289"/>
                </a:lnTo>
                <a:lnTo>
                  <a:pt x="94377" y="147330"/>
                </a:lnTo>
                <a:lnTo>
                  <a:pt x="94394" y="147372"/>
                </a:lnTo>
                <a:lnTo>
                  <a:pt x="94400" y="147396"/>
                </a:lnTo>
                <a:lnTo>
                  <a:pt x="94400" y="147420"/>
                </a:lnTo>
                <a:lnTo>
                  <a:pt x="94400" y="147426"/>
                </a:lnTo>
                <a:lnTo>
                  <a:pt x="94405" y="147447"/>
                </a:lnTo>
                <a:lnTo>
                  <a:pt x="94418" y="147481"/>
                </a:lnTo>
                <a:lnTo>
                  <a:pt x="94423" y="147510"/>
                </a:lnTo>
                <a:lnTo>
                  <a:pt x="94426" y="147544"/>
                </a:lnTo>
                <a:lnTo>
                  <a:pt x="94428" y="147561"/>
                </a:lnTo>
                <a:lnTo>
                  <a:pt x="94426" y="147574"/>
                </a:lnTo>
                <a:lnTo>
                  <a:pt x="94424" y="147585"/>
                </a:lnTo>
                <a:lnTo>
                  <a:pt x="94409" y="147614"/>
                </a:lnTo>
                <a:lnTo>
                  <a:pt x="94377" y="147624"/>
                </a:lnTo>
                <a:lnTo>
                  <a:pt x="94330" y="147644"/>
                </a:lnTo>
                <a:lnTo>
                  <a:pt x="94321" y="147670"/>
                </a:lnTo>
                <a:lnTo>
                  <a:pt x="94321" y="147709"/>
                </a:lnTo>
                <a:lnTo>
                  <a:pt x="94330" y="147723"/>
                </a:lnTo>
                <a:lnTo>
                  <a:pt x="94360" y="147732"/>
                </a:lnTo>
                <a:lnTo>
                  <a:pt x="94379" y="147751"/>
                </a:lnTo>
                <a:lnTo>
                  <a:pt x="94383" y="147766"/>
                </a:lnTo>
                <a:lnTo>
                  <a:pt x="94405" y="147802"/>
                </a:lnTo>
                <a:lnTo>
                  <a:pt x="94434" y="147815"/>
                </a:lnTo>
                <a:lnTo>
                  <a:pt x="94448" y="147817"/>
                </a:lnTo>
                <a:lnTo>
                  <a:pt x="94494" y="147825"/>
                </a:lnTo>
                <a:lnTo>
                  <a:pt x="94516" y="147815"/>
                </a:lnTo>
                <a:lnTo>
                  <a:pt x="94539" y="147811"/>
                </a:lnTo>
                <a:lnTo>
                  <a:pt x="94562" y="147827"/>
                </a:lnTo>
                <a:lnTo>
                  <a:pt x="94569" y="147862"/>
                </a:lnTo>
                <a:lnTo>
                  <a:pt x="94581" y="147892"/>
                </a:lnTo>
                <a:lnTo>
                  <a:pt x="94580" y="147920"/>
                </a:lnTo>
                <a:lnTo>
                  <a:pt x="94567" y="147946"/>
                </a:lnTo>
                <a:lnTo>
                  <a:pt x="94570" y="147979"/>
                </a:lnTo>
                <a:lnTo>
                  <a:pt x="94606" y="147991"/>
                </a:lnTo>
                <a:lnTo>
                  <a:pt x="94653" y="148028"/>
                </a:lnTo>
                <a:lnTo>
                  <a:pt x="94663" y="148058"/>
                </a:lnTo>
                <a:lnTo>
                  <a:pt x="94661" y="148065"/>
                </a:lnTo>
                <a:lnTo>
                  <a:pt x="94636" y="148083"/>
                </a:lnTo>
                <a:lnTo>
                  <a:pt x="94630" y="148104"/>
                </a:lnTo>
                <a:lnTo>
                  <a:pt x="94630" y="148139"/>
                </a:lnTo>
                <a:lnTo>
                  <a:pt x="94660" y="148173"/>
                </a:lnTo>
                <a:lnTo>
                  <a:pt x="94694" y="148177"/>
                </a:lnTo>
                <a:lnTo>
                  <a:pt x="94744" y="148168"/>
                </a:lnTo>
                <a:lnTo>
                  <a:pt x="94790" y="148174"/>
                </a:lnTo>
                <a:lnTo>
                  <a:pt x="94836" y="148196"/>
                </a:lnTo>
                <a:lnTo>
                  <a:pt x="94882" y="148232"/>
                </a:lnTo>
                <a:lnTo>
                  <a:pt x="94928" y="148274"/>
                </a:lnTo>
                <a:lnTo>
                  <a:pt x="94959" y="148314"/>
                </a:lnTo>
                <a:lnTo>
                  <a:pt x="94985" y="148375"/>
                </a:lnTo>
                <a:lnTo>
                  <a:pt x="95003" y="148405"/>
                </a:lnTo>
                <a:lnTo>
                  <a:pt x="95036" y="148444"/>
                </a:lnTo>
                <a:lnTo>
                  <a:pt x="95054" y="148481"/>
                </a:lnTo>
                <a:lnTo>
                  <a:pt x="95070" y="148518"/>
                </a:lnTo>
                <a:lnTo>
                  <a:pt x="95076" y="148541"/>
                </a:lnTo>
                <a:lnTo>
                  <a:pt x="95105" y="148605"/>
                </a:lnTo>
                <a:lnTo>
                  <a:pt x="95100" y="148662"/>
                </a:lnTo>
                <a:lnTo>
                  <a:pt x="95108" y="148682"/>
                </a:lnTo>
                <a:lnTo>
                  <a:pt x="95137" y="148705"/>
                </a:lnTo>
                <a:lnTo>
                  <a:pt x="95150" y="148746"/>
                </a:lnTo>
                <a:lnTo>
                  <a:pt x="95143" y="148787"/>
                </a:lnTo>
                <a:lnTo>
                  <a:pt x="95131" y="148822"/>
                </a:lnTo>
                <a:lnTo>
                  <a:pt x="95132" y="148873"/>
                </a:lnTo>
                <a:lnTo>
                  <a:pt x="95154" y="148909"/>
                </a:lnTo>
                <a:lnTo>
                  <a:pt x="95158" y="148936"/>
                </a:lnTo>
                <a:lnTo>
                  <a:pt x="95154" y="148941"/>
                </a:lnTo>
                <a:lnTo>
                  <a:pt x="95142" y="148946"/>
                </a:lnTo>
                <a:lnTo>
                  <a:pt x="95117" y="148943"/>
                </a:lnTo>
                <a:lnTo>
                  <a:pt x="95090" y="148981"/>
                </a:lnTo>
                <a:lnTo>
                  <a:pt x="95090" y="149015"/>
                </a:lnTo>
                <a:lnTo>
                  <a:pt x="95124" y="149040"/>
                </a:lnTo>
                <a:lnTo>
                  <a:pt x="95145" y="149057"/>
                </a:lnTo>
                <a:lnTo>
                  <a:pt x="95154" y="149066"/>
                </a:lnTo>
                <a:lnTo>
                  <a:pt x="95142" y="149079"/>
                </a:lnTo>
                <a:lnTo>
                  <a:pt x="95110" y="149103"/>
                </a:lnTo>
                <a:lnTo>
                  <a:pt x="95106" y="149121"/>
                </a:lnTo>
                <a:lnTo>
                  <a:pt x="95133" y="149135"/>
                </a:lnTo>
                <a:lnTo>
                  <a:pt x="95156" y="149146"/>
                </a:lnTo>
                <a:lnTo>
                  <a:pt x="95159" y="149149"/>
                </a:lnTo>
                <a:lnTo>
                  <a:pt x="95165" y="149172"/>
                </a:lnTo>
                <a:lnTo>
                  <a:pt x="95172" y="149187"/>
                </a:lnTo>
                <a:lnTo>
                  <a:pt x="95196" y="149205"/>
                </a:lnTo>
                <a:lnTo>
                  <a:pt x="95223" y="149228"/>
                </a:lnTo>
                <a:lnTo>
                  <a:pt x="95263" y="149253"/>
                </a:lnTo>
                <a:lnTo>
                  <a:pt x="95295" y="149273"/>
                </a:lnTo>
                <a:lnTo>
                  <a:pt x="95342" y="149297"/>
                </a:lnTo>
                <a:lnTo>
                  <a:pt x="95392" y="149315"/>
                </a:lnTo>
                <a:lnTo>
                  <a:pt x="95430" y="149333"/>
                </a:lnTo>
                <a:lnTo>
                  <a:pt x="95481" y="149363"/>
                </a:lnTo>
                <a:lnTo>
                  <a:pt x="95496" y="149376"/>
                </a:lnTo>
                <a:lnTo>
                  <a:pt x="95519" y="149411"/>
                </a:lnTo>
                <a:lnTo>
                  <a:pt x="95529" y="149450"/>
                </a:lnTo>
                <a:lnTo>
                  <a:pt x="95533" y="149469"/>
                </a:lnTo>
                <a:lnTo>
                  <a:pt x="95558" y="149501"/>
                </a:lnTo>
                <a:lnTo>
                  <a:pt x="95597" y="149529"/>
                </a:lnTo>
                <a:lnTo>
                  <a:pt x="95625" y="149538"/>
                </a:lnTo>
                <a:lnTo>
                  <a:pt x="95652" y="149550"/>
                </a:lnTo>
                <a:lnTo>
                  <a:pt x="95679" y="149579"/>
                </a:lnTo>
                <a:lnTo>
                  <a:pt x="95684" y="149597"/>
                </a:lnTo>
                <a:lnTo>
                  <a:pt x="95662" y="149654"/>
                </a:lnTo>
                <a:lnTo>
                  <a:pt x="95656" y="149686"/>
                </a:lnTo>
                <a:lnTo>
                  <a:pt x="95656" y="149721"/>
                </a:lnTo>
                <a:lnTo>
                  <a:pt x="95656" y="149740"/>
                </a:lnTo>
                <a:lnTo>
                  <a:pt x="95674" y="149737"/>
                </a:lnTo>
                <a:lnTo>
                  <a:pt x="95676" y="149776"/>
                </a:lnTo>
                <a:lnTo>
                  <a:pt x="95684" y="149828"/>
                </a:lnTo>
                <a:lnTo>
                  <a:pt x="95674" y="149860"/>
                </a:lnTo>
                <a:lnTo>
                  <a:pt x="95656" y="149881"/>
                </a:lnTo>
                <a:lnTo>
                  <a:pt x="95631" y="149908"/>
                </a:lnTo>
                <a:lnTo>
                  <a:pt x="95630" y="149952"/>
                </a:lnTo>
                <a:lnTo>
                  <a:pt x="95663" y="149993"/>
                </a:lnTo>
                <a:lnTo>
                  <a:pt x="95703" y="150024"/>
                </a:lnTo>
                <a:lnTo>
                  <a:pt x="95721" y="150066"/>
                </a:lnTo>
                <a:lnTo>
                  <a:pt x="95730" y="150110"/>
                </a:lnTo>
                <a:lnTo>
                  <a:pt x="95732" y="150141"/>
                </a:lnTo>
                <a:lnTo>
                  <a:pt x="95723" y="150172"/>
                </a:lnTo>
                <a:lnTo>
                  <a:pt x="95727" y="150198"/>
                </a:lnTo>
                <a:lnTo>
                  <a:pt x="95758" y="150244"/>
                </a:lnTo>
                <a:lnTo>
                  <a:pt x="95800" y="150257"/>
                </a:lnTo>
                <a:lnTo>
                  <a:pt x="95827" y="150267"/>
                </a:lnTo>
                <a:lnTo>
                  <a:pt x="95853" y="150279"/>
                </a:lnTo>
                <a:lnTo>
                  <a:pt x="95863" y="150303"/>
                </a:lnTo>
                <a:lnTo>
                  <a:pt x="95864" y="150310"/>
                </a:lnTo>
                <a:lnTo>
                  <a:pt x="95864" y="150356"/>
                </a:lnTo>
                <a:lnTo>
                  <a:pt x="95905" y="150401"/>
                </a:lnTo>
                <a:lnTo>
                  <a:pt x="95924" y="150417"/>
                </a:lnTo>
                <a:lnTo>
                  <a:pt x="95960" y="150495"/>
                </a:lnTo>
                <a:lnTo>
                  <a:pt x="95965" y="150563"/>
                </a:lnTo>
                <a:lnTo>
                  <a:pt x="95978" y="150603"/>
                </a:lnTo>
                <a:lnTo>
                  <a:pt x="95996" y="150639"/>
                </a:lnTo>
                <a:lnTo>
                  <a:pt x="96009" y="150674"/>
                </a:lnTo>
                <a:lnTo>
                  <a:pt x="96018" y="150701"/>
                </a:lnTo>
                <a:lnTo>
                  <a:pt x="96038" y="150738"/>
                </a:lnTo>
                <a:lnTo>
                  <a:pt x="96069" y="150765"/>
                </a:lnTo>
                <a:lnTo>
                  <a:pt x="96095" y="150782"/>
                </a:lnTo>
                <a:lnTo>
                  <a:pt x="96142" y="150807"/>
                </a:lnTo>
                <a:lnTo>
                  <a:pt x="96164" y="150818"/>
                </a:lnTo>
                <a:lnTo>
                  <a:pt x="96168" y="150824"/>
                </a:lnTo>
                <a:lnTo>
                  <a:pt x="96172" y="150845"/>
                </a:lnTo>
                <a:lnTo>
                  <a:pt x="96177" y="150879"/>
                </a:lnTo>
                <a:lnTo>
                  <a:pt x="96214" y="150936"/>
                </a:lnTo>
                <a:lnTo>
                  <a:pt x="96214" y="150972"/>
                </a:lnTo>
                <a:lnTo>
                  <a:pt x="96202" y="151010"/>
                </a:lnTo>
                <a:lnTo>
                  <a:pt x="96214" y="151033"/>
                </a:lnTo>
                <a:lnTo>
                  <a:pt x="96227" y="151058"/>
                </a:lnTo>
                <a:lnTo>
                  <a:pt x="96225" y="151096"/>
                </a:lnTo>
                <a:lnTo>
                  <a:pt x="96264" y="151128"/>
                </a:lnTo>
                <a:lnTo>
                  <a:pt x="96280" y="151166"/>
                </a:lnTo>
                <a:lnTo>
                  <a:pt x="96283" y="151180"/>
                </a:lnTo>
                <a:lnTo>
                  <a:pt x="96279" y="151205"/>
                </a:lnTo>
                <a:lnTo>
                  <a:pt x="96271" y="151206"/>
                </a:lnTo>
                <a:lnTo>
                  <a:pt x="96242" y="151204"/>
                </a:lnTo>
                <a:lnTo>
                  <a:pt x="96233" y="151231"/>
                </a:lnTo>
                <a:lnTo>
                  <a:pt x="96252" y="151254"/>
                </a:lnTo>
                <a:lnTo>
                  <a:pt x="96291" y="151268"/>
                </a:lnTo>
                <a:lnTo>
                  <a:pt x="96298" y="151275"/>
                </a:lnTo>
                <a:lnTo>
                  <a:pt x="96338" y="151279"/>
                </a:lnTo>
                <a:lnTo>
                  <a:pt x="96375" y="151304"/>
                </a:lnTo>
                <a:lnTo>
                  <a:pt x="96384" y="151316"/>
                </a:lnTo>
                <a:lnTo>
                  <a:pt x="96389" y="151382"/>
                </a:lnTo>
                <a:lnTo>
                  <a:pt x="96388" y="151404"/>
                </a:lnTo>
                <a:lnTo>
                  <a:pt x="96393" y="151416"/>
                </a:lnTo>
                <a:lnTo>
                  <a:pt x="96397" y="151459"/>
                </a:lnTo>
                <a:lnTo>
                  <a:pt x="96421" y="151496"/>
                </a:lnTo>
                <a:lnTo>
                  <a:pt x="96451" y="151530"/>
                </a:lnTo>
                <a:lnTo>
                  <a:pt x="96488" y="151587"/>
                </a:lnTo>
                <a:lnTo>
                  <a:pt x="96501" y="151606"/>
                </a:lnTo>
                <a:lnTo>
                  <a:pt x="96507" y="151626"/>
                </a:lnTo>
                <a:lnTo>
                  <a:pt x="96505" y="151649"/>
                </a:lnTo>
                <a:lnTo>
                  <a:pt x="96517" y="151633"/>
                </a:lnTo>
                <a:lnTo>
                  <a:pt x="96528" y="151619"/>
                </a:lnTo>
                <a:lnTo>
                  <a:pt x="96517" y="151633"/>
                </a:lnTo>
                <a:lnTo>
                  <a:pt x="96505" y="151657"/>
                </a:lnTo>
                <a:lnTo>
                  <a:pt x="96505" y="151657"/>
                </a:lnTo>
                <a:lnTo>
                  <a:pt x="96504" y="151658"/>
                </a:lnTo>
                <a:lnTo>
                  <a:pt x="96496" y="151694"/>
                </a:lnTo>
                <a:lnTo>
                  <a:pt x="96489" y="151720"/>
                </a:lnTo>
                <a:lnTo>
                  <a:pt x="96484" y="151762"/>
                </a:lnTo>
                <a:lnTo>
                  <a:pt x="96492" y="151782"/>
                </a:lnTo>
                <a:lnTo>
                  <a:pt x="96506" y="151787"/>
                </a:lnTo>
                <a:lnTo>
                  <a:pt x="96522" y="151788"/>
                </a:lnTo>
                <a:lnTo>
                  <a:pt x="96549" y="151779"/>
                </a:lnTo>
                <a:lnTo>
                  <a:pt x="96575" y="151792"/>
                </a:lnTo>
                <a:lnTo>
                  <a:pt x="96630" y="151821"/>
                </a:lnTo>
                <a:lnTo>
                  <a:pt x="96673" y="151831"/>
                </a:lnTo>
                <a:lnTo>
                  <a:pt x="96695" y="151843"/>
                </a:lnTo>
                <a:lnTo>
                  <a:pt x="96729" y="151861"/>
                </a:lnTo>
                <a:lnTo>
                  <a:pt x="96752" y="151878"/>
                </a:lnTo>
                <a:lnTo>
                  <a:pt x="96793" y="151882"/>
                </a:lnTo>
                <a:lnTo>
                  <a:pt x="96808" y="151884"/>
                </a:lnTo>
                <a:lnTo>
                  <a:pt x="96823" y="151881"/>
                </a:lnTo>
                <a:lnTo>
                  <a:pt x="96862" y="151899"/>
                </a:lnTo>
                <a:lnTo>
                  <a:pt x="96885" y="151925"/>
                </a:lnTo>
                <a:lnTo>
                  <a:pt x="96897" y="151937"/>
                </a:lnTo>
                <a:lnTo>
                  <a:pt x="96901" y="151941"/>
                </a:lnTo>
                <a:lnTo>
                  <a:pt x="96881" y="151976"/>
                </a:lnTo>
                <a:lnTo>
                  <a:pt x="96864" y="152004"/>
                </a:lnTo>
                <a:lnTo>
                  <a:pt x="96851" y="152033"/>
                </a:lnTo>
                <a:lnTo>
                  <a:pt x="96846" y="152048"/>
                </a:lnTo>
                <a:lnTo>
                  <a:pt x="96844" y="152078"/>
                </a:lnTo>
                <a:lnTo>
                  <a:pt x="96844" y="152106"/>
                </a:lnTo>
                <a:lnTo>
                  <a:pt x="96866" y="152146"/>
                </a:lnTo>
                <a:lnTo>
                  <a:pt x="96883" y="152162"/>
                </a:lnTo>
                <a:lnTo>
                  <a:pt x="96919" y="152202"/>
                </a:lnTo>
                <a:lnTo>
                  <a:pt x="96935" y="152221"/>
                </a:lnTo>
                <a:lnTo>
                  <a:pt x="96941" y="152241"/>
                </a:lnTo>
                <a:lnTo>
                  <a:pt x="96946" y="152267"/>
                </a:lnTo>
                <a:lnTo>
                  <a:pt x="96949" y="152299"/>
                </a:lnTo>
                <a:lnTo>
                  <a:pt x="96949" y="152321"/>
                </a:lnTo>
                <a:lnTo>
                  <a:pt x="96940" y="152335"/>
                </a:lnTo>
                <a:lnTo>
                  <a:pt x="96923" y="152339"/>
                </a:lnTo>
                <a:lnTo>
                  <a:pt x="96881" y="152361"/>
                </a:lnTo>
                <a:lnTo>
                  <a:pt x="96874" y="152383"/>
                </a:lnTo>
                <a:lnTo>
                  <a:pt x="96877" y="152407"/>
                </a:lnTo>
                <a:lnTo>
                  <a:pt x="96885" y="152438"/>
                </a:lnTo>
                <a:lnTo>
                  <a:pt x="96885" y="152444"/>
                </a:lnTo>
                <a:lnTo>
                  <a:pt x="96869" y="152479"/>
                </a:lnTo>
                <a:lnTo>
                  <a:pt x="96866" y="152487"/>
                </a:lnTo>
                <a:lnTo>
                  <a:pt x="96855" y="152499"/>
                </a:lnTo>
                <a:lnTo>
                  <a:pt x="96841" y="152499"/>
                </a:lnTo>
                <a:lnTo>
                  <a:pt x="96825" y="152499"/>
                </a:lnTo>
                <a:lnTo>
                  <a:pt x="96794" y="152497"/>
                </a:lnTo>
                <a:lnTo>
                  <a:pt x="96768" y="152499"/>
                </a:lnTo>
                <a:lnTo>
                  <a:pt x="96740" y="152511"/>
                </a:lnTo>
                <a:lnTo>
                  <a:pt x="96695" y="152531"/>
                </a:lnTo>
                <a:lnTo>
                  <a:pt x="96675" y="152552"/>
                </a:lnTo>
                <a:lnTo>
                  <a:pt x="96672" y="152552"/>
                </a:lnTo>
                <a:lnTo>
                  <a:pt x="96671" y="152566"/>
                </a:lnTo>
                <a:lnTo>
                  <a:pt x="96663" y="152594"/>
                </a:lnTo>
                <a:lnTo>
                  <a:pt x="96659" y="152600"/>
                </a:lnTo>
                <a:lnTo>
                  <a:pt x="96679" y="152641"/>
                </a:lnTo>
                <a:lnTo>
                  <a:pt x="96679" y="152690"/>
                </a:lnTo>
                <a:lnTo>
                  <a:pt x="96684" y="152744"/>
                </a:lnTo>
                <a:lnTo>
                  <a:pt x="96667" y="152792"/>
                </a:lnTo>
                <a:lnTo>
                  <a:pt x="96644" y="152823"/>
                </a:lnTo>
                <a:lnTo>
                  <a:pt x="96608" y="152855"/>
                </a:lnTo>
                <a:lnTo>
                  <a:pt x="96589" y="152883"/>
                </a:lnTo>
                <a:lnTo>
                  <a:pt x="96577" y="152906"/>
                </a:lnTo>
                <a:lnTo>
                  <a:pt x="96576" y="152921"/>
                </a:lnTo>
                <a:lnTo>
                  <a:pt x="96586" y="152955"/>
                </a:lnTo>
                <a:lnTo>
                  <a:pt x="96611" y="152993"/>
                </a:lnTo>
                <a:lnTo>
                  <a:pt x="96633" y="153028"/>
                </a:lnTo>
                <a:lnTo>
                  <a:pt x="96643" y="153045"/>
                </a:lnTo>
                <a:lnTo>
                  <a:pt x="96649" y="153072"/>
                </a:lnTo>
                <a:lnTo>
                  <a:pt x="96650" y="153104"/>
                </a:lnTo>
                <a:lnTo>
                  <a:pt x="96647" y="153142"/>
                </a:lnTo>
                <a:lnTo>
                  <a:pt x="96634" y="153193"/>
                </a:lnTo>
                <a:lnTo>
                  <a:pt x="96594" y="153213"/>
                </a:lnTo>
                <a:lnTo>
                  <a:pt x="96542" y="153222"/>
                </a:lnTo>
                <a:lnTo>
                  <a:pt x="96493" y="153240"/>
                </a:lnTo>
                <a:lnTo>
                  <a:pt x="96461" y="153266"/>
                </a:lnTo>
                <a:lnTo>
                  <a:pt x="96430" y="153299"/>
                </a:lnTo>
                <a:lnTo>
                  <a:pt x="96417" y="153319"/>
                </a:lnTo>
                <a:lnTo>
                  <a:pt x="96408" y="153336"/>
                </a:lnTo>
                <a:lnTo>
                  <a:pt x="96406" y="153374"/>
                </a:lnTo>
                <a:lnTo>
                  <a:pt x="96429" y="153408"/>
                </a:lnTo>
                <a:lnTo>
                  <a:pt x="96457" y="153438"/>
                </a:lnTo>
                <a:lnTo>
                  <a:pt x="96478" y="153479"/>
                </a:lnTo>
                <a:lnTo>
                  <a:pt x="96466" y="153522"/>
                </a:lnTo>
                <a:lnTo>
                  <a:pt x="96457" y="153550"/>
                </a:lnTo>
                <a:lnTo>
                  <a:pt x="96455" y="153592"/>
                </a:lnTo>
                <a:lnTo>
                  <a:pt x="96455" y="153604"/>
                </a:lnTo>
                <a:lnTo>
                  <a:pt x="96444" y="153624"/>
                </a:lnTo>
                <a:lnTo>
                  <a:pt x="96424" y="153652"/>
                </a:lnTo>
                <a:lnTo>
                  <a:pt x="96419" y="153657"/>
                </a:lnTo>
                <a:lnTo>
                  <a:pt x="96391" y="153671"/>
                </a:lnTo>
                <a:lnTo>
                  <a:pt x="96362" y="153681"/>
                </a:lnTo>
                <a:lnTo>
                  <a:pt x="96346" y="153703"/>
                </a:lnTo>
                <a:lnTo>
                  <a:pt x="96343" y="153724"/>
                </a:lnTo>
                <a:lnTo>
                  <a:pt x="96343" y="153753"/>
                </a:lnTo>
                <a:lnTo>
                  <a:pt x="96346" y="153779"/>
                </a:lnTo>
                <a:lnTo>
                  <a:pt x="96344" y="153817"/>
                </a:lnTo>
                <a:lnTo>
                  <a:pt x="96339" y="153832"/>
                </a:lnTo>
                <a:lnTo>
                  <a:pt x="96300" y="153852"/>
                </a:lnTo>
                <a:lnTo>
                  <a:pt x="96296" y="153893"/>
                </a:lnTo>
                <a:lnTo>
                  <a:pt x="96277" y="153922"/>
                </a:lnTo>
                <a:lnTo>
                  <a:pt x="96256" y="153942"/>
                </a:lnTo>
                <a:lnTo>
                  <a:pt x="96213" y="153966"/>
                </a:lnTo>
                <a:lnTo>
                  <a:pt x="96183" y="153974"/>
                </a:lnTo>
                <a:lnTo>
                  <a:pt x="96156" y="153985"/>
                </a:lnTo>
                <a:lnTo>
                  <a:pt x="96145" y="153997"/>
                </a:lnTo>
                <a:lnTo>
                  <a:pt x="96150" y="154024"/>
                </a:lnTo>
                <a:lnTo>
                  <a:pt x="96165" y="154034"/>
                </a:lnTo>
                <a:lnTo>
                  <a:pt x="96182" y="154048"/>
                </a:lnTo>
                <a:lnTo>
                  <a:pt x="96196" y="154077"/>
                </a:lnTo>
                <a:lnTo>
                  <a:pt x="96196" y="154087"/>
                </a:lnTo>
                <a:lnTo>
                  <a:pt x="96197" y="154087"/>
                </a:lnTo>
                <a:lnTo>
                  <a:pt x="96178" y="154097"/>
                </a:lnTo>
                <a:lnTo>
                  <a:pt x="96168" y="154122"/>
                </a:lnTo>
                <a:lnTo>
                  <a:pt x="96156" y="154142"/>
                </a:lnTo>
                <a:lnTo>
                  <a:pt x="96146" y="154166"/>
                </a:lnTo>
                <a:lnTo>
                  <a:pt x="96136" y="154184"/>
                </a:lnTo>
                <a:lnTo>
                  <a:pt x="96127" y="154193"/>
                </a:lnTo>
                <a:lnTo>
                  <a:pt x="96115" y="154207"/>
                </a:lnTo>
                <a:lnTo>
                  <a:pt x="96108" y="154242"/>
                </a:lnTo>
                <a:lnTo>
                  <a:pt x="96124" y="154271"/>
                </a:lnTo>
                <a:lnTo>
                  <a:pt x="96154" y="154287"/>
                </a:lnTo>
                <a:lnTo>
                  <a:pt x="96188" y="154319"/>
                </a:lnTo>
                <a:lnTo>
                  <a:pt x="96227" y="154349"/>
                </a:lnTo>
                <a:lnTo>
                  <a:pt x="96252" y="154369"/>
                </a:lnTo>
                <a:lnTo>
                  <a:pt x="96274" y="154393"/>
                </a:lnTo>
                <a:lnTo>
                  <a:pt x="96280" y="154412"/>
                </a:lnTo>
                <a:lnTo>
                  <a:pt x="96278" y="154419"/>
                </a:lnTo>
                <a:lnTo>
                  <a:pt x="96271" y="154442"/>
                </a:lnTo>
                <a:lnTo>
                  <a:pt x="96273" y="154471"/>
                </a:lnTo>
                <a:lnTo>
                  <a:pt x="96277" y="154492"/>
                </a:lnTo>
                <a:lnTo>
                  <a:pt x="96277" y="154506"/>
                </a:lnTo>
                <a:lnTo>
                  <a:pt x="96262" y="154511"/>
                </a:lnTo>
                <a:lnTo>
                  <a:pt x="96236" y="154514"/>
                </a:lnTo>
                <a:lnTo>
                  <a:pt x="96195" y="154546"/>
                </a:lnTo>
                <a:lnTo>
                  <a:pt x="96193" y="154547"/>
                </a:lnTo>
                <a:lnTo>
                  <a:pt x="96152" y="154560"/>
                </a:lnTo>
                <a:lnTo>
                  <a:pt x="96109" y="154572"/>
                </a:lnTo>
                <a:lnTo>
                  <a:pt x="96072" y="154582"/>
                </a:lnTo>
                <a:lnTo>
                  <a:pt x="96045" y="154586"/>
                </a:lnTo>
                <a:lnTo>
                  <a:pt x="96027" y="154612"/>
                </a:lnTo>
                <a:lnTo>
                  <a:pt x="96032" y="154637"/>
                </a:lnTo>
                <a:lnTo>
                  <a:pt x="96058" y="154675"/>
                </a:lnTo>
                <a:lnTo>
                  <a:pt x="96092" y="154685"/>
                </a:lnTo>
                <a:lnTo>
                  <a:pt x="96124" y="154698"/>
                </a:lnTo>
                <a:lnTo>
                  <a:pt x="96149" y="154718"/>
                </a:lnTo>
                <a:lnTo>
                  <a:pt x="96151" y="154726"/>
                </a:lnTo>
                <a:lnTo>
                  <a:pt x="96166" y="154752"/>
                </a:lnTo>
                <a:lnTo>
                  <a:pt x="96181" y="154774"/>
                </a:lnTo>
                <a:lnTo>
                  <a:pt x="96200" y="154812"/>
                </a:lnTo>
                <a:lnTo>
                  <a:pt x="96188" y="154863"/>
                </a:lnTo>
                <a:lnTo>
                  <a:pt x="96179" y="154902"/>
                </a:lnTo>
                <a:lnTo>
                  <a:pt x="96202" y="154960"/>
                </a:lnTo>
                <a:lnTo>
                  <a:pt x="96227" y="154982"/>
                </a:lnTo>
                <a:lnTo>
                  <a:pt x="96242" y="154998"/>
                </a:lnTo>
                <a:lnTo>
                  <a:pt x="96260" y="155006"/>
                </a:lnTo>
                <a:lnTo>
                  <a:pt x="96288" y="155033"/>
                </a:lnTo>
                <a:lnTo>
                  <a:pt x="96298" y="155049"/>
                </a:lnTo>
                <a:lnTo>
                  <a:pt x="96298" y="155067"/>
                </a:lnTo>
                <a:lnTo>
                  <a:pt x="96283" y="155095"/>
                </a:lnTo>
                <a:lnTo>
                  <a:pt x="96271" y="155123"/>
                </a:lnTo>
                <a:lnTo>
                  <a:pt x="96259" y="155157"/>
                </a:lnTo>
                <a:lnTo>
                  <a:pt x="96256" y="155161"/>
                </a:lnTo>
                <a:lnTo>
                  <a:pt x="96223" y="155179"/>
                </a:lnTo>
                <a:lnTo>
                  <a:pt x="96239" y="155201"/>
                </a:lnTo>
                <a:lnTo>
                  <a:pt x="96279" y="155225"/>
                </a:lnTo>
                <a:lnTo>
                  <a:pt x="96298" y="155236"/>
                </a:lnTo>
                <a:lnTo>
                  <a:pt x="96309" y="155257"/>
                </a:lnTo>
                <a:lnTo>
                  <a:pt x="96311" y="155291"/>
                </a:lnTo>
                <a:lnTo>
                  <a:pt x="96309" y="155316"/>
                </a:lnTo>
                <a:lnTo>
                  <a:pt x="96300" y="155336"/>
                </a:lnTo>
                <a:lnTo>
                  <a:pt x="96296" y="155348"/>
                </a:lnTo>
                <a:lnTo>
                  <a:pt x="96289" y="155381"/>
                </a:lnTo>
                <a:lnTo>
                  <a:pt x="96261" y="155381"/>
                </a:lnTo>
                <a:lnTo>
                  <a:pt x="96232" y="155397"/>
                </a:lnTo>
                <a:lnTo>
                  <a:pt x="96232" y="155427"/>
                </a:lnTo>
                <a:lnTo>
                  <a:pt x="96219" y="155463"/>
                </a:lnTo>
                <a:lnTo>
                  <a:pt x="96205" y="155486"/>
                </a:lnTo>
                <a:lnTo>
                  <a:pt x="96187" y="155515"/>
                </a:lnTo>
                <a:lnTo>
                  <a:pt x="96164" y="155535"/>
                </a:lnTo>
                <a:lnTo>
                  <a:pt x="96129" y="155551"/>
                </a:lnTo>
                <a:lnTo>
                  <a:pt x="96114" y="155560"/>
                </a:lnTo>
                <a:lnTo>
                  <a:pt x="96102" y="155601"/>
                </a:lnTo>
                <a:lnTo>
                  <a:pt x="96102" y="155634"/>
                </a:lnTo>
                <a:lnTo>
                  <a:pt x="96106" y="155659"/>
                </a:lnTo>
                <a:lnTo>
                  <a:pt x="96120" y="155678"/>
                </a:lnTo>
                <a:lnTo>
                  <a:pt x="96123" y="155680"/>
                </a:lnTo>
                <a:lnTo>
                  <a:pt x="96164" y="155651"/>
                </a:lnTo>
                <a:lnTo>
                  <a:pt x="96178" y="155690"/>
                </a:lnTo>
                <a:lnTo>
                  <a:pt x="96173" y="155717"/>
                </a:lnTo>
                <a:lnTo>
                  <a:pt x="96168" y="155752"/>
                </a:lnTo>
                <a:lnTo>
                  <a:pt x="96196" y="155773"/>
                </a:lnTo>
                <a:lnTo>
                  <a:pt x="96214" y="155789"/>
                </a:lnTo>
                <a:lnTo>
                  <a:pt x="96218" y="155798"/>
                </a:lnTo>
                <a:lnTo>
                  <a:pt x="96223" y="155817"/>
                </a:lnTo>
                <a:lnTo>
                  <a:pt x="96222" y="155842"/>
                </a:lnTo>
                <a:lnTo>
                  <a:pt x="96228" y="155886"/>
                </a:lnTo>
                <a:lnTo>
                  <a:pt x="96232" y="155917"/>
                </a:lnTo>
                <a:lnTo>
                  <a:pt x="96232" y="155936"/>
                </a:lnTo>
                <a:lnTo>
                  <a:pt x="96230" y="155968"/>
                </a:lnTo>
                <a:lnTo>
                  <a:pt x="96230" y="155986"/>
                </a:lnTo>
                <a:lnTo>
                  <a:pt x="96261" y="156005"/>
                </a:lnTo>
                <a:lnTo>
                  <a:pt x="96287" y="156003"/>
                </a:lnTo>
                <a:lnTo>
                  <a:pt x="96312" y="156003"/>
                </a:lnTo>
                <a:lnTo>
                  <a:pt x="96321" y="156009"/>
                </a:lnTo>
                <a:lnTo>
                  <a:pt x="96329" y="156039"/>
                </a:lnTo>
                <a:lnTo>
                  <a:pt x="96333" y="156063"/>
                </a:lnTo>
                <a:lnTo>
                  <a:pt x="96355" y="156088"/>
                </a:lnTo>
                <a:lnTo>
                  <a:pt x="96385" y="156085"/>
                </a:lnTo>
                <a:lnTo>
                  <a:pt x="96399" y="156102"/>
                </a:lnTo>
                <a:lnTo>
                  <a:pt x="96399" y="156117"/>
                </a:lnTo>
                <a:lnTo>
                  <a:pt x="96399" y="156156"/>
                </a:lnTo>
                <a:lnTo>
                  <a:pt x="96429" y="156187"/>
                </a:lnTo>
                <a:lnTo>
                  <a:pt x="96451" y="156203"/>
                </a:lnTo>
                <a:lnTo>
                  <a:pt x="96481" y="156225"/>
                </a:lnTo>
                <a:lnTo>
                  <a:pt x="96516" y="156224"/>
                </a:lnTo>
                <a:lnTo>
                  <a:pt x="96547" y="156226"/>
                </a:lnTo>
                <a:lnTo>
                  <a:pt x="96593" y="156247"/>
                </a:lnTo>
                <a:lnTo>
                  <a:pt x="96630" y="156262"/>
                </a:lnTo>
                <a:lnTo>
                  <a:pt x="96656" y="156289"/>
                </a:lnTo>
                <a:lnTo>
                  <a:pt x="96690" y="156311"/>
                </a:lnTo>
                <a:lnTo>
                  <a:pt x="96712" y="156331"/>
                </a:lnTo>
                <a:lnTo>
                  <a:pt x="96726" y="156364"/>
                </a:lnTo>
                <a:lnTo>
                  <a:pt x="96736" y="156384"/>
                </a:lnTo>
                <a:lnTo>
                  <a:pt x="96744" y="156399"/>
                </a:lnTo>
                <a:lnTo>
                  <a:pt x="96749" y="156412"/>
                </a:lnTo>
                <a:lnTo>
                  <a:pt x="96754" y="156441"/>
                </a:lnTo>
                <a:lnTo>
                  <a:pt x="96786" y="156471"/>
                </a:lnTo>
                <a:lnTo>
                  <a:pt x="96807" y="156478"/>
                </a:lnTo>
                <a:lnTo>
                  <a:pt x="96825" y="156501"/>
                </a:lnTo>
                <a:lnTo>
                  <a:pt x="96830" y="156512"/>
                </a:lnTo>
                <a:lnTo>
                  <a:pt x="96844" y="156530"/>
                </a:lnTo>
                <a:lnTo>
                  <a:pt x="96858" y="156556"/>
                </a:lnTo>
                <a:lnTo>
                  <a:pt x="96877" y="156590"/>
                </a:lnTo>
                <a:lnTo>
                  <a:pt x="96904" y="156615"/>
                </a:lnTo>
                <a:lnTo>
                  <a:pt x="96926" y="156639"/>
                </a:lnTo>
                <a:lnTo>
                  <a:pt x="96942" y="156666"/>
                </a:lnTo>
                <a:lnTo>
                  <a:pt x="96951" y="156688"/>
                </a:lnTo>
                <a:lnTo>
                  <a:pt x="96951" y="156697"/>
                </a:lnTo>
                <a:lnTo>
                  <a:pt x="96967" y="156732"/>
                </a:lnTo>
                <a:lnTo>
                  <a:pt x="97010" y="156764"/>
                </a:lnTo>
                <a:lnTo>
                  <a:pt x="97052" y="156811"/>
                </a:lnTo>
                <a:lnTo>
                  <a:pt x="97086" y="156842"/>
                </a:lnTo>
                <a:lnTo>
                  <a:pt x="97106" y="156869"/>
                </a:lnTo>
                <a:lnTo>
                  <a:pt x="97122" y="156904"/>
                </a:lnTo>
                <a:lnTo>
                  <a:pt x="97131" y="156926"/>
                </a:lnTo>
                <a:lnTo>
                  <a:pt x="97154" y="156960"/>
                </a:lnTo>
                <a:lnTo>
                  <a:pt x="97165" y="156979"/>
                </a:lnTo>
                <a:lnTo>
                  <a:pt x="97175" y="156992"/>
                </a:lnTo>
                <a:lnTo>
                  <a:pt x="97177" y="157002"/>
                </a:lnTo>
                <a:lnTo>
                  <a:pt x="97195" y="157028"/>
                </a:lnTo>
                <a:lnTo>
                  <a:pt x="97220" y="157047"/>
                </a:lnTo>
                <a:lnTo>
                  <a:pt x="97255" y="157042"/>
                </a:lnTo>
                <a:lnTo>
                  <a:pt x="97270" y="157029"/>
                </a:lnTo>
                <a:lnTo>
                  <a:pt x="97291" y="157027"/>
                </a:lnTo>
                <a:lnTo>
                  <a:pt x="97325" y="157018"/>
                </a:lnTo>
                <a:lnTo>
                  <a:pt x="97393" y="157010"/>
                </a:lnTo>
                <a:lnTo>
                  <a:pt x="97469" y="157034"/>
                </a:lnTo>
                <a:lnTo>
                  <a:pt x="97501" y="157053"/>
                </a:lnTo>
                <a:lnTo>
                  <a:pt x="97527" y="157058"/>
                </a:lnTo>
                <a:lnTo>
                  <a:pt x="97563" y="157037"/>
                </a:lnTo>
                <a:lnTo>
                  <a:pt x="97658" y="157044"/>
                </a:lnTo>
                <a:lnTo>
                  <a:pt x="97720" y="157071"/>
                </a:lnTo>
                <a:lnTo>
                  <a:pt x="97772" y="157094"/>
                </a:lnTo>
                <a:lnTo>
                  <a:pt x="97823" y="157117"/>
                </a:lnTo>
                <a:lnTo>
                  <a:pt x="97867" y="157133"/>
                </a:lnTo>
                <a:lnTo>
                  <a:pt x="97933" y="157135"/>
                </a:lnTo>
                <a:lnTo>
                  <a:pt x="97991" y="157128"/>
                </a:lnTo>
                <a:lnTo>
                  <a:pt x="98064" y="157130"/>
                </a:lnTo>
                <a:lnTo>
                  <a:pt x="98092" y="157155"/>
                </a:lnTo>
                <a:lnTo>
                  <a:pt x="98116" y="157175"/>
                </a:lnTo>
                <a:lnTo>
                  <a:pt x="98182" y="157197"/>
                </a:lnTo>
                <a:lnTo>
                  <a:pt x="98225" y="157211"/>
                </a:lnTo>
                <a:lnTo>
                  <a:pt x="98255" y="157241"/>
                </a:lnTo>
                <a:lnTo>
                  <a:pt x="98266" y="157255"/>
                </a:lnTo>
                <a:lnTo>
                  <a:pt x="98301" y="157274"/>
                </a:lnTo>
                <a:lnTo>
                  <a:pt x="98333" y="157322"/>
                </a:lnTo>
                <a:lnTo>
                  <a:pt x="98397" y="157345"/>
                </a:lnTo>
                <a:lnTo>
                  <a:pt x="98439" y="157364"/>
                </a:lnTo>
                <a:lnTo>
                  <a:pt x="98503" y="157406"/>
                </a:lnTo>
                <a:lnTo>
                  <a:pt x="98545" y="157442"/>
                </a:lnTo>
                <a:lnTo>
                  <a:pt x="98561" y="157457"/>
                </a:lnTo>
                <a:lnTo>
                  <a:pt x="98595" y="157496"/>
                </a:lnTo>
                <a:lnTo>
                  <a:pt x="98622" y="157511"/>
                </a:lnTo>
                <a:lnTo>
                  <a:pt x="98673" y="157550"/>
                </a:lnTo>
                <a:lnTo>
                  <a:pt x="98689" y="157571"/>
                </a:lnTo>
                <a:lnTo>
                  <a:pt x="98731" y="157645"/>
                </a:lnTo>
                <a:lnTo>
                  <a:pt x="98760" y="157648"/>
                </a:lnTo>
                <a:lnTo>
                  <a:pt x="98790" y="157649"/>
                </a:lnTo>
                <a:lnTo>
                  <a:pt x="98828" y="157686"/>
                </a:lnTo>
                <a:lnTo>
                  <a:pt x="98872" y="157713"/>
                </a:lnTo>
                <a:lnTo>
                  <a:pt x="98900" y="157737"/>
                </a:lnTo>
                <a:lnTo>
                  <a:pt x="98936" y="157762"/>
                </a:lnTo>
                <a:lnTo>
                  <a:pt x="98967" y="157781"/>
                </a:lnTo>
                <a:lnTo>
                  <a:pt x="99001" y="157809"/>
                </a:lnTo>
                <a:lnTo>
                  <a:pt x="99050" y="157849"/>
                </a:lnTo>
                <a:lnTo>
                  <a:pt x="99086" y="157884"/>
                </a:lnTo>
                <a:lnTo>
                  <a:pt x="99111" y="157909"/>
                </a:lnTo>
                <a:lnTo>
                  <a:pt x="99138" y="157924"/>
                </a:lnTo>
                <a:lnTo>
                  <a:pt x="99146" y="157932"/>
                </a:lnTo>
                <a:lnTo>
                  <a:pt x="99203" y="157942"/>
                </a:lnTo>
                <a:lnTo>
                  <a:pt x="99248" y="157950"/>
                </a:lnTo>
                <a:lnTo>
                  <a:pt x="99265" y="158028"/>
                </a:lnTo>
                <a:lnTo>
                  <a:pt x="99257" y="158072"/>
                </a:lnTo>
                <a:lnTo>
                  <a:pt x="99119" y="158420"/>
                </a:lnTo>
                <a:lnTo>
                  <a:pt x="98882" y="159036"/>
                </a:lnTo>
                <a:lnTo>
                  <a:pt x="98888" y="159041"/>
                </a:lnTo>
                <a:lnTo>
                  <a:pt x="98888" y="159041"/>
                </a:lnTo>
                <a:lnTo>
                  <a:pt x="98855" y="159125"/>
                </a:lnTo>
                <a:lnTo>
                  <a:pt x="98849" y="159140"/>
                </a:lnTo>
                <a:lnTo>
                  <a:pt x="98216" y="160740"/>
                </a:lnTo>
                <a:lnTo>
                  <a:pt x="97886" y="162147"/>
                </a:lnTo>
                <a:lnTo>
                  <a:pt x="97790" y="162601"/>
                </a:lnTo>
                <a:lnTo>
                  <a:pt x="96601" y="164214"/>
                </a:lnTo>
                <a:lnTo>
                  <a:pt x="96670" y="167703"/>
                </a:lnTo>
                <a:lnTo>
                  <a:pt x="96688" y="167706"/>
                </a:lnTo>
                <a:lnTo>
                  <a:pt x="96679" y="167738"/>
                </a:lnTo>
                <a:lnTo>
                  <a:pt x="96686" y="167742"/>
                </a:lnTo>
                <a:lnTo>
                  <a:pt x="96726" y="169049"/>
                </a:lnTo>
                <a:lnTo>
                  <a:pt x="96796" y="169103"/>
                </a:lnTo>
                <a:lnTo>
                  <a:pt x="96837" y="169139"/>
                </a:lnTo>
                <a:lnTo>
                  <a:pt x="96852" y="169184"/>
                </a:lnTo>
                <a:lnTo>
                  <a:pt x="96844" y="169213"/>
                </a:lnTo>
                <a:lnTo>
                  <a:pt x="96831" y="169240"/>
                </a:lnTo>
                <a:lnTo>
                  <a:pt x="96820" y="169278"/>
                </a:lnTo>
                <a:lnTo>
                  <a:pt x="96815" y="169319"/>
                </a:lnTo>
                <a:lnTo>
                  <a:pt x="96775" y="169353"/>
                </a:lnTo>
                <a:lnTo>
                  <a:pt x="96752" y="169401"/>
                </a:lnTo>
                <a:lnTo>
                  <a:pt x="96743" y="169482"/>
                </a:lnTo>
                <a:lnTo>
                  <a:pt x="96760" y="169533"/>
                </a:lnTo>
                <a:lnTo>
                  <a:pt x="96782" y="169557"/>
                </a:lnTo>
                <a:lnTo>
                  <a:pt x="96792" y="169575"/>
                </a:lnTo>
                <a:lnTo>
                  <a:pt x="96815" y="169615"/>
                </a:lnTo>
                <a:lnTo>
                  <a:pt x="96825" y="169697"/>
                </a:lnTo>
                <a:lnTo>
                  <a:pt x="96826" y="169797"/>
                </a:lnTo>
                <a:lnTo>
                  <a:pt x="96785" y="169883"/>
                </a:lnTo>
                <a:lnTo>
                  <a:pt x="96768" y="169911"/>
                </a:lnTo>
                <a:lnTo>
                  <a:pt x="96747" y="169943"/>
                </a:lnTo>
                <a:lnTo>
                  <a:pt x="96732" y="169989"/>
                </a:lnTo>
                <a:lnTo>
                  <a:pt x="96718" y="170063"/>
                </a:lnTo>
                <a:lnTo>
                  <a:pt x="96719" y="170155"/>
                </a:lnTo>
                <a:lnTo>
                  <a:pt x="96721" y="170218"/>
                </a:lnTo>
                <a:lnTo>
                  <a:pt x="96722" y="170220"/>
                </a:lnTo>
                <a:lnTo>
                  <a:pt x="96724" y="170228"/>
                </a:lnTo>
                <a:lnTo>
                  <a:pt x="96737" y="170268"/>
                </a:lnTo>
                <a:lnTo>
                  <a:pt x="96761" y="170295"/>
                </a:lnTo>
                <a:lnTo>
                  <a:pt x="96782" y="170317"/>
                </a:lnTo>
                <a:lnTo>
                  <a:pt x="96783" y="170316"/>
                </a:lnTo>
                <a:lnTo>
                  <a:pt x="96788" y="170336"/>
                </a:lnTo>
                <a:lnTo>
                  <a:pt x="96796" y="170362"/>
                </a:lnTo>
                <a:lnTo>
                  <a:pt x="96803" y="170395"/>
                </a:lnTo>
                <a:lnTo>
                  <a:pt x="96794" y="170415"/>
                </a:lnTo>
                <a:lnTo>
                  <a:pt x="96794" y="170416"/>
                </a:lnTo>
                <a:lnTo>
                  <a:pt x="96791" y="170419"/>
                </a:lnTo>
                <a:lnTo>
                  <a:pt x="96774" y="170437"/>
                </a:lnTo>
                <a:lnTo>
                  <a:pt x="96767" y="170457"/>
                </a:lnTo>
                <a:lnTo>
                  <a:pt x="96758" y="170480"/>
                </a:lnTo>
                <a:lnTo>
                  <a:pt x="96745" y="170494"/>
                </a:lnTo>
                <a:lnTo>
                  <a:pt x="96750" y="170504"/>
                </a:lnTo>
                <a:lnTo>
                  <a:pt x="96760" y="170533"/>
                </a:lnTo>
                <a:lnTo>
                  <a:pt x="96760" y="170558"/>
                </a:lnTo>
                <a:lnTo>
                  <a:pt x="96746" y="170577"/>
                </a:lnTo>
                <a:lnTo>
                  <a:pt x="96725" y="170606"/>
                </a:lnTo>
                <a:lnTo>
                  <a:pt x="96728" y="170639"/>
                </a:lnTo>
                <a:lnTo>
                  <a:pt x="96723" y="170679"/>
                </a:lnTo>
                <a:lnTo>
                  <a:pt x="96723" y="170706"/>
                </a:lnTo>
                <a:lnTo>
                  <a:pt x="96732" y="170733"/>
                </a:lnTo>
                <a:lnTo>
                  <a:pt x="96724" y="170729"/>
                </a:lnTo>
                <a:lnTo>
                  <a:pt x="96718" y="170728"/>
                </a:lnTo>
                <a:lnTo>
                  <a:pt x="96715" y="170728"/>
                </a:lnTo>
                <a:lnTo>
                  <a:pt x="96710" y="170723"/>
                </a:lnTo>
                <a:lnTo>
                  <a:pt x="96705" y="170719"/>
                </a:lnTo>
                <a:lnTo>
                  <a:pt x="96703" y="170706"/>
                </a:lnTo>
                <a:lnTo>
                  <a:pt x="96689" y="170698"/>
                </a:lnTo>
                <a:lnTo>
                  <a:pt x="96686" y="170696"/>
                </a:lnTo>
                <a:lnTo>
                  <a:pt x="96681" y="170689"/>
                </a:lnTo>
                <a:lnTo>
                  <a:pt x="96676" y="170685"/>
                </a:lnTo>
                <a:lnTo>
                  <a:pt x="96676" y="170685"/>
                </a:lnTo>
                <a:lnTo>
                  <a:pt x="96645" y="170708"/>
                </a:lnTo>
                <a:lnTo>
                  <a:pt x="96617" y="170728"/>
                </a:lnTo>
                <a:lnTo>
                  <a:pt x="96593" y="170795"/>
                </a:lnTo>
                <a:lnTo>
                  <a:pt x="96556" y="170764"/>
                </a:lnTo>
                <a:lnTo>
                  <a:pt x="96507" y="170791"/>
                </a:lnTo>
                <a:lnTo>
                  <a:pt x="96393" y="170754"/>
                </a:lnTo>
                <a:lnTo>
                  <a:pt x="96328" y="170776"/>
                </a:lnTo>
                <a:lnTo>
                  <a:pt x="96280" y="170793"/>
                </a:lnTo>
                <a:lnTo>
                  <a:pt x="96232" y="170810"/>
                </a:lnTo>
                <a:lnTo>
                  <a:pt x="96203" y="170819"/>
                </a:lnTo>
                <a:lnTo>
                  <a:pt x="96143" y="170835"/>
                </a:lnTo>
                <a:lnTo>
                  <a:pt x="96096" y="170846"/>
                </a:lnTo>
                <a:lnTo>
                  <a:pt x="96070" y="170787"/>
                </a:lnTo>
                <a:lnTo>
                  <a:pt x="96022" y="170882"/>
                </a:lnTo>
                <a:lnTo>
                  <a:pt x="95918" y="170915"/>
                </a:lnTo>
                <a:lnTo>
                  <a:pt x="95895" y="170959"/>
                </a:lnTo>
                <a:lnTo>
                  <a:pt x="95876" y="170989"/>
                </a:lnTo>
                <a:lnTo>
                  <a:pt x="95829" y="170973"/>
                </a:lnTo>
                <a:lnTo>
                  <a:pt x="95783" y="170985"/>
                </a:lnTo>
                <a:lnTo>
                  <a:pt x="95743" y="170996"/>
                </a:lnTo>
                <a:lnTo>
                  <a:pt x="95684" y="170993"/>
                </a:lnTo>
                <a:lnTo>
                  <a:pt x="95598" y="170937"/>
                </a:lnTo>
                <a:lnTo>
                  <a:pt x="95525" y="170953"/>
                </a:lnTo>
                <a:lnTo>
                  <a:pt x="95440" y="170970"/>
                </a:lnTo>
                <a:lnTo>
                  <a:pt x="95424" y="170974"/>
                </a:lnTo>
                <a:lnTo>
                  <a:pt x="95339" y="171017"/>
                </a:lnTo>
                <a:lnTo>
                  <a:pt x="95337" y="171044"/>
                </a:lnTo>
                <a:lnTo>
                  <a:pt x="95344" y="171049"/>
                </a:lnTo>
                <a:lnTo>
                  <a:pt x="95335" y="171061"/>
                </a:lnTo>
                <a:lnTo>
                  <a:pt x="95329" y="171070"/>
                </a:lnTo>
                <a:lnTo>
                  <a:pt x="95325" y="171078"/>
                </a:lnTo>
                <a:lnTo>
                  <a:pt x="95334" y="171085"/>
                </a:lnTo>
                <a:lnTo>
                  <a:pt x="95340" y="171090"/>
                </a:lnTo>
                <a:lnTo>
                  <a:pt x="95346" y="171103"/>
                </a:lnTo>
                <a:lnTo>
                  <a:pt x="95338" y="171134"/>
                </a:lnTo>
                <a:lnTo>
                  <a:pt x="95337" y="171162"/>
                </a:lnTo>
                <a:lnTo>
                  <a:pt x="95337" y="171177"/>
                </a:lnTo>
                <a:lnTo>
                  <a:pt x="95345" y="171203"/>
                </a:lnTo>
                <a:lnTo>
                  <a:pt x="95352" y="171226"/>
                </a:lnTo>
                <a:lnTo>
                  <a:pt x="95340" y="171239"/>
                </a:lnTo>
                <a:lnTo>
                  <a:pt x="95325" y="171247"/>
                </a:lnTo>
                <a:lnTo>
                  <a:pt x="95324" y="171248"/>
                </a:lnTo>
                <a:lnTo>
                  <a:pt x="95310" y="171256"/>
                </a:lnTo>
                <a:lnTo>
                  <a:pt x="95299" y="171287"/>
                </a:lnTo>
                <a:lnTo>
                  <a:pt x="95295" y="171305"/>
                </a:lnTo>
                <a:lnTo>
                  <a:pt x="95299" y="171318"/>
                </a:lnTo>
                <a:lnTo>
                  <a:pt x="95300" y="171326"/>
                </a:lnTo>
                <a:lnTo>
                  <a:pt x="95300" y="171335"/>
                </a:lnTo>
                <a:lnTo>
                  <a:pt x="95296" y="171349"/>
                </a:lnTo>
                <a:lnTo>
                  <a:pt x="95290" y="171348"/>
                </a:lnTo>
                <a:lnTo>
                  <a:pt x="95283" y="171346"/>
                </a:lnTo>
                <a:lnTo>
                  <a:pt x="95277" y="171344"/>
                </a:lnTo>
                <a:lnTo>
                  <a:pt x="95253" y="171366"/>
                </a:lnTo>
                <a:lnTo>
                  <a:pt x="95250" y="171394"/>
                </a:lnTo>
                <a:lnTo>
                  <a:pt x="95248" y="171401"/>
                </a:lnTo>
                <a:lnTo>
                  <a:pt x="95248" y="171404"/>
                </a:lnTo>
                <a:lnTo>
                  <a:pt x="95258" y="171410"/>
                </a:lnTo>
                <a:lnTo>
                  <a:pt x="95277" y="171410"/>
                </a:lnTo>
                <a:lnTo>
                  <a:pt x="95282" y="171431"/>
                </a:lnTo>
                <a:lnTo>
                  <a:pt x="95283" y="171449"/>
                </a:lnTo>
                <a:lnTo>
                  <a:pt x="95270" y="171453"/>
                </a:lnTo>
                <a:lnTo>
                  <a:pt x="95248" y="171451"/>
                </a:lnTo>
                <a:lnTo>
                  <a:pt x="95228" y="171443"/>
                </a:lnTo>
                <a:lnTo>
                  <a:pt x="95216" y="171437"/>
                </a:lnTo>
                <a:lnTo>
                  <a:pt x="95214" y="171446"/>
                </a:lnTo>
                <a:lnTo>
                  <a:pt x="95212" y="171463"/>
                </a:lnTo>
                <a:lnTo>
                  <a:pt x="95191" y="171464"/>
                </a:lnTo>
                <a:lnTo>
                  <a:pt x="95177" y="171461"/>
                </a:lnTo>
                <a:lnTo>
                  <a:pt x="95176" y="171461"/>
                </a:lnTo>
                <a:lnTo>
                  <a:pt x="95179" y="171474"/>
                </a:lnTo>
                <a:lnTo>
                  <a:pt x="95181" y="171499"/>
                </a:lnTo>
                <a:lnTo>
                  <a:pt x="95185" y="171510"/>
                </a:lnTo>
                <a:lnTo>
                  <a:pt x="95180" y="171520"/>
                </a:lnTo>
                <a:lnTo>
                  <a:pt x="95157" y="171522"/>
                </a:lnTo>
                <a:lnTo>
                  <a:pt x="95164" y="171534"/>
                </a:lnTo>
                <a:lnTo>
                  <a:pt x="95180" y="171537"/>
                </a:lnTo>
                <a:lnTo>
                  <a:pt x="95170" y="171554"/>
                </a:lnTo>
                <a:lnTo>
                  <a:pt x="95160" y="171562"/>
                </a:lnTo>
                <a:lnTo>
                  <a:pt x="95157" y="171574"/>
                </a:lnTo>
                <a:lnTo>
                  <a:pt x="95164" y="171584"/>
                </a:lnTo>
                <a:lnTo>
                  <a:pt x="95151" y="171594"/>
                </a:lnTo>
                <a:lnTo>
                  <a:pt x="95140" y="171580"/>
                </a:lnTo>
                <a:lnTo>
                  <a:pt x="95127" y="171592"/>
                </a:lnTo>
                <a:lnTo>
                  <a:pt x="95147" y="171619"/>
                </a:lnTo>
                <a:lnTo>
                  <a:pt x="95152" y="171624"/>
                </a:lnTo>
                <a:lnTo>
                  <a:pt x="95159" y="171611"/>
                </a:lnTo>
                <a:lnTo>
                  <a:pt x="95166" y="171612"/>
                </a:lnTo>
                <a:lnTo>
                  <a:pt x="95190" y="171614"/>
                </a:lnTo>
                <a:lnTo>
                  <a:pt x="95199" y="171625"/>
                </a:lnTo>
                <a:lnTo>
                  <a:pt x="95195" y="171646"/>
                </a:lnTo>
                <a:lnTo>
                  <a:pt x="95186" y="171656"/>
                </a:lnTo>
                <a:lnTo>
                  <a:pt x="95189" y="171671"/>
                </a:lnTo>
                <a:lnTo>
                  <a:pt x="95189" y="171672"/>
                </a:lnTo>
                <a:lnTo>
                  <a:pt x="95190" y="171673"/>
                </a:lnTo>
                <a:lnTo>
                  <a:pt x="95201" y="171691"/>
                </a:lnTo>
                <a:lnTo>
                  <a:pt x="95197" y="171703"/>
                </a:lnTo>
                <a:lnTo>
                  <a:pt x="95204" y="171715"/>
                </a:lnTo>
                <a:lnTo>
                  <a:pt x="95208" y="171723"/>
                </a:lnTo>
                <a:lnTo>
                  <a:pt x="95202" y="171730"/>
                </a:lnTo>
                <a:lnTo>
                  <a:pt x="95197" y="171736"/>
                </a:lnTo>
                <a:lnTo>
                  <a:pt x="95205" y="171752"/>
                </a:lnTo>
                <a:lnTo>
                  <a:pt x="95207" y="171755"/>
                </a:lnTo>
                <a:lnTo>
                  <a:pt x="95216" y="171767"/>
                </a:lnTo>
                <a:lnTo>
                  <a:pt x="95236" y="171771"/>
                </a:lnTo>
                <a:lnTo>
                  <a:pt x="95237" y="171784"/>
                </a:lnTo>
                <a:lnTo>
                  <a:pt x="95235" y="171796"/>
                </a:lnTo>
                <a:lnTo>
                  <a:pt x="95234" y="171798"/>
                </a:lnTo>
                <a:lnTo>
                  <a:pt x="95238" y="171808"/>
                </a:lnTo>
                <a:lnTo>
                  <a:pt x="95245" y="171808"/>
                </a:lnTo>
                <a:lnTo>
                  <a:pt x="95257" y="171809"/>
                </a:lnTo>
                <a:lnTo>
                  <a:pt x="95280" y="171815"/>
                </a:lnTo>
                <a:lnTo>
                  <a:pt x="95283" y="171825"/>
                </a:lnTo>
                <a:lnTo>
                  <a:pt x="95284" y="171839"/>
                </a:lnTo>
                <a:lnTo>
                  <a:pt x="95284" y="171849"/>
                </a:lnTo>
                <a:lnTo>
                  <a:pt x="95291" y="171867"/>
                </a:lnTo>
                <a:lnTo>
                  <a:pt x="95305" y="171882"/>
                </a:lnTo>
                <a:lnTo>
                  <a:pt x="95320" y="171894"/>
                </a:lnTo>
                <a:lnTo>
                  <a:pt x="95353" y="171900"/>
                </a:lnTo>
                <a:lnTo>
                  <a:pt x="95373" y="171902"/>
                </a:lnTo>
                <a:lnTo>
                  <a:pt x="95377" y="171912"/>
                </a:lnTo>
                <a:lnTo>
                  <a:pt x="95379" y="171931"/>
                </a:lnTo>
                <a:lnTo>
                  <a:pt x="95383" y="171944"/>
                </a:lnTo>
                <a:lnTo>
                  <a:pt x="95389" y="171958"/>
                </a:lnTo>
                <a:lnTo>
                  <a:pt x="95399" y="171969"/>
                </a:lnTo>
                <a:lnTo>
                  <a:pt x="95414" y="171976"/>
                </a:lnTo>
                <a:lnTo>
                  <a:pt x="95427" y="171984"/>
                </a:lnTo>
                <a:lnTo>
                  <a:pt x="95442" y="171988"/>
                </a:lnTo>
                <a:lnTo>
                  <a:pt x="95448" y="171989"/>
                </a:lnTo>
                <a:lnTo>
                  <a:pt x="95462" y="171999"/>
                </a:lnTo>
                <a:lnTo>
                  <a:pt x="95471" y="172021"/>
                </a:lnTo>
                <a:lnTo>
                  <a:pt x="95491" y="172007"/>
                </a:lnTo>
                <a:lnTo>
                  <a:pt x="95494" y="171988"/>
                </a:lnTo>
                <a:lnTo>
                  <a:pt x="95510" y="171978"/>
                </a:lnTo>
                <a:lnTo>
                  <a:pt x="95535" y="171981"/>
                </a:lnTo>
                <a:lnTo>
                  <a:pt x="95522" y="171994"/>
                </a:lnTo>
                <a:lnTo>
                  <a:pt x="95518" y="172006"/>
                </a:lnTo>
                <a:lnTo>
                  <a:pt x="95536" y="172010"/>
                </a:lnTo>
                <a:lnTo>
                  <a:pt x="95558" y="171998"/>
                </a:lnTo>
                <a:lnTo>
                  <a:pt x="95585" y="171999"/>
                </a:lnTo>
                <a:lnTo>
                  <a:pt x="95570" y="172016"/>
                </a:lnTo>
                <a:lnTo>
                  <a:pt x="95585" y="172021"/>
                </a:lnTo>
                <a:lnTo>
                  <a:pt x="95597" y="172009"/>
                </a:lnTo>
                <a:lnTo>
                  <a:pt x="95601" y="172012"/>
                </a:lnTo>
                <a:lnTo>
                  <a:pt x="95597" y="172029"/>
                </a:lnTo>
                <a:lnTo>
                  <a:pt x="95616" y="172034"/>
                </a:lnTo>
                <a:lnTo>
                  <a:pt x="95635" y="172035"/>
                </a:lnTo>
                <a:lnTo>
                  <a:pt x="95649" y="172038"/>
                </a:lnTo>
                <a:lnTo>
                  <a:pt x="95651" y="172052"/>
                </a:lnTo>
                <a:lnTo>
                  <a:pt x="95656" y="172061"/>
                </a:lnTo>
                <a:lnTo>
                  <a:pt x="95675" y="172056"/>
                </a:lnTo>
                <a:lnTo>
                  <a:pt x="95677" y="172040"/>
                </a:lnTo>
                <a:lnTo>
                  <a:pt x="95679" y="172034"/>
                </a:lnTo>
                <a:lnTo>
                  <a:pt x="95693" y="172048"/>
                </a:lnTo>
                <a:lnTo>
                  <a:pt x="95698" y="172057"/>
                </a:lnTo>
                <a:lnTo>
                  <a:pt x="95717" y="172058"/>
                </a:lnTo>
                <a:lnTo>
                  <a:pt x="95726" y="172043"/>
                </a:lnTo>
                <a:lnTo>
                  <a:pt x="95731" y="172036"/>
                </a:lnTo>
                <a:lnTo>
                  <a:pt x="95738" y="172045"/>
                </a:lnTo>
                <a:lnTo>
                  <a:pt x="95739" y="172050"/>
                </a:lnTo>
                <a:lnTo>
                  <a:pt x="95754" y="172053"/>
                </a:lnTo>
                <a:lnTo>
                  <a:pt x="95756" y="172069"/>
                </a:lnTo>
                <a:lnTo>
                  <a:pt x="95771" y="172075"/>
                </a:lnTo>
                <a:lnTo>
                  <a:pt x="95781" y="172069"/>
                </a:lnTo>
                <a:lnTo>
                  <a:pt x="95799" y="172082"/>
                </a:lnTo>
                <a:lnTo>
                  <a:pt x="95831" y="172108"/>
                </a:lnTo>
                <a:lnTo>
                  <a:pt x="95846" y="172120"/>
                </a:lnTo>
                <a:lnTo>
                  <a:pt x="95849" y="172125"/>
                </a:lnTo>
                <a:lnTo>
                  <a:pt x="95849" y="172126"/>
                </a:lnTo>
                <a:lnTo>
                  <a:pt x="95849" y="172126"/>
                </a:lnTo>
                <a:lnTo>
                  <a:pt x="95849" y="172126"/>
                </a:lnTo>
                <a:lnTo>
                  <a:pt x="95852" y="172133"/>
                </a:lnTo>
                <a:lnTo>
                  <a:pt x="95857" y="172136"/>
                </a:lnTo>
                <a:lnTo>
                  <a:pt x="95867" y="172143"/>
                </a:lnTo>
                <a:lnTo>
                  <a:pt x="95870" y="172154"/>
                </a:lnTo>
                <a:lnTo>
                  <a:pt x="95867" y="172174"/>
                </a:lnTo>
                <a:lnTo>
                  <a:pt x="95879" y="172181"/>
                </a:lnTo>
                <a:lnTo>
                  <a:pt x="95899" y="172188"/>
                </a:lnTo>
                <a:lnTo>
                  <a:pt x="95909" y="172180"/>
                </a:lnTo>
                <a:lnTo>
                  <a:pt x="95922" y="172187"/>
                </a:lnTo>
                <a:lnTo>
                  <a:pt x="95925" y="172206"/>
                </a:lnTo>
                <a:lnTo>
                  <a:pt x="95940" y="172213"/>
                </a:lnTo>
                <a:lnTo>
                  <a:pt x="95950" y="172227"/>
                </a:lnTo>
                <a:lnTo>
                  <a:pt x="95962" y="172247"/>
                </a:lnTo>
                <a:lnTo>
                  <a:pt x="95960" y="172263"/>
                </a:lnTo>
                <a:lnTo>
                  <a:pt x="95985" y="172266"/>
                </a:lnTo>
                <a:lnTo>
                  <a:pt x="96006" y="172252"/>
                </a:lnTo>
                <a:lnTo>
                  <a:pt x="96030" y="172252"/>
                </a:lnTo>
                <a:lnTo>
                  <a:pt x="96040" y="172267"/>
                </a:lnTo>
                <a:lnTo>
                  <a:pt x="96051" y="172289"/>
                </a:lnTo>
                <a:lnTo>
                  <a:pt x="96047" y="172306"/>
                </a:lnTo>
                <a:lnTo>
                  <a:pt x="96032" y="172295"/>
                </a:lnTo>
                <a:lnTo>
                  <a:pt x="96013" y="172291"/>
                </a:lnTo>
                <a:lnTo>
                  <a:pt x="96017" y="172312"/>
                </a:lnTo>
                <a:lnTo>
                  <a:pt x="96046" y="172325"/>
                </a:lnTo>
                <a:lnTo>
                  <a:pt x="96044" y="172340"/>
                </a:lnTo>
                <a:lnTo>
                  <a:pt x="96037" y="172362"/>
                </a:lnTo>
                <a:lnTo>
                  <a:pt x="96027" y="172370"/>
                </a:lnTo>
                <a:lnTo>
                  <a:pt x="96017" y="172378"/>
                </a:lnTo>
                <a:lnTo>
                  <a:pt x="96019" y="172387"/>
                </a:lnTo>
                <a:lnTo>
                  <a:pt x="96026" y="172386"/>
                </a:lnTo>
                <a:lnTo>
                  <a:pt x="96047" y="172385"/>
                </a:lnTo>
                <a:lnTo>
                  <a:pt x="96054" y="172398"/>
                </a:lnTo>
                <a:lnTo>
                  <a:pt x="96051" y="172427"/>
                </a:lnTo>
                <a:lnTo>
                  <a:pt x="96057" y="172438"/>
                </a:lnTo>
                <a:lnTo>
                  <a:pt x="96072" y="172447"/>
                </a:lnTo>
                <a:lnTo>
                  <a:pt x="96074" y="172462"/>
                </a:lnTo>
                <a:lnTo>
                  <a:pt x="96074" y="172484"/>
                </a:lnTo>
                <a:lnTo>
                  <a:pt x="96077" y="172496"/>
                </a:lnTo>
                <a:lnTo>
                  <a:pt x="96087" y="172486"/>
                </a:lnTo>
                <a:lnTo>
                  <a:pt x="96102" y="172494"/>
                </a:lnTo>
                <a:lnTo>
                  <a:pt x="96114" y="172507"/>
                </a:lnTo>
                <a:lnTo>
                  <a:pt x="96104" y="172520"/>
                </a:lnTo>
                <a:lnTo>
                  <a:pt x="96094" y="172537"/>
                </a:lnTo>
                <a:lnTo>
                  <a:pt x="96104" y="172554"/>
                </a:lnTo>
                <a:lnTo>
                  <a:pt x="96106" y="172555"/>
                </a:lnTo>
                <a:lnTo>
                  <a:pt x="96115" y="172559"/>
                </a:lnTo>
                <a:lnTo>
                  <a:pt x="96115" y="172559"/>
                </a:lnTo>
                <a:lnTo>
                  <a:pt x="96111" y="172576"/>
                </a:lnTo>
                <a:lnTo>
                  <a:pt x="96110" y="172577"/>
                </a:lnTo>
                <a:lnTo>
                  <a:pt x="96096" y="172588"/>
                </a:lnTo>
                <a:lnTo>
                  <a:pt x="96085" y="172583"/>
                </a:lnTo>
                <a:lnTo>
                  <a:pt x="96072" y="172593"/>
                </a:lnTo>
                <a:lnTo>
                  <a:pt x="96077" y="172609"/>
                </a:lnTo>
                <a:lnTo>
                  <a:pt x="96088" y="172615"/>
                </a:lnTo>
                <a:lnTo>
                  <a:pt x="96087" y="172626"/>
                </a:lnTo>
                <a:lnTo>
                  <a:pt x="96071" y="172635"/>
                </a:lnTo>
                <a:lnTo>
                  <a:pt x="96071" y="172648"/>
                </a:lnTo>
                <a:lnTo>
                  <a:pt x="96082" y="172657"/>
                </a:lnTo>
                <a:lnTo>
                  <a:pt x="96078" y="172665"/>
                </a:lnTo>
                <a:lnTo>
                  <a:pt x="96070" y="172671"/>
                </a:lnTo>
                <a:lnTo>
                  <a:pt x="96069" y="172683"/>
                </a:lnTo>
                <a:lnTo>
                  <a:pt x="96064" y="172685"/>
                </a:lnTo>
                <a:lnTo>
                  <a:pt x="96056" y="172683"/>
                </a:lnTo>
                <a:lnTo>
                  <a:pt x="96055" y="172695"/>
                </a:lnTo>
                <a:lnTo>
                  <a:pt x="96049" y="172702"/>
                </a:lnTo>
                <a:lnTo>
                  <a:pt x="96029" y="172705"/>
                </a:lnTo>
                <a:lnTo>
                  <a:pt x="96020" y="172710"/>
                </a:lnTo>
                <a:lnTo>
                  <a:pt x="96024" y="172724"/>
                </a:lnTo>
                <a:lnTo>
                  <a:pt x="96021" y="172733"/>
                </a:lnTo>
                <a:lnTo>
                  <a:pt x="96012" y="172734"/>
                </a:lnTo>
                <a:lnTo>
                  <a:pt x="96003" y="172736"/>
                </a:lnTo>
                <a:lnTo>
                  <a:pt x="96003" y="172750"/>
                </a:lnTo>
                <a:lnTo>
                  <a:pt x="96003" y="172763"/>
                </a:lnTo>
                <a:lnTo>
                  <a:pt x="95994" y="172783"/>
                </a:lnTo>
                <a:lnTo>
                  <a:pt x="95997" y="172798"/>
                </a:lnTo>
                <a:lnTo>
                  <a:pt x="96000" y="172818"/>
                </a:lnTo>
                <a:lnTo>
                  <a:pt x="95993" y="172826"/>
                </a:lnTo>
                <a:lnTo>
                  <a:pt x="95961" y="172814"/>
                </a:lnTo>
                <a:lnTo>
                  <a:pt x="95949" y="172811"/>
                </a:lnTo>
                <a:lnTo>
                  <a:pt x="95938" y="172819"/>
                </a:lnTo>
                <a:lnTo>
                  <a:pt x="95946" y="172830"/>
                </a:lnTo>
                <a:lnTo>
                  <a:pt x="95945" y="172848"/>
                </a:lnTo>
                <a:lnTo>
                  <a:pt x="95959" y="172852"/>
                </a:lnTo>
                <a:lnTo>
                  <a:pt x="95959" y="172864"/>
                </a:lnTo>
                <a:lnTo>
                  <a:pt x="95957" y="172882"/>
                </a:lnTo>
                <a:lnTo>
                  <a:pt x="95952" y="172886"/>
                </a:lnTo>
                <a:lnTo>
                  <a:pt x="95939" y="172885"/>
                </a:lnTo>
                <a:lnTo>
                  <a:pt x="95936" y="172891"/>
                </a:lnTo>
                <a:lnTo>
                  <a:pt x="95936" y="172900"/>
                </a:lnTo>
                <a:lnTo>
                  <a:pt x="95930" y="172904"/>
                </a:lnTo>
                <a:lnTo>
                  <a:pt x="95919" y="172903"/>
                </a:lnTo>
                <a:lnTo>
                  <a:pt x="95918" y="172915"/>
                </a:lnTo>
                <a:lnTo>
                  <a:pt x="95926" y="172923"/>
                </a:lnTo>
                <a:lnTo>
                  <a:pt x="95921" y="172926"/>
                </a:lnTo>
                <a:lnTo>
                  <a:pt x="95904" y="172927"/>
                </a:lnTo>
                <a:lnTo>
                  <a:pt x="95894" y="172949"/>
                </a:lnTo>
                <a:lnTo>
                  <a:pt x="95902" y="172960"/>
                </a:lnTo>
                <a:lnTo>
                  <a:pt x="95893" y="172976"/>
                </a:lnTo>
                <a:lnTo>
                  <a:pt x="95892" y="172987"/>
                </a:lnTo>
                <a:lnTo>
                  <a:pt x="95896" y="172996"/>
                </a:lnTo>
                <a:lnTo>
                  <a:pt x="95894" y="173004"/>
                </a:lnTo>
                <a:lnTo>
                  <a:pt x="95861" y="173004"/>
                </a:lnTo>
                <a:lnTo>
                  <a:pt x="95848" y="173001"/>
                </a:lnTo>
                <a:lnTo>
                  <a:pt x="95842" y="173006"/>
                </a:lnTo>
                <a:lnTo>
                  <a:pt x="95835" y="173013"/>
                </a:lnTo>
                <a:lnTo>
                  <a:pt x="95829" y="173020"/>
                </a:lnTo>
                <a:lnTo>
                  <a:pt x="95844" y="173031"/>
                </a:lnTo>
                <a:lnTo>
                  <a:pt x="95842" y="173043"/>
                </a:lnTo>
                <a:lnTo>
                  <a:pt x="95821" y="173049"/>
                </a:lnTo>
                <a:lnTo>
                  <a:pt x="95814" y="173058"/>
                </a:lnTo>
                <a:lnTo>
                  <a:pt x="95802" y="173069"/>
                </a:lnTo>
                <a:lnTo>
                  <a:pt x="95809" y="173085"/>
                </a:lnTo>
                <a:lnTo>
                  <a:pt x="95803" y="173104"/>
                </a:lnTo>
                <a:lnTo>
                  <a:pt x="95804" y="173116"/>
                </a:lnTo>
                <a:lnTo>
                  <a:pt x="95802" y="173128"/>
                </a:lnTo>
                <a:lnTo>
                  <a:pt x="95802" y="173143"/>
                </a:lnTo>
                <a:lnTo>
                  <a:pt x="95800" y="173156"/>
                </a:lnTo>
                <a:lnTo>
                  <a:pt x="95807" y="173167"/>
                </a:lnTo>
                <a:lnTo>
                  <a:pt x="95809" y="173181"/>
                </a:lnTo>
                <a:lnTo>
                  <a:pt x="95807" y="173192"/>
                </a:lnTo>
                <a:lnTo>
                  <a:pt x="95797" y="173197"/>
                </a:lnTo>
                <a:lnTo>
                  <a:pt x="95786" y="173186"/>
                </a:lnTo>
                <a:lnTo>
                  <a:pt x="95778" y="173177"/>
                </a:lnTo>
                <a:lnTo>
                  <a:pt x="95757" y="173182"/>
                </a:lnTo>
                <a:lnTo>
                  <a:pt x="95757" y="173198"/>
                </a:lnTo>
                <a:lnTo>
                  <a:pt x="95754" y="173216"/>
                </a:lnTo>
                <a:lnTo>
                  <a:pt x="95755" y="173225"/>
                </a:lnTo>
                <a:lnTo>
                  <a:pt x="95773" y="173231"/>
                </a:lnTo>
                <a:lnTo>
                  <a:pt x="95775" y="173240"/>
                </a:lnTo>
                <a:lnTo>
                  <a:pt x="95765" y="173247"/>
                </a:lnTo>
                <a:lnTo>
                  <a:pt x="95759" y="173256"/>
                </a:lnTo>
                <a:lnTo>
                  <a:pt x="95751" y="173265"/>
                </a:lnTo>
                <a:lnTo>
                  <a:pt x="95749" y="173274"/>
                </a:lnTo>
                <a:lnTo>
                  <a:pt x="95762" y="173280"/>
                </a:lnTo>
                <a:lnTo>
                  <a:pt x="95767" y="173275"/>
                </a:lnTo>
                <a:lnTo>
                  <a:pt x="95772" y="173264"/>
                </a:lnTo>
                <a:lnTo>
                  <a:pt x="95777" y="173263"/>
                </a:lnTo>
                <a:lnTo>
                  <a:pt x="95784" y="173262"/>
                </a:lnTo>
                <a:lnTo>
                  <a:pt x="95783" y="173274"/>
                </a:lnTo>
                <a:lnTo>
                  <a:pt x="95772" y="173282"/>
                </a:lnTo>
                <a:lnTo>
                  <a:pt x="95767" y="173286"/>
                </a:lnTo>
                <a:lnTo>
                  <a:pt x="95759" y="173301"/>
                </a:lnTo>
                <a:lnTo>
                  <a:pt x="95763" y="173313"/>
                </a:lnTo>
                <a:lnTo>
                  <a:pt x="95766" y="173339"/>
                </a:lnTo>
                <a:lnTo>
                  <a:pt x="95774" y="173361"/>
                </a:lnTo>
                <a:lnTo>
                  <a:pt x="95780" y="173359"/>
                </a:lnTo>
                <a:lnTo>
                  <a:pt x="95794" y="173354"/>
                </a:lnTo>
                <a:lnTo>
                  <a:pt x="95809" y="173373"/>
                </a:lnTo>
                <a:lnTo>
                  <a:pt x="95794" y="173391"/>
                </a:lnTo>
                <a:lnTo>
                  <a:pt x="95789" y="173397"/>
                </a:lnTo>
                <a:lnTo>
                  <a:pt x="95786" y="173400"/>
                </a:lnTo>
                <a:lnTo>
                  <a:pt x="95790" y="173401"/>
                </a:lnTo>
                <a:lnTo>
                  <a:pt x="95801" y="173405"/>
                </a:lnTo>
                <a:lnTo>
                  <a:pt x="95791" y="173418"/>
                </a:lnTo>
                <a:lnTo>
                  <a:pt x="95790" y="173421"/>
                </a:lnTo>
                <a:lnTo>
                  <a:pt x="95787" y="173430"/>
                </a:lnTo>
                <a:lnTo>
                  <a:pt x="95790" y="173433"/>
                </a:lnTo>
                <a:lnTo>
                  <a:pt x="95797" y="173438"/>
                </a:lnTo>
                <a:lnTo>
                  <a:pt x="95790" y="173444"/>
                </a:lnTo>
                <a:lnTo>
                  <a:pt x="95789" y="173446"/>
                </a:lnTo>
                <a:lnTo>
                  <a:pt x="95779" y="173441"/>
                </a:lnTo>
                <a:lnTo>
                  <a:pt x="95775" y="173451"/>
                </a:lnTo>
                <a:lnTo>
                  <a:pt x="95781" y="173472"/>
                </a:lnTo>
                <a:lnTo>
                  <a:pt x="95789" y="173465"/>
                </a:lnTo>
                <a:lnTo>
                  <a:pt x="95793" y="173462"/>
                </a:lnTo>
                <a:lnTo>
                  <a:pt x="95804" y="173462"/>
                </a:lnTo>
                <a:lnTo>
                  <a:pt x="95815" y="173476"/>
                </a:lnTo>
                <a:lnTo>
                  <a:pt x="95810" y="173484"/>
                </a:lnTo>
                <a:lnTo>
                  <a:pt x="95801" y="173489"/>
                </a:lnTo>
                <a:lnTo>
                  <a:pt x="95808" y="173504"/>
                </a:lnTo>
                <a:lnTo>
                  <a:pt x="95798" y="173512"/>
                </a:lnTo>
                <a:lnTo>
                  <a:pt x="95787" y="173526"/>
                </a:lnTo>
                <a:lnTo>
                  <a:pt x="95799" y="173525"/>
                </a:lnTo>
                <a:lnTo>
                  <a:pt x="95807" y="173524"/>
                </a:lnTo>
                <a:lnTo>
                  <a:pt x="95810" y="173547"/>
                </a:lnTo>
                <a:lnTo>
                  <a:pt x="95800" y="173556"/>
                </a:lnTo>
                <a:lnTo>
                  <a:pt x="95786" y="173566"/>
                </a:lnTo>
                <a:lnTo>
                  <a:pt x="95786" y="173567"/>
                </a:lnTo>
                <a:lnTo>
                  <a:pt x="95772" y="173586"/>
                </a:lnTo>
                <a:lnTo>
                  <a:pt x="95760" y="173607"/>
                </a:lnTo>
                <a:lnTo>
                  <a:pt x="95757" y="173611"/>
                </a:lnTo>
                <a:lnTo>
                  <a:pt x="95757" y="173612"/>
                </a:lnTo>
                <a:lnTo>
                  <a:pt x="95757" y="173613"/>
                </a:lnTo>
                <a:lnTo>
                  <a:pt x="95755" y="173641"/>
                </a:lnTo>
                <a:lnTo>
                  <a:pt x="95754" y="173651"/>
                </a:lnTo>
                <a:lnTo>
                  <a:pt x="95759" y="173658"/>
                </a:lnTo>
                <a:lnTo>
                  <a:pt x="95759" y="173658"/>
                </a:lnTo>
                <a:lnTo>
                  <a:pt x="95784" y="173648"/>
                </a:lnTo>
                <a:lnTo>
                  <a:pt x="95799" y="173652"/>
                </a:lnTo>
                <a:lnTo>
                  <a:pt x="95798" y="173662"/>
                </a:lnTo>
                <a:lnTo>
                  <a:pt x="95782" y="173670"/>
                </a:lnTo>
                <a:lnTo>
                  <a:pt x="95770" y="173682"/>
                </a:lnTo>
                <a:lnTo>
                  <a:pt x="95769" y="173697"/>
                </a:lnTo>
                <a:lnTo>
                  <a:pt x="95770" y="173711"/>
                </a:lnTo>
                <a:lnTo>
                  <a:pt x="95770" y="173712"/>
                </a:lnTo>
                <a:lnTo>
                  <a:pt x="95771" y="173712"/>
                </a:lnTo>
                <a:lnTo>
                  <a:pt x="95787" y="173717"/>
                </a:lnTo>
                <a:lnTo>
                  <a:pt x="95793" y="173715"/>
                </a:lnTo>
                <a:lnTo>
                  <a:pt x="95793" y="173725"/>
                </a:lnTo>
                <a:lnTo>
                  <a:pt x="95801" y="173737"/>
                </a:lnTo>
                <a:lnTo>
                  <a:pt x="95800" y="173753"/>
                </a:lnTo>
                <a:lnTo>
                  <a:pt x="95795" y="173761"/>
                </a:lnTo>
                <a:lnTo>
                  <a:pt x="95792" y="173761"/>
                </a:lnTo>
                <a:lnTo>
                  <a:pt x="95779" y="173764"/>
                </a:lnTo>
                <a:lnTo>
                  <a:pt x="95769" y="173761"/>
                </a:lnTo>
                <a:lnTo>
                  <a:pt x="95764" y="173757"/>
                </a:lnTo>
                <a:lnTo>
                  <a:pt x="95747" y="173766"/>
                </a:lnTo>
                <a:lnTo>
                  <a:pt x="95747" y="173785"/>
                </a:lnTo>
                <a:lnTo>
                  <a:pt x="95746" y="173803"/>
                </a:lnTo>
                <a:lnTo>
                  <a:pt x="95754" y="173810"/>
                </a:lnTo>
                <a:lnTo>
                  <a:pt x="95766" y="173816"/>
                </a:lnTo>
                <a:lnTo>
                  <a:pt x="95769" y="173823"/>
                </a:lnTo>
                <a:lnTo>
                  <a:pt x="95780" y="173827"/>
                </a:lnTo>
                <a:lnTo>
                  <a:pt x="95794" y="173830"/>
                </a:lnTo>
                <a:lnTo>
                  <a:pt x="95799" y="173837"/>
                </a:lnTo>
                <a:lnTo>
                  <a:pt x="95799" y="173837"/>
                </a:lnTo>
                <a:lnTo>
                  <a:pt x="95797" y="173845"/>
                </a:lnTo>
                <a:lnTo>
                  <a:pt x="95797" y="173847"/>
                </a:lnTo>
                <a:lnTo>
                  <a:pt x="95781" y="173845"/>
                </a:lnTo>
                <a:lnTo>
                  <a:pt x="95773" y="173851"/>
                </a:lnTo>
                <a:lnTo>
                  <a:pt x="95763" y="173856"/>
                </a:lnTo>
                <a:lnTo>
                  <a:pt x="95759" y="173858"/>
                </a:lnTo>
                <a:lnTo>
                  <a:pt x="95744" y="173858"/>
                </a:lnTo>
                <a:lnTo>
                  <a:pt x="95733" y="173851"/>
                </a:lnTo>
                <a:lnTo>
                  <a:pt x="95725" y="173870"/>
                </a:lnTo>
                <a:lnTo>
                  <a:pt x="95716" y="173890"/>
                </a:lnTo>
                <a:lnTo>
                  <a:pt x="95715" y="173903"/>
                </a:lnTo>
                <a:lnTo>
                  <a:pt x="95726" y="173909"/>
                </a:lnTo>
                <a:lnTo>
                  <a:pt x="95728" y="173904"/>
                </a:lnTo>
                <a:lnTo>
                  <a:pt x="95736" y="173897"/>
                </a:lnTo>
                <a:lnTo>
                  <a:pt x="95743" y="173905"/>
                </a:lnTo>
                <a:lnTo>
                  <a:pt x="95756" y="173910"/>
                </a:lnTo>
                <a:lnTo>
                  <a:pt x="95773" y="173916"/>
                </a:lnTo>
                <a:lnTo>
                  <a:pt x="95780" y="173918"/>
                </a:lnTo>
                <a:lnTo>
                  <a:pt x="95775" y="173926"/>
                </a:lnTo>
                <a:lnTo>
                  <a:pt x="95754" y="173923"/>
                </a:lnTo>
                <a:lnTo>
                  <a:pt x="95746" y="173923"/>
                </a:lnTo>
                <a:lnTo>
                  <a:pt x="95736" y="173933"/>
                </a:lnTo>
                <a:lnTo>
                  <a:pt x="95735" y="173942"/>
                </a:lnTo>
                <a:lnTo>
                  <a:pt x="95742" y="173948"/>
                </a:lnTo>
                <a:lnTo>
                  <a:pt x="95744" y="173961"/>
                </a:lnTo>
                <a:lnTo>
                  <a:pt x="95751" y="173973"/>
                </a:lnTo>
                <a:lnTo>
                  <a:pt x="95745" y="173983"/>
                </a:lnTo>
                <a:lnTo>
                  <a:pt x="95742" y="173985"/>
                </a:lnTo>
                <a:lnTo>
                  <a:pt x="95725" y="174005"/>
                </a:lnTo>
                <a:lnTo>
                  <a:pt x="95704" y="174009"/>
                </a:lnTo>
                <a:lnTo>
                  <a:pt x="95689" y="174010"/>
                </a:lnTo>
                <a:lnTo>
                  <a:pt x="95688" y="174023"/>
                </a:lnTo>
                <a:lnTo>
                  <a:pt x="95697" y="174035"/>
                </a:lnTo>
                <a:lnTo>
                  <a:pt x="95708" y="174029"/>
                </a:lnTo>
                <a:lnTo>
                  <a:pt x="95722" y="174026"/>
                </a:lnTo>
                <a:lnTo>
                  <a:pt x="95735" y="174030"/>
                </a:lnTo>
                <a:lnTo>
                  <a:pt x="95740" y="174052"/>
                </a:lnTo>
                <a:lnTo>
                  <a:pt x="95749" y="174078"/>
                </a:lnTo>
                <a:lnTo>
                  <a:pt x="95738" y="174069"/>
                </a:lnTo>
                <a:lnTo>
                  <a:pt x="95722" y="174064"/>
                </a:lnTo>
                <a:lnTo>
                  <a:pt x="95710" y="174069"/>
                </a:lnTo>
                <a:lnTo>
                  <a:pt x="95714" y="174079"/>
                </a:lnTo>
                <a:lnTo>
                  <a:pt x="95726" y="174079"/>
                </a:lnTo>
                <a:lnTo>
                  <a:pt x="95723" y="174089"/>
                </a:lnTo>
                <a:lnTo>
                  <a:pt x="95712" y="174094"/>
                </a:lnTo>
                <a:lnTo>
                  <a:pt x="95708" y="174107"/>
                </a:lnTo>
                <a:lnTo>
                  <a:pt x="95695" y="174111"/>
                </a:lnTo>
                <a:lnTo>
                  <a:pt x="95693" y="174117"/>
                </a:lnTo>
                <a:lnTo>
                  <a:pt x="95692" y="174130"/>
                </a:lnTo>
                <a:lnTo>
                  <a:pt x="95681" y="174142"/>
                </a:lnTo>
                <a:lnTo>
                  <a:pt x="95672" y="174147"/>
                </a:lnTo>
                <a:lnTo>
                  <a:pt x="95679" y="174157"/>
                </a:lnTo>
                <a:lnTo>
                  <a:pt x="95698" y="174155"/>
                </a:lnTo>
                <a:lnTo>
                  <a:pt x="95688" y="174171"/>
                </a:lnTo>
                <a:lnTo>
                  <a:pt x="95683" y="174180"/>
                </a:lnTo>
                <a:lnTo>
                  <a:pt x="95689" y="174197"/>
                </a:lnTo>
                <a:lnTo>
                  <a:pt x="95680" y="174204"/>
                </a:lnTo>
                <a:lnTo>
                  <a:pt x="95677" y="174219"/>
                </a:lnTo>
                <a:lnTo>
                  <a:pt x="95684" y="174230"/>
                </a:lnTo>
                <a:lnTo>
                  <a:pt x="95679" y="174236"/>
                </a:lnTo>
                <a:lnTo>
                  <a:pt x="95663" y="174233"/>
                </a:lnTo>
                <a:lnTo>
                  <a:pt x="95659" y="174228"/>
                </a:lnTo>
                <a:lnTo>
                  <a:pt x="95646" y="174233"/>
                </a:lnTo>
                <a:lnTo>
                  <a:pt x="95628" y="174248"/>
                </a:lnTo>
                <a:lnTo>
                  <a:pt x="95631" y="174256"/>
                </a:lnTo>
                <a:lnTo>
                  <a:pt x="95643" y="174262"/>
                </a:lnTo>
                <a:lnTo>
                  <a:pt x="95647" y="174283"/>
                </a:lnTo>
                <a:lnTo>
                  <a:pt x="95656" y="174294"/>
                </a:lnTo>
                <a:lnTo>
                  <a:pt x="95674" y="174300"/>
                </a:lnTo>
                <a:lnTo>
                  <a:pt x="95671" y="174313"/>
                </a:lnTo>
                <a:lnTo>
                  <a:pt x="95661" y="174330"/>
                </a:lnTo>
                <a:lnTo>
                  <a:pt x="95642" y="174341"/>
                </a:lnTo>
                <a:lnTo>
                  <a:pt x="95632" y="174346"/>
                </a:lnTo>
                <a:lnTo>
                  <a:pt x="95625" y="174353"/>
                </a:lnTo>
                <a:lnTo>
                  <a:pt x="95623" y="174355"/>
                </a:lnTo>
                <a:lnTo>
                  <a:pt x="95619" y="174359"/>
                </a:lnTo>
                <a:lnTo>
                  <a:pt x="95633" y="174363"/>
                </a:lnTo>
                <a:lnTo>
                  <a:pt x="95636" y="174372"/>
                </a:lnTo>
                <a:lnTo>
                  <a:pt x="95634" y="174374"/>
                </a:lnTo>
                <a:lnTo>
                  <a:pt x="95620" y="174388"/>
                </a:lnTo>
                <a:lnTo>
                  <a:pt x="95615" y="174406"/>
                </a:lnTo>
                <a:lnTo>
                  <a:pt x="95616" y="174424"/>
                </a:lnTo>
                <a:lnTo>
                  <a:pt x="95616" y="174444"/>
                </a:lnTo>
                <a:lnTo>
                  <a:pt x="95647" y="174472"/>
                </a:lnTo>
                <a:lnTo>
                  <a:pt x="95657" y="174502"/>
                </a:lnTo>
                <a:lnTo>
                  <a:pt x="95660" y="174537"/>
                </a:lnTo>
                <a:lnTo>
                  <a:pt x="95625" y="174575"/>
                </a:lnTo>
                <a:lnTo>
                  <a:pt x="95625" y="174614"/>
                </a:lnTo>
                <a:lnTo>
                  <a:pt x="95585" y="174605"/>
                </a:lnTo>
                <a:lnTo>
                  <a:pt x="95568" y="174630"/>
                </a:lnTo>
                <a:lnTo>
                  <a:pt x="95578" y="174656"/>
                </a:lnTo>
                <a:lnTo>
                  <a:pt x="95605" y="174647"/>
                </a:lnTo>
                <a:lnTo>
                  <a:pt x="95618" y="174677"/>
                </a:lnTo>
                <a:lnTo>
                  <a:pt x="95662" y="174720"/>
                </a:lnTo>
                <a:lnTo>
                  <a:pt x="95675" y="174772"/>
                </a:lnTo>
                <a:lnTo>
                  <a:pt x="95693" y="174809"/>
                </a:lnTo>
                <a:lnTo>
                  <a:pt x="95676" y="174833"/>
                </a:lnTo>
                <a:lnTo>
                  <a:pt x="95676" y="174860"/>
                </a:lnTo>
                <a:lnTo>
                  <a:pt x="95684" y="174890"/>
                </a:lnTo>
                <a:lnTo>
                  <a:pt x="95687" y="174923"/>
                </a:lnTo>
                <a:lnTo>
                  <a:pt x="95682" y="174972"/>
                </a:lnTo>
                <a:lnTo>
                  <a:pt x="95679" y="174979"/>
                </a:lnTo>
                <a:lnTo>
                  <a:pt x="95698" y="175010"/>
                </a:lnTo>
                <a:lnTo>
                  <a:pt x="95727" y="175040"/>
                </a:lnTo>
                <a:lnTo>
                  <a:pt x="95706" y="175129"/>
                </a:lnTo>
                <a:lnTo>
                  <a:pt x="95687" y="175249"/>
                </a:lnTo>
                <a:lnTo>
                  <a:pt x="95696" y="175336"/>
                </a:lnTo>
                <a:lnTo>
                  <a:pt x="95704" y="175407"/>
                </a:lnTo>
                <a:lnTo>
                  <a:pt x="95695" y="175521"/>
                </a:lnTo>
                <a:lnTo>
                  <a:pt x="95667" y="175655"/>
                </a:lnTo>
                <a:lnTo>
                  <a:pt x="95632" y="175697"/>
                </a:lnTo>
                <a:lnTo>
                  <a:pt x="95583" y="175796"/>
                </a:lnTo>
                <a:lnTo>
                  <a:pt x="95550" y="175881"/>
                </a:lnTo>
                <a:lnTo>
                  <a:pt x="95533" y="175949"/>
                </a:lnTo>
                <a:lnTo>
                  <a:pt x="95534" y="175982"/>
                </a:lnTo>
                <a:lnTo>
                  <a:pt x="95536" y="176040"/>
                </a:lnTo>
                <a:lnTo>
                  <a:pt x="95530" y="176118"/>
                </a:lnTo>
                <a:lnTo>
                  <a:pt x="95513" y="176236"/>
                </a:lnTo>
                <a:lnTo>
                  <a:pt x="95538" y="176361"/>
                </a:lnTo>
                <a:lnTo>
                  <a:pt x="95595" y="176420"/>
                </a:lnTo>
                <a:lnTo>
                  <a:pt x="95609" y="176484"/>
                </a:lnTo>
                <a:lnTo>
                  <a:pt x="95670" y="176565"/>
                </a:lnTo>
                <a:lnTo>
                  <a:pt x="95707" y="176613"/>
                </a:lnTo>
                <a:lnTo>
                  <a:pt x="95751" y="176675"/>
                </a:lnTo>
                <a:lnTo>
                  <a:pt x="95799" y="176785"/>
                </a:lnTo>
                <a:lnTo>
                  <a:pt x="95818" y="176833"/>
                </a:lnTo>
                <a:lnTo>
                  <a:pt x="95838" y="176849"/>
                </a:lnTo>
                <a:lnTo>
                  <a:pt x="95862" y="176868"/>
                </a:lnTo>
                <a:lnTo>
                  <a:pt x="95861" y="176885"/>
                </a:lnTo>
                <a:lnTo>
                  <a:pt x="95873" y="176908"/>
                </a:lnTo>
                <a:lnTo>
                  <a:pt x="95895" y="176916"/>
                </a:lnTo>
                <a:lnTo>
                  <a:pt x="95897" y="176941"/>
                </a:lnTo>
                <a:lnTo>
                  <a:pt x="95908" y="176966"/>
                </a:lnTo>
                <a:lnTo>
                  <a:pt x="95947" y="177003"/>
                </a:lnTo>
                <a:lnTo>
                  <a:pt x="95988" y="177024"/>
                </a:lnTo>
                <a:lnTo>
                  <a:pt x="96033" y="177031"/>
                </a:lnTo>
                <a:lnTo>
                  <a:pt x="96106" y="177062"/>
                </a:lnTo>
                <a:lnTo>
                  <a:pt x="96118" y="177103"/>
                </a:lnTo>
                <a:lnTo>
                  <a:pt x="96116" y="177148"/>
                </a:lnTo>
                <a:lnTo>
                  <a:pt x="96123" y="177179"/>
                </a:lnTo>
                <a:lnTo>
                  <a:pt x="96130" y="177210"/>
                </a:lnTo>
                <a:lnTo>
                  <a:pt x="96121" y="177322"/>
                </a:lnTo>
                <a:lnTo>
                  <a:pt x="96122" y="177380"/>
                </a:lnTo>
                <a:lnTo>
                  <a:pt x="96139" y="177420"/>
                </a:lnTo>
                <a:lnTo>
                  <a:pt x="96153" y="177441"/>
                </a:lnTo>
                <a:lnTo>
                  <a:pt x="96167" y="177461"/>
                </a:lnTo>
                <a:lnTo>
                  <a:pt x="96166" y="177494"/>
                </a:lnTo>
                <a:lnTo>
                  <a:pt x="96162" y="177514"/>
                </a:lnTo>
                <a:lnTo>
                  <a:pt x="96141" y="177538"/>
                </a:lnTo>
                <a:lnTo>
                  <a:pt x="96140" y="177570"/>
                </a:lnTo>
                <a:lnTo>
                  <a:pt x="96120" y="177608"/>
                </a:lnTo>
                <a:lnTo>
                  <a:pt x="96103" y="177638"/>
                </a:lnTo>
                <a:lnTo>
                  <a:pt x="96114" y="177686"/>
                </a:lnTo>
                <a:lnTo>
                  <a:pt x="96125" y="177730"/>
                </a:lnTo>
                <a:lnTo>
                  <a:pt x="96157" y="177788"/>
                </a:lnTo>
                <a:lnTo>
                  <a:pt x="96175" y="177855"/>
                </a:lnTo>
                <a:lnTo>
                  <a:pt x="96217" y="177950"/>
                </a:lnTo>
                <a:lnTo>
                  <a:pt x="96204" y="178039"/>
                </a:lnTo>
                <a:lnTo>
                  <a:pt x="96152" y="178114"/>
                </a:lnTo>
                <a:lnTo>
                  <a:pt x="96152" y="178573"/>
                </a:lnTo>
                <a:lnTo>
                  <a:pt x="96152" y="178614"/>
                </a:lnTo>
                <a:lnTo>
                  <a:pt x="96152" y="178632"/>
                </a:lnTo>
                <a:lnTo>
                  <a:pt x="96065" y="178695"/>
                </a:lnTo>
                <a:lnTo>
                  <a:pt x="95999" y="178702"/>
                </a:lnTo>
                <a:lnTo>
                  <a:pt x="95943" y="178736"/>
                </a:lnTo>
                <a:lnTo>
                  <a:pt x="95899" y="178812"/>
                </a:lnTo>
                <a:lnTo>
                  <a:pt x="95873" y="178898"/>
                </a:lnTo>
                <a:lnTo>
                  <a:pt x="95837" y="178956"/>
                </a:lnTo>
                <a:lnTo>
                  <a:pt x="95856" y="179035"/>
                </a:lnTo>
                <a:lnTo>
                  <a:pt x="95869" y="179101"/>
                </a:lnTo>
                <a:lnTo>
                  <a:pt x="95904" y="179119"/>
                </a:lnTo>
                <a:lnTo>
                  <a:pt x="95927" y="179141"/>
                </a:lnTo>
                <a:lnTo>
                  <a:pt x="95949" y="179200"/>
                </a:lnTo>
                <a:lnTo>
                  <a:pt x="95949" y="179261"/>
                </a:lnTo>
                <a:lnTo>
                  <a:pt x="95957" y="179309"/>
                </a:lnTo>
                <a:lnTo>
                  <a:pt x="95960" y="179342"/>
                </a:lnTo>
                <a:lnTo>
                  <a:pt x="95948" y="179386"/>
                </a:lnTo>
                <a:lnTo>
                  <a:pt x="95936" y="179419"/>
                </a:lnTo>
                <a:lnTo>
                  <a:pt x="95974" y="179447"/>
                </a:lnTo>
                <a:lnTo>
                  <a:pt x="96003" y="179479"/>
                </a:lnTo>
                <a:lnTo>
                  <a:pt x="96038" y="179521"/>
                </a:lnTo>
                <a:lnTo>
                  <a:pt x="96070" y="179557"/>
                </a:lnTo>
                <a:lnTo>
                  <a:pt x="96090" y="179584"/>
                </a:lnTo>
                <a:lnTo>
                  <a:pt x="96101" y="179599"/>
                </a:lnTo>
                <a:lnTo>
                  <a:pt x="96068" y="179622"/>
                </a:lnTo>
                <a:lnTo>
                  <a:pt x="96057" y="179662"/>
                </a:lnTo>
                <a:lnTo>
                  <a:pt x="96043" y="179676"/>
                </a:lnTo>
                <a:lnTo>
                  <a:pt x="96016" y="179750"/>
                </a:lnTo>
                <a:lnTo>
                  <a:pt x="95968" y="179887"/>
                </a:lnTo>
                <a:lnTo>
                  <a:pt x="95967" y="179912"/>
                </a:lnTo>
                <a:lnTo>
                  <a:pt x="95963" y="179939"/>
                </a:lnTo>
                <a:lnTo>
                  <a:pt x="95945" y="179957"/>
                </a:lnTo>
                <a:lnTo>
                  <a:pt x="95899" y="179979"/>
                </a:lnTo>
                <a:lnTo>
                  <a:pt x="95802" y="180014"/>
                </a:lnTo>
                <a:lnTo>
                  <a:pt x="95710" y="180057"/>
                </a:lnTo>
                <a:lnTo>
                  <a:pt x="95558" y="180161"/>
                </a:lnTo>
                <a:lnTo>
                  <a:pt x="95390" y="180298"/>
                </a:lnTo>
                <a:lnTo>
                  <a:pt x="95344" y="180361"/>
                </a:lnTo>
                <a:lnTo>
                  <a:pt x="95293" y="180405"/>
                </a:lnTo>
                <a:lnTo>
                  <a:pt x="95212" y="180467"/>
                </a:lnTo>
                <a:lnTo>
                  <a:pt x="95140" y="180537"/>
                </a:lnTo>
                <a:lnTo>
                  <a:pt x="95082" y="180587"/>
                </a:lnTo>
                <a:lnTo>
                  <a:pt x="95051" y="180653"/>
                </a:lnTo>
                <a:lnTo>
                  <a:pt x="95015" y="180729"/>
                </a:lnTo>
                <a:lnTo>
                  <a:pt x="94968" y="180816"/>
                </a:lnTo>
                <a:lnTo>
                  <a:pt x="94931" y="180879"/>
                </a:lnTo>
                <a:lnTo>
                  <a:pt x="94927" y="180885"/>
                </a:lnTo>
                <a:lnTo>
                  <a:pt x="94863" y="180973"/>
                </a:lnTo>
                <a:lnTo>
                  <a:pt x="94789" y="181072"/>
                </a:lnTo>
                <a:lnTo>
                  <a:pt x="94723" y="181110"/>
                </a:lnTo>
                <a:lnTo>
                  <a:pt x="94578" y="181131"/>
                </a:lnTo>
                <a:lnTo>
                  <a:pt x="94483" y="181172"/>
                </a:lnTo>
                <a:lnTo>
                  <a:pt x="94423" y="181211"/>
                </a:lnTo>
                <a:lnTo>
                  <a:pt x="94375" y="181237"/>
                </a:lnTo>
                <a:lnTo>
                  <a:pt x="94366" y="181244"/>
                </a:lnTo>
                <a:lnTo>
                  <a:pt x="94334" y="181265"/>
                </a:lnTo>
                <a:lnTo>
                  <a:pt x="94279" y="181299"/>
                </a:lnTo>
                <a:lnTo>
                  <a:pt x="94215" y="181347"/>
                </a:lnTo>
                <a:lnTo>
                  <a:pt x="94259" y="181406"/>
                </a:lnTo>
                <a:lnTo>
                  <a:pt x="94322" y="181473"/>
                </a:lnTo>
                <a:lnTo>
                  <a:pt x="94396" y="181545"/>
                </a:lnTo>
                <a:lnTo>
                  <a:pt x="94461" y="181616"/>
                </a:lnTo>
                <a:lnTo>
                  <a:pt x="94542" y="181725"/>
                </a:lnTo>
                <a:lnTo>
                  <a:pt x="94621" y="181816"/>
                </a:lnTo>
                <a:lnTo>
                  <a:pt x="94679" y="181874"/>
                </a:lnTo>
                <a:lnTo>
                  <a:pt x="94690" y="181895"/>
                </a:lnTo>
                <a:lnTo>
                  <a:pt x="94713" y="181941"/>
                </a:lnTo>
                <a:lnTo>
                  <a:pt x="94771" y="181992"/>
                </a:lnTo>
                <a:lnTo>
                  <a:pt x="94829" y="182057"/>
                </a:lnTo>
                <a:lnTo>
                  <a:pt x="94875" y="182121"/>
                </a:lnTo>
                <a:lnTo>
                  <a:pt x="94916" y="182165"/>
                </a:lnTo>
                <a:lnTo>
                  <a:pt x="94986" y="182242"/>
                </a:lnTo>
                <a:lnTo>
                  <a:pt x="95050" y="182342"/>
                </a:lnTo>
                <a:lnTo>
                  <a:pt x="95048" y="182364"/>
                </a:lnTo>
                <a:lnTo>
                  <a:pt x="95050" y="182366"/>
                </a:lnTo>
                <a:lnTo>
                  <a:pt x="95105" y="182361"/>
                </a:lnTo>
                <a:lnTo>
                  <a:pt x="95323" y="182313"/>
                </a:lnTo>
                <a:lnTo>
                  <a:pt x="95343" y="182308"/>
                </a:lnTo>
                <a:lnTo>
                  <a:pt x="95412" y="182290"/>
                </a:lnTo>
                <a:lnTo>
                  <a:pt x="95511" y="182249"/>
                </a:lnTo>
                <a:lnTo>
                  <a:pt x="95803" y="182094"/>
                </a:lnTo>
                <a:lnTo>
                  <a:pt x="96113" y="182198"/>
                </a:lnTo>
                <a:lnTo>
                  <a:pt x="96270" y="182269"/>
                </a:lnTo>
                <a:lnTo>
                  <a:pt x="96336" y="182327"/>
                </a:lnTo>
                <a:lnTo>
                  <a:pt x="96405" y="182365"/>
                </a:lnTo>
                <a:lnTo>
                  <a:pt x="96492" y="182397"/>
                </a:lnTo>
                <a:lnTo>
                  <a:pt x="96578" y="182435"/>
                </a:lnTo>
                <a:lnTo>
                  <a:pt x="96603" y="182446"/>
                </a:lnTo>
                <a:lnTo>
                  <a:pt x="96664" y="182457"/>
                </a:lnTo>
                <a:lnTo>
                  <a:pt x="96841" y="182469"/>
                </a:lnTo>
                <a:lnTo>
                  <a:pt x="97011" y="182452"/>
                </a:lnTo>
                <a:lnTo>
                  <a:pt x="97220" y="182403"/>
                </a:lnTo>
                <a:lnTo>
                  <a:pt x="97460" y="182397"/>
                </a:lnTo>
                <a:lnTo>
                  <a:pt x="97567" y="182426"/>
                </a:lnTo>
                <a:lnTo>
                  <a:pt x="97683" y="182467"/>
                </a:lnTo>
                <a:lnTo>
                  <a:pt x="97790" y="182475"/>
                </a:lnTo>
                <a:lnTo>
                  <a:pt x="97930" y="182476"/>
                </a:lnTo>
                <a:lnTo>
                  <a:pt x="98027" y="182472"/>
                </a:lnTo>
                <a:lnTo>
                  <a:pt x="98093" y="182465"/>
                </a:lnTo>
                <a:lnTo>
                  <a:pt x="98173" y="182447"/>
                </a:lnTo>
                <a:lnTo>
                  <a:pt x="98240" y="182413"/>
                </a:lnTo>
                <a:lnTo>
                  <a:pt x="98448" y="182272"/>
                </a:lnTo>
                <a:lnTo>
                  <a:pt x="98525" y="182231"/>
                </a:lnTo>
                <a:lnTo>
                  <a:pt x="98608" y="182196"/>
                </a:lnTo>
                <a:lnTo>
                  <a:pt x="98754" y="182129"/>
                </a:lnTo>
                <a:lnTo>
                  <a:pt x="98763" y="182125"/>
                </a:lnTo>
                <a:lnTo>
                  <a:pt x="98857" y="182089"/>
                </a:lnTo>
                <a:lnTo>
                  <a:pt x="98996" y="182009"/>
                </a:lnTo>
                <a:lnTo>
                  <a:pt x="99189" y="181878"/>
                </a:lnTo>
                <a:lnTo>
                  <a:pt x="99408" y="181788"/>
                </a:lnTo>
                <a:lnTo>
                  <a:pt x="99508" y="181673"/>
                </a:lnTo>
                <a:lnTo>
                  <a:pt x="99546" y="181636"/>
                </a:lnTo>
                <a:lnTo>
                  <a:pt x="99596" y="181613"/>
                </a:lnTo>
                <a:lnTo>
                  <a:pt x="99724" y="181553"/>
                </a:lnTo>
                <a:lnTo>
                  <a:pt x="99830" y="181538"/>
                </a:lnTo>
                <a:lnTo>
                  <a:pt x="99884" y="181540"/>
                </a:lnTo>
                <a:lnTo>
                  <a:pt x="99972" y="181541"/>
                </a:lnTo>
                <a:lnTo>
                  <a:pt x="100031" y="181552"/>
                </a:lnTo>
                <a:lnTo>
                  <a:pt x="100177" y="181592"/>
                </a:lnTo>
                <a:lnTo>
                  <a:pt x="100203" y="181602"/>
                </a:lnTo>
                <a:lnTo>
                  <a:pt x="100265" y="181626"/>
                </a:lnTo>
                <a:lnTo>
                  <a:pt x="100425" y="181713"/>
                </a:lnTo>
                <a:lnTo>
                  <a:pt x="100479" y="181689"/>
                </a:lnTo>
                <a:lnTo>
                  <a:pt x="100587" y="181601"/>
                </a:lnTo>
                <a:lnTo>
                  <a:pt x="100723" y="181437"/>
                </a:lnTo>
                <a:lnTo>
                  <a:pt x="100776" y="181360"/>
                </a:lnTo>
                <a:lnTo>
                  <a:pt x="100827" y="181236"/>
                </a:lnTo>
                <a:lnTo>
                  <a:pt x="100872" y="181166"/>
                </a:lnTo>
                <a:lnTo>
                  <a:pt x="100974" y="181087"/>
                </a:lnTo>
                <a:lnTo>
                  <a:pt x="101192" y="180919"/>
                </a:lnTo>
                <a:lnTo>
                  <a:pt x="101263" y="180859"/>
                </a:lnTo>
                <a:lnTo>
                  <a:pt x="101371" y="180725"/>
                </a:lnTo>
                <a:lnTo>
                  <a:pt x="101371" y="180725"/>
                </a:lnTo>
                <a:lnTo>
                  <a:pt x="101367" y="180718"/>
                </a:lnTo>
                <a:lnTo>
                  <a:pt x="101260" y="180544"/>
                </a:lnTo>
                <a:lnTo>
                  <a:pt x="101231" y="180452"/>
                </a:lnTo>
                <a:lnTo>
                  <a:pt x="101207" y="180312"/>
                </a:lnTo>
                <a:lnTo>
                  <a:pt x="101207" y="180310"/>
                </a:lnTo>
                <a:lnTo>
                  <a:pt x="101186" y="180265"/>
                </a:lnTo>
                <a:lnTo>
                  <a:pt x="101186" y="180265"/>
                </a:lnTo>
                <a:lnTo>
                  <a:pt x="101172" y="180248"/>
                </a:lnTo>
                <a:lnTo>
                  <a:pt x="101098" y="180152"/>
                </a:lnTo>
                <a:lnTo>
                  <a:pt x="100899" y="179934"/>
                </a:lnTo>
                <a:lnTo>
                  <a:pt x="100887" y="179921"/>
                </a:lnTo>
                <a:lnTo>
                  <a:pt x="100770" y="179743"/>
                </a:lnTo>
                <a:lnTo>
                  <a:pt x="100742" y="179701"/>
                </a:lnTo>
                <a:lnTo>
                  <a:pt x="100745" y="179644"/>
                </a:lnTo>
                <a:lnTo>
                  <a:pt x="100757" y="179551"/>
                </a:lnTo>
                <a:lnTo>
                  <a:pt x="100769" y="179475"/>
                </a:lnTo>
                <a:lnTo>
                  <a:pt x="100863" y="179321"/>
                </a:lnTo>
                <a:lnTo>
                  <a:pt x="100979" y="179190"/>
                </a:lnTo>
                <a:lnTo>
                  <a:pt x="101109" y="179069"/>
                </a:lnTo>
                <a:lnTo>
                  <a:pt x="101162" y="179021"/>
                </a:lnTo>
                <a:lnTo>
                  <a:pt x="101222" y="178979"/>
                </a:lnTo>
                <a:lnTo>
                  <a:pt x="101434" y="178870"/>
                </a:lnTo>
                <a:lnTo>
                  <a:pt x="101488" y="178829"/>
                </a:lnTo>
                <a:lnTo>
                  <a:pt x="101622" y="178727"/>
                </a:lnTo>
                <a:lnTo>
                  <a:pt x="101517" y="178507"/>
                </a:lnTo>
                <a:lnTo>
                  <a:pt x="101554" y="178421"/>
                </a:lnTo>
                <a:lnTo>
                  <a:pt x="101584" y="178275"/>
                </a:lnTo>
                <a:lnTo>
                  <a:pt x="101659" y="178164"/>
                </a:lnTo>
                <a:lnTo>
                  <a:pt x="101723" y="178084"/>
                </a:lnTo>
                <a:lnTo>
                  <a:pt x="101782" y="178035"/>
                </a:lnTo>
                <a:lnTo>
                  <a:pt x="101895" y="177913"/>
                </a:lnTo>
                <a:lnTo>
                  <a:pt x="101888" y="177902"/>
                </a:lnTo>
                <a:lnTo>
                  <a:pt x="101873" y="177876"/>
                </a:lnTo>
                <a:lnTo>
                  <a:pt x="101782" y="177718"/>
                </a:lnTo>
                <a:lnTo>
                  <a:pt x="101778" y="177711"/>
                </a:lnTo>
                <a:lnTo>
                  <a:pt x="101766" y="177701"/>
                </a:lnTo>
                <a:lnTo>
                  <a:pt x="101716" y="177661"/>
                </a:lnTo>
                <a:lnTo>
                  <a:pt x="101686" y="177621"/>
                </a:lnTo>
                <a:lnTo>
                  <a:pt x="101638" y="177559"/>
                </a:lnTo>
                <a:lnTo>
                  <a:pt x="101622" y="177537"/>
                </a:lnTo>
                <a:lnTo>
                  <a:pt x="101522" y="177345"/>
                </a:lnTo>
                <a:lnTo>
                  <a:pt x="101521" y="177313"/>
                </a:lnTo>
                <a:lnTo>
                  <a:pt x="101541" y="177247"/>
                </a:lnTo>
                <a:lnTo>
                  <a:pt x="101552" y="177159"/>
                </a:lnTo>
                <a:lnTo>
                  <a:pt x="101598" y="177083"/>
                </a:lnTo>
                <a:lnTo>
                  <a:pt x="101707" y="176988"/>
                </a:lnTo>
                <a:lnTo>
                  <a:pt x="101880" y="176897"/>
                </a:lnTo>
                <a:lnTo>
                  <a:pt x="101884" y="176883"/>
                </a:lnTo>
                <a:lnTo>
                  <a:pt x="101884" y="176880"/>
                </a:lnTo>
                <a:lnTo>
                  <a:pt x="101878" y="176852"/>
                </a:lnTo>
                <a:lnTo>
                  <a:pt x="101864" y="176785"/>
                </a:lnTo>
                <a:lnTo>
                  <a:pt x="101842" y="176635"/>
                </a:lnTo>
                <a:lnTo>
                  <a:pt x="101826" y="176534"/>
                </a:lnTo>
                <a:lnTo>
                  <a:pt x="101845" y="176361"/>
                </a:lnTo>
                <a:lnTo>
                  <a:pt x="101917" y="176097"/>
                </a:lnTo>
                <a:lnTo>
                  <a:pt x="101921" y="175870"/>
                </a:lnTo>
                <a:lnTo>
                  <a:pt x="101920" y="175865"/>
                </a:lnTo>
                <a:lnTo>
                  <a:pt x="101912" y="175676"/>
                </a:lnTo>
                <a:lnTo>
                  <a:pt x="101952" y="175579"/>
                </a:lnTo>
                <a:lnTo>
                  <a:pt x="101991" y="175468"/>
                </a:lnTo>
                <a:lnTo>
                  <a:pt x="101995" y="175431"/>
                </a:lnTo>
                <a:lnTo>
                  <a:pt x="102002" y="175407"/>
                </a:lnTo>
                <a:lnTo>
                  <a:pt x="102007" y="175389"/>
                </a:lnTo>
                <a:lnTo>
                  <a:pt x="102021" y="175306"/>
                </a:lnTo>
                <a:lnTo>
                  <a:pt x="102106" y="175225"/>
                </a:lnTo>
                <a:lnTo>
                  <a:pt x="102191" y="175175"/>
                </a:lnTo>
                <a:lnTo>
                  <a:pt x="102429" y="175129"/>
                </a:lnTo>
                <a:lnTo>
                  <a:pt x="102581" y="175120"/>
                </a:lnTo>
                <a:lnTo>
                  <a:pt x="102656" y="175107"/>
                </a:lnTo>
                <a:lnTo>
                  <a:pt x="102675" y="175104"/>
                </a:lnTo>
                <a:lnTo>
                  <a:pt x="102675" y="175105"/>
                </a:lnTo>
                <a:lnTo>
                  <a:pt x="102690" y="175104"/>
                </a:lnTo>
                <a:lnTo>
                  <a:pt x="102811" y="175090"/>
                </a:lnTo>
                <a:lnTo>
                  <a:pt x="102833" y="175099"/>
                </a:lnTo>
                <a:lnTo>
                  <a:pt x="102910" y="175195"/>
                </a:lnTo>
                <a:lnTo>
                  <a:pt x="102922" y="175231"/>
                </a:lnTo>
                <a:lnTo>
                  <a:pt x="102941" y="175410"/>
                </a:lnTo>
                <a:lnTo>
                  <a:pt x="103020" y="175624"/>
                </a:lnTo>
                <a:lnTo>
                  <a:pt x="103161" y="175813"/>
                </a:lnTo>
                <a:lnTo>
                  <a:pt x="103293" y="175945"/>
                </a:lnTo>
                <a:lnTo>
                  <a:pt x="103591" y="176041"/>
                </a:lnTo>
                <a:lnTo>
                  <a:pt x="103691" y="176072"/>
                </a:lnTo>
                <a:lnTo>
                  <a:pt x="103818" y="176130"/>
                </a:lnTo>
                <a:lnTo>
                  <a:pt x="103918" y="176180"/>
                </a:lnTo>
                <a:lnTo>
                  <a:pt x="104134" y="176062"/>
                </a:lnTo>
                <a:lnTo>
                  <a:pt x="104278" y="175937"/>
                </a:lnTo>
                <a:lnTo>
                  <a:pt x="104322" y="175920"/>
                </a:lnTo>
                <a:lnTo>
                  <a:pt x="104372" y="175920"/>
                </a:lnTo>
                <a:lnTo>
                  <a:pt x="104447" y="175907"/>
                </a:lnTo>
                <a:lnTo>
                  <a:pt x="104517" y="175896"/>
                </a:lnTo>
                <a:lnTo>
                  <a:pt x="104566" y="175852"/>
                </a:lnTo>
                <a:lnTo>
                  <a:pt x="104682" y="175748"/>
                </a:lnTo>
                <a:lnTo>
                  <a:pt x="104880" y="175709"/>
                </a:lnTo>
                <a:lnTo>
                  <a:pt x="104914" y="175708"/>
                </a:lnTo>
                <a:lnTo>
                  <a:pt x="104975" y="175682"/>
                </a:lnTo>
                <a:lnTo>
                  <a:pt x="105122" y="175621"/>
                </a:lnTo>
                <a:lnTo>
                  <a:pt x="105228" y="175594"/>
                </a:lnTo>
                <a:lnTo>
                  <a:pt x="105428" y="175549"/>
                </a:lnTo>
                <a:lnTo>
                  <a:pt x="105477" y="175554"/>
                </a:lnTo>
                <a:lnTo>
                  <a:pt x="105594" y="175525"/>
                </a:lnTo>
                <a:lnTo>
                  <a:pt x="105748" y="175498"/>
                </a:lnTo>
                <a:lnTo>
                  <a:pt x="105970" y="175474"/>
                </a:lnTo>
                <a:lnTo>
                  <a:pt x="106061" y="175435"/>
                </a:lnTo>
                <a:lnTo>
                  <a:pt x="106175" y="175370"/>
                </a:lnTo>
                <a:lnTo>
                  <a:pt x="106367" y="175241"/>
                </a:lnTo>
                <a:lnTo>
                  <a:pt x="106396" y="175178"/>
                </a:lnTo>
                <a:lnTo>
                  <a:pt x="106416" y="175135"/>
                </a:lnTo>
                <a:lnTo>
                  <a:pt x="106450" y="175062"/>
                </a:lnTo>
                <a:lnTo>
                  <a:pt x="106497" y="174854"/>
                </a:lnTo>
                <a:lnTo>
                  <a:pt x="106701" y="174749"/>
                </a:lnTo>
                <a:lnTo>
                  <a:pt x="106874" y="174819"/>
                </a:lnTo>
                <a:lnTo>
                  <a:pt x="107103" y="174871"/>
                </a:lnTo>
                <a:lnTo>
                  <a:pt x="107208" y="175019"/>
                </a:lnTo>
                <a:lnTo>
                  <a:pt x="107221" y="175030"/>
                </a:lnTo>
                <a:lnTo>
                  <a:pt x="107443" y="175035"/>
                </a:lnTo>
                <a:lnTo>
                  <a:pt x="107830" y="175083"/>
                </a:lnTo>
                <a:lnTo>
                  <a:pt x="108130" y="175049"/>
                </a:lnTo>
                <a:lnTo>
                  <a:pt x="108534" y="175026"/>
                </a:lnTo>
                <a:lnTo>
                  <a:pt x="108658" y="175038"/>
                </a:lnTo>
                <a:lnTo>
                  <a:pt x="108659" y="175037"/>
                </a:lnTo>
                <a:lnTo>
                  <a:pt x="108979" y="175067"/>
                </a:lnTo>
                <a:lnTo>
                  <a:pt x="108998" y="175076"/>
                </a:lnTo>
                <a:lnTo>
                  <a:pt x="109213" y="175180"/>
                </a:lnTo>
                <a:lnTo>
                  <a:pt x="109249" y="175179"/>
                </a:lnTo>
                <a:lnTo>
                  <a:pt x="109408" y="175191"/>
                </a:lnTo>
                <a:lnTo>
                  <a:pt x="109555" y="175056"/>
                </a:lnTo>
                <a:lnTo>
                  <a:pt x="109706" y="174964"/>
                </a:lnTo>
                <a:lnTo>
                  <a:pt x="110153" y="174856"/>
                </a:lnTo>
                <a:lnTo>
                  <a:pt x="110332" y="174741"/>
                </a:lnTo>
                <a:lnTo>
                  <a:pt x="110774" y="174582"/>
                </a:lnTo>
                <a:lnTo>
                  <a:pt x="110880" y="174461"/>
                </a:lnTo>
                <a:lnTo>
                  <a:pt x="111236" y="174136"/>
                </a:lnTo>
                <a:lnTo>
                  <a:pt x="111407" y="173972"/>
                </a:lnTo>
                <a:lnTo>
                  <a:pt x="111500" y="173829"/>
                </a:lnTo>
                <a:lnTo>
                  <a:pt x="111697" y="173728"/>
                </a:lnTo>
                <a:lnTo>
                  <a:pt x="112115" y="173505"/>
                </a:lnTo>
                <a:lnTo>
                  <a:pt x="112544" y="173310"/>
                </a:lnTo>
                <a:lnTo>
                  <a:pt x="112665" y="173250"/>
                </a:lnTo>
                <a:lnTo>
                  <a:pt x="112883" y="173236"/>
                </a:lnTo>
                <a:lnTo>
                  <a:pt x="112922" y="173214"/>
                </a:lnTo>
                <a:lnTo>
                  <a:pt x="113047" y="173136"/>
                </a:lnTo>
                <a:lnTo>
                  <a:pt x="113082" y="173113"/>
                </a:lnTo>
                <a:lnTo>
                  <a:pt x="113069" y="172925"/>
                </a:lnTo>
                <a:lnTo>
                  <a:pt x="113075" y="172895"/>
                </a:lnTo>
                <a:lnTo>
                  <a:pt x="113108" y="172714"/>
                </a:lnTo>
                <a:lnTo>
                  <a:pt x="113269" y="172538"/>
                </a:lnTo>
                <a:lnTo>
                  <a:pt x="113485" y="172493"/>
                </a:lnTo>
                <a:lnTo>
                  <a:pt x="113645" y="172356"/>
                </a:lnTo>
                <a:lnTo>
                  <a:pt x="113680" y="172249"/>
                </a:lnTo>
                <a:lnTo>
                  <a:pt x="113712" y="172128"/>
                </a:lnTo>
                <a:lnTo>
                  <a:pt x="113708" y="172125"/>
                </a:lnTo>
                <a:lnTo>
                  <a:pt x="113540" y="171986"/>
                </a:lnTo>
                <a:lnTo>
                  <a:pt x="113451" y="171732"/>
                </a:lnTo>
                <a:lnTo>
                  <a:pt x="113500" y="171701"/>
                </a:lnTo>
                <a:lnTo>
                  <a:pt x="113553" y="171662"/>
                </a:lnTo>
                <a:lnTo>
                  <a:pt x="113607" y="171605"/>
                </a:lnTo>
                <a:lnTo>
                  <a:pt x="113712" y="171393"/>
                </a:lnTo>
                <a:lnTo>
                  <a:pt x="113604" y="171260"/>
                </a:lnTo>
                <a:lnTo>
                  <a:pt x="113570" y="171129"/>
                </a:lnTo>
                <a:lnTo>
                  <a:pt x="113547" y="171026"/>
                </a:lnTo>
                <a:lnTo>
                  <a:pt x="113550" y="170980"/>
                </a:lnTo>
                <a:lnTo>
                  <a:pt x="113562" y="170879"/>
                </a:lnTo>
                <a:lnTo>
                  <a:pt x="113588" y="170649"/>
                </a:lnTo>
                <a:lnTo>
                  <a:pt x="113602" y="170537"/>
                </a:lnTo>
                <a:lnTo>
                  <a:pt x="113568" y="170376"/>
                </a:lnTo>
                <a:lnTo>
                  <a:pt x="113491" y="170134"/>
                </a:lnTo>
                <a:lnTo>
                  <a:pt x="113433" y="170007"/>
                </a:lnTo>
                <a:lnTo>
                  <a:pt x="113419" y="169987"/>
                </a:lnTo>
                <a:lnTo>
                  <a:pt x="113410" y="169787"/>
                </a:lnTo>
                <a:lnTo>
                  <a:pt x="113474" y="169628"/>
                </a:lnTo>
                <a:lnTo>
                  <a:pt x="113161" y="169169"/>
                </a:lnTo>
                <a:lnTo>
                  <a:pt x="112979" y="168916"/>
                </a:lnTo>
                <a:lnTo>
                  <a:pt x="113107" y="168559"/>
                </a:lnTo>
                <a:lnTo>
                  <a:pt x="113252" y="168374"/>
                </a:lnTo>
                <a:lnTo>
                  <a:pt x="113402" y="168307"/>
                </a:lnTo>
                <a:lnTo>
                  <a:pt x="113530" y="168244"/>
                </a:lnTo>
                <a:lnTo>
                  <a:pt x="113701" y="168060"/>
                </a:lnTo>
                <a:lnTo>
                  <a:pt x="113866" y="167966"/>
                </a:lnTo>
                <a:lnTo>
                  <a:pt x="114141" y="167695"/>
                </a:lnTo>
                <a:lnTo>
                  <a:pt x="114149" y="167664"/>
                </a:lnTo>
                <a:lnTo>
                  <a:pt x="114149" y="167565"/>
                </a:lnTo>
                <a:lnTo>
                  <a:pt x="114121" y="167466"/>
                </a:lnTo>
                <a:lnTo>
                  <a:pt x="114046" y="167110"/>
                </a:lnTo>
                <a:lnTo>
                  <a:pt x="114008" y="166801"/>
                </a:lnTo>
                <a:lnTo>
                  <a:pt x="113803" y="166445"/>
                </a:lnTo>
                <a:lnTo>
                  <a:pt x="113837" y="166394"/>
                </a:lnTo>
                <a:lnTo>
                  <a:pt x="113873" y="166324"/>
                </a:lnTo>
                <a:lnTo>
                  <a:pt x="113937" y="166117"/>
                </a:lnTo>
                <a:lnTo>
                  <a:pt x="114081" y="166062"/>
                </a:lnTo>
                <a:lnTo>
                  <a:pt x="114153" y="166033"/>
                </a:lnTo>
                <a:lnTo>
                  <a:pt x="114399" y="165977"/>
                </a:lnTo>
                <a:lnTo>
                  <a:pt x="114437" y="165961"/>
                </a:lnTo>
                <a:lnTo>
                  <a:pt x="114463" y="165928"/>
                </a:lnTo>
                <a:lnTo>
                  <a:pt x="114524" y="165891"/>
                </a:lnTo>
                <a:lnTo>
                  <a:pt x="114535" y="165863"/>
                </a:lnTo>
                <a:lnTo>
                  <a:pt x="114421" y="165425"/>
                </a:lnTo>
                <a:lnTo>
                  <a:pt x="114367" y="165401"/>
                </a:lnTo>
                <a:lnTo>
                  <a:pt x="114271" y="165336"/>
                </a:lnTo>
                <a:lnTo>
                  <a:pt x="114121" y="165340"/>
                </a:lnTo>
                <a:lnTo>
                  <a:pt x="113951" y="165255"/>
                </a:lnTo>
                <a:lnTo>
                  <a:pt x="113944" y="165199"/>
                </a:lnTo>
                <a:lnTo>
                  <a:pt x="113972" y="165032"/>
                </a:lnTo>
                <a:lnTo>
                  <a:pt x="113998" y="164971"/>
                </a:lnTo>
                <a:lnTo>
                  <a:pt x="114055" y="164890"/>
                </a:lnTo>
                <a:lnTo>
                  <a:pt x="114091" y="164824"/>
                </a:lnTo>
                <a:lnTo>
                  <a:pt x="114092" y="164687"/>
                </a:lnTo>
                <a:lnTo>
                  <a:pt x="114125" y="164654"/>
                </a:lnTo>
                <a:lnTo>
                  <a:pt x="114142" y="164598"/>
                </a:lnTo>
                <a:lnTo>
                  <a:pt x="114103" y="164547"/>
                </a:lnTo>
                <a:lnTo>
                  <a:pt x="114066" y="164534"/>
                </a:lnTo>
                <a:lnTo>
                  <a:pt x="114016" y="164503"/>
                </a:lnTo>
                <a:lnTo>
                  <a:pt x="113968" y="164469"/>
                </a:lnTo>
                <a:lnTo>
                  <a:pt x="113864" y="164393"/>
                </a:lnTo>
                <a:lnTo>
                  <a:pt x="113858" y="164389"/>
                </a:lnTo>
                <a:lnTo>
                  <a:pt x="113858" y="164389"/>
                </a:lnTo>
                <a:lnTo>
                  <a:pt x="113844" y="164385"/>
                </a:lnTo>
                <a:lnTo>
                  <a:pt x="113765" y="164362"/>
                </a:lnTo>
                <a:lnTo>
                  <a:pt x="113727" y="164331"/>
                </a:lnTo>
                <a:lnTo>
                  <a:pt x="113705" y="164270"/>
                </a:lnTo>
                <a:lnTo>
                  <a:pt x="113735" y="164210"/>
                </a:lnTo>
                <a:lnTo>
                  <a:pt x="113777" y="164214"/>
                </a:lnTo>
                <a:lnTo>
                  <a:pt x="113808" y="164178"/>
                </a:lnTo>
                <a:lnTo>
                  <a:pt x="113830" y="164128"/>
                </a:lnTo>
                <a:lnTo>
                  <a:pt x="113838" y="164041"/>
                </a:lnTo>
                <a:lnTo>
                  <a:pt x="113816" y="163998"/>
                </a:lnTo>
                <a:lnTo>
                  <a:pt x="113769" y="163936"/>
                </a:lnTo>
                <a:lnTo>
                  <a:pt x="113688" y="163886"/>
                </a:lnTo>
                <a:lnTo>
                  <a:pt x="113631" y="163844"/>
                </a:lnTo>
                <a:lnTo>
                  <a:pt x="113574" y="163757"/>
                </a:lnTo>
                <a:lnTo>
                  <a:pt x="113520" y="163696"/>
                </a:lnTo>
                <a:lnTo>
                  <a:pt x="113432" y="163597"/>
                </a:lnTo>
                <a:lnTo>
                  <a:pt x="113402" y="163541"/>
                </a:lnTo>
                <a:lnTo>
                  <a:pt x="113399" y="163435"/>
                </a:lnTo>
                <a:lnTo>
                  <a:pt x="113388" y="163373"/>
                </a:lnTo>
                <a:lnTo>
                  <a:pt x="113353" y="163339"/>
                </a:lnTo>
                <a:lnTo>
                  <a:pt x="113328" y="163280"/>
                </a:lnTo>
                <a:lnTo>
                  <a:pt x="113341" y="163211"/>
                </a:lnTo>
                <a:lnTo>
                  <a:pt x="113418" y="163087"/>
                </a:lnTo>
                <a:lnTo>
                  <a:pt x="113456" y="162987"/>
                </a:lnTo>
                <a:lnTo>
                  <a:pt x="113441" y="162919"/>
                </a:lnTo>
                <a:lnTo>
                  <a:pt x="113414" y="162794"/>
                </a:lnTo>
                <a:lnTo>
                  <a:pt x="113383" y="162758"/>
                </a:lnTo>
                <a:lnTo>
                  <a:pt x="113349" y="162676"/>
                </a:lnTo>
                <a:lnTo>
                  <a:pt x="113311" y="162629"/>
                </a:lnTo>
                <a:lnTo>
                  <a:pt x="113260" y="162602"/>
                </a:lnTo>
                <a:lnTo>
                  <a:pt x="113179" y="162597"/>
                </a:lnTo>
                <a:lnTo>
                  <a:pt x="113095" y="162566"/>
                </a:lnTo>
                <a:lnTo>
                  <a:pt x="113057" y="162515"/>
                </a:lnTo>
                <a:lnTo>
                  <a:pt x="112971" y="162401"/>
                </a:lnTo>
                <a:lnTo>
                  <a:pt x="112849" y="162330"/>
                </a:lnTo>
                <a:lnTo>
                  <a:pt x="112828" y="162285"/>
                </a:lnTo>
                <a:lnTo>
                  <a:pt x="112763" y="162191"/>
                </a:lnTo>
                <a:lnTo>
                  <a:pt x="112671" y="162101"/>
                </a:lnTo>
                <a:lnTo>
                  <a:pt x="112593" y="161989"/>
                </a:lnTo>
                <a:lnTo>
                  <a:pt x="112580" y="161920"/>
                </a:lnTo>
                <a:lnTo>
                  <a:pt x="112497" y="161790"/>
                </a:lnTo>
                <a:lnTo>
                  <a:pt x="112403" y="161683"/>
                </a:lnTo>
                <a:lnTo>
                  <a:pt x="112403" y="161682"/>
                </a:lnTo>
                <a:lnTo>
                  <a:pt x="112342" y="161559"/>
                </a:lnTo>
                <a:lnTo>
                  <a:pt x="112320" y="161458"/>
                </a:lnTo>
                <a:lnTo>
                  <a:pt x="112313" y="161431"/>
                </a:lnTo>
                <a:lnTo>
                  <a:pt x="112316" y="161095"/>
                </a:lnTo>
                <a:lnTo>
                  <a:pt x="112286" y="160958"/>
                </a:lnTo>
                <a:lnTo>
                  <a:pt x="112232" y="160902"/>
                </a:lnTo>
                <a:lnTo>
                  <a:pt x="112226" y="160897"/>
                </a:lnTo>
                <a:lnTo>
                  <a:pt x="112178" y="160807"/>
                </a:lnTo>
                <a:lnTo>
                  <a:pt x="112163" y="160725"/>
                </a:lnTo>
                <a:lnTo>
                  <a:pt x="112157" y="160581"/>
                </a:lnTo>
                <a:lnTo>
                  <a:pt x="112144" y="160485"/>
                </a:lnTo>
                <a:lnTo>
                  <a:pt x="112078" y="160398"/>
                </a:lnTo>
                <a:lnTo>
                  <a:pt x="111986" y="160317"/>
                </a:lnTo>
                <a:lnTo>
                  <a:pt x="111900" y="160277"/>
                </a:lnTo>
                <a:lnTo>
                  <a:pt x="111709" y="160270"/>
                </a:lnTo>
                <a:lnTo>
                  <a:pt x="111508" y="160304"/>
                </a:lnTo>
                <a:lnTo>
                  <a:pt x="111402" y="160294"/>
                </a:lnTo>
                <a:lnTo>
                  <a:pt x="111354" y="160241"/>
                </a:lnTo>
                <a:lnTo>
                  <a:pt x="111366" y="160052"/>
                </a:lnTo>
                <a:lnTo>
                  <a:pt x="111364" y="159915"/>
                </a:lnTo>
                <a:lnTo>
                  <a:pt x="111343" y="159879"/>
                </a:lnTo>
                <a:lnTo>
                  <a:pt x="111327" y="159804"/>
                </a:lnTo>
                <a:lnTo>
                  <a:pt x="111289" y="159727"/>
                </a:lnTo>
                <a:lnTo>
                  <a:pt x="111195" y="159683"/>
                </a:lnTo>
                <a:lnTo>
                  <a:pt x="111099" y="159668"/>
                </a:lnTo>
                <a:lnTo>
                  <a:pt x="111053" y="159630"/>
                </a:lnTo>
                <a:lnTo>
                  <a:pt x="110915" y="159588"/>
                </a:lnTo>
                <a:lnTo>
                  <a:pt x="110813" y="159584"/>
                </a:lnTo>
                <a:lnTo>
                  <a:pt x="110683" y="159599"/>
                </a:lnTo>
                <a:lnTo>
                  <a:pt x="110585" y="159587"/>
                </a:lnTo>
                <a:lnTo>
                  <a:pt x="110434" y="159512"/>
                </a:lnTo>
                <a:lnTo>
                  <a:pt x="110326" y="159492"/>
                </a:lnTo>
                <a:lnTo>
                  <a:pt x="110101" y="159520"/>
                </a:lnTo>
                <a:lnTo>
                  <a:pt x="109980" y="159495"/>
                </a:lnTo>
                <a:lnTo>
                  <a:pt x="109894" y="159462"/>
                </a:lnTo>
                <a:lnTo>
                  <a:pt x="109701" y="159468"/>
                </a:lnTo>
                <a:lnTo>
                  <a:pt x="109631" y="159491"/>
                </a:lnTo>
                <a:lnTo>
                  <a:pt x="109536" y="159522"/>
                </a:lnTo>
                <a:lnTo>
                  <a:pt x="109471" y="159490"/>
                </a:lnTo>
                <a:lnTo>
                  <a:pt x="109450" y="159465"/>
                </a:lnTo>
                <a:lnTo>
                  <a:pt x="109364" y="159362"/>
                </a:lnTo>
                <a:lnTo>
                  <a:pt x="109300" y="159339"/>
                </a:lnTo>
                <a:lnTo>
                  <a:pt x="109203" y="159349"/>
                </a:lnTo>
                <a:lnTo>
                  <a:pt x="109138" y="159338"/>
                </a:lnTo>
                <a:lnTo>
                  <a:pt x="109048" y="159270"/>
                </a:lnTo>
                <a:lnTo>
                  <a:pt x="108864" y="159251"/>
                </a:lnTo>
                <a:lnTo>
                  <a:pt x="108864" y="159276"/>
                </a:lnTo>
                <a:lnTo>
                  <a:pt x="108797" y="159264"/>
                </a:lnTo>
                <a:lnTo>
                  <a:pt x="108640" y="159235"/>
                </a:lnTo>
                <a:lnTo>
                  <a:pt x="108617" y="159208"/>
                </a:lnTo>
                <a:lnTo>
                  <a:pt x="108486" y="159032"/>
                </a:lnTo>
                <a:lnTo>
                  <a:pt x="108469" y="159003"/>
                </a:lnTo>
                <a:lnTo>
                  <a:pt x="108440" y="158960"/>
                </a:lnTo>
                <a:lnTo>
                  <a:pt x="108419" y="158921"/>
                </a:lnTo>
                <a:lnTo>
                  <a:pt x="108408" y="158907"/>
                </a:lnTo>
                <a:lnTo>
                  <a:pt x="108383" y="158872"/>
                </a:lnTo>
                <a:lnTo>
                  <a:pt x="108324" y="158794"/>
                </a:lnTo>
                <a:lnTo>
                  <a:pt x="108253" y="158699"/>
                </a:lnTo>
                <a:lnTo>
                  <a:pt x="108273" y="158666"/>
                </a:lnTo>
                <a:lnTo>
                  <a:pt x="108298" y="158611"/>
                </a:lnTo>
                <a:lnTo>
                  <a:pt x="108371" y="158498"/>
                </a:lnTo>
                <a:lnTo>
                  <a:pt x="108432" y="158458"/>
                </a:lnTo>
                <a:lnTo>
                  <a:pt x="108566" y="158368"/>
                </a:lnTo>
                <a:lnTo>
                  <a:pt x="108708" y="158285"/>
                </a:lnTo>
                <a:lnTo>
                  <a:pt x="108786" y="158244"/>
                </a:lnTo>
                <a:lnTo>
                  <a:pt x="108902" y="158204"/>
                </a:lnTo>
                <a:lnTo>
                  <a:pt x="109052" y="158144"/>
                </a:lnTo>
                <a:lnTo>
                  <a:pt x="109189" y="158093"/>
                </a:lnTo>
                <a:lnTo>
                  <a:pt x="109313" y="158060"/>
                </a:lnTo>
                <a:lnTo>
                  <a:pt x="109427" y="158026"/>
                </a:lnTo>
                <a:lnTo>
                  <a:pt x="109603" y="157973"/>
                </a:lnTo>
                <a:lnTo>
                  <a:pt x="109650" y="157953"/>
                </a:lnTo>
                <a:lnTo>
                  <a:pt x="109691" y="157919"/>
                </a:lnTo>
                <a:lnTo>
                  <a:pt x="109781" y="157745"/>
                </a:lnTo>
                <a:lnTo>
                  <a:pt x="109794" y="157717"/>
                </a:lnTo>
                <a:lnTo>
                  <a:pt x="109834" y="157725"/>
                </a:lnTo>
                <a:lnTo>
                  <a:pt x="109926" y="157728"/>
                </a:lnTo>
                <a:lnTo>
                  <a:pt x="110075" y="157745"/>
                </a:lnTo>
                <a:lnTo>
                  <a:pt x="110235" y="157747"/>
                </a:lnTo>
                <a:lnTo>
                  <a:pt x="110476" y="157664"/>
                </a:lnTo>
                <a:lnTo>
                  <a:pt x="110661" y="157634"/>
                </a:lnTo>
                <a:lnTo>
                  <a:pt x="110819" y="157627"/>
                </a:lnTo>
                <a:lnTo>
                  <a:pt x="110901" y="157626"/>
                </a:lnTo>
                <a:lnTo>
                  <a:pt x="111132" y="157585"/>
                </a:lnTo>
                <a:lnTo>
                  <a:pt x="111194" y="157552"/>
                </a:lnTo>
                <a:lnTo>
                  <a:pt x="111412" y="157512"/>
                </a:lnTo>
                <a:lnTo>
                  <a:pt x="111633" y="157548"/>
                </a:lnTo>
                <a:lnTo>
                  <a:pt x="111708" y="157582"/>
                </a:lnTo>
                <a:lnTo>
                  <a:pt x="111791" y="157661"/>
                </a:lnTo>
                <a:lnTo>
                  <a:pt x="111826" y="157694"/>
                </a:lnTo>
                <a:lnTo>
                  <a:pt x="111963" y="157718"/>
                </a:lnTo>
                <a:lnTo>
                  <a:pt x="111915" y="157792"/>
                </a:lnTo>
                <a:lnTo>
                  <a:pt x="111875" y="157919"/>
                </a:lnTo>
                <a:lnTo>
                  <a:pt x="111874" y="157988"/>
                </a:lnTo>
                <a:lnTo>
                  <a:pt x="111901" y="158033"/>
                </a:lnTo>
                <a:lnTo>
                  <a:pt x="111980" y="158095"/>
                </a:lnTo>
                <a:lnTo>
                  <a:pt x="112187" y="158113"/>
                </a:lnTo>
                <a:lnTo>
                  <a:pt x="112275" y="158131"/>
                </a:lnTo>
                <a:lnTo>
                  <a:pt x="112367" y="158136"/>
                </a:lnTo>
                <a:lnTo>
                  <a:pt x="112450" y="158099"/>
                </a:lnTo>
                <a:lnTo>
                  <a:pt x="112578" y="158017"/>
                </a:lnTo>
                <a:lnTo>
                  <a:pt x="112655" y="157969"/>
                </a:lnTo>
                <a:lnTo>
                  <a:pt x="112788" y="157937"/>
                </a:lnTo>
                <a:lnTo>
                  <a:pt x="112868" y="157901"/>
                </a:lnTo>
                <a:lnTo>
                  <a:pt x="113005" y="157785"/>
                </a:lnTo>
                <a:lnTo>
                  <a:pt x="113094" y="157695"/>
                </a:lnTo>
                <a:lnTo>
                  <a:pt x="113133" y="157679"/>
                </a:lnTo>
                <a:lnTo>
                  <a:pt x="113301" y="157582"/>
                </a:lnTo>
                <a:lnTo>
                  <a:pt x="113473" y="157577"/>
                </a:lnTo>
                <a:lnTo>
                  <a:pt x="113641" y="157483"/>
                </a:lnTo>
                <a:lnTo>
                  <a:pt x="113780" y="157446"/>
                </a:lnTo>
                <a:lnTo>
                  <a:pt x="113949" y="157246"/>
                </a:lnTo>
                <a:lnTo>
                  <a:pt x="113971" y="157176"/>
                </a:lnTo>
                <a:lnTo>
                  <a:pt x="114027" y="157124"/>
                </a:lnTo>
                <a:lnTo>
                  <a:pt x="114190" y="157058"/>
                </a:lnTo>
                <a:lnTo>
                  <a:pt x="114240" y="156991"/>
                </a:lnTo>
                <a:lnTo>
                  <a:pt x="114457" y="156979"/>
                </a:lnTo>
                <a:lnTo>
                  <a:pt x="114475" y="156978"/>
                </a:lnTo>
                <a:lnTo>
                  <a:pt x="114634" y="156959"/>
                </a:lnTo>
                <a:lnTo>
                  <a:pt x="114916" y="156928"/>
                </a:lnTo>
                <a:lnTo>
                  <a:pt x="115010" y="156890"/>
                </a:lnTo>
                <a:lnTo>
                  <a:pt x="115042" y="156674"/>
                </a:lnTo>
                <a:lnTo>
                  <a:pt x="115078" y="156588"/>
                </a:lnTo>
                <a:lnTo>
                  <a:pt x="115081" y="156554"/>
                </a:lnTo>
                <a:lnTo>
                  <a:pt x="115089" y="156445"/>
                </a:lnTo>
                <a:lnTo>
                  <a:pt x="115102" y="156384"/>
                </a:lnTo>
                <a:lnTo>
                  <a:pt x="115156" y="156292"/>
                </a:lnTo>
                <a:lnTo>
                  <a:pt x="115226" y="156257"/>
                </a:lnTo>
                <a:lnTo>
                  <a:pt x="115287" y="156268"/>
                </a:lnTo>
                <a:lnTo>
                  <a:pt x="115358" y="156279"/>
                </a:lnTo>
                <a:lnTo>
                  <a:pt x="115458" y="156302"/>
                </a:lnTo>
                <a:lnTo>
                  <a:pt x="115542" y="156307"/>
                </a:lnTo>
                <a:lnTo>
                  <a:pt x="115669" y="156295"/>
                </a:lnTo>
                <a:lnTo>
                  <a:pt x="115757" y="156210"/>
                </a:lnTo>
                <a:lnTo>
                  <a:pt x="115824" y="156134"/>
                </a:lnTo>
                <a:lnTo>
                  <a:pt x="115827" y="156053"/>
                </a:lnTo>
                <a:lnTo>
                  <a:pt x="115813" y="155988"/>
                </a:lnTo>
                <a:lnTo>
                  <a:pt x="115791" y="155885"/>
                </a:lnTo>
                <a:lnTo>
                  <a:pt x="115794" y="155793"/>
                </a:lnTo>
                <a:lnTo>
                  <a:pt x="115816" y="155727"/>
                </a:lnTo>
                <a:lnTo>
                  <a:pt x="115873" y="155665"/>
                </a:lnTo>
                <a:lnTo>
                  <a:pt x="115892" y="155626"/>
                </a:lnTo>
                <a:lnTo>
                  <a:pt x="115859" y="155608"/>
                </a:lnTo>
                <a:lnTo>
                  <a:pt x="115892" y="155626"/>
                </a:lnTo>
                <a:lnTo>
                  <a:pt x="115909" y="155594"/>
                </a:lnTo>
                <a:lnTo>
                  <a:pt x="115917" y="155548"/>
                </a:lnTo>
                <a:lnTo>
                  <a:pt x="115918" y="155542"/>
                </a:lnTo>
                <a:lnTo>
                  <a:pt x="115921" y="155529"/>
                </a:lnTo>
                <a:lnTo>
                  <a:pt x="115905" y="155448"/>
                </a:lnTo>
                <a:lnTo>
                  <a:pt x="115861" y="155314"/>
                </a:lnTo>
                <a:lnTo>
                  <a:pt x="115860" y="155263"/>
                </a:lnTo>
                <a:lnTo>
                  <a:pt x="115872" y="155239"/>
                </a:lnTo>
                <a:lnTo>
                  <a:pt x="115889" y="155226"/>
                </a:lnTo>
                <a:lnTo>
                  <a:pt x="115908" y="155193"/>
                </a:lnTo>
                <a:lnTo>
                  <a:pt x="115912" y="155174"/>
                </a:lnTo>
                <a:lnTo>
                  <a:pt x="115914" y="155138"/>
                </a:lnTo>
                <a:lnTo>
                  <a:pt x="115902" y="155118"/>
                </a:lnTo>
                <a:lnTo>
                  <a:pt x="115870" y="155113"/>
                </a:lnTo>
                <a:lnTo>
                  <a:pt x="115853" y="155098"/>
                </a:lnTo>
                <a:lnTo>
                  <a:pt x="115859" y="155069"/>
                </a:lnTo>
                <a:lnTo>
                  <a:pt x="115877" y="155039"/>
                </a:lnTo>
                <a:lnTo>
                  <a:pt x="115889" y="155024"/>
                </a:lnTo>
                <a:lnTo>
                  <a:pt x="115979" y="155018"/>
                </a:lnTo>
                <a:lnTo>
                  <a:pt x="115995" y="154998"/>
                </a:lnTo>
                <a:lnTo>
                  <a:pt x="116018" y="154987"/>
                </a:lnTo>
                <a:lnTo>
                  <a:pt x="116044" y="154996"/>
                </a:lnTo>
                <a:lnTo>
                  <a:pt x="116044" y="154996"/>
                </a:lnTo>
                <a:lnTo>
                  <a:pt x="116053" y="155004"/>
                </a:lnTo>
                <a:lnTo>
                  <a:pt x="116059" y="155009"/>
                </a:lnTo>
                <a:lnTo>
                  <a:pt x="116071" y="155019"/>
                </a:lnTo>
                <a:lnTo>
                  <a:pt x="116093" y="155061"/>
                </a:lnTo>
                <a:lnTo>
                  <a:pt x="116120" y="155087"/>
                </a:lnTo>
                <a:lnTo>
                  <a:pt x="116143" y="155091"/>
                </a:lnTo>
                <a:lnTo>
                  <a:pt x="116169" y="155091"/>
                </a:lnTo>
                <a:lnTo>
                  <a:pt x="116191" y="155092"/>
                </a:lnTo>
                <a:lnTo>
                  <a:pt x="116251" y="155111"/>
                </a:lnTo>
                <a:lnTo>
                  <a:pt x="116298" y="155111"/>
                </a:lnTo>
                <a:lnTo>
                  <a:pt x="116340" y="155106"/>
                </a:lnTo>
                <a:lnTo>
                  <a:pt x="116375" y="155094"/>
                </a:lnTo>
                <a:lnTo>
                  <a:pt x="116403" y="155119"/>
                </a:lnTo>
                <a:lnTo>
                  <a:pt x="116422" y="155149"/>
                </a:lnTo>
                <a:lnTo>
                  <a:pt x="116461" y="155190"/>
                </a:lnTo>
                <a:lnTo>
                  <a:pt x="116695" y="155239"/>
                </a:lnTo>
                <a:lnTo>
                  <a:pt x="116801" y="155242"/>
                </a:lnTo>
                <a:lnTo>
                  <a:pt x="116878" y="155234"/>
                </a:lnTo>
                <a:lnTo>
                  <a:pt x="116916" y="155213"/>
                </a:lnTo>
                <a:lnTo>
                  <a:pt x="116933" y="155200"/>
                </a:lnTo>
                <a:lnTo>
                  <a:pt x="116942" y="155174"/>
                </a:lnTo>
                <a:lnTo>
                  <a:pt x="117002" y="155121"/>
                </a:lnTo>
                <a:lnTo>
                  <a:pt x="117033" y="155113"/>
                </a:lnTo>
                <a:lnTo>
                  <a:pt x="117050" y="155112"/>
                </a:lnTo>
                <a:lnTo>
                  <a:pt x="117101" y="155147"/>
                </a:lnTo>
                <a:lnTo>
                  <a:pt x="117140" y="155164"/>
                </a:lnTo>
                <a:lnTo>
                  <a:pt x="117216" y="155169"/>
                </a:lnTo>
                <a:lnTo>
                  <a:pt x="117293" y="155159"/>
                </a:lnTo>
                <a:lnTo>
                  <a:pt x="117362" y="155159"/>
                </a:lnTo>
                <a:lnTo>
                  <a:pt x="117398" y="155192"/>
                </a:lnTo>
                <a:lnTo>
                  <a:pt x="117431" y="155218"/>
                </a:lnTo>
                <a:lnTo>
                  <a:pt x="117463" y="155218"/>
                </a:lnTo>
                <a:lnTo>
                  <a:pt x="117518" y="155243"/>
                </a:lnTo>
                <a:lnTo>
                  <a:pt x="117545" y="155243"/>
                </a:lnTo>
                <a:lnTo>
                  <a:pt x="117571" y="155229"/>
                </a:lnTo>
                <a:lnTo>
                  <a:pt x="117587" y="155228"/>
                </a:lnTo>
                <a:lnTo>
                  <a:pt x="117639" y="155269"/>
                </a:lnTo>
                <a:lnTo>
                  <a:pt x="117704" y="155267"/>
                </a:lnTo>
                <a:lnTo>
                  <a:pt x="117768" y="155299"/>
                </a:lnTo>
                <a:lnTo>
                  <a:pt x="117770" y="155323"/>
                </a:lnTo>
                <a:lnTo>
                  <a:pt x="117784" y="155351"/>
                </a:lnTo>
                <a:lnTo>
                  <a:pt x="117803" y="155367"/>
                </a:lnTo>
                <a:lnTo>
                  <a:pt x="117859" y="155388"/>
                </a:lnTo>
                <a:lnTo>
                  <a:pt x="117984" y="155365"/>
                </a:lnTo>
                <a:lnTo>
                  <a:pt x="118078" y="155231"/>
                </a:lnTo>
                <a:lnTo>
                  <a:pt x="118156" y="155198"/>
                </a:lnTo>
                <a:lnTo>
                  <a:pt x="118249" y="155179"/>
                </a:lnTo>
                <a:lnTo>
                  <a:pt x="118466" y="155084"/>
                </a:lnTo>
                <a:lnTo>
                  <a:pt x="118638" y="155033"/>
                </a:lnTo>
                <a:lnTo>
                  <a:pt x="118845" y="155059"/>
                </a:lnTo>
                <a:lnTo>
                  <a:pt x="118922" y="155061"/>
                </a:lnTo>
                <a:lnTo>
                  <a:pt x="119008" y="155045"/>
                </a:lnTo>
                <a:lnTo>
                  <a:pt x="119083" y="155050"/>
                </a:lnTo>
                <a:lnTo>
                  <a:pt x="119341" y="155051"/>
                </a:lnTo>
                <a:lnTo>
                  <a:pt x="119399" y="155078"/>
                </a:lnTo>
                <a:lnTo>
                  <a:pt x="119433" y="155098"/>
                </a:lnTo>
                <a:lnTo>
                  <a:pt x="119556" y="155149"/>
                </a:lnTo>
                <a:lnTo>
                  <a:pt x="119633" y="155158"/>
                </a:lnTo>
                <a:lnTo>
                  <a:pt x="119722" y="155155"/>
                </a:lnTo>
                <a:lnTo>
                  <a:pt x="119987" y="155103"/>
                </a:lnTo>
                <a:lnTo>
                  <a:pt x="120047" y="155098"/>
                </a:lnTo>
                <a:lnTo>
                  <a:pt x="120114" y="155090"/>
                </a:lnTo>
                <a:lnTo>
                  <a:pt x="120143" y="155100"/>
                </a:lnTo>
                <a:lnTo>
                  <a:pt x="120167" y="155128"/>
                </a:lnTo>
                <a:lnTo>
                  <a:pt x="120252" y="155254"/>
                </a:lnTo>
                <a:lnTo>
                  <a:pt x="120334" y="155389"/>
                </a:lnTo>
                <a:lnTo>
                  <a:pt x="120399" y="155559"/>
                </a:lnTo>
                <a:lnTo>
                  <a:pt x="120412" y="155582"/>
                </a:lnTo>
                <a:lnTo>
                  <a:pt x="120474" y="155692"/>
                </a:lnTo>
                <a:lnTo>
                  <a:pt x="120523" y="155778"/>
                </a:lnTo>
                <a:lnTo>
                  <a:pt x="120543" y="155797"/>
                </a:lnTo>
                <a:lnTo>
                  <a:pt x="120587" y="155813"/>
                </a:lnTo>
                <a:lnTo>
                  <a:pt x="120724" y="155831"/>
                </a:lnTo>
                <a:lnTo>
                  <a:pt x="120812" y="155849"/>
                </a:lnTo>
                <a:lnTo>
                  <a:pt x="120909" y="155903"/>
                </a:lnTo>
                <a:lnTo>
                  <a:pt x="120964" y="155924"/>
                </a:lnTo>
                <a:lnTo>
                  <a:pt x="120976" y="155929"/>
                </a:lnTo>
                <a:lnTo>
                  <a:pt x="121011" y="155984"/>
                </a:lnTo>
                <a:lnTo>
                  <a:pt x="121027" y="156092"/>
                </a:lnTo>
                <a:lnTo>
                  <a:pt x="121103" y="156110"/>
                </a:lnTo>
                <a:lnTo>
                  <a:pt x="121187" y="156098"/>
                </a:lnTo>
                <a:lnTo>
                  <a:pt x="121245" y="156084"/>
                </a:lnTo>
                <a:lnTo>
                  <a:pt x="121275" y="156032"/>
                </a:lnTo>
                <a:lnTo>
                  <a:pt x="121286" y="155998"/>
                </a:lnTo>
                <a:lnTo>
                  <a:pt x="121298" y="155973"/>
                </a:lnTo>
                <a:lnTo>
                  <a:pt x="121344" y="155926"/>
                </a:lnTo>
                <a:lnTo>
                  <a:pt x="121496" y="155890"/>
                </a:lnTo>
                <a:lnTo>
                  <a:pt x="121738" y="155872"/>
                </a:lnTo>
                <a:lnTo>
                  <a:pt x="121765" y="155859"/>
                </a:lnTo>
                <a:lnTo>
                  <a:pt x="122014" y="155731"/>
                </a:lnTo>
                <a:lnTo>
                  <a:pt x="122057" y="155710"/>
                </a:lnTo>
                <a:lnTo>
                  <a:pt x="122156" y="155687"/>
                </a:lnTo>
                <a:lnTo>
                  <a:pt x="122228" y="155666"/>
                </a:lnTo>
                <a:lnTo>
                  <a:pt x="122287" y="155649"/>
                </a:lnTo>
                <a:lnTo>
                  <a:pt x="122512" y="155588"/>
                </a:lnTo>
                <a:lnTo>
                  <a:pt x="122546" y="155583"/>
                </a:lnTo>
                <a:lnTo>
                  <a:pt x="122695" y="155614"/>
                </a:lnTo>
                <a:lnTo>
                  <a:pt x="122883" y="155698"/>
                </a:lnTo>
                <a:lnTo>
                  <a:pt x="122896" y="155712"/>
                </a:lnTo>
                <a:lnTo>
                  <a:pt x="122958" y="155753"/>
                </a:lnTo>
                <a:lnTo>
                  <a:pt x="123013" y="155788"/>
                </a:lnTo>
                <a:lnTo>
                  <a:pt x="123078" y="155952"/>
                </a:lnTo>
                <a:lnTo>
                  <a:pt x="123117" y="156061"/>
                </a:lnTo>
                <a:lnTo>
                  <a:pt x="123143" y="156102"/>
                </a:lnTo>
                <a:lnTo>
                  <a:pt x="123161" y="156181"/>
                </a:lnTo>
                <a:lnTo>
                  <a:pt x="123144" y="156221"/>
                </a:lnTo>
                <a:lnTo>
                  <a:pt x="123123" y="156265"/>
                </a:lnTo>
                <a:lnTo>
                  <a:pt x="123108" y="156306"/>
                </a:lnTo>
                <a:lnTo>
                  <a:pt x="123085" y="156340"/>
                </a:lnTo>
                <a:lnTo>
                  <a:pt x="123075" y="156368"/>
                </a:lnTo>
                <a:lnTo>
                  <a:pt x="123067" y="156395"/>
                </a:lnTo>
                <a:lnTo>
                  <a:pt x="123065" y="156415"/>
                </a:lnTo>
                <a:lnTo>
                  <a:pt x="123068" y="156445"/>
                </a:lnTo>
                <a:lnTo>
                  <a:pt x="123063" y="156498"/>
                </a:lnTo>
                <a:lnTo>
                  <a:pt x="123059" y="156628"/>
                </a:lnTo>
                <a:lnTo>
                  <a:pt x="123062" y="156706"/>
                </a:lnTo>
                <a:lnTo>
                  <a:pt x="123051" y="156769"/>
                </a:lnTo>
                <a:lnTo>
                  <a:pt x="123052" y="156818"/>
                </a:lnTo>
                <a:lnTo>
                  <a:pt x="123052" y="156819"/>
                </a:lnTo>
                <a:lnTo>
                  <a:pt x="123052" y="156827"/>
                </a:lnTo>
                <a:lnTo>
                  <a:pt x="123065" y="156854"/>
                </a:lnTo>
                <a:lnTo>
                  <a:pt x="123065" y="156854"/>
                </a:lnTo>
                <a:lnTo>
                  <a:pt x="123067" y="156860"/>
                </a:lnTo>
                <a:lnTo>
                  <a:pt x="123144" y="157227"/>
                </a:lnTo>
                <a:lnTo>
                  <a:pt x="123456" y="157338"/>
                </a:lnTo>
                <a:lnTo>
                  <a:pt x="123498" y="157361"/>
                </a:lnTo>
                <a:lnTo>
                  <a:pt x="123502" y="157362"/>
                </a:lnTo>
                <a:lnTo>
                  <a:pt x="123696" y="157425"/>
                </a:lnTo>
                <a:lnTo>
                  <a:pt x="123857" y="157609"/>
                </a:lnTo>
                <a:lnTo>
                  <a:pt x="124252" y="157681"/>
                </a:lnTo>
                <a:lnTo>
                  <a:pt x="124342" y="157708"/>
                </a:lnTo>
                <a:lnTo>
                  <a:pt x="124477" y="157789"/>
                </a:lnTo>
                <a:lnTo>
                  <a:pt x="124704" y="157885"/>
                </a:lnTo>
                <a:lnTo>
                  <a:pt x="124922" y="157995"/>
                </a:lnTo>
                <a:lnTo>
                  <a:pt x="125089" y="158006"/>
                </a:lnTo>
                <a:lnTo>
                  <a:pt x="125151" y="158014"/>
                </a:lnTo>
                <a:lnTo>
                  <a:pt x="125242" y="158038"/>
                </a:lnTo>
                <a:lnTo>
                  <a:pt x="125525" y="158115"/>
                </a:lnTo>
                <a:lnTo>
                  <a:pt x="125689" y="158304"/>
                </a:lnTo>
                <a:lnTo>
                  <a:pt x="125692" y="158318"/>
                </a:lnTo>
                <a:lnTo>
                  <a:pt x="125756" y="158597"/>
                </a:lnTo>
                <a:lnTo>
                  <a:pt x="125803" y="158749"/>
                </a:lnTo>
                <a:lnTo>
                  <a:pt x="125876" y="158962"/>
                </a:lnTo>
                <a:lnTo>
                  <a:pt x="126027" y="159109"/>
                </a:lnTo>
                <a:lnTo>
                  <a:pt x="126192" y="159303"/>
                </a:lnTo>
                <a:lnTo>
                  <a:pt x="126205" y="159332"/>
                </a:lnTo>
                <a:lnTo>
                  <a:pt x="126214" y="159420"/>
                </a:lnTo>
                <a:lnTo>
                  <a:pt x="126231" y="159472"/>
                </a:lnTo>
                <a:lnTo>
                  <a:pt x="126265" y="159565"/>
                </a:lnTo>
                <a:lnTo>
                  <a:pt x="126374" y="159715"/>
                </a:lnTo>
                <a:lnTo>
                  <a:pt x="126398" y="159732"/>
                </a:lnTo>
                <a:lnTo>
                  <a:pt x="126447" y="159743"/>
                </a:lnTo>
                <a:lnTo>
                  <a:pt x="126509" y="159756"/>
                </a:lnTo>
                <a:lnTo>
                  <a:pt x="126539" y="159770"/>
                </a:lnTo>
                <a:lnTo>
                  <a:pt x="126572" y="159770"/>
                </a:lnTo>
                <a:lnTo>
                  <a:pt x="126588" y="159781"/>
                </a:lnTo>
                <a:lnTo>
                  <a:pt x="126603" y="159807"/>
                </a:lnTo>
                <a:lnTo>
                  <a:pt x="126666" y="160014"/>
                </a:lnTo>
                <a:lnTo>
                  <a:pt x="126743" y="160124"/>
                </a:lnTo>
                <a:lnTo>
                  <a:pt x="126975" y="160419"/>
                </a:lnTo>
                <a:lnTo>
                  <a:pt x="127147" y="160460"/>
                </a:lnTo>
                <a:lnTo>
                  <a:pt x="127216" y="160505"/>
                </a:lnTo>
                <a:lnTo>
                  <a:pt x="127575" y="160774"/>
                </a:lnTo>
                <a:lnTo>
                  <a:pt x="127796" y="160774"/>
                </a:lnTo>
                <a:lnTo>
                  <a:pt x="127830" y="160774"/>
                </a:lnTo>
                <a:lnTo>
                  <a:pt x="127952" y="160870"/>
                </a:lnTo>
                <a:lnTo>
                  <a:pt x="127977" y="160895"/>
                </a:lnTo>
                <a:lnTo>
                  <a:pt x="127994" y="160913"/>
                </a:lnTo>
                <a:lnTo>
                  <a:pt x="127994" y="160981"/>
                </a:lnTo>
                <a:lnTo>
                  <a:pt x="127993" y="161329"/>
                </a:lnTo>
                <a:lnTo>
                  <a:pt x="128158" y="161426"/>
                </a:lnTo>
                <a:lnTo>
                  <a:pt x="128214" y="161449"/>
                </a:lnTo>
                <a:lnTo>
                  <a:pt x="128433" y="161468"/>
                </a:lnTo>
                <a:lnTo>
                  <a:pt x="128645" y="161511"/>
                </a:lnTo>
                <a:lnTo>
                  <a:pt x="128934" y="161539"/>
                </a:lnTo>
                <a:lnTo>
                  <a:pt x="129113" y="161541"/>
                </a:lnTo>
                <a:lnTo>
                  <a:pt x="129326" y="161527"/>
                </a:lnTo>
                <a:lnTo>
                  <a:pt x="129452" y="161525"/>
                </a:lnTo>
                <a:lnTo>
                  <a:pt x="129638" y="161543"/>
                </a:lnTo>
                <a:lnTo>
                  <a:pt x="129771" y="161511"/>
                </a:lnTo>
                <a:lnTo>
                  <a:pt x="129815" y="161501"/>
                </a:lnTo>
                <a:lnTo>
                  <a:pt x="130095" y="161436"/>
                </a:lnTo>
                <a:lnTo>
                  <a:pt x="130147" y="161434"/>
                </a:lnTo>
                <a:lnTo>
                  <a:pt x="130160" y="161496"/>
                </a:lnTo>
                <a:lnTo>
                  <a:pt x="130169" y="161537"/>
                </a:lnTo>
                <a:lnTo>
                  <a:pt x="130179" y="161554"/>
                </a:lnTo>
                <a:lnTo>
                  <a:pt x="130191" y="161639"/>
                </a:lnTo>
                <a:lnTo>
                  <a:pt x="130194" y="161659"/>
                </a:lnTo>
                <a:lnTo>
                  <a:pt x="130194" y="161663"/>
                </a:lnTo>
                <a:lnTo>
                  <a:pt x="130194" y="161663"/>
                </a:lnTo>
                <a:lnTo>
                  <a:pt x="130195" y="161668"/>
                </a:lnTo>
                <a:lnTo>
                  <a:pt x="130008" y="161747"/>
                </a:lnTo>
                <a:lnTo>
                  <a:pt x="129961" y="161783"/>
                </a:lnTo>
                <a:lnTo>
                  <a:pt x="129810" y="161874"/>
                </a:lnTo>
                <a:lnTo>
                  <a:pt x="129752" y="161919"/>
                </a:lnTo>
                <a:lnTo>
                  <a:pt x="129670" y="162086"/>
                </a:lnTo>
                <a:lnTo>
                  <a:pt x="129665" y="162119"/>
                </a:lnTo>
                <a:lnTo>
                  <a:pt x="129782" y="162252"/>
                </a:lnTo>
                <a:lnTo>
                  <a:pt x="129806" y="162317"/>
                </a:lnTo>
                <a:lnTo>
                  <a:pt x="129810" y="162322"/>
                </a:lnTo>
                <a:lnTo>
                  <a:pt x="130073" y="162411"/>
                </a:lnTo>
                <a:lnTo>
                  <a:pt x="130197" y="162462"/>
                </a:lnTo>
                <a:lnTo>
                  <a:pt x="130295" y="162505"/>
                </a:lnTo>
                <a:lnTo>
                  <a:pt x="130356" y="162518"/>
                </a:lnTo>
                <a:lnTo>
                  <a:pt x="130428" y="162534"/>
                </a:lnTo>
                <a:lnTo>
                  <a:pt x="130525" y="162550"/>
                </a:lnTo>
                <a:lnTo>
                  <a:pt x="130564" y="162576"/>
                </a:lnTo>
                <a:lnTo>
                  <a:pt x="130701" y="162776"/>
                </a:lnTo>
                <a:lnTo>
                  <a:pt x="130924" y="162768"/>
                </a:lnTo>
                <a:lnTo>
                  <a:pt x="131107" y="162738"/>
                </a:lnTo>
                <a:lnTo>
                  <a:pt x="131154" y="162749"/>
                </a:lnTo>
                <a:lnTo>
                  <a:pt x="131257" y="162832"/>
                </a:lnTo>
                <a:lnTo>
                  <a:pt x="131296" y="162850"/>
                </a:lnTo>
                <a:lnTo>
                  <a:pt x="131328" y="162851"/>
                </a:lnTo>
                <a:lnTo>
                  <a:pt x="131421" y="162859"/>
                </a:lnTo>
                <a:lnTo>
                  <a:pt x="131455" y="162859"/>
                </a:lnTo>
                <a:lnTo>
                  <a:pt x="131510" y="162874"/>
                </a:lnTo>
                <a:lnTo>
                  <a:pt x="131538" y="162872"/>
                </a:lnTo>
                <a:lnTo>
                  <a:pt x="131654" y="162813"/>
                </a:lnTo>
                <a:lnTo>
                  <a:pt x="131767" y="162765"/>
                </a:lnTo>
                <a:lnTo>
                  <a:pt x="132005" y="162751"/>
                </a:lnTo>
                <a:lnTo>
                  <a:pt x="132231" y="162815"/>
                </a:lnTo>
                <a:lnTo>
                  <a:pt x="132444" y="162708"/>
                </a:lnTo>
                <a:lnTo>
                  <a:pt x="132461" y="162674"/>
                </a:lnTo>
                <a:lnTo>
                  <a:pt x="132580" y="162572"/>
                </a:lnTo>
                <a:lnTo>
                  <a:pt x="132588" y="162564"/>
                </a:lnTo>
                <a:lnTo>
                  <a:pt x="132785" y="162446"/>
                </a:lnTo>
                <a:lnTo>
                  <a:pt x="132985" y="162585"/>
                </a:lnTo>
                <a:lnTo>
                  <a:pt x="133209" y="162548"/>
                </a:lnTo>
                <a:lnTo>
                  <a:pt x="133367" y="162676"/>
                </a:lnTo>
                <a:lnTo>
                  <a:pt x="133546" y="162662"/>
                </a:lnTo>
                <a:lnTo>
                  <a:pt x="133558" y="162666"/>
                </a:lnTo>
                <a:lnTo>
                  <a:pt x="133716" y="162719"/>
                </a:lnTo>
                <a:lnTo>
                  <a:pt x="133848" y="162915"/>
                </a:lnTo>
                <a:lnTo>
                  <a:pt x="133890" y="162920"/>
                </a:lnTo>
                <a:lnTo>
                  <a:pt x="134069" y="162969"/>
                </a:lnTo>
                <a:lnTo>
                  <a:pt x="134250" y="163079"/>
                </a:lnTo>
                <a:lnTo>
                  <a:pt x="134415" y="163012"/>
                </a:lnTo>
                <a:lnTo>
                  <a:pt x="134682" y="162941"/>
                </a:lnTo>
                <a:lnTo>
                  <a:pt x="134760" y="162942"/>
                </a:lnTo>
                <a:lnTo>
                  <a:pt x="134846" y="162958"/>
                </a:lnTo>
                <a:lnTo>
                  <a:pt x="134918" y="162955"/>
                </a:lnTo>
                <a:lnTo>
                  <a:pt x="135017" y="162939"/>
                </a:lnTo>
                <a:lnTo>
                  <a:pt x="135196" y="162992"/>
                </a:lnTo>
                <a:lnTo>
                  <a:pt x="135344" y="163044"/>
                </a:lnTo>
                <a:lnTo>
                  <a:pt x="135406" y="163067"/>
                </a:lnTo>
                <a:lnTo>
                  <a:pt x="135518" y="163106"/>
                </a:lnTo>
                <a:lnTo>
                  <a:pt x="135721" y="163189"/>
                </a:lnTo>
                <a:lnTo>
                  <a:pt x="135844" y="163298"/>
                </a:lnTo>
                <a:lnTo>
                  <a:pt x="135865" y="163301"/>
                </a:lnTo>
                <a:lnTo>
                  <a:pt x="136057" y="163322"/>
                </a:lnTo>
                <a:lnTo>
                  <a:pt x="136176" y="163387"/>
                </a:lnTo>
                <a:lnTo>
                  <a:pt x="136270" y="163475"/>
                </a:lnTo>
                <a:lnTo>
                  <a:pt x="136356" y="163597"/>
                </a:lnTo>
                <a:lnTo>
                  <a:pt x="136386" y="163661"/>
                </a:lnTo>
                <a:lnTo>
                  <a:pt x="136384" y="163680"/>
                </a:lnTo>
                <a:lnTo>
                  <a:pt x="136366" y="163706"/>
                </a:lnTo>
                <a:lnTo>
                  <a:pt x="136241" y="163832"/>
                </a:lnTo>
                <a:lnTo>
                  <a:pt x="136226" y="163890"/>
                </a:lnTo>
                <a:lnTo>
                  <a:pt x="136204" y="163977"/>
                </a:lnTo>
                <a:lnTo>
                  <a:pt x="136222" y="164039"/>
                </a:lnTo>
                <a:lnTo>
                  <a:pt x="136233" y="164074"/>
                </a:lnTo>
                <a:lnTo>
                  <a:pt x="136262" y="164104"/>
                </a:lnTo>
                <a:lnTo>
                  <a:pt x="136274" y="164152"/>
                </a:lnTo>
                <a:lnTo>
                  <a:pt x="136266" y="164191"/>
                </a:lnTo>
                <a:lnTo>
                  <a:pt x="136261" y="164214"/>
                </a:lnTo>
                <a:lnTo>
                  <a:pt x="136236" y="164343"/>
                </a:lnTo>
                <a:lnTo>
                  <a:pt x="136248" y="164391"/>
                </a:lnTo>
                <a:lnTo>
                  <a:pt x="136256" y="164418"/>
                </a:lnTo>
                <a:lnTo>
                  <a:pt x="136298" y="164481"/>
                </a:lnTo>
                <a:lnTo>
                  <a:pt x="136387" y="164516"/>
                </a:lnTo>
                <a:lnTo>
                  <a:pt x="136423" y="164525"/>
                </a:lnTo>
                <a:lnTo>
                  <a:pt x="136503" y="164551"/>
                </a:lnTo>
                <a:lnTo>
                  <a:pt x="136547" y="164529"/>
                </a:lnTo>
                <a:lnTo>
                  <a:pt x="136903" y="164359"/>
                </a:lnTo>
                <a:lnTo>
                  <a:pt x="136994" y="164334"/>
                </a:lnTo>
                <a:lnTo>
                  <a:pt x="137060" y="164304"/>
                </a:lnTo>
                <a:lnTo>
                  <a:pt x="137109" y="164300"/>
                </a:lnTo>
                <a:lnTo>
                  <a:pt x="137335" y="164320"/>
                </a:lnTo>
                <a:lnTo>
                  <a:pt x="137377" y="164283"/>
                </a:lnTo>
                <a:lnTo>
                  <a:pt x="137423" y="164213"/>
                </a:lnTo>
                <a:lnTo>
                  <a:pt x="137457" y="164198"/>
                </a:lnTo>
                <a:lnTo>
                  <a:pt x="137644" y="164135"/>
                </a:lnTo>
                <a:lnTo>
                  <a:pt x="137645" y="164135"/>
                </a:lnTo>
                <a:lnTo>
                  <a:pt x="137672" y="164144"/>
                </a:lnTo>
                <a:lnTo>
                  <a:pt x="137901" y="164166"/>
                </a:lnTo>
                <a:lnTo>
                  <a:pt x="137951" y="164157"/>
                </a:lnTo>
                <a:lnTo>
                  <a:pt x="138340" y="164125"/>
                </a:lnTo>
                <a:lnTo>
                  <a:pt x="138359" y="164160"/>
                </a:lnTo>
                <a:lnTo>
                  <a:pt x="138398" y="164249"/>
                </a:lnTo>
                <a:lnTo>
                  <a:pt x="138436" y="164305"/>
                </a:lnTo>
                <a:lnTo>
                  <a:pt x="138520" y="164430"/>
                </a:lnTo>
                <a:lnTo>
                  <a:pt x="138665" y="164578"/>
                </a:lnTo>
                <a:lnTo>
                  <a:pt x="138805" y="164576"/>
                </a:lnTo>
                <a:lnTo>
                  <a:pt x="138983" y="164696"/>
                </a:lnTo>
                <a:lnTo>
                  <a:pt x="139046" y="164779"/>
                </a:lnTo>
                <a:lnTo>
                  <a:pt x="139086" y="164833"/>
                </a:lnTo>
                <a:lnTo>
                  <a:pt x="139135" y="164825"/>
                </a:lnTo>
                <a:lnTo>
                  <a:pt x="139296" y="164799"/>
                </a:lnTo>
                <a:lnTo>
                  <a:pt x="139487" y="164793"/>
                </a:lnTo>
                <a:lnTo>
                  <a:pt x="139577" y="164799"/>
                </a:lnTo>
                <a:lnTo>
                  <a:pt x="139684" y="164807"/>
                </a:lnTo>
                <a:lnTo>
                  <a:pt x="139810" y="164841"/>
                </a:lnTo>
                <a:lnTo>
                  <a:pt x="139812" y="164836"/>
                </a:lnTo>
                <a:lnTo>
                  <a:pt x="139811" y="164841"/>
                </a:lnTo>
                <a:lnTo>
                  <a:pt x="139811" y="164841"/>
                </a:lnTo>
                <a:lnTo>
                  <a:pt x="139811" y="164841"/>
                </a:lnTo>
                <a:lnTo>
                  <a:pt x="139861" y="164839"/>
                </a:lnTo>
                <a:lnTo>
                  <a:pt x="139972" y="164834"/>
                </a:lnTo>
                <a:lnTo>
                  <a:pt x="140074" y="164836"/>
                </a:lnTo>
                <a:lnTo>
                  <a:pt x="140099" y="164838"/>
                </a:lnTo>
                <a:lnTo>
                  <a:pt x="140155" y="164849"/>
                </a:lnTo>
                <a:lnTo>
                  <a:pt x="140342" y="164887"/>
                </a:lnTo>
                <a:lnTo>
                  <a:pt x="140607" y="164755"/>
                </a:lnTo>
                <a:lnTo>
                  <a:pt x="140780" y="164688"/>
                </a:lnTo>
                <a:lnTo>
                  <a:pt x="140913" y="164691"/>
                </a:lnTo>
                <a:lnTo>
                  <a:pt x="141014" y="164702"/>
                </a:lnTo>
                <a:lnTo>
                  <a:pt x="141131" y="164758"/>
                </a:lnTo>
                <a:lnTo>
                  <a:pt x="141207" y="164804"/>
                </a:lnTo>
                <a:lnTo>
                  <a:pt x="141313" y="164960"/>
                </a:lnTo>
                <a:lnTo>
                  <a:pt x="141446" y="165165"/>
                </a:lnTo>
                <a:lnTo>
                  <a:pt x="141578" y="165189"/>
                </a:lnTo>
                <a:lnTo>
                  <a:pt x="141633" y="165200"/>
                </a:lnTo>
                <a:lnTo>
                  <a:pt x="141654" y="165198"/>
                </a:lnTo>
                <a:lnTo>
                  <a:pt x="141708" y="165180"/>
                </a:lnTo>
                <a:lnTo>
                  <a:pt x="141883" y="165136"/>
                </a:lnTo>
                <a:lnTo>
                  <a:pt x="142134" y="165107"/>
                </a:lnTo>
                <a:lnTo>
                  <a:pt x="142238" y="165112"/>
                </a:lnTo>
                <a:lnTo>
                  <a:pt x="142303" y="165153"/>
                </a:lnTo>
                <a:lnTo>
                  <a:pt x="142378" y="165201"/>
                </a:lnTo>
                <a:lnTo>
                  <a:pt x="142407" y="165177"/>
                </a:lnTo>
                <a:lnTo>
                  <a:pt x="142456" y="165163"/>
                </a:lnTo>
                <a:lnTo>
                  <a:pt x="142571" y="165131"/>
                </a:lnTo>
                <a:lnTo>
                  <a:pt x="142703" y="165211"/>
                </a:lnTo>
                <a:lnTo>
                  <a:pt x="142732" y="165239"/>
                </a:lnTo>
                <a:lnTo>
                  <a:pt x="142789" y="165273"/>
                </a:lnTo>
                <a:lnTo>
                  <a:pt x="143106" y="165324"/>
                </a:lnTo>
                <a:lnTo>
                  <a:pt x="143207" y="165343"/>
                </a:lnTo>
                <a:lnTo>
                  <a:pt x="143262" y="165361"/>
                </a:lnTo>
                <a:lnTo>
                  <a:pt x="143307" y="165365"/>
                </a:lnTo>
                <a:lnTo>
                  <a:pt x="143389" y="165348"/>
                </a:lnTo>
                <a:lnTo>
                  <a:pt x="143434" y="165346"/>
                </a:lnTo>
                <a:lnTo>
                  <a:pt x="143478" y="165367"/>
                </a:lnTo>
                <a:lnTo>
                  <a:pt x="143603" y="165420"/>
                </a:lnTo>
                <a:lnTo>
                  <a:pt x="143745" y="165483"/>
                </a:lnTo>
                <a:lnTo>
                  <a:pt x="143859" y="165525"/>
                </a:lnTo>
                <a:lnTo>
                  <a:pt x="143878" y="165520"/>
                </a:lnTo>
                <a:lnTo>
                  <a:pt x="143925" y="165487"/>
                </a:lnTo>
                <a:lnTo>
                  <a:pt x="144020" y="165400"/>
                </a:lnTo>
                <a:lnTo>
                  <a:pt x="144052" y="165361"/>
                </a:lnTo>
                <a:lnTo>
                  <a:pt x="144070" y="165332"/>
                </a:lnTo>
                <a:lnTo>
                  <a:pt x="144076" y="165302"/>
                </a:lnTo>
                <a:lnTo>
                  <a:pt x="144122" y="165082"/>
                </a:lnTo>
                <a:lnTo>
                  <a:pt x="144127" y="165058"/>
                </a:lnTo>
                <a:lnTo>
                  <a:pt x="144172" y="165055"/>
                </a:lnTo>
                <a:lnTo>
                  <a:pt x="144245" y="165032"/>
                </a:lnTo>
                <a:lnTo>
                  <a:pt x="144340" y="165015"/>
                </a:lnTo>
                <a:lnTo>
                  <a:pt x="144385" y="165016"/>
                </a:lnTo>
                <a:lnTo>
                  <a:pt x="144442" y="165043"/>
                </a:lnTo>
                <a:lnTo>
                  <a:pt x="144480" y="165078"/>
                </a:lnTo>
                <a:lnTo>
                  <a:pt x="144522" y="165126"/>
                </a:lnTo>
                <a:lnTo>
                  <a:pt x="144575" y="165222"/>
                </a:lnTo>
                <a:lnTo>
                  <a:pt x="144610" y="165233"/>
                </a:lnTo>
                <a:lnTo>
                  <a:pt x="144653" y="165231"/>
                </a:lnTo>
                <a:lnTo>
                  <a:pt x="144676" y="165231"/>
                </a:lnTo>
                <a:lnTo>
                  <a:pt x="144785" y="165225"/>
                </a:lnTo>
                <a:lnTo>
                  <a:pt x="144849" y="165212"/>
                </a:lnTo>
                <a:lnTo>
                  <a:pt x="144933" y="165222"/>
                </a:lnTo>
                <a:lnTo>
                  <a:pt x="145006" y="165244"/>
                </a:lnTo>
                <a:lnTo>
                  <a:pt x="145127" y="165270"/>
                </a:lnTo>
                <a:lnTo>
                  <a:pt x="145170" y="165219"/>
                </a:lnTo>
                <a:lnTo>
                  <a:pt x="145203" y="165161"/>
                </a:lnTo>
                <a:lnTo>
                  <a:pt x="145325" y="164946"/>
                </a:lnTo>
                <a:lnTo>
                  <a:pt x="145348" y="164897"/>
                </a:lnTo>
                <a:lnTo>
                  <a:pt x="145375" y="164858"/>
                </a:lnTo>
                <a:lnTo>
                  <a:pt x="145424" y="164842"/>
                </a:lnTo>
                <a:lnTo>
                  <a:pt x="145536" y="164825"/>
                </a:lnTo>
                <a:lnTo>
                  <a:pt x="145626" y="164820"/>
                </a:lnTo>
                <a:lnTo>
                  <a:pt x="145687" y="164836"/>
                </a:lnTo>
                <a:lnTo>
                  <a:pt x="145715" y="164857"/>
                </a:lnTo>
                <a:lnTo>
                  <a:pt x="145743" y="164901"/>
                </a:lnTo>
                <a:lnTo>
                  <a:pt x="145765" y="164927"/>
                </a:lnTo>
                <a:lnTo>
                  <a:pt x="145813" y="164925"/>
                </a:lnTo>
                <a:lnTo>
                  <a:pt x="145887" y="164938"/>
                </a:lnTo>
                <a:lnTo>
                  <a:pt x="145918" y="164965"/>
                </a:lnTo>
                <a:lnTo>
                  <a:pt x="145967" y="165007"/>
                </a:lnTo>
                <a:lnTo>
                  <a:pt x="145999" y="165023"/>
                </a:lnTo>
                <a:lnTo>
                  <a:pt x="146027" y="165031"/>
                </a:lnTo>
                <a:lnTo>
                  <a:pt x="146138" y="165045"/>
                </a:lnTo>
                <a:lnTo>
                  <a:pt x="146217" y="165056"/>
                </a:lnTo>
                <a:lnTo>
                  <a:pt x="146346" y="165075"/>
                </a:lnTo>
                <a:lnTo>
                  <a:pt x="146346" y="165074"/>
                </a:lnTo>
                <a:lnTo>
                  <a:pt x="146352" y="164757"/>
                </a:lnTo>
                <a:lnTo>
                  <a:pt x="146354" y="164938"/>
                </a:lnTo>
                <a:lnTo>
                  <a:pt x="146359" y="165076"/>
                </a:lnTo>
                <a:lnTo>
                  <a:pt x="146417" y="165080"/>
                </a:lnTo>
                <a:lnTo>
                  <a:pt x="146468" y="165083"/>
                </a:lnTo>
                <a:lnTo>
                  <a:pt x="146555" y="165090"/>
                </a:lnTo>
                <a:lnTo>
                  <a:pt x="146596" y="165109"/>
                </a:lnTo>
                <a:lnTo>
                  <a:pt x="146752" y="165152"/>
                </a:lnTo>
                <a:lnTo>
                  <a:pt x="146895" y="165188"/>
                </a:lnTo>
                <a:lnTo>
                  <a:pt x="146937" y="165188"/>
                </a:lnTo>
                <a:lnTo>
                  <a:pt x="147040" y="165180"/>
                </a:lnTo>
                <a:lnTo>
                  <a:pt x="147105" y="165171"/>
                </a:lnTo>
                <a:lnTo>
                  <a:pt x="147159" y="165180"/>
                </a:lnTo>
                <a:lnTo>
                  <a:pt x="147232" y="165233"/>
                </a:lnTo>
                <a:lnTo>
                  <a:pt x="147253" y="165238"/>
                </a:lnTo>
                <a:lnTo>
                  <a:pt x="147271" y="165235"/>
                </a:lnTo>
                <a:lnTo>
                  <a:pt x="147321" y="165214"/>
                </a:lnTo>
                <a:lnTo>
                  <a:pt x="147399" y="165157"/>
                </a:lnTo>
                <a:lnTo>
                  <a:pt x="147466" y="165110"/>
                </a:lnTo>
                <a:lnTo>
                  <a:pt x="147539" y="165099"/>
                </a:lnTo>
                <a:lnTo>
                  <a:pt x="147588" y="165082"/>
                </a:lnTo>
                <a:lnTo>
                  <a:pt x="147601" y="165082"/>
                </a:lnTo>
                <a:lnTo>
                  <a:pt x="147635" y="165078"/>
                </a:lnTo>
                <a:lnTo>
                  <a:pt x="147707" y="165061"/>
                </a:lnTo>
                <a:lnTo>
                  <a:pt x="147742" y="165062"/>
                </a:lnTo>
                <a:lnTo>
                  <a:pt x="147801" y="165072"/>
                </a:lnTo>
                <a:lnTo>
                  <a:pt x="147873" y="165078"/>
                </a:lnTo>
                <a:lnTo>
                  <a:pt x="147944" y="165088"/>
                </a:lnTo>
                <a:lnTo>
                  <a:pt x="147973" y="165084"/>
                </a:lnTo>
                <a:lnTo>
                  <a:pt x="148060" y="165072"/>
                </a:lnTo>
                <a:lnTo>
                  <a:pt x="148154" y="165067"/>
                </a:lnTo>
                <a:lnTo>
                  <a:pt x="148154" y="165067"/>
                </a:lnTo>
                <a:lnTo>
                  <a:pt x="148156" y="165068"/>
                </a:lnTo>
                <a:lnTo>
                  <a:pt x="148178" y="165077"/>
                </a:lnTo>
                <a:lnTo>
                  <a:pt x="148190" y="165088"/>
                </a:lnTo>
                <a:lnTo>
                  <a:pt x="148208" y="165101"/>
                </a:lnTo>
                <a:lnTo>
                  <a:pt x="148224" y="165129"/>
                </a:lnTo>
                <a:lnTo>
                  <a:pt x="148236" y="165149"/>
                </a:lnTo>
                <a:lnTo>
                  <a:pt x="148258" y="165184"/>
                </a:lnTo>
                <a:lnTo>
                  <a:pt x="148321" y="165285"/>
                </a:lnTo>
                <a:lnTo>
                  <a:pt x="148368" y="165360"/>
                </a:lnTo>
                <a:lnTo>
                  <a:pt x="148390" y="165408"/>
                </a:lnTo>
                <a:lnTo>
                  <a:pt x="148418" y="165438"/>
                </a:lnTo>
                <a:lnTo>
                  <a:pt x="148642" y="165476"/>
                </a:lnTo>
                <a:lnTo>
                  <a:pt x="148850" y="165583"/>
                </a:lnTo>
                <a:lnTo>
                  <a:pt x="148872" y="165587"/>
                </a:lnTo>
                <a:lnTo>
                  <a:pt x="148905" y="165584"/>
                </a:lnTo>
                <a:lnTo>
                  <a:pt x="149003" y="165587"/>
                </a:lnTo>
                <a:lnTo>
                  <a:pt x="149123" y="165582"/>
                </a:lnTo>
                <a:lnTo>
                  <a:pt x="149176" y="165587"/>
                </a:lnTo>
                <a:lnTo>
                  <a:pt x="149257" y="165607"/>
                </a:lnTo>
                <a:lnTo>
                  <a:pt x="149328" y="165612"/>
                </a:lnTo>
                <a:lnTo>
                  <a:pt x="149350" y="165619"/>
                </a:lnTo>
                <a:lnTo>
                  <a:pt x="149442" y="165774"/>
                </a:lnTo>
                <a:lnTo>
                  <a:pt x="149447" y="165832"/>
                </a:lnTo>
                <a:lnTo>
                  <a:pt x="149448" y="165894"/>
                </a:lnTo>
                <a:lnTo>
                  <a:pt x="149605" y="165918"/>
                </a:lnTo>
                <a:lnTo>
                  <a:pt x="149629" y="165902"/>
                </a:lnTo>
                <a:lnTo>
                  <a:pt x="149901" y="165743"/>
                </a:lnTo>
                <a:lnTo>
                  <a:pt x="149924" y="165748"/>
                </a:lnTo>
                <a:lnTo>
                  <a:pt x="149962" y="165784"/>
                </a:lnTo>
                <a:lnTo>
                  <a:pt x="150018" y="165831"/>
                </a:lnTo>
                <a:lnTo>
                  <a:pt x="150097" y="165899"/>
                </a:lnTo>
                <a:lnTo>
                  <a:pt x="150313" y="165847"/>
                </a:lnTo>
                <a:lnTo>
                  <a:pt x="150561" y="165898"/>
                </a:lnTo>
                <a:lnTo>
                  <a:pt x="150739" y="165888"/>
                </a:lnTo>
                <a:lnTo>
                  <a:pt x="150784" y="165876"/>
                </a:lnTo>
                <a:lnTo>
                  <a:pt x="150966" y="165860"/>
                </a:lnTo>
                <a:lnTo>
                  <a:pt x="151040" y="165863"/>
                </a:lnTo>
                <a:lnTo>
                  <a:pt x="151068" y="165866"/>
                </a:lnTo>
                <a:lnTo>
                  <a:pt x="151089" y="165869"/>
                </a:lnTo>
                <a:lnTo>
                  <a:pt x="151152" y="165881"/>
                </a:lnTo>
                <a:lnTo>
                  <a:pt x="151160" y="165883"/>
                </a:lnTo>
                <a:lnTo>
                  <a:pt x="151164" y="165883"/>
                </a:lnTo>
                <a:lnTo>
                  <a:pt x="151239" y="165901"/>
                </a:lnTo>
                <a:lnTo>
                  <a:pt x="151307" y="165917"/>
                </a:lnTo>
                <a:lnTo>
                  <a:pt x="151365" y="165930"/>
                </a:lnTo>
                <a:lnTo>
                  <a:pt x="151501" y="165961"/>
                </a:lnTo>
                <a:lnTo>
                  <a:pt x="151546" y="165968"/>
                </a:lnTo>
                <a:lnTo>
                  <a:pt x="151646" y="166000"/>
                </a:lnTo>
                <a:lnTo>
                  <a:pt x="151719" y="166004"/>
                </a:lnTo>
                <a:lnTo>
                  <a:pt x="151824" y="166008"/>
                </a:lnTo>
                <a:lnTo>
                  <a:pt x="151859" y="165997"/>
                </a:lnTo>
                <a:lnTo>
                  <a:pt x="151910" y="165987"/>
                </a:lnTo>
                <a:lnTo>
                  <a:pt x="152024" y="165962"/>
                </a:lnTo>
                <a:lnTo>
                  <a:pt x="152067" y="165951"/>
                </a:lnTo>
                <a:lnTo>
                  <a:pt x="152167" y="165951"/>
                </a:lnTo>
                <a:lnTo>
                  <a:pt x="152242" y="165950"/>
                </a:lnTo>
                <a:lnTo>
                  <a:pt x="152268" y="165949"/>
                </a:lnTo>
                <a:lnTo>
                  <a:pt x="152302" y="165966"/>
                </a:lnTo>
                <a:lnTo>
                  <a:pt x="152339" y="165998"/>
                </a:lnTo>
                <a:lnTo>
                  <a:pt x="152393" y="166047"/>
                </a:lnTo>
                <a:lnTo>
                  <a:pt x="152480" y="166139"/>
                </a:lnTo>
                <a:lnTo>
                  <a:pt x="152497" y="166172"/>
                </a:lnTo>
                <a:lnTo>
                  <a:pt x="152522" y="166193"/>
                </a:lnTo>
                <a:lnTo>
                  <a:pt x="152536" y="166216"/>
                </a:lnTo>
                <a:lnTo>
                  <a:pt x="152575" y="166271"/>
                </a:lnTo>
                <a:lnTo>
                  <a:pt x="152605" y="166275"/>
                </a:lnTo>
                <a:lnTo>
                  <a:pt x="152694" y="166275"/>
                </a:lnTo>
                <a:lnTo>
                  <a:pt x="152818" y="166270"/>
                </a:lnTo>
                <a:lnTo>
                  <a:pt x="152878" y="166289"/>
                </a:lnTo>
                <a:lnTo>
                  <a:pt x="152881" y="166290"/>
                </a:lnTo>
                <a:lnTo>
                  <a:pt x="152973" y="166320"/>
                </a:lnTo>
                <a:lnTo>
                  <a:pt x="153018" y="166342"/>
                </a:lnTo>
                <a:lnTo>
                  <a:pt x="153069" y="166348"/>
                </a:lnTo>
                <a:lnTo>
                  <a:pt x="153105" y="166350"/>
                </a:lnTo>
                <a:lnTo>
                  <a:pt x="153172" y="166341"/>
                </a:lnTo>
                <a:lnTo>
                  <a:pt x="153278" y="166318"/>
                </a:lnTo>
                <a:lnTo>
                  <a:pt x="153309" y="166322"/>
                </a:lnTo>
                <a:lnTo>
                  <a:pt x="153346" y="166337"/>
                </a:lnTo>
                <a:lnTo>
                  <a:pt x="153426" y="166383"/>
                </a:lnTo>
                <a:lnTo>
                  <a:pt x="153457" y="166386"/>
                </a:lnTo>
                <a:lnTo>
                  <a:pt x="153561" y="166382"/>
                </a:lnTo>
                <a:lnTo>
                  <a:pt x="153613" y="166374"/>
                </a:lnTo>
                <a:lnTo>
                  <a:pt x="153717" y="166394"/>
                </a:lnTo>
                <a:lnTo>
                  <a:pt x="153751" y="166403"/>
                </a:lnTo>
                <a:lnTo>
                  <a:pt x="153773" y="166405"/>
                </a:lnTo>
                <a:lnTo>
                  <a:pt x="153831" y="166422"/>
                </a:lnTo>
                <a:lnTo>
                  <a:pt x="153859" y="166436"/>
                </a:lnTo>
                <a:lnTo>
                  <a:pt x="153875" y="166465"/>
                </a:lnTo>
                <a:lnTo>
                  <a:pt x="153905" y="166541"/>
                </a:lnTo>
                <a:lnTo>
                  <a:pt x="153928" y="166588"/>
                </a:lnTo>
                <a:lnTo>
                  <a:pt x="153943" y="166609"/>
                </a:lnTo>
                <a:lnTo>
                  <a:pt x="153994" y="166648"/>
                </a:lnTo>
                <a:lnTo>
                  <a:pt x="154045" y="166683"/>
                </a:lnTo>
                <a:lnTo>
                  <a:pt x="154088" y="166719"/>
                </a:lnTo>
                <a:lnTo>
                  <a:pt x="154110" y="166727"/>
                </a:lnTo>
                <a:lnTo>
                  <a:pt x="154160" y="166738"/>
                </a:lnTo>
                <a:lnTo>
                  <a:pt x="154249" y="166743"/>
                </a:lnTo>
                <a:lnTo>
                  <a:pt x="154360" y="166761"/>
                </a:lnTo>
                <a:lnTo>
                  <a:pt x="154388" y="166781"/>
                </a:lnTo>
                <a:lnTo>
                  <a:pt x="154403" y="166812"/>
                </a:lnTo>
                <a:lnTo>
                  <a:pt x="154477" y="166919"/>
                </a:lnTo>
                <a:lnTo>
                  <a:pt x="154508" y="166952"/>
                </a:lnTo>
                <a:lnTo>
                  <a:pt x="154593" y="167008"/>
                </a:lnTo>
                <a:lnTo>
                  <a:pt x="154606" y="167033"/>
                </a:lnTo>
                <a:lnTo>
                  <a:pt x="154622" y="167075"/>
                </a:lnTo>
                <a:lnTo>
                  <a:pt x="154637" y="167142"/>
                </a:lnTo>
                <a:lnTo>
                  <a:pt x="154645" y="167211"/>
                </a:lnTo>
                <a:lnTo>
                  <a:pt x="154854" y="167208"/>
                </a:lnTo>
                <a:lnTo>
                  <a:pt x="154893" y="167199"/>
                </a:lnTo>
                <a:lnTo>
                  <a:pt x="154924" y="167184"/>
                </a:lnTo>
                <a:lnTo>
                  <a:pt x="154987" y="167166"/>
                </a:lnTo>
                <a:lnTo>
                  <a:pt x="155033" y="167154"/>
                </a:lnTo>
                <a:lnTo>
                  <a:pt x="155101" y="167163"/>
                </a:lnTo>
                <a:lnTo>
                  <a:pt x="155160" y="167174"/>
                </a:lnTo>
                <a:lnTo>
                  <a:pt x="155217" y="167188"/>
                </a:lnTo>
                <a:lnTo>
                  <a:pt x="155263" y="167185"/>
                </a:lnTo>
                <a:lnTo>
                  <a:pt x="155317" y="167189"/>
                </a:lnTo>
                <a:lnTo>
                  <a:pt x="155358" y="167194"/>
                </a:lnTo>
                <a:lnTo>
                  <a:pt x="155391" y="167211"/>
                </a:lnTo>
                <a:lnTo>
                  <a:pt x="155425" y="167237"/>
                </a:lnTo>
                <a:lnTo>
                  <a:pt x="155445" y="167272"/>
                </a:lnTo>
                <a:lnTo>
                  <a:pt x="155474" y="167302"/>
                </a:lnTo>
                <a:lnTo>
                  <a:pt x="155480" y="167318"/>
                </a:lnTo>
                <a:lnTo>
                  <a:pt x="155514" y="167361"/>
                </a:lnTo>
                <a:lnTo>
                  <a:pt x="155562" y="167400"/>
                </a:lnTo>
                <a:lnTo>
                  <a:pt x="155587" y="167417"/>
                </a:lnTo>
                <a:lnTo>
                  <a:pt x="155617" y="167443"/>
                </a:lnTo>
                <a:lnTo>
                  <a:pt x="155643" y="167501"/>
                </a:lnTo>
                <a:lnTo>
                  <a:pt x="155685" y="167542"/>
                </a:lnTo>
                <a:lnTo>
                  <a:pt x="155724" y="167538"/>
                </a:lnTo>
                <a:lnTo>
                  <a:pt x="155774" y="167525"/>
                </a:lnTo>
                <a:lnTo>
                  <a:pt x="155801" y="167526"/>
                </a:lnTo>
                <a:lnTo>
                  <a:pt x="155872" y="167522"/>
                </a:lnTo>
                <a:lnTo>
                  <a:pt x="155929" y="167529"/>
                </a:lnTo>
                <a:lnTo>
                  <a:pt x="155957" y="167574"/>
                </a:lnTo>
                <a:lnTo>
                  <a:pt x="155977" y="167599"/>
                </a:lnTo>
                <a:lnTo>
                  <a:pt x="156038" y="167636"/>
                </a:lnTo>
                <a:lnTo>
                  <a:pt x="156112" y="167646"/>
                </a:lnTo>
                <a:lnTo>
                  <a:pt x="156154" y="167665"/>
                </a:lnTo>
                <a:lnTo>
                  <a:pt x="156202" y="167676"/>
                </a:lnTo>
                <a:lnTo>
                  <a:pt x="156268" y="167700"/>
                </a:lnTo>
                <a:lnTo>
                  <a:pt x="156322" y="167711"/>
                </a:lnTo>
                <a:lnTo>
                  <a:pt x="156355" y="167740"/>
                </a:lnTo>
                <a:lnTo>
                  <a:pt x="156416" y="167812"/>
                </a:lnTo>
                <a:lnTo>
                  <a:pt x="156490" y="167801"/>
                </a:lnTo>
                <a:lnTo>
                  <a:pt x="156599" y="167782"/>
                </a:lnTo>
                <a:lnTo>
                  <a:pt x="156683" y="167848"/>
                </a:lnTo>
                <a:lnTo>
                  <a:pt x="156738" y="167896"/>
                </a:lnTo>
                <a:lnTo>
                  <a:pt x="156769" y="167925"/>
                </a:lnTo>
                <a:lnTo>
                  <a:pt x="156806" y="167949"/>
                </a:lnTo>
                <a:lnTo>
                  <a:pt x="156842" y="167972"/>
                </a:lnTo>
                <a:lnTo>
                  <a:pt x="156885" y="168021"/>
                </a:lnTo>
                <a:lnTo>
                  <a:pt x="156898" y="168057"/>
                </a:lnTo>
                <a:lnTo>
                  <a:pt x="156932" y="168055"/>
                </a:lnTo>
                <a:lnTo>
                  <a:pt x="156991" y="168064"/>
                </a:lnTo>
                <a:lnTo>
                  <a:pt x="157051" y="168076"/>
                </a:lnTo>
                <a:lnTo>
                  <a:pt x="157087" y="168083"/>
                </a:lnTo>
                <a:lnTo>
                  <a:pt x="157197" y="168087"/>
                </a:lnTo>
                <a:lnTo>
                  <a:pt x="157242" y="168059"/>
                </a:lnTo>
                <a:lnTo>
                  <a:pt x="157328" y="168092"/>
                </a:lnTo>
                <a:lnTo>
                  <a:pt x="157464" y="168190"/>
                </a:lnTo>
                <a:lnTo>
                  <a:pt x="157493" y="168190"/>
                </a:lnTo>
                <a:lnTo>
                  <a:pt x="157586" y="168211"/>
                </a:lnTo>
                <a:lnTo>
                  <a:pt x="157638" y="168223"/>
                </a:lnTo>
                <a:lnTo>
                  <a:pt x="157654" y="168205"/>
                </a:lnTo>
                <a:lnTo>
                  <a:pt x="157679" y="168176"/>
                </a:lnTo>
                <a:lnTo>
                  <a:pt x="157693" y="168137"/>
                </a:lnTo>
                <a:lnTo>
                  <a:pt x="157741" y="168045"/>
                </a:lnTo>
                <a:lnTo>
                  <a:pt x="157763" y="168012"/>
                </a:lnTo>
                <a:lnTo>
                  <a:pt x="157798" y="167979"/>
                </a:lnTo>
                <a:lnTo>
                  <a:pt x="157810" y="167968"/>
                </a:lnTo>
                <a:lnTo>
                  <a:pt x="157906" y="167937"/>
                </a:lnTo>
                <a:lnTo>
                  <a:pt x="158006" y="167914"/>
                </a:lnTo>
                <a:lnTo>
                  <a:pt x="158054" y="167921"/>
                </a:lnTo>
                <a:lnTo>
                  <a:pt x="158123" y="167952"/>
                </a:lnTo>
                <a:lnTo>
                  <a:pt x="158159" y="167954"/>
                </a:lnTo>
                <a:lnTo>
                  <a:pt x="158226" y="167921"/>
                </a:lnTo>
                <a:lnTo>
                  <a:pt x="158283" y="167891"/>
                </a:lnTo>
                <a:lnTo>
                  <a:pt x="158317" y="167844"/>
                </a:lnTo>
                <a:lnTo>
                  <a:pt x="158376" y="167703"/>
                </a:lnTo>
                <a:lnTo>
                  <a:pt x="158410" y="167677"/>
                </a:lnTo>
                <a:lnTo>
                  <a:pt x="158445" y="167666"/>
                </a:lnTo>
                <a:lnTo>
                  <a:pt x="158493" y="167654"/>
                </a:lnTo>
                <a:lnTo>
                  <a:pt x="158586" y="167645"/>
                </a:lnTo>
                <a:lnTo>
                  <a:pt x="158663" y="167675"/>
                </a:lnTo>
                <a:lnTo>
                  <a:pt x="158715" y="167692"/>
                </a:lnTo>
                <a:lnTo>
                  <a:pt x="158763" y="167715"/>
                </a:lnTo>
                <a:lnTo>
                  <a:pt x="158808" y="167748"/>
                </a:lnTo>
                <a:lnTo>
                  <a:pt x="158842" y="167760"/>
                </a:lnTo>
                <a:lnTo>
                  <a:pt x="158868" y="167769"/>
                </a:lnTo>
                <a:lnTo>
                  <a:pt x="158945" y="167795"/>
                </a:lnTo>
                <a:lnTo>
                  <a:pt x="158992" y="167813"/>
                </a:lnTo>
                <a:lnTo>
                  <a:pt x="159140" y="167848"/>
                </a:lnTo>
                <a:lnTo>
                  <a:pt x="159233" y="167870"/>
                </a:lnTo>
                <a:lnTo>
                  <a:pt x="159327" y="167813"/>
                </a:lnTo>
                <a:lnTo>
                  <a:pt x="159350" y="167713"/>
                </a:lnTo>
                <a:lnTo>
                  <a:pt x="159343" y="167621"/>
                </a:lnTo>
                <a:lnTo>
                  <a:pt x="159331" y="167581"/>
                </a:lnTo>
                <a:lnTo>
                  <a:pt x="159307" y="167549"/>
                </a:lnTo>
                <a:lnTo>
                  <a:pt x="159269" y="167492"/>
                </a:lnTo>
                <a:lnTo>
                  <a:pt x="159238" y="167478"/>
                </a:lnTo>
                <a:lnTo>
                  <a:pt x="159214" y="167469"/>
                </a:lnTo>
                <a:lnTo>
                  <a:pt x="159147" y="167448"/>
                </a:lnTo>
                <a:lnTo>
                  <a:pt x="159112" y="167420"/>
                </a:lnTo>
                <a:lnTo>
                  <a:pt x="159116" y="167261"/>
                </a:lnTo>
                <a:lnTo>
                  <a:pt x="159109" y="167225"/>
                </a:lnTo>
                <a:lnTo>
                  <a:pt x="158978" y="167073"/>
                </a:lnTo>
                <a:lnTo>
                  <a:pt x="158925" y="167059"/>
                </a:lnTo>
                <a:lnTo>
                  <a:pt x="158906" y="167047"/>
                </a:lnTo>
                <a:lnTo>
                  <a:pt x="158873" y="167033"/>
                </a:lnTo>
                <a:lnTo>
                  <a:pt x="158830" y="167013"/>
                </a:lnTo>
                <a:lnTo>
                  <a:pt x="158818" y="167008"/>
                </a:lnTo>
                <a:lnTo>
                  <a:pt x="158730" y="166935"/>
                </a:lnTo>
                <a:lnTo>
                  <a:pt x="158689" y="166862"/>
                </a:lnTo>
                <a:lnTo>
                  <a:pt x="158711" y="166825"/>
                </a:lnTo>
                <a:lnTo>
                  <a:pt x="158715" y="166818"/>
                </a:lnTo>
                <a:lnTo>
                  <a:pt x="158761" y="166757"/>
                </a:lnTo>
                <a:lnTo>
                  <a:pt x="158794" y="166705"/>
                </a:lnTo>
                <a:lnTo>
                  <a:pt x="158775" y="166663"/>
                </a:lnTo>
                <a:lnTo>
                  <a:pt x="158414" y="166338"/>
                </a:lnTo>
                <a:lnTo>
                  <a:pt x="158376" y="166244"/>
                </a:lnTo>
                <a:lnTo>
                  <a:pt x="158348" y="166101"/>
                </a:lnTo>
                <a:lnTo>
                  <a:pt x="158496" y="165630"/>
                </a:lnTo>
                <a:lnTo>
                  <a:pt x="158519" y="165581"/>
                </a:lnTo>
                <a:lnTo>
                  <a:pt x="158519" y="165464"/>
                </a:lnTo>
                <a:lnTo>
                  <a:pt x="158474" y="165352"/>
                </a:lnTo>
                <a:lnTo>
                  <a:pt x="158393" y="165239"/>
                </a:lnTo>
                <a:lnTo>
                  <a:pt x="158297" y="165178"/>
                </a:lnTo>
                <a:lnTo>
                  <a:pt x="158130" y="165228"/>
                </a:lnTo>
                <a:lnTo>
                  <a:pt x="158092" y="165214"/>
                </a:lnTo>
                <a:lnTo>
                  <a:pt x="157877" y="164965"/>
                </a:lnTo>
                <a:lnTo>
                  <a:pt x="157761" y="164961"/>
                </a:lnTo>
                <a:lnTo>
                  <a:pt x="157741" y="164961"/>
                </a:lnTo>
                <a:lnTo>
                  <a:pt x="157705" y="164947"/>
                </a:lnTo>
                <a:lnTo>
                  <a:pt x="157564" y="164855"/>
                </a:lnTo>
                <a:lnTo>
                  <a:pt x="157550" y="164823"/>
                </a:lnTo>
                <a:lnTo>
                  <a:pt x="157634" y="164663"/>
                </a:lnTo>
                <a:lnTo>
                  <a:pt x="157637" y="164657"/>
                </a:lnTo>
                <a:lnTo>
                  <a:pt x="157637" y="164657"/>
                </a:lnTo>
                <a:lnTo>
                  <a:pt x="157664" y="164605"/>
                </a:lnTo>
                <a:lnTo>
                  <a:pt x="157725" y="164553"/>
                </a:lnTo>
                <a:lnTo>
                  <a:pt x="157764" y="164496"/>
                </a:lnTo>
                <a:lnTo>
                  <a:pt x="157767" y="164481"/>
                </a:lnTo>
                <a:lnTo>
                  <a:pt x="157815" y="164450"/>
                </a:lnTo>
                <a:lnTo>
                  <a:pt x="157875" y="164412"/>
                </a:lnTo>
                <a:lnTo>
                  <a:pt x="158124" y="164217"/>
                </a:lnTo>
                <a:lnTo>
                  <a:pt x="158289" y="164203"/>
                </a:lnTo>
                <a:lnTo>
                  <a:pt x="158397" y="164174"/>
                </a:lnTo>
                <a:lnTo>
                  <a:pt x="158521" y="164084"/>
                </a:lnTo>
                <a:lnTo>
                  <a:pt x="158554" y="164010"/>
                </a:lnTo>
                <a:lnTo>
                  <a:pt x="158589" y="163859"/>
                </a:lnTo>
                <a:lnTo>
                  <a:pt x="158575" y="163830"/>
                </a:lnTo>
                <a:lnTo>
                  <a:pt x="158545" y="163807"/>
                </a:lnTo>
                <a:lnTo>
                  <a:pt x="158520" y="163786"/>
                </a:lnTo>
                <a:lnTo>
                  <a:pt x="158479" y="163768"/>
                </a:lnTo>
                <a:lnTo>
                  <a:pt x="158451" y="163749"/>
                </a:lnTo>
                <a:lnTo>
                  <a:pt x="158404" y="163736"/>
                </a:lnTo>
                <a:lnTo>
                  <a:pt x="158327" y="163724"/>
                </a:lnTo>
                <a:lnTo>
                  <a:pt x="158211" y="163687"/>
                </a:lnTo>
                <a:lnTo>
                  <a:pt x="158188" y="163657"/>
                </a:lnTo>
                <a:lnTo>
                  <a:pt x="158138" y="163630"/>
                </a:lnTo>
                <a:lnTo>
                  <a:pt x="158095" y="163595"/>
                </a:lnTo>
                <a:lnTo>
                  <a:pt x="158045" y="163581"/>
                </a:lnTo>
                <a:lnTo>
                  <a:pt x="158026" y="163575"/>
                </a:lnTo>
                <a:lnTo>
                  <a:pt x="157996" y="163565"/>
                </a:lnTo>
                <a:lnTo>
                  <a:pt x="157964" y="163551"/>
                </a:lnTo>
                <a:lnTo>
                  <a:pt x="157954" y="163512"/>
                </a:lnTo>
                <a:lnTo>
                  <a:pt x="157958" y="163477"/>
                </a:lnTo>
                <a:lnTo>
                  <a:pt x="157976" y="163439"/>
                </a:lnTo>
                <a:lnTo>
                  <a:pt x="157979" y="163386"/>
                </a:lnTo>
                <a:lnTo>
                  <a:pt x="157936" y="163343"/>
                </a:lnTo>
                <a:lnTo>
                  <a:pt x="157873" y="163311"/>
                </a:lnTo>
                <a:lnTo>
                  <a:pt x="157818" y="163294"/>
                </a:lnTo>
                <a:lnTo>
                  <a:pt x="157796" y="163276"/>
                </a:lnTo>
                <a:lnTo>
                  <a:pt x="157711" y="163237"/>
                </a:lnTo>
                <a:lnTo>
                  <a:pt x="157654" y="163226"/>
                </a:lnTo>
                <a:lnTo>
                  <a:pt x="157599" y="163212"/>
                </a:lnTo>
                <a:lnTo>
                  <a:pt x="157533" y="163214"/>
                </a:lnTo>
                <a:lnTo>
                  <a:pt x="157502" y="163203"/>
                </a:lnTo>
                <a:lnTo>
                  <a:pt x="157427" y="163160"/>
                </a:lnTo>
                <a:lnTo>
                  <a:pt x="157366" y="163116"/>
                </a:lnTo>
                <a:lnTo>
                  <a:pt x="157299" y="163090"/>
                </a:lnTo>
                <a:lnTo>
                  <a:pt x="157258" y="163078"/>
                </a:lnTo>
                <a:lnTo>
                  <a:pt x="157135" y="163049"/>
                </a:lnTo>
                <a:lnTo>
                  <a:pt x="156947" y="163027"/>
                </a:lnTo>
                <a:lnTo>
                  <a:pt x="156934" y="163021"/>
                </a:lnTo>
                <a:lnTo>
                  <a:pt x="156911" y="162956"/>
                </a:lnTo>
                <a:lnTo>
                  <a:pt x="156867" y="162892"/>
                </a:lnTo>
                <a:lnTo>
                  <a:pt x="156508" y="162870"/>
                </a:lnTo>
                <a:lnTo>
                  <a:pt x="156488" y="162839"/>
                </a:lnTo>
                <a:lnTo>
                  <a:pt x="156486" y="162835"/>
                </a:lnTo>
                <a:lnTo>
                  <a:pt x="156438" y="162761"/>
                </a:lnTo>
                <a:lnTo>
                  <a:pt x="156422" y="162719"/>
                </a:lnTo>
                <a:lnTo>
                  <a:pt x="156395" y="162641"/>
                </a:lnTo>
                <a:lnTo>
                  <a:pt x="156392" y="162615"/>
                </a:lnTo>
                <a:lnTo>
                  <a:pt x="156449" y="162503"/>
                </a:lnTo>
                <a:lnTo>
                  <a:pt x="156533" y="162414"/>
                </a:lnTo>
                <a:lnTo>
                  <a:pt x="156686" y="162446"/>
                </a:lnTo>
                <a:lnTo>
                  <a:pt x="156719" y="162302"/>
                </a:lnTo>
                <a:lnTo>
                  <a:pt x="156729" y="162241"/>
                </a:lnTo>
                <a:lnTo>
                  <a:pt x="156770" y="162154"/>
                </a:lnTo>
                <a:lnTo>
                  <a:pt x="156793" y="162078"/>
                </a:lnTo>
                <a:lnTo>
                  <a:pt x="156807" y="161942"/>
                </a:lnTo>
                <a:lnTo>
                  <a:pt x="156824" y="161928"/>
                </a:lnTo>
                <a:lnTo>
                  <a:pt x="156846" y="161918"/>
                </a:lnTo>
                <a:lnTo>
                  <a:pt x="157001" y="161891"/>
                </a:lnTo>
                <a:lnTo>
                  <a:pt x="157026" y="161900"/>
                </a:lnTo>
                <a:lnTo>
                  <a:pt x="157137" y="161903"/>
                </a:lnTo>
                <a:lnTo>
                  <a:pt x="157365" y="161704"/>
                </a:lnTo>
                <a:lnTo>
                  <a:pt x="157410" y="161669"/>
                </a:lnTo>
                <a:lnTo>
                  <a:pt x="157460" y="161652"/>
                </a:lnTo>
                <a:lnTo>
                  <a:pt x="157514" y="161630"/>
                </a:lnTo>
                <a:lnTo>
                  <a:pt x="157526" y="161602"/>
                </a:lnTo>
                <a:lnTo>
                  <a:pt x="157489" y="161558"/>
                </a:lnTo>
                <a:lnTo>
                  <a:pt x="157435" y="161480"/>
                </a:lnTo>
                <a:lnTo>
                  <a:pt x="157408" y="161461"/>
                </a:lnTo>
                <a:lnTo>
                  <a:pt x="157348" y="161455"/>
                </a:lnTo>
                <a:lnTo>
                  <a:pt x="157225" y="161458"/>
                </a:lnTo>
                <a:lnTo>
                  <a:pt x="157231" y="161417"/>
                </a:lnTo>
                <a:lnTo>
                  <a:pt x="157265" y="161224"/>
                </a:lnTo>
                <a:lnTo>
                  <a:pt x="157323" y="161178"/>
                </a:lnTo>
                <a:lnTo>
                  <a:pt x="157405" y="161076"/>
                </a:lnTo>
                <a:lnTo>
                  <a:pt x="157424" y="160908"/>
                </a:lnTo>
                <a:lnTo>
                  <a:pt x="157415" y="160702"/>
                </a:lnTo>
                <a:lnTo>
                  <a:pt x="157389" y="160656"/>
                </a:lnTo>
                <a:lnTo>
                  <a:pt x="157244" y="160530"/>
                </a:lnTo>
                <a:lnTo>
                  <a:pt x="157085" y="160383"/>
                </a:lnTo>
                <a:lnTo>
                  <a:pt x="157043" y="160362"/>
                </a:lnTo>
                <a:lnTo>
                  <a:pt x="156995" y="160238"/>
                </a:lnTo>
                <a:lnTo>
                  <a:pt x="156984" y="160212"/>
                </a:lnTo>
                <a:lnTo>
                  <a:pt x="156854" y="160207"/>
                </a:lnTo>
                <a:lnTo>
                  <a:pt x="156816" y="160212"/>
                </a:lnTo>
                <a:lnTo>
                  <a:pt x="156756" y="160226"/>
                </a:lnTo>
                <a:lnTo>
                  <a:pt x="156652" y="160251"/>
                </a:lnTo>
                <a:lnTo>
                  <a:pt x="156629" y="160249"/>
                </a:lnTo>
                <a:lnTo>
                  <a:pt x="156534" y="160204"/>
                </a:lnTo>
                <a:lnTo>
                  <a:pt x="156506" y="160202"/>
                </a:lnTo>
                <a:lnTo>
                  <a:pt x="156267" y="160320"/>
                </a:lnTo>
                <a:lnTo>
                  <a:pt x="156043" y="160442"/>
                </a:lnTo>
                <a:lnTo>
                  <a:pt x="155875" y="160428"/>
                </a:lnTo>
                <a:lnTo>
                  <a:pt x="155871" y="160428"/>
                </a:lnTo>
                <a:lnTo>
                  <a:pt x="155824" y="160227"/>
                </a:lnTo>
                <a:lnTo>
                  <a:pt x="155847" y="160117"/>
                </a:lnTo>
                <a:lnTo>
                  <a:pt x="155867" y="160014"/>
                </a:lnTo>
                <a:lnTo>
                  <a:pt x="155875" y="159975"/>
                </a:lnTo>
                <a:lnTo>
                  <a:pt x="155875" y="159950"/>
                </a:lnTo>
                <a:lnTo>
                  <a:pt x="155874" y="159896"/>
                </a:lnTo>
                <a:lnTo>
                  <a:pt x="155863" y="159832"/>
                </a:lnTo>
                <a:lnTo>
                  <a:pt x="155898" y="159788"/>
                </a:lnTo>
                <a:lnTo>
                  <a:pt x="156029" y="159582"/>
                </a:lnTo>
                <a:lnTo>
                  <a:pt x="156043" y="159509"/>
                </a:lnTo>
                <a:lnTo>
                  <a:pt x="156062" y="159428"/>
                </a:lnTo>
                <a:lnTo>
                  <a:pt x="156076" y="159316"/>
                </a:lnTo>
                <a:lnTo>
                  <a:pt x="156097" y="159275"/>
                </a:lnTo>
                <a:lnTo>
                  <a:pt x="156131" y="159184"/>
                </a:lnTo>
                <a:lnTo>
                  <a:pt x="156165" y="159093"/>
                </a:lnTo>
                <a:lnTo>
                  <a:pt x="156150" y="159041"/>
                </a:lnTo>
                <a:lnTo>
                  <a:pt x="156115" y="158935"/>
                </a:lnTo>
                <a:lnTo>
                  <a:pt x="156091" y="158865"/>
                </a:lnTo>
                <a:lnTo>
                  <a:pt x="156074" y="158708"/>
                </a:lnTo>
                <a:lnTo>
                  <a:pt x="156069" y="158687"/>
                </a:lnTo>
                <a:lnTo>
                  <a:pt x="156194" y="158361"/>
                </a:lnTo>
                <a:lnTo>
                  <a:pt x="156356" y="158119"/>
                </a:lnTo>
                <a:lnTo>
                  <a:pt x="156375" y="158042"/>
                </a:lnTo>
                <a:lnTo>
                  <a:pt x="156378" y="158043"/>
                </a:lnTo>
                <a:lnTo>
                  <a:pt x="156382" y="158044"/>
                </a:lnTo>
                <a:lnTo>
                  <a:pt x="156568" y="157962"/>
                </a:lnTo>
                <a:lnTo>
                  <a:pt x="156593" y="157942"/>
                </a:lnTo>
                <a:lnTo>
                  <a:pt x="156617" y="157926"/>
                </a:lnTo>
                <a:lnTo>
                  <a:pt x="156631" y="157886"/>
                </a:lnTo>
                <a:lnTo>
                  <a:pt x="156682" y="157802"/>
                </a:lnTo>
                <a:lnTo>
                  <a:pt x="156709" y="157745"/>
                </a:lnTo>
                <a:lnTo>
                  <a:pt x="156717" y="157737"/>
                </a:lnTo>
                <a:lnTo>
                  <a:pt x="156726" y="157730"/>
                </a:lnTo>
                <a:lnTo>
                  <a:pt x="156764" y="157680"/>
                </a:lnTo>
                <a:lnTo>
                  <a:pt x="156821" y="157629"/>
                </a:lnTo>
                <a:lnTo>
                  <a:pt x="156852" y="157600"/>
                </a:lnTo>
                <a:lnTo>
                  <a:pt x="156869" y="157570"/>
                </a:lnTo>
                <a:lnTo>
                  <a:pt x="156877" y="157541"/>
                </a:lnTo>
                <a:lnTo>
                  <a:pt x="156899" y="157394"/>
                </a:lnTo>
                <a:lnTo>
                  <a:pt x="156906" y="157351"/>
                </a:lnTo>
                <a:lnTo>
                  <a:pt x="156890" y="157327"/>
                </a:lnTo>
                <a:lnTo>
                  <a:pt x="156774" y="157176"/>
                </a:lnTo>
                <a:lnTo>
                  <a:pt x="156714" y="157141"/>
                </a:lnTo>
                <a:lnTo>
                  <a:pt x="156595" y="157096"/>
                </a:lnTo>
                <a:lnTo>
                  <a:pt x="156595" y="157095"/>
                </a:lnTo>
                <a:lnTo>
                  <a:pt x="156587" y="157092"/>
                </a:lnTo>
                <a:lnTo>
                  <a:pt x="156574" y="157067"/>
                </a:lnTo>
                <a:lnTo>
                  <a:pt x="156574" y="157065"/>
                </a:lnTo>
                <a:lnTo>
                  <a:pt x="156542" y="156919"/>
                </a:lnTo>
                <a:lnTo>
                  <a:pt x="156524" y="156864"/>
                </a:lnTo>
                <a:lnTo>
                  <a:pt x="156642" y="156844"/>
                </a:lnTo>
                <a:lnTo>
                  <a:pt x="156659" y="156841"/>
                </a:lnTo>
                <a:lnTo>
                  <a:pt x="156882" y="156789"/>
                </a:lnTo>
                <a:lnTo>
                  <a:pt x="156908" y="156772"/>
                </a:lnTo>
                <a:lnTo>
                  <a:pt x="157052" y="156594"/>
                </a:lnTo>
                <a:lnTo>
                  <a:pt x="157054" y="156577"/>
                </a:lnTo>
                <a:lnTo>
                  <a:pt x="157086" y="156375"/>
                </a:lnTo>
                <a:lnTo>
                  <a:pt x="157086" y="156206"/>
                </a:lnTo>
                <a:lnTo>
                  <a:pt x="157092" y="156162"/>
                </a:lnTo>
                <a:lnTo>
                  <a:pt x="157090" y="156121"/>
                </a:lnTo>
                <a:lnTo>
                  <a:pt x="157081" y="156069"/>
                </a:lnTo>
                <a:lnTo>
                  <a:pt x="157052" y="155837"/>
                </a:lnTo>
                <a:lnTo>
                  <a:pt x="157058" y="155648"/>
                </a:lnTo>
                <a:lnTo>
                  <a:pt x="157062" y="155598"/>
                </a:lnTo>
                <a:lnTo>
                  <a:pt x="157065" y="155413"/>
                </a:lnTo>
                <a:lnTo>
                  <a:pt x="157194" y="155283"/>
                </a:lnTo>
                <a:lnTo>
                  <a:pt x="157077" y="155058"/>
                </a:lnTo>
                <a:lnTo>
                  <a:pt x="157056" y="155014"/>
                </a:lnTo>
                <a:lnTo>
                  <a:pt x="156973" y="154858"/>
                </a:lnTo>
                <a:lnTo>
                  <a:pt x="156987" y="154638"/>
                </a:lnTo>
                <a:lnTo>
                  <a:pt x="156998" y="154618"/>
                </a:lnTo>
                <a:lnTo>
                  <a:pt x="157107" y="154546"/>
                </a:lnTo>
                <a:lnTo>
                  <a:pt x="157167" y="154509"/>
                </a:lnTo>
                <a:lnTo>
                  <a:pt x="157208" y="154468"/>
                </a:lnTo>
                <a:lnTo>
                  <a:pt x="157214" y="154383"/>
                </a:lnTo>
                <a:lnTo>
                  <a:pt x="157198" y="154234"/>
                </a:lnTo>
                <a:lnTo>
                  <a:pt x="157198" y="154233"/>
                </a:lnTo>
                <a:lnTo>
                  <a:pt x="157173" y="154074"/>
                </a:lnTo>
                <a:lnTo>
                  <a:pt x="157167" y="154014"/>
                </a:lnTo>
                <a:lnTo>
                  <a:pt x="157190" y="153973"/>
                </a:lnTo>
                <a:lnTo>
                  <a:pt x="157220" y="153949"/>
                </a:lnTo>
                <a:lnTo>
                  <a:pt x="157329" y="153812"/>
                </a:lnTo>
                <a:lnTo>
                  <a:pt x="157331" y="153809"/>
                </a:lnTo>
                <a:lnTo>
                  <a:pt x="157387" y="153764"/>
                </a:lnTo>
                <a:lnTo>
                  <a:pt x="157447" y="153724"/>
                </a:lnTo>
                <a:lnTo>
                  <a:pt x="157503" y="153708"/>
                </a:lnTo>
                <a:lnTo>
                  <a:pt x="157597" y="153689"/>
                </a:lnTo>
                <a:lnTo>
                  <a:pt x="157631" y="153685"/>
                </a:lnTo>
                <a:lnTo>
                  <a:pt x="157733" y="153686"/>
                </a:lnTo>
                <a:lnTo>
                  <a:pt x="157841" y="153629"/>
                </a:lnTo>
                <a:lnTo>
                  <a:pt x="157869" y="153606"/>
                </a:lnTo>
                <a:lnTo>
                  <a:pt x="157894" y="153591"/>
                </a:lnTo>
                <a:lnTo>
                  <a:pt x="157966" y="153597"/>
                </a:lnTo>
                <a:lnTo>
                  <a:pt x="158018" y="153624"/>
                </a:lnTo>
                <a:lnTo>
                  <a:pt x="158114" y="153640"/>
                </a:lnTo>
                <a:lnTo>
                  <a:pt x="158272" y="153678"/>
                </a:lnTo>
                <a:lnTo>
                  <a:pt x="158292" y="153687"/>
                </a:lnTo>
                <a:lnTo>
                  <a:pt x="158294" y="153666"/>
                </a:lnTo>
                <a:lnTo>
                  <a:pt x="158170" y="153459"/>
                </a:lnTo>
                <a:lnTo>
                  <a:pt x="158144" y="153448"/>
                </a:lnTo>
                <a:lnTo>
                  <a:pt x="157976" y="153417"/>
                </a:lnTo>
                <a:lnTo>
                  <a:pt x="157926" y="153381"/>
                </a:lnTo>
                <a:lnTo>
                  <a:pt x="157914" y="153351"/>
                </a:lnTo>
                <a:lnTo>
                  <a:pt x="157882" y="153265"/>
                </a:lnTo>
                <a:lnTo>
                  <a:pt x="157875" y="153240"/>
                </a:lnTo>
                <a:lnTo>
                  <a:pt x="157809" y="153102"/>
                </a:lnTo>
                <a:lnTo>
                  <a:pt x="157759" y="153049"/>
                </a:lnTo>
                <a:lnTo>
                  <a:pt x="157733" y="153035"/>
                </a:lnTo>
                <a:lnTo>
                  <a:pt x="157615" y="152950"/>
                </a:lnTo>
                <a:lnTo>
                  <a:pt x="157601" y="152931"/>
                </a:lnTo>
                <a:lnTo>
                  <a:pt x="157603" y="152725"/>
                </a:lnTo>
                <a:lnTo>
                  <a:pt x="157593" y="152678"/>
                </a:lnTo>
                <a:lnTo>
                  <a:pt x="157427" y="152564"/>
                </a:lnTo>
                <a:lnTo>
                  <a:pt x="157363" y="152590"/>
                </a:lnTo>
                <a:lnTo>
                  <a:pt x="157326" y="152659"/>
                </a:lnTo>
                <a:lnTo>
                  <a:pt x="157271" y="152724"/>
                </a:lnTo>
                <a:lnTo>
                  <a:pt x="157209" y="152873"/>
                </a:lnTo>
                <a:lnTo>
                  <a:pt x="156971" y="152933"/>
                </a:lnTo>
                <a:lnTo>
                  <a:pt x="156969" y="152932"/>
                </a:lnTo>
                <a:lnTo>
                  <a:pt x="156897" y="152906"/>
                </a:lnTo>
                <a:lnTo>
                  <a:pt x="156860" y="152871"/>
                </a:lnTo>
                <a:lnTo>
                  <a:pt x="156755" y="152779"/>
                </a:lnTo>
                <a:lnTo>
                  <a:pt x="156559" y="152619"/>
                </a:lnTo>
                <a:lnTo>
                  <a:pt x="156457" y="152537"/>
                </a:lnTo>
                <a:lnTo>
                  <a:pt x="156436" y="152512"/>
                </a:lnTo>
                <a:lnTo>
                  <a:pt x="156458" y="152469"/>
                </a:lnTo>
                <a:lnTo>
                  <a:pt x="156511" y="152384"/>
                </a:lnTo>
                <a:lnTo>
                  <a:pt x="156547" y="152311"/>
                </a:lnTo>
                <a:lnTo>
                  <a:pt x="156609" y="152275"/>
                </a:lnTo>
                <a:lnTo>
                  <a:pt x="156638" y="152263"/>
                </a:lnTo>
                <a:lnTo>
                  <a:pt x="156690" y="152245"/>
                </a:lnTo>
                <a:lnTo>
                  <a:pt x="156774" y="152207"/>
                </a:lnTo>
                <a:lnTo>
                  <a:pt x="156844" y="152193"/>
                </a:lnTo>
                <a:lnTo>
                  <a:pt x="156865" y="152190"/>
                </a:lnTo>
                <a:lnTo>
                  <a:pt x="157001" y="152176"/>
                </a:lnTo>
                <a:lnTo>
                  <a:pt x="157031" y="152154"/>
                </a:lnTo>
                <a:lnTo>
                  <a:pt x="157056" y="152124"/>
                </a:lnTo>
                <a:lnTo>
                  <a:pt x="157102" y="152073"/>
                </a:lnTo>
                <a:lnTo>
                  <a:pt x="157194" y="151966"/>
                </a:lnTo>
                <a:lnTo>
                  <a:pt x="157243" y="151926"/>
                </a:lnTo>
                <a:lnTo>
                  <a:pt x="157346" y="151818"/>
                </a:lnTo>
                <a:lnTo>
                  <a:pt x="157377" y="151702"/>
                </a:lnTo>
                <a:lnTo>
                  <a:pt x="157399" y="151643"/>
                </a:lnTo>
                <a:lnTo>
                  <a:pt x="157408" y="151619"/>
                </a:lnTo>
                <a:lnTo>
                  <a:pt x="157405" y="151586"/>
                </a:lnTo>
                <a:lnTo>
                  <a:pt x="157383" y="151554"/>
                </a:lnTo>
                <a:lnTo>
                  <a:pt x="157315" y="151525"/>
                </a:lnTo>
                <a:lnTo>
                  <a:pt x="157191" y="151470"/>
                </a:lnTo>
                <a:lnTo>
                  <a:pt x="157165" y="151442"/>
                </a:lnTo>
                <a:lnTo>
                  <a:pt x="157158" y="151399"/>
                </a:lnTo>
                <a:lnTo>
                  <a:pt x="157190" y="151209"/>
                </a:lnTo>
                <a:lnTo>
                  <a:pt x="157212" y="151135"/>
                </a:lnTo>
                <a:lnTo>
                  <a:pt x="157215" y="151102"/>
                </a:lnTo>
                <a:lnTo>
                  <a:pt x="157264" y="150990"/>
                </a:lnTo>
                <a:lnTo>
                  <a:pt x="157268" y="150952"/>
                </a:lnTo>
                <a:lnTo>
                  <a:pt x="157256" y="150922"/>
                </a:lnTo>
                <a:lnTo>
                  <a:pt x="157215" y="150883"/>
                </a:lnTo>
                <a:lnTo>
                  <a:pt x="157156" y="150819"/>
                </a:lnTo>
                <a:lnTo>
                  <a:pt x="157134" y="150780"/>
                </a:lnTo>
                <a:lnTo>
                  <a:pt x="157120" y="150737"/>
                </a:lnTo>
                <a:lnTo>
                  <a:pt x="157114" y="150702"/>
                </a:lnTo>
                <a:lnTo>
                  <a:pt x="157107" y="150659"/>
                </a:lnTo>
                <a:lnTo>
                  <a:pt x="157105" y="150595"/>
                </a:lnTo>
                <a:lnTo>
                  <a:pt x="157072" y="150436"/>
                </a:lnTo>
                <a:lnTo>
                  <a:pt x="157062" y="150379"/>
                </a:lnTo>
                <a:lnTo>
                  <a:pt x="157071" y="150338"/>
                </a:lnTo>
                <a:lnTo>
                  <a:pt x="157173" y="150272"/>
                </a:lnTo>
                <a:lnTo>
                  <a:pt x="157293" y="150201"/>
                </a:lnTo>
                <a:lnTo>
                  <a:pt x="157348" y="150187"/>
                </a:lnTo>
                <a:lnTo>
                  <a:pt x="157392" y="150176"/>
                </a:lnTo>
                <a:lnTo>
                  <a:pt x="157531" y="150136"/>
                </a:lnTo>
                <a:lnTo>
                  <a:pt x="157568" y="150110"/>
                </a:lnTo>
                <a:lnTo>
                  <a:pt x="157623" y="150023"/>
                </a:lnTo>
                <a:lnTo>
                  <a:pt x="157945" y="149677"/>
                </a:lnTo>
                <a:lnTo>
                  <a:pt x="158026" y="149335"/>
                </a:lnTo>
                <a:lnTo>
                  <a:pt x="158050" y="148965"/>
                </a:lnTo>
                <a:lnTo>
                  <a:pt x="158130" y="148619"/>
                </a:lnTo>
                <a:lnTo>
                  <a:pt x="158121" y="148282"/>
                </a:lnTo>
                <a:lnTo>
                  <a:pt x="158125" y="148191"/>
                </a:lnTo>
                <a:lnTo>
                  <a:pt x="158099" y="148179"/>
                </a:lnTo>
                <a:lnTo>
                  <a:pt x="158126" y="148190"/>
                </a:lnTo>
                <a:lnTo>
                  <a:pt x="158135" y="148007"/>
                </a:lnTo>
                <a:lnTo>
                  <a:pt x="158258" y="147731"/>
                </a:lnTo>
                <a:lnTo>
                  <a:pt x="158434" y="147592"/>
                </a:lnTo>
                <a:lnTo>
                  <a:pt x="158643" y="147428"/>
                </a:lnTo>
                <a:lnTo>
                  <a:pt x="159094" y="147186"/>
                </a:lnTo>
                <a:lnTo>
                  <a:pt x="159506" y="147015"/>
                </a:lnTo>
                <a:lnTo>
                  <a:pt x="159990" y="146820"/>
                </a:lnTo>
                <a:lnTo>
                  <a:pt x="160859" y="146578"/>
                </a:lnTo>
                <a:lnTo>
                  <a:pt x="161528" y="146104"/>
                </a:lnTo>
                <a:lnTo>
                  <a:pt x="162301" y="145435"/>
                </a:lnTo>
                <a:lnTo>
                  <a:pt x="162762" y="145534"/>
                </a:lnTo>
                <a:lnTo>
                  <a:pt x="163535" y="145435"/>
                </a:lnTo>
                <a:lnTo>
                  <a:pt x="164294" y="145178"/>
                </a:lnTo>
                <a:lnTo>
                  <a:pt x="165196" y="144970"/>
                </a:lnTo>
                <a:lnTo>
                  <a:pt x="165623" y="144087"/>
                </a:lnTo>
                <a:lnTo>
                  <a:pt x="165583" y="144092"/>
                </a:lnTo>
                <a:lnTo>
                  <a:pt x="165624" y="144011"/>
                </a:lnTo>
                <a:lnTo>
                  <a:pt x="165640" y="143967"/>
                </a:lnTo>
                <a:lnTo>
                  <a:pt x="165776" y="143763"/>
                </a:lnTo>
                <a:lnTo>
                  <a:pt x="165845" y="143643"/>
                </a:lnTo>
                <a:lnTo>
                  <a:pt x="165895" y="143544"/>
                </a:lnTo>
                <a:lnTo>
                  <a:pt x="165946" y="143481"/>
                </a:lnTo>
                <a:lnTo>
                  <a:pt x="165975" y="143404"/>
                </a:lnTo>
                <a:lnTo>
                  <a:pt x="166023" y="143333"/>
                </a:lnTo>
                <a:lnTo>
                  <a:pt x="166040" y="143296"/>
                </a:lnTo>
                <a:lnTo>
                  <a:pt x="166060" y="143253"/>
                </a:lnTo>
                <a:lnTo>
                  <a:pt x="166095" y="143104"/>
                </a:lnTo>
                <a:lnTo>
                  <a:pt x="166102" y="142943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57" y="142761"/>
                </a:lnTo>
                <a:lnTo>
                  <a:pt x="166087" y="142699"/>
                </a:lnTo>
                <a:lnTo>
                  <a:pt x="166110" y="142638"/>
                </a:lnTo>
                <a:lnTo>
                  <a:pt x="166107" y="142550"/>
                </a:lnTo>
                <a:lnTo>
                  <a:pt x="166107" y="142489"/>
                </a:lnTo>
                <a:lnTo>
                  <a:pt x="166100" y="142443"/>
                </a:lnTo>
                <a:lnTo>
                  <a:pt x="166110" y="142372"/>
                </a:lnTo>
                <a:lnTo>
                  <a:pt x="166097" y="142325"/>
                </a:lnTo>
                <a:lnTo>
                  <a:pt x="166078" y="142292"/>
                </a:lnTo>
                <a:lnTo>
                  <a:pt x="166089" y="142238"/>
                </a:lnTo>
                <a:lnTo>
                  <a:pt x="166089" y="142191"/>
                </a:lnTo>
                <a:lnTo>
                  <a:pt x="166090" y="142190"/>
                </a:lnTo>
                <a:lnTo>
                  <a:pt x="166089" y="142189"/>
                </a:lnTo>
                <a:lnTo>
                  <a:pt x="166089" y="142075"/>
                </a:lnTo>
                <a:lnTo>
                  <a:pt x="166086" y="141990"/>
                </a:lnTo>
                <a:lnTo>
                  <a:pt x="166087" y="141984"/>
                </a:lnTo>
                <a:lnTo>
                  <a:pt x="166135" y="141903"/>
                </a:lnTo>
                <a:lnTo>
                  <a:pt x="166139" y="141817"/>
                </a:lnTo>
                <a:lnTo>
                  <a:pt x="166198" y="141727"/>
                </a:lnTo>
                <a:lnTo>
                  <a:pt x="166183" y="141659"/>
                </a:lnTo>
                <a:lnTo>
                  <a:pt x="166234" y="141543"/>
                </a:lnTo>
                <a:lnTo>
                  <a:pt x="166227" y="141490"/>
                </a:lnTo>
                <a:lnTo>
                  <a:pt x="166182" y="141368"/>
                </a:lnTo>
                <a:lnTo>
                  <a:pt x="166037" y="141143"/>
                </a:lnTo>
                <a:lnTo>
                  <a:pt x="165857" y="141015"/>
                </a:lnTo>
                <a:lnTo>
                  <a:pt x="165750" y="140845"/>
                </a:lnTo>
                <a:lnTo>
                  <a:pt x="165731" y="140814"/>
                </a:lnTo>
                <a:lnTo>
                  <a:pt x="165660" y="140713"/>
                </a:lnTo>
                <a:lnTo>
                  <a:pt x="165663" y="140647"/>
                </a:lnTo>
                <a:lnTo>
                  <a:pt x="165674" y="140577"/>
                </a:lnTo>
                <a:lnTo>
                  <a:pt x="165692" y="140526"/>
                </a:lnTo>
                <a:lnTo>
                  <a:pt x="165733" y="140465"/>
                </a:lnTo>
                <a:lnTo>
                  <a:pt x="165782" y="140424"/>
                </a:lnTo>
                <a:lnTo>
                  <a:pt x="165830" y="140395"/>
                </a:lnTo>
                <a:lnTo>
                  <a:pt x="165889" y="140356"/>
                </a:lnTo>
                <a:lnTo>
                  <a:pt x="165947" y="140286"/>
                </a:lnTo>
                <a:lnTo>
                  <a:pt x="165974" y="140205"/>
                </a:lnTo>
                <a:lnTo>
                  <a:pt x="166006" y="140160"/>
                </a:lnTo>
                <a:lnTo>
                  <a:pt x="166085" y="140133"/>
                </a:lnTo>
                <a:lnTo>
                  <a:pt x="166153" y="140110"/>
                </a:lnTo>
                <a:lnTo>
                  <a:pt x="166275" y="140102"/>
                </a:lnTo>
                <a:lnTo>
                  <a:pt x="166375" y="140081"/>
                </a:lnTo>
                <a:lnTo>
                  <a:pt x="166454" y="140037"/>
                </a:lnTo>
                <a:lnTo>
                  <a:pt x="166535" y="139970"/>
                </a:lnTo>
                <a:lnTo>
                  <a:pt x="166584" y="139896"/>
                </a:lnTo>
                <a:lnTo>
                  <a:pt x="166681" y="139807"/>
                </a:lnTo>
                <a:lnTo>
                  <a:pt x="166719" y="139848"/>
                </a:lnTo>
                <a:lnTo>
                  <a:pt x="166803" y="139923"/>
                </a:lnTo>
                <a:lnTo>
                  <a:pt x="166846" y="140021"/>
                </a:lnTo>
                <a:lnTo>
                  <a:pt x="166882" y="140094"/>
                </a:lnTo>
                <a:lnTo>
                  <a:pt x="166958" y="140178"/>
                </a:lnTo>
                <a:lnTo>
                  <a:pt x="167020" y="140235"/>
                </a:lnTo>
                <a:lnTo>
                  <a:pt x="167112" y="140268"/>
                </a:lnTo>
                <a:lnTo>
                  <a:pt x="167283" y="140249"/>
                </a:lnTo>
                <a:lnTo>
                  <a:pt x="167315" y="140224"/>
                </a:lnTo>
                <a:lnTo>
                  <a:pt x="167432" y="140159"/>
                </a:lnTo>
                <a:lnTo>
                  <a:pt x="167527" y="140151"/>
                </a:lnTo>
                <a:lnTo>
                  <a:pt x="167603" y="140124"/>
                </a:lnTo>
                <a:lnTo>
                  <a:pt x="167776" y="140067"/>
                </a:lnTo>
                <a:lnTo>
                  <a:pt x="167903" y="140127"/>
                </a:lnTo>
                <a:lnTo>
                  <a:pt x="167982" y="140165"/>
                </a:lnTo>
                <a:lnTo>
                  <a:pt x="168052" y="140262"/>
                </a:lnTo>
                <a:lnTo>
                  <a:pt x="168101" y="140335"/>
                </a:lnTo>
                <a:lnTo>
                  <a:pt x="168158" y="140444"/>
                </a:lnTo>
                <a:lnTo>
                  <a:pt x="168220" y="140525"/>
                </a:lnTo>
                <a:lnTo>
                  <a:pt x="168275" y="140596"/>
                </a:lnTo>
                <a:lnTo>
                  <a:pt x="168361" y="140669"/>
                </a:lnTo>
                <a:lnTo>
                  <a:pt x="168410" y="140720"/>
                </a:lnTo>
                <a:lnTo>
                  <a:pt x="168467" y="140766"/>
                </a:lnTo>
                <a:lnTo>
                  <a:pt x="168532" y="140837"/>
                </a:lnTo>
                <a:lnTo>
                  <a:pt x="168589" y="140872"/>
                </a:lnTo>
                <a:lnTo>
                  <a:pt x="168649" y="140913"/>
                </a:lnTo>
                <a:lnTo>
                  <a:pt x="168719" y="140975"/>
                </a:lnTo>
                <a:lnTo>
                  <a:pt x="168792" y="141026"/>
                </a:lnTo>
                <a:lnTo>
                  <a:pt x="168865" y="141067"/>
                </a:lnTo>
                <a:lnTo>
                  <a:pt x="168963" y="141105"/>
                </a:lnTo>
                <a:lnTo>
                  <a:pt x="169036" y="141138"/>
                </a:lnTo>
                <a:lnTo>
                  <a:pt x="169104" y="141151"/>
                </a:lnTo>
                <a:lnTo>
                  <a:pt x="169261" y="141121"/>
                </a:lnTo>
                <a:lnTo>
                  <a:pt x="169350" y="141129"/>
                </a:lnTo>
                <a:lnTo>
                  <a:pt x="169426" y="141121"/>
                </a:lnTo>
                <a:lnTo>
                  <a:pt x="169578" y="141129"/>
                </a:lnTo>
                <a:lnTo>
                  <a:pt x="169754" y="141124"/>
                </a:lnTo>
                <a:lnTo>
                  <a:pt x="169911" y="141173"/>
                </a:lnTo>
                <a:lnTo>
                  <a:pt x="169979" y="141208"/>
                </a:lnTo>
                <a:lnTo>
                  <a:pt x="170033" y="141238"/>
                </a:lnTo>
                <a:lnTo>
                  <a:pt x="170152" y="141352"/>
                </a:lnTo>
                <a:lnTo>
                  <a:pt x="170215" y="141392"/>
                </a:lnTo>
                <a:lnTo>
                  <a:pt x="170296" y="141484"/>
                </a:lnTo>
                <a:lnTo>
                  <a:pt x="170337" y="141574"/>
                </a:lnTo>
                <a:lnTo>
                  <a:pt x="170397" y="141608"/>
                </a:lnTo>
                <a:lnTo>
                  <a:pt x="170389" y="141638"/>
                </a:lnTo>
                <a:lnTo>
                  <a:pt x="170389" y="141638"/>
                </a:lnTo>
                <a:lnTo>
                  <a:pt x="170332" y="141748"/>
                </a:lnTo>
                <a:lnTo>
                  <a:pt x="170336" y="141822"/>
                </a:lnTo>
                <a:lnTo>
                  <a:pt x="170344" y="141960"/>
                </a:lnTo>
                <a:lnTo>
                  <a:pt x="170393" y="142018"/>
                </a:lnTo>
                <a:lnTo>
                  <a:pt x="170464" y="142070"/>
                </a:lnTo>
                <a:lnTo>
                  <a:pt x="170659" y="142216"/>
                </a:lnTo>
                <a:lnTo>
                  <a:pt x="170810" y="142298"/>
                </a:lnTo>
                <a:lnTo>
                  <a:pt x="171142" y="142214"/>
                </a:lnTo>
                <a:lnTo>
                  <a:pt x="171180" y="142205"/>
                </a:lnTo>
                <a:lnTo>
                  <a:pt x="171255" y="142216"/>
                </a:lnTo>
                <a:lnTo>
                  <a:pt x="171354" y="142258"/>
                </a:lnTo>
                <a:lnTo>
                  <a:pt x="171438" y="142307"/>
                </a:lnTo>
                <a:lnTo>
                  <a:pt x="171544" y="142369"/>
                </a:lnTo>
                <a:lnTo>
                  <a:pt x="171668" y="142378"/>
                </a:lnTo>
                <a:lnTo>
                  <a:pt x="171839" y="142393"/>
                </a:lnTo>
                <a:lnTo>
                  <a:pt x="171926" y="142389"/>
                </a:lnTo>
                <a:lnTo>
                  <a:pt x="171939" y="142387"/>
                </a:lnTo>
                <a:lnTo>
                  <a:pt x="172160" y="142351"/>
                </a:lnTo>
                <a:lnTo>
                  <a:pt x="172243" y="142349"/>
                </a:lnTo>
                <a:lnTo>
                  <a:pt x="172315" y="142366"/>
                </a:lnTo>
                <a:lnTo>
                  <a:pt x="172351" y="142364"/>
                </a:lnTo>
                <a:lnTo>
                  <a:pt x="172385" y="142353"/>
                </a:lnTo>
                <a:lnTo>
                  <a:pt x="172410" y="142340"/>
                </a:lnTo>
                <a:lnTo>
                  <a:pt x="172448" y="142329"/>
                </a:lnTo>
                <a:lnTo>
                  <a:pt x="172482" y="142309"/>
                </a:lnTo>
                <a:lnTo>
                  <a:pt x="172541" y="142300"/>
                </a:lnTo>
                <a:lnTo>
                  <a:pt x="172620" y="142329"/>
                </a:lnTo>
                <a:lnTo>
                  <a:pt x="172683" y="142335"/>
                </a:lnTo>
                <a:lnTo>
                  <a:pt x="172753" y="142293"/>
                </a:lnTo>
                <a:lnTo>
                  <a:pt x="172805" y="142240"/>
                </a:lnTo>
                <a:lnTo>
                  <a:pt x="172823" y="142236"/>
                </a:lnTo>
                <a:lnTo>
                  <a:pt x="172854" y="142240"/>
                </a:lnTo>
                <a:lnTo>
                  <a:pt x="172987" y="142291"/>
                </a:lnTo>
                <a:lnTo>
                  <a:pt x="173224" y="142406"/>
                </a:lnTo>
                <a:lnTo>
                  <a:pt x="173274" y="142430"/>
                </a:lnTo>
                <a:lnTo>
                  <a:pt x="173351" y="142446"/>
                </a:lnTo>
                <a:lnTo>
                  <a:pt x="173427" y="142446"/>
                </a:lnTo>
                <a:lnTo>
                  <a:pt x="173490" y="142433"/>
                </a:lnTo>
                <a:lnTo>
                  <a:pt x="173655" y="142366"/>
                </a:lnTo>
                <a:lnTo>
                  <a:pt x="173678" y="142302"/>
                </a:lnTo>
                <a:lnTo>
                  <a:pt x="173705" y="142225"/>
                </a:lnTo>
                <a:lnTo>
                  <a:pt x="173761" y="142154"/>
                </a:lnTo>
                <a:lnTo>
                  <a:pt x="173831" y="142086"/>
                </a:lnTo>
                <a:lnTo>
                  <a:pt x="173863" y="141925"/>
                </a:lnTo>
                <a:lnTo>
                  <a:pt x="173883" y="141832"/>
                </a:lnTo>
                <a:lnTo>
                  <a:pt x="173946" y="141675"/>
                </a:lnTo>
                <a:lnTo>
                  <a:pt x="174029" y="141543"/>
                </a:lnTo>
                <a:lnTo>
                  <a:pt x="174070" y="141467"/>
                </a:lnTo>
                <a:lnTo>
                  <a:pt x="174079" y="141401"/>
                </a:lnTo>
                <a:lnTo>
                  <a:pt x="174113" y="141286"/>
                </a:lnTo>
                <a:lnTo>
                  <a:pt x="174149" y="141209"/>
                </a:lnTo>
                <a:lnTo>
                  <a:pt x="174172" y="141145"/>
                </a:lnTo>
                <a:lnTo>
                  <a:pt x="174163" y="141013"/>
                </a:lnTo>
                <a:lnTo>
                  <a:pt x="174151" y="140948"/>
                </a:lnTo>
                <a:lnTo>
                  <a:pt x="174131" y="140900"/>
                </a:lnTo>
                <a:lnTo>
                  <a:pt x="174102" y="140836"/>
                </a:lnTo>
                <a:lnTo>
                  <a:pt x="174095" y="140783"/>
                </a:lnTo>
                <a:lnTo>
                  <a:pt x="174097" y="140745"/>
                </a:lnTo>
                <a:lnTo>
                  <a:pt x="174181" y="140602"/>
                </a:lnTo>
                <a:lnTo>
                  <a:pt x="174282" y="140513"/>
                </a:lnTo>
                <a:lnTo>
                  <a:pt x="174341" y="140392"/>
                </a:lnTo>
                <a:lnTo>
                  <a:pt x="174375" y="140339"/>
                </a:lnTo>
                <a:lnTo>
                  <a:pt x="174445" y="140313"/>
                </a:lnTo>
                <a:lnTo>
                  <a:pt x="174526" y="140284"/>
                </a:lnTo>
                <a:lnTo>
                  <a:pt x="174562" y="140275"/>
                </a:lnTo>
                <a:lnTo>
                  <a:pt x="174713" y="140162"/>
                </a:lnTo>
                <a:lnTo>
                  <a:pt x="174790" y="140112"/>
                </a:lnTo>
                <a:lnTo>
                  <a:pt x="174851" y="140087"/>
                </a:lnTo>
                <a:lnTo>
                  <a:pt x="174878" y="140070"/>
                </a:lnTo>
                <a:lnTo>
                  <a:pt x="175015" y="139975"/>
                </a:lnTo>
                <a:lnTo>
                  <a:pt x="175051" y="139904"/>
                </a:lnTo>
                <a:lnTo>
                  <a:pt x="175081" y="139802"/>
                </a:lnTo>
                <a:lnTo>
                  <a:pt x="175110" y="139723"/>
                </a:lnTo>
                <a:lnTo>
                  <a:pt x="175191" y="139575"/>
                </a:lnTo>
                <a:lnTo>
                  <a:pt x="175239" y="139549"/>
                </a:lnTo>
                <a:lnTo>
                  <a:pt x="175272" y="139537"/>
                </a:lnTo>
                <a:lnTo>
                  <a:pt x="175342" y="139513"/>
                </a:lnTo>
                <a:lnTo>
                  <a:pt x="175484" y="139436"/>
                </a:lnTo>
                <a:lnTo>
                  <a:pt x="175649" y="139317"/>
                </a:lnTo>
                <a:lnTo>
                  <a:pt x="175719" y="139237"/>
                </a:lnTo>
                <a:lnTo>
                  <a:pt x="175766" y="139195"/>
                </a:lnTo>
                <a:lnTo>
                  <a:pt x="175800" y="139111"/>
                </a:lnTo>
                <a:lnTo>
                  <a:pt x="175816" y="139016"/>
                </a:lnTo>
                <a:lnTo>
                  <a:pt x="175838" y="138957"/>
                </a:lnTo>
                <a:lnTo>
                  <a:pt x="175850" y="138923"/>
                </a:lnTo>
                <a:lnTo>
                  <a:pt x="175858" y="138902"/>
                </a:lnTo>
                <a:lnTo>
                  <a:pt x="175899" y="138789"/>
                </a:lnTo>
                <a:lnTo>
                  <a:pt x="175931" y="138729"/>
                </a:lnTo>
                <a:lnTo>
                  <a:pt x="175987" y="138641"/>
                </a:lnTo>
                <a:lnTo>
                  <a:pt x="176021" y="138621"/>
                </a:lnTo>
                <a:lnTo>
                  <a:pt x="176078" y="138610"/>
                </a:lnTo>
                <a:lnTo>
                  <a:pt x="176123" y="138603"/>
                </a:lnTo>
                <a:lnTo>
                  <a:pt x="176132" y="138608"/>
                </a:lnTo>
                <a:lnTo>
                  <a:pt x="176177" y="138599"/>
                </a:lnTo>
                <a:lnTo>
                  <a:pt x="176211" y="138581"/>
                </a:lnTo>
                <a:lnTo>
                  <a:pt x="176242" y="138537"/>
                </a:lnTo>
                <a:lnTo>
                  <a:pt x="176260" y="138502"/>
                </a:lnTo>
                <a:lnTo>
                  <a:pt x="176339" y="138440"/>
                </a:lnTo>
                <a:lnTo>
                  <a:pt x="176405" y="138418"/>
                </a:lnTo>
                <a:lnTo>
                  <a:pt x="176448" y="138400"/>
                </a:lnTo>
                <a:lnTo>
                  <a:pt x="176583" y="138396"/>
                </a:lnTo>
                <a:lnTo>
                  <a:pt x="176748" y="138396"/>
                </a:lnTo>
                <a:lnTo>
                  <a:pt x="176883" y="138484"/>
                </a:lnTo>
                <a:lnTo>
                  <a:pt x="176969" y="138509"/>
                </a:lnTo>
                <a:lnTo>
                  <a:pt x="177011" y="138509"/>
                </a:lnTo>
                <a:lnTo>
                  <a:pt x="177099" y="138495"/>
                </a:lnTo>
                <a:lnTo>
                  <a:pt x="177138" y="138491"/>
                </a:lnTo>
                <a:lnTo>
                  <a:pt x="177253" y="138422"/>
                </a:lnTo>
                <a:lnTo>
                  <a:pt x="177316" y="138422"/>
                </a:lnTo>
                <a:lnTo>
                  <a:pt x="177352" y="138431"/>
                </a:lnTo>
                <a:lnTo>
                  <a:pt x="177521" y="138472"/>
                </a:lnTo>
                <a:lnTo>
                  <a:pt x="177672" y="138509"/>
                </a:lnTo>
                <a:lnTo>
                  <a:pt x="177864" y="138506"/>
                </a:lnTo>
                <a:lnTo>
                  <a:pt x="177927" y="138489"/>
                </a:lnTo>
                <a:lnTo>
                  <a:pt x="178128" y="138383"/>
                </a:lnTo>
                <a:lnTo>
                  <a:pt x="178162" y="138376"/>
                </a:lnTo>
                <a:lnTo>
                  <a:pt x="178270" y="138312"/>
                </a:lnTo>
                <a:lnTo>
                  <a:pt x="178358" y="138283"/>
                </a:lnTo>
                <a:lnTo>
                  <a:pt x="178518" y="138246"/>
                </a:lnTo>
                <a:lnTo>
                  <a:pt x="178624" y="138230"/>
                </a:lnTo>
                <a:lnTo>
                  <a:pt x="178669" y="138208"/>
                </a:lnTo>
                <a:lnTo>
                  <a:pt x="178694" y="138191"/>
                </a:lnTo>
                <a:lnTo>
                  <a:pt x="178708" y="138153"/>
                </a:lnTo>
                <a:lnTo>
                  <a:pt x="178746" y="138085"/>
                </a:lnTo>
                <a:lnTo>
                  <a:pt x="178764" y="138058"/>
                </a:lnTo>
                <a:lnTo>
                  <a:pt x="178784" y="138043"/>
                </a:lnTo>
                <a:lnTo>
                  <a:pt x="178805" y="138016"/>
                </a:lnTo>
                <a:lnTo>
                  <a:pt x="178857" y="137979"/>
                </a:lnTo>
                <a:lnTo>
                  <a:pt x="178904" y="137954"/>
                </a:lnTo>
                <a:lnTo>
                  <a:pt x="178920" y="137957"/>
                </a:lnTo>
                <a:lnTo>
                  <a:pt x="179069" y="137919"/>
                </a:lnTo>
                <a:lnTo>
                  <a:pt x="179139" y="137919"/>
                </a:lnTo>
                <a:lnTo>
                  <a:pt x="179188" y="137915"/>
                </a:lnTo>
                <a:lnTo>
                  <a:pt x="179229" y="137926"/>
                </a:lnTo>
                <a:lnTo>
                  <a:pt x="179283" y="137917"/>
                </a:lnTo>
                <a:lnTo>
                  <a:pt x="179402" y="137870"/>
                </a:lnTo>
                <a:lnTo>
                  <a:pt x="179563" y="137844"/>
                </a:lnTo>
                <a:lnTo>
                  <a:pt x="179646" y="137862"/>
                </a:lnTo>
                <a:lnTo>
                  <a:pt x="179730" y="137899"/>
                </a:lnTo>
                <a:lnTo>
                  <a:pt x="179754" y="137921"/>
                </a:lnTo>
                <a:lnTo>
                  <a:pt x="179804" y="137983"/>
                </a:lnTo>
                <a:lnTo>
                  <a:pt x="179845" y="138019"/>
                </a:lnTo>
                <a:lnTo>
                  <a:pt x="179885" y="138049"/>
                </a:lnTo>
                <a:lnTo>
                  <a:pt x="179937" y="138078"/>
                </a:lnTo>
                <a:lnTo>
                  <a:pt x="180178" y="138133"/>
                </a:lnTo>
                <a:lnTo>
                  <a:pt x="180203" y="138122"/>
                </a:lnTo>
                <a:lnTo>
                  <a:pt x="180242" y="138102"/>
                </a:lnTo>
                <a:lnTo>
                  <a:pt x="180298" y="138085"/>
                </a:lnTo>
                <a:lnTo>
                  <a:pt x="180458" y="138065"/>
                </a:lnTo>
                <a:lnTo>
                  <a:pt x="180530" y="138058"/>
                </a:lnTo>
                <a:lnTo>
                  <a:pt x="180616" y="138040"/>
                </a:lnTo>
                <a:lnTo>
                  <a:pt x="180668" y="138014"/>
                </a:lnTo>
                <a:lnTo>
                  <a:pt x="180763" y="137979"/>
                </a:lnTo>
                <a:lnTo>
                  <a:pt x="180803" y="137974"/>
                </a:lnTo>
                <a:lnTo>
                  <a:pt x="180880" y="137961"/>
                </a:lnTo>
                <a:lnTo>
                  <a:pt x="180954" y="137908"/>
                </a:lnTo>
                <a:lnTo>
                  <a:pt x="180988" y="137866"/>
                </a:lnTo>
                <a:lnTo>
                  <a:pt x="181018" y="137853"/>
                </a:lnTo>
                <a:lnTo>
                  <a:pt x="181045" y="137824"/>
                </a:lnTo>
                <a:lnTo>
                  <a:pt x="181074" y="137804"/>
                </a:lnTo>
                <a:lnTo>
                  <a:pt x="181092" y="137804"/>
                </a:lnTo>
                <a:lnTo>
                  <a:pt x="181126" y="137791"/>
                </a:lnTo>
                <a:lnTo>
                  <a:pt x="181157" y="137787"/>
                </a:lnTo>
                <a:lnTo>
                  <a:pt x="181230" y="137756"/>
                </a:lnTo>
                <a:lnTo>
                  <a:pt x="181451" y="137749"/>
                </a:lnTo>
                <a:lnTo>
                  <a:pt x="181543" y="137740"/>
                </a:lnTo>
                <a:lnTo>
                  <a:pt x="181629" y="137738"/>
                </a:lnTo>
                <a:lnTo>
                  <a:pt x="181656" y="137742"/>
                </a:lnTo>
                <a:lnTo>
                  <a:pt x="181694" y="137762"/>
                </a:lnTo>
                <a:lnTo>
                  <a:pt x="181766" y="137780"/>
                </a:lnTo>
                <a:lnTo>
                  <a:pt x="181830" y="137793"/>
                </a:lnTo>
                <a:lnTo>
                  <a:pt x="181940" y="137784"/>
                </a:lnTo>
                <a:lnTo>
                  <a:pt x="181992" y="137795"/>
                </a:lnTo>
                <a:lnTo>
                  <a:pt x="182075" y="137851"/>
                </a:lnTo>
                <a:lnTo>
                  <a:pt x="182132" y="137897"/>
                </a:lnTo>
                <a:lnTo>
                  <a:pt x="182197" y="137973"/>
                </a:lnTo>
                <a:lnTo>
                  <a:pt x="182293" y="138060"/>
                </a:lnTo>
                <a:lnTo>
                  <a:pt x="182408" y="138145"/>
                </a:lnTo>
                <a:lnTo>
                  <a:pt x="182443" y="138184"/>
                </a:lnTo>
                <a:lnTo>
                  <a:pt x="182477" y="138202"/>
                </a:lnTo>
                <a:lnTo>
                  <a:pt x="182527" y="138217"/>
                </a:lnTo>
                <a:lnTo>
                  <a:pt x="182596" y="138288"/>
                </a:lnTo>
                <a:lnTo>
                  <a:pt x="182689" y="138378"/>
                </a:lnTo>
                <a:lnTo>
                  <a:pt x="182784" y="138438"/>
                </a:lnTo>
                <a:lnTo>
                  <a:pt x="182838" y="138484"/>
                </a:lnTo>
                <a:lnTo>
                  <a:pt x="182876" y="138502"/>
                </a:lnTo>
                <a:lnTo>
                  <a:pt x="182912" y="138539"/>
                </a:lnTo>
                <a:lnTo>
                  <a:pt x="182919" y="138554"/>
                </a:lnTo>
                <a:lnTo>
                  <a:pt x="182933" y="138562"/>
                </a:lnTo>
                <a:lnTo>
                  <a:pt x="182959" y="138583"/>
                </a:lnTo>
                <a:lnTo>
                  <a:pt x="183031" y="138643"/>
                </a:lnTo>
                <a:lnTo>
                  <a:pt x="183068" y="138684"/>
                </a:lnTo>
                <a:lnTo>
                  <a:pt x="183129" y="138751"/>
                </a:lnTo>
                <a:lnTo>
                  <a:pt x="183146" y="138765"/>
                </a:lnTo>
                <a:lnTo>
                  <a:pt x="183149" y="138767"/>
                </a:lnTo>
                <a:lnTo>
                  <a:pt x="183221" y="138778"/>
                </a:lnTo>
                <a:lnTo>
                  <a:pt x="183343" y="138782"/>
                </a:lnTo>
                <a:lnTo>
                  <a:pt x="183503" y="138877"/>
                </a:lnTo>
                <a:lnTo>
                  <a:pt x="183544" y="138895"/>
                </a:lnTo>
                <a:lnTo>
                  <a:pt x="183569" y="138915"/>
                </a:lnTo>
                <a:lnTo>
                  <a:pt x="183605" y="138924"/>
                </a:lnTo>
                <a:lnTo>
                  <a:pt x="183630" y="138926"/>
                </a:lnTo>
                <a:lnTo>
                  <a:pt x="183781" y="138842"/>
                </a:lnTo>
                <a:lnTo>
                  <a:pt x="183896" y="138789"/>
                </a:lnTo>
                <a:lnTo>
                  <a:pt x="183923" y="138782"/>
                </a:lnTo>
                <a:lnTo>
                  <a:pt x="183945" y="138785"/>
                </a:lnTo>
                <a:lnTo>
                  <a:pt x="184051" y="138826"/>
                </a:lnTo>
                <a:lnTo>
                  <a:pt x="184094" y="138835"/>
                </a:lnTo>
                <a:lnTo>
                  <a:pt x="184115" y="138835"/>
                </a:lnTo>
                <a:lnTo>
                  <a:pt x="184212" y="138807"/>
                </a:lnTo>
                <a:lnTo>
                  <a:pt x="184324" y="138798"/>
                </a:lnTo>
                <a:lnTo>
                  <a:pt x="184378" y="138780"/>
                </a:lnTo>
                <a:lnTo>
                  <a:pt x="184507" y="138778"/>
                </a:lnTo>
                <a:lnTo>
                  <a:pt x="184618" y="138802"/>
                </a:lnTo>
                <a:lnTo>
                  <a:pt x="184622" y="138778"/>
                </a:lnTo>
                <a:lnTo>
                  <a:pt x="184601" y="138714"/>
                </a:lnTo>
                <a:lnTo>
                  <a:pt x="184581" y="138656"/>
                </a:lnTo>
                <a:lnTo>
                  <a:pt x="184585" y="138616"/>
                </a:lnTo>
                <a:lnTo>
                  <a:pt x="184586" y="138610"/>
                </a:lnTo>
                <a:lnTo>
                  <a:pt x="184588" y="138553"/>
                </a:lnTo>
                <a:lnTo>
                  <a:pt x="184602" y="138473"/>
                </a:lnTo>
                <a:lnTo>
                  <a:pt x="184618" y="138414"/>
                </a:lnTo>
                <a:lnTo>
                  <a:pt x="184618" y="138369"/>
                </a:lnTo>
                <a:lnTo>
                  <a:pt x="184618" y="138270"/>
                </a:lnTo>
                <a:lnTo>
                  <a:pt x="184620" y="138193"/>
                </a:lnTo>
                <a:lnTo>
                  <a:pt x="184636" y="138153"/>
                </a:lnTo>
                <a:lnTo>
                  <a:pt x="184701" y="138091"/>
                </a:lnTo>
                <a:lnTo>
                  <a:pt x="184721" y="138060"/>
                </a:lnTo>
                <a:lnTo>
                  <a:pt x="184762" y="138032"/>
                </a:lnTo>
                <a:lnTo>
                  <a:pt x="184764" y="137985"/>
                </a:lnTo>
                <a:lnTo>
                  <a:pt x="184780" y="137943"/>
                </a:lnTo>
                <a:lnTo>
                  <a:pt x="184787" y="137857"/>
                </a:lnTo>
                <a:lnTo>
                  <a:pt x="184785" y="137829"/>
                </a:lnTo>
                <a:lnTo>
                  <a:pt x="184780" y="137771"/>
                </a:lnTo>
                <a:lnTo>
                  <a:pt x="184771" y="137740"/>
                </a:lnTo>
                <a:lnTo>
                  <a:pt x="184769" y="137692"/>
                </a:lnTo>
                <a:lnTo>
                  <a:pt x="184733" y="137623"/>
                </a:lnTo>
                <a:lnTo>
                  <a:pt x="184726" y="137572"/>
                </a:lnTo>
                <a:lnTo>
                  <a:pt x="184737" y="137268"/>
                </a:lnTo>
                <a:lnTo>
                  <a:pt x="184739" y="137188"/>
                </a:lnTo>
                <a:lnTo>
                  <a:pt x="184738" y="137176"/>
                </a:lnTo>
                <a:lnTo>
                  <a:pt x="184730" y="137112"/>
                </a:lnTo>
                <a:lnTo>
                  <a:pt x="184718" y="137085"/>
                </a:lnTo>
                <a:lnTo>
                  <a:pt x="184721" y="137074"/>
                </a:lnTo>
                <a:lnTo>
                  <a:pt x="184729" y="137047"/>
                </a:lnTo>
                <a:lnTo>
                  <a:pt x="184745" y="136990"/>
                </a:lnTo>
                <a:lnTo>
                  <a:pt x="184813" y="136895"/>
                </a:lnTo>
                <a:lnTo>
                  <a:pt x="184925" y="136875"/>
                </a:lnTo>
                <a:lnTo>
                  <a:pt x="185019" y="136871"/>
                </a:lnTo>
                <a:lnTo>
                  <a:pt x="185145" y="136854"/>
                </a:lnTo>
                <a:lnTo>
                  <a:pt x="185256" y="136831"/>
                </a:lnTo>
                <a:lnTo>
                  <a:pt x="185331" y="136804"/>
                </a:lnTo>
                <a:lnTo>
                  <a:pt x="185358" y="136702"/>
                </a:lnTo>
                <a:lnTo>
                  <a:pt x="185385" y="136614"/>
                </a:lnTo>
                <a:lnTo>
                  <a:pt x="185439" y="136543"/>
                </a:lnTo>
                <a:lnTo>
                  <a:pt x="185497" y="136478"/>
                </a:lnTo>
                <a:lnTo>
                  <a:pt x="185531" y="136373"/>
                </a:lnTo>
                <a:lnTo>
                  <a:pt x="185599" y="136224"/>
                </a:lnTo>
                <a:lnTo>
                  <a:pt x="185599" y="136143"/>
                </a:lnTo>
                <a:lnTo>
                  <a:pt x="185700" y="136001"/>
                </a:lnTo>
                <a:lnTo>
                  <a:pt x="185822" y="135879"/>
                </a:lnTo>
                <a:lnTo>
                  <a:pt x="185978" y="135743"/>
                </a:lnTo>
                <a:lnTo>
                  <a:pt x="186130" y="135638"/>
                </a:lnTo>
                <a:lnTo>
                  <a:pt x="186212" y="135567"/>
                </a:lnTo>
                <a:lnTo>
                  <a:pt x="186327" y="135486"/>
                </a:lnTo>
                <a:lnTo>
                  <a:pt x="186449" y="135334"/>
                </a:lnTo>
                <a:lnTo>
                  <a:pt x="186520" y="135296"/>
                </a:lnTo>
                <a:lnTo>
                  <a:pt x="186699" y="135225"/>
                </a:lnTo>
                <a:lnTo>
                  <a:pt x="186842" y="135215"/>
                </a:lnTo>
                <a:lnTo>
                  <a:pt x="186981" y="135273"/>
                </a:lnTo>
                <a:lnTo>
                  <a:pt x="187130" y="135313"/>
                </a:lnTo>
                <a:lnTo>
                  <a:pt x="187279" y="135391"/>
                </a:lnTo>
                <a:lnTo>
                  <a:pt x="187315" y="135388"/>
                </a:lnTo>
                <a:lnTo>
                  <a:pt x="187451" y="135374"/>
                </a:lnTo>
                <a:lnTo>
                  <a:pt x="187524" y="135396"/>
                </a:lnTo>
                <a:lnTo>
                  <a:pt x="187543" y="135401"/>
                </a:lnTo>
                <a:lnTo>
                  <a:pt x="187634" y="135442"/>
                </a:lnTo>
                <a:lnTo>
                  <a:pt x="187722" y="135486"/>
                </a:lnTo>
                <a:lnTo>
                  <a:pt x="187817" y="135594"/>
                </a:lnTo>
                <a:lnTo>
                  <a:pt x="187865" y="135642"/>
                </a:lnTo>
                <a:lnTo>
                  <a:pt x="187983" y="135730"/>
                </a:lnTo>
                <a:lnTo>
                  <a:pt x="188190" y="135693"/>
                </a:lnTo>
                <a:lnTo>
                  <a:pt x="188464" y="135601"/>
                </a:lnTo>
                <a:lnTo>
                  <a:pt x="188610" y="135493"/>
                </a:lnTo>
                <a:lnTo>
                  <a:pt x="188705" y="135361"/>
                </a:lnTo>
                <a:lnTo>
                  <a:pt x="188773" y="135273"/>
                </a:lnTo>
                <a:lnTo>
                  <a:pt x="188820" y="135161"/>
                </a:lnTo>
                <a:lnTo>
                  <a:pt x="188966" y="135063"/>
                </a:lnTo>
                <a:lnTo>
                  <a:pt x="189084" y="135022"/>
                </a:lnTo>
                <a:lnTo>
                  <a:pt x="189226" y="134964"/>
                </a:lnTo>
                <a:lnTo>
                  <a:pt x="189276" y="134903"/>
                </a:lnTo>
                <a:lnTo>
                  <a:pt x="189314" y="134856"/>
                </a:lnTo>
                <a:lnTo>
                  <a:pt x="189419" y="134761"/>
                </a:lnTo>
                <a:lnTo>
                  <a:pt x="189518" y="134676"/>
                </a:lnTo>
                <a:lnTo>
                  <a:pt x="189572" y="134555"/>
                </a:lnTo>
                <a:lnTo>
                  <a:pt x="189657" y="134436"/>
                </a:lnTo>
                <a:lnTo>
                  <a:pt x="189694" y="134314"/>
                </a:lnTo>
                <a:lnTo>
                  <a:pt x="189738" y="134195"/>
                </a:lnTo>
                <a:lnTo>
                  <a:pt x="189795" y="134104"/>
                </a:lnTo>
                <a:lnTo>
                  <a:pt x="189823" y="133996"/>
                </a:lnTo>
                <a:lnTo>
                  <a:pt x="189856" y="133850"/>
                </a:lnTo>
                <a:lnTo>
                  <a:pt x="189846" y="133681"/>
                </a:lnTo>
                <a:lnTo>
                  <a:pt x="189809" y="133586"/>
                </a:lnTo>
                <a:lnTo>
                  <a:pt x="189762" y="133504"/>
                </a:lnTo>
                <a:lnTo>
                  <a:pt x="189697" y="133460"/>
                </a:lnTo>
                <a:lnTo>
                  <a:pt x="189646" y="133440"/>
                </a:lnTo>
                <a:lnTo>
                  <a:pt x="189573" y="133415"/>
                </a:lnTo>
                <a:lnTo>
                  <a:pt x="189528" y="133399"/>
                </a:lnTo>
                <a:lnTo>
                  <a:pt x="189399" y="133305"/>
                </a:lnTo>
                <a:lnTo>
                  <a:pt x="189308" y="133256"/>
                </a:lnTo>
                <a:lnTo>
                  <a:pt x="189278" y="133261"/>
                </a:lnTo>
                <a:lnTo>
                  <a:pt x="189174" y="133208"/>
                </a:lnTo>
                <a:lnTo>
                  <a:pt x="189154" y="133200"/>
                </a:lnTo>
                <a:lnTo>
                  <a:pt x="189084" y="133153"/>
                </a:lnTo>
                <a:lnTo>
                  <a:pt x="189118" y="133083"/>
                </a:lnTo>
                <a:lnTo>
                  <a:pt x="189142" y="133030"/>
                </a:lnTo>
                <a:lnTo>
                  <a:pt x="189160" y="132990"/>
                </a:lnTo>
                <a:lnTo>
                  <a:pt x="189158" y="132935"/>
                </a:lnTo>
                <a:lnTo>
                  <a:pt x="189111" y="132829"/>
                </a:lnTo>
                <a:lnTo>
                  <a:pt x="189066" y="132725"/>
                </a:lnTo>
                <a:lnTo>
                  <a:pt x="189068" y="132648"/>
                </a:lnTo>
                <a:lnTo>
                  <a:pt x="189095" y="132549"/>
                </a:lnTo>
                <a:lnTo>
                  <a:pt x="189100" y="132452"/>
                </a:lnTo>
                <a:lnTo>
                  <a:pt x="189091" y="132410"/>
                </a:lnTo>
                <a:lnTo>
                  <a:pt x="189048" y="132352"/>
                </a:lnTo>
                <a:lnTo>
                  <a:pt x="189014" y="132312"/>
                </a:lnTo>
                <a:lnTo>
                  <a:pt x="189009" y="132224"/>
                </a:lnTo>
                <a:lnTo>
                  <a:pt x="189016" y="132187"/>
                </a:lnTo>
                <a:lnTo>
                  <a:pt x="189027" y="132173"/>
                </a:lnTo>
                <a:lnTo>
                  <a:pt x="189036" y="132175"/>
                </a:lnTo>
                <a:lnTo>
                  <a:pt x="189045" y="132176"/>
                </a:lnTo>
                <a:lnTo>
                  <a:pt x="189099" y="132186"/>
                </a:lnTo>
                <a:lnTo>
                  <a:pt x="189219" y="132207"/>
                </a:lnTo>
                <a:lnTo>
                  <a:pt x="189332" y="132240"/>
                </a:lnTo>
                <a:lnTo>
                  <a:pt x="189406" y="132253"/>
                </a:lnTo>
                <a:lnTo>
                  <a:pt x="189447" y="132271"/>
                </a:lnTo>
                <a:lnTo>
                  <a:pt x="189510" y="132279"/>
                </a:lnTo>
                <a:lnTo>
                  <a:pt x="189691" y="132321"/>
                </a:lnTo>
                <a:lnTo>
                  <a:pt x="189754" y="132357"/>
                </a:lnTo>
                <a:lnTo>
                  <a:pt x="189853" y="132381"/>
                </a:lnTo>
                <a:lnTo>
                  <a:pt x="189934" y="132381"/>
                </a:lnTo>
                <a:lnTo>
                  <a:pt x="190446" y="132485"/>
                </a:lnTo>
                <a:lnTo>
                  <a:pt x="190490" y="132478"/>
                </a:lnTo>
                <a:lnTo>
                  <a:pt x="190503" y="132476"/>
                </a:lnTo>
                <a:lnTo>
                  <a:pt x="190624" y="132480"/>
                </a:lnTo>
                <a:lnTo>
                  <a:pt x="190728" y="132489"/>
                </a:lnTo>
                <a:lnTo>
                  <a:pt x="190954" y="132485"/>
                </a:lnTo>
                <a:lnTo>
                  <a:pt x="191026" y="132489"/>
                </a:lnTo>
                <a:lnTo>
                  <a:pt x="191080" y="132509"/>
                </a:lnTo>
                <a:lnTo>
                  <a:pt x="191236" y="132485"/>
                </a:lnTo>
                <a:lnTo>
                  <a:pt x="191500" y="132474"/>
                </a:lnTo>
                <a:lnTo>
                  <a:pt x="191612" y="132471"/>
                </a:lnTo>
                <a:lnTo>
                  <a:pt x="191655" y="132476"/>
                </a:lnTo>
                <a:lnTo>
                  <a:pt x="191748" y="132465"/>
                </a:lnTo>
                <a:lnTo>
                  <a:pt x="191813" y="132438"/>
                </a:lnTo>
                <a:lnTo>
                  <a:pt x="191870" y="132427"/>
                </a:lnTo>
                <a:lnTo>
                  <a:pt x="191955" y="132436"/>
                </a:lnTo>
                <a:lnTo>
                  <a:pt x="192052" y="132485"/>
                </a:lnTo>
                <a:lnTo>
                  <a:pt x="192091" y="132522"/>
                </a:lnTo>
                <a:lnTo>
                  <a:pt x="192124" y="132571"/>
                </a:lnTo>
                <a:lnTo>
                  <a:pt x="192203" y="132668"/>
                </a:lnTo>
                <a:lnTo>
                  <a:pt x="192255" y="132712"/>
                </a:lnTo>
                <a:lnTo>
                  <a:pt x="192332" y="132725"/>
                </a:lnTo>
                <a:lnTo>
                  <a:pt x="192409" y="132723"/>
                </a:lnTo>
                <a:lnTo>
                  <a:pt x="192503" y="132670"/>
                </a:lnTo>
                <a:lnTo>
                  <a:pt x="192562" y="132641"/>
                </a:lnTo>
                <a:lnTo>
                  <a:pt x="192603" y="132626"/>
                </a:lnTo>
                <a:lnTo>
                  <a:pt x="192677" y="132613"/>
                </a:lnTo>
                <a:lnTo>
                  <a:pt x="192862" y="132719"/>
                </a:lnTo>
                <a:lnTo>
                  <a:pt x="192918" y="132738"/>
                </a:lnTo>
                <a:lnTo>
                  <a:pt x="192975" y="132705"/>
                </a:lnTo>
                <a:lnTo>
                  <a:pt x="192997" y="132683"/>
                </a:lnTo>
                <a:lnTo>
                  <a:pt x="193038" y="132661"/>
                </a:lnTo>
                <a:lnTo>
                  <a:pt x="193070" y="132652"/>
                </a:lnTo>
                <a:lnTo>
                  <a:pt x="193149" y="132648"/>
                </a:lnTo>
                <a:lnTo>
                  <a:pt x="193309" y="132613"/>
                </a:lnTo>
                <a:lnTo>
                  <a:pt x="193365" y="132577"/>
                </a:lnTo>
                <a:lnTo>
                  <a:pt x="193401" y="132557"/>
                </a:lnTo>
                <a:lnTo>
                  <a:pt x="193442" y="132549"/>
                </a:lnTo>
                <a:lnTo>
                  <a:pt x="193505" y="132560"/>
                </a:lnTo>
                <a:lnTo>
                  <a:pt x="193577" y="132588"/>
                </a:lnTo>
                <a:lnTo>
                  <a:pt x="193658" y="132613"/>
                </a:lnTo>
                <a:lnTo>
                  <a:pt x="193938" y="132626"/>
                </a:lnTo>
                <a:lnTo>
                  <a:pt x="194024" y="132632"/>
                </a:lnTo>
                <a:lnTo>
                  <a:pt x="194100" y="132655"/>
                </a:lnTo>
                <a:lnTo>
                  <a:pt x="194243" y="132672"/>
                </a:lnTo>
                <a:lnTo>
                  <a:pt x="194434" y="132699"/>
                </a:lnTo>
                <a:lnTo>
                  <a:pt x="194466" y="132694"/>
                </a:lnTo>
                <a:lnTo>
                  <a:pt x="194531" y="132663"/>
                </a:lnTo>
                <a:lnTo>
                  <a:pt x="194594" y="132641"/>
                </a:lnTo>
                <a:lnTo>
                  <a:pt x="194709" y="132584"/>
                </a:lnTo>
                <a:lnTo>
                  <a:pt x="194717" y="132580"/>
                </a:lnTo>
                <a:lnTo>
                  <a:pt x="194725" y="132575"/>
                </a:lnTo>
                <a:lnTo>
                  <a:pt x="194775" y="132562"/>
                </a:lnTo>
                <a:lnTo>
                  <a:pt x="194838" y="132540"/>
                </a:lnTo>
                <a:lnTo>
                  <a:pt x="195194" y="132513"/>
                </a:lnTo>
                <a:lnTo>
                  <a:pt x="195294" y="132540"/>
                </a:lnTo>
                <a:lnTo>
                  <a:pt x="195411" y="132577"/>
                </a:lnTo>
                <a:lnTo>
                  <a:pt x="195501" y="132586"/>
                </a:lnTo>
                <a:lnTo>
                  <a:pt x="195551" y="132595"/>
                </a:lnTo>
                <a:lnTo>
                  <a:pt x="195646" y="132599"/>
                </a:lnTo>
                <a:lnTo>
                  <a:pt x="195851" y="132621"/>
                </a:lnTo>
                <a:lnTo>
                  <a:pt x="195912" y="132613"/>
                </a:lnTo>
                <a:lnTo>
                  <a:pt x="196045" y="132546"/>
                </a:lnTo>
                <a:lnTo>
                  <a:pt x="196119" y="132551"/>
                </a:lnTo>
                <a:lnTo>
                  <a:pt x="196178" y="132586"/>
                </a:lnTo>
                <a:lnTo>
                  <a:pt x="196259" y="132606"/>
                </a:lnTo>
                <a:lnTo>
                  <a:pt x="196309" y="132606"/>
                </a:lnTo>
                <a:lnTo>
                  <a:pt x="196496" y="132639"/>
                </a:lnTo>
                <a:lnTo>
                  <a:pt x="196613" y="132663"/>
                </a:lnTo>
                <a:lnTo>
                  <a:pt x="196699" y="132668"/>
                </a:lnTo>
                <a:lnTo>
                  <a:pt x="196751" y="132674"/>
                </a:lnTo>
                <a:lnTo>
                  <a:pt x="196825" y="132710"/>
                </a:lnTo>
                <a:lnTo>
                  <a:pt x="196888" y="132716"/>
                </a:lnTo>
                <a:lnTo>
                  <a:pt x="196967" y="132716"/>
                </a:lnTo>
                <a:lnTo>
                  <a:pt x="197046" y="132710"/>
                </a:lnTo>
                <a:lnTo>
                  <a:pt x="197114" y="132723"/>
                </a:lnTo>
                <a:lnTo>
                  <a:pt x="197184" y="132716"/>
                </a:lnTo>
                <a:lnTo>
                  <a:pt x="197265" y="132719"/>
                </a:lnTo>
                <a:lnTo>
                  <a:pt x="197360" y="132701"/>
                </a:lnTo>
                <a:lnTo>
                  <a:pt x="197400" y="132696"/>
                </a:lnTo>
                <a:lnTo>
                  <a:pt x="197461" y="132701"/>
                </a:lnTo>
                <a:lnTo>
                  <a:pt x="197599" y="132760"/>
                </a:lnTo>
                <a:lnTo>
                  <a:pt x="197667" y="132760"/>
                </a:lnTo>
                <a:lnTo>
                  <a:pt x="197800" y="132734"/>
                </a:lnTo>
                <a:lnTo>
                  <a:pt x="197820" y="132756"/>
                </a:lnTo>
                <a:lnTo>
                  <a:pt x="197867" y="132873"/>
                </a:lnTo>
                <a:lnTo>
                  <a:pt x="197926" y="132926"/>
                </a:lnTo>
                <a:lnTo>
                  <a:pt x="197964" y="132937"/>
                </a:lnTo>
                <a:lnTo>
                  <a:pt x="197996" y="132946"/>
                </a:lnTo>
                <a:lnTo>
                  <a:pt x="198052" y="132919"/>
                </a:lnTo>
                <a:lnTo>
                  <a:pt x="198106" y="132871"/>
                </a:lnTo>
                <a:lnTo>
                  <a:pt x="198170" y="132853"/>
                </a:lnTo>
                <a:lnTo>
                  <a:pt x="198316" y="132855"/>
                </a:lnTo>
                <a:lnTo>
                  <a:pt x="198384" y="132851"/>
                </a:lnTo>
                <a:lnTo>
                  <a:pt x="198438" y="132856"/>
                </a:lnTo>
                <a:lnTo>
                  <a:pt x="198454" y="132858"/>
                </a:lnTo>
                <a:lnTo>
                  <a:pt x="198490" y="132860"/>
                </a:lnTo>
                <a:lnTo>
                  <a:pt x="198513" y="132849"/>
                </a:lnTo>
                <a:lnTo>
                  <a:pt x="198600" y="132736"/>
                </a:lnTo>
                <a:lnTo>
                  <a:pt x="198639" y="132714"/>
                </a:lnTo>
                <a:lnTo>
                  <a:pt x="198790" y="132648"/>
                </a:lnTo>
                <a:lnTo>
                  <a:pt x="198844" y="132666"/>
                </a:lnTo>
                <a:lnTo>
                  <a:pt x="198923" y="132791"/>
                </a:lnTo>
                <a:lnTo>
                  <a:pt x="198982" y="132831"/>
                </a:lnTo>
                <a:lnTo>
                  <a:pt x="199022" y="132842"/>
                </a:lnTo>
                <a:lnTo>
                  <a:pt x="199038" y="132864"/>
                </a:lnTo>
                <a:lnTo>
                  <a:pt x="199117" y="132875"/>
                </a:lnTo>
                <a:lnTo>
                  <a:pt x="199212" y="132994"/>
                </a:lnTo>
                <a:lnTo>
                  <a:pt x="199304" y="133109"/>
                </a:lnTo>
                <a:lnTo>
                  <a:pt x="199336" y="133142"/>
                </a:lnTo>
                <a:lnTo>
                  <a:pt x="199384" y="133170"/>
                </a:lnTo>
                <a:lnTo>
                  <a:pt x="199390" y="133173"/>
                </a:lnTo>
                <a:lnTo>
                  <a:pt x="199516" y="133228"/>
                </a:lnTo>
                <a:lnTo>
                  <a:pt x="199570" y="133277"/>
                </a:lnTo>
                <a:lnTo>
                  <a:pt x="199611" y="133337"/>
                </a:lnTo>
                <a:lnTo>
                  <a:pt x="199658" y="133381"/>
                </a:lnTo>
                <a:lnTo>
                  <a:pt x="199789" y="133460"/>
                </a:lnTo>
                <a:lnTo>
                  <a:pt x="199864" y="133462"/>
                </a:lnTo>
                <a:lnTo>
                  <a:pt x="199934" y="133456"/>
                </a:lnTo>
                <a:lnTo>
                  <a:pt x="199994" y="133438"/>
                </a:lnTo>
                <a:lnTo>
                  <a:pt x="200119" y="133374"/>
                </a:lnTo>
                <a:lnTo>
                  <a:pt x="200179" y="133310"/>
                </a:lnTo>
                <a:lnTo>
                  <a:pt x="200212" y="133271"/>
                </a:lnTo>
                <a:lnTo>
                  <a:pt x="200240" y="133237"/>
                </a:lnTo>
                <a:lnTo>
                  <a:pt x="200308" y="133144"/>
                </a:lnTo>
                <a:lnTo>
                  <a:pt x="200337" y="133076"/>
                </a:lnTo>
                <a:lnTo>
                  <a:pt x="200367" y="133030"/>
                </a:lnTo>
                <a:lnTo>
                  <a:pt x="200448" y="133032"/>
                </a:lnTo>
                <a:lnTo>
                  <a:pt x="200527" y="133050"/>
                </a:lnTo>
                <a:lnTo>
                  <a:pt x="200572" y="133052"/>
                </a:lnTo>
                <a:lnTo>
                  <a:pt x="200669" y="132968"/>
                </a:lnTo>
                <a:lnTo>
                  <a:pt x="200734" y="132915"/>
                </a:lnTo>
                <a:lnTo>
                  <a:pt x="200843" y="132847"/>
                </a:lnTo>
                <a:lnTo>
                  <a:pt x="200858" y="132842"/>
                </a:lnTo>
                <a:lnTo>
                  <a:pt x="200915" y="132829"/>
                </a:lnTo>
                <a:lnTo>
                  <a:pt x="201066" y="132824"/>
                </a:lnTo>
                <a:lnTo>
                  <a:pt x="201226" y="132968"/>
                </a:lnTo>
                <a:lnTo>
                  <a:pt x="201307" y="133087"/>
                </a:lnTo>
                <a:lnTo>
                  <a:pt x="201352" y="133120"/>
                </a:lnTo>
                <a:lnTo>
                  <a:pt x="201377" y="133047"/>
                </a:lnTo>
                <a:lnTo>
                  <a:pt x="201473" y="132794"/>
                </a:lnTo>
                <a:lnTo>
                  <a:pt x="201474" y="132789"/>
                </a:lnTo>
                <a:lnTo>
                  <a:pt x="201560" y="132677"/>
                </a:lnTo>
                <a:lnTo>
                  <a:pt x="201619" y="132610"/>
                </a:lnTo>
                <a:lnTo>
                  <a:pt x="201648" y="132560"/>
                </a:lnTo>
                <a:lnTo>
                  <a:pt x="201693" y="132496"/>
                </a:lnTo>
                <a:lnTo>
                  <a:pt x="201743" y="132452"/>
                </a:lnTo>
                <a:lnTo>
                  <a:pt x="201813" y="132418"/>
                </a:lnTo>
                <a:lnTo>
                  <a:pt x="201855" y="132416"/>
                </a:lnTo>
                <a:lnTo>
                  <a:pt x="201993" y="132489"/>
                </a:lnTo>
                <a:lnTo>
                  <a:pt x="202137" y="132535"/>
                </a:lnTo>
                <a:lnTo>
                  <a:pt x="202202" y="132540"/>
                </a:lnTo>
                <a:lnTo>
                  <a:pt x="202683" y="132575"/>
                </a:lnTo>
                <a:lnTo>
                  <a:pt x="202891" y="132567"/>
                </a:lnTo>
                <a:lnTo>
                  <a:pt x="203116" y="132557"/>
                </a:lnTo>
                <a:lnTo>
                  <a:pt x="203147" y="132557"/>
                </a:lnTo>
                <a:lnTo>
                  <a:pt x="203309" y="132557"/>
                </a:lnTo>
                <a:lnTo>
                  <a:pt x="203403" y="132557"/>
                </a:lnTo>
                <a:lnTo>
                  <a:pt x="203676" y="132527"/>
                </a:lnTo>
                <a:lnTo>
                  <a:pt x="203866" y="132469"/>
                </a:lnTo>
                <a:lnTo>
                  <a:pt x="203915" y="132449"/>
                </a:lnTo>
                <a:lnTo>
                  <a:pt x="203931" y="132442"/>
                </a:lnTo>
                <a:lnTo>
                  <a:pt x="204034" y="132376"/>
                </a:lnTo>
                <a:lnTo>
                  <a:pt x="204358" y="132167"/>
                </a:lnTo>
                <a:lnTo>
                  <a:pt x="204400" y="131979"/>
                </a:lnTo>
                <a:lnTo>
                  <a:pt x="204436" y="131542"/>
                </a:lnTo>
                <a:lnTo>
                  <a:pt x="204522" y="131494"/>
                </a:lnTo>
                <a:lnTo>
                  <a:pt x="204540" y="131496"/>
                </a:lnTo>
                <a:lnTo>
                  <a:pt x="204573" y="131488"/>
                </a:lnTo>
                <a:lnTo>
                  <a:pt x="204574" y="131488"/>
                </a:lnTo>
                <a:lnTo>
                  <a:pt x="204828" y="131426"/>
                </a:lnTo>
                <a:lnTo>
                  <a:pt x="205083" y="131528"/>
                </a:lnTo>
                <a:lnTo>
                  <a:pt x="205209" y="131545"/>
                </a:lnTo>
                <a:lnTo>
                  <a:pt x="205408" y="131571"/>
                </a:lnTo>
                <a:lnTo>
                  <a:pt x="205414" y="131572"/>
                </a:lnTo>
                <a:lnTo>
                  <a:pt x="205466" y="131590"/>
                </a:lnTo>
                <a:lnTo>
                  <a:pt x="205565" y="131624"/>
                </a:lnTo>
                <a:lnTo>
                  <a:pt x="205650" y="131653"/>
                </a:lnTo>
                <a:lnTo>
                  <a:pt x="205656" y="131655"/>
                </a:lnTo>
                <a:lnTo>
                  <a:pt x="205661" y="131657"/>
                </a:lnTo>
                <a:lnTo>
                  <a:pt x="205672" y="131660"/>
                </a:lnTo>
                <a:lnTo>
                  <a:pt x="205707" y="131672"/>
                </a:lnTo>
                <a:lnTo>
                  <a:pt x="205782" y="131698"/>
                </a:lnTo>
                <a:lnTo>
                  <a:pt x="205849" y="131746"/>
                </a:lnTo>
                <a:lnTo>
                  <a:pt x="205963" y="131829"/>
                </a:lnTo>
                <a:lnTo>
                  <a:pt x="206296" y="132069"/>
                </a:lnTo>
                <a:lnTo>
                  <a:pt x="206346" y="132108"/>
                </a:lnTo>
                <a:lnTo>
                  <a:pt x="206501" y="132152"/>
                </a:lnTo>
                <a:lnTo>
                  <a:pt x="206529" y="132153"/>
                </a:lnTo>
                <a:lnTo>
                  <a:pt x="206594" y="132156"/>
                </a:lnTo>
                <a:lnTo>
                  <a:pt x="206689" y="132159"/>
                </a:lnTo>
                <a:lnTo>
                  <a:pt x="206804" y="132172"/>
                </a:lnTo>
                <a:lnTo>
                  <a:pt x="206921" y="132225"/>
                </a:lnTo>
                <a:lnTo>
                  <a:pt x="207119" y="132369"/>
                </a:lnTo>
                <a:lnTo>
                  <a:pt x="207268" y="132439"/>
                </a:lnTo>
                <a:lnTo>
                  <a:pt x="207383" y="132547"/>
                </a:lnTo>
                <a:lnTo>
                  <a:pt x="207600" y="132618"/>
                </a:lnTo>
                <a:lnTo>
                  <a:pt x="207699" y="132650"/>
                </a:lnTo>
                <a:lnTo>
                  <a:pt x="207704" y="132651"/>
                </a:lnTo>
                <a:lnTo>
                  <a:pt x="207789" y="132682"/>
                </a:lnTo>
                <a:lnTo>
                  <a:pt x="207793" y="132683"/>
                </a:lnTo>
                <a:lnTo>
                  <a:pt x="207927" y="132735"/>
                </a:lnTo>
                <a:lnTo>
                  <a:pt x="208051" y="132814"/>
                </a:lnTo>
                <a:lnTo>
                  <a:pt x="208220" y="132962"/>
                </a:lnTo>
                <a:lnTo>
                  <a:pt x="208251" y="132975"/>
                </a:lnTo>
                <a:lnTo>
                  <a:pt x="208403" y="133035"/>
                </a:lnTo>
                <a:lnTo>
                  <a:pt x="208574" y="133059"/>
                </a:lnTo>
                <a:lnTo>
                  <a:pt x="208651" y="133064"/>
                </a:lnTo>
                <a:lnTo>
                  <a:pt x="208714" y="133054"/>
                </a:lnTo>
                <a:lnTo>
                  <a:pt x="208854" y="133033"/>
                </a:lnTo>
                <a:lnTo>
                  <a:pt x="209016" y="133018"/>
                </a:lnTo>
                <a:lnTo>
                  <a:pt x="209199" y="133059"/>
                </a:lnTo>
                <a:lnTo>
                  <a:pt x="209328" y="133143"/>
                </a:lnTo>
                <a:lnTo>
                  <a:pt x="209366" y="133260"/>
                </a:lnTo>
                <a:lnTo>
                  <a:pt x="209380" y="133516"/>
                </a:lnTo>
                <a:lnTo>
                  <a:pt x="209440" y="133585"/>
                </a:lnTo>
                <a:lnTo>
                  <a:pt x="209531" y="133622"/>
                </a:lnTo>
                <a:lnTo>
                  <a:pt x="209756" y="133538"/>
                </a:lnTo>
                <a:lnTo>
                  <a:pt x="209817" y="133496"/>
                </a:lnTo>
                <a:lnTo>
                  <a:pt x="209828" y="133485"/>
                </a:lnTo>
                <a:lnTo>
                  <a:pt x="209869" y="133468"/>
                </a:lnTo>
                <a:lnTo>
                  <a:pt x="209916" y="133483"/>
                </a:lnTo>
                <a:lnTo>
                  <a:pt x="209934" y="133525"/>
                </a:lnTo>
                <a:lnTo>
                  <a:pt x="209934" y="133722"/>
                </a:lnTo>
                <a:lnTo>
                  <a:pt x="209959" y="133792"/>
                </a:lnTo>
                <a:lnTo>
                  <a:pt x="210007" y="133858"/>
                </a:lnTo>
                <a:lnTo>
                  <a:pt x="210079" y="133907"/>
                </a:lnTo>
                <a:lnTo>
                  <a:pt x="210201" y="133940"/>
                </a:lnTo>
                <a:lnTo>
                  <a:pt x="210309" y="133951"/>
                </a:lnTo>
                <a:lnTo>
                  <a:pt x="210460" y="133942"/>
                </a:lnTo>
                <a:lnTo>
                  <a:pt x="210541" y="133920"/>
                </a:lnTo>
                <a:lnTo>
                  <a:pt x="210724" y="133744"/>
                </a:lnTo>
                <a:lnTo>
                  <a:pt x="210803" y="133711"/>
                </a:lnTo>
                <a:lnTo>
                  <a:pt x="210852" y="133708"/>
                </a:lnTo>
                <a:lnTo>
                  <a:pt x="210959" y="133733"/>
                </a:lnTo>
                <a:lnTo>
                  <a:pt x="211319" y="133757"/>
                </a:lnTo>
                <a:lnTo>
                  <a:pt x="211689" y="133804"/>
                </a:lnTo>
                <a:lnTo>
                  <a:pt x="212278" y="133705"/>
                </a:lnTo>
                <a:lnTo>
                  <a:pt x="212449" y="133671"/>
                </a:lnTo>
                <a:lnTo>
                  <a:pt x="212577" y="133583"/>
                </a:lnTo>
                <a:lnTo>
                  <a:pt x="212594" y="133585"/>
                </a:lnTo>
                <a:lnTo>
                  <a:pt x="212594" y="133585"/>
                </a:lnTo>
                <a:lnTo>
                  <a:pt x="212594" y="133585"/>
                </a:lnTo>
                <a:lnTo>
                  <a:pt x="212636" y="133571"/>
                </a:lnTo>
                <a:lnTo>
                  <a:pt x="212639" y="133570"/>
                </a:lnTo>
                <a:lnTo>
                  <a:pt x="212657" y="133565"/>
                </a:lnTo>
                <a:lnTo>
                  <a:pt x="212718" y="133532"/>
                </a:lnTo>
                <a:lnTo>
                  <a:pt x="212797" y="133457"/>
                </a:lnTo>
                <a:lnTo>
                  <a:pt x="212812" y="133426"/>
                </a:lnTo>
                <a:lnTo>
                  <a:pt x="212840" y="133373"/>
                </a:lnTo>
                <a:lnTo>
                  <a:pt x="212912" y="133311"/>
                </a:lnTo>
                <a:lnTo>
                  <a:pt x="213018" y="133161"/>
                </a:lnTo>
                <a:lnTo>
                  <a:pt x="213092" y="133031"/>
                </a:lnTo>
                <a:lnTo>
                  <a:pt x="213129" y="132927"/>
                </a:lnTo>
                <a:lnTo>
                  <a:pt x="213318" y="132532"/>
                </a:lnTo>
                <a:lnTo>
                  <a:pt x="213379" y="132486"/>
                </a:lnTo>
                <a:lnTo>
                  <a:pt x="213435" y="132459"/>
                </a:lnTo>
                <a:lnTo>
                  <a:pt x="213483" y="132419"/>
                </a:lnTo>
                <a:lnTo>
                  <a:pt x="213557" y="132146"/>
                </a:lnTo>
                <a:lnTo>
                  <a:pt x="213710" y="131980"/>
                </a:lnTo>
                <a:lnTo>
                  <a:pt x="213902" y="131989"/>
                </a:lnTo>
                <a:lnTo>
                  <a:pt x="213970" y="131863"/>
                </a:lnTo>
                <a:lnTo>
                  <a:pt x="214033" y="131824"/>
                </a:lnTo>
                <a:lnTo>
                  <a:pt x="214112" y="131784"/>
                </a:lnTo>
                <a:lnTo>
                  <a:pt x="214193" y="131762"/>
                </a:lnTo>
                <a:lnTo>
                  <a:pt x="214304" y="131806"/>
                </a:lnTo>
                <a:lnTo>
                  <a:pt x="214340" y="131795"/>
                </a:lnTo>
                <a:lnTo>
                  <a:pt x="214462" y="131746"/>
                </a:lnTo>
                <a:lnTo>
                  <a:pt x="214613" y="131824"/>
                </a:lnTo>
                <a:lnTo>
                  <a:pt x="214777" y="131828"/>
                </a:lnTo>
                <a:lnTo>
                  <a:pt x="214807" y="131804"/>
                </a:lnTo>
                <a:lnTo>
                  <a:pt x="214899" y="131665"/>
                </a:lnTo>
                <a:lnTo>
                  <a:pt x="214974" y="131663"/>
                </a:lnTo>
                <a:lnTo>
                  <a:pt x="215059" y="131676"/>
                </a:lnTo>
                <a:lnTo>
                  <a:pt x="215217" y="131649"/>
                </a:lnTo>
                <a:lnTo>
                  <a:pt x="215251" y="131640"/>
                </a:lnTo>
                <a:lnTo>
                  <a:pt x="215375" y="131541"/>
                </a:lnTo>
                <a:lnTo>
                  <a:pt x="215540" y="131526"/>
                </a:lnTo>
                <a:lnTo>
                  <a:pt x="215578" y="131512"/>
                </a:lnTo>
                <a:lnTo>
                  <a:pt x="215601" y="131486"/>
                </a:lnTo>
                <a:lnTo>
                  <a:pt x="215632" y="131451"/>
                </a:lnTo>
                <a:lnTo>
                  <a:pt x="215655" y="131378"/>
                </a:lnTo>
                <a:lnTo>
                  <a:pt x="215648" y="131298"/>
                </a:lnTo>
                <a:lnTo>
                  <a:pt x="215655" y="131248"/>
                </a:lnTo>
                <a:lnTo>
                  <a:pt x="215684" y="131174"/>
                </a:lnTo>
                <a:lnTo>
                  <a:pt x="215698" y="131140"/>
                </a:lnTo>
                <a:lnTo>
                  <a:pt x="215905" y="131007"/>
                </a:lnTo>
                <a:lnTo>
                  <a:pt x="215955" y="130937"/>
                </a:lnTo>
                <a:lnTo>
                  <a:pt x="216020" y="130809"/>
                </a:lnTo>
                <a:lnTo>
                  <a:pt x="216081" y="130758"/>
                </a:lnTo>
                <a:lnTo>
                  <a:pt x="216205" y="130716"/>
                </a:lnTo>
                <a:lnTo>
                  <a:pt x="216228" y="130711"/>
                </a:lnTo>
                <a:lnTo>
                  <a:pt x="216302" y="130665"/>
                </a:lnTo>
                <a:lnTo>
                  <a:pt x="216370" y="130683"/>
                </a:lnTo>
                <a:lnTo>
                  <a:pt x="216494" y="130778"/>
                </a:lnTo>
                <a:lnTo>
                  <a:pt x="216598" y="130672"/>
                </a:lnTo>
                <a:lnTo>
                  <a:pt x="216620" y="130586"/>
                </a:lnTo>
                <a:lnTo>
                  <a:pt x="216679" y="130581"/>
                </a:lnTo>
                <a:lnTo>
                  <a:pt x="216716" y="130561"/>
                </a:lnTo>
                <a:lnTo>
                  <a:pt x="216744" y="130546"/>
                </a:lnTo>
                <a:lnTo>
                  <a:pt x="216785" y="130473"/>
                </a:lnTo>
                <a:lnTo>
                  <a:pt x="216848" y="130440"/>
                </a:lnTo>
                <a:lnTo>
                  <a:pt x="216848" y="130440"/>
                </a:lnTo>
                <a:lnTo>
                  <a:pt x="216864" y="130442"/>
                </a:lnTo>
                <a:lnTo>
                  <a:pt x="216905" y="130446"/>
                </a:lnTo>
                <a:lnTo>
                  <a:pt x="216936" y="130449"/>
                </a:lnTo>
                <a:lnTo>
                  <a:pt x="217004" y="130464"/>
                </a:lnTo>
                <a:lnTo>
                  <a:pt x="217074" y="130405"/>
                </a:lnTo>
                <a:lnTo>
                  <a:pt x="217146" y="130369"/>
                </a:lnTo>
                <a:lnTo>
                  <a:pt x="217317" y="130383"/>
                </a:lnTo>
                <a:lnTo>
                  <a:pt x="217394" y="130409"/>
                </a:lnTo>
                <a:lnTo>
                  <a:pt x="217464" y="130469"/>
                </a:lnTo>
                <a:lnTo>
                  <a:pt x="217516" y="130528"/>
                </a:lnTo>
                <a:lnTo>
                  <a:pt x="217577" y="130628"/>
                </a:lnTo>
                <a:lnTo>
                  <a:pt x="217633" y="130751"/>
                </a:lnTo>
                <a:lnTo>
                  <a:pt x="217687" y="130903"/>
                </a:lnTo>
                <a:lnTo>
                  <a:pt x="217731" y="130944"/>
                </a:lnTo>
                <a:lnTo>
                  <a:pt x="217741" y="130954"/>
                </a:lnTo>
                <a:lnTo>
                  <a:pt x="217895" y="131031"/>
                </a:lnTo>
                <a:lnTo>
                  <a:pt x="217926" y="131069"/>
                </a:lnTo>
                <a:lnTo>
                  <a:pt x="218029" y="130980"/>
                </a:lnTo>
                <a:lnTo>
                  <a:pt x="217928" y="131071"/>
                </a:lnTo>
                <a:lnTo>
                  <a:pt x="217947" y="131093"/>
                </a:lnTo>
                <a:lnTo>
                  <a:pt x="218003" y="131194"/>
                </a:lnTo>
                <a:lnTo>
                  <a:pt x="218111" y="131216"/>
                </a:lnTo>
                <a:lnTo>
                  <a:pt x="218238" y="131153"/>
                </a:lnTo>
                <a:lnTo>
                  <a:pt x="218420" y="130978"/>
                </a:lnTo>
                <a:lnTo>
                  <a:pt x="218456" y="130956"/>
                </a:lnTo>
                <a:lnTo>
                  <a:pt x="218513" y="130954"/>
                </a:lnTo>
                <a:lnTo>
                  <a:pt x="218675" y="130994"/>
                </a:lnTo>
                <a:lnTo>
                  <a:pt x="218732" y="131047"/>
                </a:lnTo>
                <a:lnTo>
                  <a:pt x="218792" y="131095"/>
                </a:lnTo>
                <a:lnTo>
                  <a:pt x="218815" y="131102"/>
                </a:lnTo>
                <a:lnTo>
                  <a:pt x="218851" y="131091"/>
                </a:lnTo>
                <a:lnTo>
                  <a:pt x="219045" y="130943"/>
                </a:lnTo>
                <a:lnTo>
                  <a:pt x="219140" y="130811"/>
                </a:lnTo>
                <a:lnTo>
                  <a:pt x="219203" y="130742"/>
                </a:lnTo>
                <a:lnTo>
                  <a:pt x="219332" y="130674"/>
                </a:lnTo>
                <a:lnTo>
                  <a:pt x="219620" y="130378"/>
                </a:lnTo>
                <a:lnTo>
                  <a:pt x="219646" y="130371"/>
                </a:lnTo>
                <a:lnTo>
                  <a:pt x="219693" y="130358"/>
                </a:lnTo>
                <a:lnTo>
                  <a:pt x="219880" y="130339"/>
                </a:lnTo>
                <a:lnTo>
                  <a:pt x="219950" y="130319"/>
                </a:lnTo>
                <a:lnTo>
                  <a:pt x="220135" y="130230"/>
                </a:lnTo>
                <a:lnTo>
                  <a:pt x="220142" y="130228"/>
                </a:lnTo>
                <a:lnTo>
                  <a:pt x="220263" y="130186"/>
                </a:lnTo>
                <a:lnTo>
                  <a:pt x="220313" y="130173"/>
                </a:lnTo>
                <a:lnTo>
                  <a:pt x="220329" y="130169"/>
                </a:lnTo>
                <a:lnTo>
                  <a:pt x="220403" y="130171"/>
                </a:lnTo>
                <a:lnTo>
                  <a:pt x="220414" y="130171"/>
                </a:lnTo>
                <a:lnTo>
                  <a:pt x="220448" y="130156"/>
                </a:lnTo>
                <a:lnTo>
                  <a:pt x="220559" y="130107"/>
                </a:lnTo>
                <a:lnTo>
                  <a:pt x="220583" y="130112"/>
                </a:lnTo>
                <a:lnTo>
                  <a:pt x="220642" y="130125"/>
                </a:lnTo>
                <a:lnTo>
                  <a:pt x="220710" y="130175"/>
                </a:lnTo>
                <a:lnTo>
                  <a:pt x="220791" y="130200"/>
                </a:lnTo>
                <a:lnTo>
                  <a:pt x="220859" y="130239"/>
                </a:lnTo>
                <a:lnTo>
                  <a:pt x="220883" y="130239"/>
                </a:lnTo>
                <a:lnTo>
                  <a:pt x="220909" y="130229"/>
                </a:lnTo>
                <a:lnTo>
                  <a:pt x="220952" y="130212"/>
                </a:lnTo>
                <a:lnTo>
                  <a:pt x="221041" y="130177"/>
                </a:lnTo>
                <a:lnTo>
                  <a:pt x="221087" y="130171"/>
                </a:lnTo>
                <a:lnTo>
                  <a:pt x="221202" y="130202"/>
                </a:lnTo>
                <a:lnTo>
                  <a:pt x="221256" y="130219"/>
                </a:lnTo>
                <a:lnTo>
                  <a:pt x="221350" y="130235"/>
                </a:lnTo>
                <a:lnTo>
                  <a:pt x="221409" y="130241"/>
                </a:lnTo>
                <a:lnTo>
                  <a:pt x="221447" y="130241"/>
                </a:lnTo>
                <a:lnTo>
                  <a:pt x="221451" y="130241"/>
                </a:lnTo>
                <a:lnTo>
                  <a:pt x="221574" y="130237"/>
                </a:lnTo>
                <a:lnTo>
                  <a:pt x="221576" y="130237"/>
                </a:lnTo>
                <a:lnTo>
                  <a:pt x="221619" y="130235"/>
                </a:lnTo>
                <a:lnTo>
                  <a:pt x="221799" y="130136"/>
                </a:lnTo>
                <a:lnTo>
                  <a:pt x="221887" y="130113"/>
                </a:lnTo>
                <a:lnTo>
                  <a:pt x="222088" y="130094"/>
                </a:lnTo>
                <a:lnTo>
                  <a:pt x="222219" y="130036"/>
                </a:lnTo>
                <a:lnTo>
                  <a:pt x="222284" y="130008"/>
                </a:lnTo>
                <a:lnTo>
                  <a:pt x="222321" y="130016"/>
                </a:lnTo>
                <a:lnTo>
                  <a:pt x="222361" y="130025"/>
                </a:lnTo>
                <a:lnTo>
                  <a:pt x="222361" y="130025"/>
                </a:lnTo>
                <a:lnTo>
                  <a:pt x="222429" y="130065"/>
                </a:lnTo>
                <a:lnTo>
                  <a:pt x="222521" y="130076"/>
                </a:lnTo>
                <a:lnTo>
                  <a:pt x="222632" y="130054"/>
                </a:lnTo>
                <a:lnTo>
                  <a:pt x="222670" y="130056"/>
                </a:lnTo>
                <a:lnTo>
                  <a:pt x="222979" y="129946"/>
                </a:lnTo>
                <a:lnTo>
                  <a:pt x="223101" y="129852"/>
                </a:lnTo>
                <a:lnTo>
                  <a:pt x="223105" y="129849"/>
                </a:lnTo>
                <a:lnTo>
                  <a:pt x="223108" y="129843"/>
                </a:lnTo>
                <a:lnTo>
                  <a:pt x="223148" y="129773"/>
                </a:lnTo>
                <a:lnTo>
                  <a:pt x="223149" y="129770"/>
                </a:lnTo>
                <a:lnTo>
                  <a:pt x="223150" y="129768"/>
                </a:lnTo>
                <a:lnTo>
                  <a:pt x="223209" y="129664"/>
                </a:lnTo>
                <a:lnTo>
                  <a:pt x="223246" y="129597"/>
                </a:lnTo>
                <a:lnTo>
                  <a:pt x="223260" y="129572"/>
                </a:lnTo>
                <a:lnTo>
                  <a:pt x="223270" y="129555"/>
                </a:lnTo>
                <a:lnTo>
                  <a:pt x="223324" y="129500"/>
                </a:lnTo>
                <a:lnTo>
                  <a:pt x="223349" y="129488"/>
                </a:lnTo>
                <a:lnTo>
                  <a:pt x="223362" y="129482"/>
                </a:lnTo>
                <a:lnTo>
                  <a:pt x="223407" y="129460"/>
                </a:lnTo>
                <a:lnTo>
                  <a:pt x="223471" y="129430"/>
                </a:lnTo>
                <a:lnTo>
                  <a:pt x="223547" y="129410"/>
                </a:lnTo>
                <a:lnTo>
                  <a:pt x="223634" y="129398"/>
                </a:lnTo>
                <a:lnTo>
                  <a:pt x="223644" y="129396"/>
                </a:lnTo>
                <a:lnTo>
                  <a:pt x="223647" y="129398"/>
                </a:lnTo>
                <a:lnTo>
                  <a:pt x="223721" y="129438"/>
                </a:lnTo>
                <a:lnTo>
                  <a:pt x="223775" y="129480"/>
                </a:lnTo>
                <a:lnTo>
                  <a:pt x="223826" y="129496"/>
                </a:lnTo>
                <a:lnTo>
                  <a:pt x="223827" y="129496"/>
                </a:lnTo>
                <a:lnTo>
                  <a:pt x="223854" y="129505"/>
                </a:lnTo>
                <a:lnTo>
                  <a:pt x="224010" y="129538"/>
                </a:lnTo>
                <a:lnTo>
                  <a:pt x="224080" y="129582"/>
                </a:lnTo>
                <a:lnTo>
                  <a:pt x="224269" y="129800"/>
                </a:lnTo>
                <a:lnTo>
                  <a:pt x="224326" y="129908"/>
                </a:lnTo>
                <a:lnTo>
                  <a:pt x="224330" y="129919"/>
                </a:lnTo>
                <a:lnTo>
                  <a:pt x="224340" y="129946"/>
                </a:lnTo>
                <a:lnTo>
                  <a:pt x="224362" y="130001"/>
                </a:lnTo>
                <a:lnTo>
                  <a:pt x="224373" y="130059"/>
                </a:lnTo>
                <a:lnTo>
                  <a:pt x="224391" y="130155"/>
                </a:lnTo>
                <a:lnTo>
                  <a:pt x="224403" y="130225"/>
                </a:lnTo>
                <a:lnTo>
                  <a:pt x="224404" y="130232"/>
                </a:lnTo>
                <a:lnTo>
                  <a:pt x="224405" y="130233"/>
                </a:lnTo>
                <a:lnTo>
                  <a:pt x="224450" y="130277"/>
                </a:lnTo>
                <a:lnTo>
                  <a:pt x="224538" y="130288"/>
                </a:lnTo>
                <a:lnTo>
                  <a:pt x="224614" y="130290"/>
                </a:lnTo>
                <a:lnTo>
                  <a:pt x="224637" y="130282"/>
                </a:lnTo>
                <a:lnTo>
                  <a:pt x="224654" y="130277"/>
                </a:lnTo>
                <a:lnTo>
                  <a:pt x="224693" y="130264"/>
                </a:lnTo>
                <a:lnTo>
                  <a:pt x="224729" y="130302"/>
                </a:lnTo>
                <a:lnTo>
                  <a:pt x="224738" y="130312"/>
                </a:lnTo>
                <a:lnTo>
                  <a:pt x="224781" y="130398"/>
                </a:lnTo>
                <a:lnTo>
                  <a:pt x="224804" y="130452"/>
                </a:lnTo>
                <a:lnTo>
                  <a:pt x="224811" y="130467"/>
                </a:lnTo>
                <a:lnTo>
                  <a:pt x="224822" y="130632"/>
                </a:lnTo>
                <a:lnTo>
                  <a:pt x="224842" y="130694"/>
                </a:lnTo>
                <a:lnTo>
                  <a:pt x="224975" y="130778"/>
                </a:lnTo>
                <a:lnTo>
                  <a:pt x="225002" y="130809"/>
                </a:lnTo>
                <a:lnTo>
                  <a:pt x="225081" y="130899"/>
                </a:lnTo>
                <a:lnTo>
                  <a:pt x="225142" y="130928"/>
                </a:lnTo>
                <a:lnTo>
                  <a:pt x="225164" y="130933"/>
                </a:lnTo>
                <a:lnTo>
                  <a:pt x="225221" y="130948"/>
                </a:lnTo>
                <a:lnTo>
                  <a:pt x="225237" y="130946"/>
                </a:lnTo>
                <a:lnTo>
                  <a:pt x="225298" y="130941"/>
                </a:lnTo>
                <a:lnTo>
                  <a:pt x="225375" y="130899"/>
                </a:lnTo>
                <a:lnTo>
                  <a:pt x="225414" y="130895"/>
                </a:lnTo>
                <a:lnTo>
                  <a:pt x="225444" y="130892"/>
                </a:lnTo>
                <a:lnTo>
                  <a:pt x="225512" y="130903"/>
                </a:lnTo>
                <a:lnTo>
                  <a:pt x="225528" y="130906"/>
                </a:lnTo>
                <a:lnTo>
                  <a:pt x="225560" y="130985"/>
                </a:lnTo>
                <a:lnTo>
                  <a:pt x="225574" y="131020"/>
                </a:lnTo>
                <a:lnTo>
                  <a:pt x="225598" y="131080"/>
                </a:lnTo>
                <a:lnTo>
                  <a:pt x="225674" y="131180"/>
                </a:lnTo>
                <a:lnTo>
                  <a:pt x="225726" y="131250"/>
                </a:lnTo>
                <a:lnTo>
                  <a:pt x="225785" y="131347"/>
                </a:lnTo>
                <a:lnTo>
                  <a:pt x="225817" y="131412"/>
                </a:lnTo>
                <a:lnTo>
                  <a:pt x="225819" y="131415"/>
                </a:lnTo>
                <a:lnTo>
                  <a:pt x="225862" y="131451"/>
                </a:lnTo>
                <a:lnTo>
                  <a:pt x="225995" y="131462"/>
                </a:lnTo>
                <a:lnTo>
                  <a:pt x="226282" y="131527"/>
                </a:lnTo>
                <a:lnTo>
                  <a:pt x="226297" y="131530"/>
                </a:lnTo>
                <a:lnTo>
                  <a:pt x="226306" y="131547"/>
                </a:lnTo>
                <a:lnTo>
                  <a:pt x="226331" y="131594"/>
                </a:lnTo>
                <a:lnTo>
                  <a:pt x="226353" y="131663"/>
                </a:lnTo>
                <a:lnTo>
                  <a:pt x="226387" y="131700"/>
                </a:lnTo>
                <a:lnTo>
                  <a:pt x="226410" y="131742"/>
                </a:lnTo>
                <a:lnTo>
                  <a:pt x="226457" y="131790"/>
                </a:lnTo>
                <a:lnTo>
                  <a:pt x="226590" y="131819"/>
                </a:lnTo>
                <a:lnTo>
                  <a:pt x="226732" y="131824"/>
                </a:lnTo>
                <a:lnTo>
                  <a:pt x="226796" y="131799"/>
                </a:lnTo>
                <a:lnTo>
                  <a:pt x="227059" y="131622"/>
                </a:lnTo>
                <a:lnTo>
                  <a:pt x="227093" y="131599"/>
                </a:lnTo>
                <a:lnTo>
                  <a:pt x="227164" y="131531"/>
                </a:lnTo>
                <a:lnTo>
                  <a:pt x="227296" y="131404"/>
                </a:lnTo>
                <a:lnTo>
                  <a:pt x="227312" y="131390"/>
                </a:lnTo>
                <a:lnTo>
                  <a:pt x="227346" y="131360"/>
                </a:lnTo>
                <a:lnTo>
                  <a:pt x="227382" y="131318"/>
                </a:lnTo>
                <a:lnTo>
                  <a:pt x="227404" y="131275"/>
                </a:lnTo>
                <a:lnTo>
                  <a:pt x="227418" y="131248"/>
                </a:lnTo>
                <a:lnTo>
                  <a:pt x="227502" y="131164"/>
                </a:lnTo>
                <a:lnTo>
                  <a:pt x="227856" y="130976"/>
                </a:lnTo>
                <a:lnTo>
                  <a:pt x="227980" y="130813"/>
                </a:lnTo>
                <a:lnTo>
                  <a:pt x="228007" y="130807"/>
                </a:lnTo>
                <a:lnTo>
                  <a:pt x="228036" y="130801"/>
                </a:lnTo>
                <a:lnTo>
                  <a:pt x="228194" y="130769"/>
                </a:lnTo>
                <a:lnTo>
                  <a:pt x="228447" y="130652"/>
                </a:lnTo>
                <a:lnTo>
                  <a:pt x="228609" y="130566"/>
                </a:lnTo>
                <a:lnTo>
                  <a:pt x="228679" y="130564"/>
                </a:lnTo>
                <a:lnTo>
                  <a:pt x="228738" y="130581"/>
                </a:lnTo>
                <a:lnTo>
                  <a:pt x="228781" y="130522"/>
                </a:lnTo>
                <a:lnTo>
                  <a:pt x="228878" y="130316"/>
                </a:lnTo>
                <a:lnTo>
                  <a:pt x="228963" y="130299"/>
                </a:lnTo>
                <a:lnTo>
                  <a:pt x="229029" y="130308"/>
                </a:lnTo>
                <a:lnTo>
                  <a:pt x="229123" y="130297"/>
                </a:lnTo>
                <a:lnTo>
                  <a:pt x="229354" y="130279"/>
                </a:lnTo>
                <a:lnTo>
                  <a:pt x="229530" y="130282"/>
                </a:lnTo>
                <a:lnTo>
                  <a:pt x="229647" y="130279"/>
                </a:lnTo>
                <a:lnTo>
                  <a:pt x="229701" y="130273"/>
                </a:lnTo>
                <a:lnTo>
                  <a:pt x="229679" y="130306"/>
                </a:lnTo>
                <a:lnTo>
                  <a:pt x="229654" y="130345"/>
                </a:lnTo>
                <a:lnTo>
                  <a:pt x="229916" y="130346"/>
                </a:lnTo>
                <a:lnTo>
                  <a:pt x="230087" y="130405"/>
                </a:lnTo>
                <a:lnTo>
                  <a:pt x="230142" y="130455"/>
                </a:lnTo>
                <a:lnTo>
                  <a:pt x="230232" y="130509"/>
                </a:lnTo>
                <a:lnTo>
                  <a:pt x="230282" y="130540"/>
                </a:lnTo>
                <a:lnTo>
                  <a:pt x="230291" y="130545"/>
                </a:lnTo>
                <a:lnTo>
                  <a:pt x="230381" y="130617"/>
                </a:lnTo>
                <a:lnTo>
                  <a:pt x="230440" y="130667"/>
                </a:lnTo>
                <a:lnTo>
                  <a:pt x="230562" y="130699"/>
                </a:lnTo>
                <a:lnTo>
                  <a:pt x="230619" y="130699"/>
                </a:lnTo>
                <a:lnTo>
                  <a:pt x="230633" y="130718"/>
                </a:lnTo>
                <a:lnTo>
                  <a:pt x="230647" y="130718"/>
                </a:lnTo>
                <a:lnTo>
                  <a:pt x="230696" y="130716"/>
                </a:lnTo>
                <a:lnTo>
                  <a:pt x="230722" y="130707"/>
                </a:lnTo>
                <a:lnTo>
                  <a:pt x="230733" y="130708"/>
                </a:lnTo>
                <a:lnTo>
                  <a:pt x="230806" y="130712"/>
                </a:lnTo>
                <a:lnTo>
                  <a:pt x="230851" y="130712"/>
                </a:lnTo>
                <a:lnTo>
                  <a:pt x="230932" y="130708"/>
                </a:lnTo>
                <a:lnTo>
                  <a:pt x="231063" y="130685"/>
                </a:lnTo>
                <a:lnTo>
                  <a:pt x="231162" y="130658"/>
                </a:lnTo>
                <a:lnTo>
                  <a:pt x="231230" y="130622"/>
                </a:lnTo>
                <a:lnTo>
                  <a:pt x="231256" y="130610"/>
                </a:lnTo>
                <a:lnTo>
                  <a:pt x="231314" y="130602"/>
                </a:lnTo>
                <a:lnTo>
                  <a:pt x="231330" y="130576"/>
                </a:lnTo>
                <a:lnTo>
                  <a:pt x="231397" y="130550"/>
                </a:lnTo>
                <a:lnTo>
                  <a:pt x="231483" y="130536"/>
                </a:lnTo>
                <a:lnTo>
                  <a:pt x="231605" y="130545"/>
                </a:lnTo>
                <a:lnTo>
                  <a:pt x="231704" y="130590"/>
                </a:lnTo>
                <a:lnTo>
                  <a:pt x="231772" y="130613"/>
                </a:lnTo>
                <a:lnTo>
                  <a:pt x="231826" y="130640"/>
                </a:lnTo>
                <a:lnTo>
                  <a:pt x="231894" y="130672"/>
                </a:lnTo>
                <a:lnTo>
                  <a:pt x="231939" y="130721"/>
                </a:lnTo>
                <a:lnTo>
                  <a:pt x="231971" y="130744"/>
                </a:lnTo>
                <a:lnTo>
                  <a:pt x="231993" y="130753"/>
                </a:lnTo>
                <a:lnTo>
                  <a:pt x="232066" y="130803"/>
                </a:lnTo>
                <a:lnTo>
                  <a:pt x="232088" y="130848"/>
                </a:lnTo>
                <a:lnTo>
                  <a:pt x="232124" y="130934"/>
                </a:lnTo>
                <a:lnTo>
                  <a:pt x="232138" y="130974"/>
                </a:lnTo>
                <a:lnTo>
                  <a:pt x="232147" y="131060"/>
                </a:lnTo>
                <a:lnTo>
                  <a:pt x="232151" y="131096"/>
                </a:lnTo>
                <a:lnTo>
                  <a:pt x="232165" y="131146"/>
                </a:lnTo>
                <a:lnTo>
                  <a:pt x="232183" y="131200"/>
                </a:lnTo>
                <a:lnTo>
                  <a:pt x="232201" y="131236"/>
                </a:lnTo>
                <a:lnTo>
                  <a:pt x="232251" y="131349"/>
                </a:lnTo>
                <a:lnTo>
                  <a:pt x="232305" y="131417"/>
                </a:lnTo>
                <a:lnTo>
                  <a:pt x="232364" y="131498"/>
                </a:lnTo>
                <a:lnTo>
                  <a:pt x="232382" y="131607"/>
                </a:lnTo>
                <a:lnTo>
                  <a:pt x="232409" y="131679"/>
                </a:lnTo>
                <a:lnTo>
                  <a:pt x="232454" y="131715"/>
                </a:lnTo>
                <a:lnTo>
                  <a:pt x="232608" y="131737"/>
                </a:lnTo>
                <a:lnTo>
                  <a:pt x="232698" y="131719"/>
                </a:lnTo>
                <a:lnTo>
                  <a:pt x="232775" y="131737"/>
                </a:lnTo>
                <a:lnTo>
                  <a:pt x="232811" y="131792"/>
                </a:lnTo>
                <a:lnTo>
                  <a:pt x="232888" y="131850"/>
                </a:lnTo>
                <a:lnTo>
                  <a:pt x="232925" y="131880"/>
                </a:lnTo>
                <a:lnTo>
                  <a:pt x="232951" y="131900"/>
                </a:lnTo>
                <a:lnTo>
                  <a:pt x="233041" y="131981"/>
                </a:lnTo>
                <a:lnTo>
                  <a:pt x="233064" y="132013"/>
                </a:lnTo>
                <a:lnTo>
                  <a:pt x="233127" y="132045"/>
                </a:lnTo>
                <a:lnTo>
                  <a:pt x="233204" y="132090"/>
                </a:lnTo>
                <a:lnTo>
                  <a:pt x="233262" y="132153"/>
                </a:lnTo>
                <a:lnTo>
                  <a:pt x="233299" y="132239"/>
                </a:lnTo>
                <a:lnTo>
                  <a:pt x="233308" y="132343"/>
                </a:lnTo>
                <a:lnTo>
                  <a:pt x="233285" y="132447"/>
                </a:lnTo>
                <a:lnTo>
                  <a:pt x="233285" y="132559"/>
                </a:lnTo>
                <a:lnTo>
                  <a:pt x="233321" y="132627"/>
                </a:lnTo>
                <a:lnTo>
                  <a:pt x="233348" y="132713"/>
                </a:lnTo>
                <a:lnTo>
                  <a:pt x="233402" y="132799"/>
                </a:lnTo>
                <a:lnTo>
                  <a:pt x="233515" y="132803"/>
                </a:lnTo>
                <a:lnTo>
                  <a:pt x="233606" y="132776"/>
                </a:lnTo>
                <a:lnTo>
                  <a:pt x="233696" y="132749"/>
                </a:lnTo>
                <a:lnTo>
                  <a:pt x="233777" y="132718"/>
                </a:lnTo>
                <a:lnTo>
                  <a:pt x="233854" y="132695"/>
                </a:lnTo>
                <a:lnTo>
                  <a:pt x="233917" y="132718"/>
                </a:lnTo>
                <a:lnTo>
                  <a:pt x="234035" y="132722"/>
                </a:lnTo>
                <a:lnTo>
                  <a:pt x="234143" y="132740"/>
                </a:lnTo>
                <a:lnTo>
                  <a:pt x="234220" y="132745"/>
                </a:lnTo>
                <a:lnTo>
                  <a:pt x="234292" y="132740"/>
                </a:lnTo>
                <a:lnTo>
                  <a:pt x="234374" y="132718"/>
                </a:lnTo>
                <a:lnTo>
                  <a:pt x="234464" y="132713"/>
                </a:lnTo>
                <a:lnTo>
                  <a:pt x="234554" y="132709"/>
                </a:lnTo>
                <a:lnTo>
                  <a:pt x="234599" y="132731"/>
                </a:lnTo>
                <a:lnTo>
                  <a:pt x="234649" y="132821"/>
                </a:lnTo>
                <a:lnTo>
                  <a:pt x="234685" y="132876"/>
                </a:lnTo>
                <a:lnTo>
                  <a:pt x="234726" y="132952"/>
                </a:lnTo>
                <a:lnTo>
                  <a:pt x="234730" y="133034"/>
                </a:lnTo>
                <a:lnTo>
                  <a:pt x="234747" y="133072"/>
                </a:lnTo>
                <a:lnTo>
                  <a:pt x="234749" y="133131"/>
                </a:lnTo>
                <a:lnTo>
                  <a:pt x="234750" y="133159"/>
                </a:lnTo>
                <a:lnTo>
                  <a:pt x="234797" y="133159"/>
                </a:lnTo>
                <a:lnTo>
                  <a:pt x="234804" y="133159"/>
                </a:lnTo>
                <a:lnTo>
                  <a:pt x="234834" y="133219"/>
                </a:lnTo>
                <a:lnTo>
                  <a:pt x="234884" y="133291"/>
                </a:lnTo>
                <a:lnTo>
                  <a:pt x="234961" y="133368"/>
                </a:lnTo>
                <a:lnTo>
                  <a:pt x="235042" y="133413"/>
                </a:lnTo>
                <a:lnTo>
                  <a:pt x="235137" y="133454"/>
                </a:lnTo>
                <a:lnTo>
                  <a:pt x="235245" y="133508"/>
                </a:lnTo>
                <a:lnTo>
                  <a:pt x="235299" y="133576"/>
                </a:lnTo>
                <a:lnTo>
                  <a:pt x="235408" y="133621"/>
                </a:lnTo>
                <a:lnTo>
                  <a:pt x="235457" y="133702"/>
                </a:lnTo>
                <a:lnTo>
                  <a:pt x="235494" y="133797"/>
                </a:lnTo>
                <a:lnTo>
                  <a:pt x="235543" y="133869"/>
                </a:lnTo>
                <a:lnTo>
                  <a:pt x="235570" y="133928"/>
                </a:lnTo>
                <a:lnTo>
                  <a:pt x="235620" y="134005"/>
                </a:lnTo>
                <a:lnTo>
                  <a:pt x="235647" y="134081"/>
                </a:lnTo>
                <a:lnTo>
                  <a:pt x="235679" y="134158"/>
                </a:lnTo>
                <a:lnTo>
                  <a:pt x="235701" y="134222"/>
                </a:lnTo>
                <a:lnTo>
                  <a:pt x="235719" y="134285"/>
                </a:lnTo>
                <a:lnTo>
                  <a:pt x="235751" y="134371"/>
                </a:lnTo>
                <a:lnTo>
                  <a:pt x="235748" y="134389"/>
                </a:lnTo>
                <a:lnTo>
                  <a:pt x="235737" y="134443"/>
                </a:lnTo>
                <a:lnTo>
                  <a:pt x="235778" y="134529"/>
                </a:lnTo>
                <a:lnTo>
                  <a:pt x="235823" y="134637"/>
                </a:lnTo>
                <a:lnTo>
                  <a:pt x="235823" y="134637"/>
                </a:lnTo>
                <a:lnTo>
                  <a:pt x="235823" y="134718"/>
                </a:lnTo>
                <a:lnTo>
                  <a:pt x="235828" y="134836"/>
                </a:lnTo>
                <a:lnTo>
                  <a:pt x="235859" y="134958"/>
                </a:lnTo>
                <a:lnTo>
                  <a:pt x="235859" y="135057"/>
                </a:lnTo>
                <a:lnTo>
                  <a:pt x="235868" y="135174"/>
                </a:lnTo>
                <a:lnTo>
                  <a:pt x="235880" y="135199"/>
                </a:lnTo>
                <a:lnTo>
                  <a:pt x="235909" y="135265"/>
                </a:lnTo>
                <a:lnTo>
                  <a:pt x="235923" y="135373"/>
                </a:lnTo>
                <a:lnTo>
                  <a:pt x="235934" y="135396"/>
                </a:lnTo>
                <a:lnTo>
                  <a:pt x="235963" y="135454"/>
                </a:lnTo>
                <a:lnTo>
                  <a:pt x="236008" y="135549"/>
                </a:lnTo>
                <a:lnTo>
                  <a:pt x="236063" y="135622"/>
                </a:lnTo>
                <a:lnTo>
                  <a:pt x="236126" y="135676"/>
                </a:lnTo>
                <a:lnTo>
                  <a:pt x="236212" y="135716"/>
                </a:lnTo>
                <a:lnTo>
                  <a:pt x="236298" y="135771"/>
                </a:lnTo>
                <a:lnTo>
                  <a:pt x="236392" y="135771"/>
                </a:lnTo>
                <a:lnTo>
                  <a:pt x="236456" y="135807"/>
                </a:lnTo>
                <a:lnTo>
                  <a:pt x="236501" y="135843"/>
                </a:lnTo>
                <a:lnTo>
                  <a:pt x="236591" y="135911"/>
                </a:lnTo>
                <a:lnTo>
                  <a:pt x="236650" y="135974"/>
                </a:lnTo>
                <a:lnTo>
                  <a:pt x="236681" y="136060"/>
                </a:lnTo>
                <a:lnTo>
                  <a:pt x="236686" y="136145"/>
                </a:lnTo>
                <a:lnTo>
                  <a:pt x="236722" y="136222"/>
                </a:lnTo>
                <a:lnTo>
                  <a:pt x="236722" y="136295"/>
                </a:lnTo>
                <a:lnTo>
                  <a:pt x="236754" y="136376"/>
                </a:lnTo>
                <a:lnTo>
                  <a:pt x="236772" y="136453"/>
                </a:lnTo>
                <a:lnTo>
                  <a:pt x="236790" y="136507"/>
                </a:lnTo>
                <a:lnTo>
                  <a:pt x="236812" y="136552"/>
                </a:lnTo>
                <a:lnTo>
                  <a:pt x="236839" y="136588"/>
                </a:lnTo>
                <a:lnTo>
                  <a:pt x="236871" y="136615"/>
                </a:lnTo>
                <a:lnTo>
                  <a:pt x="236916" y="136669"/>
                </a:lnTo>
                <a:lnTo>
                  <a:pt x="236984" y="136706"/>
                </a:lnTo>
                <a:lnTo>
                  <a:pt x="237052" y="136755"/>
                </a:lnTo>
                <a:lnTo>
                  <a:pt x="237147" y="136773"/>
                </a:lnTo>
                <a:lnTo>
                  <a:pt x="237228" y="136787"/>
                </a:lnTo>
                <a:lnTo>
                  <a:pt x="237314" y="136791"/>
                </a:lnTo>
                <a:lnTo>
                  <a:pt x="237409" y="136791"/>
                </a:lnTo>
                <a:lnTo>
                  <a:pt x="237476" y="136796"/>
                </a:lnTo>
                <a:lnTo>
                  <a:pt x="237506" y="136814"/>
                </a:lnTo>
                <a:lnTo>
                  <a:pt x="237535" y="136832"/>
                </a:lnTo>
                <a:lnTo>
                  <a:pt x="237571" y="136895"/>
                </a:lnTo>
                <a:lnTo>
                  <a:pt x="237616" y="136936"/>
                </a:lnTo>
                <a:lnTo>
                  <a:pt x="237652" y="136995"/>
                </a:lnTo>
                <a:lnTo>
                  <a:pt x="237729" y="137071"/>
                </a:lnTo>
                <a:lnTo>
                  <a:pt x="237770" y="137130"/>
                </a:lnTo>
                <a:lnTo>
                  <a:pt x="237829" y="137229"/>
                </a:lnTo>
                <a:lnTo>
                  <a:pt x="237829" y="137260"/>
                </a:lnTo>
                <a:lnTo>
                  <a:pt x="237829" y="137311"/>
                </a:lnTo>
                <a:lnTo>
                  <a:pt x="237779" y="137383"/>
                </a:lnTo>
                <a:lnTo>
                  <a:pt x="237734" y="137442"/>
                </a:lnTo>
                <a:lnTo>
                  <a:pt x="237702" y="137487"/>
                </a:lnTo>
                <a:lnTo>
                  <a:pt x="237648" y="137537"/>
                </a:lnTo>
                <a:lnTo>
                  <a:pt x="237580" y="137591"/>
                </a:lnTo>
                <a:lnTo>
                  <a:pt x="237494" y="137631"/>
                </a:lnTo>
                <a:lnTo>
                  <a:pt x="237454" y="137690"/>
                </a:lnTo>
                <a:lnTo>
                  <a:pt x="237413" y="137753"/>
                </a:lnTo>
                <a:lnTo>
                  <a:pt x="237359" y="137817"/>
                </a:lnTo>
                <a:lnTo>
                  <a:pt x="237318" y="137844"/>
                </a:lnTo>
                <a:lnTo>
                  <a:pt x="237296" y="137871"/>
                </a:lnTo>
                <a:lnTo>
                  <a:pt x="237264" y="137889"/>
                </a:lnTo>
                <a:lnTo>
                  <a:pt x="237234" y="137900"/>
                </a:lnTo>
                <a:lnTo>
                  <a:pt x="237165" y="137925"/>
                </a:lnTo>
                <a:lnTo>
                  <a:pt x="237142" y="137970"/>
                </a:lnTo>
                <a:lnTo>
                  <a:pt x="237138" y="138060"/>
                </a:lnTo>
                <a:lnTo>
                  <a:pt x="237138" y="138133"/>
                </a:lnTo>
                <a:lnTo>
                  <a:pt x="237183" y="138232"/>
                </a:lnTo>
                <a:lnTo>
                  <a:pt x="237241" y="138318"/>
                </a:lnTo>
                <a:lnTo>
                  <a:pt x="237327" y="138386"/>
                </a:lnTo>
                <a:lnTo>
                  <a:pt x="237409" y="138390"/>
                </a:lnTo>
                <a:lnTo>
                  <a:pt x="237476" y="138377"/>
                </a:lnTo>
                <a:lnTo>
                  <a:pt x="237526" y="138359"/>
                </a:lnTo>
                <a:lnTo>
                  <a:pt x="237580" y="138395"/>
                </a:lnTo>
                <a:lnTo>
                  <a:pt x="237638" y="138395"/>
                </a:lnTo>
                <a:lnTo>
                  <a:pt x="237639" y="138395"/>
                </a:lnTo>
                <a:lnTo>
                  <a:pt x="237641" y="138395"/>
                </a:lnTo>
                <a:lnTo>
                  <a:pt x="237648" y="138395"/>
                </a:lnTo>
                <a:lnTo>
                  <a:pt x="237654" y="138399"/>
                </a:lnTo>
                <a:lnTo>
                  <a:pt x="237657" y="138401"/>
                </a:lnTo>
                <a:lnTo>
                  <a:pt x="237707" y="138435"/>
                </a:lnTo>
                <a:lnTo>
                  <a:pt x="237765" y="138467"/>
                </a:lnTo>
                <a:lnTo>
                  <a:pt x="237792" y="138499"/>
                </a:lnTo>
                <a:lnTo>
                  <a:pt x="237812" y="138531"/>
                </a:lnTo>
                <a:lnTo>
                  <a:pt x="237817" y="138539"/>
                </a:lnTo>
                <a:lnTo>
                  <a:pt x="237820" y="138544"/>
                </a:lnTo>
                <a:lnTo>
                  <a:pt x="237820" y="138584"/>
                </a:lnTo>
                <a:lnTo>
                  <a:pt x="237791" y="138639"/>
                </a:lnTo>
                <a:lnTo>
                  <a:pt x="237783" y="138652"/>
                </a:lnTo>
                <a:lnTo>
                  <a:pt x="237747" y="138706"/>
                </a:lnTo>
                <a:lnTo>
                  <a:pt x="237733" y="138743"/>
                </a:lnTo>
                <a:lnTo>
                  <a:pt x="237720" y="138774"/>
                </a:lnTo>
                <a:lnTo>
                  <a:pt x="237702" y="138828"/>
                </a:lnTo>
                <a:lnTo>
                  <a:pt x="237643" y="138914"/>
                </a:lnTo>
                <a:lnTo>
                  <a:pt x="237630" y="138964"/>
                </a:lnTo>
                <a:lnTo>
                  <a:pt x="237603" y="139031"/>
                </a:lnTo>
                <a:lnTo>
                  <a:pt x="237598" y="139090"/>
                </a:lnTo>
                <a:lnTo>
                  <a:pt x="237598" y="139149"/>
                </a:lnTo>
                <a:lnTo>
                  <a:pt x="237603" y="139226"/>
                </a:lnTo>
                <a:lnTo>
                  <a:pt x="237630" y="139316"/>
                </a:lnTo>
                <a:lnTo>
                  <a:pt x="237643" y="139393"/>
                </a:lnTo>
                <a:lnTo>
                  <a:pt x="237693" y="139470"/>
                </a:lnTo>
                <a:lnTo>
                  <a:pt x="237707" y="139546"/>
                </a:lnTo>
                <a:lnTo>
                  <a:pt x="237702" y="139641"/>
                </a:lnTo>
                <a:lnTo>
                  <a:pt x="237689" y="139700"/>
                </a:lnTo>
                <a:lnTo>
                  <a:pt x="237661" y="139786"/>
                </a:lnTo>
                <a:lnTo>
                  <a:pt x="237639" y="139858"/>
                </a:lnTo>
                <a:lnTo>
                  <a:pt x="237621" y="139948"/>
                </a:lnTo>
                <a:lnTo>
                  <a:pt x="237612" y="140043"/>
                </a:lnTo>
                <a:lnTo>
                  <a:pt x="237616" y="140097"/>
                </a:lnTo>
                <a:lnTo>
                  <a:pt x="237616" y="140174"/>
                </a:lnTo>
                <a:lnTo>
                  <a:pt x="237616" y="140255"/>
                </a:lnTo>
                <a:lnTo>
                  <a:pt x="237643" y="140310"/>
                </a:lnTo>
                <a:lnTo>
                  <a:pt x="237652" y="140382"/>
                </a:lnTo>
                <a:lnTo>
                  <a:pt x="237689" y="140445"/>
                </a:lnTo>
                <a:lnTo>
                  <a:pt x="237720" y="140526"/>
                </a:lnTo>
                <a:lnTo>
                  <a:pt x="237720" y="140588"/>
                </a:lnTo>
                <a:lnTo>
                  <a:pt x="237720" y="140597"/>
                </a:lnTo>
                <a:lnTo>
                  <a:pt x="237720" y="140626"/>
                </a:lnTo>
                <a:lnTo>
                  <a:pt x="237738" y="140707"/>
                </a:lnTo>
                <a:lnTo>
                  <a:pt x="237756" y="140784"/>
                </a:lnTo>
                <a:lnTo>
                  <a:pt x="237756" y="140847"/>
                </a:lnTo>
                <a:lnTo>
                  <a:pt x="237756" y="140865"/>
                </a:lnTo>
                <a:lnTo>
                  <a:pt x="237756" y="140919"/>
                </a:lnTo>
                <a:lnTo>
                  <a:pt x="237756" y="140990"/>
                </a:lnTo>
                <a:lnTo>
                  <a:pt x="237756" y="141005"/>
                </a:lnTo>
                <a:lnTo>
                  <a:pt x="237756" y="141064"/>
                </a:lnTo>
                <a:lnTo>
                  <a:pt x="237747" y="141127"/>
                </a:lnTo>
                <a:lnTo>
                  <a:pt x="237734" y="141199"/>
                </a:lnTo>
                <a:lnTo>
                  <a:pt x="237720" y="141263"/>
                </a:lnTo>
                <a:lnTo>
                  <a:pt x="237717" y="141269"/>
                </a:lnTo>
                <a:lnTo>
                  <a:pt x="237713" y="141279"/>
                </a:lnTo>
                <a:lnTo>
                  <a:pt x="237698" y="141317"/>
                </a:lnTo>
                <a:lnTo>
                  <a:pt x="237684" y="141371"/>
                </a:lnTo>
                <a:lnTo>
                  <a:pt x="237666" y="141430"/>
                </a:lnTo>
                <a:lnTo>
                  <a:pt x="237640" y="141496"/>
                </a:lnTo>
                <a:lnTo>
                  <a:pt x="237645" y="141525"/>
                </a:lnTo>
                <a:lnTo>
                  <a:pt x="237653" y="141564"/>
                </a:lnTo>
                <a:lnTo>
                  <a:pt x="237653" y="141604"/>
                </a:lnTo>
                <a:lnTo>
                  <a:pt x="237643" y="141662"/>
                </a:lnTo>
                <a:lnTo>
                  <a:pt x="237643" y="141664"/>
                </a:lnTo>
                <a:lnTo>
                  <a:pt x="237646" y="141719"/>
                </a:lnTo>
                <a:lnTo>
                  <a:pt x="237660" y="141767"/>
                </a:lnTo>
                <a:lnTo>
                  <a:pt x="237694" y="141814"/>
                </a:lnTo>
                <a:lnTo>
                  <a:pt x="237741" y="141848"/>
                </a:lnTo>
                <a:lnTo>
                  <a:pt x="237795" y="141838"/>
                </a:lnTo>
                <a:lnTo>
                  <a:pt x="237819" y="141794"/>
                </a:lnTo>
                <a:lnTo>
                  <a:pt x="237860" y="141763"/>
                </a:lnTo>
                <a:lnTo>
                  <a:pt x="237907" y="141760"/>
                </a:lnTo>
                <a:lnTo>
                  <a:pt x="237961" y="141753"/>
                </a:lnTo>
                <a:lnTo>
                  <a:pt x="238039" y="141747"/>
                </a:lnTo>
                <a:lnTo>
                  <a:pt x="238094" y="141767"/>
                </a:lnTo>
                <a:lnTo>
                  <a:pt x="238158" y="141763"/>
                </a:lnTo>
                <a:lnTo>
                  <a:pt x="238202" y="141740"/>
                </a:lnTo>
                <a:lnTo>
                  <a:pt x="238266" y="141736"/>
                </a:lnTo>
                <a:lnTo>
                  <a:pt x="238327" y="141723"/>
                </a:lnTo>
                <a:lnTo>
                  <a:pt x="238339" y="141748"/>
                </a:lnTo>
                <a:lnTo>
                  <a:pt x="238348" y="141767"/>
                </a:lnTo>
                <a:lnTo>
                  <a:pt x="238354" y="141810"/>
                </a:lnTo>
                <a:lnTo>
                  <a:pt x="238355" y="141812"/>
                </a:lnTo>
                <a:lnTo>
                  <a:pt x="238358" y="141831"/>
                </a:lnTo>
                <a:lnTo>
                  <a:pt x="238334" y="141913"/>
                </a:lnTo>
                <a:lnTo>
                  <a:pt x="238365" y="141970"/>
                </a:lnTo>
                <a:lnTo>
                  <a:pt x="238381" y="142018"/>
                </a:lnTo>
                <a:lnTo>
                  <a:pt x="238456" y="142055"/>
                </a:lnTo>
                <a:lnTo>
                  <a:pt x="238507" y="142031"/>
                </a:lnTo>
                <a:lnTo>
                  <a:pt x="238590" y="142007"/>
                </a:lnTo>
                <a:lnTo>
                  <a:pt x="238612" y="142001"/>
                </a:lnTo>
                <a:lnTo>
                  <a:pt x="238652" y="142051"/>
                </a:lnTo>
                <a:lnTo>
                  <a:pt x="238652" y="142139"/>
                </a:lnTo>
                <a:lnTo>
                  <a:pt x="238642" y="142173"/>
                </a:lnTo>
                <a:lnTo>
                  <a:pt x="238639" y="142183"/>
                </a:lnTo>
                <a:lnTo>
                  <a:pt x="238666" y="142228"/>
                </a:lnTo>
                <a:lnTo>
                  <a:pt x="238690" y="142258"/>
                </a:lnTo>
                <a:lnTo>
                  <a:pt x="238774" y="142255"/>
                </a:lnTo>
                <a:lnTo>
                  <a:pt x="238845" y="142224"/>
                </a:lnTo>
                <a:lnTo>
                  <a:pt x="238913" y="142211"/>
                </a:lnTo>
                <a:lnTo>
                  <a:pt x="238939" y="142225"/>
                </a:lnTo>
                <a:lnTo>
                  <a:pt x="238951" y="142231"/>
                </a:lnTo>
                <a:lnTo>
                  <a:pt x="238978" y="142258"/>
                </a:lnTo>
                <a:lnTo>
                  <a:pt x="238978" y="142305"/>
                </a:lnTo>
                <a:lnTo>
                  <a:pt x="238967" y="142373"/>
                </a:lnTo>
                <a:lnTo>
                  <a:pt x="238957" y="142410"/>
                </a:lnTo>
                <a:lnTo>
                  <a:pt x="238946" y="142433"/>
                </a:lnTo>
                <a:lnTo>
                  <a:pt x="238940" y="142446"/>
                </a:lnTo>
                <a:lnTo>
                  <a:pt x="238934" y="142458"/>
                </a:lnTo>
                <a:lnTo>
                  <a:pt x="238913" y="142529"/>
                </a:lnTo>
                <a:lnTo>
                  <a:pt x="238906" y="142593"/>
                </a:lnTo>
                <a:lnTo>
                  <a:pt x="238910" y="142606"/>
                </a:lnTo>
                <a:lnTo>
                  <a:pt x="238923" y="142654"/>
                </a:lnTo>
                <a:lnTo>
                  <a:pt x="238944" y="142713"/>
                </a:lnTo>
                <a:lnTo>
                  <a:pt x="238954" y="142739"/>
                </a:lnTo>
                <a:lnTo>
                  <a:pt x="238978" y="142773"/>
                </a:lnTo>
                <a:lnTo>
                  <a:pt x="238984" y="142783"/>
                </a:lnTo>
                <a:lnTo>
                  <a:pt x="239042" y="142827"/>
                </a:lnTo>
                <a:lnTo>
                  <a:pt x="239056" y="142891"/>
                </a:lnTo>
                <a:lnTo>
                  <a:pt x="239100" y="142932"/>
                </a:lnTo>
                <a:lnTo>
                  <a:pt x="239127" y="142980"/>
                </a:lnTo>
                <a:lnTo>
                  <a:pt x="239161" y="143010"/>
                </a:lnTo>
                <a:lnTo>
                  <a:pt x="239177" y="143040"/>
                </a:lnTo>
                <a:lnTo>
                  <a:pt x="239208" y="143078"/>
                </a:lnTo>
                <a:lnTo>
                  <a:pt x="239242" y="143115"/>
                </a:lnTo>
                <a:lnTo>
                  <a:pt x="239282" y="143142"/>
                </a:lnTo>
                <a:lnTo>
                  <a:pt x="239310" y="143159"/>
                </a:lnTo>
                <a:lnTo>
                  <a:pt x="239347" y="143193"/>
                </a:lnTo>
                <a:lnTo>
                  <a:pt x="239381" y="143213"/>
                </a:lnTo>
                <a:lnTo>
                  <a:pt x="239398" y="143230"/>
                </a:lnTo>
                <a:lnTo>
                  <a:pt x="239425" y="143254"/>
                </a:lnTo>
                <a:lnTo>
                  <a:pt x="239465" y="143281"/>
                </a:lnTo>
                <a:lnTo>
                  <a:pt x="239530" y="143311"/>
                </a:lnTo>
                <a:lnTo>
                  <a:pt x="239591" y="143366"/>
                </a:lnTo>
                <a:lnTo>
                  <a:pt x="239631" y="143406"/>
                </a:lnTo>
                <a:lnTo>
                  <a:pt x="239669" y="143474"/>
                </a:lnTo>
                <a:lnTo>
                  <a:pt x="239699" y="143552"/>
                </a:lnTo>
                <a:lnTo>
                  <a:pt x="239706" y="143606"/>
                </a:lnTo>
                <a:lnTo>
                  <a:pt x="239709" y="143671"/>
                </a:lnTo>
                <a:lnTo>
                  <a:pt x="239699" y="143742"/>
                </a:lnTo>
                <a:lnTo>
                  <a:pt x="239682" y="143789"/>
                </a:lnTo>
                <a:lnTo>
                  <a:pt x="239675" y="143881"/>
                </a:lnTo>
                <a:lnTo>
                  <a:pt x="239662" y="143958"/>
                </a:lnTo>
                <a:lnTo>
                  <a:pt x="239645" y="144006"/>
                </a:lnTo>
                <a:lnTo>
                  <a:pt x="239638" y="144101"/>
                </a:lnTo>
                <a:lnTo>
                  <a:pt x="239621" y="144152"/>
                </a:lnTo>
                <a:lnTo>
                  <a:pt x="239614" y="144189"/>
                </a:lnTo>
                <a:lnTo>
                  <a:pt x="239560" y="144260"/>
                </a:lnTo>
                <a:lnTo>
                  <a:pt x="239530" y="144324"/>
                </a:lnTo>
                <a:lnTo>
                  <a:pt x="239489" y="144409"/>
                </a:lnTo>
                <a:lnTo>
                  <a:pt x="239459" y="144463"/>
                </a:lnTo>
                <a:lnTo>
                  <a:pt x="239435" y="144507"/>
                </a:lnTo>
                <a:lnTo>
                  <a:pt x="239411" y="144541"/>
                </a:lnTo>
                <a:lnTo>
                  <a:pt x="239391" y="144575"/>
                </a:lnTo>
                <a:lnTo>
                  <a:pt x="239387" y="144622"/>
                </a:lnTo>
                <a:lnTo>
                  <a:pt x="239387" y="144680"/>
                </a:lnTo>
                <a:lnTo>
                  <a:pt x="239387" y="144734"/>
                </a:lnTo>
                <a:lnTo>
                  <a:pt x="239394" y="144775"/>
                </a:lnTo>
                <a:lnTo>
                  <a:pt x="239415" y="144863"/>
                </a:lnTo>
                <a:lnTo>
                  <a:pt x="239421" y="144917"/>
                </a:lnTo>
                <a:lnTo>
                  <a:pt x="239422" y="144921"/>
                </a:lnTo>
                <a:lnTo>
                  <a:pt x="239426" y="144937"/>
                </a:lnTo>
                <a:lnTo>
                  <a:pt x="239426" y="144938"/>
                </a:lnTo>
                <a:lnTo>
                  <a:pt x="239432" y="144985"/>
                </a:lnTo>
                <a:lnTo>
                  <a:pt x="239435" y="145025"/>
                </a:lnTo>
                <a:lnTo>
                  <a:pt x="239433" y="145030"/>
                </a:lnTo>
                <a:lnTo>
                  <a:pt x="239431" y="145034"/>
                </a:lnTo>
                <a:lnTo>
                  <a:pt x="239432" y="145036"/>
                </a:lnTo>
                <a:lnTo>
                  <a:pt x="239425" y="145114"/>
                </a:lnTo>
                <a:lnTo>
                  <a:pt x="239371" y="145181"/>
                </a:lnTo>
                <a:lnTo>
                  <a:pt x="239310" y="145215"/>
                </a:lnTo>
                <a:lnTo>
                  <a:pt x="239306" y="145290"/>
                </a:lnTo>
                <a:lnTo>
                  <a:pt x="239221" y="145344"/>
                </a:lnTo>
                <a:lnTo>
                  <a:pt x="239191" y="145340"/>
                </a:lnTo>
                <a:lnTo>
                  <a:pt x="239183" y="145338"/>
                </a:lnTo>
                <a:lnTo>
                  <a:pt x="239133" y="145320"/>
                </a:lnTo>
                <a:lnTo>
                  <a:pt x="239050" y="145341"/>
                </a:lnTo>
                <a:lnTo>
                  <a:pt x="239039" y="145344"/>
                </a:lnTo>
                <a:lnTo>
                  <a:pt x="238991" y="145371"/>
                </a:lnTo>
                <a:lnTo>
                  <a:pt x="238951" y="145445"/>
                </a:lnTo>
                <a:lnTo>
                  <a:pt x="238930" y="145496"/>
                </a:lnTo>
                <a:lnTo>
                  <a:pt x="238930" y="145591"/>
                </a:lnTo>
                <a:lnTo>
                  <a:pt x="238910" y="145655"/>
                </a:lnTo>
                <a:lnTo>
                  <a:pt x="238890" y="145713"/>
                </a:lnTo>
                <a:lnTo>
                  <a:pt x="238859" y="145818"/>
                </a:lnTo>
                <a:lnTo>
                  <a:pt x="238825" y="145865"/>
                </a:lnTo>
                <a:lnTo>
                  <a:pt x="238805" y="145910"/>
                </a:lnTo>
                <a:lnTo>
                  <a:pt x="238781" y="145970"/>
                </a:lnTo>
                <a:lnTo>
                  <a:pt x="238764" y="146055"/>
                </a:lnTo>
                <a:lnTo>
                  <a:pt x="238757" y="146133"/>
                </a:lnTo>
                <a:lnTo>
                  <a:pt x="238727" y="146197"/>
                </a:lnTo>
                <a:lnTo>
                  <a:pt x="238696" y="146219"/>
                </a:lnTo>
                <a:lnTo>
                  <a:pt x="238659" y="146245"/>
                </a:lnTo>
                <a:lnTo>
                  <a:pt x="238656" y="146247"/>
                </a:lnTo>
                <a:lnTo>
                  <a:pt x="238591" y="146302"/>
                </a:lnTo>
                <a:lnTo>
                  <a:pt x="238578" y="146357"/>
                </a:lnTo>
                <a:lnTo>
                  <a:pt x="238537" y="146401"/>
                </a:lnTo>
                <a:lnTo>
                  <a:pt x="238524" y="146485"/>
                </a:lnTo>
                <a:lnTo>
                  <a:pt x="238512" y="146527"/>
                </a:lnTo>
                <a:lnTo>
                  <a:pt x="238500" y="146573"/>
                </a:lnTo>
                <a:lnTo>
                  <a:pt x="238530" y="146617"/>
                </a:lnTo>
                <a:lnTo>
                  <a:pt x="238568" y="146675"/>
                </a:lnTo>
                <a:lnTo>
                  <a:pt x="238605" y="146702"/>
                </a:lnTo>
                <a:lnTo>
                  <a:pt x="238690" y="146736"/>
                </a:lnTo>
                <a:lnTo>
                  <a:pt x="238754" y="146773"/>
                </a:lnTo>
                <a:lnTo>
                  <a:pt x="238812" y="146814"/>
                </a:lnTo>
                <a:lnTo>
                  <a:pt x="238852" y="146861"/>
                </a:lnTo>
                <a:lnTo>
                  <a:pt x="238863" y="146879"/>
                </a:lnTo>
                <a:lnTo>
                  <a:pt x="238890" y="146922"/>
                </a:lnTo>
                <a:lnTo>
                  <a:pt x="238906" y="146963"/>
                </a:lnTo>
                <a:lnTo>
                  <a:pt x="238906" y="146967"/>
                </a:lnTo>
                <a:lnTo>
                  <a:pt x="238904" y="147008"/>
                </a:lnTo>
                <a:lnTo>
                  <a:pt x="238900" y="147098"/>
                </a:lnTo>
                <a:lnTo>
                  <a:pt x="238862" y="147146"/>
                </a:lnTo>
                <a:lnTo>
                  <a:pt x="238825" y="147200"/>
                </a:lnTo>
                <a:lnTo>
                  <a:pt x="238774" y="147231"/>
                </a:lnTo>
                <a:lnTo>
                  <a:pt x="238696" y="147292"/>
                </a:lnTo>
                <a:lnTo>
                  <a:pt x="238619" y="147332"/>
                </a:lnTo>
                <a:lnTo>
                  <a:pt x="238530" y="147390"/>
                </a:lnTo>
                <a:lnTo>
                  <a:pt x="238449" y="147434"/>
                </a:lnTo>
                <a:lnTo>
                  <a:pt x="238388" y="147508"/>
                </a:lnTo>
                <a:lnTo>
                  <a:pt x="238351" y="147546"/>
                </a:lnTo>
                <a:lnTo>
                  <a:pt x="238320" y="147610"/>
                </a:lnTo>
                <a:lnTo>
                  <a:pt x="238276" y="147681"/>
                </a:lnTo>
                <a:lnTo>
                  <a:pt x="238259" y="147739"/>
                </a:lnTo>
                <a:lnTo>
                  <a:pt x="238249" y="147789"/>
                </a:lnTo>
                <a:lnTo>
                  <a:pt x="238236" y="147834"/>
                </a:lnTo>
                <a:lnTo>
                  <a:pt x="238232" y="147881"/>
                </a:lnTo>
                <a:lnTo>
                  <a:pt x="238229" y="147890"/>
                </a:lnTo>
                <a:lnTo>
                  <a:pt x="238212" y="147942"/>
                </a:lnTo>
                <a:lnTo>
                  <a:pt x="238222" y="147983"/>
                </a:lnTo>
                <a:lnTo>
                  <a:pt x="238259" y="148013"/>
                </a:lnTo>
                <a:lnTo>
                  <a:pt x="238307" y="148060"/>
                </a:lnTo>
                <a:lnTo>
                  <a:pt x="238334" y="148108"/>
                </a:lnTo>
                <a:lnTo>
                  <a:pt x="238371" y="148149"/>
                </a:lnTo>
                <a:lnTo>
                  <a:pt x="238398" y="148193"/>
                </a:lnTo>
                <a:lnTo>
                  <a:pt x="238425" y="148250"/>
                </a:lnTo>
                <a:lnTo>
                  <a:pt x="238473" y="148298"/>
                </a:lnTo>
                <a:lnTo>
                  <a:pt x="238561" y="148338"/>
                </a:lnTo>
                <a:lnTo>
                  <a:pt x="238635" y="148382"/>
                </a:lnTo>
                <a:lnTo>
                  <a:pt x="238693" y="148416"/>
                </a:lnTo>
                <a:lnTo>
                  <a:pt x="238744" y="148447"/>
                </a:lnTo>
                <a:lnTo>
                  <a:pt x="238788" y="148474"/>
                </a:lnTo>
                <a:lnTo>
                  <a:pt x="238798" y="148518"/>
                </a:lnTo>
                <a:lnTo>
                  <a:pt x="238839" y="148558"/>
                </a:lnTo>
                <a:lnTo>
                  <a:pt x="238903" y="148589"/>
                </a:lnTo>
                <a:lnTo>
                  <a:pt x="238981" y="148592"/>
                </a:lnTo>
                <a:lnTo>
                  <a:pt x="239052" y="148579"/>
                </a:lnTo>
                <a:lnTo>
                  <a:pt x="239116" y="148606"/>
                </a:lnTo>
                <a:lnTo>
                  <a:pt x="239174" y="148626"/>
                </a:lnTo>
                <a:lnTo>
                  <a:pt x="239201" y="148657"/>
                </a:lnTo>
                <a:lnTo>
                  <a:pt x="239232" y="148687"/>
                </a:lnTo>
                <a:lnTo>
                  <a:pt x="239259" y="148751"/>
                </a:lnTo>
                <a:lnTo>
                  <a:pt x="239266" y="148819"/>
                </a:lnTo>
                <a:lnTo>
                  <a:pt x="239296" y="148901"/>
                </a:lnTo>
                <a:lnTo>
                  <a:pt x="239350" y="148958"/>
                </a:lnTo>
                <a:lnTo>
                  <a:pt x="239425" y="148985"/>
                </a:lnTo>
                <a:lnTo>
                  <a:pt x="239479" y="149026"/>
                </a:lnTo>
                <a:lnTo>
                  <a:pt x="239547" y="149060"/>
                </a:lnTo>
                <a:lnTo>
                  <a:pt x="239614" y="149090"/>
                </a:lnTo>
                <a:lnTo>
                  <a:pt x="239665" y="149124"/>
                </a:lnTo>
                <a:lnTo>
                  <a:pt x="239719" y="149144"/>
                </a:lnTo>
                <a:lnTo>
                  <a:pt x="239784" y="149158"/>
                </a:lnTo>
                <a:lnTo>
                  <a:pt x="239852" y="149158"/>
                </a:lnTo>
                <a:lnTo>
                  <a:pt x="239923" y="149158"/>
                </a:lnTo>
                <a:lnTo>
                  <a:pt x="240014" y="149117"/>
                </a:lnTo>
                <a:lnTo>
                  <a:pt x="240075" y="149063"/>
                </a:lnTo>
                <a:lnTo>
                  <a:pt x="240146" y="149036"/>
                </a:lnTo>
                <a:lnTo>
                  <a:pt x="240207" y="149006"/>
                </a:lnTo>
                <a:lnTo>
                  <a:pt x="240248" y="148978"/>
                </a:lnTo>
                <a:lnTo>
                  <a:pt x="240329" y="148928"/>
                </a:lnTo>
                <a:lnTo>
                  <a:pt x="240353" y="148877"/>
                </a:lnTo>
                <a:lnTo>
                  <a:pt x="240397" y="148833"/>
                </a:lnTo>
                <a:lnTo>
                  <a:pt x="240488" y="148775"/>
                </a:lnTo>
                <a:lnTo>
                  <a:pt x="240600" y="148721"/>
                </a:lnTo>
                <a:lnTo>
                  <a:pt x="240648" y="148694"/>
                </a:lnTo>
                <a:lnTo>
                  <a:pt x="240736" y="148660"/>
                </a:lnTo>
                <a:lnTo>
                  <a:pt x="240780" y="148630"/>
                </a:lnTo>
                <a:lnTo>
                  <a:pt x="240858" y="148606"/>
                </a:lnTo>
                <a:lnTo>
                  <a:pt x="240895" y="148565"/>
                </a:lnTo>
                <a:lnTo>
                  <a:pt x="240969" y="148525"/>
                </a:lnTo>
                <a:lnTo>
                  <a:pt x="241027" y="148491"/>
                </a:lnTo>
                <a:lnTo>
                  <a:pt x="241071" y="148470"/>
                </a:lnTo>
                <a:lnTo>
                  <a:pt x="241139" y="148453"/>
                </a:lnTo>
                <a:lnTo>
                  <a:pt x="241190" y="148420"/>
                </a:lnTo>
                <a:lnTo>
                  <a:pt x="241291" y="148399"/>
                </a:lnTo>
                <a:lnTo>
                  <a:pt x="241413" y="148423"/>
                </a:lnTo>
                <a:lnTo>
                  <a:pt x="241464" y="148440"/>
                </a:lnTo>
                <a:lnTo>
                  <a:pt x="241549" y="148464"/>
                </a:lnTo>
                <a:lnTo>
                  <a:pt x="241633" y="148501"/>
                </a:lnTo>
                <a:lnTo>
                  <a:pt x="241694" y="148521"/>
                </a:lnTo>
                <a:lnTo>
                  <a:pt x="241738" y="148548"/>
                </a:lnTo>
                <a:lnTo>
                  <a:pt x="241786" y="148592"/>
                </a:lnTo>
                <a:lnTo>
                  <a:pt x="241857" y="148616"/>
                </a:lnTo>
                <a:lnTo>
                  <a:pt x="241908" y="148643"/>
                </a:lnTo>
                <a:lnTo>
                  <a:pt x="241969" y="148694"/>
                </a:lnTo>
                <a:lnTo>
                  <a:pt x="241996" y="148728"/>
                </a:lnTo>
                <a:lnTo>
                  <a:pt x="242040" y="148792"/>
                </a:lnTo>
                <a:lnTo>
                  <a:pt x="242077" y="148843"/>
                </a:lnTo>
                <a:lnTo>
                  <a:pt x="242111" y="148901"/>
                </a:lnTo>
                <a:lnTo>
                  <a:pt x="242155" y="148948"/>
                </a:lnTo>
                <a:lnTo>
                  <a:pt x="242233" y="148978"/>
                </a:lnTo>
                <a:lnTo>
                  <a:pt x="242301" y="148995"/>
                </a:lnTo>
                <a:lnTo>
                  <a:pt x="242358" y="149009"/>
                </a:lnTo>
                <a:lnTo>
                  <a:pt x="242412" y="149016"/>
                </a:lnTo>
                <a:lnTo>
                  <a:pt x="242467" y="149019"/>
                </a:lnTo>
                <a:lnTo>
                  <a:pt x="242524" y="149033"/>
                </a:lnTo>
                <a:lnTo>
                  <a:pt x="242575" y="149036"/>
                </a:lnTo>
                <a:lnTo>
                  <a:pt x="242636" y="149039"/>
                </a:lnTo>
                <a:lnTo>
                  <a:pt x="242697" y="149050"/>
                </a:lnTo>
                <a:lnTo>
                  <a:pt x="242761" y="149066"/>
                </a:lnTo>
                <a:lnTo>
                  <a:pt x="242839" y="149073"/>
                </a:lnTo>
                <a:lnTo>
                  <a:pt x="242897" y="149097"/>
                </a:lnTo>
                <a:lnTo>
                  <a:pt x="242951" y="149131"/>
                </a:lnTo>
                <a:lnTo>
                  <a:pt x="243025" y="149175"/>
                </a:lnTo>
                <a:lnTo>
                  <a:pt x="243059" y="149226"/>
                </a:lnTo>
                <a:lnTo>
                  <a:pt x="243117" y="149270"/>
                </a:lnTo>
                <a:lnTo>
                  <a:pt x="243269" y="149273"/>
                </a:lnTo>
                <a:lnTo>
                  <a:pt x="243354" y="149219"/>
                </a:lnTo>
                <a:lnTo>
                  <a:pt x="243412" y="149182"/>
                </a:lnTo>
                <a:lnTo>
                  <a:pt x="243500" y="149141"/>
                </a:lnTo>
                <a:lnTo>
                  <a:pt x="243591" y="149100"/>
                </a:lnTo>
                <a:lnTo>
                  <a:pt x="243635" y="149053"/>
                </a:lnTo>
                <a:lnTo>
                  <a:pt x="243727" y="149006"/>
                </a:lnTo>
                <a:lnTo>
                  <a:pt x="243821" y="148982"/>
                </a:lnTo>
                <a:lnTo>
                  <a:pt x="243930" y="148958"/>
                </a:lnTo>
                <a:lnTo>
                  <a:pt x="243964" y="148931"/>
                </a:lnTo>
                <a:lnTo>
                  <a:pt x="244015" y="148904"/>
                </a:lnTo>
                <a:lnTo>
                  <a:pt x="244072" y="148880"/>
                </a:lnTo>
                <a:lnTo>
                  <a:pt x="244143" y="148867"/>
                </a:lnTo>
                <a:lnTo>
                  <a:pt x="244204" y="148836"/>
                </a:lnTo>
                <a:lnTo>
                  <a:pt x="244258" y="148826"/>
                </a:lnTo>
                <a:lnTo>
                  <a:pt x="244316" y="148806"/>
                </a:lnTo>
                <a:lnTo>
                  <a:pt x="244377" y="148812"/>
                </a:lnTo>
                <a:lnTo>
                  <a:pt x="244472" y="148816"/>
                </a:lnTo>
                <a:lnTo>
                  <a:pt x="244563" y="148833"/>
                </a:lnTo>
                <a:lnTo>
                  <a:pt x="244662" y="148829"/>
                </a:lnTo>
                <a:lnTo>
                  <a:pt x="244760" y="148823"/>
                </a:lnTo>
                <a:lnTo>
                  <a:pt x="244824" y="148785"/>
                </a:lnTo>
                <a:lnTo>
                  <a:pt x="244905" y="148758"/>
                </a:lnTo>
                <a:lnTo>
                  <a:pt x="244949" y="148718"/>
                </a:lnTo>
                <a:lnTo>
                  <a:pt x="244993" y="148714"/>
                </a:lnTo>
                <a:lnTo>
                  <a:pt x="245037" y="148745"/>
                </a:lnTo>
                <a:lnTo>
                  <a:pt x="245088" y="148792"/>
                </a:lnTo>
                <a:lnTo>
                  <a:pt x="245139" y="148840"/>
                </a:lnTo>
                <a:lnTo>
                  <a:pt x="245163" y="148897"/>
                </a:lnTo>
                <a:lnTo>
                  <a:pt x="245190" y="148945"/>
                </a:lnTo>
                <a:lnTo>
                  <a:pt x="245214" y="148982"/>
                </a:lnTo>
                <a:lnTo>
                  <a:pt x="245271" y="149033"/>
                </a:lnTo>
                <a:lnTo>
                  <a:pt x="245308" y="149087"/>
                </a:lnTo>
                <a:lnTo>
                  <a:pt x="245359" y="149131"/>
                </a:lnTo>
                <a:lnTo>
                  <a:pt x="245403" y="149175"/>
                </a:lnTo>
                <a:lnTo>
                  <a:pt x="245464" y="149229"/>
                </a:lnTo>
                <a:lnTo>
                  <a:pt x="245539" y="149293"/>
                </a:lnTo>
                <a:lnTo>
                  <a:pt x="245566" y="149324"/>
                </a:lnTo>
                <a:lnTo>
                  <a:pt x="245600" y="149348"/>
                </a:lnTo>
                <a:lnTo>
                  <a:pt x="245654" y="149375"/>
                </a:lnTo>
                <a:lnTo>
                  <a:pt x="245691" y="149415"/>
                </a:lnTo>
                <a:lnTo>
                  <a:pt x="245762" y="149436"/>
                </a:lnTo>
                <a:lnTo>
                  <a:pt x="245810" y="149463"/>
                </a:lnTo>
                <a:lnTo>
                  <a:pt x="245891" y="149500"/>
                </a:lnTo>
                <a:lnTo>
                  <a:pt x="245935" y="149531"/>
                </a:lnTo>
                <a:lnTo>
                  <a:pt x="246047" y="149575"/>
                </a:lnTo>
                <a:lnTo>
                  <a:pt x="246152" y="149605"/>
                </a:lnTo>
                <a:lnTo>
                  <a:pt x="246250" y="149595"/>
                </a:lnTo>
                <a:lnTo>
                  <a:pt x="246335" y="149588"/>
                </a:lnTo>
                <a:lnTo>
                  <a:pt x="246399" y="149578"/>
                </a:lnTo>
                <a:lnTo>
                  <a:pt x="246467" y="149564"/>
                </a:lnTo>
                <a:lnTo>
                  <a:pt x="246514" y="149564"/>
                </a:lnTo>
                <a:lnTo>
                  <a:pt x="246562" y="149585"/>
                </a:lnTo>
                <a:lnTo>
                  <a:pt x="246623" y="149602"/>
                </a:lnTo>
                <a:lnTo>
                  <a:pt x="246670" y="149636"/>
                </a:lnTo>
                <a:lnTo>
                  <a:pt x="246697" y="149700"/>
                </a:lnTo>
                <a:lnTo>
                  <a:pt x="246758" y="149747"/>
                </a:lnTo>
                <a:lnTo>
                  <a:pt x="246809" y="149805"/>
                </a:lnTo>
                <a:lnTo>
                  <a:pt x="246843" y="149863"/>
                </a:lnTo>
                <a:lnTo>
                  <a:pt x="246863" y="149907"/>
                </a:lnTo>
                <a:lnTo>
                  <a:pt x="246894" y="149978"/>
                </a:lnTo>
                <a:lnTo>
                  <a:pt x="246917" y="150028"/>
                </a:lnTo>
                <a:lnTo>
                  <a:pt x="246934" y="150089"/>
                </a:lnTo>
                <a:lnTo>
                  <a:pt x="246968" y="150137"/>
                </a:lnTo>
                <a:lnTo>
                  <a:pt x="246978" y="150201"/>
                </a:lnTo>
                <a:lnTo>
                  <a:pt x="246999" y="150306"/>
                </a:lnTo>
                <a:lnTo>
                  <a:pt x="247009" y="150337"/>
                </a:lnTo>
                <a:lnTo>
                  <a:pt x="247029" y="150388"/>
                </a:lnTo>
                <a:lnTo>
                  <a:pt x="247043" y="150421"/>
                </a:lnTo>
                <a:lnTo>
                  <a:pt x="247090" y="150503"/>
                </a:lnTo>
                <a:lnTo>
                  <a:pt x="247138" y="150547"/>
                </a:lnTo>
                <a:lnTo>
                  <a:pt x="247185" y="150577"/>
                </a:lnTo>
                <a:lnTo>
                  <a:pt x="247266" y="150530"/>
                </a:lnTo>
                <a:lnTo>
                  <a:pt x="247287" y="150442"/>
                </a:lnTo>
                <a:lnTo>
                  <a:pt x="247327" y="150360"/>
                </a:lnTo>
                <a:lnTo>
                  <a:pt x="247358" y="150296"/>
                </a:lnTo>
                <a:lnTo>
                  <a:pt x="247361" y="150208"/>
                </a:lnTo>
                <a:lnTo>
                  <a:pt x="247385" y="150130"/>
                </a:lnTo>
                <a:lnTo>
                  <a:pt x="247395" y="150076"/>
                </a:lnTo>
                <a:lnTo>
                  <a:pt x="247409" y="150018"/>
                </a:lnTo>
                <a:lnTo>
                  <a:pt x="247409" y="150017"/>
                </a:lnTo>
                <a:lnTo>
                  <a:pt x="247439" y="149947"/>
                </a:lnTo>
                <a:lnTo>
                  <a:pt x="247456" y="149879"/>
                </a:lnTo>
                <a:lnTo>
                  <a:pt x="247456" y="149822"/>
                </a:lnTo>
                <a:lnTo>
                  <a:pt x="247476" y="149768"/>
                </a:lnTo>
                <a:lnTo>
                  <a:pt x="247500" y="149703"/>
                </a:lnTo>
                <a:lnTo>
                  <a:pt x="247510" y="149656"/>
                </a:lnTo>
                <a:lnTo>
                  <a:pt x="247537" y="149571"/>
                </a:lnTo>
                <a:lnTo>
                  <a:pt x="247561" y="149503"/>
                </a:lnTo>
                <a:lnTo>
                  <a:pt x="247588" y="149466"/>
                </a:lnTo>
                <a:lnTo>
                  <a:pt x="247585" y="149405"/>
                </a:lnTo>
                <a:lnTo>
                  <a:pt x="247592" y="149365"/>
                </a:lnTo>
                <a:lnTo>
                  <a:pt x="247602" y="149287"/>
                </a:lnTo>
                <a:lnTo>
                  <a:pt x="247612" y="149236"/>
                </a:lnTo>
                <a:lnTo>
                  <a:pt x="247629" y="149144"/>
                </a:lnTo>
                <a:lnTo>
                  <a:pt x="247649" y="149097"/>
                </a:lnTo>
                <a:lnTo>
                  <a:pt x="247717" y="149006"/>
                </a:lnTo>
                <a:lnTo>
                  <a:pt x="247710" y="148934"/>
                </a:lnTo>
                <a:lnTo>
                  <a:pt x="247724" y="148833"/>
                </a:lnTo>
                <a:lnTo>
                  <a:pt x="247751" y="148758"/>
                </a:lnTo>
                <a:lnTo>
                  <a:pt x="247764" y="148701"/>
                </a:lnTo>
                <a:lnTo>
                  <a:pt x="247781" y="148650"/>
                </a:lnTo>
                <a:lnTo>
                  <a:pt x="247781" y="148592"/>
                </a:lnTo>
                <a:lnTo>
                  <a:pt x="247774" y="148508"/>
                </a:lnTo>
                <a:lnTo>
                  <a:pt x="247785" y="148430"/>
                </a:lnTo>
                <a:lnTo>
                  <a:pt x="247825" y="148328"/>
                </a:lnTo>
                <a:lnTo>
                  <a:pt x="247839" y="148294"/>
                </a:lnTo>
                <a:lnTo>
                  <a:pt x="247866" y="148220"/>
                </a:lnTo>
                <a:lnTo>
                  <a:pt x="247893" y="148172"/>
                </a:lnTo>
                <a:lnTo>
                  <a:pt x="247923" y="148108"/>
                </a:lnTo>
                <a:lnTo>
                  <a:pt x="247937" y="148050"/>
                </a:lnTo>
                <a:lnTo>
                  <a:pt x="247951" y="147989"/>
                </a:lnTo>
                <a:lnTo>
                  <a:pt x="247959" y="147965"/>
                </a:lnTo>
                <a:lnTo>
                  <a:pt x="247974" y="147922"/>
                </a:lnTo>
                <a:lnTo>
                  <a:pt x="247984" y="147884"/>
                </a:lnTo>
                <a:lnTo>
                  <a:pt x="247984" y="147850"/>
                </a:lnTo>
                <a:lnTo>
                  <a:pt x="247984" y="147800"/>
                </a:lnTo>
                <a:lnTo>
                  <a:pt x="247988" y="147749"/>
                </a:lnTo>
                <a:lnTo>
                  <a:pt x="247971" y="147698"/>
                </a:lnTo>
                <a:lnTo>
                  <a:pt x="247951" y="147620"/>
                </a:lnTo>
                <a:lnTo>
                  <a:pt x="247934" y="147546"/>
                </a:lnTo>
                <a:lnTo>
                  <a:pt x="247951" y="147444"/>
                </a:lnTo>
                <a:lnTo>
                  <a:pt x="247981" y="147383"/>
                </a:lnTo>
                <a:lnTo>
                  <a:pt x="248012" y="147339"/>
                </a:lnTo>
                <a:lnTo>
                  <a:pt x="248049" y="147285"/>
                </a:lnTo>
                <a:lnTo>
                  <a:pt x="248123" y="147220"/>
                </a:lnTo>
                <a:lnTo>
                  <a:pt x="248147" y="147163"/>
                </a:lnTo>
                <a:lnTo>
                  <a:pt x="248191" y="147102"/>
                </a:lnTo>
                <a:lnTo>
                  <a:pt x="248211" y="147058"/>
                </a:lnTo>
                <a:lnTo>
                  <a:pt x="248238" y="147004"/>
                </a:lnTo>
                <a:lnTo>
                  <a:pt x="248272" y="146929"/>
                </a:lnTo>
                <a:lnTo>
                  <a:pt x="248245" y="146848"/>
                </a:lnTo>
                <a:lnTo>
                  <a:pt x="248245" y="146777"/>
                </a:lnTo>
                <a:lnTo>
                  <a:pt x="248242" y="146706"/>
                </a:lnTo>
                <a:lnTo>
                  <a:pt x="248225" y="146621"/>
                </a:lnTo>
                <a:lnTo>
                  <a:pt x="248211" y="146580"/>
                </a:lnTo>
                <a:lnTo>
                  <a:pt x="248205" y="146492"/>
                </a:lnTo>
                <a:lnTo>
                  <a:pt x="248205" y="146401"/>
                </a:lnTo>
                <a:lnTo>
                  <a:pt x="248238" y="146319"/>
                </a:lnTo>
                <a:lnTo>
                  <a:pt x="248259" y="146258"/>
                </a:lnTo>
                <a:lnTo>
                  <a:pt x="248255" y="146181"/>
                </a:lnTo>
                <a:lnTo>
                  <a:pt x="248269" y="146109"/>
                </a:lnTo>
                <a:lnTo>
                  <a:pt x="248276" y="146018"/>
                </a:lnTo>
                <a:lnTo>
                  <a:pt x="248276" y="145937"/>
                </a:lnTo>
                <a:lnTo>
                  <a:pt x="248276" y="145879"/>
                </a:lnTo>
                <a:lnTo>
                  <a:pt x="248303" y="145801"/>
                </a:lnTo>
                <a:lnTo>
                  <a:pt x="248330" y="145744"/>
                </a:lnTo>
                <a:lnTo>
                  <a:pt x="248358" y="145688"/>
                </a:lnTo>
                <a:lnTo>
                  <a:pt x="248374" y="145655"/>
                </a:lnTo>
                <a:lnTo>
                  <a:pt x="248398" y="145568"/>
                </a:lnTo>
                <a:lnTo>
                  <a:pt x="248398" y="145567"/>
                </a:lnTo>
                <a:lnTo>
                  <a:pt x="248402" y="145560"/>
                </a:lnTo>
                <a:lnTo>
                  <a:pt x="248425" y="145517"/>
                </a:lnTo>
                <a:lnTo>
                  <a:pt x="248452" y="145462"/>
                </a:lnTo>
                <a:lnTo>
                  <a:pt x="248476" y="145395"/>
                </a:lnTo>
                <a:lnTo>
                  <a:pt x="248479" y="145351"/>
                </a:lnTo>
                <a:lnTo>
                  <a:pt x="248496" y="145290"/>
                </a:lnTo>
                <a:lnTo>
                  <a:pt x="248520" y="145208"/>
                </a:lnTo>
                <a:lnTo>
                  <a:pt x="248550" y="145141"/>
                </a:lnTo>
                <a:lnTo>
                  <a:pt x="248604" y="145069"/>
                </a:lnTo>
                <a:lnTo>
                  <a:pt x="248645" y="144978"/>
                </a:lnTo>
                <a:lnTo>
                  <a:pt x="248652" y="144920"/>
                </a:lnTo>
                <a:lnTo>
                  <a:pt x="248672" y="144870"/>
                </a:lnTo>
                <a:lnTo>
                  <a:pt x="248659" y="144806"/>
                </a:lnTo>
                <a:lnTo>
                  <a:pt x="248655" y="144788"/>
                </a:lnTo>
                <a:lnTo>
                  <a:pt x="248655" y="144717"/>
                </a:lnTo>
                <a:lnTo>
                  <a:pt x="248628" y="144639"/>
                </a:lnTo>
                <a:lnTo>
                  <a:pt x="248612" y="144635"/>
                </a:lnTo>
                <a:lnTo>
                  <a:pt x="248540" y="144616"/>
                </a:lnTo>
                <a:lnTo>
                  <a:pt x="248476" y="144605"/>
                </a:lnTo>
                <a:lnTo>
                  <a:pt x="248438" y="144578"/>
                </a:lnTo>
                <a:lnTo>
                  <a:pt x="248404" y="144541"/>
                </a:lnTo>
                <a:lnTo>
                  <a:pt x="248402" y="144537"/>
                </a:lnTo>
                <a:lnTo>
                  <a:pt x="248364" y="144483"/>
                </a:lnTo>
                <a:lnTo>
                  <a:pt x="248337" y="144453"/>
                </a:lnTo>
                <a:lnTo>
                  <a:pt x="248330" y="144399"/>
                </a:lnTo>
                <a:lnTo>
                  <a:pt x="248306" y="144351"/>
                </a:lnTo>
                <a:lnTo>
                  <a:pt x="248269" y="144304"/>
                </a:lnTo>
                <a:lnTo>
                  <a:pt x="248225" y="144246"/>
                </a:lnTo>
                <a:lnTo>
                  <a:pt x="248215" y="144168"/>
                </a:lnTo>
                <a:lnTo>
                  <a:pt x="248245" y="144080"/>
                </a:lnTo>
                <a:lnTo>
                  <a:pt x="248272" y="143979"/>
                </a:lnTo>
                <a:lnTo>
                  <a:pt x="248299" y="143921"/>
                </a:lnTo>
                <a:lnTo>
                  <a:pt x="248344" y="143843"/>
                </a:lnTo>
                <a:lnTo>
                  <a:pt x="248388" y="143789"/>
                </a:lnTo>
                <a:lnTo>
                  <a:pt x="248412" y="143721"/>
                </a:lnTo>
                <a:lnTo>
                  <a:pt x="248444" y="143626"/>
                </a:lnTo>
                <a:lnTo>
                  <a:pt x="248462" y="143545"/>
                </a:lnTo>
                <a:lnTo>
                  <a:pt x="248498" y="143387"/>
                </a:lnTo>
                <a:lnTo>
                  <a:pt x="248471" y="143324"/>
                </a:lnTo>
                <a:lnTo>
                  <a:pt x="248471" y="143202"/>
                </a:lnTo>
                <a:lnTo>
                  <a:pt x="248445" y="143150"/>
                </a:lnTo>
                <a:lnTo>
                  <a:pt x="248426" y="143112"/>
                </a:lnTo>
                <a:lnTo>
                  <a:pt x="248381" y="143030"/>
                </a:lnTo>
                <a:lnTo>
                  <a:pt x="248349" y="142985"/>
                </a:lnTo>
                <a:lnTo>
                  <a:pt x="248331" y="142963"/>
                </a:lnTo>
                <a:lnTo>
                  <a:pt x="248299" y="142931"/>
                </a:lnTo>
                <a:lnTo>
                  <a:pt x="248268" y="142890"/>
                </a:lnTo>
                <a:lnTo>
                  <a:pt x="248236" y="142850"/>
                </a:lnTo>
                <a:lnTo>
                  <a:pt x="248200" y="142782"/>
                </a:lnTo>
                <a:lnTo>
                  <a:pt x="248184" y="142746"/>
                </a:lnTo>
                <a:lnTo>
                  <a:pt x="248182" y="142741"/>
                </a:lnTo>
                <a:lnTo>
                  <a:pt x="248180" y="142737"/>
                </a:lnTo>
                <a:lnTo>
                  <a:pt x="248159" y="142701"/>
                </a:lnTo>
                <a:lnTo>
                  <a:pt x="248119" y="142651"/>
                </a:lnTo>
                <a:lnTo>
                  <a:pt x="248074" y="142538"/>
                </a:lnTo>
                <a:lnTo>
                  <a:pt x="248074" y="142537"/>
                </a:lnTo>
                <a:lnTo>
                  <a:pt x="248105" y="142430"/>
                </a:lnTo>
                <a:lnTo>
                  <a:pt x="248051" y="142308"/>
                </a:lnTo>
                <a:lnTo>
                  <a:pt x="248051" y="142199"/>
                </a:lnTo>
                <a:lnTo>
                  <a:pt x="248038" y="142136"/>
                </a:lnTo>
                <a:lnTo>
                  <a:pt x="248024" y="142086"/>
                </a:lnTo>
                <a:lnTo>
                  <a:pt x="248001" y="142059"/>
                </a:lnTo>
                <a:lnTo>
                  <a:pt x="247989" y="142030"/>
                </a:lnTo>
                <a:lnTo>
                  <a:pt x="247979" y="142005"/>
                </a:lnTo>
                <a:lnTo>
                  <a:pt x="247976" y="141995"/>
                </a:lnTo>
                <a:lnTo>
                  <a:pt x="247961" y="141951"/>
                </a:lnTo>
                <a:lnTo>
                  <a:pt x="247929" y="141910"/>
                </a:lnTo>
                <a:lnTo>
                  <a:pt x="247916" y="141856"/>
                </a:lnTo>
                <a:lnTo>
                  <a:pt x="247915" y="141851"/>
                </a:lnTo>
                <a:lnTo>
                  <a:pt x="247907" y="141766"/>
                </a:lnTo>
                <a:lnTo>
                  <a:pt x="247911" y="141671"/>
                </a:lnTo>
                <a:lnTo>
                  <a:pt x="247970" y="141603"/>
                </a:lnTo>
                <a:lnTo>
                  <a:pt x="248006" y="141531"/>
                </a:lnTo>
                <a:lnTo>
                  <a:pt x="248083" y="141454"/>
                </a:lnTo>
                <a:lnTo>
                  <a:pt x="248173" y="141404"/>
                </a:lnTo>
                <a:lnTo>
                  <a:pt x="248236" y="141341"/>
                </a:lnTo>
                <a:lnTo>
                  <a:pt x="248304" y="141206"/>
                </a:lnTo>
                <a:lnTo>
                  <a:pt x="248318" y="141133"/>
                </a:lnTo>
                <a:lnTo>
                  <a:pt x="248354" y="141052"/>
                </a:lnTo>
                <a:lnTo>
                  <a:pt x="248368" y="141009"/>
                </a:lnTo>
                <a:lnTo>
                  <a:pt x="248376" y="140984"/>
                </a:lnTo>
                <a:lnTo>
                  <a:pt x="248390" y="140908"/>
                </a:lnTo>
                <a:lnTo>
                  <a:pt x="248430" y="140772"/>
                </a:lnTo>
                <a:lnTo>
                  <a:pt x="248449" y="140605"/>
                </a:lnTo>
                <a:lnTo>
                  <a:pt x="248444" y="140501"/>
                </a:lnTo>
                <a:lnTo>
                  <a:pt x="248462" y="140420"/>
                </a:lnTo>
                <a:lnTo>
                  <a:pt x="248471" y="140244"/>
                </a:lnTo>
                <a:lnTo>
                  <a:pt x="248470" y="140241"/>
                </a:lnTo>
                <a:lnTo>
                  <a:pt x="248430" y="140131"/>
                </a:lnTo>
                <a:lnTo>
                  <a:pt x="248412" y="140072"/>
                </a:lnTo>
                <a:lnTo>
                  <a:pt x="248412" y="140060"/>
                </a:lnTo>
                <a:lnTo>
                  <a:pt x="248412" y="140043"/>
                </a:lnTo>
                <a:lnTo>
                  <a:pt x="248412" y="140018"/>
                </a:lnTo>
                <a:lnTo>
                  <a:pt x="248449" y="139955"/>
                </a:lnTo>
                <a:lnTo>
                  <a:pt x="248476" y="139909"/>
                </a:lnTo>
                <a:lnTo>
                  <a:pt x="248539" y="139833"/>
                </a:lnTo>
                <a:lnTo>
                  <a:pt x="248638" y="139797"/>
                </a:lnTo>
                <a:lnTo>
                  <a:pt x="248738" y="139756"/>
                </a:lnTo>
                <a:lnTo>
                  <a:pt x="248823" y="139697"/>
                </a:lnTo>
                <a:lnTo>
                  <a:pt x="248927" y="139643"/>
                </a:lnTo>
                <a:lnTo>
                  <a:pt x="248972" y="139602"/>
                </a:lnTo>
                <a:lnTo>
                  <a:pt x="249045" y="139562"/>
                </a:lnTo>
                <a:lnTo>
                  <a:pt x="249158" y="139521"/>
                </a:lnTo>
                <a:lnTo>
                  <a:pt x="249198" y="139494"/>
                </a:lnTo>
                <a:lnTo>
                  <a:pt x="249261" y="139449"/>
                </a:lnTo>
                <a:lnTo>
                  <a:pt x="249311" y="139395"/>
                </a:lnTo>
                <a:lnTo>
                  <a:pt x="249415" y="139304"/>
                </a:lnTo>
                <a:lnTo>
                  <a:pt x="249505" y="139286"/>
                </a:lnTo>
                <a:lnTo>
                  <a:pt x="249654" y="139218"/>
                </a:lnTo>
                <a:lnTo>
                  <a:pt x="249799" y="139255"/>
                </a:lnTo>
                <a:lnTo>
                  <a:pt x="249912" y="139250"/>
                </a:lnTo>
                <a:lnTo>
                  <a:pt x="249913" y="139255"/>
                </a:lnTo>
                <a:lnTo>
                  <a:pt x="249915" y="139260"/>
                </a:lnTo>
                <a:lnTo>
                  <a:pt x="249939" y="139336"/>
                </a:lnTo>
                <a:lnTo>
                  <a:pt x="249945" y="139394"/>
                </a:lnTo>
                <a:lnTo>
                  <a:pt x="249945" y="139397"/>
                </a:lnTo>
                <a:lnTo>
                  <a:pt x="249948" y="139426"/>
                </a:lnTo>
                <a:lnTo>
                  <a:pt x="249971" y="139517"/>
                </a:lnTo>
                <a:lnTo>
                  <a:pt x="250097" y="139521"/>
                </a:lnTo>
                <a:lnTo>
                  <a:pt x="250201" y="139476"/>
                </a:lnTo>
                <a:lnTo>
                  <a:pt x="250296" y="139422"/>
                </a:lnTo>
                <a:lnTo>
                  <a:pt x="250336" y="139388"/>
                </a:lnTo>
                <a:lnTo>
                  <a:pt x="250354" y="139372"/>
                </a:lnTo>
                <a:lnTo>
                  <a:pt x="250485" y="139345"/>
                </a:lnTo>
                <a:lnTo>
                  <a:pt x="250580" y="139295"/>
                </a:lnTo>
                <a:lnTo>
                  <a:pt x="250684" y="139250"/>
                </a:lnTo>
                <a:lnTo>
                  <a:pt x="250788" y="139214"/>
                </a:lnTo>
                <a:lnTo>
                  <a:pt x="250923" y="139191"/>
                </a:lnTo>
                <a:lnTo>
                  <a:pt x="250991" y="139169"/>
                </a:lnTo>
                <a:lnTo>
                  <a:pt x="251077" y="139137"/>
                </a:lnTo>
                <a:lnTo>
                  <a:pt x="251190" y="139097"/>
                </a:lnTo>
                <a:lnTo>
                  <a:pt x="251312" y="139051"/>
                </a:lnTo>
                <a:lnTo>
                  <a:pt x="251407" y="138957"/>
                </a:lnTo>
                <a:lnTo>
                  <a:pt x="251497" y="138826"/>
                </a:lnTo>
                <a:lnTo>
                  <a:pt x="251583" y="138749"/>
                </a:lnTo>
                <a:lnTo>
                  <a:pt x="251659" y="138699"/>
                </a:lnTo>
                <a:lnTo>
                  <a:pt x="251687" y="138681"/>
                </a:lnTo>
                <a:lnTo>
                  <a:pt x="251777" y="138631"/>
                </a:lnTo>
                <a:lnTo>
                  <a:pt x="251895" y="138546"/>
                </a:lnTo>
                <a:lnTo>
                  <a:pt x="251976" y="138469"/>
                </a:lnTo>
                <a:lnTo>
                  <a:pt x="252098" y="138419"/>
                </a:lnTo>
                <a:lnTo>
                  <a:pt x="252156" y="138378"/>
                </a:lnTo>
                <a:lnTo>
                  <a:pt x="252196" y="138351"/>
                </a:lnTo>
                <a:lnTo>
                  <a:pt x="252220" y="138333"/>
                </a:lnTo>
                <a:lnTo>
                  <a:pt x="252324" y="138270"/>
                </a:lnTo>
                <a:lnTo>
                  <a:pt x="252468" y="138198"/>
                </a:lnTo>
                <a:lnTo>
                  <a:pt x="252549" y="138125"/>
                </a:lnTo>
                <a:lnTo>
                  <a:pt x="252667" y="138067"/>
                </a:lnTo>
                <a:lnTo>
                  <a:pt x="252703" y="138045"/>
                </a:lnTo>
                <a:lnTo>
                  <a:pt x="252726" y="138031"/>
                </a:lnTo>
                <a:lnTo>
                  <a:pt x="252727" y="138030"/>
                </a:lnTo>
                <a:lnTo>
                  <a:pt x="252727" y="138031"/>
                </a:lnTo>
                <a:lnTo>
                  <a:pt x="252727" y="138030"/>
                </a:lnTo>
                <a:lnTo>
                  <a:pt x="252733" y="138028"/>
                </a:lnTo>
                <a:lnTo>
                  <a:pt x="252784" y="138008"/>
                </a:lnTo>
                <a:lnTo>
                  <a:pt x="252857" y="137963"/>
                </a:lnTo>
                <a:lnTo>
                  <a:pt x="252906" y="137918"/>
                </a:lnTo>
                <a:lnTo>
                  <a:pt x="252969" y="137886"/>
                </a:lnTo>
                <a:lnTo>
                  <a:pt x="253060" y="137877"/>
                </a:lnTo>
                <a:lnTo>
                  <a:pt x="253150" y="137882"/>
                </a:lnTo>
                <a:lnTo>
                  <a:pt x="253286" y="137886"/>
                </a:lnTo>
                <a:lnTo>
                  <a:pt x="253380" y="137873"/>
                </a:lnTo>
                <a:lnTo>
                  <a:pt x="253466" y="137886"/>
                </a:lnTo>
                <a:lnTo>
                  <a:pt x="253593" y="137877"/>
                </a:lnTo>
                <a:lnTo>
                  <a:pt x="253593" y="137877"/>
                </a:lnTo>
                <a:lnTo>
                  <a:pt x="253593" y="137876"/>
                </a:lnTo>
                <a:lnTo>
                  <a:pt x="253593" y="137875"/>
                </a:lnTo>
                <a:lnTo>
                  <a:pt x="253615" y="137814"/>
                </a:lnTo>
                <a:lnTo>
                  <a:pt x="253602" y="137733"/>
                </a:lnTo>
                <a:lnTo>
                  <a:pt x="253588" y="137669"/>
                </a:lnTo>
                <a:lnTo>
                  <a:pt x="253570" y="137552"/>
                </a:lnTo>
                <a:lnTo>
                  <a:pt x="253538" y="137471"/>
                </a:lnTo>
                <a:lnTo>
                  <a:pt x="253575" y="137407"/>
                </a:lnTo>
                <a:lnTo>
                  <a:pt x="253669" y="137349"/>
                </a:lnTo>
                <a:lnTo>
                  <a:pt x="253769" y="137263"/>
                </a:lnTo>
                <a:lnTo>
                  <a:pt x="253841" y="137227"/>
                </a:lnTo>
                <a:lnTo>
                  <a:pt x="253895" y="137177"/>
                </a:lnTo>
                <a:lnTo>
                  <a:pt x="253959" y="137118"/>
                </a:lnTo>
                <a:lnTo>
                  <a:pt x="254022" y="137087"/>
                </a:lnTo>
                <a:lnTo>
                  <a:pt x="254103" y="137023"/>
                </a:lnTo>
                <a:lnTo>
                  <a:pt x="254175" y="136987"/>
                </a:lnTo>
                <a:lnTo>
                  <a:pt x="254266" y="136951"/>
                </a:lnTo>
                <a:lnTo>
                  <a:pt x="254359" y="136902"/>
                </a:lnTo>
                <a:lnTo>
                  <a:pt x="254365" y="136898"/>
                </a:lnTo>
                <a:lnTo>
                  <a:pt x="254410" y="136874"/>
                </a:lnTo>
                <a:lnTo>
                  <a:pt x="254478" y="136847"/>
                </a:lnTo>
                <a:lnTo>
                  <a:pt x="254541" y="136834"/>
                </a:lnTo>
                <a:lnTo>
                  <a:pt x="254613" y="136838"/>
                </a:lnTo>
                <a:lnTo>
                  <a:pt x="254744" y="136802"/>
                </a:lnTo>
                <a:lnTo>
                  <a:pt x="254871" y="136771"/>
                </a:lnTo>
                <a:lnTo>
                  <a:pt x="254921" y="136730"/>
                </a:lnTo>
                <a:lnTo>
                  <a:pt x="254984" y="136676"/>
                </a:lnTo>
                <a:lnTo>
                  <a:pt x="255065" y="136649"/>
                </a:lnTo>
                <a:lnTo>
                  <a:pt x="255160" y="136622"/>
                </a:lnTo>
                <a:lnTo>
                  <a:pt x="255228" y="136585"/>
                </a:lnTo>
                <a:lnTo>
                  <a:pt x="255250" y="136554"/>
                </a:lnTo>
                <a:lnTo>
                  <a:pt x="255259" y="136477"/>
                </a:lnTo>
                <a:lnTo>
                  <a:pt x="255318" y="136346"/>
                </a:lnTo>
                <a:lnTo>
                  <a:pt x="255336" y="136265"/>
                </a:lnTo>
                <a:lnTo>
                  <a:pt x="255404" y="136174"/>
                </a:lnTo>
                <a:lnTo>
                  <a:pt x="255417" y="136138"/>
                </a:lnTo>
                <a:lnTo>
                  <a:pt x="255481" y="136080"/>
                </a:lnTo>
                <a:lnTo>
                  <a:pt x="255530" y="136043"/>
                </a:lnTo>
                <a:lnTo>
                  <a:pt x="255584" y="136021"/>
                </a:lnTo>
                <a:lnTo>
                  <a:pt x="255657" y="135994"/>
                </a:lnTo>
                <a:lnTo>
                  <a:pt x="255797" y="135949"/>
                </a:lnTo>
                <a:lnTo>
                  <a:pt x="255869" y="135971"/>
                </a:lnTo>
                <a:lnTo>
                  <a:pt x="256000" y="135949"/>
                </a:lnTo>
                <a:lnTo>
                  <a:pt x="256072" y="135912"/>
                </a:lnTo>
                <a:lnTo>
                  <a:pt x="256185" y="135858"/>
                </a:lnTo>
                <a:lnTo>
                  <a:pt x="256275" y="135813"/>
                </a:lnTo>
                <a:lnTo>
                  <a:pt x="256330" y="135741"/>
                </a:lnTo>
                <a:lnTo>
                  <a:pt x="256348" y="135660"/>
                </a:lnTo>
                <a:lnTo>
                  <a:pt x="256370" y="135619"/>
                </a:lnTo>
                <a:lnTo>
                  <a:pt x="256384" y="135510"/>
                </a:lnTo>
                <a:lnTo>
                  <a:pt x="256357" y="135434"/>
                </a:lnTo>
                <a:lnTo>
                  <a:pt x="256361" y="135352"/>
                </a:lnTo>
                <a:lnTo>
                  <a:pt x="256361" y="135294"/>
                </a:lnTo>
                <a:lnTo>
                  <a:pt x="256361" y="135262"/>
                </a:lnTo>
                <a:lnTo>
                  <a:pt x="256370" y="135208"/>
                </a:lnTo>
                <a:lnTo>
                  <a:pt x="256397" y="135172"/>
                </a:lnTo>
                <a:lnTo>
                  <a:pt x="256424" y="135145"/>
                </a:lnTo>
                <a:lnTo>
                  <a:pt x="256470" y="135113"/>
                </a:lnTo>
                <a:lnTo>
                  <a:pt x="256515" y="135100"/>
                </a:lnTo>
                <a:lnTo>
                  <a:pt x="256574" y="135059"/>
                </a:lnTo>
                <a:lnTo>
                  <a:pt x="256632" y="135036"/>
                </a:lnTo>
                <a:lnTo>
                  <a:pt x="256695" y="135014"/>
                </a:lnTo>
                <a:lnTo>
                  <a:pt x="256772" y="134987"/>
                </a:lnTo>
                <a:lnTo>
                  <a:pt x="256863" y="134978"/>
                </a:lnTo>
                <a:lnTo>
                  <a:pt x="256921" y="134982"/>
                </a:lnTo>
                <a:lnTo>
                  <a:pt x="257030" y="134991"/>
                </a:lnTo>
                <a:lnTo>
                  <a:pt x="257088" y="134987"/>
                </a:lnTo>
                <a:lnTo>
                  <a:pt x="257165" y="134978"/>
                </a:lnTo>
                <a:lnTo>
                  <a:pt x="257219" y="134959"/>
                </a:lnTo>
                <a:lnTo>
                  <a:pt x="257319" y="134910"/>
                </a:lnTo>
                <a:lnTo>
                  <a:pt x="257382" y="134887"/>
                </a:lnTo>
                <a:lnTo>
                  <a:pt x="257427" y="134869"/>
                </a:lnTo>
                <a:lnTo>
                  <a:pt x="257468" y="134829"/>
                </a:lnTo>
                <a:lnTo>
                  <a:pt x="257585" y="134716"/>
                </a:lnTo>
                <a:lnTo>
                  <a:pt x="257657" y="134679"/>
                </a:lnTo>
                <a:lnTo>
                  <a:pt x="257712" y="134621"/>
                </a:lnTo>
                <a:lnTo>
                  <a:pt x="257793" y="134530"/>
                </a:lnTo>
                <a:lnTo>
                  <a:pt x="257811" y="134490"/>
                </a:lnTo>
                <a:lnTo>
                  <a:pt x="257910" y="134404"/>
                </a:lnTo>
                <a:lnTo>
                  <a:pt x="257951" y="134363"/>
                </a:lnTo>
                <a:lnTo>
                  <a:pt x="257992" y="134291"/>
                </a:lnTo>
                <a:lnTo>
                  <a:pt x="258046" y="134232"/>
                </a:lnTo>
                <a:lnTo>
                  <a:pt x="258050" y="134229"/>
                </a:lnTo>
                <a:lnTo>
                  <a:pt x="258095" y="134187"/>
                </a:lnTo>
                <a:lnTo>
                  <a:pt x="258145" y="134142"/>
                </a:lnTo>
                <a:lnTo>
                  <a:pt x="258181" y="134056"/>
                </a:lnTo>
                <a:lnTo>
                  <a:pt x="258240" y="133984"/>
                </a:lnTo>
                <a:lnTo>
                  <a:pt x="258335" y="133939"/>
                </a:lnTo>
                <a:lnTo>
                  <a:pt x="258416" y="133903"/>
                </a:lnTo>
                <a:lnTo>
                  <a:pt x="258488" y="133853"/>
                </a:lnTo>
                <a:lnTo>
                  <a:pt x="258565" y="133794"/>
                </a:lnTo>
                <a:lnTo>
                  <a:pt x="258588" y="133785"/>
                </a:lnTo>
                <a:lnTo>
                  <a:pt x="258657" y="133751"/>
                </a:lnTo>
                <a:lnTo>
                  <a:pt x="258669" y="133745"/>
                </a:lnTo>
                <a:lnTo>
                  <a:pt x="258764" y="133695"/>
                </a:lnTo>
                <a:lnTo>
                  <a:pt x="258805" y="133686"/>
                </a:lnTo>
                <a:lnTo>
                  <a:pt x="258859" y="133663"/>
                </a:lnTo>
                <a:lnTo>
                  <a:pt x="258927" y="133605"/>
                </a:lnTo>
                <a:lnTo>
                  <a:pt x="259021" y="133559"/>
                </a:lnTo>
                <a:lnTo>
                  <a:pt x="259107" y="133505"/>
                </a:lnTo>
                <a:lnTo>
                  <a:pt x="259157" y="133460"/>
                </a:lnTo>
                <a:lnTo>
                  <a:pt x="259189" y="133424"/>
                </a:lnTo>
                <a:lnTo>
                  <a:pt x="259202" y="133414"/>
                </a:lnTo>
                <a:lnTo>
                  <a:pt x="259256" y="133374"/>
                </a:lnTo>
                <a:lnTo>
                  <a:pt x="259297" y="133325"/>
                </a:lnTo>
                <a:lnTo>
                  <a:pt x="259378" y="133288"/>
                </a:lnTo>
                <a:lnTo>
                  <a:pt x="259450" y="133234"/>
                </a:lnTo>
                <a:lnTo>
                  <a:pt x="259532" y="133157"/>
                </a:lnTo>
                <a:lnTo>
                  <a:pt x="259563" y="133126"/>
                </a:lnTo>
                <a:lnTo>
                  <a:pt x="259613" y="133058"/>
                </a:lnTo>
                <a:lnTo>
                  <a:pt x="259685" y="132995"/>
                </a:lnTo>
                <a:lnTo>
                  <a:pt x="259712" y="132927"/>
                </a:lnTo>
                <a:lnTo>
                  <a:pt x="259771" y="132850"/>
                </a:lnTo>
                <a:lnTo>
                  <a:pt x="259771" y="132787"/>
                </a:lnTo>
                <a:lnTo>
                  <a:pt x="259803" y="132733"/>
                </a:lnTo>
                <a:lnTo>
                  <a:pt x="259857" y="132656"/>
                </a:lnTo>
                <a:lnTo>
                  <a:pt x="259907" y="132579"/>
                </a:lnTo>
                <a:lnTo>
                  <a:pt x="259961" y="132507"/>
                </a:lnTo>
                <a:lnTo>
                  <a:pt x="259966" y="132498"/>
                </a:lnTo>
                <a:lnTo>
                  <a:pt x="260015" y="132417"/>
                </a:lnTo>
                <a:lnTo>
                  <a:pt x="260047" y="132331"/>
                </a:lnTo>
                <a:lnTo>
                  <a:pt x="260065" y="132232"/>
                </a:lnTo>
                <a:lnTo>
                  <a:pt x="260060" y="132141"/>
                </a:lnTo>
                <a:lnTo>
                  <a:pt x="260033" y="132101"/>
                </a:lnTo>
                <a:lnTo>
                  <a:pt x="260013" y="132048"/>
                </a:lnTo>
                <a:lnTo>
                  <a:pt x="260011" y="132043"/>
                </a:lnTo>
                <a:lnTo>
                  <a:pt x="260015" y="131996"/>
                </a:lnTo>
                <a:lnTo>
                  <a:pt x="260036" y="131941"/>
                </a:lnTo>
                <a:lnTo>
                  <a:pt x="260043" y="131862"/>
                </a:lnTo>
                <a:lnTo>
                  <a:pt x="260043" y="131778"/>
                </a:lnTo>
                <a:lnTo>
                  <a:pt x="260029" y="131722"/>
                </a:lnTo>
                <a:lnTo>
                  <a:pt x="259966" y="131608"/>
                </a:lnTo>
                <a:lnTo>
                  <a:pt x="259855" y="131513"/>
                </a:lnTo>
                <a:lnTo>
                  <a:pt x="259873" y="131458"/>
                </a:lnTo>
                <a:lnTo>
                  <a:pt x="259876" y="131400"/>
                </a:lnTo>
                <a:lnTo>
                  <a:pt x="259797" y="131288"/>
                </a:lnTo>
                <a:lnTo>
                  <a:pt x="259772" y="131169"/>
                </a:lnTo>
                <a:lnTo>
                  <a:pt x="259765" y="131138"/>
                </a:lnTo>
                <a:lnTo>
                  <a:pt x="259738" y="131083"/>
                </a:lnTo>
                <a:lnTo>
                  <a:pt x="259729" y="131025"/>
                </a:lnTo>
                <a:lnTo>
                  <a:pt x="259695" y="130952"/>
                </a:lnTo>
                <a:lnTo>
                  <a:pt x="259666" y="130906"/>
                </a:lnTo>
                <a:lnTo>
                  <a:pt x="259615" y="130805"/>
                </a:lnTo>
                <a:lnTo>
                  <a:pt x="259611" y="130797"/>
                </a:lnTo>
                <a:lnTo>
                  <a:pt x="259604" y="130764"/>
                </a:lnTo>
                <a:lnTo>
                  <a:pt x="259599" y="130749"/>
                </a:lnTo>
                <a:lnTo>
                  <a:pt x="259568" y="130664"/>
                </a:lnTo>
                <a:lnTo>
                  <a:pt x="259568" y="130579"/>
                </a:lnTo>
                <a:lnTo>
                  <a:pt x="259573" y="130551"/>
                </a:lnTo>
                <a:lnTo>
                  <a:pt x="259581" y="130502"/>
                </a:lnTo>
                <a:lnTo>
                  <a:pt x="259590" y="130430"/>
                </a:lnTo>
                <a:lnTo>
                  <a:pt x="259609" y="130330"/>
                </a:lnTo>
                <a:lnTo>
                  <a:pt x="259628" y="130273"/>
                </a:lnTo>
                <a:lnTo>
                  <a:pt x="259640" y="130235"/>
                </a:lnTo>
                <a:lnTo>
                  <a:pt x="259613" y="130177"/>
                </a:lnTo>
                <a:lnTo>
                  <a:pt x="259586" y="130136"/>
                </a:lnTo>
                <a:lnTo>
                  <a:pt x="259572" y="130041"/>
                </a:lnTo>
                <a:lnTo>
                  <a:pt x="259558" y="130003"/>
                </a:lnTo>
                <a:lnTo>
                  <a:pt x="259550" y="129984"/>
                </a:lnTo>
                <a:lnTo>
                  <a:pt x="259537" y="129950"/>
                </a:lnTo>
                <a:lnTo>
                  <a:pt x="259532" y="129937"/>
                </a:lnTo>
                <a:lnTo>
                  <a:pt x="259509" y="129897"/>
                </a:lnTo>
                <a:lnTo>
                  <a:pt x="259478" y="129842"/>
                </a:lnTo>
                <a:lnTo>
                  <a:pt x="259471" y="129826"/>
                </a:lnTo>
                <a:lnTo>
                  <a:pt x="259461" y="129797"/>
                </a:lnTo>
                <a:lnTo>
                  <a:pt x="259434" y="129765"/>
                </a:lnTo>
                <a:lnTo>
                  <a:pt x="259429" y="129758"/>
                </a:lnTo>
                <a:lnTo>
                  <a:pt x="259425" y="129754"/>
                </a:lnTo>
                <a:lnTo>
                  <a:pt x="259417" y="129705"/>
                </a:lnTo>
                <a:lnTo>
                  <a:pt x="259390" y="129640"/>
                </a:lnTo>
                <a:lnTo>
                  <a:pt x="259374" y="129570"/>
                </a:lnTo>
                <a:lnTo>
                  <a:pt x="259360" y="129515"/>
                </a:lnTo>
                <a:lnTo>
                  <a:pt x="259350" y="129448"/>
                </a:lnTo>
                <a:lnTo>
                  <a:pt x="259350" y="129416"/>
                </a:lnTo>
                <a:lnTo>
                  <a:pt x="259350" y="129399"/>
                </a:lnTo>
                <a:lnTo>
                  <a:pt x="259341" y="129328"/>
                </a:lnTo>
                <a:lnTo>
                  <a:pt x="259355" y="129258"/>
                </a:lnTo>
                <a:lnTo>
                  <a:pt x="259350" y="129166"/>
                </a:lnTo>
                <a:lnTo>
                  <a:pt x="259371" y="129093"/>
                </a:lnTo>
                <a:lnTo>
                  <a:pt x="259371" y="129028"/>
                </a:lnTo>
                <a:lnTo>
                  <a:pt x="259374" y="128968"/>
                </a:lnTo>
                <a:lnTo>
                  <a:pt x="259385" y="128925"/>
                </a:lnTo>
                <a:lnTo>
                  <a:pt x="259379" y="128854"/>
                </a:lnTo>
                <a:lnTo>
                  <a:pt x="259374" y="128797"/>
                </a:lnTo>
                <a:lnTo>
                  <a:pt x="259377" y="128735"/>
                </a:lnTo>
                <a:lnTo>
                  <a:pt x="259377" y="128713"/>
                </a:lnTo>
                <a:lnTo>
                  <a:pt x="259377" y="128662"/>
                </a:lnTo>
                <a:lnTo>
                  <a:pt x="259385" y="128624"/>
                </a:lnTo>
                <a:lnTo>
                  <a:pt x="259417" y="128545"/>
                </a:lnTo>
                <a:lnTo>
                  <a:pt x="259422" y="128519"/>
                </a:lnTo>
                <a:lnTo>
                  <a:pt x="259424" y="128512"/>
                </a:lnTo>
                <a:lnTo>
                  <a:pt x="259428" y="128488"/>
                </a:lnTo>
                <a:lnTo>
                  <a:pt x="259439" y="128426"/>
                </a:lnTo>
                <a:lnTo>
                  <a:pt x="259501" y="128375"/>
                </a:lnTo>
                <a:lnTo>
                  <a:pt x="259499" y="128315"/>
                </a:lnTo>
                <a:lnTo>
                  <a:pt x="259545" y="128245"/>
                </a:lnTo>
                <a:lnTo>
                  <a:pt x="259607" y="128204"/>
                </a:lnTo>
                <a:lnTo>
                  <a:pt x="259607" y="128169"/>
                </a:lnTo>
                <a:lnTo>
                  <a:pt x="259605" y="128158"/>
                </a:lnTo>
                <a:lnTo>
                  <a:pt x="259599" y="128123"/>
                </a:lnTo>
                <a:lnTo>
                  <a:pt x="259615" y="128087"/>
                </a:lnTo>
                <a:lnTo>
                  <a:pt x="259621" y="128047"/>
                </a:lnTo>
                <a:lnTo>
                  <a:pt x="259631" y="128011"/>
                </a:lnTo>
                <a:lnTo>
                  <a:pt x="259593" y="127990"/>
                </a:lnTo>
                <a:lnTo>
                  <a:pt x="259547" y="127971"/>
                </a:lnTo>
                <a:lnTo>
                  <a:pt x="259537" y="127957"/>
                </a:lnTo>
                <a:lnTo>
                  <a:pt x="259507" y="127936"/>
                </a:lnTo>
                <a:lnTo>
                  <a:pt x="259499" y="127892"/>
                </a:lnTo>
                <a:lnTo>
                  <a:pt x="259520" y="127857"/>
                </a:lnTo>
                <a:lnTo>
                  <a:pt x="259568" y="127794"/>
                </a:lnTo>
                <a:lnTo>
                  <a:pt x="259568" y="127794"/>
                </a:lnTo>
                <a:lnTo>
                  <a:pt x="259569" y="127792"/>
                </a:lnTo>
                <a:lnTo>
                  <a:pt x="259568" y="127791"/>
                </a:lnTo>
                <a:lnTo>
                  <a:pt x="259568" y="127791"/>
                </a:lnTo>
                <a:lnTo>
                  <a:pt x="259526" y="127751"/>
                </a:lnTo>
                <a:lnTo>
                  <a:pt x="259515" y="127692"/>
                </a:lnTo>
                <a:lnTo>
                  <a:pt x="259569" y="127656"/>
                </a:lnTo>
                <a:lnTo>
                  <a:pt x="259580" y="127650"/>
                </a:lnTo>
                <a:lnTo>
                  <a:pt x="259621" y="127624"/>
                </a:lnTo>
                <a:lnTo>
                  <a:pt x="259677" y="127605"/>
                </a:lnTo>
                <a:lnTo>
                  <a:pt x="259696" y="127575"/>
                </a:lnTo>
                <a:lnTo>
                  <a:pt x="259688" y="127550"/>
                </a:lnTo>
                <a:lnTo>
                  <a:pt x="259683" y="127535"/>
                </a:lnTo>
                <a:lnTo>
                  <a:pt x="259671" y="127435"/>
                </a:lnTo>
                <a:lnTo>
                  <a:pt x="259651" y="127373"/>
                </a:lnTo>
                <a:lnTo>
                  <a:pt x="259671" y="127316"/>
                </a:lnTo>
                <a:lnTo>
                  <a:pt x="259728" y="127265"/>
                </a:lnTo>
                <a:lnTo>
                  <a:pt x="259746" y="127247"/>
                </a:lnTo>
                <a:lnTo>
                  <a:pt x="259793" y="127201"/>
                </a:lnTo>
                <a:lnTo>
                  <a:pt x="259838" y="127164"/>
                </a:lnTo>
                <a:lnTo>
                  <a:pt x="259866" y="127153"/>
                </a:lnTo>
                <a:lnTo>
                  <a:pt x="259948" y="127138"/>
                </a:lnTo>
                <a:lnTo>
                  <a:pt x="259987" y="127155"/>
                </a:lnTo>
                <a:lnTo>
                  <a:pt x="260052" y="127189"/>
                </a:lnTo>
                <a:lnTo>
                  <a:pt x="260095" y="127209"/>
                </a:lnTo>
                <a:lnTo>
                  <a:pt x="260174" y="127265"/>
                </a:lnTo>
                <a:lnTo>
                  <a:pt x="260230" y="127280"/>
                </a:lnTo>
                <a:lnTo>
                  <a:pt x="260275" y="127308"/>
                </a:lnTo>
                <a:lnTo>
                  <a:pt x="260318" y="127350"/>
                </a:lnTo>
                <a:lnTo>
                  <a:pt x="260374" y="127412"/>
                </a:lnTo>
                <a:lnTo>
                  <a:pt x="260399" y="127421"/>
                </a:lnTo>
                <a:lnTo>
                  <a:pt x="260462" y="127409"/>
                </a:lnTo>
                <a:lnTo>
                  <a:pt x="260524" y="127367"/>
                </a:lnTo>
                <a:lnTo>
                  <a:pt x="260555" y="127325"/>
                </a:lnTo>
                <a:lnTo>
                  <a:pt x="260575" y="127302"/>
                </a:lnTo>
                <a:lnTo>
                  <a:pt x="260580" y="127296"/>
                </a:lnTo>
                <a:lnTo>
                  <a:pt x="260600" y="127274"/>
                </a:lnTo>
                <a:lnTo>
                  <a:pt x="260648" y="127249"/>
                </a:lnTo>
                <a:lnTo>
                  <a:pt x="260696" y="127224"/>
                </a:lnTo>
                <a:lnTo>
                  <a:pt x="260704" y="127220"/>
                </a:lnTo>
                <a:lnTo>
                  <a:pt x="260707" y="127219"/>
                </a:lnTo>
                <a:lnTo>
                  <a:pt x="260747" y="127195"/>
                </a:lnTo>
                <a:lnTo>
                  <a:pt x="260795" y="127158"/>
                </a:lnTo>
                <a:lnTo>
                  <a:pt x="260817" y="127136"/>
                </a:lnTo>
                <a:lnTo>
                  <a:pt x="260848" y="127110"/>
                </a:lnTo>
                <a:lnTo>
                  <a:pt x="260857" y="127103"/>
                </a:lnTo>
                <a:lnTo>
                  <a:pt x="260858" y="127103"/>
                </a:lnTo>
                <a:lnTo>
                  <a:pt x="260864" y="127098"/>
                </a:lnTo>
                <a:lnTo>
                  <a:pt x="260864" y="127098"/>
                </a:lnTo>
                <a:lnTo>
                  <a:pt x="260941" y="127037"/>
                </a:lnTo>
                <a:lnTo>
                  <a:pt x="260978" y="127020"/>
                </a:lnTo>
                <a:lnTo>
                  <a:pt x="260978" y="127010"/>
                </a:lnTo>
                <a:lnTo>
                  <a:pt x="260975" y="126946"/>
                </a:lnTo>
                <a:lnTo>
                  <a:pt x="260975" y="126856"/>
                </a:lnTo>
                <a:lnTo>
                  <a:pt x="260981" y="126783"/>
                </a:lnTo>
                <a:lnTo>
                  <a:pt x="260955" y="126704"/>
                </a:lnTo>
                <a:lnTo>
                  <a:pt x="260939" y="126608"/>
                </a:lnTo>
                <a:lnTo>
                  <a:pt x="260939" y="126540"/>
                </a:lnTo>
                <a:lnTo>
                  <a:pt x="260941" y="126472"/>
                </a:lnTo>
                <a:lnTo>
                  <a:pt x="260924" y="126421"/>
                </a:lnTo>
                <a:lnTo>
                  <a:pt x="260944" y="126357"/>
                </a:lnTo>
                <a:lnTo>
                  <a:pt x="260958" y="126337"/>
                </a:lnTo>
                <a:lnTo>
                  <a:pt x="260962" y="126335"/>
                </a:lnTo>
                <a:lnTo>
                  <a:pt x="260963" y="126335"/>
                </a:lnTo>
                <a:lnTo>
                  <a:pt x="261006" y="126314"/>
                </a:lnTo>
                <a:lnTo>
                  <a:pt x="261049" y="126286"/>
                </a:lnTo>
                <a:lnTo>
                  <a:pt x="261099" y="126252"/>
                </a:lnTo>
                <a:lnTo>
                  <a:pt x="261114" y="126249"/>
                </a:lnTo>
                <a:lnTo>
                  <a:pt x="261153" y="126241"/>
                </a:lnTo>
                <a:lnTo>
                  <a:pt x="261184" y="126224"/>
                </a:lnTo>
                <a:lnTo>
                  <a:pt x="261226" y="126190"/>
                </a:lnTo>
                <a:lnTo>
                  <a:pt x="261243" y="126126"/>
                </a:lnTo>
                <a:lnTo>
                  <a:pt x="261246" y="126114"/>
                </a:lnTo>
                <a:lnTo>
                  <a:pt x="261255" y="126083"/>
                </a:lnTo>
                <a:lnTo>
                  <a:pt x="261258" y="126015"/>
                </a:lnTo>
                <a:lnTo>
                  <a:pt x="261274" y="125961"/>
                </a:lnTo>
                <a:lnTo>
                  <a:pt x="261308" y="125913"/>
                </a:lnTo>
                <a:lnTo>
                  <a:pt x="261345" y="125854"/>
                </a:lnTo>
                <a:lnTo>
                  <a:pt x="261360" y="125836"/>
                </a:lnTo>
                <a:lnTo>
                  <a:pt x="261393" y="125795"/>
                </a:lnTo>
                <a:lnTo>
                  <a:pt x="261418" y="125764"/>
                </a:lnTo>
                <a:lnTo>
                  <a:pt x="261455" y="125710"/>
                </a:lnTo>
                <a:lnTo>
                  <a:pt x="261497" y="125679"/>
                </a:lnTo>
                <a:lnTo>
                  <a:pt x="261537" y="125611"/>
                </a:lnTo>
                <a:lnTo>
                  <a:pt x="261563" y="125592"/>
                </a:lnTo>
                <a:lnTo>
                  <a:pt x="261571" y="125586"/>
                </a:lnTo>
                <a:lnTo>
                  <a:pt x="261580" y="125576"/>
                </a:lnTo>
                <a:lnTo>
                  <a:pt x="261593" y="125561"/>
                </a:lnTo>
                <a:lnTo>
                  <a:pt x="261610" y="125562"/>
                </a:lnTo>
                <a:lnTo>
                  <a:pt x="261622" y="125562"/>
                </a:lnTo>
                <a:lnTo>
                  <a:pt x="261639" y="125563"/>
                </a:lnTo>
                <a:lnTo>
                  <a:pt x="261661" y="125514"/>
                </a:lnTo>
                <a:lnTo>
                  <a:pt x="261667" y="125501"/>
                </a:lnTo>
                <a:lnTo>
                  <a:pt x="261689" y="125473"/>
                </a:lnTo>
                <a:lnTo>
                  <a:pt x="261693" y="125452"/>
                </a:lnTo>
                <a:lnTo>
                  <a:pt x="261704" y="125391"/>
                </a:lnTo>
                <a:lnTo>
                  <a:pt x="261678" y="125326"/>
                </a:lnTo>
                <a:lnTo>
                  <a:pt x="261678" y="125261"/>
                </a:lnTo>
                <a:lnTo>
                  <a:pt x="261658" y="125222"/>
                </a:lnTo>
                <a:lnTo>
                  <a:pt x="261639" y="125174"/>
                </a:lnTo>
                <a:lnTo>
                  <a:pt x="261624" y="125129"/>
                </a:lnTo>
                <a:lnTo>
                  <a:pt x="261610" y="125089"/>
                </a:lnTo>
                <a:lnTo>
                  <a:pt x="261602" y="125021"/>
                </a:lnTo>
                <a:lnTo>
                  <a:pt x="261622" y="124976"/>
                </a:lnTo>
                <a:lnTo>
                  <a:pt x="261622" y="124976"/>
                </a:lnTo>
                <a:lnTo>
                  <a:pt x="261621" y="124966"/>
                </a:lnTo>
                <a:lnTo>
                  <a:pt x="261620" y="124956"/>
                </a:lnTo>
                <a:lnTo>
                  <a:pt x="261619" y="124928"/>
                </a:lnTo>
                <a:lnTo>
                  <a:pt x="261629" y="124893"/>
                </a:lnTo>
                <a:lnTo>
                  <a:pt x="261632" y="124882"/>
                </a:lnTo>
                <a:lnTo>
                  <a:pt x="261636" y="124869"/>
                </a:lnTo>
                <a:lnTo>
                  <a:pt x="261639" y="124858"/>
                </a:lnTo>
                <a:lnTo>
                  <a:pt x="261647" y="124832"/>
                </a:lnTo>
                <a:lnTo>
                  <a:pt x="261667" y="124773"/>
                </a:lnTo>
                <a:lnTo>
                  <a:pt x="261700" y="124701"/>
                </a:lnTo>
                <a:lnTo>
                  <a:pt x="261701" y="124700"/>
                </a:lnTo>
                <a:lnTo>
                  <a:pt x="261723" y="124632"/>
                </a:lnTo>
                <a:lnTo>
                  <a:pt x="261723" y="124564"/>
                </a:lnTo>
                <a:lnTo>
                  <a:pt x="261720" y="124516"/>
                </a:lnTo>
                <a:lnTo>
                  <a:pt x="261718" y="124489"/>
                </a:lnTo>
                <a:lnTo>
                  <a:pt x="261722" y="124437"/>
                </a:lnTo>
                <a:lnTo>
                  <a:pt x="261723" y="124423"/>
                </a:lnTo>
                <a:lnTo>
                  <a:pt x="261746" y="124284"/>
                </a:lnTo>
                <a:lnTo>
                  <a:pt x="261737" y="124202"/>
                </a:lnTo>
                <a:lnTo>
                  <a:pt x="261707" y="124123"/>
                </a:lnTo>
                <a:lnTo>
                  <a:pt x="261682" y="123997"/>
                </a:lnTo>
                <a:lnTo>
                  <a:pt x="261673" y="123965"/>
                </a:lnTo>
                <a:lnTo>
                  <a:pt x="261671" y="123959"/>
                </a:lnTo>
                <a:lnTo>
                  <a:pt x="261676" y="123880"/>
                </a:lnTo>
                <a:lnTo>
                  <a:pt x="261680" y="123869"/>
                </a:lnTo>
                <a:lnTo>
                  <a:pt x="261682" y="123864"/>
                </a:lnTo>
                <a:lnTo>
                  <a:pt x="261705" y="123805"/>
                </a:lnTo>
                <a:lnTo>
                  <a:pt x="261752" y="123723"/>
                </a:lnTo>
                <a:lnTo>
                  <a:pt x="261784" y="123626"/>
                </a:lnTo>
                <a:lnTo>
                  <a:pt x="261877" y="123370"/>
                </a:lnTo>
                <a:lnTo>
                  <a:pt x="261892" y="123326"/>
                </a:lnTo>
                <a:lnTo>
                  <a:pt x="261906" y="123287"/>
                </a:lnTo>
                <a:lnTo>
                  <a:pt x="261895" y="123158"/>
                </a:lnTo>
                <a:lnTo>
                  <a:pt x="261895" y="123157"/>
                </a:lnTo>
                <a:lnTo>
                  <a:pt x="261895" y="123157"/>
                </a:lnTo>
                <a:lnTo>
                  <a:pt x="261894" y="123156"/>
                </a:lnTo>
                <a:lnTo>
                  <a:pt x="261894" y="123155"/>
                </a:lnTo>
                <a:lnTo>
                  <a:pt x="261894" y="123153"/>
                </a:lnTo>
                <a:lnTo>
                  <a:pt x="261891" y="123116"/>
                </a:lnTo>
                <a:lnTo>
                  <a:pt x="261891" y="123116"/>
                </a:lnTo>
                <a:lnTo>
                  <a:pt x="261892" y="123114"/>
                </a:lnTo>
                <a:lnTo>
                  <a:pt x="261893" y="123113"/>
                </a:lnTo>
                <a:lnTo>
                  <a:pt x="261893" y="123112"/>
                </a:lnTo>
                <a:lnTo>
                  <a:pt x="261894" y="123112"/>
                </a:lnTo>
                <a:lnTo>
                  <a:pt x="261895" y="123110"/>
                </a:lnTo>
                <a:lnTo>
                  <a:pt x="262023" y="122897"/>
                </a:lnTo>
                <a:lnTo>
                  <a:pt x="262192" y="122616"/>
                </a:lnTo>
                <a:lnTo>
                  <a:pt x="262230" y="122497"/>
                </a:lnTo>
                <a:lnTo>
                  <a:pt x="262263" y="122397"/>
                </a:lnTo>
                <a:lnTo>
                  <a:pt x="262272" y="122367"/>
                </a:lnTo>
                <a:lnTo>
                  <a:pt x="262319" y="122043"/>
                </a:lnTo>
                <a:lnTo>
                  <a:pt x="262355" y="121981"/>
                </a:lnTo>
                <a:lnTo>
                  <a:pt x="262553" y="121746"/>
                </a:lnTo>
                <a:lnTo>
                  <a:pt x="262556" y="121742"/>
                </a:lnTo>
                <a:lnTo>
                  <a:pt x="262566" y="121731"/>
                </a:lnTo>
                <a:lnTo>
                  <a:pt x="262610" y="121657"/>
                </a:lnTo>
                <a:lnTo>
                  <a:pt x="262647" y="121576"/>
                </a:lnTo>
                <a:lnTo>
                  <a:pt x="262729" y="121360"/>
                </a:lnTo>
                <a:lnTo>
                  <a:pt x="262741" y="121349"/>
                </a:lnTo>
                <a:lnTo>
                  <a:pt x="262781" y="121312"/>
                </a:lnTo>
                <a:lnTo>
                  <a:pt x="262819" y="121264"/>
                </a:lnTo>
                <a:lnTo>
                  <a:pt x="262849" y="121237"/>
                </a:lnTo>
                <a:lnTo>
                  <a:pt x="262900" y="121197"/>
                </a:lnTo>
                <a:lnTo>
                  <a:pt x="262951" y="121180"/>
                </a:lnTo>
                <a:lnTo>
                  <a:pt x="263025" y="121132"/>
                </a:lnTo>
                <a:lnTo>
                  <a:pt x="263100" y="121153"/>
                </a:lnTo>
                <a:lnTo>
                  <a:pt x="263178" y="121132"/>
                </a:lnTo>
                <a:lnTo>
                  <a:pt x="263211" y="121125"/>
                </a:lnTo>
                <a:lnTo>
                  <a:pt x="263249" y="121108"/>
                </a:lnTo>
                <a:lnTo>
                  <a:pt x="263276" y="121102"/>
                </a:lnTo>
                <a:lnTo>
                  <a:pt x="263300" y="121088"/>
                </a:lnTo>
                <a:lnTo>
                  <a:pt x="263340" y="121064"/>
                </a:lnTo>
                <a:lnTo>
                  <a:pt x="263371" y="121044"/>
                </a:lnTo>
                <a:lnTo>
                  <a:pt x="263401" y="121024"/>
                </a:lnTo>
                <a:lnTo>
                  <a:pt x="263407" y="121008"/>
                </a:lnTo>
                <a:lnTo>
                  <a:pt x="263463" y="120958"/>
                </a:lnTo>
                <a:lnTo>
                  <a:pt x="263501" y="120912"/>
                </a:lnTo>
                <a:lnTo>
                  <a:pt x="263525" y="120883"/>
                </a:lnTo>
                <a:lnTo>
                  <a:pt x="263529" y="120878"/>
                </a:lnTo>
                <a:lnTo>
                  <a:pt x="263532" y="120874"/>
                </a:lnTo>
                <a:lnTo>
                  <a:pt x="263575" y="120815"/>
                </a:lnTo>
                <a:lnTo>
                  <a:pt x="263604" y="120793"/>
                </a:lnTo>
                <a:lnTo>
                  <a:pt x="263669" y="120732"/>
                </a:lnTo>
                <a:lnTo>
                  <a:pt x="263684" y="120716"/>
                </a:lnTo>
                <a:lnTo>
                  <a:pt x="263713" y="120685"/>
                </a:lnTo>
                <a:lnTo>
                  <a:pt x="263757" y="120624"/>
                </a:lnTo>
                <a:lnTo>
                  <a:pt x="263757" y="120594"/>
                </a:lnTo>
                <a:lnTo>
                  <a:pt x="263774" y="120570"/>
                </a:lnTo>
                <a:lnTo>
                  <a:pt x="263801" y="120516"/>
                </a:lnTo>
                <a:lnTo>
                  <a:pt x="263820" y="120490"/>
                </a:lnTo>
                <a:lnTo>
                  <a:pt x="263828" y="120478"/>
                </a:lnTo>
                <a:lnTo>
                  <a:pt x="263837" y="120463"/>
                </a:lnTo>
                <a:lnTo>
                  <a:pt x="263903" y="120317"/>
                </a:lnTo>
                <a:lnTo>
                  <a:pt x="263903" y="120317"/>
                </a:lnTo>
                <a:lnTo>
                  <a:pt x="263904" y="120314"/>
                </a:lnTo>
                <a:lnTo>
                  <a:pt x="264003" y="120225"/>
                </a:lnTo>
                <a:lnTo>
                  <a:pt x="264072" y="120195"/>
                </a:lnTo>
                <a:lnTo>
                  <a:pt x="264285" y="120065"/>
                </a:lnTo>
                <a:lnTo>
                  <a:pt x="264285" y="120065"/>
                </a:lnTo>
                <a:lnTo>
                  <a:pt x="264285" y="120065"/>
                </a:lnTo>
                <a:lnTo>
                  <a:pt x="264361" y="120009"/>
                </a:lnTo>
                <a:lnTo>
                  <a:pt x="264390" y="119973"/>
                </a:lnTo>
                <a:lnTo>
                  <a:pt x="264469" y="119935"/>
                </a:lnTo>
                <a:lnTo>
                  <a:pt x="264534" y="119884"/>
                </a:lnTo>
                <a:lnTo>
                  <a:pt x="264641" y="119861"/>
                </a:lnTo>
                <a:lnTo>
                  <a:pt x="264642" y="119861"/>
                </a:lnTo>
                <a:lnTo>
                  <a:pt x="264706" y="119864"/>
                </a:lnTo>
                <a:lnTo>
                  <a:pt x="264774" y="119867"/>
                </a:lnTo>
                <a:lnTo>
                  <a:pt x="264816" y="119881"/>
                </a:lnTo>
                <a:lnTo>
                  <a:pt x="264898" y="119921"/>
                </a:lnTo>
                <a:lnTo>
                  <a:pt x="264898" y="119921"/>
                </a:lnTo>
                <a:lnTo>
                  <a:pt x="264977" y="119918"/>
                </a:lnTo>
                <a:lnTo>
                  <a:pt x="265073" y="119864"/>
                </a:lnTo>
                <a:lnTo>
                  <a:pt x="265073" y="119864"/>
                </a:lnTo>
                <a:lnTo>
                  <a:pt x="265116" y="119878"/>
                </a:lnTo>
                <a:lnTo>
                  <a:pt x="265186" y="119895"/>
                </a:lnTo>
                <a:lnTo>
                  <a:pt x="265186" y="119895"/>
                </a:lnTo>
                <a:lnTo>
                  <a:pt x="265248" y="119893"/>
                </a:lnTo>
                <a:lnTo>
                  <a:pt x="265248" y="119893"/>
                </a:lnTo>
                <a:lnTo>
                  <a:pt x="265316" y="119918"/>
                </a:lnTo>
                <a:lnTo>
                  <a:pt x="265322" y="119919"/>
                </a:lnTo>
                <a:lnTo>
                  <a:pt x="265327" y="119921"/>
                </a:lnTo>
                <a:lnTo>
                  <a:pt x="265426" y="119940"/>
                </a:lnTo>
                <a:lnTo>
                  <a:pt x="265426" y="119940"/>
                </a:lnTo>
                <a:lnTo>
                  <a:pt x="265502" y="119915"/>
                </a:lnTo>
                <a:lnTo>
                  <a:pt x="265504" y="119913"/>
                </a:lnTo>
                <a:lnTo>
                  <a:pt x="265507" y="119910"/>
                </a:lnTo>
                <a:lnTo>
                  <a:pt x="265559" y="119853"/>
                </a:lnTo>
                <a:lnTo>
                  <a:pt x="265587" y="119819"/>
                </a:lnTo>
                <a:lnTo>
                  <a:pt x="265635" y="119737"/>
                </a:lnTo>
                <a:lnTo>
                  <a:pt x="265672" y="119667"/>
                </a:lnTo>
                <a:lnTo>
                  <a:pt x="265684" y="119655"/>
                </a:lnTo>
                <a:lnTo>
                  <a:pt x="265739" y="119599"/>
                </a:lnTo>
                <a:lnTo>
                  <a:pt x="265807" y="119568"/>
                </a:lnTo>
                <a:lnTo>
                  <a:pt x="265847" y="119528"/>
                </a:lnTo>
                <a:lnTo>
                  <a:pt x="265934" y="119517"/>
                </a:lnTo>
                <a:lnTo>
                  <a:pt x="266019" y="119500"/>
                </a:lnTo>
                <a:lnTo>
                  <a:pt x="266087" y="119494"/>
                </a:lnTo>
                <a:lnTo>
                  <a:pt x="266157" y="119492"/>
                </a:lnTo>
                <a:lnTo>
                  <a:pt x="266217" y="119478"/>
                </a:lnTo>
                <a:lnTo>
                  <a:pt x="266284" y="119444"/>
                </a:lnTo>
                <a:lnTo>
                  <a:pt x="266329" y="119438"/>
                </a:lnTo>
                <a:lnTo>
                  <a:pt x="266431" y="119387"/>
                </a:lnTo>
                <a:lnTo>
                  <a:pt x="266485" y="119365"/>
                </a:lnTo>
                <a:lnTo>
                  <a:pt x="266524" y="119336"/>
                </a:lnTo>
                <a:lnTo>
                  <a:pt x="266565" y="119294"/>
                </a:lnTo>
                <a:lnTo>
                  <a:pt x="266584" y="119285"/>
                </a:lnTo>
                <a:lnTo>
                  <a:pt x="266642" y="119245"/>
                </a:lnTo>
                <a:lnTo>
                  <a:pt x="266693" y="119182"/>
                </a:lnTo>
                <a:lnTo>
                  <a:pt x="266693" y="119181"/>
                </a:lnTo>
                <a:lnTo>
                  <a:pt x="266693" y="119180"/>
                </a:lnTo>
                <a:lnTo>
                  <a:pt x="266693" y="119180"/>
                </a:lnTo>
                <a:lnTo>
                  <a:pt x="266715" y="119093"/>
                </a:lnTo>
                <a:lnTo>
                  <a:pt x="266752" y="118989"/>
                </a:lnTo>
                <a:lnTo>
                  <a:pt x="266767" y="118948"/>
                </a:lnTo>
                <a:lnTo>
                  <a:pt x="266766" y="118795"/>
                </a:lnTo>
                <a:lnTo>
                  <a:pt x="266756" y="118603"/>
                </a:lnTo>
                <a:lnTo>
                  <a:pt x="266691" y="118446"/>
                </a:lnTo>
                <a:lnTo>
                  <a:pt x="266680" y="118415"/>
                </a:lnTo>
                <a:lnTo>
                  <a:pt x="266650" y="118333"/>
                </a:lnTo>
                <a:lnTo>
                  <a:pt x="266639" y="118301"/>
                </a:lnTo>
                <a:lnTo>
                  <a:pt x="266718" y="118241"/>
                </a:lnTo>
                <a:lnTo>
                  <a:pt x="266757" y="118172"/>
                </a:lnTo>
                <a:lnTo>
                  <a:pt x="266772" y="118148"/>
                </a:lnTo>
                <a:lnTo>
                  <a:pt x="266822" y="118097"/>
                </a:lnTo>
                <a:lnTo>
                  <a:pt x="266915" y="117965"/>
                </a:lnTo>
                <a:lnTo>
                  <a:pt x="266958" y="117925"/>
                </a:lnTo>
                <a:lnTo>
                  <a:pt x="267011" y="117863"/>
                </a:lnTo>
                <a:lnTo>
                  <a:pt x="267029" y="117849"/>
                </a:lnTo>
                <a:lnTo>
                  <a:pt x="267068" y="117818"/>
                </a:lnTo>
                <a:lnTo>
                  <a:pt x="267113" y="117754"/>
                </a:lnTo>
                <a:lnTo>
                  <a:pt x="267114" y="117752"/>
                </a:lnTo>
                <a:lnTo>
                  <a:pt x="267116" y="117750"/>
                </a:lnTo>
                <a:lnTo>
                  <a:pt x="267131" y="117745"/>
                </a:lnTo>
                <a:lnTo>
                  <a:pt x="267198" y="117710"/>
                </a:lnTo>
                <a:lnTo>
                  <a:pt x="267234" y="117643"/>
                </a:lnTo>
                <a:lnTo>
                  <a:pt x="267282" y="117552"/>
                </a:lnTo>
                <a:lnTo>
                  <a:pt x="267263" y="117477"/>
                </a:lnTo>
                <a:lnTo>
                  <a:pt x="267260" y="117462"/>
                </a:lnTo>
                <a:lnTo>
                  <a:pt x="267238" y="117440"/>
                </a:lnTo>
                <a:lnTo>
                  <a:pt x="267181" y="117380"/>
                </a:lnTo>
                <a:lnTo>
                  <a:pt x="267116" y="117301"/>
                </a:lnTo>
                <a:lnTo>
                  <a:pt x="267023" y="117214"/>
                </a:lnTo>
                <a:lnTo>
                  <a:pt x="266999" y="117173"/>
                </a:lnTo>
                <a:lnTo>
                  <a:pt x="266995" y="117165"/>
                </a:lnTo>
                <a:lnTo>
                  <a:pt x="266995" y="117165"/>
                </a:lnTo>
                <a:lnTo>
                  <a:pt x="266991" y="117172"/>
                </a:lnTo>
                <a:lnTo>
                  <a:pt x="266991" y="117172"/>
                </a:lnTo>
                <a:lnTo>
                  <a:pt x="266408" y="117092"/>
                </a:lnTo>
                <a:lnTo>
                  <a:pt x="266386" y="117090"/>
                </a:lnTo>
                <a:lnTo>
                  <a:pt x="266371" y="117088"/>
                </a:lnTo>
                <a:lnTo>
                  <a:pt x="266365" y="117085"/>
                </a:lnTo>
                <a:lnTo>
                  <a:pt x="266361" y="117085"/>
                </a:lnTo>
                <a:lnTo>
                  <a:pt x="266361" y="117085"/>
                </a:lnTo>
                <a:lnTo>
                  <a:pt x="266347" y="117085"/>
                </a:lnTo>
                <a:lnTo>
                  <a:pt x="266347" y="117085"/>
                </a:lnTo>
                <a:lnTo>
                  <a:pt x="266333" y="117080"/>
                </a:lnTo>
                <a:lnTo>
                  <a:pt x="266303" y="117070"/>
                </a:lnTo>
                <a:lnTo>
                  <a:pt x="266292" y="117067"/>
                </a:lnTo>
                <a:lnTo>
                  <a:pt x="266288" y="117066"/>
                </a:lnTo>
                <a:lnTo>
                  <a:pt x="266275" y="117062"/>
                </a:lnTo>
                <a:lnTo>
                  <a:pt x="266260" y="117057"/>
                </a:lnTo>
                <a:lnTo>
                  <a:pt x="266252" y="117057"/>
                </a:lnTo>
                <a:lnTo>
                  <a:pt x="266251" y="117057"/>
                </a:lnTo>
                <a:lnTo>
                  <a:pt x="266227" y="117055"/>
                </a:lnTo>
                <a:lnTo>
                  <a:pt x="266204" y="117051"/>
                </a:lnTo>
                <a:lnTo>
                  <a:pt x="266191" y="117051"/>
                </a:lnTo>
                <a:lnTo>
                  <a:pt x="266191" y="117051"/>
                </a:lnTo>
                <a:lnTo>
                  <a:pt x="266162" y="117047"/>
                </a:lnTo>
                <a:lnTo>
                  <a:pt x="266139" y="117038"/>
                </a:lnTo>
                <a:lnTo>
                  <a:pt x="266131" y="117037"/>
                </a:lnTo>
                <a:lnTo>
                  <a:pt x="266129" y="117036"/>
                </a:lnTo>
                <a:lnTo>
                  <a:pt x="266113" y="117034"/>
                </a:lnTo>
                <a:lnTo>
                  <a:pt x="266106" y="117032"/>
                </a:lnTo>
                <a:lnTo>
                  <a:pt x="266106" y="117031"/>
                </a:lnTo>
                <a:lnTo>
                  <a:pt x="266104" y="117031"/>
                </a:lnTo>
                <a:lnTo>
                  <a:pt x="266096" y="117026"/>
                </a:lnTo>
                <a:lnTo>
                  <a:pt x="266095" y="117026"/>
                </a:lnTo>
                <a:lnTo>
                  <a:pt x="266095" y="117026"/>
                </a:lnTo>
                <a:lnTo>
                  <a:pt x="266085" y="117024"/>
                </a:lnTo>
                <a:lnTo>
                  <a:pt x="266074" y="117022"/>
                </a:lnTo>
                <a:lnTo>
                  <a:pt x="266060" y="117017"/>
                </a:lnTo>
                <a:lnTo>
                  <a:pt x="266057" y="117016"/>
                </a:lnTo>
                <a:lnTo>
                  <a:pt x="266053" y="117015"/>
                </a:lnTo>
                <a:lnTo>
                  <a:pt x="266047" y="117014"/>
                </a:lnTo>
                <a:lnTo>
                  <a:pt x="266038" y="117011"/>
                </a:lnTo>
                <a:lnTo>
                  <a:pt x="266026" y="117007"/>
                </a:lnTo>
                <a:lnTo>
                  <a:pt x="266003" y="117000"/>
                </a:lnTo>
                <a:lnTo>
                  <a:pt x="265992" y="116998"/>
                </a:lnTo>
                <a:lnTo>
                  <a:pt x="265981" y="116997"/>
                </a:lnTo>
                <a:lnTo>
                  <a:pt x="265975" y="116995"/>
                </a:lnTo>
                <a:lnTo>
                  <a:pt x="265950" y="116987"/>
                </a:lnTo>
                <a:lnTo>
                  <a:pt x="265950" y="116987"/>
                </a:lnTo>
                <a:lnTo>
                  <a:pt x="265942" y="116990"/>
                </a:lnTo>
                <a:lnTo>
                  <a:pt x="265938" y="116991"/>
                </a:lnTo>
                <a:lnTo>
                  <a:pt x="265936" y="116991"/>
                </a:lnTo>
                <a:lnTo>
                  <a:pt x="265936" y="116991"/>
                </a:lnTo>
                <a:lnTo>
                  <a:pt x="265916" y="116984"/>
                </a:lnTo>
                <a:lnTo>
                  <a:pt x="265875" y="116977"/>
                </a:lnTo>
                <a:lnTo>
                  <a:pt x="265868" y="116974"/>
                </a:lnTo>
                <a:lnTo>
                  <a:pt x="265861" y="116970"/>
                </a:lnTo>
                <a:lnTo>
                  <a:pt x="265853" y="116966"/>
                </a:lnTo>
                <a:lnTo>
                  <a:pt x="265839" y="116959"/>
                </a:lnTo>
                <a:lnTo>
                  <a:pt x="265831" y="116954"/>
                </a:lnTo>
                <a:lnTo>
                  <a:pt x="265824" y="116950"/>
                </a:lnTo>
                <a:lnTo>
                  <a:pt x="265821" y="116948"/>
                </a:lnTo>
                <a:lnTo>
                  <a:pt x="265814" y="116942"/>
                </a:lnTo>
                <a:lnTo>
                  <a:pt x="265808" y="116939"/>
                </a:lnTo>
                <a:lnTo>
                  <a:pt x="265803" y="116937"/>
                </a:lnTo>
                <a:lnTo>
                  <a:pt x="265783" y="116928"/>
                </a:lnTo>
                <a:lnTo>
                  <a:pt x="265777" y="116920"/>
                </a:lnTo>
                <a:lnTo>
                  <a:pt x="265770" y="116911"/>
                </a:lnTo>
                <a:lnTo>
                  <a:pt x="265719" y="116905"/>
                </a:lnTo>
                <a:lnTo>
                  <a:pt x="265691" y="116905"/>
                </a:lnTo>
                <a:lnTo>
                  <a:pt x="265691" y="116905"/>
                </a:lnTo>
                <a:lnTo>
                  <a:pt x="265688" y="116904"/>
                </a:lnTo>
                <a:lnTo>
                  <a:pt x="265685" y="116903"/>
                </a:lnTo>
                <a:lnTo>
                  <a:pt x="265653" y="116880"/>
                </a:lnTo>
                <a:lnTo>
                  <a:pt x="265631" y="116862"/>
                </a:lnTo>
                <a:lnTo>
                  <a:pt x="265594" y="116849"/>
                </a:lnTo>
                <a:lnTo>
                  <a:pt x="265567" y="116839"/>
                </a:lnTo>
                <a:lnTo>
                  <a:pt x="265550" y="116835"/>
                </a:lnTo>
                <a:lnTo>
                  <a:pt x="265542" y="116833"/>
                </a:lnTo>
                <a:lnTo>
                  <a:pt x="265539" y="116829"/>
                </a:lnTo>
                <a:lnTo>
                  <a:pt x="265535" y="116825"/>
                </a:lnTo>
                <a:lnTo>
                  <a:pt x="265506" y="116815"/>
                </a:lnTo>
                <a:lnTo>
                  <a:pt x="265472" y="116811"/>
                </a:lnTo>
                <a:lnTo>
                  <a:pt x="265447" y="116810"/>
                </a:lnTo>
                <a:lnTo>
                  <a:pt x="265439" y="116809"/>
                </a:lnTo>
                <a:lnTo>
                  <a:pt x="265426" y="116802"/>
                </a:lnTo>
                <a:lnTo>
                  <a:pt x="265421" y="116800"/>
                </a:lnTo>
                <a:lnTo>
                  <a:pt x="265397" y="116791"/>
                </a:lnTo>
                <a:lnTo>
                  <a:pt x="265397" y="116791"/>
                </a:lnTo>
                <a:lnTo>
                  <a:pt x="265368" y="116799"/>
                </a:lnTo>
                <a:lnTo>
                  <a:pt x="265368" y="116799"/>
                </a:lnTo>
                <a:lnTo>
                  <a:pt x="265334" y="116792"/>
                </a:lnTo>
                <a:lnTo>
                  <a:pt x="265312" y="116787"/>
                </a:lnTo>
                <a:lnTo>
                  <a:pt x="265311" y="116787"/>
                </a:lnTo>
                <a:lnTo>
                  <a:pt x="265309" y="116787"/>
                </a:lnTo>
                <a:lnTo>
                  <a:pt x="265309" y="116787"/>
                </a:lnTo>
                <a:lnTo>
                  <a:pt x="265308" y="116787"/>
                </a:lnTo>
                <a:lnTo>
                  <a:pt x="265307" y="116787"/>
                </a:lnTo>
                <a:lnTo>
                  <a:pt x="265304" y="116786"/>
                </a:lnTo>
                <a:lnTo>
                  <a:pt x="265301" y="116785"/>
                </a:lnTo>
                <a:lnTo>
                  <a:pt x="265295" y="116784"/>
                </a:lnTo>
                <a:lnTo>
                  <a:pt x="265283" y="116782"/>
                </a:lnTo>
                <a:lnTo>
                  <a:pt x="265272" y="116780"/>
                </a:lnTo>
                <a:lnTo>
                  <a:pt x="265262" y="116777"/>
                </a:lnTo>
                <a:lnTo>
                  <a:pt x="265238" y="116777"/>
                </a:lnTo>
                <a:lnTo>
                  <a:pt x="265238" y="116777"/>
                </a:lnTo>
                <a:lnTo>
                  <a:pt x="265229" y="116777"/>
                </a:lnTo>
                <a:lnTo>
                  <a:pt x="265229" y="116777"/>
                </a:lnTo>
                <a:lnTo>
                  <a:pt x="265221" y="116777"/>
                </a:lnTo>
                <a:lnTo>
                  <a:pt x="265221" y="116777"/>
                </a:lnTo>
                <a:lnTo>
                  <a:pt x="265204" y="116774"/>
                </a:lnTo>
                <a:lnTo>
                  <a:pt x="265171" y="116771"/>
                </a:lnTo>
                <a:lnTo>
                  <a:pt x="265171" y="116771"/>
                </a:lnTo>
                <a:lnTo>
                  <a:pt x="265142" y="116777"/>
                </a:lnTo>
                <a:lnTo>
                  <a:pt x="265110" y="116778"/>
                </a:lnTo>
                <a:lnTo>
                  <a:pt x="265100" y="116779"/>
                </a:lnTo>
                <a:lnTo>
                  <a:pt x="265093" y="116780"/>
                </a:lnTo>
                <a:lnTo>
                  <a:pt x="265081" y="116781"/>
                </a:lnTo>
                <a:lnTo>
                  <a:pt x="265056" y="116781"/>
                </a:lnTo>
                <a:lnTo>
                  <a:pt x="265056" y="116781"/>
                </a:lnTo>
                <a:lnTo>
                  <a:pt x="265033" y="116792"/>
                </a:lnTo>
                <a:lnTo>
                  <a:pt x="265014" y="116796"/>
                </a:lnTo>
                <a:lnTo>
                  <a:pt x="265005" y="116798"/>
                </a:lnTo>
                <a:lnTo>
                  <a:pt x="264996" y="116801"/>
                </a:lnTo>
                <a:lnTo>
                  <a:pt x="264963" y="116810"/>
                </a:lnTo>
                <a:lnTo>
                  <a:pt x="264956" y="116810"/>
                </a:lnTo>
                <a:lnTo>
                  <a:pt x="264955" y="116810"/>
                </a:lnTo>
                <a:lnTo>
                  <a:pt x="264955" y="116810"/>
                </a:lnTo>
                <a:lnTo>
                  <a:pt x="264947" y="116810"/>
                </a:lnTo>
                <a:lnTo>
                  <a:pt x="264947" y="116810"/>
                </a:lnTo>
                <a:lnTo>
                  <a:pt x="264930" y="116809"/>
                </a:lnTo>
                <a:lnTo>
                  <a:pt x="264930" y="116809"/>
                </a:lnTo>
                <a:lnTo>
                  <a:pt x="264901" y="116820"/>
                </a:lnTo>
                <a:lnTo>
                  <a:pt x="264882" y="116833"/>
                </a:lnTo>
                <a:lnTo>
                  <a:pt x="264872" y="116837"/>
                </a:lnTo>
                <a:lnTo>
                  <a:pt x="264861" y="116841"/>
                </a:lnTo>
                <a:lnTo>
                  <a:pt x="264855" y="116846"/>
                </a:lnTo>
                <a:lnTo>
                  <a:pt x="264849" y="116850"/>
                </a:lnTo>
                <a:lnTo>
                  <a:pt x="264843" y="116855"/>
                </a:lnTo>
                <a:lnTo>
                  <a:pt x="264839" y="116856"/>
                </a:lnTo>
                <a:lnTo>
                  <a:pt x="264836" y="116856"/>
                </a:lnTo>
                <a:lnTo>
                  <a:pt x="264816" y="116866"/>
                </a:lnTo>
                <a:lnTo>
                  <a:pt x="264811" y="116873"/>
                </a:lnTo>
                <a:lnTo>
                  <a:pt x="264807" y="116878"/>
                </a:lnTo>
                <a:lnTo>
                  <a:pt x="264807" y="116879"/>
                </a:lnTo>
                <a:lnTo>
                  <a:pt x="264772" y="116906"/>
                </a:lnTo>
                <a:lnTo>
                  <a:pt x="264762" y="116910"/>
                </a:lnTo>
                <a:lnTo>
                  <a:pt x="264753" y="116914"/>
                </a:lnTo>
                <a:lnTo>
                  <a:pt x="264737" y="116928"/>
                </a:lnTo>
                <a:lnTo>
                  <a:pt x="264721" y="116941"/>
                </a:lnTo>
                <a:lnTo>
                  <a:pt x="264715" y="116946"/>
                </a:lnTo>
                <a:lnTo>
                  <a:pt x="264709" y="116950"/>
                </a:lnTo>
                <a:lnTo>
                  <a:pt x="264695" y="116958"/>
                </a:lnTo>
                <a:lnTo>
                  <a:pt x="264686" y="116966"/>
                </a:lnTo>
                <a:lnTo>
                  <a:pt x="264677" y="116977"/>
                </a:lnTo>
                <a:lnTo>
                  <a:pt x="264676" y="116979"/>
                </a:lnTo>
                <a:lnTo>
                  <a:pt x="264653" y="117007"/>
                </a:lnTo>
                <a:lnTo>
                  <a:pt x="264648" y="117012"/>
                </a:lnTo>
                <a:lnTo>
                  <a:pt x="264642" y="117016"/>
                </a:lnTo>
                <a:lnTo>
                  <a:pt x="264639" y="117025"/>
                </a:lnTo>
                <a:lnTo>
                  <a:pt x="264636" y="117034"/>
                </a:lnTo>
                <a:lnTo>
                  <a:pt x="264630" y="117039"/>
                </a:lnTo>
                <a:lnTo>
                  <a:pt x="264624" y="117045"/>
                </a:lnTo>
                <a:lnTo>
                  <a:pt x="264624" y="117045"/>
                </a:lnTo>
                <a:lnTo>
                  <a:pt x="264624" y="117045"/>
                </a:lnTo>
                <a:lnTo>
                  <a:pt x="264590" y="117028"/>
                </a:lnTo>
                <a:lnTo>
                  <a:pt x="264571" y="117003"/>
                </a:lnTo>
                <a:lnTo>
                  <a:pt x="264561" y="116971"/>
                </a:lnTo>
                <a:lnTo>
                  <a:pt x="264561" y="116940"/>
                </a:lnTo>
                <a:lnTo>
                  <a:pt x="264556" y="116924"/>
                </a:lnTo>
                <a:lnTo>
                  <a:pt x="264547" y="116912"/>
                </a:lnTo>
                <a:lnTo>
                  <a:pt x="264531" y="116900"/>
                </a:lnTo>
                <a:lnTo>
                  <a:pt x="264515" y="116872"/>
                </a:lnTo>
                <a:lnTo>
                  <a:pt x="264500" y="116852"/>
                </a:lnTo>
                <a:lnTo>
                  <a:pt x="264491" y="116847"/>
                </a:lnTo>
                <a:lnTo>
                  <a:pt x="264482" y="116841"/>
                </a:lnTo>
                <a:lnTo>
                  <a:pt x="264474" y="116836"/>
                </a:lnTo>
                <a:lnTo>
                  <a:pt x="264463" y="116828"/>
                </a:lnTo>
                <a:lnTo>
                  <a:pt x="264457" y="116824"/>
                </a:lnTo>
                <a:lnTo>
                  <a:pt x="264450" y="116821"/>
                </a:lnTo>
                <a:lnTo>
                  <a:pt x="264444" y="116816"/>
                </a:lnTo>
                <a:lnTo>
                  <a:pt x="264433" y="116809"/>
                </a:lnTo>
                <a:lnTo>
                  <a:pt x="264416" y="116784"/>
                </a:lnTo>
                <a:lnTo>
                  <a:pt x="264409" y="116781"/>
                </a:lnTo>
                <a:lnTo>
                  <a:pt x="264402" y="116778"/>
                </a:lnTo>
                <a:lnTo>
                  <a:pt x="264386" y="116770"/>
                </a:lnTo>
                <a:lnTo>
                  <a:pt x="264370" y="116741"/>
                </a:lnTo>
                <a:lnTo>
                  <a:pt x="264341" y="116717"/>
                </a:lnTo>
                <a:lnTo>
                  <a:pt x="264341" y="116717"/>
                </a:lnTo>
                <a:lnTo>
                  <a:pt x="264313" y="116719"/>
                </a:lnTo>
                <a:lnTo>
                  <a:pt x="264313" y="116719"/>
                </a:lnTo>
                <a:lnTo>
                  <a:pt x="264288" y="116728"/>
                </a:lnTo>
                <a:lnTo>
                  <a:pt x="264279" y="116724"/>
                </a:lnTo>
                <a:lnTo>
                  <a:pt x="264270" y="116721"/>
                </a:lnTo>
                <a:lnTo>
                  <a:pt x="264270" y="116690"/>
                </a:lnTo>
                <a:lnTo>
                  <a:pt x="264270" y="116690"/>
                </a:lnTo>
                <a:lnTo>
                  <a:pt x="264267" y="116676"/>
                </a:lnTo>
                <a:lnTo>
                  <a:pt x="264260" y="116665"/>
                </a:lnTo>
                <a:lnTo>
                  <a:pt x="264249" y="116658"/>
                </a:lnTo>
                <a:lnTo>
                  <a:pt x="264206" y="116660"/>
                </a:lnTo>
                <a:lnTo>
                  <a:pt x="264196" y="116664"/>
                </a:lnTo>
                <a:lnTo>
                  <a:pt x="264196" y="116664"/>
                </a:lnTo>
                <a:lnTo>
                  <a:pt x="264186" y="116668"/>
                </a:lnTo>
                <a:lnTo>
                  <a:pt x="264164" y="116656"/>
                </a:lnTo>
                <a:lnTo>
                  <a:pt x="264150" y="116647"/>
                </a:lnTo>
                <a:lnTo>
                  <a:pt x="264141" y="116634"/>
                </a:lnTo>
                <a:lnTo>
                  <a:pt x="264137" y="116623"/>
                </a:lnTo>
                <a:lnTo>
                  <a:pt x="264137" y="116623"/>
                </a:lnTo>
                <a:lnTo>
                  <a:pt x="264136" y="116621"/>
                </a:lnTo>
                <a:lnTo>
                  <a:pt x="264132" y="116616"/>
                </a:lnTo>
                <a:lnTo>
                  <a:pt x="264105" y="116603"/>
                </a:lnTo>
                <a:lnTo>
                  <a:pt x="264104" y="116602"/>
                </a:lnTo>
                <a:lnTo>
                  <a:pt x="264076" y="116581"/>
                </a:lnTo>
                <a:lnTo>
                  <a:pt x="264070" y="116573"/>
                </a:lnTo>
                <a:lnTo>
                  <a:pt x="264070" y="116572"/>
                </a:lnTo>
                <a:lnTo>
                  <a:pt x="264065" y="116565"/>
                </a:lnTo>
                <a:lnTo>
                  <a:pt x="264055" y="116555"/>
                </a:lnTo>
                <a:lnTo>
                  <a:pt x="264054" y="116554"/>
                </a:lnTo>
                <a:lnTo>
                  <a:pt x="264049" y="116549"/>
                </a:lnTo>
                <a:lnTo>
                  <a:pt x="264045" y="116545"/>
                </a:lnTo>
                <a:lnTo>
                  <a:pt x="264044" y="116543"/>
                </a:lnTo>
                <a:lnTo>
                  <a:pt x="264041" y="116540"/>
                </a:lnTo>
                <a:lnTo>
                  <a:pt x="264033" y="116530"/>
                </a:lnTo>
                <a:lnTo>
                  <a:pt x="264027" y="116523"/>
                </a:lnTo>
                <a:lnTo>
                  <a:pt x="264017" y="116498"/>
                </a:lnTo>
                <a:lnTo>
                  <a:pt x="264016" y="116496"/>
                </a:lnTo>
                <a:lnTo>
                  <a:pt x="264009" y="116486"/>
                </a:lnTo>
                <a:lnTo>
                  <a:pt x="264003" y="116478"/>
                </a:lnTo>
                <a:lnTo>
                  <a:pt x="264003" y="116478"/>
                </a:lnTo>
                <a:lnTo>
                  <a:pt x="264002" y="116477"/>
                </a:lnTo>
                <a:lnTo>
                  <a:pt x="263995" y="116469"/>
                </a:lnTo>
                <a:lnTo>
                  <a:pt x="263982" y="116457"/>
                </a:lnTo>
                <a:lnTo>
                  <a:pt x="263980" y="116455"/>
                </a:lnTo>
                <a:lnTo>
                  <a:pt x="263949" y="116440"/>
                </a:lnTo>
                <a:lnTo>
                  <a:pt x="263927" y="116427"/>
                </a:lnTo>
                <a:lnTo>
                  <a:pt x="263896" y="116420"/>
                </a:lnTo>
                <a:lnTo>
                  <a:pt x="263892" y="116419"/>
                </a:lnTo>
                <a:lnTo>
                  <a:pt x="263872" y="116413"/>
                </a:lnTo>
                <a:lnTo>
                  <a:pt x="263865" y="116411"/>
                </a:lnTo>
                <a:lnTo>
                  <a:pt x="263863" y="116411"/>
                </a:lnTo>
                <a:lnTo>
                  <a:pt x="263856" y="116409"/>
                </a:lnTo>
                <a:lnTo>
                  <a:pt x="263848" y="116407"/>
                </a:lnTo>
                <a:lnTo>
                  <a:pt x="263821" y="116400"/>
                </a:lnTo>
                <a:lnTo>
                  <a:pt x="263794" y="116396"/>
                </a:lnTo>
                <a:lnTo>
                  <a:pt x="263785" y="116395"/>
                </a:lnTo>
                <a:lnTo>
                  <a:pt x="263777" y="116393"/>
                </a:lnTo>
                <a:lnTo>
                  <a:pt x="263755" y="116379"/>
                </a:lnTo>
                <a:lnTo>
                  <a:pt x="263746" y="116373"/>
                </a:lnTo>
                <a:lnTo>
                  <a:pt x="263746" y="116373"/>
                </a:lnTo>
                <a:lnTo>
                  <a:pt x="263737" y="116367"/>
                </a:lnTo>
                <a:lnTo>
                  <a:pt x="263717" y="116361"/>
                </a:lnTo>
                <a:lnTo>
                  <a:pt x="263709" y="116360"/>
                </a:lnTo>
                <a:lnTo>
                  <a:pt x="263709" y="116360"/>
                </a:lnTo>
                <a:lnTo>
                  <a:pt x="263701" y="116358"/>
                </a:lnTo>
                <a:lnTo>
                  <a:pt x="263675" y="116351"/>
                </a:lnTo>
                <a:lnTo>
                  <a:pt x="263648" y="116347"/>
                </a:lnTo>
                <a:lnTo>
                  <a:pt x="263615" y="116339"/>
                </a:lnTo>
                <a:lnTo>
                  <a:pt x="263613" y="116338"/>
                </a:lnTo>
                <a:lnTo>
                  <a:pt x="263568" y="116330"/>
                </a:lnTo>
                <a:lnTo>
                  <a:pt x="263557" y="116329"/>
                </a:lnTo>
                <a:lnTo>
                  <a:pt x="263557" y="116329"/>
                </a:lnTo>
                <a:lnTo>
                  <a:pt x="263556" y="116329"/>
                </a:lnTo>
                <a:lnTo>
                  <a:pt x="263546" y="116328"/>
                </a:lnTo>
                <a:lnTo>
                  <a:pt x="263521" y="116326"/>
                </a:lnTo>
                <a:lnTo>
                  <a:pt x="263518" y="116325"/>
                </a:lnTo>
                <a:lnTo>
                  <a:pt x="263484" y="116311"/>
                </a:lnTo>
                <a:lnTo>
                  <a:pt x="263483" y="116310"/>
                </a:lnTo>
                <a:lnTo>
                  <a:pt x="263459" y="116302"/>
                </a:lnTo>
                <a:lnTo>
                  <a:pt x="263452" y="116301"/>
                </a:lnTo>
                <a:lnTo>
                  <a:pt x="263452" y="116301"/>
                </a:lnTo>
                <a:lnTo>
                  <a:pt x="263452" y="116301"/>
                </a:lnTo>
                <a:lnTo>
                  <a:pt x="263444" y="116300"/>
                </a:lnTo>
                <a:lnTo>
                  <a:pt x="263415" y="116299"/>
                </a:lnTo>
                <a:lnTo>
                  <a:pt x="263408" y="116299"/>
                </a:lnTo>
                <a:lnTo>
                  <a:pt x="263408" y="116299"/>
                </a:lnTo>
                <a:lnTo>
                  <a:pt x="263401" y="116299"/>
                </a:lnTo>
                <a:lnTo>
                  <a:pt x="263354" y="116290"/>
                </a:lnTo>
                <a:lnTo>
                  <a:pt x="263354" y="116290"/>
                </a:lnTo>
                <a:lnTo>
                  <a:pt x="263298" y="116295"/>
                </a:lnTo>
                <a:lnTo>
                  <a:pt x="263262" y="116298"/>
                </a:lnTo>
                <a:lnTo>
                  <a:pt x="263203" y="116300"/>
                </a:lnTo>
                <a:lnTo>
                  <a:pt x="263137" y="116305"/>
                </a:lnTo>
                <a:lnTo>
                  <a:pt x="263093" y="116307"/>
                </a:lnTo>
                <a:lnTo>
                  <a:pt x="263060" y="116312"/>
                </a:lnTo>
                <a:lnTo>
                  <a:pt x="263058" y="116312"/>
                </a:lnTo>
                <a:lnTo>
                  <a:pt x="263030" y="116318"/>
                </a:lnTo>
                <a:lnTo>
                  <a:pt x="262982" y="116318"/>
                </a:lnTo>
                <a:lnTo>
                  <a:pt x="262982" y="116318"/>
                </a:lnTo>
                <a:lnTo>
                  <a:pt x="262964" y="116318"/>
                </a:lnTo>
                <a:lnTo>
                  <a:pt x="262963" y="116318"/>
                </a:lnTo>
                <a:lnTo>
                  <a:pt x="262909" y="116308"/>
                </a:lnTo>
                <a:lnTo>
                  <a:pt x="262852" y="116298"/>
                </a:lnTo>
                <a:lnTo>
                  <a:pt x="262819" y="116296"/>
                </a:lnTo>
                <a:lnTo>
                  <a:pt x="262807" y="116294"/>
                </a:lnTo>
                <a:lnTo>
                  <a:pt x="262802" y="116292"/>
                </a:lnTo>
                <a:lnTo>
                  <a:pt x="262802" y="116292"/>
                </a:lnTo>
                <a:lnTo>
                  <a:pt x="262793" y="116288"/>
                </a:lnTo>
                <a:lnTo>
                  <a:pt x="262721" y="116307"/>
                </a:lnTo>
                <a:lnTo>
                  <a:pt x="262721" y="116307"/>
                </a:lnTo>
                <a:lnTo>
                  <a:pt x="262702" y="116284"/>
                </a:lnTo>
                <a:lnTo>
                  <a:pt x="262629" y="116201"/>
                </a:lnTo>
                <a:lnTo>
                  <a:pt x="262581" y="116121"/>
                </a:lnTo>
                <a:lnTo>
                  <a:pt x="262443" y="116030"/>
                </a:lnTo>
                <a:lnTo>
                  <a:pt x="262389" y="116009"/>
                </a:lnTo>
                <a:lnTo>
                  <a:pt x="262301" y="115986"/>
                </a:lnTo>
                <a:lnTo>
                  <a:pt x="262299" y="115986"/>
                </a:lnTo>
                <a:lnTo>
                  <a:pt x="262281" y="115964"/>
                </a:lnTo>
                <a:lnTo>
                  <a:pt x="262234" y="115942"/>
                </a:lnTo>
                <a:lnTo>
                  <a:pt x="262189" y="115917"/>
                </a:lnTo>
                <a:lnTo>
                  <a:pt x="262183" y="115911"/>
                </a:lnTo>
                <a:lnTo>
                  <a:pt x="262158" y="115887"/>
                </a:lnTo>
                <a:lnTo>
                  <a:pt x="262133" y="115846"/>
                </a:lnTo>
                <a:lnTo>
                  <a:pt x="262090" y="115796"/>
                </a:lnTo>
                <a:lnTo>
                  <a:pt x="262070" y="115741"/>
                </a:lnTo>
                <a:lnTo>
                  <a:pt x="262070" y="115739"/>
                </a:lnTo>
                <a:lnTo>
                  <a:pt x="262070" y="115738"/>
                </a:lnTo>
                <a:lnTo>
                  <a:pt x="262064" y="115728"/>
                </a:lnTo>
                <a:lnTo>
                  <a:pt x="262024" y="115688"/>
                </a:lnTo>
                <a:lnTo>
                  <a:pt x="261955" y="115641"/>
                </a:lnTo>
                <a:lnTo>
                  <a:pt x="261837" y="115632"/>
                </a:lnTo>
                <a:lnTo>
                  <a:pt x="261768" y="115606"/>
                </a:lnTo>
                <a:lnTo>
                  <a:pt x="261752" y="115600"/>
                </a:lnTo>
                <a:lnTo>
                  <a:pt x="261683" y="115580"/>
                </a:lnTo>
                <a:lnTo>
                  <a:pt x="261659" y="115567"/>
                </a:lnTo>
                <a:lnTo>
                  <a:pt x="261657" y="115566"/>
                </a:lnTo>
                <a:lnTo>
                  <a:pt x="261570" y="115517"/>
                </a:lnTo>
                <a:lnTo>
                  <a:pt x="261516" y="115454"/>
                </a:lnTo>
                <a:lnTo>
                  <a:pt x="261498" y="115386"/>
                </a:lnTo>
                <a:lnTo>
                  <a:pt x="261475" y="115323"/>
                </a:lnTo>
                <a:lnTo>
                  <a:pt x="261380" y="115201"/>
                </a:lnTo>
                <a:lnTo>
                  <a:pt x="261373" y="115172"/>
                </a:lnTo>
                <a:lnTo>
                  <a:pt x="261369" y="115165"/>
                </a:lnTo>
                <a:lnTo>
                  <a:pt x="261350" y="115089"/>
                </a:lnTo>
                <a:lnTo>
                  <a:pt x="261349" y="115085"/>
                </a:lnTo>
                <a:lnTo>
                  <a:pt x="261331" y="115017"/>
                </a:lnTo>
                <a:lnTo>
                  <a:pt x="261300" y="114958"/>
                </a:lnTo>
                <a:lnTo>
                  <a:pt x="261277" y="114909"/>
                </a:lnTo>
                <a:lnTo>
                  <a:pt x="261245" y="114846"/>
                </a:lnTo>
                <a:lnTo>
                  <a:pt x="261187" y="114788"/>
                </a:lnTo>
                <a:lnTo>
                  <a:pt x="261187" y="114787"/>
                </a:lnTo>
                <a:lnTo>
                  <a:pt x="261160" y="114769"/>
                </a:lnTo>
                <a:lnTo>
                  <a:pt x="261121" y="114749"/>
                </a:lnTo>
                <a:lnTo>
                  <a:pt x="261121" y="114749"/>
                </a:lnTo>
                <a:lnTo>
                  <a:pt x="261121" y="114750"/>
                </a:lnTo>
                <a:lnTo>
                  <a:pt x="261121" y="114750"/>
                </a:lnTo>
                <a:lnTo>
                  <a:pt x="261073" y="114726"/>
                </a:lnTo>
                <a:lnTo>
                  <a:pt x="261064" y="114722"/>
                </a:lnTo>
                <a:lnTo>
                  <a:pt x="261010" y="114708"/>
                </a:lnTo>
                <a:lnTo>
                  <a:pt x="260929" y="114704"/>
                </a:lnTo>
                <a:lnTo>
                  <a:pt x="260929" y="114704"/>
                </a:lnTo>
                <a:lnTo>
                  <a:pt x="260858" y="114708"/>
                </a:lnTo>
                <a:lnTo>
                  <a:pt x="260825" y="114741"/>
                </a:lnTo>
                <a:lnTo>
                  <a:pt x="260799" y="114751"/>
                </a:lnTo>
                <a:lnTo>
                  <a:pt x="260784" y="114763"/>
                </a:lnTo>
                <a:lnTo>
                  <a:pt x="260730" y="114776"/>
                </a:lnTo>
                <a:lnTo>
                  <a:pt x="260694" y="114835"/>
                </a:lnTo>
                <a:lnTo>
                  <a:pt x="260610" y="114879"/>
                </a:lnTo>
                <a:lnTo>
                  <a:pt x="260608" y="114880"/>
                </a:lnTo>
                <a:lnTo>
                  <a:pt x="260608" y="114880"/>
                </a:lnTo>
                <a:lnTo>
                  <a:pt x="260606" y="114879"/>
                </a:lnTo>
                <a:lnTo>
                  <a:pt x="260594" y="114877"/>
                </a:lnTo>
                <a:lnTo>
                  <a:pt x="260551" y="114867"/>
                </a:lnTo>
                <a:lnTo>
                  <a:pt x="260549" y="114866"/>
                </a:lnTo>
                <a:lnTo>
                  <a:pt x="260549" y="114866"/>
                </a:lnTo>
                <a:lnTo>
                  <a:pt x="260549" y="114866"/>
                </a:lnTo>
                <a:lnTo>
                  <a:pt x="260459" y="114880"/>
                </a:lnTo>
                <a:lnTo>
                  <a:pt x="260406" y="114914"/>
                </a:lnTo>
                <a:lnTo>
                  <a:pt x="260419" y="114969"/>
                </a:lnTo>
                <a:lnTo>
                  <a:pt x="260491" y="115151"/>
                </a:lnTo>
                <a:lnTo>
                  <a:pt x="260491" y="115152"/>
                </a:lnTo>
                <a:lnTo>
                  <a:pt x="260506" y="115188"/>
                </a:lnTo>
                <a:lnTo>
                  <a:pt x="260637" y="115258"/>
                </a:lnTo>
                <a:lnTo>
                  <a:pt x="260747" y="115272"/>
                </a:lnTo>
                <a:lnTo>
                  <a:pt x="260783" y="115273"/>
                </a:lnTo>
                <a:lnTo>
                  <a:pt x="260898" y="115275"/>
                </a:lnTo>
                <a:lnTo>
                  <a:pt x="260905" y="115384"/>
                </a:lnTo>
                <a:lnTo>
                  <a:pt x="260905" y="115388"/>
                </a:lnTo>
                <a:lnTo>
                  <a:pt x="260905" y="115388"/>
                </a:lnTo>
                <a:lnTo>
                  <a:pt x="260906" y="115392"/>
                </a:lnTo>
                <a:lnTo>
                  <a:pt x="260906" y="115393"/>
                </a:lnTo>
                <a:lnTo>
                  <a:pt x="260888" y="115473"/>
                </a:lnTo>
                <a:lnTo>
                  <a:pt x="260888" y="115477"/>
                </a:lnTo>
                <a:lnTo>
                  <a:pt x="260885" y="115487"/>
                </a:lnTo>
                <a:lnTo>
                  <a:pt x="260883" y="115498"/>
                </a:lnTo>
                <a:lnTo>
                  <a:pt x="260883" y="115500"/>
                </a:lnTo>
                <a:lnTo>
                  <a:pt x="260897" y="115659"/>
                </a:lnTo>
                <a:lnTo>
                  <a:pt x="260914" y="115684"/>
                </a:lnTo>
                <a:lnTo>
                  <a:pt x="260914" y="115685"/>
                </a:lnTo>
                <a:lnTo>
                  <a:pt x="260979" y="115784"/>
                </a:lnTo>
                <a:lnTo>
                  <a:pt x="261067" y="115846"/>
                </a:lnTo>
                <a:lnTo>
                  <a:pt x="261140" y="115880"/>
                </a:lnTo>
                <a:lnTo>
                  <a:pt x="261231" y="115923"/>
                </a:lnTo>
                <a:lnTo>
                  <a:pt x="261301" y="115952"/>
                </a:lnTo>
                <a:lnTo>
                  <a:pt x="261321" y="116025"/>
                </a:lnTo>
                <a:lnTo>
                  <a:pt x="261337" y="116148"/>
                </a:lnTo>
                <a:lnTo>
                  <a:pt x="261337" y="116148"/>
                </a:lnTo>
                <a:lnTo>
                  <a:pt x="261311" y="116181"/>
                </a:lnTo>
                <a:lnTo>
                  <a:pt x="261311" y="116181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79" y="116216"/>
                </a:lnTo>
                <a:lnTo>
                  <a:pt x="261271" y="116214"/>
                </a:lnTo>
                <a:lnTo>
                  <a:pt x="261270" y="116214"/>
                </a:lnTo>
                <a:lnTo>
                  <a:pt x="261270" y="116214"/>
                </a:lnTo>
                <a:lnTo>
                  <a:pt x="261270" y="116214"/>
                </a:lnTo>
                <a:lnTo>
                  <a:pt x="261272" y="116253"/>
                </a:lnTo>
                <a:lnTo>
                  <a:pt x="261213" y="116307"/>
                </a:lnTo>
                <a:lnTo>
                  <a:pt x="261127" y="116321"/>
                </a:lnTo>
                <a:lnTo>
                  <a:pt x="261127" y="116321"/>
                </a:lnTo>
                <a:lnTo>
                  <a:pt x="261060" y="116316"/>
                </a:lnTo>
                <a:lnTo>
                  <a:pt x="261060" y="116316"/>
                </a:lnTo>
                <a:lnTo>
                  <a:pt x="261005" y="116325"/>
                </a:lnTo>
                <a:lnTo>
                  <a:pt x="260947" y="116330"/>
                </a:lnTo>
                <a:lnTo>
                  <a:pt x="260897" y="116334"/>
                </a:lnTo>
                <a:lnTo>
                  <a:pt x="260838" y="116343"/>
                </a:lnTo>
                <a:lnTo>
                  <a:pt x="260765" y="116373"/>
                </a:lnTo>
                <a:lnTo>
                  <a:pt x="260761" y="116375"/>
                </a:lnTo>
                <a:lnTo>
                  <a:pt x="260694" y="116379"/>
                </a:lnTo>
                <a:lnTo>
                  <a:pt x="260617" y="116438"/>
                </a:lnTo>
                <a:lnTo>
                  <a:pt x="260558" y="116470"/>
                </a:lnTo>
                <a:lnTo>
                  <a:pt x="260504" y="116488"/>
                </a:lnTo>
                <a:lnTo>
                  <a:pt x="260423" y="116506"/>
                </a:lnTo>
                <a:lnTo>
                  <a:pt x="260405" y="116556"/>
                </a:lnTo>
                <a:lnTo>
                  <a:pt x="260350" y="116547"/>
                </a:lnTo>
                <a:lnTo>
                  <a:pt x="260305" y="116533"/>
                </a:lnTo>
                <a:lnTo>
                  <a:pt x="260233" y="116556"/>
                </a:lnTo>
                <a:lnTo>
                  <a:pt x="260206" y="116501"/>
                </a:lnTo>
                <a:lnTo>
                  <a:pt x="260174" y="116443"/>
                </a:lnTo>
                <a:lnTo>
                  <a:pt x="260183" y="116384"/>
                </a:lnTo>
                <a:lnTo>
                  <a:pt x="260192" y="116298"/>
                </a:lnTo>
                <a:lnTo>
                  <a:pt x="260210" y="116258"/>
                </a:lnTo>
                <a:lnTo>
                  <a:pt x="260197" y="116185"/>
                </a:lnTo>
                <a:lnTo>
                  <a:pt x="260174" y="116127"/>
                </a:lnTo>
                <a:lnTo>
                  <a:pt x="260138" y="116095"/>
                </a:lnTo>
                <a:lnTo>
                  <a:pt x="260089" y="116009"/>
                </a:lnTo>
                <a:lnTo>
                  <a:pt x="260066" y="115964"/>
                </a:lnTo>
                <a:lnTo>
                  <a:pt x="260061" y="115928"/>
                </a:lnTo>
                <a:lnTo>
                  <a:pt x="260043" y="115887"/>
                </a:lnTo>
                <a:lnTo>
                  <a:pt x="260025" y="115847"/>
                </a:lnTo>
                <a:lnTo>
                  <a:pt x="259976" y="115797"/>
                </a:lnTo>
                <a:lnTo>
                  <a:pt x="259962" y="115729"/>
                </a:lnTo>
                <a:lnTo>
                  <a:pt x="259962" y="115702"/>
                </a:lnTo>
                <a:lnTo>
                  <a:pt x="259930" y="115675"/>
                </a:lnTo>
                <a:lnTo>
                  <a:pt x="259881" y="115639"/>
                </a:lnTo>
                <a:lnTo>
                  <a:pt x="259851" y="115612"/>
                </a:lnTo>
                <a:lnTo>
                  <a:pt x="259826" y="115590"/>
                </a:lnTo>
                <a:lnTo>
                  <a:pt x="259822" y="115563"/>
                </a:lnTo>
                <a:lnTo>
                  <a:pt x="259817" y="115538"/>
                </a:lnTo>
                <a:lnTo>
                  <a:pt x="259808" y="115513"/>
                </a:lnTo>
                <a:lnTo>
                  <a:pt x="259806" y="115504"/>
                </a:lnTo>
                <a:lnTo>
                  <a:pt x="259797" y="115488"/>
                </a:lnTo>
                <a:lnTo>
                  <a:pt x="259795" y="115477"/>
                </a:lnTo>
                <a:lnTo>
                  <a:pt x="259790" y="115450"/>
                </a:lnTo>
                <a:lnTo>
                  <a:pt x="259781" y="115436"/>
                </a:lnTo>
                <a:lnTo>
                  <a:pt x="259767" y="115423"/>
                </a:lnTo>
                <a:lnTo>
                  <a:pt x="259747" y="115400"/>
                </a:lnTo>
                <a:lnTo>
                  <a:pt x="259740" y="115384"/>
                </a:lnTo>
                <a:lnTo>
                  <a:pt x="259729" y="115369"/>
                </a:lnTo>
                <a:lnTo>
                  <a:pt x="259718" y="115357"/>
                </a:lnTo>
                <a:lnTo>
                  <a:pt x="259704" y="115344"/>
                </a:lnTo>
                <a:lnTo>
                  <a:pt x="259697" y="115339"/>
                </a:lnTo>
                <a:lnTo>
                  <a:pt x="259673" y="115319"/>
                </a:lnTo>
                <a:lnTo>
                  <a:pt x="259652" y="115310"/>
                </a:lnTo>
                <a:lnTo>
                  <a:pt x="259641" y="115305"/>
                </a:lnTo>
                <a:lnTo>
                  <a:pt x="259616" y="115294"/>
                </a:lnTo>
                <a:lnTo>
                  <a:pt x="259594" y="115283"/>
                </a:lnTo>
                <a:lnTo>
                  <a:pt x="259569" y="115278"/>
                </a:lnTo>
                <a:lnTo>
                  <a:pt x="259555" y="115278"/>
                </a:lnTo>
                <a:lnTo>
                  <a:pt x="259505" y="115303"/>
                </a:lnTo>
                <a:lnTo>
                  <a:pt x="259498" y="115308"/>
                </a:lnTo>
                <a:lnTo>
                  <a:pt x="259497" y="115341"/>
                </a:lnTo>
                <a:lnTo>
                  <a:pt x="259494" y="115381"/>
                </a:lnTo>
                <a:lnTo>
                  <a:pt x="259495" y="115381"/>
                </a:lnTo>
                <a:lnTo>
                  <a:pt x="259529" y="115409"/>
                </a:lnTo>
                <a:lnTo>
                  <a:pt x="259532" y="115412"/>
                </a:lnTo>
                <a:lnTo>
                  <a:pt x="259535" y="115414"/>
                </a:lnTo>
                <a:lnTo>
                  <a:pt x="259587" y="115447"/>
                </a:lnTo>
                <a:lnTo>
                  <a:pt x="259654" y="115549"/>
                </a:lnTo>
                <a:lnTo>
                  <a:pt x="259683" y="115601"/>
                </a:lnTo>
                <a:lnTo>
                  <a:pt x="259684" y="115604"/>
                </a:lnTo>
                <a:lnTo>
                  <a:pt x="259686" y="115608"/>
                </a:lnTo>
                <a:lnTo>
                  <a:pt x="259686" y="115608"/>
                </a:lnTo>
                <a:lnTo>
                  <a:pt x="259687" y="115609"/>
                </a:lnTo>
                <a:lnTo>
                  <a:pt x="259687" y="115610"/>
                </a:lnTo>
                <a:lnTo>
                  <a:pt x="259694" y="115625"/>
                </a:lnTo>
                <a:lnTo>
                  <a:pt x="259727" y="115692"/>
                </a:lnTo>
                <a:lnTo>
                  <a:pt x="259754" y="115727"/>
                </a:lnTo>
                <a:lnTo>
                  <a:pt x="259801" y="115771"/>
                </a:lnTo>
                <a:lnTo>
                  <a:pt x="259835" y="115809"/>
                </a:lnTo>
                <a:lnTo>
                  <a:pt x="259894" y="115917"/>
                </a:lnTo>
                <a:lnTo>
                  <a:pt x="259890" y="115926"/>
                </a:lnTo>
                <a:lnTo>
                  <a:pt x="259886" y="115936"/>
                </a:lnTo>
                <a:lnTo>
                  <a:pt x="259876" y="115963"/>
                </a:lnTo>
                <a:lnTo>
                  <a:pt x="259855" y="115996"/>
                </a:lnTo>
                <a:lnTo>
                  <a:pt x="259855" y="115996"/>
                </a:lnTo>
                <a:lnTo>
                  <a:pt x="259812" y="116016"/>
                </a:lnTo>
                <a:lnTo>
                  <a:pt x="259760" y="116016"/>
                </a:lnTo>
                <a:lnTo>
                  <a:pt x="259743" y="116054"/>
                </a:lnTo>
                <a:lnTo>
                  <a:pt x="259670" y="116117"/>
                </a:lnTo>
                <a:lnTo>
                  <a:pt x="259639" y="116130"/>
                </a:lnTo>
                <a:lnTo>
                  <a:pt x="259553" y="116203"/>
                </a:lnTo>
                <a:lnTo>
                  <a:pt x="259490" y="116261"/>
                </a:lnTo>
                <a:lnTo>
                  <a:pt x="259446" y="116303"/>
                </a:lnTo>
                <a:lnTo>
                  <a:pt x="259444" y="116308"/>
                </a:lnTo>
                <a:lnTo>
                  <a:pt x="259442" y="116313"/>
                </a:lnTo>
                <a:lnTo>
                  <a:pt x="259429" y="116351"/>
                </a:lnTo>
                <a:lnTo>
                  <a:pt x="259400" y="116408"/>
                </a:lnTo>
                <a:lnTo>
                  <a:pt x="259399" y="116408"/>
                </a:lnTo>
                <a:lnTo>
                  <a:pt x="259357" y="116450"/>
                </a:lnTo>
                <a:lnTo>
                  <a:pt x="259312" y="116479"/>
                </a:lnTo>
                <a:lnTo>
                  <a:pt x="259289" y="116488"/>
                </a:lnTo>
                <a:lnTo>
                  <a:pt x="259281" y="116492"/>
                </a:lnTo>
                <a:lnTo>
                  <a:pt x="259192" y="116573"/>
                </a:lnTo>
                <a:lnTo>
                  <a:pt x="259061" y="116636"/>
                </a:lnTo>
                <a:lnTo>
                  <a:pt x="258997" y="116645"/>
                </a:lnTo>
                <a:lnTo>
                  <a:pt x="258871" y="116672"/>
                </a:lnTo>
                <a:lnTo>
                  <a:pt x="258794" y="116695"/>
                </a:lnTo>
                <a:lnTo>
                  <a:pt x="258704" y="116707"/>
                </a:lnTo>
                <a:lnTo>
                  <a:pt x="258701" y="116707"/>
                </a:lnTo>
                <a:lnTo>
                  <a:pt x="258685" y="116783"/>
                </a:lnTo>
                <a:lnTo>
                  <a:pt x="258676" y="116840"/>
                </a:lnTo>
                <a:lnTo>
                  <a:pt x="258668" y="116867"/>
                </a:lnTo>
                <a:lnTo>
                  <a:pt x="258667" y="116871"/>
                </a:lnTo>
                <a:lnTo>
                  <a:pt x="258666" y="116875"/>
                </a:lnTo>
                <a:lnTo>
                  <a:pt x="258664" y="116882"/>
                </a:lnTo>
                <a:lnTo>
                  <a:pt x="258669" y="116908"/>
                </a:lnTo>
                <a:lnTo>
                  <a:pt x="258673" y="116916"/>
                </a:lnTo>
                <a:lnTo>
                  <a:pt x="258676" y="116920"/>
                </a:lnTo>
                <a:lnTo>
                  <a:pt x="258678" y="116924"/>
                </a:lnTo>
                <a:lnTo>
                  <a:pt x="258689" y="116944"/>
                </a:lnTo>
                <a:lnTo>
                  <a:pt x="258705" y="116972"/>
                </a:lnTo>
                <a:lnTo>
                  <a:pt x="258711" y="116974"/>
                </a:lnTo>
                <a:lnTo>
                  <a:pt x="258717" y="116975"/>
                </a:lnTo>
                <a:lnTo>
                  <a:pt x="258745" y="116983"/>
                </a:lnTo>
                <a:lnTo>
                  <a:pt x="258770" y="116966"/>
                </a:lnTo>
                <a:lnTo>
                  <a:pt x="258806" y="116935"/>
                </a:lnTo>
                <a:lnTo>
                  <a:pt x="258824" y="116913"/>
                </a:lnTo>
                <a:lnTo>
                  <a:pt x="258870" y="116893"/>
                </a:lnTo>
                <a:lnTo>
                  <a:pt x="258901" y="116882"/>
                </a:lnTo>
                <a:lnTo>
                  <a:pt x="258935" y="116864"/>
                </a:lnTo>
                <a:lnTo>
                  <a:pt x="258994" y="116833"/>
                </a:lnTo>
                <a:lnTo>
                  <a:pt x="259045" y="116809"/>
                </a:lnTo>
                <a:lnTo>
                  <a:pt x="259124" y="116783"/>
                </a:lnTo>
                <a:lnTo>
                  <a:pt x="259176" y="116772"/>
                </a:lnTo>
                <a:lnTo>
                  <a:pt x="259230" y="116772"/>
                </a:lnTo>
                <a:lnTo>
                  <a:pt x="259289" y="116783"/>
                </a:lnTo>
                <a:lnTo>
                  <a:pt x="259339" y="116787"/>
                </a:lnTo>
                <a:lnTo>
                  <a:pt x="259370" y="116785"/>
                </a:lnTo>
                <a:lnTo>
                  <a:pt x="259413" y="116761"/>
                </a:lnTo>
                <a:lnTo>
                  <a:pt x="259465" y="116745"/>
                </a:lnTo>
                <a:lnTo>
                  <a:pt x="259492" y="116763"/>
                </a:lnTo>
                <a:lnTo>
                  <a:pt x="259508" y="116803"/>
                </a:lnTo>
                <a:lnTo>
                  <a:pt x="259510" y="116844"/>
                </a:lnTo>
                <a:lnTo>
                  <a:pt x="259510" y="116845"/>
                </a:lnTo>
                <a:lnTo>
                  <a:pt x="259508" y="116867"/>
                </a:lnTo>
                <a:lnTo>
                  <a:pt x="259507" y="116876"/>
                </a:lnTo>
                <a:lnTo>
                  <a:pt x="259506" y="116886"/>
                </a:lnTo>
                <a:lnTo>
                  <a:pt x="259506" y="116888"/>
                </a:lnTo>
                <a:lnTo>
                  <a:pt x="259508" y="116922"/>
                </a:lnTo>
                <a:lnTo>
                  <a:pt x="259508" y="116922"/>
                </a:lnTo>
                <a:lnTo>
                  <a:pt x="259503" y="116955"/>
                </a:lnTo>
                <a:lnTo>
                  <a:pt x="259494" y="116992"/>
                </a:lnTo>
                <a:lnTo>
                  <a:pt x="259489" y="117001"/>
                </a:lnTo>
                <a:lnTo>
                  <a:pt x="259486" y="117006"/>
                </a:lnTo>
                <a:lnTo>
                  <a:pt x="259483" y="117012"/>
                </a:lnTo>
                <a:lnTo>
                  <a:pt x="259481" y="117030"/>
                </a:lnTo>
                <a:lnTo>
                  <a:pt x="259467" y="117056"/>
                </a:lnTo>
                <a:lnTo>
                  <a:pt x="259468" y="117057"/>
                </a:lnTo>
                <a:lnTo>
                  <a:pt x="259479" y="117089"/>
                </a:lnTo>
                <a:lnTo>
                  <a:pt x="259501" y="117092"/>
                </a:lnTo>
                <a:lnTo>
                  <a:pt x="259509" y="117093"/>
                </a:lnTo>
                <a:lnTo>
                  <a:pt x="259517" y="117094"/>
                </a:lnTo>
                <a:lnTo>
                  <a:pt x="259587" y="117071"/>
                </a:lnTo>
                <a:lnTo>
                  <a:pt x="259597" y="117068"/>
                </a:lnTo>
                <a:lnTo>
                  <a:pt x="259602" y="117067"/>
                </a:lnTo>
                <a:lnTo>
                  <a:pt x="259607" y="117065"/>
                </a:lnTo>
                <a:lnTo>
                  <a:pt x="259644" y="117054"/>
                </a:lnTo>
                <a:lnTo>
                  <a:pt x="259675" y="117045"/>
                </a:lnTo>
                <a:lnTo>
                  <a:pt x="259761" y="117025"/>
                </a:lnTo>
                <a:lnTo>
                  <a:pt x="259773" y="117023"/>
                </a:lnTo>
                <a:lnTo>
                  <a:pt x="259819" y="117014"/>
                </a:lnTo>
                <a:lnTo>
                  <a:pt x="259855" y="117001"/>
                </a:lnTo>
                <a:lnTo>
                  <a:pt x="259885" y="116988"/>
                </a:lnTo>
                <a:lnTo>
                  <a:pt x="259907" y="116979"/>
                </a:lnTo>
                <a:lnTo>
                  <a:pt x="259943" y="116972"/>
                </a:lnTo>
                <a:lnTo>
                  <a:pt x="259948" y="116971"/>
                </a:lnTo>
                <a:lnTo>
                  <a:pt x="259966" y="116966"/>
                </a:lnTo>
                <a:lnTo>
                  <a:pt x="259995" y="116953"/>
                </a:lnTo>
                <a:lnTo>
                  <a:pt x="259997" y="116952"/>
                </a:lnTo>
                <a:lnTo>
                  <a:pt x="259998" y="116952"/>
                </a:lnTo>
                <a:lnTo>
                  <a:pt x="260002" y="116950"/>
                </a:lnTo>
                <a:lnTo>
                  <a:pt x="260009" y="116950"/>
                </a:lnTo>
                <a:lnTo>
                  <a:pt x="260011" y="116950"/>
                </a:lnTo>
                <a:lnTo>
                  <a:pt x="260031" y="116948"/>
                </a:lnTo>
                <a:lnTo>
                  <a:pt x="260035" y="116949"/>
                </a:lnTo>
                <a:lnTo>
                  <a:pt x="260081" y="116961"/>
                </a:lnTo>
                <a:lnTo>
                  <a:pt x="260083" y="116961"/>
                </a:lnTo>
                <a:lnTo>
                  <a:pt x="260089" y="116966"/>
                </a:lnTo>
                <a:lnTo>
                  <a:pt x="260117" y="116990"/>
                </a:lnTo>
                <a:lnTo>
                  <a:pt x="260130" y="117030"/>
                </a:lnTo>
                <a:lnTo>
                  <a:pt x="260130" y="117031"/>
                </a:lnTo>
                <a:lnTo>
                  <a:pt x="260119" y="117065"/>
                </a:lnTo>
                <a:lnTo>
                  <a:pt x="260119" y="117067"/>
                </a:lnTo>
                <a:lnTo>
                  <a:pt x="260119" y="117069"/>
                </a:lnTo>
                <a:lnTo>
                  <a:pt x="260115" y="117098"/>
                </a:lnTo>
                <a:lnTo>
                  <a:pt x="260107" y="117121"/>
                </a:lnTo>
                <a:lnTo>
                  <a:pt x="260102" y="117138"/>
                </a:lnTo>
                <a:lnTo>
                  <a:pt x="260099" y="117149"/>
                </a:lnTo>
                <a:lnTo>
                  <a:pt x="260097" y="117157"/>
                </a:lnTo>
                <a:lnTo>
                  <a:pt x="260090" y="117188"/>
                </a:lnTo>
                <a:lnTo>
                  <a:pt x="260072" y="117232"/>
                </a:lnTo>
                <a:lnTo>
                  <a:pt x="260061" y="117263"/>
                </a:lnTo>
                <a:lnTo>
                  <a:pt x="260050" y="117305"/>
                </a:lnTo>
                <a:lnTo>
                  <a:pt x="260049" y="117307"/>
                </a:lnTo>
                <a:lnTo>
                  <a:pt x="260049" y="117308"/>
                </a:lnTo>
                <a:lnTo>
                  <a:pt x="260049" y="117338"/>
                </a:lnTo>
                <a:lnTo>
                  <a:pt x="260031" y="117391"/>
                </a:lnTo>
                <a:lnTo>
                  <a:pt x="260024" y="117411"/>
                </a:lnTo>
                <a:lnTo>
                  <a:pt x="260018" y="117448"/>
                </a:lnTo>
                <a:lnTo>
                  <a:pt x="260018" y="117451"/>
                </a:lnTo>
                <a:lnTo>
                  <a:pt x="260004" y="117479"/>
                </a:lnTo>
                <a:lnTo>
                  <a:pt x="259979" y="117501"/>
                </a:lnTo>
                <a:lnTo>
                  <a:pt x="259968" y="117521"/>
                </a:lnTo>
                <a:lnTo>
                  <a:pt x="259966" y="117532"/>
                </a:lnTo>
                <a:lnTo>
                  <a:pt x="259961" y="117542"/>
                </a:lnTo>
                <a:lnTo>
                  <a:pt x="259959" y="117545"/>
                </a:lnTo>
                <a:lnTo>
                  <a:pt x="259952" y="117557"/>
                </a:lnTo>
                <a:lnTo>
                  <a:pt x="259950" y="117561"/>
                </a:lnTo>
                <a:lnTo>
                  <a:pt x="259943" y="117558"/>
                </a:lnTo>
                <a:lnTo>
                  <a:pt x="259939" y="117556"/>
                </a:lnTo>
                <a:lnTo>
                  <a:pt x="259938" y="117556"/>
                </a:lnTo>
                <a:lnTo>
                  <a:pt x="259925" y="117545"/>
                </a:lnTo>
                <a:lnTo>
                  <a:pt x="259907" y="117534"/>
                </a:lnTo>
                <a:lnTo>
                  <a:pt x="259904" y="117531"/>
                </a:lnTo>
                <a:lnTo>
                  <a:pt x="259894" y="117517"/>
                </a:lnTo>
                <a:lnTo>
                  <a:pt x="259871" y="117504"/>
                </a:lnTo>
                <a:lnTo>
                  <a:pt x="259855" y="117497"/>
                </a:lnTo>
                <a:lnTo>
                  <a:pt x="259844" y="117492"/>
                </a:lnTo>
                <a:lnTo>
                  <a:pt x="259839" y="117490"/>
                </a:lnTo>
                <a:lnTo>
                  <a:pt x="259837" y="117488"/>
                </a:lnTo>
                <a:lnTo>
                  <a:pt x="259821" y="117473"/>
                </a:lnTo>
                <a:lnTo>
                  <a:pt x="259801" y="117462"/>
                </a:lnTo>
                <a:lnTo>
                  <a:pt x="259783" y="117444"/>
                </a:lnTo>
                <a:lnTo>
                  <a:pt x="259779" y="117420"/>
                </a:lnTo>
                <a:lnTo>
                  <a:pt x="259770" y="117402"/>
                </a:lnTo>
                <a:lnTo>
                  <a:pt x="259761" y="117389"/>
                </a:lnTo>
                <a:lnTo>
                  <a:pt x="259736" y="117376"/>
                </a:lnTo>
                <a:lnTo>
                  <a:pt x="259718" y="117369"/>
                </a:lnTo>
                <a:lnTo>
                  <a:pt x="259704" y="117347"/>
                </a:lnTo>
                <a:lnTo>
                  <a:pt x="259686" y="117332"/>
                </a:lnTo>
                <a:lnTo>
                  <a:pt x="259652" y="117316"/>
                </a:lnTo>
                <a:lnTo>
                  <a:pt x="259632" y="117301"/>
                </a:lnTo>
                <a:lnTo>
                  <a:pt x="259609" y="117290"/>
                </a:lnTo>
                <a:lnTo>
                  <a:pt x="259555" y="117265"/>
                </a:lnTo>
                <a:lnTo>
                  <a:pt x="259537" y="117259"/>
                </a:lnTo>
                <a:lnTo>
                  <a:pt x="259510" y="117246"/>
                </a:lnTo>
                <a:lnTo>
                  <a:pt x="259483" y="117230"/>
                </a:lnTo>
                <a:lnTo>
                  <a:pt x="259458" y="117215"/>
                </a:lnTo>
                <a:lnTo>
                  <a:pt x="259445" y="117199"/>
                </a:lnTo>
                <a:lnTo>
                  <a:pt x="259422" y="117177"/>
                </a:lnTo>
                <a:lnTo>
                  <a:pt x="259401" y="117165"/>
                </a:lnTo>
                <a:lnTo>
                  <a:pt x="259393" y="117160"/>
                </a:lnTo>
                <a:lnTo>
                  <a:pt x="259388" y="117150"/>
                </a:lnTo>
                <a:lnTo>
                  <a:pt x="259382" y="117138"/>
                </a:lnTo>
                <a:lnTo>
                  <a:pt x="259354" y="117120"/>
                </a:lnTo>
                <a:lnTo>
                  <a:pt x="259336" y="117100"/>
                </a:lnTo>
                <a:lnTo>
                  <a:pt x="259318" y="117091"/>
                </a:lnTo>
                <a:lnTo>
                  <a:pt x="259287" y="117098"/>
                </a:lnTo>
                <a:lnTo>
                  <a:pt x="259283" y="117109"/>
                </a:lnTo>
                <a:lnTo>
                  <a:pt x="259276" y="117129"/>
                </a:lnTo>
                <a:lnTo>
                  <a:pt x="259275" y="117140"/>
                </a:lnTo>
                <a:lnTo>
                  <a:pt x="259273" y="117164"/>
                </a:lnTo>
                <a:lnTo>
                  <a:pt x="259273" y="117164"/>
                </a:lnTo>
                <a:lnTo>
                  <a:pt x="259277" y="117171"/>
                </a:lnTo>
                <a:lnTo>
                  <a:pt x="259284" y="117182"/>
                </a:lnTo>
                <a:lnTo>
                  <a:pt x="259294" y="117199"/>
                </a:lnTo>
                <a:lnTo>
                  <a:pt x="259298" y="117216"/>
                </a:lnTo>
                <a:lnTo>
                  <a:pt x="259300" y="117226"/>
                </a:lnTo>
                <a:lnTo>
                  <a:pt x="259304" y="117233"/>
                </a:lnTo>
                <a:lnTo>
                  <a:pt x="259312" y="117251"/>
                </a:lnTo>
                <a:lnTo>
                  <a:pt x="259318" y="117265"/>
                </a:lnTo>
                <a:lnTo>
                  <a:pt x="259323" y="117290"/>
                </a:lnTo>
                <a:lnTo>
                  <a:pt x="259330" y="117318"/>
                </a:lnTo>
                <a:lnTo>
                  <a:pt x="259336" y="117345"/>
                </a:lnTo>
                <a:lnTo>
                  <a:pt x="259336" y="117347"/>
                </a:lnTo>
                <a:lnTo>
                  <a:pt x="259337" y="117348"/>
                </a:lnTo>
                <a:lnTo>
                  <a:pt x="259350" y="117371"/>
                </a:lnTo>
                <a:lnTo>
                  <a:pt x="259355" y="117384"/>
                </a:lnTo>
                <a:lnTo>
                  <a:pt x="259364" y="117407"/>
                </a:lnTo>
                <a:lnTo>
                  <a:pt x="259373" y="117429"/>
                </a:lnTo>
                <a:lnTo>
                  <a:pt x="259375" y="117435"/>
                </a:lnTo>
                <a:lnTo>
                  <a:pt x="259379" y="117446"/>
                </a:lnTo>
                <a:lnTo>
                  <a:pt x="259384" y="117473"/>
                </a:lnTo>
                <a:lnTo>
                  <a:pt x="259384" y="117475"/>
                </a:lnTo>
                <a:lnTo>
                  <a:pt x="259391" y="117499"/>
                </a:lnTo>
                <a:lnTo>
                  <a:pt x="259395" y="117537"/>
                </a:lnTo>
                <a:lnTo>
                  <a:pt x="259404" y="117566"/>
                </a:lnTo>
                <a:lnTo>
                  <a:pt x="259406" y="117574"/>
                </a:lnTo>
                <a:lnTo>
                  <a:pt x="259409" y="117597"/>
                </a:lnTo>
                <a:lnTo>
                  <a:pt x="259411" y="117612"/>
                </a:lnTo>
                <a:lnTo>
                  <a:pt x="259413" y="117638"/>
                </a:lnTo>
                <a:lnTo>
                  <a:pt x="259418" y="117678"/>
                </a:lnTo>
                <a:lnTo>
                  <a:pt x="259417" y="117678"/>
                </a:lnTo>
                <a:lnTo>
                  <a:pt x="259411" y="117704"/>
                </a:lnTo>
                <a:lnTo>
                  <a:pt x="259405" y="117736"/>
                </a:lnTo>
                <a:lnTo>
                  <a:pt x="259402" y="117757"/>
                </a:lnTo>
                <a:lnTo>
                  <a:pt x="259402" y="117767"/>
                </a:lnTo>
                <a:lnTo>
                  <a:pt x="259402" y="117777"/>
                </a:lnTo>
                <a:lnTo>
                  <a:pt x="259393" y="117797"/>
                </a:lnTo>
                <a:lnTo>
                  <a:pt x="259388" y="117806"/>
                </a:lnTo>
                <a:lnTo>
                  <a:pt x="259382" y="117821"/>
                </a:lnTo>
                <a:lnTo>
                  <a:pt x="259366" y="117847"/>
                </a:lnTo>
                <a:lnTo>
                  <a:pt x="259345" y="117866"/>
                </a:lnTo>
                <a:lnTo>
                  <a:pt x="259341" y="117869"/>
                </a:lnTo>
                <a:lnTo>
                  <a:pt x="259337" y="117877"/>
                </a:lnTo>
                <a:lnTo>
                  <a:pt x="259330" y="117889"/>
                </a:lnTo>
                <a:lnTo>
                  <a:pt x="259303" y="117922"/>
                </a:lnTo>
                <a:lnTo>
                  <a:pt x="259294" y="117933"/>
                </a:lnTo>
                <a:lnTo>
                  <a:pt x="259199" y="117991"/>
                </a:lnTo>
                <a:lnTo>
                  <a:pt x="259194" y="117989"/>
                </a:lnTo>
                <a:lnTo>
                  <a:pt x="259165" y="117980"/>
                </a:lnTo>
                <a:lnTo>
                  <a:pt x="259138" y="117971"/>
                </a:lnTo>
                <a:lnTo>
                  <a:pt x="259113" y="117958"/>
                </a:lnTo>
                <a:lnTo>
                  <a:pt x="259107" y="117955"/>
                </a:lnTo>
                <a:lnTo>
                  <a:pt x="259095" y="117951"/>
                </a:lnTo>
                <a:lnTo>
                  <a:pt x="259095" y="117951"/>
                </a:lnTo>
                <a:lnTo>
                  <a:pt x="259095" y="117951"/>
                </a:lnTo>
                <a:lnTo>
                  <a:pt x="259093" y="117948"/>
                </a:lnTo>
                <a:lnTo>
                  <a:pt x="259088" y="117940"/>
                </a:lnTo>
                <a:lnTo>
                  <a:pt x="259088" y="117940"/>
                </a:lnTo>
                <a:lnTo>
                  <a:pt x="259088" y="117927"/>
                </a:lnTo>
                <a:lnTo>
                  <a:pt x="259088" y="117918"/>
                </a:lnTo>
                <a:lnTo>
                  <a:pt x="259088" y="117916"/>
                </a:lnTo>
                <a:lnTo>
                  <a:pt x="259078" y="117908"/>
                </a:lnTo>
                <a:lnTo>
                  <a:pt x="259077" y="117907"/>
                </a:lnTo>
                <a:lnTo>
                  <a:pt x="259077" y="117907"/>
                </a:lnTo>
                <a:lnTo>
                  <a:pt x="259076" y="117906"/>
                </a:lnTo>
                <a:lnTo>
                  <a:pt x="259053" y="117895"/>
                </a:lnTo>
                <a:lnTo>
                  <a:pt x="259050" y="117894"/>
                </a:lnTo>
                <a:lnTo>
                  <a:pt x="259047" y="117895"/>
                </a:lnTo>
                <a:lnTo>
                  <a:pt x="259036" y="117898"/>
                </a:lnTo>
                <a:lnTo>
                  <a:pt x="259014" y="117902"/>
                </a:lnTo>
                <a:lnTo>
                  <a:pt x="258999" y="117904"/>
                </a:lnTo>
                <a:lnTo>
                  <a:pt x="258996" y="117905"/>
                </a:lnTo>
                <a:lnTo>
                  <a:pt x="258985" y="117907"/>
                </a:lnTo>
                <a:lnTo>
                  <a:pt x="258977" y="117901"/>
                </a:lnTo>
                <a:lnTo>
                  <a:pt x="258974" y="117899"/>
                </a:lnTo>
                <a:lnTo>
                  <a:pt x="258973" y="117898"/>
                </a:lnTo>
                <a:lnTo>
                  <a:pt x="258971" y="117891"/>
                </a:lnTo>
                <a:lnTo>
                  <a:pt x="258971" y="117890"/>
                </a:lnTo>
                <a:lnTo>
                  <a:pt x="258969" y="117885"/>
                </a:lnTo>
                <a:lnTo>
                  <a:pt x="258967" y="117876"/>
                </a:lnTo>
                <a:lnTo>
                  <a:pt x="258957" y="117867"/>
                </a:lnTo>
                <a:lnTo>
                  <a:pt x="258946" y="117861"/>
                </a:lnTo>
                <a:lnTo>
                  <a:pt x="258940" y="117857"/>
                </a:lnTo>
                <a:lnTo>
                  <a:pt x="258937" y="117855"/>
                </a:lnTo>
                <a:lnTo>
                  <a:pt x="258933" y="117852"/>
                </a:lnTo>
                <a:lnTo>
                  <a:pt x="258930" y="117852"/>
                </a:lnTo>
                <a:lnTo>
                  <a:pt x="258924" y="117854"/>
                </a:lnTo>
                <a:lnTo>
                  <a:pt x="258912" y="117858"/>
                </a:lnTo>
                <a:lnTo>
                  <a:pt x="258912" y="117861"/>
                </a:lnTo>
                <a:lnTo>
                  <a:pt x="258908" y="117874"/>
                </a:lnTo>
                <a:lnTo>
                  <a:pt x="258907" y="117879"/>
                </a:lnTo>
                <a:lnTo>
                  <a:pt x="258906" y="117885"/>
                </a:lnTo>
                <a:lnTo>
                  <a:pt x="258888" y="117898"/>
                </a:lnTo>
                <a:lnTo>
                  <a:pt x="258865" y="117905"/>
                </a:lnTo>
                <a:lnTo>
                  <a:pt x="258845" y="117907"/>
                </a:lnTo>
                <a:lnTo>
                  <a:pt x="258824" y="117914"/>
                </a:lnTo>
                <a:lnTo>
                  <a:pt x="258802" y="117914"/>
                </a:lnTo>
                <a:lnTo>
                  <a:pt x="258793" y="117914"/>
                </a:lnTo>
                <a:lnTo>
                  <a:pt x="258784" y="117914"/>
                </a:lnTo>
                <a:lnTo>
                  <a:pt x="258782" y="117914"/>
                </a:lnTo>
                <a:lnTo>
                  <a:pt x="258781" y="117913"/>
                </a:lnTo>
                <a:lnTo>
                  <a:pt x="258775" y="117909"/>
                </a:lnTo>
                <a:lnTo>
                  <a:pt x="258767" y="117904"/>
                </a:lnTo>
                <a:lnTo>
                  <a:pt x="258763" y="117902"/>
                </a:lnTo>
                <a:lnTo>
                  <a:pt x="258754" y="117891"/>
                </a:lnTo>
                <a:lnTo>
                  <a:pt x="258745" y="117874"/>
                </a:lnTo>
                <a:lnTo>
                  <a:pt x="258741" y="117861"/>
                </a:lnTo>
                <a:lnTo>
                  <a:pt x="258730" y="117845"/>
                </a:lnTo>
                <a:lnTo>
                  <a:pt x="258712" y="117825"/>
                </a:lnTo>
                <a:lnTo>
                  <a:pt x="258697" y="117825"/>
                </a:lnTo>
                <a:lnTo>
                  <a:pt x="258696" y="117825"/>
                </a:lnTo>
                <a:lnTo>
                  <a:pt x="258694" y="117824"/>
                </a:lnTo>
                <a:lnTo>
                  <a:pt x="258680" y="117812"/>
                </a:lnTo>
                <a:lnTo>
                  <a:pt x="258680" y="117812"/>
                </a:lnTo>
                <a:lnTo>
                  <a:pt x="258682" y="117801"/>
                </a:lnTo>
                <a:lnTo>
                  <a:pt x="258686" y="117792"/>
                </a:lnTo>
                <a:lnTo>
                  <a:pt x="258687" y="117790"/>
                </a:lnTo>
                <a:lnTo>
                  <a:pt x="258696" y="117788"/>
                </a:lnTo>
                <a:lnTo>
                  <a:pt x="258714" y="117776"/>
                </a:lnTo>
                <a:lnTo>
                  <a:pt x="258718" y="117772"/>
                </a:lnTo>
                <a:lnTo>
                  <a:pt x="258718" y="117752"/>
                </a:lnTo>
                <a:lnTo>
                  <a:pt x="258718" y="117748"/>
                </a:lnTo>
                <a:lnTo>
                  <a:pt x="258718" y="117746"/>
                </a:lnTo>
                <a:lnTo>
                  <a:pt x="258714" y="117724"/>
                </a:lnTo>
                <a:lnTo>
                  <a:pt x="258695" y="117688"/>
                </a:lnTo>
                <a:lnTo>
                  <a:pt x="258691" y="117682"/>
                </a:lnTo>
                <a:lnTo>
                  <a:pt x="258687" y="117670"/>
                </a:lnTo>
                <a:lnTo>
                  <a:pt x="258687" y="117669"/>
                </a:lnTo>
                <a:lnTo>
                  <a:pt x="258686" y="117669"/>
                </a:lnTo>
                <a:lnTo>
                  <a:pt x="258678" y="117669"/>
                </a:lnTo>
                <a:lnTo>
                  <a:pt x="258664" y="117673"/>
                </a:lnTo>
                <a:lnTo>
                  <a:pt x="258653" y="117673"/>
                </a:lnTo>
                <a:lnTo>
                  <a:pt x="258650" y="117672"/>
                </a:lnTo>
                <a:lnTo>
                  <a:pt x="258639" y="117667"/>
                </a:lnTo>
                <a:lnTo>
                  <a:pt x="258626" y="117656"/>
                </a:lnTo>
                <a:lnTo>
                  <a:pt x="258612" y="117631"/>
                </a:lnTo>
                <a:lnTo>
                  <a:pt x="258610" y="117618"/>
                </a:lnTo>
                <a:lnTo>
                  <a:pt x="258608" y="117598"/>
                </a:lnTo>
                <a:lnTo>
                  <a:pt x="258601" y="117559"/>
                </a:lnTo>
                <a:lnTo>
                  <a:pt x="258599" y="117548"/>
                </a:lnTo>
                <a:lnTo>
                  <a:pt x="258592" y="117539"/>
                </a:lnTo>
                <a:lnTo>
                  <a:pt x="258587" y="117539"/>
                </a:lnTo>
                <a:lnTo>
                  <a:pt x="258574" y="117541"/>
                </a:lnTo>
                <a:lnTo>
                  <a:pt x="258565" y="117548"/>
                </a:lnTo>
                <a:lnTo>
                  <a:pt x="258556" y="117554"/>
                </a:lnTo>
                <a:lnTo>
                  <a:pt x="258552" y="117554"/>
                </a:lnTo>
                <a:lnTo>
                  <a:pt x="258549" y="117554"/>
                </a:lnTo>
                <a:lnTo>
                  <a:pt x="258540" y="117545"/>
                </a:lnTo>
                <a:lnTo>
                  <a:pt x="258527" y="117530"/>
                </a:lnTo>
                <a:lnTo>
                  <a:pt x="258522" y="117523"/>
                </a:lnTo>
                <a:lnTo>
                  <a:pt x="258511" y="117519"/>
                </a:lnTo>
                <a:lnTo>
                  <a:pt x="258505" y="117519"/>
                </a:lnTo>
                <a:lnTo>
                  <a:pt x="258504" y="117519"/>
                </a:lnTo>
                <a:lnTo>
                  <a:pt x="258497" y="117519"/>
                </a:lnTo>
                <a:lnTo>
                  <a:pt x="258479" y="117521"/>
                </a:lnTo>
                <a:lnTo>
                  <a:pt x="258464" y="117517"/>
                </a:lnTo>
                <a:lnTo>
                  <a:pt x="258461" y="117517"/>
                </a:lnTo>
                <a:lnTo>
                  <a:pt x="258452" y="117517"/>
                </a:lnTo>
                <a:lnTo>
                  <a:pt x="258448" y="117516"/>
                </a:lnTo>
                <a:lnTo>
                  <a:pt x="258441" y="117515"/>
                </a:lnTo>
                <a:lnTo>
                  <a:pt x="258435" y="117505"/>
                </a:lnTo>
                <a:lnTo>
                  <a:pt x="258435" y="117505"/>
                </a:lnTo>
                <a:lnTo>
                  <a:pt x="258434" y="117504"/>
                </a:lnTo>
                <a:lnTo>
                  <a:pt x="258430" y="117479"/>
                </a:lnTo>
                <a:lnTo>
                  <a:pt x="258418" y="117453"/>
                </a:lnTo>
                <a:lnTo>
                  <a:pt x="258412" y="117440"/>
                </a:lnTo>
                <a:lnTo>
                  <a:pt x="258409" y="117436"/>
                </a:lnTo>
                <a:lnTo>
                  <a:pt x="258405" y="117429"/>
                </a:lnTo>
                <a:lnTo>
                  <a:pt x="258399" y="117417"/>
                </a:lnTo>
                <a:lnTo>
                  <a:pt x="258398" y="117415"/>
                </a:lnTo>
                <a:lnTo>
                  <a:pt x="258407" y="117404"/>
                </a:lnTo>
                <a:lnTo>
                  <a:pt x="258412" y="117404"/>
                </a:lnTo>
                <a:lnTo>
                  <a:pt x="258424" y="117404"/>
                </a:lnTo>
                <a:lnTo>
                  <a:pt x="258429" y="117404"/>
                </a:lnTo>
                <a:lnTo>
                  <a:pt x="258430" y="117404"/>
                </a:lnTo>
                <a:lnTo>
                  <a:pt x="258445" y="117398"/>
                </a:lnTo>
                <a:lnTo>
                  <a:pt x="258461" y="117384"/>
                </a:lnTo>
                <a:lnTo>
                  <a:pt x="258462" y="117382"/>
                </a:lnTo>
                <a:lnTo>
                  <a:pt x="258467" y="117372"/>
                </a:lnTo>
                <a:lnTo>
                  <a:pt x="258470" y="117362"/>
                </a:lnTo>
                <a:lnTo>
                  <a:pt x="258474" y="117340"/>
                </a:lnTo>
                <a:lnTo>
                  <a:pt x="258475" y="117339"/>
                </a:lnTo>
                <a:lnTo>
                  <a:pt x="258475" y="117338"/>
                </a:lnTo>
                <a:lnTo>
                  <a:pt x="258474" y="117337"/>
                </a:lnTo>
                <a:lnTo>
                  <a:pt x="258470" y="117330"/>
                </a:lnTo>
                <a:lnTo>
                  <a:pt x="258467" y="117322"/>
                </a:lnTo>
                <a:lnTo>
                  <a:pt x="258463" y="117316"/>
                </a:lnTo>
                <a:lnTo>
                  <a:pt x="258448" y="117299"/>
                </a:lnTo>
                <a:lnTo>
                  <a:pt x="258444" y="117297"/>
                </a:lnTo>
                <a:lnTo>
                  <a:pt x="258430" y="117290"/>
                </a:lnTo>
                <a:lnTo>
                  <a:pt x="258422" y="117291"/>
                </a:lnTo>
                <a:lnTo>
                  <a:pt x="258414" y="117292"/>
                </a:lnTo>
                <a:lnTo>
                  <a:pt x="258398" y="117299"/>
                </a:lnTo>
                <a:lnTo>
                  <a:pt x="258382" y="117303"/>
                </a:lnTo>
                <a:lnTo>
                  <a:pt x="258378" y="117303"/>
                </a:lnTo>
                <a:lnTo>
                  <a:pt x="258371" y="117303"/>
                </a:lnTo>
                <a:lnTo>
                  <a:pt x="258369" y="117300"/>
                </a:lnTo>
                <a:lnTo>
                  <a:pt x="258362" y="117292"/>
                </a:lnTo>
                <a:lnTo>
                  <a:pt x="258362" y="117292"/>
                </a:lnTo>
                <a:lnTo>
                  <a:pt x="258362" y="117285"/>
                </a:lnTo>
                <a:lnTo>
                  <a:pt x="258362" y="117282"/>
                </a:lnTo>
                <a:lnTo>
                  <a:pt x="258362" y="117276"/>
                </a:lnTo>
                <a:lnTo>
                  <a:pt x="258366" y="117265"/>
                </a:lnTo>
                <a:lnTo>
                  <a:pt x="258371" y="117263"/>
                </a:lnTo>
                <a:lnTo>
                  <a:pt x="258377" y="117259"/>
                </a:lnTo>
                <a:lnTo>
                  <a:pt x="258384" y="117255"/>
                </a:lnTo>
                <a:lnTo>
                  <a:pt x="258389" y="117252"/>
                </a:lnTo>
                <a:lnTo>
                  <a:pt x="258402" y="117242"/>
                </a:lnTo>
                <a:lnTo>
                  <a:pt x="258405" y="117227"/>
                </a:lnTo>
                <a:lnTo>
                  <a:pt x="258405" y="117197"/>
                </a:lnTo>
                <a:lnTo>
                  <a:pt x="258408" y="117181"/>
                </a:lnTo>
                <a:lnTo>
                  <a:pt x="258375" y="117143"/>
                </a:lnTo>
                <a:lnTo>
                  <a:pt x="258356" y="117129"/>
                </a:lnTo>
                <a:lnTo>
                  <a:pt x="258329" y="117139"/>
                </a:lnTo>
                <a:lnTo>
                  <a:pt x="258270" y="117130"/>
                </a:lnTo>
                <a:lnTo>
                  <a:pt x="258236" y="117147"/>
                </a:lnTo>
                <a:lnTo>
                  <a:pt x="258212" y="117158"/>
                </a:lnTo>
                <a:lnTo>
                  <a:pt x="258211" y="117158"/>
                </a:lnTo>
                <a:lnTo>
                  <a:pt x="258210" y="117160"/>
                </a:lnTo>
                <a:lnTo>
                  <a:pt x="258213" y="117168"/>
                </a:lnTo>
                <a:lnTo>
                  <a:pt x="258211" y="117178"/>
                </a:lnTo>
                <a:lnTo>
                  <a:pt x="258209" y="117188"/>
                </a:lnTo>
                <a:lnTo>
                  <a:pt x="258195" y="117204"/>
                </a:lnTo>
                <a:lnTo>
                  <a:pt x="258193" y="117215"/>
                </a:lnTo>
                <a:lnTo>
                  <a:pt x="258191" y="117226"/>
                </a:lnTo>
                <a:lnTo>
                  <a:pt x="258187" y="117240"/>
                </a:lnTo>
                <a:lnTo>
                  <a:pt x="258186" y="117246"/>
                </a:lnTo>
                <a:lnTo>
                  <a:pt x="258177" y="117254"/>
                </a:lnTo>
                <a:lnTo>
                  <a:pt x="258166" y="117254"/>
                </a:lnTo>
                <a:lnTo>
                  <a:pt x="258165" y="117254"/>
                </a:lnTo>
                <a:lnTo>
                  <a:pt x="258148" y="117241"/>
                </a:lnTo>
                <a:lnTo>
                  <a:pt x="258139" y="117239"/>
                </a:lnTo>
                <a:lnTo>
                  <a:pt x="258136" y="117239"/>
                </a:lnTo>
                <a:lnTo>
                  <a:pt x="258122" y="117236"/>
                </a:lnTo>
                <a:lnTo>
                  <a:pt x="258121" y="117236"/>
                </a:lnTo>
                <a:lnTo>
                  <a:pt x="258120" y="117236"/>
                </a:lnTo>
                <a:lnTo>
                  <a:pt x="258105" y="117232"/>
                </a:lnTo>
                <a:lnTo>
                  <a:pt x="258103" y="117242"/>
                </a:lnTo>
                <a:lnTo>
                  <a:pt x="258100" y="117259"/>
                </a:lnTo>
                <a:lnTo>
                  <a:pt x="258094" y="117270"/>
                </a:lnTo>
                <a:lnTo>
                  <a:pt x="258092" y="117273"/>
                </a:lnTo>
                <a:lnTo>
                  <a:pt x="258091" y="117274"/>
                </a:lnTo>
                <a:lnTo>
                  <a:pt x="258079" y="117279"/>
                </a:lnTo>
                <a:lnTo>
                  <a:pt x="258073" y="117281"/>
                </a:lnTo>
                <a:lnTo>
                  <a:pt x="258073" y="117291"/>
                </a:lnTo>
                <a:lnTo>
                  <a:pt x="258073" y="117293"/>
                </a:lnTo>
                <a:lnTo>
                  <a:pt x="258073" y="117299"/>
                </a:lnTo>
                <a:lnTo>
                  <a:pt x="258076" y="117323"/>
                </a:lnTo>
                <a:lnTo>
                  <a:pt x="258076" y="117340"/>
                </a:lnTo>
                <a:lnTo>
                  <a:pt x="258074" y="117349"/>
                </a:lnTo>
                <a:lnTo>
                  <a:pt x="258074" y="117350"/>
                </a:lnTo>
                <a:lnTo>
                  <a:pt x="258071" y="117367"/>
                </a:lnTo>
                <a:lnTo>
                  <a:pt x="258071" y="117368"/>
                </a:lnTo>
                <a:lnTo>
                  <a:pt x="258071" y="117369"/>
                </a:lnTo>
                <a:lnTo>
                  <a:pt x="258071" y="117369"/>
                </a:lnTo>
                <a:lnTo>
                  <a:pt x="258069" y="117371"/>
                </a:lnTo>
                <a:lnTo>
                  <a:pt x="258060" y="117383"/>
                </a:lnTo>
                <a:lnTo>
                  <a:pt x="258057" y="117387"/>
                </a:lnTo>
                <a:lnTo>
                  <a:pt x="258056" y="117387"/>
                </a:lnTo>
                <a:lnTo>
                  <a:pt x="258039" y="117393"/>
                </a:lnTo>
                <a:lnTo>
                  <a:pt x="258029" y="117399"/>
                </a:lnTo>
                <a:lnTo>
                  <a:pt x="258026" y="117400"/>
                </a:lnTo>
                <a:lnTo>
                  <a:pt x="258018" y="117397"/>
                </a:lnTo>
                <a:lnTo>
                  <a:pt x="258017" y="117397"/>
                </a:lnTo>
                <a:lnTo>
                  <a:pt x="258015" y="117396"/>
                </a:lnTo>
                <a:lnTo>
                  <a:pt x="258015" y="117396"/>
                </a:lnTo>
                <a:lnTo>
                  <a:pt x="258011" y="117391"/>
                </a:lnTo>
                <a:lnTo>
                  <a:pt x="258010" y="117389"/>
                </a:lnTo>
                <a:lnTo>
                  <a:pt x="258008" y="117387"/>
                </a:lnTo>
                <a:lnTo>
                  <a:pt x="258006" y="117383"/>
                </a:lnTo>
                <a:lnTo>
                  <a:pt x="258006" y="117383"/>
                </a:lnTo>
                <a:lnTo>
                  <a:pt x="258003" y="117379"/>
                </a:lnTo>
                <a:lnTo>
                  <a:pt x="258001" y="117376"/>
                </a:lnTo>
                <a:lnTo>
                  <a:pt x="258000" y="117374"/>
                </a:lnTo>
                <a:lnTo>
                  <a:pt x="257997" y="117369"/>
                </a:lnTo>
                <a:lnTo>
                  <a:pt x="257988" y="117369"/>
                </a:lnTo>
                <a:lnTo>
                  <a:pt x="257985" y="117369"/>
                </a:lnTo>
                <a:lnTo>
                  <a:pt x="257983" y="117371"/>
                </a:lnTo>
                <a:lnTo>
                  <a:pt x="257981" y="117372"/>
                </a:lnTo>
                <a:lnTo>
                  <a:pt x="257969" y="117380"/>
                </a:lnTo>
                <a:lnTo>
                  <a:pt x="257965" y="117391"/>
                </a:lnTo>
                <a:lnTo>
                  <a:pt x="257954" y="117409"/>
                </a:lnTo>
                <a:lnTo>
                  <a:pt x="257952" y="117412"/>
                </a:lnTo>
                <a:lnTo>
                  <a:pt x="257945" y="117433"/>
                </a:lnTo>
                <a:lnTo>
                  <a:pt x="257929" y="117439"/>
                </a:lnTo>
                <a:lnTo>
                  <a:pt x="257903" y="117429"/>
                </a:lnTo>
                <a:lnTo>
                  <a:pt x="257881" y="117417"/>
                </a:lnTo>
                <a:lnTo>
                  <a:pt x="257865" y="117413"/>
                </a:lnTo>
                <a:lnTo>
                  <a:pt x="257835" y="117416"/>
                </a:lnTo>
                <a:lnTo>
                  <a:pt x="257819" y="117420"/>
                </a:lnTo>
                <a:lnTo>
                  <a:pt x="257813" y="117425"/>
                </a:lnTo>
                <a:lnTo>
                  <a:pt x="257809" y="117427"/>
                </a:lnTo>
                <a:lnTo>
                  <a:pt x="257809" y="117427"/>
                </a:lnTo>
                <a:lnTo>
                  <a:pt x="257801" y="117434"/>
                </a:lnTo>
                <a:lnTo>
                  <a:pt x="257798" y="117440"/>
                </a:lnTo>
                <a:lnTo>
                  <a:pt x="257794" y="117446"/>
                </a:lnTo>
                <a:lnTo>
                  <a:pt x="257794" y="117446"/>
                </a:lnTo>
                <a:lnTo>
                  <a:pt x="257787" y="117459"/>
                </a:lnTo>
                <a:lnTo>
                  <a:pt x="257783" y="117467"/>
                </a:lnTo>
                <a:lnTo>
                  <a:pt x="257783" y="117467"/>
                </a:lnTo>
                <a:lnTo>
                  <a:pt x="257778" y="117463"/>
                </a:lnTo>
                <a:lnTo>
                  <a:pt x="257767" y="117452"/>
                </a:lnTo>
                <a:lnTo>
                  <a:pt x="257748" y="117442"/>
                </a:lnTo>
                <a:lnTo>
                  <a:pt x="257736" y="117435"/>
                </a:lnTo>
                <a:lnTo>
                  <a:pt x="257703" y="117429"/>
                </a:lnTo>
                <a:lnTo>
                  <a:pt x="257678" y="117428"/>
                </a:lnTo>
                <a:lnTo>
                  <a:pt x="257666" y="117421"/>
                </a:lnTo>
                <a:lnTo>
                  <a:pt x="257627" y="117397"/>
                </a:lnTo>
                <a:lnTo>
                  <a:pt x="257606" y="117366"/>
                </a:lnTo>
                <a:lnTo>
                  <a:pt x="257580" y="117340"/>
                </a:lnTo>
                <a:lnTo>
                  <a:pt x="257552" y="117312"/>
                </a:lnTo>
                <a:lnTo>
                  <a:pt x="257521" y="117291"/>
                </a:lnTo>
                <a:lnTo>
                  <a:pt x="257448" y="117240"/>
                </a:lnTo>
                <a:lnTo>
                  <a:pt x="257401" y="117209"/>
                </a:lnTo>
                <a:lnTo>
                  <a:pt x="257360" y="117181"/>
                </a:lnTo>
                <a:lnTo>
                  <a:pt x="257341" y="117169"/>
                </a:lnTo>
                <a:lnTo>
                  <a:pt x="257173" y="117108"/>
                </a:lnTo>
                <a:lnTo>
                  <a:pt x="257167" y="117106"/>
                </a:lnTo>
                <a:lnTo>
                  <a:pt x="256981" y="117077"/>
                </a:lnTo>
                <a:lnTo>
                  <a:pt x="256956" y="117063"/>
                </a:lnTo>
                <a:lnTo>
                  <a:pt x="256920" y="117032"/>
                </a:lnTo>
                <a:lnTo>
                  <a:pt x="256853" y="116995"/>
                </a:lnTo>
                <a:lnTo>
                  <a:pt x="256852" y="116994"/>
                </a:lnTo>
                <a:lnTo>
                  <a:pt x="256823" y="116961"/>
                </a:lnTo>
                <a:lnTo>
                  <a:pt x="256800" y="116935"/>
                </a:lnTo>
                <a:lnTo>
                  <a:pt x="256768" y="116926"/>
                </a:lnTo>
                <a:lnTo>
                  <a:pt x="256719" y="116882"/>
                </a:lnTo>
                <a:lnTo>
                  <a:pt x="256692" y="116855"/>
                </a:lnTo>
                <a:lnTo>
                  <a:pt x="256662" y="116818"/>
                </a:lnTo>
                <a:lnTo>
                  <a:pt x="256642" y="116778"/>
                </a:lnTo>
                <a:lnTo>
                  <a:pt x="256634" y="116762"/>
                </a:lnTo>
                <a:lnTo>
                  <a:pt x="256630" y="116755"/>
                </a:lnTo>
                <a:lnTo>
                  <a:pt x="256626" y="116747"/>
                </a:lnTo>
                <a:lnTo>
                  <a:pt x="256602" y="116717"/>
                </a:lnTo>
                <a:lnTo>
                  <a:pt x="256581" y="116692"/>
                </a:lnTo>
                <a:lnTo>
                  <a:pt x="256561" y="116661"/>
                </a:lnTo>
                <a:lnTo>
                  <a:pt x="256538" y="116633"/>
                </a:lnTo>
                <a:lnTo>
                  <a:pt x="256511" y="116593"/>
                </a:lnTo>
                <a:lnTo>
                  <a:pt x="256470" y="116546"/>
                </a:lnTo>
                <a:lnTo>
                  <a:pt x="256462" y="116536"/>
                </a:lnTo>
                <a:lnTo>
                  <a:pt x="256460" y="116534"/>
                </a:lnTo>
                <a:lnTo>
                  <a:pt x="256458" y="116531"/>
                </a:lnTo>
                <a:lnTo>
                  <a:pt x="256397" y="116464"/>
                </a:lnTo>
                <a:lnTo>
                  <a:pt x="256388" y="116451"/>
                </a:lnTo>
                <a:lnTo>
                  <a:pt x="256384" y="116447"/>
                </a:lnTo>
                <a:lnTo>
                  <a:pt x="256383" y="116445"/>
                </a:lnTo>
                <a:lnTo>
                  <a:pt x="256381" y="116443"/>
                </a:lnTo>
                <a:lnTo>
                  <a:pt x="256308" y="116399"/>
                </a:lnTo>
                <a:lnTo>
                  <a:pt x="256281" y="116379"/>
                </a:lnTo>
                <a:lnTo>
                  <a:pt x="256241" y="116355"/>
                </a:lnTo>
                <a:lnTo>
                  <a:pt x="256240" y="116356"/>
                </a:lnTo>
                <a:lnTo>
                  <a:pt x="256238" y="116357"/>
                </a:lnTo>
                <a:lnTo>
                  <a:pt x="256166" y="116311"/>
                </a:lnTo>
                <a:lnTo>
                  <a:pt x="256092" y="116256"/>
                </a:lnTo>
                <a:lnTo>
                  <a:pt x="256063" y="116244"/>
                </a:lnTo>
                <a:lnTo>
                  <a:pt x="256063" y="116243"/>
                </a:lnTo>
                <a:lnTo>
                  <a:pt x="256044" y="116236"/>
                </a:lnTo>
                <a:lnTo>
                  <a:pt x="256004" y="116218"/>
                </a:lnTo>
                <a:lnTo>
                  <a:pt x="255934" y="116194"/>
                </a:lnTo>
                <a:lnTo>
                  <a:pt x="255866" y="116177"/>
                </a:lnTo>
                <a:lnTo>
                  <a:pt x="255794" y="116166"/>
                </a:lnTo>
                <a:lnTo>
                  <a:pt x="255756" y="116139"/>
                </a:lnTo>
                <a:lnTo>
                  <a:pt x="255661" y="116137"/>
                </a:lnTo>
                <a:lnTo>
                  <a:pt x="255586" y="116131"/>
                </a:lnTo>
                <a:lnTo>
                  <a:pt x="255583" y="116131"/>
                </a:lnTo>
                <a:lnTo>
                  <a:pt x="255580" y="116130"/>
                </a:lnTo>
                <a:lnTo>
                  <a:pt x="255554" y="116118"/>
                </a:lnTo>
                <a:lnTo>
                  <a:pt x="255528" y="116106"/>
                </a:lnTo>
                <a:lnTo>
                  <a:pt x="255505" y="116099"/>
                </a:lnTo>
                <a:lnTo>
                  <a:pt x="255462" y="116086"/>
                </a:lnTo>
                <a:lnTo>
                  <a:pt x="255404" y="116066"/>
                </a:lnTo>
                <a:lnTo>
                  <a:pt x="255359" y="116051"/>
                </a:lnTo>
                <a:lnTo>
                  <a:pt x="255359" y="116051"/>
                </a:lnTo>
                <a:lnTo>
                  <a:pt x="255316" y="116046"/>
                </a:lnTo>
                <a:lnTo>
                  <a:pt x="255273" y="116058"/>
                </a:lnTo>
                <a:lnTo>
                  <a:pt x="255212" y="116064"/>
                </a:lnTo>
                <a:lnTo>
                  <a:pt x="255171" y="116038"/>
                </a:lnTo>
                <a:lnTo>
                  <a:pt x="255133" y="116024"/>
                </a:lnTo>
                <a:lnTo>
                  <a:pt x="255097" y="115996"/>
                </a:lnTo>
                <a:lnTo>
                  <a:pt x="255056" y="115991"/>
                </a:lnTo>
                <a:lnTo>
                  <a:pt x="255009" y="115996"/>
                </a:lnTo>
                <a:lnTo>
                  <a:pt x="254973" y="116013"/>
                </a:lnTo>
                <a:lnTo>
                  <a:pt x="254921" y="116051"/>
                </a:lnTo>
                <a:lnTo>
                  <a:pt x="254878" y="116091"/>
                </a:lnTo>
                <a:lnTo>
                  <a:pt x="254835" y="116126"/>
                </a:lnTo>
                <a:lnTo>
                  <a:pt x="254768" y="116126"/>
                </a:lnTo>
                <a:lnTo>
                  <a:pt x="254727" y="116104"/>
                </a:lnTo>
                <a:lnTo>
                  <a:pt x="254680" y="116066"/>
                </a:lnTo>
                <a:lnTo>
                  <a:pt x="254641" y="116058"/>
                </a:lnTo>
                <a:lnTo>
                  <a:pt x="254599" y="115991"/>
                </a:lnTo>
                <a:lnTo>
                  <a:pt x="254583" y="115925"/>
                </a:lnTo>
                <a:lnTo>
                  <a:pt x="254558" y="115860"/>
                </a:lnTo>
                <a:lnTo>
                  <a:pt x="254558" y="115859"/>
                </a:lnTo>
                <a:lnTo>
                  <a:pt x="254583" y="115797"/>
                </a:lnTo>
                <a:lnTo>
                  <a:pt x="254583" y="115797"/>
                </a:lnTo>
                <a:lnTo>
                  <a:pt x="254583" y="115797"/>
                </a:lnTo>
                <a:lnTo>
                  <a:pt x="254599" y="115736"/>
                </a:lnTo>
                <a:lnTo>
                  <a:pt x="254650" y="115674"/>
                </a:lnTo>
                <a:lnTo>
                  <a:pt x="254656" y="115665"/>
                </a:lnTo>
                <a:lnTo>
                  <a:pt x="254656" y="115665"/>
                </a:lnTo>
                <a:lnTo>
                  <a:pt x="254667" y="115649"/>
                </a:lnTo>
                <a:lnTo>
                  <a:pt x="254680" y="115630"/>
                </a:lnTo>
                <a:lnTo>
                  <a:pt x="254684" y="115522"/>
                </a:lnTo>
                <a:lnTo>
                  <a:pt x="254688" y="115493"/>
                </a:lnTo>
                <a:lnTo>
                  <a:pt x="254696" y="115443"/>
                </a:lnTo>
                <a:lnTo>
                  <a:pt x="254689" y="115359"/>
                </a:lnTo>
                <a:lnTo>
                  <a:pt x="254680" y="115308"/>
                </a:lnTo>
                <a:lnTo>
                  <a:pt x="254670" y="115247"/>
                </a:lnTo>
                <a:lnTo>
                  <a:pt x="254655" y="115154"/>
                </a:lnTo>
                <a:lnTo>
                  <a:pt x="254605" y="115002"/>
                </a:lnTo>
                <a:lnTo>
                  <a:pt x="254566" y="114908"/>
                </a:lnTo>
                <a:lnTo>
                  <a:pt x="254556" y="114883"/>
                </a:lnTo>
                <a:lnTo>
                  <a:pt x="254544" y="114848"/>
                </a:lnTo>
                <a:lnTo>
                  <a:pt x="254535" y="114821"/>
                </a:lnTo>
                <a:lnTo>
                  <a:pt x="254520" y="114779"/>
                </a:lnTo>
                <a:lnTo>
                  <a:pt x="254477" y="114729"/>
                </a:lnTo>
                <a:lnTo>
                  <a:pt x="254472" y="114728"/>
                </a:lnTo>
                <a:lnTo>
                  <a:pt x="254446" y="114723"/>
                </a:lnTo>
                <a:lnTo>
                  <a:pt x="254440" y="114722"/>
                </a:lnTo>
                <a:lnTo>
                  <a:pt x="254414" y="114718"/>
                </a:lnTo>
                <a:lnTo>
                  <a:pt x="254409" y="114623"/>
                </a:lnTo>
                <a:lnTo>
                  <a:pt x="254407" y="114594"/>
                </a:lnTo>
                <a:lnTo>
                  <a:pt x="254393" y="114565"/>
                </a:lnTo>
                <a:lnTo>
                  <a:pt x="254367" y="114517"/>
                </a:lnTo>
                <a:lnTo>
                  <a:pt x="254351" y="114488"/>
                </a:lnTo>
                <a:lnTo>
                  <a:pt x="254259" y="114467"/>
                </a:lnTo>
                <a:lnTo>
                  <a:pt x="254203" y="114453"/>
                </a:lnTo>
                <a:lnTo>
                  <a:pt x="254125" y="114488"/>
                </a:lnTo>
                <a:lnTo>
                  <a:pt x="254054" y="114509"/>
                </a:lnTo>
                <a:lnTo>
                  <a:pt x="253927" y="114551"/>
                </a:lnTo>
                <a:lnTo>
                  <a:pt x="253850" y="114608"/>
                </a:lnTo>
                <a:lnTo>
                  <a:pt x="253751" y="114671"/>
                </a:lnTo>
                <a:lnTo>
                  <a:pt x="253624" y="114707"/>
                </a:lnTo>
                <a:lnTo>
                  <a:pt x="253532" y="114756"/>
                </a:lnTo>
                <a:lnTo>
                  <a:pt x="253363" y="114812"/>
                </a:lnTo>
                <a:lnTo>
                  <a:pt x="253278" y="114820"/>
                </a:lnTo>
                <a:lnTo>
                  <a:pt x="253229" y="114763"/>
                </a:lnTo>
                <a:lnTo>
                  <a:pt x="253067" y="114685"/>
                </a:lnTo>
                <a:lnTo>
                  <a:pt x="252982" y="114601"/>
                </a:lnTo>
                <a:lnTo>
                  <a:pt x="252977" y="114599"/>
                </a:lnTo>
                <a:lnTo>
                  <a:pt x="252972" y="114597"/>
                </a:lnTo>
                <a:lnTo>
                  <a:pt x="252827" y="114544"/>
                </a:lnTo>
                <a:lnTo>
                  <a:pt x="252735" y="114495"/>
                </a:lnTo>
                <a:lnTo>
                  <a:pt x="252551" y="114417"/>
                </a:lnTo>
                <a:lnTo>
                  <a:pt x="252455" y="114375"/>
                </a:lnTo>
                <a:lnTo>
                  <a:pt x="252438" y="114368"/>
                </a:lnTo>
                <a:lnTo>
                  <a:pt x="252290" y="114283"/>
                </a:lnTo>
                <a:lnTo>
                  <a:pt x="252135" y="114220"/>
                </a:lnTo>
                <a:lnTo>
                  <a:pt x="252047" y="114179"/>
                </a:lnTo>
                <a:lnTo>
                  <a:pt x="251966" y="114142"/>
                </a:lnTo>
                <a:lnTo>
                  <a:pt x="251930" y="114093"/>
                </a:lnTo>
                <a:lnTo>
                  <a:pt x="251881" y="113959"/>
                </a:lnTo>
                <a:lnTo>
                  <a:pt x="251866" y="113933"/>
                </a:lnTo>
                <a:lnTo>
                  <a:pt x="251868" y="113912"/>
                </a:lnTo>
                <a:lnTo>
                  <a:pt x="251889" y="113761"/>
                </a:lnTo>
                <a:lnTo>
                  <a:pt x="251889" y="113761"/>
                </a:lnTo>
                <a:lnTo>
                  <a:pt x="251919" y="113534"/>
                </a:lnTo>
                <a:lnTo>
                  <a:pt x="251920" y="113523"/>
                </a:lnTo>
                <a:lnTo>
                  <a:pt x="251921" y="113521"/>
                </a:lnTo>
                <a:lnTo>
                  <a:pt x="251924" y="113536"/>
                </a:lnTo>
                <a:lnTo>
                  <a:pt x="251954" y="113347"/>
                </a:lnTo>
                <a:lnTo>
                  <a:pt x="251956" y="113335"/>
                </a:lnTo>
                <a:lnTo>
                  <a:pt x="251956" y="113333"/>
                </a:lnTo>
                <a:lnTo>
                  <a:pt x="251945" y="113246"/>
                </a:lnTo>
                <a:lnTo>
                  <a:pt x="251944" y="113244"/>
                </a:lnTo>
                <a:lnTo>
                  <a:pt x="251942" y="113225"/>
                </a:lnTo>
                <a:lnTo>
                  <a:pt x="251942" y="113206"/>
                </a:lnTo>
                <a:lnTo>
                  <a:pt x="251945" y="113174"/>
                </a:lnTo>
                <a:lnTo>
                  <a:pt x="251945" y="113174"/>
                </a:lnTo>
                <a:lnTo>
                  <a:pt x="251945" y="113174"/>
                </a:lnTo>
                <a:lnTo>
                  <a:pt x="251939" y="113104"/>
                </a:lnTo>
                <a:lnTo>
                  <a:pt x="251934" y="113067"/>
                </a:lnTo>
                <a:lnTo>
                  <a:pt x="251933" y="113058"/>
                </a:lnTo>
                <a:lnTo>
                  <a:pt x="251931" y="113046"/>
                </a:lnTo>
                <a:lnTo>
                  <a:pt x="251929" y="113035"/>
                </a:lnTo>
                <a:lnTo>
                  <a:pt x="251926" y="113031"/>
                </a:lnTo>
                <a:lnTo>
                  <a:pt x="251918" y="113021"/>
                </a:lnTo>
                <a:lnTo>
                  <a:pt x="251905" y="113003"/>
                </a:lnTo>
                <a:lnTo>
                  <a:pt x="251903" y="113000"/>
                </a:lnTo>
                <a:lnTo>
                  <a:pt x="251900" y="112996"/>
                </a:lnTo>
                <a:lnTo>
                  <a:pt x="251899" y="112995"/>
                </a:lnTo>
                <a:lnTo>
                  <a:pt x="251897" y="112993"/>
                </a:lnTo>
                <a:lnTo>
                  <a:pt x="251890" y="112986"/>
                </a:lnTo>
                <a:lnTo>
                  <a:pt x="251876" y="112973"/>
                </a:lnTo>
                <a:lnTo>
                  <a:pt x="251874" y="112972"/>
                </a:lnTo>
                <a:lnTo>
                  <a:pt x="251874" y="112971"/>
                </a:lnTo>
                <a:lnTo>
                  <a:pt x="251870" y="112967"/>
                </a:lnTo>
                <a:lnTo>
                  <a:pt x="251863" y="112962"/>
                </a:lnTo>
                <a:lnTo>
                  <a:pt x="251844" y="112948"/>
                </a:lnTo>
                <a:lnTo>
                  <a:pt x="251843" y="112947"/>
                </a:lnTo>
                <a:lnTo>
                  <a:pt x="251831" y="112937"/>
                </a:lnTo>
                <a:lnTo>
                  <a:pt x="251828" y="112931"/>
                </a:lnTo>
                <a:lnTo>
                  <a:pt x="251826" y="112925"/>
                </a:lnTo>
                <a:lnTo>
                  <a:pt x="251819" y="112909"/>
                </a:lnTo>
                <a:lnTo>
                  <a:pt x="251812" y="112878"/>
                </a:lnTo>
                <a:lnTo>
                  <a:pt x="251804" y="112848"/>
                </a:lnTo>
                <a:lnTo>
                  <a:pt x="251763" y="112715"/>
                </a:lnTo>
                <a:lnTo>
                  <a:pt x="251752" y="112659"/>
                </a:lnTo>
                <a:lnTo>
                  <a:pt x="251713" y="112542"/>
                </a:lnTo>
                <a:lnTo>
                  <a:pt x="251694" y="112491"/>
                </a:lnTo>
                <a:lnTo>
                  <a:pt x="251633" y="112327"/>
                </a:lnTo>
                <a:lnTo>
                  <a:pt x="251608" y="112258"/>
                </a:lnTo>
                <a:lnTo>
                  <a:pt x="251599" y="112236"/>
                </a:lnTo>
                <a:lnTo>
                  <a:pt x="251599" y="112235"/>
                </a:lnTo>
                <a:lnTo>
                  <a:pt x="251598" y="112232"/>
                </a:lnTo>
                <a:lnTo>
                  <a:pt x="251406" y="112340"/>
                </a:lnTo>
                <a:lnTo>
                  <a:pt x="251352" y="112370"/>
                </a:lnTo>
                <a:lnTo>
                  <a:pt x="251278" y="112410"/>
                </a:lnTo>
                <a:lnTo>
                  <a:pt x="251211" y="112439"/>
                </a:lnTo>
                <a:lnTo>
                  <a:pt x="251160" y="112461"/>
                </a:lnTo>
                <a:lnTo>
                  <a:pt x="250978" y="112506"/>
                </a:lnTo>
                <a:lnTo>
                  <a:pt x="250975" y="112507"/>
                </a:lnTo>
                <a:lnTo>
                  <a:pt x="250974" y="112507"/>
                </a:lnTo>
                <a:lnTo>
                  <a:pt x="250379" y="112655"/>
                </a:lnTo>
                <a:lnTo>
                  <a:pt x="249777" y="112809"/>
                </a:lnTo>
                <a:lnTo>
                  <a:pt x="249579" y="112859"/>
                </a:lnTo>
                <a:lnTo>
                  <a:pt x="249572" y="112860"/>
                </a:lnTo>
                <a:lnTo>
                  <a:pt x="249450" y="112889"/>
                </a:lnTo>
                <a:lnTo>
                  <a:pt x="249449" y="112890"/>
                </a:lnTo>
                <a:lnTo>
                  <a:pt x="249449" y="112890"/>
                </a:lnTo>
                <a:lnTo>
                  <a:pt x="249443" y="112891"/>
                </a:lnTo>
                <a:lnTo>
                  <a:pt x="249212" y="112947"/>
                </a:lnTo>
                <a:lnTo>
                  <a:pt x="249205" y="112949"/>
                </a:lnTo>
                <a:lnTo>
                  <a:pt x="249196" y="112950"/>
                </a:lnTo>
                <a:lnTo>
                  <a:pt x="249059" y="112964"/>
                </a:lnTo>
                <a:lnTo>
                  <a:pt x="248637" y="112987"/>
                </a:lnTo>
                <a:lnTo>
                  <a:pt x="248406" y="113000"/>
                </a:lnTo>
                <a:lnTo>
                  <a:pt x="248045" y="113018"/>
                </a:lnTo>
                <a:lnTo>
                  <a:pt x="247825" y="113034"/>
                </a:lnTo>
                <a:lnTo>
                  <a:pt x="247675" y="113068"/>
                </a:lnTo>
                <a:lnTo>
                  <a:pt x="247276" y="113157"/>
                </a:lnTo>
                <a:lnTo>
                  <a:pt x="247086" y="113200"/>
                </a:lnTo>
                <a:lnTo>
                  <a:pt x="246920" y="113212"/>
                </a:lnTo>
                <a:lnTo>
                  <a:pt x="246919" y="113212"/>
                </a:lnTo>
                <a:lnTo>
                  <a:pt x="246915" y="113212"/>
                </a:lnTo>
                <a:lnTo>
                  <a:pt x="246860" y="113214"/>
                </a:lnTo>
                <a:lnTo>
                  <a:pt x="246354" y="113214"/>
                </a:lnTo>
                <a:lnTo>
                  <a:pt x="246298" y="113215"/>
                </a:lnTo>
                <a:lnTo>
                  <a:pt x="246274" y="113215"/>
                </a:lnTo>
                <a:lnTo>
                  <a:pt x="245370" y="113227"/>
                </a:lnTo>
                <a:lnTo>
                  <a:pt x="245021" y="113230"/>
                </a:lnTo>
                <a:lnTo>
                  <a:pt x="244473" y="113235"/>
                </a:lnTo>
                <a:lnTo>
                  <a:pt x="243775" y="113241"/>
                </a:lnTo>
                <a:lnTo>
                  <a:pt x="243687" y="113242"/>
                </a:lnTo>
                <a:lnTo>
                  <a:pt x="243385" y="113244"/>
                </a:lnTo>
                <a:lnTo>
                  <a:pt x="243075" y="113249"/>
                </a:lnTo>
                <a:lnTo>
                  <a:pt x="242899" y="113284"/>
                </a:lnTo>
                <a:lnTo>
                  <a:pt x="242860" y="113292"/>
                </a:lnTo>
                <a:lnTo>
                  <a:pt x="242720" y="113322"/>
                </a:lnTo>
                <a:lnTo>
                  <a:pt x="242472" y="113377"/>
                </a:lnTo>
                <a:lnTo>
                  <a:pt x="241848" y="113516"/>
                </a:lnTo>
                <a:lnTo>
                  <a:pt x="241637" y="113563"/>
                </a:lnTo>
                <a:lnTo>
                  <a:pt x="241612" y="113568"/>
                </a:lnTo>
                <a:lnTo>
                  <a:pt x="241581" y="113575"/>
                </a:lnTo>
                <a:lnTo>
                  <a:pt x="241580" y="113575"/>
                </a:lnTo>
                <a:lnTo>
                  <a:pt x="241448" y="113605"/>
                </a:lnTo>
                <a:lnTo>
                  <a:pt x="241378" y="113621"/>
                </a:lnTo>
                <a:lnTo>
                  <a:pt x="241286" y="113642"/>
                </a:lnTo>
                <a:lnTo>
                  <a:pt x="241108" y="113681"/>
                </a:lnTo>
                <a:lnTo>
                  <a:pt x="240997" y="113706"/>
                </a:lnTo>
                <a:lnTo>
                  <a:pt x="240956" y="113715"/>
                </a:lnTo>
                <a:lnTo>
                  <a:pt x="240863" y="113735"/>
                </a:lnTo>
                <a:lnTo>
                  <a:pt x="240822" y="113744"/>
                </a:lnTo>
                <a:lnTo>
                  <a:pt x="240744" y="113761"/>
                </a:lnTo>
                <a:lnTo>
                  <a:pt x="240704" y="113770"/>
                </a:lnTo>
                <a:lnTo>
                  <a:pt x="240660" y="113780"/>
                </a:lnTo>
                <a:lnTo>
                  <a:pt x="240572" y="113799"/>
                </a:lnTo>
                <a:lnTo>
                  <a:pt x="240483" y="113819"/>
                </a:lnTo>
                <a:lnTo>
                  <a:pt x="240327" y="113854"/>
                </a:lnTo>
                <a:lnTo>
                  <a:pt x="240317" y="113857"/>
                </a:lnTo>
                <a:lnTo>
                  <a:pt x="240316" y="113857"/>
                </a:lnTo>
                <a:lnTo>
                  <a:pt x="240318" y="113817"/>
                </a:lnTo>
                <a:lnTo>
                  <a:pt x="240318" y="113809"/>
                </a:lnTo>
                <a:lnTo>
                  <a:pt x="240318" y="113808"/>
                </a:lnTo>
                <a:lnTo>
                  <a:pt x="240319" y="113787"/>
                </a:lnTo>
                <a:lnTo>
                  <a:pt x="240320" y="113773"/>
                </a:lnTo>
                <a:lnTo>
                  <a:pt x="240320" y="113772"/>
                </a:lnTo>
                <a:lnTo>
                  <a:pt x="240322" y="113709"/>
                </a:lnTo>
                <a:lnTo>
                  <a:pt x="240322" y="113709"/>
                </a:lnTo>
                <a:lnTo>
                  <a:pt x="240324" y="113669"/>
                </a:lnTo>
                <a:lnTo>
                  <a:pt x="240323" y="113666"/>
                </a:lnTo>
                <a:lnTo>
                  <a:pt x="240323" y="113662"/>
                </a:lnTo>
                <a:lnTo>
                  <a:pt x="240323" y="113513"/>
                </a:lnTo>
                <a:lnTo>
                  <a:pt x="240296" y="113328"/>
                </a:lnTo>
                <a:lnTo>
                  <a:pt x="240315" y="113231"/>
                </a:lnTo>
                <a:lnTo>
                  <a:pt x="240350" y="113046"/>
                </a:lnTo>
                <a:lnTo>
                  <a:pt x="240386" y="112922"/>
                </a:lnTo>
                <a:lnTo>
                  <a:pt x="240387" y="112921"/>
                </a:lnTo>
                <a:lnTo>
                  <a:pt x="240387" y="112920"/>
                </a:lnTo>
                <a:lnTo>
                  <a:pt x="240422" y="112808"/>
                </a:lnTo>
                <a:lnTo>
                  <a:pt x="240485" y="112698"/>
                </a:lnTo>
                <a:lnTo>
                  <a:pt x="240488" y="112693"/>
                </a:lnTo>
                <a:lnTo>
                  <a:pt x="240491" y="112688"/>
                </a:lnTo>
                <a:lnTo>
                  <a:pt x="240503" y="112667"/>
                </a:lnTo>
                <a:lnTo>
                  <a:pt x="240526" y="112636"/>
                </a:lnTo>
                <a:lnTo>
                  <a:pt x="240612" y="112517"/>
                </a:lnTo>
                <a:lnTo>
                  <a:pt x="240626" y="112488"/>
                </a:lnTo>
                <a:lnTo>
                  <a:pt x="240720" y="112288"/>
                </a:lnTo>
                <a:lnTo>
                  <a:pt x="240734" y="112226"/>
                </a:lnTo>
                <a:lnTo>
                  <a:pt x="240781" y="112125"/>
                </a:lnTo>
                <a:lnTo>
                  <a:pt x="240781" y="112125"/>
                </a:lnTo>
                <a:lnTo>
                  <a:pt x="240811" y="112068"/>
                </a:lnTo>
                <a:lnTo>
                  <a:pt x="240832" y="112026"/>
                </a:lnTo>
                <a:lnTo>
                  <a:pt x="240837" y="111970"/>
                </a:lnTo>
                <a:lnTo>
                  <a:pt x="240847" y="111930"/>
                </a:lnTo>
                <a:lnTo>
                  <a:pt x="240852" y="111878"/>
                </a:lnTo>
                <a:lnTo>
                  <a:pt x="240854" y="111828"/>
                </a:lnTo>
                <a:lnTo>
                  <a:pt x="240859" y="111794"/>
                </a:lnTo>
                <a:lnTo>
                  <a:pt x="240839" y="111741"/>
                </a:lnTo>
                <a:lnTo>
                  <a:pt x="240822" y="111705"/>
                </a:lnTo>
                <a:lnTo>
                  <a:pt x="240821" y="111704"/>
                </a:lnTo>
                <a:lnTo>
                  <a:pt x="240807" y="111679"/>
                </a:lnTo>
                <a:lnTo>
                  <a:pt x="240806" y="111677"/>
                </a:lnTo>
                <a:lnTo>
                  <a:pt x="240799" y="111634"/>
                </a:lnTo>
                <a:lnTo>
                  <a:pt x="240799" y="111586"/>
                </a:lnTo>
                <a:lnTo>
                  <a:pt x="240820" y="111522"/>
                </a:lnTo>
                <a:lnTo>
                  <a:pt x="240838" y="111464"/>
                </a:lnTo>
                <a:lnTo>
                  <a:pt x="240854" y="111426"/>
                </a:lnTo>
                <a:lnTo>
                  <a:pt x="240869" y="111396"/>
                </a:lnTo>
                <a:lnTo>
                  <a:pt x="240897" y="111360"/>
                </a:lnTo>
                <a:lnTo>
                  <a:pt x="240918" y="111343"/>
                </a:lnTo>
                <a:lnTo>
                  <a:pt x="240923" y="111340"/>
                </a:lnTo>
                <a:lnTo>
                  <a:pt x="240962" y="111312"/>
                </a:lnTo>
                <a:lnTo>
                  <a:pt x="240978" y="111300"/>
                </a:lnTo>
                <a:lnTo>
                  <a:pt x="240985" y="111294"/>
                </a:lnTo>
                <a:lnTo>
                  <a:pt x="240991" y="111290"/>
                </a:lnTo>
                <a:lnTo>
                  <a:pt x="241016" y="111257"/>
                </a:lnTo>
                <a:lnTo>
                  <a:pt x="241030" y="111237"/>
                </a:lnTo>
                <a:lnTo>
                  <a:pt x="241066" y="111203"/>
                </a:lnTo>
                <a:lnTo>
                  <a:pt x="241091" y="111186"/>
                </a:lnTo>
                <a:lnTo>
                  <a:pt x="241112" y="111165"/>
                </a:lnTo>
                <a:lnTo>
                  <a:pt x="241122" y="111143"/>
                </a:lnTo>
                <a:lnTo>
                  <a:pt x="241128" y="111124"/>
                </a:lnTo>
                <a:lnTo>
                  <a:pt x="241132" y="111111"/>
                </a:lnTo>
                <a:lnTo>
                  <a:pt x="241144" y="111082"/>
                </a:lnTo>
                <a:lnTo>
                  <a:pt x="241148" y="111061"/>
                </a:lnTo>
                <a:lnTo>
                  <a:pt x="241156" y="111043"/>
                </a:lnTo>
                <a:lnTo>
                  <a:pt x="241156" y="111043"/>
                </a:lnTo>
                <a:lnTo>
                  <a:pt x="241159" y="111038"/>
                </a:lnTo>
                <a:lnTo>
                  <a:pt x="241168" y="111033"/>
                </a:lnTo>
                <a:lnTo>
                  <a:pt x="241173" y="111030"/>
                </a:lnTo>
                <a:lnTo>
                  <a:pt x="241172" y="111027"/>
                </a:lnTo>
                <a:lnTo>
                  <a:pt x="241172" y="111022"/>
                </a:lnTo>
                <a:lnTo>
                  <a:pt x="241172" y="111021"/>
                </a:lnTo>
                <a:lnTo>
                  <a:pt x="241171" y="110998"/>
                </a:lnTo>
                <a:lnTo>
                  <a:pt x="241176" y="110979"/>
                </a:lnTo>
                <a:lnTo>
                  <a:pt x="241170" y="110968"/>
                </a:lnTo>
                <a:lnTo>
                  <a:pt x="241170" y="110955"/>
                </a:lnTo>
                <a:lnTo>
                  <a:pt x="241172" y="110938"/>
                </a:lnTo>
                <a:lnTo>
                  <a:pt x="241172" y="110919"/>
                </a:lnTo>
                <a:lnTo>
                  <a:pt x="241172" y="110896"/>
                </a:lnTo>
                <a:lnTo>
                  <a:pt x="241183" y="110875"/>
                </a:lnTo>
                <a:lnTo>
                  <a:pt x="241205" y="110863"/>
                </a:lnTo>
                <a:lnTo>
                  <a:pt x="241205" y="110863"/>
                </a:lnTo>
                <a:lnTo>
                  <a:pt x="241206" y="110857"/>
                </a:lnTo>
                <a:lnTo>
                  <a:pt x="241207" y="110856"/>
                </a:lnTo>
                <a:lnTo>
                  <a:pt x="241211" y="110846"/>
                </a:lnTo>
                <a:lnTo>
                  <a:pt x="241201" y="110823"/>
                </a:lnTo>
                <a:lnTo>
                  <a:pt x="241203" y="110794"/>
                </a:lnTo>
                <a:lnTo>
                  <a:pt x="241205" y="110790"/>
                </a:lnTo>
                <a:lnTo>
                  <a:pt x="241207" y="110786"/>
                </a:lnTo>
                <a:lnTo>
                  <a:pt x="241228" y="110749"/>
                </a:lnTo>
                <a:lnTo>
                  <a:pt x="241236" y="110727"/>
                </a:lnTo>
                <a:lnTo>
                  <a:pt x="241240" y="110696"/>
                </a:lnTo>
                <a:lnTo>
                  <a:pt x="241246" y="110657"/>
                </a:lnTo>
                <a:lnTo>
                  <a:pt x="241243" y="110630"/>
                </a:lnTo>
                <a:lnTo>
                  <a:pt x="241237" y="110600"/>
                </a:lnTo>
                <a:lnTo>
                  <a:pt x="241236" y="110594"/>
                </a:lnTo>
                <a:lnTo>
                  <a:pt x="241233" y="110564"/>
                </a:lnTo>
                <a:lnTo>
                  <a:pt x="241233" y="110533"/>
                </a:lnTo>
                <a:lnTo>
                  <a:pt x="241222" y="110501"/>
                </a:lnTo>
                <a:lnTo>
                  <a:pt x="241222" y="110467"/>
                </a:lnTo>
                <a:lnTo>
                  <a:pt x="241229" y="110455"/>
                </a:lnTo>
                <a:lnTo>
                  <a:pt x="241244" y="110437"/>
                </a:lnTo>
                <a:lnTo>
                  <a:pt x="241244" y="110436"/>
                </a:lnTo>
                <a:lnTo>
                  <a:pt x="241245" y="110436"/>
                </a:lnTo>
                <a:lnTo>
                  <a:pt x="241263" y="110419"/>
                </a:lnTo>
                <a:lnTo>
                  <a:pt x="241275" y="110392"/>
                </a:lnTo>
                <a:lnTo>
                  <a:pt x="241276" y="110364"/>
                </a:lnTo>
                <a:lnTo>
                  <a:pt x="241275" y="110353"/>
                </a:lnTo>
                <a:lnTo>
                  <a:pt x="241286" y="110340"/>
                </a:lnTo>
                <a:lnTo>
                  <a:pt x="241289" y="110335"/>
                </a:lnTo>
                <a:lnTo>
                  <a:pt x="241292" y="110331"/>
                </a:lnTo>
                <a:lnTo>
                  <a:pt x="241298" y="110307"/>
                </a:lnTo>
                <a:lnTo>
                  <a:pt x="241298" y="110299"/>
                </a:lnTo>
                <a:lnTo>
                  <a:pt x="241298" y="110292"/>
                </a:lnTo>
                <a:lnTo>
                  <a:pt x="241304" y="110272"/>
                </a:lnTo>
                <a:lnTo>
                  <a:pt x="241304" y="110271"/>
                </a:lnTo>
                <a:lnTo>
                  <a:pt x="241305" y="110263"/>
                </a:lnTo>
                <a:lnTo>
                  <a:pt x="241307" y="110256"/>
                </a:lnTo>
                <a:lnTo>
                  <a:pt x="241315" y="110241"/>
                </a:lnTo>
                <a:lnTo>
                  <a:pt x="241317" y="110238"/>
                </a:lnTo>
                <a:lnTo>
                  <a:pt x="241326" y="110229"/>
                </a:lnTo>
                <a:lnTo>
                  <a:pt x="241343" y="110220"/>
                </a:lnTo>
                <a:lnTo>
                  <a:pt x="241350" y="110200"/>
                </a:lnTo>
                <a:lnTo>
                  <a:pt x="241355" y="110185"/>
                </a:lnTo>
                <a:lnTo>
                  <a:pt x="241378" y="110153"/>
                </a:lnTo>
                <a:lnTo>
                  <a:pt x="241385" y="110129"/>
                </a:lnTo>
                <a:lnTo>
                  <a:pt x="241387" y="110100"/>
                </a:lnTo>
                <a:lnTo>
                  <a:pt x="241380" y="110086"/>
                </a:lnTo>
                <a:lnTo>
                  <a:pt x="241380" y="110061"/>
                </a:lnTo>
                <a:lnTo>
                  <a:pt x="241380" y="110061"/>
                </a:lnTo>
                <a:lnTo>
                  <a:pt x="241416" y="110013"/>
                </a:lnTo>
                <a:lnTo>
                  <a:pt x="241428" y="109998"/>
                </a:lnTo>
                <a:lnTo>
                  <a:pt x="241455" y="109975"/>
                </a:lnTo>
                <a:lnTo>
                  <a:pt x="241454" y="109957"/>
                </a:lnTo>
                <a:lnTo>
                  <a:pt x="241454" y="109957"/>
                </a:lnTo>
                <a:lnTo>
                  <a:pt x="241452" y="109942"/>
                </a:lnTo>
                <a:lnTo>
                  <a:pt x="241453" y="109941"/>
                </a:lnTo>
                <a:lnTo>
                  <a:pt x="241453" y="109941"/>
                </a:lnTo>
                <a:lnTo>
                  <a:pt x="241455" y="109908"/>
                </a:lnTo>
                <a:lnTo>
                  <a:pt x="241442" y="109869"/>
                </a:lnTo>
                <a:lnTo>
                  <a:pt x="241438" y="109849"/>
                </a:lnTo>
                <a:lnTo>
                  <a:pt x="241428" y="109828"/>
                </a:lnTo>
                <a:lnTo>
                  <a:pt x="241414" y="109797"/>
                </a:lnTo>
                <a:lnTo>
                  <a:pt x="241396" y="109770"/>
                </a:lnTo>
                <a:lnTo>
                  <a:pt x="241390" y="109760"/>
                </a:lnTo>
                <a:lnTo>
                  <a:pt x="241390" y="109752"/>
                </a:lnTo>
                <a:lnTo>
                  <a:pt x="241390" y="109715"/>
                </a:lnTo>
                <a:lnTo>
                  <a:pt x="241393" y="109699"/>
                </a:lnTo>
                <a:lnTo>
                  <a:pt x="241381" y="109667"/>
                </a:lnTo>
                <a:lnTo>
                  <a:pt x="241345" y="109663"/>
                </a:lnTo>
                <a:lnTo>
                  <a:pt x="241313" y="109617"/>
                </a:lnTo>
                <a:lnTo>
                  <a:pt x="241281" y="109592"/>
                </a:lnTo>
                <a:lnTo>
                  <a:pt x="241279" y="109589"/>
                </a:lnTo>
                <a:lnTo>
                  <a:pt x="241263" y="109564"/>
                </a:lnTo>
                <a:lnTo>
                  <a:pt x="241263" y="109529"/>
                </a:lnTo>
                <a:lnTo>
                  <a:pt x="241263" y="109506"/>
                </a:lnTo>
                <a:lnTo>
                  <a:pt x="241264" y="109495"/>
                </a:lnTo>
                <a:lnTo>
                  <a:pt x="241264" y="109464"/>
                </a:lnTo>
                <a:lnTo>
                  <a:pt x="241264" y="109430"/>
                </a:lnTo>
                <a:lnTo>
                  <a:pt x="241258" y="109396"/>
                </a:lnTo>
                <a:lnTo>
                  <a:pt x="241253" y="109330"/>
                </a:lnTo>
                <a:lnTo>
                  <a:pt x="241248" y="109295"/>
                </a:lnTo>
                <a:lnTo>
                  <a:pt x="241233" y="109273"/>
                </a:lnTo>
                <a:lnTo>
                  <a:pt x="241217" y="109238"/>
                </a:lnTo>
                <a:lnTo>
                  <a:pt x="241189" y="109222"/>
                </a:lnTo>
                <a:lnTo>
                  <a:pt x="241142" y="109209"/>
                </a:lnTo>
                <a:lnTo>
                  <a:pt x="241117" y="109158"/>
                </a:lnTo>
                <a:lnTo>
                  <a:pt x="241120" y="109138"/>
                </a:lnTo>
                <a:lnTo>
                  <a:pt x="241117" y="109129"/>
                </a:lnTo>
                <a:lnTo>
                  <a:pt x="241102" y="109120"/>
                </a:lnTo>
                <a:lnTo>
                  <a:pt x="241065" y="109108"/>
                </a:lnTo>
                <a:lnTo>
                  <a:pt x="241053" y="109081"/>
                </a:lnTo>
                <a:lnTo>
                  <a:pt x="241050" y="109081"/>
                </a:lnTo>
                <a:lnTo>
                  <a:pt x="241022" y="109066"/>
                </a:lnTo>
                <a:lnTo>
                  <a:pt x="241022" y="109060"/>
                </a:lnTo>
                <a:lnTo>
                  <a:pt x="241019" y="109024"/>
                </a:lnTo>
                <a:lnTo>
                  <a:pt x="240998" y="108994"/>
                </a:lnTo>
                <a:lnTo>
                  <a:pt x="240973" y="108973"/>
                </a:lnTo>
                <a:lnTo>
                  <a:pt x="240958" y="108955"/>
                </a:lnTo>
                <a:lnTo>
                  <a:pt x="240946" y="108937"/>
                </a:lnTo>
                <a:lnTo>
                  <a:pt x="240940" y="108931"/>
                </a:lnTo>
                <a:lnTo>
                  <a:pt x="240918" y="108904"/>
                </a:lnTo>
                <a:lnTo>
                  <a:pt x="240890" y="108876"/>
                </a:lnTo>
                <a:lnTo>
                  <a:pt x="240774" y="108736"/>
                </a:lnTo>
                <a:lnTo>
                  <a:pt x="240742" y="108683"/>
                </a:lnTo>
                <a:lnTo>
                  <a:pt x="240662" y="108633"/>
                </a:lnTo>
                <a:lnTo>
                  <a:pt x="240647" y="108605"/>
                </a:lnTo>
                <a:lnTo>
                  <a:pt x="240637" y="108593"/>
                </a:lnTo>
                <a:lnTo>
                  <a:pt x="240625" y="108571"/>
                </a:lnTo>
                <a:lnTo>
                  <a:pt x="240613" y="108559"/>
                </a:lnTo>
                <a:lnTo>
                  <a:pt x="240605" y="108529"/>
                </a:lnTo>
                <a:lnTo>
                  <a:pt x="240605" y="108507"/>
                </a:lnTo>
                <a:lnTo>
                  <a:pt x="240600" y="108485"/>
                </a:lnTo>
                <a:lnTo>
                  <a:pt x="240587" y="108474"/>
                </a:lnTo>
                <a:lnTo>
                  <a:pt x="240559" y="108452"/>
                </a:lnTo>
                <a:lnTo>
                  <a:pt x="240561" y="108415"/>
                </a:lnTo>
                <a:lnTo>
                  <a:pt x="240566" y="108399"/>
                </a:lnTo>
                <a:lnTo>
                  <a:pt x="240568" y="108394"/>
                </a:lnTo>
                <a:lnTo>
                  <a:pt x="240568" y="108360"/>
                </a:lnTo>
                <a:lnTo>
                  <a:pt x="240520" y="108318"/>
                </a:lnTo>
                <a:lnTo>
                  <a:pt x="240499" y="108297"/>
                </a:lnTo>
                <a:lnTo>
                  <a:pt x="240492" y="108253"/>
                </a:lnTo>
                <a:lnTo>
                  <a:pt x="240487" y="108214"/>
                </a:lnTo>
                <a:lnTo>
                  <a:pt x="240486" y="108212"/>
                </a:lnTo>
                <a:lnTo>
                  <a:pt x="240468" y="108188"/>
                </a:lnTo>
                <a:lnTo>
                  <a:pt x="240468" y="108159"/>
                </a:lnTo>
                <a:lnTo>
                  <a:pt x="240463" y="108139"/>
                </a:lnTo>
                <a:lnTo>
                  <a:pt x="240474" y="108130"/>
                </a:lnTo>
                <a:lnTo>
                  <a:pt x="240441" y="108085"/>
                </a:lnTo>
                <a:lnTo>
                  <a:pt x="240441" y="108085"/>
                </a:lnTo>
                <a:lnTo>
                  <a:pt x="240452" y="108078"/>
                </a:lnTo>
                <a:lnTo>
                  <a:pt x="240471" y="108069"/>
                </a:lnTo>
                <a:lnTo>
                  <a:pt x="240489" y="108041"/>
                </a:lnTo>
                <a:lnTo>
                  <a:pt x="240508" y="108012"/>
                </a:lnTo>
                <a:lnTo>
                  <a:pt x="240519" y="107984"/>
                </a:lnTo>
                <a:lnTo>
                  <a:pt x="240519" y="107941"/>
                </a:lnTo>
                <a:lnTo>
                  <a:pt x="240519" y="107908"/>
                </a:lnTo>
                <a:lnTo>
                  <a:pt x="240527" y="107865"/>
                </a:lnTo>
                <a:lnTo>
                  <a:pt x="240535" y="107835"/>
                </a:lnTo>
                <a:lnTo>
                  <a:pt x="240546" y="107806"/>
                </a:lnTo>
                <a:lnTo>
                  <a:pt x="240553" y="107774"/>
                </a:lnTo>
                <a:lnTo>
                  <a:pt x="240554" y="107745"/>
                </a:lnTo>
                <a:lnTo>
                  <a:pt x="240558" y="107702"/>
                </a:lnTo>
                <a:lnTo>
                  <a:pt x="240571" y="107684"/>
                </a:lnTo>
                <a:lnTo>
                  <a:pt x="240585" y="107672"/>
                </a:lnTo>
                <a:lnTo>
                  <a:pt x="240595" y="107646"/>
                </a:lnTo>
                <a:lnTo>
                  <a:pt x="240601" y="107620"/>
                </a:lnTo>
                <a:lnTo>
                  <a:pt x="240597" y="107570"/>
                </a:lnTo>
                <a:lnTo>
                  <a:pt x="240580" y="107525"/>
                </a:lnTo>
                <a:lnTo>
                  <a:pt x="240578" y="107500"/>
                </a:lnTo>
                <a:lnTo>
                  <a:pt x="240558" y="107483"/>
                </a:lnTo>
                <a:lnTo>
                  <a:pt x="240559" y="107478"/>
                </a:lnTo>
                <a:lnTo>
                  <a:pt x="240562" y="107456"/>
                </a:lnTo>
                <a:lnTo>
                  <a:pt x="240552" y="107442"/>
                </a:lnTo>
                <a:lnTo>
                  <a:pt x="240547" y="107427"/>
                </a:lnTo>
                <a:lnTo>
                  <a:pt x="240547" y="107418"/>
                </a:lnTo>
                <a:lnTo>
                  <a:pt x="240567" y="107394"/>
                </a:lnTo>
                <a:lnTo>
                  <a:pt x="240592" y="107368"/>
                </a:lnTo>
                <a:lnTo>
                  <a:pt x="240593" y="107341"/>
                </a:lnTo>
                <a:lnTo>
                  <a:pt x="240601" y="107302"/>
                </a:lnTo>
                <a:lnTo>
                  <a:pt x="240597" y="107280"/>
                </a:lnTo>
                <a:lnTo>
                  <a:pt x="240598" y="107252"/>
                </a:lnTo>
                <a:lnTo>
                  <a:pt x="240604" y="107238"/>
                </a:lnTo>
                <a:lnTo>
                  <a:pt x="240604" y="107212"/>
                </a:lnTo>
                <a:lnTo>
                  <a:pt x="240602" y="107187"/>
                </a:lnTo>
                <a:lnTo>
                  <a:pt x="240589" y="107163"/>
                </a:lnTo>
                <a:lnTo>
                  <a:pt x="240600" y="107150"/>
                </a:lnTo>
                <a:lnTo>
                  <a:pt x="240594" y="107118"/>
                </a:lnTo>
                <a:lnTo>
                  <a:pt x="240595" y="107090"/>
                </a:lnTo>
                <a:lnTo>
                  <a:pt x="240594" y="107062"/>
                </a:lnTo>
                <a:lnTo>
                  <a:pt x="240586" y="107028"/>
                </a:lnTo>
                <a:lnTo>
                  <a:pt x="240589" y="107001"/>
                </a:lnTo>
                <a:lnTo>
                  <a:pt x="240611" y="106952"/>
                </a:lnTo>
                <a:lnTo>
                  <a:pt x="240641" y="106925"/>
                </a:lnTo>
                <a:lnTo>
                  <a:pt x="240642" y="106885"/>
                </a:lnTo>
                <a:lnTo>
                  <a:pt x="240611" y="106855"/>
                </a:lnTo>
                <a:lnTo>
                  <a:pt x="240589" y="106822"/>
                </a:lnTo>
                <a:lnTo>
                  <a:pt x="240565" y="106787"/>
                </a:lnTo>
                <a:lnTo>
                  <a:pt x="240546" y="106764"/>
                </a:lnTo>
                <a:lnTo>
                  <a:pt x="240570" y="106739"/>
                </a:lnTo>
                <a:lnTo>
                  <a:pt x="240590" y="106718"/>
                </a:lnTo>
                <a:lnTo>
                  <a:pt x="240603" y="106695"/>
                </a:lnTo>
                <a:lnTo>
                  <a:pt x="240610" y="106665"/>
                </a:lnTo>
                <a:lnTo>
                  <a:pt x="240608" y="106622"/>
                </a:lnTo>
                <a:lnTo>
                  <a:pt x="240629" y="106600"/>
                </a:lnTo>
                <a:lnTo>
                  <a:pt x="240656" y="106579"/>
                </a:lnTo>
                <a:lnTo>
                  <a:pt x="240677" y="106569"/>
                </a:lnTo>
                <a:lnTo>
                  <a:pt x="240678" y="106555"/>
                </a:lnTo>
                <a:lnTo>
                  <a:pt x="240679" y="106522"/>
                </a:lnTo>
                <a:lnTo>
                  <a:pt x="240702" y="106494"/>
                </a:lnTo>
                <a:lnTo>
                  <a:pt x="240709" y="106462"/>
                </a:lnTo>
                <a:lnTo>
                  <a:pt x="240709" y="106438"/>
                </a:lnTo>
                <a:lnTo>
                  <a:pt x="240704" y="106411"/>
                </a:lnTo>
                <a:lnTo>
                  <a:pt x="240700" y="106384"/>
                </a:lnTo>
                <a:lnTo>
                  <a:pt x="240723" y="106312"/>
                </a:lnTo>
                <a:lnTo>
                  <a:pt x="240747" y="106270"/>
                </a:lnTo>
                <a:lnTo>
                  <a:pt x="240767" y="106244"/>
                </a:lnTo>
                <a:lnTo>
                  <a:pt x="240775" y="106228"/>
                </a:lnTo>
                <a:lnTo>
                  <a:pt x="240783" y="106205"/>
                </a:lnTo>
                <a:lnTo>
                  <a:pt x="240789" y="106178"/>
                </a:lnTo>
                <a:lnTo>
                  <a:pt x="240793" y="106159"/>
                </a:lnTo>
                <a:lnTo>
                  <a:pt x="240814" y="106141"/>
                </a:lnTo>
                <a:lnTo>
                  <a:pt x="240836" y="106110"/>
                </a:lnTo>
                <a:lnTo>
                  <a:pt x="240846" y="106086"/>
                </a:lnTo>
                <a:lnTo>
                  <a:pt x="240848" y="106080"/>
                </a:lnTo>
                <a:lnTo>
                  <a:pt x="240845" y="106050"/>
                </a:lnTo>
                <a:lnTo>
                  <a:pt x="240867" y="106034"/>
                </a:lnTo>
                <a:lnTo>
                  <a:pt x="240895" y="106032"/>
                </a:lnTo>
                <a:lnTo>
                  <a:pt x="240906" y="106015"/>
                </a:lnTo>
                <a:lnTo>
                  <a:pt x="240919" y="106020"/>
                </a:lnTo>
                <a:lnTo>
                  <a:pt x="240936" y="106026"/>
                </a:lnTo>
                <a:lnTo>
                  <a:pt x="240974" y="106026"/>
                </a:lnTo>
                <a:lnTo>
                  <a:pt x="241003" y="106006"/>
                </a:lnTo>
                <a:lnTo>
                  <a:pt x="241003" y="105984"/>
                </a:lnTo>
                <a:lnTo>
                  <a:pt x="241003" y="105960"/>
                </a:lnTo>
                <a:lnTo>
                  <a:pt x="241015" y="105942"/>
                </a:lnTo>
                <a:lnTo>
                  <a:pt x="241043" y="105943"/>
                </a:lnTo>
                <a:lnTo>
                  <a:pt x="241079" y="105938"/>
                </a:lnTo>
                <a:lnTo>
                  <a:pt x="241103" y="105922"/>
                </a:lnTo>
                <a:lnTo>
                  <a:pt x="241107" y="105905"/>
                </a:lnTo>
                <a:lnTo>
                  <a:pt x="241126" y="105884"/>
                </a:lnTo>
                <a:lnTo>
                  <a:pt x="241161" y="105874"/>
                </a:lnTo>
                <a:lnTo>
                  <a:pt x="241175" y="105861"/>
                </a:lnTo>
                <a:lnTo>
                  <a:pt x="241177" y="105833"/>
                </a:lnTo>
                <a:lnTo>
                  <a:pt x="241184" y="105808"/>
                </a:lnTo>
                <a:lnTo>
                  <a:pt x="241211" y="105798"/>
                </a:lnTo>
                <a:lnTo>
                  <a:pt x="241230" y="105792"/>
                </a:lnTo>
                <a:lnTo>
                  <a:pt x="241241" y="105770"/>
                </a:lnTo>
                <a:lnTo>
                  <a:pt x="241251" y="105743"/>
                </a:lnTo>
                <a:lnTo>
                  <a:pt x="241264" y="105716"/>
                </a:lnTo>
                <a:lnTo>
                  <a:pt x="241277" y="105706"/>
                </a:lnTo>
                <a:lnTo>
                  <a:pt x="241302" y="105704"/>
                </a:lnTo>
                <a:lnTo>
                  <a:pt x="241312" y="105706"/>
                </a:lnTo>
                <a:lnTo>
                  <a:pt x="241339" y="105726"/>
                </a:lnTo>
                <a:lnTo>
                  <a:pt x="241349" y="105683"/>
                </a:lnTo>
                <a:lnTo>
                  <a:pt x="241362" y="105663"/>
                </a:lnTo>
                <a:lnTo>
                  <a:pt x="241384" y="105643"/>
                </a:lnTo>
                <a:lnTo>
                  <a:pt x="241378" y="105624"/>
                </a:lnTo>
                <a:lnTo>
                  <a:pt x="241375" y="105607"/>
                </a:lnTo>
                <a:lnTo>
                  <a:pt x="241379" y="105589"/>
                </a:lnTo>
                <a:lnTo>
                  <a:pt x="241389" y="105578"/>
                </a:lnTo>
                <a:lnTo>
                  <a:pt x="241405" y="105564"/>
                </a:lnTo>
                <a:lnTo>
                  <a:pt x="241429" y="105539"/>
                </a:lnTo>
                <a:lnTo>
                  <a:pt x="241450" y="105525"/>
                </a:lnTo>
                <a:lnTo>
                  <a:pt x="241470" y="105511"/>
                </a:lnTo>
                <a:lnTo>
                  <a:pt x="241493" y="105503"/>
                </a:lnTo>
                <a:lnTo>
                  <a:pt x="241523" y="105493"/>
                </a:lnTo>
                <a:lnTo>
                  <a:pt x="241542" y="105493"/>
                </a:lnTo>
                <a:lnTo>
                  <a:pt x="241559" y="105493"/>
                </a:lnTo>
                <a:lnTo>
                  <a:pt x="241581" y="105489"/>
                </a:lnTo>
                <a:lnTo>
                  <a:pt x="241608" y="105473"/>
                </a:lnTo>
                <a:lnTo>
                  <a:pt x="241605" y="105461"/>
                </a:lnTo>
                <a:lnTo>
                  <a:pt x="241610" y="105442"/>
                </a:lnTo>
                <a:lnTo>
                  <a:pt x="241635" y="105399"/>
                </a:lnTo>
                <a:lnTo>
                  <a:pt x="241638" y="105380"/>
                </a:lnTo>
                <a:lnTo>
                  <a:pt x="241631" y="105362"/>
                </a:lnTo>
                <a:lnTo>
                  <a:pt x="241634" y="105330"/>
                </a:lnTo>
                <a:lnTo>
                  <a:pt x="241646" y="105310"/>
                </a:lnTo>
                <a:lnTo>
                  <a:pt x="241659" y="105292"/>
                </a:lnTo>
                <a:lnTo>
                  <a:pt x="241670" y="105285"/>
                </a:lnTo>
                <a:lnTo>
                  <a:pt x="241703" y="105280"/>
                </a:lnTo>
                <a:lnTo>
                  <a:pt x="241710" y="105264"/>
                </a:lnTo>
                <a:lnTo>
                  <a:pt x="241709" y="105238"/>
                </a:lnTo>
                <a:lnTo>
                  <a:pt x="241723" y="105194"/>
                </a:lnTo>
                <a:lnTo>
                  <a:pt x="241741" y="105171"/>
                </a:lnTo>
                <a:lnTo>
                  <a:pt x="241742" y="105169"/>
                </a:lnTo>
                <a:lnTo>
                  <a:pt x="241748" y="105144"/>
                </a:lnTo>
                <a:lnTo>
                  <a:pt x="241761" y="105120"/>
                </a:lnTo>
                <a:lnTo>
                  <a:pt x="241772" y="105104"/>
                </a:lnTo>
                <a:lnTo>
                  <a:pt x="241797" y="105084"/>
                </a:lnTo>
                <a:lnTo>
                  <a:pt x="241828" y="105064"/>
                </a:lnTo>
                <a:lnTo>
                  <a:pt x="241851" y="105043"/>
                </a:lnTo>
                <a:lnTo>
                  <a:pt x="241859" y="105022"/>
                </a:lnTo>
                <a:lnTo>
                  <a:pt x="241860" y="104997"/>
                </a:lnTo>
                <a:lnTo>
                  <a:pt x="241851" y="104975"/>
                </a:lnTo>
                <a:lnTo>
                  <a:pt x="241852" y="104955"/>
                </a:lnTo>
                <a:lnTo>
                  <a:pt x="241870" y="104922"/>
                </a:lnTo>
                <a:lnTo>
                  <a:pt x="241895" y="104866"/>
                </a:lnTo>
                <a:lnTo>
                  <a:pt x="241896" y="104853"/>
                </a:lnTo>
                <a:lnTo>
                  <a:pt x="241899" y="104834"/>
                </a:lnTo>
                <a:lnTo>
                  <a:pt x="241914" y="104835"/>
                </a:lnTo>
                <a:lnTo>
                  <a:pt x="241930" y="104835"/>
                </a:lnTo>
                <a:lnTo>
                  <a:pt x="241967" y="104833"/>
                </a:lnTo>
                <a:lnTo>
                  <a:pt x="241981" y="104823"/>
                </a:lnTo>
                <a:lnTo>
                  <a:pt x="242005" y="104837"/>
                </a:lnTo>
                <a:lnTo>
                  <a:pt x="242029" y="104838"/>
                </a:lnTo>
                <a:lnTo>
                  <a:pt x="242044" y="104824"/>
                </a:lnTo>
                <a:lnTo>
                  <a:pt x="242056" y="104809"/>
                </a:lnTo>
                <a:lnTo>
                  <a:pt x="242080" y="104802"/>
                </a:lnTo>
                <a:lnTo>
                  <a:pt x="242097" y="104809"/>
                </a:lnTo>
                <a:lnTo>
                  <a:pt x="242103" y="104804"/>
                </a:lnTo>
                <a:lnTo>
                  <a:pt x="242116" y="104792"/>
                </a:lnTo>
                <a:lnTo>
                  <a:pt x="242116" y="104790"/>
                </a:lnTo>
                <a:lnTo>
                  <a:pt x="242118" y="104763"/>
                </a:lnTo>
                <a:lnTo>
                  <a:pt x="242118" y="104757"/>
                </a:lnTo>
                <a:lnTo>
                  <a:pt x="242089" y="104728"/>
                </a:lnTo>
                <a:lnTo>
                  <a:pt x="242071" y="104722"/>
                </a:lnTo>
                <a:lnTo>
                  <a:pt x="242049" y="104716"/>
                </a:lnTo>
                <a:lnTo>
                  <a:pt x="242041" y="104704"/>
                </a:lnTo>
                <a:lnTo>
                  <a:pt x="242029" y="104697"/>
                </a:lnTo>
                <a:lnTo>
                  <a:pt x="242014" y="104689"/>
                </a:lnTo>
                <a:lnTo>
                  <a:pt x="241990" y="104681"/>
                </a:lnTo>
                <a:lnTo>
                  <a:pt x="241994" y="104668"/>
                </a:lnTo>
                <a:lnTo>
                  <a:pt x="241995" y="104665"/>
                </a:lnTo>
                <a:lnTo>
                  <a:pt x="241973" y="104674"/>
                </a:lnTo>
                <a:lnTo>
                  <a:pt x="241940" y="104627"/>
                </a:lnTo>
                <a:lnTo>
                  <a:pt x="241938" y="104624"/>
                </a:lnTo>
                <a:lnTo>
                  <a:pt x="241932" y="104621"/>
                </a:lnTo>
                <a:lnTo>
                  <a:pt x="241930" y="104620"/>
                </a:lnTo>
                <a:lnTo>
                  <a:pt x="241930" y="104620"/>
                </a:lnTo>
                <a:lnTo>
                  <a:pt x="241925" y="104617"/>
                </a:lnTo>
                <a:lnTo>
                  <a:pt x="241924" y="104617"/>
                </a:lnTo>
                <a:lnTo>
                  <a:pt x="241923" y="104616"/>
                </a:lnTo>
                <a:lnTo>
                  <a:pt x="241922" y="104616"/>
                </a:lnTo>
                <a:lnTo>
                  <a:pt x="241908" y="104609"/>
                </a:lnTo>
                <a:lnTo>
                  <a:pt x="241908" y="104609"/>
                </a:lnTo>
                <a:lnTo>
                  <a:pt x="241879" y="104594"/>
                </a:lnTo>
                <a:lnTo>
                  <a:pt x="241872" y="104590"/>
                </a:lnTo>
                <a:lnTo>
                  <a:pt x="241870" y="104590"/>
                </a:lnTo>
                <a:lnTo>
                  <a:pt x="241853" y="104581"/>
                </a:lnTo>
                <a:lnTo>
                  <a:pt x="241851" y="104580"/>
                </a:lnTo>
                <a:lnTo>
                  <a:pt x="241846" y="104578"/>
                </a:lnTo>
                <a:lnTo>
                  <a:pt x="241845" y="104577"/>
                </a:lnTo>
                <a:lnTo>
                  <a:pt x="241845" y="104577"/>
                </a:lnTo>
                <a:lnTo>
                  <a:pt x="241843" y="104577"/>
                </a:lnTo>
                <a:lnTo>
                  <a:pt x="241820" y="104566"/>
                </a:lnTo>
                <a:lnTo>
                  <a:pt x="241812" y="104562"/>
                </a:lnTo>
                <a:lnTo>
                  <a:pt x="241812" y="104561"/>
                </a:lnTo>
                <a:lnTo>
                  <a:pt x="241802" y="104558"/>
                </a:lnTo>
                <a:lnTo>
                  <a:pt x="241792" y="104525"/>
                </a:lnTo>
                <a:lnTo>
                  <a:pt x="241780" y="104517"/>
                </a:lnTo>
                <a:lnTo>
                  <a:pt x="241761" y="104520"/>
                </a:lnTo>
                <a:lnTo>
                  <a:pt x="241744" y="104528"/>
                </a:lnTo>
                <a:lnTo>
                  <a:pt x="241710" y="104533"/>
                </a:lnTo>
                <a:lnTo>
                  <a:pt x="241708" y="104518"/>
                </a:lnTo>
                <a:lnTo>
                  <a:pt x="241711" y="104494"/>
                </a:lnTo>
                <a:lnTo>
                  <a:pt x="241700" y="104480"/>
                </a:lnTo>
                <a:lnTo>
                  <a:pt x="241671" y="104483"/>
                </a:lnTo>
                <a:lnTo>
                  <a:pt x="241662" y="104473"/>
                </a:lnTo>
                <a:lnTo>
                  <a:pt x="241640" y="104475"/>
                </a:lnTo>
                <a:lnTo>
                  <a:pt x="241627" y="104478"/>
                </a:lnTo>
                <a:lnTo>
                  <a:pt x="241615" y="104479"/>
                </a:lnTo>
                <a:lnTo>
                  <a:pt x="241599" y="104490"/>
                </a:lnTo>
                <a:lnTo>
                  <a:pt x="241584" y="104485"/>
                </a:lnTo>
                <a:lnTo>
                  <a:pt x="241558" y="104474"/>
                </a:lnTo>
                <a:lnTo>
                  <a:pt x="241534" y="104481"/>
                </a:lnTo>
                <a:lnTo>
                  <a:pt x="241520" y="104496"/>
                </a:lnTo>
                <a:lnTo>
                  <a:pt x="241501" y="104491"/>
                </a:lnTo>
                <a:lnTo>
                  <a:pt x="241488" y="104489"/>
                </a:lnTo>
                <a:lnTo>
                  <a:pt x="241469" y="104484"/>
                </a:lnTo>
                <a:lnTo>
                  <a:pt x="241454" y="104493"/>
                </a:lnTo>
                <a:lnTo>
                  <a:pt x="241438" y="104503"/>
                </a:lnTo>
                <a:lnTo>
                  <a:pt x="241437" y="104524"/>
                </a:lnTo>
                <a:lnTo>
                  <a:pt x="241427" y="104537"/>
                </a:lnTo>
                <a:lnTo>
                  <a:pt x="241406" y="104548"/>
                </a:lnTo>
                <a:lnTo>
                  <a:pt x="241400" y="104554"/>
                </a:lnTo>
                <a:lnTo>
                  <a:pt x="241381" y="104567"/>
                </a:lnTo>
                <a:lnTo>
                  <a:pt x="241357" y="104575"/>
                </a:lnTo>
                <a:lnTo>
                  <a:pt x="241331" y="104584"/>
                </a:lnTo>
                <a:lnTo>
                  <a:pt x="241319" y="104600"/>
                </a:lnTo>
                <a:lnTo>
                  <a:pt x="241286" y="104613"/>
                </a:lnTo>
                <a:lnTo>
                  <a:pt x="241270" y="104605"/>
                </a:lnTo>
                <a:lnTo>
                  <a:pt x="241255" y="104614"/>
                </a:lnTo>
                <a:lnTo>
                  <a:pt x="241221" y="104619"/>
                </a:lnTo>
                <a:lnTo>
                  <a:pt x="241198" y="104627"/>
                </a:lnTo>
                <a:lnTo>
                  <a:pt x="241180" y="104627"/>
                </a:lnTo>
                <a:lnTo>
                  <a:pt x="241169" y="104627"/>
                </a:lnTo>
                <a:lnTo>
                  <a:pt x="241149" y="104623"/>
                </a:lnTo>
                <a:lnTo>
                  <a:pt x="241109" y="104616"/>
                </a:lnTo>
                <a:lnTo>
                  <a:pt x="241074" y="104629"/>
                </a:lnTo>
                <a:lnTo>
                  <a:pt x="241047" y="104638"/>
                </a:lnTo>
                <a:lnTo>
                  <a:pt x="241008" y="104656"/>
                </a:lnTo>
                <a:lnTo>
                  <a:pt x="240975" y="104657"/>
                </a:lnTo>
                <a:lnTo>
                  <a:pt x="240937" y="104634"/>
                </a:lnTo>
                <a:lnTo>
                  <a:pt x="240905" y="104619"/>
                </a:lnTo>
                <a:lnTo>
                  <a:pt x="240894" y="104590"/>
                </a:lnTo>
                <a:lnTo>
                  <a:pt x="240880" y="104566"/>
                </a:lnTo>
                <a:lnTo>
                  <a:pt x="240857" y="104534"/>
                </a:lnTo>
                <a:lnTo>
                  <a:pt x="240846" y="104531"/>
                </a:lnTo>
                <a:lnTo>
                  <a:pt x="240831" y="104528"/>
                </a:lnTo>
                <a:lnTo>
                  <a:pt x="240820" y="104528"/>
                </a:lnTo>
                <a:lnTo>
                  <a:pt x="240754" y="104531"/>
                </a:lnTo>
                <a:lnTo>
                  <a:pt x="240724" y="104541"/>
                </a:lnTo>
                <a:lnTo>
                  <a:pt x="240707" y="104561"/>
                </a:lnTo>
                <a:lnTo>
                  <a:pt x="240675" y="104561"/>
                </a:lnTo>
                <a:lnTo>
                  <a:pt x="240644" y="104574"/>
                </a:lnTo>
                <a:lnTo>
                  <a:pt x="240619" y="104580"/>
                </a:lnTo>
                <a:lnTo>
                  <a:pt x="240590" y="104581"/>
                </a:lnTo>
                <a:lnTo>
                  <a:pt x="240575" y="104576"/>
                </a:lnTo>
                <a:lnTo>
                  <a:pt x="240560" y="104566"/>
                </a:lnTo>
                <a:lnTo>
                  <a:pt x="240556" y="104550"/>
                </a:lnTo>
                <a:lnTo>
                  <a:pt x="240544" y="104533"/>
                </a:lnTo>
                <a:lnTo>
                  <a:pt x="240526" y="104517"/>
                </a:lnTo>
                <a:lnTo>
                  <a:pt x="240518" y="104497"/>
                </a:lnTo>
                <a:lnTo>
                  <a:pt x="240509" y="104490"/>
                </a:lnTo>
                <a:lnTo>
                  <a:pt x="240481" y="104497"/>
                </a:lnTo>
                <a:lnTo>
                  <a:pt x="240463" y="104501"/>
                </a:lnTo>
                <a:lnTo>
                  <a:pt x="240444" y="104493"/>
                </a:lnTo>
                <a:lnTo>
                  <a:pt x="240439" y="104465"/>
                </a:lnTo>
                <a:lnTo>
                  <a:pt x="240439" y="104448"/>
                </a:lnTo>
                <a:lnTo>
                  <a:pt x="240435" y="104435"/>
                </a:lnTo>
                <a:lnTo>
                  <a:pt x="240420" y="104432"/>
                </a:lnTo>
                <a:lnTo>
                  <a:pt x="240408" y="104438"/>
                </a:lnTo>
                <a:lnTo>
                  <a:pt x="240383" y="104438"/>
                </a:lnTo>
                <a:lnTo>
                  <a:pt x="240369" y="104432"/>
                </a:lnTo>
                <a:lnTo>
                  <a:pt x="240368" y="104415"/>
                </a:lnTo>
                <a:lnTo>
                  <a:pt x="240356" y="104407"/>
                </a:lnTo>
                <a:lnTo>
                  <a:pt x="240340" y="104409"/>
                </a:lnTo>
                <a:lnTo>
                  <a:pt x="240330" y="104421"/>
                </a:lnTo>
                <a:lnTo>
                  <a:pt x="240316" y="104421"/>
                </a:lnTo>
                <a:lnTo>
                  <a:pt x="240311" y="104409"/>
                </a:lnTo>
                <a:lnTo>
                  <a:pt x="240298" y="104406"/>
                </a:lnTo>
                <a:lnTo>
                  <a:pt x="240284" y="104410"/>
                </a:lnTo>
                <a:lnTo>
                  <a:pt x="240244" y="104411"/>
                </a:lnTo>
                <a:lnTo>
                  <a:pt x="240228" y="104397"/>
                </a:lnTo>
                <a:lnTo>
                  <a:pt x="240224" y="104385"/>
                </a:lnTo>
                <a:lnTo>
                  <a:pt x="240212" y="104384"/>
                </a:lnTo>
                <a:lnTo>
                  <a:pt x="240204" y="104393"/>
                </a:lnTo>
                <a:lnTo>
                  <a:pt x="240192" y="104393"/>
                </a:lnTo>
                <a:lnTo>
                  <a:pt x="240187" y="104386"/>
                </a:lnTo>
                <a:lnTo>
                  <a:pt x="240166" y="104376"/>
                </a:lnTo>
                <a:lnTo>
                  <a:pt x="240159" y="104361"/>
                </a:lnTo>
                <a:lnTo>
                  <a:pt x="240145" y="104363"/>
                </a:lnTo>
                <a:lnTo>
                  <a:pt x="240116" y="104380"/>
                </a:lnTo>
                <a:lnTo>
                  <a:pt x="240102" y="104367"/>
                </a:lnTo>
                <a:lnTo>
                  <a:pt x="240095" y="104364"/>
                </a:lnTo>
                <a:lnTo>
                  <a:pt x="240070" y="104363"/>
                </a:lnTo>
                <a:lnTo>
                  <a:pt x="240043" y="104368"/>
                </a:lnTo>
                <a:lnTo>
                  <a:pt x="240017" y="104359"/>
                </a:lnTo>
                <a:lnTo>
                  <a:pt x="240008" y="104347"/>
                </a:lnTo>
                <a:lnTo>
                  <a:pt x="239983" y="104333"/>
                </a:lnTo>
                <a:lnTo>
                  <a:pt x="239948" y="104335"/>
                </a:lnTo>
                <a:lnTo>
                  <a:pt x="239925" y="104335"/>
                </a:lnTo>
                <a:lnTo>
                  <a:pt x="239909" y="104337"/>
                </a:lnTo>
                <a:lnTo>
                  <a:pt x="239894" y="104339"/>
                </a:lnTo>
                <a:lnTo>
                  <a:pt x="239880" y="104332"/>
                </a:lnTo>
                <a:lnTo>
                  <a:pt x="239873" y="104328"/>
                </a:lnTo>
                <a:lnTo>
                  <a:pt x="239858" y="104324"/>
                </a:lnTo>
                <a:lnTo>
                  <a:pt x="239841" y="104317"/>
                </a:lnTo>
                <a:lnTo>
                  <a:pt x="239812" y="104321"/>
                </a:lnTo>
                <a:lnTo>
                  <a:pt x="239802" y="104326"/>
                </a:lnTo>
                <a:lnTo>
                  <a:pt x="239789" y="104332"/>
                </a:lnTo>
                <a:lnTo>
                  <a:pt x="239764" y="104337"/>
                </a:lnTo>
                <a:lnTo>
                  <a:pt x="239759" y="104343"/>
                </a:lnTo>
                <a:lnTo>
                  <a:pt x="239753" y="104351"/>
                </a:lnTo>
                <a:lnTo>
                  <a:pt x="239729" y="104363"/>
                </a:lnTo>
                <a:lnTo>
                  <a:pt x="239702" y="104367"/>
                </a:lnTo>
                <a:lnTo>
                  <a:pt x="239671" y="104379"/>
                </a:lnTo>
                <a:lnTo>
                  <a:pt x="239642" y="104361"/>
                </a:lnTo>
                <a:lnTo>
                  <a:pt x="239624" y="104349"/>
                </a:lnTo>
                <a:lnTo>
                  <a:pt x="239608" y="104340"/>
                </a:lnTo>
                <a:lnTo>
                  <a:pt x="239579" y="104340"/>
                </a:lnTo>
                <a:lnTo>
                  <a:pt x="239570" y="104352"/>
                </a:lnTo>
                <a:lnTo>
                  <a:pt x="239565" y="104366"/>
                </a:lnTo>
                <a:lnTo>
                  <a:pt x="239556" y="104378"/>
                </a:lnTo>
                <a:lnTo>
                  <a:pt x="239540" y="104395"/>
                </a:lnTo>
                <a:lnTo>
                  <a:pt x="239524" y="104406"/>
                </a:lnTo>
                <a:lnTo>
                  <a:pt x="239500" y="104408"/>
                </a:lnTo>
                <a:lnTo>
                  <a:pt x="239499" y="104388"/>
                </a:lnTo>
                <a:lnTo>
                  <a:pt x="239496" y="104377"/>
                </a:lnTo>
                <a:lnTo>
                  <a:pt x="239481" y="104371"/>
                </a:lnTo>
                <a:lnTo>
                  <a:pt x="239481" y="104351"/>
                </a:lnTo>
                <a:lnTo>
                  <a:pt x="239481" y="104339"/>
                </a:lnTo>
                <a:lnTo>
                  <a:pt x="239477" y="104328"/>
                </a:lnTo>
                <a:lnTo>
                  <a:pt x="239465" y="104327"/>
                </a:lnTo>
                <a:lnTo>
                  <a:pt x="239462" y="104318"/>
                </a:lnTo>
                <a:lnTo>
                  <a:pt x="239460" y="104306"/>
                </a:lnTo>
                <a:lnTo>
                  <a:pt x="239454" y="104295"/>
                </a:lnTo>
                <a:lnTo>
                  <a:pt x="239446" y="104291"/>
                </a:lnTo>
                <a:lnTo>
                  <a:pt x="239424" y="104286"/>
                </a:lnTo>
                <a:lnTo>
                  <a:pt x="239411" y="104284"/>
                </a:lnTo>
                <a:lnTo>
                  <a:pt x="239408" y="104268"/>
                </a:lnTo>
                <a:lnTo>
                  <a:pt x="239399" y="104265"/>
                </a:lnTo>
                <a:lnTo>
                  <a:pt x="239383" y="104265"/>
                </a:lnTo>
                <a:lnTo>
                  <a:pt x="239373" y="104265"/>
                </a:lnTo>
                <a:lnTo>
                  <a:pt x="239369" y="104263"/>
                </a:lnTo>
                <a:lnTo>
                  <a:pt x="239358" y="104258"/>
                </a:lnTo>
                <a:lnTo>
                  <a:pt x="239346" y="104251"/>
                </a:lnTo>
                <a:lnTo>
                  <a:pt x="239336" y="104249"/>
                </a:lnTo>
                <a:lnTo>
                  <a:pt x="239324" y="104247"/>
                </a:lnTo>
                <a:lnTo>
                  <a:pt x="239297" y="104238"/>
                </a:lnTo>
                <a:lnTo>
                  <a:pt x="239269" y="104225"/>
                </a:lnTo>
                <a:lnTo>
                  <a:pt x="239262" y="104216"/>
                </a:lnTo>
                <a:lnTo>
                  <a:pt x="239260" y="104207"/>
                </a:lnTo>
                <a:lnTo>
                  <a:pt x="239258" y="104191"/>
                </a:lnTo>
                <a:lnTo>
                  <a:pt x="239255" y="104181"/>
                </a:lnTo>
                <a:lnTo>
                  <a:pt x="239253" y="104169"/>
                </a:lnTo>
                <a:lnTo>
                  <a:pt x="239252" y="104154"/>
                </a:lnTo>
                <a:lnTo>
                  <a:pt x="239263" y="104122"/>
                </a:lnTo>
                <a:lnTo>
                  <a:pt x="239243" y="104108"/>
                </a:lnTo>
                <a:lnTo>
                  <a:pt x="239226" y="104096"/>
                </a:lnTo>
                <a:lnTo>
                  <a:pt x="239188" y="104106"/>
                </a:lnTo>
                <a:lnTo>
                  <a:pt x="239172" y="104101"/>
                </a:lnTo>
                <a:lnTo>
                  <a:pt x="239151" y="104096"/>
                </a:lnTo>
                <a:lnTo>
                  <a:pt x="239136" y="104094"/>
                </a:lnTo>
                <a:lnTo>
                  <a:pt x="239123" y="104091"/>
                </a:lnTo>
                <a:lnTo>
                  <a:pt x="239108" y="104091"/>
                </a:lnTo>
                <a:lnTo>
                  <a:pt x="239091" y="104083"/>
                </a:lnTo>
                <a:lnTo>
                  <a:pt x="239068" y="104069"/>
                </a:lnTo>
                <a:lnTo>
                  <a:pt x="239062" y="104048"/>
                </a:lnTo>
                <a:lnTo>
                  <a:pt x="239057" y="104028"/>
                </a:lnTo>
                <a:lnTo>
                  <a:pt x="239051" y="104024"/>
                </a:lnTo>
                <a:lnTo>
                  <a:pt x="239027" y="104026"/>
                </a:lnTo>
                <a:lnTo>
                  <a:pt x="239016" y="104026"/>
                </a:lnTo>
                <a:lnTo>
                  <a:pt x="239000" y="104015"/>
                </a:lnTo>
                <a:lnTo>
                  <a:pt x="238986" y="104005"/>
                </a:lnTo>
                <a:lnTo>
                  <a:pt x="238975" y="104004"/>
                </a:lnTo>
                <a:lnTo>
                  <a:pt x="238953" y="103999"/>
                </a:lnTo>
                <a:lnTo>
                  <a:pt x="238941" y="103987"/>
                </a:lnTo>
                <a:lnTo>
                  <a:pt x="238937" y="103971"/>
                </a:lnTo>
                <a:lnTo>
                  <a:pt x="238928" y="103964"/>
                </a:lnTo>
                <a:lnTo>
                  <a:pt x="238908" y="103945"/>
                </a:lnTo>
                <a:lnTo>
                  <a:pt x="238903" y="103928"/>
                </a:lnTo>
                <a:lnTo>
                  <a:pt x="238881" y="103894"/>
                </a:lnTo>
                <a:lnTo>
                  <a:pt x="238859" y="103891"/>
                </a:lnTo>
                <a:lnTo>
                  <a:pt x="238841" y="103864"/>
                </a:lnTo>
                <a:lnTo>
                  <a:pt x="238821" y="103861"/>
                </a:lnTo>
                <a:lnTo>
                  <a:pt x="238807" y="103861"/>
                </a:lnTo>
                <a:lnTo>
                  <a:pt x="238790" y="103861"/>
                </a:lnTo>
                <a:lnTo>
                  <a:pt x="238763" y="103867"/>
                </a:lnTo>
                <a:lnTo>
                  <a:pt x="238749" y="103838"/>
                </a:lnTo>
                <a:lnTo>
                  <a:pt x="238738" y="103817"/>
                </a:lnTo>
                <a:lnTo>
                  <a:pt x="238724" y="103802"/>
                </a:lnTo>
                <a:lnTo>
                  <a:pt x="238708" y="103786"/>
                </a:lnTo>
                <a:lnTo>
                  <a:pt x="238693" y="103774"/>
                </a:lnTo>
                <a:lnTo>
                  <a:pt x="238679" y="103763"/>
                </a:lnTo>
                <a:lnTo>
                  <a:pt x="238658" y="103760"/>
                </a:lnTo>
                <a:lnTo>
                  <a:pt x="238639" y="103781"/>
                </a:lnTo>
                <a:lnTo>
                  <a:pt x="238625" y="103785"/>
                </a:lnTo>
                <a:lnTo>
                  <a:pt x="238605" y="103785"/>
                </a:lnTo>
                <a:lnTo>
                  <a:pt x="238583" y="103770"/>
                </a:lnTo>
                <a:lnTo>
                  <a:pt x="238562" y="103739"/>
                </a:lnTo>
                <a:lnTo>
                  <a:pt x="238562" y="103723"/>
                </a:lnTo>
                <a:lnTo>
                  <a:pt x="238557" y="103708"/>
                </a:lnTo>
                <a:lnTo>
                  <a:pt x="238550" y="103699"/>
                </a:lnTo>
                <a:lnTo>
                  <a:pt x="238539" y="103689"/>
                </a:lnTo>
                <a:lnTo>
                  <a:pt x="238520" y="103689"/>
                </a:lnTo>
                <a:lnTo>
                  <a:pt x="238487" y="103682"/>
                </a:lnTo>
                <a:lnTo>
                  <a:pt x="238463" y="103670"/>
                </a:lnTo>
                <a:lnTo>
                  <a:pt x="238446" y="103670"/>
                </a:lnTo>
                <a:lnTo>
                  <a:pt x="238433" y="103670"/>
                </a:lnTo>
                <a:lnTo>
                  <a:pt x="238417" y="103659"/>
                </a:lnTo>
                <a:lnTo>
                  <a:pt x="238409" y="103650"/>
                </a:lnTo>
                <a:lnTo>
                  <a:pt x="238391" y="103640"/>
                </a:lnTo>
                <a:lnTo>
                  <a:pt x="238374" y="103636"/>
                </a:lnTo>
                <a:lnTo>
                  <a:pt x="238368" y="103619"/>
                </a:lnTo>
                <a:lnTo>
                  <a:pt x="238343" y="103609"/>
                </a:lnTo>
                <a:lnTo>
                  <a:pt x="238323" y="103606"/>
                </a:lnTo>
                <a:lnTo>
                  <a:pt x="238308" y="103594"/>
                </a:lnTo>
                <a:lnTo>
                  <a:pt x="238290" y="103587"/>
                </a:lnTo>
                <a:lnTo>
                  <a:pt x="238261" y="103571"/>
                </a:lnTo>
                <a:lnTo>
                  <a:pt x="238246" y="103557"/>
                </a:lnTo>
                <a:lnTo>
                  <a:pt x="238241" y="103544"/>
                </a:lnTo>
                <a:lnTo>
                  <a:pt x="238232" y="103530"/>
                </a:lnTo>
                <a:lnTo>
                  <a:pt x="238225" y="103519"/>
                </a:lnTo>
                <a:lnTo>
                  <a:pt x="238220" y="103498"/>
                </a:lnTo>
                <a:lnTo>
                  <a:pt x="238204" y="103489"/>
                </a:lnTo>
                <a:lnTo>
                  <a:pt x="238184" y="103471"/>
                </a:lnTo>
                <a:lnTo>
                  <a:pt x="238181" y="103454"/>
                </a:lnTo>
                <a:lnTo>
                  <a:pt x="238176" y="103443"/>
                </a:lnTo>
                <a:lnTo>
                  <a:pt x="238170" y="103434"/>
                </a:lnTo>
                <a:lnTo>
                  <a:pt x="238166" y="103424"/>
                </a:lnTo>
                <a:lnTo>
                  <a:pt x="238152" y="103413"/>
                </a:lnTo>
                <a:lnTo>
                  <a:pt x="238132" y="103405"/>
                </a:lnTo>
                <a:lnTo>
                  <a:pt x="238112" y="103388"/>
                </a:lnTo>
                <a:lnTo>
                  <a:pt x="238096" y="103377"/>
                </a:lnTo>
                <a:lnTo>
                  <a:pt x="238085" y="103372"/>
                </a:lnTo>
                <a:lnTo>
                  <a:pt x="238067" y="103361"/>
                </a:lnTo>
                <a:lnTo>
                  <a:pt x="238062" y="103356"/>
                </a:lnTo>
                <a:lnTo>
                  <a:pt x="238035" y="103350"/>
                </a:lnTo>
                <a:lnTo>
                  <a:pt x="238016" y="103352"/>
                </a:lnTo>
                <a:lnTo>
                  <a:pt x="237988" y="103343"/>
                </a:lnTo>
                <a:lnTo>
                  <a:pt x="237963" y="103336"/>
                </a:lnTo>
                <a:lnTo>
                  <a:pt x="237916" y="103318"/>
                </a:lnTo>
                <a:lnTo>
                  <a:pt x="237907" y="103313"/>
                </a:lnTo>
                <a:lnTo>
                  <a:pt x="237860" y="103294"/>
                </a:lnTo>
                <a:lnTo>
                  <a:pt x="237860" y="103288"/>
                </a:lnTo>
                <a:lnTo>
                  <a:pt x="237847" y="103285"/>
                </a:lnTo>
                <a:lnTo>
                  <a:pt x="237819" y="103285"/>
                </a:lnTo>
                <a:lnTo>
                  <a:pt x="237803" y="103285"/>
                </a:lnTo>
                <a:lnTo>
                  <a:pt x="237775" y="103278"/>
                </a:lnTo>
                <a:lnTo>
                  <a:pt x="237759" y="103269"/>
                </a:lnTo>
                <a:lnTo>
                  <a:pt x="237747" y="103261"/>
                </a:lnTo>
                <a:lnTo>
                  <a:pt x="237734" y="103247"/>
                </a:lnTo>
                <a:lnTo>
                  <a:pt x="237698" y="103233"/>
                </a:lnTo>
                <a:lnTo>
                  <a:pt x="237677" y="103242"/>
                </a:lnTo>
                <a:lnTo>
                  <a:pt x="237649" y="103261"/>
                </a:lnTo>
                <a:lnTo>
                  <a:pt x="237629" y="103261"/>
                </a:lnTo>
                <a:lnTo>
                  <a:pt x="237616" y="103248"/>
                </a:lnTo>
                <a:lnTo>
                  <a:pt x="237606" y="103234"/>
                </a:lnTo>
                <a:lnTo>
                  <a:pt x="237592" y="103227"/>
                </a:lnTo>
                <a:lnTo>
                  <a:pt x="237562" y="103216"/>
                </a:lnTo>
                <a:lnTo>
                  <a:pt x="237547" y="103216"/>
                </a:lnTo>
                <a:lnTo>
                  <a:pt x="237520" y="103210"/>
                </a:lnTo>
                <a:lnTo>
                  <a:pt x="237492" y="103211"/>
                </a:lnTo>
                <a:lnTo>
                  <a:pt x="237481" y="103202"/>
                </a:lnTo>
                <a:lnTo>
                  <a:pt x="237462" y="103189"/>
                </a:lnTo>
                <a:lnTo>
                  <a:pt x="237469" y="103153"/>
                </a:lnTo>
                <a:lnTo>
                  <a:pt x="237464" y="103140"/>
                </a:lnTo>
                <a:lnTo>
                  <a:pt x="237442" y="103122"/>
                </a:lnTo>
                <a:lnTo>
                  <a:pt x="237426" y="103100"/>
                </a:lnTo>
                <a:lnTo>
                  <a:pt x="237411" y="103075"/>
                </a:lnTo>
                <a:lnTo>
                  <a:pt x="237381" y="103075"/>
                </a:lnTo>
                <a:lnTo>
                  <a:pt x="237353" y="103060"/>
                </a:lnTo>
                <a:lnTo>
                  <a:pt x="237336" y="103044"/>
                </a:lnTo>
                <a:lnTo>
                  <a:pt x="237312" y="103037"/>
                </a:lnTo>
                <a:lnTo>
                  <a:pt x="237300" y="103017"/>
                </a:lnTo>
                <a:lnTo>
                  <a:pt x="237295" y="102991"/>
                </a:lnTo>
                <a:lnTo>
                  <a:pt x="237295" y="102976"/>
                </a:lnTo>
                <a:lnTo>
                  <a:pt x="237298" y="102962"/>
                </a:lnTo>
                <a:lnTo>
                  <a:pt x="237298" y="102947"/>
                </a:lnTo>
                <a:lnTo>
                  <a:pt x="237297" y="102913"/>
                </a:lnTo>
                <a:lnTo>
                  <a:pt x="237291" y="102901"/>
                </a:lnTo>
                <a:lnTo>
                  <a:pt x="237279" y="102876"/>
                </a:lnTo>
                <a:lnTo>
                  <a:pt x="237263" y="102861"/>
                </a:lnTo>
                <a:lnTo>
                  <a:pt x="237246" y="102854"/>
                </a:lnTo>
                <a:lnTo>
                  <a:pt x="237242" y="102841"/>
                </a:lnTo>
                <a:lnTo>
                  <a:pt x="237242" y="102814"/>
                </a:lnTo>
                <a:lnTo>
                  <a:pt x="237240" y="102792"/>
                </a:lnTo>
                <a:lnTo>
                  <a:pt x="237232" y="102787"/>
                </a:lnTo>
                <a:lnTo>
                  <a:pt x="237218" y="102766"/>
                </a:lnTo>
                <a:lnTo>
                  <a:pt x="237202" y="102760"/>
                </a:lnTo>
                <a:lnTo>
                  <a:pt x="237182" y="102758"/>
                </a:lnTo>
                <a:lnTo>
                  <a:pt x="237166" y="102752"/>
                </a:lnTo>
                <a:lnTo>
                  <a:pt x="237165" y="102729"/>
                </a:lnTo>
                <a:lnTo>
                  <a:pt x="237160" y="102714"/>
                </a:lnTo>
                <a:lnTo>
                  <a:pt x="237144" y="102710"/>
                </a:lnTo>
                <a:lnTo>
                  <a:pt x="237131" y="102698"/>
                </a:lnTo>
                <a:lnTo>
                  <a:pt x="237113" y="102669"/>
                </a:lnTo>
                <a:lnTo>
                  <a:pt x="237102" y="102649"/>
                </a:lnTo>
                <a:lnTo>
                  <a:pt x="237084" y="102635"/>
                </a:lnTo>
                <a:lnTo>
                  <a:pt x="237079" y="102633"/>
                </a:lnTo>
                <a:lnTo>
                  <a:pt x="237070" y="102630"/>
                </a:lnTo>
                <a:lnTo>
                  <a:pt x="237064" y="102616"/>
                </a:lnTo>
                <a:lnTo>
                  <a:pt x="237035" y="102590"/>
                </a:lnTo>
                <a:lnTo>
                  <a:pt x="237008" y="102578"/>
                </a:lnTo>
                <a:lnTo>
                  <a:pt x="236983" y="102571"/>
                </a:lnTo>
                <a:lnTo>
                  <a:pt x="236974" y="102557"/>
                </a:lnTo>
                <a:lnTo>
                  <a:pt x="236959" y="102552"/>
                </a:lnTo>
                <a:lnTo>
                  <a:pt x="236936" y="102552"/>
                </a:lnTo>
                <a:lnTo>
                  <a:pt x="236915" y="102542"/>
                </a:lnTo>
                <a:lnTo>
                  <a:pt x="236874" y="102513"/>
                </a:lnTo>
                <a:lnTo>
                  <a:pt x="236849" y="102501"/>
                </a:lnTo>
                <a:lnTo>
                  <a:pt x="236841" y="102484"/>
                </a:lnTo>
                <a:lnTo>
                  <a:pt x="236827" y="102468"/>
                </a:lnTo>
                <a:lnTo>
                  <a:pt x="236813" y="102458"/>
                </a:lnTo>
                <a:lnTo>
                  <a:pt x="236800" y="102448"/>
                </a:lnTo>
                <a:lnTo>
                  <a:pt x="236786" y="102437"/>
                </a:lnTo>
                <a:lnTo>
                  <a:pt x="236772" y="102423"/>
                </a:lnTo>
                <a:lnTo>
                  <a:pt x="236763" y="102411"/>
                </a:lnTo>
                <a:lnTo>
                  <a:pt x="236747" y="102406"/>
                </a:lnTo>
                <a:lnTo>
                  <a:pt x="236745" y="102373"/>
                </a:lnTo>
                <a:lnTo>
                  <a:pt x="236726" y="102349"/>
                </a:lnTo>
                <a:lnTo>
                  <a:pt x="236721" y="102343"/>
                </a:lnTo>
                <a:lnTo>
                  <a:pt x="236711" y="102332"/>
                </a:lnTo>
                <a:lnTo>
                  <a:pt x="236722" y="102297"/>
                </a:lnTo>
                <a:lnTo>
                  <a:pt x="236707" y="102252"/>
                </a:lnTo>
                <a:lnTo>
                  <a:pt x="236698" y="102223"/>
                </a:lnTo>
                <a:lnTo>
                  <a:pt x="236679" y="102188"/>
                </a:lnTo>
                <a:lnTo>
                  <a:pt x="236678" y="102167"/>
                </a:lnTo>
                <a:lnTo>
                  <a:pt x="236657" y="102132"/>
                </a:lnTo>
                <a:lnTo>
                  <a:pt x="236598" y="102091"/>
                </a:lnTo>
                <a:lnTo>
                  <a:pt x="236568" y="102060"/>
                </a:lnTo>
                <a:lnTo>
                  <a:pt x="236546" y="102041"/>
                </a:lnTo>
                <a:lnTo>
                  <a:pt x="236490" y="101997"/>
                </a:lnTo>
                <a:lnTo>
                  <a:pt x="236448" y="101964"/>
                </a:lnTo>
                <a:lnTo>
                  <a:pt x="236431" y="101949"/>
                </a:lnTo>
                <a:lnTo>
                  <a:pt x="236405" y="101938"/>
                </a:lnTo>
                <a:lnTo>
                  <a:pt x="236375" y="101922"/>
                </a:lnTo>
                <a:lnTo>
                  <a:pt x="236356" y="101913"/>
                </a:lnTo>
                <a:lnTo>
                  <a:pt x="236321" y="101889"/>
                </a:lnTo>
                <a:lnTo>
                  <a:pt x="236291" y="101872"/>
                </a:lnTo>
                <a:lnTo>
                  <a:pt x="236257" y="101858"/>
                </a:lnTo>
                <a:lnTo>
                  <a:pt x="236237" y="101832"/>
                </a:lnTo>
                <a:lnTo>
                  <a:pt x="236181" y="101792"/>
                </a:lnTo>
                <a:lnTo>
                  <a:pt x="236171" y="101780"/>
                </a:lnTo>
                <a:lnTo>
                  <a:pt x="236140" y="101763"/>
                </a:lnTo>
                <a:lnTo>
                  <a:pt x="236127" y="101742"/>
                </a:lnTo>
                <a:lnTo>
                  <a:pt x="236107" y="101729"/>
                </a:lnTo>
                <a:lnTo>
                  <a:pt x="236090" y="101715"/>
                </a:lnTo>
                <a:lnTo>
                  <a:pt x="236063" y="101706"/>
                </a:lnTo>
                <a:lnTo>
                  <a:pt x="236036" y="101684"/>
                </a:lnTo>
                <a:lnTo>
                  <a:pt x="236005" y="101658"/>
                </a:lnTo>
                <a:lnTo>
                  <a:pt x="235980" y="101616"/>
                </a:lnTo>
                <a:lnTo>
                  <a:pt x="235907" y="101554"/>
                </a:lnTo>
                <a:lnTo>
                  <a:pt x="235849" y="101414"/>
                </a:lnTo>
                <a:lnTo>
                  <a:pt x="235340" y="100182"/>
                </a:lnTo>
                <a:lnTo>
                  <a:pt x="235331" y="100155"/>
                </a:lnTo>
                <a:lnTo>
                  <a:pt x="235316" y="100134"/>
                </a:lnTo>
                <a:lnTo>
                  <a:pt x="235300" y="100107"/>
                </a:lnTo>
                <a:lnTo>
                  <a:pt x="235288" y="100083"/>
                </a:lnTo>
                <a:lnTo>
                  <a:pt x="235269" y="100061"/>
                </a:lnTo>
                <a:lnTo>
                  <a:pt x="235238" y="100051"/>
                </a:lnTo>
                <a:lnTo>
                  <a:pt x="235212" y="100036"/>
                </a:lnTo>
                <a:lnTo>
                  <a:pt x="235181" y="100020"/>
                </a:lnTo>
                <a:lnTo>
                  <a:pt x="235161" y="100011"/>
                </a:lnTo>
                <a:lnTo>
                  <a:pt x="235129" y="100008"/>
                </a:lnTo>
                <a:lnTo>
                  <a:pt x="235100" y="99993"/>
                </a:lnTo>
                <a:lnTo>
                  <a:pt x="235073" y="99986"/>
                </a:lnTo>
                <a:lnTo>
                  <a:pt x="235051" y="99971"/>
                </a:lnTo>
                <a:lnTo>
                  <a:pt x="235039" y="99959"/>
                </a:lnTo>
                <a:lnTo>
                  <a:pt x="235002" y="99954"/>
                </a:lnTo>
                <a:lnTo>
                  <a:pt x="234981" y="99948"/>
                </a:lnTo>
                <a:lnTo>
                  <a:pt x="234955" y="99945"/>
                </a:lnTo>
                <a:lnTo>
                  <a:pt x="234925" y="99945"/>
                </a:lnTo>
                <a:lnTo>
                  <a:pt x="234896" y="99942"/>
                </a:lnTo>
                <a:lnTo>
                  <a:pt x="234880" y="99941"/>
                </a:lnTo>
                <a:lnTo>
                  <a:pt x="234859" y="99941"/>
                </a:lnTo>
                <a:lnTo>
                  <a:pt x="234844" y="99941"/>
                </a:lnTo>
                <a:lnTo>
                  <a:pt x="234839" y="99945"/>
                </a:lnTo>
                <a:lnTo>
                  <a:pt x="234822" y="99949"/>
                </a:lnTo>
                <a:lnTo>
                  <a:pt x="234810" y="99944"/>
                </a:lnTo>
                <a:lnTo>
                  <a:pt x="234799" y="99944"/>
                </a:lnTo>
                <a:lnTo>
                  <a:pt x="234773" y="99941"/>
                </a:lnTo>
                <a:lnTo>
                  <a:pt x="234768" y="99939"/>
                </a:lnTo>
                <a:lnTo>
                  <a:pt x="234746" y="99958"/>
                </a:lnTo>
                <a:lnTo>
                  <a:pt x="234728" y="99968"/>
                </a:lnTo>
                <a:lnTo>
                  <a:pt x="234702" y="99964"/>
                </a:lnTo>
                <a:lnTo>
                  <a:pt x="234673" y="99948"/>
                </a:lnTo>
                <a:lnTo>
                  <a:pt x="234651" y="99928"/>
                </a:lnTo>
                <a:lnTo>
                  <a:pt x="234637" y="99914"/>
                </a:lnTo>
                <a:lnTo>
                  <a:pt x="234611" y="99910"/>
                </a:lnTo>
                <a:lnTo>
                  <a:pt x="234603" y="99892"/>
                </a:lnTo>
                <a:lnTo>
                  <a:pt x="234597" y="99862"/>
                </a:lnTo>
                <a:lnTo>
                  <a:pt x="234574" y="99848"/>
                </a:lnTo>
                <a:lnTo>
                  <a:pt x="234572" y="99833"/>
                </a:lnTo>
                <a:lnTo>
                  <a:pt x="234569" y="99815"/>
                </a:lnTo>
                <a:lnTo>
                  <a:pt x="234561" y="99807"/>
                </a:lnTo>
                <a:lnTo>
                  <a:pt x="234552" y="99794"/>
                </a:lnTo>
                <a:lnTo>
                  <a:pt x="234540" y="99783"/>
                </a:lnTo>
                <a:lnTo>
                  <a:pt x="234525" y="99764"/>
                </a:lnTo>
                <a:lnTo>
                  <a:pt x="234513" y="99754"/>
                </a:lnTo>
                <a:lnTo>
                  <a:pt x="234501" y="99737"/>
                </a:lnTo>
                <a:lnTo>
                  <a:pt x="234484" y="99723"/>
                </a:lnTo>
                <a:lnTo>
                  <a:pt x="234464" y="99708"/>
                </a:lnTo>
                <a:lnTo>
                  <a:pt x="234451" y="99692"/>
                </a:lnTo>
                <a:lnTo>
                  <a:pt x="234444" y="99683"/>
                </a:lnTo>
                <a:lnTo>
                  <a:pt x="234429" y="99676"/>
                </a:lnTo>
                <a:lnTo>
                  <a:pt x="234410" y="99666"/>
                </a:lnTo>
                <a:lnTo>
                  <a:pt x="234387" y="99653"/>
                </a:lnTo>
                <a:lnTo>
                  <a:pt x="234381" y="99637"/>
                </a:lnTo>
                <a:lnTo>
                  <a:pt x="234373" y="99624"/>
                </a:lnTo>
                <a:lnTo>
                  <a:pt x="234348" y="99630"/>
                </a:lnTo>
                <a:lnTo>
                  <a:pt x="234330" y="99642"/>
                </a:lnTo>
                <a:lnTo>
                  <a:pt x="234304" y="99657"/>
                </a:lnTo>
                <a:lnTo>
                  <a:pt x="234278" y="99670"/>
                </a:lnTo>
                <a:lnTo>
                  <a:pt x="234272" y="99684"/>
                </a:lnTo>
                <a:lnTo>
                  <a:pt x="234266" y="99700"/>
                </a:lnTo>
                <a:lnTo>
                  <a:pt x="234239" y="99717"/>
                </a:lnTo>
                <a:lnTo>
                  <a:pt x="234227" y="99717"/>
                </a:lnTo>
                <a:lnTo>
                  <a:pt x="234210" y="99725"/>
                </a:lnTo>
                <a:lnTo>
                  <a:pt x="234195" y="99732"/>
                </a:lnTo>
                <a:lnTo>
                  <a:pt x="234187" y="99732"/>
                </a:lnTo>
                <a:lnTo>
                  <a:pt x="234160" y="99730"/>
                </a:lnTo>
                <a:lnTo>
                  <a:pt x="234143" y="99737"/>
                </a:lnTo>
                <a:lnTo>
                  <a:pt x="234100" y="99740"/>
                </a:lnTo>
                <a:lnTo>
                  <a:pt x="234099" y="99753"/>
                </a:lnTo>
                <a:lnTo>
                  <a:pt x="234099" y="99772"/>
                </a:lnTo>
                <a:lnTo>
                  <a:pt x="234084" y="99787"/>
                </a:lnTo>
                <a:lnTo>
                  <a:pt x="234066" y="99797"/>
                </a:lnTo>
                <a:lnTo>
                  <a:pt x="234052" y="99799"/>
                </a:lnTo>
                <a:lnTo>
                  <a:pt x="234039" y="99799"/>
                </a:lnTo>
                <a:lnTo>
                  <a:pt x="234026" y="99799"/>
                </a:lnTo>
                <a:lnTo>
                  <a:pt x="234014" y="99805"/>
                </a:lnTo>
                <a:lnTo>
                  <a:pt x="234002" y="99806"/>
                </a:lnTo>
                <a:lnTo>
                  <a:pt x="233988" y="99791"/>
                </a:lnTo>
                <a:lnTo>
                  <a:pt x="233976" y="99795"/>
                </a:lnTo>
                <a:lnTo>
                  <a:pt x="233957" y="99792"/>
                </a:lnTo>
                <a:lnTo>
                  <a:pt x="233928" y="99822"/>
                </a:lnTo>
                <a:lnTo>
                  <a:pt x="233910" y="99813"/>
                </a:lnTo>
                <a:lnTo>
                  <a:pt x="233871" y="99800"/>
                </a:lnTo>
                <a:lnTo>
                  <a:pt x="233858" y="99787"/>
                </a:lnTo>
                <a:lnTo>
                  <a:pt x="233841" y="99790"/>
                </a:lnTo>
                <a:lnTo>
                  <a:pt x="233831" y="99770"/>
                </a:lnTo>
                <a:lnTo>
                  <a:pt x="233818" y="99769"/>
                </a:lnTo>
                <a:lnTo>
                  <a:pt x="233795" y="99759"/>
                </a:lnTo>
                <a:lnTo>
                  <a:pt x="233781" y="99758"/>
                </a:lnTo>
                <a:lnTo>
                  <a:pt x="233761" y="99765"/>
                </a:lnTo>
                <a:lnTo>
                  <a:pt x="233750" y="99771"/>
                </a:lnTo>
                <a:lnTo>
                  <a:pt x="233714" y="99773"/>
                </a:lnTo>
                <a:lnTo>
                  <a:pt x="233689" y="99765"/>
                </a:lnTo>
                <a:lnTo>
                  <a:pt x="233672" y="99757"/>
                </a:lnTo>
                <a:lnTo>
                  <a:pt x="233665" y="99757"/>
                </a:lnTo>
                <a:lnTo>
                  <a:pt x="233636" y="99765"/>
                </a:lnTo>
                <a:lnTo>
                  <a:pt x="233621" y="99774"/>
                </a:lnTo>
                <a:lnTo>
                  <a:pt x="233602" y="99778"/>
                </a:lnTo>
                <a:lnTo>
                  <a:pt x="233594" y="99778"/>
                </a:lnTo>
                <a:lnTo>
                  <a:pt x="233560" y="99784"/>
                </a:lnTo>
                <a:lnTo>
                  <a:pt x="233538" y="99786"/>
                </a:lnTo>
                <a:lnTo>
                  <a:pt x="233523" y="99781"/>
                </a:lnTo>
                <a:lnTo>
                  <a:pt x="233491" y="99782"/>
                </a:lnTo>
                <a:lnTo>
                  <a:pt x="233472" y="99788"/>
                </a:lnTo>
                <a:lnTo>
                  <a:pt x="233451" y="99788"/>
                </a:lnTo>
                <a:lnTo>
                  <a:pt x="233440" y="99788"/>
                </a:lnTo>
                <a:lnTo>
                  <a:pt x="233424" y="99789"/>
                </a:lnTo>
                <a:lnTo>
                  <a:pt x="233407" y="99799"/>
                </a:lnTo>
                <a:lnTo>
                  <a:pt x="233414" y="99785"/>
                </a:lnTo>
                <a:lnTo>
                  <a:pt x="233402" y="99773"/>
                </a:lnTo>
                <a:lnTo>
                  <a:pt x="233387" y="99758"/>
                </a:lnTo>
                <a:lnTo>
                  <a:pt x="233380" y="99748"/>
                </a:lnTo>
                <a:lnTo>
                  <a:pt x="233362" y="99750"/>
                </a:lnTo>
                <a:lnTo>
                  <a:pt x="233341" y="99757"/>
                </a:lnTo>
                <a:lnTo>
                  <a:pt x="233339" y="99761"/>
                </a:lnTo>
                <a:lnTo>
                  <a:pt x="233308" y="99765"/>
                </a:lnTo>
                <a:lnTo>
                  <a:pt x="233285" y="99763"/>
                </a:lnTo>
                <a:lnTo>
                  <a:pt x="233263" y="99761"/>
                </a:lnTo>
                <a:lnTo>
                  <a:pt x="233239" y="99753"/>
                </a:lnTo>
                <a:lnTo>
                  <a:pt x="233221" y="99749"/>
                </a:lnTo>
                <a:lnTo>
                  <a:pt x="233209" y="99749"/>
                </a:lnTo>
                <a:lnTo>
                  <a:pt x="233204" y="99731"/>
                </a:lnTo>
                <a:lnTo>
                  <a:pt x="233187" y="99728"/>
                </a:lnTo>
                <a:lnTo>
                  <a:pt x="233173" y="99728"/>
                </a:lnTo>
                <a:lnTo>
                  <a:pt x="233148" y="99719"/>
                </a:lnTo>
                <a:lnTo>
                  <a:pt x="233136" y="99712"/>
                </a:lnTo>
                <a:lnTo>
                  <a:pt x="233122" y="99706"/>
                </a:lnTo>
                <a:lnTo>
                  <a:pt x="233114" y="99687"/>
                </a:lnTo>
                <a:lnTo>
                  <a:pt x="233107" y="99674"/>
                </a:lnTo>
                <a:lnTo>
                  <a:pt x="233094" y="99673"/>
                </a:lnTo>
                <a:lnTo>
                  <a:pt x="233067" y="99694"/>
                </a:lnTo>
                <a:lnTo>
                  <a:pt x="233052" y="99703"/>
                </a:lnTo>
                <a:lnTo>
                  <a:pt x="233041" y="99710"/>
                </a:lnTo>
                <a:lnTo>
                  <a:pt x="233026" y="99715"/>
                </a:lnTo>
                <a:lnTo>
                  <a:pt x="233009" y="99717"/>
                </a:lnTo>
                <a:lnTo>
                  <a:pt x="232993" y="99713"/>
                </a:lnTo>
                <a:lnTo>
                  <a:pt x="232992" y="99702"/>
                </a:lnTo>
                <a:lnTo>
                  <a:pt x="232974" y="99701"/>
                </a:lnTo>
                <a:lnTo>
                  <a:pt x="232968" y="99698"/>
                </a:lnTo>
                <a:lnTo>
                  <a:pt x="232959" y="99692"/>
                </a:lnTo>
                <a:lnTo>
                  <a:pt x="232935" y="99690"/>
                </a:lnTo>
                <a:lnTo>
                  <a:pt x="232916" y="99696"/>
                </a:lnTo>
                <a:lnTo>
                  <a:pt x="232903" y="99703"/>
                </a:lnTo>
                <a:lnTo>
                  <a:pt x="232888" y="99704"/>
                </a:lnTo>
                <a:lnTo>
                  <a:pt x="232863" y="99709"/>
                </a:lnTo>
                <a:lnTo>
                  <a:pt x="232859" y="99712"/>
                </a:lnTo>
                <a:lnTo>
                  <a:pt x="232852" y="99713"/>
                </a:lnTo>
                <a:lnTo>
                  <a:pt x="232835" y="99713"/>
                </a:lnTo>
                <a:lnTo>
                  <a:pt x="232810" y="99720"/>
                </a:lnTo>
                <a:lnTo>
                  <a:pt x="232798" y="99694"/>
                </a:lnTo>
                <a:lnTo>
                  <a:pt x="232772" y="99680"/>
                </a:lnTo>
                <a:lnTo>
                  <a:pt x="232753" y="99668"/>
                </a:lnTo>
                <a:lnTo>
                  <a:pt x="232732" y="99654"/>
                </a:lnTo>
                <a:lnTo>
                  <a:pt x="232710" y="99650"/>
                </a:lnTo>
                <a:lnTo>
                  <a:pt x="232676" y="99649"/>
                </a:lnTo>
                <a:lnTo>
                  <a:pt x="232667" y="99644"/>
                </a:lnTo>
                <a:lnTo>
                  <a:pt x="232639" y="99629"/>
                </a:lnTo>
                <a:lnTo>
                  <a:pt x="232614" y="99604"/>
                </a:lnTo>
                <a:lnTo>
                  <a:pt x="232587" y="99613"/>
                </a:lnTo>
                <a:lnTo>
                  <a:pt x="232569" y="99611"/>
                </a:lnTo>
                <a:lnTo>
                  <a:pt x="232555" y="99607"/>
                </a:lnTo>
                <a:lnTo>
                  <a:pt x="232537" y="99605"/>
                </a:lnTo>
                <a:lnTo>
                  <a:pt x="232521" y="99609"/>
                </a:lnTo>
                <a:lnTo>
                  <a:pt x="232495" y="99609"/>
                </a:lnTo>
                <a:lnTo>
                  <a:pt x="232489" y="99607"/>
                </a:lnTo>
                <a:lnTo>
                  <a:pt x="232467" y="99594"/>
                </a:lnTo>
                <a:lnTo>
                  <a:pt x="232452" y="99590"/>
                </a:lnTo>
                <a:lnTo>
                  <a:pt x="232442" y="99588"/>
                </a:lnTo>
                <a:lnTo>
                  <a:pt x="232429" y="99582"/>
                </a:lnTo>
                <a:lnTo>
                  <a:pt x="232400" y="99574"/>
                </a:lnTo>
                <a:lnTo>
                  <a:pt x="232386" y="99556"/>
                </a:lnTo>
                <a:lnTo>
                  <a:pt x="232359" y="99554"/>
                </a:lnTo>
                <a:lnTo>
                  <a:pt x="232339" y="99545"/>
                </a:lnTo>
                <a:lnTo>
                  <a:pt x="232317" y="99542"/>
                </a:lnTo>
                <a:lnTo>
                  <a:pt x="232287" y="99522"/>
                </a:lnTo>
                <a:lnTo>
                  <a:pt x="232264" y="99515"/>
                </a:lnTo>
                <a:lnTo>
                  <a:pt x="232243" y="99500"/>
                </a:lnTo>
                <a:lnTo>
                  <a:pt x="232242" y="99499"/>
                </a:lnTo>
                <a:lnTo>
                  <a:pt x="232226" y="99504"/>
                </a:lnTo>
                <a:lnTo>
                  <a:pt x="232221" y="99516"/>
                </a:lnTo>
                <a:lnTo>
                  <a:pt x="232198" y="99521"/>
                </a:lnTo>
                <a:lnTo>
                  <a:pt x="232188" y="99508"/>
                </a:lnTo>
                <a:lnTo>
                  <a:pt x="232181" y="99496"/>
                </a:lnTo>
                <a:lnTo>
                  <a:pt x="232168" y="99492"/>
                </a:lnTo>
                <a:lnTo>
                  <a:pt x="232148" y="99477"/>
                </a:lnTo>
                <a:lnTo>
                  <a:pt x="232133" y="99486"/>
                </a:lnTo>
                <a:lnTo>
                  <a:pt x="232095" y="99501"/>
                </a:lnTo>
                <a:lnTo>
                  <a:pt x="232073" y="99518"/>
                </a:lnTo>
                <a:lnTo>
                  <a:pt x="232041" y="99527"/>
                </a:lnTo>
                <a:lnTo>
                  <a:pt x="232019" y="99524"/>
                </a:lnTo>
                <a:lnTo>
                  <a:pt x="232017" y="99504"/>
                </a:lnTo>
                <a:lnTo>
                  <a:pt x="231996" y="99485"/>
                </a:lnTo>
                <a:lnTo>
                  <a:pt x="231963" y="99474"/>
                </a:lnTo>
                <a:lnTo>
                  <a:pt x="231945" y="99458"/>
                </a:lnTo>
                <a:lnTo>
                  <a:pt x="231930" y="99427"/>
                </a:lnTo>
                <a:lnTo>
                  <a:pt x="231924" y="99412"/>
                </a:lnTo>
                <a:lnTo>
                  <a:pt x="231917" y="99385"/>
                </a:lnTo>
                <a:lnTo>
                  <a:pt x="231922" y="99366"/>
                </a:lnTo>
                <a:lnTo>
                  <a:pt x="231926" y="99344"/>
                </a:lnTo>
                <a:lnTo>
                  <a:pt x="231921" y="99331"/>
                </a:lnTo>
                <a:lnTo>
                  <a:pt x="231922" y="99306"/>
                </a:lnTo>
                <a:lnTo>
                  <a:pt x="231922" y="99287"/>
                </a:lnTo>
                <a:lnTo>
                  <a:pt x="231917" y="99276"/>
                </a:lnTo>
                <a:lnTo>
                  <a:pt x="231905" y="99267"/>
                </a:lnTo>
                <a:lnTo>
                  <a:pt x="231899" y="99261"/>
                </a:lnTo>
                <a:lnTo>
                  <a:pt x="231896" y="99228"/>
                </a:lnTo>
                <a:lnTo>
                  <a:pt x="231895" y="99201"/>
                </a:lnTo>
                <a:lnTo>
                  <a:pt x="231890" y="99181"/>
                </a:lnTo>
                <a:lnTo>
                  <a:pt x="231895" y="99160"/>
                </a:lnTo>
                <a:lnTo>
                  <a:pt x="231890" y="99143"/>
                </a:lnTo>
                <a:lnTo>
                  <a:pt x="231887" y="99125"/>
                </a:lnTo>
                <a:lnTo>
                  <a:pt x="231880" y="99113"/>
                </a:lnTo>
                <a:lnTo>
                  <a:pt x="231872" y="99100"/>
                </a:lnTo>
                <a:lnTo>
                  <a:pt x="231866" y="99083"/>
                </a:lnTo>
                <a:lnTo>
                  <a:pt x="231853" y="99059"/>
                </a:lnTo>
                <a:lnTo>
                  <a:pt x="231853" y="99047"/>
                </a:lnTo>
                <a:lnTo>
                  <a:pt x="231831" y="99021"/>
                </a:lnTo>
                <a:lnTo>
                  <a:pt x="231809" y="99000"/>
                </a:lnTo>
                <a:lnTo>
                  <a:pt x="231798" y="98970"/>
                </a:lnTo>
                <a:lnTo>
                  <a:pt x="231790" y="98939"/>
                </a:lnTo>
                <a:lnTo>
                  <a:pt x="231779" y="98902"/>
                </a:lnTo>
                <a:lnTo>
                  <a:pt x="231782" y="98869"/>
                </a:lnTo>
                <a:lnTo>
                  <a:pt x="231783" y="98866"/>
                </a:lnTo>
                <a:lnTo>
                  <a:pt x="231784" y="98854"/>
                </a:lnTo>
                <a:lnTo>
                  <a:pt x="231784" y="98852"/>
                </a:lnTo>
                <a:lnTo>
                  <a:pt x="231785" y="98828"/>
                </a:lnTo>
                <a:lnTo>
                  <a:pt x="231785" y="98811"/>
                </a:lnTo>
                <a:lnTo>
                  <a:pt x="231793" y="98789"/>
                </a:lnTo>
                <a:lnTo>
                  <a:pt x="231793" y="98766"/>
                </a:lnTo>
                <a:lnTo>
                  <a:pt x="231788" y="98741"/>
                </a:lnTo>
                <a:lnTo>
                  <a:pt x="231784" y="98709"/>
                </a:lnTo>
                <a:lnTo>
                  <a:pt x="231797" y="98684"/>
                </a:lnTo>
                <a:lnTo>
                  <a:pt x="231796" y="98659"/>
                </a:lnTo>
                <a:lnTo>
                  <a:pt x="231796" y="98654"/>
                </a:lnTo>
                <a:lnTo>
                  <a:pt x="231793" y="98634"/>
                </a:lnTo>
                <a:lnTo>
                  <a:pt x="231777" y="98593"/>
                </a:lnTo>
                <a:lnTo>
                  <a:pt x="231764" y="98583"/>
                </a:lnTo>
                <a:lnTo>
                  <a:pt x="231755" y="98554"/>
                </a:lnTo>
                <a:lnTo>
                  <a:pt x="231740" y="98527"/>
                </a:lnTo>
                <a:lnTo>
                  <a:pt x="231733" y="98509"/>
                </a:lnTo>
                <a:lnTo>
                  <a:pt x="231732" y="98491"/>
                </a:lnTo>
                <a:lnTo>
                  <a:pt x="231722" y="98466"/>
                </a:lnTo>
                <a:lnTo>
                  <a:pt x="231697" y="98439"/>
                </a:lnTo>
                <a:lnTo>
                  <a:pt x="231676" y="98415"/>
                </a:lnTo>
                <a:lnTo>
                  <a:pt x="231658" y="98396"/>
                </a:lnTo>
                <a:lnTo>
                  <a:pt x="231650" y="98386"/>
                </a:lnTo>
                <a:lnTo>
                  <a:pt x="231645" y="98379"/>
                </a:lnTo>
                <a:lnTo>
                  <a:pt x="231637" y="98374"/>
                </a:lnTo>
                <a:lnTo>
                  <a:pt x="231630" y="98368"/>
                </a:lnTo>
                <a:lnTo>
                  <a:pt x="231617" y="98352"/>
                </a:lnTo>
                <a:lnTo>
                  <a:pt x="231604" y="98343"/>
                </a:lnTo>
                <a:lnTo>
                  <a:pt x="231582" y="98341"/>
                </a:lnTo>
                <a:lnTo>
                  <a:pt x="231581" y="98314"/>
                </a:lnTo>
                <a:lnTo>
                  <a:pt x="231556" y="98296"/>
                </a:lnTo>
                <a:lnTo>
                  <a:pt x="231543" y="98265"/>
                </a:lnTo>
                <a:lnTo>
                  <a:pt x="231543" y="98252"/>
                </a:lnTo>
                <a:lnTo>
                  <a:pt x="231543" y="98231"/>
                </a:lnTo>
                <a:lnTo>
                  <a:pt x="231551" y="98201"/>
                </a:lnTo>
                <a:lnTo>
                  <a:pt x="231555" y="98188"/>
                </a:lnTo>
                <a:lnTo>
                  <a:pt x="231547" y="98166"/>
                </a:lnTo>
                <a:lnTo>
                  <a:pt x="231550" y="98147"/>
                </a:lnTo>
                <a:lnTo>
                  <a:pt x="231550" y="98118"/>
                </a:lnTo>
                <a:lnTo>
                  <a:pt x="231550" y="98106"/>
                </a:lnTo>
                <a:lnTo>
                  <a:pt x="231558" y="98092"/>
                </a:lnTo>
                <a:lnTo>
                  <a:pt x="231557" y="98068"/>
                </a:lnTo>
                <a:lnTo>
                  <a:pt x="231546" y="98058"/>
                </a:lnTo>
                <a:lnTo>
                  <a:pt x="231546" y="98031"/>
                </a:lnTo>
                <a:lnTo>
                  <a:pt x="231541" y="98010"/>
                </a:lnTo>
                <a:lnTo>
                  <a:pt x="231528" y="97997"/>
                </a:lnTo>
                <a:lnTo>
                  <a:pt x="231502" y="97981"/>
                </a:lnTo>
                <a:lnTo>
                  <a:pt x="231487" y="97973"/>
                </a:lnTo>
                <a:lnTo>
                  <a:pt x="231477" y="97973"/>
                </a:lnTo>
                <a:lnTo>
                  <a:pt x="231463" y="97973"/>
                </a:lnTo>
                <a:lnTo>
                  <a:pt x="231445" y="97968"/>
                </a:lnTo>
                <a:lnTo>
                  <a:pt x="231433" y="97967"/>
                </a:lnTo>
                <a:lnTo>
                  <a:pt x="231423" y="97967"/>
                </a:lnTo>
                <a:lnTo>
                  <a:pt x="231404" y="97965"/>
                </a:lnTo>
                <a:lnTo>
                  <a:pt x="231379" y="97946"/>
                </a:lnTo>
                <a:lnTo>
                  <a:pt x="231371" y="97932"/>
                </a:lnTo>
                <a:lnTo>
                  <a:pt x="231371" y="97932"/>
                </a:lnTo>
                <a:lnTo>
                  <a:pt x="231365" y="97921"/>
                </a:lnTo>
                <a:lnTo>
                  <a:pt x="231358" y="97898"/>
                </a:lnTo>
                <a:lnTo>
                  <a:pt x="231345" y="97887"/>
                </a:lnTo>
                <a:lnTo>
                  <a:pt x="231337" y="97880"/>
                </a:lnTo>
                <a:lnTo>
                  <a:pt x="231335" y="97867"/>
                </a:lnTo>
                <a:lnTo>
                  <a:pt x="231335" y="97866"/>
                </a:lnTo>
                <a:lnTo>
                  <a:pt x="231334" y="97866"/>
                </a:lnTo>
                <a:lnTo>
                  <a:pt x="231327" y="97854"/>
                </a:lnTo>
                <a:lnTo>
                  <a:pt x="231309" y="97838"/>
                </a:lnTo>
                <a:lnTo>
                  <a:pt x="231302" y="97815"/>
                </a:lnTo>
                <a:lnTo>
                  <a:pt x="231294" y="97789"/>
                </a:lnTo>
                <a:lnTo>
                  <a:pt x="231297" y="97774"/>
                </a:lnTo>
                <a:lnTo>
                  <a:pt x="231297" y="97773"/>
                </a:lnTo>
                <a:lnTo>
                  <a:pt x="231299" y="97756"/>
                </a:lnTo>
                <a:lnTo>
                  <a:pt x="231306" y="97738"/>
                </a:lnTo>
                <a:lnTo>
                  <a:pt x="231300" y="97726"/>
                </a:lnTo>
                <a:lnTo>
                  <a:pt x="231287" y="97702"/>
                </a:lnTo>
                <a:lnTo>
                  <a:pt x="231262" y="97685"/>
                </a:lnTo>
                <a:lnTo>
                  <a:pt x="231248" y="97668"/>
                </a:lnTo>
                <a:lnTo>
                  <a:pt x="231234" y="97657"/>
                </a:lnTo>
                <a:lnTo>
                  <a:pt x="231216" y="97646"/>
                </a:lnTo>
                <a:lnTo>
                  <a:pt x="231201" y="97645"/>
                </a:lnTo>
                <a:lnTo>
                  <a:pt x="231179" y="97628"/>
                </a:lnTo>
                <a:lnTo>
                  <a:pt x="231179" y="97598"/>
                </a:lnTo>
                <a:lnTo>
                  <a:pt x="231179" y="97533"/>
                </a:lnTo>
                <a:lnTo>
                  <a:pt x="231181" y="97503"/>
                </a:lnTo>
                <a:lnTo>
                  <a:pt x="231188" y="97486"/>
                </a:lnTo>
                <a:lnTo>
                  <a:pt x="231191" y="97463"/>
                </a:lnTo>
                <a:lnTo>
                  <a:pt x="231203" y="97451"/>
                </a:lnTo>
                <a:lnTo>
                  <a:pt x="231211" y="97439"/>
                </a:lnTo>
                <a:lnTo>
                  <a:pt x="231211" y="97436"/>
                </a:lnTo>
                <a:lnTo>
                  <a:pt x="231228" y="97426"/>
                </a:lnTo>
                <a:lnTo>
                  <a:pt x="231228" y="97424"/>
                </a:lnTo>
                <a:lnTo>
                  <a:pt x="231227" y="97420"/>
                </a:lnTo>
                <a:lnTo>
                  <a:pt x="231241" y="97407"/>
                </a:lnTo>
                <a:lnTo>
                  <a:pt x="231251" y="97392"/>
                </a:lnTo>
                <a:lnTo>
                  <a:pt x="231255" y="97385"/>
                </a:lnTo>
                <a:lnTo>
                  <a:pt x="231262" y="97378"/>
                </a:lnTo>
                <a:lnTo>
                  <a:pt x="231272" y="97372"/>
                </a:lnTo>
                <a:lnTo>
                  <a:pt x="231274" y="97370"/>
                </a:lnTo>
                <a:lnTo>
                  <a:pt x="231282" y="97363"/>
                </a:lnTo>
                <a:lnTo>
                  <a:pt x="231285" y="97360"/>
                </a:lnTo>
                <a:lnTo>
                  <a:pt x="231292" y="97349"/>
                </a:lnTo>
                <a:lnTo>
                  <a:pt x="231294" y="97337"/>
                </a:lnTo>
                <a:lnTo>
                  <a:pt x="231299" y="97326"/>
                </a:lnTo>
                <a:lnTo>
                  <a:pt x="231302" y="97317"/>
                </a:lnTo>
                <a:lnTo>
                  <a:pt x="231293" y="97312"/>
                </a:lnTo>
                <a:lnTo>
                  <a:pt x="231288" y="97311"/>
                </a:lnTo>
                <a:lnTo>
                  <a:pt x="231262" y="97303"/>
                </a:lnTo>
                <a:lnTo>
                  <a:pt x="231251" y="97287"/>
                </a:lnTo>
                <a:lnTo>
                  <a:pt x="231250" y="97271"/>
                </a:lnTo>
                <a:lnTo>
                  <a:pt x="231250" y="97258"/>
                </a:lnTo>
                <a:lnTo>
                  <a:pt x="231254" y="97245"/>
                </a:lnTo>
                <a:lnTo>
                  <a:pt x="231254" y="97231"/>
                </a:lnTo>
                <a:lnTo>
                  <a:pt x="231254" y="97226"/>
                </a:lnTo>
                <a:lnTo>
                  <a:pt x="231265" y="97214"/>
                </a:lnTo>
                <a:lnTo>
                  <a:pt x="231265" y="97192"/>
                </a:lnTo>
                <a:lnTo>
                  <a:pt x="231252" y="97176"/>
                </a:lnTo>
                <a:lnTo>
                  <a:pt x="231249" y="97166"/>
                </a:lnTo>
                <a:lnTo>
                  <a:pt x="231249" y="97166"/>
                </a:lnTo>
                <a:lnTo>
                  <a:pt x="231248" y="97145"/>
                </a:lnTo>
                <a:lnTo>
                  <a:pt x="231252" y="97131"/>
                </a:lnTo>
                <a:lnTo>
                  <a:pt x="231253" y="97126"/>
                </a:lnTo>
                <a:lnTo>
                  <a:pt x="231253" y="97109"/>
                </a:lnTo>
                <a:lnTo>
                  <a:pt x="231244" y="97095"/>
                </a:lnTo>
                <a:lnTo>
                  <a:pt x="231242" y="97094"/>
                </a:lnTo>
                <a:lnTo>
                  <a:pt x="231233" y="97085"/>
                </a:lnTo>
                <a:lnTo>
                  <a:pt x="231231" y="97077"/>
                </a:lnTo>
                <a:lnTo>
                  <a:pt x="231234" y="97078"/>
                </a:lnTo>
                <a:lnTo>
                  <a:pt x="231246" y="97083"/>
                </a:lnTo>
                <a:lnTo>
                  <a:pt x="231220" y="97056"/>
                </a:lnTo>
                <a:lnTo>
                  <a:pt x="231218" y="97035"/>
                </a:lnTo>
                <a:lnTo>
                  <a:pt x="231220" y="97017"/>
                </a:lnTo>
                <a:lnTo>
                  <a:pt x="231216" y="97011"/>
                </a:lnTo>
                <a:lnTo>
                  <a:pt x="231201" y="96994"/>
                </a:lnTo>
                <a:lnTo>
                  <a:pt x="231199" y="96981"/>
                </a:lnTo>
                <a:lnTo>
                  <a:pt x="231187" y="96971"/>
                </a:lnTo>
                <a:lnTo>
                  <a:pt x="231172" y="96955"/>
                </a:lnTo>
                <a:lnTo>
                  <a:pt x="231163" y="96931"/>
                </a:lnTo>
                <a:lnTo>
                  <a:pt x="231154" y="96912"/>
                </a:lnTo>
                <a:lnTo>
                  <a:pt x="231140" y="96881"/>
                </a:lnTo>
                <a:lnTo>
                  <a:pt x="231128" y="96874"/>
                </a:lnTo>
                <a:lnTo>
                  <a:pt x="231119" y="96864"/>
                </a:lnTo>
                <a:lnTo>
                  <a:pt x="231121" y="96846"/>
                </a:lnTo>
                <a:lnTo>
                  <a:pt x="231118" y="96829"/>
                </a:lnTo>
                <a:lnTo>
                  <a:pt x="231112" y="96796"/>
                </a:lnTo>
                <a:lnTo>
                  <a:pt x="231112" y="96781"/>
                </a:lnTo>
                <a:lnTo>
                  <a:pt x="231113" y="96759"/>
                </a:lnTo>
                <a:lnTo>
                  <a:pt x="231114" y="96744"/>
                </a:lnTo>
                <a:lnTo>
                  <a:pt x="231114" y="96737"/>
                </a:lnTo>
                <a:lnTo>
                  <a:pt x="231108" y="96722"/>
                </a:lnTo>
                <a:lnTo>
                  <a:pt x="231093" y="96712"/>
                </a:lnTo>
                <a:lnTo>
                  <a:pt x="231093" y="96700"/>
                </a:lnTo>
                <a:lnTo>
                  <a:pt x="231075" y="96683"/>
                </a:lnTo>
                <a:lnTo>
                  <a:pt x="231069" y="96665"/>
                </a:lnTo>
                <a:lnTo>
                  <a:pt x="231067" y="96646"/>
                </a:lnTo>
                <a:lnTo>
                  <a:pt x="231067" y="96633"/>
                </a:lnTo>
                <a:lnTo>
                  <a:pt x="231067" y="96618"/>
                </a:lnTo>
                <a:lnTo>
                  <a:pt x="231073" y="96598"/>
                </a:lnTo>
                <a:lnTo>
                  <a:pt x="231090" y="96591"/>
                </a:lnTo>
                <a:lnTo>
                  <a:pt x="231103" y="96585"/>
                </a:lnTo>
                <a:lnTo>
                  <a:pt x="231105" y="96578"/>
                </a:lnTo>
                <a:lnTo>
                  <a:pt x="231134" y="96572"/>
                </a:lnTo>
                <a:lnTo>
                  <a:pt x="231146" y="96562"/>
                </a:lnTo>
                <a:lnTo>
                  <a:pt x="231141" y="96531"/>
                </a:lnTo>
                <a:lnTo>
                  <a:pt x="231135" y="96521"/>
                </a:lnTo>
                <a:lnTo>
                  <a:pt x="231119" y="96509"/>
                </a:lnTo>
                <a:lnTo>
                  <a:pt x="231119" y="96509"/>
                </a:lnTo>
                <a:lnTo>
                  <a:pt x="231119" y="96507"/>
                </a:lnTo>
                <a:lnTo>
                  <a:pt x="231121" y="96501"/>
                </a:lnTo>
                <a:lnTo>
                  <a:pt x="231122" y="96493"/>
                </a:lnTo>
                <a:lnTo>
                  <a:pt x="231121" y="96490"/>
                </a:lnTo>
                <a:lnTo>
                  <a:pt x="231111" y="96473"/>
                </a:lnTo>
                <a:lnTo>
                  <a:pt x="231123" y="96461"/>
                </a:lnTo>
                <a:lnTo>
                  <a:pt x="231130" y="96455"/>
                </a:lnTo>
                <a:lnTo>
                  <a:pt x="231134" y="96434"/>
                </a:lnTo>
                <a:lnTo>
                  <a:pt x="231140" y="96405"/>
                </a:lnTo>
                <a:lnTo>
                  <a:pt x="231128" y="96388"/>
                </a:lnTo>
                <a:lnTo>
                  <a:pt x="231125" y="96382"/>
                </a:lnTo>
                <a:lnTo>
                  <a:pt x="231115" y="96366"/>
                </a:lnTo>
                <a:lnTo>
                  <a:pt x="231105" y="96348"/>
                </a:lnTo>
                <a:lnTo>
                  <a:pt x="231098" y="96329"/>
                </a:lnTo>
                <a:lnTo>
                  <a:pt x="231093" y="96321"/>
                </a:lnTo>
                <a:lnTo>
                  <a:pt x="231090" y="96316"/>
                </a:lnTo>
                <a:lnTo>
                  <a:pt x="231091" y="96300"/>
                </a:lnTo>
                <a:lnTo>
                  <a:pt x="231098" y="96287"/>
                </a:lnTo>
                <a:lnTo>
                  <a:pt x="231103" y="96262"/>
                </a:lnTo>
                <a:lnTo>
                  <a:pt x="231085" y="96251"/>
                </a:lnTo>
                <a:lnTo>
                  <a:pt x="231080" y="96244"/>
                </a:lnTo>
                <a:lnTo>
                  <a:pt x="231071" y="96232"/>
                </a:lnTo>
                <a:lnTo>
                  <a:pt x="231064" y="96214"/>
                </a:lnTo>
                <a:lnTo>
                  <a:pt x="231056" y="96200"/>
                </a:lnTo>
                <a:lnTo>
                  <a:pt x="231056" y="96191"/>
                </a:lnTo>
                <a:lnTo>
                  <a:pt x="231056" y="96178"/>
                </a:lnTo>
                <a:lnTo>
                  <a:pt x="231062" y="96156"/>
                </a:lnTo>
                <a:lnTo>
                  <a:pt x="231057" y="96143"/>
                </a:lnTo>
                <a:lnTo>
                  <a:pt x="231076" y="96124"/>
                </a:lnTo>
                <a:lnTo>
                  <a:pt x="231077" y="96122"/>
                </a:lnTo>
                <a:lnTo>
                  <a:pt x="231083" y="96120"/>
                </a:lnTo>
                <a:lnTo>
                  <a:pt x="231099" y="96111"/>
                </a:lnTo>
                <a:lnTo>
                  <a:pt x="231116" y="96098"/>
                </a:lnTo>
                <a:lnTo>
                  <a:pt x="231118" y="96087"/>
                </a:lnTo>
                <a:lnTo>
                  <a:pt x="231107" y="96058"/>
                </a:lnTo>
                <a:lnTo>
                  <a:pt x="231107" y="96057"/>
                </a:lnTo>
                <a:lnTo>
                  <a:pt x="231103" y="96038"/>
                </a:lnTo>
                <a:lnTo>
                  <a:pt x="231100" y="96015"/>
                </a:lnTo>
                <a:lnTo>
                  <a:pt x="231095" y="95998"/>
                </a:lnTo>
                <a:lnTo>
                  <a:pt x="231104" y="95983"/>
                </a:lnTo>
                <a:lnTo>
                  <a:pt x="231101" y="95941"/>
                </a:lnTo>
                <a:lnTo>
                  <a:pt x="231101" y="95939"/>
                </a:lnTo>
                <a:lnTo>
                  <a:pt x="231102" y="95937"/>
                </a:lnTo>
                <a:lnTo>
                  <a:pt x="231109" y="95916"/>
                </a:lnTo>
                <a:lnTo>
                  <a:pt x="231111" y="95913"/>
                </a:lnTo>
                <a:lnTo>
                  <a:pt x="231111" y="95913"/>
                </a:lnTo>
                <a:lnTo>
                  <a:pt x="231127" y="95905"/>
                </a:lnTo>
                <a:lnTo>
                  <a:pt x="231156" y="95904"/>
                </a:lnTo>
                <a:lnTo>
                  <a:pt x="231161" y="95896"/>
                </a:lnTo>
                <a:lnTo>
                  <a:pt x="231188" y="95890"/>
                </a:lnTo>
                <a:lnTo>
                  <a:pt x="231193" y="95871"/>
                </a:lnTo>
                <a:lnTo>
                  <a:pt x="231182" y="95848"/>
                </a:lnTo>
                <a:lnTo>
                  <a:pt x="231162" y="95832"/>
                </a:lnTo>
                <a:lnTo>
                  <a:pt x="231161" y="95831"/>
                </a:lnTo>
                <a:lnTo>
                  <a:pt x="231154" y="95821"/>
                </a:lnTo>
                <a:lnTo>
                  <a:pt x="231151" y="95803"/>
                </a:lnTo>
                <a:lnTo>
                  <a:pt x="231151" y="95801"/>
                </a:lnTo>
                <a:lnTo>
                  <a:pt x="231151" y="95778"/>
                </a:lnTo>
                <a:lnTo>
                  <a:pt x="231153" y="95758"/>
                </a:lnTo>
                <a:lnTo>
                  <a:pt x="231160" y="95735"/>
                </a:lnTo>
                <a:lnTo>
                  <a:pt x="231160" y="95715"/>
                </a:lnTo>
                <a:lnTo>
                  <a:pt x="231157" y="95700"/>
                </a:lnTo>
                <a:lnTo>
                  <a:pt x="231156" y="95695"/>
                </a:lnTo>
                <a:lnTo>
                  <a:pt x="231146" y="95661"/>
                </a:lnTo>
                <a:lnTo>
                  <a:pt x="231146" y="95654"/>
                </a:lnTo>
                <a:lnTo>
                  <a:pt x="231146" y="95640"/>
                </a:lnTo>
                <a:lnTo>
                  <a:pt x="231146" y="95633"/>
                </a:lnTo>
                <a:lnTo>
                  <a:pt x="231146" y="95617"/>
                </a:lnTo>
                <a:lnTo>
                  <a:pt x="231147" y="95616"/>
                </a:lnTo>
                <a:lnTo>
                  <a:pt x="231134" y="95607"/>
                </a:lnTo>
                <a:lnTo>
                  <a:pt x="231134" y="95586"/>
                </a:lnTo>
                <a:lnTo>
                  <a:pt x="231134" y="95582"/>
                </a:lnTo>
                <a:lnTo>
                  <a:pt x="231138" y="95559"/>
                </a:lnTo>
                <a:lnTo>
                  <a:pt x="231145" y="95534"/>
                </a:lnTo>
                <a:lnTo>
                  <a:pt x="231139" y="95504"/>
                </a:lnTo>
                <a:lnTo>
                  <a:pt x="231116" y="95466"/>
                </a:lnTo>
                <a:lnTo>
                  <a:pt x="231109" y="95446"/>
                </a:lnTo>
                <a:lnTo>
                  <a:pt x="231109" y="95425"/>
                </a:lnTo>
                <a:lnTo>
                  <a:pt x="231096" y="95420"/>
                </a:lnTo>
                <a:lnTo>
                  <a:pt x="231085" y="95417"/>
                </a:lnTo>
                <a:lnTo>
                  <a:pt x="231061" y="95398"/>
                </a:lnTo>
                <a:lnTo>
                  <a:pt x="231041" y="95382"/>
                </a:lnTo>
                <a:lnTo>
                  <a:pt x="231031" y="95374"/>
                </a:lnTo>
                <a:lnTo>
                  <a:pt x="231032" y="95362"/>
                </a:lnTo>
                <a:lnTo>
                  <a:pt x="231033" y="95345"/>
                </a:lnTo>
                <a:lnTo>
                  <a:pt x="231025" y="95334"/>
                </a:lnTo>
                <a:lnTo>
                  <a:pt x="231022" y="95313"/>
                </a:lnTo>
                <a:lnTo>
                  <a:pt x="231022" y="95291"/>
                </a:lnTo>
                <a:lnTo>
                  <a:pt x="231010" y="95276"/>
                </a:lnTo>
                <a:lnTo>
                  <a:pt x="230998" y="95257"/>
                </a:lnTo>
                <a:lnTo>
                  <a:pt x="230977" y="95242"/>
                </a:lnTo>
                <a:lnTo>
                  <a:pt x="230971" y="95242"/>
                </a:lnTo>
                <a:lnTo>
                  <a:pt x="230961" y="95221"/>
                </a:lnTo>
                <a:lnTo>
                  <a:pt x="230948" y="95212"/>
                </a:lnTo>
                <a:lnTo>
                  <a:pt x="230936" y="95184"/>
                </a:lnTo>
                <a:lnTo>
                  <a:pt x="230927" y="95173"/>
                </a:lnTo>
                <a:lnTo>
                  <a:pt x="230918" y="95145"/>
                </a:lnTo>
                <a:lnTo>
                  <a:pt x="230909" y="95124"/>
                </a:lnTo>
                <a:lnTo>
                  <a:pt x="230899" y="95106"/>
                </a:lnTo>
                <a:lnTo>
                  <a:pt x="230889" y="95093"/>
                </a:lnTo>
                <a:lnTo>
                  <a:pt x="230893" y="95075"/>
                </a:lnTo>
                <a:lnTo>
                  <a:pt x="230896" y="95065"/>
                </a:lnTo>
                <a:lnTo>
                  <a:pt x="230895" y="95057"/>
                </a:lnTo>
                <a:lnTo>
                  <a:pt x="230892" y="95045"/>
                </a:lnTo>
                <a:lnTo>
                  <a:pt x="230882" y="95032"/>
                </a:lnTo>
                <a:lnTo>
                  <a:pt x="230867" y="95013"/>
                </a:lnTo>
                <a:lnTo>
                  <a:pt x="230853" y="95003"/>
                </a:lnTo>
                <a:lnTo>
                  <a:pt x="230831" y="95004"/>
                </a:lnTo>
                <a:lnTo>
                  <a:pt x="230828" y="95006"/>
                </a:lnTo>
                <a:lnTo>
                  <a:pt x="230811" y="95007"/>
                </a:lnTo>
                <a:lnTo>
                  <a:pt x="230809" y="95007"/>
                </a:lnTo>
                <a:lnTo>
                  <a:pt x="230793" y="95007"/>
                </a:lnTo>
                <a:lnTo>
                  <a:pt x="230788" y="94997"/>
                </a:lnTo>
                <a:lnTo>
                  <a:pt x="230779" y="94977"/>
                </a:lnTo>
                <a:lnTo>
                  <a:pt x="230785" y="94964"/>
                </a:lnTo>
                <a:lnTo>
                  <a:pt x="230791" y="94950"/>
                </a:lnTo>
                <a:lnTo>
                  <a:pt x="230794" y="94939"/>
                </a:lnTo>
                <a:lnTo>
                  <a:pt x="230785" y="94925"/>
                </a:lnTo>
                <a:lnTo>
                  <a:pt x="230772" y="94916"/>
                </a:lnTo>
                <a:lnTo>
                  <a:pt x="230746" y="94909"/>
                </a:lnTo>
                <a:lnTo>
                  <a:pt x="230741" y="94900"/>
                </a:lnTo>
                <a:lnTo>
                  <a:pt x="230739" y="94900"/>
                </a:lnTo>
                <a:lnTo>
                  <a:pt x="230721" y="94899"/>
                </a:lnTo>
                <a:lnTo>
                  <a:pt x="230719" y="94886"/>
                </a:lnTo>
                <a:lnTo>
                  <a:pt x="230714" y="94873"/>
                </a:lnTo>
                <a:lnTo>
                  <a:pt x="230712" y="94869"/>
                </a:lnTo>
                <a:lnTo>
                  <a:pt x="230706" y="94865"/>
                </a:lnTo>
                <a:lnTo>
                  <a:pt x="230698" y="94869"/>
                </a:lnTo>
                <a:lnTo>
                  <a:pt x="230691" y="94871"/>
                </a:lnTo>
                <a:lnTo>
                  <a:pt x="230683" y="94872"/>
                </a:lnTo>
                <a:lnTo>
                  <a:pt x="230678" y="94872"/>
                </a:lnTo>
                <a:lnTo>
                  <a:pt x="230671" y="94864"/>
                </a:lnTo>
                <a:lnTo>
                  <a:pt x="230667" y="94855"/>
                </a:lnTo>
                <a:lnTo>
                  <a:pt x="230662" y="94844"/>
                </a:lnTo>
                <a:lnTo>
                  <a:pt x="230659" y="94826"/>
                </a:lnTo>
                <a:lnTo>
                  <a:pt x="230649" y="94816"/>
                </a:lnTo>
                <a:lnTo>
                  <a:pt x="230649" y="94815"/>
                </a:lnTo>
                <a:lnTo>
                  <a:pt x="230638" y="94812"/>
                </a:lnTo>
                <a:lnTo>
                  <a:pt x="230631" y="94798"/>
                </a:lnTo>
                <a:lnTo>
                  <a:pt x="230631" y="94797"/>
                </a:lnTo>
                <a:lnTo>
                  <a:pt x="230627" y="94788"/>
                </a:lnTo>
                <a:lnTo>
                  <a:pt x="230627" y="94769"/>
                </a:lnTo>
                <a:lnTo>
                  <a:pt x="230624" y="94760"/>
                </a:lnTo>
                <a:lnTo>
                  <a:pt x="230608" y="94759"/>
                </a:lnTo>
                <a:lnTo>
                  <a:pt x="230603" y="94766"/>
                </a:lnTo>
                <a:lnTo>
                  <a:pt x="230601" y="94768"/>
                </a:lnTo>
                <a:lnTo>
                  <a:pt x="230599" y="94765"/>
                </a:lnTo>
                <a:lnTo>
                  <a:pt x="230595" y="94762"/>
                </a:lnTo>
                <a:lnTo>
                  <a:pt x="230592" y="94756"/>
                </a:lnTo>
                <a:lnTo>
                  <a:pt x="230583" y="94764"/>
                </a:lnTo>
                <a:lnTo>
                  <a:pt x="230579" y="94768"/>
                </a:lnTo>
                <a:lnTo>
                  <a:pt x="230558" y="94766"/>
                </a:lnTo>
                <a:lnTo>
                  <a:pt x="230555" y="94749"/>
                </a:lnTo>
                <a:lnTo>
                  <a:pt x="230557" y="94726"/>
                </a:lnTo>
                <a:lnTo>
                  <a:pt x="230569" y="94712"/>
                </a:lnTo>
                <a:lnTo>
                  <a:pt x="230574" y="94704"/>
                </a:lnTo>
                <a:lnTo>
                  <a:pt x="230578" y="94697"/>
                </a:lnTo>
                <a:lnTo>
                  <a:pt x="230574" y="94694"/>
                </a:lnTo>
                <a:lnTo>
                  <a:pt x="230568" y="94687"/>
                </a:lnTo>
                <a:lnTo>
                  <a:pt x="230564" y="94684"/>
                </a:lnTo>
                <a:lnTo>
                  <a:pt x="230561" y="94684"/>
                </a:lnTo>
                <a:lnTo>
                  <a:pt x="230551" y="94684"/>
                </a:lnTo>
                <a:lnTo>
                  <a:pt x="230533" y="94672"/>
                </a:lnTo>
                <a:lnTo>
                  <a:pt x="230533" y="94661"/>
                </a:lnTo>
                <a:lnTo>
                  <a:pt x="230533" y="94660"/>
                </a:lnTo>
                <a:lnTo>
                  <a:pt x="230533" y="94651"/>
                </a:lnTo>
                <a:lnTo>
                  <a:pt x="230528" y="94641"/>
                </a:lnTo>
                <a:lnTo>
                  <a:pt x="230512" y="94637"/>
                </a:lnTo>
                <a:lnTo>
                  <a:pt x="230510" y="94637"/>
                </a:lnTo>
                <a:lnTo>
                  <a:pt x="230498" y="94637"/>
                </a:lnTo>
                <a:lnTo>
                  <a:pt x="230498" y="94635"/>
                </a:lnTo>
                <a:lnTo>
                  <a:pt x="230498" y="94616"/>
                </a:lnTo>
                <a:lnTo>
                  <a:pt x="230488" y="94601"/>
                </a:lnTo>
                <a:lnTo>
                  <a:pt x="230476" y="94592"/>
                </a:lnTo>
                <a:lnTo>
                  <a:pt x="230456" y="94592"/>
                </a:lnTo>
                <a:lnTo>
                  <a:pt x="230443" y="94590"/>
                </a:lnTo>
                <a:lnTo>
                  <a:pt x="230438" y="94589"/>
                </a:lnTo>
                <a:lnTo>
                  <a:pt x="230437" y="94588"/>
                </a:lnTo>
                <a:lnTo>
                  <a:pt x="230425" y="94569"/>
                </a:lnTo>
                <a:lnTo>
                  <a:pt x="230415" y="94560"/>
                </a:lnTo>
                <a:lnTo>
                  <a:pt x="230401" y="94551"/>
                </a:lnTo>
                <a:lnTo>
                  <a:pt x="230397" y="94528"/>
                </a:lnTo>
                <a:lnTo>
                  <a:pt x="230394" y="94504"/>
                </a:lnTo>
                <a:lnTo>
                  <a:pt x="230408" y="94483"/>
                </a:lnTo>
                <a:lnTo>
                  <a:pt x="230411" y="94469"/>
                </a:lnTo>
                <a:lnTo>
                  <a:pt x="230410" y="94451"/>
                </a:lnTo>
                <a:lnTo>
                  <a:pt x="230410" y="94447"/>
                </a:lnTo>
                <a:lnTo>
                  <a:pt x="230411" y="94423"/>
                </a:lnTo>
                <a:lnTo>
                  <a:pt x="230401" y="94407"/>
                </a:lnTo>
                <a:lnTo>
                  <a:pt x="230394" y="94391"/>
                </a:lnTo>
                <a:lnTo>
                  <a:pt x="230388" y="94381"/>
                </a:lnTo>
                <a:lnTo>
                  <a:pt x="230386" y="94376"/>
                </a:lnTo>
                <a:lnTo>
                  <a:pt x="230383" y="94367"/>
                </a:lnTo>
                <a:lnTo>
                  <a:pt x="230390" y="94342"/>
                </a:lnTo>
                <a:lnTo>
                  <a:pt x="230398" y="94326"/>
                </a:lnTo>
                <a:lnTo>
                  <a:pt x="230412" y="94325"/>
                </a:lnTo>
                <a:lnTo>
                  <a:pt x="230437" y="94313"/>
                </a:lnTo>
                <a:lnTo>
                  <a:pt x="230449" y="94306"/>
                </a:lnTo>
                <a:lnTo>
                  <a:pt x="230467" y="94308"/>
                </a:lnTo>
                <a:lnTo>
                  <a:pt x="230482" y="94299"/>
                </a:lnTo>
                <a:lnTo>
                  <a:pt x="230490" y="94277"/>
                </a:lnTo>
                <a:lnTo>
                  <a:pt x="230499" y="94260"/>
                </a:lnTo>
                <a:lnTo>
                  <a:pt x="230507" y="94255"/>
                </a:lnTo>
                <a:lnTo>
                  <a:pt x="230505" y="94227"/>
                </a:lnTo>
                <a:lnTo>
                  <a:pt x="230506" y="94204"/>
                </a:lnTo>
                <a:lnTo>
                  <a:pt x="230518" y="94185"/>
                </a:lnTo>
                <a:lnTo>
                  <a:pt x="230538" y="94172"/>
                </a:lnTo>
                <a:lnTo>
                  <a:pt x="230540" y="94164"/>
                </a:lnTo>
                <a:lnTo>
                  <a:pt x="230559" y="94157"/>
                </a:lnTo>
                <a:lnTo>
                  <a:pt x="230570" y="94148"/>
                </a:lnTo>
                <a:lnTo>
                  <a:pt x="230571" y="94113"/>
                </a:lnTo>
                <a:lnTo>
                  <a:pt x="230572" y="94084"/>
                </a:lnTo>
                <a:lnTo>
                  <a:pt x="230569" y="94060"/>
                </a:lnTo>
                <a:lnTo>
                  <a:pt x="230574" y="94029"/>
                </a:lnTo>
                <a:lnTo>
                  <a:pt x="230586" y="94018"/>
                </a:lnTo>
                <a:lnTo>
                  <a:pt x="230590" y="94007"/>
                </a:lnTo>
                <a:lnTo>
                  <a:pt x="230595" y="93992"/>
                </a:lnTo>
                <a:lnTo>
                  <a:pt x="230601" y="93964"/>
                </a:lnTo>
                <a:lnTo>
                  <a:pt x="230587" y="93941"/>
                </a:lnTo>
                <a:lnTo>
                  <a:pt x="230574" y="93924"/>
                </a:lnTo>
                <a:lnTo>
                  <a:pt x="230562" y="93912"/>
                </a:lnTo>
                <a:lnTo>
                  <a:pt x="230557" y="93907"/>
                </a:lnTo>
                <a:lnTo>
                  <a:pt x="230558" y="93863"/>
                </a:lnTo>
                <a:lnTo>
                  <a:pt x="230564" y="93835"/>
                </a:lnTo>
                <a:lnTo>
                  <a:pt x="230564" y="93821"/>
                </a:lnTo>
                <a:lnTo>
                  <a:pt x="230574" y="93798"/>
                </a:lnTo>
                <a:lnTo>
                  <a:pt x="230581" y="93786"/>
                </a:lnTo>
                <a:lnTo>
                  <a:pt x="230595" y="93770"/>
                </a:lnTo>
                <a:lnTo>
                  <a:pt x="230614" y="93764"/>
                </a:lnTo>
                <a:lnTo>
                  <a:pt x="230632" y="93752"/>
                </a:lnTo>
                <a:lnTo>
                  <a:pt x="230644" y="93737"/>
                </a:lnTo>
                <a:lnTo>
                  <a:pt x="230648" y="93719"/>
                </a:lnTo>
                <a:lnTo>
                  <a:pt x="230650" y="93695"/>
                </a:lnTo>
                <a:lnTo>
                  <a:pt x="230650" y="93676"/>
                </a:lnTo>
                <a:lnTo>
                  <a:pt x="230653" y="93648"/>
                </a:lnTo>
                <a:lnTo>
                  <a:pt x="230648" y="93635"/>
                </a:lnTo>
                <a:lnTo>
                  <a:pt x="230640" y="93618"/>
                </a:lnTo>
                <a:lnTo>
                  <a:pt x="230632" y="93597"/>
                </a:lnTo>
                <a:lnTo>
                  <a:pt x="230633" y="93581"/>
                </a:lnTo>
                <a:lnTo>
                  <a:pt x="230642" y="93562"/>
                </a:lnTo>
                <a:lnTo>
                  <a:pt x="230656" y="93544"/>
                </a:lnTo>
                <a:lnTo>
                  <a:pt x="230662" y="93533"/>
                </a:lnTo>
                <a:lnTo>
                  <a:pt x="230669" y="93520"/>
                </a:lnTo>
                <a:lnTo>
                  <a:pt x="230669" y="93510"/>
                </a:lnTo>
                <a:lnTo>
                  <a:pt x="230673" y="93487"/>
                </a:lnTo>
                <a:lnTo>
                  <a:pt x="230680" y="93470"/>
                </a:lnTo>
                <a:lnTo>
                  <a:pt x="230684" y="93468"/>
                </a:lnTo>
                <a:lnTo>
                  <a:pt x="230694" y="93454"/>
                </a:lnTo>
                <a:lnTo>
                  <a:pt x="230701" y="93446"/>
                </a:lnTo>
                <a:lnTo>
                  <a:pt x="230718" y="93436"/>
                </a:lnTo>
                <a:lnTo>
                  <a:pt x="230724" y="93422"/>
                </a:lnTo>
                <a:lnTo>
                  <a:pt x="230727" y="93416"/>
                </a:lnTo>
                <a:lnTo>
                  <a:pt x="230747" y="93414"/>
                </a:lnTo>
                <a:lnTo>
                  <a:pt x="230760" y="93406"/>
                </a:lnTo>
                <a:lnTo>
                  <a:pt x="230772" y="93393"/>
                </a:lnTo>
                <a:lnTo>
                  <a:pt x="230776" y="93381"/>
                </a:lnTo>
                <a:lnTo>
                  <a:pt x="230776" y="93364"/>
                </a:lnTo>
                <a:lnTo>
                  <a:pt x="230777" y="93351"/>
                </a:lnTo>
                <a:lnTo>
                  <a:pt x="230775" y="93332"/>
                </a:lnTo>
                <a:lnTo>
                  <a:pt x="230781" y="93324"/>
                </a:lnTo>
                <a:lnTo>
                  <a:pt x="230799" y="93330"/>
                </a:lnTo>
                <a:lnTo>
                  <a:pt x="230813" y="93336"/>
                </a:lnTo>
                <a:lnTo>
                  <a:pt x="230829" y="93334"/>
                </a:lnTo>
                <a:lnTo>
                  <a:pt x="230847" y="93314"/>
                </a:lnTo>
                <a:lnTo>
                  <a:pt x="230849" y="93301"/>
                </a:lnTo>
                <a:lnTo>
                  <a:pt x="230855" y="93279"/>
                </a:lnTo>
                <a:lnTo>
                  <a:pt x="230866" y="93258"/>
                </a:lnTo>
                <a:lnTo>
                  <a:pt x="230879" y="93246"/>
                </a:lnTo>
                <a:lnTo>
                  <a:pt x="230888" y="93244"/>
                </a:lnTo>
                <a:lnTo>
                  <a:pt x="230903" y="93237"/>
                </a:lnTo>
                <a:lnTo>
                  <a:pt x="230919" y="93227"/>
                </a:lnTo>
                <a:lnTo>
                  <a:pt x="230924" y="93219"/>
                </a:lnTo>
                <a:lnTo>
                  <a:pt x="230935" y="93202"/>
                </a:lnTo>
                <a:lnTo>
                  <a:pt x="230943" y="93189"/>
                </a:lnTo>
                <a:lnTo>
                  <a:pt x="230947" y="93172"/>
                </a:lnTo>
                <a:lnTo>
                  <a:pt x="230952" y="93160"/>
                </a:lnTo>
                <a:lnTo>
                  <a:pt x="230962" y="93158"/>
                </a:lnTo>
                <a:lnTo>
                  <a:pt x="230967" y="93158"/>
                </a:lnTo>
                <a:lnTo>
                  <a:pt x="230981" y="93146"/>
                </a:lnTo>
                <a:lnTo>
                  <a:pt x="230988" y="93125"/>
                </a:lnTo>
                <a:lnTo>
                  <a:pt x="230988" y="93115"/>
                </a:lnTo>
                <a:lnTo>
                  <a:pt x="230996" y="93113"/>
                </a:lnTo>
                <a:lnTo>
                  <a:pt x="231002" y="93111"/>
                </a:lnTo>
                <a:lnTo>
                  <a:pt x="231003" y="93111"/>
                </a:lnTo>
                <a:lnTo>
                  <a:pt x="231010" y="93111"/>
                </a:lnTo>
                <a:lnTo>
                  <a:pt x="231024" y="93111"/>
                </a:lnTo>
                <a:lnTo>
                  <a:pt x="231036" y="93104"/>
                </a:lnTo>
                <a:lnTo>
                  <a:pt x="231047" y="93095"/>
                </a:lnTo>
                <a:lnTo>
                  <a:pt x="231061" y="93083"/>
                </a:lnTo>
                <a:lnTo>
                  <a:pt x="231061" y="93060"/>
                </a:lnTo>
                <a:lnTo>
                  <a:pt x="231067" y="93038"/>
                </a:lnTo>
                <a:lnTo>
                  <a:pt x="231078" y="93019"/>
                </a:lnTo>
                <a:lnTo>
                  <a:pt x="231088" y="93007"/>
                </a:lnTo>
                <a:lnTo>
                  <a:pt x="231093" y="92993"/>
                </a:lnTo>
                <a:lnTo>
                  <a:pt x="231096" y="92988"/>
                </a:lnTo>
                <a:lnTo>
                  <a:pt x="231099" y="92982"/>
                </a:lnTo>
                <a:lnTo>
                  <a:pt x="231104" y="92976"/>
                </a:lnTo>
                <a:lnTo>
                  <a:pt x="231108" y="92968"/>
                </a:lnTo>
                <a:lnTo>
                  <a:pt x="231114" y="92951"/>
                </a:lnTo>
                <a:lnTo>
                  <a:pt x="231121" y="92938"/>
                </a:lnTo>
                <a:lnTo>
                  <a:pt x="231129" y="92923"/>
                </a:lnTo>
                <a:lnTo>
                  <a:pt x="231139" y="92903"/>
                </a:lnTo>
                <a:lnTo>
                  <a:pt x="231146" y="92889"/>
                </a:lnTo>
                <a:lnTo>
                  <a:pt x="231162" y="92873"/>
                </a:lnTo>
                <a:lnTo>
                  <a:pt x="231178" y="92865"/>
                </a:lnTo>
                <a:lnTo>
                  <a:pt x="231196" y="92854"/>
                </a:lnTo>
                <a:lnTo>
                  <a:pt x="231207" y="92850"/>
                </a:lnTo>
                <a:lnTo>
                  <a:pt x="231219" y="92843"/>
                </a:lnTo>
                <a:lnTo>
                  <a:pt x="231241" y="92828"/>
                </a:lnTo>
                <a:lnTo>
                  <a:pt x="231245" y="92809"/>
                </a:lnTo>
                <a:lnTo>
                  <a:pt x="231242" y="92790"/>
                </a:lnTo>
                <a:lnTo>
                  <a:pt x="231243" y="92776"/>
                </a:lnTo>
                <a:lnTo>
                  <a:pt x="231250" y="92754"/>
                </a:lnTo>
                <a:lnTo>
                  <a:pt x="231260" y="92736"/>
                </a:lnTo>
                <a:lnTo>
                  <a:pt x="231272" y="92724"/>
                </a:lnTo>
                <a:lnTo>
                  <a:pt x="231272" y="92724"/>
                </a:lnTo>
                <a:lnTo>
                  <a:pt x="231293" y="92704"/>
                </a:lnTo>
                <a:lnTo>
                  <a:pt x="231293" y="92693"/>
                </a:lnTo>
                <a:lnTo>
                  <a:pt x="231310" y="92675"/>
                </a:lnTo>
                <a:lnTo>
                  <a:pt x="231307" y="92665"/>
                </a:lnTo>
                <a:lnTo>
                  <a:pt x="231303" y="92650"/>
                </a:lnTo>
                <a:lnTo>
                  <a:pt x="231300" y="92634"/>
                </a:lnTo>
                <a:lnTo>
                  <a:pt x="231300" y="92617"/>
                </a:lnTo>
                <a:lnTo>
                  <a:pt x="231304" y="92598"/>
                </a:lnTo>
                <a:lnTo>
                  <a:pt x="231313" y="92579"/>
                </a:lnTo>
                <a:lnTo>
                  <a:pt x="231326" y="92572"/>
                </a:lnTo>
                <a:lnTo>
                  <a:pt x="231334" y="92557"/>
                </a:lnTo>
                <a:lnTo>
                  <a:pt x="231340" y="92549"/>
                </a:lnTo>
                <a:lnTo>
                  <a:pt x="231337" y="92540"/>
                </a:lnTo>
                <a:lnTo>
                  <a:pt x="231322" y="92529"/>
                </a:lnTo>
                <a:lnTo>
                  <a:pt x="231320" y="92514"/>
                </a:lnTo>
                <a:lnTo>
                  <a:pt x="231328" y="92502"/>
                </a:lnTo>
                <a:lnTo>
                  <a:pt x="231346" y="92483"/>
                </a:lnTo>
                <a:lnTo>
                  <a:pt x="231350" y="92471"/>
                </a:lnTo>
                <a:lnTo>
                  <a:pt x="231363" y="92452"/>
                </a:lnTo>
                <a:lnTo>
                  <a:pt x="231370" y="92445"/>
                </a:lnTo>
                <a:lnTo>
                  <a:pt x="231384" y="92448"/>
                </a:lnTo>
                <a:lnTo>
                  <a:pt x="231402" y="92449"/>
                </a:lnTo>
                <a:lnTo>
                  <a:pt x="231423" y="92449"/>
                </a:lnTo>
                <a:lnTo>
                  <a:pt x="231429" y="92435"/>
                </a:lnTo>
                <a:lnTo>
                  <a:pt x="231411" y="92419"/>
                </a:lnTo>
                <a:lnTo>
                  <a:pt x="231399" y="92405"/>
                </a:lnTo>
                <a:lnTo>
                  <a:pt x="231408" y="92386"/>
                </a:lnTo>
                <a:lnTo>
                  <a:pt x="231421" y="92372"/>
                </a:lnTo>
                <a:lnTo>
                  <a:pt x="231448" y="92358"/>
                </a:lnTo>
                <a:lnTo>
                  <a:pt x="231459" y="92350"/>
                </a:lnTo>
                <a:lnTo>
                  <a:pt x="231479" y="92337"/>
                </a:lnTo>
                <a:lnTo>
                  <a:pt x="231486" y="92327"/>
                </a:lnTo>
                <a:lnTo>
                  <a:pt x="231504" y="92312"/>
                </a:lnTo>
                <a:lnTo>
                  <a:pt x="231512" y="92307"/>
                </a:lnTo>
                <a:lnTo>
                  <a:pt x="231528" y="92299"/>
                </a:lnTo>
                <a:lnTo>
                  <a:pt x="231543" y="92304"/>
                </a:lnTo>
                <a:lnTo>
                  <a:pt x="231557" y="92297"/>
                </a:lnTo>
                <a:lnTo>
                  <a:pt x="231577" y="92282"/>
                </a:lnTo>
                <a:lnTo>
                  <a:pt x="231588" y="92277"/>
                </a:lnTo>
                <a:lnTo>
                  <a:pt x="231593" y="92277"/>
                </a:lnTo>
                <a:lnTo>
                  <a:pt x="231609" y="92277"/>
                </a:lnTo>
                <a:lnTo>
                  <a:pt x="231621" y="92277"/>
                </a:lnTo>
                <a:lnTo>
                  <a:pt x="231622" y="92292"/>
                </a:lnTo>
                <a:lnTo>
                  <a:pt x="231607" y="92318"/>
                </a:lnTo>
                <a:lnTo>
                  <a:pt x="231607" y="92332"/>
                </a:lnTo>
                <a:lnTo>
                  <a:pt x="231608" y="92335"/>
                </a:lnTo>
                <a:lnTo>
                  <a:pt x="231623" y="92332"/>
                </a:lnTo>
                <a:lnTo>
                  <a:pt x="231637" y="92330"/>
                </a:lnTo>
                <a:lnTo>
                  <a:pt x="231652" y="92338"/>
                </a:lnTo>
                <a:lnTo>
                  <a:pt x="231658" y="92344"/>
                </a:lnTo>
                <a:lnTo>
                  <a:pt x="231667" y="92351"/>
                </a:lnTo>
                <a:lnTo>
                  <a:pt x="231682" y="92348"/>
                </a:lnTo>
                <a:lnTo>
                  <a:pt x="231687" y="92347"/>
                </a:lnTo>
                <a:lnTo>
                  <a:pt x="231705" y="92347"/>
                </a:lnTo>
                <a:lnTo>
                  <a:pt x="231715" y="92350"/>
                </a:lnTo>
                <a:lnTo>
                  <a:pt x="231730" y="92352"/>
                </a:lnTo>
                <a:lnTo>
                  <a:pt x="231750" y="92344"/>
                </a:lnTo>
                <a:lnTo>
                  <a:pt x="231763" y="92328"/>
                </a:lnTo>
                <a:lnTo>
                  <a:pt x="231774" y="92319"/>
                </a:lnTo>
                <a:lnTo>
                  <a:pt x="231785" y="92317"/>
                </a:lnTo>
                <a:lnTo>
                  <a:pt x="231798" y="92322"/>
                </a:lnTo>
                <a:lnTo>
                  <a:pt x="231807" y="92335"/>
                </a:lnTo>
                <a:lnTo>
                  <a:pt x="231813" y="92339"/>
                </a:lnTo>
                <a:lnTo>
                  <a:pt x="231826" y="92325"/>
                </a:lnTo>
                <a:lnTo>
                  <a:pt x="231836" y="92323"/>
                </a:lnTo>
                <a:lnTo>
                  <a:pt x="231852" y="92323"/>
                </a:lnTo>
                <a:lnTo>
                  <a:pt x="231864" y="92317"/>
                </a:lnTo>
                <a:lnTo>
                  <a:pt x="231886" y="92314"/>
                </a:lnTo>
                <a:lnTo>
                  <a:pt x="231907" y="92316"/>
                </a:lnTo>
                <a:lnTo>
                  <a:pt x="231915" y="92316"/>
                </a:lnTo>
                <a:lnTo>
                  <a:pt x="231931" y="92320"/>
                </a:lnTo>
                <a:lnTo>
                  <a:pt x="231940" y="92331"/>
                </a:lnTo>
                <a:lnTo>
                  <a:pt x="231948" y="92345"/>
                </a:lnTo>
                <a:lnTo>
                  <a:pt x="231955" y="92351"/>
                </a:lnTo>
                <a:lnTo>
                  <a:pt x="231964" y="92353"/>
                </a:lnTo>
                <a:lnTo>
                  <a:pt x="231977" y="92353"/>
                </a:lnTo>
                <a:lnTo>
                  <a:pt x="232001" y="92339"/>
                </a:lnTo>
                <a:lnTo>
                  <a:pt x="232011" y="92323"/>
                </a:lnTo>
                <a:lnTo>
                  <a:pt x="232013" y="92307"/>
                </a:lnTo>
                <a:lnTo>
                  <a:pt x="232025" y="92289"/>
                </a:lnTo>
                <a:lnTo>
                  <a:pt x="232037" y="92278"/>
                </a:lnTo>
                <a:lnTo>
                  <a:pt x="232049" y="92269"/>
                </a:lnTo>
                <a:lnTo>
                  <a:pt x="232059" y="92268"/>
                </a:lnTo>
                <a:lnTo>
                  <a:pt x="232070" y="92268"/>
                </a:lnTo>
                <a:lnTo>
                  <a:pt x="232078" y="92269"/>
                </a:lnTo>
                <a:lnTo>
                  <a:pt x="232085" y="92270"/>
                </a:lnTo>
                <a:lnTo>
                  <a:pt x="232094" y="92270"/>
                </a:lnTo>
                <a:lnTo>
                  <a:pt x="232116" y="92266"/>
                </a:lnTo>
                <a:lnTo>
                  <a:pt x="232128" y="92259"/>
                </a:lnTo>
                <a:lnTo>
                  <a:pt x="232134" y="92257"/>
                </a:lnTo>
                <a:lnTo>
                  <a:pt x="232146" y="92252"/>
                </a:lnTo>
                <a:lnTo>
                  <a:pt x="232165" y="92242"/>
                </a:lnTo>
                <a:lnTo>
                  <a:pt x="232189" y="92223"/>
                </a:lnTo>
                <a:lnTo>
                  <a:pt x="232211" y="92211"/>
                </a:lnTo>
                <a:lnTo>
                  <a:pt x="232236" y="92207"/>
                </a:lnTo>
                <a:lnTo>
                  <a:pt x="232250" y="92199"/>
                </a:lnTo>
                <a:lnTo>
                  <a:pt x="232252" y="92179"/>
                </a:lnTo>
                <a:lnTo>
                  <a:pt x="232247" y="92174"/>
                </a:lnTo>
                <a:lnTo>
                  <a:pt x="232243" y="92166"/>
                </a:lnTo>
                <a:lnTo>
                  <a:pt x="232241" y="92157"/>
                </a:lnTo>
                <a:lnTo>
                  <a:pt x="232232" y="92142"/>
                </a:lnTo>
                <a:lnTo>
                  <a:pt x="232237" y="92126"/>
                </a:lnTo>
                <a:lnTo>
                  <a:pt x="232240" y="92116"/>
                </a:lnTo>
                <a:lnTo>
                  <a:pt x="232239" y="92106"/>
                </a:lnTo>
                <a:lnTo>
                  <a:pt x="232237" y="92092"/>
                </a:lnTo>
                <a:lnTo>
                  <a:pt x="232244" y="92075"/>
                </a:lnTo>
                <a:lnTo>
                  <a:pt x="232257" y="92063"/>
                </a:lnTo>
                <a:lnTo>
                  <a:pt x="232269" y="92050"/>
                </a:lnTo>
                <a:lnTo>
                  <a:pt x="232282" y="92046"/>
                </a:lnTo>
                <a:lnTo>
                  <a:pt x="232292" y="92043"/>
                </a:lnTo>
                <a:lnTo>
                  <a:pt x="232306" y="92043"/>
                </a:lnTo>
                <a:lnTo>
                  <a:pt x="232313" y="92042"/>
                </a:lnTo>
                <a:lnTo>
                  <a:pt x="232316" y="92043"/>
                </a:lnTo>
                <a:lnTo>
                  <a:pt x="232338" y="92043"/>
                </a:lnTo>
                <a:lnTo>
                  <a:pt x="232344" y="92056"/>
                </a:lnTo>
                <a:lnTo>
                  <a:pt x="232353" y="92057"/>
                </a:lnTo>
                <a:lnTo>
                  <a:pt x="232365" y="92049"/>
                </a:lnTo>
                <a:lnTo>
                  <a:pt x="232372" y="92036"/>
                </a:lnTo>
                <a:lnTo>
                  <a:pt x="232380" y="92036"/>
                </a:lnTo>
                <a:lnTo>
                  <a:pt x="232385" y="92036"/>
                </a:lnTo>
                <a:lnTo>
                  <a:pt x="232395" y="92039"/>
                </a:lnTo>
                <a:lnTo>
                  <a:pt x="232405" y="92028"/>
                </a:lnTo>
                <a:lnTo>
                  <a:pt x="232410" y="92014"/>
                </a:lnTo>
                <a:lnTo>
                  <a:pt x="232425" y="91998"/>
                </a:lnTo>
                <a:lnTo>
                  <a:pt x="232429" y="91995"/>
                </a:lnTo>
                <a:lnTo>
                  <a:pt x="232433" y="91995"/>
                </a:lnTo>
                <a:lnTo>
                  <a:pt x="232441" y="91977"/>
                </a:lnTo>
                <a:lnTo>
                  <a:pt x="232447" y="91971"/>
                </a:lnTo>
                <a:lnTo>
                  <a:pt x="232457" y="91960"/>
                </a:lnTo>
                <a:lnTo>
                  <a:pt x="232477" y="91958"/>
                </a:lnTo>
                <a:lnTo>
                  <a:pt x="232483" y="91958"/>
                </a:lnTo>
                <a:lnTo>
                  <a:pt x="232489" y="91957"/>
                </a:lnTo>
                <a:lnTo>
                  <a:pt x="232499" y="91947"/>
                </a:lnTo>
                <a:lnTo>
                  <a:pt x="232507" y="91934"/>
                </a:lnTo>
                <a:lnTo>
                  <a:pt x="232509" y="91916"/>
                </a:lnTo>
                <a:lnTo>
                  <a:pt x="232513" y="91909"/>
                </a:lnTo>
                <a:lnTo>
                  <a:pt x="232520" y="91899"/>
                </a:lnTo>
                <a:lnTo>
                  <a:pt x="232525" y="91891"/>
                </a:lnTo>
                <a:lnTo>
                  <a:pt x="232537" y="91873"/>
                </a:lnTo>
                <a:lnTo>
                  <a:pt x="232538" y="91857"/>
                </a:lnTo>
                <a:lnTo>
                  <a:pt x="232538" y="91841"/>
                </a:lnTo>
                <a:lnTo>
                  <a:pt x="232548" y="91827"/>
                </a:lnTo>
                <a:lnTo>
                  <a:pt x="232555" y="91827"/>
                </a:lnTo>
                <a:lnTo>
                  <a:pt x="232569" y="91826"/>
                </a:lnTo>
                <a:lnTo>
                  <a:pt x="232581" y="91825"/>
                </a:lnTo>
                <a:lnTo>
                  <a:pt x="232594" y="91819"/>
                </a:lnTo>
                <a:lnTo>
                  <a:pt x="232599" y="91823"/>
                </a:lnTo>
                <a:lnTo>
                  <a:pt x="232614" y="91824"/>
                </a:lnTo>
                <a:lnTo>
                  <a:pt x="232624" y="91826"/>
                </a:lnTo>
                <a:lnTo>
                  <a:pt x="232635" y="91827"/>
                </a:lnTo>
                <a:lnTo>
                  <a:pt x="232636" y="91814"/>
                </a:lnTo>
                <a:lnTo>
                  <a:pt x="232631" y="91805"/>
                </a:lnTo>
                <a:lnTo>
                  <a:pt x="232613" y="91798"/>
                </a:lnTo>
                <a:lnTo>
                  <a:pt x="232610" y="91793"/>
                </a:lnTo>
                <a:lnTo>
                  <a:pt x="232605" y="91776"/>
                </a:lnTo>
                <a:lnTo>
                  <a:pt x="232605" y="91759"/>
                </a:lnTo>
                <a:lnTo>
                  <a:pt x="232605" y="91751"/>
                </a:lnTo>
                <a:lnTo>
                  <a:pt x="232618" y="91742"/>
                </a:lnTo>
                <a:lnTo>
                  <a:pt x="232633" y="91742"/>
                </a:lnTo>
                <a:lnTo>
                  <a:pt x="232644" y="91741"/>
                </a:lnTo>
                <a:lnTo>
                  <a:pt x="232649" y="91727"/>
                </a:lnTo>
                <a:lnTo>
                  <a:pt x="232639" y="91725"/>
                </a:lnTo>
                <a:lnTo>
                  <a:pt x="232636" y="91713"/>
                </a:lnTo>
                <a:lnTo>
                  <a:pt x="232635" y="91700"/>
                </a:lnTo>
                <a:lnTo>
                  <a:pt x="232635" y="91687"/>
                </a:lnTo>
                <a:lnTo>
                  <a:pt x="232639" y="91678"/>
                </a:lnTo>
                <a:lnTo>
                  <a:pt x="232644" y="91676"/>
                </a:lnTo>
                <a:lnTo>
                  <a:pt x="232654" y="91676"/>
                </a:lnTo>
                <a:lnTo>
                  <a:pt x="232663" y="91672"/>
                </a:lnTo>
                <a:lnTo>
                  <a:pt x="232672" y="91657"/>
                </a:lnTo>
                <a:lnTo>
                  <a:pt x="232679" y="91654"/>
                </a:lnTo>
                <a:lnTo>
                  <a:pt x="232686" y="91662"/>
                </a:lnTo>
                <a:lnTo>
                  <a:pt x="232692" y="91662"/>
                </a:lnTo>
                <a:lnTo>
                  <a:pt x="232702" y="91650"/>
                </a:lnTo>
                <a:lnTo>
                  <a:pt x="232706" y="91629"/>
                </a:lnTo>
                <a:lnTo>
                  <a:pt x="232710" y="91608"/>
                </a:lnTo>
                <a:lnTo>
                  <a:pt x="232722" y="91606"/>
                </a:lnTo>
                <a:lnTo>
                  <a:pt x="232727" y="91607"/>
                </a:lnTo>
                <a:lnTo>
                  <a:pt x="232733" y="91609"/>
                </a:lnTo>
                <a:lnTo>
                  <a:pt x="232750" y="91608"/>
                </a:lnTo>
                <a:lnTo>
                  <a:pt x="232767" y="91582"/>
                </a:lnTo>
                <a:lnTo>
                  <a:pt x="232786" y="91586"/>
                </a:lnTo>
                <a:lnTo>
                  <a:pt x="232791" y="91580"/>
                </a:lnTo>
                <a:lnTo>
                  <a:pt x="232794" y="91574"/>
                </a:lnTo>
                <a:lnTo>
                  <a:pt x="232797" y="91566"/>
                </a:lnTo>
                <a:lnTo>
                  <a:pt x="232803" y="91566"/>
                </a:lnTo>
                <a:lnTo>
                  <a:pt x="232806" y="91566"/>
                </a:lnTo>
                <a:lnTo>
                  <a:pt x="232820" y="91562"/>
                </a:lnTo>
                <a:lnTo>
                  <a:pt x="232820" y="91556"/>
                </a:lnTo>
                <a:lnTo>
                  <a:pt x="232814" y="91554"/>
                </a:lnTo>
                <a:lnTo>
                  <a:pt x="232813" y="91554"/>
                </a:lnTo>
                <a:lnTo>
                  <a:pt x="232810" y="91542"/>
                </a:lnTo>
                <a:lnTo>
                  <a:pt x="232811" y="91533"/>
                </a:lnTo>
                <a:lnTo>
                  <a:pt x="232820" y="91529"/>
                </a:lnTo>
                <a:lnTo>
                  <a:pt x="232831" y="91530"/>
                </a:lnTo>
                <a:lnTo>
                  <a:pt x="232837" y="91524"/>
                </a:lnTo>
                <a:lnTo>
                  <a:pt x="232839" y="91523"/>
                </a:lnTo>
                <a:lnTo>
                  <a:pt x="232839" y="91522"/>
                </a:lnTo>
                <a:lnTo>
                  <a:pt x="232840" y="91515"/>
                </a:lnTo>
                <a:lnTo>
                  <a:pt x="232841" y="91514"/>
                </a:lnTo>
                <a:lnTo>
                  <a:pt x="232845" y="91511"/>
                </a:lnTo>
                <a:lnTo>
                  <a:pt x="232846" y="91510"/>
                </a:lnTo>
                <a:lnTo>
                  <a:pt x="232848" y="91508"/>
                </a:lnTo>
                <a:lnTo>
                  <a:pt x="232855" y="91505"/>
                </a:lnTo>
                <a:lnTo>
                  <a:pt x="232855" y="91491"/>
                </a:lnTo>
                <a:lnTo>
                  <a:pt x="232857" y="91476"/>
                </a:lnTo>
                <a:lnTo>
                  <a:pt x="232858" y="91455"/>
                </a:lnTo>
                <a:lnTo>
                  <a:pt x="232859" y="91441"/>
                </a:lnTo>
                <a:lnTo>
                  <a:pt x="232854" y="91427"/>
                </a:lnTo>
                <a:lnTo>
                  <a:pt x="232854" y="91427"/>
                </a:lnTo>
                <a:lnTo>
                  <a:pt x="232909" y="91386"/>
                </a:lnTo>
                <a:lnTo>
                  <a:pt x="232924" y="91383"/>
                </a:lnTo>
                <a:lnTo>
                  <a:pt x="232947" y="91378"/>
                </a:lnTo>
                <a:lnTo>
                  <a:pt x="232956" y="91384"/>
                </a:lnTo>
                <a:lnTo>
                  <a:pt x="232962" y="91348"/>
                </a:lnTo>
                <a:lnTo>
                  <a:pt x="232956" y="91310"/>
                </a:lnTo>
                <a:lnTo>
                  <a:pt x="232980" y="91283"/>
                </a:lnTo>
                <a:lnTo>
                  <a:pt x="232981" y="91264"/>
                </a:lnTo>
                <a:lnTo>
                  <a:pt x="232984" y="91238"/>
                </a:lnTo>
                <a:lnTo>
                  <a:pt x="233003" y="91217"/>
                </a:lnTo>
                <a:lnTo>
                  <a:pt x="233003" y="91201"/>
                </a:lnTo>
                <a:lnTo>
                  <a:pt x="233022" y="91203"/>
                </a:lnTo>
                <a:lnTo>
                  <a:pt x="233035" y="91220"/>
                </a:lnTo>
                <a:lnTo>
                  <a:pt x="233067" y="91224"/>
                </a:lnTo>
                <a:lnTo>
                  <a:pt x="233100" y="91225"/>
                </a:lnTo>
                <a:lnTo>
                  <a:pt x="233129" y="91231"/>
                </a:lnTo>
                <a:lnTo>
                  <a:pt x="233140" y="91235"/>
                </a:lnTo>
                <a:lnTo>
                  <a:pt x="233159" y="91222"/>
                </a:lnTo>
                <a:lnTo>
                  <a:pt x="233163" y="91206"/>
                </a:lnTo>
                <a:lnTo>
                  <a:pt x="233183" y="91188"/>
                </a:lnTo>
                <a:lnTo>
                  <a:pt x="233188" y="91184"/>
                </a:lnTo>
                <a:lnTo>
                  <a:pt x="233205" y="91167"/>
                </a:lnTo>
                <a:lnTo>
                  <a:pt x="233213" y="91143"/>
                </a:lnTo>
                <a:lnTo>
                  <a:pt x="233214" y="91119"/>
                </a:lnTo>
                <a:lnTo>
                  <a:pt x="233226" y="91111"/>
                </a:lnTo>
                <a:lnTo>
                  <a:pt x="233243" y="91087"/>
                </a:lnTo>
                <a:lnTo>
                  <a:pt x="233247" y="91072"/>
                </a:lnTo>
                <a:lnTo>
                  <a:pt x="233273" y="91051"/>
                </a:lnTo>
                <a:lnTo>
                  <a:pt x="233291" y="91032"/>
                </a:lnTo>
                <a:lnTo>
                  <a:pt x="233303" y="91019"/>
                </a:lnTo>
                <a:lnTo>
                  <a:pt x="233317" y="91015"/>
                </a:lnTo>
                <a:lnTo>
                  <a:pt x="233321" y="90997"/>
                </a:lnTo>
                <a:lnTo>
                  <a:pt x="233320" y="90969"/>
                </a:lnTo>
                <a:lnTo>
                  <a:pt x="233335" y="90958"/>
                </a:lnTo>
                <a:lnTo>
                  <a:pt x="233359" y="90939"/>
                </a:lnTo>
                <a:lnTo>
                  <a:pt x="233367" y="90934"/>
                </a:lnTo>
                <a:lnTo>
                  <a:pt x="233367" y="90934"/>
                </a:lnTo>
                <a:lnTo>
                  <a:pt x="233371" y="90922"/>
                </a:lnTo>
                <a:lnTo>
                  <a:pt x="233368" y="90898"/>
                </a:lnTo>
                <a:lnTo>
                  <a:pt x="233356" y="90890"/>
                </a:lnTo>
                <a:lnTo>
                  <a:pt x="233340" y="90893"/>
                </a:lnTo>
                <a:lnTo>
                  <a:pt x="233354" y="90868"/>
                </a:lnTo>
                <a:lnTo>
                  <a:pt x="233365" y="90844"/>
                </a:lnTo>
                <a:lnTo>
                  <a:pt x="233377" y="90836"/>
                </a:lnTo>
                <a:lnTo>
                  <a:pt x="233391" y="90825"/>
                </a:lnTo>
                <a:lnTo>
                  <a:pt x="233391" y="90812"/>
                </a:lnTo>
                <a:lnTo>
                  <a:pt x="233396" y="90802"/>
                </a:lnTo>
                <a:lnTo>
                  <a:pt x="233400" y="90792"/>
                </a:lnTo>
                <a:lnTo>
                  <a:pt x="233411" y="90782"/>
                </a:lnTo>
                <a:lnTo>
                  <a:pt x="233420" y="90797"/>
                </a:lnTo>
                <a:lnTo>
                  <a:pt x="233420" y="90797"/>
                </a:lnTo>
                <a:lnTo>
                  <a:pt x="233434" y="90802"/>
                </a:lnTo>
                <a:lnTo>
                  <a:pt x="233463" y="90795"/>
                </a:lnTo>
                <a:lnTo>
                  <a:pt x="233465" y="90789"/>
                </a:lnTo>
                <a:lnTo>
                  <a:pt x="233498" y="90778"/>
                </a:lnTo>
                <a:lnTo>
                  <a:pt x="233508" y="90778"/>
                </a:lnTo>
                <a:lnTo>
                  <a:pt x="233518" y="90775"/>
                </a:lnTo>
                <a:lnTo>
                  <a:pt x="233521" y="90767"/>
                </a:lnTo>
                <a:lnTo>
                  <a:pt x="233529" y="90756"/>
                </a:lnTo>
                <a:lnTo>
                  <a:pt x="233535" y="90753"/>
                </a:lnTo>
                <a:lnTo>
                  <a:pt x="233533" y="90739"/>
                </a:lnTo>
                <a:lnTo>
                  <a:pt x="233538" y="90724"/>
                </a:lnTo>
                <a:lnTo>
                  <a:pt x="233543" y="90710"/>
                </a:lnTo>
                <a:lnTo>
                  <a:pt x="233551" y="90695"/>
                </a:lnTo>
                <a:lnTo>
                  <a:pt x="233553" y="90688"/>
                </a:lnTo>
                <a:lnTo>
                  <a:pt x="233557" y="90675"/>
                </a:lnTo>
                <a:lnTo>
                  <a:pt x="233558" y="90674"/>
                </a:lnTo>
                <a:lnTo>
                  <a:pt x="233572" y="90666"/>
                </a:lnTo>
                <a:lnTo>
                  <a:pt x="233565" y="90660"/>
                </a:lnTo>
                <a:lnTo>
                  <a:pt x="233554" y="90648"/>
                </a:lnTo>
                <a:lnTo>
                  <a:pt x="233544" y="90641"/>
                </a:lnTo>
                <a:lnTo>
                  <a:pt x="233538" y="90628"/>
                </a:lnTo>
                <a:lnTo>
                  <a:pt x="233517" y="90642"/>
                </a:lnTo>
                <a:lnTo>
                  <a:pt x="233515" y="90631"/>
                </a:lnTo>
                <a:lnTo>
                  <a:pt x="233523" y="90614"/>
                </a:lnTo>
                <a:lnTo>
                  <a:pt x="233522" y="90609"/>
                </a:lnTo>
                <a:lnTo>
                  <a:pt x="233510" y="90600"/>
                </a:lnTo>
                <a:lnTo>
                  <a:pt x="233495" y="90606"/>
                </a:lnTo>
                <a:lnTo>
                  <a:pt x="233471" y="90618"/>
                </a:lnTo>
                <a:lnTo>
                  <a:pt x="233444" y="90605"/>
                </a:lnTo>
                <a:lnTo>
                  <a:pt x="233419" y="90589"/>
                </a:lnTo>
                <a:lnTo>
                  <a:pt x="233396" y="90604"/>
                </a:lnTo>
                <a:lnTo>
                  <a:pt x="233369" y="90583"/>
                </a:lnTo>
                <a:lnTo>
                  <a:pt x="233361" y="90573"/>
                </a:lnTo>
                <a:lnTo>
                  <a:pt x="233364" y="90557"/>
                </a:lnTo>
                <a:lnTo>
                  <a:pt x="233352" y="90557"/>
                </a:lnTo>
                <a:lnTo>
                  <a:pt x="233345" y="90549"/>
                </a:lnTo>
                <a:lnTo>
                  <a:pt x="233346" y="90531"/>
                </a:lnTo>
                <a:lnTo>
                  <a:pt x="233364" y="90523"/>
                </a:lnTo>
                <a:lnTo>
                  <a:pt x="233353" y="90510"/>
                </a:lnTo>
                <a:lnTo>
                  <a:pt x="233347" y="90495"/>
                </a:lnTo>
                <a:lnTo>
                  <a:pt x="233340" y="90480"/>
                </a:lnTo>
                <a:lnTo>
                  <a:pt x="233324" y="90481"/>
                </a:lnTo>
                <a:lnTo>
                  <a:pt x="233339" y="90460"/>
                </a:lnTo>
                <a:lnTo>
                  <a:pt x="233354" y="90458"/>
                </a:lnTo>
                <a:lnTo>
                  <a:pt x="233355" y="90438"/>
                </a:lnTo>
                <a:lnTo>
                  <a:pt x="233349" y="90414"/>
                </a:lnTo>
                <a:lnTo>
                  <a:pt x="233323" y="90428"/>
                </a:lnTo>
                <a:lnTo>
                  <a:pt x="233301" y="90418"/>
                </a:lnTo>
                <a:lnTo>
                  <a:pt x="233267" y="90412"/>
                </a:lnTo>
                <a:lnTo>
                  <a:pt x="233226" y="90396"/>
                </a:lnTo>
                <a:lnTo>
                  <a:pt x="233231" y="90370"/>
                </a:lnTo>
                <a:lnTo>
                  <a:pt x="233254" y="90354"/>
                </a:lnTo>
                <a:lnTo>
                  <a:pt x="233268" y="90356"/>
                </a:lnTo>
                <a:lnTo>
                  <a:pt x="233276" y="90340"/>
                </a:lnTo>
                <a:lnTo>
                  <a:pt x="233287" y="90327"/>
                </a:lnTo>
                <a:lnTo>
                  <a:pt x="233279" y="90302"/>
                </a:lnTo>
                <a:lnTo>
                  <a:pt x="233278" y="90291"/>
                </a:lnTo>
                <a:lnTo>
                  <a:pt x="233291" y="90286"/>
                </a:lnTo>
                <a:lnTo>
                  <a:pt x="233298" y="90273"/>
                </a:lnTo>
                <a:lnTo>
                  <a:pt x="233294" y="90270"/>
                </a:lnTo>
                <a:lnTo>
                  <a:pt x="233293" y="90260"/>
                </a:lnTo>
                <a:lnTo>
                  <a:pt x="233290" y="90238"/>
                </a:lnTo>
                <a:lnTo>
                  <a:pt x="233285" y="90232"/>
                </a:lnTo>
                <a:lnTo>
                  <a:pt x="233295" y="90213"/>
                </a:lnTo>
                <a:lnTo>
                  <a:pt x="233308" y="90198"/>
                </a:lnTo>
                <a:lnTo>
                  <a:pt x="233315" y="90179"/>
                </a:lnTo>
                <a:lnTo>
                  <a:pt x="233326" y="90165"/>
                </a:lnTo>
                <a:lnTo>
                  <a:pt x="233341" y="90156"/>
                </a:lnTo>
                <a:lnTo>
                  <a:pt x="233353" y="90157"/>
                </a:lnTo>
                <a:lnTo>
                  <a:pt x="233360" y="90148"/>
                </a:lnTo>
                <a:lnTo>
                  <a:pt x="233369" y="90126"/>
                </a:lnTo>
                <a:lnTo>
                  <a:pt x="233368" y="90115"/>
                </a:lnTo>
                <a:lnTo>
                  <a:pt x="233365" y="90101"/>
                </a:lnTo>
                <a:lnTo>
                  <a:pt x="233347" y="90113"/>
                </a:lnTo>
                <a:lnTo>
                  <a:pt x="233333" y="90106"/>
                </a:lnTo>
                <a:lnTo>
                  <a:pt x="233337" y="90091"/>
                </a:lnTo>
                <a:lnTo>
                  <a:pt x="233356" y="90079"/>
                </a:lnTo>
                <a:lnTo>
                  <a:pt x="233355" y="90061"/>
                </a:lnTo>
                <a:lnTo>
                  <a:pt x="233365" y="90040"/>
                </a:lnTo>
                <a:lnTo>
                  <a:pt x="233357" y="90032"/>
                </a:lnTo>
                <a:lnTo>
                  <a:pt x="233332" y="90039"/>
                </a:lnTo>
                <a:lnTo>
                  <a:pt x="233308" y="90026"/>
                </a:lnTo>
                <a:lnTo>
                  <a:pt x="233306" y="90014"/>
                </a:lnTo>
                <a:lnTo>
                  <a:pt x="233294" y="90006"/>
                </a:lnTo>
                <a:lnTo>
                  <a:pt x="233279" y="89993"/>
                </a:lnTo>
                <a:lnTo>
                  <a:pt x="233279" y="89980"/>
                </a:lnTo>
                <a:lnTo>
                  <a:pt x="233268" y="89969"/>
                </a:lnTo>
                <a:lnTo>
                  <a:pt x="233265" y="89952"/>
                </a:lnTo>
                <a:lnTo>
                  <a:pt x="233262" y="89919"/>
                </a:lnTo>
                <a:lnTo>
                  <a:pt x="233253" y="89910"/>
                </a:lnTo>
                <a:lnTo>
                  <a:pt x="233262" y="89888"/>
                </a:lnTo>
                <a:lnTo>
                  <a:pt x="233264" y="89871"/>
                </a:lnTo>
                <a:lnTo>
                  <a:pt x="233266" y="89852"/>
                </a:lnTo>
                <a:lnTo>
                  <a:pt x="233247" y="89847"/>
                </a:lnTo>
                <a:lnTo>
                  <a:pt x="233224" y="89858"/>
                </a:lnTo>
                <a:lnTo>
                  <a:pt x="233214" y="89845"/>
                </a:lnTo>
                <a:lnTo>
                  <a:pt x="233189" y="89830"/>
                </a:lnTo>
                <a:lnTo>
                  <a:pt x="233172" y="89825"/>
                </a:lnTo>
                <a:lnTo>
                  <a:pt x="233162" y="89812"/>
                </a:lnTo>
                <a:lnTo>
                  <a:pt x="233156" y="89801"/>
                </a:lnTo>
                <a:lnTo>
                  <a:pt x="233148" y="89780"/>
                </a:lnTo>
                <a:lnTo>
                  <a:pt x="233148" y="89766"/>
                </a:lnTo>
                <a:lnTo>
                  <a:pt x="233158" y="89752"/>
                </a:lnTo>
                <a:lnTo>
                  <a:pt x="233162" y="89737"/>
                </a:lnTo>
                <a:lnTo>
                  <a:pt x="233137" y="89716"/>
                </a:lnTo>
                <a:lnTo>
                  <a:pt x="233117" y="89709"/>
                </a:lnTo>
                <a:lnTo>
                  <a:pt x="233099" y="89708"/>
                </a:lnTo>
                <a:lnTo>
                  <a:pt x="233107" y="89695"/>
                </a:lnTo>
                <a:lnTo>
                  <a:pt x="233112" y="89685"/>
                </a:lnTo>
                <a:lnTo>
                  <a:pt x="233112" y="89685"/>
                </a:lnTo>
                <a:lnTo>
                  <a:pt x="233115" y="89680"/>
                </a:lnTo>
                <a:lnTo>
                  <a:pt x="233122" y="89667"/>
                </a:lnTo>
                <a:lnTo>
                  <a:pt x="233122" y="89651"/>
                </a:lnTo>
                <a:lnTo>
                  <a:pt x="233122" y="89651"/>
                </a:lnTo>
                <a:lnTo>
                  <a:pt x="233114" y="89634"/>
                </a:lnTo>
                <a:lnTo>
                  <a:pt x="233114" y="89630"/>
                </a:lnTo>
                <a:lnTo>
                  <a:pt x="233113" y="89612"/>
                </a:lnTo>
                <a:lnTo>
                  <a:pt x="233119" y="89603"/>
                </a:lnTo>
                <a:lnTo>
                  <a:pt x="233099" y="89585"/>
                </a:lnTo>
                <a:lnTo>
                  <a:pt x="233096" y="89575"/>
                </a:lnTo>
                <a:lnTo>
                  <a:pt x="233096" y="89559"/>
                </a:lnTo>
                <a:lnTo>
                  <a:pt x="233091" y="89542"/>
                </a:lnTo>
                <a:lnTo>
                  <a:pt x="233086" y="89533"/>
                </a:lnTo>
                <a:lnTo>
                  <a:pt x="233086" y="89513"/>
                </a:lnTo>
                <a:lnTo>
                  <a:pt x="233083" y="89501"/>
                </a:lnTo>
                <a:lnTo>
                  <a:pt x="233087" y="89480"/>
                </a:lnTo>
                <a:lnTo>
                  <a:pt x="233067" y="89468"/>
                </a:lnTo>
                <a:lnTo>
                  <a:pt x="233057" y="89457"/>
                </a:lnTo>
                <a:lnTo>
                  <a:pt x="233047" y="89466"/>
                </a:lnTo>
                <a:lnTo>
                  <a:pt x="233044" y="89477"/>
                </a:lnTo>
                <a:lnTo>
                  <a:pt x="233025" y="89481"/>
                </a:lnTo>
                <a:lnTo>
                  <a:pt x="233023" y="89474"/>
                </a:lnTo>
                <a:lnTo>
                  <a:pt x="233019" y="89459"/>
                </a:lnTo>
                <a:lnTo>
                  <a:pt x="233027" y="89447"/>
                </a:lnTo>
                <a:lnTo>
                  <a:pt x="233044" y="89441"/>
                </a:lnTo>
                <a:lnTo>
                  <a:pt x="233065" y="89440"/>
                </a:lnTo>
                <a:lnTo>
                  <a:pt x="233083" y="89435"/>
                </a:lnTo>
                <a:lnTo>
                  <a:pt x="233099" y="89425"/>
                </a:lnTo>
                <a:lnTo>
                  <a:pt x="233099" y="89409"/>
                </a:lnTo>
                <a:lnTo>
                  <a:pt x="233085" y="89399"/>
                </a:lnTo>
                <a:lnTo>
                  <a:pt x="233067" y="89404"/>
                </a:lnTo>
                <a:lnTo>
                  <a:pt x="233053" y="89418"/>
                </a:lnTo>
                <a:lnTo>
                  <a:pt x="233039" y="89422"/>
                </a:lnTo>
                <a:lnTo>
                  <a:pt x="233044" y="89401"/>
                </a:lnTo>
                <a:lnTo>
                  <a:pt x="233037" y="89388"/>
                </a:lnTo>
                <a:lnTo>
                  <a:pt x="233029" y="89373"/>
                </a:lnTo>
                <a:lnTo>
                  <a:pt x="233023" y="89363"/>
                </a:lnTo>
                <a:lnTo>
                  <a:pt x="233014" y="89347"/>
                </a:lnTo>
                <a:lnTo>
                  <a:pt x="232997" y="89362"/>
                </a:lnTo>
                <a:lnTo>
                  <a:pt x="232987" y="89373"/>
                </a:lnTo>
                <a:lnTo>
                  <a:pt x="232967" y="89358"/>
                </a:lnTo>
                <a:lnTo>
                  <a:pt x="232960" y="89338"/>
                </a:lnTo>
                <a:lnTo>
                  <a:pt x="232978" y="89325"/>
                </a:lnTo>
                <a:lnTo>
                  <a:pt x="233003" y="89326"/>
                </a:lnTo>
                <a:lnTo>
                  <a:pt x="232995" y="89311"/>
                </a:lnTo>
                <a:lnTo>
                  <a:pt x="232975" y="89313"/>
                </a:lnTo>
                <a:lnTo>
                  <a:pt x="232973" y="89303"/>
                </a:lnTo>
                <a:lnTo>
                  <a:pt x="232988" y="89298"/>
                </a:lnTo>
                <a:lnTo>
                  <a:pt x="232997" y="89290"/>
                </a:lnTo>
                <a:lnTo>
                  <a:pt x="232991" y="89267"/>
                </a:lnTo>
                <a:lnTo>
                  <a:pt x="232984" y="89257"/>
                </a:lnTo>
                <a:lnTo>
                  <a:pt x="232979" y="89236"/>
                </a:lnTo>
                <a:lnTo>
                  <a:pt x="232994" y="89225"/>
                </a:lnTo>
                <a:lnTo>
                  <a:pt x="232995" y="89214"/>
                </a:lnTo>
                <a:lnTo>
                  <a:pt x="232988" y="89198"/>
                </a:lnTo>
                <a:lnTo>
                  <a:pt x="232973" y="89188"/>
                </a:lnTo>
                <a:lnTo>
                  <a:pt x="232973" y="89166"/>
                </a:lnTo>
                <a:lnTo>
                  <a:pt x="232976" y="89146"/>
                </a:lnTo>
                <a:lnTo>
                  <a:pt x="232964" y="89131"/>
                </a:lnTo>
                <a:lnTo>
                  <a:pt x="232950" y="89128"/>
                </a:lnTo>
                <a:lnTo>
                  <a:pt x="232937" y="89138"/>
                </a:lnTo>
                <a:lnTo>
                  <a:pt x="232913" y="89146"/>
                </a:lnTo>
                <a:lnTo>
                  <a:pt x="232921" y="89125"/>
                </a:lnTo>
                <a:lnTo>
                  <a:pt x="232925" y="89103"/>
                </a:lnTo>
                <a:lnTo>
                  <a:pt x="232912" y="89093"/>
                </a:lnTo>
                <a:lnTo>
                  <a:pt x="232934" y="89077"/>
                </a:lnTo>
                <a:lnTo>
                  <a:pt x="232925" y="89066"/>
                </a:lnTo>
                <a:lnTo>
                  <a:pt x="232910" y="89061"/>
                </a:lnTo>
                <a:lnTo>
                  <a:pt x="232909" y="89046"/>
                </a:lnTo>
                <a:lnTo>
                  <a:pt x="232885" y="89037"/>
                </a:lnTo>
                <a:lnTo>
                  <a:pt x="232863" y="89042"/>
                </a:lnTo>
                <a:lnTo>
                  <a:pt x="232837" y="89044"/>
                </a:lnTo>
                <a:lnTo>
                  <a:pt x="232824" y="89018"/>
                </a:lnTo>
                <a:lnTo>
                  <a:pt x="232825" y="89004"/>
                </a:lnTo>
                <a:lnTo>
                  <a:pt x="232836" y="88987"/>
                </a:lnTo>
                <a:lnTo>
                  <a:pt x="232803" y="88976"/>
                </a:lnTo>
                <a:lnTo>
                  <a:pt x="232785" y="88965"/>
                </a:lnTo>
                <a:lnTo>
                  <a:pt x="232781" y="88952"/>
                </a:lnTo>
                <a:lnTo>
                  <a:pt x="232786" y="88935"/>
                </a:lnTo>
                <a:lnTo>
                  <a:pt x="232807" y="88928"/>
                </a:lnTo>
                <a:lnTo>
                  <a:pt x="232816" y="88918"/>
                </a:lnTo>
                <a:lnTo>
                  <a:pt x="232815" y="88894"/>
                </a:lnTo>
                <a:lnTo>
                  <a:pt x="232801" y="88882"/>
                </a:lnTo>
                <a:lnTo>
                  <a:pt x="232788" y="88882"/>
                </a:lnTo>
                <a:lnTo>
                  <a:pt x="232763" y="88882"/>
                </a:lnTo>
                <a:lnTo>
                  <a:pt x="232749" y="88868"/>
                </a:lnTo>
                <a:lnTo>
                  <a:pt x="232740" y="88858"/>
                </a:lnTo>
                <a:lnTo>
                  <a:pt x="232739" y="88840"/>
                </a:lnTo>
                <a:lnTo>
                  <a:pt x="232739" y="88827"/>
                </a:lnTo>
                <a:lnTo>
                  <a:pt x="232724" y="88821"/>
                </a:lnTo>
                <a:lnTo>
                  <a:pt x="232721" y="88806"/>
                </a:lnTo>
                <a:lnTo>
                  <a:pt x="232690" y="88807"/>
                </a:lnTo>
                <a:lnTo>
                  <a:pt x="232717" y="88790"/>
                </a:lnTo>
                <a:lnTo>
                  <a:pt x="232717" y="88781"/>
                </a:lnTo>
                <a:lnTo>
                  <a:pt x="232706" y="88764"/>
                </a:lnTo>
                <a:lnTo>
                  <a:pt x="232699" y="88747"/>
                </a:lnTo>
                <a:lnTo>
                  <a:pt x="232690" y="88736"/>
                </a:lnTo>
                <a:lnTo>
                  <a:pt x="232674" y="88729"/>
                </a:lnTo>
                <a:lnTo>
                  <a:pt x="232662" y="88723"/>
                </a:lnTo>
                <a:lnTo>
                  <a:pt x="232654" y="88720"/>
                </a:lnTo>
                <a:lnTo>
                  <a:pt x="232643" y="88712"/>
                </a:lnTo>
                <a:lnTo>
                  <a:pt x="232626" y="88702"/>
                </a:lnTo>
                <a:lnTo>
                  <a:pt x="232613" y="88689"/>
                </a:lnTo>
                <a:lnTo>
                  <a:pt x="232605" y="88659"/>
                </a:lnTo>
                <a:lnTo>
                  <a:pt x="232598" y="88646"/>
                </a:lnTo>
                <a:lnTo>
                  <a:pt x="232580" y="88655"/>
                </a:lnTo>
                <a:lnTo>
                  <a:pt x="232568" y="88649"/>
                </a:lnTo>
                <a:lnTo>
                  <a:pt x="232576" y="88635"/>
                </a:lnTo>
                <a:lnTo>
                  <a:pt x="232576" y="88621"/>
                </a:lnTo>
                <a:lnTo>
                  <a:pt x="232560" y="88618"/>
                </a:lnTo>
                <a:lnTo>
                  <a:pt x="232547" y="88619"/>
                </a:lnTo>
                <a:lnTo>
                  <a:pt x="232533" y="88607"/>
                </a:lnTo>
                <a:lnTo>
                  <a:pt x="232527" y="88596"/>
                </a:lnTo>
                <a:lnTo>
                  <a:pt x="232510" y="88611"/>
                </a:lnTo>
                <a:lnTo>
                  <a:pt x="232484" y="88621"/>
                </a:lnTo>
                <a:lnTo>
                  <a:pt x="232453" y="88612"/>
                </a:lnTo>
                <a:lnTo>
                  <a:pt x="232442" y="88607"/>
                </a:lnTo>
                <a:lnTo>
                  <a:pt x="232445" y="88590"/>
                </a:lnTo>
                <a:lnTo>
                  <a:pt x="232458" y="88579"/>
                </a:lnTo>
                <a:lnTo>
                  <a:pt x="232463" y="88571"/>
                </a:lnTo>
                <a:lnTo>
                  <a:pt x="232469" y="88558"/>
                </a:lnTo>
                <a:lnTo>
                  <a:pt x="232458" y="88543"/>
                </a:lnTo>
                <a:lnTo>
                  <a:pt x="232451" y="88509"/>
                </a:lnTo>
                <a:lnTo>
                  <a:pt x="232438" y="88475"/>
                </a:lnTo>
                <a:lnTo>
                  <a:pt x="232438" y="88454"/>
                </a:lnTo>
                <a:lnTo>
                  <a:pt x="232446" y="88436"/>
                </a:lnTo>
                <a:lnTo>
                  <a:pt x="232457" y="88423"/>
                </a:lnTo>
                <a:lnTo>
                  <a:pt x="232460" y="88399"/>
                </a:lnTo>
                <a:lnTo>
                  <a:pt x="232457" y="88389"/>
                </a:lnTo>
                <a:lnTo>
                  <a:pt x="232448" y="88372"/>
                </a:lnTo>
                <a:lnTo>
                  <a:pt x="232431" y="88368"/>
                </a:lnTo>
                <a:lnTo>
                  <a:pt x="232423" y="88372"/>
                </a:lnTo>
                <a:lnTo>
                  <a:pt x="232404" y="88366"/>
                </a:lnTo>
                <a:lnTo>
                  <a:pt x="232384" y="88356"/>
                </a:lnTo>
                <a:lnTo>
                  <a:pt x="232373" y="88334"/>
                </a:lnTo>
                <a:lnTo>
                  <a:pt x="232361" y="88325"/>
                </a:lnTo>
                <a:lnTo>
                  <a:pt x="232347" y="88324"/>
                </a:lnTo>
                <a:lnTo>
                  <a:pt x="232318" y="88330"/>
                </a:lnTo>
                <a:lnTo>
                  <a:pt x="232329" y="88348"/>
                </a:lnTo>
                <a:lnTo>
                  <a:pt x="232324" y="88366"/>
                </a:lnTo>
                <a:lnTo>
                  <a:pt x="232308" y="88374"/>
                </a:lnTo>
                <a:lnTo>
                  <a:pt x="232290" y="88381"/>
                </a:lnTo>
                <a:lnTo>
                  <a:pt x="232270" y="88388"/>
                </a:lnTo>
                <a:lnTo>
                  <a:pt x="232255" y="88374"/>
                </a:lnTo>
                <a:lnTo>
                  <a:pt x="232238" y="88374"/>
                </a:lnTo>
                <a:lnTo>
                  <a:pt x="232221" y="88381"/>
                </a:lnTo>
                <a:lnTo>
                  <a:pt x="232215" y="88373"/>
                </a:lnTo>
                <a:lnTo>
                  <a:pt x="232193" y="88361"/>
                </a:lnTo>
                <a:lnTo>
                  <a:pt x="232178" y="88351"/>
                </a:lnTo>
                <a:lnTo>
                  <a:pt x="232176" y="88338"/>
                </a:lnTo>
                <a:lnTo>
                  <a:pt x="232191" y="88321"/>
                </a:lnTo>
                <a:lnTo>
                  <a:pt x="232209" y="88326"/>
                </a:lnTo>
                <a:lnTo>
                  <a:pt x="232222" y="88323"/>
                </a:lnTo>
                <a:lnTo>
                  <a:pt x="232223" y="88313"/>
                </a:lnTo>
                <a:lnTo>
                  <a:pt x="232221" y="88306"/>
                </a:lnTo>
                <a:lnTo>
                  <a:pt x="232218" y="88297"/>
                </a:lnTo>
                <a:lnTo>
                  <a:pt x="232222" y="88287"/>
                </a:lnTo>
                <a:lnTo>
                  <a:pt x="232215" y="88268"/>
                </a:lnTo>
                <a:lnTo>
                  <a:pt x="232213" y="88257"/>
                </a:lnTo>
                <a:lnTo>
                  <a:pt x="232225" y="88238"/>
                </a:lnTo>
                <a:lnTo>
                  <a:pt x="232221" y="88222"/>
                </a:lnTo>
                <a:lnTo>
                  <a:pt x="232206" y="88210"/>
                </a:lnTo>
                <a:lnTo>
                  <a:pt x="232194" y="88204"/>
                </a:lnTo>
                <a:lnTo>
                  <a:pt x="232184" y="88217"/>
                </a:lnTo>
                <a:lnTo>
                  <a:pt x="232178" y="88229"/>
                </a:lnTo>
                <a:lnTo>
                  <a:pt x="232167" y="88221"/>
                </a:lnTo>
                <a:lnTo>
                  <a:pt x="232158" y="88221"/>
                </a:lnTo>
                <a:lnTo>
                  <a:pt x="232159" y="88239"/>
                </a:lnTo>
                <a:lnTo>
                  <a:pt x="232150" y="88238"/>
                </a:lnTo>
                <a:lnTo>
                  <a:pt x="232143" y="88228"/>
                </a:lnTo>
                <a:lnTo>
                  <a:pt x="232128" y="88228"/>
                </a:lnTo>
                <a:lnTo>
                  <a:pt x="232114" y="88229"/>
                </a:lnTo>
                <a:lnTo>
                  <a:pt x="232104" y="88220"/>
                </a:lnTo>
                <a:lnTo>
                  <a:pt x="232095" y="88206"/>
                </a:lnTo>
                <a:lnTo>
                  <a:pt x="232077" y="88206"/>
                </a:lnTo>
                <a:lnTo>
                  <a:pt x="232064" y="88201"/>
                </a:lnTo>
                <a:lnTo>
                  <a:pt x="232064" y="88191"/>
                </a:lnTo>
                <a:lnTo>
                  <a:pt x="232075" y="88182"/>
                </a:lnTo>
                <a:lnTo>
                  <a:pt x="232078" y="88170"/>
                </a:lnTo>
                <a:lnTo>
                  <a:pt x="232081" y="88155"/>
                </a:lnTo>
                <a:lnTo>
                  <a:pt x="232067" y="88149"/>
                </a:lnTo>
                <a:lnTo>
                  <a:pt x="232060" y="88163"/>
                </a:lnTo>
                <a:lnTo>
                  <a:pt x="232053" y="88178"/>
                </a:lnTo>
                <a:lnTo>
                  <a:pt x="232041" y="88183"/>
                </a:lnTo>
                <a:lnTo>
                  <a:pt x="232033" y="88171"/>
                </a:lnTo>
                <a:lnTo>
                  <a:pt x="232022" y="88151"/>
                </a:lnTo>
                <a:lnTo>
                  <a:pt x="232012" y="88137"/>
                </a:lnTo>
                <a:lnTo>
                  <a:pt x="232017" y="88127"/>
                </a:lnTo>
                <a:lnTo>
                  <a:pt x="232027" y="88127"/>
                </a:lnTo>
                <a:lnTo>
                  <a:pt x="232037" y="88131"/>
                </a:lnTo>
                <a:lnTo>
                  <a:pt x="232039" y="88129"/>
                </a:lnTo>
                <a:lnTo>
                  <a:pt x="232040" y="88116"/>
                </a:lnTo>
                <a:lnTo>
                  <a:pt x="232053" y="88116"/>
                </a:lnTo>
                <a:lnTo>
                  <a:pt x="232060" y="88121"/>
                </a:lnTo>
                <a:lnTo>
                  <a:pt x="232060" y="88111"/>
                </a:lnTo>
                <a:lnTo>
                  <a:pt x="232062" y="88096"/>
                </a:lnTo>
                <a:lnTo>
                  <a:pt x="232061" y="88088"/>
                </a:lnTo>
                <a:lnTo>
                  <a:pt x="232042" y="88084"/>
                </a:lnTo>
                <a:lnTo>
                  <a:pt x="232030" y="88083"/>
                </a:lnTo>
                <a:lnTo>
                  <a:pt x="232026" y="88062"/>
                </a:lnTo>
                <a:lnTo>
                  <a:pt x="232016" y="88069"/>
                </a:lnTo>
                <a:lnTo>
                  <a:pt x="232010" y="88081"/>
                </a:lnTo>
                <a:lnTo>
                  <a:pt x="231996" y="88069"/>
                </a:lnTo>
                <a:lnTo>
                  <a:pt x="232012" y="88056"/>
                </a:lnTo>
                <a:lnTo>
                  <a:pt x="232025" y="88053"/>
                </a:lnTo>
                <a:lnTo>
                  <a:pt x="232025" y="88038"/>
                </a:lnTo>
                <a:lnTo>
                  <a:pt x="232017" y="88030"/>
                </a:lnTo>
                <a:lnTo>
                  <a:pt x="232005" y="88021"/>
                </a:lnTo>
                <a:lnTo>
                  <a:pt x="231996" y="88011"/>
                </a:lnTo>
                <a:lnTo>
                  <a:pt x="231981" y="88012"/>
                </a:lnTo>
                <a:lnTo>
                  <a:pt x="231976" y="88016"/>
                </a:lnTo>
                <a:lnTo>
                  <a:pt x="231972" y="88020"/>
                </a:lnTo>
                <a:lnTo>
                  <a:pt x="231960" y="88008"/>
                </a:lnTo>
                <a:lnTo>
                  <a:pt x="231961" y="87990"/>
                </a:lnTo>
                <a:lnTo>
                  <a:pt x="231963" y="87981"/>
                </a:lnTo>
                <a:lnTo>
                  <a:pt x="231936" y="87970"/>
                </a:lnTo>
                <a:lnTo>
                  <a:pt x="231916" y="87969"/>
                </a:lnTo>
                <a:lnTo>
                  <a:pt x="231916" y="87969"/>
                </a:lnTo>
                <a:lnTo>
                  <a:pt x="231891" y="87968"/>
                </a:lnTo>
                <a:lnTo>
                  <a:pt x="231883" y="87947"/>
                </a:lnTo>
                <a:lnTo>
                  <a:pt x="231880" y="87947"/>
                </a:lnTo>
                <a:lnTo>
                  <a:pt x="231861" y="87944"/>
                </a:lnTo>
                <a:lnTo>
                  <a:pt x="231860" y="87943"/>
                </a:lnTo>
                <a:lnTo>
                  <a:pt x="231856" y="87920"/>
                </a:lnTo>
                <a:lnTo>
                  <a:pt x="231851" y="87913"/>
                </a:lnTo>
                <a:lnTo>
                  <a:pt x="231856" y="87887"/>
                </a:lnTo>
                <a:lnTo>
                  <a:pt x="231851" y="87867"/>
                </a:lnTo>
                <a:lnTo>
                  <a:pt x="231833" y="87840"/>
                </a:lnTo>
                <a:lnTo>
                  <a:pt x="231802" y="87852"/>
                </a:lnTo>
                <a:lnTo>
                  <a:pt x="231788" y="87856"/>
                </a:lnTo>
                <a:lnTo>
                  <a:pt x="231772" y="87850"/>
                </a:lnTo>
                <a:lnTo>
                  <a:pt x="231747" y="87856"/>
                </a:lnTo>
                <a:lnTo>
                  <a:pt x="231733" y="87843"/>
                </a:lnTo>
                <a:lnTo>
                  <a:pt x="231707" y="87830"/>
                </a:lnTo>
                <a:lnTo>
                  <a:pt x="231688" y="87814"/>
                </a:lnTo>
                <a:lnTo>
                  <a:pt x="231674" y="87799"/>
                </a:lnTo>
                <a:lnTo>
                  <a:pt x="231659" y="87801"/>
                </a:lnTo>
                <a:lnTo>
                  <a:pt x="231642" y="87809"/>
                </a:lnTo>
                <a:lnTo>
                  <a:pt x="231619" y="87804"/>
                </a:lnTo>
                <a:lnTo>
                  <a:pt x="231612" y="87779"/>
                </a:lnTo>
                <a:lnTo>
                  <a:pt x="231611" y="87772"/>
                </a:lnTo>
                <a:lnTo>
                  <a:pt x="231592" y="87761"/>
                </a:lnTo>
                <a:lnTo>
                  <a:pt x="231575" y="87759"/>
                </a:lnTo>
                <a:lnTo>
                  <a:pt x="231593" y="87743"/>
                </a:lnTo>
                <a:lnTo>
                  <a:pt x="231600" y="87727"/>
                </a:lnTo>
                <a:lnTo>
                  <a:pt x="231576" y="87733"/>
                </a:lnTo>
                <a:lnTo>
                  <a:pt x="231550" y="87729"/>
                </a:lnTo>
                <a:lnTo>
                  <a:pt x="231540" y="87716"/>
                </a:lnTo>
                <a:lnTo>
                  <a:pt x="231531" y="87698"/>
                </a:lnTo>
                <a:lnTo>
                  <a:pt x="231521" y="87685"/>
                </a:lnTo>
                <a:lnTo>
                  <a:pt x="231520" y="87683"/>
                </a:lnTo>
                <a:lnTo>
                  <a:pt x="231508" y="87670"/>
                </a:lnTo>
                <a:lnTo>
                  <a:pt x="231496" y="87646"/>
                </a:lnTo>
                <a:lnTo>
                  <a:pt x="231491" y="87637"/>
                </a:lnTo>
                <a:lnTo>
                  <a:pt x="231492" y="87632"/>
                </a:lnTo>
                <a:lnTo>
                  <a:pt x="231493" y="87628"/>
                </a:lnTo>
                <a:lnTo>
                  <a:pt x="231490" y="87623"/>
                </a:lnTo>
                <a:lnTo>
                  <a:pt x="231489" y="87622"/>
                </a:lnTo>
                <a:lnTo>
                  <a:pt x="231487" y="87617"/>
                </a:lnTo>
                <a:lnTo>
                  <a:pt x="231480" y="87611"/>
                </a:lnTo>
                <a:lnTo>
                  <a:pt x="231474" y="87606"/>
                </a:lnTo>
                <a:lnTo>
                  <a:pt x="231466" y="87595"/>
                </a:lnTo>
                <a:lnTo>
                  <a:pt x="231461" y="87580"/>
                </a:lnTo>
                <a:lnTo>
                  <a:pt x="231465" y="87570"/>
                </a:lnTo>
                <a:lnTo>
                  <a:pt x="231470" y="87557"/>
                </a:lnTo>
                <a:lnTo>
                  <a:pt x="231467" y="87550"/>
                </a:lnTo>
                <a:lnTo>
                  <a:pt x="231473" y="87546"/>
                </a:lnTo>
                <a:lnTo>
                  <a:pt x="231634" y="87444"/>
                </a:lnTo>
                <a:lnTo>
                  <a:pt x="232045" y="87182"/>
                </a:lnTo>
                <a:lnTo>
                  <a:pt x="234226" y="85793"/>
                </a:lnTo>
                <a:lnTo>
                  <a:pt x="234412" y="85675"/>
                </a:lnTo>
                <a:lnTo>
                  <a:pt x="234409" y="85630"/>
                </a:lnTo>
                <a:lnTo>
                  <a:pt x="234400" y="85596"/>
                </a:lnTo>
                <a:lnTo>
                  <a:pt x="234414" y="85542"/>
                </a:lnTo>
                <a:lnTo>
                  <a:pt x="234437" y="85485"/>
                </a:lnTo>
                <a:lnTo>
                  <a:pt x="234459" y="85437"/>
                </a:lnTo>
                <a:lnTo>
                  <a:pt x="234490" y="85409"/>
                </a:lnTo>
                <a:lnTo>
                  <a:pt x="234549" y="85396"/>
                </a:lnTo>
                <a:lnTo>
                  <a:pt x="234595" y="85381"/>
                </a:lnTo>
                <a:lnTo>
                  <a:pt x="234644" y="85354"/>
                </a:lnTo>
                <a:lnTo>
                  <a:pt x="234694" y="85332"/>
                </a:lnTo>
                <a:lnTo>
                  <a:pt x="234759" y="85307"/>
                </a:lnTo>
                <a:lnTo>
                  <a:pt x="234801" y="85287"/>
                </a:lnTo>
                <a:lnTo>
                  <a:pt x="234828" y="85203"/>
                </a:lnTo>
                <a:lnTo>
                  <a:pt x="234898" y="85162"/>
                </a:lnTo>
                <a:lnTo>
                  <a:pt x="234974" y="85100"/>
                </a:lnTo>
                <a:lnTo>
                  <a:pt x="235019" y="85063"/>
                </a:lnTo>
                <a:lnTo>
                  <a:pt x="235037" y="85022"/>
                </a:lnTo>
                <a:lnTo>
                  <a:pt x="235037" y="84998"/>
                </a:lnTo>
                <a:lnTo>
                  <a:pt x="235033" y="84954"/>
                </a:lnTo>
                <a:lnTo>
                  <a:pt x="237304" y="84790"/>
                </a:lnTo>
                <a:lnTo>
                  <a:pt x="237426" y="84638"/>
                </a:lnTo>
                <a:lnTo>
                  <a:pt x="237504" y="84564"/>
                </a:lnTo>
                <a:lnTo>
                  <a:pt x="237586" y="84473"/>
                </a:lnTo>
                <a:lnTo>
                  <a:pt x="237622" y="84410"/>
                </a:lnTo>
                <a:lnTo>
                  <a:pt x="237700" y="84359"/>
                </a:lnTo>
                <a:lnTo>
                  <a:pt x="237715" y="84348"/>
                </a:lnTo>
                <a:lnTo>
                  <a:pt x="237792" y="84289"/>
                </a:lnTo>
                <a:lnTo>
                  <a:pt x="237851" y="84264"/>
                </a:lnTo>
                <a:lnTo>
                  <a:pt x="237928" y="84238"/>
                </a:lnTo>
                <a:lnTo>
                  <a:pt x="238013" y="84221"/>
                </a:lnTo>
                <a:lnTo>
                  <a:pt x="238086" y="84223"/>
                </a:lnTo>
                <a:lnTo>
                  <a:pt x="238115" y="84233"/>
                </a:lnTo>
                <a:lnTo>
                  <a:pt x="238167" y="84242"/>
                </a:lnTo>
                <a:lnTo>
                  <a:pt x="238218" y="84252"/>
                </a:lnTo>
                <a:lnTo>
                  <a:pt x="238280" y="84252"/>
                </a:lnTo>
                <a:lnTo>
                  <a:pt x="238360" y="84214"/>
                </a:lnTo>
                <a:lnTo>
                  <a:pt x="238393" y="84172"/>
                </a:lnTo>
                <a:lnTo>
                  <a:pt x="238473" y="84102"/>
                </a:lnTo>
                <a:lnTo>
                  <a:pt x="238509" y="84056"/>
                </a:lnTo>
                <a:lnTo>
                  <a:pt x="238536" y="83991"/>
                </a:lnTo>
                <a:lnTo>
                  <a:pt x="238549" y="83925"/>
                </a:lnTo>
                <a:lnTo>
                  <a:pt x="238551" y="83881"/>
                </a:lnTo>
                <a:lnTo>
                  <a:pt x="238556" y="83846"/>
                </a:lnTo>
                <a:lnTo>
                  <a:pt x="238542" y="83806"/>
                </a:lnTo>
                <a:lnTo>
                  <a:pt x="238546" y="83782"/>
                </a:lnTo>
                <a:lnTo>
                  <a:pt x="238562" y="83748"/>
                </a:lnTo>
                <a:lnTo>
                  <a:pt x="238563" y="83731"/>
                </a:lnTo>
                <a:lnTo>
                  <a:pt x="238582" y="83714"/>
                </a:lnTo>
                <a:lnTo>
                  <a:pt x="238582" y="83687"/>
                </a:lnTo>
                <a:lnTo>
                  <a:pt x="238535" y="83607"/>
                </a:lnTo>
                <a:lnTo>
                  <a:pt x="238497" y="83563"/>
                </a:lnTo>
                <a:lnTo>
                  <a:pt x="238478" y="83510"/>
                </a:lnTo>
                <a:lnTo>
                  <a:pt x="238472" y="83484"/>
                </a:lnTo>
                <a:lnTo>
                  <a:pt x="238483" y="83467"/>
                </a:lnTo>
                <a:lnTo>
                  <a:pt x="238521" y="83444"/>
                </a:lnTo>
                <a:lnTo>
                  <a:pt x="238563" y="83423"/>
                </a:lnTo>
                <a:lnTo>
                  <a:pt x="238578" y="83415"/>
                </a:lnTo>
                <a:lnTo>
                  <a:pt x="238601" y="83404"/>
                </a:lnTo>
                <a:lnTo>
                  <a:pt x="238680" y="83397"/>
                </a:lnTo>
                <a:lnTo>
                  <a:pt x="238712" y="83394"/>
                </a:lnTo>
                <a:lnTo>
                  <a:pt x="238747" y="83401"/>
                </a:lnTo>
                <a:lnTo>
                  <a:pt x="238813" y="83386"/>
                </a:lnTo>
                <a:lnTo>
                  <a:pt x="238860" y="83370"/>
                </a:lnTo>
                <a:lnTo>
                  <a:pt x="238929" y="83321"/>
                </a:lnTo>
                <a:lnTo>
                  <a:pt x="238996" y="83274"/>
                </a:lnTo>
                <a:lnTo>
                  <a:pt x="238996" y="83274"/>
                </a:lnTo>
                <a:lnTo>
                  <a:pt x="238996" y="83274"/>
                </a:lnTo>
                <a:lnTo>
                  <a:pt x="239124" y="83243"/>
                </a:lnTo>
                <a:lnTo>
                  <a:pt x="239169" y="83241"/>
                </a:lnTo>
                <a:lnTo>
                  <a:pt x="239221" y="83236"/>
                </a:lnTo>
                <a:lnTo>
                  <a:pt x="239255" y="83230"/>
                </a:lnTo>
                <a:lnTo>
                  <a:pt x="239280" y="83226"/>
                </a:lnTo>
                <a:lnTo>
                  <a:pt x="239370" y="83188"/>
                </a:lnTo>
                <a:lnTo>
                  <a:pt x="239412" y="83151"/>
                </a:lnTo>
                <a:lnTo>
                  <a:pt x="239421" y="83144"/>
                </a:lnTo>
                <a:lnTo>
                  <a:pt x="239411" y="83121"/>
                </a:lnTo>
                <a:lnTo>
                  <a:pt x="239409" y="83115"/>
                </a:lnTo>
                <a:lnTo>
                  <a:pt x="239391" y="83105"/>
                </a:lnTo>
                <a:lnTo>
                  <a:pt x="239379" y="83109"/>
                </a:lnTo>
                <a:lnTo>
                  <a:pt x="239370" y="83112"/>
                </a:lnTo>
                <a:lnTo>
                  <a:pt x="239367" y="83093"/>
                </a:lnTo>
                <a:lnTo>
                  <a:pt x="239363" y="83074"/>
                </a:lnTo>
                <a:lnTo>
                  <a:pt x="239355" y="83059"/>
                </a:lnTo>
                <a:lnTo>
                  <a:pt x="239327" y="83067"/>
                </a:lnTo>
                <a:lnTo>
                  <a:pt x="239306" y="83067"/>
                </a:lnTo>
                <a:lnTo>
                  <a:pt x="239297" y="83049"/>
                </a:lnTo>
                <a:lnTo>
                  <a:pt x="239292" y="83030"/>
                </a:lnTo>
                <a:lnTo>
                  <a:pt x="239275" y="83028"/>
                </a:lnTo>
                <a:lnTo>
                  <a:pt x="239256" y="83028"/>
                </a:lnTo>
                <a:lnTo>
                  <a:pt x="239240" y="83030"/>
                </a:lnTo>
                <a:lnTo>
                  <a:pt x="239238" y="83030"/>
                </a:lnTo>
                <a:lnTo>
                  <a:pt x="239237" y="83023"/>
                </a:lnTo>
                <a:lnTo>
                  <a:pt x="239228" y="82986"/>
                </a:lnTo>
                <a:lnTo>
                  <a:pt x="239201" y="82973"/>
                </a:lnTo>
                <a:lnTo>
                  <a:pt x="239195" y="82948"/>
                </a:lnTo>
                <a:lnTo>
                  <a:pt x="239189" y="82929"/>
                </a:lnTo>
                <a:lnTo>
                  <a:pt x="239197" y="82897"/>
                </a:lnTo>
                <a:lnTo>
                  <a:pt x="239175" y="82888"/>
                </a:lnTo>
                <a:lnTo>
                  <a:pt x="239185" y="82846"/>
                </a:lnTo>
                <a:lnTo>
                  <a:pt x="239193" y="82832"/>
                </a:lnTo>
                <a:lnTo>
                  <a:pt x="239191" y="82803"/>
                </a:lnTo>
                <a:lnTo>
                  <a:pt x="239172" y="82803"/>
                </a:lnTo>
                <a:lnTo>
                  <a:pt x="239159" y="82783"/>
                </a:lnTo>
                <a:lnTo>
                  <a:pt x="239144" y="82798"/>
                </a:lnTo>
                <a:lnTo>
                  <a:pt x="239117" y="82799"/>
                </a:lnTo>
                <a:lnTo>
                  <a:pt x="239104" y="82785"/>
                </a:lnTo>
                <a:lnTo>
                  <a:pt x="239104" y="82759"/>
                </a:lnTo>
                <a:lnTo>
                  <a:pt x="239104" y="82748"/>
                </a:lnTo>
                <a:lnTo>
                  <a:pt x="239095" y="82733"/>
                </a:lnTo>
                <a:lnTo>
                  <a:pt x="239090" y="82718"/>
                </a:lnTo>
                <a:lnTo>
                  <a:pt x="239085" y="82703"/>
                </a:lnTo>
                <a:lnTo>
                  <a:pt x="239083" y="82690"/>
                </a:lnTo>
                <a:lnTo>
                  <a:pt x="239069" y="82674"/>
                </a:lnTo>
                <a:lnTo>
                  <a:pt x="239061" y="82663"/>
                </a:lnTo>
                <a:lnTo>
                  <a:pt x="239057" y="82652"/>
                </a:lnTo>
                <a:lnTo>
                  <a:pt x="239057" y="82639"/>
                </a:lnTo>
                <a:lnTo>
                  <a:pt x="239064" y="82622"/>
                </a:lnTo>
                <a:lnTo>
                  <a:pt x="239085" y="82612"/>
                </a:lnTo>
                <a:lnTo>
                  <a:pt x="239073" y="82600"/>
                </a:lnTo>
                <a:lnTo>
                  <a:pt x="239073" y="82591"/>
                </a:lnTo>
                <a:lnTo>
                  <a:pt x="239098" y="82580"/>
                </a:lnTo>
                <a:lnTo>
                  <a:pt x="239101" y="82560"/>
                </a:lnTo>
                <a:lnTo>
                  <a:pt x="239101" y="82546"/>
                </a:lnTo>
                <a:lnTo>
                  <a:pt x="239089" y="82537"/>
                </a:lnTo>
                <a:lnTo>
                  <a:pt x="239073" y="82519"/>
                </a:lnTo>
                <a:lnTo>
                  <a:pt x="239071" y="82506"/>
                </a:lnTo>
                <a:lnTo>
                  <a:pt x="239059" y="82506"/>
                </a:lnTo>
                <a:lnTo>
                  <a:pt x="239049" y="82506"/>
                </a:lnTo>
                <a:lnTo>
                  <a:pt x="239027" y="82504"/>
                </a:lnTo>
                <a:lnTo>
                  <a:pt x="239016" y="82503"/>
                </a:lnTo>
                <a:lnTo>
                  <a:pt x="238980" y="82496"/>
                </a:lnTo>
                <a:lnTo>
                  <a:pt x="238964" y="82471"/>
                </a:lnTo>
                <a:lnTo>
                  <a:pt x="238982" y="82453"/>
                </a:lnTo>
                <a:lnTo>
                  <a:pt x="238985" y="82431"/>
                </a:lnTo>
                <a:lnTo>
                  <a:pt x="238992" y="82415"/>
                </a:lnTo>
                <a:lnTo>
                  <a:pt x="238980" y="82390"/>
                </a:lnTo>
                <a:lnTo>
                  <a:pt x="238992" y="82374"/>
                </a:lnTo>
                <a:lnTo>
                  <a:pt x="239006" y="82357"/>
                </a:lnTo>
                <a:lnTo>
                  <a:pt x="239011" y="82350"/>
                </a:lnTo>
                <a:lnTo>
                  <a:pt x="239051" y="82298"/>
                </a:lnTo>
                <a:lnTo>
                  <a:pt x="239064" y="82278"/>
                </a:lnTo>
                <a:lnTo>
                  <a:pt x="239138" y="82243"/>
                </a:lnTo>
                <a:lnTo>
                  <a:pt x="239208" y="82248"/>
                </a:lnTo>
                <a:lnTo>
                  <a:pt x="239260" y="82254"/>
                </a:lnTo>
                <a:lnTo>
                  <a:pt x="239296" y="82251"/>
                </a:lnTo>
                <a:lnTo>
                  <a:pt x="239324" y="82243"/>
                </a:lnTo>
                <a:lnTo>
                  <a:pt x="239355" y="82239"/>
                </a:lnTo>
                <a:lnTo>
                  <a:pt x="239418" y="82218"/>
                </a:lnTo>
                <a:lnTo>
                  <a:pt x="239473" y="82196"/>
                </a:lnTo>
                <a:lnTo>
                  <a:pt x="239496" y="82174"/>
                </a:lnTo>
                <a:lnTo>
                  <a:pt x="239545" y="82150"/>
                </a:lnTo>
                <a:lnTo>
                  <a:pt x="239564" y="82141"/>
                </a:lnTo>
                <a:lnTo>
                  <a:pt x="239610" y="82143"/>
                </a:lnTo>
                <a:lnTo>
                  <a:pt x="239628" y="82147"/>
                </a:lnTo>
                <a:lnTo>
                  <a:pt x="239667" y="82129"/>
                </a:lnTo>
                <a:lnTo>
                  <a:pt x="239682" y="82111"/>
                </a:lnTo>
                <a:lnTo>
                  <a:pt x="239724" y="82106"/>
                </a:lnTo>
                <a:lnTo>
                  <a:pt x="239768" y="82108"/>
                </a:lnTo>
                <a:lnTo>
                  <a:pt x="239788" y="82103"/>
                </a:lnTo>
                <a:lnTo>
                  <a:pt x="239821" y="82084"/>
                </a:lnTo>
                <a:lnTo>
                  <a:pt x="239846" y="82080"/>
                </a:lnTo>
                <a:lnTo>
                  <a:pt x="239856" y="82077"/>
                </a:lnTo>
                <a:lnTo>
                  <a:pt x="239882" y="82080"/>
                </a:lnTo>
                <a:lnTo>
                  <a:pt x="239911" y="82103"/>
                </a:lnTo>
                <a:lnTo>
                  <a:pt x="239928" y="82116"/>
                </a:lnTo>
                <a:lnTo>
                  <a:pt x="239940" y="82128"/>
                </a:lnTo>
                <a:lnTo>
                  <a:pt x="239952" y="82148"/>
                </a:lnTo>
                <a:lnTo>
                  <a:pt x="239959" y="82159"/>
                </a:lnTo>
                <a:lnTo>
                  <a:pt x="239973" y="82161"/>
                </a:lnTo>
                <a:lnTo>
                  <a:pt x="239980" y="82155"/>
                </a:lnTo>
                <a:lnTo>
                  <a:pt x="239986" y="82139"/>
                </a:lnTo>
                <a:lnTo>
                  <a:pt x="239986" y="82129"/>
                </a:lnTo>
                <a:lnTo>
                  <a:pt x="240014" y="82128"/>
                </a:lnTo>
                <a:lnTo>
                  <a:pt x="240036" y="82128"/>
                </a:lnTo>
                <a:lnTo>
                  <a:pt x="240048" y="82121"/>
                </a:lnTo>
                <a:lnTo>
                  <a:pt x="240069" y="82105"/>
                </a:lnTo>
                <a:lnTo>
                  <a:pt x="240081" y="82092"/>
                </a:lnTo>
                <a:lnTo>
                  <a:pt x="240120" y="82075"/>
                </a:lnTo>
                <a:lnTo>
                  <a:pt x="240134" y="82078"/>
                </a:lnTo>
                <a:lnTo>
                  <a:pt x="240146" y="82090"/>
                </a:lnTo>
                <a:lnTo>
                  <a:pt x="240171" y="82098"/>
                </a:lnTo>
                <a:lnTo>
                  <a:pt x="240195" y="82099"/>
                </a:lnTo>
                <a:lnTo>
                  <a:pt x="240246" y="82089"/>
                </a:lnTo>
                <a:lnTo>
                  <a:pt x="240289" y="82077"/>
                </a:lnTo>
                <a:lnTo>
                  <a:pt x="240305" y="82080"/>
                </a:lnTo>
                <a:lnTo>
                  <a:pt x="240317" y="82086"/>
                </a:lnTo>
                <a:lnTo>
                  <a:pt x="240333" y="82088"/>
                </a:lnTo>
                <a:lnTo>
                  <a:pt x="240389" y="82101"/>
                </a:lnTo>
                <a:lnTo>
                  <a:pt x="240421" y="82099"/>
                </a:lnTo>
                <a:lnTo>
                  <a:pt x="240456" y="82097"/>
                </a:lnTo>
                <a:lnTo>
                  <a:pt x="240478" y="82102"/>
                </a:lnTo>
                <a:lnTo>
                  <a:pt x="240489" y="82106"/>
                </a:lnTo>
                <a:lnTo>
                  <a:pt x="240520" y="82128"/>
                </a:lnTo>
                <a:lnTo>
                  <a:pt x="240543" y="82154"/>
                </a:lnTo>
                <a:lnTo>
                  <a:pt x="240561" y="82179"/>
                </a:lnTo>
                <a:lnTo>
                  <a:pt x="240581" y="82195"/>
                </a:lnTo>
                <a:lnTo>
                  <a:pt x="240614" y="82196"/>
                </a:lnTo>
                <a:lnTo>
                  <a:pt x="240655" y="82202"/>
                </a:lnTo>
                <a:lnTo>
                  <a:pt x="240724" y="82197"/>
                </a:lnTo>
                <a:lnTo>
                  <a:pt x="240742" y="82188"/>
                </a:lnTo>
                <a:lnTo>
                  <a:pt x="240767" y="82185"/>
                </a:lnTo>
                <a:lnTo>
                  <a:pt x="240789" y="82178"/>
                </a:lnTo>
                <a:lnTo>
                  <a:pt x="240828" y="82170"/>
                </a:lnTo>
                <a:lnTo>
                  <a:pt x="240854" y="82157"/>
                </a:lnTo>
                <a:lnTo>
                  <a:pt x="240900" y="82181"/>
                </a:lnTo>
                <a:lnTo>
                  <a:pt x="240925" y="82182"/>
                </a:lnTo>
                <a:lnTo>
                  <a:pt x="240986" y="82212"/>
                </a:lnTo>
                <a:lnTo>
                  <a:pt x="240994" y="82225"/>
                </a:lnTo>
                <a:lnTo>
                  <a:pt x="241012" y="82242"/>
                </a:lnTo>
                <a:lnTo>
                  <a:pt x="241039" y="82248"/>
                </a:lnTo>
                <a:lnTo>
                  <a:pt x="241061" y="82284"/>
                </a:lnTo>
                <a:lnTo>
                  <a:pt x="241071" y="82289"/>
                </a:lnTo>
                <a:lnTo>
                  <a:pt x="241100" y="82290"/>
                </a:lnTo>
                <a:lnTo>
                  <a:pt x="241127" y="82301"/>
                </a:lnTo>
                <a:lnTo>
                  <a:pt x="241150" y="82312"/>
                </a:lnTo>
                <a:lnTo>
                  <a:pt x="241181" y="82328"/>
                </a:lnTo>
                <a:lnTo>
                  <a:pt x="241203" y="82351"/>
                </a:lnTo>
                <a:lnTo>
                  <a:pt x="241232" y="82394"/>
                </a:lnTo>
                <a:lnTo>
                  <a:pt x="241245" y="82415"/>
                </a:lnTo>
                <a:lnTo>
                  <a:pt x="241275" y="82445"/>
                </a:lnTo>
                <a:lnTo>
                  <a:pt x="241289" y="82458"/>
                </a:lnTo>
                <a:lnTo>
                  <a:pt x="241310" y="82473"/>
                </a:lnTo>
                <a:lnTo>
                  <a:pt x="241336" y="82530"/>
                </a:lnTo>
                <a:lnTo>
                  <a:pt x="241355" y="82590"/>
                </a:lnTo>
                <a:lnTo>
                  <a:pt x="241357" y="82611"/>
                </a:lnTo>
                <a:lnTo>
                  <a:pt x="241372" y="82638"/>
                </a:lnTo>
                <a:lnTo>
                  <a:pt x="241387" y="82668"/>
                </a:lnTo>
                <a:lnTo>
                  <a:pt x="241400" y="82705"/>
                </a:lnTo>
                <a:lnTo>
                  <a:pt x="241416" y="82729"/>
                </a:lnTo>
                <a:lnTo>
                  <a:pt x="241422" y="82748"/>
                </a:lnTo>
                <a:lnTo>
                  <a:pt x="241462" y="82784"/>
                </a:lnTo>
                <a:lnTo>
                  <a:pt x="241476" y="82806"/>
                </a:lnTo>
                <a:lnTo>
                  <a:pt x="241505" y="82838"/>
                </a:lnTo>
                <a:lnTo>
                  <a:pt x="241525" y="82861"/>
                </a:lnTo>
                <a:lnTo>
                  <a:pt x="241577" y="82909"/>
                </a:lnTo>
                <a:lnTo>
                  <a:pt x="241593" y="82930"/>
                </a:lnTo>
                <a:lnTo>
                  <a:pt x="241612" y="82963"/>
                </a:lnTo>
                <a:lnTo>
                  <a:pt x="241652" y="83032"/>
                </a:lnTo>
                <a:lnTo>
                  <a:pt x="241704" y="83072"/>
                </a:lnTo>
                <a:lnTo>
                  <a:pt x="241715" y="83118"/>
                </a:lnTo>
                <a:lnTo>
                  <a:pt x="241742" y="83155"/>
                </a:lnTo>
                <a:lnTo>
                  <a:pt x="241757" y="83187"/>
                </a:lnTo>
                <a:lnTo>
                  <a:pt x="242493" y="83246"/>
                </a:lnTo>
                <a:lnTo>
                  <a:pt x="242493" y="83246"/>
                </a:lnTo>
                <a:lnTo>
                  <a:pt x="242516" y="83247"/>
                </a:lnTo>
                <a:lnTo>
                  <a:pt x="243025" y="83272"/>
                </a:lnTo>
                <a:lnTo>
                  <a:pt x="242833" y="82282"/>
                </a:lnTo>
                <a:lnTo>
                  <a:pt x="242686" y="82250"/>
                </a:lnTo>
                <a:lnTo>
                  <a:pt x="242685" y="82249"/>
                </a:lnTo>
                <a:lnTo>
                  <a:pt x="242112" y="81981"/>
                </a:lnTo>
                <a:lnTo>
                  <a:pt x="242063" y="81920"/>
                </a:lnTo>
                <a:lnTo>
                  <a:pt x="241953" y="81786"/>
                </a:lnTo>
                <a:lnTo>
                  <a:pt x="241683" y="81456"/>
                </a:lnTo>
                <a:lnTo>
                  <a:pt x="241652" y="81421"/>
                </a:lnTo>
                <a:lnTo>
                  <a:pt x="241620" y="81384"/>
                </a:lnTo>
                <a:lnTo>
                  <a:pt x="241630" y="81323"/>
                </a:lnTo>
                <a:lnTo>
                  <a:pt x="241674" y="81032"/>
                </a:lnTo>
                <a:lnTo>
                  <a:pt x="241704" y="80842"/>
                </a:lnTo>
                <a:lnTo>
                  <a:pt x="241730" y="80669"/>
                </a:lnTo>
                <a:lnTo>
                  <a:pt x="241671" y="80464"/>
                </a:lnTo>
                <a:lnTo>
                  <a:pt x="241629" y="80321"/>
                </a:lnTo>
                <a:lnTo>
                  <a:pt x="241541" y="80015"/>
                </a:lnTo>
                <a:lnTo>
                  <a:pt x="241430" y="79894"/>
                </a:lnTo>
                <a:lnTo>
                  <a:pt x="241382" y="79794"/>
                </a:lnTo>
                <a:lnTo>
                  <a:pt x="241351" y="79686"/>
                </a:lnTo>
                <a:lnTo>
                  <a:pt x="241337" y="79638"/>
                </a:lnTo>
                <a:lnTo>
                  <a:pt x="241346" y="79618"/>
                </a:lnTo>
                <a:lnTo>
                  <a:pt x="241363" y="79583"/>
                </a:lnTo>
                <a:lnTo>
                  <a:pt x="241426" y="79454"/>
                </a:lnTo>
                <a:lnTo>
                  <a:pt x="241491" y="79203"/>
                </a:lnTo>
                <a:lnTo>
                  <a:pt x="241498" y="79177"/>
                </a:lnTo>
                <a:lnTo>
                  <a:pt x="241501" y="79166"/>
                </a:lnTo>
                <a:lnTo>
                  <a:pt x="241525" y="79069"/>
                </a:lnTo>
                <a:lnTo>
                  <a:pt x="241544" y="78998"/>
                </a:lnTo>
                <a:lnTo>
                  <a:pt x="241560" y="78934"/>
                </a:lnTo>
                <a:lnTo>
                  <a:pt x="241471" y="78857"/>
                </a:lnTo>
                <a:lnTo>
                  <a:pt x="241429" y="78820"/>
                </a:lnTo>
                <a:lnTo>
                  <a:pt x="241433" y="78782"/>
                </a:lnTo>
                <a:lnTo>
                  <a:pt x="241452" y="78596"/>
                </a:lnTo>
                <a:lnTo>
                  <a:pt x="241424" y="78433"/>
                </a:lnTo>
                <a:lnTo>
                  <a:pt x="241394" y="78202"/>
                </a:lnTo>
                <a:lnTo>
                  <a:pt x="241327" y="77678"/>
                </a:lnTo>
                <a:lnTo>
                  <a:pt x="241260" y="77485"/>
                </a:lnTo>
                <a:lnTo>
                  <a:pt x="241263" y="77318"/>
                </a:lnTo>
                <a:lnTo>
                  <a:pt x="241244" y="77231"/>
                </a:lnTo>
                <a:lnTo>
                  <a:pt x="241227" y="77133"/>
                </a:lnTo>
                <a:lnTo>
                  <a:pt x="241205" y="77041"/>
                </a:lnTo>
                <a:lnTo>
                  <a:pt x="241197" y="76882"/>
                </a:lnTo>
                <a:lnTo>
                  <a:pt x="241113" y="76596"/>
                </a:lnTo>
                <a:lnTo>
                  <a:pt x="241024" y="76267"/>
                </a:lnTo>
                <a:lnTo>
                  <a:pt x="240991" y="76163"/>
                </a:lnTo>
                <a:lnTo>
                  <a:pt x="240952" y="76090"/>
                </a:lnTo>
                <a:lnTo>
                  <a:pt x="240891" y="76013"/>
                </a:lnTo>
                <a:lnTo>
                  <a:pt x="240816" y="75945"/>
                </a:lnTo>
                <a:lnTo>
                  <a:pt x="240724" y="75896"/>
                </a:lnTo>
                <a:lnTo>
                  <a:pt x="240664" y="75877"/>
                </a:lnTo>
                <a:lnTo>
                  <a:pt x="240571" y="75847"/>
                </a:lnTo>
                <a:lnTo>
                  <a:pt x="240366" y="75781"/>
                </a:lnTo>
                <a:lnTo>
                  <a:pt x="240224" y="75754"/>
                </a:lnTo>
                <a:lnTo>
                  <a:pt x="239926" y="75716"/>
                </a:lnTo>
                <a:lnTo>
                  <a:pt x="239654" y="75707"/>
                </a:lnTo>
                <a:lnTo>
                  <a:pt x="239540" y="75691"/>
                </a:lnTo>
                <a:lnTo>
                  <a:pt x="239430" y="75636"/>
                </a:lnTo>
                <a:lnTo>
                  <a:pt x="239199" y="75592"/>
                </a:lnTo>
                <a:lnTo>
                  <a:pt x="239059" y="75549"/>
                </a:lnTo>
                <a:lnTo>
                  <a:pt x="238946" y="75482"/>
                </a:lnTo>
                <a:lnTo>
                  <a:pt x="238866" y="75435"/>
                </a:lnTo>
                <a:lnTo>
                  <a:pt x="238784" y="75379"/>
                </a:lnTo>
                <a:lnTo>
                  <a:pt x="238669" y="75256"/>
                </a:lnTo>
                <a:lnTo>
                  <a:pt x="238635" y="75222"/>
                </a:lnTo>
                <a:lnTo>
                  <a:pt x="238544" y="75163"/>
                </a:lnTo>
                <a:lnTo>
                  <a:pt x="238466" y="75117"/>
                </a:lnTo>
                <a:lnTo>
                  <a:pt x="238398" y="75045"/>
                </a:lnTo>
                <a:lnTo>
                  <a:pt x="238305" y="74946"/>
                </a:lnTo>
                <a:lnTo>
                  <a:pt x="238249" y="74899"/>
                </a:lnTo>
                <a:lnTo>
                  <a:pt x="238131" y="74827"/>
                </a:lnTo>
                <a:lnTo>
                  <a:pt x="238113" y="74814"/>
                </a:lnTo>
                <a:lnTo>
                  <a:pt x="238023" y="74718"/>
                </a:lnTo>
                <a:lnTo>
                  <a:pt x="237940" y="74618"/>
                </a:lnTo>
                <a:lnTo>
                  <a:pt x="237872" y="74550"/>
                </a:lnTo>
                <a:lnTo>
                  <a:pt x="237815" y="74488"/>
                </a:lnTo>
                <a:lnTo>
                  <a:pt x="237759" y="74395"/>
                </a:lnTo>
                <a:lnTo>
                  <a:pt x="237691" y="74320"/>
                </a:lnTo>
                <a:lnTo>
                  <a:pt x="237665" y="74275"/>
                </a:lnTo>
                <a:lnTo>
                  <a:pt x="237490" y="73959"/>
                </a:lnTo>
                <a:lnTo>
                  <a:pt x="237403" y="73792"/>
                </a:lnTo>
                <a:lnTo>
                  <a:pt x="237270" y="73733"/>
                </a:lnTo>
                <a:lnTo>
                  <a:pt x="236805" y="73524"/>
                </a:lnTo>
                <a:lnTo>
                  <a:pt x="236195" y="73061"/>
                </a:lnTo>
                <a:lnTo>
                  <a:pt x="235943" y="72864"/>
                </a:lnTo>
                <a:lnTo>
                  <a:pt x="235578" y="72494"/>
                </a:lnTo>
                <a:lnTo>
                  <a:pt x="235305" y="71944"/>
                </a:lnTo>
                <a:lnTo>
                  <a:pt x="235305" y="71944"/>
                </a:lnTo>
                <a:lnTo>
                  <a:pt x="235261" y="71856"/>
                </a:lnTo>
                <a:lnTo>
                  <a:pt x="235228" y="71777"/>
                </a:lnTo>
                <a:lnTo>
                  <a:pt x="235195" y="71697"/>
                </a:lnTo>
                <a:lnTo>
                  <a:pt x="235144" y="71097"/>
                </a:lnTo>
                <a:lnTo>
                  <a:pt x="235040" y="70548"/>
                </a:lnTo>
                <a:lnTo>
                  <a:pt x="235007" y="70346"/>
                </a:lnTo>
                <a:lnTo>
                  <a:pt x="235107" y="70171"/>
                </a:lnTo>
                <a:lnTo>
                  <a:pt x="235224" y="70062"/>
                </a:lnTo>
                <a:lnTo>
                  <a:pt x="235459" y="69854"/>
                </a:lnTo>
                <a:lnTo>
                  <a:pt x="235548" y="69775"/>
                </a:lnTo>
                <a:lnTo>
                  <a:pt x="235699" y="69572"/>
                </a:lnTo>
                <a:lnTo>
                  <a:pt x="235757" y="69485"/>
                </a:lnTo>
                <a:lnTo>
                  <a:pt x="235900" y="69065"/>
                </a:lnTo>
                <a:lnTo>
                  <a:pt x="236043" y="68744"/>
                </a:lnTo>
                <a:lnTo>
                  <a:pt x="236209" y="68369"/>
                </a:lnTo>
                <a:lnTo>
                  <a:pt x="236280" y="68208"/>
                </a:lnTo>
                <a:lnTo>
                  <a:pt x="236435" y="67858"/>
                </a:lnTo>
                <a:lnTo>
                  <a:pt x="236398" y="67404"/>
                </a:lnTo>
                <a:lnTo>
                  <a:pt x="236377" y="67268"/>
                </a:lnTo>
                <a:lnTo>
                  <a:pt x="236298" y="66755"/>
                </a:lnTo>
                <a:lnTo>
                  <a:pt x="236328" y="66456"/>
                </a:lnTo>
                <a:lnTo>
                  <a:pt x="236349" y="66242"/>
                </a:lnTo>
                <a:lnTo>
                  <a:pt x="236215" y="65797"/>
                </a:lnTo>
                <a:lnTo>
                  <a:pt x="236172" y="65710"/>
                </a:lnTo>
                <a:lnTo>
                  <a:pt x="236014" y="65390"/>
                </a:lnTo>
                <a:lnTo>
                  <a:pt x="235920" y="65268"/>
                </a:lnTo>
                <a:lnTo>
                  <a:pt x="235742" y="65073"/>
                </a:lnTo>
                <a:lnTo>
                  <a:pt x="235446" y="64950"/>
                </a:lnTo>
                <a:lnTo>
                  <a:pt x="235413" y="64936"/>
                </a:lnTo>
                <a:lnTo>
                  <a:pt x="235290" y="64897"/>
                </a:lnTo>
                <a:lnTo>
                  <a:pt x="234357" y="64624"/>
                </a:lnTo>
                <a:lnTo>
                  <a:pt x="234045" y="64524"/>
                </a:lnTo>
                <a:lnTo>
                  <a:pt x="233821" y="63594"/>
                </a:lnTo>
                <a:lnTo>
                  <a:pt x="233567" y="62575"/>
                </a:lnTo>
                <a:lnTo>
                  <a:pt x="233566" y="62574"/>
                </a:lnTo>
                <a:lnTo>
                  <a:pt x="233549" y="62304"/>
                </a:lnTo>
                <a:lnTo>
                  <a:pt x="233549" y="62280"/>
                </a:lnTo>
                <a:lnTo>
                  <a:pt x="233544" y="61995"/>
                </a:lnTo>
                <a:lnTo>
                  <a:pt x="231794" y="61466"/>
                </a:lnTo>
                <a:lnTo>
                  <a:pt x="231528" y="61388"/>
                </a:lnTo>
                <a:lnTo>
                  <a:pt x="231545" y="61463"/>
                </a:lnTo>
                <a:lnTo>
                  <a:pt x="231539" y="61495"/>
                </a:lnTo>
                <a:lnTo>
                  <a:pt x="231537" y="61494"/>
                </a:lnTo>
                <a:lnTo>
                  <a:pt x="231536" y="61494"/>
                </a:lnTo>
                <a:lnTo>
                  <a:pt x="231433" y="61451"/>
                </a:lnTo>
                <a:lnTo>
                  <a:pt x="231316" y="61403"/>
                </a:lnTo>
                <a:lnTo>
                  <a:pt x="230936" y="61267"/>
                </a:lnTo>
                <a:lnTo>
                  <a:pt x="230913" y="61259"/>
                </a:lnTo>
                <a:lnTo>
                  <a:pt x="230886" y="61248"/>
                </a:lnTo>
                <a:lnTo>
                  <a:pt x="230798" y="60972"/>
                </a:lnTo>
                <a:lnTo>
                  <a:pt x="230702" y="60743"/>
                </a:lnTo>
                <a:lnTo>
                  <a:pt x="230650" y="60632"/>
                </a:lnTo>
                <a:lnTo>
                  <a:pt x="230562" y="60325"/>
                </a:lnTo>
                <a:lnTo>
                  <a:pt x="230510" y="60210"/>
                </a:lnTo>
                <a:lnTo>
                  <a:pt x="230338" y="59717"/>
                </a:lnTo>
                <a:lnTo>
                  <a:pt x="230268" y="59526"/>
                </a:lnTo>
                <a:lnTo>
                  <a:pt x="230269" y="59195"/>
                </a:lnTo>
                <a:lnTo>
                  <a:pt x="230269" y="59191"/>
                </a:lnTo>
                <a:lnTo>
                  <a:pt x="230285" y="58693"/>
                </a:lnTo>
                <a:lnTo>
                  <a:pt x="230262" y="58640"/>
                </a:lnTo>
                <a:lnTo>
                  <a:pt x="230250" y="58603"/>
                </a:lnTo>
                <a:lnTo>
                  <a:pt x="230168" y="58453"/>
                </a:lnTo>
                <a:lnTo>
                  <a:pt x="230087" y="58362"/>
                </a:lnTo>
                <a:lnTo>
                  <a:pt x="230060" y="58304"/>
                </a:lnTo>
                <a:lnTo>
                  <a:pt x="229925" y="58094"/>
                </a:lnTo>
                <a:lnTo>
                  <a:pt x="229896" y="58051"/>
                </a:lnTo>
                <a:lnTo>
                  <a:pt x="229895" y="58049"/>
                </a:lnTo>
                <a:lnTo>
                  <a:pt x="229891" y="58044"/>
                </a:lnTo>
                <a:lnTo>
                  <a:pt x="229883" y="58032"/>
                </a:lnTo>
                <a:lnTo>
                  <a:pt x="229695" y="57739"/>
                </a:lnTo>
                <a:lnTo>
                  <a:pt x="229575" y="57534"/>
                </a:lnTo>
                <a:lnTo>
                  <a:pt x="229572" y="57530"/>
                </a:lnTo>
                <a:lnTo>
                  <a:pt x="229453" y="57330"/>
                </a:lnTo>
                <a:lnTo>
                  <a:pt x="229261" y="57026"/>
                </a:lnTo>
                <a:lnTo>
                  <a:pt x="229105" y="56800"/>
                </a:lnTo>
                <a:lnTo>
                  <a:pt x="229049" y="56709"/>
                </a:lnTo>
                <a:lnTo>
                  <a:pt x="228922" y="56489"/>
                </a:lnTo>
                <a:lnTo>
                  <a:pt x="228865" y="56414"/>
                </a:lnTo>
                <a:lnTo>
                  <a:pt x="228708" y="56158"/>
                </a:lnTo>
                <a:lnTo>
                  <a:pt x="228616" y="56016"/>
                </a:lnTo>
                <a:lnTo>
                  <a:pt x="228573" y="55947"/>
                </a:lnTo>
                <a:lnTo>
                  <a:pt x="228566" y="55933"/>
                </a:lnTo>
                <a:lnTo>
                  <a:pt x="228551" y="55908"/>
                </a:lnTo>
                <a:lnTo>
                  <a:pt x="228461" y="55752"/>
                </a:lnTo>
                <a:lnTo>
                  <a:pt x="228386" y="55625"/>
                </a:lnTo>
                <a:lnTo>
                  <a:pt x="228302" y="55499"/>
                </a:lnTo>
                <a:lnTo>
                  <a:pt x="228229" y="55385"/>
                </a:lnTo>
                <a:lnTo>
                  <a:pt x="228189" y="55322"/>
                </a:lnTo>
                <a:lnTo>
                  <a:pt x="228100" y="55177"/>
                </a:lnTo>
                <a:lnTo>
                  <a:pt x="228060" y="55127"/>
                </a:lnTo>
                <a:lnTo>
                  <a:pt x="228006" y="55029"/>
                </a:lnTo>
                <a:lnTo>
                  <a:pt x="227963" y="54980"/>
                </a:lnTo>
                <a:lnTo>
                  <a:pt x="227863" y="54824"/>
                </a:lnTo>
                <a:lnTo>
                  <a:pt x="227840" y="54778"/>
                </a:lnTo>
                <a:lnTo>
                  <a:pt x="227698" y="54534"/>
                </a:lnTo>
                <a:lnTo>
                  <a:pt x="227644" y="54433"/>
                </a:lnTo>
                <a:lnTo>
                  <a:pt x="227629" y="54380"/>
                </a:lnTo>
                <a:lnTo>
                  <a:pt x="227629" y="54380"/>
                </a:lnTo>
                <a:lnTo>
                  <a:pt x="227602" y="54281"/>
                </a:lnTo>
                <a:lnTo>
                  <a:pt x="227585" y="54259"/>
                </a:lnTo>
                <a:lnTo>
                  <a:pt x="227570" y="54214"/>
                </a:lnTo>
                <a:lnTo>
                  <a:pt x="227554" y="54125"/>
                </a:lnTo>
                <a:lnTo>
                  <a:pt x="227533" y="54047"/>
                </a:lnTo>
                <a:lnTo>
                  <a:pt x="227533" y="54047"/>
                </a:lnTo>
                <a:lnTo>
                  <a:pt x="227523" y="54011"/>
                </a:lnTo>
                <a:lnTo>
                  <a:pt x="227501" y="53958"/>
                </a:lnTo>
                <a:lnTo>
                  <a:pt x="227484" y="53929"/>
                </a:lnTo>
                <a:lnTo>
                  <a:pt x="227456" y="53881"/>
                </a:lnTo>
                <a:lnTo>
                  <a:pt x="227443" y="53835"/>
                </a:lnTo>
                <a:lnTo>
                  <a:pt x="227441" y="53801"/>
                </a:lnTo>
                <a:lnTo>
                  <a:pt x="227451" y="53761"/>
                </a:lnTo>
                <a:lnTo>
                  <a:pt x="227451" y="53761"/>
                </a:lnTo>
                <a:lnTo>
                  <a:pt x="227479" y="53704"/>
                </a:lnTo>
                <a:lnTo>
                  <a:pt x="227481" y="53695"/>
                </a:lnTo>
                <a:lnTo>
                  <a:pt x="227487" y="53668"/>
                </a:lnTo>
                <a:lnTo>
                  <a:pt x="227493" y="53651"/>
                </a:lnTo>
                <a:lnTo>
                  <a:pt x="227507" y="53610"/>
                </a:lnTo>
                <a:lnTo>
                  <a:pt x="227505" y="53582"/>
                </a:lnTo>
                <a:lnTo>
                  <a:pt x="227498" y="53470"/>
                </a:lnTo>
                <a:lnTo>
                  <a:pt x="227482" y="53432"/>
                </a:lnTo>
                <a:lnTo>
                  <a:pt x="227466" y="53357"/>
                </a:lnTo>
                <a:lnTo>
                  <a:pt x="227452" y="53240"/>
                </a:lnTo>
                <a:lnTo>
                  <a:pt x="227437" y="53141"/>
                </a:lnTo>
                <a:lnTo>
                  <a:pt x="227393" y="52991"/>
                </a:lnTo>
                <a:lnTo>
                  <a:pt x="227378" y="52899"/>
                </a:lnTo>
                <a:lnTo>
                  <a:pt x="227362" y="52752"/>
                </a:lnTo>
                <a:lnTo>
                  <a:pt x="227344" y="52655"/>
                </a:lnTo>
                <a:lnTo>
                  <a:pt x="227340" y="52626"/>
                </a:lnTo>
                <a:lnTo>
                  <a:pt x="227301" y="52353"/>
                </a:lnTo>
                <a:lnTo>
                  <a:pt x="227269" y="52171"/>
                </a:lnTo>
                <a:lnTo>
                  <a:pt x="227245" y="52002"/>
                </a:lnTo>
                <a:lnTo>
                  <a:pt x="227223" y="51928"/>
                </a:lnTo>
                <a:lnTo>
                  <a:pt x="227202" y="51772"/>
                </a:lnTo>
                <a:lnTo>
                  <a:pt x="227169" y="51628"/>
                </a:lnTo>
                <a:lnTo>
                  <a:pt x="227153" y="51448"/>
                </a:lnTo>
                <a:lnTo>
                  <a:pt x="227133" y="51366"/>
                </a:lnTo>
                <a:lnTo>
                  <a:pt x="227086" y="51079"/>
                </a:lnTo>
                <a:lnTo>
                  <a:pt x="227049" y="50867"/>
                </a:lnTo>
                <a:lnTo>
                  <a:pt x="227010" y="50663"/>
                </a:lnTo>
                <a:lnTo>
                  <a:pt x="226976" y="50450"/>
                </a:lnTo>
                <a:lnTo>
                  <a:pt x="226974" y="50436"/>
                </a:lnTo>
                <a:lnTo>
                  <a:pt x="226976" y="50429"/>
                </a:lnTo>
                <a:lnTo>
                  <a:pt x="226989" y="50397"/>
                </a:lnTo>
                <a:lnTo>
                  <a:pt x="227095" y="50164"/>
                </a:lnTo>
                <a:lnTo>
                  <a:pt x="227158" y="49993"/>
                </a:lnTo>
                <a:lnTo>
                  <a:pt x="227231" y="49774"/>
                </a:lnTo>
                <a:lnTo>
                  <a:pt x="227384" y="49437"/>
                </a:lnTo>
                <a:lnTo>
                  <a:pt x="227499" y="49320"/>
                </a:lnTo>
                <a:lnTo>
                  <a:pt x="227633" y="49193"/>
                </a:lnTo>
                <a:lnTo>
                  <a:pt x="227985" y="48978"/>
                </a:lnTo>
                <a:lnTo>
                  <a:pt x="228448" y="48658"/>
                </a:lnTo>
                <a:lnTo>
                  <a:pt x="228634" y="48574"/>
                </a:lnTo>
                <a:lnTo>
                  <a:pt x="228737" y="48516"/>
                </a:lnTo>
                <a:lnTo>
                  <a:pt x="228896" y="48418"/>
                </a:lnTo>
                <a:lnTo>
                  <a:pt x="228896" y="48418"/>
                </a:lnTo>
                <a:lnTo>
                  <a:pt x="229363" y="48211"/>
                </a:lnTo>
                <a:lnTo>
                  <a:pt x="229758" y="48034"/>
                </a:lnTo>
                <a:lnTo>
                  <a:pt x="229849" y="47935"/>
                </a:lnTo>
                <a:lnTo>
                  <a:pt x="230019" y="47749"/>
                </a:lnTo>
                <a:lnTo>
                  <a:pt x="231135" y="46529"/>
                </a:lnTo>
                <a:lnTo>
                  <a:pt x="231205" y="46391"/>
                </a:lnTo>
                <a:lnTo>
                  <a:pt x="231332" y="46141"/>
                </a:lnTo>
                <a:lnTo>
                  <a:pt x="231401" y="45825"/>
                </a:lnTo>
                <a:lnTo>
                  <a:pt x="231410" y="45785"/>
                </a:lnTo>
                <a:lnTo>
                  <a:pt x="231476" y="45310"/>
                </a:lnTo>
                <a:lnTo>
                  <a:pt x="231478" y="45294"/>
                </a:lnTo>
                <a:lnTo>
                  <a:pt x="231502" y="45116"/>
                </a:lnTo>
                <a:lnTo>
                  <a:pt x="231516" y="45045"/>
                </a:lnTo>
                <a:lnTo>
                  <a:pt x="231516" y="45045"/>
                </a:lnTo>
                <a:lnTo>
                  <a:pt x="231523" y="45011"/>
                </a:lnTo>
                <a:lnTo>
                  <a:pt x="231526" y="44997"/>
                </a:lnTo>
                <a:lnTo>
                  <a:pt x="231552" y="44864"/>
                </a:lnTo>
                <a:lnTo>
                  <a:pt x="231607" y="44553"/>
                </a:lnTo>
                <a:lnTo>
                  <a:pt x="231618" y="44490"/>
                </a:lnTo>
                <a:lnTo>
                  <a:pt x="231635" y="44461"/>
                </a:lnTo>
                <a:lnTo>
                  <a:pt x="231731" y="44290"/>
                </a:lnTo>
                <a:lnTo>
                  <a:pt x="231960" y="44090"/>
                </a:lnTo>
                <a:lnTo>
                  <a:pt x="232102" y="44001"/>
                </a:lnTo>
                <a:lnTo>
                  <a:pt x="232594" y="43801"/>
                </a:lnTo>
                <a:lnTo>
                  <a:pt x="232699" y="43766"/>
                </a:lnTo>
                <a:lnTo>
                  <a:pt x="232736" y="43754"/>
                </a:lnTo>
                <a:lnTo>
                  <a:pt x="232825" y="43739"/>
                </a:lnTo>
                <a:lnTo>
                  <a:pt x="233287" y="43659"/>
                </a:lnTo>
                <a:lnTo>
                  <a:pt x="233628" y="43592"/>
                </a:lnTo>
                <a:lnTo>
                  <a:pt x="234274" y="43375"/>
                </a:lnTo>
                <a:lnTo>
                  <a:pt x="234607" y="42871"/>
                </a:lnTo>
                <a:lnTo>
                  <a:pt x="234608" y="42869"/>
                </a:lnTo>
                <a:lnTo>
                  <a:pt x="234632" y="42710"/>
                </a:lnTo>
                <a:lnTo>
                  <a:pt x="234720" y="42150"/>
                </a:lnTo>
                <a:lnTo>
                  <a:pt x="234688" y="42060"/>
                </a:lnTo>
                <a:lnTo>
                  <a:pt x="234607" y="41831"/>
                </a:lnTo>
                <a:lnTo>
                  <a:pt x="234540" y="41683"/>
                </a:lnTo>
                <a:lnTo>
                  <a:pt x="234378" y="41324"/>
                </a:lnTo>
                <a:lnTo>
                  <a:pt x="234327" y="41200"/>
                </a:lnTo>
                <a:lnTo>
                  <a:pt x="234312" y="41162"/>
                </a:lnTo>
                <a:lnTo>
                  <a:pt x="234237" y="40889"/>
                </a:lnTo>
                <a:lnTo>
                  <a:pt x="234132" y="40508"/>
                </a:lnTo>
                <a:lnTo>
                  <a:pt x="234113" y="40461"/>
                </a:lnTo>
                <a:lnTo>
                  <a:pt x="234054" y="40437"/>
                </a:lnTo>
                <a:lnTo>
                  <a:pt x="234006" y="40404"/>
                </a:lnTo>
                <a:lnTo>
                  <a:pt x="233965" y="40363"/>
                </a:lnTo>
                <a:lnTo>
                  <a:pt x="233932" y="40316"/>
                </a:lnTo>
                <a:lnTo>
                  <a:pt x="233919" y="40288"/>
                </a:lnTo>
                <a:lnTo>
                  <a:pt x="233877" y="40144"/>
                </a:lnTo>
                <a:lnTo>
                  <a:pt x="233856" y="40087"/>
                </a:lnTo>
                <a:lnTo>
                  <a:pt x="233804" y="40007"/>
                </a:lnTo>
                <a:lnTo>
                  <a:pt x="233681" y="39856"/>
                </a:lnTo>
                <a:lnTo>
                  <a:pt x="233649" y="39800"/>
                </a:lnTo>
                <a:lnTo>
                  <a:pt x="233626" y="39732"/>
                </a:lnTo>
                <a:lnTo>
                  <a:pt x="233614" y="39662"/>
                </a:lnTo>
                <a:lnTo>
                  <a:pt x="233608" y="39578"/>
                </a:lnTo>
                <a:lnTo>
                  <a:pt x="233607" y="39566"/>
                </a:lnTo>
                <a:lnTo>
                  <a:pt x="233606" y="39553"/>
                </a:lnTo>
                <a:lnTo>
                  <a:pt x="233601" y="39119"/>
                </a:lnTo>
                <a:lnTo>
                  <a:pt x="233600" y="38997"/>
                </a:lnTo>
                <a:lnTo>
                  <a:pt x="233588" y="38778"/>
                </a:lnTo>
                <a:lnTo>
                  <a:pt x="233577" y="38707"/>
                </a:lnTo>
                <a:lnTo>
                  <a:pt x="233558" y="38640"/>
                </a:lnTo>
                <a:lnTo>
                  <a:pt x="233493" y="38512"/>
                </a:lnTo>
                <a:lnTo>
                  <a:pt x="233472" y="38456"/>
                </a:lnTo>
                <a:lnTo>
                  <a:pt x="233458" y="38396"/>
                </a:lnTo>
                <a:lnTo>
                  <a:pt x="233447" y="38303"/>
                </a:lnTo>
                <a:lnTo>
                  <a:pt x="233439" y="38131"/>
                </a:lnTo>
                <a:lnTo>
                  <a:pt x="233433" y="37780"/>
                </a:lnTo>
                <a:lnTo>
                  <a:pt x="233415" y="36830"/>
                </a:lnTo>
                <a:lnTo>
                  <a:pt x="233405" y="36662"/>
                </a:lnTo>
                <a:lnTo>
                  <a:pt x="233394" y="36597"/>
                </a:lnTo>
                <a:lnTo>
                  <a:pt x="233376" y="36535"/>
                </a:lnTo>
                <a:lnTo>
                  <a:pt x="233309" y="36408"/>
                </a:lnTo>
                <a:lnTo>
                  <a:pt x="233298" y="36381"/>
                </a:lnTo>
                <a:lnTo>
                  <a:pt x="233280" y="36322"/>
                </a:lnTo>
                <a:lnTo>
                  <a:pt x="233267" y="36228"/>
                </a:lnTo>
                <a:lnTo>
                  <a:pt x="233252" y="36002"/>
                </a:lnTo>
                <a:lnTo>
                  <a:pt x="233235" y="35909"/>
                </a:lnTo>
                <a:lnTo>
                  <a:pt x="233214" y="35853"/>
                </a:lnTo>
                <a:lnTo>
                  <a:pt x="233149" y="35725"/>
                </a:lnTo>
                <a:lnTo>
                  <a:pt x="233131" y="35667"/>
                </a:lnTo>
                <a:lnTo>
                  <a:pt x="233103" y="35547"/>
                </a:lnTo>
                <a:lnTo>
                  <a:pt x="233082" y="35488"/>
                </a:lnTo>
                <a:lnTo>
                  <a:pt x="233067" y="35460"/>
                </a:lnTo>
                <a:lnTo>
                  <a:pt x="233030" y="35408"/>
                </a:lnTo>
                <a:lnTo>
                  <a:pt x="232965" y="35336"/>
                </a:lnTo>
                <a:lnTo>
                  <a:pt x="232881" y="35257"/>
                </a:lnTo>
                <a:lnTo>
                  <a:pt x="232868" y="35246"/>
                </a:lnTo>
                <a:lnTo>
                  <a:pt x="232765" y="35165"/>
                </a:lnTo>
                <a:lnTo>
                  <a:pt x="232709" y="35133"/>
                </a:lnTo>
                <a:lnTo>
                  <a:pt x="232649" y="35111"/>
                </a:lnTo>
                <a:lnTo>
                  <a:pt x="232600" y="35102"/>
                </a:lnTo>
                <a:lnTo>
                  <a:pt x="232548" y="35028"/>
                </a:lnTo>
                <a:lnTo>
                  <a:pt x="232478" y="34970"/>
                </a:lnTo>
                <a:lnTo>
                  <a:pt x="232311" y="34831"/>
                </a:lnTo>
                <a:lnTo>
                  <a:pt x="232290" y="34814"/>
                </a:lnTo>
                <a:lnTo>
                  <a:pt x="231997" y="34642"/>
                </a:lnTo>
                <a:lnTo>
                  <a:pt x="231844" y="34553"/>
                </a:lnTo>
                <a:lnTo>
                  <a:pt x="231774" y="34509"/>
                </a:lnTo>
                <a:lnTo>
                  <a:pt x="231618" y="34411"/>
                </a:lnTo>
                <a:lnTo>
                  <a:pt x="231361" y="34263"/>
                </a:lnTo>
                <a:lnTo>
                  <a:pt x="231039" y="34064"/>
                </a:lnTo>
                <a:lnTo>
                  <a:pt x="230810" y="33794"/>
                </a:lnTo>
                <a:lnTo>
                  <a:pt x="230809" y="33792"/>
                </a:lnTo>
                <a:lnTo>
                  <a:pt x="230781" y="33759"/>
                </a:lnTo>
                <a:lnTo>
                  <a:pt x="230781" y="33759"/>
                </a:lnTo>
                <a:lnTo>
                  <a:pt x="230766" y="33593"/>
                </a:lnTo>
                <a:lnTo>
                  <a:pt x="230768" y="33585"/>
                </a:lnTo>
                <a:lnTo>
                  <a:pt x="230784" y="33540"/>
                </a:lnTo>
                <a:lnTo>
                  <a:pt x="230853" y="33412"/>
                </a:lnTo>
                <a:lnTo>
                  <a:pt x="230865" y="33382"/>
                </a:lnTo>
                <a:lnTo>
                  <a:pt x="230912" y="33273"/>
                </a:lnTo>
                <a:lnTo>
                  <a:pt x="230983" y="33145"/>
                </a:lnTo>
                <a:lnTo>
                  <a:pt x="231032" y="33033"/>
                </a:lnTo>
                <a:lnTo>
                  <a:pt x="231088" y="32952"/>
                </a:lnTo>
                <a:lnTo>
                  <a:pt x="231156" y="32879"/>
                </a:lnTo>
                <a:lnTo>
                  <a:pt x="231232" y="32814"/>
                </a:lnTo>
                <a:lnTo>
                  <a:pt x="231287" y="32778"/>
                </a:lnTo>
                <a:lnTo>
                  <a:pt x="231396" y="32724"/>
                </a:lnTo>
                <a:lnTo>
                  <a:pt x="231464" y="32669"/>
                </a:lnTo>
                <a:lnTo>
                  <a:pt x="231517" y="32602"/>
                </a:lnTo>
                <a:lnTo>
                  <a:pt x="231555" y="32523"/>
                </a:lnTo>
                <a:lnTo>
                  <a:pt x="231584" y="32473"/>
                </a:lnTo>
                <a:lnTo>
                  <a:pt x="231621" y="32428"/>
                </a:lnTo>
                <a:lnTo>
                  <a:pt x="231665" y="32390"/>
                </a:lnTo>
                <a:lnTo>
                  <a:pt x="231717" y="32359"/>
                </a:lnTo>
                <a:lnTo>
                  <a:pt x="231827" y="32307"/>
                </a:lnTo>
                <a:lnTo>
                  <a:pt x="231955" y="32235"/>
                </a:lnTo>
                <a:lnTo>
                  <a:pt x="232067" y="32183"/>
                </a:lnTo>
                <a:lnTo>
                  <a:pt x="232092" y="32167"/>
                </a:lnTo>
                <a:lnTo>
                  <a:pt x="232136" y="32128"/>
                </a:lnTo>
                <a:lnTo>
                  <a:pt x="232174" y="32084"/>
                </a:lnTo>
                <a:lnTo>
                  <a:pt x="232189" y="32060"/>
                </a:lnTo>
                <a:lnTo>
                  <a:pt x="232241" y="31951"/>
                </a:lnTo>
                <a:lnTo>
                  <a:pt x="232274" y="31899"/>
                </a:lnTo>
                <a:lnTo>
                  <a:pt x="232334" y="31823"/>
                </a:lnTo>
                <a:lnTo>
                  <a:pt x="232468" y="31677"/>
                </a:lnTo>
                <a:lnTo>
                  <a:pt x="232531" y="31602"/>
                </a:lnTo>
                <a:lnTo>
                  <a:pt x="232583" y="31523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270CDC80-9883-16DC-4076-77648270B0CA}"/>
              </a:ext>
            </a:extLst>
          </p:cNvPr>
          <p:cNvSpPr>
            <a:spLocks/>
          </p:cNvSpPr>
          <p:nvPr/>
        </p:nvSpPr>
        <p:spPr bwMode="auto">
          <a:xfrm flipV="1">
            <a:off x="5216526" y="1433838"/>
            <a:ext cx="1717675" cy="1693863"/>
          </a:xfrm>
          <a:custGeom>
            <a:avLst/>
            <a:gdLst>
              <a:gd name="T0" fmla="*/ 25443 w 155467"/>
              <a:gd name="T1" fmla="*/ 37801 h 153251"/>
              <a:gd name="T2" fmla="*/ 17833 w 155467"/>
              <a:gd name="T3" fmla="*/ 32501 h 153251"/>
              <a:gd name="T4" fmla="*/ 14982 w 155467"/>
              <a:gd name="T5" fmla="*/ 25406 h 153251"/>
              <a:gd name="T6" fmla="*/ 12666 w 155467"/>
              <a:gd name="T7" fmla="*/ 20352 h 153251"/>
              <a:gd name="T8" fmla="*/ 7331 w 155467"/>
              <a:gd name="T9" fmla="*/ 37408 h 153251"/>
              <a:gd name="T10" fmla="*/ 15651 w 155467"/>
              <a:gd name="T11" fmla="*/ 43658 h 153251"/>
              <a:gd name="T12" fmla="*/ 17146 w 155467"/>
              <a:gd name="T13" fmla="*/ 48407 h 153251"/>
              <a:gd name="T14" fmla="*/ 16522 w 155467"/>
              <a:gd name="T15" fmla="*/ 50143 h 153251"/>
              <a:gd name="T16" fmla="*/ 17737 w 155467"/>
              <a:gd name="T17" fmla="*/ 51589 h 153251"/>
              <a:gd name="T18" fmla="*/ 19331 w 155467"/>
              <a:gd name="T19" fmla="*/ 54926 h 153251"/>
              <a:gd name="T20" fmla="*/ 35224 w 155467"/>
              <a:gd name="T21" fmla="*/ 60918 h 153251"/>
              <a:gd name="T22" fmla="*/ 39845 w 155467"/>
              <a:gd name="T23" fmla="*/ 71306 h 153251"/>
              <a:gd name="T24" fmla="*/ 39975 w 155467"/>
              <a:gd name="T25" fmla="*/ 74978 h 153251"/>
              <a:gd name="T26" fmla="*/ 36747 w 155467"/>
              <a:gd name="T27" fmla="*/ 82472 h 153251"/>
              <a:gd name="T28" fmla="*/ 31085 w 155467"/>
              <a:gd name="T29" fmla="*/ 85455 h 153251"/>
              <a:gd name="T30" fmla="*/ 26993 w 155467"/>
              <a:gd name="T31" fmla="*/ 87374 h 153251"/>
              <a:gd name="T32" fmla="*/ 23616 w 155467"/>
              <a:gd name="T33" fmla="*/ 87779 h 153251"/>
              <a:gd name="T34" fmla="*/ 12158 w 155467"/>
              <a:gd name="T35" fmla="*/ 105514 h 153251"/>
              <a:gd name="T36" fmla="*/ 3239 w 155467"/>
              <a:gd name="T37" fmla="*/ 116924 h 153251"/>
              <a:gd name="T38" fmla="*/ 21264 w 155467"/>
              <a:gd name="T39" fmla="*/ 143543 h 153251"/>
              <a:gd name="T40" fmla="*/ 26404 w 155467"/>
              <a:gd name="T41" fmla="*/ 146345 h 153251"/>
              <a:gd name="T42" fmla="*/ 28405 w 155467"/>
              <a:gd name="T43" fmla="*/ 147422 h 153251"/>
              <a:gd name="T44" fmla="*/ 29369 w 155467"/>
              <a:gd name="T45" fmla="*/ 148121 h 153251"/>
              <a:gd name="T46" fmla="*/ 102977 w 155467"/>
              <a:gd name="T47" fmla="*/ 138067 h 153251"/>
              <a:gd name="T48" fmla="*/ 106537 w 155467"/>
              <a:gd name="T49" fmla="*/ 137338 h 153251"/>
              <a:gd name="T50" fmla="*/ 108923 w 155467"/>
              <a:gd name="T51" fmla="*/ 138452 h 153251"/>
              <a:gd name="T52" fmla="*/ 110551 w 155467"/>
              <a:gd name="T53" fmla="*/ 136103 h 153251"/>
              <a:gd name="T54" fmla="*/ 114299 w 155467"/>
              <a:gd name="T55" fmla="*/ 133965 h 153251"/>
              <a:gd name="T56" fmla="*/ 118280 w 155467"/>
              <a:gd name="T57" fmla="*/ 130578 h 153251"/>
              <a:gd name="T58" fmla="*/ 119508 w 155467"/>
              <a:gd name="T59" fmla="*/ 125983 h 153251"/>
              <a:gd name="T60" fmla="*/ 123865 w 155467"/>
              <a:gd name="T61" fmla="*/ 122885 h 153251"/>
              <a:gd name="T62" fmla="*/ 128804 w 155467"/>
              <a:gd name="T63" fmla="*/ 124188 h 153251"/>
              <a:gd name="T64" fmla="*/ 135718 w 155467"/>
              <a:gd name="T65" fmla="*/ 120762 h 153251"/>
              <a:gd name="T66" fmla="*/ 136419 w 155467"/>
              <a:gd name="T67" fmla="*/ 117055 h 153251"/>
              <a:gd name="T68" fmla="*/ 147303 w 155467"/>
              <a:gd name="T69" fmla="*/ 114588 h 153251"/>
              <a:gd name="T70" fmla="*/ 146394 w 155467"/>
              <a:gd name="T71" fmla="*/ 110768 h 153251"/>
              <a:gd name="T72" fmla="*/ 145924 w 155467"/>
              <a:gd name="T73" fmla="*/ 107940 h 153251"/>
              <a:gd name="T74" fmla="*/ 147335 w 155467"/>
              <a:gd name="T75" fmla="*/ 105310 h 153251"/>
              <a:gd name="T76" fmla="*/ 149857 w 155467"/>
              <a:gd name="T77" fmla="*/ 102674 h 153251"/>
              <a:gd name="T78" fmla="*/ 150683 w 155467"/>
              <a:gd name="T79" fmla="*/ 99730 h 153251"/>
              <a:gd name="T80" fmla="*/ 150988 w 155467"/>
              <a:gd name="T81" fmla="*/ 95627 h 153251"/>
              <a:gd name="T82" fmla="*/ 152755 w 155467"/>
              <a:gd name="T83" fmla="*/ 90490 h 153251"/>
              <a:gd name="T84" fmla="*/ 155082 w 155467"/>
              <a:gd name="T85" fmla="*/ 85902 h 153251"/>
              <a:gd name="T86" fmla="*/ 148902 w 155467"/>
              <a:gd name="T87" fmla="*/ 80142 h 153251"/>
              <a:gd name="T88" fmla="*/ 145042 w 155467"/>
              <a:gd name="T89" fmla="*/ 74648 h 153251"/>
              <a:gd name="T90" fmla="*/ 142688 w 155467"/>
              <a:gd name="T91" fmla="*/ 69510 h 153251"/>
              <a:gd name="T92" fmla="*/ 138659 w 155467"/>
              <a:gd name="T93" fmla="*/ 66434 h 153251"/>
              <a:gd name="T94" fmla="*/ 138108 w 155467"/>
              <a:gd name="T95" fmla="*/ 59882 h 153251"/>
              <a:gd name="T96" fmla="*/ 130479 w 155467"/>
              <a:gd name="T97" fmla="*/ 50233 h 153251"/>
              <a:gd name="T98" fmla="*/ 124274 w 155467"/>
              <a:gd name="T99" fmla="*/ 46748 h 153251"/>
              <a:gd name="T100" fmla="*/ 110366 w 155467"/>
              <a:gd name="T101" fmla="*/ 42690 h 153251"/>
              <a:gd name="T102" fmla="*/ 103651 w 155467"/>
              <a:gd name="T103" fmla="*/ 36831 h 153251"/>
              <a:gd name="T104" fmla="*/ 97999 w 155467"/>
              <a:gd name="T105" fmla="*/ 34732 h 153251"/>
              <a:gd name="T106" fmla="*/ 101211 w 155467"/>
              <a:gd name="T107" fmla="*/ 32927 h 153251"/>
              <a:gd name="T108" fmla="*/ 98909 w 155467"/>
              <a:gd name="T109" fmla="*/ 31122 h 153251"/>
              <a:gd name="T110" fmla="*/ 95578 w 155467"/>
              <a:gd name="T111" fmla="*/ 25700 h 153251"/>
              <a:gd name="T112" fmla="*/ 93884 w 155467"/>
              <a:gd name="T113" fmla="*/ 26414 h 153251"/>
              <a:gd name="T114" fmla="*/ 90056 w 155467"/>
              <a:gd name="T115" fmla="*/ 23723 h 153251"/>
              <a:gd name="T116" fmla="*/ 86351 w 155467"/>
              <a:gd name="T117" fmla="*/ 20462 h 153251"/>
              <a:gd name="T118" fmla="*/ 81856 w 155467"/>
              <a:gd name="T119" fmla="*/ 17026 h 153251"/>
              <a:gd name="T120" fmla="*/ 78710 w 155467"/>
              <a:gd name="T121" fmla="*/ 13623 h 153251"/>
              <a:gd name="T122" fmla="*/ 77246 w 155467"/>
              <a:gd name="T123" fmla="*/ 10061 h 153251"/>
              <a:gd name="T124" fmla="*/ 73310 w 155467"/>
              <a:gd name="T125" fmla="*/ 8087 h 15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5467" h="153251">
                <a:moveTo>
                  <a:pt x="65950" y="0"/>
                </a:moveTo>
                <a:lnTo>
                  <a:pt x="65943" y="0"/>
                </a:lnTo>
                <a:lnTo>
                  <a:pt x="65933" y="4"/>
                </a:lnTo>
                <a:lnTo>
                  <a:pt x="65922" y="9"/>
                </a:lnTo>
                <a:lnTo>
                  <a:pt x="65917" y="11"/>
                </a:lnTo>
                <a:lnTo>
                  <a:pt x="65912" y="12"/>
                </a:lnTo>
                <a:lnTo>
                  <a:pt x="65690" y="64"/>
                </a:lnTo>
                <a:lnTo>
                  <a:pt x="65676" y="70"/>
                </a:lnTo>
                <a:lnTo>
                  <a:pt x="65663" y="75"/>
                </a:lnTo>
                <a:lnTo>
                  <a:pt x="65652" y="73"/>
                </a:lnTo>
                <a:lnTo>
                  <a:pt x="65642" y="76"/>
                </a:lnTo>
                <a:lnTo>
                  <a:pt x="65375" y="319"/>
                </a:lnTo>
                <a:lnTo>
                  <a:pt x="65365" y="326"/>
                </a:lnTo>
                <a:lnTo>
                  <a:pt x="64941" y="601"/>
                </a:lnTo>
                <a:lnTo>
                  <a:pt x="63504" y="1534"/>
                </a:lnTo>
                <a:lnTo>
                  <a:pt x="62583" y="2132"/>
                </a:lnTo>
                <a:lnTo>
                  <a:pt x="62439" y="2225"/>
                </a:lnTo>
                <a:lnTo>
                  <a:pt x="62179" y="2394"/>
                </a:lnTo>
                <a:lnTo>
                  <a:pt x="61887" y="2584"/>
                </a:lnTo>
                <a:lnTo>
                  <a:pt x="61886" y="2585"/>
                </a:lnTo>
                <a:lnTo>
                  <a:pt x="61115" y="3086"/>
                </a:lnTo>
                <a:lnTo>
                  <a:pt x="61117" y="3087"/>
                </a:lnTo>
                <a:lnTo>
                  <a:pt x="61085" y="3107"/>
                </a:lnTo>
                <a:lnTo>
                  <a:pt x="61073" y="3115"/>
                </a:lnTo>
                <a:lnTo>
                  <a:pt x="61038" y="3144"/>
                </a:lnTo>
                <a:lnTo>
                  <a:pt x="60964" y="3204"/>
                </a:lnTo>
                <a:lnTo>
                  <a:pt x="60964" y="3202"/>
                </a:lnTo>
                <a:lnTo>
                  <a:pt x="59593" y="4323"/>
                </a:lnTo>
                <a:lnTo>
                  <a:pt x="59428" y="4459"/>
                </a:lnTo>
                <a:lnTo>
                  <a:pt x="58365" y="5350"/>
                </a:lnTo>
                <a:lnTo>
                  <a:pt x="56126" y="7196"/>
                </a:lnTo>
                <a:lnTo>
                  <a:pt x="56113" y="7189"/>
                </a:lnTo>
                <a:lnTo>
                  <a:pt x="56007" y="7274"/>
                </a:lnTo>
                <a:lnTo>
                  <a:pt x="52889" y="9819"/>
                </a:lnTo>
                <a:lnTo>
                  <a:pt x="52692" y="9980"/>
                </a:lnTo>
                <a:lnTo>
                  <a:pt x="52362" y="10251"/>
                </a:lnTo>
                <a:lnTo>
                  <a:pt x="52019" y="10532"/>
                </a:lnTo>
                <a:lnTo>
                  <a:pt x="51559" y="10910"/>
                </a:lnTo>
                <a:lnTo>
                  <a:pt x="51559" y="10910"/>
                </a:lnTo>
                <a:lnTo>
                  <a:pt x="51497" y="10961"/>
                </a:lnTo>
                <a:lnTo>
                  <a:pt x="51482" y="10976"/>
                </a:lnTo>
                <a:lnTo>
                  <a:pt x="51475" y="10981"/>
                </a:lnTo>
                <a:lnTo>
                  <a:pt x="51475" y="10979"/>
                </a:lnTo>
                <a:lnTo>
                  <a:pt x="50890" y="11459"/>
                </a:lnTo>
                <a:lnTo>
                  <a:pt x="50149" y="12068"/>
                </a:lnTo>
                <a:lnTo>
                  <a:pt x="49983" y="12204"/>
                </a:lnTo>
                <a:lnTo>
                  <a:pt x="49042" y="12977"/>
                </a:lnTo>
                <a:lnTo>
                  <a:pt x="48983" y="13026"/>
                </a:lnTo>
                <a:lnTo>
                  <a:pt x="48890" y="13102"/>
                </a:lnTo>
                <a:lnTo>
                  <a:pt x="48075" y="13066"/>
                </a:lnTo>
                <a:lnTo>
                  <a:pt x="47976" y="13068"/>
                </a:lnTo>
                <a:lnTo>
                  <a:pt x="47977" y="13062"/>
                </a:lnTo>
                <a:lnTo>
                  <a:pt x="47866" y="13057"/>
                </a:lnTo>
                <a:lnTo>
                  <a:pt x="47808" y="13054"/>
                </a:lnTo>
                <a:lnTo>
                  <a:pt x="46266" y="12986"/>
                </a:lnTo>
                <a:lnTo>
                  <a:pt x="46259" y="12988"/>
                </a:lnTo>
                <a:lnTo>
                  <a:pt x="46082" y="12980"/>
                </a:lnTo>
                <a:lnTo>
                  <a:pt x="45581" y="12957"/>
                </a:lnTo>
                <a:lnTo>
                  <a:pt x="43695" y="12876"/>
                </a:lnTo>
                <a:lnTo>
                  <a:pt x="43506" y="12868"/>
                </a:lnTo>
                <a:lnTo>
                  <a:pt x="43506" y="12868"/>
                </a:lnTo>
                <a:lnTo>
                  <a:pt x="43506" y="12868"/>
                </a:lnTo>
                <a:lnTo>
                  <a:pt x="42832" y="12136"/>
                </a:lnTo>
                <a:lnTo>
                  <a:pt x="42821" y="12125"/>
                </a:lnTo>
                <a:lnTo>
                  <a:pt x="42117" y="11361"/>
                </a:lnTo>
                <a:lnTo>
                  <a:pt x="38598" y="7546"/>
                </a:lnTo>
                <a:lnTo>
                  <a:pt x="38214" y="7130"/>
                </a:lnTo>
                <a:lnTo>
                  <a:pt x="37721" y="6594"/>
                </a:lnTo>
                <a:lnTo>
                  <a:pt x="37475" y="6290"/>
                </a:lnTo>
                <a:lnTo>
                  <a:pt x="37469" y="6283"/>
                </a:lnTo>
                <a:lnTo>
                  <a:pt x="37469" y="6283"/>
                </a:lnTo>
                <a:lnTo>
                  <a:pt x="35700" y="4112"/>
                </a:lnTo>
                <a:lnTo>
                  <a:pt x="35687" y="4097"/>
                </a:lnTo>
                <a:lnTo>
                  <a:pt x="35020" y="3272"/>
                </a:lnTo>
                <a:lnTo>
                  <a:pt x="34981" y="3267"/>
                </a:lnTo>
                <a:lnTo>
                  <a:pt x="34981" y="3267"/>
                </a:lnTo>
                <a:lnTo>
                  <a:pt x="34981" y="3268"/>
                </a:lnTo>
                <a:lnTo>
                  <a:pt x="34913" y="3260"/>
                </a:lnTo>
                <a:lnTo>
                  <a:pt x="34904" y="3288"/>
                </a:lnTo>
                <a:lnTo>
                  <a:pt x="34793" y="3629"/>
                </a:lnTo>
                <a:lnTo>
                  <a:pt x="34785" y="3656"/>
                </a:lnTo>
                <a:lnTo>
                  <a:pt x="34713" y="3926"/>
                </a:lnTo>
                <a:lnTo>
                  <a:pt x="34713" y="3930"/>
                </a:lnTo>
                <a:lnTo>
                  <a:pt x="34713" y="3934"/>
                </a:lnTo>
                <a:lnTo>
                  <a:pt x="34723" y="4172"/>
                </a:lnTo>
                <a:lnTo>
                  <a:pt x="34727" y="4265"/>
                </a:lnTo>
                <a:lnTo>
                  <a:pt x="34731" y="4307"/>
                </a:lnTo>
                <a:lnTo>
                  <a:pt x="34756" y="4619"/>
                </a:lnTo>
                <a:lnTo>
                  <a:pt x="34856" y="5086"/>
                </a:lnTo>
                <a:lnTo>
                  <a:pt x="35153" y="6240"/>
                </a:lnTo>
                <a:lnTo>
                  <a:pt x="35417" y="7313"/>
                </a:lnTo>
                <a:lnTo>
                  <a:pt x="35446" y="7431"/>
                </a:lnTo>
                <a:lnTo>
                  <a:pt x="35740" y="8629"/>
                </a:lnTo>
                <a:lnTo>
                  <a:pt x="36030" y="9807"/>
                </a:lnTo>
                <a:lnTo>
                  <a:pt x="36112" y="10137"/>
                </a:lnTo>
                <a:lnTo>
                  <a:pt x="36471" y="11591"/>
                </a:lnTo>
                <a:lnTo>
                  <a:pt x="36557" y="11941"/>
                </a:lnTo>
                <a:lnTo>
                  <a:pt x="36615" y="12176"/>
                </a:lnTo>
                <a:lnTo>
                  <a:pt x="36878" y="13238"/>
                </a:lnTo>
                <a:lnTo>
                  <a:pt x="36905" y="13348"/>
                </a:lnTo>
                <a:lnTo>
                  <a:pt x="36949" y="13524"/>
                </a:lnTo>
                <a:lnTo>
                  <a:pt x="37480" y="15653"/>
                </a:lnTo>
                <a:lnTo>
                  <a:pt x="37484" y="15670"/>
                </a:lnTo>
                <a:lnTo>
                  <a:pt x="37486" y="15678"/>
                </a:lnTo>
                <a:lnTo>
                  <a:pt x="37486" y="15680"/>
                </a:lnTo>
                <a:lnTo>
                  <a:pt x="37487" y="15681"/>
                </a:lnTo>
                <a:lnTo>
                  <a:pt x="37487" y="15681"/>
                </a:lnTo>
                <a:lnTo>
                  <a:pt x="37487" y="15681"/>
                </a:lnTo>
                <a:lnTo>
                  <a:pt x="37495" y="15715"/>
                </a:lnTo>
                <a:lnTo>
                  <a:pt x="37530" y="15859"/>
                </a:lnTo>
                <a:lnTo>
                  <a:pt x="37530" y="15859"/>
                </a:lnTo>
                <a:lnTo>
                  <a:pt x="37534" y="15872"/>
                </a:lnTo>
                <a:lnTo>
                  <a:pt x="37537" y="15885"/>
                </a:lnTo>
                <a:lnTo>
                  <a:pt x="37760" y="16791"/>
                </a:lnTo>
                <a:lnTo>
                  <a:pt x="37770" y="16831"/>
                </a:lnTo>
                <a:lnTo>
                  <a:pt x="37784" y="16890"/>
                </a:lnTo>
                <a:lnTo>
                  <a:pt x="37784" y="16890"/>
                </a:lnTo>
                <a:lnTo>
                  <a:pt x="37799" y="16948"/>
                </a:lnTo>
                <a:lnTo>
                  <a:pt x="37902" y="17364"/>
                </a:lnTo>
                <a:lnTo>
                  <a:pt x="37912" y="17406"/>
                </a:lnTo>
                <a:lnTo>
                  <a:pt x="37976" y="17662"/>
                </a:lnTo>
                <a:lnTo>
                  <a:pt x="38044" y="17938"/>
                </a:lnTo>
                <a:lnTo>
                  <a:pt x="38108" y="18193"/>
                </a:lnTo>
                <a:lnTo>
                  <a:pt x="38196" y="18548"/>
                </a:lnTo>
                <a:lnTo>
                  <a:pt x="38208" y="18596"/>
                </a:lnTo>
                <a:lnTo>
                  <a:pt x="38230" y="18684"/>
                </a:lnTo>
                <a:lnTo>
                  <a:pt x="38248" y="18756"/>
                </a:lnTo>
                <a:lnTo>
                  <a:pt x="38269" y="18840"/>
                </a:lnTo>
                <a:lnTo>
                  <a:pt x="38316" y="19028"/>
                </a:lnTo>
                <a:lnTo>
                  <a:pt x="38337" y="19112"/>
                </a:lnTo>
                <a:lnTo>
                  <a:pt x="38364" y="19224"/>
                </a:lnTo>
                <a:lnTo>
                  <a:pt x="38376" y="19273"/>
                </a:lnTo>
                <a:lnTo>
                  <a:pt x="38431" y="19499"/>
                </a:lnTo>
                <a:lnTo>
                  <a:pt x="38568" y="20055"/>
                </a:lnTo>
                <a:lnTo>
                  <a:pt x="38626" y="20292"/>
                </a:lnTo>
                <a:lnTo>
                  <a:pt x="38631" y="20315"/>
                </a:lnTo>
                <a:lnTo>
                  <a:pt x="38643" y="20363"/>
                </a:lnTo>
                <a:lnTo>
                  <a:pt x="38646" y="20372"/>
                </a:lnTo>
                <a:lnTo>
                  <a:pt x="38734" y="20729"/>
                </a:lnTo>
                <a:lnTo>
                  <a:pt x="38769" y="20870"/>
                </a:lnTo>
                <a:lnTo>
                  <a:pt x="38826" y="21099"/>
                </a:lnTo>
                <a:lnTo>
                  <a:pt x="38927" y="21502"/>
                </a:lnTo>
                <a:lnTo>
                  <a:pt x="38933" y="21526"/>
                </a:lnTo>
                <a:lnTo>
                  <a:pt x="39181" y="22539"/>
                </a:lnTo>
                <a:lnTo>
                  <a:pt x="39195" y="22753"/>
                </a:lnTo>
                <a:lnTo>
                  <a:pt x="39195" y="22754"/>
                </a:lnTo>
                <a:lnTo>
                  <a:pt x="39205" y="22898"/>
                </a:lnTo>
                <a:lnTo>
                  <a:pt x="39199" y="23205"/>
                </a:lnTo>
                <a:lnTo>
                  <a:pt x="39155" y="23446"/>
                </a:lnTo>
                <a:lnTo>
                  <a:pt x="39134" y="23678"/>
                </a:lnTo>
                <a:lnTo>
                  <a:pt x="39104" y="23895"/>
                </a:lnTo>
                <a:lnTo>
                  <a:pt x="39073" y="23993"/>
                </a:lnTo>
                <a:lnTo>
                  <a:pt x="38954" y="24364"/>
                </a:lnTo>
                <a:lnTo>
                  <a:pt x="38843" y="24805"/>
                </a:lnTo>
                <a:lnTo>
                  <a:pt x="38784" y="25028"/>
                </a:lnTo>
                <a:lnTo>
                  <a:pt x="38675" y="25416"/>
                </a:lnTo>
                <a:lnTo>
                  <a:pt x="38545" y="25881"/>
                </a:lnTo>
                <a:lnTo>
                  <a:pt x="38407" y="26352"/>
                </a:lnTo>
                <a:lnTo>
                  <a:pt x="38404" y="26361"/>
                </a:lnTo>
                <a:lnTo>
                  <a:pt x="38325" y="26633"/>
                </a:lnTo>
                <a:lnTo>
                  <a:pt x="38219" y="26994"/>
                </a:lnTo>
                <a:lnTo>
                  <a:pt x="37976" y="27921"/>
                </a:lnTo>
                <a:lnTo>
                  <a:pt x="37942" y="28051"/>
                </a:lnTo>
                <a:lnTo>
                  <a:pt x="37932" y="28084"/>
                </a:lnTo>
                <a:lnTo>
                  <a:pt x="37897" y="28204"/>
                </a:lnTo>
                <a:lnTo>
                  <a:pt x="37828" y="28435"/>
                </a:lnTo>
                <a:lnTo>
                  <a:pt x="37619" y="29136"/>
                </a:lnTo>
                <a:lnTo>
                  <a:pt x="37583" y="29255"/>
                </a:lnTo>
                <a:lnTo>
                  <a:pt x="37582" y="29255"/>
                </a:lnTo>
                <a:lnTo>
                  <a:pt x="37578" y="29259"/>
                </a:lnTo>
                <a:lnTo>
                  <a:pt x="37578" y="29259"/>
                </a:lnTo>
                <a:lnTo>
                  <a:pt x="37561" y="29303"/>
                </a:lnTo>
                <a:lnTo>
                  <a:pt x="37561" y="29303"/>
                </a:lnTo>
                <a:lnTo>
                  <a:pt x="37561" y="29303"/>
                </a:lnTo>
                <a:lnTo>
                  <a:pt x="37529" y="29394"/>
                </a:lnTo>
                <a:lnTo>
                  <a:pt x="37480" y="29532"/>
                </a:lnTo>
                <a:lnTo>
                  <a:pt x="37480" y="29533"/>
                </a:lnTo>
                <a:lnTo>
                  <a:pt x="37473" y="29592"/>
                </a:lnTo>
                <a:lnTo>
                  <a:pt x="37324" y="30078"/>
                </a:lnTo>
                <a:lnTo>
                  <a:pt x="37294" y="30093"/>
                </a:lnTo>
                <a:lnTo>
                  <a:pt x="37294" y="30093"/>
                </a:lnTo>
                <a:lnTo>
                  <a:pt x="37183" y="30148"/>
                </a:lnTo>
                <a:lnTo>
                  <a:pt x="36715" y="30334"/>
                </a:lnTo>
                <a:lnTo>
                  <a:pt x="36674" y="30351"/>
                </a:lnTo>
                <a:lnTo>
                  <a:pt x="36381" y="30523"/>
                </a:lnTo>
                <a:lnTo>
                  <a:pt x="36120" y="30677"/>
                </a:lnTo>
                <a:lnTo>
                  <a:pt x="36018" y="30764"/>
                </a:lnTo>
                <a:lnTo>
                  <a:pt x="35891" y="30873"/>
                </a:lnTo>
                <a:lnTo>
                  <a:pt x="35736" y="31069"/>
                </a:lnTo>
                <a:lnTo>
                  <a:pt x="35676" y="31156"/>
                </a:lnTo>
                <a:lnTo>
                  <a:pt x="35640" y="31200"/>
                </a:lnTo>
                <a:lnTo>
                  <a:pt x="35617" y="31236"/>
                </a:lnTo>
                <a:lnTo>
                  <a:pt x="35573" y="31294"/>
                </a:lnTo>
                <a:lnTo>
                  <a:pt x="35551" y="31323"/>
                </a:lnTo>
                <a:lnTo>
                  <a:pt x="35543" y="31331"/>
                </a:lnTo>
                <a:lnTo>
                  <a:pt x="35536" y="31337"/>
                </a:lnTo>
                <a:lnTo>
                  <a:pt x="35529" y="31345"/>
                </a:lnTo>
                <a:lnTo>
                  <a:pt x="35521" y="31374"/>
                </a:lnTo>
                <a:lnTo>
                  <a:pt x="35477" y="31415"/>
                </a:lnTo>
                <a:lnTo>
                  <a:pt x="35477" y="31415"/>
                </a:lnTo>
                <a:lnTo>
                  <a:pt x="35476" y="31417"/>
                </a:lnTo>
                <a:lnTo>
                  <a:pt x="35464" y="31432"/>
                </a:lnTo>
                <a:lnTo>
                  <a:pt x="35459" y="31435"/>
                </a:lnTo>
                <a:lnTo>
                  <a:pt x="35454" y="31438"/>
                </a:lnTo>
                <a:lnTo>
                  <a:pt x="35450" y="31440"/>
                </a:lnTo>
                <a:lnTo>
                  <a:pt x="35437" y="31448"/>
                </a:lnTo>
                <a:lnTo>
                  <a:pt x="35433" y="31452"/>
                </a:lnTo>
                <a:lnTo>
                  <a:pt x="35431" y="31454"/>
                </a:lnTo>
                <a:lnTo>
                  <a:pt x="35428" y="31457"/>
                </a:lnTo>
                <a:lnTo>
                  <a:pt x="35415" y="31466"/>
                </a:lnTo>
                <a:lnTo>
                  <a:pt x="35407" y="31470"/>
                </a:lnTo>
                <a:lnTo>
                  <a:pt x="35404" y="31471"/>
                </a:lnTo>
                <a:lnTo>
                  <a:pt x="35388" y="31477"/>
                </a:lnTo>
                <a:lnTo>
                  <a:pt x="35379" y="31482"/>
                </a:lnTo>
                <a:lnTo>
                  <a:pt x="35375" y="31486"/>
                </a:lnTo>
                <a:lnTo>
                  <a:pt x="35371" y="31494"/>
                </a:lnTo>
                <a:lnTo>
                  <a:pt x="35370" y="31500"/>
                </a:lnTo>
                <a:lnTo>
                  <a:pt x="35370" y="31501"/>
                </a:lnTo>
                <a:lnTo>
                  <a:pt x="35369" y="31507"/>
                </a:lnTo>
                <a:lnTo>
                  <a:pt x="35366" y="31514"/>
                </a:lnTo>
                <a:lnTo>
                  <a:pt x="35364" y="31518"/>
                </a:lnTo>
                <a:lnTo>
                  <a:pt x="35361" y="31521"/>
                </a:lnTo>
                <a:lnTo>
                  <a:pt x="35356" y="31525"/>
                </a:lnTo>
                <a:lnTo>
                  <a:pt x="35354" y="31527"/>
                </a:lnTo>
                <a:lnTo>
                  <a:pt x="35344" y="31530"/>
                </a:lnTo>
                <a:lnTo>
                  <a:pt x="35331" y="31533"/>
                </a:lnTo>
                <a:lnTo>
                  <a:pt x="35317" y="31531"/>
                </a:lnTo>
                <a:lnTo>
                  <a:pt x="35314" y="31531"/>
                </a:lnTo>
                <a:lnTo>
                  <a:pt x="35312" y="31533"/>
                </a:lnTo>
                <a:lnTo>
                  <a:pt x="35311" y="31534"/>
                </a:lnTo>
                <a:lnTo>
                  <a:pt x="35308" y="31537"/>
                </a:lnTo>
                <a:lnTo>
                  <a:pt x="35308" y="31544"/>
                </a:lnTo>
                <a:lnTo>
                  <a:pt x="35308" y="31552"/>
                </a:lnTo>
                <a:lnTo>
                  <a:pt x="35307" y="31557"/>
                </a:lnTo>
                <a:lnTo>
                  <a:pt x="35304" y="31561"/>
                </a:lnTo>
                <a:lnTo>
                  <a:pt x="35299" y="31563"/>
                </a:lnTo>
                <a:lnTo>
                  <a:pt x="35283" y="31565"/>
                </a:lnTo>
                <a:lnTo>
                  <a:pt x="35275" y="31564"/>
                </a:lnTo>
                <a:lnTo>
                  <a:pt x="35273" y="31563"/>
                </a:lnTo>
                <a:lnTo>
                  <a:pt x="35268" y="31562"/>
                </a:lnTo>
                <a:lnTo>
                  <a:pt x="35258" y="31561"/>
                </a:lnTo>
                <a:lnTo>
                  <a:pt x="35249" y="31559"/>
                </a:lnTo>
                <a:lnTo>
                  <a:pt x="35247" y="31558"/>
                </a:lnTo>
                <a:lnTo>
                  <a:pt x="35241" y="31559"/>
                </a:lnTo>
                <a:lnTo>
                  <a:pt x="35237" y="31561"/>
                </a:lnTo>
                <a:lnTo>
                  <a:pt x="35236" y="31562"/>
                </a:lnTo>
                <a:lnTo>
                  <a:pt x="35233" y="31571"/>
                </a:lnTo>
                <a:lnTo>
                  <a:pt x="35233" y="31573"/>
                </a:lnTo>
                <a:lnTo>
                  <a:pt x="35232" y="31578"/>
                </a:lnTo>
                <a:lnTo>
                  <a:pt x="35229" y="31593"/>
                </a:lnTo>
                <a:lnTo>
                  <a:pt x="35222" y="31605"/>
                </a:lnTo>
                <a:lnTo>
                  <a:pt x="35215" y="31612"/>
                </a:lnTo>
                <a:lnTo>
                  <a:pt x="35212" y="31614"/>
                </a:lnTo>
                <a:lnTo>
                  <a:pt x="35205" y="31620"/>
                </a:lnTo>
                <a:lnTo>
                  <a:pt x="35202" y="31626"/>
                </a:lnTo>
                <a:lnTo>
                  <a:pt x="35200" y="31628"/>
                </a:lnTo>
                <a:lnTo>
                  <a:pt x="35194" y="31636"/>
                </a:lnTo>
                <a:lnTo>
                  <a:pt x="35193" y="31646"/>
                </a:lnTo>
                <a:lnTo>
                  <a:pt x="35193" y="31656"/>
                </a:lnTo>
                <a:lnTo>
                  <a:pt x="35193" y="31668"/>
                </a:lnTo>
                <a:lnTo>
                  <a:pt x="35194" y="31670"/>
                </a:lnTo>
                <a:lnTo>
                  <a:pt x="35195" y="31673"/>
                </a:lnTo>
                <a:lnTo>
                  <a:pt x="35193" y="31685"/>
                </a:lnTo>
                <a:lnTo>
                  <a:pt x="35192" y="31691"/>
                </a:lnTo>
                <a:lnTo>
                  <a:pt x="35189" y="31704"/>
                </a:lnTo>
                <a:lnTo>
                  <a:pt x="35185" y="31713"/>
                </a:lnTo>
                <a:lnTo>
                  <a:pt x="35185" y="31713"/>
                </a:lnTo>
                <a:lnTo>
                  <a:pt x="35181" y="31720"/>
                </a:lnTo>
                <a:lnTo>
                  <a:pt x="35180" y="31722"/>
                </a:lnTo>
                <a:lnTo>
                  <a:pt x="35179" y="31731"/>
                </a:lnTo>
                <a:lnTo>
                  <a:pt x="35178" y="31740"/>
                </a:lnTo>
                <a:lnTo>
                  <a:pt x="35173" y="31753"/>
                </a:lnTo>
                <a:lnTo>
                  <a:pt x="35165" y="31764"/>
                </a:lnTo>
                <a:lnTo>
                  <a:pt x="35161" y="31768"/>
                </a:lnTo>
                <a:lnTo>
                  <a:pt x="35155" y="31775"/>
                </a:lnTo>
                <a:lnTo>
                  <a:pt x="35152" y="31782"/>
                </a:lnTo>
                <a:lnTo>
                  <a:pt x="35149" y="31789"/>
                </a:lnTo>
                <a:lnTo>
                  <a:pt x="35148" y="31793"/>
                </a:lnTo>
                <a:lnTo>
                  <a:pt x="35145" y="31805"/>
                </a:lnTo>
                <a:lnTo>
                  <a:pt x="35141" y="31812"/>
                </a:lnTo>
                <a:lnTo>
                  <a:pt x="35141" y="31813"/>
                </a:lnTo>
                <a:lnTo>
                  <a:pt x="35136" y="31822"/>
                </a:lnTo>
                <a:lnTo>
                  <a:pt x="35123" y="31834"/>
                </a:lnTo>
                <a:lnTo>
                  <a:pt x="35113" y="31842"/>
                </a:lnTo>
                <a:lnTo>
                  <a:pt x="35109" y="31845"/>
                </a:lnTo>
                <a:lnTo>
                  <a:pt x="35095" y="31855"/>
                </a:lnTo>
                <a:lnTo>
                  <a:pt x="35091" y="31865"/>
                </a:lnTo>
                <a:lnTo>
                  <a:pt x="35090" y="31879"/>
                </a:lnTo>
                <a:lnTo>
                  <a:pt x="35093" y="31892"/>
                </a:lnTo>
                <a:lnTo>
                  <a:pt x="35094" y="31897"/>
                </a:lnTo>
                <a:lnTo>
                  <a:pt x="35102" y="31914"/>
                </a:lnTo>
                <a:lnTo>
                  <a:pt x="35106" y="31923"/>
                </a:lnTo>
                <a:lnTo>
                  <a:pt x="35110" y="31931"/>
                </a:lnTo>
                <a:lnTo>
                  <a:pt x="35117" y="31949"/>
                </a:lnTo>
                <a:lnTo>
                  <a:pt x="35118" y="31950"/>
                </a:lnTo>
                <a:lnTo>
                  <a:pt x="35122" y="31956"/>
                </a:lnTo>
                <a:lnTo>
                  <a:pt x="35132" y="31967"/>
                </a:lnTo>
                <a:lnTo>
                  <a:pt x="35134" y="31979"/>
                </a:lnTo>
                <a:lnTo>
                  <a:pt x="35134" y="31984"/>
                </a:lnTo>
                <a:lnTo>
                  <a:pt x="35131" y="32005"/>
                </a:lnTo>
                <a:lnTo>
                  <a:pt x="35115" y="32023"/>
                </a:lnTo>
                <a:lnTo>
                  <a:pt x="35104" y="32030"/>
                </a:lnTo>
                <a:lnTo>
                  <a:pt x="35102" y="32031"/>
                </a:lnTo>
                <a:lnTo>
                  <a:pt x="35100" y="32033"/>
                </a:lnTo>
                <a:lnTo>
                  <a:pt x="35090" y="32048"/>
                </a:lnTo>
                <a:lnTo>
                  <a:pt x="35086" y="32066"/>
                </a:lnTo>
                <a:lnTo>
                  <a:pt x="35088" y="32077"/>
                </a:lnTo>
                <a:lnTo>
                  <a:pt x="35088" y="32079"/>
                </a:lnTo>
                <a:lnTo>
                  <a:pt x="35090" y="32087"/>
                </a:lnTo>
                <a:lnTo>
                  <a:pt x="35086" y="32099"/>
                </a:lnTo>
                <a:lnTo>
                  <a:pt x="35085" y="32099"/>
                </a:lnTo>
                <a:lnTo>
                  <a:pt x="35083" y="32107"/>
                </a:lnTo>
                <a:lnTo>
                  <a:pt x="35066" y="32124"/>
                </a:lnTo>
                <a:lnTo>
                  <a:pt x="35057" y="32130"/>
                </a:lnTo>
                <a:lnTo>
                  <a:pt x="35048" y="32137"/>
                </a:lnTo>
                <a:lnTo>
                  <a:pt x="35029" y="32149"/>
                </a:lnTo>
                <a:lnTo>
                  <a:pt x="35015" y="32154"/>
                </a:lnTo>
                <a:lnTo>
                  <a:pt x="35006" y="32158"/>
                </a:lnTo>
                <a:lnTo>
                  <a:pt x="34999" y="32159"/>
                </a:lnTo>
                <a:lnTo>
                  <a:pt x="34984" y="32163"/>
                </a:lnTo>
                <a:lnTo>
                  <a:pt x="34962" y="32174"/>
                </a:lnTo>
                <a:lnTo>
                  <a:pt x="34948" y="32191"/>
                </a:lnTo>
                <a:lnTo>
                  <a:pt x="34924" y="32206"/>
                </a:lnTo>
                <a:lnTo>
                  <a:pt x="34905" y="32212"/>
                </a:lnTo>
                <a:lnTo>
                  <a:pt x="34869" y="32224"/>
                </a:lnTo>
                <a:lnTo>
                  <a:pt x="34839" y="32230"/>
                </a:lnTo>
                <a:lnTo>
                  <a:pt x="34818" y="32244"/>
                </a:lnTo>
                <a:lnTo>
                  <a:pt x="34817" y="32245"/>
                </a:lnTo>
                <a:lnTo>
                  <a:pt x="34809" y="32248"/>
                </a:lnTo>
                <a:lnTo>
                  <a:pt x="34801" y="32262"/>
                </a:lnTo>
                <a:lnTo>
                  <a:pt x="34801" y="32266"/>
                </a:lnTo>
                <a:lnTo>
                  <a:pt x="34801" y="32266"/>
                </a:lnTo>
                <a:lnTo>
                  <a:pt x="34805" y="32291"/>
                </a:lnTo>
                <a:lnTo>
                  <a:pt x="34813" y="32301"/>
                </a:lnTo>
                <a:lnTo>
                  <a:pt x="34831" y="32327"/>
                </a:lnTo>
                <a:lnTo>
                  <a:pt x="34831" y="32349"/>
                </a:lnTo>
                <a:lnTo>
                  <a:pt x="34831" y="32355"/>
                </a:lnTo>
                <a:lnTo>
                  <a:pt x="34831" y="32360"/>
                </a:lnTo>
                <a:lnTo>
                  <a:pt x="34831" y="32364"/>
                </a:lnTo>
                <a:lnTo>
                  <a:pt x="34834" y="32389"/>
                </a:lnTo>
                <a:lnTo>
                  <a:pt x="34832" y="32400"/>
                </a:lnTo>
                <a:lnTo>
                  <a:pt x="34833" y="32401"/>
                </a:lnTo>
                <a:lnTo>
                  <a:pt x="34833" y="32401"/>
                </a:lnTo>
                <a:lnTo>
                  <a:pt x="34832" y="32403"/>
                </a:lnTo>
                <a:lnTo>
                  <a:pt x="34831" y="32411"/>
                </a:lnTo>
                <a:lnTo>
                  <a:pt x="34827" y="32437"/>
                </a:lnTo>
                <a:lnTo>
                  <a:pt x="34823" y="32443"/>
                </a:lnTo>
                <a:lnTo>
                  <a:pt x="34823" y="32444"/>
                </a:lnTo>
                <a:lnTo>
                  <a:pt x="34820" y="32458"/>
                </a:lnTo>
                <a:lnTo>
                  <a:pt x="34816" y="32473"/>
                </a:lnTo>
                <a:lnTo>
                  <a:pt x="34786" y="32531"/>
                </a:lnTo>
                <a:lnTo>
                  <a:pt x="34772" y="32567"/>
                </a:lnTo>
                <a:lnTo>
                  <a:pt x="34771" y="32573"/>
                </a:lnTo>
                <a:lnTo>
                  <a:pt x="34771" y="32583"/>
                </a:lnTo>
                <a:lnTo>
                  <a:pt x="34769" y="32628"/>
                </a:lnTo>
                <a:lnTo>
                  <a:pt x="34768" y="32640"/>
                </a:lnTo>
                <a:lnTo>
                  <a:pt x="34757" y="32669"/>
                </a:lnTo>
                <a:lnTo>
                  <a:pt x="34720" y="32718"/>
                </a:lnTo>
                <a:lnTo>
                  <a:pt x="34720" y="32718"/>
                </a:lnTo>
                <a:lnTo>
                  <a:pt x="34720" y="32719"/>
                </a:lnTo>
                <a:lnTo>
                  <a:pt x="34720" y="32728"/>
                </a:lnTo>
                <a:lnTo>
                  <a:pt x="34720" y="32729"/>
                </a:lnTo>
                <a:lnTo>
                  <a:pt x="34718" y="32747"/>
                </a:lnTo>
                <a:lnTo>
                  <a:pt x="34718" y="32751"/>
                </a:lnTo>
                <a:lnTo>
                  <a:pt x="34716" y="32774"/>
                </a:lnTo>
                <a:lnTo>
                  <a:pt x="34716" y="32787"/>
                </a:lnTo>
                <a:lnTo>
                  <a:pt x="34716" y="32799"/>
                </a:lnTo>
                <a:lnTo>
                  <a:pt x="34713" y="32832"/>
                </a:lnTo>
                <a:lnTo>
                  <a:pt x="34710" y="32874"/>
                </a:lnTo>
                <a:lnTo>
                  <a:pt x="34709" y="32883"/>
                </a:lnTo>
                <a:lnTo>
                  <a:pt x="34713" y="32937"/>
                </a:lnTo>
                <a:lnTo>
                  <a:pt x="34702" y="32973"/>
                </a:lnTo>
                <a:lnTo>
                  <a:pt x="34677" y="33008"/>
                </a:lnTo>
                <a:lnTo>
                  <a:pt x="34672" y="33017"/>
                </a:lnTo>
                <a:lnTo>
                  <a:pt x="34650" y="33046"/>
                </a:lnTo>
                <a:lnTo>
                  <a:pt x="34639" y="33064"/>
                </a:lnTo>
                <a:lnTo>
                  <a:pt x="34631" y="33071"/>
                </a:lnTo>
                <a:lnTo>
                  <a:pt x="34631" y="33072"/>
                </a:lnTo>
                <a:lnTo>
                  <a:pt x="34624" y="33079"/>
                </a:lnTo>
                <a:lnTo>
                  <a:pt x="34546" y="33134"/>
                </a:lnTo>
                <a:lnTo>
                  <a:pt x="34543" y="33137"/>
                </a:lnTo>
                <a:lnTo>
                  <a:pt x="34531" y="33144"/>
                </a:lnTo>
                <a:lnTo>
                  <a:pt x="34513" y="33155"/>
                </a:lnTo>
                <a:lnTo>
                  <a:pt x="34487" y="33166"/>
                </a:lnTo>
                <a:lnTo>
                  <a:pt x="34420" y="33189"/>
                </a:lnTo>
                <a:lnTo>
                  <a:pt x="34362" y="33209"/>
                </a:lnTo>
                <a:lnTo>
                  <a:pt x="34325" y="33219"/>
                </a:lnTo>
                <a:lnTo>
                  <a:pt x="34295" y="33228"/>
                </a:lnTo>
                <a:lnTo>
                  <a:pt x="34192" y="33256"/>
                </a:lnTo>
                <a:lnTo>
                  <a:pt x="34095" y="33295"/>
                </a:lnTo>
                <a:lnTo>
                  <a:pt x="34092" y="33297"/>
                </a:lnTo>
                <a:lnTo>
                  <a:pt x="34013" y="33332"/>
                </a:lnTo>
                <a:lnTo>
                  <a:pt x="33955" y="33358"/>
                </a:lnTo>
                <a:lnTo>
                  <a:pt x="33955" y="33358"/>
                </a:lnTo>
                <a:lnTo>
                  <a:pt x="33955" y="33358"/>
                </a:lnTo>
                <a:lnTo>
                  <a:pt x="33900" y="33409"/>
                </a:lnTo>
                <a:lnTo>
                  <a:pt x="33868" y="33435"/>
                </a:lnTo>
                <a:lnTo>
                  <a:pt x="33800" y="33489"/>
                </a:lnTo>
                <a:lnTo>
                  <a:pt x="33675" y="33558"/>
                </a:lnTo>
                <a:lnTo>
                  <a:pt x="33598" y="33600"/>
                </a:lnTo>
                <a:lnTo>
                  <a:pt x="33539" y="33634"/>
                </a:lnTo>
                <a:lnTo>
                  <a:pt x="33529" y="33639"/>
                </a:lnTo>
                <a:lnTo>
                  <a:pt x="33520" y="33645"/>
                </a:lnTo>
                <a:lnTo>
                  <a:pt x="33316" y="33706"/>
                </a:lnTo>
                <a:lnTo>
                  <a:pt x="33261" y="33728"/>
                </a:lnTo>
                <a:lnTo>
                  <a:pt x="33180" y="33728"/>
                </a:lnTo>
                <a:lnTo>
                  <a:pt x="33146" y="33743"/>
                </a:lnTo>
                <a:lnTo>
                  <a:pt x="33146" y="33753"/>
                </a:lnTo>
                <a:lnTo>
                  <a:pt x="33146" y="33764"/>
                </a:lnTo>
                <a:lnTo>
                  <a:pt x="33150" y="33786"/>
                </a:lnTo>
                <a:lnTo>
                  <a:pt x="33161" y="33808"/>
                </a:lnTo>
                <a:lnTo>
                  <a:pt x="33165" y="33812"/>
                </a:lnTo>
                <a:lnTo>
                  <a:pt x="33172" y="33822"/>
                </a:lnTo>
                <a:lnTo>
                  <a:pt x="33176" y="33831"/>
                </a:lnTo>
                <a:lnTo>
                  <a:pt x="33180" y="33841"/>
                </a:lnTo>
                <a:lnTo>
                  <a:pt x="33198" y="33859"/>
                </a:lnTo>
                <a:lnTo>
                  <a:pt x="33201" y="33860"/>
                </a:lnTo>
                <a:lnTo>
                  <a:pt x="33209" y="33862"/>
                </a:lnTo>
                <a:lnTo>
                  <a:pt x="33209" y="33868"/>
                </a:lnTo>
                <a:lnTo>
                  <a:pt x="33209" y="33873"/>
                </a:lnTo>
                <a:lnTo>
                  <a:pt x="33209" y="33899"/>
                </a:lnTo>
                <a:lnTo>
                  <a:pt x="33209" y="33904"/>
                </a:lnTo>
                <a:lnTo>
                  <a:pt x="33209" y="33909"/>
                </a:lnTo>
                <a:lnTo>
                  <a:pt x="33194" y="33920"/>
                </a:lnTo>
                <a:lnTo>
                  <a:pt x="33169" y="33920"/>
                </a:lnTo>
                <a:lnTo>
                  <a:pt x="33163" y="33920"/>
                </a:lnTo>
                <a:lnTo>
                  <a:pt x="33158" y="33920"/>
                </a:lnTo>
                <a:lnTo>
                  <a:pt x="33158" y="33920"/>
                </a:lnTo>
                <a:lnTo>
                  <a:pt x="33143" y="33920"/>
                </a:lnTo>
                <a:lnTo>
                  <a:pt x="33132" y="33928"/>
                </a:lnTo>
                <a:lnTo>
                  <a:pt x="33121" y="33953"/>
                </a:lnTo>
                <a:lnTo>
                  <a:pt x="33121" y="33957"/>
                </a:lnTo>
                <a:lnTo>
                  <a:pt x="33121" y="33960"/>
                </a:lnTo>
                <a:lnTo>
                  <a:pt x="33091" y="33989"/>
                </a:lnTo>
                <a:lnTo>
                  <a:pt x="33087" y="33993"/>
                </a:lnTo>
                <a:lnTo>
                  <a:pt x="33084" y="33993"/>
                </a:lnTo>
                <a:lnTo>
                  <a:pt x="33080" y="33993"/>
                </a:lnTo>
                <a:lnTo>
                  <a:pt x="33077" y="33993"/>
                </a:lnTo>
                <a:lnTo>
                  <a:pt x="33076" y="33993"/>
                </a:lnTo>
                <a:lnTo>
                  <a:pt x="33062" y="34000"/>
                </a:lnTo>
                <a:lnTo>
                  <a:pt x="33047" y="34007"/>
                </a:lnTo>
                <a:lnTo>
                  <a:pt x="33047" y="34009"/>
                </a:lnTo>
                <a:lnTo>
                  <a:pt x="33047" y="34011"/>
                </a:lnTo>
                <a:lnTo>
                  <a:pt x="33045" y="34011"/>
                </a:lnTo>
                <a:lnTo>
                  <a:pt x="33043" y="34011"/>
                </a:lnTo>
                <a:lnTo>
                  <a:pt x="33036" y="34026"/>
                </a:lnTo>
                <a:lnTo>
                  <a:pt x="33036" y="34044"/>
                </a:lnTo>
                <a:lnTo>
                  <a:pt x="33036" y="34046"/>
                </a:lnTo>
                <a:lnTo>
                  <a:pt x="33036" y="34047"/>
                </a:lnTo>
                <a:lnTo>
                  <a:pt x="33036" y="34052"/>
                </a:lnTo>
                <a:lnTo>
                  <a:pt x="33039" y="34073"/>
                </a:lnTo>
                <a:lnTo>
                  <a:pt x="33039" y="34087"/>
                </a:lnTo>
                <a:lnTo>
                  <a:pt x="33036" y="34105"/>
                </a:lnTo>
                <a:lnTo>
                  <a:pt x="33017" y="34105"/>
                </a:lnTo>
                <a:lnTo>
                  <a:pt x="32999" y="34105"/>
                </a:lnTo>
                <a:lnTo>
                  <a:pt x="32993" y="34105"/>
                </a:lnTo>
                <a:lnTo>
                  <a:pt x="32988" y="34109"/>
                </a:lnTo>
                <a:lnTo>
                  <a:pt x="32988" y="34108"/>
                </a:lnTo>
                <a:lnTo>
                  <a:pt x="32982" y="34113"/>
                </a:lnTo>
                <a:lnTo>
                  <a:pt x="32982" y="34113"/>
                </a:lnTo>
                <a:lnTo>
                  <a:pt x="32958" y="34134"/>
                </a:lnTo>
                <a:lnTo>
                  <a:pt x="32958" y="34167"/>
                </a:lnTo>
                <a:lnTo>
                  <a:pt x="32958" y="34172"/>
                </a:lnTo>
                <a:lnTo>
                  <a:pt x="32958" y="34178"/>
                </a:lnTo>
                <a:lnTo>
                  <a:pt x="32958" y="34196"/>
                </a:lnTo>
                <a:lnTo>
                  <a:pt x="32956" y="34202"/>
                </a:lnTo>
                <a:lnTo>
                  <a:pt x="32954" y="34207"/>
                </a:lnTo>
                <a:lnTo>
                  <a:pt x="32947" y="34218"/>
                </a:lnTo>
                <a:lnTo>
                  <a:pt x="32943" y="34220"/>
                </a:lnTo>
                <a:lnTo>
                  <a:pt x="32940" y="34221"/>
                </a:lnTo>
                <a:lnTo>
                  <a:pt x="32934" y="34221"/>
                </a:lnTo>
                <a:lnTo>
                  <a:pt x="32925" y="34221"/>
                </a:lnTo>
                <a:lnTo>
                  <a:pt x="32906" y="34229"/>
                </a:lnTo>
                <a:lnTo>
                  <a:pt x="32905" y="34231"/>
                </a:lnTo>
                <a:lnTo>
                  <a:pt x="32903" y="34232"/>
                </a:lnTo>
                <a:lnTo>
                  <a:pt x="32901" y="34233"/>
                </a:lnTo>
                <a:lnTo>
                  <a:pt x="32899" y="34235"/>
                </a:lnTo>
                <a:lnTo>
                  <a:pt x="32869" y="34280"/>
                </a:lnTo>
                <a:lnTo>
                  <a:pt x="32869" y="34367"/>
                </a:lnTo>
                <a:lnTo>
                  <a:pt x="32869" y="34382"/>
                </a:lnTo>
                <a:lnTo>
                  <a:pt x="32869" y="34383"/>
                </a:lnTo>
                <a:lnTo>
                  <a:pt x="32869" y="34396"/>
                </a:lnTo>
                <a:lnTo>
                  <a:pt x="32873" y="34417"/>
                </a:lnTo>
                <a:lnTo>
                  <a:pt x="32873" y="34428"/>
                </a:lnTo>
                <a:lnTo>
                  <a:pt x="32867" y="34485"/>
                </a:lnTo>
                <a:lnTo>
                  <a:pt x="32866" y="34490"/>
                </a:lnTo>
                <a:lnTo>
                  <a:pt x="32866" y="34494"/>
                </a:lnTo>
                <a:lnTo>
                  <a:pt x="32866" y="34497"/>
                </a:lnTo>
                <a:lnTo>
                  <a:pt x="32855" y="34534"/>
                </a:lnTo>
                <a:lnTo>
                  <a:pt x="32855" y="34538"/>
                </a:lnTo>
                <a:lnTo>
                  <a:pt x="32855" y="34543"/>
                </a:lnTo>
                <a:lnTo>
                  <a:pt x="32853" y="34572"/>
                </a:lnTo>
                <a:lnTo>
                  <a:pt x="32851" y="34577"/>
                </a:lnTo>
                <a:lnTo>
                  <a:pt x="32851" y="34599"/>
                </a:lnTo>
                <a:lnTo>
                  <a:pt x="32857" y="34603"/>
                </a:lnTo>
                <a:lnTo>
                  <a:pt x="32862" y="34606"/>
                </a:lnTo>
                <a:lnTo>
                  <a:pt x="32862" y="34621"/>
                </a:lnTo>
                <a:lnTo>
                  <a:pt x="32864" y="34626"/>
                </a:lnTo>
                <a:lnTo>
                  <a:pt x="32866" y="34631"/>
                </a:lnTo>
                <a:lnTo>
                  <a:pt x="32858" y="34675"/>
                </a:lnTo>
                <a:lnTo>
                  <a:pt x="32855" y="34677"/>
                </a:lnTo>
                <a:lnTo>
                  <a:pt x="32851" y="34679"/>
                </a:lnTo>
                <a:lnTo>
                  <a:pt x="32840" y="34679"/>
                </a:lnTo>
                <a:lnTo>
                  <a:pt x="32829" y="34679"/>
                </a:lnTo>
                <a:lnTo>
                  <a:pt x="32814" y="34679"/>
                </a:lnTo>
                <a:lnTo>
                  <a:pt x="32811" y="34679"/>
                </a:lnTo>
                <a:lnTo>
                  <a:pt x="32807" y="34679"/>
                </a:lnTo>
                <a:lnTo>
                  <a:pt x="32792" y="34679"/>
                </a:lnTo>
                <a:lnTo>
                  <a:pt x="32782" y="34674"/>
                </a:lnTo>
                <a:lnTo>
                  <a:pt x="32782" y="34674"/>
                </a:lnTo>
                <a:lnTo>
                  <a:pt x="32780" y="34673"/>
                </a:lnTo>
                <a:lnTo>
                  <a:pt x="32766" y="34664"/>
                </a:lnTo>
                <a:lnTo>
                  <a:pt x="32744" y="34653"/>
                </a:lnTo>
                <a:lnTo>
                  <a:pt x="32735" y="34648"/>
                </a:lnTo>
                <a:lnTo>
                  <a:pt x="32725" y="34642"/>
                </a:lnTo>
                <a:lnTo>
                  <a:pt x="32723" y="34641"/>
                </a:lnTo>
                <a:lnTo>
                  <a:pt x="32707" y="34635"/>
                </a:lnTo>
                <a:lnTo>
                  <a:pt x="32701" y="34630"/>
                </a:lnTo>
                <a:lnTo>
                  <a:pt x="32657" y="34613"/>
                </a:lnTo>
                <a:lnTo>
                  <a:pt x="32574" y="34624"/>
                </a:lnTo>
                <a:lnTo>
                  <a:pt x="32533" y="34624"/>
                </a:lnTo>
                <a:lnTo>
                  <a:pt x="32482" y="34624"/>
                </a:lnTo>
                <a:lnTo>
                  <a:pt x="32445" y="34621"/>
                </a:lnTo>
                <a:lnTo>
                  <a:pt x="32441" y="34620"/>
                </a:lnTo>
                <a:lnTo>
                  <a:pt x="32437" y="34620"/>
                </a:lnTo>
                <a:lnTo>
                  <a:pt x="32386" y="34613"/>
                </a:lnTo>
                <a:lnTo>
                  <a:pt x="32301" y="34606"/>
                </a:lnTo>
                <a:lnTo>
                  <a:pt x="32292" y="34601"/>
                </a:lnTo>
                <a:lnTo>
                  <a:pt x="32282" y="34595"/>
                </a:lnTo>
                <a:lnTo>
                  <a:pt x="32238" y="34602"/>
                </a:lnTo>
                <a:lnTo>
                  <a:pt x="32227" y="34621"/>
                </a:lnTo>
                <a:lnTo>
                  <a:pt x="32223" y="34639"/>
                </a:lnTo>
                <a:lnTo>
                  <a:pt x="32223" y="34646"/>
                </a:lnTo>
                <a:lnTo>
                  <a:pt x="32223" y="34660"/>
                </a:lnTo>
                <a:lnTo>
                  <a:pt x="32221" y="34668"/>
                </a:lnTo>
                <a:lnTo>
                  <a:pt x="32219" y="34675"/>
                </a:lnTo>
                <a:lnTo>
                  <a:pt x="32212" y="34690"/>
                </a:lnTo>
                <a:lnTo>
                  <a:pt x="32208" y="34697"/>
                </a:lnTo>
                <a:lnTo>
                  <a:pt x="32201" y="34715"/>
                </a:lnTo>
                <a:lnTo>
                  <a:pt x="32201" y="34719"/>
                </a:lnTo>
                <a:lnTo>
                  <a:pt x="32201" y="34737"/>
                </a:lnTo>
                <a:lnTo>
                  <a:pt x="32203" y="34742"/>
                </a:lnTo>
                <a:lnTo>
                  <a:pt x="32205" y="34748"/>
                </a:lnTo>
                <a:lnTo>
                  <a:pt x="32216" y="34769"/>
                </a:lnTo>
                <a:lnTo>
                  <a:pt x="32219" y="34773"/>
                </a:lnTo>
                <a:lnTo>
                  <a:pt x="32223" y="34777"/>
                </a:lnTo>
                <a:lnTo>
                  <a:pt x="32234" y="34798"/>
                </a:lnTo>
                <a:lnTo>
                  <a:pt x="32234" y="34809"/>
                </a:lnTo>
                <a:lnTo>
                  <a:pt x="32234" y="34820"/>
                </a:lnTo>
                <a:lnTo>
                  <a:pt x="32213" y="34828"/>
                </a:lnTo>
                <a:lnTo>
                  <a:pt x="32205" y="34831"/>
                </a:lnTo>
                <a:lnTo>
                  <a:pt x="32193" y="34831"/>
                </a:lnTo>
                <a:lnTo>
                  <a:pt x="32190" y="34831"/>
                </a:lnTo>
                <a:lnTo>
                  <a:pt x="32186" y="34832"/>
                </a:lnTo>
                <a:lnTo>
                  <a:pt x="32186" y="34832"/>
                </a:lnTo>
                <a:lnTo>
                  <a:pt x="32171" y="34835"/>
                </a:lnTo>
                <a:lnTo>
                  <a:pt x="32160" y="34835"/>
                </a:lnTo>
                <a:lnTo>
                  <a:pt x="32160" y="34835"/>
                </a:lnTo>
                <a:lnTo>
                  <a:pt x="32149" y="34835"/>
                </a:lnTo>
                <a:lnTo>
                  <a:pt x="32112" y="34827"/>
                </a:lnTo>
                <a:lnTo>
                  <a:pt x="32107" y="34827"/>
                </a:lnTo>
                <a:lnTo>
                  <a:pt x="32101" y="34827"/>
                </a:lnTo>
                <a:lnTo>
                  <a:pt x="32031" y="34835"/>
                </a:lnTo>
                <a:lnTo>
                  <a:pt x="31990" y="34853"/>
                </a:lnTo>
                <a:lnTo>
                  <a:pt x="31961" y="34876"/>
                </a:lnTo>
                <a:lnTo>
                  <a:pt x="31959" y="34880"/>
                </a:lnTo>
                <a:lnTo>
                  <a:pt x="31940" y="34907"/>
                </a:lnTo>
                <a:lnTo>
                  <a:pt x="31929" y="34924"/>
                </a:lnTo>
                <a:lnTo>
                  <a:pt x="31928" y="34929"/>
                </a:lnTo>
                <a:lnTo>
                  <a:pt x="31913" y="34969"/>
                </a:lnTo>
                <a:lnTo>
                  <a:pt x="31909" y="34976"/>
                </a:lnTo>
                <a:lnTo>
                  <a:pt x="31905" y="34983"/>
                </a:lnTo>
                <a:lnTo>
                  <a:pt x="31865" y="35031"/>
                </a:lnTo>
                <a:lnTo>
                  <a:pt x="31852" y="35040"/>
                </a:lnTo>
                <a:lnTo>
                  <a:pt x="31835" y="35052"/>
                </a:lnTo>
                <a:lnTo>
                  <a:pt x="31773" y="35074"/>
                </a:lnTo>
                <a:lnTo>
                  <a:pt x="31739" y="35092"/>
                </a:lnTo>
                <a:lnTo>
                  <a:pt x="31699" y="35118"/>
                </a:lnTo>
                <a:lnTo>
                  <a:pt x="31673" y="35136"/>
                </a:lnTo>
                <a:lnTo>
                  <a:pt x="31664" y="35139"/>
                </a:lnTo>
                <a:lnTo>
                  <a:pt x="31654" y="35143"/>
                </a:lnTo>
                <a:lnTo>
                  <a:pt x="31573" y="35212"/>
                </a:lnTo>
                <a:lnTo>
                  <a:pt x="31514" y="35259"/>
                </a:lnTo>
                <a:lnTo>
                  <a:pt x="31496" y="35295"/>
                </a:lnTo>
                <a:lnTo>
                  <a:pt x="31488" y="35308"/>
                </a:lnTo>
                <a:lnTo>
                  <a:pt x="31481" y="35321"/>
                </a:lnTo>
                <a:lnTo>
                  <a:pt x="31433" y="35430"/>
                </a:lnTo>
                <a:lnTo>
                  <a:pt x="31396" y="35499"/>
                </a:lnTo>
                <a:lnTo>
                  <a:pt x="31388" y="35524"/>
                </a:lnTo>
                <a:lnTo>
                  <a:pt x="31385" y="35533"/>
                </a:lnTo>
                <a:lnTo>
                  <a:pt x="31381" y="35542"/>
                </a:lnTo>
                <a:lnTo>
                  <a:pt x="31380" y="35545"/>
                </a:lnTo>
                <a:lnTo>
                  <a:pt x="31363" y="35578"/>
                </a:lnTo>
                <a:lnTo>
                  <a:pt x="31359" y="35593"/>
                </a:lnTo>
                <a:lnTo>
                  <a:pt x="31355" y="35608"/>
                </a:lnTo>
                <a:lnTo>
                  <a:pt x="31333" y="35655"/>
                </a:lnTo>
                <a:lnTo>
                  <a:pt x="31315" y="35731"/>
                </a:lnTo>
                <a:lnTo>
                  <a:pt x="31313" y="35740"/>
                </a:lnTo>
                <a:lnTo>
                  <a:pt x="31311" y="35749"/>
                </a:lnTo>
                <a:lnTo>
                  <a:pt x="31254" y="35820"/>
                </a:lnTo>
                <a:lnTo>
                  <a:pt x="31221" y="35861"/>
                </a:lnTo>
                <a:lnTo>
                  <a:pt x="31200" y="35887"/>
                </a:lnTo>
                <a:lnTo>
                  <a:pt x="31174" y="35901"/>
                </a:lnTo>
                <a:lnTo>
                  <a:pt x="31141" y="35920"/>
                </a:lnTo>
                <a:lnTo>
                  <a:pt x="31128" y="35927"/>
                </a:lnTo>
                <a:lnTo>
                  <a:pt x="31115" y="35934"/>
                </a:lnTo>
                <a:lnTo>
                  <a:pt x="31006" y="35974"/>
                </a:lnTo>
                <a:lnTo>
                  <a:pt x="30897" y="36014"/>
                </a:lnTo>
                <a:lnTo>
                  <a:pt x="30838" y="36018"/>
                </a:lnTo>
                <a:lnTo>
                  <a:pt x="30786" y="36021"/>
                </a:lnTo>
                <a:lnTo>
                  <a:pt x="30724" y="36039"/>
                </a:lnTo>
                <a:lnTo>
                  <a:pt x="30624" y="36053"/>
                </a:lnTo>
                <a:lnTo>
                  <a:pt x="30587" y="36057"/>
                </a:lnTo>
                <a:lnTo>
                  <a:pt x="30509" y="36076"/>
                </a:lnTo>
                <a:lnTo>
                  <a:pt x="30480" y="36076"/>
                </a:lnTo>
                <a:lnTo>
                  <a:pt x="30443" y="36076"/>
                </a:lnTo>
                <a:lnTo>
                  <a:pt x="30402" y="36083"/>
                </a:lnTo>
                <a:lnTo>
                  <a:pt x="30373" y="36086"/>
                </a:lnTo>
                <a:lnTo>
                  <a:pt x="30264" y="36085"/>
                </a:lnTo>
                <a:lnTo>
                  <a:pt x="30234" y="36084"/>
                </a:lnTo>
                <a:lnTo>
                  <a:pt x="30188" y="36084"/>
                </a:lnTo>
                <a:lnTo>
                  <a:pt x="30165" y="36083"/>
                </a:lnTo>
                <a:lnTo>
                  <a:pt x="30147" y="36083"/>
                </a:lnTo>
                <a:lnTo>
                  <a:pt x="30103" y="36097"/>
                </a:lnTo>
                <a:lnTo>
                  <a:pt x="30071" y="36122"/>
                </a:lnTo>
                <a:lnTo>
                  <a:pt x="30063" y="36128"/>
                </a:lnTo>
                <a:lnTo>
                  <a:pt x="30055" y="36134"/>
                </a:lnTo>
                <a:lnTo>
                  <a:pt x="30011" y="36155"/>
                </a:lnTo>
                <a:lnTo>
                  <a:pt x="29985" y="36170"/>
                </a:lnTo>
                <a:lnTo>
                  <a:pt x="29974" y="36175"/>
                </a:lnTo>
                <a:lnTo>
                  <a:pt x="29974" y="36175"/>
                </a:lnTo>
                <a:lnTo>
                  <a:pt x="29963" y="36181"/>
                </a:lnTo>
                <a:lnTo>
                  <a:pt x="29924" y="36226"/>
                </a:lnTo>
                <a:lnTo>
                  <a:pt x="29848" y="36315"/>
                </a:lnTo>
                <a:lnTo>
                  <a:pt x="29841" y="36325"/>
                </a:lnTo>
                <a:lnTo>
                  <a:pt x="29837" y="36330"/>
                </a:lnTo>
                <a:lnTo>
                  <a:pt x="29830" y="36340"/>
                </a:lnTo>
                <a:lnTo>
                  <a:pt x="29808" y="36362"/>
                </a:lnTo>
                <a:lnTo>
                  <a:pt x="29804" y="36391"/>
                </a:lnTo>
                <a:lnTo>
                  <a:pt x="29804" y="36401"/>
                </a:lnTo>
                <a:lnTo>
                  <a:pt x="29804" y="36410"/>
                </a:lnTo>
                <a:lnTo>
                  <a:pt x="29804" y="36435"/>
                </a:lnTo>
                <a:lnTo>
                  <a:pt x="29804" y="36511"/>
                </a:lnTo>
                <a:lnTo>
                  <a:pt x="29797" y="36565"/>
                </a:lnTo>
                <a:lnTo>
                  <a:pt x="29789" y="36595"/>
                </a:lnTo>
                <a:lnTo>
                  <a:pt x="29756" y="36653"/>
                </a:lnTo>
                <a:lnTo>
                  <a:pt x="29723" y="36685"/>
                </a:lnTo>
                <a:lnTo>
                  <a:pt x="29682" y="36689"/>
                </a:lnTo>
                <a:lnTo>
                  <a:pt x="29641" y="36689"/>
                </a:lnTo>
                <a:lnTo>
                  <a:pt x="29616" y="36689"/>
                </a:lnTo>
                <a:lnTo>
                  <a:pt x="29579" y="36682"/>
                </a:lnTo>
                <a:lnTo>
                  <a:pt x="29540" y="36682"/>
                </a:lnTo>
                <a:lnTo>
                  <a:pt x="29535" y="36682"/>
                </a:lnTo>
                <a:lnTo>
                  <a:pt x="29516" y="36682"/>
                </a:lnTo>
                <a:lnTo>
                  <a:pt x="29464" y="36689"/>
                </a:lnTo>
                <a:lnTo>
                  <a:pt x="29438" y="36700"/>
                </a:lnTo>
                <a:lnTo>
                  <a:pt x="29409" y="36714"/>
                </a:lnTo>
                <a:lnTo>
                  <a:pt x="29379" y="36725"/>
                </a:lnTo>
                <a:lnTo>
                  <a:pt x="29357" y="36747"/>
                </a:lnTo>
                <a:lnTo>
                  <a:pt x="29350" y="36765"/>
                </a:lnTo>
                <a:lnTo>
                  <a:pt x="29288" y="36820"/>
                </a:lnTo>
                <a:lnTo>
                  <a:pt x="29265" y="36841"/>
                </a:lnTo>
                <a:lnTo>
                  <a:pt x="29257" y="36851"/>
                </a:lnTo>
                <a:lnTo>
                  <a:pt x="29250" y="36860"/>
                </a:lnTo>
                <a:lnTo>
                  <a:pt x="29250" y="36860"/>
                </a:lnTo>
                <a:lnTo>
                  <a:pt x="29217" y="36903"/>
                </a:lnTo>
                <a:lnTo>
                  <a:pt x="29198" y="36925"/>
                </a:lnTo>
                <a:lnTo>
                  <a:pt x="29191" y="36936"/>
                </a:lnTo>
                <a:lnTo>
                  <a:pt x="29180" y="36947"/>
                </a:lnTo>
                <a:lnTo>
                  <a:pt x="29065" y="37081"/>
                </a:lnTo>
                <a:lnTo>
                  <a:pt x="29010" y="37103"/>
                </a:lnTo>
                <a:lnTo>
                  <a:pt x="28977" y="37117"/>
                </a:lnTo>
                <a:lnTo>
                  <a:pt x="28840" y="37150"/>
                </a:lnTo>
                <a:lnTo>
                  <a:pt x="28810" y="37171"/>
                </a:lnTo>
                <a:lnTo>
                  <a:pt x="28799" y="37178"/>
                </a:lnTo>
                <a:lnTo>
                  <a:pt x="28792" y="37183"/>
                </a:lnTo>
                <a:lnTo>
                  <a:pt x="28781" y="37190"/>
                </a:lnTo>
                <a:lnTo>
                  <a:pt x="28744" y="37208"/>
                </a:lnTo>
                <a:lnTo>
                  <a:pt x="28711" y="37226"/>
                </a:lnTo>
                <a:lnTo>
                  <a:pt x="28685" y="37244"/>
                </a:lnTo>
                <a:lnTo>
                  <a:pt x="28674" y="37251"/>
                </a:lnTo>
                <a:lnTo>
                  <a:pt x="28666" y="37255"/>
                </a:lnTo>
                <a:lnTo>
                  <a:pt x="28526" y="37331"/>
                </a:lnTo>
                <a:lnTo>
                  <a:pt x="28485" y="37338"/>
                </a:lnTo>
                <a:lnTo>
                  <a:pt x="28456" y="37349"/>
                </a:lnTo>
                <a:lnTo>
                  <a:pt x="28452" y="37353"/>
                </a:lnTo>
                <a:lnTo>
                  <a:pt x="28445" y="37353"/>
                </a:lnTo>
                <a:lnTo>
                  <a:pt x="28397" y="37353"/>
                </a:lnTo>
                <a:lnTo>
                  <a:pt x="28359" y="37374"/>
                </a:lnTo>
                <a:lnTo>
                  <a:pt x="28352" y="37378"/>
                </a:lnTo>
                <a:lnTo>
                  <a:pt x="28344" y="37382"/>
                </a:lnTo>
                <a:lnTo>
                  <a:pt x="28315" y="37393"/>
                </a:lnTo>
                <a:lnTo>
                  <a:pt x="28282" y="37411"/>
                </a:lnTo>
                <a:lnTo>
                  <a:pt x="28264" y="37422"/>
                </a:lnTo>
                <a:lnTo>
                  <a:pt x="28175" y="37476"/>
                </a:lnTo>
                <a:lnTo>
                  <a:pt x="28153" y="37487"/>
                </a:lnTo>
                <a:lnTo>
                  <a:pt x="28138" y="37494"/>
                </a:lnTo>
                <a:lnTo>
                  <a:pt x="28105" y="37505"/>
                </a:lnTo>
                <a:lnTo>
                  <a:pt x="28042" y="37520"/>
                </a:lnTo>
                <a:lnTo>
                  <a:pt x="28031" y="37520"/>
                </a:lnTo>
                <a:lnTo>
                  <a:pt x="28013" y="37523"/>
                </a:lnTo>
                <a:lnTo>
                  <a:pt x="27987" y="37527"/>
                </a:lnTo>
                <a:lnTo>
                  <a:pt x="27972" y="37531"/>
                </a:lnTo>
                <a:lnTo>
                  <a:pt x="27942" y="37534"/>
                </a:lnTo>
                <a:lnTo>
                  <a:pt x="27905" y="37534"/>
                </a:lnTo>
                <a:lnTo>
                  <a:pt x="27857" y="37542"/>
                </a:lnTo>
                <a:lnTo>
                  <a:pt x="27828" y="37542"/>
                </a:lnTo>
                <a:lnTo>
                  <a:pt x="27813" y="37542"/>
                </a:lnTo>
                <a:lnTo>
                  <a:pt x="27773" y="37542"/>
                </a:lnTo>
                <a:lnTo>
                  <a:pt x="27725" y="37542"/>
                </a:lnTo>
                <a:lnTo>
                  <a:pt x="27673" y="37538"/>
                </a:lnTo>
                <a:lnTo>
                  <a:pt x="27640" y="37531"/>
                </a:lnTo>
                <a:lnTo>
                  <a:pt x="27606" y="37524"/>
                </a:lnTo>
                <a:lnTo>
                  <a:pt x="27573" y="37516"/>
                </a:lnTo>
                <a:lnTo>
                  <a:pt x="27569" y="37516"/>
                </a:lnTo>
                <a:lnTo>
                  <a:pt x="27566" y="37516"/>
                </a:lnTo>
                <a:lnTo>
                  <a:pt x="27532" y="37520"/>
                </a:lnTo>
                <a:lnTo>
                  <a:pt x="27488" y="37502"/>
                </a:lnTo>
                <a:lnTo>
                  <a:pt x="27451" y="37520"/>
                </a:lnTo>
                <a:lnTo>
                  <a:pt x="27436" y="37538"/>
                </a:lnTo>
                <a:lnTo>
                  <a:pt x="27429" y="37545"/>
                </a:lnTo>
                <a:lnTo>
                  <a:pt x="27422" y="37553"/>
                </a:lnTo>
                <a:lnTo>
                  <a:pt x="27418" y="37564"/>
                </a:lnTo>
                <a:lnTo>
                  <a:pt x="27414" y="37578"/>
                </a:lnTo>
                <a:lnTo>
                  <a:pt x="27407" y="37589"/>
                </a:lnTo>
                <a:lnTo>
                  <a:pt x="27400" y="37596"/>
                </a:lnTo>
                <a:lnTo>
                  <a:pt x="27397" y="37599"/>
                </a:lnTo>
                <a:lnTo>
                  <a:pt x="27396" y="37599"/>
                </a:lnTo>
                <a:lnTo>
                  <a:pt x="27396" y="37599"/>
                </a:lnTo>
                <a:lnTo>
                  <a:pt x="27392" y="37603"/>
                </a:lnTo>
                <a:lnTo>
                  <a:pt x="27388" y="37607"/>
                </a:lnTo>
                <a:lnTo>
                  <a:pt x="27377" y="37632"/>
                </a:lnTo>
                <a:lnTo>
                  <a:pt x="27370" y="37665"/>
                </a:lnTo>
                <a:lnTo>
                  <a:pt x="27348" y="37694"/>
                </a:lnTo>
                <a:lnTo>
                  <a:pt x="27340" y="37716"/>
                </a:lnTo>
                <a:lnTo>
                  <a:pt x="27329" y="37727"/>
                </a:lnTo>
                <a:lnTo>
                  <a:pt x="27289" y="37741"/>
                </a:lnTo>
                <a:lnTo>
                  <a:pt x="27244" y="37741"/>
                </a:lnTo>
                <a:lnTo>
                  <a:pt x="27237" y="37698"/>
                </a:lnTo>
                <a:lnTo>
                  <a:pt x="27233" y="37665"/>
                </a:lnTo>
                <a:lnTo>
                  <a:pt x="27222" y="37629"/>
                </a:lnTo>
                <a:lnTo>
                  <a:pt x="27196" y="37596"/>
                </a:lnTo>
                <a:lnTo>
                  <a:pt x="27167" y="37578"/>
                </a:lnTo>
                <a:lnTo>
                  <a:pt x="27141" y="37571"/>
                </a:lnTo>
                <a:lnTo>
                  <a:pt x="27097" y="37560"/>
                </a:lnTo>
                <a:lnTo>
                  <a:pt x="27056" y="37560"/>
                </a:lnTo>
                <a:lnTo>
                  <a:pt x="27053" y="37560"/>
                </a:lnTo>
                <a:lnTo>
                  <a:pt x="27050" y="37560"/>
                </a:lnTo>
                <a:lnTo>
                  <a:pt x="27025" y="37576"/>
                </a:lnTo>
                <a:lnTo>
                  <a:pt x="27022" y="37579"/>
                </a:lnTo>
                <a:lnTo>
                  <a:pt x="27019" y="37582"/>
                </a:lnTo>
                <a:lnTo>
                  <a:pt x="27017" y="37583"/>
                </a:lnTo>
                <a:lnTo>
                  <a:pt x="26967" y="37614"/>
                </a:lnTo>
                <a:lnTo>
                  <a:pt x="26960" y="37627"/>
                </a:lnTo>
                <a:lnTo>
                  <a:pt x="26953" y="37640"/>
                </a:lnTo>
                <a:lnTo>
                  <a:pt x="26949" y="37669"/>
                </a:lnTo>
                <a:lnTo>
                  <a:pt x="26949" y="37670"/>
                </a:lnTo>
                <a:lnTo>
                  <a:pt x="26949" y="37672"/>
                </a:lnTo>
                <a:lnTo>
                  <a:pt x="26949" y="37709"/>
                </a:lnTo>
                <a:lnTo>
                  <a:pt x="26945" y="37741"/>
                </a:lnTo>
                <a:lnTo>
                  <a:pt x="26943" y="37745"/>
                </a:lnTo>
                <a:lnTo>
                  <a:pt x="26942" y="37749"/>
                </a:lnTo>
                <a:lnTo>
                  <a:pt x="26934" y="37770"/>
                </a:lnTo>
                <a:lnTo>
                  <a:pt x="26918" y="37804"/>
                </a:lnTo>
                <a:lnTo>
                  <a:pt x="26912" y="37817"/>
                </a:lnTo>
                <a:lnTo>
                  <a:pt x="26903" y="37824"/>
                </a:lnTo>
                <a:lnTo>
                  <a:pt x="26875" y="37846"/>
                </a:lnTo>
                <a:lnTo>
                  <a:pt x="26869" y="37847"/>
                </a:lnTo>
                <a:lnTo>
                  <a:pt x="26864" y="37848"/>
                </a:lnTo>
                <a:lnTo>
                  <a:pt x="26824" y="37858"/>
                </a:lnTo>
                <a:lnTo>
                  <a:pt x="26816" y="37861"/>
                </a:lnTo>
                <a:lnTo>
                  <a:pt x="26812" y="37861"/>
                </a:lnTo>
                <a:lnTo>
                  <a:pt x="26772" y="37850"/>
                </a:lnTo>
                <a:lnTo>
                  <a:pt x="26768" y="37845"/>
                </a:lnTo>
                <a:lnTo>
                  <a:pt x="26764" y="37839"/>
                </a:lnTo>
                <a:lnTo>
                  <a:pt x="26735" y="37821"/>
                </a:lnTo>
                <a:lnTo>
                  <a:pt x="26701" y="37810"/>
                </a:lnTo>
                <a:lnTo>
                  <a:pt x="26635" y="37807"/>
                </a:lnTo>
                <a:lnTo>
                  <a:pt x="26629" y="37807"/>
                </a:lnTo>
                <a:lnTo>
                  <a:pt x="26624" y="37807"/>
                </a:lnTo>
                <a:lnTo>
                  <a:pt x="26620" y="37807"/>
                </a:lnTo>
                <a:lnTo>
                  <a:pt x="26619" y="37807"/>
                </a:lnTo>
                <a:lnTo>
                  <a:pt x="26618" y="37807"/>
                </a:lnTo>
                <a:lnTo>
                  <a:pt x="26519" y="37822"/>
                </a:lnTo>
                <a:lnTo>
                  <a:pt x="26452" y="37847"/>
                </a:lnTo>
                <a:lnTo>
                  <a:pt x="26400" y="37855"/>
                </a:lnTo>
                <a:lnTo>
                  <a:pt x="26348" y="37843"/>
                </a:lnTo>
                <a:lnTo>
                  <a:pt x="26305" y="37846"/>
                </a:lnTo>
                <a:lnTo>
                  <a:pt x="26270" y="37842"/>
                </a:lnTo>
                <a:lnTo>
                  <a:pt x="26228" y="37823"/>
                </a:lnTo>
                <a:lnTo>
                  <a:pt x="26216" y="37826"/>
                </a:lnTo>
                <a:lnTo>
                  <a:pt x="26205" y="37829"/>
                </a:lnTo>
                <a:lnTo>
                  <a:pt x="26145" y="37821"/>
                </a:lnTo>
                <a:lnTo>
                  <a:pt x="26014" y="37771"/>
                </a:lnTo>
                <a:lnTo>
                  <a:pt x="25998" y="37761"/>
                </a:lnTo>
                <a:lnTo>
                  <a:pt x="25993" y="37758"/>
                </a:lnTo>
                <a:lnTo>
                  <a:pt x="25955" y="37733"/>
                </a:lnTo>
                <a:lnTo>
                  <a:pt x="25954" y="37733"/>
                </a:lnTo>
                <a:lnTo>
                  <a:pt x="25953" y="37732"/>
                </a:lnTo>
                <a:lnTo>
                  <a:pt x="25906" y="37722"/>
                </a:lnTo>
                <a:lnTo>
                  <a:pt x="25866" y="37730"/>
                </a:lnTo>
                <a:lnTo>
                  <a:pt x="25800" y="37772"/>
                </a:lnTo>
                <a:lnTo>
                  <a:pt x="25792" y="37777"/>
                </a:lnTo>
                <a:lnTo>
                  <a:pt x="25765" y="37798"/>
                </a:lnTo>
                <a:lnTo>
                  <a:pt x="25720" y="37809"/>
                </a:lnTo>
                <a:lnTo>
                  <a:pt x="25654" y="37809"/>
                </a:lnTo>
                <a:lnTo>
                  <a:pt x="25612" y="37798"/>
                </a:lnTo>
                <a:lnTo>
                  <a:pt x="25576" y="37776"/>
                </a:lnTo>
                <a:lnTo>
                  <a:pt x="25575" y="37775"/>
                </a:lnTo>
                <a:lnTo>
                  <a:pt x="25573" y="37774"/>
                </a:lnTo>
                <a:lnTo>
                  <a:pt x="25547" y="37763"/>
                </a:lnTo>
                <a:lnTo>
                  <a:pt x="25532" y="37757"/>
                </a:lnTo>
                <a:lnTo>
                  <a:pt x="25500" y="37759"/>
                </a:lnTo>
                <a:lnTo>
                  <a:pt x="25479" y="37767"/>
                </a:lnTo>
                <a:lnTo>
                  <a:pt x="25465" y="37788"/>
                </a:lnTo>
                <a:lnTo>
                  <a:pt x="25463" y="37792"/>
                </a:lnTo>
                <a:lnTo>
                  <a:pt x="25459" y="37797"/>
                </a:lnTo>
                <a:lnTo>
                  <a:pt x="25443" y="37801"/>
                </a:lnTo>
                <a:lnTo>
                  <a:pt x="25443" y="37801"/>
                </a:lnTo>
                <a:lnTo>
                  <a:pt x="25418" y="37807"/>
                </a:lnTo>
                <a:lnTo>
                  <a:pt x="25374" y="37797"/>
                </a:lnTo>
                <a:lnTo>
                  <a:pt x="25336" y="37763"/>
                </a:lnTo>
                <a:lnTo>
                  <a:pt x="25309" y="37728"/>
                </a:lnTo>
                <a:lnTo>
                  <a:pt x="25290" y="37681"/>
                </a:lnTo>
                <a:lnTo>
                  <a:pt x="25279" y="37648"/>
                </a:lnTo>
                <a:lnTo>
                  <a:pt x="25279" y="37601"/>
                </a:lnTo>
                <a:lnTo>
                  <a:pt x="25250" y="37578"/>
                </a:lnTo>
                <a:lnTo>
                  <a:pt x="25171" y="37517"/>
                </a:lnTo>
                <a:lnTo>
                  <a:pt x="25095" y="37505"/>
                </a:lnTo>
                <a:lnTo>
                  <a:pt x="25008" y="37521"/>
                </a:lnTo>
                <a:lnTo>
                  <a:pt x="24966" y="37545"/>
                </a:lnTo>
                <a:lnTo>
                  <a:pt x="24945" y="37557"/>
                </a:lnTo>
                <a:lnTo>
                  <a:pt x="24866" y="37589"/>
                </a:lnTo>
                <a:lnTo>
                  <a:pt x="24835" y="37560"/>
                </a:lnTo>
                <a:lnTo>
                  <a:pt x="24815" y="37521"/>
                </a:lnTo>
                <a:lnTo>
                  <a:pt x="24795" y="37454"/>
                </a:lnTo>
                <a:lnTo>
                  <a:pt x="24797" y="37394"/>
                </a:lnTo>
                <a:lnTo>
                  <a:pt x="24808" y="37355"/>
                </a:lnTo>
                <a:lnTo>
                  <a:pt x="24823" y="37204"/>
                </a:lnTo>
                <a:lnTo>
                  <a:pt x="24798" y="37175"/>
                </a:lnTo>
                <a:lnTo>
                  <a:pt x="24798" y="37174"/>
                </a:lnTo>
                <a:lnTo>
                  <a:pt x="24797" y="37172"/>
                </a:lnTo>
                <a:lnTo>
                  <a:pt x="24763" y="37113"/>
                </a:lnTo>
                <a:lnTo>
                  <a:pt x="24735" y="37072"/>
                </a:lnTo>
                <a:lnTo>
                  <a:pt x="24716" y="37013"/>
                </a:lnTo>
                <a:lnTo>
                  <a:pt x="24728" y="36955"/>
                </a:lnTo>
                <a:lnTo>
                  <a:pt x="24746" y="36864"/>
                </a:lnTo>
                <a:lnTo>
                  <a:pt x="24740" y="36681"/>
                </a:lnTo>
                <a:lnTo>
                  <a:pt x="24728" y="36588"/>
                </a:lnTo>
                <a:lnTo>
                  <a:pt x="24726" y="36509"/>
                </a:lnTo>
                <a:lnTo>
                  <a:pt x="24749" y="36422"/>
                </a:lnTo>
                <a:lnTo>
                  <a:pt x="24750" y="36414"/>
                </a:lnTo>
                <a:lnTo>
                  <a:pt x="24766" y="36343"/>
                </a:lnTo>
                <a:lnTo>
                  <a:pt x="24747" y="36271"/>
                </a:lnTo>
                <a:lnTo>
                  <a:pt x="24713" y="36245"/>
                </a:lnTo>
                <a:lnTo>
                  <a:pt x="24661" y="36205"/>
                </a:lnTo>
                <a:lnTo>
                  <a:pt x="24655" y="36174"/>
                </a:lnTo>
                <a:lnTo>
                  <a:pt x="24656" y="36107"/>
                </a:lnTo>
                <a:lnTo>
                  <a:pt x="24640" y="36042"/>
                </a:lnTo>
                <a:lnTo>
                  <a:pt x="24584" y="35954"/>
                </a:lnTo>
                <a:lnTo>
                  <a:pt x="24564" y="35898"/>
                </a:lnTo>
                <a:lnTo>
                  <a:pt x="24527" y="35850"/>
                </a:lnTo>
                <a:lnTo>
                  <a:pt x="24487" y="35812"/>
                </a:lnTo>
                <a:lnTo>
                  <a:pt x="24453" y="35777"/>
                </a:lnTo>
                <a:lnTo>
                  <a:pt x="24423" y="35736"/>
                </a:lnTo>
                <a:lnTo>
                  <a:pt x="24385" y="35708"/>
                </a:lnTo>
                <a:lnTo>
                  <a:pt x="24332" y="35673"/>
                </a:lnTo>
                <a:lnTo>
                  <a:pt x="24250" y="35619"/>
                </a:lnTo>
                <a:lnTo>
                  <a:pt x="24186" y="35567"/>
                </a:lnTo>
                <a:lnTo>
                  <a:pt x="24143" y="35527"/>
                </a:lnTo>
                <a:lnTo>
                  <a:pt x="24108" y="35473"/>
                </a:lnTo>
                <a:lnTo>
                  <a:pt x="24089" y="35430"/>
                </a:lnTo>
                <a:lnTo>
                  <a:pt x="24067" y="35388"/>
                </a:lnTo>
                <a:lnTo>
                  <a:pt x="24044" y="35339"/>
                </a:lnTo>
                <a:lnTo>
                  <a:pt x="24042" y="35288"/>
                </a:lnTo>
                <a:lnTo>
                  <a:pt x="24047" y="35232"/>
                </a:lnTo>
                <a:lnTo>
                  <a:pt x="24073" y="35176"/>
                </a:lnTo>
                <a:lnTo>
                  <a:pt x="24109" y="35132"/>
                </a:lnTo>
                <a:lnTo>
                  <a:pt x="24143" y="35091"/>
                </a:lnTo>
                <a:lnTo>
                  <a:pt x="24167" y="35047"/>
                </a:lnTo>
                <a:lnTo>
                  <a:pt x="24166" y="34993"/>
                </a:lnTo>
                <a:lnTo>
                  <a:pt x="24159" y="34953"/>
                </a:lnTo>
                <a:lnTo>
                  <a:pt x="24136" y="34871"/>
                </a:lnTo>
                <a:lnTo>
                  <a:pt x="24135" y="34857"/>
                </a:lnTo>
                <a:lnTo>
                  <a:pt x="24135" y="34857"/>
                </a:lnTo>
                <a:lnTo>
                  <a:pt x="24134" y="34843"/>
                </a:lnTo>
                <a:lnTo>
                  <a:pt x="24130" y="34796"/>
                </a:lnTo>
                <a:lnTo>
                  <a:pt x="24113" y="34763"/>
                </a:lnTo>
                <a:lnTo>
                  <a:pt x="24101" y="34723"/>
                </a:lnTo>
                <a:lnTo>
                  <a:pt x="24096" y="34683"/>
                </a:lnTo>
                <a:lnTo>
                  <a:pt x="24085" y="34642"/>
                </a:lnTo>
                <a:lnTo>
                  <a:pt x="24069" y="34597"/>
                </a:lnTo>
                <a:lnTo>
                  <a:pt x="24028" y="34577"/>
                </a:lnTo>
                <a:lnTo>
                  <a:pt x="24000" y="34581"/>
                </a:lnTo>
                <a:lnTo>
                  <a:pt x="23994" y="34589"/>
                </a:lnTo>
                <a:lnTo>
                  <a:pt x="23974" y="34625"/>
                </a:lnTo>
                <a:lnTo>
                  <a:pt x="23966" y="34647"/>
                </a:lnTo>
                <a:lnTo>
                  <a:pt x="23963" y="34656"/>
                </a:lnTo>
                <a:lnTo>
                  <a:pt x="23960" y="34666"/>
                </a:lnTo>
                <a:lnTo>
                  <a:pt x="23932" y="34701"/>
                </a:lnTo>
                <a:lnTo>
                  <a:pt x="23892" y="34757"/>
                </a:lnTo>
                <a:lnTo>
                  <a:pt x="23886" y="34802"/>
                </a:lnTo>
                <a:lnTo>
                  <a:pt x="23827" y="34792"/>
                </a:lnTo>
                <a:lnTo>
                  <a:pt x="23816" y="34792"/>
                </a:lnTo>
                <a:lnTo>
                  <a:pt x="23783" y="34808"/>
                </a:lnTo>
                <a:lnTo>
                  <a:pt x="23779" y="34814"/>
                </a:lnTo>
                <a:lnTo>
                  <a:pt x="23754" y="34856"/>
                </a:lnTo>
                <a:lnTo>
                  <a:pt x="23718" y="34872"/>
                </a:lnTo>
                <a:lnTo>
                  <a:pt x="23712" y="34866"/>
                </a:lnTo>
                <a:lnTo>
                  <a:pt x="23670" y="34832"/>
                </a:lnTo>
                <a:lnTo>
                  <a:pt x="23599" y="34810"/>
                </a:lnTo>
                <a:lnTo>
                  <a:pt x="23559" y="34770"/>
                </a:lnTo>
                <a:lnTo>
                  <a:pt x="23542" y="34741"/>
                </a:lnTo>
                <a:lnTo>
                  <a:pt x="23496" y="34736"/>
                </a:lnTo>
                <a:lnTo>
                  <a:pt x="23472" y="34770"/>
                </a:lnTo>
                <a:lnTo>
                  <a:pt x="23399" y="34752"/>
                </a:lnTo>
                <a:lnTo>
                  <a:pt x="23315" y="34765"/>
                </a:lnTo>
                <a:lnTo>
                  <a:pt x="23269" y="34739"/>
                </a:lnTo>
                <a:lnTo>
                  <a:pt x="23228" y="34696"/>
                </a:lnTo>
                <a:lnTo>
                  <a:pt x="23204" y="34717"/>
                </a:lnTo>
                <a:lnTo>
                  <a:pt x="23164" y="34744"/>
                </a:lnTo>
                <a:lnTo>
                  <a:pt x="23155" y="34740"/>
                </a:lnTo>
                <a:lnTo>
                  <a:pt x="23147" y="34736"/>
                </a:lnTo>
                <a:lnTo>
                  <a:pt x="23147" y="34736"/>
                </a:lnTo>
                <a:lnTo>
                  <a:pt x="23115" y="34712"/>
                </a:lnTo>
                <a:lnTo>
                  <a:pt x="23108" y="34716"/>
                </a:lnTo>
                <a:lnTo>
                  <a:pt x="23101" y="34720"/>
                </a:lnTo>
                <a:lnTo>
                  <a:pt x="23084" y="34720"/>
                </a:lnTo>
                <a:lnTo>
                  <a:pt x="23083" y="34716"/>
                </a:lnTo>
                <a:lnTo>
                  <a:pt x="23080" y="34716"/>
                </a:lnTo>
                <a:lnTo>
                  <a:pt x="23075" y="34715"/>
                </a:lnTo>
                <a:lnTo>
                  <a:pt x="23073" y="34714"/>
                </a:lnTo>
                <a:lnTo>
                  <a:pt x="23067" y="34713"/>
                </a:lnTo>
                <a:lnTo>
                  <a:pt x="23036" y="34691"/>
                </a:lnTo>
                <a:lnTo>
                  <a:pt x="23003" y="34690"/>
                </a:lnTo>
                <a:lnTo>
                  <a:pt x="22953" y="34694"/>
                </a:lnTo>
                <a:lnTo>
                  <a:pt x="22947" y="34694"/>
                </a:lnTo>
                <a:lnTo>
                  <a:pt x="22911" y="34685"/>
                </a:lnTo>
                <a:lnTo>
                  <a:pt x="22873" y="34673"/>
                </a:lnTo>
                <a:lnTo>
                  <a:pt x="22862" y="34669"/>
                </a:lnTo>
                <a:lnTo>
                  <a:pt x="22811" y="34655"/>
                </a:lnTo>
                <a:lnTo>
                  <a:pt x="22788" y="34644"/>
                </a:lnTo>
                <a:lnTo>
                  <a:pt x="22779" y="34643"/>
                </a:lnTo>
                <a:lnTo>
                  <a:pt x="22770" y="34642"/>
                </a:lnTo>
                <a:lnTo>
                  <a:pt x="22733" y="34652"/>
                </a:lnTo>
                <a:lnTo>
                  <a:pt x="22706" y="34657"/>
                </a:lnTo>
                <a:lnTo>
                  <a:pt x="22697" y="34655"/>
                </a:lnTo>
                <a:lnTo>
                  <a:pt x="22688" y="34652"/>
                </a:lnTo>
                <a:lnTo>
                  <a:pt x="22667" y="34635"/>
                </a:lnTo>
                <a:lnTo>
                  <a:pt x="22658" y="34624"/>
                </a:lnTo>
                <a:lnTo>
                  <a:pt x="22649" y="34613"/>
                </a:lnTo>
                <a:lnTo>
                  <a:pt x="22611" y="34604"/>
                </a:lnTo>
                <a:lnTo>
                  <a:pt x="22597" y="34604"/>
                </a:lnTo>
                <a:lnTo>
                  <a:pt x="22538" y="34618"/>
                </a:lnTo>
                <a:lnTo>
                  <a:pt x="22506" y="34628"/>
                </a:lnTo>
                <a:lnTo>
                  <a:pt x="22480" y="34644"/>
                </a:lnTo>
                <a:lnTo>
                  <a:pt x="22452" y="34656"/>
                </a:lnTo>
                <a:lnTo>
                  <a:pt x="22420" y="34655"/>
                </a:lnTo>
                <a:lnTo>
                  <a:pt x="22390" y="34649"/>
                </a:lnTo>
                <a:lnTo>
                  <a:pt x="22380" y="34641"/>
                </a:lnTo>
                <a:lnTo>
                  <a:pt x="22371" y="34634"/>
                </a:lnTo>
                <a:lnTo>
                  <a:pt x="22324" y="34647"/>
                </a:lnTo>
                <a:lnTo>
                  <a:pt x="22288" y="34660"/>
                </a:lnTo>
                <a:lnTo>
                  <a:pt x="22239" y="34667"/>
                </a:lnTo>
                <a:lnTo>
                  <a:pt x="22198" y="34663"/>
                </a:lnTo>
                <a:lnTo>
                  <a:pt x="22164" y="34653"/>
                </a:lnTo>
                <a:lnTo>
                  <a:pt x="22117" y="34638"/>
                </a:lnTo>
                <a:lnTo>
                  <a:pt x="22111" y="34628"/>
                </a:lnTo>
                <a:lnTo>
                  <a:pt x="22104" y="34619"/>
                </a:lnTo>
                <a:lnTo>
                  <a:pt x="22082" y="34581"/>
                </a:lnTo>
                <a:lnTo>
                  <a:pt x="22066" y="34547"/>
                </a:lnTo>
                <a:lnTo>
                  <a:pt x="22060" y="34517"/>
                </a:lnTo>
                <a:lnTo>
                  <a:pt x="22058" y="34486"/>
                </a:lnTo>
                <a:lnTo>
                  <a:pt x="22060" y="34456"/>
                </a:lnTo>
                <a:lnTo>
                  <a:pt x="22068" y="34446"/>
                </a:lnTo>
                <a:lnTo>
                  <a:pt x="22076" y="34437"/>
                </a:lnTo>
                <a:lnTo>
                  <a:pt x="22086" y="34431"/>
                </a:lnTo>
                <a:lnTo>
                  <a:pt x="22098" y="34424"/>
                </a:lnTo>
                <a:lnTo>
                  <a:pt x="22129" y="34403"/>
                </a:lnTo>
                <a:lnTo>
                  <a:pt x="22135" y="34392"/>
                </a:lnTo>
                <a:lnTo>
                  <a:pt x="22123" y="34378"/>
                </a:lnTo>
                <a:lnTo>
                  <a:pt x="22095" y="34379"/>
                </a:lnTo>
                <a:lnTo>
                  <a:pt x="22064" y="34383"/>
                </a:lnTo>
                <a:lnTo>
                  <a:pt x="22024" y="34372"/>
                </a:lnTo>
                <a:lnTo>
                  <a:pt x="22015" y="34362"/>
                </a:lnTo>
                <a:lnTo>
                  <a:pt x="22009" y="34355"/>
                </a:lnTo>
                <a:lnTo>
                  <a:pt x="21997" y="34346"/>
                </a:lnTo>
                <a:lnTo>
                  <a:pt x="21996" y="34346"/>
                </a:lnTo>
                <a:lnTo>
                  <a:pt x="21987" y="34342"/>
                </a:lnTo>
                <a:lnTo>
                  <a:pt x="21979" y="34339"/>
                </a:lnTo>
                <a:lnTo>
                  <a:pt x="21962" y="34331"/>
                </a:lnTo>
                <a:lnTo>
                  <a:pt x="21958" y="34312"/>
                </a:lnTo>
                <a:lnTo>
                  <a:pt x="21969" y="34302"/>
                </a:lnTo>
                <a:lnTo>
                  <a:pt x="21969" y="34302"/>
                </a:lnTo>
                <a:lnTo>
                  <a:pt x="21981" y="34293"/>
                </a:lnTo>
                <a:lnTo>
                  <a:pt x="21994" y="34283"/>
                </a:lnTo>
                <a:lnTo>
                  <a:pt x="21992" y="34271"/>
                </a:lnTo>
                <a:lnTo>
                  <a:pt x="21991" y="34259"/>
                </a:lnTo>
                <a:lnTo>
                  <a:pt x="21968" y="34253"/>
                </a:lnTo>
                <a:lnTo>
                  <a:pt x="21957" y="34253"/>
                </a:lnTo>
                <a:lnTo>
                  <a:pt x="21947" y="34253"/>
                </a:lnTo>
                <a:lnTo>
                  <a:pt x="21947" y="34253"/>
                </a:lnTo>
                <a:lnTo>
                  <a:pt x="21914" y="34249"/>
                </a:lnTo>
                <a:lnTo>
                  <a:pt x="21908" y="34242"/>
                </a:lnTo>
                <a:lnTo>
                  <a:pt x="21903" y="34235"/>
                </a:lnTo>
                <a:lnTo>
                  <a:pt x="21891" y="34213"/>
                </a:lnTo>
                <a:lnTo>
                  <a:pt x="21890" y="34210"/>
                </a:lnTo>
                <a:lnTo>
                  <a:pt x="21883" y="34189"/>
                </a:lnTo>
                <a:lnTo>
                  <a:pt x="21877" y="34178"/>
                </a:lnTo>
                <a:lnTo>
                  <a:pt x="21863" y="34173"/>
                </a:lnTo>
                <a:lnTo>
                  <a:pt x="21842" y="34170"/>
                </a:lnTo>
                <a:lnTo>
                  <a:pt x="21806" y="34199"/>
                </a:lnTo>
                <a:lnTo>
                  <a:pt x="21800" y="34204"/>
                </a:lnTo>
                <a:lnTo>
                  <a:pt x="21776" y="34203"/>
                </a:lnTo>
                <a:lnTo>
                  <a:pt x="21770" y="34202"/>
                </a:lnTo>
                <a:lnTo>
                  <a:pt x="21764" y="34200"/>
                </a:lnTo>
                <a:lnTo>
                  <a:pt x="21738" y="34191"/>
                </a:lnTo>
                <a:lnTo>
                  <a:pt x="21738" y="34191"/>
                </a:lnTo>
                <a:lnTo>
                  <a:pt x="21727" y="34193"/>
                </a:lnTo>
                <a:lnTo>
                  <a:pt x="21715" y="34195"/>
                </a:lnTo>
                <a:lnTo>
                  <a:pt x="21710" y="34219"/>
                </a:lnTo>
                <a:lnTo>
                  <a:pt x="21710" y="34220"/>
                </a:lnTo>
                <a:lnTo>
                  <a:pt x="21704" y="34236"/>
                </a:lnTo>
                <a:lnTo>
                  <a:pt x="21696" y="34245"/>
                </a:lnTo>
                <a:lnTo>
                  <a:pt x="21683" y="34246"/>
                </a:lnTo>
                <a:lnTo>
                  <a:pt x="21661" y="34235"/>
                </a:lnTo>
                <a:lnTo>
                  <a:pt x="21656" y="34233"/>
                </a:lnTo>
                <a:lnTo>
                  <a:pt x="21651" y="34230"/>
                </a:lnTo>
                <a:lnTo>
                  <a:pt x="21632" y="34224"/>
                </a:lnTo>
                <a:lnTo>
                  <a:pt x="21622" y="34227"/>
                </a:lnTo>
                <a:lnTo>
                  <a:pt x="21613" y="34230"/>
                </a:lnTo>
                <a:lnTo>
                  <a:pt x="21597" y="34246"/>
                </a:lnTo>
                <a:lnTo>
                  <a:pt x="21594" y="34249"/>
                </a:lnTo>
                <a:lnTo>
                  <a:pt x="21582" y="34256"/>
                </a:lnTo>
                <a:lnTo>
                  <a:pt x="21570" y="34264"/>
                </a:lnTo>
                <a:lnTo>
                  <a:pt x="21543" y="34275"/>
                </a:lnTo>
                <a:lnTo>
                  <a:pt x="21501" y="34286"/>
                </a:lnTo>
                <a:lnTo>
                  <a:pt x="21466" y="34292"/>
                </a:lnTo>
                <a:lnTo>
                  <a:pt x="21455" y="34292"/>
                </a:lnTo>
                <a:lnTo>
                  <a:pt x="21444" y="34292"/>
                </a:lnTo>
                <a:lnTo>
                  <a:pt x="21412" y="34290"/>
                </a:lnTo>
                <a:lnTo>
                  <a:pt x="21385" y="34274"/>
                </a:lnTo>
                <a:lnTo>
                  <a:pt x="21378" y="34267"/>
                </a:lnTo>
                <a:lnTo>
                  <a:pt x="21369" y="34256"/>
                </a:lnTo>
                <a:lnTo>
                  <a:pt x="21357" y="34241"/>
                </a:lnTo>
                <a:lnTo>
                  <a:pt x="21348" y="34233"/>
                </a:lnTo>
                <a:lnTo>
                  <a:pt x="21339" y="34224"/>
                </a:lnTo>
                <a:lnTo>
                  <a:pt x="21318" y="34216"/>
                </a:lnTo>
                <a:lnTo>
                  <a:pt x="21311" y="34221"/>
                </a:lnTo>
                <a:lnTo>
                  <a:pt x="21304" y="34225"/>
                </a:lnTo>
                <a:lnTo>
                  <a:pt x="21279" y="34239"/>
                </a:lnTo>
                <a:lnTo>
                  <a:pt x="21265" y="34235"/>
                </a:lnTo>
                <a:lnTo>
                  <a:pt x="21252" y="34231"/>
                </a:lnTo>
                <a:lnTo>
                  <a:pt x="21235" y="34224"/>
                </a:lnTo>
                <a:lnTo>
                  <a:pt x="21229" y="34219"/>
                </a:lnTo>
                <a:lnTo>
                  <a:pt x="21224" y="34213"/>
                </a:lnTo>
                <a:lnTo>
                  <a:pt x="21213" y="34190"/>
                </a:lnTo>
                <a:lnTo>
                  <a:pt x="21222" y="34154"/>
                </a:lnTo>
                <a:lnTo>
                  <a:pt x="21219" y="34140"/>
                </a:lnTo>
                <a:lnTo>
                  <a:pt x="21219" y="34133"/>
                </a:lnTo>
                <a:lnTo>
                  <a:pt x="21218" y="34128"/>
                </a:lnTo>
                <a:lnTo>
                  <a:pt x="21219" y="34120"/>
                </a:lnTo>
                <a:lnTo>
                  <a:pt x="21208" y="34088"/>
                </a:lnTo>
                <a:lnTo>
                  <a:pt x="21190" y="34071"/>
                </a:lnTo>
                <a:lnTo>
                  <a:pt x="21187" y="34064"/>
                </a:lnTo>
                <a:lnTo>
                  <a:pt x="21184" y="34058"/>
                </a:lnTo>
                <a:lnTo>
                  <a:pt x="21175" y="34038"/>
                </a:lnTo>
                <a:lnTo>
                  <a:pt x="21173" y="34029"/>
                </a:lnTo>
                <a:lnTo>
                  <a:pt x="21171" y="34021"/>
                </a:lnTo>
                <a:lnTo>
                  <a:pt x="21163" y="33999"/>
                </a:lnTo>
                <a:lnTo>
                  <a:pt x="21150" y="33991"/>
                </a:lnTo>
                <a:lnTo>
                  <a:pt x="21142" y="33983"/>
                </a:lnTo>
                <a:lnTo>
                  <a:pt x="21128" y="33983"/>
                </a:lnTo>
                <a:lnTo>
                  <a:pt x="21111" y="33993"/>
                </a:lnTo>
                <a:lnTo>
                  <a:pt x="21103" y="33998"/>
                </a:lnTo>
                <a:lnTo>
                  <a:pt x="21095" y="34003"/>
                </a:lnTo>
                <a:lnTo>
                  <a:pt x="21052" y="33993"/>
                </a:lnTo>
                <a:lnTo>
                  <a:pt x="21051" y="33990"/>
                </a:lnTo>
                <a:lnTo>
                  <a:pt x="20991" y="34028"/>
                </a:lnTo>
                <a:lnTo>
                  <a:pt x="20866" y="34115"/>
                </a:lnTo>
                <a:lnTo>
                  <a:pt x="20863" y="34115"/>
                </a:lnTo>
                <a:lnTo>
                  <a:pt x="20858" y="34113"/>
                </a:lnTo>
                <a:lnTo>
                  <a:pt x="20855" y="34109"/>
                </a:lnTo>
                <a:lnTo>
                  <a:pt x="20853" y="34107"/>
                </a:lnTo>
                <a:lnTo>
                  <a:pt x="20851" y="34106"/>
                </a:lnTo>
                <a:lnTo>
                  <a:pt x="20846" y="34105"/>
                </a:lnTo>
                <a:lnTo>
                  <a:pt x="20843" y="34108"/>
                </a:lnTo>
                <a:lnTo>
                  <a:pt x="20842" y="34109"/>
                </a:lnTo>
                <a:lnTo>
                  <a:pt x="20841" y="34114"/>
                </a:lnTo>
                <a:lnTo>
                  <a:pt x="20835" y="34114"/>
                </a:lnTo>
                <a:lnTo>
                  <a:pt x="20831" y="34112"/>
                </a:lnTo>
                <a:lnTo>
                  <a:pt x="20829" y="34108"/>
                </a:lnTo>
                <a:lnTo>
                  <a:pt x="20826" y="34103"/>
                </a:lnTo>
                <a:lnTo>
                  <a:pt x="20817" y="34097"/>
                </a:lnTo>
                <a:lnTo>
                  <a:pt x="20804" y="34092"/>
                </a:lnTo>
                <a:lnTo>
                  <a:pt x="20798" y="34083"/>
                </a:lnTo>
                <a:lnTo>
                  <a:pt x="20788" y="34076"/>
                </a:lnTo>
                <a:lnTo>
                  <a:pt x="20782" y="34071"/>
                </a:lnTo>
                <a:lnTo>
                  <a:pt x="20779" y="34064"/>
                </a:lnTo>
                <a:lnTo>
                  <a:pt x="20776" y="34052"/>
                </a:lnTo>
                <a:lnTo>
                  <a:pt x="20775" y="34041"/>
                </a:lnTo>
                <a:lnTo>
                  <a:pt x="20775" y="34040"/>
                </a:lnTo>
                <a:lnTo>
                  <a:pt x="20775" y="34031"/>
                </a:lnTo>
                <a:lnTo>
                  <a:pt x="20772" y="34023"/>
                </a:lnTo>
                <a:lnTo>
                  <a:pt x="20761" y="34019"/>
                </a:lnTo>
                <a:lnTo>
                  <a:pt x="20747" y="34018"/>
                </a:lnTo>
                <a:lnTo>
                  <a:pt x="20735" y="34023"/>
                </a:lnTo>
                <a:lnTo>
                  <a:pt x="20728" y="34032"/>
                </a:lnTo>
                <a:lnTo>
                  <a:pt x="20728" y="34033"/>
                </a:lnTo>
                <a:lnTo>
                  <a:pt x="20724" y="34043"/>
                </a:lnTo>
                <a:lnTo>
                  <a:pt x="20717" y="34049"/>
                </a:lnTo>
                <a:lnTo>
                  <a:pt x="20716" y="34051"/>
                </a:lnTo>
                <a:lnTo>
                  <a:pt x="20701" y="34051"/>
                </a:lnTo>
                <a:lnTo>
                  <a:pt x="20691" y="34048"/>
                </a:lnTo>
                <a:lnTo>
                  <a:pt x="20685" y="34041"/>
                </a:lnTo>
                <a:lnTo>
                  <a:pt x="20683" y="34039"/>
                </a:lnTo>
                <a:lnTo>
                  <a:pt x="20682" y="34040"/>
                </a:lnTo>
                <a:lnTo>
                  <a:pt x="20680" y="34038"/>
                </a:lnTo>
                <a:lnTo>
                  <a:pt x="20672" y="34033"/>
                </a:lnTo>
                <a:lnTo>
                  <a:pt x="20671" y="34030"/>
                </a:lnTo>
                <a:lnTo>
                  <a:pt x="20665" y="34018"/>
                </a:lnTo>
                <a:lnTo>
                  <a:pt x="20658" y="34012"/>
                </a:lnTo>
                <a:lnTo>
                  <a:pt x="20650" y="34009"/>
                </a:lnTo>
                <a:lnTo>
                  <a:pt x="20644" y="34010"/>
                </a:lnTo>
                <a:lnTo>
                  <a:pt x="20637" y="34013"/>
                </a:lnTo>
                <a:lnTo>
                  <a:pt x="20625" y="34025"/>
                </a:lnTo>
                <a:lnTo>
                  <a:pt x="20624" y="34030"/>
                </a:lnTo>
                <a:lnTo>
                  <a:pt x="20623" y="34035"/>
                </a:lnTo>
                <a:lnTo>
                  <a:pt x="20612" y="34045"/>
                </a:lnTo>
                <a:lnTo>
                  <a:pt x="20600" y="34048"/>
                </a:lnTo>
                <a:lnTo>
                  <a:pt x="20592" y="34048"/>
                </a:lnTo>
                <a:lnTo>
                  <a:pt x="20585" y="34040"/>
                </a:lnTo>
                <a:lnTo>
                  <a:pt x="20580" y="34031"/>
                </a:lnTo>
                <a:lnTo>
                  <a:pt x="20580" y="34031"/>
                </a:lnTo>
                <a:lnTo>
                  <a:pt x="20578" y="34025"/>
                </a:lnTo>
                <a:lnTo>
                  <a:pt x="20575" y="34012"/>
                </a:lnTo>
                <a:lnTo>
                  <a:pt x="20569" y="34003"/>
                </a:lnTo>
                <a:lnTo>
                  <a:pt x="20568" y="34003"/>
                </a:lnTo>
                <a:lnTo>
                  <a:pt x="20561" y="34003"/>
                </a:lnTo>
                <a:lnTo>
                  <a:pt x="20556" y="34008"/>
                </a:lnTo>
                <a:lnTo>
                  <a:pt x="20555" y="34011"/>
                </a:lnTo>
                <a:lnTo>
                  <a:pt x="20551" y="34021"/>
                </a:lnTo>
                <a:lnTo>
                  <a:pt x="20542" y="34020"/>
                </a:lnTo>
                <a:lnTo>
                  <a:pt x="20539" y="34013"/>
                </a:lnTo>
                <a:lnTo>
                  <a:pt x="20539" y="34005"/>
                </a:lnTo>
                <a:lnTo>
                  <a:pt x="20536" y="33998"/>
                </a:lnTo>
                <a:lnTo>
                  <a:pt x="20534" y="33994"/>
                </a:lnTo>
                <a:lnTo>
                  <a:pt x="20527" y="33987"/>
                </a:lnTo>
                <a:lnTo>
                  <a:pt x="20510" y="33989"/>
                </a:lnTo>
                <a:lnTo>
                  <a:pt x="20494" y="33995"/>
                </a:lnTo>
                <a:lnTo>
                  <a:pt x="20483" y="33997"/>
                </a:lnTo>
                <a:lnTo>
                  <a:pt x="20471" y="34000"/>
                </a:lnTo>
                <a:lnTo>
                  <a:pt x="20453" y="34005"/>
                </a:lnTo>
                <a:lnTo>
                  <a:pt x="20446" y="34010"/>
                </a:lnTo>
                <a:lnTo>
                  <a:pt x="20442" y="34013"/>
                </a:lnTo>
                <a:lnTo>
                  <a:pt x="20431" y="34017"/>
                </a:lnTo>
                <a:lnTo>
                  <a:pt x="20422" y="34023"/>
                </a:lnTo>
                <a:lnTo>
                  <a:pt x="20410" y="34030"/>
                </a:lnTo>
                <a:lnTo>
                  <a:pt x="20402" y="34028"/>
                </a:lnTo>
                <a:lnTo>
                  <a:pt x="20398" y="34018"/>
                </a:lnTo>
                <a:lnTo>
                  <a:pt x="20401" y="34005"/>
                </a:lnTo>
                <a:lnTo>
                  <a:pt x="20401" y="34005"/>
                </a:lnTo>
                <a:lnTo>
                  <a:pt x="20403" y="33994"/>
                </a:lnTo>
                <a:lnTo>
                  <a:pt x="20393" y="33987"/>
                </a:lnTo>
                <a:lnTo>
                  <a:pt x="20385" y="33987"/>
                </a:lnTo>
                <a:lnTo>
                  <a:pt x="20383" y="33987"/>
                </a:lnTo>
                <a:lnTo>
                  <a:pt x="20378" y="33985"/>
                </a:lnTo>
                <a:lnTo>
                  <a:pt x="20371" y="33976"/>
                </a:lnTo>
                <a:lnTo>
                  <a:pt x="20370" y="33970"/>
                </a:lnTo>
                <a:lnTo>
                  <a:pt x="20370" y="33965"/>
                </a:lnTo>
                <a:lnTo>
                  <a:pt x="20365" y="33959"/>
                </a:lnTo>
                <a:lnTo>
                  <a:pt x="20359" y="33955"/>
                </a:lnTo>
                <a:lnTo>
                  <a:pt x="20353" y="33951"/>
                </a:lnTo>
                <a:lnTo>
                  <a:pt x="20351" y="33944"/>
                </a:lnTo>
                <a:lnTo>
                  <a:pt x="20351" y="33944"/>
                </a:lnTo>
                <a:lnTo>
                  <a:pt x="20351" y="33944"/>
                </a:lnTo>
                <a:lnTo>
                  <a:pt x="20345" y="33939"/>
                </a:lnTo>
                <a:lnTo>
                  <a:pt x="20343" y="33933"/>
                </a:lnTo>
                <a:lnTo>
                  <a:pt x="20339" y="33927"/>
                </a:lnTo>
                <a:lnTo>
                  <a:pt x="20329" y="33911"/>
                </a:lnTo>
                <a:lnTo>
                  <a:pt x="20320" y="33903"/>
                </a:lnTo>
                <a:lnTo>
                  <a:pt x="20313" y="33891"/>
                </a:lnTo>
                <a:lnTo>
                  <a:pt x="20304" y="33888"/>
                </a:lnTo>
                <a:lnTo>
                  <a:pt x="20299" y="33889"/>
                </a:lnTo>
                <a:lnTo>
                  <a:pt x="20291" y="33890"/>
                </a:lnTo>
                <a:lnTo>
                  <a:pt x="20279" y="33885"/>
                </a:lnTo>
                <a:lnTo>
                  <a:pt x="20272" y="33875"/>
                </a:lnTo>
                <a:lnTo>
                  <a:pt x="20269" y="33868"/>
                </a:lnTo>
                <a:lnTo>
                  <a:pt x="20241" y="33819"/>
                </a:lnTo>
                <a:lnTo>
                  <a:pt x="20239" y="33816"/>
                </a:lnTo>
                <a:lnTo>
                  <a:pt x="20231" y="33810"/>
                </a:lnTo>
                <a:lnTo>
                  <a:pt x="20227" y="33809"/>
                </a:lnTo>
                <a:lnTo>
                  <a:pt x="20221" y="33803"/>
                </a:lnTo>
                <a:lnTo>
                  <a:pt x="20220" y="33802"/>
                </a:lnTo>
                <a:lnTo>
                  <a:pt x="20208" y="33792"/>
                </a:lnTo>
                <a:lnTo>
                  <a:pt x="20202" y="33790"/>
                </a:lnTo>
                <a:lnTo>
                  <a:pt x="20195" y="33787"/>
                </a:lnTo>
                <a:lnTo>
                  <a:pt x="20181" y="33789"/>
                </a:lnTo>
                <a:lnTo>
                  <a:pt x="20180" y="33789"/>
                </a:lnTo>
                <a:lnTo>
                  <a:pt x="20163" y="33789"/>
                </a:lnTo>
                <a:lnTo>
                  <a:pt x="20157" y="33786"/>
                </a:lnTo>
                <a:lnTo>
                  <a:pt x="20152" y="33783"/>
                </a:lnTo>
                <a:lnTo>
                  <a:pt x="20143" y="33776"/>
                </a:lnTo>
                <a:lnTo>
                  <a:pt x="20132" y="33772"/>
                </a:lnTo>
                <a:lnTo>
                  <a:pt x="20122" y="33777"/>
                </a:lnTo>
                <a:lnTo>
                  <a:pt x="20102" y="33781"/>
                </a:lnTo>
                <a:lnTo>
                  <a:pt x="20102" y="33782"/>
                </a:lnTo>
                <a:lnTo>
                  <a:pt x="20089" y="33788"/>
                </a:lnTo>
                <a:lnTo>
                  <a:pt x="20074" y="33789"/>
                </a:lnTo>
                <a:lnTo>
                  <a:pt x="20069" y="33781"/>
                </a:lnTo>
                <a:lnTo>
                  <a:pt x="20065" y="33768"/>
                </a:lnTo>
                <a:lnTo>
                  <a:pt x="20063" y="33762"/>
                </a:lnTo>
                <a:lnTo>
                  <a:pt x="20062" y="33757"/>
                </a:lnTo>
                <a:lnTo>
                  <a:pt x="20052" y="33748"/>
                </a:lnTo>
                <a:lnTo>
                  <a:pt x="20036" y="33744"/>
                </a:lnTo>
                <a:lnTo>
                  <a:pt x="20028" y="33741"/>
                </a:lnTo>
                <a:lnTo>
                  <a:pt x="20016" y="33735"/>
                </a:lnTo>
                <a:lnTo>
                  <a:pt x="20003" y="33733"/>
                </a:lnTo>
                <a:lnTo>
                  <a:pt x="19991" y="33736"/>
                </a:lnTo>
                <a:lnTo>
                  <a:pt x="19986" y="33737"/>
                </a:lnTo>
                <a:lnTo>
                  <a:pt x="19981" y="33739"/>
                </a:lnTo>
                <a:lnTo>
                  <a:pt x="19971" y="33738"/>
                </a:lnTo>
                <a:lnTo>
                  <a:pt x="19963" y="33734"/>
                </a:lnTo>
                <a:lnTo>
                  <a:pt x="19960" y="33732"/>
                </a:lnTo>
                <a:lnTo>
                  <a:pt x="19950" y="33731"/>
                </a:lnTo>
                <a:lnTo>
                  <a:pt x="19936" y="33730"/>
                </a:lnTo>
                <a:lnTo>
                  <a:pt x="19920" y="33732"/>
                </a:lnTo>
                <a:lnTo>
                  <a:pt x="19915" y="33736"/>
                </a:lnTo>
                <a:lnTo>
                  <a:pt x="19909" y="33740"/>
                </a:lnTo>
                <a:lnTo>
                  <a:pt x="19893" y="33746"/>
                </a:lnTo>
                <a:lnTo>
                  <a:pt x="19887" y="33748"/>
                </a:lnTo>
                <a:lnTo>
                  <a:pt x="19881" y="33751"/>
                </a:lnTo>
                <a:lnTo>
                  <a:pt x="19866" y="33761"/>
                </a:lnTo>
                <a:lnTo>
                  <a:pt x="19858" y="33766"/>
                </a:lnTo>
                <a:lnTo>
                  <a:pt x="19850" y="33771"/>
                </a:lnTo>
                <a:lnTo>
                  <a:pt x="19829" y="33776"/>
                </a:lnTo>
                <a:lnTo>
                  <a:pt x="19808" y="33767"/>
                </a:lnTo>
                <a:lnTo>
                  <a:pt x="19799" y="33761"/>
                </a:lnTo>
                <a:lnTo>
                  <a:pt x="19764" y="33742"/>
                </a:lnTo>
                <a:lnTo>
                  <a:pt x="19729" y="33713"/>
                </a:lnTo>
                <a:lnTo>
                  <a:pt x="19719" y="33707"/>
                </a:lnTo>
                <a:lnTo>
                  <a:pt x="19711" y="33700"/>
                </a:lnTo>
                <a:lnTo>
                  <a:pt x="19698" y="33690"/>
                </a:lnTo>
                <a:lnTo>
                  <a:pt x="19692" y="33681"/>
                </a:lnTo>
                <a:lnTo>
                  <a:pt x="19686" y="33672"/>
                </a:lnTo>
                <a:lnTo>
                  <a:pt x="19679" y="33659"/>
                </a:lnTo>
                <a:lnTo>
                  <a:pt x="19676" y="33653"/>
                </a:lnTo>
                <a:lnTo>
                  <a:pt x="19671" y="33644"/>
                </a:lnTo>
                <a:lnTo>
                  <a:pt x="19666" y="33634"/>
                </a:lnTo>
                <a:lnTo>
                  <a:pt x="19655" y="33621"/>
                </a:lnTo>
                <a:lnTo>
                  <a:pt x="19655" y="33620"/>
                </a:lnTo>
                <a:lnTo>
                  <a:pt x="19649" y="33609"/>
                </a:lnTo>
                <a:lnTo>
                  <a:pt x="19641" y="33603"/>
                </a:lnTo>
                <a:lnTo>
                  <a:pt x="19632" y="33593"/>
                </a:lnTo>
                <a:lnTo>
                  <a:pt x="19624" y="33587"/>
                </a:lnTo>
                <a:lnTo>
                  <a:pt x="19614" y="33586"/>
                </a:lnTo>
                <a:lnTo>
                  <a:pt x="19609" y="33585"/>
                </a:lnTo>
                <a:lnTo>
                  <a:pt x="19597" y="33581"/>
                </a:lnTo>
                <a:lnTo>
                  <a:pt x="19585" y="33574"/>
                </a:lnTo>
                <a:lnTo>
                  <a:pt x="19576" y="33566"/>
                </a:lnTo>
                <a:lnTo>
                  <a:pt x="19576" y="33566"/>
                </a:lnTo>
                <a:lnTo>
                  <a:pt x="19575" y="33565"/>
                </a:lnTo>
                <a:lnTo>
                  <a:pt x="19575" y="33565"/>
                </a:lnTo>
                <a:lnTo>
                  <a:pt x="19568" y="33558"/>
                </a:lnTo>
                <a:lnTo>
                  <a:pt x="19559" y="33545"/>
                </a:lnTo>
                <a:lnTo>
                  <a:pt x="19555" y="33539"/>
                </a:lnTo>
                <a:lnTo>
                  <a:pt x="19552" y="33532"/>
                </a:lnTo>
                <a:lnTo>
                  <a:pt x="19540" y="33512"/>
                </a:lnTo>
                <a:lnTo>
                  <a:pt x="19537" y="33507"/>
                </a:lnTo>
                <a:lnTo>
                  <a:pt x="19531" y="33498"/>
                </a:lnTo>
                <a:lnTo>
                  <a:pt x="19524" y="33485"/>
                </a:lnTo>
                <a:lnTo>
                  <a:pt x="19524" y="33466"/>
                </a:lnTo>
                <a:lnTo>
                  <a:pt x="19522" y="33455"/>
                </a:lnTo>
                <a:lnTo>
                  <a:pt x="19521" y="33435"/>
                </a:lnTo>
                <a:lnTo>
                  <a:pt x="19523" y="33426"/>
                </a:lnTo>
                <a:lnTo>
                  <a:pt x="19523" y="33423"/>
                </a:lnTo>
                <a:lnTo>
                  <a:pt x="19524" y="33412"/>
                </a:lnTo>
                <a:lnTo>
                  <a:pt x="19521" y="33396"/>
                </a:lnTo>
                <a:lnTo>
                  <a:pt x="19515" y="33388"/>
                </a:lnTo>
                <a:lnTo>
                  <a:pt x="19512" y="33378"/>
                </a:lnTo>
                <a:lnTo>
                  <a:pt x="19512" y="33370"/>
                </a:lnTo>
                <a:lnTo>
                  <a:pt x="19504" y="33368"/>
                </a:lnTo>
                <a:lnTo>
                  <a:pt x="19492" y="33372"/>
                </a:lnTo>
                <a:lnTo>
                  <a:pt x="19488" y="33371"/>
                </a:lnTo>
                <a:lnTo>
                  <a:pt x="19477" y="33369"/>
                </a:lnTo>
                <a:lnTo>
                  <a:pt x="19460" y="33362"/>
                </a:lnTo>
                <a:lnTo>
                  <a:pt x="19452" y="33356"/>
                </a:lnTo>
                <a:lnTo>
                  <a:pt x="19452" y="33356"/>
                </a:lnTo>
                <a:lnTo>
                  <a:pt x="19444" y="33351"/>
                </a:lnTo>
                <a:lnTo>
                  <a:pt x="19424" y="33338"/>
                </a:lnTo>
                <a:lnTo>
                  <a:pt x="19417" y="33332"/>
                </a:lnTo>
                <a:lnTo>
                  <a:pt x="19410" y="33325"/>
                </a:lnTo>
                <a:lnTo>
                  <a:pt x="19393" y="33311"/>
                </a:lnTo>
                <a:lnTo>
                  <a:pt x="19391" y="33304"/>
                </a:lnTo>
                <a:lnTo>
                  <a:pt x="19389" y="33297"/>
                </a:lnTo>
                <a:lnTo>
                  <a:pt x="19385" y="33282"/>
                </a:lnTo>
                <a:lnTo>
                  <a:pt x="19379" y="33278"/>
                </a:lnTo>
                <a:lnTo>
                  <a:pt x="19376" y="33276"/>
                </a:lnTo>
                <a:lnTo>
                  <a:pt x="19369" y="33264"/>
                </a:lnTo>
                <a:lnTo>
                  <a:pt x="19368" y="33251"/>
                </a:lnTo>
                <a:lnTo>
                  <a:pt x="19358" y="33228"/>
                </a:lnTo>
                <a:lnTo>
                  <a:pt x="19365" y="33221"/>
                </a:lnTo>
                <a:lnTo>
                  <a:pt x="19368" y="33218"/>
                </a:lnTo>
                <a:lnTo>
                  <a:pt x="19368" y="33202"/>
                </a:lnTo>
                <a:lnTo>
                  <a:pt x="19355" y="33190"/>
                </a:lnTo>
                <a:lnTo>
                  <a:pt x="19352" y="33187"/>
                </a:lnTo>
                <a:lnTo>
                  <a:pt x="19352" y="33183"/>
                </a:lnTo>
                <a:lnTo>
                  <a:pt x="19351" y="33174"/>
                </a:lnTo>
                <a:lnTo>
                  <a:pt x="19347" y="33158"/>
                </a:lnTo>
                <a:lnTo>
                  <a:pt x="19336" y="33155"/>
                </a:lnTo>
                <a:lnTo>
                  <a:pt x="19321" y="33153"/>
                </a:lnTo>
                <a:lnTo>
                  <a:pt x="19317" y="33152"/>
                </a:lnTo>
                <a:lnTo>
                  <a:pt x="19311" y="33146"/>
                </a:lnTo>
                <a:lnTo>
                  <a:pt x="19304" y="33140"/>
                </a:lnTo>
                <a:lnTo>
                  <a:pt x="19305" y="33132"/>
                </a:lnTo>
                <a:lnTo>
                  <a:pt x="19306" y="33121"/>
                </a:lnTo>
                <a:lnTo>
                  <a:pt x="19304" y="33107"/>
                </a:lnTo>
                <a:lnTo>
                  <a:pt x="19302" y="33097"/>
                </a:lnTo>
                <a:lnTo>
                  <a:pt x="19286" y="33092"/>
                </a:lnTo>
                <a:lnTo>
                  <a:pt x="19274" y="33096"/>
                </a:lnTo>
                <a:lnTo>
                  <a:pt x="19263" y="33100"/>
                </a:lnTo>
                <a:lnTo>
                  <a:pt x="19254" y="33103"/>
                </a:lnTo>
                <a:lnTo>
                  <a:pt x="19247" y="33099"/>
                </a:lnTo>
                <a:lnTo>
                  <a:pt x="19240" y="33095"/>
                </a:lnTo>
                <a:lnTo>
                  <a:pt x="19247" y="33075"/>
                </a:lnTo>
                <a:lnTo>
                  <a:pt x="19250" y="33067"/>
                </a:lnTo>
                <a:lnTo>
                  <a:pt x="19253" y="33060"/>
                </a:lnTo>
                <a:lnTo>
                  <a:pt x="19258" y="33042"/>
                </a:lnTo>
                <a:lnTo>
                  <a:pt x="19252" y="33033"/>
                </a:lnTo>
                <a:lnTo>
                  <a:pt x="19247" y="33023"/>
                </a:lnTo>
                <a:lnTo>
                  <a:pt x="19236" y="33004"/>
                </a:lnTo>
                <a:lnTo>
                  <a:pt x="19226" y="32982"/>
                </a:lnTo>
                <a:lnTo>
                  <a:pt x="19226" y="32974"/>
                </a:lnTo>
                <a:lnTo>
                  <a:pt x="19226" y="32966"/>
                </a:lnTo>
                <a:lnTo>
                  <a:pt x="19216" y="32947"/>
                </a:lnTo>
                <a:lnTo>
                  <a:pt x="19207" y="32934"/>
                </a:lnTo>
                <a:lnTo>
                  <a:pt x="19205" y="32932"/>
                </a:lnTo>
                <a:lnTo>
                  <a:pt x="19199" y="32926"/>
                </a:lnTo>
                <a:lnTo>
                  <a:pt x="19188" y="32926"/>
                </a:lnTo>
                <a:lnTo>
                  <a:pt x="19183" y="32921"/>
                </a:lnTo>
                <a:lnTo>
                  <a:pt x="19176" y="32920"/>
                </a:lnTo>
                <a:lnTo>
                  <a:pt x="19174" y="32921"/>
                </a:lnTo>
                <a:lnTo>
                  <a:pt x="19168" y="32924"/>
                </a:lnTo>
                <a:lnTo>
                  <a:pt x="19163" y="32928"/>
                </a:lnTo>
                <a:lnTo>
                  <a:pt x="19157" y="32931"/>
                </a:lnTo>
                <a:lnTo>
                  <a:pt x="19153" y="32937"/>
                </a:lnTo>
                <a:lnTo>
                  <a:pt x="19148" y="32942"/>
                </a:lnTo>
                <a:lnTo>
                  <a:pt x="19142" y="32945"/>
                </a:lnTo>
                <a:lnTo>
                  <a:pt x="19136" y="32949"/>
                </a:lnTo>
                <a:lnTo>
                  <a:pt x="19136" y="32949"/>
                </a:lnTo>
                <a:lnTo>
                  <a:pt x="19133" y="32954"/>
                </a:lnTo>
                <a:lnTo>
                  <a:pt x="19127" y="32957"/>
                </a:lnTo>
                <a:lnTo>
                  <a:pt x="19123" y="32961"/>
                </a:lnTo>
                <a:lnTo>
                  <a:pt x="19118" y="32964"/>
                </a:lnTo>
                <a:lnTo>
                  <a:pt x="19109" y="32966"/>
                </a:lnTo>
                <a:lnTo>
                  <a:pt x="19100" y="32965"/>
                </a:lnTo>
                <a:lnTo>
                  <a:pt x="19094" y="32958"/>
                </a:lnTo>
                <a:lnTo>
                  <a:pt x="19094" y="32957"/>
                </a:lnTo>
                <a:lnTo>
                  <a:pt x="19090" y="32955"/>
                </a:lnTo>
                <a:lnTo>
                  <a:pt x="19088" y="32956"/>
                </a:lnTo>
                <a:lnTo>
                  <a:pt x="19087" y="32957"/>
                </a:lnTo>
                <a:lnTo>
                  <a:pt x="19081" y="32960"/>
                </a:lnTo>
                <a:lnTo>
                  <a:pt x="19073" y="32960"/>
                </a:lnTo>
                <a:lnTo>
                  <a:pt x="19072" y="32960"/>
                </a:lnTo>
                <a:lnTo>
                  <a:pt x="19067" y="32955"/>
                </a:lnTo>
                <a:lnTo>
                  <a:pt x="19066" y="32953"/>
                </a:lnTo>
                <a:lnTo>
                  <a:pt x="19066" y="32950"/>
                </a:lnTo>
                <a:lnTo>
                  <a:pt x="19065" y="32942"/>
                </a:lnTo>
                <a:lnTo>
                  <a:pt x="19060" y="32941"/>
                </a:lnTo>
                <a:lnTo>
                  <a:pt x="19051" y="32944"/>
                </a:lnTo>
                <a:lnTo>
                  <a:pt x="19049" y="32945"/>
                </a:lnTo>
                <a:lnTo>
                  <a:pt x="19045" y="32949"/>
                </a:lnTo>
                <a:lnTo>
                  <a:pt x="19045" y="32953"/>
                </a:lnTo>
                <a:lnTo>
                  <a:pt x="19044" y="32953"/>
                </a:lnTo>
                <a:lnTo>
                  <a:pt x="19041" y="32958"/>
                </a:lnTo>
                <a:lnTo>
                  <a:pt x="19040" y="32958"/>
                </a:lnTo>
                <a:lnTo>
                  <a:pt x="19036" y="32960"/>
                </a:lnTo>
                <a:lnTo>
                  <a:pt x="19033" y="32968"/>
                </a:lnTo>
                <a:lnTo>
                  <a:pt x="19032" y="32968"/>
                </a:lnTo>
                <a:lnTo>
                  <a:pt x="19030" y="32974"/>
                </a:lnTo>
                <a:lnTo>
                  <a:pt x="19028" y="32980"/>
                </a:lnTo>
                <a:lnTo>
                  <a:pt x="19022" y="32984"/>
                </a:lnTo>
                <a:lnTo>
                  <a:pt x="19016" y="32988"/>
                </a:lnTo>
                <a:lnTo>
                  <a:pt x="19011" y="32993"/>
                </a:lnTo>
                <a:lnTo>
                  <a:pt x="19005" y="32998"/>
                </a:lnTo>
                <a:lnTo>
                  <a:pt x="19002" y="32998"/>
                </a:lnTo>
                <a:lnTo>
                  <a:pt x="18997" y="32999"/>
                </a:lnTo>
                <a:lnTo>
                  <a:pt x="18993" y="33002"/>
                </a:lnTo>
                <a:lnTo>
                  <a:pt x="18982" y="33010"/>
                </a:lnTo>
                <a:lnTo>
                  <a:pt x="18979" y="33015"/>
                </a:lnTo>
                <a:lnTo>
                  <a:pt x="18978" y="33017"/>
                </a:lnTo>
                <a:lnTo>
                  <a:pt x="18977" y="33021"/>
                </a:lnTo>
                <a:lnTo>
                  <a:pt x="18968" y="33027"/>
                </a:lnTo>
                <a:lnTo>
                  <a:pt x="18963" y="33031"/>
                </a:lnTo>
                <a:lnTo>
                  <a:pt x="18952" y="33033"/>
                </a:lnTo>
                <a:lnTo>
                  <a:pt x="18945" y="33031"/>
                </a:lnTo>
                <a:lnTo>
                  <a:pt x="18942" y="33030"/>
                </a:lnTo>
                <a:lnTo>
                  <a:pt x="18937" y="33027"/>
                </a:lnTo>
                <a:lnTo>
                  <a:pt x="18926" y="33030"/>
                </a:lnTo>
                <a:lnTo>
                  <a:pt x="18919" y="33034"/>
                </a:lnTo>
                <a:lnTo>
                  <a:pt x="18915" y="33037"/>
                </a:lnTo>
                <a:lnTo>
                  <a:pt x="18908" y="33041"/>
                </a:lnTo>
                <a:lnTo>
                  <a:pt x="18894" y="33044"/>
                </a:lnTo>
                <a:lnTo>
                  <a:pt x="18890" y="33052"/>
                </a:lnTo>
                <a:lnTo>
                  <a:pt x="18890" y="33059"/>
                </a:lnTo>
                <a:lnTo>
                  <a:pt x="18890" y="33060"/>
                </a:lnTo>
                <a:lnTo>
                  <a:pt x="18886" y="33071"/>
                </a:lnTo>
                <a:lnTo>
                  <a:pt x="18881" y="33074"/>
                </a:lnTo>
                <a:lnTo>
                  <a:pt x="18872" y="33075"/>
                </a:lnTo>
                <a:lnTo>
                  <a:pt x="18867" y="33072"/>
                </a:lnTo>
                <a:lnTo>
                  <a:pt x="18864" y="33071"/>
                </a:lnTo>
                <a:lnTo>
                  <a:pt x="18855" y="33067"/>
                </a:lnTo>
                <a:lnTo>
                  <a:pt x="18852" y="33064"/>
                </a:lnTo>
                <a:lnTo>
                  <a:pt x="18851" y="33063"/>
                </a:lnTo>
                <a:lnTo>
                  <a:pt x="18842" y="33063"/>
                </a:lnTo>
                <a:lnTo>
                  <a:pt x="18841" y="33064"/>
                </a:lnTo>
                <a:lnTo>
                  <a:pt x="18837" y="33067"/>
                </a:lnTo>
                <a:lnTo>
                  <a:pt x="18827" y="33066"/>
                </a:lnTo>
                <a:lnTo>
                  <a:pt x="18817" y="33060"/>
                </a:lnTo>
                <a:lnTo>
                  <a:pt x="18810" y="33054"/>
                </a:lnTo>
                <a:lnTo>
                  <a:pt x="18801" y="33051"/>
                </a:lnTo>
                <a:lnTo>
                  <a:pt x="18794" y="33047"/>
                </a:lnTo>
                <a:lnTo>
                  <a:pt x="18794" y="33046"/>
                </a:lnTo>
                <a:lnTo>
                  <a:pt x="18795" y="33042"/>
                </a:lnTo>
                <a:lnTo>
                  <a:pt x="18793" y="33036"/>
                </a:lnTo>
                <a:lnTo>
                  <a:pt x="18779" y="33039"/>
                </a:lnTo>
                <a:lnTo>
                  <a:pt x="18775" y="33035"/>
                </a:lnTo>
                <a:lnTo>
                  <a:pt x="18766" y="33029"/>
                </a:lnTo>
                <a:lnTo>
                  <a:pt x="18767" y="33016"/>
                </a:lnTo>
                <a:lnTo>
                  <a:pt x="18761" y="33010"/>
                </a:lnTo>
                <a:lnTo>
                  <a:pt x="18756" y="33010"/>
                </a:lnTo>
                <a:lnTo>
                  <a:pt x="18750" y="33017"/>
                </a:lnTo>
                <a:lnTo>
                  <a:pt x="18748" y="33024"/>
                </a:lnTo>
                <a:lnTo>
                  <a:pt x="18748" y="33031"/>
                </a:lnTo>
                <a:lnTo>
                  <a:pt x="18746" y="33035"/>
                </a:lnTo>
                <a:lnTo>
                  <a:pt x="18744" y="33036"/>
                </a:lnTo>
                <a:lnTo>
                  <a:pt x="18738" y="33037"/>
                </a:lnTo>
                <a:lnTo>
                  <a:pt x="18732" y="33037"/>
                </a:lnTo>
                <a:lnTo>
                  <a:pt x="18726" y="33033"/>
                </a:lnTo>
                <a:lnTo>
                  <a:pt x="18725" y="33032"/>
                </a:lnTo>
                <a:lnTo>
                  <a:pt x="18719" y="33026"/>
                </a:lnTo>
                <a:lnTo>
                  <a:pt x="18714" y="33019"/>
                </a:lnTo>
                <a:lnTo>
                  <a:pt x="18705" y="33016"/>
                </a:lnTo>
                <a:lnTo>
                  <a:pt x="18700" y="33018"/>
                </a:lnTo>
                <a:lnTo>
                  <a:pt x="18696" y="33020"/>
                </a:lnTo>
                <a:lnTo>
                  <a:pt x="18691" y="33026"/>
                </a:lnTo>
                <a:lnTo>
                  <a:pt x="18690" y="33027"/>
                </a:lnTo>
                <a:lnTo>
                  <a:pt x="18683" y="33029"/>
                </a:lnTo>
                <a:lnTo>
                  <a:pt x="18682" y="33028"/>
                </a:lnTo>
                <a:lnTo>
                  <a:pt x="18675" y="33029"/>
                </a:lnTo>
                <a:lnTo>
                  <a:pt x="18668" y="33026"/>
                </a:lnTo>
                <a:lnTo>
                  <a:pt x="18664" y="33017"/>
                </a:lnTo>
                <a:lnTo>
                  <a:pt x="18664" y="33016"/>
                </a:lnTo>
                <a:lnTo>
                  <a:pt x="18662" y="33012"/>
                </a:lnTo>
                <a:lnTo>
                  <a:pt x="18661" y="33007"/>
                </a:lnTo>
                <a:lnTo>
                  <a:pt x="18659" y="33006"/>
                </a:lnTo>
                <a:lnTo>
                  <a:pt x="18648" y="33004"/>
                </a:lnTo>
                <a:lnTo>
                  <a:pt x="18638" y="33002"/>
                </a:lnTo>
                <a:lnTo>
                  <a:pt x="18634" y="33001"/>
                </a:lnTo>
                <a:lnTo>
                  <a:pt x="18623" y="32997"/>
                </a:lnTo>
                <a:lnTo>
                  <a:pt x="18614" y="32992"/>
                </a:lnTo>
                <a:lnTo>
                  <a:pt x="18613" y="32991"/>
                </a:lnTo>
                <a:lnTo>
                  <a:pt x="18603" y="32982"/>
                </a:lnTo>
                <a:lnTo>
                  <a:pt x="18593" y="32977"/>
                </a:lnTo>
                <a:lnTo>
                  <a:pt x="18583" y="32977"/>
                </a:lnTo>
                <a:lnTo>
                  <a:pt x="18574" y="32977"/>
                </a:lnTo>
                <a:lnTo>
                  <a:pt x="18566" y="32982"/>
                </a:lnTo>
                <a:lnTo>
                  <a:pt x="18553" y="32987"/>
                </a:lnTo>
                <a:lnTo>
                  <a:pt x="18545" y="32990"/>
                </a:lnTo>
                <a:lnTo>
                  <a:pt x="18540" y="32992"/>
                </a:lnTo>
                <a:lnTo>
                  <a:pt x="18539" y="32992"/>
                </a:lnTo>
                <a:lnTo>
                  <a:pt x="18528" y="32998"/>
                </a:lnTo>
                <a:lnTo>
                  <a:pt x="18519" y="33004"/>
                </a:lnTo>
                <a:lnTo>
                  <a:pt x="18511" y="33009"/>
                </a:lnTo>
                <a:lnTo>
                  <a:pt x="18501" y="33010"/>
                </a:lnTo>
                <a:lnTo>
                  <a:pt x="18493" y="33008"/>
                </a:lnTo>
                <a:lnTo>
                  <a:pt x="18488" y="33001"/>
                </a:lnTo>
                <a:lnTo>
                  <a:pt x="18486" y="32997"/>
                </a:lnTo>
                <a:lnTo>
                  <a:pt x="18485" y="32993"/>
                </a:lnTo>
                <a:lnTo>
                  <a:pt x="18483" y="32987"/>
                </a:lnTo>
                <a:lnTo>
                  <a:pt x="18479" y="32980"/>
                </a:lnTo>
                <a:lnTo>
                  <a:pt x="18473" y="32974"/>
                </a:lnTo>
                <a:lnTo>
                  <a:pt x="18466" y="32972"/>
                </a:lnTo>
                <a:lnTo>
                  <a:pt x="18461" y="32974"/>
                </a:lnTo>
                <a:lnTo>
                  <a:pt x="18458" y="32980"/>
                </a:lnTo>
                <a:lnTo>
                  <a:pt x="18458" y="32980"/>
                </a:lnTo>
                <a:lnTo>
                  <a:pt x="18455" y="32986"/>
                </a:lnTo>
                <a:lnTo>
                  <a:pt x="18449" y="32986"/>
                </a:lnTo>
                <a:lnTo>
                  <a:pt x="18441" y="32988"/>
                </a:lnTo>
                <a:lnTo>
                  <a:pt x="18430" y="32989"/>
                </a:lnTo>
                <a:lnTo>
                  <a:pt x="18424" y="32984"/>
                </a:lnTo>
                <a:lnTo>
                  <a:pt x="18421" y="32977"/>
                </a:lnTo>
                <a:lnTo>
                  <a:pt x="18421" y="32977"/>
                </a:lnTo>
                <a:lnTo>
                  <a:pt x="18416" y="32971"/>
                </a:lnTo>
                <a:lnTo>
                  <a:pt x="18410" y="32967"/>
                </a:lnTo>
                <a:lnTo>
                  <a:pt x="18399" y="32969"/>
                </a:lnTo>
                <a:lnTo>
                  <a:pt x="18395" y="32977"/>
                </a:lnTo>
                <a:lnTo>
                  <a:pt x="18394" y="32978"/>
                </a:lnTo>
                <a:lnTo>
                  <a:pt x="18388" y="32982"/>
                </a:lnTo>
                <a:lnTo>
                  <a:pt x="18383" y="32978"/>
                </a:lnTo>
                <a:lnTo>
                  <a:pt x="18377" y="32971"/>
                </a:lnTo>
                <a:lnTo>
                  <a:pt x="18369" y="32961"/>
                </a:lnTo>
                <a:lnTo>
                  <a:pt x="18369" y="32960"/>
                </a:lnTo>
                <a:lnTo>
                  <a:pt x="18362" y="32957"/>
                </a:lnTo>
                <a:lnTo>
                  <a:pt x="18352" y="32952"/>
                </a:lnTo>
                <a:lnTo>
                  <a:pt x="18347" y="32943"/>
                </a:lnTo>
                <a:lnTo>
                  <a:pt x="18347" y="32938"/>
                </a:lnTo>
                <a:lnTo>
                  <a:pt x="18347" y="32933"/>
                </a:lnTo>
                <a:lnTo>
                  <a:pt x="18350" y="32927"/>
                </a:lnTo>
                <a:lnTo>
                  <a:pt x="18356" y="32916"/>
                </a:lnTo>
                <a:lnTo>
                  <a:pt x="18354" y="32908"/>
                </a:lnTo>
                <a:lnTo>
                  <a:pt x="18348" y="32904"/>
                </a:lnTo>
                <a:lnTo>
                  <a:pt x="18335" y="32903"/>
                </a:lnTo>
                <a:lnTo>
                  <a:pt x="18321" y="32906"/>
                </a:lnTo>
                <a:lnTo>
                  <a:pt x="18308" y="32907"/>
                </a:lnTo>
                <a:lnTo>
                  <a:pt x="18298" y="32911"/>
                </a:lnTo>
                <a:lnTo>
                  <a:pt x="18295" y="32917"/>
                </a:lnTo>
                <a:lnTo>
                  <a:pt x="18289" y="32923"/>
                </a:lnTo>
                <a:lnTo>
                  <a:pt x="18287" y="32925"/>
                </a:lnTo>
                <a:lnTo>
                  <a:pt x="18279" y="32928"/>
                </a:lnTo>
                <a:lnTo>
                  <a:pt x="18269" y="32926"/>
                </a:lnTo>
                <a:lnTo>
                  <a:pt x="18261" y="32923"/>
                </a:lnTo>
                <a:lnTo>
                  <a:pt x="18253" y="32917"/>
                </a:lnTo>
                <a:lnTo>
                  <a:pt x="18241" y="32910"/>
                </a:lnTo>
                <a:lnTo>
                  <a:pt x="18236" y="32899"/>
                </a:lnTo>
                <a:lnTo>
                  <a:pt x="18235" y="32890"/>
                </a:lnTo>
                <a:lnTo>
                  <a:pt x="18234" y="32887"/>
                </a:lnTo>
                <a:lnTo>
                  <a:pt x="18233" y="32883"/>
                </a:lnTo>
                <a:lnTo>
                  <a:pt x="18233" y="32880"/>
                </a:lnTo>
                <a:lnTo>
                  <a:pt x="18227" y="32847"/>
                </a:lnTo>
                <a:lnTo>
                  <a:pt x="18235" y="32832"/>
                </a:lnTo>
                <a:lnTo>
                  <a:pt x="18239" y="32830"/>
                </a:lnTo>
                <a:lnTo>
                  <a:pt x="18252" y="32821"/>
                </a:lnTo>
                <a:lnTo>
                  <a:pt x="18256" y="32813"/>
                </a:lnTo>
                <a:lnTo>
                  <a:pt x="18252" y="32803"/>
                </a:lnTo>
                <a:lnTo>
                  <a:pt x="18246" y="32800"/>
                </a:lnTo>
                <a:lnTo>
                  <a:pt x="18241" y="32800"/>
                </a:lnTo>
                <a:lnTo>
                  <a:pt x="18239" y="32800"/>
                </a:lnTo>
                <a:lnTo>
                  <a:pt x="18231" y="32792"/>
                </a:lnTo>
                <a:lnTo>
                  <a:pt x="18229" y="32788"/>
                </a:lnTo>
                <a:lnTo>
                  <a:pt x="18226" y="32781"/>
                </a:lnTo>
                <a:lnTo>
                  <a:pt x="18223" y="32774"/>
                </a:lnTo>
                <a:lnTo>
                  <a:pt x="18219" y="32765"/>
                </a:lnTo>
                <a:lnTo>
                  <a:pt x="18211" y="32762"/>
                </a:lnTo>
                <a:lnTo>
                  <a:pt x="18203" y="32762"/>
                </a:lnTo>
                <a:lnTo>
                  <a:pt x="18192" y="32766"/>
                </a:lnTo>
                <a:lnTo>
                  <a:pt x="18184" y="32771"/>
                </a:lnTo>
                <a:lnTo>
                  <a:pt x="18182" y="32772"/>
                </a:lnTo>
                <a:lnTo>
                  <a:pt x="18169" y="32777"/>
                </a:lnTo>
                <a:lnTo>
                  <a:pt x="18158" y="32775"/>
                </a:lnTo>
                <a:lnTo>
                  <a:pt x="18152" y="32772"/>
                </a:lnTo>
                <a:lnTo>
                  <a:pt x="18150" y="32770"/>
                </a:lnTo>
                <a:lnTo>
                  <a:pt x="18147" y="32767"/>
                </a:lnTo>
                <a:lnTo>
                  <a:pt x="18143" y="32765"/>
                </a:lnTo>
                <a:lnTo>
                  <a:pt x="18138" y="32764"/>
                </a:lnTo>
                <a:lnTo>
                  <a:pt x="18127" y="32765"/>
                </a:lnTo>
                <a:lnTo>
                  <a:pt x="18116" y="32759"/>
                </a:lnTo>
                <a:lnTo>
                  <a:pt x="18111" y="32749"/>
                </a:lnTo>
                <a:lnTo>
                  <a:pt x="18109" y="32738"/>
                </a:lnTo>
                <a:lnTo>
                  <a:pt x="18109" y="32738"/>
                </a:lnTo>
                <a:lnTo>
                  <a:pt x="18111" y="32731"/>
                </a:lnTo>
                <a:lnTo>
                  <a:pt x="18109" y="32720"/>
                </a:lnTo>
                <a:lnTo>
                  <a:pt x="18105" y="32713"/>
                </a:lnTo>
                <a:lnTo>
                  <a:pt x="18091" y="32707"/>
                </a:lnTo>
                <a:lnTo>
                  <a:pt x="18087" y="32700"/>
                </a:lnTo>
                <a:lnTo>
                  <a:pt x="18080" y="32692"/>
                </a:lnTo>
                <a:lnTo>
                  <a:pt x="18071" y="32685"/>
                </a:lnTo>
                <a:lnTo>
                  <a:pt x="18065" y="32685"/>
                </a:lnTo>
                <a:lnTo>
                  <a:pt x="18056" y="32681"/>
                </a:lnTo>
                <a:lnTo>
                  <a:pt x="18049" y="32679"/>
                </a:lnTo>
                <a:lnTo>
                  <a:pt x="18042" y="32677"/>
                </a:lnTo>
                <a:lnTo>
                  <a:pt x="18036" y="32675"/>
                </a:lnTo>
                <a:lnTo>
                  <a:pt x="18031" y="32676"/>
                </a:lnTo>
                <a:lnTo>
                  <a:pt x="18027" y="32677"/>
                </a:lnTo>
                <a:lnTo>
                  <a:pt x="18020" y="32680"/>
                </a:lnTo>
                <a:lnTo>
                  <a:pt x="18012" y="32681"/>
                </a:lnTo>
                <a:lnTo>
                  <a:pt x="18001" y="32679"/>
                </a:lnTo>
                <a:lnTo>
                  <a:pt x="17993" y="32676"/>
                </a:lnTo>
                <a:lnTo>
                  <a:pt x="17985" y="32670"/>
                </a:lnTo>
                <a:lnTo>
                  <a:pt x="17982" y="32662"/>
                </a:lnTo>
                <a:lnTo>
                  <a:pt x="17979" y="32655"/>
                </a:lnTo>
                <a:lnTo>
                  <a:pt x="17979" y="32649"/>
                </a:lnTo>
                <a:lnTo>
                  <a:pt x="17982" y="32647"/>
                </a:lnTo>
                <a:lnTo>
                  <a:pt x="17983" y="32645"/>
                </a:lnTo>
                <a:lnTo>
                  <a:pt x="17983" y="32639"/>
                </a:lnTo>
                <a:lnTo>
                  <a:pt x="17981" y="32635"/>
                </a:lnTo>
                <a:lnTo>
                  <a:pt x="17977" y="32634"/>
                </a:lnTo>
                <a:lnTo>
                  <a:pt x="17973" y="32632"/>
                </a:lnTo>
                <a:lnTo>
                  <a:pt x="17970" y="32631"/>
                </a:lnTo>
                <a:lnTo>
                  <a:pt x="17965" y="32626"/>
                </a:lnTo>
                <a:lnTo>
                  <a:pt x="17964" y="32617"/>
                </a:lnTo>
                <a:lnTo>
                  <a:pt x="17964" y="32608"/>
                </a:lnTo>
                <a:lnTo>
                  <a:pt x="17966" y="32604"/>
                </a:lnTo>
                <a:lnTo>
                  <a:pt x="17967" y="32603"/>
                </a:lnTo>
                <a:lnTo>
                  <a:pt x="17972" y="32597"/>
                </a:lnTo>
                <a:lnTo>
                  <a:pt x="17969" y="32589"/>
                </a:lnTo>
                <a:lnTo>
                  <a:pt x="17959" y="32585"/>
                </a:lnTo>
                <a:lnTo>
                  <a:pt x="17952" y="32581"/>
                </a:lnTo>
                <a:lnTo>
                  <a:pt x="17943" y="32583"/>
                </a:lnTo>
                <a:lnTo>
                  <a:pt x="17941" y="32584"/>
                </a:lnTo>
                <a:lnTo>
                  <a:pt x="17938" y="32586"/>
                </a:lnTo>
                <a:lnTo>
                  <a:pt x="17935" y="32585"/>
                </a:lnTo>
                <a:lnTo>
                  <a:pt x="17935" y="32582"/>
                </a:lnTo>
                <a:lnTo>
                  <a:pt x="17935" y="32580"/>
                </a:lnTo>
                <a:lnTo>
                  <a:pt x="17932" y="32574"/>
                </a:lnTo>
                <a:lnTo>
                  <a:pt x="17925" y="32574"/>
                </a:lnTo>
                <a:lnTo>
                  <a:pt x="17922" y="32575"/>
                </a:lnTo>
                <a:lnTo>
                  <a:pt x="17915" y="32578"/>
                </a:lnTo>
                <a:lnTo>
                  <a:pt x="17911" y="32585"/>
                </a:lnTo>
                <a:lnTo>
                  <a:pt x="17903" y="32585"/>
                </a:lnTo>
                <a:lnTo>
                  <a:pt x="17896" y="32582"/>
                </a:lnTo>
                <a:lnTo>
                  <a:pt x="17891" y="32576"/>
                </a:lnTo>
                <a:lnTo>
                  <a:pt x="17891" y="32568"/>
                </a:lnTo>
                <a:lnTo>
                  <a:pt x="17891" y="32560"/>
                </a:lnTo>
                <a:lnTo>
                  <a:pt x="17895" y="32555"/>
                </a:lnTo>
                <a:lnTo>
                  <a:pt x="17898" y="32552"/>
                </a:lnTo>
                <a:lnTo>
                  <a:pt x="17900" y="32550"/>
                </a:lnTo>
                <a:lnTo>
                  <a:pt x="17902" y="32544"/>
                </a:lnTo>
                <a:lnTo>
                  <a:pt x="17901" y="32537"/>
                </a:lnTo>
                <a:lnTo>
                  <a:pt x="17900" y="32533"/>
                </a:lnTo>
                <a:lnTo>
                  <a:pt x="17893" y="32534"/>
                </a:lnTo>
                <a:lnTo>
                  <a:pt x="17887" y="32540"/>
                </a:lnTo>
                <a:lnTo>
                  <a:pt x="17884" y="32540"/>
                </a:lnTo>
                <a:lnTo>
                  <a:pt x="17879" y="32541"/>
                </a:lnTo>
                <a:lnTo>
                  <a:pt x="17878" y="32536"/>
                </a:lnTo>
                <a:lnTo>
                  <a:pt x="17877" y="32535"/>
                </a:lnTo>
                <a:lnTo>
                  <a:pt x="17875" y="32530"/>
                </a:lnTo>
                <a:lnTo>
                  <a:pt x="17871" y="32526"/>
                </a:lnTo>
                <a:lnTo>
                  <a:pt x="17863" y="32525"/>
                </a:lnTo>
                <a:lnTo>
                  <a:pt x="17861" y="32524"/>
                </a:lnTo>
                <a:lnTo>
                  <a:pt x="17855" y="32522"/>
                </a:lnTo>
                <a:lnTo>
                  <a:pt x="17848" y="32520"/>
                </a:lnTo>
                <a:lnTo>
                  <a:pt x="17847" y="32516"/>
                </a:lnTo>
                <a:lnTo>
                  <a:pt x="17845" y="32511"/>
                </a:lnTo>
                <a:lnTo>
                  <a:pt x="17840" y="32503"/>
                </a:lnTo>
                <a:lnTo>
                  <a:pt x="17833" y="32501"/>
                </a:lnTo>
                <a:lnTo>
                  <a:pt x="17824" y="32499"/>
                </a:lnTo>
                <a:lnTo>
                  <a:pt x="17812" y="32499"/>
                </a:lnTo>
                <a:lnTo>
                  <a:pt x="17810" y="32499"/>
                </a:lnTo>
                <a:lnTo>
                  <a:pt x="17799" y="32500"/>
                </a:lnTo>
                <a:lnTo>
                  <a:pt x="17791" y="32496"/>
                </a:lnTo>
                <a:lnTo>
                  <a:pt x="17789" y="32495"/>
                </a:lnTo>
                <a:lnTo>
                  <a:pt x="17777" y="32494"/>
                </a:lnTo>
                <a:lnTo>
                  <a:pt x="17766" y="32490"/>
                </a:lnTo>
                <a:lnTo>
                  <a:pt x="17758" y="32482"/>
                </a:lnTo>
                <a:lnTo>
                  <a:pt x="17751" y="32479"/>
                </a:lnTo>
                <a:lnTo>
                  <a:pt x="17746" y="32480"/>
                </a:lnTo>
                <a:lnTo>
                  <a:pt x="17738" y="32483"/>
                </a:lnTo>
                <a:lnTo>
                  <a:pt x="17737" y="32483"/>
                </a:lnTo>
                <a:lnTo>
                  <a:pt x="17726" y="32483"/>
                </a:lnTo>
                <a:lnTo>
                  <a:pt x="17717" y="32482"/>
                </a:lnTo>
                <a:lnTo>
                  <a:pt x="17710" y="32476"/>
                </a:lnTo>
                <a:lnTo>
                  <a:pt x="17706" y="32472"/>
                </a:lnTo>
                <a:lnTo>
                  <a:pt x="17696" y="32468"/>
                </a:lnTo>
                <a:lnTo>
                  <a:pt x="17687" y="32471"/>
                </a:lnTo>
                <a:lnTo>
                  <a:pt x="17686" y="32471"/>
                </a:lnTo>
                <a:lnTo>
                  <a:pt x="17676" y="32473"/>
                </a:lnTo>
                <a:lnTo>
                  <a:pt x="17661" y="32473"/>
                </a:lnTo>
                <a:lnTo>
                  <a:pt x="17654" y="32471"/>
                </a:lnTo>
                <a:lnTo>
                  <a:pt x="17649" y="32468"/>
                </a:lnTo>
                <a:lnTo>
                  <a:pt x="17648" y="32468"/>
                </a:lnTo>
                <a:lnTo>
                  <a:pt x="17643" y="32466"/>
                </a:lnTo>
                <a:lnTo>
                  <a:pt x="17632" y="32463"/>
                </a:lnTo>
                <a:lnTo>
                  <a:pt x="17621" y="32461"/>
                </a:lnTo>
                <a:lnTo>
                  <a:pt x="17615" y="32453"/>
                </a:lnTo>
                <a:lnTo>
                  <a:pt x="17614" y="32451"/>
                </a:lnTo>
                <a:lnTo>
                  <a:pt x="17610" y="32443"/>
                </a:lnTo>
                <a:lnTo>
                  <a:pt x="17600" y="32439"/>
                </a:lnTo>
                <a:lnTo>
                  <a:pt x="17588" y="32440"/>
                </a:lnTo>
                <a:lnTo>
                  <a:pt x="17588" y="32440"/>
                </a:lnTo>
                <a:lnTo>
                  <a:pt x="17574" y="32443"/>
                </a:lnTo>
                <a:lnTo>
                  <a:pt x="17565" y="32442"/>
                </a:lnTo>
                <a:lnTo>
                  <a:pt x="17565" y="32434"/>
                </a:lnTo>
                <a:lnTo>
                  <a:pt x="17568" y="32425"/>
                </a:lnTo>
                <a:lnTo>
                  <a:pt x="17571" y="32421"/>
                </a:lnTo>
                <a:lnTo>
                  <a:pt x="17572" y="32419"/>
                </a:lnTo>
                <a:lnTo>
                  <a:pt x="17575" y="32406"/>
                </a:lnTo>
                <a:lnTo>
                  <a:pt x="17576" y="32398"/>
                </a:lnTo>
                <a:lnTo>
                  <a:pt x="17572" y="32387"/>
                </a:lnTo>
                <a:lnTo>
                  <a:pt x="17566" y="32379"/>
                </a:lnTo>
                <a:lnTo>
                  <a:pt x="17558" y="32373"/>
                </a:lnTo>
                <a:lnTo>
                  <a:pt x="17546" y="32370"/>
                </a:lnTo>
                <a:lnTo>
                  <a:pt x="17538" y="32369"/>
                </a:lnTo>
                <a:lnTo>
                  <a:pt x="17525" y="32369"/>
                </a:lnTo>
                <a:lnTo>
                  <a:pt x="17521" y="32370"/>
                </a:lnTo>
                <a:lnTo>
                  <a:pt x="17517" y="32371"/>
                </a:lnTo>
                <a:lnTo>
                  <a:pt x="17505" y="32370"/>
                </a:lnTo>
                <a:lnTo>
                  <a:pt x="17505" y="32370"/>
                </a:lnTo>
                <a:lnTo>
                  <a:pt x="17505" y="32370"/>
                </a:lnTo>
                <a:lnTo>
                  <a:pt x="17494" y="32370"/>
                </a:lnTo>
                <a:lnTo>
                  <a:pt x="17488" y="32372"/>
                </a:lnTo>
                <a:lnTo>
                  <a:pt x="17480" y="32375"/>
                </a:lnTo>
                <a:lnTo>
                  <a:pt x="17474" y="32373"/>
                </a:lnTo>
                <a:lnTo>
                  <a:pt x="17472" y="32365"/>
                </a:lnTo>
                <a:lnTo>
                  <a:pt x="17471" y="32364"/>
                </a:lnTo>
                <a:lnTo>
                  <a:pt x="17468" y="32359"/>
                </a:lnTo>
                <a:lnTo>
                  <a:pt x="17464" y="32357"/>
                </a:lnTo>
                <a:lnTo>
                  <a:pt x="17456" y="32358"/>
                </a:lnTo>
                <a:lnTo>
                  <a:pt x="17449" y="32356"/>
                </a:lnTo>
                <a:lnTo>
                  <a:pt x="17442" y="32352"/>
                </a:lnTo>
                <a:lnTo>
                  <a:pt x="17428" y="32351"/>
                </a:lnTo>
                <a:lnTo>
                  <a:pt x="17420" y="32345"/>
                </a:lnTo>
                <a:lnTo>
                  <a:pt x="17417" y="32341"/>
                </a:lnTo>
                <a:lnTo>
                  <a:pt x="17413" y="32336"/>
                </a:lnTo>
                <a:lnTo>
                  <a:pt x="17406" y="32333"/>
                </a:lnTo>
                <a:lnTo>
                  <a:pt x="17396" y="32330"/>
                </a:lnTo>
                <a:lnTo>
                  <a:pt x="17393" y="32329"/>
                </a:lnTo>
                <a:lnTo>
                  <a:pt x="17381" y="32326"/>
                </a:lnTo>
                <a:lnTo>
                  <a:pt x="17368" y="32323"/>
                </a:lnTo>
                <a:lnTo>
                  <a:pt x="17366" y="32313"/>
                </a:lnTo>
                <a:lnTo>
                  <a:pt x="17367" y="32303"/>
                </a:lnTo>
                <a:lnTo>
                  <a:pt x="17367" y="32297"/>
                </a:lnTo>
                <a:lnTo>
                  <a:pt x="17367" y="32290"/>
                </a:lnTo>
                <a:lnTo>
                  <a:pt x="17367" y="32282"/>
                </a:lnTo>
                <a:lnTo>
                  <a:pt x="17363" y="32278"/>
                </a:lnTo>
                <a:lnTo>
                  <a:pt x="17354" y="32270"/>
                </a:lnTo>
                <a:lnTo>
                  <a:pt x="17343" y="32264"/>
                </a:lnTo>
                <a:lnTo>
                  <a:pt x="17331" y="32263"/>
                </a:lnTo>
                <a:lnTo>
                  <a:pt x="17323" y="32262"/>
                </a:lnTo>
                <a:lnTo>
                  <a:pt x="17319" y="32268"/>
                </a:lnTo>
                <a:lnTo>
                  <a:pt x="17319" y="32270"/>
                </a:lnTo>
                <a:lnTo>
                  <a:pt x="17317" y="32276"/>
                </a:lnTo>
                <a:lnTo>
                  <a:pt x="17308" y="32280"/>
                </a:lnTo>
                <a:lnTo>
                  <a:pt x="17299" y="32285"/>
                </a:lnTo>
                <a:lnTo>
                  <a:pt x="17294" y="32283"/>
                </a:lnTo>
                <a:lnTo>
                  <a:pt x="17292" y="32280"/>
                </a:lnTo>
                <a:lnTo>
                  <a:pt x="17290" y="32273"/>
                </a:lnTo>
                <a:lnTo>
                  <a:pt x="17290" y="32270"/>
                </a:lnTo>
                <a:lnTo>
                  <a:pt x="17290" y="32268"/>
                </a:lnTo>
                <a:lnTo>
                  <a:pt x="17281" y="32263"/>
                </a:lnTo>
                <a:lnTo>
                  <a:pt x="17278" y="32262"/>
                </a:lnTo>
                <a:lnTo>
                  <a:pt x="17273" y="32261"/>
                </a:lnTo>
                <a:lnTo>
                  <a:pt x="17270" y="32256"/>
                </a:lnTo>
                <a:lnTo>
                  <a:pt x="17271" y="32254"/>
                </a:lnTo>
                <a:lnTo>
                  <a:pt x="17273" y="32247"/>
                </a:lnTo>
                <a:lnTo>
                  <a:pt x="17272" y="32240"/>
                </a:lnTo>
                <a:lnTo>
                  <a:pt x="17268" y="32233"/>
                </a:lnTo>
                <a:lnTo>
                  <a:pt x="17260" y="32231"/>
                </a:lnTo>
                <a:lnTo>
                  <a:pt x="17255" y="32231"/>
                </a:lnTo>
                <a:lnTo>
                  <a:pt x="17249" y="32235"/>
                </a:lnTo>
                <a:lnTo>
                  <a:pt x="17248" y="32236"/>
                </a:lnTo>
                <a:lnTo>
                  <a:pt x="17244" y="32241"/>
                </a:lnTo>
                <a:lnTo>
                  <a:pt x="17235" y="32242"/>
                </a:lnTo>
                <a:lnTo>
                  <a:pt x="17223" y="32237"/>
                </a:lnTo>
                <a:lnTo>
                  <a:pt x="17215" y="32231"/>
                </a:lnTo>
                <a:lnTo>
                  <a:pt x="17211" y="32225"/>
                </a:lnTo>
                <a:lnTo>
                  <a:pt x="17201" y="32222"/>
                </a:lnTo>
                <a:lnTo>
                  <a:pt x="17197" y="32216"/>
                </a:lnTo>
                <a:lnTo>
                  <a:pt x="17198" y="32208"/>
                </a:lnTo>
                <a:lnTo>
                  <a:pt x="17198" y="32203"/>
                </a:lnTo>
                <a:lnTo>
                  <a:pt x="17199" y="32197"/>
                </a:lnTo>
                <a:lnTo>
                  <a:pt x="17200" y="32190"/>
                </a:lnTo>
                <a:lnTo>
                  <a:pt x="17198" y="32183"/>
                </a:lnTo>
                <a:lnTo>
                  <a:pt x="17194" y="32181"/>
                </a:lnTo>
                <a:lnTo>
                  <a:pt x="17185" y="32180"/>
                </a:lnTo>
                <a:lnTo>
                  <a:pt x="17182" y="32181"/>
                </a:lnTo>
                <a:lnTo>
                  <a:pt x="17175" y="32181"/>
                </a:lnTo>
                <a:lnTo>
                  <a:pt x="17167" y="32177"/>
                </a:lnTo>
                <a:lnTo>
                  <a:pt x="17162" y="32172"/>
                </a:lnTo>
                <a:lnTo>
                  <a:pt x="17161" y="32168"/>
                </a:lnTo>
                <a:lnTo>
                  <a:pt x="17160" y="32163"/>
                </a:lnTo>
                <a:lnTo>
                  <a:pt x="17153" y="32158"/>
                </a:lnTo>
                <a:lnTo>
                  <a:pt x="17148" y="32156"/>
                </a:lnTo>
                <a:lnTo>
                  <a:pt x="17142" y="32157"/>
                </a:lnTo>
                <a:lnTo>
                  <a:pt x="17137" y="32156"/>
                </a:lnTo>
                <a:lnTo>
                  <a:pt x="17135" y="32156"/>
                </a:lnTo>
                <a:lnTo>
                  <a:pt x="17134" y="32155"/>
                </a:lnTo>
                <a:lnTo>
                  <a:pt x="17131" y="32151"/>
                </a:lnTo>
                <a:lnTo>
                  <a:pt x="17129" y="32150"/>
                </a:lnTo>
                <a:lnTo>
                  <a:pt x="17120" y="32145"/>
                </a:lnTo>
                <a:lnTo>
                  <a:pt x="17111" y="32144"/>
                </a:lnTo>
                <a:lnTo>
                  <a:pt x="17104" y="32145"/>
                </a:lnTo>
                <a:lnTo>
                  <a:pt x="17103" y="32145"/>
                </a:lnTo>
                <a:lnTo>
                  <a:pt x="17093" y="32149"/>
                </a:lnTo>
                <a:lnTo>
                  <a:pt x="17087" y="32149"/>
                </a:lnTo>
                <a:lnTo>
                  <a:pt x="17084" y="32143"/>
                </a:lnTo>
                <a:lnTo>
                  <a:pt x="17082" y="32140"/>
                </a:lnTo>
                <a:lnTo>
                  <a:pt x="17077" y="32136"/>
                </a:lnTo>
                <a:lnTo>
                  <a:pt x="17069" y="32132"/>
                </a:lnTo>
                <a:lnTo>
                  <a:pt x="17056" y="32129"/>
                </a:lnTo>
                <a:lnTo>
                  <a:pt x="17050" y="32130"/>
                </a:lnTo>
                <a:lnTo>
                  <a:pt x="17045" y="32131"/>
                </a:lnTo>
                <a:lnTo>
                  <a:pt x="17030" y="32138"/>
                </a:lnTo>
                <a:lnTo>
                  <a:pt x="17018" y="32140"/>
                </a:lnTo>
                <a:lnTo>
                  <a:pt x="17004" y="32136"/>
                </a:lnTo>
                <a:lnTo>
                  <a:pt x="16997" y="32132"/>
                </a:lnTo>
                <a:lnTo>
                  <a:pt x="16981" y="32125"/>
                </a:lnTo>
                <a:lnTo>
                  <a:pt x="16973" y="32121"/>
                </a:lnTo>
                <a:lnTo>
                  <a:pt x="16968" y="32117"/>
                </a:lnTo>
                <a:lnTo>
                  <a:pt x="16965" y="32113"/>
                </a:lnTo>
                <a:lnTo>
                  <a:pt x="16963" y="32111"/>
                </a:lnTo>
                <a:lnTo>
                  <a:pt x="16958" y="32104"/>
                </a:lnTo>
                <a:lnTo>
                  <a:pt x="16955" y="32099"/>
                </a:lnTo>
                <a:lnTo>
                  <a:pt x="16956" y="32089"/>
                </a:lnTo>
                <a:lnTo>
                  <a:pt x="16961" y="32081"/>
                </a:lnTo>
                <a:lnTo>
                  <a:pt x="16962" y="32078"/>
                </a:lnTo>
                <a:lnTo>
                  <a:pt x="16965" y="32074"/>
                </a:lnTo>
                <a:lnTo>
                  <a:pt x="16967" y="32068"/>
                </a:lnTo>
                <a:lnTo>
                  <a:pt x="16968" y="32063"/>
                </a:lnTo>
                <a:lnTo>
                  <a:pt x="16971" y="32057"/>
                </a:lnTo>
                <a:lnTo>
                  <a:pt x="16971" y="32052"/>
                </a:lnTo>
                <a:lnTo>
                  <a:pt x="16971" y="32051"/>
                </a:lnTo>
                <a:lnTo>
                  <a:pt x="16971" y="32045"/>
                </a:lnTo>
                <a:lnTo>
                  <a:pt x="16974" y="32042"/>
                </a:lnTo>
                <a:lnTo>
                  <a:pt x="16976" y="32039"/>
                </a:lnTo>
                <a:lnTo>
                  <a:pt x="16976" y="32032"/>
                </a:lnTo>
                <a:lnTo>
                  <a:pt x="16980" y="32026"/>
                </a:lnTo>
                <a:lnTo>
                  <a:pt x="16981" y="32026"/>
                </a:lnTo>
                <a:lnTo>
                  <a:pt x="16984" y="32020"/>
                </a:lnTo>
                <a:lnTo>
                  <a:pt x="16982" y="32013"/>
                </a:lnTo>
                <a:lnTo>
                  <a:pt x="16977" y="32011"/>
                </a:lnTo>
                <a:lnTo>
                  <a:pt x="16975" y="32011"/>
                </a:lnTo>
                <a:lnTo>
                  <a:pt x="16973" y="32012"/>
                </a:lnTo>
                <a:lnTo>
                  <a:pt x="16970" y="32009"/>
                </a:lnTo>
                <a:lnTo>
                  <a:pt x="16969" y="32003"/>
                </a:lnTo>
                <a:lnTo>
                  <a:pt x="16969" y="32001"/>
                </a:lnTo>
                <a:lnTo>
                  <a:pt x="16970" y="31998"/>
                </a:lnTo>
                <a:lnTo>
                  <a:pt x="16968" y="31990"/>
                </a:lnTo>
                <a:lnTo>
                  <a:pt x="16964" y="31987"/>
                </a:lnTo>
                <a:lnTo>
                  <a:pt x="16960" y="31983"/>
                </a:lnTo>
                <a:lnTo>
                  <a:pt x="16953" y="31979"/>
                </a:lnTo>
                <a:lnTo>
                  <a:pt x="16946" y="31977"/>
                </a:lnTo>
                <a:lnTo>
                  <a:pt x="16942" y="31974"/>
                </a:lnTo>
                <a:lnTo>
                  <a:pt x="16939" y="31972"/>
                </a:lnTo>
                <a:lnTo>
                  <a:pt x="16931" y="31967"/>
                </a:lnTo>
                <a:lnTo>
                  <a:pt x="16922" y="31965"/>
                </a:lnTo>
                <a:lnTo>
                  <a:pt x="16916" y="31965"/>
                </a:lnTo>
                <a:lnTo>
                  <a:pt x="16911" y="31966"/>
                </a:lnTo>
                <a:lnTo>
                  <a:pt x="16910" y="31967"/>
                </a:lnTo>
                <a:lnTo>
                  <a:pt x="16900" y="31972"/>
                </a:lnTo>
                <a:lnTo>
                  <a:pt x="16893" y="31971"/>
                </a:lnTo>
                <a:lnTo>
                  <a:pt x="16890" y="31965"/>
                </a:lnTo>
                <a:lnTo>
                  <a:pt x="16889" y="31962"/>
                </a:lnTo>
                <a:lnTo>
                  <a:pt x="16886" y="31955"/>
                </a:lnTo>
                <a:lnTo>
                  <a:pt x="16882" y="31951"/>
                </a:lnTo>
                <a:lnTo>
                  <a:pt x="16872" y="31944"/>
                </a:lnTo>
                <a:lnTo>
                  <a:pt x="16867" y="31943"/>
                </a:lnTo>
                <a:lnTo>
                  <a:pt x="16862" y="31942"/>
                </a:lnTo>
                <a:lnTo>
                  <a:pt x="16856" y="31935"/>
                </a:lnTo>
                <a:lnTo>
                  <a:pt x="16855" y="31929"/>
                </a:lnTo>
                <a:lnTo>
                  <a:pt x="16859" y="31922"/>
                </a:lnTo>
                <a:lnTo>
                  <a:pt x="16865" y="31917"/>
                </a:lnTo>
                <a:lnTo>
                  <a:pt x="16865" y="31910"/>
                </a:lnTo>
                <a:lnTo>
                  <a:pt x="16866" y="31900"/>
                </a:lnTo>
                <a:lnTo>
                  <a:pt x="16871" y="31898"/>
                </a:lnTo>
                <a:lnTo>
                  <a:pt x="16871" y="31898"/>
                </a:lnTo>
                <a:lnTo>
                  <a:pt x="16879" y="31894"/>
                </a:lnTo>
                <a:lnTo>
                  <a:pt x="16882" y="31883"/>
                </a:lnTo>
                <a:lnTo>
                  <a:pt x="16882" y="31882"/>
                </a:lnTo>
                <a:lnTo>
                  <a:pt x="16885" y="31874"/>
                </a:lnTo>
                <a:lnTo>
                  <a:pt x="16884" y="31865"/>
                </a:lnTo>
                <a:lnTo>
                  <a:pt x="16882" y="31855"/>
                </a:lnTo>
                <a:lnTo>
                  <a:pt x="16875" y="31847"/>
                </a:lnTo>
                <a:lnTo>
                  <a:pt x="16870" y="31840"/>
                </a:lnTo>
                <a:lnTo>
                  <a:pt x="16863" y="31829"/>
                </a:lnTo>
                <a:lnTo>
                  <a:pt x="16863" y="31829"/>
                </a:lnTo>
                <a:lnTo>
                  <a:pt x="16858" y="31816"/>
                </a:lnTo>
                <a:lnTo>
                  <a:pt x="16852" y="31799"/>
                </a:lnTo>
                <a:lnTo>
                  <a:pt x="16852" y="31788"/>
                </a:lnTo>
                <a:lnTo>
                  <a:pt x="16843" y="31780"/>
                </a:lnTo>
                <a:lnTo>
                  <a:pt x="16827" y="31776"/>
                </a:lnTo>
                <a:lnTo>
                  <a:pt x="16822" y="31775"/>
                </a:lnTo>
                <a:lnTo>
                  <a:pt x="16813" y="31779"/>
                </a:lnTo>
                <a:lnTo>
                  <a:pt x="16810" y="31783"/>
                </a:lnTo>
                <a:lnTo>
                  <a:pt x="16806" y="31788"/>
                </a:lnTo>
                <a:lnTo>
                  <a:pt x="16806" y="31788"/>
                </a:lnTo>
                <a:lnTo>
                  <a:pt x="16793" y="31791"/>
                </a:lnTo>
                <a:lnTo>
                  <a:pt x="16782" y="31787"/>
                </a:lnTo>
                <a:lnTo>
                  <a:pt x="16775" y="31780"/>
                </a:lnTo>
                <a:lnTo>
                  <a:pt x="16769" y="31770"/>
                </a:lnTo>
                <a:lnTo>
                  <a:pt x="16763" y="31759"/>
                </a:lnTo>
                <a:lnTo>
                  <a:pt x="16758" y="31753"/>
                </a:lnTo>
                <a:lnTo>
                  <a:pt x="16760" y="31747"/>
                </a:lnTo>
                <a:lnTo>
                  <a:pt x="16758" y="31738"/>
                </a:lnTo>
                <a:lnTo>
                  <a:pt x="16760" y="31735"/>
                </a:lnTo>
                <a:lnTo>
                  <a:pt x="16761" y="31734"/>
                </a:lnTo>
                <a:lnTo>
                  <a:pt x="16761" y="31714"/>
                </a:lnTo>
                <a:lnTo>
                  <a:pt x="16757" y="31710"/>
                </a:lnTo>
                <a:lnTo>
                  <a:pt x="16755" y="31704"/>
                </a:lnTo>
                <a:lnTo>
                  <a:pt x="16758" y="31695"/>
                </a:lnTo>
                <a:lnTo>
                  <a:pt x="16760" y="31689"/>
                </a:lnTo>
                <a:lnTo>
                  <a:pt x="16761" y="31686"/>
                </a:lnTo>
                <a:lnTo>
                  <a:pt x="16763" y="31675"/>
                </a:lnTo>
                <a:lnTo>
                  <a:pt x="16760" y="31666"/>
                </a:lnTo>
                <a:lnTo>
                  <a:pt x="16757" y="31656"/>
                </a:lnTo>
                <a:lnTo>
                  <a:pt x="16754" y="31649"/>
                </a:lnTo>
                <a:lnTo>
                  <a:pt x="16747" y="31643"/>
                </a:lnTo>
                <a:lnTo>
                  <a:pt x="16743" y="31639"/>
                </a:lnTo>
                <a:lnTo>
                  <a:pt x="16742" y="31635"/>
                </a:lnTo>
                <a:lnTo>
                  <a:pt x="16742" y="31634"/>
                </a:lnTo>
                <a:lnTo>
                  <a:pt x="16742" y="31627"/>
                </a:lnTo>
                <a:lnTo>
                  <a:pt x="16739" y="31620"/>
                </a:lnTo>
                <a:lnTo>
                  <a:pt x="16733" y="31620"/>
                </a:lnTo>
                <a:lnTo>
                  <a:pt x="16733" y="31620"/>
                </a:lnTo>
                <a:lnTo>
                  <a:pt x="16731" y="31617"/>
                </a:lnTo>
                <a:lnTo>
                  <a:pt x="16727" y="31614"/>
                </a:lnTo>
                <a:lnTo>
                  <a:pt x="16725" y="31609"/>
                </a:lnTo>
                <a:lnTo>
                  <a:pt x="16721" y="31601"/>
                </a:lnTo>
                <a:lnTo>
                  <a:pt x="16714" y="31599"/>
                </a:lnTo>
                <a:lnTo>
                  <a:pt x="16703" y="31598"/>
                </a:lnTo>
                <a:lnTo>
                  <a:pt x="16699" y="31597"/>
                </a:lnTo>
                <a:lnTo>
                  <a:pt x="16690" y="31593"/>
                </a:lnTo>
                <a:lnTo>
                  <a:pt x="16686" y="31587"/>
                </a:lnTo>
                <a:lnTo>
                  <a:pt x="16683" y="31576"/>
                </a:lnTo>
                <a:lnTo>
                  <a:pt x="16683" y="31569"/>
                </a:lnTo>
                <a:lnTo>
                  <a:pt x="16686" y="31561"/>
                </a:lnTo>
                <a:lnTo>
                  <a:pt x="16689" y="31558"/>
                </a:lnTo>
                <a:lnTo>
                  <a:pt x="16691" y="31557"/>
                </a:lnTo>
                <a:lnTo>
                  <a:pt x="16698" y="31553"/>
                </a:lnTo>
                <a:lnTo>
                  <a:pt x="16697" y="31545"/>
                </a:lnTo>
                <a:lnTo>
                  <a:pt x="16690" y="31540"/>
                </a:lnTo>
                <a:lnTo>
                  <a:pt x="16683" y="31536"/>
                </a:lnTo>
                <a:lnTo>
                  <a:pt x="16677" y="31528"/>
                </a:lnTo>
                <a:lnTo>
                  <a:pt x="16670" y="31521"/>
                </a:lnTo>
                <a:lnTo>
                  <a:pt x="16663" y="31520"/>
                </a:lnTo>
                <a:lnTo>
                  <a:pt x="16653" y="31520"/>
                </a:lnTo>
                <a:lnTo>
                  <a:pt x="16647" y="31523"/>
                </a:lnTo>
                <a:lnTo>
                  <a:pt x="16644" y="31524"/>
                </a:lnTo>
                <a:lnTo>
                  <a:pt x="16639" y="31525"/>
                </a:lnTo>
                <a:lnTo>
                  <a:pt x="16631" y="31528"/>
                </a:lnTo>
                <a:lnTo>
                  <a:pt x="16624" y="31523"/>
                </a:lnTo>
                <a:lnTo>
                  <a:pt x="16620" y="31520"/>
                </a:lnTo>
                <a:lnTo>
                  <a:pt x="16616" y="31517"/>
                </a:lnTo>
                <a:lnTo>
                  <a:pt x="16603" y="31513"/>
                </a:lnTo>
                <a:lnTo>
                  <a:pt x="16597" y="31515"/>
                </a:lnTo>
                <a:lnTo>
                  <a:pt x="16594" y="31515"/>
                </a:lnTo>
                <a:lnTo>
                  <a:pt x="16592" y="31515"/>
                </a:lnTo>
                <a:lnTo>
                  <a:pt x="16586" y="31515"/>
                </a:lnTo>
                <a:lnTo>
                  <a:pt x="16582" y="31514"/>
                </a:lnTo>
                <a:lnTo>
                  <a:pt x="16580" y="31514"/>
                </a:lnTo>
                <a:lnTo>
                  <a:pt x="16577" y="31514"/>
                </a:lnTo>
                <a:lnTo>
                  <a:pt x="16571" y="31516"/>
                </a:lnTo>
                <a:lnTo>
                  <a:pt x="16566" y="31513"/>
                </a:lnTo>
                <a:lnTo>
                  <a:pt x="16563" y="31511"/>
                </a:lnTo>
                <a:lnTo>
                  <a:pt x="16559" y="31511"/>
                </a:lnTo>
                <a:lnTo>
                  <a:pt x="16555" y="31511"/>
                </a:lnTo>
                <a:lnTo>
                  <a:pt x="16552" y="31507"/>
                </a:lnTo>
                <a:lnTo>
                  <a:pt x="16552" y="31505"/>
                </a:lnTo>
                <a:lnTo>
                  <a:pt x="16552" y="31503"/>
                </a:lnTo>
                <a:lnTo>
                  <a:pt x="16552" y="31499"/>
                </a:lnTo>
                <a:lnTo>
                  <a:pt x="16549" y="31496"/>
                </a:lnTo>
                <a:lnTo>
                  <a:pt x="16538" y="31496"/>
                </a:lnTo>
                <a:lnTo>
                  <a:pt x="16528" y="31496"/>
                </a:lnTo>
                <a:lnTo>
                  <a:pt x="16521" y="31497"/>
                </a:lnTo>
                <a:lnTo>
                  <a:pt x="16520" y="31498"/>
                </a:lnTo>
                <a:lnTo>
                  <a:pt x="16516" y="31501"/>
                </a:lnTo>
                <a:lnTo>
                  <a:pt x="16508" y="31501"/>
                </a:lnTo>
                <a:lnTo>
                  <a:pt x="16501" y="31503"/>
                </a:lnTo>
                <a:lnTo>
                  <a:pt x="16492" y="31503"/>
                </a:lnTo>
                <a:lnTo>
                  <a:pt x="16483" y="31502"/>
                </a:lnTo>
                <a:lnTo>
                  <a:pt x="16476" y="31499"/>
                </a:lnTo>
                <a:lnTo>
                  <a:pt x="16464" y="31494"/>
                </a:lnTo>
                <a:lnTo>
                  <a:pt x="16456" y="31488"/>
                </a:lnTo>
                <a:lnTo>
                  <a:pt x="16447" y="31484"/>
                </a:lnTo>
                <a:lnTo>
                  <a:pt x="16442" y="31477"/>
                </a:lnTo>
                <a:lnTo>
                  <a:pt x="16441" y="31467"/>
                </a:lnTo>
                <a:lnTo>
                  <a:pt x="16445" y="31456"/>
                </a:lnTo>
                <a:lnTo>
                  <a:pt x="16447" y="31453"/>
                </a:lnTo>
                <a:lnTo>
                  <a:pt x="16445" y="31439"/>
                </a:lnTo>
                <a:lnTo>
                  <a:pt x="16423" y="31426"/>
                </a:lnTo>
                <a:lnTo>
                  <a:pt x="16421" y="31425"/>
                </a:lnTo>
                <a:lnTo>
                  <a:pt x="16416" y="31421"/>
                </a:lnTo>
                <a:lnTo>
                  <a:pt x="16413" y="31419"/>
                </a:lnTo>
                <a:lnTo>
                  <a:pt x="16400" y="31415"/>
                </a:lnTo>
                <a:lnTo>
                  <a:pt x="16394" y="31415"/>
                </a:lnTo>
                <a:lnTo>
                  <a:pt x="16389" y="31413"/>
                </a:lnTo>
                <a:lnTo>
                  <a:pt x="16388" y="31411"/>
                </a:lnTo>
                <a:lnTo>
                  <a:pt x="16382" y="31409"/>
                </a:lnTo>
                <a:lnTo>
                  <a:pt x="16377" y="31406"/>
                </a:lnTo>
                <a:lnTo>
                  <a:pt x="16377" y="31406"/>
                </a:lnTo>
                <a:lnTo>
                  <a:pt x="16370" y="31407"/>
                </a:lnTo>
                <a:lnTo>
                  <a:pt x="16367" y="31405"/>
                </a:lnTo>
                <a:lnTo>
                  <a:pt x="16365" y="31402"/>
                </a:lnTo>
                <a:lnTo>
                  <a:pt x="16365" y="31401"/>
                </a:lnTo>
                <a:lnTo>
                  <a:pt x="16365" y="31399"/>
                </a:lnTo>
                <a:lnTo>
                  <a:pt x="16363" y="31397"/>
                </a:lnTo>
                <a:lnTo>
                  <a:pt x="16360" y="31397"/>
                </a:lnTo>
                <a:lnTo>
                  <a:pt x="16356" y="31396"/>
                </a:lnTo>
                <a:lnTo>
                  <a:pt x="16354" y="31394"/>
                </a:lnTo>
                <a:lnTo>
                  <a:pt x="16353" y="31389"/>
                </a:lnTo>
                <a:lnTo>
                  <a:pt x="16350" y="31388"/>
                </a:lnTo>
                <a:lnTo>
                  <a:pt x="16346" y="31389"/>
                </a:lnTo>
                <a:lnTo>
                  <a:pt x="16342" y="31393"/>
                </a:lnTo>
                <a:lnTo>
                  <a:pt x="16340" y="31395"/>
                </a:lnTo>
                <a:lnTo>
                  <a:pt x="16334" y="31394"/>
                </a:lnTo>
                <a:lnTo>
                  <a:pt x="16323" y="31398"/>
                </a:lnTo>
                <a:lnTo>
                  <a:pt x="16317" y="31396"/>
                </a:lnTo>
                <a:lnTo>
                  <a:pt x="16311" y="31392"/>
                </a:lnTo>
                <a:lnTo>
                  <a:pt x="16308" y="31387"/>
                </a:lnTo>
                <a:lnTo>
                  <a:pt x="16308" y="31386"/>
                </a:lnTo>
                <a:lnTo>
                  <a:pt x="16302" y="31382"/>
                </a:lnTo>
                <a:lnTo>
                  <a:pt x="16297" y="31380"/>
                </a:lnTo>
                <a:lnTo>
                  <a:pt x="16293" y="31379"/>
                </a:lnTo>
                <a:lnTo>
                  <a:pt x="16288" y="31376"/>
                </a:lnTo>
                <a:lnTo>
                  <a:pt x="16281" y="31370"/>
                </a:lnTo>
                <a:lnTo>
                  <a:pt x="16275" y="31365"/>
                </a:lnTo>
                <a:lnTo>
                  <a:pt x="16269" y="31360"/>
                </a:lnTo>
                <a:lnTo>
                  <a:pt x="16267" y="31357"/>
                </a:lnTo>
                <a:lnTo>
                  <a:pt x="16253" y="31344"/>
                </a:lnTo>
                <a:lnTo>
                  <a:pt x="16251" y="31342"/>
                </a:lnTo>
                <a:lnTo>
                  <a:pt x="16235" y="31328"/>
                </a:lnTo>
                <a:lnTo>
                  <a:pt x="16234" y="31328"/>
                </a:lnTo>
                <a:lnTo>
                  <a:pt x="16228" y="31322"/>
                </a:lnTo>
                <a:lnTo>
                  <a:pt x="16215" y="31312"/>
                </a:lnTo>
                <a:lnTo>
                  <a:pt x="16212" y="31312"/>
                </a:lnTo>
                <a:lnTo>
                  <a:pt x="16208" y="31309"/>
                </a:lnTo>
                <a:lnTo>
                  <a:pt x="16205" y="31305"/>
                </a:lnTo>
                <a:lnTo>
                  <a:pt x="16191" y="31294"/>
                </a:lnTo>
                <a:lnTo>
                  <a:pt x="16190" y="31294"/>
                </a:lnTo>
                <a:lnTo>
                  <a:pt x="16186" y="31292"/>
                </a:lnTo>
                <a:lnTo>
                  <a:pt x="16180" y="31289"/>
                </a:lnTo>
                <a:lnTo>
                  <a:pt x="16172" y="31285"/>
                </a:lnTo>
                <a:lnTo>
                  <a:pt x="16167" y="31281"/>
                </a:lnTo>
                <a:lnTo>
                  <a:pt x="16164" y="31276"/>
                </a:lnTo>
                <a:lnTo>
                  <a:pt x="16164" y="31273"/>
                </a:lnTo>
                <a:lnTo>
                  <a:pt x="16148" y="31263"/>
                </a:lnTo>
                <a:lnTo>
                  <a:pt x="16144" y="31262"/>
                </a:lnTo>
                <a:lnTo>
                  <a:pt x="16138" y="31258"/>
                </a:lnTo>
                <a:lnTo>
                  <a:pt x="16133" y="31255"/>
                </a:lnTo>
                <a:lnTo>
                  <a:pt x="16130" y="31253"/>
                </a:lnTo>
                <a:lnTo>
                  <a:pt x="16127" y="31251"/>
                </a:lnTo>
                <a:lnTo>
                  <a:pt x="16121" y="31245"/>
                </a:lnTo>
                <a:lnTo>
                  <a:pt x="16112" y="31240"/>
                </a:lnTo>
                <a:lnTo>
                  <a:pt x="16103" y="31236"/>
                </a:lnTo>
                <a:lnTo>
                  <a:pt x="16092" y="31232"/>
                </a:lnTo>
                <a:lnTo>
                  <a:pt x="16076" y="31230"/>
                </a:lnTo>
                <a:lnTo>
                  <a:pt x="16060" y="31226"/>
                </a:lnTo>
                <a:lnTo>
                  <a:pt x="16047" y="31231"/>
                </a:lnTo>
                <a:lnTo>
                  <a:pt x="16035" y="31241"/>
                </a:lnTo>
                <a:lnTo>
                  <a:pt x="16027" y="31254"/>
                </a:lnTo>
                <a:lnTo>
                  <a:pt x="16025" y="31257"/>
                </a:lnTo>
                <a:lnTo>
                  <a:pt x="16021" y="31264"/>
                </a:lnTo>
                <a:lnTo>
                  <a:pt x="16014" y="31270"/>
                </a:lnTo>
                <a:lnTo>
                  <a:pt x="16008" y="31275"/>
                </a:lnTo>
                <a:lnTo>
                  <a:pt x="15995" y="31278"/>
                </a:lnTo>
                <a:lnTo>
                  <a:pt x="15987" y="31278"/>
                </a:lnTo>
                <a:lnTo>
                  <a:pt x="15979" y="31278"/>
                </a:lnTo>
                <a:lnTo>
                  <a:pt x="15963" y="31278"/>
                </a:lnTo>
                <a:lnTo>
                  <a:pt x="15957" y="31277"/>
                </a:lnTo>
                <a:lnTo>
                  <a:pt x="15952" y="31277"/>
                </a:lnTo>
                <a:lnTo>
                  <a:pt x="15914" y="31288"/>
                </a:lnTo>
                <a:lnTo>
                  <a:pt x="15912" y="31289"/>
                </a:lnTo>
                <a:lnTo>
                  <a:pt x="15903" y="31295"/>
                </a:lnTo>
                <a:lnTo>
                  <a:pt x="15889" y="31299"/>
                </a:lnTo>
                <a:lnTo>
                  <a:pt x="15876" y="31295"/>
                </a:lnTo>
                <a:lnTo>
                  <a:pt x="15876" y="31294"/>
                </a:lnTo>
                <a:lnTo>
                  <a:pt x="15846" y="31290"/>
                </a:lnTo>
                <a:lnTo>
                  <a:pt x="15832" y="31294"/>
                </a:lnTo>
                <a:lnTo>
                  <a:pt x="15830" y="31293"/>
                </a:lnTo>
                <a:lnTo>
                  <a:pt x="15809" y="31301"/>
                </a:lnTo>
                <a:lnTo>
                  <a:pt x="15807" y="31303"/>
                </a:lnTo>
                <a:lnTo>
                  <a:pt x="15798" y="31308"/>
                </a:lnTo>
                <a:lnTo>
                  <a:pt x="15793" y="31305"/>
                </a:lnTo>
                <a:lnTo>
                  <a:pt x="15779" y="31304"/>
                </a:lnTo>
                <a:lnTo>
                  <a:pt x="15773" y="31314"/>
                </a:lnTo>
                <a:lnTo>
                  <a:pt x="15763" y="31316"/>
                </a:lnTo>
                <a:lnTo>
                  <a:pt x="15762" y="31306"/>
                </a:lnTo>
                <a:lnTo>
                  <a:pt x="15759" y="31304"/>
                </a:lnTo>
                <a:lnTo>
                  <a:pt x="15757" y="31304"/>
                </a:lnTo>
                <a:lnTo>
                  <a:pt x="15725" y="31294"/>
                </a:lnTo>
                <a:lnTo>
                  <a:pt x="15718" y="31298"/>
                </a:lnTo>
                <a:lnTo>
                  <a:pt x="15709" y="31299"/>
                </a:lnTo>
                <a:lnTo>
                  <a:pt x="15705" y="31284"/>
                </a:lnTo>
                <a:lnTo>
                  <a:pt x="15705" y="31284"/>
                </a:lnTo>
                <a:lnTo>
                  <a:pt x="15681" y="31262"/>
                </a:lnTo>
                <a:lnTo>
                  <a:pt x="15644" y="31267"/>
                </a:lnTo>
                <a:lnTo>
                  <a:pt x="15642" y="31268"/>
                </a:lnTo>
                <a:lnTo>
                  <a:pt x="15631" y="31271"/>
                </a:lnTo>
                <a:lnTo>
                  <a:pt x="15617" y="31279"/>
                </a:lnTo>
                <a:lnTo>
                  <a:pt x="15609" y="31275"/>
                </a:lnTo>
                <a:lnTo>
                  <a:pt x="15608" y="31274"/>
                </a:lnTo>
                <a:lnTo>
                  <a:pt x="15601" y="31269"/>
                </a:lnTo>
                <a:lnTo>
                  <a:pt x="15588" y="31272"/>
                </a:lnTo>
                <a:lnTo>
                  <a:pt x="15579" y="31274"/>
                </a:lnTo>
                <a:lnTo>
                  <a:pt x="15568" y="31277"/>
                </a:lnTo>
                <a:lnTo>
                  <a:pt x="15565" y="31278"/>
                </a:lnTo>
                <a:lnTo>
                  <a:pt x="15555" y="31287"/>
                </a:lnTo>
                <a:lnTo>
                  <a:pt x="15545" y="31286"/>
                </a:lnTo>
                <a:lnTo>
                  <a:pt x="15541" y="31286"/>
                </a:lnTo>
                <a:lnTo>
                  <a:pt x="15538" y="31286"/>
                </a:lnTo>
                <a:lnTo>
                  <a:pt x="15531" y="31286"/>
                </a:lnTo>
                <a:lnTo>
                  <a:pt x="15520" y="31288"/>
                </a:lnTo>
                <a:lnTo>
                  <a:pt x="15499" y="31284"/>
                </a:lnTo>
                <a:lnTo>
                  <a:pt x="15491" y="31284"/>
                </a:lnTo>
                <a:lnTo>
                  <a:pt x="15484" y="31283"/>
                </a:lnTo>
                <a:lnTo>
                  <a:pt x="15461" y="31288"/>
                </a:lnTo>
                <a:lnTo>
                  <a:pt x="15453" y="31293"/>
                </a:lnTo>
                <a:lnTo>
                  <a:pt x="15451" y="31294"/>
                </a:lnTo>
                <a:lnTo>
                  <a:pt x="15445" y="31297"/>
                </a:lnTo>
                <a:lnTo>
                  <a:pt x="15435" y="31304"/>
                </a:lnTo>
                <a:lnTo>
                  <a:pt x="15403" y="31313"/>
                </a:lnTo>
                <a:lnTo>
                  <a:pt x="15369" y="31312"/>
                </a:lnTo>
                <a:lnTo>
                  <a:pt x="15359" y="31309"/>
                </a:lnTo>
                <a:lnTo>
                  <a:pt x="15348" y="31306"/>
                </a:lnTo>
                <a:lnTo>
                  <a:pt x="15321" y="31297"/>
                </a:lnTo>
                <a:lnTo>
                  <a:pt x="15314" y="31293"/>
                </a:lnTo>
                <a:lnTo>
                  <a:pt x="15307" y="31288"/>
                </a:lnTo>
                <a:lnTo>
                  <a:pt x="15283" y="31277"/>
                </a:lnTo>
                <a:lnTo>
                  <a:pt x="15252" y="31268"/>
                </a:lnTo>
                <a:lnTo>
                  <a:pt x="15243" y="31259"/>
                </a:lnTo>
                <a:lnTo>
                  <a:pt x="15233" y="31249"/>
                </a:lnTo>
                <a:lnTo>
                  <a:pt x="15216" y="31228"/>
                </a:lnTo>
                <a:lnTo>
                  <a:pt x="15212" y="31224"/>
                </a:lnTo>
                <a:lnTo>
                  <a:pt x="15193" y="31187"/>
                </a:lnTo>
                <a:lnTo>
                  <a:pt x="15183" y="31177"/>
                </a:lnTo>
                <a:lnTo>
                  <a:pt x="15174" y="31166"/>
                </a:lnTo>
                <a:lnTo>
                  <a:pt x="15144" y="31151"/>
                </a:lnTo>
                <a:lnTo>
                  <a:pt x="15124" y="31138"/>
                </a:lnTo>
                <a:lnTo>
                  <a:pt x="15114" y="31135"/>
                </a:lnTo>
                <a:lnTo>
                  <a:pt x="15108" y="31133"/>
                </a:lnTo>
                <a:lnTo>
                  <a:pt x="15097" y="31129"/>
                </a:lnTo>
                <a:lnTo>
                  <a:pt x="15085" y="31118"/>
                </a:lnTo>
                <a:lnTo>
                  <a:pt x="15073" y="31110"/>
                </a:lnTo>
                <a:lnTo>
                  <a:pt x="15065" y="31101"/>
                </a:lnTo>
                <a:lnTo>
                  <a:pt x="15064" y="31099"/>
                </a:lnTo>
                <a:lnTo>
                  <a:pt x="15047" y="31082"/>
                </a:lnTo>
                <a:lnTo>
                  <a:pt x="15045" y="31081"/>
                </a:lnTo>
                <a:lnTo>
                  <a:pt x="15045" y="31080"/>
                </a:lnTo>
                <a:lnTo>
                  <a:pt x="15043" y="31079"/>
                </a:lnTo>
                <a:lnTo>
                  <a:pt x="15010" y="31064"/>
                </a:lnTo>
                <a:lnTo>
                  <a:pt x="15004" y="31063"/>
                </a:lnTo>
                <a:lnTo>
                  <a:pt x="14999" y="31060"/>
                </a:lnTo>
                <a:lnTo>
                  <a:pt x="14955" y="31045"/>
                </a:lnTo>
                <a:lnTo>
                  <a:pt x="14943" y="31045"/>
                </a:lnTo>
                <a:lnTo>
                  <a:pt x="14935" y="31049"/>
                </a:lnTo>
                <a:lnTo>
                  <a:pt x="14923" y="31053"/>
                </a:lnTo>
                <a:lnTo>
                  <a:pt x="14920" y="31054"/>
                </a:lnTo>
                <a:lnTo>
                  <a:pt x="14910" y="31058"/>
                </a:lnTo>
                <a:lnTo>
                  <a:pt x="14901" y="31052"/>
                </a:lnTo>
                <a:lnTo>
                  <a:pt x="14894" y="31039"/>
                </a:lnTo>
                <a:lnTo>
                  <a:pt x="14885" y="31031"/>
                </a:lnTo>
                <a:lnTo>
                  <a:pt x="14873" y="31020"/>
                </a:lnTo>
                <a:lnTo>
                  <a:pt x="14863" y="31011"/>
                </a:lnTo>
                <a:lnTo>
                  <a:pt x="14861" y="31005"/>
                </a:lnTo>
                <a:lnTo>
                  <a:pt x="14856" y="31000"/>
                </a:lnTo>
                <a:lnTo>
                  <a:pt x="14817" y="30977"/>
                </a:lnTo>
                <a:lnTo>
                  <a:pt x="14809" y="30977"/>
                </a:lnTo>
                <a:lnTo>
                  <a:pt x="14799" y="30973"/>
                </a:lnTo>
                <a:lnTo>
                  <a:pt x="14791" y="30963"/>
                </a:lnTo>
                <a:lnTo>
                  <a:pt x="14783" y="30953"/>
                </a:lnTo>
                <a:lnTo>
                  <a:pt x="14779" y="30949"/>
                </a:lnTo>
                <a:lnTo>
                  <a:pt x="14779" y="30949"/>
                </a:lnTo>
                <a:lnTo>
                  <a:pt x="14771" y="30942"/>
                </a:lnTo>
                <a:lnTo>
                  <a:pt x="14755" y="30928"/>
                </a:lnTo>
                <a:lnTo>
                  <a:pt x="14749" y="30922"/>
                </a:lnTo>
                <a:lnTo>
                  <a:pt x="14734" y="30909"/>
                </a:lnTo>
                <a:lnTo>
                  <a:pt x="14731" y="30902"/>
                </a:lnTo>
                <a:lnTo>
                  <a:pt x="14727" y="30896"/>
                </a:lnTo>
                <a:lnTo>
                  <a:pt x="14726" y="30887"/>
                </a:lnTo>
                <a:lnTo>
                  <a:pt x="14721" y="30867"/>
                </a:lnTo>
                <a:lnTo>
                  <a:pt x="14699" y="30855"/>
                </a:lnTo>
                <a:lnTo>
                  <a:pt x="14691" y="30853"/>
                </a:lnTo>
                <a:lnTo>
                  <a:pt x="14683" y="30846"/>
                </a:lnTo>
                <a:lnTo>
                  <a:pt x="14676" y="30838"/>
                </a:lnTo>
                <a:lnTo>
                  <a:pt x="14674" y="30834"/>
                </a:lnTo>
                <a:lnTo>
                  <a:pt x="14670" y="30824"/>
                </a:lnTo>
                <a:lnTo>
                  <a:pt x="14662" y="30814"/>
                </a:lnTo>
                <a:lnTo>
                  <a:pt x="14653" y="30811"/>
                </a:lnTo>
                <a:lnTo>
                  <a:pt x="14652" y="30811"/>
                </a:lnTo>
                <a:lnTo>
                  <a:pt x="14640" y="30810"/>
                </a:lnTo>
                <a:lnTo>
                  <a:pt x="14632" y="30805"/>
                </a:lnTo>
                <a:lnTo>
                  <a:pt x="14627" y="30794"/>
                </a:lnTo>
                <a:lnTo>
                  <a:pt x="14620" y="30784"/>
                </a:lnTo>
                <a:lnTo>
                  <a:pt x="14618" y="30775"/>
                </a:lnTo>
                <a:lnTo>
                  <a:pt x="14613" y="30764"/>
                </a:lnTo>
                <a:lnTo>
                  <a:pt x="14609" y="30760"/>
                </a:lnTo>
                <a:lnTo>
                  <a:pt x="14595" y="30756"/>
                </a:lnTo>
                <a:lnTo>
                  <a:pt x="14581" y="30752"/>
                </a:lnTo>
                <a:lnTo>
                  <a:pt x="14570" y="30745"/>
                </a:lnTo>
                <a:lnTo>
                  <a:pt x="14568" y="30744"/>
                </a:lnTo>
                <a:lnTo>
                  <a:pt x="14528" y="30722"/>
                </a:lnTo>
                <a:lnTo>
                  <a:pt x="14521" y="30720"/>
                </a:lnTo>
                <a:lnTo>
                  <a:pt x="14515" y="30720"/>
                </a:lnTo>
                <a:lnTo>
                  <a:pt x="14505" y="30721"/>
                </a:lnTo>
                <a:lnTo>
                  <a:pt x="14498" y="30717"/>
                </a:lnTo>
                <a:lnTo>
                  <a:pt x="14496" y="30709"/>
                </a:lnTo>
                <a:lnTo>
                  <a:pt x="14495" y="30708"/>
                </a:lnTo>
                <a:lnTo>
                  <a:pt x="14490" y="30706"/>
                </a:lnTo>
                <a:lnTo>
                  <a:pt x="14450" y="30678"/>
                </a:lnTo>
                <a:lnTo>
                  <a:pt x="14439" y="30675"/>
                </a:lnTo>
                <a:lnTo>
                  <a:pt x="14431" y="30667"/>
                </a:lnTo>
                <a:lnTo>
                  <a:pt x="14419" y="30650"/>
                </a:lnTo>
                <a:lnTo>
                  <a:pt x="14419" y="30649"/>
                </a:lnTo>
                <a:lnTo>
                  <a:pt x="14414" y="30642"/>
                </a:lnTo>
                <a:lnTo>
                  <a:pt x="14411" y="30631"/>
                </a:lnTo>
                <a:lnTo>
                  <a:pt x="14410" y="30618"/>
                </a:lnTo>
                <a:lnTo>
                  <a:pt x="14412" y="30613"/>
                </a:lnTo>
                <a:lnTo>
                  <a:pt x="14412" y="30605"/>
                </a:lnTo>
                <a:lnTo>
                  <a:pt x="14402" y="30591"/>
                </a:lnTo>
                <a:lnTo>
                  <a:pt x="14396" y="30585"/>
                </a:lnTo>
                <a:lnTo>
                  <a:pt x="14395" y="30579"/>
                </a:lnTo>
                <a:lnTo>
                  <a:pt x="14375" y="30544"/>
                </a:lnTo>
                <a:lnTo>
                  <a:pt x="14370" y="30538"/>
                </a:lnTo>
                <a:lnTo>
                  <a:pt x="14367" y="30537"/>
                </a:lnTo>
                <a:lnTo>
                  <a:pt x="14355" y="30523"/>
                </a:lnTo>
                <a:lnTo>
                  <a:pt x="14348" y="30512"/>
                </a:lnTo>
                <a:lnTo>
                  <a:pt x="14347" y="30506"/>
                </a:lnTo>
                <a:lnTo>
                  <a:pt x="14344" y="30495"/>
                </a:lnTo>
                <a:lnTo>
                  <a:pt x="14344" y="30492"/>
                </a:lnTo>
                <a:lnTo>
                  <a:pt x="14339" y="30476"/>
                </a:lnTo>
                <a:lnTo>
                  <a:pt x="14327" y="30463"/>
                </a:lnTo>
                <a:lnTo>
                  <a:pt x="14310" y="30446"/>
                </a:lnTo>
                <a:lnTo>
                  <a:pt x="14308" y="30438"/>
                </a:lnTo>
                <a:lnTo>
                  <a:pt x="14300" y="30407"/>
                </a:lnTo>
                <a:lnTo>
                  <a:pt x="14290" y="30399"/>
                </a:lnTo>
                <a:lnTo>
                  <a:pt x="14289" y="30399"/>
                </a:lnTo>
                <a:lnTo>
                  <a:pt x="14277" y="30390"/>
                </a:lnTo>
                <a:lnTo>
                  <a:pt x="14265" y="30383"/>
                </a:lnTo>
                <a:lnTo>
                  <a:pt x="14261" y="30373"/>
                </a:lnTo>
                <a:lnTo>
                  <a:pt x="14259" y="30371"/>
                </a:lnTo>
                <a:lnTo>
                  <a:pt x="14258" y="30369"/>
                </a:lnTo>
                <a:lnTo>
                  <a:pt x="14257" y="30363"/>
                </a:lnTo>
                <a:lnTo>
                  <a:pt x="14238" y="30343"/>
                </a:lnTo>
                <a:lnTo>
                  <a:pt x="14220" y="30311"/>
                </a:lnTo>
                <a:lnTo>
                  <a:pt x="14205" y="30283"/>
                </a:lnTo>
                <a:lnTo>
                  <a:pt x="14169" y="30254"/>
                </a:lnTo>
                <a:lnTo>
                  <a:pt x="14168" y="30254"/>
                </a:lnTo>
                <a:lnTo>
                  <a:pt x="14158" y="30252"/>
                </a:lnTo>
                <a:lnTo>
                  <a:pt x="14151" y="30240"/>
                </a:lnTo>
                <a:lnTo>
                  <a:pt x="14145" y="30224"/>
                </a:lnTo>
                <a:lnTo>
                  <a:pt x="14143" y="30211"/>
                </a:lnTo>
                <a:lnTo>
                  <a:pt x="14141" y="30199"/>
                </a:lnTo>
                <a:lnTo>
                  <a:pt x="14137" y="30174"/>
                </a:lnTo>
                <a:lnTo>
                  <a:pt x="14134" y="30162"/>
                </a:lnTo>
                <a:lnTo>
                  <a:pt x="14130" y="30149"/>
                </a:lnTo>
                <a:lnTo>
                  <a:pt x="14125" y="30136"/>
                </a:lnTo>
                <a:lnTo>
                  <a:pt x="14121" y="30120"/>
                </a:lnTo>
                <a:lnTo>
                  <a:pt x="14116" y="30106"/>
                </a:lnTo>
                <a:lnTo>
                  <a:pt x="14110" y="30099"/>
                </a:lnTo>
                <a:lnTo>
                  <a:pt x="14108" y="30098"/>
                </a:lnTo>
                <a:lnTo>
                  <a:pt x="14107" y="30097"/>
                </a:lnTo>
                <a:lnTo>
                  <a:pt x="14100" y="30093"/>
                </a:lnTo>
                <a:lnTo>
                  <a:pt x="14096" y="30088"/>
                </a:lnTo>
                <a:lnTo>
                  <a:pt x="14096" y="30078"/>
                </a:lnTo>
                <a:lnTo>
                  <a:pt x="14093" y="30075"/>
                </a:lnTo>
                <a:lnTo>
                  <a:pt x="14075" y="30056"/>
                </a:lnTo>
                <a:lnTo>
                  <a:pt x="14070" y="30055"/>
                </a:lnTo>
                <a:lnTo>
                  <a:pt x="14061" y="30044"/>
                </a:lnTo>
                <a:lnTo>
                  <a:pt x="14059" y="30039"/>
                </a:lnTo>
                <a:lnTo>
                  <a:pt x="14053" y="30030"/>
                </a:lnTo>
                <a:lnTo>
                  <a:pt x="14050" y="30027"/>
                </a:lnTo>
                <a:lnTo>
                  <a:pt x="14041" y="30018"/>
                </a:lnTo>
                <a:lnTo>
                  <a:pt x="14038" y="30011"/>
                </a:lnTo>
                <a:lnTo>
                  <a:pt x="14035" y="30003"/>
                </a:lnTo>
                <a:lnTo>
                  <a:pt x="14027" y="29987"/>
                </a:lnTo>
                <a:lnTo>
                  <a:pt x="14021" y="29979"/>
                </a:lnTo>
                <a:lnTo>
                  <a:pt x="14019" y="29972"/>
                </a:lnTo>
                <a:lnTo>
                  <a:pt x="14019" y="29970"/>
                </a:lnTo>
                <a:lnTo>
                  <a:pt x="14017" y="29967"/>
                </a:lnTo>
                <a:lnTo>
                  <a:pt x="13983" y="29933"/>
                </a:lnTo>
                <a:lnTo>
                  <a:pt x="13982" y="29932"/>
                </a:lnTo>
                <a:lnTo>
                  <a:pt x="13979" y="29930"/>
                </a:lnTo>
                <a:lnTo>
                  <a:pt x="13971" y="29926"/>
                </a:lnTo>
                <a:lnTo>
                  <a:pt x="13963" y="29918"/>
                </a:lnTo>
                <a:lnTo>
                  <a:pt x="13958" y="29912"/>
                </a:lnTo>
                <a:lnTo>
                  <a:pt x="13955" y="29907"/>
                </a:lnTo>
                <a:lnTo>
                  <a:pt x="13928" y="29880"/>
                </a:lnTo>
                <a:lnTo>
                  <a:pt x="13924" y="29876"/>
                </a:lnTo>
                <a:lnTo>
                  <a:pt x="13912" y="29870"/>
                </a:lnTo>
                <a:lnTo>
                  <a:pt x="13909" y="29866"/>
                </a:lnTo>
                <a:lnTo>
                  <a:pt x="13905" y="29863"/>
                </a:lnTo>
                <a:lnTo>
                  <a:pt x="13901" y="29863"/>
                </a:lnTo>
                <a:lnTo>
                  <a:pt x="13895" y="29863"/>
                </a:lnTo>
                <a:lnTo>
                  <a:pt x="13890" y="29860"/>
                </a:lnTo>
                <a:lnTo>
                  <a:pt x="13886" y="29855"/>
                </a:lnTo>
                <a:lnTo>
                  <a:pt x="13877" y="29849"/>
                </a:lnTo>
                <a:lnTo>
                  <a:pt x="13874" y="29847"/>
                </a:lnTo>
                <a:lnTo>
                  <a:pt x="13871" y="29845"/>
                </a:lnTo>
                <a:lnTo>
                  <a:pt x="13861" y="29839"/>
                </a:lnTo>
                <a:lnTo>
                  <a:pt x="13855" y="29831"/>
                </a:lnTo>
                <a:lnTo>
                  <a:pt x="13854" y="29828"/>
                </a:lnTo>
                <a:lnTo>
                  <a:pt x="13847" y="29822"/>
                </a:lnTo>
                <a:lnTo>
                  <a:pt x="13845" y="29817"/>
                </a:lnTo>
                <a:lnTo>
                  <a:pt x="13836" y="29813"/>
                </a:lnTo>
                <a:lnTo>
                  <a:pt x="13834" y="29803"/>
                </a:lnTo>
                <a:lnTo>
                  <a:pt x="13832" y="29795"/>
                </a:lnTo>
                <a:lnTo>
                  <a:pt x="13832" y="29795"/>
                </a:lnTo>
                <a:lnTo>
                  <a:pt x="13830" y="29786"/>
                </a:lnTo>
                <a:lnTo>
                  <a:pt x="13828" y="29773"/>
                </a:lnTo>
                <a:lnTo>
                  <a:pt x="13824" y="29767"/>
                </a:lnTo>
                <a:lnTo>
                  <a:pt x="13818" y="29760"/>
                </a:lnTo>
                <a:lnTo>
                  <a:pt x="13807" y="29757"/>
                </a:lnTo>
                <a:lnTo>
                  <a:pt x="13793" y="29753"/>
                </a:lnTo>
                <a:lnTo>
                  <a:pt x="13777" y="29752"/>
                </a:lnTo>
                <a:lnTo>
                  <a:pt x="13768" y="29755"/>
                </a:lnTo>
                <a:lnTo>
                  <a:pt x="13764" y="29761"/>
                </a:lnTo>
                <a:lnTo>
                  <a:pt x="13761" y="29766"/>
                </a:lnTo>
                <a:lnTo>
                  <a:pt x="13758" y="29771"/>
                </a:lnTo>
                <a:lnTo>
                  <a:pt x="13755" y="29781"/>
                </a:lnTo>
                <a:lnTo>
                  <a:pt x="13746" y="29792"/>
                </a:lnTo>
                <a:lnTo>
                  <a:pt x="13736" y="29795"/>
                </a:lnTo>
                <a:lnTo>
                  <a:pt x="13724" y="29792"/>
                </a:lnTo>
                <a:lnTo>
                  <a:pt x="13720" y="29781"/>
                </a:lnTo>
                <a:lnTo>
                  <a:pt x="13720" y="29780"/>
                </a:lnTo>
                <a:lnTo>
                  <a:pt x="13703" y="29771"/>
                </a:lnTo>
                <a:lnTo>
                  <a:pt x="13700" y="29771"/>
                </a:lnTo>
                <a:lnTo>
                  <a:pt x="13694" y="29767"/>
                </a:lnTo>
                <a:lnTo>
                  <a:pt x="13689" y="29763"/>
                </a:lnTo>
                <a:lnTo>
                  <a:pt x="13689" y="29763"/>
                </a:lnTo>
                <a:lnTo>
                  <a:pt x="13654" y="29745"/>
                </a:lnTo>
                <a:lnTo>
                  <a:pt x="13652" y="29745"/>
                </a:lnTo>
                <a:lnTo>
                  <a:pt x="13645" y="29742"/>
                </a:lnTo>
                <a:lnTo>
                  <a:pt x="13640" y="29739"/>
                </a:lnTo>
                <a:lnTo>
                  <a:pt x="13620" y="29735"/>
                </a:lnTo>
                <a:lnTo>
                  <a:pt x="13617" y="29736"/>
                </a:lnTo>
                <a:lnTo>
                  <a:pt x="13608" y="29737"/>
                </a:lnTo>
                <a:lnTo>
                  <a:pt x="13602" y="29734"/>
                </a:lnTo>
                <a:lnTo>
                  <a:pt x="13599" y="29730"/>
                </a:lnTo>
                <a:lnTo>
                  <a:pt x="13568" y="29723"/>
                </a:lnTo>
                <a:lnTo>
                  <a:pt x="13551" y="29719"/>
                </a:lnTo>
                <a:lnTo>
                  <a:pt x="13539" y="29717"/>
                </a:lnTo>
                <a:lnTo>
                  <a:pt x="13521" y="29713"/>
                </a:lnTo>
                <a:lnTo>
                  <a:pt x="13518" y="29713"/>
                </a:lnTo>
                <a:lnTo>
                  <a:pt x="13513" y="29711"/>
                </a:lnTo>
                <a:lnTo>
                  <a:pt x="13508" y="29710"/>
                </a:lnTo>
                <a:lnTo>
                  <a:pt x="13498" y="29708"/>
                </a:lnTo>
                <a:lnTo>
                  <a:pt x="13488" y="29711"/>
                </a:lnTo>
                <a:lnTo>
                  <a:pt x="13481" y="29714"/>
                </a:lnTo>
                <a:lnTo>
                  <a:pt x="13478" y="29717"/>
                </a:lnTo>
                <a:lnTo>
                  <a:pt x="13475" y="29721"/>
                </a:lnTo>
                <a:lnTo>
                  <a:pt x="13465" y="29728"/>
                </a:lnTo>
                <a:lnTo>
                  <a:pt x="13455" y="29733"/>
                </a:lnTo>
                <a:lnTo>
                  <a:pt x="13447" y="29735"/>
                </a:lnTo>
                <a:lnTo>
                  <a:pt x="13444" y="29732"/>
                </a:lnTo>
                <a:lnTo>
                  <a:pt x="13443" y="29729"/>
                </a:lnTo>
                <a:lnTo>
                  <a:pt x="13442" y="29725"/>
                </a:lnTo>
                <a:lnTo>
                  <a:pt x="13438" y="29721"/>
                </a:lnTo>
                <a:lnTo>
                  <a:pt x="13429" y="29727"/>
                </a:lnTo>
                <a:lnTo>
                  <a:pt x="13428" y="29732"/>
                </a:lnTo>
                <a:lnTo>
                  <a:pt x="13427" y="29734"/>
                </a:lnTo>
                <a:lnTo>
                  <a:pt x="13412" y="29737"/>
                </a:lnTo>
                <a:lnTo>
                  <a:pt x="13403" y="29737"/>
                </a:lnTo>
                <a:lnTo>
                  <a:pt x="13394" y="29737"/>
                </a:lnTo>
                <a:lnTo>
                  <a:pt x="13393" y="29737"/>
                </a:lnTo>
                <a:lnTo>
                  <a:pt x="13382" y="29737"/>
                </a:lnTo>
                <a:lnTo>
                  <a:pt x="13372" y="29734"/>
                </a:lnTo>
                <a:lnTo>
                  <a:pt x="13347" y="29731"/>
                </a:lnTo>
                <a:lnTo>
                  <a:pt x="13344" y="29731"/>
                </a:lnTo>
                <a:lnTo>
                  <a:pt x="13332" y="29730"/>
                </a:lnTo>
                <a:lnTo>
                  <a:pt x="13316" y="29725"/>
                </a:lnTo>
                <a:lnTo>
                  <a:pt x="13296" y="29721"/>
                </a:lnTo>
                <a:lnTo>
                  <a:pt x="13283" y="29719"/>
                </a:lnTo>
                <a:lnTo>
                  <a:pt x="13260" y="29701"/>
                </a:lnTo>
                <a:lnTo>
                  <a:pt x="13255" y="29697"/>
                </a:lnTo>
                <a:lnTo>
                  <a:pt x="13232" y="29681"/>
                </a:lnTo>
                <a:lnTo>
                  <a:pt x="13213" y="29666"/>
                </a:lnTo>
                <a:lnTo>
                  <a:pt x="13209" y="29649"/>
                </a:lnTo>
                <a:lnTo>
                  <a:pt x="13227" y="29632"/>
                </a:lnTo>
                <a:lnTo>
                  <a:pt x="13252" y="29620"/>
                </a:lnTo>
                <a:lnTo>
                  <a:pt x="13254" y="29619"/>
                </a:lnTo>
                <a:lnTo>
                  <a:pt x="13265" y="29610"/>
                </a:lnTo>
                <a:lnTo>
                  <a:pt x="13275" y="29602"/>
                </a:lnTo>
                <a:lnTo>
                  <a:pt x="13297" y="29581"/>
                </a:lnTo>
                <a:lnTo>
                  <a:pt x="13327" y="29560"/>
                </a:lnTo>
                <a:lnTo>
                  <a:pt x="13330" y="29558"/>
                </a:lnTo>
                <a:lnTo>
                  <a:pt x="13336" y="29550"/>
                </a:lnTo>
                <a:lnTo>
                  <a:pt x="13360" y="29499"/>
                </a:lnTo>
                <a:lnTo>
                  <a:pt x="13370" y="29456"/>
                </a:lnTo>
                <a:lnTo>
                  <a:pt x="13374" y="29424"/>
                </a:lnTo>
                <a:lnTo>
                  <a:pt x="13374" y="29385"/>
                </a:lnTo>
                <a:lnTo>
                  <a:pt x="13374" y="29383"/>
                </a:lnTo>
                <a:lnTo>
                  <a:pt x="13377" y="29340"/>
                </a:lnTo>
                <a:lnTo>
                  <a:pt x="13376" y="29318"/>
                </a:lnTo>
                <a:lnTo>
                  <a:pt x="13375" y="29309"/>
                </a:lnTo>
                <a:lnTo>
                  <a:pt x="13373" y="29270"/>
                </a:lnTo>
                <a:lnTo>
                  <a:pt x="13377" y="29244"/>
                </a:lnTo>
                <a:lnTo>
                  <a:pt x="13376" y="29231"/>
                </a:lnTo>
                <a:lnTo>
                  <a:pt x="13364" y="29116"/>
                </a:lnTo>
                <a:lnTo>
                  <a:pt x="13370" y="28997"/>
                </a:lnTo>
                <a:lnTo>
                  <a:pt x="13364" y="28917"/>
                </a:lnTo>
                <a:lnTo>
                  <a:pt x="13357" y="28857"/>
                </a:lnTo>
                <a:lnTo>
                  <a:pt x="13335" y="28795"/>
                </a:lnTo>
                <a:lnTo>
                  <a:pt x="13330" y="28780"/>
                </a:lnTo>
                <a:lnTo>
                  <a:pt x="13316" y="28748"/>
                </a:lnTo>
                <a:lnTo>
                  <a:pt x="13305" y="28722"/>
                </a:lnTo>
                <a:lnTo>
                  <a:pt x="13267" y="28642"/>
                </a:lnTo>
                <a:lnTo>
                  <a:pt x="13242" y="28565"/>
                </a:lnTo>
                <a:lnTo>
                  <a:pt x="13231" y="28487"/>
                </a:lnTo>
                <a:lnTo>
                  <a:pt x="13225" y="28424"/>
                </a:lnTo>
                <a:lnTo>
                  <a:pt x="13233" y="28333"/>
                </a:lnTo>
                <a:lnTo>
                  <a:pt x="13237" y="28284"/>
                </a:lnTo>
                <a:lnTo>
                  <a:pt x="13255" y="28081"/>
                </a:lnTo>
                <a:lnTo>
                  <a:pt x="13257" y="28049"/>
                </a:lnTo>
                <a:lnTo>
                  <a:pt x="13258" y="28027"/>
                </a:lnTo>
                <a:lnTo>
                  <a:pt x="13259" y="27964"/>
                </a:lnTo>
                <a:lnTo>
                  <a:pt x="13274" y="27931"/>
                </a:lnTo>
                <a:lnTo>
                  <a:pt x="13276" y="27928"/>
                </a:lnTo>
                <a:lnTo>
                  <a:pt x="13304" y="27896"/>
                </a:lnTo>
                <a:lnTo>
                  <a:pt x="13361" y="27858"/>
                </a:lnTo>
                <a:lnTo>
                  <a:pt x="13399" y="27835"/>
                </a:lnTo>
                <a:lnTo>
                  <a:pt x="13453" y="27788"/>
                </a:lnTo>
                <a:lnTo>
                  <a:pt x="13490" y="27734"/>
                </a:lnTo>
                <a:lnTo>
                  <a:pt x="13529" y="27669"/>
                </a:lnTo>
                <a:lnTo>
                  <a:pt x="13562" y="27631"/>
                </a:lnTo>
                <a:lnTo>
                  <a:pt x="13613" y="27569"/>
                </a:lnTo>
                <a:lnTo>
                  <a:pt x="13648" y="27548"/>
                </a:lnTo>
                <a:lnTo>
                  <a:pt x="13678" y="27523"/>
                </a:lnTo>
                <a:lnTo>
                  <a:pt x="13710" y="27502"/>
                </a:lnTo>
                <a:lnTo>
                  <a:pt x="13735" y="27467"/>
                </a:lnTo>
                <a:lnTo>
                  <a:pt x="13762" y="27422"/>
                </a:lnTo>
                <a:lnTo>
                  <a:pt x="13767" y="27384"/>
                </a:lnTo>
                <a:lnTo>
                  <a:pt x="13769" y="27375"/>
                </a:lnTo>
                <a:lnTo>
                  <a:pt x="13781" y="27341"/>
                </a:lnTo>
                <a:lnTo>
                  <a:pt x="13785" y="27331"/>
                </a:lnTo>
                <a:lnTo>
                  <a:pt x="13800" y="27277"/>
                </a:lnTo>
                <a:lnTo>
                  <a:pt x="13835" y="27226"/>
                </a:lnTo>
                <a:lnTo>
                  <a:pt x="13883" y="27177"/>
                </a:lnTo>
                <a:lnTo>
                  <a:pt x="13905" y="27137"/>
                </a:lnTo>
                <a:lnTo>
                  <a:pt x="13927" y="27116"/>
                </a:lnTo>
                <a:lnTo>
                  <a:pt x="13952" y="27089"/>
                </a:lnTo>
                <a:lnTo>
                  <a:pt x="13987" y="27036"/>
                </a:lnTo>
                <a:lnTo>
                  <a:pt x="14009" y="27004"/>
                </a:lnTo>
                <a:lnTo>
                  <a:pt x="14040" y="26979"/>
                </a:lnTo>
                <a:lnTo>
                  <a:pt x="14076" y="26955"/>
                </a:lnTo>
                <a:lnTo>
                  <a:pt x="14112" y="26917"/>
                </a:lnTo>
                <a:lnTo>
                  <a:pt x="14149" y="26861"/>
                </a:lnTo>
                <a:lnTo>
                  <a:pt x="14204" y="26822"/>
                </a:lnTo>
                <a:lnTo>
                  <a:pt x="14234" y="26801"/>
                </a:lnTo>
                <a:lnTo>
                  <a:pt x="14291" y="26741"/>
                </a:lnTo>
                <a:lnTo>
                  <a:pt x="14301" y="26735"/>
                </a:lnTo>
                <a:lnTo>
                  <a:pt x="14354" y="26701"/>
                </a:lnTo>
                <a:lnTo>
                  <a:pt x="14385" y="26671"/>
                </a:lnTo>
                <a:lnTo>
                  <a:pt x="14391" y="26665"/>
                </a:lnTo>
                <a:lnTo>
                  <a:pt x="14397" y="26660"/>
                </a:lnTo>
                <a:lnTo>
                  <a:pt x="14442" y="26620"/>
                </a:lnTo>
                <a:lnTo>
                  <a:pt x="14456" y="26589"/>
                </a:lnTo>
                <a:lnTo>
                  <a:pt x="14476" y="26560"/>
                </a:lnTo>
                <a:lnTo>
                  <a:pt x="14520" y="26520"/>
                </a:lnTo>
                <a:lnTo>
                  <a:pt x="14520" y="26520"/>
                </a:lnTo>
                <a:lnTo>
                  <a:pt x="14580" y="26479"/>
                </a:lnTo>
                <a:lnTo>
                  <a:pt x="14602" y="26443"/>
                </a:lnTo>
                <a:lnTo>
                  <a:pt x="14646" y="26421"/>
                </a:lnTo>
                <a:lnTo>
                  <a:pt x="14683" y="26385"/>
                </a:lnTo>
                <a:lnTo>
                  <a:pt x="14705" y="26370"/>
                </a:lnTo>
                <a:lnTo>
                  <a:pt x="14713" y="26360"/>
                </a:lnTo>
                <a:lnTo>
                  <a:pt x="14750" y="26327"/>
                </a:lnTo>
                <a:lnTo>
                  <a:pt x="14823" y="26240"/>
                </a:lnTo>
                <a:lnTo>
                  <a:pt x="14860" y="26204"/>
                </a:lnTo>
                <a:lnTo>
                  <a:pt x="14880" y="26188"/>
                </a:lnTo>
                <a:lnTo>
                  <a:pt x="14897" y="26175"/>
                </a:lnTo>
                <a:lnTo>
                  <a:pt x="14905" y="26153"/>
                </a:lnTo>
                <a:lnTo>
                  <a:pt x="14905" y="26152"/>
                </a:lnTo>
                <a:lnTo>
                  <a:pt x="14927" y="26102"/>
                </a:lnTo>
                <a:lnTo>
                  <a:pt x="14949" y="26022"/>
                </a:lnTo>
                <a:lnTo>
                  <a:pt x="14964" y="25939"/>
                </a:lnTo>
                <a:lnTo>
                  <a:pt x="14971" y="25899"/>
                </a:lnTo>
                <a:lnTo>
                  <a:pt x="14993" y="25841"/>
                </a:lnTo>
                <a:lnTo>
                  <a:pt x="14993" y="25783"/>
                </a:lnTo>
                <a:lnTo>
                  <a:pt x="14993" y="25739"/>
                </a:lnTo>
                <a:lnTo>
                  <a:pt x="14993" y="25696"/>
                </a:lnTo>
                <a:lnTo>
                  <a:pt x="14993" y="25652"/>
                </a:lnTo>
                <a:lnTo>
                  <a:pt x="14993" y="25609"/>
                </a:lnTo>
                <a:lnTo>
                  <a:pt x="14993" y="25536"/>
                </a:lnTo>
                <a:lnTo>
                  <a:pt x="14982" y="25406"/>
                </a:lnTo>
                <a:lnTo>
                  <a:pt x="14958" y="25291"/>
                </a:lnTo>
                <a:lnTo>
                  <a:pt x="14958" y="25291"/>
                </a:lnTo>
                <a:lnTo>
                  <a:pt x="14949" y="25246"/>
                </a:lnTo>
                <a:lnTo>
                  <a:pt x="14927" y="25174"/>
                </a:lnTo>
                <a:lnTo>
                  <a:pt x="14905" y="25131"/>
                </a:lnTo>
                <a:lnTo>
                  <a:pt x="14905" y="25130"/>
                </a:lnTo>
                <a:lnTo>
                  <a:pt x="14886" y="25090"/>
                </a:lnTo>
                <a:lnTo>
                  <a:pt x="14882" y="25080"/>
                </a:lnTo>
                <a:lnTo>
                  <a:pt x="14846" y="24978"/>
                </a:lnTo>
                <a:lnTo>
                  <a:pt x="14786" y="24877"/>
                </a:lnTo>
                <a:lnTo>
                  <a:pt x="14779" y="24837"/>
                </a:lnTo>
                <a:lnTo>
                  <a:pt x="14760" y="24790"/>
                </a:lnTo>
                <a:lnTo>
                  <a:pt x="14753" y="24775"/>
                </a:lnTo>
                <a:lnTo>
                  <a:pt x="14750" y="24768"/>
                </a:lnTo>
                <a:lnTo>
                  <a:pt x="14750" y="24724"/>
                </a:lnTo>
                <a:lnTo>
                  <a:pt x="14752" y="24721"/>
                </a:lnTo>
                <a:lnTo>
                  <a:pt x="14754" y="24718"/>
                </a:lnTo>
                <a:lnTo>
                  <a:pt x="14786" y="24673"/>
                </a:lnTo>
                <a:lnTo>
                  <a:pt x="14779" y="24630"/>
                </a:lnTo>
                <a:lnTo>
                  <a:pt x="14757" y="24586"/>
                </a:lnTo>
                <a:lnTo>
                  <a:pt x="14735" y="24554"/>
                </a:lnTo>
                <a:lnTo>
                  <a:pt x="14735" y="24548"/>
                </a:lnTo>
                <a:lnTo>
                  <a:pt x="14735" y="24532"/>
                </a:lnTo>
                <a:lnTo>
                  <a:pt x="14716" y="24521"/>
                </a:lnTo>
                <a:lnTo>
                  <a:pt x="14716" y="24521"/>
                </a:lnTo>
                <a:lnTo>
                  <a:pt x="14696" y="24510"/>
                </a:lnTo>
                <a:lnTo>
                  <a:pt x="14690" y="24507"/>
                </a:lnTo>
                <a:lnTo>
                  <a:pt x="14679" y="24499"/>
                </a:lnTo>
                <a:lnTo>
                  <a:pt x="14675" y="24494"/>
                </a:lnTo>
                <a:lnTo>
                  <a:pt x="14653" y="24474"/>
                </a:lnTo>
                <a:lnTo>
                  <a:pt x="14650" y="24441"/>
                </a:lnTo>
                <a:lnTo>
                  <a:pt x="14659" y="24434"/>
                </a:lnTo>
                <a:lnTo>
                  <a:pt x="14668" y="24427"/>
                </a:lnTo>
                <a:lnTo>
                  <a:pt x="14693" y="24427"/>
                </a:lnTo>
                <a:lnTo>
                  <a:pt x="14694" y="24427"/>
                </a:lnTo>
                <a:lnTo>
                  <a:pt x="14703" y="24431"/>
                </a:lnTo>
                <a:lnTo>
                  <a:pt x="14713" y="24434"/>
                </a:lnTo>
                <a:lnTo>
                  <a:pt x="14735" y="24434"/>
                </a:lnTo>
                <a:lnTo>
                  <a:pt x="14735" y="24423"/>
                </a:lnTo>
                <a:lnTo>
                  <a:pt x="14722" y="24384"/>
                </a:lnTo>
                <a:lnTo>
                  <a:pt x="14720" y="24380"/>
                </a:lnTo>
                <a:lnTo>
                  <a:pt x="14718" y="24373"/>
                </a:lnTo>
                <a:lnTo>
                  <a:pt x="14716" y="24365"/>
                </a:lnTo>
                <a:lnTo>
                  <a:pt x="14718" y="24351"/>
                </a:lnTo>
                <a:lnTo>
                  <a:pt x="14718" y="24349"/>
                </a:lnTo>
                <a:lnTo>
                  <a:pt x="14718" y="24329"/>
                </a:lnTo>
                <a:lnTo>
                  <a:pt x="14716" y="24323"/>
                </a:lnTo>
                <a:lnTo>
                  <a:pt x="14705" y="24300"/>
                </a:lnTo>
                <a:lnTo>
                  <a:pt x="14701" y="24296"/>
                </a:lnTo>
                <a:lnTo>
                  <a:pt x="14683" y="24278"/>
                </a:lnTo>
                <a:lnTo>
                  <a:pt x="14683" y="24276"/>
                </a:lnTo>
                <a:lnTo>
                  <a:pt x="14678" y="24271"/>
                </a:lnTo>
                <a:lnTo>
                  <a:pt x="14676" y="24268"/>
                </a:lnTo>
                <a:lnTo>
                  <a:pt x="14668" y="24264"/>
                </a:lnTo>
                <a:lnTo>
                  <a:pt x="14657" y="24238"/>
                </a:lnTo>
                <a:lnTo>
                  <a:pt x="14653" y="24202"/>
                </a:lnTo>
                <a:lnTo>
                  <a:pt x="14652" y="24195"/>
                </a:lnTo>
                <a:lnTo>
                  <a:pt x="14648" y="24186"/>
                </a:lnTo>
                <a:lnTo>
                  <a:pt x="14639" y="24177"/>
                </a:lnTo>
                <a:lnTo>
                  <a:pt x="14639" y="24166"/>
                </a:lnTo>
                <a:lnTo>
                  <a:pt x="14642" y="24155"/>
                </a:lnTo>
                <a:lnTo>
                  <a:pt x="14649" y="24142"/>
                </a:lnTo>
                <a:lnTo>
                  <a:pt x="14652" y="24135"/>
                </a:lnTo>
                <a:lnTo>
                  <a:pt x="14653" y="24130"/>
                </a:lnTo>
                <a:lnTo>
                  <a:pt x="14646" y="24115"/>
                </a:lnTo>
                <a:lnTo>
                  <a:pt x="14642" y="24112"/>
                </a:lnTo>
                <a:lnTo>
                  <a:pt x="14640" y="24109"/>
                </a:lnTo>
                <a:lnTo>
                  <a:pt x="14631" y="24101"/>
                </a:lnTo>
                <a:lnTo>
                  <a:pt x="14628" y="24083"/>
                </a:lnTo>
                <a:lnTo>
                  <a:pt x="14628" y="24077"/>
                </a:lnTo>
                <a:lnTo>
                  <a:pt x="14628" y="24050"/>
                </a:lnTo>
                <a:lnTo>
                  <a:pt x="14628" y="24044"/>
                </a:lnTo>
                <a:lnTo>
                  <a:pt x="14628" y="24039"/>
                </a:lnTo>
                <a:lnTo>
                  <a:pt x="14629" y="24035"/>
                </a:lnTo>
                <a:lnTo>
                  <a:pt x="14631" y="24028"/>
                </a:lnTo>
                <a:lnTo>
                  <a:pt x="14631" y="24010"/>
                </a:lnTo>
                <a:lnTo>
                  <a:pt x="14631" y="24008"/>
                </a:lnTo>
                <a:lnTo>
                  <a:pt x="14628" y="23995"/>
                </a:lnTo>
                <a:lnTo>
                  <a:pt x="14628" y="23992"/>
                </a:lnTo>
                <a:lnTo>
                  <a:pt x="14628" y="23988"/>
                </a:lnTo>
                <a:lnTo>
                  <a:pt x="14629" y="23987"/>
                </a:lnTo>
                <a:lnTo>
                  <a:pt x="14639" y="23981"/>
                </a:lnTo>
                <a:lnTo>
                  <a:pt x="14635" y="23963"/>
                </a:lnTo>
                <a:lnTo>
                  <a:pt x="14623" y="23957"/>
                </a:lnTo>
                <a:lnTo>
                  <a:pt x="14620" y="23956"/>
                </a:lnTo>
                <a:lnTo>
                  <a:pt x="14613" y="23945"/>
                </a:lnTo>
                <a:lnTo>
                  <a:pt x="14668" y="23937"/>
                </a:lnTo>
                <a:lnTo>
                  <a:pt x="14674" y="23941"/>
                </a:lnTo>
                <a:lnTo>
                  <a:pt x="14679" y="23945"/>
                </a:lnTo>
                <a:lnTo>
                  <a:pt x="14698" y="23945"/>
                </a:lnTo>
                <a:lnTo>
                  <a:pt x="14709" y="23934"/>
                </a:lnTo>
                <a:lnTo>
                  <a:pt x="14707" y="23928"/>
                </a:lnTo>
                <a:lnTo>
                  <a:pt x="14706" y="23925"/>
                </a:lnTo>
                <a:lnTo>
                  <a:pt x="14705" y="23923"/>
                </a:lnTo>
                <a:lnTo>
                  <a:pt x="14709" y="23914"/>
                </a:lnTo>
                <a:lnTo>
                  <a:pt x="14724" y="23876"/>
                </a:lnTo>
                <a:lnTo>
                  <a:pt x="14720" y="23867"/>
                </a:lnTo>
                <a:lnTo>
                  <a:pt x="14716" y="23858"/>
                </a:lnTo>
                <a:lnTo>
                  <a:pt x="14713" y="23836"/>
                </a:lnTo>
                <a:lnTo>
                  <a:pt x="14718" y="23828"/>
                </a:lnTo>
                <a:lnTo>
                  <a:pt x="14717" y="23824"/>
                </a:lnTo>
                <a:lnTo>
                  <a:pt x="14720" y="23762"/>
                </a:lnTo>
                <a:lnTo>
                  <a:pt x="14720" y="23753"/>
                </a:lnTo>
                <a:lnTo>
                  <a:pt x="14735" y="23738"/>
                </a:lnTo>
                <a:lnTo>
                  <a:pt x="14742" y="23734"/>
                </a:lnTo>
                <a:lnTo>
                  <a:pt x="14750" y="23731"/>
                </a:lnTo>
                <a:lnTo>
                  <a:pt x="14757" y="23705"/>
                </a:lnTo>
                <a:lnTo>
                  <a:pt x="14759" y="23700"/>
                </a:lnTo>
                <a:lnTo>
                  <a:pt x="14764" y="23693"/>
                </a:lnTo>
                <a:lnTo>
                  <a:pt x="14779" y="23687"/>
                </a:lnTo>
                <a:lnTo>
                  <a:pt x="14779" y="23674"/>
                </a:lnTo>
                <a:lnTo>
                  <a:pt x="14779" y="23673"/>
                </a:lnTo>
                <a:lnTo>
                  <a:pt x="14783" y="23662"/>
                </a:lnTo>
                <a:lnTo>
                  <a:pt x="14786" y="23658"/>
                </a:lnTo>
                <a:lnTo>
                  <a:pt x="14790" y="23655"/>
                </a:lnTo>
                <a:lnTo>
                  <a:pt x="14864" y="23560"/>
                </a:lnTo>
                <a:lnTo>
                  <a:pt x="14927" y="23521"/>
                </a:lnTo>
                <a:lnTo>
                  <a:pt x="14956" y="23499"/>
                </a:lnTo>
                <a:lnTo>
                  <a:pt x="14997" y="23477"/>
                </a:lnTo>
                <a:lnTo>
                  <a:pt x="15023" y="23452"/>
                </a:lnTo>
                <a:lnTo>
                  <a:pt x="15052" y="23430"/>
                </a:lnTo>
                <a:lnTo>
                  <a:pt x="15086" y="23415"/>
                </a:lnTo>
                <a:lnTo>
                  <a:pt x="15086" y="23411"/>
                </a:lnTo>
                <a:lnTo>
                  <a:pt x="15097" y="23405"/>
                </a:lnTo>
                <a:lnTo>
                  <a:pt x="15140" y="23394"/>
                </a:lnTo>
                <a:lnTo>
                  <a:pt x="15140" y="23394"/>
                </a:lnTo>
                <a:lnTo>
                  <a:pt x="15140" y="23394"/>
                </a:lnTo>
                <a:lnTo>
                  <a:pt x="15159" y="23390"/>
                </a:lnTo>
                <a:lnTo>
                  <a:pt x="15196" y="23379"/>
                </a:lnTo>
                <a:lnTo>
                  <a:pt x="15222" y="23368"/>
                </a:lnTo>
                <a:lnTo>
                  <a:pt x="15263" y="23357"/>
                </a:lnTo>
                <a:lnTo>
                  <a:pt x="15333" y="23343"/>
                </a:lnTo>
                <a:lnTo>
                  <a:pt x="15403" y="23321"/>
                </a:lnTo>
                <a:lnTo>
                  <a:pt x="15429" y="23303"/>
                </a:lnTo>
                <a:lnTo>
                  <a:pt x="15448" y="23285"/>
                </a:lnTo>
                <a:lnTo>
                  <a:pt x="15470" y="23267"/>
                </a:lnTo>
                <a:lnTo>
                  <a:pt x="15499" y="23260"/>
                </a:lnTo>
                <a:lnTo>
                  <a:pt x="15514" y="23231"/>
                </a:lnTo>
                <a:lnTo>
                  <a:pt x="15555" y="23216"/>
                </a:lnTo>
                <a:lnTo>
                  <a:pt x="15573" y="23194"/>
                </a:lnTo>
                <a:lnTo>
                  <a:pt x="15584" y="23183"/>
                </a:lnTo>
                <a:lnTo>
                  <a:pt x="15577" y="23165"/>
                </a:lnTo>
                <a:lnTo>
                  <a:pt x="15566" y="23154"/>
                </a:lnTo>
                <a:lnTo>
                  <a:pt x="15564" y="23154"/>
                </a:lnTo>
                <a:lnTo>
                  <a:pt x="15562" y="23154"/>
                </a:lnTo>
                <a:lnTo>
                  <a:pt x="15558" y="23129"/>
                </a:lnTo>
                <a:lnTo>
                  <a:pt x="15551" y="23115"/>
                </a:lnTo>
                <a:lnTo>
                  <a:pt x="15543" y="23108"/>
                </a:lnTo>
                <a:lnTo>
                  <a:pt x="15529" y="23096"/>
                </a:lnTo>
                <a:lnTo>
                  <a:pt x="15529" y="23096"/>
                </a:lnTo>
                <a:lnTo>
                  <a:pt x="15525" y="23093"/>
                </a:lnTo>
                <a:lnTo>
                  <a:pt x="15525" y="23071"/>
                </a:lnTo>
                <a:lnTo>
                  <a:pt x="15531" y="23064"/>
                </a:lnTo>
                <a:lnTo>
                  <a:pt x="15536" y="23057"/>
                </a:lnTo>
                <a:lnTo>
                  <a:pt x="15544" y="23054"/>
                </a:lnTo>
                <a:lnTo>
                  <a:pt x="15567" y="23046"/>
                </a:lnTo>
                <a:lnTo>
                  <a:pt x="15569" y="23046"/>
                </a:lnTo>
                <a:lnTo>
                  <a:pt x="15581" y="23051"/>
                </a:lnTo>
                <a:lnTo>
                  <a:pt x="15583" y="23052"/>
                </a:lnTo>
                <a:lnTo>
                  <a:pt x="15592" y="23057"/>
                </a:lnTo>
                <a:lnTo>
                  <a:pt x="15596" y="23057"/>
                </a:lnTo>
                <a:lnTo>
                  <a:pt x="15632" y="23060"/>
                </a:lnTo>
                <a:lnTo>
                  <a:pt x="15658" y="23035"/>
                </a:lnTo>
                <a:lnTo>
                  <a:pt x="15658" y="23028"/>
                </a:lnTo>
                <a:lnTo>
                  <a:pt x="15658" y="23028"/>
                </a:lnTo>
                <a:lnTo>
                  <a:pt x="15658" y="23021"/>
                </a:lnTo>
                <a:lnTo>
                  <a:pt x="15658" y="22998"/>
                </a:lnTo>
                <a:lnTo>
                  <a:pt x="15664" y="22991"/>
                </a:lnTo>
                <a:lnTo>
                  <a:pt x="15669" y="22984"/>
                </a:lnTo>
                <a:lnTo>
                  <a:pt x="15695" y="22984"/>
                </a:lnTo>
                <a:lnTo>
                  <a:pt x="15710" y="22989"/>
                </a:lnTo>
                <a:lnTo>
                  <a:pt x="15729" y="22994"/>
                </a:lnTo>
                <a:lnTo>
                  <a:pt x="15731" y="22995"/>
                </a:lnTo>
                <a:lnTo>
                  <a:pt x="15769" y="23002"/>
                </a:lnTo>
                <a:lnTo>
                  <a:pt x="15810" y="22995"/>
                </a:lnTo>
                <a:lnTo>
                  <a:pt x="15821" y="22995"/>
                </a:lnTo>
                <a:lnTo>
                  <a:pt x="15863" y="22962"/>
                </a:lnTo>
                <a:lnTo>
                  <a:pt x="15880" y="22954"/>
                </a:lnTo>
                <a:lnTo>
                  <a:pt x="15902" y="22951"/>
                </a:lnTo>
                <a:lnTo>
                  <a:pt x="15909" y="22940"/>
                </a:lnTo>
                <a:lnTo>
                  <a:pt x="15912" y="22938"/>
                </a:lnTo>
                <a:lnTo>
                  <a:pt x="15917" y="22936"/>
                </a:lnTo>
                <a:lnTo>
                  <a:pt x="15922" y="22931"/>
                </a:lnTo>
                <a:lnTo>
                  <a:pt x="15961" y="22890"/>
                </a:lnTo>
                <a:lnTo>
                  <a:pt x="15987" y="22861"/>
                </a:lnTo>
                <a:lnTo>
                  <a:pt x="15998" y="22835"/>
                </a:lnTo>
                <a:lnTo>
                  <a:pt x="16003" y="22823"/>
                </a:lnTo>
                <a:lnTo>
                  <a:pt x="16009" y="22810"/>
                </a:lnTo>
                <a:lnTo>
                  <a:pt x="16013" y="22805"/>
                </a:lnTo>
                <a:lnTo>
                  <a:pt x="16024" y="22788"/>
                </a:lnTo>
                <a:lnTo>
                  <a:pt x="16024" y="22783"/>
                </a:lnTo>
                <a:lnTo>
                  <a:pt x="16024" y="22777"/>
                </a:lnTo>
                <a:lnTo>
                  <a:pt x="16024" y="22759"/>
                </a:lnTo>
                <a:lnTo>
                  <a:pt x="16024" y="22759"/>
                </a:lnTo>
                <a:lnTo>
                  <a:pt x="16024" y="22752"/>
                </a:lnTo>
                <a:lnTo>
                  <a:pt x="16024" y="22745"/>
                </a:lnTo>
                <a:lnTo>
                  <a:pt x="16035" y="22723"/>
                </a:lnTo>
                <a:lnTo>
                  <a:pt x="16044" y="22714"/>
                </a:lnTo>
                <a:lnTo>
                  <a:pt x="16053" y="22705"/>
                </a:lnTo>
                <a:lnTo>
                  <a:pt x="16083" y="22694"/>
                </a:lnTo>
                <a:lnTo>
                  <a:pt x="16091" y="22692"/>
                </a:lnTo>
                <a:lnTo>
                  <a:pt x="16100" y="22689"/>
                </a:lnTo>
                <a:lnTo>
                  <a:pt x="16100" y="22689"/>
                </a:lnTo>
                <a:lnTo>
                  <a:pt x="16123" y="22683"/>
                </a:lnTo>
                <a:lnTo>
                  <a:pt x="16153" y="22676"/>
                </a:lnTo>
                <a:lnTo>
                  <a:pt x="16201" y="22665"/>
                </a:lnTo>
                <a:lnTo>
                  <a:pt x="16212" y="22647"/>
                </a:lnTo>
                <a:lnTo>
                  <a:pt x="16212" y="22641"/>
                </a:lnTo>
                <a:lnTo>
                  <a:pt x="16212" y="22636"/>
                </a:lnTo>
                <a:lnTo>
                  <a:pt x="16212" y="22635"/>
                </a:lnTo>
                <a:lnTo>
                  <a:pt x="16231" y="22603"/>
                </a:lnTo>
                <a:lnTo>
                  <a:pt x="16238" y="22582"/>
                </a:lnTo>
                <a:lnTo>
                  <a:pt x="16238" y="22578"/>
                </a:lnTo>
                <a:lnTo>
                  <a:pt x="16238" y="22574"/>
                </a:lnTo>
                <a:lnTo>
                  <a:pt x="16256" y="22571"/>
                </a:lnTo>
                <a:lnTo>
                  <a:pt x="16271" y="22567"/>
                </a:lnTo>
                <a:lnTo>
                  <a:pt x="16290" y="22571"/>
                </a:lnTo>
                <a:lnTo>
                  <a:pt x="16297" y="22576"/>
                </a:lnTo>
                <a:lnTo>
                  <a:pt x="16304" y="22582"/>
                </a:lnTo>
                <a:lnTo>
                  <a:pt x="16323" y="22578"/>
                </a:lnTo>
                <a:lnTo>
                  <a:pt x="16330" y="22571"/>
                </a:lnTo>
                <a:lnTo>
                  <a:pt x="16338" y="22563"/>
                </a:lnTo>
                <a:lnTo>
                  <a:pt x="16360" y="22556"/>
                </a:lnTo>
                <a:lnTo>
                  <a:pt x="16386" y="22534"/>
                </a:lnTo>
                <a:lnTo>
                  <a:pt x="16408" y="22527"/>
                </a:lnTo>
                <a:lnTo>
                  <a:pt x="16415" y="22516"/>
                </a:lnTo>
                <a:lnTo>
                  <a:pt x="16419" y="22508"/>
                </a:lnTo>
                <a:lnTo>
                  <a:pt x="16442" y="22478"/>
                </a:lnTo>
                <a:lnTo>
                  <a:pt x="16445" y="22474"/>
                </a:lnTo>
                <a:lnTo>
                  <a:pt x="16461" y="22447"/>
                </a:lnTo>
                <a:lnTo>
                  <a:pt x="16473" y="22442"/>
                </a:lnTo>
                <a:lnTo>
                  <a:pt x="16489" y="22440"/>
                </a:lnTo>
                <a:lnTo>
                  <a:pt x="16494" y="22434"/>
                </a:lnTo>
                <a:lnTo>
                  <a:pt x="16498" y="22428"/>
                </a:lnTo>
                <a:lnTo>
                  <a:pt x="16508" y="22415"/>
                </a:lnTo>
                <a:lnTo>
                  <a:pt x="16508" y="22404"/>
                </a:lnTo>
                <a:lnTo>
                  <a:pt x="16508" y="22393"/>
                </a:lnTo>
                <a:lnTo>
                  <a:pt x="16499" y="22383"/>
                </a:lnTo>
                <a:lnTo>
                  <a:pt x="16489" y="22371"/>
                </a:lnTo>
                <a:lnTo>
                  <a:pt x="16491" y="22364"/>
                </a:lnTo>
                <a:lnTo>
                  <a:pt x="16493" y="22357"/>
                </a:lnTo>
                <a:lnTo>
                  <a:pt x="16513" y="22348"/>
                </a:lnTo>
                <a:lnTo>
                  <a:pt x="16513" y="22348"/>
                </a:lnTo>
                <a:lnTo>
                  <a:pt x="16516" y="22347"/>
                </a:lnTo>
                <a:lnTo>
                  <a:pt x="16518" y="22346"/>
                </a:lnTo>
                <a:lnTo>
                  <a:pt x="16519" y="22346"/>
                </a:lnTo>
                <a:lnTo>
                  <a:pt x="16530" y="22339"/>
                </a:lnTo>
                <a:lnTo>
                  <a:pt x="16532" y="22328"/>
                </a:lnTo>
                <a:lnTo>
                  <a:pt x="16533" y="22321"/>
                </a:lnTo>
                <a:lnTo>
                  <a:pt x="16539" y="22316"/>
                </a:lnTo>
                <a:lnTo>
                  <a:pt x="16548" y="22310"/>
                </a:lnTo>
                <a:lnTo>
                  <a:pt x="16548" y="22304"/>
                </a:lnTo>
                <a:lnTo>
                  <a:pt x="16548" y="22299"/>
                </a:lnTo>
                <a:lnTo>
                  <a:pt x="16549" y="22293"/>
                </a:lnTo>
                <a:lnTo>
                  <a:pt x="16556" y="22255"/>
                </a:lnTo>
                <a:lnTo>
                  <a:pt x="16563" y="22244"/>
                </a:lnTo>
                <a:lnTo>
                  <a:pt x="16567" y="22241"/>
                </a:lnTo>
                <a:lnTo>
                  <a:pt x="16578" y="22234"/>
                </a:lnTo>
                <a:lnTo>
                  <a:pt x="16578" y="22219"/>
                </a:lnTo>
                <a:lnTo>
                  <a:pt x="16578" y="22197"/>
                </a:lnTo>
                <a:lnTo>
                  <a:pt x="16578" y="22190"/>
                </a:lnTo>
                <a:lnTo>
                  <a:pt x="16578" y="22183"/>
                </a:lnTo>
                <a:lnTo>
                  <a:pt x="16578" y="22182"/>
                </a:lnTo>
                <a:lnTo>
                  <a:pt x="16585" y="22168"/>
                </a:lnTo>
                <a:lnTo>
                  <a:pt x="16585" y="22163"/>
                </a:lnTo>
                <a:lnTo>
                  <a:pt x="16585" y="22157"/>
                </a:lnTo>
                <a:lnTo>
                  <a:pt x="16580" y="22154"/>
                </a:lnTo>
                <a:lnTo>
                  <a:pt x="16574" y="22150"/>
                </a:lnTo>
                <a:lnTo>
                  <a:pt x="16574" y="22142"/>
                </a:lnTo>
                <a:lnTo>
                  <a:pt x="16574" y="22136"/>
                </a:lnTo>
                <a:lnTo>
                  <a:pt x="16574" y="22134"/>
                </a:lnTo>
                <a:lnTo>
                  <a:pt x="16574" y="22132"/>
                </a:lnTo>
                <a:lnTo>
                  <a:pt x="16559" y="22107"/>
                </a:lnTo>
                <a:lnTo>
                  <a:pt x="16551" y="22100"/>
                </a:lnTo>
                <a:lnTo>
                  <a:pt x="16541" y="22092"/>
                </a:lnTo>
                <a:lnTo>
                  <a:pt x="16539" y="22087"/>
                </a:lnTo>
                <a:lnTo>
                  <a:pt x="16537" y="22081"/>
                </a:lnTo>
                <a:lnTo>
                  <a:pt x="16548" y="22063"/>
                </a:lnTo>
                <a:lnTo>
                  <a:pt x="16554" y="22060"/>
                </a:lnTo>
                <a:lnTo>
                  <a:pt x="16559" y="22056"/>
                </a:lnTo>
                <a:lnTo>
                  <a:pt x="16567" y="22041"/>
                </a:lnTo>
                <a:lnTo>
                  <a:pt x="16574" y="22027"/>
                </a:lnTo>
                <a:lnTo>
                  <a:pt x="16574" y="22023"/>
                </a:lnTo>
                <a:lnTo>
                  <a:pt x="16574" y="22020"/>
                </a:lnTo>
                <a:lnTo>
                  <a:pt x="16576" y="22014"/>
                </a:lnTo>
                <a:lnTo>
                  <a:pt x="16578" y="22005"/>
                </a:lnTo>
                <a:lnTo>
                  <a:pt x="16578" y="22000"/>
                </a:lnTo>
                <a:lnTo>
                  <a:pt x="16578" y="21994"/>
                </a:lnTo>
                <a:lnTo>
                  <a:pt x="16570" y="21991"/>
                </a:lnTo>
                <a:lnTo>
                  <a:pt x="16567" y="21991"/>
                </a:lnTo>
                <a:lnTo>
                  <a:pt x="16563" y="21991"/>
                </a:lnTo>
                <a:lnTo>
                  <a:pt x="16555" y="21989"/>
                </a:lnTo>
                <a:lnTo>
                  <a:pt x="16551" y="21988"/>
                </a:lnTo>
                <a:lnTo>
                  <a:pt x="16545" y="21987"/>
                </a:lnTo>
                <a:lnTo>
                  <a:pt x="16543" y="21987"/>
                </a:lnTo>
                <a:lnTo>
                  <a:pt x="16541" y="21987"/>
                </a:lnTo>
                <a:lnTo>
                  <a:pt x="16519" y="21972"/>
                </a:lnTo>
                <a:lnTo>
                  <a:pt x="16519" y="21972"/>
                </a:lnTo>
                <a:lnTo>
                  <a:pt x="16504" y="21962"/>
                </a:lnTo>
                <a:lnTo>
                  <a:pt x="16493" y="21954"/>
                </a:lnTo>
                <a:lnTo>
                  <a:pt x="16488" y="21951"/>
                </a:lnTo>
                <a:lnTo>
                  <a:pt x="16478" y="21944"/>
                </a:lnTo>
                <a:lnTo>
                  <a:pt x="16448" y="21936"/>
                </a:lnTo>
                <a:lnTo>
                  <a:pt x="16445" y="21907"/>
                </a:lnTo>
                <a:lnTo>
                  <a:pt x="16448" y="21898"/>
                </a:lnTo>
                <a:lnTo>
                  <a:pt x="16452" y="21889"/>
                </a:lnTo>
                <a:lnTo>
                  <a:pt x="16448" y="21864"/>
                </a:lnTo>
                <a:lnTo>
                  <a:pt x="16445" y="21846"/>
                </a:lnTo>
                <a:lnTo>
                  <a:pt x="16434" y="21838"/>
                </a:lnTo>
                <a:lnTo>
                  <a:pt x="16412" y="21824"/>
                </a:lnTo>
                <a:lnTo>
                  <a:pt x="16397" y="21824"/>
                </a:lnTo>
                <a:lnTo>
                  <a:pt x="16391" y="21824"/>
                </a:lnTo>
                <a:lnTo>
                  <a:pt x="16382" y="21824"/>
                </a:lnTo>
                <a:lnTo>
                  <a:pt x="16378" y="21824"/>
                </a:lnTo>
                <a:lnTo>
                  <a:pt x="16375" y="21824"/>
                </a:lnTo>
                <a:lnTo>
                  <a:pt x="16345" y="21809"/>
                </a:lnTo>
                <a:lnTo>
                  <a:pt x="16345" y="21780"/>
                </a:lnTo>
                <a:lnTo>
                  <a:pt x="16353" y="21773"/>
                </a:lnTo>
                <a:lnTo>
                  <a:pt x="16356" y="21770"/>
                </a:lnTo>
                <a:lnTo>
                  <a:pt x="16358" y="21756"/>
                </a:lnTo>
                <a:lnTo>
                  <a:pt x="16360" y="21748"/>
                </a:lnTo>
                <a:lnTo>
                  <a:pt x="16371" y="21737"/>
                </a:lnTo>
                <a:lnTo>
                  <a:pt x="16378" y="21730"/>
                </a:lnTo>
                <a:lnTo>
                  <a:pt x="16389" y="21712"/>
                </a:lnTo>
                <a:lnTo>
                  <a:pt x="16388" y="21706"/>
                </a:lnTo>
                <a:lnTo>
                  <a:pt x="16386" y="21701"/>
                </a:lnTo>
                <a:lnTo>
                  <a:pt x="16386" y="21675"/>
                </a:lnTo>
                <a:lnTo>
                  <a:pt x="16371" y="21664"/>
                </a:lnTo>
                <a:lnTo>
                  <a:pt x="16360" y="21657"/>
                </a:lnTo>
                <a:lnTo>
                  <a:pt x="16309" y="21644"/>
                </a:lnTo>
                <a:lnTo>
                  <a:pt x="16308" y="21644"/>
                </a:lnTo>
                <a:lnTo>
                  <a:pt x="16304" y="21643"/>
                </a:lnTo>
                <a:lnTo>
                  <a:pt x="16282" y="21625"/>
                </a:lnTo>
                <a:lnTo>
                  <a:pt x="16275" y="21614"/>
                </a:lnTo>
                <a:lnTo>
                  <a:pt x="16268" y="21603"/>
                </a:lnTo>
                <a:lnTo>
                  <a:pt x="16279" y="21574"/>
                </a:lnTo>
                <a:lnTo>
                  <a:pt x="16282" y="21570"/>
                </a:lnTo>
                <a:lnTo>
                  <a:pt x="16286" y="21567"/>
                </a:lnTo>
                <a:lnTo>
                  <a:pt x="16293" y="21548"/>
                </a:lnTo>
                <a:lnTo>
                  <a:pt x="16290" y="21538"/>
                </a:lnTo>
                <a:lnTo>
                  <a:pt x="16286" y="21527"/>
                </a:lnTo>
                <a:lnTo>
                  <a:pt x="16297" y="21498"/>
                </a:lnTo>
                <a:lnTo>
                  <a:pt x="16299" y="21495"/>
                </a:lnTo>
                <a:lnTo>
                  <a:pt x="16300" y="21495"/>
                </a:lnTo>
                <a:lnTo>
                  <a:pt x="16304" y="21490"/>
                </a:lnTo>
                <a:lnTo>
                  <a:pt x="16290" y="21451"/>
                </a:lnTo>
                <a:lnTo>
                  <a:pt x="16279" y="21418"/>
                </a:lnTo>
                <a:lnTo>
                  <a:pt x="16279" y="21407"/>
                </a:lnTo>
                <a:lnTo>
                  <a:pt x="16279" y="21396"/>
                </a:lnTo>
                <a:lnTo>
                  <a:pt x="16275" y="21342"/>
                </a:lnTo>
                <a:lnTo>
                  <a:pt x="16274" y="21337"/>
                </a:lnTo>
                <a:lnTo>
                  <a:pt x="16274" y="21333"/>
                </a:lnTo>
                <a:lnTo>
                  <a:pt x="16273" y="21324"/>
                </a:lnTo>
                <a:lnTo>
                  <a:pt x="16271" y="21306"/>
                </a:lnTo>
                <a:lnTo>
                  <a:pt x="16268" y="21297"/>
                </a:lnTo>
                <a:lnTo>
                  <a:pt x="16264" y="21289"/>
                </a:lnTo>
                <a:lnTo>
                  <a:pt x="16262" y="21284"/>
                </a:lnTo>
                <a:lnTo>
                  <a:pt x="16260" y="21280"/>
                </a:lnTo>
                <a:lnTo>
                  <a:pt x="16256" y="21258"/>
                </a:lnTo>
                <a:lnTo>
                  <a:pt x="16256" y="21251"/>
                </a:lnTo>
                <a:lnTo>
                  <a:pt x="16256" y="21249"/>
                </a:lnTo>
                <a:lnTo>
                  <a:pt x="16256" y="21242"/>
                </a:lnTo>
                <a:lnTo>
                  <a:pt x="16256" y="21240"/>
                </a:lnTo>
                <a:lnTo>
                  <a:pt x="16256" y="21211"/>
                </a:lnTo>
                <a:lnTo>
                  <a:pt x="16255" y="21203"/>
                </a:lnTo>
                <a:lnTo>
                  <a:pt x="16253" y="21193"/>
                </a:lnTo>
                <a:lnTo>
                  <a:pt x="16253" y="21187"/>
                </a:lnTo>
                <a:lnTo>
                  <a:pt x="16253" y="21179"/>
                </a:lnTo>
                <a:lnTo>
                  <a:pt x="16245" y="21132"/>
                </a:lnTo>
                <a:lnTo>
                  <a:pt x="16242" y="21117"/>
                </a:lnTo>
                <a:lnTo>
                  <a:pt x="16238" y="21103"/>
                </a:lnTo>
                <a:lnTo>
                  <a:pt x="16234" y="21074"/>
                </a:lnTo>
                <a:lnTo>
                  <a:pt x="16232" y="21066"/>
                </a:lnTo>
                <a:lnTo>
                  <a:pt x="16233" y="21063"/>
                </a:lnTo>
                <a:lnTo>
                  <a:pt x="16231" y="21052"/>
                </a:lnTo>
                <a:lnTo>
                  <a:pt x="16231" y="21048"/>
                </a:lnTo>
                <a:lnTo>
                  <a:pt x="16231" y="21041"/>
                </a:lnTo>
                <a:lnTo>
                  <a:pt x="16231" y="21037"/>
                </a:lnTo>
                <a:lnTo>
                  <a:pt x="16231" y="21034"/>
                </a:lnTo>
                <a:lnTo>
                  <a:pt x="16223" y="21016"/>
                </a:lnTo>
                <a:lnTo>
                  <a:pt x="16221" y="21010"/>
                </a:lnTo>
                <a:lnTo>
                  <a:pt x="16221" y="21010"/>
                </a:lnTo>
                <a:lnTo>
                  <a:pt x="16221" y="21008"/>
                </a:lnTo>
                <a:lnTo>
                  <a:pt x="16219" y="21005"/>
                </a:lnTo>
                <a:lnTo>
                  <a:pt x="16218" y="21000"/>
                </a:lnTo>
                <a:lnTo>
                  <a:pt x="16216" y="20990"/>
                </a:lnTo>
                <a:lnTo>
                  <a:pt x="16208" y="20958"/>
                </a:lnTo>
                <a:lnTo>
                  <a:pt x="16201" y="20949"/>
                </a:lnTo>
                <a:lnTo>
                  <a:pt x="16194" y="20939"/>
                </a:lnTo>
                <a:lnTo>
                  <a:pt x="16179" y="20932"/>
                </a:lnTo>
                <a:lnTo>
                  <a:pt x="16170" y="20929"/>
                </a:lnTo>
                <a:lnTo>
                  <a:pt x="16168" y="20929"/>
                </a:lnTo>
                <a:lnTo>
                  <a:pt x="16164" y="20927"/>
                </a:lnTo>
                <a:lnTo>
                  <a:pt x="16131" y="20914"/>
                </a:lnTo>
                <a:lnTo>
                  <a:pt x="16122" y="20907"/>
                </a:lnTo>
                <a:lnTo>
                  <a:pt x="16112" y="20900"/>
                </a:lnTo>
                <a:lnTo>
                  <a:pt x="16114" y="20876"/>
                </a:lnTo>
                <a:lnTo>
                  <a:pt x="16116" y="20871"/>
                </a:lnTo>
                <a:lnTo>
                  <a:pt x="16153" y="20845"/>
                </a:lnTo>
                <a:lnTo>
                  <a:pt x="16159" y="20843"/>
                </a:lnTo>
                <a:lnTo>
                  <a:pt x="16164" y="20842"/>
                </a:lnTo>
                <a:lnTo>
                  <a:pt x="16171" y="20840"/>
                </a:lnTo>
                <a:lnTo>
                  <a:pt x="16183" y="20838"/>
                </a:lnTo>
                <a:lnTo>
                  <a:pt x="16197" y="20816"/>
                </a:lnTo>
                <a:lnTo>
                  <a:pt x="16197" y="20808"/>
                </a:lnTo>
                <a:lnTo>
                  <a:pt x="16197" y="20802"/>
                </a:lnTo>
                <a:lnTo>
                  <a:pt x="16201" y="20800"/>
                </a:lnTo>
                <a:lnTo>
                  <a:pt x="16205" y="20798"/>
                </a:lnTo>
                <a:lnTo>
                  <a:pt x="16216" y="20791"/>
                </a:lnTo>
                <a:lnTo>
                  <a:pt x="16229" y="20793"/>
                </a:lnTo>
                <a:lnTo>
                  <a:pt x="16242" y="20794"/>
                </a:lnTo>
                <a:lnTo>
                  <a:pt x="16252" y="20800"/>
                </a:lnTo>
                <a:lnTo>
                  <a:pt x="16268" y="20809"/>
                </a:lnTo>
                <a:lnTo>
                  <a:pt x="16273" y="20811"/>
                </a:lnTo>
                <a:lnTo>
                  <a:pt x="16279" y="20813"/>
                </a:lnTo>
                <a:lnTo>
                  <a:pt x="16296" y="20806"/>
                </a:lnTo>
                <a:lnTo>
                  <a:pt x="16297" y="20805"/>
                </a:lnTo>
                <a:lnTo>
                  <a:pt x="16301" y="20787"/>
                </a:lnTo>
                <a:lnTo>
                  <a:pt x="16301" y="20784"/>
                </a:lnTo>
                <a:lnTo>
                  <a:pt x="16301" y="20780"/>
                </a:lnTo>
                <a:lnTo>
                  <a:pt x="16301" y="20780"/>
                </a:lnTo>
                <a:lnTo>
                  <a:pt x="16301" y="20756"/>
                </a:lnTo>
                <a:lnTo>
                  <a:pt x="16303" y="20753"/>
                </a:lnTo>
                <a:lnTo>
                  <a:pt x="16304" y="20747"/>
                </a:lnTo>
                <a:lnTo>
                  <a:pt x="16304" y="20736"/>
                </a:lnTo>
                <a:lnTo>
                  <a:pt x="16301" y="20735"/>
                </a:lnTo>
                <a:lnTo>
                  <a:pt x="16297" y="20733"/>
                </a:lnTo>
                <a:lnTo>
                  <a:pt x="16288" y="20720"/>
                </a:lnTo>
                <a:lnTo>
                  <a:pt x="16286" y="20718"/>
                </a:lnTo>
                <a:lnTo>
                  <a:pt x="16282" y="20715"/>
                </a:lnTo>
                <a:lnTo>
                  <a:pt x="16279" y="20711"/>
                </a:lnTo>
                <a:lnTo>
                  <a:pt x="16264" y="20700"/>
                </a:lnTo>
                <a:lnTo>
                  <a:pt x="16260" y="20698"/>
                </a:lnTo>
                <a:lnTo>
                  <a:pt x="16249" y="20693"/>
                </a:lnTo>
                <a:lnTo>
                  <a:pt x="16249" y="20691"/>
                </a:lnTo>
                <a:lnTo>
                  <a:pt x="16249" y="20689"/>
                </a:lnTo>
                <a:lnTo>
                  <a:pt x="16249" y="20664"/>
                </a:lnTo>
                <a:lnTo>
                  <a:pt x="16249" y="20655"/>
                </a:lnTo>
                <a:lnTo>
                  <a:pt x="16249" y="20642"/>
                </a:lnTo>
                <a:lnTo>
                  <a:pt x="16247" y="20637"/>
                </a:lnTo>
                <a:lnTo>
                  <a:pt x="16245" y="20631"/>
                </a:lnTo>
                <a:lnTo>
                  <a:pt x="16223" y="20610"/>
                </a:lnTo>
                <a:lnTo>
                  <a:pt x="16219" y="20606"/>
                </a:lnTo>
                <a:lnTo>
                  <a:pt x="16216" y="20602"/>
                </a:lnTo>
                <a:lnTo>
                  <a:pt x="16179" y="20588"/>
                </a:lnTo>
                <a:lnTo>
                  <a:pt x="16170" y="20590"/>
                </a:lnTo>
                <a:lnTo>
                  <a:pt x="16153" y="20594"/>
                </a:lnTo>
                <a:lnTo>
                  <a:pt x="16142" y="20599"/>
                </a:lnTo>
                <a:lnTo>
                  <a:pt x="16131" y="20601"/>
                </a:lnTo>
                <a:lnTo>
                  <a:pt x="16120" y="20602"/>
                </a:lnTo>
                <a:lnTo>
                  <a:pt x="16087" y="20599"/>
                </a:lnTo>
                <a:lnTo>
                  <a:pt x="16079" y="20570"/>
                </a:lnTo>
                <a:lnTo>
                  <a:pt x="16081" y="20563"/>
                </a:lnTo>
                <a:lnTo>
                  <a:pt x="16101" y="20532"/>
                </a:lnTo>
                <a:lnTo>
                  <a:pt x="16105" y="20526"/>
                </a:lnTo>
                <a:lnTo>
                  <a:pt x="16094" y="20490"/>
                </a:lnTo>
                <a:lnTo>
                  <a:pt x="16105" y="20461"/>
                </a:lnTo>
                <a:lnTo>
                  <a:pt x="16120" y="20439"/>
                </a:lnTo>
                <a:lnTo>
                  <a:pt x="16120" y="20428"/>
                </a:lnTo>
                <a:lnTo>
                  <a:pt x="16120" y="20418"/>
                </a:lnTo>
                <a:lnTo>
                  <a:pt x="16116" y="20407"/>
                </a:lnTo>
                <a:lnTo>
                  <a:pt x="16112" y="20396"/>
                </a:lnTo>
                <a:lnTo>
                  <a:pt x="16112" y="20385"/>
                </a:lnTo>
                <a:lnTo>
                  <a:pt x="16113" y="20370"/>
                </a:lnTo>
                <a:lnTo>
                  <a:pt x="16116" y="20352"/>
                </a:lnTo>
                <a:lnTo>
                  <a:pt x="16114" y="20341"/>
                </a:lnTo>
                <a:lnTo>
                  <a:pt x="16112" y="20331"/>
                </a:lnTo>
                <a:lnTo>
                  <a:pt x="16098" y="20312"/>
                </a:lnTo>
                <a:lnTo>
                  <a:pt x="16094" y="20309"/>
                </a:lnTo>
                <a:lnTo>
                  <a:pt x="16087" y="20302"/>
                </a:lnTo>
                <a:lnTo>
                  <a:pt x="16087" y="20298"/>
                </a:lnTo>
                <a:lnTo>
                  <a:pt x="16087" y="20294"/>
                </a:lnTo>
                <a:lnTo>
                  <a:pt x="16135" y="20270"/>
                </a:lnTo>
                <a:lnTo>
                  <a:pt x="16138" y="20269"/>
                </a:lnTo>
                <a:lnTo>
                  <a:pt x="16147" y="20262"/>
                </a:lnTo>
                <a:lnTo>
                  <a:pt x="16157" y="20254"/>
                </a:lnTo>
                <a:lnTo>
                  <a:pt x="16190" y="20247"/>
                </a:lnTo>
                <a:lnTo>
                  <a:pt x="16194" y="20215"/>
                </a:lnTo>
                <a:lnTo>
                  <a:pt x="16173" y="20177"/>
                </a:lnTo>
                <a:lnTo>
                  <a:pt x="16175" y="20175"/>
                </a:lnTo>
                <a:lnTo>
                  <a:pt x="16175" y="20171"/>
                </a:lnTo>
                <a:lnTo>
                  <a:pt x="16175" y="20167"/>
                </a:lnTo>
                <a:lnTo>
                  <a:pt x="16158" y="20144"/>
                </a:lnTo>
                <a:lnTo>
                  <a:pt x="16151" y="20134"/>
                </a:lnTo>
                <a:lnTo>
                  <a:pt x="16146" y="20128"/>
                </a:lnTo>
                <a:lnTo>
                  <a:pt x="16142" y="20120"/>
                </a:lnTo>
                <a:lnTo>
                  <a:pt x="16142" y="20113"/>
                </a:lnTo>
                <a:lnTo>
                  <a:pt x="16146" y="20105"/>
                </a:lnTo>
                <a:lnTo>
                  <a:pt x="16149" y="20099"/>
                </a:lnTo>
                <a:lnTo>
                  <a:pt x="16149" y="20088"/>
                </a:lnTo>
                <a:lnTo>
                  <a:pt x="16149" y="20077"/>
                </a:lnTo>
                <a:lnTo>
                  <a:pt x="16186" y="20051"/>
                </a:lnTo>
                <a:lnTo>
                  <a:pt x="16212" y="20055"/>
                </a:lnTo>
                <a:lnTo>
                  <a:pt x="16221" y="20051"/>
                </a:lnTo>
                <a:lnTo>
                  <a:pt x="16231" y="20048"/>
                </a:lnTo>
                <a:lnTo>
                  <a:pt x="16238" y="20022"/>
                </a:lnTo>
                <a:lnTo>
                  <a:pt x="16231" y="19990"/>
                </a:lnTo>
                <a:lnTo>
                  <a:pt x="16242" y="19950"/>
                </a:lnTo>
                <a:lnTo>
                  <a:pt x="16262" y="19919"/>
                </a:lnTo>
                <a:lnTo>
                  <a:pt x="16268" y="19910"/>
                </a:lnTo>
                <a:lnTo>
                  <a:pt x="16270" y="19891"/>
                </a:lnTo>
                <a:lnTo>
                  <a:pt x="16271" y="19885"/>
                </a:lnTo>
                <a:lnTo>
                  <a:pt x="16275" y="19876"/>
                </a:lnTo>
                <a:lnTo>
                  <a:pt x="16279" y="19867"/>
                </a:lnTo>
                <a:lnTo>
                  <a:pt x="16293" y="19819"/>
                </a:lnTo>
                <a:lnTo>
                  <a:pt x="16293" y="19807"/>
                </a:lnTo>
                <a:lnTo>
                  <a:pt x="16293" y="19794"/>
                </a:lnTo>
                <a:lnTo>
                  <a:pt x="16293" y="19769"/>
                </a:lnTo>
                <a:lnTo>
                  <a:pt x="16292" y="19760"/>
                </a:lnTo>
                <a:lnTo>
                  <a:pt x="16290" y="19751"/>
                </a:lnTo>
                <a:lnTo>
                  <a:pt x="16290" y="19729"/>
                </a:lnTo>
                <a:lnTo>
                  <a:pt x="16292" y="19720"/>
                </a:lnTo>
                <a:lnTo>
                  <a:pt x="16293" y="19711"/>
                </a:lnTo>
                <a:lnTo>
                  <a:pt x="16295" y="19682"/>
                </a:lnTo>
                <a:lnTo>
                  <a:pt x="16297" y="19635"/>
                </a:lnTo>
                <a:lnTo>
                  <a:pt x="16297" y="19622"/>
                </a:lnTo>
                <a:lnTo>
                  <a:pt x="16297" y="19609"/>
                </a:lnTo>
                <a:lnTo>
                  <a:pt x="16297" y="19608"/>
                </a:lnTo>
                <a:lnTo>
                  <a:pt x="16301" y="19580"/>
                </a:lnTo>
                <a:lnTo>
                  <a:pt x="16304" y="19573"/>
                </a:lnTo>
                <a:lnTo>
                  <a:pt x="16308" y="19566"/>
                </a:lnTo>
                <a:lnTo>
                  <a:pt x="16323" y="19548"/>
                </a:lnTo>
                <a:lnTo>
                  <a:pt x="16329" y="19543"/>
                </a:lnTo>
                <a:lnTo>
                  <a:pt x="16349" y="19530"/>
                </a:lnTo>
                <a:lnTo>
                  <a:pt x="16352" y="19515"/>
                </a:lnTo>
                <a:lnTo>
                  <a:pt x="16356" y="19501"/>
                </a:lnTo>
                <a:lnTo>
                  <a:pt x="16357" y="19499"/>
                </a:lnTo>
                <a:lnTo>
                  <a:pt x="16364" y="19482"/>
                </a:lnTo>
                <a:lnTo>
                  <a:pt x="16364" y="19474"/>
                </a:lnTo>
                <a:lnTo>
                  <a:pt x="16364" y="19464"/>
                </a:lnTo>
                <a:lnTo>
                  <a:pt x="16367" y="19455"/>
                </a:lnTo>
                <a:lnTo>
                  <a:pt x="16371" y="19446"/>
                </a:lnTo>
                <a:lnTo>
                  <a:pt x="16371" y="19424"/>
                </a:lnTo>
                <a:lnTo>
                  <a:pt x="16369" y="19423"/>
                </a:lnTo>
                <a:lnTo>
                  <a:pt x="16367" y="19421"/>
                </a:lnTo>
                <a:lnTo>
                  <a:pt x="16370" y="19403"/>
                </a:lnTo>
                <a:lnTo>
                  <a:pt x="16370" y="19399"/>
                </a:lnTo>
                <a:lnTo>
                  <a:pt x="16371" y="19395"/>
                </a:lnTo>
                <a:lnTo>
                  <a:pt x="16382" y="19381"/>
                </a:lnTo>
                <a:lnTo>
                  <a:pt x="16388" y="19375"/>
                </a:lnTo>
                <a:lnTo>
                  <a:pt x="16393" y="19370"/>
                </a:lnTo>
                <a:lnTo>
                  <a:pt x="16397" y="19352"/>
                </a:lnTo>
                <a:lnTo>
                  <a:pt x="16404" y="19330"/>
                </a:lnTo>
                <a:lnTo>
                  <a:pt x="16410" y="19323"/>
                </a:lnTo>
                <a:lnTo>
                  <a:pt x="16415" y="19316"/>
                </a:lnTo>
                <a:lnTo>
                  <a:pt x="16415" y="19294"/>
                </a:lnTo>
                <a:lnTo>
                  <a:pt x="16415" y="19292"/>
                </a:lnTo>
                <a:lnTo>
                  <a:pt x="16415" y="19290"/>
                </a:lnTo>
                <a:lnTo>
                  <a:pt x="16413" y="19286"/>
                </a:lnTo>
                <a:lnTo>
                  <a:pt x="16412" y="19284"/>
                </a:lnTo>
                <a:lnTo>
                  <a:pt x="16410" y="19270"/>
                </a:lnTo>
                <a:lnTo>
                  <a:pt x="16410" y="19264"/>
                </a:lnTo>
                <a:lnTo>
                  <a:pt x="16409" y="19258"/>
                </a:lnTo>
                <a:lnTo>
                  <a:pt x="16408" y="19258"/>
                </a:lnTo>
                <a:lnTo>
                  <a:pt x="16406" y="19249"/>
                </a:lnTo>
                <a:lnTo>
                  <a:pt x="16403" y="19249"/>
                </a:lnTo>
                <a:lnTo>
                  <a:pt x="16358" y="19248"/>
                </a:lnTo>
                <a:lnTo>
                  <a:pt x="16343" y="19214"/>
                </a:lnTo>
                <a:lnTo>
                  <a:pt x="16303" y="19204"/>
                </a:lnTo>
                <a:lnTo>
                  <a:pt x="16258" y="19201"/>
                </a:lnTo>
                <a:lnTo>
                  <a:pt x="16198" y="19201"/>
                </a:lnTo>
                <a:lnTo>
                  <a:pt x="16145" y="19219"/>
                </a:lnTo>
                <a:lnTo>
                  <a:pt x="16023" y="19213"/>
                </a:lnTo>
                <a:lnTo>
                  <a:pt x="16021" y="19213"/>
                </a:lnTo>
                <a:lnTo>
                  <a:pt x="16016" y="19214"/>
                </a:lnTo>
                <a:lnTo>
                  <a:pt x="15979" y="19232"/>
                </a:lnTo>
                <a:lnTo>
                  <a:pt x="15968" y="19241"/>
                </a:lnTo>
                <a:lnTo>
                  <a:pt x="15957" y="19250"/>
                </a:lnTo>
                <a:lnTo>
                  <a:pt x="15924" y="19269"/>
                </a:lnTo>
                <a:lnTo>
                  <a:pt x="15872" y="19283"/>
                </a:lnTo>
                <a:lnTo>
                  <a:pt x="15843" y="19294"/>
                </a:lnTo>
                <a:lnTo>
                  <a:pt x="15834" y="19294"/>
                </a:lnTo>
                <a:lnTo>
                  <a:pt x="15825" y="19294"/>
                </a:lnTo>
                <a:lnTo>
                  <a:pt x="15824" y="19294"/>
                </a:lnTo>
                <a:lnTo>
                  <a:pt x="15780" y="19287"/>
                </a:lnTo>
                <a:lnTo>
                  <a:pt x="15747" y="19287"/>
                </a:lnTo>
                <a:lnTo>
                  <a:pt x="15710" y="19287"/>
                </a:lnTo>
                <a:lnTo>
                  <a:pt x="15699" y="19287"/>
                </a:lnTo>
                <a:lnTo>
                  <a:pt x="15690" y="19287"/>
                </a:lnTo>
                <a:lnTo>
                  <a:pt x="15688" y="19287"/>
                </a:lnTo>
                <a:lnTo>
                  <a:pt x="15662" y="19279"/>
                </a:lnTo>
                <a:lnTo>
                  <a:pt x="15658" y="19276"/>
                </a:lnTo>
                <a:lnTo>
                  <a:pt x="15652" y="19275"/>
                </a:lnTo>
                <a:lnTo>
                  <a:pt x="15633" y="19275"/>
                </a:lnTo>
                <a:lnTo>
                  <a:pt x="15617" y="19274"/>
                </a:lnTo>
                <a:lnTo>
                  <a:pt x="15602" y="19269"/>
                </a:lnTo>
                <a:lnTo>
                  <a:pt x="15587" y="19265"/>
                </a:lnTo>
                <a:lnTo>
                  <a:pt x="15564" y="19258"/>
                </a:lnTo>
                <a:lnTo>
                  <a:pt x="15542" y="19256"/>
                </a:lnTo>
                <a:lnTo>
                  <a:pt x="15520" y="19249"/>
                </a:lnTo>
                <a:lnTo>
                  <a:pt x="15502" y="19246"/>
                </a:lnTo>
                <a:lnTo>
                  <a:pt x="15495" y="19239"/>
                </a:lnTo>
                <a:lnTo>
                  <a:pt x="15490" y="19228"/>
                </a:lnTo>
                <a:lnTo>
                  <a:pt x="15485" y="19217"/>
                </a:lnTo>
                <a:lnTo>
                  <a:pt x="15483" y="19211"/>
                </a:lnTo>
                <a:lnTo>
                  <a:pt x="15483" y="19211"/>
                </a:lnTo>
                <a:lnTo>
                  <a:pt x="15482" y="19206"/>
                </a:lnTo>
                <a:lnTo>
                  <a:pt x="15470" y="19202"/>
                </a:lnTo>
                <a:lnTo>
                  <a:pt x="15453" y="19204"/>
                </a:lnTo>
                <a:lnTo>
                  <a:pt x="15439" y="19198"/>
                </a:lnTo>
                <a:lnTo>
                  <a:pt x="15438" y="19198"/>
                </a:lnTo>
                <a:lnTo>
                  <a:pt x="15436" y="19196"/>
                </a:lnTo>
                <a:lnTo>
                  <a:pt x="15429" y="19192"/>
                </a:lnTo>
                <a:lnTo>
                  <a:pt x="15429" y="19185"/>
                </a:lnTo>
                <a:lnTo>
                  <a:pt x="15436" y="19167"/>
                </a:lnTo>
                <a:lnTo>
                  <a:pt x="15436" y="19156"/>
                </a:lnTo>
                <a:lnTo>
                  <a:pt x="15436" y="19153"/>
                </a:lnTo>
                <a:lnTo>
                  <a:pt x="15426" y="19136"/>
                </a:lnTo>
                <a:lnTo>
                  <a:pt x="15426" y="19130"/>
                </a:lnTo>
                <a:lnTo>
                  <a:pt x="15418" y="19123"/>
                </a:lnTo>
                <a:lnTo>
                  <a:pt x="15406" y="19120"/>
                </a:lnTo>
                <a:lnTo>
                  <a:pt x="15396" y="19113"/>
                </a:lnTo>
                <a:lnTo>
                  <a:pt x="15385" y="19109"/>
                </a:lnTo>
                <a:lnTo>
                  <a:pt x="15374" y="19109"/>
                </a:lnTo>
                <a:lnTo>
                  <a:pt x="15346" y="19104"/>
                </a:lnTo>
                <a:lnTo>
                  <a:pt x="15346" y="19104"/>
                </a:lnTo>
                <a:lnTo>
                  <a:pt x="15343" y="19100"/>
                </a:lnTo>
                <a:lnTo>
                  <a:pt x="15334" y="19099"/>
                </a:lnTo>
                <a:lnTo>
                  <a:pt x="15322" y="19099"/>
                </a:lnTo>
                <a:lnTo>
                  <a:pt x="15304" y="19095"/>
                </a:lnTo>
                <a:lnTo>
                  <a:pt x="15278" y="19098"/>
                </a:lnTo>
                <a:lnTo>
                  <a:pt x="15267" y="19098"/>
                </a:lnTo>
                <a:lnTo>
                  <a:pt x="15252" y="19098"/>
                </a:lnTo>
                <a:lnTo>
                  <a:pt x="15230" y="19098"/>
                </a:lnTo>
                <a:lnTo>
                  <a:pt x="15215" y="19095"/>
                </a:lnTo>
                <a:lnTo>
                  <a:pt x="15200" y="19084"/>
                </a:lnTo>
                <a:lnTo>
                  <a:pt x="15200" y="19083"/>
                </a:lnTo>
                <a:lnTo>
                  <a:pt x="15200" y="19076"/>
                </a:lnTo>
                <a:lnTo>
                  <a:pt x="15178" y="19066"/>
                </a:lnTo>
                <a:lnTo>
                  <a:pt x="15169" y="19066"/>
                </a:lnTo>
                <a:lnTo>
                  <a:pt x="15159" y="19066"/>
                </a:lnTo>
                <a:lnTo>
                  <a:pt x="15141" y="19058"/>
                </a:lnTo>
                <a:lnTo>
                  <a:pt x="15139" y="19057"/>
                </a:lnTo>
                <a:lnTo>
                  <a:pt x="15136" y="19055"/>
                </a:lnTo>
                <a:lnTo>
                  <a:pt x="15134" y="19054"/>
                </a:lnTo>
                <a:lnTo>
                  <a:pt x="15111" y="19047"/>
                </a:lnTo>
                <a:lnTo>
                  <a:pt x="15103" y="19037"/>
                </a:lnTo>
                <a:lnTo>
                  <a:pt x="15100" y="19033"/>
                </a:lnTo>
                <a:lnTo>
                  <a:pt x="15093" y="19026"/>
                </a:lnTo>
                <a:lnTo>
                  <a:pt x="15075" y="19044"/>
                </a:lnTo>
                <a:lnTo>
                  <a:pt x="15073" y="19046"/>
                </a:lnTo>
                <a:lnTo>
                  <a:pt x="15071" y="19047"/>
                </a:lnTo>
                <a:lnTo>
                  <a:pt x="15049" y="19044"/>
                </a:lnTo>
                <a:lnTo>
                  <a:pt x="15042" y="19037"/>
                </a:lnTo>
                <a:lnTo>
                  <a:pt x="15039" y="19037"/>
                </a:lnTo>
                <a:lnTo>
                  <a:pt x="15035" y="19033"/>
                </a:lnTo>
                <a:lnTo>
                  <a:pt x="15031" y="19030"/>
                </a:lnTo>
                <a:lnTo>
                  <a:pt x="15023" y="19026"/>
                </a:lnTo>
                <a:lnTo>
                  <a:pt x="15004" y="19008"/>
                </a:lnTo>
                <a:lnTo>
                  <a:pt x="15012" y="18982"/>
                </a:lnTo>
                <a:lnTo>
                  <a:pt x="15008" y="18971"/>
                </a:lnTo>
                <a:lnTo>
                  <a:pt x="14997" y="18960"/>
                </a:lnTo>
                <a:lnTo>
                  <a:pt x="14990" y="18953"/>
                </a:lnTo>
                <a:lnTo>
                  <a:pt x="14989" y="18953"/>
                </a:lnTo>
                <a:lnTo>
                  <a:pt x="14971" y="18946"/>
                </a:lnTo>
                <a:lnTo>
                  <a:pt x="14971" y="18939"/>
                </a:lnTo>
                <a:lnTo>
                  <a:pt x="14971" y="18933"/>
                </a:lnTo>
                <a:lnTo>
                  <a:pt x="14971" y="18928"/>
                </a:lnTo>
                <a:lnTo>
                  <a:pt x="14960" y="18913"/>
                </a:lnTo>
                <a:lnTo>
                  <a:pt x="14956" y="18913"/>
                </a:lnTo>
                <a:lnTo>
                  <a:pt x="14941" y="18910"/>
                </a:lnTo>
                <a:lnTo>
                  <a:pt x="14938" y="18910"/>
                </a:lnTo>
                <a:lnTo>
                  <a:pt x="14932" y="18905"/>
                </a:lnTo>
                <a:lnTo>
                  <a:pt x="14927" y="18900"/>
                </a:lnTo>
                <a:lnTo>
                  <a:pt x="14886" y="18863"/>
                </a:lnTo>
                <a:lnTo>
                  <a:pt x="14864" y="18874"/>
                </a:lnTo>
                <a:lnTo>
                  <a:pt x="14855" y="18877"/>
                </a:lnTo>
                <a:lnTo>
                  <a:pt x="14846" y="18881"/>
                </a:lnTo>
                <a:lnTo>
                  <a:pt x="14801" y="18874"/>
                </a:lnTo>
                <a:lnTo>
                  <a:pt x="14771" y="18861"/>
                </a:lnTo>
                <a:lnTo>
                  <a:pt x="14764" y="18859"/>
                </a:lnTo>
                <a:lnTo>
                  <a:pt x="14736" y="18845"/>
                </a:lnTo>
                <a:lnTo>
                  <a:pt x="14735" y="18845"/>
                </a:lnTo>
                <a:lnTo>
                  <a:pt x="14734" y="18844"/>
                </a:lnTo>
                <a:lnTo>
                  <a:pt x="14701" y="18837"/>
                </a:lnTo>
                <a:lnTo>
                  <a:pt x="14694" y="18830"/>
                </a:lnTo>
                <a:lnTo>
                  <a:pt x="14687" y="18823"/>
                </a:lnTo>
                <a:lnTo>
                  <a:pt x="14663" y="18812"/>
                </a:lnTo>
                <a:lnTo>
                  <a:pt x="14650" y="18805"/>
                </a:lnTo>
                <a:lnTo>
                  <a:pt x="14648" y="18805"/>
                </a:lnTo>
                <a:lnTo>
                  <a:pt x="14639" y="18797"/>
                </a:lnTo>
                <a:lnTo>
                  <a:pt x="14617" y="18793"/>
                </a:lnTo>
                <a:lnTo>
                  <a:pt x="14598" y="18790"/>
                </a:lnTo>
                <a:lnTo>
                  <a:pt x="14593" y="18787"/>
                </a:lnTo>
                <a:lnTo>
                  <a:pt x="14561" y="18779"/>
                </a:lnTo>
                <a:lnTo>
                  <a:pt x="14532" y="18779"/>
                </a:lnTo>
                <a:lnTo>
                  <a:pt x="14526" y="18777"/>
                </a:lnTo>
                <a:lnTo>
                  <a:pt x="14521" y="18776"/>
                </a:lnTo>
                <a:lnTo>
                  <a:pt x="14502" y="18768"/>
                </a:lnTo>
                <a:lnTo>
                  <a:pt x="14487" y="18765"/>
                </a:lnTo>
                <a:lnTo>
                  <a:pt x="14480" y="18765"/>
                </a:lnTo>
                <a:lnTo>
                  <a:pt x="14447" y="18765"/>
                </a:lnTo>
                <a:lnTo>
                  <a:pt x="14410" y="18765"/>
                </a:lnTo>
                <a:lnTo>
                  <a:pt x="14380" y="18776"/>
                </a:lnTo>
                <a:lnTo>
                  <a:pt x="14367" y="18781"/>
                </a:lnTo>
                <a:lnTo>
                  <a:pt x="14354" y="18787"/>
                </a:lnTo>
                <a:lnTo>
                  <a:pt x="14317" y="18797"/>
                </a:lnTo>
                <a:lnTo>
                  <a:pt x="14280" y="18830"/>
                </a:lnTo>
                <a:lnTo>
                  <a:pt x="14269" y="18845"/>
                </a:lnTo>
                <a:lnTo>
                  <a:pt x="14266" y="18863"/>
                </a:lnTo>
                <a:lnTo>
                  <a:pt x="14266" y="18895"/>
                </a:lnTo>
                <a:lnTo>
                  <a:pt x="14255" y="18917"/>
                </a:lnTo>
                <a:lnTo>
                  <a:pt x="14249" y="18922"/>
                </a:lnTo>
                <a:lnTo>
                  <a:pt x="14244" y="18928"/>
                </a:lnTo>
                <a:lnTo>
                  <a:pt x="14221" y="18932"/>
                </a:lnTo>
                <a:lnTo>
                  <a:pt x="14210" y="18935"/>
                </a:lnTo>
                <a:lnTo>
                  <a:pt x="14199" y="18939"/>
                </a:lnTo>
                <a:lnTo>
                  <a:pt x="14188" y="18957"/>
                </a:lnTo>
                <a:lnTo>
                  <a:pt x="14188" y="18969"/>
                </a:lnTo>
                <a:lnTo>
                  <a:pt x="14188" y="18975"/>
                </a:lnTo>
                <a:lnTo>
                  <a:pt x="14188" y="18997"/>
                </a:lnTo>
                <a:lnTo>
                  <a:pt x="14188" y="19015"/>
                </a:lnTo>
                <a:lnTo>
                  <a:pt x="14177" y="19026"/>
                </a:lnTo>
                <a:lnTo>
                  <a:pt x="14164" y="19041"/>
                </a:lnTo>
                <a:lnTo>
                  <a:pt x="14161" y="19046"/>
                </a:lnTo>
                <a:lnTo>
                  <a:pt x="14161" y="19046"/>
                </a:lnTo>
                <a:lnTo>
                  <a:pt x="14159" y="19051"/>
                </a:lnTo>
                <a:lnTo>
                  <a:pt x="14099" y="19113"/>
                </a:lnTo>
                <a:lnTo>
                  <a:pt x="14090" y="19116"/>
                </a:lnTo>
                <a:lnTo>
                  <a:pt x="14076" y="19136"/>
                </a:lnTo>
                <a:lnTo>
                  <a:pt x="14063" y="19156"/>
                </a:lnTo>
                <a:lnTo>
                  <a:pt x="14037" y="19174"/>
                </a:lnTo>
                <a:lnTo>
                  <a:pt x="14015" y="19196"/>
                </a:lnTo>
                <a:lnTo>
                  <a:pt x="14013" y="19205"/>
                </a:lnTo>
                <a:lnTo>
                  <a:pt x="14011" y="19214"/>
                </a:lnTo>
                <a:lnTo>
                  <a:pt x="13992" y="19258"/>
                </a:lnTo>
                <a:lnTo>
                  <a:pt x="13983" y="19267"/>
                </a:lnTo>
                <a:lnTo>
                  <a:pt x="13974" y="19276"/>
                </a:lnTo>
                <a:lnTo>
                  <a:pt x="13952" y="19294"/>
                </a:lnTo>
                <a:lnTo>
                  <a:pt x="13952" y="19294"/>
                </a:lnTo>
                <a:lnTo>
                  <a:pt x="13928" y="19327"/>
                </a:lnTo>
                <a:lnTo>
                  <a:pt x="13927" y="19329"/>
                </a:lnTo>
                <a:lnTo>
                  <a:pt x="13918" y="19337"/>
                </a:lnTo>
                <a:lnTo>
                  <a:pt x="13912" y="19366"/>
                </a:lnTo>
                <a:lnTo>
                  <a:pt x="13911" y="19370"/>
                </a:lnTo>
                <a:lnTo>
                  <a:pt x="13907" y="19377"/>
                </a:lnTo>
                <a:lnTo>
                  <a:pt x="13904" y="19385"/>
                </a:lnTo>
                <a:lnTo>
                  <a:pt x="13874" y="19432"/>
                </a:lnTo>
                <a:lnTo>
                  <a:pt x="13826" y="19450"/>
                </a:lnTo>
                <a:lnTo>
                  <a:pt x="13818" y="19452"/>
                </a:lnTo>
                <a:lnTo>
                  <a:pt x="13811" y="19453"/>
                </a:lnTo>
                <a:lnTo>
                  <a:pt x="13793" y="19461"/>
                </a:lnTo>
                <a:lnTo>
                  <a:pt x="13774" y="19475"/>
                </a:lnTo>
                <a:lnTo>
                  <a:pt x="13773" y="19482"/>
                </a:lnTo>
                <a:lnTo>
                  <a:pt x="13771" y="19490"/>
                </a:lnTo>
                <a:lnTo>
                  <a:pt x="13757" y="19498"/>
                </a:lnTo>
                <a:lnTo>
                  <a:pt x="13752" y="19501"/>
                </a:lnTo>
                <a:lnTo>
                  <a:pt x="13745" y="19510"/>
                </a:lnTo>
                <a:lnTo>
                  <a:pt x="13738" y="19527"/>
                </a:lnTo>
                <a:lnTo>
                  <a:pt x="13738" y="19559"/>
                </a:lnTo>
                <a:lnTo>
                  <a:pt x="13723" y="19561"/>
                </a:lnTo>
                <a:lnTo>
                  <a:pt x="13698" y="19599"/>
                </a:lnTo>
                <a:lnTo>
                  <a:pt x="13697" y="19617"/>
                </a:lnTo>
                <a:lnTo>
                  <a:pt x="13697" y="19620"/>
                </a:lnTo>
                <a:lnTo>
                  <a:pt x="13689" y="19624"/>
                </a:lnTo>
                <a:lnTo>
                  <a:pt x="13672" y="19628"/>
                </a:lnTo>
                <a:lnTo>
                  <a:pt x="13645" y="19635"/>
                </a:lnTo>
                <a:lnTo>
                  <a:pt x="13643" y="19645"/>
                </a:lnTo>
                <a:lnTo>
                  <a:pt x="13638" y="19674"/>
                </a:lnTo>
                <a:lnTo>
                  <a:pt x="13638" y="19685"/>
                </a:lnTo>
                <a:lnTo>
                  <a:pt x="13641" y="19693"/>
                </a:lnTo>
                <a:lnTo>
                  <a:pt x="13627" y="19701"/>
                </a:lnTo>
                <a:lnTo>
                  <a:pt x="13623" y="19707"/>
                </a:lnTo>
                <a:lnTo>
                  <a:pt x="13623" y="19711"/>
                </a:lnTo>
                <a:lnTo>
                  <a:pt x="13601" y="19740"/>
                </a:lnTo>
                <a:lnTo>
                  <a:pt x="13571" y="19758"/>
                </a:lnTo>
                <a:lnTo>
                  <a:pt x="13557" y="19763"/>
                </a:lnTo>
                <a:lnTo>
                  <a:pt x="13538" y="19771"/>
                </a:lnTo>
                <a:lnTo>
                  <a:pt x="13512" y="19798"/>
                </a:lnTo>
                <a:lnTo>
                  <a:pt x="13482" y="19805"/>
                </a:lnTo>
                <a:lnTo>
                  <a:pt x="13478" y="19808"/>
                </a:lnTo>
                <a:lnTo>
                  <a:pt x="13442" y="19834"/>
                </a:lnTo>
                <a:lnTo>
                  <a:pt x="13409" y="19863"/>
                </a:lnTo>
                <a:lnTo>
                  <a:pt x="13403" y="19867"/>
                </a:lnTo>
                <a:lnTo>
                  <a:pt x="13379" y="19897"/>
                </a:lnTo>
                <a:lnTo>
                  <a:pt x="13377" y="19904"/>
                </a:lnTo>
                <a:lnTo>
                  <a:pt x="13376" y="19906"/>
                </a:lnTo>
                <a:lnTo>
                  <a:pt x="13361" y="19921"/>
                </a:lnTo>
                <a:lnTo>
                  <a:pt x="13352" y="19932"/>
                </a:lnTo>
                <a:lnTo>
                  <a:pt x="13352" y="19932"/>
                </a:lnTo>
                <a:lnTo>
                  <a:pt x="13331" y="19963"/>
                </a:lnTo>
                <a:lnTo>
                  <a:pt x="13320" y="19997"/>
                </a:lnTo>
                <a:lnTo>
                  <a:pt x="13302" y="20022"/>
                </a:lnTo>
                <a:lnTo>
                  <a:pt x="13298" y="20030"/>
                </a:lnTo>
                <a:lnTo>
                  <a:pt x="13283" y="20048"/>
                </a:lnTo>
                <a:lnTo>
                  <a:pt x="13265" y="20075"/>
                </a:lnTo>
                <a:lnTo>
                  <a:pt x="13261" y="20106"/>
                </a:lnTo>
                <a:lnTo>
                  <a:pt x="13265" y="20134"/>
                </a:lnTo>
                <a:lnTo>
                  <a:pt x="13266" y="20137"/>
                </a:lnTo>
                <a:lnTo>
                  <a:pt x="13235" y="20200"/>
                </a:lnTo>
                <a:lnTo>
                  <a:pt x="13213" y="20215"/>
                </a:lnTo>
                <a:lnTo>
                  <a:pt x="13212" y="20217"/>
                </a:lnTo>
                <a:lnTo>
                  <a:pt x="13206" y="20229"/>
                </a:lnTo>
                <a:lnTo>
                  <a:pt x="13200" y="20229"/>
                </a:lnTo>
                <a:lnTo>
                  <a:pt x="13196" y="20229"/>
                </a:lnTo>
                <a:lnTo>
                  <a:pt x="13156" y="20260"/>
                </a:lnTo>
                <a:lnTo>
                  <a:pt x="13154" y="20262"/>
                </a:lnTo>
                <a:lnTo>
                  <a:pt x="13147" y="20267"/>
                </a:lnTo>
                <a:lnTo>
                  <a:pt x="13139" y="20273"/>
                </a:lnTo>
                <a:lnTo>
                  <a:pt x="13117" y="20283"/>
                </a:lnTo>
                <a:lnTo>
                  <a:pt x="13100" y="20289"/>
                </a:lnTo>
                <a:lnTo>
                  <a:pt x="13047" y="20305"/>
                </a:lnTo>
                <a:lnTo>
                  <a:pt x="13008" y="20321"/>
                </a:lnTo>
                <a:lnTo>
                  <a:pt x="12980" y="20356"/>
                </a:lnTo>
                <a:lnTo>
                  <a:pt x="12942" y="20363"/>
                </a:lnTo>
                <a:lnTo>
                  <a:pt x="12940" y="20364"/>
                </a:lnTo>
                <a:lnTo>
                  <a:pt x="12926" y="20365"/>
                </a:lnTo>
                <a:lnTo>
                  <a:pt x="12899" y="20367"/>
                </a:lnTo>
                <a:lnTo>
                  <a:pt x="12862" y="20378"/>
                </a:lnTo>
                <a:lnTo>
                  <a:pt x="12849" y="20383"/>
                </a:lnTo>
                <a:lnTo>
                  <a:pt x="12807" y="20399"/>
                </a:lnTo>
                <a:lnTo>
                  <a:pt x="12724" y="20387"/>
                </a:lnTo>
                <a:lnTo>
                  <a:pt x="12720" y="20386"/>
                </a:lnTo>
                <a:lnTo>
                  <a:pt x="12711" y="20385"/>
                </a:lnTo>
                <a:lnTo>
                  <a:pt x="12698" y="20376"/>
                </a:lnTo>
                <a:lnTo>
                  <a:pt x="12681" y="20363"/>
                </a:lnTo>
                <a:lnTo>
                  <a:pt x="12673" y="20357"/>
                </a:lnTo>
                <a:lnTo>
                  <a:pt x="12666" y="20352"/>
                </a:lnTo>
                <a:lnTo>
                  <a:pt x="12663" y="20350"/>
                </a:lnTo>
                <a:lnTo>
                  <a:pt x="12652" y="20341"/>
                </a:lnTo>
                <a:lnTo>
                  <a:pt x="12607" y="20334"/>
                </a:lnTo>
                <a:lnTo>
                  <a:pt x="12598" y="20338"/>
                </a:lnTo>
                <a:lnTo>
                  <a:pt x="12563" y="20341"/>
                </a:lnTo>
                <a:lnTo>
                  <a:pt x="12556" y="20341"/>
                </a:lnTo>
                <a:lnTo>
                  <a:pt x="12511" y="20341"/>
                </a:lnTo>
                <a:lnTo>
                  <a:pt x="12445" y="20323"/>
                </a:lnTo>
                <a:lnTo>
                  <a:pt x="12441" y="20323"/>
                </a:lnTo>
                <a:lnTo>
                  <a:pt x="12435" y="20321"/>
                </a:lnTo>
                <a:lnTo>
                  <a:pt x="12410" y="20316"/>
                </a:lnTo>
                <a:lnTo>
                  <a:pt x="12403" y="20316"/>
                </a:lnTo>
                <a:lnTo>
                  <a:pt x="12400" y="20316"/>
                </a:lnTo>
                <a:lnTo>
                  <a:pt x="12388" y="20311"/>
                </a:lnTo>
                <a:lnTo>
                  <a:pt x="12364" y="20302"/>
                </a:lnTo>
                <a:lnTo>
                  <a:pt x="12330" y="20283"/>
                </a:lnTo>
                <a:lnTo>
                  <a:pt x="12329" y="20283"/>
                </a:lnTo>
                <a:lnTo>
                  <a:pt x="12301" y="20276"/>
                </a:lnTo>
                <a:lnTo>
                  <a:pt x="12264" y="20251"/>
                </a:lnTo>
                <a:lnTo>
                  <a:pt x="12263" y="20249"/>
                </a:lnTo>
                <a:lnTo>
                  <a:pt x="12260" y="20244"/>
                </a:lnTo>
                <a:lnTo>
                  <a:pt x="12231" y="20229"/>
                </a:lnTo>
                <a:lnTo>
                  <a:pt x="12198" y="20226"/>
                </a:lnTo>
                <a:lnTo>
                  <a:pt x="12157" y="20222"/>
                </a:lnTo>
                <a:lnTo>
                  <a:pt x="12142" y="20214"/>
                </a:lnTo>
                <a:lnTo>
                  <a:pt x="12131" y="20207"/>
                </a:lnTo>
                <a:lnTo>
                  <a:pt x="12129" y="20205"/>
                </a:lnTo>
                <a:lnTo>
                  <a:pt x="12068" y="20204"/>
                </a:lnTo>
                <a:lnTo>
                  <a:pt x="12067" y="20205"/>
                </a:lnTo>
                <a:lnTo>
                  <a:pt x="12064" y="20207"/>
                </a:lnTo>
                <a:lnTo>
                  <a:pt x="12035" y="20211"/>
                </a:lnTo>
                <a:lnTo>
                  <a:pt x="11956" y="20238"/>
                </a:lnTo>
                <a:lnTo>
                  <a:pt x="11946" y="20247"/>
                </a:lnTo>
                <a:lnTo>
                  <a:pt x="11928" y="20247"/>
                </a:lnTo>
                <a:lnTo>
                  <a:pt x="11906" y="20251"/>
                </a:lnTo>
                <a:lnTo>
                  <a:pt x="11883" y="20254"/>
                </a:lnTo>
                <a:lnTo>
                  <a:pt x="11875" y="20254"/>
                </a:lnTo>
                <a:lnTo>
                  <a:pt x="11872" y="20254"/>
                </a:lnTo>
                <a:lnTo>
                  <a:pt x="11866" y="20255"/>
                </a:lnTo>
                <a:lnTo>
                  <a:pt x="11850" y="20258"/>
                </a:lnTo>
                <a:lnTo>
                  <a:pt x="11843" y="20258"/>
                </a:lnTo>
                <a:lnTo>
                  <a:pt x="11800" y="20262"/>
                </a:lnTo>
                <a:lnTo>
                  <a:pt x="11777" y="20278"/>
                </a:lnTo>
                <a:lnTo>
                  <a:pt x="11773" y="20283"/>
                </a:lnTo>
                <a:lnTo>
                  <a:pt x="11767" y="20285"/>
                </a:lnTo>
                <a:lnTo>
                  <a:pt x="11726" y="20291"/>
                </a:lnTo>
                <a:lnTo>
                  <a:pt x="11721" y="20291"/>
                </a:lnTo>
                <a:lnTo>
                  <a:pt x="11688" y="20291"/>
                </a:lnTo>
                <a:lnTo>
                  <a:pt x="11674" y="20291"/>
                </a:lnTo>
                <a:lnTo>
                  <a:pt x="11665" y="20291"/>
                </a:lnTo>
                <a:lnTo>
                  <a:pt x="11654" y="20291"/>
                </a:lnTo>
                <a:lnTo>
                  <a:pt x="11599" y="20291"/>
                </a:lnTo>
                <a:lnTo>
                  <a:pt x="11558" y="20316"/>
                </a:lnTo>
                <a:lnTo>
                  <a:pt x="11552" y="20317"/>
                </a:lnTo>
                <a:lnTo>
                  <a:pt x="11546" y="20321"/>
                </a:lnTo>
                <a:lnTo>
                  <a:pt x="11537" y="20323"/>
                </a:lnTo>
                <a:lnTo>
                  <a:pt x="11529" y="20331"/>
                </a:lnTo>
                <a:lnTo>
                  <a:pt x="11499" y="20331"/>
                </a:lnTo>
                <a:lnTo>
                  <a:pt x="11459" y="20356"/>
                </a:lnTo>
                <a:lnTo>
                  <a:pt x="11455" y="20363"/>
                </a:lnTo>
                <a:lnTo>
                  <a:pt x="11451" y="20368"/>
                </a:lnTo>
                <a:lnTo>
                  <a:pt x="11436" y="20385"/>
                </a:lnTo>
                <a:lnTo>
                  <a:pt x="11411" y="20407"/>
                </a:lnTo>
                <a:lnTo>
                  <a:pt x="11385" y="20427"/>
                </a:lnTo>
                <a:lnTo>
                  <a:pt x="11340" y="20436"/>
                </a:lnTo>
                <a:lnTo>
                  <a:pt x="11300" y="20443"/>
                </a:lnTo>
                <a:lnTo>
                  <a:pt x="11260" y="20446"/>
                </a:lnTo>
                <a:lnTo>
                  <a:pt x="11256" y="20447"/>
                </a:lnTo>
                <a:lnTo>
                  <a:pt x="11219" y="20450"/>
                </a:lnTo>
                <a:lnTo>
                  <a:pt x="11209" y="20450"/>
                </a:lnTo>
                <a:lnTo>
                  <a:pt x="11167" y="20454"/>
                </a:lnTo>
                <a:lnTo>
                  <a:pt x="11128" y="20459"/>
                </a:lnTo>
                <a:lnTo>
                  <a:pt x="11119" y="20461"/>
                </a:lnTo>
                <a:lnTo>
                  <a:pt x="11082" y="20468"/>
                </a:lnTo>
                <a:lnTo>
                  <a:pt x="11060" y="20472"/>
                </a:lnTo>
                <a:lnTo>
                  <a:pt x="11041" y="20476"/>
                </a:lnTo>
                <a:lnTo>
                  <a:pt x="11027" y="20477"/>
                </a:lnTo>
                <a:lnTo>
                  <a:pt x="10979" y="20486"/>
                </a:lnTo>
                <a:lnTo>
                  <a:pt x="10953" y="20497"/>
                </a:lnTo>
                <a:lnTo>
                  <a:pt x="10942" y="20497"/>
                </a:lnTo>
                <a:lnTo>
                  <a:pt x="10894" y="20503"/>
                </a:lnTo>
                <a:lnTo>
                  <a:pt x="10786" y="20523"/>
                </a:lnTo>
                <a:lnTo>
                  <a:pt x="10757" y="20548"/>
                </a:lnTo>
                <a:lnTo>
                  <a:pt x="10746" y="20552"/>
                </a:lnTo>
                <a:lnTo>
                  <a:pt x="10705" y="20573"/>
                </a:lnTo>
                <a:lnTo>
                  <a:pt x="10666" y="20590"/>
                </a:lnTo>
                <a:lnTo>
                  <a:pt x="10633" y="20605"/>
                </a:lnTo>
                <a:lnTo>
                  <a:pt x="10624" y="20610"/>
                </a:lnTo>
                <a:lnTo>
                  <a:pt x="10613" y="20616"/>
                </a:lnTo>
                <a:lnTo>
                  <a:pt x="10591" y="20635"/>
                </a:lnTo>
                <a:lnTo>
                  <a:pt x="10572" y="20631"/>
                </a:lnTo>
                <a:lnTo>
                  <a:pt x="10535" y="20621"/>
                </a:lnTo>
                <a:lnTo>
                  <a:pt x="10528" y="20620"/>
                </a:lnTo>
                <a:lnTo>
                  <a:pt x="10502" y="20617"/>
                </a:lnTo>
                <a:lnTo>
                  <a:pt x="10492" y="20623"/>
                </a:lnTo>
                <a:lnTo>
                  <a:pt x="10491" y="20624"/>
                </a:lnTo>
                <a:lnTo>
                  <a:pt x="10480" y="20631"/>
                </a:lnTo>
                <a:lnTo>
                  <a:pt x="10474" y="20644"/>
                </a:lnTo>
                <a:lnTo>
                  <a:pt x="10472" y="20647"/>
                </a:lnTo>
                <a:lnTo>
                  <a:pt x="10467" y="20653"/>
                </a:lnTo>
                <a:lnTo>
                  <a:pt x="10459" y="20658"/>
                </a:lnTo>
                <a:lnTo>
                  <a:pt x="10436" y="20675"/>
                </a:lnTo>
                <a:lnTo>
                  <a:pt x="10417" y="20682"/>
                </a:lnTo>
                <a:lnTo>
                  <a:pt x="10413" y="20682"/>
                </a:lnTo>
                <a:lnTo>
                  <a:pt x="10410" y="20682"/>
                </a:lnTo>
                <a:lnTo>
                  <a:pt x="10399" y="20682"/>
                </a:lnTo>
                <a:lnTo>
                  <a:pt x="10382" y="20694"/>
                </a:lnTo>
                <a:lnTo>
                  <a:pt x="10373" y="20700"/>
                </a:lnTo>
                <a:lnTo>
                  <a:pt x="10365" y="20700"/>
                </a:lnTo>
                <a:lnTo>
                  <a:pt x="10308" y="20704"/>
                </a:lnTo>
                <a:lnTo>
                  <a:pt x="10303" y="20707"/>
                </a:lnTo>
                <a:lnTo>
                  <a:pt x="10289" y="20713"/>
                </a:lnTo>
                <a:lnTo>
                  <a:pt x="10277" y="20718"/>
                </a:lnTo>
                <a:lnTo>
                  <a:pt x="10225" y="20747"/>
                </a:lnTo>
                <a:lnTo>
                  <a:pt x="10192" y="20747"/>
                </a:lnTo>
                <a:lnTo>
                  <a:pt x="10099" y="20784"/>
                </a:lnTo>
                <a:lnTo>
                  <a:pt x="10050" y="20794"/>
                </a:lnTo>
                <a:lnTo>
                  <a:pt x="10040" y="20802"/>
                </a:lnTo>
                <a:lnTo>
                  <a:pt x="10011" y="20816"/>
                </a:lnTo>
                <a:lnTo>
                  <a:pt x="9991" y="20845"/>
                </a:lnTo>
                <a:lnTo>
                  <a:pt x="9989" y="20849"/>
                </a:lnTo>
                <a:lnTo>
                  <a:pt x="9992" y="20878"/>
                </a:lnTo>
                <a:lnTo>
                  <a:pt x="9992" y="20898"/>
                </a:lnTo>
                <a:lnTo>
                  <a:pt x="9992" y="20910"/>
                </a:lnTo>
                <a:lnTo>
                  <a:pt x="9992" y="20936"/>
                </a:lnTo>
                <a:lnTo>
                  <a:pt x="9996" y="20965"/>
                </a:lnTo>
                <a:lnTo>
                  <a:pt x="9991" y="20976"/>
                </a:lnTo>
                <a:lnTo>
                  <a:pt x="9982" y="21000"/>
                </a:lnTo>
                <a:lnTo>
                  <a:pt x="9973" y="21028"/>
                </a:lnTo>
                <a:lnTo>
                  <a:pt x="9971" y="21033"/>
                </a:lnTo>
                <a:lnTo>
                  <a:pt x="9974" y="21041"/>
                </a:lnTo>
                <a:lnTo>
                  <a:pt x="9963" y="21063"/>
                </a:lnTo>
                <a:lnTo>
                  <a:pt x="9955" y="21072"/>
                </a:lnTo>
                <a:lnTo>
                  <a:pt x="9948" y="21081"/>
                </a:lnTo>
                <a:lnTo>
                  <a:pt x="9944" y="21110"/>
                </a:lnTo>
                <a:lnTo>
                  <a:pt x="9944" y="21117"/>
                </a:lnTo>
                <a:lnTo>
                  <a:pt x="9944" y="21124"/>
                </a:lnTo>
                <a:lnTo>
                  <a:pt x="9930" y="21168"/>
                </a:lnTo>
                <a:lnTo>
                  <a:pt x="9920" y="21210"/>
                </a:lnTo>
                <a:lnTo>
                  <a:pt x="9906" y="21240"/>
                </a:lnTo>
                <a:lnTo>
                  <a:pt x="9893" y="21273"/>
                </a:lnTo>
                <a:lnTo>
                  <a:pt x="9880" y="21320"/>
                </a:lnTo>
                <a:lnTo>
                  <a:pt x="9878" y="21327"/>
                </a:lnTo>
                <a:lnTo>
                  <a:pt x="9870" y="21356"/>
                </a:lnTo>
                <a:lnTo>
                  <a:pt x="9865" y="21368"/>
                </a:lnTo>
                <a:lnTo>
                  <a:pt x="9864" y="21370"/>
                </a:lnTo>
                <a:lnTo>
                  <a:pt x="9859" y="21377"/>
                </a:lnTo>
                <a:lnTo>
                  <a:pt x="9821" y="21432"/>
                </a:lnTo>
                <a:lnTo>
                  <a:pt x="9804" y="21456"/>
                </a:lnTo>
                <a:lnTo>
                  <a:pt x="9800" y="21465"/>
                </a:lnTo>
                <a:lnTo>
                  <a:pt x="9793" y="21494"/>
                </a:lnTo>
                <a:lnTo>
                  <a:pt x="9782" y="21505"/>
                </a:lnTo>
                <a:lnTo>
                  <a:pt x="9777" y="21509"/>
                </a:lnTo>
                <a:lnTo>
                  <a:pt x="9767" y="21519"/>
                </a:lnTo>
                <a:lnTo>
                  <a:pt x="9720" y="21565"/>
                </a:lnTo>
                <a:lnTo>
                  <a:pt x="9703" y="21581"/>
                </a:lnTo>
                <a:lnTo>
                  <a:pt x="9698" y="21586"/>
                </a:lnTo>
                <a:lnTo>
                  <a:pt x="9623" y="21657"/>
                </a:lnTo>
                <a:lnTo>
                  <a:pt x="9590" y="21672"/>
                </a:lnTo>
                <a:lnTo>
                  <a:pt x="9553" y="21697"/>
                </a:lnTo>
                <a:lnTo>
                  <a:pt x="9523" y="21719"/>
                </a:lnTo>
                <a:lnTo>
                  <a:pt x="9497" y="21741"/>
                </a:lnTo>
                <a:lnTo>
                  <a:pt x="9457" y="21759"/>
                </a:lnTo>
                <a:lnTo>
                  <a:pt x="9418" y="21768"/>
                </a:lnTo>
                <a:lnTo>
                  <a:pt x="9416" y="21770"/>
                </a:lnTo>
                <a:lnTo>
                  <a:pt x="9320" y="21786"/>
                </a:lnTo>
                <a:lnTo>
                  <a:pt x="9291" y="21791"/>
                </a:lnTo>
                <a:lnTo>
                  <a:pt x="9245" y="21826"/>
                </a:lnTo>
                <a:lnTo>
                  <a:pt x="9234" y="21834"/>
                </a:lnTo>
                <a:lnTo>
                  <a:pt x="9184" y="21878"/>
                </a:lnTo>
                <a:lnTo>
                  <a:pt x="9154" y="21893"/>
                </a:lnTo>
                <a:lnTo>
                  <a:pt x="9102" y="21929"/>
                </a:lnTo>
                <a:lnTo>
                  <a:pt x="9069" y="21951"/>
                </a:lnTo>
                <a:lnTo>
                  <a:pt x="9063" y="21954"/>
                </a:lnTo>
                <a:lnTo>
                  <a:pt x="9058" y="21958"/>
                </a:lnTo>
                <a:lnTo>
                  <a:pt x="9034" y="21967"/>
                </a:lnTo>
                <a:lnTo>
                  <a:pt x="8980" y="21987"/>
                </a:lnTo>
                <a:lnTo>
                  <a:pt x="8944" y="22028"/>
                </a:lnTo>
                <a:lnTo>
                  <a:pt x="8942" y="22033"/>
                </a:lnTo>
                <a:lnTo>
                  <a:pt x="8929" y="22056"/>
                </a:lnTo>
                <a:lnTo>
                  <a:pt x="8906" y="22085"/>
                </a:lnTo>
                <a:lnTo>
                  <a:pt x="8888" y="22121"/>
                </a:lnTo>
                <a:lnTo>
                  <a:pt x="8881" y="22130"/>
                </a:lnTo>
                <a:lnTo>
                  <a:pt x="8873" y="22139"/>
                </a:lnTo>
                <a:lnTo>
                  <a:pt x="8740" y="22299"/>
                </a:lnTo>
                <a:lnTo>
                  <a:pt x="8714" y="22335"/>
                </a:lnTo>
                <a:lnTo>
                  <a:pt x="8681" y="22346"/>
                </a:lnTo>
                <a:lnTo>
                  <a:pt x="8670" y="22353"/>
                </a:lnTo>
                <a:lnTo>
                  <a:pt x="8619" y="22395"/>
                </a:lnTo>
                <a:lnTo>
                  <a:pt x="8600" y="22411"/>
                </a:lnTo>
                <a:lnTo>
                  <a:pt x="8581" y="22437"/>
                </a:lnTo>
                <a:lnTo>
                  <a:pt x="8570" y="22476"/>
                </a:lnTo>
                <a:lnTo>
                  <a:pt x="8570" y="22526"/>
                </a:lnTo>
                <a:lnTo>
                  <a:pt x="8565" y="22541"/>
                </a:lnTo>
                <a:lnTo>
                  <a:pt x="8563" y="22543"/>
                </a:lnTo>
                <a:lnTo>
                  <a:pt x="8544" y="22573"/>
                </a:lnTo>
                <a:lnTo>
                  <a:pt x="8543" y="22574"/>
                </a:lnTo>
                <a:lnTo>
                  <a:pt x="8534" y="22584"/>
                </a:lnTo>
                <a:lnTo>
                  <a:pt x="8495" y="22623"/>
                </a:lnTo>
                <a:lnTo>
                  <a:pt x="8478" y="22654"/>
                </a:lnTo>
                <a:lnTo>
                  <a:pt x="8456" y="22683"/>
                </a:lnTo>
                <a:lnTo>
                  <a:pt x="8422" y="22706"/>
                </a:lnTo>
                <a:lnTo>
                  <a:pt x="8386" y="22785"/>
                </a:lnTo>
                <a:lnTo>
                  <a:pt x="8367" y="22837"/>
                </a:lnTo>
                <a:lnTo>
                  <a:pt x="8341" y="22875"/>
                </a:lnTo>
                <a:lnTo>
                  <a:pt x="8338" y="22886"/>
                </a:lnTo>
                <a:lnTo>
                  <a:pt x="8327" y="22919"/>
                </a:lnTo>
                <a:lnTo>
                  <a:pt x="8312" y="22955"/>
                </a:lnTo>
                <a:lnTo>
                  <a:pt x="8308" y="22962"/>
                </a:lnTo>
                <a:lnTo>
                  <a:pt x="8301" y="22984"/>
                </a:lnTo>
                <a:lnTo>
                  <a:pt x="8299" y="22995"/>
                </a:lnTo>
                <a:lnTo>
                  <a:pt x="8297" y="23006"/>
                </a:lnTo>
                <a:lnTo>
                  <a:pt x="8279" y="23024"/>
                </a:lnTo>
                <a:lnTo>
                  <a:pt x="8271" y="23033"/>
                </a:lnTo>
                <a:lnTo>
                  <a:pt x="8264" y="23042"/>
                </a:lnTo>
                <a:lnTo>
                  <a:pt x="8249" y="23057"/>
                </a:lnTo>
                <a:lnTo>
                  <a:pt x="8246" y="23059"/>
                </a:lnTo>
                <a:lnTo>
                  <a:pt x="8246" y="23059"/>
                </a:lnTo>
                <a:lnTo>
                  <a:pt x="8245" y="23060"/>
                </a:lnTo>
                <a:lnTo>
                  <a:pt x="8237" y="23076"/>
                </a:lnTo>
                <a:lnTo>
                  <a:pt x="8231" y="23087"/>
                </a:lnTo>
                <a:lnTo>
                  <a:pt x="8230" y="23088"/>
                </a:lnTo>
                <a:lnTo>
                  <a:pt x="8225" y="23097"/>
                </a:lnTo>
                <a:lnTo>
                  <a:pt x="8224" y="23098"/>
                </a:lnTo>
                <a:lnTo>
                  <a:pt x="8220" y="23107"/>
                </a:lnTo>
                <a:lnTo>
                  <a:pt x="8190" y="23125"/>
                </a:lnTo>
                <a:lnTo>
                  <a:pt x="8172" y="23154"/>
                </a:lnTo>
                <a:lnTo>
                  <a:pt x="8153" y="23162"/>
                </a:lnTo>
                <a:lnTo>
                  <a:pt x="8148" y="23162"/>
                </a:lnTo>
                <a:lnTo>
                  <a:pt x="8142" y="23162"/>
                </a:lnTo>
                <a:lnTo>
                  <a:pt x="8127" y="23173"/>
                </a:lnTo>
                <a:lnTo>
                  <a:pt x="8120" y="23186"/>
                </a:lnTo>
                <a:lnTo>
                  <a:pt x="8120" y="23187"/>
                </a:lnTo>
                <a:lnTo>
                  <a:pt x="8116" y="23198"/>
                </a:lnTo>
                <a:lnTo>
                  <a:pt x="8101" y="23216"/>
                </a:lnTo>
                <a:lnTo>
                  <a:pt x="8099" y="23218"/>
                </a:lnTo>
                <a:lnTo>
                  <a:pt x="8098" y="23220"/>
                </a:lnTo>
                <a:lnTo>
                  <a:pt x="8042" y="23238"/>
                </a:lnTo>
                <a:lnTo>
                  <a:pt x="8013" y="23260"/>
                </a:lnTo>
                <a:lnTo>
                  <a:pt x="8009" y="23267"/>
                </a:lnTo>
                <a:lnTo>
                  <a:pt x="7998" y="23289"/>
                </a:lnTo>
                <a:lnTo>
                  <a:pt x="7991" y="23332"/>
                </a:lnTo>
                <a:lnTo>
                  <a:pt x="7981" y="23374"/>
                </a:lnTo>
                <a:lnTo>
                  <a:pt x="7976" y="23383"/>
                </a:lnTo>
                <a:lnTo>
                  <a:pt x="7928" y="23412"/>
                </a:lnTo>
                <a:lnTo>
                  <a:pt x="7903" y="23434"/>
                </a:lnTo>
                <a:lnTo>
                  <a:pt x="7902" y="23437"/>
                </a:lnTo>
                <a:lnTo>
                  <a:pt x="7897" y="23442"/>
                </a:lnTo>
                <a:lnTo>
                  <a:pt x="7889" y="23455"/>
                </a:lnTo>
                <a:lnTo>
                  <a:pt x="7878" y="23473"/>
                </a:lnTo>
                <a:lnTo>
                  <a:pt x="7872" y="23481"/>
                </a:lnTo>
                <a:lnTo>
                  <a:pt x="7856" y="23494"/>
                </a:lnTo>
                <a:lnTo>
                  <a:pt x="7852" y="23497"/>
                </a:lnTo>
                <a:lnTo>
                  <a:pt x="7850" y="23499"/>
                </a:lnTo>
                <a:lnTo>
                  <a:pt x="7817" y="23521"/>
                </a:lnTo>
                <a:lnTo>
                  <a:pt x="7787" y="23528"/>
                </a:lnTo>
                <a:lnTo>
                  <a:pt x="7743" y="23551"/>
                </a:lnTo>
                <a:lnTo>
                  <a:pt x="7736" y="23560"/>
                </a:lnTo>
                <a:lnTo>
                  <a:pt x="7714" y="23579"/>
                </a:lnTo>
                <a:lnTo>
                  <a:pt x="7691" y="23608"/>
                </a:lnTo>
                <a:lnTo>
                  <a:pt x="7666" y="23629"/>
                </a:lnTo>
                <a:lnTo>
                  <a:pt x="7658" y="23637"/>
                </a:lnTo>
                <a:lnTo>
                  <a:pt x="7640" y="23655"/>
                </a:lnTo>
                <a:lnTo>
                  <a:pt x="7617" y="23680"/>
                </a:lnTo>
                <a:lnTo>
                  <a:pt x="7612" y="23684"/>
                </a:lnTo>
                <a:lnTo>
                  <a:pt x="7606" y="23687"/>
                </a:lnTo>
                <a:lnTo>
                  <a:pt x="7595" y="23695"/>
                </a:lnTo>
                <a:lnTo>
                  <a:pt x="7586" y="23698"/>
                </a:lnTo>
                <a:lnTo>
                  <a:pt x="7553" y="23722"/>
                </a:lnTo>
                <a:lnTo>
                  <a:pt x="7547" y="23727"/>
                </a:lnTo>
                <a:lnTo>
                  <a:pt x="7536" y="23736"/>
                </a:lnTo>
                <a:lnTo>
                  <a:pt x="7525" y="23745"/>
                </a:lnTo>
                <a:lnTo>
                  <a:pt x="7520" y="23751"/>
                </a:lnTo>
                <a:lnTo>
                  <a:pt x="7492" y="23771"/>
                </a:lnTo>
                <a:lnTo>
                  <a:pt x="7444" y="23807"/>
                </a:lnTo>
                <a:lnTo>
                  <a:pt x="7418" y="23840"/>
                </a:lnTo>
                <a:lnTo>
                  <a:pt x="7411" y="23845"/>
                </a:lnTo>
                <a:lnTo>
                  <a:pt x="7389" y="23869"/>
                </a:lnTo>
                <a:lnTo>
                  <a:pt x="7379" y="23878"/>
                </a:lnTo>
                <a:lnTo>
                  <a:pt x="7379" y="23878"/>
                </a:lnTo>
                <a:lnTo>
                  <a:pt x="7370" y="23887"/>
                </a:lnTo>
                <a:lnTo>
                  <a:pt x="7280" y="23976"/>
                </a:lnTo>
                <a:lnTo>
                  <a:pt x="7274" y="23985"/>
                </a:lnTo>
                <a:lnTo>
                  <a:pt x="7256" y="23999"/>
                </a:lnTo>
                <a:lnTo>
                  <a:pt x="7252" y="24001"/>
                </a:lnTo>
                <a:lnTo>
                  <a:pt x="7222" y="24024"/>
                </a:lnTo>
                <a:lnTo>
                  <a:pt x="7063" y="24101"/>
                </a:lnTo>
                <a:lnTo>
                  <a:pt x="7023" y="24112"/>
                </a:lnTo>
                <a:lnTo>
                  <a:pt x="6993" y="24126"/>
                </a:lnTo>
                <a:lnTo>
                  <a:pt x="6916" y="24213"/>
                </a:lnTo>
                <a:lnTo>
                  <a:pt x="6890" y="24242"/>
                </a:lnTo>
                <a:lnTo>
                  <a:pt x="6860" y="24267"/>
                </a:lnTo>
                <a:lnTo>
                  <a:pt x="6823" y="24289"/>
                </a:lnTo>
                <a:lnTo>
                  <a:pt x="6779" y="24307"/>
                </a:lnTo>
                <a:lnTo>
                  <a:pt x="6727" y="24391"/>
                </a:lnTo>
                <a:lnTo>
                  <a:pt x="6720" y="24403"/>
                </a:lnTo>
                <a:lnTo>
                  <a:pt x="6713" y="24416"/>
                </a:lnTo>
                <a:lnTo>
                  <a:pt x="6690" y="24441"/>
                </a:lnTo>
                <a:lnTo>
                  <a:pt x="6648" y="24467"/>
                </a:lnTo>
                <a:lnTo>
                  <a:pt x="6611" y="24512"/>
                </a:lnTo>
                <a:lnTo>
                  <a:pt x="6532" y="24521"/>
                </a:lnTo>
                <a:lnTo>
                  <a:pt x="6507" y="24523"/>
                </a:lnTo>
                <a:lnTo>
                  <a:pt x="6475" y="24531"/>
                </a:lnTo>
                <a:lnTo>
                  <a:pt x="6475" y="24531"/>
                </a:lnTo>
                <a:lnTo>
                  <a:pt x="6338" y="24574"/>
                </a:lnTo>
                <a:lnTo>
                  <a:pt x="6246" y="24635"/>
                </a:lnTo>
                <a:lnTo>
                  <a:pt x="6230" y="24647"/>
                </a:lnTo>
                <a:lnTo>
                  <a:pt x="6203" y="24664"/>
                </a:lnTo>
                <a:lnTo>
                  <a:pt x="5998" y="24842"/>
                </a:lnTo>
                <a:lnTo>
                  <a:pt x="5891" y="24949"/>
                </a:lnTo>
                <a:lnTo>
                  <a:pt x="5839" y="25000"/>
                </a:lnTo>
                <a:lnTo>
                  <a:pt x="5795" y="25067"/>
                </a:lnTo>
                <a:lnTo>
                  <a:pt x="5662" y="25288"/>
                </a:lnTo>
                <a:lnTo>
                  <a:pt x="5662" y="25288"/>
                </a:lnTo>
                <a:lnTo>
                  <a:pt x="5655" y="25299"/>
                </a:lnTo>
                <a:lnTo>
                  <a:pt x="5649" y="25310"/>
                </a:lnTo>
                <a:lnTo>
                  <a:pt x="5625" y="25350"/>
                </a:lnTo>
                <a:lnTo>
                  <a:pt x="5592" y="25402"/>
                </a:lnTo>
                <a:lnTo>
                  <a:pt x="5551" y="25468"/>
                </a:lnTo>
                <a:lnTo>
                  <a:pt x="5457" y="25616"/>
                </a:lnTo>
                <a:lnTo>
                  <a:pt x="5431" y="25645"/>
                </a:lnTo>
                <a:lnTo>
                  <a:pt x="5398" y="25680"/>
                </a:lnTo>
                <a:lnTo>
                  <a:pt x="5309" y="25736"/>
                </a:lnTo>
                <a:lnTo>
                  <a:pt x="5217" y="25783"/>
                </a:lnTo>
                <a:lnTo>
                  <a:pt x="5069" y="25865"/>
                </a:lnTo>
                <a:lnTo>
                  <a:pt x="4774" y="26011"/>
                </a:lnTo>
                <a:lnTo>
                  <a:pt x="4679" y="26044"/>
                </a:lnTo>
                <a:lnTo>
                  <a:pt x="4672" y="26046"/>
                </a:lnTo>
                <a:lnTo>
                  <a:pt x="4664" y="26047"/>
                </a:lnTo>
                <a:lnTo>
                  <a:pt x="4645" y="26051"/>
                </a:lnTo>
                <a:lnTo>
                  <a:pt x="4633" y="26053"/>
                </a:lnTo>
                <a:lnTo>
                  <a:pt x="4580" y="26064"/>
                </a:lnTo>
                <a:lnTo>
                  <a:pt x="4495" y="26064"/>
                </a:lnTo>
                <a:lnTo>
                  <a:pt x="4220" y="26066"/>
                </a:lnTo>
                <a:lnTo>
                  <a:pt x="3872" y="26059"/>
                </a:lnTo>
                <a:lnTo>
                  <a:pt x="3717" y="26059"/>
                </a:lnTo>
                <a:lnTo>
                  <a:pt x="3652" y="26059"/>
                </a:lnTo>
                <a:lnTo>
                  <a:pt x="3586" y="26048"/>
                </a:lnTo>
                <a:lnTo>
                  <a:pt x="3519" y="26032"/>
                </a:lnTo>
                <a:lnTo>
                  <a:pt x="3294" y="25945"/>
                </a:lnTo>
                <a:lnTo>
                  <a:pt x="2969" y="25814"/>
                </a:lnTo>
                <a:lnTo>
                  <a:pt x="2530" y="25654"/>
                </a:lnTo>
                <a:lnTo>
                  <a:pt x="2472" y="25638"/>
                </a:lnTo>
                <a:lnTo>
                  <a:pt x="2398" y="25636"/>
                </a:lnTo>
                <a:lnTo>
                  <a:pt x="2222" y="25650"/>
                </a:lnTo>
                <a:lnTo>
                  <a:pt x="2109" y="25664"/>
                </a:lnTo>
                <a:lnTo>
                  <a:pt x="2023" y="25672"/>
                </a:lnTo>
                <a:lnTo>
                  <a:pt x="1918" y="25682"/>
                </a:lnTo>
                <a:lnTo>
                  <a:pt x="1811" y="25705"/>
                </a:lnTo>
                <a:lnTo>
                  <a:pt x="1737" y="25733"/>
                </a:lnTo>
                <a:lnTo>
                  <a:pt x="1696" y="25751"/>
                </a:lnTo>
                <a:lnTo>
                  <a:pt x="1696" y="25751"/>
                </a:lnTo>
                <a:lnTo>
                  <a:pt x="1696" y="25751"/>
                </a:lnTo>
                <a:lnTo>
                  <a:pt x="1691" y="25753"/>
                </a:lnTo>
                <a:lnTo>
                  <a:pt x="1687" y="25755"/>
                </a:lnTo>
                <a:lnTo>
                  <a:pt x="1686" y="25756"/>
                </a:lnTo>
                <a:lnTo>
                  <a:pt x="1572" y="25816"/>
                </a:lnTo>
                <a:lnTo>
                  <a:pt x="1520" y="25839"/>
                </a:lnTo>
                <a:lnTo>
                  <a:pt x="1321" y="25930"/>
                </a:lnTo>
                <a:lnTo>
                  <a:pt x="1316" y="25933"/>
                </a:lnTo>
                <a:lnTo>
                  <a:pt x="1240" y="25962"/>
                </a:lnTo>
                <a:lnTo>
                  <a:pt x="1232" y="25965"/>
                </a:lnTo>
                <a:lnTo>
                  <a:pt x="962" y="26088"/>
                </a:lnTo>
                <a:lnTo>
                  <a:pt x="894" y="26124"/>
                </a:lnTo>
                <a:lnTo>
                  <a:pt x="831" y="26163"/>
                </a:lnTo>
                <a:lnTo>
                  <a:pt x="765" y="26221"/>
                </a:lnTo>
                <a:lnTo>
                  <a:pt x="667" y="26327"/>
                </a:lnTo>
                <a:lnTo>
                  <a:pt x="630" y="26365"/>
                </a:lnTo>
                <a:lnTo>
                  <a:pt x="589" y="26409"/>
                </a:lnTo>
                <a:lnTo>
                  <a:pt x="554" y="26445"/>
                </a:lnTo>
                <a:lnTo>
                  <a:pt x="524" y="26480"/>
                </a:lnTo>
                <a:lnTo>
                  <a:pt x="491" y="26514"/>
                </a:lnTo>
                <a:lnTo>
                  <a:pt x="456" y="26551"/>
                </a:lnTo>
                <a:lnTo>
                  <a:pt x="420" y="26590"/>
                </a:lnTo>
                <a:lnTo>
                  <a:pt x="397" y="26613"/>
                </a:lnTo>
                <a:lnTo>
                  <a:pt x="362" y="26650"/>
                </a:lnTo>
                <a:lnTo>
                  <a:pt x="255" y="26765"/>
                </a:lnTo>
                <a:lnTo>
                  <a:pt x="186" y="26838"/>
                </a:lnTo>
                <a:lnTo>
                  <a:pt x="159" y="26864"/>
                </a:lnTo>
                <a:lnTo>
                  <a:pt x="143" y="26880"/>
                </a:lnTo>
                <a:lnTo>
                  <a:pt x="133" y="26890"/>
                </a:lnTo>
                <a:lnTo>
                  <a:pt x="106" y="26910"/>
                </a:lnTo>
                <a:lnTo>
                  <a:pt x="74" y="26934"/>
                </a:lnTo>
                <a:lnTo>
                  <a:pt x="30" y="26962"/>
                </a:lnTo>
                <a:lnTo>
                  <a:pt x="0" y="26984"/>
                </a:lnTo>
                <a:lnTo>
                  <a:pt x="0" y="26984"/>
                </a:lnTo>
                <a:lnTo>
                  <a:pt x="87" y="27136"/>
                </a:lnTo>
                <a:lnTo>
                  <a:pt x="126" y="27187"/>
                </a:lnTo>
                <a:lnTo>
                  <a:pt x="137" y="27203"/>
                </a:lnTo>
                <a:lnTo>
                  <a:pt x="199" y="27280"/>
                </a:lnTo>
                <a:lnTo>
                  <a:pt x="205" y="27351"/>
                </a:lnTo>
                <a:lnTo>
                  <a:pt x="199" y="27357"/>
                </a:lnTo>
                <a:lnTo>
                  <a:pt x="194" y="27362"/>
                </a:lnTo>
                <a:lnTo>
                  <a:pt x="182" y="27406"/>
                </a:lnTo>
                <a:lnTo>
                  <a:pt x="175" y="27440"/>
                </a:lnTo>
                <a:lnTo>
                  <a:pt x="177" y="27447"/>
                </a:lnTo>
                <a:lnTo>
                  <a:pt x="180" y="27454"/>
                </a:lnTo>
                <a:lnTo>
                  <a:pt x="181" y="27458"/>
                </a:lnTo>
                <a:lnTo>
                  <a:pt x="312" y="27668"/>
                </a:lnTo>
                <a:lnTo>
                  <a:pt x="316" y="27676"/>
                </a:lnTo>
                <a:lnTo>
                  <a:pt x="483" y="27943"/>
                </a:lnTo>
                <a:lnTo>
                  <a:pt x="725" y="28328"/>
                </a:lnTo>
                <a:lnTo>
                  <a:pt x="1049" y="28426"/>
                </a:lnTo>
                <a:lnTo>
                  <a:pt x="1108" y="28481"/>
                </a:lnTo>
                <a:lnTo>
                  <a:pt x="1142" y="28497"/>
                </a:lnTo>
                <a:lnTo>
                  <a:pt x="1208" y="28525"/>
                </a:lnTo>
                <a:lnTo>
                  <a:pt x="1263" y="28548"/>
                </a:lnTo>
                <a:lnTo>
                  <a:pt x="1329" y="28560"/>
                </a:lnTo>
                <a:lnTo>
                  <a:pt x="1395" y="28562"/>
                </a:lnTo>
                <a:lnTo>
                  <a:pt x="1438" y="28557"/>
                </a:lnTo>
                <a:lnTo>
                  <a:pt x="1439" y="28557"/>
                </a:lnTo>
                <a:lnTo>
                  <a:pt x="1483" y="28552"/>
                </a:lnTo>
                <a:lnTo>
                  <a:pt x="1541" y="28549"/>
                </a:lnTo>
                <a:lnTo>
                  <a:pt x="1582" y="28544"/>
                </a:lnTo>
                <a:lnTo>
                  <a:pt x="1609" y="28555"/>
                </a:lnTo>
                <a:lnTo>
                  <a:pt x="1645" y="28553"/>
                </a:lnTo>
                <a:lnTo>
                  <a:pt x="1654" y="28545"/>
                </a:lnTo>
                <a:lnTo>
                  <a:pt x="1666" y="28534"/>
                </a:lnTo>
                <a:lnTo>
                  <a:pt x="1669" y="28536"/>
                </a:lnTo>
                <a:lnTo>
                  <a:pt x="1680" y="28526"/>
                </a:lnTo>
                <a:lnTo>
                  <a:pt x="1715" y="28543"/>
                </a:lnTo>
                <a:lnTo>
                  <a:pt x="1748" y="28559"/>
                </a:lnTo>
                <a:lnTo>
                  <a:pt x="1808" y="28569"/>
                </a:lnTo>
                <a:lnTo>
                  <a:pt x="1858" y="28574"/>
                </a:lnTo>
                <a:lnTo>
                  <a:pt x="1918" y="28607"/>
                </a:lnTo>
                <a:lnTo>
                  <a:pt x="1974" y="28637"/>
                </a:lnTo>
                <a:lnTo>
                  <a:pt x="2006" y="28657"/>
                </a:lnTo>
                <a:lnTo>
                  <a:pt x="2041" y="28689"/>
                </a:lnTo>
                <a:lnTo>
                  <a:pt x="2088" y="28699"/>
                </a:lnTo>
                <a:lnTo>
                  <a:pt x="2184" y="28707"/>
                </a:lnTo>
                <a:lnTo>
                  <a:pt x="2262" y="28733"/>
                </a:lnTo>
                <a:lnTo>
                  <a:pt x="2316" y="28747"/>
                </a:lnTo>
                <a:lnTo>
                  <a:pt x="2360" y="28751"/>
                </a:lnTo>
                <a:lnTo>
                  <a:pt x="2430" y="28749"/>
                </a:lnTo>
                <a:lnTo>
                  <a:pt x="2509" y="28748"/>
                </a:lnTo>
                <a:lnTo>
                  <a:pt x="2560" y="28745"/>
                </a:lnTo>
                <a:lnTo>
                  <a:pt x="2637" y="28739"/>
                </a:lnTo>
                <a:lnTo>
                  <a:pt x="2721" y="28735"/>
                </a:lnTo>
                <a:lnTo>
                  <a:pt x="2766" y="28737"/>
                </a:lnTo>
                <a:lnTo>
                  <a:pt x="2830" y="28768"/>
                </a:lnTo>
                <a:lnTo>
                  <a:pt x="2880" y="28801"/>
                </a:lnTo>
                <a:lnTo>
                  <a:pt x="2923" y="28828"/>
                </a:lnTo>
                <a:lnTo>
                  <a:pt x="2966" y="28855"/>
                </a:lnTo>
                <a:lnTo>
                  <a:pt x="3022" y="28883"/>
                </a:lnTo>
                <a:lnTo>
                  <a:pt x="3056" y="28922"/>
                </a:lnTo>
                <a:lnTo>
                  <a:pt x="3139" y="28979"/>
                </a:lnTo>
                <a:lnTo>
                  <a:pt x="3131" y="28991"/>
                </a:lnTo>
                <a:lnTo>
                  <a:pt x="3297" y="29115"/>
                </a:lnTo>
                <a:lnTo>
                  <a:pt x="3300" y="29117"/>
                </a:lnTo>
                <a:lnTo>
                  <a:pt x="3303" y="29119"/>
                </a:lnTo>
                <a:lnTo>
                  <a:pt x="3985" y="29627"/>
                </a:lnTo>
                <a:lnTo>
                  <a:pt x="3993" y="29632"/>
                </a:lnTo>
                <a:lnTo>
                  <a:pt x="4001" y="29638"/>
                </a:lnTo>
                <a:lnTo>
                  <a:pt x="4213" y="29796"/>
                </a:lnTo>
                <a:lnTo>
                  <a:pt x="4719" y="30143"/>
                </a:lnTo>
                <a:lnTo>
                  <a:pt x="4721" y="30144"/>
                </a:lnTo>
                <a:lnTo>
                  <a:pt x="4723" y="30145"/>
                </a:lnTo>
                <a:lnTo>
                  <a:pt x="5396" y="30608"/>
                </a:lnTo>
                <a:lnTo>
                  <a:pt x="5445" y="30641"/>
                </a:lnTo>
                <a:lnTo>
                  <a:pt x="5554" y="30711"/>
                </a:lnTo>
                <a:lnTo>
                  <a:pt x="5616" y="30742"/>
                </a:lnTo>
                <a:lnTo>
                  <a:pt x="5627" y="30746"/>
                </a:lnTo>
                <a:lnTo>
                  <a:pt x="5638" y="30750"/>
                </a:lnTo>
                <a:lnTo>
                  <a:pt x="5725" y="30780"/>
                </a:lnTo>
                <a:lnTo>
                  <a:pt x="5770" y="30837"/>
                </a:lnTo>
                <a:lnTo>
                  <a:pt x="5783" y="30961"/>
                </a:lnTo>
                <a:lnTo>
                  <a:pt x="5809" y="31054"/>
                </a:lnTo>
                <a:lnTo>
                  <a:pt x="5816" y="31235"/>
                </a:lnTo>
                <a:lnTo>
                  <a:pt x="5820" y="31350"/>
                </a:lnTo>
                <a:lnTo>
                  <a:pt x="5820" y="31475"/>
                </a:lnTo>
                <a:lnTo>
                  <a:pt x="5816" y="31560"/>
                </a:lnTo>
                <a:lnTo>
                  <a:pt x="5776" y="31629"/>
                </a:lnTo>
                <a:lnTo>
                  <a:pt x="5776" y="31632"/>
                </a:lnTo>
                <a:lnTo>
                  <a:pt x="5776" y="31632"/>
                </a:lnTo>
                <a:lnTo>
                  <a:pt x="5772" y="31639"/>
                </a:lnTo>
                <a:lnTo>
                  <a:pt x="5762" y="31645"/>
                </a:lnTo>
                <a:lnTo>
                  <a:pt x="5755" y="31650"/>
                </a:lnTo>
                <a:lnTo>
                  <a:pt x="5708" y="31679"/>
                </a:lnTo>
                <a:lnTo>
                  <a:pt x="5662" y="31707"/>
                </a:lnTo>
                <a:lnTo>
                  <a:pt x="5580" y="31765"/>
                </a:lnTo>
                <a:lnTo>
                  <a:pt x="5508" y="31822"/>
                </a:lnTo>
                <a:lnTo>
                  <a:pt x="5437" y="31918"/>
                </a:lnTo>
                <a:lnTo>
                  <a:pt x="5400" y="31992"/>
                </a:lnTo>
                <a:lnTo>
                  <a:pt x="5399" y="32059"/>
                </a:lnTo>
                <a:lnTo>
                  <a:pt x="5392" y="32096"/>
                </a:lnTo>
                <a:lnTo>
                  <a:pt x="5391" y="32174"/>
                </a:lnTo>
                <a:lnTo>
                  <a:pt x="5347" y="32341"/>
                </a:lnTo>
                <a:lnTo>
                  <a:pt x="5302" y="32437"/>
                </a:lnTo>
                <a:lnTo>
                  <a:pt x="5292" y="32501"/>
                </a:lnTo>
                <a:lnTo>
                  <a:pt x="5284" y="32581"/>
                </a:lnTo>
                <a:lnTo>
                  <a:pt x="5296" y="32666"/>
                </a:lnTo>
                <a:lnTo>
                  <a:pt x="5302" y="32700"/>
                </a:lnTo>
                <a:lnTo>
                  <a:pt x="5314" y="32764"/>
                </a:lnTo>
                <a:lnTo>
                  <a:pt x="5317" y="32778"/>
                </a:lnTo>
                <a:lnTo>
                  <a:pt x="5328" y="32824"/>
                </a:lnTo>
                <a:lnTo>
                  <a:pt x="5340" y="32873"/>
                </a:lnTo>
                <a:lnTo>
                  <a:pt x="5374" y="32962"/>
                </a:lnTo>
                <a:lnTo>
                  <a:pt x="5378" y="32996"/>
                </a:lnTo>
                <a:lnTo>
                  <a:pt x="5392" y="33115"/>
                </a:lnTo>
                <a:lnTo>
                  <a:pt x="5407" y="33157"/>
                </a:lnTo>
                <a:lnTo>
                  <a:pt x="5418" y="33187"/>
                </a:lnTo>
                <a:lnTo>
                  <a:pt x="5422" y="33196"/>
                </a:lnTo>
                <a:lnTo>
                  <a:pt x="5425" y="33204"/>
                </a:lnTo>
                <a:lnTo>
                  <a:pt x="5441" y="33313"/>
                </a:lnTo>
                <a:lnTo>
                  <a:pt x="5442" y="33323"/>
                </a:lnTo>
                <a:lnTo>
                  <a:pt x="5444" y="33334"/>
                </a:lnTo>
                <a:lnTo>
                  <a:pt x="5456" y="33414"/>
                </a:lnTo>
                <a:lnTo>
                  <a:pt x="5477" y="33456"/>
                </a:lnTo>
                <a:lnTo>
                  <a:pt x="5505" y="33514"/>
                </a:lnTo>
                <a:lnTo>
                  <a:pt x="5541" y="33591"/>
                </a:lnTo>
                <a:lnTo>
                  <a:pt x="5618" y="33661"/>
                </a:lnTo>
                <a:lnTo>
                  <a:pt x="5647" y="33712"/>
                </a:lnTo>
                <a:lnTo>
                  <a:pt x="5691" y="33754"/>
                </a:lnTo>
                <a:lnTo>
                  <a:pt x="5738" y="33799"/>
                </a:lnTo>
                <a:lnTo>
                  <a:pt x="5770" y="33848"/>
                </a:lnTo>
                <a:lnTo>
                  <a:pt x="5764" y="33892"/>
                </a:lnTo>
                <a:lnTo>
                  <a:pt x="5755" y="33922"/>
                </a:lnTo>
                <a:lnTo>
                  <a:pt x="5758" y="33977"/>
                </a:lnTo>
                <a:lnTo>
                  <a:pt x="5751" y="34022"/>
                </a:lnTo>
                <a:lnTo>
                  <a:pt x="5733" y="34071"/>
                </a:lnTo>
                <a:lnTo>
                  <a:pt x="5728" y="34084"/>
                </a:lnTo>
                <a:lnTo>
                  <a:pt x="5705" y="34179"/>
                </a:lnTo>
                <a:lnTo>
                  <a:pt x="5697" y="34235"/>
                </a:lnTo>
                <a:lnTo>
                  <a:pt x="5666" y="34303"/>
                </a:lnTo>
                <a:lnTo>
                  <a:pt x="5662" y="34309"/>
                </a:lnTo>
                <a:lnTo>
                  <a:pt x="5637" y="34352"/>
                </a:lnTo>
                <a:lnTo>
                  <a:pt x="5633" y="34356"/>
                </a:lnTo>
                <a:lnTo>
                  <a:pt x="5633" y="34357"/>
                </a:lnTo>
                <a:lnTo>
                  <a:pt x="5633" y="34364"/>
                </a:lnTo>
                <a:lnTo>
                  <a:pt x="5633" y="34392"/>
                </a:lnTo>
                <a:lnTo>
                  <a:pt x="5620" y="34422"/>
                </a:lnTo>
                <a:lnTo>
                  <a:pt x="5592" y="34456"/>
                </a:lnTo>
                <a:lnTo>
                  <a:pt x="5592" y="34456"/>
                </a:lnTo>
                <a:lnTo>
                  <a:pt x="5562" y="34477"/>
                </a:lnTo>
                <a:lnTo>
                  <a:pt x="5560" y="34478"/>
                </a:lnTo>
                <a:lnTo>
                  <a:pt x="5558" y="34480"/>
                </a:lnTo>
                <a:lnTo>
                  <a:pt x="5535" y="34495"/>
                </a:lnTo>
                <a:lnTo>
                  <a:pt x="5499" y="34538"/>
                </a:lnTo>
                <a:lnTo>
                  <a:pt x="5486" y="34559"/>
                </a:lnTo>
                <a:lnTo>
                  <a:pt x="5485" y="34562"/>
                </a:lnTo>
                <a:lnTo>
                  <a:pt x="5479" y="34569"/>
                </a:lnTo>
                <a:lnTo>
                  <a:pt x="5463" y="34593"/>
                </a:lnTo>
                <a:lnTo>
                  <a:pt x="5464" y="34594"/>
                </a:lnTo>
                <a:lnTo>
                  <a:pt x="5471" y="34620"/>
                </a:lnTo>
                <a:lnTo>
                  <a:pt x="5478" y="34643"/>
                </a:lnTo>
                <a:lnTo>
                  <a:pt x="5480" y="34674"/>
                </a:lnTo>
                <a:lnTo>
                  <a:pt x="5452" y="34706"/>
                </a:lnTo>
                <a:lnTo>
                  <a:pt x="5347" y="34782"/>
                </a:lnTo>
                <a:lnTo>
                  <a:pt x="5338" y="34789"/>
                </a:lnTo>
                <a:lnTo>
                  <a:pt x="5284" y="34831"/>
                </a:lnTo>
                <a:lnTo>
                  <a:pt x="5266" y="34873"/>
                </a:lnTo>
                <a:lnTo>
                  <a:pt x="5264" y="34882"/>
                </a:lnTo>
                <a:lnTo>
                  <a:pt x="5257" y="34935"/>
                </a:lnTo>
                <a:lnTo>
                  <a:pt x="5230" y="34972"/>
                </a:lnTo>
                <a:lnTo>
                  <a:pt x="5226" y="34976"/>
                </a:lnTo>
                <a:lnTo>
                  <a:pt x="5215" y="34989"/>
                </a:lnTo>
                <a:lnTo>
                  <a:pt x="5188" y="35018"/>
                </a:lnTo>
                <a:lnTo>
                  <a:pt x="5165" y="35041"/>
                </a:lnTo>
                <a:lnTo>
                  <a:pt x="5143" y="35058"/>
                </a:lnTo>
                <a:lnTo>
                  <a:pt x="5125" y="35081"/>
                </a:lnTo>
                <a:lnTo>
                  <a:pt x="5117" y="35109"/>
                </a:lnTo>
                <a:lnTo>
                  <a:pt x="5134" y="35137"/>
                </a:lnTo>
                <a:lnTo>
                  <a:pt x="5132" y="35165"/>
                </a:lnTo>
                <a:lnTo>
                  <a:pt x="5118" y="35346"/>
                </a:lnTo>
                <a:lnTo>
                  <a:pt x="5119" y="35347"/>
                </a:lnTo>
                <a:lnTo>
                  <a:pt x="5119" y="35357"/>
                </a:lnTo>
                <a:lnTo>
                  <a:pt x="5119" y="35361"/>
                </a:lnTo>
                <a:lnTo>
                  <a:pt x="5119" y="35366"/>
                </a:lnTo>
                <a:lnTo>
                  <a:pt x="5118" y="35373"/>
                </a:lnTo>
                <a:lnTo>
                  <a:pt x="5118" y="35375"/>
                </a:lnTo>
                <a:lnTo>
                  <a:pt x="5118" y="35376"/>
                </a:lnTo>
                <a:lnTo>
                  <a:pt x="5120" y="35411"/>
                </a:lnTo>
                <a:lnTo>
                  <a:pt x="5117" y="35427"/>
                </a:lnTo>
                <a:lnTo>
                  <a:pt x="5114" y="35445"/>
                </a:lnTo>
                <a:lnTo>
                  <a:pt x="5128" y="35481"/>
                </a:lnTo>
                <a:lnTo>
                  <a:pt x="5143" y="35515"/>
                </a:lnTo>
                <a:lnTo>
                  <a:pt x="5147" y="35526"/>
                </a:lnTo>
                <a:lnTo>
                  <a:pt x="5157" y="35564"/>
                </a:lnTo>
                <a:lnTo>
                  <a:pt x="5158" y="35568"/>
                </a:lnTo>
                <a:lnTo>
                  <a:pt x="5159" y="35569"/>
                </a:lnTo>
                <a:lnTo>
                  <a:pt x="5150" y="35610"/>
                </a:lnTo>
                <a:lnTo>
                  <a:pt x="5178" y="35659"/>
                </a:lnTo>
                <a:lnTo>
                  <a:pt x="5205" y="35708"/>
                </a:lnTo>
                <a:lnTo>
                  <a:pt x="5261" y="35741"/>
                </a:lnTo>
                <a:lnTo>
                  <a:pt x="5266" y="35743"/>
                </a:lnTo>
                <a:lnTo>
                  <a:pt x="5267" y="35744"/>
                </a:lnTo>
                <a:lnTo>
                  <a:pt x="5267" y="35749"/>
                </a:lnTo>
                <a:lnTo>
                  <a:pt x="5268" y="35770"/>
                </a:lnTo>
                <a:lnTo>
                  <a:pt x="5268" y="35784"/>
                </a:lnTo>
                <a:lnTo>
                  <a:pt x="5285" y="35826"/>
                </a:lnTo>
                <a:lnTo>
                  <a:pt x="5293" y="35872"/>
                </a:lnTo>
                <a:lnTo>
                  <a:pt x="5338" y="35962"/>
                </a:lnTo>
                <a:lnTo>
                  <a:pt x="5361" y="35996"/>
                </a:lnTo>
                <a:lnTo>
                  <a:pt x="5385" y="36019"/>
                </a:lnTo>
                <a:lnTo>
                  <a:pt x="5400" y="36033"/>
                </a:lnTo>
                <a:lnTo>
                  <a:pt x="5447" y="36075"/>
                </a:lnTo>
                <a:lnTo>
                  <a:pt x="5486" y="36115"/>
                </a:lnTo>
                <a:lnTo>
                  <a:pt x="5494" y="36139"/>
                </a:lnTo>
                <a:lnTo>
                  <a:pt x="5504" y="36174"/>
                </a:lnTo>
                <a:lnTo>
                  <a:pt x="5515" y="36204"/>
                </a:lnTo>
                <a:lnTo>
                  <a:pt x="5538" y="36231"/>
                </a:lnTo>
                <a:lnTo>
                  <a:pt x="5564" y="36252"/>
                </a:lnTo>
                <a:lnTo>
                  <a:pt x="5571" y="36258"/>
                </a:lnTo>
                <a:lnTo>
                  <a:pt x="5605" y="36285"/>
                </a:lnTo>
                <a:lnTo>
                  <a:pt x="5614" y="36300"/>
                </a:lnTo>
                <a:lnTo>
                  <a:pt x="5614" y="36339"/>
                </a:lnTo>
                <a:lnTo>
                  <a:pt x="5616" y="36359"/>
                </a:lnTo>
                <a:lnTo>
                  <a:pt x="5617" y="36364"/>
                </a:lnTo>
                <a:lnTo>
                  <a:pt x="5617" y="36364"/>
                </a:lnTo>
                <a:lnTo>
                  <a:pt x="5626" y="36394"/>
                </a:lnTo>
                <a:lnTo>
                  <a:pt x="5626" y="36395"/>
                </a:lnTo>
                <a:lnTo>
                  <a:pt x="5627" y="36396"/>
                </a:lnTo>
                <a:lnTo>
                  <a:pt x="5632" y="36401"/>
                </a:lnTo>
                <a:lnTo>
                  <a:pt x="5632" y="36401"/>
                </a:lnTo>
                <a:lnTo>
                  <a:pt x="5638" y="36408"/>
                </a:lnTo>
                <a:lnTo>
                  <a:pt x="5641" y="36412"/>
                </a:lnTo>
                <a:lnTo>
                  <a:pt x="5656" y="36436"/>
                </a:lnTo>
                <a:lnTo>
                  <a:pt x="5663" y="36470"/>
                </a:lnTo>
                <a:lnTo>
                  <a:pt x="5689" y="36484"/>
                </a:lnTo>
                <a:lnTo>
                  <a:pt x="5691" y="36485"/>
                </a:lnTo>
                <a:lnTo>
                  <a:pt x="5694" y="36487"/>
                </a:lnTo>
                <a:lnTo>
                  <a:pt x="5699" y="36490"/>
                </a:lnTo>
                <a:lnTo>
                  <a:pt x="5715" y="36510"/>
                </a:lnTo>
                <a:lnTo>
                  <a:pt x="5717" y="36513"/>
                </a:lnTo>
                <a:lnTo>
                  <a:pt x="5747" y="36516"/>
                </a:lnTo>
                <a:lnTo>
                  <a:pt x="5759" y="36518"/>
                </a:lnTo>
                <a:lnTo>
                  <a:pt x="5760" y="36518"/>
                </a:lnTo>
                <a:lnTo>
                  <a:pt x="5770" y="36519"/>
                </a:lnTo>
                <a:lnTo>
                  <a:pt x="5781" y="36517"/>
                </a:lnTo>
                <a:lnTo>
                  <a:pt x="5794" y="36515"/>
                </a:lnTo>
                <a:lnTo>
                  <a:pt x="5799" y="36511"/>
                </a:lnTo>
                <a:lnTo>
                  <a:pt x="5800" y="36510"/>
                </a:lnTo>
                <a:lnTo>
                  <a:pt x="5816" y="36498"/>
                </a:lnTo>
                <a:lnTo>
                  <a:pt x="5820" y="36498"/>
                </a:lnTo>
                <a:lnTo>
                  <a:pt x="5825" y="36494"/>
                </a:lnTo>
                <a:lnTo>
                  <a:pt x="5864" y="36486"/>
                </a:lnTo>
                <a:lnTo>
                  <a:pt x="5871" y="36484"/>
                </a:lnTo>
                <a:lnTo>
                  <a:pt x="5884" y="36488"/>
                </a:lnTo>
                <a:lnTo>
                  <a:pt x="5893" y="36491"/>
                </a:lnTo>
                <a:lnTo>
                  <a:pt x="5926" y="36500"/>
                </a:lnTo>
                <a:lnTo>
                  <a:pt x="5949" y="36505"/>
                </a:lnTo>
                <a:lnTo>
                  <a:pt x="5962" y="36523"/>
                </a:lnTo>
                <a:lnTo>
                  <a:pt x="5971" y="36542"/>
                </a:lnTo>
                <a:lnTo>
                  <a:pt x="5988" y="36549"/>
                </a:lnTo>
                <a:lnTo>
                  <a:pt x="5999" y="36548"/>
                </a:lnTo>
                <a:lnTo>
                  <a:pt x="6009" y="36547"/>
                </a:lnTo>
                <a:lnTo>
                  <a:pt x="6011" y="36551"/>
                </a:lnTo>
                <a:lnTo>
                  <a:pt x="6012" y="36552"/>
                </a:lnTo>
                <a:lnTo>
                  <a:pt x="6019" y="36559"/>
                </a:lnTo>
                <a:lnTo>
                  <a:pt x="6031" y="36569"/>
                </a:lnTo>
                <a:lnTo>
                  <a:pt x="6036" y="36573"/>
                </a:lnTo>
                <a:lnTo>
                  <a:pt x="6038" y="36574"/>
                </a:lnTo>
                <a:lnTo>
                  <a:pt x="6042" y="36575"/>
                </a:lnTo>
                <a:lnTo>
                  <a:pt x="6062" y="36580"/>
                </a:lnTo>
                <a:lnTo>
                  <a:pt x="6065" y="36580"/>
                </a:lnTo>
                <a:lnTo>
                  <a:pt x="6067" y="36580"/>
                </a:lnTo>
                <a:lnTo>
                  <a:pt x="6095" y="36584"/>
                </a:lnTo>
                <a:lnTo>
                  <a:pt x="6096" y="36587"/>
                </a:lnTo>
                <a:lnTo>
                  <a:pt x="6103" y="36609"/>
                </a:lnTo>
                <a:lnTo>
                  <a:pt x="6098" y="36615"/>
                </a:lnTo>
                <a:lnTo>
                  <a:pt x="6091" y="36625"/>
                </a:lnTo>
                <a:lnTo>
                  <a:pt x="6091" y="36635"/>
                </a:lnTo>
                <a:lnTo>
                  <a:pt x="6105" y="36642"/>
                </a:lnTo>
                <a:lnTo>
                  <a:pt x="6113" y="36646"/>
                </a:lnTo>
                <a:lnTo>
                  <a:pt x="6139" y="36656"/>
                </a:lnTo>
                <a:lnTo>
                  <a:pt x="6152" y="36674"/>
                </a:lnTo>
                <a:lnTo>
                  <a:pt x="6152" y="36683"/>
                </a:lnTo>
                <a:lnTo>
                  <a:pt x="6152" y="36705"/>
                </a:lnTo>
                <a:lnTo>
                  <a:pt x="6147" y="36730"/>
                </a:lnTo>
                <a:lnTo>
                  <a:pt x="6134" y="36759"/>
                </a:lnTo>
                <a:lnTo>
                  <a:pt x="6121" y="36784"/>
                </a:lnTo>
                <a:lnTo>
                  <a:pt x="6120" y="36787"/>
                </a:lnTo>
                <a:lnTo>
                  <a:pt x="6127" y="36802"/>
                </a:lnTo>
                <a:lnTo>
                  <a:pt x="6146" y="36806"/>
                </a:lnTo>
                <a:lnTo>
                  <a:pt x="6156" y="36809"/>
                </a:lnTo>
                <a:lnTo>
                  <a:pt x="6159" y="36809"/>
                </a:lnTo>
                <a:lnTo>
                  <a:pt x="6167" y="36811"/>
                </a:lnTo>
                <a:lnTo>
                  <a:pt x="6179" y="36803"/>
                </a:lnTo>
                <a:lnTo>
                  <a:pt x="6185" y="36799"/>
                </a:lnTo>
                <a:lnTo>
                  <a:pt x="6213" y="36771"/>
                </a:lnTo>
                <a:lnTo>
                  <a:pt x="6247" y="36732"/>
                </a:lnTo>
                <a:lnTo>
                  <a:pt x="6249" y="36732"/>
                </a:lnTo>
                <a:lnTo>
                  <a:pt x="6254" y="36731"/>
                </a:lnTo>
                <a:lnTo>
                  <a:pt x="6301" y="36726"/>
                </a:lnTo>
                <a:lnTo>
                  <a:pt x="6318" y="36723"/>
                </a:lnTo>
                <a:lnTo>
                  <a:pt x="6339" y="36746"/>
                </a:lnTo>
                <a:lnTo>
                  <a:pt x="6345" y="36774"/>
                </a:lnTo>
                <a:lnTo>
                  <a:pt x="6344" y="36799"/>
                </a:lnTo>
                <a:lnTo>
                  <a:pt x="6341" y="36812"/>
                </a:lnTo>
                <a:lnTo>
                  <a:pt x="6343" y="36834"/>
                </a:lnTo>
                <a:lnTo>
                  <a:pt x="6349" y="36844"/>
                </a:lnTo>
                <a:lnTo>
                  <a:pt x="6365" y="36853"/>
                </a:lnTo>
                <a:lnTo>
                  <a:pt x="6377" y="36859"/>
                </a:lnTo>
                <a:lnTo>
                  <a:pt x="6400" y="36873"/>
                </a:lnTo>
                <a:lnTo>
                  <a:pt x="6401" y="36873"/>
                </a:lnTo>
                <a:lnTo>
                  <a:pt x="6401" y="36873"/>
                </a:lnTo>
                <a:lnTo>
                  <a:pt x="6408" y="36877"/>
                </a:lnTo>
                <a:lnTo>
                  <a:pt x="6435" y="36897"/>
                </a:lnTo>
                <a:lnTo>
                  <a:pt x="6433" y="36908"/>
                </a:lnTo>
                <a:lnTo>
                  <a:pt x="6434" y="36918"/>
                </a:lnTo>
                <a:lnTo>
                  <a:pt x="6430" y="36922"/>
                </a:lnTo>
                <a:lnTo>
                  <a:pt x="6430" y="36925"/>
                </a:lnTo>
                <a:lnTo>
                  <a:pt x="6425" y="36934"/>
                </a:lnTo>
                <a:lnTo>
                  <a:pt x="6422" y="36944"/>
                </a:lnTo>
                <a:lnTo>
                  <a:pt x="6427" y="36948"/>
                </a:lnTo>
                <a:lnTo>
                  <a:pt x="6439" y="36948"/>
                </a:lnTo>
                <a:lnTo>
                  <a:pt x="6451" y="36948"/>
                </a:lnTo>
                <a:lnTo>
                  <a:pt x="6458" y="36946"/>
                </a:lnTo>
                <a:lnTo>
                  <a:pt x="6459" y="36940"/>
                </a:lnTo>
                <a:lnTo>
                  <a:pt x="6463" y="36927"/>
                </a:lnTo>
                <a:lnTo>
                  <a:pt x="6464" y="36926"/>
                </a:lnTo>
                <a:lnTo>
                  <a:pt x="6486" y="36901"/>
                </a:lnTo>
                <a:lnTo>
                  <a:pt x="6507" y="36885"/>
                </a:lnTo>
                <a:lnTo>
                  <a:pt x="6508" y="36884"/>
                </a:lnTo>
                <a:lnTo>
                  <a:pt x="6509" y="36885"/>
                </a:lnTo>
                <a:lnTo>
                  <a:pt x="6510" y="36885"/>
                </a:lnTo>
                <a:lnTo>
                  <a:pt x="6519" y="36888"/>
                </a:lnTo>
                <a:lnTo>
                  <a:pt x="6537" y="36894"/>
                </a:lnTo>
                <a:lnTo>
                  <a:pt x="6564" y="36905"/>
                </a:lnTo>
                <a:lnTo>
                  <a:pt x="6571" y="36908"/>
                </a:lnTo>
                <a:lnTo>
                  <a:pt x="6579" y="36908"/>
                </a:lnTo>
                <a:lnTo>
                  <a:pt x="6582" y="36910"/>
                </a:lnTo>
                <a:lnTo>
                  <a:pt x="6586" y="36912"/>
                </a:lnTo>
                <a:lnTo>
                  <a:pt x="6593" y="36913"/>
                </a:lnTo>
                <a:lnTo>
                  <a:pt x="6597" y="36913"/>
                </a:lnTo>
                <a:lnTo>
                  <a:pt x="6598" y="36912"/>
                </a:lnTo>
                <a:lnTo>
                  <a:pt x="6600" y="36922"/>
                </a:lnTo>
                <a:lnTo>
                  <a:pt x="6599" y="36927"/>
                </a:lnTo>
                <a:lnTo>
                  <a:pt x="6599" y="36929"/>
                </a:lnTo>
                <a:lnTo>
                  <a:pt x="6609" y="36957"/>
                </a:lnTo>
                <a:lnTo>
                  <a:pt x="6612" y="36960"/>
                </a:lnTo>
                <a:lnTo>
                  <a:pt x="6610" y="36968"/>
                </a:lnTo>
                <a:lnTo>
                  <a:pt x="6610" y="36975"/>
                </a:lnTo>
                <a:lnTo>
                  <a:pt x="6605" y="36986"/>
                </a:lnTo>
                <a:lnTo>
                  <a:pt x="6602" y="36993"/>
                </a:lnTo>
                <a:lnTo>
                  <a:pt x="6601" y="37006"/>
                </a:lnTo>
                <a:lnTo>
                  <a:pt x="6610" y="37012"/>
                </a:lnTo>
                <a:lnTo>
                  <a:pt x="6610" y="37012"/>
                </a:lnTo>
                <a:lnTo>
                  <a:pt x="6620" y="37016"/>
                </a:lnTo>
                <a:lnTo>
                  <a:pt x="6622" y="37020"/>
                </a:lnTo>
                <a:lnTo>
                  <a:pt x="6624" y="37021"/>
                </a:lnTo>
                <a:lnTo>
                  <a:pt x="6629" y="37026"/>
                </a:lnTo>
                <a:lnTo>
                  <a:pt x="6626" y="37033"/>
                </a:lnTo>
                <a:lnTo>
                  <a:pt x="6628" y="37037"/>
                </a:lnTo>
                <a:lnTo>
                  <a:pt x="6644" y="37054"/>
                </a:lnTo>
                <a:lnTo>
                  <a:pt x="6644" y="37054"/>
                </a:lnTo>
                <a:lnTo>
                  <a:pt x="6648" y="37057"/>
                </a:lnTo>
                <a:lnTo>
                  <a:pt x="6653" y="37069"/>
                </a:lnTo>
                <a:lnTo>
                  <a:pt x="6651" y="37073"/>
                </a:lnTo>
                <a:lnTo>
                  <a:pt x="6652" y="37075"/>
                </a:lnTo>
                <a:lnTo>
                  <a:pt x="6659" y="37098"/>
                </a:lnTo>
                <a:lnTo>
                  <a:pt x="6662" y="37099"/>
                </a:lnTo>
                <a:lnTo>
                  <a:pt x="6678" y="37099"/>
                </a:lnTo>
                <a:lnTo>
                  <a:pt x="6682" y="37099"/>
                </a:lnTo>
                <a:lnTo>
                  <a:pt x="6690" y="37097"/>
                </a:lnTo>
                <a:lnTo>
                  <a:pt x="6692" y="37092"/>
                </a:lnTo>
                <a:lnTo>
                  <a:pt x="6694" y="37089"/>
                </a:lnTo>
                <a:lnTo>
                  <a:pt x="6699" y="37075"/>
                </a:lnTo>
                <a:lnTo>
                  <a:pt x="6709" y="37074"/>
                </a:lnTo>
                <a:lnTo>
                  <a:pt x="6730" y="37074"/>
                </a:lnTo>
                <a:lnTo>
                  <a:pt x="6743" y="37065"/>
                </a:lnTo>
                <a:lnTo>
                  <a:pt x="6748" y="37062"/>
                </a:lnTo>
                <a:lnTo>
                  <a:pt x="6760" y="37037"/>
                </a:lnTo>
                <a:lnTo>
                  <a:pt x="6777" y="37034"/>
                </a:lnTo>
                <a:lnTo>
                  <a:pt x="6783" y="37033"/>
                </a:lnTo>
                <a:lnTo>
                  <a:pt x="6808" y="37046"/>
                </a:lnTo>
                <a:lnTo>
                  <a:pt x="6808" y="37047"/>
                </a:lnTo>
                <a:lnTo>
                  <a:pt x="6833" y="37076"/>
                </a:lnTo>
                <a:lnTo>
                  <a:pt x="6842" y="37087"/>
                </a:lnTo>
                <a:lnTo>
                  <a:pt x="6840" y="37096"/>
                </a:lnTo>
                <a:lnTo>
                  <a:pt x="6840" y="37106"/>
                </a:lnTo>
                <a:lnTo>
                  <a:pt x="6836" y="37114"/>
                </a:lnTo>
                <a:lnTo>
                  <a:pt x="6832" y="37137"/>
                </a:lnTo>
                <a:lnTo>
                  <a:pt x="6835" y="37144"/>
                </a:lnTo>
                <a:lnTo>
                  <a:pt x="6835" y="37146"/>
                </a:lnTo>
                <a:lnTo>
                  <a:pt x="6845" y="37156"/>
                </a:lnTo>
                <a:lnTo>
                  <a:pt x="6846" y="37157"/>
                </a:lnTo>
                <a:lnTo>
                  <a:pt x="6854" y="37165"/>
                </a:lnTo>
                <a:lnTo>
                  <a:pt x="6862" y="37170"/>
                </a:lnTo>
                <a:lnTo>
                  <a:pt x="6862" y="37172"/>
                </a:lnTo>
                <a:lnTo>
                  <a:pt x="6876" y="37185"/>
                </a:lnTo>
                <a:lnTo>
                  <a:pt x="6879" y="37190"/>
                </a:lnTo>
                <a:lnTo>
                  <a:pt x="6881" y="37194"/>
                </a:lnTo>
                <a:lnTo>
                  <a:pt x="6876" y="37213"/>
                </a:lnTo>
                <a:lnTo>
                  <a:pt x="6875" y="37219"/>
                </a:lnTo>
                <a:lnTo>
                  <a:pt x="6869" y="37230"/>
                </a:lnTo>
                <a:lnTo>
                  <a:pt x="6862" y="37244"/>
                </a:lnTo>
                <a:lnTo>
                  <a:pt x="6856" y="37265"/>
                </a:lnTo>
                <a:lnTo>
                  <a:pt x="6864" y="37272"/>
                </a:lnTo>
                <a:lnTo>
                  <a:pt x="6865" y="37272"/>
                </a:lnTo>
                <a:lnTo>
                  <a:pt x="6875" y="37280"/>
                </a:lnTo>
                <a:lnTo>
                  <a:pt x="6877" y="37282"/>
                </a:lnTo>
                <a:lnTo>
                  <a:pt x="6889" y="37281"/>
                </a:lnTo>
                <a:lnTo>
                  <a:pt x="6907" y="37280"/>
                </a:lnTo>
                <a:lnTo>
                  <a:pt x="6919" y="37276"/>
                </a:lnTo>
                <a:lnTo>
                  <a:pt x="6924" y="37274"/>
                </a:lnTo>
                <a:lnTo>
                  <a:pt x="6936" y="37270"/>
                </a:lnTo>
                <a:lnTo>
                  <a:pt x="6938" y="37269"/>
                </a:lnTo>
                <a:lnTo>
                  <a:pt x="6993" y="37261"/>
                </a:lnTo>
                <a:lnTo>
                  <a:pt x="7027" y="37262"/>
                </a:lnTo>
                <a:lnTo>
                  <a:pt x="7061" y="37264"/>
                </a:lnTo>
                <a:lnTo>
                  <a:pt x="7076" y="37257"/>
                </a:lnTo>
                <a:lnTo>
                  <a:pt x="7078" y="37255"/>
                </a:lnTo>
                <a:lnTo>
                  <a:pt x="7091" y="37253"/>
                </a:lnTo>
                <a:lnTo>
                  <a:pt x="7094" y="37252"/>
                </a:lnTo>
                <a:lnTo>
                  <a:pt x="7094" y="37252"/>
                </a:lnTo>
                <a:lnTo>
                  <a:pt x="7095" y="37254"/>
                </a:lnTo>
                <a:lnTo>
                  <a:pt x="7096" y="37255"/>
                </a:lnTo>
                <a:lnTo>
                  <a:pt x="7104" y="37253"/>
                </a:lnTo>
                <a:lnTo>
                  <a:pt x="7126" y="37274"/>
                </a:lnTo>
                <a:lnTo>
                  <a:pt x="7154" y="37296"/>
                </a:lnTo>
                <a:lnTo>
                  <a:pt x="7193" y="37322"/>
                </a:lnTo>
                <a:lnTo>
                  <a:pt x="7203" y="37323"/>
                </a:lnTo>
                <a:lnTo>
                  <a:pt x="7245" y="37335"/>
                </a:lnTo>
                <a:lnTo>
                  <a:pt x="7272" y="37355"/>
                </a:lnTo>
                <a:lnTo>
                  <a:pt x="7302" y="37381"/>
                </a:lnTo>
                <a:lnTo>
                  <a:pt x="7325" y="37401"/>
                </a:lnTo>
                <a:lnTo>
                  <a:pt x="7331" y="37408"/>
                </a:lnTo>
                <a:lnTo>
                  <a:pt x="7343" y="37420"/>
                </a:lnTo>
                <a:lnTo>
                  <a:pt x="7357" y="37424"/>
                </a:lnTo>
                <a:lnTo>
                  <a:pt x="7367" y="37427"/>
                </a:lnTo>
                <a:lnTo>
                  <a:pt x="7368" y="37427"/>
                </a:lnTo>
                <a:lnTo>
                  <a:pt x="7376" y="37422"/>
                </a:lnTo>
                <a:lnTo>
                  <a:pt x="7383" y="37419"/>
                </a:lnTo>
                <a:lnTo>
                  <a:pt x="7394" y="37413"/>
                </a:lnTo>
                <a:lnTo>
                  <a:pt x="7431" y="37414"/>
                </a:lnTo>
                <a:lnTo>
                  <a:pt x="7433" y="37415"/>
                </a:lnTo>
                <a:lnTo>
                  <a:pt x="7435" y="37415"/>
                </a:lnTo>
                <a:lnTo>
                  <a:pt x="7439" y="37418"/>
                </a:lnTo>
                <a:lnTo>
                  <a:pt x="7450" y="37425"/>
                </a:lnTo>
                <a:lnTo>
                  <a:pt x="7453" y="37430"/>
                </a:lnTo>
                <a:lnTo>
                  <a:pt x="7454" y="37430"/>
                </a:lnTo>
                <a:lnTo>
                  <a:pt x="7454" y="37431"/>
                </a:lnTo>
                <a:lnTo>
                  <a:pt x="7455" y="37432"/>
                </a:lnTo>
                <a:lnTo>
                  <a:pt x="7454" y="37436"/>
                </a:lnTo>
                <a:lnTo>
                  <a:pt x="7453" y="37456"/>
                </a:lnTo>
                <a:lnTo>
                  <a:pt x="7432" y="37476"/>
                </a:lnTo>
                <a:lnTo>
                  <a:pt x="7428" y="37482"/>
                </a:lnTo>
                <a:lnTo>
                  <a:pt x="7418" y="37498"/>
                </a:lnTo>
                <a:lnTo>
                  <a:pt x="7421" y="37518"/>
                </a:lnTo>
                <a:lnTo>
                  <a:pt x="7422" y="37525"/>
                </a:lnTo>
                <a:lnTo>
                  <a:pt x="7448" y="37546"/>
                </a:lnTo>
                <a:lnTo>
                  <a:pt x="7475" y="37563"/>
                </a:lnTo>
                <a:lnTo>
                  <a:pt x="7491" y="37564"/>
                </a:lnTo>
                <a:lnTo>
                  <a:pt x="7501" y="37564"/>
                </a:lnTo>
                <a:lnTo>
                  <a:pt x="7522" y="37558"/>
                </a:lnTo>
                <a:lnTo>
                  <a:pt x="7529" y="37556"/>
                </a:lnTo>
                <a:lnTo>
                  <a:pt x="7543" y="37552"/>
                </a:lnTo>
                <a:lnTo>
                  <a:pt x="7549" y="37550"/>
                </a:lnTo>
                <a:lnTo>
                  <a:pt x="7549" y="37550"/>
                </a:lnTo>
                <a:lnTo>
                  <a:pt x="7551" y="37552"/>
                </a:lnTo>
                <a:lnTo>
                  <a:pt x="7580" y="37574"/>
                </a:lnTo>
                <a:lnTo>
                  <a:pt x="7612" y="37601"/>
                </a:lnTo>
                <a:lnTo>
                  <a:pt x="7617" y="37607"/>
                </a:lnTo>
                <a:lnTo>
                  <a:pt x="7630" y="37620"/>
                </a:lnTo>
                <a:lnTo>
                  <a:pt x="7651" y="37642"/>
                </a:lnTo>
                <a:lnTo>
                  <a:pt x="7654" y="37644"/>
                </a:lnTo>
                <a:lnTo>
                  <a:pt x="7672" y="37658"/>
                </a:lnTo>
                <a:lnTo>
                  <a:pt x="7680" y="37664"/>
                </a:lnTo>
                <a:lnTo>
                  <a:pt x="7702" y="37671"/>
                </a:lnTo>
                <a:lnTo>
                  <a:pt x="7719" y="37676"/>
                </a:lnTo>
                <a:lnTo>
                  <a:pt x="7748" y="37673"/>
                </a:lnTo>
                <a:lnTo>
                  <a:pt x="7751" y="37672"/>
                </a:lnTo>
                <a:lnTo>
                  <a:pt x="7770" y="37670"/>
                </a:lnTo>
                <a:lnTo>
                  <a:pt x="7778" y="37669"/>
                </a:lnTo>
                <a:lnTo>
                  <a:pt x="7783" y="37668"/>
                </a:lnTo>
                <a:lnTo>
                  <a:pt x="7787" y="37668"/>
                </a:lnTo>
                <a:lnTo>
                  <a:pt x="7806" y="37665"/>
                </a:lnTo>
                <a:lnTo>
                  <a:pt x="7816" y="37672"/>
                </a:lnTo>
                <a:lnTo>
                  <a:pt x="7830" y="37681"/>
                </a:lnTo>
                <a:lnTo>
                  <a:pt x="7834" y="37704"/>
                </a:lnTo>
                <a:lnTo>
                  <a:pt x="7841" y="37733"/>
                </a:lnTo>
                <a:lnTo>
                  <a:pt x="7879" y="37748"/>
                </a:lnTo>
                <a:lnTo>
                  <a:pt x="7895" y="37774"/>
                </a:lnTo>
                <a:lnTo>
                  <a:pt x="7915" y="37792"/>
                </a:lnTo>
                <a:lnTo>
                  <a:pt x="7918" y="37797"/>
                </a:lnTo>
                <a:lnTo>
                  <a:pt x="7918" y="37797"/>
                </a:lnTo>
                <a:lnTo>
                  <a:pt x="7925" y="37802"/>
                </a:lnTo>
                <a:lnTo>
                  <a:pt x="7922" y="37807"/>
                </a:lnTo>
                <a:lnTo>
                  <a:pt x="7926" y="37817"/>
                </a:lnTo>
                <a:lnTo>
                  <a:pt x="7936" y="37835"/>
                </a:lnTo>
                <a:lnTo>
                  <a:pt x="7953" y="37848"/>
                </a:lnTo>
                <a:lnTo>
                  <a:pt x="7955" y="37849"/>
                </a:lnTo>
                <a:lnTo>
                  <a:pt x="7957" y="37850"/>
                </a:lnTo>
                <a:lnTo>
                  <a:pt x="7981" y="37859"/>
                </a:lnTo>
                <a:lnTo>
                  <a:pt x="7992" y="37862"/>
                </a:lnTo>
                <a:lnTo>
                  <a:pt x="7992" y="37863"/>
                </a:lnTo>
                <a:lnTo>
                  <a:pt x="7999" y="37878"/>
                </a:lnTo>
                <a:lnTo>
                  <a:pt x="8003" y="37886"/>
                </a:lnTo>
                <a:lnTo>
                  <a:pt x="8004" y="37888"/>
                </a:lnTo>
                <a:lnTo>
                  <a:pt x="8019" y="37912"/>
                </a:lnTo>
                <a:lnTo>
                  <a:pt x="8052" y="37916"/>
                </a:lnTo>
                <a:lnTo>
                  <a:pt x="8059" y="37931"/>
                </a:lnTo>
                <a:lnTo>
                  <a:pt x="8060" y="37935"/>
                </a:lnTo>
                <a:lnTo>
                  <a:pt x="8062" y="37942"/>
                </a:lnTo>
                <a:lnTo>
                  <a:pt x="8063" y="37949"/>
                </a:lnTo>
                <a:lnTo>
                  <a:pt x="8063" y="37950"/>
                </a:lnTo>
                <a:lnTo>
                  <a:pt x="8065" y="37958"/>
                </a:lnTo>
                <a:lnTo>
                  <a:pt x="8067" y="37972"/>
                </a:lnTo>
                <a:lnTo>
                  <a:pt x="8067" y="37975"/>
                </a:lnTo>
                <a:lnTo>
                  <a:pt x="8067" y="37979"/>
                </a:lnTo>
                <a:lnTo>
                  <a:pt x="8091" y="38002"/>
                </a:lnTo>
                <a:lnTo>
                  <a:pt x="8103" y="38018"/>
                </a:lnTo>
                <a:lnTo>
                  <a:pt x="8110" y="38028"/>
                </a:lnTo>
                <a:lnTo>
                  <a:pt x="8149" y="38048"/>
                </a:lnTo>
                <a:lnTo>
                  <a:pt x="8174" y="38050"/>
                </a:lnTo>
                <a:lnTo>
                  <a:pt x="8175" y="38050"/>
                </a:lnTo>
                <a:lnTo>
                  <a:pt x="8184" y="38044"/>
                </a:lnTo>
                <a:lnTo>
                  <a:pt x="8187" y="38042"/>
                </a:lnTo>
                <a:lnTo>
                  <a:pt x="8195" y="38035"/>
                </a:lnTo>
                <a:lnTo>
                  <a:pt x="8196" y="38035"/>
                </a:lnTo>
                <a:lnTo>
                  <a:pt x="8196" y="38034"/>
                </a:lnTo>
                <a:lnTo>
                  <a:pt x="8221" y="38015"/>
                </a:lnTo>
                <a:lnTo>
                  <a:pt x="8228" y="38010"/>
                </a:lnTo>
                <a:lnTo>
                  <a:pt x="8278" y="37967"/>
                </a:lnTo>
                <a:lnTo>
                  <a:pt x="8281" y="37968"/>
                </a:lnTo>
                <a:lnTo>
                  <a:pt x="8298" y="37972"/>
                </a:lnTo>
                <a:lnTo>
                  <a:pt x="8330" y="37981"/>
                </a:lnTo>
                <a:lnTo>
                  <a:pt x="8365" y="38011"/>
                </a:lnTo>
                <a:lnTo>
                  <a:pt x="8372" y="38017"/>
                </a:lnTo>
                <a:lnTo>
                  <a:pt x="8390" y="38031"/>
                </a:lnTo>
                <a:lnTo>
                  <a:pt x="8417" y="38053"/>
                </a:lnTo>
                <a:lnTo>
                  <a:pt x="8430" y="38071"/>
                </a:lnTo>
                <a:lnTo>
                  <a:pt x="8436" y="38080"/>
                </a:lnTo>
                <a:lnTo>
                  <a:pt x="8431" y="38089"/>
                </a:lnTo>
                <a:lnTo>
                  <a:pt x="8418" y="38110"/>
                </a:lnTo>
                <a:lnTo>
                  <a:pt x="8446" y="38127"/>
                </a:lnTo>
                <a:lnTo>
                  <a:pt x="8434" y="38162"/>
                </a:lnTo>
                <a:lnTo>
                  <a:pt x="8428" y="38171"/>
                </a:lnTo>
                <a:lnTo>
                  <a:pt x="8416" y="38192"/>
                </a:lnTo>
                <a:lnTo>
                  <a:pt x="8415" y="38194"/>
                </a:lnTo>
                <a:lnTo>
                  <a:pt x="8414" y="38237"/>
                </a:lnTo>
                <a:lnTo>
                  <a:pt x="8426" y="38251"/>
                </a:lnTo>
                <a:lnTo>
                  <a:pt x="8428" y="38253"/>
                </a:lnTo>
                <a:lnTo>
                  <a:pt x="8447" y="38275"/>
                </a:lnTo>
                <a:lnTo>
                  <a:pt x="8460" y="38291"/>
                </a:lnTo>
                <a:lnTo>
                  <a:pt x="8476" y="38310"/>
                </a:lnTo>
                <a:lnTo>
                  <a:pt x="8490" y="38328"/>
                </a:lnTo>
                <a:lnTo>
                  <a:pt x="8491" y="38330"/>
                </a:lnTo>
                <a:lnTo>
                  <a:pt x="8518" y="38349"/>
                </a:lnTo>
                <a:lnTo>
                  <a:pt x="8531" y="38340"/>
                </a:lnTo>
                <a:lnTo>
                  <a:pt x="8552" y="38326"/>
                </a:lnTo>
                <a:lnTo>
                  <a:pt x="8555" y="38324"/>
                </a:lnTo>
                <a:lnTo>
                  <a:pt x="8567" y="38316"/>
                </a:lnTo>
                <a:lnTo>
                  <a:pt x="8602" y="38250"/>
                </a:lnTo>
                <a:lnTo>
                  <a:pt x="8619" y="38202"/>
                </a:lnTo>
                <a:lnTo>
                  <a:pt x="8629" y="38203"/>
                </a:lnTo>
                <a:lnTo>
                  <a:pt x="8677" y="38207"/>
                </a:lnTo>
                <a:lnTo>
                  <a:pt x="8705" y="38237"/>
                </a:lnTo>
                <a:lnTo>
                  <a:pt x="8716" y="38276"/>
                </a:lnTo>
                <a:lnTo>
                  <a:pt x="8735" y="38311"/>
                </a:lnTo>
                <a:lnTo>
                  <a:pt x="8752" y="38342"/>
                </a:lnTo>
                <a:lnTo>
                  <a:pt x="8759" y="38354"/>
                </a:lnTo>
                <a:lnTo>
                  <a:pt x="8761" y="38356"/>
                </a:lnTo>
                <a:lnTo>
                  <a:pt x="8780" y="38369"/>
                </a:lnTo>
                <a:lnTo>
                  <a:pt x="8787" y="38377"/>
                </a:lnTo>
                <a:lnTo>
                  <a:pt x="8790" y="38382"/>
                </a:lnTo>
                <a:lnTo>
                  <a:pt x="8791" y="38382"/>
                </a:lnTo>
                <a:lnTo>
                  <a:pt x="8793" y="38385"/>
                </a:lnTo>
                <a:lnTo>
                  <a:pt x="8798" y="38391"/>
                </a:lnTo>
                <a:lnTo>
                  <a:pt x="8805" y="38399"/>
                </a:lnTo>
                <a:lnTo>
                  <a:pt x="8818" y="38410"/>
                </a:lnTo>
                <a:lnTo>
                  <a:pt x="8820" y="38417"/>
                </a:lnTo>
                <a:lnTo>
                  <a:pt x="8821" y="38419"/>
                </a:lnTo>
                <a:lnTo>
                  <a:pt x="8820" y="38420"/>
                </a:lnTo>
                <a:lnTo>
                  <a:pt x="8806" y="38457"/>
                </a:lnTo>
                <a:lnTo>
                  <a:pt x="8804" y="38463"/>
                </a:lnTo>
                <a:lnTo>
                  <a:pt x="8793" y="38505"/>
                </a:lnTo>
                <a:lnTo>
                  <a:pt x="8805" y="38536"/>
                </a:lnTo>
                <a:lnTo>
                  <a:pt x="8815" y="38547"/>
                </a:lnTo>
                <a:lnTo>
                  <a:pt x="8818" y="38547"/>
                </a:lnTo>
                <a:lnTo>
                  <a:pt x="8830" y="38557"/>
                </a:lnTo>
                <a:lnTo>
                  <a:pt x="8831" y="38560"/>
                </a:lnTo>
                <a:lnTo>
                  <a:pt x="8845" y="38567"/>
                </a:lnTo>
                <a:lnTo>
                  <a:pt x="8852" y="38571"/>
                </a:lnTo>
                <a:lnTo>
                  <a:pt x="8853" y="38585"/>
                </a:lnTo>
                <a:lnTo>
                  <a:pt x="8854" y="38587"/>
                </a:lnTo>
                <a:lnTo>
                  <a:pt x="8868" y="38608"/>
                </a:lnTo>
                <a:lnTo>
                  <a:pt x="8868" y="38608"/>
                </a:lnTo>
                <a:lnTo>
                  <a:pt x="8910" y="38628"/>
                </a:lnTo>
                <a:lnTo>
                  <a:pt x="8944" y="38623"/>
                </a:lnTo>
                <a:lnTo>
                  <a:pt x="8985" y="38607"/>
                </a:lnTo>
                <a:lnTo>
                  <a:pt x="9036" y="38627"/>
                </a:lnTo>
                <a:lnTo>
                  <a:pt x="9037" y="38627"/>
                </a:lnTo>
                <a:lnTo>
                  <a:pt x="9039" y="38631"/>
                </a:lnTo>
                <a:lnTo>
                  <a:pt x="9051" y="38649"/>
                </a:lnTo>
                <a:lnTo>
                  <a:pt x="9052" y="38658"/>
                </a:lnTo>
                <a:lnTo>
                  <a:pt x="9054" y="38663"/>
                </a:lnTo>
                <a:lnTo>
                  <a:pt x="9055" y="38665"/>
                </a:lnTo>
                <a:lnTo>
                  <a:pt x="9063" y="38686"/>
                </a:lnTo>
                <a:lnTo>
                  <a:pt x="9071" y="38707"/>
                </a:lnTo>
                <a:lnTo>
                  <a:pt x="9071" y="38721"/>
                </a:lnTo>
                <a:lnTo>
                  <a:pt x="9071" y="38737"/>
                </a:lnTo>
                <a:lnTo>
                  <a:pt x="9081" y="38788"/>
                </a:lnTo>
                <a:lnTo>
                  <a:pt x="9117" y="38805"/>
                </a:lnTo>
                <a:lnTo>
                  <a:pt x="9126" y="38794"/>
                </a:lnTo>
                <a:lnTo>
                  <a:pt x="9127" y="38795"/>
                </a:lnTo>
                <a:lnTo>
                  <a:pt x="9128" y="38795"/>
                </a:lnTo>
                <a:lnTo>
                  <a:pt x="9136" y="38788"/>
                </a:lnTo>
                <a:lnTo>
                  <a:pt x="9151" y="38771"/>
                </a:lnTo>
                <a:lnTo>
                  <a:pt x="9158" y="38769"/>
                </a:lnTo>
                <a:lnTo>
                  <a:pt x="9169" y="38764"/>
                </a:lnTo>
                <a:lnTo>
                  <a:pt x="9208" y="38778"/>
                </a:lnTo>
                <a:lnTo>
                  <a:pt x="9231" y="38796"/>
                </a:lnTo>
                <a:lnTo>
                  <a:pt x="9235" y="38810"/>
                </a:lnTo>
                <a:lnTo>
                  <a:pt x="9240" y="38827"/>
                </a:lnTo>
                <a:lnTo>
                  <a:pt x="9253" y="38841"/>
                </a:lnTo>
                <a:lnTo>
                  <a:pt x="9319" y="38877"/>
                </a:lnTo>
                <a:lnTo>
                  <a:pt x="9369" y="38903"/>
                </a:lnTo>
                <a:lnTo>
                  <a:pt x="9391" y="38915"/>
                </a:lnTo>
                <a:lnTo>
                  <a:pt x="9406" y="38923"/>
                </a:lnTo>
                <a:lnTo>
                  <a:pt x="9441" y="38911"/>
                </a:lnTo>
                <a:lnTo>
                  <a:pt x="9443" y="38909"/>
                </a:lnTo>
                <a:lnTo>
                  <a:pt x="9449" y="38905"/>
                </a:lnTo>
                <a:lnTo>
                  <a:pt x="9457" y="38898"/>
                </a:lnTo>
                <a:lnTo>
                  <a:pt x="9459" y="38896"/>
                </a:lnTo>
                <a:lnTo>
                  <a:pt x="9461" y="38894"/>
                </a:lnTo>
                <a:lnTo>
                  <a:pt x="9467" y="38891"/>
                </a:lnTo>
                <a:lnTo>
                  <a:pt x="9473" y="38887"/>
                </a:lnTo>
                <a:lnTo>
                  <a:pt x="9476" y="38886"/>
                </a:lnTo>
                <a:lnTo>
                  <a:pt x="9476" y="38886"/>
                </a:lnTo>
                <a:lnTo>
                  <a:pt x="9480" y="38885"/>
                </a:lnTo>
                <a:lnTo>
                  <a:pt x="9492" y="38882"/>
                </a:lnTo>
                <a:lnTo>
                  <a:pt x="9502" y="38882"/>
                </a:lnTo>
                <a:lnTo>
                  <a:pt x="9503" y="38893"/>
                </a:lnTo>
                <a:lnTo>
                  <a:pt x="9510" y="38908"/>
                </a:lnTo>
                <a:lnTo>
                  <a:pt x="9512" y="38910"/>
                </a:lnTo>
                <a:lnTo>
                  <a:pt x="9528" y="38928"/>
                </a:lnTo>
                <a:lnTo>
                  <a:pt x="9559" y="38941"/>
                </a:lnTo>
                <a:lnTo>
                  <a:pt x="9572" y="38961"/>
                </a:lnTo>
                <a:lnTo>
                  <a:pt x="9577" y="38966"/>
                </a:lnTo>
                <a:lnTo>
                  <a:pt x="9588" y="38979"/>
                </a:lnTo>
                <a:lnTo>
                  <a:pt x="9589" y="38980"/>
                </a:lnTo>
                <a:lnTo>
                  <a:pt x="9594" y="38986"/>
                </a:lnTo>
                <a:lnTo>
                  <a:pt x="9606" y="39002"/>
                </a:lnTo>
                <a:lnTo>
                  <a:pt x="9605" y="39012"/>
                </a:lnTo>
                <a:lnTo>
                  <a:pt x="9609" y="39051"/>
                </a:lnTo>
                <a:lnTo>
                  <a:pt x="9635" y="39074"/>
                </a:lnTo>
                <a:lnTo>
                  <a:pt x="9660" y="39099"/>
                </a:lnTo>
                <a:lnTo>
                  <a:pt x="9708" y="39116"/>
                </a:lnTo>
                <a:lnTo>
                  <a:pt x="9715" y="39116"/>
                </a:lnTo>
                <a:lnTo>
                  <a:pt x="9755" y="39117"/>
                </a:lnTo>
                <a:lnTo>
                  <a:pt x="9809" y="39112"/>
                </a:lnTo>
                <a:lnTo>
                  <a:pt x="9815" y="39112"/>
                </a:lnTo>
                <a:lnTo>
                  <a:pt x="9820" y="39112"/>
                </a:lnTo>
                <a:lnTo>
                  <a:pt x="9826" y="39112"/>
                </a:lnTo>
                <a:lnTo>
                  <a:pt x="9826" y="39112"/>
                </a:lnTo>
                <a:lnTo>
                  <a:pt x="9852" y="39112"/>
                </a:lnTo>
                <a:lnTo>
                  <a:pt x="9861" y="39112"/>
                </a:lnTo>
                <a:lnTo>
                  <a:pt x="9873" y="39112"/>
                </a:lnTo>
                <a:lnTo>
                  <a:pt x="9902" y="39123"/>
                </a:lnTo>
                <a:lnTo>
                  <a:pt x="9920" y="39130"/>
                </a:lnTo>
                <a:lnTo>
                  <a:pt x="9960" y="39130"/>
                </a:lnTo>
                <a:lnTo>
                  <a:pt x="9993" y="39126"/>
                </a:lnTo>
                <a:lnTo>
                  <a:pt x="9994" y="39119"/>
                </a:lnTo>
                <a:lnTo>
                  <a:pt x="9994" y="39118"/>
                </a:lnTo>
                <a:lnTo>
                  <a:pt x="10000" y="39092"/>
                </a:lnTo>
                <a:lnTo>
                  <a:pt x="10012" y="39089"/>
                </a:lnTo>
                <a:lnTo>
                  <a:pt x="10047" y="39082"/>
                </a:lnTo>
                <a:lnTo>
                  <a:pt x="10067" y="39078"/>
                </a:lnTo>
                <a:lnTo>
                  <a:pt x="10068" y="39078"/>
                </a:lnTo>
                <a:lnTo>
                  <a:pt x="10075" y="39073"/>
                </a:lnTo>
                <a:lnTo>
                  <a:pt x="10085" y="39075"/>
                </a:lnTo>
                <a:lnTo>
                  <a:pt x="10091" y="39074"/>
                </a:lnTo>
                <a:lnTo>
                  <a:pt x="10098" y="39082"/>
                </a:lnTo>
                <a:lnTo>
                  <a:pt x="10107" y="39087"/>
                </a:lnTo>
                <a:lnTo>
                  <a:pt x="10107" y="39093"/>
                </a:lnTo>
                <a:lnTo>
                  <a:pt x="10109" y="39095"/>
                </a:lnTo>
                <a:lnTo>
                  <a:pt x="10126" y="39107"/>
                </a:lnTo>
                <a:lnTo>
                  <a:pt x="10134" y="39112"/>
                </a:lnTo>
                <a:lnTo>
                  <a:pt x="10147" y="39120"/>
                </a:lnTo>
                <a:lnTo>
                  <a:pt x="10147" y="39135"/>
                </a:lnTo>
                <a:lnTo>
                  <a:pt x="10146" y="39148"/>
                </a:lnTo>
                <a:lnTo>
                  <a:pt x="10146" y="39153"/>
                </a:lnTo>
                <a:lnTo>
                  <a:pt x="10151" y="39171"/>
                </a:lnTo>
                <a:lnTo>
                  <a:pt x="10154" y="39184"/>
                </a:lnTo>
                <a:lnTo>
                  <a:pt x="10156" y="39188"/>
                </a:lnTo>
                <a:lnTo>
                  <a:pt x="10161" y="39200"/>
                </a:lnTo>
                <a:lnTo>
                  <a:pt x="10172" y="39237"/>
                </a:lnTo>
                <a:lnTo>
                  <a:pt x="10173" y="39239"/>
                </a:lnTo>
                <a:lnTo>
                  <a:pt x="10175" y="39248"/>
                </a:lnTo>
                <a:lnTo>
                  <a:pt x="10180" y="39261"/>
                </a:lnTo>
                <a:lnTo>
                  <a:pt x="10200" y="39279"/>
                </a:lnTo>
                <a:lnTo>
                  <a:pt x="10200" y="39280"/>
                </a:lnTo>
                <a:lnTo>
                  <a:pt x="10201" y="39283"/>
                </a:lnTo>
                <a:lnTo>
                  <a:pt x="10204" y="39296"/>
                </a:lnTo>
                <a:lnTo>
                  <a:pt x="10205" y="39297"/>
                </a:lnTo>
                <a:lnTo>
                  <a:pt x="10205" y="39300"/>
                </a:lnTo>
                <a:lnTo>
                  <a:pt x="10208" y="39311"/>
                </a:lnTo>
                <a:lnTo>
                  <a:pt x="10215" y="39323"/>
                </a:lnTo>
                <a:lnTo>
                  <a:pt x="10219" y="39330"/>
                </a:lnTo>
                <a:lnTo>
                  <a:pt x="10219" y="39337"/>
                </a:lnTo>
                <a:lnTo>
                  <a:pt x="10219" y="39339"/>
                </a:lnTo>
                <a:lnTo>
                  <a:pt x="10227" y="39354"/>
                </a:lnTo>
                <a:lnTo>
                  <a:pt x="10253" y="39371"/>
                </a:lnTo>
                <a:lnTo>
                  <a:pt x="10284" y="39380"/>
                </a:lnTo>
                <a:lnTo>
                  <a:pt x="10286" y="39382"/>
                </a:lnTo>
                <a:lnTo>
                  <a:pt x="10324" y="39417"/>
                </a:lnTo>
                <a:lnTo>
                  <a:pt x="10328" y="39446"/>
                </a:lnTo>
                <a:lnTo>
                  <a:pt x="10335" y="39457"/>
                </a:lnTo>
                <a:lnTo>
                  <a:pt x="10340" y="39465"/>
                </a:lnTo>
                <a:lnTo>
                  <a:pt x="10347" y="39471"/>
                </a:lnTo>
                <a:lnTo>
                  <a:pt x="10349" y="39472"/>
                </a:lnTo>
                <a:lnTo>
                  <a:pt x="10353" y="39476"/>
                </a:lnTo>
                <a:lnTo>
                  <a:pt x="10363" y="39484"/>
                </a:lnTo>
                <a:lnTo>
                  <a:pt x="10373" y="39492"/>
                </a:lnTo>
                <a:lnTo>
                  <a:pt x="10392" y="39500"/>
                </a:lnTo>
                <a:lnTo>
                  <a:pt x="10422" y="39512"/>
                </a:lnTo>
                <a:lnTo>
                  <a:pt x="10423" y="39512"/>
                </a:lnTo>
                <a:lnTo>
                  <a:pt x="10440" y="39518"/>
                </a:lnTo>
                <a:lnTo>
                  <a:pt x="10443" y="39519"/>
                </a:lnTo>
                <a:lnTo>
                  <a:pt x="10443" y="39522"/>
                </a:lnTo>
                <a:lnTo>
                  <a:pt x="10445" y="39528"/>
                </a:lnTo>
                <a:lnTo>
                  <a:pt x="10456" y="39538"/>
                </a:lnTo>
                <a:lnTo>
                  <a:pt x="10464" y="39546"/>
                </a:lnTo>
                <a:lnTo>
                  <a:pt x="10492" y="39575"/>
                </a:lnTo>
                <a:lnTo>
                  <a:pt x="10500" y="39589"/>
                </a:lnTo>
                <a:lnTo>
                  <a:pt x="10509" y="39604"/>
                </a:lnTo>
                <a:lnTo>
                  <a:pt x="10510" y="39604"/>
                </a:lnTo>
                <a:lnTo>
                  <a:pt x="10517" y="39613"/>
                </a:lnTo>
                <a:lnTo>
                  <a:pt x="10517" y="39617"/>
                </a:lnTo>
                <a:lnTo>
                  <a:pt x="10523" y="39627"/>
                </a:lnTo>
                <a:lnTo>
                  <a:pt x="10551" y="39648"/>
                </a:lnTo>
                <a:lnTo>
                  <a:pt x="10564" y="39658"/>
                </a:lnTo>
                <a:lnTo>
                  <a:pt x="10569" y="39669"/>
                </a:lnTo>
                <a:lnTo>
                  <a:pt x="10575" y="39684"/>
                </a:lnTo>
                <a:lnTo>
                  <a:pt x="10578" y="39692"/>
                </a:lnTo>
                <a:lnTo>
                  <a:pt x="10602" y="39709"/>
                </a:lnTo>
                <a:lnTo>
                  <a:pt x="10605" y="39714"/>
                </a:lnTo>
                <a:lnTo>
                  <a:pt x="10606" y="39715"/>
                </a:lnTo>
                <a:lnTo>
                  <a:pt x="10618" y="39732"/>
                </a:lnTo>
                <a:lnTo>
                  <a:pt x="10624" y="39741"/>
                </a:lnTo>
                <a:lnTo>
                  <a:pt x="10628" y="39747"/>
                </a:lnTo>
                <a:lnTo>
                  <a:pt x="10638" y="39763"/>
                </a:lnTo>
                <a:lnTo>
                  <a:pt x="10662" y="39780"/>
                </a:lnTo>
                <a:lnTo>
                  <a:pt x="10692" y="39812"/>
                </a:lnTo>
                <a:lnTo>
                  <a:pt x="10719" y="39855"/>
                </a:lnTo>
                <a:lnTo>
                  <a:pt x="10720" y="39858"/>
                </a:lnTo>
                <a:lnTo>
                  <a:pt x="10722" y="39861"/>
                </a:lnTo>
                <a:lnTo>
                  <a:pt x="10738" y="39895"/>
                </a:lnTo>
                <a:lnTo>
                  <a:pt x="10766" y="39910"/>
                </a:lnTo>
                <a:lnTo>
                  <a:pt x="10782" y="39911"/>
                </a:lnTo>
                <a:lnTo>
                  <a:pt x="10817" y="39912"/>
                </a:lnTo>
                <a:lnTo>
                  <a:pt x="10838" y="39922"/>
                </a:lnTo>
                <a:lnTo>
                  <a:pt x="10838" y="39923"/>
                </a:lnTo>
                <a:lnTo>
                  <a:pt x="10840" y="39924"/>
                </a:lnTo>
                <a:lnTo>
                  <a:pt x="10841" y="39924"/>
                </a:lnTo>
                <a:lnTo>
                  <a:pt x="10848" y="39927"/>
                </a:lnTo>
                <a:lnTo>
                  <a:pt x="10859" y="39933"/>
                </a:lnTo>
                <a:lnTo>
                  <a:pt x="10861" y="39934"/>
                </a:lnTo>
                <a:lnTo>
                  <a:pt x="10867" y="39934"/>
                </a:lnTo>
                <a:lnTo>
                  <a:pt x="10879" y="39941"/>
                </a:lnTo>
                <a:lnTo>
                  <a:pt x="10879" y="39941"/>
                </a:lnTo>
                <a:lnTo>
                  <a:pt x="10882" y="39953"/>
                </a:lnTo>
                <a:lnTo>
                  <a:pt x="10884" y="39955"/>
                </a:lnTo>
                <a:lnTo>
                  <a:pt x="10886" y="39959"/>
                </a:lnTo>
                <a:lnTo>
                  <a:pt x="10889" y="39965"/>
                </a:lnTo>
                <a:lnTo>
                  <a:pt x="10887" y="39981"/>
                </a:lnTo>
                <a:lnTo>
                  <a:pt x="10887" y="39981"/>
                </a:lnTo>
                <a:lnTo>
                  <a:pt x="10887" y="39981"/>
                </a:lnTo>
                <a:lnTo>
                  <a:pt x="10886" y="39986"/>
                </a:lnTo>
                <a:lnTo>
                  <a:pt x="10893" y="40003"/>
                </a:lnTo>
                <a:lnTo>
                  <a:pt x="10895" y="40006"/>
                </a:lnTo>
                <a:lnTo>
                  <a:pt x="10924" y="40019"/>
                </a:lnTo>
                <a:lnTo>
                  <a:pt x="10960" y="40027"/>
                </a:lnTo>
                <a:lnTo>
                  <a:pt x="10982" y="40026"/>
                </a:lnTo>
                <a:lnTo>
                  <a:pt x="10984" y="40026"/>
                </a:lnTo>
                <a:lnTo>
                  <a:pt x="10984" y="40027"/>
                </a:lnTo>
                <a:lnTo>
                  <a:pt x="10987" y="40028"/>
                </a:lnTo>
                <a:lnTo>
                  <a:pt x="10990" y="40038"/>
                </a:lnTo>
                <a:lnTo>
                  <a:pt x="10990" y="40039"/>
                </a:lnTo>
                <a:lnTo>
                  <a:pt x="10991" y="40040"/>
                </a:lnTo>
                <a:lnTo>
                  <a:pt x="10990" y="40043"/>
                </a:lnTo>
                <a:lnTo>
                  <a:pt x="10990" y="40050"/>
                </a:lnTo>
                <a:lnTo>
                  <a:pt x="10986" y="40053"/>
                </a:lnTo>
                <a:lnTo>
                  <a:pt x="10983" y="40064"/>
                </a:lnTo>
                <a:lnTo>
                  <a:pt x="10984" y="40072"/>
                </a:lnTo>
                <a:lnTo>
                  <a:pt x="10985" y="40079"/>
                </a:lnTo>
                <a:lnTo>
                  <a:pt x="10996" y="40086"/>
                </a:lnTo>
                <a:lnTo>
                  <a:pt x="11014" y="40077"/>
                </a:lnTo>
                <a:lnTo>
                  <a:pt x="11015" y="40076"/>
                </a:lnTo>
                <a:lnTo>
                  <a:pt x="11020" y="40080"/>
                </a:lnTo>
                <a:lnTo>
                  <a:pt x="11026" y="40083"/>
                </a:lnTo>
                <a:lnTo>
                  <a:pt x="11031" y="40090"/>
                </a:lnTo>
                <a:lnTo>
                  <a:pt x="11032" y="40095"/>
                </a:lnTo>
                <a:lnTo>
                  <a:pt x="11038" y="40107"/>
                </a:lnTo>
                <a:lnTo>
                  <a:pt x="11044" y="40128"/>
                </a:lnTo>
                <a:lnTo>
                  <a:pt x="11045" y="40130"/>
                </a:lnTo>
                <a:lnTo>
                  <a:pt x="11045" y="40137"/>
                </a:lnTo>
                <a:lnTo>
                  <a:pt x="11045" y="40137"/>
                </a:lnTo>
                <a:lnTo>
                  <a:pt x="11045" y="40153"/>
                </a:lnTo>
                <a:lnTo>
                  <a:pt x="11045" y="40153"/>
                </a:lnTo>
                <a:lnTo>
                  <a:pt x="11045" y="40165"/>
                </a:lnTo>
                <a:lnTo>
                  <a:pt x="11044" y="40166"/>
                </a:lnTo>
                <a:lnTo>
                  <a:pt x="11032" y="40183"/>
                </a:lnTo>
                <a:lnTo>
                  <a:pt x="11031" y="40184"/>
                </a:lnTo>
                <a:lnTo>
                  <a:pt x="11048" y="40198"/>
                </a:lnTo>
                <a:lnTo>
                  <a:pt x="11055" y="40188"/>
                </a:lnTo>
                <a:lnTo>
                  <a:pt x="11063" y="40188"/>
                </a:lnTo>
                <a:lnTo>
                  <a:pt x="11070" y="40189"/>
                </a:lnTo>
                <a:lnTo>
                  <a:pt x="11079" y="40200"/>
                </a:lnTo>
                <a:lnTo>
                  <a:pt x="11087" y="40209"/>
                </a:lnTo>
                <a:lnTo>
                  <a:pt x="11106" y="40210"/>
                </a:lnTo>
                <a:lnTo>
                  <a:pt x="11112" y="40229"/>
                </a:lnTo>
                <a:lnTo>
                  <a:pt x="11115" y="40232"/>
                </a:lnTo>
                <a:lnTo>
                  <a:pt x="11118" y="40237"/>
                </a:lnTo>
                <a:lnTo>
                  <a:pt x="11124" y="40244"/>
                </a:lnTo>
                <a:lnTo>
                  <a:pt x="11126" y="40247"/>
                </a:lnTo>
                <a:lnTo>
                  <a:pt x="11131" y="40253"/>
                </a:lnTo>
                <a:lnTo>
                  <a:pt x="11138" y="40254"/>
                </a:lnTo>
                <a:lnTo>
                  <a:pt x="11140" y="40254"/>
                </a:lnTo>
                <a:lnTo>
                  <a:pt x="11152" y="40258"/>
                </a:lnTo>
                <a:lnTo>
                  <a:pt x="11156" y="40271"/>
                </a:lnTo>
                <a:lnTo>
                  <a:pt x="11158" y="40289"/>
                </a:lnTo>
                <a:lnTo>
                  <a:pt x="11159" y="40290"/>
                </a:lnTo>
                <a:lnTo>
                  <a:pt x="11160" y="40297"/>
                </a:lnTo>
                <a:lnTo>
                  <a:pt x="11162" y="40303"/>
                </a:lnTo>
                <a:lnTo>
                  <a:pt x="11173" y="40311"/>
                </a:lnTo>
                <a:lnTo>
                  <a:pt x="11191" y="40319"/>
                </a:lnTo>
                <a:lnTo>
                  <a:pt x="11205" y="40318"/>
                </a:lnTo>
                <a:lnTo>
                  <a:pt x="11210" y="40314"/>
                </a:lnTo>
                <a:lnTo>
                  <a:pt x="11211" y="40314"/>
                </a:lnTo>
                <a:lnTo>
                  <a:pt x="11219" y="40308"/>
                </a:lnTo>
                <a:lnTo>
                  <a:pt x="11225" y="40302"/>
                </a:lnTo>
                <a:lnTo>
                  <a:pt x="11233" y="40299"/>
                </a:lnTo>
                <a:lnTo>
                  <a:pt x="11241" y="40302"/>
                </a:lnTo>
                <a:lnTo>
                  <a:pt x="11246" y="40312"/>
                </a:lnTo>
                <a:lnTo>
                  <a:pt x="11247" y="40319"/>
                </a:lnTo>
                <a:lnTo>
                  <a:pt x="11248" y="40327"/>
                </a:lnTo>
                <a:lnTo>
                  <a:pt x="11250" y="40329"/>
                </a:lnTo>
                <a:lnTo>
                  <a:pt x="11254" y="40332"/>
                </a:lnTo>
                <a:lnTo>
                  <a:pt x="11263" y="40337"/>
                </a:lnTo>
                <a:lnTo>
                  <a:pt x="11274" y="40343"/>
                </a:lnTo>
                <a:lnTo>
                  <a:pt x="11287" y="40348"/>
                </a:lnTo>
                <a:lnTo>
                  <a:pt x="11298" y="40352"/>
                </a:lnTo>
                <a:lnTo>
                  <a:pt x="11302" y="40354"/>
                </a:lnTo>
                <a:lnTo>
                  <a:pt x="11326" y="40380"/>
                </a:lnTo>
                <a:lnTo>
                  <a:pt x="11326" y="40381"/>
                </a:lnTo>
                <a:lnTo>
                  <a:pt x="11335" y="40392"/>
                </a:lnTo>
                <a:lnTo>
                  <a:pt x="11344" y="40401"/>
                </a:lnTo>
                <a:lnTo>
                  <a:pt x="11352" y="40418"/>
                </a:lnTo>
                <a:lnTo>
                  <a:pt x="11372" y="40437"/>
                </a:lnTo>
                <a:lnTo>
                  <a:pt x="11379" y="40445"/>
                </a:lnTo>
                <a:lnTo>
                  <a:pt x="11385" y="40452"/>
                </a:lnTo>
                <a:lnTo>
                  <a:pt x="11389" y="40457"/>
                </a:lnTo>
                <a:lnTo>
                  <a:pt x="11404" y="40472"/>
                </a:lnTo>
                <a:lnTo>
                  <a:pt x="11406" y="40473"/>
                </a:lnTo>
                <a:lnTo>
                  <a:pt x="11406" y="40474"/>
                </a:lnTo>
                <a:lnTo>
                  <a:pt x="11420" y="40482"/>
                </a:lnTo>
                <a:lnTo>
                  <a:pt x="11430" y="40486"/>
                </a:lnTo>
                <a:lnTo>
                  <a:pt x="11442" y="40492"/>
                </a:lnTo>
                <a:lnTo>
                  <a:pt x="11448" y="40503"/>
                </a:lnTo>
                <a:lnTo>
                  <a:pt x="11456" y="40516"/>
                </a:lnTo>
                <a:lnTo>
                  <a:pt x="11460" y="40524"/>
                </a:lnTo>
                <a:lnTo>
                  <a:pt x="11458" y="40534"/>
                </a:lnTo>
                <a:lnTo>
                  <a:pt x="11454" y="40542"/>
                </a:lnTo>
                <a:lnTo>
                  <a:pt x="11447" y="40544"/>
                </a:lnTo>
                <a:lnTo>
                  <a:pt x="11436" y="40541"/>
                </a:lnTo>
                <a:lnTo>
                  <a:pt x="11431" y="40538"/>
                </a:lnTo>
                <a:lnTo>
                  <a:pt x="11429" y="40540"/>
                </a:lnTo>
                <a:lnTo>
                  <a:pt x="11424" y="40541"/>
                </a:lnTo>
                <a:lnTo>
                  <a:pt x="11423" y="40548"/>
                </a:lnTo>
                <a:lnTo>
                  <a:pt x="11423" y="40549"/>
                </a:lnTo>
                <a:lnTo>
                  <a:pt x="11424" y="40551"/>
                </a:lnTo>
                <a:lnTo>
                  <a:pt x="11425" y="40556"/>
                </a:lnTo>
                <a:lnTo>
                  <a:pt x="11419" y="40565"/>
                </a:lnTo>
                <a:lnTo>
                  <a:pt x="11412" y="40568"/>
                </a:lnTo>
                <a:lnTo>
                  <a:pt x="11399" y="40567"/>
                </a:lnTo>
                <a:lnTo>
                  <a:pt x="11391" y="40566"/>
                </a:lnTo>
                <a:lnTo>
                  <a:pt x="11387" y="40565"/>
                </a:lnTo>
                <a:lnTo>
                  <a:pt x="11382" y="40567"/>
                </a:lnTo>
                <a:lnTo>
                  <a:pt x="11378" y="40572"/>
                </a:lnTo>
                <a:lnTo>
                  <a:pt x="11378" y="40581"/>
                </a:lnTo>
                <a:lnTo>
                  <a:pt x="11383" y="40588"/>
                </a:lnTo>
                <a:lnTo>
                  <a:pt x="11392" y="40587"/>
                </a:lnTo>
                <a:lnTo>
                  <a:pt x="11399" y="40586"/>
                </a:lnTo>
                <a:lnTo>
                  <a:pt x="11400" y="40586"/>
                </a:lnTo>
                <a:lnTo>
                  <a:pt x="11404" y="40586"/>
                </a:lnTo>
                <a:lnTo>
                  <a:pt x="11413" y="40589"/>
                </a:lnTo>
                <a:lnTo>
                  <a:pt x="11417" y="40599"/>
                </a:lnTo>
                <a:lnTo>
                  <a:pt x="11409" y="40611"/>
                </a:lnTo>
                <a:lnTo>
                  <a:pt x="11408" y="40623"/>
                </a:lnTo>
                <a:lnTo>
                  <a:pt x="11418" y="40635"/>
                </a:lnTo>
                <a:lnTo>
                  <a:pt x="11419" y="40645"/>
                </a:lnTo>
                <a:lnTo>
                  <a:pt x="11418" y="40656"/>
                </a:lnTo>
                <a:lnTo>
                  <a:pt x="11415" y="40662"/>
                </a:lnTo>
                <a:lnTo>
                  <a:pt x="11409" y="40663"/>
                </a:lnTo>
                <a:lnTo>
                  <a:pt x="11407" y="40664"/>
                </a:lnTo>
                <a:lnTo>
                  <a:pt x="11401" y="40663"/>
                </a:lnTo>
                <a:lnTo>
                  <a:pt x="11395" y="40667"/>
                </a:lnTo>
                <a:lnTo>
                  <a:pt x="11393" y="40671"/>
                </a:lnTo>
                <a:lnTo>
                  <a:pt x="11400" y="40674"/>
                </a:lnTo>
                <a:lnTo>
                  <a:pt x="11408" y="40676"/>
                </a:lnTo>
                <a:lnTo>
                  <a:pt x="11420" y="40672"/>
                </a:lnTo>
                <a:lnTo>
                  <a:pt x="11422" y="40672"/>
                </a:lnTo>
                <a:lnTo>
                  <a:pt x="11425" y="40671"/>
                </a:lnTo>
                <a:lnTo>
                  <a:pt x="11432" y="40671"/>
                </a:lnTo>
                <a:lnTo>
                  <a:pt x="11439" y="40668"/>
                </a:lnTo>
                <a:lnTo>
                  <a:pt x="11450" y="40668"/>
                </a:lnTo>
                <a:lnTo>
                  <a:pt x="11466" y="40677"/>
                </a:lnTo>
                <a:lnTo>
                  <a:pt x="11466" y="40687"/>
                </a:lnTo>
                <a:lnTo>
                  <a:pt x="11467" y="40699"/>
                </a:lnTo>
                <a:lnTo>
                  <a:pt x="11458" y="40712"/>
                </a:lnTo>
                <a:lnTo>
                  <a:pt x="11454" y="40713"/>
                </a:lnTo>
                <a:lnTo>
                  <a:pt x="11451" y="40712"/>
                </a:lnTo>
                <a:lnTo>
                  <a:pt x="11450" y="40711"/>
                </a:lnTo>
                <a:lnTo>
                  <a:pt x="11448" y="40710"/>
                </a:lnTo>
                <a:lnTo>
                  <a:pt x="11438" y="40709"/>
                </a:lnTo>
                <a:lnTo>
                  <a:pt x="11435" y="40709"/>
                </a:lnTo>
                <a:lnTo>
                  <a:pt x="11422" y="40701"/>
                </a:lnTo>
                <a:lnTo>
                  <a:pt x="11417" y="40702"/>
                </a:lnTo>
                <a:lnTo>
                  <a:pt x="11414" y="40702"/>
                </a:lnTo>
                <a:lnTo>
                  <a:pt x="11409" y="40704"/>
                </a:lnTo>
                <a:lnTo>
                  <a:pt x="11409" y="40714"/>
                </a:lnTo>
                <a:lnTo>
                  <a:pt x="11412" y="40723"/>
                </a:lnTo>
                <a:lnTo>
                  <a:pt x="11419" y="40732"/>
                </a:lnTo>
                <a:lnTo>
                  <a:pt x="11428" y="40744"/>
                </a:lnTo>
                <a:lnTo>
                  <a:pt x="11438" y="40751"/>
                </a:lnTo>
                <a:lnTo>
                  <a:pt x="11451" y="40757"/>
                </a:lnTo>
                <a:lnTo>
                  <a:pt x="11458" y="40758"/>
                </a:lnTo>
                <a:lnTo>
                  <a:pt x="11466" y="40756"/>
                </a:lnTo>
                <a:lnTo>
                  <a:pt x="11472" y="40747"/>
                </a:lnTo>
                <a:lnTo>
                  <a:pt x="11477" y="40740"/>
                </a:lnTo>
                <a:lnTo>
                  <a:pt x="11479" y="40737"/>
                </a:lnTo>
                <a:lnTo>
                  <a:pt x="11488" y="40730"/>
                </a:lnTo>
                <a:lnTo>
                  <a:pt x="11496" y="40729"/>
                </a:lnTo>
                <a:lnTo>
                  <a:pt x="11505" y="40734"/>
                </a:lnTo>
                <a:lnTo>
                  <a:pt x="11503" y="40751"/>
                </a:lnTo>
                <a:lnTo>
                  <a:pt x="11502" y="40762"/>
                </a:lnTo>
                <a:lnTo>
                  <a:pt x="11505" y="40766"/>
                </a:lnTo>
                <a:lnTo>
                  <a:pt x="11513" y="40766"/>
                </a:lnTo>
                <a:lnTo>
                  <a:pt x="11526" y="40768"/>
                </a:lnTo>
                <a:lnTo>
                  <a:pt x="11528" y="40768"/>
                </a:lnTo>
                <a:lnTo>
                  <a:pt x="11535" y="40773"/>
                </a:lnTo>
                <a:lnTo>
                  <a:pt x="11535" y="40774"/>
                </a:lnTo>
                <a:lnTo>
                  <a:pt x="11536" y="40786"/>
                </a:lnTo>
                <a:lnTo>
                  <a:pt x="11538" y="40798"/>
                </a:lnTo>
                <a:lnTo>
                  <a:pt x="11540" y="40809"/>
                </a:lnTo>
                <a:lnTo>
                  <a:pt x="11547" y="40814"/>
                </a:lnTo>
                <a:lnTo>
                  <a:pt x="11549" y="40815"/>
                </a:lnTo>
                <a:lnTo>
                  <a:pt x="11556" y="40816"/>
                </a:lnTo>
                <a:lnTo>
                  <a:pt x="11563" y="40813"/>
                </a:lnTo>
                <a:lnTo>
                  <a:pt x="11569" y="40808"/>
                </a:lnTo>
                <a:lnTo>
                  <a:pt x="11575" y="40804"/>
                </a:lnTo>
                <a:lnTo>
                  <a:pt x="11589" y="40807"/>
                </a:lnTo>
                <a:lnTo>
                  <a:pt x="11599" y="40811"/>
                </a:lnTo>
                <a:lnTo>
                  <a:pt x="11605" y="40819"/>
                </a:lnTo>
                <a:lnTo>
                  <a:pt x="11605" y="40834"/>
                </a:lnTo>
                <a:lnTo>
                  <a:pt x="11601" y="40851"/>
                </a:lnTo>
                <a:lnTo>
                  <a:pt x="11595" y="40870"/>
                </a:lnTo>
                <a:lnTo>
                  <a:pt x="11591" y="40882"/>
                </a:lnTo>
                <a:lnTo>
                  <a:pt x="11586" y="40894"/>
                </a:lnTo>
                <a:lnTo>
                  <a:pt x="11584" y="40906"/>
                </a:lnTo>
                <a:lnTo>
                  <a:pt x="11588" y="40918"/>
                </a:lnTo>
                <a:lnTo>
                  <a:pt x="11592" y="40927"/>
                </a:lnTo>
                <a:lnTo>
                  <a:pt x="11591" y="40934"/>
                </a:lnTo>
                <a:lnTo>
                  <a:pt x="11591" y="40943"/>
                </a:lnTo>
                <a:lnTo>
                  <a:pt x="11593" y="40950"/>
                </a:lnTo>
                <a:lnTo>
                  <a:pt x="11598" y="40956"/>
                </a:lnTo>
                <a:lnTo>
                  <a:pt x="11602" y="40963"/>
                </a:lnTo>
                <a:lnTo>
                  <a:pt x="11601" y="40975"/>
                </a:lnTo>
                <a:lnTo>
                  <a:pt x="11599" y="40983"/>
                </a:lnTo>
                <a:lnTo>
                  <a:pt x="11600" y="40991"/>
                </a:lnTo>
                <a:lnTo>
                  <a:pt x="11605" y="40997"/>
                </a:lnTo>
                <a:lnTo>
                  <a:pt x="11610" y="41004"/>
                </a:lnTo>
                <a:lnTo>
                  <a:pt x="11613" y="41017"/>
                </a:lnTo>
                <a:lnTo>
                  <a:pt x="11615" y="41033"/>
                </a:lnTo>
                <a:lnTo>
                  <a:pt x="11619" y="41045"/>
                </a:lnTo>
                <a:lnTo>
                  <a:pt x="11626" y="41057"/>
                </a:lnTo>
                <a:lnTo>
                  <a:pt x="11637" y="41075"/>
                </a:lnTo>
                <a:lnTo>
                  <a:pt x="11648" y="41086"/>
                </a:lnTo>
                <a:lnTo>
                  <a:pt x="11659" y="41099"/>
                </a:lnTo>
                <a:lnTo>
                  <a:pt x="11660" y="41100"/>
                </a:lnTo>
                <a:lnTo>
                  <a:pt x="11666" y="41112"/>
                </a:lnTo>
                <a:lnTo>
                  <a:pt x="11668" y="41123"/>
                </a:lnTo>
                <a:lnTo>
                  <a:pt x="11670" y="41133"/>
                </a:lnTo>
                <a:lnTo>
                  <a:pt x="11670" y="41137"/>
                </a:lnTo>
                <a:lnTo>
                  <a:pt x="11671" y="41145"/>
                </a:lnTo>
                <a:lnTo>
                  <a:pt x="11670" y="41156"/>
                </a:lnTo>
                <a:lnTo>
                  <a:pt x="11671" y="41158"/>
                </a:lnTo>
                <a:lnTo>
                  <a:pt x="11675" y="41167"/>
                </a:lnTo>
                <a:lnTo>
                  <a:pt x="11676" y="41178"/>
                </a:lnTo>
                <a:lnTo>
                  <a:pt x="11674" y="41188"/>
                </a:lnTo>
                <a:lnTo>
                  <a:pt x="11674" y="41188"/>
                </a:lnTo>
                <a:lnTo>
                  <a:pt x="11669" y="41205"/>
                </a:lnTo>
                <a:lnTo>
                  <a:pt x="11665" y="41216"/>
                </a:lnTo>
                <a:lnTo>
                  <a:pt x="11666" y="41223"/>
                </a:lnTo>
                <a:lnTo>
                  <a:pt x="11677" y="41232"/>
                </a:lnTo>
                <a:lnTo>
                  <a:pt x="11683" y="41240"/>
                </a:lnTo>
                <a:lnTo>
                  <a:pt x="11685" y="41247"/>
                </a:lnTo>
                <a:lnTo>
                  <a:pt x="11687" y="41254"/>
                </a:lnTo>
                <a:lnTo>
                  <a:pt x="11694" y="41259"/>
                </a:lnTo>
                <a:lnTo>
                  <a:pt x="11697" y="41260"/>
                </a:lnTo>
                <a:lnTo>
                  <a:pt x="11701" y="41262"/>
                </a:lnTo>
                <a:lnTo>
                  <a:pt x="11706" y="41261"/>
                </a:lnTo>
                <a:lnTo>
                  <a:pt x="11710" y="41260"/>
                </a:lnTo>
                <a:lnTo>
                  <a:pt x="11713" y="41260"/>
                </a:lnTo>
                <a:lnTo>
                  <a:pt x="11715" y="41260"/>
                </a:lnTo>
                <a:lnTo>
                  <a:pt x="11722" y="41264"/>
                </a:lnTo>
                <a:lnTo>
                  <a:pt x="11729" y="41273"/>
                </a:lnTo>
                <a:lnTo>
                  <a:pt x="11731" y="41282"/>
                </a:lnTo>
                <a:lnTo>
                  <a:pt x="11733" y="41294"/>
                </a:lnTo>
                <a:lnTo>
                  <a:pt x="11737" y="41306"/>
                </a:lnTo>
                <a:lnTo>
                  <a:pt x="11741" y="41313"/>
                </a:lnTo>
                <a:lnTo>
                  <a:pt x="11749" y="41318"/>
                </a:lnTo>
                <a:lnTo>
                  <a:pt x="11756" y="41326"/>
                </a:lnTo>
                <a:lnTo>
                  <a:pt x="11760" y="41333"/>
                </a:lnTo>
                <a:lnTo>
                  <a:pt x="11773" y="41339"/>
                </a:lnTo>
                <a:lnTo>
                  <a:pt x="11778" y="41345"/>
                </a:lnTo>
                <a:lnTo>
                  <a:pt x="11786" y="41352"/>
                </a:lnTo>
                <a:lnTo>
                  <a:pt x="11793" y="41363"/>
                </a:lnTo>
                <a:lnTo>
                  <a:pt x="11802" y="41385"/>
                </a:lnTo>
                <a:lnTo>
                  <a:pt x="11807" y="41390"/>
                </a:lnTo>
                <a:lnTo>
                  <a:pt x="11815" y="41402"/>
                </a:lnTo>
                <a:lnTo>
                  <a:pt x="11815" y="41413"/>
                </a:lnTo>
                <a:lnTo>
                  <a:pt x="11812" y="41423"/>
                </a:lnTo>
                <a:lnTo>
                  <a:pt x="11810" y="41433"/>
                </a:lnTo>
                <a:lnTo>
                  <a:pt x="11812" y="41444"/>
                </a:lnTo>
                <a:lnTo>
                  <a:pt x="11820" y="41459"/>
                </a:lnTo>
                <a:lnTo>
                  <a:pt x="11821" y="41469"/>
                </a:lnTo>
                <a:lnTo>
                  <a:pt x="11825" y="41476"/>
                </a:lnTo>
                <a:lnTo>
                  <a:pt x="11835" y="41482"/>
                </a:lnTo>
                <a:lnTo>
                  <a:pt x="11834" y="41488"/>
                </a:lnTo>
                <a:lnTo>
                  <a:pt x="11829" y="41500"/>
                </a:lnTo>
                <a:lnTo>
                  <a:pt x="11826" y="41511"/>
                </a:lnTo>
                <a:lnTo>
                  <a:pt x="11828" y="41517"/>
                </a:lnTo>
                <a:lnTo>
                  <a:pt x="11833" y="41527"/>
                </a:lnTo>
                <a:lnTo>
                  <a:pt x="11834" y="41539"/>
                </a:lnTo>
                <a:lnTo>
                  <a:pt x="11832" y="41545"/>
                </a:lnTo>
                <a:lnTo>
                  <a:pt x="11819" y="41548"/>
                </a:lnTo>
                <a:lnTo>
                  <a:pt x="11815" y="41554"/>
                </a:lnTo>
                <a:lnTo>
                  <a:pt x="11813" y="41570"/>
                </a:lnTo>
                <a:lnTo>
                  <a:pt x="11818" y="41588"/>
                </a:lnTo>
                <a:lnTo>
                  <a:pt x="11828" y="41605"/>
                </a:lnTo>
                <a:lnTo>
                  <a:pt x="11832" y="41615"/>
                </a:lnTo>
                <a:lnTo>
                  <a:pt x="11835" y="41629"/>
                </a:lnTo>
                <a:lnTo>
                  <a:pt x="11832" y="41637"/>
                </a:lnTo>
                <a:lnTo>
                  <a:pt x="11827" y="41640"/>
                </a:lnTo>
                <a:lnTo>
                  <a:pt x="11823" y="41643"/>
                </a:lnTo>
                <a:lnTo>
                  <a:pt x="11822" y="41643"/>
                </a:lnTo>
                <a:lnTo>
                  <a:pt x="11818" y="41653"/>
                </a:lnTo>
                <a:lnTo>
                  <a:pt x="11817" y="41662"/>
                </a:lnTo>
                <a:lnTo>
                  <a:pt x="11823" y="41676"/>
                </a:lnTo>
                <a:lnTo>
                  <a:pt x="11833" y="41689"/>
                </a:lnTo>
                <a:lnTo>
                  <a:pt x="11839" y="41695"/>
                </a:lnTo>
                <a:lnTo>
                  <a:pt x="11840" y="41697"/>
                </a:lnTo>
                <a:lnTo>
                  <a:pt x="11854" y="41703"/>
                </a:lnTo>
                <a:lnTo>
                  <a:pt x="11856" y="41710"/>
                </a:lnTo>
                <a:lnTo>
                  <a:pt x="11856" y="41710"/>
                </a:lnTo>
                <a:lnTo>
                  <a:pt x="11856" y="41711"/>
                </a:lnTo>
                <a:lnTo>
                  <a:pt x="11845" y="41732"/>
                </a:lnTo>
                <a:lnTo>
                  <a:pt x="11841" y="41742"/>
                </a:lnTo>
                <a:lnTo>
                  <a:pt x="11841" y="41743"/>
                </a:lnTo>
                <a:lnTo>
                  <a:pt x="11841" y="41744"/>
                </a:lnTo>
                <a:lnTo>
                  <a:pt x="11840" y="41757"/>
                </a:lnTo>
                <a:lnTo>
                  <a:pt x="11842" y="41774"/>
                </a:lnTo>
                <a:lnTo>
                  <a:pt x="11844" y="41791"/>
                </a:lnTo>
                <a:lnTo>
                  <a:pt x="11844" y="41793"/>
                </a:lnTo>
                <a:lnTo>
                  <a:pt x="11843" y="41808"/>
                </a:lnTo>
                <a:lnTo>
                  <a:pt x="11843" y="41811"/>
                </a:lnTo>
                <a:lnTo>
                  <a:pt x="11844" y="41822"/>
                </a:lnTo>
                <a:lnTo>
                  <a:pt x="11848" y="41834"/>
                </a:lnTo>
                <a:lnTo>
                  <a:pt x="11856" y="41846"/>
                </a:lnTo>
                <a:lnTo>
                  <a:pt x="11860" y="41859"/>
                </a:lnTo>
                <a:lnTo>
                  <a:pt x="11865" y="41879"/>
                </a:lnTo>
                <a:lnTo>
                  <a:pt x="11865" y="41895"/>
                </a:lnTo>
                <a:lnTo>
                  <a:pt x="11861" y="41911"/>
                </a:lnTo>
                <a:lnTo>
                  <a:pt x="11860" y="41920"/>
                </a:lnTo>
                <a:lnTo>
                  <a:pt x="11854" y="41928"/>
                </a:lnTo>
                <a:lnTo>
                  <a:pt x="11845" y="41936"/>
                </a:lnTo>
                <a:lnTo>
                  <a:pt x="11840" y="41945"/>
                </a:lnTo>
                <a:lnTo>
                  <a:pt x="11840" y="41953"/>
                </a:lnTo>
                <a:lnTo>
                  <a:pt x="11841" y="41963"/>
                </a:lnTo>
                <a:lnTo>
                  <a:pt x="11841" y="41966"/>
                </a:lnTo>
                <a:lnTo>
                  <a:pt x="11840" y="41977"/>
                </a:lnTo>
                <a:lnTo>
                  <a:pt x="11833" y="41987"/>
                </a:lnTo>
                <a:lnTo>
                  <a:pt x="11824" y="41995"/>
                </a:lnTo>
                <a:lnTo>
                  <a:pt x="11822" y="41996"/>
                </a:lnTo>
                <a:lnTo>
                  <a:pt x="11821" y="41997"/>
                </a:lnTo>
                <a:lnTo>
                  <a:pt x="11816" y="42002"/>
                </a:lnTo>
                <a:lnTo>
                  <a:pt x="11803" y="42010"/>
                </a:lnTo>
                <a:lnTo>
                  <a:pt x="11799" y="42019"/>
                </a:lnTo>
                <a:lnTo>
                  <a:pt x="11800" y="42028"/>
                </a:lnTo>
                <a:lnTo>
                  <a:pt x="11806" y="42036"/>
                </a:lnTo>
                <a:lnTo>
                  <a:pt x="11808" y="42037"/>
                </a:lnTo>
                <a:lnTo>
                  <a:pt x="11811" y="42039"/>
                </a:lnTo>
                <a:lnTo>
                  <a:pt x="11815" y="42040"/>
                </a:lnTo>
                <a:lnTo>
                  <a:pt x="11822" y="42045"/>
                </a:lnTo>
                <a:lnTo>
                  <a:pt x="11823" y="42050"/>
                </a:lnTo>
                <a:lnTo>
                  <a:pt x="11820" y="42060"/>
                </a:lnTo>
                <a:lnTo>
                  <a:pt x="11815" y="42067"/>
                </a:lnTo>
                <a:lnTo>
                  <a:pt x="11804" y="42077"/>
                </a:lnTo>
                <a:lnTo>
                  <a:pt x="11802" y="42079"/>
                </a:lnTo>
                <a:lnTo>
                  <a:pt x="11796" y="42092"/>
                </a:lnTo>
                <a:lnTo>
                  <a:pt x="11796" y="42105"/>
                </a:lnTo>
                <a:lnTo>
                  <a:pt x="11799" y="42112"/>
                </a:lnTo>
                <a:lnTo>
                  <a:pt x="11812" y="42124"/>
                </a:lnTo>
                <a:lnTo>
                  <a:pt x="11839" y="42143"/>
                </a:lnTo>
                <a:lnTo>
                  <a:pt x="11851" y="42150"/>
                </a:lnTo>
                <a:lnTo>
                  <a:pt x="11855" y="42153"/>
                </a:lnTo>
                <a:lnTo>
                  <a:pt x="11871" y="42174"/>
                </a:lnTo>
                <a:lnTo>
                  <a:pt x="11894" y="42190"/>
                </a:lnTo>
                <a:lnTo>
                  <a:pt x="11912" y="42194"/>
                </a:lnTo>
                <a:lnTo>
                  <a:pt x="11915" y="42204"/>
                </a:lnTo>
                <a:lnTo>
                  <a:pt x="11918" y="42217"/>
                </a:lnTo>
                <a:lnTo>
                  <a:pt x="11923" y="42230"/>
                </a:lnTo>
                <a:lnTo>
                  <a:pt x="11920" y="42243"/>
                </a:lnTo>
                <a:lnTo>
                  <a:pt x="11928" y="42254"/>
                </a:lnTo>
                <a:lnTo>
                  <a:pt x="11951" y="42267"/>
                </a:lnTo>
                <a:lnTo>
                  <a:pt x="11971" y="42280"/>
                </a:lnTo>
                <a:lnTo>
                  <a:pt x="11981" y="42286"/>
                </a:lnTo>
                <a:lnTo>
                  <a:pt x="11991" y="42295"/>
                </a:lnTo>
                <a:lnTo>
                  <a:pt x="12003" y="42312"/>
                </a:lnTo>
                <a:lnTo>
                  <a:pt x="12014" y="42326"/>
                </a:lnTo>
                <a:lnTo>
                  <a:pt x="12026" y="42332"/>
                </a:lnTo>
                <a:lnTo>
                  <a:pt x="12027" y="42332"/>
                </a:lnTo>
                <a:lnTo>
                  <a:pt x="12038" y="42344"/>
                </a:lnTo>
                <a:lnTo>
                  <a:pt x="12037" y="42357"/>
                </a:lnTo>
                <a:lnTo>
                  <a:pt x="12031" y="42377"/>
                </a:lnTo>
                <a:lnTo>
                  <a:pt x="12029" y="42393"/>
                </a:lnTo>
                <a:lnTo>
                  <a:pt x="12020" y="42409"/>
                </a:lnTo>
                <a:lnTo>
                  <a:pt x="12007" y="42431"/>
                </a:lnTo>
                <a:lnTo>
                  <a:pt x="12001" y="42449"/>
                </a:lnTo>
                <a:lnTo>
                  <a:pt x="12001" y="42470"/>
                </a:lnTo>
                <a:lnTo>
                  <a:pt x="12013" y="42481"/>
                </a:lnTo>
                <a:lnTo>
                  <a:pt x="12026" y="42486"/>
                </a:lnTo>
                <a:lnTo>
                  <a:pt x="12045" y="42489"/>
                </a:lnTo>
                <a:lnTo>
                  <a:pt x="12063" y="42499"/>
                </a:lnTo>
                <a:lnTo>
                  <a:pt x="12075" y="42511"/>
                </a:lnTo>
                <a:lnTo>
                  <a:pt x="12085" y="42529"/>
                </a:lnTo>
                <a:lnTo>
                  <a:pt x="12086" y="42531"/>
                </a:lnTo>
                <a:lnTo>
                  <a:pt x="12089" y="42545"/>
                </a:lnTo>
                <a:lnTo>
                  <a:pt x="12099" y="42564"/>
                </a:lnTo>
                <a:lnTo>
                  <a:pt x="12100" y="42575"/>
                </a:lnTo>
                <a:lnTo>
                  <a:pt x="12112" y="42595"/>
                </a:lnTo>
                <a:lnTo>
                  <a:pt x="12132" y="42612"/>
                </a:lnTo>
                <a:lnTo>
                  <a:pt x="12143" y="42624"/>
                </a:lnTo>
                <a:lnTo>
                  <a:pt x="12153" y="42644"/>
                </a:lnTo>
                <a:lnTo>
                  <a:pt x="12171" y="42668"/>
                </a:lnTo>
                <a:lnTo>
                  <a:pt x="12191" y="42680"/>
                </a:lnTo>
                <a:lnTo>
                  <a:pt x="12211" y="42688"/>
                </a:lnTo>
                <a:lnTo>
                  <a:pt x="12215" y="42690"/>
                </a:lnTo>
                <a:lnTo>
                  <a:pt x="12229" y="42698"/>
                </a:lnTo>
                <a:lnTo>
                  <a:pt x="12260" y="42703"/>
                </a:lnTo>
                <a:lnTo>
                  <a:pt x="12276" y="42706"/>
                </a:lnTo>
                <a:lnTo>
                  <a:pt x="12291" y="42731"/>
                </a:lnTo>
                <a:lnTo>
                  <a:pt x="12294" y="42752"/>
                </a:lnTo>
                <a:lnTo>
                  <a:pt x="12299" y="42771"/>
                </a:lnTo>
                <a:lnTo>
                  <a:pt x="12303" y="42783"/>
                </a:lnTo>
                <a:lnTo>
                  <a:pt x="12322" y="42798"/>
                </a:lnTo>
                <a:lnTo>
                  <a:pt x="12333" y="42810"/>
                </a:lnTo>
                <a:lnTo>
                  <a:pt x="12333" y="42822"/>
                </a:lnTo>
                <a:lnTo>
                  <a:pt x="12331" y="42842"/>
                </a:lnTo>
                <a:lnTo>
                  <a:pt x="12323" y="42866"/>
                </a:lnTo>
                <a:lnTo>
                  <a:pt x="12317" y="42882"/>
                </a:lnTo>
                <a:lnTo>
                  <a:pt x="12312" y="42900"/>
                </a:lnTo>
                <a:lnTo>
                  <a:pt x="12298" y="42922"/>
                </a:lnTo>
                <a:lnTo>
                  <a:pt x="12289" y="42939"/>
                </a:lnTo>
                <a:lnTo>
                  <a:pt x="12283" y="42958"/>
                </a:lnTo>
                <a:lnTo>
                  <a:pt x="12280" y="42979"/>
                </a:lnTo>
                <a:lnTo>
                  <a:pt x="12287" y="43005"/>
                </a:lnTo>
                <a:lnTo>
                  <a:pt x="12293" y="43016"/>
                </a:lnTo>
                <a:lnTo>
                  <a:pt x="12292" y="43022"/>
                </a:lnTo>
                <a:lnTo>
                  <a:pt x="12292" y="43024"/>
                </a:lnTo>
                <a:lnTo>
                  <a:pt x="12294" y="43028"/>
                </a:lnTo>
                <a:lnTo>
                  <a:pt x="12316" y="43035"/>
                </a:lnTo>
                <a:lnTo>
                  <a:pt x="12319" y="43036"/>
                </a:lnTo>
                <a:lnTo>
                  <a:pt x="12359" y="43040"/>
                </a:lnTo>
                <a:lnTo>
                  <a:pt x="12391" y="43037"/>
                </a:lnTo>
                <a:lnTo>
                  <a:pt x="12434" y="43023"/>
                </a:lnTo>
                <a:lnTo>
                  <a:pt x="12468" y="43019"/>
                </a:lnTo>
                <a:lnTo>
                  <a:pt x="12508" y="43024"/>
                </a:lnTo>
                <a:lnTo>
                  <a:pt x="12541" y="43031"/>
                </a:lnTo>
                <a:lnTo>
                  <a:pt x="12571" y="43037"/>
                </a:lnTo>
                <a:lnTo>
                  <a:pt x="12614" y="43040"/>
                </a:lnTo>
                <a:lnTo>
                  <a:pt x="12655" y="43040"/>
                </a:lnTo>
                <a:lnTo>
                  <a:pt x="12709" y="43036"/>
                </a:lnTo>
                <a:lnTo>
                  <a:pt x="12770" y="43036"/>
                </a:lnTo>
                <a:lnTo>
                  <a:pt x="12835" y="43039"/>
                </a:lnTo>
                <a:lnTo>
                  <a:pt x="12886" y="43032"/>
                </a:lnTo>
                <a:lnTo>
                  <a:pt x="12996" y="43039"/>
                </a:lnTo>
                <a:lnTo>
                  <a:pt x="13072" y="43053"/>
                </a:lnTo>
                <a:lnTo>
                  <a:pt x="13223" y="43052"/>
                </a:lnTo>
                <a:lnTo>
                  <a:pt x="13284" y="43051"/>
                </a:lnTo>
                <a:lnTo>
                  <a:pt x="13316" y="43051"/>
                </a:lnTo>
                <a:lnTo>
                  <a:pt x="13462" y="43013"/>
                </a:lnTo>
                <a:lnTo>
                  <a:pt x="13554" y="42979"/>
                </a:lnTo>
                <a:lnTo>
                  <a:pt x="13557" y="42975"/>
                </a:lnTo>
                <a:lnTo>
                  <a:pt x="13561" y="42971"/>
                </a:lnTo>
                <a:lnTo>
                  <a:pt x="13632" y="42899"/>
                </a:lnTo>
                <a:lnTo>
                  <a:pt x="13676" y="42854"/>
                </a:lnTo>
                <a:lnTo>
                  <a:pt x="13683" y="42847"/>
                </a:lnTo>
                <a:lnTo>
                  <a:pt x="13700" y="42830"/>
                </a:lnTo>
                <a:lnTo>
                  <a:pt x="13773" y="42723"/>
                </a:lnTo>
                <a:lnTo>
                  <a:pt x="13851" y="42617"/>
                </a:lnTo>
                <a:lnTo>
                  <a:pt x="13873" y="42569"/>
                </a:lnTo>
                <a:lnTo>
                  <a:pt x="13889" y="42532"/>
                </a:lnTo>
                <a:lnTo>
                  <a:pt x="13954" y="42468"/>
                </a:lnTo>
                <a:lnTo>
                  <a:pt x="14084" y="42380"/>
                </a:lnTo>
                <a:lnTo>
                  <a:pt x="14121" y="42365"/>
                </a:lnTo>
                <a:lnTo>
                  <a:pt x="14121" y="42365"/>
                </a:lnTo>
                <a:lnTo>
                  <a:pt x="14239" y="42316"/>
                </a:lnTo>
                <a:lnTo>
                  <a:pt x="14306" y="42268"/>
                </a:lnTo>
                <a:lnTo>
                  <a:pt x="14330" y="42251"/>
                </a:lnTo>
                <a:lnTo>
                  <a:pt x="14337" y="42246"/>
                </a:lnTo>
                <a:lnTo>
                  <a:pt x="14358" y="42231"/>
                </a:lnTo>
                <a:lnTo>
                  <a:pt x="14375" y="42217"/>
                </a:lnTo>
                <a:lnTo>
                  <a:pt x="14382" y="42212"/>
                </a:lnTo>
                <a:lnTo>
                  <a:pt x="14431" y="42154"/>
                </a:lnTo>
                <a:lnTo>
                  <a:pt x="14493" y="42119"/>
                </a:lnTo>
                <a:lnTo>
                  <a:pt x="14604" y="42087"/>
                </a:lnTo>
                <a:lnTo>
                  <a:pt x="14622" y="42075"/>
                </a:lnTo>
                <a:lnTo>
                  <a:pt x="14728" y="42091"/>
                </a:lnTo>
                <a:lnTo>
                  <a:pt x="14841" y="42085"/>
                </a:lnTo>
                <a:lnTo>
                  <a:pt x="14925" y="42066"/>
                </a:lnTo>
                <a:lnTo>
                  <a:pt x="14926" y="42066"/>
                </a:lnTo>
                <a:lnTo>
                  <a:pt x="14928" y="42066"/>
                </a:lnTo>
                <a:lnTo>
                  <a:pt x="14956" y="42059"/>
                </a:lnTo>
                <a:lnTo>
                  <a:pt x="14974" y="42056"/>
                </a:lnTo>
                <a:lnTo>
                  <a:pt x="14988" y="42053"/>
                </a:lnTo>
                <a:lnTo>
                  <a:pt x="15033" y="42055"/>
                </a:lnTo>
                <a:lnTo>
                  <a:pt x="15191" y="42447"/>
                </a:lnTo>
                <a:lnTo>
                  <a:pt x="15325" y="42762"/>
                </a:lnTo>
                <a:lnTo>
                  <a:pt x="15634" y="43512"/>
                </a:lnTo>
                <a:lnTo>
                  <a:pt x="15647" y="43523"/>
                </a:lnTo>
                <a:lnTo>
                  <a:pt x="15651" y="43535"/>
                </a:lnTo>
                <a:lnTo>
                  <a:pt x="15669" y="43576"/>
                </a:lnTo>
                <a:lnTo>
                  <a:pt x="15689" y="43603"/>
                </a:lnTo>
                <a:lnTo>
                  <a:pt x="15689" y="43603"/>
                </a:lnTo>
                <a:lnTo>
                  <a:pt x="15694" y="43609"/>
                </a:lnTo>
                <a:lnTo>
                  <a:pt x="15694" y="43609"/>
                </a:lnTo>
                <a:lnTo>
                  <a:pt x="15693" y="43610"/>
                </a:lnTo>
                <a:lnTo>
                  <a:pt x="15689" y="43613"/>
                </a:lnTo>
                <a:lnTo>
                  <a:pt x="15676" y="43623"/>
                </a:lnTo>
                <a:lnTo>
                  <a:pt x="15663" y="43641"/>
                </a:lnTo>
                <a:lnTo>
                  <a:pt x="15651" y="43658"/>
                </a:lnTo>
                <a:lnTo>
                  <a:pt x="15643" y="43674"/>
                </a:lnTo>
                <a:lnTo>
                  <a:pt x="15630" y="43691"/>
                </a:lnTo>
                <a:lnTo>
                  <a:pt x="15619" y="43703"/>
                </a:lnTo>
                <a:lnTo>
                  <a:pt x="15608" y="43721"/>
                </a:lnTo>
                <a:lnTo>
                  <a:pt x="15588" y="43738"/>
                </a:lnTo>
                <a:lnTo>
                  <a:pt x="15576" y="43757"/>
                </a:lnTo>
                <a:lnTo>
                  <a:pt x="15568" y="43775"/>
                </a:lnTo>
                <a:lnTo>
                  <a:pt x="15558" y="43798"/>
                </a:lnTo>
                <a:lnTo>
                  <a:pt x="15547" y="43817"/>
                </a:lnTo>
                <a:lnTo>
                  <a:pt x="15544" y="43834"/>
                </a:lnTo>
                <a:lnTo>
                  <a:pt x="15542" y="43852"/>
                </a:lnTo>
                <a:lnTo>
                  <a:pt x="15536" y="43876"/>
                </a:lnTo>
                <a:lnTo>
                  <a:pt x="15527" y="43899"/>
                </a:lnTo>
                <a:lnTo>
                  <a:pt x="15520" y="43916"/>
                </a:lnTo>
                <a:lnTo>
                  <a:pt x="15510" y="43942"/>
                </a:lnTo>
                <a:lnTo>
                  <a:pt x="15511" y="43966"/>
                </a:lnTo>
                <a:lnTo>
                  <a:pt x="15507" y="43989"/>
                </a:lnTo>
                <a:lnTo>
                  <a:pt x="15504" y="44007"/>
                </a:lnTo>
                <a:lnTo>
                  <a:pt x="15499" y="44025"/>
                </a:lnTo>
                <a:lnTo>
                  <a:pt x="15494" y="44042"/>
                </a:lnTo>
                <a:lnTo>
                  <a:pt x="15492" y="44060"/>
                </a:lnTo>
                <a:lnTo>
                  <a:pt x="15492" y="44069"/>
                </a:lnTo>
                <a:lnTo>
                  <a:pt x="15493" y="44080"/>
                </a:lnTo>
                <a:lnTo>
                  <a:pt x="15492" y="44090"/>
                </a:lnTo>
                <a:lnTo>
                  <a:pt x="15492" y="44096"/>
                </a:lnTo>
                <a:lnTo>
                  <a:pt x="15492" y="44099"/>
                </a:lnTo>
                <a:lnTo>
                  <a:pt x="15494" y="44115"/>
                </a:lnTo>
                <a:lnTo>
                  <a:pt x="15493" y="44118"/>
                </a:lnTo>
                <a:lnTo>
                  <a:pt x="15491" y="44133"/>
                </a:lnTo>
                <a:lnTo>
                  <a:pt x="15483" y="44158"/>
                </a:lnTo>
                <a:lnTo>
                  <a:pt x="15476" y="44177"/>
                </a:lnTo>
                <a:lnTo>
                  <a:pt x="15474" y="44185"/>
                </a:lnTo>
                <a:lnTo>
                  <a:pt x="15471" y="44193"/>
                </a:lnTo>
                <a:lnTo>
                  <a:pt x="15471" y="44200"/>
                </a:lnTo>
                <a:lnTo>
                  <a:pt x="15478" y="44215"/>
                </a:lnTo>
                <a:lnTo>
                  <a:pt x="15480" y="44228"/>
                </a:lnTo>
                <a:lnTo>
                  <a:pt x="15474" y="44249"/>
                </a:lnTo>
                <a:lnTo>
                  <a:pt x="15471" y="44270"/>
                </a:lnTo>
                <a:lnTo>
                  <a:pt x="15471" y="44289"/>
                </a:lnTo>
                <a:lnTo>
                  <a:pt x="15471" y="44315"/>
                </a:lnTo>
                <a:lnTo>
                  <a:pt x="15472" y="44331"/>
                </a:lnTo>
                <a:lnTo>
                  <a:pt x="15474" y="44343"/>
                </a:lnTo>
                <a:lnTo>
                  <a:pt x="15475" y="44349"/>
                </a:lnTo>
                <a:lnTo>
                  <a:pt x="15475" y="44350"/>
                </a:lnTo>
                <a:lnTo>
                  <a:pt x="15480" y="44364"/>
                </a:lnTo>
                <a:lnTo>
                  <a:pt x="15485" y="44386"/>
                </a:lnTo>
                <a:lnTo>
                  <a:pt x="15486" y="44399"/>
                </a:lnTo>
                <a:lnTo>
                  <a:pt x="15494" y="44416"/>
                </a:lnTo>
                <a:lnTo>
                  <a:pt x="15501" y="44439"/>
                </a:lnTo>
                <a:lnTo>
                  <a:pt x="15507" y="44459"/>
                </a:lnTo>
                <a:lnTo>
                  <a:pt x="15509" y="44479"/>
                </a:lnTo>
                <a:lnTo>
                  <a:pt x="15512" y="44497"/>
                </a:lnTo>
                <a:lnTo>
                  <a:pt x="15512" y="44510"/>
                </a:lnTo>
                <a:lnTo>
                  <a:pt x="15513" y="44523"/>
                </a:lnTo>
                <a:lnTo>
                  <a:pt x="15510" y="44534"/>
                </a:lnTo>
                <a:lnTo>
                  <a:pt x="15510" y="44547"/>
                </a:lnTo>
                <a:lnTo>
                  <a:pt x="15514" y="44565"/>
                </a:lnTo>
                <a:lnTo>
                  <a:pt x="15516" y="44576"/>
                </a:lnTo>
                <a:lnTo>
                  <a:pt x="15521" y="44587"/>
                </a:lnTo>
                <a:lnTo>
                  <a:pt x="15527" y="44597"/>
                </a:lnTo>
                <a:lnTo>
                  <a:pt x="15525" y="44606"/>
                </a:lnTo>
                <a:lnTo>
                  <a:pt x="15523" y="44619"/>
                </a:lnTo>
                <a:lnTo>
                  <a:pt x="15518" y="44627"/>
                </a:lnTo>
                <a:lnTo>
                  <a:pt x="15519" y="44635"/>
                </a:lnTo>
                <a:lnTo>
                  <a:pt x="15526" y="44643"/>
                </a:lnTo>
                <a:lnTo>
                  <a:pt x="15536" y="44650"/>
                </a:lnTo>
                <a:lnTo>
                  <a:pt x="15545" y="44665"/>
                </a:lnTo>
                <a:lnTo>
                  <a:pt x="15552" y="44686"/>
                </a:lnTo>
                <a:lnTo>
                  <a:pt x="15557" y="44702"/>
                </a:lnTo>
                <a:lnTo>
                  <a:pt x="15559" y="44719"/>
                </a:lnTo>
                <a:lnTo>
                  <a:pt x="15564" y="44731"/>
                </a:lnTo>
                <a:lnTo>
                  <a:pt x="15570" y="44745"/>
                </a:lnTo>
                <a:lnTo>
                  <a:pt x="15570" y="44754"/>
                </a:lnTo>
                <a:lnTo>
                  <a:pt x="15573" y="44761"/>
                </a:lnTo>
                <a:lnTo>
                  <a:pt x="15576" y="44769"/>
                </a:lnTo>
                <a:lnTo>
                  <a:pt x="15576" y="44779"/>
                </a:lnTo>
                <a:lnTo>
                  <a:pt x="15579" y="44787"/>
                </a:lnTo>
                <a:lnTo>
                  <a:pt x="15580" y="44802"/>
                </a:lnTo>
                <a:lnTo>
                  <a:pt x="15586" y="44819"/>
                </a:lnTo>
                <a:lnTo>
                  <a:pt x="15595" y="44864"/>
                </a:lnTo>
                <a:lnTo>
                  <a:pt x="15605" y="44900"/>
                </a:lnTo>
                <a:lnTo>
                  <a:pt x="15605" y="44901"/>
                </a:lnTo>
                <a:lnTo>
                  <a:pt x="15616" y="44922"/>
                </a:lnTo>
                <a:lnTo>
                  <a:pt x="15626" y="44962"/>
                </a:lnTo>
                <a:lnTo>
                  <a:pt x="15623" y="44979"/>
                </a:lnTo>
                <a:lnTo>
                  <a:pt x="15625" y="44999"/>
                </a:lnTo>
                <a:lnTo>
                  <a:pt x="15629" y="45028"/>
                </a:lnTo>
                <a:lnTo>
                  <a:pt x="15641" y="45050"/>
                </a:lnTo>
                <a:lnTo>
                  <a:pt x="15653" y="45068"/>
                </a:lnTo>
                <a:lnTo>
                  <a:pt x="15662" y="45084"/>
                </a:lnTo>
                <a:lnTo>
                  <a:pt x="15671" y="45108"/>
                </a:lnTo>
                <a:lnTo>
                  <a:pt x="15685" y="45121"/>
                </a:lnTo>
                <a:lnTo>
                  <a:pt x="15691" y="45126"/>
                </a:lnTo>
                <a:lnTo>
                  <a:pt x="15692" y="45127"/>
                </a:lnTo>
                <a:lnTo>
                  <a:pt x="15705" y="45137"/>
                </a:lnTo>
                <a:lnTo>
                  <a:pt x="15712" y="45151"/>
                </a:lnTo>
                <a:lnTo>
                  <a:pt x="15717" y="45185"/>
                </a:lnTo>
                <a:lnTo>
                  <a:pt x="15723" y="45190"/>
                </a:lnTo>
                <a:lnTo>
                  <a:pt x="15723" y="45190"/>
                </a:lnTo>
                <a:lnTo>
                  <a:pt x="15741" y="45203"/>
                </a:lnTo>
                <a:lnTo>
                  <a:pt x="15761" y="45241"/>
                </a:lnTo>
                <a:lnTo>
                  <a:pt x="15763" y="45245"/>
                </a:lnTo>
                <a:lnTo>
                  <a:pt x="15784" y="45279"/>
                </a:lnTo>
                <a:lnTo>
                  <a:pt x="15791" y="45287"/>
                </a:lnTo>
                <a:lnTo>
                  <a:pt x="15810" y="45308"/>
                </a:lnTo>
                <a:lnTo>
                  <a:pt x="15829" y="45330"/>
                </a:lnTo>
                <a:lnTo>
                  <a:pt x="15836" y="45341"/>
                </a:lnTo>
                <a:lnTo>
                  <a:pt x="15846" y="45377"/>
                </a:lnTo>
                <a:lnTo>
                  <a:pt x="15851" y="45398"/>
                </a:lnTo>
                <a:lnTo>
                  <a:pt x="15864" y="45444"/>
                </a:lnTo>
                <a:lnTo>
                  <a:pt x="15869" y="45465"/>
                </a:lnTo>
                <a:lnTo>
                  <a:pt x="15896" y="45498"/>
                </a:lnTo>
                <a:lnTo>
                  <a:pt x="15919" y="45527"/>
                </a:lnTo>
                <a:lnTo>
                  <a:pt x="15967" y="45572"/>
                </a:lnTo>
                <a:lnTo>
                  <a:pt x="15971" y="45576"/>
                </a:lnTo>
                <a:lnTo>
                  <a:pt x="16002" y="45613"/>
                </a:lnTo>
                <a:lnTo>
                  <a:pt x="16009" y="45622"/>
                </a:lnTo>
                <a:lnTo>
                  <a:pt x="16018" y="45649"/>
                </a:lnTo>
                <a:lnTo>
                  <a:pt x="16025" y="45658"/>
                </a:lnTo>
                <a:lnTo>
                  <a:pt x="16033" y="45662"/>
                </a:lnTo>
                <a:lnTo>
                  <a:pt x="16033" y="45669"/>
                </a:lnTo>
                <a:lnTo>
                  <a:pt x="16039" y="45678"/>
                </a:lnTo>
                <a:lnTo>
                  <a:pt x="16040" y="45693"/>
                </a:lnTo>
                <a:lnTo>
                  <a:pt x="16053" y="45710"/>
                </a:lnTo>
                <a:lnTo>
                  <a:pt x="16053" y="45710"/>
                </a:lnTo>
                <a:lnTo>
                  <a:pt x="16053" y="45714"/>
                </a:lnTo>
                <a:lnTo>
                  <a:pt x="16054" y="45730"/>
                </a:lnTo>
                <a:lnTo>
                  <a:pt x="16056" y="45741"/>
                </a:lnTo>
                <a:lnTo>
                  <a:pt x="16064" y="45742"/>
                </a:lnTo>
                <a:lnTo>
                  <a:pt x="16066" y="45742"/>
                </a:lnTo>
                <a:lnTo>
                  <a:pt x="16069" y="45742"/>
                </a:lnTo>
                <a:lnTo>
                  <a:pt x="16069" y="45743"/>
                </a:lnTo>
                <a:lnTo>
                  <a:pt x="16072" y="45743"/>
                </a:lnTo>
                <a:lnTo>
                  <a:pt x="16073" y="45745"/>
                </a:lnTo>
                <a:lnTo>
                  <a:pt x="16076" y="45747"/>
                </a:lnTo>
                <a:lnTo>
                  <a:pt x="16087" y="45766"/>
                </a:lnTo>
                <a:lnTo>
                  <a:pt x="16088" y="45766"/>
                </a:lnTo>
                <a:lnTo>
                  <a:pt x="16096" y="45769"/>
                </a:lnTo>
                <a:lnTo>
                  <a:pt x="16102" y="45780"/>
                </a:lnTo>
                <a:lnTo>
                  <a:pt x="16102" y="45780"/>
                </a:lnTo>
                <a:lnTo>
                  <a:pt x="16113" y="45789"/>
                </a:lnTo>
                <a:lnTo>
                  <a:pt x="16119" y="45792"/>
                </a:lnTo>
                <a:lnTo>
                  <a:pt x="16123" y="45797"/>
                </a:lnTo>
                <a:lnTo>
                  <a:pt x="16131" y="45804"/>
                </a:lnTo>
                <a:lnTo>
                  <a:pt x="16136" y="45808"/>
                </a:lnTo>
                <a:lnTo>
                  <a:pt x="16141" y="45819"/>
                </a:lnTo>
                <a:lnTo>
                  <a:pt x="16151" y="45830"/>
                </a:lnTo>
                <a:lnTo>
                  <a:pt x="16152" y="45832"/>
                </a:lnTo>
                <a:lnTo>
                  <a:pt x="16153" y="45832"/>
                </a:lnTo>
                <a:lnTo>
                  <a:pt x="16153" y="45832"/>
                </a:lnTo>
                <a:lnTo>
                  <a:pt x="16175" y="45864"/>
                </a:lnTo>
                <a:lnTo>
                  <a:pt x="16187" y="45887"/>
                </a:lnTo>
                <a:lnTo>
                  <a:pt x="16187" y="45888"/>
                </a:lnTo>
                <a:lnTo>
                  <a:pt x="16191" y="45893"/>
                </a:lnTo>
                <a:lnTo>
                  <a:pt x="16191" y="45898"/>
                </a:lnTo>
                <a:lnTo>
                  <a:pt x="16190" y="45899"/>
                </a:lnTo>
                <a:lnTo>
                  <a:pt x="16190" y="45900"/>
                </a:lnTo>
                <a:lnTo>
                  <a:pt x="16191" y="45909"/>
                </a:lnTo>
                <a:lnTo>
                  <a:pt x="16199" y="45924"/>
                </a:lnTo>
                <a:lnTo>
                  <a:pt x="16202" y="45926"/>
                </a:lnTo>
                <a:lnTo>
                  <a:pt x="16203" y="45926"/>
                </a:lnTo>
                <a:lnTo>
                  <a:pt x="16203" y="45927"/>
                </a:lnTo>
                <a:lnTo>
                  <a:pt x="16203" y="45933"/>
                </a:lnTo>
                <a:lnTo>
                  <a:pt x="16206" y="45938"/>
                </a:lnTo>
                <a:lnTo>
                  <a:pt x="16208" y="45938"/>
                </a:lnTo>
                <a:lnTo>
                  <a:pt x="16208" y="45942"/>
                </a:lnTo>
                <a:lnTo>
                  <a:pt x="16210" y="45946"/>
                </a:lnTo>
                <a:lnTo>
                  <a:pt x="16214" y="45952"/>
                </a:lnTo>
                <a:lnTo>
                  <a:pt x="16220" y="45959"/>
                </a:lnTo>
                <a:lnTo>
                  <a:pt x="16222" y="45959"/>
                </a:lnTo>
                <a:lnTo>
                  <a:pt x="16224" y="45966"/>
                </a:lnTo>
                <a:lnTo>
                  <a:pt x="16235" y="45980"/>
                </a:lnTo>
                <a:lnTo>
                  <a:pt x="16240" y="45998"/>
                </a:lnTo>
                <a:lnTo>
                  <a:pt x="16241" y="45999"/>
                </a:lnTo>
                <a:lnTo>
                  <a:pt x="16241" y="46001"/>
                </a:lnTo>
                <a:lnTo>
                  <a:pt x="16244" y="46013"/>
                </a:lnTo>
                <a:lnTo>
                  <a:pt x="16265" y="46045"/>
                </a:lnTo>
                <a:lnTo>
                  <a:pt x="16267" y="46048"/>
                </a:lnTo>
                <a:lnTo>
                  <a:pt x="16271" y="46062"/>
                </a:lnTo>
                <a:lnTo>
                  <a:pt x="16274" y="46074"/>
                </a:lnTo>
                <a:lnTo>
                  <a:pt x="16284" y="46092"/>
                </a:lnTo>
                <a:lnTo>
                  <a:pt x="16284" y="46092"/>
                </a:lnTo>
                <a:lnTo>
                  <a:pt x="16287" y="46116"/>
                </a:lnTo>
                <a:lnTo>
                  <a:pt x="16284" y="46127"/>
                </a:lnTo>
                <a:lnTo>
                  <a:pt x="16282" y="46132"/>
                </a:lnTo>
                <a:lnTo>
                  <a:pt x="16274" y="46153"/>
                </a:lnTo>
                <a:lnTo>
                  <a:pt x="16282" y="46178"/>
                </a:lnTo>
                <a:lnTo>
                  <a:pt x="16284" y="46180"/>
                </a:lnTo>
                <a:lnTo>
                  <a:pt x="16289" y="46184"/>
                </a:lnTo>
                <a:lnTo>
                  <a:pt x="16289" y="46185"/>
                </a:lnTo>
                <a:lnTo>
                  <a:pt x="16290" y="46186"/>
                </a:lnTo>
                <a:lnTo>
                  <a:pt x="16300" y="46197"/>
                </a:lnTo>
                <a:lnTo>
                  <a:pt x="16302" y="46212"/>
                </a:lnTo>
                <a:lnTo>
                  <a:pt x="16305" y="46228"/>
                </a:lnTo>
                <a:lnTo>
                  <a:pt x="16305" y="46251"/>
                </a:lnTo>
                <a:lnTo>
                  <a:pt x="16316" y="46261"/>
                </a:lnTo>
                <a:lnTo>
                  <a:pt x="16319" y="46264"/>
                </a:lnTo>
                <a:lnTo>
                  <a:pt x="16332" y="46274"/>
                </a:lnTo>
                <a:lnTo>
                  <a:pt x="16333" y="46275"/>
                </a:lnTo>
                <a:lnTo>
                  <a:pt x="16339" y="46283"/>
                </a:lnTo>
                <a:lnTo>
                  <a:pt x="16339" y="46284"/>
                </a:lnTo>
                <a:lnTo>
                  <a:pt x="16340" y="46285"/>
                </a:lnTo>
                <a:lnTo>
                  <a:pt x="16328" y="46292"/>
                </a:lnTo>
                <a:lnTo>
                  <a:pt x="16328" y="46294"/>
                </a:lnTo>
                <a:lnTo>
                  <a:pt x="16328" y="46299"/>
                </a:lnTo>
                <a:lnTo>
                  <a:pt x="16323" y="46304"/>
                </a:lnTo>
                <a:lnTo>
                  <a:pt x="16323" y="46309"/>
                </a:lnTo>
                <a:lnTo>
                  <a:pt x="16322" y="46309"/>
                </a:lnTo>
                <a:lnTo>
                  <a:pt x="16328" y="46322"/>
                </a:lnTo>
                <a:lnTo>
                  <a:pt x="16326" y="46335"/>
                </a:lnTo>
                <a:lnTo>
                  <a:pt x="16326" y="46349"/>
                </a:lnTo>
                <a:lnTo>
                  <a:pt x="16328" y="46351"/>
                </a:lnTo>
                <a:lnTo>
                  <a:pt x="16333" y="46358"/>
                </a:lnTo>
                <a:lnTo>
                  <a:pt x="16328" y="46360"/>
                </a:lnTo>
                <a:lnTo>
                  <a:pt x="16335" y="46375"/>
                </a:lnTo>
                <a:lnTo>
                  <a:pt x="16335" y="46389"/>
                </a:lnTo>
                <a:lnTo>
                  <a:pt x="16352" y="46404"/>
                </a:lnTo>
                <a:lnTo>
                  <a:pt x="16354" y="46405"/>
                </a:lnTo>
                <a:lnTo>
                  <a:pt x="16361" y="46408"/>
                </a:lnTo>
                <a:lnTo>
                  <a:pt x="16359" y="46412"/>
                </a:lnTo>
                <a:lnTo>
                  <a:pt x="16359" y="46416"/>
                </a:lnTo>
                <a:lnTo>
                  <a:pt x="16360" y="46423"/>
                </a:lnTo>
                <a:lnTo>
                  <a:pt x="16360" y="46431"/>
                </a:lnTo>
                <a:lnTo>
                  <a:pt x="16361" y="46436"/>
                </a:lnTo>
                <a:lnTo>
                  <a:pt x="16364" y="46445"/>
                </a:lnTo>
                <a:lnTo>
                  <a:pt x="16361" y="46456"/>
                </a:lnTo>
                <a:lnTo>
                  <a:pt x="16362" y="46468"/>
                </a:lnTo>
                <a:lnTo>
                  <a:pt x="16362" y="46474"/>
                </a:lnTo>
                <a:lnTo>
                  <a:pt x="16364" y="46478"/>
                </a:lnTo>
                <a:lnTo>
                  <a:pt x="16364" y="46488"/>
                </a:lnTo>
                <a:lnTo>
                  <a:pt x="16364" y="46497"/>
                </a:lnTo>
                <a:lnTo>
                  <a:pt x="16362" y="46499"/>
                </a:lnTo>
                <a:lnTo>
                  <a:pt x="16362" y="46517"/>
                </a:lnTo>
                <a:lnTo>
                  <a:pt x="16366" y="46518"/>
                </a:lnTo>
                <a:lnTo>
                  <a:pt x="16375" y="46519"/>
                </a:lnTo>
                <a:lnTo>
                  <a:pt x="16378" y="46516"/>
                </a:lnTo>
                <a:lnTo>
                  <a:pt x="16379" y="46519"/>
                </a:lnTo>
                <a:lnTo>
                  <a:pt x="16387" y="46519"/>
                </a:lnTo>
                <a:lnTo>
                  <a:pt x="16387" y="46547"/>
                </a:lnTo>
                <a:lnTo>
                  <a:pt x="16387" y="46547"/>
                </a:lnTo>
                <a:lnTo>
                  <a:pt x="16396" y="46560"/>
                </a:lnTo>
                <a:lnTo>
                  <a:pt x="16397" y="46561"/>
                </a:lnTo>
                <a:lnTo>
                  <a:pt x="16402" y="46568"/>
                </a:lnTo>
                <a:lnTo>
                  <a:pt x="16402" y="46569"/>
                </a:lnTo>
                <a:lnTo>
                  <a:pt x="16407" y="46575"/>
                </a:lnTo>
                <a:lnTo>
                  <a:pt x="16409" y="46578"/>
                </a:lnTo>
                <a:lnTo>
                  <a:pt x="16410" y="46580"/>
                </a:lnTo>
                <a:lnTo>
                  <a:pt x="16415" y="46587"/>
                </a:lnTo>
                <a:lnTo>
                  <a:pt x="16431" y="46600"/>
                </a:lnTo>
                <a:lnTo>
                  <a:pt x="16454" y="46637"/>
                </a:lnTo>
                <a:lnTo>
                  <a:pt x="16457" y="46672"/>
                </a:lnTo>
                <a:lnTo>
                  <a:pt x="16458" y="46677"/>
                </a:lnTo>
                <a:lnTo>
                  <a:pt x="16461" y="46697"/>
                </a:lnTo>
                <a:lnTo>
                  <a:pt x="16466" y="46702"/>
                </a:lnTo>
                <a:lnTo>
                  <a:pt x="16471" y="46708"/>
                </a:lnTo>
                <a:lnTo>
                  <a:pt x="16471" y="46710"/>
                </a:lnTo>
                <a:lnTo>
                  <a:pt x="16472" y="46730"/>
                </a:lnTo>
                <a:lnTo>
                  <a:pt x="16485" y="46753"/>
                </a:lnTo>
                <a:lnTo>
                  <a:pt x="16504" y="46760"/>
                </a:lnTo>
                <a:lnTo>
                  <a:pt x="16523" y="46775"/>
                </a:lnTo>
                <a:lnTo>
                  <a:pt x="16528" y="46779"/>
                </a:lnTo>
                <a:lnTo>
                  <a:pt x="16535" y="46790"/>
                </a:lnTo>
                <a:lnTo>
                  <a:pt x="16541" y="46800"/>
                </a:lnTo>
                <a:lnTo>
                  <a:pt x="16546" y="46824"/>
                </a:lnTo>
                <a:lnTo>
                  <a:pt x="16543" y="46840"/>
                </a:lnTo>
                <a:lnTo>
                  <a:pt x="16551" y="46865"/>
                </a:lnTo>
                <a:lnTo>
                  <a:pt x="16564" y="46871"/>
                </a:lnTo>
                <a:lnTo>
                  <a:pt x="16584" y="46880"/>
                </a:lnTo>
                <a:lnTo>
                  <a:pt x="16582" y="46895"/>
                </a:lnTo>
                <a:lnTo>
                  <a:pt x="16578" y="46907"/>
                </a:lnTo>
                <a:lnTo>
                  <a:pt x="16593" y="46916"/>
                </a:lnTo>
                <a:lnTo>
                  <a:pt x="16599" y="46920"/>
                </a:lnTo>
                <a:lnTo>
                  <a:pt x="16619" y="46919"/>
                </a:lnTo>
                <a:lnTo>
                  <a:pt x="16632" y="46935"/>
                </a:lnTo>
                <a:lnTo>
                  <a:pt x="16628" y="46945"/>
                </a:lnTo>
                <a:lnTo>
                  <a:pt x="16628" y="46950"/>
                </a:lnTo>
                <a:lnTo>
                  <a:pt x="16623" y="46972"/>
                </a:lnTo>
                <a:lnTo>
                  <a:pt x="16623" y="46976"/>
                </a:lnTo>
                <a:lnTo>
                  <a:pt x="16630" y="46983"/>
                </a:lnTo>
                <a:lnTo>
                  <a:pt x="16648" y="47003"/>
                </a:lnTo>
                <a:lnTo>
                  <a:pt x="16661" y="47014"/>
                </a:lnTo>
                <a:lnTo>
                  <a:pt x="16662" y="47015"/>
                </a:lnTo>
                <a:lnTo>
                  <a:pt x="16673" y="47019"/>
                </a:lnTo>
                <a:lnTo>
                  <a:pt x="16671" y="47024"/>
                </a:lnTo>
                <a:lnTo>
                  <a:pt x="16670" y="47027"/>
                </a:lnTo>
                <a:lnTo>
                  <a:pt x="16673" y="47032"/>
                </a:lnTo>
                <a:lnTo>
                  <a:pt x="16670" y="47043"/>
                </a:lnTo>
                <a:lnTo>
                  <a:pt x="16671" y="47052"/>
                </a:lnTo>
                <a:lnTo>
                  <a:pt x="16667" y="47054"/>
                </a:lnTo>
                <a:lnTo>
                  <a:pt x="16665" y="47063"/>
                </a:lnTo>
                <a:lnTo>
                  <a:pt x="16665" y="47079"/>
                </a:lnTo>
                <a:lnTo>
                  <a:pt x="16673" y="47104"/>
                </a:lnTo>
                <a:lnTo>
                  <a:pt x="16673" y="47105"/>
                </a:lnTo>
                <a:lnTo>
                  <a:pt x="16695" y="47116"/>
                </a:lnTo>
                <a:lnTo>
                  <a:pt x="16722" y="47118"/>
                </a:lnTo>
                <a:lnTo>
                  <a:pt x="16729" y="47128"/>
                </a:lnTo>
                <a:lnTo>
                  <a:pt x="16731" y="47131"/>
                </a:lnTo>
                <a:lnTo>
                  <a:pt x="16735" y="47137"/>
                </a:lnTo>
                <a:lnTo>
                  <a:pt x="16757" y="47138"/>
                </a:lnTo>
                <a:lnTo>
                  <a:pt x="16768" y="47137"/>
                </a:lnTo>
                <a:lnTo>
                  <a:pt x="16773" y="47136"/>
                </a:lnTo>
                <a:lnTo>
                  <a:pt x="16777" y="47145"/>
                </a:lnTo>
                <a:lnTo>
                  <a:pt x="16784" y="47149"/>
                </a:lnTo>
                <a:lnTo>
                  <a:pt x="16784" y="47158"/>
                </a:lnTo>
                <a:lnTo>
                  <a:pt x="16785" y="47160"/>
                </a:lnTo>
                <a:lnTo>
                  <a:pt x="16784" y="47161"/>
                </a:lnTo>
                <a:lnTo>
                  <a:pt x="16784" y="47165"/>
                </a:lnTo>
                <a:lnTo>
                  <a:pt x="16774" y="47170"/>
                </a:lnTo>
                <a:lnTo>
                  <a:pt x="16774" y="47176"/>
                </a:lnTo>
                <a:lnTo>
                  <a:pt x="16778" y="47179"/>
                </a:lnTo>
                <a:lnTo>
                  <a:pt x="16797" y="47196"/>
                </a:lnTo>
                <a:lnTo>
                  <a:pt x="16810" y="47200"/>
                </a:lnTo>
                <a:lnTo>
                  <a:pt x="16812" y="47201"/>
                </a:lnTo>
                <a:lnTo>
                  <a:pt x="16831" y="47207"/>
                </a:lnTo>
                <a:lnTo>
                  <a:pt x="16847" y="47217"/>
                </a:lnTo>
                <a:lnTo>
                  <a:pt x="16863" y="47219"/>
                </a:lnTo>
                <a:lnTo>
                  <a:pt x="16876" y="47220"/>
                </a:lnTo>
                <a:lnTo>
                  <a:pt x="16894" y="47239"/>
                </a:lnTo>
                <a:lnTo>
                  <a:pt x="16901" y="47241"/>
                </a:lnTo>
                <a:lnTo>
                  <a:pt x="16901" y="47246"/>
                </a:lnTo>
                <a:lnTo>
                  <a:pt x="16902" y="47247"/>
                </a:lnTo>
                <a:lnTo>
                  <a:pt x="16908" y="47254"/>
                </a:lnTo>
                <a:lnTo>
                  <a:pt x="16912" y="47260"/>
                </a:lnTo>
                <a:lnTo>
                  <a:pt x="16937" y="47263"/>
                </a:lnTo>
                <a:lnTo>
                  <a:pt x="16940" y="47272"/>
                </a:lnTo>
                <a:lnTo>
                  <a:pt x="16951" y="47288"/>
                </a:lnTo>
                <a:lnTo>
                  <a:pt x="16970" y="47297"/>
                </a:lnTo>
                <a:lnTo>
                  <a:pt x="16981" y="47301"/>
                </a:lnTo>
                <a:lnTo>
                  <a:pt x="16984" y="47302"/>
                </a:lnTo>
                <a:lnTo>
                  <a:pt x="17008" y="47323"/>
                </a:lnTo>
                <a:lnTo>
                  <a:pt x="17009" y="47324"/>
                </a:lnTo>
                <a:lnTo>
                  <a:pt x="17025" y="47333"/>
                </a:lnTo>
                <a:lnTo>
                  <a:pt x="17038" y="47341"/>
                </a:lnTo>
                <a:lnTo>
                  <a:pt x="17049" y="47334"/>
                </a:lnTo>
                <a:lnTo>
                  <a:pt x="17056" y="47328"/>
                </a:lnTo>
                <a:lnTo>
                  <a:pt x="17057" y="47321"/>
                </a:lnTo>
                <a:lnTo>
                  <a:pt x="17064" y="47323"/>
                </a:lnTo>
                <a:lnTo>
                  <a:pt x="17064" y="47322"/>
                </a:lnTo>
                <a:lnTo>
                  <a:pt x="17066" y="47323"/>
                </a:lnTo>
                <a:lnTo>
                  <a:pt x="17077" y="47332"/>
                </a:lnTo>
                <a:lnTo>
                  <a:pt x="17080" y="47342"/>
                </a:lnTo>
                <a:lnTo>
                  <a:pt x="17095" y="47343"/>
                </a:lnTo>
                <a:lnTo>
                  <a:pt x="17107" y="47343"/>
                </a:lnTo>
                <a:lnTo>
                  <a:pt x="17126" y="47343"/>
                </a:lnTo>
                <a:lnTo>
                  <a:pt x="17142" y="47358"/>
                </a:lnTo>
                <a:lnTo>
                  <a:pt x="17146" y="47372"/>
                </a:lnTo>
                <a:lnTo>
                  <a:pt x="17157" y="47375"/>
                </a:lnTo>
                <a:lnTo>
                  <a:pt x="17167" y="47380"/>
                </a:lnTo>
                <a:lnTo>
                  <a:pt x="17177" y="47391"/>
                </a:lnTo>
                <a:lnTo>
                  <a:pt x="17187" y="47392"/>
                </a:lnTo>
                <a:lnTo>
                  <a:pt x="17201" y="47405"/>
                </a:lnTo>
                <a:lnTo>
                  <a:pt x="17211" y="47404"/>
                </a:lnTo>
                <a:lnTo>
                  <a:pt x="17218" y="47408"/>
                </a:lnTo>
                <a:lnTo>
                  <a:pt x="17218" y="47408"/>
                </a:lnTo>
                <a:lnTo>
                  <a:pt x="17223" y="47411"/>
                </a:lnTo>
                <a:lnTo>
                  <a:pt x="17223" y="47411"/>
                </a:lnTo>
                <a:lnTo>
                  <a:pt x="17227" y="47413"/>
                </a:lnTo>
                <a:lnTo>
                  <a:pt x="17261" y="47413"/>
                </a:lnTo>
                <a:lnTo>
                  <a:pt x="17261" y="47413"/>
                </a:lnTo>
                <a:lnTo>
                  <a:pt x="17266" y="47408"/>
                </a:lnTo>
                <a:lnTo>
                  <a:pt x="17281" y="47396"/>
                </a:lnTo>
                <a:lnTo>
                  <a:pt x="17284" y="47396"/>
                </a:lnTo>
                <a:lnTo>
                  <a:pt x="17291" y="47392"/>
                </a:lnTo>
                <a:lnTo>
                  <a:pt x="17296" y="47377"/>
                </a:lnTo>
                <a:lnTo>
                  <a:pt x="17290" y="47368"/>
                </a:lnTo>
                <a:lnTo>
                  <a:pt x="17304" y="47361"/>
                </a:lnTo>
                <a:lnTo>
                  <a:pt x="17317" y="47346"/>
                </a:lnTo>
                <a:lnTo>
                  <a:pt x="17322" y="47342"/>
                </a:lnTo>
                <a:lnTo>
                  <a:pt x="17347" y="47330"/>
                </a:lnTo>
                <a:lnTo>
                  <a:pt x="17350" y="47329"/>
                </a:lnTo>
                <a:lnTo>
                  <a:pt x="17362" y="47328"/>
                </a:lnTo>
                <a:lnTo>
                  <a:pt x="17368" y="47334"/>
                </a:lnTo>
                <a:lnTo>
                  <a:pt x="17367" y="47343"/>
                </a:lnTo>
                <a:lnTo>
                  <a:pt x="17362" y="47361"/>
                </a:lnTo>
                <a:lnTo>
                  <a:pt x="17367" y="47377"/>
                </a:lnTo>
                <a:lnTo>
                  <a:pt x="17380" y="47381"/>
                </a:lnTo>
                <a:lnTo>
                  <a:pt x="17403" y="47383"/>
                </a:lnTo>
                <a:lnTo>
                  <a:pt x="17413" y="47395"/>
                </a:lnTo>
                <a:lnTo>
                  <a:pt x="17430" y="47405"/>
                </a:lnTo>
                <a:lnTo>
                  <a:pt x="17446" y="47414"/>
                </a:lnTo>
                <a:lnTo>
                  <a:pt x="17456" y="47441"/>
                </a:lnTo>
                <a:lnTo>
                  <a:pt x="17474" y="47459"/>
                </a:lnTo>
                <a:lnTo>
                  <a:pt x="17503" y="47463"/>
                </a:lnTo>
                <a:lnTo>
                  <a:pt x="17519" y="47467"/>
                </a:lnTo>
                <a:lnTo>
                  <a:pt x="17532" y="47467"/>
                </a:lnTo>
                <a:lnTo>
                  <a:pt x="17535" y="47480"/>
                </a:lnTo>
                <a:lnTo>
                  <a:pt x="17555" y="47476"/>
                </a:lnTo>
                <a:lnTo>
                  <a:pt x="17573" y="47472"/>
                </a:lnTo>
                <a:lnTo>
                  <a:pt x="17578" y="47486"/>
                </a:lnTo>
                <a:lnTo>
                  <a:pt x="17592" y="47502"/>
                </a:lnTo>
                <a:lnTo>
                  <a:pt x="17616" y="47510"/>
                </a:lnTo>
                <a:lnTo>
                  <a:pt x="17641" y="47511"/>
                </a:lnTo>
                <a:lnTo>
                  <a:pt x="17662" y="47503"/>
                </a:lnTo>
                <a:lnTo>
                  <a:pt x="17711" y="47494"/>
                </a:lnTo>
                <a:lnTo>
                  <a:pt x="17770" y="47487"/>
                </a:lnTo>
                <a:lnTo>
                  <a:pt x="17882" y="47494"/>
                </a:lnTo>
                <a:lnTo>
                  <a:pt x="17948" y="47496"/>
                </a:lnTo>
                <a:lnTo>
                  <a:pt x="17969" y="47496"/>
                </a:lnTo>
                <a:lnTo>
                  <a:pt x="18019" y="47496"/>
                </a:lnTo>
                <a:lnTo>
                  <a:pt x="18023" y="47496"/>
                </a:lnTo>
                <a:lnTo>
                  <a:pt x="18073" y="47513"/>
                </a:lnTo>
                <a:lnTo>
                  <a:pt x="18122" y="47544"/>
                </a:lnTo>
                <a:lnTo>
                  <a:pt x="18168" y="47554"/>
                </a:lnTo>
                <a:lnTo>
                  <a:pt x="18180" y="47557"/>
                </a:lnTo>
                <a:lnTo>
                  <a:pt x="18209" y="47563"/>
                </a:lnTo>
                <a:lnTo>
                  <a:pt x="18214" y="47564"/>
                </a:lnTo>
                <a:lnTo>
                  <a:pt x="18227" y="47565"/>
                </a:lnTo>
                <a:lnTo>
                  <a:pt x="18232" y="47566"/>
                </a:lnTo>
                <a:lnTo>
                  <a:pt x="18238" y="47566"/>
                </a:lnTo>
                <a:lnTo>
                  <a:pt x="18248" y="47564"/>
                </a:lnTo>
                <a:lnTo>
                  <a:pt x="18249" y="47564"/>
                </a:lnTo>
                <a:lnTo>
                  <a:pt x="18250" y="47564"/>
                </a:lnTo>
                <a:lnTo>
                  <a:pt x="18253" y="47568"/>
                </a:lnTo>
                <a:lnTo>
                  <a:pt x="18260" y="47568"/>
                </a:lnTo>
                <a:lnTo>
                  <a:pt x="18271" y="47569"/>
                </a:lnTo>
                <a:lnTo>
                  <a:pt x="18276" y="47577"/>
                </a:lnTo>
                <a:lnTo>
                  <a:pt x="18281" y="47585"/>
                </a:lnTo>
                <a:lnTo>
                  <a:pt x="18275" y="47596"/>
                </a:lnTo>
                <a:lnTo>
                  <a:pt x="18279" y="47597"/>
                </a:lnTo>
                <a:lnTo>
                  <a:pt x="18270" y="47599"/>
                </a:lnTo>
                <a:lnTo>
                  <a:pt x="18268" y="47600"/>
                </a:lnTo>
                <a:lnTo>
                  <a:pt x="18260" y="47604"/>
                </a:lnTo>
                <a:lnTo>
                  <a:pt x="18253" y="47613"/>
                </a:lnTo>
                <a:lnTo>
                  <a:pt x="18251" y="47622"/>
                </a:lnTo>
                <a:lnTo>
                  <a:pt x="18257" y="47633"/>
                </a:lnTo>
                <a:lnTo>
                  <a:pt x="18252" y="47638"/>
                </a:lnTo>
                <a:lnTo>
                  <a:pt x="18253" y="47640"/>
                </a:lnTo>
                <a:lnTo>
                  <a:pt x="18244" y="47649"/>
                </a:lnTo>
                <a:lnTo>
                  <a:pt x="18245" y="47670"/>
                </a:lnTo>
                <a:lnTo>
                  <a:pt x="18248" y="47675"/>
                </a:lnTo>
                <a:lnTo>
                  <a:pt x="18266" y="47681"/>
                </a:lnTo>
                <a:lnTo>
                  <a:pt x="18266" y="47690"/>
                </a:lnTo>
                <a:lnTo>
                  <a:pt x="18266" y="47691"/>
                </a:lnTo>
                <a:lnTo>
                  <a:pt x="18266" y="47695"/>
                </a:lnTo>
                <a:lnTo>
                  <a:pt x="18267" y="47703"/>
                </a:lnTo>
                <a:lnTo>
                  <a:pt x="18263" y="47702"/>
                </a:lnTo>
                <a:lnTo>
                  <a:pt x="18253" y="47701"/>
                </a:lnTo>
                <a:lnTo>
                  <a:pt x="18251" y="47700"/>
                </a:lnTo>
                <a:lnTo>
                  <a:pt x="18237" y="47716"/>
                </a:lnTo>
                <a:lnTo>
                  <a:pt x="18227" y="47713"/>
                </a:lnTo>
                <a:lnTo>
                  <a:pt x="18216" y="47710"/>
                </a:lnTo>
                <a:lnTo>
                  <a:pt x="18204" y="47726"/>
                </a:lnTo>
                <a:lnTo>
                  <a:pt x="18203" y="47725"/>
                </a:lnTo>
                <a:lnTo>
                  <a:pt x="18198" y="47723"/>
                </a:lnTo>
                <a:lnTo>
                  <a:pt x="18192" y="47721"/>
                </a:lnTo>
                <a:lnTo>
                  <a:pt x="18182" y="47716"/>
                </a:lnTo>
                <a:lnTo>
                  <a:pt x="18164" y="47708"/>
                </a:lnTo>
                <a:lnTo>
                  <a:pt x="18164" y="47708"/>
                </a:lnTo>
                <a:lnTo>
                  <a:pt x="18163" y="47708"/>
                </a:lnTo>
                <a:lnTo>
                  <a:pt x="18156" y="47705"/>
                </a:lnTo>
                <a:lnTo>
                  <a:pt x="18147" y="47706"/>
                </a:lnTo>
                <a:lnTo>
                  <a:pt x="18132" y="47708"/>
                </a:lnTo>
                <a:lnTo>
                  <a:pt x="18118" y="47710"/>
                </a:lnTo>
                <a:lnTo>
                  <a:pt x="18120" y="47715"/>
                </a:lnTo>
                <a:lnTo>
                  <a:pt x="18122" y="47718"/>
                </a:lnTo>
                <a:lnTo>
                  <a:pt x="18123" y="47721"/>
                </a:lnTo>
                <a:lnTo>
                  <a:pt x="18124" y="47726"/>
                </a:lnTo>
                <a:lnTo>
                  <a:pt x="18125" y="47732"/>
                </a:lnTo>
                <a:lnTo>
                  <a:pt x="18126" y="47740"/>
                </a:lnTo>
                <a:lnTo>
                  <a:pt x="18111" y="47749"/>
                </a:lnTo>
                <a:lnTo>
                  <a:pt x="18111" y="47749"/>
                </a:lnTo>
                <a:lnTo>
                  <a:pt x="18111" y="47749"/>
                </a:lnTo>
                <a:lnTo>
                  <a:pt x="18096" y="47737"/>
                </a:lnTo>
                <a:lnTo>
                  <a:pt x="18092" y="47735"/>
                </a:lnTo>
                <a:lnTo>
                  <a:pt x="18089" y="47733"/>
                </a:lnTo>
                <a:lnTo>
                  <a:pt x="18084" y="47731"/>
                </a:lnTo>
                <a:lnTo>
                  <a:pt x="18068" y="47723"/>
                </a:lnTo>
                <a:lnTo>
                  <a:pt x="18063" y="47720"/>
                </a:lnTo>
                <a:lnTo>
                  <a:pt x="18060" y="47720"/>
                </a:lnTo>
                <a:lnTo>
                  <a:pt x="18059" y="47720"/>
                </a:lnTo>
                <a:lnTo>
                  <a:pt x="18037" y="47715"/>
                </a:lnTo>
                <a:lnTo>
                  <a:pt x="18033" y="47710"/>
                </a:lnTo>
                <a:lnTo>
                  <a:pt x="18033" y="47710"/>
                </a:lnTo>
                <a:lnTo>
                  <a:pt x="18031" y="47707"/>
                </a:lnTo>
                <a:lnTo>
                  <a:pt x="18029" y="47704"/>
                </a:lnTo>
                <a:lnTo>
                  <a:pt x="18025" y="47703"/>
                </a:lnTo>
                <a:lnTo>
                  <a:pt x="18010" y="47701"/>
                </a:lnTo>
                <a:lnTo>
                  <a:pt x="17991" y="47701"/>
                </a:lnTo>
                <a:lnTo>
                  <a:pt x="17975" y="47700"/>
                </a:lnTo>
                <a:lnTo>
                  <a:pt x="17966" y="47706"/>
                </a:lnTo>
                <a:lnTo>
                  <a:pt x="17952" y="47714"/>
                </a:lnTo>
                <a:lnTo>
                  <a:pt x="17951" y="47721"/>
                </a:lnTo>
                <a:lnTo>
                  <a:pt x="17950" y="47729"/>
                </a:lnTo>
                <a:lnTo>
                  <a:pt x="17948" y="47733"/>
                </a:lnTo>
                <a:lnTo>
                  <a:pt x="17945" y="47738"/>
                </a:lnTo>
                <a:lnTo>
                  <a:pt x="17939" y="47750"/>
                </a:lnTo>
                <a:lnTo>
                  <a:pt x="17939" y="47750"/>
                </a:lnTo>
                <a:lnTo>
                  <a:pt x="17937" y="47777"/>
                </a:lnTo>
                <a:lnTo>
                  <a:pt x="17930" y="47778"/>
                </a:lnTo>
                <a:lnTo>
                  <a:pt x="17920" y="47779"/>
                </a:lnTo>
                <a:lnTo>
                  <a:pt x="17919" y="47779"/>
                </a:lnTo>
                <a:lnTo>
                  <a:pt x="17906" y="47781"/>
                </a:lnTo>
                <a:lnTo>
                  <a:pt x="17897" y="47782"/>
                </a:lnTo>
                <a:lnTo>
                  <a:pt x="17896" y="47781"/>
                </a:lnTo>
                <a:lnTo>
                  <a:pt x="17895" y="47781"/>
                </a:lnTo>
                <a:lnTo>
                  <a:pt x="17893" y="47776"/>
                </a:lnTo>
                <a:lnTo>
                  <a:pt x="17886" y="47746"/>
                </a:lnTo>
                <a:lnTo>
                  <a:pt x="17853" y="47755"/>
                </a:lnTo>
                <a:lnTo>
                  <a:pt x="17852" y="47756"/>
                </a:lnTo>
                <a:lnTo>
                  <a:pt x="17852" y="47756"/>
                </a:lnTo>
                <a:lnTo>
                  <a:pt x="17822" y="47756"/>
                </a:lnTo>
                <a:lnTo>
                  <a:pt x="17821" y="47756"/>
                </a:lnTo>
                <a:lnTo>
                  <a:pt x="17815" y="47759"/>
                </a:lnTo>
                <a:lnTo>
                  <a:pt x="17812" y="47760"/>
                </a:lnTo>
                <a:lnTo>
                  <a:pt x="17808" y="47761"/>
                </a:lnTo>
                <a:lnTo>
                  <a:pt x="17808" y="47764"/>
                </a:lnTo>
                <a:lnTo>
                  <a:pt x="17809" y="47773"/>
                </a:lnTo>
                <a:lnTo>
                  <a:pt x="17809" y="47780"/>
                </a:lnTo>
                <a:lnTo>
                  <a:pt x="17809" y="47781"/>
                </a:lnTo>
                <a:lnTo>
                  <a:pt x="17811" y="47803"/>
                </a:lnTo>
                <a:lnTo>
                  <a:pt x="17803" y="47809"/>
                </a:lnTo>
                <a:lnTo>
                  <a:pt x="17802" y="47809"/>
                </a:lnTo>
                <a:lnTo>
                  <a:pt x="17798" y="47812"/>
                </a:lnTo>
                <a:lnTo>
                  <a:pt x="17795" y="47813"/>
                </a:lnTo>
                <a:lnTo>
                  <a:pt x="17793" y="47815"/>
                </a:lnTo>
                <a:lnTo>
                  <a:pt x="17793" y="47815"/>
                </a:lnTo>
                <a:lnTo>
                  <a:pt x="17794" y="47827"/>
                </a:lnTo>
                <a:lnTo>
                  <a:pt x="17794" y="47827"/>
                </a:lnTo>
                <a:lnTo>
                  <a:pt x="17795" y="47837"/>
                </a:lnTo>
                <a:lnTo>
                  <a:pt x="17791" y="47840"/>
                </a:lnTo>
                <a:lnTo>
                  <a:pt x="17787" y="47843"/>
                </a:lnTo>
                <a:lnTo>
                  <a:pt x="17786" y="47845"/>
                </a:lnTo>
                <a:lnTo>
                  <a:pt x="17779" y="47850"/>
                </a:lnTo>
                <a:lnTo>
                  <a:pt x="17768" y="47829"/>
                </a:lnTo>
                <a:lnTo>
                  <a:pt x="17766" y="47826"/>
                </a:lnTo>
                <a:lnTo>
                  <a:pt x="17765" y="47826"/>
                </a:lnTo>
                <a:lnTo>
                  <a:pt x="17765" y="47823"/>
                </a:lnTo>
                <a:lnTo>
                  <a:pt x="17758" y="47819"/>
                </a:lnTo>
                <a:lnTo>
                  <a:pt x="17746" y="47816"/>
                </a:lnTo>
                <a:lnTo>
                  <a:pt x="17739" y="47818"/>
                </a:lnTo>
                <a:lnTo>
                  <a:pt x="17735" y="47817"/>
                </a:lnTo>
                <a:lnTo>
                  <a:pt x="17731" y="47817"/>
                </a:lnTo>
                <a:lnTo>
                  <a:pt x="17726" y="47813"/>
                </a:lnTo>
                <a:lnTo>
                  <a:pt x="17725" y="47813"/>
                </a:lnTo>
                <a:lnTo>
                  <a:pt x="17719" y="47811"/>
                </a:lnTo>
                <a:lnTo>
                  <a:pt x="17715" y="47809"/>
                </a:lnTo>
                <a:lnTo>
                  <a:pt x="17708" y="47808"/>
                </a:lnTo>
                <a:lnTo>
                  <a:pt x="17703" y="47812"/>
                </a:lnTo>
                <a:lnTo>
                  <a:pt x="17699" y="47818"/>
                </a:lnTo>
                <a:lnTo>
                  <a:pt x="17698" y="47825"/>
                </a:lnTo>
                <a:lnTo>
                  <a:pt x="17695" y="47831"/>
                </a:lnTo>
                <a:lnTo>
                  <a:pt x="17690" y="47839"/>
                </a:lnTo>
                <a:lnTo>
                  <a:pt x="17690" y="47845"/>
                </a:lnTo>
                <a:lnTo>
                  <a:pt x="17693" y="47852"/>
                </a:lnTo>
                <a:lnTo>
                  <a:pt x="17693" y="47859"/>
                </a:lnTo>
                <a:lnTo>
                  <a:pt x="17694" y="47870"/>
                </a:lnTo>
                <a:lnTo>
                  <a:pt x="17694" y="47874"/>
                </a:lnTo>
                <a:lnTo>
                  <a:pt x="17698" y="47880"/>
                </a:lnTo>
                <a:lnTo>
                  <a:pt x="17697" y="47891"/>
                </a:lnTo>
                <a:lnTo>
                  <a:pt x="17695" y="47903"/>
                </a:lnTo>
                <a:lnTo>
                  <a:pt x="17692" y="47912"/>
                </a:lnTo>
                <a:lnTo>
                  <a:pt x="17686" y="47915"/>
                </a:lnTo>
                <a:lnTo>
                  <a:pt x="17679" y="47914"/>
                </a:lnTo>
                <a:lnTo>
                  <a:pt x="17670" y="47917"/>
                </a:lnTo>
                <a:lnTo>
                  <a:pt x="17669" y="47918"/>
                </a:lnTo>
                <a:lnTo>
                  <a:pt x="17669" y="47922"/>
                </a:lnTo>
                <a:lnTo>
                  <a:pt x="17669" y="47924"/>
                </a:lnTo>
                <a:lnTo>
                  <a:pt x="17669" y="47930"/>
                </a:lnTo>
                <a:lnTo>
                  <a:pt x="17669" y="47935"/>
                </a:lnTo>
                <a:lnTo>
                  <a:pt x="17672" y="47941"/>
                </a:lnTo>
                <a:lnTo>
                  <a:pt x="17676" y="47948"/>
                </a:lnTo>
                <a:lnTo>
                  <a:pt x="17682" y="47956"/>
                </a:lnTo>
                <a:lnTo>
                  <a:pt x="17683" y="47962"/>
                </a:lnTo>
                <a:lnTo>
                  <a:pt x="17683" y="47968"/>
                </a:lnTo>
                <a:lnTo>
                  <a:pt x="17685" y="47977"/>
                </a:lnTo>
                <a:lnTo>
                  <a:pt x="17690" y="47980"/>
                </a:lnTo>
                <a:lnTo>
                  <a:pt x="17692" y="47987"/>
                </a:lnTo>
                <a:lnTo>
                  <a:pt x="17691" y="47992"/>
                </a:lnTo>
                <a:lnTo>
                  <a:pt x="17690" y="47999"/>
                </a:lnTo>
                <a:lnTo>
                  <a:pt x="17690" y="48008"/>
                </a:lnTo>
                <a:lnTo>
                  <a:pt x="17691" y="48016"/>
                </a:lnTo>
                <a:lnTo>
                  <a:pt x="17690" y="48024"/>
                </a:lnTo>
                <a:lnTo>
                  <a:pt x="17691" y="48032"/>
                </a:lnTo>
                <a:lnTo>
                  <a:pt x="17691" y="48040"/>
                </a:lnTo>
                <a:lnTo>
                  <a:pt x="17695" y="48047"/>
                </a:lnTo>
                <a:lnTo>
                  <a:pt x="17703" y="48051"/>
                </a:lnTo>
                <a:lnTo>
                  <a:pt x="17708" y="48053"/>
                </a:lnTo>
                <a:lnTo>
                  <a:pt x="17711" y="48057"/>
                </a:lnTo>
                <a:lnTo>
                  <a:pt x="17711" y="48057"/>
                </a:lnTo>
                <a:lnTo>
                  <a:pt x="17713" y="48059"/>
                </a:lnTo>
                <a:lnTo>
                  <a:pt x="17717" y="48067"/>
                </a:lnTo>
                <a:lnTo>
                  <a:pt x="17716" y="48075"/>
                </a:lnTo>
                <a:lnTo>
                  <a:pt x="17714" y="48083"/>
                </a:lnTo>
                <a:lnTo>
                  <a:pt x="17713" y="48086"/>
                </a:lnTo>
                <a:lnTo>
                  <a:pt x="17711" y="48088"/>
                </a:lnTo>
                <a:lnTo>
                  <a:pt x="17708" y="48091"/>
                </a:lnTo>
                <a:lnTo>
                  <a:pt x="17708" y="48091"/>
                </a:lnTo>
                <a:lnTo>
                  <a:pt x="17707" y="48091"/>
                </a:lnTo>
                <a:lnTo>
                  <a:pt x="17706" y="48091"/>
                </a:lnTo>
                <a:lnTo>
                  <a:pt x="17700" y="48089"/>
                </a:lnTo>
                <a:lnTo>
                  <a:pt x="17696" y="48086"/>
                </a:lnTo>
                <a:lnTo>
                  <a:pt x="17695" y="48085"/>
                </a:lnTo>
                <a:lnTo>
                  <a:pt x="17691" y="48083"/>
                </a:lnTo>
                <a:lnTo>
                  <a:pt x="17689" y="48077"/>
                </a:lnTo>
                <a:lnTo>
                  <a:pt x="17689" y="48074"/>
                </a:lnTo>
                <a:lnTo>
                  <a:pt x="17689" y="48073"/>
                </a:lnTo>
                <a:lnTo>
                  <a:pt x="17689" y="48072"/>
                </a:lnTo>
                <a:lnTo>
                  <a:pt x="17689" y="48070"/>
                </a:lnTo>
                <a:lnTo>
                  <a:pt x="17686" y="48066"/>
                </a:lnTo>
                <a:lnTo>
                  <a:pt x="17685" y="48066"/>
                </a:lnTo>
                <a:lnTo>
                  <a:pt x="17680" y="48065"/>
                </a:lnTo>
                <a:lnTo>
                  <a:pt x="17676" y="48066"/>
                </a:lnTo>
                <a:lnTo>
                  <a:pt x="17671" y="48071"/>
                </a:lnTo>
                <a:lnTo>
                  <a:pt x="17669" y="48079"/>
                </a:lnTo>
                <a:lnTo>
                  <a:pt x="17669" y="48089"/>
                </a:lnTo>
                <a:lnTo>
                  <a:pt x="17672" y="48097"/>
                </a:lnTo>
                <a:lnTo>
                  <a:pt x="17671" y="48098"/>
                </a:lnTo>
                <a:lnTo>
                  <a:pt x="17660" y="48098"/>
                </a:lnTo>
                <a:lnTo>
                  <a:pt x="17659" y="48097"/>
                </a:lnTo>
                <a:lnTo>
                  <a:pt x="17651" y="48094"/>
                </a:lnTo>
                <a:lnTo>
                  <a:pt x="17647" y="48097"/>
                </a:lnTo>
                <a:lnTo>
                  <a:pt x="17644" y="48103"/>
                </a:lnTo>
                <a:lnTo>
                  <a:pt x="17641" y="48112"/>
                </a:lnTo>
                <a:lnTo>
                  <a:pt x="17641" y="48122"/>
                </a:lnTo>
                <a:lnTo>
                  <a:pt x="17641" y="48130"/>
                </a:lnTo>
                <a:lnTo>
                  <a:pt x="17645" y="48133"/>
                </a:lnTo>
                <a:lnTo>
                  <a:pt x="17649" y="48134"/>
                </a:lnTo>
                <a:lnTo>
                  <a:pt x="17652" y="48136"/>
                </a:lnTo>
                <a:lnTo>
                  <a:pt x="17652" y="48137"/>
                </a:lnTo>
                <a:lnTo>
                  <a:pt x="17653" y="48138"/>
                </a:lnTo>
                <a:lnTo>
                  <a:pt x="17656" y="48139"/>
                </a:lnTo>
                <a:lnTo>
                  <a:pt x="17658" y="48143"/>
                </a:lnTo>
                <a:lnTo>
                  <a:pt x="17662" y="48152"/>
                </a:lnTo>
                <a:lnTo>
                  <a:pt x="17664" y="48156"/>
                </a:lnTo>
                <a:lnTo>
                  <a:pt x="17667" y="48158"/>
                </a:lnTo>
                <a:lnTo>
                  <a:pt x="17668" y="48159"/>
                </a:lnTo>
                <a:lnTo>
                  <a:pt x="17670" y="48163"/>
                </a:lnTo>
                <a:lnTo>
                  <a:pt x="17670" y="48165"/>
                </a:lnTo>
                <a:lnTo>
                  <a:pt x="17670" y="48166"/>
                </a:lnTo>
                <a:lnTo>
                  <a:pt x="17667" y="48168"/>
                </a:lnTo>
                <a:lnTo>
                  <a:pt x="17664" y="48167"/>
                </a:lnTo>
                <a:lnTo>
                  <a:pt x="17663" y="48166"/>
                </a:lnTo>
                <a:lnTo>
                  <a:pt x="17663" y="48166"/>
                </a:lnTo>
                <a:lnTo>
                  <a:pt x="17661" y="48165"/>
                </a:lnTo>
                <a:lnTo>
                  <a:pt x="17656" y="48166"/>
                </a:lnTo>
                <a:lnTo>
                  <a:pt x="17646" y="48173"/>
                </a:lnTo>
                <a:lnTo>
                  <a:pt x="17638" y="48178"/>
                </a:lnTo>
                <a:lnTo>
                  <a:pt x="17632" y="48183"/>
                </a:lnTo>
                <a:lnTo>
                  <a:pt x="17628" y="48186"/>
                </a:lnTo>
                <a:lnTo>
                  <a:pt x="17620" y="48187"/>
                </a:lnTo>
                <a:lnTo>
                  <a:pt x="17610" y="48185"/>
                </a:lnTo>
                <a:lnTo>
                  <a:pt x="17603" y="48182"/>
                </a:lnTo>
                <a:lnTo>
                  <a:pt x="17593" y="48182"/>
                </a:lnTo>
                <a:lnTo>
                  <a:pt x="17586" y="48184"/>
                </a:lnTo>
                <a:lnTo>
                  <a:pt x="17578" y="48185"/>
                </a:lnTo>
                <a:lnTo>
                  <a:pt x="17575" y="48186"/>
                </a:lnTo>
                <a:lnTo>
                  <a:pt x="17571" y="48187"/>
                </a:lnTo>
                <a:lnTo>
                  <a:pt x="17569" y="48186"/>
                </a:lnTo>
                <a:lnTo>
                  <a:pt x="17565" y="48186"/>
                </a:lnTo>
                <a:lnTo>
                  <a:pt x="17554" y="48186"/>
                </a:lnTo>
                <a:lnTo>
                  <a:pt x="17551" y="48191"/>
                </a:lnTo>
                <a:lnTo>
                  <a:pt x="17555" y="48193"/>
                </a:lnTo>
                <a:lnTo>
                  <a:pt x="17558" y="48194"/>
                </a:lnTo>
                <a:lnTo>
                  <a:pt x="17562" y="48197"/>
                </a:lnTo>
                <a:lnTo>
                  <a:pt x="17562" y="48197"/>
                </a:lnTo>
                <a:lnTo>
                  <a:pt x="17562" y="48200"/>
                </a:lnTo>
                <a:lnTo>
                  <a:pt x="17562" y="48203"/>
                </a:lnTo>
                <a:lnTo>
                  <a:pt x="17559" y="48207"/>
                </a:lnTo>
                <a:lnTo>
                  <a:pt x="17559" y="48207"/>
                </a:lnTo>
                <a:lnTo>
                  <a:pt x="17558" y="48209"/>
                </a:lnTo>
                <a:lnTo>
                  <a:pt x="17553" y="48213"/>
                </a:lnTo>
                <a:lnTo>
                  <a:pt x="17550" y="48212"/>
                </a:lnTo>
                <a:lnTo>
                  <a:pt x="17546" y="48213"/>
                </a:lnTo>
                <a:lnTo>
                  <a:pt x="17542" y="48212"/>
                </a:lnTo>
                <a:lnTo>
                  <a:pt x="17540" y="48211"/>
                </a:lnTo>
                <a:lnTo>
                  <a:pt x="17539" y="48211"/>
                </a:lnTo>
                <a:lnTo>
                  <a:pt x="17531" y="48209"/>
                </a:lnTo>
                <a:lnTo>
                  <a:pt x="17528" y="48211"/>
                </a:lnTo>
                <a:lnTo>
                  <a:pt x="17529" y="48216"/>
                </a:lnTo>
                <a:lnTo>
                  <a:pt x="17531" y="48222"/>
                </a:lnTo>
                <a:lnTo>
                  <a:pt x="17530" y="48227"/>
                </a:lnTo>
                <a:lnTo>
                  <a:pt x="17530" y="48232"/>
                </a:lnTo>
                <a:lnTo>
                  <a:pt x="17530" y="48233"/>
                </a:lnTo>
                <a:lnTo>
                  <a:pt x="17531" y="48233"/>
                </a:lnTo>
                <a:lnTo>
                  <a:pt x="17534" y="48236"/>
                </a:lnTo>
                <a:lnTo>
                  <a:pt x="17537" y="48241"/>
                </a:lnTo>
                <a:lnTo>
                  <a:pt x="17537" y="48243"/>
                </a:lnTo>
                <a:lnTo>
                  <a:pt x="17538" y="48245"/>
                </a:lnTo>
                <a:lnTo>
                  <a:pt x="17538" y="48245"/>
                </a:lnTo>
                <a:lnTo>
                  <a:pt x="17535" y="48251"/>
                </a:lnTo>
                <a:lnTo>
                  <a:pt x="17532" y="48257"/>
                </a:lnTo>
                <a:lnTo>
                  <a:pt x="17531" y="48266"/>
                </a:lnTo>
                <a:lnTo>
                  <a:pt x="17529" y="48270"/>
                </a:lnTo>
                <a:lnTo>
                  <a:pt x="17522" y="48271"/>
                </a:lnTo>
                <a:lnTo>
                  <a:pt x="17518" y="48275"/>
                </a:lnTo>
                <a:lnTo>
                  <a:pt x="17517" y="48283"/>
                </a:lnTo>
                <a:lnTo>
                  <a:pt x="17515" y="48289"/>
                </a:lnTo>
                <a:lnTo>
                  <a:pt x="17511" y="48292"/>
                </a:lnTo>
                <a:lnTo>
                  <a:pt x="17512" y="48303"/>
                </a:lnTo>
                <a:lnTo>
                  <a:pt x="17514" y="48306"/>
                </a:lnTo>
                <a:lnTo>
                  <a:pt x="17515" y="48311"/>
                </a:lnTo>
                <a:lnTo>
                  <a:pt x="17519" y="48316"/>
                </a:lnTo>
                <a:lnTo>
                  <a:pt x="17519" y="48320"/>
                </a:lnTo>
                <a:lnTo>
                  <a:pt x="17519" y="48322"/>
                </a:lnTo>
                <a:lnTo>
                  <a:pt x="17516" y="48326"/>
                </a:lnTo>
                <a:lnTo>
                  <a:pt x="17509" y="48330"/>
                </a:lnTo>
                <a:lnTo>
                  <a:pt x="17503" y="48333"/>
                </a:lnTo>
                <a:lnTo>
                  <a:pt x="17500" y="48338"/>
                </a:lnTo>
                <a:lnTo>
                  <a:pt x="17498" y="48344"/>
                </a:lnTo>
                <a:lnTo>
                  <a:pt x="17499" y="48345"/>
                </a:lnTo>
                <a:lnTo>
                  <a:pt x="17502" y="48349"/>
                </a:lnTo>
                <a:lnTo>
                  <a:pt x="17502" y="48354"/>
                </a:lnTo>
                <a:lnTo>
                  <a:pt x="17496" y="48357"/>
                </a:lnTo>
                <a:lnTo>
                  <a:pt x="17489" y="48358"/>
                </a:lnTo>
                <a:lnTo>
                  <a:pt x="17487" y="48363"/>
                </a:lnTo>
                <a:lnTo>
                  <a:pt x="17489" y="48370"/>
                </a:lnTo>
                <a:lnTo>
                  <a:pt x="17491" y="48378"/>
                </a:lnTo>
                <a:lnTo>
                  <a:pt x="17490" y="48382"/>
                </a:lnTo>
                <a:lnTo>
                  <a:pt x="17485" y="48386"/>
                </a:lnTo>
                <a:lnTo>
                  <a:pt x="17482" y="48391"/>
                </a:lnTo>
                <a:lnTo>
                  <a:pt x="17479" y="48395"/>
                </a:lnTo>
                <a:lnTo>
                  <a:pt x="17475" y="48398"/>
                </a:lnTo>
                <a:lnTo>
                  <a:pt x="17472" y="48403"/>
                </a:lnTo>
                <a:lnTo>
                  <a:pt x="17469" y="48407"/>
                </a:lnTo>
                <a:lnTo>
                  <a:pt x="17461" y="48408"/>
                </a:lnTo>
                <a:lnTo>
                  <a:pt x="17458" y="48407"/>
                </a:lnTo>
                <a:lnTo>
                  <a:pt x="17454" y="48406"/>
                </a:lnTo>
                <a:lnTo>
                  <a:pt x="17451" y="48407"/>
                </a:lnTo>
                <a:lnTo>
                  <a:pt x="17447" y="48408"/>
                </a:lnTo>
                <a:lnTo>
                  <a:pt x="17446" y="48414"/>
                </a:lnTo>
                <a:lnTo>
                  <a:pt x="17449" y="48422"/>
                </a:lnTo>
                <a:lnTo>
                  <a:pt x="17451" y="48429"/>
                </a:lnTo>
                <a:lnTo>
                  <a:pt x="17451" y="48435"/>
                </a:lnTo>
                <a:lnTo>
                  <a:pt x="17448" y="48441"/>
                </a:lnTo>
                <a:lnTo>
                  <a:pt x="17442" y="48445"/>
                </a:lnTo>
                <a:lnTo>
                  <a:pt x="17433" y="48449"/>
                </a:lnTo>
                <a:lnTo>
                  <a:pt x="17425" y="48451"/>
                </a:lnTo>
                <a:lnTo>
                  <a:pt x="17424" y="48451"/>
                </a:lnTo>
                <a:lnTo>
                  <a:pt x="17421" y="48448"/>
                </a:lnTo>
                <a:lnTo>
                  <a:pt x="17420" y="48441"/>
                </a:lnTo>
                <a:lnTo>
                  <a:pt x="17420" y="48438"/>
                </a:lnTo>
                <a:lnTo>
                  <a:pt x="17420" y="48435"/>
                </a:lnTo>
                <a:lnTo>
                  <a:pt x="17417" y="48432"/>
                </a:lnTo>
                <a:lnTo>
                  <a:pt x="17415" y="48429"/>
                </a:lnTo>
                <a:lnTo>
                  <a:pt x="17409" y="48426"/>
                </a:lnTo>
                <a:lnTo>
                  <a:pt x="17392" y="48421"/>
                </a:lnTo>
                <a:lnTo>
                  <a:pt x="17389" y="48420"/>
                </a:lnTo>
                <a:lnTo>
                  <a:pt x="17385" y="48419"/>
                </a:lnTo>
                <a:lnTo>
                  <a:pt x="17382" y="48417"/>
                </a:lnTo>
                <a:lnTo>
                  <a:pt x="17379" y="48415"/>
                </a:lnTo>
                <a:lnTo>
                  <a:pt x="17371" y="48415"/>
                </a:lnTo>
                <a:lnTo>
                  <a:pt x="17368" y="48420"/>
                </a:lnTo>
                <a:lnTo>
                  <a:pt x="17362" y="48421"/>
                </a:lnTo>
                <a:lnTo>
                  <a:pt x="17353" y="48420"/>
                </a:lnTo>
                <a:lnTo>
                  <a:pt x="17346" y="48423"/>
                </a:lnTo>
                <a:lnTo>
                  <a:pt x="17345" y="48432"/>
                </a:lnTo>
                <a:lnTo>
                  <a:pt x="17340" y="48433"/>
                </a:lnTo>
                <a:lnTo>
                  <a:pt x="17330" y="48432"/>
                </a:lnTo>
                <a:lnTo>
                  <a:pt x="17330" y="48432"/>
                </a:lnTo>
                <a:lnTo>
                  <a:pt x="17328" y="48431"/>
                </a:lnTo>
                <a:lnTo>
                  <a:pt x="17327" y="48429"/>
                </a:lnTo>
                <a:lnTo>
                  <a:pt x="17326" y="48426"/>
                </a:lnTo>
                <a:lnTo>
                  <a:pt x="17325" y="48422"/>
                </a:lnTo>
                <a:lnTo>
                  <a:pt x="17325" y="48422"/>
                </a:lnTo>
                <a:lnTo>
                  <a:pt x="17325" y="48421"/>
                </a:lnTo>
                <a:lnTo>
                  <a:pt x="17325" y="48413"/>
                </a:lnTo>
                <a:lnTo>
                  <a:pt x="17319" y="48406"/>
                </a:lnTo>
                <a:lnTo>
                  <a:pt x="17309" y="48404"/>
                </a:lnTo>
                <a:lnTo>
                  <a:pt x="17304" y="48405"/>
                </a:lnTo>
                <a:lnTo>
                  <a:pt x="17300" y="48406"/>
                </a:lnTo>
                <a:lnTo>
                  <a:pt x="17288" y="48412"/>
                </a:lnTo>
                <a:lnTo>
                  <a:pt x="17281" y="48414"/>
                </a:lnTo>
                <a:lnTo>
                  <a:pt x="17274" y="48410"/>
                </a:lnTo>
                <a:lnTo>
                  <a:pt x="17274" y="48410"/>
                </a:lnTo>
                <a:lnTo>
                  <a:pt x="17274" y="48409"/>
                </a:lnTo>
                <a:lnTo>
                  <a:pt x="17272" y="48405"/>
                </a:lnTo>
                <a:lnTo>
                  <a:pt x="17268" y="48403"/>
                </a:lnTo>
                <a:lnTo>
                  <a:pt x="17265" y="48407"/>
                </a:lnTo>
                <a:lnTo>
                  <a:pt x="17264" y="48412"/>
                </a:lnTo>
                <a:lnTo>
                  <a:pt x="17260" y="48414"/>
                </a:lnTo>
                <a:lnTo>
                  <a:pt x="17257" y="48416"/>
                </a:lnTo>
                <a:lnTo>
                  <a:pt x="17256" y="48421"/>
                </a:lnTo>
                <a:lnTo>
                  <a:pt x="17254" y="48425"/>
                </a:lnTo>
                <a:lnTo>
                  <a:pt x="17247" y="48430"/>
                </a:lnTo>
                <a:lnTo>
                  <a:pt x="17245" y="48434"/>
                </a:lnTo>
                <a:lnTo>
                  <a:pt x="17239" y="48436"/>
                </a:lnTo>
                <a:lnTo>
                  <a:pt x="17233" y="48437"/>
                </a:lnTo>
                <a:lnTo>
                  <a:pt x="17229" y="48439"/>
                </a:lnTo>
                <a:lnTo>
                  <a:pt x="17227" y="48439"/>
                </a:lnTo>
                <a:lnTo>
                  <a:pt x="17227" y="48439"/>
                </a:lnTo>
                <a:lnTo>
                  <a:pt x="17218" y="48441"/>
                </a:lnTo>
                <a:lnTo>
                  <a:pt x="17213" y="48439"/>
                </a:lnTo>
                <a:lnTo>
                  <a:pt x="17211" y="48433"/>
                </a:lnTo>
                <a:lnTo>
                  <a:pt x="17213" y="48431"/>
                </a:lnTo>
                <a:lnTo>
                  <a:pt x="17217" y="48428"/>
                </a:lnTo>
                <a:lnTo>
                  <a:pt x="17217" y="48428"/>
                </a:lnTo>
                <a:lnTo>
                  <a:pt x="17225" y="48425"/>
                </a:lnTo>
                <a:lnTo>
                  <a:pt x="17225" y="48425"/>
                </a:lnTo>
                <a:lnTo>
                  <a:pt x="17232" y="48423"/>
                </a:lnTo>
                <a:lnTo>
                  <a:pt x="17233" y="48423"/>
                </a:lnTo>
                <a:lnTo>
                  <a:pt x="17233" y="48417"/>
                </a:lnTo>
                <a:lnTo>
                  <a:pt x="17233" y="48417"/>
                </a:lnTo>
                <a:lnTo>
                  <a:pt x="17231" y="48412"/>
                </a:lnTo>
                <a:lnTo>
                  <a:pt x="17230" y="48411"/>
                </a:lnTo>
                <a:lnTo>
                  <a:pt x="17219" y="48408"/>
                </a:lnTo>
                <a:lnTo>
                  <a:pt x="17204" y="48408"/>
                </a:lnTo>
                <a:lnTo>
                  <a:pt x="17193" y="48406"/>
                </a:lnTo>
                <a:lnTo>
                  <a:pt x="17180" y="48411"/>
                </a:lnTo>
                <a:lnTo>
                  <a:pt x="17178" y="48417"/>
                </a:lnTo>
                <a:lnTo>
                  <a:pt x="17183" y="48426"/>
                </a:lnTo>
                <a:lnTo>
                  <a:pt x="17188" y="48431"/>
                </a:lnTo>
                <a:lnTo>
                  <a:pt x="17188" y="48437"/>
                </a:lnTo>
                <a:lnTo>
                  <a:pt x="17185" y="48445"/>
                </a:lnTo>
                <a:lnTo>
                  <a:pt x="17180" y="48450"/>
                </a:lnTo>
                <a:lnTo>
                  <a:pt x="17174" y="48451"/>
                </a:lnTo>
                <a:lnTo>
                  <a:pt x="17170" y="48451"/>
                </a:lnTo>
                <a:lnTo>
                  <a:pt x="17166" y="48448"/>
                </a:lnTo>
                <a:lnTo>
                  <a:pt x="17163" y="48447"/>
                </a:lnTo>
                <a:lnTo>
                  <a:pt x="17162" y="48439"/>
                </a:lnTo>
                <a:lnTo>
                  <a:pt x="17162" y="48430"/>
                </a:lnTo>
                <a:lnTo>
                  <a:pt x="17163" y="48421"/>
                </a:lnTo>
                <a:lnTo>
                  <a:pt x="17161" y="48417"/>
                </a:lnTo>
                <a:lnTo>
                  <a:pt x="17160" y="48415"/>
                </a:lnTo>
                <a:lnTo>
                  <a:pt x="17159" y="48414"/>
                </a:lnTo>
                <a:lnTo>
                  <a:pt x="17158" y="48413"/>
                </a:lnTo>
                <a:lnTo>
                  <a:pt x="17152" y="48412"/>
                </a:lnTo>
                <a:lnTo>
                  <a:pt x="17148" y="48408"/>
                </a:lnTo>
                <a:lnTo>
                  <a:pt x="17146" y="48407"/>
                </a:lnTo>
                <a:lnTo>
                  <a:pt x="17136" y="48407"/>
                </a:lnTo>
                <a:lnTo>
                  <a:pt x="17133" y="48405"/>
                </a:lnTo>
                <a:lnTo>
                  <a:pt x="17129" y="48405"/>
                </a:lnTo>
                <a:lnTo>
                  <a:pt x="17125" y="48412"/>
                </a:lnTo>
                <a:lnTo>
                  <a:pt x="17126" y="48421"/>
                </a:lnTo>
                <a:lnTo>
                  <a:pt x="17126" y="48422"/>
                </a:lnTo>
                <a:lnTo>
                  <a:pt x="17129" y="48427"/>
                </a:lnTo>
                <a:lnTo>
                  <a:pt x="17134" y="48427"/>
                </a:lnTo>
                <a:lnTo>
                  <a:pt x="17136" y="48427"/>
                </a:lnTo>
                <a:lnTo>
                  <a:pt x="17141" y="48425"/>
                </a:lnTo>
                <a:lnTo>
                  <a:pt x="17144" y="48424"/>
                </a:lnTo>
                <a:lnTo>
                  <a:pt x="17145" y="48425"/>
                </a:lnTo>
                <a:lnTo>
                  <a:pt x="17147" y="48426"/>
                </a:lnTo>
                <a:lnTo>
                  <a:pt x="17147" y="48431"/>
                </a:lnTo>
                <a:lnTo>
                  <a:pt x="17145" y="48436"/>
                </a:lnTo>
                <a:lnTo>
                  <a:pt x="17144" y="48437"/>
                </a:lnTo>
                <a:lnTo>
                  <a:pt x="17138" y="48439"/>
                </a:lnTo>
                <a:lnTo>
                  <a:pt x="17135" y="48436"/>
                </a:lnTo>
                <a:lnTo>
                  <a:pt x="17127" y="48433"/>
                </a:lnTo>
                <a:lnTo>
                  <a:pt x="17119" y="48433"/>
                </a:lnTo>
                <a:lnTo>
                  <a:pt x="17117" y="48431"/>
                </a:lnTo>
                <a:lnTo>
                  <a:pt x="17115" y="48430"/>
                </a:lnTo>
                <a:lnTo>
                  <a:pt x="17111" y="48425"/>
                </a:lnTo>
                <a:lnTo>
                  <a:pt x="17107" y="48423"/>
                </a:lnTo>
                <a:lnTo>
                  <a:pt x="17104" y="48427"/>
                </a:lnTo>
                <a:lnTo>
                  <a:pt x="17102" y="48433"/>
                </a:lnTo>
                <a:lnTo>
                  <a:pt x="17099" y="48441"/>
                </a:lnTo>
                <a:lnTo>
                  <a:pt x="17095" y="48443"/>
                </a:lnTo>
                <a:lnTo>
                  <a:pt x="17094" y="48443"/>
                </a:lnTo>
                <a:lnTo>
                  <a:pt x="17090" y="48441"/>
                </a:lnTo>
                <a:lnTo>
                  <a:pt x="17087" y="48437"/>
                </a:lnTo>
                <a:lnTo>
                  <a:pt x="17082" y="48431"/>
                </a:lnTo>
                <a:lnTo>
                  <a:pt x="17081" y="48425"/>
                </a:lnTo>
                <a:lnTo>
                  <a:pt x="17079" y="48424"/>
                </a:lnTo>
                <a:lnTo>
                  <a:pt x="17077" y="48421"/>
                </a:lnTo>
                <a:lnTo>
                  <a:pt x="17072" y="48422"/>
                </a:lnTo>
                <a:lnTo>
                  <a:pt x="17066" y="48423"/>
                </a:lnTo>
                <a:lnTo>
                  <a:pt x="17066" y="48423"/>
                </a:lnTo>
                <a:lnTo>
                  <a:pt x="17063" y="48422"/>
                </a:lnTo>
                <a:lnTo>
                  <a:pt x="17062" y="48421"/>
                </a:lnTo>
                <a:lnTo>
                  <a:pt x="17058" y="48419"/>
                </a:lnTo>
                <a:lnTo>
                  <a:pt x="17058" y="48419"/>
                </a:lnTo>
                <a:lnTo>
                  <a:pt x="17054" y="48414"/>
                </a:lnTo>
                <a:lnTo>
                  <a:pt x="17053" y="48413"/>
                </a:lnTo>
                <a:lnTo>
                  <a:pt x="17048" y="48410"/>
                </a:lnTo>
                <a:lnTo>
                  <a:pt x="17041" y="48412"/>
                </a:lnTo>
                <a:lnTo>
                  <a:pt x="17030" y="48416"/>
                </a:lnTo>
                <a:lnTo>
                  <a:pt x="17025" y="48416"/>
                </a:lnTo>
                <a:lnTo>
                  <a:pt x="17018" y="48414"/>
                </a:lnTo>
                <a:lnTo>
                  <a:pt x="17011" y="48413"/>
                </a:lnTo>
                <a:lnTo>
                  <a:pt x="17002" y="48413"/>
                </a:lnTo>
                <a:lnTo>
                  <a:pt x="16994" y="48413"/>
                </a:lnTo>
                <a:lnTo>
                  <a:pt x="16988" y="48415"/>
                </a:lnTo>
                <a:lnTo>
                  <a:pt x="16990" y="48422"/>
                </a:lnTo>
                <a:lnTo>
                  <a:pt x="16997" y="48426"/>
                </a:lnTo>
                <a:lnTo>
                  <a:pt x="16997" y="48427"/>
                </a:lnTo>
                <a:lnTo>
                  <a:pt x="17003" y="48431"/>
                </a:lnTo>
                <a:lnTo>
                  <a:pt x="17003" y="48437"/>
                </a:lnTo>
                <a:lnTo>
                  <a:pt x="16997" y="48441"/>
                </a:lnTo>
                <a:lnTo>
                  <a:pt x="16993" y="48438"/>
                </a:lnTo>
                <a:lnTo>
                  <a:pt x="16990" y="48432"/>
                </a:lnTo>
                <a:lnTo>
                  <a:pt x="16989" y="48431"/>
                </a:lnTo>
                <a:lnTo>
                  <a:pt x="16987" y="48430"/>
                </a:lnTo>
                <a:lnTo>
                  <a:pt x="16987" y="48430"/>
                </a:lnTo>
                <a:lnTo>
                  <a:pt x="16984" y="48429"/>
                </a:lnTo>
                <a:lnTo>
                  <a:pt x="16979" y="48427"/>
                </a:lnTo>
                <a:lnTo>
                  <a:pt x="16975" y="48427"/>
                </a:lnTo>
                <a:lnTo>
                  <a:pt x="16971" y="48429"/>
                </a:lnTo>
                <a:lnTo>
                  <a:pt x="16971" y="48432"/>
                </a:lnTo>
                <a:lnTo>
                  <a:pt x="16971" y="48433"/>
                </a:lnTo>
                <a:lnTo>
                  <a:pt x="16971" y="48437"/>
                </a:lnTo>
                <a:lnTo>
                  <a:pt x="16967" y="48442"/>
                </a:lnTo>
                <a:lnTo>
                  <a:pt x="16962" y="48435"/>
                </a:lnTo>
                <a:lnTo>
                  <a:pt x="16962" y="48435"/>
                </a:lnTo>
                <a:lnTo>
                  <a:pt x="16960" y="48434"/>
                </a:lnTo>
                <a:lnTo>
                  <a:pt x="16957" y="48431"/>
                </a:lnTo>
                <a:lnTo>
                  <a:pt x="16947" y="48430"/>
                </a:lnTo>
                <a:lnTo>
                  <a:pt x="16927" y="48431"/>
                </a:lnTo>
                <a:lnTo>
                  <a:pt x="16913" y="48432"/>
                </a:lnTo>
                <a:lnTo>
                  <a:pt x="16902" y="48440"/>
                </a:lnTo>
                <a:lnTo>
                  <a:pt x="16894" y="48445"/>
                </a:lnTo>
                <a:lnTo>
                  <a:pt x="16887" y="48449"/>
                </a:lnTo>
                <a:lnTo>
                  <a:pt x="16890" y="48455"/>
                </a:lnTo>
                <a:lnTo>
                  <a:pt x="16891" y="48457"/>
                </a:lnTo>
                <a:lnTo>
                  <a:pt x="16893" y="48462"/>
                </a:lnTo>
                <a:lnTo>
                  <a:pt x="16891" y="48468"/>
                </a:lnTo>
                <a:lnTo>
                  <a:pt x="16883" y="48467"/>
                </a:lnTo>
                <a:lnTo>
                  <a:pt x="16881" y="48465"/>
                </a:lnTo>
                <a:lnTo>
                  <a:pt x="16879" y="48463"/>
                </a:lnTo>
                <a:lnTo>
                  <a:pt x="16877" y="48457"/>
                </a:lnTo>
                <a:lnTo>
                  <a:pt x="16875" y="48456"/>
                </a:lnTo>
                <a:lnTo>
                  <a:pt x="16873" y="48455"/>
                </a:lnTo>
                <a:lnTo>
                  <a:pt x="16870" y="48454"/>
                </a:lnTo>
                <a:lnTo>
                  <a:pt x="16864" y="48456"/>
                </a:lnTo>
                <a:lnTo>
                  <a:pt x="16861" y="48463"/>
                </a:lnTo>
                <a:lnTo>
                  <a:pt x="16859" y="48472"/>
                </a:lnTo>
                <a:lnTo>
                  <a:pt x="16857" y="48474"/>
                </a:lnTo>
                <a:lnTo>
                  <a:pt x="16846" y="48476"/>
                </a:lnTo>
                <a:lnTo>
                  <a:pt x="16837" y="48483"/>
                </a:lnTo>
                <a:lnTo>
                  <a:pt x="16832" y="48490"/>
                </a:lnTo>
                <a:lnTo>
                  <a:pt x="16824" y="48492"/>
                </a:lnTo>
                <a:lnTo>
                  <a:pt x="16818" y="48497"/>
                </a:lnTo>
                <a:lnTo>
                  <a:pt x="16818" y="48505"/>
                </a:lnTo>
                <a:lnTo>
                  <a:pt x="16816" y="48511"/>
                </a:lnTo>
                <a:lnTo>
                  <a:pt x="16816" y="48511"/>
                </a:lnTo>
                <a:lnTo>
                  <a:pt x="16813" y="48509"/>
                </a:lnTo>
                <a:lnTo>
                  <a:pt x="16810" y="48502"/>
                </a:lnTo>
                <a:lnTo>
                  <a:pt x="16804" y="48501"/>
                </a:lnTo>
                <a:lnTo>
                  <a:pt x="16799" y="48506"/>
                </a:lnTo>
                <a:lnTo>
                  <a:pt x="16794" y="48510"/>
                </a:lnTo>
                <a:lnTo>
                  <a:pt x="16794" y="48518"/>
                </a:lnTo>
                <a:lnTo>
                  <a:pt x="16794" y="48520"/>
                </a:lnTo>
                <a:lnTo>
                  <a:pt x="16792" y="48524"/>
                </a:lnTo>
                <a:lnTo>
                  <a:pt x="16792" y="48524"/>
                </a:lnTo>
                <a:lnTo>
                  <a:pt x="16786" y="48525"/>
                </a:lnTo>
                <a:lnTo>
                  <a:pt x="16786" y="48525"/>
                </a:lnTo>
                <a:lnTo>
                  <a:pt x="16783" y="48523"/>
                </a:lnTo>
                <a:lnTo>
                  <a:pt x="16778" y="48522"/>
                </a:lnTo>
                <a:lnTo>
                  <a:pt x="16773" y="48524"/>
                </a:lnTo>
                <a:lnTo>
                  <a:pt x="16770" y="48529"/>
                </a:lnTo>
                <a:lnTo>
                  <a:pt x="16768" y="48533"/>
                </a:lnTo>
                <a:lnTo>
                  <a:pt x="16766" y="48534"/>
                </a:lnTo>
                <a:lnTo>
                  <a:pt x="16759" y="48539"/>
                </a:lnTo>
                <a:lnTo>
                  <a:pt x="16755" y="48539"/>
                </a:lnTo>
                <a:lnTo>
                  <a:pt x="16751" y="48540"/>
                </a:lnTo>
                <a:lnTo>
                  <a:pt x="16746" y="48538"/>
                </a:lnTo>
                <a:lnTo>
                  <a:pt x="16745" y="48538"/>
                </a:lnTo>
                <a:lnTo>
                  <a:pt x="16744" y="48532"/>
                </a:lnTo>
                <a:lnTo>
                  <a:pt x="16744" y="48532"/>
                </a:lnTo>
                <a:lnTo>
                  <a:pt x="16743" y="48524"/>
                </a:lnTo>
                <a:lnTo>
                  <a:pt x="16736" y="48520"/>
                </a:lnTo>
                <a:lnTo>
                  <a:pt x="16730" y="48522"/>
                </a:lnTo>
                <a:lnTo>
                  <a:pt x="16728" y="48523"/>
                </a:lnTo>
                <a:lnTo>
                  <a:pt x="16729" y="48528"/>
                </a:lnTo>
                <a:lnTo>
                  <a:pt x="16732" y="48531"/>
                </a:lnTo>
                <a:lnTo>
                  <a:pt x="16733" y="48537"/>
                </a:lnTo>
                <a:lnTo>
                  <a:pt x="16731" y="48542"/>
                </a:lnTo>
                <a:lnTo>
                  <a:pt x="16725" y="48549"/>
                </a:lnTo>
                <a:lnTo>
                  <a:pt x="16715" y="48551"/>
                </a:lnTo>
                <a:lnTo>
                  <a:pt x="16703" y="48552"/>
                </a:lnTo>
                <a:lnTo>
                  <a:pt x="16696" y="48555"/>
                </a:lnTo>
                <a:lnTo>
                  <a:pt x="16697" y="48562"/>
                </a:lnTo>
                <a:lnTo>
                  <a:pt x="16699" y="48568"/>
                </a:lnTo>
                <a:lnTo>
                  <a:pt x="16690" y="48571"/>
                </a:lnTo>
                <a:lnTo>
                  <a:pt x="16687" y="48575"/>
                </a:lnTo>
                <a:lnTo>
                  <a:pt x="16687" y="48581"/>
                </a:lnTo>
                <a:lnTo>
                  <a:pt x="16686" y="48587"/>
                </a:lnTo>
                <a:lnTo>
                  <a:pt x="16681" y="48590"/>
                </a:lnTo>
                <a:lnTo>
                  <a:pt x="16681" y="48596"/>
                </a:lnTo>
                <a:lnTo>
                  <a:pt x="16684" y="48596"/>
                </a:lnTo>
                <a:lnTo>
                  <a:pt x="16687" y="48602"/>
                </a:lnTo>
                <a:lnTo>
                  <a:pt x="16687" y="48604"/>
                </a:lnTo>
                <a:lnTo>
                  <a:pt x="16680" y="48608"/>
                </a:lnTo>
                <a:lnTo>
                  <a:pt x="16671" y="48610"/>
                </a:lnTo>
                <a:lnTo>
                  <a:pt x="16666" y="48617"/>
                </a:lnTo>
                <a:lnTo>
                  <a:pt x="16665" y="48625"/>
                </a:lnTo>
                <a:lnTo>
                  <a:pt x="16666" y="48633"/>
                </a:lnTo>
                <a:lnTo>
                  <a:pt x="16672" y="48636"/>
                </a:lnTo>
                <a:lnTo>
                  <a:pt x="16682" y="48639"/>
                </a:lnTo>
                <a:lnTo>
                  <a:pt x="16686" y="48638"/>
                </a:lnTo>
                <a:lnTo>
                  <a:pt x="16692" y="48640"/>
                </a:lnTo>
                <a:lnTo>
                  <a:pt x="16692" y="48640"/>
                </a:lnTo>
                <a:lnTo>
                  <a:pt x="16692" y="48640"/>
                </a:lnTo>
                <a:lnTo>
                  <a:pt x="16701" y="48645"/>
                </a:lnTo>
                <a:lnTo>
                  <a:pt x="16704" y="48649"/>
                </a:lnTo>
                <a:lnTo>
                  <a:pt x="16702" y="48656"/>
                </a:lnTo>
                <a:lnTo>
                  <a:pt x="16698" y="48662"/>
                </a:lnTo>
                <a:lnTo>
                  <a:pt x="16692" y="48670"/>
                </a:lnTo>
                <a:lnTo>
                  <a:pt x="16686" y="48678"/>
                </a:lnTo>
                <a:lnTo>
                  <a:pt x="16683" y="48682"/>
                </a:lnTo>
                <a:lnTo>
                  <a:pt x="16677" y="48687"/>
                </a:lnTo>
                <a:lnTo>
                  <a:pt x="16666" y="48687"/>
                </a:lnTo>
                <a:lnTo>
                  <a:pt x="16660" y="48685"/>
                </a:lnTo>
                <a:lnTo>
                  <a:pt x="16653" y="48685"/>
                </a:lnTo>
                <a:lnTo>
                  <a:pt x="16649" y="48688"/>
                </a:lnTo>
                <a:lnTo>
                  <a:pt x="16649" y="48695"/>
                </a:lnTo>
                <a:lnTo>
                  <a:pt x="16651" y="48701"/>
                </a:lnTo>
                <a:lnTo>
                  <a:pt x="16651" y="48703"/>
                </a:lnTo>
                <a:lnTo>
                  <a:pt x="16650" y="48709"/>
                </a:lnTo>
                <a:lnTo>
                  <a:pt x="16640" y="48710"/>
                </a:lnTo>
                <a:lnTo>
                  <a:pt x="16633" y="48713"/>
                </a:lnTo>
                <a:lnTo>
                  <a:pt x="16623" y="48718"/>
                </a:lnTo>
                <a:lnTo>
                  <a:pt x="16617" y="48721"/>
                </a:lnTo>
                <a:lnTo>
                  <a:pt x="16610" y="48723"/>
                </a:lnTo>
                <a:lnTo>
                  <a:pt x="16608" y="48723"/>
                </a:lnTo>
                <a:lnTo>
                  <a:pt x="16603" y="48717"/>
                </a:lnTo>
                <a:lnTo>
                  <a:pt x="16600" y="48707"/>
                </a:lnTo>
                <a:lnTo>
                  <a:pt x="16600" y="48706"/>
                </a:lnTo>
                <a:lnTo>
                  <a:pt x="16600" y="48698"/>
                </a:lnTo>
                <a:lnTo>
                  <a:pt x="16599" y="48697"/>
                </a:lnTo>
                <a:lnTo>
                  <a:pt x="16596" y="48691"/>
                </a:lnTo>
                <a:lnTo>
                  <a:pt x="16588" y="48687"/>
                </a:lnTo>
                <a:lnTo>
                  <a:pt x="16578" y="48690"/>
                </a:lnTo>
                <a:lnTo>
                  <a:pt x="16575" y="48698"/>
                </a:lnTo>
                <a:lnTo>
                  <a:pt x="16573" y="48706"/>
                </a:lnTo>
                <a:lnTo>
                  <a:pt x="16565" y="48711"/>
                </a:lnTo>
                <a:lnTo>
                  <a:pt x="16563" y="48718"/>
                </a:lnTo>
                <a:lnTo>
                  <a:pt x="16559" y="48726"/>
                </a:lnTo>
                <a:lnTo>
                  <a:pt x="16555" y="48729"/>
                </a:lnTo>
                <a:lnTo>
                  <a:pt x="16553" y="48733"/>
                </a:lnTo>
                <a:lnTo>
                  <a:pt x="16551" y="48740"/>
                </a:lnTo>
                <a:lnTo>
                  <a:pt x="16556" y="48744"/>
                </a:lnTo>
                <a:lnTo>
                  <a:pt x="16557" y="48745"/>
                </a:lnTo>
                <a:lnTo>
                  <a:pt x="16563" y="48746"/>
                </a:lnTo>
                <a:lnTo>
                  <a:pt x="16564" y="48746"/>
                </a:lnTo>
                <a:lnTo>
                  <a:pt x="16565" y="48749"/>
                </a:lnTo>
                <a:lnTo>
                  <a:pt x="16566" y="48751"/>
                </a:lnTo>
                <a:lnTo>
                  <a:pt x="16565" y="48754"/>
                </a:lnTo>
                <a:lnTo>
                  <a:pt x="16562" y="48753"/>
                </a:lnTo>
                <a:lnTo>
                  <a:pt x="16561" y="48753"/>
                </a:lnTo>
                <a:lnTo>
                  <a:pt x="16556" y="48753"/>
                </a:lnTo>
                <a:lnTo>
                  <a:pt x="16552" y="48754"/>
                </a:lnTo>
                <a:lnTo>
                  <a:pt x="16547" y="48756"/>
                </a:lnTo>
                <a:lnTo>
                  <a:pt x="16547" y="48760"/>
                </a:lnTo>
                <a:lnTo>
                  <a:pt x="16552" y="48763"/>
                </a:lnTo>
                <a:lnTo>
                  <a:pt x="16552" y="48763"/>
                </a:lnTo>
                <a:lnTo>
                  <a:pt x="16560" y="48761"/>
                </a:lnTo>
                <a:lnTo>
                  <a:pt x="16564" y="48760"/>
                </a:lnTo>
                <a:lnTo>
                  <a:pt x="16565" y="48760"/>
                </a:lnTo>
                <a:lnTo>
                  <a:pt x="16565" y="48762"/>
                </a:lnTo>
                <a:lnTo>
                  <a:pt x="16566" y="48764"/>
                </a:lnTo>
                <a:lnTo>
                  <a:pt x="16565" y="48767"/>
                </a:lnTo>
                <a:lnTo>
                  <a:pt x="16565" y="48768"/>
                </a:lnTo>
                <a:lnTo>
                  <a:pt x="16565" y="48774"/>
                </a:lnTo>
                <a:lnTo>
                  <a:pt x="16568" y="48775"/>
                </a:lnTo>
                <a:lnTo>
                  <a:pt x="16571" y="48776"/>
                </a:lnTo>
                <a:lnTo>
                  <a:pt x="16571" y="48776"/>
                </a:lnTo>
                <a:lnTo>
                  <a:pt x="16572" y="48776"/>
                </a:lnTo>
                <a:lnTo>
                  <a:pt x="16576" y="48776"/>
                </a:lnTo>
                <a:lnTo>
                  <a:pt x="16577" y="48777"/>
                </a:lnTo>
                <a:lnTo>
                  <a:pt x="16580" y="48778"/>
                </a:lnTo>
                <a:lnTo>
                  <a:pt x="16582" y="48779"/>
                </a:lnTo>
                <a:lnTo>
                  <a:pt x="16582" y="48780"/>
                </a:lnTo>
                <a:lnTo>
                  <a:pt x="16582" y="48786"/>
                </a:lnTo>
                <a:lnTo>
                  <a:pt x="16587" y="48788"/>
                </a:lnTo>
                <a:lnTo>
                  <a:pt x="16588" y="48788"/>
                </a:lnTo>
                <a:lnTo>
                  <a:pt x="16589" y="48788"/>
                </a:lnTo>
                <a:lnTo>
                  <a:pt x="16591" y="48787"/>
                </a:lnTo>
                <a:lnTo>
                  <a:pt x="16595" y="48787"/>
                </a:lnTo>
                <a:lnTo>
                  <a:pt x="16597" y="48791"/>
                </a:lnTo>
                <a:lnTo>
                  <a:pt x="16597" y="48797"/>
                </a:lnTo>
                <a:lnTo>
                  <a:pt x="16596" y="48799"/>
                </a:lnTo>
                <a:lnTo>
                  <a:pt x="16595" y="48803"/>
                </a:lnTo>
                <a:lnTo>
                  <a:pt x="16593" y="48809"/>
                </a:lnTo>
                <a:lnTo>
                  <a:pt x="16593" y="48811"/>
                </a:lnTo>
                <a:lnTo>
                  <a:pt x="16590" y="48817"/>
                </a:lnTo>
                <a:lnTo>
                  <a:pt x="16589" y="48822"/>
                </a:lnTo>
                <a:lnTo>
                  <a:pt x="16587" y="48825"/>
                </a:lnTo>
                <a:lnTo>
                  <a:pt x="16585" y="48829"/>
                </a:lnTo>
                <a:lnTo>
                  <a:pt x="16583" y="48836"/>
                </a:lnTo>
                <a:lnTo>
                  <a:pt x="16579" y="48844"/>
                </a:lnTo>
                <a:lnTo>
                  <a:pt x="16574" y="48846"/>
                </a:lnTo>
                <a:lnTo>
                  <a:pt x="16569" y="48850"/>
                </a:lnTo>
                <a:lnTo>
                  <a:pt x="16562" y="48849"/>
                </a:lnTo>
                <a:lnTo>
                  <a:pt x="16558" y="48852"/>
                </a:lnTo>
                <a:lnTo>
                  <a:pt x="16559" y="48858"/>
                </a:lnTo>
                <a:lnTo>
                  <a:pt x="16564" y="48858"/>
                </a:lnTo>
                <a:lnTo>
                  <a:pt x="16564" y="48862"/>
                </a:lnTo>
                <a:lnTo>
                  <a:pt x="16564" y="48868"/>
                </a:lnTo>
                <a:lnTo>
                  <a:pt x="16568" y="48873"/>
                </a:lnTo>
                <a:lnTo>
                  <a:pt x="16568" y="48876"/>
                </a:lnTo>
                <a:lnTo>
                  <a:pt x="16561" y="48878"/>
                </a:lnTo>
                <a:lnTo>
                  <a:pt x="16557" y="48879"/>
                </a:lnTo>
                <a:lnTo>
                  <a:pt x="16557" y="48880"/>
                </a:lnTo>
                <a:lnTo>
                  <a:pt x="16555" y="48886"/>
                </a:lnTo>
                <a:lnTo>
                  <a:pt x="16554" y="48887"/>
                </a:lnTo>
                <a:lnTo>
                  <a:pt x="16550" y="48890"/>
                </a:lnTo>
                <a:lnTo>
                  <a:pt x="16548" y="48885"/>
                </a:lnTo>
                <a:lnTo>
                  <a:pt x="16548" y="48884"/>
                </a:lnTo>
                <a:lnTo>
                  <a:pt x="16545" y="48882"/>
                </a:lnTo>
                <a:lnTo>
                  <a:pt x="16541" y="48883"/>
                </a:lnTo>
                <a:lnTo>
                  <a:pt x="16540" y="48883"/>
                </a:lnTo>
                <a:lnTo>
                  <a:pt x="16540" y="48882"/>
                </a:lnTo>
                <a:lnTo>
                  <a:pt x="16537" y="48880"/>
                </a:lnTo>
                <a:lnTo>
                  <a:pt x="16532" y="48880"/>
                </a:lnTo>
                <a:lnTo>
                  <a:pt x="16531" y="48878"/>
                </a:lnTo>
                <a:lnTo>
                  <a:pt x="16531" y="48877"/>
                </a:lnTo>
                <a:lnTo>
                  <a:pt x="16531" y="48876"/>
                </a:lnTo>
                <a:lnTo>
                  <a:pt x="16530" y="48875"/>
                </a:lnTo>
                <a:lnTo>
                  <a:pt x="16528" y="48870"/>
                </a:lnTo>
                <a:lnTo>
                  <a:pt x="16522" y="48869"/>
                </a:lnTo>
                <a:lnTo>
                  <a:pt x="16519" y="48873"/>
                </a:lnTo>
                <a:lnTo>
                  <a:pt x="16518" y="48875"/>
                </a:lnTo>
                <a:lnTo>
                  <a:pt x="16516" y="48878"/>
                </a:lnTo>
                <a:lnTo>
                  <a:pt x="16514" y="48879"/>
                </a:lnTo>
                <a:lnTo>
                  <a:pt x="16513" y="48877"/>
                </a:lnTo>
                <a:lnTo>
                  <a:pt x="16512" y="48871"/>
                </a:lnTo>
                <a:lnTo>
                  <a:pt x="16507" y="48868"/>
                </a:lnTo>
                <a:lnTo>
                  <a:pt x="16498" y="48871"/>
                </a:lnTo>
                <a:lnTo>
                  <a:pt x="16495" y="48875"/>
                </a:lnTo>
                <a:lnTo>
                  <a:pt x="16491" y="48878"/>
                </a:lnTo>
                <a:lnTo>
                  <a:pt x="16486" y="48880"/>
                </a:lnTo>
                <a:lnTo>
                  <a:pt x="16485" y="48885"/>
                </a:lnTo>
                <a:lnTo>
                  <a:pt x="16486" y="48888"/>
                </a:lnTo>
                <a:lnTo>
                  <a:pt x="16494" y="48891"/>
                </a:lnTo>
                <a:lnTo>
                  <a:pt x="16495" y="48892"/>
                </a:lnTo>
                <a:lnTo>
                  <a:pt x="16501" y="48895"/>
                </a:lnTo>
                <a:lnTo>
                  <a:pt x="16502" y="48894"/>
                </a:lnTo>
                <a:lnTo>
                  <a:pt x="16512" y="48892"/>
                </a:lnTo>
                <a:lnTo>
                  <a:pt x="16517" y="48895"/>
                </a:lnTo>
                <a:lnTo>
                  <a:pt x="16520" y="48891"/>
                </a:lnTo>
                <a:lnTo>
                  <a:pt x="16525" y="48895"/>
                </a:lnTo>
                <a:lnTo>
                  <a:pt x="16525" y="48903"/>
                </a:lnTo>
                <a:lnTo>
                  <a:pt x="16523" y="48906"/>
                </a:lnTo>
                <a:lnTo>
                  <a:pt x="16522" y="48907"/>
                </a:lnTo>
                <a:lnTo>
                  <a:pt x="16518" y="48911"/>
                </a:lnTo>
                <a:lnTo>
                  <a:pt x="16515" y="48916"/>
                </a:lnTo>
                <a:lnTo>
                  <a:pt x="16515" y="48916"/>
                </a:lnTo>
                <a:lnTo>
                  <a:pt x="16510" y="48919"/>
                </a:lnTo>
                <a:lnTo>
                  <a:pt x="16505" y="48921"/>
                </a:lnTo>
                <a:lnTo>
                  <a:pt x="16502" y="48927"/>
                </a:lnTo>
                <a:lnTo>
                  <a:pt x="16502" y="48927"/>
                </a:lnTo>
                <a:lnTo>
                  <a:pt x="16498" y="48931"/>
                </a:lnTo>
                <a:lnTo>
                  <a:pt x="16497" y="48932"/>
                </a:lnTo>
                <a:lnTo>
                  <a:pt x="16496" y="48933"/>
                </a:lnTo>
                <a:lnTo>
                  <a:pt x="16496" y="48933"/>
                </a:lnTo>
                <a:lnTo>
                  <a:pt x="16492" y="48931"/>
                </a:lnTo>
                <a:lnTo>
                  <a:pt x="16491" y="48925"/>
                </a:lnTo>
                <a:lnTo>
                  <a:pt x="16487" y="48924"/>
                </a:lnTo>
                <a:lnTo>
                  <a:pt x="16485" y="48929"/>
                </a:lnTo>
                <a:lnTo>
                  <a:pt x="16485" y="48933"/>
                </a:lnTo>
                <a:lnTo>
                  <a:pt x="16486" y="48940"/>
                </a:lnTo>
                <a:lnTo>
                  <a:pt x="16482" y="48943"/>
                </a:lnTo>
                <a:lnTo>
                  <a:pt x="16482" y="48943"/>
                </a:lnTo>
                <a:lnTo>
                  <a:pt x="16480" y="48941"/>
                </a:lnTo>
                <a:lnTo>
                  <a:pt x="16479" y="48940"/>
                </a:lnTo>
                <a:lnTo>
                  <a:pt x="16474" y="48937"/>
                </a:lnTo>
                <a:lnTo>
                  <a:pt x="16470" y="48935"/>
                </a:lnTo>
                <a:lnTo>
                  <a:pt x="16461" y="48937"/>
                </a:lnTo>
                <a:lnTo>
                  <a:pt x="16454" y="48942"/>
                </a:lnTo>
                <a:lnTo>
                  <a:pt x="16451" y="48948"/>
                </a:lnTo>
                <a:lnTo>
                  <a:pt x="16452" y="48952"/>
                </a:lnTo>
                <a:lnTo>
                  <a:pt x="16455" y="48958"/>
                </a:lnTo>
                <a:lnTo>
                  <a:pt x="16459" y="48961"/>
                </a:lnTo>
                <a:lnTo>
                  <a:pt x="16459" y="48966"/>
                </a:lnTo>
                <a:lnTo>
                  <a:pt x="16458" y="48969"/>
                </a:lnTo>
                <a:lnTo>
                  <a:pt x="16458" y="48973"/>
                </a:lnTo>
                <a:lnTo>
                  <a:pt x="16460" y="48978"/>
                </a:lnTo>
                <a:lnTo>
                  <a:pt x="16461" y="48981"/>
                </a:lnTo>
                <a:lnTo>
                  <a:pt x="16461" y="48990"/>
                </a:lnTo>
                <a:lnTo>
                  <a:pt x="16465" y="48993"/>
                </a:lnTo>
                <a:lnTo>
                  <a:pt x="16468" y="48994"/>
                </a:lnTo>
                <a:lnTo>
                  <a:pt x="16472" y="48994"/>
                </a:lnTo>
                <a:lnTo>
                  <a:pt x="16475" y="48994"/>
                </a:lnTo>
                <a:lnTo>
                  <a:pt x="16479" y="48995"/>
                </a:lnTo>
                <a:lnTo>
                  <a:pt x="16479" y="48995"/>
                </a:lnTo>
                <a:lnTo>
                  <a:pt x="16482" y="49002"/>
                </a:lnTo>
                <a:lnTo>
                  <a:pt x="16486" y="49006"/>
                </a:lnTo>
                <a:lnTo>
                  <a:pt x="16491" y="49008"/>
                </a:lnTo>
                <a:lnTo>
                  <a:pt x="16494" y="49008"/>
                </a:lnTo>
                <a:lnTo>
                  <a:pt x="16497" y="49007"/>
                </a:lnTo>
                <a:lnTo>
                  <a:pt x="16501" y="49006"/>
                </a:lnTo>
                <a:lnTo>
                  <a:pt x="16501" y="49006"/>
                </a:lnTo>
                <a:lnTo>
                  <a:pt x="16501" y="49007"/>
                </a:lnTo>
                <a:lnTo>
                  <a:pt x="16503" y="49009"/>
                </a:lnTo>
                <a:lnTo>
                  <a:pt x="16503" y="49013"/>
                </a:lnTo>
                <a:lnTo>
                  <a:pt x="16502" y="49015"/>
                </a:lnTo>
                <a:lnTo>
                  <a:pt x="16502" y="49015"/>
                </a:lnTo>
                <a:lnTo>
                  <a:pt x="16495" y="49014"/>
                </a:lnTo>
                <a:lnTo>
                  <a:pt x="16491" y="49018"/>
                </a:lnTo>
                <a:lnTo>
                  <a:pt x="16491" y="49026"/>
                </a:lnTo>
                <a:lnTo>
                  <a:pt x="16490" y="49032"/>
                </a:lnTo>
                <a:lnTo>
                  <a:pt x="16492" y="49042"/>
                </a:lnTo>
                <a:lnTo>
                  <a:pt x="16496" y="49045"/>
                </a:lnTo>
                <a:lnTo>
                  <a:pt x="16498" y="49053"/>
                </a:lnTo>
                <a:lnTo>
                  <a:pt x="16500" y="49061"/>
                </a:lnTo>
                <a:lnTo>
                  <a:pt x="16499" y="49064"/>
                </a:lnTo>
                <a:lnTo>
                  <a:pt x="16495" y="49068"/>
                </a:lnTo>
                <a:lnTo>
                  <a:pt x="16493" y="49069"/>
                </a:lnTo>
                <a:lnTo>
                  <a:pt x="16488" y="49069"/>
                </a:lnTo>
                <a:lnTo>
                  <a:pt x="16488" y="49068"/>
                </a:lnTo>
                <a:lnTo>
                  <a:pt x="16485" y="49066"/>
                </a:lnTo>
                <a:lnTo>
                  <a:pt x="16484" y="49064"/>
                </a:lnTo>
                <a:lnTo>
                  <a:pt x="16484" y="49064"/>
                </a:lnTo>
                <a:lnTo>
                  <a:pt x="16480" y="49059"/>
                </a:lnTo>
                <a:lnTo>
                  <a:pt x="16477" y="49059"/>
                </a:lnTo>
                <a:lnTo>
                  <a:pt x="16471" y="49060"/>
                </a:lnTo>
                <a:lnTo>
                  <a:pt x="16470" y="49066"/>
                </a:lnTo>
                <a:lnTo>
                  <a:pt x="16470" y="49072"/>
                </a:lnTo>
                <a:lnTo>
                  <a:pt x="16471" y="49077"/>
                </a:lnTo>
                <a:lnTo>
                  <a:pt x="16472" y="49082"/>
                </a:lnTo>
                <a:lnTo>
                  <a:pt x="16474" y="49088"/>
                </a:lnTo>
                <a:lnTo>
                  <a:pt x="16477" y="49092"/>
                </a:lnTo>
                <a:lnTo>
                  <a:pt x="16477" y="49093"/>
                </a:lnTo>
                <a:lnTo>
                  <a:pt x="16477" y="49098"/>
                </a:lnTo>
                <a:lnTo>
                  <a:pt x="16477" y="49100"/>
                </a:lnTo>
                <a:lnTo>
                  <a:pt x="16477" y="49104"/>
                </a:lnTo>
                <a:lnTo>
                  <a:pt x="16477" y="49104"/>
                </a:lnTo>
                <a:lnTo>
                  <a:pt x="16474" y="49106"/>
                </a:lnTo>
                <a:lnTo>
                  <a:pt x="16472" y="49107"/>
                </a:lnTo>
                <a:lnTo>
                  <a:pt x="16469" y="49105"/>
                </a:lnTo>
                <a:lnTo>
                  <a:pt x="16464" y="49105"/>
                </a:lnTo>
                <a:lnTo>
                  <a:pt x="16464" y="49111"/>
                </a:lnTo>
                <a:lnTo>
                  <a:pt x="16460" y="49113"/>
                </a:lnTo>
                <a:lnTo>
                  <a:pt x="16459" y="49114"/>
                </a:lnTo>
                <a:lnTo>
                  <a:pt x="16456" y="49110"/>
                </a:lnTo>
                <a:lnTo>
                  <a:pt x="16446" y="49104"/>
                </a:lnTo>
                <a:lnTo>
                  <a:pt x="16446" y="49103"/>
                </a:lnTo>
                <a:lnTo>
                  <a:pt x="16445" y="49103"/>
                </a:lnTo>
                <a:lnTo>
                  <a:pt x="16437" y="49100"/>
                </a:lnTo>
                <a:lnTo>
                  <a:pt x="16437" y="49099"/>
                </a:lnTo>
                <a:lnTo>
                  <a:pt x="16436" y="49095"/>
                </a:lnTo>
                <a:lnTo>
                  <a:pt x="16431" y="49094"/>
                </a:lnTo>
                <a:lnTo>
                  <a:pt x="16425" y="49095"/>
                </a:lnTo>
                <a:lnTo>
                  <a:pt x="16421" y="49102"/>
                </a:lnTo>
                <a:lnTo>
                  <a:pt x="16423" y="49105"/>
                </a:lnTo>
                <a:lnTo>
                  <a:pt x="16426" y="49108"/>
                </a:lnTo>
                <a:lnTo>
                  <a:pt x="16427" y="49110"/>
                </a:lnTo>
                <a:lnTo>
                  <a:pt x="16428" y="49113"/>
                </a:lnTo>
                <a:lnTo>
                  <a:pt x="16427" y="49114"/>
                </a:lnTo>
                <a:lnTo>
                  <a:pt x="16425" y="49117"/>
                </a:lnTo>
                <a:lnTo>
                  <a:pt x="16424" y="49117"/>
                </a:lnTo>
                <a:lnTo>
                  <a:pt x="16420" y="49118"/>
                </a:lnTo>
                <a:lnTo>
                  <a:pt x="16413" y="49119"/>
                </a:lnTo>
                <a:lnTo>
                  <a:pt x="16407" y="49123"/>
                </a:lnTo>
                <a:lnTo>
                  <a:pt x="16402" y="49127"/>
                </a:lnTo>
                <a:lnTo>
                  <a:pt x="16402" y="49132"/>
                </a:lnTo>
                <a:lnTo>
                  <a:pt x="16404" y="49138"/>
                </a:lnTo>
                <a:lnTo>
                  <a:pt x="16406" y="49144"/>
                </a:lnTo>
                <a:lnTo>
                  <a:pt x="16411" y="49150"/>
                </a:lnTo>
                <a:lnTo>
                  <a:pt x="16414" y="49159"/>
                </a:lnTo>
                <a:lnTo>
                  <a:pt x="16411" y="49164"/>
                </a:lnTo>
                <a:lnTo>
                  <a:pt x="16405" y="49166"/>
                </a:lnTo>
                <a:lnTo>
                  <a:pt x="16400" y="49164"/>
                </a:lnTo>
                <a:lnTo>
                  <a:pt x="16396" y="49166"/>
                </a:lnTo>
                <a:lnTo>
                  <a:pt x="16393" y="49168"/>
                </a:lnTo>
                <a:lnTo>
                  <a:pt x="16395" y="49174"/>
                </a:lnTo>
                <a:lnTo>
                  <a:pt x="16400" y="49178"/>
                </a:lnTo>
                <a:lnTo>
                  <a:pt x="16401" y="49180"/>
                </a:lnTo>
                <a:lnTo>
                  <a:pt x="16405" y="49188"/>
                </a:lnTo>
                <a:lnTo>
                  <a:pt x="16404" y="49194"/>
                </a:lnTo>
                <a:lnTo>
                  <a:pt x="16400" y="49197"/>
                </a:lnTo>
                <a:lnTo>
                  <a:pt x="16397" y="49198"/>
                </a:lnTo>
                <a:lnTo>
                  <a:pt x="16392" y="49196"/>
                </a:lnTo>
                <a:lnTo>
                  <a:pt x="16388" y="49193"/>
                </a:lnTo>
                <a:lnTo>
                  <a:pt x="16385" y="49189"/>
                </a:lnTo>
                <a:lnTo>
                  <a:pt x="16384" y="49186"/>
                </a:lnTo>
                <a:lnTo>
                  <a:pt x="16383" y="49181"/>
                </a:lnTo>
                <a:lnTo>
                  <a:pt x="16382" y="49177"/>
                </a:lnTo>
                <a:lnTo>
                  <a:pt x="16381" y="49175"/>
                </a:lnTo>
                <a:lnTo>
                  <a:pt x="16375" y="49173"/>
                </a:lnTo>
                <a:lnTo>
                  <a:pt x="16370" y="49177"/>
                </a:lnTo>
                <a:lnTo>
                  <a:pt x="16366" y="49178"/>
                </a:lnTo>
                <a:lnTo>
                  <a:pt x="16360" y="49180"/>
                </a:lnTo>
                <a:lnTo>
                  <a:pt x="16353" y="49187"/>
                </a:lnTo>
                <a:lnTo>
                  <a:pt x="16354" y="49192"/>
                </a:lnTo>
                <a:lnTo>
                  <a:pt x="16360" y="49198"/>
                </a:lnTo>
                <a:lnTo>
                  <a:pt x="16358" y="49205"/>
                </a:lnTo>
                <a:lnTo>
                  <a:pt x="16356" y="49213"/>
                </a:lnTo>
                <a:lnTo>
                  <a:pt x="16351" y="49218"/>
                </a:lnTo>
                <a:lnTo>
                  <a:pt x="16349" y="49218"/>
                </a:lnTo>
                <a:lnTo>
                  <a:pt x="16345" y="49219"/>
                </a:lnTo>
                <a:lnTo>
                  <a:pt x="16343" y="49217"/>
                </a:lnTo>
                <a:lnTo>
                  <a:pt x="16340" y="49216"/>
                </a:lnTo>
                <a:lnTo>
                  <a:pt x="16333" y="49213"/>
                </a:lnTo>
                <a:lnTo>
                  <a:pt x="16325" y="49215"/>
                </a:lnTo>
                <a:lnTo>
                  <a:pt x="16322" y="49216"/>
                </a:lnTo>
                <a:lnTo>
                  <a:pt x="16320" y="49217"/>
                </a:lnTo>
                <a:lnTo>
                  <a:pt x="16317" y="49219"/>
                </a:lnTo>
                <a:lnTo>
                  <a:pt x="16316" y="49225"/>
                </a:lnTo>
                <a:lnTo>
                  <a:pt x="16317" y="49226"/>
                </a:lnTo>
                <a:lnTo>
                  <a:pt x="16320" y="49232"/>
                </a:lnTo>
                <a:lnTo>
                  <a:pt x="16320" y="49233"/>
                </a:lnTo>
                <a:lnTo>
                  <a:pt x="16319" y="49239"/>
                </a:lnTo>
                <a:lnTo>
                  <a:pt x="16318" y="49242"/>
                </a:lnTo>
                <a:lnTo>
                  <a:pt x="16316" y="49245"/>
                </a:lnTo>
                <a:lnTo>
                  <a:pt x="16315" y="49249"/>
                </a:lnTo>
                <a:lnTo>
                  <a:pt x="16315" y="49250"/>
                </a:lnTo>
                <a:lnTo>
                  <a:pt x="16316" y="49254"/>
                </a:lnTo>
                <a:lnTo>
                  <a:pt x="16320" y="49258"/>
                </a:lnTo>
                <a:lnTo>
                  <a:pt x="16320" y="49259"/>
                </a:lnTo>
                <a:lnTo>
                  <a:pt x="16321" y="49266"/>
                </a:lnTo>
                <a:lnTo>
                  <a:pt x="16319" y="49271"/>
                </a:lnTo>
                <a:lnTo>
                  <a:pt x="16318" y="49271"/>
                </a:lnTo>
                <a:lnTo>
                  <a:pt x="16315" y="49271"/>
                </a:lnTo>
                <a:lnTo>
                  <a:pt x="16314" y="49271"/>
                </a:lnTo>
                <a:lnTo>
                  <a:pt x="16314" y="49270"/>
                </a:lnTo>
                <a:lnTo>
                  <a:pt x="16313" y="49269"/>
                </a:lnTo>
                <a:lnTo>
                  <a:pt x="16311" y="49267"/>
                </a:lnTo>
                <a:lnTo>
                  <a:pt x="16305" y="49265"/>
                </a:lnTo>
                <a:lnTo>
                  <a:pt x="16302" y="49263"/>
                </a:lnTo>
                <a:lnTo>
                  <a:pt x="16295" y="49262"/>
                </a:lnTo>
                <a:lnTo>
                  <a:pt x="16295" y="49262"/>
                </a:lnTo>
                <a:lnTo>
                  <a:pt x="16286" y="49259"/>
                </a:lnTo>
                <a:lnTo>
                  <a:pt x="16283" y="49258"/>
                </a:lnTo>
                <a:lnTo>
                  <a:pt x="16277" y="49257"/>
                </a:lnTo>
                <a:lnTo>
                  <a:pt x="16269" y="49257"/>
                </a:lnTo>
                <a:lnTo>
                  <a:pt x="16270" y="49262"/>
                </a:lnTo>
                <a:lnTo>
                  <a:pt x="16271" y="49267"/>
                </a:lnTo>
                <a:lnTo>
                  <a:pt x="16271" y="49269"/>
                </a:lnTo>
                <a:lnTo>
                  <a:pt x="16269" y="49272"/>
                </a:lnTo>
                <a:lnTo>
                  <a:pt x="16261" y="49271"/>
                </a:lnTo>
                <a:lnTo>
                  <a:pt x="16259" y="49271"/>
                </a:lnTo>
                <a:lnTo>
                  <a:pt x="16255" y="49270"/>
                </a:lnTo>
                <a:lnTo>
                  <a:pt x="16250" y="49268"/>
                </a:lnTo>
                <a:lnTo>
                  <a:pt x="16244" y="49272"/>
                </a:lnTo>
                <a:lnTo>
                  <a:pt x="16239" y="49273"/>
                </a:lnTo>
                <a:lnTo>
                  <a:pt x="16232" y="49275"/>
                </a:lnTo>
                <a:lnTo>
                  <a:pt x="16222" y="49283"/>
                </a:lnTo>
                <a:lnTo>
                  <a:pt x="16211" y="49289"/>
                </a:lnTo>
                <a:lnTo>
                  <a:pt x="16203" y="49293"/>
                </a:lnTo>
                <a:lnTo>
                  <a:pt x="16199" y="49294"/>
                </a:lnTo>
                <a:lnTo>
                  <a:pt x="16197" y="49302"/>
                </a:lnTo>
                <a:lnTo>
                  <a:pt x="16202" y="49306"/>
                </a:lnTo>
                <a:lnTo>
                  <a:pt x="16207" y="49310"/>
                </a:lnTo>
                <a:lnTo>
                  <a:pt x="16204" y="49315"/>
                </a:lnTo>
                <a:lnTo>
                  <a:pt x="16199" y="49318"/>
                </a:lnTo>
                <a:lnTo>
                  <a:pt x="16193" y="49322"/>
                </a:lnTo>
                <a:lnTo>
                  <a:pt x="16190" y="49328"/>
                </a:lnTo>
                <a:lnTo>
                  <a:pt x="16189" y="49333"/>
                </a:lnTo>
                <a:lnTo>
                  <a:pt x="16185" y="49331"/>
                </a:lnTo>
                <a:lnTo>
                  <a:pt x="16180" y="49330"/>
                </a:lnTo>
                <a:lnTo>
                  <a:pt x="16176" y="49335"/>
                </a:lnTo>
                <a:lnTo>
                  <a:pt x="16178" y="49339"/>
                </a:lnTo>
                <a:lnTo>
                  <a:pt x="16176" y="49343"/>
                </a:lnTo>
                <a:lnTo>
                  <a:pt x="16175" y="49345"/>
                </a:lnTo>
                <a:lnTo>
                  <a:pt x="16172" y="49347"/>
                </a:lnTo>
                <a:lnTo>
                  <a:pt x="16171" y="49348"/>
                </a:lnTo>
                <a:lnTo>
                  <a:pt x="16167" y="49349"/>
                </a:lnTo>
                <a:lnTo>
                  <a:pt x="16164" y="49349"/>
                </a:lnTo>
                <a:lnTo>
                  <a:pt x="16161" y="49348"/>
                </a:lnTo>
                <a:lnTo>
                  <a:pt x="16159" y="49347"/>
                </a:lnTo>
                <a:lnTo>
                  <a:pt x="16159" y="49347"/>
                </a:lnTo>
                <a:lnTo>
                  <a:pt x="16154" y="49346"/>
                </a:lnTo>
                <a:lnTo>
                  <a:pt x="16150" y="49349"/>
                </a:lnTo>
                <a:lnTo>
                  <a:pt x="16148" y="49354"/>
                </a:lnTo>
                <a:lnTo>
                  <a:pt x="16151" y="49362"/>
                </a:lnTo>
                <a:lnTo>
                  <a:pt x="16153" y="49368"/>
                </a:lnTo>
                <a:lnTo>
                  <a:pt x="16153" y="49372"/>
                </a:lnTo>
                <a:lnTo>
                  <a:pt x="16148" y="49376"/>
                </a:lnTo>
                <a:lnTo>
                  <a:pt x="16140" y="49378"/>
                </a:lnTo>
                <a:lnTo>
                  <a:pt x="16135" y="49377"/>
                </a:lnTo>
                <a:lnTo>
                  <a:pt x="16128" y="49377"/>
                </a:lnTo>
                <a:lnTo>
                  <a:pt x="16127" y="49377"/>
                </a:lnTo>
                <a:lnTo>
                  <a:pt x="16125" y="49376"/>
                </a:lnTo>
                <a:lnTo>
                  <a:pt x="16117" y="49374"/>
                </a:lnTo>
                <a:lnTo>
                  <a:pt x="16107" y="49377"/>
                </a:lnTo>
                <a:lnTo>
                  <a:pt x="16104" y="49380"/>
                </a:lnTo>
                <a:lnTo>
                  <a:pt x="16102" y="49384"/>
                </a:lnTo>
                <a:lnTo>
                  <a:pt x="16103" y="49389"/>
                </a:lnTo>
                <a:lnTo>
                  <a:pt x="16105" y="49393"/>
                </a:lnTo>
                <a:lnTo>
                  <a:pt x="16108" y="49394"/>
                </a:lnTo>
                <a:lnTo>
                  <a:pt x="16112" y="49394"/>
                </a:lnTo>
                <a:lnTo>
                  <a:pt x="16114" y="49395"/>
                </a:lnTo>
                <a:lnTo>
                  <a:pt x="16116" y="49396"/>
                </a:lnTo>
                <a:lnTo>
                  <a:pt x="16118" y="49399"/>
                </a:lnTo>
                <a:lnTo>
                  <a:pt x="16117" y="49406"/>
                </a:lnTo>
                <a:lnTo>
                  <a:pt x="16116" y="49408"/>
                </a:lnTo>
                <a:lnTo>
                  <a:pt x="16115" y="49415"/>
                </a:lnTo>
                <a:lnTo>
                  <a:pt x="16116" y="49417"/>
                </a:lnTo>
                <a:lnTo>
                  <a:pt x="16121" y="49421"/>
                </a:lnTo>
                <a:lnTo>
                  <a:pt x="16125" y="49420"/>
                </a:lnTo>
                <a:lnTo>
                  <a:pt x="16130" y="49420"/>
                </a:lnTo>
                <a:lnTo>
                  <a:pt x="16134" y="49419"/>
                </a:lnTo>
                <a:lnTo>
                  <a:pt x="16135" y="49418"/>
                </a:lnTo>
                <a:lnTo>
                  <a:pt x="16141" y="49418"/>
                </a:lnTo>
                <a:lnTo>
                  <a:pt x="16142" y="49423"/>
                </a:lnTo>
                <a:lnTo>
                  <a:pt x="16142" y="49423"/>
                </a:lnTo>
                <a:lnTo>
                  <a:pt x="16141" y="49426"/>
                </a:lnTo>
                <a:lnTo>
                  <a:pt x="16140" y="49431"/>
                </a:lnTo>
                <a:lnTo>
                  <a:pt x="16140" y="49442"/>
                </a:lnTo>
                <a:lnTo>
                  <a:pt x="16140" y="49444"/>
                </a:lnTo>
                <a:lnTo>
                  <a:pt x="16140" y="49451"/>
                </a:lnTo>
                <a:lnTo>
                  <a:pt x="16142" y="49462"/>
                </a:lnTo>
                <a:lnTo>
                  <a:pt x="16143" y="49470"/>
                </a:lnTo>
                <a:lnTo>
                  <a:pt x="16143" y="49478"/>
                </a:lnTo>
                <a:lnTo>
                  <a:pt x="16128" y="49494"/>
                </a:lnTo>
                <a:lnTo>
                  <a:pt x="16126" y="49497"/>
                </a:lnTo>
                <a:lnTo>
                  <a:pt x="16125" y="49499"/>
                </a:lnTo>
                <a:lnTo>
                  <a:pt x="16121" y="49498"/>
                </a:lnTo>
                <a:lnTo>
                  <a:pt x="16115" y="49493"/>
                </a:lnTo>
                <a:lnTo>
                  <a:pt x="16114" y="49492"/>
                </a:lnTo>
                <a:lnTo>
                  <a:pt x="16106" y="49490"/>
                </a:lnTo>
                <a:lnTo>
                  <a:pt x="16105" y="49495"/>
                </a:lnTo>
                <a:lnTo>
                  <a:pt x="16105" y="49503"/>
                </a:lnTo>
                <a:lnTo>
                  <a:pt x="16109" y="49511"/>
                </a:lnTo>
                <a:lnTo>
                  <a:pt x="16113" y="49518"/>
                </a:lnTo>
                <a:lnTo>
                  <a:pt x="16115" y="49526"/>
                </a:lnTo>
                <a:lnTo>
                  <a:pt x="16114" y="49529"/>
                </a:lnTo>
                <a:lnTo>
                  <a:pt x="16109" y="49529"/>
                </a:lnTo>
                <a:lnTo>
                  <a:pt x="16106" y="49534"/>
                </a:lnTo>
                <a:lnTo>
                  <a:pt x="16104" y="49541"/>
                </a:lnTo>
                <a:lnTo>
                  <a:pt x="16104" y="49546"/>
                </a:lnTo>
                <a:lnTo>
                  <a:pt x="16110" y="49553"/>
                </a:lnTo>
                <a:lnTo>
                  <a:pt x="16110" y="49557"/>
                </a:lnTo>
                <a:lnTo>
                  <a:pt x="16113" y="49567"/>
                </a:lnTo>
                <a:lnTo>
                  <a:pt x="16120" y="49577"/>
                </a:lnTo>
                <a:lnTo>
                  <a:pt x="16125" y="49582"/>
                </a:lnTo>
                <a:lnTo>
                  <a:pt x="16129" y="49583"/>
                </a:lnTo>
                <a:lnTo>
                  <a:pt x="16131" y="49583"/>
                </a:lnTo>
                <a:lnTo>
                  <a:pt x="16134" y="49576"/>
                </a:lnTo>
                <a:lnTo>
                  <a:pt x="16134" y="49576"/>
                </a:lnTo>
                <a:lnTo>
                  <a:pt x="16134" y="49570"/>
                </a:lnTo>
                <a:lnTo>
                  <a:pt x="16138" y="49568"/>
                </a:lnTo>
                <a:lnTo>
                  <a:pt x="16145" y="49569"/>
                </a:lnTo>
                <a:lnTo>
                  <a:pt x="16144" y="49572"/>
                </a:lnTo>
                <a:lnTo>
                  <a:pt x="16143" y="49574"/>
                </a:lnTo>
                <a:lnTo>
                  <a:pt x="16140" y="49578"/>
                </a:lnTo>
                <a:lnTo>
                  <a:pt x="16140" y="49584"/>
                </a:lnTo>
                <a:lnTo>
                  <a:pt x="16142" y="49586"/>
                </a:lnTo>
                <a:lnTo>
                  <a:pt x="16143" y="49589"/>
                </a:lnTo>
                <a:lnTo>
                  <a:pt x="16147" y="49593"/>
                </a:lnTo>
                <a:lnTo>
                  <a:pt x="16148" y="49594"/>
                </a:lnTo>
                <a:lnTo>
                  <a:pt x="16153" y="49599"/>
                </a:lnTo>
                <a:lnTo>
                  <a:pt x="16154" y="49602"/>
                </a:lnTo>
                <a:lnTo>
                  <a:pt x="16155" y="49604"/>
                </a:lnTo>
                <a:lnTo>
                  <a:pt x="16156" y="49611"/>
                </a:lnTo>
                <a:lnTo>
                  <a:pt x="16158" y="49617"/>
                </a:lnTo>
                <a:lnTo>
                  <a:pt x="16167" y="49620"/>
                </a:lnTo>
                <a:lnTo>
                  <a:pt x="16171" y="49622"/>
                </a:lnTo>
                <a:lnTo>
                  <a:pt x="16172" y="49622"/>
                </a:lnTo>
                <a:lnTo>
                  <a:pt x="16176" y="49621"/>
                </a:lnTo>
                <a:lnTo>
                  <a:pt x="16177" y="49618"/>
                </a:lnTo>
                <a:lnTo>
                  <a:pt x="16180" y="49614"/>
                </a:lnTo>
                <a:lnTo>
                  <a:pt x="16185" y="49615"/>
                </a:lnTo>
                <a:lnTo>
                  <a:pt x="16188" y="49618"/>
                </a:lnTo>
                <a:lnTo>
                  <a:pt x="16190" y="49620"/>
                </a:lnTo>
                <a:lnTo>
                  <a:pt x="16192" y="49624"/>
                </a:lnTo>
                <a:lnTo>
                  <a:pt x="16192" y="49626"/>
                </a:lnTo>
                <a:lnTo>
                  <a:pt x="16192" y="49630"/>
                </a:lnTo>
                <a:lnTo>
                  <a:pt x="16192" y="49637"/>
                </a:lnTo>
                <a:lnTo>
                  <a:pt x="16198" y="49643"/>
                </a:lnTo>
                <a:lnTo>
                  <a:pt x="16206" y="49643"/>
                </a:lnTo>
                <a:lnTo>
                  <a:pt x="16206" y="49642"/>
                </a:lnTo>
                <a:lnTo>
                  <a:pt x="16207" y="49638"/>
                </a:lnTo>
                <a:lnTo>
                  <a:pt x="16208" y="49634"/>
                </a:lnTo>
                <a:lnTo>
                  <a:pt x="16209" y="49634"/>
                </a:lnTo>
                <a:lnTo>
                  <a:pt x="16215" y="49633"/>
                </a:lnTo>
                <a:lnTo>
                  <a:pt x="16221" y="49634"/>
                </a:lnTo>
                <a:lnTo>
                  <a:pt x="16227" y="49632"/>
                </a:lnTo>
                <a:lnTo>
                  <a:pt x="16229" y="49633"/>
                </a:lnTo>
                <a:lnTo>
                  <a:pt x="16229" y="49635"/>
                </a:lnTo>
                <a:lnTo>
                  <a:pt x="16228" y="49640"/>
                </a:lnTo>
                <a:lnTo>
                  <a:pt x="16228" y="49640"/>
                </a:lnTo>
                <a:lnTo>
                  <a:pt x="16228" y="49647"/>
                </a:lnTo>
                <a:lnTo>
                  <a:pt x="16236" y="49646"/>
                </a:lnTo>
                <a:lnTo>
                  <a:pt x="16236" y="49641"/>
                </a:lnTo>
                <a:lnTo>
                  <a:pt x="16236" y="49639"/>
                </a:lnTo>
                <a:lnTo>
                  <a:pt x="16238" y="49638"/>
                </a:lnTo>
                <a:lnTo>
                  <a:pt x="16240" y="49637"/>
                </a:lnTo>
                <a:lnTo>
                  <a:pt x="16246" y="49640"/>
                </a:lnTo>
                <a:lnTo>
                  <a:pt x="16250" y="49642"/>
                </a:lnTo>
                <a:lnTo>
                  <a:pt x="16251" y="49642"/>
                </a:lnTo>
                <a:lnTo>
                  <a:pt x="16253" y="49643"/>
                </a:lnTo>
                <a:lnTo>
                  <a:pt x="16256" y="49645"/>
                </a:lnTo>
                <a:lnTo>
                  <a:pt x="16261" y="49647"/>
                </a:lnTo>
                <a:lnTo>
                  <a:pt x="16262" y="49647"/>
                </a:lnTo>
                <a:lnTo>
                  <a:pt x="16267" y="49647"/>
                </a:lnTo>
                <a:lnTo>
                  <a:pt x="16273" y="49645"/>
                </a:lnTo>
                <a:lnTo>
                  <a:pt x="16274" y="49645"/>
                </a:lnTo>
                <a:lnTo>
                  <a:pt x="16283" y="49644"/>
                </a:lnTo>
                <a:lnTo>
                  <a:pt x="16289" y="49644"/>
                </a:lnTo>
                <a:lnTo>
                  <a:pt x="16290" y="49645"/>
                </a:lnTo>
                <a:lnTo>
                  <a:pt x="16292" y="49646"/>
                </a:lnTo>
                <a:lnTo>
                  <a:pt x="16296" y="49651"/>
                </a:lnTo>
                <a:lnTo>
                  <a:pt x="16297" y="49651"/>
                </a:lnTo>
                <a:lnTo>
                  <a:pt x="16300" y="49660"/>
                </a:lnTo>
                <a:lnTo>
                  <a:pt x="16309" y="49668"/>
                </a:lnTo>
                <a:lnTo>
                  <a:pt x="16321" y="49670"/>
                </a:lnTo>
                <a:lnTo>
                  <a:pt x="16332" y="49673"/>
                </a:lnTo>
                <a:lnTo>
                  <a:pt x="16339" y="49677"/>
                </a:lnTo>
                <a:lnTo>
                  <a:pt x="16345" y="49689"/>
                </a:lnTo>
                <a:lnTo>
                  <a:pt x="16346" y="49698"/>
                </a:lnTo>
                <a:lnTo>
                  <a:pt x="16346" y="49705"/>
                </a:lnTo>
                <a:lnTo>
                  <a:pt x="16342" y="49707"/>
                </a:lnTo>
                <a:lnTo>
                  <a:pt x="16336" y="49711"/>
                </a:lnTo>
                <a:lnTo>
                  <a:pt x="16338" y="49717"/>
                </a:lnTo>
                <a:lnTo>
                  <a:pt x="16338" y="49723"/>
                </a:lnTo>
                <a:lnTo>
                  <a:pt x="16335" y="49731"/>
                </a:lnTo>
                <a:lnTo>
                  <a:pt x="16329" y="49740"/>
                </a:lnTo>
                <a:lnTo>
                  <a:pt x="16328" y="49751"/>
                </a:lnTo>
                <a:lnTo>
                  <a:pt x="16328" y="49759"/>
                </a:lnTo>
                <a:lnTo>
                  <a:pt x="16321" y="49762"/>
                </a:lnTo>
                <a:lnTo>
                  <a:pt x="16317" y="49765"/>
                </a:lnTo>
                <a:lnTo>
                  <a:pt x="16319" y="49773"/>
                </a:lnTo>
                <a:lnTo>
                  <a:pt x="16326" y="49776"/>
                </a:lnTo>
                <a:lnTo>
                  <a:pt x="16328" y="49783"/>
                </a:lnTo>
                <a:lnTo>
                  <a:pt x="16328" y="49783"/>
                </a:lnTo>
                <a:lnTo>
                  <a:pt x="16327" y="49784"/>
                </a:lnTo>
                <a:lnTo>
                  <a:pt x="16320" y="49786"/>
                </a:lnTo>
                <a:lnTo>
                  <a:pt x="16315" y="49783"/>
                </a:lnTo>
                <a:lnTo>
                  <a:pt x="16314" y="49782"/>
                </a:lnTo>
                <a:lnTo>
                  <a:pt x="16308" y="49777"/>
                </a:lnTo>
                <a:lnTo>
                  <a:pt x="16303" y="49777"/>
                </a:lnTo>
                <a:lnTo>
                  <a:pt x="16298" y="49781"/>
                </a:lnTo>
                <a:lnTo>
                  <a:pt x="16294" y="49792"/>
                </a:lnTo>
                <a:lnTo>
                  <a:pt x="16289" y="49817"/>
                </a:lnTo>
                <a:lnTo>
                  <a:pt x="16291" y="49829"/>
                </a:lnTo>
                <a:lnTo>
                  <a:pt x="16295" y="49833"/>
                </a:lnTo>
                <a:lnTo>
                  <a:pt x="16300" y="49830"/>
                </a:lnTo>
                <a:lnTo>
                  <a:pt x="16301" y="49830"/>
                </a:lnTo>
                <a:lnTo>
                  <a:pt x="16305" y="49829"/>
                </a:lnTo>
                <a:lnTo>
                  <a:pt x="16310" y="49833"/>
                </a:lnTo>
                <a:lnTo>
                  <a:pt x="16310" y="49833"/>
                </a:lnTo>
                <a:lnTo>
                  <a:pt x="16312" y="49832"/>
                </a:lnTo>
                <a:lnTo>
                  <a:pt x="16313" y="49832"/>
                </a:lnTo>
                <a:lnTo>
                  <a:pt x="16316" y="49836"/>
                </a:lnTo>
                <a:lnTo>
                  <a:pt x="16315" y="49840"/>
                </a:lnTo>
                <a:lnTo>
                  <a:pt x="16313" y="49845"/>
                </a:lnTo>
                <a:lnTo>
                  <a:pt x="16309" y="49847"/>
                </a:lnTo>
                <a:lnTo>
                  <a:pt x="16307" y="49848"/>
                </a:lnTo>
                <a:lnTo>
                  <a:pt x="16296" y="49848"/>
                </a:lnTo>
                <a:lnTo>
                  <a:pt x="16292" y="49850"/>
                </a:lnTo>
                <a:lnTo>
                  <a:pt x="16292" y="49857"/>
                </a:lnTo>
                <a:lnTo>
                  <a:pt x="16293" y="49863"/>
                </a:lnTo>
                <a:lnTo>
                  <a:pt x="16300" y="49861"/>
                </a:lnTo>
                <a:lnTo>
                  <a:pt x="16302" y="49861"/>
                </a:lnTo>
                <a:lnTo>
                  <a:pt x="16305" y="49862"/>
                </a:lnTo>
                <a:lnTo>
                  <a:pt x="16305" y="49863"/>
                </a:lnTo>
                <a:lnTo>
                  <a:pt x="16307" y="49867"/>
                </a:lnTo>
                <a:lnTo>
                  <a:pt x="16306" y="49869"/>
                </a:lnTo>
                <a:lnTo>
                  <a:pt x="16303" y="49873"/>
                </a:lnTo>
                <a:lnTo>
                  <a:pt x="16303" y="49877"/>
                </a:lnTo>
                <a:lnTo>
                  <a:pt x="16309" y="49881"/>
                </a:lnTo>
                <a:lnTo>
                  <a:pt x="16313" y="49884"/>
                </a:lnTo>
                <a:lnTo>
                  <a:pt x="16318" y="49887"/>
                </a:lnTo>
                <a:lnTo>
                  <a:pt x="16325" y="49890"/>
                </a:lnTo>
                <a:lnTo>
                  <a:pt x="16333" y="49893"/>
                </a:lnTo>
                <a:lnTo>
                  <a:pt x="16340" y="49891"/>
                </a:lnTo>
                <a:lnTo>
                  <a:pt x="16341" y="49891"/>
                </a:lnTo>
                <a:lnTo>
                  <a:pt x="16343" y="49887"/>
                </a:lnTo>
                <a:lnTo>
                  <a:pt x="16345" y="49882"/>
                </a:lnTo>
                <a:lnTo>
                  <a:pt x="16349" y="49876"/>
                </a:lnTo>
                <a:lnTo>
                  <a:pt x="16353" y="49874"/>
                </a:lnTo>
                <a:lnTo>
                  <a:pt x="16357" y="49875"/>
                </a:lnTo>
                <a:lnTo>
                  <a:pt x="16357" y="49875"/>
                </a:lnTo>
                <a:lnTo>
                  <a:pt x="16359" y="49880"/>
                </a:lnTo>
                <a:lnTo>
                  <a:pt x="16357" y="49884"/>
                </a:lnTo>
                <a:lnTo>
                  <a:pt x="16355" y="49888"/>
                </a:lnTo>
                <a:lnTo>
                  <a:pt x="16353" y="49889"/>
                </a:lnTo>
                <a:lnTo>
                  <a:pt x="16355" y="49894"/>
                </a:lnTo>
                <a:lnTo>
                  <a:pt x="16359" y="49897"/>
                </a:lnTo>
                <a:lnTo>
                  <a:pt x="16365" y="49900"/>
                </a:lnTo>
                <a:lnTo>
                  <a:pt x="16368" y="49904"/>
                </a:lnTo>
                <a:lnTo>
                  <a:pt x="16373" y="49912"/>
                </a:lnTo>
                <a:lnTo>
                  <a:pt x="16374" y="49917"/>
                </a:lnTo>
                <a:lnTo>
                  <a:pt x="16374" y="49925"/>
                </a:lnTo>
                <a:lnTo>
                  <a:pt x="16379" y="49928"/>
                </a:lnTo>
                <a:lnTo>
                  <a:pt x="16384" y="49921"/>
                </a:lnTo>
                <a:lnTo>
                  <a:pt x="16384" y="49921"/>
                </a:lnTo>
                <a:lnTo>
                  <a:pt x="16384" y="49913"/>
                </a:lnTo>
                <a:lnTo>
                  <a:pt x="16391" y="49911"/>
                </a:lnTo>
                <a:lnTo>
                  <a:pt x="16392" y="49916"/>
                </a:lnTo>
                <a:lnTo>
                  <a:pt x="16393" y="49920"/>
                </a:lnTo>
                <a:lnTo>
                  <a:pt x="16394" y="49928"/>
                </a:lnTo>
                <a:lnTo>
                  <a:pt x="16397" y="49932"/>
                </a:lnTo>
                <a:lnTo>
                  <a:pt x="16397" y="49933"/>
                </a:lnTo>
                <a:lnTo>
                  <a:pt x="16404" y="49933"/>
                </a:lnTo>
                <a:lnTo>
                  <a:pt x="16404" y="49933"/>
                </a:lnTo>
                <a:lnTo>
                  <a:pt x="16406" y="49932"/>
                </a:lnTo>
                <a:lnTo>
                  <a:pt x="16408" y="49927"/>
                </a:lnTo>
                <a:lnTo>
                  <a:pt x="16412" y="49928"/>
                </a:lnTo>
                <a:lnTo>
                  <a:pt x="16415" y="49932"/>
                </a:lnTo>
                <a:lnTo>
                  <a:pt x="16422" y="49932"/>
                </a:lnTo>
                <a:lnTo>
                  <a:pt x="16427" y="49934"/>
                </a:lnTo>
                <a:lnTo>
                  <a:pt x="16430" y="49933"/>
                </a:lnTo>
                <a:lnTo>
                  <a:pt x="16438" y="49937"/>
                </a:lnTo>
                <a:lnTo>
                  <a:pt x="16437" y="49945"/>
                </a:lnTo>
                <a:lnTo>
                  <a:pt x="16438" y="49951"/>
                </a:lnTo>
                <a:lnTo>
                  <a:pt x="16443" y="49956"/>
                </a:lnTo>
                <a:lnTo>
                  <a:pt x="16445" y="49960"/>
                </a:lnTo>
                <a:lnTo>
                  <a:pt x="16447" y="49966"/>
                </a:lnTo>
                <a:lnTo>
                  <a:pt x="16449" y="49973"/>
                </a:lnTo>
                <a:lnTo>
                  <a:pt x="16449" y="49983"/>
                </a:lnTo>
                <a:lnTo>
                  <a:pt x="16451" y="49991"/>
                </a:lnTo>
                <a:lnTo>
                  <a:pt x="16457" y="49991"/>
                </a:lnTo>
                <a:lnTo>
                  <a:pt x="16459" y="49987"/>
                </a:lnTo>
                <a:lnTo>
                  <a:pt x="16463" y="49986"/>
                </a:lnTo>
                <a:lnTo>
                  <a:pt x="16467" y="49989"/>
                </a:lnTo>
                <a:lnTo>
                  <a:pt x="16467" y="49990"/>
                </a:lnTo>
                <a:lnTo>
                  <a:pt x="16468" y="49997"/>
                </a:lnTo>
                <a:lnTo>
                  <a:pt x="16466" y="50002"/>
                </a:lnTo>
                <a:lnTo>
                  <a:pt x="16461" y="50006"/>
                </a:lnTo>
                <a:lnTo>
                  <a:pt x="16461" y="50007"/>
                </a:lnTo>
                <a:lnTo>
                  <a:pt x="16459" y="50015"/>
                </a:lnTo>
                <a:lnTo>
                  <a:pt x="16466" y="50016"/>
                </a:lnTo>
                <a:lnTo>
                  <a:pt x="16468" y="50016"/>
                </a:lnTo>
                <a:lnTo>
                  <a:pt x="16471" y="50015"/>
                </a:lnTo>
                <a:lnTo>
                  <a:pt x="16474" y="50015"/>
                </a:lnTo>
                <a:lnTo>
                  <a:pt x="16479" y="50014"/>
                </a:lnTo>
                <a:lnTo>
                  <a:pt x="16484" y="50017"/>
                </a:lnTo>
                <a:lnTo>
                  <a:pt x="16485" y="50021"/>
                </a:lnTo>
                <a:lnTo>
                  <a:pt x="16485" y="50027"/>
                </a:lnTo>
                <a:lnTo>
                  <a:pt x="16481" y="50034"/>
                </a:lnTo>
                <a:lnTo>
                  <a:pt x="16477" y="50036"/>
                </a:lnTo>
                <a:lnTo>
                  <a:pt x="16469" y="50034"/>
                </a:lnTo>
                <a:lnTo>
                  <a:pt x="16469" y="50034"/>
                </a:lnTo>
                <a:lnTo>
                  <a:pt x="16468" y="50034"/>
                </a:lnTo>
                <a:lnTo>
                  <a:pt x="16460" y="50038"/>
                </a:lnTo>
                <a:lnTo>
                  <a:pt x="16460" y="50041"/>
                </a:lnTo>
                <a:lnTo>
                  <a:pt x="16461" y="50047"/>
                </a:lnTo>
                <a:lnTo>
                  <a:pt x="16462" y="50048"/>
                </a:lnTo>
                <a:lnTo>
                  <a:pt x="16468" y="50049"/>
                </a:lnTo>
                <a:lnTo>
                  <a:pt x="16471" y="50049"/>
                </a:lnTo>
                <a:lnTo>
                  <a:pt x="16481" y="50052"/>
                </a:lnTo>
                <a:lnTo>
                  <a:pt x="16482" y="50052"/>
                </a:lnTo>
                <a:lnTo>
                  <a:pt x="16488" y="50055"/>
                </a:lnTo>
                <a:lnTo>
                  <a:pt x="16494" y="50059"/>
                </a:lnTo>
                <a:lnTo>
                  <a:pt x="16496" y="50064"/>
                </a:lnTo>
                <a:lnTo>
                  <a:pt x="16502" y="50070"/>
                </a:lnTo>
                <a:lnTo>
                  <a:pt x="16504" y="50071"/>
                </a:lnTo>
                <a:lnTo>
                  <a:pt x="16508" y="50081"/>
                </a:lnTo>
                <a:lnTo>
                  <a:pt x="16507" y="50088"/>
                </a:lnTo>
                <a:lnTo>
                  <a:pt x="16498" y="50092"/>
                </a:lnTo>
                <a:lnTo>
                  <a:pt x="16490" y="50095"/>
                </a:lnTo>
                <a:lnTo>
                  <a:pt x="16486" y="50100"/>
                </a:lnTo>
                <a:lnTo>
                  <a:pt x="16487" y="50105"/>
                </a:lnTo>
                <a:lnTo>
                  <a:pt x="16492" y="50109"/>
                </a:lnTo>
                <a:lnTo>
                  <a:pt x="16498" y="50114"/>
                </a:lnTo>
                <a:lnTo>
                  <a:pt x="16502" y="50116"/>
                </a:lnTo>
                <a:lnTo>
                  <a:pt x="16507" y="50115"/>
                </a:lnTo>
                <a:lnTo>
                  <a:pt x="16512" y="50111"/>
                </a:lnTo>
                <a:lnTo>
                  <a:pt x="16516" y="50111"/>
                </a:lnTo>
                <a:lnTo>
                  <a:pt x="16518" y="50117"/>
                </a:lnTo>
                <a:lnTo>
                  <a:pt x="16519" y="50125"/>
                </a:lnTo>
                <a:lnTo>
                  <a:pt x="16519" y="50134"/>
                </a:lnTo>
                <a:lnTo>
                  <a:pt x="16519" y="50139"/>
                </a:lnTo>
                <a:lnTo>
                  <a:pt x="16522" y="50143"/>
                </a:lnTo>
                <a:lnTo>
                  <a:pt x="16525" y="50150"/>
                </a:lnTo>
                <a:lnTo>
                  <a:pt x="16533" y="50154"/>
                </a:lnTo>
                <a:lnTo>
                  <a:pt x="16540" y="50159"/>
                </a:lnTo>
                <a:lnTo>
                  <a:pt x="16540" y="50159"/>
                </a:lnTo>
                <a:lnTo>
                  <a:pt x="16541" y="50166"/>
                </a:lnTo>
                <a:lnTo>
                  <a:pt x="16541" y="50170"/>
                </a:lnTo>
                <a:lnTo>
                  <a:pt x="16542" y="50182"/>
                </a:lnTo>
                <a:lnTo>
                  <a:pt x="16539" y="50188"/>
                </a:lnTo>
                <a:lnTo>
                  <a:pt x="16533" y="50198"/>
                </a:lnTo>
                <a:lnTo>
                  <a:pt x="16532" y="50198"/>
                </a:lnTo>
                <a:lnTo>
                  <a:pt x="16524" y="50200"/>
                </a:lnTo>
                <a:lnTo>
                  <a:pt x="16524" y="50201"/>
                </a:lnTo>
                <a:lnTo>
                  <a:pt x="16516" y="50205"/>
                </a:lnTo>
                <a:lnTo>
                  <a:pt x="16508" y="50210"/>
                </a:lnTo>
                <a:lnTo>
                  <a:pt x="16507" y="50216"/>
                </a:lnTo>
                <a:lnTo>
                  <a:pt x="16507" y="50221"/>
                </a:lnTo>
                <a:lnTo>
                  <a:pt x="16516" y="50229"/>
                </a:lnTo>
                <a:lnTo>
                  <a:pt x="16522" y="50230"/>
                </a:lnTo>
                <a:lnTo>
                  <a:pt x="16526" y="50231"/>
                </a:lnTo>
                <a:lnTo>
                  <a:pt x="16526" y="50236"/>
                </a:lnTo>
                <a:lnTo>
                  <a:pt x="16532" y="50239"/>
                </a:lnTo>
                <a:lnTo>
                  <a:pt x="16536" y="50238"/>
                </a:lnTo>
                <a:lnTo>
                  <a:pt x="16539" y="50235"/>
                </a:lnTo>
                <a:lnTo>
                  <a:pt x="16541" y="50232"/>
                </a:lnTo>
                <a:lnTo>
                  <a:pt x="16547" y="50232"/>
                </a:lnTo>
                <a:lnTo>
                  <a:pt x="16554" y="50232"/>
                </a:lnTo>
                <a:lnTo>
                  <a:pt x="16557" y="50234"/>
                </a:lnTo>
                <a:lnTo>
                  <a:pt x="16556" y="50238"/>
                </a:lnTo>
                <a:lnTo>
                  <a:pt x="16555" y="50245"/>
                </a:lnTo>
                <a:lnTo>
                  <a:pt x="16553" y="50248"/>
                </a:lnTo>
                <a:lnTo>
                  <a:pt x="16551" y="50251"/>
                </a:lnTo>
                <a:lnTo>
                  <a:pt x="16545" y="50249"/>
                </a:lnTo>
                <a:lnTo>
                  <a:pt x="16542" y="50248"/>
                </a:lnTo>
                <a:lnTo>
                  <a:pt x="16542" y="50248"/>
                </a:lnTo>
                <a:lnTo>
                  <a:pt x="16535" y="50250"/>
                </a:lnTo>
                <a:lnTo>
                  <a:pt x="16530" y="50255"/>
                </a:lnTo>
                <a:lnTo>
                  <a:pt x="16522" y="50258"/>
                </a:lnTo>
                <a:lnTo>
                  <a:pt x="16518" y="50260"/>
                </a:lnTo>
                <a:lnTo>
                  <a:pt x="16513" y="50261"/>
                </a:lnTo>
                <a:lnTo>
                  <a:pt x="16506" y="50265"/>
                </a:lnTo>
                <a:lnTo>
                  <a:pt x="16504" y="50272"/>
                </a:lnTo>
                <a:lnTo>
                  <a:pt x="16502" y="50275"/>
                </a:lnTo>
                <a:lnTo>
                  <a:pt x="16499" y="50281"/>
                </a:lnTo>
                <a:lnTo>
                  <a:pt x="16496" y="50296"/>
                </a:lnTo>
                <a:lnTo>
                  <a:pt x="16494" y="50303"/>
                </a:lnTo>
                <a:lnTo>
                  <a:pt x="16492" y="50307"/>
                </a:lnTo>
                <a:lnTo>
                  <a:pt x="16489" y="50313"/>
                </a:lnTo>
                <a:lnTo>
                  <a:pt x="16490" y="50317"/>
                </a:lnTo>
                <a:lnTo>
                  <a:pt x="16495" y="50318"/>
                </a:lnTo>
                <a:lnTo>
                  <a:pt x="16497" y="50321"/>
                </a:lnTo>
                <a:lnTo>
                  <a:pt x="16496" y="50326"/>
                </a:lnTo>
                <a:lnTo>
                  <a:pt x="16494" y="50333"/>
                </a:lnTo>
                <a:lnTo>
                  <a:pt x="16495" y="50340"/>
                </a:lnTo>
                <a:lnTo>
                  <a:pt x="16497" y="50346"/>
                </a:lnTo>
                <a:lnTo>
                  <a:pt x="16498" y="50354"/>
                </a:lnTo>
                <a:lnTo>
                  <a:pt x="16490" y="50357"/>
                </a:lnTo>
                <a:lnTo>
                  <a:pt x="16484" y="50356"/>
                </a:lnTo>
                <a:lnTo>
                  <a:pt x="16479" y="50360"/>
                </a:lnTo>
                <a:lnTo>
                  <a:pt x="16482" y="50366"/>
                </a:lnTo>
                <a:lnTo>
                  <a:pt x="16488" y="50367"/>
                </a:lnTo>
                <a:lnTo>
                  <a:pt x="16492" y="50369"/>
                </a:lnTo>
                <a:lnTo>
                  <a:pt x="16495" y="50372"/>
                </a:lnTo>
                <a:lnTo>
                  <a:pt x="16497" y="50383"/>
                </a:lnTo>
                <a:lnTo>
                  <a:pt x="16509" y="50384"/>
                </a:lnTo>
                <a:lnTo>
                  <a:pt x="16512" y="50385"/>
                </a:lnTo>
                <a:lnTo>
                  <a:pt x="16514" y="50386"/>
                </a:lnTo>
                <a:lnTo>
                  <a:pt x="16515" y="50386"/>
                </a:lnTo>
                <a:lnTo>
                  <a:pt x="16515" y="50386"/>
                </a:lnTo>
                <a:lnTo>
                  <a:pt x="16518" y="50383"/>
                </a:lnTo>
                <a:lnTo>
                  <a:pt x="16522" y="50380"/>
                </a:lnTo>
                <a:lnTo>
                  <a:pt x="16523" y="50379"/>
                </a:lnTo>
                <a:lnTo>
                  <a:pt x="16528" y="50378"/>
                </a:lnTo>
                <a:lnTo>
                  <a:pt x="16529" y="50378"/>
                </a:lnTo>
                <a:lnTo>
                  <a:pt x="16534" y="50379"/>
                </a:lnTo>
                <a:lnTo>
                  <a:pt x="16536" y="50380"/>
                </a:lnTo>
                <a:lnTo>
                  <a:pt x="16540" y="50379"/>
                </a:lnTo>
                <a:lnTo>
                  <a:pt x="16541" y="50378"/>
                </a:lnTo>
                <a:lnTo>
                  <a:pt x="16544" y="50378"/>
                </a:lnTo>
                <a:lnTo>
                  <a:pt x="16545" y="50379"/>
                </a:lnTo>
                <a:lnTo>
                  <a:pt x="16549" y="50381"/>
                </a:lnTo>
                <a:lnTo>
                  <a:pt x="16553" y="50380"/>
                </a:lnTo>
                <a:lnTo>
                  <a:pt x="16557" y="50381"/>
                </a:lnTo>
                <a:lnTo>
                  <a:pt x="16559" y="50381"/>
                </a:lnTo>
                <a:lnTo>
                  <a:pt x="16561" y="50383"/>
                </a:lnTo>
                <a:lnTo>
                  <a:pt x="16561" y="50383"/>
                </a:lnTo>
                <a:lnTo>
                  <a:pt x="16560" y="50384"/>
                </a:lnTo>
                <a:lnTo>
                  <a:pt x="16559" y="50387"/>
                </a:lnTo>
                <a:lnTo>
                  <a:pt x="16561" y="50391"/>
                </a:lnTo>
                <a:lnTo>
                  <a:pt x="16565" y="50394"/>
                </a:lnTo>
                <a:lnTo>
                  <a:pt x="16572" y="50393"/>
                </a:lnTo>
                <a:lnTo>
                  <a:pt x="16575" y="50388"/>
                </a:lnTo>
                <a:lnTo>
                  <a:pt x="16575" y="50388"/>
                </a:lnTo>
                <a:lnTo>
                  <a:pt x="16576" y="50387"/>
                </a:lnTo>
                <a:lnTo>
                  <a:pt x="16581" y="50384"/>
                </a:lnTo>
                <a:lnTo>
                  <a:pt x="16587" y="50389"/>
                </a:lnTo>
                <a:lnTo>
                  <a:pt x="16587" y="50390"/>
                </a:lnTo>
                <a:lnTo>
                  <a:pt x="16587" y="50391"/>
                </a:lnTo>
                <a:lnTo>
                  <a:pt x="16588" y="50393"/>
                </a:lnTo>
                <a:lnTo>
                  <a:pt x="16593" y="50396"/>
                </a:lnTo>
                <a:lnTo>
                  <a:pt x="16601" y="50397"/>
                </a:lnTo>
                <a:lnTo>
                  <a:pt x="16602" y="50397"/>
                </a:lnTo>
                <a:lnTo>
                  <a:pt x="16608" y="50398"/>
                </a:lnTo>
                <a:lnTo>
                  <a:pt x="16609" y="50398"/>
                </a:lnTo>
                <a:lnTo>
                  <a:pt x="16609" y="50398"/>
                </a:lnTo>
                <a:lnTo>
                  <a:pt x="16610" y="50397"/>
                </a:lnTo>
                <a:lnTo>
                  <a:pt x="16612" y="50397"/>
                </a:lnTo>
                <a:lnTo>
                  <a:pt x="16615" y="50394"/>
                </a:lnTo>
                <a:lnTo>
                  <a:pt x="16621" y="50392"/>
                </a:lnTo>
                <a:lnTo>
                  <a:pt x="16631" y="50392"/>
                </a:lnTo>
                <a:lnTo>
                  <a:pt x="16641" y="50391"/>
                </a:lnTo>
                <a:lnTo>
                  <a:pt x="16647" y="50393"/>
                </a:lnTo>
                <a:lnTo>
                  <a:pt x="16648" y="50393"/>
                </a:lnTo>
                <a:lnTo>
                  <a:pt x="16652" y="50398"/>
                </a:lnTo>
                <a:lnTo>
                  <a:pt x="16652" y="50401"/>
                </a:lnTo>
                <a:lnTo>
                  <a:pt x="16654" y="50408"/>
                </a:lnTo>
                <a:lnTo>
                  <a:pt x="16659" y="50415"/>
                </a:lnTo>
                <a:lnTo>
                  <a:pt x="16662" y="50431"/>
                </a:lnTo>
                <a:lnTo>
                  <a:pt x="16662" y="50437"/>
                </a:lnTo>
                <a:lnTo>
                  <a:pt x="16660" y="50442"/>
                </a:lnTo>
                <a:lnTo>
                  <a:pt x="16650" y="50444"/>
                </a:lnTo>
                <a:lnTo>
                  <a:pt x="16647" y="50448"/>
                </a:lnTo>
                <a:lnTo>
                  <a:pt x="16649" y="50453"/>
                </a:lnTo>
                <a:lnTo>
                  <a:pt x="16649" y="50459"/>
                </a:lnTo>
                <a:lnTo>
                  <a:pt x="16647" y="50464"/>
                </a:lnTo>
                <a:lnTo>
                  <a:pt x="16641" y="50466"/>
                </a:lnTo>
                <a:lnTo>
                  <a:pt x="16636" y="50468"/>
                </a:lnTo>
                <a:lnTo>
                  <a:pt x="16634" y="50473"/>
                </a:lnTo>
                <a:lnTo>
                  <a:pt x="16637" y="50480"/>
                </a:lnTo>
                <a:lnTo>
                  <a:pt x="16646" y="50481"/>
                </a:lnTo>
                <a:lnTo>
                  <a:pt x="16647" y="50480"/>
                </a:lnTo>
                <a:lnTo>
                  <a:pt x="16651" y="50477"/>
                </a:lnTo>
                <a:lnTo>
                  <a:pt x="16656" y="50474"/>
                </a:lnTo>
                <a:lnTo>
                  <a:pt x="16662" y="50468"/>
                </a:lnTo>
                <a:lnTo>
                  <a:pt x="16668" y="50462"/>
                </a:lnTo>
                <a:lnTo>
                  <a:pt x="16678" y="50453"/>
                </a:lnTo>
                <a:lnTo>
                  <a:pt x="16683" y="50453"/>
                </a:lnTo>
                <a:lnTo>
                  <a:pt x="16686" y="50453"/>
                </a:lnTo>
                <a:lnTo>
                  <a:pt x="16690" y="50456"/>
                </a:lnTo>
                <a:lnTo>
                  <a:pt x="16694" y="50459"/>
                </a:lnTo>
                <a:lnTo>
                  <a:pt x="16699" y="50459"/>
                </a:lnTo>
                <a:lnTo>
                  <a:pt x="16699" y="50456"/>
                </a:lnTo>
                <a:lnTo>
                  <a:pt x="16699" y="50454"/>
                </a:lnTo>
                <a:lnTo>
                  <a:pt x="16700" y="50450"/>
                </a:lnTo>
                <a:lnTo>
                  <a:pt x="16700" y="50449"/>
                </a:lnTo>
                <a:lnTo>
                  <a:pt x="16708" y="50444"/>
                </a:lnTo>
                <a:lnTo>
                  <a:pt x="16717" y="50443"/>
                </a:lnTo>
                <a:lnTo>
                  <a:pt x="16719" y="50443"/>
                </a:lnTo>
                <a:lnTo>
                  <a:pt x="16728" y="50450"/>
                </a:lnTo>
                <a:lnTo>
                  <a:pt x="16728" y="50454"/>
                </a:lnTo>
                <a:lnTo>
                  <a:pt x="16728" y="50459"/>
                </a:lnTo>
                <a:lnTo>
                  <a:pt x="16733" y="50464"/>
                </a:lnTo>
                <a:lnTo>
                  <a:pt x="16734" y="50471"/>
                </a:lnTo>
                <a:lnTo>
                  <a:pt x="16732" y="50476"/>
                </a:lnTo>
                <a:lnTo>
                  <a:pt x="16724" y="50477"/>
                </a:lnTo>
                <a:lnTo>
                  <a:pt x="16724" y="50480"/>
                </a:lnTo>
                <a:lnTo>
                  <a:pt x="16727" y="50491"/>
                </a:lnTo>
                <a:lnTo>
                  <a:pt x="16726" y="50497"/>
                </a:lnTo>
                <a:lnTo>
                  <a:pt x="16725" y="50504"/>
                </a:lnTo>
                <a:lnTo>
                  <a:pt x="16722" y="50511"/>
                </a:lnTo>
                <a:lnTo>
                  <a:pt x="16723" y="50522"/>
                </a:lnTo>
                <a:lnTo>
                  <a:pt x="16726" y="50530"/>
                </a:lnTo>
                <a:lnTo>
                  <a:pt x="16732" y="50536"/>
                </a:lnTo>
                <a:lnTo>
                  <a:pt x="16738" y="50539"/>
                </a:lnTo>
                <a:lnTo>
                  <a:pt x="16748" y="50542"/>
                </a:lnTo>
                <a:lnTo>
                  <a:pt x="16755" y="50538"/>
                </a:lnTo>
                <a:lnTo>
                  <a:pt x="16756" y="50536"/>
                </a:lnTo>
                <a:lnTo>
                  <a:pt x="16759" y="50532"/>
                </a:lnTo>
                <a:lnTo>
                  <a:pt x="16759" y="50532"/>
                </a:lnTo>
                <a:lnTo>
                  <a:pt x="16764" y="50531"/>
                </a:lnTo>
                <a:lnTo>
                  <a:pt x="16772" y="50532"/>
                </a:lnTo>
                <a:lnTo>
                  <a:pt x="16774" y="50532"/>
                </a:lnTo>
                <a:lnTo>
                  <a:pt x="16777" y="50534"/>
                </a:lnTo>
                <a:lnTo>
                  <a:pt x="16779" y="50532"/>
                </a:lnTo>
                <a:lnTo>
                  <a:pt x="16779" y="50532"/>
                </a:lnTo>
                <a:lnTo>
                  <a:pt x="16784" y="50532"/>
                </a:lnTo>
                <a:lnTo>
                  <a:pt x="16787" y="50534"/>
                </a:lnTo>
                <a:lnTo>
                  <a:pt x="16792" y="50535"/>
                </a:lnTo>
                <a:lnTo>
                  <a:pt x="16798" y="50536"/>
                </a:lnTo>
                <a:lnTo>
                  <a:pt x="16803" y="50532"/>
                </a:lnTo>
                <a:lnTo>
                  <a:pt x="16811" y="50532"/>
                </a:lnTo>
                <a:lnTo>
                  <a:pt x="16816" y="50534"/>
                </a:lnTo>
                <a:lnTo>
                  <a:pt x="16816" y="50536"/>
                </a:lnTo>
                <a:lnTo>
                  <a:pt x="16816" y="50538"/>
                </a:lnTo>
                <a:lnTo>
                  <a:pt x="16816" y="50541"/>
                </a:lnTo>
                <a:lnTo>
                  <a:pt x="16818" y="50552"/>
                </a:lnTo>
                <a:lnTo>
                  <a:pt x="16824" y="50560"/>
                </a:lnTo>
                <a:lnTo>
                  <a:pt x="16830" y="50557"/>
                </a:lnTo>
                <a:lnTo>
                  <a:pt x="16834" y="50552"/>
                </a:lnTo>
                <a:lnTo>
                  <a:pt x="16839" y="50549"/>
                </a:lnTo>
                <a:lnTo>
                  <a:pt x="16845" y="50547"/>
                </a:lnTo>
                <a:lnTo>
                  <a:pt x="16852" y="50546"/>
                </a:lnTo>
                <a:lnTo>
                  <a:pt x="16852" y="50546"/>
                </a:lnTo>
                <a:lnTo>
                  <a:pt x="16858" y="50546"/>
                </a:lnTo>
                <a:lnTo>
                  <a:pt x="16864" y="50547"/>
                </a:lnTo>
                <a:lnTo>
                  <a:pt x="16864" y="50547"/>
                </a:lnTo>
                <a:lnTo>
                  <a:pt x="16869" y="50548"/>
                </a:lnTo>
                <a:lnTo>
                  <a:pt x="16869" y="50548"/>
                </a:lnTo>
                <a:lnTo>
                  <a:pt x="16869" y="50552"/>
                </a:lnTo>
                <a:lnTo>
                  <a:pt x="16869" y="50553"/>
                </a:lnTo>
                <a:lnTo>
                  <a:pt x="16865" y="50560"/>
                </a:lnTo>
                <a:lnTo>
                  <a:pt x="16864" y="50566"/>
                </a:lnTo>
                <a:lnTo>
                  <a:pt x="16859" y="50570"/>
                </a:lnTo>
                <a:lnTo>
                  <a:pt x="16853" y="50571"/>
                </a:lnTo>
                <a:lnTo>
                  <a:pt x="16849" y="50574"/>
                </a:lnTo>
                <a:lnTo>
                  <a:pt x="16849" y="50581"/>
                </a:lnTo>
                <a:lnTo>
                  <a:pt x="16850" y="50585"/>
                </a:lnTo>
                <a:lnTo>
                  <a:pt x="16854" y="50590"/>
                </a:lnTo>
                <a:lnTo>
                  <a:pt x="16859" y="50592"/>
                </a:lnTo>
                <a:lnTo>
                  <a:pt x="16863" y="50594"/>
                </a:lnTo>
                <a:lnTo>
                  <a:pt x="16872" y="50594"/>
                </a:lnTo>
                <a:lnTo>
                  <a:pt x="16872" y="50593"/>
                </a:lnTo>
                <a:lnTo>
                  <a:pt x="16874" y="50589"/>
                </a:lnTo>
                <a:lnTo>
                  <a:pt x="16874" y="50589"/>
                </a:lnTo>
                <a:lnTo>
                  <a:pt x="16877" y="50586"/>
                </a:lnTo>
                <a:lnTo>
                  <a:pt x="16881" y="50587"/>
                </a:lnTo>
                <a:lnTo>
                  <a:pt x="16888" y="50586"/>
                </a:lnTo>
                <a:lnTo>
                  <a:pt x="16888" y="50586"/>
                </a:lnTo>
                <a:lnTo>
                  <a:pt x="16890" y="50581"/>
                </a:lnTo>
                <a:lnTo>
                  <a:pt x="16889" y="50574"/>
                </a:lnTo>
                <a:lnTo>
                  <a:pt x="16887" y="50570"/>
                </a:lnTo>
                <a:lnTo>
                  <a:pt x="16887" y="50564"/>
                </a:lnTo>
                <a:lnTo>
                  <a:pt x="16890" y="50562"/>
                </a:lnTo>
                <a:lnTo>
                  <a:pt x="16896" y="50564"/>
                </a:lnTo>
                <a:lnTo>
                  <a:pt x="16898" y="50565"/>
                </a:lnTo>
                <a:lnTo>
                  <a:pt x="16904" y="50567"/>
                </a:lnTo>
                <a:lnTo>
                  <a:pt x="16907" y="50569"/>
                </a:lnTo>
                <a:lnTo>
                  <a:pt x="16913" y="50573"/>
                </a:lnTo>
                <a:lnTo>
                  <a:pt x="16919" y="50576"/>
                </a:lnTo>
                <a:lnTo>
                  <a:pt x="16922" y="50580"/>
                </a:lnTo>
                <a:lnTo>
                  <a:pt x="16928" y="50583"/>
                </a:lnTo>
                <a:lnTo>
                  <a:pt x="16931" y="50585"/>
                </a:lnTo>
                <a:lnTo>
                  <a:pt x="16938" y="50589"/>
                </a:lnTo>
                <a:lnTo>
                  <a:pt x="16944" y="50593"/>
                </a:lnTo>
                <a:lnTo>
                  <a:pt x="16944" y="50595"/>
                </a:lnTo>
                <a:lnTo>
                  <a:pt x="16949" y="50599"/>
                </a:lnTo>
                <a:lnTo>
                  <a:pt x="16941" y="50607"/>
                </a:lnTo>
                <a:lnTo>
                  <a:pt x="16940" y="50609"/>
                </a:lnTo>
                <a:lnTo>
                  <a:pt x="16932" y="50617"/>
                </a:lnTo>
                <a:lnTo>
                  <a:pt x="16926" y="50618"/>
                </a:lnTo>
                <a:lnTo>
                  <a:pt x="16916" y="50619"/>
                </a:lnTo>
                <a:lnTo>
                  <a:pt x="16911" y="50624"/>
                </a:lnTo>
                <a:lnTo>
                  <a:pt x="16911" y="50633"/>
                </a:lnTo>
                <a:lnTo>
                  <a:pt x="16911" y="50644"/>
                </a:lnTo>
                <a:lnTo>
                  <a:pt x="16921" y="50644"/>
                </a:lnTo>
                <a:lnTo>
                  <a:pt x="16922" y="50642"/>
                </a:lnTo>
                <a:lnTo>
                  <a:pt x="16923" y="50641"/>
                </a:lnTo>
                <a:lnTo>
                  <a:pt x="16925" y="50635"/>
                </a:lnTo>
                <a:lnTo>
                  <a:pt x="16930" y="50634"/>
                </a:lnTo>
                <a:lnTo>
                  <a:pt x="16938" y="50634"/>
                </a:lnTo>
                <a:lnTo>
                  <a:pt x="16940" y="50639"/>
                </a:lnTo>
                <a:lnTo>
                  <a:pt x="16941" y="50640"/>
                </a:lnTo>
                <a:lnTo>
                  <a:pt x="16945" y="50646"/>
                </a:lnTo>
                <a:lnTo>
                  <a:pt x="16950" y="50650"/>
                </a:lnTo>
                <a:lnTo>
                  <a:pt x="16952" y="50655"/>
                </a:lnTo>
                <a:lnTo>
                  <a:pt x="16948" y="50658"/>
                </a:lnTo>
                <a:lnTo>
                  <a:pt x="16948" y="50658"/>
                </a:lnTo>
                <a:lnTo>
                  <a:pt x="16946" y="50658"/>
                </a:lnTo>
                <a:lnTo>
                  <a:pt x="16943" y="50659"/>
                </a:lnTo>
                <a:lnTo>
                  <a:pt x="16943" y="50658"/>
                </a:lnTo>
                <a:lnTo>
                  <a:pt x="16943" y="50654"/>
                </a:lnTo>
                <a:lnTo>
                  <a:pt x="16943" y="50654"/>
                </a:lnTo>
                <a:lnTo>
                  <a:pt x="16943" y="50654"/>
                </a:lnTo>
                <a:lnTo>
                  <a:pt x="16935" y="50651"/>
                </a:lnTo>
                <a:lnTo>
                  <a:pt x="16930" y="50653"/>
                </a:lnTo>
                <a:lnTo>
                  <a:pt x="16925" y="50657"/>
                </a:lnTo>
                <a:lnTo>
                  <a:pt x="16925" y="50664"/>
                </a:lnTo>
                <a:lnTo>
                  <a:pt x="16927" y="50674"/>
                </a:lnTo>
                <a:lnTo>
                  <a:pt x="16932" y="50680"/>
                </a:lnTo>
                <a:lnTo>
                  <a:pt x="16938" y="50688"/>
                </a:lnTo>
                <a:lnTo>
                  <a:pt x="16944" y="50687"/>
                </a:lnTo>
                <a:lnTo>
                  <a:pt x="16948" y="50689"/>
                </a:lnTo>
                <a:lnTo>
                  <a:pt x="16949" y="50693"/>
                </a:lnTo>
                <a:lnTo>
                  <a:pt x="16949" y="50699"/>
                </a:lnTo>
                <a:lnTo>
                  <a:pt x="16946" y="50705"/>
                </a:lnTo>
                <a:lnTo>
                  <a:pt x="16947" y="50710"/>
                </a:lnTo>
                <a:lnTo>
                  <a:pt x="16952" y="50714"/>
                </a:lnTo>
                <a:lnTo>
                  <a:pt x="16950" y="50720"/>
                </a:lnTo>
                <a:lnTo>
                  <a:pt x="16954" y="50722"/>
                </a:lnTo>
                <a:lnTo>
                  <a:pt x="16955" y="50723"/>
                </a:lnTo>
                <a:lnTo>
                  <a:pt x="16959" y="50725"/>
                </a:lnTo>
                <a:lnTo>
                  <a:pt x="16964" y="50731"/>
                </a:lnTo>
                <a:lnTo>
                  <a:pt x="16973" y="50733"/>
                </a:lnTo>
                <a:lnTo>
                  <a:pt x="16978" y="50731"/>
                </a:lnTo>
                <a:lnTo>
                  <a:pt x="16979" y="50731"/>
                </a:lnTo>
                <a:lnTo>
                  <a:pt x="16986" y="50734"/>
                </a:lnTo>
                <a:lnTo>
                  <a:pt x="16986" y="50734"/>
                </a:lnTo>
                <a:lnTo>
                  <a:pt x="16993" y="50739"/>
                </a:lnTo>
                <a:lnTo>
                  <a:pt x="16993" y="50745"/>
                </a:lnTo>
                <a:lnTo>
                  <a:pt x="16993" y="50755"/>
                </a:lnTo>
                <a:lnTo>
                  <a:pt x="16996" y="50760"/>
                </a:lnTo>
                <a:lnTo>
                  <a:pt x="17002" y="50761"/>
                </a:lnTo>
                <a:lnTo>
                  <a:pt x="17002" y="50760"/>
                </a:lnTo>
                <a:lnTo>
                  <a:pt x="17002" y="50753"/>
                </a:lnTo>
                <a:lnTo>
                  <a:pt x="17002" y="50749"/>
                </a:lnTo>
                <a:lnTo>
                  <a:pt x="17001" y="50746"/>
                </a:lnTo>
                <a:lnTo>
                  <a:pt x="17004" y="50743"/>
                </a:lnTo>
                <a:lnTo>
                  <a:pt x="17004" y="50743"/>
                </a:lnTo>
                <a:lnTo>
                  <a:pt x="17007" y="50743"/>
                </a:lnTo>
                <a:lnTo>
                  <a:pt x="17009" y="50743"/>
                </a:lnTo>
                <a:lnTo>
                  <a:pt x="17011" y="50746"/>
                </a:lnTo>
                <a:lnTo>
                  <a:pt x="17015" y="50750"/>
                </a:lnTo>
                <a:lnTo>
                  <a:pt x="17016" y="50751"/>
                </a:lnTo>
                <a:lnTo>
                  <a:pt x="17017" y="50752"/>
                </a:lnTo>
                <a:lnTo>
                  <a:pt x="17021" y="50755"/>
                </a:lnTo>
                <a:lnTo>
                  <a:pt x="17021" y="50755"/>
                </a:lnTo>
                <a:lnTo>
                  <a:pt x="17021" y="50760"/>
                </a:lnTo>
                <a:lnTo>
                  <a:pt x="17020" y="50761"/>
                </a:lnTo>
                <a:lnTo>
                  <a:pt x="17013" y="50764"/>
                </a:lnTo>
                <a:lnTo>
                  <a:pt x="17010" y="50771"/>
                </a:lnTo>
                <a:lnTo>
                  <a:pt x="17010" y="50774"/>
                </a:lnTo>
                <a:lnTo>
                  <a:pt x="17015" y="50776"/>
                </a:lnTo>
                <a:lnTo>
                  <a:pt x="17022" y="50774"/>
                </a:lnTo>
                <a:lnTo>
                  <a:pt x="17024" y="50773"/>
                </a:lnTo>
                <a:lnTo>
                  <a:pt x="17028" y="50773"/>
                </a:lnTo>
                <a:lnTo>
                  <a:pt x="17035" y="50776"/>
                </a:lnTo>
                <a:lnTo>
                  <a:pt x="17041" y="50779"/>
                </a:lnTo>
                <a:lnTo>
                  <a:pt x="17054" y="50780"/>
                </a:lnTo>
                <a:lnTo>
                  <a:pt x="17061" y="50780"/>
                </a:lnTo>
                <a:lnTo>
                  <a:pt x="17062" y="50780"/>
                </a:lnTo>
                <a:lnTo>
                  <a:pt x="17064" y="50779"/>
                </a:lnTo>
                <a:lnTo>
                  <a:pt x="17068" y="50777"/>
                </a:lnTo>
                <a:lnTo>
                  <a:pt x="17064" y="50772"/>
                </a:lnTo>
                <a:lnTo>
                  <a:pt x="17064" y="50771"/>
                </a:lnTo>
                <a:lnTo>
                  <a:pt x="17061" y="50765"/>
                </a:lnTo>
                <a:lnTo>
                  <a:pt x="17059" y="50761"/>
                </a:lnTo>
                <a:lnTo>
                  <a:pt x="17054" y="50757"/>
                </a:lnTo>
                <a:lnTo>
                  <a:pt x="17051" y="50758"/>
                </a:lnTo>
                <a:lnTo>
                  <a:pt x="17048" y="50759"/>
                </a:lnTo>
                <a:lnTo>
                  <a:pt x="17043" y="50762"/>
                </a:lnTo>
                <a:lnTo>
                  <a:pt x="17042" y="50756"/>
                </a:lnTo>
                <a:lnTo>
                  <a:pt x="17047" y="50751"/>
                </a:lnTo>
                <a:lnTo>
                  <a:pt x="17048" y="50748"/>
                </a:lnTo>
                <a:lnTo>
                  <a:pt x="17050" y="50743"/>
                </a:lnTo>
                <a:lnTo>
                  <a:pt x="17048" y="50733"/>
                </a:lnTo>
                <a:lnTo>
                  <a:pt x="17049" y="50730"/>
                </a:lnTo>
                <a:lnTo>
                  <a:pt x="17059" y="50729"/>
                </a:lnTo>
                <a:lnTo>
                  <a:pt x="17061" y="50733"/>
                </a:lnTo>
                <a:lnTo>
                  <a:pt x="17067" y="50732"/>
                </a:lnTo>
                <a:lnTo>
                  <a:pt x="17078" y="50731"/>
                </a:lnTo>
                <a:lnTo>
                  <a:pt x="17083" y="50733"/>
                </a:lnTo>
                <a:lnTo>
                  <a:pt x="17083" y="50733"/>
                </a:lnTo>
                <a:lnTo>
                  <a:pt x="17082" y="50738"/>
                </a:lnTo>
                <a:lnTo>
                  <a:pt x="17083" y="50744"/>
                </a:lnTo>
                <a:lnTo>
                  <a:pt x="17083" y="50745"/>
                </a:lnTo>
                <a:lnTo>
                  <a:pt x="17085" y="50745"/>
                </a:lnTo>
                <a:lnTo>
                  <a:pt x="17088" y="50744"/>
                </a:lnTo>
                <a:lnTo>
                  <a:pt x="17090" y="50743"/>
                </a:lnTo>
                <a:lnTo>
                  <a:pt x="17090" y="50743"/>
                </a:lnTo>
                <a:lnTo>
                  <a:pt x="17095" y="50741"/>
                </a:lnTo>
                <a:lnTo>
                  <a:pt x="17099" y="50741"/>
                </a:lnTo>
                <a:lnTo>
                  <a:pt x="17101" y="50746"/>
                </a:lnTo>
                <a:lnTo>
                  <a:pt x="17100" y="50750"/>
                </a:lnTo>
                <a:lnTo>
                  <a:pt x="17100" y="50751"/>
                </a:lnTo>
                <a:lnTo>
                  <a:pt x="17098" y="50756"/>
                </a:lnTo>
                <a:lnTo>
                  <a:pt x="17098" y="50763"/>
                </a:lnTo>
                <a:lnTo>
                  <a:pt x="17102" y="50769"/>
                </a:lnTo>
                <a:lnTo>
                  <a:pt x="17103" y="50769"/>
                </a:lnTo>
                <a:lnTo>
                  <a:pt x="17107" y="50768"/>
                </a:lnTo>
                <a:lnTo>
                  <a:pt x="17109" y="50766"/>
                </a:lnTo>
                <a:lnTo>
                  <a:pt x="17110" y="50765"/>
                </a:lnTo>
                <a:lnTo>
                  <a:pt x="17111" y="50765"/>
                </a:lnTo>
                <a:lnTo>
                  <a:pt x="17117" y="50760"/>
                </a:lnTo>
                <a:lnTo>
                  <a:pt x="17119" y="50768"/>
                </a:lnTo>
                <a:lnTo>
                  <a:pt x="17119" y="50772"/>
                </a:lnTo>
                <a:lnTo>
                  <a:pt x="17119" y="50776"/>
                </a:lnTo>
                <a:lnTo>
                  <a:pt x="17121" y="50784"/>
                </a:lnTo>
                <a:lnTo>
                  <a:pt x="17125" y="50786"/>
                </a:lnTo>
                <a:lnTo>
                  <a:pt x="17124" y="50791"/>
                </a:lnTo>
                <a:lnTo>
                  <a:pt x="17125" y="50797"/>
                </a:lnTo>
                <a:lnTo>
                  <a:pt x="17129" y="50799"/>
                </a:lnTo>
                <a:lnTo>
                  <a:pt x="17137" y="50797"/>
                </a:lnTo>
                <a:lnTo>
                  <a:pt x="17139" y="50795"/>
                </a:lnTo>
                <a:lnTo>
                  <a:pt x="17145" y="50792"/>
                </a:lnTo>
                <a:lnTo>
                  <a:pt x="17146" y="50791"/>
                </a:lnTo>
                <a:lnTo>
                  <a:pt x="17149" y="50783"/>
                </a:lnTo>
                <a:lnTo>
                  <a:pt x="17154" y="50775"/>
                </a:lnTo>
                <a:lnTo>
                  <a:pt x="17159" y="50776"/>
                </a:lnTo>
                <a:lnTo>
                  <a:pt x="17167" y="50778"/>
                </a:lnTo>
                <a:lnTo>
                  <a:pt x="17168" y="50779"/>
                </a:lnTo>
                <a:lnTo>
                  <a:pt x="17173" y="50780"/>
                </a:lnTo>
                <a:lnTo>
                  <a:pt x="17178" y="50782"/>
                </a:lnTo>
                <a:lnTo>
                  <a:pt x="17181" y="50784"/>
                </a:lnTo>
                <a:lnTo>
                  <a:pt x="17183" y="50785"/>
                </a:lnTo>
                <a:lnTo>
                  <a:pt x="17186" y="50787"/>
                </a:lnTo>
                <a:lnTo>
                  <a:pt x="17192" y="50790"/>
                </a:lnTo>
                <a:lnTo>
                  <a:pt x="17193" y="50793"/>
                </a:lnTo>
                <a:lnTo>
                  <a:pt x="17196" y="50800"/>
                </a:lnTo>
                <a:lnTo>
                  <a:pt x="17197" y="50801"/>
                </a:lnTo>
                <a:lnTo>
                  <a:pt x="17198" y="50804"/>
                </a:lnTo>
                <a:lnTo>
                  <a:pt x="17198" y="50811"/>
                </a:lnTo>
                <a:lnTo>
                  <a:pt x="17197" y="50806"/>
                </a:lnTo>
                <a:lnTo>
                  <a:pt x="17197" y="50806"/>
                </a:lnTo>
                <a:lnTo>
                  <a:pt x="17197" y="50809"/>
                </a:lnTo>
                <a:lnTo>
                  <a:pt x="17197" y="50818"/>
                </a:lnTo>
                <a:lnTo>
                  <a:pt x="17198" y="50822"/>
                </a:lnTo>
                <a:lnTo>
                  <a:pt x="17204" y="50823"/>
                </a:lnTo>
                <a:lnTo>
                  <a:pt x="17208" y="50822"/>
                </a:lnTo>
                <a:lnTo>
                  <a:pt x="17211" y="50821"/>
                </a:lnTo>
                <a:lnTo>
                  <a:pt x="17213" y="50817"/>
                </a:lnTo>
                <a:lnTo>
                  <a:pt x="17213" y="50813"/>
                </a:lnTo>
                <a:lnTo>
                  <a:pt x="17213" y="50809"/>
                </a:lnTo>
                <a:lnTo>
                  <a:pt x="17209" y="50804"/>
                </a:lnTo>
                <a:lnTo>
                  <a:pt x="17210" y="50800"/>
                </a:lnTo>
                <a:lnTo>
                  <a:pt x="17215" y="50799"/>
                </a:lnTo>
                <a:lnTo>
                  <a:pt x="17216" y="50799"/>
                </a:lnTo>
                <a:lnTo>
                  <a:pt x="17219" y="50799"/>
                </a:lnTo>
                <a:lnTo>
                  <a:pt x="17220" y="50799"/>
                </a:lnTo>
                <a:lnTo>
                  <a:pt x="17224" y="50803"/>
                </a:lnTo>
                <a:lnTo>
                  <a:pt x="17224" y="50804"/>
                </a:lnTo>
                <a:lnTo>
                  <a:pt x="17226" y="50810"/>
                </a:lnTo>
                <a:lnTo>
                  <a:pt x="17227" y="50817"/>
                </a:lnTo>
                <a:lnTo>
                  <a:pt x="17227" y="50817"/>
                </a:lnTo>
                <a:lnTo>
                  <a:pt x="17229" y="50820"/>
                </a:lnTo>
                <a:lnTo>
                  <a:pt x="17236" y="50821"/>
                </a:lnTo>
                <a:lnTo>
                  <a:pt x="17236" y="50819"/>
                </a:lnTo>
                <a:lnTo>
                  <a:pt x="17236" y="50819"/>
                </a:lnTo>
                <a:lnTo>
                  <a:pt x="17237" y="50815"/>
                </a:lnTo>
                <a:lnTo>
                  <a:pt x="17242" y="50811"/>
                </a:lnTo>
                <a:lnTo>
                  <a:pt x="17247" y="50811"/>
                </a:lnTo>
                <a:lnTo>
                  <a:pt x="17253" y="50811"/>
                </a:lnTo>
                <a:lnTo>
                  <a:pt x="17256" y="50814"/>
                </a:lnTo>
                <a:lnTo>
                  <a:pt x="17257" y="50815"/>
                </a:lnTo>
                <a:lnTo>
                  <a:pt x="17258" y="50819"/>
                </a:lnTo>
                <a:lnTo>
                  <a:pt x="17255" y="50822"/>
                </a:lnTo>
                <a:lnTo>
                  <a:pt x="17253" y="50829"/>
                </a:lnTo>
                <a:lnTo>
                  <a:pt x="17253" y="50833"/>
                </a:lnTo>
                <a:lnTo>
                  <a:pt x="17261" y="50834"/>
                </a:lnTo>
                <a:lnTo>
                  <a:pt x="17264" y="50837"/>
                </a:lnTo>
                <a:lnTo>
                  <a:pt x="17266" y="50840"/>
                </a:lnTo>
                <a:lnTo>
                  <a:pt x="17274" y="50838"/>
                </a:lnTo>
                <a:lnTo>
                  <a:pt x="17280" y="50835"/>
                </a:lnTo>
                <a:lnTo>
                  <a:pt x="17288" y="50834"/>
                </a:lnTo>
                <a:lnTo>
                  <a:pt x="17291" y="50833"/>
                </a:lnTo>
                <a:lnTo>
                  <a:pt x="17294" y="50829"/>
                </a:lnTo>
                <a:lnTo>
                  <a:pt x="17294" y="50829"/>
                </a:lnTo>
                <a:lnTo>
                  <a:pt x="17295" y="50824"/>
                </a:lnTo>
                <a:lnTo>
                  <a:pt x="17298" y="50823"/>
                </a:lnTo>
                <a:lnTo>
                  <a:pt x="17301" y="50817"/>
                </a:lnTo>
                <a:lnTo>
                  <a:pt x="17306" y="50813"/>
                </a:lnTo>
                <a:lnTo>
                  <a:pt x="17307" y="50812"/>
                </a:lnTo>
                <a:lnTo>
                  <a:pt x="17311" y="50806"/>
                </a:lnTo>
                <a:lnTo>
                  <a:pt x="17315" y="50801"/>
                </a:lnTo>
                <a:lnTo>
                  <a:pt x="17318" y="50794"/>
                </a:lnTo>
                <a:lnTo>
                  <a:pt x="17324" y="50793"/>
                </a:lnTo>
                <a:lnTo>
                  <a:pt x="17329" y="50797"/>
                </a:lnTo>
                <a:lnTo>
                  <a:pt x="17330" y="50802"/>
                </a:lnTo>
                <a:lnTo>
                  <a:pt x="17331" y="50804"/>
                </a:lnTo>
                <a:lnTo>
                  <a:pt x="17331" y="50805"/>
                </a:lnTo>
                <a:lnTo>
                  <a:pt x="17330" y="50806"/>
                </a:lnTo>
                <a:lnTo>
                  <a:pt x="17326" y="50809"/>
                </a:lnTo>
                <a:lnTo>
                  <a:pt x="17325" y="50815"/>
                </a:lnTo>
                <a:lnTo>
                  <a:pt x="17327" y="50822"/>
                </a:lnTo>
                <a:lnTo>
                  <a:pt x="17332" y="50821"/>
                </a:lnTo>
                <a:lnTo>
                  <a:pt x="17337" y="50817"/>
                </a:lnTo>
                <a:lnTo>
                  <a:pt x="17341" y="50819"/>
                </a:lnTo>
                <a:lnTo>
                  <a:pt x="17344" y="50822"/>
                </a:lnTo>
                <a:lnTo>
                  <a:pt x="17346" y="50816"/>
                </a:lnTo>
                <a:lnTo>
                  <a:pt x="17347" y="50814"/>
                </a:lnTo>
                <a:lnTo>
                  <a:pt x="17347" y="50813"/>
                </a:lnTo>
                <a:lnTo>
                  <a:pt x="17347" y="50809"/>
                </a:lnTo>
                <a:lnTo>
                  <a:pt x="17346" y="50802"/>
                </a:lnTo>
                <a:lnTo>
                  <a:pt x="17346" y="50794"/>
                </a:lnTo>
                <a:lnTo>
                  <a:pt x="17355" y="50797"/>
                </a:lnTo>
                <a:lnTo>
                  <a:pt x="17356" y="50797"/>
                </a:lnTo>
                <a:lnTo>
                  <a:pt x="17357" y="50798"/>
                </a:lnTo>
                <a:lnTo>
                  <a:pt x="17366" y="50802"/>
                </a:lnTo>
                <a:lnTo>
                  <a:pt x="17372" y="50803"/>
                </a:lnTo>
                <a:lnTo>
                  <a:pt x="17374" y="50803"/>
                </a:lnTo>
                <a:lnTo>
                  <a:pt x="17374" y="50804"/>
                </a:lnTo>
                <a:lnTo>
                  <a:pt x="17377" y="50806"/>
                </a:lnTo>
                <a:lnTo>
                  <a:pt x="17377" y="50812"/>
                </a:lnTo>
                <a:lnTo>
                  <a:pt x="17376" y="50816"/>
                </a:lnTo>
                <a:lnTo>
                  <a:pt x="17374" y="50823"/>
                </a:lnTo>
                <a:lnTo>
                  <a:pt x="17374" y="50830"/>
                </a:lnTo>
                <a:lnTo>
                  <a:pt x="17374" y="50834"/>
                </a:lnTo>
                <a:lnTo>
                  <a:pt x="17382" y="50834"/>
                </a:lnTo>
                <a:lnTo>
                  <a:pt x="17384" y="50831"/>
                </a:lnTo>
                <a:lnTo>
                  <a:pt x="17385" y="50830"/>
                </a:lnTo>
                <a:lnTo>
                  <a:pt x="17385" y="50830"/>
                </a:lnTo>
                <a:lnTo>
                  <a:pt x="17388" y="50828"/>
                </a:lnTo>
                <a:lnTo>
                  <a:pt x="17393" y="50830"/>
                </a:lnTo>
                <a:lnTo>
                  <a:pt x="17393" y="50830"/>
                </a:lnTo>
                <a:lnTo>
                  <a:pt x="17394" y="50832"/>
                </a:lnTo>
                <a:lnTo>
                  <a:pt x="17396" y="50835"/>
                </a:lnTo>
                <a:lnTo>
                  <a:pt x="17404" y="50837"/>
                </a:lnTo>
                <a:lnTo>
                  <a:pt x="17410" y="50834"/>
                </a:lnTo>
                <a:lnTo>
                  <a:pt x="17412" y="50834"/>
                </a:lnTo>
                <a:lnTo>
                  <a:pt x="17414" y="50833"/>
                </a:lnTo>
                <a:lnTo>
                  <a:pt x="17415" y="50833"/>
                </a:lnTo>
                <a:lnTo>
                  <a:pt x="17416" y="50834"/>
                </a:lnTo>
                <a:lnTo>
                  <a:pt x="17419" y="50836"/>
                </a:lnTo>
                <a:lnTo>
                  <a:pt x="17419" y="50837"/>
                </a:lnTo>
                <a:lnTo>
                  <a:pt x="17418" y="50840"/>
                </a:lnTo>
                <a:lnTo>
                  <a:pt x="17416" y="50851"/>
                </a:lnTo>
                <a:lnTo>
                  <a:pt x="17419" y="50856"/>
                </a:lnTo>
                <a:lnTo>
                  <a:pt x="17424" y="50854"/>
                </a:lnTo>
                <a:lnTo>
                  <a:pt x="17424" y="50854"/>
                </a:lnTo>
                <a:lnTo>
                  <a:pt x="17425" y="50852"/>
                </a:lnTo>
                <a:lnTo>
                  <a:pt x="17426" y="50850"/>
                </a:lnTo>
                <a:lnTo>
                  <a:pt x="17433" y="50850"/>
                </a:lnTo>
                <a:lnTo>
                  <a:pt x="17438" y="50847"/>
                </a:lnTo>
                <a:lnTo>
                  <a:pt x="17442" y="50847"/>
                </a:lnTo>
                <a:lnTo>
                  <a:pt x="17446" y="50847"/>
                </a:lnTo>
                <a:lnTo>
                  <a:pt x="17446" y="50847"/>
                </a:lnTo>
                <a:lnTo>
                  <a:pt x="17446" y="50847"/>
                </a:lnTo>
                <a:lnTo>
                  <a:pt x="17450" y="50852"/>
                </a:lnTo>
                <a:lnTo>
                  <a:pt x="17451" y="50852"/>
                </a:lnTo>
                <a:lnTo>
                  <a:pt x="17450" y="50860"/>
                </a:lnTo>
                <a:lnTo>
                  <a:pt x="17452" y="50865"/>
                </a:lnTo>
                <a:lnTo>
                  <a:pt x="17457" y="50868"/>
                </a:lnTo>
                <a:lnTo>
                  <a:pt x="17459" y="50872"/>
                </a:lnTo>
                <a:lnTo>
                  <a:pt x="17465" y="50873"/>
                </a:lnTo>
                <a:lnTo>
                  <a:pt x="17469" y="50873"/>
                </a:lnTo>
                <a:lnTo>
                  <a:pt x="17471" y="50873"/>
                </a:lnTo>
                <a:lnTo>
                  <a:pt x="17478" y="50873"/>
                </a:lnTo>
                <a:lnTo>
                  <a:pt x="17484" y="50875"/>
                </a:lnTo>
                <a:lnTo>
                  <a:pt x="17484" y="50879"/>
                </a:lnTo>
                <a:lnTo>
                  <a:pt x="17484" y="50880"/>
                </a:lnTo>
                <a:lnTo>
                  <a:pt x="17483" y="50882"/>
                </a:lnTo>
                <a:lnTo>
                  <a:pt x="17481" y="50888"/>
                </a:lnTo>
                <a:lnTo>
                  <a:pt x="17476" y="50891"/>
                </a:lnTo>
                <a:lnTo>
                  <a:pt x="17467" y="50889"/>
                </a:lnTo>
                <a:lnTo>
                  <a:pt x="17465" y="50893"/>
                </a:lnTo>
                <a:lnTo>
                  <a:pt x="17458" y="50896"/>
                </a:lnTo>
                <a:lnTo>
                  <a:pt x="17456" y="50898"/>
                </a:lnTo>
                <a:lnTo>
                  <a:pt x="17457" y="50905"/>
                </a:lnTo>
                <a:lnTo>
                  <a:pt x="17462" y="50912"/>
                </a:lnTo>
                <a:lnTo>
                  <a:pt x="17467" y="50915"/>
                </a:lnTo>
                <a:lnTo>
                  <a:pt x="17475" y="50918"/>
                </a:lnTo>
                <a:lnTo>
                  <a:pt x="17478" y="50923"/>
                </a:lnTo>
                <a:lnTo>
                  <a:pt x="17485" y="50923"/>
                </a:lnTo>
                <a:lnTo>
                  <a:pt x="17485" y="50918"/>
                </a:lnTo>
                <a:lnTo>
                  <a:pt x="17485" y="50913"/>
                </a:lnTo>
                <a:lnTo>
                  <a:pt x="17485" y="50908"/>
                </a:lnTo>
                <a:lnTo>
                  <a:pt x="17492" y="50906"/>
                </a:lnTo>
                <a:lnTo>
                  <a:pt x="17496" y="50903"/>
                </a:lnTo>
                <a:lnTo>
                  <a:pt x="17498" y="50900"/>
                </a:lnTo>
                <a:lnTo>
                  <a:pt x="17498" y="50899"/>
                </a:lnTo>
                <a:lnTo>
                  <a:pt x="17505" y="50898"/>
                </a:lnTo>
                <a:lnTo>
                  <a:pt x="17507" y="50898"/>
                </a:lnTo>
                <a:lnTo>
                  <a:pt x="17509" y="50897"/>
                </a:lnTo>
                <a:lnTo>
                  <a:pt x="17509" y="50900"/>
                </a:lnTo>
                <a:lnTo>
                  <a:pt x="17509" y="50903"/>
                </a:lnTo>
                <a:lnTo>
                  <a:pt x="17507" y="50904"/>
                </a:lnTo>
                <a:lnTo>
                  <a:pt x="17502" y="50908"/>
                </a:lnTo>
                <a:lnTo>
                  <a:pt x="17503" y="50912"/>
                </a:lnTo>
                <a:lnTo>
                  <a:pt x="17512" y="50913"/>
                </a:lnTo>
                <a:lnTo>
                  <a:pt x="17515" y="50909"/>
                </a:lnTo>
                <a:lnTo>
                  <a:pt x="17515" y="50907"/>
                </a:lnTo>
                <a:lnTo>
                  <a:pt x="17516" y="50906"/>
                </a:lnTo>
                <a:lnTo>
                  <a:pt x="17522" y="50908"/>
                </a:lnTo>
                <a:lnTo>
                  <a:pt x="17525" y="50910"/>
                </a:lnTo>
                <a:lnTo>
                  <a:pt x="17528" y="50913"/>
                </a:lnTo>
                <a:lnTo>
                  <a:pt x="17529" y="50919"/>
                </a:lnTo>
                <a:lnTo>
                  <a:pt x="17529" y="50925"/>
                </a:lnTo>
                <a:lnTo>
                  <a:pt x="17522" y="50926"/>
                </a:lnTo>
                <a:lnTo>
                  <a:pt x="17521" y="50929"/>
                </a:lnTo>
                <a:lnTo>
                  <a:pt x="17520" y="50936"/>
                </a:lnTo>
                <a:lnTo>
                  <a:pt x="17516" y="50941"/>
                </a:lnTo>
                <a:lnTo>
                  <a:pt x="17520" y="50947"/>
                </a:lnTo>
                <a:lnTo>
                  <a:pt x="17527" y="50948"/>
                </a:lnTo>
                <a:lnTo>
                  <a:pt x="17531" y="50949"/>
                </a:lnTo>
                <a:lnTo>
                  <a:pt x="17537" y="50961"/>
                </a:lnTo>
                <a:lnTo>
                  <a:pt x="17534" y="50966"/>
                </a:lnTo>
                <a:lnTo>
                  <a:pt x="17533" y="50972"/>
                </a:lnTo>
                <a:lnTo>
                  <a:pt x="17537" y="50976"/>
                </a:lnTo>
                <a:lnTo>
                  <a:pt x="17545" y="50980"/>
                </a:lnTo>
                <a:lnTo>
                  <a:pt x="17545" y="50984"/>
                </a:lnTo>
                <a:lnTo>
                  <a:pt x="17552" y="50985"/>
                </a:lnTo>
                <a:lnTo>
                  <a:pt x="17556" y="50982"/>
                </a:lnTo>
                <a:lnTo>
                  <a:pt x="17556" y="50982"/>
                </a:lnTo>
                <a:lnTo>
                  <a:pt x="17557" y="50981"/>
                </a:lnTo>
                <a:lnTo>
                  <a:pt x="17562" y="50979"/>
                </a:lnTo>
                <a:lnTo>
                  <a:pt x="17569" y="50979"/>
                </a:lnTo>
                <a:lnTo>
                  <a:pt x="17576" y="50979"/>
                </a:lnTo>
                <a:lnTo>
                  <a:pt x="17582" y="50981"/>
                </a:lnTo>
                <a:lnTo>
                  <a:pt x="17584" y="50981"/>
                </a:lnTo>
                <a:lnTo>
                  <a:pt x="17588" y="50986"/>
                </a:lnTo>
                <a:lnTo>
                  <a:pt x="17591" y="50997"/>
                </a:lnTo>
                <a:lnTo>
                  <a:pt x="17598" y="51001"/>
                </a:lnTo>
                <a:lnTo>
                  <a:pt x="17605" y="50998"/>
                </a:lnTo>
                <a:lnTo>
                  <a:pt x="17610" y="51002"/>
                </a:lnTo>
                <a:lnTo>
                  <a:pt x="17611" y="51011"/>
                </a:lnTo>
                <a:lnTo>
                  <a:pt x="17609" y="51012"/>
                </a:lnTo>
                <a:lnTo>
                  <a:pt x="17599" y="51013"/>
                </a:lnTo>
                <a:lnTo>
                  <a:pt x="17591" y="51021"/>
                </a:lnTo>
                <a:lnTo>
                  <a:pt x="17590" y="51030"/>
                </a:lnTo>
                <a:lnTo>
                  <a:pt x="17595" y="51032"/>
                </a:lnTo>
                <a:lnTo>
                  <a:pt x="17598" y="51029"/>
                </a:lnTo>
                <a:lnTo>
                  <a:pt x="17599" y="51029"/>
                </a:lnTo>
                <a:lnTo>
                  <a:pt x="17601" y="51026"/>
                </a:lnTo>
                <a:lnTo>
                  <a:pt x="17606" y="51026"/>
                </a:lnTo>
                <a:lnTo>
                  <a:pt x="17606" y="51030"/>
                </a:lnTo>
                <a:lnTo>
                  <a:pt x="17605" y="51036"/>
                </a:lnTo>
                <a:lnTo>
                  <a:pt x="17600" y="51045"/>
                </a:lnTo>
                <a:lnTo>
                  <a:pt x="17604" y="51050"/>
                </a:lnTo>
                <a:lnTo>
                  <a:pt x="17611" y="51049"/>
                </a:lnTo>
                <a:lnTo>
                  <a:pt x="17615" y="51046"/>
                </a:lnTo>
                <a:lnTo>
                  <a:pt x="17615" y="51045"/>
                </a:lnTo>
                <a:lnTo>
                  <a:pt x="17619" y="51043"/>
                </a:lnTo>
                <a:lnTo>
                  <a:pt x="17620" y="51041"/>
                </a:lnTo>
                <a:lnTo>
                  <a:pt x="17621" y="51041"/>
                </a:lnTo>
                <a:lnTo>
                  <a:pt x="17625" y="51039"/>
                </a:lnTo>
                <a:lnTo>
                  <a:pt x="17628" y="51040"/>
                </a:lnTo>
                <a:lnTo>
                  <a:pt x="17631" y="51041"/>
                </a:lnTo>
                <a:lnTo>
                  <a:pt x="17635" y="51042"/>
                </a:lnTo>
                <a:lnTo>
                  <a:pt x="17634" y="51045"/>
                </a:lnTo>
                <a:lnTo>
                  <a:pt x="17634" y="51048"/>
                </a:lnTo>
                <a:lnTo>
                  <a:pt x="17630" y="51053"/>
                </a:lnTo>
                <a:lnTo>
                  <a:pt x="17628" y="51054"/>
                </a:lnTo>
                <a:lnTo>
                  <a:pt x="17625" y="51055"/>
                </a:lnTo>
                <a:lnTo>
                  <a:pt x="17625" y="51055"/>
                </a:lnTo>
                <a:lnTo>
                  <a:pt x="17624" y="51060"/>
                </a:lnTo>
                <a:lnTo>
                  <a:pt x="17626" y="51062"/>
                </a:lnTo>
                <a:lnTo>
                  <a:pt x="17633" y="51063"/>
                </a:lnTo>
                <a:lnTo>
                  <a:pt x="17634" y="51062"/>
                </a:lnTo>
                <a:lnTo>
                  <a:pt x="17637" y="51061"/>
                </a:lnTo>
                <a:lnTo>
                  <a:pt x="17640" y="51059"/>
                </a:lnTo>
                <a:lnTo>
                  <a:pt x="17646" y="51057"/>
                </a:lnTo>
                <a:lnTo>
                  <a:pt x="17650" y="51058"/>
                </a:lnTo>
                <a:lnTo>
                  <a:pt x="17650" y="51058"/>
                </a:lnTo>
                <a:lnTo>
                  <a:pt x="17653" y="51059"/>
                </a:lnTo>
                <a:lnTo>
                  <a:pt x="17655" y="51061"/>
                </a:lnTo>
                <a:lnTo>
                  <a:pt x="17658" y="51065"/>
                </a:lnTo>
                <a:lnTo>
                  <a:pt x="17659" y="51066"/>
                </a:lnTo>
                <a:lnTo>
                  <a:pt x="17659" y="51069"/>
                </a:lnTo>
                <a:lnTo>
                  <a:pt x="17658" y="51072"/>
                </a:lnTo>
                <a:lnTo>
                  <a:pt x="17658" y="51073"/>
                </a:lnTo>
                <a:lnTo>
                  <a:pt x="17654" y="51074"/>
                </a:lnTo>
                <a:lnTo>
                  <a:pt x="17653" y="51075"/>
                </a:lnTo>
                <a:lnTo>
                  <a:pt x="17650" y="51075"/>
                </a:lnTo>
                <a:lnTo>
                  <a:pt x="17646" y="51076"/>
                </a:lnTo>
                <a:lnTo>
                  <a:pt x="17646" y="51079"/>
                </a:lnTo>
                <a:lnTo>
                  <a:pt x="17647" y="51081"/>
                </a:lnTo>
                <a:lnTo>
                  <a:pt x="17649" y="51084"/>
                </a:lnTo>
                <a:lnTo>
                  <a:pt x="17651" y="51085"/>
                </a:lnTo>
                <a:lnTo>
                  <a:pt x="17653" y="51086"/>
                </a:lnTo>
                <a:lnTo>
                  <a:pt x="17661" y="51090"/>
                </a:lnTo>
                <a:lnTo>
                  <a:pt x="17670" y="51096"/>
                </a:lnTo>
                <a:lnTo>
                  <a:pt x="17667" y="51104"/>
                </a:lnTo>
                <a:lnTo>
                  <a:pt x="17668" y="51109"/>
                </a:lnTo>
                <a:lnTo>
                  <a:pt x="17672" y="51114"/>
                </a:lnTo>
                <a:lnTo>
                  <a:pt x="17672" y="51115"/>
                </a:lnTo>
                <a:lnTo>
                  <a:pt x="17671" y="51116"/>
                </a:lnTo>
                <a:lnTo>
                  <a:pt x="17668" y="51121"/>
                </a:lnTo>
                <a:lnTo>
                  <a:pt x="17663" y="51118"/>
                </a:lnTo>
                <a:lnTo>
                  <a:pt x="17662" y="51116"/>
                </a:lnTo>
                <a:lnTo>
                  <a:pt x="17662" y="51116"/>
                </a:lnTo>
                <a:lnTo>
                  <a:pt x="17659" y="51108"/>
                </a:lnTo>
                <a:lnTo>
                  <a:pt x="17655" y="51106"/>
                </a:lnTo>
                <a:lnTo>
                  <a:pt x="17645" y="51108"/>
                </a:lnTo>
                <a:lnTo>
                  <a:pt x="17646" y="51113"/>
                </a:lnTo>
                <a:lnTo>
                  <a:pt x="17655" y="51116"/>
                </a:lnTo>
                <a:lnTo>
                  <a:pt x="17655" y="51123"/>
                </a:lnTo>
                <a:lnTo>
                  <a:pt x="17649" y="51124"/>
                </a:lnTo>
                <a:lnTo>
                  <a:pt x="17646" y="51126"/>
                </a:lnTo>
                <a:lnTo>
                  <a:pt x="17645" y="51132"/>
                </a:lnTo>
                <a:lnTo>
                  <a:pt x="17648" y="51137"/>
                </a:lnTo>
                <a:lnTo>
                  <a:pt x="17649" y="51141"/>
                </a:lnTo>
                <a:lnTo>
                  <a:pt x="17646" y="51146"/>
                </a:lnTo>
                <a:lnTo>
                  <a:pt x="17641" y="51150"/>
                </a:lnTo>
                <a:lnTo>
                  <a:pt x="17639" y="51155"/>
                </a:lnTo>
                <a:lnTo>
                  <a:pt x="17640" y="51159"/>
                </a:lnTo>
                <a:lnTo>
                  <a:pt x="17644" y="51160"/>
                </a:lnTo>
                <a:lnTo>
                  <a:pt x="17648" y="51162"/>
                </a:lnTo>
                <a:lnTo>
                  <a:pt x="17651" y="51165"/>
                </a:lnTo>
                <a:lnTo>
                  <a:pt x="17652" y="51170"/>
                </a:lnTo>
                <a:lnTo>
                  <a:pt x="17657" y="51173"/>
                </a:lnTo>
                <a:lnTo>
                  <a:pt x="17662" y="51172"/>
                </a:lnTo>
                <a:lnTo>
                  <a:pt x="17665" y="51170"/>
                </a:lnTo>
                <a:lnTo>
                  <a:pt x="17665" y="51170"/>
                </a:lnTo>
                <a:lnTo>
                  <a:pt x="17663" y="51165"/>
                </a:lnTo>
                <a:lnTo>
                  <a:pt x="17658" y="51161"/>
                </a:lnTo>
                <a:lnTo>
                  <a:pt x="17657" y="51156"/>
                </a:lnTo>
                <a:lnTo>
                  <a:pt x="17660" y="51152"/>
                </a:lnTo>
                <a:lnTo>
                  <a:pt x="17661" y="51147"/>
                </a:lnTo>
                <a:lnTo>
                  <a:pt x="17661" y="51143"/>
                </a:lnTo>
                <a:lnTo>
                  <a:pt x="17661" y="51141"/>
                </a:lnTo>
                <a:lnTo>
                  <a:pt x="17666" y="51141"/>
                </a:lnTo>
                <a:lnTo>
                  <a:pt x="17667" y="51141"/>
                </a:lnTo>
                <a:lnTo>
                  <a:pt x="17670" y="51142"/>
                </a:lnTo>
                <a:lnTo>
                  <a:pt x="17672" y="51143"/>
                </a:lnTo>
                <a:lnTo>
                  <a:pt x="17676" y="51148"/>
                </a:lnTo>
                <a:lnTo>
                  <a:pt x="17677" y="51152"/>
                </a:lnTo>
                <a:lnTo>
                  <a:pt x="17678" y="51158"/>
                </a:lnTo>
                <a:lnTo>
                  <a:pt x="17681" y="51164"/>
                </a:lnTo>
                <a:lnTo>
                  <a:pt x="17685" y="51171"/>
                </a:lnTo>
                <a:lnTo>
                  <a:pt x="17687" y="51179"/>
                </a:lnTo>
                <a:lnTo>
                  <a:pt x="17686" y="51183"/>
                </a:lnTo>
                <a:lnTo>
                  <a:pt x="17686" y="51183"/>
                </a:lnTo>
                <a:lnTo>
                  <a:pt x="17685" y="51185"/>
                </a:lnTo>
                <a:lnTo>
                  <a:pt x="17674" y="51185"/>
                </a:lnTo>
                <a:lnTo>
                  <a:pt x="17673" y="51185"/>
                </a:lnTo>
                <a:lnTo>
                  <a:pt x="17673" y="51185"/>
                </a:lnTo>
                <a:lnTo>
                  <a:pt x="17670" y="51183"/>
                </a:lnTo>
                <a:lnTo>
                  <a:pt x="17665" y="51182"/>
                </a:lnTo>
                <a:lnTo>
                  <a:pt x="17660" y="51184"/>
                </a:lnTo>
                <a:lnTo>
                  <a:pt x="17653" y="51185"/>
                </a:lnTo>
                <a:lnTo>
                  <a:pt x="17650" y="51188"/>
                </a:lnTo>
                <a:lnTo>
                  <a:pt x="17651" y="51193"/>
                </a:lnTo>
                <a:lnTo>
                  <a:pt x="17655" y="51195"/>
                </a:lnTo>
                <a:lnTo>
                  <a:pt x="17661" y="51199"/>
                </a:lnTo>
                <a:lnTo>
                  <a:pt x="17666" y="51202"/>
                </a:lnTo>
                <a:lnTo>
                  <a:pt x="17669" y="51206"/>
                </a:lnTo>
                <a:lnTo>
                  <a:pt x="17677" y="51208"/>
                </a:lnTo>
                <a:lnTo>
                  <a:pt x="17679" y="51207"/>
                </a:lnTo>
                <a:lnTo>
                  <a:pt x="17681" y="51207"/>
                </a:lnTo>
                <a:lnTo>
                  <a:pt x="17684" y="51205"/>
                </a:lnTo>
                <a:lnTo>
                  <a:pt x="17691" y="51209"/>
                </a:lnTo>
                <a:lnTo>
                  <a:pt x="17694" y="51213"/>
                </a:lnTo>
                <a:lnTo>
                  <a:pt x="17692" y="51215"/>
                </a:lnTo>
                <a:lnTo>
                  <a:pt x="17691" y="51217"/>
                </a:lnTo>
                <a:lnTo>
                  <a:pt x="17690" y="51219"/>
                </a:lnTo>
                <a:lnTo>
                  <a:pt x="17688" y="51220"/>
                </a:lnTo>
                <a:lnTo>
                  <a:pt x="17687" y="51225"/>
                </a:lnTo>
                <a:lnTo>
                  <a:pt x="17687" y="51229"/>
                </a:lnTo>
                <a:lnTo>
                  <a:pt x="17690" y="51235"/>
                </a:lnTo>
                <a:lnTo>
                  <a:pt x="17691" y="51236"/>
                </a:lnTo>
                <a:lnTo>
                  <a:pt x="17695" y="51238"/>
                </a:lnTo>
                <a:lnTo>
                  <a:pt x="17696" y="51238"/>
                </a:lnTo>
                <a:lnTo>
                  <a:pt x="17696" y="51239"/>
                </a:lnTo>
                <a:lnTo>
                  <a:pt x="17696" y="51241"/>
                </a:lnTo>
                <a:lnTo>
                  <a:pt x="17696" y="51242"/>
                </a:lnTo>
                <a:lnTo>
                  <a:pt x="17694" y="51247"/>
                </a:lnTo>
                <a:lnTo>
                  <a:pt x="17690" y="51243"/>
                </a:lnTo>
                <a:lnTo>
                  <a:pt x="17688" y="51243"/>
                </a:lnTo>
                <a:lnTo>
                  <a:pt x="17679" y="51242"/>
                </a:lnTo>
                <a:lnTo>
                  <a:pt x="17675" y="51242"/>
                </a:lnTo>
                <a:lnTo>
                  <a:pt x="17674" y="51243"/>
                </a:lnTo>
                <a:lnTo>
                  <a:pt x="17670" y="51244"/>
                </a:lnTo>
                <a:lnTo>
                  <a:pt x="17670" y="51244"/>
                </a:lnTo>
                <a:lnTo>
                  <a:pt x="17668" y="51243"/>
                </a:lnTo>
                <a:lnTo>
                  <a:pt x="17663" y="51241"/>
                </a:lnTo>
                <a:lnTo>
                  <a:pt x="17654" y="51244"/>
                </a:lnTo>
                <a:lnTo>
                  <a:pt x="17649" y="51249"/>
                </a:lnTo>
                <a:lnTo>
                  <a:pt x="17644" y="51254"/>
                </a:lnTo>
                <a:lnTo>
                  <a:pt x="17644" y="51258"/>
                </a:lnTo>
                <a:lnTo>
                  <a:pt x="17647" y="51263"/>
                </a:lnTo>
                <a:lnTo>
                  <a:pt x="17646" y="51269"/>
                </a:lnTo>
                <a:lnTo>
                  <a:pt x="17647" y="51272"/>
                </a:lnTo>
                <a:lnTo>
                  <a:pt x="17648" y="51281"/>
                </a:lnTo>
                <a:lnTo>
                  <a:pt x="17647" y="51284"/>
                </a:lnTo>
                <a:lnTo>
                  <a:pt x="17646" y="51286"/>
                </a:lnTo>
                <a:lnTo>
                  <a:pt x="17645" y="51286"/>
                </a:lnTo>
                <a:lnTo>
                  <a:pt x="17639" y="51290"/>
                </a:lnTo>
                <a:lnTo>
                  <a:pt x="17635" y="51299"/>
                </a:lnTo>
                <a:lnTo>
                  <a:pt x="17636" y="51309"/>
                </a:lnTo>
                <a:lnTo>
                  <a:pt x="17639" y="51317"/>
                </a:lnTo>
                <a:lnTo>
                  <a:pt x="17648" y="51317"/>
                </a:lnTo>
                <a:lnTo>
                  <a:pt x="17654" y="51319"/>
                </a:lnTo>
                <a:lnTo>
                  <a:pt x="17660" y="51320"/>
                </a:lnTo>
                <a:lnTo>
                  <a:pt x="17662" y="51319"/>
                </a:lnTo>
                <a:lnTo>
                  <a:pt x="17666" y="51316"/>
                </a:lnTo>
                <a:lnTo>
                  <a:pt x="17666" y="51315"/>
                </a:lnTo>
                <a:lnTo>
                  <a:pt x="17669" y="51311"/>
                </a:lnTo>
                <a:lnTo>
                  <a:pt x="17673" y="51307"/>
                </a:lnTo>
                <a:lnTo>
                  <a:pt x="17674" y="51302"/>
                </a:lnTo>
                <a:lnTo>
                  <a:pt x="17674" y="51292"/>
                </a:lnTo>
                <a:lnTo>
                  <a:pt x="17677" y="51289"/>
                </a:lnTo>
                <a:lnTo>
                  <a:pt x="17686" y="51284"/>
                </a:lnTo>
                <a:lnTo>
                  <a:pt x="17698" y="51283"/>
                </a:lnTo>
                <a:lnTo>
                  <a:pt x="17705" y="51284"/>
                </a:lnTo>
                <a:lnTo>
                  <a:pt x="17712" y="51287"/>
                </a:lnTo>
                <a:lnTo>
                  <a:pt x="17712" y="51288"/>
                </a:lnTo>
                <a:lnTo>
                  <a:pt x="17714" y="51288"/>
                </a:lnTo>
                <a:lnTo>
                  <a:pt x="17720" y="51304"/>
                </a:lnTo>
                <a:lnTo>
                  <a:pt x="17717" y="51311"/>
                </a:lnTo>
                <a:lnTo>
                  <a:pt x="17715" y="51318"/>
                </a:lnTo>
                <a:lnTo>
                  <a:pt x="17713" y="51325"/>
                </a:lnTo>
                <a:lnTo>
                  <a:pt x="17714" y="51328"/>
                </a:lnTo>
                <a:lnTo>
                  <a:pt x="17710" y="51333"/>
                </a:lnTo>
                <a:lnTo>
                  <a:pt x="17710" y="51333"/>
                </a:lnTo>
                <a:lnTo>
                  <a:pt x="17706" y="51335"/>
                </a:lnTo>
                <a:lnTo>
                  <a:pt x="17703" y="51339"/>
                </a:lnTo>
                <a:lnTo>
                  <a:pt x="17703" y="51345"/>
                </a:lnTo>
                <a:lnTo>
                  <a:pt x="17710" y="51348"/>
                </a:lnTo>
                <a:lnTo>
                  <a:pt x="17718" y="51351"/>
                </a:lnTo>
                <a:lnTo>
                  <a:pt x="17727" y="51353"/>
                </a:lnTo>
                <a:lnTo>
                  <a:pt x="17729" y="51352"/>
                </a:lnTo>
                <a:lnTo>
                  <a:pt x="17731" y="51351"/>
                </a:lnTo>
                <a:lnTo>
                  <a:pt x="17731" y="51351"/>
                </a:lnTo>
                <a:lnTo>
                  <a:pt x="17737" y="51351"/>
                </a:lnTo>
                <a:lnTo>
                  <a:pt x="17740" y="51353"/>
                </a:lnTo>
                <a:lnTo>
                  <a:pt x="17743" y="51359"/>
                </a:lnTo>
                <a:lnTo>
                  <a:pt x="17745" y="51360"/>
                </a:lnTo>
                <a:lnTo>
                  <a:pt x="17744" y="51362"/>
                </a:lnTo>
                <a:lnTo>
                  <a:pt x="17743" y="51376"/>
                </a:lnTo>
                <a:lnTo>
                  <a:pt x="17737" y="51386"/>
                </a:lnTo>
                <a:lnTo>
                  <a:pt x="17736" y="51396"/>
                </a:lnTo>
                <a:lnTo>
                  <a:pt x="17730" y="51401"/>
                </a:lnTo>
                <a:lnTo>
                  <a:pt x="17725" y="51409"/>
                </a:lnTo>
                <a:lnTo>
                  <a:pt x="17721" y="51424"/>
                </a:lnTo>
                <a:lnTo>
                  <a:pt x="17725" y="51433"/>
                </a:lnTo>
                <a:lnTo>
                  <a:pt x="17737" y="51437"/>
                </a:lnTo>
                <a:lnTo>
                  <a:pt x="17744" y="51441"/>
                </a:lnTo>
                <a:lnTo>
                  <a:pt x="17753" y="51454"/>
                </a:lnTo>
                <a:lnTo>
                  <a:pt x="17762" y="51466"/>
                </a:lnTo>
                <a:lnTo>
                  <a:pt x="17766" y="51477"/>
                </a:lnTo>
                <a:lnTo>
                  <a:pt x="17756" y="51503"/>
                </a:lnTo>
                <a:lnTo>
                  <a:pt x="17752" y="51508"/>
                </a:lnTo>
                <a:lnTo>
                  <a:pt x="17750" y="51514"/>
                </a:lnTo>
                <a:lnTo>
                  <a:pt x="17750" y="51521"/>
                </a:lnTo>
                <a:lnTo>
                  <a:pt x="17752" y="51529"/>
                </a:lnTo>
                <a:lnTo>
                  <a:pt x="17751" y="51537"/>
                </a:lnTo>
                <a:lnTo>
                  <a:pt x="17751" y="51540"/>
                </a:lnTo>
                <a:lnTo>
                  <a:pt x="17751" y="51545"/>
                </a:lnTo>
                <a:lnTo>
                  <a:pt x="17752" y="51553"/>
                </a:lnTo>
                <a:lnTo>
                  <a:pt x="17752" y="51559"/>
                </a:lnTo>
                <a:lnTo>
                  <a:pt x="17752" y="51563"/>
                </a:lnTo>
                <a:lnTo>
                  <a:pt x="17743" y="51567"/>
                </a:lnTo>
                <a:lnTo>
                  <a:pt x="17743" y="51566"/>
                </a:lnTo>
                <a:lnTo>
                  <a:pt x="17740" y="51563"/>
                </a:lnTo>
                <a:lnTo>
                  <a:pt x="17734" y="51557"/>
                </a:lnTo>
                <a:lnTo>
                  <a:pt x="17730" y="51558"/>
                </a:lnTo>
                <a:lnTo>
                  <a:pt x="17727" y="51565"/>
                </a:lnTo>
                <a:lnTo>
                  <a:pt x="17729" y="51575"/>
                </a:lnTo>
                <a:lnTo>
                  <a:pt x="17732" y="51583"/>
                </a:lnTo>
                <a:lnTo>
                  <a:pt x="17737" y="51589"/>
                </a:lnTo>
                <a:lnTo>
                  <a:pt x="17742" y="51593"/>
                </a:lnTo>
                <a:lnTo>
                  <a:pt x="17743" y="51594"/>
                </a:lnTo>
                <a:lnTo>
                  <a:pt x="17745" y="51597"/>
                </a:lnTo>
                <a:lnTo>
                  <a:pt x="17749" y="51602"/>
                </a:lnTo>
                <a:lnTo>
                  <a:pt x="17751" y="51608"/>
                </a:lnTo>
                <a:lnTo>
                  <a:pt x="17747" y="51615"/>
                </a:lnTo>
                <a:lnTo>
                  <a:pt x="17738" y="51619"/>
                </a:lnTo>
                <a:lnTo>
                  <a:pt x="17732" y="51624"/>
                </a:lnTo>
                <a:lnTo>
                  <a:pt x="17732" y="51634"/>
                </a:lnTo>
                <a:lnTo>
                  <a:pt x="17739" y="51643"/>
                </a:lnTo>
                <a:lnTo>
                  <a:pt x="17748" y="51643"/>
                </a:lnTo>
                <a:lnTo>
                  <a:pt x="17756" y="51649"/>
                </a:lnTo>
                <a:lnTo>
                  <a:pt x="17757" y="51658"/>
                </a:lnTo>
                <a:lnTo>
                  <a:pt x="17754" y="51662"/>
                </a:lnTo>
                <a:lnTo>
                  <a:pt x="17746" y="51669"/>
                </a:lnTo>
                <a:lnTo>
                  <a:pt x="17743" y="51677"/>
                </a:lnTo>
                <a:lnTo>
                  <a:pt x="17744" y="51685"/>
                </a:lnTo>
                <a:lnTo>
                  <a:pt x="17745" y="51689"/>
                </a:lnTo>
                <a:lnTo>
                  <a:pt x="17747" y="51694"/>
                </a:lnTo>
                <a:lnTo>
                  <a:pt x="17755" y="51700"/>
                </a:lnTo>
                <a:lnTo>
                  <a:pt x="17757" y="51702"/>
                </a:lnTo>
                <a:lnTo>
                  <a:pt x="17762" y="51708"/>
                </a:lnTo>
                <a:lnTo>
                  <a:pt x="17764" y="51710"/>
                </a:lnTo>
                <a:lnTo>
                  <a:pt x="17759" y="51713"/>
                </a:lnTo>
                <a:lnTo>
                  <a:pt x="17756" y="51716"/>
                </a:lnTo>
                <a:lnTo>
                  <a:pt x="17760" y="51723"/>
                </a:lnTo>
                <a:lnTo>
                  <a:pt x="17765" y="51727"/>
                </a:lnTo>
                <a:lnTo>
                  <a:pt x="17768" y="51740"/>
                </a:lnTo>
                <a:lnTo>
                  <a:pt x="17766" y="51748"/>
                </a:lnTo>
                <a:lnTo>
                  <a:pt x="17762" y="51753"/>
                </a:lnTo>
                <a:lnTo>
                  <a:pt x="17764" y="51760"/>
                </a:lnTo>
                <a:lnTo>
                  <a:pt x="17772" y="51763"/>
                </a:lnTo>
                <a:lnTo>
                  <a:pt x="17782" y="51766"/>
                </a:lnTo>
                <a:lnTo>
                  <a:pt x="17785" y="51771"/>
                </a:lnTo>
                <a:lnTo>
                  <a:pt x="17786" y="51778"/>
                </a:lnTo>
                <a:lnTo>
                  <a:pt x="17789" y="51783"/>
                </a:lnTo>
                <a:lnTo>
                  <a:pt x="17792" y="51787"/>
                </a:lnTo>
                <a:lnTo>
                  <a:pt x="17791" y="51794"/>
                </a:lnTo>
                <a:lnTo>
                  <a:pt x="17791" y="51799"/>
                </a:lnTo>
                <a:lnTo>
                  <a:pt x="17790" y="51805"/>
                </a:lnTo>
                <a:lnTo>
                  <a:pt x="17793" y="51811"/>
                </a:lnTo>
                <a:lnTo>
                  <a:pt x="17794" y="51814"/>
                </a:lnTo>
                <a:lnTo>
                  <a:pt x="17792" y="51819"/>
                </a:lnTo>
                <a:lnTo>
                  <a:pt x="17791" y="51820"/>
                </a:lnTo>
                <a:lnTo>
                  <a:pt x="17791" y="51820"/>
                </a:lnTo>
                <a:lnTo>
                  <a:pt x="17790" y="51822"/>
                </a:lnTo>
                <a:lnTo>
                  <a:pt x="17780" y="51822"/>
                </a:lnTo>
                <a:lnTo>
                  <a:pt x="17773" y="51819"/>
                </a:lnTo>
                <a:lnTo>
                  <a:pt x="17771" y="51817"/>
                </a:lnTo>
                <a:lnTo>
                  <a:pt x="17771" y="51817"/>
                </a:lnTo>
                <a:lnTo>
                  <a:pt x="17770" y="51815"/>
                </a:lnTo>
                <a:lnTo>
                  <a:pt x="17762" y="51817"/>
                </a:lnTo>
                <a:lnTo>
                  <a:pt x="17759" y="51823"/>
                </a:lnTo>
                <a:lnTo>
                  <a:pt x="17755" y="51830"/>
                </a:lnTo>
                <a:lnTo>
                  <a:pt x="17754" y="51836"/>
                </a:lnTo>
                <a:lnTo>
                  <a:pt x="17755" y="51842"/>
                </a:lnTo>
                <a:lnTo>
                  <a:pt x="17755" y="51847"/>
                </a:lnTo>
                <a:lnTo>
                  <a:pt x="17759" y="51853"/>
                </a:lnTo>
                <a:lnTo>
                  <a:pt x="17759" y="51855"/>
                </a:lnTo>
                <a:lnTo>
                  <a:pt x="17760" y="51861"/>
                </a:lnTo>
                <a:lnTo>
                  <a:pt x="17758" y="51865"/>
                </a:lnTo>
                <a:lnTo>
                  <a:pt x="17755" y="51870"/>
                </a:lnTo>
                <a:lnTo>
                  <a:pt x="17762" y="51878"/>
                </a:lnTo>
                <a:lnTo>
                  <a:pt x="17768" y="51876"/>
                </a:lnTo>
                <a:lnTo>
                  <a:pt x="17772" y="51875"/>
                </a:lnTo>
                <a:lnTo>
                  <a:pt x="17773" y="51875"/>
                </a:lnTo>
                <a:lnTo>
                  <a:pt x="17776" y="51874"/>
                </a:lnTo>
                <a:lnTo>
                  <a:pt x="17783" y="51874"/>
                </a:lnTo>
                <a:lnTo>
                  <a:pt x="17783" y="51875"/>
                </a:lnTo>
                <a:lnTo>
                  <a:pt x="17790" y="51879"/>
                </a:lnTo>
                <a:lnTo>
                  <a:pt x="17791" y="51885"/>
                </a:lnTo>
                <a:lnTo>
                  <a:pt x="17797" y="51896"/>
                </a:lnTo>
                <a:lnTo>
                  <a:pt x="17810" y="51912"/>
                </a:lnTo>
                <a:lnTo>
                  <a:pt x="17818" y="51920"/>
                </a:lnTo>
                <a:lnTo>
                  <a:pt x="17821" y="51926"/>
                </a:lnTo>
                <a:lnTo>
                  <a:pt x="17823" y="51931"/>
                </a:lnTo>
                <a:lnTo>
                  <a:pt x="17828" y="51947"/>
                </a:lnTo>
                <a:lnTo>
                  <a:pt x="17829" y="51948"/>
                </a:lnTo>
                <a:lnTo>
                  <a:pt x="17829" y="51948"/>
                </a:lnTo>
                <a:lnTo>
                  <a:pt x="17837" y="51962"/>
                </a:lnTo>
                <a:lnTo>
                  <a:pt x="17850" y="51969"/>
                </a:lnTo>
                <a:lnTo>
                  <a:pt x="17862" y="51976"/>
                </a:lnTo>
                <a:lnTo>
                  <a:pt x="17863" y="51985"/>
                </a:lnTo>
                <a:lnTo>
                  <a:pt x="17862" y="51993"/>
                </a:lnTo>
                <a:lnTo>
                  <a:pt x="17855" y="51996"/>
                </a:lnTo>
                <a:lnTo>
                  <a:pt x="17844" y="51996"/>
                </a:lnTo>
                <a:lnTo>
                  <a:pt x="17833" y="51999"/>
                </a:lnTo>
                <a:lnTo>
                  <a:pt x="17830" y="52003"/>
                </a:lnTo>
                <a:lnTo>
                  <a:pt x="17831" y="52012"/>
                </a:lnTo>
                <a:lnTo>
                  <a:pt x="17835" y="52018"/>
                </a:lnTo>
                <a:lnTo>
                  <a:pt x="17843" y="52017"/>
                </a:lnTo>
                <a:lnTo>
                  <a:pt x="17851" y="52014"/>
                </a:lnTo>
                <a:lnTo>
                  <a:pt x="17855" y="52016"/>
                </a:lnTo>
                <a:lnTo>
                  <a:pt x="17861" y="52020"/>
                </a:lnTo>
                <a:lnTo>
                  <a:pt x="17861" y="52021"/>
                </a:lnTo>
                <a:lnTo>
                  <a:pt x="17862" y="52024"/>
                </a:lnTo>
                <a:lnTo>
                  <a:pt x="17864" y="52024"/>
                </a:lnTo>
                <a:lnTo>
                  <a:pt x="17867" y="52024"/>
                </a:lnTo>
                <a:lnTo>
                  <a:pt x="17874" y="52025"/>
                </a:lnTo>
                <a:lnTo>
                  <a:pt x="17885" y="52026"/>
                </a:lnTo>
                <a:lnTo>
                  <a:pt x="17887" y="52031"/>
                </a:lnTo>
                <a:lnTo>
                  <a:pt x="17889" y="52032"/>
                </a:lnTo>
                <a:lnTo>
                  <a:pt x="17894" y="52034"/>
                </a:lnTo>
                <a:lnTo>
                  <a:pt x="17897" y="52040"/>
                </a:lnTo>
                <a:lnTo>
                  <a:pt x="17893" y="52049"/>
                </a:lnTo>
                <a:lnTo>
                  <a:pt x="17892" y="52053"/>
                </a:lnTo>
                <a:lnTo>
                  <a:pt x="17893" y="52065"/>
                </a:lnTo>
                <a:lnTo>
                  <a:pt x="17902" y="52063"/>
                </a:lnTo>
                <a:lnTo>
                  <a:pt x="17902" y="52062"/>
                </a:lnTo>
                <a:lnTo>
                  <a:pt x="17902" y="52062"/>
                </a:lnTo>
                <a:lnTo>
                  <a:pt x="17904" y="52060"/>
                </a:lnTo>
                <a:lnTo>
                  <a:pt x="17910" y="52061"/>
                </a:lnTo>
                <a:lnTo>
                  <a:pt x="17909" y="52065"/>
                </a:lnTo>
                <a:lnTo>
                  <a:pt x="17908" y="52068"/>
                </a:lnTo>
                <a:lnTo>
                  <a:pt x="17907" y="52069"/>
                </a:lnTo>
                <a:lnTo>
                  <a:pt x="17906" y="52070"/>
                </a:lnTo>
                <a:lnTo>
                  <a:pt x="17903" y="52075"/>
                </a:lnTo>
                <a:lnTo>
                  <a:pt x="17900" y="52079"/>
                </a:lnTo>
                <a:lnTo>
                  <a:pt x="17899" y="52082"/>
                </a:lnTo>
                <a:lnTo>
                  <a:pt x="17901" y="52085"/>
                </a:lnTo>
                <a:lnTo>
                  <a:pt x="17902" y="52086"/>
                </a:lnTo>
                <a:lnTo>
                  <a:pt x="17902" y="52087"/>
                </a:lnTo>
                <a:lnTo>
                  <a:pt x="17908" y="52099"/>
                </a:lnTo>
                <a:lnTo>
                  <a:pt x="17919" y="52104"/>
                </a:lnTo>
                <a:lnTo>
                  <a:pt x="17924" y="52110"/>
                </a:lnTo>
                <a:lnTo>
                  <a:pt x="17925" y="52118"/>
                </a:lnTo>
                <a:lnTo>
                  <a:pt x="17921" y="52127"/>
                </a:lnTo>
                <a:lnTo>
                  <a:pt x="17925" y="52134"/>
                </a:lnTo>
                <a:lnTo>
                  <a:pt x="17927" y="52138"/>
                </a:lnTo>
                <a:lnTo>
                  <a:pt x="17934" y="52138"/>
                </a:lnTo>
                <a:lnTo>
                  <a:pt x="17936" y="52137"/>
                </a:lnTo>
                <a:lnTo>
                  <a:pt x="17939" y="52135"/>
                </a:lnTo>
                <a:lnTo>
                  <a:pt x="17944" y="52137"/>
                </a:lnTo>
                <a:lnTo>
                  <a:pt x="17946" y="52140"/>
                </a:lnTo>
                <a:lnTo>
                  <a:pt x="17950" y="52141"/>
                </a:lnTo>
                <a:lnTo>
                  <a:pt x="17951" y="52140"/>
                </a:lnTo>
                <a:lnTo>
                  <a:pt x="17957" y="52140"/>
                </a:lnTo>
                <a:lnTo>
                  <a:pt x="17959" y="52146"/>
                </a:lnTo>
                <a:lnTo>
                  <a:pt x="17960" y="52147"/>
                </a:lnTo>
                <a:lnTo>
                  <a:pt x="17972" y="52159"/>
                </a:lnTo>
                <a:lnTo>
                  <a:pt x="17979" y="52165"/>
                </a:lnTo>
                <a:lnTo>
                  <a:pt x="17994" y="52169"/>
                </a:lnTo>
                <a:lnTo>
                  <a:pt x="18000" y="52172"/>
                </a:lnTo>
                <a:lnTo>
                  <a:pt x="18007" y="52170"/>
                </a:lnTo>
                <a:lnTo>
                  <a:pt x="18013" y="52168"/>
                </a:lnTo>
                <a:lnTo>
                  <a:pt x="18024" y="52170"/>
                </a:lnTo>
                <a:lnTo>
                  <a:pt x="18031" y="52174"/>
                </a:lnTo>
                <a:lnTo>
                  <a:pt x="18040" y="52174"/>
                </a:lnTo>
                <a:lnTo>
                  <a:pt x="18047" y="52175"/>
                </a:lnTo>
                <a:lnTo>
                  <a:pt x="18056" y="52178"/>
                </a:lnTo>
                <a:lnTo>
                  <a:pt x="18062" y="52185"/>
                </a:lnTo>
                <a:lnTo>
                  <a:pt x="18063" y="52193"/>
                </a:lnTo>
                <a:lnTo>
                  <a:pt x="18065" y="52201"/>
                </a:lnTo>
                <a:lnTo>
                  <a:pt x="18078" y="52200"/>
                </a:lnTo>
                <a:lnTo>
                  <a:pt x="18085" y="52192"/>
                </a:lnTo>
                <a:lnTo>
                  <a:pt x="18089" y="52192"/>
                </a:lnTo>
                <a:lnTo>
                  <a:pt x="18089" y="52198"/>
                </a:lnTo>
                <a:lnTo>
                  <a:pt x="18088" y="52205"/>
                </a:lnTo>
                <a:lnTo>
                  <a:pt x="18087" y="52217"/>
                </a:lnTo>
                <a:lnTo>
                  <a:pt x="18086" y="52225"/>
                </a:lnTo>
                <a:lnTo>
                  <a:pt x="18084" y="52225"/>
                </a:lnTo>
                <a:lnTo>
                  <a:pt x="18079" y="52224"/>
                </a:lnTo>
                <a:lnTo>
                  <a:pt x="18076" y="52228"/>
                </a:lnTo>
                <a:lnTo>
                  <a:pt x="18076" y="52236"/>
                </a:lnTo>
                <a:lnTo>
                  <a:pt x="18081" y="52244"/>
                </a:lnTo>
                <a:lnTo>
                  <a:pt x="18085" y="52249"/>
                </a:lnTo>
                <a:lnTo>
                  <a:pt x="18089" y="52256"/>
                </a:lnTo>
                <a:lnTo>
                  <a:pt x="18091" y="52269"/>
                </a:lnTo>
                <a:lnTo>
                  <a:pt x="18086" y="52283"/>
                </a:lnTo>
                <a:lnTo>
                  <a:pt x="18085" y="52292"/>
                </a:lnTo>
                <a:lnTo>
                  <a:pt x="18093" y="52305"/>
                </a:lnTo>
                <a:lnTo>
                  <a:pt x="18105" y="52315"/>
                </a:lnTo>
                <a:lnTo>
                  <a:pt x="18117" y="52322"/>
                </a:lnTo>
                <a:lnTo>
                  <a:pt x="18126" y="52332"/>
                </a:lnTo>
                <a:lnTo>
                  <a:pt x="18128" y="52346"/>
                </a:lnTo>
                <a:lnTo>
                  <a:pt x="18132" y="52353"/>
                </a:lnTo>
                <a:lnTo>
                  <a:pt x="18139" y="52350"/>
                </a:lnTo>
                <a:lnTo>
                  <a:pt x="18141" y="52349"/>
                </a:lnTo>
                <a:lnTo>
                  <a:pt x="18144" y="52349"/>
                </a:lnTo>
                <a:lnTo>
                  <a:pt x="18149" y="52353"/>
                </a:lnTo>
                <a:lnTo>
                  <a:pt x="18150" y="52357"/>
                </a:lnTo>
                <a:lnTo>
                  <a:pt x="18148" y="52365"/>
                </a:lnTo>
                <a:lnTo>
                  <a:pt x="18148" y="52367"/>
                </a:lnTo>
                <a:lnTo>
                  <a:pt x="18147" y="52376"/>
                </a:lnTo>
                <a:lnTo>
                  <a:pt x="18151" y="52384"/>
                </a:lnTo>
                <a:lnTo>
                  <a:pt x="18153" y="52390"/>
                </a:lnTo>
                <a:lnTo>
                  <a:pt x="18155" y="52400"/>
                </a:lnTo>
                <a:lnTo>
                  <a:pt x="18165" y="52402"/>
                </a:lnTo>
                <a:lnTo>
                  <a:pt x="18172" y="52401"/>
                </a:lnTo>
                <a:lnTo>
                  <a:pt x="18175" y="52408"/>
                </a:lnTo>
                <a:lnTo>
                  <a:pt x="18189" y="52413"/>
                </a:lnTo>
                <a:lnTo>
                  <a:pt x="18192" y="52423"/>
                </a:lnTo>
                <a:lnTo>
                  <a:pt x="18191" y="52433"/>
                </a:lnTo>
                <a:lnTo>
                  <a:pt x="18190" y="52445"/>
                </a:lnTo>
                <a:lnTo>
                  <a:pt x="18192" y="52453"/>
                </a:lnTo>
                <a:lnTo>
                  <a:pt x="18193" y="52463"/>
                </a:lnTo>
                <a:lnTo>
                  <a:pt x="18193" y="52474"/>
                </a:lnTo>
                <a:lnTo>
                  <a:pt x="18194" y="52482"/>
                </a:lnTo>
                <a:lnTo>
                  <a:pt x="18201" y="52486"/>
                </a:lnTo>
                <a:lnTo>
                  <a:pt x="18203" y="52491"/>
                </a:lnTo>
                <a:lnTo>
                  <a:pt x="18203" y="52495"/>
                </a:lnTo>
                <a:lnTo>
                  <a:pt x="18202" y="52500"/>
                </a:lnTo>
                <a:lnTo>
                  <a:pt x="18199" y="52506"/>
                </a:lnTo>
                <a:lnTo>
                  <a:pt x="18194" y="52512"/>
                </a:lnTo>
                <a:lnTo>
                  <a:pt x="18189" y="52517"/>
                </a:lnTo>
                <a:lnTo>
                  <a:pt x="18188" y="52520"/>
                </a:lnTo>
                <a:lnTo>
                  <a:pt x="18189" y="52523"/>
                </a:lnTo>
                <a:lnTo>
                  <a:pt x="18193" y="52525"/>
                </a:lnTo>
                <a:lnTo>
                  <a:pt x="18195" y="52530"/>
                </a:lnTo>
                <a:lnTo>
                  <a:pt x="18194" y="52537"/>
                </a:lnTo>
                <a:lnTo>
                  <a:pt x="18194" y="52538"/>
                </a:lnTo>
                <a:lnTo>
                  <a:pt x="18195" y="52545"/>
                </a:lnTo>
                <a:lnTo>
                  <a:pt x="18195" y="52556"/>
                </a:lnTo>
                <a:lnTo>
                  <a:pt x="18194" y="52560"/>
                </a:lnTo>
                <a:lnTo>
                  <a:pt x="18189" y="52563"/>
                </a:lnTo>
                <a:lnTo>
                  <a:pt x="18185" y="52566"/>
                </a:lnTo>
                <a:lnTo>
                  <a:pt x="18181" y="52579"/>
                </a:lnTo>
                <a:lnTo>
                  <a:pt x="18178" y="52587"/>
                </a:lnTo>
                <a:lnTo>
                  <a:pt x="18174" y="52596"/>
                </a:lnTo>
                <a:lnTo>
                  <a:pt x="18172" y="52602"/>
                </a:lnTo>
                <a:lnTo>
                  <a:pt x="18169" y="52610"/>
                </a:lnTo>
                <a:lnTo>
                  <a:pt x="18167" y="52621"/>
                </a:lnTo>
                <a:lnTo>
                  <a:pt x="18162" y="52627"/>
                </a:lnTo>
                <a:lnTo>
                  <a:pt x="18157" y="52632"/>
                </a:lnTo>
                <a:lnTo>
                  <a:pt x="18157" y="52644"/>
                </a:lnTo>
                <a:lnTo>
                  <a:pt x="18162" y="52650"/>
                </a:lnTo>
                <a:lnTo>
                  <a:pt x="18169" y="52657"/>
                </a:lnTo>
                <a:lnTo>
                  <a:pt x="18170" y="52664"/>
                </a:lnTo>
                <a:lnTo>
                  <a:pt x="18155" y="52672"/>
                </a:lnTo>
                <a:lnTo>
                  <a:pt x="18148" y="52670"/>
                </a:lnTo>
                <a:lnTo>
                  <a:pt x="18146" y="52665"/>
                </a:lnTo>
                <a:lnTo>
                  <a:pt x="18140" y="52661"/>
                </a:lnTo>
                <a:lnTo>
                  <a:pt x="18133" y="52665"/>
                </a:lnTo>
                <a:lnTo>
                  <a:pt x="18135" y="52675"/>
                </a:lnTo>
                <a:lnTo>
                  <a:pt x="18141" y="52677"/>
                </a:lnTo>
                <a:lnTo>
                  <a:pt x="18147" y="52677"/>
                </a:lnTo>
                <a:lnTo>
                  <a:pt x="18153" y="52680"/>
                </a:lnTo>
                <a:lnTo>
                  <a:pt x="18150" y="52689"/>
                </a:lnTo>
                <a:lnTo>
                  <a:pt x="18146" y="52692"/>
                </a:lnTo>
                <a:lnTo>
                  <a:pt x="18139" y="52692"/>
                </a:lnTo>
                <a:lnTo>
                  <a:pt x="18134" y="52696"/>
                </a:lnTo>
                <a:lnTo>
                  <a:pt x="18134" y="52703"/>
                </a:lnTo>
                <a:lnTo>
                  <a:pt x="18135" y="52705"/>
                </a:lnTo>
                <a:lnTo>
                  <a:pt x="18135" y="52707"/>
                </a:lnTo>
                <a:lnTo>
                  <a:pt x="18135" y="52713"/>
                </a:lnTo>
                <a:lnTo>
                  <a:pt x="18137" y="52719"/>
                </a:lnTo>
                <a:lnTo>
                  <a:pt x="18142" y="52724"/>
                </a:lnTo>
                <a:lnTo>
                  <a:pt x="18143" y="52724"/>
                </a:lnTo>
                <a:lnTo>
                  <a:pt x="18144" y="52726"/>
                </a:lnTo>
                <a:lnTo>
                  <a:pt x="18146" y="52726"/>
                </a:lnTo>
                <a:lnTo>
                  <a:pt x="18151" y="52729"/>
                </a:lnTo>
                <a:lnTo>
                  <a:pt x="18165" y="52733"/>
                </a:lnTo>
                <a:lnTo>
                  <a:pt x="18176" y="52731"/>
                </a:lnTo>
                <a:lnTo>
                  <a:pt x="18186" y="52739"/>
                </a:lnTo>
                <a:lnTo>
                  <a:pt x="18190" y="52746"/>
                </a:lnTo>
                <a:lnTo>
                  <a:pt x="18194" y="52753"/>
                </a:lnTo>
                <a:lnTo>
                  <a:pt x="18201" y="52755"/>
                </a:lnTo>
                <a:lnTo>
                  <a:pt x="18210" y="52753"/>
                </a:lnTo>
                <a:lnTo>
                  <a:pt x="18219" y="52756"/>
                </a:lnTo>
                <a:lnTo>
                  <a:pt x="18228" y="52759"/>
                </a:lnTo>
                <a:lnTo>
                  <a:pt x="18237" y="52755"/>
                </a:lnTo>
                <a:lnTo>
                  <a:pt x="18250" y="52753"/>
                </a:lnTo>
                <a:lnTo>
                  <a:pt x="18263" y="52753"/>
                </a:lnTo>
                <a:lnTo>
                  <a:pt x="18276" y="52756"/>
                </a:lnTo>
                <a:lnTo>
                  <a:pt x="18278" y="52763"/>
                </a:lnTo>
                <a:lnTo>
                  <a:pt x="18281" y="52773"/>
                </a:lnTo>
                <a:lnTo>
                  <a:pt x="18290" y="52775"/>
                </a:lnTo>
                <a:lnTo>
                  <a:pt x="18297" y="52775"/>
                </a:lnTo>
                <a:lnTo>
                  <a:pt x="18303" y="52778"/>
                </a:lnTo>
                <a:lnTo>
                  <a:pt x="18306" y="52786"/>
                </a:lnTo>
                <a:lnTo>
                  <a:pt x="18316" y="52793"/>
                </a:lnTo>
                <a:lnTo>
                  <a:pt x="18328" y="52799"/>
                </a:lnTo>
                <a:lnTo>
                  <a:pt x="18332" y="52805"/>
                </a:lnTo>
                <a:lnTo>
                  <a:pt x="18331" y="52816"/>
                </a:lnTo>
                <a:lnTo>
                  <a:pt x="18324" y="52821"/>
                </a:lnTo>
                <a:lnTo>
                  <a:pt x="18315" y="52824"/>
                </a:lnTo>
                <a:lnTo>
                  <a:pt x="18308" y="52827"/>
                </a:lnTo>
                <a:lnTo>
                  <a:pt x="18307" y="52833"/>
                </a:lnTo>
                <a:lnTo>
                  <a:pt x="18312" y="52844"/>
                </a:lnTo>
                <a:lnTo>
                  <a:pt x="18319" y="52852"/>
                </a:lnTo>
                <a:lnTo>
                  <a:pt x="18326" y="52856"/>
                </a:lnTo>
                <a:lnTo>
                  <a:pt x="18336" y="52852"/>
                </a:lnTo>
                <a:lnTo>
                  <a:pt x="18341" y="52856"/>
                </a:lnTo>
                <a:lnTo>
                  <a:pt x="18343" y="52864"/>
                </a:lnTo>
                <a:lnTo>
                  <a:pt x="18346" y="52866"/>
                </a:lnTo>
                <a:lnTo>
                  <a:pt x="18348" y="52867"/>
                </a:lnTo>
                <a:lnTo>
                  <a:pt x="18350" y="52873"/>
                </a:lnTo>
                <a:lnTo>
                  <a:pt x="18351" y="52882"/>
                </a:lnTo>
                <a:lnTo>
                  <a:pt x="18354" y="52886"/>
                </a:lnTo>
                <a:lnTo>
                  <a:pt x="18358" y="52890"/>
                </a:lnTo>
                <a:lnTo>
                  <a:pt x="18359" y="52898"/>
                </a:lnTo>
                <a:lnTo>
                  <a:pt x="18358" y="52904"/>
                </a:lnTo>
                <a:lnTo>
                  <a:pt x="18355" y="52908"/>
                </a:lnTo>
                <a:lnTo>
                  <a:pt x="18350" y="52915"/>
                </a:lnTo>
                <a:lnTo>
                  <a:pt x="18350" y="52921"/>
                </a:lnTo>
                <a:lnTo>
                  <a:pt x="18346" y="52924"/>
                </a:lnTo>
                <a:lnTo>
                  <a:pt x="18345" y="52925"/>
                </a:lnTo>
                <a:lnTo>
                  <a:pt x="18341" y="52928"/>
                </a:lnTo>
                <a:lnTo>
                  <a:pt x="18341" y="52933"/>
                </a:lnTo>
                <a:lnTo>
                  <a:pt x="18346" y="52937"/>
                </a:lnTo>
                <a:lnTo>
                  <a:pt x="18349" y="52939"/>
                </a:lnTo>
                <a:lnTo>
                  <a:pt x="18352" y="52942"/>
                </a:lnTo>
                <a:lnTo>
                  <a:pt x="18359" y="52949"/>
                </a:lnTo>
                <a:lnTo>
                  <a:pt x="18358" y="52958"/>
                </a:lnTo>
                <a:lnTo>
                  <a:pt x="18355" y="52958"/>
                </a:lnTo>
                <a:lnTo>
                  <a:pt x="18351" y="52958"/>
                </a:lnTo>
                <a:lnTo>
                  <a:pt x="18336" y="52948"/>
                </a:lnTo>
                <a:lnTo>
                  <a:pt x="18324" y="52952"/>
                </a:lnTo>
                <a:lnTo>
                  <a:pt x="18325" y="52963"/>
                </a:lnTo>
                <a:lnTo>
                  <a:pt x="18331" y="52968"/>
                </a:lnTo>
                <a:lnTo>
                  <a:pt x="18342" y="52974"/>
                </a:lnTo>
                <a:lnTo>
                  <a:pt x="18343" y="52983"/>
                </a:lnTo>
                <a:lnTo>
                  <a:pt x="18348" y="52991"/>
                </a:lnTo>
                <a:lnTo>
                  <a:pt x="18357" y="52988"/>
                </a:lnTo>
                <a:lnTo>
                  <a:pt x="18368" y="52992"/>
                </a:lnTo>
                <a:lnTo>
                  <a:pt x="18377" y="53000"/>
                </a:lnTo>
                <a:lnTo>
                  <a:pt x="18384" y="53006"/>
                </a:lnTo>
                <a:lnTo>
                  <a:pt x="18385" y="53014"/>
                </a:lnTo>
                <a:lnTo>
                  <a:pt x="18384" y="53024"/>
                </a:lnTo>
                <a:lnTo>
                  <a:pt x="18386" y="53027"/>
                </a:lnTo>
                <a:lnTo>
                  <a:pt x="18388" y="53031"/>
                </a:lnTo>
                <a:lnTo>
                  <a:pt x="18389" y="53039"/>
                </a:lnTo>
                <a:lnTo>
                  <a:pt x="18384" y="53045"/>
                </a:lnTo>
                <a:lnTo>
                  <a:pt x="18381" y="53052"/>
                </a:lnTo>
                <a:lnTo>
                  <a:pt x="18380" y="53060"/>
                </a:lnTo>
                <a:lnTo>
                  <a:pt x="18384" y="53063"/>
                </a:lnTo>
                <a:lnTo>
                  <a:pt x="18388" y="53072"/>
                </a:lnTo>
                <a:lnTo>
                  <a:pt x="18390" y="53080"/>
                </a:lnTo>
                <a:lnTo>
                  <a:pt x="18400" y="53084"/>
                </a:lnTo>
                <a:lnTo>
                  <a:pt x="18398" y="53092"/>
                </a:lnTo>
                <a:lnTo>
                  <a:pt x="18401" y="53101"/>
                </a:lnTo>
                <a:lnTo>
                  <a:pt x="18405" y="53109"/>
                </a:lnTo>
                <a:lnTo>
                  <a:pt x="18410" y="53114"/>
                </a:lnTo>
                <a:lnTo>
                  <a:pt x="18416" y="53114"/>
                </a:lnTo>
                <a:lnTo>
                  <a:pt x="18423" y="53113"/>
                </a:lnTo>
                <a:lnTo>
                  <a:pt x="18423" y="53113"/>
                </a:lnTo>
                <a:lnTo>
                  <a:pt x="18425" y="53112"/>
                </a:lnTo>
                <a:lnTo>
                  <a:pt x="18428" y="53123"/>
                </a:lnTo>
                <a:lnTo>
                  <a:pt x="18425" y="53128"/>
                </a:lnTo>
                <a:lnTo>
                  <a:pt x="18425" y="53128"/>
                </a:lnTo>
                <a:lnTo>
                  <a:pt x="18423" y="53133"/>
                </a:lnTo>
                <a:lnTo>
                  <a:pt x="18421" y="53144"/>
                </a:lnTo>
                <a:lnTo>
                  <a:pt x="18421" y="53148"/>
                </a:lnTo>
                <a:lnTo>
                  <a:pt x="18420" y="53156"/>
                </a:lnTo>
                <a:lnTo>
                  <a:pt x="18415" y="53161"/>
                </a:lnTo>
                <a:lnTo>
                  <a:pt x="18414" y="53160"/>
                </a:lnTo>
                <a:lnTo>
                  <a:pt x="18408" y="53154"/>
                </a:lnTo>
                <a:lnTo>
                  <a:pt x="18402" y="53152"/>
                </a:lnTo>
                <a:lnTo>
                  <a:pt x="18400" y="53157"/>
                </a:lnTo>
                <a:lnTo>
                  <a:pt x="18406" y="53168"/>
                </a:lnTo>
                <a:lnTo>
                  <a:pt x="18406" y="53180"/>
                </a:lnTo>
                <a:lnTo>
                  <a:pt x="18412" y="53185"/>
                </a:lnTo>
                <a:lnTo>
                  <a:pt x="18413" y="53186"/>
                </a:lnTo>
                <a:lnTo>
                  <a:pt x="18419" y="53195"/>
                </a:lnTo>
                <a:lnTo>
                  <a:pt x="18420" y="53207"/>
                </a:lnTo>
                <a:lnTo>
                  <a:pt x="18418" y="53216"/>
                </a:lnTo>
                <a:lnTo>
                  <a:pt x="18413" y="53223"/>
                </a:lnTo>
                <a:lnTo>
                  <a:pt x="18410" y="53229"/>
                </a:lnTo>
                <a:lnTo>
                  <a:pt x="18409" y="53232"/>
                </a:lnTo>
                <a:lnTo>
                  <a:pt x="18405" y="53241"/>
                </a:lnTo>
                <a:lnTo>
                  <a:pt x="18393" y="53247"/>
                </a:lnTo>
                <a:lnTo>
                  <a:pt x="18394" y="53257"/>
                </a:lnTo>
                <a:lnTo>
                  <a:pt x="18393" y="53263"/>
                </a:lnTo>
                <a:lnTo>
                  <a:pt x="18385" y="53268"/>
                </a:lnTo>
                <a:lnTo>
                  <a:pt x="18375" y="53271"/>
                </a:lnTo>
                <a:lnTo>
                  <a:pt x="18369" y="53269"/>
                </a:lnTo>
                <a:lnTo>
                  <a:pt x="18352" y="53276"/>
                </a:lnTo>
                <a:lnTo>
                  <a:pt x="18349" y="53283"/>
                </a:lnTo>
                <a:lnTo>
                  <a:pt x="18350" y="53290"/>
                </a:lnTo>
                <a:lnTo>
                  <a:pt x="18353" y="53297"/>
                </a:lnTo>
                <a:lnTo>
                  <a:pt x="18355" y="53301"/>
                </a:lnTo>
                <a:lnTo>
                  <a:pt x="18350" y="53308"/>
                </a:lnTo>
                <a:lnTo>
                  <a:pt x="18342" y="53311"/>
                </a:lnTo>
                <a:lnTo>
                  <a:pt x="18337" y="53309"/>
                </a:lnTo>
                <a:lnTo>
                  <a:pt x="18328" y="53316"/>
                </a:lnTo>
                <a:lnTo>
                  <a:pt x="18325" y="53323"/>
                </a:lnTo>
                <a:lnTo>
                  <a:pt x="18323" y="53332"/>
                </a:lnTo>
                <a:lnTo>
                  <a:pt x="18324" y="53341"/>
                </a:lnTo>
                <a:lnTo>
                  <a:pt x="18321" y="53349"/>
                </a:lnTo>
                <a:lnTo>
                  <a:pt x="18314" y="53354"/>
                </a:lnTo>
                <a:lnTo>
                  <a:pt x="18312" y="53361"/>
                </a:lnTo>
                <a:lnTo>
                  <a:pt x="18313" y="53367"/>
                </a:lnTo>
                <a:lnTo>
                  <a:pt x="18309" y="53368"/>
                </a:lnTo>
                <a:lnTo>
                  <a:pt x="18304" y="53372"/>
                </a:lnTo>
                <a:lnTo>
                  <a:pt x="18300" y="53375"/>
                </a:lnTo>
                <a:lnTo>
                  <a:pt x="18298" y="53379"/>
                </a:lnTo>
                <a:lnTo>
                  <a:pt x="18293" y="53382"/>
                </a:lnTo>
                <a:lnTo>
                  <a:pt x="18287" y="53382"/>
                </a:lnTo>
                <a:lnTo>
                  <a:pt x="18285" y="53386"/>
                </a:lnTo>
                <a:lnTo>
                  <a:pt x="18277" y="53393"/>
                </a:lnTo>
                <a:lnTo>
                  <a:pt x="18270" y="53390"/>
                </a:lnTo>
                <a:lnTo>
                  <a:pt x="18262" y="53390"/>
                </a:lnTo>
                <a:lnTo>
                  <a:pt x="18261" y="53395"/>
                </a:lnTo>
                <a:lnTo>
                  <a:pt x="18257" y="53401"/>
                </a:lnTo>
                <a:lnTo>
                  <a:pt x="18253" y="53403"/>
                </a:lnTo>
                <a:lnTo>
                  <a:pt x="18252" y="53405"/>
                </a:lnTo>
                <a:lnTo>
                  <a:pt x="18252" y="53411"/>
                </a:lnTo>
                <a:lnTo>
                  <a:pt x="18246" y="53415"/>
                </a:lnTo>
                <a:lnTo>
                  <a:pt x="18245" y="53418"/>
                </a:lnTo>
                <a:lnTo>
                  <a:pt x="18245" y="53423"/>
                </a:lnTo>
                <a:lnTo>
                  <a:pt x="18245" y="53426"/>
                </a:lnTo>
                <a:lnTo>
                  <a:pt x="18243" y="53429"/>
                </a:lnTo>
                <a:lnTo>
                  <a:pt x="18243" y="53430"/>
                </a:lnTo>
                <a:lnTo>
                  <a:pt x="18240" y="53431"/>
                </a:lnTo>
                <a:lnTo>
                  <a:pt x="18238" y="53432"/>
                </a:lnTo>
                <a:lnTo>
                  <a:pt x="18232" y="53427"/>
                </a:lnTo>
                <a:lnTo>
                  <a:pt x="18225" y="53425"/>
                </a:lnTo>
                <a:lnTo>
                  <a:pt x="18223" y="53428"/>
                </a:lnTo>
                <a:lnTo>
                  <a:pt x="18222" y="53435"/>
                </a:lnTo>
                <a:lnTo>
                  <a:pt x="18222" y="53440"/>
                </a:lnTo>
                <a:lnTo>
                  <a:pt x="18220" y="53450"/>
                </a:lnTo>
                <a:lnTo>
                  <a:pt x="18212" y="53457"/>
                </a:lnTo>
                <a:lnTo>
                  <a:pt x="18206" y="53458"/>
                </a:lnTo>
                <a:lnTo>
                  <a:pt x="18201" y="53459"/>
                </a:lnTo>
                <a:lnTo>
                  <a:pt x="18195" y="53460"/>
                </a:lnTo>
                <a:lnTo>
                  <a:pt x="18195" y="53460"/>
                </a:lnTo>
                <a:lnTo>
                  <a:pt x="18193" y="53461"/>
                </a:lnTo>
                <a:lnTo>
                  <a:pt x="18184" y="53460"/>
                </a:lnTo>
                <a:lnTo>
                  <a:pt x="18180" y="53465"/>
                </a:lnTo>
                <a:lnTo>
                  <a:pt x="18181" y="53474"/>
                </a:lnTo>
                <a:lnTo>
                  <a:pt x="18185" y="53477"/>
                </a:lnTo>
                <a:lnTo>
                  <a:pt x="18185" y="53477"/>
                </a:lnTo>
                <a:lnTo>
                  <a:pt x="18187" y="53478"/>
                </a:lnTo>
                <a:lnTo>
                  <a:pt x="18193" y="53479"/>
                </a:lnTo>
                <a:lnTo>
                  <a:pt x="18198" y="53482"/>
                </a:lnTo>
                <a:lnTo>
                  <a:pt x="18198" y="53489"/>
                </a:lnTo>
                <a:lnTo>
                  <a:pt x="18189" y="53489"/>
                </a:lnTo>
                <a:lnTo>
                  <a:pt x="18178" y="53487"/>
                </a:lnTo>
                <a:lnTo>
                  <a:pt x="18178" y="53487"/>
                </a:lnTo>
                <a:lnTo>
                  <a:pt x="18178" y="53487"/>
                </a:lnTo>
                <a:lnTo>
                  <a:pt x="18171" y="53488"/>
                </a:lnTo>
                <a:lnTo>
                  <a:pt x="18158" y="53495"/>
                </a:lnTo>
                <a:lnTo>
                  <a:pt x="18150" y="53502"/>
                </a:lnTo>
                <a:lnTo>
                  <a:pt x="18149" y="53519"/>
                </a:lnTo>
                <a:lnTo>
                  <a:pt x="18154" y="53537"/>
                </a:lnTo>
                <a:lnTo>
                  <a:pt x="18159" y="53546"/>
                </a:lnTo>
                <a:lnTo>
                  <a:pt x="18160" y="53547"/>
                </a:lnTo>
                <a:lnTo>
                  <a:pt x="18163" y="53552"/>
                </a:lnTo>
                <a:lnTo>
                  <a:pt x="18162" y="53564"/>
                </a:lnTo>
                <a:lnTo>
                  <a:pt x="18156" y="53569"/>
                </a:lnTo>
                <a:lnTo>
                  <a:pt x="18155" y="53569"/>
                </a:lnTo>
                <a:lnTo>
                  <a:pt x="18150" y="53575"/>
                </a:lnTo>
                <a:lnTo>
                  <a:pt x="18145" y="53581"/>
                </a:lnTo>
                <a:lnTo>
                  <a:pt x="18141" y="53591"/>
                </a:lnTo>
                <a:lnTo>
                  <a:pt x="18140" y="53595"/>
                </a:lnTo>
                <a:lnTo>
                  <a:pt x="18133" y="53600"/>
                </a:lnTo>
                <a:lnTo>
                  <a:pt x="18133" y="53610"/>
                </a:lnTo>
                <a:lnTo>
                  <a:pt x="18133" y="53620"/>
                </a:lnTo>
                <a:lnTo>
                  <a:pt x="18141" y="53628"/>
                </a:lnTo>
                <a:lnTo>
                  <a:pt x="18141" y="53643"/>
                </a:lnTo>
                <a:lnTo>
                  <a:pt x="18140" y="53645"/>
                </a:lnTo>
                <a:lnTo>
                  <a:pt x="18137" y="53650"/>
                </a:lnTo>
                <a:lnTo>
                  <a:pt x="18133" y="53658"/>
                </a:lnTo>
                <a:lnTo>
                  <a:pt x="18129" y="53666"/>
                </a:lnTo>
                <a:lnTo>
                  <a:pt x="18127" y="53675"/>
                </a:lnTo>
                <a:lnTo>
                  <a:pt x="18127" y="53677"/>
                </a:lnTo>
                <a:lnTo>
                  <a:pt x="18127" y="53677"/>
                </a:lnTo>
                <a:lnTo>
                  <a:pt x="18127" y="53688"/>
                </a:lnTo>
                <a:lnTo>
                  <a:pt x="18128" y="53693"/>
                </a:lnTo>
                <a:lnTo>
                  <a:pt x="18127" y="53697"/>
                </a:lnTo>
                <a:lnTo>
                  <a:pt x="18127" y="53703"/>
                </a:lnTo>
                <a:lnTo>
                  <a:pt x="18129" y="53707"/>
                </a:lnTo>
                <a:lnTo>
                  <a:pt x="18132" y="53718"/>
                </a:lnTo>
                <a:lnTo>
                  <a:pt x="18133" y="53726"/>
                </a:lnTo>
                <a:lnTo>
                  <a:pt x="18132" y="53734"/>
                </a:lnTo>
                <a:lnTo>
                  <a:pt x="18127" y="53739"/>
                </a:lnTo>
                <a:lnTo>
                  <a:pt x="18115" y="53740"/>
                </a:lnTo>
                <a:lnTo>
                  <a:pt x="18113" y="53734"/>
                </a:lnTo>
                <a:lnTo>
                  <a:pt x="18115" y="53723"/>
                </a:lnTo>
                <a:lnTo>
                  <a:pt x="18113" y="53715"/>
                </a:lnTo>
                <a:lnTo>
                  <a:pt x="18105" y="53717"/>
                </a:lnTo>
                <a:lnTo>
                  <a:pt x="18096" y="53721"/>
                </a:lnTo>
                <a:lnTo>
                  <a:pt x="18093" y="53725"/>
                </a:lnTo>
                <a:lnTo>
                  <a:pt x="18090" y="53731"/>
                </a:lnTo>
                <a:lnTo>
                  <a:pt x="18092" y="53737"/>
                </a:lnTo>
                <a:lnTo>
                  <a:pt x="18093" y="53744"/>
                </a:lnTo>
                <a:lnTo>
                  <a:pt x="18091" y="53748"/>
                </a:lnTo>
                <a:lnTo>
                  <a:pt x="18091" y="53756"/>
                </a:lnTo>
                <a:lnTo>
                  <a:pt x="18087" y="53762"/>
                </a:lnTo>
                <a:lnTo>
                  <a:pt x="18083" y="53766"/>
                </a:lnTo>
                <a:lnTo>
                  <a:pt x="18084" y="53771"/>
                </a:lnTo>
                <a:lnTo>
                  <a:pt x="18086" y="53773"/>
                </a:lnTo>
                <a:lnTo>
                  <a:pt x="18086" y="53775"/>
                </a:lnTo>
                <a:lnTo>
                  <a:pt x="18085" y="53779"/>
                </a:lnTo>
                <a:lnTo>
                  <a:pt x="18078" y="53785"/>
                </a:lnTo>
                <a:lnTo>
                  <a:pt x="18071" y="53787"/>
                </a:lnTo>
                <a:lnTo>
                  <a:pt x="18063" y="53788"/>
                </a:lnTo>
                <a:lnTo>
                  <a:pt x="18057" y="53785"/>
                </a:lnTo>
                <a:lnTo>
                  <a:pt x="18049" y="53787"/>
                </a:lnTo>
                <a:lnTo>
                  <a:pt x="18040" y="53791"/>
                </a:lnTo>
                <a:lnTo>
                  <a:pt x="18028" y="53791"/>
                </a:lnTo>
                <a:lnTo>
                  <a:pt x="18027" y="53791"/>
                </a:lnTo>
                <a:lnTo>
                  <a:pt x="18027" y="53791"/>
                </a:lnTo>
                <a:lnTo>
                  <a:pt x="18015" y="53793"/>
                </a:lnTo>
                <a:lnTo>
                  <a:pt x="18010" y="53798"/>
                </a:lnTo>
                <a:lnTo>
                  <a:pt x="18004" y="53802"/>
                </a:lnTo>
                <a:lnTo>
                  <a:pt x="17990" y="53804"/>
                </a:lnTo>
                <a:lnTo>
                  <a:pt x="17981" y="53795"/>
                </a:lnTo>
                <a:lnTo>
                  <a:pt x="17972" y="53791"/>
                </a:lnTo>
                <a:lnTo>
                  <a:pt x="17970" y="53799"/>
                </a:lnTo>
                <a:lnTo>
                  <a:pt x="17972" y="53804"/>
                </a:lnTo>
                <a:lnTo>
                  <a:pt x="17974" y="53813"/>
                </a:lnTo>
                <a:lnTo>
                  <a:pt x="17975" y="53818"/>
                </a:lnTo>
                <a:lnTo>
                  <a:pt x="17975" y="53818"/>
                </a:lnTo>
                <a:lnTo>
                  <a:pt x="17975" y="53821"/>
                </a:lnTo>
                <a:lnTo>
                  <a:pt x="17966" y="53828"/>
                </a:lnTo>
                <a:lnTo>
                  <a:pt x="17955" y="53827"/>
                </a:lnTo>
                <a:lnTo>
                  <a:pt x="17947" y="53820"/>
                </a:lnTo>
                <a:lnTo>
                  <a:pt x="17939" y="53814"/>
                </a:lnTo>
                <a:lnTo>
                  <a:pt x="17932" y="53808"/>
                </a:lnTo>
                <a:lnTo>
                  <a:pt x="17921" y="53805"/>
                </a:lnTo>
                <a:lnTo>
                  <a:pt x="17917" y="53802"/>
                </a:lnTo>
                <a:lnTo>
                  <a:pt x="17908" y="53802"/>
                </a:lnTo>
                <a:lnTo>
                  <a:pt x="17906" y="53803"/>
                </a:lnTo>
                <a:lnTo>
                  <a:pt x="17901" y="53804"/>
                </a:lnTo>
                <a:lnTo>
                  <a:pt x="17899" y="53813"/>
                </a:lnTo>
                <a:lnTo>
                  <a:pt x="17903" y="53819"/>
                </a:lnTo>
                <a:lnTo>
                  <a:pt x="17904" y="53820"/>
                </a:lnTo>
                <a:lnTo>
                  <a:pt x="17907" y="53826"/>
                </a:lnTo>
                <a:lnTo>
                  <a:pt x="17908" y="53833"/>
                </a:lnTo>
                <a:lnTo>
                  <a:pt x="17909" y="53841"/>
                </a:lnTo>
                <a:lnTo>
                  <a:pt x="17908" y="53854"/>
                </a:lnTo>
                <a:lnTo>
                  <a:pt x="17903" y="53862"/>
                </a:lnTo>
                <a:lnTo>
                  <a:pt x="17901" y="53863"/>
                </a:lnTo>
                <a:lnTo>
                  <a:pt x="17895" y="53866"/>
                </a:lnTo>
                <a:lnTo>
                  <a:pt x="17893" y="53872"/>
                </a:lnTo>
                <a:lnTo>
                  <a:pt x="17895" y="53878"/>
                </a:lnTo>
                <a:lnTo>
                  <a:pt x="17903" y="53880"/>
                </a:lnTo>
                <a:lnTo>
                  <a:pt x="17918" y="53884"/>
                </a:lnTo>
                <a:lnTo>
                  <a:pt x="17927" y="53883"/>
                </a:lnTo>
                <a:lnTo>
                  <a:pt x="17929" y="53882"/>
                </a:lnTo>
                <a:lnTo>
                  <a:pt x="17929" y="53882"/>
                </a:lnTo>
                <a:lnTo>
                  <a:pt x="17935" y="53879"/>
                </a:lnTo>
                <a:lnTo>
                  <a:pt x="17944" y="53878"/>
                </a:lnTo>
                <a:lnTo>
                  <a:pt x="17945" y="53880"/>
                </a:lnTo>
                <a:lnTo>
                  <a:pt x="17949" y="53885"/>
                </a:lnTo>
                <a:lnTo>
                  <a:pt x="17953" y="53892"/>
                </a:lnTo>
                <a:lnTo>
                  <a:pt x="17955" y="53900"/>
                </a:lnTo>
                <a:lnTo>
                  <a:pt x="17959" y="53905"/>
                </a:lnTo>
                <a:lnTo>
                  <a:pt x="17965" y="53909"/>
                </a:lnTo>
                <a:lnTo>
                  <a:pt x="17974" y="53910"/>
                </a:lnTo>
                <a:lnTo>
                  <a:pt x="17976" y="53907"/>
                </a:lnTo>
                <a:lnTo>
                  <a:pt x="17980" y="53902"/>
                </a:lnTo>
                <a:lnTo>
                  <a:pt x="17990" y="53903"/>
                </a:lnTo>
                <a:lnTo>
                  <a:pt x="17997" y="53900"/>
                </a:lnTo>
                <a:lnTo>
                  <a:pt x="18005" y="53895"/>
                </a:lnTo>
                <a:lnTo>
                  <a:pt x="18012" y="53894"/>
                </a:lnTo>
                <a:lnTo>
                  <a:pt x="18022" y="53897"/>
                </a:lnTo>
                <a:lnTo>
                  <a:pt x="18027" y="53897"/>
                </a:lnTo>
                <a:lnTo>
                  <a:pt x="18031" y="53897"/>
                </a:lnTo>
                <a:lnTo>
                  <a:pt x="18038" y="53898"/>
                </a:lnTo>
                <a:lnTo>
                  <a:pt x="18040" y="53900"/>
                </a:lnTo>
                <a:lnTo>
                  <a:pt x="18042" y="53903"/>
                </a:lnTo>
                <a:lnTo>
                  <a:pt x="18047" y="53909"/>
                </a:lnTo>
                <a:lnTo>
                  <a:pt x="18057" y="53912"/>
                </a:lnTo>
                <a:lnTo>
                  <a:pt x="18075" y="53910"/>
                </a:lnTo>
                <a:lnTo>
                  <a:pt x="18083" y="53911"/>
                </a:lnTo>
                <a:lnTo>
                  <a:pt x="18097" y="53908"/>
                </a:lnTo>
                <a:lnTo>
                  <a:pt x="18100" y="53898"/>
                </a:lnTo>
                <a:lnTo>
                  <a:pt x="18100" y="53898"/>
                </a:lnTo>
                <a:lnTo>
                  <a:pt x="18103" y="53897"/>
                </a:lnTo>
                <a:lnTo>
                  <a:pt x="18105" y="53897"/>
                </a:lnTo>
                <a:lnTo>
                  <a:pt x="18116" y="53896"/>
                </a:lnTo>
                <a:lnTo>
                  <a:pt x="18119" y="53896"/>
                </a:lnTo>
                <a:lnTo>
                  <a:pt x="18134" y="53897"/>
                </a:lnTo>
                <a:lnTo>
                  <a:pt x="18149" y="53895"/>
                </a:lnTo>
                <a:lnTo>
                  <a:pt x="18160" y="53892"/>
                </a:lnTo>
                <a:lnTo>
                  <a:pt x="18166" y="53894"/>
                </a:lnTo>
                <a:lnTo>
                  <a:pt x="18166" y="53895"/>
                </a:lnTo>
                <a:lnTo>
                  <a:pt x="18167" y="53899"/>
                </a:lnTo>
                <a:lnTo>
                  <a:pt x="18167" y="53905"/>
                </a:lnTo>
                <a:lnTo>
                  <a:pt x="18166" y="53911"/>
                </a:lnTo>
                <a:lnTo>
                  <a:pt x="18166" y="53916"/>
                </a:lnTo>
                <a:lnTo>
                  <a:pt x="18166" y="53926"/>
                </a:lnTo>
                <a:lnTo>
                  <a:pt x="18164" y="53929"/>
                </a:lnTo>
                <a:lnTo>
                  <a:pt x="18164" y="53933"/>
                </a:lnTo>
                <a:lnTo>
                  <a:pt x="18159" y="53942"/>
                </a:lnTo>
                <a:lnTo>
                  <a:pt x="18158" y="53944"/>
                </a:lnTo>
                <a:lnTo>
                  <a:pt x="18157" y="53951"/>
                </a:lnTo>
                <a:lnTo>
                  <a:pt x="18156" y="53962"/>
                </a:lnTo>
                <a:lnTo>
                  <a:pt x="18157" y="53963"/>
                </a:lnTo>
                <a:lnTo>
                  <a:pt x="18163" y="53974"/>
                </a:lnTo>
                <a:lnTo>
                  <a:pt x="18172" y="53977"/>
                </a:lnTo>
                <a:lnTo>
                  <a:pt x="18173" y="53978"/>
                </a:lnTo>
                <a:lnTo>
                  <a:pt x="18179" y="53978"/>
                </a:lnTo>
                <a:lnTo>
                  <a:pt x="18184" y="53978"/>
                </a:lnTo>
                <a:lnTo>
                  <a:pt x="18194" y="53974"/>
                </a:lnTo>
                <a:lnTo>
                  <a:pt x="18202" y="53966"/>
                </a:lnTo>
                <a:lnTo>
                  <a:pt x="18214" y="53957"/>
                </a:lnTo>
                <a:lnTo>
                  <a:pt x="18227" y="53953"/>
                </a:lnTo>
                <a:lnTo>
                  <a:pt x="18237" y="53954"/>
                </a:lnTo>
                <a:lnTo>
                  <a:pt x="18242" y="53959"/>
                </a:lnTo>
                <a:lnTo>
                  <a:pt x="18245" y="53966"/>
                </a:lnTo>
                <a:lnTo>
                  <a:pt x="18252" y="53971"/>
                </a:lnTo>
                <a:lnTo>
                  <a:pt x="18263" y="53973"/>
                </a:lnTo>
                <a:lnTo>
                  <a:pt x="18268" y="53973"/>
                </a:lnTo>
                <a:lnTo>
                  <a:pt x="18277" y="53972"/>
                </a:lnTo>
                <a:lnTo>
                  <a:pt x="18285" y="53975"/>
                </a:lnTo>
                <a:lnTo>
                  <a:pt x="18288" y="53982"/>
                </a:lnTo>
                <a:lnTo>
                  <a:pt x="18294" y="53994"/>
                </a:lnTo>
                <a:lnTo>
                  <a:pt x="18302" y="54001"/>
                </a:lnTo>
                <a:lnTo>
                  <a:pt x="18311" y="54006"/>
                </a:lnTo>
                <a:lnTo>
                  <a:pt x="18325" y="54004"/>
                </a:lnTo>
                <a:lnTo>
                  <a:pt x="18328" y="53991"/>
                </a:lnTo>
                <a:lnTo>
                  <a:pt x="18326" y="53980"/>
                </a:lnTo>
                <a:lnTo>
                  <a:pt x="18325" y="53976"/>
                </a:lnTo>
                <a:lnTo>
                  <a:pt x="18319" y="53966"/>
                </a:lnTo>
                <a:lnTo>
                  <a:pt x="18321" y="53957"/>
                </a:lnTo>
                <a:lnTo>
                  <a:pt x="18336" y="53952"/>
                </a:lnTo>
                <a:lnTo>
                  <a:pt x="18360" y="53951"/>
                </a:lnTo>
                <a:lnTo>
                  <a:pt x="18369" y="53951"/>
                </a:lnTo>
                <a:lnTo>
                  <a:pt x="18371" y="53951"/>
                </a:lnTo>
                <a:lnTo>
                  <a:pt x="18380" y="53950"/>
                </a:lnTo>
                <a:lnTo>
                  <a:pt x="18389" y="53949"/>
                </a:lnTo>
                <a:lnTo>
                  <a:pt x="18393" y="53953"/>
                </a:lnTo>
                <a:lnTo>
                  <a:pt x="18396" y="53959"/>
                </a:lnTo>
                <a:lnTo>
                  <a:pt x="18406" y="53958"/>
                </a:lnTo>
                <a:lnTo>
                  <a:pt x="18416" y="53950"/>
                </a:lnTo>
                <a:lnTo>
                  <a:pt x="18427" y="53953"/>
                </a:lnTo>
                <a:lnTo>
                  <a:pt x="18431" y="53957"/>
                </a:lnTo>
                <a:lnTo>
                  <a:pt x="18430" y="53961"/>
                </a:lnTo>
                <a:lnTo>
                  <a:pt x="18427" y="53967"/>
                </a:lnTo>
                <a:lnTo>
                  <a:pt x="18428" y="53975"/>
                </a:lnTo>
                <a:lnTo>
                  <a:pt x="18438" y="53979"/>
                </a:lnTo>
                <a:lnTo>
                  <a:pt x="18444" y="53979"/>
                </a:lnTo>
                <a:lnTo>
                  <a:pt x="18451" y="53983"/>
                </a:lnTo>
                <a:lnTo>
                  <a:pt x="18461" y="53993"/>
                </a:lnTo>
                <a:lnTo>
                  <a:pt x="18466" y="53999"/>
                </a:lnTo>
                <a:lnTo>
                  <a:pt x="18480" y="54003"/>
                </a:lnTo>
                <a:lnTo>
                  <a:pt x="18492" y="54003"/>
                </a:lnTo>
                <a:lnTo>
                  <a:pt x="18498" y="54007"/>
                </a:lnTo>
                <a:lnTo>
                  <a:pt x="18500" y="54015"/>
                </a:lnTo>
                <a:lnTo>
                  <a:pt x="18513" y="54018"/>
                </a:lnTo>
                <a:lnTo>
                  <a:pt x="18530" y="54017"/>
                </a:lnTo>
                <a:lnTo>
                  <a:pt x="18536" y="54015"/>
                </a:lnTo>
                <a:lnTo>
                  <a:pt x="18534" y="54018"/>
                </a:lnTo>
                <a:lnTo>
                  <a:pt x="18532" y="54026"/>
                </a:lnTo>
                <a:lnTo>
                  <a:pt x="18536" y="54038"/>
                </a:lnTo>
                <a:lnTo>
                  <a:pt x="18541" y="54042"/>
                </a:lnTo>
                <a:lnTo>
                  <a:pt x="18547" y="54044"/>
                </a:lnTo>
                <a:lnTo>
                  <a:pt x="18559" y="54044"/>
                </a:lnTo>
                <a:lnTo>
                  <a:pt x="18566" y="54040"/>
                </a:lnTo>
                <a:lnTo>
                  <a:pt x="18575" y="54036"/>
                </a:lnTo>
                <a:lnTo>
                  <a:pt x="18583" y="54035"/>
                </a:lnTo>
                <a:lnTo>
                  <a:pt x="18590" y="54039"/>
                </a:lnTo>
                <a:lnTo>
                  <a:pt x="18597" y="54054"/>
                </a:lnTo>
                <a:lnTo>
                  <a:pt x="18610" y="54065"/>
                </a:lnTo>
                <a:lnTo>
                  <a:pt x="18619" y="54071"/>
                </a:lnTo>
                <a:lnTo>
                  <a:pt x="18630" y="54082"/>
                </a:lnTo>
                <a:lnTo>
                  <a:pt x="18639" y="54094"/>
                </a:lnTo>
                <a:lnTo>
                  <a:pt x="18642" y="54101"/>
                </a:lnTo>
                <a:lnTo>
                  <a:pt x="18645" y="54116"/>
                </a:lnTo>
                <a:lnTo>
                  <a:pt x="18656" y="54123"/>
                </a:lnTo>
                <a:lnTo>
                  <a:pt x="18673" y="54131"/>
                </a:lnTo>
                <a:lnTo>
                  <a:pt x="18681" y="54149"/>
                </a:lnTo>
                <a:lnTo>
                  <a:pt x="18685" y="54156"/>
                </a:lnTo>
                <a:lnTo>
                  <a:pt x="18696" y="54160"/>
                </a:lnTo>
                <a:lnTo>
                  <a:pt x="18699" y="54168"/>
                </a:lnTo>
                <a:lnTo>
                  <a:pt x="18699" y="54185"/>
                </a:lnTo>
                <a:lnTo>
                  <a:pt x="18705" y="54200"/>
                </a:lnTo>
                <a:lnTo>
                  <a:pt x="18717" y="54209"/>
                </a:lnTo>
                <a:lnTo>
                  <a:pt x="18730" y="54211"/>
                </a:lnTo>
                <a:lnTo>
                  <a:pt x="18735" y="54218"/>
                </a:lnTo>
                <a:lnTo>
                  <a:pt x="18742" y="54222"/>
                </a:lnTo>
                <a:lnTo>
                  <a:pt x="18750" y="54226"/>
                </a:lnTo>
                <a:lnTo>
                  <a:pt x="18761" y="54230"/>
                </a:lnTo>
                <a:lnTo>
                  <a:pt x="18766" y="54240"/>
                </a:lnTo>
                <a:lnTo>
                  <a:pt x="18766" y="54254"/>
                </a:lnTo>
                <a:lnTo>
                  <a:pt x="18764" y="54264"/>
                </a:lnTo>
                <a:lnTo>
                  <a:pt x="18764" y="54280"/>
                </a:lnTo>
                <a:lnTo>
                  <a:pt x="18765" y="54300"/>
                </a:lnTo>
                <a:lnTo>
                  <a:pt x="18768" y="54309"/>
                </a:lnTo>
                <a:lnTo>
                  <a:pt x="18771" y="54320"/>
                </a:lnTo>
                <a:lnTo>
                  <a:pt x="18785" y="54326"/>
                </a:lnTo>
                <a:lnTo>
                  <a:pt x="18793" y="54337"/>
                </a:lnTo>
                <a:lnTo>
                  <a:pt x="18793" y="54347"/>
                </a:lnTo>
                <a:lnTo>
                  <a:pt x="18793" y="54350"/>
                </a:lnTo>
                <a:lnTo>
                  <a:pt x="18784" y="54355"/>
                </a:lnTo>
                <a:lnTo>
                  <a:pt x="18779" y="54356"/>
                </a:lnTo>
                <a:lnTo>
                  <a:pt x="18776" y="54364"/>
                </a:lnTo>
                <a:lnTo>
                  <a:pt x="18779" y="54371"/>
                </a:lnTo>
                <a:lnTo>
                  <a:pt x="18789" y="54371"/>
                </a:lnTo>
                <a:lnTo>
                  <a:pt x="18791" y="54372"/>
                </a:lnTo>
                <a:lnTo>
                  <a:pt x="18790" y="54377"/>
                </a:lnTo>
                <a:lnTo>
                  <a:pt x="18787" y="54384"/>
                </a:lnTo>
                <a:lnTo>
                  <a:pt x="18780" y="54390"/>
                </a:lnTo>
                <a:lnTo>
                  <a:pt x="18775" y="54390"/>
                </a:lnTo>
                <a:lnTo>
                  <a:pt x="18767" y="54392"/>
                </a:lnTo>
                <a:lnTo>
                  <a:pt x="18765" y="54398"/>
                </a:lnTo>
                <a:lnTo>
                  <a:pt x="18767" y="54406"/>
                </a:lnTo>
                <a:lnTo>
                  <a:pt x="18767" y="54415"/>
                </a:lnTo>
                <a:lnTo>
                  <a:pt x="18762" y="54416"/>
                </a:lnTo>
                <a:lnTo>
                  <a:pt x="18758" y="54415"/>
                </a:lnTo>
                <a:lnTo>
                  <a:pt x="18754" y="54411"/>
                </a:lnTo>
                <a:lnTo>
                  <a:pt x="18753" y="54410"/>
                </a:lnTo>
                <a:lnTo>
                  <a:pt x="18742" y="54411"/>
                </a:lnTo>
                <a:lnTo>
                  <a:pt x="18741" y="54421"/>
                </a:lnTo>
                <a:lnTo>
                  <a:pt x="18744" y="54431"/>
                </a:lnTo>
                <a:lnTo>
                  <a:pt x="18753" y="54440"/>
                </a:lnTo>
                <a:lnTo>
                  <a:pt x="18756" y="54441"/>
                </a:lnTo>
                <a:lnTo>
                  <a:pt x="18761" y="54442"/>
                </a:lnTo>
                <a:lnTo>
                  <a:pt x="18766" y="54443"/>
                </a:lnTo>
                <a:lnTo>
                  <a:pt x="18769" y="54442"/>
                </a:lnTo>
                <a:lnTo>
                  <a:pt x="18775" y="54440"/>
                </a:lnTo>
                <a:lnTo>
                  <a:pt x="18778" y="54440"/>
                </a:lnTo>
                <a:lnTo>
                  <a:pt x="18785" y="54437"/>
                </a:lnTo>
                <a:lnTo>
                  <a:pt x="18798" y="54435"/>
                </a:lnTo>
                <a:lnTo>
                  <a:pt x="18807" y="54447"/>
                </a:lnTo>
                <a:lnTo>
                  <a:pt x="18811" y="54452"/>
                </a:lnTo>
                <a:lnTo>
                  <a:pt x="18812" y="54463"/>
                </a:lnTo>
                <a:lnTo>
                  <a:pt x="18812" y="54465"/>
                </a:lnTo>
                <a:lnTo>
                  <a:pt x="18812" y="54465"/>
                </a:lnTo>
                <a:lnTo>
                  <a:pt x="18812" y="54469"/>
                </a:lnTo>
                <a:lnTo>
                  <a:pt x="18817" y="54481"/>
                </a:lnTo>
                <a:lnTo>
                  <a:pt x="18827" y="54488"/>
                </a:lnTo>
                <a:lnTo>
                  <a:pt x="18836" y="54490"/>
                </a:lnTo>
                <a:lnTo>
                  <a:pt x="18840" y="54491"/>
                </a:lnTo>
                <a:lnTo>
                  <a:pt x="18846" y="54492"/>
                </a:lnTo>
                <a:lnTo>
                  <a:pt x="18852" y="54493"/>
                </a:lnTo>
                <a:lnTo>
                  <a:pt x="18858" y="54497"/>
                </a:lnTo>
                <a:lnTo>
                  <a:pt x="18860" y="54501"/>
                </a:lnTo>
                <a:lnTo>
                  <a:pt x="18861" y="54501"/>
                </a:lnTo>
                <a:lnTo>
                  <a:pt x="18863" y="54507"/>
                </a:lnTo>
                <a:lnTo>
                  <a:pt x="18863" y="54507"/>
                </a:lnTo>
                <a:lnTo>
                  <a:pt x="18866" y="54516"/>
                </a:lnTo>
                <a:lnTo>
                  <a:pt x="18880" y="54521"/>
                </a:lnTo>
                <a:lnTo>
                  <a:pt x="18892" y="54521"/>
                </a:lnTo>
                <a:lnTo>
                  <a:pt x="18894" y="54521"/>
                </a:lnTo>
                <a:lnTo>
                  <a:pt x="18894" y="54521"/>
                </a:lnTo>
                <a:lnTo>
                  <a:pt x="18915" y="54523"/>
                </a:lnTo>
                <a:lnTo>
                  <a:pt x="18931" y="54531"/>
                </a:lnTo>
                <a:lnTo>
                  <a:pt x="18934" y="54544"/>
                </a:lnTo>
                <a:lnTo>
                  <a:pt x="18939" y="54555"/>
                </a:lnTo>
                <a:lnTo>
                  <a:pt x="18940" y="54556"/>
                </a:lnTo>
                <a:lnTo>
                  <a:pt x="18940" y="54557"/>
                </a:lnTo>
                <a:lnTo>
                  <a:pt x="18954" y="54579"/>
                </a:lnTo>
                <a:lnTo>
                  <a:pt x="18963" y="54588"/>
                </a:lnTo>
                <a:lnTo>
                  <a:pt x="18975" y="54592"/>
                </a:lnTo>
                <a:lnTo>
                  <a:pt x="18978" y="54593"/>
                </a:lnTo>
                <a:lnTo>
                  <a:pt x="18993" y="54597"/>
                </a:lnTo>
                <a:lnTo>
                  <a:pt x="18998" y="54599"/>
                </a:lnTo>
                <a:lnTo>
                  <a:pt x="19003" y="54602"/>
                </a:lnTo>
                <a:lnTo>
                  <a:pt x="19009" y="54610"/>
                </a:lnTo>
                <a:lnTo>
                  <a:pt x="19012" y="54615"/>
                </a:lnTo>
                <a:lnTo>
                  <a:pt x="19016" y="54617"/>
                </a:lnTo>
                <a:lnTo>
                  <a:pt x="19021" y="54617"/>
                </a:lnTo>
                <a:lnTo>
                  <a:pt x="19029" y="54625"/>
                </a:lnTo>
                <a:lnTo>
                  <a:pt x="19035" y="54625"/>
                </a:lnTo>
                <a:lnTo>
                  <a:pt x="19039" y="54626"/>
                </a:lnTo>
                <a:lnTo>
                  <a:pt x="19047" y="54629"/>
                </a:lnTo>
                <a:lnTo>
                  <a:pt x="19048" y="54635"/>
                </a:lnTo>
                <a:lnTo>
                  <a:pt x="19045" y="54642"/>
                </a:lnTo>
                <a:lnTo>
                  <a:pt x="19044" y="54642"/>
                </a:lnTo>
                <a:lnTo>
                  <a:pt x="19044" y="54643"/>
                </a:lnTo>
                <a:lnTo>
                  <a:pt x="19044" y="54654"/>
                </a:lnTo>
                <a:lnTo>
                  <a:pt x="19053" y="54659"/>
                </a:lnTo>
                <a:lnTo>
                  <a:pt x="19063" y="54664"/>
                </a:lnTo>
                <a:lnTo>
                  <a:pt x="19066" y="54664"/>
                </a:lnTo>
                <a:lnTo>
                  <a:pt x="19073" y="54664"/>
                </a:lnTo>
                <a:lnTo>
                  <a:pt x="19079" y="54664"/>
                </a:lnTo>
                <a:lnTo>
                  <a:pt x="19095" y="54660"/>
                </a:lnTo>
                <a:lnTo>
                  <a:pt x="19100" y="54659"/>
                </a:lnTo>
                <a:lnTo>
                  <a:pt x="19113" y="54662"/>
                </a:lnTo>
                <a:lnTo>
                  <a:pt x="19127" y="54670"/>
                </a:lnTo>
                <a:lnTo>
                  <a:pt x="19137" y="54669"/>
                </a:lnTo>
                <a:lnTo>
                  <a:pt x="19146" y="54664"/>
                </a:lnTo>
                <a:lnTo>
                  <a:pt x="19148" y="54661"/>
                </a:lnTo>
                <a:lnTo>
                  <a:pt x="19152" y="54655"/>
                </a:lnTo>
                <a:lnTo>
                  <a:pt x="19154" y="54653"/>
                </a:lnTo>
                <a:lnTo>
                  <a:pt x="19157" y="54647"/>
                </a:lnTo>
                <a:lnTo>
                  <a:pt x="19158" y="54638"/>
                </a:lnTo>
                <a:lnTo>
                  <a:pt x="19160" y="54637"/>
                </a:lnTo>
                <a:lnTo>
                  <a:pt x="19166" y="54636"/>
                </a:lnTo>
                <a:lnTo>
                  <a:pt x="19169" y="54635"/>
                </a:lnTo>
                <a:lnTo>
                  <a:pt x="19183" y="54640"/>
                </a:lnTo>
                <a:lnTo>
                  <a:pt x="19194" y="54648"/>
                </a:lnTo>
                <a:lnTo>
                  <a:pt x="19206" y="54652"/>
                </a:lnTo>
                <a:lnTo>
                  <a:pt x="19215" y="54652"/>
                </a:lnTo>
                <a:lnTo>
                  <a:pt x="19220" y="54653"/>
                </a:lnTo>
                <a:lnTo>
                  <a:pt x="19220" y="54653"/>
                </a:lnTo>
                <a:lnTo>
                  <a:pt x="19221" y="54653"/>
                </a:lnTo>
                <a:lnTo>
                  <a:pt x="19224" y="54659"/>
                </a:lnTo>
                <a:lnTo>
                  <a:pt x="19226" y="54662"/>
                </a:lnTo>
                <a:lnTo>
                  <a:pt x="19228" y="54666"/>
                </a:lnTo>
                <a:lnTo>
                  <a:pt x="19229" y="54667"/>
                </a:lnTo>
                <a:lnTo>
                  <a:pt x="19230" y="54675"/>
                </a:lnTo>
                <a:lnTo>
                  <a:pt x="19234" y="54690"/>
                </a:lnTo>
                <a:lnTo>
                  <a:pt x="19246" y="54696"/>
                </a:lnTo>
                <a:lnTo>
                  <a:pt x="19253" y="54706"/>
                </a:lnTo>
                <a:lnTo>
                  <a:pt x="19253" y="54714"/>
                </a:lnTo>
                <a:lnTo>
                  <a:pt x="19250" y="54728"/>
                </a:lnTo>
                <a:lnTo>
                  <a:pt x="19255" y="54743"/>
                </a:lnTo>
                <a:lnTo>
                  <a:pt x="19262" y="54756"/>
                </a:lnTo>
                <a:lnTo>
                  <a:pt x="19269" y="54761"/>
                </a:lnTo>
                <a:lnTo>
                  <a:pt x="19273" y="54765"/>
                </a:lnTo>
                <a:lnTo>
                  <a:pt x="19275" y="54771"/>
                </a:lnTo>
                <a:lnTo>
                  <a:pt x="19276" y="54776"/>
                </a:lnTo>
                <a:lnTo>
                  <a:pt x="19278" y="54786"/>
                </a:lnTo>
                <a:lnTo>
                  <a:pt x="19288" y="54798"/>
                </a:lnTo>
                <a:lnTo>
                  <a:pt x="19301" y="54800"/>
                </a:lnTo>
                <a:lnTo>
                  <a:pt x="19303" y="54804"/>
                </a:lnTo>
                <a:lnTo>
                  <a:pt x="19304" y="54806"/>
                </a:lnTo>
                <a:lnTo>
                  <a:pt x="19302" y="54808"/>
                </a:lnTo>
                <a:lnTo>
                  <a:pt x="19301" y="54810"/>
                </a:lnTo>
                <a:lnTo>
                  <a:pt x="19298" y="54815"/>
                </a:lnTo>
                <a:lnTo>
                  <a:pt x="19289" y="54823"/>
                </a:lnTo>
                <a:lnTo>
                  <a:pt x="19288" y="54835"/>
                </a:lnTo>
                <a:lnTo>
                  <a:pt x="19289" y="54850"/>
                </a:lnTo>
                <a:lnTo>
                  <a:pt x="19300" y="54860"/>
                </a:lnTo>
                <a:lnTo>
                  <a:pt x="19306" y="54871"/>
                </a:lnTo>
                <a:lnTo>
                  <a:pt x="19295" y="54888"/>
                </a:lnTo>
                <a:lnTo>
                  <a:pt x="19290" y="54895"/>
                </a:lnTo>
                <a:lnTo>
                  <a:pt x="19294" y="54901"/>
                </a:lnTo>
                <a:lnTo>
                  <a:pt x="19311" y="54903"/>
                </a:lnTo>
                <a:lnTo>
                  <a:pt x="19325" y="54901"/>
                </a:lnTo>
                <a:lnTo>
                  <a:pt x="19332" y="54905"/>
                </a:lnTo>
                <a:lnTo>
                  <a:pt x="19339" y="54916"/>
                </a:lnTo>
                <a:lnTo>
                  <a:pt x="19331" y="54926"/>
                </a:lnTo>
                <a:lnTo>
                  <a:pt x="19320" y="54931"/>
                </a:lnTo>
                <a:lnTo>
                  <a:pt x="19315" y="54937"/>
                </a:lnTo>
                <a:lnTo>
                  <a:pt x="19310" y="54950"/>
                </a:lnTo>
                <a:lnTo>
                  <a:pt x="19310" y="54958"/>
                </a:lnTo>
                <a:lnTo>
                  <a:pt x="19309" y="54961"/>
                </a:lnTo>
                <a:lnTo>
                  <a:pt x="19308" y="54971"/>
                </a:lnTo>
                <a:lnTo>
                  <a:pt x="19314" y="54979"/>
                </a:lnTo>
                <a:lnTo>
                  <a:pt x="19326" y="54977"/>
                </a:lnTo>
                <a:lnTo>
                  <a:pt x="19336" y="54975"/>
                </a:lnTo>
                <a:lnTo>
                  <a:pt x="19345" y="54977"/>
                </a:lnTo>
                <a:lnTo>
                  <a:pt x="19348" y="54980"/>
                </a:lnTo>
                <a:lnTo>
                  <a:pt x="19347" y="54983"/>
                </a:lnTo>
                <a:lnTo>
                  <a:pt x="19344" y="54986"/>
                </a:lnTo>
                <a:lnTo>
                  <a:pt x="19340" y="54993"/>
                </a:lnTo>
                <a:lnTo>
                  <a:pt x="19339" y="54998"/>
                </a:lnTo>
                <a:lnTo>
                  <a:pt x="19345" y="55007"/>
                </a:lnTo>
                <a:lnTo>
                  <a:pt x="19365" y="55026"/>
                </a:lnTo>
                <a:lnTo>
                  <a:pt x="19373" y="55040"/>
                </a:lnTo>
                <a:lnTo>
                  <a:pt x="19382" y="55051"/>
                </a:lnTo>
                <a:lnTo>
                  <a:pt x="19386" y="55064"/>
                </a:lnTo>
                <a:lnTo>
                  <a:pt x="19383" y="55082"/>
                </a:lnTo>
                <a:lnTo>
                  <a:pt x="19383" y="55091"/>
                </a:lnTo>
                <a:lnTo>
                  <a:pt x="19401" y="55105"/>
                </a:lnTo>
                <a:lnTo>
                  <a:pt x="19413" y="55115"/>
                </a:lnTo>
                <a:lnTo>
                  <a:pt x="19421" y="55129"/>
                </a:lnTo>
                <a:lnTo>
                  <a:pt x="19421" y="55145"/>
                </a:lnTo>
                <a:lnTo>
                  <a:pt x="19426" y="55156"/>
                </a:lnTo>
                <a:lnTo>
                  <a:pt x="19429" y="55165"/>
                </a:lnTo>
                <a:lnTo>
                  <a:pt x="19430" y="55170"/>
                </a:lnTo>
                <a:lnTo>
                  <a:pt x="19432" y="55173"/>
                </a:lnTo>
                <a:lnTo>
                  <a:pt x="19432" y="55174"/>
                </a:lnTo>
                <a:lnTo>
                  <a:pt x="19437" y="55181"/>
                </a:lnTo>
                <a:lnTo>
                  <a:pt x="19440" y="55184"/>
                </a:lnTo>
                <a:lnTo>
                  <a:pt x="19446" y="55189"/>
                </a:lnTo>
                <a:lnTo>
                  <a:pt x="19453" y="55197"/>
                </a:lnTo>
                <a:lnTo>
                  <a:pt x="19453" y="55200"/>
                </a:lnTo>
                <a:lnTo>
                  <a:pt x="19454" y="55201"/>
                </a:lnTo>
                <a:lnTo>
                  <a:pt x="19454" y="55211"/>
                </a:lnTo>
                <a:lnTo>
                  <a:pt x="19453" y="55218"/>
                </a:lnTo>
                <a:lnTo>
                  <a:pt x="19446" y="55237"/>
                </a:lnTo>
                <a:lnTo>
                  <a:pt x="19446" y="55256"/>
                </a:lnTo>
                <a:lnTo>
                  <a:pt x="19457" y="55267"/>
                </a:lnTo>
                <a:lnTo>
                  <a:pt x="19470" y="55277"/>
                </a:lnTo>
                <a:lnTo>
                  <a:pt x="19481" y="55279"/>
                </a:lnTo>
                <a:lnTo>
                  <a:pt x="19482" y="55279"/>
                </a:lnTo>
                <a:lnTo>
                  <a:pt x="19495" y="55279"/>
                </a:lnTo>
                <a:lnTo>
                  <a:pt x="19500" y="55283"/>
                </a:lnTo>
                <a:lnTo>
                  <a:pt x="19506" y="55287"/>
                </a:lnTo>
                <a:lnTo>
                  <a:pt x="19507" y="55302"/>
                </a:lnTo>
                <a:lnTo>
                  <a:pt x="19516" y="55314"/>
                </a:lnTo>
                <a:lnTo>
                  <a:pt x="19525" y="55318"/>
                </a:lnTo>
                <a:lnTo>
                  <a:pt x="19532" y="55323"/>
                </a:lnTo>
                <a:lnTo>
                  <a:pt x="19538" y="55329"/>
                </a:lnTo>
                <a:lnTo>
                  <a:pt x="19539" y="55330"/>
                </a:lnTo>
                <a:lnTo>
                  <a:pt x="19543" y="55334"/>
                </a:lnTo>
                <a:lnTo>
                  <a:pt x="19545" y="55337"/>
                </a:lnTo>
                <a:lnTo>
                  <a:pt x="19546" y="55347"/>
                </a:lnTo>
                <a:lnTo>
                  <a:pt x="19546" y="55350"/>
                </a:lnTo>
                <a:lnTo>
                  <a:pt x="19546" y="55353"/>
                </a:lnTo>
                <a:lnTo>
                  <a:pt x="19545" y="55363"/>
                </a:lnTo>
                <a:lnTo>
                  <a:pt x="19545" y="55385"/>
                </a:lnTo>
                <a:lnTo>
                  <a:pt x="19552" y="55402"/>
                </a:lnTo>
                <a:lnTo>
                  <a:pt x="19554" y="55404"/>
                </a:lnTo>
                <a:lnTo>
                  <a:pt x="19554" y="55404"/>
                </a:lnTo>
                <a:lnTo>
                  <a:pt x="19561" y="55414"/>
                </a:lnTo>
                <a:lnTo>
                  <a:pt x="19566" y="55428"/>
                </a:lnTo>
                <a:lnTo>
                  <a:pt x="19575" y="55437"/>
                </a:lnTo>
                <a:lnTo>
                  <a:pt x="19575" y="55438"/>
                </a:lnTo>
                <a:lnTo>
                  <a:pt x="19575" y="55438"/>
                </a:lnTo>
                <a:lnTo>
                  <a:pt x="19575" y="55438"/>
                </a:lnTo>
                <a:lnTo>
                  <a:pt x="19576" y="55439"/>
                </a:lnTo>
                <a:lnTo>
                  <a:pt x="19579" y="55442"/>
                </a:lnTo>
                <a:lnTo>
                  <a:pt x="19592" y="55455"/>
                </a:lnTo>
                <a:lnTo>
                  <a:pt x="19598" y="55470"/>
                </a:lnTo>
                <a:lnTo>
                  <a:pt x="19600" y="55486"/>
                </a:lnTo>
                <a:lnTo>
                  <a:pt x="19600" y="55486"/>
                </a:lnTo>
                <a:lnTo>
                  <a:pt x="19601" y="55487"/>
                </a:lnTo>
                <a:lnTo>
                  <a:pt x="19625" y="55492"/>
                </a:lnTo>
                <a:lnTo>
                  <a:pt x="19625" y="55492"/>
                </a:lnTo>
                <a:lnTo>
                  <a:pt x="19629" y="55493"/>
                </a:lnTo>
                <a:lnTo>
                  <a:pt x="19633" y="55492"/>
                </a:lnTo>
                <a:lnTo>
                  <a:pt x="19638" y="55492"/>
                </a:lnTo>
                <a:lnTo>
                  <a:pt x="19654" y="55492"/>
                </a:lnTo>
                <a:lnTo>
                  <a:pt x="19679" y="55507"/>
                </a:lnTo>
                <a:lnTo>
                  <a:pt x="19689" y="55511"/>
                </a:lnTo>
                <a:lnTo>
                  <a:pt x="19691" y="55511"/>
                </a:lnTo>
                <a:lnTo>
                  <a:pt x="19716" y="55514"/>
                </a:lnTo>
                <a:lnTo>
                  <a:pt x="19716" y="55523"/>
                </a:lnTo>
                <a:lnTo>
                  <a:pt x="19715" y="55530"/>
                </a:lnTo>
                <a:lnTo>
                  <a:pt x="19715" y="55532"/>
                </a:lnTo>
                <a:lnTo>
                  <a:pt x="19716" y="55553"/>
                </a:lnTo>
                <a:lnTo>
                  <a:pt x="19716" y="55556"/>
                </a:lnTo>
                <a:lnTo>
                  <a:pt x="19716" y="55556"/>
                </a:lnTo>
                <a:lnTo>
                  <a:pt x="19716" y="55556"/>
                </a:lnTo>
                <a:lnTo>
                  <a:pt x="19741" y="55582"/>
                </a:lnTo>
                <a:lnTo>
                  <a:pt x="19762" y="55598"/>
                </a:lnTo>
                <a:lnTo>
                  <a:pt x="19769" y="55606"/>
                </a:lnTo>
                <a:lnTo>
                  <a:pt x="19775" y="55614"/>
                </a:lnTo>
                <a:lnTo>
                  <a:pt x="19783" y="55629"/>
                </a:lnTo>
                <a:lnTo>
                  <a:pt x="19784" y="55631"/>
                </a:lnTo>
                <a:lnTo>
                  <a:pt x="19788" y="55635"/>
                </a:lnTo>
                <a:lnTo>
                  <a:pt x="19797" y="55657"/>
                </a:lnTo>
                <a:lnTo>
                  <a:pt x="19797" y="55657"/>
                </a:lnTo>
                <a:lnTo>
                  <a:pt x="19797" y="55657"/>
                </a:lnTo>
                <a:lnTo>
                  <a:pt x="19799" y="55663"/>
                </a:lnTo>
                <a:lnTo>
                  <a:pt x="19802" y="55675"/>
                </a:lnTo>
                <a:lnTo>
                  <a:pt x="19812" y="55679"/>
                </a:lnTo>
                <a:lnTo>
                  <a:pt x="19814" y="55680"/>
                </a:lnTo>
                <a:lnTo>
                  <a:pt x="19815" y="55681"/>
                </a:lnTo>
                <a:lnTo>
                  <a:pt x="19822" y="55688"/>
                </a:lnTo>
                <a:lnTo>
                  <a:pt x="19822" y="55687"/>
                </a:lnTo>
                <a:lnTo>
                  <a:pt x="19842" y="55658"/>
                </a:lnTo>
                <a:lnTo>
                  <a:pt x="19858" y="55644"/>
                </a:lnTo>
                <a:lnTo>
                  <a:pt x="19864" y="55639"/>
                </a:lnTo>
                <a:lnTo>
                  <a:pt x="19866" y="55627"/>
                </a:lnTo>
                <a:lnTo>
                  <a:pt x="19837" y="55621"/>
                </a:lnTo>
                <a:lnTo>
                  <a:pt x="19830" y="55619"/>
                </a:lnTo>
                <a:lnTo>
                  <a:pt x="19832" y="55597"/>
                </a:lnTo>
                <a:lnTo>
                  <a:pt x="19855" y="55585"/>
                </a:lnTo>
                <a:lnTo>
                  <a:pt x="19878" y="55587"/>
                </a:lnTo>
                <a:lnTo>
                  <a:pt x="19889" y="55612"/>
                </a:lnTo>
                <a:lnTo>
                  <a:pt x="19890" y="55613"/>
                </a:lnTo>
                <a:lnTo>
                  <a:pt x="19908" y="55639"/>
                </a:lnTo>
                <a:lnTo>
                  <a:pt x="19917" y="55660"/>
                </a:lnTo>
                <a:lnTo>
                  <a:pt x="19924" y="55666"/>
                </a:lnTo>
                <a:lnTo>
                  <a:pt x="19927" y="55670"/>
                </a:lnTo>
                <a:lnTo>
                  <a:pt x="19932" y="55673"/>
                </a:lnTo>
                <a:lnTo>
                  <a:pt x="19938" y="55676"/>
                </a:lnTo>
                <a:lnTo>
                  <a:pt x="19945" y="55684"/>
                </a:lnTo>
                <a:lnTo>
                  <a:pt x="19949" y="55701"/>
                </a:lnTo>
                <a:lnTo>
                  <a:pt x="19960" y="55715"/>
                </a:lnTo>
                <a:lnTo>
                  <a:pt x="19961" y="55716"/>
                </a:lnTo>
                <a:lnTo>
                  <a:pt x="19975" y="55707"/>
                </a:lnTo>
                <a:lnTo>
                  <a:pt x="19978" y="55690"/>
                </a:lnTo>
                <a:lnTo>
                  <a:pt x="19979" y="55682"/>
                </a:lnTo>
                <a:lnTo>
                  <a:pt x="20004" y="55679"/>
                </a:lnTo>
                <a:lnTo>
                  <a:pt x="20021" y="55684"/>
                </a:lnTo>
                <a:lnTo>
                  <a:pt x="20022" y="55685"/>
                </a:lnTo>
                <a:lnTo>
                  <a:pt x="20024" y="55688"/>
                </a:lnTo>
                <a:lnTo>
                  <a:pt x="20035" y="55700"/>
                </a:lnTo>
                <a:lnTo>
                  <a:pt x="20053" y="55705"/>
                </a:lnTo>
                <a:lnTo>
                  <a:pt x="20059" y="55700"/>
                </a:lnTo>
                <a:lnTo>
                  <a:pt x="20069" y="55704"/>
                </a:lnTo>
                <a:lnTo>
                  <a:pt x="20074" y="55703"/>
                </a:lnTo>
                <a:lnTo>
                  <a:pt x="20089" y="55703"/>
                </a:lnTo>
                <a:lnTo>
                  <a:pt x="20094" y="55708"/>
                </a:lnTo>
                <a:lnTo>
                  <a:pt x="20096" y="55729"/>
                </a:lnTo>
                <a:lnTo>
                  <a:pt x="20096" y="55730"/>
                </a:lnTo>
                <a:lnTo>
                  <a:pt x="20106" y="55748"/>
                </a:lnTo>
                <a:lnTo>
                  <a:pt x="20107" y="55754"/>
                </a:lnTo>
                <a:lnTo>
                  <a:pt x="20108" y="55766"/>
                </a:lnTo>
                <a:lnTo>
                  <a:pt x="20109" y="55767"/>
                </a:lnTo>
                <a:lnTo>
                  <a:pt x="20110" y="55779"/>
                </a:lnTo>
                <a:lnTo>
                  <a:pt x="20110" y="55781"/>
                </a:lnTo>
                <a:lnTo>
                  <a:pt x="20111" y="55785"/>
                </a:lnTo>
                <a:lnTo>
                  <a:pt x="20116" y="55793"/>
                </a:lnTo>
                <a:lnTo>
                  <a:pt x="20124" y="55807"/>
                </a:lnTo>
                <a:lnTo>
                  <a:pt x="20129" y="55820"/>
                </a:lnTo>
                <a:lnTo>
                  <a:pt x="20127" y="55825"/>
                </a:lnTo>
                <a:lnTo>
                  <a:pt x="20127" y="55826"/>
                </a:lnTo>
                <a:lnTo>
                  <a:pt x="20123" y="55830"/>
                </a:lnTo>
                <a:lnTo>
                  <a:pt x="20116" y="55841"/>
                </a:lnTo>
                <a:lnTo>
                  <a:pt x="20124" y="55896"/>
                </a:lnTo>
                <a:lnTo>
                  <a:pt x="20173" y="55908"/>
                </a:lnTo>
                <a:lnTo>
                  <a:pt x="20260" y="55909"/>
                </a:lnTo>
                <a:lnTo>
                  <a:pt x="20304" y="55907"/>
                </a:lnTo>
                <a:lnTo>
                  <a:pt x="20347" y="55882"/>
                </a:lnTo>
                <a:lnTo>
                  <a:pt x="20390" y="55886"/>
                </a:lnTo>
                <a:lnTo>
                  <a:pt x="20454" y="55888"/>
                </a:lnTo>
                <a:lnTo>
                  <a:pt x="20516" y="55890"/>
                </a:lnTo>
                <a:lnTo>
                  <a:pt x="20517" y="55890"/>
                </a:lnTo>
                <a:lnTo>
                  <a:pt x="20523" y="55890"/>
                </a:lnTo>
                <a:lnTo>
                  <a:pt x="20538" y="55904"/>
                </a:lnTo>
                <a:lnTo>
                  <a:pt x="20542" y="55909"/>
                </a:lnTo>
                <a:lnTo>
                  <a:pt x="20552" y="55913"/>
                </a:lnTo>
                <a:lnTo>
                  <a:pt x="20557" y="55916"/>
                </a:lnTo>
                <a:lnTo>
                  <a:pt x="20571" y="55925"/>
                </a:lnTo>
                <a:lnTo>
                  <a:pt x="20573" y="55932"/>
                </a:lnTo>
                <a:lnTo>
                  <a:pt x="20575" y="55938"/>
                </a:lnTo>
                <a:lnTo>
                  <a:pt x="20580" y="55955"/>
                </a:lnTo>
                <a:lnTo>
                  <a:pt x="20598" y="55962"/>
                </a:lnTo>
                <a:lnTo>
                  <a:pt x="20604" y="55975"/>
                </a:lnTo>
                <a:lnTo>
                  <a:pt x="20624" y="55992"/>
                </a:lnTo>
                <a:lnTo>
                  <a:pt x="20642" y="55998"/>
                </a:lnTo>
                <a:lnTo>
                  <a:pt x="20660" y="56008"/>
                </a:lnTo>
                <a:lnTo>
                  <a:pt x="20684" y="56016"/>
                </a:lnTo>
                <a:lnTo>
                  <a:pt x="20690" y="56019"/>
                </a:lnTo>
                <a:lnTo>
                  <a:pt x="20691" y="56019"/>
                </a:lnTo>
                <a:lnTo>
                  <a:pt x="20692" y="56019"/>
                </a:lnTo>
                <a:lnTo>
                  <a:pt x="20710" y="56025"/>
                </a:lnTo>
                <a:lnTo>
                  <a:pt x="20712" y="56042"/>
                </a:lnTo>
                <a:lnTo>
                  <a:pt x="20712" y="56047"/>
                </a:lnTo>
                <a:lnTo>
                  <a:pt x="20713" y="56052"/>
                </a:lnTo>
                <a:lnTo>
                  <a:pt x="20714" y="56066"/>
                </a:lnTo>
                <a:lnTo>
                  <a:pt x="20721" y="56089"/>
                </a:lnTo>
                <a:lnTo>
                  <a:pt x="20738" y="56097"/>
                </a:lnTo>
                <a:lnTo>
                  <a:pt x="20745" y="56093"/>
                </a:lnTo>
                <a:lnTo>
                  <a:pt x="20749" y="56091"/>
                </a:lnTo>
                <a:lnTo>
                  <a:pt x="20756" y="56086"/>
                </a:lnTo>
                <a:lnTo>
                  <a:pt x="20758" y="56083"/>
                </a:lnTo>
                <a:lnTo>
                  <a:pt x="20766" y="56070"/>
                </a:lnTo>
                <a:lnTo>
                  <a:pt x="20769" y="56064"/>
                </a:lnTo>
                <a:lnTo>
                  <a:pt x="20777" y="56054"/>
                </a:lnTo>
                <a:lnTo>
                  <a:pt x="20793" y="56056"/>
                </a:lnTo>
                <a:lnTo>
                  <a:pt x="20801" y="56056"/>
                </a:lnTo>
                <a:lnTo>
                  <a:pt x="20808" y="56055"/>
                </a:lnTo>
                <a:lnTo>
                  <a:pt x="20837" y="56051"/>
                </a:lnTo>
                <a:lnTo>
                  <a:pt x="20838" y="56055"/>
                </a:lnTo>
                <a:lnTo>
                  <a:pt x="20840" y="56064"/>
                </a:lnTo>
                <a:lnTo>
                  <a:pt x="20834" y="56072"/>
                </a:lnTo>
                <a:lnTo>
                  <a:pt x="20833" y="56074"/>
                </a:lnTo>
                <a:lnTo>
                  <a:pt x="20832" y="56077"/>
                </a:lnTo>
                <a:lnTo>
                  <a:pt x="20831" y="56078"/>
                </a:lnTo>
                <a:lnTo>
                  <a:pt x="20824" y="56081"/>
                </a:lnTo>
                <a:lnTo>
                  <a:pt x="20821" y="56091"/>
                </a:lnTo>
                <a:lnTo>
                  <a:pt x="20824" y="56097"/>
                </a:lnTo>
                <a:lnTo>
                  <a:pt x="20836" y="56101"/>
                </a:lnTo>
                <a:lnTo>
                  <a:pt x="20851" y="56104"/>
                </a:lnTo>
                <a:lnTo>
                  <a:pt x="20859" y="56108"/>
                </a:lnTo>
                <a:lnTo>
                  <a:pt x="20864" y="56110"/>
                </a:lnTo>
                <a:lnTo>
                  <a:pt x="20875" y="56121"/>
                </a:lnTo>
                <a:lnTo>
                  <a:pt x="20882" y="56135"/>
                </a:lnTo>
                <a:lnTo>
                  <a:pt x="20884" y="56138"/>
                </a:lnTo>
                <a:lnTo>
                  <a:pt x="20884" y="56140"/>
                </a:lnTo>
                <a:lnTo>
                  <a:pt x="20888" y="56160"/>
                </a:lnTo>
                <a:lnTo>
                  <a:pt x="20885" y="56181"/>
                </a:lnTo>
                <a:lnTo>
                  <a:pt x="20885" y="56182"/>
                </a:lnTo>
                <a:lnTo>
                  <a:pt x="20885" y="56182"/>
                </a:lnTo>
                <a:lnTo>
                  <a:pt x="20878" y="56187"/>
                </a:lnTo>
                <a:lnTo>
                  <a:pt x="20870" y="56193"/>
                </a:lnTo>
                <a:lnTo>
                  <a:pt x="20860" y="56196"/>
                </a:lnTo>
                <a:lnTo>
                  <a:pt x="20854" y="56205"/>
                </a:lnTo>
                <a:lnTo>
                  <a:pt x="20856" y="56213"/>
                </a:lnTo>
                <a:lnTo>
                  <a:pt x="20869" y="56211"/>
                </a:lnTo>
                <a:lnTo>
                  <a:pt x="20880" y="56215"/>
                </a:lnTo>
                <a:lnTo>
                  <a:pt x="20880" y="56224"/>
                </a:lnTo>
                <a:lnTo>
                  <a:pt x="20892" y="56231"/>
                </a:lnTo>
                <a:lnTo>
                  <a:pt x="20894" y="56232"/>
                </a:lnTo>
                <a:lnTo>
                  <a:pt x="20898" y="56233"/>
                </a:lnTo>
                <a:lnTo>
                  <a:pt x="20907" y="56235"/>
                </a:lnTo>
                <a:lnTo>
                  <a:pt x="20912" y="56242"/>
                </a:lnTo>
                <a:lnTo>
                  <a:pt x="20916" y="56247"/>
                </a:lnTo>
                <a:lnTo>
                  <a:pt x="20916" y="56254"/>
                </a:lnTo>
                <a:lnTo>
                  <a:pt x="20916" y="56257"/>
                </a:lnTo>
                <a:lnTo>
                  <a:pt x="20919" y="56260"/>
                </a:lnTo>
                <a:lnTo>
                  <a:pt x="20925" y="56264"/>
                </a:lnTo>
                <a:lnTo>
                  <a:pt x="20938" y="56268"/>
                </a:lnTo>
                <a:lnTo>
                  <a:pt x="20953" y="56273"/>
                </a:lnTo>
                <a:lnTo>
                  <a:pt x="20962" y="56278"/>
                </a:lnTo>
                <a:lnTo>
                  <a:pt x="20963" y="56279"/>
                </a:lnTo>
                <a:lnTo>
                  <a:pt x="20970" y="56286"/>
                </a:lnTo>
                <a:lnTo>
                  <a:pt x="20972" y="56295"/>
                </a:lnTo>
                <a:lnTo>
                  <a:pt x="20970" y="56304"/>
                </a:lnTo>
                <a:lnTo>
                  <a:pt x="20969" y="56311"/>
                </a:lnTo>
                <a:lnTo>
                  <a:pt x="20968" y="56316"/>
                </a:lnTo>
                <a:lnTo>
                  <a:pt x="20970" y="56323"/>
                </a:lnTo>
                <a:lnTo>
                  <a:pt x="20980" y="56329"/>
                </a:lnTo>
                <a:lnTo>
                  <a:pt x="20982" y="56330"/>
                </a:lnTo>
                <a:lnTo>
                  <a:pt x="20994" y="56330"/>
                </a:lnTo>
                <a:lnTo>
                  <a:pt x="21002" y="56323"/>
                </a:lnTo>
                <a:lnTo>
                  <a:pt x="21004" y="56323"/>
                </a:lnTo>
                <a:lnTo>
                  <a:pt x="21013" y="56324"/>
                </a:lnTo>
                <a:lnTo>
                  <a:pt x="21020" y="56333"/>
                </a:lnTo>
                <a:lnTo>
                  <a:pt x="21021" y="56342"/>
                </a:lnTo>
                <a:lnTo>
                  <a:pt x="21029" y="56346"/>
                </a:lnTo>
                <a:lnTo>
                  <a:pt x="21035" y="56344"/>
                </a:lnTo>
                <a:lnTo>
                  <a:pt x="21039" y="56343"/>
                </a:lnTo>
                <a:lnTo>
                  <a:pt x="21041" y="56342"/>
                </a:lnTo>
                <a:lnTo>
                  <a:pt x="21045" y="56347"/>
                </a:lnTo>
                <a:lnTo>
                  <a:pt x="21045" y="56349"/>
                </a:lnTo>
                <a:lnTo>
                  <a:pt x="21042" y="56353"/>
                </a:lnTo>
                <a:lnTo>
                  <a:pt x="21042" y="56353"/>
                </a:lnTo>
                <a:lnTo>
                  <a:pt x="21044" y="56362"/>
                </a:lnTo>
                <a:lnTo>
                  <a:pt x="21051" y="56364"/>
                </a:lnTo>
                <a:lnTo>
                  <a:pt x="21052" y="56364"/>
                </a:lnTo>
                <a:lnTo>
                  <a:pt x="21054" y="56371"/>
                </a:lnTo>
                <a:lnTo>
                  <a:pt x="21054" y="56372"/>
                </a:lnTo>
                <a:lnTo>
                  <a:pt x="21054" y="56378"/>
                </a:lnTo>
                <a:lnTo>
                  <a:pt x="21054" y="56382"/>
                </a:lnTo>
                <a:lnTo>
                  <a:pt x="21052" y="56392"/>
                </a:lnTo>
                <a:lnTo>
                  <a:pt x="21045" y="56397"/>
                </a:lnTo>
                <a:lnTo>
                  <a:pt x="21045" y="56407"/>
                </a:lnTo>
                <a:lnTo>
                  <a:pt x="21049" y="56415"/>
                </a:lnTo>
                <a:lnTo>
                  <a:pt x="21050" y="56416"/>
                </a:lnTo>
                <a:lnTo>
                  <a:pt x="21053" y="56417"/>
                </a:lnTo>
                <a:lnTo>
                  <a:pt x="21066" y="56421"/>
                </a:lnTo>
                <a:lnTo>
                  <a:pt x="21078" y="56416"/>
                </a:lnTo>
                <a:lnTo>
                  <a:pt x="21080" y="56415"/>
                </a:lnTo>
                <a:lnTo>
                  <a:pt x="21080" y="56415"/>
                </a:lnTo>
                <a:lnTo>
                  <a:pt x="21082" y="56411"/>
                </a:lnTo>
                <a:lnTo>
                  <a:pt x="21084" y="56403"/>
                </a:lnTo>
                <a:lnTo>
                  <a:pt x="21087" y="56397"/>
                </a:lnTo>
                <a:lnTo>
                  <a:pt x="21095" y="56396"/>
                </a:lnTo>
                <a:lnTo>
                  <a:pt x="21110" y="56397"/>
                </a:lnTo>
                <a:lnTo>
                  <a:pt x="21119" y="56399"/>
                </a:lnTo>
                <a:lnTo>
                  <a:pt x="21128" y="56407"/>
                </a:lnTo>
                <a:lnTo>
                  <a:pt x="21144" y="56408"/>
                </a:lnTo>
                <a:lnTo>
                  <a:pt x="21150" y="56409"/>
                </a:lnTo>
                <a:lnTo>
                  <a:pt x="21156" y="56411"/>
                </a:lnTo>
                <a:lnTo>
                  <a:pt x="21166" y="56415"/>
                </a:lnTo>
                <a:lnTo>
                  <a:pt x="21178" y="56424"/>
                </a:lnTo>
                <a:lnTo>
                  <a:pt x="21178" y="56430"/>
                </a:lnTo>
                <a:lnTo>
                  <a:pt x="21179" y="56440"/>
                </a:lnTo>
                <a:lnTo>
                  <a:pt x="21183" y="56454"/>
                </a:lnTo>
                <a:lnTo>
                  <a:pt x="21195" y="56456"/>
                </a:lnTo>
                <a:lnTo>
                  <a:pt x="21198" y="56443"/>
                </a:lnTo>
                <a:lnTo>
                  <a:pt x="21199" y="56434"/>
                </a:lnTo>
                <a:lnTo>
                  <a:pt x="21199" y="56429"/>
                </a:lnTo>
                <a:lnTo>
                  <a:pt x="21209" y="56415"/>
                </a:lnTo>
                <a:lnTo>
                  <a:pt x="21227" y="56416"/>
                </a:lnTo>
                <a:lnTo>
                  <a:pt x="21235" y="56420"/>
                </a:lnTo>
                <a:lnTo>
                  <a:pt x="21247" y="56424"/>
                </a:lnTo>
                <a:lnTo>
                  <a:pt x="21265" y="56420"/>
                </a:lnTo>
                <a:lnTo>
                  <a:pt x="21277" y="56421"/>
                </a:lnTo>
                <a:lnTo>
                  <a:pt x="21283" y="56420"/>
                </a:lnTo>
                <a:lnTo>
                  <a:pt x="21305" y="56416"/>
                </a:lnTo>
                <a:lnTo>
                  <a:pt x="21319" y="56411"/>
                </a:lnTo>
                <a:lnTo>
                  <a:pt x="21332" y="56409"/>
                </a:lnTo>
                <a:lnTo>
                  <a:pt x="21341" y="56415"/>
                </a:lnTo>
                <a:lnTo>
                  <a:pt x="21345" y="56432"/>
                </a:lnTo>
                <a:lnTo>
                  <a:pt x="21346" y="56444"/>
                </a:lnTo>
                <a:lnTo>
                  <a:pt x="21358" y="56451"/>
                </a:lnTo>
                <a:lnTo>
                  <a:pt x="21373" y="56453"/>
                </a:lnTo>
                <a:lnTo>
                  <a:pt x="21387" y="56453"/>
                </a:lnTo>
                <a:lnTo>
                  <a:pt x="21403" y="56440"/>
                </a:lnTo>
                <a:lnTo>
                  <a:pt x="21418" y="56445"/>
                </a:lnTo>
                <a:lnTo>
                  <a:pt x="21421" y="56455"/>
                </a:lnTo>
                <a:lnTo>
                  <a:pt x="21421" y="56463"/>
                </a:lnTo>
                <a:lnTo>
                  <a:pt x="21435" y="56462"/>
                </a:lnTo>
                <a:lnTo>
                  <a:pt x="21446" y="56468"/>
                </a:lnTo>
                <a:lnTo>
                  <a:pt x="21457" y="56474"/>
                </a:lnTo>
                <a:lnTo>
                  <a:pt x="21463" y="56481"/>
                </a:lnTo>
                <a:lnTo>
                  <a:pt x="21477" y="56483"/>
                </a:lnTo>
                <a:lnTo>
                  <a:pt x="21482" y="56487"/>
                </a:lnTo>
                <a:lnTo>
                  <a:pt x="21494" y="56490"/>
                </a:lnTo>
                <a:lnTo>
                  <a:pt x="21502" y="56492"/>
                </a:lnTo>
                <a:lnTo>
                  <a:pt x="21509" y="56493"/>
                </a:lnTo>
                <a:lnTo>
                  <a:pt x="21527" y="56495"/>
                </a:lnTo>
                <a:lnTo>
                  <a:pt x="21531" y="56500"/>
                </a:lnTo>
                <a:lnTo>
                  <a:pt x="21530" y="56501"/>
                </a:lnTo>
                <a:lnTo>
                  <a:pt x="21538" y="56503"/>
                </a:lnTo>
                <a:lnTo>
                  <a:pt x="21575" y="56520"/>
                </a:lnTo>
                <a:lnTo>
                  <a:pt x="21590" y="56527"/>
                </a:lnTo>
                <a:lnTo>
                  <a:pt x="21606" y="56534"/>
                </a:lnTo>
                <a:lnTo>
                  <a:pt x="21626" y="56543"/>
                </a:lnTo>
                <a:lnTo>
                  <a:pt x="21641" y="56560"/>
                </a:lnTo>
                <a:lnTo>
                  <a:pt x="21661" y="56583"/>
                </a:lnTo>
                <a:lnTo>
                  <a:pt x="21662" y="56585"/>
                </a:lnTo>
                <a:lnTo>
                  <a:pt x="21655" y="56618"/>
                </a:lnTo>
                <a:lnTo>
                  <a:pt x="21611" y="56636"/>
                </a:lnTo>
                <a:lnTo>
                  <a:pt x="21590" y="56682"/>
                </a:lnTo>
                <a:lnTo>
                  <a:pt x="21648" y="56770"/>
                </a:lnTo>
                <a:lnTo>
                  <a:pt x="21667" y="56787"/>
                </a:lnTo>
                <a:lnTo>
                  <a:pt x="21682" y="56814"/>
                </a:lnTo>
                <a:lnTo>
                  <a:pt x="21694" y="56835"/>
                </a:lnTo>
                <a:lnTo>
                  <a:pt x="21695" y="56837"/>
                </a:lnTo>
                <a:lnTo>
                  <a:pt x="21755" y="56891"/>
                </a:lnTo>
                <a:lnTo>
                  <a:pt x="21758" y="56891"/>
                </a:lnTo>
                <a:lnTo>
                  <a:pt x="21762" y="56891"/>
                </a:lnTo>
                <a:lnTo>
                  <a:pt x="21769" y="56896"/>
                </a:lnTo>
                <a:lnTo>
                  <a:pt x="21769" y="56901"/>
                </a:lnTo>
                <a:lnTo>
                  <a:pt x="21769" y="56903"/>
                </a:lnTo>
                <a:lnTo>
                  <a:pt x="21775" y="56909"/>
                </a:lnTo>
                <a:lnTo>
                  <a:pt x="21786" y="56919"/>
                </a:lnTo>
                <a:lnTo>
                  <a:pt x="21802" y="56933"/>
                </a:lnTo>
                <a:lnTo>
                  <a:pt x="21829" y="56958"/>
                </a:lnTo>
                <a:lnTo>
                  <a:pt x="21876" y="56995"/>
                </a:lnTo>
                <a:lnTo>
                  <a:pt x="21885" y="57002"/>
                </a:lnTo>
                <a:lnTo>
                  <a:pt x="21944" y="57029"/>
                </a:lnTo>
                <a:lnTo>
                  <a:pt x="21954" y="57031"/>
                </a:lnTo>
                <a:lnTo>
                  <a:pt x="21975" y="57038"/>
                </a:lnTo>
                <a:lnTo>
                  <a:pt x="22027" y="57058"/>
                </a:lnTo>
                <a:lnTo>
                  <a:pt x="22046" y="57066"/>
                </a:lnTo>
                <a:lnTo>
                  <a:pt x="22068" y="57075"/>
                </a:lnTo>
                <a:lnTo>
                  <a:pt x="22086" y="57081"/>
                </a:lnTo>
                <a:lnTo>
                  <a:pt x="22120" y="57093"/>
                </a:lnTo>
                <a:lnTo>
                  <a:pt x="22152" y="57104"/>
                </a:lnTo>
                <a:lnTo>
                  <a:pt x="22241" y="57131"/>
                </a:lnTo>
                <a:lnTo>
                  <a:pt x="22249" y="57133"/>
                </a:lnTo>
                <a:lnTo>
                  <a:pt x="22305" y="57151"/>
                </a:lnTo>
                <a:lnTo>
                  <a:pt x="22308" y="57152"/>
                </a:lnTo>
                <a:lnTo>
                  <a:pt x="22359" y="57168"/>
                </a:lnTo>
                <a:lnTo>
                  <a:pt x="22387" y="57179"/>
                </a:lnTo>
                <a:lnTo>
                  <a:pt x="22410" y="57188"/>
                </a:lnTo>
                <a:lnTo>
                  <a:pt x="22422" y="57193"/>
                </a:lnTo>
                <a:lnTo>
                  <a:pt x="22469" y="57207"/>
                </a:lnTo>
                <a:lnTo>
                  <a:pt x="22508" y="57219"/>
                </a:lnTo>
                <a:lnTo>
                  <a:pt x="22554" y="57261"/>
                </a:lnTo>
                <a:lnTo>
                  <a:pt x="22571" y="57277"/>
                </a:lnTo>
                <a:lnTo>
                  <a:pt x="22606" y="57297"/>
                </a:lnTo>
                <a:lnTo>
                  <a:pt x="22608" y="57298"/>
                </a:lnTo>
                <a:lnTo>
                  <a:pt x="22651" y="57327"/>
                </a:lnTo>
                <a:lnTo>
                  <a:pt x="22660" y="57333"/>
                </a:lnTo>
                <a:lnTo>
                  <a:pt x="22684" y="57350"/>
                </a:lnTo>
                <a:lnTo>
                  <a:pt x="22745" y="57388"/>
                </a:lnTo>
                <a:lnTo>
                  <a:pt x="22780" y="57412"/>
                </a:lnTo>
                <a:lnTo>
                  <a:pt x="22801" y="57426"/>
                </a:lnTo>
                <a:lnTo>
                  <a:pt x="22836" y="57444"/>
                </a:lnTo>
                <a:lnTo>
                  <a:pt x="22844" y="57448"/>
                </a:lnTo>
                <a:lnTo>
                  <a:pt x="22871" y="57459"/>
                </a:lnTo>
                <a:lnTo>
                  <a:pt x="22913" y="57475"/>
                </a:lnTo>
                <a:lnTo>
                  <a:pt x="22916" y="57472"/>
                </a:lnTo>
                <a:lnTo>
                  <a:pt x="22937" y="57481"/>
                </a:lnTo>
                <a:lnTo>
                  <a:pt x="22938" y="57481"/>
                </a:lnTo>
                <a:lnTo>
                  <a:pt x="23022" y="57495"/>
                </a:lnTo>
                <a:lnTo>
                  <a:pt x="23069" y="57490"/>
                </a:lnTo>
                <a:lnTo>
                  <a:pt x="23078" y="57489"/>
                </a:lnTo>
                <a:lnTo>
                  <a:pt x="23112" y="57486"/>
                </a:lnTo>
                <a:lnTo>
                  <a:pt x="23140" y="57484"/>
                </a:lnTo>
                <a:lnTo>
                  <a:pt x="23183" y="57501"/>
                </a:lnTo>
                <a:lnTo>
                  <a:pt x="23194" y="57506"/>
                </a:lnTo>
                <a:lnTo>
                  <a:pt x="23230" y="57548"/>
                </a:lnTo>
                <a:lnTo>
                  <a:pt x="23279" y="57576"/>
                </a:lnTo>
                <a:lnTo>
                  <a:pt x="23288" y="57581"/>
                </a:lnTo>
                <a:lnTo>
                  <a:pt x="23307" y="57590"/>
                </a:lnTo>
                <a:lnTo>
                  <a:pt x="23330" y="57602"/>
                </a:lnTo>
                <a:lnTo>
                  <a:pt x="23338" y="57606"/>
                </a:lnTo>
                <a:lnTo>
                  <a:pt x="23359" y="57623"/>
                </a:lnTo>
                <a:lnTo>
                  <a:pt x="23370" y="57632"/>
                </a:lnTo>
                <a:lnTo>
                  <a:pt x="23388" y="57647"/>
                </a:lnTo>
                <a:lnTo>
                  <a:pt x="23394" y="57652"/>
                </a:lnTo>
                <a:lnTo>
                  <a:pt x="23482" y="57717"/>
                </a:lnTo>
                <a:lnTo>
                  <a:pt x="23510" y="57717"/>
                </a:lnTo>
                <a:lnTo>
                  <a:pt x="23528" y="57717"/>
                </a:lnTo>
                <a:lnTo>
                  <a:pt x="23548" y="57739"/>
                </a:lnTo>
                <a:lnTo>
                  <a:pt x="23588" y="57759"/>
                </a:lnTo>
                <a:lnTo>
                  <a:pt x="23612" y="57773"/>
                </a:lnTo>
                <a:lnTo>
                  <a:pt x="23624" y="57781"/>
                </a:lnTo>
                <a:lnTo>
                  <a:pt x="23646" y="57788"/>
                </a:lnTo>
                <a:lnTo>
                  <a:pt x="23653" y="57793"/>
                </a:lnTo>
                <a:lnTo>
                  <a:pt x="23654" y="57797"/>
                </a:lnTo>
                <a:lnTo>
                  <a:pt x="23685" y="57812"/>
                </a:lnTo>
                <a:lnTo>
                  <a:pt x="23690" y="57819"/>
                </a:lnTo>
                <a:lnTo>
                  <a:pt x="23696" y="57826"/>
                </a:lnTo>
                <a:lnTo>
                  <a:pt x="23697" y="57828"/>
                </a:lnTo>
                <a:lnTo>
                  <a:pt x="23701" y="57832"/>
                </a:lnTo>
                <a:lnTo>
                  <a:pt x="23706" y="57835"/>
                </a:lnTo>
                <a:lnTo>
                  <a:pt x="23706" y="57837"/>
                </a:lnTo>
                <a:lnTo>
                  <a:pt x="23706" y="57838"/>
                </a:lnTo>
                <a:lnTo>
                  <a:pt x="23709" y="57840"/>
                </a:lnTo>
                <a:lnTo>
                  <a:pt x="23742" y="57861"/>
                </a:lnTo>
                <a:lnTo>
                  <a:pt x="23782" y="57876"/>
                </a:lnTo>
                <a:lnTo>
                  <a:pt x="23799" y="57880"/>
                </a:lnTo>
                <a:lnTo>
                  <a:pt x="23802" y="57884"/>
                </a:lnTo>
                <a:lnTo>
                  <a:pt x="23803" y="57886"/>
                </a:lnTo>
                <a:lnTo>
                  <a:pt x="23811" y="57890"/>
                </a:lnTo>
                <a:lnTo>
                  <a:pt x="23823" y="57897"/>
                </a:lnTo>
                <a:lnTo>
                  <a:pt x="23846" y="57910"/>
                </a:lnTo>
                <a:lnTo>
                  <a:pt x="23866" y="57912"/>
                </a:lnTo>
                <a:lnTo>
                  <a:pt x="23891" y="57914"/>
                </a:lnTo>
                <a:lnTo>
                  <a:pt x="23926" y="57939"/>
                </a:lnTo>
                <a:lnTo>
                  <a:pt x="23926" y="57939"/>
                </a:lnTo>
                <a:lnTo>
                  <a:pt x="23929" y="57941"/>
                </a:lnTo>
                <a:lnTo>
                  <a:pt x="23939" y="57950"/>
                </a:lnTo>
                <a:lnTo>
                  <a:pt x="23956" y="57965"/>
                </a:lnTo>
                <a:lnTo>
                  <a:pt x="23956" y="57965"/>
                </a:lnTo>
                <a:lnTo>
                  <a:pt x="23958" y="57967"/>
                </a:lnTo>
                <a:lnTo>
                  <a:pt x="23984" y="57990"/>
                </a:lnTo>
                <a:lnTo>
                  <a:pt x="24012" y="58016"/>
                </a:lnTo>
                <a:lnTo>
                  <a:pt x="24096" y="58036"/>
                </a:lnTo>
                <a:lnTo>
                  <a:pt x="24166" y="58034"/>
                </a:lnTo>
                <a:lnTo>
                  <a:pt x="24245" y="58027"/>
                </a:lnTo>
                <a:lnTo>
                  <a:pt x="24278" y="58021"/>
                </a:lnTo>
                <a:lnTo>
                  <a:pt x="24278" y="58021"/>
                </a:lnTo>
                <a:lnTo>
                  <a:pt x="24278" y="58021"/>
                </a:lnTo>
                <a:lnTo>
                  <a:pt x="24486" y="57980"/>
                </a:lnTo>
                <a:lnTo>
                  <a:pt x="24660" y="57978"/>
                </a:lnTo>
                <a:lnTo>
                  <a:pt x="24811" y="57981"/>
                </a:lnTo>
                <a:lnTo>
                  <a:pt x="24944" y="58005"/>
                </a:lnTo>
                <a:lnTo>
                  <a:pt x="25037" y="58027"/>
                </a:lnTo>
                <a:lnTo>
                  <a:pt x="25073" y="58052"/>
                </a:lnTo>
                <a:lnTo>
                  <a:pt x="25094" y="58067"/>
                </a:lnTo>
                <a:lnTo>
                  <a:pt x="25097" y="58069"/>
                </a:lnTo>
                <a:lnTo>
                  <a:pt x="25173" y="58089"/>
                </a:lnTo>
                <a:lnTo>
                  <a:pt x="25176" y="58089"/>
                </a:lnTo>
                <a:lnTo>
                  <a:pt x="25260" y="58118"/>
                </a:lnTo>
                <a:lnTo>
                  <a:pt x="25281" y="58115"/>
                </a:lnTo>
                <a:lnTo>
                  <a:pt x="25281" y="58114"/>
                </a:lnTo>
                <a:lnTo>
                  <a:pt x="25348" y="58103"/>
                </a:lnTo>
                <a:lnTo>
                  <a:pt x="25372" y="58083"/>
                </a:lnTo>
                <a:lnTo>
                  <a:pt x="25382" y="58074"/>
                </a:lnTo>
                <a:lnTo>
                  <a:pt x="25418" y="58032"/>
                </a:lnTo>
                <a:lnTo>
                  <a:pt x="25508" y="58029"/>
                </a:lnTo>
                <a:lnTo>
                  <a:pt x="25553" y="58012"/>
                </a:lnTo>
                <a:lnTo>
                  <a:pt x="25630" y="58016"/>
                </a:lnTo>
                <a:lnTo>
                  <a:pt x="25711" y="58021"/>
                </a:lnTo>
                <a:lnTo>
                  <a:pt x="25788" y="58034"/>
                </a:lnTo>
                <a:lnTo>
                  <a:pt x="25923" y="58025"/>
                </a:lnTo>
                <a:lnTo>
                  <a:pt x="26052" y="58022"/>
                </a:lnTo>
                <a:lnTo>
                  <a:pt x="26108" y="58021"/>
                </a:lnTo>
                <a:lnTo>
                  <a:pt x="26151" y="58029"/>
                </a:lnTo>
                <a:lnTo>
                  <a:pt x="26189" y="58052"/>
                </a:lnTo>
                <a:lnTo>
                  <a:pt x="26196" y="58060"/>
                </a:lnTo>
                <a:lnTo>
                  <a:pt x="26224" y="58092"/>
                </a:lnTo>
                <a:lnTo>
                  <a:pt x="26241" y="58112"/>
                </a:lnTo>
                <a:lnTo>
                  <a:pt x="26341" y="58162"/>
                </a:lnTo>
                <a:lnTo>
                  <a:pt x="26343" y="58163"/>
                </a:lnTo>
                <a:lnTo>
                  <a:pt x="26359" y="58193"/>
                </a:lnTo>
                <a:lnTo>
                  <a:pt x="26360" y="58196"/>
                </a:lnTo>
                <a:lnTo>
                  <a:pt x="26372" y="58218"/>
                </a:lnTo>
                <a:lnTo>
                  <a:pt x="26379" y="58237"/>
                </a:lnTo>
                <a:lnTo>
                  <a:pt x="26379" y="58237"/>
                </a:lnTo>
                <a:lnTo>
                  <a:pt x="26380" y="58239"/>
                </a:lnTo>
                <a:lnTo>
                  <a:pt x="26383" y="58246"/>
                </a:lnTo>
                <a:lnTo>
                  <a:pt x="26383" y="58247"/>
                </a:lnTo>
                <a:lnTo>
                  <a:pt x="26384" y="58247"/>
                </a:lnTo>
                <a:lnTo>
                  <a:pt x="26396" y="58256"/>
                </a:lnTo>
                <a:lnTo>
                  <a:pt x="26406" y="58263"/>
                </a:lnTo>
                <a:lnTo>
                  <a:pt x="26458" y="58298"/>
                </a:lnTo>
                <a:lnTo>
                  <a:pt x="26474" y="58309"/>
                </a:lnTo>
                <a:lnTo>
                  <a:pt x="26497" y="58328"/>
                </a:lnTo>
                <a:lnTo>
                  <a:pt x="26506" y="58338"/>
                </a:lnTo>
                <a:lnTo>
                  <a:pt x="26525" y="58358"/>
                </a:lnTo>
                <a:lnTo>
                  <a:pt x="26552" y="58407"/>
                </a:lnTo>
                <a:lnTo>
                  <a:pt x="26556" y="58416"/>
                </a:lnTo>
                <a:lnTo>
                  <a:pt x="26568" y="58449"/>
                </a:lnTo>
                <a:lnTo>
                  <a:pt x="26593" y="58520"/>
                </a:lnTo>
                <a:lnTo>
                  <a:pt x="26612" y="58553"/>
                </a:lnTo>
                <a:lnTo>
                  <a:pt x="26615" y="58556"/>
                </a:lnTo>
                <a:lnTo>
                  <a:pt x="26627" y="58579"/>
                </a:lnTo>
                <a:lnTo>
                  <a:pt x="26628" y="58593"/>
                </a:lnTo>
                <a:lnTo>
                  <a:pt x="26638" y="58622"/>
                </a:lnTo>
                <a:lnTo>
                  <a:pt x="26644" y="58648"/>
                </a:lnTo>
                <a:lnTo>
                  <a:pt x="26652" y="58684"/>
                </a:lnTo>
                <a:lnTo>
                  <a:pt x="26685" y="58715"/>
                </a:lnTo>
                <a:lnTo>
                  <a:pt x="26710" y="58744"/>
                </a:lnTo>
                <a:lnTo>
                  <a:pt x="26713" y="58746"/>
                </a:lnTo>
                <a:lnTo>
                  <a:pt x="26726" y="58769"/>
                </a:lnTo>
                <a:lnTo>
                  <a:pt x="26748" y="58798"/>
                </a:lnTo>
                <a:lnTo>
                  <a:pt x="26753" y="58804"/>
                </a:lnTo>
                <a:lnTo>
                  <a:pt x="26762" y="58840"/>
                </a:lnTo>
                <a:lnTo>
                  <a:pt x="26762" y="58877"/>
                </a:lnTo>
                <a:lnTo>
                  <a:pt x="26776" y="58904"/>
                </a:lnTo>
                <a:lnTo>
                  <a:pt x="26805" y="58951"/>
                </a:lnTo>
                <a:lnTo>
                  <a:pt x="26824" y="59012"/>
                </a:lnTo>
                <a:lnTo>
                  <a:pt x="26828" y="59016"/>
                </a:lnTo>
                <a:lnTo>
                  <a:pt x="26829" y="59018"/>
                </a:lnTo>
                <a:lnTo>
                  <a:pt x="26846" y="59030"/>
                </a:lnTo>
                <a:lnTo>
                  <a:pt x="26888" y="59075"/>
                </a:lnTo>
                <a:lnTo>
                  <a:pt x="26895" y="59099"/>
                </a:lnTo>
                <a:lnTo>
                  <a:pt x="26907" y="59124"/>
                </a:lnTo>
                <a:lnTo>
                  <a:pt x="26931" y="59159"/>
                </a:lnTo>
                <a:lnTo>
                  <a:pt x="26932" y="59188"/>
                </a:lnTo>
                <a:lnTo>
                  <a:pt x="26934" y="59226"/>
                </a:lnTo>
                <a:lnTo>
                  <a:pt x="26900" y="59284"/>
                </a:lnTo>
                <a:lnTo>
                  <a:pt x="26892" y="59306"/>
                </a:lnTo>
                <a:lnTo>
                  <a:pt x="26886" y="59323"/>
                </a:lnTo>
                <a:lnTo>
                  <a:pt x="26873" y="59363"/>
                </a:lnTo>
                <a:lnTo>
                  <a:pt x="26862" y="59391"/>
                </a:lnTo>
                <a:lnTo>
                  <a:pt x="26859" y="59400"/>
                </a:lnTo>
                <a:lnTo>
                  <a:pt x="26855" y="59410"/>
                </a:lnTo>
                <a:lnTo>
                  <a:pt x="26855" y="59432"/>
                </a:lnTo>
                <a:lnTo>
                  <a:pt x="26855" y="59433"/>
                </a:lnTo>
                <a:lnTo>
                  <a:pt x="26855" y="59450"/>
                </a:lnTo>
                <a:lnTo>
                  <a:pt x="26855" y="59517"/>
                </a:lnTo>
                <a:lnTo>
                  <a:pt x="26855" y="59588"/>
                </a:lnTo>
                <a:lnTo>
                  <a:pt x="26855" y="59588"/>
                </a:lnTo>
                <a:lnTo>
                  <a:pt x="26851" y="59642"/>
                </a:lnTo>
                <a:lnTo>
                  <a:pt x="26850" y="59654"/>
                </a:lnTo>
                <a:lnTo>
                  <a:pt x="26850" y="59659"/>
                </a:lnTo>
                <a:lnTo>
                  <a:pt x="26850" y="59668"/>
                </a:lnTo>
                <a:lnTo>
                  <a:pt x="26848" y="59686"/>
                </a:lnTo>
                <a:lnTo>
                  <a:pt x="26852" y="59733"/>
                </a:lnTo>
                <a:lnTo>
                  <a:pt x="26852" y="59734"/>
                </a:lnTo>
                <a:lnTo>
                  <a:pt x="26852" y="59743"/>
                </a:lnTo>
                <a:lnTo>
                  <a:pt x="26852" y="59745"/>
                </a:lnTo>
                <a:lnTo>
                  <a:pt x="26852" y="59746"/>
                </a:lnTo>
                <a:lnTo>
                  <a:pt x="26852" y="59746"/>
                </a:lnTo>
                <a:lnTo>
                  <a:pt x="26852" y="59746"/>
                </a:lnTo>
                <a:lnTo>
                  <a:pt x="26843" y="59785"/>
                </a:lnTo>
                <a:lnTo>
                  <a:pt x="26843" y="59850"/>
                </a:lnTo>
                <a:lnTo>
                  <a:pt x="26850" y="59905"/>
                </a:lnTo>
                <a:lnTo>
                  <a:pt x="26884" y="59927"/>
                </a:lnTo>
                <a:lnTo>
                  <a:pt x="26890" y="59932"/>
                </a:lnTo>
                <a:lnTo>
                  <a:pt x="27707" y="60185"/>
                </a:lnTo>
                <a:lnTo>
                  <a:pt x="28296" y="60369"/>
                </a:lnTo>
                <a:lnTo>
                  <a:pt x="28405" y="60403"/>
                </a:lnTo>
                <a:lnTo>
                  <a:pt x="28406" y="60404"/>
                </a:lnTo>
                <a:lnTo>
                  <a:pt x="29019" y="60595"/>
                </a:lnTo>
                <a:lnTo>
                  <a:pt x="30988" y="61212"/>
                </a:lnTo>
                <a:lnTo>
                  <a:pt x="30988" y="61212"/>
                </a:lnTo>
                <a:lnTo>
                  <a:pt x="31002" y="61216"/>
                </a:lnTo>
                <a:lnTo>
                  <a:pt x="31123" y="61254"/>
                </a:lnTo>
                <a:lnTo>
                  <a:pt x="31948" y="61512"/>
                </a:lnTo>
                <a:lnTo>
                  <a:pt x="32566" y="61708"/>
                </a:lnTo>
                <a:lnTo>
                  <a:pt x="32732" y="61760"/>
                </a:lnTo>
                <a:lnTo>
                  <a:pt x="32916" y="61819"/>
                </a:lnTo>
                <a:lnTo>
                  <a:pt x="33125" y="61896"/>
                </a:lnTo>
                <a:lnTo>
                  <a:pt x="33209" y="61898"/>
                </a:lnTo>
                <a:lnTo>
                  <a:pt x="33254" y="61910"/>
                </a:lnTo>
                <a:lnTo>
                  <a:pt x="33326" y="61932"/>
                </a:lnTo>
                <a:lnTo>
                  <a:pt x="33401" y="61943"/>
                </a:lnTo>
                <a:lnTo>
                  <a:pt x="33450" y="61930"/>
                </a:lnTo>
                <a:lnTo>
                  <a:pt x="33524" y="61934"/>
                </a:lnTo>
                <a:lnTo>
                  <a:pt x="33524" y="61934"/>
                </a:lnTo>
                <a:lnTo>
                  <a:pt x="33524" y="61934"/>
                </a:lnTo>
                <a:lnTo>
                  <a:pt x="33529" y="61930"/>
                </a:lnTo>
                <a:lnTo>
                  <a:pt x="33576" y="61892"/>
                </a:lnTo>
                <a:lnTo>
                  <a:pt x="33576" y="61892"/>
                </a:lnTo>
                <a:lnTo>
                  <a:pt x="33580" y="61887"/>
                </a:lnTo>
                <a:lnTo>
                  <a:pt x="33586" y="61875"/>
                </a:lnTo>
                <a:lnTo>
                  <a:pt x="33601" y="61862"/>
                </a:lnTo>
                <a:lnTo>
                  <a:pt x="33623" y="61856"/>
                </a:lnTo>
                <a:lnTo>
                  <a:pt x="33635" y="61855"/>
                </a:lnTo>
                <a:lnTo>
                  <a:pt x="33649" y="61841"/>
                </a:lnTo>
                <a:lnTo>
                  <a:pt x="33672" y="61840"/>
                </a:lnTo>
                <a:lnTo>
                  <a:pt x="33685" y="61841"/>
                </a:lnTo>
                <a:lnTo>
                  <a:pt x="33711" y="61841"/>
                </a:lnTo>
                <a:lnTo>
                  <a:pt x="33731" y="61848"/>
                </a:lnTo>
                <a:lnTo>
                  <a:pt x="33739" y="61859"/>
                </a:lnTo>
                <a:lnTo>
                  <a:pt x="33751" y="61870"/>
                </a:lnTo>
                <a:lnTo>
                  <a:pt x="33755" y="61871"/>
                </a:lnTo>
                <a:lnTo>
                  <a:pt x="33766" y="61874"/>
                </a:lnTo>
                <a:lnTo>
                  <a:pt x="33773" y="61871"/>
                </a:lnTo>
                <a:lnTo>
                  <a:pt x="33777" y="61869"/>
                </a:lnTo>
                <a:lnTo>
                  <a:pt x="33788" y="61864"/>
                </a:lnTo>
                <a:lnTo>
                  <a:pt x="33803" y="61850"/>
                </a:lnTo>
                <a:lnTo>
                  <a:pt x="33835" y="61846"/>
                </a:lnTo>
                <a:lnTo>
                  <a:pt x="33863" y="61847"/>
                </a:lnTo>
                <a:lnTo>
                  <a:pt x="33881" y="61847"/>
                </a:lnTo>
                <a:lnTo>
                  <a:pt x="33886" y="61848"/>
                </a:lnTo>
                <a:lnTo>
                  <a:pt x="33889" y="61848"/>
                </a:lnTo>
                <a:lnTo>
                  <a:pt x="33893" y="61847"/>
                </a:lnTo>
                <a:lnTo>
                  <a:pt x="33909" y="61847"/>
                </a:lnTo>
                <a:lnTo>
                  <a:pt x="33923" y="61841"/>
                </a:lnTo>
                <a:lnTo>
                  <a:pt x="33923" y="61841"/>
                </a:lnTo>
                <a:lnTo>
                  <a:pt x="33926" y="61835"/>
                </a:lnTo>
                <a:lnTo>
                  <a:pt x="33930" y="61825"/>
                </a:lnTo>
                <a:lnTo>
                  <a:pt x="33933" y="61819"/>
                </a:lnTo>
                <a:lnTo>
                  <a:pt x="33933" y="61798"/>
                </a:lnTo>
                <a:lnTo>
                  <a:pt x="33954" y="61789"/>
                </a:lnTo>
                <a:lnTo>
                  <a:pt x="33968" y="61795"/>
                </a:lnTo>
                <a:lnTo>
                  <a:pt x="33970" y="61802"/>
                </a:lnTo>
                <a:lnTo>
                  <a:pt x="33988" y="61804"/>
                </a:lnTo>
                <a:lnTo>
                  <a:pt x="33993" y="61805"/>
                </a:lnTo>
                <a:lnTo>
                  <a:pt x="34003" y="61807"/>
                </a:lnTo>
                <a:lnTo>
                  <a:pt x="34005" y="61812"/>
                </a:lnTo>
                <a:lnTo>
                  <a:pt x="34005" y="61815"/>
                </a:lnTo>
                <a:lnTo>
                  <a:pt x="34004" y="61820"/>
                </a:lnTo>
                <a:lnTo>
                  <a:pt x="34008" y="61833"/>
                </a:lnTo>
                <a:lnTo>
                  <a:pt x="34017" y="61837"/>
                </a:lnTo>
                <a:lnTo>
                  <a:pt x="34024" y="61839"/>
                </a:lnTo>
                <a:lnTo>
                  <a:pt x="34029" y="61840"/>
                </a:lnTo>
                <a:lnTo>
                  <a:pt x="34030" y="61842"/>
                </a:lnTo>
                <a:lnTo>
                  <a:pt x="34032" y="61846"/>
                </a:lnTo>
                <a:lnTo>
                  <a:pt x="34045" y="61848"/>
                </a:lnTo>
                <a:lnTo>
                  <a:pt x="34054" y="61854"/>
                </a:lnTo>
                <a:lnTo>
                  <a:pt x="34063" y="61853"/>
                </a:lnTo>
                <a:lnTo>
                  <a:pt x="34071" y="61848"/>
                </a:lnTo>
                <a:lnTo>
                  <a:pt x="34069" y="61846"/>
                </a:lnTo>
                <a:lnTo>
                  <a:pt x="34066" y="61842"/>
                </a:lnTo>
                <a:lnTo>
                  <a:pt x="34063" y="61837"/>
                </a:lnTo>
                <a:lnTo>
                  <a:pt x="34072" y="61831"/>
                </a:lnTo>
                <a:lnTo>
                  <a:pt x="34082" y="61831"/>
                </a:lnTo>
                <a:lnTo>
                  <a:pt x="34098" y="61834"/>
                </a:lnTo>
                <a:lnTo>
                  <a:pt x="34113" y="61828"/>
                </a:lnTo>
                <a:lnTo>
                  <a:pt x="34124" y="61823"/>
                </a:lnTo>
                <a:lnTo>
                  <a:pt x="34134" y="61823"/>
                </a:lnTo>
                <a:lnTo>
                  <a:pt x="34136" y="61823"/>
                </a:lnTo>
                <a:lnTo>
                  <a:pt x="34136" y="61822"/>
                </a:lnTo>
                <a:lnTo>
                  <a:pt x="34139" y="61813"/>
                </a:lnTo>
                <a:lnTo>
                  <a:pt x="34141" y="61807"/>
                </a:lnTo>
                <a:lnTo>
                  <a:pt x="34139" y="61802"/>
                </a:lnTo>
                <a:lnTo>
                  <a:pt x="34136" y="61792"/>
                </a:lnTo>
                <a:lnTo>
                  <a:pt x="34132" y="61781"/>
                </a:lnTo>
                <a:lnTo>
                  <a:pt x="34129" y="61766"/>
                </a:lnTo>
                <a:lnTo>
                  <a:pt x="34128" y="61759"/>
                </a:lnTo>
                <a:lnTo>
                  <a:pt x="34132" y="61752"/>
                </a:lnTo>
                <a:lnTo>
                  <a:pt x="34140" y="61745"/>
                </a:lnTo>
                <a:lnTo>
                  <a:pt x="34155" y="61742"/>
                </a:lnTo>
                <a:lnTo>
                  <a:pt x="34162" y="61735"/>
                </a:lnTo>
                <a:lnTo>
                  <a:pt x="34182" y="61730"/>
                </a:lnTo>
                <a:lnTo>
                  <a:pt x="34187" y="61731"/>
                </a:lnTo>
                <a:lnTo>
                  <a:pt x="34197" y="61735"/>
                </a:lnTo>
                <a:lnTo>
                  <a:pt x="34207" y="61733"/>
                </a:lnTo>
                <a:lnTo>
                  <a:pt x="34211" y="61732"/>
                </a:lnTo>
                <a:lnTo>
                  <a:pt x="34221" y="61716"/>
                </a:lnTo>
                <a:lnTo>
                  <a:pt x="34224" y="61710"/>
                </a:lnTo>
                <a:lnTo>
                  <a:pt x="34224" y="61709"/>
                </a:lnTo>
                <a:lnTo>
                  <a:pt x="34230" y="61691"/>
                </a:lnTo>
                <a:lnTo>
                  <a:pt x="34238" y="61681"/>
                </a:lnTo>
                <a:lnTo>
                  <a:pt x="34260" y="61681"/>
                </a:lnTo>
                <a:lnTo>
                  <a:pt x="34263" y="61681"/>
                </a:lnTo>
                <a:lnTo>
                  <a:pt x="34279" y="61682"/>
                </a:lnTo>
                <a:lnTo>
                  <a:pt x="34292" y="61681"/>
                </a:lnTo>
                <a:lnTo>
                  <a:pt x="34293" y="61681"/>
                </a:lnTo>
                <a:lnTo>
                  <a:pt x="34302" y="61681"/>
                </a:lnTo>
                <a:lnTo>
                  <a:pt x="34303" y="61681"/>
                </a:lnTo>
                <a:lnTo>
                  <a:pt x="34312" y="61675"/>
                </a:lnTo>
                <a:lnTo>
                  <a:pt x="34316" y="61664"/>
                </a:lnTo>
                <a:lnTo>
                  <a:pt x="34317" y="61659"/>
                </a:lnTo>
                <a:lnTo>
                  <a:pt x="34319" y="61643"/>
                </a:lnTo>
                <a:lnTo>
                  <a:pt x="34312" y="61626"/>
                </a:lnTo>
                <a:lnTo>
                  <a:pt x="34312" y="61618"/>
                </a:lnTo>
                <a:lnTo>
                  <a:pt x="34346" y="61570"/>
                </a:lnTo>
                <a:lnTo>
                  <a:pt x="34349" y="61567"/>
                </a:lnTo>
                <a:lnTo>
                  <a:pt x="34360" y="61562"/>
                </a:lnTo>
                <a:lnTo>
                  <a:pt x="34371" y="61553"/>
                </a:lnTo>
                <a:lnTo>
                  <a:pt x="34382" y="61539"/>
                </a:lnTo>
                <a:lnTo>
                  <a:pt x="34392" y="61526"/>
                </a:lnTo>
                <a:lnTo>
                  <a:pt x="34398" y="61519"/>
                </a:lnTo>
                <a:lnTo>
                  <a:pt x="34398" y="61519"/>
                </a:lnTo>
                <a:lnTo>
                  <a:pt x="34402" y="61507"/>
                </a:lnTo>
                <a:lnTo>
                  <a:pt x="34404" y="61503"/>
                </a:lnTo>
                <a:lnTo>
                  <a:pt x="34411" y="61493"/>
                </a:lnTo>
                <a:lnTo>
                  <a:pt x="34415" y="61490"/>
                </a:lnTo>
                <a:lnTo>
                  <a:pt x="34429" y="61480"/>
                </a:lnTo>
                <a:lnTo>
                  <a:pt x="34433" y="61469"/>
                </a:lnTo>
                <a:lnTo>
                  <a:pt x="34439" y="61462"/>
                </a:lnTo>
                <a:lnTo>
                  <a:pt x="34459" y="61456"/>
                </a:lnTo>
                <a:lnTo>
                  <a:pt x="34472" y="61461"/>
                </a:lnTo>
                <a:lnTo>
                  <a:pt x="34479" y="61465"/>
                </a:lnTo>
                <a:lnTo>
                  <a:pt x="34484" y="61461"/>
                </a:lnTo>
                <a:lnTo>
                  <a:pt x="34488" y="61454"/>
                </a:lnTo>
                <a:lnTo>
                  <a:pt x="34501" y="61452"/>
                </a:lnTo>
                <a:lnTo>
                  <a:pt x="34514" y="61453"/>
                </a:lnTo>
                <a:lnTo>
                  <a:pt x="34528" y="61456"/>
                </a:lnTo>
                <a:lnTo>
                  <a:pt x="34529" y="61456"/>
                </a:lnTo>
                <a:lnTo>
                  <a:pt x="34535" y="61456"/>
                </a:lnTo>
                <a:lnTo>
                  <a:pt x="34537" y="61452"/>
                </a:lnTo>
                <a:lnTo>
                  <a:pt x="34537" y="61452"/>
                </a:lnTo>
                <a:lnTo>
                  <a:pt x="34540" y="61450"/>
                </a:lnTo>
                <a:lnTo>
                  <a:pt x="34541" y="61450"/>
                </a:lnTo>
                <a:lnTo>
                  <a:pt x="34547" y="61448"/>
                </a:lnTo>
                <a:lnTo>
                  <a:pt x="34560" y="61446"/>
                </a:lnTo>
                <a:lnTo>
                  <a:pt x="34565" y="61440"/>
                </a:lnTo>
                <a:lnTo>
                  <a:pt x="34565" y="61439"/>
                </a:lnTo>
                <a:lnTo>
                  <a:pt x="34573" y="61430"/>
                </a:lnTo>
                <a:lnTo>
                  <a:pt x="34573" y="61419"/>
                </a:lnTo>
                <a:lnTo>
                  <a:pt x="34588" y="61410"/>
                </a:lnTo>
                <a:lnTo>
                  <a:pt x="34604" y="61405"/>
                </a:lnTo>
                <a:lnTo>
                  <a:pt x="34624" y="61408"/>
                </a:lnTo>
                <a:lnTo>
                  <a:pt x="34637" y="61412"/>
                </a:lnTo>
                <a:lnTo>
                  <a:pt x="34649" y="61414"/>
                </a:lnTo>
                <a:lnTo>
                  <a:pt x="34657" y="61415"/>
                </a:lnTo>
                <a:lnTo>
                  <a:pt x="34683" y="61417"/>
                </a:lnTo>
                <a:lnTo>
                  <a:pt x="34695" y="61410"/>
                </a:lnTo>
                <a:lnTo>
                  <a:pt x="34701" y="61407"/>
                </a:lnTo>
                <a:lnTo>
                  <a:pt x="34703" y="61401"/>
                </a:lnTo>
                <a:lnTo>
                  <a:pt x="34708" y="61387"/>
                </a:lnTo>
                <a:lnTo>
                  <a:pt x="34723" y="61364"/>
                </a:lnTo>
                <a:lnTo>
                  <a:pt x="34738" y="61346"/>
                </a:lnTo>
                <a:lnTo>
                  <a:pt x="34754" y="61341"/>
                </a:lnTo>
                <a:lnTo>
                  <a:pt x="34775" y="61348"/>
                </a:lnTo>
                <a:lnTo>
                  <a:pt x="34794" y="61344"/>
                </a:lnTo>
                <a:lnTo>
                  <a:pt x="34804" y="61333"/>
                </a:lnTo>
                <a:lnTo>
                  <a:pt x="34813" y="61331"/>
                </a:lnTo>
                <a:lnTo>
                  <a:pt x="34833" y="61330"/>
                </a:lnTo>
                <a:lnTo>
                  <a:pt x="34858" y="61346"/>
                </a:lnTo>
                <a:lnTo>
                  <a:pt x="34870" y="61353"/>
                </a:lnTo>
                <a:lnTo>
                  <a:pt x="34897" y="61356"/>
                </a:lnTo>
                <a:lnTo>
                  <a:pt x="34909" y="61364"/>
                </a:lnTo>
                <a:lnTo>
                  <a:pt x="34921" y="61375"/>
                </a:lnTo>
                <a:lnTo>
                  <a:pt x="34928" y="61385"/>
                </a:lnTo>
                <a:lnTo>
                  <a:pt x="34939" y="61395"/>
                </a:lnTo>
                <a:lnTo>
                  <a:pt x="34959" y="61395"/>
                </a:lnTo>
                <a:lnTo>
                  <a:pt x="34976" y="61391"/>
                </a:lnTo>
                <a:lnTo>
                  <a:pt x="34988" y="61394"/>
                </a:lnTo>
                <a:lnTo>
                  <a:pt x="35000" y="61397"/>
                </a:lnTo>
                <a:lnTo>
                  <a:pt x="35015" y="61396"/>
                </a:lnTo>
                <a:lnTo>
                  <a:pt x="35016" y="61396"/>
                </a:lnTo>
                <a:lnTo>
                  <a:pt x="35016" y="61396"/>
                </a:lnTo>
                <a:lnTo>
                  <a:pt x="35025" y="61387"/>
                </a:lnTo>
                <a:lnTo>
                  <a:pt x="35030" y="61376"/>
                </a:lnTo>
                <a:lnTo>
                  <a:pt x="35049" y="61369"/>
                </a:lnTo>
                <a:lnTo>
                  <a:pt x="35057" y="61370"/>
                </a:lnTo>
                <a:lnTo>
                  <a:pt x="35065" y="61371"/>
                </a:lnTo>
                <a:lnTo>
                  <a:pt x="35065" y="61371"/>
                </a:lnTo>
                <a:lnTo>
                  <a:pt x="35077" y="61371"/>
                </a:lnTo>
                <a:lnTo>
                  <a:pt x="35086" y="61360"/>
                </a:lnTo>
                <a:lnTo>
                  <a:pt x="35085" y="61358"/>
                </a:lnTo>
                <a:lnTo>
                  <a:pt x="35082" y="61352"/>
                </a:lnTo>
                <a:lnTo>
                  <a:pt x="35082" y="61350"/>
                </a:lnTo>
                <a:lnTo>
                  <a:pt x="35087" y="61337"/>
                </a:lnTo>
                <a:lnTo>
                  <a:pt x="35099" y="61327"/>
                </a:lnTo>
                <a:lnTo>
                  <a:pt x="35105" y="61309"/>
                </a:lnTo>
                <a:lnTo>
                  <a:pt x="35118" y="61300"/>
                </a:lnTo>
                <a:lnTo>
                  <a:pt x="35125" y="61299"/>
                </a:lnTo>
                <a:lnTo>
                  <a:pt x="35143" y="61291"/>
                </a:lnTo>
                <a:lnTo>
                  <a:pt x="35148" y="61296"/>
                </a:lnTo>
                <a:lnTo>
                  <a:pt x="35158" y="61297"/>
                </a:lnTo>
                <a:lnTo>
                  <a:pt x="35163" y="61298"/>
                </a:lnTo>
                <a:lnTo>
                  <a:pt x="35167" y="61291"/>
                </a:lnTo>
                <a:lnTo>
                  <a:pt x="35168" y="61289"/>
                </a:lnTo>
                <a:lnTo>
                  <a:pt x="35159" y="61266"/>
                </a:lnTo>
                <a:lnTo>
                  <a:pt x="35158" y="61242"/>
                </a:lnTo>
                <a:lnTo>
                  <a:pt x="35162" y="61228"/>
                </a:lnTo>
                <a:lnTo>
                  <a:pt x="35176" y="61214"/>
                </a:lnTo>
                <a:lnTo>
                  <a:pt x="35181" y="61195"/>
                </a:lnTo>
                <a:lnTo>
                  <a:pt x="35176" y="61183"/>
                </a:lnTo>
                <a:lnTo>
                  <a:pt x="35172" y="61177"/>
                </a:lnTo>
                <a:lnTo>
                  <a:pt x="35172" y="61165"/>
                </a:lnTo>
                <a:lnTo>
                  <a:pt x="35177" y="61155"/>
                </a:lnTo>
                <a:lnTo>
                  <a:pt x="35174" y="61145"/>
                </a:lnTo>
                <a:lnTo>
                  <a:pt x="35171" y="61131"/>
                </a:lnTo>
                <a:lnTo>
                  <a:pt x="35176" y="61116"/>
                </a:lnTo>
                <a:lnTo>
                  <a:pt x="35176" y="61113"/>
                </a:lnTo>
                <a:lnTo>
                  <a:pt x="35185" y="61095"/>
                </a:lnTo>
                <a:lnTo>
                  <a:pt x="35187" y="61083"/>
                </a:lnTo>
                <a:lnTo>
                  <a:pt x="35187" y="61082"/>
                </a:lnTo>
                <a:lnTo>
                  <a:pt x="35182" y="61067"/>
                </a:lnTo>
                <a:lnTo>
                  <a:pt x="35178" y="61065"/>
                </a:lnTo>
                <a:lnTo>
                  <a:pt x="35169" y="61061"/>
                </a:lnTo>
                <a:lnTo>
                  <a:pt x="35163" y="61053"/>
                </a:lnTo>
                <a:lnTo>
                  <a:pt x="35162" y="61052"/>
                </a:lnTo>
                <a:lnTo>
                  <a:pt x="35156" y="61042"/>
                </a:lnTo>
                <a:lnTo>
                  <a:pt x="35156" y="61032"/>
                </a:lnTo>
                <a:lnTo>
                  <a:pt x="35158" y="61024"/>
                </a:lnTo>
                <a:lnTo>
                  <a:pt x="35156" y="61014"/>
                </a:lnTo>
                <a:lnTo>
                  <a:pt x="35162" y="60979"/>
                </a:lnTo>
                <a:lnTo>
                  <a:pt x="35167" y="60968"/>
                </a:lnTo>
                <a:lnTo>
                  <a:pt x="35173" y="60959"/>
                </a:lnTo>
                <a:lnTo>
                  <a:pt x="35182" y="60948"/>
                </a:lnTo>
                <a:lnTo>
                  <a:pt x="35193" y="60937"/>
                </a:lnTo>
                <a:lnTo>
                  <a:pt x="35209" y="60934"/>
                </a:lnTo>
                <a:lnTo>
                  <a:pt x="35218" y="60925"/>
                </a:lnTo>
                <a:lnTo>
                  <a:pt x="35224" y="60918"/>
                </a:lnTo>
                <a:lnTo>
                  <a:pt x="35224" y="60918"/>
                </a:lnTo>
                <a:lnTo>
                  <a:pt x="35239" y="60913"/>
                </a:lnTo>
                <a:lnTo>
                  <a:pt x="35252" y="60915"/>
                </a:lnTo>
                <a:lnTo>
                  <a:pt x="35267" y="60912"/>
                </a:lnTo>
                <a:lnTo>
                  <a:pt x="35271" y="60909"/>
                </a:lnTo>
                <a:lnTo>
                  <a:pt x="35276" y="60904"/>
                </a:lnTo>
                <a:lnTo>
                  <a:pt x="35289" y="60896"/>
                </a:lnTo>
                <a:lnTo>
                  <a:pt x="35301" y="60895"/>
                </a:lnTo>
                <a:lnTo>
                  <a:pt x="35304" y="60902"/>
                </a:lnTo>
                <a:lnTo>
                  <a:pt x="35309" y="60908"/>
                </a:lnTo>
                <a:lnTo>
                  <a:pt x="35309" y="60909"/>
                </a:lnTo>
                <a:lnTo>
                  <a:pt x="35317" y="60911"/>
                </a:lnTo>
                <a:lnTo>
                  <a:pt x="35333" y="60908"/>
                </a:lnTo>
                <a:lnTo>
                  <a:pt x="35336" y="60907"/>
                </a:lnTo>
                <a:lnTo>
                  <a:pt x="35342" y="60902"/>
                </a:lnTo>
                <a:lnTo>
                  <a:pt x="35348" y="60896"/>
                </a:lnTo>
                <a:lnTo>
                  <a:pt x="35360" y="60889"/>
                </a:lnTo>
                <a:lnTo>
                  <a:pt x="35367" y="60891"/>
                </a:lnTo>
                <a:lnTo>
                  <a:pt x="35371" y="60897"/>
                </a:lnTo>
                <a:lnTo>
                  <a:pt x="35389" y="60894"/>
                </a:lnTo>
                <a:lnTo>
                  <a:pt x="35401" y="60881"/>
                </a:lnTo>
                <a:lnTo>
                  <a:pt x="35406" y="60869"/>
                </a:lnTo>
                <a:lnTo>
                  <a:pt x="35415" y="60864"/>
                </a:lnTo>
                <a:lnTo>
                  <a:pt x="35427" y="60857"/>
                </a:lnTo>
                <a:lnTo>
                  <a:pt x="35433" y="60849"/>
                </a:lnTo>
                <a:lnTo>
                  <a:pt x="35437" y="60837"/>
                </a:lnTo>
                <a:lnTo>
                  <a:pt x="35442" y="60826"/>
                </a:lnTo>
                <a:lnTo>
                  <a:pt x="35451" y="60819"/>
                </a:lnTo>
                <a:lnTo>
                  <a:pt x="35462" y="60829"/>
                </a:lnTo>
                <a:lnTo>
                  <a:pt x="35473" y="60835"/>
                </a:lnTo>
                <a:lnTo>
                  <a:pt x="35486" y="60837"/>
                </a:lnTo>
                <a:lnTo>
                  <a:pt x="35496" y="60842"/>
                </a:lnTo>
                <a:lnTo>
                  <a:pt x="35510" y="60847"/>
                </a:lnTo>
                <a:lnTo>
                  <a:pt x="35521" y="60850"/>
                </a:lnTo>
                <a:lnTo>
                  <a:pt x="35528" y="60859"/>
                </a:lnTo>
                <a:lnTo>
                  <a:pt x="35539" y="60860"/>
                </a:lnTo>
                <a:lnTo>
                  <a:pt x="35544" y="60862"/>
                </a:lnTo>
                <a:lnTo>
                  <a:pt x="35553" y="60866"/>
                </a:lnTo>
                <a:lnTo>
                  <a:pt x="35566" y="60862"/>
                </a:lnTo>
                <a:lnTo>
                  <a:pt x="35580" y="60866"/>
                </a:lnTo>
                <a:lnTo>
                  <a:pt x="35592" y="60865"/>
                </a:lnTo>
                <a:lnTo>
                  <a:pt x="35597" y="60854"/>
                </a:lnTo>
                <a:lnTo>
                  <a:pt x="35597" y="60849"/>
                </a:lnTo>
                <a:lnTo>
                  <a:pt x="35606" y="60845"/>
                </a:lnTo>
                <a:lnTo>
                  <a:pt x="35618" y="60848"/>
                </a:lnTo>
                <a:lnTo>
                  <a:pt x="35631" y="60846"/>
                </a:lnTo>
                <a:lnTo>
                  <a:pt x="35638" y="60840"/>
                </a:lnTo>
                <a:lnTo>
                  <a:pt x="35642" y="60833"/>
                </a:lnTo>
                <a:lnTo>
                  <a:pt x="35651" y="60831"/>
                </a:lnTo>
                <a:lnTo>
                  <a:pt x="35668" y="60837"/>
                </a:lnTo>
                <a:lnTo>
                  <a:pt x="35681" y="60841"/>
                </a:lnTo>
                <a:lnTo>
                  <a:pt x="35682" y="60841"/>
                </a:lnTo>
                <a:lnTo>
                  <a:pt x="35693" y="60841"/>
                </a:lnTo>
                <a:lnTo>
                  <a:pt x="35695" y="60836"/>
                </a:lnTo>
                <a:lnTo>
                  <a:pt x="35697" y="60827"/>
                </a:lnTo>
                <a:lnTo>
                  <a:pt x="35706" y="60820"/>
                </a:lnTo>
                <a:lnTo>
                  <a:pt x="35729" y="60820"/>
                </a:lnTo>
                <a:lnTo>
                  <a:pt x="35730" y="60820"/>
                </a:lnTo>
                <a:lnTo>
                  <a:pt x="35740" y="60817"/>
                </a:lnTo>
                <a:lnTo>
                  <a:pt x="35748" y="60808"/>
                </a:lnTo>
                <a:lnTo>
                  <a:pt x="35769" y="60802"/>
                </a:lnTo>
                <a:lnTo>
                  <a:pt x="35776" y="60796"/>
                </a:lnTo>
                <a:lnTo>
                  <a:pt x="35793" y="60781"/>
                </a:lnTo>
                <a:lnTo>
                  <a:pt x="35812" y="60776"/>
                </a:lnTo>
                <a:lnTo>
                  <a:pt x="35834" y="60769"/>
                </a:lnTo>
                <a:lnTo>
                  <a:pt x="35851" y="60775"/>
                </a:lnTo>
                <a:lnTo>
                  <a:pt x="35855" y="60783"/>
                </a:lnTo>
                <a:lnTo>
                  <a:pt x="35856" y="60786"/>
                </a:lnTo>
                <a:lnTo>
                  <a:pt x="35861" y="60794"/>
                </a:lnTo>
                <a:lnTo>
                  <a:pt x="35870" y="60790"/>
                </a:lnTo>
                <a:lnTo>
                  <a:pt x="35885" y="60784"/>
                </a:lnTo>
                <a:lnTo>
                  <a:pt x="35885" y="60784"/>
                </a:lnTo>
                <a:lnTo>
                  <a:pt x="35899" y="60781"/>
                </a:lnTo>
                <a:lnTo>
                  <a:pt x="35902" y="60780"/>
                </a:lnTo>
                <a:lnTo>
                  <a:pt x="35908" y="60770"/>
                </a:lnTo>
                <a:lnTo>
                  <a:pt x="35908" y="60769"/>
                </a:lnTo>
                <a:lnTo>
                  <a:pt x="35911" y="60758"/>
                </a:lnTo>
                <a:lnTo>
                  <a:pt x="35911" y="60757"/>
                </a:lnTo>
                <a:lnTo>
                  <a:pt x="35912" y="60756"/>
                </a:lnTo>
                <a:lnTo>
                  <a:pt x="35916" y="60747"/>
                </a:lnTo>
                <a:lnTo>
                  <a:pt x="35931" y="60750"/>
                </a:lnTo>
                <a:lnTo>
                  <a:pt x="35932" y="60753"/>
                </a:lnTo>
                <a:lnTo>
                  <a:pt x="35937" y="60763"/>
                </a:lnTo>
                <a:lnTo>
                  <a:pt x="35941" y="60766"/>
                </a:lnTo>
                <a:lnTo>
                  <a:pt x="35955" y="60771"/>
                </a:lnTo>
                <a:lnTo>
                  <a:pt x="35955" y="60771"/>
                </a:lnTo>
                <a:lnTo>
                  <a:pt x="35957" y="60786"/>
                </a:lnTo>
                <a:lnTo>
                  <a:pt x="35957" y="60795"/>
                </a:lnTo>
                <a:lnTo>
                  <a:pt x="35957" y="60796"/>
                </a:lnTo>
                <a:lnTo>
                  <a:pt x="35956" y="60797"/>
                </a:lnTo>
                <a:lnTo>
                  <a:pt x="35950" y="60807"/>
                </a:lnTo>
                <a:lnTo>
                  <a:pt x="35947" y="60816"/>
                </a:lnTo>
                <a:lnTo>
                  <a:pt x="35952" y="60825"/>
                </a:lnTo>
                <a:lnTo>
                  <a:pt x="35954" y="60829"/>
                </a:lnTo>
                <a:lnTo>
                  <a:pt x="35955" y="60831"/>
                </a:lnTo>
                <a:lnTo>
                  <a:pt x="35951" y="60837"/>
                </a:lnTo>
                <a:lnTo>
                  <a:pt x="35949" y="60838"/>
                </a:lnTo>
                <a:lnTo>
                  <a:pt x="35940" y="60841"/>
                </a:lnTo>
                <a:lnTo>
                  <a:pt x="35933" y="60848"/>
                </a:lnTo>
                <a:lnTo>
                  <a:pt x="35929" y="60854"/>
                </a:lnTo>
                <a:lnTo>
                  <a:pt x="35928" y="60860"/>
                </a:lnTo>
                <a:lnTo>
                  <a:pt x="35927" y="60863"/>
                </a:lnTo>
                <a:lnTo>
                  <a:pt x="35928" y="60871"/>
                </a:lnTo>
                <a:lnTo>
                  <a:pt x="35928" y="60874"/>
                </a:lnTo>
                <a:lnTo>
                  <a:pt x="35931" y="60887"/>
                </a:lnTo>
                <a:lnTo>
                  <a:pt x="35927" y="60896"/>
                </a:lnTo>
                <a:lnTo>
                  <a:pt x="35927" y="60897"/>
                </a:lnTo>
                <a:lnTo>
                  <a:pt x="35927" y="60910"/>
                </a:lnTo>
                <a:lnTo>
                  <a:pt x="35927" y="60910"/>
                </a:lnTo>
                <a:lnTo>
                  <a:pt x="35932" y="60917"/>
                </a:lnTo>
                <a:lnTo>
                  <a:pt x="35933" y="60918"/>
                </a:lnTo>
                <a:lnTo>
                  <a:pt x="35942" y="60924"/>
                </a:lnTo>
                <a:lnTo>
                  <a:pt x="35955" y="60928"/>
                </a:lnTo>
                <a:lnTo>
                  <a:pt x="35967" y="60933"/>
                </a:lnTo>
                <a:lnTo>
                  <a:pt x="35970" y="60938"/>
                </a:lnTo>
                <a:lnTo>
                  <a:pt x="35973" y="60942"/>
                </a:lnTo>
                <a:lnTo>
                  <a:pt x="35974" y="60944"/>
                </a:lnTo>
                <a:lnTo>
                  <a:pt x="35974" y="60946"/>
                </a:lnTo>
                <a:lnTo>
                  <a:pt x="35974" y="60947"/>
                </a:lnTo>
                <a:lnTo>
                  <a:pt x="35976" y="60952"/>
                </a:lnTo>
                <a:lnTo>
                  <a:pt x="35974" y="60958"/>
                </a:lnTo>
                <a:lnTo>
                  <a:pt x="35974" y="60958"/>
                </a:lnTo>
                <a:lnTo>
                  <a:pt x="35972" y="60969"/>
                </a:lnTo>
                <a:lnTo>
                  <a:pt x="35968" y="60982"/>
                </a:lnTo>
                <a:lnTo>
                  <a:pt x="35964" y="60993"/>
                </a:lnTo>
                <a:lnTo>
                  <a:pt x="35970" y="61005"/>
                </a:lnTo>
                <a:lnTo>
                  <a:pt x="35965" y="61024"/>
                </a:lnTo>
                <a:lnTo>
                  <a:pt x="35964" y="61035"/>
                </a:lnTo>
                <a:lnTo>
                  <a:pt x="35974" y="61043"/>
                </a:lnTo>
                <a:lnTo>
                  <a:pt x="35976" y="61044"/>
                </a:lnTo>
                <a:lnTo>
                  <a:pt x="35978" y="61047"/>
                </a:lnTo>
                <a:lnTo>
                  <a:pt x="35986" y="61058"/>
                </a:lnTo>
                <a:lnTo>
                  <a:pt x="35986" y="61068"/>
                </a:lnTo>
                <a:lnTo>
                  <a:pt x="35979" y="61077"/>
                </a:lnTo>
                <a:lnTo>
                  <a:pt x="35980" y="61095"/>
                </a:lnTo>
                <a:lnTo>
                  <a:pt x="35984" y="61099"/>
                </a:lnTo>
                <a:lnTo>
                  <a:pt x="35992" y="61103"/>
                </a:lnTo>
                <a:lnTo>
                  <a:pt x="35992" y="61116"/>
                </a:lnTo>
                <a:lnTo>
                  <a:pt x="35988" y="61130"/>
                </a:lnTo>
                <a:lnTo>
                  <a:pt x="35988" y="61135"/>
                </a:lnTo>
                <a:lnTo>
                  <a:pt x="35988" y="61142"/>
                </a:lnTo>
                <a:lnTo>
                  <a:pt x="35988" y="61144"/>
                </a:lnTo>
                <a:lnTo>
                  <a:pt x="35990" y="61146"/>
                </a:lnTo>
                <a:lnTo>
                  <a:pt x="35990" y="61146"/>
                </a:lnTo>
                <a:lnTo>
                  <a:pt x="35994" y="61150"/>
                </a:lnTo>
                <a:lnTo>
                  <a:pt x="35999" y="61154"/>
                </a:lnTo>
                <a:lnTo>
                  <a:pt x="35999" y="61168"/>
                </a:lnTo>
                <a:lnTo>
                  <a:pt x="35997" y="61186"/>
                </a:lnTo>
                <a:lnTo>
                  <a:pt x="35997" y="61187"/>
                </a:lnTo>
                <a:lnTo>
                  <a:pt x="36000" y="61198"/>
                </a:lnTo>
                <a:lnTo>
                  <a:pt x="36009" y="61206"/>
                </a:lnTo>
                <a:lnTo>
                  <a:pt x="36011" y="61208"/>
                </a:lnTo>
                <a:lnTo>
                  <a:pt x="36016" y="61214"/>
                </a:lnTo>
                <a:lnTo>
                  <a:pt x="36025" y="61220"/>
                </a:lnTo>
                <a:lnTo>
                  <a:pt x="36027" y="61220"/>
                </a:lnTo>
                <a:lnTo>
                  <a:pt x="36036" y="61218"/>
                </a:lnTo>
                <a:lnTo>
                  <a:pt x="36044" y="61225"/>
                </a:lnTo>
                <a:lnTo>
                  <a:pt x="36052" y="61237"/>
                </a:lnTo>
                <a:lnTo>
                  <a:pt x="36060" y="61246"/>
                </a:lnTo>
                <a:lnTo>
                  <a:pt x="36071" y="61249"/>
                </a:lnTo>
                <a:lnTo>
                  <a:pt x="36078" y="61259"/>
                </a:lnTo>
                <a:lnTo>
                  <a:pt x="36082" y="61268"/>
                </a:lnTo>
                <a:lnTo>
                  <a:pt x="36086" y="61270"/>
                </a:lnTo>
                <a:lnTo>
                  <a:pt x="36091" y="61272"/>
                </a:lnTo>
                <a:lnTo>
                  <a:pt x="36097" y="61271"/>
                </a:lnTo>
                <a:lnTo>
                  <a:pt x="36102" y="61271"/>
                </a:lnTo>
                <a:lnTo>
                  <a:pt x="36105" y="61269"/>
                </a:lnTo>
                <a:lnTo>
                  <a:pt x="36110" y="61267"/>
                </a:lnTo>
                <a:lnTo>
                  <a:pt x="36118" y="61270"/>
                </a:lnTo>
                <a:lnTo>
                  <a:pt x="36125" y="61277"/>
                </a:lnTo>
                <a:lnTo>
                  <a:pt x="36125" y="61279"/>
                </a:lnTo>
                <a:lnTo>
                  <a:pt x="36126" y="61280"/>
                </a:lnTo>
                <a:lnTo>
                  <a:pt x="36129" y="61287"/>
                </a:lnTo>
                <a:lnTo>
                  <a:pt x="36137" y="61293"/>
                </a:lnTo>
                <a:lnTo>
                  <a:pt x="36140" y="61293"/>
                </a:lnTo>
                <a:lnTo>
                  <a:pt x="36152" y="61293"/>
                </a:lnTo>
                <a:lnTo>
                  <a:pt x="36162" y="61297"/>
                </a:lnTo>
                <a:lnTo>
                  <a:pt x="36174" y="61300"/>
                </a:lnTo>
                <a:lnTo>
                  <a:pt x="36176" y="61301"/>
                </a:lnTo>
                <a:lnTo>
                  <a:pt x="36176" y="61300"/>
                </a:lnTo>
                <a:lnTo>
                  <a:pt x="36183" y="61293"/>
                </a:lnTo>
                <a:lnTo>
                  <a:pt x="36186" y="61281"/>
                </a:lnTo>
                <a:lnTo>
                  <a:pt x="36200" y="61273"/>
                </a:lnTo>
                <a:lnTo>
                  <a:pt x="36218" y="61272"/>
                </a:lnTo>
                <a:lnTo>
                  <a:pt x="36231" y="61277"/>
                </a:lnTo>
                <a:lnTo>
                  <a:pt x="36232" y="61283"/>
                </a:lnTo>
                <a:lnTo>
                  <a:pt x="36228" y="61291"/>
                </a:lnTo>
                <a:lnTo>
                  <a:pt x="36226" y="61302"/>
                </a:lnTo>
                <a:lnTo>
                  <a:pt x="36220" y="61312"/>
                </a:lnTo>
                <a:lnTo>
                  <a:pt x="36219" y="61314"/>
                </a:lnTo>
                <a:lnTo>
                  <a:pt x="36218" y="61316"/>
                </a:lnTo>
                <a:lnTo>
                  <a:pt x="36209" y="61334"/>
                </a:lnTo>
                <a:lnTo>
                  <a:pt x="36209" y="61348"/>
                </a:lnTo>
                <a:lnTo>
                  <a:pt x="36213" y="61358"/>
                </a:lnTo>
                <a:lnTo>
                  <a:pt x="36218" y="61360"/>
                </a:lnTo>
                <a:lnTo>
                  <a:pt x="36231" y="61368"/>
                </a:lnTo>
                <a:lnTo>
                  <a:pt x="36232" y="61376"/>
                </a:lnTo>
                <a:lnTo>
                  <a:pt x="36232" y="61385"/>
                </a:lnTo>
                <a:lnTo>
                  <a:pt x="36233" y="61393"/>
                </a:lnTo>
                <a:lnTo>
                  <a:pt x="36227" y="61398"/>
                </a:lnTo>
                <a:lnTo>
                  <a:pt x="36224" y="61404"/>
                </a:lnTo>
                <a:lnTo>
                  <a:pt x="36222" y="61411"/>
                </a:lnTo>
                <a:lnTo>
                  <a:pt x="36235" y="61418"/>
                </a:lnTo>
                <a:lnTo>
                  <a:pt x="36239" y="61419"/>
                </a:lnTo>
                <a:lnTo>
                  <a:pt x="36250" y="61420"/>
                </a:lnTo>
                <a:lnTo>
                  <a:pt x="36260" y="61424"/>
                </a:lnTo>
                <a:lnTo>
                  <a:pt x="36273" y="61430"/>
                </a:lnTo>
                <a:lnTo>
                  <a:pt x="36286" y="61434"/>
                </a:lnTo>
                <a:lnTo>
                  <a:pt x="36293" y="61443"/>
                </a:lnTo>
                <a:lnTo>
                  <a:pt x="36303" y="61452"/>
                </a:lnTo>
                <a:lnTo>
                  <a:pt x="36312" y="61453"/>
                </a:lnTo>
                <a:lnTo>
                  <a:pt x="36320" y="61455"/>
                </a:lnTo>
                <a:lnTo>
                  <a:pt x="36326" y="61466"/>
                </a:lnTo>
                <a:lnTo>
                  <a:pt x="36332" y="61471"/>
                </a:lnTo>
                <a:lnTo>
                  <a:pt x="36334" y="61481"/>
                </a:lnTo>
                <a:lnTo>
                  <a:pt x="36334" y="61495"/>
                </a:lnTo>
                <a:lnTo>
                  <a:pt x="36330" y="61497"/>
                </a:lnTo>
                <a:lnTo>
                  <a:pt x="36328" y="61499"/>
                </a:lnTo>
                <a:lnTo>
                  <a:pt x="36324" y="61501"/>
                </a:lnTo>
                <a:lnTo>
                  <a:pt x="36310" y="61508"/>
                </a:lnTo>
                <a:lnTo>
                  <a:pt x="36309" y="61518"/>
                </a:lnTo>
                <a:lnTo>
                  <a:pt x="36313" y="61521"/>
                </a:lnTo>
                <a:lnTo>
                  <a:pt x="36318" y="61524"/>
                </a:lnTo>
                <a:lnTo>
                  <a:pt x="36333" y="61527"/>
                </a:lnTo>
                <a:lnTo>
                  <a:pt x="36340" y="61530"/>
                </a:lnTo>
                <a:lnTo>
                  <a:pt x="36343" y="61539"/>
                </a:lnTo>
                <a:lnTo>
                  <a:pt x="36343" y="61541"/>
                </a:lnTo>
                <a:lnTo>
                  <a:pt x="36344" y="61548"/>
                </a:lnTo>
                <a:lnTo>
                  <a:pt x="36344" y="61563"/>
                </a:lnTo>
                <a:lnTo>
                  <a:pt x="36343" y="61575"/>
                </a:lnTo>
                <a:lnTo>
                  <a:pt x="36347" y="61585"/>
                </a:lnTo>
                <a:lnTo>
                  <a:pt x="36355" y="61596"/>
                </a:lnTo>
                <a:lnTo>
                  <a:pt x="36363" y="61598"/>
                </a:lnTo>
                <a:lnTo>
                  <a:pt x="36365" y="61598"/>
                </a:lnTo>
                <a:lnTo>
                  <a:pt x="36373" y="61596"/>
                </a:lnTo>
                <a:lnTo>
                  <a:pt x="36375" y="61608"/>
                </a:lnTo>
                <a:lnTo>
                  <a:pt x="36375" y="61610"/>
                </a:lnTo>
                <a:lnTo>
                  <a:pt x="36370" y="61620"/>
                </a:lnTo>
                <a:lnTo>
                  <a:pt x="36367" y="61628"/>
                </a:lnTo>
                <a:lnTo>
                  <a:pt x="36369" y="61638"/>
                </a:lnTo>
                <a:lnTo>
                  <a:pt x="36371" y="61643"/>
                </a:lnTo>
                <a:lnTo>
                  <a:pt x="36370" y="61649"/>
                </a:lnTo>
                <a:lnTo>
                  <a:pt x="36364" y="61651"/>
                </a:lnTo>
                <a:lnTo>
                  <a:pt x="36357" y="61651"/>
                </a:lnTo>
                <a:lnTo>
                  <a:pt x="36352" y="61649"/>
                </a:lnTo>
                <a:lnTo>
                  <a:pt x="36352" y="61649"/>
                </a:lnTo>
                <a:lnTo>
                  <a:pt x="36345" y="61651"/>
                </a:lnTo>
                <a:lnTo>
                  <a:pt x="36342" y="61663"/>
                </a:lnTo>
                <a:lnTo>
                  <a:pt x="36341" y="61672"/>
                </a:lnTo>
                <a:lnTo>
                  <a:pt x="36339" y="61681"/>
                </a:lnTo>
                <a:lnTo>
                  <a:pt x="36335" y="61689"/>
                </a:lnTo>
                <a:lnTo>
                  <a:pt x="36335" y="61693"/>
                </a:lnTo>
                <a:lnTo>
                  <a:pt x="36334" y="61694"/>
                </a:lnTo>
                <a:lnTo>
                  <a:pt x="36335" y="61707"/>
                </a:lnTo>
                <a:lnTo>
                  <a:pt x="36336" y="61714"/>
                </a:lnTo>
                <a:lnTo>
                  <a:pt x="36339" y="61727"/>
                </a:lnTo>
                <a:lnTo>
                  <a:pt x="36343" y="61731"/>
                </a:lnTo>
                <a:lnTo>
                  <a:pt x="36350" y="61735"/>
                </a:lnTo>
                <a:lnTo>
                  <a:pt x="36357" y="61740"/>
                </a:lnTo>
                <a:lnTo>
                  <a:pt x="36359" y="61747"/>
                </a:lnTo>
                <a:lnTo>
                  <a:pt x="36364" y="61751"/>
                </a:lnTo>
                <a:lnTo>
                  <a:pt x="36378" y="61756"/>
                </a:lnTo>
                <a:lnTo>
                  <a:pt x="36385" y="61759"/>
                </a:lnTo>
                <a:lnTo>
                  <a:pt x="36390" y="61768"/>
                </a:lnTo>
                <a:lnTo>
                  <a:pt x="36401" y="61772"/>
                </a:lnTo>
                <a:lnTo>
                  <a:pt x="36411" y="61768"/>
                </a:lnTo>
                <a:lnTo>
                  <a:pt x="36423" y="61772"/>
                </a:lnTo>
                <a:lnTo>
                  <a:pt x="36435" y="61775"/>
                </a:lnTo>
                <a:lnTo>
                  <a:pt x="36444" y="61776"/>
                </a:lnTo>
                <a:lnTo>
                  <a:pt x="36450" y="61788"/>
                </a:lnTo>
                <a:lnTo>
                  <a:pt x="36453" y="61800"/>
                </a:lnTo>
                <a:lnTo>
                  <a:pt x="36455" y="61803"/>
                </a:lnTo>
                <a:lnTo>
                  <a:pt x="36458" y="61807"/>
                </a:lnTo>
                <a:lnTo>
                  <a:pt x="36458" y="61808"/>
                </a:lnTo>
                <a:lnTo>
                  <a:pt x="36464" y="61813"/>
                </a:lnTo>
                <a:lnTo>
                  <a:pt x="36464" y="61813"/>
                </a:lnTo>
                <a:lnTo>
                  <a:pt x="36467" y="61815"/>
                </a:lnTo>
                <a:lnTo>
                  <a:pt x="36469" y="61816"/>
                </a:lnTo>
                <a:lnTo>
                  <a:pt x="36469" y="61820"/>
                </a:lnTo>
                <a:lnTo>
                  <a:pt x="36470" y="61823"/>
                </a:lnTo>
                <a:lnTo>
                  <a:pt x="36466" y="61832"/>
                </a:lnTo>
                <a:lnTo>
                  <a:pt x="36462" y="61834"/>
                </a:lnTo>
                <a:lnTo>
                  <a:pt x="36460" y="61835"/>
                </a:lnTo>
                <a:lnTo>
                  <a:pt x="36458" y="61836"/>
                </a:lnTo>
                <a:lnTo>
                  <a:pt x="36453" y="61839"/>
                </a:lnTo>
                <a:lnTo>
                  <a:pt x="36449" y="61841"/>
                </a:lnTo>
                <a:lnTo>
                  <a:pt x="36440" y="61847"/>
                </a:lnTo>
                <a:lnTo>
                  <a:pt x="36433" y="61855"/>
                </a:lnTo>
                <a:lnTo>
                  <a:pt x="36432" y="61870"/>
                </a:lnTo>
                <a:lnTo>
                  <a:pt x="36433" y="61884"/>
                </a:lnTo>
                <a:lnTo>
                  <a:pt x="36437" y="61896"/>
                </a:lnTo>
                <a:lnTo>
                  <a:pt x="36447" y="61901"/>
                </a:lnTo>
                <a:lnTo>
                  <a:pt x="36450" y="61902"/>
                </a:lnTo>
                <a:lnTo>
                  <a:pt x="36454" y="61904"/>
                </a:lnTo>
                <a:lnTo>
                  <a:pt x="36469" y="61918"/>
                </a:lnTo>
                <a:lnTo>
                  <a:pt x="36471" y="61926"/>
                </a:lnTo>
                <a:lnTo>
                  <a:pt x="36471" y="61927"/>
                </a:lnTo>
                <a:lnTo>
                  <a:pt x="36475" y="61928"/>
                </a:lnTo>
                <a:lnTo>
                  <a:pt x="36485" y="61933"/>
                </a:lnTo>
                <a:lnTo>
                  <a:pt x="36497" y="61936"/>
                </a:lnTo>
                <a:lnTo>
                  <a:pt x="36510" y="61941"/>
                </a:lnTo>
                <a:lnTo>
                  <a:pt x="36520" y="61945"/>
                </a:lnTo>
                <a:lnTo>
                  <a:pt x="36520" y="61954"/>
                </a:lnTo>
                <a:lnTo>
                  <a:pt x="36519" y="61958"/>
                </a:lnTo>
                <a:lnTo>
                  <a:pt x="36520" y="61959"/>
                </a:lnTo>
                <a:lnTo>
                  <a:pt x="36544" y="61984"/>
                </a:lnTo>
                <a:lnTo>
                  <a:pt x="36545" y="61985"/>
                </a:lnTo>
                <a:lnTo>
                  <a:pt x="36575" y="62001"/>
                </a:lnTo>
                <a:lnTo>
                  <a:pt x="36582" y="62005"/>
                </a:lnTo>
                <a:lnTo>
                  <a:pt x="36589" y="62009"/>
                </a:lnTo>
                <a:lnTo>
                  <a:pt x="36601" y="62009"/>
                </a:lnTo>
                <a:lnTo>
                  <a:pt x="36603" y="62017"/>
                </a:lnTo>
                <a:lnTo>
                  <a:pt x="36613" y="62023"/>
                </a:lnTo>
                <a:lnTo>
                  <a:pt x="36642" y="62041"/>
                </a:lnTo>
                <a:lnTo>
                  <a:pt x="36683" y="62052"/>
                </a:lnTo>
                <a:lnTo>
                  <a:pt x="36707" y="62058"/>
                </a:lnTo>
                <a:lnTo>
                  <a:pt x="36743" y="62090"/>
                </a:lnTo>
                <a:lnTo>
                  <a:pt x="36791" y="62096"/>
                </a:lnTo>
                <a:lnTo>
                  <a:pt x="36811" y="62098"/>
                </a:lnTo>
                <a:lnTo>
                  <a:pt x="36910" y="62101"/>
                </a:lnTo>
                <a:lnTo>
                  <a:pt x="37046" y="62147"/>
                </a:lnTo>
                <a:lnTo>
                  <a:pt x="37129" y="62201"/>
                </a:lnTo>
                <a:lnTo>
                  <a:pt x="37136" y="62205"/>
                </a:lnTo>
                <a:lnTo>
                  <a:pt x="37141" y="62215"/>
                </a:lnTo>
                <a:lnTo>
                  <a:pt x="37143" y="62221"/>
                </a:lnTo>
                <a:lnTo>
                  <a:pt x="37168" y="62252"/>
                </a:lnTo>
                <a:lnTo>
                  <a:pt x="37168" y="62252"/>
                </a:lnTo>
                <a:lnTo>
                  <a:pt x="37201" y="62308"/>
                </a:lnTo>
                <a:lnTo>
                  <a:pt x="37201" y="62309"/>
                </a:lnTo>
                <a:lnTo>
                  <a:pt x="37216" y="62321"/>
                </a:lnTo>
                <a:lnTo>
                  <a:pt x="37225" y="62338"/>
                </a:lnTo>
                <a:lnTo>
                  <a:pt x="37234" y="62352"/>
                </a:lnTo>
                <a:lnTo>
                  <a:pt x="37248" y="62372"/>
                </a:lnTo>
                <a:lnTo>
                  <a:pt x="37249" y="62373"/>
                </a:lnTo>
                <a:lnTo>
                  <a:pt x="37262" y="62381"/>
                </a:lnTo>
                <a:lnTo>
                  <a:pt x="37270" y="62383"/>
                </a:lnTo>
                <a:lnTo>
                  <a:pt x="37278" y="62379"/>
                </a:lnTo>
                <a:lnTo>
                  <a:pt x="37289" y="62376"/>
                </a:lnTo>
                <a:lnTo>
                  <a:pt x="37302" y="62373"/>
                </a:lnTo>
                <a:lnTo>
                  <a:pt x="37307" y="62379"/>
                </a:lnTo>
                <a:lnTo>
                  <a:pt x="37314" y="62379"/>
                </a:lnTo>
                <a:lnTo>
                  <a:pt x="37319" y="62370"/>
                </a:lnTo>
                <a:lnTo>
                  <a:pt x="37329" y="62373"/>
                </a:lnTo>
                <a:lnTo>
                  <a:pt x="37335" y="62387"/>
                </a:lnTo>
                <a:lnTo>
                  <a:pt x="37343" y="62391"/>
                </a:lnTo>
                <a:lnTo>
                  <a:pt x="37360" y="62392"/>
                </a:lnTo>
                <a:lnTo>
                  <a:pt x="37360" y="62400"/>
                </a:lnTo>
                <a:lnTo>
                  <a:pt x="37352" y="62402"/>
                </a:lnTo>
                <a:lnTo>
                  <a:pt x="37348" y="62407"/>
                </a:lnTo>
                <a:lnTo>
                  <a:pt x="37355" y="62413"/>
                </a:lnTo>
                <a:lnTo>
                  <a:pt x="37360" y="62421"/>
                </a:lnTo>
                <a:lnTo>
                  <a:pt x="37368" y="62424"/>
                </a:lnTo>
                <a:lnTo>
                  <a:pt x="37376" y="62426"/>
                </a:lnTo>
                <a:lnTo>
                  <a:pt x="37376" y="62432"/>
                </a:lnTo>
                <a:lnTo>
                  <a:pt x="37381" y="62441"/>
                </a:lnTo>
                <a:lnTo>
                  <a:pt x="37381" y="62442"/>
                </a:lnTo>
                <a:lnTo>
                  <a:pt x="37384" y="62443"/>
                </a:lnTo>
                <a:lnTo>
                  <a:pt x="37391" y="62446"/>
                </a:lnTo>
                <a:lnTo>
                  <a:pt x="37396" y="62448"/>
                </a:lnTo>
                <a:lnTo>
                  <a:pt x="37416" y="62452"/>
                </a:lnTo>
                <a:lnTo>
                  <a:pt x="37425" y="62454"/>
                </a:lnTo>
                <a:lnTo>
                  <a:pt x="37439" y="62459"/>
                </a:lnTo>
                <a:lnTo>
                  <a:pt x="37445" y="62466"/>
                </a:lnTo>
                <a:lnTo>
                  <a:pt x="37458" y="62461"/>
                </a:lnTo>
                <a:lnTo>
                  <a:pt x="37458" y="62461"/>
                </a:lnTo>
                <a:lnTo>
                  <a:pt x="37466" y="62469"/>
                </a:lnTo>
                <a:lnTo>
                  <a:pt x="37467" y="62469"/>
                </a:lnTo>
                <a:lnTo>
                  <a:pt x="37472" y="62478"/>
                </a:lnTo>
                <a:lnTo>
                  <a:pt x="37479" y="62480"/>
                </a:lnTo>
                <a:lnTo>
                  <a:pt x="37489" y="62483"/>
                </a:lnTo>
                <a:lnTo>
                  <a:pt x="37494" y="62488"/>
                </a:lnTo>
                <a:lnTo>
                  <a:pt x="37494" y="62494"/>
                </a:lnTo>
                <a:lnTo>
                  <a:pt x="37500" y="62501"/>
                </a:lnTo>
                <a:lnTo>
                  <a:pt x="37505" y="62507"/>
                </a:lnTo>
                <a:lnTo>
                  <a:pt x="37503" y="62515"/>
                </a:lnTo>
                <a:lnTo>
                  <a:pt x="37502" y="62521"/>
                </a:lnTo>
                <a:lnTo>
                  <a:pt x="37506" y="62523"/>
                </a:lnTo>
                <a:lnTo>
                  <a:pt x="37506" y="62528"/>
                </a:lnTo>
                <a:lnTo>
                  <a:pt x="37507" y="62534"/>
                </a:lnTo>
                <a:lnTo>
                  <a:pt x="37507" y="62539"/>
                </a:lnTo>
                <a:lnTo>
                  <a:pt x="37507" y="62543"/>
                </a:lnTo>
                <a:lnTo>
                  <a:pt x="37511" y="62549"/>
                </a:lnTo>
                <a:lnTo>
                  <a:pt x="37521" y="62553"/>
                </a:lnTo>
                <a:lnTo>
                  <a:pt x="37523" y="62554"/>
                </a:lnTo>
                <a:lnTo>
                  <a:pt x="37523" y="62554"/>
                </a:lnTo>
                <a:lnTo>
                  <a:pt x="37528" y="62563"/>
                </a:lnTo>
                <a:lnTo>
                  <a:pt x="37532" y="62569"/>
                </a:lnTo>
                <a:lnTo>
                  <a:pt x="37547" y="62571"/>
                </a:lnTo>
                <a:lnTo>
                  <a:pt x="37554" y="62570"/>
                </a:lnTo>
                <a:lnTo>
                  <a:pt x="37566" y="62570"/>
                </a:lnTo>
                <a:lnTo>
                  <a:pt x="37574" y="62576"/>
                </a:lnTo>
                <a:lnTo>
                  <a:pt x="37586" y="62577"/>
                </a:lnTo>
                <a:lnTo>
                  <a:pt x="37599" y="62579"/>
                </a:lnTo>
                <a:lnTo>
                  <a:pt x="37614" y="62585"/>
                </a:lnTo>
                <a:lnTo>
                  <a:pt x="37626" y="62585"/>
                </a:lnTo>
                <a:lnTo>
                  <a:pt x="37635" y="62579"/>
                </a:lnTo>
                <a:lnTo>
                  <a:pt x="37646" y="62584"/>
                </a:lnTo>
                <a:lnTo>
                  <a:pt x="37647" y="62595"/>
                </a:lnTo>
                <a:lnTo>
                  <a:pt x="37655" y="62600"/>
                </a:lnTo>
                <a:lnTo>
                  <a:pt x="37657" y="62601"/>
                </a:lnTo>
                <a:lnTo>
                  <a:pt x="37661" y="62602"/>
                </a:lnTo>
                <a:lnTo>
                  <a:pt x="37672" y="62604"/>
                </a:lnTo>
                <a:lnTo>
                  <a:pt x="37673" y="62606"/>
                </a:lnTo>
                <a:lnTo>
                  <a:pt x="37678" y="62611"/>
                </a:lnTo>
                <a:lnTo>
                  <a:pt x="37683" y="62616"/>
                </a:lnTo>
                <a:lnTo>
                  <a:pt x="37694" y="62620"/>
                </a:lnTo>
                <a:lnTo>
                  <a:pt x="37699" y="62625"/>
                </a:lnTo>
                <a:lnTo>
                  <a:pt x="37699" y="62630"/>
                </a:lnTo>
                <a:lnTo>
                  <a:pt x="37709" y="62633"/>
                </a:lnTo>
                <a:lnTo>
                  <a:pt x="37714" y="62638"/>
                </a:lnTo>
                <a:lnTo>
                  <a:pt x="37716" y="62638"/>
                </a:lnTo>
                <a:lnTo>
                  <a:pt x="37720" y="62639"/>
                </a:lnTo>
                <a:lnTo>
                  <a:pt x="37728" y="62642"/>
                </a:lnTo>
                <a:lnTo>
                  <a:pt x="37737" y="62645"/>
                </a:lnTo>
                <a:lnTo>
                  <a:pt x="37740" y="62648"/>
                </a:lnTo>
                <a:lnTo>
                  <a:pt x="37752" y="62648"/>
                </a:lnTo>
                <a:lnTo>
                  <a:pt x="37765" y="62647"/>
                </a:lnTo>
                <a:lnTo>
                  <a:pt x="37777" y="62657"/>
                </a:lnTo>
                <a:lnTo>
                  <a:pt x="37783" y="62668"/>
                </a:lnTo>
                <a:lnTo>
                  <a:pt x="37783" y="62676"/>
                </a:lnTo>
                <a:lnTo>
                  <a:pt x="37793" y="62682"/>
                </a:lnTo>
                <a:lnTo>
                  <a:pt x="37799" y="62687"/>
                </a:lnTo>
                <a:lnTo>
                  <a:pt x="37811" y="62693"/>
                </a:lnTo>
                <a:lnTo>
                  <a:pt x="37823" y="62697"/>
                </a:lnTo>
                <a:lnTo>
                  <a:pt x="37830" y="62703"/>
                </a:lnTo>
                <a:lnTo>
                  <a:pt x="37835" y="62710"/>
                </a:lnTo>
                <a:lnTo>
                  <a:pt x="37836" y="62716"/>
                </a:lnTo>
                <a:lnTo>
                  <a:pt x="37843" y="62721"/>
                </a:lnTo>
                <a:lnTo>
                  <a:pt x="37853" y="62724"/>
                </a:lnTo>
                <a:lnTo>
                  <a:pt x="37854" y="62735"/>
                </a:lnTo>
                <a:lnTo>
                  <a:pt x="37857" y="62738"/>
                </a:lnTo>
                <a:lnTo>
                  <a:pt x="37859" y="62744"/>
                </a:lnTo>
                <a:lnTo>
                  <a:pt x="37861" y="62750"/>
                </a:lnTo>
                <a:lnTo>
                  <a:pt x="37865" y="62753"/>
                </a:lnTo>
                <a:lnTo>
                  <a:pt x="37867" y="62755"/>
                </a:lnTo>
                <a:lnTo>
                  <a:pt x="37878" y="62756"/>
                </a:lnTo>
                <a:lnTo>
                  <a:pt x="37886" y="62754"/>
                </a:lnTo>
                <a:lnTo>
                  <a:pt x="37889" y="62752"/>
                </a:lnTo>
                <a:lnTo>
                  <a:pt x="37896" y="62747"/>
                </a:lnTo>
                <a:lnTo>
                  <a:pt x="37904" y="62750"/>
                </a:lnTo>
                <a:lnTo>
                  <a:pt x="37906" y="62752"/>
                </a:lnTo>
                <a:lnTo>
                  <a:pt x="37909" y="62754"/>
                </a:lnTo>
                <a:lnTo>
                  <a:pt x="37916" y="62751"/>
                </a:lnTo>
                <a:lnTo>
                  <a:pt x="37920" y="62750"/>
                </a:lnTo>
                <a:lnTo>
                  <a:pt x="37928" y="62747"/>
                </a:lnTo>
                <a:lnTo>
                  <a:pt x="37931" y="62743"/>
                </a:lnTo>
                <a:lnTo>
                  <a:pt x="37938" y="62740"/>
                </a:lnTo>
                <a:lnTo>
                  <a:pt x="37949" y="62747"/>
                </a:lnTo>
                <a:lnTo>
                  <a:pt x="37948" y="62750"/>
                </a:lnTo>
                <a:lnTo>
                  <a:pt x="37941" y="62755"/>
                </a:lnTo>
                <a:lnTo>
                  <a:pt x="37943" y="62758"/>
                </a:lnTo>
                <a:lnTo>
                  <a:pt x="37946" y="62760"/>
                </a:lnTo>
                <a:lnTo>
                  <a:pt x="37954" y="62763"/>
                </a:lnTo>
                <a:lnTo>
                  <a:pt x="37961" y="62768"/>
                </a:lnTo>
                <a:lnTo>
                  <a:pt x="37964" y="62775"/>
                </a:lnTo>
                <a:lnTo>
                  <a:pt x="37970" y="62775"/>
                </a:lnTo>
                <a:lnTo>
                  <a:pt x="37977" y="62773"/>
                </a:lnTo>
                <a:lnTo>
                  <a:pt x="37982" y="62775"/>
                </a:lnTo>
                <a:lnTo>
                  <a:pt x="37992" y="62780"/>
                </a:lnTo>
                <a:lnTo>
                  <a:pt x="37997" y="62785"/>
                </a:lnTo>
                <a:lnTo>
                  <a:pt x="38002" y="62792"/>
                </a:lnTo>
                <a:lnTo>
                  <a:pt x="38012" y="62791"/>
                </a:lnTo>
                <a:lnTo>
                  <a:pt x="38013" y="62791"/>
                </a:lnTo>
                <a:lnTo>
                  <a:pt x="38015" y="62793"/>
                </a:lnTo>
                <a:lnTo>
                  <a:pt x="38015" y="62793"/>
                </a:lnTo>
                <a:lnTo>
                  <a:pt x="38013" y="62799"/>
                </a:lnTo>
                <a:lnTo>
                  <a:pt x="38022" y="62804"/>
                </a:lnTo>
                <a:lnTo>
                  <a:pt x="38023" y="62807"/>
                </a:lnTo>
                <a:lnTo>
                  <a:pt x="38029" y="62809"/>
                </a:lnTo>
                <a:lnTo>
                  <a:pt x="38037" y="62808"/>
                </a:lnTo>
                <a:lnTo>
                  <a:pt x="38042" y="62810"/>
                </a:lnTo>
                <a:lnTo>
                  <a:pt x="38047" y="62811"/>
                </a:lnTo>
                <a:lnTo>
                  <a:pt x="38054" y="62811"/>
                </a:lnTo>
                <a:lnTo>
                  <a:pt x="38060" y="62815"/>
                </a:lnTo>
                <a:lnTo>
                  <a:pt x="38066" y="62820"/>
                </a:lnTo>
                <a:lnTo>
                  <a:pt x="38070" y="62827"/>
                </a:lnTo>
                <a:lnTo>
                  <a:pt x="38067" y="62835"/>
                </a:lnTo>
                <a:lnTo>
                  <a:pt x="38069" y="62847"/>
                </a:lnTo>
                <a:lnTo>
                  <a:pt x="38075" y="62854"/>
                </a:lnTo>
                <a:lnTo>
                  <a:pt x="38080" y="62862"/>
                </a:lnTo>
                <a:lnTo>
                  <a:pt x="38080" y="62870"/>
                </a:lnTo>
                <a:lnTo>
                  <a:pt x="38077" y="62874"/>
                </a:lnTo>
                <a:lnTo>
                  <a:pt x="38076" y="62874"/>
                </a:lnTo>
                <a:lnTo>
                  <a:pt x="38078" y="62876"/>
                </a:lnTo>
                <a:lnTo>
                  <a:pt x="38084" y="62885"/>
                </a:lnTo>
                <a:lnTo>
                  <a:pt x="38093" y="62885"/>
                </a:lnTo>
                <a:lnTo>
                  <a:pt x="38099" y="62888"/>
                </a:lnTo>
                <a:lnTo>
                  <a:pt x="38098" y="62894"/>
                </a:lnTo>
                <a:lnTo>
                  <a:pt x="38096" y="62899"/>
                </a:lnTo>
                <a:lnTo>
                  <a:pt x="38097" y="62904"/>
                </a:lnTo>
                <a:lnTo>
                  <a:pt x="38097" y="62906"/>
                </a:lnTo>
                <a:lnTo>
                  <a:pt x="38100" y="62907"/>
                </a:lnTo>
                <a:lnTo>
                  <a:pt x="38107" y="62911"/>
                </a:lnTo>
                <a:lnTo>
                  <a:pt x="38112" y="62913"/>
                </a:lnTo>
                <a:lnTo>
                  <a:pt x="38110" y="62918"/>
                </a:lnTo>
                <a:lnTo>
                  <a:pt x="38110" y="62919"/>
                </a:lnTo>
                <a:lnTo>
                  <a:pt x="38113" y="62926"/>
                </a:lnTo>
                <a:lnTo>
                  <a:pt x="38117" y="62924"/>
                </a:lnTo>
                <a:lnTo>
                  <a:pt x="38121" y="62922"/>
                </a:lnTo>
                <a:lnTo>
                  <a:pt x="38126" y="62927"/>
                </a:lnTo>
                <a:lnTo>
                  <a:pt x="38128" y="62935"/>
                </a:lnTo>
                <a:lnTo>
                  <a:pt x="38128" y="62936"/>
                </a:lnTo>
                <a:lnTo>
                  <a:pt x="38129" y="62936"/>
                </a:lnTo>
                <a:lnTo>
                  <a:pt x="38140" y="62932"/>
                </a:lnTo>
                <a:lnTo>
                  <a:pt x="38146" y="62934"/>
                </a:lnTo>
                <a:lnTo>
                  <a:pt x="38150" y="62942"/>
                </a:lnTo>
                <a:lnTo>
                  <a:pt x="38148" y="62948"/>
                </a:lnTo>
                <a:lnTo>
                  <a:pt x="38153" y="62953"/>
                </a:lnTo>
                <a:lnTo>
                  <a:pt x="38156" y="62956"/>
                </a:lnTo>
                <a:lnTo>
                  <a:pt x="38158" y="62956"/>
                </a:lnTo>
                <a:lnTo>
                  <a:pt x="38165" y="62956"/>
                </a:lnTo>
                <a:lnTo>
                  <a:pt x="38167" y="62962"/>
                </a:lnTo>
                <a:lnTo>
                  <a:pt x="38168" y="62964"/>
                </a:lnTo>
                <a:lnTo>
                  <a:pt x="38165" y="62969"/>
                </a:lnTo>
                <a:lnTo>
                  <a:pt x="38171" y="62977"/>
                </a:lnTo>
                <a:lnTo>
                  <a:pt x="38182" y="62975"/>
                </a:lnTo>
                <a:lnTo>
                  <a:pt x="38187" y="62978"/>
                </a:lnTo>
                <a:lnTo>
                  <a:pt x="38196" y="62977"/>
                </a:lnTo>
                <a:lnTo>
                  <a:pt x="38203" y="62978"/>
                </a:lnTo>
                <a:lnTo>
                  <a:pt x="38206" y="62987"/>
                </a:lnTo>
                <a:lnTo>
                  <a:pt x="38218" y="62988"/>
                </a:lnTo>
                <a:lnTo>
                  <a:pt x="38223" y="62986"/>
                </a:lnTo>
                <a:lnTo>
                  <a:pt x="38225" y="62986"/>
                </a:lnTo>
                <a:lnTo>
                  <a:pt x="38234" y="62993"/>
                </a:lnTo>
                <a:lnTo>
                  <a:pt x="38234" y="62997"/>
                </a:lnTo>
                <a:lnTo>
                  <a:pt x="38234" y="63001"/>
                </a:lnTo>
                <a:lnTo>
                  <a:pt x="38241" y="63005"/>
                </a:lnTo>
                <a:lnTo>
                  <a:pt x="38242" y="63005"/>
                </a:lnTo>
                <a:lnTo>
                  <a:pt x="38247" y="63005"/>
                </a:lnTo>
                <a:lnTo>
                  <a:pt x="38251" y="63010"/>
                </a:lnTo>
                <a:lnTo>
                  <a:pt x="38258" y="63014"/>
                </a:lnTo>
                <a:lnTo>
                  <a:pt x="38263" y="63021"/>
                </a:lnTo>
                <a:lnTo>
                  <a:pt x="38262" y="63023"/>
                </a:lnTo>
                <a:lnTo>
                  <a:pt x="38261" y="63025"/>
                </a:lnTo>
                <a:lnTo>
                  <a:pt x="38261" y="63031"/>
                </a:lnTo>
                <a:lnTo>
                  <a:pt x="38269" y="63033"/>
                </a:lnTo>
                <a:lnTo>
                  <a:pt x="38277" y="63040"/>
                </a:lnTo>
                <a:lnTo>
                  <a:pt x="38278" y="63045"/>
                </a:lnTo>
                <a:lnTo>
                  <a:pt x="38278" y="63047"/>
                </a:lnTo>
                <a:lnTo>
                  <a:pt x="38279" y="63055"/>
                </a:lnTo>
                <a:lnTo>
                  <a:pt x="38280" y="63055"/>
                </a:lnTo>
                <a:lnTo>
                  <a:pt x="38286" y="63065"/>
                </a:lnTo>
                <a:lnTo>
                  <a:pt x="38287" y="63066"/>
                </a:lnTo>
                <a:lnTo>
                  <a:pt x="38280" y="63071"/>
                </a:lnTo>
                <a:lnTo>
                  <a:pt x="38284" y="63082"/>
                </a:lnTo>
                <a:lnTo>
                  <a:pt x="38294" y="63083"/>
                </a:lnTo>
                <a:lnTo>
                  <a:pt x="38301" y="63086"/>
                </a:lnTo>
                <a:lnTo>
                  <a:pt x="38304" y="63090"/>
                </a:lnTo>
                <a:lnTo>
                  <a:pt x="38305" y="63094"/>
                </a:lnTo>
                <a:lnTo>
                  <a:pt x="38306" y="63099"/>
                </a:lnTo>
                <a:lnTo>
                  <a:pt x="38313" y="63104"/>
                </a:lnTo>
                <a:lnTo>
                  <a:pt x="38315" y="63109"/>
                </a:lnTo>
                <a:lnTo>
                  <a:pt x="38320" y="63116"/>
                </a:lnTo>
                <a:lnTo>
                  <a:pt x="38322" y="63122"/>
                </a:lnTo>
                <a:lnTo>
                  <a:pt x="38325" y="63127"/>
                </a:lnTo>
                <a:lnTo>
                  <a:pt x="38335" y="63132"/>
                </a:lnTo>
                <a:lnTo>
                  <a:pt x="38339" y="63131"/>
                </a:lnTo>
                <a:lnTo>
                  <a:pt x="38346" y="63134"/>
                </a:lnTo>
                <a:lnTo>
                  <a:pt x="38352" y="63158"/>
                </a:lnTo>
                <a:lnTo>
                  <a:pt x="38353" y="63170"/>
                </a:lnTo>
                <a:lnTo>
                  <a:pt x="38361" y="63190"/>
                </a:lnTo>
                <a:lnTo>
                  <a:pt x="38363" y="63195"/>
                </a:lnTo>
                <a:lnTo>
                  <a:pt x="38362" y="63214"/>
                </a:lnTo>
                <a:lnTo>
                  <a:pt x="38357" y="63224"/>
                </a:lnTo>
                <a:lnTo>
                  <a:pt x="38359" y="63235"/>
                </a:lnTo>
                <a:lnTo>
                  <a:pt x="38370" y="63242"/>
                </a:lnTo>
                <a:lnTo>
                  <a:pt x="38384" y="63251"/>
                </a:lnTo>
                <a:lnTo>
                  <a:pt x="38392" y="63263"/>
                </a:lnTo>
                <a:lnTo>
                  <a:pt x="38393" y="63286"/>
                </a:lnTo>
                <a:lnTo>
                  <a:pt x="38398" y="63307"/>
                </a:lnTo>
                <a:lnTo>
                  <a:pt x="38409" y="63316"/>
                </a:lnTo>
                <a:lnTo>
                  <a:pt x="38422" y="63338"/>
                </a:lnTo>
                <a:lnTo>
                  <a:pt x="38429" y="63352"/>
                </a:lnTo>
                <a:lnTo>
                  <a:pt x="38435" y="63369"/>
                </a:lnTo>
                <a:lnTo>
                  <a:pt x="38448" y="63375"/>
                </a:lnTo>
                <a:lnTo>
                  <a:pt x="38468" y="63390"/>
                </a:lnTo>
                <a:lnTo>
                  <a:pt x="38478" y="63403"/>
                </a:lnTo>
                <a:lnTo>
                  <a:pt x="38486" y="63423"/>
                </a:lnTo>
                <a:lnTo>
                  <a:pt x="38498" y="63438"/>
                </a:lnTo>
                <a:lnTo>
                  <a:pt x="38508" y="63452"/>
                </a:lnTo>
                <a:lnTo>
                  <a:pt x="38518" y="63481"/>
                </a:lnTo>
                <a:lnTo>
                  <a:pt x="38518" y="63503"/>
                </a:lnTo>
                <a:lnTo>
                  <a:pt x="38524" y="63522"/>
                </a:lnTo>
                <a:lnTo>
                  <a:pt x="38540" y="63521"/>
                </a:lnTo>
                <a:lnTo>
                  <a:pt x="38554" y="63517"/>
                </a:lnTo>
                <a:lnTo>
                  <a:pt x="38561" y="63519"/>
                </a:lnTo>
                <a:lnTo>
                  <a:pt x="38570" y="63521"/>
                </a:lnTo>
                <a:lnTo>
                  <a:pt x="38570" y="63530"/>
                </a:lnTo>
                <a:lnTo>
                  <a:pt x="38570" y="63535"/>
                </a:lnTo>
                <a:lnTo>
                  <a:pt x="38563" y="63548"/>
                </a:lnTo>
                <a:lnTo>
                  <a:pt x="38574" y="63561"/>
                </a:lnTo>
                <a:lnTo>
                  <a:pt x="38589" y="63575"/>
                </a:lnTo>
                <a:lnTo>
                  <a:pt x="38590" y="63576"/>
                </a:lnTo>
                <a:lnTo>
                  <a:pt x="38599" y="63582"/>
                </a:lnTo>
                <a:lnTo>
                  <a:pt x="38602" y="63594"/>
                </a:lnTo>
                <a:lnTo>
                  <a:pt x="38604" y="63611"/>
                </a:lnTo>
                <a:lnTo>
                  <a:pt x="38605" y="63615"/>
                </a:lnTo>
                <a:lnTo>
                  <a:pt x="38611" y="63637"/>
                </a:lnTo>
                <a:lnTo>
                  <a:pt x="38637" y="63661"/>
                </a:lnTo>
                <a:lnTo>
                  <a:pt x="38639" y="63662"/>
                </a:lnTo>
                <a:lnTo>
                  <a:pt x="38670" y="63685"/>
                </a:lnTo>
                <a:lnTo>
                  <a:pt x="38725" y="63747"/>
                </a:lnTo>
                <a:lnTo>
                  <a:pt x="38732" y="63767"/>
                </a:lnTo>
                <a:lnTo>
                  <a:pt x="38732" y="63781"/>
                </a:lnTo>
                <a:lnTo>
                  <a:pt x="38734" y="63824"/>
                </a:lnTo>
                <a:lnTo>
                  <a:pt x="38730" y="63891"/>
                </a:lnTo>
                <a:lnTo>
                  <a:pt x="38736" y="63926"/>
                </a:lnTo>
                <a:lnTo>
                  <a:pt x="38748" y="63968"/>
                </a:lnTo>
                <a:lnTo>
                  <a:pt x="38763" y="64002"/>
                </a:lnTo>
                <a:lnTo>
                  <a:pt x="38765" y="64022"/>
                </a:lnTo>
                <a:lnTo>
                  <a:pt x="38762" y="64049"/>
                </a:lnTo>
                <a:lnTo>
                  <a:pt x="38781" y="64091"/>
                </a:lnTo>
                <a:lnTo>
                  <a:pt x="38781" y="64091"/>
                </a:lnTo>
                <a:lnTo>
                  <a:pt x="38803" y="64117"/>
                </a:lnTo>
                <a:lnTo>
                  <a:pt x="38815" y="64160"/>
                </a:lnTo>
                <a:lnTo>
                  <a:pt x="38808" y="64188"/>
                </a:lnTo>
                <a:lnTo>
                  <a:pt x="38807" y="64196"/>
                </a:lnTo>
                <a:lnTo>
                  <a:pt x="38813" y="64217"/>
                </a:lnTo>
                <a:lnTo>
                  <a:pt x="38816" y="64228"/>
                </a:lnTo>
                <a:lnTo>
                  <a:pt x="38833" y="64265"/>
                </a:lnTo>
                <a:lnTo>
                  <a:pt x="38834" y="64305"/>
                </a:lnTo>
                <a:lnTo>
                  <a:pt x="38829" y="64350"/>
                </a:lnTo>
                <a:lnTo>
                  <a:pt x="38828" y="64352"/>
                </a:lnTo>
                <a:lnTo>
                  <a:pt x="38834" y="64366"/>
                </a:lnTo>
                <a:lnTo>
                  <a:pt x="38847" y="64403"/>
                </a:lnTo>
                <a:lnTo>
                  <a:pt x="38885" y="64436"/>
                </a:lnTo>
                <a:lnTo>
                  <a:pt x="38899" y="64449"/>
                </a:lnTo>
                <a:lnTo>
                  <a:pt x="38950" y="64480"/>
                </a:lnTo>
                <a:lnTo>
                  <a:pt x="38958" y="64495"/>
                </a:lnTo>
                <a:lnTo>
                  <a:pt x="38964" y="64505"/>
                </a:lnTo>
                <a:lnTo>
                  <a:pt x="38987" y="64523"/>
                </a:lnTo>
                <a:lnTo>
                  <a:pt x="38997" y="64527"/>
                </a:lnTo>
                <a:lnTo>
                  <a:pt x="39019" y="64536"/>
                </a:lnTo>
                <a:lnTo>
                  <a:pt x="39026" y="64552"/>
                </a:lnTo>
                <a:lnTo>
                  <a:pt x="39040" y="64563"/>
                </a:lnTo>
                <a:lnTo>
                  <a:pt x="39089" y="64665"/>
                </a:lnTo>
                <a:lnTo>
                  <a:pt x="39105" y="64700"/>
                </a:lnTo>
                <a:lnTo>
                  <a:pt x="39125" y="64747"/>
                </a:lnTo>
                <a:lnTo>
                  <a:pt x="39123" y="64791"/>
                </a:lnTo>
                <a:lnTo>
                  <a:pt x="39119" y="64855"/>
                </a:lnTo>
                <a:lnTo>
                  <a:pt x="39119" y="64865"/>
                </a:lnTo>
                <a:lnTo>
                  <a:pt x="39109" y="64902"/>
                </a:lnTo>
                <a:lnTo>
                  <a:pt x="39110" y="64903"/>
                </a:lnTo>
                <a:lnTo>
                  <a:pt x="39105" y="64917"/>
                </a:lnTo>
                <a:lnTo>
                  <a:pt x="39092" y="64971"/>
                </a:lnTo>
                <a:lnTo>
                  <a:pt x="39092" y="64972"/>
                </a:lnTo>
                <a:lnTo>
                  <a:pt x="39095" y="64988"/>
                </a:lnTo>
                <a:lnTo>
                  <a:pt x="39091" y="64998"/>
                </a:lnTo>
                <a:lnTo>
                  <a:pt x="39089" y="65068"/>
                </a:lnTo>
                <a:lnTo>
                  <a:pt x="39088" y="65096"/>
                </a:lnTo>
                <a:lnTo>
                  <a:pt x="39087" y="65111"/>
                </a:lnTo>
                <a:lnTo>
                  <a:pt x="39078" y="65182"/>
                </a:lnTo>
                <a:lnTo>
                  <a:pt x="39078" y="65184"/>
                </a:lnTo>
                <a:lnTo>
                  <a:pt x="39082" y="65239"/>
                </a:lnTo>
                <a:lnTo>
                  <a:pt x="39085" y="65276"/>
                </a:lnTo>
                <a:lnTo>
                  <a:pt x="39091" y="65335"/>
                </a:lnTo>
                <a:lnTo>
                  <a:pt x="39092" y="65344"/>
                </a:lnTo>
                <a:lnTo>
                  <a:pt x="39121" y="65424"/>
                </a:lnTo>
                <a:lnTo>
                  <a:pt x="39162" y="65533"/>
                </a:lnTo>
                <a:lnTo>
                  <a:pt x="39209" y="65611"/>
                </a:lnTo>
                <a:lnTo>
                  <a:pt x="39254" y="65684"/>
                </a:lnTo>
                <a:lnTo>
                  <a:pt x="39257" y="65718"/>
                </a:lnTo>
                <a:lnTo>
                  <a:pt x="39259" y="65740"/>
                </a:lnTo>
                <a:lnTo>
                  <a:pt x="39255" y="65791"/>
                </a:lnTo>
                <a:lnTo>
                  <a:pt x="39256" y="65794"/>
                </a:lnTo>
                <a:lnTo>
                  <a:pt x="39258" y="65810"/>
                </a:lnTo>
                <a:lnTo>
                  <a:pt x="39256" y="65819"/>
                </a:lnTo>
                <a:lnTo>
                  <a:pt x="39274" y="65857"/>
                </a:lnTo>
                <a:lnTo>
                  <a:pt x="39277" y="65868"/>
                </a:lnTo>
                <a:lnTo>
                  <a:pt x="39278" y="65869"/>
                </a:lnTo>
                <a:lnTo>
                  <a:pt x="39280" y="65876"/>
                </a:lnTo>
                <a:lnTo>
                  <a:pt x="39280" y="65880"/>
                </a:lnTo>
                <a:lnTo>
                  <a:pt x="39292" y="65928"/>
                </a:lnTo>
                <a:lnTo>
                  <a:pt x="39298" y="65989"/>
                </a:lnTo>
                <a:lnTo>
                  <a:pt x="39301" y="66020"/>
                </a:lnTo>
                <a:lnTo>
                  <a:pt x="39286" y="66099"/>
                </a:lnTo>
                <a:lnTo>
                  <a:pt x="39279" y="66113"/>
                </a:lnTo>
                <a:lnTo>
                  <a:pt x="39275" y="66122"/>
                </a:lnTo>
                <a:lnTo>
                  <a:pt x="39270" y="66130"/>
                </a:lnTo>
                <a:lnTo>
                  <a:pt x="39256" y="66160"/>
                </a:lnTo>
                <a:lnTo>
                  <a:pt x="39252" y="66166"/>
                </a:lnTo>
                <a:lnTo>
                  <a:pt x="39231" y="66208"/>
                </a:lnTo>
                <a:lnTo>
                  <a:pt x="39245" y="66247"/>
                </a:lnTo>
                <a:lnTo>
                  <a:pt x="39249" y="66260"/>
                </a:lnTo>
                <a:lnTo>
                  <a:pt x="39250" y="66264"/>
                </a:lnTo>
                <a:lnTo>
                  <a:pt x="39317" y="66463"/>
                </a:lnTo>
                <a:lnTo>
                  <a:pt x="39355" y="66574"/>
                </a:lnTo>
                <a:lnTo>
                  <a:pt x="39355" y="66575"/>
                </a:lnTo>
                <a:lnTo>
                  <a:pt x="39698" y="67605"/>
                </a:lnTo>
                <a:lnTo>
                  <a:pt x="39698" y="67605"/>
                </a:lnTo>
                <a:lnTo>
                  <a:pt x="39827" y="68000"/>
                </a:lnTo>
                <a:lnTo>
                  <a:pt x="39857" y="68085"/>
                </a:lnTo>
                <a:lnTo>
                  <a:pt x="39952" y="68211"/>
                </a:lnTo>
                <a:lnTo>
                  <a:pt x="39952" y="68212"/>
                </a:lnTo>
                <a:lnTo>
                  <a:pt x="39971" y="68238"/>
                </a:lnTo>
                <a:lnTo>
                  <a:pt x="39973" y="68241"/>
                </a:lnTo>
                <a:lnTo>
                  <a:pt x="39975" y="68243"/>
                </a:lnTo>
                <a:lnTo>
                  <a:pt x="39982" y="68253"/>
                </a:lnTo>
                <a:lnTo>
                  <a:pt x="39998" y="68274"/>
                </a:lnTo>
                <a:lnTo>
                  <a:pt x="40018" y="68299"/>
                </a:lnTo>
                <a:lnTo>
                  <a:pt x="40130" y="68446"/>
                </a:lnTo>
                <a:lnTo>
                  <a:pt x="40240" y="68571"/>
                </a:lnTo>
                <a:lnTo>
                  <a:pt x="40307" y="68675"/>
                </a:lnTo>
                <a:lnTo>
                  <a:pt x="40410" y="68835"/>
                </a:lnTo>
                <a:lnTo>
                  <a:pt x="40497" y="68869"/>
                </a:lnTo>
                <a:lnTo>
                  <a:pt x="40520" y="68905"/>
                </a:lnTo>
                <a:lnTo>
                  <a:pt x="40463" y="68941"/>
                </a:lnTo>
                <a:lnTo>
                  <a:pt x="40469" y="68980"/>
                </a:lnTo>
                <a:lnTo>
                  <a:pt x="40472" y="69000"/>
                </a:lnTo>
                <a:lnTo>
                  <a:pt x="40463" y="69079"/>
                </a:lnTo>
                <a:lnTo>
                  <a:pt x="40504" y="69131"/>
                </a:lnTo>
                <a:lnTo>
                  <a:pt x="40543" y="69174"/>
                </a:lnTo>
                <a:lnTo>
                  <a:pt x="40557" y="69199"/>
                </a:lnTo>
                <a:lnTo>
                  <a:pt x="40560" y="69206"/>
                </a:lnTo>
                <a:lnTo>
                  <a:pt x="40563" y="69213"/>
                </a:lnTo>
                <a:lnTo>
                  <a:pt x="40547" y="69260"/>
                </a:lnTo>
                <a:lnTo>
                  <a:pt x="40534" y="69311"/>
                </a:lnTo>
                <a:lnTo>
                  <a:pt x="40531" y="69326"/>
                </a:lnTo>
                <a:lnTo>
                  <a:pt x="40504" y="69402"/>
                </a:lnTo>
                <a:lnTo>
                  <a:pt x="40474" y="69444"/>
                </a:lnTo>
                <a:lnTo>
                  <a:pt x="40469" y="69447"/>
                </a:lnTo>
                <a:lnTo>
                  <a:pt x="40445" y="69459"/>
                </a:lnTo>
                <a:lnTo>
                  <a:pt x="40418" y="69499"/>
                </a:lnTo>
                <a:lnTo>
                  <a:pt x="40400" y="69551"/>
                </a:lnTo>
                <a:lnTo>
                  <a:pt x="40321" y="69642"/>
                </a:lnTo>
                <a:lnTo>
                  <a:pt x="40344" y="69730"/>
                </a:lnTo>
                <a:lnTo>
                  <a:pt x="40332" y="69775"/>
                </a:lnTo>
                <a:lnTo>
                  <a:pt x="40305" y="69857"/>
                </a:lnTo>
                <a:lnTo>
                  <a:pt x="40301" y="69904"/>
                </a:lnTo>
                <a:lnTo>
                  <a:pt x="40300" y="69905"/>
                </a:lnTo>
                <a:lnTo>
                  <a:pt x="40288" y="69943"/>
                </a:lnTo>
                <a:lnTo>
                  <a:pt x="40280" y="69966"/>
                </a:lnTo>
                <a:lnTo>
                  <a:pt x="40249" y="70006"/>
                </a:lnTo>
                <a:lnTo>
                  <a:pt x="40238" y="70039"/>
                </a:lnTo>
                <a:lnTo>
                  <a:pt x="40251" y="70062"/>
                </a:lnTo>
                <a:lnTo>
                  <a:pt x="40253" y="70066"/>
                </a:lnTo>
                <a:lnTo>
                  <a:pt x="40253" y="70067"/>
                </a:lnTo>
                <a:lnTo>
                  <a:pt x="40249" y="70080"/>
                </a:lnTo>
                <a:lnTo>
                  <a:pt x="40224" y="70168"/>
                </a:lnTo>
                <a:lnTo>
                  <a:pt x="40213" y="70197"/>
                </a:lnTo>
                <a:lnTo>
                  <a:pt x="40210" y="70206"/>
                </a:lnTo>
                <a:lnTo>
                  <a:pt x="40194" y="70245"/>
                </a:lnTo>
                <a:lnTo>
                  <a:pt x="40191" y="70251"/>
                </a:lnTo>
                <a:lnTo>
                  <a:pt x="40168" y="70270"/>
                </a:lnTo>
                <a:lnTo>
                  <a:pt x="40150" y="70304"/>
                </a:lnTo>
                <a:lnTo>
                  <a:pt x="40145" y="70383"/>
                </a:lnTo>
                <a:lnTo>
                  <a:pt x="40145" y="70392"/>
                </a:lnTo>
                <a:lnTo>
                  <a:pt x="40143" y="70423"/>
                </a:lnTo>
                <a:lnTo>
                  <a:pt x="40131" y="70457"/>
                </a:lnTo>
                <a:lnTo>
                  <a:pt x="40124" y="70475"/>
                </a:lnTo>
                <a:lnTo>
                  <a:pt x="40104" y="70521"/>
                </a:lnTo>
                <a:lnTo>
                  <a:pt x="40093" y="70552"/>
                </a:lnTo>
                <a:lnTo>
                  <a:pt x="40084" y="70599"/>
                </a:lnTo>
                <a:lnTo>
                  <a:pt x="40071" y="70621"/>
                </a:lnTo>
                <a:lnTo>
                  <a:pt x="40057" y="70666"/>
                </a:lnTo>
                <a:lnTo>
                  <a:pt x="40071" y="70703"/>
                </a:lnTo>
                <a:lnTo>
                  <a:pt x="40064" y="70766"/>
                </a:lnTo>
                <a:lnTo>
                  <a:pt x="40049" y="70787"/>
                </a:lnTo>
                <a:lnTo>
                  <a:pt x="40035" y="70808"/>
                </a:lnTo>
                <a:lnTo>
                  <a:pt x="39980" y="70850"/>
                </a:lnTo>
                <a:lnTo>
                  <a:pt x="39956" y="70877"/>
                </a:lnTo>
                <a:lnTo>
                  <a:pt x="39956" y="70899"/>
                </a:lnTo>
                <a:lnTo>
                  <a:pt x="39933" y="70939"/>
                </a:lnTo>
                <a:lnTo>
                  <a:pt x="39906" y="70974"/>
                </a:lnTo>
                <a:lnTo>
                  <a:pt x="39877" y="71005"/>
                </a:lnTo>
                <a:lnTo>
                  <a:pt x="39872" y="71030"/>
                </a:lnTo>
                <a:lnTo>
                  <a:pt x="39870" y="71036"/>
                </a:lnTo>
                <a:lnTo>
                  <a:pt x="39865" y="71037"/>
                </a:lnTo>
                <a:lnTo>
                  <a:pt x="39855" y="71040"/>
                </a:lnTo>
                <a:lnTo>
                  <a:pt x="39850" y="71046"/>
                </a:lnTo>
                <a:lnTo>
                  <a:pt x="39852" y="71058"/>
                </a:lnTo>
                <a:lnTo>
                  <a:pt x="39859" y="71060"/>
                </a:lnTo>
                <a:lnTo>
                  <a:pt x="39861" y="71061"/>
                </a:lnTo>
                <a:lnTo>
                  <a:pt x="39867" y="71065"/>
                </a:lnTo>
                <a:lnTo>
                  <a:pt x="39868" y="71075"/>
                </a:lnTo>
                <a:lnTo>
                  <a:pt x="39870" y="71084"/>
                </a:lnTo>
                <a:lnTo>
                  <a:pt x="39870" y="71085"/>
                </a:lnTo>
                <a:lnTo>
                  <a:pt x="39874" y="71093"/>
                </a:lnTo>
                <a:lnTo>
                  <a:pt x="39876" y="71107"/>
                </a:lnTo>
                <a:lnTo>
                  <a:pt x="39876" y="71113"/>
                </a:lnTo>
                <a:lnTo>
                  <a:pt x="39873" y="71121"/>
                </a:lnTo>
                <a:lnTo>
                  <a:pt x="39874" y="71128"/>
                </a:lnTo>
                <a:lnTo>
                  <a:pt x="39874" y="71131"/>
                </a:lnTo>
                <a:lnTo>
                  <a:pt x="39876" y="71136"/>
                </a:lnTo>
                <a:lnTo>
                  <a:pt x="39880" y="71146"/>
                </a:lnTo>
                <a:lnTo>
                  <a:pt x="39879" y="71156"/>
                </a:lnTo>
                <a:lnTo>
                  <a:pt x="39877" y="71163"/>
                </a:lnTo>
                <a:lnTo>
                  <a:pt x="39874" y="71170"/>
                </a:lnTo>
                <a:lnTo>
                  <a:pt x="39872" y="71187"/>
                </a:lnTo>
                <a:lnTo>
                  <a:pt x="39877" y="71199"/>
                </a:lnTo>
                <a:lnTo>
                  <a:pt x="39878" y="71200"/>
                </a:lnTo>
                <a:lnTo>
                  <a:pt x="39884" y="71209"/>
                </a:lnTo>
                <a:lnTo>
                  <a:pt x="39886" y="71217"/>
                </a:lnTo>
                <a:lnTo>
                  <a:pt x="39884" y="71224"/>
                </a:lnTo>
                <a:lnTo>
                  <a:pt x="39888" y="71232"/>
                </a:lnTo>
                <a:lnTo>
                  <a:pt x="39885" y="71237"/>
                </a:lnTo>
                <a:lnTo>
                  <a:pt x="39882" y="71242"/>
                </a:lnTo>
                <a:lnTo>
                  <a:pt x="39881" y="71248"/>
                </a:lnTo>
                <a:lnTo>
                  <a:pt x="39876" y="71251"/>
                </a:lnTo>
                <a:lnTo>
                  <a:pt x="39870" y="71255"/>
                </a:lnTo>
                <a:lnTo>
                  <a:pt x="39869" y="71255"/>
                </a:lnTo>
                <a:lnTo>
                  <a:pt x="39869" y="71256"/>
                </a:lnTo>
                <a:lnTo>
                  <a:pt x="39870" y="71259"/>
                </a:lnTo>
                <a:lnTo>
                  <a:pt x="39870" y="71261"/>
                </a:lnTo>
                <a:lnTo>
                  <a:pt x="39867" y="71267"/>
                </a:lnTo>
                <a:lnTo>
                  <a:pt x="39862" y="71270"/>
                </a:lnTo>
                <a:lnTo>
                  <a:pt x="39862" y="71271"/>
                </a:lnTo>
                <a:lnTo>
                  <a:pt x="39859" y="71272"/>
                </a:lnTo>
                <a:lnTo>
                  <a:pt x="39859" y="71275"/>
                </a:lnTo>
                <a:lnTo>
                  <a:pt x="39859" y="71276"/>
                </a:lnTo>
                <a:lnTo>
                  <a:pt x="39859" y="71278"/>
                </a:lnTo>
                <a:lnTo>
                  <a:pt x="39858" y="71287"/>
                </a:lnTo>
                <a:lnTo>
                  <a:pt x="39857" y="71291"/>
                </a:lnTo>
                <a:lnTo>
                  <a:pt x="39857" y="71293"/>
                </a:lnTo>
                <a:lnTo>
                  <a:pt x="39856" y="71297"/>
                </a:lnTo>
                <a:lnTo>
                  <a:pt x="39853" y="71307"/>
                </a:lnTo>
                <a:lnTo>
                  <a:pt x="39851" y="71307"/>
                </a:lnTo>
                <a:lnTo>
                  <a:pt x="39848" y="71307"/>
                </a:lnTo>
                <a:lnTo>
                  <a:pt x="39845" y="71306"/>
                </a:lnTo>
                <a:lnTo>
                  <a:pt x="39839" y="71303"/>
                </a:lnTo>
                <a:lnTo>
                  <a:pt x="39838" y="71308"/>
                </a:lnTo>
                <a:lnTo>
                  <a:pt x="39842" y="71311"/>
                </a:lnTo>
                <a:lnTo>
                  <a:pt x="39844" y="71313"/>
                </a:lnTo>
                <a:lnTo>
                  <a:pt x="39844" y="71317"/>
                </a:lnTo>
                <a:lnTo>
                  <a:pt x="39844" y="71322"/>
                </a:lnTo>
                <a:lnTo>
                  <a:pt x="39838" y="71325"/>
                </a:lnTo>
                <a:lnTo>
                  <a:pt x="39837" y="71324"/>
                </a:lnTo>
                <a:lnTo>
                  <a:pt x="39832" y="71322"/>
                </a:lnTo>
                <a:lnTo>
                  <a:pt x="39831" y="71322"/>
                </a:lnTo>
                <a:lnTo>
                  <a:pt x="39827" y="71324"/>
                </a:lnTo>
                <a:lnTo>
                  <a:pt x="39826" y="71327"/>
                </a:lnTo>
                <a:lnTo>
                  <a:pt x="39826" y="71328"/>
                </a:lnTo>
                <a:lnTo>
                  <a:pt x="39823" y="71331"/>
                </a:lnTo>
                <a:lnTo>
                  <a:pt x="39822" y="71331"/>
                </a:lnTo>
                <a:lnTo>
                  <a:pt x="39815" y="71331"/>
                </a:lnTo>
                <a:lnTo>
                  <a:pt x="39813" y="71337"/>
                </a:lnTo>
                <a:lnTo>
                  <a:pt x="39812" y="71343"/>
                </a:lnTo>
                <a:lnTo>
                  <a:pt x="39807" y="71345"/>
                </a:lnTo>
                <a:lnTo>
                  <a:pt x="39806" y="71351"/>
                </a:lnTo>
                <a:lnTo>
                  <a:pt x="39806" y="71355"/>
                </a:lnTo>
                <a:lnTo>
                  <a:pt x="39810" y="71361"/>
                </a:lnTo>
                <a:lnTo>
                  <a:pt x="39813" y="71365"/>
                </a:lnTo>
                <a:lnTo>
                  <a:pt x="39813" y="71365"/>
                </a:lnTo>
                <a:lnTo>
                  <a:pt x="39814" y="71367"/>
                </a:lnTo>
                <a:lnTo>
                  <a:pt x="39816" y="71376"/>
                </a:lnTo>
                <a:lnTo>
                  <a:pt x="39816" y="71384"/>
                </a:lnTo>
                <a:lnTo>
                  <a:pt x="39812" y="71394"/>
                </a:lnTo>
                <a:lnTo>
                  <a:pt x="39809" y="71392"/>
                </a:lnTo>
                <a:lnTo>
                  <a:pt x="39807" y="71391"/>
                </a:lnTo>
                <a:lnTo>
                  <a:pt x="39802" y="71389"/>
                </a:lnTo>
                <a:lnTo>
                  <a:pt x="39799" y="71388"/>
                </a:lnTo>
                <a:lnTo>
                  <a:pt x="39794" y="71393"/>
                </a:lnTo>
                <a:lnTo>
                  <a:pt x="39784" y="71392"/>
                </a:lnTo>
                <a:lnTo>
                  <a:pt x="39774" y="71399"/>
                </a:lnTo>
                <a:lnTo>
                  <a:pt x="39775" y="71407"/>
                </a:lnTo>
                <a:lnTo>
                  <a:pt x="39782" y="71411"/>
                </a:lnTo>
                <a:lnTo>
                  <a:pt x="39782" y="71415"/>
                </a:lnTo>
                <a:lnTo>
                  <a:pt x="39782" y="71417"/>
                </a:lnTo>
                <a:lnTo>
                  <a:pt x="39783" y="71425"/>
                </a:lnTo>
                <a:lnTo>
                  <a:pt x="39772" y="71428"/>
                </a:lnTo>
                <a:lnTo>
                  <a:pt x="39771" y="71428"/>
                </a:lnTo>
                <a:lnTo>
                  <a:pt x="39770" y="71428"/>
                </a:lnTo>
                <a:lnTo>
                  <a:pt x="39761" y="71430"/>
                </a:lnTo>
                <a:lnTo>
                  <a:pt x="39762" y="71436"/>
                </a:lnTo>
                <a:lnTo>
                  <a:pt x="39757" y="71440"/>
                </a:lnTo>
                <a:lnTo>
                  <a:pt x="39750" y="71438"/>
                </a:lnTo>
                <a:lnTo>
                  <a:pt x="39742" y="71444"/>
                </a:lnTo>
                <a:lnTo>
                  <a:pt x="39740" y="71452"/>
                </a:lnTo>
                <a:lnTo>
                  <a:pt x="39730" y="71454"/>
                </a:lnTo>
                <a:lnTo>
                  <a:pt x="39719" y="71456"/>
                </a:lnTo>
                <a:lnTo>
                  <a:pt x="39713" y="71466"/>
                </a:lnTo>
                <a:lnTo>
                  <a:pt x="39718" y="71472"/>
                </a:lnTo>
                <a:lnTo>
                  <a:pt x="39718" y="71475"/>
                </a:lnTo>
                <a:lnTo>
                  <a:pt x="39719" y="71477"/>
                </a:lnTo>
                <a:lnTo>
                  <a:pt x="39719" y="71478"/>
                </a:lnTo>
                <a:lnTo>
                  <a:pt x="39717" y="71479"/>
                </a:lnTo>
                <a:lnTo>
                  <a:pt x="39707" y="71485"/>
                </a:lnTo>
                <a:lnTo>
                  <a:pt x="39706" y="71485"/>
                </a:lnTo>
                <a:lnTo>
                  <a:pt x="39706" y="71485"/>
                </a:lnTo>
                <a:lnTo>
                  <a:pt x="39703" y="71489"/>
                </a:lnTo>
                <a:lnTo>
                  <a:pt x="39699" y="71493"/>
                </a:lnTo>
                <a:lnTo>
                  <a:pt x="39697" y="71501"/>
                </a:lnTo>
                <a:lnTo>
                  <a:pt x="39696" y="71502"/>
                </a:lnTo>
                <a:lnTo>
                  <a:pt x="39695" y="71511"/>
                </a:lnTo>
                <a:lnTo>
                  <a:pt x="39695" y="71515"/>
                </a:lnTo>
                <a:lnTo>
                  <a:pt x="39696" y="71518"/>
                </a:lnTo>
                <a:lnTo>
                  <a:pt x="39699" y="71523"/>
                </a:lnTo>
                <a:lnTo>
                  <a:pt x="39699" y="71524"/>
                </a:lnTo>
                <a:lnTo>
                  <a:pt x="39701" y="71529"/>
                </a:lnTo>
                <a:lnTo>
                  <a:pt x="39701" y="71534"/>
                </a:lnTo>
                <a:lnTo>
                  <a:pt x="39700" y="71539"/>
                </a:lnTo>
                <a:lnTo>
                  <a:pt x="39697" y="71542"/>
                </a:lnTo>
                <a:lnTo>
                  <a:pt x="39695" y="71543"/>
                </a:lnTo>
                <a:lnTo>
                  <a:pt x="39695" y="71544"/>
                </a:lnTo>
                <a:lnTo>
                  <a:pt x="39694" y="71548"/>
                </a:lnTo>
                <a:lnTo>
                  <a:pt x="39693" y="71556"/>
                </a:lnTo>
                <a:lnTo>
                  <a:pt x="39694" y="71562"/>
                </a:lnTo>
                <a:lnTo>
                  <a:pt x="39694" y="71563"/>
                </a:lnTo>
                <a:lnTo>
                  <a:pt x="39694" y="71563"/>
                </a:lnTo>
                <a:lnTo>
                  <a:pt x="39699" y="71573"/>
                </a:lnTo>
                <a:lnTo>
                  <a:pt x="39697" y="71582"/>
                </a:lnTo>
                <a:lnTo>
                  <a:pt x="39690" y="71584"/>
                </a:lnTo>
                <a:lnTo>
                  <a:pt x="39689" y="71584"/>
                </a:lnTo>
                <a:lnTo>
                  <a:pt x="39689" y="71584"/>
                </a:lnTo>
                <a:lnTo>
                  <a:pt x="39685" y="71588"/>
                </a:lnTo>
                <a:lnTo>
                  <a:pt x="39686" y="71595"/>
                </a:lnTo>
                <a:lnTo>
                  <a:pt x="39686" y="71597"/>
                </a:lnTo>
                <a:lnTo>
                  <a:pt x="39686" y="71599"/>
                </a:lnTo>
                <a:lnTo>
                  <a:pt x="39687" y="71604"/>
                </a:lnTo>
                <a:lnTo>
                  <a:pt x="39686" y="71610"/>
                </a:lnTo>
                <a:lnTo>
                  <a:pt x="39683" y="71613"/>
                </a:lnTo>
                <a:lnTo>
                  <a:pt x="39682" y="71614"/>
                </a:lnTo>
                <a:lnTo>
                  <a:pt x="39681" y="71615"/>
                </a:lnTo>
                <a:lnTo>
                  <a:pt x="39678" y="71623"/>
                </a:lnTo>
                <a:lnTo>
                  <a:pt x="39675" y="71637"/>
                </a:lnTo>
                <a:lnTo>
                  <a:pt x="39673" y="71647"/>
                </a:lnTo>
                <a:lnTo>
                  <a:pt x="39672" y="71651"/>
                </a:lnTo>
                <a:lnTo>
                  <a:pt x="39669" y="71658"/>
                </a:lnTo>
                <a:lnTo>
                  <a:pt x="39668" y="71658"/>
                </a:lnTo>
                <a:lnTo>
                  <a:pt x="39659" y="71660"/>
                </a:lnTo>
                <a:lnTo>
                  <a:pt x="39653" y="71663"/>
                </a:lnTo>
                <a:lnTo>
                  <a:pt x="39648" y="71674"/>
                </a:lnTo>
                <a:lnTo>
                  <a:pt x="39647" y="71686"/>
                </a:lnTo>
                <a:lnTo>
                  <a:pt x="39645" y="71698"/>
                </a:lnTo>
                <a:lnTo>
                  <a:pt x="39644" y="71702"/>
                </a:lnTo>
                <a:lnTo>
                  <a:pt x="39640" y="71715"/>
                </a:lnTo>
                <a:lnTo>
                  <a:pt x="39636" y="71721"/>
                </a:lnTo>
                <a:lnTo>
                  <a:pt x="39632" y="71732"/>
                </a:lnTo>
                <a:lnTo>
                  <a:pt x="39632" y="71742"/>
                </a:lnTo>
                <a:lnTo>
                  <a:pt x="39630" y="71754"/>
                </a:lnTo>
                <a:lnTo>
                  <a:pt x="39626" y="71763"/>
                </a:lnTo>
                <a:lnTo>
                  <a:pt x="39627" y="71776"/>
                </a:lnTo>
                <a:lnTo>
                  <a:pt x="39629" y="71783"/>
                </a:lnTo>
                <a:lnTo>
                  <a:pt x="39627" y="71793"/>
                </a:lnTo>
                <a:lnTo>
                  <a:pt x="39628" y="71806"/>
                </a:lnTo>
                <a:lnTo>
                  <a:pt x="39629" y="71816"/>
                </a:lnTo>
                <a:lnTo>
                  <a:pt x="39630" y="71820"/>
                </a:lnTo>
                <a:lnTo>
                  <a:pt x="39628" y="71828"/>
                </a:lnTo>
                <a:lnTo>
                  <a:pt x="39629" y="71844"/>
                </a:lnTo>
                <a:lnTo>
                  <a:pt x="39630" y="71855"/>
                </a:lnTo>
                <a:lnTo>
                  <a:pt x="39628" y="71864"/>
                </a:lnTo>
                <a:lnTo>
                  <a:pt x="39627" y="71872"/>
                </a:lnTo>
                <a:lnTo>
                  <a:pt x="39627" y="71881"/>
                </a:lnTo>
                <a:lnTo>
                  <a:pt x="39626" y="71889"/>
                </a:lnTo>
                <a:lnTo>
                  <a:pt x="39628" y="71899"/>
                </a:lnTo>
                <a:lnTo>
                  <a:pt x="39632" y="71901"/>
                </a:lnTo>
                <a:lnTo>
                  <a:pt x="39632" y="71906"/>
                </a:lnTo>
                <a:lnTo>
                  <a:pt x="39629" y="71911"/>
                </a:lnTo>
                <a:lnTo>
                  <a:pt x="39622" y="71914"/>
                </a:lnTo>
                <a:lnTo>
                  <a:pt x="39618" y="71922"/>
                </a:lnTo>
                <a:lnTo>
                  <a:pt x="39619" y="71934"/>
                </a:lnTo>
                <a:lnTo>
                  <a:pt x="39625" y="71936"/>
                </a:lnTo>
                <a:lnTo>
                  <a:pt x="39632" y="71933"/>
                </a:lnTo>
                <a:lnTo>
                  <a:pt x="39634" y="71935"/>
                </a:lnTo>
                <a:lnTo>
                  <a:pt x="39632" y="71940"/>
                </a:lnTo>
                <a:lnTo>
                  <a:pt x="39626" y="71944"/>
                </a:lnTo>
                <a:lnTo>
                  <a:pt x="39625" y="71949"/>
                </a:lnTo>
                <a:lnTo>
                  <a:pt x="39625" y="71956"/>
                </a:lnTo>
                <a:lnTo>
                  <a:pt x="39625" y="71962"/>
                </a:lnTo>
                <a:lnTo>
                  <a:pt x="39624" y="71973"/>
                </a:lnTo>
                <a:lnTo>
                  <a:pt x="39626" y="71981"/>
                </a:lnTo>
                <a:lnTo>
                  <a:pt x="39633" y="71989"/>
                </a:lnTo>
                <a:lnTo>
                  <a:pt x="39634" y="71996"/>
                </a:lnTo>
                <a:lnTo>
                  <a:pt x="39634" y="71996"/>
                </a:lnTo>
                <a:lnTo>
                  <a:pt x="39632" y="71998"/>
                </a:lnTo>
                <a:lnTo>
                  <a:pt x="39630" y="72001"/>
                </a:lnTo>
                <a:lnTo>
                  <a:pt x="39627" y="72006"/>
                </a:lnTo>
                <a:lnTo>
                  <a:pt x="39632" y="72008"/>
                </a:lnTo>
                <a:lnTo>
                  <a:pt x="39633" y="72008"/>
                </a:lnTo>
                <a:lnTo>
                  <a:pt x="39633" y="72008"/>
                </a:lnTo>
                <a:lnTo>
                  <a:pt x="39637" y="72010"/>
                </a:lnTo>
                <a:lnTo>
                  <a:pt x="39637" y="72014"/>
                </a:lnTo>
                <a:lnTo>
                  <a:pt x="39637" y="72021"/>
                </a:lnTo>
                <a:lnTo>
                  <a:pt x="39635" y="72026"/>
                </a:lnTo>
                <a:lnTo>
                  <a:pt x="39629" y="72030"/>
                </a:lnTo>
                <a:lnTo>
                  <a:pt x="39627" y="72031"/>
                </a:lnTo>
                <a:lnTo>
                  <a:pt x="39621" y="72033"/>
                </a:lnTo>
                <a:lnTo>
                  <a:pt x="39617" y="72037"/>
                </a:lnTo>
                <a:lnTo>
                  <a:pt x="39613" y="72045"/>
                </a:lnTo>
                <a:lnTo>
                  <a:pt x="39602" y="72048"/>
                </a:lnTo>
                <a:lnTo>
                  <a:pt x="39597" y="72053"/>
                </a:lnTo>
                <a:lnTo>
                  <a:pt x="39598" y="72058"/>
                </a:lnTo>
                <a:lnTo>
                  <a:pt x="39598" y="72058"/>
                </a:lnTo>
                <a:lnTo>
                  <a:pt x="39598" y="72058"/>
                </a:lnTo>
                <a:lnTo>
                  <a:pt x="39598" y="72065"/>
                </a:lnTo>
                <a:lnTo>
                  <a:pt x="39590" y="72067"/>
                </a:lnTo>
                <a:lnTo>
                  <a:pt x="39584" y="72069"/>
                </a:lnTo>
                <a:lnTo>
                  <a:pt x="39578" y="72069"/>
                </a:lnTo>
                <a:lnTo>
                  <a:pt x="39571" y="72069"/>
                </a:lnTo>
                <a:lnTo>
                  <a:pt x="39562" y="72066"/>
                </a:lnTo>
                <a:lnTo>
                  <a:pt x="39554" y="72070"/>
                </a:lnTo>
                <a:lnTo>
                  <a:pt x="39547" y="72072"/>
                </a:lnTo>
                <a:lnTo>
                  <a:pt x="39539" y="72069"/>
                </a:lnTo>
                <a:lnTo>
                  <a:pt x="39527" y="72072"/>
                </a:lnTo>
                <a:lnTo>
                  <a:pt x="39521" y="72081"/>
                </a:lnTo>
                <a:lnTo>
                  <a:pt x="39519" y="72093"/>
                </a:lnTo>
                <a:lnTo>
                  <a:pt x="39518" y="72097"/>
                </a:lnTo>
                <a:lnTo>
                  <a:pt x="39518" y="72097"/>
                </a:lnTo>
                <a:lnTo>
                  <a:pt x="39513" y="72110"/>
                </a:lnTo>
                <a:lnTo>
                  <a:pt x="39506" y="72126"/>
                </a:lnTo>
                <a:lnTo>
                  <a:pt x="39503" y="72135"/>
                </a:lnTo>
                <a:lnTo>
                  <a:pt x="39502" y="72143"/>
                </a:lnTo>
                <a:lnTo>
                  <a:pt x="39507" y="72149"/>
                </a:lnTo>
                <a:lnTo>
                  <a:pt x="39507" y="72150"/>
                </a:lnTo>
                <a:lnTo>
                  <a:pt x="39513" y="72153"/>
                </a:lnTo>
                <a:lnTo>
                  <a:pt x="39514" y="72160"/>
                </a:lnTo>
                <a:lnTo>
                  <a:pt x="39513" y="72167"/>
                </a:lnTo>
                <a:lnTo>
                  <a:pt x="39505" y="72170"/>
                </a:lnTo>
                <a:lnTo>
                  <a:pt x="39503" y="72169"/>
                </a:lnTo>
                <a:lnTo>
                  <a:pt x="39500" y="72168"/>
                </a:lnTo>
                <a:lnTo>
                  <a:pt x="39493" y="72168"/>
                </a:lnTo>
                <a:lnTo>
                  <a:pt x="39487" y="72170"/>
                </a:lnTo>
                <a:lnTo>
                  <a:pt x="39480" y="72169"/>
                </a:lnTo>
                <a:lnTo>
                  <a:pt x="39472" y="72176"/>
                </a:lnTo>
                <a:lnTo>
                  <a:pt x="39475" y="72181"/>
                </a:lnTo>
                <a:lnTo>
                  <a:pt x="39476" y="72183"/>
                </a:lnTo>
                <a:lnTo>
                  <a:pt x="39476" y="72188"/>
                </a:lnTo>
                <a:lnTo>
                  <a:pt x="39472" y="72190"/>
                </a:lnTo>
                <a:lnTo>
                  <a:pt x="39468" y="72191"/>
                </a:lnTo>
                <a:lnTo>
                  <a:pt x="39466" y="72198"/>
                </a:lnTo>
                <a:lnTo>
                  <a:pt x="39466" y="72200"/>
                </a:lnTo>
                <a:lnTo>
                  <a:pt x="39467" y="72200"/>
                </a:lnTo>
                <a:lnTo>
                  <a:pt x="39473" y="72206"/>
                </a:lnTo>
                <a:lnTo>
                  <a:pt x="39477" y="72209"/>
                </a:lnTo>
                <a:lnTo>
                  <a:pt x="39480" y="72216"/>
                </a:lnTo>
                <a:lnTo>
                  <a:pt x="39477" y="72222"/>
                </a:lnTo>
                <a:lnTo>
                  <a:pt x="39471" y="72226"/>
                </a:lnTo>
                <a:lnTo>
                  <a:pt x="39467" y="72229"/>
                </a:lnTo>
                <a:lnTo>
                  <a:pt x="39463" y="72232"/>
                </a:lnTo>
                <a:lnTo>
                  <a:pt x="39460" y="72244"/>
                </a:lnTo>
                <a:lnTo>
                  <a:pt x="39455" y="72249"/>
                </a:lnTo>
                <a:lnTo>
                  <a:pt x="39454" y="72254"/>
                </a:lnTo>
                <a:lnTo>
                  <a:pt x="39454" y="72255"/>
                </a:lnTo>
                <a:lnTo>
                  <a:pt x="39450" y="72262"/>
                </a:lnTo>
                <a:lnTo>
                  <a:pt x="39448" y="72263"/>
                </a:lnTo>
                <a:lnTo>
                  <a:pt x="39438" y="72266"/>
                </a:lnTo>
                <a:lnTo>
                  <a:pt x="39431" y="72270"/>
                </a:lnTo>
                <a:lnTo>
                  <a:pt x="39426" y="72276"/>
                </a:lnTo>
                <a:lnTo>
                  <a:pt x="39426" y="72279"/>
                </a:lnTo>
                <a:lnTo>
                  <a:pt x="39424" y="72287"/>
                </a:lnTo>
                <a:lnTo>
                  <a:pt x="39421" y="72292"/>
                </a:lnTo>
                <a:lnTo>
                  <a:pt x="39406" y="72296"/>
                </a:lnTo>
                <a:lnTo>
                  <a:pt x="39397" y="72296"/>
                </a:lnTo>
                <a:lnTo>
                  <a:pt x="39394" y="72302"/>
                </a:lnTo>
                <a:lnTo>
                  <a:pt x="39389" y="72310"/>
                </a:lnTo>
                <a:lnTo>
                  <a:pt x="39374" y="72312"/>
                </a:lnTo>
                <a:lnTo>
                  <a:pt x="39370" y="72311"/>
                </a:lnTo>
                <a:lnTo>
                  <a:pt x="39365" y="72311"/>
                </a:lnTo>
                <a:lnTo>
                  <a:pt x="39361" y="72323"/>
                </a:lnTo>
                <a:lnTo>
                  <a:pt x="39363" y="72325"/>
                </a:lnTo>
                <a:lnTo>
                  <a:pt x="39366" y="72327"/>
                </a:lnTo>
                <a:lnTo>
                  <a:pt x="39370" y="72332"/>
                </a:lnTo>
                <a:lnTo>
                  <a:pt x="39367" y="72342"/>
                </a:lnTo>
                <a:lnTo>
                  <a:pt x="39366" y="72346"/>
                </a:lnTo>
                <a:lnTo>
                  <a:pt x="39362" y="72356"/>
                </a:lnTo>
                <a:lnTo>
                  <a:pt x="39368" y="72364"/>
                </a:lnTo>
                <a:lnTo>
                  <a:pt x="39373" y="72374"/>
                </a:lnTo>
                <a:lnTo>
                  <a:pt x="39375" y="72385"/>
                </a:lnTo>
                <a:lnTo>
                  <a:pt x="39375" y="72391"/>
                </a:lnTo>
                <a:lnTo>
                  <a:pt x="39375" y="72392"/>
                </a:lnTo>
                <a:lnTo>
                  <a:pt x="39378" y="72400"/>
                </a:lnTo>
                <a:lnTo>
                  <a:pt x="39379" y="72404"/>
                </a:lnTo>
                <a:lnTo>
                  <a:pt x="39387" y="72412"/>
                </a:lnTo>
                <a:lnTo>
                  <a:pt x="39393" y="72416"/>
                </a:lnTo>
                <a:lnTo>
                  <a:pt x="39402" y="72425"/>
                </a:lnTo>
                <a:lnTo>
                  <a:pt x="39406" y="72434"/>
                </a:lnTo>
                <a:lnTo>
                  <a:pt x="39406" y="72441"/>
                </a:lnTo>
                <a:lnTo>
                  <a:pt x="39410" y="72448"/>
                </a:lnTo>
                <a:lnTo>
                  <a:pt x="39412" y="72454"/>
                </a:lnTo>
                <a:lnTo>
                  <a:pt x="39410" y="72459"/>
                </a:lnTo>
                <a:lnTo>
                  <a:pt x="39405" y="72460"/>
                </a:lnTo>
                <a:lnTo>
                  <a:pt x="39401" y="72461"/>
                </a:lnTo>
                <a:lnTo>
                  <a:pt x="39405" y="72470"/>
                </a:lnTo>
                <a:lnTo>
                  <a:pt x="39405" y="72471"/>
                </a:lnTo>
                <a:lnTo>
                  <a:pt x="39411" y="72482"/>
                </a:lnTo>
                <a:lnTo>
                  <a:pt x="39412" y="72487"/>
                </a:lnTo>
                <a:lnTo>
                  <a:pt x="39412" y="72488"/>
                </a:lnTo>
                <a:lnTo>
                  <a:pt x="39413" y="72501"/>
                </a:lnTo>
                <a:lnTo>
                  <a:pt x="39411" y="72512"/>
                </a:lnTo>
                <a:lnTo>
                  <a:pt x="39411" y="72514"/>
                </a:lnTo>
                <a:lnTo>
                  <a:pt x="39409" y="72520"/>
                </a:lnTo>
                <a:lnTo>
                  <a:pt x="39407" y="72529"/>
                </a:lnTo>
                <a:lnTo>
                  <a:pt x="39403" y="72538"/>
                </a:lnTo>
                <a:lnTo>
                  <a:pt x="39401" y="72546"/>
                </a:lnTo>
                <a:lnTo>
                  <a:pt x="39398" y="72551"/>
                </a:lnTo>
                <a:lnTo>
                  <a:pt x="39388" y="72563"/>
                </a:lnTo>
                <a:lnTo>
                  <a:pt x="39381" y="72569"/>
                </a:lnTo>
                <a:lnTo>
                  <a:pt x="39380" y="72570"/>
                </a:lnTo>
                <a:lnTo>
                  <a:pt x="39379" y="72567"/>
                </a:lnTo>
                <a:lnTo>
                  <a:pt x="39376" y="72567"/>
                </a:lnTo>
                <a:lnTo>
                  <a:pt x="39367" y="72568"/>
                </a:lnTo>
                <a:lnTo>
                  <a:pt x="39368" y="72577"/>
                </a:lnTo>
                <a:lnTo>
                  <a:pt x="39368" y="72579"/>
                </a:lnTo>
                <a:lnTo>
                  <a:pt x="39374" y="72590"/>
                </a:lnTo>
                <a:lnTo>
                  <a:pt x="39372" y="72594"/>
                </a:lnTo>
                <a:lnTo>
                  <a:pt x="39369" y="72600"/>
                </a:lnTo>
                <a:lnTo>
                  <a:pt x="39371" y="72605"/>
                </a:lnTo>
                <a:lnTo>
                  <a:pt x="39368" y="72611"/>
                </a:lnTo>
                <a:lnTo>
                  <a:pt x="39368" y="72619"/>
                </a:lnTo>
                <a:lnTo>
                  <a:pt x="39375" y="72622"/>
                </a:lnTo>
                <a:lnTo>
                  <a:pt x="39386" y="72619"/>
                </a:lnTo>
                <a:lnTo>
                  <a:pt x="39390" y="72613"/>
                </a:lnTo>
                <a:lnTo>
                  <a:pt x="39392" y="72612"/>
                </a:lnTo>
                <a:lnTo>
                  <a:pt x="39405" y="72609"/>
                </a:lnTo>
                <a:lnTo>
                  <a:pt x="39419" y="72611"/>
                </a:lnTo>
                <a:lnTo>
                  <a:pt x="39433" y="72611"/>
                </a:lnTo>
                <a:lnTo>
                  <a:pt x="39437" y="72612"/>
                </a:lnTo>
                <a:lnTo>
                  <a:pt x="39444" y="72612"/>
                </a:lnTo>
                <a:lnTo>
                  <a:pt x="39450" y="72619"/>
                </a:lnTo>
                <a:lnTo>
                  <a:pt x="39448" y="72627"/>
                </a:lnTo>
                <a:lnTo>
                  <a:pt x="39439" y="72631"/>
                </a:lnTo>
                <a:lnTo>
                  <a:pt x="39439" y="72631"/>
                </a:lnTo>
                <a:lnTo>
                  <a:pt x="39436" y="72639"/>
                </a:lnTo>
                <a:lnTo>
                  <a:pt x="39439" y="72647"/>
                </a:lnTo>
                <a:lnTo>
                  <a:pt x="39439" y="72648"/>
                </a:lnTo>
                <a:lnTo>
                  <a:pt x="39443" y="72652"/>
                </a:lnTo>
                <a:lnTo>
                  <a:pt x="39448" y="72658"/>
                </a:lnTo>
                <a:lnTo>
                  <a:pt x="39447" y="72662"/>
                </a:lnTo>
                <a:lnTo>
                  <a:pt x="39440" y="72669"/>
                </a:lnTo>
                <a:lnTo>
                  <a:pt x="39441" y="72676"/>
                </a:lnTo>
                <a:lnTo>
                  <a:pt x="39441" y="72680"/>
                </a:lnTo>
                <a:lnTo>
                  <a:pt x="39446" y="72685"/>
                </a:lnTo>
                <a:lnTo>
                  <a:pt x="39453" y="72691"/>
                </a:lnTo>
                <a:lnTo>
                  <a:pt x="39464" y="72699"/>
                </a:lnTo>
                <a:lnTo>
                  <a:pt x="39472" y="72706"/>
                </a:lnTo>
                <a:lnTo>
                  <a:pt x="39478" y="72716"/>
                </a:lnTo>
                <a:lnTo>
                  <a:pt x="39477" y="72721"/>
                </a:lnTo>
                <a:lnTo>
                  <a:pt x="39474" y="72725"/>
                </a:lnTo>
                <a:lnTo>
                  <a:pt x="39481" y="72731"/>
                </a:lnTo>
                <a:lnTo>
                  <a:pt x="39490" y="72736"/>
                </a:lnTo>
                <a:lnTo>
                  <a:pt x="39491" y="72744"/>
                </a:lnTo>
                <a:lnTo>
                  <a:pt x="39488" y="72751"/>
                </a:lnTo>
                <a:lnTo>
                  <a:pt x="39484" y="72757"/>
                </a:lnTo>
                <a:lnTo>
                  <a:pt x="39475" y="72763"/>
                </a:lnTo>
                <a:lnTo>
                  <a:pt x="39474" y="72768"/>
                </a:lnTo>
                <a:lnTo>
                  <a:pt x="39473" y="72778"/>
                </a:lnTo>
                <a:lnTo>
                  <a:pt x="39469" y="72779"/>
                </a:lnTo>
                <a:lnTo>
                  <a:pt x="39465" y="72784"/>
                </a:lnTo>
                <a:lnTo>
                  <a:pt x="39463" y="72789"/>
                </a:lnTo>
                <a:lnTo>
                  <a:pt x="39461" y="72796"/>
                </a:lnTo>
                <a:lnTo>
                  <a:pt x="39459" y="72801"/>
                </a:lnTo>
                <a:lnTo>
                  <a:pt x="39452" y="72805"/>
                </a:lnTo>
                <a:lnTo>
                  <a:pt x="39444" y="72805"/>
                </a:lnTo>
                <a:lnTo>
                  <a:pt x="39436" y="72810"/>
                </a:lnTo>
                <a:lnTo>
                  <a:pt x="39424" y="72814"/>
                </a:lnTo>
                <a:lnTo>
                  <a:pt x="39414" y="72823"/>
                </a:lnTo>
                <a:lnTo>
                  <a:pt x="39415" y="72834"/>
                </a:lnTo>
                <a:lnTo>
                  <a:pt x="39420" y="72840"/>
                </a:lnTo>
                <a:lnTo>
                  <a:pt x="39423" y="72847"/>
                </a:lnTo>
                <a:lnTo>
                  <a:pt x="39419" y="72849"/>
                </a:lnTo>
                <a:lnTo>
                  <a:pt x="39415" y="72854"/>
                </a:lnTo>
                <a:lnTo>
                  <a:pt x="39415" y="72854"/>
                </a:lnTo>
                <a:lnTo>
                  <a:pt x="39414" y="72860"/>
                </a:lnTo>
                <a:lnTo>
                  <a:pt x="39415" y="72867"/>
                </a:lnTo>
                <a:lnTo>
                  <a:pt x="39416" y="72868"/>
                </a:lnTo>
                <a:lnTo>
                  <a:pt x="39424" y="72872"/>
                </a:lnTo>
                <a:lnTo>
                  <a:pt x="39423" y="72875"/>
                </a:lnTo>
                <a:lnTo>
                  <a:pt x="39424" y="72880"/>
                </a:lnTo>
                <a:lnTo>
                  <a:pt x="39426" y="72885"/>
                </a:lnTo>
                <a:lnTo>
                  <a:pt x="39426" y="72890"/>
                </a:lnTo>
                <a:lnTo>
                  <a:pt x="39423" y="72895"/>
                </a:lnTo>
                <a:lnTo>
                  <a:pt x="39421" y="72903"/>
                </a:lnTo>
                <a:lnTo>
                  <a:pt x="39421" y="72903"/>
                </a:lnTo>
                <a:lnTo>
                  <a:pt x="39419" y="72913"/>
                </a:lnTo>
                <a:lnTo>
                  <a:pt x="39419" y="72914"/>
                </a:lnTo>
                <a:lnTo>
                  <a:pt x="39415" y="72917"/>
                </a:lnTo>
                <a:lnTo>
                  <a:pt x="39412" y="72919"/>
                </a:lnTo>
                <a:lnTo>
                  <a:pt x="39411" y="72920"/>
                </a:lnTo>
                <a:lnTo>
                  <a:pt x="39405" y="72923"/>
                </a:lnTo>
                <a:lnTo>
                  <a:pt x="39403" y="72926"/>
                </a:lnTo>
                <a:lnTo>
                  <a:pt x="39402" y="72928"/>
                </a:lnTo>
                <a:lnTo>
                  <a:pt x="39399" y="72934"/>
                </a:lnTo>
                <a:lnTo>
                  <a:pt x="39396" y="72938"/>
                </a:lnTo>
                <a:lnTo>
                  <a:pt x="39398" y="72944"/>
                </a:lnTo>
                <a:lnTo>
                  <a:pt x="39398" y="72944"/>
                </a:lnTo>
                <a:lnTo>
                  <a:pt x="39398" y="72944"/>
                </a:lnTo>
                <a:lnTo>
                  <a:pt x="39398" y="72945"/>
                </a:lnTo>
                <a:lnTo>
                  <a:pt x="39407" y="72950"/>
                </a:lnTo>
                <a:lnTo>
                  <a:pt x="39415" y="72957"/>
                </a:lnTo>
                <a:lnTo>
                  <a:pt x="39413" y="72962"/>
                </a:lnTo>
                <a:lnTo>
                  <a:pt x="39409" y="72962"/>
                </a:lnTo>
                <a:lnTo>
                  <a:pt x="39403" y="72965"/>
                </a:lnTo>
                <a:lnTo>
                  <a:pt x="39403" y="72965"/>
                </a:lnTo>
                <a:lnTo>
                  <a:pt x="39400" y="72967"/>
                </a:lnTo>
                <a:lnTo>
                  <a:pt x="39398" y="72968"/>
                </a:lnTo>
                <a:lnTo>
                  <a:pt x="39398" y="72974"/>
                </a:lnTo>
                <a:lnTo>
                  <a:pt x="39401" y="72977"/>
                </a:lnTo>
                <a:lnTo>
                  <a:pt x="39401" y="72977"/>
                </a:lnTo>
                <a:lnTo>
                  <a:pt x="39402" y="72978"/>
                </a:lnTo>
                <a:lnTo>
                  <a:pt x="39414" y="72983"/>
                </a:lnTo>
                <a:lnTo>
                  <a:pt x="39419" y="72992"/>
                </a:lnTo>
                <a:lnTo>
                  <a:pt x="39419" y="72992"/>
                </a:lnTo>
                <a:lnTo>
                  <a:pt x="39421" y="72995"/>
                </a:lnTo>
                <a:lnTo>
                  <a:pt x="39424" y="72998"/>
                </a:lnTo>
                <a:lnTo>
                  <a:pt x="39433" y="73014"/>
                </a:lnTo>
                <a:lnTo>
                  <a:pt x="39431" y="73026"/>
                </a:lnTo>
                <a:lnTo>
                  <a:pt x="39426" y="73031"/>
                </a:lnTo>
                <a:lnTo>
                  <a:pt x="39425" y="73036"/>
                </a:lnTo>
                <a:lnTo>
                  <a:pt x="39423" y="73041"/>
                </a:lnTo>
                <a:lnTo>
                  <a:pt x="39425" y="73046"/>
                </a:lnTo>
                <a:lnTo>
                  <a:pt x="39427" y="73051"/>
                </a:lnTo>
                <a:lnTo>
                  <a:pt x="39427" y="73052"/>
                </a:lnTo>
                <a:lnTo>
                  <a:pt x="39427" y="73053"/>
                </a:lnTo>
                <a:lnTo>
                  <a:pt x="39423" y="73059"/>
                </a:lnTo>
                <a:lnTo>
                  <a:pt x="39424" y="73065"/>
                </a:lnTo>
                <a:lnTo>
                  <a:pt x="39429" y="73070"/>
                </a:lnTo>
                <a:lnTo>
                  <a:pt x="39429" y="73075"/>
                </a:lnTo>
                <a:lnTo>
                  <a:pt x="39430" y="73077"/>
                </a:lnTo>
                <a:lnTo>
                  <a:pt x="39433" y="73080"/>
                </a:lnTo>
                <a:lnTo>
                  <a:pt x="39438" y="73082"/>
                </a:lnTo>
                <a:lnTo>
                  <a:pt x="39437" y="73091"/>
                </a:lnTo>
                <a:lnTo>
                  <a:pt x="39436" y="73096"/>
                </a:lnTo>
                <a:lnTo>
                  <a:pt x="39437" y="73105"/>
                </a:lnTo>
                <a:lnTo>
                  <a:pt x="39440" y="73114"/>
                </a:lnTo>
                <a:lnTo>
                  <a:pt x="39442" y="73127"/>
                </a:lnTo>
                <a:lnTo>
                  <a:pt x="39439" y="73134"/>
                </a:lnTo>
                <a:lnTo>
                  <a:pt x="39438" y="73133"/>
                </a:lnTo>
                <a:lnTo>
                  <a:pt x="39435" y="73130"/>
                </a:lnTo>
                <a:lnTo>
                  <a:pt x="39428" y="73131"/>
                </a:lnTo>
                <a:lnTo>
                  <a:pt x="39424" y="73131"/>
                </a:lnTo>
                <a:lnTo>
                  <a:pt x="39417" y="73136"/>
                </a:lnTo>
                <a:lnTo>
                  <a:pt x="39418" y="73144"/>
                </a:lnTo>
                <a:lnTo>
                  <a:pt x="39427" y="73144"/>
                </a:lnTo>
                <a:lnTo>
                  <a:pt x="39428" y="73144"/>
                </a:lnTo>
                <a:lnTo>
                  <a:pt x="39436" y="73147"/>
                </a:lnTo>
                <a:lnTo>
                  <a:pt x="39438" y="73147"/>
                </a:lnTo>
                <a:lnTo>
                  <a:pt x="39439" y="73154"/>
                </a:lnTo>
                <a:lnTo>
                  <a:pt x="39435" y="73157"/>
                </a:lnTo>
                <a:lnTo>
                  <a:pt x="39433" y="73157"/>
                </a:lnTo>
                <a:lnTo>
                  <a:pt x="39428" y="73156"/>
                </a:lnTo>
                <a:lnTo>
                  <a:pt x="39426" y="73155"/>
                </a:lnTo>
                <a:lnTo>
                  <a:pt x="39418" y="73159"/>
                </a:lnTo>
                <a:lnTo>
                  <a:pt x="39418" y="73163"/>
                </a:lnTo>
                <a:lnTo>
                  <a:pt x="39422" y="73168"/>
                </a:lnTo>
                <a:lnTo>
                  <a:pt x="39428" y="73169"/>
                </a:lnTo>
                <a:lnTo>
                  <a:pt x="39430" y="73170"/>
                </a:lnTo>
                <a:lnTo>
                  <a:pt x="39431" y="73170"/>
                </a:lnTo>
                <a:lnTo>
                  <a:pt x="39436" y="73174"/>
                </a:lnTo>
                <a:lnTo>
                  <a:pt x="39435" y="73180"/>
                </a:lnTo>
                <a:lnTo>
                  <a:pt x="39431" y="73183"/>
                </a:lnTo>
                <a:lnTo>
                  <a:pt x="39428" y="73186"/>
                </a:lnTo>
                <a:lnTo>
                  <a:pt x="39425" y="73189"/>
                </a:lnTo>
                <a:lnTo>
                  <a:pt x="39422" y="73191"/>
                </a:lnTo>
                <a:lnTo>
                  <a:pt x="39416" y="73195"/>
                </a:lnTo>
                <a:lnTo>
                  <a:pt x="39419" y="73210"/>
                </a:lnTo>
                <a:lnTo>
                  <a:pt x="39425" y="73227"/>
                </a:lnTo>
                <a:lnTo>
                  <a:pt x="39429" y="73235"/>
                </a:lnTo>
                <a:lnTo>
                  <a:pt x="39434" y="73234"/>
                </a:lnTo>
                <a:lnTo>
                  <a:pt x="39438" y="73233"/>
                </a:lnTo>
                <a:lnTo>
                  <a:pt x="39439" y="73233"/>
                </a:lnTo>
                <a:lnTo>
                  <a:pt x="39447" y="73234"/>
                </a:lnTo>
                <a:lnTo>
                  <a:pt x="39453" y="73242"/>
                </a:lnTo>
                <a:lnTo>
                  <a:pt x="39454" y="73250"/>
                </a:lnTo>
                <a:lnTo>
                  <a:pt x="39454" y="73253"/>
                </a:lnTo>
                <a:lnTo>
                  <a:pt x="39453" y="73255"/>
                </a:lnTo>
                <a:lnTo>
                  <a:pt x="39452" y="73258"/>
                </a:lnTo>
                <a:lnTo>
                  <a:pt x="39453" y="73263"/>
                </a:lnTo>
                <a:lnTo>
                  <a:pt x="39459" y="73264"/>
                </a:lnTo>
                <a:lnTo>
                  <a:pt x="39459" y="73264"/>
                </a:lnTo>
                <a:lnTo>
                  <a:pt x="39461" y="73265"/>
                </a:lnTo>
                <a:lnTo>
                  <a:pt x="39467" y="73268"/>
                </a:lnTo>
                <a:lnTo>
                  <a:pt x="39469" y="73274"/>
                </a:lnTo>
                <a:lnTo>
                  <a:pt x="39468" y="73279"/>
                </a:lnTo>
                <a:lnTo>
                  <a:pt x="39468" y="73281"/>
                </a:lnTo>
                <a:lnTo>
                  <a:pt x="39463" y="73284"/>
                </a:lnTo>
                <a:lnTo>
                  <a:pt x="39461" y="73285"/>
                </a:lnTo>
                <a:lnTo>
                  <a:pt x="39459" y="73286"/>
                </a:lnTo>
                <a:lnTo>
                  <a:pt x="39457" y="73288"/>
                </a:lnTo>
                <a:lnTo>
                  <a:pt x="39455" y="73290"/>
                </a:lnTo>
                <a:lnTo>
                  <a:pt x="39451" y="73294"/>
                </a:lnTo>
                <a:lnTo>
                  <a:pt x="39449" y="73304"/>
                </a:lnTo>
                <a:lnTo>
                  <a:pt x="39448" y="73308"/>
                </a:lnTo>
                <a:lnTo>
                  <a:pt x="39447" y="73309"/>
                </a:lnTo>
                <a:lnTo>
                  <a:pt x="39446" y="73312"/>
                </a:lnTo>
                <a:lnTo>
                  <a:pt x="39441" y="73317"/>
                </a:lnTo>
                <a:lnTo>
                  <a:pt x="39435" y="73315"/>
                </a:lnTo>
                <a:lnTo>
                  <a:pt x="39433" y="73315"/>
                </a:lnTo>
                <a:lnTo>
                  <a:pt x="39426" y="73316"/>
                </a:lnTo>
                <a:lnTo>
                  <a:pt x="39422" y="73316"/>
                </a:lnTo>
                <a:lnTo>
                  <a:pt x="39410" y="73318"/>
                </a:lnTo>
                <a:lnTo>
                  <a:pt x="39406" y="73325"/>
                </a:lnTo>
                <a:lnTo>
                  <a:pt x="39406" y="73325"/>
                </a:lnTo>
                <a:lnTo>
                  <a:pt x="39406" y="73338"/>
                </a:lnTo>
                <a:lnTo>
                  <a:pt x="39411" y="73342"/>
                </a:lnTo>
                <a:lnTo>
                  <a:pt x="39412" y="73343"/>
                </a:lnTo>
                <a:lnTo>
                  <a:pt x="39413" y="73344"/>
                </a:lnTo>
                <a:lnTo>
                  <a:pt x="39421" y="73346"/>
                </a:lnTo>
                <a:lnTo>
                  <a:pt x="39427" y="73351"/>
                </a:lnTo>
                <a:lnTo>
                  <a:pt x="39436" y="73352"/>
                </a:lnTo>
                <a:lnTo>
                  <a:pt x="39443" y="73355"/>
                </a:lnTo>
                <a:lnTo>
                  <a:pt x="39442" y="73363"/>
                </a:lnTo>
                <a:lnTo>
                  <a:pt x="39439" y="73365"/>
                </a:lnTo>
                <a:lnTo>
                  <a:pt x="39438" y="73366"/>
                </a:lnTo>
                <a:lnTo>
                  <a:pt x="39437" y="73367"/>
                </a:lnTo>
                <a:lnTo>
                  <a:pt x="39436" y="73375"/>
                </a:lnTo>
                <a:lnTo>
                  <a:pt x="39439" y="73381"/>
                </a:lnTo>
                <a:lnTo>
                  <a:pt x="39439" y="73381"/>
                </a:lnTo>
                <a:lnTo>
                  <a:pt x="39445" y="73388"/>
                </a:lnTo>
                <a:lnTo>
                  <a:pt x="39446" y="73397"/>
                </a:lnTo>
                <a:lnTo>
                  <a:pt x="39443" y="73402"/>
                </a:lnTo>
                <a:lnTo>
                  <a:pt x="39438" y="73402"/>
                </a:lnTo>
                <a:lnTo>
                  <a:pt x="39435" y="73404"/>
                </a:lnTo>
                <a:lnTo>
                  <a:pt x="39434" y="73405"/>
                </a:lnTo>
                <a:lnTo>
                  <a:pt x="39430" y="73408"/>
                </a:lnTo>
                <a:lnTo>
                  <a:pt x="39431" y="73411"/>
                </a:lnTo>
                <a:lnTo>
                  <a:pt x="39432" y="73414"/>
                </a:lnTo>
                <a:lnTo>
                  <a:pt x="39441" y="73418"/>
                </a:lnTo>
                <a:lnTo>
                  <a:pt x="39441" y="73418"/>
                </a:lnTo>
                <a:lnTo>
                  <a:pt x="39451" y="73425"/>
                </a:lnTo>
                <a:lnTo>
                  <a:pt x="39456" y="73431"/>
                </a:lnTo>
                <a:lnTo>
                  <a:pt x="39458" y="73437"/>
                </a:lnTo>
                <a:lnTo>
                  <a:pt x="39454" y="73439"/>
                </a:lnTo>
                <a:lnTo>
                  <a:pt x="39450" y="73438"/>
                </a:lnTo>
                <a:lnTo>
                  <a:pt x="39450" y="73438"/>
                </a:lnTo>
                <a:lnTo>
                  <a:pt x="39450" y="73437"/>
                </a:lnTo>
                <a:lnTo>
                  <a:pt x="39444" y="73436"/>
                </a:lnTo>
                <a:lnTo>
                  <a:pt x="39442" y="73436"/>
                </a:lnTo>
                <a:lnTo>
                  <a:pt x="39431" y="73440"/>
                </a:lnTo>
                <a:lnTo>
                  <a:pt x="39426" y="73445"/>
                </a:lnTo>
                <a:lnTo>
                  <a:pt x="39427" y="73450"/>
                </a:lnTo>
                <a:lnTo>
                  <a:pt x="39427" y="73456"/>
                </a:lnTo>
                <a:lnTo>
                  <a:pt x="39429" y="73464"/>
                </a:lnTo>
                <a:lnTo>
                  <a:pt x="39434" y="73471"/>
                </a:lnTo>
                <a:lnTo>
                  <a:pt x="39438" y="73477"/>
                </a:lnTo>
                <a:lnTo>
                  <a:pt x="39444" y="73484"/>
                </a:lnTo>
                <a:lnTo>
                  <a:pt x="39449" y="73491"/>
                </a:lnTo>
                <a:lnTo>
                  <a:pt x="39449" y="73497"/>
                </a:lnTo>
                <a:lnTo>
                  <a:pt x="39445" y="73500"/>
                </a:lnTo>
                <a:lnTo>
                  <a:pt x="39440" y="73502"/>
                </a:lnTo>
                <a:lnTo>
                  <a:pt x="39438" y="73502"/>
                </a:lnTo>
                <a:lnTo>
                  <a:pt x="39432" y="73506"/>
                </a:lnTo>
                <a:lnTo>
                  <a:pt x="39422" y="73521"/>
                </a:lnTo>
                <a:lnTo>
                  <a:pt x="39422" y="73531"/>
                </a:lnTo>
                <a:lnTo>
                  <a:pt x="39426" y="73539"/>
                </a:lnTo>
                <a:lnTo>
                  <a:pt x="39435" y="73549"/>
                </a:lnTo>
                <a:lnTo>
                  <a:pt x="39438" y="73549"/>
                </a:lnTo>
                <a:lnTo>
                  <a:pt x="39442" y="73550"/>
                </a:lnTo>
                <a:lnTo>
                  <a:pt x="39446" y="73554"/>
                </a:lnTo>
                <a:lnTo>
                  <a:pt x="39452" y="73562"/>
                </a:lnTo>
                <a:lnTo>
                  <a:pt x="39454" y="73571"/>
                </a:lnTo>
                <a:lnTo>
                  <a:pt x="39460" y="73577"/>
                </a:lnTo>
                <a:lnTo>
                  <a:pt x="39464" y="73579"/>
                </a:lnTo>
                <a:lnTo>
                  <a:pt x="39468" y="73578"/>
                </a:lnTo>
                <a:lnTo>
                  <a:pt x="39470" y="73578"/>
                </a:lnTo>
                <a:lnTo>
                  <a:pt x="39475" y="73579"/>
                </a:lnTo>
                <a:lnTo>
                  <a:pt x="39477" y="73581"/>
                </a:lnTo>
                <a:lnTo>
                  <a:pt x="39481" y="73586"/>
                </a:lnTo>
                <a:lnTo>
                  <a:pt x="39484" y="73589"/>
                </a:lnTo>
                <a:lnTo>
                  <a:pt x="39486" y="73594"/>
                </a:lnTo>
                <a:lnTo>
                  <a:pt x="39488" y="73602"/>
                </a:lnTo>
                <a:lnTo>
                  <a:pt x="39488" y="73609"/>
                </a:lnTo>
                <a:lnTo>
                  <a:pt x="39488" y="73610"/>
                </a:lnTo>
                <a:lnTo>
                  <a:pt x="39488" y="73616"/>
                </a:lnTo>
                <a:lnTo>
                  <a:pt x="39488" y="73624"/>
                </a:lnTo>
                <a:lnTo>
                  <a:pt x="39490" y="73632"/>
                </a:lnTo>
                <a:lnTo>
                  <a:pt x="39493" y="73640"/>
                </a:lnTo>
                <a:lnTo>
                  <a:pt x="39493" y="73646"/>
                </a:lnTo>
                <a:lnTo>
                  <a:pt x="39495" y="73663"/>
                </a:lnTo>
                <a:lnTo>
                  <a:pt x="39497" y="73668"/>
                </a:lnTo>
                <a:lnTo>
                  <a:pt x="39501" y="73677"/>
                </a:lnTo>
                <a:lnTo>
                  <a:pt x="39501" y="73685"/>
                </a:lnTo>
                <a:lnTo>
                  <a:pt x="39499" y="73695"/>
                </a:lnTo>
                <a:lnTo>
                  <a:pt x="39493" y="73707"/>
                </a:lnTo>
                <a:lnTo>
                  <a:pt x="39493" y="73709"/>
                </a:lnTo>
                <a:lnTo>
                  <a:pt x="39488" y="73723"/>
                </a:lnTo>
                <a:lnTo>
                  <a:pt x="39488" y="73737"/>
                </a:lnTo>
                <a:lnTo>
                  <a:pt x="39492" y="73751"/>
                </a:lnTo>
                <a:lnTo>
                  <a:pt x="39498" y="73760"/>
                </a:lnTo>
                <a:lnTo>
                  <a:pt x="39506" y="73780"/>
                </a:lnTo>
                <a:lnTo>
                  <a:pt x="39510" y="73789"/>
                </a:lnTo>
                <a:lnTo>
                  <a:pt x="39519" y="73799"/>
                </a:lnTo>
                <a:lnTo>
                  <a:pt x="39523" y="73807"/>
                </a:lnTo>
                <a:lnTo>
                  <a:pt x="39531" y="73819"/>
                </a:lnTo>
                <a:lnTo>
                  <a:pt x="39536" y="73825"/>
                </a:lnTo>
                <a:lnTo>
                  <a:pt x="39544" y="73835"/>
                </a:lnTo>
                <a:lnTo>
                  <a:pt x="39546" y="73839"/>
                </a:lnTo>
                <a:lnTo>
                  <a:pt x="39548" y="73843"/>
                </a:lnTo>
                <a:lnTo>
                  <a:pt x="39550" y="73847"/>
                </a:lnTo>
                <a:lnTo>
                  <a:pt x="39550" y="73849"/>
                </a:lnTo>
                <a:lnTo>
                  <a:pt x="39550" y="73854"/>
                </a:lnTo>
                <a:lnTo>
                  <a:pt x="39549" y="73862"/>
                </a:lnTo>
                <a:lnTo>
                  <a:pt x="39551" y="73872"/>
                </a:lnTo>
                <a:lnTo>
                  <a:pt x="39556" y="73878"/>
                </a:lnTo>
                <a:lnTo>
                  <a:pt x="39567" y="73882"/>
                </a:lnTo>
                <a:lnTo>
                  <a:pt x="39573" y="73884"/>
                </a:lnTo>
                <a:lnTo>
                  <a:pt x="39583" y="73887"/>
                </a:lnTo>
                <a:lnTo>
                  <a:pt x="39586" y="73887"/>
                </a:lnTo>
                <a:lnTo>
                  <a:pt x="39588" y="73888"/>
                </a:lnTo>
                <a:lnTo>
                  <a:pt x="39593" y="73888"/>
                </a:lnTo>
                <a:lnTo>
                  <a:pt x="39601" y="73891"/>
                </a:lnTo>
                <a:lnTo>
                  <a:pt x="39609" y="73896"/>
                </a:lnTo>
                <a:lnTo>
                  <a:pt x="39610" y="73897"/>
                </a:lnTo>
                <a:lnTo>
                  <a:pt x="39612" y="73897"/>
                </a:lnTo>
                <a:lnTo>
                  <a:pt x="39627" y="73892"/>
                </a:lnTo>
                <a:lnTo>
                  <a:pt x="39632" y="73892"/>
                </a:lnTo>
                <a:lnTo>
                  <a:pt x="39645" y="73900"/>
                </a:lnTo>
                <a:lnTo>
                  <a:pt x="39652" y="73909"/>
                </a:lnTo>
                <a:lnTo>
                  <a:pt x="39655" y="73919"/>
                </a:lnTo>
                <a:lnTo>
                  <a:pt x="39655" y="73926"/>
                </a:lnTo>
                <a:lnTo>
                  <a:pt x="39653" y="73934"/>
                </a:lnTo>
                <a:lnTo>
                  <a:pt x="39653" y="73938"/>
                </a:lnTo>
                <a:lnTo>
                  <a:pt x="39653" y="73940"/>
                </a:lnTo>
                <a:lnTo>
                  <a:pt x="39654" y="73948"/>
                </a:lnTo>
                <a:lnTo>
                  <a:pt x="39656" y="73956"/>
                </a:lnTo>
                <a:lnTo>
                  <a:pt x="39662" y="73963"/>
                </a:lnTo>
                <a:lnTo>
                  <a:pt x="39669" y="73968"/>
                </a:lnTo>
                <a:lnTo>
                  <a:pt x="39674" y="73974"/>
                </a:lnTo>
                <a:lnTo>
                  <a:pt x="39683" y="73981"/>
                </a:lnTo>
                <a:lnTo>
                  <a:pt x="39690" y="73985"/>
                </a:lnTo>
                <a:lnTo>
                  <a:pt x="39701" y="73986"/>
                </a:lnTo>
                <a:lnTo>
                  <a:pt x="39702" y="73986"/>
                </a:lnTo>
                <a:lnTo>
                  <a:pt x="39709" y="73987"/>
                </a:lnTo>
                <a:lnTo>
                  <a:pt x="39717" y="73991"/>
                </a:lnTo>
                <a:lnTo>
                  <a:pt x="39722" y="73992"/>
                </a:lnTo>
                <a:lnTo>
                  <a:pt x="39732" y="73991"/>
                </a:lnTo>
                <a:lnTo>
                  <a:pt x="39732" y="73991"/>
                </a:lnTo>
                <a:lnTo>
                  <a:pt x="39735" y="73991"/>
                </a:lnTo>
                <a:lnTo>
                  <a:pt x="39739" y="73991"/>
                </a:lnTo>
                <a:lnTo>
                  <a:pt x="39750" y="73992"/>
                </a:lnTo>
                <a:lnTo>
                  <a:pt x="39761" y="74000"/>
                </a:lnTo>
                <a:lnTo>
                  <a:pt x="39763" y="74010"/>
                </a:lnTo>
                <a:lnTo>
                  <a:pt x="39764" y="74017"/>
                </a:lnTo>
                <a:lnTo>
                  <a:pt x="39765" y="74025"/>
                </a:lnTo>
                <a:lnTo>
                  <a:pt x="39768" y="74031"/>
                </a:lnTo>
                <a:lnTo>
                  <a:pt x="39770" y="74036"/>
                </a:lnTo>
                <a:lnTo>
                  <a:pt x="39774" y="74044"/>
                </a:lnTo>
                <a:lnTo>
                  <a:pt x="39775" y="74050"/>
                </a:lnTo>
                <a:lnTo>
                  <a:pt x="39773" y="74055"/>
                </a:lnTo>
                <a:lnTo>
                  <a:pt x="39774" y="74063"/>
                </a:lnTo>
                <a:lnTo>
                  <a:pt x="39774" y="74064"/>
                </a:lnTo>
                <a:lnTo>
                  <a:pt x="39774" y="74072"/>
                </a:lnTo>
                <a:lnTo>
                  <a:pt x="39777" y="74077"/>
                </a:lnTo>
                <a:lnTo>
                  <a:pt x="39778" y="74080"/>
                </a:lnTo>
                <a:lnTo>
                  <a:pt x="39780" y="74082"/>
                </a:lnTo>
                <a:lnTo>
                  <a:pt x="39783" y="74086"/>
                </a:lnTo>
                <a:lnTo>
                  <a:pt x="39786" y="74088"/>
                </a:lnTo>
                <a:lnTo>
                  <a:pt x="39791" y="74091"/>
                </a:lnTo>
                <a:lnTo>
                  <a:pt x="39797" y="74097"/>
                </a:lnTo>
                <a:lnTo>
                  <a:pt x="39798" y="74099"/>
                </a:lnTo>
                <a:lnTo>
                  <a:pt x="39801" y="74103"/>
                </a:lnTo>
                <a:lnTo>
                  <a:pt x="39805" y="74110"/>
                </a:lnTo>
                <a:lnTo>
                  <a:pt x="39812" y="74114"/>
                </a:lnTo>
                <a:lnTo>
                  <a:pt x="39812" y="74114"/>
                </a:lnTo>
                <a:lnTo>
                  <a:pt x="39817" y="74120"/>
                </a:lnTo>
                <a:lnTo>
                  <a:pt x="39821" y="74131"/>
                </a:lnTo>
                <a:lnTo>
                  <a:pt x="39821" y="74134"/>
                </a:lnTo>
                <a:lnTo>
                  <a:pt x="39822" y="74139"/>
                </a:lnTo>
                <a:lnTo>
                  <a:pt x="39827" y="74145"/>
                </a:lnTo>
                <a:lnTo>
                  <a:pt x="39827" y="74146"/>
                </a:lnTo>
                <a:lnTo>
                  <a:pt x="39833" y="74153"/>
                </a:lnTo>
                <a:lnTo>
                  <a:pt x="39843" y="74161"/>
                </a:lnTo>
                <a:lnTo>
                  <a:pt x="39846" y="74173"/>
                </a:lnTo>
                <a:lnTo>
                  <a:pt x="39851" y="74178"/>
                </a:lnTo>
                <a:lnTo>
                  <a:pt x="39855" y="74199"/>
                </a:lnTo>
                <a:lnTo>
                  <a:pt x="39855" y="74204"/>
                </a:lnTo>
                <a:lnTo>
                  <a:pt x="39850" y="74212"/>
                </a:lnTo>
                <a:lnTo>
                  <a:pt x="39849" y="74214"/>
                </a:lnTo>
                <a:lnTo>
                  <a:pt x="39847" y="74216"/>
                </a:lnTo>
                <a:lnTo>
                  <a:pt x="39847" y="74216"/>
                </a:lnTo>
                <a:lnTo>
                  <a:pt x="39841" y="74225"/>
                </a:lnTo>
                <a:lnTo>
                  <a:pt x="39841" y="74233"/>
                </a:lnTo>
                <a:lnTo>
                  <a:pt x="39843" y="74235"/>
                </a:lnTo>
                <a:lnTo>
                  <a:pt x="39845" y="74237"/>
                </a:lnTo>
                <a:lnTo>
                  <a:pt x="39845" y="74238"/>
                </a:lnTo>
                <a:lnTo>
                  <a:pt x="39849" y="74244"/>
                </a:lnTo>
                <a:lnTo>
                  <a:pt x="39852" y="74250"/>
                </a:lnTo>
                <a:lnTo>
                  <a:pt x="39852" y="74257"/>
                </a:lnTo>
                <a:lnTo>
                  <a:pt x="39849" y="74264"/>
                </a:lnTo>
                <a:lnTo>
                  <a:pt x="39847" y="74270"/>
                </a:lnTo>
                <a:lnTo>
                  <a:pt x="39847" y="74272"/>
                </a:lnTo>
                <a:lnTo>
                  <a:pt x="39848" y="74272"/>
                </a:lnTo>
                <a:lnTo>
                  <a:pt x="39852" y="74278"/>
                </a:lnTo>
                <a:lnTo>
                  <a:pt x="39856" y="74287"/>
                </a:lnTo>
                <a:lnTo>
                  <a:pt x="39859" y="74296"/>
                </a:lnTo>
                <a:lnTo>
                  <a:pt x="39861" y="74306"/>
                </a:lnTo>
                <a:lnTo>
                  <a:pt x="39861" y="74313"/>
                </a:lnTo>
                <a:lnTo>
                  <a:pt x="39856" y="74320"/>
                </a:lnTo>
                <a:lnTo>
                  <a:pt x="39853" y="74325"/>
                </a:lnTo>
                <a:lnTo>
                  <a:pt x="39853" y="74330"/>
                </a:lnTo>
                <a:lnTo>
                  <a:pt x="39855" y="74335"/>
                </a:lnTo>
                <a:lnTo>
                  <a:pt x="39860" y="74339"/>
                </a:lnTo>
                <a:lnTo>
                  <a:pt x="39863" y="74347"/>
                </a:lnTo>
                <a:lnTo>
                  <a:pt x="39862" y="74351"/>
                </a:lnTo>
                <a:lnTo>
                  <a:pt x="39863" y="74355"/>
                </a:lnTo>
                <a:lnTo>
                  <a:pt x="39865" y="74362"/>
                </a:lnTo>
                <a:lnTo>
                  <a:pt x="39870" y="74369"/>
                </a:lnTo>
                <a:lnTo>
                  <a:pt x="39876" y="74374"/>
                </a:lnTo>
                <a:lnTo>
                  <a:pt x="39881" y="74379"/>
                </a:lnTo>
                <a:lnTo>
                  <a:pt x="39880" y="74384"/>
                </a:lnTo>
                <a:lnTo>
                  <a:pt x="39877" y="74391"/>
                </a:lnTo>
                <a:lnTo>
                  <a:pt x="39878" y="74394"/>
                </a:lnTo>
                <a:lnTo>
                  <a:pt x="39878" y="74397"/>
                </a:lnTo>
                <a:lnTo>
                  <a:pt x="39885" y="74398"/>
                </a:lnTo>
                <a:lnTo>
                  <a:pt x="39888" y="74394"/>
                </a:lnTo>
                <a:lnTo>
                  <a:pt x="39888" y="74393"/>
                </a:lnTo>
                <a:lnTo>
                  <a:pt x="39895" y="74394"/>
                </a:lnTo>
                <a:lnTo>
                  <a:pt x="39895" y="74394"/>
                </a:lnTo>
                <a:lnTo>
                  <a:pt x="39896" y="74397"/>
                </a:lnTo>
                <a:lnTo>
                  <a:pt x="39904" y="74397"/>
                </a:lnTo>
                <a:lnTo>
                  <a:pt x="39905" y="74397"/>
                </a:lnTo>
                <a:lnTo>
                  <a:pt x="39906" y="74395"/>
                </a:lnTo>
                <a:lnTo>
                  <a:pt x="39909" y="74391"/>
                </a:lnTo>
                <a:lnTo>
                  <a:pt x="39914" y="74390"/>
                </a:lnTo>
                <a:lnTo>
                  <a:pt x="39919" y="74395"/>
                </a:lnTo>
                <a:lnTo>
                  <a:pt x="39923" y="74401"/>
                </a:lnTo>
                <a:lnTo>
                  <a:pt x="39926" y="74409"/>
                </a:lnTo>
                <a:lnTo>
                  <a:pt x="39926" y="74413"/>
                </a:lnTo>
                <a:lnTo>
                  <a:pt x="39926" y="74415"/>
                </a:lnTo>
                <a:lnTo>
                  <a:pt x="39928" y="74416"/>
                </a:lnTo>
                <a:lnTo>
                  <a:pt x="39933" y="74416"/>
                </a:lnTo>
                <a:lnTo>
                  <a:pt x="39938" y="74420"/>
                </a:lnTo>
                <a:lnTo>
                  <a:pt x="39943" y="74427"/>
                </a:lnTo>
                <a:lnTo>
                  <a:pt x="39950" y="74427"/>
                </a:lnTo>
                <a:lnTo>
                  <a:pt x="39954" y="74432"/>
                </a:lnTo>
                <a:lnTo>
                  <a:pt x="39954" y="74436"/>
                </a:lnTo>
                <a:lnTo>
                  <a:pt x="39955" y="74444"/>
                </a:lnTo>
                <a:lnTo>
                  <a:pt x="39958" y="74446"/>
                </a:lnTo>
                <a:lnTo>
                  <a:pt x="39972" y="74448"/>
                </a:lnTo>
                <a:lnTo>
                  <a:pt x="39974" y="74450"/>
                </a:lnTo>
                <a:lnTo>
                  <a:pt x="39973" y="74454"/>
                </a:lnTo>
                <a:lnTo>
                  <a:pt x="39969" y="74456"/>
                </a:lnTo>
                <a:lnTo>
                  <a:pt x="39965" y="74463"/>
                </a:lnTo>
                <a:lnTo>
                  <a:pt x="39965" y="74469"/>
                </a:lnTo>
                <a:lnTo>
                  <a:pt x="39969" y="74475"/>
                </a:lnTo>
                <a:lnTo>
                  <a:pt x="39969" y="74480"/>
                </a:lnTo>
                <a:lnTo>
                  <a:pt x="39965" y="74491"/>
                </a:lnTo>
                <a:lnTo>
                  <a:pt x="39959" y="74502"/>
                </a:lnTo>
                <a:lnTo>
                  <a:pt x="39957" y="74504"/>
                </a:lnTo>
                <a:lnTo>
                  <a:pt x="39957" y="74511"/>
                </a:lnTo>
                <a:lnTo>
                  <a:pt x="39958" y="74514"/>
                </a:lnTo>
                <a:lnTo>
                  <a:pt x="39961" y="74514"/>
                </a:lnTo>
                <a:lnTo>
                  <a:pt x="39965" y="74513"/>
                </a:lnTo>
                <a:lnTo>
                  <a:pt x="39974" y="74513"/>
                </a:lnTo>
                <a:lnTo>
                  <a:pt x="39982" y="74515"/>
                </a:lnTo>
                <a:lnTo>
                  <a:pt x="39987" y="74519"/>
                </a:lnTo>
                <a:lnTo>
                  <a:pt x="39988" y="74520"/>
                </a:lnTo>
                <a:lnTo>
                  <a:pt x="39992" y="74524"/>
                </a:lnTo>
                <a:lnTo>
                  <a:pt x="39998" y="74525"/>
                </a:lnTo>
                <a:lnTo>
                  <a:pt x="40004" y="74526"/>
                </a:lnTo>
                <a:lnTo>
                  <a:pt x="40010" y="74529"/>
                </a:lnTo>
                <a:lnTo>
                  <a:pt x="40009" y="74534"/>
                </a:lnTo>
                <a:lnTo>
                  <a:pt x="40009" y="74539"/>
                </a:lnTo>
                <a:lnTo>
                  <a:pt x="40009" y="74539"/>
                </a:lnTo>
                <a:lnTo>
                  <a:pt x="40009" y="74542"/>
                </a:lnTo>
                <a:lnTo>
                  <a:pt x="40014" y="74548"/>
                </a:lnTo>
                <a:lnTo>
                  <a:pt x="40016" y="74549"/>
                </a:lnTo>
                <a:lnTo>
                  <a:pt x="40016" y="74549"/>
                </a:lnTo>
                <a:lnTo>
                  <a:pt x="40028" y="74550"/>
                </a:lnTo>
                <a:lnTo>
                  <a:pt x="40036" y="74552"/>
                </a:lnTo>
                <a:lnTo>
                  <a:pt x="40039" y="74558"/>
                </a:lnTo>
                <a:lnTo>
                  <a:pt x="40035" y="74565"/>
                </a:lnTo>
                <a:lnTo>
                  <a:pt x="40030" y="74567"/>
                </a:lnTo>
                <a:lnTo>
                  <a:pt x="40028" y="74569"/>
                </a:lnTo>
                <a:lnTo>
                  <a:pt x="40024" y="74575"/>
                </a:lnTo>
                <a:lnTo>
                  <a:pt x="40027" y="74580"/>
                </a:lnTo>
                <a:lnTo>
                  <a:pt x="40034" y="74581"/>
                </a:lnTo>
                <a:lnTo>
                  <a:pt x="40038" y="74577"/>
                </a:lnTo>
                <a:lnTo>
                  <a:pt x="40039" y="74576"/>
                </a:lnTo>
                <a:lnTo>
                  <a:pt x="40045" y="74575"/>
                </a:lnTo>
                <a:lnTo>
                  <a:pt x="40049" y="74576"/>
                </a:lnTo>
                <a:lnTo>
                  <a:pt x="40052" y="74583"/>
                </a:lnTo>
                <a:lnTo>
                  <a:pt x="40051" y="74591"/>
                </a:lnTo>
                <a:lnTo>
                  <a:pt x="40051" y="74596"/>
                </a:lnTo>
                <a:lnTo>
                  <a:pt x="40051" y="74604"/>
                </a:lnTo>
                <a:lnTo>
                  <a:pt x="40051" y="74615"/>
                </a:lnTo>
                <a:lnTo>
                  <a:pt x="40053" y="74626"/>
                </a:lnTo>
                <a:lnTo>
                  <a:pt x="40052" y="74630"/>
                </a:lnTo>
                <a:lnTo>
                  <a:pt x="40050" y="74636"/>
                </a:lnTo>
                <a:lnTo>
                  <a:pt x="40049" y="74639"/>
                </a:lnTo>
                <a:lnTo>
                  <a:pt x="40043" y="74644"/>
                </a:lnTo>
                <a:lnTo>
                  <a:pt x="40039" y="74650"/>
                </a:lnTo>
                <a:lnTo>
                  <a:pt x="40041" y="74657"/>
                </a:lnTo>
                <a:lnTo>
                  <a:pt x="40041" y="74658"/>
                </a:lnTo>
                <a:lnTo>
                  <a:pt x="40043" y="74661"/>
                </a:lnTo>
                <a:lnTo>
                  <a:pt x="40043" y="74661"/>
                </a:lnTo>
                <a:lnTo>
                  <a:pt x="40045" y="74670"/>
                </a:lnTo>
                <a:lnTo>
                  <a:pt x="40044" y="74673"/>
                </a:lnTo>
                <a:lnTo>
                  <a:pt x="40044" y="74674"/>
                </a:lnTo>
                <a:lnTo>
                  <a:pt x="40043" y="74677"/>
                </a:lnTo>
                <a:lnTo>
                  <a:pt x="40041" y="74680"/>
                </a:lnTo>
                <a:lnTo>
                  <a:pt x="40040" y="74695"/>
                </a:lnTo>
                <a:lnTo>
                  <a:pt x="40042" y="74701"/>
                </a:lnTo>
                <a:lnTo>
                  <a:pt x="40043" y="74706"/>
                </a:lnTo>
                <a:lnTo>
                  <a:pt x="40045" y="74714"/>
                </a:lnTo>
                <a:lnTo>
                  <a:pt x="40045" y="74721"/>
                </a:lnTo>
                <a:lnTo>
                  <a:pt x="40045" y="74727"/>
                </a:lnTo>
                <a:lnTo>
                  <a:pt x="40047" y="74735"/>
                </a:lnTo>
                <a:lnTo>
                  <a:pt x="40052" y="74743"/>
                </a:lnTo>
                <a:lnTo>
                  <a:pt x="40053" y="74752"/>
                </a:lnTo>
                <a:lnTo>
                  <a:pt x="40052" y="74763"/>
                </a:lnTo>
                <a:lnTo>
                  <a:pt x="40048" y="74771"/>
                </a:lnTo>
                <a:lnTo>
                  <a:pt x="40043" y="74783"/>
                </a:lnTo>
                <a:lnTo>
                  <a:pt x="40039" y="74790"/>
                </a:lnTo>
                <a:lnTo>
                  <a:pt x="40029" y="74797"/>
                </a:lnTo>
                <a:lnTo>
                  <a:pt x="40022" y="74795"/>
                </a:lnTo>
                <a:lnTo>
                  <a:pt x="40018" y="74792"/>
                </a:lnTo>
                <a:lnTo>
                  <a:pt x="40016" y="74791"/>
                </a:lnTo>
                <a:lnTo>
                  <a:pt x="40011" y="74797"/>
                </a:lnTo>
                <a:lnTo>
                  <a:pt x="40011" y="74810"/>
                </a:lnTo>
                <a:lnTo>
                  <a:pt x="40010" y="74814"/>
                </a:lnTo>
                <a:lnTo>
                  <a:pt x="40004" y="74821"/>
                </a:lnTo>
                <a:lnTo>
                  <a:pt x="40004" y="74827"/>
                </a:lnTo>
                <a:lnTo>
                  <a:pt x="40005" y="74829"/>
                </a:lnTo>
                <a:lnTo>
                  <a:pt x="40006" y="74834"/>
                </a:lnTo>
                <a:lnTo>
                  <a:pt x="40010" y="74839"/>
                </a:lnTo>
                <a:lnTo>
                  <a:pt x="40011" y="74845"/>
                </a:lnTo>
                <a:lnTo>
                  <a:pt x="40011" y="74853"/>
                </a:lnTo>
                <a:lnTo>
                  <a:pt x="40008" y="74858"/>
                </a:lnTo>
                <a:lnTo>
                  <a:pt x="39998" y="74859"/>
                </a:lnTo>
                <a:lnTo>
                  <a:pt x="39992" y="74860"/>
                </a:lnTo>
                <a:lnTo>
                  <a:pt x="39987" y="74864"/>
                </a:lnTo>
                <a:lnTo>
                  <a:pt x="39983" y="74868"/>
                </a:lnTo>
                <a:lnTo>
                  <a:pt x="39983" y="74869"/>
                </a:lnTo>
                <a:lnTo>
                  <a:pt x="39980" y="74877"/>
                </a:lnTo>
                <a:lnTo>
                  <a:pt x="39978" y="74887"/>
                </a:lnTo>
                <a:lnTo>
                  <a:pt x="39977" y="74895"/>
                </a:lnTo>
                <a:lnTo>
                  <a:pt x="39976" y="74899"/>
                </a:lnTo>
                <a:lnTo>
                  <a:pt x="39974" y="74909"/>
                </a:lnTo>
                <a:lnTo>
                  <a:pt x="39975" y="74914"/>
                </a:lnTo>
                <a:lnTo>
                  <a:pt x="39975" y="74918"/>
                </a:lnTo>
                <a:lnTo>
                  <a:pt x="39976" y="74919"/>
                </a:lnTo>
                <a:lnTo>
                  <a:pt x="39978" y="74923"/>
                </a:lnTo>
                <a:lnTo>
                  <a:pt x="39981" y="74928"/>
                </a:lnTo>
                <a:lnTo>
                  <a:pt x="39980" y="74936"/>
                </a:lnTo>
                <a:lnTo>
                  <a:pt x="39978" y="74939"/>
                </a:lnTo>
                <a:lnTo>
                  <a:pt x="39976" y="74941"/>
                </a:lnTo>
                <a:lnTo>
                  <a:pt x="39972" y="74945"/>
                </a:lnTo>
                <a:lnTo>
                  <a:pt x="39972" y="74951"/>
                </a:lnTo>
                <a:lnTo>
                  <a:pt x="39974" y="74955"/>
                </a:lnTo>
                <a:lnTo>
                  <a:pt x="39976" y="74960"/>
                </a:lnTo>
                <a:lnTo>
                  <a:pt x="39977" y="74961"/>
                </a:lnTo>
                <a:lnTo>
                  <a:pt x="39978" y="74963"/>
                </a:lnTo>
                <a:lnTo>
                  <a:pt x="39979" y="74969"/>
                </a:lnTo>
                <a:lnTo>
                  <a:pt x="39978" y="74970"/>
                </a:lnTo>
                <a:lnTo>
                  <a:pt x="39977" y="74974"/>
                </a:lnTo>
                <a:lnTo>
                  <a:pt x="39976" y="74975"/>
                </a:lnTo>
                <a:lnTo>
                  <a:pt x="39975" y="74978"/>
                </a:lnTo>
                <a:lnTo>
                  <a:pt x="39977" y="74984"/>
                </a:lnTo>
                <a:lnTo>
                  <a:pt x="39978" y="74986"/>
                </a:lnTo>
                <a:lnTo>
                  <a:pt x="39981" y="74991"/>
                </a:lnTo>
                <a:lnTo>
                  <a:pt x="39982" y="74991"/>
                </a:lnTo>
                <a:lnTo>
                  <a:pt x="39982" y="74996"/>
                </a:lnTo>
                <a:lnTo>
                  <a:pt x="39982" y="74998"/>
                </a:lnTo>
                <a:lnTo>
                  <a:pt x="39981" y="75004"/>
                </a:lnTo>
                <a:lnTo>
                  <a:pt x="39980" y="75004"/>
                </a:lnTo>
                <a:lnTo>
                  <a:pt x="39976" y="75008"/>
                </a:lnTo>
                <a:lnTo>
                  <a:pt x="39971" y="75013"/>
                </a:lnTo>
                <a:lnTo>
                  <a:pt x="39975" y="75020"/>
                </a:lnTo>
                <a:lnTo>
                  <a:pt x="39987" y="75020"/>
                </a:lnTo>
                <a:lnTo>
                  <a:pt x="39989" y="75019"/>
                </a:lnTo>
                <a:lnTo>
                  <a:pt x="39992" y="75018"/>
                </a:lnTo>
                <a:lnTo>
                  <a:pt x="39994" y="75017"/>
                </a:lnTo>
                <a:lnTo>
                  <a:pt x="39995" y="75016"/>
                </a:lnTo>
                <a:lnTo>
                  <a:pt x="40001" y="75018"/>
                </a:lnTo>
                <a:lnTo>
                  <a:pt x="40005" y="75025"/>
                </a:lnTo>
                <a:lnTo>
                  <a:pt x="40013" y="75027"/>
                </a:lnTo>
                <a:lnTo>
                  <a:pt x="40019" y="75024"/>
                </a:lnTo>
                <a:lnTo>
                  <a:pt x="40023" y="75026"/>
                </a:lnTo>
                <a:lnTo>
                  <a:pt x="40023" y="75030"/>
                </a:lnTo>
                <a:lnTo>
                  <a:pt x="40024" y="75035"/>
                </a:lnTo>
                <a:lnTo>
                  <a:pt x="40025" y="75042"/>
                </a:lnTo>
                <a:lnTo>
                  <a:pt x="40024" y="75044"/>
                </a:lnTo>
                <a:lnTo>
                  <a:pt x="40023" y="75045"/>
                </a:lnTo>
                <a:lnTo>
                  <a:pt x="40019" y="75050"/>
                </a:lnTo>
                <a:lnTo>
                  <a:pt x="40021" y="75053"/>
                </a:lnTo>
                <a:lnTo>
                  <a:pt x="40020" y="75061"/>
                </a:lnTo>
                <a:lnTo>
                  <a:pt x="40024" y="75067"/>
                </a:lnTo>
                <a:lnTo>
                  <a:pt x="40030" y="75067"/>
                </a:lnTo>
                <a:lnTo>
                  <a:pt x="40033" y="75067"/>
                </a:lnTo>
                <a:lnTo>
                  <a:pt x="40035" y="75068"/>
                </a:lnTo>
                <a:lnTo>
                  <a:pt x="40038" y="75073"/>
                </a:lnTo>
                <a:lnTo>
                  <a:pt x="40036" y="75075"/>
                </a:lnTo>
                <a:lnTo>
                  <a:pt x="40036" y="75076"/>
                </a:lnTo>
                <a:lnTo>
                  <a:pt x="40036" y="75076"/>
                </a:lnTo>
                <a:lnTo>
                  <a:pt x="40033" y="75081"/>
                </a:lnTo>
                <a:lnTo>
                  <a:pt x="40035" y="75086"/>
                </a:lnTo>
                <a:lnTo>
                  <a:pt x="40035" y="75092"/>
                </a:lnTo>
                <a:lnTo>
                  <a:pt x="40031" y="75097"/>
                </a:lnTo>
                <a:lnTo>
                  <a:pt x="40030" y="75103"/>
                </a:lnTo>
                <a:lnTo>
                  <a:pt x="40030" y="75114"/>
                </a:lnTo>
                <a:lnTo>
                  <a:pt x="40031" y="75124"/>
                </a:lnTo>
                <a:lnTo>
                  <a:pt x="40033" y="75128"/>
                </a:lnTo>
                <a:lnTo>
                  <a:pt x="40042" y="75128"/>
                </a:lnTo>
                <a:lnTo>
                  <a:pt x="40046" y="75124"/>
                </a:lnTo>
                <a:lnTo>
                  <a:pt x="40048" y="75133"/>
                </a:lnTo>
                <a:lnTo>
                  <a:pt x="40052" y="75141"/>
                </a:lnTo>
                <a:lnTo>
                  <a:pt x="40052" y="75145"/>
                </a:lnTo>
                <a:lnTo>
                  <a:pt x="40055" y="75150"/>
                </a:lnTo>
                <a:lnTo>
                  <a:pt x="40057" y="75150"/>
                </a:lnTo>
                <a:lnTo>
                  <a:pt x="40063" y="75150"/>
                </a:lnTo>
                <a:lnTo>
                  <a:pt x="40068" y="75153"/>
                </a:lnTo>
                <a:lnTo>
                  <a:pt x="40070" y="75163"/>
                </a:lnTo>
                <a:lnTo>
                  <a:pt x="40070" y="75169"/>
                </a:lnTo>
                <a:lnTo>
                  <a:pt x="40070" y="75170"/>
                </a:lnTo>
                <a:lnTo>
                  <a:pt x="40070" y="75170"/>
                </a:lnTo>
                <a:lnTo>
                  <a:pt x="40073" y="75176"/>
                </a:lnTo>
                <a:lnTo>
                  <a:pt x="40075" y="75177"/>
                </a:lnTo>
                <a:lnTo>
                  <a:pt x="40076" y="75178"/>
                </a:lnTo>
                <a:lnTo>
                  <a:pt x="40084" y="75182"/>
                </a:lnTo>
                <a:lnTo>
                  <a:pt x="40095" y="75191"/>
                </a:lnTo>
                <a:lnTo>
                  <a:pt x="40104" y="75200"/>
                </a:lnTo>
                <a:lnTo>
                  <a:pt x="40104" y="75204"/>
                </a:lnTo>
                <a:lnTo>
                  <a:pt x="40096" y="75209"/>
                </a:lnTo>
                <a:lnTo>
                  <a:pt x="40092" y="75212"/>
                </a:lnTo>
                <a:lnTo>
                  <a:pt x="40086" y="75216"/>
                </a:lnTo>
                <a:lnTo>
                  <a:pt x="40083" y="75223"/>
                </a:lnTo>
                <a:lnTo>
                  <a:pt x="40081" y="75229"/>
                </a:lnTo>
                <a:lnTo>
                  <a:pt x="40089" y="75233"/>
                </a:lnTo>
                <a:lnTo>
                  <a:pt x="40089" y="75233"/>
                </a:lnTo>
                <a:lnTo>
                  <a:pt x="40095" y="75234"/>
                </a:lnTo>
                <a:lnTo>
                  <a:pt x="40096" y="75238"/>
                </a:lnTo>
                <a:lnTo>
                  <a:pt x="40095" y="75242"/>
                </a:lnTo>
                <a:lnTo>
                  <a:pt x="40092" y="75246"/>
                </a:lnTo>
                <a:lnTo>
                  <a:pt x="40093" y="75250"/>
                </a:lnTo>
                <a:lnTo>
                  <a:pt x="40094" y="75258"/>
                </a:lnTo>
                <a:lnTo>
                  <a:pt x="40090" y="75265"/>
                </a:lnTo>
                <a:lnTo>
                  <a:pt x="40092" y="75272"/>
                </a:lnTo>
                <a:lnTo>
                  <a:pt x="40091" y="75281"/>
                </a:lnTo>
                <a:lnTo>
                  <a:pt x="40084" y="75284"/>
                </a:lnTo>
                <a:lnTo>
                  <a:pt x="40076" y="75283"/>
                </a:lnTo>
                <a:lnTo>
                  <a:pt x="40074" y="75283"/>
                </a:lnTo>
                <a:lnTo>
                  <a:pt x="40070" y="75287"/>
                </a:lnTo>
                <a:lnTo>
                  <a:pt x="40070" y="75289"/>
                </a:lnTo>
                <a:lnTo>
                  <a:pt x="40069" y="75294"/>
                </a:lnTo>
                <a:lnTo>
                  <a:pt x="40071" y="75300"/>
                </a:lnTo>
                <a:lnTo>
                  <a:pt x="40074" y="75304"/>
                </a:lnTo>
                <a:lnTo>
                  <a:pt x="40076" y="75306"/>
                </a:lnTo>
                <a:lnTo>
                  <a:pt x="40077" y="75306"/>
                </a:lnTo>
                <a:lnTo>
                  <a:pt x="40082" y="75308"/>
                </a:lnTo>
                <a:lnTo>
                  <a:pt x="40086" y="75312"/>
                </a:lnTo>
                <a:lnTo>
                  <a:pt x="40090" y="75319"/>
                </a:lnTo>
                <a:lnTo>
                  <a:pt x="40092" y="75326"/>
                </a:lnTo>
                <a:lnTo>
                  <a:pt x="40091" y="75330"/>
                </a:lnTo>
                <a:lnTo>
                  <a:pt x="40089" y="75335"/>
                </a:lnTo>
                <a:lnTo>
                  <a:pt x="40086" y="75344"/>
                </a:lnTo>
                <a:lnTo>
                  <a:pt x="40084" y="75350"/>
                </a:lnTo>
                <a:lnTo>
                  <a:pt x="40086" y="75355"/>
                </a:lnTo>
                <a:lnTo>
                  <a:pt x="40086" y="75355"/>
                </a:lnTo>
                <a:lnTo>
                  <a:pt x="40089" y="75363"/>
                </a:lnTo>
                <a:lnTo>
                  <a:pt x="40093" y="75375"/>
                </a:lnTo>
                <a:lnTo>
                  <a:pt x="40091" y="75382"/>
                </a:lnTo>
                <a:lnTo>
                  <a:pt x="40088" y="75388"/>
                </a:lnTo>
                <a:lnTo>
                  <a:pt x="40084" y="75398"/>
                </a:lnTo>
                <a:lnTo>
                  <a:pt x="40076" y="75398"/>
                </a:lnTo>
                <a:lnTo>
                  <a:pt x="40070" y="75399"/>
                </a:lnTo>
                <a:lnTo>
                  <a:pt x="40066" y="75401"/>
                </a:lnTo>
                <a:lnTo>
                  <a:pt x="40066" y="75401"/>
                </a:lnTo>
                <a:lnTo>
                  <a:pt x="40059" y="75404"/>
                </a:lnTo>
                <a:lnTo>
                  <a:pt x="40054" y="75410"/>
                </a:lnTo>
                <a:lnTo>
                  <a:pt x="40053" y="75412"/>
                </a:lnTo>
                <a:lnTo>
                  <a:pt x="40050" y="75416"/>
                </a:lnTo>
                <a:lnTo>
                  <a:pt x="40050" y="75429"/>
                </a:lnTo>
                <a:lnTo>
                  <a:pt x="40045" y="75439"/>
                </a:lnTo>
                <a:lnTo>
                  <a:pt x="40037" y="75442"/>
                </a:lnTo>
                <a:lnTo>
                  <a:pt x="40036" y="75448"/>
                </a:lnTo>
                <a:lnTo>
                  <a:pt x="40032" y="75453"/>
                </a:lnTo>
                <a:lnTo>
                  <a:pt x="40023" y="75457"/>
                </a:lnTo>
                <a:lnTo>
                  <a:pt x="40022" y="75465"/>
                </a:lnTo>
                <a:lnTo>
                  <a:pt x="40027" y="75471"/>
                </a:lnTo>
                <a:lnTo>
                  <a:pt x="40030" y="75480"/>
                </a:lnTo>
                <a:lnTo>
                  <a:pt x="40035" y="75487"/>
                </a:lnTo>
                <a:lnTo>
                  <a:pt x="40029" y="75492"/>
                </a:lnTo>
                <a:lnTo>
                  <a:pt x="40024" y="75499"/>
                </a:lnTo>
                <a:lnTo>
                  <a:pt x="40029" y="75504"/>
                </a:lnTo>
                <a:lnTo>
                  <a:pt x="40036" y="75510"/>
                </a:lnTo>
                <a:lnTo>
                  <a:pt x="40037" y="75520"/>
                </a:lnTo>
                <a:lnTo>
                  <a:pt x="40028" y="75526"/>
                </a:lnTo>
                <a:lnTo>
                  <a:pt x="40019" y="75531"/>
                </a:lnTo>
                <a:lnTo>
                  <a:pt x="40016" y="75536"/>
                </a:lnTo>
                <a:lnTo>
                  <a:pt x="40016" y="75537"/>
                </a:lnTo>
                <a:lnTo>
                  <a:pt x="40016" y="75538"/>
                </a:lnTo>
                <a:lnTo>
                  <a:pt x="40020" y="75546"/>
                </a:lnTo>
                <a:lnTo>
                  <a:pt x="40024" y="75557"/>
                </a:lnTo>
                <a:lnTo>
                  <a:pt x="40029" y="75577"/>
                </a:lnTo>
                <a:lnTo>
                  <a:pt x="40029" y="75588"/>
                </a:lnTo>
                <a:lnTo>
                  <a:pt x="40029" y="75589"/>
                </a:lnTo>
                <a:lnTo>
                  <a:pt x="40028" y="75589"/>
                </a:lnTo>
                <a:lnTo>
                  <a:pt x="40026" y="75598"/>
                </a:lnTo>
                <a:lnTo>
                  <a:pt x="40023" y="75610"/>
                </a:lnTo>
                <a:lnTo>
                  <a:pt x="40024" y="75622"/>
                </a:lnTo>
                <a:lnTo>
                  <a:pt x="40028" y="75631"/>
                </a:lnTo>
                <a:lnTo>
                  <a:pt x="40037" y="75647"/>
                </a:lnTo>
                <a:lnTo>
                  <a:pt x="40039" y="75649"/>
                </a:lnTo>
                <a:lnTo>
                  <a:pt x="40039" y="75650"/>
                </a:lnTo>
                <a:lnTo>
                  <a:pt x="40039" y="75662"/>
                </a:lnTo>
                <a:lnTo>
                  <a:pt x="40037" y="75675"/>
                </a:lnTo>
                <a:lnTo>
                  <a:pt x="40029" y="75686"/>
                </a:lnTo>
                <a:lnTo>
                  <a:pt x="40020" y="75704"/>
                </a:lnTo>
                <a:lnTo>
                  <a:pt x="40019" y="75707"/>
                </a:lnTo>
                <a:lnTo>
                  <a:pt x="40018" y="75711"/>
                </a:lnTo>
                <a:lnTo>
                  <a:pt x="40019" y="75719"/>
                </a:lnTo>
                <a:lnTo>
                  <a:pt x="40020" y="75737"/>
                </a:lnTo>
                <a:lnTo>
                  <a:pt x="40023" y="75754"/>
                </a:lnTo>
                <a:lnTo>
                  <a:pt x="40023" y="75773"/>
                </a:lnTo>
                <a:lnTo>
                  <a:pt x="40021" y="75798"/>
                </a:lnTo>
                <a:lnTo>
                  <a:pt x="40015" y="75818"/>
                </a:lnTo>
                <a:lnTo>
                  <a:pt x="40012" y="75831"/>
                </a:lnTo>
                <a:lnTo>
                  <a:pt x="40011" y="75838"/>
                </a:lnTo>
                <a:lnTo>
                  <a:pt x="40011" y="75843"/>
                </a:lnTo>
                <a:lnTo>
                  <a:pt x="40011" y="75843"/>
                </a:lnTo>
                <a:lnTo>
                  <a:pt x="40011" y="75844"/>
                </a:lnTo>
                <a:lnTo>
                  <a:pt x="40011" y="75844"/>
                </a:lnTo>
                <a:lnTo>
                  <a:pt x="40014" y="75849"/>
                </a:lnTo>
                <a:lnTo>
                  <a:pt x="40015" y="75853"/>
                </a:lnTo>
                <a:lnTo>
                  <a:pt x="40019" y="75868"/>
                </a:lnTo>
                <a:lnTo>
                  <a:pt x="40023" y="75870"/>
                </a:lnTo>
                <a:lnTo>
                  <a:pt x="40024" y="75870"/>
                </a:lnTo>
                <a:lnTo>
                  <a:pt x="40030" y="75874"/>
                </a:lnTo>
                <a:lnTo>
                  <a:pt x="40040" y="75882"/>
                </a:lnTo>
                <a:lnTo>
                  <a:pt x="40042" y="75893"/>
                </a:lnTo>
                <a:lnTo>
                  <a:pt x="40042" y="75900"/>
                </a:lnTo>
                <a:lnTo>
                  <a:pt x="40043" y="75908"/>
                </a:lnTo>
                <a:lnTo>
                  <a:pt x="40043" y="75909"/>
                </a:lnTo>
                <a:lnTo>
                  <a:pt x="40043" y="75914"/>
                </a:lnTo>
                <a:lnTo>
                  <a:pt x="40044" y="75920"/>
                </a:lnTo>
                <a:lnTo>
                  <a:pt x="40048" y="75924"/>
                </a:lnTo>
                <a:lnTo>
                  <a:pt x="40055" y="75926"/>
                </a:lnTo>
                <a:lnTo>
                  <a:pt x="40056" y="75927"/>
                </a:lnTo>
                <a:lnTo>
                  <a:pt x="40059" y="75931"/>
                </a:lnTo>
                <a:lnTo>
                  <a:pt x="40060" y="75932"/>
                </a:lnTo>
                <a:lnTo>
                  <a:pt x="40061" y="75934"/>
                </a:lnTo>
                <a:lnTo>
                  <a:pt x="40067" y="75950"/>
                </a:lnTo>
                <a:lnTo>
                  <a:pt x="40066" y="75952"/>
                </a:lnTo>
                <a:lnTo>
                  <a:pt x="40064" y="75958"/>
                </a:lnTo>
                <a:lnTo>
                  <a:pt x="40059" y="75964"/>
                </a:lnTo>
                <a:lnTo>
                  <a:pt x="40056" y="75974"/>
                </a:lnTo>
                <a:lnTo>
                  <a:pt x="40056" y="75979"/>
                </a:lnTo>
                <a:lnTo>
                  <a:pt x="40056" y="75986"/>
                </a:lnTo>
                <a:lnTo>
                  <a:pt x="40046" y="75998"/>
                </a:lnTo>
                <a:lnTo>
                  <a:pt x="40045" y="75999"/>
                </a:lnTo>
                <a:lnTo>
                  <a:pt x="40045" y="75999"/>
                </a:lnTo>
                <a:lnTo>
                  <a:pt x="40034" y="76016"/>
                </a:lnTo>
                <a:lnTo>
                  <a:pt x="40026" y="76034"/>
                </a:lnTo>
                <a:lnTo>
                  <a:pt x="40026" y="76035"/>
                </a:lnTo>
                <a:lnTo>
                  <a:pt x="40017" y="76045"/>
                </a:lnTo>
                <a:lnTo>
                  <a:pt x="40010" y="76056"/>
                </a:lnTo>
                <a:lnTo>
                  <a:pt x="40009" y="76057"/>
                </a:lnTo>
                <a:lnTo>
                  <a:pt x="40007" y="76066"/>
                </a:lnTo>
                <a:lnTo>
                  <a:pt x="40006" y="76068"/>
                </a:lnTo>
                <a:lnTo>
                  <a:pt x="40010" y="76076"/>
                </a:lnTo>
                <a:lnTo>
                  <a:pt x="40014" y="76078"/>
                </a:lnTo>
                <a:lnTo>
                  <a:pt x="40022" y="76082"/>
                </a:lnTo>
                <a:lnTo>
                  <a:pt x="40032" y="76087"/>
                </a:lnTo>
                <a:lnTo>
                  <a:pt x="40034" y="76088"/>
                </a:lnTo>
                <a:lnTo>
                  <a:pt x="40042" y="76096"/>
                </a:lnTo>
                <a:lnTo>
                  <a:pt x="40048" y="76104"/>
                </a:lnTo>
                <a:lnTo>
                  <a:pt x="40052" y="76109"/>
                </a:lnTo>
                <a:lnTo>
                  <a:pt x="40053" y="76111"/>
                </a:lnTo>
                <a:lnTo>
                  <a:pt x="40059" y="76121"/>
                </a:lnTo>
                <a:lnTo>
                  <a:pt x="40066" y="76131"/>
                </a:lnTo>
                <a:lnTo>
                  <a:pt x="40066" y="76141"/>
                </a:lnTo>
                <a:lnTo>
                  <a:pt x="40066" y="76151"/>
                </a:lnTo>
                <a:lnTo>
                  <a:pt x="40068" y="76204"/>
                </a:lnTo>
                <a:lnTo>
                  <a:pt x="40077" y="76324"/>
                </a:lnTo>
                <a:lnTo>
                  <a:pt x="40082" y="76402"/>
                </a:lnTo>
                <a:lnTo>
                  <a:pt x="40095" y="76455"/>
                </a:lnTo>
                <a:lnTo>
                  <a:pt x="40104" y="76511"/>
                </a:lnTo>
                <a:lnTo>
                  <a:pt x="40104" y="76511"/>
                </a:lnTo>
                <a:lnTo>
                  <a:pt x="40120" y="76575"/>
                </a:lnTo>
                <a:lnTo>
                  <a:pt x="40136" y="76618"/>
                </a:lnTo>
                <a:lnTo>
                  <a:pt x="40141" y="76626"/>
                </a:lnTo>
                <a:lnTo>
                  <a:pt x="40146" y="76635"/>
                </a:lnTo>
                <a:lnTo>
                  <a:pt x="40168" y="76671"/>
                </a:lnTo>
                <a:lnTo>
                  <a:pt x="40215" y="76706"/>
                </a:lnTo>
                <a:lnTo>
                  <a:pt x="40262" y="76731"/>
                </a:lnTo>
                <a:lnTo>
                  <a:pt x="40294" y="76760"/>
                </a:lnTo>
                <a:lnTo>
                  <a:pt x="40300" y="76770"/>
                </a:lnTo>
                <a:lnTo>
                  <a:pt x="40305" y="76780"/>
                </a:lnTo>
                <a:lnTo>
                  <a:pt x="40323" y="76802"/>
                </a:lnTo>
                <a:lnTo>
                  <a:pt x="40326" y="76803"/>
                </a:lnTo>
                <a:lnTo>
                  <a:pt x="40357" y="76818"/>
                </a:lnTo>
                <a:lnTo>
                  <a:pt x="40393" y="76815"/>
                </a:lnTo>
                <a:lnTo>
                  <a:pt x="40411" y="76806"/>
                </a:lnTo>
                <a:lnTo>
                  <a:pt x="40412" y="76806"/>
                </a:lnTo>
                <a:lnTo>
                  <a:pt x="40414" y="76805"/>
                </a:lnTo>
                <a:lnTo>
                  <a:pt x="40420" y="76804"/>
                </a:lnTo>
                <a:lnTo>
                  <a:pt x="40429" y="76805"/>
                </a:lnTo>
                <a:lnTo>
                  <a:pt x="40437" y="76813"/>
                </a:lnTo>
                <a:lnTo>
                  <a:pt x="40442" y="76827"/>
                </a:lnTo>
                <a:lnTo>
                  <a:pt x="40442" y="76839"/>
                </a:lnTo>
                <a:lnTo>
                  <a:pt x="40439" y="76851"/>
                </a:lnTo>
                <a:lnTo>
                  <a:pt x="40435" y="76862"/>
                </a:lnTo>
                <a:lnTo>
                  <a:pt x="40432" y="76870"/>
                </a:lnTo>
                <a:lnTo>
                  <a:pt x="40436" y="76895"/>
                </a:lnTo>
                <a:lnTo>
                  <a:pt x="40445" y="76921"/>
                </a:lnTo>
                <a:lnTo>
                  <a:pt x="40450" y="76926"/>
                </a:lnTo>
                <a:lnTo>
                  <a:pt x="40451" y="76926"/>
                </a:lnTo>
                <a:lnTo>
                  <a:pt x="40451" y="76927"/>
                </a:lnTo>
                <a:lnTo>
                  <a:pt x="40453" y="76928"/>
                </a:lnTo>
                <a:lnTo>
                  <a:pt x="40463" y="76931"/>
                </a:lnTo>
                <a:lnTo>
                  <a:pt x="40467" y="76932"/>
                </a:lnTo>
                <a:lnTo>
                  <a:pt x="40469" y="76933"/>
                </a:lnTo>
                <a:lnTo>
                  <a:pt x="40480" y="76938"/>
                </a:lnTo>
                <a:lnTo>
                  <a:pt x="40481" y="76939"/>
                </a:lnTo>
                <a:lnTo>
                  <a:pt x="40495" y="76946"/>
                </a:lnTo>
                <a:lnTo>
                  <a:pt x="40495" y="76946"/>
                </a:lnTo>
                <a:lnTo>
                  <a:pt x="40497" y="76948"/>
                </a:lnTo>
                <a:lnTo>
                  <a:pt x="40504" y="76953"/>
                </a:lnTo>
                <a:lnTo>
                  <a:pt x="40506" y="76953"/>
                </a:lnTo>
                <a:lnTo>
                  <a:pt x="40514" y="76956"/>
                </a:lnTo>
                <a:lnTo>
                  <a:pt x="40517" y="76957"/>
                </a:lnTo>
                <a:lnTo>
                  <a:pt x="40523" y="76961"/>
                </a:lnTo>
                <a:lnTo>
                  <a:pt x="40531" y="76971"/>
                </a:lnTo>
                <a:lnTo>
                  <a:pt x="40532" y="76977"/>
                </a:lnTo>
                <a:lnTo>
                  <a:pt x="40537" y="76987"/>
                </a:lnTo>
                <a:lnTo>
                  <a:pt x="40542" y="76994"/>
                </a:lnTo>
                <a:lnTo>
                  <a:pt x="40542" y="77001"/>
                </a:lnTo>
                <a:lnTo>
                  <a:pt x="40542" y="77004"/>
                </a:lnTo>
                <a:lnTo>
                  <a:pt x="40541" y="77013"/>
                </a:lnTo>
                <a:lnTo>
                  <a:pt x="40540" y="77019"/>
                </a:lnTo>
                <a:lnTo>
                  <a:pt x="40537" y="77028"/>
                </a:lnTo>
                <a:lnTo>
                  <a:pt x="40534" y="77037"/>
                </a:lnTo>
                <a:lnTo>
                  <a:pt x="40532" y="77049"/>
                </a:lnTo>
                <a:lnTo>
                  <a:pt x="40527" y="77061"/>
                </a:lnTo>
                <a:lnTo>
                  <a:pt x="40521" y="77073"/>
                </a:lnTo>
                <a:lnTo>
                  <a:pt x="40510" y="77086"/>
                </a:lnTo>
                <a:lnTo>
                  <a:pt x="40500" y="77097"/>
                </a:lnTo>
                <a:lnTo>
                  <a:pt x="40500" y="77098"/>
                </a:lnTo>
                <a:lnTo>
                  <a:pt x="40495" y="77112"/>
                </a:lnTo>
                <a:lnTo>
                  <a:pt x="40499" y="77124"/>
                </a:lnTo>
                <a:lnTo>
                  <a:pt x="40504" y="77138"/>
                </a:lnTo>
                <a:lnTo>
                  <a:pt x="40504" y="77149"/>
                </a:lnTo>
                <a:lnTo>
                  <a:pt x="40502" y="77159"/>
                </a:lnTo>
                <a:lnTo>
                  <a:pt x="40502" y="77159"/>
                </a:lnTo>
                <a:lnTo>
                  <a:pt x="40501" y="77172"/>
                </a:lnTo>
                <a:lnTo>
                  <a:pt x="40504" y="77181"/>
                </a:lnTo>
                <a:lnTo>
                  <a:pt x="40510" y="77193"/>
                </a:lnTo>
                <a:lnTo>
                  <a:pt x="40510" y="77193"/>
                </a:lnTo>
                <a:lnTo>
                  <a:pt x="40515" y="77203"/>
                </a:lnTo>
                <a:lnTo>
                  <a:pt x="40515" y="77204"/>
                </a:lnTo>
                <a:lnTo>
                  <a:pt x="40516" y="77205"/>
                </a:lnTo>
                <a:lnTo>
                  <a:pt x="40526" y="77213"/>
                </a:lnTo>
                <a:lnTo>
                  <a:pt x="40532" y="77217"/>
                </a:lnTo>
                <a:lnTo>
                  <a:pt x="40532" y="77217"/>
                </a:lnTo>
                <a:lnTo>
                  <a:pt x="40538" y="77221"/>
                </a:lnTo>
                <a:lnTo>
                  <a:pt x="40552" y="77231"/>
                </a:lnTo>
                <a:lnTo>
                  <a:pt x="40561" y="77237"/>
                </a:lnTo>
                <a:lnTo>
                  <a:pt x="40562" y="77241"/>
                </a:lnTo>
                <a:lnTo>
                  <a:pt x="40564" y="77246"/>
                </a:lnTo>
                <a:lnTo>
                  <a:pt x="40566" y="77253"/>
                </a:lnTo>
                <a:lnTo>
                  <a:pt x="40566" y="77253"/>
                </a:lnTo>
                <a:lnTo>
                  <a:pt x="40566" y="77260"/>
                </a:lnTo>
                <a:lnTo>
                  <a:pt x="40559" y="77265"/>
                </a:lnTo>
                <a:lnTo>
                  <a:pt x="40551" y="77267"/>
                </a:lnTo>
                <a:lnTo>
                  <a:pt x="40546" y="77269"/>
                </a:lnTo>
                <a:lnTo>
                  <a:pt x="40545" y="77269"/>
                </a:lnTo>
                <a:lnTo>
                  <a:pt x="40542" y="77270"/>
                </a:lnTo>
                <a:lnTo>
                  <a:pt x="40541" y="77271"/>
                </a:lnTo>
                <a:lnTo>
                  <a:pt x="40541" y="77271"/>
                </a:lnTo>
                <a:lnTo>
                  <a:pt x="40537" y="77273"/>
                </a:lnTo>
                <a:lnTo>
                  <a:pt x="40533" y="77277"/>
                </a:lnTo>
                <a:lnTo>
                  <a:pt x="40532" y="77277"/>
                </a:lnTo>
                <a:lnTo>
                  <a:pt x="40528" y="77284"/>
                </a:lnTo>
                <a:lnTo>
                  <a:pt x="40527" y="77285"/>
                </a:lnTo>
                <a:lnTo>
                  <a:pt x="40526" y="77287"/>
                </a:lnTo>
                <a:lnTo>
                  <a:pt x="40515" y="77302"/>
                </a:lnTo>
                <a:lnTo>
                  <a:pt x="40513" y="77312"/>
                </a:lnTo>
                <a:lnTo>
                  <a:pt x="40513" y="77318"/>
                </a:lnTo>
                <a:lnTo>
                  <a:pt x="40516" y="77324"/>
                </a:lnTo>
                <a:lnTo>
                  <a:pt x="40521" y="77332"/>
                </a:lnTo>
                <a:lnTo>
                  <a:pt x="40521" y="77332"/>
                </a:lnTo>
                <a:lnTo>
                  <a:pt x="40523" y="77335"/>
                </a:lnTo>
                <a:lnTo>
                  <a:pt x="40527" y="77338"/>
                </a:lnTo>
                <a:lnTo>
                  <a:pt x="40536" y="77343"/>
                </a:lnTo>
                <a:lnTo>
                  <a:pt x="40541" y="77346"/>
                </a:lnTo>
                <a:lnTo>
                  <a:pt x="40553" y="77350"/>
                </a:lnTo>
                <a:lnTo>
                  <a:pt x="40556" y="77357"/>
                </a:lnTo>
                <a:lnTo>
                  <a:pt x="40556" y="77361"/>
                </a:lnTo>
                <a:lnTo>
                  <a:pt x="40552" y="77369"/>
                </a:lnTo>
                <a:lnTo>
                  <a:pt x="40549" y="77376"/>
                </a:lnTo>
                <a:lnTo>
                  <a:pt x="40549" y="77381"/>
                </a:lnTo>
                <a:lnTo>
                  <a:pt x="40551" y="77387"/>
                </a:lnTo>
                <a:lnTo>
                  <a:pt x="40553" y="77396"/>
                </a:lnTo>
                <a:lnTo>
                  <a:pt x="40555" y="77404"/>
                </a:lnTo>
                <a:lnTo>
                  <a:pt x="40556" y="77416"/>
                </a:lnTo>
                <a:lnTo>
                  <a:pt x="40557" y="77426"/>
                </a:lnTo>
                <a:lnTo>
                  <a:pt x="40555" y="77441"/>
                </a:lnTo>
                <a:lnTo>
                  <a:pt x="40552" y="77448"/>
                </a:lnTo>
                <a:lnTo>
                  <a:pt x="40553" y="77457"/>
                </a:lnTo>
                <a:lnTo>
                  <a:pt x="40555" y="77481"/>
                </a:lnTo>
                <a:lnTo>
                  <a:pt x="40557" y="77493"/>
                </a:lnTo>
                <a:lnTo>
                  <a:pt x="40556" y="77496"/>
                </a:lnTo>
                <a:lnTo>
                  <a:pt x="40555" y="77499"/>
                </a:lnTo>
                <a:lnTo>
                  <a:pt x="40552" y="77508"/>
                </a:lnTo>
                <a:lnTo>
                  <a:pt x="40541" y="77517"/>
                </a:lnTo>
                <a:lnTo>
                  <a:pt x="40540" y="77519"/>
                </a:lnTo>
                <a:lnTo>
                  <a:pt x="40534" y="77526"/>
                </a:lnTo>
                <a:lnTo>
                  <a:pt x="40530" y="77531"/>
                </a:lnTo>
                <a:lnTo>
                  <a:pt x="40530" y="77531"/>
                </a:lnTo>
                <a:lnTo>
                  <a:pt x="40529" y="77531"/>
                </a:lnTo>
                <a:lnTo>
                  <a:pt x="40525" y="77534"/>
                </a:lnTo>
                <a:lnTo>
                  <a:pt x="40508" y="77545"/>
                </a:lnTo>
                <a:lnTo>
                  <a:pt x="40484" y="77557"/>
                </a:lnTo>
                <a:lnTo>
                  <a:pt x="40483" y="77557"/>
                </a:lnTo>
                <a:lnTo>
                  <a:pt x="40482" y="77558"/>
                </a:lnTo>
                <a:lnTo>
                  <a:pt x="40467" y="77577"/>
                </a:lnTo>
                <a:lnTo>
                  <a:pt x="40458" y="77596"/>
                </a:lnTo>
                <a:lnTo>
                  <a:pt x="40454" y="77609"/>
                </a:lnTo>
                <a:lnTo>
                  <a:pt x="40453" y="77611"/>
                </a:lnTo>
                <a:lnTo>
                  <a:pt x="40454" y="77627"/>
                </a:lnTo>
                <a:lnTo>
                  <a:pt x="40454" y="77628"/>
                </a:lnTo>
                <a:lnTo>
                  <a:pt x="40457" y="77645"/>
                </a:lnTo>
                <a:lnTo>
                  <a:pt x="40458" y="77646"/>
                </a:lnTo>
                <a:lnTo>
                  <a:pt x="40458" y="77648"/>
                </a:lnTo>
                <a:lnTo>
                  <a:pt x="40459" y="77651"/>
                </a:lnTo>
                <a:lnTo>
                  <a:pt x="40461" y="77655"/>
                </a:lnTo>
                <a:lnTo>
                  <a:pt x="40474" y="77686"/>
                </a:lnTo>
                <a:lnTo>
                  <a:pt x="40476" y="77697"/>
                </a:lnTo>
                <a:lnTo>
                  <a:pt x="40477" y="77698"/>
                </a:lnTo>
                <a:lnTo>
                  <a:pt x="40478" y="77703"/>
                </a:lnTo>
                <a:lnTo>
                  <a:pt x="40475" y="77712"/>
                </a:lnTo>
                <a:lnTo>
                  <a:pt x="40472" y="77721"/>
                </a:lnTo>
                <a:lnTo>
                  <a:pt x="40464" y="77734"/>
                </a:lnTo>
                <a:lnTo>
                  <a:pt x="40447" y="77749"/>
                </a:lnTo>
                <a:lnTo>
                  <a:pt x="40439" y="77756"/>
                </a:lnTo>
                <a:lnTo>
                  <a:pt x="40420" y="77778"/>
                </a:lnTo>
                <a:lnTo>
                  <a:pt x="40377" y="77842"/>
                </a:lnTo>
                <a:lnTo>
                  <a:pt x="40362" y="77878"/>
                </a:lnTo>
                <a:lnTo>
                  <a:pt x="40366" y="77942"/>
                </a:lnTo>
                <a:lnTo>
                  <a:pt x="40384" y="77982"/>
                </a:lnTo>
                <a:lnTo>
                  <a:pt x="40395" y="78011"/>
                </a:lnTo>
                <a:lnTo>
                  <a:pt x="40391" y="78049"/>
                </a:lnTo>
                <a:lnTo>
                  <a:pt x="40385" y="78056"/>
                </a:lnTo>
                <a:lnTo>
                  <a:pt x="40378" y="78063"/>
                </a:lnTo>
                <a:lnTo>
                  <a:pt x="40371" y="78071"/>
                </a:lnTo>
                <a:lnTo>
                  <a:pt x="40330" y="78124"/>
                </a:lnTo>
                <a:lnTo>
                  <a:pt x="40315" y="78145"/>
                </a:lnTo>
                <a:lnTo>
                  <a:pt x="40315" y="78148"/>
                </a:lnTo>
                <a:lnTo>
                  <a:pt x="40308" y="78166"/>
                </a:lnTo>
                <a:lnTo>
                  <a:pt x="40307" y="78179"/>
                </a:lnTo>
                <a:lnTo>
                  <a:pt x="40308" y="78197"/>
                </a:lnTo>
                <a:lnTo>
                  <a:pt x="40313" y="78216"/>
                </a:lnTo>
                <a:lnTo>
                  <a:pt x="40317" y="78234"/>
                </a:lnTo>
                <a:lnTo>
                  <a:pt x="40317" y="78236"/>
                </a:lnTo>
                <a:lnTo>
                  <a:pt x="40325" y="78243"/>
                </a:lnTo>
                <a:lnTo>
                  <a:pt x="40342" y="78257"/>
                </a:lnTo>
                <a:lnTo>
                  <a:pt x="40351" y="78270"/>
                </a:lnTo>
                <a:lnTo>
                  <a:pt x="40361" y="78282"/>
                </a:lnTo>
                <a:lnTo>
                  <a:pt x="40361" y="78283"/>
                </a:lnTo>
                <a:lnTo>
                  <a:pt x="40361" y="78284"/>
                </a:lnTo>
                <a:lnTo>
                  <a:pt x="40368" y="78298"/>
                </a:lnTo>
                <a:lnTo>
                  <a:pt x="40368" y="78299"/>
                </a:lnTo>
                <a:lnTo>
                  <a:pt x="40370" y="78304"/>
                </a:lnTo>
                <a:lnTo>
                  <a:pt x="40367" y="78317"/>
                </a:lnTo>
                <a:lnTo>
                  <a:pt x="40366" y="78335"/>
                </a:lnTo>
                <a:lnTo>
                  <a:pt x="40363" y="78339"/>
                </a:lnTo>
                <a:lnTo>
                  <a:pt x="40361" y="78340"/>
                </a:lnTo>
                <a:lnTo>
                  <a:pt x="40344" y="78358"/>
                </a:lnTo>
                <a:lnTo>
                  <a:pt x="40271" y="78418"/>
                </a:lnTo>
                <a:lnTo>
                  <a:pt x="40247" y="78442"/>
                </a:lnTo>
                <a:lnTo>
                  <a:pt x="40199" y="78478"/>
                </a:lnTo>
                <a:lnTo>
                  <a:pt x="40174" y="78511"/>
                </a:lnTo>
                <a:lnTo>
                  <a:pt x="40131" y="78558"/>
                </a:lnTo>
                <a:lnTo>
                  <a:pt x="40113" y="78609"/>
                </a:lnTo>
                <a:lnTo>
                  <a:pt x="40066" y="78653"/>
                </a:lnTo>
                <a:lnTo>
                  <a:pt x="40035" y="78673"/>
                </a:lnTo>
                <a:lnTo>
                  <a:pt x="39996" y="78693"/>
                </a:lnTo>
                <a:lnTo>
                  <a:pt x="39992" y="78735"/>
                </a:lnTo>
                <a:lnTo>
                  <a:pt x="39989" y="78813"/>
                </a:lnTo>
                <a:lnTo>
                  <a:pt x="39978" y="78867"/>
                </a:lnTo>
                <a:lnTo>
                  <a:pt x="39971" y="78915"/>
                </a:lnTo>
                <a:lnTo>
                  <a:pt x="39971" y="78958"/>
                </a:lnTo>
                <a:lnTo>
                  <a:pt x="39978" y="78964"/>
                </a:lnTo>
                <a:lnTo>
                  <a:pt x="39985" y="78971"/>
                </a:lnTo>
                <a:lnTo>
                  <a:pt x="40003" y="78998"/>
                </a:lnTo>
                <a:lnTo>
                  <a:pt x="40006" y="79001"/>
                </a:lnTo>
                <a:lnTo>
                  <a:pt x="40012" y="79008"/>
                </a:lnTo>
                <a:lnTo>
                  <a:pt x="40023" y="79020"/>
                </a:lnTo>
                <a:lnTo>
                  <a:pt x="40037" y="79042"/>
                </a:lnTo>
                <a:lnTo>
                  <a:pt x="40046" y="79078"/>
                </a:lnTo>
                <a:lnTo>
                  <a:pt x="40057" y="79122"/>
                </a:lnTo>
                <a:lnTo>
                  <a:pt x="40048" y="79171"/>
                </a:lnTo>
                <a:lnTo>
                  <a:pt x="40046" y="79180"/>
                </a:lnTo>
                <a:lnTo>
                  <a:pt x="40044" y="79188"/>
                </a:lnTo>
                <a:lnTo>
                  <a:pt x="40042" y="79203"/>
                </a:lnTo>
                <a:lnTo>
                  <a:pt x="40040" y="79209"/>
                </a:lnTo>
                <a:lnTo>
                  <a:pt x="40039" y="79215"/>
                </a:lnTo>
                <a:lnTo>
                  <a:pt x="40016" y="79264"/>
                </a:lnTo>
                <a:lnTo>
                  <a:pt x="39983" y="79331"/>
                </a:lnTo>
                <a:lnTo>
                  <a:pt x="39980" y="79378"/>
                </a:lnTo>
                <a:lnTo>
                  <a:pt x="39985" y="79415"/>
                </a:lnTo>
                <a:lnTo>
                  <a:pt x="40003" y="79460"/>
                </a:lnTo>
                <a:lnTo>
                  <a:pt x="40009" y="79469"/>
                </a:lnTo>
                <a:lnTo>
                  <a:pt x="40011" y="79472"/>
                </a:lnTo>
                <a:lnTo>
                  <a:pt x="40020" y="79487"/>
                </a:lnTo>
                <a:lnTo>
                  <a:pt x="40023" y="79491"/>
                </a:lnTo>
                <a:lnTo>
                  <a:pt x="40028" y="79509"/>
                </a:lnTo>
                <a:lnTo>
                  <a:pt x="40024" y="79513"/>
                </a:lnTo>
                <a:lnTo>
                  <a:pt x="40014" y="79521"/>
                </a:lnTo>
                <a:lnTo>
                  <a:pt x="40003" y="79531"/>
                </a:lnTo>
                <a:lnTo>
                  <a:pt x="39978" y="79555"/>
                </a:lnTo>
                <a:lnTo>
                  <a:pt x="39947" y="79564"/>
                </a:lnTo>
                <a:lnTo>
                  <a:pt x="39890" y="79564"/>
                </a:lnTo>
                <a:lnTo>
                  <a:pt x="39863" y="79582"/>
                </a:lnTo>
                <a:lnTo>
                  <a:pt x="39829" y="79596"/>
                </a:lnTo>
                <a:lnTo>
                  <a:pt x="39795" y="79622"/>
                </a:lnTo>
                <a:lnTo>
                  <a:pt x="39782" y="79656"/>
                </a:lnTo>
                <a:lnTo>
                  <a:pt x="39775" y="79696"/>
                </a:lnTo>
                <a:lnTo>
                  <a:pt x="39759" y="79729"/>
                </a:lnTo>
                <a:lnTo>
                  <a:pt x="39756" y="79733"/>
                </a:lnTo>
                <a:lnTo>
                  <a:pt x="39753" y="79738"/>
                </a:lnTo>
                <a:lnTo>
                  <a:pt x="39687" y="79780"/>
                </a:lnTo>
                <a:lnTo>
                  <a:pt x="39640" y="79798"/>
                </a:lnTo>
                <a:lnTo>
                  <a:pt x="39608" y="79791"/>
                </a:lnTo>
                <a:lnTo>
                  <a:pt x="39565" y="79800"/>
                </a:lnTo>
                <a:lnTo>
                  <a:pt x="39534" y="79816"/>
                </a:lnTo>
                <a:lnTo>
                  <a:pt x="39529" y="79834"/>
                </a:lnTo>
                <a:lnTo>
                  <a:pt x="39527" y="79840"/>
                </a:lnTo>
                <a:lnTo>
                  <a:pt x="39508" y="79843"/>
                </a:lnTo>
                <a:lnTo>
                  <a:pt x="39502" y="79844"/>
                </a:lnTo>
                <a:lnTo>
                  <a:pt x="39492" y="79846"/>
                </a:lnTo>
                <a:lnTo>
                  <a:pt x="39482" y="79847"/>
                </a:lnTo>
                <a:lnTo>
                  <a:pt x="39455" y="79862"/>
                </a:lnTo>
                <a:lnTo>
                  <a:pt x="39455" y="79897"/>
                </a:lnTo>
                <a:lnTo>
                  <a:pt x="39455" y="79900"/>
                </a:lnTo>
                <a:lnTo>
                  <a:pt x="39454" y="79900"/>
                </a:lnTo>
                <a:lnTo>
                  <a:pt x="39448" y="79902"/>
                </a:lnTo>
                <a:lnTo>
                  <a:pt x="39444" y="79903"/>
                </a:lnTo>
                <a:lnTo>
                  <a:pt x="39441" y="79904"/>
                </a:lnTo>
                <a:lnTo>
                  <a:pt x="39424" y="79900"/>
                </a:lnTo>
                <a:lnTo>
                  <a:pt x="39405" y="79896"/>
                </a:lnTo>
                <a:lnTo>
                  <a:pt x="39380" y="79891"/>
                </a:lnTo>
                <a:lnTo>
                  <a:pt x="39376" y="79913"/>
                </a:lnTo>
                <a:lnTo>
                  <a:pt x="39376" y="79924"/>
                </a:lnTo>
                <a:lnTo>
                  <a:pt x="39376" y="79936"/>
                </a:lnTo>
                <a:lnTo>
                  <a:pt x="39349" y="79964"/>
                </a:lnTo>
                <a:lnTo>
                  <a:pt x="39341" y="79971"/>
                </a:lnTo>
                <a:lnTo>
                  <a:pt x="39333" y="79978"/>
                </a:lnTo>
                <a:lnTo>
                  <a:pt x="39347" y="80002"/>
                </a:lnTo>
                <a:lnTo>
                  <a:pt x="39367" y="80031"/>
                </a:lnTo>
                <a:lnTo>
                  <a:pt x="39396" y="80049"/>
                </a:lnTo>
                <a:lnTo>
                  <a:pt x="39389" y="80056"/>
                </a:lnTo>
                <a:lnTo>
                  <a:pt x="39383" y="80062"/>
                </a:lnTo>
                <a:lnTo>
                  <a:pt x="39335" y="80100"/>
                </a:lnTo>
                <a:lnTo>
                  <a:pt x="39312" y="80125"/>
                </a:lnTo>
                <a:lnTo>
                  <a:pt x="39304" y="80133"/>
                </a:lnTo>
                <a:lnTo>
                  <a:pt x="39301" y="80133"/>
                </a:lnTo>
                <a:lnTo>
                  <a:pt x="39295" y="80131"/>
                </a:lnTo>
                <a:lnTo>
                  <a:pt x="39286" y="80129"/>
                </a:lnTo>
                <a:lnTo>
                  <a:pt x="39239" y="80116"/>
                </a:lnTo>
                <a:lnTo>
                  <a:pt x="39238" y="80116"/>
                </a:lnTo>
                <a:lnTo>
                  <a:pt x="39200" y="80095"/>
                </a:lnTo>
                <a:lnTo>
                  <a:pt x="39198" y="80093"/>
                </a:lnTo>
                <a:lnTo>
                  <a:pt x="39162" y="80082"/>
                </a:lnTo>
                <a:lnTo>
                  <a:pt x="39153" y="80090"/>
                </a:lnTo>
                <a:lnTo>
                  <a:pt x="39144" y="80098"/>
                </a:lnTo>
                <a:lnTo>
                  <a:pt x="39125" y="80133"/>
                </a:lnTo>
                <a:lnTo>
                  <a:pt x="39074" y="80191"/>
                </a:lnTo>
                <a:lnTo>
                  <a:pt x="39028" y="80216"/>
                </a:lnTo>
                <a:lnTo>
                  <a:pt x="38965" y="80218"/>
                </a:lnTo>
                <a:lnTo>
                  <a:pt x="38929" y="80249"/>
                </a:lnTo>
                <a:lnTo>
                  <a:pt x="38873" y="80251"/>
                </a:lnTo>
                <a:lnTo>
                  <a:pt x="38823" y="80251"/>
                </a:lnTo>
                <a:lnTo>
                  <a:pt x="38740" y="80231"/>
                </a:lnTo>
                <a:lnTo>
                  <a:pt x="38728" y="80235"/>
                </a:lnTo>
                <a:lnTo>
                  <a:pt x="38717" y="80238"/>
                </a:lnTo>
                <a:lnTo>
                  <a:pt x="38686" y="80273"/>
                </a:lnTo>
                <a:lnTo>
                  <a:pt x="38674" y="80318"/>
                </a:lnTo>
                <a:lnTo>
                  <a:pt x="38627" y="80329"/>
                </a:lnTo>
                <a:lnTo>
                  <a:pt x="38627" y="80329"/>
                </a:lnTo>
                <a:lnTo>
                  <a:pt x="38585" y="80307"/>
                </a:lnTo>
                <a:lnTo>
                  <a:pt x="38580" y="80305"/>
                </a:lnTo>
                <a:lnTo>
                  <a:pt x="38537" y="80305"/>
                </a:lnTo>
                <a:lnTo>
                  <a:pt x="38462" y="80300"/>
                </a:lnTo>
                <a:lnTo>
                  <a:pt x="38390" y="80300"/>
                </a:lnTo>
                <a:lnTo>
                  <a:pt x="38342" y="80285"/>
                </a:lnTo>
                <a:lnTo>
                  <a:pt x="38340" y="80285"/>
                </a:lnTo>
                <a:lnTo>
                  <a:pt x="38313" y="80262"/>
                </a:lnTo>
                <a:lnTo>
                  <a:pt x="38289" y="80213"/>
                </a:lnTo>
                <a:lnTo>
                  <a:pt x="38257" y="80194"/>
                </a:lnTo>
                <a:lnTo>
                  <a:pt x="38257" y="80193"/>
                </a:lnTo>
                <a:lnTo>
                  <a:pt x="38190" y="80161"/>
                </a:lnTo>
                <a:lnTo>
                  <a:pt x="38187" y="80160"/>
                </a:lnTo>
                <a:lnTo>
                  <a:pt x="38152" y="80136"/>
                </a:lnTo>
                <a:lnTo>
                  <a:pt x="38149" y="80133"/>
                </a:lnTo>
                <a:lnTo>
                  <a:pt x="38101" y="80129"/>
                </a:lnTo>
                <a:lnTo>
                  <a:pt x="38050" y="80162"/>
                </a:lnTo>
                <a:lnTo>
                  <a:pt x="38043" y="80189"/>
                </a:lnTo>
                <a:lnTo>
                  <a:pt x="38043" y="80236"/>
                </a:lnTo>
                <a:lnTo>
                  <a:pt x="38043" y="80282"/>
                </a:lnTo>
                <a:lnTo>
                  <a:pt x="38042" y="80284"/>
                </a:lnTo>
                <a:lnTo>
                  <a:pt x="38042" y="80286"/>
                </a:lnTo>
                <a:lnTo>
                  <a:pt x="38034" y="80309"/>
                </a:lnTo>
                <a:lnTo>
                  <a:pt x="38025" y="80318"/>
                </a:lnTo>
                <a:lnTo>
                  <a:pt x="38024" y="80318"/>
                </a:lnTo>
                <a:lnTo>
                  <a:pt x="38013" y="80323"/>
                </a:lnTo>
                <a:lnTo>
                  <a:pt x="37996" y="80325"/>
                </a:lnTo>
                <a:lnTo>
                  <a:pt x="37981" y="80330"/>
                </a:lnTo>
                <a:lnTo>
                  <a:pt x="37974" y="80344"/>
                </a:lnTo>
                <a:lnTo>
                  <a:pt x="37973" y="80348"/>
                </a:lnTo>
                <a:lnTo>
                  <a:pt x="37971" y="80359"/>
                </a:lnTo>
                <a:lnTo>
                  <a:pt x="37971" y="80372"/>
                </a:lnTo>
                <a:lnTo>
                  <a:pt x="37963" y="80389"/>
                </a:lnTo>
                <a:lnTo>
                  <a:pt x="37949" y="80399"/>
                </a:lnTo>
                <a:lnTo>
                  <a:pt x="37939" y="80406"/>
                </a:lnTo>
                <a:lnTo>
                  <a:pt x="37931" y="80416"/>
                </a:lnTo>
                <a:lnTo>
                  <a:pt x="37927" y="80421"/>
                </a:lnTo>
                <a:lnTo>
                  <a:pt x="37925" y="80424"/>
                </a:lnTo>
                <a:lnTo>
                  <a:pt x="37916" y="80440"/>
                </a:lnTo>
                <a:lnTo>
                  <a:pt x="37912" y="80447"/>
                </a:lnTo>
                <a:lnTo>
                  <a:pt x="37911" y="80453"/>
                </a:lnTo>
                <a:lnTo>
                  <a:pt x="37907" y="80475"/>
                </a:lnTo>
                <a:lnTo>
                  <a:pt x="37905" y="80477"/>
                </a:lnTo>
                <a:lnTo>
                  <a:pt x="37905" y="80478"/>
                </a:lnTo>
                <a:lnTo>
                  <a:pt x="37897" y="80489"/>
                </a:lnTo>
                <a:lnTo>
                  <a:pt x="37886" y="80494"/>
                </a:lnTo>
                <a:lnTo>
                  <a:pt x="37873" y="80493"/>
                </a:lnTo>
                <a:lnTo>
                  <a:pt x="37861" y="80490"/>
                </a:lnTo>
                <a:lnTo>
                  <a:pt x="37841" y="80485"/>
                </a:lnTo>
                <a:lnTo>
                  <a:pt x="37824" y="80490"/>
                </a:lnTo>
                <a:lnTo>
                  <a:pt x="37808" y="80498"/>
                </a:lnTo>
                <a:lnTo>
                  <a:pt x="37799" y="80503"/>
                </a:lnTo>
                <a:lnTo>
                  <a:pt x="37784" y="80521"/>
                </a:lnTo>
                <a:lnTo>
                  <a:pt x="37780" y="80527"/>
                </a:lnTo>
                <a:lnTo>
                  <a:pt x="37773" y="80540"/>
                </a:lnTo>
                <a:lnTo>
                  <a:pt x="37760" y="80558"/>
                </a:lnTo>
                <a:lnTo>
                  <a:pt x="37747" y="80576"/>
                </a:lnTo>
                <a:lnTo>
                  <a:pt x="37728" y="80588"/>
                </a:lnTo>
                <a:lnTo>
                  <a:pt x="37717" y="80589"/>
                </a:lnTo>
                <a:lnTo>
                  <a:pt x="37710" y="80588"/>
                </a:lnTo>
                <a:lnTo>
                  <a:pt x="37706" y="80582"/>
                </a:lnTo>
                <a:lnTo>
                  <a:pt x="37703" y="80574"/>
                </a:lnTo>
                <a:lnTo>
                  <a:pt x="37703" y="80574"/>
                </a:lnTo>
                <a:lnTo>
                  <a:pt x="37702" y="80564"/>
                </a:lnTo>
                <a:lnTo>
                  <a:pt x="37702" y="80554"/>
                </a:lnTo>
                <a:lnTo>
                  <a:pt x="37702" y="80551"/>
                </a:lnTo>
                <a:lnTo>
                  <a:pt x="37689" y="80526"/>
                </a:lnTo>
                <a:lnTo>
                  <a:pt x="37680" y="80506"/>
                </a:lnTo>
                <a:lnTo>
                  <a:pt x="37678" y="80501"/>
                </a:lnTo>
                <a:lnTo>
                  <a:pt x="37676" y="80498"/>
                </a:lnTo>
                <a:lnTo>
                  <a:pt x="37669" y="80483"/>
                </a:lnTo>
                <a:lnTo>
                  <a:pt x="37656" y="80479"/>
                </a:lnTo>
                <a:lnTo>
                  <a:pt x="37638" y="80480"/>
                </a:lnTo>
                <a:lnTo>
                  <a:pt x="37624" y="80487"/>
                </a:lnTo>
                <a:lnTo>
                  <a:pt x="37621" y="80489"/>
                </a:lnTo>
                <a:lnTo>
                  <a:pt x="37608" y="80497"/>
                </a:lnTo>
                <a:lnTo>
                  <a:pt x="37585" y="80504"/>
                </a:lnTo>
                <a:lnTo>
                  <a:pt x="37554" y="80515"/>
                </a:lnTo>
                <a:lnTo>
                  <a:pt x="37548" y="80521"/>
                </a:lnTo>
                <a:lnTo>
                  <a:pt x="37533" y="80534"/>
                </a:lnTo>
                <a:lnTo>
                  <a:pt x="37511" y="80548"/>
                </a:lnTo>
                <a:lnTo>
                  <a:pt x="37489" y="80558"/>
                </a:lnTo>
                <a:lnTo>
                  <a:pt x="37479" y="80563"/>
                </a:lnTo>
                <a:lnTo>
                  <a:pt x="37466" y="80570"/>
                </a:lnTo>
                <a:lnTo>
                  <a:pt x="37441" y="80583"/>
                </a:lnTo>
                <a:lnTo>
                  <a:pt x="37415" y="80600"/>
                </a:lnTo>
                <a:lnTo>
                  <a:pt x="37402" y="80610"/>
                </a:lnTo>
                <a:lnTo>
                  <a:pt x="37386" y="80622"/>
                </a:lnTo>
                <a:lnTo>
                  <a:pt x="37378" y="80633"/>
                </a:lnTo>
                <a:lnTo>
                  <a:pt x="37374" y="80639"/>
                </a:lnTo>
                <a:lnTo>
                  <a:pt x="37367" y="80658"/>
                </a:lnTo>
                <a:lnTo>
                  <a:pt x="37365" y="80680"/>
                </a:lnTo>
                <a:lnTo>
                  <a:pt x="37374" y="80739"/>
                </a:lnTo>
                <a:lnTo>
                  <a:pt x="37372" y="80751"/>
                </a:lnTo>
                <a:lnTo>
                  <a:pt x="37371" y="80757"/>
                </a:lnTo>
                <a:lnTo>
                  <a:pt x="37371" y="80760"/>
                </a:lnTo>
                <a:lnTo>
                  <a:pt x="37361" y="80768"/>
                </a:lnTo>
                <a:lnTo>
                  <a:pt x="37356" y="80771"/>
                </a:lnTo>
                <a:lnTo>
                  <a:pt x="37348" y="80775"/>
                </a:lnTo>
                <a:lnTo>
                  <a:pt x="37347" y="80776"/>
                </a:lnTo>
                <a:lnTo>
                  <a:pt x="37335" y="80786"/>
                </a:lnTo>
                <a:lnTo>
                  <a:pt x="37329" y="80795"/>
                </a:lnTo>
                <a:lnTo>
                  <a:pt x="37318" y="80810"/>
                </a:lnTo>
                <a:lnTo>
                  <a:pt x="37301" y="80826"/>
                </a:lnTo>
                <a:lnTo>
                  <a:pt x="37289" y="80843"/>
                </a:lnTo>
                <a:lnTo>
                  <a:pt x="37283" y="80864"/>
                </a:lnTo>
                <a:lnTo>
                  <a:pt x="37281" y="80889"/>
                </a:lnTo>
                <a:lnTo>
                  <a:pt x="37273" y="80913"/>
                </a:lnTo>
                <a:lnTo>
                  <a:pt x="37271" y="80918"/>
                </a:lnTo>
                <a:lnTo>
                  <a:pt x="37262" y="80936"/>
                </a:lnTo>
                <a:lnTo>
                  <a:pt x="37253" y="80957"/>
                </a:lnTo>
                <a:lnTo>
                  <a:pt x="37247" y="80964"/>
                </a:lnTo>
                <a:lnTo>
                  <a:pt x="37245" y="80965"/>
                </a:lnTo>
                <a:lnTo>
                  <a:pt x="37233" y="80972"/>
                </a:lnTo>
                <a:lnTo>
                  <a:pt x="37233" y="80972"/>
                </a:lnTo>
                <a:lnTo>
                  <a:pt x="37232" y="80972"/>
                </a:lnTo>
                <a:lnTo>
                  <a:pt x="37215" y="80975"/>
                </a:lnTo>
                <a:lnTo>
                  <a:pt x="37208" y="80976"/>
                </a:lnTo>
                <a:lnTo>
                  <a:pt x="37196" y="80977"/>
                </a:lnTo>
                <a:lnTo>
                  <a:pt x="37185" y="80983"/>
                </a:lnTo>
                <a:lnTo>
                  <a:pt x="37181" y="80985"/>
                </a:lnTo>
                <a:lnTo>
                  <a:pt x="37168" y="80995"/>
                </a:lnTo>
                <a:lnTo>
                  <a:pt x="37167" y="80996"/>
                </a:lnTo>
                <a:lnTo>
                  <a:pt x="37166" y="80998"/>
                </a:lnTo>
                <a:lnTo>
                  <a:pt x="37160" y="81008"/>
                </a:lnTo>
                <a:lnTo>
                  <a:pt x="37150" y="81020"/>
                </a:lnTo>
                <a:lnTo>
                  <a:pt x="37149" y="81021"/>
                </a:lnTo>
                <a:lnTo>
                  <a:pt x="37148" y="81022"/>
                </a:lnTo>
                <a:lnTo>
                  <a:pt x="37147" y="81022"/>
                </a:lnTo>
                <a:lnTo>
                  <a:pt x="37134" y="81038"/>
                </a:lnTo>
                <a:lnTo>
                  <a:pt x="37120" y="81045"/>
                </a:lnTo>
                <a:lnTo>
                  <a:pt x="37115" y="81049"/>
                </a:lnTo>
                <a:lnTo>
                  <a:pt x="37110" y="81053"/>
                </a:lnTo>
                <a:lnTo>
                  <a:pt x="37099" y="81062"/>
                </a:lnTo>
                <a:lnTo>
                  <a:pt x="37097" y="81072"/>
                </a:lnTo>
                <a:lnTo>
                  <a:pt x="37097" y="81072"/>
                </a:lnTo>
                <a:lnTo>
                  <a:pt x="37099" y="81079"/>
                </a:lnTo>
                <a:lnTo>
                  <a:pt x="37101" y="81083"/>
                </a:lnTo>
                <a:lnTo>
                  <a:pt x="37103" y="81085"/>
                </a:lnTo>
                <a:lnTo>
                  <a:pt x="37112" y="81096"/>
                </a:lnTo>
                <a:lnTo>
                  <a:pt x="37112" y="81097"/>
                </a:lnTo>
                <a:lnTo>
                  <a:pt x="37115" y="81113"/>
                </a:lnTo>
                <a:lnTo>
                  <a:pt x="37114" y="81119"/>
                </a:lnTo>
                <a:lnTo>
                  <a:pt x="37111" y="81143"/>
                </a:lnTo>
                <a:lnTo>
                  <a:pt x="37111" y="81144"/>
                </a:lnTo>
                <a:lnTo>
                  <a:pt x="37111" y="81144"/>
                </a:lnTo>
                <a:lnTo>
                  <a:pt x="37108" y="81165"/>
                </a:lnTo>
                <a:lnTo>
                  <a:pt x="37102" y="81184"/>
                </a:lnTo>
                <a:lnTo>
                  <a:pt x="37102" y="81185"/>
                </a:lnTo>
                <a:lnTo>
                  <a:pt x="37100" y="81192"/>
                </a:lnTo>
                <a:lnTo>
                  <a:pt x="37096" y="81194"/>
                </a:lnTo>
                <a:lnTo>
                  <a:pt x="37075" y="81207"/>
                </a:lnTo>
                <a:lnTo>
                  <a:pt x="37040" y="81219"/>
                </a:lnTo>
                <a:lnTo>
                  <a:pt x="37020" y="81232"/>
                </a:lnTo>
                <a:lnTo>
                  <a:pt x="37012" y="81243"/>
                </a:lnTo>
                <a:lnTo>
                  <a:pt x="37010" y="81244"/>
                </a:lnTo>
                <a:lnTo>
                  <a:pt x="37007" y="81245"/>
                </a:lnTo>
                <a:lnTo>
                  <a:pt x="37003" y="81252"/>
                </a:lnTo>
                <a:lnTo>
                  <a:pt x="37000" y="81256"/>
                </a:lnTo>
                <a:lnTo>
                  <a:pt x="36999" y="81255"/>
                </a:lnTo>
                <a:lnTo>
                  <a:pt x="36999" y="81255"/>
                </a:lnTo>
                <a:lnTo>
                  <a:pt x="36997" y="81258"/>
                </a:lnTo>
                <a:lnTo>
                  <a:pt x="36992" y="81266"/>
                </a:lnTo>
                <a:lnTo>
                  <a:pt x="36990" y="81266"/>
                </a:lnTo>
                <a:lnTo>
                  <a:pt x="36990" y="81266"/>
                </a:lnTo>
                <a:lnTo>
                  <a:pt x="36989" y="81266"/>
                </a:lnTo>
                <a:lnTo>
                  <a:pt x="36989" y="81267"/>
                </a:lnTo>
                <a:lnTo>
                  <a:pt x="36989" y="81268"/>
                </a:lnTo>
                <a:lnTo>
                  <a:pt x="36989" y="81271"/>
                </a:lnTo>
                <a:lnTo>
                  <a:pt x="36978" y="81278"/>
                </a:lnTo>
                <a:lnTo>
                  <a:pt x="36946" y="81297"/>
                </a:lnTo>
                <a:lnTo>
                  <a:pt x="36945" y="81303"/>
                </a:lnTo>
                <a:lnTo>
                  <a:pt x="36944" y="81308"/>
                </a:lnTo>
                <a:lnTo>
                  <a:pt x="36917" y="81338"/>
                </a:lnTo>
                <a:lnTo>
                  <a:pt x="36904" y="81360"/>
                </a:lnTo>
                <a:lnTo>
                  <a:pt x="36906" y="81370"/>
                </a:lnTo>
                <a:lnTo>
                  <a:pt x="36908" y="81380"/>
                </a:lnTo>
                <a:lnTo>
                  <a:pt x="36931" y="81405"/>
                </a:lnTo>
                <a:lnTo>
                  <a:pt x="36935" y="81406"/>
                </a:lnTo>
                <a:lnTo>
                  <a:pt x="36973" y="81418"/>
                </a:lnTo>
                <a:lnTo>
                  <a:pt x="36974" y="81418"/>
                </a:lnTo>
                <a:lnTo>
                  <a:pt x="36975" y="81418"/>
                </a:lnTo>
                <a:lnTo>
                  <a:pt x="37010" y="81418"/>
                </a:lnTo>
                <a:lnTo>
                  <a:pt x="37025" y="81391"/>
                </a:lnTo>
                <a:lnTo>
                  <a:pt x="37033" y="81386"/>
                </a:lnTo>
                <a:lnTo>
                  <a:pt x="37041" y="81380"/>
                </a:lnTo>
                <a:lnTo>
                  <a:pt x="37077" y="81374"/>
                </a:lnTo>
                <a:lnTo>
                  <a:pt x="37091" y="81385"/>
                </a:lnTo>
                <a:lnTo>
                  <a:pt x="37093" y="81387"/>
                </a:lnTo>
                <a:lnTo>
                  <a:pt x="37098" y="81391"/>
                </a:lnTo>
                <a:lnTo>
                  <a:pt x="37102" y="81415"/>
                </a:lnTo>
                <a:lnTo>
                  <a:pt x="37109" y="81449"/>
                </a:lnTo>
                <a:lnTo>
                  <a:pt x="37118" y="81527"/>
                </a:lnTo>
                <a:lnTo>
                  <a:pt x="37118" y="81567"/>
                </a:lnTo>
                <a:lnTo>
                  <a:pt x="37120" y="81574"/>
                </a:lnTo>
                <a:lnTo>
                  <a:pt x="37122" y="81581"/>
                </a:lnTo>
                <a:lnTo>
                  <a:pt x="37129" y="81609"/>
                </a:lnTo>
                <a:lnTo>
                  <a:pt x="37134" y="81643"/>
                </a:lnTo>
                <a:lnTo>
                  <a:pt x="37134" y="81643"/>
                </a:lnTo>
                <a:lnTo>
                  <a:pt x="37136" y="81672"/>
                </a:lnTo>
                <a:lnTo>
                  <a:pt x="37145" y="81682"/>
                </a:lnTo>
                <a:lnTo>
                  <a:pt x="37154" y="81692"/>
                </a:lnTo>
                <a:lnTo>
                  <a:pt x="37154" y="81692"/>
                </a:lnTo>
                <a:lnTo>
                  <a:pt x="37198" y="81707"/>
                </a:lnTo>
                <a:lnTo>
                  <a:pt x="37199" y="81707"/>
                </a:lnTo>
                <a:lnTo>
                  <a:pt x="37251" y="81729"/>
                </a:lnTo>
                <a:lnTo>
                  <a:pt x="37303" y="81729"/>
                </a:lnTo>
                <a:lnTo>
                  <a:pt x="37339" y="81725"/>
                </a:lnTo>
                <a:lnTo>
                  <a:pt x="37382" y="81727"/>
                </a:lnTo>
                <a:lnTo>
                  <a:pt x="37393" y="81729"/>
                </a:lnTo>
                <a:lnTo>
                  <a:pt x="37404" y="81732"/>
                </a:lnTo>
                <a:lnTo>
                  <a:pt x="37452" y="81743"/>
                </a:lnTo>
                <a:lnTo>
                  <a:pt x="37455" y="81745"/>
                </a:lnTo>
                <a:lnTo>
                  <a:pt x="37483" y="81763"/>
                </a:lnTo>
                <a:lnTo>
                  <a:pt x="37513" y="81796"/>
                </a:lnTo>
                <a:lnTo>
                  <a:pt x="37517" y="81803"/>
                </a:lnTo>
                <a:lnTo>
                  <a:pt x="37522" y="81809"/>
                </a:lnTo>
                <a:lnTo>
                  <a:pt x="37517" y="81836"/>
                </a:lnTo>
                <a:lnTo>
                  <a:pt x="37517" y="81836"/>
                </a:lnTo>
                <a:lnTo>
                  <a:pt x="37513" y="81860"/>
                </a:lnTo>
                <a:lnTo>
                  <a:pt x="37513" y="81865"/>
                </a:lnTo>
                <a:lnTo>
                  <a:pt x="37511" y="81866"/>
                </a:lnTo>
                <a:lnTo>
                  <a:pt x="37503" y="81870"/>
                </a:lnTo>
                <a:lnTo>
                  <a:pt x="37492" y="81876"/>
                </a:lnTo>
                <a:lnTo>
                  <a:pt x="37445" y="81912"/>
                </a:lnTo>
                <a:lnTo>
                  <a:pt x="37436" y="81945"/>
                </a:lnTo>
                <a:lnTo>
                  <a:pt x="37417" y="81977"/>
                </a:lnTo>
                <a:lnTo>
                  <a:pt x="37407" y="81994"/>
                </a:lnTo>
                <a:lnTo>
                  <a:pt x="37398" y="81999"/>
                </a:lnTo>
                <a:lnTo>
                  <a:pt x="37398" y="81999"/>
                </a:lnTo>
                <a:lnTo>
                  <a:pt x="37392" y="82003"/>
                </a:lnTo>
                <a:lnTo>
                  <a:pt x="37388" y="82003"/>
                </a:lnTo>
                <a:lnTo>
                  <a:pt x="37373" y="82001"/>
                </a:lnTo>
                <a:lnTo>
                  <a:pt x="37350" y="82000"/>
                </a:lnTo>
                <a:lnTo>
                  <a:pt x="37338" y="82008"/>
                </a:lnTo>
                <a:lnTo>
                  <a:pt x="37335" y="82016"/>
                </a:lnTo>
                <a:lnTo>
                  <a:pt x="37333" y="82028"/>
                </a:lnTo>
                <a:lnTo>
                  <a:pt x="37333" y="82042"/>
                </a:lnTo>
                <a:lnTo>
                  <a:pt x="37334" y="82058"/>
                </a:lnTo>
                <a:lnTo>
                  <a:pt x="37332" y="82086"/>
                </a:lnTo>
                <a:lnTo>
                  <a:pt x="37330" y="82089"/>
                </a:lnTo>
                <a:lnTo>
                  <a:pt x="37309" y="82114"/>
                </a:lnTo>
                <a:lnTo>
                  <a:pt x="37293" y="82131"/>
                </a:lnTo>
                <a:lnTo>
                  <a:pt x="37291" y="82133"/>
                </a:lnTo>
                <a:lnTo>
                  <a:pt x="37280" y="82145"/>
                </a:lnTo>
                <a:lnTo>
                  <a:pt x="37264" y="82156"/>
                </a:lnTo>
                <a:lnTo>
                  <a:pt x="37246" y="82166"/>
                </a:lnTo>
                <a:lnTo>
                  <a:pt x="37243" y="82167"/>
                </a:lnTo>
                <a:lnTo>
                  <a:pt x="37215" y="82179"/>
                </a:lnTo>
                <a:lnTo>
                  <a:pt x="37194" y="82197"/>
                </a:lnTo>
                <a:lnTo>
                  <a:pt x="37192" y="82207"/>
                </a:lnTo>
                <a:lnTo>
                  <a:pt x="37193" y="82213"/>
                </a:lnTo>
                <a:lnTo>
                  <a:pt x="37195" y="82222"/>
                </a:lnTo>
                <a:lnTo>
                  <a:pt x="37199" y="82233"/>
                </a:lnTo>
                <a:lnTo>
                  <a:pt x="37205" y="82248"/>
                </a:lnTo>
                <a:lnTo>
                  <a:pt x="37206" y="82263"/>
                </a:lnTo>
                <a:lnTo>
                  <a:pt x="37200" y="82276"/>
                </a:lnTo>
                <a:lnTo>
                  <a:pt x="37193" y="82287"/>
                </a:lnTo>
                <a:lnTo>
                  <a:pt x="37183" y="82295"/>
                </a:lnTo>
                <a:lnTo>
                  <a:pt x="37183" y="82295"/>
                </a:lnTo>
                <a:lnTo>
                  <a:pt x="37166" y="82301"/>
                </a:lnTo>
                <a:lnTo>
                  <a:pt x="37139" y="82309"/>
                </a:lnTo>
                <a:lnTo>
                  <a:pt x="37126" y="82318"/>
                </a:lnTo>
                <a:lnTo>
                  <a:pt x="37112" y="82318"/>
                </a:lnTo>
                <a:lnTo>
                  <a:pt x="37096" y="82321"/>
                </a:lnTo>
                <a:lnTo>
                  <a:pt x="37086" y="82325"/>
                </a:lnTo>
                <a:lnTo>
                  <a:pt x="37081" y="82327"/>
                </a:lnTo>
                <a:lnTo>
                  <a:pt x="37072" y="82334"/>
                </a:lnTo>
                <a:lnTo>
                  <a:pt x="37063" y="82340"/>
                </a:lnTo>
                <a:lnTo>
                  <a:pt x="37049" y="82345"/>
                </a:lnTo>
                <a:lnTo>
                  <a:pt x="37048" y="82345"/>
                </a:lnTo>
                <a:lnTo>
                  <a:pt x="37040" y="82346"/>
                </a:lnTo>
                <a:lnTo>
                  <a:pt x="37028" y="82345"/>
                </a:lnTo>
                <a:lnTo>
                  <a:pt x="37027" y="82345"/>
                </a:lnTo>
                <a:lnTo>
                  <a:pt x="37014" y="82342"/>
                </a:lnTo>
                <a:lnTo>
                  <a:pt x="37012" y="82342"/>
                </a:lnTo>
                <a:lnTo>
                  <a:pt x="36985" y="82333"/>
                </a:lnTo>
                <a:lnTo>
                  <a:pt x="36967" y="82331"/>
                </a:lnTo>
                <a:lnTo>
                  <a:pt x="36960" y="82334"/>
                </a:lnTo>
                <a:lnTo>
                  <a:pt x="36960" y="82334"/>
                </a:lnTo>
                <a:lnTo>
                  <a:pt x="36950" y="82340"/>
                </a:lnTo>
                <a:lnTo>
                  <a:pt x="36942" y="82342"/>
                </a:lnTo>
                <a:lnTo>
                  <a:pt x="36940" y="82342"/>
                </a:lnTo>
                <a:lnTo>
                  <a:pt x="36934" y="82343"/>
                </a:lnTo>
                <a:lnTo>
                  <a:pt x="36927" y="82342"/>
                </a:lnTo>
                <a:lnTo>
                  <a:pt x="36920" y="82340"/>
                </a:lnTo>
                <a:lnTo>
                  <a:pt x="36902" y="82335"/>
                </a:lnTo>
                <a:lnTo>
                  <a:pt x="36876" y="82340"/>
                </a:lnTo>
                <a:lnTo>
                  <a:pt x="36840" y="82369"/>
                </a:lnTo>
                <a:lnTo>
                  <a:pt x="36819" y="82399"/>
                </a:lnTo>
                <a:lnTo>
                  <a:pt x="36809" y="82424"/>
                </a:lnTo>
                <a:lnTo>
                  <a:pt x="36795" y="82448"/>
                </a:lnTo>
                <a:lnTo>
                  <a:pt x="36780" y="82461"/>
                </a:lnTo>
                <a:lnTo>
                  <a:pt x="36759" y="82467"/>
                </a:lnTo>
                <a:lnTo>
                  <a:pt x="36747" y="82472"/>
                </a:lnTo>
                <a:lnTo>
                  <a:pt x="36744" y="82473"/>
                </a:lnTo>
                <a:lnTo>
                  <a:pt x="36736" y="82476"/>
                </a:lnTo>
                <a:lnTo>
                  <a:pt x="36707" y="82492"/>
                </a:lnTo>
                <a:lnTo>
                  <a:pt x="36684" y="82501"/>
                </a:lnTo>
                <a:lnTo>
                  <a:pt x="36681" y="82502"/>
                </a:lnTo>
                <a:lnTo>
                  <a:pt x="36659" y="82504"/>
                </a:lnTo>
                <a:lnTo>
                  <a:pt x="36658" y="82504"/>
                </a:lnTo>
                <a:lnTo>
                  <a:pt x="36643" y="82505"/>
                </a:lnTo>
                <a:lnTo>
                  <a:pt x="36632" y="82512"/>
                </a:lnTo>
                <a:lnTo>
                  <a:pt x="36617" y="82518"/>
                </a:lnTo>
                <a:lnTo>
                  <a:pt x="36613" y="82519"/>
                </a:lnTo>
                <a:lnTo>
                  <a:pt x="36608" y="82520"/>
                </a:lnTo>
                <a:lnTo>
                  <a:pt x="36599" y="82521"/>
                </a:lnTo>
                <a:lnTo>
                  <a:pt x="36596" y="82521"/>
                </a:lnTo>
                <a:lnTo>
                  <a:pt x="36586" y="82521"/>
                </a:lnTo>
                <a:lnTo>
                  <a:pt x="36579" y="82518"/>
                </a:lnTo>
                <a:lnTo>
                  <a:pt x="36569" y="82512"/>
                </a:lnTo>
                <a:lnTo>
                  <a:pt x="36563" y="82507"/>
                </a:lnTo>
                <a:lnTo>
                  <a:pt x="36558" y="82503"/>
                </a:lnTo>
                <a:lnTo>
                  <a:pt x="36533" y="82485"/>
                </a:lnTo>
                <a:lnTo>
                  <a:pt x="36524" y="82480"/>
                </a:lnTo>
                <a:lnTo>
                  <a:pt x="36515" y="82474"/>
                </a:lnTo>
                <a:lnTo>
                  <a:pt x="36488" y="82460"/>
                </a:lnTo>
                <a:lnTo>
                  <a:pt x="36479" y="82457"/>
                </a:lnTo>
                <a:lnTo>
                  <a:pt x="36467" y="82451"/>
                </a:lnTo>
                <a:lnTo>
                  <a:pt x="36461" y="82447"/>
                </a:lnTo>
                <a:lnTo>
                  <a:pt x="36446" y="82433"/>
                </a:lnTo>
                <a:lnTo>
                  <a:pt x="36429" y="82428"/>
                </a:lnTo>
                <a:lnTo>
                  <a:pt x="36426" y="82427"/>
                </a:lnTo>
                <a:lnTo>
                  <a:pt x="36421" y="82426"/>
                </a:lnTo>
                <a:lnTo>
                  <a:pt x="36416" y="82425"/>
                </a:lnTo>
                <a:lnTo>
                  <a:pt x="36403" y="82418"/>
                </a:lnTo>
                <a:lnTo>
                  <a:pt x="36392" y="82409"/>
                </a:lnTo>
                <a:lnTo>
                  <a:pt x="36384" y="82402"/>
                </a:lnTo>
                <a:lnTo>
                  <a:pt x="36366" y="82396"/>
                </a:lnTo>
                <a:lnTo>
                  <a:pt x="36355" y="82395"/>
                </a:lnTo>
                <a:lnTo>
                  <a:pt x="36344" y="82401"/>
                </a:lnTo>
                <a:lnTo>
                  <a:pt x="36339" y="82410"/>
                </a:lnTo>
                <a:lnTo>
                  <a:pt x="36336" y="82422"/>
                </a:lnTo>
                <a:lnTo>
                  <a:pt x="36334" y="82432"/>
                </a:lnTo>
                <a:lnTo>
                  <a:pt x="36331" y="82446"/>
                </a:lnTo>
                <a:lnTo>
                  <a:pt x="36330" y="82449"/>
                </a:lnTo>
                <a:lnTo>
                  <a:pt x="36325" y="82457"/>
                </a:lnTo>
                <a:lnTo>
                  <a:pt x="36319" y="82462"/>
                </a:lnTo>
                <a:lnTo>
                  <a:pt x="36308" y="82468"/>
                </a:lnTo>
                <a:lnTo>
                  <a:pt x="36288" y="82479"/>
                </a:lnTo>
                <a:lnTo>
                  <a:pt x="36273" y="82488"/>
                </a:lnTo>
                <a:lnTo>
                  <a:pt x="36258" y="82500"/>
                </a:lnTo>
                <a:lnTo>
                  <a:pt x="36248" y="82519"/>
                </a:lnTo>
                <a:lnTo>
                  <a:pt x="36244" y="82540"/>
                </a:lnTo>
                <a:lnTo>
                  <a:pt x="36235" y="82562"/>
                </a:lnTo>
                <a:lnTo>
                  <a:pt x="36227" y="82592"/>
                </a:lnTo>
                <a:lnTo>
                  <a:pt x="36218" y="82620"/>
                </a:lnTo>
                <a:lnTo>
                  <a:pt x="36205" y="82642"/>
                </a:lnTo>
                <a:lnTo>
                  <a:pt x="36195" y="82663"/>
                </a:lnTo>
                <a:lnTo>
                  <a:pt x="36184" y="82678"/>
                </a:lnTo>
                <a:lnTo>
                  <a:pt x="36172" y="82689"/>
                </a:lnTo>
                <a:lnTo>
                  <a:pt x="36170" y="82692"/>
                </a:lnTo>
                <a:lnTo>
                  <a:pt x="36159" y="82702"/>
                </a:lnTo>
                <a:lnTo>
                  <a:pt x="36142" y="82740"/>
                </a:lnTo>
                <a:lnTo>
                  <a:pt x="36136" y="82767"/>
                </a:lnTo>
                <a:lnTo>
                  <a:pt x="36134" y="82797"/>
                </a:lnTo>
                <a:lnTo>
                  <a:pt x="36133" y="82823"/>
                </a:lnTo>
                <a:lnTo>
                  <a:pt x="36132" y="82836"/>
                </a:lnTo>
                <a:lnTo>
                  <a:pt x="36137" y="82862"/>
                </a:lnTo>
                <a:lnTo>
                  <a:pt x="36141" y="82884"/>
                </a:lnTo>
                <a:lnTo>
                  <a:pt x="36142" y="82904"/>
                </a:lnTo>
                <a:lnTo>
                  <a:pt x="36133" y="82918"/>
                </a:lnTo>
                <a:lnTo>
                  <a:pt x="36133" y="82918"/>
                </a:lnTo>
                <a:lnTo>
                  <a:pt x="36133" y="82919"/>
                </a:lnTo>
                <a:lnTo>
                  <a:pt x="36130" y="82921"/>
                </a:lnTo>
                <a:lnTo>
                  <a:pt x="36119" y="82927"/>
                </a:lnTo>
                <a:lnTo>
                  <a:pt x="36105" y="82937"/>
                </a:lnTo>
                <a:lnTo>
                  <a:pt x="36081" y="82953"/>
                </a:lnTo>
                <a:lnTo>
                  <a:pt x="36066" y="82964"/>
                </a:lnTo>
                <a:lnTo>
                  <a:pt x="36052" y="82970"/>
                </a:lnTo>
                <a:lnTo>
                  <a:pt x="36031" y="82984"/>
                </a:lnTo>
                <a:lnTo>
                  <a:pt x="36023" y="82999"/>
                </a:lnTo>
                <a:lnTo>
                  <a:pt x="36016" y="83015"/>
                </a:lnTo>
                <a:lnTo>
                  <a:pt x="36010" y="83030"/>
                </a:lnTo>
                <a:lnTo>
                  <a:pt x="36003" y="83045"/>
                </a:lnTo>
                <a:lnTo>
                  <a:pt x="35992" y="83054"/>
                </a:lnTo>
                <a:lnTo>
                  <a:pt x="35987" y="83057"/>
                </a:lnTo>
                <a:lnTo>
                  <a:pt x="35987" y="83057"/>
                </a:lnTo>
                <a:lnTo>
                  <a:pt x="35984" y="83059"/>
                </a:lnTo>
                <a:lnTo>
                  <a:pt x="35980" y="83062"/>
                </a:lnTo>
                <a:lnTo>
                  <a:pt x="35964" y="83067"/>
                </a:lnTo>
                <a:lnTo>
                  <a:pt x="35952" y="83070"/>
                </a:lnTo>
                <a:lnTo>
                  <a:pt x="35951" y="83070"/>
                </a:lnTo>
                <a:lnTo>
                  <a:pt x="35939" y="83070"/>
                </a:lnTo>
                <a:lnTo>
                  <a:pt x="35933" y="83070"/>
                </a:lnTo>
                <a:lnTo>
                  <a:pt x="35932" y="83069"/>
                </a:lnTo>
                <a:lnTo>
                  <a:pt x="35925" y="83067"/>
                </a:lnTo>
                <a:lnTo>
                  <a:pt x="35921" y="83067"/>
                </a:lnTo>
                <a:lnTo>
                  <a:pt x="35907" y="83066"/>
                </a:lnTo>
                <a:lnTo>
                  <a:pt x="35896" y="83073"/>
                </a:lnTo>
                <a:lnTo>
                  <a:pt x="35891" y="83079"/>
                </a:lnTo>
                <a:lnTo>
                  <a:pt x="35890" y="83080"/>
                </a:lnTo>
                <a:lnTo>
                  <a:pt x="35886" y="83085"/>
                </a:lnTo>
                <a:lnTo>
                  <a:pt x="35876" y="83095"/>
                </a:lnTo>
                <a:lnTo>
                  <a:pt x="35865" y="83100"/>
                </a:lnTo>
                <a:lnTo>
                  <a:pt x="35855" y="83105"/>
                </a:lnTo>
                <a:lnTo>
                  <a:pt x="35842" y="83117"/>
                </a:lnTo>
                <a:lnTo>
                  <a:pt x="35827" y="83124"/>
                </a:lnTo>
                <a:lnTo>
                  <a:pt x="35815" y="83130"/>
                </a:lnTo>
                <a:lnTo>
                  <a:pt x="35799" y="83136"/>
                </a:lnTo>
                <a:lnTo>
                  <a:pt x="35786" y="83145"/>
                </a:lnTo>
                <a:lnTo>
                  <a:pt x="35777" y="83154"/>
                </a:lnTo>
                <a:lnTo>
                  <a:pt x="35770" y="83160"/>
                </a:lnTo>
                <a:lnTo>
                  <a:pt x="35762" y="83166"/>
                </a:lnTo>
                <a:lnTo>
                  <a:pt x="35754" y="83166"/>
                </a:lnTo>
                <a:lnTo>
                  <a:pt x="35749" y="83166"/>
                </a:lnTo>
                <a:lnTo>
                  <a:pt x="35745" y="83165"/>
                </a:lnTo>
                <a:lnTo>
                  <a:pt x="35735" y="83163"/>
                </a:lnTo>
                <a:lnTo>
                  <a:pt x="35719" y="83160"/>
                </a:lnTo>
                <a:lnTo>
                  <a:pt x="35703" y="83157"/>
                </a:lnTo>
                <a:lnTo>
                  <a:pt x="35690" y="83157"/>
                </a:lnTo>
                <a:lnTo>
                  <a:pt x="35679" y="83155"/>
                </a:lnTo>
                <a:lnTo>
                  <a:pt x="35677" y="83155"/>
                </a:lnTo>
                <a:lnTo>
                  <a:pt x="35674" y="83154"/>
                </a:lnTo>
                <a:lnTo>
                  <a:pt x="35672" y="83156"/>
                </a:lnTo>
                <a:lnTo>
                  <a:pt x="35668" y="83156"/>
                </a:lnTo>
                <a:lnTo>
                  <a:pt x="35658" y="83163"/>
                </a:lnTo>
                <a:lnTo>
                  <a:pt x="35652" y="83166"/>
                </a:lnTo>
                <a:lnTo>
                  <a:pt x="35649" y="83169"/>
                </a:lnTo>
                <a:lnTo>
                  <a:pt x="35644" y="83172"/>
                </a:lnTo>
                <a:lnTo>
                  <a:pt x="35636" y="83173"/>
                </a:lnTo>
                <a:lnTo>
                  <a:pt x="35633" y="83174"/>
                </a:lnTo>
                <a:lnTo>
                  <a:pt x="35624" y="83173"/>
                </a:lnTo>
                <a:lnTo>
                  <a:pt x="35621" y="83172"/>
                </a:lnTo>
                <a:lnTo>
                  <a:pt x="35616" y="83170"/>
                </a:lnTo>
                <a:lnTo>
                  <a:pt x="35604" y="83165"/>
                </a:lnTo>
                <a:lnTo>
                  <a:pt x="35592" y="83167"/>
                </a:lnTo>
                <a:lnTo>
                  <a:pt x="35580" y="83172"/>
                </a:lnTo>
                <a:lnTo>
                  <a:pt x="35562" y="83185"/>
                </a:lnTo>
                <a:lnTo>
                  <a:pt x="35552" y="83199"/>
                </a:lnTo>
                <a:lnTo>
                  <a:pt x="35534" y="83237"/>
                </a:lnTo>
                <a:lnTo>
                  <a:pt x="35524" y="83282"/>
                </a:lnTo>
                <a:lnTo>
                  <a:pt x="35519" y="83324"/>
                </a:lnTo>
                <a:lnTo>
                  <a:pt x="35518" y="83361"/>
                </a:lnTo>
                <a:lnTo>
                  <a:pt x="35512" y="83378"/>
                </a:lnTo>
                <a:lnTo>
                  <a:pt x="35506" y="83386"/>
                </a:lnTo>
                <a:lnTo>
                  <a:pt x="35506" y="83386"/>
                </a:lnTo>
                <a:lnTo>
                  <a:pt x="35499" y="83389"/>
                </a:lnTo>
                <a:lnTo>
                  <a:pt x="35492" y="83389"/>
                </a:lnTo>
                <a:lnTo>
                  <a:pt x="35488" y="83389"/>
                </a:lnTo>
                <a:lnTo>
                  <a:pt x="35486" y="83389"/>
                </a:lnTo>
                <a:lnTo>
                  <a:pt x="35483" y="83389"/>
                </a:lnTo>
                <a:lnTo>
                  <a:pt x="35472" y="83388"/>
                </a:lnTo>
                <a:lnTo>
                  <a:pt x="35453" y="83388"/>
                </a:lnTo>
                <a:lnTo>
                  <a:pt x="35438" y="83390"/>
                </a:lnTo>
                <a:lnTo>
                  <a:pt x="35424" y="83395"/>
                </a:lnTo>
                <a:lnTo>
                  <a:pt x="35407" y="83404"/>
                </a:lnTo>
                <a:lnTo>
                  <a:pt x="35403" y="83406"/>
                </a:lnTo>
                <a:lnTo>
                  <a:pt x="35389" y="83413"/>
                </a:lnTo>
                <a:lnTo>
                  <a:pt x="35389" y="83414"/>
                </a:lnTo>
                <a:lnTo>
                  <a:pt x="35388" y="83414"/>
                </a:lnTo>
                <a:lnTo>
                  <a:pt x="35379" y="83421"/>
                </a:lnTo>
                <a:lnTo>
                  <a:pt x="35375" y="83423"/>
                </a:lnTo>
                <a:lnTo>
                  <a:pt x="35365" y="83430"/>
                </a:lnTo>
                <a:lnTo>
                  <a:pt x="35360" y="83434"/>
                </a:lnTo>
                <a:lnTo>
                  <a:pt x="35350" y="83446"/>
                </a:lnTo>
                <a:lnTo>
                  <a:pt x="35350" y="83447"/>
                </a:lnTo>
                <a:lnTo>
                  <a:pt x="35347" y="83455"/>
                </a:lnTo>
                <a:lnTo>
                  <a:pt x="35346" y="83456"/>
                </a:lnTo>
                <a:lnTo>
                  <a:pt x="35346" y="83462"/>
                </a:lnTo>
                <a:lnTo>
                  <a:pt x="35351" y="83469"/>
                </a:lnTo>
                <a:lnTo>
                  <a:pt x="35358" y="83476"/>
                </a:lnTo>
                <a:lnTo>
                  <a:pt x="35359" y="83477"/>
                </a:lnTo>
                <a:lnTo>
                  <a:pt x="35360" y="83478"/>
                </a:lnTo>
                <a:lnTo>
                  <a:pt x="35379" y="83486"/>
                </a:lnTo>
                <a:lnTo>
                  <a:pt x="35392" y="83492"/>
                </a:lnTo>
                <a:lnTo>
                  <a:pt x="35397" y="83494"/>
                </a:lnTo>
                <a:lnTo>
                  <a:pt x="35417" y="83502"/>
                </a:lnTo>
                <a:lnTo>
                  <a:pt x="35428" y="83514"/>
                </a:lnTo>
                <a:lnTo>
                  <a:pt x="35428" y="83517"/>
                </a:lnTo>
                <a:lnTo>
                  <a:pt x="35428" y="83522"/>
                </a:lnTo>
                <a:lnTo>
                  <a:pt x="35428" y="83523"/>
                </a:lnTo>
                <a:lnTo>
                  <a:pt x="35429" y="83534"/>
                </a:lnTo>
                <a:lnTo>
                  <a:pt x="35421" y="83556"/>
                </a:lnTo>
                <a:lnTo>
                  <a:pt x="35416" y="83569"/>
                </a:lnTo>
                <a:lnTo>
                  <a:pt x="35411" y="83579"/>
                </a:lnTo>
                <a:lnTo>
                  <a:pt x="35402" y="83588"/>
                </a:lnTo>
                <a:lnTo>
                  <a:pt x="35392" y="83591"/>
                </a:lnTo>
                <a:lnTo>
                  <a:pt x="35385" y="83590"/>
                </a:lnTo>
                <a:lnTo>
                  <a:pt x="35373" y="83589"/>
                </a:lnTo>
                <a:lnTo>
                  <a:pt x="35361" y="83586"/>
                </a:lnTo>
                <a:lnTo>
                  <a:pt x="35347" y="83581"/>
                </a:lnTo>
                <a:lnTo>
                  <a:pt x="35337" y="83581"/>
                </a:lnTo>
                <a:lnTo>
                  <a:pt x="35331" y="83583"/>
                </a:lnTo>
                <a:lnTo>
                  <a:pt x="35323" y="83587"/>
                </a:lnTo>
                <a:lnTo>
                  <a:pt x="35314" y="83590"/>
                </a:lnTo>
                <a:lnTo>
                  <a:pt x="35300" y="83589"/>
                </a:lnTo>
                <a:lnTo>
                  <a:pt x="35290" y="83587"/>
                </a:lnTo>
                <a:lnTo>
                  <a:pt x="35272" y="83583"/>
                </a:lnTo>
                <a:lnTo>
                  <a:pt x="35270" y="83582"/>
                </a:lnTo>
                <a:lnTo>
                  <a:pt x="35254" y="83577"/>
                </a:lnTo>
                <a:lnTo>
                  <a:pt x="35238" y="83579"/>
                </a:lnTo>
                <a:lnTo>
                  <a:pt x="35226" y="83581"/>
                </a:lnTo>
                <a:lnTo>
                  <a:pt x="35214" y="83584"/>
                </a:lnTo>
                <a:lnTo>
                  <a:pt x="35205" y="83591"/>
                </a:lnTo>
                <a:lnTo>
                  <a:pt x="35199" y="83598"/>
                </a:lnTo>
                <a:lnTo>
                  <a:pt x="35193" y="83607"/>
                </a:lnTo>
                <a:lnTo>
                  <a:pt x="35184" y="83616"/>
                </a:lnTo>
                <a:lnTo>
                  <a:pt x="35169" y="83632"/>
                </a:lnTo>
                <a:lnTo>
                  <a:pt x="35161" y="83643"/>
                </a:lnTo>
                <a:lnTo>
                  <a:pt x="35155" y="83651"/>
                </a:lnTo>
                <a:lnTo>
                  <a:pt x="35153" y="83653"/>
                </a:lnTo>
                <a:lnTo>
                  <a:pt x="35149" y="83663"/>
                </a:lnTo>
                <a:lnTo>
                  <a:pt x="35143" y="83670"/>
                </a:lnTo>
                <a:lnTo>
                  <a:pt x="35134" y="83676"/>
                </a:lnTo>
                <a:lnTo>
                  <a:pt x="35129" y="83681"/>
                </a:lnTo>
                <a:lnTo>
                  <a:pt x="35125" y="83689"/>
                </a:lnTo>
                <a:lnTo>
                  <a:pt x="35123" y="83701"/>
                </a:lnTo>
                <a:lnTo>
                  <a:pt x="35123" y="83714"/>
                </a:lnTo>
                <a:lnTo>
                  <a:pt x="35124" y="83723"/>
                </a:lnTo>
                <a:lnTo>
                  <a:pt x="35125" y="83735"/>
                </a:lnTo>
                <a:lnTo>
                  <a:pt x="35125" y="83747"/>
                </a:lnTo>
                <a:lnTo>
                  <a:pt x="35124" y="83760"/>
                </a:lnTo>
                <a:lnTo>
                  <a:pt x="35124" y="83764"/>
                </a:lnTo>
                <a:lnTo>
                  <a:pt x="35125" y="83783"/>
                </a:lnTo>
                <a:lnTo>
                  <a:pt x="35126" y="83786"/>
                </a:lnTo>
                <a:lnTo>
                  <a:pt x="35131" y="83800"/>
                </a:lnTo>
                <a:lnTo>
                  <a:pt x="35139" y="83820"/>
                </a:lnTo>
                <a:lnTo>
                  <a:pt x="35150" y="83844"/>
                </a:lnTo>
                <a:lnTo>
                  <a:pt x="35151" y="83847"/>
                </a:lnTo>
                <a:lnTo>
                  <a:pt x="35160" y="83875"/>
                </a:lnTo>
                <a:lnTo>
                  <a:pt x="35162" y="83884"/>
                </a:lnTo>
                <a:lnTo>
                  <a:pt x="35163" y="83889"/>
                </a:lnTo>
                <a:lnTo>
                  <a:pt x="35161" y="83907"/>
                </a:lnTo>
                <a:lnTo>
                  <a:pt x="35160" y="83913"/>
                </a:lnTo>
                <a:lnTo>
                  <a:pt x="35159" y="83918"/>
                </a:lnTo>
                <a:lnTo>
                  <a:pt x="35158" y="83926"/>
                </a:lnTo>
                <a:lnTo>
                  <a:pt x="35155" y="83932"/>
                </a:lnTo>
                <a:lnTo>
                  <a:pt x="35151" y="83938"/>
                </a:lnTo>
                <a:lnTo>
                  <a:pt x="35146" y="83948"/>
                </a:lnTo>
                <a:lnTo>
                  <a:pt x="35139" y="83953"/>
                </a:lnTo>
                <a:lnTo>
                  <a:pt x="35129" y="83959"/>
                </a:lnTo>
                <a:lnTo>
                  <a:pt x="35123" y="83965"/>
                </a:lnTo>
                <a:lnTo>
                  <a:pt x="35115" y="83971"/>
                </a:lnTo>
                <a:lnTo>
                  <a:pt x="35097" y="83982"/>
                </a:lnTo>
                <a:lnTo>
                  <a:pt x="35072" y="84000"/>
                </a:lnTo>
                <a:lnTo>
                  <a:pt x="35070" y="84002"/>
                </a:lnTo>
                <a:lnTo>
                  <a:pt x="35060" y="84011"/>
                </a:lnTo>
                <a:lnTo>
                  <a:pt x="35056" y="84020"/>
                </a:lnTo>
                <a:lnTo>
                  <a:pt x="35054" y="84023"/>
                </a:lnTo>
                <a:lnTo>
                  <a:pt x="35049" y="84032"/>
                </a:lnTo>
                <a:lnTo>
                  <a:pt x="35037" y="84038"/>
                </a:lnTo>
                <a:lnTo>
                  <a:pt x="35035" y="84038"/>
                </a:lnTo>
                <a:lnTo>
                  <a:pt x="35028" y="84040"/>
                </a:lnTo>
                <a:lnTo>
                  <a:pt x="35014" y="84041"/>
                </a:lnTo>
                <a:lnTo>
                  <a:pt x="35003" y="84040"/>
                </a:lnTo>
                <a:lnTo>
                  <a:pt x="34995" y="84039"/>
                </a:lnTo>
                <a:lnTo>
                  <a:pt x="34988" y="84037"/>
                </a:lnTo>
                <a:lnTo>
                  <a:pt x="34985" y="84036"/>
                </a:lnTo>
                <a:lnTo>
                  <a:pt x="34971" y="84035"/>
                </a:lnTo>
                <a:lnTo>
                  <a:pt x="34953" y="84035"/>
                </a:lnTo>
                <a:lnTo>
                  <a:pt x="34944" y="84037"/>
                </a:lnTo>
                <a:lnTo>
                  <a:pt x="34936" y="84047"/>
                </a:lnTo>
                <a:lnTo>
                  <a:pt x="34936" y="84049"/>
                </a:lnTo>
                <a:lnTo>
                  <a:pt x="34932" y="84057"/>
                </a:lnTo>
                <a:lnTo>
                  <a:pt x="34931" y="84059"/>
                </a:lnTo>
                <a:lnTo>
                  <a:pt x="34929" y="84069"/>
                </a:lnTo>
                <a:lnTo>
                  <a:pt x="34927" y="84082"/>
                </a:lnTo>
                <a:lnTo>
                  <a:pt x="34928" y="84097"/>
                </a:lnTo>
                <a:lnTo>
                  <a:pt x="34930" y="84100"/>
                </a:lnTo>
                <a:lnTo>
                  <a:pt x="34930" y="84104"/>
                </a:lnTo>
                <a:lnTo>
                  <a:pt x="34939" y="84141"/>
                </a:lnTo>
                <a:lnTo>
                  <a:pt x="34946" y="84168"/>
                </a:lnTo>
                <a:lnTo>
                  <a:pt x="34943" y="84206"/>
                </a:lnTo>
                <a:lnTo>
                  <a:pt x="34948" y="84225"/>
                </a:lnTo>
                <a:lnTo>
                  <a:pt x="34949" y="84228"/>
                </a:lnTo>
                <a:lnTo>
                  <a:pt x="34959" y="84234"/>
                </a:lnTo>
                <a:lnTo>
                  <a:pt x="34969" y="84240"/>
                </a:lnTo>
                <a:lnTo>
                  <a:pt x="34981" y="84243"/>
                </a:lnTo>
                <a:lnTo>
                  <a:pt x="34993" y="84249"/>
                </a:lnTo>
                <a:lnTo>
                  <a:pt x="35009" y="84255"/>
                </a:lnTo>
                <a:lnTo>
                  <a:pt x="35032" y="84266"/>
                </a:lnTo>
                <a:lnTo>
                  <a:pt x="35036" y="84268"/>
                </a:lnTo>
                <a:lnTo>
                  <a:pt x="35053" y="84271"/>
                </a:lnTo>
                <a:lnTo>
                  <a:pt x="35054" y="84271"/>
                </a:lnTo>
                <a:lnTo>
                  <a:pt x="35056" y="84273"/>
                </a:lnTo>
                <a:lnTo>
                  <a:pt x="35063" y="84281"/>
                </a:lnTo>
                <a:lnTo>
                  <a:pt x="35067" y="84289"/>
                </a:lnTo>
                <a:lnTo>
                  <a:pt x="35067" y="84296"/>
                </a:lnTo>
                <a:lnTo>
                  <a:pt x="35067" y="84299"/>
                </a:lnTo>
                <a:lnTo>
                  <a:pt x="35066" y="84305"/>
                </a:lnTo>
                <a:lnTo>
                  <a:pt x="35063" y="84314"/>
                </a:lnTo>
                <a:lnTo>
                  <a:pt x="35061" y="84318"/>
                </a:lnTo>
                <a:lnTo>
                  <a:pt x="35061" y="84319"/>
                </a:lnTo>
                <a:lnTo>
                  <a:pt x="35058" y="84324"/>
                </a:lnTo>
                <a:lnTo>
                  <a:pt x="35054" y="84330"/>
                </a:lnTo>
                <a:lnTo>
                  <a:pt x="35049" y="84338"/>
                </a:lnTo>
                <a:lnTo>
                  <a:pt x="35032" y="84345"/>
                </a:lnTo>
                <a:lnTo>
                  <a:pt x="35015" y="84357"/>
                </a:lnTo>
                <a:lnTo>
                  <a:pt x="35006" y="84364"/>
                </a:lnTo>
                <a:lnTo>
                  <a:pt x="35000" y="84369"/>
                </a:lnTo>
                <a:lnTo>
                  <a:pt x="34994" y="84379"/>
                </a:lnTo>
                <a:lnTo>
                  <a:pt x="34987" y="84391"/>
                </a:lnTo>
                <a:lnTo>
                  <a:pt x="34975" y="84427"/>
                </a:lnTo>
                <a:lnTo>
                  <a:pt x="34975" y="84433"/>
                </a:lnTo>
                <a:lnTo>
                  <a:pt x="34974" y="84462"/>
                </a:lnTo>
                <a:lnTo>
                  <a:pt x="34970" y="84493"/>
                </a:lnTo>
                <a:lnTo>
                  <a:pt x="34959" y="84517"/>
                </a:lnTo>
                <a:lnTo>
                  <a:pt x="34945" y="84534"/>
                </a:lnTo>
                <a:lnTo>
                  <a:pt x="34934" y="84548"/>
                </a:lnTo>
                <a:lnTo>
                  <a:pt x="34923" y="84561"/>
                </a:lnTo>
                <a:lnTo>
                  <a:pt x="34916" y="84571"/>
                </a:lnTo>
                <a:lnTo>
                  <a:pt x="34914" y="84577"/>
                </a:lnTo>
                <a:lnTo>
                  <a:pt x="34914" y="84578"/>
                </a:lnTo>
                <a:lnTo>
                  <a:pt x="34917" y="84584"/>
                </a:lnTo>
                <a:lnTo>
                  <a:pt x="34921" y="84587"/>
                </a:lnTo>
                <a:lnTo>
                  <a:pt x="34921" y="84587"/>
                </a:lnTo>
                <a:lnTo>
                  <a:pt x="34922" y="84587"/>
                </a:lnTo>
                <a:lnTo>
                  <a:pt x="34927" y="84588"/>
                </a:lnTo>
                <a:lnTo>
                  <a:pt x="34938" y="84589"/>
                </a:lnTo>
                <a:lnTo>
                  <a:pt x="34954" y="84592"/>
                </a:lnTo>
                <a:lnTo>
                  <a:pt x="34972" y="84592"/>
                </a:lnTo>
                <a:lnTo>
                  <a:pt x="34987" y="84596"/>
                </a:lnTo>
                <a:lnTo>
                  <a:pt x="34998" y="84610"/>
                </a:lnTo>
                <a:lnTo>
                  <a:pt x="34998" y="84618"/>
                </a:lnTo>
                <a:lnTo>
                  <a:pt x="34996" y="84621"/>
                </a:lnTo>
                <a:lnTo>
                  <a:pt x="34993" y="84624"/>
                </a:lnTo>
                <a:lnTo>
                  <a:pt x="34992" y="84626"/>
                </a:lnTo>
                <a:lnTo>
                  <a:pt x="34986" y="84632"/>
                </a:lnTo>
                <a:lnTo>
                  <a:pt x="34957" y="84643"/>
                </a:lnTo>
                <a:lnTo>
                  <a:pt x="34928" y="84655"/>
                </a:lnTo>
                <a:lnTo>
                  <a:pt x="34900" y="84668"/>
                </a:lnTo>
                <a:lnTo>
                  <a:pt x="34876" y="84692"/>
                </a:lnTo>
                <a:lnTo>
                  <a:pt x="34876" y="84693"/>
                </a:lnTo>
                <a:lnTo>
                  <a:pt x="34870" y="84702"/>
                </a:lnTo>
                <a:lnTo>
                  <a:pt x="34870" y="84702"/>
                </a:lnTo>
                <a:lnTo>
                  <a:pt x="34870" y="84710"/>
                </a:lnTo>
                <a:lnTo>
                  <a:pt x="34872" y="84715"/>
                </a:lnTo>
                <a:lnTo>
                  <a:pt x="34885" y="84722"/>
                </a:lnTo>
                <a:lnTo>
                  <a:pt x="34924" y="84757"/>
                </a:lnTo>
                <a:lnTo>
                  <a:pt x="34934" y="84766"/>
                </a:lnTo>
                <a:lnTo>
                  <a:pt x="34946" y="84776"/>
                </a:lnTo>
                <a:lnTo>
                  <a:pt x="34952" y="84792"/>
                </a:lnTo>
                <a:lnTo>
                  <a:pt x="34945" y="84801"/>
                </a:lnTo>
                <a:lnTo>
                  <a:pt x="34939" y="84808"/>
                </a:lnTo>
                <a:lnTo>
                  <a:pt x="34928" y="84814"/>
                </a:lnTo>
                <a:lnTo>
                  <a:pt x="34915" y="84815"/>
                </a:lnTo>
                <a:lnTo>
                  <a:pt x="34902" y="84814"/>
                </a:lnTo>
                <a:lnTo>
                  <a:pt x="34891" y="84812"/>
                </a:lnTo>
                <a:lnTo>
                  <a:pt x="34889" y="84812"/>
                </a:lnTo>
                <a:lnTo>
                  <a:pt x="34885" y="84812"/>
                </a:lnTo>
                <a:lnTo>
                  <a:pt x="34876" y="84812"/>
                </a:lnTo>
                <a:lnTo>
                  <a:pt x="34858" y="84808"/>
                </a:lnTo>
                <a:lnTo>
                  <a:pt x="34840" y="84802"/>
                </a:lnTo>
                <a:lnTo>
                  <a:pt x="34829" y="84800"/>
                </a:lnTo>
                <a:lnTo>
                  <a:pt x="34820" y="84800"/>
                </a:lnTo>
                <a:lnTo>
                  <a:pt x="34809" y="84804"/>
                </a:lnTo>
                <a:lnTo>
                  <a:pt x="34800" y="84810"/>
                </a:lnTo>
                <a:lnTo>
                  <a:pt x="34784" y="84825"/>
                </a:lnTo>
                <a:lnTo>
                  <a:pt x="34756" y="84863"/>
                </a:lnTo>
                <a:lnTo>
                  <a:pt x="34746" y="84885"/>
                </a:lnTo>
                <a:lnTo>
                  <a:pt x="34745" y="84889"/>
                </a:lnTo>
                <a:lnTo>
                  <a:pt x="34744" y="84895"/>
                </a:lnTo>
                <a:lnTo>
                  <a:pt x="34743" y="84903"/>
                </a:lnTo>
                <a:lnTo>
                  <a:pt x="34737" y="84934"/>
                </a:lnTo>
                <a:lnTo>
                  <a:pt x="34737" y="84947"/>
                </a:lnTo>
                <a:lnTo>
                  <a:pt x="34741" y="84955"/>
                </a:lnTo>
                <a:lnTo>
                  <a:pt x="34745" y="84961"/>
                </a:lnTo>
                <a:lnTo>
                  <a:pt x="34748" y="84966"/>
                </a:lnTo>
                <a:lnTo>
                  <a:pt x="34757" y="84973"/>
                </a:lnTo>
                <a:lnTo>
                  <a:pt x="34764" y="84981"/>
                </a:lnTo>
                <a:lnTo>
                  <a:pt x="34770" y="84991"/>
                </a:lnTo>
                <a:lnTo>
                  <a:pt x="34773" y="84994"/>
                </a:lnTo>
                <a:lnTo>
                  <a:pt x="34773" y="84994"/>
                </a:lnTo>
                <a:lnTo>
                  <a:pt x="34777" y="85001"/>
                </a:lnTo>
                <a:lnTo>
                  <a:pt x="34785" y="85004"/>
                </a:lnTo>
                <a:lnTo>
                  <a:pt x="34790" y="85007"/>
                </a:lnTo>
                <a:lnTo>
                  <a:pt x="34806" y="85019"/>
                </a:lnTo>
                <a:lnTo>
                  <a:pt x="34813" y="85030"/>
                </a:lnTo>
                <a:lnTo>
                  <a:pt x="34814" y="85032"/>
                </a:lnTo>
                <a:lnTo>
                  <a:pt x="34819" y="85039"/>
                </a:lnTo>
                <a:lnTo>
                  <a:pt x="34826" y="85048"/>
                </a:lnTo>
                <a:lnTo>
                  <a:pt x="34830" y="85060"/>
                </a:lnTo>
                <a:lnTo>
                  <a:pt x="34830" y="85073"/>
                </a:lnTo>
                <a:lnTo>
                  <a:pt x="34827" y="85082"/>
                </a:lnTo>
                <a:lnTo>
                  <a:pt x="34823" y="85093"/>
                </a:lnTo>
                <a:lnTo>
                  <a:pt x="34818" y="85107"/>
                </a:lnTo>
                <a:lnTo>
                  <a:pt x="34818" y="85108"/>
                </a:lnTo>
                <a:lnTo>
                  <a:pt x="34818" y="85109"/>
                </a:lnTo>
                <a:lnTo>
                  <a:pt x="34818" y="85115"/>
                </a:lnTo>
                <a:lnTo>
                  <a:pt x="34817" y="85123"/>
                </a:lnTo>
                <a:lnTo>
                  <a:pt x="34819" y="85135"/>
                </a:lnTo>
                <a:lnTo>
                  <a:pt x="34823" y="85145"/>
                </a:lnTo>
                <a:lnTo>
                  <a:pt x="34830" y="85156"/>
                </a:lnTo>
                <a:lnTo>
                  <a:pt x="34839" y="85161"/>
                </a:lnTo>
                <a:lnTo>
                  <a:pt x="34842" y="85163"/>
                </a:lnTo>
                <a:lnTo>
                  <a:pt x="34843" y="85163"/>
                </a:lnTo>
                <a:lnTo>
                  <a:pt x="34874" y="85170"/>
                </a:lnTo>
                <a:lnTo>
                  <a:pt x="34891" y="85178"/>
                </a:lnTo>
                <a:lnTo>
                  <a:pt x="34896" y="85189"/>
                </a:lnTo>
                <a:lnTo>
                  <a:pt x="34897" y="85198"/>
                </a:lnTo>
                <a:lnTo>
                  <a:pt x="34895" y="85205"/>
                </a:lnTo>
                <a:lnTo>
                  <a:pt x="34891" y="85209"/>
                </a:lnTo>
                <a:lnTo>
                  <a:pt x="34886" y="85212"/>
                </a:lnTo>
                <a:lnTo>
                  <a:pt x="34877" y="85216"/>
                </a:lnTo>
                <a:lnTo>
                  <a:pt x="34868" y="85217"/>
                </a:lnTo>
                <a:lnTo>
                  <a:pt x="34850" y="85219"/>
                </a:lnTo>
                <a:lnTo>
                  <a:pt x="34827" y="85219"/>
                </a:lnTo>
                <a:lnTo>
                  <a:pt x="34809" y="85221"/>
                </a:lnTo>
                <a:lnTo>
                  <a:pt x="34801" y="85225"/>
                </a:lnTo>
                <a:lnTo>
                  <a:pt x="34795" y="85230"/>
                </a:lnTo>
                <a:lnTo>
                  <a:pt x="34790" y="85233"/>
                </a:lnTo>
                <a:lnTo>
                  <a:pt x="34789" y="85235"/>
                </a:lnTo>
                <a:lnTo>
                  <a:pt x="34785" y="85242"/>
                </a:lnTo>
                <a:lnTo>
                  <a:pt x="34778" y="85256"/>
                </a:lnTo>
                <a:lnTo>
                  <a:pt x="34773" y="85270"/>
                </a:lnTo>
                <a:lnTo>
                  <a:pt x="34766" y="85275"/>
                </a:lnTo>
                <a:lnTo>
                  <a:pt x="34754" y="85280"/>
                </a:lnTo>
                <a:lnTo>
                  <a:pt x="34745" y="85283"/>
                </a:lnTo>
                <a:lnTo>
                  <a:pt x="34735" y="85290"/>
                </a:lnTo>
                <a:lnTo>
                  <a:pt x="34729" y="85294"/>
                </a:lnTo>
                <a:lnTo>
                  <a:pt x="34723" y="85298"/>
                </a:lnTo>
                <a:lnTo>
                  <a:pt x="34707" y="85299"/>
                </a:lnTo>
                <a:lnTo>
                  <a:pt x="34697" y="85297"/>
                </a:lnTo>
                <a:lnTo>
                  <a:pt x="34684" y="85298"/>
                </a:lnTo>
                <a:lnTo>
                  <a:pt x="34673" y="85301"/>
                </a:lnTo>
                <a:lnTo>
                  <a:pt x="34670" y="85302"/>
                </a:lnTo>
                <a:lnTo>
                  <a:pt x="34667" y="85304"/>
                </a:lnTo>
                <a:lnTo>
                  <a:pt x="34646" y="85327"/>
                </a:lnTo>
                <a:lnTo>
                  <a:pt x="34644" y="85330"/>
                </a:lnTo>
                <a:lnTo>
                  <a:pt x="34643" y="85333"/>
                </a:lnTo>
                <a:lnTo>
                  <a:pt x="34638" y="85347"/>
                </a:lnTo>
                <a:lnTo>
                  <a:pt x="34634" y="85362"/>
                </a:lnTo>
                <a:lnTo>
                  <a:pt x="34629" y="85374"/>
                </a:lnTo>
                <a:lnTo>
                  <a:pt x="34624" y="85380"/>
                </a:lnTo>
                <a:lnTo>
                  <a:pt x="34615" y="85387"/>
                </a:lnTo>
                <a:lnTo>
                  <a:pt x="34604" y="85389"/>
                </a:lnTo>
                <a:lnTo>
                  <a:pt x="34591" y="85391"/>
                </a:lnTo>
                <a:lnTo>
                  <a:pt x="34573" y="85392"/>
                </a:lnTo>
                <a:lnTo>
                  <a:pt x="34547" y="85393"/>
                </a:lnTo>
                <a:lnTo>
                  <a:pt x="34531" y="85391"/>
                </a:lnTo>
                <a:lnTo>
                  <a:pt x="34520" y="85389"/>
                </a:lnTo>
                <a:lnTo>
                  <a:pt x="34502" y="85391"/>
                </a:lnTo>
                <a:lnTo>
                  <a:pt x="34497" y="85394"/>
                </a:lnTo>
                <a:lnTo>
                  <a:pt x="34491" y="85396"/>
                </a:lnTo>
                <a:lnTo>
                  <a:pt x="34479" y="85402"/>
                </a:lnTo>
                <a:lnTo>
                  <a:pt x="34472" y="85408"/>
                </a:lnTo>
                <a:lnTo>
                  <a:pt x="34467" y="85418"/>
                </a:lnTo>
                <a:lnTo>
                  <a:pt x="34467" y="85429"/>
                </a:lnTo>
                <a:lnTo>
                  <a:pt x="34469" y="85439"/>
                </a:lnTo>
                <a:lnTo>
                  <a:pt x="34470" y="85443"/>
                </a:lnTo>
                <a:lnTo>
                  <a:pt x="34473" y="85456"/>
                </a:lnTo>
                <a:lnTo>
                  <a:pt x="34481" y="85488"/>
                </a:lnTo>
                <a:lnTo>
                  <a:pt x="34482" y="85492"/>
                </a:lnTo>
                <a:lnTo>
                  <a:pt x="34483" y="85497"/>
                </a:lnTo>
                <a:lnTo>
                  <a:pt x="34487" y="85515"/>
                </a:lnTo>
                <a:lnTo>
                  <a:pt x="34486" y="85551"/>
                </a:lnTo>
                <a:lnTo>
                  <a:pt x="34481" y="85569"/>
                </a:lnTo>
                <a:lnTo>
                  <a:pt x="34472" y="85582"/>
                </a:lnTo>
                <a:lnTo>
                  <a:pt x="34472" y="85582"/>
                </a:lnTo>
                <a:lnTo>
                  <a:pt x="34471" y="85583"/>
                </a:lnTo>
                <a:lnTo>
                  <a:pt x="34469" y="85588"/>
                </a:lnTo>
                <a:lnTo>
                  <a:pt x="34467" y="85589"/>
                </a:lnTo>
                <a:lnTo>
                  <a:pt x="34462" y="85592"/>
                </a:lnTo>
                <a:lnTo>
                  <a:pt x="34462" y="85591"/>
                </a:lnTo>
                <a:lnTo>
                  <a:pt x="34461" y="85591"/>
                </a:lnTo>
                <a:lnTo>
                  <a:pt x="34452" y="85597"/>
                </a:lnTo>
                <a:lnTo>
                  <a:pt x="34440" y="85601"/>
                </a:lnTo>
                <a:lnTo>
                  <a:pt x="34434" y="85604"/>
                </a:lnTo>
                <a:lnTo>
                  <a:pt x="34416" y="85613"/>
                </a:lnTo>
                <a:lnTo>
                  <a:pt x="34407" y="85618"/>
                </a:lnTo>
                <a:lnTo>
                  <a:pt x="34392" y="85626"/>
                </a:lnTo>
                <a:lnTo>
                  <a:pt x="34391" y="85626"/>
                </a:lnTo>
                <a:lnTo>
                  <a:pt x="34390" y="85627"/>
                </a:lnTo>
                <a:lnTo>
                  <a:pt x="34367" y="85641"/>
                </a:lnTo>
                <a:lnTo>
                  <a:pt x="34339" y="85659"/>
                </a:lnTo>
                <a:lnTo>
                  <a:pt x="34332" y="85663"/>
                </a:lnTo>
                <a:lnTo>
                  <a:pt x="34326" y="85669"/>
                </a:lnTo>
                <a:lnTo>
                  <a:pt x="34326" y="85669"/>
                </a:lnTo>
                <a:lnTo>
                  <a:pt x="34309" y="85687"/>
                </a:lnTo>
                <a:lnTo>
                  <a:pt x="34289" y="85699"/>
                </a:lnTo>
                <a:lnTo>
                  <a:pt x="34255" y="85715"/>
                </a:lnTo>
                <a:lnTo>
                  <a:pt x="34225" y="85729"/>
                </a:lnTo>
                <a:lnTo>
                  <a:pt x="34172" y="85755"/>
                </a:lnTo>
                <a:lnTo>
                  <a:pt x="34166" y="85757"/>
                </a:lnTo>
                <a:lnTo>
                  <a:pt x="34163" y="85758"/>
                </a:lnTo>
                <a:lnTo>
                  <a:pt x="34163" y="85758"/>
                </a:lnTo>
                <a:lnTo>
                  <a:pt x="34150" y="85763"/>
                </a:lnTo>
                <a:lnTo>
                  <a:pt x="34145" y="85765"/>
                </a:lnTo>
                <a:lnTo>
                  <a:pt x="34133" y="85769"/>
                </a:lnTo>
                <a:lnTo>
                  <a:pt x="34123" y="85769"/>
                </a:lnTo>
                <a:lnTo>
                  <a:pt x="34119" y="85769"/>
                </a:lnTo>
                <a:lnTo>
                  <a:pt x="34109" y="85767"/>
                </a:lnTo>
                <a:lnTo>
                  <a:pt x="34090" y="85763"/>
                </a:lnTo>
                <a:lnTo>
                  <a:pt x="34074" y="85758"/>
                </a:lnTo>
                <a:lnTo>
                  <a:pt x="34060" y="85751"/>
                </a:lnTo>
                <a:lnTo>
                  <a:pt x="34055" y="85747"/>
                </a:lnTo>
                <a:lnTo>
                  <a:pt x="34053" y="85746"/>
                </a:lnTo>
                <a:lnTo>
                  <a:pt x="34045" y="85739"/>
                </a:lnTo>
                <a:lnTo>
                  <a:pt x="34041" y="85735"/>
                </a:lnTo>
                <a:lnTo>
                  <a:pt x="34037" y="85731"/>
                </a:lnTo>
                <a:lnTo>
                  <a:pt x="34034" y="85728"/>
                </a:lnTo>
                <a:lnTo>
                  <a:pt x="34031" y="85724"/>
                </a:lnTo>
                <a:lnTo>
                  <a:pt x="34027" y="85720"/>
                </a:lnTo>
                <a:lnTo>
                  <a:pt x="34026" y="85718"/>
                </a:lnTo>
                <a:lnTo>
                  <a:pt x="34025" y="85713"/>
                </a:lnTo>
                <a:lnTo>
                  <a:pt x="34025" y="85707"/>
                </a:lnTo>
                <a:lnTo>
                  <a:pt x="34025" y="85707"/>
                </a:lnTo>
                <a:lnTo>
                  <a:pt x="34027" y="85701"/>
                </a:lnTo>
                <a:lnTo>
                  <a:pt x="34032" y="85696"/>
                </a:lnTo>
                <a:lnTo>
                  <a:pt x="34032" y="85696"/>
                </a:lnTo>
                <a:lnTo>
                  <a:pt x="34037" y="85688"/>
                </a:lnTo>
                <a:lnTo>
                  <a:pt x="34039" y="85681"/>
                </a:lnTo>
                <a:lnTo>
                  <a:pt x="34040" y="85676"/>
                </a:lnTo>
                <a:lnTo>
                  <a:pt x="34040" y="85672"/>
                </a:lnTo>
                <a:lnTo>
                  <a:pt x="34040" y="85668"/>
                </a:lnTo>
                <a:lnTo>
                  <a:pt x="34039" y="85660"/>
                </a:lnTo>
                <a:lnTo>
                  <a:pt x="34036" y="85653"/>
                </a:lnTo>
                <a:lnTo>
                  <a:pt x="34033" y="85646"/>
                </a:lnTo>
                <a:lnTo>
                  <a:pt x="34026" y="85638"/>
                </a:lnTo>
                <a:lnTo>
                  <a:pt x="34015" y="85633"/>
                </a:lnTo>
                <a:lnTo>
                  <a:pt x="34006" y="85631"/>
                </a:lnTo>
                <a:lnTo>
                  <a:pt x="33997" y="85631"/>
                </a:lnTo>
                <a:lnTo>
                  <a:pt x="33992" y="85632"/>
                </a:lnTo>
                <a:lnTo>
                  <a:pt x="33985" y="85635"/>
                </a:lnTo>
                <a:lnTo>
                  <a:pt x="33983" y="85636"/>
                </a:lnTo>
                <a:lnTo>
                  <a:pt x="33982" y="85636"/>
                </a:lnTo>
                <a:lnTo>
                  <a:pt x="33975" y="85640"/>
                </a:lnTo>
                <a:lnTo>
                  <a:pt x="33969" y="85646"/>
                </a:lnTo>
                <a:lnTo>
                  <a:pt x="33964" y="85654"/>
                </a:lnTo>
                <a:lnTo>
                  <a:pt x="33964" y="85655"/>
                </a:lnTo>
                <a:lnTo>
                  <a:pt x="33963" y="85656"/>
                </a:lnTo>
                <a:lnTo>
                  <a:pt x="33960" y="85665"/>
                </a:lnTo>
                <a:lnTo>
                  <a:pt x="33954" y="85672"/>
                </a:lnTo>
                <a:lnTo>
                  <a:pt x="33948" y="85675"/>
                </a:lnTo>
                <a:lnTo>
                  <a:pt x="33943" y="85676"/>
                </a:lnTo>
                <a:lnTo>
                  <a:pt x="33938" y="85676"/>
                </a:lnTo>
                <a:lnTo>
                  <a:pt x="33933" y="85675"/>
                </a:lnTo>
                <a:lnTo>
                  <a:pt x="33931" y="85674"/>
                </a:lnTo>
                <a:lnTo>
                  <a:pt x="33926" y="85672"/>
                </a:lnTo>
                <a:lnTo>
                  <a:pt x="33919" y="85669"/>
                </a:lnTo>
                <a:lnTo>
                  <a:pt x="33912" y="85665"/>
                </a:lnTo>
                <a:lnTo>
                  <a:pt x="33905" y="85661"/>
                </a:lnTo>
                <a:lnTo>
                  <a:pt x="33901" y="85659"/>
                </a:lnTo>
                <a:lnTo>
                  <a:pt x="33892" y="85655"/>
                </a:lnTo>
                <a:lnTo>
                  <a:pt x="33852" y="85626"/>
                </a:lnTo>
                <a:lnTo>
                  <a:pt x="33838" y="85598"/>
                </a:lnTo>
                <a:lnTo>
                  <a:pt x="33820" y="85571"/>
                </a:lnTo>
                <a:lnTo>
                  <a:pt x="33815" y="85558"/>
                </a:lnTo>
                <a:lnTo>
                  <a:pt x="33809" y="85544"/>
                </a:lnTo>
                <a:lnTo>
                  <a:pt x="33764" y="85524"/>
                </a:lnTo>
                <a:lnTo>
                  <a:pt x="33719" y="85522"/>
                </a:lnTo>
                <a:lnTo>
                  <a:pt x="33704" y="85525"/>
                </a:lnTo>
                <a:lnTo>
                  <a:pt x="33689" y="85529"/>
                </a:lnTo>
                <a:lnTo>
                  <a:pt x="33637" y="85555"/>
                </a:lnTo>
                <a:lnTo>
                  <a:pt x="33608" y="85546"/>
                </a:lnTo>
                <a:lnTo>
                  <a:pt x="33577" y="85532"/>
                </a:lnTo>
                <a:lnTo>
                  <a:pt x="33574" y="85531"/>
                </a:lnTo>
                <a:lnTo>
                  <a:pt x="33549" y="85509"/>
                </a:lnTo>
                <a:lnTo>
                  <a:pt x="33529" y="85473"/>
                </a:lnTo>
                <a:lnTo>
                  <a:pt x="33534" y="85435"/>
                </a:lnTo>
                <a:lnTo>
                  <a:pt x="33534" y="85391"/>
                </a:lnTo>
                <a:lnTo>
                  <a:pt x="33511" y="85380"/>
                </a:lnTo>
                <a:lnTo>
                  <a:pt x="33482" y="85380"/>
                </a:lnTo>
                <a:lnTo>
                  <a:pt x="33428" y="85391"/>
                </a:lnTo>
                <a:lnTo>
                  <a:pt x="33403" y="85400"/>
                </a:lnTo>
                <a:lnTo>
                  <a:pt x="33396" y="85409"/>
                </a:lnTo>
                <a:lnTo>
                  <a:pt x="33389" y="85417"/>
                </a:lnTo>
                <a:lnTo>
                  <a:pt x="33378" y="85441"/>
                </a:lnTo>
                <a:lnTo>
                  <a:pt x="33377" y="85442"/>
                </a:lnTo>
                <a:lnTo>
                  <a:pt x="33374" y="85448"/>
                </a:lnTo>
                <a:lnTo>
                  <a:pt x="33370" y="85457"/>
                </a:lnTo>
                <a:lnTo>
                  <a:pt x="33356" y="85484"/>
                </a:lnTo>
                <a:lnTo>
                  <a:pt x="33349" y="85499"/>
                </a:lnTo>
                <a:lnTo>
                  <a:pt x="33337" y="85517"/>
                </a:lnTo>
                <a:lnTo>
                  <a:pt x="33333" y="85520"/>
                </a:lnTo>
                <a:lnTo>
                  <a:pt x="33326" y="85522"/>
                </a:lnTo>
                <a:lnTo>
                  <a:pt x="33319" y="85522"/>
                </a:lnTo>
                <a:lnTo>
                  <a:pt x="33316" y="85522"/>
                </a:lnTo>
                <a:lnTo>
                  <a:pt x="33314" y="85522"/>
                </a:lnTo>
                <a:lnTo>
                  <a:pt x="33313" y="85521"/>
                </a:lnTo>
                <a:lnTo>
                  <a:pt x="33310" y="85520"/>
                </a:lnTo>
                <a:lnTo>
                  <a:pt x="33304" y="85517"/>
                </a:lnTo>
                <a:lnTo>
                  <a:pt x="33300" y="85514"/>
                </a:lnTo>
                <a:lnTo>
                  <a:pt x="33295" y="85510"/>
                </a:lnTo>
                <a:lnTo>
                  <a:pt x="33294" y="85506"/>
                </a:lnTo>
                <a:lnTo>
                  <a:pt x="33291" y="85497"/>
                </a:lnTo>
                <a:lnTo>
                  <a:pt x="33291" y="85492"/>
                </a:lnTo>
                <a:lnTo>
                  <a:pt x="33291" y="85491"/>
                </a:lnTo>
                <a:lnTo>
                  <a:pt x="33291" y="85483"/>
                </a:lnTo>
                <a:lnTo>
                  <a:pt x="33291" y="85477"/>
                </a:lnTo>
                <a:lnTo>
                  <a:pt x="33292" y="85468"/>
                </a:lnTo>
                <a:lnTo>
                  <a:pt x="33292" y="85462"/>
                </a:lnTo>
                <a:lnTo>
                  <a:pt x="33292" y="85453"/>
                </a:lnTo>
                <a:lnTo>
                  <a:pt x="33293" y="85445"/>
                </a:lnTo>
                <a:lnTo>
                  <a:pt x="33290" y="85432"/>
                </a:lnTo>
                <a:lnTo>
                  <a:pt x="33285" y="85424"/>
                </a:lnTo>
                <a:lnTo>
                  <a:pt x="33275" y="85416"/>
                </a:lnTo>
                <a:lnTo>
                  <a:pt x="33260" y="85403"/>
                </a:lnTo>
                <a:lnTo>
                  <a:pt x="33235" y="85389"/>
                </a:lnTo>
                <a:lnTo>
                  <a:pt x="33231" y="85388"/>
                </a:lnTo>
                <a:lnTo>
                  <a:pt x="33228" y="85387"/>
                </a:lnTo>
                <a:lnTo>
                  <a:pt x="33225" y="85385"/>
                </a:lnTo>
                <a:lnTo>
                  <a:pt x="33216" y="85387"/>
                </a:lnTo>
                <a:lnTo>
                  <a:pt x="33204" y="85390"/>
                </a:lnTo>
                <a:lnTo>
                  <a:pt x="33186" y="85394"/>
                </a:lnTo>
                <a:lnTo>
                  <a:pt x="33163" y="85399"/>
                </a:lnTo>
                <a:lnTo>
                  <a:pt x="33161" y="85400"/>
                </a:lnTo>
                <a:lnTo>
                  <a:pt x="33153" y="85405"/>
                </a:lnTo>
                <a:lnTo>
                  <a:pt x="33148" y="85414"/>
                </a:lnTo>
                <a:lnTo>
                  <a:pt x="33146" y="85418"/>
                </a:lnTo>
                <a:lnTo>
                  <a:pt x="33143" y="85426"/>
                </a:lnTo>
                <a:lnTo>
                  <a:pt x="33134" y="85436"/>
                </a:lnTo>
                <a:lnTo>
                  <a:pt x="33123" y="85441"/>
                </a:lnTo>
                <a:lnTo>
                  <a:pt x="33117" y="85443"/>
                </a:lnTo>
                <a:lnTo>
                  <a:pt x="33109" y="85445"/>
                </a:lnTo>
                <a:lnTo>
                  <a:pt x="33103" y="85449"/>
                </a:lnTo>
                <a:lnTo>
                  <a:pt x="33101" y="85450"/>
                </a:lnTo>
                <a:lnTo>
                  <a:pt x="33098" y="85452"/>
                </a:lnTo>
                <a:lnTo>
                  <a:pt x="33093" y="85464"/>
                </a:lnTo>
                <a:lnTo>
                  <a:pt x="33090" y="85472"/>
                </a:lnTo>
                <a:lnTo>
                  <a:pt x="33089" y="85476"/>
                </a:lnTo>
                <a:lnTo>
                  <a:pt x="33083" y="85482"/>
                </a:lnTo>
                <a:lnTo>
                  <a:pt x="33067" y="85486"/>
                </a:lnTo>
                <a:lnTo>
                  <a:pt x="33058" y="85486"/>
                </a:lnTo>
                <a:lnTo>
                  <a:pt x="33056" y="85486"/>
                </a:lnTo>
                <a:lnTo>
                  <a:pt x="33055" y="85486"/>
                </a:lnTo>
                <a:lnTo>
                  <a:pt x="33054" y="85486"/>
                </a:lnTo>
                <a:lnTo>
                  <a:pt x="33045" y="85486"/>
                </a:lnTo>
                <a:lnTo>
                  <a:pt x="33043" y="85486"/>
                </a:lnTo>
                <a:lnTo>
                  <a:pt x="33038" y="85487"/>
                </a:lnTo>
                <a:lnTo>
                  <a:pt x="33034" y="85490"/>
                </a:lnTo>
                <a:lnTo>
                  <a:pt x="33032" y="85491"/>
                </a:lnTo>
                <a:lnTo>
                  <a:pt x="33028" y="85502"/>
                </a:lnTo>
                <a:lnTo>
                  <a:pt x="33027" y="85510"/>
                </a:lnTo>
                <a:lnTo>
                  <a:pt x="33027" y="85519"/>
                </a:lnTo>
                <a:lnTo>
                  <a:pt x="33027" y="85536"/>
                </a:lnTo>
                <a:lnTo>
                  <a:pt x="33027" y="85544"/>
                </a:lnTo>
                <a:lnTo>
                  <a:pt x="33027" y="85544"/>
                </a:lnTo>
                <a:lnTo>
                  <a:pt x="33027" y="85552"/>
                </a:lnTo>
                <a:lnTo>
                  <a:pt x="33017" y="85566"/>
                </a:lnTo>
                <a:lnTo>
                  <a:pt x="33006" y="85571"/>
                </a:lnTo>
                <a:lnTo>
                  <a:pt x="33003" y="85572"/>
                </a:lnTo>
                <a:lnTo>
                  <a:pt x="32995" y="85575"/>
                </a:lnTo>
                <a:lnTo>
                  <a:pt x="32967" y="85565"/>
                </a:lnTo>
                <a:lnTo>
                  <a:pt x="32962" y="85563"/>
                </a:lnTo>
                <a:lnTo>
                  <a:pt x="32953" y="85561"/>
                </a:lnTo>
                <a:lnTo>
                  <a:pt x="32952" y="85560"/>
                </a:lnTo>
                <a:lnTo>
                  <a:pt x="32941" y="85558"/>
                </a:lnTo>
                <a:lnTo>
                  <a:pt x="32921" y="85542"/>
                </a:lnTo>
                <a:lnTo>
                  <a:pt x="32911" y="85536"/>
                </a:lnTo>
                <a:lnTo>
                  <a:pt x="32911" y="85535"/>
                </a:lnTo>
                <a:lnTo>
                  <a:pt x="32901" y="85529"/>
                </a:lnTo>
                <a:lnTo>
                  <a:pt x="32880" y="85548"/>
                </a:lnTo>
                <a:lnTo>
                  <a:pt x="32850" y="85562"/>
                </a:lnTo>
                <a:lnTo>
                  <a:pt x="32845" y="85573"/>
                </a:lnTo>
                <a:lnTo>
                  <a:pt x="32839" y="85584"/>
                </a:lnTo>
                <a:lnTo>
                  <a:pt x="32808" y="85616"/>
                </a:lnTo>
                <a:lnTo>
                  <a:pt x="32773" y="85645"/>
                </a:lnTo>
                <a:lnTo>
                  <a:pt x="32763" y="85653"/>
                </a:lnTo>
                <a:lnTo>
                  <a:pt x="32754" y="85661"/>
                </a:lnTo>
                <a:lnTo>
                  <a:pt x="32723" y="85674"/>
                </a:lnTo>
                <a:lnTo>
                  <a:pt x="32714" y="85672"/>
                </a:lnTo>
                <a:lnTo>
                  <a:pt x="32705" y="85670"/>
                </a:lnTo>
                <a:lnTo>
                  <a:pt x="32682" y="85669"/>
                </a:lnTo>
                <a:lnTo>
                  <a:pt x="32650" y="85663"/>
                </a:lnTo>
                <a:lnTo>
                  <a:pt x="32638" y="85664"/>
                </a:lnTo>
                <a:lnTo>
                  <a:pt x="32626" y="85664"/>
                </a:lnTo>
                <a:lnTo>
                  <a:pt x="32603" y="85673"/>
                </a:lnTo>
                <a:lnTo>
                  <a:pt x="32580" y="85672"/>
                </a:lnTo>
                <a:lnTo>
                  <a:pt x="32572" y="85668"/>
                </a:lnTo>
                <a:lnTo>
                  <a:pt x="32564" y="85664"/>
                </a:lnTo>
                <a:lnTo>
                  <a:pt x="32564" y="85649"/>
                </a:lnTo>
                <a:lnTo>
                  <a:pt x="32564" y="85646"/>
                </a:lnTo>
                <a:lnTo>
                  <a:pt x="32568" y="85639"/>
                </a:lnTo>
                <a:lnTo>
                  <a:pt x="32571" y="85634"/>
                </a:lnTo>
                <a:lnTo>
                  <a:pt x="32572" y="85632"/>
                </a:lnTo>
                <a:lnTo>
                  <a:pt x="32572" y="85609"/>
                </a:lnTo>
                <a:lnTo>
                  <a:pt x="32583" y="85594"/>
                </a:lnTo>
                <a:lnTo>
                  <a:pt x="32588" y="85582"/>
                </a:lnTo>
                <a:lnTo>
                  <a:pt x="32582" y="85571"/>
                </a:lnTo>
                <a:lnTo>
                  <a:pt x="32563" y="85569"/>
                </a:lnTo>
                <a:lnTo>
                  <a:pt x="32551" y="85565"/>
                </a:lnTo>
                <a:lnTo>
                  <a:pt x="32528" y="85560"/>
                </a:lnTo>
                <a:lnTo>
                  <a:pt x="32523" y="85553"/>
                </a:lnTo>
                <a:lnTo>
                  <a:pt x="32523" y="85553"/>
                </a:lnTo>
                <a:lnTo>
                  <a:pt x="32517" y="85545"/>
                </a:lnTo>
                <a:lnTo>
                  <a:pt x="32464" y="85543"/>
                </a:lnTo>
                <a:lnTo>
                  <a:pt x="32411" y="85541"/>
                </a:lnTo>
                <a:lnTo>
                  <a:pt x="32361" y="85531"/>
                </a:lnTo>
                <a:lnTo>
                  <a:pt x="32322" y="85518"/>
                </a:lnTo>
                <a:lnTo>
                  <a:pt x="32322" y="85518"/>
                </a:lnTo>
                <a:lnTo>
                  <a:pt x="32271" y="85492"/>
                </a:lnTo>
                <a:lnTo>
                  <a:pt x="32269" y="85491"/>
                </a:lnTo>
                <a:lnTo>
                  <a:pt x="32174" y="85485"/>
                </a:lnTo>
                <a:lnTo>
                  <a:pt x="32106" y="85492"/>
                </a:lnTo>
                <a:lnTo>
                  <a:pt x="32061" y="85495"/>
                </a:lnTo>
                <a:lnTo>
                  <a:pt x="32053" y="85501"/>
                </a:lnTo>
                <a:lnTo>
                  <a:pt x="32044" y="85508"/>
                </a:lnTo>
                <a:lnTo>
                  <a:pt x="32012" y="85509"/>
                </a:lnTo>
                <a:lnTo>
                  <a:pt x="32004" y="85504"/>
                </a:lnTo>
                <a:lnTo>
                  <a:pt x="31996" y="85500"/>
                </a:lnTo>
                <a:lnTo>
                  <a:pt x="31981" y="85470"/>
                </a:lnTo>
                <a:lnTo>
                  <a:pt x="31979" y="85446"/>
                </a:lnTo>
                <a:lnTo>
                  <a:pt x="31977" y="85436"/>
                </a:lnTo>
                <a:lnTo>
                  <a:pt x="31974" y="85426"/>
                </a:lnTo>
                <a:lnTo>
                  <a:pt x="31954" y="85412"/>
                </a:lnTo>
                <a:lnTo>
                  <a:pt x="31947" y="85418"/>
                </a:lnTo>
                <a:lnTo>
                  <a:pt x="31941" y="85424"/>
                </a:lnTo>
                <a:lnTo>
                  <a:pt x="31939" y="85440"/>
                </a:lnTo>
                <a:lnTo>
                  <a:pt x="31938" y="85441"/>
                </a:lnTo>
                <a:lnTo>
                  <a:pt x="31936" y="85461"/>
                </a:lnTo>
                <a:lnTo>
                  <a:pt x="31929" y="85477"/>
                </a:lnTo>
                <a:lnTo>
                  <a:pt x="31919" y="85473"/>
                </a:lnTo>
                <a:lnTo>
                  <a:pt x="31917" y="85468"/>
                </a:lnTo>
                <a:lnTo>
                  <a:pt x="31915" y="85463"/>
                </a:lnTo>
                <a:lnTo>
                  <a:pt x="31909" y="85447"/>
                </a:lnTo>
                <a:lnTo>
                  <a:pt x="31908" y="85436"/>
                </a:lnTo>
                <a:lnTo>
                  <a:pt x="31908" y="85425"/>
                </a:lnTo>
                <a:lnTo>
                  <a:pt x="31915" y="85413"/>
                </a:lnTo>
                <a:lnTo>
                  <a:pt x="31918" y="85409"/>
                </a:lnTo>
                <a:lnTo>
                  <a:pt x="31920" y="85406"/>
                </a:lnTo>
                <a:lnTo>
                  <a:pt x="31924" y="85402"/>
                </a:lnTo>
                <a:lnTo>
                  <a:pt x="31928" y="85384"/>
                </a:lnTo>
                <a:lnTo>
                  <a:pt x="31926" y="85377"/>
                </a:lnTo>
                <a:lnTo>
                  <a:pt x="31925" y="85370"/>
                </a:lnTo>
                <a:lnTo>
                  <a:pt x="31916" y="85350"/>
                </a:lnTo>
                <a:lnTo>
                  <a:pt x="31906" y="85342"/>
                </a:lnTo>
                <a:lnTo>
                  <a:pt x="31895" y="85334"/>
                </a:lnTo>
                <a:lnTo>
                  <a:pt x="31871" y="85327"/>
                </a:lnTo>
                <a:lnTo>
                  <a:pt x="31857" y="85333"/>
                </a:lnTo>
                <a:lnTo>
                  <a:pt x="31844" y="85339"/>
                </a:lnTo>
                <a:lnTo>
                  <a:pt x="31815" y="85357"/>
                </a:lnTo>
                <a:lnTo>
                  <a:pt x="31785" y="85374"/>
                </a:lnTo>
                <a:lnTo>
                  <a:pt x="31776" y="85378"/>
                </a:lnTo>
                <a:lnTo>
                  <a:pt x="31768" y="85382"/>
                </a:lnTo>
                <a:lnTo>
                  <a:pt x="31757" y="85393"/>
                </a:lnTo>
                <a:lnTo>
                  <a:pt x="31757" y="85404"/>
                </a:lnTo>
                <a:lnTo>
                  <a:pt x="31762" y="85406"/>
                </a:lnTo>
                <a:lnTo>
                  <a:pt x="31774" y="85406"/>
                </a:lnTo>
                <a:lnTo>
                  <a:pt x="31788" y="85406"/>
                </a:lnTo>
                <a:lnTo>
                  <a:pt x="31796" y="85410"/>
                </a:lnTo>
                <a:lnTo>
                  <a:pt x="31801" y="85415"/>
                </a:lnTo>
                <a:lnTo>
                  <a:pt x="31796" y="85429"/>
                </a:lnTo>
                <a:lnTo>
                  <a:pt x="31791" y="85455"/>
                </a:lnTo>
                <a:lnTo>
                  <a:pt x="31782" y="85467"/>
                </a:lnTo>
                <a:lnTo>
                  <a:pt x="31776" y="85467"/>
                </a:lnTo>
                <a:lnTo>
                  <a:pt x="31770" y="85466"/>
                </a:lnTo>
                <a:lnTo>
                  <a:pt x="31752" y="85460"/>
                </a:lnTo>
                <a:lnTo>
                  <a:pt x="31745" y="85455"/>
                </a:lnTo>
                <a:lnTo>
                  <a:pt x="31745" y="85455"/>
                </a:lnTo>
                <a:lnTo>
                  <a:pt x="31739" y="85451"/>
                </a:lnTo>
                <a:lnTo>
                  <a:pt x="31716" y="85446"/>
                </a:lnTo>
                <a:lnTo>
                  <a:pt x="31710" y="85446"/>
                </a:lnTo>
                <a:lnTo>
                  <a:pt x="31704" y="85446"/>
                </a:lnTo>
                <a:lnTo>
                  <a:pt x="31695" y="85455"/>
                </a:lnTo>
                <a:lnTo>
                  <a:pt x="31695" y="85460"/>
                </a:lnTo>
                <a:lnTo>
                  <a:pt x="31695" y="85467"/>
                </a:lnTo>
                <a:lnTo>
                  <a:pt x="31685" y="85476"/>
                </a:lnTo>
                <a:lnTo>
                  <a:pt x="31673" y="85472"/>
                </a:lnTo>
                <a:lnTo>
                  <a:pt x="31656" y="85454"/>
                </a:lnTo>
                <a:lnTo>
                  <a:pt x="31647" y="85449"/>
                </a:lnTo>
                <a:lnTo>
                  <a:pt x="31638" y="85443"/>
                </a:lnTo>
                <a:lnTo>
                  <a:pt x="31620" y="85432"/>
                </a:lnTo>
                <a:lnTo>
                  <a:pt x="31603" y="85416"/>
                </a:lnTo>
                <a:lnTo>
                  <a:pt x="31592" y="85415"/>
                </a:lnTo>
                <a:lnTo>
                  <a:pt x="31588" y="85414"/>
                </a:lnTo>
                <a:lnTo>
                  <a:pt x="31581" y="85413"/>
                </a:lnTo>
                <a:lnTo>
                  <a:pt x="31550" y="85407"/>
                </a:lnTo>
                <a:lnTo>
                  <a:pt x="31542" y="85404"/>
                </a:lnTo>
                <a:lnTo>
                  <a:pt x="31541" y="85404"/>
                </a:lnTo>
                <a:lnTo>
                  <a:pt x="31532" y="85400"/>
                </a:lnTo>
                <a:lnTo>
                  <a:pt x="31514" y="85390"/>
                </a:lnTo>
                <a:lnTo>
                  <a:pt x="31508" y="85379"/>
                </a:lnTo>
                <a:lnTo>
                  <a:pt x="31507" y="85378"/>
                </a:lnTo>
                <a:lnTo>
                  <a:pt x="31507" y="85377"/>
                </a:lnTo>
                <a:lnTo>
                  <a:pt x="31504" y="85366"/>
                </a:lnTo>
                <a:lnTo>
                  <a:pt x="31496" y="85357"/>
                </a:lnTo>
                <a:lnTo>
                  <a:pt x="31488" y="85359"/>
                </a:lnTo>
                <a:lnTo>
                  <a:pt x="31483" y="85363"/>
                </a:lnTo>
                <a:lnTo>
                  <a:pt x="31479" y="85383"/>
                </a:lnTo>
                <a:lnTo>
                  <a:pt x="31479" y="85392"/>
                </a:lnTo>
                <a:lnTo>
                  <a:pt x="31479" y="85402"/>
                </a:lnTo>
                <a:lnTo>
                  <a:pt x="31471" y="85434"/>
                </a:lnTo>
                <a:lnTo>
                  <a:pt x="31469" y="85444"/>
                </a:lnTo>
                <a:lnTo>
                  <a:pt x="31466" y="85453"/>
                </a:lnTo>
                <a:lnTo>
                  <a:pt x="31464" y="85462"/>
                </a:lnTo>
                <a:lnTo>
                  <a:pt x="31440" y="85469"/>
                </a:lnTo>
                <a:lnTo>
                  <a:pt x="31429" y="85470"/>
                </a:lnTo>
                <a:lnTo>
                  <a:pt x="31422" y="85471"/>
                </a:lnTo>
                <a:lnTo>
                  <a:pt x="31411" y="85474"/>
                </a:lnTo>
                <a:lnTo>
                  <a:pt x="31382" y="85488"/>
                </a:lnTo>
                <a:lnTo>
                  <a:pt x="31378" y="85491"/>
                </a:lnTo>
                <a:lnTo>
                  <a:pt x="31375" y="85492"/>
                </a:lnTo>
                <a:lnTo>
                  <a:pt x="31373" y="85494"/>
                </a:lnTo>
                <a:lnTo>
                  <a:pt x="31363" y="85500"/>
                </a:lnTo>
                <a:lnTo>
                  <a:pt x="31334" y="85519"/>
                </a:lnTo>
                <a:lnTo>
                  <a:pt x="31306" y="85523"/>
                </a:lnTo>
                <a:lnTo>
                  <a:pt x="31293" y="85522"/>
                </a:lnTo>
                <a:lnTo>
                  <a:pt x="31279" y="85521"/>
                </a:lnTo>
                <a:lnTo>
                  <a:pt x="31263" y="85505"/>
                </a:lnTo>
                <a:lnTo>
                  <a:pt x="31258" y="85497"/>
                </a:lnTo>
                <a:lnTo>
                  <a:pt x="31254" y="85489"/>
                </a:lnTo>
                <a:lnTo>
                  <a:pt x="31241" y="85455"/>
                </a:lnTo>
                <a:lnTo>
                  <a:pt x="31241" y="85433"/>
                </a:lnTo>
                <a:lnTo>
                  <a:pt x="31241" y="85422"/>
                </a:lnTo>
                <a:lnTo>
                  <a:pt x="31240" y="85411"/>
                </a:lnTo>
                <a:lnTo>
                  <a:pt x="31239" y="85401"/>
                </a:lnTo>
                <a:lnTo>
                  <a:pt x="31224" y="85383"/>
                </a:lnTo>
                <a:lnTo>
                  <a:pt x="31213" y="85375"/>
                </a:lnTo>
                <a:lnTo>
                  <a:pt x="31205" y="85368"/>
                </a:lnTo>
                <a:lnTo>
                  <a:pt x="31200" y="85364"/>
                </a:lnTo>
                <a:lnTo>
                  <a:pt x="31173" y="85341"/>
                </a:lnTo>
                <a:lnTo>
                  <a:pt x="31169" y="85342"/>
                </a:lnTo>
                <a:lnTo>
                  <a:pt x="31166" y="85344"/>
                </a:lnTo>
                <a:lnTo>
                  <a:pt x="31145" y="85357"/>
                </a:lnTo>
                <a:lnTo>
                  <a:pt x="31114" y="85392"/>
                </a:lnTo>
                <a:lnTo>
                  <a:pt x="31092" y="85422"/>
                </a:lnTo>
                <a:lnTo>
                  <a:pt x="31081" y="85437"/>
                </a:lnTo>
                <a:lnTo>
                  <a:pt x="31082" y="85441"/>
                </a:lnTo>
                <a:lnTo>
                  <a:pt x="31082" y="85444"/>
                </a:lnTo>
                <a:lnTo>
                  <a:pt x="31085" y="85455"/>
                </a:lnTo>
                <a:lnTo>
                  <a:pt x="31089" y="85462"/>
                </a:lnTo>
                <a:lnTo>
                  <a:pt x="31090" y="85465"/>
                </a:lnTo>
                <a:lnTo>
                  <a:pt x="31094" y="85470"/>
                </a:lnTo>
                <a:lnTo>
                  <a:pt x="31099" y="85483"/>
                </a:lnTo>
                <a:lnTo>
                  <a:pt x="31098" y="85492"/>
                </a:lnTo>
                <a:lnTo>
                  <a:pt x="31096" y="85501"/>
                </a:lnTo>
                <a:lnTo>
                  <a:pt x="31094" y="85509"/>
                </a:lnTo>
                <a:lnTo>
                  <a:pt x="31064" y="85536"/>
                </a:lnTo>
                <a:lnTo>
                  <a:pt x="31044" y="85564"/>
                </a:lnTo>
                <a:lnTo>
                  <a:pt x="31027" y="85576"/>
                </a:lnTo>
                <a:lnTo>
                  <a:pt x="31007" y="85586"/>
                </a:lnTo>
                <a:lnTo>
                  <a:pt x="30989" y="85595"/>
                </a:lnTo>
                <a:lnTo>
                  <a:pt x="30986" y="85602"/>
                </a:lnTo>
                <a:lnTo>
                  <a:pt x="30982" y="85618"/>
                </a:lnTo>
                <a:lnTo>
                  <a:pt x="30972" y="85643"/>
                </a:lnTo>
                <a:lnTo>
                  <a:pt x="30970" y="85649"/>
                </a:lnTo>
                <a:lnTo>
                  <a:pt x="30970" y="85650"/>
                </a:lnTo>
                <a:lnTo>
                  <a:pt x="30968" y="85654"/>
                </a:lnTo>
                <a:lnTo>
                  <a:pt x="30974" y="85666"/>
                </a:lnTo>
                <a:lnTo>
                  <a:pt x="30977" y="85673"/>
                </a:lnTo>
                <a:lnTo>
                  <a:pt x="30981" y="85677"/>
                </a:lnTo>
                <a:lnTo>
                  <a:pt x="30985" y="85682"/>
                </a:lnTo>
                <a:lnTo>
                  <a:pt x="30987" y="85686"/>
                </a:lnTo>
                <a:lnTo>
                  <a:pt x="30989" y="85691"/>
                </a:lnTo>
                <a:lnTo>
                  <a:pt x="30980" y="85709"/>
                </a:lnTo>
                <a:lnTo>
                  <a:pt x="30948" y="85753"/>
                </a:lnTo>
                <a:lnTo>
                  <a:pt x="30941" y="85753"/>
                </a:lnTo>
                <a:lnTo>
                  <a:pt x="30935" y="85753"/>
                </a:lnTo>
                <a:lnTo>
                  <a:pt x="30909" y="85744"/>
                </a:lnTo>
                <a:lnTo>
                  <a:pt x="30876" y="85740"/>
                </a:lnTo>
                <a:lnTo>
                  <a:pt x="30867" y="85740"/>
                </a:lnTo>
                <a:lnTo>
                  <a:pt x="30860" y="85739"/>
                </a:lnTo>
                <a:lnTo>
                  <a:pt x="30848" y="85739"/>
                </a:lnTo>
                <a:lnTo>
                  <a:pt x="30822" y="85737"/>
                </a:lnTo>
                <a:lnTo>
                  <a:pt x="30814" y="85742"/>
                </a:lnTo>
                <a:lnTo>
                  <a:pt x="30807" y="85748"/>
                </a:lnTo>
                <a:lnTo>
                  <a:pt x="30778" y="85777"/>
                </a:lnTo>
                <a:lnTo>
                  <a:pt x="30762" y="85801"/>
                </a:lnTo>
                <a:lnTo>
                  <a:pt x="30760" y="85805"/>
                </a:lnTo>
                <a:lnTo>
                  <a:pt x="30757" y="85809"/>
                </a:lnTo>
                <a:lnTo>
                  <a:pt x="30742" y="85829"/>
                </a:lnTo>
                <a:lnTo>
                  <a:pt x="30729" y="85845"/>
                </a:lnTo>
                <a:lnTo>
                  <a:pt x="30727" y="85851"/>
                </a:lnTo>
                <a:lnTo>
                  <a:pt x="30725" y="85857"/>
                </a:lnTo>
                <a:lnTo>
                  <a:pt x="30730" y="85872"/>
                </a:lnTo>
                <a:lnTo>
                  <a:pt x="30732" y="85878"/>
                </a:lnTo>
                <a:lnTo>
                  <a:pt x="30735" y="85918"/>
                </a:lnTo>
                <a:lnTo>
                  <a:pt x="30736" y="85929"/>
                </a:lnTo>
                <a:lnTo>
                  <a:pt x="30736" y="85929"/>
                </a:lnTo>
                <a:lnTo>
                  <a:pt x="30737" y="85941"/>
                </a:lnTo>
                <a:lnTo>
                  <a:pt x="30741" y="85982"/>
                </a:lnTo>
                <a:lnTo>
                  <a:pt x="30729" y="86018"/>
                </a:lnTo>
                <a:lnTo>
                  <a:pt x="30709" y="86054"/>
                </a:lnTo>
                <a:lnTo>
                  <a:pt x="30690" y="86077"/>
                </a:lnTo>
                <a:lnTo>
                  <a:pt x="30684" y="86087"/>
                </a:lnTo>
                <a:lnTo>
                  <a:pt x="30679" y="86097"/>
                </a:lnTo>
                <a:lnTo>
                  <a:pt x="30677" y="86120"/>
                </a:lnTo>
                <a:lnTo>
                  <a:pt x="30686" y="86141"/>
                </a:lnTo>
                <a:lnTo>
                  <a:pt x="30692" y="86146"/>
                </a:lnTo>
                <a:lnTo>
                  <a:pt x="30697" y="86151"/>
                </a:lnTo>
                <a:lnTo>
                  <a:pt x="30709" y="86168"/>
                </a:lnTo>
                <a:lnTo>
                  <a:pt x="30713" y="86175"/>
                </a:lnTo>
                <a:lnTo>
                  <a:pt x="30717" y="86181"/>
                </a:lnTo>
                <a:lnTo>
                  <a:pt x="30727" y="86193"/>
                </a:lnTo>
                <a:lnTo>
                  <a:pt x="30742" y="86207"/>
                </a:lnTo>
                <a:lnTo>
                  <a:pt x="30747" y="86207"/>
                </a:lnTo>
                <a:lnTo>
                  <a:pt x="30748" y="86207"/>
                </a:lnTo>
                <a:lnTo>
                  <a:pt x="30752" y="86207"/>
                </a:lnTo>
                <a:lnTo>
                  <a:pt x="30759" y="86205"/>
                </a:lnTo>
                <a:lnTo>
                  <a:pt x="30772" y="86201"/>
                </a:lnTo>
                <a:lnTo>
                  <a:pt x="30776" y="86198"/>
                </a:lnTo>
                <a:lnTo>
                  <a:pt x="30780" y="86196"/>
                </a:lnTo>
                <a:lnTo>
                  <a:pt x="30797" y="86198"/>
                </a:lnTo>
                <a:lnTo>
                  <a:pt x="30803" y="86201"/>
                </a:lnTo>
                <a:lnTo>
                  <a:pt x="30809" y="86205"/>
                </a:lnTo>
                <a:lnTo>
                  <a:pt x="30820" y="86223"/>
                </a:lnTo>
                <a:lnTo>
                  <a:pt x="30824" y="86231"/>
                </a:lnTo>
                <a:lnTo>
                  <a:pt x="30829" y="86239"/>
                </a:lnTo>
                <a:lnTo>
                  <a:pt x="30831" y="86253"/>
                </a:lnTo>
                <a:lnTo>
                  <a:pt x="30832" y="86256"/>
                </a:lnTo>
                <a:lnTo>
                  <a:pt x="30833" y="86257"/>
                </a:lnTo>
                <a:lnTo>
                  <a:pt x="30833" y="86257"/>
                </a:lnTo>
                <a:lnTo>
                  <a:pt x="30840" y="86266"/>
                </a:lnTo>
                <a:lnTo>
                  <a:pt x="30840" y="86283"/>
                </a:lnTo>
                <a:lnTo>
                  <a:pt x="30825" y="86304"/>
                </a:lnTo>
                <a:lnTo>
                  <a:pt x="30812" y="86305"/>
                </a:lnTo>
                <a:lnTo>
                  <a:pt x="30798" y="86306"/>
                </a:lnTo>
                <a:lnTo>
                  <a:pt x="30769" y="86306"/>
                </a:lnTo>
                <a:lnTo>
                  <a:pt x="30761" y="86303"/>
                </a:lnTo>
                <a:lnTo>
                  <a:pt x="30754" y="86300"/>
                </a:lnTo>
                <a:lnTo>
                  <a:pt x="30733" y="86297"/>
                </a:lnTo>
                <a:lnTo>
                  <a:pt x="30726" y="86301"/>
                </a:lnTo>
                <a:lnTo>
                  <a:pt x="30719" y="86305"/>
                </a:lnTo>
                <a:lnTo>
                  <a:pt x="30723" y="86326"/>
                </a:lnTo>
                <a:lnTo>
                  <a:pt x="30723" y="86326"/>
                </a:lnTo>
                <a:lnTo>
                  <a:pt x="30723" y="86348"/>
                </a:lnTo>
                <a:lnTo>
                  <a:pt x="30719" y="86355"/>
                </a:lnTo>
                <a:lnTo>
                  <a:pt x="30715" y="86361"/>
                </a:lnTo>
                <a:lnTo>
                  <a:pt x="30707" y="86367"/>
                </a:lnTo>
                <a:lnTo>
                  <a:pt x="30689" y="86381"/>
                </a:lnTo>
                <a:lnTo>
                  <a:pt x="30664" y="86387"/>
                </a:lnTo>
                <a:lnTo>
                  <a:pt x="30655" y="86383"/>
                </a:lnTo>
                <a:lnTo>
                  <a:pt x="30646" y="86379"/>
                </a:lnTo>
                <a:lnTo>
                  <a:pt x="30628" y="86378"/>
                </a:lnTo>
                <a:lnTo>
                  <a:pt x="30622" y="86379"/>
                </a:lnTo>
                <a:lnTo>
                  <a:pt x="30615" y="86380"/>
                </a:lnTo>
                <a:lnTo>
                  <a:pt x="30611" y="86382"/>
                </a:lnTo>
                <a:lnTo>
                  <a:pt x="30610" y="86382"/>
                </a:lnTo>
                <a:lnTo>
                  <a:pt x="30591" y="86389"/>
                </a:lnTo>
                <a:lnTo>
                  <a:pt x="30580" y="86390"/>
                </a:lnTo>
                <a:lnTo>
                  <a:pt x="30569" y="86390"/>
                </a:lnTo>
                <a:lnTo>
                  <a:pt x="30542" y="86392"/>
                </a:lnTo>
                <a:lnTo>
                  <a:pt x="30538" y="86391"/>
                </a:lnTo>
                <a:lnTo>
                  <a:pt x="30538" y="86391"/>
                </a:lnTo>
                <a:lnTo>
                  <a:pt x="30536" y="86390"/>
                </a:lnTo>
                <a:lnTo>
                  <a:pt x="30534" y="86389"/>
                </a:lnTo>
                <a:lnTo>
                  <a:pt x="30533" y="86386"/>
                </a:lnTo>
                <a:lnTo>
                  <a:pt x="30532" y="86384"/>
                </a:lnTo>
                <a:lnTo>
                  <a:pt x="30532" y="86384"/>
                </a:lnTo>
                <a:lnTo>
                  <a:pt x="30527" y="86375"/>
                </a:lnTo>
                <a:lnTo>
                  <a:pt x="30522" y="86374"/>
                </a:lnTo>
                <a:lnTo>
                  <a:pt x="30517" y="86374"/>
                </a:lnTo>
                <a:lnTo>
                  <a:pt x="30508" y="86377"/>
                </a:lnTo>
                <a:lnTo>
                  <a:pt x="30506" y="86380"/>
                </a:lnTo>
                <a:lnTo>
                  <a:pt x="30504" y="86382"/>
                </a:lnTo>
                <a:lnTo>
                  <a:pt x="30498" y="86395"/>
                </a:lnTo>
                <a:lnTo>
                  <a:pt x="30500" y="86402"/>
                </a:lnTo>
                <a:lnTo>
                  <a:pt x="30502" y="86405"/>
                </a:lnTo>
                <a:lnTo>
                  <a:pt x="30503" y="86408"/>
                </a:lnTo>
                <a:lnTo>
                  <a:pt x="30496" y="86421"/>
                </a:lnTo>
                <a:lnTo>
                  <a:pt x="30491" y="86423"/>
                </a:lnTo>
                <a:lnTo>
                  <a:pt x="30486" y="86425"/>
                </a:lnTo>
                <a:lnTo>
                  <a:pt x="30469" y="86446"/>
                </a:lnTo>
                <a:lnTo>
                  <a:pt x="30461" y="86448"/>
                </a:lnTo>
                <a:lnTo>
                  <a:pt x="30460" y="86448"/>
                </a:lnTo>
                <a:lnTo>
                  <a:pt x="30453" y="86450"/>
                </a:lnTo>
                <a:lnTo>
                  <a:pt x="30434" y="86450"/>
                </a:lnTo>
                <a:lnTo>
                  <a:pt x="30432" y="86450"/>
                </a:lnTo>
                <a:lnTo>
                  <a:pt x="30417" y="86438"/>
                </a:lnTo>
                <a:lnTo>
                  <a:pt x="30414" y="86433"/>
                </a:lnTo>
                <a:lnTo>
                  <a:pt x="30411" y="86428"/>
                </a:lnTo>
                <a:lnTo>
                  <a:pt x="30410" y="86426"/>
                </a:lnTo>
                <a:lnTo>
                  <a:pt x="30401" y="86416"/>
                </a:lnTo>
                <a:lnTo>
                  <a:pt x="30382" y="86405"/>
                </a:lnTo>
                <a:lnTo>
                  <a:pt x="30382" y="86404"/>
                </a:lnTo>
                <a:lnTo>
                  <a:pt x="30375" y="86400"/>
                </a:lnTo>
                <a:lnTo>
                  <a:pt x="30368" y="86394"/>
                </a:lnTo>
                <a:lnTo>
                  <a:pt x="30362" y="86387"/>
                </a:lnTo>
                <a:lnTo>
                  <a:pt x="30358" y="86357"/>
                </a:lnTo>
                <a:lnTo>
                  <a:pt x="30357" y="86351"/>
                </a:lnTo>
                <a:lnTo>
                  <a:pt x="30349" y="86308"/>
                </a:lnTo>
                <a:lnTo>
                  <a:pt x="30347" y="86297"/>
                </a:lnTo>
                <a:lnTo>
                  <a:pt x="30345" y="86286"/>
                </a:lnTo>
                <a:lnTo>
                  <a:pt x="30345" y="86283"/>
                </a:lnTo>
                <a:lnTo>
                  <a:pt x="30349" y="86255"/>
                </a:lnTo>
                <a:lnTo>
                  <a:pt x="30344" y="86239"/>
                </a:lnTo>
                <a:lnTo>
                  <a:pt x="30329" y="86239"/>
                </a:lnTo>
                <a:lnTo>
                  <a:pt x="30298" y="86272"/>
                </a:lnTo>
                <a:lnTo>
                  <a:pt x="30292" y="86277"/>
                </a:lnTo>
                <a:lnTo>
                  <a:pt x="30276" y="86288"/>
                </a:lnTo>
                <a:lnTo>
                  <a:pt x="30259" y="86292"/>
                </a:lnTo>
                <a:lnTo>
                  <a:pt x="30257" y="86293"/>
                </a:lnTo>
                <a:lnTo>
                  <a:pt x="30231" y="86295"/>
                </a:lnTo>
                <a:lnTo>
                  <a:pt x="30219" y="86301"/>
                </a:lnTo>
                <a:lnTo>
                  <a:pt x="30207" y="86308"/>
                </a:lnTo>
                <a:lnTo>
                  <a:pt x="30187" y="86326"/>
                </a:lnTo>
                <a:lnTo>
                  <a:pt x="30186" y="86336"/>
                </a:lnTo>
                <a:lnTo>
                  <a:pt x="30185" y="86347"/>
                </a:lnTo>
                <a:lnTo>
                  <a:pt x="30179" y="86368"/>
                </a:lnTo>
                <a:lnTo>
                  <a:pt x="30164" y="86375"/>
                </a:lnTo>
                <a:lnTo>
                  <a:pt x="30159" y="86365"/>
                </a:lnTo>
                <a:lnTo>
                  <a:pt x="30156" y="86360"/>
                </a:lnTo>
                <a:lnTo>
                  <a:pt x="30153" y="86355"/>
                </a:lnTo>
                <a:lnTo>
                  <a:pt x="30151" y="86329"/>
                </a:lnTo>
                <a:lnTo>
                  <a:pt x="30151" y="86320"/>
                </a:lnTo>
                <a:lnTo>
                  <a:pt x="30151" y="86310"/>
                </a:lnTo>
                <a:lnTo>
                  <a:pt x="30134" y="86299"/>
                </a:lnTo>
                <a:lnTo>
                  <a:pt x="30116" y="86299"/>
                </a:lnTo>
                <a:lnTo>
                  <a:pt x="30115" y="86299"/>
                </a:lnTo>
                <a:lnTo>
                  <a:pt x="30100" y="86298"/>
                </a:lnTo>
                <a:lnTo>
                  <a:pt x="30098" y="86287"/>
                </a:lnTo>
                <a:lnTo>
                  <a:pt x="30095" y="86263"/>
                </a:lnTo>
                <a:lnTo>
                  <a:pt x="30090" y="86261"/>
                </a:lnTo>
                <a:lnTo>
                  <a:pt x="30084" y="86258"/>
                </a:lnTo>
                <a:lnTo>
                  <a:pt x="30054" y="86247"/>
                </a:lnTo>
                <a:lnTo>
                  <a:pt x="30044" y="86246"/>
                </a:lnTo>
                <a:lnTo>
                  <a:pt x="30044" y="86246"/>
                </a:lnTo>
                <a:lnTo>
                  <a:pt x="30044" y="86246"/>
                </a:lnTo>
                <a:lnTo>
                  <a:pt x="30033" y="86245"/>
                </a:lnTo>
                <a:lnTo>
                  <a:pt x="30010" y="86242"/>
                </a:lnTo>
                <a:lnTo>
                  <a:pt x="30004" y="86241"/>
                </a:lnTo>
                <a:lnTo>
                  <a:pt x="29989" y="86236"/>
                </a:lnTo>
                <a:lnTo>
                  <a:pt x="29980" y="86240"/>
                </a:lnTo>
                <a:lnTo>
                  <a:pt x="29978" y="86253"/>
                </a:lnTo>
                <a:lnTo>
                  <a:pt x="29978" y="86253"/>
                </a:lnTo>
                <a:lnTo>
                  <a:pt x="29976" y="86261"/>
                </a:lnTo>
                <a:lnTo>
                  <a:pt x="29975" y="86268"/>
                </a:lnTo>
                <a:lnTo>
                  <a:pt x="29956" y="86281"/>
                </a:lnTo>
                <a:lnTo>
                  <a:pt x="29950" y="86280"/>
                </a:lnTo>
                <a:lnTo>
                  <a:pt x="29944" y="86279"/>
                </a:lnTo>
                <a:lnTo>
                  <a:pt x="29936" y="86263"/>
                </a:lnTo>
                <a:lnTo>
                  <a:pt x="29938" y="86255"/>
                </a:lnTo>
                <a:lnTo>
                  <a:pt x="29939" y="86246"/>
                </a:lnTo>
                <a:lnTo>
                  <a:pt x="29946" y="86233"/>
                </a:lnTo>
                <a:lnTo>
                  <a:pt x="29948" y="86231"/>
                </a:lnTo>
                <a:lnTo>
                  <a:pt x="29952" y="86227"/>
                </a:lnTo>
                <a:lnTo>
                  <a:pt x="29958" y="86221"/>
                </a:lnTo>
                <a:lnTo>
                  <a:pt x="29954" y="86206"/>
                </a:lnTo>
                <a:lnTo>
                  <a:pt x="29914" y="86203"/>
                </a:lnTo>
                <a:lnTo>
                  <a:pt x="29910" y="86200"/>
                </a:lnTo>
                <a:lnTo>
                  <a:pt x="29907" y="86197"/>
                </a:lnTo>
                <a:lnTo>
                  <a:pt x="29904" y="86182"/>
                </a:lnTo>
                <a:lnTo>
                  <a:pt x="29904" y="86178"/>
                </a:lnTo>
                <a:lnTo>
                  <a:pt x="29902" y="86175"/>
                </a:lnTo>
                <a:lnTo>
                  <a:pt x="29900" y="86171"/>
                </a:lnTo>
                <a:lnTo>
                  <a:pt x="29889" y="86170"/>
                </a:lnTo>
                <a:lnTo>
                  <a:pt x="29886" y="86175"/>
                </a:lnTo>
                <a:lnTo>
                  <a:pt x="29882" y="86179"/>
                </a:lnTo>
                <a:lnTo>
                  <a:pt x="29881" y="86182"/>
                </a:lnTo>
                <a:lnTo>
                  <a:pt x="29876" y="86197"/>
                </a:lnTo>
                <a:lnTo>
                  <a:pt x="29874" y="86198"/>
                </a:lnTo>
                <a:lnTo>
                  <a:pt x="29870" y="86199"/>
                </a:lnTo>
                <a:lnTo>
                  <a:pt x="29865" y="86201"/>
                </a:lnTo>
                <a:lnTo>
                  <a:pt x="29841" y="86191"/>
                </a:lnTo>
                <a:lnTo>
                  <a:pt x="29832" y="86188"/>
                </a:lnTo>
                <a:lnTo>
                  <a:pt x="29825" y="86185"/>
                </a:lnTo>
                <a:lnTo>
                  <a:pt x="29819" y="86181"/>
                </a:lnTo>
                <a:lnTo>
                  <a:pt x="29812" y="86182"/>
                </a:lnTo>
                <a:lnTo>
                  <a:pt x="29807" y="86195"/>
                </a:lnTo>
                <a:lnTo>
                  <a:pt x="29804" y="86202"/>
                </a:lnTo>
                <a:lnTo>
                  <a:pt x="29801" y="86210"/>
                </a:lnTo>
                <a:lnTo>
                  <a:pt x="29790" y="86237"/>
                </a:lnTo>
                <a:lnTo>
                  <a:pt x="29790" y="86242"/>
                </a:lnTo>
                <a:lnTo>
                  <a:pt x="29791" y="86244"/>
                </a:lnTo>
                <a:lnTo>
                  <a:pt x="29791" y="86248"/>
                </a:lnTo>
                <a:lnTo>
                  <a:pt x="29798" y="86262"/>
                </a:lnTo>
                <a:lnTo>
                  <a:pt x="29799" y="86265"/>
                </a:lnTo>
                <a:lnTo>
                  <a:pt x="29800" y="86268"/>
                </a:lnTo>
                <a:lnTo>
                  <a:pt x="29800" y="86268"/>
                </a:lnTo>
                <a:lnTo>
                  <a:pt x="29803" y="86277"/>
                </a:lnTo>
                <a:lnTo>
                  <a:pt x="29808" y="86301"/>
                </a:lnTo>
                <a:lnTo>
                  <a:pt x="29806" y="86322"/>
                </a:lnTo>
                <a:lnTo>
                  <a:pt x="29795" y="86340"/>
                </a:lnTo>
                <a:lnTo>
                  <a:pt x="29786" y="86352"/>
                </a:lnTo>
                <a:lnTo>
                  <a:pt x="29781" y="86363"/>
                </a:lnTo>
                <a:lnTo>
                  <a:pt x="29777" y="86369"/>
                </a:lnTo>
                <a:lnTo>
                  <a:pt x="29777" y="86370"/>
                </a:lnTo>
                <a:lnTo>
                  <a:pt x="29767" y="86376"/>
                </a:lnTo>
                <a:lnTo>
                  <a:pt x="29757" y="86375"/>
                </a:lnTo>
                <a:lnTo>
                  <a:pt x="29752" y="86373"/>
                </a:lnTo>
                <a:lnTo>
                  <a:pt x="29746" y="86372"/>
                </a:lnTo>
                <a:lnTo>
                  <a:pt x="29735" y="86373"/>
                </a:lnTo>
                <a:lnTo>
                  <a:pt x="29729" y="86372"/>
                </a:lnTo>
                <a:lnTo>
                  <a:pt x="29721" y="86369"/>
                </a:lnTo>
                <a:lnTo>
                  <a:pt x="29714" y="86365"/>
                </a:lnTo>
                <a:lnTo>
                  <a:pt x="29709" y="86362"/>
                </a:lnTo>
                <a:lnTo>
                  <a:pt x="29703" y="86355"/>
                </a:lnTo>
                <a:lnTo>
                  <a:pt x="29701" y="86350"/>
                </a:lnTo>
                <a:lnTo>
                  <a:pt x="29701" y="86349"/>
                </a:lnTo>
                <a:lnTo>
                  <a:pt x="29700" y="86347"/>
                </a:lnTo>
                <a:lnTo>
                  <a:pt x="29701" y="86345"/>
                </a:lnTo>
                <a:lnTo>
                  <a:pt x="29702" y="86342"/>
                </a:lnTo>
                <a:lnTo>
                  <a:pt x="29703" y="86339"/>
                </a:lnTo>
                <a:lnTo>
                  <a:pt x="29704" y="86337"/>
                </a:lnTo>
                <a:lnTo>
                  <a:pt x="29705" y="86336"/>
                </a:lnTo>
                <a:lnTo>
                  <a:pt x="29709" y="86331"/>
                </a:lnTo>
                <a:lnTo>
                  <a:pt x="29710" y="86328"/>
                </a:lnTo>
                <a:lnTo>
                  <a:pt x="29711" y="86327"/>
                </a:lnTo>
                <a:lnTo>
                  <a:pt x="29711" y="86327"/>
                </a:lnTo>
                <a:lnTo>
                  <a:pt x="29712" y="86323"/>
                </a:lnTo>
                <a:lnTo>
                  <a:pt x="29712" y="86314"/>
                </a:lnTo>
                <a:lnTo>
                  <a:pt x="29708" y="86303"/>
                </a:lnTo>
                <a:lnTo>
                  <a:pt x="29702" y="86292"/>
                </a:lnTo>
                <a:lnTo>
                  <a:pt x="29696" y="86283"/>
                </a:lnTo>
                <a:lnTo>
                  <a:pt x="29687" y="86280"/>
                </a:lnTo>
                <a:lnTo>
                  <a:pt x="29681" y="86280"/>
                </a:lnTo>
                <a:lnTo>
                  <a:pt x="29680" y="86280"/>
                </a:lnTo>
                <a:lnTo>
                  <a:pt x="29680" y="86281"/>
                </a:lnTo>
                <a:lnTo>
                  <a:pt x="29678" y="86281"/>
                </a:lnTo>
                <a:lnTo>
                  <a:pt x="29672" y="86282"/>
                </a:lnTo>
                <a:lnTo>
                  <a:pt x="29667" y="86286"/>
                </a:lnTo>
                <a:lnTo>
                  <a:pt x="29666" y="86289"/>
                </a:lnTo>
                <a:lnTo>
                  <a:pt x="29664" y="86292"/>
                </a:lnTo>
                <a:lnTo>
                  <a:pt x="29664" y="86302"/>
                </a:lnTo>
                <a:lnTo>
                  <a:pt x="29664" y="86313"/>
                </a:lnTo>
                <a:lnTo>
                  <a:pt x="29664" y="86313"/>
                </a:lnTo>
                <a:lnTo>
                  <a:pt x="29663" y="86324"/>
                </a:lnTo>
                <a:lnTo>
                  <a:pt x="29660" y="86336"/>
                </a:lnTo>
                <a:lnTo>
                  <a:pt x="29655" y="86342"/>
                </a:lnTo>
                <a:lnTo>
                  <a:pt x="29655" y="86342"/>
                </a:lnTo>
                <a:lnTo>
                  <a:pt x="29653" y="86343"/>
                </a:lnTo>
                <a:lnTo>
                  <a:pt x="29650" y="86345"/>
                </a:lnTo>
                <a:lnTo>
                  <a:pt x="29643" y="86346"/>
                </a:lnTo>
                <a:lnTo>
                  <a:pt x="29639" y="86345"/>
                </a:lnTo>
                <a:lnTo>
                  <a:pt x="29637" y="86343"/>
                </a:lnTo>
                <a:lnTo>
                  <a:pt x="29636" y="86343"/>
                </a:lnTo>
                <a:lnTo>
                  <a:pt x="29635" y="86342"/>
                </a:lnTo>
                <a:lnTo>
                  <a:pt x="29634" y="86342"/>
                </a:lnTo>
                <a:lnTo>
                  <a:pt x="29634" y="86342"/>
                </a:lnTo>
                <a:lnTo>
                  <a:pt x="29627" y="86344"/>
                </a:lnTo>
                <a:lnTo>
                  <a:pt x="29622" y="86352"/>
                </a:lnTo>
                <a:lnTo>
                  <a:pt x="29622" y="86353"/>
                </a:lnTo>
                <a:lnTo>
                  <a:pt x="29622" y="86357"/>
                </a:lnTo>
                <a:lnTo>
                  <a:pt x="29622" y="86360"/>
                </a:lnTo>
                <a:lnTo>
                  <a:pt x="29623" y="86362"/>
                </a:lnTo>
                <a:lnTo>
                  <a:pt x="29623" y="86363"/>
                </a:lnTo>
                <a:lnTo>
                  <a:pt x="29624" y="86366"/>
                </a:lnTo>
                <a:lnTo>
                  <a:pt x="29625" y="86367"/>
                </a:lnTo>
                <a:lnTo>
                  <a:pt x="29626" y="86370"/>
                </a:lnTo>
                <a:lnTo>
                  <a:pt x="29625" y="86375"/>
                </a:lnTo>
                <a:lnTo>
                  <a:pt x="29621" y="86377"/>
                </a:lnTo>
                <a:lnTo>
                  <a:pt x="29619" y="86379"/>
                </a:lnTo>
                <a:lnTo>
                  <a:pt x="29613" y="86382"/>
                </a:lnTo>
                <a:lnTo>
                  <a:pt x="29609" y="86384"/>
                </a:lnTo>
                <a:lnTo>
                  <a:pt x="29606" y="86386"/>
                </a:lnTo>
                <a:lnTo>
                  <a:pt x="29594" y="86388"/>
                </a:lnTo>
                <a:lnTo>
                  <a:pt x="29586" y="86392"/>
                </a:lnTo>
                <a:lnTo>
                  <a:pt x="29578" y="86392"/>
                </a:lnTo>
                <a:lnTo>
                  <a:pt x="29572" y="86392"/>
                </a:lnTo>
                <a:lnTo>
                  <a:pt x="29568" y="86391"/>
                </a:lnTo>
                <a:lnTo>
                  <a:pt x="29565" y="86390"/>
                </a:lnTo>
                <a:lnTo>
                  <a:pt x="29564" y="86390"/>
                </a:lnTo>
                <a:lnTo>
                  <a:pt x="29558" y="86388"/>
                </a:lnTo>
                <a:lnTo>
                  <a:pt x="29546" y="86386"/>
                </a:lnTo>
                <a:lnTo>
                  <a:pt x="29539" y="86384"/>
                </a:lnTo>
                <a:lnTo>
                  <a:pt x="29533" y="86385"/>
                </a:lnTo>
                <a:lnTo>
                  <a:pt x="29531" y="86388"/>
                </a:lnTo>
                <a:lnTo>
                  <a:pt x="29530" y="86390"/>
                </a:lnTo>
                <a:lnTo>
                  <a:pt x="29529" y="86391"/>
                </a:lnTo>
                <a:lnTo>
                  <a:pt x="29528" y="86394"/>
                </a:lnTo>
                <a:lnTo>
                  <a:pt x="29528" y="86396"/>
                </a:lnTo>
                <a:lnTo>
                  <a:pt x="29529" y="86397"/>
                </a:lnTo>
                <a:lnTo>
                  <a:pt x="29532" y="86401"/>
                </a:lnTo>
                <a:lnTo>
                  <a:pt x="29537" y="86408"/>
                </a:lnTo>
                <a:lnTo>
                  <a:pt x="29541" y="86411"/>
                </a:lnTo>
                <a:lnTo>
                  <a:pt x="29544" y="86413"/>
                </a:lnTo>
                <a:lnTo>
                  <a:pt x="29545" y="86415"/>
                </a:lnTo>
                <a:lnTo>
                  <a:pt x="29549" y="86421"/>
                </a:lnTo>
                <a:lnTo>
                  <a:pt x="29552" y="86428"/>
                </a:lnTo>
                <a:lnTo>
                  <a:pt x="29551" y="86434"/>
                </a:lnTo>
                <a:lnTo>
                  <a:pt x="29546" y="86440"/>
                </a:lnTo>
                <a:lnTo>
                  <a:pt x="29544" y="86443"/>
                </a:lnTo>
                <a:lnTo>
                  <a:pt x="29540" y="86446"/>
                </a:lnTo>
                <a:lnTo>
                  <a:pt x="29537" y="86448"/>
                </a:lnTo>
                <a:lnTo>
                  <a:pt x="29532" y="86454"/>
                </a:lnTo>
                <a:lnTo>
                  <a:pt x="29526" y="86461"/>
                </a:lnTo>
                <a:lnTo>
                  <a:pt x="29520" y="86466"/>
                </a:lnTo>
                <a:lnTo>
                  <a:pt x="29513" y="86470"/>
                </a:lnTo>
                <a:lnTo>
                  <a:pt x="29504" y="86472"/>
                </a:lnTo>
                <a:lnTo>
                  <a:pt x="29501" y="86473"/>
                </a:lnTo>
                <a:lnTo>
                  <a:pt x="29497" y="86473"/>
                </a:lnTo>
                <a:lnTo>
                  <a:pt x="29494" y="86472"/>
                </a:lnTo>
                <a:lnTo>
                  <a:pt x="29487" y="86470"/>
                </a:lnTo>
                <a:lnTo>
                  <a:pt x="29484" y="86468"/>
                </a:lnTo>
                <a:lnTo>
                  <a:pt x="29483" y="86468"/>
                </a:lnTo>
                <a:lnTo>
                  <a:pt x="29475" y="86463"/>
                </a:lnTo>
                <a:lnTo>
                  <a:pt x="29465" y="86460"/>
                </a:lnTo>
                <a:lnTo>
                  <a:pt x="29456" y="86461"/>
                </a:lnTo>
                <a:lnTo>
                  <a:pt x="29449" y="86463"/>
                </a:lnTo>
                <a:lnTo>
                  <a:pt x="29445" y="86466"/>
                </a:lnTo>
                <a:lnTo>
                  <a:pt x="29442" y="86471"/>
                </a:lnTo>
                <a:lnTo>
                  <a:pt x="29440" y="86477"/>
                </a:lnTo>
                <a:lnTo>
                  <a:pt x="29438" y="86483"/>
                </a:lnTo>
                <a:lnTo>
                  <a:pt x="29437" y="86486"/>
                </a:lnTo>
                <a:lnTo>
                  <a:pt x="29437" y="86494"/>
                </a:lnTo>
                <a:lnTo>
                  <a:pt x="29434" y="86500"/>
                </a:lnTo>
                <a:lnTo>
                  <a:pt x="29431" y="86506"/>
                </a:lnTo>
                <a:lnTo>
                  <a:pt x="29431" y="86507"/>
                </a:lnTo>
                <a:lnTo>
                  <a:pt x="29430" y="86507"/>
                </a:lnTo>
                <a:lnTo>
                  <a:pt x="29424" y="86507"/>
                </a:lnTo>
                <a:lnTo>
                  <a:pt x="29423" y="86507"/>
                </a:lnTo>
                <a:lnTo>
                  <a:pt x="29419" y="86504"/>
                </a:lnTo>
                <a:lnTo>
                  <a:pt x="29417" y="86503"/>
                </a:lnTo>
                <a:lnTo>
                  <a:pt x="29409" y="86500"/>
                </a:lnTo>
                <a:lnTo>
                  <a:pt x="29401" y="86501"/>
                </a:lnTo>
                <a:lnTo>
                  <a:pt x="29397" y="86505"/>
                </a:lnTo>
                <a:lnTo>
                  <a:pt x="29396" y="86507"/>
                </a:lnTo>
                <a:lnTo>
                  <a:pt x="29395" y="86511"/>
                </a:lnTo>
                <a:lnTo>
                  <a:pt x="29395" y="86512"/>
                </a:lnTo>
                <a:lnTo>
                  <a:pt x="29395" y="86513"/>
                </a:lnTo>
                <a:lnTo>
                  <a:pt x="29395" y="86513"/>
                </a:lnTo>
                <a:lnTo>
                  <a:pt x="29394" y="86519"/>
                </a:lnTo>
                <a:lnTo>
                  <a:pt x="29395" y="86520"/>
                </a:lnTo>
                <a:lnTo>
                  <a:pt x="29396" y="86521"/>
                </a:lnTo>
                <a:lnTo>
                  <a:pt x="29397" y="86523"/>
                </a:lnTo>
                <a:lnTo>
                  <a:pt x="29404" y="86529"/>
                </a:lnTo>
                <a:lnTo>
                  <a:pt x="29416" y="86535"/>
                </a:lnTo>
                <a:lnTo>
                  <a:pt x="29422" y="86544"/>
                </a:lnTo>
                <a:lnTo>
                  <a:pt x="29423" y="86552"/>
                </a:lnTo>
                <a:lnTo>
                  <a:pt x="29422" y="86559"/>
                </a:lnTo>
                <a:lnTo>
                  <a:pt x="29421" y="86560"/>
                </a:lnTo>
                <a:lnTo>
                  <a:pt x="29419" y="86564"/>
                </a:lnTo>
                <a:lnTo>
                  <a:pt x="29415" y="86567"/>
                </a:lnTo>
                <a:lnTo>
                  <a:pt x="29408" y="86568"/>
                </a:lnTo>
                <a:lnTo>
                  <a:pt x="29408" y="86568"/>
                </a:lnTo>
                <a:lnTo>
                  <a:pt x="29408" y="86568"/>
                </a:lnTo>
                <a:lnTo>
                  <a:pt x="29402" y="86567"/>
                </a:lnTo>
                <a:lnTo>
                  <a:pt x="29401" y="86567"/>
                </a:lnTo>
                <a:lnTo>
                  <a:pt x="29388" y="86562"/>
                </a:lnTo>
                <a:lnTo>
                  <a:pt x="29378" y="86554"/>
                </a:lnTo>
                <a:lnTo>
                  <a:pt x="29374" y="86549"/>
                </a:lnTo>
                <a:lnTo>
                  <a:pt x="29370" y="86541"/>
                </a:lnTo>
                <a:lnTo>
                  <a:pt x="29360" y="86535"/>
                </a:lnTo>
                <a:lnTo>
                  <a:pt x="29349" y="86537"/>
                </a:lnTo>
                <a:lnTo>
                  <a:pt x="29348" y="86537"/>
                </a:lnTo>
                <a:lnTo>
                  <a:pt x="29344" y="86539"/>
                </a:lnTo>
                <a:lnTo>
                  <a:pt x="29341" y="86541"/>
                </a:lnTo>
                <a:lnTo>
                  <a:pt x="29341" y="86541"/>
                </a:lnTo>
                <a:lnTo>
                  <a:pt x="29338" y="86545"/>
                </a:lnTo>
                <a:lnTo>
                  <a:pt x="29337" y="86547"/>
                </a:lnTo>
                <a:lnTo>
                  <a:pt x="29331" y="86554"/>
                </a:lnTo>
                <a:lnTo>
                  <a:pt x="29321" y="86558"/>
                </a:lnTo>
                <a:lnTo>
                  <a:pt x="29318" y="86559"/>
                </a:lnTo>
                <a:lnTo>
                  <a:pt x="29316" y="86560"/>
                </a:lnTo>
                <a:lnTo>
                  <a:pt x="29314" y="86560"/>
                </a:lnTo>
                <a:lnTo>
                  <a:pt x="29312" y="86560"/>
                </a:lnTo>
                <a:lnTo>
                  <a:pt x="29307" y="86560"/>
                </a:lnTo>
                <a:lnTo>
                  <a:pt x="29297" y="86562"/>
                </a:lnTo>
                <a:lnTo>
                  <a:pt x="29297" y="86562"/>
                </a:lnTo>
                <a:lnTo>
                  <a:pt x="29296" y="86563"/>
                </a:lnTo>
                <a:lnTo>
                  <a:pt x="29292" y="86567"/>
                </a:lnTo>
                <a:lnTo>
                  <a:pt x="29291" y="86570"/>
                </a:lnTo>
                <a:lnTo>
                  <a:pt x="29290" y="86571"/>
                </a:lnTo>
                <a:lnTo>
                  <a:pt x="29287" y="86575"/>
                </a:lnTo>
                <a:lnTo>
                  <a:pt x="29285" y="86581"/>
                </a:lnTo>
                <a:lnTo>
                  <a:pt x="29284" y="86582"/>
                </a:lnTo>
                <a:lnTo>
                  <a:pt x="29281" y="86588"/>
                </a:lnTo>
                <a:lnTo>
                  <a:pt x="29281" y="86590"/>
                </a:lnTo>
                <a:lnTo>
                  <a:pt x="29278" y="86593"/>
                </a:lnTo>
                <a:lnTo>
                  <a:pt x="29278" y="86595"/>
                </a:lnTo>
                <a:lnTo>
                  <a:pt x="29274" y="86604"/>
                </a:lnTo>
                <a:lnTo>
                  <a:pt x="29272" y="86613"/>
                </a:lnTo>
                <a:lnTo>
                  <a:pt x="29266" y="86616"/>
                </a:lnTo>
                <a:lnTo>
                  <a:pt x="29264" y="86618"/>
                </a:lnTo>
                <a:lnTo>
                  <a:pt x="29263" y="86619"/>
                </a:lnTo>
                <a:lnTo>
                  <a:pt x="29257" y="86617"/>
                </a:lnTo>
                <a:lnTo>
                  <a:pt x="29255" y="86616"/>
                </a:lnTo>
                <a:lnTo>
                  <a:pt x="29252" y="86614"/>
                </a:lnTo>
                <a:lnTo>
                  <a:pt x="29248" y="86611"/>
                </a:lnTo>
                <a:lnTo>
                  <a:pt x="29244" y="86604"/>
                </a:lnTo>
                <a:lnTo>
                  <a:pt x="29241" y="86596"/>
                </a:lnTo>
                <a:lnTo>
                  <a:pt x="29237" y="86591"/>
                </a:lnTo>
                <a:lnTo>
                  <a:pt x="29231" y="86580"/>
                </a:lnTo>
                <a:lnTo>
                  <a:pt x="29217" y="86575"/>
                </a:lnTo>
                <a:lnTo>
                  <a:pt x="29201" y="86576"/>
                </a:lnTo>
                <a:lnTo>
                  <a:pt x="29188" y="86580"/>
                </a:lnTo>
                <a:lnTo>
                  <a:pt x="29185" y="86582"/>
                </a:lnTo>
                <a:lnTo>
                  <a:pt x="29185" y="86582"/>
                </a:lnTo>
                <a:lnTo>
                  <a:pt x="29185" y="86582"/>
                </a:lnTo>
                <a:lnTo>
                  <a:pt x="29181" y="86584"/>
                </a:lnTo>
                <a:lnTo>
                  <a:pt x="29175" y="86587"/>
                </a:lnTo>
                <a:lnTo>
                  <a:pt x="29171" y="86594"/>
                </a:lnTo>
                <a:lnTo>
                  <a:pt x="29169" y="86602"/>
                </a:lnTo>
                <a:lnTo>
                  <a:pt x="29169" y="86603"/>
                </a:lnTo>
                <a:lnTo>
                  <a:pt x="29169" y="86605"/>
                </a:lnTo>
                <a:lnTo>
                  <a:pt x="29169" y="86610"/>
                </a:lnTo>
                <a:lnTo>
                  <a:pt x="29170" y="86615"/>
                </a:lnTo>
                <a:lnTo>
                  <a:pt x="29172" y="86623"/>
                </a:lnTo>
                <a:lnTo>
                  <a:pt x="29171" y="86629"/>
                </a:lnTo>
                <a:lnTo>
                  <a:pt x="29167" y="86634"/>
                </a:lnTo>
                <a:lnTo>
                  <a:pt x="29165" y="86634"/>
                </a:lnTo>
                <a:lnTo>
                  <a:pt x="29163" y="86635"/>
                </a:lnTo>
                <a:lnTo>
                  <a:pt x="29161" y="86636"/>
                </a:lnTo>
                <a:lnTo>
                  <a:pt x="29156" y="86636"/>
                </a:lnTo>
                <a:lnTo>
                  <a:pt x="29151" y="86634"/>
                </a:lnTo>
                <a:lnTo>
                  <a:pt x="29149" y="86633"/>
                </a:lnTo>
                <a:lnTo>
                  <a:pt x="29145" y="86631"/>
                </a:lnTo>
                <a:lnTo>
                  <a:pt x="29139" y="86628"/>
                </a:lnTo>
                <a:lnTo>
                  <a:pt x="29122" y="86618"/>
                </a:lnTo>
                <a:lnTo>
                  <a:pt x="29112" y="86613"/>
                </a:lnTo>
                <a:lnTo>
                  <a:pt x="29098" y="86605"/>
                </a:lnTo>
                <a:lnTo>
                  <a:pt x="29088" y="86595"/>
                </a:lnTo>
                <a:lnTo>
                  <a:pt x="29084" y="86586"/>
                </a:lnTo>
                <a:lnTo>
                  <a:pt x="29083" y="86578"/>
                </a:lnTo>
                <a:lnTo>
                  <a:pt x="29082" y="86576"/>
                </a:lnTo>
                <a:lnTo>
                  <a:pt x="29083" y="86574"/>
                </a:lnTo>
                <a:lnTo>
                  <a:pt x="29084" y="86565"/>
                </a:lnTo>
                <a:lnTo>
                  <a:pt x="29084" y="86564"/>
                </a:lnTo>
                <a:lnTo>
                  <a:pt x="29088" y="86552"/>
                </a:lnTo>
                <a:lnTo>
                  <a:pt x="29090" y="86544"/>
                </a:lnTo>
                <a:lnTo>
                  <a:pt x="29089" y="86542"/>
                </a:lnTo>
                <a:lnTo>
                  <a:pt x="29088" y="86540"/>
                </a:lnTo>
                <a:lnTo>
                  <a:pt x="29088" y="86539"/>
                </a:lnTo>
                <a:lnTo>
                  <a:pt x="29082" y="86537"/>
                </a:lnTo>
                <a:lnTo>
                  <a:pt x="29080" y="86537"/>
                </a:lnTo>
                <a:lnTo>
                  <a:pt x="29079" y="86537"/>
                </a:lnTo>
                <a:lnTo>
                  <a:pt x="29074" y="86538"/>
                </a:lnTo>
                <a:lnTo>
                  <a:pt x="29066" y="86540"/>
                </a:lnTo>
                <a:lnTo>
                  <a:pt x="29062" y="86545"/>
                </a:lnTo>
                <a:lnTo>
                  <a:pt x="29060" y="86550"/>
                </a:lnTo>
                <a:lnTo>
                  <a:pt x="29058" y="86554"/>
                </a:lnTo>
                <a:lnTo>
                  <a:pt x="29054" y="86560"/>
                </a:lnTo>
                <a:lnTo>
                  <a:pt x="29047" y="86568"/>
                </a:lnTo>
                <a:lnTo>
                  <a:pt x="29039" y="86573"/>
                </a:lnTo>
                <a:lnTo>
                  <a:pt x="29038" y="86574"/>
                </a:lnTo>
                <a:lnTo>
                  <a:pt x="29032" y="86581"/>
                </a:lnTo>
                <a:lnTo>
                  <a:pt x="29028" y="86591"/>
                </a:lnTo>
                <a:lnTo>
                  <a:pt x="29028" y="86593"/>
                </a:lnTo>
                <a:lnTo>
                  <a:pt x="29029" y="86600"/>
                </a:lnTo>
                <a:lnTo>
                  <a:pt x="29029" y="86600"/>
                </a:lnTo>
                <a:lnTo>
                  <a:pt x="29029" y="86601"/>
                </a:lnTo>
                <a:lnTo>
                  <a:pt x="29032" y="86607"/>
                </a:lnTo>
                <a:lnTo>
                  <a:pt x="29032" y="86609"/>
                </a:lnTo>
                <a:lnTo>
                  <a:pt x="29036" y="86617"/>
                </a:lnTo>
                <a:lnTo>
                  <a:pt x="29037" y="86625"/>
                </a:lnTo>
                <a:lnTo>
                  <a:pt x="29036" y="86631"/>
                </a:lnTo>
                <a:lnTo>
                  <a:pt x="29032" y="86635"/>
                </a:lnTo>
                <a:lnTo>
                  <a:pt x="29029" y="86638"/>
                </a:lnTo>
                <a:lnTo>
                  <a:pt x="29024" y="86645"/>
                </a:lnTo>
                <a:lnTo>
                  <a:pt x="29021" y="86648"/>
                </a:lnTo>
                <a:lnTo>
                  <a:pt x="29016" y="86651"/>
                </a:lnTo>
                <a:lnTo>
                  <a:pt x="29009" y="86654"/>
                </a:lnTo>
                <a:lnTo>
                  <a:pt x="29000" y="86654"/>
                </a:lnTo>
                <a:lnTo>
                  <a:pt x="28999" y="86654"/>
                </a:lnTo>
                <a:lnTo>
                  <a:pt x="28995" y="86652"/>
                </a:lnTo>
                <a:lnTo>
                  <a:pt x="28993" y="86648"/>
                </a:lnTo>
                <a:lnTo>
                  <a:pt x="28990" y="86644"/>
                </a:lnTo>
                <a:lnTo>
                  <a:pt x="28988" y="86640"/>
                </a:lnTo>
                <a:lnTo>
                  <a:pt x="28988" y="86638"/>
                </a:lnTo>
                <a:lnTo>
                  <a:pt x="28988" y="86638"/>
                </a:lnTo>
                <a:lnTo>
                  <a:pt x="28988" y="86634"/>
                </a:lnTo>
                <a:lnTo>
                  <a:pt x="28988" y="86628"/>
                </a:lnTo>
                <a:lnTo>
                  <a:pt x="28988" y="86622"/>
                </a:lnTo>
                <a:lnTo>
                  <a:pt x="28989" y="86620"/>
                </a:lnTo>
                <a:lnTo>
                  <a:pt x="28987" y="86611"/>
                </a:lnTo>
                <a:lnTo>
                  <a:pt x="28981" y="86605"/>
                </a:lnTo>
                <a:lnTo>
                  <a:pt x="28976" y="86602"/>
                </a:lnTo>
                <a:lnTo>
                  <a:pt x="28976" y="86602"/>
                </a:lnTo>
                <a:lnTo>
                  <a:pt x="28974" y="86601"/>
                </a:lnTo>
                <a:lnTo>
                  <a:pt x="28974" y="86601"/>
                </a:lnTo>
                <a:lnTo>
                  <a:pt x="28969" y="86599"/>
                </a:lnTo>
                <a:lnTo>
                  <a:pt x="28957" y="86598"/>
                </a:lnTo>
                <a:lnTo>
                  <a:pt x="28947" y="86599"/>
                </a:lnTo>
                <a:lnTo>
                  <a:pt x="28946" y="86599"/>
                </a:lnTo>
                <a:lnTo>
                  <a:pt x="28939" y="86600"/>
                </a:lnTo>
                <a:lnTo>
                  <a:pt x="28939" y="86600"/>
                </a:lnTo>
                <a:lnTo>
                  <a:pt x="28937" y="86600"/>
                </a:lnTo>
                <a:lnTo>
                  <a:pt x="28937" y="86600"/>
                </a:lnTo>
                <a:lnTo>
                  <a:pt x="28930" y="86600"/>
                </a:lnTo>
                <a:lnTo>
                  <a:pt x="28930" y="86600"/>
                </a:lnTo>
                <a:lnTo>
                  <a:pt x="28930" y="86600"/>
                </a:lnTo>
                <a:lnTo>
                  <a:pt x="28923" y="86597"/>
                </a:lnTo>
                <a:lnTo>
                  <a:pt x="28922" y="86596"/>
                </a:lnTo>
                <a:lnTo>
                  <a:pt x="28922" y="86594"/>
                </a:lnTo>
                <a:lnTo>
                  <a:pt x="28921" y="86592"/>
                </a:lnTo>
                <a:lnTo>
                  <a:pt x="28919" y="86588"/>
                </a:lnTo>
                <a:lnTo>
                  <a:pt x="28912" y="86580"/>
                </a:lnTo>
                <a:lnTo>
                  <a:pt x="28904" y="86574"/>
                </a:lnTo>
                <a:lnTo>
                  <a:pt x="28896" y="86575"/>
                </a:lnTo>
                <a:lnTo>
                  <a:pt x="28892" y="86576"/>
                </a:lnTo>
                <a:lnTo>
                  <a:pt x="28886" y="86581"/>
                </a:lnTo>
                <a:lnTo>
                  <a:pt x="28885" y="86587"/>
                </a:lnTo>
                <a:lnTo>
                  <a:pt x="28884" y="86588"/>
                </a:lnTo>
                <a:lnTo>
                  <a:pt x="28884" y="86598"/>
                </a:lnTo>
                <a:lnTo>
                  <a:pt x="28884" y="86612"/>
                </a:lnTo>
                <a:lnTo>
                  <a:pt x="28883" y="86619"/>
                </a:lnTo>
                <a:lnTo>
                  <a:pt x="28883" y="86619"/>
                </a:lnTo>
                <a:lnTo>
                  <a:pt x="28883" y="86621"/>
                </a:lnTo>
                <a:lnTo>
                  <a:pt x="28883" y="86623"/>
                </a:lnTo>
                <a:lnTo>
                  <a:pt x="28881" y="86631"/>
                </a:lnTo>
                <a:lnTo>
                  <a:pt x="28880" y="86634"/>
                </a:lnTo>
                <a:lnTo>
                  <a:pt x="28875" y="86644"/>
                </a:lnTo>
                <a:lnTo>
                  <a:pt x="28871" y="86647"/>
                </a:lnTo>
                <a:lnTo>
                  <a:pt x="28866" y="86650"/>
                </a:lnTo>
                <a:lnTo>
                  <a:pt x="28862" y="86652"/>
                </a:lnTo>
                <a:lnTo>
                  <a:pt x="28859" y="86654"/>
                </a:lnTo>
                <a:lnTo>
                  <a:pt x="28836" y="86658"/>
                </a:lnTo>
                <a:lnTo>
                  <a:pt x="28815" y="86658"/>
                </a:lnTo>
                <a:lnTo>
                  <a:pt x="28806" y="86656"/>
                </a:lnTo>
                <a:lnTo>
                  <a:pt x="28803" y="86654"/>
                </a:lnTo>
                <a:lnTo>
                  <a:pt x="28803" y="86654"/>
                </a:lnTo>
                <a:lnTo>
                  <a:pt x="28800" y="86651"/>
                </a:lnTo>
                <a:lnTo>
                  <a:pt x="28794" y="86649"/>
                </a:lnTo>
                <a:lnTo>
                  <a:pt x="28789" y="86651"/>
                </a:lnTo>
                <a:lnTo>
                  <a:pt x="28788" y="86651"/>
                </a:lnTo>
                <a:lnTo>
                  <a:pt x="28787" y="86651"/>
                </a:lnTo>
                <a:lnTo>
                  <a:pt x="28786" y="86652"/>
                </a:lnTo>
                <a:lnTo>
                  <a:pt x="28780" y="86655"/>
                </a:lnTo>
                <a:lnTo>
                  <a:pt x="28774" y="86653"/>
                </a:lnTo>
                <a:lnTo>
                  <a:pt x="28773" y="86652"/>
                </a:lnTo>
                <a:lnTo>
                  <a:pt x="28771" y="86650"/>
                </a:lnTo>
                <a:lnTo>
                  <a:pt x="28771" y="86650"/>
                </a:lnTo>
                <a:lnTo>
                  <a:pt x="28768" y="86646"/>
                </a:lnTo>
                <a:lnTo>
                  <a:pt x="28764" y="86643"/>
                </a:lnTo>
                <a:lnTo>
                  <a:pt x="28764" y="86642"/>
                </a:lnTo>
                <a:lnTo>
                  <a:pt x="28762" y="86642"/>
                </a:lnTo>
                <a:lnTo>
                  <a:pt x="28758" y="86641"/>
                </a:lnTo>
                <a:lnTo>
                  <a:pt x="28757" y="86640"/>
                </a:lnTo>
                <a:lnTo>
                  <a:pt x="28749" y="86639"/>
                </a:lnTo>
                <a:lnTo>
                  <a:pt x="28749" y="86638"/>
                </a:lnTo>
                <a:lnTo>
                  <a:pt x="28746" y="86635"/>
                </a:lnTo>
                <a:lnTo>
                  <a:pt x="28745" y="86634"/>
                </a:lnTo>
                <a:lnTo>
                  <a:pt x="28744" y="86633"/>
                </a:lnTo>
                <a:lnTo>
                  <a:pt x="28741" y="86626"/>
                </a:lnTo>
                <a:lnTo>
                  <a:pt x="28741" y="86622"/>
                </a:lnTo>
                <a:lnTo>
                  <a:pt x="28741" y="86622"/>
                </a:lnTo>
                <a:lnTo>
                  <a:pt x="28741" y="86618"/>
                </a:lnTo>
                <a:lnTo>
                  <a:pt x="28741" y="86611"/>
                </a:lnTo>
                <a:lnTo>
                  <a:pt x="28741" y="86604"/>
                </a:lnTo>
                <a:lnTo>
                  <a:pt x="28741" y="86598"/>
                </a:lnTo>
                <a:lnTo>
                  <a:pt x="28738" y="86595"/>
                </a:lnTo>
                <a:lnTo>
                  <a:pt x="28733" y="86595"/>
                </a:lnTo>
                <a:lnTo>
                  <a:pt x="28731" y="86595"/>
                </a:lnTo>
                <a:lnTo>
                  <a:pt x="28724" y="86597"/>
                </a:lnTo>
                <a:lnTo>
                  <a:pt x="28720" y="86599"/>
                </a:lnTo>
                <a:lnTo>
                  <a:pt x="28717" y="86601"/>
                </a:lnTo>
                <a:lnTo>
                  <a:pt x="28712" y="86606"/>
                </a:lnTo>
                <a:lnTo>
                  <a:pt x="28709" y="86609"/>
                </a:lnTo>
                <a:lnTo>
                  <a:pt x="28703" y="86614"/>
                </a:lnTo>
                <a:lnTo>
                  <a:pt x="28696" y="86621"/>
                </a:lnTo>
                <a:lnTo>
                  <a:pt x="28694" y="86623"/>
                </a:lnTo>
                <a:lnTo>
                  <a:pt x="28689" y="86627"/>
                </a:lnTo>
                <a:lnTo>
                  <a:pt x="28680" y="86635"/>
                </a:lnTo>
                <a:lnTo>
                  <a:pt x="28676" y="86646"/>
                </a:lnTo>
                <a:lnTo>
                  <a:pt x="28670" y="86654"/>
                </a:lnTo>
                <a:lnTo>
                  <a:pt x="28663" y="86659"/>
                </a:lnTo>
                <a:lnTo>
                  <a:pt x="28660" y="86661"/>
                </a:lnTo>
                <a:lnTo>
                  <a:pt x="28658" y="86662"/>
                </a:lnTo>
                <a:lnTo>
                  <a:pt x="28658" y="86662"/>
                </a:lnTo>
                <a:lnTo>
                  <a:pt x="28657" y="86662"/>
                </a:lnTo>
                <a:lnTo>
                  <a:pt x="28646" y="86668"/>
                </a:lnTo>
                <a:lnTo>
                  <a:pt x="28643" y="86671"/>
                </a:lnTo>
                <a:lnTo>
                  <a:pt x="28643" y="86671"/>
                </a:lnTo>
                <a:lnTo>
                  <a:pt x="28638" y="86677"/>
                </a:lnTo>
                <a:lnTo>
                  <a:pt x="28637" y="86678"/>
                </a:lnTo>
                <a:lnTo>
                  <a:pt x="28636" y="86679"/>
                </a:lnTo>
                <a:lnTo>
                  <a:pt x="28635" y="86680"/>
                </a:lnTo>
                <a:lnTo>
                  <a:pt x="28634" y="86683"/>
                </a:lnTo>
                <a:lnTo>
                  <a:pt x="28632" y="86686"/>
                </a:lnTo>
                <a:lnTo>
                  <a:pt x="28628" y="86689"/>
                </a:lnTo>
                <a:lnTo>
                  <a:pt x="28626" y="86691"/>
                </a:lnTo>
                <a:lnTo>
                  <a:pt x="28621" y="86693"/>
                </a:lnTo>
                <a:lnTo>
                  <a:pt x="28611" y="86697"/>
                </a:lnTo>
                <a:lnTo>
                  <a:pt x="28611" y="86697"/>
                </a:lnTo>
                <a:lnTo>
                  <a:pt x="28608" y="86698"/>
                </a:lnTo>
                <a:lnTo>
                  <a:pt x="28605" y="86699"/>
                </a:lnTo>
                <a:lnTo>
                  <a:pt x="28600" y="86701"/>
                </a:lnTo>
                <a:lnTo>
                  <a:pt x="28587" y="86706"/>
                </a:lnTo>
                <a:lnTo>
                  <a:pt x="28577" y="86706"/>
                </a:lnTo>
                <a:lnTo>
                  <a:pt x="28571" y="86704"/>
                </a:lnTo>
                <a:lnTo>
                  <a:pt x="28570" y="86703"/>
                </a:lnTo>
                <a:lnTo>
                  <a:pt x="28567" y="86700"/>
                </a:lnTo>
                <a:lnTo>
                  <a:pt x="28567" y="86700"/>
                </a:lnTo>
                <a:lnTo>
                  <a:pt x="28566" y="86699"/>
                </a:lnTo>
                <a:lnTo>
                  <a:pt x="28565" y="86697"/>
                </a:lnTo>
                <a:lnTo>
                  <a:pt x="28562" y="86689"/>
                </a:lnTo>
                <a:lnTo>
                  <a:pt x="28562" y="86688"/>
                </a:lnTo>
                <a:lnTo>
                  <a:pt x="28562" y="86685"/>
                </a:lnTo>
                <a:lnTo>
                  <a:pt x="28562" y="86684"/>
                </a:lnTo>
                <a:lnTo>
                  <a:pt x="28561" y="86675"/>
                </a:lnTo>
                <a:lnTo>
                  <a:pt x="28561" y="86673"/>
                </a:lnTo>
                <a:lnTo>
                  <a:pt x="28561" y="86667"/>
                </a:lnTo>
                <a:lnTo>
                  <a:pt x="28555" y="86659"/>
                </a:lnTo>
                <a:lnTo>
                  <a:pt x="28545" y="86645"/>
                </a:lnTo>
                <a:lnTo>
                  <a:pt x="28542" y="86643"/>
                </a:lnTo>
                <a:lnTo>
                  <a:pt x="28538" y="86639"/>
                </a:lnTo>
                <a:lnTo>
                  <a:pt x="28536" y="86638"/>
                </a:lnTo>
                <a:lnTo>
                  <a:pt x="28528" y="86634"/>
                </a:lnTo>
                <a:lnTo>
                  <a:pt x="28520" y="86634"/>
                </a:lnTo>
                <a:lnTo>
                  <a:pt x="28513" y="86637"/>
                </a:lnTo>
                <a:lnTo>
                  <a:pt x="28511" y="86640"/>
                </a:lnTo>
                <a:lnTo>
                  <a:pt x="28508" y="86645"/>
                </a:lnTo>
                <a:lnTo>
                  <a:pt x="28507" y="86646"/>
                </a:lnTo>
                <a:lnTo>
                  <a:pt x="28505" y="86655"/>
                </a:lnTo>
                <a:lnTo>
                  <a:pt x="28504" y="86657"/>
                </a:lnTo>
                <a:lnTo>
                  <a:pt x="28504" y="86669"/>
                </a:lnTo>
                <a:lnTo>
                  <a:pt x="28506" y="86685"/>
                </a:lnTo>
                <a:lnTo>
                  <a:pt x="28509" y="86693"/>
                </a:lnTo>
                <a:lnTo>
                  <a:pt x="28511" y="86697"/>
                </a:lnTo>
                <a:lnTo>
                  <a:pt x="28511" y="86697"/>
                </a:lnTo>
                <a:lnTo>
                  <a:pt x="28515" y="86707"/>
                </a:lnTo>
                <a:lnTo>
                  <a:pt x="28515" y="86708"/>
                </a:lnTo>
                <a:lnTo>
                  <a:pt x="28521" y="86724"/>
                </a:lnTo>
                <a:lnTo>
                  <a:pt x="28522" y="86726"/>
                </a:lnTo>
                <a:lnTo>
                  <a:pt x="28523" y="86730"/>
                </a:lnTo>
                <a:lnTo>
                  <a:pt x="28524" y="86733"/>
                </a:lnTo>
                <a:lnTo>
                  <a:pt x="28524" y="86742"/>
                </a:lnTo>
                <a:lnTo>
                  <a:pt x="28522" y="86745"/>
                </a:lnTo>
                <a:lnTo>
                  <a:pt x="28521" y="86746"/>
                </a:lnTo>
                <a:lnTo>
                  <a:pt x="28520" y="86748"/>
                </a:lnTo>
                <a:lnTo>
                  <a:pt x="28514" y="86749"/>
                </a:lnTo>
                <a:lnTo>
                  <a:pt x="28513" y="86749"/>
                </a:lnTo>
                <a:lnTo>
                  <a:pt x="28511" y="86748"/>
                </a:lnTo>
                <a:lnTo>
                  <a:pt x="28508" y="86747"/>
                </a:lnTo>
                <a:lnTo>
                  <a:pt x="28507" y="86747"/>
                </a:lnTo>
                <a:lnTo>
                  <a:pt x="28503" y="86743"/>
                </a:lnTo>
                <a:lnTo>
                  <a:pt x="28499" y="86738"/>
                </a:lnTo>
                <a:lnTo>
                  <a:pt x="28498" y="86738"/>
                </a:lnTo>
                <a:lnTo>
                  <a:pt x="28486" y="86728"/>
                </a:lnTo>
                <a:lnTo>
                  <a:pt x="28481" y="86729"/>
                </a:lnTo>
                <a:lnTo>
                  <a:pt x="28479" y="86729"/>
                </a:lnTo>
                <a:lnTo>
                  <a:pt x="28479" y="86729"/>
                </a:lnTo>
                <a:lnTo>
                  <a:pt x="28475" y="86731"/>
                </a:lnTo>
                <a:lnTo>
                  <a:pt x="28470" y="86737"/>
                </a:lnTo>
                <a:lnTo>
                  <a:pt x="28466" y="86741"/>
                </a:lnTo>
                <a:lnTo>
                  <a:pt x="28462" y="86746"/>
                </a:lnTo>
                <a:lnTo>
                  <a:pt x="28460" y="86753"/>
                </a:lnTo>
                <a:lnTo>
                  <a:pt x="28459" y="86757"/>
                </a:lnTo>
                <a:lnTo>
                  <a:pt x="28451" y="86770"/>
                </a:lnTo>
                <a:lnTo>
                  <a:pt x="28442" y="86780"/>
                </a:lnTo>
                <a:lnTo>
                  <a:pt x="28425" y="86798"/>
                </a:lnTo>
                <a:lnTo>
                  <a:pt x="28423" y="86800"/>
                </a:lnTo>
                <a:lnTo>
                  <a:pt x="28400" y="86823"/>
                </a:lnTo>
                <a:lnTo>
                  <a:pt x="28391" y="86823"/>
                </a:lnTo>
                <a:lnTo>
                  <a:pt x="28382" y="86824"/>
                </a:lnTo>
                <a:lnTo>
                  <a:pt x="28336" y="86824"/>
                </a:lnTo>
                <a:lnTo>
                  <a:pt x="28303" y="86822"/>
                </a:lnTo>
                <a:lnTo>
                  <a:pt x="28291" y="86825"/>
                </a:lnTo>
                <a:lnTo>
                  <a:pt x="28280" y="86829"/>
                </a:lnTo>
                <a:lnTo>
                  <a:pt x="28226" y="86869"/>
                </a:lnTo>
                <a:lnTo>
                  <a:pt x="28189" y="86889"/>
                </a:lnTo>
                <a:lnTo>
                  <a:pt x="28161" y="86902"/>
                </a:lnTo>
                <a:lnTo>
                  <a:pt x="28155" y="86912"/>
                </a:lnTo>
                <a:lnTo>
                  <a:pt x="28148" y="86921"/>
                </a:lnTo>
                <a:lnTo>
                  <a:pt x="28145" y="86946"/>
                </a:lnTo>
                <a:lnTo>
                  <a:pt x="28117" y="86984"/>
                </a:lnTo>
                <a:lnTo>
                  <a:pt x="28086" y="87008"/>
                </a:lnTo>
                <a:lnTo>
                  <a:pt x="28077" y="87017"/>
                </a:lnTo>
                <a:lnTo>
                  <a:pt x="28069" y="87026"/>
                </a:lnTo>
                <a:lnTo>
                  <a:pt x="28047" y="87053"/>
                </a:lnTo>
                <a:lnTo>
                  <a:pt x="28024" y="87094"/>
                </a:lnTo>
                <a:lnTo>
                  <a:pt x="28017" y="87097"/>
                </a:lnTo>
                <a:lnTo>
                  <a:pt x="28011" y="87100"/>
                </a:lnTo>
                <a:lnTo>
                  <a:pt x="27994" y="87100"/>
                </a:lnTo>
                <a:lnTo>
                  <a:pt x="27990" y="87093"/>
                </a:lnTo>
                <a:lnTo>
                  <a:pt x="27982" y="87079"/>
                </a:lnTo>
                <a:lnTo>
                  <a:pt x="27974" y="87060"/>
                </a:lnTo>
                <a:lnTo>
                  <a:pt x="27967" y="87051"/>
                </a:lnTo>
                <a:lnTo>
                  <a:pt x="27967" y="87051"/>
                </a:lnTo>
                <a:lnTo>
                  <a:pt x="27959" y="87042"/>
                </a:lnTo>
                <a:lnTo>
                  <a:pt x="27927" y="87040"/>
                </a:lnTo>
                <a:lnTo>
                  <a:pt x="27894" y="87056"/>
                </a:lnTo>
                <a:lnTo>
                  <a:pt x="27885" y="87066"/>
                </a:lnTo>
                <a:lnTo>
                  <a:pt x="27876" y="87075"/>
                </a:lnTo>
                <a:lnTo>
                  <a:pt x="27859" y="87116"/>
                </a:lnTo>
                <a:lnTo>
                  <a:pt x="27858" y="87117"/>
                </a:lnTo>
                <a:lnTo>
                  <a:pt x="27858" y="87118"/>
                </a:lnTo>
                <a:lnTo>
                  <a:pt x="27850" y="87148"/>
                </a:lnTo>
                <a:lnTo>
                  <a:pt x="27821" y="87193"/>
                </a:lnTo>
                <a:lnTo>
                  <a:pt x="27769" y="87212"/>
                </a:lnTo>
                <a:lnTo>
                  <a:pt x="27755" y="87214"/>
                </a:lnTo>
                <a:lnTo>
                  <a:pt x="27741" y="87216"/>
                </a:lnTo>
                <a:lnTo>
                  <a:pt x="27698" y="87236"/>
                </a:lnTo>
                <a:lnTo>
                  <a:pt x="27635" y="87277"/>
                </a:lnTo>
                <a:lnTo>
                  <a:pt x="27595" y="87304"/>
                </a:lnTo>
                <a:lnTo>
                  <a:pt x="27552" y="87324"/>
                </a:lnTo>
                <a:lnTo>
                  <a:pt x="27500" y="87346"/>
                </a:lnTo>
                <a:lnTo>
                  <a:pt x="27462" y="87365"/>
                </a:lnTo>
                <a:lnTo>
                  <a:pt x="27435" y="87372"/>
                </a:lnTo>
                <a:lnTo>
                  <a:pt x="27422" y="87370"/>
                </a:lnTo>
                <a:lnTo>
                  <a:pt x="27409" y="87369"/>
                </a:lnTo>
                <a:lnTo>
                  <a:pt x="27404" y="87366"/>
                </a:lnTo>
                <a:lnTo>
                  <a:pt x="27389" y="87360"/>
                </a:lnTo>
                <a:lnTo>
                  <a:pt x="27378" y="87361"/>
                </a:lnTo>
                <a:lnTo>
                  <a:pt x="27367" y="87362"/>
                </a:lnTo>
                <a:lnTo>
                  <a:pt x="27353" y="87365"/>
                </a:lnTo>
                <a:lnTo>
                  <a:pt x="27346" y="87373"/>
                </a:lnTo>
                <a:lnTo>
                  <a:pt x="27344" y="87377"/>
                </a:lnTo>
                <a:lnTo>
                  <a:pt x="27341" y="87381"/>
                </a:lnTo>
                <a:lnTo>
                  <a:pt x="27341" y="87381"/>
                </a:lnTo>
                <a:lnTo>
                  <a:pt x="27337" y="87391"/>
                </a:lnTo>
                <a:lnTo>
                  <a:pt x="27325" y="87409"/>
                </a:lnTo>
                <a:lnTo>
                  <a:pt x="27320" y="87410"/>
                </a:lnTo>
                <a:lnTo>
                  <a:pt x="27315" y="87411"/>
                </a:lnTo>
                <a:lnTo>
                  <a:pt x="27313" y="87411"/>
                </a:lnTo>
                <a:lnTo>
                  <a:pt x="27312" y="87411"/>
                </a:lnTo>
                <a:lnTo>
                  <a:pt x="27288" y="87411"/>
                </a:lnTo>
                <a:lnTo>
                  <a:pt x="27279" y="87405"/>
                </a:lnTo>
                <a:lnTo>
                  <a:pt x="27274" y="87405"/>
                </a:lnTo>
                <a:lnTo>
                  <a:pt x="27269" y="87409"/>
                </a:lnTo>
                <a:lnTo>
                  <a:pt x="27265" y="87420"/>
                </a:lnTo>
                <a:lnTo>
                  <a:pt x="27270" y="87434"/>
                </a:lnTo>
                <a:lnTo>
                  <a:pt x="27276" y="87441"/>
                </a:lnTo>
                <a:lnTo>
                  <a:pt x="27282" y="87446"/>
                </a:lnTo>
                <a:lnTo>
                  <a:pt x="27284" y="87450"/>
                </a:lnTo>
                <a:lnTo>
                  <a:pt x="27287" y="87454"/>
                </a:lnTo>
                <a:lnTo>
                  <a:pt x="27279" y="87473"/>
                </a:lnTo>
                <a:lnTo>
                  <a:pt x="27270" y="87477"/>
                </a:lnTo>
                <a:lnTo>
                  <a:pt x="27260" y="87481"/>
                </a:lnTo>
                <a:lnTo>
                  <a:pt x="27234" y="87481"/>
                </a:lnTo>
                <a:lnTo>
                  <a:pt x="27218" y="87478"/>
                </a:lnTo>
                <a:lnTo>
                  <a:pt x="27215" y="87474"/>
                </a:lnTo>
                <a:lnTo>
                  <a:pt x="27212" y="87471"/>
                </a:lnTo>
                <a:lnTo>
                  <a:pt x="27206" y="87462"/>
                </a:lnTo>
                <a:lnTo>
                  <a:pt x="27206" y="87445"/>
                </a:lnTo>
                <a:lnTo>
                  <a:pt x="27208" y="87438"/>
                </a:lnTo>
                <a:lnTo>
                  <a:pt x="27210" y="87430"/>
                </a:lnTo>
                <a:lnTo>
                  <a:pt x="27213" y="87411"/>
                </a:lnTo>
                <a:lnTo>
                  <a:pt x="27209" y="87404"/>
                </a:lnTo>
                <a:lnTo>
                  <a:pt x="27209" y="87404"/>
                </a:lnTo>
                <a:lnTo>
                  <a:pt x="27206" y="87396"/>
                </a:lnTo>
                <a:lnTo>
                  <a:pt x="27187" y="87390"/>
                </a:lnTo>
                <a:lnTo>
                  <a:pt x="27173" y="87399"/>
                </a:lnTo>
                <a:lnTo>
                  <a:pt x="27171" y="87402"/>
                </a:lnTo>
                <a:lnTo>
                  <a:pt x="27169" y="87405"/>
                </a:lnTo>
                <a:lnTo>
                  <a:pt x="27162" y="87416"/>
                </a:lnTo>
                <a:lnTo>
                  <a:pt x="27159" y="87424"/>
                </a:lnTo>
                <a:lnTo>
                  <a:pt x="27155" y="87431"/>
                </a:lnTo>
                <a:lnTo>
                  <a:pt x="27143" y="87442"/>
                </a:lnTo>
                <a:lnTo>
                  <a:pt x="27143" y="87442"/>
                </a:lnTo>
                <a:lnTo>
                  <a:pt x="27143" y="87442"/>
                </a:lnTo>
                <a:lnTo>
                  <a:pt x="27139" y="87446"/>
                </a:lnTo>
                <a:lnTo>
                  <a:pt x="27139" y="87446"/>
                </a:lnTo>
                <a:lnTo>
                  <a:pt x="27137" y="87449"/>
                </a:lnTo>
                <a:lnTo>
                  <a:pt x="27132" y="87455"/>
                </a:lnTo>
                <a:lnTo>
                  <a:pt x="27121" y="87471"/>
                </a:lnTo>
                <a:lnTo>
                  <a:pt x="27117" y="87471"/>
                </a:lnTo>
                <a:lnTo>
                  <a:pt x="27112" y="87471"/>
                </a:lnTo>
                <a:lnTo>
                  <a:pt x="27094" y="87463"/>
                </a:lnTo>
                <a:lnTo>
                  <a:pt x="27090" y="87457"/>
                </a:lnTo>
                <a:lnTo>
                  <a:pt x="27090" y="87457"/>
                </a:lnTo>
                <a:lnTo>
                  <a:pt x="27086" y="87451"/>
                </a:lnTo>
                <a:lnTo>
                  <a:pt x="27067" y="87436"/>
                </a:lnTo>
                <a:lnTo>
                  <a:pt x="27056" y="87434"/>
                </a:lnTo>
                <a:lnTo>
                  <a:pt x="27055" y="87433"/>
                </a:lnTo>
                <a:lnTo>
                  <a:pt x="27045" y="87431"/>
                </a:lnTo>
                <a:lnTo>
                  <a:pt x="27010" y="87410"/>
                </a:lnTo>
                <a:lnTo>
                  <a:pt x="26993" y="87374"/>
                </a:lnTo>
                <a:lnTo>
                  <a:pt x="26981" y="87344"/>
                </a:lnTo>
                <a:lnTo>
                  <a:pt x="26976" y="87333"/>
                </a:lnTo>
                <a:lnTo>
                  <a:pt x="26971" y="87321"/>
                </a:lnTo>
                <a:lnTo>
                  <a:pt x="26965" y="87291"/>
                </a:lnTo>
                <a:lnTo>
                  <a:pt x="26960" y="87283"/>
                </a:lnTo>
                <a:lnTo>
                  <a:pt x="26956" y="87275"/>
                </a:lnTo>
                <a:lnTo>
                  <a:pt x="26939" y="87277"/>
                </a:lnTo>
                <a:lnTo>
                  <a:pt x="26932" y="87283"/>
                </a:lnTo>
                <a:lnTo>
                  <a:pt x="26926" y="87289"/>
                </a:lnTo>
                <a:lnTo>
                  <a:pt x="26910" y="87301"/>
                </a:lnTo>
                <a:lnTo>
                  <a:pt x="26909" y="87301"/>
                </a:lnTo>
                <a:lnTo>
                  <a:pt x="26904" y="87298"/>
                </a:lnTo>
                <a:lnTo>
                  <a:pt x="26873" y="87279"/>
                </a:lnTo>
                <a:lnTo>
                  <a:pt x="26863" y="87275"/>
                </a:lnTo>
                <a:lnTo>
                  <a:pt x="26853" y="87271"/>
                </a:lnTo>
                <a:lnTo>
                  <a:pt x="26832" y="87282"/>
                </a:lnTo>
                <a:lnTo>
                  <a:pt x="26825" y="87290"/>
                </a:lnTo>
                <a:lnTo>
                  <a:pt x="26819" y="87299"/>
                </a:lnTo>
                <a:lnTo>
                  <a:pt x="26818" y="87306"/>
                </a:lnTo>
                <a:lnTo>
                  <a:pt x="26817" y="87311"/>
                </a:lnTo>
                <a:lnTo>
                  <a:pt x="26816" y="87314"/>
                </a:lnTo>
                <a:lnTo>
                  <a:pt x="26812" y="87331"/>
                </a:lnTo>
                <a:lnTo>
                  <a:pt x="26806" y="87336"/>
                </a:lnTo>
                <a:lnTo>
                  <a:pt x="26799" y="87342"/>
                </a:lnTo>
                <a:lnTo>
                  <a:pt x="26783" y="87344"/>
                </a:lnTo>
                <a:lnTo>
                  <a:pt x="26779" y="87341"/>
                </a:lnTo>
                <a:lnTo>
                  <a:pt x="26775" y="87337"/>
                </a:lnTo>
                <a:lnTo>
                  <a:pt x="26772" y="87315"/>
                </a:lnTo>
                <a:lnTo>
                  <a:pt x="26772" y="87307"/>
                </a:lnTo>
                <a:lnTo>
                  <a:pt x="26773" y="87303"/>
                </a:lnTo>
                <a:lnTo>
                  <a:pt x="26774" y="87289"/>
                </a:lnTo>
                <a:lnTo>
                  <a:pt x="26773" y="87256"/>
                </a:lnTo>
                <a:lnTo>
                  <a:pt x="26769" y="87254"/>
                </a:lnTo>
                <a:lnTo>
                  <a:pt x="26765" y="87251"/>
                </a:lnTo>
                <a:lnTo>
                  <a:pt x="26738" y="87255"/>
                </a:lnTo>
                <a:lnTo>
                  <a:pt x="26709" y="87264"/>
                </a:lnTo>
                <a:lnTo>
                  <a:pt x="26698" y="87269"/>
                </a:lnTo>
                <a:lnTo>
                  <a:pt x="26687" y="87274"/>
                </a:lnTo>
                <a:lnTo>
                  <a:pt x="26674" y="87287"/>
                </a:lnTo>
                <a:lnTo>
                  <a:pt x="26670" y="87291"/>
                </a:lnTo>
                <a:lnTo>
                  <a:pt x="26666" y="87296"/>
                </a:lnTo>
                <a:lnTo>
                  <a:pt x="26661" y="87302"/>
                </a:lnTo>
                <a:lnTo>
                  <a:pt x="26661" y="87317"/>
                </a:lnTo>
                <a:lnTo>
                  <a:pt x="26663" y="87333"/>
                </a:lnTo>
                <a:lnTo>
                  <a:pt x="26665" y="87339"/>
                </a:lnTo>
                <a:lnTo>
                  <a:pt x="26667" y="87344"/>
                </a:lnTo>
                <a:lnTo>
                  <a:pt x="26675" y="87357"/>
                </a:lnTo>
                <a:lnTo>
                  <a:pt x="26682" y="87367"/>
                </a:lnTo>
                <a:lnTo>
                  <a:pt x="26689" y="87376"/>
                </a:lnTo>
                <a:lnTo>
                  <a:pt x="26689" y="87376"/>
                </a:lnTo>
                <a:lnTo>
                  <a:pt x="26693" y="87391"/>
                </a:lnTo>
                <a:lnTo>
                  <a:pt x="26693" y="87391"/>
                </a:lnTo>
                <a:lnTo>
                  <a:pt x="26689" y="87396"/>
                </a:lnTo>
                <a:lnTo>
                  <a:pt x="26686" y="87402"/>
                </a:lnTo>
                <a:lnTo>
                  <a:pt x="26671" y="87413"/>
                </a:lnTo>
                <a:lnTo>
                  <a:pt x="26665" y="87418"/>
                </a:lnTo>
                <a:lnTo>
                  <a:pt x="26659" y="87424"/>
                </a:lnTo>
                <a:lnTo>
                  <a:pt x="26653" y="87430"/>
                </a:lnTo>
                <a:lnTo>
                  <a:pt x="26647" y="87448"/>
                </a:lnTo>
                <a:lnTo>
                  <a:pt x="26646" y="87455"/>
                </a:lnTo>
                <a:lnTo>
                  <a:pt x="26645" y="87462"/>
                </a:lnTo>
                <a:lnTo>
                  <a:pt x="26645" y="87462"/>
                </a:lnTo>
                <a:lnTo>
                  <a:pt x="26636" y="87480"/>
                </a:lnTo>
                <a:lnTo>
                  <a:pt x="26630" y="87483"/>
                </a:lnTo>
                <a:lnTo>
                  <a:pt x="26624" y="87485"/>
                </a:lnTo>
                <a:lnTo>
                  <a:pt x="26609" y="87478"/>
                </a:lnTo>
                <a:lnTo>
                  <a:pt x="26606" y="87470"/>
                </a:lnTo>
                <a:lnTo>
                  <a:pt x="26604" y="87463"/>
                </a:lnTo>
                <a:lnTo>
                  <a:pt x="26602" y="87460"/>
                </a:lnTo>
                <a:lnTo>
                  <a:pt x="26596" y="87449"/>
                </a:lnTo>
                <a:lnTo>
                  <a:pt x="26586" y="87446"/>
                </a:lnTo>
                <a:lnTo>
                  <a:pt x="26575" y="87443"/>
                </a:lnTo>
                <a:lnTo>
                  <a:pt x="26550" y="87442"/>
                </a:lnTo>
                <a:lnTo>
                  <a:pt x="26535" y="87445"/>
                </a:lnTo>
                <a:lnTo>
                  <a:pt x="26531" y="87459"/>
                </a:lnTo>
                <a:lnTo>
                  <a:pt x="26518" y="87480"/>
                </a:lnTo>
                <a:lnTo>
                  <a:pt x="26495" y="87493"/>
                </a:lnTo>
                <a:lnTo>
                  <a:pt x="26485" y="87493"/>
                </a:lnTo>
                <a:lnTo>
                  <a:pt x="26474" y="87493"/>
                </a:lnTo>
                <a:lnTo>
                  <a:pt x="26437" y="87488"/>
                </a:lnTo>
                <a:lnTo>
                  <a:pt x="26407" y="87485"/>
                </a:lnTo>
                <a:lnTo>
                  <a:pt x="26397" y="87480"/>
                </a:lnTo>
                <a:lnTo>
                  <a:pt x="26386" y="87474"/>
                </a:lnTo>
                <a:lnTo>
                  <a:pt x="26356" y="87454"/>
                </a:lnTo>
                <a:lnTo>
                  <a:pt x="26345" y="87446"/>
                </a:lnTo>
                <a:lnTo>
                  <a:pt x="26333" y="87438"/>
                </a:lnTo>
                <a:lnTo>
                  <a:pt x="26299" y="87431"/>
                </a:lnTo>
                <a:lnTo>
                  <a:pt x="26261" y="87420"/>
                </a:lnTo>
                <a:lnTo>
                  <a:pt x="26260" y="87420"/>
                </a:lnTo>
                <a:lnTo>
                  <a:pt x="26250" y="87411"/>
                </a:lnTo>
                <a:lnTo>
                  <a:pt x="26238" y="87402"/>
                </a:lnTo>
                <a:lnTo>
                  <a:pt x="26233" y="87399"/>
                </a:lnTo>
                <a:lnTo>
                  <a:pt x="26230" y="87397"/>
                </a:lnTo>
                <a:lnTo>
                  <a:pt x="26221" y="87392"/>
                </a:lnTo>
                <a:lnTo>
                  <a:pt x="26202" y="87385"/>
                </a:lnTo>
                <a:lnTo>
                  <a:pt x="26194" y="87385"/>
                </a:lnTo>
                <a:lnTo>
                  <a:pt x="26186" y="87385"/>
                </a:lnTo>
                <a:lnTo>
                  <a:pt x="26167" y="87405"/>
                </a:lnTo>
                <a:lnTo>
                  <a:pt x="26160" y="87411"/>
                </a:lnTo>
                <a:lnTo>
                  <a:pt x="26154" y="87418"/>
                </a:lnTo>
                <a:lnTo>
                  <a:pt x="26147" y="87441"/>
                </a:lnTo>
                <a:lnTo>
                  <a:pt x="26147" y="87456"/>
                </a:lnTo>
                <a:lnTo>
                  <a:pt x="26150" y="87466"/>
                </a:lnTo>
                <a:lnTo>
                  <a:pt x="26153" y="87471"/>
                </a:lnTo>
                <a:lnTo>
                  <a:pt x="26155" y="87475"/>
                </a:lnTo>
                <a:lnTo>
                  <a:pt x="26157" y="87486"/>
                </a:lnTo>
                <a:lnTo>
                  <a:pt x="26153" y="87498"/>
                </a:lnTo>
                <a:lnTo>
                  <a:pt x="26149" y="87501"/>
                </a:lnTo>
                <a:lnTo>
                  <a:pt x="26146" y="87505"/>
                </a:lnTo>
                <a:lnTo>
                  <a:pt x="26126" y="87517"/>
                </a:lnTo>
                <a:lnTo>
                  <a:pt x="26117" y="87523"/>
                </a:lnTo>
                <a:lnTo>
                  <a:pt x="26113" y="87523"/>
                </a:lnTo>
                <a:lnTo>
                  <a:pt x="26112" y="87523"/>
                </a:lnTo>
                <a:lnTo>
                  <a:pt x="26104" y="87523"/>
                </a:lnTo>
                <a:lnTo>
                  <a:pt x="26090" y="87527"/>
                </a:lnTo>
                <a:lnTo>
                  <a:pt x="26087" y="87529"/>
                </a:lnTo>
                <a:lnTo>
                  <a:pt x="26087" y="87529"/>
                </a:lnTo>
                <a:lnTo>
                  <a:pt x="26085" y="87531"/>
                </a:lnTo>
                <a:lnTo>
                  <a:pt x="26083" y="87533"/>
                </a:lnTo>
                <a:lnTo>
                  <a:pt x="26077" y="87540"/>
                </a:lnTo>
                <a:lnTo>
                  <a:pt x="26076" y="87540"/>
                </a:lnTo>
                <a:lnTo>
                  <a:pt x="26075" y="87542"/>
                </a:lnTo>
                <a:lnTo>
                  <a:pt x="26071" y="87549"/>
                </a:lnTo>
                <a:lnTo>
                  <a:pt x="26068" y="87557"/>
                </a:lnTo>
                <a:lnTo>
                  <a:pt x="26067" y="87560"/>
                </a:lnTo>
                <a:lnTo>
                  <a:pt x="26066" y="87561"/>
                </a:lnTo>
                <a:lnTo>
                  <a:pt x="26064" y="87563"/>
                </a:lnTo>
                <a:lnTo>
                  <a:pt x="26061" y="87565"/>
                </a:lnTo>
                <a:lnTo>
                  <a:pt x="26059" y="87567"/>
                </a:lnTo>
                <a:lnTo>
                  <a:pt x="26054" y="87571"/>
                </a:lnTo>
                <a:lnTo>
                  <a:pt x="26046" y="87573"/>
                </a:lnTo>
                <a:lnTo>
                  <a:pt x="26042" y="87573"/>
                </a:lnTo>
                <a:lnTo>
                  <a:pt x="26027" y="87576"/>
                </a:lnTo>
                <a:lnTo>
                  <a:pt x="26010" y="87576"/>
                </a:lnTo>
                <a:lnTo>
                  <a:pt x="25997" y="87579"/>
                </a:lnTo>
                <a:lnTo>
                  <a:pt x="25996" y="87580"/>
                </a:lnTo>
                <a:lnTo>
                  <a:pt x="25989" y="87581"/>
                </a:lnTo>
                <a:lnTo>
                  <a:pt x="25987" y="87582"/>
                </a:lnTo>
                <a:lnTo>
                  <a:pt x="25974" y="87592"/>
                </a:lnTo>
                <a:lnTo>
                  <a:pt x="25967" y="87600"/>
                </a:lnTo>
                <a:lnTo>
                  <a:pt x="25964" y="87606"/>
                </a:lnTo>
                <a:lnTo>
                  <a:pt x="25955" y="87617"/>
                </a:lnTo>
                <a:lnTo>
                  <a:pt x="25951" y="87624"/>
                </a:lnTo>
                <a:lnTo>
                  <a:pt x="25948" y="87626"/>
                </a:lnTo>
                <a:lnTo>
                  <a:pt x="25943" y="87631"/>
                </a:lnTo>
                <a:lnTo>
                  <a:pt x="25935" y="87634"/>
                </a:lnTo>
                <a:lnTo>
                  <a:pt x="25927" y="87634"/>
                </a:lnTo>
                <a:lnTo>
                  <a:pt x="25924" y="87634"/>
                </a:lnTo>
                <a:lnTo>
                  <a:pt x="25920" y="87634"/>
                </a:lnTo>
                <a:lnTo>
                  <a:pt x="25906" y="87634"/>
                </a:lnTo>
                <a:lnTo>
                  <a:pt x="25901" y="87634"/>
                </a:lnTo>
                <a:lnTo>
                  <a:pt x="25897" y="87634"/>
                </a:lnTo>
                <a:lnTo>
                  <a:pt x="25885" y="87637"/>
                </a:lnTo>
                <a:lnTo>
                  <a:pt x="25885" y="87637"/>
                </a:lnTo>
                <a:lnTo>
                  <a:pt x="25878" y="87636"/>
                </a:lnTo>
                <a:lnTo>
                  <a:pt x="25872" y="87631"/>
                </a:lnTo>
                <a:lnTo>
                  <a:pt x="25871" y="87630"/>
                </a:lnTo>
                <a:lnTo>
                  <a:pt x="25868" y="87625"/>
                </a:lnTo>
                <a:lnTo>
                  <a:pt x="25868" y="87624"/>
                </a:lnTo>
                <a:lnTo>
                  <a:pt x="25865" y="87616"/>
                </a:lnTo>
                <a:lnTo>
                  <a:pt x="25862" y="87609"/>
                </a:lnTo>
                <a:lnTo>
                  <a:pt x="25859" y="87603"/>
                </a:lnTo>
                <a:lnTo>
                  <a:pt x="25857" y="87599"/>
                </a:lnTo>
                <a:lnTo>
                  <a:pt x="25852" y="87594"/>
                </a:lnTo>
                <a:lnTo>
                  <a:pt x="25849" y="87592"/>
                </a:lnTo>
                <a:lnTo>
                  <a:pt x="25849" y="87590"/>
                </a:lnTo>
                <a:lnTo>
                  <a:pt x="25847" y="87588"/>
                </a:lnTo>
                <a:lnTo>
                  <a:pt x="25846" y="87585"/>
                </a:lnTo>
                <a:lnTo>
                  <a:pt x="25844" y="87581"/>
                </a:lnTo>
                <a:lnTo>
                  <a:pt x="25843" y="87579"/>
                </a:lnTo>
                <a:lnTo>
                  <a:pt x="25843" y="87579"/>
                </a:lnTo>
                <a:lnTo>
                  <a:pt x="25843" y="87579"/>
                </a:lnTo>
                <a:lnTo>
                  <a:pt x="25843" y="87575"/>
                </a:lnTo>
                <a:lnTo>
                  <a:pt x="25845" y="87572"/>
                </a:lnTo>
                <a:lnTo>
                  <a:pt x="25846" y="87571"/>
                </a:lnTo>
                <a:lnTo>
                  <a:pt x="25846" y="87570"/>
                </a:lnTo>
                <a:lnTo>
                  <a:pt x="25848" y="87565"/>
                </a:lnTo>
                <a:lnTo>
                  <a:pt x="25851" y="87557"/>
                </a:lnTo>
                <a:lnTo>
                  <a:pt x="25849" y="87549"/>
                </a:lnTo>
                <a:lnTo>
                  <a:pt x="25843" y="87544"/>
                </a:lnTo>
                <a:lnTo>
                  <a:pt x="25835" y="87538"/>
                </a:lnTo>
                <a:lnTo>
                  <a:pt x="25825" y="87533"/>
                </a:lnTo>
                <a:lnTo>
                  <a:pt x="25812" y="87532"/>
                </a:lnTo>
                <a:lnTo>
                  <a:pt x="25799" y="87534"/>
                </a:lnTo>
                <a:lnTo>
                  <a:pt x="25790" y="87536"/>
                </a:lnTo>
                <a:lnTo>
                  <a:pt x="25787" y="87537"/>
                </a:lnTo>
                <a:lnTo>
                  <a:pt x="25784" y="87538"/>
                </a:lnTo>
                <a:lnTo>
                  <a:pt x="25774" y="87540"/>
                </a:lnTo>
                <a:lnTo>
                  <a:pt x="25768" y="87536"/>
                </a:lnTo>
                <a:lnTo>
                  <a:pt x="25764" y="87531"/>
                </a:lnTo>
                <a:lnTo>
                  <a:pt x="25760" y="87523"/>
                </a:lnTo>
                <a:lnTo>
                  <a:pt x="25761" y="87506"/>
                </a:lnTo>
                <a:lnTo>
                  <a:pt x="25762" y="87504"/>
                </a:lnTo>
                <a:lnTo>
                  <a:pt x="25765" y="87497"/>
                </a:lnTo>
                <a:lnTo>
                  <a:pt x="25766" y="87496"/>
                </a:lnTo>
                <a:lnTo>
                  <a:pt x="25768" y="87494"/>
                </a:lnTo>
                <a:lnTo>
                  <a:pt x="25770" y="87492"/>
                </a:lnTo>
                <a:lnTo>
                  <a:pt x="25770" y="87492"/>
                </a:lnTo>
                <a:lnTo>
                  <a:pt x="25770" y="87492"/>
                </a:lnTo>
                <a:lnTo>
                  <a:pt x="25773" y="87491"/>
                </a:lnTo>
                <a:lnTo>
                  <a:pt x="25777" y="87490"/>
                </a:lnTo>
                <a:lnTo>
                  <a:pt x="25785" y="87492"/>
                </a:lnTo>
                <a:lnTo>
                  <a:pt x="25792" y="87494"/>
                </a:lnTo>
                <a:lnTo>
                  <a:pt x="25795" y="87495"/>
                </a:lnTo>
                <a:lnTo>
                  <a:pt x="25799" y="87495"/>
                </a:lnTo>
                <a:lnTo>
                  <a:pt x="25806" y="87493"/>
                </a:lnTo>
                <a:lnTo>
                  <a:pt x="25809" y="87491"/>
                </a:lnTo>
                <a:lnTo>
                  <a:pt x="25812" y="87486"/>
                </a:lnTo>
                <a:lnTo>
                  <a:pt x="25813" y="87482"/>
                </a:lnTo>
                <a:lnTo>
                  <a:pt x="25813" y="87479"/>
                </a:lnTo>
                <a:lnTo>
                  <a:pt x="25812" y="87476"/>
                </a:lnTo>
                <a:lnTo>
                  <a:pt x="25811" y="87472"/>
                </a:lnTo>
                <a:lnTo>
                  <a:pt x="25808" y="87465"/>
                </a:lnTo>
                <a:lnTo>
                  <a:pt x="25808" y="87460"/>
                </a:lnTo>
                <a:lnTo>
                  <a:pt x="25808" y="87455"/>
                </a:lnTo>
                <a:lnTo>
                  <a:pt x="25809" y="87454"/>
                </a:lnTo>
                <a:lnTo>
                  <a:pt x="25811" y="87449"/>
                </a:lnTo>
                <a:lnTo>
                  <a:pt x="25812" y="87448"/>
                </a:lnTo>
                <a:lnTo>
                  <a:pt x="25814" y="87440"/>
                </a:lnTo>
                <a:lnTo>
                  <a:pt x="25819" y="87423"/>
                </a:lnTo>
                <a:lnTo>
                  <a:pt x="25818" y="87416"/>
                </a:lnTo>
                <a:lnTo>
                  <a:pt x="25812" y="87404"/>
                </a:lnTo>
                <a:lnTo>
                  <a:pt x="25804" y="87398"/>
                </a:lnTo>
                <a:lnTo>
                  <a:pt x="25803" y="87397"/>
                </a:lnTo>
                <a:lnTo>
                  <a:pt x="25796" y="87394"/>
                </a:lnTo>
                <a:lnTo>
                  <a:pt x="25795" y="87395"/>
                </a:lnTo>
                <a:lnTo>
                  <a:pt x="25794" y="87395"/>
                </a:lnTo>
                <a:lnTo>
                  <a:pt x="25785" y="87395"/>
                </a:lnTo>
                <a:lnTo>
                  <a:pt x="25776" y="87397"/>
                </a:lnTo>
                <a:lnTo>
                  <a:pt x="25759" y="87403"/>
                </a:lnTo>
                <a:lnTo>
                  <a:pt x="25753" y="87406"/>
                </a:lnTo>
                <a:lnTo>
                  <a:pt x="25748" y="87407"/>
                </a:lnTo>
                <a:lnTo>
                  <a:pt x="25748" y="87407"/>
                </a:lnTo>
                <a:lnTo>
                  <a:pt x="25745" y="87409"/>
                </a:lnTo>
                <a:lnTo>
                  <a:pt x="25721" y="87421"/>
                </a:lnTo>
                <a:lnTo>
                  <a:pt x="25702" y="87428"/>
                </a:lnTo>
                <a:lnTo>
                  <a:pt x="25691" y="87430"/>
                </a:lnTo>
                <a:lnTo>
                  <a:pt x="25690" y="87430"/>
                </a:lnTo>
                <a:lnTo>
                  <a:pt x="25676" y="87434"/>
                </a:lnTo>
                <a:lnTo>
                  <a:pt x="25663" y="87441"/>
                </a:lnTo>
                <a:lnTo>
                  <a:pt x="25662" y="87442"/>
                </a:lnTo>
                <a:lnTo>
                  <a:pt x="25656" y="87449"/>
                </a:lnTo>
                <a:lnTo>
                  <a:pt x="25655" y="87450"/>
                </a:lnTo>
                <a:lnTo>
                  <a:pt x="25653" y="87456"/>
                </a:lnTo>
                <a:lnTo>
                  <a:pt x="25653" y="87462"/>
                </a:lnTo>
                <a:lnTo>
                  <a:pt x="25652" y="87465"/>
                </a:lnTo>
                <a:lnTo>
                  <a:pt x="25655" y="87472"/>
                </a:lnTo>
                <a:lnTo>
                  <a:pt x="25657" y="87476"/>
                </a:lnTo>
                <a:lnTo>
                  <a:pt x="25660" y="87481"/>
                </a:lnTo>
                <a:lnTo>
                  <a:pt x="25665" y="87493"/>
                </a:lnTo>
                <a:lnTo>
                  <a:pt x="25665" y="87505"/>
                </a:lnTo>
                <a:lnTo>
                  <a:pt x="25664" y="87507"/>
                </a:lnTo>
                <a:lnTo>
                  <a:pt x="25663" y="87514"/>
                </a:lnTo>
                <a:lnTo>
                  <a:pt x="25663" y="87515"/>
                </a:lnTo>
                <a:lnTo>
                  <a:pt x="25660" y="87521"/>
                </a:lnTo>
                <a:lnTo>
                  <a:pt x="25654" y="87526"/>
                </a:lnTo>
                <a:lnTo>
                  <a:pt x="25652" y="87528"/>
                </a:lnTo>
                <a:lnTo>
                  <a:pt x="25645" y="87533"/>
                </a:lnTo>
                <a:lnTo>
                  <a:pt x="25641" y="87541"/>
                </a:lnTo>
                <a:lnTo>
                  <a:pt x="25641" y="87547"/>
                </a:lnTo>
                <a:lnTo>
                  <a:pt x="25642" y="87549"/>
                </a:lnTo>
                <a:lnTo>
                  <a:pt x="25644" y="87554"/>
                </a:lnTo>
                <a:lnTo>
                  <a:pt x="25650" y="87560"/>
                </a:lnTo>
                <a:lnTo>
                  <a:pt x="25658" y="87567"/>
                </a:lnTo>
                <a:lnTo>
                  <a:pt x="25662" y="87577"/>
                </a:lnTo>
                <a:lnTo>
                  <a:pt x="25662" y="87583"/>
                </a:lnTo>
                <a:lnTo>
                  <a:pt x="25662" y="87585"/>
                </a:lnTo>
                <a:lnTo>
                  <a:pt x="25662" y="87586"/>
                </a:lnTo>
                <a:lnTo>
                  <a:pt x="25662" y="87586"/>
                </a:lnTo>
                <a:lnTo>
                  <a:pt x="25660" y="87593"/>
                </a:lnTo>
                <a:lnTo>
                  <a:pt x="25655" y="87600"/>
                </a:lnTo>
                <a:lnTo>
                  <a:pt x="25650" y="87603"/>
                </a:lnTo>
                <a:lnTo>
                  <a:pt x="25648" y="87604"/>
                </a:lnTo>
                <a:lnTo>
                  <a:pt x="25647" y="87605"/>
                </a:lnTo>
                <a:lnTo>
                  <a:pt x="25640" y="87608"/>
                </a:lnTo>
                <a:lnTo>
                  <a:pt x="25633" y="87610"/>
                </a:lnTo>
                <a:lnTo>
                  <a:pt x="25622" y="87614"/>
                </a:lnTo>
                <a:lnTo>
                  <a:pt x="25613" y="87618"/>
                </a:lnTo>
                <a:lnTo>
                  <a:pt x="25598" y="87621"/>
                </a:lnTo>
                <a:lnTo>
                  <a:pt x="25594" y="87627"/>
                </a:lnTo>
                <a:lnTo>
                  <a:pt x="25594" y="87627"/>
                </a:lnTo>
                <a:lnTo>
                  <a:pt x="25591" y="87635"/>
                </a:lnTo>
                <a:lnTo>
                  <a:pt x="25587" y="87643"/>
                </a:lnTo>
                <a:lnTo>
                  <a:pt x="25576" y="87646"/>
                </a:lnTo>
                <a:lnTo>
                  <a:pt x="25568" y="87647"/>
                </a:lnTo>
                <a:lnTo>
                  <a:pt x="25549" y="87647"/>
                </a:lnTo>
                <a:lnTo>
                  <a:pt x="25542" y="87645"/>
                </a:lnTo>
                <a:lnTo>
                  <a:pt x="25541" y="87645"/>
                </a:lnTo>
                <a:lnTo>
                  <a:pt x="25534" y="87641"/>
                </a:lnTo>
                <a:lnTo>
                  <a:pt x="25531" y="87638"/>
                </a:lnTo>
                <a:lnTo>
                  <a:pt x="25529" y="87637"/>
                </a:lnTo>
                <a:lnTo>
                  <a:pt x="25527" y="87632"/>
                </a:lnTo>
                <a:lnTo>
                  <a:pt x="25527" y="87629"/>
                </a:lnTo>
                <a:lnTo>
                  <a:pt x="25526" y="87628"/>
                </a:lnTo>
                <a:lnTo>
                  <a:pt x="25526" y="87621"/>
                </a:lnTo>
                <a:lnTo>
                  <a:pt x="25530" y="87605"/>
                </a:lnTo>
                <a:lnTo>
                  <a:pt x="25529" y="87600"/>
                </a:lnTo>
                <a:lnTo>
                  <a:pt x="25528" y="87599"/>
                </a:lnTo>
                <a:lnTo>
                  <a:pt x="25527" y="87594"/>
                </a:lnTo>
                <a:lnTo>
                  <a:pt x="25522" y="87590"/>
                </a:lnTo>
                <a:lnTo>
                  <a:pt x="25513" y="87589"/>
                </a:lnTo>
                <a:lnTo>
                  <a:pt x="25508" y="87589"/>
                </a:lnTo>
                <a:lnTo>
                  <a:pt x="25503" y="87590"/>
                </a:lnTo>
                <a:lnTo>
                  <a:pt x="25501" y="87591"/>
                </a:lnTo>
                <a:lnTo>
                  <a:pt x="25500" y="87591"/>
                </a:lnTo>
                <a:lnTo>
                  <a:pt x="25491" y="87597"/>
                </a:lnTo>
                <a:lnTo>
                  <a:pt x="25485" y="87603"/>
                </a:lnTo>
                <a:lnTo>
                  <a:pt x="25478" y="87609"/>
                </a:lnTo>
                <a:lnTo>
                  <a:pt x="25473" y="87620"/>
                </a:lnTo>
                <a:lnTo>
                  <a:pt x="25472" y="87623"/>
                </a:lnTo>
                <a:lnTo>
                  <a:pt x="25468" y="87645"/>
                </a:lnTo>
                <a:lnTo>
                  <a:pt x="25468" y="87647"/>
                </a:lnTo>
                <a:lnTo>
                  <a:pt x="25467" y="87650"/>
                </a:lnTo>
                <a:lnTo>
                  <a:pt x="25466" y="87652"/>
                </a:lnTo>
                <a:lnTo>
                  <a:pt x="25461" y="87657"/>
                </a:lnTo>
                <a:lnTo>
                  <a:pt x="25452" y="87657"/>
                </a:lnTo>
                <a:lnTo>
                  <a:pt x="25450" y="87656"/>
                </a:lnTo>
                <a:lnTo>
                  <a:pt x="25447" y="87655"/>
                </a:lnTo>
                <a:lnTo>
                  <a:pt x="25441" y="87651"/>
                </a:lnTo>
                <a:lnTo>
                  <a:pt x="25433" y="87650"/>
                </a:lnTo>
                <a:lnTo>
                  <a:pt x="25427" y="87649"/>
                </a:lnTo>
                <a:lnTo>
                  <a:pt x="25415" y="87651"/>
                </a:lnTo>
                <a:lnTo>
                  <a:pt x="25410" y="87654"/>
                </a:lnTo>
                <a:lnTo>
                  <a:pt x="25404" y="87657"/>
                </a:lnTo>
                <a:lnTo>
                  <a:pt x="25398" y="87664"/>
                </a:lnTo>
                <a:lnTo>
                  <a:pt x="25395" y="87672"/>
                </a:lnTo>
                <a:lnTo>
                  <a:pt x="25394" y="87679"/>
                </a:lnTo>
                <a:lnTo>
                  <a:pt x="25393" y="87686"/>
                </a:lnTo>
                <a:lnTo>
                  <a:pt x="25390" y="87693"/>
                </a:lnTo>
                <a:lnTo>
                  <a:pt x="25385" y="87695"/>
                </a:lnTo>
                <a:lnTo>
                  <a:pt x="25384" y="87695"/>
                </a:lnTo>
                <a:lnTo>
                  <a:pt x="25381" y="87697"/>
                </a:lnTo>
                <a:lnTo>
                  <a:pt x="25373" y="87695"/>
                </a:lnTo>
                <a:lnTo>
                  <a:pt x="25363" y="87694"/>
                </a:lnTo>
                <a:lnTo>
                  <a:pt x="25353" y="87692"/>
                </a:lnTo>
                <a:lnTo>
                  <a:pt x="25332" y="87690"/>
                </a:lnTo>
                <a:lnTo>
                  <a:pt x="25324" y="87689"/>
                </a:lnTo>
                <a:lnTo>
                  <a:pt x="25316" y="87688"/>
                </a:lnTo>
                <a:lnTo>
                  <a:pt x="25310" y="87688"/>
                </a:lnTo>
                <a:lnTo>
                  <a:pt x="25307" y="87689"/>
                </a:lnTo>
                <a:lnTo>
                  <a:pt x="25305" y="87690"/>
                </a:lnTo>
                <a:lnTo>
                  <a:pt x="25305" y="87695"/>
                </a:lnTo>
                <a:lnTo>
                  <a:pt x="25305" y="87700"/>
                </a:lnTo>
                <a:lnTo>
                  <a:pt x="25305" y="87703"/>
                </a:lnTo>
                <a:lnTo>
                  <a:pt x="25305" y="87705"/>
                </a:lnTo>
                <a:lnTo>
                  <a:pt x="25305" y="87707"/>
                </a:lnTo>
                <a:lnTo>
                  <a:pt x="25303" y="87713"/>
                </a:lnTo>
                <a:lnTo>
                  <a:pt x="25288" y="87718"/>
                </a:lnTo>
                <a:lnTo>
                  <a:pt x="25276" y="87721"/>
                </a:lnTo>
                <a:lnTo>
                  <a:pt x="25271" y="87719"/>
                </a:lnTo>
                <a:lnTo>
                  <a:pt x="25266" y="87716"/>
                </a:lnTo>
                <a:lnTo>
                  <a:pt x="25266" y="87715"/>
                </a:lnTo>
                <a:lnTo>
                  <a:pt x="25265" y="87714"/>
                </a:lnTo>
                <a:lnTo>
                  <a:pt x="25254" y="87709"/>
                </a:lnTo>
                <a:lnTo>
                  <a:pt x="25242" y="87713"/>
                </a:lnTo>
                <a:lnTo>
                  <a:pt x="25239" y="87726"/>
                </a:lnTo>
                <a:lnTo>
                  <a:pt x="25242" y="87737"/>
                </a:lnTo>
                <a:lnTo>
                  <a:pt x="25251" y="87747"/>
                </a:lnTo>
                <a:lnTo>
                  <a:pt x="25261" y="87752"/>
                </a:lnTo>
                <a:lnTo>
                  <a:pt x="25264" y="87753"/>
                </a:lnTo>
                <a:lnTo>
                  <a:pt x="25268" y="87761"/>
                </a:lnTo>
                <a:lnTo>
                  <a:pt x="25269" y="87779"/>
                </a:lnTo>
                <a:lnTo>
                  <a:pt x="25271" y="87787"/>
                </a:lnTo>
                <a:lnTo>
                  <a:pt x="25271" y="87798"/>
                </a:lnTo>
                <a:lnTo>
                  <a:pt x="25271" y="87799"/>
                </a:lnTo>
                <a:lnTo>
                  <a:pt x="25270" y="87812"/>
                </a:lnTo>
                <a:lnTo>
                  <a:pt x="25269" y="87815"/>
                </a:lnTo>
                <a:lnTo>
                  <a:pt x="25265" y="87826"/>
                </a:lnTo>
                <a:lnTo>
                  <a:pt x="25256" y="87837"/>
                </a:lnTo>
                <a:lnTo>
                  <a:pt x="25246" y="87843"/>
                </a:lnTo>
                <a:lnTo>
                  <a:pt x="25241" y="87845"/>
                </a:lnTo>
                <a:lnTo>
                  <a:pt x="25239" y="87846"/>
                </a:lnTo>
                <a:lnTo>
                  <a:pt x="25237" y="87846"/>
                </a:lnTo>
                <a:lnTo>
                  <a:pt x="25233" y="87847"/>
                </a:lnTo>
                <a:lnTo>
                  <a:pt x="25229" y="87847"/>
                </a:lnTo>
                <a:lnTo>
                  <a:pt x="25224" y="87847"/>
                </a:lnTo>
                <a:lnTo>
                  <a:pt x="25219" y="87846"/>
                </a:lnTo>
                <a:lnTo>
                  <a:pt x="25208" y="87848"/>
                </a:lnTo>
                <a:lnTo>
                  <a:pt x="25202" y="87854"/>
                </a:lnTo>
                <a:lnTo>
                  <a:pt x="25202" y="87859"/>
                </a:lnTo>
                <a:lnTo>
                  <a:pt x="25202" y="87860"/>
                </a:lnTo>
                <a:lnTo>
                  <a:pt x="25203" y="87867"/>
                </a:lnTo>
                <a:lnTo>
                  <a:pt x="25203" y="87867"/>
                </a:lnTo>
                <a:lnTo>
                  <a:pt x="25205" y="87874"/>
                </a:lnTo>
                <a:lnTo>
                  <a:pt x="25211" y="87878"/>
                </a:lnTo>
                <a:lnTo>
                  <a:pt x="25211" y="87878"/>
                </a:lnTo>
                <a:lnTo>
                  <a:pt x="25219" y="87880"/>
                </a:lnTo>
                <a:lnTo>
                  <a:pt x="25224" y="87880"/>
                </a:lnTo>
                <a:lnTo>
                  <a:pt x="25237" y="87880"/>
                </a:lnTo>
                <a:lnTo>
                  <a:pt x="25248" y="87880"/>
                </a:lnTo>
                <a:lnTo>
                  <a:pt x="25254" y="87884"/>
                </a:lnTo>
                <a:lnTo>
                  <a:pt x="25257" y="87891"/>
                </a:lnTo>
                <a:lnTo>
                  <a:pt x="25257" y="87896"/>
                </a:lnTo>
                <a:lnTo>
                  <a:pt x="25257" y="87901"/>
                </a:lnTo>
                <a:lnTo>
                  <a:pt x="25254" y="87909"/>
                </a:lnTo>
                <a:lnTo>
                  <a:pt x="25246" y="87914"/>
                </a:lnTo>
                <a:lnTo>
                  <a:pt x="25231" y="87917"/>
                </a:lnTo>
                <a:lnTo>
                  <a:pt x="25220" y="87917"/>
                </a:lnTo>
                <a:lnTo>
                  <a:pt x="25215" y="87917"/>
                </a:lnTo>
                <a:lnTo>
                  <a:pt x="25214" y="87917"/>
                </a:lnTo>
                <a:lnTo>
                  <a:pt x="25206" y="87922"/>
                </a:lnTo>
                <a:lnTo>
                  <a:pt x="25204" y="87926"/>
                </a:lnTo>
                <a:lnTo>
                  <a:pt x="25202" y="87928"/>
                </a:lnTo>
                <a:lnTo>
                  <a:pt x="25198" y="87942"/>
                </a:lnTo>
                <a:lnTo>
                  <a:pt x="25195" y="87954"/>
                </a:lnTo>
                <a:lnTo>
                  <a:pt x="25194" y="87957"/>
                </a:lnTo>
                <a:lnTo>
                  <a:pt x="25193" y="87958"/>
                </a:lnTo>
                <a:lnTo>
                  <a:pt x="25185" y="87972"/>
                </a:lnTo>
                <a:lnTo>
                  <a:pt x="25178" y="87993"/>
                </a:lnTo>
                <a:lnTo>
                  <a:pt x="25165" y="88006"/>
                </a:lnTo>
                <a:lnTo>
                  <a:pt x="25157" y="88010"/>
                </a:lnTo>
                <a:lnTo>
                  <a:pt x="25150" y="88009"/>
                </a:lnTo>
                <a:lnTo>
                  <a:pt x="25144" y="88004"/>
                </a:lnTo>
                <a:lnTo>
                  <a:pt x="25140" y="88000"/>
                </a:lnTo>
                <a:lnTo>
                  <a:pt x="25139" y="88000"/>
                </a:lnTo>
                <a:lnTo>
                  <a:pt x="25132" y="88000"/>
                </a:lnTo>
                <a:lnTo>
                  <a:pt x="25131" y="88001"/>
                </a:lnTo>
                <a:lnTo>
                  <a:pt x="25128" y="88003"/>
                </a:lnTo>
                <a:lnTo>
                  <a:pt x="25126" y="88010"/>
                </a:lnTo>
                <a:lnTo>
                  <a:pt x="25126" y="88016"/>
                </a:lnTo>
                <a:lnTo>
                  <a:pt x="25128" y="88027"/>
                </a:lnTo>
                <a:lnTo>
                  <a:pt x="25128" y="88038"/>
                </a:lnTo>
                <a:lnTo>
                  <a:pt x="25128" y="88038"/>
                </a:lnTo>
                <a:lnTo>
                  <a:pt x="25127" y="88041"/>
                </a:lnTo>
                <a:lnTo>
                  <a:pt x="25127" y="88043"/>
                </a:lnTo>
                <a:lnTo>
                  <a:pt x="25122" y="88047"/>
                </a:lnTo>
                <a:lnTo>
                  <a:pt x="25117" y="88048"/>
                </a:lnTo>
                <a:lnTo>
                  <a:pt x="25110" y="88048"/>
                </a:lnTo>
                <a:lnTo>
                  <a:pt x="25104" y="88046"/>
                </a:lnTo>
                <a:lnTo>
                  <a:pt x="25100" y="88042"/>
                </a:lnTo>
                <a:lnTo>
                  <a:pt x="25094" y="88034"/>
                </a:lnTo>
                <a:lnTo>
                  <a:pt x="25091" y="88027"/>
                </a:lnTo>
                <a:lnTo>
                  <a:pt x="25091" y="88025"/>
                </a:lnTo>
                <a:lnTo>
                  <a:pt x="25089" y="88018"/>
                </a:lnTo>
                <a:lnTo>
                  <a:pt x="25088" y="88010"/>
                </a:lnTo>
                <a:lnTo>
                  <a:pt x="25082" y="88007"/>
                </a:lnTo>
                <a:lnTo>
                  <a:pt x="25075" y="88006"/>
                </a:lnTo>
                <a:lnTo>
                  <a:pt x="25069" y="88008"/>
                </a:lnTo>
                <a:lnTo>
                  <a:pt x="25064" y="88009"/>
                </a:lnTo>
                <a:lnTo>
                  <a:pt x="25057" y="88013"/>
                </a:lnTo>
                <a:lnTo>
                  <a:pt x="25048" y="88017"/>
                </a:lnTo>
                <a:lnTo>
                  <a:pt x="25042" y="88019"/>
                </a:lnTo>
                <a:lnTo>
                  <a:pt x="25035" y="88017"/>
                </a:lnTo>
                <a:lnTo>
                  <a:pt x="25030" y="88015"/>
                </a:lnTo>
                <a:lnTo>
                  <a:pt x="25026" y="88013"/>
                </a:lnTo>
                <a:lnTo>
                  <a:pt x="25024" y="88008"/>
                </a:lnTo>
                <a:lnTo>
                  <a:pt x="25023" y="88001"/>
                </a:lnTo>
                <a:lnTo>
                  <a:pt x="25024" y="87997"/>
                </a:lnTo>
                <a:lnTo>
                  <a:pt x="25024" y="87994"/>
                </a:lnTo>
                <a:lnTo>
                  <a:pt x="25025" y="87987"/>
                </a:lnTo>
                <a:lnTo>
                  <a:pt x="25023" y="87978"/>
                </a:lnTo>
                <a:lnTo>
                  <a:pt x="25015" y="87969"/>
                </a:lnTo>
                <a:lnTo>
                  <a:pt x="25014" y="87968"/>
                </a:lnTo>
                <a:lnTo>
                  <a:pt x="25006" y="87966"/>
                </a:lnTo>
                <a:lnTo>
                  <a:pt x="25005" y="87966"/>
                </a:lnTo>
                <a:lnTo>
                  <a:pt x="24992" y="87963"/>
                </a:lnTo>
                <a:lnTo>
                  <a:pt x="24981" y="87965"/>
                </a:lnTo>
                <a:lnTo>
                  <a:pt x="24971" y="87969"/>
                </a:lnTo>
                <a:lnTo>
                  <a:pt x="24969" y="87970"/>
                </a:lnTo>
                <a:lnTo>
                  <a:pt x="24958" y="87980"/>
                </a:lnTo>
                <a:lnTo>
                  <a:pt x="24957" y="87981"/>
                </a:lnTo>
                <a:lnTo>
                  <a:pt x="24956" y="87982"/>
                </a:lnTo>
                <a:lnTo>
                  <a:pt x="24954" y="87985"/>
                </a:lnTo>
                <a:lnTo>
                  <a:pt x="24911" y="88005"/>
                </a:lnTo>
                <a:lnTo>
                  <a:pt x="24891" y="88014"/>
                </a:lnTo>
                <a:lnTo>
                  <a:pt x="24885" y="88019"/>
                </a:lnTo>
                <a:lnTo>
                  <a:pt x="24872" y="88024"/>
                </a:lnTo>
                <a:lnTo>
                  <a:pt x="24864" y="88024"/>
                </a:lnTo>
                <a:lnTo>
                  <a:pt x="24857" y="88023"/>
                </a:lnTo>
                <a:lnTo>
                  <a:pt x="24853" y="88020"/>
                </a:lnTo>
                <a:lnTo>
                  <a:pt x="24851" y="88017"/>
                </a:lnTo>
                <a:lnTo>
                  <a:pt x="24849" y="88012"/>
                </a:lnTo>
                <a:lnTo>
                  <a:pt x="24849" y="88012"/>
                </a:lnTo>
                <a:lnTo>
                  <a:pt x="24849" y="88007"/>
                </a:lnTo>
                <a:lnTo>
                  <a:pt x="24852" y="88001"/>
                </a:lnTo>
                <a:lnTo>
                  <a:pt x="24854" y="87993"/>
                </a:lnTo>
                <a:lnTo>
                  <a:pt x="24854" y="87988"/>
                </a:lnTo>
                <a:lnTo>
                  <a:pt x="24852" y="87984"/>
                </a:lnTo>
                <a:lnTo>
                  <a:pt x="24848" y="87981"/>
                </a:lnTo>
                <a:lnTo>
                  <a:pt x="24841" y="87981"/>
                </a:lnTo>
                <a:lnTo>
                  <a:pt x="24836" y="87982"/>
                </a:lnTo>
                <a:lnTo>
                  <a:pt x="24827" y="87982"/>
                </a:lnTo>
                <a:lnTo>
                  <a:pt x="24801" y="87979"/>
                </a:lnTo>
                <a:lnTo>
                  <a:pt x="24790" y="87976"/>
                </a:lnTo>
                <a:lnTo>
                  <a:pt x="24778" y="87973"/>
                </a:lnTo>
                <a:lnTo>
                  <a:pt x="24766" y="87969"/>
                </a:lnTo>
                <a:lnTo>
                  <a:pt x="24756" y="87972"/>
                </a:lnTo>
                <a:lnTo>
                  <a:pt x="24754" y="87973"/>
                </a:lnTo>
                <a:lnTo>
                  <a:pt x="24744" y="87979"/>
                </a:lnTo>
                <a:lnTo>
                  <a:pt x="24723" y="87990"/>
                </a:lnTo>
                <a:lnTo>
                  <a:pt x="24716" y="87993"/>
                </a:lnTo>
                <a:lnTo>
                  <a:pt x="24708" y="87993"/>
                </a:lnTo>
                <a:lnTo>
                  <a:pt x="24703" y="87992"/>
                </a:lnTo>
                <a:lnTo>
                  <a:pt x="24700" y="87990"/>
                </a:lnTo>
                <a:lnTo>
                  <a:pt x="24696" y="87985"/>
                </a:lnTo>
                <a:lnTo>
                  <a:pt x="24693" y="87979"/>
                </a:lnTo>
                <a:lnTo>
                  <a:pt x="24693" y="87974"/>
                </a:lnTo>
                <a:lnTo>
                  <a:pt x="24693" y="87971"/>
                </a:lnTo>
                <a:lnTo>
                  <a:pt x="24695" y="87961"/>
                </a:lnTo>
                <a:lnTo>
                  <a:pt x="24698" y="87953"/>
                </a:lnTo>
                <a:lnTo>
                  <a:pt x="24705" y="87945"/>
                </a:lnTo>
                <a:lnTo>
                  <a:pt x="24708" y="87938"/>
                </a:lnTo>
                <a:lnTo>
                  <a:pt x="24708" y="87936"/>
                </a:lnTo>
                <a:lnTo>
                  <a:pt x="24708" y="87935"/>
                </a:lnTo>
                <a:lnTo>
                  <a:pt x="24707" y="87931"/>
                </a:lnTo>
                <a:lnTo>
                  <a:pt x="24705" y="87927"/>
                </a:lnTo>
                <a:lnTo>
                  <a:pt x="24702" y="87924"/>
                </a:lnTo>
                <a:lnTo>
                  <a:pt x="24698" y="87921"/>
                </a:lnTo>
                <a:lnTo>
                  <a:pt x="24692" y="87919"/>
                </a:lnTo>
                <a:lnTo>
                  <a:pt x="24691" y="87918"/>
                </a:lnTo>
                <a:lnTo>
                  <a:pt x="24685" y="87917"/>
                </a:lnTo>
                <a:lnTo>
                  <a:pt x="24674" y="87912"/>
                </a:lnTo>
                <a:lnTo>
                  <a:pt x="24667" y="87909"/>
                </a:lnTo>
                <a:lnTo>
                  <a:pt x="24662" y="87907"/>
                </a:lnTo>
                <a:lnTo>
                  <a:pt x="24653" y="87905"/>
                </a:lnTo>
                <a:lnTo>
                  <a:pt x="24647" y="87906"/>
                </a:lnTo>
                <a:lnTo>
                  <a:pt x="24647" y="87906"/>
                </a:lnTo>
                <a:lnTo>
                  <a:pt x="24644" y="87906"/>
                </a:lnTo>
                <a:lnTo>
                  <a:pt x="24637" y="87910"/>
                </a:lnTo>
                <a:lnTo>
                  <a:pt x="24636" y="87912"/>
                </a:lnTo>
                <a:lnTo>
                  <a:pt x="24635" y="87915"/>
                </a:lnTo>
                <a:lnTo>
                  <a:pt x="24633" y="87920"/>
                </a:lnTo>
                <a:lnTo>
                  <a:pt x="24632" y="87927"/>
                </a:lnTo>
                <a:lnTo>
                  <a:pt x="24632" y="87934"/>
                </a:lnTo>
                <a:lnTo>
                  <a:pt x="24631" y="87942"/>
                </a:lnTo>
                <a:lnTo>
                  <a:pt x="24631" y="87951"/>
                </a:lnTo>
                <a:lnTo>
                  <a:pt x="24631" y="87962"/>
                </a:lnTo>
                <a:lnTo>
                  <a:pt x="24630" y="87968"/>
                </a:lnTo>
                <a:lnTo>
                  <a:pt x="24627" y="87973"/>
                </a:lnTo>
                <a:lnTo>
                  <a:pt x="24622" y="87973"/>
                </a:lnTo>
                <a:lnTo>
                  <a:pt x="24617" y="87971"/>
                </a:lnTo>
                <a:lnTo>
                  <a:pt x="24614" y="87966"/>
                </a:lnTo>
                <a:lnTo>
                  <a:pt x="24613" y="87965"/>
                </a:lnTo>
                <a:lnTo>
                  <a:pt x="24610" y="87960"/>
                </a:lnTo>
                <a:lnTo>
                  <a:pt x="24607" y="87958"/>
                </a:lnTo>
                <a:lnTo>
                  <a:pt x="24603" y="87956"/>
                </a:lnTo>
                <a:lnTo>
                  <a:pt x="24601" y="87955"/>
                </a:lnTo>
                <a:lnTo>
                  <a:pt x="24599" y="87954"/>
                </a:lnTo>
                <a:lnTo>
                  <a:pt x="24595" y="87953"/>
                </a:lnTo>
                <a:lnTo>
                  <a:pt x="24594" y="87953"/>
                </a:lnTo>
                <a:lnTo>
                  <a:pt x="24589" y="87949"/>
                </a:lnTo>
                <a:lnTo>
                  <a:pt x="24587" y="87948"/>
                </a:lnTo>
                <a:lnTo>
                  <a:pt x="24585" y="87942"/>
                </a:lnTo>
                <a:lnTo>
                  <a:pt x="24586" y="87937"/>
                </a:lnTo>
                <a:lnTo>
                  <a:pt x="24587" y="87932"/>
                </a:lnTo>
                <a:lnTo>
                  <a:pt x="24587" y="87931"/>
                </a:lnTo>
                <a:lnTo>
                  <a:pt x="24588" y="87929"/>
                </a:lnTo>
                <a:lnTo>
                  <a:pt x="24592" y="87924"/>
                </a:lnTo>
                <a:lnTo>
                  <a:pt x="24594" y="87923"/>
                </a:lnTo>
                <a:lnTo>
                  <a:pt x="24597" y="87922"/>
                </a:lnTo>
                <a:lnTo>
                  <a:pt x="24600" y="87919"/>
                </a:lnTo>
                <a:lnTo>
                  <a:pt x="24603" y="87913"/>
                </a:lnTo>
                <a:lnTo>
                  <a:pt x="24603" y="87906"/>
                </a:lnTo>
                <a:lnTo>
                  <a:pt x="24603" y="87901"/>
                </a:lnTo>
                <a:lnTo>
                  <a:pt x="24605" y="87892"/>
                </a:lnTo>
                <a:lnTo>
                  <a:pt x="24605" y="87891"/>
                </a:lnTo>
                <a:lnTo>
                  <a:pt x="24605" y="87884"/>
                </a:lnTo>
                <a:lnTo>
                  <a:pt x="24601" y="87872"/>
                </a:lnTo>
                <a:lnTo>
                  <a:pt x="24595" y="87867"/>
                </a:lnTo>
                <a:lnTo>
                  <a:pt x="24589" y="87867"/>
                </a:lnTo>
                <a:lnTo>
                  <a:pt x="24589" y="87867"/>
                </a:lnTo>
                <a:lnTo>
                  <a:pt x="24583" y="87864"/>
                </a:lnTo>
                <a:lnTo>
                  <a:pt x="24583" y="87864"/>
                </a:lnTo>
                <a:lnTo>
                  <a:pt x="24569" y="87864"/>
                </a:lnTo>
                <a:lnTo>
                  <a:pt x="24562" y="87863"/>
                </a:lnTo>
                <a:lnTo>
                  <a:pt x="24561" y="87862"/>
                </a:lnTo>
                <a:lnTo>
                  <a:pt x="24559" y="87859"/>
                </a:lnTo>
                <a:lnTo>
                  <a:pt x="24556" y="87855"/>
                </a:lnTo>
                <a:lnTo>
                  <a:pt x="24556" y="87852"/>
                </a:lnTo>
                <a:lnTo>
                  <a:pt x="24556" y="87850"/>
                </a:lnTo>
                <a:lnTo>
                  <a:pt x="24557" y="87848"/>
                </a:lnTo>
                <a:lnTo>
                  <a:pt x="24557" y="87845"/>
                </a:lnTo>
                <a:lnTo>
                  <a:pt x="24560" y="87839"/>
                </a:lnTo>
                <a:lnTo>
                  <a:pt x="24564" y="87835"/>
                </a:lnTo>
                <a:lnTo>
                  <a:pt x="24568" y="87830"/>
                </a:lnTo>
                <a:lnTo>
                  <a:pt x="24575" y="87818"/>
                </a:lnTo>
                <a:lnTo>
                  <a:pt x="24579" y="87805"/>
                </a:lnTo>
                <a:lnTo>
                  <a:pt x="24579" y="87794"/>
                </a:lnTo>
                <a:lnTo>
                  <a:pt x="24578" y="87785"/>
                </a:lnTo>
                <a:lnTo>
                  <a:pt x="24578" y="87784"/>
                </a:lnTo>
                <a:lnTo>
                  <a:pt x="24578" y="87784"/>
                </a:lnTo>
                <a:lnTo>
                  <a:pt x="24575" y="87778"/>
                </a:lnTo>
                <a:lnTo>
                  <a:pt x="24572" y="87771"/>
                </a:lnTo>
                <a:lnTo>
                  <a:pt x="24570" y="87770"/>
                </a:lnTo>
                <a:lnTo>
                  <a:pt x="24567" y="87769"/>
                </a:lnTo>
                <a:lnTo>
                  <a:pt x="24565" y="87767"/>
                </a:lnTo>
                <a:lnTo>
                  <a:pt x="24556" y="87765"/>
                </a:lnTo>
                <a:lnTo>
                  <a:pt x="24554" y="87766"/>
                </a:lnTo>
                <a:lnTo>
                  <a:pt x="24552" y="87766"/>
                </a:lnTo>
                <a:lnTo>
                  <a:pt x="24548" y="87767"/>
                </a:lnTo>
                <a:lnTo>
                  <a:pt x="24545" y="87768"/>
                </a:lnTo>
                <a:lnTo>
                  <a:pt x="24538" y="87771"/>
                </a:lnTo>
                <a:lnTo>
                  <a:pt x="24520" y="87787"/>
                </a:lnTo>
                <a:lnTo>
                  <a:pt x="24512" y="87794"/>
                </a:lnTo>
                <a:lnTo>
                  <a:pt x="24504" y="87797"/>
                </a:lnTo>
                <a:lnTo>
                  <a:pt x="24499" y="87797"/>
                </a:lnTo>
                <a:lnTo>
                  <a:pt x="24498" y="87797"/>
                </a:lnTo>
                <a:lnTo>
                  <a:pt x="24494" y="87796"/>
                </a:lnTo>
                <a:lnTo>
                  <a:pt x="24493" y="87796"/>
                </a:lnTo>
                <a:lnTo>
                  <a:pt x="24489" y="87793"/>
                </a:lnTo>
                <a:lnTo>
                  <a:pt x="24486" y="87790"/>
                </a:lnTo>
                <a:lnTo>
                  <a:pt x="24486" y="87787"/>
                </a:lnTo>
                <a:lnTo>
                  <a:pt x="24486" y="87785"/>
                </a:lnTo>
                <a:lnTo>
                  <a:pt x="24486" y="87785"/>
                </a:lnTo>
                <a:lnTo>
                  <a:pt x="24486" y="87781"/>
                </a:lnTo>
                <a:lnTo>
                  <a:pt x="24488" y="87775"/>
                </a:lnTo>
                <a:lnTo>
                  <a:pt x="24488" y="87774"/>
                </a:lnTo>
                <a:lnTo>
                  <a:pt x="24492" y="87767"/>
                </a:lnTo>
                <a:lnTo>
                  <a:pt x="24495" y="87758"/>
                </a:lnTo>
                <a:lnTo>
                  <a:pt x="24501" y="87740"/>
                </a:lnTo>
                <a:lnTo>
                  <a:pt x="24504" y="87730"/>
                </a:lnTo>
                <a:lnTo>
                  <a:pt x="24502" y="87727"/>
                </a:lnTo>
                <a:lnTo>
                  <a:pt x="24501" y="87726"/>
                </a:lnTo>
                <a:lnTo>
                  <a:pt x="24499" y="87721"/>
                </a:lnTo>
                <a:lnTo>
                  <a:pt x="24496" y="87718"/>
                </a:lnTo>
                <a:lnTo>
                  <a:pt x="24472" y="87704"/>
                </a:lnTo>
                <a:lnTo>
                  <a:pt x="24430" y="87670"/>
                </a:lnTo>
                <a:lnTo>
                  <a:pt x="24403" y="87665"/>
                </a:lnTo>
                <a:lnTo>
                  <a:pt x="24360" y="87663"/>
                </a:lnTo>
                <a:lnTo>
                  <a:pt x="24311" y="87672"/>
                </a:lnTo>
                <a:lnTo>
                  <a:pt x="24299" y="87676"/>
                </a:lnTo>
                <a:lnTo>
                  <a:pt x="24265" y="87688"/>
                </a:lnTo>
                <a:lnTo>
                  <a:pt x="24257" y="87698"/>
                </a:lnTo>
                <a:lnTo>
                  <a:pt x="24250" y="87708"/>
                </a:lnTo>
                <a:lnTo>
                  <a:pt x="24251" y="87731"/>
                </a:lnTo>
                <a:lnTo>
                  <a:pt x="24251" y="87731"/>
                </a:lnTo>
                <a:lnTo>
                  <a:pt x="24258" y="87742"/>
                </a:lnTo>
                <a:lnTo>
                  <a:pt x="24272" y="87750"/>
                </a:lnTo>
                <a:lnTo>
                  <a:pt x="24288" y="87751"/>
                </a:lnTo>
                <a:lnTo>
                  <a:pt x="24296" y="87751"/>
                </a:lnTo>
                <a:lnTo>
                  <a:pt x="24305" y="87749"/>
                </a:lnTo>
                <a:lnTo>
                  <a:pt x="24308" y="87748"/>
                </a:lnTo>
                <a:lnTo>
                  <a:pt x="24319" y="87745"/>
                </a:lnTo>
                <a:lnTo>
                  <a:pt x="24327" y="87747"/>
                </a:lnTo>
                <a:lnTo>
                  <a:pt x="24332" y="87749"/>
                </a:lnTo>
                <a:lnTo>
                  <a:pt x="24333" y="87750"/>
                </a:lnTo>
                <a:lnTo>
                  <a:pt x="24334" y="87755"/>
                </a:lnTo>
                <a:lnTo>
                  <a:pt x="24335" y="87757"/>
                </a:lnTo>
                <a:lnTo>
                  <a:pt x="24335" y="87760"/>
                </a:lnTo>
                <a:lnTo>
                  <a:pt x="24335" y="87763"/>
                </a:lnTo>
                <a:lnTo>
                  <a:pt x="24334" y="87772"/>
                </a:lnTo>
                <a:lnTo>
                  <a:pt x="24332" y="87780"/>
                </a:lnTo>
                <a:lnTo>
                  <a:pt x="24329" y="87790"/>
                </a:lnTo>
                <a:lnTo>
                  <a:pt x="24324" y="87794"/>
                </a:lnTo>
                <a:lnTo>
                  <a:pt x="24320" y="87799"/>
                </a:lnTo>
                <a:lnTo>
                  <a:pt x="24316" y="87801"/>
                </a:lnTo>
                <a:lnTo>
                  <a:pt x="24308" y="87803"/>
                </a:lnTo>
                <a:lnTo>
                  <a:pt x="24297" y="87803"/>
                </a:lnTo>
                <a:lnTo>
                  <a:pt x="24263" y="87804"/>
                </a:lnTo>
                <a:lnTo>
                  <a:pt x="24258" y="87804"/>
                </a:lnTo>
                <a:lnTo>
                  <a:pt x="24235" y="87806"/>
                </a:lnTo>
                <a:lnTo>
                  <a:pt x="24214" y="87809"/>
                </a:lnTo>
                <a:lnTo>
                  <a:pt x="24212" y="87809"/>
                </a:lnTo>
                <a:lnTo>
                  <a:pt x="24197" y="87808"/>
                </a:lnTo>
                <a:lnTo>
                  <a:pt x="24192" y="87809"/>
                </a:lnTo>
                <a:lnTo>
                  <a:pt x="24177" y="87811"/>
                </a:lnTo>
                <a:lnTo>
                  <a:pt x="24168" y="87813"/>
                </a:lnTo>
                <a:lnTo>
                  <a:pt x="24156" y="87819"/>
                </a:lnTo>
                <a:lnTo>
                  <a:pt x="24149" y="87820"/>
                </a:lnTo>
                <a:lnTo>
                  <a:pt x="24142" y="87818"/>
                </a:lnTo>
                <a:lnTo>
                  <a:pt x="24141" y="87814"/>
                </a:lnTo>
                <a:lnTo>
                  <a:pt x="24141" y="87809"/>
                </a:lnTo>
                <a:lnTo>
                  <a:pt x="24141" y="87808"/>
                </a:lnTo>
                <a:lnTo>
                  <a:pt x="24145" y="87798"/>
                </a:lnTo>
                <a:lnTo>
                  <a:pt x="24146" y="87791"/>
                </a:lnTo>
                <a:lnTo>
                  <a:pt x="24144" y="87785"/>
                </a:lnTo>
                <a:lnTo>
                  <a:pt x="24140" y="87781"/>
                </a:lnTo>
                <a:lnTo>
                  <a:pt x="24133" y="87781"/>
                </a:lnTo>
                <a:lnTo>
                  <a:pt x="24127" y="87782"/>
                </a:lnTo>
                <a:lnTo>
                  <a:pt x="24125" y="87783"/>
                </a:lnTo>
                <a:lnTo>
                  <a:pt x="24122" y="87785"/>
                </a:lnTo>
                <a:lnTo>
                  <a:pt x="24121" y="87786"/>
                </a:lnTo>
                <a:lnTo>
                  <a:pt x="24115" y="87792"/>
                </a:lnTo>
                <a:lnTo>
                  <a:pt x="24114" y="87798"/>
                </a:lnTo>
                <a:lnTo>
                  <a:pt x="24113" y="87808"/>
                </a:lnTo>
                <a:lnTo>
                  <a:pt x="24114" y="87813"/>
                </a:lnTo>
                <a:lnTo>
                  <a:pt x="24116" y="87819"/>
                </a:lnTo>
                <a:lnTo>
                  <a:pt x="24120" y="87830"/>
                </a:lnTo>
                <a:lnTo>
                  <a:pt x="24133" y="87855"/>
                </a:lnTo>
                <a:lnTo>
                  <a:pt x="24137" y="87864"/>
                </a:lnTo>
                <a:lnTo>
                  <a:pt x="24139" y="87871"/>
                </a:lnTo>
                <a:lnTo>
                  <a:pt x="24141" y="87877"/>
                </a:lnTo>
                <a:lnTo>
                  <a:pt x="24141" y="87887"/>
                </a:lnTo>
                <a:lnTo>
                  <a:pt x="24139" y="87894"/>
                </a:lnTo>
                <a:lnTo>
                  <a:pt x="24136" y="87900"/>
                </a:lnTo>
                <a:lnTo>
                  <a:pt x="24132" y="87904"/>
                </a:lnTo>
                <a:lnTo>
                  <a:pt x="24130" y="87906"/>
                </a:lnTo>
                <a:lnTo>
                  <a:pt x="24123" y="87908"/>
                </a:lnTo>
                <a:lnTo>
                  <a:pt x="24119" y="87908"/>
                </a:lnTo>
                <a:lnTo>
                  <a:pt x="24114" y="87909"/>
                </a:lnTo>
                <a:lnTo>
                  <a:pt x="24110" y="87908"/>
                </a:lnTo>
                <a:lnTo>
                  <a:pt x="24108" y="87907"/>
                </a:lnTo>
                <a:lnTo>
                  <a:pt x="24107" y="87907"/>
                </a:lnTo>
                <a:lnTo>
                  <a:pt x="24098" y="87903"/>
                </a:lnTo>
                <a:lnTo>
                  <a:pt x="24090" y="87893"/>
                </a:lnTo>
                <a:lnTo>
                  <a:pt x="24076" y="87874"/>
                </a:lnTo>
                <a:lnTo>
                  <a:pt x="24071" y="87867"/>
                </a:lnTo>
                <a:lnTo>
                  <a:pt x="24059" y="87863"/>
                </a:lnTo>
                <a:lnTo>
                  <a:pt x="24059" y="87864"/>
                </a:lnTo>
                <a:lnTo>
                  <a:pt x="24053" y="87865"/>
                </a:lnTo>
                <a:lnTo>
                  <a:pt x="24053" y="87865"/>
                </a:lnTo>
                <a:lnTo>
                  <a:pt x="24052" y="87865"/>
                </a:lnTo>
                <a:lnTo>
                  <a:pt x="24050" y="87871"/>
                </a:lnTo>
                <a:lnTo>
                  <a:pt x="24048" y="87882"/>
                </a:lnTo>
                <a:lnTo>
                  <a:pt x="24046" y="87894"/>
                </a:lnTo>
                <a:lnTo>
                  <a:pt x="24046" y="87894"/>
                </a:lnTo>
                <a:lnTo>
                  <a:pt x="24043" y="87902"/>
                </a:lnTo>
                <a:lnTo>
                  <a:pt x="24039" y="87908"/>
                </a:lnTo>
                <a:lnTo>
                  <a:pt x="24035" y="87910"/>
                </a:lnTo>
                <a:lnTo>
                  <a:pt x="24031" y="87909"/>
                </a:lnTo>
                <a:lnTo>
                  <a:pt x="24028" y="87909"/>
                </a:lnTo>
                <a:lnTo>
                  <a:pt x="24021" y="87907"/>
                </a:lnTo>
                <a:lnTo>
                  <a:pt x="24017" y="87903"/>
                </a:lnTo>
                <a:lnTo>
                  <a:pt x="24012" y="87897"/>
                </a:lnTo>
                <a:lnTo>
                  <a:pt x="24006" y="87888"/>
                </a:lnTo>
                <a:lnTo>
                  <a:pt x="24006" y="87888"/>
                </a:lnTo>
                <a:lnTo>
                  <a:pt x="24006" y="87885"/>
                </a:lnTo>
                <a:lnTo>
                  <a:pt x="24003" y="87876"/>
                </a:lnTo>
                <a:lnTo>
                  <a:pt x="23999" y="87866"/>
                </a:lnTo>
                <a:lnTo>
                  <a:pt x="23995" y="87854"/>
                </a:lnTo>
                <a:lnTo>
                  <a:pt x="23991" y="87843"/>
                </a:lnTo>
                <a:lnTo>
                  <a:pt x="23986" y="87839"/>
                </a:lnTo>
                <a:lnTo>
                  <a:pt x="23980" y="87838"/>
                </a:lnTo>
                <a:lnTo>
                  <a:pt x="23978" y="87839"/>
                </a:lnTo>
                <a:lnTo>
                  <a:pt x="23973" y="87841"/>
                </a:lnTo>
                <a:lnTo>
                  <a:pt x="23967" y="87844"/>
                </a:lnTo>
                <a:lnTo>
                  <a:pt x="23964" y="87846"/>
                </a:lnTo>
                <a:lnTo>
                  <a:pt x="23963" y="87850"/>
                </a:lnTo>
                <a:lnTo>
                  <a:pt x="23960" y="87859"/>
                </a:lnTo>
                <a:lnTo>
                  <a:pt x="23954" y="87875"/>
                </a:lnTo>
                <a:lnTo>
                  <a:pt x="23949" y="87889"/>
                </a:lnTo>
                <a:lnTo>
                  <a:pt x="23937" y="87901"/>
                </a:lnTo>
                <a:lnTo>
                  <a:pt x="23928" y="87907"/>
                </a:lnTo>
                <a:lnTo>
                  <a:pt x="23920" y="87907"/>
                </a:lnTo>
                <a:lnTo>
                  <a:pt x="23917" y="87907"/>
                </a:lnTo>
                <a:lnTo>
                  <a:pt x="23912" y="87907"/>
                </a:lnTo>
                <a:lnTo>
                  <a:pt x="23908" y="87905"/>
                </a:lnTo>
                <a:lnTo>
                  <a:pt x="23895" y="87895"/>
                </a:lnTo>
                <a:lnTo>
                  <a:pt x="23883" y="87879"/>
                </a:lnTo>
                <a:lnTo>
                  <a:pt x="23882" y="87876"/>
                </a:lnTo>
                <a:lnTo>
                  <a:pt x="23880" y="87869"/>
                </a:lnTo>
                <a:lnTo>
                  <a:pt x="23868" y="87851"/>
                </a:lnTo>
                <a:lnTo>
                  <a:pt x="23857" y="87849"/>
                </a:lnTo>
                <a:lnTo>
                  <a:pt x="23854" y="87849"/>
                </a:lnTo>
                <a:lnTo>
                  <a:pt x="23847" y="87850"/>
                </a:lnTo>
                <a:lnTo>
                  <a:pt x="23846" y="87850"/>
                </a:lnTo>
                <a:lnTo>
                  <a:pt x="23835" y="87855"/>
                </a:lnTo>
                <a:lnTo>
                  <a:pt x="23824" y="87855"/>
                </a:lnTo>
                <a:lnTo>
                  <a:pt x="23822" y="87855"/>
                </a:lnTo>
                <a:lnTo>
                  <a:pt x="23816" y="87854"/>
                </a:lnTo>
                <a:lnTo>
                  <a:pt x="23812" y="87847"/>
                </a:lnTo>
                <a:lnTo>
                  <a:pt x="23812" y="87840"/>
                </a:lnTo>
                <a:lnTo>
                  <a:pt x="23813" y="87836"/>
                </a:lnTo>
                <a:lnTo>
                  <a:pt x="23815" y="87830"/>
                </a:lnTo>
                <a:lnTo>
                  <a:pt x="23813" y="87819"/>
                </a:lnTo>
                <a:lnTo>
                  <a:pt x="23810" y="87811"/>
                </a:lnTo>
                <a:lnTo>
                  <a:pt x="23803" y="87806"/>
                </a:lnTo>
                <a:lnTo>
                  <a:pt x="23797" y="87808"/>
                </a:lnTo>
                <a:lnTo>
                  <a:pt x="23796" y="87809"/>
                </a:lnTo>
                <a:lnTo>
                  <a:pt x="23790" y="87811"/>
                </a:lnTo>
                <a:lnTo>
                  <a:pt x="23788" y="87812"/>
                </a:lnTo>
                <a:lnTo>
                  <a:pt x="23788" y="87813"/>
                </a:lnTo>
                <a:lnTo>
                  <a:pt x="23783" y="87820"/>
                </a:lnTo>
                <a:lnTo>
                  <a:pt x="23779" y="87829"/>
                </a:lnTo>
                <a:lnTo>
                  <a:pt x="23775" y="87842"/>
                </a:lnTo>
                <a:lnTo>
                  <a:pt x="23769" y="87844"/>
                </a:lnTo>
                <a:lnTo>
                  <a:pt x="23763" y="87846"/>
                </a:lnTo>
                <a:lnTo>
                  <a:pt x="23758" y="87842"/>
                </a:lnTo>
                <a:lnTo>
                  <a:pt x="23755" y="87835"/>
                </a:lnTo>
                <a:lnTo>
                  <a:pt x="23754" y="87827"/>
                </a:lnTo>
                <a:lnTo>
                  <a:pt x="23754" y="87819"/>
                </a:lnTo>
                <a:lnTo>
                  <a:pt x="23753" y="87809"/>
                </a:lnTo>
                <a:lnTo>
                  <a:pt x="23754" y="87800"/>
                </a:lnTo>
                <a:lnTo>
                  <a:pt x="23756" y="87793"/>
                </a:lnTo>
                <a:lnTo>
                  <a:pt x="23758" y="87787"/>
                </a:lnTo>
                <a:lnTo>
                  <a:pt x="23758" y="87785"/>
                </a:lnTo>
                <a:lnTo>
                  <a:pt x="23759" y="87777"/>
                </a:lnTo>
                <a:lnTo>
                  <a:pt x="23758" y="87768"/>
                </a:lnTo>
                <a:lnTo>
                  <a:pt x="23753" y="87759"/>
                </a:lnTo>
                <a:lnTo>
                  <a:pt x="23742" y="87752"/>
                </a:lnTo>
                <a:lnTo>
                  <a:pt x="23733" y="87749"/>
                </a:lnTo>
                <a:lnTo>
                  <a:pt x="23733" y="87749"/>
                </a:lnTo>
                <a:lnTo>
                  <a:pt x="23726" y="87750"/>
                </a:lnTo>
                <a:lnTo>
                  <a:pt x="23723" y="87750"/>
                </a:lnTo>
                <a:lnTo>
                  <a:pt x="23722" y="87751"/>
                </a:lnTo>
                <a:lnTo>
                  <a:pt x="23718" y="87753"/>
                </a:lnTo>
                <a:lnTo>
                  <a:pt x="23716" y="87759"/>
                </a:lnTo>
                <a:lnTo>
                  <a:pt x="23718" y="87768"/>
                </a:lnTo>
                <a:lnTo>
                  <a:pt x="23722" y="87779"/>
                </a:lnTo>
                <a:lnTo>
                  <a:pt x="23723" y="87789"/>
                </a:lnTo>
                <a:lnTo>
                  <a:pt x="23721" y="87798"/>
                </a:lnTo>
                <a:lnTo>
                  <a:pt x="23718" y="87805"/>
                </a:lnTo>
                <a:lnTo>
                  <a:pt x="23718" y="87806"/>
                </a:lnTo>
                <a:lnTo>
                  <a:pt x="23717" y="87806"/>
                </a:lnTo>
                <a:lnTo>
                  <a:pt x="23711" y="87809"/>
                </a:lnTo>
                <a:lnTo>
                  <a:pt x="23700" y="87809"/>
                </a:lnTo>
                <a:lnTo>
                  <a:pt x="23693" y="87806"/>
                </a:lnTo>
                <a:lnTo>
                  <a:pt x="23689" y="87800"/>
                </a:lnTo>
                <a:lnTo>
                  <a:pt x="23688" y="87794"/>
                </a:lnTo>
                <a:lnTo>
                  <a:pt x="23688" y="87791"/>
                </a:lnTo>
                <a:lnTo>
                  <a:pt x="23689" y="87786"/>
                </a:lnTo>
                <a:lnTo>
                  <a:pt x="23688" y="87775"/>
                </a:lnTo>
                <a:lnTo>
                  <a:pt x="23685" y="87760"/>
                </a:lnTo>
                <a:lnTo>
                  <a:pt x="23680" y="87745"/>
                </a:lnTo>
                <a:lnTo>
                  <a:pt x="23676" y="87738"/>
                </a:lnTo>
                <a:lnTo>
                  <a:pt x="23667" y="87733"/>
                </a:lnTo>
                <a:lnTo>
                  <a:pt x="23660" y="87733"/>
                </a:lnTo>
                <a:lnTo>
                  <a:pt x="23654" y="87735"/>
                </a:lnTo>
                <a:lnTo>
                  <a:pt x="23651" y="87740"/>
                </a:lnTo>
                <a:lnTo>
                  <a:pt x="23650" y="87743"/>
                </a:lnTo>
                <a:lnTo>
                  <a:pt x="23650" y="87746"/>
                </a:lnTo>
                <a:lnTo>
                  <a:pt x="23650" y="87752"/>
                </a:lnTo>
                <a:lnTo>
                  <a:pt x="23648" y="87764"/>
                </a:lnTo>
                <a:lnTo>
                  <a:pt x="23645" y="87772"/>
                </a:lnTo>
                <a:lnTo>
                  <a:pt x="23637" y="87776"/>
                </a:lnTo>
                <a:lnTo>
                  <a:pt x="23624" y="87780"/>
                </a:lnTo>
                <a:lnTo>
                  <a:pt x="23617" y="87779"/>
                </a:lnTo>
                <a:lnTo>
                  <a:pt x="23616" y="87779"/>
                </a:lnTo>
                <a:lnTo>
                  <a:pt x="23615" y="87778"/>
                </a:lnTo>
                <a:lnTo>
                  <a:pt x="23611" y="87776"/>
                </a:lnTo>
                <a:lnTo>
                  <a:pt x="23609" y="87772"/>
                </a:lnTo>
                <a:lnTo>
                  <a:pt x="23608" y="87771"/>
                </a:lnTo>
                <a:lnTo>
                  <a:pt x="23606" y="87765"/>
                </a:lnTo>
                <a:lnTo>
                  <a:pt x="23606" y="87763"/>
                </a:lnTo>
                <a:lnTo>
                  <a:pt x="23606" y="87762"/>
                </a:lnTo>
                <a:lnTo>
                  <a:pt x="23606" y="87761"/>
                </a:lnTo>
                <a:lnTo>
                  <a:pt x="23616" y="87754"/>
                </a:lnTo>
                <a:lnTo>
                  <a:pt x="23617" y="87753"/>
                </a:lnTo>
                <a:lnTo>
                  <a:pt x="23624" y="87750"/>
                </a:lnTo>
                <a:lnTo>
                  <a:pt x="23631" y="87746"/>
                </a:lnTo>
                <a:lnTo>
                  <a:pt x="23635" y="87737"/>
                </a:lnTo>
                <a:lnTo>
                  <a:pt x="23636" y="87729"/>
                </a:lnTo>
                <a:lnTo>
                  <a:pt x="23635" y="87727"/>
                </a:lnTo>
                <a:lnTo>
                  <a:pt x="23634" y="87724"/>
                </a:lnTo>
                <a:lnTo>
                  <a:pt x="23633" y="87721"/>
                </a:lnTo>
                <a:lnTo>
                  <a:pt x="23630" y="87714"/>
                </a:lnTo>
                <a:lnTo>
                  <a:pt x="23628" y="87713"/>
                </a:lnTo>
                <a:lnTo>
                  <a:pt x="23627" y="87712"/>
                </a:lnTo>
                <a:lnTo>
                  <a:pt x="23624" y="87711"/>
                </a:lnTo>
                <a:lnTo>
                  <a:pt x="23612" y="87712"/>
                </a:lnTo>
                <a:lnTo>
                  <a:pt x="23611" y="87713"/>
                </a:lnTo>
                <a:lnTo>
                  <a:pt x="23605" y="87717"/>
                </a:lnTo>
                <a:lnTo>
                  <a:pt x="23602" y="87718"/>
                </a:lnTo>
                <a:lnTo>
                  <a:pt x="23601" y="87720"/>
                </a:lnTo>
                <a:lnTo>
                  <a:pt x="23598" y="87723"/>
                </a:lnTo>
                <a:lnTo>
                  <a:pt x="23591" y="87730"/>
                </a:lnTo>
                <a:lnTo>
                  <a:pt x="23585" y="87739"/>
                </a:lnTo>
                <a:lnTo>
                  <a:pt x="23579" y="87743"/>
                </a:lnTo>
                <a:lnTo>
                  <a:pt x="23574" y="87745"/>
                </a:lnTo>
                <a:lnTo>
                  <a:pt x="23568" y="87744"/>
                </a:lnTo>
                <a:lnTo>
                  <a:pt x="23563" y="87739"/>
                </a:lnTo>
                <a:lnTo>
                  <a:pt x="23560" y="87734"/>
                </a:lnTo>
                <a:lnTo>
                  <a:pt x="23558" y="87724"/>
                </a:lnTo>
                <a:lnTo>
                  <a:pt x="23557" y="87723"/>
                </a:lnTo>
                <a:lnTo>
                  <a:pt x="23555" y="87719"/>
                </a:lnTo>
                <a:lnTo>
                  <a:pt x="23549" y="87715"/>
                </a:lnTo>
                <a:lnTo>
                  <a:pt x="23543" y="87715"/>
                </a:lnTo>
                <a:lnTo>
                  <a:pt x="23540" y="87716"/>
                </a:lnTo>
                <a:lnTo>
                  <a:pt x="23540" y="87716"/>
                </a:lnTo>
                <a:lnTo>
                  <a:pt x="23532" y="87718"/>
                </a:lnTo>
                <a:lnTo>
                  <a:pt x="23527" y="87720"/>
                </a:lnTo>
                <a:lnTo>
                  <a:pt x="23518" y="87721"/>
                </a:lnTo>
                <a:lnTo>
                  <a:pt x="23508" y="87723"/>
                </a:lnTo>
                <a:lnTo>
                  <a:pt x="23497" y="87724"/>
                </a:lnTo>
                <a:lnTo>
                  <a:pt x="23485" y="87724"/>
                </a:lnTo>
                <a:lnTo>
                  <a:pt x="23484" y="87724"/>
                </a:lnTo>
                <a:lnTo>
                  <a:pt x="23477" y="87726"/>
                </a:lnTo>
                <a:lnTo>
                  <a:pt x="23476" y="87726"/>
                </a:lnTo>
                <a:lnTo>
                  <a:pt x="23472" y="87731"/>
                </a:lnTo>
                <a:lnTo>
                  <a:pt x="23471" y="87742"/>
                </a:lnTo>
                <a:lnTo>
                  <a:pt x="23470" y="87755"/>
                </a:lnTo>
                <a:lnTo>
                  <a:pt x="23467" y="87765"/>
                </a:lnTo>
                <a:lnTo>
                  <a:pt x="23464" y="87772"/>
                </a:lnTo>
                <a:lnTo>
                  <a:pt x="23461" y="87778"/>
                </a:lnTo>
                <a:lnTo>
                  <a:pt x="23457" y="87790"/>
                </a:lnTo>
                <a:lnTo>
                  <a:pt x="23457" y="87801"/>
                </a:lnTo>
                <a:lnTo>
                  <a:pt x="23455" y="87812"/>
                </a:lnTo>
                <a:lnTo>
                  <a:pt x="23449" y="87820"/>
                </a:lnTo>
                <a:lnTo>
                  <a:pt x="23443" y="87823"/>
                </a:lnTo>
                <a:lnTo>
                  <a:pt x="23442" y="87823"/>
                </a:lnTo>
                <a:lnTo>
                  <a:pt x="23442" y="87824"/>
                </a:lnTo>
                <a:lnTo>
                  <a:pt x="23429" y="87827"/>
                </a:lnTo>
                <a:lnTo>
                  <a:pt x="23414" y="87829"/>
                </a:lnTo>
                <a:lnTo>
                  <a:pt x="23403" y="87831"/>
                </a:lnTo>
                <a:lnTo>
                  <a:pt x="23394" y="87834"/>
                </a:lnTo>
                <a:lnTo>
                  <a:pt x="23382" y="87843"/>
                </a:lnTo>
                <a:lnTo>
                  <a:pt x="23348" y="87873"/>
                </a:lnTo>
                <a:lnTo>
                  <a:pt x="23310" y="87914"/>
                </a:lnTo>
                <a:lnTo>
                  <a:pt x="23307" y="87915"/>
                </a:lnTo>
                <a:lnTo>
                  <a:pt x="23297" y="87920"/>
                </a:lnTo>
                <a:lnTo>
                  <a:pt x="23280" y="87929"/>
                </a:lnTo>
                <a:lnTo>
                  <a:pt x="23251" y="87942"/>
                </a:lnTo>
                <a:lnTo>
                  <a:pt x="23213" y="87973"/>
                </a:lnTo>
                <a:lnTo>
                  <a:pt x="23198" y="87983"/>
                </a:lnTo>
                <a:lnTo>
                  <a:pt x="23190" y="87990"/>
                </a:lnTo>
                <a:lnTo>
                  <a:pt x="23189" y="87990"/>
                </a:lnTo>
                <a:lnTo>
                  <a:pt x="23151" y="88003"/>
                </a:lnTo>
                <a:lnTo>
                  <a:pt x="23144" y="88007"/>
                </a:lnTo>
                <a:lnTo>
                  <a:pt x="23129" y="88015"/>
                </a:lnTo>
                <a:lnTo>
                  <a:pt x="23116" y="88021"/>
                </a:lnTo>
                <a:lnTo>
                  <a:pt x="23087" y="88037"/>
                </a:lnTo>
                <a:lnTo>
                  <a:pt x="23082" y="88040"/>
                </a:lnTo>
                <a:lnTo>
                  <a:pt x="23060" y="88083"/>
                </a:lnTo>
                <a:lnTo>
                  <a:pt x="23059" y="88084"/>
                </a:lnTo>
                <a:lnTo>
                  <a:pt x="23057" y="88115"/>
                </a:lnTo>
                <a:lnTo>
                  <a:pt x="23059" y="88137"/>
                </a:lnTo>
                <a:lnTo>
                  <a:pt x="23044" y="88150"/>
                </a:lnTo>
                <a:lnTo>
                  <a:pt x="23023" y="88148"/>
                </a:lnTo>
                <a:lnTo>
                  <a:pt x="23008" y="88135"/>
                </a:lnTo>
                <a:lnTo>
                  <a:pt x="23003" y="88134"/>
                </a:lnTo>
                <a:lnTo>
                  <a:pt x="22983" y="88130"/>
                </a:lnTo>
                <a:lnTo>
                  <a:pt x="22971" y="88146"/>
                </a:lnTo>
                <a:lnTo>
                  <a:pt x="22965" y="88166"/>
                </a:lnTo>
                <a:lnTo>
                  <a:pt x="22965" y="88168"/>
                </a:lnTo>
                <a:lnTo>
                  <a:pt x="22971" y="88199"/>
                </a:lnTo>
                <a:lnTo>
                  <a:pt x="22967" y="88215"/>
                </a:lnTo>
                <a:lnTo>
                  <a:pt x="22931" y="88228"/>
                </a:lnTo>
                <a:lnTo>
                  <a:pt x="22881" y="88243"/>
                </a:lnTo>
                <a:lnTo>
                  <a:pt x="22879" y="88244"/>
                </a:lnTo>
                <a:lnTo>
                  <a:pt x="22845" y="88255"/>
                </a:lnTo>
                <a:lnTo>
                  <a:pt x="22834" y="88267"/>
                </a:lnTo>
                <a:lnTo>
                  <a:pt x="22825" y="88277"/>
                </a:lnTo>
                <a:lnTo>
                  <a:pt x="22809" y="88317"/>
                </a:lnTo>
                <a:lnTo>
                  <a:pt x="22757" y="88353"/>
                </a:lnTo>
                <a:lnTo>
                  <a:pt x="22681" y="88384"/>
                </a:lnTo>
                <a:lnTo>
                  <a:pt x="22631" y="88384"/>
                </a:lnTo>
                <a:lnTo>
                  <a:pt x="22595" y="88378"/>
                </a:lnTo>
                <a:lnTo>
                  <a:pt x="22593" y="88377"/>
                </a:lnTo>
                <a:lnTo>
                  <a:pt x="22547" y="88387"/>
                </a:lnTo>
                <a:lnTo>
                  <a:pt x="22516" y="88390"/>
                </a:lnTo>
                <a:lnTo>
                  <a:pt x="22426" y="88415"/>
                </a:lnTo>
                <a:lnTo>
                  <a:pt x="22315" y="88455"/>
                </a:lnTo>
                <a:lnTo>
                  <a:pt x="22281" y="88464"/>
                </a:lnTo>
                <a:lnTo>
                  <a:pt x="22209" y="88462"/>
                </a:lnTo>
                <a:lnTo>
                  <a:pt x="22148" y="88462"/>
                </a:lnTo>
                <a:lnTo>
                  <a:pt x="22053" y="88462"/>
                </a:lnTo>
                <a:lnTo>
                  <a:pt x="22004" y="88473"/>
                </a:lnTo>
                <a:lnTo>
                  <a:pt x="21995" y="88477"/>
                </a:lnTo>
                <a:lnTo>
                  <a:pt x="21954" y="88462"/>
                </a:lnTo>
                <a:lnTo>
                  <a:pt x="21920" y="88437"/>
                </a:lnTo>
                <a:lnTo>
                  <a:pt x="21898" y="88375"/>
                </a:lnTo>
                <a:lnTo>
                  <a:pt x="21898" y="88372"/>
                </a:lnTo>
                <a:lnTo>
                  <a:pt x="21897" y="88369"/>
                </a:lnTo>
                <a:lnTo>
                  <a:pt x="21897" y="88368"/>
                </a:lnTo>
                <a:lnTo>
                  <a:pt x="21893" y="88288"/>
                </a:lnTo>
                <a:lnTo>
                  <a:pt x="21884" y="88241"/>
                </a:lnTo>
                <a:lnTo>
                  <a:pt x="21854" y="88194"/>
                </a:lnTo>
                <a:lnTo>
                  <a:pt x="21849" y="88185"/>
                </a:lnTo>
                <a:lnTo>
                  <a:pt x="21840" y="88173"/>
                </a:lnTo>
                <a:lnTo>
                  <a:pt x="21822" y="88149"/>
                </a:lnTo>
                <a:lnTo>
                  <a:pt x="21812" y="88145"/>
                </a:lnTo>
                <a:lnTo>
                  <a:pt x="21803" y="88144"/>
                </a:lnTo>
                <a:lnTo>
                  <a:pt x="21798" y="88146"/>
                </a:lnTo>
                <a:lnTo>
                  <a:pt x="21792" y="88150"/>
                </a:lnTo>
                <a:lnTo>
                  <a:pt x="21791" y="88151"/>
                </a:lnTo>
                <a:lnTo>
                  <a:pt x="21785" y="88158"/>
                </a:lnTo>
                <a:lnTo>
                  <a:pt x="21772" y="88168"/>
                </a:lnTo>
                <a:lnTo>
                  <a:pt x="21768" y="88170"/>
                </a:lnTo>
                <a:lnTo>
                  <a:pt x="21750" y="88178"/>
                </a:lnTo>
                <a:lnTo>
                  <a:pt x="21724" y="88186"/>
                </a:lnTo>
                <a:lnTo>
                  <a:pt x="21724" y="88187"/>
                </a:lnTo>
                <a:lnTo>
                  <a:pt x="21708" y="88187"/>
                </a:lnTo>
                <a:lnTo>
                  <a:pt x="21696" y="88188"/>
                </a:lnTo>
                <a:lnTo>
                  <a:pt x="21674" y="88191"/>
                </a:lnTo>
                <a:lnTo>
                  <a:pt x="21661" y="88195"/>
                </a:lnTo>
                <a:lnTo>
                  <a:pt x="21646" y="88200"/>
                </a:lnTo>
                <a:lnTo>
                  <a:pt x="21627" y="88202"/>
                </a:lnTo>
                <a:lnTo>
                  <a:pt x="21618" y="88204"/>
                </a:lnTo>
                <a:lnTo>
                  <a:pt x="21575" y="88197"/>
                </a:lnTo>
                <a:lnTo>
                  <a:pt x="21521" y="88184"/>
                </a:lnTo>
                <a:lnTo>
                  <a:pt x="21493" y="88184"/>
                </a:lnTo>
                <a:lnTo>
                  <a:pt x="21490" y="88184"/>
                </a:lnTo>
                <a:lnTo>
                  <a:pt x="21462" y="88192"/>
                </a:lnTo>
                <a:lnTo>
                  <a:pt x="21429" y="88226"/>
                </a:lnTo>
                <a:lnTo>
                  <a:pt x="21415" y="88254"/>
                </a:lnTo>
                <a:lnTo>
                  <a:pt x="21411" y="88264"/>
                </a:lnTo>
                <a:lnTo>
                  <a:pt x="21406" y="88290"/>
                </a:lnTo>
                <a:lnTo>
                  <a:pt x="21417" y="88341"/>
                </a:lnTo>
                <a:lnTo>
                  <a:pt x="21432" y="88414"/>
                </a:lnTo>
                <a:lnTo>
                  <a:pt x="21433" y="88417"/>
                </a:lnTo>
                <a:lnTo>
                  <a:pt x="21442" y="88470"/>
                </a:lnTo>
                <a:lnTo>
                  <a:pt x="21441" y="88506"/>
                </a:lnTo>
                <a:lnTo>
                  <a:pt x="21440" y="88539"/>
                </a:lnTo>
                <a:lnTo>
                  <a:pt x="21440" y="88612"/>
                </a:lnTo>
                <a:lnTo>
                  <a:pt x="21440" y="88619"/>
                </a:lnTo>
                <a:lnTo>
                  <a:pt x="21440" y="88713"/>
                </a:lnTo>
                <a:lnTo>
                  <a:pt x="21431" y="88760"/>
                </a:lnTo>
                <a:lnTo>
                  <a:pt x="21406" y="88811"/>
                </a:lnTo>
                <a:lnTo>
                  <a:pt x="21368" y="88862"/>
                </a:lnTo>
                <a:lnTo>
                  <a:pt x="21309" y="88902"/>
                </a:lnTo>
                <a:lnTo>
                  <a:pt x="21236" y="88925"/>
                </a:lnTo>
                <a:lnTo>
                  <a:pt x="21230" y="88926"/>
                </a:lnTo>
                <a:lnTo>
                  <a:pt x="21183" y="88942"/>
                </a:lnTo>
                <a:lnTo>
                  <a:pt x="21151" y="88977"/>
                </a:lnTo>
                <a:lnTo>
                  <a:pt x="21144" y="89002"/>
                </a:lnTo>
                <a:lnTo>
                  <a:pt x="21147" y="89042"/>
                </a:lnTo>
                <a:lnTo>
                  <a:pt x="21147" y="89042"/>
                </a:lnTo>
                <a:lnTo>
                  <a:pt x="21152" y="89085"/>
                </a:lnTo>
                <a:lnTo>
                  <a:pt x="21152" y="89085"/>
                </a:lnTo>
                <a:lnTo>
                  <a:pt x="21153" y="89102"/>
                </a:lnTo>
                <a:lnTo>
                  <a:pt x="21142" y="89169"/>
                </a:lnTo>
                <a:lnTo>
                  <a:pt x="21141" y="89181"/>
                </a:lnTo>
                <a:lnTo>
                  <a:pt x="21138" y="89235"/>
                </a:lnTo>
                <a:lnTo>
                  <a:pt x="21131" y="89289"/>
                </a:lnTo>
                <a:lnTo>
                  <a:pt x="21135" y="89333"/>
                </a:lnTo>
                <a:lnTo>
                  <a:pt x="21151" y="89389"/>
                </a:lnTo>
                <a:lnTo>
                  <a:pt x="21151" y="89438"/>
                </a:lnTo>
                <a:lnTo>
                  <a:pt x="21149" y="89502"/>
                </a:lnTo>
                <a:lnTo>
                  <a:pt x="21144" y="89556"/>
                </a:lnTo>
                <a:lnTo>
                  <a:pt x="21146" y="89595"/>
                </a:lnTo>
                <a:lnTo>
                  <a:pt x="21147" y="89629"/>
                </a:lnTo>
                <a:lnTo>
                  <a:pt x="21185" y="89685"/>
                </a:lnTo>
                <a:lnTo>
                  <a:pt x="21220" y="89730"/>
                </a:lnTo>
                <a:lnTo>
                  <a:pt x="21223" y="89734"/>
                </a:lnTo>
                <a:lnTo>
                  <a:pt x="21224" y="89735"/>
                </a:lnTo>
                <a:lnTo>
                  <a:pt x="21234" y="89759"/>
                </a:lnTo>
                <a:lnTo>
                  <a:pt x="21235" y="89760"/>
                </a:lnTo>
                <a:lnTo>
                  <a:pt x="21234" y="89764"/>
                </a:lnTo>
                <a:lnTo>
                  <a:pt x="21228" y="89816"/>
                </a:lnTo>
                <a:lnTo>
                  <a:pt x="21226" y="89876"/>
                </a:lnTo>
                <a:lnTo>
                  <a:pt x="21217" y="89932"/>
                </a:lnTo>
                <a:lnTo>
                  <a:pt x="21201" y="89987"/>
                </a:lnTo>
                <a:lnTo>
                  <a:pt x="21144" y="90194"/>
                </a:lnTo>
                <a:lnTo>
                  <a:pt x="21129" y="90230"/>
                </a:lnTo>
                <a:lnTo>
                  <a:pt x="21106" y="90247"/>
                </a:lnTo>
                <a:lnTo>
                  <a:pt x="21070" y="90263"/>
                </a:lnTo>
                <a:lnTo>
                  <a:pt x="21007" y="90276"/>
                </a:lnTo>
                <a:lnTo>
                  <a:pt x="21000" y="90275"/>
                </a:lnTo>
                <a:lnTo>
                  <a:pt x="20994" y="90275"/>
                </a:lnTo>
                <a:lnTo>
                  <a:pt x="20941" y="90267"/>
                </a:lnTo>
                <a:lnTo>
                  <a:pt x="20885" y="90242"/>
                </a:lnTo>
                <a:lnTo>
                  <a:pt x="20883" y="90241"/>
                </a:lnTo>
                <a:lnTo>
                  <a:pt x="20838" y="90176"/>
                </a:lnTo>
                <a:lnTo>
                  <a:pt x="20785" y="90142"/>
                </a:lnTo>
                <a:lnTo>
                  <a:pt x="20774" y="90134"/>
                </a:lnTo>
                <a:lnTo>
                  <a:pt x="20763" y="90127"/>
                </a:lnTo>
                <a:lnTo>
                  <a:pt x="20725" y="90096"/>
                </a:lnTo>
                <a:lnTo>
                  <a:pt x="20725" y="90096"/>
                </a:lnTo>
                <a:lnTo>
                  <a:pt x="20655" y="90063"/>
                </a:lnTo>
                <a:lnTo>
                  <a:pt x="20600" y="90044"/>
                </a:lnTo>
                <a:lnTo>
                  <a:pt x="20596" y="90043"/>
                </a:lnTo>
                <a:lnTo>
                  <a:pt x="20567" y="90014"/>
                </a:lnTo>
                <a:lnTo>
                  <a:pt x="20540" y="89983"/>
                </a:lnTo>
                <a:lnTo>
                  <a:pt x="20461" y="89930"/>
                </a:lnTo>
                <a:lnTo>
                  <a:pt x="20461" y="89929"/>
                </a:lnTo>
                <a:lnTo>
                  <a:pt x="20362" y="89882"/>
                </a:lnTo>
                <a:lnTo>
                  <a:pt x="20359" y="89880"/>
                </a:lnTo>
                <a:lnTo>
                  <a:pt x="20297" y="89841"/>
                </a:lnTo>
                <a:lnTo>
                  <a:pt x="20296" y="89840"/>
                </a:lnTo>
                <a:lnTo>
                  <a:pt x="20253" y="89823"/>
                </a:lnTo>
                <a:lnTo>
                  <a:pt x="20190" y="89860"/>
                </a:lnTo>
                <a:lnTo>
                  <a:pt x="20145" y="89898"/>
                </a:lnTo>
                <a:lnTo>
                  <a:pt x="20145" y="89901"/>
                </a:lnTo>
                <a:lnTo>
                  <a:pt x="20136" y="89989"/>
                </a:lnTo>
                <a:lnTo>
                  <a:pt x="20117" y="90041"/>
                </a:lnTo>
                <a:lnTo>
                  <a:pt x="20106" y="90071"/>
                </a:lnTo>
                <a:lnTo>
                  <a:pt x="20104" y="90076"/>
                </a:lnTo>
                <a:lnTo>
                  <a:pt x="20098" y="90092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5" y="90150"/>
                </a:lnTo>
                <a:lnTo>
                  <a:pt x="20001" y="90281"/>
                </a:lnTo>
                <a:lnTo>
                  <a:pt x="20001" y="90281"/>
                </a:lnTo>
                <a:lnTo>
                  <a:pt x="20001" y="90281"/>
                </a:lnTo>
                <a:lnTo>
                  <a:pt x="20001" y="90281"/>
                </a:lnTo>
                <a:lnTo>
                  <a:pt x="19924" y="90419"/>
                </a:lnTo>
                <a:lnTo>
                  <a:pt x="19890" y="90485"/>
                </a:lnTo>
                <a:lnTo>
                  <a:pt x="19827" y="90550"/>
                </a:lnTo>
                <a:lnTo>
                  <a:pt x="19726" y="90612"/>
                </a:lnTo>
                <a:lnTo>
                  <a:pt x="19660" y="90632"/>
                </a:lnTo>
                <a:lnTo>
                  <a:pt x="19648" y="90635"/>
                </a:lnTo>
                <a:lnTo>
                  <a:pt x="19635" y="90639"/>
                </a:lnTo>
                <a:lnTo>
                  <a:pt x="19559" y="90661"/>
                </a:lnTo>
                <a:lnTo>
                  <a:pt x="19466" y="90672"/>
                </a:lnTo>
                <a:lnTo>
                  <a:pt x="19376" y="90717"/>
                </a:lnTo>
                <a:lnTo>
                  <a:pt x="19195" y="90810"/>
                </a:lnTo>
                <a:lnTo>
                  <a:pt x="19094" y="90819"/>
                </a:lnTo>
                <a:lnTo>
                  <a:pt x="19002" y="90801"/>
                </a:lnTo>
                <a:lnTo>
                  <a:pt x="18936" y="90772"/>
                </a:lnTo>
                <a:lnTo>
                  <a:pt x="18927" y="90768"/>
                </a:lnTo>
                <a:lnTo>
                  <a:pt x="18918" y="90763"/>
                </a:lnTo>
                <a:lnTo>
                  <a:pt x="18896" y="90753"/>
                </a:lnTo>
                <a:lnTo>
                  <a:pt x="18891" y="90750"/>
                </a:lnTo>
                <a:lnTo>
                  <a:pt x="18776" y="90659"/>
                </a:lnTo>
                <a:lnTo>
                  <a:pt x="18695" y="90614"/>
                </a:lnTo>
                <a:lnTo>
                  <a:pt x="18663" y="90559"/>
                </a:lnTo>
                <a:lnTo>
                  <a:pt x="18622" y="90531"/>
                </a:lnTo>
                <a:lnTo>
                  <a:pt x="18620" y="90530"/>
                </a:lnTo>
                <a:lnTo>
                  <a:pt x="18521" y="90503"/>
                </a:lnTo>
                <a:lnTo>
                  <a:pt x="18425" y="90502"/>
                </a:lnTo>
                <a:lnTo>
                  <a:pt x="18395" y="90502"/>
                </a:lnTo>
                <a:lnTo>
                  <a:pt x="18291" y="90501"/>
                </a:lnTo>
                <a:lnTo>
                  <a:pt x="18223" y="90528"/>
                </a:lnTo>
                <a:lnTo>
                  <a:pt x="18221" y="90529"/>
                </a:lnTo>
                <a:lnTo>
                  <a:pt x="18178" y="90561"/>
                </a:lnTo>
                <a:lnTo>
                  <a:pt x="18174" y="90567"/>
                </a:lnTo>
                <a:lnTo>
                  <a:pt x="18173" y="90567"/>
                </a:lnTo>
                <a:lnTo>
                  <a:pt x="18168" y="90575"/>
                </a:lnTo>
                <a:lnTo>
                  <a:pt x="18163" y="90581"/>
                </a:lnTo>
                <a:lnTo>
                  <a:pt x="18157" y="90589"/>
                </a:lnTo>
                <a:lnTo>
                  <a:pt x="18139" y="90628"/>
                </a:lnTo>
                <a:lnTo>
                  <a:pt x="18134" y="90641"/>
                </a:lnTo>
                <a:lnTo>
                  <a:pt x="18129" y="90654"/>
                </a:lnTo>
                <a:lnTo>
                  <a:pt x="18117" y="90708"/>
                </a:lnTo>
                <a:lnTo>
                  <a:pt x="18111" y="90748"/>
                </a:lnTo>
                <a:lnTo>
                  <a:pt x="18104" y="90815"/>
                </a:lnTo>
                <a:lnTo>
                  <a:pt x="18115" y="90881"/>
                </a:lnTo>
                <a:lnTo>
                  <a:pt x="18135" y="90979"/>
                </a:lnTo>
                <a:lnTo>
                  <a:pt x="18153" y="91032"/>
                </a:lnTo>
                <a:lnTo>
                  <a:pt x="18183" y="91090"/>
                </a:lnTo>
                <a:lnTo>
                  <a:pt x="18230" y="91144"/>
                </a:lnTo>
                <a:lnTo>
                  <a:pt x="18271" y="91184"/>
                </a:lnTo>
                <a:lnTo>
                  <a:pt x="18332" y="91246"/>
                </a:lnTo>
                <a:lnTo>
                  <a:pt x="18406" y="91344"/>
                </a:lnTo>
                <a:lnTo>
                  <a:pt x="18415" y="91397"/>
                </a:lnTo>
                <a:lnTo>
                  <a:pt x="18408" y="91446"/>
                </a:lnTo>
                <a:lnTo>
                  <a:pt x="18368" y="91533"/>
                </a:lnTo>
                <a:lnTo>
                  <a:pt x="18334" y="91631"/>
                </a:lnTo>
                <a:lnTo>
                  <a:pt x="18309" y="91704"/>
                </a:lnTo>
                <a:lnTo>
                  <a:pt x="18257" y="91871"/>
                </a:lnTo>
                <a:lnTo>
                  <a:pt x="18250" y="91973"/>
                </a:lnTo>
                <a:lnTo>
                  <a:pt x="18253" y="92053"/>
                </a:lnTo>
                <a:lnTo>
                  <a:pt x="18250" y="92151"/>
                </a:lnTo>
                <a:lnTo>
                  <a:pt x="18259" y="92205"/>
                </a:lnTo>
                <a:lnTo>
                  <a:pt x="18271" y="92236"/>
                </a:lnTo>
                <a:lnTo>
                  <a:pt x="18300" y="92269"/>
                </a:lnTo>
                <a:lnTo>
                  <a:pt x="18334" y="92287"/>
                </a:lnTo>
                <a:lnTo>
                  <a:pt x="18335" y="92287"/>
                </a:lnTo>
                <a:lnTo>
                  <a:pt x="18379" y="92305"/>
                </a:lnTo>
                <a:lnTo>
                  <a:pt x="18435" y="92331"/>
                </a:lnTo>
                <a:lnTo>
                  <a:pt x="18436" y="92332"/>
                </a:lnTo>
                <a:lnTo>
                  <a:pt x="18557" y="92463"/>
                </a:lnTo>
                <a:lnTo>
                  <a:pt x="18568" y="92525"/>
                </a:lnTo>
                <a:lnTo>
                  <a:pt x="18566" y="92583"/>
                </a:lnTo>
                <a:lnTo>
                  <a:pt x="18539" y="92645"/>
                </a:lnTo>
                <a:lnTo>
                  <a:pt x="18501" y="92692"/>
                </a:lnTo>
                <a:lnTo>
                  <a:pt x="18422" y="92736"/>
                </a:lnTo>
                <a:lnTo>
                  <a:pt x="18329" y="92754"/>
                </a:lnTo>
                <a:lnTo>
                  <a:pt x="18302" y="92757"/>
                </a:lnTo>
                <a:lnTo>
                  <a:pt x="18255" y="92761"/>
                </a:lnTo>
                <a:lnTo>
                  <a:pt x="18165" y="92779"/>
                </a:lnTo>
                <a:lnTo>
                  <a:pt x="18079" y="92770"/>
                </a:lnTo>
                <a:lnTo>
                  <a:pt x="18005" y="92774"/>
                </a:lnTo>
                <a:lnTo>
                  <a:pt x="17953" y="92774"/>
                </a:lnTo>
                <a:lnTo>
                  <a:pt x="17885" y="92783"/>
                </a:lnTo>
                <a:lnTo>
                  <a:pt x="17808" y="92794"/>
                </a:lnTo>
                <a:lnTo>
                  <a:pt x="17747" y="92789"/>
                </a:lnTo>
                <a:lnTo>
                  <a:pt x="17739" y="92788"/>
                </a:lnTo>
                <a:lnTo>
                  <a:pt x="17734" y="92787"/>
                </a:lnTo>
                <a:lnTo>
                  <a:pt x="17684" y="92766"/>
                </a:lnTo>
                <a:lnTo>
                  <a:pt x="17666" y="92759"/>
                </a:lnTo>
                <a:lnTo>
                  <a:pt x="17571" y="92766"/>
                </a:lnTo>
                <a:lnTo>
                  <a:pt x="17547" y="92767"/>
                </a:lnTo>
                <a:lnTo>
                  <a:pt x="17507" y="92773"/>
                </a:lnTo>
                <a:lnTo>
                  <a:pt x="17505" y="92774"/>
                </a:lnTo>
                <a:lnTo>
                  <a:pt x="17505" y="92774"/>
                </a:lnTo>
                <a:lnTo>
                  <a:pt x="17505" y="92774"/>
                </a:lnTo>
                <a:lnTo>
                  <a:pt x="17497" y="92775"/>
                </a:lnTo>
                <a:lnTo>
                  <a:pt x="17486" y="92776"/>
                </a:lnTo>
                <a:lnTo>
                  <a:pt x="17459" y="92783"/>
                </a:lnTo>
                <a:lnTo>
                  <a:pt x="17455" y="92784"/>
                </a:lnTo>
                <a:lnTo>
                  <a:pt x="17407" y="92797"/>
                </a:lnTo>
                <a:lnTo>
                  <a:pt x="17373" y="92805"/>
                </a:lnTo>
                <a:lnTo>
                  <a:pt x="17330" y="92819"/>
                </a:lnTo>
                <a:lnTo>
                  <a:pt x="17276" y="92861"/>
                </a:lnTo>
                <a:lnTo>
                  <a:pt x="17276" y="92865"/>
                </a:lnTo>
                <a:lnTo>
                  <a:pt x="17276" y="92914"/>
                </a:lnTo>
                <a:lnTo>
                  <a:pt x="17276" y="92919"/>
                </a:lnTo>
                <a:lnTo>
                  <a:pt x="17280" y="93005"/>
                </a:lnTo>
                <a:lnTo>
                  <a:pt x="17271" y="93121"/>
                </a:lnTo>
                <a:lnTo>
                  <a:pt x="17238" y="93168"/>
                </a:lnTo>
                <a:lnTo>
                  <a:pt x="17149" y="93262"/>
                </a:lnTo>
                <a:lnTo>
                  <a:pt x="17089" y="93326"/>
                </a:lnTo>
                <a:lnTo>
                  <a:pt x="16992" y="93370"/>
                </a:lnTo>
                <a:lnTo>
                  <a:pt x="16892" y="93381"/>
                </a:lnTo>
                <a:lnTo>
                  <a:pt x="16728" y="93370"/>
                </a:lnTo>
                <a:lnTo>
                  <a:pt x="16606" y="93370"/>
                </a:lnTo>
                <a:lnTo>
                  <a:pt x="16523" y="93377"/>
                </a:lnTo>
                <a:lnTo>
                  <a:pt x="16423" y="93375"/>
                </a:lnTo>
                <a:lnTo>
                  <a:pt x="16297" y="93401"/>
                </a:lnTo>
                <a:lnTo>
                  <a:pt x="16294" y="93403"/>
                </a:lnTo>
                <a:lnTo>
                  <a:pt x="16264" y="93416"/>
                </a:lnTo>
                <a:lnTo>
                  <a:pt x="16189" y="93450"/>
                </a:lnTo>
                <a:lnTo>
                  <a:pt x="16101" y="93486"/>
                </a:lnTo>
                <a:lnTo>
                  <a:pt x="16026" y="93524"/>
                </a:lnTo>
                <a:lnTo>
                  <a:pt x="15920" y="93555"/>
                </a:lnTo>
                <a:lnTo>
                  <a:pt x="15853" y="93564"/>
                </a:lnTo>
                <a:lnTo>
                  <a:pt x="15751" y="93542"/>
                </a:lnTo>
                <a:lnTo>
                  <a:pt x="15663" y="93500"/>
                </a:lnTo>
                <a:lnTo>
                  <a:pt x="15661" y="93499"/>
                </a:lnTo>
                <a:lnTo>
                  <a:pt x="15607" y="93467"/>
                </a:lnTo>
                <a:lnTo>
                  <a:pt x="15603" y="93464"/>
                </a:lnTo>
                <a:lnTo>
                  <a:pt x="15489" y="93444"/>
                </a:lnTo>
                <a:lnTo>
                  <a:pt x="15422" y="93430"/>
                </a:lnTo>
                <a:lnTo>
                  <a:pt x="15352" y="93398"/>
                </a:lnTo>
                <a:lnTo>
                  <a:pt x="15350" y="93397"/>
                </a:lnTo>
                <a:lnTo>
                  <a:pt x="15313" y="93359"/>
                </a:lnTo>
                <a:lnTo>
                  <a:pt x="15271" y="93332"/>
                </a:lnTo>
                <a:lnTo>
                  <a:pt x="15270" y="93332"/>
                </a:lnTo>
                <a:lnTo>
                  <a:pt x="15269" y="93331"/>
                </a:lnTo>
                <a:lnTo>
                  <a:pt x="15205" y="93290"/>
                </a:lnTo>
                <a:lnTo>
                  <a:pt x="15171" y="93268"/>
                </a:lnTo>
                <a:lnTo>
                  <a:pt x="15138" y="93246"/>
                </a:lnTo>
                <a:lnTo>
                  <a:pt x="15090" y="93172"/>
                </a:lnTo>
                <a:lnTo>
                  <a:pt x="15090" y="93118"/>
                </a:lnTo>
                <a:lnTo>
                  <a:pt x="15090" y="93112"/>
                </a:lnTo>
                <a:lnTo>
                  <a:pt x="15090" y="93103"/>
                </a:lnTo>
                <a:lnTo>
                  <a:pt x="15104" y="93043"/>
                </a:lnTo>
                <a:lnTo>
                  <a:pt x="15117" y="92990"/>
                </a:lnTo>
                <a:lnTo>
                  <a:pt x="15115" y="92941"/>
                </a:lnTo>
                <a:lnTo>
                  <a:pt x="15088" y="92881"/>
                </a:lnTo>
                <a:lnTo>
                  <a:pt x="15050" y="92825"/>
                </a:lnTo>
                <a:lnTo>
                  <a:pt x="14995" y="92794"/>
                </a:lnTo>
                <a:lnTo>
                  <a:pt x="14991" y="92792"/>
                </a:lnTo>
                <a:lnTo>
                  <a:pt x="14923" y="92774"/>
                </a:lnTo>
                <a:lnTo>
                  <a:pt x="14878" y="92782"/>
                </a:lnTo>
                <a:lnTo>
                  <a:pt x="14815" y="92794"/>
                </a:lnTo>
                <a:lnTo>
                  <a:pt x="14693" y="92825"/>
                </a:lnTo>
                <a:lnTo>
                  <a:pt x="14642" y="92847"/>
                </a:lnTo>
                <a:lnTo>
                  <a:pt x="14632" y="92851"/>
                </a:lnTo>
                <a:lnTo>
                  <a:pt x="14629" y="92852"/>
                </a:lnTo>
                <a:lnTo>
                  <a:pt x="14612" y="92860"/>
                </a:lnTo>
                <a:lnTo>
                  <a:pt x="14558" y="92868"/>
                </a:lnTo>
                <a:lnTo>
                  <a:pt x="14519" y="92899"/>
                </a:lnTo>
                <a:lnTo>
                  <a:pt x="14495" y="92934"/>
                </a:lnTo>
                <a:lnTo>
                  <a:pt x="14486" y="92979"/>
                </a:lnTo>
                <a:lnTo>
                  <a:pt x="14492" y="93017"/>
                </a:lnTo>
                <a:lnTo>
                  <a:pt x="14513" y="93034"/>
                </a:lnTo>
                <a:lnTo>
                  <a:pt x="14529" y="93052"/>
                </a:lnTo>
                <a:lnTo>
                  <a:pt x="14538" y="93060"/>
                </a:lnTo>
                <a:lnTo>
                  <a:pt x="14564" y="93089"/>
                </a:lnTo>
                <a:lnTo>
                  <a:pt x="14567" y="93108"/>
                </a:lnTo>
                <a:lnTo>
                  <a:pt x="14569" y="93163"/>
                </a:lnTo>
                <a:lnTo>
                  <a:pt x="14535" y="93275"/>
                </a:lnTo>
                <a:lnTo>
                  <a:pt x="14515" y="93324"/>
                </a:lnTo>
                <a:lnTo>
                  <a:pt x="14486" y="93361"/>
                </a:lnTo>
                <a:lnTo>
                  <a:pt x="14474" y="93397"/>
                </a:lnTo>
                <a:lnTo>
                  <a:pt x="14452" y="93439"/>
                </a:lnTo>
                <a:lnTo>
                  <a:pt x="14427" y="93486"/>
                </a:lnTo>
                <a:lnTo>
                  <a:pt x="14407" y="93515"/>
                </a:lnTo>
                <a:lnTo>
                  <a:pt x="14380" y="93526"/>
                </a:lnTo>
                <a:lnTo>
                  <a:pt x="14294" y="93564"/>
                </a:lnTo>
                <a:lnTo>
                  <a:pt x="14267" y="93582"/>
                </a:lnTo>
                <a:lnTo>
                  <a:pt x="14231" y="93579"/>
                </a:lnTo>
                <a:lnTo>
                  <a:pt x="14190" y="93559"/>
                </a:lnTo>
                <a:lnTo>
                  <a:pt x="14147" y="93550"/>
                </a:lnTo>
                <a:lnTo>
                  <a:pt x="14089" y="93559"/>
                </a:lnTo>
                <a:lnTo>
                  <a:pt x="14032" y="93570"/>
                </a:lnTo>
                <a:lnTo>
                  <a:pt x="13971" y="93599"/>
                </a:lnTo>
                <a:lnTo>
                  <a:pt x="13924" y="93633"/>
                </a:lnTo>
                <a:lnTo>
                  <a:pt x="13910" y="93675"/>
                </a:lnTo>
                <a:lnTo>
                  <a:pt x="13915" y="93708"/>
                </a:lnTo>
                <a:lnTo>
                  <a:pt x="13933" y="93746"/>
                </a:lnTo>
                <a:lnTo>
                  <a:pt x="13931" y="93784"/>
                </a:lnTo>
                <a:lnTo>
                  <a:pt x="13922" y="93829"/>
                </a:lnTo>
                <a:lnTo>
                  <a:pt x="13892" y="93891"/>
                </a:lnTo>
                <a:lnTo>
                  <a:pt x="13859" y="93929"/>
                </a:lnTo>
                <a:lnTo>
                  <a:pt x="13816" y="93953"/>
                </a:lnTo>
                <a:lnTo>
                  <a:pt x="13768" y="93953"/>
                </a:lnTo>
                <a:lnTo>
                  <a:pt x="13719" y="93949"/>
                </a:lnTo>
                <a:lnTo>
                  <a:pt x="13674" y="93937"/>
                </a:lnTo>
                <a:lnTo>
                  <a:pt x="13615" y="93922"/>
                </a:lnTo>
                <a:lnTo>
                  <a:pt x="13547" y="93897"/>
                </a:lnTo>
                <a:lnTo>
                  <a:pt x="13481" y="93874"/>
                </a:lnTo>
                <a:lnTo>
                  <a:pt x="13480" y="93873"/>
                </a:lnTo>
                <a:lnTo>
                  <a:pt x="13405" y="93817"/>
                </a:lnTo>
                <a:lnTo>
                  <a:pt x="13348" y="93768"/>
                </a:lnTo>
                <a:lnTo>
                  <a:pt x="13288" y="93715"/>
                </a:lnTo>
                <a:lnTo>
                  <a:pt x="13205" y="93670"/>
                </a:lnTo>
                <a:lnTo>
                  <a:pt x="13202" y="93668"/>
                </a:lnTo>
                <a:lnTo>
                  <a:pt x="13150" y="93666"/>
                </a:lnTo>
                <a:lnTo>
                  <a:pt x="13094" y="93677"/>
                </a:lnTo>
                <a:lnTo>
                  <a:pt x="13066" y="93701"/>
                </a:lnTo>
                <a:lnTo>
                  <a:pt x="13033" y="93728"/>
                </a:lnTo>
                <a:lnTo>
                  <a:pt x="12970" y="93808"/>
                </a:lnTo>
                <a:lnTo>
                  <a:pt x="12918" y="93869"/>
                </a:lnTo>
                <a:lnTo>
                  <a:pt x="12873" y="93902"/>
                </a:lnTo>
                <a:lnTo>
                  <a:pt x="12832" y="93960"/>
                </a:lnTo>
                <a:lnTo>
                  <a:pt x="12828" y="94013"/>
                </a:lnTo>
                <a:lnTo>
                  <a:pt x="12846" y="94071"/>
                </a:lnTo>
                <a:lnTo>
                  <a:pt x="12864" y="94111"/>
                </a:lnTo>
                <a:lnTo>
                  <a:pt x="12871" y="94202"/>
                </a:lnTo>
                <a:lnTo>
                  <a:pt x="12874" y="94267"/>
                </a:lnTo>
                <a:lnTo>
                  <a:pt x="12875" y="94296"/>
                </a:lnTo>
                <a:lnTo>
                  <a:pt x="12864" y="94342"/>
                </a:lnTo>
                <a:lnTo>
                  <a:pt x="12838" y="94366"/>
                </a:lnTo>
                <a:lnTo>
                  <a:pt x="12827" y="94375"/>
                </a:lnTo>
                <a:lnTo>
                  <a:pt x="12816" y="94385"/>
                </a:lnTo>
                <a:lnTo>
                  <a:pt x="12771" y="94405"/>
                </a:lnTo>
                <a:lnTo>
                  <a:pt x="12735" y="94400"/>
                </a:lnTo>
                <a:lnTo>
                  <a:pt x="12683" y="94385"/>
                </a:lnTo>
                <a:lnTo>
                  <a:pt x="12671" y="94385"/>
                </a:lnTo>
                <a:lnTo>
                  <a:pt x="12659" y="94385"/>
                </a:lnTo>
                <a:lnTo>
                  <a:pt x="12620" y="94398"/>
                </a:lnTo>
                <a:lnTo>
                  <a:pt x="12580" y="94440"/>
                </a:lnTo>
                <a:lnTo>
                  <a:pt x="12581" y="94447"/>
                </a:lnTo>
                <a:lnTo>
                  <a:pt x="12582" y="94447"/>
                </a:lnTo>
                <a:lnTo>
                  <a:pt x="12583" y="94449"/>
                </a:lnTo>
                <a:lnTo>
                  <a:pt x="12588" y="94468"/>
                </a:lnTo>
                <a:lnTo>
                  <a:pt x="12594" y="94477"/>
                </a:lnTo>
                <a:lnTo>
                  <a:pt x="12600" y="94486"/>
                </a:lnTo>
                <a:lnTo>
                  <a:pt x="12612" y="94493"/>
                </a:lnTo>
                <a:lnTo>
                  <a:pt x="12624" y="94504"/>
                </a:lnTo>
                <a:lnTo>
                  <a:pt x="12642" y="94558"/>
                </a:lnTo>
                <a:lnTo>
                  <a:pt x="12643" y="94563"/>
                </a:lnTo>
                <a:lnTo>
                  <a:pt x="12644" y="94591"/>
                </a:lnTo>
                <a:lnTo>
                  <a:pt x="12648" y="94628"/>
                </a:lnTo>
                <a:lnTo>
                  <a:pt x="12649" y="94667"/>
                </a:lnTo>
                <a:lnTo>
                  <a:pt x="12651" y="94702"/>
                </a:lnTo>
                <a:lnTo>
                  <a:pt x="12661" y="94718"/>
                </a:lnTo>
                <a:lnTo>
                  <a:pt x="12678" y="94720"/>
                </a:lnTo>
                <a:lnTo>
                  <a:pt x="12691" y="94721"/>
                </a:lnTo>
                <a:lnTo>
                  <a:pt x="12709" y="94721"/>
                </a:lnTo>
                <a:lnTo>
                  <a:pt x="12723" y="94718"/>
                </a:lnTo>
                <a:lnTo>
                  <a:pt x="12728" y="94717"/>
                </a:lnTo>
                <a:lnTo>
                  <a:pt x="12741" y="94715"/>
                </a:lnTo>
                <a:lnTo>
                  <a:pt x="12775" y="94715"/>
                </a:lnTo>
                <a:lnTo>
                  <a:pt x="12796" y="94717"/>
                </a:lnTo>
                <a:lnTo>
                  <a:pt x="12807" y="94729"/>
                </a:lnTo>
                <a:lnTo>
                  <a:pt x="12815" y="94745"/>
                </a:lnTo>
                <a:lnTo>
                  <a:pt x="12828" y="94754"/>
                </a:lnTo>
                <a:lnTo>
                  <a:pt x="12833" y="94757"/>
                </a:lnTo>
                <a:lnTo>
                  <a:pt x="12857" y="94762"/>
                </a:lnTo>
                <a:lnTo>
                  <a:pt x="12880" y="94769"/>
                </a:lnTo>
                <a:lnTo>
                  <a:pt x="12885" y="94772"/>
                </a:lnTo>
                <a:lnTo>
                  <a:pt x="12895" y="94777"/>
                </a:lnTo>
                <a:lnTo>
                  <a:pt x="12905" y="94789"/>
                </a:lnTo>
                <a:lnTo>
                  <a:pt x="12913" y="94811"/>
                </a:lnTo>
                <a:lnTo>
                  <a:pt x="12914" y="94868"/>
                </a:lnTo>
                <a:lnTo>
                  <a:pt x="12915" y="94882"/>
                </a:lnTo>
                <a:lnTo>
                  <a:pt x="12917" y="94913"/>
                </a:lnTo>
                <a:lnTo>
                  <a:pt x="12912" y="94969"/>
                </a:lnTo>
                <a:lnTo>
                  <a:pt x="12908" y="95024"/>
                </a:lnTo>
                <a:lnTo>
                  <a:pt x="12899" y="95102"/>
                </a:lnTo>
                <a:lnTo>
                  <a:pt x="12907" y="95128"/>
                </a:lnTo>
                <a:lnTo>
                  <a:pt x="12911" y="95139"/>
                </a:lnTo>
                <a:lnTo>
                  <a:pt x="12915" y="95149"/>
                </a:lnTo>
                <a:lnTo>
                  <a:pt x="12927" y="95169"/>
                </a:lnTo>
                <a:lnTo>
                  <a:pt x="12931" y="95172"/>
                </a:lnTo>
                <a:lnTo>
                  <a:pt x="12945" y="95181"/>
                </a:lnTo>
                <a:lnTo>
                  <a:pt x="12970" y="95189"/>
                </a:lnTo>
                <a:lnTo>
                  <a:pt x="12992" y="95197"/>
                </a:lnTo>
                <a:lnTo>
                  <a:pt x="13000" y="95203"/>
                </a:lnTo>
                <a:lnTo>
                  <a:pt x="13006" y="95215"/>
                </a:lnTo>
                <a:lnTo>
                  <a:pt x="13005" y="95234"/>
                </a:lnTo>
                <a:lnTo>
                  <a:pt x="13000" y="95258"/>
                </a:lnTo>
                <a:lnTo>
                  <a:pt x="13000" y="95273"/>
                </a:lnTo>
                <a:lnTo>
                  <a:pt x="12991" y="95288"/>
                </a:lnTo>
                <a:lnTo>
                  <a:pt x="12972" y="95301"/>
                </a:lnTo>
                <a:lnTo>
                  <a:pt x="12964" y="95303"/>
                </a:lnTo>
                <a:lnTo>
                  <a:pt x="12961" y="95304"/>
                </a:lnTo>
                <a:lnTo>
                  <a:pt x="12957" y="95305"/>
                </a:lnTo>
                <a:lnTo>
                  <a:pt x="12937" y="95318"/>
                </a:lnTo>
                <a:lnTo>
                  <a:pt x="12926" y="95336"/>
                </a:lnTo>
                <a:lnTo>
                  <a:pt x="12924" y="95341"/>
                </a:lnTo>
                <a:lnTo>
                  <a:pt x="12920" y="95353"/>
                </a:lnTo>
                <a:lnTo>
                  <a:pt x="12918" y="95371"/>
                </a:lnTo>
                <a:lnTo>
                  <a:pt x="12921" y="95396"/>
                </a:lnTo>
                <a:lnTo>
                  <a:pt x="12924" y="95408"/>
                </a:lnTo>
                <a:lnTo>
                  <a:pt x="12925" y="95411"/>
                </a:lnTo>
                <a:lnTo>
                  <a:pt x="12927" y="95418"/>
                </a:lnTo>
                <a:lnTo>
                  <a:pt x="12937" y="95444"/>
                </a:lnTo>
                <a:lnTo>
                  <a:pt x="12942" y="95474"/>
                </a:lnTo>
                <a:lnTo>
                  <a:pt x="12934" y="95497"/>
                </a:lnTo>
                <a:lnTo>
                  <a:pt x="12927" y="95510"/>
                </a:lnTo>
                <a:lnTo>
                  <a:pt x="12910" y="95524"/>
                </a:lnTo>
                <a:lnTo>
                  <a:pt x="12868" y="95543"/>
                </a:lnTo>
                <a:lnTo>
                  <a:pt x="12865" y="95544"/>
                </a:lnTo>
                <a:lnTo>
                  <a:pt x="12854" y="95551"/>
                </a:lnTo>
                <a:lnTo>
                  <a:pt x="12844" y="95557"/>
                </a:lnTo>
                <a:lnTo>
                  <a:pt x="12742" y="95579"/>
                </a:lnTo>
                <a:lnTo>
                  <a:pt x="12586" y="95657"/>
                </a:lnTo>
                <a:lnTo>
                  <a:pt x="12501" y="95708"/>
                </a:lnTo>
                <a:lnTo>
                  <a:pt x="12433" y="95775"/>
                </a:lnTo>
                <a:lnTo>
                  <a:pt x="12421" y="95798"/>
                </a:lnTo>
                <a:lnTo>
                  <a:pt x="12410" y="95817"/>
                </a:lnTo>
                <a:lnTo>
                  <a:pt x="12413" y="95855"/>
                </a:lnTo>
                <a:lnTo>
                  <a:pt x="12416" y="95858"/>
                </a:lnTo>
                <a:lnTo>
                  <a:pt x="12435" y="95873"/>
                </a:lnTo>
                <a:lnTo>
                  <a:pt x="12496" y="95900"/>
                </a:lnTo>
                <a:lnTo>
                  <a:pt x="12548" y="95960"/>
                </a:lnTo>
                <a:lnTo>
                  <a:pt x="12631" y="96049"/>
                </a:lnTo>
                <a:lnTo>
                  <a:pt x="12650" y="96089"/>
                </a:lnTo>
                <a:lnTo>
                  <a:pt x="12670" y="96131"/>
                </a:lnTo>
                <a:lnTo>
                  <a:pt x="12672" y="96193"/>
                </a:lnTo>
                <a:lnTo>
                  <a:pt x="12661" y="96260"/>
                </a:lnTo>
                <a:lnTo>
                  <a:pt x="12642" y="96298"/>
                </a:lnTo>
                <a:lnTo>
                  <a:pt x="12638" y="96307"/>
                </a:lnTo>
                <a:lnTo>
                  <a:pt x="12564" y="96403"/>
                </a:lnTo>
                <a:lnTo>
                  <a:pt x="12560" y="96407"/>
                </a:lnTo>
                <a:lnTo>
                  <a:pt x="12510" y="96463"/>
                </a:lnTo>
                <a:lnTo>
                  <a:pt x="12480" y="96512"/>
                </a:lnTo>
                <a:lnTo>
                  <a:pt x="12462" y="96553"/>
                </a:lnTo>
                <a:lnTo>
                  <a:pt x="12462" y="96587"/>
                </a:lnTo>
                <a:lnTo>
                  <a:pt x="12465" y="96621"/>
                </a:lnTo>
                <a:lnTo>
                  <a:pt x="12466" y="96622"/>
                </a:lnTo>
                <a:lnTo>
                  <a:pt x="12467" y="96623"/>
                </a:lnTo>
                <a:lnTo>
                  <a:pt x="12485" y="96647"/>
                </a:lnTo>
                <a:lnTo>
                  <a:pt x="12516" y="96661"/>
                </a:lnTo>
                <a:lnTo>
                  <a:pt x="12566" y="96692"/>
                </a:lnTo>
                <a:lnTo>
                  <a:pt x="12564" y="96741"/>
                </a:lnTo>
                <a:lnTo>
                  <a:pt x="12532" y="96763"/>
                </a:lnTo>
                <a:lnTo>
                  <a:pt x="12531" y="96763"/>
                </a:lnTo>
                <a:lnTo>
                  <a:pt x="12529" y="96762"/>
                </a:lnTo>
                <a:lnTo>
                  <a:pt x="12467" y="96745"/>
                </a:lnTo>
                <a:lnTo>
                  <a:pt x="12412" y="96739"/>
                </a:lnTo>
                <a:lnTo>
                  <a:pt x="12388" y="96736"/>
                </a:lnTo>
                <a:lnTo>
                  <a:pt x="12356" y="96767"/>
                </a:lnTo>
                <a:lnTo>
                  <a:pt x="12343" y="96816"/>
                </a:lnTo>
                <a:lnTo>
                  <a:pt x="12341" y="96908"/>
                </a:lnTo>
                <a:lnTo>
                  <a:pt x="12311" y="97001"/>
                </a:lnTo>
                <a:lnTo>
                  <a:pt x="12246" y="97059"/>
                </a:lnTo>
                <a:lnTo>
                  <a:pt x="12178" y="97074"/>
                </a:lnTo>
                <a:lnTo>
                  <a:pt x="12074" y="97092"/>
                </a:lnTo>
                <a:lnTo>
                  <a:pt x="12023" y="97109"/>
                </a:lnTo>
                <a:lnTo>
                  <a:pt x="11939" y="97138"/>
                </a:lnTo>
                <a:lnTo>
                  <a:pt x="11869" y="97190"/>
                </a:lnTo>
                <a:lnTo>
                  <a:pt x="11831" y="97241"/>
                </a:lnTo>
                <a:lnTo>
                  <a:pt x="11820" y="97330"/>
                </a:lnTo>
                <a:lnTo>
                  <a:pt x="11815" y="97370"/>
                </a:lnTo>
                <a:lnTo>
                  <a:pt x="11801" y="97464"/>
                </a:lnTo>
                <a:lnTo>
                  <a:pt x="11772" y="97593"/>
                </a:lnTo>
                <a:lnTo>
                  <a:pt x="11769" y="97598"/>
                </a:lnTo>
                <a:lnTo>
                  <a:pt x="11726" y="97676"/>
                </a:lnTo>
                <a:lnTo>
                  <a:pt x="11659" y="97755"/>
                </a:lnTo>
                <a:lnTo>
                  <a:pt x="11601" y="97797"/>
                </a:lnTo>
                <a:lnTo>
                  <a:pt x="11571" y="97833"/>
                </a:lnTo>
                <a:lnTo>
                  <a:pt x="11542" y="97880"/>
                </a:lnTo>
                <a:lnTo>
                  <a:pt x="11513" y="97971"/>
                </a:lnTo>
                <a:lnTo>
                  <a:pt x="11501" y="98041"/>
                </a:lnTo>
                <a:lnTo>
                  <a:pt x="11492" y="98091"/>
                </a:lnTo>
                <a:lnTo>
                  <a:pt x="11490" y="98194"/>
                </a:lnTo>
                <a:lnTo>
                  <a:pt x="11508" y="98260"/>
                </a:lnTo>
                <a:lnTo>
                  <a:pt x="11551" y="98341"/>
                </a:lnTo>
                <a:lnTo>
                  <a:pt x="11584" y="98377"/>
                </a:lnTo>
                <a:lnTo>
                  <a:pt x="11637" y="98416"/>
                </a:lnTo>
                <a:lnTo>
                  <a:pt x="11662" y="98452"/>
                </a:lnTo>
                <a:lnTo>
                  <a:pt x="11680" y="98514"/>
                </a:lnTo>
                <a:lnTo>
                  <a:pt x="11677" y="98574"/>
                </a:lnTo>
                <a:lnTo>
                  <a:pt x="11650" y="98628"/>
                </a:lnTo>
                <a:lnTo>
                  <a:pt x="11646" y="98638"/>
                </a:lnTo>
                <a:lnTo>
                  <a:pt x="11578" y="98808"/>
                </a:lnTo>
                <a:lnTo>
                  <a:pt x="11499" y="98883"/>
                </a:lnTo>
                <a:lnTo>
                  <a:pt x="11443" y="98968"/>
                </a:lnTo>
                <a:lnTo>
                  <a:pt x="11427" y="99041"/>
                </a:lnTo>
                <a:lnTo>
                  <a:pt x="11436" y="99066"/>
                </a:lnTo>
                <a:lnTo>
                  <a:pt x="11448" y="99076"/>
                </a:lnTo>
                <a:lnTo>
                  <a:pt x="11483" y="99108"/>
                </a:lnTo>
                <a:lnTo>
                  <a:pt x="11503" y="99120"/>
                </a:lnTo>
                <a:lnTo>
                  <a:pt x="11551" y="99150"/>
                </a:lnTo>
                <a:lnTo>
                  <a:pt x="11594" y="99157"/>
                </a:lnTo>
                <a:lnTo>
                  <a:pt x="11662" y="99146"/>
                </a:lnTo>
                <a:lnTo>
                  <a:pt x="11697" y="99141"/>
                </a:lnTo>
                <a:lnTo>
                  <a:pt x="11727" y="99137"/>
                </a:lnTo>
                <a:lnTo>
                  <a:pt x="11740" y="99154"/>
                </a:lnTo>
                <a:lnTo>
                  <a:pt x="11747" y="99164"/>
                </a:lnTo>
                <a:lnTo>
                  <a:pt x="11770" y="99242"/>
                </a:lnTo>
                <a:lnTo>
                  <a:pt x="11799" y="99284"/>
                </a:lnTo>
                <a:lnTo>
                  <a:pt x="11820" y="99308"/>
                </a:lnTo>
                <a:lnTo>
                  <a:pt x="11840" y="99331"/>
                </a:lnTo>
                <a:lnTo>
                  <a:pt x="11840" y="99349"/>
                </a:lnTo>
                <a:lnTo>
                  <a:pt x="11840" y="99391"/>
                </a:lnTo>
                <a:lnTo>
                  <a:pt x="11840" y="99393"/>
                </a:lnTo>
                <a:lnTo>
                  <a:pt x="11815" y="99464"/>
                </a:lnTo>
                <a:lnTo>
                  <a:pt x="11815" y="99468"/>
                </a:lnTo>
                <a:lnTo>
                  <a:pt x="11808" y="99522"/>
                </a:lnTo>
                <a:lnTo>
                  <a:pt x="11813" y="99567"/>
                </a:lnTo>
                <a:lnTo>
                  <a:pt x="11849" y="99645"/>
                </a:lnTo>
                <a:lnTo>
                  <a:pt x="11854" y="99655"/>
                </a:lnTo>
                <a:lnTo>
                  <a:pt x="11883" y="99709"/>
                </a:lnTo>
                <a:lnTo>
                  <a:pt x="11894" y="99798"/>
                </a:lnTo>
                <a:lnTo>
                  <a:pt x="11880" y="99871"/>
                </a:lnTo>
                <a:lnTo>
                  <a:pt x="11872" y="99888"/>
                </a:lnTo>
                <a:lnTo>
                  <a:pt x="11859" y="99912"/>
                </a:lnTo>
                <a:lnTo>
                  <a:pt x="11858" y="99914"/>
                </a:lnTo>
                <a:lnTo>
                  <a:pt x="11819" y="99961"/>
                </a:lnTo>
                <a:lnTo>
                  <a:pt x="11774" y="99987"/>
                </a:lnTo>
                <a:lnTo>
                  <a:pt x="11709" y="99989"/>
                </a:lnTo>
                <a:lnTo>
                  <a:pt x="11628" y="100005"/>
                </a:lnTo>
                <a:lnTo>
                  <a:pt x="11596" y="100027"/>
                </a:lnTo>
                <a:lnTo>
                  <a:pt x="11567" y="100090"/>
                </a:lnTo>
                <a:lnTo>
                  <a:pt x="11557" y="100168"/>
                </a:lnTo>
                <a:lnTo>
                  <a:pt x="11556" y="100176"/>
                </a:lnTo>
                <a:lnTo>
                  <a:pt x="11559" y="100224"/>
                </a:lnTo>
                <a:lnTo>
                  <a:pt x="11560" y="100239"/>
                </a:lnTo>
                <a:lnTo>
                  <a:pt x="11583" y="100294"/>
                </a:lnTo>
                <a:lnTo>
                  <a:pt x="11628" y="100357"/>
                </a:lnTo>
                <a:lnTo>
                  <a:pt x="11634" y="100390"/>
                </a:lnTo>
                <a:lnTo>
                  <a:pt x="11639" y="100450"/>
                </a:lnTo>
                <a:lnTo>
                  <a:pt x="11634" y="100486"/>
                </a:lnTo>
                <a:lnTo>
                  <a:pt x="11644" y="100561"/>
                </a:lnTo>
                <a:lnTo>
                  <a:pt x="11693" y="100613"/>
                </a:lnTo>
                <a:lnTo>
                  <a:pt x="11765" y="100639"/>
                </a:lnTo>
                <a:lnTo>
                  <a:pt x="11791" y="100653"/>
                </a:lnTo>
                <a:lnTo>
                  <a:pt x="11792" y="100654"/>
                </a:lnTo>
                <a:lnTo>
                  <a:pt x="11896" y="100708"/>
                </a:lnTo>
                <a:lnTo>
                  <a:pt x="11948" y="100726"/>
                </a:lnTo>
                <a:lnTo>
                  <a:pt x="12004" y="100726"/>
                </a:lnTo>
                <a:lnTo>
                  <a:pt x="12022" y="100708"/>
                </a:lnTo>
                <a:lnTo>
                  <a:pt x="12034" y="100691"/>
                </a:lnTo>
                <a:lnTo>
                  <a:pt x="12054" y="100663"/>
                </a:lnTo>
                <a:lnTo>
                  <a:pt x="12056" y="100659"/>
                </a:lnTo>
                <a:lnTo>
                  <a:pt x="12086" y="100617"/>
                </a:lnTo>
                <a:lnTo>
                  <a:pt x="12094" y="100610"/>
                </a:lnTo>
                <a:lnTo>
                  <a:pt x="12125" y="100582"/>
                </a:lnTo>
                <a:lnTo>
                  <a:pt x="12133" y="100575"/>
                </a:lnTo>
                <a:lnTo>
                  <a:pt x="12180" y="100565"/>
                </a:lnTo>
                <a:lnTo>
                  <a:pt x="12198" y="100559"/>
                </a:lnTo>
                <a:lnTo>
                  <a:pt x="12203" y="100560"/>
                </a:lnTo>
                <a:lnTo>
                  <a:pt x="12219" y="100557"/>
                </a:lnTo>
                <a:lnTo>
                  <a:pt x="12293" y="100568"/>
                </a:lnTo>
                <a:lnTo>
                  <a:pt x="12341" y="100559"/>
                </a:lnTo>
                <a:lnTo>
                  <a:pt x="12430" y="100513"/>
                </a:lnTo>
                <a:lnTo>
                  <a:pt x="12441" y="100508"/>
                </a:lnTo>
                <a:lnTo>
                  <a:pt x="12458" y="100499"/>
                </a:lnTo>
                <a:lnTo>
                  <a:pt x="12485" y="100497"/>
                </a:lnTo>
                <a:lnTo>
                  <a:pt x="12524" y="100487"/>
                </a:lnTo>
                <a:lnTo>
                  <a:pt x="12556" y="100491"/>
                </a:lnTo>
                <a:lnTo>
                  <a:pt x="12586" y="100488"/>
                </a:lnTo>
                <a:lnTo>
                  <a:pt x="12621" y="100497"/>
                </a:lnTo>
                <a:lnTo>
                  <a:pt x="12731" y="100528"/>
                </a:lnTo>
                <a:lnTo>
                  <a:pt x="12770" y="100549"/>
                </a:lnTo>
                <a:lnTo>
                  <a:pt x="12780" y="100555"/>
                </a:lnTo>
                <a:lnTo>
                  <a:pt x="12801" y="100588"/>
                </a:lnTo>
                <a:lnTo>
                  <a:pt x="12806" y="100608"/>
                </a:lnTo>
                <a:lnTo>
                  <a:pt x="12817" y="100645"/>
                </a:lnTo>
                <a:lnTo>
                  <a:pt x="12832" y="100697"/>
                </a:lnTo>
                <a:lnTo>
                  <a:pt x="12832" y="100736"/>
                </a:lnTo>
                <a:lnTo>
                  <a:pt x="12832" y="100808"/>
                </a:lnTo>
                <a:lnTo>
                  <a:pt x="12842" y="100841"/>
                </a:lnTo>
                <a:lnTo>
                  <a:pt x="12855" y="100884"/>
                </a:lnTo>
                <a:lnTo>
                  <a:pt x="12859" y="100900"/>
                </a:lnTo>
                <a:lnTo>
                  <a:pt x="12945" y="101053"/>
                </a:lnTo>
                <a:lnTo>
                  <a:pt x="13019" y="101140"/>
                </a:lnTo>
                <a:lnTo>
                  <a:pt x="13069" y="101176"/>
                </a:lnTo>
                <a:lnTo>
                  <a:pt x="13098" y="101198"/>
                </a:lnTo>
                <a:lnTo>
                  <a:pt x="13141" y="101227"/>
                </a:lnTo>
                <a:lnTo>
                  <a:pt x="13164" y="101242"/>
                </a:lnTo>
                <a:lnTo>
                  <a:pt x="13169" y="101249"/>
                </a:lnTo>
                <a:lnTo>
                  <a:pt x="13200" y="101287"/>
                </a:lnTo>
                <a:lnTo>
                  <a:pt x="13205" y="101300"/>
                </a:lnTo>
                <a:lnTo>
                  <a:pt x="13211" y="101318"/>
                </a:lnTo>
                <a:lnTo>
                  <a:pt x="13220" y="101343"/>
                </a:lnTo>
                <a:lnTo>
                  <a:pt x="13211" y="101405"/>
                </a:lnTo>
                <a:lnTo>
                  <a:pt x="13186" y="101456"/>
                </a:lnTo>
                <a:lnTo>
                  <a:pt x="13164" y="101556"/>
                </a:lnTo>
                <a:lnTo>
                  <a:pt x="13146" y="101677"/>
                </a:lnTo>
                <a:lnTo>
                  <a:pt x="13146" y="101679"/>
                </a:lnTo>
                <a:lnTo>
                  <a:pt x="13146" y="101679"/>
                </a:lnTo>
                <a:lnTo>
                  <a:pt x="13145" y="101688"/>
                </a:lnTo>
                <a:lnTo>
                  <a:pt x="13160" y="101810"/>
                </a:lnTo>
                <a:lnTo>
                  <a:pt x="13172" y="101919"/>
                </a:lnTo>
                <a:lnTo>
                  <a:pt x="13176" y="101927"/>
                </a:lnTo>
                <a:lnTo>
                  <a:pt x="13177" y="101946"/>
                </a:lnTo>
                <a:lnTo>
                  <a:pt x="13203" y="101980"/>
                </a:lnTo>
                <a:lnTo>
                  <a:pt x="13229" y="102015"/>
                </a:lnTo>
                <a:lnTo>
                  <a:pt x="13290" y="102079"/>
                </a:lnTo>
                <a:lnTo>
                  <a:pt x="13295" y="102089"/>
                </a:lnTo>
                <a:lnTo>
                  <a:pt x="13304" y="102106"/>
                </a:lnTo>
                <a:lnTo>
                  <a:pt x="13315" y="102126"/>
                </a:lnTo>
                <a:lnTo>
                  <a:pt x="13286" y="102231"/>
                </a:lnTo>
                <a:lnTo>
                  <a:pt x="13267" y="102251"/>
                </a:lnTo>
                <a:lnTo>
                  <a:pt x="13265" y="102253"/>
                </a:lnTo>
                <a:lnTo>
                  <a:pt x="13213" y="102306"/>
                </a:lnTo>
                <a:lnTo>
                  <a:pt x="13137" y="102442"/>
                </a:lnTo>
                <a:lnTo>
                  <a:pt x="12983" y="102556"/>
                </a:lnTo>
                <a:lnTo>
                  <a:pt x="12889" y="102707"/>
                </a:lnTo>
                <a:lnTo>
                  <a:pt x="12837" y="102740"/>
                </a:lnTo>
                <a:lnTo>
                  <a:pt x="12749" y="102796"/>
                </a:lnTo>
                <a:lnTo>
                  <a:pt x="12715" y="102838"/>
                </a:lnTo>
                <a:lnTo>
                  <a:pt x="12698" y="102925"/>
                </a:lnTo>
                <a:lnTo>
                  <a:pt x="12700" y="102933"/>
                </a:lnTo>
                <a:lnTo>
                  <a:pt x="12700" y="102933"/>
                </a:lnTo>
                <a:lnTo>
                  <a:pt x="12713" y="103003"/>
                </a:lnTo>
                <a:lnTo>
                  <a:pt x="12767" y="103110"/>
                </a:lnTo>
                <a:lnTo>
                  <a:pt x="12770" y="103127"/>
                </a:lnTo>
                <a:lnTo>
                  <a:pt x="12780" y="103174"/>
                </a:lnTo>
                <a:lnTo>
                  <a:pt x="12783" y="103248"/>
                </a:lnTo>
                <a:lnTo>
                  <a:pt x="12780" y="103363"/>
                </a:lnTo>
                <a:lnTo>
                  <a:pt x="12785" y="103396"/>
                </a:lnTo>
                <a:lnTo>
                  <a:pt x="12787" y="103412"/>
                </a:lnTo>
                <a:lnTo>
                  <a:pt x="12791" y="103420"/>
                </a:lnTo>
                <a:lnTo>
                  <a:pt x="12816" y="103473"/>
                </a:lnTo>
                <a:lnTo>
                  <a:pt x="12835" y="103513"/>
                </a:lnTo>
                <a:lnTo>
                  <a:pt x="12882" y="103570"/>
                </a:lnTo>
                <a:lnTo>
                  <a:pt x="12927" y="103613"/>
                </a:lnTo>
                <a:lnTo>
                  <a:pt x="12970" y="103662"/>
                </a:lnTo>
                <a:lnTo>
                  <a:pt x="12989" y="103688"/>
                </a:lnTo>
                <a:lnTo>
                  <a:pt x="13010" y="103717"/>
                </a:lnTo>
                <a:lnTo>
                  <a:pt x="13015" y="103760"/>
                </a:lnTo>
                <a:lnTo>
                  <a:pt x="13008" y="103779"/>
                </a:lnTo>
                <a:lnTo>
                  <a:pt x="13008" y="103783"/>
                </a:lnTo>
                <a:lnTo>
                  <a:pt x="13006" y="103785"/>
                </a:lnTo>
                <a:lnTo>
                  <a:pt x="12999" y="103806"/>
                </a:lnTo>
                <a:lnTo>
                  <a:pt x="12977" y="103818"/>
                </a:lnTo>
                <a:lnTo>
                  <a:pt x="12927" y="103844"/>
                </a:lnTo>
                <a:lnTo>
                  <a:pt x="12837" y="103873"/>
                </a:lnTo>
                <a:lnTo>
                  <a:pt x="12749" y="103969"/>
                </a:lnTo>
                <a:lnTo>
                  <a:pt x="12609" y="104076"/>
                </a:lnTo>
                <a:lnTo>
                  <a:pt x="12572" y="104155"/>
                </a:lnTo>
                <a:lnTo>
                  <a:pt x="12546" y="104209"/>
                </a:lnTo>
                <a:lnTo>
                  <a:pt x="12521" y="104306"/>
                </a:lnTo>
                <a:lnTo>
                  <a:pt x="12521" y="104310"/>
                </a:lnTo>
                <a:lnTo>
                  <a:pt x="12517" y="104423"/>
                </a:lnTo>
                <a:lnTo>
                  <a:pt x="12517" y="104427"/>
                </a:lnTo>
                <a:lnTo>
                  <a:pt x="12517" y="104428"/>
                </a:lnTo>
                <a:lnTo>
                  <a:pt x="12541" y="104565"/>
                </a:lnTo>
                <a:lnTo>
                  <a:pt x="12539" y="104611"/>
                </a:lnTo>
                <a:lnTo>
                  <a:pt x="12539" y="104621"/>
                </a:lnTo>
                <a:lnTo>
                  <a:pt x="12511" y="104657"/>
                </a:lnTo>
                <a:lnTo>
                  <a:pt x="12511" y="104657"/>
                </a:lnTo>
                <a:lnTo>
                  <a:pt x="12510" y="104657"/>
                </a:lnTo>
                <a:lnTo>
                  <a:pt x="12510" y="104657"/>
                </a:lnTo>
                <a:lnTo>
                  <a:pt x="12453" y="104653"/>
                </a:lnTo>
                <a:lnTo>
                  <a:pt x="12453" y="104652"/>
                </a:lnTo>
                <a:lnTo>
                  <a:pt x="12424" y="104650"/>
                </a:lnTo>
                <a:lnTo>
                  <a:pt x="12293" y="104610"/>
                </a:lnTo>
                <a:lnTo>
                  <a:pt x="12216" y="104623"/>
                </a:lnTo>
                <a:lnTo>
                  <a:pt x="12149" y="104699"/>
                </a:lnTo>
                <a:lnTo>
                  <a:pt x="12041" y="104826"/>
                </a:lnTo>
                <a:lnTo>
                  <a:pt x="12040" y="104827"/>
                </a:lnTo>
                <a:lnTo>
                  <a:pt x="12037" y="104849"/>
                </a:lnTo>
                <a:lnTo>
                  <a:pt x="12030" y="104892"/>
                </a:lnTo>
                <a:lnTo>
                  <a:pt x="12027" y="104913"/>
                </a:lnTo>
                <a:lnTo>
                  <a:pt x="12025" y="104938"/>
                </a:lnTo>
                <a:lnTo>
                  <a:pt x="12022" y="104989"/>
                </a:lnTo>
                <a:lnTo>
                  <a:pt x="12043" y="105062"/>
                </a:lnTo>
                <a:lnTo>
                  <a:pt x="12147" y="105279"/>
                </a:lnTo>
                <a:lnTo>
                  <a:pt x="12149" y="105289"/>
                </a:lnTo>
                <a:lnTo>
                  <a:pt x="12171" y="105396"/>
                </a:lnTo>
                <a:lnTo>
                  <a:pt x="12171" y="105467"/>
                </a:lnTo>
                <a:lnTo>
                  <a:pt x="12158" y="105514"/>
                </a:lnTo>
                <a:lnTo>
                  <a:pt x="12146" y="105527"/>
                </a:lnTo>
                <a:lnTo>
                  <a:pt x="12130" y="105545"/>
                </a:lnTo>
                <a:lnTo>
                  <a:pt x="12130" y="105546"/>
                </a:lnTo>
                <a:lnTo>
                  <a:pt x="12126" y="105576"/>
                </a:lnTo>
                <a:lnTo>
                  <a:pt x="12126" y="105603"/>
                </a:lnTo>
                <a:lnTo>
                  <a:pt x="12124" y="105676"/>
                </a:lnTo>
                <a:lnTo>
                  <a:pt x="12132" y="105775"/>
                </a:lnTo>
                <a:lnTo>
                  <a:pt x="12133" y="105788"/>
                </a:lnTo>
                <a:lnTo>
                  <a:pt x="12135" y="105792"/>
                </a:lnTo>
                <a:lnTo>
                  <a:pt x="12156" y="105836"/>
                </a:lnTo>
                <a:lnTo>
                  <a:pt x="12181" y="105879"/>
                </a:lnTo>
                <a:lnTo>
                  <a:pt x="12219" y="105932"/>
                </a:lnTo>
                <a:lnTo>
                  <a:pt x="12223" y="105966"/>
                </a:lnTo>
                <a:lnTo>
                  <a:pt x="12221" y="106028"/>
                </a:lnTo>
                <a:lnTo>
                  <a:pt x="12234" y="106088"/>
                </a:lnTo>
                <a:lnTo>
                  <a:pt x="12271" y="106148"/>
                </a:lnTo>
                <a:lnTo>
                  <a:pt x="12338" y="106242"/>
                </a:lnTo>
                <a:lnTo>
                  <a:pt x="12379" y="106322"/>
                </a:lnTo>
                <a:lnTo>
                  <a:pt x="12401" y="106363"/>
                </a:lnTo>
                <a:lnTo>
                  <a:pt x="12401" y="106364"/>
                </a:lnTo>
                <a:lnTo>
                  <a:pt x="12447" y="106480"/>
                </a:lnTo>
                <a:lnTo>
                  <a:pt x="12460" y="106527"/>
                </a:lnTo>
                <a:lnTo>
                  <a:pt x="12443" y="106676"/>
                </a:lnTo>
                <a:lnTo>
                  <a:pt x="12443" y="106677"/>
                </a:lnTo>
                <a:lnTo>
                  <a:pt x="12435" y="106764"/>
                </a:lnTo>
                <a:lnTo>
                  <a:pt x="12432" y="106793"/>
                </a:lnTo>
                <a:lnTo>
                  <a:pt x="12432" y="106795"/>
                </a:lnTo>
                <a:lnTo>
                  <a:pt x="12431" y="106814"/>
                </a:lnTo>
                <a:lnTo>
                  <a:pt x="12437" y="106845"/>
                </a:lnTo>
                <a:lnTo>
                  <a:pt x="12444" y="106883"/>
                </a:lnTo>
                <a:lnTo>
                  <a:pt x="12476" y="106990"/>
                </a:lnTo>
                <a:lnTo>
                  <a:pt x="12498" y="107057"/>
                </a:lnTo>
                <a:lnTo>
                  <a:pt x="12523" y="107121"/>
                </a:lnTo>
                <a:lnTo>
                  <a:pt x="12528" y="107145"/>
                </a:lnTo>
                <a:lnTo>
                  <a:pt x="12534" y="107215"/>
                </a:lnTo>
                <a:lnTo>
                  <a:pt x="12533" y="107224"/>
                </a:lnTo>
                <a:lnTo>
                  <a:pt x="12531" y="107242"/>
                </a:lnTo>
                <a:lnTo>
                  <a:pt x="12529" y="107266"/>
                </a:lnTo>
                <a:lnTo>
                  <a:pt x="12522" y="107295"/>
                </a:lnTo>
                <a:lnTo>
                  <a:pt x="12522" y="107295"/>
                </a:lnTo>
                <a:lnTo>
                  <a:pt x="12517" y="107310"/>
                </a:lnTo>
                <a:lnTo>
                  <a:pt x="12513" y="107318"/>
                </a:lnTo>
                <a:lnTo>
                  <a:pt x="12510" y="107323"/>
                </a:lnTo>
                <a:lnTo>
                  <a:pt x="12509" y="107325"/>
                </a:lnTo>
                <a:lnTo>
                  <a:pt x="12500" y="107340"/>
                </a:lnTo>
                <a:lnTo>
                  <a:pt x="12498" y="107365"/>
                </a:lnTo>
                <a:lnTo>
                  <a:pt x="12503" y="107387"/>
                </a:lnTo>
                <a:lnTo>
                  <a:pt x="12503" y="107394"/>
                </a:lnTo>
                <a:lnTo>
                  <a:pt x="12505" y="107400"/>
                </a:lnTo>
                <a:lnTo>
                  <a:pt x="12518" y="107433"/>
                </a:lnTo>
                <a:lnTo>
                  <a:pt x="12522" y="107480"/>
                </a:lnTo>
                <a:lnTo>
                  <a:pt x="12523" y="107485"/>
                </a:lnTo>
                <a:lnTo>
                  <a:pt x="12521" y="107499"/>
                </a:lnTo>
                <a:lnTo>
                  <a:pt x="12517" y="107533"/>
                </a:lnTo>
                <a:lnTo>
                  <a:pt x="12512" y="107550"/>
                </a:lnTo>
                <a:lnTo>
                  <a:pt x="12507" y="107570"/>
                </a:lnTo>
                <a:lnTo>
                  <a:pt x="12506" y="107572"/>
                </a:lnTo>
                <a:lnTo>
                  <a:pt x="12502" y="107580"/>
                </a:lnTo>
                <a:lnTo>
                  <a:pt x="12490" y="107602"/>
                </a:lnTo>
                <a:lnTo>
                  <a:pt x="12483" y="107612"/>
                </a:lnTo>
                <a:lnTo>
                  <a:pt x="12452" y="107640"/>
                </a:lnTo>
                <a:lnTo>
                  <a:pt x="12387" y="107708"/>
                </a:lnTo>
                <a:lnTo>
                  <a:pt x="12344" y="107748"/>
                </a:lnTo>
                <a:lnTo>
                  <a:pt x="12283" y="107786"/>
                </a:lnTo>
                <a:lnTo>
                  <a:pt x="12163" y="107842"/>
                </a:lnTo>
                <a:lnTo>
                  <a:pt x="12070" y="107890"/>
                </a:lnTo>
                <a:lnTo>
                  <a:pt x="12027" y="107921"/>
                </a:lnTo>
                <a:lnTo>
                  <a:pt x="11996" y="107953"/>
                </a:lnTo>
                <a:lnTo>
                  <a:pt x="11972" y="108016"/>
                </a:lnTo>
                <a:lnTo>
                  <a:pt x="11955" y="108073"/>
                </a:lnTo>
                <a:lnTo>
                  <a:pt x="11955" y="108073"/>
                </a:lnTo>
                <a:lnTo>
                  <a:pt x="11951" y="108087"/>
                </a:lnTo>
                <a:lnTo>
                  <a:pt x="11947" y="108101"/>
                </a:lnTo>
                <a:lnTo>
                  <a:pt x="11947" y="108159"/>
                </a:lnTo>
                <a:lnTo>
                  <a:pt x="11954" y="108171"/>
                </a:lnTo>
                <a:lnTo>
                  <a:pt x="11961" y="108183"/>
                </a:lnTo>
                <a:lnTo>
                  <a:pt x="11984" y="108222"/>
                </a:lnTo>
                <a:lnTo>
                  <a:pt x="12002" y="108271"/>
                </a:lnTo>
                <a:lnTo>
                  <a:pt x="12032" y="108326"/>
                </a:lnTo>
                <a:lnTo>
                  <a:pt x="12053" y="108371"/>
                </a:lnTo>
                <a:lnTo>
                  <a:pt x="12095" y="108414"/>
                </a:lnTo>
                <a:lnTo>
                  <a:pt x="12135" y="108451"/>
                </a:lnTo>
                <a:lnTo>
                  <a:pt x="12191" y="108484"/>
                </a:lnTo>
                <a:lnTo>
                  <a:pt x="12209" y="108506"/>
                </a:lnTo>
                <a:lnTo>
                  <a:pt x="12210" y="108519"/>
                </a:lnTo>
                <a:lnTo>
                  <a:pt x="12211" y="108532"/>
                </a:lnTo>
                <a:lnTo>
                  <a:pt x="12197" y="108558"/>
                </a:lnTo>
                <a:lnTo>
                  <a:pt x="12179" y="108597"/>
                </a:lnTo>
                <a:lnTo>
                  <a:pt x="12178" y="108599"/>
                </a:lnTo>
                <a:lnTo>
                  <a:pt x="12178" y="108601"/>
                </a:lnTo>
                <a:lnTo>
                  <a:pt x="12159" y="108626"/>
                </a:lnTo>
                <a:lnTo>
                  <a:pt x="12118" y="108655"/>
                </a:lnTo>
                <a:lnTo>
                  <a:pt x="12063" y="108708"/>
                </a:lnTo>
                <a:lnTo>
                  <a:pt x="12055" y="108740"/>
                </a:lnTo>
                <a:lnTo>
                  <a:pt x="12037" y="108812"/>
                </a:lnTo>
                <a:lnTo>
                  <a:pt x="12034" y="108821"/>
                </a:lnTo>
                <a:lnTo>
                  <a:pt x="12010" y="108880"/>
                </a:lnTo>
                <a:lnTo>
                  <a:pt x="11996" y="108913"/>
                </a:lnTo>
                <a:lnTo>
                  <a:pt x="11980" y="108977"/>
                </a:lnTo>
                <a:lnTo>
                  <a:pt x="11980" y="108978"/>
                </a:lnTo>
                <a:lnTo>
                  <a:pt x="11942" y="109129"/>
                </a:lnTo>
                <a:lnTo>
                  <a:pt x="11929" y="109157"/>
                </a:lnTo>
                <a:lnTo>
                  <a:pt x="11929" y="109157"/>
                </a:lnTo>
                <a:lnTo>
                  <a:pt x="11924" y="109169"/>
                </a:lnTo>
                <a:lnTo>
                  <a:pt x="11918" y="109181"/>
                </a:lnTo>
                <a:lnTo>
                  <a:pt x="11897" y="109213"/>
                </a:lnTo>
                <a:lnTo>
                  <a:pt x="11868" y="109243"/>
                </a:lnTo>
                <a:lnTo>
                  <a:pt x="11845" y="109265"/>
                </a:lnTo>
                <a:lnTo>
                  <a:pt x="11802" y="109274"/>
                </a:lnTo>
                <a:lnTo>
                  <a:pt x="11797" y="109270"/>
                </a:lnTo>
                <a:lnTo>
                  <a:pt x="11784" y="109259"/>
                </a:lnTo>
                <a:lnTo>
                  <a:pt x="11750" y="109224"/>
                </a:lnTo>
                <a:lnTo>
                  <a:pt x="11711" y="109192"/>
                </a:lnTo>
                <a:lnTo>
                  <a:pt x="11666" y="109162"/>
                </a:lnTo>
                <a:lnTo>
                  <a:pt x="11608" y="109140"/>
                </a:lnTo>
                <a:lnTo>
                  <a:pt x="11604" y="109139"/>
                </a:lnTo>
                <a:lnTo>
                  <a:pt x="11601" y="109138"/>
                </a:lnTo>
                <a:lnTo>
                  <a:pt x="11601" y="109138"/>
                </a:lnTo>
                <a:lnTo>
                  <a:pt x="11551" y="109126"/>
                </a:lnTo>
                <a:lnTo>
                  <a:pt x="11502" y="109104"/>
                </a:lnTo>
                <a:lnTo>
                  <a:pt x="11467" y="109076"/>
                </a:lnTo>
                <a:lnTo>
                  <a:pt x="11466" y="109076"/>
                </a:lnTo>
                <a:lnTo>
                  <a:pt x="11465" y="109074"/>
                </a:lnTo>
                <a:lnTo>
                  <a:pt x="11406" y="109004"/>
                </a:lnTo>
                <a:lnTo>
                  <a:pt x="11365" y="108939"/>
                </a:lnTo>
                <a:lnTo>
                  <a:pt x="11328" y="108876"/>
                </a:lnTo>
                <a:lnTo>
                  <a:pt x="11303" y="108820"/>
                </a:lnTo>
                <a:lnTo>
                  <a:pt x="11295" y="108811"/>
                </a:lnTo>
                <a:lnTo>
                  <a:pt x="11288" y="108802"/>
                </a:lnTo>
                <a:lnTo>
                  <a:pt x="11275" y="108782"/>
                </a:lnTo>
                <a:lnTo>
                  <a:pt x="11254" y="108768"/>
                </a:lnTo>
                <a:lnTo>
                  <a:pt x="11247" y="108763"/>
                </a:lnTo>
                <a:lnTo>
                  <a:pt x="11247" y="108763"/>
                </a:lnTo>
                <a:lnTo>
                  <a:pt x="11225" y="108764"/>
                </a:lnTo>
                <a:lnTo>
                  <a:pt x="11207" y="108765"/>
                </a:lnTo>
                <a:lnTo>
                  <a:pt x="11169" y="108766"/>
                </a:lnTo>
                <a:lnTo>
                  <a:pt x="11157" y="108763"/>
                </a:lnTo>
                <a:lnTo>
                  <a:pt x="11140" y="108759"/>
                </a:lnTo>
                <a:lnTo>
                  <a:pt x="11121" y="108751"/>
                </a:lnTo>
                <a:lnTo>
                  <a:pt x="11093" y="108734"/>
                </a:lnTo>
                <a:lnTo>
                  <a:pt x="11063" y="108714"/>
                </a:lnTo>
                <a:lnTo>
                  <a:pt x="11053" y="108703"/>
                </a:lnTo>
                <a:lnTo>
                  <a:pt x="11043" y="108691"/>
                </a:lnTo>
                <a:lnTo>
                  <a:pt x="11020" y="108653"/>
                </a:lnTo>
                <a:lnTo>
                  <a:pt x="10984" y="108608"/>
                </a:lnTo>
                <a:lnTo>
                  <a:pt x="10911" y="108543"/>
                </a:lnTo>
                <a:lnTo>
                  <a:pt x="10872" y="108512"/>
                </a:lnTo>
                <a:lnTo>
                  <a:pt x="10843" y="108496"/>
                </a:lnTo>
                <a:lnTo>
                  <a:pt x="10830" y="108492"/>
                </a:lnTo>
                <a:lnTo>
                  <a:pt x="10816" y="108489"/>
                </a:lnTo>
                <a:lnTo>
                  <a:pt x="10784" y="108492"/>
                </a:lnTo>
                <a:lnTo>
                  <a:pt x="10754" y="108502"/>
                </a:lnTo>
                <a:lnTo>
                  <a:pt x="10712" y="108511"/>
                </a:lnTo>
                <a:lnTo>
                  <a:pt x="10708" y="108512"/>
                </a:lnTo>
                <a:lnTo>
                  <a:pt x="10679" y="108521"/>
                </a:lnTo>
                <a:lnTo>
                  <a:pt x="10662" y="108527"/>
                </a:lnTo>
                <a:lnTo>
                  <a:pt x="10630" y="108530"/>
                </a:lnTo>
                <a:lnTo>
                  <a:pt x="10630" y="108531"/>
                </a:lnTo>
                <a:lnTo>
                  <a:pt x="10624" y="108535"/>
                </a:lnTo>
                <a:lnTo>
                  <a:pt x="10613" y="108542"/>
                </a:lnTo>
                <a:lnTo>
                  <a:pt x="10611" y="108551"/>
                </a:lnTo>
                <a:lnTo>
                  <a:pt x="10610" y="108555"/>
                </a:lnTo>
                <a:lnTo>
                  <a:pt x="10610" y="108556"/>
                </a:lnTo>
                <a:lnTo>
                  <a:pt x="10611" y="108620"/>
                </a:lnTo>
                <a:lnTo>
                  <a:pt x="10611" y="108625"/>
                </a:lnTo>
                <a:lnTo>
                  <a:pt x="10612" y="108627"/>
                </a:lnTo>
                <a:lnTo>
                  <a:pt x="10612" y="108634"/>
                </a:lnTo>
                <a:lnTo>
                  <a:pt x="10612" y="108658"/>
                </a:lnTo>
                <a:lnTo>
                  <a:pt x="10612" y="108688"/>
                </a:lnTo>
                <a:lnTo>
                  <a:pt x="10614" y="108697"/>
                </a:lnTo>
                <a:lnTo>
                  <a:pt x="10616" y="108705"/>
                </a:lnTo>
                <a:lnTo>
                  <a:pt x="10620" y="108727"/>
                </a:lnTo>
                <a:lnTo>
                  <a:pt x="10625" y="108775"/>
                </a:lnTo>
                <a:lnTo>
                  <a:pt x="10619" y="108835"/>
                </a:lnTo>
                <a:lnTo>
                  <a:pt x="10618" y="108886"/>
                </a:lnTo>
                <a:lnTo>
                  <a:pt x="10615" y="108891"/>
                </a:lnTo>
                <a:lnTo>
                  <a:pt x="10611" y="108897"/>
                </a:lnTo>
                <a:lnTo>
                  <a:pt x="10611" y="108897"/>
                </a:lnTo>
                <a:lnTo>
                  <a:pt x="10601" y="108914"/>
                </a:lnTo>
                <a:lnTo>
                  <a:pt x="10598" y="108918"/>
                </a:lnTo>
                <a:lnTo>
                  <a:pt x="10568" y="108952"/>
                </a:lnTo>
                <a:lnTo>
                  <a:pt x="10559" y="108959"/>
                </a:lnTo>
                <a:lnTo>
                  <a:pt x="10553" y="108963"/>
                </a:lnTo>
                <a:lnTo>
                  <a:pt x="10548" y="108966"/>
                </a:lnTo>
                <a:lnTo>
                  <a:pt x="10522" y="108984"/>
                </a:lnTo>
                <a:lnTo>
                  <a:pt x="10464" y="109013"/>
                </a:lnTo>
                <a:lnTo>
                  <a:pt x="10440" y="109055"/>
                </a:lnTo>
                <a:lnTo>
                  <a:pt x="10416" y="109096"/>
                </a:lnTo>
                <a:lnTo>
                  <a:pt x="10413" y="109140"/>
                </a:lnTo>
                <a:lnTo>
                  <a:pt x="10415" y="109149"/>
                </a:lnTo>
                <a:lnTo>
                  <a:pt x="10415" y="109152"/>
                </a:lnTo>
                <a:lnTo>
                  <a:pt x="10420" y="109174"/>
                </a:lnTo>
                <a:lnTo>
                  <a:pt x="10433" y="109214"/>
                </a:lnTo>
                <a:lnTo>
                  <a:pt x="10433" y="109290"/>
                </a:lnTo>
                <a:lnTo>
                  <a:pt x="10421" y="109334"/>
                </a:lnTo>
                <a:lnTo>
                  <a:pt x="10407" y="109370"/>
                </a:lnTo>
                <a:lnTo>
                  <a:pt x="10398" y="109388"/>
                </a:lnTo>
                <a:lnTo>
                  <a:pt x="10388" y="109409"/>
                </a:lnTo>
                <a:lnTo>
                  <a:pt x="10369" y="109437"/>
                </a:lnTo>
                <a:lnTo>
                  <a:pt x="10334" y="109483"/>
                </a:lnTo>
                <a:lnTo>
                  <a:pt x="10301" y="109516"/>
                </a:lnTo>
                <a:lnTo>
                  <a:pt x="10292" y="109533"/>
                </a:lnTo>
                <a:lnTo>
                  <a:pt x="10279" y="109559"/>
                </a:lnTo>
                <a:lnTo>
                  <a:pt x="10258" y="109619"/>
                </a:lnTo>
                <a:lnTo>
                  <a:pt x="10257" y="109633"/>
                </a:lnTo>
                <a:lnTo>
                  <a:pt x="10257" y="109647"/>
                </a:lnTo>
                <a:lnTo>
                  <a:pt x="10242" y="109682"/>
                </a:lnTo>
                <a:lnTo>
                  <a:pt x="10217" y="109729"/>
                </a:lnTo>
                <a:lnTo>
                  <a:pt x="10190" y="109758"/>
                </a:lnTo>
                <a:lnTo>
                  <a:pt x="10178" y="109774"/>
                </a:lnTo>
                <a:lnTo>
                  <a:pt x="10145" y="109810"/>
                </a:lnTo>
                <a:lnTo>
                  <a:pt x="10117" y="109829"/>
                </a:lnTo>
                <a:lnTo>
                  <a:pt x="10115" y="109830"/>
                </a:lnTo>
                <a:lnTo>
                  <a:pt x="10105" y="109829"/>
                </a:lnTo>
                <a:lnTo>
                  <a:pt x="10087" y="109828"/>
                </a:lnTo>
                <a:lnTo>
                  <a:pt x="10073" y="109822"/>
                </a:lnTo>
                <a:lnTo>
                  <a:pt x="10053" y="109805"/>
                </a:lnTo>
                <a:lnTo>
                  <a:pt x="10044" y="109793"/>
                </a:lnTo>
                <a:lnTo>
                  <a:pt x="10036" y="109780"/>
                </a:lnTo>
                <a:lnTo>
                  <a:pt x="10024" y="109762"/>
                </a:lnTo>
                <a:lnTo>
                  <a:pt x="10023" y="109760"/>
                </a:lnTo>
                <a:lnTo>
                  <a:pt x="10022" y="109758"/>
                </a:lnTo>
                <a:lnTo>
                  <a:pt x="10017" y="109744"/>
                </a:lnTo>
                <a:lnTo>
                  <a:pt x="10013" y="109731"/>
                </a:lnTo>
                <a:lnTo>
                  <a:pt x="10010" y="109724"/>
                </a:lnTo>
                <a:lnTo>
                  <a:pt x="10006" y="109695"/>
                </a:lnTo>
                <a:lnTo>
                  <a:pt x="10004" y="109692"/>
                </a:lnTo>
                <a:lnTo>
                  <a:pt x="9999" y="109684"/>
                </a:lnTo>
                <a:lnTo>
                  <a:pt x="9985" y="109663"/>
                </a:lnTo>
                <a:lnTo>
                  <a:pt x="9936" y="109625"/>
                </a:lnTo>
                <a:lnTo>
                  <a:pt x="9913" y="109599"/>
                </a:lnTo>
                <a:lnTo>
                  <a:pt x="9834" y="109555"/>
                </a:lnTo>
                <a:lnTo>
                  <a:pt x="9808" y="109545"/>
                </a:lnTo>
                <a:lnTo>
                  <a:pt x="9795" y="109540"/>
                </a:lnTo>
                <a:lnTo>
                  <a:pt x="9790" y="109538"/>
                </a:lnTo>
                <a:lnTo>
                  <a:pt x="9777" y="109532"/>
                </a:lnTo>
                <a:lnTo>
                  <a:pt x="9766" y="109535"/>
                </a:lnTo>
                <a:lnTo>
                  <a:pt x="9750" y="109541"/>
                </a:lnTo>
                <a:lnTo>
                  <a:pt x="9742" y="109553"/>
                </a:lnTo>
                <a:lnTo>
                  <a:pt x="9736" y="109563"/>
                </a:lnTo>
                <a:lnTo>
                  <a:pt x="9728" y="109591"/>
                </a:lnTo>
                <a:lnTo>
                  <a:pt x="9719" y="109628"/>
                </a:lnTo>
                <a:lnTo>
                  <a:pt x="9696" y="109672"/>
                </a:lnTo>
                <a:lnTo>
                  <a:pt x="9675" y="109696"/>
                </a:lnTo>
                <a:lnTo>
                  <a:pt x="9665" y="109707"/>
                </a:lnTo>
                <a:lnTo>
                  <a:pt x="9625" y="109735"/>
                </a:lnTo>
                <a:lnTo>
                  <a:pt x="9587" y="109752"/>
                </a:lnTo>
                <a:lnTo>
                  <a:pt x="9584" y="109753"/>
                </a:lnTo>
                <a:lnTo>
                  <a:pt x="9538" y="109761"/>
                </a:lnTo>
                <a:lnTo>
                  <a:pt x="9510" y="109772"/>
                </a:lnTo>
                <a:lnTo>
                  <a:pt x="9493" y="109783"/>
                </a:lnTo>
                <a:lnTo>
                  <a:pt x="9487" y="109787"/>
                </a:lnTo>
                <a:lnTo>
                  <a:pt x="9473" y="109799"/>
                </a:lnTo>
                <a:lnTo>
                  <a:pt x="9448" y="109821"/>
                </a:lnTo>
                <a:lnTo>
                  <a:pt x="9391" y="109860"/>
                </a:lnTo>
                <a:lnTo>
                  <a:pt x="9357" y="109882"/>
                </a:lnTo>
                <a:lnTo>
                  <a:pt x="9355" y="109882"/>
                </a:lnTo>
                <a:lnTo>
                  <a:pt x="9353" y="109883"/>
                </a:lnTo>
                <a:lnTo>
                  <a:pt x="9330" y="109907"/>
                </a:lnTo>
                <a:lnTo>
                  <a:pt x="9310" y="109950"/>
                </a:lnTo>
                <a:lnTo>
                  <a:pt x="9283" y="109987"/>
                </a:lnTo>
                <a:lnTo>
                  <a:pt x="9244" y="110027"/>
                </a:lnTo>
                <a:lnTo>
                  <a:pt x="9194" y="110071"/>
                </a:lnTo>
                <a:lnTo>
                  <a:pt x="9172" y="110107"/>
                </a:lnTo>
                <a:lnTo>
                  <a:pt x="9143" y="110156"/>
                </a:lnTo>
                <a:lnTo>
                  <a:pt x="9124" y="110220"/>
                </a:lnTo>
                <a:lnTo>
                  <a:pt x="9122" y="110273"/>
                </a:lnTo>
                <a:lnTo>
                  <a:pt x="9118" y="110339"/>
                </a:lnTo>
                <a:lnTo>
                  <a:pt x="9118" y="110339"/>
                </a:lnTo>
                <a:lnTo>
                  <a:pt x="9118" y="110339"/>
                </a:lnTo>
                <a:lnTo>
                  <a:pt x="9118" y="110340"/>
                </a:lnTo>
                <a:lnTo>
                  <a:pt x="9112" y="110399"/>
                </a:lnTo>
                <a:lnTo>
                  <a:pt x="9090" y="110439"/>
                </a:lnTo>
                <a:lnTo>
                  <a:pt x="9089" y="110442"/>
                </a:lnTo>
                <a:lnTo>
                  <a:pt x="9087" y="110445"/>
                </a:lnTo>
                <a:lnTo>
                  <a:pt x="9084" y="110450"/>
                </a:lnTo>
                <a:lnTo>
                  <a:pt x="9064" y="110500"/>
                </a:lnTo>
                <a:lnTo>
                  <a:pt x="9072" y="110546"/>
                </a:lnTo>
                <a:lnTo>
                  <a:pt x="9072" y="110548"/>
                </a:lnTo>
                <a:lnTo>
                  <a:pt x="9072" y="110550"/>
                </a:lnTo>
                <a:lnTo>
                  <a:pt x="9070" y="110597"/>
                </a:lnTo>
                <a:lnTo>
                  <a:pt x="9058" y="110647"/>
                </a:lnTo>
                <a:lnTo>
                  <a:pt x="9056" y="110684"/>
                </a:lnTo>
                <a:lnTo>
                  <a:pt x="9046" y="110737"/>
                </a:lnTo>
                <a:lnTo>
                  <a:pt x="9042" y="110749"/>
                </a:lnTo>
                <a:lnTo>
                  <a:pt x="9037" y="110761"/>
                </a:lnTo>
                <a:lnTo>
                  <a:pt x="9017" y="110817"/>
                </a:lnTo>
                <a:lnTo>
                  <a:pt x="8988" y="110849"/>
                </a:lnTo>
                <a:lnTo>
                  <a:pt x="8929" y="110896"/>
                </a:lnTo>
                <a:lnTo>
                  <a:pt x="8859" y="110944"/>
                </a:lnTo>
                <a:lnTo>
                  <a:pt x="8795" y="111009"/>
                </a:lnTo>
                <a:lnTo>
                  <a:pt x="8722" y="111039"/>
                </a:lnTo>
                <a:lnTo>
                  <a:pt x="8662" y="111082"/>
                </a:lnTo>
                <a:lnTo>
                  <a:pt x="8659" y="111083"/>
                </a:lnTo>
                <a:lnTo>
                  <a:pt x="8578" y="111116"/>
                </a:lnTo>
                <a:lnTo>
                  <a:pt x="8522" y="111158"/>
                </a:lnTo>
                <a:lnTo>
                  <a:pt x="8480" y="111204"/>
                </a:lnTo>
                <a:lnTo>
                  <a:pt x="8416" y="111253"/>
                </a:lnTo>
                <a:lnTo>
                  <a:pt x="8366" y="111293"/>
                </a:lnTo>
                <a:lnTo>
                  <a:pt x="8344" y="111343"/>
                </a:lnTo>
                <a:lnTo>
                  <a:pt x="8307" y="111415"/>
                </a:lnTo>
                <a:lnTo>
                  <a:pt x="8259" y="111497"/>
                </a:lnTo>
                <a:lnTo>
                  <a:pt x="8232" y="111540"/>
                </a:lnTo>
                <a:lnTo>
                  <a:pt x="8229" y="111574"/>
                </a:lnTo>
                <a:lnTo>
                  <a:pt x="8230" y="111632"/>
                </a:lnTo>
                <a:lnTo>
                  <a:pt x="8229" y="111703"/>
                </a:lnTo>
                <a:lnTo>
                  <a:pt x="8225" y="111779"/>
                </a:lnTo>
                <a:lnTo>
                  <a:pt x="8209" y="111871"/>
                </a:lnTo>
                <a:lnTo>
                  <a:pt x="8181" y="111955"/>
                </a:lnTo>
                <a:lnTo>
                  <a:pt x="8148" y="112009"/>
                </a:lnTo>
                <a:lnTo>
                  <a:pt x="8108" y="112041"/>
                </a:lnTo>
                <a:lnTo>
                  <a:pt x="8036" y="112064"/>
                </a:lnTo>
                <a:lnTo>
                  <a:pt x="7955" y="112087"/>
                </a:lnTo>
                <a:lnTo>
                  <a:pt x="7867" y="112121"/>
                </a:lnTo>
                <a:lnTo>
                  <a:pt x="7767" y="112145"/>
                </a:lnTo>
                <a:lnTo>
                  <a:pt x="7638" y="112183"/>
                </a:lnTo>
                <a:lnTo>
                  <a:pt x="7555" y="112210"/>
                </a:lnTo>
                <a:lnTo>
                  <a:pt x="7475" y="112224"/>
                </a:lnTo>
                <a:lnTo>
                  <a:pt x="7417" y="112221"/>
                </a:lnTo>
                <a:lnTo>
                  <a:pt x="7386" y="112213"/>
                </a:lnTo>
                <a:lnTo>
                  <a:pt x="7352" y="112204"/>
                </a:lnTo>
                <a:lnTo>
                  <a:pt x="7278" y="112186"/>
                </a:lnTo>
                <a:lnTo>
                  <a:pt x="7226" y="112188"/>
                </a:lnTo>
                <a:lnTo>
                  <a:pt x="7163" y="112196"/>
                </a:lnTo>
                <a:lnTo>
                  <a:pt x="7085" y="112213"/>
                </a:lnTo>
                <a:lnTo>
                  <a:pt x="7019" y="112233"/>
                </a:lnTo>
                <a:lnTo>
                  <a:pt x="7007" y="112229"/>
                </a:lnTo>
                <a:lnTo>
                  <a:pt x="6994" y="112225"/>
                </a:lnTo>
                <a:lnTo>
                  <a:pt x="6925" y="112202"/>
                </a:lnTo>
                <a:lnTo>
                  <a:pt x="6860" y="112149"/>
                </a:lnTo>
                <a:lnTo>
                  <a:pt x="6777" y="112090"/>
                </a:lnTo>
                <a:lnTo>
                  <a:pt x="6646" y="112045"/>
                </a:lnTo>
                <a:lnTo>
                  <a:pt x="6634" y="112041"/>
                </a:lnTo>
                <a:lnTo>
                  <a:pt x="6519" y="112004"/>
                </a:lnTo>
                <a:lnTo>
                  <a:pt x="6377" y="111958"/>
                </a:lnTo>
                <a:lnTo>
                  <a:pt x="6285" y="111903"/>
                </a:lnTo>
                <a:lnTo>
                  <a:pt x="6171" y="111848"/>
                </a:lnTo>
                <a:lnTo>
                  <a:pt x="6167" y="111846"/>
                </a:lnTo>
                <a:lnTo>
                  <a:pt x="6164" y="111844"/>
                </a:lnTo>
                <a:lnTo>
                  <a:pt x="6074" y="111821"/>
                </a:lnTo>
                <a:lnTo>
                  <a:pt x="6027" y="111823"/>
                </a:lnTo>
                <a:lnTo>
                  <a:pt x="5995" y="111829"/>
                </a:lnTo>
                <a:lnTo>
                  <a:pt x="5985" y="111830"/>
                </a:lnTo>
                <a:lnTo>
                  <a:pt x="5903" y="111857"/>
                </a:lnTo>
                <a:lnTo>
                  <a:pt x="5897" y="111860"/>
                </a:lnTo>
                <a:lnTo>
                  <a:pt x="5789" y="111905"/>
                </a:lnTo>
                <a:lnTo>
                  <a:pt x="5787" y="111905"/>
                </a:lnTo>
                <a:lnTo>
                  <a:pt x="5785" y="111906"/>
                </a:lnTo>
                <a:lnTo>
                  <a:pt x="5666" y="111945"/>
                </a:lnTo>
                <a:lnTo>
                  <a:pt x="5526" y="111959"/>
                </a:lnTo>
                <a:lnTo>
                  <a:pt x="5396" y="111959"/>
                </a:lnTo>
                <a:lnTo>
                  <a:pt x="5302" y="111977"/>
                </a:lnTo>
                <a:lnTo>
                  <a:pt x="5240" y="112005"/>
                </a:lnTo>
                <a:lnTo>
                  <a:pt x="5194" y="112051"/>
                </a:lnTo>
                <a:lnTo>
                  <a:pt x="5165" y="112116"/>
                </a:lnTo>
                <a:lnTo>
                  <a:pt x="5147" y="112174"/>
                </a:lnTo>
                <a:lnTo>
                  <a:pt x="5122" y="112215"/>
                </a:lnTo>
                <a:lnTo>
                  <a:pt x="5087" y="112251"/>
                </a:lnTo>
                <a:lnTo>
                  <a:pt x="5052" y="112288"/>
                </a:lnTo>
                <a:lnTo>
                  <a:pt x="5037" y="112329"/>
                </a:lnTo>
                <a:lnTo>
                  <a:pt x="5048" y="112362"/>
                </a:lnTo>
                <a:lnTo>
                  <a:pt x="5052" y="112365"/>
                </a:lnTo>
                <a:lnTo>
                  <a:pt x="5055" y="112369"/>
                </a:lnTo>
                <a:lnTo>
                  <a:pt x="5059" y="112369"/>
                </a:lnTo>
                <a:lnTo>
                  <a:pt x="5097" y="112366"/>
                </a:lnTo>
                <a:lnTo>
                  <a:pt x="5141" y="112355"/>
                </a:lnTo>
                <a:lnTo>
                  <a:pt x="5182" y="112345"/>
                </a:lnTo>
                <a:lnTo>
                  <a:pt x="5222" y="112337"/>
                </a:lnTo>
                <a:lnTo>
                  <a:pt x="5229" y="112342"/>
                </a:lnTo>
                <a:lnTo>
                  <a:pt x="5236" y="112347"/>
                </a:lnTo>
                <a:lnTo>
                  <a:pt x="5240" y="112365"/>
                </a:lnTo>
                <a:lnTo>
                  <a:pt x="5240" y="112379"/>
                </a:lnTo>
                <a:lnTo>
                  <a:pt x="5233" y="112400"/>
                </a:lnTo>
                <a:lnTo>
                  <a:pt x="5203" y="112414"/>
                </a:lnTo>
                <a:lnTo>
                  <a:pt x="5198" y="112416"/>
                </a:lnTo>
                <a:lnTo>
                  <a:pt x="5173" y="112422"/>
                </a:lnTo>
                <a:lnTo>
                  <a:pt x="5111" y="112438"/>
                </a:lnTo>
                <a:lnTo>
                  <a:pt x="5058" y="112446"/>
                </a:lnTo>
                <a:lnTo>
                  <a:pt x="5036" y="112450"/>
                </a:lnTo>
                <a:lnTo>
                  <a:pt x="4975" y="112451"/>
                </a:lnTo>
                <a:lnTo>
                  <a:pt x="4915" y="112447"/>
                </a:lnTo>
                <a:lnTo>
                  <a:pt x="4902" y="112446"/>
                </a:lnTo>
                <a:lnTo>
                  <a:pt x="4888" y="112445"/>
                </a:lnTo>
                <a:lnTo>
                  <a:pt x="4850" y="112443"/>
                </a:lnTo>
                <a:lnTo>
                  <a:pt x="4803" y="112452"/>
                </a:lnTo>
                <a:lnTo>
                  <a:pt x="4792" y="112455"/>
                </a:lnTo>
                <a:lnTo>
                  <a:pt x="4740" y="112472"/>
                </a:lnTo>
                <a:lnTo>
                  <a:pt x="4699" y="112484"/>
                </a:lnTo>
                <a:lnTo>
                  <a:pt x="4652" y="112499"/>
                </a:lnTo>
                <a:lnTo>
                  <a:pt x="4611" y="112513"/>
                </a:lnTo>
                <a:lnTo>
                  <a:pt x="4553" y="112529"/>
                </a:lnTo>
                <a:lnTo>
                  <a:pt x="4537" y="112534"/>
                </a:lnTo>
                <a:lnTo>
                  <a:pt x="4521" y="112557"/>
                </a:lnTo>
                <a:lnTo>
                  <a:pt x="4518" y="112561"/>
                </a:lnTo>
                <a:lnTo>
                  <a:pt x="4539" y="112593"/>
                </a:lnTo>
                <a:lnTo>
                  <a:pt x="4559" y="112613"/>
                </a:lnTo>
                <a:lnTo>
                  <a:pt x="4559" y="112613"/>
                </a:lnTo>
                <a:lnTo>
                  <a:pt x="4572" y="112619"/>
                </a:lnTo>
                <a:lnTo>
                  <a:pt x="4630" y="112653"/>
                </a:lnTo>
                <a:lnTo>
                  <a:pt x="4681" y="112672"/>
                </a:lnTo>
                <a:lnTo>
                  <a:pt x="4734" y="112694"/>
                </a:lnTo>
                <a:lnTo>
                  <a:pt x="4762" y="112725"/>
                </a:lnTo>
                <a:lnTo>
                  <a:pt x="4773" y="112763"/>
                </a:lnTo>
                <a:lnTo>
                  <a:pt x="4766" y="112814"/>
                </a:lnTo>
                <a:lnTo>
                  <a:pt x="4760" y="112829"/>
                </a:lnTo>
                <a:lnTo>
                  <a:pt x="4758" y="112836"/>
                </a:lnTo>
                <a:lnTo>
                  <a:pt x="4746" y="112867"/>
                </a:lnTo>
                <a:lnTo>
                  <a:pt x="4746" y="112867"/>
                </a:lnTo>
                <a:lnTo>
                  <a:pt x="4702" y="112924"/>
                </a:lnTo>
                <a:lnTo>
                  <a:pt x="4666" y="112945"/>
                </a:lnTo>
                <a:lnTo>
                  <a:pt x="4623" y="112958"/>
                </a:lnTo>
                <a:lnTo>
                  <a:pt x="4564" y="112954"/>
                </a:lnTo>
                <a:lnTo>
                  <a:pt x="4524" y="112942"/>
                </a:lnTo>
                <a:lnTo>
                  <a:pt x="4521" y="112941"/>
                </a:lnTo>
                <a:lnTo>
                  <a:pt x="4442" y="112903"/>
                </a:lnTo>
                <a:lnTo>
                  <a:pt x="4413" y="112884"/>
                </a:lnTo>
                <a:lnTo>
                  <a:pt x="4388" y="112867"/>
                </a:lnTo>
                <a:lnTo>
                  <a:pt x="4338" y="112829"/>
                </a:lnTo>
                <a:lnTo>
                  <a:pt x="4285" y="112790"/>
                </a:lnTo>
                <a:lnTo>
                  <a:pt x="4231" y="112773"/>
                </a:lnTo>
                <a:lnTo>
                  <a:pt x="4216" y="112774"/>
                </a:lnTo>
                <a:lnTo>
                  <a:pt x="4201" y="112776"/>
                </a:lnTo>
                <a:lnTo>
                  <a:pt x="4172" y="112789"/>
                </a:lnTo>
                <a:lnTo>
                  <a:pt x="4158" y="112818"/>
                </a:lnTo>
                <a:lnTo>
                  <a:pt x="4137" y="112877"/>
                </a:lnTo>
                <a:lnTo>
                  <a:pt x="4137" y="112913"/>
                </a:lnTo>
                <a:lnTo>
                  <a:pt x="4146" y="112945"/>
                </a:lnTo>
                <a:lnTo>
                  <a:pt x="4146" y="112947"/>
                </a:lnTo>
                <a:lnTo>
                  <a:pt x="4162" y="112984"/>
                </a:lnTo>
                <a:lnTo>
                  <a:pt x="4166" y="112994"/>
                </a:lnTo>
                <a:lnTo>
                  <a:pt x="4171" y="113003"/>
                </a:lnTo>
                <a:lnTo>
                  <a:pt x="4192" y="113026"/>
                </a:lnTo>
                <a:lnTo>
                  <a:pt x="4222" y="113039"/>
                </a:lnTo>
                <a:lnTo>
                  <a:pt x="4233" y="113043"/>
                </a:lnTo>
                <a:lnTo>
                  <a:pt x="4244" y="113046"/>
                </a:lnTo>
                <a:lnTo>
                  <a:pt x="4285" y="113044"/>
                </a:lnTo>
                <a:lnTo>
                  <a:pt x="4286" y="113044"/>
                </a:lnTo>
                <a:lnTo>
                  <a:pt x="4292" y="113045"/>
                </a:lnTo>
                <a:lnTo>
                  <a:pt x="4291" y="113045"/>
                </a:lnTo>
                <a:lnTo>
                  <a:pt x="4294" y="113045"/>
                </a:lnTo>
                <a:lnTo>
                  <a:pt x="4336" y="113060"/>
                </a:lnTo>
                <a:lnTo>
                  <a:pt x="4341" y="113065"/>
                </a:lnTo>
                <a:lnTo>
                  <a:pt x="4347" y="113088"/>
                </a:lnTo>
                <a:lnTo>
                  <a:pt x="4351" y="113112"/>
                </a:lnTo>
                <a:lnTo>
                  <a:pt x="4354" y="113144"/>
                </a:lnTo>
                <a:lnTo>
                  <a:pt x="4345" y="113171"/>
                </a:lnTo>
                <a:lnTo>
                  <a:pt x="4342" y="113172"/>
                </a:lnTo>
                <a:lnTo>
                  <a:pt x="4314" y="113193"/>
                </a:lnTo>
                <a:lnTo>
                  <a:pt x="4243" y="113228"/>
                </a:lnTo>
                <a:lnTo>
                  <a:pt x="4236" y="113229"/>
                </a:lnTo>
                <a:lnTo>
                  <a:pt x="4229" y="113230"/>
                </a:lnTo>
                <a:lnTo>
                  <a:pt x="4197" y="113234"/>
                </a:lnTo>
                <a:lnTo>
                  <a:pt x="4187" y="113234"/>
                </a:lnTo>
                <a:lnTo>
                  <a:pt x="4177" y="113233"/>
                </a:lnTo>
                <a:lnTo>
                  <a:pt x="4143" y="113227"/>
                </a:lnTo>
                <a:lnTo>
                  <a:pt x="4130" y="113223"/>
                </a:lnTo>
                <a:lnTo>
                  <a:pt x="4116" y="113218"/>
                </a:lnTo>
                <a:lnTo>
                  <a:pt x="4089" y="113208"/>
                </a:lnTo>
                <a:lnTo>
                  <a:pt x="4077" y="113200"/>
                </a:lnTo>
                <a:lnTo>
                  <a:pt x="4065" y="113193"/>
                </a:lnTo>
                <a:lnTo>
                  <a:pt x="4034" y="113178"/>
                </a:lnTo>
                <a:lnTo>
                  <a:pt x="3994" y="113165"/>
                </a:lnTo>
                <a:lnTo>
                  <a:pt x="3962" y="113155"/>
                </a:lnTo>
                <a:lnTo>
                  <a:pt x="3928" y="113155"/>
                </a:lnTo>
                <a:lnTo>
                  <a:pt x="3915" y="113155"/>
                </a:lnTo>
                <a:lnTo>
                  <a:pt x="3881" y="113158"/>
                </a:lnTo>
                <a:lnTo>
                  <a:pt x="3828" y="113172"/>
                </a:lnTo>
                <a:lnTo>
                  <a:pt x="3788" y="113193"/>
                </a:lnTo>
                <a:lnTo>
                  <a:pt x="3755" y="113224"/>
                </a:lnTo>
                <a:lnTo>
                  <a:pt x="3715" y="113279"/>
                </a:lnTo>
                <a:lnTo>
                  <a:pt x="3685" y="113322"/>
                </a:lnTo>
                <a:lnTo>
                  <a:pt x="3645" y="113348"/>
                </a:lnTo>
                <a:lnTo>
                  <a:pt x="3616" y="113363"/>
                </a:lnTo>
                <a:lnTo>
                  <a:pt x="3590" y="113360"/>
                </a:lnTo>
                <a:lnTo>
                  <a:pt x="3573" y="113352"/>
                </a:lnTo>
                <a:lnTo>
                  <a:pt x="3563" y="113318"/>
                </a:lnTo>
                <a:lnTo>
                  <a:pt x="3563" y="113287"/>
                </a:lnTo>
                <a:lnTo>
                  <a:pt x="3560" y="113246"/>
                </a:lnTo>
                <a:lnTo>
                  <a:pt x="3559" y="113229"/>
                </a:lnTo>
                <a:lnTo>
                  <a:pt x="3562" y="113174"/>
                </a:lnTo>
                <a:lnTo>
                  <a:pt x="3565" y="113163"/>
                </a:lnTo>
                <a:lnTo>
                  <a:pt x="3575" y="113125"/>
                </a:lnTo>
                <a:lnTo>
                  <a:pt x="3589" y="113100"/>
                </a:lnTo>
                <a:lnTo>
                  <a:pt x="3597" y="113084"/>
                </a:lnTo>
                <a:lnTo>
                  <a:pt x="3612" y="113061"/>
                </a:lnTo>
                <a:lnTo>
                  <a:pt x="3614" y="113059"/>
                </a:lnTo>
                <a:lnTo>
                  <a:pt x="3616" y="113057"/>
                </a:lnTo>
                <a:lnTo>
                  <a:pt x="3628" y="113042"/>
                </a:lnTo>
                <a:lnTo>
                  <a:pt x="3628" y="113028"/>
                </a:lnTo>
                <a:lnTo>
                  <a:pt x="3623" y="113016"/>
                </a:lnTo>
                <a:lnTo>
                  <a:pt x="3615" y="113007"/>
                </a:lnTo>
                <a:lnTo>
                  <a:pt x="3601" y="112997"/>
                </a:lnTo>
                <a:lnTo>
                  <a:pt x="3594" y="112996"/>
                </a:lnTo>
                <a:lnTo>
                  <a:pt x="3592" y="112996"/>
                </a:lnTo>
                <a:lnTo>
                  <a:pt x="3589" y="112996"/>
                </a:lnTo>
                <a:lnTo>
                  <a:pt x="3587" y="112996"/>
                </a:lnTo>
                <a:lnTo>
                  <a:pt x="3562" y="113000"/>
                </a:lnTo>
                <a:lnTo>
                  <a:pt x="3527" y="113008"/>
                </a:lnTo>
                <a:lnTo>
                  <a:pt x="3468" y="113016"/>
                </a:lnTo>
                <a:lnTo>
                  <a:pt x="3382" y="113030"/>
                </a:lnTo>
                <a:lnTo>
                  <a:pt x="3371" y="113034"/>
                </a:lnTo>
                <a:lnTo>
                  <a:pt x="3351" y="113038"/>
                </a:lnTo>
                <a:lnTo>
                  <a:pt x="3312" y="113059"/>
                </a:lnTo>
                <a:lnTo>
                  <a:pt x="3310" y="113060"/>
                </a:lnTo>
                <a:lnTo>
                  <a:pt x="3308" y="113062"/>
                </a:lnTo>
                <a:lnTo>
                  <a:pt x="3306" y="113064"/>
                </a:lnTo>
                <a:lnTo>
                  <a:pt x="3272" y="113098"/>
                </a:lnTo>
                <a:lnTo>
                  <a:pt x="3257" y="113121"/>
                </a:lnTo>
                <a:lnTo>
                  <a:pt x="3244" y="113147"/>
                </a:lnTo>
                <a:lnTo>
                  <a:pt x="3242" y="113154"/>
                </a:lnTo>
                <a:lnTo>
                  <a:pt x="3240" y="113160"/>
                </a:lnTo>
                <a:lnTo>
                  <a:pt x="3231" y="113188"/>
                </a:lnTo>
                <a:lnTo>
                  <a:pt x="3234" y="113203"/>
                </a:lnTo>
                <a:lnTo>
                  <a:pt x="3237" y="113217"/>
                </a:lnTo>
                <a:lnTo>
                  <a:pt x="3245" y="113244"/>
                </a:lnTo>
                <a:lnTo>
                  <a:pt x="3247" y="113248"/>
                </a:lnTo>
                <a:lnTo>
                  <a:pt x="3257" y="113296"/>
                </a:lnTo>
                <a:lnTo>
                  <a:pt x="3266" y="113355"/>
                </a:lnTo>
                <a:lnTo>
                  <a:pt x="3264" y="113370"/>
                </a:lnTo>
                <a:lnTo>
                  <a:pt x="3253" y="113405"/>
                </a:lnTo>
                <a:lnTo>
                  <a:pt x="3253" y="113405"/>
                </a:lnTo>
                <a:lnTo>
                  <a:pt x="3210" y="113436"/>
                </a:lnTo>
                <a:lnTo>
                  <a:pt x="3173" y="113446"/>
                </a:lnTo>
                <a:lnTo>
                  <a:pt x="3110" y="113467"/>
                </a:lnTo>
                <a:lnTo>
                  <a:pt x="3019" y="113501"/>
                </a:lnTo>
                <a:lnTo>
                  <a:pt x="2917" y="113531"/>
                </a:lnTo>
                <a:lnTo>
                  <a:pt x="2877" y="113535"/>
                </a:lnTo>
                <a:lnTo>
                  <a:pt x="2861" y="113537"/>
                </a:lnTo>
                <a:lnTo>
                  <a:pt x="2855" y="113537"/>
                </a:lnTo>
                <a:lnTo>
                  <a:pt x="2793" y="113530"/>
                </a:lnTo>
                <a:lnTo>
                  <a:pt x="2704" y="113533"/>
                </a:lnTo>
                <a:lnTo>
                  <a:pt x="2635" y="113547"/>
                </a:lnTo>
                <a:lnTo>
                  <a:pt x="2572" y="113584"/>
                </a:lnTo>
                <a:lnTo>
                  <a:pt x="2534" y="113640"/>
                </a:lnTo>
                <a:lnTo>
                  <a:pt x="2523" y="113668"/>
                </a:lnTo>
                <a:lnTo>
                  <a:pt x="2519" y="113680"/>
                </a:lnTo>
                <a:lnTo>
                  <a:pt x="2490" y="113772"/>
                </a:lnTo>
                <a:lnTo>
                  <a:pt x="2461" y="113837"/>
                </a:lnTo>
                <a:lnTo>
                  <a:pt x="2421" y="113890"/>
                </a:lnTo>
                <a:lnTo>
                  <a:pt x="2316" y="114007"/>
                </a:lnTo>
                <a:lnTo>
                  <a:pt x="2274" y="114071"/>
                </a:lnTo>
                <a:lnTo>
                  <a:pt x="2247" y="114126"/>
                </a:lnTo>
                <a:lnTo>
                  <a:pt x="2222" y="114168"/>
                </a:lnTo>
                <a:lnTo>
                  <a:pt x="2178" y="114200"/>
                </a:lnTo>
                <a:lnTo>
                  <a:pt x="2116" y="114224"/>
                </a:lnTo>
                <a:lnTo>
                  <a:pt x="2025" y="114234"/>
                </a:lnTo>
                <a:lnTo>
                  <a:pt x="1946" y="114246"/>
                </a:lnTo>
                <a:lnTo>
                  <a:pt x="1900" y="114258"/>
                </a:lnTo>
                <a:lnTo>
                  <a:pt x="1867" y="114293"/>
                </a:lnTo>
                <a:lnTo>
                  <a:pt x="1818" y="114335"/>
                </a:lnTo>
                <a:lnTo>
                  <a:pt x="1778" y="114355"/>
                </a:lnTo>
                <a:lnTo>
                  <a:pt x="1727" y="114366"/>
                </a:lnTo>
                <a:lnTo>
                  <a:pt x="1715" y="114366"/>
                </a:lnTo>
                <a:lnTo>
                  <a:pt x="1702" y="114366"/>
                </a:lnTo>
                <a:lnTo>
                  <a:pt x="1671" y="114350"/>
                </a:lnTo>
                <a:lnTo>
                  <a:pt x="1663" y="114338"/>
                </a:lnTo>
                <a:lnTo>
                  <a:pt x="1654" y="114326"/>
                </a:lnTo>
                <a:lnTo>
                  <a:pt x="1640" y="114296"/>
                </a:lnTo>
                <a:lnTo>
                  <a:pt x="1611" y="114265"/>
                </a:lnTo>
                <a:lnTo>
                  <a:pt x="1569" y="114248"/>
                </a:lnTo>
                <a:lnTo>
                  <a:pt x="1561" y="114248"/>
                </a:lnTo>
                <a:lnTo>
                  <a:pt x="1525" y="114245"/>
                </a:lnTo>
                <a:lnTo>
                  <a:pt x="1472" y="114270"/>
                </a:lnTo>
                <a:lnTo>
                  <a:pt x="1392" y="114332"/>
                </a:lnTo>
                <a:lnTo>
                  <a:pt x="1392" y="114332"/>
                </a:lnTo>
                <a:lnTo>
                  <a:pt x="1392" y="114332"/>
                </a:lnTo>
                <a:lnTo>
                  <a:pt x="1386" y="114337"/>
                </a:lnTo>
                <a:lnTo>
                  <a:pt x="1334" y="114376"/>
                </a:lnTo>
                <a:lnTo>
                  <a:pt x="1314" y="114461"/>
                </a:lnTo>
                <a:lnTo>
                  <a:pt x="1325" y="114489"/>
                </a:lnTo>
                <a:lnTo>
                  <a:pt x="1331" y="114502"/>
                </a:lnTo>
                <a:lnTo>
                  <a:pt x="1336" y="114515"/>
                </a:lnTo>
                <a:lnTo>
                  <a:pt x="1338" y="114517"/>
                </a:lnTo>
                <a:lnTo>
                  <a:pt x="1417" y="114604"/>
                </a:lnTo>
                <a:lnTo>
                  <a:pt x="1512" y="114713"/>
                </a:lnTo>
                <a:lnTo>
                  <a:pt x="1616" y="114786"/>
                </a:lnTo>
                <a:lnTo>
                  <a:pt x="1660" y="114828"/>
                </a:lnTo>
                <a:lnTo>
                  <a:pt x="1684" y="114851"/>
                </a:lnTo>
                <a:lnTo>
                  <a:pt x="1690" y="114887"/>
                </a:lnTo>
                <a:lnTo>
                  <a:pt x="1690" y="114891"/>
                </a:lnTo>
                <a:lnTo>
                  <a:pt x="1619" y="114953"/>
                </a:lnTo>
                <a:lnTo>
                  <a:pt x="1581" y="114979"/>
                </a:lnTo>
                <a:lnTo>
                  <a:pt x="1532" y="115011"/>
                </a:lnTo>
                <a:lnTo>
                  <a:pt x="1458" y="115085"/>
                </a:lnTo>
                <a:lnTo>
                  <a:pt x="1447" y="115132"/>
                </a:lnTo>
                <a:lnTo>
                  <a:pt x="1435" y="115183"/>
                </a:lnTo>
                <a:lnTo>
                  <a:pt x="1465" y="115208"/>
                </a:lnTo>
                <a:lnTo>
                  <a:pt x="1467" y="115209"/>
                </a:lnTo>
                <a:lnTo>
                  <a:pt x="1584" y="115214"/>
                </a:lnTo>
                <a:lnTo>
                  <a:pt x="1778" y="115258"/>
                </a:lnTo>
                <a:lnTo>
                  <a:pt x="1883" y="115221"/>
                </a:lnTo>
                <a:lnTo>
                  <a:pt x="2002" y="115214"/>
                </a:lnTo>
                <a:lnTo>
                  <a:pt x="2003" y="115214"/>
                </a:lnTo>
                <a:lnTo>
                  <a:pt x="2004" y="115215"/>
                </a:lnTo>
                <a:lnTo>
                  <a:pt x="2065" y="115252"/>
                </a:lnTo>
                <a:lnTo>
                  <a:pt x="2096" y="115312"/>
                </a:lnTo>
                <a:lnTo>
                  <a:pt x="2103" y="115370"/>
                </a:lnTo>
                <a:lnTo>
                  <a:pt x="2100" y="115375"/>
                </a:lnTo>
                <a:lnTo>
                  <a:pt x="2076" y="115417"/>
                </a:lnTo>
                <a:lnTo>
                  <a:pt x="2008" y="115459"/>
                </a:lnTo>
                <a:lnTo>
                  <a:pt x="1959" y="115468"/>
                </a:lnTo>
                <a:lnTo>
                  <a:pt x="1887" y="115481"/>
                </a:lnTo>
                <a:lnTo>
                  <a:pt x="1880" y="115555"/>
                </a:lnTo>
                <a:lnTo>
                  <a:pt x="1882" y="115557"/>
                </a:lnTo>
                <a:lnTo>
                  <a:pt x="1904" y="115582"/>
                </a:lnTo>
                <a:lnTo>
                  <a:pt x="1923" y="115604"/>
                </a:lnTo>
                <a:lnTo>
                  <a:pt x="1990" y="115718"/>
                </a:lnTo>
                <a:lnTo>
                  <a:pt x="1993" y="115722"/>
                </a:lnTo>
                <a:lnTo>
                  <a:pt x="2003" y="115785"/>
                </a:lnTo>
                <a:lnTo>
                  <a:pt x="2062" y="115769"/>
                </a:lnTo>
                <a:lnTo>
                  <a:pt x="2063" y="115768"/>
                </a:lnTo>
                <a:lnTo>
                  <a:pt x="2065" y="115765"/>
                </a:lnTo>
                <a:lnTo>
                  <a:pt x="2074" y="115756"/>
                </a:lnTo>
                <a:lnTo>
                  <a:pt x="2086" y="115732"/>
                </a:lnTo>
                <a:lnTo>
                  <a:pt x="2087" y="115732"/>
                </a:lnTo>
                <a:lnTo>
                  <a:pt x="2097" y="115716"/>
                </a:lnTo>
                <a:lnTo>
                  <a:pt x="2114" y="115714"/>
                </a:lnTo>
                <a:lnTo>
                  <a:pt x="2117" y="115713"/>
                </a:lnTo>
                <a:lnTo>
                  <a:pt x="2118" y="115713"/>
                </a:lnTo>
                <a:lnTo>
                  <a:pt x="2118" y="115713"/>
                </a:lnTo>
                <a:lnTo>
                  <a:pt x="2143" y="115720"/>
                </a:lnTo>
                <a:lnTo>
                  <a:pt x="2155" y="115729"/>
                </a:lnTo>
                <a:lnTo>
                  <a:pt x="2162" y="115731"/>
                </a:lnTo>
                <a:lnTo>
                  <a:pt x="2182" y="115735"/>
                </a:lnTo>
                <a:lnTo>
                  <a:pt x="2191" y="115744"/>
                </a:lnTo>
                <a:lnTo>
                  <a:pt x="2192" y="115756"/>
                </a:lnTo>
                <a:lnTo>
                  <a:pt x="2191" y="115758"/>
                </a:lnTo>
                <a:lnTo>
                  <a:pt x="2189" y="115772"/>
                </a:lnTo>
                <a:lnTo>
                  <a:pt x="2197" y="115791"/>
                </a:lnTo>
                <a:lnTo>
                  <a:pt x="2208" y="115793"/>
                </a:lnTo>
                <a:lnTo>
                  <a:pt x="2221" y="115783"/>
                </a:lnTo>
                <a:lnTo>
                  <a:pt x="2221" y="115781"/>
                </a:lnTo>
                <a:lnTo>
                  <a:pt x="2221" y="115781"/>
                </a:lnTo>
                <a:lnTo>
                  <a:pt x="2224" y="115766"/>
                </a:lnTo>
                <a:lnTo>
                  <a:pt x="2244" y="115755"/>
                </a:lnTo>
                <a:lnTo>
                  <a:pt x="2262" y="115756"/>
                </a:lnTo>
                <a:lnTo>
                  <a:pt x="2276" y="115773"/>
                </a:lnTo>
                <a:lnTo>
                  <a:pt x="2288" y="115799"/>
                </a:lnTo>
                <a:lnTo>
                  <a:pt x="2285" y="115821"/>
                </a:lnTo>
                <a:lnTo>
                  <a:pt x="2280" y="115832"/>
                </a:lnTo>
                <a:lnTo>
                  <a:pt x="2280" y="115838"/>
                </a:lnTo>
                <a:lnTo>
                  <a:pt x="2287" y="115846"/>
                </a:lnTo>
                <a:lnTo>
                  <a:pt x="2302" y="115853"/>
                </a:lnTo>
                <a:lnTo>
                  <a:pt x="2313" y="115861"/>
                </a:lnTo>
                <a:lnTo>
                  <a:pt x="2321" y="115881"/>
                </a:lnTo>
                <a:lnTo>
                  <a:pt x="2334" y="115893"/>
                </a:lnTo>
                <a:lnTo>
                  <a:pt x="2341" y="115899"/>
                </a:lnTo>
                <a:lnTo>
                  <a:pt x="2361" y="115908"/>
                </a:lnTo>
                <a:lnTo>
                  <a:pt x="2399" y="115905"/>
                </a:lnTo>
                <a:lnTo>
                  <a:pt x="2430" y="115910"/>
                </a:lnTo>
                <a:lnTo>
                  <a:pt x="2436" y="115911"/>
                </a:lnTo>
                <a:lnTo>
                  <a:pt x="2444" y="115913"/>
                </a:lnTo>
                <a:lnTo>
                  <a:pt x="2449" y="115919"/>
                </a:lnTo>
                <a:lnTo>
                  <a:pt x="2450" y="115922"/>
                </a:lnTo>
                <a:lnTo>
                  <a:pt x="2451" y="115927"/>
                </a:lnTo>
                <a:lnTo>
                  <a:pt x="2456" y="115932"/>
                </a:lnTo>
                <a:lnTo>
                  <a:pt x="2466" y="115936"/>
                </a:lnTo>
                <a:lnTo>
                  <a:pt x="2467" y="115944"/>
                </a:lnTo>
                <a:lnTo>
                  <a:pt x="2457" y="115951"/>
                </a:lnTo>
                <a:lnTo>
                  <a:pt x="2449" y="115961"/>
                </a:lnTo>
                <a:lnTo>
                  <a:pt x="2459" y="115976"/>
                </a:lnTo>
                <a:lnTo>
                  <a:pt x="2462" y="115985"/>
                </a:lnTo>
                <a:lnTo>
                  <a:pt x="2458" y="115997"/>
                </a:lnTo>
                <a:lnTo>
                  <a:pt x="2458" y="116012"/>
                </a:lnTo>
                <a:lnTo>
                  <a:pt x="2465" y="116022"/>
                </a:lnTo>
                <a:lnTo>
                  <a:pt x="2468" y="116031"/>
                </a:lnTo>
                <a:lnTo>
                  <a:pt x="2469" y="116043"/>
                </a:lnTo>
                <a:lnTo>
                  <a:pt x="2469" y="116052"/>
                </a:lnTo>
                <a:lnTo>
                  <a:pt x="2469" y="116065"/>
                </a:lnTo>
                <a:lnTo>
                  <a:pt x="2473" y="116078"/>
                </a:lnTo>
                <a:lnTo>
                  <a:pt x="2476" y="116083"/>
                </a:lnTo>
                <a:lnTo>
                  <a:pt x="2481" y="116087"/>
                </a:lnTo>
                <a:lnTo>
                  <a:pt x="2492" y="116095"/>
                </a:lnTo>
                <a:lnTo>
                  <a:pt x="2495" y="116102"/>
                </a:lnTo>
                <a:lnTo>
                  <a:pt x="2500" y="116107"/>
                </a:lnTo>
                <a:lnTo>
                  <a:pt x="2502" y="116111"/>
                </a:lnTo>
                <a:lnTo>
                  <a:pt x="2502" y="116119"/>
                </a:lnTo>
                <a:lnTo>
                  <a:pt x="2504" y="116127"/>
                </a:lnTo>
                <a:lnTo>
                  <a:pt x="2509" y="116137"/>
                </a:lnTo>
                <a:lnTo>
                  <a:pt x="2510" y="116140"/>
                </a:lnTo>
                <a:lnTo>
                  <a:pt x="2517" y="116149"/>
                </a:lnTo>
                <a:lnTo>
                  <a:pt x="2521" y="116157"/>
                </a:lnTo>
                <a:lnTo>
                  <a:pt x="2522" y="116157"/>
                </a:lnTo>
                <a:lnTo>
                  <a:pt x="2523" y="116167"/>
                </a:lnTo>
                <a:lnTo>
                  <a:pt x="2522" y="116168"/>
                </a:lnTo>
                <a:lnTo>
                  <a:pt x="2521" y="116172"/>
                </a:lnTo>
                <a:lnTo>
                  <a:pt x="2516" y="116179"/>
                </a:lnTo>
                <a:lnTo>
                  <a:pt x="2514" y="116192"/>
                </a:lnTo>
                <a:lnTo>
                  <a:pt x="2514" y="116202"/>
                </a:lnTo>
                <a:lnTo>
                  <a:pt x="2514" y="116209"/>
                </a:lnTo>
                <a:lnTo>
                  <a:pt x="2508" y="116220"/>
                </a:lnTo>
                <a:lnTo>
                  <a:pt x="2505" y="116230"/>
                </a:lnTo>
                <a:lnTo>
                  <a:pt x="2505" y="116238"/>
                </a:lnTo>
                <a:lnTo>
                  <a:pt x="2506" y="116250"/>
                </a:lnTo>
                <a:lnTo>
                  <a:pt x="2518" y="116256"/>
                </a:lnTo>
                <a:lnTo>
                  <a:pt x="2529" y="116260"/>
                </a:lnTo>
                <a:lnTo>
                  <a:pt x="2531" y="116262"/>
                </a:lnTo>
                <a:lnTo>
                  <a:pt x="2537" y="116267"/>
                </a:lnTo>
                <a:lnTo>
                  <a:pt x="2539" y="116281"/>
                </a:lnTo>
                <a:lnTo>
                  <a:pt x="2535" y="116286"/>
                </a:lnTo>
                <a:lnTo>
                  <a:pt x="2535" y="116287"/>
                </a:lnTo>
                <a:lnTo>
                  <a:pt x="2531" y="116301"/>
                </a:lnTo>
                <a:lnTo>
                  <a:pt x="2527" y="116320"/>
                </a:lnTo>
                <a:lnTo>
                  <a:pt x="2522" y="116326"/>
                </a:lnTo>
                <a:lnTo>
                  <a:pt x="2511" y="116331"/>
                </a:lnTo>
                <a:lnTo>
                  <a:pt x="2506" y="116333"/>
                </a:lnTo>
                <a:lnTo>
                  <a:pt x="2501" y="116336"/>
                </a:lnTo>
                <a:lnTo>
                  <a:pt x="2490" y="116338"/>
                </a:lnTo>
                <a:lnTo>
                  <a:pt x="2480" y="116336"/>
                </a:lnTo>
                <a:lnTo>
                  <a:pt x="2473" y="116345"/>
                </a:lnTo>
                <a:lnTo>
                  <a:pt x="2475" y="116351"/>
                </a:lnTo>
                <a:lnTo>
                  <a:pt x="2489" y="116359"/>
                </a:lnTo>
                <a:lnTo>
                  <a:pt x="2493" y="116369"/>
                </a:lnTo>
                <a:lnTo>
                  <a:pt x="2486" y="116380"/>
                </a:lnTo>
                <a:lnTo>
                  <a:pt x="2480" y="116397"/>
                </a:lnTo>
                <a:lnTo>
                  <a:pt x="2472" y="116405"/>
                </a:lnTo>
                <a:lnTo>
                  <a:pt x="2473" y="116417"/>
                </a:lnTo>
                <a:lnTo>
                  <a:pt x="2476" y="116426"/>
                </a:lnTo>
                <a:lnTo>
                  <a:pt x="2471" y="116441"/>
                </a:lnTo>
                <a:lnTo>
                  <a:pt x="2468" y="116455"/>
                </a:lnTo>
                <a:lnTo>
                  <a:pt x="2465" y="116466"/>
                </a:lnTo>
                <a:lnTo>
                  <a:pt x="2466" y="116486"/>
                </a:lnTo>
                <a:lnTo>
                  <a:pt x="2467" y="116498"/>
                </a:lnTo>
                <a:lnTo>
                  <a:pt x="2483" y="116513"/>
                </a:lnTo>
                <a:lnTo>
                  <a:pt x="2501" y="116524"/>
                </a:lnTo>
                <a:lnTo>
                  <a:pt x="2501" y="116536"/>
                </a:lnTo>
                <a:lnTo>
                  <a:pt x="2504" y="116547"/>
                </a:lnTo>
                <a:lnTo>
                  <a:pt x="2519" y="116551"/>
                </a:lnTo>
                <a:lnTo>
                  <a:pt x="2545" y="116549"/>
                </a:lnTo>
                <a:lnTo>
                  <a:pt x="2581" y="116548"/>
                </a:lnTo>
                <a:lnTo>
                  <a:pt x="2593" y="116557"/>
                </a:lnTo>
                <a:lnTo>
                  <a:pt x="2593" y="116572"/>
                </a:lnTo>
                <a:lnTo>
                  <a:pt x="2594" y="116584"/>
                </a:lnTo>
                <a:lnTo>
                  <a:pt x="2604" y="116596"/>
                </a:lnTo>
                <a:lnTo>
                  <a:pt x="2617" y="116606"/>
                </a:lnTo>
                <a:lnTo>
                  <a:pt x="2642" y="116614"/>
                </a:lnTo>
                <a:lnTo>
                  <a:pt x="2656" y="116619"/>
                </a:lnTo>
                <a:lnTo>
                  <a:pt x="2670" y="116628"/>
                </a:lnTo>
                <a:lnTo>
                  <a:pt x="2672" y="116639"/>
                </a:lnTo>
                <a:lnTo>
                  <a:pt x="2675" y="116649"/>
                </a:lnTo>
                <a:lnTo>
                  <a:pt x="2680" y="116655"/>
                </a:lnTo>
                <a:lnTo>
                  <a:pt x="2689" y="116668"/>
                </a:lnTo>
                <a:lnTo>
                  <a:pt x="2694" y="116673"/>
                </a:lnTo>
                <a:lnTo>
                  <a:pt x="2703" y="116680"/>
                </a:lnTo>
                <a:lnTo>
                  <a:pt x="2713" y="116684"/>
                </a:lnTo>
                <a:lnTo>
                  <a:pt x="2718" y="116684"/>
                </a:lnTo>
                <a:lnTo>
                  <a:pt x="2720" y="116684"/>
                </a:lnTo>
                <a:lnTo>
                  <a:pt x="2729" y="116686"/>
                </a:lnTo>
                <a:lnTo>
                  <a:pt x="2738" y="116691"/>
                </a:lnTo>
                <a:lnTo>
                  <a:pt x="2742" y="116698"/>
                </a:lnTo>
                <a:lnTo>
                  <a:pt x="2739" y="116709"/>
                </a:lnTo>
                <a:lnTo>
                  <a:pt x="2738" y="116710"/>
                </a:lnTo>
                <a:lnTo>
                  <a:pt x="2737" y="116715"/>
                </a:lnTo>
                <a:lnTo>
                  <a:pt x="2740" y="116729"/>
                </a:lnTo>
                <a:lnTo>
                  <a:pt x="2741" y="116743"/>
                </a:lnTo>
                <a:lnTo>
                  <a:pt x="2752" y="116756"/>
                </a:lnTo>
                <a:lnTo>
                  <a:pt x="2780" y="116769"/>
                </a:lnTo>
                <a:lnTo>
                  <a:pt x="2785" y="116777"/>
                </a:lnTo>
                <a:lnTo>
                  <a:pt x="2790" y="116787"/>
                </a:lnTo>
                <a:lnTo>
                  <a:pt x="2802" y="116794"/>
                </a:lnTo>
                <a:lnTo>
                  <a:pt x="2805" y="116794"/>
                </a:lnTo>
                <a:lnTo>
                  <a:pt x="2816" y="116798"/>
                </a:lnTo>
                <a:lnTo>
                  <a:pt x="2825" y="116803"/>
                </a:lnTo>
                <a:lnTo>
                  <a:pt x="2836" y="116805"/>
                </a:lnTo>
                <a:lnTo>
                  <a:pt x="2836" y="116805"/>
                </a:lnTo>
                <a:lnTo>
                  <a:pt x="2842" y="116806"/>
                </a:lnTo>
                <a:lnTo>
                  <a:pt x="2856" y="116808"/>
                </a:lnTo>
                <a:lnTo>
                  <a:pt x="2866" y="116815"/>
                </a:lnTo>
                <a:lnTo>
                  <a:pt x="2876" y="116823"/>
                </a:lnTo>
                <a:lnTo>
                  <a:pt x="2886" y="116833"/>
                </a:lnTo>
                <a:lnTo>
                  <a:pt x="2893" y="116844"/>
                </a:lnTo>
                <a:lnTo>
                  <a:pt x="2891" y="116853"/>
                </a:lnTo>
                <a:lnTo>
                  <a:pt x="2891" y="116855"/>
                </a:lnTo>
                <a:lnTo>
                  <a:pt x="2891" y="116855"/>
                </a:lnTo>
                <a:lnTo>
                  <a:pt x="2891" y="116861"/>
                </a:lnTo>
                <a:lnTo>
                  <a:pt x="2897" y="116869"/>
                </a:lnTo>
                <a:lnTo>
                  <a:pt x="2908" y="116874"/>
                </a:lnTo>
                <a:lnTo>
                  <a:pt x="2908" y="116874"/>
                </a:lnTo>
                <a:lnTo>
                  <a:pt x="2908" y="116874"/>
                </a:lnTo>
                <a:lnTo>
                  <a:pt x="2919" y="116874"/>
                </a:lnTo>
                <a:lnTo>
                  <a:pt x="2936" y="116879"/>
                </a:lnTo>
                <a:lnTo>
                  <a:pt x="2943" y="116887"/>
                </a:lnTo>
                <a:lnTo>
                  <a:pt x="2950" y="116896"/>
                </a:lnTo>
                <a:lnTo>
                  <a:pt x="2953" y="116907"/>
                </a:lnTo>
                <a:lnTo>
                  <a:pt x="2959" y="116916"/>
                </a:lnTo>
                <a:lnTo>
                  <a:pt x="2965" y="116924"/>
                </a:lnTo>
                <a:lnTo>
                  <a:pt x="2977" y="116923"/>
                </a:lnTo>
                <a:lnTo>
                  <a:pt x="2987" y="116921"/>
                </a:lnTo>
                <a:lnTo>
                  <a:pt x="2999" y="116925"/>
                </a:lnTo>
                <a:lnTo>
                  <a:pt x="3011" y="116930"/>
                </a:lnTo>
                <a:lnTo>
                  <a:pt x="3013" y="116937"/>
                </a:lnTo>
                <a:lnTo>
                  <a:pt x="3018" y="116943"/>
                </a:lnTo>
                <a:lnTo>
                  <a:pt x="3028" y="116947"/>
                </a:lnTo>
                <a:lnTo>
                  <a:pt x="3035" y="116950"/>
                </a:lnTo>
                <a:lnTo>
                  <a:pt x="3042" y="116958"/>
                </a:lnTo>
                <a:lnTo>
                  <a:pt x="3047" y="116962"/>
                </a:lnTo>
                <a:lnTo>
                  <a:pt x="3055" y="116965"/>
                </a:lnTo>
                <a:lnTo>
                  <a:pt x="3070" y="116972"/>
                </a:lnTo>
                <a:lnTo>
                  <a:pt x="3078" y="116977"/>
                </a:lnTo>
                <a:lnTo>
                  <a:pt x="3089" y="116982"/>
                </a:lnTo>
                <a:lnTo>
                  <a:pt x="3104" y="116982"/>
                </a:lnTo>
                <a:lnTo>
                  <a:pt x="3112" y="116982"/>
                </a:lnTo>
                <a:lnTo>
                  <a:pt x="3122" y="116980"/>
                </a:lnTo>
                <a:lnTo>
                  <a:pt x="3134" y="116974"/>
                </a:lnTo>
                <a:lnTo>
                  <a:pt x="3144" y="116970"/>
                </a:lnTo>
                <a:lnTo>
                  <a:pt x="3160" y="116968"/>
                </a:lnTo>
                <a:lnTo>
                  <a:pt x="3170" y="116970"/>
                </a:lnTo>
                <a:lnTo>
                  <a:pt x="3179" y="116974"/>
                </a:lnTo>
                <a:lnTo>
                  <a:pt x="3189" y="116977"/>
                </a:lnTo>
                <a:lnTo>
                  <a:pt x="3200" y="116982"/>
                </a:lnTo>
                <a:lnTo>
                  <a:pt x="3211" y="116985"/>
                </a:lnTo>
                <a:lnTo>
                  <a:pt x="3226" y="116983"/>
                </a:lnTo>
                <a:lnTo>
                  <a:pt x="3230" y="116977"/>
                </a:lnTo>
                <a:lnTo>
                  <a:pt x="3231" y="116966"/>
                </a:lnTo>
                <a:lnTo>
                  <a:pt x="3234" y="116952"/>
                </a:lnTo>
                <a:lnTo>
                  <a:pt x="3237" y="116945"/>
                </a:lnTo>
                <a:lnTo>
                  <a:pt x="3238" y="116934"/>
                </a:lnTo>
                <a:lnTo>
                  <a:pt x="3239" y="116924"/>
                </a:lnTo>
                <a:lnTo>
                  <a:pt x="3237" y="116916"/>
                </a:lnTo>
                <a:lnTo>
                  <a:pt x="3233" y="116901"/>
                </a:lnTo>
                <a:lnTo>
                  <a:pt x="3235" y="116893"/>
                </a:lnTo>
                <a:lnTo>
                  <a:pt x="3244" y="116885"/>
                </a:lnTo>
                <a:lnTo>
                  <a:pt x="3255" y="116884"/>
                </a:lnTo>
                <a:lnTo>
                  <a:pt x="3262" y="116877"/>
                </a:lnTo>
                <a:lnTo>
                  <a:pt x="3266" y="116867"/>
                </a:lnTo>
                <a:lnTo>
                  <a:pt x="3272" y="116860"/>
                </a:lnTo>
                <a:lnTo>
                  <a:pt x="3278" y="116842"/>
                </a:lnTo>
                <a:lnTo>
                  <a:pt x="3290" y="116832"/>
                </a:lnTo>
                <a:lnTo>
                  <a:pt x="3307" y="116823"/>
                </a:lnTo>
                <a:lnTo>
                  <a:pt x="3316" y="116814"/>
                </a:lnTo>
                <a:lnTo>
                  <a:pt x="3327" y="116807"/>
                </a:lnTo>
                <a:lnTo>
                  <a:pt x="3339" y="116800"/>
                </a:lnTo>
                <a:lnTo>
                  <a:pt x="3355" y="116796"/>
                </a:lnTo>
                <a:lnTo>
                  <a:pt x="3376" y="116796"/>
                </a:lnTo>
                <a:lnTo>
                  <a:pt x="3391" y="116802"/>
                </a:lnTo>
                <a:lnTo>
                  <a:pt x="3406" y="116803"/>
                </a:lnTo>
                <a:lnTo>
                  <a:pt x="3418" y="116807"/>
                </a:lnTo>
                <a:lnTo>
                  <a:pt x="3432" y="116811"/>
                </a:lnTo>
                <a:lnTo>
                  <a:pt x="3451" y="116813"/>
                </a:lnTo>
                <a:lnTo>
                  <a:pt x="3464" y="116813"/>
                </a:lnTo>
                <a:lnTo>
                  <a:pt x="3474" y="116816"/>
                </a:lnTo>
                <a:lnTo>
                  <a:pt x="3494" y="116823"/>
                </a:lnTo>
                <a:lnTo>
                  <a:pt x="3515" y="116828"/>
                </a:lnTo>
                <a:lnTo>
                  <a:pt x="3526" y="116828"/>
                </a:lnTo>
                <a:lnTo>
                  <a:pt x="3538" y="116832"/>
                </a:lnTo>
                <a:lnTo>
                  <a:pt x="3545" y="116835"/>
                </a:lnTo>
                <a:lnTo>
                  <a:pt x="3555" y="116837"/>
                </a:lnTo>
                <a:lnTo>
                  <a:pt x="3571" y="116833"/>
                </a:lnTo>
                <a:lnTo>
                  <a:pt x="3584" y="116835"/>
                </a:lnTo>
                <a:lnTo>
                  <a:pt x="3595" y="116839"/>
                </a:lnTo>
                <a:lnTo>
                  <a:pt x="3600" y="116841"/>
                </a:lnTo>
                <a:lnTo>
                  <a:pt x="3609" y="116845"/>
                </a:lnTo>
                <a:lnTo>
                  <a:pt x="3620" y="116845"/>
                </a:lnTo>
                <a:lnTo>
                  <a:pt x="3628" y="116843"/>
                </a:lnTo>
                <a:lnTo>
                  <a:pt x="3631" y="116839"/>
                </a:lnTo>
                <a:lnTo>
                  <a:pt x="3632" y="116837"/>
                </a:lnTo>
                <a:lnTo>
                  <a:pt x="3633" y="116837"/>
                </a:lnTo>
                <a:lnTo>
                  <a:pt x="3638" y="116830"/>
                </a:lnTo>
                <a:lnTo>
                  <a:pt x="3648" y="116827"/>
                </a:lnTo>
                <a:lnTo>
                  <a:pt x="3654" y="116822"/>
                </a:lnTo>
                <a:lnTo>
                  <a:pt x="3663" y="116819"/>
                </a:lnTo>
                <a:lnTo>
                  <a:pt x="3672" y="116818"/>
                </a:lnTo>
                <a:lnTo>
                  <a:pt x="3682" y="116818"/>
                </a:lnTo>
                <a:lnTo>
                  <a:pt x="3693" y="116820"/>
                </a:lnTo>
                <a:lnTo>
                  <a:pt x="3702" y="116814"/>
                </a:lnTo>
                <a:lnTo>
                  <a:pt x="3710" y="116804"/>
                </a:lnTo>
                <a:lnTo>
                  <a:pt x="3716" y="116795"/>
                </a:lnTo>
                <a:lnTo>
                  <a:pt x="3722" y="116788"/>
                </a:lnTo>
                <a:lnTo>
                  <a:pt x="3728" y="116791"/>
                </a:lnTo>
                <a:lnTo>
                  <a:pt x="3739" y="116789"/>
                </a:lnTo>
                <a:lnTo>
                  <a:pt x="3753" y="116787"/>
                </a:lnTo>
                <a:lnTo>
                  <a:pt x="3764" y="116787"/>
                </a:lnTo>
                <a:lnTo>
                  <a:pt x="3775" y="116790"/>
                </a:lnTo>
                <a:lnTo>
                  <a:pt x="3782" y="116787"/>
                </a:lnTo>
                <a:lnTo>
                  <a:pt x="3795" y="116782"/>
                </a:lnTo>
                <a:lnTo>
                  <a:pt x="3807" y="116778"/>
                </a:lnTo>
                <a:lnTo>
                  <a:pt x="3818" y="116772"/>
                </a:lnTo>
                <a:lnTo>
                  <a:pt x="3830" y="116768"/>
                </a:lnTo>
                <a:lnTo>
                  <a:pt x="3840" y="116765"/>
                </a:lnTo>
                <a:lnTo>
                  <a:pt x="3854" y="116760"/>
                </a:lnTo>
                <a:lnTo>
                  <a:pt x="3861" y="116756"/>
                </a:lnTo>
                <a:lnTo>
                  <a:pt x="3870" y="116752"/>
                </a:lnTo>
                <a:lnTo>
                  <a:pt x="3885" y="116746"/>
                </a:lnTo>
                <a:lnTo>
                  <a:pt x="3897" y="116744"/>
                </a:lnTo>
                <a:lnTo>
                  <a:pt x="3909" y="116740"/>
                </a:lnTo>
                <a:lnTo>
                  <a:pt x="3915" y="116739"/>
                </a:lnTo>
                <a:lnTo>
                  <a:pt x="3918" y="116739"/>
                </a:lnTo>
                <a:lnTo>
                  <a:pt x="3918" y="116739"/>
                </a:lnTo>
                <a:lnTo>
                  <a:pt x="3931" y="116736"/>
                </a:lnTo>
                <a:lnTo>
                  <a:pt x="3938" y="116729"/>
                </a:lnTo>
                <a:lnTo>
                  <a:pt x="3949" y="116723"/>
                </a:lnTo>
                <a:lnTo>
                  <a:pt x="3954" y="116715"/>
                </a:lnTo>
                <a:lnTo>
                  <a:pt x="3957" y="116711"/>
                </a:lnTo>
                <a:lnTo>
                  <a:pt x="3957" y="116709"/>
                </a:lnTo>
                <a:lnTo>
                  <a:pt x="3957" y="116698"/>
                </a:lnTo>
                <a:lnTo>
                  <a:pt x="3966" y="116688"/>
                </a:lnTo>
                <a:lnTo>
                  <a:pt x="3974" y="116685"/>
                </a:lnTo>
                <a:lnTo>
                  <a:pt x="3988" y="116684"/>
                </a:lnTo>
                <a:lnTo>
                  <a:pt x="3996" y="116691"/>
                </a:lnTo>
                <a:lnTo>
                  <a:pt x="4010" y="116688"/>
                </a:lnTo>
                <a:lnTo>
                  <a:pt x="4017" y="116687"/>
                </a:lnTo>
                <a:lnTo>
                  <a:pt x="4017" y="116687"/>
                </a:lnTo>
                <a:lnTo>
                  <a:pt x="4018" y="116687"/>
                </a:lnTo>
                <a:lnTo>
                  <a:pt x="4018" y="116687"/>
                </a:lnTo>
                <a:lnTo>
                  <a:pt x="4032" y="116688"/>
                </a:lnTo>
                <a:lnTo>
                  <a:pt x="4038" y="116686"/>
                </a:lnTo>
                <a:lnTo>
                  <a:pt x="4041" y="116685"/>
                </a:lnTo>
                <a:lnTo>
                  <a:pt x="4043" y="116684"/>
                </a:lnTo>
                <a:lnTo>
                  <a:pt x="4048" y="116680"/>
                </a:lnTo>
                <a:lnTo>
                  <a:pt x="4050" y="116679"/>
                </a:lnTo>
                <a:lnTo>
                  <a:pt x="4056" y="116675"/>
                </a:lnTo>
                <a:lnTo>
                  <a:pt x="4065" y="116669"/>
                </a:lnTo>
                <a:lnTo>
                  <a:pt x="4072" y="116662"/>
                </a:lnTo>
                <a:lnTo>
                  <a:pt x="4081" y="116653"/>
                </a:lnTo>
                <a:lnTo>
                  <a:pt x="4089" y="116646"/>
                </a:lnTo>
                <a:lnTo>
                  <a:pt x="4093" y="116639"/>
                </a:lnTo>
                <a:lnTo>
                  <a:pt x="4094" y="116637"/>
                </a:lnTo>
                <a:lnTo>
                  <a:pt x="4098" y="116629"/>
                </a:lnTo>
                <a:lnTo>
                  <a:pt x="4107" y="116619"/>
                </a:lnTo>
                <a:lnTo>
                  <a:pt x="4115" y="116612"/>
                </a:lnTo>
                <a:lnTo>
                  <a:pt x="4125" y="116603"/>
                </a:lnTo>
                <a:lnTo>
                  <a:pt x="4130" y="116596"/>
                </a:lnTo>
                <a:lnTo>
                  <a:pt x="4143" y="116589"/>
                </a:lnTo>
                <a:lnTo>
                  <a:pt x="4160" y="116580"/>
                </a:lnTo>
                <a:lnTo>
                  <a:pt x="4171" y="116579"/>
                </a:lnTo>
                <a:lnTo>
                  <a:pt x="4184" y="116577"/>
                </a:lnTo>
                <a:lnTo>
                  <a:pt x="4194" y="116573"/>
                </a:lnTo>
                <a:lnTo>
                  <a:pt x="4208" y="116569"/>
                </a:lnTo>
                <a:lnTo>
                  <a:pt x="4213" y="116565"/>
                </a:lnTo>
                <a:lnTo>
                  <a:pt x="4220" y="116553"/>
                </a:lnTo>
                <a:lnTo>
                  <a:pt x="4223" y="116544"/>
                </a:lnTo>
                <a:lnTo>
                  <a:pt x="4234" y="116540"/>
                </a:lnTo>
                <a:lnTo>
                  <a:pt x="4247" y="116548"/>
                </a:lnTo>
                <a:lnTo>
                  <a:pt x="4252" y="116561"/>
                </a:lnTo>
                <a:lnTo>
                  <a:pt x="4257" y="116575"/>
                </a:lnTo>
                <a:lnTo>
                  <a:pt x="4268" y="116580"/>
                </a:lnTo>
                <a:lnTo>
                  <a:pt x="4278" y="116584"/>
                </a:lnTo>
                <a:lnTo>
                  <a:pt x="4283" y="116580"/>
                </a:lnTo>
                <a:lnTo>
                  <a:pt x="4290" y="116575"/>
                </a:lnTo>
                <a:lnTo>
                  <a:pt x="4297" y="116576"/>
                </a:lnTo>
                <a:lnTo>
                  <a:pt x="4307" y="116583"/>
                </a:lnTo>
                <a:lnTo>
                  <a:pt x="4314" y="116586"/>
                </a:lnTo>
                <a:lnTo>
                  <a:pt x="4325" y="116586"/>
                </a:lnTo>
                <a:lnTo>
                  <a:pt x="4332" y="116581"/>
                </a:lnTo>
                <a:lnTo>
                  <a:pt x="4336" y="116579"/>
                </a:lnTo>
                <a:lnTo>
                  <a:pt x="4351" y="116583"/>
                </a:lnTo>
                <a:lnTo>
                  <a:pt x="4357" y="116591"/>
                </a:lnTo>
                <a:lnTo>
                  <a:pt x="4363" y="116598"/>
                </a:lnTo>
                <a:lnTo>
                  <a:pt x="4363" y="116611"/>
                </a:lnTo>
                <a:lnTo>
                  <a:pt x="4362" y="116621"/>
                </a:lnTo>
                <a:lnTo>
                  <a:pt x="4364" y="116651"/>
                </a:lnTo>
                <a:lnTo>
                  <a:pt x="4365" y="116669"/>
                </a:lnTo>
                <a:lnTo>
                  <a:pt x="4365" y="116679"/>
                </a:lnTo>
                <a:lnTo>
                  <a:pt x="4366" y="116697"/>
                </a:lnTo>
                <a:lnTo>
                  <a:pt x="4367" y="116710"/>
                </a:lnTo>
                <a:lnTo>
                  <a:pt x="4371" y="116717"/>
                </a:lnTo>
                <a:lnTo>
                  <a:pt x="4384" y="116723"/>
                </a:lnTo>
                <a:lnTo>
                  <a:pt x="4398" y="116723"/>
                </a:lnTo>
                <a:lnTo>
                  <a:pt x="4411" y="116715"/>
                </a:lnTo>
                <a:lnTo>
                  <a:pt x="4419" y="116719"/>
                </a:lnTo>
                <a:lnTo>
                  <a:pt x="4427" y="116724"/>
                </a:lnTo>
                <a:lnTo>
                  <a:pt x="4442" y="116757"/>
                </a:lnTo>
                <a:lnTo>
                  <a:pt x="4443" y="116770"/>
                </a:lnTo>
                <a:lnTo>
                  <a:pt x="4445" y="116782"/>
                </a:lnTo>
                <a:lnTo>
                  <a:pt x="4446" y="116817"/>
                </a:lnTo>
                <a:lnTo>
                  <a:pt x="4439" y="116841"/>
                </a:lnTo>
                <a:lnTo>
                  <a:pt x="4432" y="116845"/>
                </a:lnTo>
                <a:lnTo>
                  <a:pt x="4425" y="116849"/>
                </a:lnTo>
                <a:lnTo>
                  <a:pt x="4423" y="116849"/>
                </a:lnTo>
                <a:lnTo>
                  <a:pt x="4407" y="116860"/>
                </a:lnTo>
                <a:lnTo>
                  <a:pt x="4408" y="116868"/>
                </a:lnTo>
                <a:lnTo>
                  <a:pt x="4409" y="116876"/>
                </a:lnTo>
                <a:lnTo>
                  <a:pt x="4427" y="116884"/>
                </a:lnTo>
                <a:lnTo>
                  <a:pt x="4439" y="116888"/>
                </a:lnTo>
                <a:lnTo>
                  <a:pt x="4446" y="116890"/>
                </a:lnTo>
                <a:lnTo>
                  <a:pt x="4452" y="116892"/>
                </a:lnTo>
                <a:lnTo>
                  <a:pt x="4473" y="116902"/>
                </a:lnTo>
                <a:lnTo>
                  <a:pt x="4474" y="116903"/>
                </a:lnTo>
                <a:lnTo>
                  <a:pt x="4475" y="116903"/>
                </a:lnTo>
                <a:lnTo>
                  <a:pt x="4476" y="116903"/>
                </a:lnTo>
                <a:lnTo>
                  <a:pt x="4482" y="116906"/>
                </a:lnTo>
                <a:lnTo>
                  <a:pt x="4489" y="116909"/>
                </a:lnTo>
                <a:lnTo>
                  <a:pt x="4491" y="116914"/>
                </a:lnTo>
                <a:lnTo>
                  <a:pt x="4496" y="116937"/>
                </a:lnTo>
                <a:lnTo>
                  <a:pt x="4528" y="116932"/>
                </a:lnTo>
                <a:lnTo>
                  <a:pt x="4530" y="116942"/>
                </a:lnTo>
                <a:lnTo>
                  <a:pt x="4531" y="116951"/>
                </a:lnTo>
                <a:lnTo>
                  <a:pt x="4539" y="116971"/>
                </a:lnTo>
                <a:lnTo>
                  <a:pt x="4559" y="116997"/>
                </a:lnTo>
                <a:lnTo>
                  <a:pt x="4565" y="117009"/>
                </a:lnTo>
                <a:lnTo>
                  <a:pt x="4570" y="117021"/>
                </a:lnTo>
                <a:lnTo>
                  <a:pt x="4575" y="117051"/>
                </a:lnTo>
                <a:lnTo>
                  <a:pt x="4551" y="117088"/>
                </a:lnTo>
                <a:lnTo>
                  <a:pt x="4535" y="117147"/>
                </a:lnTo>
                <a:lnTo>
                  <a:pt x="4537" y="117178"/>
                </a:lnTo>
                <a:lnTo>
                  <a:pt x="4555" y="117253"/>
                </a:lnTo>
                <a:lnTo>
                  <a:pt x="4559" y="117296"/>
                </a:lnTo>
                <a:lnTo>
                  <a:pt x="4571" y="117374"/>
                </a:lnTo>
                <a:lnTo>
                  <a:pt x="4602" y="117426"/>
                </a:lnTo>
                <a:lnTo>
                  <a:pt x="4620" y="117477"/>
                </a:lnTo>
                <a:lnTo>
                  <a:pt x="4629" y="117521"/>
                </a:lnTo>
                <a:lnTo>
                  <a:pt x="4622" y="117586"/>
                </a:lnTo>
                <a:lnTo>
                  <a:pt x="4611" y="117619"/>
                </a:lnTo>
                <a:lnTo>
                  <a:pt x="4597" y="117664"/>
                </a:lnTo>
                <a:lnTo>
                  <a:pt x="4589" y="117676"/>
                </a:lnTo>
                <a:lnTo>
                  <a:pt x="4581" y="117686"/>
                </a:lnTo>
                <a:lnTo>
                  <a:pt x="4570" y="117717"/>
                </a:lnTo>
                <a:lnTo>
                  <a:pt x="4568" y="117724"/>
                </a:lnTo>
                <a:lnTo>
                  <a:pt x="4559" y="117754"/>
                </a:lnTo>
                <a:lnTo>
                  <a:pt x="4557" y="117777"/>
                </a:lnTo>
                <a:lnTo>
                  <a:pt x="4557" y="117781"/>
                </a:lnTo>
                <a:lnTo>
                  <a:pt x="4536" y="117872"/>
                </a:lnTo>
                <a:lnTo>
                  <a:pt x="4545" y="117934"/>
                </a:lnTo>
                <a:lnTo>
                  <a:pt x="4565" y="118003"/>
                </a:lnTo>
                <a:lnTo>
                  <a:pt x="4552" y="118042"/>
                </a:lnTo>
                <a:lnTo>
                  <a:pt x="4539" y="118067"/>
                </a:lnTo>
                <a:lnTo>
                  <a:pt x="4534" y="118110"/>
                </a:lnTo>
                <a:lnTo>
                  <a:pt x="4542" y="118136"/>
                </a:lnTo>
                <a:lnTo>
                  <a:pt x="4557" y="118170"/>
                </a:lnTo>
                <a:lnTo>
                  <a:pt x="4561" y="118209"/>
                </a:lnTo>
                <a:lnTo>
                  <a:pt x="4560" y="118219"/>
                </a:lnTo>
                <a:lnTo>
                  <a:pt x="4559" y="118229"/>
                </a:lnTo>
                <a:lnTo>
                  <a:pt x="4556" y="118254"/>
                </a:lnTo>
                <a:lnTo>
                  <a:pt x="4553" y="118272"/>
                </a:lnTo>
                <a:lnTo>
                  <a:pt x="4553" y="118275"/>
                </a:lnTo>
                <a:lnTo>
                  <a:pt x="4553" y="118280"/>
                </a:lnTo>
                <a:lnTo>
                  <a:pt x="4541" y="118425"/>
                </a:lnTo>
                <a:lnTo>
                  <a:pt x="4540" y="118439"/>
                </a:lnTo>
                <a:lnTo>
                  <a:pt x="4540" y="118443"/>
                </a:lnTo>
                <a:lnTo>
                  <a:pt x="4541" y="118444"/>
                </a:lnTo>
                <a:lnTo>
                  <a:pt x="4542" y="118442"/>
                </a:lnTo>
                <a:lnTo>
                  <a:pt x="4543" y="118443"/>
                </a:lnTo>
                <a:lnTo>
                  <a:pt x="4571" y="118458"/>
                </a:lnTo>
                <a:lnTo>
                  <a:pt x="4618" y="118489"/>
                </a:lnTo>
                <a:lnTo>
                  <a:pt x="4681" y="118547"/>
                </a:lnTo>
                <a:lnTo>
                  <a:pt x="4687" y="118550"/>
                </a:lnTo>
                <a:lnTo>
                  <a:pt x="4729" y="118578"/>
                </a:lnTo>
                <a:lnTo>
                  <a:pt x="4769" y="118608"/>
                </a:lnTo>
                <a:lnTo>
                  <a:pt x="4772" y="118612"/>
                </a:lnTo>
                <a:lnTo>
                  <a:pt x="4777" y="118618"/>
                </a:lnTo>
                <a:lnTo>
                  <a:pt x="4789" y="118634"/>
                </a:lnTo>
                <a:lnTo>
                  <a:pt x="4809" y="118642"/>
                </a:lnTo>
                <a:lnTo>
                  <a:pt x="4816" y="118645"/>
                </a:lnTo>
                <a:lnTo>
                  <a:pt x="4840" y="118655"/>
                </a:lnTo>
                <a:lnTo>
                  <a:pt x="4863" y="118676"/>
                </a:lnTo>
                <a:lnTo>
                  <a:pt x="4881" y="118692"/>
                </a:lnTo>
                <a:lnTo>
                  <a:pt x="4894" y="118705"/>
                </a:lnTo>
                <a:lnTo>
                  <a:pt x="4914" y="118720"/>
                </a:lnTo>
                <a:lnTo>
                  <a:pt x="4942" y="118741"/>
                </a:lnTo>
                <a:lnTo>
                  <a:pt x="4963" y="118758"/>
                </a:lnTo>
                <a:lnTo>
                  <a:pt x="4967" y="118761"/>
                </a:lnTo>
                <a:lnTo>
                  <a:pt x="4971" y="118763"/>
                </a:lnTo>
                <a:lnTo>
                  <a:pt x="4995" y="118778"/>
                </a:lnTo>
                <a:lnTo>
                  <a:pt x="5025" y="118794"/>
                </a:lnTo>
                <a:lnTo>
                  <a:pt x="5026" y="118795"/>
                </a:lnTo>
                <a:lnTo>
                  <a:pt x="5047" y="118813"/>
                </a:lnTo>
                <a:lnTo>
                  <a:pt x="5070" y="118833"/>
                </a:lnTo>
                <a:lnTo>
                  <a:pt x="5091" y="118844"/>
                </a:lnTo>
                <a:lnTo>
                  <a:pt x="5116" y="118882"/>
                </a:lnTo>
                <a:lnTo>
                  <a:pt x="5127" y="118919"/>
                </a:lnTo>
                <a:lnTo>
                  <a:pt x="5139" y="118956"/>
                </a:lnTo>
                <a:lnTo>
                  <a:pt x="5153" y="119005"/>
                </a:lnTo>
                <a:lnTo>
                  <a:pt x="5153" y="119007"/>
                </a:lnTo>
                <a:lnTo>
                  <a:pt x="5155" y="119023"/>
                </a:lnTo>
                <a:lnTo>
                  <a:pt x="5156" y="119038"/>
                </a:lnTo>
                <a:lnTo>
                  <a:pt x="5165" y="119069"/>
                </a:lnTo>
                <a:lnTo>
                  <a:pt x="5167" y="119076"/>
                </a:lnTo>
                <a:lnTo>
                  <a:pt x="5169" y="119083"/>
                </a:lnTo>
                <a:lnTo>
                  <a:pt x="5172" y="119111"/>
                </a:lnTo>
                <a:lnTo>
                  <a:pt x="5173" y="119115"/>
                </a:lnTo>
                <a:lnTo>
                  <a:pt x="5173" y="119118"/>
                </a:lnTo>
                <a:lnTo>
                  <a:pt x="5178" y="119138"/>
                </a:lnTo>
                <a:lnTo>
                  <a:pt x="5181" y="119154"/>
                </a:lnTo>
                <a:lnTo>
                  <a:pt x="5186" y="119184"/>
                </a:lnTo>
                <a:lnTo>
                  <a:pt x="5187" y="119191"/>
                </a:lnTo>
                <a:lnTo>
                  <a:pt x="5193" y="119230"/>
                </a:lnTo>
                <a:lnTo>
                  <a:pt x="5195" y="119264"/>
                </a:lnTo>
                <a:lnTo>
                  <a:pt x="5200" y="119296"/>
                </a:lnTo>
                <a:lnTo>
                  <a:pt x="5216" y="119319"/>
                </a:lnTo>
                <a:lnTo>
                  <a:pt x="5216" y="119319"/>
                </a:lnTo>
                <a:lnTo>
                  <a:pt x="5222" y="119326"/>
                </a:lnTo>
                <a:lnTo>
                  <a:pt x="5236" y="119357"/>
                </a:lnTo>
                <a:lnTo>
                  <a:pt x="5236" y="119358"/>
                </a:lnTo>
                <a:lnTo>
                  <a:pt x="5235" y="119371"/>
                </a:lnTo>
                <a:lnTo>
                  <a:pt x="5233" y="119390"/>
                </a:lnTo>
                <a:lnTo>
                  <a:pt x="5231" y="119397"/>
                </a:lnTo>
                <a:lnTo>
                  <a:pt x="5223" y="119421"/>
                </a:lnTo>
                <a:lnTo>
                  <a:pt x="5202" y="119461"/>
                </a:lnTo>
                <a:lnTo>
                  <a:pt x="5199" y="119512"/>
                </a:lnTo>
                <a:lnTo>
                  <a:pt x="5198" y="119555"/>
                </a:lnTo>
                <a:lnTo>
                  <a:pt x="5214" y="119618"/>
                </a:lnTo>
                <a:lnTo>
                  <a:pt x="5231" y="119649"/>
                </a:lnTo>
                <a:lnTo>
                  <a:pt x="5246" y="119694"/>
                </a:lnTo>
                <a:lnTo>
                  <a:pt x="5248" y="119735"/>
                </a:lnTo>
                <a:lnTo>
                  <a:pt x="5249" y="119777"/>
                </a:lnTo>
                <a:lnTo>
                  <a:pt x="5233" y="119811"/>
                </a:lnTo>
                <a:lnTo>
                  <a:pt x="5231" y="119862"/>
                </a:lnTo>
                <a:lnTo>
                  <a:pt x="5216" y="119914"/>
                </a:lnTo>
                <a:lnTo>
                  <a:pt x="5214" y="119958"/>
                </a:lnTo>
                <a:lnTo>
                  <a:pt x="5217" y="119997"/>
                </a:lnTo>
                <a:lnTo>
                  <a:pt x="5204" y="120022"/>
                </a:lnTo>
                <a:lnTo>
                  <a:pt x="5185" y="120031"/>
                </a:lnTo>
                <a:lnTo>
                  <a:pt x="5170" y="120056"/>
                </a:lnTo>
                <a:lnTo>
                  <a:pt x="5170" y="120076"/>
                </a:lnTo>
                <a:lnTo>
                  <a:pt x="5183" y="120105"/>
                </a:lnTo>
                <a:lnTo>
                  <a:pt x="5194" y="120126"/>
                </a:lnTo>
                <a:lnTo>
                  <a:pt x="5208" y="120137"/>
                </a:lnTo>
                <a:lnTo>
                  <a:pt x="5210" y="120140"/>
                </a:lnTo>
                <a:lnTo>
                  <a:pt x="5212" y="120142"/>
                </a:lnTo>
                <a:lnTo>
                  <a:pt x="5220" y="120151"/>
                </a:lnTo>
                <a:lnTo>
                  <a:pt x="5220" y="120165"/>
                </a:lnTo>
                <a:lnTo>
                  <a:pt x="5229" y="120190"/>
                </a:lnTo>
                <a:lnTo>
                  <a:pt x="5218" y="120214"/>
                </a:lnTo>
                <a:lnTo>
                  <a:pt x="5205" y="120227"/>
                </a:lnTo>
                <a:lnTo>
                  <a:pt x="5205" y="120228"/>
                </a:lnTo>
                <a:lnTo>
                  <a:pt x="5203" y="120239"/>
                </a:lnTo>
                <a:lnTo>
                  <a:pt x="5200" y="120251"/>
                </a:lnTo>
                <a:lnTo>
                  <a:pt x="5220" y="120300"/>
                </a:lnTo>
                <a:lnTo>
                  <a:pt x="5224" y="120313"/>
                </a:lnTo>
                <a:lnTo>
                  <a:pt x="5229" y="120326"/>
                </a:lnTo>
                <a:lnTo>
                  <a:pt x="5230" y="120360"/>
                </a:lnTo>
                <a:lnTo>
                  <a:pt x="5232" y="120408"/>
                </a:lnTo>
                <a:lnTo>
                  <a:pt x="5225" y="120443"/>
                </a:lnTo>
                <a:lnTo>
                  <a:pt x="5213" y="120470"/>
                </a:lnTo>
                <a:lnTo>
                  <a:pt x="5203" y="120490"/>
                </a:lnTo>
                <a:lnTo>
                  <a:pt x="5201" y="120492"/>
                </a:lnTo>
                <a:lnTo>
                  <a:pt x="5198" y="120494"/>
                </a:lnTo>
                <a:lnTo>
                  <a:pt x="5175" y="120512"/>
                </a:lnTo>
                <a:lnTo>
                  <a:pt x="5168" y="120518"/>
                </a:lnTo>
                <a:lnTo>
                  <a:pt x="5164" y="120522"/>
                </a:lnTo>
                <a:lnTo>
                  <a:pt x="5160" y="120526"/>
                </a:lnTo>
                <a:lnTo>
                  <a:pt x="5158" y="120539"/>
                </a:lnTo>
                <a:lnTo>
                  <a:pt x="5180" y="120574"/>
                </a:lnTo>
                <a:lnTo>
                  <a:pt x="5180" y="120574"/>
                </a:lnTo>
                <a:lnTo>
                  <a:pt x="5180" y="120574"/>
                </a:lnTo>
                <a:lnTo>
                  <a:pt x="5231" y="120571"/>
                </a:lnTo>
                <a:lnTo>
                  <a:pt x="5245" y="120589"/>
                </a:lnTo>
                <a:lnTo>
                  <a:pt x="5262" y="120623"/>
                </a:lnTo>
                <a:lnTo>
                  <a:pt x="5279" y="120657"/>
                </a:lnTo>
                <a:lnTo>
                  <a:pt x="5288" y="120678"/>
                </a:lnTo>
                <a:lnTo>
                  <a:pt x="5298" y="120706"/>
                </a:lnTo>
                <a:lnTo>
                  <a:pt x="5312" y="120743"/>
                </a:lnTo>
                <a:lnTo>
                  <a:pt x="5333" y="120774"/>
                </a:lnTo>
                <a:lnTo>
                  <a:pt x="5354" y="120815"/>
                </a:lnTo>
                <a:lnTo>
                  <a:pt x="5377" y="120870"/>
                </a:lnTo>
                <a:lnTo>
                  <a:pt x="5387" y="120907"/>
                </a:lnTo>
                <a:lnTo>
                  <a:pt x="5393" y="120942"/>
                </a:lnTo>
                <a:lnTo>
                  <a:pt x="5395" y="120972"/>
                </a:lnTo>
                <a:lnTo>
                  <a:pt x="5395" y="120992"/>
                </a:lnTo>
                <a:lnTo>
                  <a:pt x="5415" y="121026"/>
                </a:lnTo>
                <a:lnTo>
                  <a:pt x="5437" y="121058"/>
                </a:lnTo>
                <a:lnTo>
                  <a:pt x="5466" y="121084"/>
                </a:lnTo>
                <a:lnTo>
                  <a:pt x="5494" y="121106"/>
                </a:lnTo>
                <a:lnTo>
                  <a:pt x="5506" y="121139"/>
                </a:lnTo>
                <a:lnTo>
                  <a:pt x="5517" y="121176"/>
                </a:lnTo>
                <a:lnTo>
                  <a:pt x="5530" y="121217"/>
                </a:lnTo>
                <a:lnTo>
                  <a:pt x="5546" y="121238"/>
                </a:lnTo>
                <a:lnTo>
                  <a:pt x="5552" y="121256"/>
                </a:lnTo>
                <a:lnTo>
                  <a:pt x="5580" y="121273"/>
                </a:lnTo>
                <a:lnTo>
                  <a:pt x="5597" y="121287"/>
                </a:lnTo>
                <a:lnTo>
                  <a:pt x="5618" y="121307"/>
                </a:lnTo>
                <a:lnTo>
                  <a:pt x="5625" y="121356"/>
                </a:lnTo>
                <a:lnTo>
                  <a:pt x="5626" y="121357"/>
                </a:lnTo>
                <a:lnTo>
                  <a:pt x="5642" y="121379"/>
                </a:lnTo>
                <a:lnTo>
                  <a:pt x="5663" y="121395"/>
                </a:lnTo>
                <a:lnTo>
                  <a:pt x="5723" y="121441"/>
                </a:lnTo>
                <a:lnTo>
                  <a:pt x="5730" y="121446"/>
                </a:lnTo>
                <a:lnTo>
                  <a:pt x="5737" y="121452"/>
                </a:lnTo>
                <a:lnTo>
                  <a:pt x="5773" y="121468"/>
                </a:lnTo>
                <a:lnTo>
                  <a:pt x="5829" y="121495"/>
                </a:lnTo>
                <a:lnTo>
                  <a:pt x="5919" y="121535"/>
                </a:lnTo>
                <a:lnTo>
                  <a:pt x="6018" y="121576"/>
                </a:lnTo>
                <a:lnTo>
                  <a:pt x="6107" y="121612"/>
                </a:lnTo>
                <a:lnTo>
                  <a:pt x="6196" y="121641"/>
                </a:lnTo>
                <a:lnTo>
                  <a:pt x="6270" y="121662"/>
                </a:lnTo>
                <a:lnTo>
                  <a:pt x="6283" y="121665"/>
                </a:lnTo>
                <a:lnTo>
                  <a:pt x="6296" y="121669"/>
                </a:lnTo>
                <a:lnTo>
                  <a:pt x="6372" y="121691"/>
                </a:lnTo>
                <a:lnTo>
                  <a:pt x="6425" y="121709"/>
                </a:lnTo>
                <a:lnTo>
                  <a:pt x="6493" y="121739"/>
                </a:lnTo>
                <a:lnTo>
                  <a:pt x="6532" y="121754"/>
                </a:lnTo>
                <a:lnTo>
                  <a:pt x="6541" y="121757"/>
                </a:lnTo>
                <a:lnTo>
                  <a:pt x="6550" y="121760"/>
                </a:lnTo>
                <a:lnTo>
                  <a:pt x="6598" y="121772"/>
                </a:lnTo>
                <a:lnTo>
                  <a:pt x="6701" y="121807"/>
                </a:lnTo>
                <a:lnTo>
                  <a:pt x="6751" y="121833"/>
                </a:lnTo>
                <a:lnTo>
                  <a:pt x="6830" y="121863"/>
                </a:lnTo>
                <a:lnTo>
                  <a:pt x="6888" y="121884"/>
                </a:lnTo>
                <a:lnTo>
                  <a:pt x="6940" y="121901"/>
                </a:lnTo>
                <a:lnTo>
                  <a:pt x="7018" y="121927"/>
                </a:lnTo>
                <a:lnTo>
                  <a:pt x="7092" y="121979"/>
                </a:lnTo>
                <a:lnTo>
                  <a:pt x="7154" y="122011"/>
                </a:lnTo>
                <a:lnTo>
                  <a:pt x="7218" y="122028"/>
                </a:lnTo>
                <a:lnTo>
                  <a:pt x="7289" y="122040"/>
                </a:lnTo>
                <a:lnTo>
                  <a:pt x="7368" y="122051"/>
                </a:lnTo>
                <a:lnTo>
                  <a:pt x="7401" y="122058"/>
                </a:lnTo>
                <a:lnTo>
                  <a:pt x="7411" y="122060"/>
                </a:lnTo>
                <a:lnTo>
                  <a:pt x="7470" y="122080"/>
                </a:lnTo>
                <a:lnTo>
                  <a:pt x="7523" y="122093"/>
                </a:lnTo>
                <a:lnTo>
                  <a:pt x="7529" y="122095"/>
                </a:lnTo>
                <a:lnTo>
                  <a:pt x="7535" y="122097"/>
                </a:lnTo>
                <a:lnTo>
                  <a:pt x="7539" y="122100"/>
                </a:lnTo>
                <a:lnTo>
                  <a:pt x="7553" y="122111"/>
                </a:lnTo>
                <a:lnTo>
                  <a:pt x="7558" y="122120"/>
                </a:lnTo>
                <a:lnTo>
                  <a:pt x="7563" y="122129"/>
                </a:lnTo>
                <a:lnTo>
                  <a:pt x="7580" y="122141"/>
                </a:lnTo>
                <a:lnTo>
                  <a:pt x="7588" y="122141"/>
                </a:lnTo>
                <a:lnTo>
                  <a:pt x="7596" y="122141"/>
                </a:lnTo>
                <a:lnTo>
                  <a:pt x="7618" y="122129"/>
                </a:lnTo>
                <a:lnTo>
                  <a:pt x="7638" y="122098"/>
                </a:lnTo>
                <a:lnTo>
                  <a:pt x="7641" y="122094"/>
                </a:lnTo>
                <a:lnTo>
                  <a:pt x="7681" y="122087"/>
                </a:lnTo>
                <a:lnTo>
                  <a:pt x="7756" y="122090"/>
                </a:lnTo>
                <a:lnTo>
                  <a:pt x="7800" y="122101"/>
                </a:lnTo>
                <a:lnTo>
                  <a:pt x="7836" y="122115"/>
                </a:lnTo>
                <a:lnTo>
                  <a:pt x="7896" y="122136"/>
                </a:lnTo>
                <a:lnTo>
                  <a:pt x="7925" y="122160"/>
                </a:lnTo>
                <a:lnTo>
                  <a:pt x="7962" y="122186"/>
                </a:lnTo>
                <a:lnTo>
                  <a:pt x="7987" y="122200"/>
                </a:lnTo>
                <a:lnTo>
                  <a:pt x="7997" y="122203"/>
                </a:lnTo>
                <a:lnTo>
                  <a:pt x="8007" y="122206"/>
                </a:lnTo>
                <a:lnTo>
                  <a:pt x="8047" y="122206"/>
                </a:lnTo>
                <a:lnTo>
                  <a:pt x="8062" y="122205"/>
                </a:lnTo>
                <a:lnTo>
                  <a:pt x="8077" y="122205"/>
                </a:lnTo>
                <a:lnTo>
                  <a:pt x="8098" y="122202"/>
                </a:lnTo>
                <a:lnTo>
                  <a:pt x="8108" y="122201"/>
                </a:lnTo>
                <a:lnTo>
                  <a:pt x="8119" y="122201"/>
                </a:lnTo>
                <a:lnTo>
                  <a:pt x="8130" y="122200"/>
                </a:lnTo>
                <a:lnTo>
                  <a:pt x="8142" y="122182"/>
                </a:lnTo>
                <a:lnTo>
                  <a:pt x="8143" y="122182"/>
                </a:lnTo>
                <a:lnTo>
                  <a:pt x="8154" y="122173"/>
                </a:lnTo>
                <a:lnTo>
                  <a:pt x="8162" y="122168"/>
                </a:lnTo>
                <a:lnTo>
                  <a:pt x="8171" y="122187"/>
                </a:lnTo>
                <a:lnTo>
                  <a:pt x="8172" y="122187"/>
                </a:lnTo>
                <a:lnTo>
                  <a:pt x="8172" y="122189"/>
                </a:lnTo>
                <a:lnTo>
                  <a:pt x="8182" y="122195"/>
                </a:lnTo>
                <a:lnTo>
                  <a:pt x="8192" y="122201"/>
                </a:lnTo>
                <a:lnTo>
                  <a:pt x="8219" y="122197"/>
                </a:lnTo>
                <a:lnTo>
                  <a:pt x="8226" y="122197"/>
                </a:lnTo>
                <a:lnTo>
                  <a:pt x="8233" y="122197"/>
                </a:lnTo>
                <a:lnTo>
                  <a:pt x="8262" y="122200"/>
                </a:lnTo>
                <a:lnTo>
                  <a:pt x="8263" y="122202"/>
                </a:lnTo>
                <a:lnTo>
                  <a:pt x="8266" y="122206"/>
                </a:lnTo>
                <a:lnTo>
                  <a:pt x="8267" y="122209"/>
                </a:lnTo>
                <a:lnTo>
                  <a:pt x="8271" y="122214"/>
                </a:lnTo>
                <a:lnTo>
                  <a:pt x="8297" y="122225"/>
                </a:lnTo>
                <a:lnTo>
                  <a:pt x="8312" y="122241"/>
                </a:lnTo>
                <a:lnTo>
                  <a:pt x="8319" y="122246"/>
                </a:lnTo>
                <a:lnTo>
                  <a:pt x="8326" y="122250"/>
                </a:lnTo>
                <a:lnTo>
                  <a:pt x="8330" y="122256"/>
                </a:lnTo>
                <a:lnTo>
                  <a:pt x="8331" y="122259"/>
                </a:lnTo>
                <a:lnTo>
                  <a:pt x="8336" y="122266"/>
                </a:lnTo>
                <a:lnTo>
                  <a:pt x="8347" y="122275"/>
                </a:lnTo>
                <a:lnTo>
                  <a:pt x="8348" y="122275"/>
                </a:lnTo>
                <a:lnTo>
                  <a:pt x="8348" y="122275"/>
                </a:lnTo>
                <a:lnTo>
                  <a:pt x="8366" y="122262"/>
                </a:lnTo>
                <a:lnTo>
                  <a:pt x="8373" y="122258"/>
                </a:lnTo>
                <a:lnTo>
                  <a:pt x="8382" y="122253"/>
                </a:lnTo>
                <a:lnTo>
                  <a:pt x="8395" y="122247"/>
                </a:lnTo>
                <a:lnTo>
                  <a:pt x="8425" y="122255"/>
                </a:lnTo>
                <a:lnTo>
                  <a:pt x="8436" y="122263"/>
                </a:lnTo>
                <a:lnTo>
                  <a:pt x="8448" y="122272"/>
                </a:lnTo>
                <a:lnTo>
                  <a:pt x="8483" y="122285"/>
                </a:lnTo>
                <a:lnTo>
                  <a:pt x="8511" y="122296"/>
                </a:lnTo>
                <a:lnTo>
                  <a:pt x="8517" y="122300"/>
                </a:lnTo>
                <a:lnTo>
                  <a:pt x="8523" y="122304"/>
                </a:lnTo>
                <a:lnTo>
                  <a:pt x="8527" y="122314"/>
                </a:lnTo>
                <a:lnTo>
                  <a:pt x="8528" y="122317"/>
                </a:lnTo>
                <a:lnTo>
                  <a:pt x="8529" y="122321"/>
                </a:lnTo>
                <a:lnTo>
                  <a:pt x="8535" y="122329"/>
                </a:lnTo>
                <a:lnTo>
                  <a:pt x="8535" y="122330"/>
                </a:lnTo>
                <a:lnTo>
                  <a:pt x="8540" y="122336"/>
                </a:lnTo>
                <a:lnTo>
                  <a:pt x="8547" y="122339"/>
                </a:lnTo>
                <a:lnTo>
                  <a:pt x="8556" y="122343"/>
                </a:lnTo>
                <a:lnTo>
                  <a:pt x="8577" y="122344"/>
                </a:lnTo>
                <a:lnTo>
                  <a:pt x="8602" y="122351"/>
                </a:lnTo>
                <a:lnTo>
                  <a:pt x="8628" y="122367"/>
                </a:lnTo>
                <a:lnTo>
                  <a:pt x="8629" y="122368"/>
                </a:lnTo>
                <a:lnTo>
                  <a:pt x="8647" y="122381"/>
                </a:lnTo>
                <a:lnTo>
                  <a:pt x="8664" y="122396"/>
                </a:lnTo>
                <a:lnTo>
                  <a:pt x="8668" y="122404"/>
                </a:lnTo>
                <a:lnTo>
                  <a:pt x="8672" y="122415"/>
                </a:lnTo>
                <a:lnTo>
                  <a:pt x="8673" y="122416"/>
                </a:lnTo>
                <a:lnTo>
                  <a:pt x="8673" y="122417"/>
                </a:lnTo>
                <a:lnTo>
                  <a:pt x="8691" y="122425"/>
                </a:lnTo>
                <a:lnTo>
                  <a:pt x="8691" y="122425"/>
                </a:lnTo>
                <a:lnTo>
                  <a:pt x="8709" y="122423"/>
                </a:lnTo>
                <a:lnTo>
                  <a:pt x="8736" y="122430"/>
                </a:lnTo>
                <a:lnTo>
                  <a:pt x="8748" y="122445"/>
                </a:lnTo>
                <a:lnTo>
                  <a:pt x="8758" y="122463"/>
                </a:lnTo>
                <a:lnTo>
                  <a:pt x="8763" y="122477"/>
                </a:lnTo>
                <a:lnTo>
                  <a:pt x="8763" y="122489"/>
                </a:lnTo>
                <a:lnTo>
                  <a:pt x="8763" y="122489"/>
                </a:lnTo>
                <a:lnTo>
                  <a:pt x="8763" y="122495"/>
                </a:lnTo>
                <a:lnTo>
                  <a:pt x="8770" y="122498"/>
                </a:lnTo>
                <a:lnTo>
                  <a:pt x="8772" y="122499"/>
                </a:lnTo>
                <a:lnTo>
                  <a:pt x="8772" y="122499"/>
                </a:lnTo>
                <a:lnTo>
                  <a:pt x="8773" y="122499"/>
                </a:lnTo>
                <a:lnTo>
                  <a:pt x="8787" y="122504"/>
                </a:lnTo>
                <a:lnTo>
                  <a:pt x="8802" y="122511"/>
                </a:lnTo>
                <a:lnTo>
                  <a:pt x="8816" y="122523"/>
                </a:lnTo>
                <a:lnTo>
                  <a:pt x="8811" y="122539"/>
                </a:lnTo>
                <a:lnTo>
                  <a:pt x="8807" y="122545"/>
                </a:lnTo>
                <a:lnTo>
                  <a:pt x="8807" y="122546"/>
                </a:lnTo>
                <a:lnTo>
                  <a:pt x="8807" y="122546"/>
                </a:lnTo>
                <a:lnTo>
                  <a:pt x="8806" y="122557"/>
                </a:lnTo>
                <a:lnTo>
                  <a:pt x="8808" y="122570"/>
                </a:lnTo>
                <a:lnTo>
                  <a:pt x="8813" y="122580"/>
                </a:lnTo>
                <a:lnTo>
                  <a:pt x="8821" y="122577"/>
                </a:lnTo>
                <a:lnTo>
                  <a:pt x="8826" y="122572"/>
                </a:lnTo>
                <a:lnTo>
                  <a:pt x="8826" y="122572"/>
                </a:lnTo>
                <a:lnTo>
                  <a:pt x="8826" y="122572"/>
                </a:lnTo>
                <a:lnTo>
                  <a:pt x="8839" y="122575"/>
                </a:lnTo>
                <a:lnTo>
                  <a:pt x="8854" y="122587"/>
                </a:lnTo>
                <a:lnTo>
                  <a:pt x="8860" y="122595"/>
                </a:lnTo>
                <a:lnTo>
                  <a:pt x="8870" y="122613"/>
                </a:lnTo>
                <a:lnTo>
                  <a:pt x="8883" y="122630"/>
                </a:lnTo>
                <a:lnTo>
                  <a:pt x="8917" y="122661"/>
                </a:lnTo>
                <a:lnTo>
                  <a:pt x="8937" y="122675"/>
                </a:lnTo>
                <a:lnTo>
                  <a:pt x="8946" y="122681"/>
                </a:lnTo>
                <a:lnTo>
                  <a:pt x="8954" y="122687"/>
                </a:lnTo>
                <a:lnTo>
                  <a:pt x="8956" y="122688"/>
                </a:lnTo>
                <a:lnTo>
                  <a:pt x="8958" y="122689"/>
                </a:lnTo>
                <a:lnTo>
                  <a:pt x="8966" y="122695"/>
                </a:lnTo>
                <a:lnTo>
                  <a:pt x="9003" y="122735"/>
                </a:lnTo>
                <a:lnTo>
                  <a:pt x="9027" y="122773"/>
                </a:lnTo>
                <a:lnTo>
                  <a:pt x="9053" y="122809"/>
                </a:lnTo>
                <a:lnTo>
                  <a:pt x="9077" y="122838"/>
                </a:lnTo>
                <a:lnTo>
                  <a:pt x="9102" y="122871"/>
                </a:lnTo>
                <a:lnTo>
                  <a:pt x="9121" y="122908"/>
                </a:lnTo>
                <a:lnTo>
                  <a:pt x="9162" y="122946"/>
                </a:lnTo>
                <a:lnTo>
                  <a:pt x="9193" y="123037"/>
                </a:lnTo>
                <a:lnTo>
                  <a:pt x="9193" y="123038"/>
                </a:lnTo>
                <a:lnTo>
                  <a:pt x="9261" y="123143"/>
                </a:lnTo>
                <a:lnTo>
                  <a:pt x="9294" y="123194"/>
                </a:lnTo>
                <a:lnTo>
                  <a:pt x="9307" y="123214"/>
                </a:lnTo>
                <a:lnTo>
                  <a:pt x="9331" y="123248"/>
                </a:lnTo>
                <a:lnTo>
                  <a:pt x="9376" y="123302"/>
                </a:lnTo>
                <a:lnTo>
                  <a:pt x="9393" y="123331"/>
                </a:lnTo>
                <a:lnTo>
                  <a:pt x="9451" y="123379"/>
                </a:lnTo>
                <a:lnTo>
                  <a:pt x="9522" y="123468"/>
                </a:lnTo>
                <a:lnTo>
                  <a:pt x="9561" y="123496"/>
                </a:lnTo>
                <a:lnTo>
                  <a:pt x="9591" y="123532"/>
                </a:lnTo>
                <a:lnTo>
                  <a:pt x="9628" y="123564"/>
                </a:lnTo>
                <a:lnTo>
                  <a:pt x="9662" y="123592"/>
                </a:lnTo>
                <a:lnTo>
                  <a:pt x="9731" y="123634"/>
                </a:lnTo>
                <a:lnTo>
                  <a:pt x="9761" y="123662"/>
                </a:lnTo>
                <a:lnTo>
                  <a:pt x="9794" y="123694"/>
                </a:lnTo>
                <a:lnTo>
                  <a:pt x="9826" y="123724"/>
                </a:lnTo>
                <a:lnTo>
                  <a:pt x="9835" y="123732"/>
                </a:lnTo>
                <a:lnTo>
                  <a:pt x="9854" y="123751"/>
                </a:lnTo>
                <a:lnTo>
                  <a:pt x="9858" y="123754"/>
                </a:lnTo>
                <a:lnTo>
                  <a:pt x="9862" y="123758"/>
                </a:lnTo>
                <a:lnTo>
                  <a:pt x="9915" y="123823"/>
                </a:lnTo>
                <a:lnTo>
                  <a:pt x="9966" y="123870"/>
                </a:lnTo>
                <a:lnTo>
                  <a:pt x="10009" y="123926"/>
                </a:lnTo>
                <a:lnTo>
                  <a:pt x="10023" y="123953"/>
                </a:lnTo>
                <a:lnTo>
                  <a:pt x="10062" y="124022"/>
                </a:lnTo>
                <a:lnTo>
                  <a:pt x="10109" y="124082"/>
                </a:lnTo>
                <a:lnTo>
                  <a:pt x="10143" y="124129"/>
                </a:lnTo>
                <a:lnTo>
                  <a:pt x="10182" y="124156"/>
                </a:lnTo>
                <a:lnTo>
                  <a:pt x="10197" y="124214"/>
                </a:lnTo>
                <a:lnTo>
                  <a:pt x="10200" y="124242"/>
                </a:lnTo>
                <a:lnTo>
                  <a:pt x="10201" y="124253"/>
                </a:lnTo>
                <a:lnTo>
                  <a:pt x="10203" y="124264"/>
                </a:lnTo>
                <a:lnTo>
                  <a:pt x="10206" y="124291"/>
                </a:lnTo>
                <a:lnTo>
                  <a:pt x="10209" y="124292"/>
                </a:lnTo>
                <a:lnTo>
                  <a:pt x="10216" y="124297"/>
                </a:lnTo>
                <a:lnTo>
                  <a:pt x="10232" y="124306"/>
                </a:lnTo>
                <a:lnTo>
                  <a:pt x="10233" y="124310"/>
                </a:lnTo>
                <a:lnTo>
                  <a:pt x="10234" y="124312"/>
                </a:lnTo>
                <a:lnTo>
                  <a:pt x="10234" y="124313"/>
                </a:lnTo>
                <a:lnTo>
                  <a:pt x="10242" y="124335"/>
                </a:lnTo>
                <a:lnTo>
                  <a:pt x="10246" y="124343"/>
                </a:lnTo>
                <a:lnTo>
                  <a:pt x="10250" y="124351"/>
                </a:lnTo>
                <a:lnTo>
                  <a:pt x="10264" y="124376"/>
                </a:lnTo>
                <a:lnTo>
                  <a:pt x="10267" y="124381"/>
                </a:lnTo>
                <a:lnTo>
                  <a:pt x="10289" y="124416"/>
                </a:lnTo>
                <a:lnTo>
                  <a:pt x="10362" y="124518"/>
                </a:lnTo>
                <a:lnTo>
                  <a:pt x="10390" y="124565"/>
                </a:lnTo>
                <a:lnTo>
                  <a:pt x="10427" y="124609"/>
                </a:lnTo>
                <a:lnTo>
                  <a:pt x="10482" y="124627"/>
                </a:lnTo>
                <a:lnTo>
                  <a:pt x="10513" y="124678"/>
                </a:lnTo>
                <a:lnTo>
                  <a:pt x="10569" y="124757"/>
                </a:lnTo>
                <a:lnTo>
                  <a:pt x="10583" y="124799"/>
                </a:lnTo>
                <a:lnTo>
                  <a:pt x="10614" y="124860"/>
                </a:lnTo>
                <a:lnTo>
                  <a:pt x="10618" y="124896"/>
                </a:lnTo>
                <a:lnTo>
                  <a:pt x="10636" y="124934"/>
                </a:lnTo>
                <a:lnTo>
                  <a:pt x="10673" y="125007"/>
                </a:lnTo>
                <a:lnTo>
                  <a:pt x="10689" y="125073"/>
                </a:lnTo>
                <a:lnTo>
                  <a:pt x="10726" y="125128"/>
                </a:lnTo>
                <a:lnTo>
                  <a:pt x="10764" y="125167"/>
                </a:lnTo>
                <a:lnTo>
                  <a:pt x="10798" y="125221"/>
                </a:lnTo>
                <a:lnTo>
                  <a:pt x="10823" y="125264"/>
                </a:lnTo>
                <a:lnTo>
                  <a:pt x="10823" y="125265"/>
                </a:lnTo>
                <a:lnTo>
                  <a:pt x="10824" y="125265"/>
                </a:lnTo>
                <a:lnTo>
                  <a:pt x="10853" y="125400"/>
                </a:lnTo>
                <a:lnTo>
                  <a:pt x="10821" y="125478"/>
                </a:lnTo>
                <a:lnTo>
                  <a:pt x="10820" y="125480"/>
                </a:lnTo>
                <a:lnTo>
                  <a:pt x="10795" y="125530"/>
                </a:lnTo>
                <a:lnTo>
                  <a:pt x="10768" y="125562"/>
                </a:lnTo>
                <a:lnTo>
                  <a:pt x="10741" y="125601"/>
                </a:lnTo>
                <a:lnTo>
                  <a:pt x="10719" y="125643"/>
                </a:lnTo>
                <a:lnTo>
                  <a:pt x="10708" y="125709"/>
                </a:lnTo>
                <a:lnTo>
                  <a:pt x="10699" y="125783"/>
                </a:lnTo>
                <a:lnTo>
                  <a:pt x="10697" y="125849"/>
                </a:lnTo>
                <a:lnTo>
                  <a:pt x="10687" y="125972"/>
                </a:lnTo>
                <a:lnTo>
                  <a:pt x="10686" y="125982"/>
                </a:lnTo>
                <a:lnTo>
                  <a:pt x="10680" y="126071"/>
                </a:lnTo>
                <a:lnTo>
                  <a:pt x="10690" y="126154"/>
                </a:lnTo>
                <a:lnTo>
                  <a:pt x="10690" y="126157"/>
                </a:lnTo>
                <a:lnTo>
                  <a:pt x="10690" y="126159"/>
                </a:lnTo>
                <a:lnTo>
                  <a:pt x="10691" y="126163"/>
                </a:lnTo>
                <a:lnTo>
                  <a:pt x="10694" y="126178"/>
                </a:lnTo>
                <a:lnTo>
                  <a:pt x="10694" y="126178"/>
                </a:lnTo>
                <a:lnTo>
                  <a:pt x="10701" y="126209"/>
                </a:lnTo>
                <a:lnTo>
                  <a:pt x="10707" y="126236"/>
                </a:lnTo>
                <a:lnTo>
                  <a:pt x="10733" y="126286"/>
                </a:lnTo>
                <a:lnTo>
                  <a:pt x="10738" y="126300"/>
                </a:lnTo>
                <a:lnTo>
                  <a:pt x="10742" y="126311"/>
                </a:lnTo>
                <a:lnTo>
                  <a:pt x="10745" y="126317"/>
                </a:lnTo>
                <a:lnTo>
                  <a:pt x="10747" y="126323"/>
                </a:lnTo>
                <a:lnTo>
                  <a:pt x="10761" y="126375"/>
                </a:lnTo>
                <a:lnTo>
                  <a:pt x="10766" y="126408"/>
                </a:lnTo>
                <a:lnTo>
                  <a:pt x="10810" y="126481"/>
                </a:lnTo>
                <a:lnTo>
                  <a:pt x="10811" y="126482"/>
                </a:lnTo>
                <a:lnTo>
                  <a:pt x="10842" y="126534"/>
                </a:lnTo>
                <a:lnTo>
                  <a:pt x="10877" y="126631"/>
                </a:lnTo>
                <a:lnTo>
                  <a:pt x="10879" y="126635"/>
                </a:lnTo>
                <a:lnTo>
                  <a:pt x="10881" y="126643"/>
                </a:lnTo>
                <a:lnTo>
                  <a:pt x="10887" y="126679"/>
                </a:lnTo>
                <a:lnTo>
                  <a:pt x="10887" y="126679"/>
                </a:lnTo>
                <a:lnTo>
                  <a:pt x="10902" y="126760"/>
                </a:lnTo>
                <a:lnTo>
                  <a:pt x="10933" y="126812"/>
                </a:lnTo>
                <a:lnTo>
                  <a:pt x="10947" y="126894"/>
                </a:lnTo>
                <a:lnTo>
                  <a:pt x="10942" y="126962"/>
                </a:lnTo>
                <a:lnTo>
                  <a:pt x="10950" y="126998"/>
                </a:lnTo>
                <a:lnTo>
                  <a:pt x="10955" y="127023"/>
                </a:lnTo>
                <a:lnTo>
                  <a:pt x="10959" y="127032"/>
                </a:lnTo>
                <a:lnTo>
                  <a:pt x="10959" y="127034"/>
                </a:lnTo>
                <a:lnTo>
                  <a:pt x="10964" y="127044"/>
                </a:lnTo>
                <a:lnTo>
                  <a:pt x="10974" y="127069"/>
                </a:lnTo>
                <a:lnTo>
                  <a:pt x="10988" y="127100"/>
                </a:lnTo>
                <a:lnTo>
                  <a:pt x="11028" y="127178"/>
                </a:lnTo>
                <a:lnTo>
                  <a:pt x="11053" y="127231"/>
                </a:lnTo>
                <a:lnTo>
                  <a:pt x="11053" y="127285"/>
                </a:lnTo>
                <a:lnTo>
                  <a:pt x="11042" y="127351"/>
                </a:lnTo>
                <a:lnTo>
                  <a:pt x="11037" y="127421"/>
                </a:lnTo>
                <a:lnTo>
                  <a:pt x="11029" y="127491"/>
                </a:lnTo>
                <a:lnTo>
                  <a:pt x="11026" y="127557"/>
                </a:lnTo>
                <a:lnTo>
                  <a:pt x="11025" y="127570"/>
                </a:lnTo>
                <a:lnTo>
                  <a:pt x="11025" y="127570"/>
                </a:lnTo>
                <a:lnTo>
                  <a:pt x="11024" y="127584"/>
                </a:lnTo>
                <a:lnTo>
                  <a:pt x="11021" y="127615"/>
                </a:lnTo>
                <a:lnTo>
                  <a:pt x="11036" y="127666"/>
                </a:lnTo>
                <a:lnTo>
                  <a:pt x="11068" y="127724"/>
                </a:lnTo>
                <a:lnTo>
                  <a:pt x="11094" y="127776"/>
                </a:lnTo>
                <a:lnTo>
                  <a:pt x="11119" y="127844"/>
                </a:lnTo>
                <a:lnTo>
                  <a:pt x="11143" y="127924"/>
                </a:lnTo>
                <a:lnTo>
                  <a:pt x="11156" y="127980"/>
                </a:lnTo>
                <a:lnTo>
                  <a:pt x="11186" y="128068"/>
                </a:lnTo>
                <a:lnTo>
                  <a:pt x="11182" y="128132"/>
                </a:lnTo>
                <a:lnTo>
                  <a:pt x="11195" y="128209"/>
                </a:lnTo>
                <a:lnTo>
                  <a:pt x="11195" y="128269"/>
                </a:lnTo>
                <a:lnTo>
                  <a:pt x="11205" y="128340"/>
                </a:lnTo>
                <a:lnTo>
                  <a:pt x="11222" y="128418"/>
                </a:lnTo>
                <a:lnTo>
                  <a:pt x="11224" y="128431"/>
                </a:lnTo>
                <a:lnTo>
                  <a:pt x="11224" y="128431"/>
                </a:lnTo>
                <a:lnTo>
                  <a:pt x="11227" y="128444"/>
                </a:lnTo>
                <a:lnTo>
                  <a:pt x="11236" y="128531"/>
                </a:lnTo>
                <a:lnTo>
                  <a:pt x="11233" y="128564"/>
                </a:lnTo>
                <a:lnTo>
                  <a:pt x="11229" y="128616"/>
                </a:lnTo>
                <a:lnTo>
                  <a:pt x="11227" y="128641"/>
                </a:lnTo>
                <a:lnTo>
                  <a:pt x="11222" y="128697"/>
                </a:lnTo>
                <a:lnTo>
                  <a:pt x="11221" y="128772"/>
                </a:lnTo>
                <a:lnTo>
                  <a:pt x="11221" y="128816"/>
                </a:lnTo>
                <a:lnTo>
                  <a:pt x="11213" y="128862"/>
                </a:lnTo>
                <a:lnTo>
                  <a:pt x="11210" y="128917"/>
                </a:lnTo>
                <a:lnTo>
                  <a:pt x="11210" y="128996"/>
                </a:lnTo>
                <a:lnTo>
                  <a:pt x="11193" y="129152"/>
                </a:lnTo>
                <a:lnTo>
                  <a:pt x="11177" y="129262"/>
                </a:lnTo>
                <a:lnTo>
                  <a:pt x="11167" y="129389"/>
                </a:lnTo>
                <a:lnTo>
                  <a:pt x="11157" y="129429"/>
                </a:lnTo>
                <a:lnTo>
                  <a:pt x="11149" y="129566"/>
                </a:lnTo>
                <a:lnTo>
                  <a:pt x="11148" y="129588"/>
                </a:lnTo>
                <a:lnTo>
                  <a:pt x="11107" y="130162"/>
                </a:lnTo>
                <a:lnTo>
                  <a:pt x="11101" y="130221"/>
                </a:lnTo>
                <a:lnTo>
                  <a:pt x="11083" y="130382"/>
                </a:lnTo>
                <a:lnTo>
                  <a:pt x="11081" y="130526"/>
                </a:lnTo>
                <a:lnTo>
                  <a:pt x="11076" y="130599"/>
                </a:lnTo>
                <a:lnTo>
                  <a:pt x="11068" y="130699"/>
                </a:lnTo>
                <a:lnTo>
                  <a:pt x="11068" y="130699"/>
                </a:lnTo>
                <a:lnTo>
                  <a:pt x="11062" y="130780"/>
                </a:lnTo>
                <a:lnTo>
                  <a:pt x="11046" y="130894"/>
                </a:lnTo>
                <a:lnTo>
                  <a:pt x="11030" y="131006"/>
                </a:lnTo>
                <a:lnTo>
                  <a:pt x="11027" y="131031"/>
                </a:lnTo>
                <a:lnTo>
                  <a:pt x="11018" y="131276"/>
                </a:lnTo>
                <a:lnTo>
                  <a:pt x="11027" y="131419"/>
                </a:lnTo>
                <a:lnTo>
                  <a:pt x="11051" y="131607"/>
                </a:lnTo>
                <a:lnTo>
                  <a:pt x="11074" y="131749"/>
                </a:lnTo>
                <a:lnTo>
                  <a:pt x="11098" y="131793"/>
                </a:lnTo>
                <a:lnTo>
                  <a:pt x="11114" y="131823"/>
                </a:lnTo>
                <a:lnTo>
                  <a:pt x="11150" y="131889"/>
                </a:lnTo>
                <a:lnTo>
                  <a:pt x="11232" y="131959"/>
                </a:lnTo>
                <a:lnTo>
                  <a:pt x="11242" y="131967"/>
                </a:lnTo>
                <a:lnTo>
                  <a:pt x="11293" y="131991"/>
                </a:lnTo>
                <a:lnTo>
                  <a:pt x="11345" y="132014"/>
                </a:lnTo>
                <a:lnTo>
                  <a:pt x="11509" y="132040"/>
                </a:lnTo>
                <a:lnTo>
                  <a:pt x="11648" y="132047"/>
                </a:lnTo>
                <a:lnTo>
                  <a:pt x="11724" y="132051"/>
                </a:lnTo>
                <a:lnTo>
                  <a:pt x="12050" y="132029"/>
                </a:lnTo>
                <a:lnTo>
                  <a:pt x="12142" y="132023"/>
                </a:lnTo>
                <a:lnTo>
                  <a:pt x="12533" y="132003"/>
                </a:lnTo>
                <a:lnTo>
                  <a:pt x="12819" y="131985"/>
                </a:lnTo>
                <a:lnTo>
                  <a:pt x="13606" y="131940"/>
                </a:lnTo>
                <a:lnTo>
                  <a:pt x="13758" y="131988"/>
                </a:lnTo>
                <a:lnTo>
                  <a:pt x="13843" y="132060"/>
                </a:lnTo>
                <a:lnTo>
                  <a:pt x="13888" y="132124"/>
                </a:lnTo>
                <a:lnTo>
                  <a:pt x="13926" y="132192"/>
                </a:lnTo>
                <a:lnTo>
                  <a:pt x="13944" y="132224"/>
                </a:lnTo>
                <a:lnTo>
                  <a:pt x="13964" y="132261"/>
                </a:lnTo>
                <a:lnTo>
                  <a:pt x="14014" y="132376"/>
                </a:lnTo>
                <a:lnTo>
                  <a:pt x="14029" y="132412"/>
                </a:lnTo>
                <a:lnTo>
                  <a:pt x="14065" y="132477"/>
                </a:lnTo>
                <a:lnTo>
                  <a:pt x="14111" y="132558"/>
                </a:lnTo>
                <a:lnTo>
                  <a:pt x="14209" y="132743"/>
                </a:lnTo>
                <a:lnTo>
                  <a:pt x="14231" y="132787"/>
                </a:lnTo>
                <a:lnTo>
                  <a:pt x="14339" y="133000"/>
                </a:lnTo>
                <a:lnTo>
                  <a:pt x="14495" y="133285"/>
                </a:lnTo>
                <a:lnTo>
                  <a:pt x="14504" y="133302"/>
                </a:lnTo>
                <a:lnTo>
                  <a:pt x="14526" y="133345"/>
                </a:lnTo>
                <a:lnTo>
                  <a:pt x="14647" y="133569"/>
                </a:lnTo>
                <a:lnTo>
                  <a:pt x="14699" y="133663"/>
                </a:lnTo>
                <a:lnTo>
                  <a:pt x="14733" y="133712"/>
                </a:lnTo>
                <a:lnTo>
                  <a:pt x="14812" y="133801"/>
                </a:lnTo>
                <a:lnTo>
                  <a:pt x="14914" y="133876"/>
                </a:lnTo>
                <a:lnTo>
                  <a:pt x="14936" y="133893"/>
                </a:lnTo>
                <a:lnTo>
                  <a:pt x="15033" y="133936"/>
                </a:lnTo>
                <a:lnTo>
                  <a:pt x="15124" y="133961"/>
                </a:lnTo>
                <a:lnTo>
                  <a:pt x="15139" y="133965"/>
                </a:lnTo>
                <a:lnTo>
                  <a:pt x="15244" y="134019"/>
                </a:lnTo>
                <a:lnTo>
                  <a:pt x="15400" y="134105"/>
                </a:lnTo>
                <a:lnTo>
                  <a:pt x="15545" y="134204"/>
                </a:lnTo>
                <a:lnTo>
                  <a:pt x="15622" y="134284"/>
                </a:lnTo>
                <a:lnTo>
                  <a:pt x="15671" y="134360"/>
                </a:lnTo>
                <a:lnTo>
                  <a:pt x="15704" y="134413"/>
                </a:lnTo>
                <a:lnTo>
                  <a:pt x="15741" y="134487"/>
                </a:lnTo>
                <a:lnTo>
                  <a:pt x="15767" y="134527"/>
                </a:lnTo>
                <a:lnTo>
                  <a:pt x="15805" y="134584"/>
                </a:lnTo>
                <a:lnTo>
                  <a:pt x="15846" y="134641"/>
                </a:lnTo>
                <a:lnTo>
                  <a:pt x="15900" y="134723"/>
                </a:lnTo>
                <a:lnTo>
                  <a:pt x="15962" y="134820"/>
                </a:lnTo>
                <a:lnTo>
                  <a:pt x="16031" y="134926"/>
                </a:lnTo>
                <a:lnTo>
                  <a:pt x="16109" y="135054"/>
                </a:lnTo>
                <a:lnTo>
                  <a:pt x="16110" y="135055"/>
                </a:lnTo>
                <a:lnTo>
                  <a:pt x="16111" y="135058"/>
                </a:lnTo>
                <a:lnTo>
                  <a:pt x="16203" y="135229"/>
                </a:lnTo>
                <a:lnTo>
                  <a:pt x="16264" y="135333"/>
                </a:lnTo>
                <a:lnTo>
                  <a:pt x="16385" y="135555"/>
                </a:lnTo>
                <a:lnTo>
                  <a:pt x="16487" y="135737"/>
                </a:lnTo>
                <a:lnTo>
                  <a:pt x="16564" y="135880"/>
                </a:lnTo>
                <a:lnTo>
                  <a:pt x="16586" y="135919"/>
                </a:lnTo>
                <a:lnTo>
                  <a:pt x="16655" y="136040"/>
                </a:lnTo>
                <a:lnTo>
                  <a:pt x="16730" y="136181"/>
                </a:lnTo>
                <a:lnTo>
                  <a:pt x="16820" y="136340"/>
                </a:lnTo>
                <a:lnTo>
                  <a:pt x="16914" y="136519"/>
                </a:lnTo>
                <a:lnTo>
                  <a:pt x="16991" y="136640"/>
                </a:lnTo>
                <a:lnTo>
                  <a:pt x="17068" y="136747"/>
                </a:lnTo>
                <a:lnTo>
                  <a:pt x="17184" y="136874"/>
                </a:lnTo>
                <a:lnTo>
                  <a:pt x="17265" y="136961"/>
                </a:lnTo>
                <a:lnTo>
                  <a:pt x="17322" y="136997"/>
                </a:lnTo>
                <a:lnTo>
                  <a:pt x="17450" y="137076"/>
                </a:lnTo>
                <a:lnTo>
                  <a:pt x="17698" y="137211"/>
                </a:lnTo>
                <a:lnTo>
                  <a:pt x="17865" y="137291"/>
                </a:lnTo>
                <a:lnTo>
                  <a:pt x="17995" y="137371"/>
                </a:lnTo>
                <a:lnTo>
                  <a:pt x="18029" y="137398"/>
                </a:lnTo>
                <a:lnTo>
                  <a:pt x="18096" y="137479"/>
                </a:lnTo>
                <a:lnTo>
                  <a:pt x="18181" y="137589"/>
                </a:lnTo>
                <a:lnTo>
                  <a:pt x="18227" y="137660"/>
                </a:lnTo>
                <a:lnTo>
                  <a:pt x="18280" y="137718"/>
                </a:lnTo>
                <a:lnTo>
                  <a:pt x="18408" y="137892"/>
                </a:lnTo>
                <a:lnTo>
                  <a:pt x="18506" y="138022"/>
                </a:lnTo>
                <a:lnTo>
                  <a:pt x="18551" y="138072"/>
                </a:lnTo>
                <a:lnTo>
                  <a:pt x="18637" y="138148"/>
                </a:lnTo>
                <a:lnTo>
                  <a:pt x="18829" y="138267"/>
                </a:lnTo>
                <a:lnTo>
                  <a:pt x="18923" y="138335"/>
                </a:lnTo>
                <a:lnTo>
                  <a:pt x="19058" y="138436"/>
                </a:lnTo>
                <a:lnTo>
                  <a:pt x="19147" y="138511"/>
                </a:lnTo>
                <a:lnTo>
                  <a:pt x="19278" y="138645"/>
                </a:lnTo>
                <a:lnTo>
                  <a:pt x="19344" y="138712"/>
                </a:lnTo>
                <a:lnTo>
                  <a:pt x="19388" y="138788"/>
                </a:lnTo>
                <a:lnTo>
                  <a:pt x="19415" y="138857"/>
                </a:lnTo>
                <a:lnTo>
                  <a:pt x="19438" y="138937"/>
                </a:lnTo>
                <a:lnTo>
                  <a:pt x="19440" y="138941"/>
                </a:lnTo>
                <a:lnTo>
                  <a:pt x="19441" y="138944"/>
                </a:lnTo>
                <a:lnTo>
                  <a:pt x="19447" y="138980"/>
                </a:lnTo>
                <a:lnTo>
                  <a:pt x="19455" y="139022"/>
                </a:lnTo>
                <a:lnTo>
                  <a:pt x="19479" y="139110"/>
                </a:lnTo>
                <a:lnTo>
                  <a:pt x="19497" y="139184"/>
                </a:lnTo>
                <a:lnTo>
                  <a:pt x="19495" y="139219"/>
                </a:lnTo>
                <a:lnTo>
                  <a:pt x="19516" y="139366"/>
                </a:lnTo>
                <a:lnTo>
                  <a:pt x="19525" y="139531"/>
                </a:lnTo>
                <a:lnTo>
                  <a:pt x="19528" y="139606"/>
                </a:lnTo>
                <a:lnTo>
                  <a:pt x="19517" y="139695"/>
                </a:lnTo>
                <a:lnTo>
                  <a:pt x="19497" y="139797"/>
                </a:lnTo>
                <a:lnTo>
                  <a:pt x="19479" y="139917"/>
                </a:lnTo>
                <a:lnTo>
                  <a:pt x="19426" y="140078"/>
                </a:lnTo>
                <a:lnTo>
                  <a:pt x="19397" y="140221"/>
                </a:lnTo>
                <a:lnTo>
                  <a:pt x="19367" y="140562"/>
                </a:lnTo>
                <a:lnTo>
                  <a:pt x="19355" y="140722"/>
                </a:lnTo>
                <a:lnTo>
                  <a:pt x="19358" y="141010"/>
                </a:lnTo>
                <a:lnTo>
                  <a:pt x="19388" y="141231"/>
                </a:lnTo>
                <a:lnTo>
                  <a:pt x="19411" y="141353"/>
                </a:lnTo>
                <a:lnTo>
                  <a:pt x="19489" y="141613"/>
                </a:lnTo>
                <a:lnTo>
                  <a:pt x="19588" y="141898"/>
                </a:lnTo>
                <a:lnTo>
                  <a:pt x="19596" y="141922"/>
                </a:lnTo>
                <a:lnTo>
                  <a:pt x="19670" y="142104"/>
                </a:lnTo>
                <a:lnTo>
                  <a:pt x="19684" y="142138"/>
                </a:lnTo>
                <a:lnTo>
                  <a:pt x="19689" y="142151"/>
                </a:lnTo>
                <a:lnTo>
                  <a:pt x="19790" y="142471"/>
                </a:lnTo>
                <a:lnTo>
                  <a:pt x="19843" y="142610"/>
                </a:lnTo>
                <a:lnTo>
                  <a:pt x="19848" y="142622"/>
                </a:lnTo>
                <a:lnTo>
                  <a:pt x="19859" y="142630"/>
                </a:lnTo>
                <a:lnTo>
                  <a:pt x="19939" y="142688"/>
                </a:lnTo>
                <a:lnTo>
                  <a:pt x="19939" y="142688"/>
                </a:lnTo>
                <a:lnTo>
                  <a:pt x="20004" y="142735"/>
                </a:lnTo>
                <a:lnTo>
                  <a:pt x="20004" y="142735"/>
                </a:lnTo>
                <a:lnTo>
                  <a:pt x="20129" y="142825"/>
                </a:lnTo>
                <a:lnTo>
                  <a:pt x="20181" y="142855"/>
                </a:lnTo>
                <a:lnTo>
                  <a:pt x="20394" y="142975"/>
                </a:lnTo>
                <a:lnTo>
                  <a:pt x="20530" y="143050"/>
                </a:lnTo>
                <a:lnTo>
                  <a:pt x="20786" y="143197"/>
                </a:lnTo>
                <a:lnTo>
                  <a:pt x="21120" y="143422"/>
                </a:lnTo>
                <a:lnTo>
                  <a:pt x="21205" y="143489"/>
                </a:lnTo>
                <a:lnTo>
                  <a:pt x="21250" y="143531"/>
                </a:lnTo>
                <a:lnTo>
                  <a:pt x="21264" y="143543"/>
                </a:lnTo>
                <a:lnTo>
                  <a:pt x="21294" y="143571"/>
                </a:lnTo>
                <a:lnTo>
                  <a:pt x="21312" y="143587"/>
                </a:lnTo>
                <a:lnTo>
                  <a:pt x="21462" y="143747"/>
                </a:lnTo>
                <a:lnTo>
                  <a:pt x="21566" y="143905"/>
                </a:lnTo>
                <a:lnTo>
                  <a:pt x="21666" y="144116"/>
                </a:lnTo>
                <a:lnTo>
                  <a:pt x="21722" y="144252"/>
                </a:lnTo>
                <a:lnTo>
                  <a:pt x="21766" y="144354"/>
                </a:lnTo>
                <a:lnTo>
                  <a:pt x="21831" y="144422"/>
                </a:lnTo>
                <a:lnTo>
                  <a:pt x="21834" y="144426"/>
                </a:lnTo>
                <a:lnTo>
                  <a:pt x="21834" y="144426"/>
                </a:lnTo>
                <a:lnTo>
                  <a:pt x="21967" y="144581"/>
                </a:lnTo>
                <a:lnTo>
                  <a:pt x="22063" y="144689"/>
                </a:lnTo>
                <a:lnTo>
                  <a:pt x="22137" y="144773"/>
                </a:lnTo>
                <a:lnTo>
                  <a:pt x="22164" y="144802"/>
                </a:lnTo>
                <a:lnTo>
                  <a:pt x="22212" y="144855"/>
                </a:lnTo>
                <a:lnTo>
                  <a:pt x="22253" y="144900"/>
                </a:lnTo>
                <a:lnTo>
                  <a:pt x="22416" y="145079"/>
                </a:lnTo>
                <a:lnTo>
                  <a:pt x="22593" y="145289"/>
                </a:lnTo>
                <a:lnTo>
                  <a:pt x="22726" y="145436"/>
                </a:lnTo>
                <a:lnTo>
                  <a:pt x="22744" y="145456"/>
                </a:lnTo>
                <a:lnTo>
                  <a:pt x="22752" y="145465"/>
                </a:lnTo>
                <a:lnTo>
                  <a:pt x="22756" y="145469"/>
                </a:lnTo>
                <a:lnTo>
                  <a:pt x="22783" y="145499"/>
                </a:lnTo>
                <a:lnTo>
                  <a:pt x="22812" y="145531"/>
                </a:lnTo>
                <a:lnTo>
                  <a:pt x="22829" y="145549"/>
                </a:lnTo>
                <a:lnTo>
                  <a:pt x="22948" y="145681"/>
                </a:lnTo>
                <a:lnTo>
                  <a:pt x="23195" y="145961"/>
                </a:lnTo>
                <a:lnTo>
                  <a:pt x="23271" y="146047"/>
                </a:lnTo>
                <a:lnTo>
                  <a:pt x="23294" y="146073"/>
                </a:lnTo>
                <a:lnTo>
                  <a:pt x="23382" y="146171"/>
                </a:lnTo>
                <a:lnTo>
                  <a:pt x="23382" y="146171"/>
                </a:lnTo>
                <a:lnTo>
                  <a:pt x="23389" y="146179"/>
                </a:lnTo>
                <a:lnTo>
                  <a:pt x="23389" y="146179"/>
                </a:lnTo>
                <a:lnTo>
                  <a:pt x="23389" y="146179"/>
                </a:lnTo>
                <a:lnTo>
                  <a:pt x="23582" y="146394"/>
                </a:lnTo>
                <a:lnTo>
                  <a:pt x="23588" y="146401"/>
                </a:lnTo>
                <a:lnTo>
                  <a:pt x="23792" y="146630"/>
                </a:lnTo>
                <a:lnTo>
                  <a:pt x="23971" y="146831"/>
                </a:lnTo>
                <a:lnTo>
                  <a:pt x="23971" y="146831"/>
                </a:lnTo>
                <a:lnTo>
                  <a:pt x="24006" y="146869"/>
                </a:lnTo>
                <a:lnTo>
                  <a:pt x="24030" y="146897"/>
                </a:lnTo>
                <a:lnTo>
                  <a:pt x="24123" y="147000"/>
                </a:lnTo>
                <a:lnTo>
                  <a:pt x="24197" y="147084"/>
                </a:lnTo>
                <a:lnTo>
                  <a:pt x="24300" y="147199"/>
                </a:lnTo>
                <a:lnTo>
                  <a:pt x="24494" y="147416"/>
                </a:lnTo>
                <a:lnTo>
                  <a:pt x="24538" y="147464"/>
                </a:lnTo>
                <a:lnTo>
                  <a:pt x="24537" y="147465"/>
                </a:lnTo>
                <a:lnTo>
                  <a:pt x="24529" y="147465"/>
                </a:lnTo>
                <a:lnTo>
                  <a:pt x="24538" y="147477"/>
                </a:lnTo>
                <a:lnTo>
                  <a:pt x="24540" y="147477"/>
                </a:lnTo>
                <a:lnTo>
                  <a:pt x="24548" y="147478"/>
                </a:lnTo>
                <a:lnTo>
                  <a:pt x="24551" y="147479"/>
                </a:lnTo>
                <a:lnTo>
                  <a:pt x="24552" y="147482"/>
                </a:lnTo>
                <a:lnTo>
                  <a:pt x="24553" y="147484"/>
                </a:lnTo>
                <a:lnTo>
                  <a:pt x="24554" y="147486"/>
                </a:lnTo>
                <a:lnTo>
                  <a:pt x="24556" y="147487"/>
                </a:lnTo>
                <a:lnTo>
                  <a:pt x="24557" y="147486"/>
                </a:lnTo>
                <a:lnTo>
                  <a:pt x="24559" y="147485"/>
                </a:lnTo>
                <a:lnTo>
                  <a:pt x="24562" y="147484"/>
                </a:lnTo>
                <a:lnTo>
                  <a:pt x="24565" y="147484"/>
                </a:lnTo>
                <a:lnTo>
                  <a:pt x="24569" y="147485"/>
                </a:lnTo>
                <a:lnTo>
                  <a:pt x="24570" y="147485"/>
                </a:lnTo>
                <a:lnTo>
                  <a:pt x="24573" y="147485"/>
                </a:lnTo>
                <a:lnTo>
                  <a:pt x="24577" y="147485"/>
                </a:lnTo>
                <a:lnTo>
                  <a:pt x="24580" y="147485"/>
                </a:lnTo>
                <a:lnTo>
                  <a:pt x="24584" y="147484"/>
                </a:lnTo>
                <a:lnTo>
                  <a:pt x="24589" y="147483"/>
                </a:lnTo>
                <a:lnTo>
                  <a:pt x="24591" y="147482"/>
                </a:lnTo>
                <a:lnTo>
                  <a:pt x="24594" y="147481"/>
                </a:lnTo>
                <a:lnTo>
                  <a:pt x="24596" y="147481"/>
                </a:lnTo>
                <a:lnTo>
                  <a:pt x="24599" y="147480"/>
                </a:lnTo>
                <a:lnTo>
                  <a:pt x="24601" y="147480"/>
                </a:lnTo>
                <a:lnTo>
                  <a:pt x="24605" y="147481"/>
                </a:lnTo>
                <a:lnTo>
                  <a:pt x="24607" y="147482"/>
                </a:lnTo>
                <a:lnTo>
                  <a:pt x="24612" y="147481"/>
                </a:lnTo>
                <a:lnTo>
                  <a:pt x="24616" y="147481"/>
                </a:lnTo>
                <a:lnTo>
                  <a:pt x="24618" y="147480"/>
                </a:lnTo>
                <a:lnTo>
                  <a:pt x="24622" y="147479"/>
                </a:lnTo>
                <a:lnTo>
                  <a:pt x="24626" y="147476"/>
                </a:lnTo>
                <a:lnTo>
                  <a:pt x="24629" y="147475"/>
                </a:lnTo>
                <a:lnTo>
                  <a:pt x="24631" y="147474"/>
                </a:lnTo>
                <a:lnTo>
                  <a:pt x="24633" y="147473"/>
                </a:lnTo>
                <a:lnTo>
                  <a:pt x="24636" y="147473"/>
                </a:lnTo>
                <a:lnTo>
                  <a:pt x="24639" y="147475"/>
                </a:lnTo>
                <a:lnTo>
                  <a:pt x="24641" y="147477"/>
                </a:lnTo>
                <a:lnTo>
                  <a:pt x="24643" y="147479"/>
                </a:lnTo>
                <a:lnTo>
                  <a:pt x="24646" y="147480"/>
                </a:lnTo>
                <a:lnTo>
                  <a:pt x="24649" y="147481"/>
                </a:lnTo>
                <a:lnTo>
                  <a:pt x="24653" y="147482"/>
                </a:lnTo>
                <a:lnTo>
                  <a:pt x="24658" y="147482"/>
                </a:lnTo>
                <a:lnTo>
                  <a:pt x="24662" y="147481"/>
                </a:lnTo>
                <a:lnTo>
                  <a:pt x="24664" y="147480"/>
                </a:lnTo>
                <a:lnTo>
                  <a:pt x="24668" y="147480"/>
                </a:lnTo>
                <a:lnTo>
                  <a:pt x="24675" y="147478"/>
                </a:lnTo>
                <a:lnTo>
                  <a:pt x="24677" y="147478"/>
                </a:lnTo>
                <a:lnTo>
                  <a:pt x="24680" y="147478"/>
                </a:lnTo>
                <a:lnTo>
                  <a:pt x="24683" y="147477"/>
                </a:lnTo>
                <a:lnTo>
                  <a:pt x="24688" y="147477"/>
                </a:lnTo>
                <a:lnTo>
                  <a:pt x="24690" y="147475"/>
                </a:lnTo>
                <a:lnTo>
                  <a:pt x="24692" y="147474"/>
                </a:lnTo>
                <a:lnTo>
                  <a:pt x="24693" y="147473"/>
                </a:lnTo>
                <a:lnTo>
                  <a:pt x="24695" y="147472"/>
                </a:lnTo>
                <a:lnTo>
                  <a:pt x="24698" y="147472"/>
                </a:lnTo>
                <a:lnTo>
                  <a:pt x="24701" y="147473"/>
                </a:lnTo>
                <a:lnTo>
                  <a:pt x="24701" y="147476"/>
                </a:lnTo>
                <a:lnTo>
                  <a:pt x="24704" y="147477"/>
                </a:lnTo>
                <a:lnTo>
                  <a:pt x="24706" y="147477"/>
                </a:lnTo>
                <a:lnTo>
                  <a:pt x="24709" y="147476"/>
                </a:lnTo>
                <a:lnTo>
                  <a:pt x="24712" y="147476"/>
                </a:lnTo>
                <a:lnTo>
                  <a:pt x="24716" y="147475"/>
                </a:lnTo>
                <a:lnTo>
                  <a:pt x="24718" y="147473"/>
                </a:lnTo>
                <a:lnTo>
                  <a:pt x="24718" y="147471"/>
                </a:lnTo>
                <a:lnTo>
                  <a:pt x="24719" y="147468"/>
                </a:lnTo>
                <a:lnTo>
                  <a:pt x="24722" y="147467"/>
                </a:lnTo>
                <a:lnTo>
                  <a:pt x="24726" y="147467"/>
                </a:lnTo>
                <a:lnTo>
                  <a:pt x="24731" y="147469"/>
                </a:lnTo>
                <a:lnTo>
                  <a:pt x="24736" y="147469"/>
                </a:lnTo>
                <a:lnTo>
                  <a:pt x="24740" y="147468"/>
                </a:lnTo>
                <a:lnTo>
                  <a:pt x="24742" y="147468"/>
                </a:lnTo>
                <a:lnTo>
                  <a:pt x="24745" y="147469"/>
                </a:lnTo>
                <a:lnTo>
                  <a:pt x="24748" y="147471"/>
                </a:lnTo>
                <a:lnTo>
                  <a:pt x="24751" y="147472"/>
                </a:lnTo>
                <a:lnTo>
                  <a:pt x="24756" y="147472"/>
                </a:lnTo>
                <a:lnTo>
                  <a:pt x="24759" y="147471"/>
                </a:lnTo>
                <a:lnTo>
                  <a:pt x="24764" y="147468"/>
                </a:lnTo>
                <a:lnTo>
                  <a:pt x="24766" y="147465"/>
                </a:lnTo>
                <a:lnTo>
                  <a:pt x="24770" y="147463"/>
                </a:lnTo>
                <a:lnTo>
                  <a:pt x="24774" y="147462"/>
                </a:lnTo>
                <a:lnTo>
                  <a:pt x="24781" y="147463"/>
                </a:lnTo>
                <a:lnTo>
                  <a:pt x="24784" y="147462"/>
                </a:lnTo>
                <a:lnTo>
                  <a:pt x="24787" y="147459"/>
                </a:lnTo>
                <a:lnTo>
                  <a:pt x="24789" y="147458"/>
                </a:lnTo>
                <a:lnTo>
                  <a:pt x="24792" y="147458"/>
                </a:lnTo>
                <a:lnTo>
                  <a:pt x="24794" y="147460"/>
                </a:lnTo>
                <a:lnTo>
                  <a:pt x="24796" y="147462"/>
                </a:lnTo>
                <a:lnTo>
                  <a:pt x="24800" y="147462"/>
                </a:lnTo>
                <a:lnTo>
                  <a:pt x="24802" y="147461"/>
                </a:lnTo>
                <a:lnTo>
                  <a:pt x="24807" y="147461"/>
                </a:lnTo>
                <a:lnTo>
                  <a:pt x="24808" y="147462"/>
                </a:lnTo>
                <a:lnTo>
                  <a:pt x="24810" y="147464"/>
                </a:lnTo>
                <a:lnTo>
                  <a:pt x="24816" y="147464"/>
                </a:lnTo>
                <a:lnTo>
                  <a:pt x="24820" y="147465"/>
                </a:lnTo>
                <a:lnTo>
                  <a:pt x="24823" y="147465"/>
                </a:lnTo>
                <a:lnTo>
                  <a:pt x="24825" y="147465"/>
                </a:lnTo>
                <a:lnTo>
                  <a:pt x="24828" y="147465"/>
                </a:lnTo>
                <a:lnTo>
                  <a:pt x="24829" y="147464"/>
                </a:lnTo>
                <a:lnTo>
                  <a:pt x="24831" y="147464"/>
                </a:lnTo>
                <a:lnTo>
                  <a:pt x="24832" y="147464"/>
                </a:lnTo>
                <a:lnTo>
                  <a:pt x="24838" y="147464"/>
                </a:lnTo>
                <a:lnTo>
                  <a:pt x="24840" y="147465"/>
                </a:lnTo>
                <a:lnTo>
                  <a:pt x="24843" y="147465"/>
                </a:lnTo>
                <a:lnTo>
                  <a:pt x="24845" y="147465"/>
                </a:lnTo>
                <a:lnTo>
                  <a:pt x="24848" y="147463"/>
                </a:lnTo>
                <a:lnTo>
                  <a:pt x="24851" y="147462"/>
                </a:lnTo>
                <a:lnTo>
                  <a:pt x="24854" y="147462"/>
                </a:lnTo>
                <a:lnTo>
                  <a:pt x="24858" y="147462"/>
                </a:lnTo>
                <a:lnTo>
                  <a:pt x="24863" y="147462"/>
                </a:lnTo>
                <a:lnTo>
                  <a:pt x="24867" y="147461"/>
                </a:lnTo>
                <a:lnTo>
                  <a:pt x="24869" y="147462"/>
                </a:lnTo>
                <a:lnTo>
                  <a:pt x="24870" y="147463"/>
                </a:lnTo>
                <a:lnTo>
                  <a:pt x="24875" y="147462"/>
                </a:lnTo>
                <a:lnTo>
                  <a:pt x="24877" y="147461"/>
                </a:lnTo>
                <a:lnTo>
                  <a:pt x="24879" y="147460"/>
                </a:lnTo>
                <a:lnTo>
                  <a:pt x="24880" y="147457"/>
                </a:lnTo>
                <a:lnTo>
                  <a:pt x="24882" y="147455"/>
                </a:lnTo>
                <a:lnTo>
                  <a:pt x="24882" y="147452"/>
                </a:lnTo>
                <a:lnTo>
                  <a:pt x="24882" y="147448"/>
                </a:lnTo>
                <a:lnTo>
                  <a:pt x="24882" y="147445"/>
                </a:lnTo>
                <a:lnTo>
                  <a:pt x="24882" y="147442"/>
                </a:lnTo>
                <a:lnTo>
                  <a:pt x="24884" y="147439"/>
                </a:lnTo>
                <a:lnTo>
                  <a:pt x="24886" y="147436"/>
                </a:lnTo>
                <a:lnTo>
                  <a:pt x="24887" y="147433"/>
                </a:lnTo>
                <a:lnTo>
                  <a:pt x="24889" y="147431"/>
                </a:lnTo>
                <a:lnTo>
                  <a:pt x="24890" y="147430"/>
                </a:lnTo>
                <a:lnTo>
                  <a:pt x="24893" y="147429"/>
                </a:lnTo>
                <a:lnTo>
                  <a:pt x="24894" y="147429"/>
                </a:lnTo>
                <a:lnTo>
                  <a:pt x="24896" y="147429"/>
                </a:lnTo>
                <a:lnTo>
                  <a:pt x="24899" y="147427"/>
                </a:lnTo>
                <a:lnTo>
                  <a:pt x="24901" y="147425"/>
                </a:lnTo>
                <a:lnTo>
                  <a:pt x="24902" y="147423"/>
                </a:lnTo>
                <a:lnTo>
                  <a:pt x="24902" y="147422"/>
                </a:lnTo>
                <a:lnTo>
                  <a:pt x="24902" y="147420"/>
                </a:lnTo>
                <a:lnTo>
                  <a:pt x="24902" y="147418"/>
                </a:lnTo>
                <a:lnTo>
                  <a:pt x="24903" y="147417"/>
                </a:lnTo>
                <a:lnTo>
                  <a:pt x="24904" y="147415"/>
                </a:lnTo>
                <a:lnTo>
                  <a:pt x="24906" y="147413"/>
                </a:lnTo>
                <a:lnTo>
                  <a:pt x="24908" y="147411"/>
                </a:lnTo>
                <a:lnTo>
                  <a:pt x="24910" y="147410"/>
                </a:lnTo>
                <a:lnTo>
                  <a:pt x="24913" y="147409"/>
                </a:lnTo>
                <a:lnTo>
                  <a:pt x="24916" y="147409"/>
                </a:lnTo>
                <a:lnTo>
                  <a:pt x="24919" y="147409"/>
                </a:lnTo>
                <a:lnTo>
                  <a:pt x="24921" y="147408"/>
                </a:lnTo>
                <a:lnTo>
                  <a:pt x="24924" y="147407"/>
                </a:lnTo>
                <a:lnTo>
                  <a:pt x="24928" y="147405"/>
                </a:lnTo>
                <a:lnTo>
                  <a:pt x="24934" y="147405"/>
                </a:lnTo>
                <a:lnTo>
                  <a:pt x="24937" y="147405"/>
                </a:lnTo>
                <a:lnTo>
                  <a:pt x="24941" y="147403"/>
                </a:lnTo>
                <a:lnTo>
                  <a:pt x="24945" y="147402"/>
                </a:lnTo>
                <a:lnTo>
                  <a:pt x="24950" y="147401"/>
                </a:lnTo>
                <a:lnTo>
                  <a:pt x="24954" y="147401"/>
                </a:lnTo>
                <a:lnTo>
                  <a:pt x="24958" y="147402"/>
                </a:lnTo>
                <a:lnTo>
                  <a:pt x="24962" y="147403"/>
                </a:lnTo>
                <a:lnTo>
                  <a:pt x="24966" y="147404"/>
                </a:lnTo>
                <a:lnTo>
                  <a:pt x="24969" y="147405"/>
                </a:lnTo>
                <a:lnTo>
                  <a:pt x="24972" y="147406"/>
                </a:lnTo>
                <a:lnTo>
                  <a:pt x="24975" y="147408"/>
                </a:lnTo>
                <a:lnTo>
                  <a:pt x="24977" y="147410"/>
                </a:lnTo>
                <a:lnTo>
                  <a:pt x="24981" y="147411"/>
                </a:lnTo>
                <a:lnTo>
                  <a:pt x="24983" y="147411"/>
                </a:lnTo>
                <a:lnTo>
                  <a:pt x="24988" y="147411"/>
                </a:lnTo>
                <a:lnTo>
                  <a:pt x="24992" y="147411"/>
                </a:lnTo>
                <a:lnTo>
                  <a:pt x="24996" y="147411"/>
                </a:lnTo>
                <a:lnTo>
                  <a:pt x="25001" y="147411"/>
                </a:lnTo>
                <a:lnTo>
                  <a:pt x="25005" y="147412"/>
                </a:lnTo>
                <a:lnTo>
                  <a:pt x="25010" y="147412"/>
                </a:lnTo>
                <a:lnTo>
                  <a:pt x="25015" y="147411"/>
                </a:lnTo>
                <a:lnTo>
                  <a:pt x="25018" y="147409"/>
                </a:lnTo>
                <a:lnTo>
                  <a:pt x="25019" y="147406"/>
                </a:lnTo>
                <a:lnTo>
                  <a:pt x="25023" y="147402"/>
                </a:lnTo>
                <a:lnTo>
                  <a:pt x="25026" y="147399"/>
                </a:lnTo>
                <a:lnTo>
                  <a:pt x="25030" y="147395"/>
                </a:lnTo>
                <a:lnTo>
                  <a:pt x="25031" y="147393"/>
                </a:lnTo>
                <a:lnTo>
                  <a:pt x="25032" y="147392"/>
                </a:lnTo>
                <a:lnTo>
                  <a:pt x="25036" y="147391"/>
                </a:lnTo>
                <a:lnTo>
                  <a:pt x="25040" y="147392"/>
                </a:lnTo>
                <a:lnTo>
                  <a:pt x="25042" y="147392"/>
                </a:lnTo>
                <a:lnTo>
                  <a:pt x="25044" y="147391"/>
                </a:lnTo>
                <a:lnTo>
                  <a:pt x="25046" y="147389"/>
                </a:lnTo>
                <a:lnTo>
                  <a:pt x="25050" y="147388"/>
                </a:lnTo>
                <a:lnTo>
                  <a:pt x="25053" y="147387"/>
                </a:lnTo>
                <a:lnTo>
                  <a:pt x="25057" y="147385"/>
                </a:lnTo>
                <a:lnTo>
                  <a:pt x="25059" y="147383"/>
                </a:lnTo>
                <a:lnTo>
                  <a:pt x="25061" y="147382"/>
                </a:lnTo>
                <a:lnTo>
                  <a:pt x="25061" y="147379"/>
                </a:lnTo>
                <a:lnTo>
                  <a:pt x="25063" y="147376"/>
                </a:lnTo>
                <a:lnTo>
                  <a:pt x="25066" y="147374"/>
                </a:lnTo>
                <a:lnTo>
                  <a:pt x="25068" y="147372"/>
                </a:lnTo>
                <a:lnTo>
                  <a:pt x="25071" y="147370"/>
                </a:lnTo>
                <a:lnTo>
                  <a:pt x="25073" y="147369"/>
                </a:lnTo>
                <a:lnTo>
                  <a:pt x="25076" y="147366"/>
                </a:lnTo>
                <a:lnTo>
                  <a:pt x="25079" y="147363"/>
                </a:lnTo>
                <a:lnTo>
                  <a:pt x="25080" y="147361"/>
                </a:lnTo>
                <a:lnTo>
                  <a:pt x="25078" y="147360"/>
                </a:lnTo>
                <a:lnTo>
                  <a:pt x="25075" y="147358"/>
                </a:lnTo>
                <a:lnTo>
                  <a:pt x="25073" y="147356"/>
                </a:lnTo>
                <a:lnTo>
                  <a:pt x="25072" y="147353"/>
                </a:lnTo>
                <a:lnTo>
                  <a:pt x="25071" y="147350"/>
                </a:lnTo>
                <a:lnTo>
                  <a:pt x="25072" y="147347"/>
                </a:lnTo>
                <a:lnTo>
                  <a:pt x="25077" y="147348"/>
                </a:lnTo>
                <a:lnTo>
                  <a:pt x="25079" y="147346"/>
                </a:lnTo>
                <a:lnTo>
                  <a:pt x="25082" y="147343"/>
                </a:lnTo>
                <a:lnTo>
                  <a:pt x="25082" y="147342"/>
                </a:lnTo>
                <a:lnTo>
                  <a:pt x="25086" y="147339"/>
                </a:lnTo>
                <a:lnTo>
                  <a:pt x="25088" y="147338"/>
                </a:lnTo>
                <a:lnTo>
                  <a:pt x="25093" y="147337"/>
                </a:lnTo>
                <a:lnTo>
                  <a:pt x="25097" y="147334"/>
                </a:lnTo>
                <a:lnTo>
                  <a:pt x="25100" y="147330"/>
                </a:lnTo>
                <a:lnTo>
                  <a:pt x="25103" y="147328"/>
                </a:lnTo>
                <a:lnTo>
                  <a:pt x="25106" y="147325"/>
                </a:lnTo>
                <a:lnTo>
                  <a:pt x="25108" y="147322"/>
                </a:lnTo>
                <a:lnTo>
                  <a:pt x="25110" y="147318"/>
                </a:lnTo>
                <a:lnTo>
                  <a:pt x="25116" y="147312"/>
                </a:lnTo>
                <a:lnTo>
                  <a:pt x="25122" y="147308"/>
                </a:lnTo>
                <a:lnTo>
                  <a:pt x="25126" y="147305"/>
                </a:lnTo>
                <a:lnTo>
                  <a:pt x="25128" y="147304"/>
                </a:lnTo>
                <a:lnTo>
                  <a:pt x="25134" y="147300"/>
                </a:lnTo>
                <a:lnTo>
                  <a:pt x="25138" y="147299"/>
                </a:lnTo>
                <a:lnTo>
                  <a:pt x="25141" y="147297"/>
                </a:lnTo>
                <a:lnTo>
                  <a:pt x="25144" y="147297"/>
                </a:lnTo>
                <a:lnTo>
                  <a:pt x="25146" y="147297"/>
                </a:lnTo>
                <a:lnTo>
                  <a:pt x="25148" y="147297"/>
                </a:lnTo>
                <a:lnTo>
                  <a:pt x="25151" y="147295"/>
                </a:lnTo>
                <a:lnTo>
                  <a:pt x="25154" y="147294"/>
                </a:lnTo>
                <a:lnTo>
                  <a:pt x="25156" y="147294"/>
                </a:lnTo>
                <a:lnTo>
                  <a:pt x="25158" y="147294"/>
                </a:lnTo>
                <a:lnTo>
                  <a:pt x="25161" y="147294"/>
                </a:lnTo>
                <a:lnTo>
                  <a:pt x="25161" y="147296"/>
                </a:lnTo>
                <a:lnTo>
                  <a:pt x="25163" y="147298"/>
                </a:lnTo>
                <a:lnTo>
                  <a:pt x="25166" y="147299"/>
                </a:lnTo>
                <a:lnTo>
                  <a:pt x="25168" y="147299"/>
                </a:lnTo>
                <a:lnTo>
                  <a:pt x="25171" y="147298"/>
                </a:lnTo>
                <a:lnTo>
                  <a:pt x="25176" y="147296"/>
                </a:lnTo>
                <a:lnTo>
                  <a:pt x="25179" y="147294"/>
                </a:lnTo>
                <a:lnTo>
                  <a:pt x="25182" y="147291"/>
                </a:lnTo>
                <a:lnTo>
                  <a:pt x="25186" y="147290"/>
                </a:lnTo>
                <a:lnTo>
                  <a:pt x="25192" y="147288"/>
                </a:lnTo>
                <a:lnTo>
                  <a:pt x="25198" y="147285"/>
                </a:lnTo>
                <a:lnTo>
                  <a:pt x="25203" y="147283"/>
                </a:lnTo>
                <a:lnTo>
                  <a:pt x="25207" y="147282"/>
                </a:lnTo>
                <a:lnTo>
                  <a:pt x="25211" y="147281"/>
                </a:lnTo>
                <a:lnTo>
                  <a:pt x="25214" y="147283"/>
                </a:lnTo>
                <a:lnTo>
                  <a:pt x="25219" y="147286"/>
                </a:lnTo>
                <a:lnTo>
                  <a:pt x="25222" y="147288"/>
                </a:lnTo>
                <a:lnTo>
                  <a:pt x="25225" y="147290"/>
                </a:lnTo>
                <a:lnTo>
                  <a:pt x="25228" y="147292"/>
                </a:lnTo>
                <a:lnTo>
                  <a:pt x="25231" y="147293"/>
                </a:lnTo>
                <a:lnTo>
                  <a:pt x="25234" y="147294"/>
                </a:lnTo>
                <a:lnTo>
                  <a:pt x="25236" y="147294"/>
                </a:lnTo>
                <a:lnTo>
                  <a:pt x="25238" y="147292"/>
                </a:lnTo>
                <a:lnTo>
                  <a:pt x="25238" y="147290"/>
                </a:lnTo>
                <a:lnTo>
                  <a:pt x="25238" y="147288"/>
                </a:lnTo>
                <a:lnTo>
                  <a:pt x="25240" y="147287"/>
                </a:lnTo>
                <a:lnTo>
                  <a:pt x="25242" y="147287"/>
                </a:lnTo>
                <a:lnTo>
                  <a:pt x="25243" y="147286"/>
                </a:lnTo>
                <a:lnTo>
                  <a:pt x="25246" y="147284"/>
                </a:lnTo>
                <a:lnTo>
                  <a:pt x="25247" y="147282"/>
                </a:lnTo>
                <a:lnTo>
                  <a:pt x="25248" y="147280"/>
                </a:lnTo>
                <a:lnTo>
                  <a:pt x="25249" y="147279"/>
                </a:lnTo>
                <a:lnTo>
                  <a:pt x="25250" y="147275"/>
                </a:lnTo>
                <a:lnTo>
                  <a:pt x="25251" y="147274"/>
                </a:lnTo>
                <a:lnTo>
                  <a:pt x="25253" y="147273"/>
                </a:lnTo>
                <a:lnTo>
                  <a:pt x="25255" y="147271"/>
                </a:lnTo>
                <a:lnTo>
                  <a:pt x="25255" y="147268"/>
                </a:lnTo>
                <a:lnTo>
                  <a:pt x="25255" y="147266"/>
                </a:lnTo>
                <a:lnTo>
                  <a:pt x="25257" y="147263"/>
                </a:lnTo>
                <a:lnTo>
                  <a:pt x="25259" y="147259"/>
                </a:lnTo>
                <a:lnTo>
                  <a:pt x="25260" y="147257"/>
                </a:lnTo>
                <a:lnTo>
                  <a:pt x="25263" y="147254"/>
                </a:lnTo>
                <a:lnTo>
                  <a:pt x="25264" y="147252"/>
                </a:lnTo>
                <a:lnTo>
                  <a:pt x="25267" y="147250"/>
                </a:lnTo>
                <a:lnTo>
                  <a:pt x="25271" y="147247"/>
                </a:lnTo>
                <a:lnTo>
                  <a:pt x="25273" y="147243"/>
                </a:lnTo>
                <a:lnTo>
                  <a:pt x="25276" y="147240"/>
                </a:lnTo>
                <a:lnTo>
                  <a:pt x="25280" y="147237"/>
                </a:lnTo>
                <a:lnTo>
                  <a:pt x="25286" y="147234"/>
                </a:lnTo>
                <a:lnTo>
                  <a:pt x="25291" y="147230"/>
                </a:lnTo>
                <a:lnTo>
                  <a:pt x="25295" y="147226"/>
                </a:lnTo>
                <a:lnTo>
                  <a:pt x="25296" y="147223"/>
                </a:lnTo>
                <a:lnTo>
                  <a:pt x="25300" y="147221"/>
                </a:lnTo>
                <a:lnTo>
                  <a:pt x="25303" y="147219"/>
                </a:lnTo>
                <a:lnTo>
                  <a:pt x="25307" y="147216"/>
                </a:lnTo>
                <a:lnTo>
                  <a:pt x="25316" y="147211"/>
                </a:lnTo>
                <a:lnTo>
                  <a:pt x="25317" y="147210"/>
                </a:lnTo>
                <a:lnTo>
                  <a:pt x="25320" y="147206"/>
                </a:lnTo>
                <a:lnTo>
                  <a:pt x="25320" y="147202"/>
                </a:lnTo>
                <a:lnTo>
                  <a:pt x="25323" y="147197"/>
                </a:lnTo>
                <a:lnTo>
                  <a:pt x="25326" y="147193"/>
                </a:lnTo>
                <a:lnTo>
                  <a:pt x="25330" y="147189"/>
                </a:lnTo>
                <a:lnTo>
                  <a:pt x="25336" y="147187"/>
                </a:lnTo>
                <a:lnTo>
                  <a:pt x="25338" y="147183"/>
                </a:lnTo>
                <a:lnTo>
                  <a:pt x="25342" y="147180"/>
                </a:lnTo>
                <a:lnTo>
                  <a:pt x="25345" y="147176"/>
                </a:lnTo>
                <a:lnTo>
                  <a:pt x="25346" y="147172"/>
                </a:lnTo>
                <a:lnTo>
                  <a:pt x="25347" y="147169"/>
                </a:lnTo>
                <a:lnTo>
                  <a:pt x="25349" y="147162"/>
                </a:lnTo>
                <a:lnTo>
                  <a:pt x="25351" y="147158"/>
                </a:lnTo>
                <a:lnTo>
                  <a:pt x="25352" y="147155"/>
                </a:lnTo>
                <a:lnTo>
                  <a:pt x="25354" y="147150"/>
                </a:lnTo>
                <a:lnTo>
                  <a:pt x="25358" y="147145"/>
                </a:lnTo>
                <a:lnTo>
                  <a:pt x="25360" y="147142"/>
                </a:lnTo>
                <a:lnTo>
                  <a:pt x="25363" y="147138"/>
                </a:lnTo>
                <a:lnTo>
                  <a:pt x="25364" y="147136"/>
                </a:lnTo>
                <a:lnTo>
                  <a:pt x="25364" y="147132"/>
                </a:lnTo>
                <a:lnTo>
                  <a:pt x="25361" y="147130"/>
                </a:lnTo>
                <a:lnTo>
                  <a:pt x="25361" y="147126"/>
                </a:lnTo>
                <a:lnTo>
                  <a:pt x="25363" y="147119"/>
                </a:lnTo>
                <a:lnTo>
                  <a:pt x="25365" y="147113"/>
                </a:lnTo>
                <a:lnTo>
                  <a:pt x="25362" y="147109"/>
                </a:lnTo>
                <a:lnTo>
                  <a:pt x="25358" y="147106"/>
                </a:lnTo>
                <a:lnTo>
                  <a:pt x="25357" y="147105"/>
                </a:lnTo>
                <a:lnTo>
                  <a:pt x="25356" y="147101"/>
                </a:lnTo>
                <a:lnTo>
                  <a:pt x="25356" y="147096"/>
                </a:lnTo>
                <a:lnTo>
                  <a:pt x="25353" y="147092"/>
                </a:lnTo>
                <a:lnTo>
                  <a:pt x="25351" y="147086"/>
                </a:lnTo>
                <a:lnTo>
                  <a:pt x="25353" y="147080"/>
                </a:lnTo>
                <a:lnTo>
                  <a:pt x="25355" y="147075"/>
                </a:lnTo>
                <a:lnTo>
                  <a:pt x="25354" y="147071"/>
                </a:lnTo>
                <a:lnTo>
                  <a:pt x="25348" y="147070"/>
                </a:lnTo>
                <a:lnTo>
                  <a:pt x="25344" y="147069"/>
                </a:lnTo>
                <a:lnTo>
                  <a:pt x="25343" y="147065"/>
                </a:lnTo>
                <a:lnTo>
                  <a:pt x="25346" y="147060"/>
                </a:lnTo>
                <a:lnTo>
                  <a:pt x="25341" y="147056"/>
                </a:lnTo>
                <a:lnTo>
                  <a:pt x="25340" y="147052"/>
                </a:lnTo>
                <a:lnTo>
                  <a:pt x="25343" y="147046"/>
                </a:lnTo>
                <a:lnTo>
                  <a:pt x="25344" y="147041"/>
                </a:lnTo>
                <a:lnTo>
                  <a:pt x="25343" y="147040"/>
                </a:lnTo>
                <a:lnTo>
                  <a:pt x="25342" y="147037"/>
                </a:lnTo>
                <a:lnTo>
                  <a:pt x="25338" y="147035"/>
                </a:lnTo>
                <a:lnTo>
                  <a:pt x="25335" y="147032"/>
                </a:lnTo>
                <a:lnTo>
                  <a:pt x="25333" y="147030"/>
                </a:lnTo>
                <a:lnTo>
                  <a:pt x="25331" y="147026"/>
                </a:lnTo>
                <a:lnTo>
                  <a:pt x="25331" y="147020"/>
                </a:lnTo>
                <a:lnTo>
                  <a:pt x="25331" y="147013"/>
                </a:lnTo>
                <a:lnTo>
                  <a:pt x="25331" y="147009"/>
                </a:lnTo>
                <a:lnTo>
                  <a:pt x="25333" y="147003"/>
                </a:lnTo>
                <a:lnTo>
                  <a:pt x="25336" y="147000"/>
                </a:lnTo>
                <a:lnTo>
                  <a:pt x="25341" y="146997"/>
                </a:lnTo>
                <a:lnTo>
                  <a:pt x="25345" y="146993"/>
                </a:lnTo>
                <a:lnTo>
                  <a:pt x="25349" y="146990"/>
                </a:lnTo>
                <a:lnTo>
                  <a:pt x="25350" y="146986"/>
                </a:lnTo>
                <a:lnTo>
                  <a:pt x="25351" y="146983"/>
                </a:lnTo>
                <a:lnTo>
                  <a:pt x="25351" y="146980"/>
                </a:lnTo>
                <a:lnTo>
                  <a:pt x="25353" y="146975"/>
                </a:lnTo>
                <a:lnTo>
                  <a:pt x="25358" y="146972"/>
                </a:lnTo>
                <a:lnTo>
                  <a:pt x="25361" y="146971"/>
                </a:lnTo>
                <a:lnTo>
                  <a:pt x="25363" y="146966"/>
                </a:lnTo>
                <a:lnTo>
                  <a:pt x="25363" y="146961"/>
                </a:lnTo>
                <a:lnTo>
                  <a:pt x="25363" y="146955"/>
                </a:lnTo>
                <a:lnTo>
                  <a:pt x="25364" y="146949"/>
                </a:lnTo>
                <a:lnTo>
                  <a:pt x="25365" y="146945"/>
                </a:lnTo>
                <a:lnTo>
                  <a:pt x="25366" y="146941"/>
                </a:lnTo>
                <a:lnTo>
                  <a:pt x="25369" y="146938"/>
                </a:lnTo>
                <a:lnTo>
                  <a:pt x="25373" y="146936"/>
                </a:lnTo>
                <a:lnTo>
                  <a:pt x="25376" y="146933"/>
                </a:lnTo>
                <a:lnTo>
                  <a:pt x="25379" y="146931"/>
                </a:lnTo>
                <a:lnTo>
                  <a:pt x="25380" y="146930"/>
                </a:lnTo>
                <a:lnTo>
                  <a:pt x="25382" y="146927"/>
                </a:lnTo>
                <a:lnTo>
                  <a:pt x="25383" y="146923"/>
                </a:lnTo>
                <a:lnTo>
                  <a:pt x="25383" y="146917"/>
                </a:lnTo>
                <a:lnTo>
                  <a:pt x="25385" y="146912"/>
                </a:lnTo>
                <a:lnTo>
                  <a:pt x="25388" y="146910"/>
                </a:lnTo>
                <a:lnTo>
                  <a:pt x="25393" y="146907"/>
                </a:lnTo>
                <a:lnTo>
                  <a:pt x="25397" y="146907"/>
                </a:lnTo>
                <a:lnTo>
                  <a:pt x="25402" y="146904"/>
                </a:lnTo>
                <a:lnTo>
                  <a:pt x="25405" y="146901"/>
                </a:lnTo>
                <a:lnTo>
                  <a:pt x="25406" y="146901"/>
                </a:lnTo>
                <a:lnTo>
                  <a:pt x="25409" y="146901"/>
                </a:lnTo>
                <a:lnTo>
                  <a:pt x="25413" y="146902"/>
                </a:lnTo>
                <a:lnTo>
                  <a:pt x="25416" y="146904"/>
                </a:lnTo>
                <a:lnTo>
                  <a:pt x="25420" y="146905"/>
                </a:lnTo>
                <a:lnTo>
                  <a:pt x="25424" y="146903"/>
                </a:lnTo>
                <a:lnTo>
                  <a:pt x="25427" y="146900"/>
                </a:lnTo>
                <a:lnTo>
                  <a:pt x="25429" y="146899"/>
                </a:lnTo>
                <a:lnTo>
                  <a:pt x="25431" y="146897"/>
                </a:lnTo>
                <a:lnTo>
                  <a:pt x="25434" y="146894"/>
                </a:lnTo>
                <a:lnTo>
                  <a:pt x="25438" y="146890"/>
                </a:lnTo>
                <a:lnTo>
                  <a:pt x="25440" y="146886"/>
                </a:lnTo>
                <a:lnTo>
                  <a:pt x="25442" y="146883"/>
                </a:lnTo>
                <a:lnTo>
                  <a:pt x="25443" y="146879"/>
                </a:lnTo>
                <a:lnTo>
                  <a:pt x="25444" y="146876"/>
                </a:lnTo>
                <a:lnTo>
                  <a:pt x="25445" y="146875"/>
                </a:lnTo>
                <a:lnTo>
                  <a:pt x="25447" y="146874"/>
                </a:lnTo>
                <a:lnTo>
                  <a:pt x="25448" y="146873"/>
                </a:lnTo>
                <a:lnTo>
                  <a:pt x="25449" y="146871"/>
                </a:lnTo>
                <a:lnTo>
                  <a:pt x="25449" y="146868"/>
                </a:lnTo>
                <a:lnTo>
                  <a:pt x="25449" y="146867"/>
                </a:lnTo>
                <a:lnTo>
                  <a:pt x="25447" y="146866"/>
                </a:lnTo>
                <a:lnTo>
                  <a:pt x="25444" y="146865"/>
                </a:lnTo>
                <a:lnTo>
                  <a:pt x="25443" y="146862"/>
                </a:lnTo>
                <a:lnTo>
                  <a:pt x="25444" y="146860"/>
                </a:lnTo>
                <a:lnTo>
                  <a:pt x="25446" y="146859"/>
                </a:lnTo>
                <a:lnTo>
                  <a:pt x="25449" y="146859"/>
                </a:lnTo>
                <a:lnTo>
                  <a:pt x="25450" y="146859"/>
                </a:lnTo>
                <a:lnTo>
                  <a:pt x="25453" y="146858"/>
                </a:lnTo>
                <a:lnTo>
                  <a:pt x="25454" y="146858"/>
                </a:lnTo>
                <a:lnTo>
                  <a:pt x="25456" y="146858"/>
                </a:lnTo>
                <a:lnTo>
                  <a:pt x="25457" y="146857"/>
                </a:lnTo>
                <a:lnTo>
                  <a:pt x="25458" y="146858"/>
                </a:lnTo>
                <a:lnTo>
                  <a:pt x="25460" y="146859"/>
                </a:lnTo>
                <a:lnTo>
                  <a:pt x="25461" y="146859"/>
                </a:lnTo>
                <a:lnTo>
                  <a:pt x="25462" y="146859"/>
                </a:lnTo>
                <a:lnTo>
                  <a:pt x="25463" y="146859"/>
                </a:lnTo>
                <a:lnTo>
                  <a:pt x="25463" y="146858"/>
                </a:lnTo>
                <a:lnTo>
                  <a:pt x="25462" y="146856"/>
                </a:lnTo>
                <a:lnTo>
                  <a:pt x="25462" y="146854"/>
                </a:lnTo>
                <a:lnTo>
                  <a:pt x="25462" y="146852"/>
                </a:lnTo>
                <a:lnTo>
                  <a:pt x="25462" y="146850"/>
                </a:lnTo>
                <a:lnTo>
                  <a:pt x="25462" y="146848"/>
                </a:lnTo>
                <a:lnTo>
                  <a:pt x="25461" y="146846"/>
                </a:lnTo>
                <a:lnTo>
                  <a:pt x="25461" y="146844"/>
                </a:lnTo>
                <a:lnTo>
                  <a:pt x="25460" y="146840"/>
                </a:lnTo>
                <a:lnTo>
                  <a:pt x="25459" y="146835"/>
                </a:lnTo>
                <a:lnTo>
                  <a:pt x="25457" y="146832"/>
                </a:lnTo>
                <a:lnTo>
                  <a:pt x="25456" y="146829"/>
                </a:lnTo>
                <a:lnTo>
                  <a:pt x="25455" y="146827"/>
                </a:lnTo>
                <a:lnTo>
                  <a:pt x="25455" y="146824"/>
                </a:lnTo>
                <a:lnTo>
                  <a:pt x="25455" y="146822"/>
                </a:lnTo>
                <a:lnTo>
                  <a:pt x="25454" y="146817"/>
                </a:lnTo>
                <a:lnTo>
                  <a:pt x="25454" y="146814"/>
                </a:lnTo>
                <a:lnTo>
                  <a:pt x="25452" y="146810"/>
                </a:lnTo>
                <a:lnTo>
                  <a:pt x="25452" y="146806"/>
                </a:lnTo>
                <a:lnTo>
                  <a:pt x="25452" y="146801"/>
                </a:lnTo>
                <a:lnTo>
                  <a:pt x="25454" y="146797"/>
                </a:lnTo>
                <a:lnTo>
                  <a:pt x="25454" y="146794"/>
                </a:lnTo>
                <a:lnTo>
                  <a:pt x="25454" y="146792"/>
                </a:lnTo>
                <a:lnTo>
                  <a:pt x="25454" y="146789"/>
                </a:lnTo>
                <a:lnTo>
                  <a:pt x="25455" y="146786"/>
                </a:lnTo>
                <a:lnTo>
                  <a:pt x="25456" y="146783"/>
                </a:lnTo>
                <a:lnTo>
                  <a:pt x="25458" y="146779"/>
                </a:lnTo>
                <a:lnTo>
                  <a:pt x="25459" y="146772"/>
                </a:lnTo>
                <a:lnTo>
                  <a:pt x="25459" y="146768"/>
                </a:lnTo>
                <a:lnTo>
                  <a:pt x="25461" y="146764"/>
                </a:lnTo>
                <a:lnTo>
                  <a:pt x="25466" y="146761"/>
                </a:lnTo>
                <a:lnTo>
                  <a:pt x="25469" y="146761"/>
                </a:lnTo>
                <a:lnTo>
                  <a:pt x="25472" y="146762"/>
                </a:lnTo>
                <a:lnTo>
                  <a:pt x="25476" y="146763"/>
                </a:lnTo>
                <a:lnTo>
                  <a:pt x="25479" y="146765"/>
                </a:lnTo>
                <a:lnTo>
                  <a:pt x="25481" y="146765"/>
                </a:lnTo>
                <a:lnTo>
                  <a:pt x="25484" y="146765"/>
                </a:lnTo>
                <a:lnTo>
                  <a:pt x="25485" y="146765"/>
                </a:lnTo>
                <a:lnTo>
                  <a:pt x="25487" y="146766"/>
                </a:lnTo>
                <a:lnTo>
                  <a:pt x="25490" y="146767"/>
                </a:lnTo>
                <a:lnTo>
                  <a:pt x="25491" y="146767"/>
                </a:lnTo>
                <a:lnTo>
                  <a:pt x="25491" y="146764"/>
                </a:lnTo>
                <a:lnTo>
                  <a:pt x="25492" y="146763"/>
                </a:lnTo>
                <a:lnTo>
                  <a:pt x="25493" y="146762"/>
                </a:lnTo>
                <a:lnTo>
                  <a:pt x="25496" y="146761"/>
                </a:lnTo>
                <a:lnTo>
                  <a:pt x="25498" y="146760"/>
                </a:lnTo>
                <a:lnTo>
                  <a:pt x="25501" y="146758"/>
                </a:lnTo>
                <a:lnTo>
                  <a:pt x="25502" y="146757"/>
                </a:lnTo>
                <a:lnTo>
                  <a:pt x="25503" y="146755"/>
                </a:lnTo>
                <a:lnTo>
                  <a:pt x="25502" y="146752"/>
                </a:lnTo>
                <a:lnTo>
                  <a:pt x="25502" y="146747"/>
                </a:lnTo>
                <a:lnTo>
                  <a:pt x="25504" y="146746"/>
                </a:lnTo>
                <a:lnTo>
                  <a:pt x="25505" y="146745"/>
                </a:lnTo>
                <a:lnTo>
                  <a:pt x="25506" y="146743"/>
                </a:lnTo>
                <a:lnTo>
                  <a:pt x="25506" y="146740"/>
                </a:lnTo>
                <a:lnTo>
                  <a:pt x="25507" y="146737"/>
                </a:lnTo>
                <a:lnTo>
                  <a:pt x="25511" y="146736"/>
                </a:lnTo>
                <a:lnTo>
                  <a:pt x="25513" y="146735"/>
                </a:lnTo>
                <a:lnTo>
                  <a:pt x="25516" y="146735"/>
                </a:lnTo>
                <a:lnTo>
                  <a:pt x="25522" y="146734"/>
                </a:lnTo>
                <a:lnTo>
                  <a:pt x="25526" y="146732"/>
                </a:lnTo>
                <a:lnTo>
                  <a:pt x="25529" y="146732"/>
                </a:lnTo>
                <a:lnTo>
                  <a:pt x="25531" y="146730"/>
                </a:lnTo>
                <a:lnTo>
                  <a:pt x="25531" y="146728"/>
                </a:lnTo>
                <a:lnTo>
                  <a:pt x="25531" y="146726"/>
                </a:lnTo>
                <a:lnTo>
                  <a:pt x="25530" y="146724"/>
                </a:lnTo>
                <a:lnTo>
                  <a:pt x="25528" y="146722"/>
                </a:lnTo>
                <a:lnTo>
                  <a:pt x="25525" y="146721"/>
                </a:lnTo>
                <a:lnTo>
                  <a:pt x="25524" y="146720"/>
                </a:lnTo>
                <a:lnTo>
                  <a:pt x="25523" y="146718"/>
                </a:lnTo>
                <a:lnTo>
                  <a:pt x="25523" y="146715"/>
                </a:lnTo>
                <a:lnTo>
                  <a:pt x="25524" y="146713"/>
                </a:lnTo>
                <a:lnTo>
                  <a:pt x="25524" y="146712"/>
                </a:lnTo>
                <a:lnTo>
                  <a:pt x="25524" y="146710"/>
                </a:lnTo>
                <a:lnTo>
                  <a:pt x="25523" y="146709"/>
                </a:lnTo>
                <a:lnTo>
                  <a:pt x="25523" y="146708"/>
                </a:lnTo>
                <a:lnTo>
                  <a:pt x="25524" y="146706"/>
                </a:lnTo>
                <a:lnTo>
                  <a:pt x="25524" y="146704"/>
                </a:lnTo>
                <a:lnTo>
                  <a:pt x="25524" y="146702"/>
                </a:lnTo>
                <a:lnTo>
                  <a:pt x="25523" y="146700"/>
                </a:lnTo>
                <a:lnTo>
                  <a:pt x="25522" y="146697"/>
                </a:lnTo>
                <a:lnTo>
                  <a:pt x="25522" y="146694"/>
                </a:lnTo>
                <a:lnTo>
                  <a:pt x="25521" y="146691"/>
                </a:lnTo>
                <a:lnTo>
                  <a:pt x="25521" y="146688"/>
                </a:lnTo>
                <a:lnTo>
                  <a:pt x="25521" y="146687"/>
                </a:lnTo>
                <a:lnTo>
                  <a:pt x="25520" y="146685"/>
                </a:lnTo>
                <a:lnTo>
                  <a:pt x="25518" y="146683"/>
                </a:lnTo>
                <a:lnTo>
                  <a:pt x="25517" y="146682"/>
                </a:lnTo>
                <a:lnTo>
                  <a:pt x="25516" y="146680"/>
                </a:lnTo>
                <a:lnTo>
                  <a:pt x="25516" y="146678"/>
                </a:lnTo>
                <a:lnTo>
                  <a:pt x="25518" y="146675"/>
                </a:lnTo>
                <a:lnTo>
                  <a:pt x="25521" y="146674"/>
                </a:lnTo>
                <a:lnTo>
                  <a:pt x="25523" y="146672"/>
                </a:lnTo>
                <a:lnTo>
                  <a:pt x="25524" y="146670"/>
                </a:lnTo>
                <a:lnTo>
                  <a:pt x="25523" y="146667"/>
                </a:lnTo>
                <a:lnTo>
                  <a:pt x="25523" y="146665"/>
                </a:lnTo>
                <a:lnTo>
                  <a:pt x="25525" y="146663"/>
                </a:lnTo>
                <a:lnTo>
                  <a:pt x="25527" y="146662"/>
                </a:lnTo>
                <a:lnTo>
                  <a:pt x="25530" y="146661"/>
                </a:lnTo>
                <a:lnTo>
                  <a:pt x="25533" y="146659"/>
                </a:lnTo>
                <a:lnTo>
                  <a:pt x="25537" y="146659"/>
                </a:lnTo>
                <a:lnTo>
                  <a:pt x="25540" y="146657"/>
                </a:lnTo>
                <a:lnTo>
                  <a:pt x="25542" y="146656"/>
                </a:lnTo>
                <a:lnTo>
                  <a:pt x="25545" y="146655"/>
                </a:lnTo>
                <a:lnTo>
                  <a:pt x="25547" y="146654"/>
                </a:lnTo>
                <a:lnTo>
                  <a:pt x="25551" y="146655"/>
                </a:lnTo>
                <a:lnTo>
                  <a:pt x="25555" y="146655"/>
                </a:lnTo>
                <a:lnTo>
                  <a:pt x="25558" y="146656"/>
                </a:lnTo>
                <a:lnTo>
                  <a:pt x="25563" y="146657"/>
                </a:lnTo>
                <a:lnTo>
                  <a:pt x="25565" y="146658"/>
                </a:lnTo>
                <a:lnTo>
                  <a:pt x="25570" y="146656"/>
                </a:lnTo>
                <a:lnTo>
                  <a:pt x="25573" y="146655"/>
                </a:lnTo>
                <a:lnTo>
                  <a:pt x="25577" y="146654"/>
                </a:lnTo>
                <a:lnTo>
                  <a:pt x="25580" y="146651"/>
                </a:lnTo>
                <a:lnTo>
                  <a:pt x="25585" y="146649"/>
                </a:lnTo>
                <a:lnTo>
                  <a:pt x="25587" y="146649"/>
                </a:lnTo>
                <a:lnTo>
                  <a:pt x="25593" y="146648"/>
                </a:lnTo>
                <a:lnTo>
                  <a:pt x="25597" y="146648"/>
                </a:lnTo>
                <a:lnTo>
                  <a:pt x="25600" y="146649"/>
                </a:lnTo>
                <a:lnTo>
                  <a:pt x="25604" y="146649"/>
                </a:lnTo>
                <a:lnTo>
                  <a:pt x="25607" y="146648"/>
                </a:lnTo>
                <a:lnTo>
                  <a:pt x="25609" y="146646"/>
                </a:lnTo>
                <a:lnTo>
                  <a:pt x="25611" y="146644"/>
                </a:lnTo>
                <a:lnTo>
                  <a:pt x="25615" y="146641"/>
                </a:lnTo>
                <a:lnTo>
                  <a:pt x="25618" y="146640"/>
                </a:lnTo>
                <a:lnTo>
                  <a:pt x="25621" y="146638"/>
                </a:lnTo>
                <a:lnTo>
                  <a:pt x="25625" y="146635"/>
                </a:lnTo>
                <a:lnTo>
                  <a:pt x="25628" y="146633"/>
                </a:lnTo>
                <a:lnTo>
                  <a:pt x="25631" y="146632"/>
                </a:lnTo>
                <a:lnTo>
                  <a:pt x="25633" y="146630"/>
                </a:lnTo>
                <a:lnTo>
                  <a:pt x="25636" y="146628"/>
                </a:lnTo>
                <a:lnTo>
                  <a:pt x="25637" y="146628"/>
                </a:lnTo>
                <a:lnTo>
                  <a:pt x="25642" y="146626"/>
                </a:lnTo>
                <a:lnTo>
                  <a:pt x="25643" y="146624"/>
                </a:lnTo>
                <a:lnTo>
                  <a:pt x="25647" y="146621"/>
                </a:lnTo>
                <a:lnTo>
                  <a:pt x="25649" y="146620"/>
                </a:lnTo>
                <a:lnTo>
                  <a:pt x="25651" y="146619"/>
                </a:lnTo>
                <a:lnTo>
                  <a:pt x="25653" y="146618"/>
                </a:lnTo>
                <a:lnTo>
                  <a:pt x="25655" y="146617"/>
                </a:lnTo>
                <a:lnTo>
                  <a:pt x="25657" y="146614"/>
                </a:lnTo>
                <a:lnTo>
                  <a:pt x="25659" y="146612"/>
                </a:lnTo>
                <a:lnTo>
                  <a:pt x="25662" y="146610"/>
                </a:lnTo>
                <a:lnTo>
                  <a:pt x="25667" y="146608"/>
                </a:lnTo>
                <a:lnTo>
                  <a:pt x="25671" y="146605"/>
                </a:lnTo>
                <a:lnTo>
                  <a:pt x="25675" y="146603"/>
                </a:lnTo>
                <a:lnTo>
                  <a:pt x="25678" y="146602"/>
                </a:lnTo>
                <a:lnTo>
                  <a:pt x="25681" y="146601"/>
                </a:lnTo>
                <a:lnTo>
                  <a:pt x="25684" y="146599"/>
                </a:lnTo>
                <a:lnTo>
                  <a:pt x="25688" y="146597"/>
                </a:lnTo>
                <a:lnTo>
                  <a:pt x="25691" y="146595"/>
                </a:lnTo>
                <a:lnTo>
                  <a:pt x="25693" y="146593"/>
                </a:lnTo>
                <a:lnTo>
                  <a:pt x="25696" y="146591"/>
                </a:lnTo>
                <a:lnTo>
                  <a:pt x="25699" y="146588"/>
                </a:lnTo>
                <a:lnTo>
                  <a:pt x="25702" y="146588"/>
                </a:lnTo>
                <a:lnTo>
                  <a:pt x="25704" y="146588"/>
                </a:lnTo>
                <a:lnTo>
                  <a:pt x="25705" y="146589"/>
                </a:lnTo>
                <a:lnTo>
                  <a:pt x="25706" y="146589"/>
                </a:lnTo>
                <a:lnTo>
                  <a:pt x="25709" y="146588"/>
                </a:lnTo>
                <a:lnTo>
                  <a:pt x="25711" y="146587"/>
                </a:lnTo>
                <a:lnTo>
                  <a:pt x="25714" y="146585"/>
                </a:lnTo>
                <a:lnTo>
                  <a:pt x="25719" y="146582"/>
                </a:lnTo>
                <a:lnTo>
                  <a:pt x="25724" y="146580"/>
                </a:lnTo>
                <a:lnTo>
                  <a:pt x="25727" y="146579"/>
                </a:lnTo>
                <a:lnTo>
                  <a:pt x="25731" y="146579"/>
                </a:lnTo>
                <a:lnTo>
                  <a:pt x="25737" y="146577"/>
                </a:lnTo>
                <a:lnTo>
                  <a:pt x="25742" y="146575"/>
                </a:lnTo>
                <a:lnTo>
                  <a:pt x="25747" y="146574"/>
                </a:lnTo>
                <a:lnTo>
                  <a:pt x="25751" y="146573"/>
                </a:lnTo>
                <a:lnTo>
                  <a:pt x="25757" y="146570"/>
                </a:lnTo>
                <a:lnTo>
                  <a:pt x="25760" y="146569"/>
                </a:lnTo>
                <a:lnTo>
                  <a:pt x="25765" y="146567"/>
                </a:lnTo>
                <a:lnTo>
                  <a:pt x="25767" y="146566"/>
                </a:lnTo>
                <a:lnTo>
                  <a:pt x="25769" y="146566"/>
                </a:lnTo>
                <a:lnTo>
                  <a:pt x="25773" y="146567"/>
                </a:lnTo>
                <a:lnTo>
                  <a:pt x="25776" y="146568"/>
                </a:lnTo>
                <a:lnTo>
                  <a:pt x="25778" y="146569"/>
                </a:lnTo>
                <a:lnTo>
                  <a:pt x="25781" y="146571"/>
                </a:lnTo>
                <a:lnTo>
                  <a:pt x="25785" y="146571"/>
                </a:lnTo>
                <a:lnTo>
                  <a:pt x="25788" y="146571"/>
                </a:lnTo>
                <a:lnTo>
                  <a:pt x="25793" y="146572"/>
                </a:lnTo>
                <a:lnTo>
                  <a:pt x="25796" y="146572"/>
                </a:lnTo>
                <a:lnTo>
                  <a:pt x="25801" y="146571"/>
                </a:lnTo>
                <a:lnTo>
                  <a:pt x="25806" y="146570"/>
                </a:lnTo>
                <a:lnTo>
                  <a:pt x="25811" y="146567"/>
                </a:lnTo>
                <a:lnTo>
                  <a:pt x="25817" y="146565"/>
                </a:lnTo>
                <a:lnTo>
                  <a:pt x="25822" y="146562"/>
                </a:lnTo>
                <a:lnTo>
                  <a:pt x="25822" y="146562"/>
                </a:lnTo>
                <a:lnTo>
                  <a:pt x="25823" y="146559"/>
                </a:lnTo>
                <a:lnTo>
                  <a:pt x="25825" y="146555"/>
                </a:lnTo>
                <a:lnTo>
                  <a:pt x="25827" y="146551"/>
                </a:lnTo>
                <a:lnTo>
                  <a:pt x="25831" y="146548"/>
                </a:lnTo>
                <a:lnTo>
                  <a:pt x="25835" y="146547"/>
                </a:lnTo>
                <a:lnTo>
                  <a:pt x="25838" y="146548"/>
                </a:lnTo>
                <a:lnTo>
                  <a:pt x="25842" y="146549"/>
                </a:lnTo>
                <a:lnTo>
                  <a:pt x="25844" y="146550"/>
                </a:lnTo>
                <a:lnTo>
                  <a:pt x="25848" y="146546"/>
                </a:lnTo>
                <a:lnTo>
                  <a:pt x="25854" y="146543"/>
                </a:lnTo>
                <a:lnTo>
                  <a:pt x="25860" y="146543"/>
                </a:lnTo>
                <a:lnTo>
                  <a:pt x="25867" y="146542"/>
                </a:lnTo>
                <a:lnTo>
                  <a:pt x="25872" y="146541"/>
                </a:lnTo>
                <a:lnTo>
                  <a:pt x="25877" y="146540"/>
                </a:lnTo>
                <a:lnTo>
                  <a:pt x="25883" y="146539"/>
                </a:lnTo>
                <a:lnTo>
                  <a:pt x="25886" y="146537"/>
                </a:lnTo>
                <a:lnTo>
                  <a:pt x="25889" y="146534"/>
                </a:lnTo>
                <a:lnTo>
                  <a:pt x="25891" y="146532"/>
                </a:lnTo>
                <a:lnTo>
                  <a:pt x="25893" y="146529"/>
                </a:lnTo>
                <a:lnTo>
                  <a:pt x="25893" y="146527"/>
                </a:lnTo>
                <a:lnTo>
                  <a:pt x="25896" y="146525"/>
                </a:lnTo>
                <a:lnTo>
                  <a:pt x="25897" y="146523"/>
                </a:lnTo>
                <a:lnTo>
                  <a:pt x="25900" y="146519"/>
                </a:lnTo>
                <a:lnTo>
                  <a:pt x="25903" y="146515"/>
                </a:lnTo>
                <a:lnTo>
                  <a:pt x="25904" y="146512"/>
                </a:lnTo>
                <a:lnTo>
                  <a:pt x="25907" y="146510"/>
                </a:lnTo>
                <a:lnTo>
                  <a:pt x="25910" y="146508"/>
                </a:lnTo>
                <a:lnTo>
                  <a:pt x="25916" y="146507"/>
                </a:lnTo>
                <a:lnTo>
                  <a:pt x="25919" y="146506"/>
                </a:lnTo>
                <a:lnTo>
                  <a:pt x="25923" y="146507"/>
                </a:lnTo>
                <a:lnTo>
                  <a:pt x="25924" y="146508"/>
                </a:lnTo>
                <a:lnTo>
                  <a:pt x="25926" y="146511"/>
                </a:lnTo>
                <a:lnTo>
                  <a:pt x="25927" y="146515"/>
                </a:lnTo>
                <a:lnTo>
                  <a:pt x="25928" y="146517"/>
                </a:lnTo>
                <a:lnTo>
                  <a:pt x="25932" y="146518"/>
                </a:lnTo>
                <a:lnTo>
                  <a:pt x="25937" y="146516"/>
                </a:lnTo>
                <a:lnTo>
                  <a:pt x="25940" y="146515"/>
                </a:lnTo>
                <a:lnTo>
                  <a:pt x="25945" y="146513"/>
                </a:lnTo>
                <a:lnTo>
                  <a:pt x="25950" y="146512"/>
                </a:lnTo>
                <a:lnTo>
                  <a:pt x="25954" y="146510"/>
                </a:lnTo>
                <a:lnTo>
                  <a:pt x="25956" y="146509"/>
                </a:lnTo>
                <a:lnTo>
                  <a:pt x="25957" y="146507"/>
                </a:lnTo>
                <a:lnTo>
                  <a:pt x="25960" y="146502"/>
                </a:lnTo>
                <a:lnTo>
                  <a:pt x="25962" y="146500"/>
                </a:lnTo>
                <a:lnTo>
                  <a:pt x="25964" y="146498"/>
                </a:lnTo>
                <a:lnTo>
                  <a:pt x="25967" y="146497"/>
                </a:lnTo>
                <a:lnTo>
                  <a:pt x="25970" y="146496"/>
                </a:lnTo>
                <a:lnTo>
                  <a:pt x="25972" y="146494"/>
                </a:lnTo>
                <a:lnTo>
                  <a:pt x="25975" y="146493"/>
                </a:lnTo>
                <a:lnTo>
                  <a:pt x="25980" y="146490"/>
                </a:lnTo>
                <a:lnTo>
                  <a:pt x="25984" y="146488"/>
                </a:lnTo>
                <a:lnTo>
                  <a:pt x="25986" y="146487"/>
                </a:lnTo>
                <a:lnTo>
                  <a:pt x="25990" y="146486"/>
                </a:lnTo>
                <a:lnTo>
                  <a:pt x="25992" y="146486"/>
                </a:lnTo>
                <a:lnTo>
                  <a:pt x="25996" y="146485"/>
                </a:lnTo>
                <a:lnTo>
                  <a:pt x="25997" y="146484"/>
                </a:lnTo>
                <a:lnTo>
                  <a:pt x="26000" y="146482"/>
                </a:lnTo>
                <a:lnTo>
                  <a:pt x="26001" y="146480"/>
                </a:lnTo>
                <a:lnTo>
                  <a:pt x="26003" y="146478"/>
                </a:lnTo>
                <a:lnTo>
                  <a:pt x="26007" y="146477"/>
                </a:lnTo>
                <a:lnTo>
                  <a:pt x="26010" y="146475"/>
                </a:lnTo>
                <a:lnTo>
                  <a:pt x="26014" y="146474"/>
                </a:lnTo>
                <a:lnTo>
                  <a:pt x="26015" y="146472"/>
                </a:lnTo>
                <a:lnTo>
                  <a:pt x="26015" y="146469"/>
                </a:lnTo>
                <a:lnTo>
                  <a:pt x="26017" y="146466"/>
                </a:lnTo>
                <a:lnTo>
                  <a:pt x="26021" y="146464"/>
                </a:lnTo>
                <a:lnTo>
                  <a:pt x="26027" y="146460"/>
                </a:lnTo>
                <a:lnTo>
                  <a:pt x="26033" y="146458"/>
                </a:lnTo>
                <a:lnTo>
                  <a:pt x="26037" y="146457"/>
                </a:lnTo>
                <a:lnTo>
                  <a:pt x="26040" y="146455"/>
                </a:lnTo>
                <a:lnTo>
                  <a:pt x="26043" y="146453"/>
                </a:lnTo>
                <a:lnTo>
                  <a:pt x="26046" y="146449"/>
                </a:lnTo>
                <a:lnTo>
                  <a:pt x="26049" y="146446"/>
                </a:lnTo>
                <a:lnTo>
                  <a:pt x="26052" y="146443"/>
                </a:lnTo>
                <a:lnTo>
                  <a:pt x="26055" y="146440"/>
                </a:lnTo>
                <a:lnTo>
                  <a:pt x="26057" y="146436"/>
                </a:lnTo>
                <a:lnTo>
                  <a:pt x="26058" y="146433"/>
                </a:lnTo>
                <a:lnTo>
                  <a:pt x="26058" y="146427"/>
                </a:lnTo>
                <a:lnTo>
                  <a:pt x="26058" y="146425"/>
                </a:lnTo>
                <a:lnTo>
                  <a:pt x="26058" y="146421"/>
                </a:lnTo>
                <a:lnTo>
                  <a:pt x="26059" y="146418"/>
                </a:lnTo>
                <a:lnTo>
                  <a:pt x="26061" y="146415"/>
                </a:lnTo>
                <a:lnTo>
                  <a:pt x="26062" y="146414"/>
                </a:lnTo>
                <a:lnTo>
                  <a:pt x="26065" y="146412"/>
                </a:lnTo>
                <a:lnTo>
                  <a:pt x="26067" y="146411"/>
                </a:lnTo>
                <a:lnTo>
                  <a:pt x="26070" y="146409"/>
                </a:lnTo>
                <a:lnTo>
                  <a:pt x="26073" y="146408"/>
                </a:lnTo>
                <a:lnTo>
                  <a:pt x="26075" y="146406"/>
                </a:lnTo>
                <a:lnTo>
                  <a:pt x="26077" y="146405"/>
                </a:lnTo>
                <a:lnTo>
                  <a:pt x="26080" y="146403"/>
                </a:lnTo>
                <a:lnTo>
                  <a:pt x="26084" y="146401"/>
                </a:lnTo>
                <a:lnTo>
                  <a:pt x="26087" y="146401"/>
                </a:lnTo>
                <a:lnTo>
                  <a:pt x="26090" y="146402"/>
                </a:lnTo>
                <a:lnTo>
                  <a:pt x="26093" y="146403"/>
                </a:lnTo>
                <a:lnTo>
                  <a:pt x="26096" y="146402"/>
                </a:lnTo>
                <a:lnTo>
                  <a:pt x="26100" y="146400"/>
                </a:lnTo>
                <a:lnTo>
                  <a:pt x="26105" y="146398"/>
                </a:lnTo>
                <a:lnTo>
                  <a:pt x="26110" y="146395"/>
                </a:lnTo>
                <a:lnTo>
                  <a:pt x="26114" y="146392"/>
                </a:lnTo>
                <a:lnTo>
                  <a:pt x="26117" y="146390"/>
                </a:lnTo>
                <a:lnTo>
                  <a:pt x="26121" y="146386"/>
                </a:lnTo>
                <a:lnTo>
                  <a:pt x="26127" y="146382"/>
                </a:lnTo>
                <a:lnTo>
                  <a:pt x="26130" y="146379"/>
                </a:lnTo>
                <a:lnTo>
                  <a:pt x="26134" y="146375"/>
                </a:lnTo>
                <a:lnTo>
                  <a:pt x="26137" y="146374"/>
                </a:lnTo>
                <a:lnTo>
                  <a:pt x="26142" y="146373"/>
                </a:lnTo>
                <a:lnTo>
                  <a:pt x="26146" y="146373"/>
                </a:lnTo>
                <a:lnTo>
                  <a:pt x="26150" y="146372"/>
                </a:lnTo>
                <a:lnTo>
                  <a:pt x="26154" y="146372"/>
                </a:lnTo>
                <a:lnTo>
                  <a:pt x="26157" y="146372"/>
                </a:lnTo>
                <a:lnTo>
                  <a:pt x="26159" y="146371"/>
                </a:lnTo>
                <a:lnTo>
                  <a:pt x="26161" y="146371"/>
                </a:lnTo>
                <a:lnTo>
                  <a:pt x="26162" y="146370"/>
                </a:lnTo>
                <a:lnTo>
                  <a:pt x="26164" y="146369"/>
                </a:lnTo>
                <a:lnTo>
                  <a:pt x="26166" y="146369"/>
                </a:lnTo>
                <a:lnTo>
                  <a:pt x="26168" y="146369"/>
                </a:lnTo>
                <a:lnTo>
                  <a:pt x="26170" y="146369"/>
                </a:lnTo>
                <a:lnTo>
                  <a:pt x="26173" y="146368"/>
                </a:lnTo>
                <a:lnTo>
                  <a:pt x="26179" y="146366"/>
                </a:lnTo>
                <a:lnTo>
                  <a:pt x="26183" y="146362"/>
                </a:lnTo>
                <a:lnTo>
                  <a:pt x="26186" y="146359"/>
                </a:lnTo>
                <a:lnTo>
                  <a:pt x="26188" y="146357"/>
                </a:lnTo>
                <a:lnTo>
                  <a:pt x="26191" y="146356"/>
                </a:lnTo>
                <a:lnTo>
                  <a:pt x="26192" y="146355"/>
                </a:lnTo>
                <a:lnTo>
                  <a:pt x="26195" y="146354"/>
                </a:lnTo>
                <a:lnTo>
                  <a:pt x="26197" y="146354"/>
                </a:lnTo>
                <a:lnTo>
                  <a:pt x="26201" y="146355"/>
                </a:lnTo>
                <a:lnTo>
                  <a:pt x="26205" y="146356"/>
                </a:lnTo>
                <a:lnTo>
                  <a:pt x="26212" y="146356"/>
                </a:lnTo>
                <a:lnTo>
                  <a:pt x="26217" y="146355"/>
                </a:lnTo>
                <a:lnTo>
                  <a:pt x="26226" y="146353"/>
                </a:lnTo>
                <a:lnTo>
                  <a:pt x="26231" y="146352"/>
                </a:lnTo>
                <a:lnTo>
                  <a:pt x="26240" y="146351"/>
                </a:lnTo>
                <a:lnTo>
                  <a:pt x="26244" y="146351"/>
                </a:lnTo>
                <a:lnTo>
                  <a:pt x="26248" y="146350"/>
                </a:lnTo>
                <a:lnTo>
                  <a:pt x="26252" y="146350"/>
                </a:lnTo>
                <a:lnTo>
                  <a:pt x="26259" y="146350"/>
                </a:lnTo>
                <a:lnTo>
                  <a:pt x="26264" y="146349"/>
                </a:lnTo>
                <a:lnTo>
                  <a:pt x="26269" y="146349"/>
                </a:lnTo>
                <a:lnTo>
                  <a:pt x="26274" y="146348"/>
                </a:lnTo>
                <a:lnTo>
                  <a:pt x="26276" y="146347"/>
                </a:lnTo>
                <a:lnTo>
                  <a:pt x="26280" y="146347"/>
                </a:lnTo>
                <a:lnTo>
                  <a:pt x="26285" y="146347"/>
                </a:lnTo>
                <a:lnTo>
                  <a:pt x="26291" y="146346"/>
                </a:lnTo>
                <a:lnTo>
                  <a:pt x="26294" y="146346"/>
                </a:lnTo>
                <a:lnTo>
                  <a:pt x="26302" y="146345"/>
                </a:lnTo>
                <a:lnTo>
                  <a:pt x="26306" y="146344"/>
                </a:lnTo>
                <a:lnTo>
                  <a:pt x="26309" y="146343"/>
                </a:lnTo>
                <a:lnTo>
                  <a:pt x="26312" y="146343"/>
                </a:lnTo>
                <a:lnTo>
                  <a:pt x="26315" y="146344"/>
                </a:lnTo>
                <a:lnTo>
                  <a:pt x="26318" y="146343"/>
                </a:lnTo>
                <a:lnTo>
                  <a:pt x="26321" y="146343"/>
                </a:lnTo>
                <a:lnTo>
                  <a:pt x="26323" y="146341"/>
                </a:lnTo>
                <a:lnTo>
                  <a:pt x="26325" y="146338"/>
                </a:lnTo>
                <a:lnTo>
                  <a:pt x="26329" y="146335"/>
                </a:lnTo>
                <a:lnTo>
                  <a:pt x="26333" y="146334"/>
                </a:lnTo>
                <a:lnTo>
                  <a:pt x="26338" y="146334"/>
                </a:lnTo>
                <a:lnTo>
                  <a:pt x="26342" y="146337"/>
                </a:lnTo>
                <a:lnTo>
                  <a:pt x="26344" y="146339"/>
                </a:lnTo>
                <a:lnTo>
                  <a:pt x="26346" y="146340"/>
                </a:lnTo>
                <a:lnTo>
                  <a:pt x="26349" y="146342"/>
                </a:lnTo>
                <a:lnTo>
                  <a:pt x="26353" y="146343"/>
                </a:lnTo>
                <a:lnTo>
                  <a:pt x="26355" y="146345"/>
                </a:lnTo>
                <a:lnTo>
                  <a:pt x="26356" y="146347"/>
                </a:lnTo>
                <a:lnTo>
                  <a:pt x="26358" y="146348"/>
                </a:lnTo>
                <a:lnTo>
                  <a:pt x="26360" y="146349"/>
                </a:lnTo>
                <a:lnTo>
                  <a:pt x="26363" y="146351"/>
                </a:lnTo>
                <a:lnTo>
                  <a:pt x="26365" y="146352"/>
                </a:lnTo>
                <a:lnTo>
                  <a:pt x="26367" y="146352"/>
                </a:lnTo>
                <a:lnTo>
                  <a:pt x="26374" y="146349"/>
                </a:lnTo>
                <a:lnTo>
                  <a:pt x="26382" y="146348"/>
                </a:lnTo>
                <a:lnTo>
                  <a:pt x="26389" y="146346"/>
                </a:lnTo>
                <a:lnTo>
                  <a:pt x="26392" y="146344"/>
                </a:lnTo>
                <a:lnTo>
                  <a:pt x="26394" y="146344"/>
                </a:lnTo>
                <a:lnTo>
                  <a:pt x="26397" y="146342"/>
                </a:lnTo>
                <a:lnTo>
                  <a:pt x="26398" y="146342"/>
                </a:lnTo>
                <a:lnTo>
                  <a:pt x="26401" y="146342"/>
                </a:lnTo>
                <a:lnTo>
                  <a:pt x="26402" y="146343"/>
                </a:lnTo>
                <a:lnTo>
                  <a:pt x="26404" y="146345"/>
                </a:lnTo>
                <a:lnTo>
                  <a:pt x="26406" y="146347"/>
                </a:lnTo>
                <a:lnTo>
                  <a:pt x="26407" y="146350"/>
                </a:lnTo>
                <a:lnTo>
                  <a:pt x="26408" y="146354"/>
                </a:lnTo>
                <a:lnTo>
                  <a:pt x="26408" y="146361"/>
                </a:lnTo>
                <a:lnTo>
                  <a:pt x="26409" y="146368"/>
                </a:lnTo>
                <a:lnTo>
                  <a:pt x="26411" y="146377"/>
                </a:lnTo>
                <a:lnTo>
                  <a:pt x="26412" y="146382"/>
                </a:lnTo>
                <a:lnTo>
                  <a:pt x="26414" y="146389"/>
                </a:lnTo>
                <a:lnTo>
                  <a:pt x="26415" y="146393"/>
                </a:lnTo>
                <a:lnTo>
                  <a:pt x="26416" y="146396"/>
                </a:lnTo>
                <a:lnTo>
                  <a:pt x="26417" y="146399"/>
                </a:lnTo>
                <a:lnTo>
                  <a:pt x="26418" y="146402"/>
                </a:lnTo>
                <a:lnTo>
                  <a:pt x="26421" y="146404"/>
                </a:lnTo>
                <a:lnTo>
                  <a:pt x="26424" y="146406"/>
                </a:lnTo>
                <a:lnTo>
                  <a:pt x="26425" y="146408"/>
                </a:lnTo>
                <a:lnTo>
                  <a:pt x="26425" y="146410"/>
                </a:lnTo>
                <a:lnTo>
                  <a:pt x="26426" y="146412"/>
                </a:lnTo>
                <a:lnTo>
                  <a:pt x="26426" y="146415"/>
                </a:lnTo>
                <a:lnTo>
                  <a:pt x="26427" y="146417"/>
                </a:lnTo>
                <a:lnTo>
                  <a:pt x="26428" y="146420"/>
                </a:lnTo>
                <a:lnTo>
                  <a:pt x="26430" y="146423"/>
                </a:lnTo>
                <a:lnTo>
                  <a:pt x="26431" y="146424"/>
                </a:lnTo>
                <a:lnTo>
                  <a:pt x="26433" y="146424"/>
                </a:lnTo>
                <a:lnTo>
                  <a:pt x="26436" y="146424"/>
                </a:lnTo>
                <a:lnTo>
                  <a:pt x="26437" y="146425"/>
                </a:lnTo>
                <a:lnTo>
                  <a:pt x="26440" y="146425"/>
                </a:lnTo>
                <a:lnTo>
                  <a:pt x="26442" y="146426"/>
                </a:lnTo>
                <a:lnTo>
                  <a:pt x="26444" y="146426"/>
                </a:lnTo>
                <a:lnTo>
                  <a:pt x="26447" y="146426"/>
                </a:lnTo>
                <a:lnTo>
                  <a:pt x="26449" y="146426"/>
                </a:lnTo>
                <a:lnTo>
                  <a:pt x="26451" y="146426"/>
                </a:lnTo>
                <a:lnTo>
                  <a:pt x="26453" y="146426"/>
                </a:lnTo>
                <a:lnTo>
                  <a:pt x="26455" y="146426"/>
                </a:lnTo>
                <a:lnTo>
                  <a:pt x="26458" y="146426"/>
                </a:lnTo>
                <a:lnTo>
                  <a:pt x="26461" y="146427"/>
                </a:lnTo>
                <a:lnTo>
                  <a:pt x="26463" y="146427"/>
                </a:lnTo>
                <a:lnTo>
                  <a:pt x="26465" y="146429"/>
                </a:lnTo>
                <a:lnTo>
                  <a:pt x="26467" y="146429"/>
                </a:lnTo>
                <a:lnTo>
                  <a:pt x="26468" y="146430"/>
                </a:lnTo>
                <a:lnTo>
                  <a:pt x="26469" y="146431"/>
                </a:lnTo>
                <a:lnTo>
                  <a:pt x="26470" y="146433"/>
                </a:lnTo>
                <a:lnTo>
                  <a:pt x="26470" y="146434"/>
                </a:lnTo>
                <a:lnTo>
                  <a:pt x="26472" y="146436"/>
                </a:lnTo>
                <a:lnTo>
                  <a:pt x="26473" y="146437"/>
                </a:lnTo>
                <a:lnTo>
                  <a:pt x="26474" y="146438"/>
                </a:lnTo>
                <a:lnTo>
                  <a:pt x="26476" y="146440"/>
                </a:lnTo>
                <a:lnTo>
                  <a:pt x="26478" y="146442"/>
                </a:lnTo>
                <a:lnTo>
                  <a:pt x="26479" y="146444"/>
                </a:lnTo>
                <a:lnTo>
                  <a:pt x="26481" y="146446"/>
                </a:lnTo>
                <a:lnTo>
                  <a:pt x="26482" y="146448"/>
                </a:lnTo>
                <a:lnTo>
                  <a:pt x="26483" y="146449"/>
                </a:lnTo>
                <a:lnTo>
                  <a:pt x="26485" y="146453"/>
                </a:lnTo>
                <a:lnTo>
                  <a:pt x="26485" y="146455"/>
                </a:lnTo>
                <a:lnTo>
                  <a:pt x="26486" y="146457"/>
                </a:lnTo>
                <a:lnTo>
                  <a:pt x="26487" y="146460"/>
                </a:lnTo>
                <a:lnTo>
                  <a:pt x="26488" y="146461"/>
                </a:lnTo>
                <a:lnTo>
                  <a:pt x="26489" y="146462"/>
                </a:lnTo>
                <a:lnTo>
                  <a:pt x="26491" y="146464"/>
                </a:lnTo>
                <a:lnTo>
                  <a:pt x="26494" y="146467"/>
                </a:lnTo>
                <a:lnTo>
                  <a:pt x="26496" y="146470"/>
                </a:lnTo>
                <a:lnTo>
                  <a:pt x="26497" y="146472"/>
                </a:lnTo>
                <a:lnTo>
                  <a:pt x="26498" y="146474"/>
                </a:lnTo>
                <a:lnTo>
                  <a:pt x="26501" y="146481"/>
                </a:lnTo>
                <a:lnTo>
                  <a:pt x="26502" y="146485"/>
                </a:lnTo>
                <a:lnTo>
                  <a:pt x="26504" y="146488"/>
                </a:lnTo>
                <a:lnTo>
                  <a:pt x="26506" y="146490"/>
                </a:lnTo>
                <a:lnTo>
                  <a:pt x="26508" y="146491"/>
                </a:lnTo>
                <a:lnTo>
                  <a:pt x="26510" y="146492"/>
                </a:lnTo>
                <a:lnTo>
                  <a:pt x="26511" y="146491"/>
                </a:lnTo>
                <a:lnTo>
                  <a:pt x="26512" y="146489"/>
                </a:lnTo>
                <a:lnTo>
                  <a:pt x="26513" y="146488"/>
                </a:lnTo>
                <a:lnTo>
                  <a:pt x="26515" y="146488"/>
                </a:lnTo>
                <a:lnTo>
                  <a:pt x="26517" y="146490"/>
                </a:lnTo>
                <a:lnTo>
                  <a:pt x="26519" y="146492"/>
                </a:lnTo>
                <a:lnTo>
                  <a:pt x="26523" y="146497"/>
                </a:lnTo>
                <a:lnTo>
                  <a:pt x="26525" y="146498"/>
                </a:lnTo>
                <a:lnTo>
                  <a:pt x="26526" y="146500"/>
                </a:lnTo>
                <a:lnTo>
                  <a:pt x="26526" y="146502"/>
                </a:lnTo>
                <a:lnTo>
                  <a:pt x="26527" y="146504"/>
                </a:lnTo>
                <a:lnTo>
                  <a:pt x="26529" y="146506"/>
                </a:lnTo>
                <a:lnTo>
                  <a:pt x="26531" y="146507"/>
                </a:lnTo>
                <a:lnTo>
                  <a:pt x="26532" y="146509"/>
                </a:lnTo>
                <a:lnTo>
                  <a:pt x="26533" y="146511"/>
                </a:lnTo>
                <a:lnTo>
                  <a:pt x="26535" y="146514"/>
                </a:lnTo>
                <a:lnTo>
                  <a:pt x="26537" y="146515"/>
                </a:lnTo>
                <a:lnTo>
                  <a:pt x="26539" y="146517"/>
                </a:lnTo>
                <a:lnTo>
                  <a:pt x="26540" y="146517"/>
                </a:lnTo>
                <a:lnTo>
                  <a:pt x="26541" y="146518"/>
                </a:lnTo>
                <a:lnTo>
                  <a:pt x="26546" y="146519"/>
                </a:lnTo>
                <a:lnTo>
                  <a:pt x="26548" y="146520"/>
                </a:lnTo>
                <a:lnTo>
                  <a:pt x="26550" y="146521"/>
                </a:lnTo>
                <a:lnTo>
                  <a:pt x="26551" y="146522"/>
                </a:lnTo>
                <a:lnTo>
                  <a:pt x="26553" y="146522"/>
                </a:lnTo>
                <a:lnTo>
                  <a:pt x="26555" y="146521"/>
                </a:lnTo>
                <a:lnTo>
                  <a:pt x="26556" y="146519"/>
                </a:lnTo>
                <a:lnTo>
                  <a:pt x="26558" y="146518"/>
                </a:lnTo>
                <a:lnTo>
                  <a:pt x="26560" y="146518"/>
                </a:lnTo>
                <a:lnTo>
                  <a:pt x="26563" y="146521"/>
                </a:lnTo>
                <a:lnTo>
                  <a:pt x="26567" y="146525"/>
                </a:lnTo>
                <a:lnTo>
                  <a:pt x="26573" y="146528"/>
                </a:lnTo>
                <a:lnTo>
                  <a:pt x="26576" y="146530"/>
                </a:lnTo>
                <a:lnTo>
                  <a:pt x="26577" y="146533"/>
                </a:lnTo>
                <a:lnTo>
                  <a:pt x="26579" y="146535"/>
                </a:lnTo>
                <a:lnTo>
                  <a:pt x="26581" y="146538"/>
                </a:lnTo>
                <a:lnTo>
                  <a:pt x="26583" y="146540"/>
                </a:lnTo>
                <a:lnTo>
                  <a:pt x="26585" y="146541"/>
                </a:lnTo>
                <a:lnTo>
                  <a:pt x="26587" y="146542"/>
                </a:lnTo>
                <a:lnTo>
                  <a:pt x="26590" y="146545"/>
                </a:lnTo>
                <a:lnTo>
                  <a:pt x="26591" y="146549"/>
                </a:lnTo>
                <a:lnTo>
                  <a:pt x="26592" y="146551"/>
                </a:lnTo>
                <a:lnTo>
                  <a:pt x="26592" y="146553"/>
                </a:lnTo>
                <a:lnTo>
                  <a:pt x="26593" y="146556"/>
                </a:lnTo>
                <a:lnTo>
                  <a:pt x="26593" y="146557"/>
                </a:lnTo>
                <a:lnTo>
                  <a:pt x="26593" y="146559"/>
                </a:lnTo>
                <a:lnTo>
                  <a:pt x="26591" y="146560"/>
                </a:lnTo>
                <a:lnTo>
                  <a:pt x="26590" y="146561"/>
                </a:lnTo>
                <a:lnTo>
                  <a:pt x="26587" y="146562"/>
                </a:lnTo>
                <a:lnTo>
                  <a:pt x="26585" y="146564"/>
                </a:lnTo>
                <a:lnTo>
                  <a:pt x="26586" y="146567"/>
                </a:lnTo>
                <a:lnTo>
                  <a:pt x="26586" y="146569"/>
                </a:lnTo>
                <a:lnTo>
                  <a:pt x="26587" y="146571"/>
                </a:lnTo>
                <a:lnTo>
                  <a:pt x="26587" y="146572"/>
                </a:lnTo>
                <a:lnTo>
                  <a:pt x="26587" y="146574"/>
                </a:lnTo>
                <a:lnTo>
                  <a:pt x="26589" y="146577"/>
                </a:lnTo>
                <a:lnTo>
                  <a:pt x="26590" y="146579"/>
                </a:lnTo>
                <a:lnTo>
                  <a:pt x="26592" y="146581"/>
                </a:lnTo>
                <a:lnTo>
                  <a:pt x="26594" y="146583"/>
                </a:lnTo>
                <a:lnTo>
                  <a:pt x="26596" y="146584"/>
                </a:lnTo>
                <a:lnTo>
                  <a:pt x="26598" y="146585"/>
                </a:lnTo>
                <a:lnTo>
                  <a:pt x="26600" y="146585"/>
                </a:lnTo>
                <a:lnTo>
                  <a:pt x="26601" y="146587"/>
                </a:lnTo>
                <a:lnTo>
                  <a:pt x="26603" y="146589"/>
                </a:lnTo>
                <a:lnTo>
                  <a:pt x="26604" y="146592"/>
                </a:lnTo>
                <a:lnTo>
                  <a:pt x="26607" y="146596"/>
                </a:lnTo>
                <a:lnTo>
                  <a:pt x="26609" y="146598"/>
                </a:lnTo>
                <a:lnTo>
                  <a:pt x="26612" y="146600"/>
                </a:lnTo>
                <a:lnTo>
                  <a:pt x="26615" y="146602"/>
                </a:lnTo>
                <a:lnTo>
                  <a:pt x="26619" y="146604"/>
                </a:lnTo>
                <a:lnTo>
                  <a:pt x="26625" y="146606"/>
                </a:lnTo>
                <a:lnTo>
                  <a:pt x="26629" y="146607"/>
                </a:lnTo>
                <a:lnTo>
                  <a:pt x="26635" y="146609"/>
                </a:lnTo>
                <a:lnTo>
                  <a:pt x="26637" y="146610"/>
                </a:lnTo>
                <a:lnTo>
                  <a:pt x="26638" y="146612"/>
                </a:lnTo>
                <a:lnTo>
                  <a:pt x="26643" y="146610"/>
                </a:lnTo>
                <a:lnTo>
                  <a:pt x="26645" y="146610"/>
                </a:lnTo>
                <a:lnTo>
                  <a:pt x="26649" y="146609"/>
                </a:lnTo>
                <a:lnTo>
                  <a:pt x="26651" y="146609"/>
                </a:lnTo>
                <a:lnTo>
                  <a:pt x="26655" y="146610"/>
                </a:lnTo>
                <a:lnTo>
                  <a:pt x="26657" y="146611"/>
                </a:lnTo>
                <a:lnTo>
                  <a:pt x="26661" y="146612"/>
                </a:lnTo>
                <a:lnTo>
                  <a:pt x="26664" y="146613"/>
                </a:lnTo>
                <a:lnTo>
                  <a:pt x="26667" y="146615"/>
                </a:lnTo>
                <a:lnTo>
                  <a:pt x="26669" y="146618"/>
                </a:lnTo>
                <a:lnTo>
                  <a:pt x="26671" y="146622"/>
                </a:lnTo>
                <a:lnTo>
                  <a:pt x="26672" y="146627"/>
                </a:lnTo>
                <a:lnTo>
                  <a:pt x="26674" y="146631"/>
                </a:lnTo>
                <a:lnTo>
                  <a:pt x="26677" y="146637"/>
                </a:lnTo>
                <a:lnTo>
                  <a:pt x="26678" y="146642"/>
                </a:lnTo>
                <a:lnTo>
                  <a:pt x="26680" y="146646"/>
                </a:lnTo>
                <a:lnTo>
                  <a:pt x="26680" y="146647"/>
                </a:lnTo>
                <a:lnTo>
                  <a:pt x="26683" y="146651"/>
                </a:lnTo>
                <a:lnTo>
                  <a:pt x="26686" y="146659"/>
                </a:lnTo>
                <a:lnTo>
                  <a:pt x="26687" y="146663"/>
                </a:lnTo>
                <a:lnTo>
                  <a:pt x="26690" y="146669"/>
                </a:lnTo>
                <a:lnTo>
                  <a:pt x="26693" y="146672"/>
                </a:lnTo>
                <a:lnTo>
                  <a:pt x="26699" y="146676"/>
                </a:lnTo>
                <a:lnTo>
                  <a:pt x="26707" y="146681"/>
                </a:lnTo>
                <a:lnTo>
                  <a:pt x="26716" y="146685"/>
                </a:lnTo>
                <a:lnTo>
                  <a:pt x="26722" y="146686"/>
                </a:lnTo>
                <a:lnTo>
                  <a:pt x="26729" y="146688"/>
                </a:lnTo>
                <a:lnTo>
                  <a:pt x="26738" y="146689"/>
                </a:lnTo>
                <a:lnTo>
                  <a:pt x="26743" y="146690"/>
                </a:lnTo>
                <a:lnTo>
                  <a:pt x="26748" y="146693"/>
                </a:lnTo>
                <a:lnTo>
                  <a:pt x="26751" y="146695"/>
                </a:lnTo>
                <a:lnTo>
                  <a:pt x="26756" y="146699"/>
                </a:lnTo>
                <a:lnTo>
                  <a:pt x="26760" y="146703"/>
                </a:lnTo>
                <a:lnTo>
                  <a:pt x="26765" y="146707"/>
                </a:lnTo>
                <a:lnTo>
                  <a:pt x="26768" y="146709"/>
                </a:lnTo>
                <a:lnTo>
                  <a:pt x="26774" y="146713"/>
                </a:lnTo>
                <a:lnTo>
                  <a:pt x="26780" y="146715"/>
                </a:lnTo>
                <a:lnTo>
                  <a:pt x="26786" y="146719"/>
                </a:lnTo>
                <a:lnTo>
                  <a:pt x="26789" y="146723"/>
                </a:lnTo>
                <a:lnTo>
                  <a:pt x="26791" y="146726"/>
                </a:lnTo>
                <a:lnTo>
                  <a:pt x="26792" y="146729"/>
                </a:lnTo>
                <a:lnTo>
                  <a:pt x="26793" y="146735"/>
                </a:lnTo>
                <a:lnTo>
                  <a:pt x="26796" y="146741"/>
                </a:lnTo>
                <a:lnTo>
                  <a:pt x="26799" y="146745"/>
                </a:lnTo>
                <a:lnTo>
                  <a:pt x="26805" y="146750"/>
                </a:lnTo>
                <a:lnTo>
                  <a:pt x="26812" y="146755"/>
                </a:lnTo>
                <a:lnTo>
                  <a:pt x="26816" y="146758"/>
                </a:lnTo>
                <a:lnTo>
                  <a:pt x="26821" y="146760"/>
                </a:lnTo>
                <a:lnTo>
                  <a:pt x="26826" y="146763"/>
                </a:lnTo>
                <a:lnTo>
                  <a:pt x="26831" y="146763"/>
                </a:lnTo>
                <a:lnTo>
                  <a:pt x="26839" y="146762"/>
                </a:lnTo>
                <a:lnTo>
                  <a:pt x="26846" y="146761"/>
                </a:lnTo>
                <a:lnTo>
                  <a:pt x="26849" y="146760"/>
                </a:lnTo>
                <a:lnTo>
                  <a:pt x="26854" y="146760"/>
                </a:lnTo>
                <a:lnTo>
                  <a:pt x="26862" y="146760"/>
                </a:lnTo>
                <a:lnTo>
                  <a:pt x="26865" y="146757"/>
                </a:lnTo>
                <a:lnTo>
                  <a:pt x="26867" y="146751"/>
                </a:lnTo>
                <a:lnTo>
                  <a:pt x="26870" y="146748"/>
                </a:lnTo>
                <a:lnTo>
                  <a:pt x="26874" y="146745"/>
                </a:lnTo>
                <a:lnTo>
                  <a:pt x="26878" y="146745"/>
                </a:lnTo>
                <a:lnTo>
                  <a:pt x="26884" y="146745"/>
                </a:lnTo>
                <a:lnTo>
                  <a:pt x="26888" y="146745"/>
                </a:lnTo>
                <a:lnTo>
                  <a:pt x="26889" y="146745"/>
                </a:lnTo>
                <a:lnTo>
                  <a:pt x="26891" y="146746"/>
                </a:lnTo>
                <a:lnTo>
                  <a:pt x="26893" y="146746"/>
                </a:lnTo>
                <a:lnTo>
                  <a:pt x="26896" y="146748"/>
                </a:lnTo>
                <a:lnTo>
                  <a:pt x="26899" y="146750"/>
                </a:lnTo>
                <a:lnTo>
                  <a:pt x="26900" y="146753"/>
                </a:lnTo>
                <a:lnTo>
                  <a:pt x="26902" y="146757"/>
                </a:lnTo>
                <a:lnTo>
                  <a:pt x="26904" y="146761"/>
                </a:lnTo>
                <a:lnTo>
                  <a:pt x="26907" y="146764"/>
                </a:lnTo>
                <a:lnTo>
                  <a:pt x="26910" y="146767"/>
                </a:lnTo>
                <a:lnTo>
                  <a:pt x="26912" y="146770"/>
                </a:lnTo>
                <a:lnTo>
                  <a:pt x="26912" y="146773"/>
                </a:lnTo>
                <a:lnTo>
                  <a:pt x="26914" y="146776"/>
                </a:lnTo>
                <a:lnTo>
                  <a:pt x="26918" y="146779"/>
                </a:lnTo>
                <a:lnTo>
                  <a:pt x="26924" y="146783"/>
                </a:lnTo>
                <a:lnTo>
                  <a:pt x="26928" y="146787"/>
                </a:lnTo>
                <a:lnTo>
                  <a:pt x="26936" y="146791"/>
                </a:lnTo>
                <a:lnTo>
                  <a:pt x="26941" y="146791"/>
                </a:lnTo>
                <a:lnTo>
                  <a:pt x="26944" y="146790"/>
                </a:lnTo>
                <a:lnTo>
                  <a:pt x="26946" y="146787"/>
                </a:lnTo>
                <a:lnTo>
                  <a:pt x="26949" y="146786"/>
                </a:lnTo>
                <a:lnTo>
                  <a:pt x="26953" y="146788"/>
                </a:lnTo>
                <a:lnTo>
                  <a:pt x="26956" y="146787"/>
                </a:lnTo>
                <a:lnTo>
                  <a:pt x="26959" y="146786"/>
                </a:lnTo>
                <a:lnTo>
                  <a:pt x="26963" y="146789"/>
                </a:lnTo>
                <a:lnTo>
                  <a:pt x="26970" y="146791"/>
                </a:lnTo>
                <a:lnTo>
                  <a:pt x="26974" y="146793"/>
                </a:lnTo>
                <a:lnTo>
                  <a:pt x="26983" y="146800"/>
                </a:lnTo>
                <a:lnTo>
                  <a:pt x="26986" y="146806"/>
                </a:lnTo>
                <a:lnTo>
                  <a:pt x="26986" y="146808"/>
                </a:lnTo>
                <a:lnTo>
                  <a:pt x="26990" y="146815"/>
                </a:lnTo>
                <a:lnTo>
                  <a:pt x="26990" y="146820"/>
                </a:lnTo>
                <a:lnTo>
                  <a:pt x="26994" y="146823"/>
                </a:lnTo>
                <a:lnTo>
                  <a:pt x="26997" y="146823"/>
                </a:lnTo>
                <a:lnTo>
                  <a:pt x="27000" y="146820"/>
                </a:lnTo>
                <a:lnTo>
                  <a:pt x="27003" y="146820"/>
                </a:lnTo>
                <a:lnTo>
                  <a:pt x="27009" y="146824"/>
                </a:lnTo>
                <a:lnTo>
                  <a:pt x="27012" y="146828"/>
                </a:lnTo>
                <a:lnTo>
                  <a:pt x="27016" y="146833"/>
                </a:lnTo>
                <a:lnTo>
                  <a:pt x="27026" y="146843"/>
                </a:lnTo>
                <a:lnTo>
                  <a:pt x="27032" y="146849"/>
                </a:lnTo>
                <a:lnTo>
                  <a:pt x="27036" y="146851"/>
                </a:lnTo>
                <a:lnTo>
                  <a:pt x="27039" y="146852"/>
                </a:lnTo>
                <a:lnTo>
                  <a:pt x="27043" y="146855"/>
                </a:lnTo>
                <a:lnTo>
                  <a:pt x="27049" y="146859"/>
                </a:lnTo>
                <a:lnTo>
                  <a:pt x="27052" y="146861"/>
                </a:lnTo>
                <a:lnTo>
                  <a:pt x="27056" y="146862"/>
                </a:lnTo>
                <a:lnTo>
                  <a:pt x="27059" y="146860"/>
                </a:lnTo>
                <a:lnTo>
                  <a:pt x="27063" y="146855"/>
                </a:lnTo>
                <a:lnTo>
                  <a:pt x="27066" y="146853"/>
                </a:lnTo>
                <a:lnTo>
                  <a:pt x="27070" y="146851"/>
                </a:lnTo>
                <a:lnTo>
                  <a:pt x="27078" y="146848"/>
                </a:lnTo>
                <a:lnTo>
                  <a:pt x="27084" y="146846"/>
                </a:lnTo>
                <a:lnTo>
                  <a:pt x="27089" y="146845"/>
                </a:lnTo>
                <a:lnTo>
                  <a:pt x="27091" y="146845"/>
                </a:lnTo>
                <a:lnTo>
                  <a:pt x="27096" y="146848"/>
                </a:lnTo>
                <a:lnTo>
                  <a:pt x="27098" y="146849"/>
                </a:lnTo>
                <a:lnTo>
                  <a:pt x="27101" y="146849"/>
                </a:lnTo>
                <a:lnTo>
                  <a:pt x="27103" y="146849"/>
                </a:lnTo>
                <a:lnTo>
                  <a:pt x="27107" y="146849"/>
                </a:lnTo>
                <a:lnTo>
                  <a:pt x="27113" y="146843"/>
                </a:lnTo>
                <a:lnTo>
                  <a:pt x="27116" y="146841"/>
                </a:lnTo>
                <a:lnTo>
                  <a:pt x="27120" y="146843"/>
                </a:lnTo>
                <a:lnTo>
                  <a:pt x="27127" y="146841"/>
                </a:lnTo>
                <a:lnTo>
                  <a:pt x="27131" y="146842"/>
                </a:lnTo>
                <a:lnTo>
                  <a:pt x="27134" y="146842"/>
                </a:lnTo>
                <a:lnTo>
                  <a:pt x="27139" y="146842"/>
                </a:lnTo>
                <a:lnTo>
                  <a:pt x="27143" y="146842"/>
                </a:lnTo>
                <a:lnTo>
                  <a:pt x="27147" y="146840"/>
                </a:lnTo>
                <a:lnTo>
                  <a:pt x="27149" y="146838"/>
                </a:lnTo>
                <a:lnTo>
                  <a:pt x="27152" y="146835"/>
                </a:lnTo>
                <a:lnTo>
                  <a:pt x="27154" y="146834"/>
                </a:lnTo>
                <a:lnTo>
                  <a:pt x="27158" y="146833"/>
                </a:lnTo>
                <a:lnTo>
                  <a:pt x="27161" y="146834"/>
                </a:lnTo>
                <a:lnTo>
                  <a:pt x="27164" y="146836"/>
                </a:lnTo>
                <a:lnTo>
                  <a:pt x="27165" y="146839"/>
                </a:lnTo>
                <a:lnTo>
                  <a:pt x="27167" y="146843"/>
                </a:lnTo>
                <a:lnTo>
                  <a:pt x="27170" y="146844"/>
                </a:lnTo>
                <a:lnTo>
                  <a:pt x="27174" y="146844"/>
                </a:lnTo>
                <a:lnTo>
                  <a:pt x="27177" y="146842"/>
                </a:lnTo>
                <a:lnTo>
                  <a:pt x="27179" y="146838"/>
                </a:lnTo>
                <a:lnTo>
                  <a:pt x="27181" y="146836"/>
                </a:lnTo>
                <a:lnTo>
                  <a:pt x="27185" y="146835"/>
                </a:lnTo>
                <a:lnTo>
                  <a:pt x="27187" y="146838"/>
                </a:lnTo>
                <a:lnTo>
                  <a:pt x="27190" y="146841"/>
                </a:lnTo>
                <a:lnTo>
                  <a:pt x="27192" y="146842"/>
                </a:lnTo>
                <a:lnTo>
                  <a:pt x="27197" y="146843"/>
                </a:lnTo>
                <a:lnTo>
                  <a:pt x="27200" y="146845"/>
                </a:lnTo>
                <a:lnTo>
                  <a:pt x="27201" y="146847"/>
                </a:lnTo>
                <a:lnTo>
                  <a:pt x="27202" y="146851"/>
                </a:lnTo>
                <a:lnTo>
                  <a:pt x="27206" y="146853"/>
                </a:lnTo>
                <a:lnTo>
                  <a:pt x="27209" y="146854"/>
                </a:lnTo>
                <a:lnTo>
                  <a:pt x="27212" y="146855"/>
                </a:lnTo>
                <a:lnTo>
                  <a:pt x="27214" y="146853"/>
                </a:lnTo>
                <a:lnTo>
                  <a:pt x="27216" y="146849"/>
                </a:lnTo>
                <a:lnTo>
                  <a:pt x="27218" y="146845"/>
                </a:lnTo>
                <a:lnTo>
                  <a:pt x="27219" y="146841"/>
                </a:lnTo>
                <a:lnTo>
                  <a:pt x="27222" y="146840"/>
                </a:lnTo>
                <a:lnTo>
                  <a:pt x="27225" y="146840"/>
                </a:lnTo>
                <a:lnTo>
                  <a:pt x="27229" y="146840"/>
                </a:lnTo>
                <a:lnTo>
                  <a:pt x="27232" y="146841"/>
                </a:lnTo>
                <a:lnTo>
                  <a:pt x="27236" y="146843"/>
                </a:lnTo>
                <a:lnTo>
                  <a:pt x="27239" y="146845"/>
                </a:lnTo>
                <a:lnTo>
                  <a:pt x="27240" y="146849"/>
                </a:lnTo>
                <a:lnTo>
                  <a:pt x="27240" y="146852"/>
                </a:lnTo>
                <a:lnTo>
                  <a:pt x="27238" y="146855"/>
                </a:lnTo>
                <a:lnTo>
                  <a:pt x="27234" y="146857"/>
                </a:lnTo>
                <a:lnTo>
                  <a:pt x="27230" y="146860"/>
                </a:lnTo>
                <a:lnTo>
                  <a:pt x="27228" y="146865"/>
                </a:lnTo>
                <a:lnTo>
                  <a:pt x="27230" y="146869"/>
                </a:lnTo>
                <a:lnTo>
                  <a:pt x="27232" y="146871"/>
                </a:lnTo>
                <a:lnTo>
                  <a:pt x="27237" y="146874"/>
                </a:lnTo>
                <a:lnTo>
                  <a:pt x="27242" y="146877"/>
                </a:lnTo>
                <a:lnTo>
                  <a:pt x="27250" y="146877"/>
                </a:lnTo>
                <a:lnTo>
                  <a:pt x="27257" y="146878"/>
                </a:lnTo>
                <a:lnTo>
                  <a:pt x="27266" y="146883"/>
                </a:lnTo>
                <a:lnTo>
                  <a:pt x="27272" y="146887"/>
                </a:lnTo>
                <a:lnTo>
                  <a:pt x="27277" y="146890"/>
                </a:lnTo>
                <a:lnTo>
                  <a:pt x="27280" y="146894"/>
                </a:lnTo>
                <a:lnTo>
                  <a:pt x="27283" y="146899"/>
                </a:lnTo>
                <a:lnTo>
                  <a:pt x="27287" y="146905"/>
                </a:lnTo>
                <a:lnTo>
                  <a:pt x="27290" y="146909"/>
                </a:lnTo>
                <a:lnTo>
                  <a:pt x="27291" y="146909"/>
                </a:lnTo>
                <a:lnTo>
                  <a:pt x="27293" y="146911"/>
                </a:lnTo>
                <a:lnTo>
                  <a:pt x="27294" y="146912"/>
                </a:lnTo>
                <a:lnTo>
                  <a:pt x="27300" y="146914"/>
                </a:lnTo>
                <a:lnTo>
                  <a:pt x="27302" y="146916"/>
                </a:lnTo>
                <a:lnTo>
                  <a:pt x="27305" y="146917"/>
                </a:lnTo>
                <a:lnTo>
                  <a:pt x="27307" y="146920"/>
                </a:lnTo>
                <a:lnTo>
                  <a:pt x="27307" y="146922"/>
                </a:lnTo>
                <a:lnTo>
                  <a:pt x="27307" y="146926"/>
                </a:lnTo>
                <a:lnTo>
                  <a:pt x="27304" y="146929"/>
                </a:lnTo>
                <a:lnTo>
                  <a:pt x="27302" y="146931"/>
                </a:lnTo>
                <a:lnTo>
                  <a:pt x="27300" y="146933"/>
                </a:lnTo>
                <a:lnTo>
                  <a:pt x="27298" y="146938"/>
                </a:lnTo>
                <a:lnTo>
                  <a:pt x="27298" y="146943"/>
                </a:lnTo>
                <a:lnTo>
                  <a:pt x="27298" y="146948"/>
                </a:lnTo>
                <a:lnTo>
                  <a:pt x="27299" y="146952"/>
                </a:lnTo>
                <a:lnTo>
                  <a:pt x="27302" y="146955"/>
                </a:lnTo>
                <a:lnTo>
                  <a:pt x="27304" y="146959"/>
                </a:lnTo>
                <a:lnTo>
                  <a:pt x="27307" y="146962"/>
                </a:lnTo>
                <a:lnTo>
                  <a:pt x="27312" y="146964"/>
                </a:lnTo>
                <a:lnTo>
                  <a:pt x="27316" y="146967"/>
                </a:lnTo>
                <a:lnTo>
                  <a:pt x="27318" y="146971"/>
                </a:lnTo>
                <a:lnTo>
                  <a:pt x="27319" y="146974"/>
                </a:lnTo>
                <a:lnTo>
                  <a:pt x="27322" y="146977"/>
                </a:lnTo>
                <a:lnTo>
                  <a:pt x="27325" y="146979"/>
                </a:lnTo>
                <a:lnTo>
                  <a:pt x="27331" y="146979"/>
                </a:lnTo>
                <a:lnTo>
                  <a:pt x="27334" y="146980"/>
                </a:lnTo>
                <a:lnTo>
                  <a:pt x="27337" y="146982"/>
                </a:lnTo>
                <a:lnTo>
                  <a:pt x="27340" y="146985"/>
                </a:lnTo>
                <a:lnTo>
                  <a:pt x="27343" y="146988"/>
                </a:lnTo>
                <a:lnTo>
                  <a:pt x="27343" y="146988"/>
                </a:lnTo>
                <a:lnTo>
                  <a:pt x="27344" y="146991"/>
                </a:lnTo>
                <a:lnTo>
                  <a:pt x="27346" y="146996"/>
                </a:lnTo>
                <a:lnTo>
                  <a:pt x="27348" y="147000"/>
                </a:lnTo>
                <a:lnTo>
                  <a:pt x="27350" y="147001"/>
                </a:lnTo>
                <a:lnTo>
                  <a:pt x="27354" y="147002"/>
                </a:lnTo>
                <a:lnTo>
                  <a:pt x="27357" y="147003"/>
                </a:lnTo>
                <a:lnTo>
                  <a:pt x="27361" y="147005"/>
                </a:lnTo>
                <a:lnTo>
                  <a:pt x="27364" y="147005"/>
                </a:lnTo>
                <a:lnTo>
                  <a:pt x="27368" y="147005"/>
                </a:lnTo>
                <a:lnTo>
                  <a:pt x="27370" y="147004"/>
                </a:lnTo>
                <a:lnTo>
                  <a:pt x="27375" y="147002"/>
                </a:lnTo>
                <a:lnTo>
                  <a:pt x="27377" y="147002"/>
                </a:lnTo>
                <a:lnTo>
                  <a:pt x="27381" y="147002"/>
                </a:lnTo>
                <a:lnTo>
                  <a:pt x="27384" y="147004"/>
                </a:lnTo>
                <a:lnTo>
                  <a:pt x="27388" y="147006"/>
                </a:lnTo>
                <a:lnTo>
                  <a:pt x="27392" y="147011"/>
                </a:lnTo>
                <a:lnTo>
                  <a:pt x="27396" y="147013"/>
                </a:lnTo>
                <a:lnTo>
                  <a:pt x="27400" y="147012"/>
                </a:lnTo>
                <a:lnTo>
                  <a:pt x="27402" y="147011"/>
                </a:lnTo>
                <a:lnTo>
                  <a:pt x="27404" y="147004"/>
                </a:lnTo>
                <a:lnTo>
                  <a:pt x="27405" y="147003"/>
                </a:lnTo>
                <a:lnTo>
                  <a:pt x="27409" y="147001"/>
                </a:lnTo>
                <a:lnTo>
                  <a:pt x="27413" y="147001"/>
                </a:lnTo>
                <a:lnTo>
                  <a:pt x="27418" y="147002"/>
                </a:lnTo>
                <a:lnTo>
                  <a:pt x="27422" y="147003"/>
                </a:lnTo>
                <a:lnTo>
                  <a:pt x="27427" y="147007"/>
                </a:lnTo>
                <a:lnTo>
                  <a:pt x="27429" y="147008"/>
                </a:lnTo>
                <a:lnTo>
                  <a:pt x="27432" y="147013"/>
                </a:lnTo>
                <a:lnTo>
                  <a:pt x="27433" y="147017"/>
                </a:lnTo>
                <a:lnTo>
                  <a:pt x="27433" y="147021"/>
                </a:lnTo>
                <a:lnTo>
                  <a:pt x="27435" y="147023"/>
                </a:lnTo>
                <a:lnTo>
                  <a:pt x="27438" y="147025"/>
                </a:lnTo>
                <a:lnTo>
                  <a:pt x="27441" y="147026"/>
                </a:lnTo>
                <a:lnTo>
                  <a:pt x="27442" y="147029"/>
                </a:lnTo>
                <a:lnTo>
                  <a:pt x="27440" y="147033"/>
                </a:lnTo>
                <a:lnTo>
                  <a:pt x="27440" y="147037"/>
                </a:lnTo>
                <a:lnTo>
                  <a:pt x="27441" y="147039"/>
                </a:lnTo>
                <a:lnTo>
                  <a:pt x="27444" y="147040"/>
                </a:lnTo>
                <a:lnTo>
                  <a:pt x="27447" y="147044"/>
                </a:lnTo>
                <a:lnTo>
                  <a:pt x="27448" y="147048"/>
                </a:lnTo>
                <a:lnTo>
                  <a:pt x="27449" y="147050"/>
                </a:lnTo>
                <a:lnTo>
                  <a:pt x="27448" y="147054"/>
                </a:lnTo>
                <a:lnTo>
                  <a:pt x="27448" y="147057"/>
                </a:lnTo>
                <a:lnTo>
                  <a:pt x="27451" y="147059"/>
                </a:lnTo>
                <a:lnTo>
                  <a:pt x="27455" y="147060"/>
                </a:lnTo>
                <a:lnTo>
                  <a:pt x="27458" y="147060"/>
                </a:lnTo>
                <a:lnTo>
                  <a:pt x="27459" y="147063"/>
                </a:lnTo>
                <a:lnTo>
                  <a:pt x="27459" y="147067"/>
                </a:lnTo>
                <a:lnTo>
                  <a:pt x="27460" y="147069"/>
                </a:lnTo>
                <a:lnTo>
                  <a:pt x="27463" y="147073"/>
                </a:lnTo>
                <a:lnTo>
                  <a:pt x="27464" y="147076"/>
                </a:lnTo>
                <a:lnTo>
                  <a:pt x="27466" y="147078"/>
                </a:lnTo>
                <a:lnTo>
                  <a:pt x="27467" y="147079"/>
                </a:lnTo>
                <a:lnTo>
                  <a:pt x="27471" y="147080"/>
                </a:lnTo>
                <a:lnTo>
                  <a:pt x="27474" y="147080"/>
                </a:lnTo>
                <a:lnTo>
                  <a:pt x="27479" y="147082"/>
                </a:lnTo>
                <a:lnTo>
                  <a:pt x="27483" y="147085"/>
                </a:lnTo>
                <a:lnTo>
                  <a:pt x="27489" y="147088"/>
                </a:lnTo>
                <a:lnTo>
                  <a:pt x="27492" y="147091"/>
                </a:lnTo>
                <a:lnTo>
                  <a:pt x="27496" y="147098"/>
                </a:lnTo>
                <a:lnTo>
                  <a:pt x="27502" y="147102"/>
                </a:lnTo>
                <a:lnTo>
                  <a:pt x="27512" y="147110"/>
                </a:lnTo>
                <a:lnTo>
                  <a:pt x="27516" y="147112"/>
                </a:lnTo>
                <a:lnTo>
                  <a:pt x="27518" y="147114"/>
                </a:lnTo>
                <a:lnTo>
                  <a:pt x="27522" y="147117"/>
                </a:lnTo>
                <a:lnTo>
                  <a:pt x="27525" y="147119"/>
                </a:lnTo>
                <a:lnTo>
                  <a:pt x="27527" y="147123"/>
                </a:lnTo>
                <a:lnTo>
                  <a:pt x="27531" y="147127"/>
                </a:lnTo>
                <a:lnTo>
                  <a:pt x="27534" y="147130"/>
                </a:lnTo>
                <a:lnTo>
                  <a:pt x="27536" y="147134"/>
                </a:lnTo>
                <a:lnTo>
                  <a:pt x="27539" y="147138"/>
                </a:lnTo>
                <a:lnTo>
                  <a:pt x="27543" y="147139"/>
                </a:lnTo>
                <a:lnTo>
                  <a:pt x="27549" y="147139"/>
                </a:lnTo>
                <a:lnTo>
                  <a:pt x="27553" y="147137"/>
                </a:lnTo>
                <a:lnTo>
                  <a:pt x="27555" y="147135"/>
                </a:lnTo>
                <a:lnTo>
                  <a:pt x="27558" y="147134"/>
                </a:lnTo>
                <a:lnTo>
                  <a:pt x="27562" y="147134"/>
                </a:lnTo>
                <a:lnTo>
                  <a:pt x="27566" y="147134"/>
                </a:lnTo>
                <a:lnTo>
                  <a:pt x="27567" y="147134"/>
                </a:lnTo>
                <a:lnTo>
                  <a:pt x="27570" y="147140"/>
                </a:lnTo>
                <a:lnTo>
                  <a:pt x="27571" y="147145"/>
                </a:lnTo>
                <a:lnTo>
                  <a:pt x="27576" y="147150"/>
                </a:lnTo>
                <a:lnTo>
                  <a:pt x="27577" y="147151"/>
                </a:lnTo>
                <a:lnTo>
                  <a:pt x="27578" y="147152"/>
                </a:lnTo>
                <a:lnTo>
                  <a:pt x="27579" y="147154"/>
                </a:lnTo>
                <a:lnTo>
                  <a:pt x="27584" y="147158"/>
                </a:lnTo>
                <a:lnTo>
                  <a:pt x="27589" y="147161"/>
                </a:lnTo>
                <a:lnTo>
                  <a:pt x="27593" y="147163"/>
                </a:lnTo>
                <a:lnTo>
                  <a:pt x="27602" y="147168"/>
                </a:lnTo>
                <a:lnTo>
                  <a:pt x="27611" y="147171"/>
                </a:lnTo>
                <a:lnTo>
                  <a:pt x="27618" y="147173"/>
                </a:lnTo>
                <a:lnTo>
                  <a:pt x="27624" y="147175"/>
                </a:lnTo>
                <a:lnTo>
                  <a:pt x="27633" y="147177"/>
                </a:lnTo>
                <a:lnTo>
                  <a:pt x="27639" y="147179"/>
                </a:lnTo>
                <a:lnTo>
                  <a:pt x="27646" y="147182"/>
                </a:lnTo>
                <a:lnTo>
                  <a:pt x="27651" y="147183"/>
                </a:lnTo>
                <a:lnTo>
                  <a:pt x="27661" y="147192"/>
                </a:lnTo>
                <a:lnTo>
                  <a:pt x="27668" y="147201"/>
                </a:lnTo>
                <a:lnTo>
                  <a:pt x="27674" y="147206"/>
                </a:lnTo>
                <a:lnTo>
                  <a:pt x="27679" y="147209"/>
                </a:lnTo>
                <a:lnTo>
                  <a:pt x="27686" y="147212"/>
                </a:lnTo>
                <a:lnTo>
                  <a:pt x="27691" y="147215"/>
                </a:lnTo>
                <a:lnTo>
                  <a:pt x="27695" y="147217"/>
                </a:lnTo>
                <a:lnTo>
                  <a:pt x="27702" y="147222"/>
                </a:lnTo>
                <a:lnTo>
                  <a:pt x="27706" y="147225"/>
                </a:lnTo>
                <a:lnTo>
                  <a:pt x="27716" y="147232"/>
                </a:lnTo>
                <a:lnTo>
                  <a:pt x="27724" y="147238"/>
                </a:lnTo>
                <a:lnTo>
                  <a:pt x="27729" y="147241"/>
                </a:lnTo>
                <a:lnTo>
                  <a:pt x="27735" y="147245"/>
                </a:lnTo>
                <a:lnTo>
                  <a:pt x="27742" y="147250"/>
                </a:lnTo>
                <a:lnTo>
                  <a:pt x="27748" y="147252"/>
                </a:lnTo>
                <a:lnTo>
                  <a:pt x="27756" y="147256"/>
                </a:lnTo>
                <a:lnTo>
                  <a:pt x="27762" y="147258"/>
                </a:lnTo>
                <a:lnTo>
                  <a:pt x="27770" y="147260"/>
                </a:lnTo>
                <a:lnTo>
                  <a:pt x="27777" y="147260"/>
                </a:lnTo>
                <a:lnTo>
                  <a:pt x="27783" y="147260"/>
                </a:lnTo>
                <a:lnTo>
                  <a:pt x="27789" y="147262"/>
                </a:lnTo>
                <a:lnTo>
                  <a:pt x="27796" y="147265"/>
                </a:lnTo>
                <a:lnTo>
                  <a:pt x="27800" y="147270"/>
                </a:lnTo>
                <a:lnTo>
                  <a:pt x="27803" y="147274"/>
                </a:lnTo>
                <a:lnTo>
                  <a:pt x="27809" y="147277"/>
                </a:lnTo>
                <a:lnTo>
                  <a:pt x="27814" y="147280"/>
                </a:lnTo>
                <a:lnTo>
                  <a:pt x="27819" y="147280"/>
                </a:lnTo>
                <a:lnTo>
                  <a:pt x="27826" y="147281"/>
                </a:lnTo>
                <a:lnTo>
                  <a:pt x="27832" y="147281"/>
                </a:lnTo>
                <a:lnTo>
                  <a:pt x="27836" y="147281"/>
                </a:lnTo>
                <a:lnTo>
                  <a:pt x="27838" y="147280"/>
                </a:lnTo>
                <a:lnTo>
                  <a:pt x="27840" y="147277"/>
                </a:lnTo>
                <a:lnTo>
                  <a:pt x="27845" y="147274"/>
                </a:lnTo>
                <a:lnTo>
                  <a:pt x="27848" y="147273"/>
                </a:lnTo>
                <a:lnTo>
                  <a:pt x="27853" y="147273"/>
                </a:lnTo>
                <a:lnTo>
                  <a:pt x="27857" y="147275"/>
                </a:lnTo>
                <a:lnTo>
                  <a:pt x="27862" y="147276"/>
                </a:lnTo>
                <a:lnTo>
                  <a:pt x="27868" y="147277"/>
                </a:lnTo>
                <a:lnTo>
                  <a:pt x="27875" y="147277"/>
                </a:lnTo>
                <a:lnTo>
                  <a:pt x="27881" y="147278"/>
                </a:lnTo>
                <a:lnTo>
                  <a:pt x="27885" y="147280"/>
                </a:lnTo>
                <a:lnTo>
                  <a:pt x="27891" y="147283"/>
                </a:lnTo>
                <a:lnTo>
                  <a:pt x="27895" y="147285"/>
                </a:lnTo>
                <a:lnTo>
                  <a:pt x="27900" y="147286"/>
                </a:lnTo>
                <a:lnTo>
                  <a:pt x="27903" y="147286"/>
                </a:lnTo>
                <a:lnTo>
                  <a:pt x="27908" y="147290"/>
                </a:lnTo>
                <a:lnTo>
                  <a:pt x="27913" y="147294"/>
                </a:lnTo>
                <a:lnTo>
                  <a:pt x="27917" y="147297"/>
                </a:lnTo>
                <a:lnTo>
                  <a:pt x="27923" y="147302"/>
                </a:lnTo>
                <a:lnTo>
                  <a:pt x="27929" y="147305"/>
                </a:lnTo>
                <a:lnTo>
                  <a:pt x="27935" y="147309"/>
                </a:lnTo>
                <a:lnTo>
                  <a:pt x="27943" y="147313"/>
                </a:lnTo>
                <a:lnTo>
                  <a:pt x="27948" y="147315"/>
                </a:lnTo>
                <a:lnTo>
                  <a:pt x="27955" y="147315"/>
                </a:lnTo>
                <a:lnTo>
                  <a:pt x="27959" y="147315"/>
                </a:lnTo>
                <a:lnTo>
                  <a:pt x="27966" y="147314"/>
                </a:lnTo>
                <a:lnTo>
                  <a:pt x="27971" y="147312"/>
                </a:lnTo>
                <a:lnTo>
                  <a:pt x="27977" y="147310"/>
                </a:lnTo>
                <a:lnTo>
                  <a:pt x="27979" y="147308"/>
                </a:lnTo>
                <a:lnTo>
                  <a:pt x="27983" y="147303"/>
                </a:lnTo>
                <a:lnTo>
                  <a:pt x="27985" y="147299"/>
                </a:lnTo>
                <a:lnTo>
                  <a:pt x="27988" y="147296"/>
                </a:lnTo>
                <a:lnTo>
                  <a:pt x="27994" y="147294"/>
                </a:lnTo>
                <a:lnTo>
                  <a:pt x="27999" y="147292"/>
                </a:lnTo>
                <a:lnTo>
                  <a:pt x="28003" y="147288"/>
                </a:lnTo>
                <a:lnTo>
                  <a:pt x="28007" y="147282"/>
                </a:lnTo>
                <a:lnTo>
                  <a:pt x="28011" y="147276"/>
                </a:lnTo>
                <a:lnTo>
                  <a:pt x="28015" y="147270"/>
                </a:lnTo>
                <a:lnTo>
                  <a:pt x="28015" y="147264"/>
                </a:lnTo>
                <a:lnTo>
                  <a:pt x="28014" y="147257"/>
                </a:lnTo>
                <a:lnTo>
                  <a:pt x="28013" y="147252"/>
                </a:lnTo>
                <a:lnTo>
                  <a:pt x="28013" y="147248"/>
                </a:lnTo>
                <a:lnTo>
                  <a:pt x="28013" y="147244"/>
                </a:lnTo>
                <a:lnTo>
                  <a:pt x="28012" y="147240"/>
                </a:lnTo>
                <a:lnTo>
                  <a:pt x="28008" y="147235"/>
                </a:lnTo>
                <a:lnTo>
                  <a:pt x="28005" y="147232"/>
                </a:lnTo>
                <a:lnTo>
                  <a:pt x="28000" y="147229"/>
                </a:lnTo>
                <a:lnTo>
                  <a:pt x="27998" y="147226"/>
                </a:lnTo>
                <a:lnTo>
                  <a:pt x="27996" y="147223"/>
                </a:lnTo>
                <a:lnTo>
                  <a:pt x="27995" y="147220"/>
                </a:lnTo>
                <a:lnTo>
                  <a:pt x="27995" y="147215"/>
                </a:lnTo>
                <a:lnTo>
                  <a:pt x="27997" y="147211"/>
                </a:lnTo>
                <a:lnTo>
                  <a:pt x="28000" y="147204"/>
                </a:lnTo>
                <a:lnTo>
                  <a:pt x="28003" y="147200"/>
                </a:lnTo>
                <a:lnTo>
                  <a:pt x="28007" y="147197"/>
                </a:lnTo>
                <a:lnTo>
                  <a:pt x="28011" y="147192"/>
                </a:lnTo>
                <a:lnTo>
                  <a:pt x="28015" y="147190"/>
                </a:lnTo>
                <a:lnTo>
                  <a:pt x="28021" y="147182"/>
                </a:lnTo>
                <a:lnTo>
                  <a:pt x="28024" y="147175"/>
                </a:lnTo>
                <a:lnTo>
                  <a:pt x="28027" y="147171"/>
                </a:lnTo>
                <a:lnTo>
                  <a:pt x="28029" y="147167"/>
                </a:lnTo>
                <a:lnTo>
                  <a:pt x="28031" y="147162"/>
                </a:lnTo>
                <a:lnTo>
                  <a:pt x="28033" y="147156"/>
                </a:lnTo>
                <a:lnTo>
                  <a:pt x="28034" y="147152"/>
                </a:lnTo>
                <a:lnTo>
                  <a:pt x="28035" y="147150"/>
                </a:lnTo>
                <a:lnTo>
                  <a:pt x="28037" y="147145"/>
                </a:lnTo>
                <a:lnTo>
                  <a:pt x="28039" y="147143"/>
                </a:lnTo>
                <a:lnTo>
                  <a:pt x="28040" y="147139"/>
                </a:lnTo>
                <a:lnTo>
                  <a:pt x="28041" y="147135"/>
                </a:lnTo>
                <a:lnTo>
                  <a:pt x="28042" y="147132"/>
                </a:lnTo>
                <a:lnTo>
                  <a:pt x="28042" y="147130"/>
                </a:lnTo>
                <a:lnTo>
                  <a:pt x="28042" y="147128"/>
                </a:lnTo>
                <a:lnTo>
                  <a:pt x="28042" y="147126"/>
                </a:lnTo>
                <a:lnTo>
                  <a:pt x="28043" y="147124"/>
                </a:lnTo>
                <a:lnTo>
                  <a:pt x="28043" y="147122"/>
                </a:lnTo>
                <a:lnTo>
                  <a:pt x="28045" y="147120"/>
                </a:lnTo>
                <a:lnTo>
                  <a:pt x="28047" y="147119"/>
                </a:lnTo>
                <a:lnTo>
                  <a:pt x="28049" y="147119"/>
                </a:lnTo>
                <a:lnTo>
                  <a:pt x="28051" y="147119"/>
                </a:lnTo>
                <a:lnTo>
                  <a:pt x="28051" y="147120"/>
                </a:lnTo>
                <a:lnTo>
                  <a:pt x="28052" y="147122"/>
                </a:lnTo>
                <a:lnTo>
                  <a:pt x="28054" y="147123"/>
                </a:lnTo>
                <a:lnTo>
                  <a:pt x="28055" y="147123"/>
                </a:lnTo>
                <a:lnTo>
                  <a:pt x="28058" y="147122"/>
                </a:lnTo>
                <a:lnTo>
                  <a:pt x="28058" y="147121"/>
                </a:lnTo>
                <a:lnTo>
                  <a:pt x="28060" y="147121"/>
                </a:lnTo>
                <a:lnTo>
                  <a:pt x="28062" y="147120"/>
                </a:lnTo>
                <a:lnTo>
                  <a:pt x="28064" y="147119"/>
                </a:lnTo>
                <a:lnTo>
                  <a:pt x="28066" y="147118"/>
                </a:lnTo>
                <a:lnTo>
                  <a:pt x="28068" y="147118"/>
                </a:lnTo>
                <a:lnTo>
                  <a:pt x="28069" y="147119"/>
                </a:lnTo>
                <a:lnTo>
                  <a:pt x="28072" y="147122"/>
                </a:lnTo>
                <a:lnTo>
                  <a:pt x="28075" y="147124"/>
                </a:lnTo>
                <a:lnTo>
                  <a:pt x="28077" y="147126"/>
                </a:lnTo>
                <a:lnTo>
                  <a:pt x="28078" y="147128"/>
                </a:lnTo>
                <a:lnTo>
                  <a:pt x="28078" y="147132"/>
                </a:lnTo>
                <a:lnTo>
                  <a:pt x="28078" y="147134"/>
                </a:lnTo>
                <a:lnTo>
                  <a:pt x="28080" y="147139"/>
                </a:lnTo>
                <a:lnTo>
                  <a:pt x="28082" y="147142"/>
                </a:lnTo>
                <a:lnTo>
                  <a:pt x="28082" y="147142"/>
                </a:lnTo>
                <a:lnTo>
                  <a:pt x="28083" y="147145"/>
                </a:lnTo>
                <a:lnTo>
                  <a:pt x="28083" y="147147"/>
                </a:lnTo>
                <a:lnTo>
                  <a:pt x="28083" y="147148"/>
                </a:lnTo>
                <a:lnTo>
                  <a:pt x="28083" y="147149"/>
                </a:lnTo>
                <a:lnTo>
                  <a:pt x="28082" y="147152"/>
                </a:lnTo>
                <a:lnTo>
                  <a:pt x="28083" y="147155"/>
                </a:lnTo>
                <a:lnTo>
                  <a:pt x="28083" y="147157"/>
                </a:lnTo>
                <a:lnTo>
                  <a:pt x="28084" y="147159"/>
                </a:lnTo>
                <a:lnTo>
                  <a:pt x="28085" y="147159"/>
                </a:lnTo>
                <a:lnTo>
                  <a:pt x="28085" y="147161"/>
                </a:lnTo>
                <a:lnTo>
                  <a:pt x="28085" y="147166"/>
                </a:lnTo>
                <a:lnTo>
                  <a:pt x="28085" y="147166"/>
                </a:lnTo>
                <a:lnTo>
                  <a:pt x="28085" y="147167"/>
                </a:lnTo>
                <a:lnTo>
                  <a:pt x="28084" y="147168"/>
                </a:lnTo>
                <a:lnTo>
                  <a:pt x="28084" y="147169"/>
                </a:lnTo>
                <a:lnTo>
                  <a:pt x="28082" y="147173"/>
                </a:lnTo>
                <a:lnTo>
                  <a:pt x="28079" y="147178"/>
                </a:lnTo>
                <a:lnTo>
                  <a:pt x="28078" y="147182"/>
                </a:lnTo>
                <a:lnTo>
                  <a:pt x="28078" y="147186"/>
                </a:lnTo>
                <a:lnTo>
                  <a:pt x="28078" y="147189"/>
                </a:lnTo>
                <a:lnTo>
                  <a:pt x="28078" y="147191"/>
                </a:lnTo>
                <a:lnTo>
                  <a:pt x="28079" y="147191"/>
                </a:lnTo>
                <a:lnTo>
                  <a:pt x="28081" y="147192"/>
                </a:lnTo>
                <a:lnTo>
                  <a:pt x="28083" y="147191"/>
                </a:lnTo>
                <a:lnTo>
                  <a:pt x="28084" y="147191"/>
                </a:lnTo>
                <a:lnTo>
                  <a:pt x="28086" y="147192"/>
                </a:lnTo>
                <a:lnTo>
                  <a:pt x="28090" y="147194"/>
                </a:lnTo>
                <a:lnTo>
                  <a:pt x="28092" y="147196"/>
                </a:lnTo>
                <a:lnTo>
                  <a:pt x="28094" y="147197"/>
                </a:lnTo>
                <a:lnTo>
                  <a:pt x="28096" y="147197"/>
                </a:lnTo>
                <a:lnTo>
                  <a:pt x="28099" y="147198"/>
                </a:lnTo>
                <a:lnTo>
                  <a:pt x="28100" y="147198"/>
                </a:lnTo>
                <a:lnTo>
                  <a:pt x="28101" y="147199"/>
                </a:lnTo>
                <a:lnTo>
                  <a:pt x="28102" y="147199"/>
                </a:lnTo>
                <a:lnTo>
                  <a:pt x="28103" y="147200"/>
                </a:lnTo>
                <a:lnTo>
                  <a:pt x="28105" y="147202"/>
                </a:lnTo>
                <a:lnTo>
                  <a:pt x="28105" y="147203"/>
                </a:lnTo>
                <a:lnTo>
                  <a:pt x="28106" y="147204"/>
                </a:lnTo>
                <a:lnTo>
                  <a:pt x="28107" y="147207"/>
                </a:lnTo>
                <a:lnTo>
                  <a:pt x="28107" y="147209"/>
                </a:lnTo>
                <a:lnTo>
                  <a:pt x="28108" y="147210"/>
                </a:lnTo>
                <a:lnTo>
                  <a:pt x="28110" y="147211"/>
                </a:lnTo>
                <a:lnTo>
                  <a:pt x="28112" y="147211"/>
                </a:lnTo>
                <a:lnTo>
                  <a:pt x="28115" y="147211"/>
                </a:lnTo>
                <a:lnTo>
                  <a:pt x="28119" y="147211"/>
                </a:lnTo>
                <a:lnTo>
                  <a:pt x="28121" y="147212"/>
                </a:lnTo>
                <a:lnTo>
                  <a:pt x="28123" y="147213"/>
                </a:lnTo>
                <a:lnTo>
                  <a:pt x="28125" y="147214"/>
                </a:lnTo>
                <a:lnTo>
                  <a:pt x="28127" y="147214"/>
                </a:lnTo>
                <a:lnTo>
                  <a:pt x="28129" y="147214"/>
                </a:lnTo>
                <a:lnTo>
                  <a:pt x="28131" y="147214"/>
                </a:lnTo>
                <a:lnTo>
                  <a:pt x="28133" y="147213"/>
                </a:lnTo>
                <a:lnTo>
                  <a:pt x="28133" y="147213"/>
                </a:lnTo>
                <a:lnTo>
                  <a:pt x="28135" y="147213"/>
                </a:lnTo>
                <a:lnTo>
                  <a:pt x="28136" y="147214"/>
                </a:lnTo>
                <a:lnTo>
                  <a:pt x="28136" y="147214"/>
                </a:lnTo>
                <a:lnTo>
                  <a:pt x="28137" y="147215"/>
                </a:lnTo>
                <a:lnTo>
                  <a:pt x="28137" y="147217"/>
                </a:lnTo>
                <a:lnTo>
                  <a:pt x="28138" y="147219"/>
                </a:lnTo>
                <a:lnTo>
                  <a:pt x="28138" y="147222"/>
                </a:lnTo>
                <a:lnTo>
                  <a:pt x="28138" y="147225"/>
                </a:lnTo>
                <a:lnTo>
                  <a:pt x="28139" y="147227"/>
                </a:lnTo>
                <a:lnTo>
                  <a:pt x="28140" y="147229"/>
                </a:lnTo>
                <a:lnTo>
                  <a:pt x="28141" y="147230"/>
                </a:lnTo>
                <a:lnTo>
                  <a:pt x="28145" y="147235"/>
                </a:lnTo>
                <a:lnTo>
                  <a:pt x="28147" y="147238"/>
                </a:lnTo>
                <a:lnTo>
                  <a:pt x="28148" y="147240"/>
                </a:lnTo>
                <a:lnTo>
                  <a:pt x="28148" y="147241"/>
                </a:lnTo>
                <a:lnTo>
                  <a:pt x="28147" y="147243"/>
                </a:lnTo>
                <a:lnTo>
                  <a:pt x="28147" y="147244"/>
                </a:lnTo>
                <a:lnTo>
                  <a:pt x="28146" y="147246"/>
                </a:lnTo>
                <a:lnTo>
                  <a:pt x="28146" y="147248"/>
                </a:lnTo>
                <a:lnTo>
                  <a:pt x="28145" y="147249"/>
                </a:lnTo>
                <a:lnTo>
                  <a:pt x="28144" y="147252"/>
                </a:lnTo>
                <a:lnTo>
                  <a:pt x="28144" y="147253"/>
                </a:lnTo>
                <a:lnTo>
                  <a:pt x="28144" y="147254"/>
                </a:lnTo>
                <a:lnTo>
                  <a:pt x="28145" y="147255"/>
                </a:lnTo>
                <a:lnTo>
                  <a:pt x="28149" y="147261"/>
                </a:lnTo>
                <a:lnTo>
                  <a:pt x="28150" y="147264"/>
                </a:lnTo>
                <a:lnTo>
                  <a:pt x="28152" y="147266"/>
                </a:lnTo>
                <a:lnTo>
                  <a:pt x="28156" y="147269"/>
                </a:lnTo>
                <a:lnTo>
                  <a:pt x="28158" y="147270"/>
                </a:lnTo>
                <a:lnTo>
                  <a:pt x="28159" y="147271"/>
                </a:lnTo>
                <a:lnTo>
                  <a:pt x="28162" y="147274"/>
                </a:lnTo>
                <a:lnTo>
                  <a:pt x="28165" y="147275"/>
                </a:lnTo>
                <a:lnTo>
                  <a:pt x="28169" y="147278"/>
                </a:lnTo>
                <a:lnTo>
                  <a:pt x="28172" y="147279"/>
                </a:lnTo>
                <a:lnTo>
                  <a:pt x="28175" y="147281"/>
                </a:lnTo>
                <a:lnTo>
                  <a:pt x="28177" y="147283"/>
                </a:lnTo>
                <a:lnTo>
                  <a:pt x="28179" y="147285"/>
                </a:lnTo>
                <a:lnTo>
                  <a:pt x="28180" y="147287"/>
                </a:lnTo>
                <a:lnTo>
                  <a:pt x="28182" y="147289"/>
                </a:lnTo>
                <a:lnTo>
                  <a:pt x="28186" y="147291"/>
                </a:lnTo>
                <a:lnTo>
                  <a:pt x="28188" y="147292"/>
                </a:lnTo>
                <a:lnTo>
                  <a:pt x="28190" y="147291"/>
                </a:lnTo>
                <a:lnTo>
                  <a:pt x="28192" y="147290"/>
                </a:lnTo>
                <a:lnTo>
                  <a:pt x="28192" y="147287"/>
                </a:lnTo>
                <a:lnTo>
                  <a:pt x="28194" y="147286"/>
                </a:lnTo>
                <a:lnTo>
                  <a:pt x="28194" y="147284"/>
                </a:lnTo>
                <a:lnTo>
                  <a:pt x="28194" y="147281"/>
                </a:lnTo>
                <a:lnTo>
                  <a:pt x="28196" y="147281"/>
                </a:lnTo>
                <a:lnTo>
                  <a:pt x="28198" y="147282"/>
                </a:lnTo>
                <a:lnTo>
                  <a:pt x="28201" y="147282"/>
                </a:lnTo>
                <a:lnTo>
                  <a:pt x="28203" y="147282"/>
                </a:lnTo>
                <a:lnTo>
                  <a:pt x="28205" y="147284"/>
                </a:lnTo>
                <a:lnTo>
                  <a:pt x="28206" y="147285"/>
                </a:lnTo>
                <a:lnTo>
                  <a:pt x="28208" y="147286"/>
                </a:lnTo>
                <a:lnTo>
                  <a:pt x="28210" y="147286"/>
                </a:lnTo>
                <a:lnTo>
                  <a:pt x="28212" y="147285"/>
                </a:lnTo>
                <a:lnTo>
                  <a:pt x="28215" y="147284"/>
                </a:lnTo>
                <a:lnTo>
                  <a:pt x="28216" y="147282"/>
                </a:lnTo>
                <a:lnTo>
                  <a:pt x="28217" y="147282"/>
                </a:lnTo>
                <a:lnTo>
                  <a:pt x="28218" y="147281"/>
                </a:lnTo>
                <a:lnTo>
                  <a:pt x="28221" y="147282"/>
                </a:lnTo>
                <a:lnTo>
                  <a:pt x="28223" y="147283"/>
                </a:lnTo>
                <a:lnTo>
                  <a:pt x="28225" y="147286"/>
                </a:lnTo>
                <a:lnTo>
                  <a:pt x="28227" y="147289"/>
                </a:lnTo>
                <a:lnTo>
                  <a:pt x="28228" y="147290"/>
                </a:lnTo>
                <a:lnTo>
                  <a:pt x="28233" y="147288"/>
                </a:lnTo>
                <a:lnTo>
                  <a:pt x="28236" y="147287"/>
                </a:lnTo>
                <a:lnTo>
                  <a:pt x="28240" y="147290"/>
                </a:lnTo>
                <a:lnTo>
                  <a:pt x="28243" y="147291"/>
                </a:lnTo>
                <a:lnTo>
                  <a:pt x="28245" y="147291"/>
                </a:lnTo>
                <a:lnTo>
                  <a:pt x="28249" y="147292"/>
                </a:lnTo>
                <a:lnTo>
                  <a:pt x="28251" y="147294"/>
                </a:lnTo>
                <a:lnTo>
                  <a:pt x="28251" y="147296"/>
                </a:lnTo>
                <a:lnTo>
                  <a:pt x="28251" y="147298"/>
                </a:lnTo>
                <a:lnTo>
                  <a:pt x="28248" y="147301"/>
                </a:lnTo>
                <a:lnTo>
                  <a:pt x="28247" y="147304"/>
                </a:lnTo>
                <a:lnTo>
                  <a:pt x="28245" y="147307"/>
                </a:lnTo>
                <a:lnTo>
                  <a:pt x="28244" y="147311"/>
                </a:lnTo>
                <a:lnTo>
                  <a:pt x="28245" y="147313"/>
                </a:lnTo>
                <a:lnTo>
                  <a:pt x="28245" y="147317"/>
                </a:lnTo>
                <a:lnTo>
                  <a:pt x="28245" y="147321"/>
                </a:lnTo>
                <a:lnTo>
                  <a:pt x="28246" y="147325"/>
                </a:lnTo>
                <a:lnTo>
                  <a:pt x="28246" y="147327"/>
                </a:lnTo>
                <a:lnTo>
                  <a:pt x="28246" y="147330"/>
                </a:lnTo>
                <a:lnTo>
                  <a:pt x="28246" y="147334"/>
                </a:lnTo>
                <a:lnTo>
                  <a:pt x="28244" y="147337"/>
                </a:lnTo>
                <a:lnTo>
                  <a:pt x="28243" y="147337"/>
                </a:lnTo>
                <a:lnTo>
                  <a:pt x="28242" y="147337"/>
                </a:lnTo>
                <a:lnTo>
                  <a:pt x="28242" y="147338"/>
                </a:lnTo>
                <a:lnTo>
                  <a:pt x="28242" y="147338"/>
                </a:lnTo>
                <a:lnTo>
                  <a:pt x="28242" y="147340"/>
                </a:lnTo>
                <a:lnTo>
                  <a:pt x="28242" y="147342"/>
                </a:lnTo>
                <a:lnTo>
                  <a:pt x="28244" y="147343"/>
                </a:lnTo>
                <a:lnTo>
                  <a:pt x="28246" y="147343"/>
                </a:lnTo>
                <a:lnTo>
                  <a:pt x="28248" y="147344"/>
                </a:lnTo>
                <a:lnTo>
                  <a:pt x="28248" y="147345"/>
                </a:lnTo>
                <a:lnTo>
                  <a:pt x="28249" y="147346"/>
                </a:lnTo>
                <a:lnTo>
                  <a:pt x="28250" y="147347"/>
                </a:lnTo>
                <a:lnTo>
                  <a:pt x="28250" y="147348"/>
                </a:lnTo>
                <a:lnTo>
                  <a:pt x="28252" y="147349"/>
                </a:lnTo>
                <a:lnTo>
                  <a:pt x="28252" y="147350"/>
                </a:lnTo>
                <a:lnTo>
                  <a:pt x="28253" y="147352"/>
                </a:lnTo>
                <a:lnTo>
                  <a:pt x="28254" y="147353"/>
                </a:lnTo>
                <a:lnTo>
                  <a:pt x="28254" y="147354"/>
                </a:lnTo>
                <a:lnTo>
                  <a:pt x="28254" y="147355"/>
                </a:lnTo>
                <a:lnTo>
                  <a:pt x="28253" y="147357"/>
                </a:lnTo>
                <a:lnTo>
                  <a:pt x="28254" y="147358"/>
                </a:lnTo>
                <a:lnTo>
                  <a:pt x="28255" y="147359"/>
                </a:lnTo>
                <a:lnTo>
                  <a:pt x="28257" y="147360"/>
                </a:lnTo>
                <a:lnTo>
                  <a:pt x="28259" y="147362"/>
                </a:lnTo>
                <a:lnTo>
                  <a:pt x="28261" y="147364"/>
                </a:lnTo>
                <a:lnTo>
                  <a:pt x="28262" y="147365"/>
                </a:lnTo>
                <a:lnTo>
                  <a:pt x="28266" y="147368"/>
                </a:lnTo>
                <a:lnTo>
                  <a:pt x="28268" y="147369"/>
                </a:lnTo>
                <a:lnTo>
                  <a:pt x="28270" y="147371"/>
                </a:lnTo>
                <a:lnTo>
                  <a:pt x="28272" y="147373"/>
                </a:lnTo>
                <a:lnTo>
                  <a:pt x="28274" y="147374"/>
                </a:lnTo>
                <a:lnTo>
                  <a:pt x="28276" y="147376"/>
                </a:lnTo>
                <a:lnTo>
                  <a:pt x="28280" y="147377"/>
                </a:lnTo>
                <a:lnTo>
                  <a:pt x="28283" y="147378"/>
                </a:lnTo>
                <a:lnTo>
                  <a:pt x="28288" y="147378"/>
                </a:lnTo>
                <a:lnTo>
                  <a:pt x="28291" y="147378"/>
                </a:lnTo>
                <a:lnTo>
                  <a:pt x="28293" y="147377"/>
                </a:lnTo>
                <a:lnTo>
                  <a:pt x="28295" y="147377"/>
                </a:lnTo>
                <a:lnTo>
                  <a:pt x="28296" y="147377"/>
                </a:lnTo>
                <a:lnTo>
                  <a:pt x="28296" y="147379"/>
                </a:lnTo>
                <a:lnTo>
                  <a:pt x="28296" y="147381"/>
                </a:lnTo>
                <a:lnTo>
                  <a:pt x="28298" y="147382"/>
                </a:lnTo>
                <a:lnTo>
                  <a:pt x="28300" y="147383"/>
                </a:lnTo>
                <a:lnTo>
                  <a:pt x="28301" y="147385"/>
                </a:lnTo>
                <a:lnTo>
                  <a:pt x="28302" y="147386"/>
                </a:lnTo>
                <a:lnTo>
                  <a:pt x="28303" y="147387"/>
                </a:lnTo>
                <a:lnTo>
                  <a:pt x="28303" y="147391"/>
                </a:lnTo>
                <a:lnTo>
                  <a:pt x="28303" y="147394"/>
                </a:lnTo>
                <a:lnTo>
                  <a:pt x="28304" y="147397"/>
                </a:lnTo>
                <a:lnTo>
                  <a:pt x="28307" y="147399"/>
                </a:lnTo>
                <a:lnTo>
                  <a:pt x="28311" y="147398"/>
                </a:lnTo>
                <a:lnTo>
                  <a:pt x="28312" y="147397"/>
                </a:lnTo>
                <a:lnTo>
                  <a:pt x="28314" y="147396"/>
                </a:lnTo>
                <a:lnTo>
                  <a:pt x="28317" y="147396"/>
                </a:lnTo>
                <a:lnTo>
                  <a:pt x="28320" y="147396"/>
                </a:lnTo>
                <a:lnTo>
                  <a:pt x="28322" y="147397"/>
                </a:lnTo>
                <a:lnTo>
                  <a:pt x="28324" y="147398"/>
                </a:lnTo>
                <a:lnTo>
                  <a:pt x="28326" y="147399"/>
                </a:lnTo>
                <a:lnTo>
                  <a:pt x="28329" y="147400"/>
                </a:lnTo>
                <a:lnTo>
                  <a:pt x="28332" y="147402"/>
                </a:lnTo>
                <a:lnTo>
                  <a:pt x="28335" y="147401"/>
                </a:lnTo>
                <a:lnTo>
                  <a:pt x="28338" y="147402"/>
                </a:lnTo>
                <a:lnTo>
                  <a:pt x="28340" y="147402"/>
                </a:lnTo>
                <a:lnTo>
                  <a:pt x="28341" y="147403"/>
                </a:lnTo>
                <a:lnTo>
                  <a:pt x="28343" y="147405"/>
                </a:lnTo>
                <a:lnTo>
                  <a:pt x="28345" y="147406"/>
                </a:lnTo>
                <a:lnTo>
                  <a:pt x="28347" y="147408"/>
                </a:lnTo>
                <a:lnTo>
                  <a:pt x="28349" y="147409"/>
                </a:lnTo>
                <a:lnTo>
                  <a:pt x="28351" y="147411"/>
                </a:lnTo>
                <a:lnTo>
                  <a:pt x="28352" y="147413"/>
                </a:lnTo>
                <a:lnTo>
                  <a:pt x="28354" y="147415"/>
                </a:lnTo>
                <a:lnTo>
                  <a:pt x="28356" y="147417"/>
                </a:lnTo>
                <a:lnTo>
                  <a:pt x="28359" y="147417"/>
                </a:lnTo>
                <a:lnTo>
                  <a:pt x="28361" y="147417"/>
                </a:lnTo>
                <a:lnTo>
                  <a:pt x="28363" y="147416"/>
                </a:lnTo>
                <a:lnTo>
                  <a:pt x="28365" y="147414"/>
                </a:lnTo>
                <a:lnTo>
                  <a:pt x="28369" y="147414"/>
                </a:lnTo>
                <a:lnTo>
                  <a:pt x="28371" y="147414"/>
                </a:lnTo>
                <a:lnTo>
                  <a:pt x="28375" y="147414"/>
                </a:lnTo>
                <a:lnTo>
                  <a:pt x="28379" y="147414"/>
                </a:lnTo>
                <a:lnTo>
                  <a:pt x="28380" y="147414"/>
                </a:lnTo>
                <a:lnTo>
                  <a:pt x="28381" y="147414"/>
                </a:lnTo>
                <a:lnTo>
                  <a:pt x="28381" y="147416"/>
                </a:lnTo>
                <a:lnTo>
                  <a:pt x="28381" y="147417"/>
                </a:lnTo>
                <a:lnTo>
                  <a:pt x="28382" y="147418"/>
                </a:lnTo>
                <a:lnTo>
                  <a:pt x="28386" y="147419"/>
                </a:lnTo>
                <a:lnTo>
                  <a:pt x="28388" y="147420"/>
                </a:lnTo>
                <a:lnTo>
                  <a:pt x="28391" y="147421"/>
                </a:lnTo>
                <a:lnTo>
                  <a:pt x="28393" y="147420"/>
                </a:lnTo>
                <a:lnTo>
                  <a:pt x="28395" y="147419"/>
                </a:lnTo>
                <a:lnTo>
                  <a:pt x="28397" y="147419"/>
                </a:lnTo>
                <a:lnTo>
                  <a:pt x="28400" y="147420"/>
                </a:lnTo>
                <a:lnTo>
                  <a:pt x="28402" y="147422"/>
                </a:lnTo>
                <a:lnTo>
                  <a:pt x="28404" y="147422"/>
                </a:lnTo>
                <a:lnTo>
                  <a:pt x="28405" y="147422"/>
                </a:lnTo>
                <a:lnTo>
                  <a:pt x="28407" y="147422"/>
                </a:lnTo>
                <a:lnTo>
                  <a:pt x="28409" y="147420"/>
                </a:lnTo>
                <a:lnTo>
                  <a:pt x="28410" y="147420"/>
                </a:lnTo>
                <a:lnTo>
                  <a:pt x="28415" y="147418"/>
                </a:lnTo>
                <a:lnTo>
                  <a:pt x="28418" y="147417"/>
                </a:lnTo>
                <a:lnTo>
                  <a:pt x="28422" y="147415"/>
                </a:lnTo>
                <a:lnTo>
                  <a:pt x="28425" y="147415"/>
                </a:lnTo>
                <a:lnTo>
                  <a:pt x="28429" y="147415"/>
                </a:lnTo>
                <a:lnTo>
                  <a:pt x="28432" y="147414"/>
                </a:lnTo>
                <a:lnTo>
                  <a:pt x="28434" y="147413"/>
                </a:lnTo>
                <a:lnTo>
                  <a:pt x="28436" y="147410"/>
                </a:lnTo>
                <a:lnTo>
                  <a:pt x="28439" y="147411"/>
                </a:lnTo>
                <a:lnTo>
                  <a:pt x="28441" y="147410"/>
                </a:lnTo>
                <a:lnTo>
                  <a:pt x="28442" y="147409"/>
                </a:lnTo>
                <a:lnTo>
                  <a:pt x="28444" y="147410"/>
                </a:lnTo>
                <a:lnTo>
                  <a:pt x="28445" y="147411"/>
                </a:lnTo>
                <a:lnTo>
                  <a:pt x="28447" y="147410"/>
                </a:lnTo>
                <a:lnTo>
                  <a:pt x="28450" y="147409"/>
                </a:lnTo>
                <a:lnTo>
                  <a:pt x="28452" y="147408"/>
                </a:lnTo>
                <a:lnTo>
                  <a:pt x="28453" y="147406"/>
                </a:lnTo>
                <a:lnTo>
                  <a:pt x="28454" y="147406"/>
                </a:lnTo>
                <a:lnTo>
                  <a:pt x="28455" y="147406"/>
                </a:lnTo>
                <a:lnTo>
                  <a:pt x="28456" y="147406"/>
                </a:lnTo>
                <a:lnTo>
                  <a:pt x="28458" y="147404"/>
                </a:lnTo>
                <a:lnTo>
                  <a:pt x="28458" y="147403"/>
                </a:lnTo>
                <a:lnTo>
                  <a:pt x="28460" y="147403"/>
                </a:lnTo>
                <a:lnTo>
                  <a:pt x="28463" y="147404"/>
                </a:lnTo>
                <a:lnTo>
                  <a:pt x="28465" y="147405"/>
                </a:lnTo>
                <a:lnTo>
                  <a:pt x="28466" y="147406"/>
                </a:lnTo>
                <a:lnTo>
                  <a:pt x="28467" y="147409"/>
                </a:lnTo>
                <a:lnTo>
                  <a:pt x="28468" y="147411"/>
                </a:lnTo>
                <a:lnTo>
                  <a:pt x="28469" y="147412"/>
                </a:lnTo>
                <a:lnTo>
                  <a:pt x="28469" y="147414"/>
                </a:lnTo>
                <a:lnTo>
                  <a:pt x="28468" y="147417"/>
                </a:lnTo>
                <a:lnTo>
                  <a:pt x="28468" y="147419"/>
                </a:lnTo>
                <a:lnTo>
                  <a:pt x="28465" y="147422"/>
                </a:lnTo>
                <a:lnTo>
                  <a:pt x="28465" y="147424"/>
                </a:lnTo>
                <a:lnTo>
                  <a:pt x="28466" y="147426"/>
                </a:lnTo>
                <a:lnTo>
                  <a:pt x="28468" y="147429"/>
                </a:lnTo>
                <a:lnTo>
                  <a:pt x="28471" y="147430"/>
                </a:lnTo>
                <a:lnTo>
                  <a:pt x="28476" y="147431"/>
                </a:lnTo>
                <a:lnTo>
                  <a:pt x="28480" y="147431"/>
                </a:lnTo>
                <a:lnTo>
                  <a:pt x="28483" y="147430"/>
                </a:lnTo>
                <a:lnTo>
                  <a:pt x="28486" y="147429"/>
                </a:lnTo>
                <a:lnTo>
                  <a:pt x="28488" y="147427"/>
                </a:lnTo>
                <a:lnTo>
                  <a:pt x="28489" y="147424"/>
                </a:lnTo>
                <a:lnTo>
                  <a:pt x="28491" y="147424"/>
                </a:lnTo>
                <a:lnTo>
                  <a:pt x="28493" y="147424"/>
                </a:lnTo>
                <a:lnTo>
                  <a:pt x="28495" y="147425"/>
                </a:lnTo>
                <a:lnTo>
                  <a:pt x="28497" y="147426"/>
                </a:lnTo>
                <a:lnTo>
                  <a:pt x="28498" y="147428"/>
                </a:lnTo>
                <a:lnTo>
                  <a:pt x="28498" y="147430"/>
                </a:lnTo>
                <a:lnTo>
                  <a:pt x="28498" y="147431"/>
                </a:lnTo>
                <a:lnTo>
                  <a:pt x="28497" y="147434"/>
                </a:lnTo>
                <a:lnTo>
                  <a:pt x="28496" y="147435"/>
                </a:lnTo>
                <a:lnTo>
                  <a:pt x="28495" y="147437"/>
                </a:lnTo>
                <a:lnTo>
                  <a:pt x="28495" y="147440"/>
                </a:lnTo>
                <a:lnTo>
                  <a:pt x="28494" y="147441"/>
                </a:lnTo>
                <a:lnTo>
                  <a:pt x="28494" y="147443"/>
                </a:lnTo>
                <a:lnTo>
                  <a:pt x="28495" y="147444"/>
                </a:lnTo>
                <a:lnTo>
                  <a:pt x="28496" y="147446"/>
                </a:lnTo>
                <a:lnTo>
                  <a:pt x="28498" y="147448"/>
                </a:lnTo>
                <a:lnTo>
                  <a:pt x="28499" y="147450"/>
                </a:lnTo>
                <a:lnTo>
                  <a:pt x="28499" y="147452"/>
                </a:lnTo>
                <a:lnTo>
                  <a:pt x="28499" y="147456"/>
                </a:lnTo>
                <a:lnTo>
                  <a:pt x="28498" y="147459"/>
                </a:lnTo>
                <a:lnTo>
                  <a:pt x="28499" y="147461"/>
                </a:lnTo>
                <a:lnTo>
                  <a:pt x="28500" y="147463"/>
                </a:lnTo>
                <a:lnTo>
                  <a:pt x="28501" y="147464"/>
                </a:lnTo>
                <a:lnTo>
                  <a:pt x="28502" y="147466"/>
                </a:lnTo>
                <a:lnTo>
                  <a:pt x="28504" y="147469"/>
                </a:lnTo>
                <a:lnTo>
                  <a:pt x="28507" y="147471"/>
                </a:lnTo>
                <a:lnTo>
                  <a:pt x="28511" y="147473"/>
                </a:lnTo>
                <a:lnTo>
                  <a:pt x="28514" y="147474"/>
                </a:lnTo>
                <a:lnTo>
                  <a:pt x="28518" y="147475"/>
                </a:lnTo>
                <a:lnTo>
                  <a:pt x="28520" y="147475"/>
                </a:lnTo>
                <a:lnTo>
                  <a:pt x="28522" y="147473"/>
                </a:lnTo>
                <a:lnTo>
                  <a:pt x="28523" y="147472"/>
                </a:lnTo>
                <a:lnTo>
                  <a:pt x="28524" y="147471"/>
                </a:lnTo>
                <a:lnTo>
                  <a:pt x="28525" y="147468"/>
                </a:lnTo>
                <a:lnTo>
                  <a:pt x="28525" y="147466"/>
                </a:lnTo>
                <a:lnTo>
                  <a:pt x="28527" y="147463"/>
                </a:lnTo>
                <a:lnTo>
                  <a:pt x="28527" y="147460"/>
                </a:lnTo>
                <a:lnTo>
                  <a:pt x="28527" y="147459"/>
                </a:lnTo>
                <a:lnTo>
                  <a:pt x="28530" y="147457"/>
                </a:lnTo>
                <a:lnTo>
                  <a:pt x="28531" y="147456"/>
                </a:lnTo>
                <a:lnTo>
                  <a:pt x="28532" y="147454"/>
                </a:lnTo>
                <a:lnTo>
                  <a:pt x="28533" y="147454"/>
                </a:lnTo>
                <a:lnTo>
                  <a:pt x="28535" y="147451"/>
                </a:lnTo>
                <a:lnTo>
                  <a:pt x="28536" y="147450"/>
                </a:lnTo>
                <a:lnTo>
                  <a:pt x="28539" y="147450"/>
                </a:lnTo>
                <a:lnTo>
                  <a:pt x="28542" y="147450"/>
                </a:lnTo>
                <a:lnTo>
                  <a:pt x="28547" y="147451"/>
                </a:lnTo>
                <a:lnTo>
                  <a:pt x="28550" y="147453"/>
                </a:lnTo>
                <a:lnTo>
                  <a:pt x="28554" y="147455"/>
                </a:lnTo>
                <a:lnTo>
                  <a:pt x="28557" y="147457"/>
                </a:lnTo>
                <a:lnTo>
                  <a:pt x="28561" y="147461"/>
                </a:lnTo>
                <a:lnTo>
                  <a:pt x="28562" y="147462"/>
                </a:lnTo>
                <a:lnTo>
                  <a:pt x="28565" y="147466"/>
                </a:lnTo>
                <a:lnTo>
                  <a:pt x="28566" y="147468"/>
                </a:lnTo>
                <a:lnTo>
                  <a:pt x="28569" y="147470"/>
                </a:lnTo>
                <a:lnTo>
                  <a:pt x="28571" y="147472"/>
                </a:lnTo>
                <a:lnTo>
                  <a:pt x="28572" y="147474"/>
                </a:lnTo>
                <a:lnTo>
                  <a:pt x="28573" y="147476"/>
                </a:lnTo>
                <a:lnTo>
                  <a:pt x="28574" y="147479"/>
                </a:lnTo>
                <a:lnTo>
                  <a:pt x="28573" y="147481"/>
                </a:lnTo>
                <a:lnTo>
                  <a:pt x="28573" y="147484"/>
                </a:lnTo>
                <a:lnTo>
                  <a:pt x="28573" y="147485"/>
                </a:lnTo>
                <a:lnTo>
                  <a:pt x="28576" y="147488"/>
                </a:lnTo>
                <a:lnTo>
                  <a:pt x="28580" y="147489"/>
                </a:lnTo>
                <a:lnTo>
                  <a:pt x="28583" y="147490"/>
                </a:lnTo>
                <a:lnTo>
                  <a:pt x="28587" y="147491"/>
                </a:lnTo>
                <a:lnTo>
                  <a:pt x="28590" y="147493"/>
                </a:lnTo>
                <a:lnTo>
                  <a:pt x="28592" y="147494"/>
                </a:lnTo>
                <a:lnTo>
                  <a:pt x="28595" y="147496"/>
                </a:lnTo>
                <a:lnTo>
                  <a:pt x="28599" y="147497"/>
                </a:lnTo>
                <a:lnTo>
                  <a:pt x="28603" y="147499"/>
                </a:lnTo>
                <a:lnTo>
                  <a:pt x="28604" y="147501"/>
                </a:lnTo>
                <a:lnTo>
                  <a:pt x="28605" y="147503"/>
                </a:lnTo>
                <a:lnTo>
                  <a:pt x="28607" y="147505"/>
                </a:lnTo>
                <a:lnTo>
                  <a:pt x="28608" y="147508"/>
                </a:lnTo>
                <a:lnTo>
                  <a:pt x="28610" y="147509"/>
                </a:lnTo>
                <a:lnTo>
                  <a:pt x="28615" y="147511"/>
                </a:lnTo>
                <a:lnTo>
                  <a:pt x="28619" y="147512"/>
                </a:lnTo>
                <a:lnTo>
                  <a:pt x="28623" y="147513"/>
                </a:lnTo>
                <a:lnTo>
                  <a:pt x="28625" y="147515"/>
                </a:lnTo>
                <a:lnTo>
                  <a:pt x="28627" y="147516"/>
                </a:lnTo>
                <a:lnTo>
                  <a:pt x="28628" y="147517"/>
                </a:lnTo>
                <a:lnTo>
                  <a:pt x="28631" y="147521"/>
                </a:lnTo>
                <a:lnTo>
                  <a:pt x="28636" y="147524"/>
                </a:lnTo>
                <a:lnTo>
                  <a:pt x="28641" y="147525"/>
                </a:lnTo>
                <a:lnTo>
                  <a:pt x="28642" y="147526"/>
                </a:lnTo>
                <a:lnTo>
                  <a:pt x="28645" y="147529"/>
                </a:lnTo>
                <a:lnTo>
                  <a:pt x="28645" y="147531"/>
                </a:lnTo>
                <a:lnTo>
                  <a:pt x="28646" y="147532"/>
                </a:lnTo>
                <a:lnTo>
                  <a:pt x="28648" y="147534"/>
                </a:lnTo>
                <a:lnTo>
                  <a:pt x="28650" y="147536"/>
                </a:lnTo>
                <a:lnTo>
                  <a:pt x="28652" y="147537"/>
                </a:lnTo>
                <a:lnTo>
                  <a:pt x="28655" y="147538"/>
                </a:lnTo>
                <a:lnTo>
                  <a:pt x="28658" y="147539"/>
                </a:lnTo>
                <a:lnTo>
                  <a:pt x="28660" y="147540"/>
                </a:lnTo>
                <a:lnTo>
                  <a:pt x="28661" y="147541"/>
                </a:lnTo>
                <a:lnTo>
                  <a:pt x="28662" y="147543"/>
                </a:lnTo>
                <a:lnTo>
                  <a:pt x="28663" y="147545"/>
                </a:lnTo>
                <a:lnTo>
                  <a:pt x="28664" y="147546"/>
                </a:lnTo>
                <a:lnTo>
                  <a:pt x="28667" y="147546"/>
                </a:lnTo>
                <a:lnTo>
                  <a:pt x="28670" y="147544"/>
                </a:lnTo>
                <a:lnTo>
                  <a:pt x="28672" y="147543"/>
                </a:lnTo>
                <a:lnTo>
                  <a:pt x="28675" y="147543"/>
                </a:lnTo>
                <a:lnTo>
                  <a:pt x="28678" y="147542"/>
                </a:lnTo>
                <a:lnTo>
                  <a:pt x="28680" y="147541"/>
                </a:lnTo>
                <a:lnTo>
                  <a:pt x="28682" y="147541"/>
                </a:lnTo>
                <a:lnTo>
                  <a:pt x="28685" y="147540"/>
                </a:lnTo>
                <a:lnTo>
                  <a:pt x="28687" y="147540"/>
                </a:lnTo>
                <a:lnTo>
                  <a:pt x="28689" y="147540"/>
                </a:lnTo>
                <a:lnTo>
                  <a:pt x="28691" y="147541"/>
                </a:lnTo>
                <a:lnTo>
                  <a:pt x="28694" y="147540"/>
                </a:lnTo>
                <a:lnTo>
                  <a:pt x="28696" y="147539"/>
                </a:lnTo>
                <a:lnTo>
                  <a:pt x="28698" y="147540"/>
                </a:lnTo>
                <a:lnTo>
                  <a:pt x="28700" y="147541"/>
                </a:lnTo>
                <a:lnTo>
                  <a:pt x="28701" y="147542"/>
                </a:lnTo>
                <a:lnTo>
                  <a:pt x="28703" y="147542"/>
                </a:lnTo>
                <a:lnTo>
                  <a:pt x="28705" y="147542"/>
                </a:lnTo>
                <a:lnTo>
                  <a:pt x="28708" y="147542"/>
                </a:lnTo>
                <a:lnTo>
                  <a:pt x="28710" y="147542"/>
                </a:lnTo>
                <a:lnTo>
                  <a:pt x="28711" y="147542"/>
                </a:lnTo>
                <a:lnTo>
                  <a:pt x="28713" y="147543"/>
                </a:lnTo>
                <a:lnTo>
                  <a:pt x="28714" y="147545"/>
                </a:lnTo>
                <a:lnTo>
                  <a:pt x="28714" y="147546"/>
                </a:lnTo>
                <a:lnTo>
                  <a:pt x="28715" y="147548"/>
                </a:lnTo>
                <a:lnTo>
                  <a:pt x="28717" y="147549"/>
                </a:lnTo>
                <a:lnTo>
                  <a:pt x="28718" y="147550"/>
                </a:lnTo>
                <a:lnTo>
                  <a:pt x="28720" y="147551"/>
                </a:lnTo>
                <a:lnTo>
                  <a:pt x="28720" y="147553"/>
                </a:lnTo>
                <a:lnTo>
                  <a:pt x="28720" y="147554"/>
                </a:lnTo>
                <a:lnTo>
                  <a:pt x="28720" y="147556"/>
                </a:lnTo>
                <a:lnTo>
                  <a:pt x="28722" y="147556"/>
                </a:lnTo>
                <a:lnTo>
                  <a:pt x="28724" y="147556"/>
                </a:lnTo>
                <a:lnTo>
                  <a:pt x="28725" y="147556"/>
                </a:lnTo>
                <a:lnTo>
                  <a:pt x="28727" y="147556"/>
                </a:lnTo>
                <a:lnTo>
                  <a:pt x="28728" y="147558"/>
                </a:lnTo>
                <a:lnTo>
                  <a:pt x="28730" y="147559"/>
                </a:lnTo>
                <a:lnTo>
                  <a:pt x="28732" y="147561"/>
                </a:lnTo>
                <a:lnTo>
                  <a:pt x="28735" y="147561"/>
                </a:lnTo>
                <a:lnTo>
                  <a:pt x="28736" y="147562"/>
                </a:lnTo>
                <a:lnTo>
                  <a:pt x="28735" y="147564"/>
                </a:lnTo>
                <a:lnTo>
                  <a:pt x="28735" y="147565"/>
                </a:lnTo>
                <a:lnTo>
                  <a:pt x="28736" y="147566"/>
                </a:lnTo>
                <a:lnTo>
                  <a:pt x="28737" y="147567"/>
                </a:lnTo>
                <a:lnTo>
                  <a:pt x="28738" y="147568"/>
                </a:lnTo>
                <a:lnTo>
                  <a:pt x="28738" y="147569"/>
                </a:lnTo>
                <a:lnTo>
                  <a:pt x="28738" y="147570"/>
                </a:lnTo>
                <a:lnTo>
                  <a:pt x="28737" y="147571"/>
                </a:lnTo>
                <a:lnTo>
                  <a:pt x="28736" y="147571"/>
                </a:lnTo>
                <a:lnTo>
                  <a:pt x="28735" y="147571"/>
                </a:lnTo>
                <a:lnTo>
                  <a:pt x="28734" y="147571"/>
                </a:lnTo>
                <a:lnTo>
                  <a:pt x="28733" y="147573"/>
                </a:lnTo>
                <a:lnTo>
                  <a:pt x="28734" y="147575"/>
                </a:lnTo>
                <a:lnTo>
                  <a:pt x="28733" y="147576"/>
                </a:lnTo>
                <a:lnTo>
                  <a:pt x="28734" y="147578"/>
                </a:lnTo>
                <a:lnTo>
                  <a:pt x="28735" y="147580"/>
                </a:lnTo>
                <a:lnTo>
                  <a:pt x="28736" y="147582"/>
                </a:lnTo>
                <a:lnTo>
                  <a:pt x="28737" y="147584"/>
                </a:lnTo>
                <a:lnTo>
                  <a:pt x="28737" y="147586"/>
                </a:lnTo>
                <a:lnTo>
                  <a:pt x="28739" y="147588"/>
                </a:lnTo>
                <a:lnTo>
                  <a:pt x="28739" y="147590"/>
                </a:lnTo>
                <a:lnTo>
                  <a:pt x="28739" y="147591"/>
                </a:lnTo>
                <a:lnTo>
                  <a:pt x="28740" y="147593"/>
                </a:lnTo>
                <a:lnTo>
                  <a:pt x="28740" y="147595"/>
                </a:lnTo>
                <a:lnTo>
                  <a:pt x="28741" y="147597"/>
                </a:lnTo>
                <a:lnTo>
                  <a:pt x="28740" y="147598"/>
                </a:lnTo>
                <a:lnTo>
                  <a:pt x="28740" y="147600"/>
                </a:lnTo>
                <a:lnTo>
                  <a:pt x="28741" y="147602"/>
                </a:lnTo>
                <a:lnTo>
                  <a:pt x="28741" y="147603"/>
                </a:lnTo>
                <a:lnTo>
                  <a:pt x="28741" y="147605"/>
                </a:lnTo>
                <a:lnTo>
                  <a:pt x="28740" y="147609"/>
                </a:lnTo>
                <a:lnTo>
                  <a:pt x="28738" y="147611"/>
                </a:lnTo>
                <a:lnTo>
                  <a:pt x="28736" y="147612"/>
                </a:lnTo>
                <a:lnTo>
                  <a:pt x="28736" y="147613"/>
                </a:lnTo>
                <a:lnTo>
                  <a:pt x="28736" y="147615"/>
                </a:lnTo>
                <a:lnTo>
                  <a:pt x="28737" y="147616"/>
                </a:lnTo>
                <a:lnTo>
                  <a:pt x="28737" y="147617"/>
                </a:lnTo>
                <a:lnTo>
                  <a:pt x="28738" y="147618"/>
                </a:lnTo>
                <a:lnTo>
                  <a:pt x="28738" y="147620"/>
                </a:lnTo>
                <a:lnTo>
                  <a:pt x="28738" y="147621"/>
                </a:lnTo>
                <a:lnTo>
                  <a:pt x="28738" y="147621"/>
                </a:lnTo>
                <a:lnTo>
                  <a:pt x="28740" y="147621"/>
                </a:lnTo>
                <a:lnTo>
                  <a:pt x="28741" y="147622"/>
                </a:lnTo>
                <a:lnTo>
                  <a:pt x="28741" y="147622"/>
                </a:lnTo>
                <a:lnTo>
                  <a:pt x="28742" y="147624"/>
                </a:lnTo>
                <a:lnTo>
                  <a:pt x="28742" y="147625"/>
                </a:lnTo>
                <a:lnTo>
                  <a:pt x="28743" y="147626"/>
                </a:lnTo>
                <a:lnTo>
                  <a:pt x="28744" y="147627"/>
                </a:lnTo>
                <a:lnTo>
                  <a:pt x="28743" y="147628"/>
                </a:lnTo>
                <a:lnTo>
                  <a:pt x="28742" y="147630"/>
                </a:lnTo>
                <a:lnTo>
                  <a:pt x="28740" y="147632"/>
                </a:lnTo>
                <a:lnTo>
                  <a:pt x="28738" y="147632"/>
                </a:lnTo>
                <a:lnTo>
                  <a:pt x="28736" y="147631"/>
                </a:lnTo>
                <a:lnTo>
                  <a:pt x="28735" y="147631"/>
                </a:lnTo>
                <a:lnTo>
                  <a:pt x="28734" y="147632"/>
                </a:lnTo>
                <a:lnTo>
                  <a:pt x="28733" y="147632"/>
                </a:lnTo>
                <a:lnTo>
                  <a:pt x="28733" y="147633"/>
                </a:lnTo>
                <a:lnTo>
                  <a:pt x="28732" y="147634"/>
                </a:lnTo>
                <a:lnTo>
                  <a:pt x="28730" y="147634"/>
                </a:lnTo>
                <a:lnTo>
                  <a:pt x="28729" y="147633"/>
                </a:lnTo>
                <a:lnTo>
                  <a:pt x="28728" y="147632"/>
                </a:lnTo>
                <a:lnTo>
                  <a:pt x="28727" y="147631"/>
                </a:lnTo>
                <a:lnTo>
                  <a:pt x="28726" y="147631"/>
                </a:lnTo>
                <a:lnTo>
                  <a:pt x="28725" y="147631"/>
                </a:lnTo>
                <a:lnTo>
                  <a:pt x="28724" y="147632"/>
                </a:lnTo>
                <a:lnTo>
                  <a:pt x="28723" y="147633"/>
                </a:lnTo>
                <a:lnTo>
                  <a:pt x="28721" y="147635"/>
                </a:lnTo>
                <a:lnTo>
                  <a:pt x="28720" y="147635"/>
                </a:lnTo>
                <a:lnTo>
                  <a:pt x="28718" y="147635"/>
                </a:lnTo>
                <a:lnTo>
                  <a:pt x="28716" y="147636"/>
                </a:lnTo>
                <a:lnTo>
                  <a:pt x="28715" y="147637"/>
                </a:lnTo>
                <a:lnTo>
                  <a:pt x="28714" y="147637"/>
                </a:lnTo>
                <a:lnTo>
                  <a:pt x="28713" y="147638"/>
                </a:lnTo>
                <a:lnTo>
                  <a:pt x="28711" y="147640"/>
                </a:lnTo>
                <a:lnTo>
                  <a:pt x="28709" y="147642"/>
                </a:lnTo>
                <a:lnTo>
                  <a:pt x="28704" y="147644"/>
                </a:lnTo>
                <a:lnTo>
                  <a:pt x="28701" y="147647"/>
                </a:lnTo>
                <a:lnTo>
                  <a:pt x="28700" y="147651"/>
                </a:lnTo>
                <a:lnTo>
                  <a:pt x="28701" y="147654"/>
                </a:lnTo>
                <a:lnTo>
                  <a:pt x="28703" y="147657"/>
                </a:lnTo>
                <a:lnTo>
                  <a:pt x="28705" y="147659"/>
                </a:lnTo>
                <a:lnTo>
                  <a:pt x="28711" y="147660"/>
                </a:lnTo>
                <a:lnTo>
                  <a:pt x="28714" y="147661"/>
                </a:lnTo>
                <a:lnTo>
                  <a:pt x="28718" y="147664"/>
                </a:lnTo>
                <a:lnTo>
                  <a:pt x="28719" y="147666"/>
                </a:lnTo>
                <a:lnTo>
                  <a:pt x="28720" y="147669"/>
                </a:lnTo>
                <a:lnTo>
                  <a:pt x="28722" y="147672"/>
                </a:lnTo>
                <a:lnTo>
                  <a:pt x="28722" y="147675"/>
                </a:lnTo>
                <a:lnTo>
                  <a:pt x="28723" y="147679"/>
                </a:lnTo>
                <a:lnTo>
                  <a:pt x="28723" y="147683"/>
                </a:lnTo>
                <a:lnTo>
                  <a:pt x="28726" y="147687"/>
                </a:lnTo>
                <a:lnTo>
                  <a:pt x="28728" y="147689"/>
                </a:lnTo>
                <a:lnTo>
                  <a:pt x="28729" y="147692"/>
                </a:lnTo>
                <a:lnTo>
                  <a:pt x="28728" y="147694"/>
                </a:lnTo>
                <a:lnTo>
                  <a:pt x="28728" y="147697"/>
                </a:lnTo>
                <a:lnTo>
                  <a:pt x="28726" y="147699"/>
                </a:lnTo>
                <a:lnTo>
                  <a:pt x="28726" y="147701"/>
                </a:lnTo>
                <a:lnTo>
                  <a:pt x="28726" y="147703"/>
                </a:lnTo>
                <a:lnTo>
                  <a:pt x="28729" y="147708"/>
                </a:lnTo>
                <a:lnTo>
                  <a:pt x="28730" y="147712"/>
                </a:lnTo>
                <a:lnTo>
                  <a:pt x="28733" y="147715"/>
                </a:lnTo>
                <a:lnTo>
                  <a:pt x="28736" y="147717"/>
                </a:lnTo>
                <a:lnTo>
                  <a:pt x="28739" y="147720"/>
                </a:lnTo>
                <a:lnTo>
                  <a:pt x="28741" y="147722"/>
                </a:lnTo>
                <a:lnTo>
                  <a:pt x="28741" y="147725"/>
                </a:lnTo>
                <a:lnTo>
                  <a:pt x="28741" y="147728"/>
                </a:lnTo>
                <a:lnTo>
                  <a:pt x="28742" y="147732"/>
                </a:lnTo>
                <a:lnTo>
                  <a:pt x="28743" y="147734"/>
                </a:lnTo>
                <a:lnTo>
                  <a:pt x="28747" y="147736"/>
                </a:lnTo>
                <a:lnTo>
                  <a:pt x="28747" y="147736"/>
                </a:lnTo>
                <a:lnTo>
                  <a:pt x="28749" y="147739"/>
                </a:lnTo>
                <a:lnTo>
                  <a:pt x="28753" y="147740"/>
                </a:lnTo>
                <a:lnTo>
                  <a:pt x="28753" y="147742"/>
                </a:lnTo>
                <a:lnTo>
                  <a:pt x="28752" y="147744"/>
                </a:lnTo>
                <a:lnTo>
                  <a:pt x="28751" y="147747"/>
                </a:lnTo>
                <a:lnTo>
                  <a:pt x="28751" y="147751"/>
                </a:lnTo>
                <a:lnTo>
                  <a:pt x="28752" y="147753"/>
                </a:lnTo>
                <a:lnTo>
                  <a:pt x="28754" y="147755"/>
                </a:lnTo>
                <a:lnTo>
                  <a:pt x="28756" y="147758"/>
                </a:lnTo>
                <a:lnTo>
                  <a:pt x="28759" y="147762"/>
                </a:lnTo>
                <a:lnTo>
                  <a:pt x="28761" y="147762"/>
                </a:lnTo>
                <a:lnTo>
                  <a:pt x="28761" y="147764"/>
                </a:lnTo>
                <a:lnTo>
                  <a:pt x="28761" y="147767"/>
                </a:lnTo>
                <a:lnTo>
                  <a:pt x="28761" y="147770"/>
                </a:lnTo>
                <a:lnTo>
                  <a:pt x="28762" y="147772"/>
                </a:lnTo>
                <a:lnTo>
                  <a:pt x="28764" y="147775"/>
                </a:lnTo>
                <a:lnTo>
                  <a:pt x="28765" y="147778"/>
                </a:lnTo>
                <a:lnTo>
                  <a:pt x="28766" y="147780"/>
                </a:lnTo>
                <a:lnTo>
                  <a:pt x="28768" y="147781"/>
                </a:lnTo>
                <a:lnTo>
                  <a:pt x="28771" y="147782"/>
                </a:lnTo>
                <a:lnTo>
                  <a:pt x="28775" y="147783"/>
                </a:lnTo>
                <a:lnTo>
                  <a:pt x="28777" y="147782"/>
                </a:lnTo>
                <a:lnTo>
                  <a:pt x="28779" y="147780"/>
                </a:lnTo>
                <a:lnTo>
                  <a:pt x="28782" y="147779"/>
                </a:lnTo>
                <a:lnTo>
                  <a:pt x="28784" y="147775"/>
                </a:lnTo>
                <a:lnTo>
                  <a:pt x="28789" y="147772"/>
                </a:lnTo>
                <a:lnTo>
                  <a:pt x="28792" y="147773"/>
                </a:lnTo>
                <a:lnTo>
                  <a:pt x="28794" y="147774"/>
                </a:lnTo>
                <a:lnTo>
                  <a:pt x="28797" y="147775"/>
                </a:lnTo>
                <a:lnTo>
                  <a:pt x="28798" y="147776"/>
                </a:lnTo>
                <a:lnTo>
                  <a:pt x="28801" y="147777"/>
                </a:lnTo>
                <a:lnTo>
                  <a:pt x="28802" y="147778"/>
                </a:lnTo>
                <a:lnTo>
                  <a:pt x="28803" y="147781"/>
                </a:lnTo>
                <a:lnTo>
                  <a:pt x="28803" y="147783"/>
                </a:lnTo>
                <a:lnTo>
                  <a:pt x="28803" y="147785"/>
                </a:lnTo>
                <a:lnTo>
                  <a:pt x="28805" y="147787"/>
                </a:lnTo>
                <a:lnTo>
                  <a:pt x="28805" y="147787"/>
                </a:lnTo>
                <a:lnTo>
                  <a:pt x="28806" y="147789"/>
                </a:lnTo>
                <a:lnTo>
                  <a:pt x="28808" y="147791"/>
                </a:lnTo>
                <a:lnTo>
                  <a:pt x="28808" y="147793"/>
                </a:lnTo>
                <a:lnTo>
                  <a:pt x="28809" y="147795"/>
                </a:lnTo>
                <a:lnTo>
                  <a:pt x="28810" y="147796"/>
                </a:lnTo>
                <a:lnTo>
                  <a:pt x="28810" y="147799"/>
                </a:lnTo>
                <a:lnTo>
                  <a:pt x="28810" y="147801"/>
                </a:lnTo>
                <a:lnTo>
                  <a:pt x="28810" y="147803"/>
                </a:lnTo>
                <a:lnTo>
                  <a:pt x="28808" y="147807"/>
                </a:lnTo>
                <a:lnTo>
                  <a:pt x="28805" y="147809"/>
                </a:lnTo>
                <a:lnTo>
                  <a:pt x="28804" y="147812"/>
                </a:lnTo>
                <a:lnTo>
                  <a:pt x="28804" y="147815"/>
                </a:lnTo>
                <a:lnTo>
                  <a:pt x="28804" y="147817"/>
                </a:lnTo>
                <a:lnTo>
                  <a:pt x="28806" y="147818"/>
                </a:lnTo>
                <a:lnTo>
                  <a:pt x="28807" y="147819"/>
                </a:lnTo>
                <a:lnTo>
                  <a:pt x="28808" y="147820"/>
                </a:lnTo>
                <a:lnTo>
                  <a:pt x="28808" y="147821"/>
                </a:lnTo>
                <a:lnTo>
                  <a:pt x="28807" y="147822"/>
                </a:lnTo>
                <a:lnTo>
                  <a:pt x="28807" y="147823"/>
                </a:lnTo>
                <a:lnTo>
                  <a:pt x="28808" y="147824"/>
                </a:lnTo>
                <a:lnTo>
                  <a:pt x="28808" y="147826"/>
                </a:lnTo>
                <a:lnTo>
                  <a:pt x="28809" y="147827"/>
                </a:lnTo>
                <a:lnTo>
                  <a:pt x="28810" y="147827"/>
                </a:lnTo>
                <a:lnTo>
                  <a:pt x="28812" y="147829"/>
                </a:lnTo>
                <a:lnTo>
                  <a:pt x="28813" y="147830"/>
                </a:lnTo>
                <a:lnTo>
                  <a:pt x="28815" y="147830"/>
                </a:lnTo>
                <a:lnTo>
                  <a:pt x="28816" y="147830"/>
                </a:lnTo>
                <a:lnTo>
                  <a:pt x="28818" y="147830"/>
                </a:lnTo>
                <a:lnTo>
                  <a:pt x="28819" y="147831"/>
                </a:lnTo>
                <a:lnTo>
                  <a:pt x="28819" y="147832"/>
                </a:lnTo>
                <a:lnTo>
                  <a:pt x="28819" y="147833"/>
                </a:lnTo>
                <a:lnTo>
                  <a:pt x="28820" y="147834"/>
                </a:lnTo>
                <a:lnTo>
                  <a:pt x="28821" y="147835"/>
                </a:lnTo>
                <a:lnTo>
                  <a:pt x="28823" y="147836"/>
                </a:lnTo>
                <a:lnTo>
                  <a:pt x="28824" y="147838"/>
                </a:lnTo>
                <a:lnTo>
                  <a:pt x="28825" y="147839"/>
                </a:lnTo>
                <a:lnTo>
                  <a:pt x="28826" y="147842"/>
                </a:lnTo>
                <a:lnTo>
                  <a:pt x="28827" y="147844"/>
                </a:lnTo>
                <a:lnTo>
                  <a:pt x="28827" y="147845"/>
                </a:lnTo>
                <a:lnTo>
                  <a:pt x="28828" y="147847"/>
                </a:lnTo>
                <a:lnTo>
                  <a:pt x="28830" y="147848"/>
                </a:lnTo>
                <a:lnTo>
                  <a:pt x="28833" y="147849"/>
                </a:lnTo>
                <a:lnTo>
                  <a:pt x="28835" y="147849"/>
                </a:lnTo>
                <a:lnTo>
                  <a:pt x="28838" y="147850"/>
                </a:lnTo>
                <a:lnTo>
                  <a:pt x="28840" y="147850"/>
                </a:lnTo>
                <a:lnTo>
                  <a:pt x="28841" y="147851"/>
                </a:lnTo>
                <a:lnTo>
                  <a:pt x="28844" y="147854"/>
                </a:lnTo>
                <a:lnTo>
                  <a:pt x="28847" y="147857"/>
                </a:lnTo>
                <a:lnTo>
                  <a:pt x="28850" y="147860"/>
                </a:lnTo>
                <a:lnTo>
                  <a:pt x="28852" y="147862"/>
                </a:lnTo>
                <a:lnTo>
                  <a:pt x="28854" y="147863"/>
                </a:lnTo>
                <a:lnTo>
                  <a:pt x="28856" y="147863"/>
                </a:lnTo>
                <a:lnTo>
                  <a:pt x="28857" y="147863"/>
                </a:lnTo>
                <a:lnTo>
                  <a:pt x="28859" y="147862"/>
                </a:lnTo>
                <a:lnTo>
                  <a:pt x="28860" y="147862"/>
                </a:lnTo>
                <a:lnTo>
                  <a:pt x="28862" y="147862"/>
                </a:lnTo>
                <a:lnTo>
                  <a:pt x="28864" y="147862"/>
                </a:lnTo>
                <a:lnTo>
                  <a:pt x="28865" y="147863"/>
                </a:lnTo>
                <a:lnTo>
                  <a:pt x="28867" y="147864"/>
                </a:lnTo>
                <a:lnTo>
                  <a:pt x="28869" y="147864"/>
                </a:lnTo>
                <a:lnTo>
                  <a:pt x="28869" y="147866"/>
                </a:lnTo>
                <a:lnTo>
                  <a:pt x="28870" y="147867"/>
                </a:lnTo>
                <a:lnTo>
                  <a:pt x="28870" y="147870"/>
                </a:lnTo>
                <a:lnTo>
                  <a:pt x="28871" y="147871"/>
                </a:lnTo>
                <a:lnTo>
                  <a:pt x="28873" y="147873"/>
                </a:lnTo>
                <a:lnTo>
                  <a:pt x="28875" y="147874"/>
                </a:lnTo>
                <a:lnTo>
                  <a:pt x="28879" y="147875"/>
                </a:lnTo>
                <a:lnTo>
                  <a:pt x="28880" y="147876"/>
                </a:lnTo>
                <a:lnTo>
                  <a:pt x="28881" y="147878"/>
                </a:lnTo>
                <a:lnTo>
                  <a:pt x="28883" y="147879"/>
                </a:lnTo>
                <a:lnTo>
                  <a:pt x="28884" y="147879"/>
                </a:lnTo>
                <a:lnTo>
                  <a:pt x="28886" y="147879"/>
                </a:lnTo>
                <a:lnTo>
                  <a:pt x="28887" y="147879"/>
                </a:lnTo>
                <a:lnTo>
                  <a:pt x="28888" y="147877"/>
                </a:lnTo>
                <a:lnTo>
                  <a:pt x="28889" y="147877"/>
                </a:lnTo>
                <a:lnTo>
                  <a:pt x="28891" y="147877"/>
                </a:lnTo>
                <a:lnTo>
                  <a:pt x="28893" y="147878"/>
                </a:lnTo>
                <a:lnTo>
                  <a:pt x="28894" y="147879"/>
                </a:lnTo>
                <a:lnTo>
                  <a:pt x="28896" y="147881"/>
                </a:lnTo>
                <a:lnTo>
                  <a:pt x="28898" y="147882"/>
                </a:lnTo>
                <a:lnTo>
                  <a:pt x="28899" y="147883"/>
                </a:lnTo>
                <a:lnTo>
                  <a:pt x="28901" y="147884"/>
                </a:lnTo>
                <a:lnTo>
                  <a:pt x="28903" y="147884"/>
                </a:lnTo>
                <a:lnTo>
                  <a:pt x="28905" y="147885"/>
                </a:lnTo>
                <a:lnTo>
                  <a:pt x="28907" y="147886"/>
                </a:lnTo>
                <a:lnTo>
                  <a:pt x="28910" y="147886"/>
                </a:lnTo>
                <a:lnTo>
                  <a:pt x="28912" y="147886"/>
                </a:lnTo>
                <a:lnTo>
                  <a:pt x="28914" y="147886"/>
                </a:lnTo>
                <a:lnTo>
                  <a:pt x="28917" y="147886"/>
                </a:lnTo>
                <a:lnTo>
                  <a:pt x="28918" y="147887"/>
                </a:lnTo>
                <a:lnTo>
                  <a:pt x="28920" y="147888"/>
                </a:lnTo>
                <a:lnTo>
                  <a:pt x="28920" y="147889"/>
                </a:lnTo>
                <a:lnTo>
                  <a:pt x="28920" y="147891"/>
                </a:lnTo>
                <a:lnTo>
                  <a:pt x="28920" y="147894"/>
                </a:lnTo>
                <a:lnTo>
                  <a:pt x="28921" y="147897"/>
                </a:lnTo>
                <a:lnTo>
                  <a:pt x="28922" y="147899"/>
                </a:lnTo>
                <a:lnTo>
                  <a:pt x="28923" y="147901"/>
                </a:lnTo>
                <a:lnTo>
                  <a:pt x="28923" y="147903"/>
                </a:lnTo>
                <a:lnTo>
                  <a:pt x="28922" y="147907"/>
                </a:lnTo>
                <a:lnTo>
                  <a:pt x="28921" y="147910"/>
                </a:lnTo>
                <a:lnTo>
                  <a:pt x="28920" y="147914"/>
                </a:lnTo>
                <a:lnTo>
                  <a:pt x="28920" y="147917"/>
                </a:lnTo>
                <a:lnTo>
                  <a:pt x="28920" y="147919"/>
                </a:lnTo>
                <a:lnTo>
                  <a:pt x="28920" y="147921"/>
                </a:lnTo>
                <a:lnTo>
                  <a:pt x="28920" y="147922"/>
                </a:lnTo>
                <a:lnTo>
                  <a:pt x="28922" y="147924"/>
                </a:lnTo>
                <a:lnTo>
                  <a:pt x="28923" y="147925"/>
                </a:lnTo>
                <a:lnTo>
                  <a:pt x="28924" y="147925"/>
                </a:lnTo>
                <a:lnTo>
                  <a:pt x="28926" y="147926"/>
                </a:lnTo>
                <a:lnTo>
                  <a:pt x="28929" y="147925"/>
                </a:lnTo>
                <a:lnTo>
                  <a:pt x="28931" y="147925"/>
                </a:lnTo>
                <a:lnTo>
                  <a:pt x="28933" y="147925"/>
                </a:lnTo>
                <a:lnTo>
                  <a:pt x="28934" y="147926"/>
                </a:lnTo>
                <a:lnTo>
                  <a:pt x="28935" y="147926"/>
                </a:lnTo>
                <a:lnTo>
                  <a:pt x="28937" y="147926"/>
                </a:lnTo>
                <a:lnTo>
                  <a:pt x="28939" y="147926"/>
                </a:lnTo>
                <a:lnTo>
                  <a:pt x="28941" y="147926"/>
                </a:lnTo>
                <a:lnTo>
                  <a:pt x="28943" y="147925"/>
                </a:lnTo>
                <a:lnTo>
                  <a:pt x="28945" y="147925"/>
                </a:lnTo>
                <a:lnTo>
                  <a:pt x="28946" y="147926"/>
                </a:lnTo>
                <a:lnTo>
                  <a:pt x="28948" y="147927"/>
                </a:lnTo>
                <a:lnTo>
                  <a:pt x="28948" y="147929"/>
                </a:lnTo>
                <a:lnTo>
                  <a:pt x="28950" y="147930"/>
                </a:lnTo>
                <a:lnTo>
                  <a:pt x="28952" y="147931"/>
                </a:lnTo>
                <a:lnTo>
                  <a:pt x="28954" y="147932"/>
                </a:lnTo>
                <a:lnTo>
                  <a:pt x="28956" y="147933"/>
                </a:lnTo>
                <a:lnTo>
                  <a:pt x="28958" y="147933"/>
                </a:lnTo>
                <a:lnTo>
                  <a:pt x="28961" y="147932"/>
                </a:lnTo>
                <a:lnTo>
                  <a:pt x="28962" y="147931"/>
                </a:lnTo>
                <a:lnTo>
                  <a:pt x="28965" y="147930"/>
                </a:lnTo>
                <a:lnTo>
                  <a:pt x="28967" y="147929"/>
                </a:lnTo>
                <a:lnTo>
                  <a:pt x="28970" y="147929"/>
                </a:lnTo>
                <a:lnTo>
                  <a:pt x="28972" y="147929"/>
                </a:lnTo>
                <a:lnTo>
                  <a:pt x="28975" y="147929"/>
                </a:lnTo>
                <a:lnTo>
                  <a:pt x="28979" y="147929"/>
                </a:lnTo>
                <a:lnTo>
                  <a:pt x="28981" y="147929"/>
                </a:lnTo>
                <a:lnTo>
                  <a:pt x="28984" y="147929"/>
                </a:lnTo>
                <a:lnTo>
                  <a:pt x="28987" y="147929"/>
                </a:lnTo>
                <a:lnTo>
                  <a:pt x="28989" y="147928"/>
                </a:lnTo>
                <a:lnTo>
                  <a:pt x="28991" y="147928"/>
                </a:lnTo>
                <a:lnTo>
                  <a:pt x="28992" y="147928"/>
                </a:lnTo>
                <a:lnTo>
                  <a:pt x="28993" y="147929"/>
                </a:lnTo>
                <a:lnTo>
                  <a:pt x="28995" y="147930"/>
                </a:lnTo>
                <a:lnTo>
                  <a:pt x="28997" y="147931"/>
                </a:lnTo>
                <a:lnTo>
                  <a:pt x="28998" y="147931"/>
                </a:lnTo>
                <a:lnTo>
                  <a:pt x="28999" y="147932"/>
                </a:lnTo>
                <a:lnTo>
                  <a:pt x="29001" y="147932"/>
                </a:lnTo>
                <a:lnTo>
                  <a:pt x="29003" y="147932"/>
                </a:lnTo>
                <a:lnTo>
                  <a:pt x="29005" y="147933"/>
                </a:lnTo>
                <a:lnTo>
                  <a:pt x="29007" y="147933"/>
                </a:lnTo>
                <a:lnTo>
                  <a:pt x="29010" y="147934"/>
                </a:lnTo>
                <a:lnTo>
                  <a:pt x="29011" y="147935"/>
                </a:lnTo>
                <a:lnTo>
                  <a:pt x="29012" y="147936"/>
                </a:lnTo>
                <a:lnTo>
                  <a:pt x="29012" y="147938"/>
                </a:lnTo>
                <a:lnTo>
                  <a:pt x="29013" y="147939"/>
                </a:lnTo>
                <a:lnTo>
                  <a:pt x="29014" y="147940"/>
                </a:lnTo>
                <a:lnTo>
                  <a:pt x="29015" y="147943"/>
                </a:lnTo>
                <a:lnTo>
                  <a:pt x="29016" y="147945"/>
                </a:lnTo>
                <a:lnTo>
                  <a:pt x="29019" y="147947"/>
                </a:lnTo>
                <a:lnTo>
                  <a:pt x="29020" y="147948"/>
                </a:lnTo>
                <a:lnTo>
                  <a:pt x="29022" y="147950"/>
                </a:lnTo>
                <a:lnTo>
                  <a:pt x="29022" y="147951"/>
                </a:lnTo>
                <a:lnTo>
                  <a:pt x="29022" y="147953"/>
                </a:lnTo>
                <a:lnTo>
                  <a:pt x="29022" y="147955"/>
                </a:lnTo>
                <a:lnTo>
                  <a:pt x="29023" y="147957"/>
                </a:lnTo>
                <a:lnTo>
                  <a:pt x="29024" y="147959"/>
                </a:lnTo>
                <a:lnTo>
                  <a:pt x="29025" y="147961"/>
                </a:lnTo>
                <a:lnTo>
                  <a:pt x="29027" y="147962"/>
                </a:lnTo>
                <a:lnTo>
                  <a:pt x="29030" y="147962"/>
                </a:lnTo>
                <a:lnTo>
                  <a:pt x="29032" y="147961"/>
                </a:lnTo>
                <a:lnTo>
                  <a:pt x="29034" y="147960"/>
                </a:lnTo>
                <a:lnTo>
                  <a:pt x="29037" y="147959"/>
                </a:lnTo>
                <a:lnTo>
                  <a:pt x="29038" y="147958"/>
                </a:lnTo>
                <a:lnTo>
                  <a:pt x="29040" y="147958"/>
                </a:lnTo>
                <a:lnTo>
                  <a:pt x="29042" y="147959"/>
                </a:lnTo>
                <a:lnTo>
                  <a:pt x="29045" y="147960"/>
                </a:lnTo>
                <a:lnTo>
                  <a:pt x="29047" y="147960"/>
                </a:lnTo>
                <a:lnTo>
                  <a:pt x="29050" y="147960"/>
                </a:lnTo>
                <a:lnTo>
                  <a:pt x="29051" y="147960"/>
                </a:lnTo>
                <a:lnTo>
                  <a:pt x="29055" y="147958"/>
                </a:lnTo>
                <a:lnTo>
                  <a:pt x="29057" y="147957"/>
                </a:lnTo>
                <a:lnTo>
                  <a:pt x="29058" y="147955"/>
                </a:lnTo>
                <a:lnTo>
                  <a:pt x="29059" y="147955"/>
                </a:lnTo>
                <a:lnTo>
                  <a:pt x="29061" y="147955"/>
                </a:lnTo>
                <a:lnTo>
                  <a:pt x="29062" y="147956"/>
                </a:lnTo>
                <a:lnTo>
                  <a:pt x="29064" y="147957"/>
                </a:lnTo>
                <a:lnTo>
                  <a:pt x="29066" y="147959"/>
                </a:lnTo>
                <a:lnTo>
                  <a:pt x="29068" y="147959"/>
                </a:lnTo>
                <a:lnTo>
                  <a:pt x="29069" y="147960"/>
                </a:lnTo>
                <a:lnTo>
                  <a:pt x="29070" y="147962"/>
                </a:lnTo>
                <a:lnTo>
                  <a:pt x="29071" y="147964"/>
                </a:lnTo>
                <a:lnTo>
                  <a:pt x="29072" y="147965"/>
                </a:lnTo>
                <a:lnTo>
                  <a:pt x="29074" y="147966"/>
                </a:lnTo>
                <a:lnTo>
                  <a:pt x="29076" y="147967"/>
                </a:lnTo>
                <a:lnTo>
                  <a:pt x="29078" y="147967"/>
                </a:lnTo>
                <a:lnTo>
                  <a:pt x="29081" y="147966"/>
                </a:lnTo>
                <a:lnTo>
                  <a:pt x="29083" y="147966"/>
                </a:lnTo>
                <a:lnTo>
                  <a:pt x="29085" y="147965"/>
                </a:lnTo>
                <a:lnTo>
                  <a:pt x="29087" y="147965"/>
                </a:lnTo>
                <a:lnTo>
                  <a:pt x="29089" y="147964"/>
                </a:lnTo>
                <a:lnTo>
                  <a:pt x="29090" y="147963"/>
                </a:lnTo>
                <a:lnTo>
                  <a:pt x="29093" y="147963"/>
                </a:lnTo>
                <a:lnTo>
                  <a:pt x="29094" y="147962"/>
                </a:lnTo>
                <a:lnTo>
                  <a:pt x="29094" y="147959"/>
                </a:lnTo>
                <a:lnTo>
                  <a:pt x="29095" y="147957"/>
                </a:lnTo>
                <a:lnTo>
                  <a:pt x="29095" y="147956"/>
                </a:lnTo>
                <a:lnTo>
                  <a:pt x="29096" y="147955"/>
                </a:lnTo>
                <a:lnTo>
                  <a:pt x="29097" y="147954"/>
                </a:lnTo>
                <a:lnTo>
                  <a:pt x="29098" y="147953"/>
                </a:lnTo>
                <a:lnTo>
                  <a:pt x="29098" y="147951"/>
                </a:lnTo>
                <a:lnTo>
                  <a:pt x="29099" y="147950"/>
                </a:lnTo>
                <a:lnTo>
                  <a:pt x="29101" y="147949"/>
                </a:lnTo>
                <a:lnTo>
                  <a:pt x="29102" y="147947"/>
                </a:lnTo>
                <a:lnTo>
                  <a:pt x="29103" y="147945"/>
                </a:lnTo>
                <a:lnTo>
                  <a:pt x="29104" y="147943"/>
                </a:lnTo>
                <a:lnTo>
                  <a:pt x="29104" y="147942"/>
                </a:lnTo>
                <a:lnTo>
                  <a:pt x="29105" y="147941"/>
                </a:lnTo>
                <a:lnTo>
                  <a:pt x="29106" y="147939"/>
                </a:lnTo>
                <a:lnTo>
                  <a:pt x="29106" y="147937"/>
                </a:lnTo>
                <a:lnTo>
                  <a:pt x="29106" y="147936"/>
                </a:lnTo>
                <a:lnTo>
                  <a:pt x="29106" y="147934"/>
                </a:lnTo>
                <a:lnTo>
                  <a:pt x="29107" y="147932"/>
                </a:lnTo>
                <a:lnTo>
                  <a:pt x="29109" y="147930"/>
                </a:lnTo>
                <a:lnTo>
                  <a:pt x="29109" y="147930"/>
                </a:lnTo>
                <a:lnTo>
                  <a:pt x="29110" y="147929"/>
                </a:lnTo>
                <a:lnTo>
                  <a:pt x="29112" y="147927"/>
                </a:lnTo>
                <a:lnTo>
                  <a:pt x="29113" y="147926"/>
                </a:lnTo>
                <a:lnTo>
                  <a:pt x="29115" y="147925"/>
                </a:lnTo>
                <a:lnTo>
                  <a:pt x="29116" y="147924"/>
                </a:lnTo>
                <a:lnTo>
                  <a:pt x="29118" y="147923"/>
                </a:lnTo>
                <a:lnTo>
                  <a:pt x="29119" y="147921"/>
                </a:lnTo>
                <a:lnTo>
                  <a:pt x="29120" y="147920"/>
                </a:lnTo>
                <a:lnTo>
                  <a:pt x="29122" y="147919"/>
                </a:lnTo>
                <a:lnTo>
                  <a:pt x="29123" y="147919"/>
                </a:lnTo>
                <a:lnTo>
                  <a:pt x="29124" y="147918"/>
                </a:lnTo>
                <a:lnTo>
                  <a:pt x="29126" y="147919"/>
                </a:lnTo>
                <a:lnTo>
                  <a:pt x="29127" y="147919"/>
                </a:lnTo>
                <a:lnTo>
                  <a:pt x="29128" y="147920"/>
                </a:lnTo>
                <a:lnTo>
                  <a:pt x="29130" y="147920"/>
                </a:lnTo>
                <a:lnTo>
                  <a:pt x="29132" y="147920"/>
                </a:lnTo>
                <a:lnTo>
                  <a:pt x="29134" y="147919"/>
                </a:lnTo>
                <a:lnTo>
                  <a:pt x="29135" y="147919"/>
                </a:lnTo>
                <a:lnTo>
                  <a:pt x="29136" y="147917"/>
                </a:lnTo>
                <a:lnTo>
                  <a:pt x="29136" y="147916"/>
                </a:lnTo>
                <a:lnTo>
                  <a:pt x="29137" y="147915"/>
                </a:lnTo>
                <a:lnTo>
                  <a:pt x="29138" y="147913"/>
                </a:lnTo>
                <a:lnTo>
                  <a:pt x="29140" y="147913"/>
                </a:lnTo>
                <a:lnTo>
                  <a:pt x="29142" y="147913"/>
                </a:lnTo>
                <a:lnTo>
                  <a:pt x="29143" y="147914"/>
                </a:lnTo>
                <a:lnTo>
                  <a:pt x="29144" y="147915"/>
                </a:lnTo>
                <a:lnTo>
                  <a:pt x="29145" y="147916"/>
                </a:lnTo>
                <a:lnTo>
                  <a:pt x="29146" y="147916"/>
                </a:lnTo>
                <a:lnTo>
                  <a:pt x="29148" y="147917"/>
                </a:lnTo>
                <a:lnTo>
                  <a:pt x="29149" y="147916"/>
                </a:lnTo>
                <a:lnTo>
                  <a:pt x="29151" y="147916"/>
                </a:lnTo>
                <a:lnTo>
                  <a:pt x="29152" y="147916"/>
                </a:lnTo>
                <a:lnTo>
                  <a:pt x="29153" y="147917"/>
                </a:lnTo>
                <a:lnTo>
                  <a:pt x="29154" y="147918"/>
                </a:lnTo>
                <a:lnTo>
                  <a:pt x="29154" y="147918"/>
                </a:lnTo>
                <a:lnTo>
                  <a:pt x="29155" y="147919"/>
                </a:lnTo>
                <a:lnTo>
                  <a:pt x="29157" y="147919"/>
                </a:lnTo>
                <a:lnTo>
                  <a:pt x="29157" y="147920"/>
                </a:lnTo>
                <a:lnTo>
                  <a:pt x="29158" y="147921"/>
                </a:lnTo>
                <a:lnTo>
                  <a:pt x="29159" y="147922"/>
                </a:lnTo>
                <a:lnTo>
                  <a:pt x="29159" y="147924"/>
                </a:lnTo>
                <a:lnTo>
                  <a:pt x="29159" y="147926"/>
                </a:lnTo>
                <a:lnTo>
                  <a:pt x="29159" y="147928"/>
                </a:lnTo>
                <a:lnTo>
                  <a:pt x="29160" y="147929"/>
                </a:lnTo>
                <a:lnTo>
                  <a:pt x="29160" y="147930"/>
                </a:lnTo>
                <a:lnTo>
                  <a:pt x="29161" y="147931"/>
                </a:lnTo>
                <a:lnTo>
                  <a:pt x="29162" y="147931"/>
                </a:lnTo>
                <a:lnTo>
                  <a:pt x="29163" y="147932"/>
                </a:lnTo>
                <a:lnTo>
                  <a:pt x="29164" y="147933"/>
                </a:lnTo>
                <a:lnTo>
                  <a:pt x="29164" y="147935"/>
                </a:lnTo>
                <a:lnTo>
                  <a:pt x="29164" y="147936"/>
                </a:lnTo>
                <a:lnTo>
                  <a:pt x="29163" y="147937"/>
                </a:lnTo>
                <a:lnTo>
                  <a:pt x="29163" y="147938"/>
                </a:lnTo>
                <a:lnTo>
                  <a:pt x="29164" y="147940"/>
                </a:lnTo>
                <a:lnTo>
                  <a:pt x="29166" y="147941"/>
                </a:lnTo>
                <a:lnTo>
                  <a:pt x="29167" y="147942"/>
                </a:lnTo>
                <a:lnTo>
                  <a:pt x="29168" y="147944"/>
                </a:lnTo>
                <a:lnTo>
                  <a:pt x="29170" y="147945"/>
                </a:lnTo>
                <a:lnTo>
                  <a:pt x="29172" y="147945"/>
                </a:lnTo>
                <a:lnTo>
                  <a:pt x="29175" y="147945"/>
                </a:lnTo>
                <a:lnTo>
                  <a:pt x="29178" y="147944"/>
                </a:lnTo>
                <a:lnTo>
                  <a:pt x="29180" y="147944"/>
                </a:lnTo>
                <a:lnTo>
                  <a:pt x="29182" y="147944"/>
                </a:lnTo>
                <a:lnTo>
                  <a:pt x="29184" y="147943"/>
                </a:lnTo>
                <a:lnTo>
                  <a:pt x="29185" y="147943"/>
                </a:lnTo>
                <a:lnTo>
                  <a:pt x="29187" y="147944"/>
                </a:lnTo>
                <a:lnTo>
                  <a:pt x="29189" y="147944"/>
                </a:lnTo>
                <a:lnTo>
                  <a:pt x="29191" y="147944"/>
                </a:lnTo>
                <a:lnTo>
                  <a:pt x="29194" y="147945"/>
                </a:lnTo>
                <a:lnTo>
                  <a:pt x="29195" y="147945"/>
                </a:lnTo>
                <a:lnTo>
                  <a:pt x="29197" y="147945"/>
                </a:lnTo>
                <a:lnTo>
                  <a:pt x="29199" y="147944"/>
                </a:lnTo>
                <a:lnTo>
                  <a:pt x="29200" y="147945"/>
                </a:lnTo>
                <a:lnTo>
                  <a:pt x="29202" y="147945"/>
                </a:lnTo>
                <a:lnTo>
                  <a:pt x="29203" y="147946"/>
                </a:lnTo>
                <a:lnTo>
                  <a:pt x="29204" y="147946"/>
                </a:lnTo>
                <a:lnTo>
                  <a:pt x="29206" y="147946"/>
                </a:lnTo>
                <a:lnTo>
                  <a:pt x="29208" y="147946"/>
                </a:lnTo>
                <a:lnTo>
                  <a:pt x="29210" y="147946"/>
                </a:lnTo>
                <a:lnTo>
                  <a:pt x="29212" y="147946"/>
                </a:lnTo>
                <a:lnTo>
                  <a:pt x="29214" y="147946"/>
                </a:lnTo>
                <a:lnTo>
                  <a:pt x="29216" y="147945"/>
                </a:lnTo>
                <a:lnTo>
                  <a:pt x="29217" y="147945"/>
                </a:lnTo>
                <a:lnTo>
                  <a:pt x="29219" y="147943"/>
                </a:lnTo>
                <a:lnTo>
                  <a:pt x="29221" y="147943"/>
                </a:lnTo>
                <a:lnTo>
                  <a:pt x="29222" y="147940"/>
                </a:lnTo>
                <a:lnTo>
                  <a:pt x="29223" y="147938"/>
                </a:lnTo>
                <a:lnTo>
                  <a:pt x="29225" y="147936"/>
                </a:lnTo>
                <a:lnTo>
                  <a:pt x="29226" y="147936"/>
                </a:lnTo>
                <a:lnTo>
                  <a:pt x="29227" y="147936"/>
                </a:lnTo>
                <a:lnTo>
                  <a:pt x="29228" y="147936"/>
                </a:lnTo>
                <a:lnTo>
                  <a:pt x="29229" y="147937"/>
                </a:lnTo>
                <a:lnTo>
                  <a:pt x="29231" y="147937"/>
                </a:lnTo>
                <a:lnTo>
                  <a:pt x="29231" y="147936"/>
                </a:lnTo>
                <a:lnTo>
                  <a:pt x="29232" y="147935"/>
                </a:lnTo>
                <a:lnTo>
                  <a:pt x="29233" y="147933"/>
                </a:lnTo>
                <a:lnTo>
                  <a:pt x="29235" y="147932"/>
                </a:lnTo>
                <a:lnTo>
                  <a:pt x="29236" y="147932"/>
                </a:lnTo>
                <a:lnTo>
                  <a:pt x="29238" y="147932"/>
                </a:lnTo>
                <a:lnTo>
                  <a:pt x="29239" y="147932"/>
                </a:lnTo>
                <a:lnTo>
                  <a:pt x="29240" y="147932"/>
                </a:lnTo>
                <a:lnTo>
                  <a:pt x="29242" y="147932"/>
                </a:lnTo>
                <a:lnTo>
                  <a:pt x="29244" y="147931"/>
                </a:lnTo>
                <a:lnTo>
                  <a:pt x="29245" y="147931"/>
                </a:lnTo>
                <a:lnTo>
                  <a:pt x="29246" y="147930"/>
                </a:lnTo>
                <a:lnTo>
                  <a:pt x="29248" y="147929"/>
                </a:lnTo>
                <a:lnTo>
                  <a:pt x="29248" y="147929"/>
                </a:lnTo>
                <a:lnTo>
                  <a:pt x="29249" y="147929"/>
                </a:lnTo>
                <a:lnTo>
                  <a:pt x="29250" y="147929"/>
                </a:lnTo>
                <a:lnTo>
                  <a:pt x="29251" y="147929"/>
                </a:lnTo>
                <a:lnTo>
                  <a:pt x="29251" y="147930"/>
                </a:lnTo>
                <a:lnTo>
                  <a:pt x="29252" y="147931"/>
                </a:lnTo>
                <a:lnTo>
                  <a:pt x="29253" y="147931"/>
                </a:lnTo>
                <a:lnTo>
                  <a:pt x="29254" y="147932"/>
                </a:lnTo>
                <a:lnTo>
                  <a:pt x="29255" y="147932"/>
                </a:lnTo>
                <a:lnTo>
                  <a:pt x="29255" y="147933"/>
                </a:lnTo>
                <a:lnTo>
                  <a:pt x="29256" y="147933"/>
                </a:lnTo>
                <a:lnTo>
                  <a:pt x="29256" y="147934"/>
                </a:lnTo>
                <a:lnTo>
                  <a:pt x="29257" y="147935"/>
                </a:lnTo>
                <a:lnTo>
                  <a:pt x="29258" y="147935"/>
                </a:lnTo>
                <a:lnTo>
                  <a:pt x="29259" y="147936"/>
                </a:lnTo>
                <a:lnTo>
                  <a:pt x="29261" y="147937"/>
                </a:lnTo>
                <a:lnTo>
                  <a:pt x="29263" y="147937"/>
                </a:lnTo>
                <a:lnTo>
                  <a:pt x="29264" y="147938"/>
                </a:lnTo>
                <a:lnTo>
                  <a:pt x="29266" y="147939"/>
                </a:lnTo>
                <a:lnTo>
                  <a:pt x="29266" y="147940"/>
                </a:lnTo>
                <a:lnTo>
                  <a:pt x="29266" y="147942"/>
                </a:lnTo>
                <a:lnTo>
                  <a:pt x="29265" y="147944"/>
                </a:lnTo>
                <a:lnTo>
                  <a:pt x="29265" y="147946"/>
                </a:lnTo>
                <a:lnTo>
                  <a:pt x="29266" y="147946"/>
                </a:lnTo>
                <a:lnTo>
                  <a:pt x="29267" y="147948"/>
                </a:lnTo>
                <a:lnTo>
                  <a:pt x="29268" y="147949"/>
                </a:lnTo>
                <a:lnTo>
                  <a:pt x="29270" y="147950"/>
                </a:lnTo>
                <a:lnTo>
                  <a:pt x="29272" y="147951"/>
                </a:lnTo>
                <a:lnTo>
                  <a:pt x="29272" y="147952"/>
                </a:lnTo>
                <a:lnTo>
                  <a:pt x="29273" y="147953"/>
                </a:lnTo>
                <a:lnTo>
                  <a:pt x="29274" y="147955"/>
                </a:lnTo>
                <a:lnTo>
                  <a:pt x="29275" y="147957"/>
                </a:lnTo>
                <a:lnTo>
                  <a:pt x="29275" y="147959"/>
                </a:lnTo>
                <a:lnTo>
                  <a:pt x="29274" y="147961"/>
                </a:lnTo>
                <a:lnTo>
                  <a:pt x="29275" y="147963"/>
                </a:lnTo>
                <a:lnTo>
                  <a:pt x="29276" y="147964"/>
                </a:lnTo>
                <a:lnTo>
                  <a:pt x="29278" y="147964"/>
                </a:lnTo>
                <a:lnTo>
                  <a:pt x="29280" y="147964"/>
                </a:lnTo>
                <a:lnTo>
                  <a:pt x="29281" y="147964"/>
                </a:lnTo>
                <a:lnTo>
                  <a:pt x="29282" y="147965"/>
                </a:lnTo>
                <a:lnTo>
                  <a:pt x="29283" y="147966"/>
                </a:lnTo>
                <a:lnTo>
                  <a:pt x="29284" y="147968"/>
                </a:lnTo>
                <a:lnTo>
                  <a:pt x="29284" y="147970"/>
                </a:lnTo>
                <a:lnTo>
                  <a:pt x="29284" y="147972"/>
                </a:lnTo>
                <a:lnTo>
                  <a:pt x="29285" y="147973"/>
                </a:lnTo>
                <a:lnTo>
                  <a:pt x="29286" y="147974"/>
                </a:lnTo>
                <a:lnTo>
                  <a:pt x="29287" y="147974"/>
                </a:lnTo>
                <a:lnTo>
                  <a:pt x="29289" y="147975"/>
                </a:lnTo>
                <a:lnTo>
                  <a:pt x="29290" y="147975"/>
                </a:lnTo>
                <a:lnTo>
                  <a:pt x="29291" y="147974"/>
                </a:lnTo>
                <a:lnTo>
                  <a:pt x="29293" y="147974"/>
                </a:lnTo>
                <a:lnTo>
                  <a:pt x="29294" y="147973"/>
                </a:lnTo>
                <a:lnTo>
                  <a:pt x="29296" y="147973"/>
                </a:lnTo>
                <a:lnTo>
                  <a:pt x="29298" y="147972"/>
                </a:lnTo>
                <a:lnTo>
                  <a:pt x="29299" y="147972"/>
                </a:lnTo>
                <a:lnTo>
                  <a:pt x="29301" y="147972"/>
                </a:lnTo>
                <a:lnTo>
                  <a:pt x="29301" y="147973"/>
                </a:lnTo>
                <a:lnTo>
                  <a:pt x="29301" y="147974"/>
                </a:lnTo>
                <a:lnTo>
                  <a:pt x="29300" y="147976"/>
                </a:lnTo>
                <a:lnTo>
                  <a:pt x="29299" y="147978"/>
                </a:lnTo>
                <a:lnTo>
                  <a:pt x="29298" y="147980"/>
                </a:lnTo>
                <a:lnTo>
                  <a:pt x="29297" y="147982"/>
                </a:lnTo>
                <a:lnTo>
                  <a:pt x="29297" y="147984"/>
                </a:lnTo>
                <a:lnTo>
                  <a:pt x="29299" y="147986"/>
                </a:lnTo>
                <a:lnTo>
                  <a:pt x="29299" y="147989"/>
                </a:lnTo>
                <a:lnTo>
                  <a:pt x="29299" y="147991"/>
                </a:lnTo>
                <a:lnTo>
                  <a:pt x="29299" y="147992"/>
                </a:lnTo>
                <a:lnTo>
                  <a:pt x="29300" y="147994"/>
                </a:lnTo>
                <a:lnTo>
                  <a:pt x="29302" y="147996"/>
                </a:lnTo>
                <a:lnTo>
                  <a:pt x="29302" y="147997"/>
                </a:lnTo>
                <a:lnTo>
                  <a:pt x="29303" y="147999"/>
                </a:lnTo>
                <a:lnTo>
                  <a:pt x="29304" y="148000"/>
                </a:lnTo>
                <a:lnTo>
                  <a:pt x="29304" y="148002"/>
                </a:lnTo>
                <a:lnTo>
                  <a:pt x="29304" y="148003"/>
                </a:lnTo>
                <a:lnTo>
                  <a:pt x="29304" y="148004"/>
                </a:lnTo>
                <a:lnTo>
                  <a:pt x="29305" y="148005"/>
                </a:lnTo>
                <a:lnTo>
                  <a:pt x="29305" y="148006"/>
                </a:lnTo>
                <a:lnTo>
                  <a:pt x="29306" y="148007"/>
                </a:lnTo>
                <a:lnTo>
                  <a:pt x="29306" y="148009"/>
                </a:lnTo>
                <a:lnTo>
                  <a:pt x="29306" y="148011"/>
                </a:lnTo>
                <a:lnTo>
                  <a:pt x="29307" y="148013"/>
                </a:lnTo>
                <a:lnTo>
                  <a:pt x="29307" y="148014"/>
                </a:lnTo>
                <a:lnTo>
                  <a:pt x="29308" y="148017"/>
                </a:lnTo>
                <a:lnTo>
                  <a:pt x="29308" y="148019"/>
                </a:lnTo>
                <a:lnTo>
                  <a:pt x="29309" y="148022"/>
                </a:lnTo>
                <a:lnTo>
                  <a:pt x="29311" y="148026"/>
                </a:lnTo>
                <a:lnTo>
                  <a:pt x="29312" y="148030"/>
                </a:lnTo>
                <a:lnTo>
                  <a:pt x="29313" y="148034"/>
                </a:lnTo>
                <a:lnTo>
                  <a:pt x="29314" y="148036"/>
                </a:lnTo>
                <a:lnTo>
                  <a:pt x="29315" y="148037"/>
                </a:lnTo>
                <a:lnTo>
                  <a:pt x="29316" y="148038"/>
                </a:lnTo>
                <a:lnTo>
                  <a:pt x="29318" y="148039"/>
                </a:lnTo>
                <a:lnTo>
                  <a:pt x="29319" y="148040"/>
                </a:lnTo>
                <a:lnTo>
                  <a:pt x="29319" y="148041"/>
                </a:lnTo>
                <a:lnTo>
                  <a:pt x="29321" y="148042"/>
                </a:lnTo>
                <a:lnTo>
                  <a:pt x="29322" y="148044"/>
                </a:lnTo>
                <a:lnTo>
                  <a:pt x="29324" y="148045"/>
                </a:lnTo>
                <a:lnTo>
                  <a:pt x="29325" y="148045"/>
                </a:lnTo>
                <a:lnTo>
                  <a:pt x="29326" y="148046"/>
                </a:lnTo>
                <a:lnTo>
                  <a:pt x="29326" y="148047"/>
                </a:lnTo>
                <a:lnTo>
                  <a:pt x="29327" y="148049"/>
                </a:lnTo>
                <a:lnTo>
                  <a:pt x="29328" y="148050"/>
                </a:lnTo>
                <a:lnTo>
                  <a:pt x="29329" y="148052"/>
                </a:lnTo>
                <a:lnTo>
                  <a:pt x="29329" y="148054"/>
                </a:lnTo>
                <a:lnTo>
                  <a:pt x="29329" y="148055"/>
                </a:lnTo>
                <a:lnTo>
                  <a:pt x="29329" y="148056"/>
                </a:lnTo>
                <a:lnTo>
                  <a:pt x="29330" y="148058"/>
                </a:lnTo>
                <a:lnTo>
                  <a:pt x="29331" y="148060"/>
                </a:lnTo>
                <a:lnTo>
                  <a:pt x="29331" y="148063"/>
                </a:lnTo>
                <a:lnTo>
                  <a:pt x="29331" y="148066"/>
                </a:lnTo>
                <a:lnTo>
                  <a:pt x="29331" y="148069"/>
                </a:lnTo>
                <a:lnTo>
                  <a:pt x="29332" y="148072"/>
                </a:lnTo>
                <a:lnTo>
                  <a:pt x="29332" y="148074"/>
                </a:lnTo>
                <a:lnTo>
                  <a:pt x="29332" y="148076"/>
                </a:lnTo>
                <a:lnTo>
                  <a:pt x="29332" y="148078"/>
                </a:lnTo>
                <a:lnTo>
                  <a:pt x="29333" y="148079"/>
                </a:lnTo>
                <a:lnTo>
                  <a:pt x="29334" y="148081"/>
                </a:lnTo>
                <a:lnTo>
                  <a:pt x="29334" y="148084"/>
                </a:lnTo>
                <a:lnTo>
                  <a:pt x="29335" y="148086"/>
                </a:lnTo>
                <a:lnTo>
                  <a:pt x="29337" y="148088"/>
                </a:lnTo>
                <a:lnTo>
                  <a:pt x="29339" y="148091"/>
                </a:lnTo>
                <a:lnTo>
                  <a:pt x="29341" y="148092"/>
                </a:lnTo>
                <a:lnTo>
                  <a:pt x="29342" y="148092"/>
                </a:lnTo>
                <a:lnTo>
                  <a:pt x="29343" y="148093"/>
                </a:lnTo>
                <a:lnTo>
                  <a:pt x="29343" y="148093"/>
                </a:lnTo>
                <a:lnTo>
                  <a:pt x="29344" y="148094"/>
                </a:lnTo>
                <a:lnTo>
                  <a:pt x="29345" y="148094"/>
                </a:lnTo>
                <a:lnTo>
                  <a:pt x="29346" y="148095"/>
                </a:lnTo>
                <a:lnTo>
                  <a:pt x="29347" y="148096"/>
                </a:lnTo>
                <a:lnTo>
                  <a:pt x="29348" y="148096"/>
                </a:lnTo>
                <a:lnTo>
                  <a:pt x="29350" y="148097"/>
                </a:lnTo>
                <a:lnTo>
                  <a:pt x="29351" y="148098"/>
                </a:lnTo>
                <a:lnTo>
                  <a:pt x="29354" y="148099"/>
                </a:lnTo>
                <a:lnTo>
                  <a:pt x="29355" y="148101"/>
                </a:lnTo>
                <a:lnTo>
                  <a:pt x="29357" y="148102"/>
                </a:lnTo>
                <a:lnTo>
                  <a:pt x="29358" y="148103"/>
                </a:lnTo>
                <a:lnTo>
                  <a:pt x="29359" y="148103"/>
                </a:lnTo>
                <a:lnTo>
                  <a:pt x="29360" y="148104"/>
                </a:lnTo>
                <a:lnTo>
                  <a:pt x="29361" y="148105"/>
                </a:lnTo>
                <a:lnTo>
                  <a:pt x="29362" y="148106"/>
                </a:lnTo>
                <a:lnTo>
                  <a:pt x="29362" y="148107"/>
                </a:lnTo>
                <a:lnTo>
                  <a:pt x="29362" y="148108"/>
                </a:lnTo>
                <a:lnTo>
                  <a:pt x="29363" y="148108"/>
                </a:lnTo>
                <a:lnTo>
                  <a:pt x="29364" y="148109"/>
                </a:lnTo>
                <a:lnTo>
                  <a:pt x="29364" y="148110"/>
                </a:lnTo>
                <a:lnTo>
                  <a:pt x="29365" y="148110"/>
                </a:lnTo>
                <a:lnTo>
                  <a:pt x="29365" y="148111"/>
                </a:lnTo>
                <a:lnTo>
                  <a:pt x="29365" y="148112"/>
                </a:lnTo>
                <a:lnTo>
                  <a:pt x="29366" y="148113"/>
                </a:lnTo>
                <a:lnTo>
                  <a:pt x="29367" y="148114"/>
                </a:lnTo>
                <a:lnTo>
                  <a:pt x="29368" y="148115"/>
                </a:lnTo>
                <a:lnTo>
                  <a:pt x="29369" y="148117"/>
                </a:lnTo>
                <a:lnTo>
                  <a:pt x="29369" y="148118"/>
                </a:lnTo>
                <a:lnTo>
                  <a:pt x="29368" y="148119"/>
                </a:lnTo>
                <a:lnTo>
                  <a:pt x="29368" y="148120"/>
                </a:lnTo>
                <a:lnTo>
                  <a:pt x="29369" y="148121"/>
                </a:lnTo>
                <a:lnTo>
                  <a:pt x="29370" y="148122"/>
                </a:lnTo>
                <a:lnTo>
                  <a:pt x="29371" y="148122"/>
                </a:lnTo>
                <a:lnTo>
                  <a:pt x="29372" y="148123"/>
                </a:lnTo>
                <a:lnTo>
                  <a:pt x="29372" y="148124"/>
                </a:lnTo>
                <a:lnTo>
                  <a:pt x="29372" y="148124"/>
                </a:lnTo>
                <a:lnTo>
                  <a:pt x="29373" y="148124"/>
                </a:lnTo>
                <a:lnTo>
                  <a:pt x="29373" y="148124"/>
                </a:lnTo>
                <a:lnTo>
                  <a:pt x="29374" y="148125"/>
                </a:lnTo>
                <a:lnTo>
                  <a:pt x="29375" y="148126"/>
                </a:lnTo>
                <a:lnTo>
                  <a:pt x="29375" y="148127"/>
                </a:lnTo>
                <a:lnTo>
                  <a:pt x="29376" y="148128"/>
                </a:lnTo>
                <a:lnTo>
                  <a:pt x="29376" y="148128"/>
                </a:lnTo>
                <a:lnTo>
                  <a:pt x="29377" y="148129"/>
                </a:lnTo>
                <a:lnTo>
                  <a:pt x="29379" y="148132"/>
                </a:lnTo>
                <a:lnTo>
                  <a:pt x="29380" y="148132"/>
                </a:lnTo>
                <a:lnTo>
                  <a:pt x="29382" y="148135"/>
                </a:lnTo>
                <a:lnTo>
                  <a:pt x="29383" y="148136"/>
                </a:lnTo>
                <a:lnTo>
                  <a:pt x="29384" y="148137"/>
                </a:lnTo>
                <a:lnTo>
                  <a:pt x="29384" y="148138"/>
                </a:lnTo>
                <a:lnTo>
                  <a:pt x="29386" y="148139"/>
                </a:lnTo>
                <a:lnTo>
                  <a:pt x="29386" y="148140"/>
                </a:lnTo>
                <a:lnTo>
                  <a:pt x="29387" y="148140"/>
                </a:lnTo>
                <a:lnTo>
                  <a:pt x="29389" y="148141"/>
                </a:lnTo>
                <a:lnTo>
                  <a:pt x="29389" y="148142"/>
                </a:lnTo>
                <a:lnTo>
                  <a:pt x="29390" y="148143"/>
                </a:lnTo>
                <a:lnTo>
                  <a:pt x="29391" y="148144"/>
                </a:lnTo>
                <a:lnTo>
                  <a:pt x="29391" y="148145"/>
                </a:lnTo>
                <a:lnTo>
                  <a:pt x="29392" y="148146"/>
                </a:lnTo>
                <a:lnTo>
                  <a:pt x="29393" y="148149"/>
                </a:lnTo>
                <a:lnTo>
                  <a:pt x="29393" y="148151"/>
                </a:lnTo>
                <a:lnTo>
                  <a:pt x="29394" y="148152"/>
                </a:lnTo>
                <a:lnTo>
                  <a:pt x="29394" y="148153"/>
                </a:lnTo>
                <a:lnTo>
                  <a:pt x="29394" y="148155"/>
                </a:lnTo>
                <a:lnTo>
                  <a:pt x="29395" y="148156"/>
                </a:lnTo>
                <a:lnTo>
                  <a:pt x="29395" y="148157"/>
                </a:lnTo>
                <a:lnTo>
                  <a:pt x="29396" y="148158"/>
                </a:lnTo>
                <a:lnTo>
                  <a:pt x="29397" y="148159"/>
                </a:lnTo>
                <a:lnTo>
                  <a:pt x="29397" y="148161"/>
                </a:lnTo>
                <a:lnTo>
                  <a:pt x="29397" y="148162"/>
                </a:lnTo>
                <a:lnTo>
                  <a:pt x="29398" y="148163"/>
                </a:lnTo>
                <a:lnTo>
                  <a:pt x="29398" y="148163"/>
                </a:lnTo>
                <a:lnTo>
                  <a:pt x="29399" y="148164"/>
                </a:lnTo>
                <a:lnTo>
                  <a:pt x="29399" y="148165"/>
                </a:lnTo>
                <a:lnTo>
                  <a:pt x="29400" y="148166"/>
                </a:lnTo>
                <a:lnTo>
                  <a:pt x="29400" y="148167"/>
                </a:lnTo>
                <a:lnTo>
                  <a:pt x="29400" y="148168"/>
                </a:lnTo>
                <a:lnTo>
                  <a:pt x="29400" y="148169"/>
                </a:lnTo>
                <a:lnTo>
                  <a:pt x="29401" y="148170"/>
                </a:lnTo>
                <a:lnTo>
                  <a:pt x="29401" y="148171"/>
                </a:lnTo>
                <a:lnTo>
                  <a:pt x="29401" y="148172"/>
                </a:lnTo>
                <a:lnTo>
                  <a:pt x="29401" y="148173"/>
                </a:lnTo>
                <a:lnTo>
                  <a:pt x="29401" y="148174"/>
                </a:lnTo>
                <a:lnTo>
                  <a:pt x="29402" y="148175"/>
                </a:lnTo>
                <a:lnTo>
                  <a:pt x="29403" y="148176"/>
                </a:lnTo>
                <a:lnTo>
                  <a:pt x="29405" y="148177"/>
                </a:lnTo>
                <a:lnTo>
                  <a:pt x="29407" y="148180"/>
                </a:lnTo>
                <a:lnTo>
                  <a:pt x="29409" y="148182"/>
                </a:lnTo>
                <a:lnTo>
                  <a:pt x="29411" y="148184"/>
                </a:lnTo>
                <a:lnTo>
                  <a:pt x="29412" y="148186"/>
                </a:lnTo>
                <a:lnTo>
                  <a:pt x="29415" y="148188"/>
                </a:lnTo>
                <a:lnTo>
                  <a:pt x="29416" y="148191"/>
                </a:lnTo>
                <a:lnTo>
                  <a:pt x="29418" y="148192"/>
                </a:lnTo>
                <a:lnTo>
                  <a:pt x="29419" y="148193"/>
                </a:lnTo>
                <a:lnTo>
                  <a:pt x="29421" y="148194"/>
                </a:lnTo>
                <a:lnTo>
                  <a:pt x="29422" y="148194"/>
                </a:lnTo>
                <a:lnTo>
                  <a:pt x="29424" y="148195"/>
                </a:lnTo>
                <a:lnTo>
                  <a:pt x="29426" y="148196"/>
                </a:lnTo>
                <a:lnTo>
                  <a:pt x="29427" y="148197"/>
                </a:lnTo>
                <a:lnTo>
                  <a:pt x="29428" y="148198"/>
                </a:lnTo>
                <a:lnTo>
                  <a:pt x="29429" y="148199"/>
                </a:lnTo>
                <a:lnTo>
                  <a:pt x="29430" y="148199"/>
                </a:lnTo>
                <a:lnTo>
                  <a:pt x="29432" y="148200"/>
                </a:lnTo>
                <a:lnTo>
                  <a:pt x="29433" y="148201"/>
                </a:lnTo>
                <a:lnTo>
                  <a:pt x="29434" y="148201"/>
                </a:lnTo>
                <a:lnTo>
                  <a:pt x="29435" y="148202"/>
                </a:lnTo>
                <a:lnTo>
                  <a:pt x="29436" y="148202"/>
                </a:lnTo>
                <a:lnTo>
                  <a:pt x="29437" y="148202"/>
                </a:lnTo>
                <a:lnTo>
                  <a:pt x="29438" y="148202"/>
                </a:lnTo>
                <a:lnTo>
                  <a:pt x="29440" y="148202"/>
                </a:lnTo>
                <a:lnTo>
                  <a:pt x="29441" y="148202"/>
                </a:lnTo>
                <a:lnTo>
                  <a:pt x="29443" y="148203"/>
                </a:lnTo>
                <a:lnTo>
                  <a:pt x="29444" y="148203"/>
                </a:lnTo>
                <a:lnTo>
                  <a:pt x="29445" y="148204"/>
                </a:lnTo>
                <a:lnTo>
                  <a:pt x="29447" y="148205"/>
                </a:lnTo>
                <a:lnTo>
                  <a:pt x="29448" y="148207"/>
                </a:lnTo>
                <a:lnTo>
                  <a:pt x="29450" y="148210"/>
                </a:lnTo>
                <a:lnTo>
                  <a:pt x="29451" y="148212"/>
                </a:lnTo>
                <a:lnTo>
                  <a:pt x="29452" y="148213"/>
                </a:lnTo>
                <a:lnTo>
                  <a:pt x="29453" y="148214"/>
                </a:lnTo>
                <a:lnTo>
                  <a:pt x="29455" y="148216"/>
                </a:lnTo>
                <a:lnTo>
                  <a:pt x="29456" y="148217"/>
                </a:lnTo>
                <a:lnTo>
                  <a:pt x="29459" y="148217"/>
                </a:lnTo>
                <a:lnTo>
                  <a:pt x="29460" y="148217"/>
                </a:lnTo>
                <a:lnTo>
                  <a:pt x="29462" y="148218"/>
                </a:lnTo>
                <a:lnTo>
                  <a:pt x="29463" y="148219"/>
                </a:lnTo>
                <a:lnTo>
                  <a:pt x="29465" y="148220"/>
                </a:lnTo>
                <a:lnTo>
                  <a:pt x="29467" y="148221"/>
                </a:lnTo>
                <a:lnTo>
                  <a:pt x="29468" y="148222"/>
                </a:lnTo>
                <a:lnTo>
                  <a:pt x="29469" y="148223"/>
                </a:lnTo>
                <a:lnTo>
                  <a:pt x="29470" y="148225"/>
                </a:lnTo>
                <a:lnTo>
                  <a:pt x="29471" y="148227"/>
                </a:lnTo>
                <a:lnTo>
                  <a:pt x="29473" y="148228"/>
                </a:lnTo>
                <a:lnTo>
                  <a:pt x="29474" y="148229"/>
                </a:lnTo>
                <a:lnTo>
                  <a:pt x="29476" y="148229"/>
                </a:lnTo>
                <a:lnTo>
                  <a:pt x="29476" y="148232"/>
                </a:lnTo>
                <a:lnTo>
                  <a:pt x="29476" y="148233"/>
                </a:lnTo>
                <a:lnTo>
                  <a:pt x="29475" y="148235"/>
                </a:lnTo>
                <a:lnTo>
                  <a:pt x="29473" y="148235"/>
                </a:lnTo>
                <a:lnTo>
                  <a:pt x="29472" y="148235"/>
                </a:lnTo>
                <a:lnTo>
                  <a:pt x="29471" y="148235"/>
                </a:lnTo>
                <a:lnTo>
                  <a:pt x="29468" y="148236"/>
                </a:lnTo>
                <a:lnTo>
                  <a:pt x="29467" y="148237"/>
                </a:lnTo>
                <a:lnTo>
                  <a:pt x="29466" y="148239"/>
                </a:lnTo>
                <a:lnTo>
                  <a:pt x="29466" y="148241"/>
                </a:lnTo>
                <a:lnTo>
                  <a:pt x="29465" y="148242"/>
                </a:lnTo>
                <a:lnTo>
                  <a:pt x="29463" y="148243"/>
                </a:lnTo>
                <a:lnTo>
                  <a:pt x="29462" y="148243"/>
                </a:lnTo>
                <a:lnTo>
                  <a:pt x="29461" y="148244"/>
                </a:lnTo>
                <a:lnTo>
                  <a:pt x="29460" y="148244"/>
                </a:lnTo>
                <a:lnTo>
                  <a:pt x="29460" y="148246"/>
                </a:lnTo>
                <a:lnTo>
                  <a:pt x="29460" y="148247"/>
                </a:lnTo>
                <a:lnTo>
                  <a:pt x="29460" y="148249"/>
                </a:lnTo>
                <a:lnTo>
                  <a:pt x="29460" y="148250"/>
                </a:lnTo>
                <a:lnTo>
                  <a:pt x="29461" y="148251"/>
                </a:lnTo>
                <a:lnTo>
                  <a:pt x="29462" y="148252"/>
                </a:lnTo>
                <a:lnTo>
                  <a:pt x="29461" y="148254"/>
                </a:lnTo>
                <a:lnTo>
                  <a:pt x="29461" y="148255"/>
                </a:lnTo>
                <a:lnTo>
                  <a:pt x="29462" y="148256"/>
                </a:lnTo>
                <a:lnTo>
                  <a:pt x="29463" y="148257"/>
                </a:lnTo>
                <a:lnTo>
                  <a:pt x="29463" y="148257"/>
                </a:lnTo>
                <a:lnTo>
                  <a:pt x="29464" y="148257"/>
                </a:lnTo>
                <a:lnTo>
                  <a:pt x="29466" y="148257"/>
                </a:lnTo>
                <a:lnTo>
                  <a:pt x="29468" y="148256"/>
                </a:lnTo>
                <a:lnTo>
                  <a:pt x="29469" y="148256"/>
                </a:lnTo>
                <a:lnTo>
                  <a:pt x="29470" y="148257"/>
                </a:lnTo>
                <a:lnTo>
                  <a:pt x="29472" y="148258"/>
                </a:lnTo>
                <a:lnTo>
                  <a:pt x="29472" y="148259"/>
                </a:lnTo>
                <a:lnTo>
                  <a:pt x="29474" y="148259"/>
                </a:lnTo>
                <a:lnTo>
                  <a:pt x="29475" y="148259"/>
                </a:lnTo>
                <a:lnTo>
                  <a:pt x="29477" y="148259"/>
                </a:lnTo>
                <a:lnTo>
                  <a:pt x="29479" y="148260"/>
                </a:lnTo>
                <a:lnTo>
                  <a:pt x="29479" y="148262"/>
                </a:lnTo>
                <a:lnTo>
                  <a:pt x="29479" y="148263"/>
                </a:lnTo>
                <a:lnTo>
                  <a:pt x="29478" y="148265"/>
                </a:lnTo>
                <a:lnTo>
                  <a:pt x="29478" y="148266"/>
                </a:lnTo>
                <a:lnTo>
                  <a:pt x="29478" y="148267"/>
                </a:lnTo>
                <a:lnTo>
                  <a:pt x="29479" y="148269"/>
                </a:lnTo>
                <a:lnTo>
                  <a:pt x="29480" y="148269"/>
                </a:lnTo>
                <a:lnTo>
                  <a:pt x="29481" y="148269"/>
                </a:lnTo>
                <a:lnTo>
                  <a:pt x="29482" y="148270"/>
                </a:lnTo>
                <a:lnTo>
                  <a:pt x="29484" y="148270"/>
                </a:lnTo>
                <a:lnTo>
                  <a:pt x="29485" y="148272"/>
                </a:lnTo>
                <a:lnTo>
                  <a:pt x="29487" y="148274"/>
                </a:lnTo>
                <a:lnTo>
                  <a:pt x="29488" y="148275"/>
                </a:lnTo>
                <a:lnTo>
                  <a:pt x="29489" y="148277"/>
                </a:lnTo>
                <a:lnTo>
                  <a:pt x="29490" y="148278"/>
                </a:lnTo>
                <a:lnTo>
                  <a:pt x="29492" y="148278"/>
                </a:lnTo>
                <a:lnTo>
                  <a:pt x="29493" y="148278"/>
                </a:lnTo>
                <a:lnTo>
                  <a:pt x="29495" y="148278"/>
                </a:lnTo>
                <a:lnTo>
                  <a:pt x="29496" y="148279"/>
                </a:lnTo>
                <a:lnTo>
                  <a:pt x="29497" y="148279"/>
                </a:lnTo>
                <a:lnTo>
                  <a:pt x="29498" y="148280"/>
                </a:lnTo>
                <a:lnTo>
                  <a:pt x="29501" y="148280"/>
                </a:lnTo>
                <a:lnTo>
                  <a:pt x="29501" y="148281"/>
                </a:lnTo>
                <a:lnTo>
                  <a:pt x="29502" y="148283"/>
                </a:lnTo>
                <a:lnTo>
                  <a:pt x="29502" y="148284"/>
                </a:lnTo>
                <a:lnTo>
                  <a:pt x="29503" y="148286"/>
                </a:lnTo>
                <a:lnTo>
                  <a:pt x="29504" y="148287"/>
                </a:lnTo>
                <a:lnTo>
                  <a:pt x="29506" y="148288"/>
                </a:lnTo>
                <a:lnTo>
                  <a:pt x="29507" y="148288"/>
                </a:lnTo>
                <a:lnTo>
                  <a:pt x="29509" y="148289"/>
                </a:lnTo>
                <a:lnTo>
                  <a:pt x="29510" y="148290"/>
                </a:lnTo>
                <a:lnTo>
                  <a:pt x="29510" y="148291"/>
                </a:lnTo>
                <a:lnTo>
                  <a:pt x="29511" y="148292"/>
                </a:lnTo>
                <a:lnTo>
                  <a:pt x="29513" y="148293"/>
                </a:lnTo>
                <a:lnTo>
                  <a:pt x="29514" y="148295"/>
                </a:lnTo>
                <a:lnTo>
                  <a:pt x="29514" y="148296"/>
                </a:lnTo>
                <a:lnTo>
                  <a:pt x="29513" y="148298"/>
                </a:lnTo>
                <a:lnTo>
                  <a:pt x="29513" y="148301"/>
                </a:lnTo>
                <a:lnTo>
                  <a:pt x="29513" y="148302"/>
                </a:lnTo>
                <a:lnTo>
                  <a:pt x="29513" y="148304"/>
                </a:lnTo>
                <a:lnTo>
                  <a:pt x="29512" y="148307"/>
                </a:lnTo>
                <a:lnTo>
                  <a:pt x="29512" y="148308"/>
                </a:lnTo>
                <a:lnTo>
                  <a:pt x="29511" y="148310"/>
                </a:lnTo>
                <a:lnTo>
                  <a:pt x="29511" y="148312"/>
                </a:lnTo>
                <a:lnTo>
                  <a:pt x="29510" y="148312"/>
                </a:lnTo>
                <a:lnTo>
                  <a:pt x="29510" y="148314"/>
                </a:lnTo>
                <a:lnTo>
                  <a:pt x="29510" y="148316"/>
                </a:lnTo>
                <a:lnTo>
                  <a:pt x="29510" y="148318"/>
                </a:lnTo>
                <a:lnTo>
                  <a:pt x="29508" y="148319"/>
                </a:lnTo>
                <a:lnTo>
                  <a:pt x="29506" y="148321"/>
                </a:lnTo>
                <a:lnTo>
                  <a:pt x="29505" y="148323"/>
                </a:lnTo>
                <a:lnTo>
                  <a:pt x="29506" y="148325"/>
                </a:lnTo>
                <a:lnTo>
                  <a:pt x="29507" y="148326"/>
                </a:lnTo>
                <a:lnTo>
                  <a:pt x="29508" y="148329"/>
                </a:lnTo>
                <a:lnTo>
                  <a:pt x="29509" y="148331"/>
                </a:lnTo>
                <a:lnTo>
                  <a:pt x="29510" y="148332"/>
                </a:lnTo>
                <a:lnTo>
                  <a:pt x="29509" y="148334"/>
                </a:lnTo>
                <a:lnTo>
                  <a:pt x="29508" y="148335"/>
                </a:lnTo>
                <a:lnTo>
                  <a:pt x="29507" y="148337"/>
                </a:lnTo>
                <a:lnTo>
                  <a:pt x="29507" y="148338"/>
                </a:lnTo>
                <a:lnTo>
                  <a:pt x="29508" y="148340"/>
                </a:lnTo>
                <a:lnTo>
                  <a:pt x="29510" y="148341"/>
                </a:lnTo>
                <a:lnTo>
                  <a:pt x="29511" y="148342"/>
                </a:lnTo>
                <a:lnTo>
                  <a:pt x="29514" y="148342"/>
                </a:lnTo>
                <a:lnTo>
                  <a:pt x="29516" y="148344"/>
                </a:lnTo>
                <a:lnTo>
                  <a:pt x="29518" y="148344"/>
                </a:lnTo>
                <a:lnTo>
                  <a:pt x="29519" y="148346"/>
                </a:lnTo>
                <a:lnTo>
                  <a:pt x="29519" y="148348"/>
                </a:lnTo>
                <a:lnTo>
                  <a:pt x="29519" y="148349"/>
                </a:lnTo>
                <a:lnTo>
                  <a:pt x="29520" y="148350"/>
                </a:lnTo>
                <a:lnTo>
                  <a:pt x="29521" y="148350"/>
                </a:lnTo>
                <a:lnTo>
                  <a:pt x="29523" y="148351"/>
                </a:lnTo>
                <a:lnTo>
                  <a:pt x="29525" y="148351"/>
                </a:lnTo>
                <a:lnTo>
                  <a:pt x="29525" y="148352"/>
                </a:lnTo>
                <a:lnTo>
                  <a:pt x="29525" y="148353"/>
                </a:lnTo>
                <a:lnTo>
                  <a:pt x="29525" y="148355"/>
                </a:lnTo>
                <a:lnTo>
                  <a:pt x="29524" y="148357"/>
                </a:lnTo>
                <a:lnTo>
                  <a:pt x="29522" y="148359"/>
                </a:lnTo>
                <a:lnTo>
                  <a:pt x="29523" y="148361"/>
                </a:lnTo>
                <a:lnTo>
                  <a:pt x="29523" y="148362"/>
                </a:lnTo>
                <a:lnTo>
                  <a:pt x="29524" y="148363"/>
                </a:lnTo>
                <a:lnTo>
                  <a:pt x="29525" y="148364"/>
                </a:lnTo>
                <a:lnTo>
                  <a:pt x="29525" y="148366"/>
                </a:lnTo>
                <a:lnTo>
                  <a:pt x="29526" y="148366"/>
                </a:lnTo>
                <a:lnTo>
                  <a:pt x="29528" y="148367"/>
                </a:lnTo>
                <a:lnTo>
                  <a:pt x="29529" y="148368"/>
                </a:lnTo>
                <a:lnTo>
                  <a:pt x="29532" y="148369"/>
                </a:lnTo>
                <a:lnTo>
                  <a:pt x="29534" y="148371"/>
                </a:lnTo>
                <a:lnTo>
                  <a:pt x="29535" y="148372"/>
                </a:lnTo>
                <a:lnTo>
                  <a:pt x="29533" y="148374"/>
                </a:lnTo>
                <a:lnTo>
                  <a:pt x="29532" y="148376"/>
                </a:lnTo>
                <a:lnTo>
                  <a:pt x="29531" y="148378"/>
                </a:lnTo>
                <a:lnTo>
                  <a:pt x="29529" y="148380"/>
                </a:lnTo>
                <a:lnTo>
                  <a:pt x="29528" y="148382"/>
                </a:lnTo>
                <a:lnTo>
                  <a:pt x="29527" y="148383"/>
                </a:lnTo>
                <a:lnTo>
                  <a:pt x="29527" y="148384"/>
                </a:lnTo>
                <a:lnTo>
                  <a:pt x="29527" y="148385"/>
                </a:lnTo>
                <a:lnTo>
                  <a:pt x="29529" y="148385"/>
                </a:lnTo>
                <a:lnTo>
                  <a:pt x="29531" y="148386"/>
                </a:lnTo>
                <a:lnTo>
                  <a:pt x="29532" y="148388"/>
                </a:lnTo>
                <a:lnTo>
                  <a:pt x="29532" y="148389"/>
                </a:lnTo>
                <a:lnTo>
                  <a:pt x="29533" y="148391"/>
                </a:lnTo>
                <a:lnTo>
                  <a:pt x="29533" y="148392"/>
                </a:lnTo>
                <a:lnTo>
                  <a:pt x="29534" y="148394"/>
                </a:lnTo>
                <a:lnTo>
                  <a:pt x="29534" y="148395"/>
                </a:lnTo>
                <a:lnTo>
                  <a:pt x="29535" y="148395"/>
                </a:lnTo>
                <a:lnTo>
                  <a:pt x="29535" y="148397"/>
                </a:lnTo>
                <a:lnTo>
                  <a:pt x="29536" y="148397"/>
                </a:lnTo>
                <a:lnTo>
                  <a:pt x="29537" y="148398"/>
                </a:lnTo>
                <a:lnTo>
                  <a:pt x="29538" y="148398"/>
                </a:lnTo>
                <a:lnTo>
                  <a:pt x="29539" y="148398"/>
                </a:lnTo>
                <a:lnTo>
                  <a:pt x="29540" y="148398"/>
                </a:lnTo>
                <a:lnTo>
                  <a:pt x="29542" y="148398"/>
                </a:lnTo>
                <a:lnTo>
                  <a:pt x="29542" y="148398"/>
                </a:lnTo>
                <a:lnTo>
                  <a:pt x="29543" y="148399"/>
                </a:lnTo>
                <a:lnTo>
                  <a:pt x="29544" y="148400"/>
                </a:lnTo>
                <a:lnTo>
                  <a:pt x="29544" y="148400"/>
                </a:lnTo>
                <a:lnTo>
                  <a:pt x="29545" y="148401"/>
                </a:lnTo>
                <a:lnTo>
                  <a:pt x="29546" y="148402"/>
                </a:lnTo>
                <a:lnTo>
                  <a:pt x="29547" y="148403"/>
                </a:lnTo>
                <a:lnTo>
                  <a:pt x="29549" y="148403"/>
                </a:lnTo>
                <a:lnTo>
                  <a:pt x="29549" y="148404"/>
                </a:lnTo>
                <a:lnTo>
                  <a:pt x="29549" y="148405"/>
                </a:lnTo>
                <a:lnTo>
                  <a:pt x="29549" y="148407"/>
                </a:lnTo>
                <a:lnTo>
                  <a:pt x="29549" y="148408"/>
                </a:lnTo>
                <a:lnTo>
                  <a:pt x="29548" y="148410"/>
                </a:lnTo>
                <a:lnTo>
                  <a:pt x="29547" y="148411"/>
                </a:lnTo>
                <a:lnTo>
                  <a:pt x="29546" y="148413"/>
                </a:lnTo>
                <a:lnTo>
                  <a:pt x="29545" y="148414"/>
                </a:lnTo>
                <a:lnTo>
                  <a:pt x="29545" y="148415"/>
                </a:lnTo>
                <a:lnTo>
                  <a:pt x="29545" y="148416"/>
                </a:lnTo>
                <a:lnTo>
                  <a:pt x="29546" y="148416"/>
                </a:lnTo>
                <a:lnTo>
                  <a:pt x="29546" y="148417"/>
                </a:lnTo>
                <a:lnTo>
                  <a:pt x="29547" y="148418"/>
                </a:lnTo>
                <a:lnTo>
                  <a:pt x="29548" y="148418"/>
                </a:lnTo>
                <a:lnTo>
                  <a:pt x="29548" y="148419"/>
                </a:lnTo>
                <a:lnTo>
                  <a:pt x="29549" y="148419"/>
                </a:lnTo>
                <a:lnTo>
                  <a:pt x="29550" y="148420"/>
                </a:lnTo>
                <a:lnTo>
                  <a:pt x="29551" y="148420"/>
                </a:lnTo>
                <a:lnTo>
                  <a:pt x="29552" y="148421"/>
                </a:lnTo>
                <a:lnTo>
                  <a:pt x="29553" y="148422"/>
                </a:lnTo>
                <a:lnTo>
                  <a:pt x="29554" y="148422"/>
                </a:lnTo>
                <a:lnTo>
                  <a:pt x="29555" y="148423"/>
                </a:lnTo>
                <a:lnTo>
                  <a:pt x="29555" y="148424"/>
                </a:lnTo>
                <a:lnTo>
                  <a:pt x="29556" y="148424"/>
                </a:lnTo>
                <a:lnTo>
                  <a:pt x="29557" y="148424"/>
                </a:lnTo>
                <a:lnTo>
                  <a:pt x="29559" y="148424"/>
                </a:lnTo>
                <a:lnTo>
                  <a:pt x="29560" y="148424"/>
                </a:lnTo>
                <a:lnTo>
                  <a:pt x="29561" y="148424"/>
                </a:lnTo>
                <a:lnTo>
                  <a:pt x="29562" y="148425"/>
                </a:lnTo>
                <a:lnTo>
                  <a:pt x="29563" y="148425"/>
                </a:lnTo>
                <a:lnTo>
                  <a:pt x="29563" y="148425"/>
                </a:lnTo>
                <a:lnTo>
                  <a:pt x="29563" y="148426"/>
                </a:lnTo>
                <a:lnTo>
                  <a:pt x="29563" y="148427"/>
                </a:lnTo>
                <a:lnTo>
                  <a:pt x="29563" y="148428"/>
                </a:lnTo>
                <a:lnTo>
                  <a:pt x="29563" y="148429"/>
                </a:lnTo>
                <a:lnTo>
                  <a:pt x="29562" y="148430"/>
                </a:lnTo>
                <a:lnTo>
                  <a:pt x="29562" y="148431"/>
                </a:lnTo>
                <a:lnTo>
                  <a:pt x="29563" y="148432"/>
                </a:lnTo>
                <a:lnTo>
                  <a:pt x="29563" y="148434"/>
                </a:lnTo>
                <a:lnTo>
                  <a:pt x="29563" y="148435"/>
                </a:lnTo>
                <a:lnTo>
                  <a:pt x="29563" y="148436"/>
                </a:lnTo>
                <a:lnTo>
                  <a:pt x="29562" y="148437"/>
                </a:lnTo>
                <a:lnTo>
                  <a:pt x="29561" y="148438"/>
                </a:lnTo>
                <a:lnTo>
                  <a:pt x="29560" y="148438"/>
                </a:lnTo>
                <a:lnTo>
                  <a:pt x="29559" y="148439"/>
                </a:lnTo>
                <a:lnTo>
                  <a:pt x="29558" y="148440"/>
                </a:lnTo>
                <a:lnTo>
                  <a:pt x="29558" y="148441"/>
                </a:lnTo>
                <a:lnTo>
                  <a:pt x="29557" y="148442"/>
                </a:lnTo>
                <a:lnTo>
                  <a:pt x="29557" y="148443"/>
                </a:lnTo>
                <a:lnTo>
                  <a:pt x="29557" y="148443"/>
                </a:lnTo>
                <a:lnTo>
                  <a:pt x="29558" y="148444"/>
                </a:lnTo>
                <a:lnTo>
                  <a:pt x="29558" y="148445"/>
                </a:lnTo>
                <a:lnTo>
                  <a:pt x="29559" y="148445"/>
                </a:lnTo>
                <a:lnTo>
                  <a:pt x="29559" y="148446"/>
                </a:lnTo>
                <a:lnTo>
                  <a:pt x="29560" y="148447"/>
                </a:lnTo>
                <a:lnTo>
                  <a:pt x="29560" y="148449"/>
                </a:lnTo>
                <a:lnTo>
                  <a:pt x="29560" y="148449"/>
                </a:lnTo>
                <a:lnTo>
                  <a:pt x="29560" y="148450"/>
                </a:lnTo>
                <a:lnTo>
                  <a:pt x="29561" y="148451"/>
                </a:lnTo>
                <a:lnTo>
                  <a:pt x="29562" y="148452"/>
                </a:lnTo>
                <a:lnTo>
                  <a:pt x="29563" y="148452"/>
                </a:lnTo>
                <a:lnTo>
                  <a:pt x="29564" y="148453"/>
                </a:lnTo>
                <a:lnTo>
                  <a:pt x="29566" y="148454"/>
                </a:lnTo>
                <a:lnTo>
                  <a:pt x="29567" y="148455"/>
                </a:lnTo>
                <a:lnTo>
                  <a:pt x="29567" y="148456"/>
                </a:lnTo>
                <a:lnTo>
                  <a:pt x="29565" y="148458"/>
                </a:lnTo>
                <a:lnTo>
                  <a:pt x="29565" y="148460"/>
                </a:lnTo>
                <a:lnTo>
                  <a:pt x="29564" y="148461"/>
                </a:lnTo>
                <a:lnTo>
                  <a:pt x="29564" y="148462"/>
                </a:lnTo>
                <a:lnTo>
                  <a:pt x="29564" y="148462"/>
                </a:lnTo>
                <a:lnTo>
                  <a:pt x="29564" y="148463"/>
                </a:lnTo>
                <a:lnTo>
                  <a:pt x="29564" y="148463"/>
                </a:lnTo>
                <a:lnTo>
                  <a:pt x="29564" y="148464"/>
                </a:lnTo>
                <a:lnTo>
                  <a:pt x="29565" y="148464"/>
                </a:lnTo>
                <a:lnTo>
                  <a:pt x="29565" y="148465"/>
                </a:lnTo>
                <a:lnTo>
                  <a:pt x="29565" y="148465"/>
                </a:lnTo>
                <a:lnTo>
                  <a:pt x="29565" y="148465"/>
                </a:lnTo>
                <a:lnTo>
                  <a:pt x="29566" y="148466"/>
                </a:lnTo>
                <a:lnTo>
                  <a:pt x="29566" y="148466"/>
                </a:lnTo>
                <a:lnTo>
                  <a:pt x="29567" y="148468"/>
                </a:lnTo>
                <a:lnTo>
                  <a:pt x="29567" y="148469"/>
                </a:lnTo>
                <a:lnTo>
                  <a:pt x="29569" y="148471"/>
                </a:lnTo>
                <a:lnTo>
                  <a:pt x="29569" y="148473"/>
                </a:lnTo>
                <a:lnTo>
                  <a:pt x="29569" y="148474"/>
                </a:lnTo>
                <a:lnTo>
                  <a:pt x="29820" y="148505"/>
                </a:lnTo>
                <a:lnTo>
                  <a:pt x="30744" y="148621"/>
                </a:lnTo>
                <a:lnTo>
                  <a:pt x="33513" y="148967"/>
                </a:lnTo>
                <a:lnTo>
                  <a:pt x="38112" y="149544"/>
                </a:lnTo>
                <a:lnTo>
                  <a:pt x="39964" y="149776"/>
                </a:lnTo>
                <a:lnTo>
                  <a:pt x="40584" y="149854"/>
                </a:lnTo>
                <a:lnTo>
                  <a:pt x="41825" y="150010"/>
                </a:lnTo>
                <a:lnTo>
                  <a:pt x="48873" y="150896"/>
                </a:lnTo>
                <a:lnTo>
                  <a:pt x="53814" y="151520"/>
                </a:lnTo>
                <a:lnTo>
                  <a:pt x="59314" y="152215"/>
                </a:lnTo>
                <a:lnTo>
                  <a:pt x="61639" y="152509"/>
                </a:lnTo>
                <a:lnTo>
                  <a:pt x="66430" y="153117"/>
                </a:lnTo>
                <a:lnTo>
                  <a:pt x="66515" y="153047"/>
                </a:lnTo>
                <a:lnTo>
                  <a:pt x="66686" y="152900"/>
                </a:lnTo>
                <a:lnTo>
                  <a:pt x="66828" y="152810"/>
                </a:lnTo>
                <a:lnTo>
                  <a:pt x="67032" y="152644"/>
                </a:lnTo>
                <a:lnTo>
                  <a:pt x="67165" y="152544"/>
                </a:lnTo>
                <a:lnTo>
                  <a:pt x="67326" y="152464"/>
                </a:lnTo>
                <a:lnTo>
                  <a:pt x="67469" y="152449"/>
                </a:lnTo>
                <a:lnTo>
                  <a:pt x="67639" y="152511"/>
                </a:lnTo>
                <a:lnTo>
                  <a:pt x="67739" y="152601"/>
                </a:lnTo>
                <a:lnTo>
                  <a:pt x="67773" y="152626"/>
                </a:lnTo>
                <a:lnTo>
                  <a:pt x="67772" y="152629"/>
                </a:lnTo>
                <a:lnTo>
                  <a:pt x="67862" y="152691"/>
                </a:lnTo>
                <a:lnTo>
                  <a:pt x="68005" y="152815"/>
                </a:lnTo>
                <a:lnTo>
                  <a:pt x="68128" y="152843"/>
                </a:lnTo>
                <a:lnTo>
                  <a:pt x="68304" y="152805"/>
                </a:lnTo>
                <a:lnTo>
                  <a:pt x="68437" y="152739"/>
                </a:lnTo>
                <a:lnTo>
                  <a:pt x="68603" y="152729"/>
                </a:lnTo>
                <a:lnTo>
                  <a:pt x="68959" y="153080"/>
                </a:lnTo>
                <a:lnTo>
                  <a:pt x="69134" y="153142"/>
                </a:lnTo>
                <a:lnTo>
                  <a:pt x="69286" y="153071"/>
                </a:lnTo>
                <a:lnTo>
                  <a:pt x="69462" y="152948"/>
                </a:lnTo>
                <a:lnTo>
                  <a:pt x="69578" y="152776"/>
                </a:lnTo>
                <a:lnTo>
                  <a:pt x="69578" y="152776"/>
                </a:lnTo>
                <a:lnTo>
                  <a:pt x="69694" y="152618"/>
                </a:lnTo>
                <a:lnTo>
                  <a:pt x="69770" y="152520"/>
                </a:lnTo>
                <a:lnTo>
                  <a:pt x="69927" y="152421"/>
                </a:lnTo>
                <a:lnTo>
                  <a:pt x="70088" y="152316"/>
                </a:lnTo>
                <a:lnTo>
                  <a:pt x="70329" y="152288"/>
                </a:lnTo>
                <a:lnTo>
                  <a:pt x="70415" y="152278"/>
                </a:lnTo>
                <a:lnTo>
                  <a:pt x="70533" y="152283"/>
                </a:lnTo>
                <a:lnTo>
                  <a:pt x="70542" y="152284"/>
                </a:lnTo>
                <a:lnTo>
                  <a:pt x="70648" y="152288"/>
                </a:lnTo>
                <a:lnTo>
                  <a:pt x="70923" y="152340"/>
                </a:lnTo>
                <a:lnTo>
                  <a:pt x="71146" y="152350"/>
                </a:lnTo>
                <a:lnTo>
                  <a:pt x="76788" y="152853"/>
                </a:lnTo>
                <a:lnTo>
                  <a:pt x="77301" y="152899"/>
                </a:lnTo>
                <a:lnTo>
                  <a:pt x="77303" y="152899"/>
                </a:lnTo>
                <a:lnTo>
                  <a:pt x="77326" y="152901"/>
                </a:lnTo>
                <a:lnTo>
                  <a:pt x="77638" y="152929"/>
                </a:lnTo>
                <a:lnTo>
                  <a:pt x="77965" y="152957"/>
                </a:lnTo>
                <a:lnTo>
                  <a:pt x="80996" y="153215"/>
                </a:lnTo>
                <a:lnTo>
                  <a:pt x="81379" y="153247"/>
                </a:lnTo>
                <a:lnTo>
                  <a:pt x="81424" y="153251"/>
                </a:lnTo>
                <a:lnTo>
                  <a:pt x="81567" y="153080"/>
                </a:lnTo>
                <a:lnTo>
                  <a:pt x="81794" y="152696"/>
                </a:lnTo>
                <a:lnTo>
                  <a:pt x="83612" y="149431"/>
                </a:lnTo>
                <a:lnTo>
                  <a:pt x="84200" y="148693"/>
                </a:lnTo>
                <a:lnTo>
                  <a:pt x="84907" y="147804"/>
                </a:lnTo>
                <a:lnTo>
                  <a:pt x="87482" y="144567"/>
                </a:lnTo>
                <a:lnTo>
                  <a:pt x="87953" y="143976"/>
                </a:lnTo>
                <a:lnTo>
                  <a:pt x="88971" y="142695"/>
                </a:lnTo>
                <a:lnTo>
                  <a:pt x="89518" y="142008"/>
                </a:lnTo>
                <a:lnTo>
                  <a:pt x="90294" y="141033"/>
                </a:lnTo>
                <a:lnTo>
                  <a:pt x="90620" y="140623"/>
                </a:lnTo>
                <a:lnTo>
                  <a:pt x="90910" y="140259"/>
                </a:lnTo>
                <a:lnTo>
                  <a:pt x="91226" y="139965"/>
                </a:lnTo>
                <a:lnTo>
                  <a:pt x="91247" y="139946"/>
                </a:lnTo>
                <a:lnTo>
                  <a:pt x="91389" y="139717"/>
                </a:lnTo>
                <a:lnTo>
                  <a:pt x="91451" y="139618"/>
                </a:lnTo>
                <a:lnTo>
                  <a:pt x="91655" y="139343"/>
                </a:lnTo>
                <a:lnTo>
                  <a:pt x="91906" y="139016"/>
                </a:lnTo>
                <a:lnTo>
                  <a:pt x="92101" y="138831"/>
                </a:lnTo>
                <a:lnTo>
                  <a:pt x="92131" y="138803"/>
                </a:lnTo>
                <a:lnTo>
                  <a:pt x="92395" y="138565"/>
                </a:lnTo>
                <a:lnTo>
                  <a:pt x="92436" y="138529"/>
                </a:lnTo>
                <a:lnTo>
                  <a:pt x="92464" y="138505"/>
                </a:lnTo>
                <a:lnTo>
                  <a:pt x="92609" y="138380"/>
                </a:lnTo>
                <a:lnTo>
                  <a:pt x="93501" y="137772"/>
                </a:lnTo>
                <a:lnTo>
                  <a:pt x="93776" y="137630"/>
                </a:lnTo>
                <a:lnTo>
                  <a:pt x="94061" y="137502"/>
                </a:lnTo>
                <a:lnTo>
                  <a:pt x="94078" y="137496"/>
                </a:lnTo>
                <a:lnTo>
                  <a:pt x="94488" y="137364"/>
                </a:lnTo>
                <a:lnTo>
                  <a:pt x="94639" y="137317"/>
                </a:lnTo>
                <a:lnTo>
                  <a:pt x="94702" y="137297"/>
                </a:lnTo>
                <a:lnTo>
                  <a:pt x="94716" y="137293"/>
                </a:lnTo>
                <a:lnTo>
                  <a:pt x="95703" y="136895"/>
                </a:lnTo>
                <a:lnTo>
                  <a:pt x="96020" y="136833"/>
                </a:lnTo>
                <a:lnTo>
                  <a:pt x="96481" y="136838"/>
                </a:lnTo>
                <a:lnTo>
                  <a:pt x="96752" y="136838"/>
                </a:lnTo>
                <a:lnTo>
                  <a:pt x="96898" y="136838"/>
                </a:lnTo>
                <a:lnTo>
                  <a:pt x="97241" y="136838"/>
                </a:lnTo>
                <a:lnTo>
                  <a:pt x="97254" y="136838"/>
                </a:lnTo>
                <a:lnTo>
                  <a:pt x="97266" y="136839"/>
                </a:lnTo>
                <a:lnTo>
                  <a:pt x="97582" y="136866"/>
                </a:lnTo>
                <a:lnTo>
                  <a:pt x="97900" y="136947"/>
                </a:lnTo>
                <a:lnTo>
                  <a:pt x="98213" y="137032"/>
                </a:lnTo>
                <a:lnTo>
                  <a:pt x="98545" y="137084"/>
                </a:lnTo>
                <a:lnTo>
                  <a:pt x="98929" y="137203"/>
                </a:lnTo>
                <a:lnTo>
                  <a:pt x="99119" y="137293"/>
                </a:lnTo>
                <a:lnTo>
                  <a:pt x="99328" y="137436"/>
                </a:lnTo>
                <a:lnTo>
                  <a:pt x="99499" y="137587"/>
                </a:lnTo>
                <a:lnTo>
                  <a:pt x="99698" y="137787"/>
                </a:lnTo>
                <a:lnTo>
                  <a:pt x="99760" y="137924"/>
                </a:lnTo>
                <a:lnTo>
                  <a:pt x="99818" y="138103"/>
                </a:lnTo>
                <a:lnTo>
                  <a:pt x="99812" y="138102"/>
                </a:lnTo>
                <a:lnTo>
                  <a:pt x="99793" y="138095"/>
                </a:lnTo>
                <a:lnTo>
                  <a:pt x="99784" y="138088"/>
                </a:lnTo>
                <a:lnTo>
                  <a:pt x="99774" y="138089"/>
                </a:lnTo>
                <a:lnTo>
                  <a:pt x="99771" y="138099"/>
                </a:lnTo>
                <a:lnTo>
                  <a:pt x="99773" y="138103"/>
                </a:lnTo>
                <a:lnTo>
                  <a:pt x="99777" y="138112"/>
                </a:lnTo>
                <a:lnTo>
                  <a:pt x="99779" y="138126"/>
                </a:lnTo>
                <a:lnTo>
                  <a:pt x="99791" y="138132"/>
                </a:lnTo>
                <a:lnTo>
                  <a:pt x="99793" y="138133"/>
                </a:lnTo>
                <a:lnTo>
                  <a:pt x="99809" y="138146"/>
                </a:lnTo>
                <a:lnTo>
                  <a:pt x="99811" y="138160"/>
                </a:lnTo>
                <a:lnTo>
                  <a:pt x="99813" y="138171"/>
                </a:lnTo>
                <a:lnTo>
                  <a:pt x="99813" y="138180"/>
                </a:lnTo>
                <a:lnTo>
                  <a:pt x="99802" y="138186"/>
                </a:lnTo>
                <a:lnTo>
                  <a:pt x="99788" y="138193"/>
                </a:lnTo>
                <a:lnTo>
                  <a:pt x="99771" y="138210"/>
                </a:lnTo>
                <a:lnTo>
                  <a:pt x="99768" y="138215"/>
                </a:lnTo>
                <a:lnTo>
                  <a:pt x="99775" y="138227"/>
                </a:lnTo>
                <a:lnTo>
                  <a:pt x="99776" y="138228"/>
                </a:lnTo>
                <a:lnTo>
                  <a:pt x="99794" y="138236"/>
                </a:lnTo>
                <a:lnTo>
                  <a:pt x="99803" y="138239"/>
                </a:lnTo>
                <a:lnTo>
                  <a:pt x="99810" y="138242"/>
                </a:lnTo>
                <a:lnTo>
                  <a:pt x="99822" y="138242"/>
                </a:lnTo>
                <a:lnTo>
                  <a:pt x="99822" y="138242"/>
                </a:lnTo>
                <a:lnTo>
                  <a:pt x="99842" y="138237"/>
                </a:lnTo>
                <a:lnTo>
                  <a:pt x="99851" y="138233"/>
                </a:lnTo>
                <a:lnTo>
                  <a:pt x="99860" y="138231"/>
                </a:lnTo>
                <a:lnTo>
                  <a:pt x="99872" y="138229"/>
                </a:lnTo>
                <a:lnTo>
                  <a:pt x="99879" y="138232"/>
                </a:lnTo>
                <a:lnTo>
                  <a:pt x="99885" y="138239"/>
                </a:lnTo>
                <a:lnTo>
                  <a:pt x="99889" y="138248"/>
                </a:lnTo>
                <a:lnTo>
                  <a:pt x="99899" y="138246"/>
                </a:lnTo>
                <a:lnTo>
                  <a:pt x="99921" y="138244"/>
                </a:lnTo>
                <a:lnTo>
                  <a:pt x="99953" y="138244"/>
                </a:lnTo>
                <a:lnTo>
                  <a:pt x="99956" y="138244"/>
                </a:lnTo>
                <a:lnTo>
                  <a:pt x="99956" y="138244"/>
                </a:lnTo>
                <a:lnTo>
                  <a:pt x="99958" y="138244"/>
                </a:lnTo>
                <a:lnTo>
                  <a:pt x="99973" y="138244"/>
                </a:lnTo>
                <a:lnTo>
                  <a:pt x="99982" y="138246"/>
                </a:lnTo>
                <a:lnTo>
                  <a:pt x="99996" y="138249"/>
                </a:lnTo>
                <a:lnTo>
                  <a:pt x="100012" y="138255"/>
                </a:lnTo>
                <a:lnTo>
                  <a:pt x="100036" y="138264"/>
                </a:lnTo>
                <a:lnTo>
                  <a:pt x="100064" y="138267"/>
                </a:lnTo>
                <a:lnTo>
                  <a:pt x="100079" y="138275"/>
                </a:lnTo>
                <a:lnTo>
                  <a:pt x="100086" y="138262"/>
                </a:lnTo>
                <a:lnTo>
                  <a:pt x="100087" y="138250"/>
                </a:lnTo>
                <a:lnTo>
                  <a:pt x="100088" y="138222"/>
                </a:lnTo>
                <a:lnTo>
                  <a:pt x="100086" y="138200"/>
                </a:lnTo>
                <a:lnTo>
                  <a:pt x="100091" y="138177"/>
                </a:lnTo>
                <a:lnTo>
                  <a:pt x="100100" y="138162"/>
                </a:lnTo>
                <a:lnTo>
                  <a:pt x="100109" y="138157"/>
                </a:lnTo>
                <a:lnTo>
                  <a:pt x="100120" y="138148"/>
                </a:lnTo>
                <a:lnTo>
                  <a:pt x="100127" y="138142"/>
                </a:lnTo>
                <a:lnTo>
                  <a:pt x="100156" y="138133"/>
                </a:lnTo>
                <a:lnTo>
                  <a:pt x="100165" y="138123"/>
                </a:lnTo>
                <a:lnTo>
                  <a:pt x="100172" y="138105"/>
                </a:lnTo>
                <a:lnTo>
                  <a:pt x="100189" y="138103"/>
                </a:lnTo>
                <a:lnTo>
                  <a:pt x="100206" y="138102"/>
                </a:lnTo>
                <a:lnTo>
                  <a:pt x="100225" y="138106"/>
                </a:lnTo>
                <a:lnTo>
                  <a:pt x="100244" y="138115"/>
                </a:lnTo>
                <a:lnTo>
                  <a:pt x="100267" y="138110"/>
                </a:lnTo>
                <a:lnTo>
                  <a:pt x="100279" y="138108"/>
                </a:lnTo>
                <a:lnTo>
                  <a:pt x="100297" y="138112"/>
                </a:lnTo>
                <a:lnTo>
                  <a:pt x="100315" y="138118"/>
                </a:lnTo>
                <a:lnTo>
                  <a:pt x="100332" y="138123"/>
                </a:lnTo>
                <a:lnTo>
                  <a:pt x="100342" y="138123"/>
                </a:lnTo>
                <a:lnTo>
                  <a:pt x="100348" y="138139"/>
                </a:lnTo>
                <a:lnTo>
                  <a:pt x="100361" y="138157"/>
                </a:lnTo>
                <a:lnTo>
                  <a:pt x="100365" y="138162"/>
                </a:lnTo>
                <a:lnTo>
                  <a:pt x="100368" y="138166"/>
                </a:lnTo>
                <a:lnTo>
                  <a:pt x="100377" y="138182"/>
                </a:lnTo>
                <a:lnTo>
                  <a:pt x="100391" y="138200"/>
                </a:lnTo>
                <a:lnTo>
                  <a:pt x="100393" y="138202"/>
                </a:lnTo>
                <a:lnTo>
                  <a:pt x="100397" y="138205"/>
                </a:lnTo>
                <a:lnTo>
                  <a:pt x="100400" y="138206"/>
                </a:lnTo>
                <a:lnTo>
                  <a:pt x="100411" y="138215"/>
                </a:lnTo>
                <a:lnTo>
                  <a:pt x="100420" y="138224"/>
                </a:lnTo>
                <a:lnTo>
                  <a:pt x="100480" y="138278"/>
                </a:lnTo>
                <a:lnTo>
                  <a:pt x="100504" y="138297"/>
                </a:lnTo>
                <a:lnTo>
                  <a:pt x="100535" y="138304"/>
                </a:lnTo>
                <a:lnTo>
                  <a:pt x="100549" y="138313"/>
                </a:lnTo>
                <a:lnTo>
                  <a:pt x="100578" y="138340"/>
                </a:lnTo>
                <a:lnTo>
                  <a:pt x="100582" y="138344"/>
                </a:lnTo>
                <a:lnTo>
                  <a:pt x="100587" y="138347"/>
                </a:lnTo>
                <a:lnTo>
                  <a:pt x="100605" y="138367"/>
                </a:lnTo>
                <a:lnTo>
                  <a:pt x="100663" y="138403"/>
                </a:lnTo>
                <a:lnTo>
                  <a:pt x="100677" y="138417"/>
                </a:lnTo>
                <a:lnTo>
                  <a:pt x="100693" y="138447"/>
                </a:lnTo>
                <a:lnTo>
                  <a:pt x="100697" y="138456"/>
                </a:lnTo>
                <a:lnTo>
                  <a:pt x="100700" y="138459"/>
                </a:lnTo>
                <a:lnTo>
                  <a:pt x="100702" y="138463"/>
                </a:lnTo>
                <a:lnTo>
                  <a:pt x="100713" y="138467"/>
                </a:lnTo>
                <a:lnTo>
                  <a:pt x="100714" y="138467"/>
                </a:lnTo>
                <a:lnTo>
                  <a:pt x="100794" y="138483"/>
                </a:lnTo>
                <a:lnTo>
                  <a:pt x="100828" y="138501"/>
                </a:lnTo>
                <a:lnTo>
                  <a:pt x="100849" y="138523"/>
                </a:lnTo>
                <a:lnTo>
                  <a:pt x="100876" y="138532"/>
                </a:lnTo>
                <a:lnTo>
                  <a:pt x="100887" y="138545"/>
                </a:lnTo>
                <a:lnTo>
                  <a:pt x="100891" y="138548"/>
                </a:lnTo>
                <a:lnTo>
                  <a:pt x="100896" y="138550"/>
                </a:lnTo>
                <a:lnTo>
                  <a:pt x="100907" y="138565"/>
                </a:lnTo>
                <a:lnTo>
                  <a:pt x="100914" y="138586"/>
                </a:lnTo>
                <a:lnTo>
                  <a:pt x="100946" y="138609"/>
                </a:lnTo>
                <a:lnTo>
                  <a:pt x="100964" y="138613"/>
                </a:lnTo>
                <a:lnTo>
                  <a:pt x="100984" y="138617"/>
                </a:lnTo>
                <a:lnTo>
                  <a:pt x="101015" y="138607"/>
                </a:lnTo>
                <a:lnTo>
                  <a:pt x="101052" y="138606"/>
                </a:lnTo>
                <a:lnTo>
                  <a:pt x="101072" y="138628"/>
                </a:lnTo>
                <a:lnTo>
                  <a:pt x="101076" y="138635"/>
                </a:lnTo>
                <a:lnTo>
                  <a:pt x="101088" y="138648"/>
                </a:lnTo>
                <a:lnTo>
                  <a:pt x="101092" y="138657"/>
                </a:lnTo>
                <a:lnTo>
                  <a:pt x="101099" y="138664"/>
                </a:lnTo>
                <a:lnTo>
                  <a:pt x="101110" y="138677"/>
                </a:lnTo>
                <a:lnTo>
                  <a:pt x="101115" y="138679"/>
                </a:lnTo>
                <a:lnTo>
                  <a:pt x="101117" y="138681"/>
                </a:lnTo>
                <a:lnTo>
                  <a:pt x="101121" y="138686"/>
                </a:lnTo>
                <a:lnTo>
                  <a:pt x="101126" y="138690"/>
                </a:lnTo>
                <a:lnTo>
                  <a:pt x="101133" y="138693"/>
                </a:lnTo>
                <a:lnTo>
                  <a:pt x="101146" y="138693"/>
                </a:lnTo>
                <a:lnTo>
                  <a:pt x="101173" y="138677"/>
                </a:lnTo>
                <a:lnTo>
                  <a:pt x="101182" y="138672"/>
                </a:lnTo>
                <a:lnTo>
                  <a:pt x="101196" y="138668"/>
                </a:lnTo>
                <a:lnTo>
                  <a:pt x="101203" y="138664"/>
                </a:lnTo>
                <a:lnTo>
                  <a:pt x="101212" y="138659"/>
                </a:lnTo>
                <a:lnTo>
                  <a:pt x="101250" y="138646"/>
                </a:lnTo>
                <a:lnTo>
                  <a:pt x="101285" y="138601"/>
                </a:lnTo>
                <a:lnTo>
                  <a:pt x="101302" y="138590"/>
                </a:lnTo>
                <a:lnTo>
                  <a:pt x="101328" y="138588"/>
                </a:lnTo>
                <a:lnTo>
                  <a:pt x="101354" y="138579"/>
                </a:lnTo>
                <a:lnTo>
                  <a:pt x="101367" y="138547"/>
                </a:lnTo>
                <a:lnTo>
                  <a:pt x="101383" y="138530"/>
                </a:lnTo>
                <a:lnTo>
                  <a:pt x="101398" y="138522"/>
                </a:lnTo>
                <a:lnTo>
                  <a:pt x="101408" y="138516"/>
                </a:lnTo>
                <a:lnTo>
                  <a:pt x="101436" y="138507"/>
                </a:lnTo>
                <a:lnTo>
                  <a:pt x="101464" y="138493"/>
                </a:lnTo>
                <a:lnTo>
                  <a:pt x="101478" y="138493"/>
                </a:lnTo>
                <a:lnTo>
                  <a:pt x="101495" y="138499"/>
                </a:lnTo>
                <a:lnTo>
                  <a:pt x="101512" y="138496"/>
                </a:lnTo>
                <a:lnTo>
                  <a:pt x="101525" y="138501"/>
                </a:lnTo>
                <a:lnTo>
                  <a:pt x="101539" y="138492"/>
                </a:lnTo>
                <a:lnTo>
                  <a:pt x="101543" y="138492"/>
                </a:lnTo>
                <a:lnTo>
                  <a:pt x="101550" y="138467"/>
                </a:lnTo>
                <a:lnTo>
                  <a:pt x="101549" y="138457"/>
                </a:lnTo>
                <a:lnTo>
                  <a:pt x="101555" y="138450"/>
                </a:lnTo>
                <a:lnTo>
                  <a:pt x="101577" y="138461"/>
                </a:lnTo>
                <a:lnTo>
                  <a:pt x="101593" y="138472"/>
                </a:lnTo>
                <a:lnTo>
                  <a:pt x="101602" y="138480"/>
                </a:lnTo>
                <a:lnTo>
                  <a:pt x="101602" y="138485"/>
                </a:lnTo>
                <a:lnTo>
                  <a:pt x="101602" y="138507"/>
                </a:lnTo>
                <a:lnTo>
                  <a:pt x="101609" y="138519"/>
                </a:lnTo>
                <a:lnTo>
                  <a:pt x="101615" y="138525"/>
                </a:lnTo>
                <a:lnTo>
                  <a:pt x="101620" y="138530"/>
                </a:lnTo>
                <a:lnTo>
                  <a:pt x="101628" y="138534"/>
                </a:lnTo>
                <a:lnTo>
                  <a:pt x="101648" y="138514"/>
                </a:lnTo>
                <a:lnTo>
                  <a:pt x="101658" y="138495"/>
                </a:lnTo>
                <a:lnTo>
                  <a:pt x="101664" y="138474"/>
                </a:lnTo>
                <a:lnTo>
                  <a:pt x="101683" y="138452"/>
                </a:lnTo>
                <a:lnTo>
                  <a:pt x="101685" y="138445"/>
                </a:lnTo>
                <a:lnTo>
                  <a:pt x="101685" y="138434"/>
                </a:lnTo>
                <a:lnTo>
                  <a:pt x="101687" y="138410"/>
                </a:lnTo>
                <a:lnTo>
                  <a:pt x="101688" y="138392"/>
                </a:lnTo>
                <a:lnTo>
                  <a:pt x="101699" y="138375"/>
                </a:lnTo>
                <a:lnTo>
                  <a:pt x="101725" y="138365"/>
                </a:lnTo>
                <a:lnTo>
                  <a:pt x="101741" y="138376"/>
                </a:lnTo>
                <a:lnTo>
                  <a:pt x="101758" y="138390"/>
                </a:lnTo>
                <a:lnTo>
                  <a:pt x="101779" y="138406"/>
                </a:lnTo>
                <a:lnTo>
                  <a:pt x="101797" y="138423"/>
                </a:lnTo>
                <a:lnTo>
                  <a:pt x="101814" y="138441"/>
                </a:lnTo>
                <a:lnTo>
                  <a:pt x="101834" y="138444"/>
                </a:lnTo>
                <a:lnTo>
                  <a:pt x="101850" y="138443"/>
                </a:lnTo>
                <a:lnTo>
                  <a:pt x="101861" y="138443"/>
                </a:lnTo>
                <a:lnTo>
                  <a:pt x="101883" y="138443"/>
                </a:lnTo>
                <a:lnTo>
                  <a:pt x="101891" y="138436"/>
                </a:lnTo>
                <a:lnTo>
                  <a:pt x="101900" y="138423"/>
                </a:lnTo>
                <a:lnTo>
                  <a:pt x="101900" y="138409"/>
                </a:lnTo>
                <a:lnTo>
                  <a:pt x="101916" y="138366"/>
                </a:lnTo>
                <a:lnTo>
                  <a:pt x="101915" y="138349"/>
                </a:lnTo>
                <a:lnTo>
                  <a:pt x="101920" y="138326"/>
                </a:lnTo>
                <a:lnTo>
                  <a:pt x="101925" y="138308"/>
                </a:lnTo>
                <a:lnTo>
                  <a:pt x="101937" y="138285"/>
                </a:lnTo>
                <a:lnTo>
                  <a:pt x="101952" y="138266"/>
                </a:lnTo>
                <a:lnTo>
                  <a:pt x="101960" y="138250"/>
                </a:lnTo>
                <a:lnTo>
                  <a:pt x="101966" y="138242"/>
                </a:lnTo>
                <a:lnTo>
                  <a:pt x="101987" y="138235"/>
                </a:lnTo>
                <a:lnTo>
                  <a:pt x="102013" y="138241"/>
                </a:lnTo>
                <a:lnTo>
                  <a:pt x="102051" y="138240"/>
                </a:lnTo>
                <a:lnTo>
                  <a:pt x="102065" y="138236"/>
                </a:lnTo>
                <a:lnTo>
                  <a:pt x="102084" y="138232"/>
                </a:lnTo>
                <a:lnTo>
                  <a:pt x="102104" y="138233"/>
                </a:lnTo>
                <a:lnTo>
                  <a:pt x="102118" y="138239"/>
                </a:lnTo>
                <a:lnTo>
                  <a:pt x="102147" y="138230"/>
                </a:lnTo>
                <a:lnTo>
                  <a:pt x="102168" y="138216"/>
                </a:lnTo>
                <a:lnTo>
                  <a:pt x="102186" y="138199"/>
                </a:lnTo>
                <a:lnTo>
                  <a:pt x="102200" y="138191"/>
                </a:lnTo>
                <a:lnTo>
                  <a:pt x="102217" y="138170"/>
                </a:lnTo>
                <a:lnTo>
                  <a:pt x="102221" y="138158"/>
                </a:lnTo>
                <a:lnTo>
                  <a:pt x="102229" y="138143"/>
                </a:lnTo>
                <a:lnTo>
                  <a:pt x="102231" y="138120"/>
                </a:lnTo>
                <a:lnTo>
                  <a:pt x="102235" y="138103"/>
                </a:lnTo>
                <a:lnTo>
                  <a:pt x="102238" y="138082"/>
                </a:lnTo>
                <a:lnTo>
                  <a:pt x="102244" y="138067"/>
                </a:lnTo>
                <a:lnTo>
                  <a:pt x="102245" y="138065"/>
                </a:lnTo>
                <a:lnTo>
                  <a:pt x="102245" y="138051"/>
                </a:lnTo>
                <a:lnTo>
                  <a:pt x="102251" y="138032"/>
                </a:lnTo>
                <a:lnTo>
                  <a:pt x="102265" y="138019"/>
                </a:lnTo>
                <a:lnTo>
                  <a:pt x="102268" y="138006"/>
                </a:lnTo>
                <a:lnTo>
                  <a:pt x="102285" y="137999"/>
                </a:lnTo>
                <a:lnTo>
                  <a:pt x="102331" y="137988"/>
                </a:lnTo>
                <a:lnTo>
                  <a:pt x="102358" y="137983"/>
                </a:lnTo>
                <a:lnTo>
                  <a:pt x="102375" y="137997"/>
                </a:lnTo>
                <a:lnTo>
                  <a:pt x="102386" y="138000"/>
                </a:lnTo>
                <a:lnTo>
                  <a:pt x="102391" y="138010"/>
                </a:lnTo>
                <a:lnTo>
                  <a:pt x="102405" y="138017"/>
                </a:lnTo>
                <a:lnTo>
                  <a:pt x="102407" y="138026"/>
                </a:lnTo>
                <a:lnTo>
                  <a:pt x="102409" y="138026"/>
                </a:lnTo>
                <a:lnTo>
                  <a:pt x="102416" y="138035"/>
                </a:lnTo>
                <a:lnTo>
                  <a:pt x="102416" y="138039"/>
                </a:lnTo>
                <a:lnTo>
                  <a:pt x="102418" y="138044"/>
                </a:lnTo>
                <a:lnTo>
                  <a:pt x="102421" y="138050"/>
                </a:lnTo>
                <a:lnTo>
                  <a:pt x="102425" y="138052"/>
                </a:lnTo>
                <a:lnTo>
                  <a:pt x="102439" y="138059"/>
                </a:lnTo>
                <a:lnTo>
                  <a:pt x="102446" y="138075"/>
                </a:lnTo>
                <a:lnTo>
                  <a:pt x="102452" y="138081"/>
                </a:lnTo>
                <a:lnTo>
                  <a:pt x="102481" y="138106"/>
                </a:lnTo>
                <a:lnTo>
                  <a:pt x="102495" y="138112"/>
                </a:lnTo>
                <a:lnTo>
                  <a:pt x="102506" y="138116"/>
                </a:lnTo>
                <a:lnTo>
                  <a:pt x="102515" y="138117"/>
                </a:lnTo>
                <a:lnTo>
                  <a:pt x="102521" y="138119"/>
                </a:lnTo>
                <a:lnTo>
                  <a:pt x="102524" y="138120"/>
                </a:lnTo>
                <a:lnTo>
                  <a:pt x="102530" y="138120"/>
                </a:lnTo>
                <a:lnTo>
                  <a:pt x="102548" y="138127"/>
                </a:lnTo>
                <a:lnTo>
                  <a:pt x="102557" y="138130"/>
                </a:lnTo>
                <a:lnTo>
                  <a:pt x="102567" y="138134"/>
                </a:lnTo>
                <a:lnTo>
                  <a:pt x="102570" y="138135"/>
                </a:lnTo>
                <a:lnTo>
                  <a:pt x="102580" y="138134"/>
                </a:lnTo>
                <a:lnTo>
                  <a:pt x="102595" y="138132"/>
                </a:lnTo>
                <a:lnTo>
                  <a:pt x="102604" y="138130"/>
                </a:lnTo>
                <a:lnTo>
                  <a:pt x="102610" y="138128"/>
                </a:lnTo>
                <a:lnTo>
                  <a:pt x="102624" y="138123"/>
                </a:lnTo>
                <a:lnTo>
                  <a:pt x="102632" y="138126"/>
                </a:lnTo>
                <a:lnTo>
                  <a:pt x="102634" y="138127"/>
                </a:lnTo>
                <a:lnTo>
                  <a:pt x="102637" y="138135"/>
                </a:lnTo>
                <a:lnTo>
                  <a:pt x="102637" y="138142"/>
                </a:lnTo>
                <a:lnTo>
                  <a:pt x="102643" y="138147"/>
                </a:lnTo>
                <a:lnTo>
                  <a:pt x="102650" y="138151"/>
                </a:lnTo>
                <a:lnTo>
                  <a:pt x="102655" y="138153"/>
                </a:lnTo>
                <a:lnTo>
                  <a:pt x="102662" y="138155"/>
                </a:lnTo>
                <a:lnTo>
                  <a:pt x="102667" y="138156"/>
                </a:lnTo>
                <a:lnTo>
                  <a:pt x="102672" y="138158"/>
                </a:lnTo>
                <a:lnTo>
                  <a:pt x="102672" y="138163"/>
                </a:lnTo>
                <a:lnTo>
                  <a:pt x="102668" y="138171"/>
                </a:lnTo>
                <a:lnTo>
                  <a:pt x="102658" y="138175"/>
                </a:lnTo>
                <a:lnTo>
                  <a:pt x="102656" y="138176"/>
                </a:lnTo>
                <a:lnTo>
                  <a:pt x="102651" y="138181"/>
                </a:lnTo>
                <a:lnTo>
                  <a:pt x="102649" y="138186"/>
                </a:lnTo>
                <a:lnTo>
                  <a:pt x="102646" y="138191"/>
                </a:lnTo>
                <a:lnTo>
                  <a:pt x="102641" y="138196"/>
                </a:lnTo>
                <a:lnTo>
                  <a:pt x="102636" y="138198"/>
                </a:lnTo>
                <a:lnTo>
                  <a:pt x="102629" y="138202"/>
                </a:lnTo>
                <a:lnTo>
                  <a:pt x="102611" y="138203"/>
                </a:lnTo>
                <a:lnTo>
                  <a:pt x="102599" y="138206"/>
                </a:lnTo>
                <a:lnTo>
                  <a:pt x="102590" y="138209"/>
                </a:lnTo>
                <a:lnTo>
                  <a:pt x="102580" y="138209"/>
                </a:lnTo>
                <a:lnTo>
                  <a:pt x="102571" y="138205"/>
                </a:lnTo>
                <a:lnTo>
                  <a:pt x="102567" y="138205"/>
                </a:lnTo>
                <a:lnTo>
                  <a:pt x="102560" y="138210"/>
                </a:lnTo>
                <a:lnTo>
                  <a:pt x="102557" y="138214"/>
                </a:lnTo>
                <a:lnTo>
                  <a:pt x="102553" y="138216"/>
                </a:lnTo>
                <a:lnTo>
                  <a:pt x="102550" y="138217"/>
                </a:lnTo>
                <a:lnTo>
                  <a:pt x="102541" y="138220"/>
                </a:lnTo>
                <a:lnTo>
                  <a:pt x="102540" y="138220"/>
                </a:lnTo>
                <a:lnTo>
                  <a:pt x="102539" y="138221"/>
                </a:lnTo>
                <a:lnTo>
                  <a:pt x="102539" y="138225"/>
                </a:lnTo>
                <a:lnTo>
                  <a:pt x="102536" y="138226"/>
                </a:lnTo>
                <a:lnTo>
                  <a:pt x="102535" y="138229"/>
                </a:lnTo>
                <a:lnTo>
                  <a:pt x="102531" y="138232"/>
                </a:lnTo>
                <a:lnTo>
                  <a:pt x="102530" y="138234"/>
                </a:lnTo>
                <a:lnTo>
                  <a:pt x="102528" y="138235"/>
                </a:lnTo>
                <a:lnTo>
                  <a:pt x="102524" y="138235"/>
                </a:lnTo>
                <a:lnTo>
                  <a:pt x="102518" y="138236"/>
                </a:lnTo>
                <a:lnTo>
                  <a:pt x="102514" y="138245"/>
                </a:lnTo>
                <a:lnTo>
                  <a:pt x="102512" y="138245"/>
                </a:lnTo>
                <a:lnTo>
                  <a:pt x="102501" y="138253"/>
                </a:lnTo>
                <a:lnTo>
                  <a:pt x="102496" y="138255"/>
                </a:lnTo>
                <a:lnTo>
                  <a:pt x="102490" y="138262"/>
                </a:lnTo>
                <a:lnTo>
                  <a:pt x="102490" y="138265"/>
                </a:lnTo>
                <a:lnTo>
                  <a:pt x="102489" y="138267"/>
                </a:lnTo>
                <a:lnTo>
                  <a:pt x="102489" y="138269"/>
                </a:lnTo>
                <a:lnTo>
                  <a:pt x="102491" y="138272"/>
                </a:lnTo>
                <a:lnTo>
                  <a:pt x="102493" y="138274"/>
                </a:lnTo>
                <a:lnTo>
                  <a:pt x="102495" y="138275"/>
                </a:lnTo>
                <a:lnTo>
                  <a:pt x="102505" y="138278"/>
                </a:lnTo>
                <a:lnTo>
                  <a:pt x="102506" y="138278"/>
                </a:lnTo>
                <a:lnTo>
                  <a:pt x="102510" y="138278"/>
                </a:lnTo>
                <a:lnTo>
                  <a:pt x="102513" y="138278"/>
                </a:lnTo>
                <a:lnTo>
                  <a:pt x="102524" y="138278"/>
                </a:lnTo>
                <a:lnTo>
                  <a:pt x="102530" y="138283"/>
                </a:lnTo>
                <a:lnTo>
                  <a:pt x="102543" y="138297"/>
                </a:lnTo>
                <a:lnTo>
                  <a:pt x="102554" y="138306"/>
                </a:lnTo>
                <a:lnTo>
                  <a:pt x="102572" y="138318"/>
                </a:lnTo>
                <a:lnTo>
                  <a:pt x="102579" y="138321"/>
                </a:lnTo>
                <a:lnTo>
                  <a:pt x="102604" y="138327"/>
                </a:lnTo>
                <a:lnTo>
                  <a:pt x="102621" y="138333"/>
                </a:lnTo>
                <a:lnTo>
                  <a:pt x="102649" y="138340"/>
                </a:lnTo>
                <a:lnTo>
                  <a:pt x="102649" y="138332"/>
                </a:lnTo>
                <a:lnTo>
                  <a:pt x="102649" y="138325"/>
                </a:lnTo>
                <a:lnTo>
                  <a:pt x="102649" y="138321"/>
                </a:lnTo>
                <a:lnTo>
                  <a:pt x="102649" y="138318"/>
                </a:lnTo>
                <a:lnTo>
                  <a:pt x="102649" y="138312"/>
                </a:lnTo>
                <a:lnTo>
                  <a:pt x="102649" y="138300"/>
                </a:lnTo>
                <a:lnTo>
                  <a:pt x="102649" y="138296"/>
                </a:lnTo>
                <a:lnTo>
                  <a:pt x="102649" y="138290"/>
                </a:lnTo>
                <a:lnTo>
                  <a:pt x="102639" y="138288"/>
                </a:lnTo>
                <a:lnTo>
                  <a:pt x="102627" y="138291"/>
                </a:lnTo>
                <a:lnTo>
                  <a:pt x="102615" y="138293"/>
                </a:lnTo>
                <a:lnTo>
                  <a:pt x="102615" y="138289"/>
                </a:lnTo>
                <a:lnTo>
                  <a:pt x="102601" y="138278"/>
                </a:lnTo>
                <a:lnTo>
                  <a:pt x="102598" y="138257"/>
                </a:lnTo>
                <a:lnTo>
                  <a:pt x="102613" y="138250"/>
                </a:lnTo>
                <a:lnTo>
                  <a:pt x="102627" y="138243"/>
                </a:lnTo>
                <a:lnTo>
                  <a:pt x="102643" y="138256"/>
                </a:lnTo>
                <a:lnTo>
                  <a:pt x="102666" y="138279"/>
                </a:lnTo>
                <a:lnTo>
                  <a:pt x="102678" y="138282"/>
                </a:lnTo>
                <a:lnTo>
                  <a:pt x="102683" y="138288"/>
                </a:lnTo>
                <a:lnTo>
                  <a:pt x="102690" y="138297"/>
                </a:lnTo>
                <a:lnTo>
                  <a:pt x="102691" y="138302"/>
                </a:lnTo>
                <a:lnTo>
                  <a:pt x="102692" y="138307"/>
                </a:lnTo>
                <a:lnTo>
                  <a:pt x="102694" y="138310"/>
                </a:lnTo>
                <a:lnTo>
                  <a:pt x="102694" y="138312"/>
                </a:lnTo>
                <a:lnTo>
                  <a:pt x="102701" y="138310"/>
                </a:lnTo>
                <a:lnTo>
                  <a:pt x="102707" y="138302"/>
                </a:lnTo>
                <a:lnTo>
                  <a:pt x="102708" y="138299"/>
                </a:lnTo>
                <a:lnTo>
                  <a:pt x="102713" y="138293"/>
                </a:lnTo>
                <a:lnTo>
                  <a:pt x="102717" y="138287"/>
                </a:lnTo>
                <a:lnTo>
                  <a:pt x="102715" y="138283"/>
                </a:lnTo>
                <a:lnTo>
                  <a:pt x="102712" y="138273"/>
                </a:lnTo>
                <a:lnTo>
                  <a:pt x="102712" y="138268"/>
                </a:lnTo>
                <a:lnTo>
                  <a:pt x="102712" y="138262"/>
                </a:lnTo>
                <a:lnTo>
                  <a:pt x="102715" y="138259"/>
                </a:lnTo>
                <a:lnTo>
                  <a:pt x="102719" y="138255"/>
                </a:lnTo>
                <a:lnTo>
                  <a:pt x="102722" y="138253"/>
                </a:lnTo>
                <a:lnTo>
                  <a:pt x="102734" y="138238"/>
                </a:lnTo>
                <a:lnTo>
                  <a:pt x="102742" y="138231"/>
                </a:lnTo>
                <a:lnTo>
                  <a:pt x="102755" y="138224"/>
                </a:lnTo>
                <a:lnTo>
                  <a:pt x="102768" y="138220"/>
                </a:lnTo>
                <a:lnTo>
                  <a:pt x="102775" y="138209"/>
                </a:lnTo>
                <a:lnTo>
                  <a:pt x="102787" y="138200"/>
                </a:lnTo>
                <a:lnTo>
                  <a:pt x="102797" y="138192"/>
                </a:lnTo>
                <a:lnTo>
                  <a:pt x="102809" y="138185"/>
                </a:lnTo>
                <a:lnTo>
                  <a:pt x="102821" y="138182"/>
                </a:lnTo>
                <a:lnTo>
                  <a:pt x="102824" y="138174"/>
                </a:lnTo>
                <a:lnTo>
                  <a:pt x="102831" y="138168"/>
                </a:lnTo>
                <a:lnTo>
                  <a:pt x="102837" y="138164"/>
                </a:lnTo>
                <a:lnTo>
                  <a:pt x="102839" y="138163"/>
                </a:lnTo>
                <a:lnTo>
                  <a:pt x="102846" y="138162"/>
                </a:lnTo>
                <a:lnTo>
                  <a:pt x="102857" y="138158"/>
                </a:lnTo>
                <a:lnTo>
                  <a:pt x="102863" y="138156"/>
                </a:lnTo>
                <a:lnTo>
                  <a:pt x="102888" y="138145"/>
                </a:lnTo>
                <a:lnTo>
                  <a:pt x="102897" y="138134"/>
                </a:lnTo>
                <a:lnTo>
                  <a:pt x="102902" y="138123"/>
                </a:lnTo>
                <a:lnTo>
                  <a:pt x="102910" y="138109"/>
                </a:lnTo>
                <a:lnTo>
                  <a:pt x="102921" y="138100"/>
                </a:lnTo>
                <a:lnTo>
                  <a:pt x="102935" y="138093"/>
                </a:lnTo>
                <a:lnTo>
                  <a:pt x="102937" y="138091"/>
                </a:lnTo>
                <a:lnTo>
                  <a:pt x="102977" y="138067"/>
                </a:lnTo>
                <a:lnTo>
                  <a:pt x="103003" y="138062"/>
                </a:lnTo>
                <a:lnTo>
                  <a:pt x="103019" y="138057"/>
                </a:lnTo>
                <a:lnTo>
                  <a:pt x="103039" y="138048"/>
                </a:lnTo>
                <a:lnTo>
                  <a:pt x="103039" y="138047"/>
                </a:lnTo>
                <a:lnTo>
                  <a:pt x="103057" y="138026"/>
                </a:lnTo>
                <a:lnTo>
                  <a:pt x="103064" y="138018"/>
                </a:lnTo>
                <a:lnTo>
                  <a:pt x="103064" y="138018"/>
                </a:lnTo>
                <a:lnTo>
                  <a:pt x="103066" y="138016"/>
                </a:lnTo>
                <a:lnTo>
                  <a:pt x="103067" y="138015"/>
                </a:lnTo>
                <a:lnTo>
                  <a:pt x="103077" y="138006"/>
                </a:lnTo>
                <a:lnTo>
                  <a:pt x="103087" y="137992"/>
                </a:lnTo>
                <a:lnTo>
                  <a:pt x="103088" y="137989"/>
                </a:lnTo>
                <a:lnTo>
                  <a:pt x="103093" y="137977"/>
                </a:lnTo>
                <a:lnTo>
                  <a:pt x="103106" y="137954"/>
                </a:lnTo>
                <a:lnTo>
                  <a:pt x="103108" y="137952"/>
                </a:lnTo>
                <a:lnTo>
                  <a:pt x="103112" y="137948"/>
                </a:lnTo>
                <a:lnTo>
                  <a:pt x="103113" y="137943"/>
                </a:lnTo>
                <a:lnTo>
                  <a:pt x="103114" y="137938"/>
                </a:lnTo>
                <a:lnTo>
                  <a:pt x="103117" y="137930"/>
                </a:lnTo>
                <a:lnTo>
                  <a:pt x="103122" y="137921"/>
                </a:lnTo>
                <a:lnTo>
                  <a:pt x="103124" y="137919"/>
                </a:lnTo>
                <a:lnTo>
                  <a:pt x="103126" y="137917"/>
                </a:lnTo>
                <a:lnTo>
                  <a:pt x="103133" y="137910"/>
                </a:lnTo>
                <a:lnTo>
                  <a:pt x="103134" y="137906"/>
                </a:lnTo>
                <a:lnTo>
                  <a:pt x="103136" y="137901"/>
                </a:lnTo>
                <a:lnTo>
                  <a:pt x="103136" y="137900"/>
                </a:lnTo>
                <a:lnTo>
                  <a:pt x="103136" y="137894"/>
                </a:lnTo>
                <a:lnTo>
                  <a:pt x="103144" y="137887"/>
                </a:lnTo>
                <a:lnTo>
                  <a:pt x="103144" y="137887"/>
                </a:lnTo>
                <a:lnTo>
                  <a:pt x="103148" y="137883"/>
                </a:lnTo>
                <a:lnTo>
                  <a:pt x="103148" y="137881"/>
                </a:lnTo>
                <a:lnTo>
                  <a:pt x="103148" y="137875"/>
                </a:lnTo>
                <a:lnTo>
                  <a:pt x="103148" y="137874"/>
                </a:lnTo>
                <a:lnTo>
                  <a:pt x="103148" y="137871"/>
                </a:lnTo>
                <a:lnTo>
                  <a:pt x="103149" y="137868"/>
                </a:lnTo>
                <a:lnTo>
                  <a:pt x="103153" y="137861"/>
                </a:lnTo>
                <a:lnTo>
                  <a:pt x="103153" y="137861"/>
                </a:lnTo>
                <a:lnTo>
                  <a:pt x="103155" y="137857"/>
                </a:lnTo>
                <a:lnTo>
                  <a:pt x="103155" y="137854"/>
                </a:lnTo>
                <a:lnTo>
                  <a:pt x="103157" y="137845"/>
                </a:lnTo>
                <a:lnTo>
                  <a:pt x="103160" y="137833"/>
                </a:lnTo>
                <a:lnTo>
                  <a:pt x="103160" y="137828"/>
                </a:lnTo>
                <a:lnTo>
                  <a:pt x="103160" y="137825"/>
                </a:lnTo>
                <a:lnTo>
                  <a:pt x="103160" y="137825"/>
                </a:lnTo>
                <a:lnTo>
                  <a:pt x="103160" y="137823"/>
                </a:lnTo>
                <a:lnTo>
                  <a:pt x="103160" y="137823"/>
                </a:lnTo>
                <a:lnTo>
                  <a:pt x="103160" y="137817"/>
                </a:lnTo>
                <a:lnTo>
                  <a:pt x="103160" y="137817"/>
                </a:lnTo>
                <a:lnTo>
                  <a:pt x="103160" y="137809"/>
                </a:lnTo>
                <a:lnTo>
                  <a:pt x="103160" y="137809"/>
                </a:lnTo>
                <a:lnTo>
                  <a:pt x="103160" y="137806"/>
                </a:lnTo>
                <a:lnTo>
                  <a:pt x="103160" y="137803"/>
                </a:lnTo>
                <a:lnTo>
                  <a:pt x="103163" y="137797"/>
                </a:lnTo>
                <a:lnTo>
                  <a:pt x="103167" y="137794"/>
                </a:lnTo>
                <a:lnTo>
                  <a:pt x="103170" y="137790"/>
                </a:lnTo>
                <a:lnTo>
                  <a:pt x="103174" y="137789"/>
                </a:lnTo>
                <a:lnTo>
                  <a:pt x="103185" y="137784"/>
                </a:lnTo>
                <a:lnTo>
                  <a:pt x="103188" y="137778"/>
                </a:lnTo>
                <a:lnTo>
                  <a:pt x="103190" y="137774"/>
                </a:lnTo>
                <a:lnTo>
                  <a:pt x="103192" y="137768"/>
                </a:lnTo>
                <a:lnTo>
                  <a:pt x="103192" y="137764"/>
                </a:lnTo>
                <a:lnTo>
                  <a:pt x="103192" y="137759"/>
                </a:lnTo>
                <a:lnTo>
                  <a:pt x="103193" y="137758"/>
                </a:lnTo>
                <a:lnTo>
                  <a:pt x="103193" y="137756"/>
                </a:lnTo>
                <a:lnTo>
                  <a:pt x="103193" y="137755"/>
                </a:lnTo>
                <a:lnTo>
                  <a:pt x="103193" y="137755"/>
                </a:lnTo>
                <a:lnTo>
                  <a:pt x="103194" y="137754"/>
                </a:lnTo>
                <a:lnTo>
                  <a:pt x="103194" y="137746"/>
                </a:lnTo>
                <a:lnTo>
                  <a:pt x="103194" y="137744"/>
                </a:lnTo>
                <a:lnTo>
                  <a:pt x="103194" y="137743"/>
                </a:lnTo>
                <a:lnTo>
                  <a:pt x="103194" y="137741"/>
                </a:lnTo>
                <a:lnTo>
                  <a:pt x="103194" y="137741"/>
                </a:lnTo>
                <a:lnTo>
                  <a:pt x="103194" y="137733"/>
                </a:lnTo>
                <a:lnTo>
                  <a:pt x="103194" y="137733"/>
                </a:lnTo>
                <a:lnTo>
                  <a:pt x="103194" y="137731"/>
                </a:lnTo>
                <a:lnTo>
                  <a:pt x="103194" y="137731"/>
                </a:lnTo>
                <a:lnTo>
                  <a:pt x="103194" y="137729"/>
                </a:lnTo>
                <a:lnTo>
                  <a:pt x="103194" y="137713"/>
                </a:lnTo>
                <a:lnTo>
                  <a:pt x="103194" y="137708"/>
                </a:lnTo>
                <a:lnTo>
                  <a:pt x="103193" y="137706"/>
                </a:lnTo>
                <a:lnTo>
                  <a:pt x="103193" y="137703"/>
                </a:lnTo>
                <a:lnTo>
                  <a:pt x="103193" y="137700"/>
                </a:lnTo>
                <a:lnTo>
                  <a:pt x="103193" y="137690"/>
                </a:lnTo>
                <a:lnTo>
                  <a:pt x="103194" y="137688"/>
                </a:lnTo>
                <a:lnTo>
                  <a:pt x="103195" y="137684"/>
                </a:lnTo>
                <a:lnTo>
                  <a:pt x="103197" y="137681"/>
                </a:lnTo>
                <a:lnTo>
                  <a:pt x="103198" y="137679"/>
                </a:lnTo>
                <a:lnTo>
                  <a:pt x="103198" y="137678"/>
                </a:lnTo>
                <a:lnTo>
                  <a:pt x="103199" y="137677"/>
                </a:lnTo>
                <a:lnTo>
                  <a:pt x="103202" y="137673"/>
                </a:lnTo>
                <a:lnTo>
                  <a:pt x="103203" y="137669"/>
                </a:lnTo>
                <a:lnTo>
                  <a:pt x="103204" y="137668"/>
                </a:lnTo>
                <a:lnTo>
                  <a:pt x="103204" y="137665"/>
                </a:lnTo>
                <a:lnTo>
                  <a:pt x="103204" y="137663"/>
                </a:lnTo>
                <a:lnTo>
                  <a:pt x="103204" y="137660"/>
                </a:lnTo>
                <a:lnTo>
                  <a:pt x="103204" y="137658"/>
                </a:lnTo>
                <a:lnTo>
                  <a:pt x="103204" y="137655"/>
                </a:lnTo>
                <a:lnTo>
                  <a:pt x="103204" y="137651"/>
                </a:lnTo>
                <a:lnTo>
                  <a:pt x="103205" y="137646"/>
                </a:lnTo>
                <a:lnTo>
                  <a:pt x="103206" y="137642"/>
                </a:lnTo>
                <a:lnTo>
                  <a:pt x="103207" y="137640"/>
                </a:lnTo>
                <a:lnTo>
                  <a:pt x="103209" y="137633"/>
                </a:lnTo>
                <a:lnTo>
                  <a:pt x="103210" y="137626"/>
                </a:lnTo>
                <a:lnTo>
                  <a:pt x="103210" y="137626"/>
                </a:lnTo>
                <a:lnTo>
                  <a:pt x="103210" y="137624"/>
                </a:lnTo>
                <a:lnTo>
                  <a:pt x="103211" y="137618"/>
                </a:lnTo>
                <a:lnTo>
                  <a:pt x="103211" y="137617"/>
                </a:lnTo>
                <a:lnTo>
                  <a:pt x="103213" y="137614"/>
                </a:lnTo>
                <a:lnTo>
                  <a:pt x="103213" y="137612"/>
                </a:lnTo>
                <a:lnTo>
                  <a:pt x="103213" y="137609"/>
                </a:lnTo>
                <a:lnTo>
                  <a:pt x="103213" y="137606"/>
                </a:lnTo>
                <a:lnTo>
                  <a:pt x="103213" y="137606"/>
                </a:lnTo>
                <a:lnTo>
                  <a:pt x="103213" y="137605"/>
                </a:lnTo>
                <a:lnTo>
                  <a:pt x="103213" y="137603"/>
                </a:lnTo>
                <a:lnTo>
                  <a:pt x="103213" y="137602"/>
                </a:lnTo>
                <a:lnTo>
                  <a:pt x="103213" y="137600"/>
                </a:lnTo>
                <a:lnTo>
                  <a:pt x="103214" y="137596"/>
                </a:lnTo>
                <a:lnTo>
                  <a:pt x="103214" y="137595"/>
                </a:lnTo>
                <a:lnTo>
                  <a:pt x="103214" y="137595"/>
                </a:lnTo>
                <a:lnTo>
                  <a:pt x="103215" y="137592"/>
                </a:lnTo>
                <a:lnTo>
                  <a:pt x="103215" y="137587"/>
                </a:lnTo>
                <a:lnTo>
                  <a:pt x="103215" y="137585"/>
                </a:lnTo>
                <a:lnTo>
                  <a:pt x="103215" y="137578"/>
                </a:lnTo>
                <a:lnTo>
                  <a:pt x="103216" y="137576"/>
                </a:lnTo>
                <a:lnTo>
                  <a:pt x="103218" y="137574"/>
                </a:lnTo>
                <a:lnTo>
                  <a:pt x="103218" y="137568"/>
                </a:lnTo>
                <a:lnTo>
                  <a:pt x="103218" y="137561"/>
                </a:lnTo>
                <a:lnTo>
                  <a:pt x="103218" y="137558"/>
                </a:lnTo>
                <a:lnTo>
                  <a:pt x="103218" y="137555"/>
                </a:lnTo>
                <a:lnTo>
                  <a:pt x="103219" y="137551"/>
                </a:lnTo>
                <a:lnTo>
                  <a:pt x="103221" y="137547"/>
                </a:lnTo>
                <a:lnTo>
                  <a:pt x="103221" y="137547"/>
                </a:lnTo>
                <a:lnTo>
                  <a:pt x="103223" y="137544"/>
                </a:lnTo>
                <a:lnTo>
                  <a:pt x="103223" y="137541"/>
                </a:lnTo>
                <a:lnTo>
                  <a:pt x="103223" y="137539"/>
                </a:lnTo>
                <a:lnTo>
                  <a:pt x="103223" y="137535"/>
                </a:lnTo>
                <a:lnTo>
                  <a:pt x="103224" y="137531"/>
                </a:lnTo>
                <a:lnTo>
                  <a:pt x="103226" y="137529"/>
                </a:lnTo>
                <a:lnTo>
                  <a:pt x="103229" y="137526"/>
                </a:lnTo>
                <a:lnTo>
                  <a:pt x="103229" y="137525"/>
                </a:lnTo>
                <a:lnTo>
                  <a:pt x="103229" y="137521"/>
                </a:lnTo>
                <a:lnTo>
                  <a:pt x="103229" y="137520"/>
                </a:lnTo>
                <a:lnTo>
                  <a:pt x="103230" y="137516"/>
                </a:lnTo>
                <a:lnTo>
                  <a:pt x="103231" y="137514"/>
                </a:lnTo>
                <a:lnTo>
                  <a:pt x="103234" y="137510"/>
                </a:lnTo>
                <a:lnTo>
                  <a:pt x="103234" y="137506"/>
                </a:lnTo>
                <a:lnTo>
                  <a:pt x="103234" y="137506"/>
                </a:lnTo>
                <a:lnTo>
                  <a:pt x="103234" y="137503"/>
                </a:lnTo>
                <a:lnTo>
                  <a:pt x="103239" y="137495"/>
                </a:lnTo>
                <a:lnTo>
                  <a:pt x="103240" y="137494"/>
                </a:lnTo>
                <a:lnTo>
                  <a:pt x="103240" y="137493"/>
                </a:lnTo>
                <a:lnTo>
                  <a:pt x="103240" y="137493"/>
                </a:lnTo>
                <a:lnTo>
                  <a:pt x="103241" y="137491"/>
                </a:lnTo>
                <a:lnTo>
                  <a:pt x="103247" y="137480"/>
                </a:lnTo>
                <a:lnTo>
                  <a:pt x="103247" y="137477"/>
                </a:lnTo>
                <a:lnTo>
                  <a:pt x="103247" y="137474"/>
                </a:lnTo>
                <a:lnTo>
                  <a:pt x="103247" y="137467"/>
                </a:lnTo>
                <a:lnTo>
                  <a:pt x="103248" y="137463"/>
                </a:lnTo>
                <a:lnTo>
                  <a:pt x="103249" y="137459"/>
                </a:lnTo>
                <a:lnTo>
                  <a:pt x="103254" y="137449"/>
                </a:lnTo>
                <a:lnTo>
                  <a:pt x="103265" y="137441"/>
                </a:lnTo>
                <a:lnTo>
                  <a:pt x="103267" y="137437"/>
                </a:lnTo>
                <a:lnTo>
                  <a:pt x="103269" y="137434"/>
                </a:lnTo>
                <a:lnTo>
                  <a:pt x="103269" y="137425"/>
                </a:lnTo>
                <a:lnTo>
                  <a:pt x="103269" y="137420"/>
                </a:lnTo>
                <a:lnTo>
                  <a:pt x="103269" y="137419"/>
                </a:lnTo>
                <a:lnTo>
                  <a:pt x="103269" y="137417"/>
                </a:lnTo>
                <a:lnTo>
                  <a:pt x="103272" y="137409"/>
                </a:lnTo>
                <a:lnTo>
                  <a:pt x="103272" y="137407"/>
                </a:lnTo>
                <a:lnTo>
                  <a:pt x="103274" y="137401"/>
                </a:lnTo>
                <a:lnTo>
                  <a:pt x="103278" y="137393"/>
                </a:lnTo>
                <a:lnTo>
                  <a:pt x="103285" y="137382"/>
                </a:lnTo>
                <a:lnTo>
                  <a:pt x="103294" y="137365"/>
                </a:lnTo>
                <a:lnTo>
                  <a:pt x="103296" y="137362"/>
                </a:lnTo>
                <a:lnTo>
                  <a:pt x="103298" y="137359"/>
                </a:lnTo>
                <a:lnTo>
                  <a:pt x="103301" y="137350"/>
                </a:lnTo>
                <a:lnTo>
                  <a:pt x="103302" y="137347"/>
                </a:lnTo>
                <a:lnTo>
                  <a:pt x="103302" y="137346"/>
                </a:lnTo>
                <a:lnTo>
                  <a:pt x="103304" y="137343"/>
                </a:lnTo>
                <a:lnTo>
                  <a:pt x="103304" y="137342"/>
                </a:lnTo>
                <a:lnTo>
                  <a:pt x="103304" y="137340"/>
                </a:lnTo>
                <a:lnTo>
                  <a:pt x="103311" y="137330"/>
                </a:lnTo>
                <a:lnTo>
                  <a:pt x="103312" y="137328"/>
                </a:lnTo>
                <a:lnTo>
                  <a:pt x="103313" y="137326"/>
                </a:lnTo>
                <a:lnTo>
                  <a:pt x="103313" y="137324"/>
                </a:lnTo>
                <a:lnTo>
                  <a:pt x="103318" y="137316"/>
                </a:lnTo>
                <a:lnTo>
                  <a:pt x="103319" y="137315"/>
                </a:lnTo>
                <a:lnTo>
                  <a:pt x="103320" y="137313"/>
                </a:lnTo>
                <a:lnTo>
                  <a:pt x="103324" y="137307"/>
                </a:lnTo>
                <a:lnTo>
                  <a:pt x="103326" y="137301"/>
                </a:lnTo>
                <a:lnTo>
                  <a:pt x="103328" y="137293"/>
                </a:lnTo>
                <a:lnTo>
                  <a:pt x="103328" y="137291"/>
                </a:lnTo>
                <a:lnTo>
                  <a:pt x="103328" y="137287"/>
                </a:lnTo>
                <a:lnTo>
                  <a:pt x="103329" y="137286"/>
                </a:lnTo>
                <a:lnTo>
                  <a:pt x="103330" y="137285"/>
                </a:lnTo>
                <a:lnTo>
                  <a:pt x="103330" y="137279"/>
                </a:lnTo>
                <a:lnTo>
                  <a:pt x="103330" y="137273"/>
                </a:lnTo>
                <a:lnTo>
                  <a:pt x="103330" y="137267"/>
                </a:lnTo>
                <a:lnTo>
                  <a:pt x="103330" y="137258"/>
                </a:lnTo>
                <a:lnTo>
                  <a:pt x="103329" y="137253"/>
                </a:lnTo>
                <a:lnTo>
                  <a:pt x="103327" y="137248"/>
                </a:lnTo>
                <a:lnTo>
                  <a:pt x="103325" y="137243"/>
                </a:lnTo>
                <a:lnTo>
                  <a:pt x="103324" y="137242"/>
                </a:lnTo>
                <a:lnTo>
                  <a:pt x="103324" y="137242"/>
                </a:lnTo>
                <a:lnTo>
                  <a:pt x="103322" y="137237"/>
                </a:lnTo>
                <a:lnTo>
                  <a:pt x="103322" y="137232"/>
                </a:lnTo>
                <a:lnTo>
                  <a:pt x="103321" y="137229"/>
                </a:lnTo>
                <a:lnTo>
                  <a:pt x="103321" y="137229"/>
                </a:lnTo>
                <a:lnTo>
                  <a:pt x="103320" y="137227"/>
                </a:lnTo>
                <a:lnTo>
                  <a:pt x="103319" y="137219"/>
                </a:lnTo>
                <a:lnTo>
                  <a:pt x="103320" y="137210"/>
                </a:lnTo>
                <a:lnTo>
                  <a:pt x="103320" y="137205"/>
                </a:lnTo>
                <a:lnTo>
                  <a:pt x="103325" y="137200"/>
                </a:lnTo>
                <a:lnTo>
                  <a:pt x="103334" y="137196"/>
                </a:lnTo>
                <a:lnTo>
                  <a:pt x="103343" y="137189"/>
                </a:lnTo>
                <a:lnTo>
                  <a:pt x="103344" y="137188"/>
                </a:lnTo>
                <a:lnTo>
                  <a:pt x="103345" y="137186"/>
                </a:lnTo>
                <a:lnTo>
                  <a:pt x="103349" y="137183"/>
                </a:lnTo>
                <a:lnTo>
                  <a:pt x="103352" y="137181"/>
                </a:lnTo>
                <a:lnTo>
                  <a:pt x="103353" y="137179"/>
                </a:lnTo>
                <a:lnTo>
                  <a:pt x="103356" y="137174"/>
                </a:lnTo>
                <a:lnTo>
                  <a:pt x="103359" y="137170"/>
                </a:lnTo>
                <a:lnTo>
                  <a:pt x="103364" y="137169"/>
                </a:lnTo>
                <a:lnTo>
                  <a:pt x="103364" y="137169"/>
                </a:lnTo>
                <a:lnTo>
                  <a:pt x="103365" y="137169"/>
                </a:lnTo>
                <a:lnTo>
                  <a:pt x="103387" y="137159"/>
                </a:lnTo>
                <a:lnTo>
                  <a:pt x="103389" y="137147"/>
                </a:lnTo>
                <a:lnTo>
                  <a:pt x="103392" y="137144"/>
                </a:lnTo>
                <a:lnTo>
                  <a:pt x="103395" y="137140"/>
                </a:lnTo>
                <a:lnTo>
                  <a:pt x="103404" y="137138"/>
                </a:lnTo>
                <a:lnTo>
                  <a:pt x="103408" y="137137"/>
                </a:lnTo>
                <a:lnTo>
                  <a:pt x="103416" y="137132"/>
                </a:lnTo>
                <a:lnTo>
                  <a:pt x="103417" y="137131"/>
                </a:lnTo>
                <a:lnTo>
                  <a:pt x="103420" y="137128"/>
                </a:lnTo>
                <a:lnTo>
                  <a:pt x="103422" y="137127"/>
                </a:lnTo>
                <a:lnTo>
                  <a:pt x="103423" y="137126"/>
                </a:lnTo>
                <a:lnTo>
                  <a:pt x="103426" y="137125"/>
                </a:lnTo>
                <a:lnTo>
                  <a:pt x="103427" y="137124"/>
                </a:lnTo>
                <a:lnTo>
                  <a:pt x="103431" y="137121"/>
                </a:lnTo>
                <a:lnTo>
                  <a:pt x="103433" y="137119"/>
                </a:lnTo>
                <a:lnTo>
                  <a:pt x="103434" y="137117"/>
                </a:lnTo>
                <a:lnTo>
                  <a:pt x="103436" y="137115"/>
                </a:lnTo>
                <a:lnTo>
                  <a:pt x="103437" y="137115"/>
                </a:lnTo>
                <a:lnTo>
                  <a:pt x="103455" y="137102"/>
                </a:lnTo>
                <a:lnTo>
                  <a:pt x="103458" y="137096"/>
                </a:lnTo>
                <a:lnTo>
                  <a:pt x="103458" y="137093"/>
                </a:lnTo>
                <a:lnTo>
                  <a:pt x="103459" y="137089"/>
                </a:lnTo>
                <a:lnTo>
                  <a:pt x="103459" y="137084"/>
                </a:lnTo>
                <a:lnTo>
                  <a:pt x="103459" y="137076"/>
                </a:lnTo>
                <a:lnTo>
                  <a:pt x="103459" y="137074"/>
                </a:lnTo>
                <a:lnTo>
                  <a:pt x="103459" y="137072"/>
                </a:lnTo>
                <a:lnTo>
                  <a:pt x="103460" y="137059"/>
                </a:lnTo>
                <a:lnTo>
                  <a:pt x="103461" y="137055"/>
                </a:lnTo>
                <a:lnTo>
                  <a:pt x="103462" y="137052"/>
                </a:lnTo>
                <a:lnTo>
                  <a:pt x="103462" y="137049"/>
                </a:lnTo>
                <a:lnTo>
                  <a:pt x="103462" y="137047"/>
                </a:lnTo>
                <a:lnTo>
                  <a:pt x="103462" y="137045"/>
                </a:lnTo>
                <a:lnTo>
                  <a:pt x="103463" y="137044"/>
                </a:lnTo>
                <a:lnTo>
                  <a:pt x="103465" y="137042"/>
                </a:lnTo>
                <a:lnTo>
                  <a:pt x="103465" y="137041"/>
                </a:lnTo>
                <a:lnTo>
                  <a:pt x="103465" y="137039"/>
                </a:lnTo>
                <a:lnTo>
                  <a:pt x="103468" y="137033"/>
                </a:lnTo>
                <a:lnTo>
                  <a:pt x="103470" y="137030"/>
                </a:lnTo>
                <a:lnTo>
                  <a:pt x="103470" y="137030"/>
                </a:lnTo>
                <a:lnTo>
                  <a:pt x="103470" y="137030"/>
                </a:lnTo>
                <a:lnTo>
                  <a:pt x="103471" y="137028"/>
                </a:lnTo>
                <a:lnTo>
                  <a:pt x="103475" y="137026"/>
                </a:lnTo>
                <a:lnTo>
                  <a:pt x="103500" y="137012"/>
                </a:lnTo>
                <a:lnTo>
                  <a:pt x="103502" y="137011"/>
                </a:lnTo>
                <a:lnTo>
                  <a:pt x="103534" y="136993"/>
                </a:lnTo>
                <a:lnTo>
                  <a:pt x="103559" y="136985"/>
                </a:lnTo>
                <a:lnTo>
                  <a:pt x="103573" y="136982"/>
                </a:lnTo>
                <a:lnTo>
                  <a:pt x="103595" y="136961"/>
                </a:lnTo>
                <a:lnTo>
                  <a:pt x="103618" y="136934"/>
                </a:lnTo>
                <a:lnTo>
                  <a:pt x="103619" y="136933"/>
                </a:lnTo>
                <a:lnTo>
                  <a:pt x="103619" y="136924"/>
                </a:lnTo>
                <a:lnTo>
                  <a:pt x="103619" y="136921"/>
                </a:lnTo>
                <a:lnTo>
                  <a:pt x="103619" y="136919"/>
                </a:lnTo>
                <a:lnTo>
                  <a:pt x="103619" y="136918"/>
                </a:lnTo>
                <a:lnTo>
                  <a:pt x="103619" y="136915"/>
                </a:lnTo>
                <a:lnTo>
                  <a:pt x="103615" y="136909"/>
                </a:lnTo>
                <a:lnTo>
                  <a:pt x="103613" y="136906"/>
                </a:lnTo>
                <a:lnTo>
                  <a:pt x="103612" y="136901"/>
                </a:lnTo>
                <a:lnTo>
                  <a:pt x="103612" y="136900"/>
                </a:lnTo>
                <a:lnTo>
                  <a:pt x="103611" y="136896"/>
                </a:lnTo>
                <a:lnTo>
                  <a:pt x="103610" y="136894"/>
                </a:lnTo>
                <a:lnTo>
                  <a:pt x="103608" y="136887"/>
                </a:lnTo>
                <a:lnTo>
                  <a:pt x="103608" y="136885"/>
                </a:lnTo>
                <a:lnTo>
                  <a:pt x="103608" y="136883"/>
                </a:lnTo>
                <a:lnTo>
                  <a:pt x="103607" y="136882"/>
                </a:lnTo>
                <a:lnTo>
                  <a:pt x="103607" y="136882"/>
                </a:lnTo>
                <a:lnTo>
                  <a:pt x="103606" y="136878"/>
                </a:lnTo>
                <a:lnTo>
                  <a:pt x="103606" y="136876"/>
                </a:lnTo>
                <a:lnTo>
                  <a:pt x="103604" y="136866"/>
                </a:lnTo>
                <a:lnTo>
                  <a:pt x="103598" y="136855"/>
                </a:lnTo>
                <a:lnTo>
                  <a:pt x="103598" y="136852"/>
                </a:lnTo>
                <a:lnTo>
                  <a:pt x="103598" y="136849"/>
                </a:lnTo>
                <a:lnTo>
                  <a:pt x="103597" y="136846"/>
                </a:lnTo>
                <a:lnTo>
                  <a:pt x="103595" y="136843"/>
                </a:lnTo>
                <a:lnTo>
                  <a:pt x="103595" y="136839"/>
                </a:lnTo>
                <a:lnTo>
                  <a:pt x="103595" y="136836"/>
                </a:lnTo>
                <a:lnTo>
                  <a:pt x="103594" y="136833"/>
                </a:lnTo>
                <a:lnTo>
                  <a:pt x="103593" y="136829"/>
                </a:lnTo>
                <a:lnTo>
                  <a:pt x="103589" y="136800"/>
                </a:lnTo>
                <a:lnTo>
                  <a:pt x="103597" y="136790"/>
                </a:lnTo>
                <a:lnTo>
                  <a:pt x="103612" y="136786"/>
                </a:lnTo>
                <a:lnTo>
                  <a:pt x="103628" y="136778"/>
                </a:lnTo>
                <a:lnTo>
                  <a:pt x="103648" y="136778"/>
                </a:lnTo>
                <a:lnTo>
                  <a:pt x="103674" y="136785"/>
                </a:lnTo>
                <a:lnTo>
                  <a:pt x="103684" y="136797"/>
                </a:lnTo>
                <a:lnTo>
                  <a:pt x="103722" y="136805"/>
                </a:lnTo>
                <a:lnTo>
                  <a:pt x="103751" y="136808"/>
                </a:lnTo>
                <a:lnTo>
                  <a:pt x="103752" y="136808"/>
                </a:lnTo>
                <a:lnTo>
                  <a:pt x="103760" y="136802"/>
                </a:lnTo>
                <a:lnTo>
                  <a:pt x="103761" y="136801"/>
                </a:lnTo>
                <a:lnTo>
                  <a:pt x="103766" y="136796"/>
                </a:lnTo>
                <a:lnTo>
                  <a:pt x="103767" y="136791"/>
                </a:lnTo>
                <a:lnTo>
                  <a:pt x="103767" y="136790"/>
                </a:lnTo>
                <a:lnTo>
                  <a:pt x="103769" y="136786"/>
                </a:lnTo>
                <a:lnTo>
                  <a:pt x="103770" y="136783"/>
                </a:lnTo>
                <a:lnTo>
                  <a:pt x="103772" y="136779"/>
                </a:lnTo>
                <a:lnTo>
                  <a:pt x="103777" y="136767"/>
                </a:lnTo>
                <a:lnTo>
                  <a:pt x="103777" y="136763"/>
                </a:lnTo>
                <a:lnTo>
                  <a:pt x="103777" y="136762"/>
                </a:lnTo>
                <a:lnTo>
                  <a:pt x="103778" y="136756"/>
                </a:lnTo>
                <a:lnTo>
                  <a:pt x="103780" y="136747"/>
                </a:lnTo>
                <a:lnTo>
                  <a:pt x="103781" y="136738"/>
                </a:lnTo>
                <a:lnTo>
                  <a:pt x="103783" y="136734"/>
                </a:lnTo>
                <a:lnTo>
                  <a:pt x="103783" y="136728"/>
                </a:lnTo>
                <a:lnTo>
                  <a:pt x="103783" y="136725"/>
                </a:lnTo>
                <a:lnTo>
                  <a:pt x="103783" y="136724"/>
                </a:lnTo>
                <a:lnTo>
                  <a:pt x="103783" y="136724"/>
                </a:lnTo>
                <a:lnTo>
                  <a:pt x="103783" y="136715"/>
                </a:lnTo>
                <a:lnTo>
                  <a:pt x="103783" y="136709"/>
                </a:lnTo>
                <a:lnTo>
                  <a:pt x="103785" y="136703"/>
                </a:lnTo>
                <a:lnTo>
                  <a:pt x="103795" y="136690"/>
                </a:lnTo>
                <a:lnTo>
                  <a:pt x="103804" y="136653"/>
                </a:lnTo>
                <a:lnTo>
                  <a:pt x="103839" y="136633"/>
                </a:lnTo>
                <a:lnTo>
                  <a:pt x="103841" y="136632"/>
                </a:lnTo>
                <a:lnTo>
                  <a:pt x="103841" y="136632"/>
                </a:lnTo>
                <a:lnTo>
                  <a:pt x="103842" y="136631"/>
                </a:lnTo>
                <a:lnTo>
                  <a:pt x="103845" y="136628"/>
                </a:lnTo>
                <a:lnTo>
                  <a:pt x="103849" y="136628"/>
                </a:lnTo>
                <a:lnTo>
                  <a:pt x="103850" y="136628"/>
                </a:lnTo>
                <a:lnTo>
                  <a:pt x="103852" y="136628"/>
                </a:lnTo>
                <a:lnTo>
                  <a:pt x="103855" y="136626"/>
                </a:lnTo>
                <a:lnTo>
                  <a:pt x="103896" y="136598"/>
                </a:lnTo>
                <a:lnTo>
                  <a:pt x="103959" y="136596"/>
                </a:lnTo>
                <a:lnTo>
                  <a:pt x="103962" y="136596"/>
                </a:lnTo>
                <a:lnTo>
                  <a:pt x="103963" y="136596"/>
                </a:lnTo>
                <a:lnTo>
                  <a:pt x="103969" y="136596"/>
                </a:lnTo>
                <a:lnTo>
                  <a:pt x="103978" y="136596"/>
                </a:lnTo>
                <a:lnTo>
                  <a:pt x="103982" y="136596"/>
                </a:lnTo>
                <a:lnTo>
                  <a:pt x="103987" y="136596"/>
                </a:lnTo>
                <a:lnTo>
                  <a:pt x="104025" y="136590"/>
                </a:lnTo>
                <a:lnTo>
                  <a:pt x="104030" y="136589"/>
                </a:lnTo>
                <a:lnTo>
                  <a:pt x="104044" y="136585"/>
                </a:lnTo>
                <a:lnTo>
                  <a:pt x="104085" y="136540"/>
                </a:lnTo>
                <a:lnTo>
                  <a:pt x="104086" y="136537"/>
                </a:lnTo>
                <a:lnTo>
                  <a:pt x="104087" y="136535"/>
                </a:lnTo>
                <a:lnTo>
                  <a:pt x="104089" y="136528"/>
                </a:lnTo>
                <a:lnTo>
                  <a:pt x="104089" y="136525"/>
                </a:lnTo>
                <a:lnTo>
                  <a:pt x="104089" y="136520"/>
                </a:lnTo>
                <a:lnTo>
                  <a:pt x="104090" y="136519"/>
                </a:lnTo>
                <a:lnTo>
                  <a:pt x="104092" y="136518"/>
                </a:lnTo>
                <a:lnTo>
                  <a:pt x="104092" y="136510"/>
                </a:lnTo>
                <a:lnTo>
                  <a:pt x="104092" y="136506"/>
                </a:lnTo>
                <a:lnTo>
                  <a:pt x="104092" y="136501"/>
                </a:lnTo>
                <a:lnTo>
                  <a:pt x="104090" y="136475"/>
                </a:lnTo>
                <a:lnTo>
                  <a:pt x="104088" y="136468"/>
                </a:lnTo>
                <a:lnTo>
                  <a:pt x="104084" y="136461"/>
                </a:lnTo>
                <a:lnTo>
                  <a:pt x="104070" y="136454"/>
                </a:lnTo>
                <a:lnTo>
                  <a:pt x="104069" y="136454"/>
                </a:lnTo>
                <a:lnTo>
                  <a:pt x="104066" y="136449"/>
                </a:lnTo>
                <a:lnTo>
                  <a:pt x="104065" y="136444"/>
                </a:lnTo>
                <a:lnTo>
                  <a:pt x="104064" y="136444"/>
                </a:lnTo>
                <a:lnTo>
                  <a:pt x="104063" y="136439"/>
                </a:lnTo>
                <a:lnTo>
                  <a:pt x="104062" y="136438"/>
                </a:lnTo>
                <a:lnTo>
                  <a:pt x="104060" y="136437"/>
                </a:lnTo>
                <a:lnTo>
                  <a:pt x="104054" y="136420"/>
                </a:lnTo>
                <a:lnTo>
                  <a:pt x="104053" y="136419"/>
                </a:lnTo>
                <a:lnTo>
                  <a:pt x="104052" y="136417"/>
                </a:lnTo>
                <a:lnTo>
                  <a:pt x="104051" y="136414"/>
                </a:lnTo>
                <a:lnTo>
                  <a:pt x="104066" y="136391"/>
                </a:lnTo>
                <a:lnTo>
                  <a:pt x="104068" y="136390"/>
                </a:lnTo>
                <a:lnTo>
                  <a:pt x="104072" y="136388"/>
                </a:lnTo>
                <a:lnTo>
                  <a:pt x="104077" y="136388"/>
                </a:lnTo>
                <a:lnTo>
                  <a:pt x="104090" y="136388"/>
                </a:lnTo>
                <a:lnTo>
                  <a:pt x="104107" y="136384"/>
                </a:lnTo>
                <a:lnTo>
                  <a:pt x="104110" y="136384"/>
                </a:lnTo>
                <a:lnTo>
                  <a:pt x="104113" y="136383"/>
                </a:lnTo>
                <a:lnTo>
                  <a:pt x="104119" y="136383"/>
                </a:lnTo>
                <a:lnTo>
                  <a:pt x="104121" y="136383"/>
                </a:lnTo>
                <a:lnTo>
                  <a:pt x="104124" y="136384"/>
                </a:lnTo>
                <a:lnTo>
                  <a:pt x="104128" y="136388"/>
                </a:lnTo>
                <a:lnTo>
                  <a:pt x="104129" y="136390"/>
                </a:lnTo>
                <a:lnTo>
                  <a:pt x="104133" y="136396"/>
                </a:lnTo>
                <a:lnTo>
                  <a:pt x="104134" y="136398"/>
                </a:lnTo>
                <a:lnTo>
                  <a:pt x="104134" y="136400"/>
                </a:lnTo>
                <a:lnTo>
                  <a:pt x="104142" y="136405"/>
                </a:lnTo>
                <a:lnTo>
                  <a:pt x="104143" y="136406"/>
                </a:lnTo>
                <a:lnTo>
                  <a:pt x="104146" y="136408"/>
                </a:lnTo>
                <a:lnTo>
                  <a:pt x="104148" y="136409"/>
                </a:lnTo>
                <a:lnTo>
                  <a:pt x="104150" y="136412"/>
                </a:lnTo>
                <a:lnTo>
                  <a:pt x="104150" y="136413"/>
                </a:lnTo>
                <a:lnTo>
                  <a:pt x="104155" y="136420"/>
                </a:lnTo>
                <a:lnTo>
                  <a:pt x="104162" y="136424"/>
                </a:lnTo>
                <a:lnTo>
                  <a:pt x="104163" y="136425"/>
                </a:lnTo>
                <a:lnTo>
                  <a:pt x="104165" y="136425"/>
                </a:lnTo>
                <a:lnTo>
                  <a:pt x="104171" y="136429"/>
                </a:lnTo>
                <a:lnTo>
                  <a:pt x="104171" y="136430"/>
                </a:lnTo>
                <a:lnTo>
                  <a:pt x="104172" y="136430"/>
                </a:lnTo>
                <a:lnTo>
                  <a:pt x="104177" y="136433"/>
                </a:lnTo>
                <a:lnTo>
                  <a:pt x="104186" y="136434"/>
                </a:lnTo>
                <a:lnTo>
                  <a:pt x="104196" y="136434"/>
                </a:lnTo>
                <a:lnTo>
                  <a:pt x="104201" y="136434"/>
                </a:lnTo>
                <a:lnTo>
                  <a:pt x="104202" y="136434"/>
                </a:lnTo>
                <a:lnTo>
                  <a:pt x="104206" y="136434"/>
                </a:lnTo>
                <a:lnTo>
                  <a:pt x="104209" y="136434"/>
                </a:lnTo>
                <a:lnTo>
                  <a:pt x="104212" y="136433"/>
                </a:lnTo>
                <a:lnTo>
                  <a:pt x="104215" y="136432"/>
                </a:lnTo>
                <a:lnTo>
                  <a:pt x="104215" y="136432"/>
                </a:lnTo>
                <a:lnTo>
                  <a:pt x="104218" y="136431"/>
                </a:lnTo>
                <a:lnTo>
                  <a:pt x="104218" y="136431"/>
                </a:lnTo>
                <a:lnTo>
                  <a:pt x="104219" y="136431"/>
                </a:lnTo>
                <a:lnTo>
                  <a:pt x="104220" y="136431"/>
                </a:lnTo>
                <a:lnTo>
                  <a:pt x="104222" y="136430"/>
                </a:lnTo>
                <a:lnTo>
                  <a:pt x="104244" y="136421"/>
                </a:lnTo>
                <a:lnTo>
                  <a:pt x="104273" y="136394"/>
                </a:lnTo>
                <a:lnTo>
                  <a:pt x="104282" y="136377"/>
                </a:lnTo>
                <a:lnTo>
                  <a:pt x="104313" y="136377"/>
                </a:lnTo>
                <a:lnTo>
                  <a:pt x="104330" y="136376"/>
                </a:lnTo>
                <a:lnTo>
                  <a:pt x="104366" y="136422"/>
                </a:lnTo>
                <a:lnTo>
                  <a:pt x="104367" y="136423"/>
                </a:lnTo>
                <a:lnTo>
                  <a:pt x="104369" y="136424"/>
                </a:lnTo>
                <a:lnTo>
                  <a:pt x="104371" y="136424"/>
                </a:lnTo>
                <a:lnTo>
                  <a:pt x="104380" y="136432"/>
                </a:lnTo>
                <a:lnTo>
                  <a:pt x="104393" y="136438"/>
                </a:lnTo>
                <a:lnTo>
                  <a:pt x="104396" y="136439"/>
                </a:lnTo>
                <a:lnTo>
                  <a:pt x="104398" y="136440"/>
                </a:lnTo>
                <a:lnTo>
                  <a:pt x="104402" y="136442"/>
                </a:lnTo>
                <a:lnTo>
                  <a:pt x="104412" y="136447"/>
                </a:lnTo>
                <a:lnTo>
                  <a:pt x="104416" y="136450"/>
                </a:lnTo>
                <a:lnTo>
                  <a:pt x="104425" y="136451"/>
                </a:lnTo>
                <a:lnTo>
                  <a:pt x="104425" y="136451"/>
                </a:lnTo>
                <a:lnTo>
                  <a:pt x="104477" y="136437"/>
                </a:lnTo>
                <a:lnTo>
                  <a:pt x="104506" y="136440"/>
                </a:lnTo>
                <a:lnTo>
                  <a:pt x="104534" y="136437"/>
                </a:lnTo>
                <a:lnTo>
                  <a:pt x="104565" y="136427"/>
                </a:lnTo>
                <a:lnTo>
                  <a:pt x="104591" y="136434"/>
                </a:lnTo>
                <a:lnTo>
                  <a:pt x="104620" y="136430"/>
                </a:lnTo>
                <a:lnTo>
                  <a:pt x="104641" y="136430"/>
                </a:lnTo>
                <a:lnTo>
                  <a:pt x="104664" y="136436"/>
                </a:lnTo>
                <a:lnTo>
                  <a:pt x="104691" y="136453"/>
                </a:lnTo>
                <a:lnTo>
                  <a:pt x="104716" y="136472"/>
                </a:lnTo>
                <a:lnTo>
                  <a:pt x="104733" y="136488"/>
                </a:lnTo>
                <a:lnTo>
                  <a:pt x="104744" y="136503"/>
                </a:lnTo>
                <a:lnTo>
                  <a:pt x="104775" y="136543"/>
                </a:lnTo>
                <a:lnTo>
                  <a:pt x="104777" y="136544"/>
                </a:lnTo>
                <a:lnTo>
                  <a:pt x="104778" y="136545"/>
                </a:lnTo>
                <a:lnTo>
                  <a:pt x="104793" y="136550"/>
                </a:lnTo>
                <a:lnTo>
                  <a:pt x="104800" y="136553"/>
                </a:lnTo>
                <a:lnTo>
                  <a:pt x="104808" y="136554"/>
                </a:lnTo>
                <a:lnTo>
                  <a:pt x="104819" y="136554"/>
                </a:lnTo>
                <a:lnTo>
                  <a:pt x="104822" y="136554"/>
                </a:lnTo>
                <a:lnTo>
                  <a:pt x="104826" y="136554"/>
                </a:lnTo>
                <a:lnTo>
                  <a:pt x="104827" y="136554"/>
                </a:lnTo>
                <a:lnTo>
                  <a:pt x="104829" y="136554"/>
                </a:lnTo>
                <a:lnTo>
                  <a:pt x="104831" y="136554"/>
                </a:lnTo>
                <a:lnTo>
                  <a:pt x="104860" y="136554"/>
                </a:lnTo>
                <a:lnTo>
                  <a:pt x="104893" y="136545"/>
                </a:lnTo>
                <a:lnTo>
                  <a:pt x="104901" y="136543"/>
                </a:lnTo>
                <a:lnTo>
                  <a:pt x="104905" y="136540"/>
                </a:lnTo>
                <a:lnTo>
                  <a:pt x="104906" y="136540"/>
                </a:lnTo>
                <a:lnTo>
                  <a:pt x="104912" y="136537"/>
                </a:lnTo>
                <a:lnTo>
                  <a:pt x="104919" y="136535"/>
                </a:lnTo>
                <a:lnTo>
                  <a:pt x="104921" y="136535"/>
                </a:lnTo>
                <a:lnTo>
                  <a:pt x="104922" y="136534"/>
                </a:lnTo>
                <a:lnTo>
                  <a:pt x="104923" y="136534"/>
                </a:lnTo>
                <a:lnTo>
                  <a:pt x="104932" y="136528"/>
                </a:lnTo>
                <a:lnTo>
                  <a:pt x="104934" y="136527"/>
                </a:lnTo>
                <a:lnTo>
                  <a:pt x="104935" y="136526"/>
                </a:lnTo>
                <a:lnTo>
                  <a:pt x="104936" y="136524"/>
                </a:lnTo>
                <a:lnTo>
                  <a:pt x="104939" y="136521"/>
                </a:lnTo>
                <a:lnTo>
                  <a:pt x="104940" y="136520"/>
                </a:lnTo>
                <a:lnTo>
                  <a:pt x="104943" y="136519"/>
                </a:lnTo>
                <a:lnTo>
                  <a:pt x="104945" y="136516"/>
                </a:lnTo>
                <a:lnTo>
                  <a:pt x="104946" y="136515"/>
                </a:lnTo>
                <a:lnTo>
                  <a:pt x="104966" y="136486"/>
                </a:lnTo>
                <a:lnTo>
                  <a:pt x="104996" y="136485"/>
                </a:lnTo>
                <a:lnTo>
                  <a:pt x="105031" y="136485"/>
                </a:lnTo>
                <a:lnTo>
                  <a:pt x="105046" y="136489"/>
                </a:lnTo>
                <a:lnTo>
                  <a:pt x="105064" y="136489"/>
                </a:lnTo>
                <a:lnTo>
                  <a:pt x="105082" y="136486"/>
                </a:lnTo>
                <a:lnTo>
                  <a:pt x="105097" y="136490"/>
                </a:lnTo>
                <a:lnTo>
                  <a:pt x="105107" y="136510"/>
                </a:lnTo>
                <a:lnTo>
                  <a:pt x="105113" y="136527"/>
                </a:lnTo>
                <a:lnTo>
                  <a:pt x="105106" y="136564"/>
                </a:lnTo>
                <a:lnTo>
                  <a:pt x="105106" y="136565"/>
                </a:lnTo>
                <a:lnTo>
                  <a:pt x="105101" y="136577"/>
                </a:lnTo>
                <a:lnTo>
                  <a:pt x="105100" y="136582"/>
                </a:lnTo>
                <a:lnTo>
                  <a:pt x="105099" y="136587"/>
                </a:lnTo>
                <a:lnTo>
                  <a:pt x="105099" y="136596"/>
                </a:lnTo>
                <a:lnTo>
                  <a:pt x="105096" y="136604"/>
                </a:lnTo>
                <a:lnTo>
                  <a:pt x="105096" y="136610"/>
                </a:lnTo>
                <a:lnTo>
                  <a:pt x="105095" y="136613"/>
                </a:lnTo>
                <a:lnTo>
                  <a:pt x="105094" y="136615"/>
                </a:lnTo>
                <a:lnTo>
                  <a:pt x="105093" y="136617"/>
                </a:lnTo>
                <a:lnTo>
                  <a:pt x="105089" y="136624"/>
                </a:lnTo>
                <a:lnTo>
                  <a:pt x="105086" y="136627"/>
                </a:lnTo>
                <a:lnTo>
                  <a:pt x="105086" y="136627"/>
                </a:lnTo>
                <a:lnTo>
                  <a:pt x="105084" y="136631"/>
                </a:lnTo>
                <a:lnTo>
                  <a:pt x="105082" y="136637"/>
                </a:lnTo>
                <a:lnTo>
                  <a:pt x="105082" y="136641"/>
                </a:lnTo>
                <a:lnTo>
                  <a:pt x="105082" y="136643"/>
                </a:lnTo>
                <a:lnTo>
                  <a:pt x="105082" y="136645"/>
                </a:lnTo>
                <a:lnTo>
                  <a:pt x="105082" y="136651"/>
                </a:lnTo>
                <a:lnTo>
                  <a:pt x="105081" y="136655"/>
                </a:lnTo>
                <a:lnTo>
                  <a:pt x="105080" y="136660"/>
                </a:lnTo>
                <a:lnTo>
                  <a:pt x="105079" y="136662"/>
                </a:lnTo>
                <a:lnTo>
                  <a:pt x="105077" y="136665"/>
                </a:lnTo>
                <a:lnTo>
                  <a:pt x="105077" y="136666"/>
                </a:lnTo>
                <a:lnTo>
                  <a:pt x="105077" y="136669"/>
                </a:lnTo>
                <a:lnTo>
                  <a:pt x="105076" y="136672"/>
                </a:lnTo>
                <a:lnTo>
                  <a:pt x="105076" y="136673"/>
                </a:lnTo>
                <a:lnTo>
                  <a:pt x="105074" y="136677"/>
                </a:lnTo>
                <a:lnTo>
                  <a:pt x="105074" y="136679"/>
                </a:lnTo>
                <a:lnTo>
                  <a:pt x="105074" y="136681"/>
                </a:lnTo>
                <a:lnTo>
                  <a:pt x="105074" y="136681"/>
                </a:lnTo>
                <a:lnTo>
                  <a:pt x="105073" y="136684"/>
                </a:lnTo>
                <a:lnTo>
                  <a:pt x="105073" y="136685"/>
                </a:lnTo>
                <a:lnTo>
                  <a:pt x="105072" y="136689"/>
                </a:lnTo>
                <a:lnTo>
                  <a:pt x="105071" y="136692"/>
                </a:lnTo>
                <a:lnTo>
                  <a:pt x="105071" y="136693"/>
                </a:lnTo>
                <a:lnTo>
                  <a:pt x="105071" y="136696"/>
                </a:lnTo>
                <a:lnTo>
                  <a:pt x="105069" y="136699"/>
                </a:lnTo>
                <a:lnTo>
                  <a:pt x="105069" y="136704"/>
                </a:lnTo>
                <a:lnTo>
                  <a:pt x="105069" y="136706"/>
                </a:lnTo>
                <a:lnTo>
                  <a:pt x="105069" y="136712"/>
                </a:lnTo>
                <a:lnTo>
                  <a:pt x="105069" y="136721"/>
                </a:lnTo>
                <a:lnTo>
                  <a:pt x="105069" y="136725"/>
                </a:lnTo>
                <a:lnTo>
                  <a:pt x="105069" y="136728"/>
                </a:lnTo>
                <a:lnTo>
                  <a:pt x="105073" y="136734"/>
                </a:lnTo>
                <a:lnTo>
                  <a:pt x="105080" y="136741"/>
                </a:lnTo>
                <a:lnTo>
                  <a:pt x="105083" y="136745"/>
                </a:lnTo>
                <a:lnTo>
                  <a:pt x="105092" y="136757"/>
                </a:lnTo>
                <a:lnTo>
                  <a:pt x="105095" y="136762"/>
                </a:lnTo>
                <a:lnTo>
                  <a:pt x="105098" y="136768"/>
                </a:lnTo>
                <a:lnTo>
                  <a:pt x="105106" y="136776"/>
                </a:lnTo>
                <a:lnTo>
                  <a:pt x="105108" y="136777"/>
                </a:lnTo>
                <a:lnTo>
                  <a:pt x="105111" y="136779"/>
                </a:lnTo>
                <a:lnTo>
                  <a:pt x="105115" y="136783"/>
                </a:lnTo>
                <a:lnTo>
                  <a:pt x="105118" y="136785"/>
                </a:lnTo>
                <a:lnTo>
                  <a:pt x="105121" y="136786"/>
                </a:lnTo>
                <a:lnTo>
                  <a:pt x="105145" y="136786"/>
                </a:lnTo>
                <a:lnTo>
                  <a:pt x="105150" y="136787"/>
                </a:lnTo>
                <a:lnTo>
                  <a:pt x="105152" y="136789"/>
                </a:lnTo>
                <a:lnTo>
                  <a:pt x="105153" y="136790"/>
                </a:lnTo>
                <a:lnTo>
                  <a:pt x="105163" y="136791"/>
                </a:lnTo>
                <a:lnTo>
                  <a:pt x="105184" y="136799"/>
                </a:lnTo>
                <a:lnTo>
                  <a:pt x="105188" y="136800"/>
                </a:lnTo>
                <a:lnTo>
                  <a:pt x="105192" y="136801"/>
                </a:lnTo>
                <a:lnTo>
                  <a:pt x="105203" y="136806"/>
                </a:lnTo>
                <a:lnTo>
                  <a:pt x="105205" y="136806"/>
                </a:lnTo>
                <a:lnTo>
                  <a:pt x="105228" y="136809"/>
                </a:lnTo>
                <a:lnTo>
                  <a:pt x="105234" y="136812"/>
                </a:lnTo>
                <a:lnTo>
                  <a:pt x="105240" y="136821"/>
                </a:lnTo>
                <a:lnTo>
                  <a:pt x="105244" y="136828"/>
                </a:lnTo>
                <a:lnTo>
                  <a:pt x="105249" y="136834"/>
                </a:lnTo>
                <a:lnTo>
                  <a:pt x="105252" y="136838"/>
                </a:lnTo>
                <a:lnTo>
                  <a:pt x="105271" y="136851"/>
                </a:lnTo>
                <a:lnTo>
                  <a:pt x="105277" y="136853"/>
                </a:lnTo>
                <a:lnTo>
                  <a:pt x="105280" y="136855"/>
                </a:lnTo>
                <a:lnTo>
                  <a:pt x="105284" y="136867"/>
                </a:lnTo>
                <a:lnTo>
                  <a:pt x="105292" y="136887"/>
                </a:lnTo>
                <a:lnTo>
                  <a:pt x="105294" y="136896"/>
                </a:lnTo>
                <a:lnTo>
                  <a:pt x="105296" y="136900"/>
                </a:lnTo>
                <a:lnTo>
                  <a:pt x="105299" y="136916"/>
                </a:lnTo>
                <a:lnTo>
                  <a:pt x="105323" y="136923"/>
                </a:lnTo>
                <a:lnTo>
                  <a:pt x="105338" y="136926"/>
                </a:lnTo>
                <a:lnTo>
                  <a:pt x="105362" y="136933"/>
                </a:lnTo>
                <a:lnTo>
                  <a:pt x="105382" y="136947"/>
                </a:lnTo>
                <a:lnTo>
                  <a:pt x="105403" y="136957"/>
                </a:lnTo>
                <a:lnTo>
                  <a:pt x="105415" y="136978"/>
                </a:lnTo>
                <a:lnTo>
                  <a:pt x="105400" y="137002"/>
                </a:lnTo>
                <a:lnTo>
                  <a:pt x="105398" y="137011"/>
                </a:lnTo>
                <a:lnTo>
                  <a:pt x="105391" y="137016"/>
                </a:lnTo>
                <a:lnTo>
                  <a:pt x="105386" y="137021"/>
                </a:lnTo>
                <a:lnTo>
                  <a:pt x="105378" y="137024"/>
                </a:lnTo>
                <a:lnTo>
                  <a:pt x="105375" y="137028"/>
                </a:lnTo>
                <a:lnTo>
                  <a:pt x="105369" y="137037"/>
                </a:lnTo>
                <a:lnTo>
                  <a:pt x="105368" y="137041"/>
                </a:lnTo>
                <a:lnTo>
                  <a:pt x="105367" y="137045"/>
                </a:lnTo>
                <a:lnTo>
                  <a:pt x="105366" y="137053"/>
                </a:lnTo>
                <a:lnTo>
                  <a:pt x="105366" y="137060"/>
                </a:lnTo>
                <a:lnTo>
                  <a:pt x="105365" y="137064"/>
                </a:lnTo>
                <a:lnTo>
                  <a:pt x="105363" y="137071"/>
                </a:lnTo>
                <a:lnTo>
                  <a:pt x="105363" y="137072"/>
                </a:lnTo>
                <a:lnTo>
                  <a:pt x="105360" y="137080"/>
                </a:lnTo>
                <a:lnTo>
                  <a:pt x="105360" y="137092"/>
                </a:lnTo>
                <a:lnTo>
                  <a:pt x="105368" y="137100"/>
                </a:lnTo>
                <a:lnTo>
                  <a:pt x="105375" y="137103"/>
                </a:lnTo>
                <a:lnTo>
                  <a:pt x="105381" y="137108"/>
                </a:lnTo>
                <a:lnTo>
                  <a:pt x="105386" y="137117"/>
                </a:lnTo>
                <a:lnTo>
                  <a:pt x="105390" y="137122"/>
                </a:lnTo>
                <a:lnTo>
                  <a:pt x="105393" y="137124"/>
                </a:lnTo>
                <a:lnTo>
                  <a:pt x="105397" y="137126"/>
                </a:lnTo>
                <a:lnTo>
                  <a:pt x="105401" y="137129"/>
                </a:lnTo>
                <a:lnTo>
                  <a:pt x="105403" y="137132"/>
                </a:lnTo>
                <a:lnTo>
                  <a:pt x="105407" y="137139"/>
                </a:lnTo>
                <a:lnTo>
                  <a:pt x="105408" y="137140"/>
                </a:lnTo>
                <a:lnTo>
                  <a:pt x="105413" y="137145"/>
                </a:lnTo>
                <a:lnTo>
                  <a:pt x="105416" y="137147"/>
                </a:lnTo>
                <a:lnTo>
                  <a:pt x="105421" y="137158"/>
                </a:lnTo>
                <a:lnTo>
                  <a:pt x="105433" y="137177"/>
                </a:lnTo>
                <a:lnTo>
                  <a:pt x="105433" y="137181"/>
                </a:lnTo>
                <a:lnTo>
                  <a:pt x="105433" y="137190"/>
                </a:lnTo>
                <a:lnTo>
                  <a:pt x="105433" y="137192"/>
                </a:lnTo>
                <a:lnTo>
                  <a:pt x="105459" y="137203"/>
                </a:lnTo>
                <a:lnTo>
                  <a:pt x="105465" y="137210"/>
                </a:lnTo>
                <a:lnTo>
                  <a:pt x="105469" y="137212"/>
                </a:lnTo>
                <a:lnTo>
                  <a:pt x="105475" y="137217"/>
                </a:lnTo>
                <a:lnTo>
                  <a:pt x="105484" y="137222"/>
                </a:lnTo>
                <a:lnTo>
                  <a:pt x="105490" y="137228"/>
                </a:lnTo>
                <a:lnTo>
                  <a:pt x="105492" y="137233"/>
                </a:lnTo>
                <a:lnTo>
                  <a:pt x="105493" y="137236"/>
                </a:lnTo>
                <a:lnTo>
                  <a:pt x="105499" y="137244"/>
                </a:lnTo>
                <a:lnTo>
                  <a:pt x="105503" y="137254"/>
                </a:lnTo>
                <a:lnTo>
                  <a:pt x="105512" y="137263"/>
                </a:lnTo>
                <a:lnTo>
                  <a:pt x="105513" y="137265"/>
                </a:lnTo>
                <a:lnTo>
                  <a:pt x="105515" y="137277"/>
                </a:lnTo>
                <a:lnTo>
                  <a:pt x="105518" y="137286"/>
                </a:lnTo>
                <a:lnTo>
                  <a:pt x="105519" y="137289"/>
                </a:lnTo>
                <a:lnTo>
                  <a:pt x="105522" y="137295"/>
                </a:lnTo>
                <a:lnTo>
                  <a:pt x="105525" y="137301"/>
                </a:lnTo>
                <a:lnTo>
                  <a:pt x="105532" y="137309"/>
                </a:lnTo>
                <a:lnTo>
                  <a:pt x="105533" y="137309"/>
                </a:lnTo>
                <a:lnTo>
                  <a:pt x="105536" y="137313"/>
                </a:lnTo>
                <a:lnTo>
                  <a:pt x="105537" y="137318"/>
                </a:lnTo>
                <a:lnTo>
                  <a:pt x="105542" y="137322"/>
                </a:lnTo>
                <a:lnTo>
                  <a:pt x="105550" y="137325"/>
                </a:lnTo>
                <a:lnTo>
                  <a:pt x="105552" y="137325"/>
                </a:lnTo>
                <a:lnTo>
                  <a:pt x="105556" y="137332"/>
                </a:lnTo>
                <a:lnTo>
                  <a:pt x="105561" y="137340"/>
                </a:lnTo>
                <a:lnTo>
                  <a:pt x="105574" y="137352"/>
                </a:lnTo>
                <a:lnTo>
                  <a:pt x="105576" y="137352"/>
                </a:lnTo>
                <a:lnTo>
                  <a:pt x="105580" y="137354"/>
                </a:lnTo>
                <a:lnTo>
                  <a:pt x="105583" y="137355"/>
                </a:lnTo>
                <a:lnTo>
                  <a:pt x="105585" y="137357"/>
                </a:lnTo>
                <a:lnTo>
                  <a:pt x="105588" y="137357"/>
                </a:lnTo>
                <a:lnTo>
                  <a:pt x="105601" y="137357"/>
                </a:lnTo>
                <a:lnTo>
                  <a:pt x="105624" y="137347"/>
                </a:lnTo>
                <a:lnTo>
                  <a:pt x="105629" y="137347"/>
                </a:lnTo>
                <a:lnTo>
                  <a:pt x="105641" y="137344"/>
                </a:lnTo>
                <a:lnTo>
                  <a:pt x="105643" y="137344"/>
                </a:lnTo>
                <a:lnTo>
                  <a:pt x="105663" y="137341"/>
                </a:lnTo>
                <a:lnTo>
                  <a:pt x="105691" y="137338"/>
                </a:lnTo>
                <a:lnTo>
                  <a:pt x="105708" y="137330"/>
                </a:lnTo>
                <a:lnTo>
                  <a:pt x="105718" y="137330"/>
                </a:lnTo>
                <a:lnTo>
                  <a:pt x="105721" y="137330"/>
                </a:lnTo>
                <a:lnTo>
                  <a:pt x="105727" y="137333"/>
                </a:lnTo>
                <a:lnTo>
                  <a:pt x="105730" y="137336"/>
                </a:lnTo>
                <a:lnTo>
                  <a:pt x="105739" y="137342"/>
                </a:lnTo>
                <a:lnTo>
                  <a:pt x="105744" y="137348"/>
                </a:lnTo>
                <a:lnTo>
                  <a:pt x="105745" y="137351"/>
                </a:lnTo>
                <a:lnTo>
                  <a:pt x="105746" y="137358"/>
                </a:lnTo>
                <a:lnTo>
                  <a:pt x="105746" y="137363"/>
                </a:lnTo>
                <a:lnTo>
                  <a:pt x="105746" y="137370"/>
                </a:lnTo>
                <a:lnTo>
                  <a:pt x="105746" y="137373"/>
                </a:lnTo>
                <a:lnTo>
                  <a:pt x="105746" y="137380"/>
                </a:lnTo>
                <a:lnTo>
                  <a:pt x="105746" y="137386"/>
                </a:lnTo>
                <a:lnTo>
                  <a:pt x="105746" y="137390"/>
                </a:lnTo>
                <a:lnTo>
                  <a:pt x="105746" y="137400"/>
                </a:lnTo>
                <a:lnTo>
                  <a:pt x="105745" y="137406"/>
                </a:lnTo>
                <a:lnTo>
                  <a:pt x="105745" y="137409"/>
                </a:lnTo>
                <a:lnTo>
                  <a:pt x="105749" y="137417"/>
                </a:lnTo>
                <a:lnTo>
                  <a:pt x="105757" y="137434"/>
                </a:lnTo>
                <a:lnTo>
                  <a:pt x="105762" y="137437"/>
                </a:lnTo>
                <a:lnTo>
                  <a:pt x="105769" y="137444"/>
                </a:lnTo>
                <a:lnTo>
                  <a:pt x="105771" y="137445"/>
                </a:lnTo>
                <a:lnTo>
                  <a:pt x="105777" y="137449"/>
                </a:lnTo>
                <a:lnTo>
                  <a:pt x="105787" y="137458"/>
                </a:lnTo>
                <a:lnTo>
                  <a:pt x="105791" y="137464"/>
                </a:lnTo>
                <a:lnTo>
                  <a:pt x="105797" y="137471"/>
                </a:lnTo>
                <a:lnTo>
                  <a:pt x="105800" y="137476"/>
                </a:lnTo>
                <a:lnTo>
                  <a:pt x="105816" y="137488"/>
                </a:lnTo>
                <a:lnTo>
                  <a:pt x="105829" y="137525"/>
                </a:lnTo>
                <a:lnTo>
                  <a:pt x="105870" y="137537"/>
                </a:lnTo>
                <a:lnTo>
                  <a:pt x="105883" y="137549"/>
                </a:lnTo>
                <a:lnTo>
                  <a:pt x="105890" y="137554"/>
                </a:lnTo>
                <a:lnTo>
                  <a:pt x="105896" y="137557"/>
                </a:lnTo>
                <a:lnTo>
                  <a:pt x="105898" y="137560"/>
                </a:lnTo>
                <a:lnTo>
                  <a:pt x="105904" y="137564"/>
                </a:lnTo>
                <a:lnTo>
                  <a:pt x="105911" y="137572"/>
                </a:lnTo>
                <a:lnTo>
                  <a:pt x="105920" y="137587"/>
                </a:lnTo>
                <a:lnTo>
                  <a:pt x="105924" y="137590"/>
                </a:lnTo>
                <a:lnTo>
                  <a:pt x="105936" y="137586"/>
                </a:lnTo>
                <a:lnTo>
                  <a:pt x="105951" y="137580"/>
                </a:lnTo>
                <a:lnTo>
                  <a:pt x="105962" y="137576"/>
                </a:lnTo>
                <a:lnTo>
                  <a:pt x="105973" y="137571"/>
                </a:lnTo>
                <a:lnTo>
                  <a:pt x="105987" y="137567"/>
                </a:lnTo>
                <a:lnTo>
                  <a:pt x="106000" y="137567"/>
                </a:lnTo>
                <a:lnTo>
                  <a:pt x="106010" y="137567"/>
                </a:lnTo>
                <a:lnTo>
                  <a:pt x="106021" y="137565"/>
                </a:lnTo>
                <a:lnTo>
                  <a:pt x="106031" y="137565"/>
                </a:lnTo>
                <a:lnTo>
                  <a:pt x="106038" y="137565"/>
                </a:lnTo>
                <a:lnTo>
                  <a:pt x="106052" y="137564"/>
                </a:lnTo>
                <a:lnTo>
                  <a:pt x="106062" y="137561"/>
                </a:lnTo>
                <a:lnTo>
                  <a:pt x="106077" y="137552"/>
                </a:lnTo>
                <a:lnTo>
                  <a:pt x="106081" y="137548"/>
                </a:lnTo>
                <a:lnTo>
                  <a:pt x="106087" y="137543"/>
                </a:lnTo>
                <a:lnTo>
                  <a:pt x="106088" y="137541"/>
                </a:lnTo>
                <a:lnTo>
                  <a:pt x="106091" y="137536"/>
                </a:lnTo>
                <a:lnTo>
                  <a:pt x="106098" y="137527"/>
                </a:lnTo>
                <a:lnTo>
                  <a:pt x="106100" y="137525"/>
                </a:lnTo>
                <a:lnTo>
                  <a:pt x="106106" y="137520"/>
                </a:lnTo>
                <a:lnTo>
                  <a:pt x="106115" y="137507"/>
                </a:lnTo>
                <a:lnTo>
                  <a:pt x="106121" y="137506"/>
                </a:lnTo>
                <a:lnTo>
                  <a:pt x="106124" y="137503"/>
                </a:lnTo>
                <a:lnTo>
                  <a:pt x="106125" y="137500"/>
                </a:lnTo>
                <a:lnTo>
                  <a:pt x="106128" y="137496"/>
                </a:lnTo>
                <a:lnTo>
                  <a:pt x="106136" y="137493"/>
                </a:lnTo>
                <a:lnTo>
                  <a:pt x="106147" y="137489"/>
                </a:lnTo>
                <a:lnTo>
                  <a:pt x="106153" y="137487"/>
                </a:lnTo>
                <a:lnTo>
                  <a:pt x="106166" y="137481"/>
                </a:lnTo>
                <a:lnTo>
                  <a:pt x="106175" y="137480"/>
                </a:lnTo>
                <a:lnTo>
                  <a:pt x="106192" y="137475"/>
                </a:lnTo>
                <a:lnTo>
                  <a:pt x="106198" y="137475"/>
                </a:lnTo>
                <a:lnTo>
                  <a:pt x="106204" y="137473"/>
                </a:lnTo>
                <a:lnTo>
                  <a:pt x="106213" y="137466"/>
                </a:lnTo>
                <a:lnTo>
                  <a:pt x="106218" y="137465"/>
                </a:lnTo>
                <a:lnTo>
                  <a:pt x="106234" y="137459"/>
                </a:lnTo>
                <a:lnTo>
                  <a:pt x="106241" y="137454"/>
                </a:lnTo>
                <a:lnTo>
                  <a:pt x="106244" y="137450"/>
                </a:lnTo>
                <a:lnTo>
                  <a:pt x="106246" y="137444"/>
                </a:lnTo>
                <a:lnTo>
                  <a:pt x="106246" y="137440"/>
                </a:lnTo>
                <a:lnTo>
                  <a:pt x="106250" y="137432"/>
                </a:lnTo>
                <a:lnTo>
                  <a:pt x="106251" y="137427"/>
                </a:lnTo>
                <a:lnTo>
                  <a:pt x="106258" y="137423"/>
                </a:lnTo>
                <a:lnTo>
                  <a:pt x="106262" y="137421"/>
                </a:lnTo>
                <a:lnTo>
                  <a:pt x="106266" y="137418"/>
                </a:lnTo>
                <a:lnTo>
                  <a:pt x="106276" y="137412"/>
                </a:lnTo>
                <a:lnTo>
                  <a:pt x="106286" y="137410"/>
                </a:lnTo>
                <a:lnTo>
                  <a:pt x="106290" y="137412"/>
                </a:lnTo>
                <a:lnTo>
                  <a:pt x="106290" y="137418"/>
                </a:lnTo>
                <a:lnTo>
                  <a:pt x="106291" y="137423"/>
                </a:lnTo>
                <a:lnTo>
                  <a:pt x="106292" y="137430"/>
                </a:lnTo>
                <a:lnTo>
                  <a:pt x="106294" y="137438"/>
                </a:lnTo>
                <a:lnTo>
                  <a:pt x="106297" y="137444"/>
                </a:lnTo>
                <a:lnTo>
                  <a:pt x="106299" y="137456"/>
                </a:lnTo>
                <a:lnTo>
                  <a:pt x="106299" y="137469"/>
                </a:lnTo>
                <a:lnTo>
                  <a:pt x="106301" y="137474"/>
                </a:lnTo>
                <a:lnTo>
                  <a:pt x="106302" y="137476"/>
                </a:lnTo>
                <a:lnTo>
                  <a:pt x="106304" y="137483"/>
                </a:lnTo>
                <a:lnTo>
                  <a:pt x="106304" y="137485"/>
                </a:lnTo>
                <a:lnTo>
                  <a:pt x="106310" y="137500"/>
                </a:lnTo>
                <a:lnTo>
                  <a:pt x="106312" y="137508"/>
                </a:lnTo>
                <a:lnTo>
                  <a:pt x="106315" y="137510"/>
                </a:lnTo>
                <a:lnTo>
                  <a:pt x="106317" y="137514"/>
                </a:lnTo>
                <a:lnTo>
                  <a:pt x="106317" y="137516"/>
                </a:lnTo>
                <a:lnTo>
                  <a:pt x="106317" y="137522"/>
                </a:lnTo>
                <a:lnTo>
                  <a:pt x="106318" y="137526"/>
                </a:lnTo>
                <a:lnTo>
                  <a:pt x="106318" y="137529"/>
                </a:lnTo>
                <a:lnTo>
                  <a:pt x="106318" y="137536"/>
                </a:lnTo>
                <a:lnTo>
                  <a:pt x="106324" y="137542"/>
                </a:lnTo>
                <a:lnTo>
                  <a:pt x="106331" y="137545"/>
                </a:lnTo>
                <a:lnTo>
                  <a:pt x="106334" y="137547"/>
                </a:lnTo>
                <a:lnTo>
                  <a:pt x="106345" y="137554"/>
                </a:lnTo>
                <a:lnTo>
                  <a:pt x="106348" y="137556"/>
                </a:lnTo>
                <a:lnTo>
                  <a:pt x="106351" y="137557"/>
                </a:lnTo>
                <a:lnTo>
                  <a:pt x="106352" y="137557"/>
                </a:lnTo>
                <a:lnTo>
                  <a:pt x="106369" y="137564"/>
                </a:lnTo>
                <a:lnTo>
                  <a:pt x="106383" y="137564"/>
                </a:lnTo>
                <a:lnTo>
                  <a:pt x="106386" y="137564"/>
                </a:lnTo>
                <a:lnTo>
                  <a:pt x="106391" y="137560"/>
                </a:lnTo>
                <a:lnTo>
                  <a:pt x="106395" y="137557"/>
                </a:lnTo>
                <a:lnTo>
                  <a:pt x="106398" y="137553"/>
                </a:lnTo>
                <a:lnTo>
                  <a:pt x="106415" y="137545"/>
                </a:lnTo>
                <a:lnTo>
                  <a:pt x="106417" y="137543"/>
                </a:lnTo>
                <a:lnTo>
                  <a:pt x="106419" y="137541"/>
                </a:lnTo>
                <a:lnTo>
                  <a:pt x="106422" y="137538"/>
                </a:lnTo>
                <a:lnTo>
                  <a:pt x="106425" y="137537"/>
                </a:lnTo>
                <a:lnTo>
                  <a:pt x="106430" y="137532"/>
                </a:lnTo>
                <a:lnTo>
                  <a:pt x="106435" y="137529"/>
                </a:lnTo>
                <a:lnTo>
                  <a:pt x="106448" y="137525"/>
                </a:lnTo>
                <a:lnTo>
                  <a:pt x="106453" y="137525"/>
                </a:lnTo>
                <a:lnTo>
                  <a:pt x="106456" y="137525"/>
                </a:lnTo>
                <a:lnTo>
                  <a:pt x="106466" y="137523"/>
                </a:lnTo>
                <a:lnTo>
                  <a:pt x="106472" y="137520"/>
                </a:lnTo>
                <a:lnTo>
                  <a:pt x="106496" y="137518"/>
                </a:lnTo>
                <a:lnTo>
                  <a:pt x="106503" y="137518"/>
                </a:lnTo>
                <a:lnTo>
                  <a:pt x="106512" y="137518"/>
                </a:lnTo>
                <a:lnTo>
                  <a:pt x="106540" y="137512"/>
                </a:lnTo>
                <a:lnTo>
                  <a:pt x="106544" y="137508"/>
                </a:lnTo>
                <a:lnTo>
                  <a:pt x="106554" y="137488"/>
                </a:lnTo>
                <a:lnTo>
                  <a:pt x="106558" y="137479"/>
                </a:lnTo>
                <a:lnTo>
                  <a:pt x="106560" y="137473"/>
                </a:lnTo>
                <a:lnTo>
                  <a:pt x="106565" y="137463"/>
                </a:lnTo>
                <a:lnTo>
                  <a:pt x="106566" y="137452"/>
                </a:lnTo>
                <a:lnTo>
                  <a:pt x="106566" y="137451"/>
                </a:lnTo>
                <a:lnTo>
                  <a:pt x="106568" y="137446"/>
                </a:lnTo>
                <a:lnTo>
                  <a:pt x="106569" y="137440"/>
                </a:lnTo>
                <a:lnTo>
                  <a:pt x="106572" y="137434"/>
                </a:lnTo>
                <a:lnTo>
                  <a:pt x="106572" y="137432"/>
                </a:lnTo>
                <a:lnTo>
                  <a:pt x="106572" y="137427"/>
                </a:lnTo>
                <a:lnTo>
                  <a:pt x="106574" y="137421"/>
                </a:lnTo>
                <a:lnTo>
                  <a:pt x="106575" y="137418"/>
                </a:lnTo>
                <a:lnTo>
                  <a:pt x="106576" y="137412"/>
                </a:lnTo>
                <a:lnTo>
                  <a:pt x="106572" y="137400"/>
                </a:lnTo>
                <a:lnTo>
                  <a:pt x="106569" y="137388"/>
                </a:lnTo>
                <a:lnTo>
                  <a:pt x="106568" y="137381"/>
                </a:lnTo>
                <a:lnTo>
                  <a:pt x="106553" y="137369"/>
                </a:lnTo>
                <a:lnTo>
                  <a:pt x="106551" y="137362"/>
                </a:lnTo>
                <a:lnTo>
                  <a:pt x="106548" y="137357"/>
                </a:lnTo>
                <a:lnTo>
                  <a:pt x="106541" y="137349"/>
                </a:lnTo>
                <a:lnTo>
                  <a:pt x="106540" y="137344"/>
                </a:lnTo>
                <a:lnTo>
                  <a:pt x="106538" y="137342"/>
                </a:lnTo>
                <a:lnTo>
                  <a:pt x="106537" y="137338"/>
                </a:lnTo>
                <a:lnTo>
                  <a:pt x="106531" y="137331"/>
                </a:lnTo>
                <a:lnTo>
                  <a:pt x="106530" y="137325"/>
                </a:lnTo>
                <a:lnTo>
                  <a:pt x="106529" y="137319"/>
                </a:lnTo>
                <a:lnTo>
                  <a:pt x="106527" y="137313"/>
                </a:lnTo>
                <a:lnTo>
                  <a:pt x="106523" y="137309"/>
                </a:lnTo>
                <a:lnTo>
                  <a:pt x="106523" y="137303"/>
                </a:lnTo>
                <a:lnTo>
                  <a:pt x="106522" y="137297"/>
                </a:lnTo>
                <a:lnTo>
                  <a:pt x="106519" y="137291"/>
                </a:lnTo>
                <a:lnTo>
                  <a:pt x="106519" y="137281"/>
                </a:lnTo>
                <a:lnTo>
                  <a:pt x="106518" y="137266"/>
                </a:lnTo>
                <a:lnTo>
                  <a:pt x="106515" y="137255"/>
                </a:lnTo>
                <a:lnTo>
                  <a:pt x="106511" y="137245"/>
                </a:lnTo>
                <a:lnTo>
                  <a:pt x="106509" y="137238"/>
                </a:lnTo>
                <a:lnTo>
                  <a:pt x="106509" y="137232"/>
                </a:lnTo>
                <a:lnTo>
                  <a:pt x="106506" y="137223"/>
                </a:lnTo>
                <a:lnTo>
                  <a:pt x="106506" y="137219"/>
                </a:lnTo>
                <a:lnTo>
                  <a:pt x="106506" y="137216"/>
                </a:lnTo>
                <a:lnTo>
                  <a:pt x="106506" y="137212"/>
                </a:lnTo>
                <a:lnTo>
                  <a:pt x="106509" y="137203"/>
                </a:lnTo>
                <a:lnTo>
                  <a:pt x="106509" y="137197"/>
                </a:lnTo>
                <a:lnTo>
                  <a:pt x="106509" y="137195"/>
                </a:lnTo>
                <a:lnTo>
                  <a:pt x="106504" y="137183"/>
                </a:lnTo>
                <a:lnTo>
                  <a:pt x="106502" y="137180"/>
                </a:lnTo>
                <a:lnTo>
                  <a:pt x="106503" y="137166"/>
                </a:lnTo>
                <a:lnTo>
                  <a:pt x="106503" y="137164"/>
                </a:lnTo>
                <a:lnTo>
                  <a:pt x="106506" y="137158"/>
                </a:lnTo>
                <a:lnTo>
                  <a:pt x="106507" y="137157"/>
                </a:lnTo>
                <a:lnTo>
                  <a:pt x="106511" y="137154"/>
                </a:lnTo>
                <a:lnTo>
                  <a:pt x="106514" y="137148"/>
                </a:lnTo>
                <a:lnTo>
                  <a:pt x="106516" y="137142"/>
                </a:lnTo>
                <a:lnTo>
                  <a:pt x="106521" y="137140"/>
                </a:lnTo>
                <a:lnTo>
                  <a:pt x="106527" y="137138"/>
                </a:lnTo>
                <a:lnTo>
                  <a:pt x="106533" y="137125"/>
                </a:lnTo>
                <a:lnTo>
                  <a:pt x="106538" y="137126"/>
                </a:lnTo>
                <a:lnTo>
                  <a:pt x="106544" y="137121"/>
                </a:lnTo>
                <a:lnTo>
                  <a:pt x="106555" y="137112"/>
                </a:lnTo>
                <a:lnTo>
                  <a:pt x="106557" y="137111"/>
                </a:lnTo>
                <a:lnTo>
                  <a:pt x="106560" y="137111"/>
                </a:lnTo>
                <a:lnTo>
                  <a:pt x="106567" y="137111"/>
                </a:lnTo>
                <a:lnTo>
                  <a:pt x="106569" y="137111"/>
                </a:lnTo>
                <a:lnTo>
                  <a:pt x="106582" y="137112"/>
                </a:lnTo>
                <a:lnTo>
                  <a:pt x="106606" y="137112"/>
                </a:lnTo>
                <a:lnTo>
                  <a:pt x="106616" y="137112"/>
                </a:lnTo>
                <a:lnTo>
                  <a:pt x="106625" y="137112"/>
                </a:lnTo>
                <a:lnTo>
                  <a:pt x="106629" y="137112"/>
                </a:lnTo>
                <a:lnTo>
                  <a:pt x="106636" y="137113"/>
                </a:lnTo>
                <a:lnTo>
                  <a:pt x="106651" y="137115"/>
                </a:lnTo>
                <a:lnTo>
                  <a:pt x="106663" y="137115"/>
                </a:lnTo>
                <a:lnTo>
                  <a:pt x="106666" y="137115"/>
                </a:lnTo>
                <a:lnTo>
                  <a:pt x="106670" y="137116"/>
                </a:lnTo>
                <a:lnTo>
                  <a:pt x="106674" y="137118"/>
                </a:lnTo>
                <a:lnTo>
                  <a:pt x="106681" y="137120"/>
                </a:lnTo>
                <a:lnTo>
                  <a:pt x="106684" y="137121"/>
                </a:lnTo>
                <a:lnTo>
                  <a:pt x="106691" y="137124"/>
                </a:lnTo>
                <a:lnTo>
                  <a:pt x="106694" y="137124"/>
                </a:lnTo>
                <a:lnTo>
                  <a:pt x="106698" y="137125"/>
                </a:lnTo>
                <a:lnTo>
                  <a:pt x="106703" y="137126"/>
                </a:lnTo>
                <a:lnTo>
                  <a:pt x="106706" y="137127"/>
                </a:lnTo>
                <a:lnTo>
                  <a:pt x="106708" y="137128"/>
                </a:lnTo>
                <a:lnTo>
                  <a:pt x="106713" y="137129"/>
                </a:lnTo>
                <a:lnTo>
                  <a:pt x="106724" y="137132"/>
                </a:lnTo>
                <a:lnTo>
                  <a:pt x="106725" y="137132"/>
                </a:lnTo>
                <a:lnTo>
                  <a:pt x="106734" y="137136"/>
                </a:lnTo>
                <a:lnTo>
                  <a:pt x="106736" y="137136"/>
                </a:lnTo>
                <a:lnTo>
                  <a:pt x="106742" y="137140"/>
                </a:lnTo>
                <a:lnTo>
                  <a:pt x="106745" y="137142"/>
                </a:lnTo>
                <a:lnTo>
                  <a:pt x="106748" y="137142"/>
                </a:lnTo>
                <a:lnTo>
                  <a:pt x="106751" y="137145"/>
                </a:lnTo>
                <a:lnTo>
                  <a:pt x="106756" y="137147"/>
                </a:lnTo>
                <a:lnTo>
                  <a:pt x="106759" y="137149"/>
                </a:lnTo>
                <a:lnTo>
                  <a:pt x="106776" y="137161"/>
                </a:lnTo>
                <a:lnTo>
                  <a:pt x="106779" y="137163"/>
                </a:lnTo>
                <a:lnTo>
                  <a:pt x="106783" y="137168"/>
                </a:lnTo>
                <a:lnTo>
                  <a:pt x="106786" y="137173"/>
                </a:lnTo>
                <a:lnTo>
                  <a:pt x="106788" y="137183"/>
                </a:lnTo>
                <a:lnTo>
                  <a:pt x="106792" y="137192"/>
                </a:lnTo>
                <a:lnTo>
                  <a:pt x="106795" y="137198"/>
                </a:lnTo>
                <a:lnTo>
                  <a:pt x="106796" y="137208"/>
                </a:lnTo>
                <a:lnTo>
                  <a:pt x="106796" y="137215"/>
                </a:lnTo>
                <a:lnTo>
                  <a:pt x="106794" y="137221"/>
                </a:lnTo>
                <a:lnTo>
                  <a:pt x="106791" y="137225"/>
                </a:lnTo>
                <a:lnTo>
                  <a:pt x="106789" y="137227"/>
                </a:lnTo>
                <a:lnTo>
                  <a:pt x="106780" y="137238"/>
                </a:lnTo>
                <a:lnTo>
                  <a:pt x="106765" y="137243"/>
                </a:lnTo>
                <a:lnTo>
                  <a:pt x="106752" y="137247"/>
                </a:lnTo>
                <a:lnTo>
                  <a:pt x="106750" y="137250"/>
                </a:lnTo>
                <a:lnTo>
                  <a:pt x="106745" y="137258"/>
                </a:lnTo>
                <a:lnTo>
                  <a:pt x="106743" y="137262"/>
                </a:lnTo>
                <a:lnTo>
                  <a:pt x="106740" y="137270"/>
                </a:lnTo>
                <a:lnTo>
                  <a:pt x="106737" y="137276"/>
                </a:lnTo>
                <a:lnTo>
                  <a:pt x="106737" y="137281"/>
                </a:lnTo>
                <a:lnTo>
                  <a:pt x="106735" y="137286"/>
                </a:lnTo>
                <a:lnTo>
                  <a:pt x="106735" y="137291"/>
                </a:lnTo>
                <a:lnTo>
                  <a:pt x="106735" y="137302"/>
                </a:lnTo>
                <a:lnTo>
                  <a:pt x="106736" y="137305"/>
                </a:lnTo>
                <a:lnTo>
                  <a:pt x="106740" y="137310"/>
                </a:lnTo>
                <a:lnTo>
                  <a:pt x="106743" y="137313"/>
                </a:lnTo>
                <a:lnTo>
                  <a:pt x="106748" y="137318"/>
                </a:lnTo>
                <a:lnTo>
                  <a:pt x="106753" y="137325"/>
                </a:lnTo>
                <a:lnTo>
                  <a:pt x="106754" y="137326"/>
                </a:lnTo>
                <a:lnTo>
                  <a:pt x="106759" y="137332"/>
                </a:lnTo>
                <a:lnTo>
                  <a:pt x="106796" y="137353"/>
                </a:lnTo>
                <a:lnTo>
                  <a:pt x="106804" y="137364"/>
                </a:lnTo>
                <a:lnTo>
                  <a:pt x="106809" y="137369"/>
                </a:lnTo>
                <a:lnTo>
                  <a:pt x="106810" y="137370"/>
                </a:lnTo>
                <a:lnTo>
                  <a:pt x="106812" y="137370"/>
                </a:lnTo>
                <a:lnTo>
                  <a:pt x="106829" y="137365"/>
                </a:lnTo>
                <a:lnTo>
                  <a:pt x="106837" y="137357"/>
                </a:lnTo>
                <a:lnTo>
                  <a:pt x="106845" y="137353"/>
                </a:lnTo>
                <a:lnTo>
                  <a:pt x="106850" y="137345"/>
                </a:lnTo>
                <a:lnTo>
                  <a:pt x="106857" y="137339"/>
                </a:lnTo>
                <a:lnTo>
                  <a:pt x="106863" y="137332"/>
                </a:lnTo>
                <a:lnTo>
                  <a:pt x="106867" y="137329"/>
                </a:lnTo>
                <a:lnTo>
                  <a:pt x="106875" y="137324"/>
                </a:lnTo>
                <a:lnTo>
                  <a:pt x="106884" y="137320"/>
                </a:lnTo>
                <a:lnTo>
                  <a:pt x="106890" y="137318"/>
                </a:lnTo>
                <a:lnTo>
                  <a:pt x="106894" y="137315"/>
                </a:lnTo>
                <a:lnTo>
                  <a:pt x="106906" y="137312"/>
                </a:lnTo>
                <a:lnTo>
                  <a:pt x="106928" y="137307"/>
                </a:lnTo>
                <a:lnTo>
                  <a:pt x="106936" y="137295"/>
                </a:lnTo>
                <a:lnTo>
                  <a:pt x="106939" y="137283"/>
                </a:lnTo>
                <a:lnTo>
                  <a:pt x="106943" y="137275"/>
                </a:lnTo>
                <a:lnTo>
                  <a:pt x="106948" y="137268"/>
                </a:lnTo>
                <a:lnTo>
                  <a:pt x="106954" y="137261"/>
                </a:lnTo>
                <a:lnTo>
                  <a:pt x="106956" y="137253"/>
                </a:lnTo>
                <a:lnTo>
                  <a:pt x="106959" y="137241"/>
                </a:lnTo>
                <a:lnTo>
                  <a:pt x="106963" y="137234"/>
                </a:lnTo>
                <a:lnTo>
                  <a:pt x="106969" y="137231"/>
                </a:lnTo>
                <a:lnTo>
                  <a:pt x="106970" y="137231"/>
                </a:lnTo>
                <a:lnTo>
                  <a:pt x="106971" y="137229"/>
                </a:lnTo>
                <a:lnTo>
                  <a:pt x="106971" y="137228"/>
                </a:lnTo>
                <a:lnTo>
                  <a:pt x="106975" y="137225"/>
                </a:lnTo>
                <a:lnTo>
                  <a:pt x="106975" y="137225"/>
                </a:lnTo>
                <a:lnTo>
                  <a:pt x="106975" y="137225"/>
                </a:lnTo>
                <a:lnTo>
                  <a:pt x="106990" y="137226"/>
                </a:lnTo>
                <a:lnTo>
                  <a:pt x="106992" y="137228"/>
                </a:lnTo>
                <a:lnTo>
                  <a:pt x="106998" y="137232"/>
                </a:lnTo>
                <a:lnTo>
                  <a:pt x="107003" y="137234"/>
                </a:lnTo>
                <a:lnTo>
                  <a:pt x="107008" y="137237"/>
                </a:lnTo>
                <a:lnTo>
                  <a:pt x="107013" y="137239"/>
                </a:lnTo>
                <a:lnTo>
                  <a:pt x="107023" y="137244"/>
                </a:lnTo>
                <a:lnTo>
                  <a:pt x="107031" y="137250"/>
                </a:lnTo>
                <a:lnTo>
                  <a:pt x="107032" y="137251"/>
                </a:lnTo>
                <a:lnTo>
                  <a:pt x="107036" y="137255"/>
                </a:lnTo>
                <a:lnTo>
                  <a:pt x="107043" y="137262"/>
                </a:lnTo>
                <a:lnTo>
                  <a:pt x="107068" y="137276"/>
                </a:lnTo>
                <a:lnTo>
                  <a:pt x="107075" y="137282"/>
                </a:lnTo>
                <a:lnTo>
                  <a:pt x="107083" y="137286"/>
                </a:lnTo>
                <a:lnTo>
                  <a:pt x="107087" y="137291"/>
                </a:lnTo>
                <a:lnTo>
                  <a:pt x="107091" y="137295"/>
                </a:lnTo>
                <a:lnTo>
                  <a:pt x="107093" y="137300"/>
                </a:lnTo>
                <a:lnTo>
                  <a:pt x="107098" y="137309"/>
                </a:lnTo>
                <a:lnTo>
                  <a:pt x="107100" y="137312"/>
                </a:lnTo>
                <a:lnTo>
                  <a:pt x="107102" y="137318"/>
                </a:lnTo>
                <a:lnTo>
                  <a:pt x="107109" y="137323"/>
                </a:lnTo>
                <a:lnTo>
                  <a:pt x="107114" y="137334"/>
                </a:lnTo>
                <a:lnTo>
                  <a:pt x="107115" y="137335"/>
                </a:lnTo>
                <a:lnTo>
                  <a:pt x="107116" y="137341"/>
                </a:lnTo>
                <a:lnTo>
                  <a:pt x="107120" y="137349"/>
                </a:lnTo>
                <a:lnTo>
                  <a:pt x="107122" y="137352"/>
                </a:lnTo>
                <a:lnTo>
                  <a:pt x="107127" y="137354"/>
                </a:lnTo>
                <a:lnTo>
                  <a:pt x="107130" y="137359"/>
                </a:lnTo>
                <a:lnTo>
                  <a:pt x="107133" y="137364"/>
                </a:lnTo>
                <a:lnTo>
                  <a:pt x="107149" y="137371"/>
                </a:lnTo>
                <a:lnTo>
                  <a:pt x="107151" y="137371"/>
                </a:lnTo>
                <a:lnTo>
                  <a:pt x="107159" y="137367"/>
                </a:lnTo>
                <a:lnTo>
                  <a:pt x="107169" y="137362"/>
                </a:lnTo>
                <a:lnTo>
                  <a:pt x="107181" y="137360"/>
                </a:lnTo>
                <a:lnTo>
                  <a:pt x="107184" y="137359"/>
                </a:lnTo>
                <a:lnTo>
                  <a:pt x="107188" y="137359"/>
                </a:lnTo>
                <a:lnTo>
                  <a:pt x="107202" y="137359"/>
                </a:lnTo>
                <a:lnTo>
                  <a:pt x="107224" y="137365"/>
                </a:lnTo>
                <a:lnTo>
                  <a:pt x="107226" y="137369"/>
                </a:lnTo>
                <a:lnTo>
                  <a:pt x="107229" y="137371"/>
                </a:lnTo>
                <a:lnTo>
                  <a:pt x="107234" y="137373"/>
                </a:lnTo>
                <a:lnTo>
                  <a:pt x="107239" y="137376"/>
                </a:lnTo>
                <a:lnTo>
                  <a:pt x="107241" y="137376"/>
                </a:lnTo>
                <a:lnTo>
                  <a:pt x="107245" y="137373"/>
                </a:lnTo>
                <a:lnTo>
                  <a:pt x="107245" y="137365"/>
                </a:lnTo>
                <a:lnTo>
                  <a:pt x="107246" y="137362"/>
                </a:lnTo>
                <a:lnTo>
                  <a:pt x="107246" y="137359"/>
                </a:lnTo>
                <a:lnTo>
                  <a:pt x="107248" y="137353"/>
                </a:lnTo>
                <a:lnTo>
                  <a:pt x="107261" y="137343"/>
                </a:lnTo>
                <a:lnTo>
                  <a:pt x="107272" y="137341"/>
                </a:lnTo>
                <a:lnTo>
                  <a:pt x="107295" y="137336"/>
                </a:lnTo>
                <a:lnTo>
                  <a:pt x="107300" y="137330"/>
                </a:lnTo>
                <a:lnTo>
                  <a:pt x="107304" y="137326"/>
                </a:lnTo>
                <a:lnTo>
                  <a:pt x="107307" y="137323"/>
                </a:lnTo>
                <a:lnTo>
                  <a:pt x="107318" y="137314"/>
                </a:lnTo>
                <a:lnTo>
                  <a:pt x="107322" y="137307"/>
                </a:lnTo>
                <a:lnTo>
                  <a:pt x="107325" y="137304"/>
                </a:lnTo>
                <a:lnTo>
                  <a:pt x="107332" y="137300"/>
                </a:lnTo>
                <a:lnTo>
                  <a:pt x="107335" y="137297"/>
                </a:lnTo>
                <a:lnTo>
                  <a:pt x="107339" y="137294"/>
                </a:lnTo>
                <a:lnTo>
                  <a:pt x="107344" y="137290"/>
                </a:lnTo>
                <a:lnTo>
                  <a:pt x="107359" y="137283"/>
                </a:lnTo>
                <a:lnTo>
                  <a:pt x="107362" y="137272"/>
                </a:lnTo>
                <a:lnTo>
                  <a:pt x="107363" y="137266"/>
                </a:lnTo>
                <a:lnTo>
                  <a:pt x="107366" y="137260"/>
                </a:lnTo>
                <a:lnTo>
                  <a:pt x="107369" y="137252"/>
                </a:lnTo>
                <a:lnTo>
                  <a:pt x="107372" y="137244"/>
                </a:lnTo>
                <a:lnTo>
                  <a:pt x="107375" y="137241"/>
                </a:lnTo>
                <a:lnTo>
                  <a:pt x="107381" y="137238"/>
                </a:lnTo>
                <a:lnTo>
                  <a:pt x="107387" y="137234"/>
                </a:lnTo>
                <a:lnTo>
                  <a:pt x="107393" y="137223"/>
                </a:lnTo>
                <a:lnTo>
                  <a:pt x="107398" y="137217"/>
                </a:lnTo>
                <a:lnTo>
                  <a:pt x="107409" y="137210"/>
                </a:lnTo>
                <a:lnTo>
                  <a:pt x="107421" y="137206"/>
                </a:lnTo>
                <a:lnTo>
                  <a:pt x="107422" y="137202"/>
                </a:lnTo>
                <a:lnTo>
                  <a:pt x="107424" y="137198"/>
                </a:lnTo>
                <a:lnTo>
                  <a:pt x="107429" y="137194"/>
                </a:lnTo>
                <a:lnTo>
                  <a:pt x="107432" y="137187"/>
                </a:lnTo>
                <a:lnTo>
                  <a:pt x="107446" y="137179"/>
                </a:lnTo>
                <a:lnTo>
                  <a:pt x="107463" y="137175"/>
                </a:lnTo>
                <a:lnTo>
                  <a:pt x="107473" y="137177"/>
                </a:lnTo>
                <a:lnTo>
                  <a:pt x="107478" y="137178"/>
                </a:lnTo>
                <a:lnTo>
                  <a:pt x="107490" y="137177"/>
                </a:lnTo>
                <a:lnTo>
                  <a:pt x="107502" y="137173"/>
                </a:lnTo>
                <a:lnTo>
                  <a:pt x="107521" y="137163"/>
                </a:lnTo>
                <a:lnTo>
                  <a:pt x="107539" y="137159"/>
                </a:lnTo>
                <a:lnTo>
                  <a:pt x="107547" y="137164"/>
                </a:lnTo>
                <a:lnTo>
                  <a:pt x="107548" y="137165"/>
                </a:lnTo>
                <a:lnTo>
                  <a:pt x="107553" y="137169"/>
                </a:lnTo>
                <a:lnTo>
                  <a:pt x="107556" y="137169"/>
                </a:lnTo>
                <a:lnTo>
                  <a:pt x="107559" y="137171"/>
                </a:lnTo>
                <a:lnTo>
                  <a:pt x="107568" y="137171"/>
                </a:lnTo>
                <a:lnTo>
                  <a:pt x="107572" y="137171"/>
                </a:lnTo>
                <a:lnTo>
                  <a:pt x="107582" y="137169"/>
                </a:lnTo>
                <a:lnTo>
                  <a:pt x="107588" y="137167"/>
                </a:lnTo>
                <a:lnTo>
                  <a:pt x="107589" y="137163"/>
                </a:lnTo>
                <a:lnTo>
                  <a:pt x="107590" y="137158"/>
                </a:lnTo>
                <a:lnTo>
                  <a:pt x="107592" y="137152"/>
                </a:lnTo>
                <a:lnTo>
                  <a:pt x="107592" y="137148"/>
                </a:lnTo>
                <a:lnTo>
                  <a:pt x="107597" y="137138"/>
                </a:lnTo>
                <a:lnTo>
                  <a:pt x="107598" y="137134"/>
                </a:lnTo>
                <a:lnTo>
                  <a:pt x="107598" y="137129"/>
                </a:lnTo>
                <a:lnTo>
                  <a:pt x="107598" y="137125"/>
                </a:lnTo>
                <a:lnTo>
                  <a:pt x="107603" y="137119"/>
                </a:lnTo>
                <a:lnTo>
                  <a:pt x="107607" y="137115"/>
                </a:lnTo>
                <a:lnTo>
                  <a:pt x="107610" y="137109"/>
                </a:lnTo>
                <a:lnTo>
                  <a:pt x="107615" y="137107"/>
                </a:lnTo>
                <a:lnTo>
                  <a:pt x="107626" y="137112"/>
                </a:lnTo>
                <a:lnTo>
                  <a:pt x="107633" y="137121"/>
                </a:lnTo>
                <a:lnTo>
                  <a:pt x="107635" y="137126"/>
                </a:lnTo>
                <a:lnTo>
                  <a:pt x="107638" y="137136"/>
                </a:lnTo>
                <a:lnTo>
                  <a:pt x="107640" y="137141"/>
                </a:lnTo>
                <a:lnTo>
                  <a:pt x="107640" y="137150"/>
                </a:lnTo>
                <a:lnTo>
                  <a:pt x="107641" y="137156"/>
                </a:lnTo>
                <a:lnTo>
                  <a:pt x="107648" y="137160"/>
                </a:lnTo>
                <a:lnTo>
                  <a:pt x="107650" y="137161"/>
                </a:lnTo>
                <a:lnTo>
                  <a:pt x="107656" y="137166"/>
                </a:lnTo>
                <a:lnTo>
                  <a:pt x="107658" y="137167"/>
                </a:lnTo>
                <a:lnTo>
                  <a:pt x="107666" y="137170"/>
                </a:lnTo>
                <a:lnTo>
                  <a:pt x="107672" y="137174"/>
                </a:lnTo>
                <a:lnTo>
                  <a:pt x="107678" y="137177"/>
                </a:lnTo>
                <a:lnTo>
                  <a:pt x="107684" y="137179"/>
                </a:lnTo>
                <a:lnTo>
                  <a:pt x="107691" y="137181"/>
                </a:lnTo>
                <a:lnTo>
                  <a:pt x="107701" y="137188"/>
                </a:lnTo>
                <a:lnTo>
                  <a:pt x="107706" y="137189"/>
                </a:lnTo>
                <a:lnTo>
                  <a:pt x="107710" y="137192"/>
                </a:lnTo>
                <a:lnTo>
                  <a:pt x="107713" y="137192"/>
                </a:lnTo>
                <a:lnTo>
                  <a:pt x="107714" y="137192"/>
                </a:lnTo>
                <a:lnTo>
                  <a:pt x="107716" y="137192"/>
                </a:lnTo>
                <a:lnTo>
                  <a:pt x="107728" y="137188"/>
                </a:lnTo>
                <a:lnTo>
                  <a:pt x="107731" y="137188"/>
                </a:lnTo>
                <a:lnTo>
                  <a:pt x="107733" y="137188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51" y="137193"/>
                </a:lnTo>
                <a:lnTo>
                  <a:pt x="107752" y="137193"/>
                </a:lnTo>
                <a:lnTo>
                  <a:pt x="107752" y="137193"/>
                </a:lnTo>
                <a:lnTo>
                  <a:pt x="107758" y="137196"/>
                </a:lnTo>
                <a:lnTo>
                  <a:pt x="107759" y="137196"/>
                </a:lnTo>
                <a:lnTo>
                  <a:pt x="107760" y="137196"/>
                </a:lnTo>
                <a:lnTo>
                  <a:pt x="107767" y="137206"/>
                </a:lnTo>
                <a:lnTo>
                  <a:pt x="107775" y="137215"/>
                </a:lnTo>
                <a:lnTo>
                  <a:pt x="107778" y="137217"/>
                </a:lnTo>
                <a:lnTo>
                  <a:pt x="107781" y="137218"/>
                </a:lnTo>
                <a:lnTo>
                  <a:pt x="107790" y="137224"/>
                </a:lnTo>
                <a:lnTo>
                  <a:pt x="107793" y="137226"/>
                </a:lnTo>
                <a:lnTo>
                  <a:pt x="107797" y="137228"/>
                </a:lnTo>
                <a:lnTo>
                  <a:pt x="107803" y="137235"/>
                </a:lnTo>
                <a:lnTo>
                  <a:pt x="107803" y="137239"/>
                </a:lnTo>
                <a:lnTo>
                  <a:pt x="107803" y="137240"/>
                </a:lnTo>
                <a:lnTo>
                  <a:pt x="107803" y="137245"/>
                </a:lnTo>
                <a:lnTo>
                  <a:pt x="107799" y="137253"/>
                </a:lnTo>
                <a:lnTo>
                  <a:pt x="107797" y="137257"/>
                </a:lnTo>
                <a:lnTo>
                  <a:pt x="107795" y="137261"/>
                </a:lnTo>
                <a:lnTo>
                  <a:pt x="107793" y="137271"/>
                </a:lnTo>
                <a:lnTo>
                  <a:pt x="107793" y="137274"/>
                </a:lnTo>
                <a:lnTo>
                  <a:pt x="107792" y="137277"/>
                </a:lnTo>
                <a:lnTo>
                  <a:pt x="107801" y="137290"/>
                </a:lnTo>
                <a:lnTo>
                  <a:pt x="107806" y="137292"/>
                </a:lnTo>
                <a:lnTo>
                  <a:pt x="107806" y="137292"/>
                </a:lnTo>
                <a:lnTo>
                  <a:pt x="107807" y="137292"/>
                </a:lnTo>
                <a:lnTo>
                  <a:pt x="107809" y="137294"/>
                </a:lnTo>
                <a:lnTo>
                  <a:pt x="107810" y="137295"/>
                </a:lnTo>
                <a:lnTo>
                  <a:pt x="107812" y="137299"/>
                </a:lnTo>
                <a:lnTo>
                  <a:pt x="107826" y="137302"/>
                </a:lnTo>
                <a:lnTo>
                  <a:pt x="107827" y="137302"/>
                </a:lnTo>
                <a:lnTo>
                  <a:pt x="107828" y="137302"/>
                </a:lnTo>
                <a:lnTo>
                  <a:pt x="107829" y="137303"/>
                </a:lnTo>
                <a:lnTo>
                  <a:pt x="107829" y="137303"/>
                </a:lnTo>
                <a:lnTo>
                  <a:pt x="107833" y="137304"/>
                </a:lnTo>
                <a:lnTo>
                  <a:pt x="107836" y="137305"/>
                </a:lnTo>
                <a:lnTo>
                  <a:pt x="107843" y="137306"/>
                </a:lnTo>
                <a:lnTo>
                  <a:pt x="107847" y="137304"/>
                </a:lnTo>
                <a:lnTo>
                  <a:pt x="107849" y="137302"/>
                </a:lnTo>
                <a:lnTo>
                  <a:pt x="107853" y="137300"/>
                </a:lnTo>
                <a:lnTo>
                  <a:pt x="107855" y="137300"/>
                </a:lnTo>
                <a:lnTo>
                  <a:pt x="107865" y="137303"/>
                </a:lnTo>
                <a:lnTo>
                  <a:pt x="107873" y="137312"/>
                </a:lnTo>
                <a:lnTo>
                  <a:pt x="107873" y="137317"/>
                </a:lnTo>
                <a:lnTo>
                  <a:pt x="107873" y="137318"/>
                </a:lnTo>
                <a:lnTo>
                  <a:pt x="107873" y="137321"/>
                </a:lnTo>
                <a:lnTo>
                  <a:pt x="107873" y="137328"/>
                </a:lnTo>
                <a:lnTo>
                  <a:pt x="107873" y="137330"/>
                </a:lnTo>
                <a:lnTo>
                  <a:pt x="107877" y="137334"/>
                </a:lnTo>
                <a:lnTo>
                  <a:pt x="107881" y="137336"/>
                </a:lnTo>
                <a:lnTo>
                  <a:pt x="107897" y="137331"/>
                </a:lnTo>
                <a:lnTo>
                  <a:pt x="107903" y="137330"/>
                </a:lnTo>
                <a:lnTo>
                  <a:pt x="107904" y="137328"/>
                </a:lnTo>
                <a:lnTo>
                  <a:pt x="107907" y="137325"/>
                </a:lnTo>
                <a:lnTo>
                  <a:pt x="107918" y="137323"/>
                </a:lnTo>
                <a:lnTo>
                  <a:pt x="107921" y="137323"/>
                </a:lnTo>
                <a:lnTo>
                  <a:pt x="107924" y="137323"/>
                </a:lnTo>
                <a:lnTo>
                  <a:pt x="107944" y="137336"/>
                </a:lnTo>
                <a:lnTo>
                  <a:pt x="107949" y="137345"/>
                </a:lnTo>
                <a:lnTo>
                  <a:pt x="107949" y="137349"/>
                </a:lnTo>
                <a:lnTo>
                  <a:pt x="107950" y="137353"/>
                </a:lnTo>
                <a:lnTo>
                  <a:pt x="107952" y="137363"/>
                </a:lnTo>
                <a:lnTo>
                  <a:pt x="107955" y="137368"/>
                </a:lnTo>
                <a:lnTo>
                  <a:pt x="107956" y="137369"/>
                </a:lnTo>
                <a:lnTo>
                  <a:pt x="107958" y="137373"/>
                </a:lnTo>
                <a:lnTo>
                  <a:pt x="107960" y="137389"/>
                </a:lnTo>
                <a:lnTo>
                  <a:pt x="107960" y="137392"/>
                </a:lnTo>
                <a:lnTo>
                  <a:pt x="107960" y="137392"/>
                </a:lnTo>
                <a:lnTo>
                  <a:pt x="107961" y="137399"/>
                </a:lnTo>
                <a:lnTo>
                  <a:pt x="107961" y="137408"/>
                </a:lnTo>
                <a:lnTo>
                  <a:pt x="107963" y="137412"/>
                </a:lnTo>
                <a:lnTo>
                  <a:pt x="107966" y="137414"/>
                </a:lnTo>
                <a:lnTo>
                  <a:pt x="107967" y="137415"/>
                </a:lnTo>
                <a:lnTo>
                  <a:pt x="107970" y="137418"/>
                </a:lnTo>
                <a:lnTo>
                  <a:pt x="107972" y="137421"/>
                </a:lnTo>
                <a:lnTo>
                  <a:pt x="107974" y="137423"/>
                </a:lnTo>
                <a:lnTo>
                  <a:pt x="107974" y="137424"/>
                </a:lnTo>
                <a:lnTo>
                  <a:pt x="107982" y="137431"/>
                </a:lnTo>
                <a:lnTo>
                  <a:pt x="107983" y="137438"/>
                </a:lnTo>
                <a:lnTo>
                  <a:pt x="107983" y="137444"/>
                </a:lnTo>
                <a:lnTo>
                  <a:pt x="107983" y="137451"/>
                </a:lnTo>
                <a:lnTo>
                  <a:pt x="107982" y="137455"/>
                </a:lnTo>
                <a:lnTo>
                  <a:pt x="107982" y="137459"/>
                </a:lnTo>
                <a:lnTo>
                  <a:pt x="107961" y="137477"/>
                </a:lnTo>
                <a:lnTo>
                  <a:pt x="107953" y="137486"/>
                </a:lnTo>
                <a:lnTo>
                  <a:pt x="107953" y="137490"/>
                </a:lnTo>
                <a:lnTo>
                  <a:pt x="107952" y="137495"/>
                </a:lnTo>
                <a:lnTo>
                  <a:pt x="107958" y="137502"/>
                </a:lnTo>
                <a:lnTo>
                  <a:pt x="107958" y="137503"/>
                </a:lnTo>
                <a:lnTo>
                  <a:pt x="107959" y="137504"/>
                </a:lnTo>
                <a:lnTo>
                  <a:pt x="107961" y="137505"/>
                </a:lnTo>
                <a:lnTo>
                  <a:pt x="107977" y="137519"/>
                </a:lnTo>
                <a:lnTo>
                  <a:pt x="107979" y="137526"/>
                </a:lnTo>
                <a:lnTo>
                  <a:pt x="107979" y="137528"/>
                </a:lnTo>
                <a:lnTo>
                  <a:pt x="107979" y="137534"/>
                </a:lnTo>
                <a:lnTo>
                  <a:pt x="107985" y="137543"/>
                </a:lnTo>
                <a:lnTo>
                  <a:pt x="107989" y="137567"/>
                </a:lnTo>
                <a:lnTo>
                  <a:pt x="108012" y="137564"/>
                </a:lnTo>
                <a:lnTo>
                  <a:pt x="108013" y="137564"/>
                </a:lnTo>
                <a:lnTo>
                  <a:pt x="108013" y="137566"/>
                </a:lnTo>
                <a:lnTo>
                  <a:pt x="108013" y="137570"/>
                </a:lnTo>
                <a:lnTo>
                  <a:pt x="108014" y="137568"/>
                </a:lnTo>
                <a:lnTo>
                  <a:pt x="108027" y="137553"/>
                </a:lnTo>
                <a:lnTo>
                  <a:pt x="108032" y="137539"/>
                </a:lnTo>
                <a:lnTo>
                  <a:pt x="108060" y="137539"/>
                </a:lnTo>
                <a:lnTo>
                  <a:pt x="108063" y="137536"/>
                </a:lnTo>
                <a:lnTo>
                  <a:pt x="108065" y="137532"/>
                </a:lnTo>
                <a:lnTo>
                  <a:pt x="108071" y="137526"/>
                </a:lnTo>
                <a:lnTo>
                  <a:pt x="108073" y="137524"/>
                </a:lnTo>
                <a:lnTo>
                  <a:pt x="108077" y="137519"/>
                </a:lnTo>
                <a:lnTo>
                  <a:pt x="108082" y="137516"/>
                </a:lnTo>
                <a:lnTo>
                  <a:pt x="108087" y="137515"/>
                </a:lnTo>
                <a:lnTo>
                  <a:pt x="108093" y="137513"/>
                </a:lnTo>
                <a:lnTo>
                  <a:pt x="108095" y="137509"/>
                </a:lnTo>
                <a:lnTo>
                  <a:pt x="108096" y="137509"/>
                </a:lnTo>
                <a:lnTo>
                  <a:pt x="108099" y="137507"/>
                </a:lnTo>
                <a:lnTo>
                  <a:pt x="108101" y="137505"/>
                </a:lnTo>
                <a:lnTo>
                  <a:pt x="108107" y="137498"/>
                </a:lnTo>
                <a:lnTo>
                  <a:pt x="108108" y="137495"/>
                </a:lnTo>
                <a:lnTo>
                  <a:pt x="108109" y="137494"/>
                </a:lnTo>
                <a:lnTo>
                  <a:pt x="108112" y="137489"/>
                </a:lnTo>
                <a:lnTo>
                  <a:pt x="108117" y="137481"/>
                </a:lnTo>
                <a:lnTo>
                  <a:pt x="108119" y="137480"/>
                </a:lnTo>
                <a:lnTo>
                  <a:pt x="108121" y="137478"/>
                </a:lnTo>
                <a:lnTo>
                  <a:pt x="108129" y="137473"/>
                </a:lnTo>
                <a:lnTo>
                  <a:pt x="108134" y="137470"/>
                </a:lnTo>
                <a:lnTo>
                  <a:pt x="108136" y="137470"/>
                </a:lnTo>
                <a:lnTo>
                  <a:pt x="108138" y="137470"/>
                </a:lnTo>
                <a:lnTo>
                  <a:pt x="108142" y="137475"/>
                </a:lnTo>
                <a:lnTo>
                  <a:pt x="108144" y="137483"/>
                </a:lnTo>
                <a:lnTo>
                  <a:pt x="108146" y="137488"/>
                </a:lnTo>
                <a:lnTo>
                  <a:pt x="108150" y="137496"/>
                </a:lnTo>
                <a:lnTo>
                  <a:pt x="108152" y="137498"/>
                </a:lnTo>
                <a:lnTo>
                  <a:pt x="108154" y="137499"/>
                </a:lnTo>
                <a:lnTo>
                  <a:pt x="108155" y="137501"/>
                </a:lnTo>
                <a:lnTo>
                  <a:pt x="108163" y="137508"/>
                </a:lnTo>
                <a:lnTo>
                  <a:pt x="108166" y="137509"/>
                </a:lnTo>
                <a:lnTo>
                  <a:pt x="108169" y="137510"/>
                </a:lnTo>
                <a:lnTo>
                  <a:pt x="108176" y="137517"/>
                </a:lnTo>
                <a:lnTo>
                  <a:pt x="108188" y="137528"/>
                </a:lnTo>
                <a:lnTo>
                  <a:pt x="108192" y="137531"/>
                </a:lnTo>
                <a:lnTo>
                  <a:pt x="108194" y="137532"/>
                </a:lnTo>
                <a:lnTo>
                  <a:pt x="108197" y="137533"/>
                </a:lnTo>
                <a:lnTo>
                  <a:pt x="108203" y="137536"/>
                </a:lnTo>
                <a:lnTo>
                  <a:pt x="108206" y="137541"/>
                </a:lnTo>
                <a:lnTo>
                  <a:pt x="108207" y="137543"/>
                </a:lnTo>
                <a:lnTo>
                  <a:pt x="108209" y="137543"/>
                </a:lnTo>
                <a:lnTo>
                  <a:pt x="108210" y="137544"/>
                </a:lnTo>
                <a:lnTo>
                  <a:pt x="108211" y="137544"/>
                </a:lnTo>
                <a:lnTo>
                  <a:pt x="108213" y="137546"/>
                </a:lnTo>
                <a:lnTo>
                  <a:pt x="108231" y="137549"/>
                </a:lnTo>
                <a:lnTo>
                  <a:pt x="108235" y="137547"/>
                </a:lnTo>
                <a:lnTo>
                  <a:pt x="108240" y="137545"/>
                </a:lnTo>
                <a:lnTo>
                  <a:pt x="108241" y="137544"/>
                </a:lnTo>
                <a:lnTo>
                  <a:pt x="108249" y="137537"/>
                </a:lnTo>
                <a:lnTo>
                  <a:pt x="108254" y="137537"/>
                </a:lnTo>
                <a:lnTo>
                  <a:pt x="108259" y="137536"/>
                </a:lnTo>
                <a:lnTo>
                  <a:pt x="108271" y="137534"/>
                </a:lnTo>
                <a:lnTo>
                  <a:pt x="108275" y="137533"/>
                </a:lnTo>
                <a:lnTo>
                  <a:pt x="108279" y="137532"/>
                </a:lnTo>
                <a:lnTo>
                  <a:pt x="108287" y="137531"/>
                </a:lnTo>
                <a:lnTo>
                  <a:pt x="108289" y="137531"/>
                </a:lnTo>
                <a:lnTo>
                  <a:pt x="108292" y="137531"/>
                </a:lnTo>
                <a:lnTo>
                  <a:pt x="108294" y="137531"/>
                </a:lnTo>
                <a:lnTo>
                  <a:pt x="108296" y="137531"/>
                </a:lnTo>
                <a:lnTo>
                  <a:pt x="108311" y="137533"/>
                </a:lnTo>
                <a:lnTo>
                  <a:pt x="108316" y="137535"/>
                </a:lnTo>
                <a:lnTo>
                  <a:pt x="108320" y="137537"/>
                </a:lnTo>
                <a:lnTo>
                  <a:pt x="108325" y="137547"/>
                </a:lnTo>
                <a:lnTo>
                  <a:pt x="108325" y="137551"/>
                </a:lnTo>
                <a:lnTo>
                  <a:pt x="108325" y="137555"/>
                </a:lnTo>
                <a:lnTo>
                  <a:pt x="108321" y="137560"/>
                </a:lnTo>
                <a:lnTo>
                  <a:pt x="108314" y="137566"/>
                </a:lnTo>
                <a:lnTo>
                  <a:pt x="108314" y="137571"/>
                </a:lnTo>
                <a:lnTo>
                  <a:pt x="108314" y="137576"/>
                </a:lnTo>
                <a:lnTo>
                  <a:pt x="108319" y="137590"/>
                </a:lnTo>
                <a:lnTo>
                  <a:pt x="108320" y="137592"/>
                </a:lnTo>
                <a:lnTo>
                  <a:pt x="108321" y="137594"/>
                </a:lnTo>
                <a:lnTo>
                  <a:pt x="108321" y="137601"/>
                </a:lnTo>
                <a:lnTo>
                  <a:pt x="108310" y="137613"/>
                </a:lnTo>
                <a:lnTo>
                  <a:pt x="108310" y="137613"/>
                </a:lnTo>
                <a:lnTo>
                  <a:pt x="108309" y="137614"/>
                </a:lnTo>
                <a:lnTo>
                  <a:pt x="108309" y="137615"/>
                </a:lnTo>
                <a:lnTo>
                  <a:pt x="108294" y="137620"/>
                </a:lnTo>
                <a:lnTo>
                  <a:pt x="108259" y="137631"/>
                </a:lnTo>
                <a:lnTo>
                  <a:pt x="108259" y="137635"/>
                </a:lnTo>
                <a:lnTo>
                  <a:pt x="108259" y="137640"/>
                </a:lnTo>
                <a:lnTo>
                  <a:pt x="108263" y="137646"/>
                </a:lnTo>
                <a:lnTo>
                  <a:pt x="108263" y="137648"/>
                </a:lnTo>
                <a:lnTo>
                  <a:pt x="108265" y="137649"/>
                </a:lnTo>
                <a:lnTo>
                  <a:pt x="108267" y="137652"/>
                </a:lnTo>
                <a:lnTo>
                  <a:pt x="108267" y="137663"/>
                </a:lnTo>
                <a:lnTo>
                  <a:pt x="108267" y="137666"/>
                </a:lnTo>
                <a:lnTo>
                  <a:pt x="108267" y="137667"/>
                </a:lnTo>
                <a:lnTo>
                  <a:pt x="108267" y="137672"/>
                </a:lnTo>
                <a:lnTo>
                  <a:pt x="108268" y="137674"/>
                </a:lnTo>
                <a:lnTo>
                  <a:pt x="108268" y="137675"/>
                </a:lnTo>
                <a:lnTo>
                  <a:pt x="108269" y="137678"/>
                </a:lnTo>
                <a:lnTo>
                  <a:pt x="108268" y="137693"/>
                </a:lnTo>
                <a:lnTo>
                  <a:pt x="108258" y="137702"/>
                </a:lnTo>
                <a:lnTo>
                  <a:pt x="108257" y="137705"/>
                </a:lnTo>
                <a:lnTo>
                  <a:pt x="108257" y="137708"/>
                </a:lnTo>
                <a:lnTo>
                  <a:pt x="108261" y="137717"/>
                </a:lnTo>
                <a:lnTo>
                  <a:pt x="108261" y="137718"/>
                </a:lnTo>
                <a:lnTo>
                  <a:pt x="108262" y="137720"/>
                </a:lnTo>
                <a:lnTo>
                  <a:pt x="108262" y="137722"/>
                </a:lnTo>
                <a:lnTo>
                  <a:pt x="108265" y="137725"/>
                </a:lnTo>
                <a:lnTo>
                  <a:pt x="108270" y="137728"/>
                </a:lnTo>
                <a:lnTo>
                  <a:pt x="108274" y="137731"/>
                </a:lnTo>
                <a:lnTo>
                  <a:pt x="108275" y="137732"/>
                </a:lnTo>
                <a:lnTo>
                  <a:pt x="108277" y="137741"/>
                </a:lnTo>
                <a:lnTo>
                  <a:pt x="108278" y="137749"/>
                </a:lnTo>
                <a:lnTo>
                  <a:pt x="108278" y="137750"/>
                </a:lnTo>
                <a:lnTo>
                  <a:pt x="108278" y="137753"/>
                </a:lnTo>
                <a:lnTo>
                  <a:pt x="108278" y="137756"/>
                </a:lnTo>
                <a:lnTo>
                  <a:pt x="108278" y="137758"/>
                </a:lnTo>
                <a:lnTo>
                  <a:pt x="108278" y="137765"/>
                </a:lnTo>
                <a:lnTo>
                  <a:pt x="108277" y="137767"/>
                </a:lnTo>
                <a:lnTo>
                  <a:pt x="108276" y="137770"/>
                </a:lnTo>
                <a:lnTo>
                  <a:pt x="108274" y="137777"/>
                </a:lnTo>
                <a:lnTo>
                  <a:pt x="108274" y="137779"/>
                </a:lnTo>
                <a:lnTo>
                  <a:pt x="108272" y="137783"/>
                </a:lnTo>
                <a:lnTo>
                  <a:pt x="108271" y="137786"/>
                </a:lnTo>
                <a:lnTo>
                  <a:pt x="108270" y="137789"/>
                </a:lnTo>
                <a:lnTo>
                  <a:pt x="108268" y="137793"/>
                </a:lnTo>
                <a:lnTo>
                  <a:pt x="108267" y="137796"/>
                </a:lnTo>
                <a:lnTo>
                  <a:pt x="108266" y="137799"/>
                </a:lnTo>
                <a:lnTo>
                  <a:pt x="108262" y="137808"/>
                </a:lnTo>
                <a:lnTo>
                  <a:pt x="108261" y="137812"/>
                </a:lnTo>
                <a:lnTo>
                  <a:pt x="108259" y="137815"/>
                </a:lnTo>
                <a:lnTo>
                  <a:pt x="108256" y="137826"/>
                </a:lnTo>
                <a:lnTo>
                  <a:pt x="108253" y="137836"/>
                </a:lnTo>
                <a:lnTo>
                  <a:pt x="108252" y="137843"/>
                </a:lnTo>
                <a:lnTo>
                  <a:pt x="108251" y="137849"/>
                </a:lnTo>
                <a:lnTo>
                  <a:pt x="108251" y="137851"/>
                </a:lnTo>
                <a:lnTo>
                  <a:pt x="108247" y="137875"/>
                </a:lnTo>
                <a:lnTo>
                  <a:pt x="108249" y="137877"/>
                </a:lnTo>
                <a:lnTo>
                  <a:pt x="108249" y="137878"/>
                </a:lnTo>
                <a:lnTo>
                  <a:pt x="108251" y="137884"/>
                </a:lnTo>
                <a:lnTo>
                  <a:pt x="108251" y="137892"/>
                </a:lnTo>
                <a:lnTo>
                  <a:pt x="108251" y="137897"/>
                </a:lnTo>
                <a:lnTo>
                  <a:pt x="108251" y="137900"/>
                </a:lnTo>
                <a:lnTo>
                  <a:pt x="108251" y="137906"/>
                </a:lnTo>
                <a:lnTo>
                  <a:pt x="108253" y="137916"/>
                </a:lnTo>
                <a:lnTo>
                  <a:pt x="108254" y="137920"/>
                </a:lnTo>
                <a:lnTo>
                  <a:pt x="108256" y="137924"/>
                </a:lnTo>
                <a:lnTo>
                  <a:pt x="108258" y="137933"/>
                </a:lnTo>
                <a:lnTo>
                  <a:pt x="108258" y="137935"/>
                </a:lnTo>
                <a:lnTo>
                  <a:pt x="108259" y="137938"/>
                </a:lnTo>
                <a:lnTo>
                  <a:pt x="108263" y="137948"/>
                </a:lnTo>
                <a:lnTo>
                  <a:pt x="108266" y="137952"/>
                </a:lnTo>
                <a:lnTo>
                  <a:pt x="108267" y="137952"/>
                </a:lnTo>
                <a:lnTo>
                  <a:pt x="108267" y="137953"/>
                </a:lnTo>
                <a:lnTo>
                  <a:pt x="108268" y="137955"/>
                </a:lnTo>
                <a:lnTo>
                  <a:pt x="108269" y="137958"/>
                </a:lnTo>
                <a:lnTo>
                  <a:pt x="108272" y="137961"/>
                </a:lnTo>
                <a:lnTo>
                  <a:pt x="108272" y="137967"/>
                </a:lnTo>
                <a:lnTo>
                  <a:pt x="108272" y="137972"/>
                </a:lnTo>
                <a:lnTo>
                  <a:pt x="108272" y="137977"/>
                </a:lnTo>
                <a:lnTo>
                  <a:pt x="108270" y="137980"/>
                </a:lnTo>
                <a:lnTo>
                  <a:pt x="108267" y="137986"/>
                </a:lnTo>
                <a:lnTo>
                  <a:pt x="108265" y="137991"/>
                </a:lnTo>
                <a:lnTo>
                  <a:pt x="108264" y="137992"/>
                </a:lnTo>
                <a:lnTo>
                  <a:pt x="108263" y="137992"/>
                </a:lnTo>
                <a:lnTo>
                  <a:pt x="108260" y="138000"/>
                </a:lnTo>
                <a:lnTo>
                  <a:pt x="108259" y="138002"/>
                </a:lnTo>
                <a:lnTo>
                  <a:pt x="108258" y="138004"/>
                </a:lnTo>
                <a:lnTo>
                  <a:pt x="108258" y="138004"/>
                </a:lnTo>
                <a:lnTo>
                  <a:pt x="108257" y="138007"/>
                </a:lnTo>
                <a:lnTo>
                  <a:pt x="108256" y="138007"/>
                </a:lnTo>
                <a:lnTo>
                  <a:pt x="108253" y="138017"/>
                </a:lnTo>
                <a:lnTo>
                  <a:pt x="108252" y="138018"/>
                </a:lnTo>
                <a:lnTo>
                  <a:pt x="108250" y="138019"/>
                </a:lnTo>
                <a:lnTo>
                  <a:pt x="108247" y="138022"/>
                </a:lnTo>
                <a:lnTo>
                  <a:pt x="108240" y="138031"/>
                </a:lnTo>
                <a:lnTo>
                  <a:pt x="108236" y="138033"/>
                </a:lnTo>
                <a:lnTo>
                  <a:pt x="108236" y="138033"/>
                </a:lnTo>
                <a:lnTo>
                  <a:pt x="108234" y="138033"/>
                </a:lnTo>
                <a:lnTo>
                  <a:pt x="108229" y="138038"/>
                </a:lnTo>
                <a:lnTo>
                  <a:pt x="108221" y="138045"/>
                </a:lnTo>
                <a:lnTo>
                  <a:pt x="108218" y="138045"/>
                </a:lnTo>
                <a:lnTo>
                  <a:pt x="108216" y="138045"/>
                </a:lnTo>
                <a:lnTo>
                  <a:pt x="108203" y="138050"/>
                </a:lnTo>
                <a:lnTo>
                  <a:pt x="108201" y="138051"/>
                </a:lnTo>
                <a:lnTo>
                  <a:pt x="108196" y="138056"/>
                </a:lnTo>
                <a:lnTo>
                  <a:pt x="108195" y="138056"/>
                </a:lnTo>
                <a:lnTo>
                  <a:pt x="108194" y="138059"/>
                </a:lnTo>
                <a:lnTo>
                  <a:pt x="108190" y="138065"/>
                </a:lnTo>
                <a:lnTo>
                  <a:pt x="108188" y="138067"/>
                </a:lnTo>
                <a:lnTo>
                  <a:pt x="108183" y="138072"/>
                </a:lnTo>
                <a:lnTo>
                  <a:pt x="108182" y="138078"/>
                </a:lnTo>
                <a:lnTo>
                  <a:pt x="108182" y="138079"/>
                </a:lnTo>
                <a:lnTo>
                  <a:pt x="108179" y="138086"/>
                </a:lnTo>
                <a:lnTo>
                  <a:pt x="108177" y="138089"/>
                </a:lnTo>
                <a:lnTo>
                  <a:pt x="108175" y="138091"/>
                </a:lnTo>
                <a:lnTo>
                  <a:pt x="108175" y="138093"/>
                </a:lnTo>
                <a:lnTo>
                  <a:pt x="108172" y="138098"/>
                </a:lnTo>
                <a:lnTo>
                  <a:pt x="108170" y="138100"/>
                </a:lnTo>
                <a:lnTo>
                  <a:pt x="108169" y="138103"/>
                </a:lnTo>
                <a:lnTo>
                  <a:pt x="108165" y="138109"/>
                </a:lnTo>
                <a:lnTo>
                  <a:pt x="108164" y="138113"/>
                </a:lnTo>
                <a:lnTo>
                  <a:pt x="108162" y="138117"/>
                </a:lnTo>
                <a:lnTo>
                  <a:pt x="108157" y="138124"/>
                </a:lnTo>
                <a:lnTo>
                  <a:pt x="108156" y="138126"/>
                </a:lnTo>
                <a:lnTo>
                  <a:pt x="108155" y="138128"/>
                </a:lnTo>
                <a:lnTo>
                  <a:pt x="108154" y="138130"/>
                </a:lnTo>
                <a:lnTo>
                  <a:pt x="108148" y="138152"/>
                </a:lnTo>
                <a:lnTo>
                  <a:pt x="108147" y="138168"/>
                </a:lnTo>
                <a:lnTo>
                  <a:pt x="108147" y="138171"/>
                </a:lnTo>
                <a:lnTo>
                  <a:pt x="108146" y="138173"/>
                </a:lnTo>
                <a:lnTo>
                  <a:pt x="108148" y="138183"/>
                </a:lnTo>
                <a:lnTo>
                  <a:pt x="108150" y="138184"/>
                </a:lnTo>
                <a:lnTo>
                  <a:pt x="108151" y="138185"/>
                </a:lnTo>
                <a:lnTo>
                  <a:pt x="108151" y="138185"/>
                </a:lnTo>
                <a:lnTo>
                  <a:pt x="108160" y="138192"/>
                </a:lnTo>
                <a:lnTo>
                  <a:pt x="108162" y="138196"/>
                </a:lnTo>
                <a:lnTo>
                  <a:pt x="108163" y="138198"/>
                </a:lnTo>
                <a:lnTo>
                  <a:pt x="108168" y="138204"/>
                </a:lnTo>
                <a:lnTo>
                  <a:pt x="108172" y="138210"/>
                </a:lnTo>
                <a:lnTo>
                  <a:pt x="108173" y="138210"/>
                </a:lnTo>
                <a:lnTo>
                  <a:pt x="108174" y="138212"/>
                </a:lnTo>
                <a:lnTo>
                  <a:pt x="108174" y="138212"/>
                </a:lnTo>
                <a:lnTo>
                  <a:pt x="108174" y="138213"/>
                </a:lnTo>
                <a:lnTo>
                  <a:pt x="108188" y="138225"/>
                </a:lnTo>
                <a:lnTo>
                  <a:pt x="108200" y="138230"/>
                </a:lnTo>
                <a:lnTo>
                  <a:pt x="108203" y="138231"/>
                </a:lnTo>
                <a:lnTo>
                  <a:pt x="108213" y="138231"/>
                </a:lnTo>
                <a:lnTo>
                  <a:pt x="108241" y="138231"/>
                </a:lnTo>
                <a:lnTo>
                  <a:pt x="108257" y="138236"/>
                </a:lnTo>
                <a:lnTo>
                  <a:pt x="108266" y="138251"/>
                </a:lnTo>
                <a:lnTo>
                  <a:pt x="108275" y="138261"/>
                </a:lnTo>
                <a:lnTo>
                  <a:pt x="108276" y="138262"/>
                </a:lnTo>
                <a:lnTo>
                  <a:pt x="108277" y="138262"/>
                </a:lnTo>
                <a:lnTo>
                  <a:pt x="108295" y="138271"/>
                </a:lnTo>
                <a:lnTo>
                  <a:pt x="108297" y="138273"/>
                </a:lnTo>
                <a:lnTo>
                  <a:pt x="108300" y="138278"/>
                </a:lnTo>
                <a:lnTo>
                  <a:pt x="108300" y="138279"/>
                </a:lnTo>
                <a:lnTo>
                  <a:pt x="108309" y="138303"/>
                </a:lnTo>
                <a:lnTo>
                  <a:pt x="108309" y="138303"/>
                </a:lnTo>
                <a:lnTo>
                  <a:pt x="108305" y="138317"/>
                </a:lnTo>
                <a:lnTo>
                  <a:pt x="108304" y="138320"/>
                </a:lnTo>
                <a:lnTo>
                  <a:pt x="108303" y="138323"/>
                </a:lnTo>
                <a:lnTo>
                  <a:pt x="108306" y="138330"/>
                </a:lnTo>
                <a:lnTo>
                  <a:pt x="108307" y="138333"/>
                </a:lnTo>
                <a:lnTo>
                  <a:pt x="108308" y="138333"/>
                </a:lnTo>
                <a:lnTo>
                  <a:pt x="108309" y="138333"/>
                </a:lnTo>
                <a:lnTo>
                  <a:pt x="108310" y="138335"/>
                </a:lnTo>
                <a:lnTo>
                  <a:pt x="108314" y="138340"/>
                </a:lnTo>
                <a:lnTo>
                  <a:pt x="108318" y="138343"/>
                </a:lnTo>
                <a:lnTo>
                  <a:pt x="108321" y="138347"/>
                </a:lnTo>
                <a:lnTo>
                  <a:pt x="108328" y="138354"/>
                </a:lnTo>
                <a:lnTo>
                  <a:pt x="108328" y="138355"/>
                </a:lnTo>
                <a:lnTo>
                  <a:pt x="108329" y="138356"/>
                </a:lnTo>
                <a:lnTo>
                  <a:pt x="108330" y="138356"/>
                </a:lnTo>
                <a:lnTo>
                  <a:pt x="108331" y="138357"/>
                </a:lnTo>
                <a:lnTo>
                  <a:pt x="108333" y="138359"/>
                </a:lnTo>
                <a:lnTo>
                  <a:pt x="108335" y="138361"/>
                </a:lnTo>
                <a:lnTo>
                  <a:pt x="108335" y="138362"/>
                </a:lnTo>
                <a:lnTo>
                  <a:pt x="108339" y="138365"/>
                </a:lnTo>
                <a:lnTo>
                  <a:pt x="108343" y="138366"/>
                </a:lnTo>
                <a:lnTo>
                  <a:pt x="108344" y="138366"/>
                </a:lnTo>
                <a:lnTo>
                  <a:pt x="108346" y="138367"/>
                </a:lnTo>
                <a:lnTo>
                  <a:pt x="108349" y="138369"/>
                </a:lnTo>
                <a:lnTo>
                  <a:pt x="108350" y="138370"/>
                </a:lnTo>
                <a:lnTo>
                  <a:pt x="108351" y="138372"/>
                </a:lnTo>
                <a:lnTo>
                  <a:pt x="108356" y="138378"/>
                </a:lnTo>
                <a:lnTo>
                  <a:pt x="108357" y="138379"/>
                </a:lnTo>
                <a:lnTo>
                  <a:pt x="108359" y="138381"/>
                </a:lnTo>
                <a:lnTo>
                  <a:pt x="108360" y="138386"/>
                </a:lnTo>
                <a:lnTo>
                  <a:pt x="108360" y="138387"/>
                </a:lnTo>
                <a:lnTo>
                  <a:pt x="108363" y="138393"/>
                </a:lnTo>
                <a:lnTo>
                  <a:pt x="108366" y="138399"/>
                </a:lnTo>
                <a:lnTo>
                  <a:pt x="108366" y="138401"/>
                </a:lnTo>
                <a:lnTo>
                  <a:pt x="108366" y="138405"/>
                </a:lnTo>
                <a:lnTo>
                  <a:pt x="108364" y="138406"/>
                </a:lnTo>
                <a:lnTo>
                  <a:pt x="108362" y="138406"/>
                </a:lnTo>
                <a:lnTo>
                  <a:pt x="108359" y="138406"/>
                </a:lnTo>
                <a:lnTo>
                  <a:pt x="108356" y="138413"/>
                </a:lnTo>
                <a:lnTo>
                  <a:pt x="108356" y="138414"/>
                </a:lnTo>
                <a:lnTo>
                  <a:pt x="108356" y="138415"/>
                </a:lnTo>
                <a:lnTo>
                  <a:pt x="108356" y="138418"/>
                </a:lnTo>
                <a:lnTo>
                  <a:pt x="108356" y="138424"/>
                </a:lnTo>
                <a:lnTo>
                  <a:pt x="108357" y="138427"/>
                </a:lnTo>
                <a:lnTo>
                  <a:pt x="108358" y="138430"/>
                </a:lnTo>
                <a:lnTo>
                  <a:pt x="108384" y="138425"/>
                </a:lnTo>
                <a:lnTo>
                  <a:pt x="108394" y="138422"/>
                </a:lnTo>
                <a:lnTo>
                  <a:pt x="108394" y="138418"/>
                </a:lnTo>
                <a:lnTo>
                  <a:pt x="108394" y="138414"/>
                </a:lnTo>
                <a:lnTo>
                  <a:pt x="108398" y="138406"/>
                </a:lnTo>
                <a:lnTo>
                  <a:pt x="108399" y="138405"/>
                </a:lnTo>
                <a:lnTo>
                  <a:pt x="108399" y="138404"/>
                </a:lnTo>
                <a:lnTo>
                  <a:pt x="108401" y="138403"/>
                </a:lnTo>
                <a:lnTo>
                  <a:pt x="108406" y="138399"/>
                </a:lnTo>
                <a:lnTo>
                  <a:pt x="108407" y="138399"/>
                </a:lnTo>
                <a:lnTo>
                  <a:pt x="108408" y="138399"/>
                </a:lnTo>
                <a:lnTo>
                  <a:pt x="108410" y="138397"/>
                </a:lnTo>
                <a:lnTo>
                  <a:pt x="108411" y="138396"/>
                </a:lnTo>
                <a:lnTo>
                  <a:pt x="108416" y="138393"/>
                </a:lnTo>
                <a:lnTo>
                  <a:pt x="108419" y="138393"/>
                </a:lnTo>
                <a:lnTo>
                  <a:pt x="108437" y="138398"/>
                </a:lnTo>
                <a:lnTo>
                  <a:pt x="108439" y="138386"/>
                </a:lnTo>
                <a:lnTo>
                  <a:pt x="108440" y="138385"/>
                </a:lnTo>
                <a:lnTo>
                  <a:pt x="108444" y="138379"/>
                </a:lnTo>
                <a:lnTo>
                  <a:pt x="108442" y="138372"/>
                </a:lnTo>
                <a:lnTo>
                  <a:pt x="108441" y="138366"/>
                </a:lnTo>
                <a:lnTo>
                  <a:pt x="108439" y="138363"/>
                </a:lnTo>
                <a:lnTo>
                  <a:pt x="108438" y="138360"/>
                </a:lnTo>
                <a:lnTo>
                  <a:pt x="108438" y="138354"/>
                </a:lnTo>
                <a:lnTo>
                  <a:pt x="108438" y="138348"/>
                </a:lnTo>
                <a:lnTo>
                  <a:pt x="108438" y="138347"/>
                </a:lnTo>
                <a:lnTo>
                  <a:pt x="108438" y="138342"/>
                </a:lnTo>
                <a:lnTo>
                  <a:pt x="108438" y="138338"/>
                </a:lnTo>
                <a:lnTo>
                  <a:pt x="108438" y="138336"/>
                </a:lnTo>
                <a:lnTo>
                  <a:pt x="108437" y="138335"/>
                </a:lnTo>
                <a:lnTo>
                  <a:pt x="108437" y="138326"/>
                </a:lnTo>
                <a:lnTo>
                  <a:pt x="108451" y="138320"/>
                </a:lnTo>
                <a:lnTo>
                  <a:pt x="108452" y="138321"/>
                </a:lnTo>
                <a:lnTo>
                  <a:pt x="108454" y="138321"/>
                </a:lnTo>
                <a:lnTo>
                  <a:pt x="108459" y="138330"/>
                </a:lnTo>
                <a:lnTo>
                  <a:pt x="108461" y="138335"/>
                </a:lnTo>
                <a:lnTo>
                  <a:pt x="108463" y="138339"/>
                </a:lnTo>
                <a:lnTo>
                  <a:pt x="108465" y="138343"/>
                </a:lnTo>
                <a:lnTo>
                  <a:pt x="108466" y="138344"/>
                </a:lnTo>
                <a:lnTo>
                  <a:pt x="108466" y="138347"/>
                </a:lnTo>
                <a:lnTo>
                  <a:pt x="108469" y="138350"/>
                </a:lnTo>
                <a:lnTo>
                  <a:pt x="108474" y="138357"/>
                </a:lnTo>
                <a:lnTo>
                  <a:pt x="108476" y="138358"/>
                </a:lnTo>
                <a:lnTo>
                  <a:pt x="108480" y="138360"/>
                </a:lnTo>
                <a:lnTo>
                  <a:pt x="108480" y="138361"/>
                </a:lnTo>
                <a:lnTo>
                  <a:pt x="108481" y="138362"/>
                </a:lnTo>
                <a:lnTo>
                  <a:pt x="108484" y="138366"/>
                </a:lnTo>
                <a:lnTo>
                  <a:pt x="108485" y="138367"/>
                </a:lnTo>
                <a:lnTo>
                  <a:pt x="108488" y="138371"/>
                </a:lnTo>
                <a:lnTo>
                  <a:pt x="108490" y="138372"/>
                </a:lnTo>
                <a:lnTo>
                  <a:pt x="108492" y="138374"/>
                </a:lnTo>
                <a:lnTo>
                  <a:pt x="108507" y="138381"/>
                </a:lnTo>
                <a:lnTo>
                  <a:pt x="108509" y="138383"/>
                </a:lnTo>
                <a:lnTo>
                  <a:pt x="108510" y="138385"/>
                </a:lnTo>
                <a:lnTo>
                  <a:pt x="108521" y="138390"/>
                </a:lnTo>
                <a:lnTo>
                  <a:pt x="108521" y="138390"/>
                </a:lnTo>
                <a:lnTo>
                  <a:pt x="108522" y="138390"/>
                </a:lnTo>
                <a:lnTo>
                  <a:pt x="108532" y="138396"/>
                </a:lnTo>
                <a:lnTo>
                  <a:pt x="108534" y="138397"/>
                </a:lnTo>
                <a:lnTo>
                  <a:pt x="108535" y="138398"/>
                </a:lnTo>
                <a:lnTo>
                  <a:pt x="108545" y="138403"/>
                </a:lnTo>
                <a:lnTo>
                  <a:pt x="108560" y="138405"/>
                </a:lnTo>
                <a:lnTo>
                  <a:pt x="108594" y="138405"/>
                </a:lnTo>
                <a:lnTo>
                  <a:pt x="108597" y="138408"/>
                </a:lnTo>
                <a:lnTo>
                  <a:pt x="108601" y="138410"/>
                </a:lnTo>
                <a:lnTo>
                  <a:pt x="108610" y="138415"/>
                </a:lnTo>
                <a:lnTo>
                  <a:pt x="108615" y="138416"/>
                </a:lnTo>
                <a:lnTo>
                  <a:pt x="108618" y="138416"/>
                </a:lnTo>
                <a:lnTo>
                  <a:pt x="108624" y="138415"/>
                </a:lnTo>
                <a:lnTo>
                  <a:pt x="108627" y="138414"/>
                </a:lnTo>
                <a:lnTo>
                  <a:pt x="108630" y="138413"/>
                </a:lnTo>
                <a:lnTo>
                  <a:pt x="108640" y="138407"/>
                </a:lnTo>
                <a:lnTo>
                  <a:pt x="108641" y="138406"/>
                </a:lnTo>
                <a:lnTo>
                  <a:pt x="108643" y="138404"/>
                </a:lnTo>
                <a:lnTo>
                  <a:pt x="108647" y="138400"/>
                </a:lnTo>
                <a:lnTo>
                  <a:pt x="108658" y="138404"/>
                </a:lnTo>
                <a:lnTo>
                  <a:pt x="108659" y="138405"/>
                </a:lnTo>
                <a:lnTo>
                  <a:pt x="108660" y="138406"/>
                </a:lnTo>
                <a:lnTo>
                  <a:pt x="108662" y="138414"/>
                </a:lnTo>
                <a:lnTo>
                  <a:pt x="108662" y="138418"/>
                </a:lnTo>
                <a:lnTo>
                  <a:pt x="108662" y="138423"/>
                </a:lnTo>
                <a:lnTo>
                  <a:pt x="108655" y="138430"/>
                </a:lnTo>
                <a:lnTo>
                  <a:pt x="108655" y="138430"/>
                </a:lnTo>
                <a:lnTo>
                  <a:pt x="108654" y="138433"/>
                </a:lnTo>
                <a:lnTo>
                  <a:pt x="108653" y="138434"/>
                </a:lnTo>
                <a:lnTo>
                  <a:pt x="108653" y="138435"/>
                </a:lnTo>
                <a:lnTo>
                  <a:pt x="108651" y="138436"/>
                </a:lnTo>
                <a:lnTo>
                  <a:pt x="108651" y="138438"/>
                </a:lnTo>
                <a:lnTo>
                  <a:pt x="108658" y="138444"/>
                </a:lnTo>
                <a:lnTo>
                  <a:pt x="108660" y="138446"/>
                </a:lnTo>
                <a:lnTo>
                  <a:pt x="108663" y="138447"/>
                </a:lnTo>
                <a:lnTo>
                  <a:pt x="108664" y="138448"/>
                </a:lnTo>
                <a:lnTo>
                  <a:pt x="108673" y="138445"/>
                </a:lnTo>
                <a:lnTo>
                  <a:pt x="108674" y="138445"/>
                </a:lnTo>
                <a:lnTo>
                  <a:pt x="108678" y="138445"/>
                </a:lnTo>
                <a:lnTo>
                  <a:pt x="108682" y="138445"/>
                </a:lnTo>
                <a:lnTo>
                  <a:pt x="108688" y="138443"/>
                </a:lnTo>
                <a:lnTo>
                  <a:pt x="108693" y="138442"/>
                </a:lnTo>
                <a:lnTo>
                  <a:pt x="108696" y="138442"/>
                </a:lnTo>
                <a:lnTo>
                  <a:pt x="108699" y="138442"/>
                </a:lnTo>
                <a:lnTo>
                  <a:pt x="108719" y="138442"/>
                </a:lnTo>
                <a:lnTo>
                  <a:pt x="108727" y="138458"/>
                </a:lnTo>
                <a:lnTo>
                  <a:pt x="108728" y="138459"/>
                </a:lnTo>
                <a:lnTo>
                  <a:pt x="108729" y="138461"/>
                </a:lnTo>
                <a:lnTo>
                  <a:pt x="108739" y="138455"/>
                </a:lnTo>
                <a:lnTo>
                  <a:pt x="108739" y="138452"/>
                </a:lnTo>
                <a:lnTo>
                  <a:pt x="108739" y="138448"/>
                </a:lnTo>
                <a:lnTo>
                  <a:pt x="108751" y="138438"/>
                </a:lnTo>
                <a:lnTo>
                  <a:pt x="108756" y="138446"/>
                </a:lnTo>
                <a:lnTo>
                  <a:pt x="108757" y="138447"/>
                </a:lnTo>
                <a:lnTo>
                  <a:pt x="108757" y="138453"/>
                </a:lnTo>
                <a:lnTo>
                  <a:pt x="108755" y="138455"/>
                </a:lnTo>
                <a:lnTo>
                  <a:pt x="108755" y="138455"/>
                </a:lnTo>
                <a:lnTo>
                  <a:pt x="108751" y="138458"/>
                </a:lnTo>
                <a:lnTo>
                  <a:pt x="108748" y="138463"/>
                </a:lnTo>
                <a:lnTo>
                  <a:pt x="108752" y="138468"/>
                </a:lnTo>
                <a:lnTo>
                  <a:pt x="108753" y="138469"/>
                </a:lnTo>
                <a:lnTo>
                  <a:pt x="108757" y="138474"/>
                </a:lnTo>
                <a:lnTo>
                  <a:pt x="108756" y="138488"/>
                </a:lnTo>
                <a:lnTo>
                  <a:pt x="108772" y="138488"/>
                </a:lnTo>
                <a:lnTo>
                  <a:pt x="108774" y="138488"/>
                </a:lnTo>
                <a:lnTo>
                  <a:pt x="108777" y="138488"/>
                </a:lnTo>
                <a:lnTo>
                  <a:pt x="108787" y="138490"/>
                </a:lnTo>
                <a:lnTo>
                  <a:pt x="108788" y="138491"/>
                </a:lnTo>
                <a:lnTo>
                  <a:pt x="108792" y="138492"/>
                </a:lnTo>
                <a:lnTo>
                  <a:pt x="108797" y="138493"/>
                </a:lnTo>
                <a:lnTo>
                  <a:pt x="108802" y="138489"/>
                </a:lnTo>
                <a:lnTo>
                  <a:pt x="108808" y="138484"/>
                </a:lnTo>
                <a:lnTo>
                  <a:pt x="108809" y="138485"/>
                </a:lnTo>
                <a:lnTo>
                  <a:pt x="108809" y="138488"/>
                </a:lnTo>
                <a:lnTo>
                  <a:pt x="108809" y="138492"/>
                </a:lnTo>
                <a:lnTo>
                  <a:pt x="108812" y="138497"/>
                </a:lnTo>
                <a:lnTo>
                  <a:pt x="108814" y="138498"/>
                </a:lnTo>
                <a:lnTo>
                  <a:pt x="108816" y="138500"/>
                </a:lnTo>
                <a:lnTo>
                  <a:pt x="108825" y="138498"/>
                </a:lnTo>
                <a:lnTo>
                  <a:pt x="108827" y="138494"/>
                </a:lnTo>
                <a:lnTo>
                  <a:pt x="108829" y="138490"/>
                </a:lnTo>
                <a:lnTo>
                  <a:pt x="108835" y="138488"/>
                </a:lnTo>
                <a:lnTo>
                  <a:pt x="108835" y="138488"/>
                </a:lnTo>
                <a:lnTo>
                  <a:pt x="108838" y="138488"/>
                </a:lnTo>
                <a:lnTo>
                  <a:pt x="108839" y="138486"/>
                </a:lnTo>
                <a:lnTo>
                  <a:pt x="108840" y="138485"/>
                </a:lnTo>
                <a:lnTo>
                  <a:pt x="108842" y="138483"/>
                </a:lnTo>
                <a:lnTo>
                  <a:pt x="108849" y="138481"/>
                </a:lnTo>
                <a:lnTo>
                  <a:pt x="108857" y="138478"/>
                </a:lnTo>
                <a:lnTo>
                  <a:pt x="108859" y="138478"/>
                </a:lnTo>
                <a:lnTo>
                  <a:pt x="108866" y="138484"/>
                </a:lnTo>
                <a:lnTo>
                  <a:pt x="108866" y="138488"/>
                </a:lnTo>
                <a:lnTo>
                  <a:pt x="108866" y="138489"/>
                </a:lnTo>
                <a:lnTo>
                  <a:pt x="108867" y="138495"/>
                </a:lnTo>
                <a:lnTo>
                  <a:pt x="108872" y="138500"/>
                </a:lnTo>
                <a:lnTo>
                  <a:pt x="108874" y="138501"/>
                </a:lnTo>
                <a:lnTo>
                  <a:pt x="108876" y="138503"/>
                </a:lnTo>
                <a:lnTo>
                  <a:pt x="108892" y="138492"/>
                </a:lnTo>
                <a:lnTo>
                  <a:pt x="108888" y="138475"/>
                </a:lnTo>
                <a:lnTo>
                  <a:pt x="108889" y="138472"/>
                </a:lnTo>
                <a:lnTo>
                  <a:pt x="108891" y="138469"/>
                </a:lnTo>
                <a:lnTo>
                  <a:pt x="108898" y="138462"/>
                </a:lnTo>
                <a:lnTo>
                  <a:pt x="108904" y="138451"/>
                </a:lnTo>
                <a:lnTo>
                  <a:pt x="108915" y="138451"/>
                </a:lnTo>
                <a:lnTo>
                  <a:pt x="108920" y="138451"/>
                </a:lnTo>
                <a:lnTo>
                  <a:pt x="108923" y="138452"/>
                </a:lnTo>
                <a:lnTo>
                  <a:pt x="108923" y="138452"/>
                </a:lnTo>
                <a:lnTo>
                  <a:pt x="108927" y="138453"/>
                </a:lnTo>
                <a:lnTo>
                  <a:pt x="108929" y="138453"/>
                </a:lnTo>
                <a:lnTo>
                  <a:pt x="108932" y="138453"/>
                </a:lnTo>
                <a:lnTo>
                  <a:pt x="108941" y="138455"/>
                </a:lnTo>
                <a:lnTo>
                  <a:pt x="108943" y="138456"/>
                </a:lnTo>
                <a:lnTo>
                  <a:pt x="108945" y="138456"/>
                </a:lnTo>
                <a:lnTo>
                  <a:pt x="108947" y="138455"/>
                </a:lnTo>
                <a:lnTo>
                  <a:pt x="108951" y="138453"/>
                </a:lnTo>
                <a:lnTo>
                  <a:pt x="108955" y="138454"/>
                </a:lnTo>
                <a:lnTo>
                  <a:pt x="108959" y="138455"/>
                </a:lnTo>
                <a:lnTo>
                  <a:pt x="108971" y="138452"/>
                </a:lnTo>
                <a:lnTo>
                  <a:pt x="108973" y="138447"/>
                </a:lnTo>
                <a:lnTo>
                  <a:pt x="108976" y="138443"/>
                </a:lnTo>
                <a:lnTo>
                  <a:pt x="108969" y="138440"/>
                </a:lnTo>
                <a:lnTo>
                  <a:pt x="108966" y="138439"/>
                </a:lnTo>
                <a:lnTo>
                  <a:pt x="108966" y="138435"/>
                </a:lnTo>
                <a:lnTo>
                  <a:pt x="108966" y="138430"/>
                </a:lnTo>
                <a:lnTo>
                  <a:pt x="108965" y="138423"/>
                </a:lnTo>
                <a:lnTo>
                  <a:pt x="108964" y="138417"/>
                </a:lnTo>
                <a:lnTo>
                  <a:pt x="108964" y="138416"/>
                </a:lnTo>
                <a:lnTo>
                  <a:pt x="108964" y="138414"/>
                </a:lnTo>
                <a:lnTo>
                  <a:pt x="108964" y="138414"/>
                </a:lnTo>
                <a:lnTo>
                  <a:pt x="108964" y="138413"/>
                </a:lnTo>
                <a:lnTo>
                  <a:pt x="108964" y="138413"/>
                </a:lnTo>
                <a:lnTo>
                  <a:pt x="108964" y="138410"/>
                </a:lnTo>
                <a:lnTo>
                  <a:pt x="108964" y="138410"/>
                </a:lnTo>
                <a:lnTo>
                  <a:pt x="108964" y="138404"/>
                </a:lnTo>
                <a:lnTo>
                  <a:pt x="108964" y="138404"/>
                </a:lnTo>
                <a:lnTo>
                  <a:pt x="108964" y="138400"/>
                </a:lnTo>
                <a:lnTo>
                  <a:pt x="108964" y="138398"/>
                </a:lnTo>
                <a:lnTo>
                  <a:pt x="108964" y="138397"/>
                </a:lnTo>
                <a:lnTo>
                  <a:pt x="108977" y="138396"/>
                </a:lnTo>
                <a:lnTo>
                  <a:pt x="108979" y="138396"/>
                </a:lnTo>
                <a:lnTo>
                  <a:pt x="108981" y="138396"/>
                </a:lnTo>
                <a:lnTo>
                  <a:pt x="108983" y="138395"/>
                </a:lnTo>
                <a:lnTo>
                  <a:pt x="108984" y="138393"/>
                </a:lnTo>
                <a:lnTo>
                  <a:pt x="108985" y="138380"/>
                </a:lnTo>
                <a:lnTo>
                  <a:pt x="108984" y="138377"/>
                </a:lnTo>
                <a:lnTo>
                  <a:pt x="108983" y="138375"/>
                </a:lnTo>
                <a:lnTo>
                  <a:pt x="108981" y="138372"/>
                </a:lnTo>
                <a:lnTo>
                  <a:pt x="108981" y="138371"/>
                </a:lnTo>
                <a:lnTo>
                  <a:pt x="108981" y="138366"/>
                </a:lnTo>
                <a:lnTo>
                  <a:pt x="108981" y="138361"/>
                </a:lnTo>
                <a:lnTo>
                  <a:pt x="108981" y="138361"/>
                </a:lnTo>
                <a:lnTo>
                  <a:pt x="108981" y="138359"/>
                </a:lnTo>
                <a:lnTo>
                  <a:pt x="108980" y="138356"/>
                </a:lnTo>
                <a:lnTo>
                  <a:pt x="108980" y="138354"/>
                </a:lnTo>
                <a:lnTo>
                  <a:pt x="108980" y="138352"/>
                </a:lnTo>
                <a:lnTo>
                  <a:pt x="108980" y="138346"/>
                </a:lnTo>
                <a:lnTo>
                  <a:pt x="108975" y="138336"/>
                </a:lnTo>
                <a:lnTo>
                  <a:pt x="108974" y="138333"/>
                </a:lnTo>
                <a:lnTo>
                  <a:pt x="108973" y="138332"/>
                </a:lnTo>
                <a:lnTo>
                  <a:pt x="108971" y="138330"/>
                </a:lnTo>
                <a:lnTo>
                  <a:pt x="108968" y="138328"/>
                </a:lnTo>
                <a:lnTo>
                  <a:pt x="108965" y="138320"/>
                </a:lnTo>
                <a:lnTo>
                  <a:pt x="108954" y="138300"/>
                </a:lnTo>
                <a:lnTo>
                  <a:pt x="108954" y="138298"/>
                </a:lnTo>
                <a:lnTo>
                  <a:pt x="108954" y="138298"/>
                </a:lnTo>
                <a:lnTo>
                  <a:pt x="108952" y="138294"/>
                </a:lnTo>
                <a:lnTo>
                  <a:pt x="108951" y="138293"/>
                </a:lnTo>
                <a:lnTo>
                  <a:pt x="108948" y="138284"/>
                </a:lnTo>
                <a:lnTo>
                  <a:pt x="108935" y="138264"/>
                </a:lnTo>
                <a:lnTo>
                  <a:pt x="108935" y="138261"/>
                </a:lnTo>
                <a:lnTo>
                  <a:pt x="108935" y="138258"/>
                </a:lnTo>
                <a:lnTo>
                  <a:pt x="108935" y="138256"/>
                </a:lnTo>
                <a:lnTo>
                  <a:pt x="108935" y="138252"/>
                </a:lnTo>
                <a:lnTo>
                  <a:pt x="108924" y="138259"/>
                </a:lnTo>
                <a:lnTo>
                  <a:pt x="108923" y="138259"/>
                </a:lnTo>
                <a:lnTo>
                  <a:pt x="108922" y="138260"/>
                </a:lnTo>
                <a:lnTo>
                  <a:pt x="108919" y="138260"/>
                </a:lnTo>
                <a:lnTo>
                  <a:pt x="108913" y="138253"/>
                </a:lnTo>
                <a:lnTo>
                  <a:pt x="108912" y="138248"/>
                </a:lnTo>
                <a:lnTo>
                  <a:pt x="108912" y="138248"/>
                </a:lnTo>
                <a:lnTo>
                  <a:pt x="108912" y="138247"/>
                </a:lnTo>
                <a:lnTo>
                  <a:pt x="108911" y="138244"/>
                </a:lnTo>
                <a:lnTo>
                  <a:pt x="108911" y="138242"/>
                </a:lnTo>
                <a:lnTo>
                  <a:pt x="108910" y="138235"/>
                </a:lnTo>
                <a:lnTo>
                  <a:pt x="108909" y="138233"/>
                </a:lnTo>
                <a:lnTo>
                  <a:pt x="108910" y="138227"/>
                </a:lnTo>
                <a:lnTo>
                  <a:pt x="108916" y="138220"/>
                </a:lnTo>
                <a:lnTo>
                  <a:pt x="108916" y="138219"/>
                </a:lnTo>
                <a:lnTo>
                  <a:pt x="108916" y="138218"/>
                </a:lnTo>
                <a:lnTo>
                  <a:pt x="108916" y="138217"/>
                </a:lnTo>
                <a:lnTo>
                  <a:pt x="108918" y="138216"/>
                </a:lnTo>
                <a:lnTo>
                  <a:pt x="108919" y="138214"/>
                </a:lnTo>
                <a:lnTo>
                  <a:pt x="108920" y="138212"/>
                </a:lnTo>
                <a:lnTo>
                  <a:pt x="108921" y="138209"/>
                </a:lnTo>
                <a:lnTo>
                  <a:pt x="108918" y="138200"/>
                </a:lnTo>
                <a:lnTo>
                  <a:pt x="108916" y="138198"/>
                </a:lnTo>
                <a:lnTo>
                  <a:pt x="108914" y="138197"/>
                </a:lnTo>
                <a:lnTo>
                  <a:pt x="108896" y="138195"/>
                </a:lnTo>
                <a:lnTo>
                  <a:pt x="108887" y="138192"/>
                </a:lnTo>
                <a:lnTo>
                  <a:pt x="108884" y="138191"/>
                </a:lnTo>
                <a:lnTo>
                  <a:pt x="108884" y="138188"/>
                </a:lnTo>
                <a:lnTo>
                  <a:pt x="108884" y="138185"/>
                </a:lnTo>
                <a:lnTo>
                  <a:pt x="108888" y="138183"/>
                </a:lnTo>
                <a:lnTo>
                  <a:pt x="108889" y="138182"/>
                </a:lnTo>
                <a:lnTo>
                  <a:pt x="108889" y="138180"/>
                </a:lnTo>
                <a:lnTo>
                  <a:pt x="108889" y="138176"/>
                </a:lnTo>
                <a:lnTo>
                  <a:pt x="108895" y="138166"/>
                </a:lnTo>
                <a:lnTo>
                  <a:pt x="108898" y="138164"/>
                </a:lnTo>
                <a:lnTo>
                  <a:pt x="108902" y="138163"/>
                </a:lnTo>
                <a:lnTo>
                  <a:pt x="108904" y="138162"/>
                </a:lnTo>
                <a:lnTo>
                  <a:pt x="108912" y="138161"/>
                </a:lnTo>
                <a:lnTo>
                  <a:pt x="108914" y="138159"/>
                </a:lnTo>
                <a:lnTo>
                  <a:pt x="108915" y="138157"/>
                </a:lnTo>
                <a:lnTo>
                  <a:pt x="108916" y="138157"/>
                </a:lnTo>
                <a:lnTo>
                  <a:pt x="108917" y="138157"/>
                </a:lnTo>
                <a:lnTo>
                  <a:pt x="108925" y="138153"/>
                </a:lnTo>
                <a:lnTo>
                  <a:pt x="108928" y="138151"/>
                </a:lnTo>
                <a:lnTo>
                  <a:pt x="108931" y="138148"/>
                </a:lnTo>
                <a:lnTo>
                  <a:pt x="108940" y="138146"/>
                </a:lnTo>
                <a:lnTo>
                  <a:pt x="108950" y="138130"/>
                </a:lnTo>
                <a:lnTo>
                  <a:pt x="108958" y="138120"/>
                </a:lnTo>
                <a:lnTo>
                  <a:pt x="108959" y="138120"/>
                </a:lnTo>
                <a:lnTo>
                  <a:pt x="108966" y="138117"/>
                </a:lnTo>
                <a:lnTo>
                  <a:pt x="108971" y="138115"/>
                </a:lnTo>
                <a:lnTo>
                  <a:pt x="108972" y="138114"/>
                </a:lnTo>
                <a:lnTo>
                  <a:pt x="108974" y="138112"/>
                </a:lnTo>
                <a:lnTo>
                  <a:pt x="108979" y="138109"/>
                </a:lnTo>
                <a:lnTo>
                  <a:pt x="108984" y="138100"/>
                </a:lnTo>
                <a:lnTo>
                  <a:pt x="108988" y="138096"/>
                </a:lnTo>
                <a:lnTo>
                  <a:pt x="108988" y="138093"/>
                </a:lnTo>
                <a:lnTo>
                  <a:pt x="108988" y="138083"/>
                </a:lnTo>
                <a:lnTo>
                  <a:pt x="108988" y="138079"/>
                </a:lnTo>
                <a:lnTo>
                  <a:pt x="108988" y="138078"/>
                </a:lnTo>
                <a:lnTo>
                  <a:pt x="108988" y="138072"/>
                </a:lnTo>
                <a:lnTo>
                  <a:pt x="108986" y="138056"/>
                </a:lnTo>
                <a:lnTo>
                  <a:pt x="108983" y="138051"/>
                </a:lnTo>
                <a:lnTo>
                  <a:pt x="108980" y="138047"/>
                </a:lnTo>
                <a:lnTo>
                  <a:pt x="108976" y="138044"/>
                </a:lnTo>
                <a:lnTo>
                  <a:pt x="108969" y="138039"/>
                </a:lnTo>
                <a:lnTo>
                  <a:pt x="108968" y="138036"/>
                </a:lnTo>
                <a:lnTo>
                  <a:pt x="108966" y="138032"/>
                </a:lnTo>
                <a:lnTo>
                  <a:pt x="108958" y="138019"/>
                </a:lnTo>
                <a:lnTo>
                  <a:pt x="108957" y="138014"/>
                </a:lnTo>
                <a:lnTo>
                  <a:pt x="108956" y="138010"/>
                </a:lnTo>
                <a:lnTo>
                  <a:pt x="108949" y="137997"/>
                </a:lnTo>
                <a:lnTo>
                  <a:pt x="108947" y="137996"/>
                </a:lnTo>
                <a:lnTo>
                  <a:pt x="108946" y="137996"/>
                </a:lnTo>
                <a:lnTo>
                  <a:pt x="108946" y="137993"/>
                </a:lnTo>
                <a:lnTo>
                  <a:pt x="108945" y="137992"/>
                </a:lnTo>
                <a:lnTo>
                  <a:pt x="108945" y="137984"/>
                </a:lnTo>
                <a:lnTo>
                  <a:pt x="108945" y="137980"/>
                </a:lnTo>
                <a:lnTo>
                  <a:pt x="108947" y="137977"/>
                </a:lnTo>
                <a:lnTo>
                  <a:pt x="108957" y="137972"/>
                </a:lnTo>
                <a:lnTo>
                  <a:pt x="108960" y="137969"/>
                </a:lnTo>
                <a:lnTo>
                  <a:pt x="108963" y="137968"/>
                </a:lnTo>
                <a:lnTo>
                  <a:pt x="108965" y="137968"/>
                </a:lnTo>
                <a:lnTo>
                  <a:pt x="108967" y="137967"/>
                </a:lnTo>
                <a:lnTo>
                  <a:pt x="108969" y="137964"/>
                </a:lnTo>
                <a:lnTo>
                  <a:pt x="108971" y="137962"/>
                </a:lnTo>
                <a:lnTo>
                  <a:pt x="108981" y="137945"/>
                </a:lnTo>
                <a:lnTo>
                  <a:pt x="108979" y="137941"/>
                </a:lnTo>
                <a:lnTo>
                  <a:pt x="108979" y="137941"/>
                </a:lnTo>
                <a:lnTo>
                  <a:pt x="108979" y="137941"/>
                </a:lnTo>
                <a:lnTo>
                  <a:pt x="108977" y="137938"/>
                </a:lnTo>
                <a:lnTo>
                  <a:pt x="108976" y="137932"/>
                </a:lnTo>
                <a:lnTo>
                  <a:pt x="108974" y="137928"/>
                </a:lnTo>
                <a:lnTo>
                  <a:pt x="108973" y="137927"/>
                </a:lnTo>
                <a:lnTo>
                  <a:pt x="108969" y="137925"/>
                </a:lnTo>
                <a:lnTo>
                  <a:pt x="108967" y="137915"/>
                </a:lnTo>
                <a:lnTo>
                  <a:pt x="108969" y="137913"/>
                </a:lnTo>
                <a:lnTo>
                  <a:pt x="108973" y="137912"/>
                </a:lnTo>
                <a:lnTo>
                  <a:pt x="108977" y="137911"/>
                </a:lnTo>
                <a:lnTo>
                  <a:pt x="108980" y="137909"/>
                </a:lnTo>
                <a:lnTo>
                  <a:pt x="108985" y="137903"/>
                </a:lnTo>
                <a:lnTo>
                  <a:pt x="108986" y="137899"/>
                </a:lnTo>
                <a:lnTo>
                  <a:pt x="108986" y="137898"/>
                </a:lnTo>
                <a:lnTo>
                  <a:pt x="108986" y="137895"/>
                </a:lnTo>
                <a:lnTo>
                  <a:pt x="108991" y="137883"/>
                </a:lnTo>
                <a:lnTo>
                  <a:pt x="108991" y="137883"/>
                </a:lnTo>
                <a:lnTo>
                  <a:pt x="108986" y="137867"/>
                </a:lnTo>
                <a:lnTo>
                  <a:pt x="108982" y="137852"/>
                </a:lnTo>
                <a:lnTo>
                  <a:pt x="108980" y="137843"/>
                </a:lnTo>
                <a:lnTo>
                  <a:pt x="108980" y="137841"/>
                </a:lnTo>
                <a:lnTo>
                  <a:pt x="108985" y="137839"/>
                </a:lnTo>
                <a:lnTo>
                  <a:pt x="108986" y="137839"/>
                </a:lnTo>
                <a:lnTo>
                  <a:pt x="108989" y="137842"/>
                </a:lnTo>
                <a:lnTo>
                  <a:pt x="108999" y="137846"/>
                </a:lnTo>
                <a:lnTo>
                  <a:pt x="109000" y="137847"/>
                </a:lnTo>
                <a:lnTo>
                  <a:pt x="109000" y="137847"/>
                </a:lnTo>
                <a:lnTo>
                  <a:pt x="109008" y="137849"/>
                </a:lnTo>
                <a:lnTo>
                  <a:pt x="109011" y="137847"/>
                </a:lnTo>
                <a:lnTo>
                  <a:pt x="109016" y="137843"/>
                </a:lnTo>
                <a:lnTo>
                  <a:pt x="109017" y="137841"/>
                </a:lnTo>
                <a:lnTo>
                  <a:pt x="109018" y="137838"/>
                </a:lnTo>
                <a:lnTo>
                  <a:pt x="109021" y="137836"/>
                </a:lnTo>
                <a:lnTo>
                  <a:pt x="109026" y="137833"/>
                </a:lnTo>
                <a:lnTo>
                  <a:pt x="109026" y="137831"/>
                </a:lnTo>
                <a:lnTo>
                  <a:pt x="109026" y="137829"/>
                </a:lnTo>
                <a:lnTo>
                  <a:pt x="109034" y="137819"/>
                </a:lnTo>
                <a:lnTo>
                  <a:pt x="109047" y="137822"/>
                </a:lnTo>
                <a:lnTo>
                  <a:pt x="109050" y="137824"/>
                </a:lnTo>
                <a:lnTo>
                  <a:pt x="109052" y="137826"/>
                </a:lnTo>
                <a:lnTo>
                  <a:pt x="109064" y="137824"/>
                </a:lnTo>
                <a:lnTo>
                  <a:pt x="109070" y="137824"/>
                </a:lnTo>
                <a:lnTo>
                  <a:pt x="109074" y="137825"/>
                </a:lnTo>
                <a:lnTo>
                  <a:pt x="109078" y="137826"/>
                </a:lnTo>
                <a:lnTo>
                  <a:pt x="109080" y="137841"/>
                </a:lnTo>
                <a:lnTo>
                  <a:pt x="109080" y="137841"/>
                </a:lnTo>
                <a:lnTo>
                  <a:pt x="109080" y="137844"/>
                </a:lnTo>
                <a:lnTo>
                  <a:pt x="109082" y="137848"/>
                </a:lnTo>
                <a:lnTo>
                  <a:pt x="109085" y="137851"/>
                </a:lnTo>
                <a:lnTo>
                  <a:pt x="109094" y="137859"/>
                </a:lnTo>
                <a:lnTo>
                  <a:pt x="109105" y="137852"/>
                </a:lnTo>
                <a:lnTo>
                  <a:pt x="109115" y="137842"/>
                </a:lnTo>
                <a:lnTo>
                  <a:pt x="109112" y="137837"/>
                </a:lnTo>
                <a:lnTo>
                  <a:pt x="109112" y="137836"/>
                </a:lnTo>
                <a:lnTo>
                  <a:pt x="109110" y="137832"/>
                </a:lnTo>
                <a:lnTo>
                  <a:pt x="109110" y="137823"/>
                </a:lnTo>
                <a:lnTo>
                  <a:pt x="109112" y="137820"/>
                </a:lnTo>
                <a:lnTo>
                  <a:pt x="109115" y="137820"/>
                </a:lnTo>
                <a:lnTo>
                  <a:pt x="109116" y="137819"/>
                </a:lnTo>
                <a:lnTo>
                  <a:pt x="109118" y="137816"/>
                </a:lnTo>
                <a:lnTo>
                  <a:pt x="109118" y="137811"/>
                </a:lnTo>
                <a:lnTo>
                  <a:pt x="109118" y="137810"/>
                </a:lnTo>
                <a:lnTo>
                  <a:pt x="109121" y="137805"/>
                </a:lnTo>
                <a:lnTo>
                  <a:pt x="109125" y="137799"/>
                </a:lnTo>
                <a:lnTo>
                  <a:pt x="109126" y="137796"/>
                </a:lnTo>
                <a:lnTo>
                  <a:pt x="109129" y="137790"/>
                </a:lnTo>
                <a:lnTo>
                  <a:pt x="109131" y="137788"/>
                </a:lnTo>
                <a:lnTo>
                  <a:pt x="109135" y="137784"/>
                </a:lnTo>
                <a:lnTo>
                  <a:pt x="109135" y="137784"/>
                </a:lnTo>
                <a:lnTo>
                  <a:pt x="109140" y="137783"/>
                </a:lnTo>
                <a:lnTo>
                  <a:pt x="109140" y="137778"/>
                </a:lnTo>
                <a:lnTo>
                  <a:pt x="109140" y="137775"/>
                </a:lnTo>
                <a:lnTo>
                  <a:pt x="109140" y="137775"/>
                </a:lnTo>
                <a:lnTo>
                  <a:pt x="109140" y="137774"/>
                </a:lnTo>
                <a:lnTo>
                  <a:pt x="109141" y="137773"/>
                </a:lnTo>
                <a:lnTo>
                  <a:pt x="109142" y="137767"/>
                </a:lnTo>
                <a:lnTo>
                  <a:pt x="109143" y="137761"/>
                </a:lnTo>
                <a:lnTo>
                  <a:pt x="109144" y="137759"/>
                </a:lnTo>
                <a:lnTo>
                  <a:pt x="109144" y="137756"/>
                </a:lnTo>
                <a:lnTo>
                  <a:pt x="109144" y="137752"/>
                </a:lnTo>
                <a:lnTo>
                  <a:pt x="109144" y="137747"/>
                </a:lnTo>
                <a:lnTo>
                  <a:pt x="109144" y="137741"/>
                </a:lnTo>
                <a:lnTo>
                  <a:pt x="109150" y="137741"/>
                </a:lnTo>
                <a:lnTo>
                  <a:pt x="109157" y="137744"/>
                </a:lnTo>
                <a:lnTo>
                  <a:pt x="109171" y="137749"/>
                </a:lnTo>
                <a:lnTo>
                  <a:pt x="109174" y="137750"/>
                </a:lnTo>
                <a:lnTo>
                  <a:pt x="109176" y="137751"/>
                </a:lnTo>
                <a:lnTo>
                  <a:pt x="109178" y="137745"/>
                </a:lnTo>
                <a:lnTo>
                  <a:pt x="109178" y="137740"/>
                </a:lnTo>
                <a:lnTo>
                  <a:pt x="109178" y="137738"/>
                </a:lnTo>
                <a:lnTo>
                  <a:pt x="109178" y="137737"/>
                </a:lnTo>
                <a:lnTo>
                  <a:pt x="109178" y="137737"/>
                </a:lnTo>
                <a:lnTo>
                  <a:pt x="109178" y="137732"/>
                </a:lnTo>
                <a:lnTo>
                  <a:pt x="109178" y="137732"/>
                </a:lnTo>
                <a:lnTo>
                  <a:pt x="109178" y="137726"/>
                </a:lnTo>
                <a:lnTo>
                  <a:pt x="109178" y="137726"/>
                </a:lnTo>
                <a:lnTo>
                  <a:pt x="109178" y="137722"/>
                </a:lnTo>
                <a:lnTo>
                  <a:pt x="109178" y="137722"/>
                </a:lnTo>
                <a:lnTo>
                  <a:pt x="109178" y="137722"/>
                </a:lnTo>
                <a:lnTo>
                  <a:pt x="109178" y="137718"/>
                </a:lnTo>
                <a:lnTo>
                  <a:pt x="109179" y="137706"/>
                </a:lnTo>
                <a:lnTo>
                  <a:pt x="109185" y="137691"/>
                </a:lnTo>
                <a:lnTo>
                  <a:pt x="109185" y="137687"/>
                </a:lnTo>
                <a:lnTo>
                  <a:pt x="109185" y="137683"/>
                </a:lnTo>
                <a:lnTo>
                  <a:pt x="109186" y="137677"/>
                </a:lnTo>
                <a:lnTo>
                  <a:pt x="109188" y="137672"/>
                </a:lnTo>
                <a:lnTo>
                  <a:pt x="109195" y="137670"/>
                </a:lnTo>
                <a:lnTo>
                  <a:pt x="109196" y="137670"/>
                </a:lnTo>
                <a:lnTo>
                  <a:pt x="109203" y="137670"/>
                </a:lnTo>
                <a:lnTo>
                  <a:pt x="109206" y="137681"/>
                </a:lnTo>
                <a:lnTo>
                  <a:pt x="109216" y="137692"/>
                </a:lnTo>
                <a:lnTo>
                  <a:pt x="109220" y="137699"/>
                </a:lnTo>
                <a:lnTo>
                  <a:pt x="109222" y="137702"/>
                </a:lnTo>
                <a:lnTo>
                  <a:pt x="109222" y="137702"/>
                </a:lnTo>
                <a:lnTo>
                  <a:pt x="109226" y="137708"/>
                </a:lnTo>
                <a:lnTo>
                  <a:pt x="109228" y="137713"/>
                </a:lnTo>
                <a:lnTo>
                  <a:pt x="109228" y="137714"/>
                </a:lnTo>
                <a:lnTo>
                  <a:pt x="109229" y="137717"/>
                </a:lnTo>
                <a:lnTo>
                  <a:pt x="109230" y="137718"/>
                </a:lnTo>
                <a:lnTo>
                  <a:pt x="109232" y="137719"/>
                </a:lnTo>
                <a:lnTo>
                  <a:pt x="109239" y="137722"/>
                </a:lnTo>
                <a:lnTo>
                  <a:pt x="109241" y="137726"/>
                </a:lnTo>
                <a:lnTo>
                  <a:pt x="109242" y="137727"/>
                </a:lnTo>
                <a:lnTo>
                  <a:pt x="109244" y="137730"/>
                </a:lnTo>
                <a:lnTo>
                  <a:pt x="109246" y="137732"/>
                </a:lnTo>
                <a:lnTo>
                  <a:pt x="109250" y="137736"/>
                </a:lnTo>
                <a:lnTo>
                  <a:pt x="109251" y="137737"/>
                </a:lnTo>
                <a:lnTo>
                  <a:pt x="109253" y="137738"/>
                </a:lnTo>
                <a:lnTo>
                  <a:pt x="109263" y="137731"/>
                </a:lnTo>
                <a:lnTo>
                  <a:pt x="109269" y="137720"/>
                </a:lnTo>
                <a:lnTo>
                  <a:pt x="109273" y="137720"/>
                </a:lnTo>
                <a:lnTo>
                  <a:pt x="109274" y="137720"/>
                </a:lnTo>
                <a:lnTo>
                  <a:pt x="109280" y="137720"/>
                </a:lnTo>
                <a:lnTo>
                  <a:pt x="109286" y="137717"/>
                </a:lnTo>
                <a:lnTo>
                  <a:pt x="109290" y="137715"/>
                </a:lnTo>
                <a:lnTo>
                  <a:pt x="109295" y="137709"/>
                </a:lnTo>
                <a:lnTo>
                  <a:pt x="109301" y="137701"/>
                </a:lnTo>
                <a:lnTo>
                  <a:pt x="109303" y="137698"/>
                </a:lnTo>
                <a:lnTo>
                  <a:pt x="109304" y="137696"/>
                </a:lnTo>
                <a:lnTo>
                  <a:pt x="109309" y="137692"/>
                </a:lnTo>
                <a:lnTo>
                  <a:pt x="109310" y="137691"/>
                </a:lnTo>
                <a:lnTo>
                  <a:pt x="109314" y="137688"/>
                </a:lnTo>
                <a:lnTo>
                  <a:pt x="109315" y="137687"/>
                </a:lnTo>
                <a:lnTo>
                  <a:pt x="109315" y="137686"/>
                </a:lnTo>
                <a:lnTo>
                  <a:pt x="109325" y="137683"/>
                </a:lnTo>
                <a:lnTo>
                  <a:pt x="109330" y="137682"/>
                </a:lnTo>
                <a:lnTo>
                  <a:pt x="109338" y="137680"/>
                </a:lnTo>
                <a:lnTo>
                  <a:pt x="109338" y="137675"/>
                </a:lnTo>
                <a:lnTo>
                  <a:pt x="109338" y="137665"/>
                </a:lnTo>
                <a:lnTo>
                  <a:pt x="109338" y="137665"/>
                </a:lnTo>
                <a:lnTo>
                  <a:pt x="109338" y="137650"/>
                </a:lnTo>
                <a:lnTo>
                  <a:pt x="109342" y="137640"/>
                </a:lnTo>
                <a:lnTo>
                  <a:pt x="109342" y="137639"/>
                </a:lnTo>
                <a:lnTo>
                  <a:pt x="109343" y="137639"/>
                </a:lnTo>
                <a:lnTo>
                  <a:pt x="109344" y="137639"/>
                </a:lnTo>
                <a:lnTo>
                  <a:pt x="109351" y="137639"/>
                </a:lnTo>
                <a:lnTo>
                  <a:pt x="109357" y="137639"/>
                </a:lnTo>
                <a:lnTo>
                  <a:pt x="109369" y="137639"/>
                </a:lnTo>
                <a:lnTo>
                  <a:pt x="109377" y="137632"/>
                </a:lnTo>
                <a:lnTo>
                  <a:pt x="109378" y="137630"/>
                </a:lnTo>
                <a:lnTo>
                  <a:pt x="109380" y="137628"/>
                </a:lnTo>
                <a:lnTo>
                  <a:pt x="109383" y="137622"/>
                </a:lnTo>
                <a:lnTo>
                  <a:pt x="109388" y="137620"/>
                </a:lnTo>
                <a:lnTo>
                  <a:pt x="109390" y="137620"/>
                </a:lnTo>
                <a:lnTo>
                  <a:pt x="109392" y="137618"/>
                </a:lnTo>
                <a:lnTo>
                  <a:pt x="109395" y="137614"/>
                </a:lnTo>
                <a:lnTo>
                  <a:pt x="109396" y="137613"/>
                </a:lnTo>
                <a:lnTo>
                  <a:pt x="109397" y="137607"/>
                </a:lnTo>
                <a:lnTo>
                  <a:pt x="109405" y="137607"/>
                </a:lnTo>
                <a:lnTo>
                  <a:pt x="109406" y="137607"/>
                </a:lnTo>
                <a:lnTo>
                  <a:pt x="109434" y="137610"/>
                </a:lnTo>
                <a:lnTo>
                  <a:pt x="109441" y="137603"/>
                </a:lnTo>
                <a:lnTo>
                  <a:pt x="109443" y="137599"/>
                </a:lnTo>
                <a:lnTo>
                  <a:pt x="109444" y="137595"/>
                </a:lnTo>
                <a:lnTo>
                  <a:pt x="109452" y="137590"/>
                </a:lnTo>
                <a:lnTo>
                  <a:pt x="109453" y="137589"/>
                </a:lnTo>
                <a:lnTo>
                  <a:pt x="109457" y="137583"/>
                </a:lnTo>
                <a:lnTo>
                  <a:pt x="109457" y="137580"/>
                </a:lnTo>
                <a:lnTo>
                  <a:pt x="109457" y="137578"/>
                </a:lnTo>
                <a:lnTo>
                  <a:pt x="109457" y="137576"/>
                </a:lnTo>
                <a:lnTo>
                  <a:pt x="109451" y="137569"/>
                </a:lnTo>
                <a:lnTo>
                  <a:pt x="109439" y="137554"/>
                </a:lnTo>
                <a:lnTo>
                  <a:pt x="109439" y="137547"/>
                </a:lnTo>
                <a:lnTo>
                  <a:pt x="109440" y="137546"/>
                </a:lnTo>
                <a:lnTo>
                  <a:pt x="109447" y="137536"/>
                </a:lnTo>
                <a:lnTo>
                  <a:pt x="109449" y="137534"/>
                </a:lnTo>
                <a:lnTo>
                  <a:pt x="109451" y="137533"/>
                </a:lnTo>
                <a:lnTo>
                  <a:pt x="109453" y="137529"/>
                </a:lnTo>
                <a:lnTo>
                  <a:pt x="109453" y="137528"/>
                </a:lnTo>
                <a:lnTo>
                  <a:pt x="109457" y="137522"/>
                </a:lnTo>
                <a:lnTo>
                  <a:pt x="109458" y="137522"/>
                </a:lnTo>
                <a:lnTo>
                  <a:pt x="109460" y="137521"/>
                </a:lnTo>
                <a:lnTo>
                  <a:pt x="109461" y="137520"/>
                </a:lnTo>
                <a:lnTo>
                  <a:pt x="109462" y="137520"/>
                </a:lnTo>
                <a:lnTo>
                  <a:pt x="109475" y="137520"/>
                </a:lnTo>
                <a:lnTo>
                  <a:pt x="109476" y="137520"/>
                </a:lnTo>
                <a:lnTo>
                  <a:pt x="109478" y="137526"/>
                </a:lnTo>
                <a:lnTo>
                  <a:pt x="109480" y="137531"/>
                </a:lnTo>
                <a:lnTo>
                  <a:pt x="109491" y="137538"/>
                </a:lnTo>
                <a:lnTo>
                  <a:pt x="109492" y="137538"/>
                </a:lnTo>
                <a:lnTo>
                  <a:pt x="109494" y="137541"/>
                </a:lnTo>
                <a:lnTo>
                  <a:pt x="109503" y="137543"/>
                </a:lnTo>
                <a:lnTo>
                  <a:pt x="109512" y="137545"/>
                </a:lnTo>
                <a:lnTo>
                  <a:pt x="109516" y="137544"/>
                </a:lnTo>
                <a:lnTo>
                  <a:pt x="109520" y="137544"/>
                </a:lnTo>
                <a:lnTo>
                  <a:pt x="109522" y="137534"/>
                </a:lnTo>
                <a:lnTo>
                  <a:pt x="109515" y="137529"/>
                </a:lnTo>
                <a:lnTo>
                  <a:pt x="109512" y="137527"/>
                </a:lnTo>
                <a:lnTo>
                  <a:pt x="109511" y="137523"/>
                </a:lnTo>
                <a:lnTo>
                  <a:pt x="109509" y="137518"/>
                </a:lnTo>
                <a:lnTo>
                  <a:pt x="109507" y="137515"/>
                </a:lnTo>
                <a:lnTo>
                  <a:pt x="109512" y="137506"/>
                </a:lnTo>
                <a:lnTo>
                  <a:pt x="109516" y="137494"/>
                </a:lnTo>
                <a:lnTo>
                  <a:pt x="109516" y="137491"/>
                </a:lnTo>
                <a:lnTo>
                  <a:pt x="109516" y="137488"/>
                </a:lnTo>
                <a:lnTo>
                  <a:pt x="109502" y="137486"/>
                </a:lnTo>
                <a:lnTo>
                  <a:pt x="109500" y="137486"/>
                </a:lnTo>
                <a:lnTo>
                  <a:pt x="109493" y="137486"/>
                </a:lnTo>
                <a:lnTo>
                  <a:pt x="109492" y="137486"/>
                </a:lnTo>
                <a:lnTo>
                  <a:pt x="109492" y="137484"/>
                </a:lnTo>
                <a:lnTo>
                  <a:pt x="109489" y="137481"/>
                </a:lnTo>
                <a:lnTo>
                  <a:pt x="109489" y="137474"/>
                </a:lnTo>
                <a:lnTo>
                  <a:pt x="109491" y="137464"/>
                </a:lnTo>
                <a:lnTo>
                  <a:pt x="109483" y="137432"/>
                </a:lnTo>
                <a:lnTo>
                  <a:pt x="109485" y="137425"/>
                </a:lnTo>
                <a:lnTo>
                  <a:pt x="109488" y="137424"/>
                </a:lnTo>
                <a:lnTo>
                  <a:pt x="109492" y="137422"/>
                </a:lnTo>
                <a:lnTo>
                  <a:pt x="109501" y="137406"/>
                </a:lnTo>
                <a:lnTo>
                  <a:pt x="109501" y="137400"/>
                </a:lnTo>
                <a:lnTo>
                  <a:pt x="109501" y="137394"/>
                </a:lnTo>
                <a:lnTo>
                  <a:pt x="109498" y="137384"/>
                </a:lnTo>
                <a:lnTo>
                  <a:pt x="109503" y="137383"/>
                </a:lnTo>
                <a:lnTo>
                  <a:pt x="109507" y="137382"/>
                </a:lnTo>
                <a:lnTo>
                  <a:pt x="109526" y="137370"/>
                </a:lnTo>
                <a:lnTo>
                  <a:pt x="109526" y="137363"/>
                </a:lnTo>
                <a:lnTo>
                  <a:pt x="109523" y="137361"/>
                </a:lnTo>
                <a:lnTo>
                  <a:pt x="109520" y="137360"/>
                </a:lnTo>
                <a:lnTo>
                  <a:pt x="109495" y="137359"/>
                </a:lnTo>
                <a:lnTo>
                  <a:pt x="109490" y="137359"/>
                </a:lnTo>
                <a:lnTo>
                  <a:pt x="109486" y="137359"/>
                </a:lnTo>
                <a:lnTo>
                  <a:pt x="109484" y="137359"/>
                </a:lnTo>
                <a:lnTo>
                  <a:pt x="109482" y="137358"/>
                </a:lnTo>
                <a:lnTo>
                  <a:pt x="109479" y="137356"/>
                </a:lnTo>
                <a:lnTo>
                  <a:pt x="109476" y="137354"/>
                </a:lnTo>
                <a:lnTo>
                  <a:pt x="109465" y="137352"/>
                </a:lnTo>
                <a:lnTo>
                  <a:pt x="109450" y="137351"/>
                </a:lnTo>
                <a:lnTo>
                  <a:pt x="109448" y="137340"/>
                </a:lnTo>
                <a:lnTo>
                  <a:pt x="109447" y="137338"/>
                </a:lnTo>
                <a:lnTo>
                  <a:pt x="109444" y="137333"/>
                </a:lnTo>
                <a:lnTo>
                  <a:pt x="109444" y="137332"/>
                </a:lnTo>
                <a:lnTo>
                  <a:pt x="109444" y="137331"/>
                </a:lnTo>
                <a:lnTo>
                  <a:pt x="109444" y="137329"/>
                </a:lnTo>
                <a:lnTo>
                  <a:pt x="109444" y="137324"/>
                </a:lnTo>
                <a:lnTo>
                  <a:pt x="109465" y="137311"/>
                </a:lnTo>
                <a:lnTo>
                  <a:pt x="109470" y="137312"/>
                </a:lnTo>
                <a:lnTo>
                  <a:pt x="109471" y="137312"/>
                </a:lnTo>
                <a:lnTo>
                  <a:pt x="109472" y="137312"/>
                </a:lnTo>
                <a:lnTo>
                  <a:pt x="109474" y="137312"/>
                </a:lnTo>
                <a:lnTo>
                  <a:pt x="109485" y="137316"/>
                </a:lnTo>
                <a:lnTo>
                  <a:pt x="109493" y="137316"/>
                </a:lnTo>
                <a:lnTo>
                  <a:pt x="109497" y="137316"/>
                </a:lnTo>
                <a:lnTo>
                  <a:pt x="109502" y="137310"/>
                </a:lnTo>
                <a:lnTo>
                  <a:pt x="109504" y="137302"/>
                </a:lnTo>
                <a:lnTo>
                  <a:pt x="109504" y="137300"/>
                </a:lnTo>
                <a:lnTo>
                  <a:pt x="109504" y="137299"/>
                </a:lnTo>
                <a:lnTo>
                  <a:pt x="109509" y="137287"/>
                </a:lnTo>
                <a:lnTo>
                  <a:pt x="109514" y="137276"/>
                </a:lnTo>
                <a:lnTo>
                  <a:pt x="109523" y="137267"/>
                </a:lnTo>
                <a:lnTo>
                  <a:pt x="109525" y="137267"/>
                </a:lnTo>
                <a:lnTo>
                  <a:pt x="109527" y="137266"/>
                </a:lnTo>
                <a:lnTo>
                  <a:pt x="109533" y="137261"/>
                </a:lnTo>
                <a:lnTo>
                  <a:pt x="109536" y="137256"/>
                </a:lnTo>
                <a:lnTo>
                  <a:pt x="109536" y="137251"/>
                </a:lnTo>
                <a:lnTo>
                  <a:pt x="109537" y="137247"/>
                </a:lnTo>
                <a:lnTo>
                  <a:pt x="109538" y="137239"/>
                </a:lnTo>
                <a:lnTo>
                  <a:pt x="109540" y="137237"/>
                </a:lnTo>
                <a:lnTo>
                  <a:pt x="109541" y="137234"/>
                </a:lnTo>
                <a:lnTo>
                  <a:pt x="109544" y="137231"/>
                </a:lnTo>
                <a:lnTo>
                  <a:pt x="109544" y="137230"/>
                </a:lnTo>
                <a:lnTo>
                  <a:pt x="109545" y="137229"/>
                </a:lnTo>
                <a:lnTo>
                  <a:pt x="109548" y="137224"/>
                </a:lnTo>
                <a:lnTo>
                  <a:pt x="109549" y="137221"/>
                </a:lnTo>
                <a:lnTo>
                  <a:pt x="109550" y="137218"/>
                </a:lnTo>
                <a:lnTo>
                  <a:pt x="109554" y="137208"/>
                </a:lnTo>
                <a:lnTo>
                  <a:pt x="109554" y="137206"/>
                </a:lnTo>
                <a:lnTo>
                  <a:pt x="109554" y="137206"/>
                </a:lnTo>
                <a:lnTo>
                  <a:pt x="109554" y="137204"/>
                </a:lnTo>
                <a:lnTo>
                  <a:pt x="109554" y="137202"/>
                </a:lnTo>
                <a:lnTo>
                  <a:pt x="109555" y="137192"/>
                </a:lnTo>
                <a:lnTo>
                  <a:pt x="109555" y="137190"/>
                </a:lnTo>
                <a:lnTo>
                  <a:pt x="109554" y="137186"/>
                </a:lnTo>
                <a:lnTo>
                  <a:pt x="109550" y="137174"/>
                </a:lnTo>
                <a:lnTo>
                  <a:pt x="109548" y="137164"/>
                </a:lnTo>
                <a:lnTo>
                  <a:pt x="109547" y="137159"/>
                </a:lnTo>
                <a:lnTo>
                  <a:pt x="109547" y="137150"/>
                </a:lnTo>
                <a:lnTo>
                  <a:pt x="109571" y="137156"/>
                </a:lnTo>
                <a:lnTo>
                  <a:pt x="109573" y="137158"/>
                </a:lnTo>
                <a:lnTo>
                  <a:pt x="109575" y="137160"/>
                </a:lnTo>
                <a:lnTo>
                  <a:pt x="109575" y="137160"/>
                </a:lnTo>
                <a:lnTo>
                  <a:pt x="109577" y="137165"/>
                </a:lnTo>
                <a:lnTo>
                  <a:pt x="109585" y="137169"/>
                </a:lnTo>
                <a:lnTo>
                  <a:pt x="109589" y="137167"/>
                </a:lnTo>
                <a:lnTo>
                  <a:pt x="109593" y="137165"/>
                </a:lnTo>
                <a:lnTo>
                  <a:pt x="109602" y="137156"/>
                </a:lnTo>
                <a:lnTo>
                  <a:pt x="109604" y="137154"/>
                </a:lnTo>
                <a:lnTo>
                  <a:pt x="109605" y="137153"/>
                </a:lnTo>
                <a:lnTo>
                  <a:pt x="109607" y="137152"/>
                </a:lnTo>
                <a:lnTo>
                  <a:pt x="109611" y="137146"/>
                </a:lnTo>
                <a:lnTo>
                  <a:pt x="109611" y="137140"/>
                </a:lnTo>
                <a:lnTo>
                  <a:pt x="109610" y="137137"/>
                </a:lnTo>
                <a:lnTo>
                  <a:pt x="109610" y="137135"/>
                </a:lnTo>
                <a:lnTo>
                  <a:pt x="109609" y="137132"/>
                </a:lnTo>
                <a:lnTo>
                  <a:pt x="109606" y="137130"/>
                </a:lnTo>
                <a:lnTo>
                  <a:pt x="109603" y="137129"/>
                </a:lnTo>
                <a:lnTo>
                  <a:pt x="109601" y="137128"/>
                </a:lnTo>
                <a:lnTo>
                  <a:pt x="109596" y="137119"/>
                </a:lnTo>
                <a:lnTo>
                  <a:pt x="109595" y="137118"/>
                </a:lnTo>
                <a:lnTo>
                  <a:pt x="109595" y="137117"/>
                </a:lnTo>
                <a:lnTo>
                  <a:pt x="109594" y="137117"/>
                </a:lnTo>
                <a:lnTo>
                  <a:pt x="109585" y="137127"/>
                </a:lnTo>
                <a:lnTo>
                  <a:pt x="109577" y="137126"/>
                </a:lnTo>
                <a:lnTo>
                  <a:pt x="109575" y="137126"/>
                </a:lnTo>
                <a:lnTo>
                  <a:pt x="109574" y="137122"/>
                </a:lnTo>
                <a:lnTo>
                  <a:pt x="109573" y="137120"/>
                </a:lnTo>
                <a:lnTo>
                  <a:pt x="109573" y="137120"/>
                </a:lnTo>
                <a:lnTo>
                  <a:pt x="109573" y="137120"/>
                </a:lnTo>
                <a:lnTo>
                  <a:pt x="109571" y="137118"/>
                </a:lnTo>
                <a:lnTo>
                  <a:pt x="109568" y="137113"/>
                </a:lnTo>
                <a:lnTo>
                  <a:pt x="109575" y="137102"/>
                </a:lnTo>
                <a:lnTo>
                  <a:pt x="109576" y="137101"/>
                </a:lnTo>
                <a:lnTo>
                  <a:pt x="109577" y="137097"/>
                </a:lnTo>
                <a:lnTo>
                  <a:pt x="109577" y="137097"/>
                </a:lnTo>
                <a:lnTo>
                  <a:pt x="109577" y="137095"/>
                </a:lnTo>
                <a:lnTo>
                  <a:pt x="109588" y="137086"/>
                </a:lnTo>
                <a:lnTo>
                  <a:pt x="109592" y="137073"/>
                </a:lnTo>
                <a:lnTo>
                  <a:pt x="109592" y="137072"/>
                </a:lnTo>
                <a:lnTo>
                  <a:pt x="109592" y="137071"/>
                </a:lnTo>
                <a:lnTo>
                  <a:pt x="109606" y="137064"/>
                </a:lnTo>
                <a:lnTo>
                  <a:pt x="109611" y="137051"/>
                </a:lnTo>
                <a:lnTo>
                  <a:pt x="109611" y="137051"/>
                </a:lnTo>
                <a:lnTo>
                  <a:pt x="109610" y="137048"/>
                </a:lnTo>
                <a:lnTo>
                  <a:pt x="109609" y="137044"/>
                </a:lnTo>
                <a:lnTo>
                  <a:pt x="109601" y="137031"/>
                </a:lnTo>
                <a:lnTo>
                  <a:pt x="109584" y="137023"/>
                </a:lnTo>
                <a:lnTo>
                  <a:pt x="109584" y="137016"/>
                </a:lnTo>
                <a:lnTo>
                  <a:pt x="109585" y="137011"/>
                </a:lnTo>
                <a:lnTo>
                  <a:pt x="109588" y="137002"/>
                </a:lnTo>
                <a:lnTo>
                  <a:pt x="109589" y="136999"/>
                </a:lnTo>
                <a:lnTo>
                  <a:pt x="109595" y="136993"/>
                </a:lnTo>
                <a:lnTo>
                  <a:pt x="109606" y="136993"/>
                </a:lnTo>
                <a:lnTo>
                  <a:pt x="109610" y="136993"/>
                </a:lnTo>
                <a:lnTo>
                  <a:pt x="109611" y="136999"/>
                </a:lnTo>
                <a:lnTo>
                  <a:pt x="109612" y="137003"/>
                </a:lnTo>
                <a:lnTo>
                  <a:pt x="109621" y="137010"/>
                </a:lnTo>
                <a:lnTo>
                  <a:pt x="109624" y="137010"/>
                </a:lnTo>
                <a:lnTo>
                  <a:pt x="109627" y="137011"/>
                </a:lnTo>
                <a:lnTo>
                  <a:pt x="109628" y="137011"/>
                </a:lnTo>
                <a:lnTo>
                  <a:pt x="109639" y="137018"/>
                </a:lnTo>
                <a:lnTo>
                  <a:pt x="109641" y="137018"/>
                </a:lnTo>
                <a:lnTo>
                  <a:pt x="109643" y="137018"/>
                </a:lnTo>
                <a:lnTo>
                  <a:pt x="109645" y="137014"/>
                </a:lnTo>
                <a:lnTo>
                  <a:pt x="109646" y="137011"/>
                </a:lnTo>
                <a:lnTo>
                  <a:pt x="109650" y="137004"/>
                </a:lnTo>
                <a:lnTo>
                  <a:pt x="109652" y="137001"/>
                </a:lnTo>
                <a:lnTo>
                  <a:pt x="109654" y="136995"/>
                </a:lnTo>
                <a:lnTo>
                  <a:pt x="109654" y="136991"/>
                </a:lnTo>
                <a:lnTo>
                  <a:pt x="109654" y="136989"/>
                </a:lnTo>
                <a:lnTo>
                  <a:pt x="109656" y="136985"/>
                </a:lnTo>
                <a:lnTo>
                  <a:pt x="109661" y="136974"/>
                </a:lnTo>
                <a:lnTo>
                  <a:pt x="109661" y="136970"/>
                </a:lnTo>
                <a:lnTo>
                  <a:pt x="109661" y="136967"/>
                </a:lnTo>
                <a:lnTo>
                  <a:pt x="109661" y="136964"/>
                </a:lnTo>
                <a:lnTo>
                  <a:pt x="109661" y="136961"/>
                </a:lnTo>
                <a:lnTo>
                  <a:pt x="109660" y="136950"/>
                </a:lnTo>
                <a:lnTo>
                  <a:pt x="109660" y="136950"/>
                </a:lnTo>
                <a:lnTo>
                  <a:pt x="109666" y="136936"/>
                </a:lnTo>
                <a:lnTo>
                  <a:pt x="109659" y="136932"/>
                </a:lnTo>
                <a:lnTo>
                  <a:pt x="109656" y="136928"/>
                </a:lnTo>
                <a:lnTo>
                  <a:pt x="109654" y="136924"/>
                </a:lnTo>
                <a:lnTo>
                  <a:pt x="109656" y="136911"/>
                </a:lnTo>
                <a:lnTo>
                  <a:pt x="109677" y="136897"/>
                </a:lnTo>
                <a:lnTo>
                  <a:pt x="109677" y="136891"/>
                </a:lnTo>
                <a:lnTo>
                  <a:pt x="109678" y="136888"/>
                </a:lnTo>
                <a:lnTo>
                  <a:pt x="109678" y="136885"/>
                </a:lnTo>
                <a:lnTo>
                  <a:pt x="109681" y="136879"/>
                </a:lnTo>
                <a:lnTo>
                  <a:pt x="109685" y="136871"/>
                </a:lnTo>
                <a:lnTo>
                  <a:pt x="109684" y="136867"/>
                </a:lnTo>
                <a:lnTo>
                  <a:pt x="109683" y="136864"/>
                </a:lnTo>
                <a:lnTo>
                  <a:pt x="109683" y="136859"/>
                </a:lnTo>
                <a:lnTo>
                  <a:pt x="109687" y="136848"/>
                </a:lnTo>
                <a:lnTo>
                  <a:pt x="109688" y="136846"/>
                </a:lnTo>
                <a:lnTo>
                  <a:pt x="109688" y="136845"/>
                </a:lnTo>
                <a:lnTo>
                  <a:pt x="109688" y="136844"/>
                </a:lnTo>
                <a:lnTo>
                  <a:pt x="109688" y="136843"/>
                </a:lnTo>
                <a:lnTo>
                  <a:pt x="109688" y="136834"/>
                </a:lnTo>
                <a:lnTo>
                  <a:pt x="109688" y="136832"/>
                </a:lnTo>
                <a:lnTo>
                  <a:pt x="109689" y="136827"/>
                </a:lnTo>
                <a:lnTo>
                  <a:pt x="109689" y="136824"/>
                </a:lnTo>
                <a:lnTo>
                  <a:pt x="109689" y="136822"/>
                </a:lnTo>
                <a:lnTo>
                  <a:pt x="109679" y="136822"/>
                </a:lnTo>
                <a:lnTo>
                  <a:pt x="109673" y="136822"/>
                </a:lnTo>
                <a:lnTo>
                  <a:pt x="109663" y="136821"/>
                </a:lnTo>
                <a:lnTo>
                  <a:pt x="109661" y="136818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2" y="136808"/>
                </a:lnTo>
                <a:lnTo>
                  <a:pt x="109663" y="136803"/>
                </a:lnTo>
                <a:lnTo>
                  <a:pt x="109664" y="136799"/>
                </a:lnTo>
                <a:lnTo>
                  <a:pt x="109664" y="136795"/>
                </a:lnTo>
                <a:lnTo>
                  <a:pt x="109664" y="136791"/>
                </a:lnTo>
                <a:lnTo>
                  <a:pt x="109663" y="136789"/>
                </a:lnTo>
                <a:lnTo>
                  <a:pt x="109662" y="136786"/>
                </a:lnTo>
                <a:lnTo>
                  <a:pt x="109664" y="136774"/>
                </a:lnTo>
                <a:lnTo>
                  <a:pt x="109668" y="136773"/>
                </a:lnTo>
                <a:lnTo>
                  <a:pt x="109668" y="136773"/>
                </a:lnTo>
                <a:lnTo>
                  <a:pt x="109682" y="136769"/>
                </a:lnTo>
                <a:lnTo>
                  <a:pt x="109685" y="136768"/>
                </a:lnTo>
                <a:lnTo>
                  <a:pt x="109703" y="136766"/>
                </a:lnTo>
                <a:lnTo>
                  <a:pt x="109712" y="136768"/>
                </a:lnTo>
                <a:lnTo>
                  <a:pt x="109714" y="136768"/>
                </a:lnTo>
                <a:lnTo>
                  <a:pt x="109715" y="136764"/>
                </a:lnTo>
                <a:lnTo>
                  <a:pt x="109716" y="136761"/>
                </a:lnTo>
                <a:lnTo>
                  <a:pt x="109716" y="136761"/>
                </a:lnTo>
                <a:lnTo>
                  <a:pt x="109718" y="136757"/>
                </a:lnTo>
                <a:lnTo>
                  <a:pt x="109722" y="136753"/>
                </a:lnTo>
                <a:lnTo>
                  <a:pt x="109724" y="136750"/>
                </a:lnTo>
                <a:lnTo>
                  <a:pt x="109726" y="136747"/>
                </a:lnTo>
                <a:lnTo>
                  <a:pt x="109727" y="136743"/>
                </a:lnTo>
                <a:lnTo>
                  <a:pt x="109729" y="136738"/>
                </a:lnTo>
                <a:lnTo>
                  <a:pt x="109732" y="136733"/>
                </a:lnTo>
                <a:lnTo>
                  <a:pt x="109734" y="136731"/>
                </a:lnTo>
                <a:lnTo>
                  <a:pt x="109735" y="136729"/>
                </a:lnTo>
                <a:lnTo>
                  <a:pt x="109738" y="136727"/>
                </a:lnTo>
                <a:lnTo>
                  <a:pt x="109740" y="136720"/>
                </a:lnTo>
                <a:lnTo>
                  <a:pt x="109740" y="136720"/>
                </a:lnTo>
                <a:lnTo>
                  <a:pt x="109741" y="136718"/>
                </a:lnTo>
                <a:lnTo>
                  <a:pt x="109742" y="136716"/>
                </a:lnTo>
                <a:lnTo>
                  <a:pt x="109751" y="136711"/>
                </a:lnTo>
                <a:lnTo>
                  <a:pt x="109755" y="136709"/>
                </a:lnTo>
                <a:lnTo>
                  <a:pt x="109759" y="136706"/>
                </a:lnTo>
                <a:lnTo>
                  <a:pt x="109765" y="136705"/>
                </a:lnTo>
                <a:lnTo>
                  <a:pt x="109775" y="136702"/>
                </a:lnTo>
                <a:lnTo>
                  <a:pt x="109776" y="136700"/>
                </a:lnTo>
                <a:lnTo>
                  <a:pt x="109778" y="136699"/>
                </a:lnTo>
                <a:lnTo>
                  <a:pt x="109784" y="136698"/>
                </a:lnTo>
                <a:lnTo>
                  <a:pt x="109794" y="136703"/>
                </a:lnTo>
                <a:lnTo>
                  <a:pt x="109796" y="136704"/>
                </a:lnTo>
                <a:lnTo>
                  <a:pt x="109798" y="136704"/>
                </a:lnTo>
                <a:lnTo>
                  <a:pt x="109801" y="136704"/>
                </a:lnTo>
                <a:lnTo>
                  <a:pt x="109805" y="136701"/>
                </a:lnTo>
                <a:lnTo>
                  <a:pt x="109807" y="136695"/>
                </a:lnTo>
                <a:lnTo>
                  <a:pt x="109808" y="136695"/>
                </a:lnTo>
                <a:lnTo>
                  <a:pt x="109812" y="136690"/>
                </a:lnTo>
                <a:lnTo>
                  <a:pt x="109821" y="136686"/>
                </a:lnTo>
                <a:lnTo>
                  <a:pt x="109827" y="136683"/>
                </a:lnTo>
                <a:lnTo>
                  <a:pt x="109829" y="136680"/>
                </a:lnTo>
                <a:lnTo>
                  <a:pt x="109831" y="136677"/>
                </a:lnTo>
                <a:lnTo>
                  <a:pt x="109835" y="136669"/>
                </a:lnTo>
                <a:lnTo>
                  <a:pt x="109836" y="136662"/>
                </a:lnTo>
                <a:lnTo>
                  <a:pt x="109836" y="136656"/>
                </a:lnTo>
                <a:lnTo>
                  <a:pt x="109836" y="136651"/>
                </a:lnTo>
                <a:lnTo>
                  <a:pt x="109839" y="136641"/>
                </a:lnTo>
                <a:lnTo>
                  <a:pt x="109841" y="136628"/>
                </a:lnTo>
                <a:lnTo>
                  <a:pt x="109841" y="136623"/>
                </a:lnTo>
                <a:lnTo>
                  <a:pt x="109841" y="136622"/>
                </a:lnTo>
                <a:lnTo>
                  <a:pt x="109841" y="136619"/>
                </a:lnTo>
                <a:lnTo>
                  <a:pt x="109829" y="136607"/>
                </a:lnTo>
                <a:lnTo>
                  <a:pt x="109827" y="136604"/>
                </a:lnTo>
                <a:lnTo>
                  <a:pt x="109823" y="136592"/>
                </a:lnTo>
                <a:lnTo>
                  <a:pt x="109814" y="136583"/>
                </a:lnTo>
                <a:lnTo>
                  <a:pt x="109812" y="136578"/>
                </a:lnTo>
                <a:lnTo>
                  <a:pt x="109813" y="136574"/>
                </a:lnTo>
                <a:lnTo>
                  <a:pt x="109814" y="136573"/>
                </a:lnTo>
                <a:lnTo>
                  <a:pt x="109828" y="136568"/>
                </a:lnTo>
                <a:lnTo>
                  <a:pt x="109832" y="136567"/>
                </a:lnTo>
                <a:lnTo>
                  <a:pt x="109833" y="136565"/>
                </a:lnTo>
                <a:lnTo>
                  <a:pt x="109833" y="136565"/>
                </a:lnTo>
                <a:lnTo>
                  <a:pt x="109835" y="136564"/>
                </a:lnTo>
                <a:lnTo>
                  <a:pt x="109840" y="136563"/>
                </a:lnTo>
                <a:lnTo>
                  <a:pt x="109849" y="136562"/>
                </a:lnTo>
                <a:lnTo>
                  <a:pt x="109854" y="136558"/>
                </a:lnTo>
                <a:lnTo>
                  <a:pt x="109855" y="136556"/>
                </a:lnTo>
                <a:lnTo>
                  <a:pt x="109857" y="136554"/>
                </a:lnTo>
                <a:lnTo>
                  <a:pt x="109858" y="136553"/>
                </a:lnTo>
                <a:lnTo>
                  <a:pt x="109855" y="136546"/>
                </a:lnTo>
                <a:lnTo>
                  <a:pt x="109853" y="136543"/>
                </a:lnTo>
                <a:lnTo>
                  <a:pt x="109850" y="136539"/>
                </a:lnTo>
                <a:lnTo>
                  <a:pt x="109847" y="136533"/>
                </a:lnTo>
                <a:lnTo>
                  <a:pt x="109844" y="136533"/>
                </a:lnTo>
                <a:lnTo>
                  <a:pt x="109844" y="136528"/>
                </a:lnTo>
                <a:lnTo>
                  <a:pt x="109844" y="136522"/>
                </a:lnTo>
                <a:lnTo>
                  <a:pt x="109847" y="136515"/>
                </a:lnTo>
                <a:lnTo>
                  <a:pt x="109847" y="136514"/>
                </a:lnTo>
                <a:lnTo>
                  <a:pt x="109853" y="136514"/>
                </a:lnTo>
                <a:lnTo>
                  <a:pt x="109853" y="136514"/>
                </a:lnTo>
                <a:lnTo>
                  <a:pt x="109863" y="136514"/>
                </a:lnTo>
                <a:lnTo>
                  <a:pt x="109864" y="136514"/>
                </a:lnTo>
                <a:lnTo>
                  <a:pt x="109866" y="136512"/>
                </a:lnTo>
                <a:lnTo>
                  <a:pt x="109871" y="136510"/>
                </a:lnTo>
                <a:lnTo>
                  <a:pt x="109865" y="136500"/>
                </a:lnTo>
                <a:lnTo>
                  <a:pt x="109864" y="136499"/>
                </a:lnTo>
                <a:lnTo>
                  <a:pt x="109864" y="136498"/>
                </a:lnTo>
                <a:lnTo>
                  <a:pt x="109864" y="136495"/>
                </a:lnTo>
                <a:lnTo>
                  <a:pt x="109868" y="136490"/>
                </a:lnTo>
                <a:lnTo>
                  <a:pt x="109869" y="136489"/>
                </a:lnTo>
                <a:lnTo>
                  <a:pt x="109872" y="136485"/>
                </a:lnTo>
                <a:lnTo>
                  <a:pt x="109872" y="136484"/>
                </a:lnTo>
                <a:lnTo>
                  <a:pt x="109874" y="136480"/>
                </a:lnTo>
                <a:lnTo>
                  <a:pt x="109879" y="136476"/>
                </a:lnTo>
                <a:lnTo>
                  <a:pt x="109882" y="136475"/>
                </a:lnTo>
                <a:lnTo>
                  <a:pt x="109884" y="136471"/>
                </a:lnTo>
                <a:lnTo>
                  <a:pt x="109886" y="136468"/>
                </a:lnTo>
                <a:lnTo>
                  <a:pt x="109893" y="136466"/>
                </a:lnTo>
                <a:lnTo>
                  <a:pt x="109895" y="136464"/>
                </a:lnTo>
                <a:lnTo>
                  <a:pt x="109898" y="136463"/>
                </a:lnTo>
                <a:lnTo>
                  <a:pt x="109901" y="136461"/>
                </a:lnTo>
                <a:lnTo>
                  <a:pt x="109910" y="136451"/>
                </a:lnTo>
                <a:lnTo>
                  <a:pt x="109913" y="136447"/>
                </a:lnTo>
                <a:lnTo>
                  <a:pt x="109917" y="136443"/>
                </a:lnTo>
                <a:lnTo>
                  <a:pt x="109917" y="136443"/>
                </a:lnTo>
                <a:lnTo>
                  <a:pt x="109921" y="136440"/>
                </a:lnTo>
                <a:lnTo>
                  <a:pt x="109927" y="136434"/>
                </a:lnTo>
                <a:lnTo>
                  <a:pt x="109929" y="136433"/>
                </a:lnTo>
                <a:lnTo>
                  <a:pt x="109930" y="136433"/>
                </a:lnTo>
                <a:lnTo>
                  <a:pt x="109934" y="136431"/>
                </a:lnTo>
                <a:lnTo>
                  <a:pt x="109938" y="136430"/>
                </a:lnTo>
                <a:lnTo>
                  <a:pt x="109948" y="136427"/>
                </a:lnTo>
                <a:lnTo>
                  <a:pt x="109950" y="136425"/>
                </a:lnTo>
                <a:lnTo>
                  <a:pt x="109952" y="136423"/>
                </a:lnTo>
                <a:lnTo>
                  <a:pt x="109954" y="136417"/>
                </a:lnTo>
                <a:lnTo>
                  <a:pt x="109956" y="136413"/>
                </a:lnTo>
                <a:lnTo>
                  <a:pt x="109962" y="136415"/>
                </a:lnTo>
                <a:lnTo>
                  <a:pt x="109965" y="136418"/>
                </a:lnTo>
                <a:lnTo>
                  <a:pt x="109966" y="136418"/>
                </a:lnTo>
                <a:lnTo>
                  <a:pt x="109970" y="136430"/>
                </a:lnTo>
                <a:lnTo>
                  <a:pt x="109971" y="136432"/>
                </a:lnTo>
                <a:lnTo>
                  <a:pt x="109973" y="136435"/>
                </a:lnTo>
                <a:lnTo>
                  <a:pt x="109977" y="136438"/>
                </a:lnTo>
                <a:lnTo>
                  <a:pt x="109986" y="136442"/>
                </a:lnTo>
                <a:lnTo>
                  <a:pt x="109990" y="136443"/>
                </a:lnTo>
                <a:lnTo>
                  <a:pt x="109994" y="136443"/>
                </a:lnTo>
                <a:lnTo>
                  <a:pt x="110000" y="136448"/>
                </a:lnTo>
                <a:lnTo>
                  <a:pt x="110003" y="136450"/>
                </a:lnTo>
                <a:lnTo>
                  <a:pt x="110003" y="136451"/>
                </a:lnTo>
                <a:lnTo>
                  <a:pt x="110009" y="136454"/>
                </a:lnTo>
                <a:lnTo>
                  <a:pt x="110022" y="136458"/>
                </a:lnTo>
                <a:lnTo>
                  <a:pt x="110026" y="136458"/>
                </a:lnTo>
                <a:lnTo>
                  <a:pt x="110027" y="136458"/>
                </a:lnTo>
                <a:lnTo>
                  <a:pt x="110030" y="136458"/>
                </a:lnTo>
                <a:lnTo>
                  <a:pt x="110032" y="136458"/>
                </a:lnTo>
                <a:lnTo>
                  <a:pt x="110045" y="136458"/>
                </a:lnTo>
                <a:lnTo>
                  <a:pt x="110051" y="136449"/>
                </a:lnTo>
                <a:lnTo>
                  <a:pt x="110053" y="136446"/>
                </a:lnTo>
                <a:lnTo>
                  <a:pt x="110054" y="136443"/>
                </a:lnTo>
                <a:lnTo>
                  <a:pt x="110055" y="136440"/>
                </a:lnTo>
                <a:lnTo>
                  <a:pt x="110057" y="136434"/>
                </a:lnTo>
                <a:lnTo>
                  <a:pt x="110059" y="136429"/>
                </a:lnTo>
                <a:lnTo>
                  <a:pt x="110063" y="136425"/>
                </a:lnTo>
                <a:lnTo>
                  <a:pt x="110074" y="136423"/>
                </a:lnTo>
                <a:lnTo>
                  <a:pt x="110094" y="136424"/>
                </a:lnTo>
                <a:lnTo>
                  <a:pt x="110103" y="136428"/>
                </a:lnTo>
                <a:lnTo>
                  <a:pt x="110107" y="136429"/>
                </a:lnTo>
                <a:lnTo>
                  <a:pt x="110111" y="136428"/>
                </a:lnTo>
                <a:lnTo>
                  <a:pt x="110114" y="136423"/>
                </a:lnTo>
                <a:lnTo>
                  <a:pt x="110115" y="136421"/>
                </a:lnTo>
                <a:lnTo>
                  <a:pt x="110115" y="136419"/>
                </a:lnTo>
                <a:lnTo>
                  <a:pt x="110121" y="136414"/>
                </a:lnTo>
                <a:lnTo>
                  <a:pt x="110128" y="136414"/>
                </a:lnTo>
                <a:lnTo>
                  <a:pt x="110135" y="136413"/>
                </a:lnTo>
                <a:lnTo>
                  <a:pt x="110142" y="136409"/>
                </a:lnTo>
                <a:lnTo>
                  <a:pt x="110145" y="136407"/>
                </a:lnTo>
                <a:lnTo>
                  <a:pt x="110144" y="136402"/>
                </a:lnTo>
                <a:lnTo>
                  <a:pt x="110139" y="136396"/>
                </a:lnTo>
                <a:lnTo>
                  <a:pt x="110139" y="136396"/>
                </a:lnTo>
                <a:lnTo>
                  <a:pt x="110139" y="136393"/>
                </a:lnTo>
                <a:lnTo>
                  <a:pt x="110139" y="136390"/>
                </a:lnTo>
                <a:lnTo>
                  <a:pt x="110150" y="136382"/>
                </a:lnTo>
                <a:lnTo>
                  <a:pt x="110158" y="136369"/>
                </a:lnTo>
                <a:lnTo>
                  <a:pt x="110158" y="136364"/>
                </a:lnTo>
                <a:lnTo>
                  <a:pt x="110158" y="136359"/>
                </a:lnTo>
                <a:lnTo>
                  <a:pt x="110168" y="136344"/>
                </a:lnTo>
                <a:lnTo>
                  <a:pt x="110171" y="136341"/>
                </a:lnTo>
                <a:lnTo>
                  <a:pt x="110180" y="136342"/>
                </a:lnTo>
                <a:lnTo>
                  <a:pt x="110182" y="136344"/>
                </a:lnTo>
                <a:lnTo>
                  <a:pt x="110183" y="136345"/>
                </a:lnTo>
                <a:lnTo>
                  <a:pt x="110197" y="136346"/>
                </a:lnTo>
                <a:lnTo>
                  <a:pt x="110209" y="136346"/>
                </a:lnTo>
                <a:lnTo>
                  <a:pt x="110210" y="136346"/>
                </a:lnTo>
                <a:lnTo>
                  <a:pt x="110211" y="136345"/>
                </a:lnTo>
                <a:lnTo>
                  <a:pt x="110213" y="136344"/>
                </a:lnTo>
                <a:lnTo>
                  <a:pt x="110213" y="136344"/>
                </a:lnTo>
                <a:lnTo>
                  <a:pt x="110236" y="136332"/>
                </a:lnTo>
                <a:lnTo>
                  <a:pt x="110238" y="136331"/>
                </a:lnTo>
                <a:lnTo>
                  <a:pt x="110242" y="136329"/>
                </a:lnTo>
                <a:lnTo>
                  <a:pt x="110248" y="136326"/>
                </a:lnTo>
                <a:lnTo>
                  <a:pt x="110251" y="136325"/>
                </a:lnTo>
                <a:lnTo>
                  <a:pt x="110265" y="136322"/>
                </a:lnTo>
                <a:lnTo>
                  <a:pt x="110276" y="136321"/>
                </a:lnTo>
                <a:lnTo>
                  <a:pt x="110281" y="136321"/>
                </a:lnTo>
                <a:lnTo>
                  <a:pt x="110286" y="136321"/>
                </a:lnTo>
                <a:lnTo>
                  <a:pt x="110287" y="136320"/>
                </a:lnTo>
                <a:lnTo>
                  <a:pt x="110287" y="136320"/>
                </a:lnTo>
                <a:lnTo>
                  <a:pt x="110300" y="136317"/>
                </a:lnTo>
                <a:lnTo>
                  <a:pt x="110304" y="136308"/>
                </a:lnTo>
                <a:lnTo>
                  <a:pt x="110306" y="136306"/>
                </a:lnTo>
                <a:lnTo>
                  <a:pt x="110339" y="136298"/>
                </a:lnTo>
                <a:lnTo>
                  <a:pt x="110329" y="136296"/>
                </a:lnTo>
                <a:lnTo>
                  <a:pt x="110334" y="136286"/>
                </a:lnTo>
                <a:lnTo>
                  <a:pt x="110340" y="136286"/>
                </a:lnTo>
                <a:lnTo>
                  <a:pt x="110347" y="136281"/>
                </a:lnTo>
                <a:lnTo>
                  <a:pt x="110351" y="136275"/>
                </a:lnTo>
                <a:lnTo>
                  <a:pt x="110352" y="136273"/>
                </a:lnTo>
                <a:lnTo>
                  <a:pt x="110356" y="136272"/>
                </a:lnTo>
                <a:lnTo>
                  <a:pt x="110358" y="136270"/>
                </a:lnTo>
                <a:lnTo>
                  <a:pt x="110384" y="136249"/>
                </a:lnTo>
                <a:lnTo>
                  <a:pt x="110398" y="136227"/>
                </a:lnTo>
                <a:lnTo>
                  <a:pt x="110398" y="136223"/>
                </a:lnTo>
                <a:lnTo>
                  <a:pt x="110409" y="136217"/>
                </a:lnTo>
                <a:lnTo>
                  <a:pt x="110418" y="136212"/>
                </a:lnTo>
                <a:lnTo>
                  <a:pt x="110424" y="136210"/>
                </a:lnTo>
                <a:lnTo>
                  <a:pt x="110431" y="136199"/>
                </a:lnTo>
                <a:lnTo>
                  <a:pt x="110431" y="136195"/>
                </a:lnTo>
                <a:lnTo>
                  <a:pt x="110431" y="136190"/>
                </a:lnTo>
                <a:lnTo>
                  <a:pt x="110431" y="136185"/>
                </a:lnTo>
                <a:lnTo>
                  <a:pt x="110429" y="136181"/>
                </a:lnTo>
                <a:lnTo>
                  <a:pt x="110424" y="136175"/>
                </a:lnTo>
                <a:lnTo>
                  <a:pt x="110423" y="136170"/>
                </a:lnTo>
                <a:lnTo>
                  <a:pt x="110419" y="136158"/>
                </a:lnTo>
                <a:lnTo>
                  <a:pt x="110419" y="136150"/>
                </a:lnTo>
                <a:lnTo>
                  <a:pt x="110422" y="136142"/>
                </a:lnTo>
                <a:lnTo>
                  <a:pt x="110424" y="136136"/>
                </a:lnTo>
                <a:lnTo>
                  <a:pt x="110429" y="136128"/>
                </a:lnTo>
                <a:lnTo>
                  <a:pt x="110429" y="136127"/>
                </a:lnTo>
                <a:lnTo>
                  <a:pt x="110433" y="136131"/>
                </a:lnTo>
                <a:lnTo>
                  <a:pt x="110437" y="136150"/>
                </a:lnTo>
                <a:lnTo>
                  <a:pt x="110440" y="136151"/>
                </a:lnTo>
                <a:lnTo>
                  <a:pt x="110447" y="136156"/>
                </a:lnTo>
                <a:lnTo>
                  <a:pt x="110454" y="136160"/>
                </a:lnTo>
                <a:lnTo>
                  <a:pt x="110459" y="136165"/>
                </a:lnTo>
                <a:lnTo>
                  <a:pt x="110463" y="136169"/>
                </a:lnTo>
                <a:lnTo>
                  <a:pt x="110464" y="136177"/>
                </a:lnTo>
                <a:lnTo>
                  <a:pt x="110466" y="136185"/>
                </a:lnTo>
                <a:lnTo>
                  <a:pt x="110471" y="136195"/>
                </a:lnTo>
                <a:lnTo>
                  <a:pt x="110473" y="136198"/>
                </a:lnTo>
                <a:lnTo>
                  <a:pt x="110497" y="136196"/>
                </a:lnTo>
                <a:lnTo>
                  <a:pt x="110498" y="136190"/>
                </a:lnTo>
                <a:lnTo>
                  <a:pt x="110491" y="136175"/>
                </a:lnTo>
                <a:lnTo>
                  <a:pt x="110486" y="136169"/>
                </a:lnTo>
                <a:lnTo>
                  <a:pt x="110480" y="136159"/>
                </a:lnTo>
                <a:lnTo>
                  <a:pt x="110477" y="136149"/>
                </a:lnTo>
                <a:lnTo>
                  <a:pt x="110474" y="136122"/>
                </a:lnTo>
                <a:lnTo>
                  <a:pt x="110488" y="136119"/>
                </a:lnTo>
                <a:lnTo>
                  <a:pt x="110501" y="136118"/>
                </a:lnTo>
                <a:lnTo>
                  <a:pt x="110509" y="136118"/>
                </a:lnTo>
                <a:lnTo>
                  <a:pt x="110511" y="136118"/>
                </a:lnTo>
                <a:lnTo>
                  <a:pt x="110512" y="136118"/>
                </a:lnTo>
                <a:lnTo>
                  <a:pt x="110523" y="136114"/>
                </a:lnTo>
                <a:lnTo>
                  <a:pt x="110526" y="136114"/>
                </a:lnTo>
                <a:lnTo>
                  <a:pt x="110547" y="136105"/>
                </a:lnTo>
                <a:lnTo>
                  <a:pt x="110551" y="136103"/>
                </a:lnTo>
                <a:lnTo>
                  <a:pt x="110563" y="136098"/>
                </a:lnTo>
                <a:lnTo>
                  <a:pt x="110573" y="136091"/>
                </a:lnTo>
                <a:lnTo>
                  <a:pt x="110576" y="136090"/>
                </a:lnTo>
                <a:lnTo>
                  <a:pt x="110578" y="136086"/>
                </a:lnTo>
                <a:lnTo>
                  <a:pt x="110582" y="136084"/>
                </a:lnTo>
                <a:lnTo>
                  <a:pt x="110590" y="136085"/>
                </a:lnTo>
                <a:lnTo>
                  <a:pt x="110601" y="136092"/>
                </a:lnTo>
                <a:lnTo>
                  <a:pt x="110613" y="136095"/>
                </a:lnTo>
                <a:lnTo>
                  <a:pt x="110630" y="136093"/>
                </a:lnTo>
                <a:lnTo>
                  <a:pt x="110631" y="136092"/>
                </a:lnTo>
                <a:lnTo>
                  <a:pt x="110638" y="136088"/>
                </a:lnTo>
                <a:lnTo>
                  <a:pt x="110644" y="136085"/>
                </a:lnTo>
                <a:lnTo>
                  <a:pt x="110649" y="136082"/>
                </a:lnTo>
                <a:lnTo>
                  <a:pt x="110658" y="136080"/>
                </a:lnTo>
                <a:lnTo>
                  <a:pt x="110685" y="136065"/>
                </a:lnTo>
                <a:lnTo>
                  <a:pt x="110696" y="136054"/>
                </a:lnTo>
                <a:lnTo>
                  <a:pt x="110700" y="136043"/>
                </a:lnTo>
                <a:lnTo>
                  <a:pt x="110700" y="136039"/>
                </a:lnTo>
                <a:lnTo>
                  <a:pt x="110701" y="136033"/>
                </a:lnTo>
                <a:lnTo>
                  <a:pt x="110712" y="136027"/>
                </a:lnTo>
                <a:lnTo>
                  <a:pt x="110726" y="136027"/>
                </a:lnTo>
                <a:lnTo>
                  <a:pt x="110729" y="136027"/>
                </a:lnTo>
                <a:lnTo>
                  <a:pt x="110741" y="136025"/>
                </a:lnTo>
                <a:lnTo>
                  <a:pt x="110750" y="136024"/>
                </a:lnTo>
                <a:lnTo>
                  <a:pt x="110757" y="136026"/>
                </a:lnTo>
                <a:lnTo>
                  <a:pt x="110758" y="136029"/>
                </a:lnTo>
                <a:lnTo>
                  <a:pt x="110768" y="136031"/>
                </a:lnTo>
                <a:lnTo>
                  <a:pt x="110772" y="136031"/>
                </a:lnTo>
                <a:lnTo>
                  <a:pt x="110774" y="136031"/>
                </a:lnTo>
                <a:lnTo>
                  <a:pt x="110780" y="136034"/>
                </a:lnTo>
                <a:lnTo>
                  <a:pt x="110798" y="136036"/>
                </a:lnTo>
                <a:lnTo>
                  <a:pt x="110806" y="136037"/>
                </a:lnTo>
                <a:lnTo>
                  <a:pt x="110820" y="136044"/>
                </a:lnTo>
                <a:lnTo>
                  <a:pt x="110834" y="136046"/>
                </a:lnTo>
                <a:lnTo>
                  <a:pt x="110842" y="136050"/>
                </a:lnTo>
                <a:lnTo>
                  <a:pt x="110843" y="136051"/>
                </a:lnTo>
                <a:lnTo>
                  <a:pt x="110845" y="136061"/>
                </a:lnTo>
                <a:lnTo>
                  <a:pt x="110860" y="136058"/>
                </a:lnTo>
                <a:lnTo>
                  <a:pt x="110860" y="136058"/>
                </a:lnTo>
                <a:lnTo>
                  <a:pt x="110863" y="136053"/>
                </a:lnTo>
                <a:lnTo>
                  <a:pt x="110874" y="136055"/>
                </a:lnTo>
                <a:lnTo>
                  <a:pt x="110880" y="136054"/>
                </a:lnTo>
                <a:lnTo>
                  <a:pt x="110894" y="136054"/>
                </a:lnTo>
                <a:lnTo>
                  <a:pt x="110898" y="136055"/>
                </a:lnTo>
                <a:lnTo>
                  <a:pt x="110900" y="136056"/>
                </a:lnTo>
                <a:lnTo>
                  <a:pt x="110907" y="136057"/>
                </a:lnTo>
                <a:lnTo>
                  <a:pt x="110922" y="136060"/>
                </a:lnTo>
                <a:lnTo>
                  <a:pt x="110924" y="136063"/>
                </a:lnTo>
                <a:lnTo>
                  <a:pt x="110933" y="136069"/>
                </a:lnTo>
                <a:lnTo>
                  <a:pt x="110936" y="136069"/>
                </a:lnTo>
                <a:lnTo>
                  <a:pt x="110940" y="136064"/>
                </a:lnTo>
                <a:lnTo>
                  <a:pt x="110943" y="136061"/>
                </a:lnTo>
                <a:lnTo>
                  <a:pt x="110951" y="136056"/>
                </a:lnTo>
                <a:lnTo>
                  <a:pt x="110958" y="136054"/>
                </a:lnTo>
                <a:lnTo>
                  <a:pt x="110967" y="136047"/>
                </a:lnTo>
                <a:lnTo>
                  <a:pt x="110973" y="136043"/>
                </a:lnTo>
                <a:lnTo>
                  <a:pt x="110982" y="136044"/>
                </a:lnTo>
                <a:lnTo>
                  <a:pt x="110984" y="136044"/>
                </a:lnTo>
                <a:lnTo>
                  <a:pt x="110999" y="136043"/>
                </a:lnTo>
                <a:lnTo>
                  <a:pt x="111007" y="136047"/>
                </a:lnTo>
                <a:lnTo>
                  <a:pt x="111014" y="136049"/>
                </a:lnTo>
                <a:lnTo>
                  <a:pt x="111016" y="136056"/>
                </a:lnTo>
                <a:lnTo>
                  <a:pt x="111017" y="136064"/>
                </a:lnTo>
                <a:lnTo>
                  <a:pt x="111022" y="136067"/>
                </a:lnTo>
                <a:lnTo>
                  <a:pt x="111029" y="136066"/>
                </a:lnTo>
                <a:lnTo>
                  <a:pt x="111040" y="136066"/>
                </a:lnTo>
                <a:lnTo>
                  <a:pt x="111044" y="136072"/>
                </a:lnTo>
                <a:lnTo>
                  <a:pt x="111046" y="136078"/>
                </a:lnTo>
                <a:lnTo>
                  <a:pt x="111049" y="136086"/>
                </a:lnTo>
                <a:lnTo>
                  <a:pt x="111057" y="136094"/>
                </a:lnTo>
                <a:lnTo>
                  <a:pt x="111075" y="136100"/>
                </a:lnTo>
                <a:lnTo>
                  <a:pt x="111094" y="136093"/>
                </a:lnTo>
                <a:lnTo>
                  <a:pt x="111110" y="136091"/>
                </a:lnTo>
                <a:lnTo>
                  <a:pt x="111115" y="136090"/>
                </a:lnTo>
                <a:lnTo>
                  <a:pt x="111117" y="136088"/>
                </a:lnTo>
                <a:lnTo>
                  <a:pt x="111120" y="136084"/>
                </a:lnTo>
                <a:lnTo>
                  <a:pt x="111127" y="136075"/>
                </a:lnTo>
                <a:lnTo>
                  <a:pt x="111135" y="136068"/>
                </a:lnTo>
                <a:lnTo>
                  <a:pt x="111141" y="136065"/>
                </a:lnTo>
                <a:lnTo>
                  <a:pt x="111144" y="136064"/>
                </a:lnTo>
                <a:lnTo>
                  <a:pt x="111152" y="136060"/>
                </a:lnTo>
                <a:lnTo>
                  <a:pt x="111154" y="136057"/>
                </a:lnTo>
                <a:lnTo>
                  <a:pt x="111173" y="136051"/>
                </a:lnTo>
                <a:lnTo>
                  <a:pt x="111184" y="136041"/>
                </a:lnTo>
                <a:lnTo>
                  <a:pt x="111192" y="136038"/>
                </a:lnTo>
                <a:lnTo>
                  <a:pt x="111204" y="136045"/>
                </a:lnTo>
                <a:lnTo>
                  <a:pt x="111209" y="136052"/>
                </a:lnTo>
                <a:lnTo>
                  <a:pt x="111205" y="136060"/>
                </a:lnTo>
                <a:lnTo>
                  <a:pt x="111203" y="136070"/>
                </a:lnTo>
                <a:lnTo>
                  <a:pt x="111208" y="136079"/>
                </a:lnTo>
                <a:lnTo>
                  <a:pt x="111215" y="136077"/>
                </a:lnTo>
                <a:lnTo>
                  <a:pt x="111220" y="136072"/>
                </a:lnTo>
                <a:lnTo>
                  <a:pt x="111224" y="136066"/>
                </a:lnTo>
                <a:lnTo>
                  <a:pt x="111225" y="136056"/>
                </a:lnTo>
                <a:lnTo>
                  <a:pt x="111237" y="136044"/>
                </a:lnTo>
                <a:lnTo>
                  <a:pt x="111246" y="136045"/>
                </a:lnTo>
                <a:lnTo>
                  <a:pt x="111251" y="136040"/>
                </a:lnTo>
                <a:lnTo>
                  <a:pt x="111262" y="136035"/>
                </a:lnTo>
                <a:lnTo>
                  <a:pt x="111270" y="136033"/>
                </a:lnTo>
                <a:lnTo>
                  <a:pt x="111278" y="136032"/>
                </a:lnTo>
                <a:lnTo>
                  <a:pt x="111285" y="136032"/>
                </a:lnTo>
                <a:lnTo>
                  <a:pt x="111288" y="136042"/>
                </a:lnTo>
                <a:lnTo>
                  <a:pt x="111288" y="136048"/>
                </a:lnTo>
                <a:lnTo>
                  <a:pt x="111291" y="136053"/>
                </a:lnTo>
                <a:lnTo>
                  <a:pt x="111301" y="136055"/>
                </a:lnTo>
                <a:lnTo>
                  <a:pt x="111310" y="136049"/>
                </a:lnTo>
                <a:lnTo>
                  <a:pt x="111316" y="136058"/>
                </a:lnTo>
                <a:lnTo>
                  <a:pt x="111321" y="136063"/>
                </a:lnTo>
                <a:lnTo>
                  <a:pt x="111328" y="136061"/>
                </a:lnTo>
                <a:lnTo>
                  <a:pt x="111334" y="136052"/>
                </a:lnTo>
                <a:lnTo>
                  <a:pt x="111340" y="136039"/>
                </a:lnTo>
                <a:lnTo>
                  <a:pt x="111344" y="136035"/>
                </a:lnTo>
                <a:lnTo>
                  <a:pt x="111356" y="136032"/>
                </a:lnTo>
                <a:lnTo>
                  <a:pt x="111358" y="136031"/>
                </a:lnTo>
                <a:lnTo>
                  <a:pt x="111368" y="136026"/>
                </a:lnTo>
                <a:lnTo>
                  <a:pt x="111374" y="136025"/>
                </a:lnTo>
                <a:lnTo>
                  <a:pt x="111386" y="136024"/>
                </a:lnTo>
                <a:lnTo>
                  <a:pt x="111392" y="136023"/>
                </a:lnTo>
                <a:lnTo>
                  <a:pt x="111404" y="136021"/>
                </a:lnTo>
                <a:lnTo>
                  <a:pt x="111408" y="136018"/>
                </a:lnTo>
                <a:lnTo>
                  <a:pt x="111421" y="136017"/>
                </a:lnTo>
                <a:lnTo>
                  <a:pt x="111436" y="136013"/>
                </a:lnTo>
                <a:lnTo>
                  <a:pt x="111437" y="136017"/>
                </a:lnTo>
                <a:lnTo>
                  <a:pt x="111434" y="136020"/>
                </a:lnTo>
                <a:lnTo>
                  <a:pt x="111432" y="136023"/>
                </a:lnTo>
                <a:lnTo>
                  <a:pt x="111429" y="136032"/>
                </a:lnTo>
                <a:lnTo>
                  <a:pt x="111428" y="136035"/>
                </a:lnTo>
                <a:lnTo>
                  <a:pt x="111428" y="136042"/>
                </a:lnTo>
                <a:lnTo>
                  <a:pt x="111436" y="136047"/>
                </a:lnTo>
                <a:lnTo>
                  <a:pt x="111438" y="136047"/>
                </a:lnTo>
                <a:lnTo>
                  <a:pt x="111448" y="136047"/>
                </a:lnTo>
                <a:lnTo>
                  <a:pt x="111451" y="136049"/>
                </a:lnTo>
                <a:lnTo>
                  <a:pt x="111454" y="136053"/>
                </a:lnTo>
                <a:lnTo>
                  <a:pt x="111459" y="136057"/>
                </a:lnTo>
                <a:lnTo>
                  <a:pt x="111486" y="136065"/>
                </a:lnTo>
                <a:lnTo>
                  <a:pt x="111500" y="136068"/>
                </a:lnTo>
                <a:lnTo>
                  <a:pt x="111510" y="136070"/>
                </a:lnTo>
                <a:lnTo>
                  <a:pt x="111515" y="136078"/>
                </a:lnTo>
                <a:lnTo>
                  <a:pt x="111517" y="136081"/>
                </a:lnTo>
                <a:lnTo>
                  <a:pt x="111520" y="136083"/>
                </a:lnTo>
                <a:lnTo>
                  <a:pt x="111523" y="136085"/>
                </a:lnTo>
                <a:lnTo>
                  <a:pt x="111525" y="136092"/>
                </a:lnTo>
                <a:lnTo>
                  <a:pt x="111526" y="136099"/>
                </a:lnTo>
                <a:lnTo>
                  <a:pt x="111526" y="136100"/>
                </a:lnTo>
                <a:lnTo>
                  <a:pt x="111527" y="136105"/>
                </a:lnTo>
                <a:lnTo>
                  <a:pt x="111527" y="136111"/>
                </a:lnTo>
                <a:lnTo>
                  <a:pt x="111530" y="136115"/>
                </a:lnTo>
                <a:lnTo>
                  <a:pt x="111536" y="136123"/>
                </a:lnTo>
                <a:lnTo>
                  <a:pt x="111539" y="136126"/>
                </a:lnTo>
                <a:lnTo>
                  <a:pt x="111542" y="136126"/>
                </a:lnTo>
                <a:lnTo>
                  <a:pt x="111547" y="136128"/>
                </a:lnTo>
                <a:lnTo>
                  <a:pt x="111551" y="136128"/>
                </a:lnTo>
                <a:lnTo>
                  <a:pt x="111559" y="136119"/>
                </a:lnTo>
                <a:lnTo>
                  <a:pt x="111562" y="136117"/>
                </a:lnTo>
                <a:lnTo>
                  <a:pt x="111565" y="136115"/>
                </a:lnTo>
                <a:lnTo>
                  <a:pt x="111568" y="136110"/>
                </a:lnTo>
                <a:lnTo>
                  <a:pt x="111571" y="136108"/>
                </a:lnTo>
                <a:lnTo>
                  <a:pt x="111576" y="136108"/>
                </a:lnTo>
                <a:lnTo>
                  <a:pt x="111584" y="136090"/>
                </a:lnTo>
                <a:lnTo>
                  <a:pt x="111591" y="136086"/>
                </a:lnTo>
                <a:lnTo>
                  <a:pt x="111595" y="136088"/>
                </a:lnTo>
                <a:lnTo>
                  <a:pt x="111596" y="136088"/>
                </a:lnTo>
                <a:lnTo>
                  <a:pt x="111603" y="136088"/>
                </a:lnTo>
                <a:lnTo>
                  <a:pt x="111615" y="136088"/>
                </a:lnTo>
                <a:lnTo>
                  <a:pt x="111619" y="136082"/>
                </a:lnTo>
                <a:lnTo>
                  <a:pt x="111629" y="136080"/>
                </a:lnTo>
                <a:lnTo>
                  <a:pt x="111633" y="136080"/>
                </a:lnTo>
                <a:lnTo>
                  <a:pt x="111653" y="136074"/>
                </a:lnTo>
                <a:lnTo>
                  <a:pt x="111657" y="136073"/>
                </a:lnTo>
                <a:lnTo>
                  <a:pt x="111672" y="136062"/>
                </a:lnTo>
                <a:lnTo>
                  <a:pt x="111677" y="136060"/>
                </a:lnTo>
                <a:lnTo>
                  <a:pt x="111698" y="136054"/>
                </a:lnTo>
                <a:lnTo>
                  <a:pt x="111704" y="136052"/>
                </a:lnTo>
                <a:lnTo>
                  <a:pt x="111715" y="136050"/>
                </a:lnTo>
                <a:lnTo>
                  <a:pt x="111718" y="136045"/>
                </a:lnTo>
                <a:lnTo>
                  <a:pt x="111720" y="136039"/>
                </a:lnTo>
                <a:lnTo>
                  <a:pt x="111728" y="136033"/>
                </a:lnTo>
                <a:lnTo>
                  <a:pt x="111736" y="136031"/>
                </a:lnTo>
                <a:lnTo>
                  <a:pt x="111763" y="136024"/>
                </a:lnTo>
                <a:lnTo>
                  <a:pt x="111767" y="136024"/>
                </a:lnTo>
                <a:lnTo>
                  <a:pt x="111785" y="136017"/>
                </a:lnTo>
                <a:lnTo>
                  <a:pt x="111794" y="136014"/>
                </a:lnTo>
                <a:lnTo>
                  <a:pt x="111814" y="136011"/>
                </a:lnTo>
                <a:lnTo>
                  <a:pt x="111825" y="136011"/>
                </a:lnTo>
                <a:lnTo>
                  <a:pt x="111827" y="136011"/>
                </a:lnTo>
                <a:lnTo>
                  <a:pt x="111851" y="136011"/>
                </a:lnTo>
                <a:lnTo>
                  <a:pt x="111858" y="136011"/>
                </a:lnTo>
                <a:lnTo>
                  <a:pt x="111878" y="136013"/>
                </a:lnTo>
                <a:lnTo>
                  <a:pt x="111882" y="136020"/>
                </a:lnTo>
                <a:lnTo>
                  <a:pt x="111885" y="136023"/>
                </a:lnTo>
                <a:lnTo>
                  <a:pt x="111887" y="136026"/>
                </a:lnTo>
                <a:lnTo>
                  <a:pt x="111891" y="136032"/>
                </a:lnTo>
                <a:lnTo>
                  <a:pt x="111900" y="136039"/>
                </a:lnTo>
                <a:lnTo>
                  <a:pt x="111900" y="136041"/>
                </a:lnTo>
                <a:lnTo>
                  <a:pt x="111903" y="136052"/>
                </a:lnTo>
                <a:lnTo>
                  <a:pt x="111907" y="136056"/>
                </a:lnTo>
                <a:lnTo>
                  <a:pt x="111915" y="136069"/>
                </a:lnTo>
                <a:lnTo>
                  <a:pt x="111948" y="136093"/>
                </a:lnTo>
                <a:lnTo>
                  <a:pt x="111959" y="136094"/>
                </a:lnTo>
                <a:lnTo>
                  <a:pt x="111959" y="136088"/>
                </a:lnTo>
                <a:lnTo>
                  <a:pt x="111959" y="136080"/>
                </a:lnTo>
                <a:lnTo>
                  <a:pt x="111963" y="136071"/>
                </a:lnTo>
                <a:lnTo>
                  <a:pt x="111968" y="136065"/>
                </a:lnTo>
                <a:lnTo>
                  <a:pt x="111970" y="136063"/>
                </a:lnTo>
                <a:lnTo>
                  <a:pt x="111972" y="136057"/>
                </a:lnTo>
                <a:lnTo>
                  <a:pt x="111977" y="136047"/>
                </a:lnTo>
                <a:lnTo>
                  <a:pt x="111981" y="136046"/>
                </a:lnTo>
                <a:lnTo>
                  <a:pt x="111989" y="136055"/>
                </a:lnTo>
                <a:lnTo>
                  <a:pt x="111994" y="136061"/>
                </a:lnTo>
                <a:lnTo>
                  <a:pt x="112004" y="136061"/>
                </a:lnTo>
                <a:lnTo>
                  <a:pt x="112014" y="136057"/>
                </a:lnTo>
                <a:lnTo>
                  <a:pt x="112016" y="136056"/>
                </a:lnTo>
                <a:lnTo>
                  <a:pt x="112035" y="136054"/>
                </a:lnTo>
                <a:lnTo>
                  <a:pt x="112038" y="136054"/>
                </a:lnTo>
                <a:lnTo>
                  <a:pt x="112052" y="136049"/>
                </a:lnTo>
                <a:lnTo>
                  <a:pt x="112059" y="136046"/>
                </a:lnTo>
                <a:lnTo>
                  <a:pt x="112064" y="136047"/>
                </a:lnTo>
                <a:lnTo>
                  <a:pt x="112068" y="136049"/>
                </a:lnTo>
                <a:lnTo>
                  <a:pt x="112092" y="136051"/>
                </a:lnTo>
                <a:lnTo>
                  <a:pt x="112098" y="136051"/>
                </a:lnTo>
                <a:lnTo>
                  <a:pt x="112103" y="136043"/>
                </a:lnTo>
                <a:lnTo>
                  <a:pt x="112105" y="136041"/>
                </a:lnTo>
                <a:lnTo>
                  <a:pt x="112112" y="136036"/>
                </a:lnTo>
                <a:lnTo>
                  <a:pt x="112118" y="136035"/>
                </a:lnTo>
                <a:lnTo>
                  <a:pt x="112126" y="136035"/>
                </a:lnTo>
                <a:lnTo>
                  <a:pt x="112129" y="136035"/>
                </a:lnTo>
                <a:lnTo>
                  <a:pt x="112132" y="136037"/>
                </a:lnTo>
                <a:lnTo>
                  <a:pt x="112136" y="136041"/>
                </a:lnTo>
                <a:lnTo>
                  <a:pt x="112136" y="136052"/>
                </a:lnTo>
                <a:lnTo>
                  <a:pt x="112134" y="136056"/>
                </a:lnTo>
                <a:lnTo>
                  <a:pt x="112134" y="136057"/>
                </a:lnTo>
                <a:lnTo>
                  <a:pt x="112131" y="136069"/>
                </a:lnTo>
                <a:lnTo>
                  <a:pt x="112132" y="136073"/>
                </a:lnTo>
                <a:lnTo>
                  <a:pt x="112147" y="136073"/>
                </a:lnTo>
                <a:lnTo>
                  <a:pt x="112151" y="136073"/>
                </a:lnTo>
                <a:lnTo>
                  <a:pt x="112161" y="136069"/>
                </a:lnTo>
                <a:lnTo>
                  <a:pt x="112178" y="136062"/>
                </a:lnTo>
                <a:lnTo>
                  <a:pt x="112191" y="136050"/>
                </a:lnTo>
                <a:lnTo>
                  <a:pt x="112197" y="136049"/>
                </a:lnTo>
                <a:lnTo>
                  <a:pt x="112203" y="136043"/>
                </a:lnTo>
                <a:lnTo>
                  <a:pt x="112204" y="136043"/>
                </a:lnTo>
                <a:lnTo>
                  <a:pt x="112209" y="136039"/>
                </a:lnTo>
                <a:lnTo>
                  <a:pt x="112211" y="136039"/>
                </a:lnTo>
                <a:lnTo>
                  <a:pt x="112218" y="136039"/>
                </a:lnTo>
                <a:lnTo>
                  <a:pt x="112230" y="136039"/>
                </a:lnTo>
                <a:lnTo>
                  <a:pt x="112232" y="136042"/>
                </a:lnTo>
                <a:lnTo>
                  <a:pt x="112233" y="136043"/>
                </a:lnTo>
                <a:lnTo>
                  <a:pt x="112239" y="136053"/>
                </a:lnTo>
                <a:lnTo>
                  <a:pt x="112242" y="136052"/>
                </a:lnTo>
                <a:lnTo>
                  <a:pt x="112244" y="136051"/>
                </a:lnTo>
                <a:lnTo>
                  <a:pt x="112250" y="136046"/>
                </a:lnTo>
                <a:lnTo>
                  <a:pt x="112256" y="136045"/>
                </a:lnTo>
                <a:lnTo>
                  <a:pt x="112277" y="136045"/>
                </a:lnTo>
                <a:lnTo>
                  <a:pt x="112279" y="136045"/>
                </a:lnTo>
                <a:lnTo>
                  <a:pt x="112283" y="136045"/>
                </a:lnTo>
                <a:lnTo>
                  <a:pt x="112289" y="136046"/>
                </a:lnTo>
                <a:lnTo>
                  <a:pt x="112295" y="136046"/>
                </a:lnTo>
                <a:lnTo>
                  <a:pt x="112298" y="136046"/>
                </a:lnTo>
                <a:lnTo>
                  <a:pt x="112323" y="136039"/>
                </a:lnTo>
                <a:lnTo>
                  <a:pt x="112333" y="136041"/>
                </a:lnTo>
                <a:lnTo>
                  <a:pt x="112337" y="136043"/>
                </a:lnTo>
                <a:lnTo>
                  <a:pt x="112345" y="136043"/>
                </a:lnTo>
                <a:lnTo>
                  <a:pt x="112378" y="136049"/>
                </a:lnTo>
                <a:lnTo>
                  <a:pt x="112397" y="136049"/>
                </a:lnTo>
                <a:lnTo>
                  <a:pt x="112403" y="136069"/>
                </a:lnTo>
                <a:lnTo>
                  <a:pt x="112423" y="136083"/>
                </a:lnTo>
                <a:lnTo>
                  <a:pt x="112426" y="136085"/>
                </a:lnTo>
                <a:lnTo>
                  <a:pt x="112424" y="136076"/>
                </a:lnTo>
                <a:lnTo>
                  <a:pt x="112438" y="136064"/>
                </a:lnTo>
                <a:lnTo>
                  <a:pt x="112439" y="136062"/>
                </a:lnTo>
                <a:lnTo>
                  <a:pt x="112450" y="136062"/>
                </a:lnTo>
                <a:lnTo>
                  <a:pt x="112456" y="136072"/>
                </a:lnTo>
                <a:lnTo>
                  <a:pt x="112469" y="136070"/>
                </a:lnTo>
                <a:lnTo>
                  <a:pt x="112474" y="136070"/>
                </a:lnTo>
                <a:lnTo>
                  <a:pt x="112479" y="136070"/>
                </a:lnTo>
                <a:lnTo>
                  <a:pt x="112489" y="136066"/>
                </a:lnTo>
                <a:lnTo>
                  <a:pt x="112489" y="136060"/>
                </a:lnTo>
                <a:lnTo>
                  <a:pt x="112493" y="136053"/>
                </a:lnTo>
                <a:lnTo>
                  <a:pt x="112497" y="136053"/>
                </a:lnTo>
                <a:lnTo>
                  <a:pt x="112521" y="136049"/>
                </a:lnTo>
                <a:lnTo>
                  <a:pt x="112532" y="136055"/>
                </a:lnTo>
                <a:lnTo>
                  <a:pt x="112532" y="136056"/>
                </a:lnTo>
                <a:lnTo>
                  <a:pt x="112540" y="136054"/>
                </a:lnTo>
                <a:lnTo>
                  <a:pt x="112548" y="136053"/>
                </a:lnTo>
                <a:lnTo>
                  <a:pt x="112550" y="136053"/>
                </a:lnTo>
                <a:lnTo>
                  <a:pt x="112551" y="136053"/>
                </a:lnTo>
                <a:lnTo>
                  <a:pt x="112556" y="136053"/>
                </a:lnTo>
                <a:lnTo>
                  <a:pt x="112563" y="136057"/>
                </a:lnTo>
                <a:lnTo>
                  <a:pt x="112566" y="136063"/>
                </a:lnTo>
                <a:lnTo>
                  <a:pt x="112567" y="136068"/>
                </a:lnTo>
                <a:lnTo>
                  <a:pt x="112567" y="136071"/>
                </a:lnTo>
                <a:lnTo>
                  <a:pt x="112567" y="136078"/>
                </a:lnTo>
                <a:lnTo>
                  <a:pt x="112567" y="136080"/>
                </a:lnTo>
                <a:lnTo>
                  <a:pt x="112567" y="136085"/>
                </a:lnTo>
                <a:lnTo>
                  <a:pt x="112571" y="136090"/>
                </a:lnTo>
                <a:lnTo>
                  <a:pt x="112573" y="136095"/>
                </a:lnTo>
                <a:lnTo>
                  <a:pt x="112577" y="136098"/>
                </a:lnTo>
                <a:lnTo>
                  <a:pt x="112581" y="136100"/>
                </a:lnTo>
                <a:lnTo>
                  <a:pt x="112584" y="136101"/>
                </a:lnTo>
                <a:lnTo>
                  <a:pt x="112589" y="136107"/>
                </a:lnTo>
                <a:lnTo>
                  <a:pt x="112591" y="136111"/>
                </a:lnTo>
                <a:lnTo>
                  <a:pt x="112593" y="136119"/>
                </a:lnTo>
                <a:lnTo>
                  <a:pt x="112602" y="136131"/>
                </a:lnTo>
                <a:lnTo>
                  <a:pt x="112609" y="136133"/>
                </a:lnTo>
                <a:lnTo>
                  <a:pt x="112612" y="136132"/>
                </a:lnTo>
                <a:lnTo>
                  <a:pt x="112615" y="136120"/>
                </a:lnTo>
                <a:lnTo>
                  <a:pt x="112626" y="136104"/>
                </a:lnTo>
                <a:lnTo>
                  <a:pt x="112646" y="136097"/>
                </a:lnTo>
                <a:lnTo>
                  <a:pt x="112650" y="136090"/>
                </a:lnTo>
                <a:lnTo>
                  <a:pt x="112652" y="136081"/>
                </a:lnTo>
                <a:lnTo>
                  <a:pt x="112652" y="136080"/>
                </a:lnTo>
                <a:lnTo>
                  <a:pt x="112663" y="136069"/>
                </a:lnTo>
                <a:lnTo>
                  <a:pt x="112663" y="136064"/>
                </a:lnTo>
                <a:lnTo>
                  <a:pt x="112655" y="136061"/>
                </a:lnTo>
                <a:lnTo>
                  <a:pt x="112654" y="136061"/>
                </a:lnTo>
                <a:lnTo>
                  <a:pt x="112653" y="136060"/>
                </a:lnTo>
                <a:lnTo>
                  <a:pt x="112648" y="136054"/>
                </a:lnTo>
                <a:lnTo>
                  <a:pt x="112647" y="136047"/>
                </a:lnTo>
                <a:lnTo>
                  <a:pt x="112647" y="136042"/>
                </a:lnTo>
                <a:lnTo>
                  <a:pt x="112647" y="136035"/>
                </a:lnTo>
                <a:lnTo>
                  <a:pt x="112648" y="136034"/>
                </a:lnTo>
                <a:lnTo>
                  <a:pt x="112648" y="136033"/>
                </a:lnTo>
                <a:lnTo>
                  <a:pt x="112651" y="136029"/>
                </a:lnTo>
                <a:lnTo>
                  <a:pt x="112663" y="136035"/>
                </a:lnTo>
                <a:lnTo>
                  <a:pt x="112671" y="136035"/>
                </a:lnTo>
                <a:lnTo>
                  <a:pt x="112677" y="136037"/>
                </a:lnTo>
                <a:lnTo>
                  <a:pt x="112685" y="136040"/>
                </a:lnTo>
                <a:lnTo>
                  <a:pt x="112689" y="136040"/>
                </a:lnTo>
                <a:lnTo>
                  <a:pt x="112698" y="136044"/>
                </a:lnTo>
                <a:lnTo>
                  <a:pt x="112703" y="136045"/>
                </a:lnTo>
                <a:lnTo>
                  <a:pt x="112726" y="136049"/>
                </a:lnTo>
                <a:lnTo>
                  <a:pt x="112729" y="136049"/>
                </a:lnTo>
                <a:lnTo>
                  <a:pt x="112732" y="136046"/>
                </a:lnTo>
                <a:lnTo>
                  <a:pt x="112733" y="136042"/>
                </a:lnTo>
                <a:lnTo>
                  <a:pt x="112741" y="136030"/>
                </a:lnTo>
                <a:lnTo>
                  <a:pt x="112747" y="136027"/>
                </a:lnTo>
                <a:lnTo>
                  <a:pt x="112754" y="136027"/>
                </a:lnTo>
                <a:lnTo>
                  <a:pt x="112762" y="136027"/>
                </a:lnTo>
                <a:lnTo>
                  <a:pt x="112765" y="136029"/>
                </a:lnTo>
                <a:lnTo>
                  <a:pt x="112770" y="136029"/>
                </a:lnTo>
                <a:lnTo>
                  <a:pt x="112775" y="136031"/>
                </a:lnTo>
                <a:lnTo>
                  <a:pt x="112779" y="136031"/>
                </a:lnTo>
                <a:lnTo>
                  <a:pt x="112795" y="136032"/>
                </a:lnTo>
                <a:lnTo>
                  <a:pt x="112798" y="136032"/>
                </a:lnTo>
                <a:lnTo>
                  <a:pt x="112800" y="136035"/>
                </a:lnTo>
                <a:lnTo>
                  <a:pt x="112803" y="136046"/>
                </a:lnTo>
                <a:lnTo>
                  <a:pt x="112806" y="136050"/>
                </a:lnTo>
                <a:lnTo>
                  <a:pt x="112814" y="136054"/>
                </a:lnTo>
                <a:lnTo>
                  <a:pt x="112822" y="136059"/>
                </a:lnTo>
                <a:lnTo>
                  <a:pt x="112837" y="136051"/>
                </a:lnTo>
                <a:lnTo>
                  <a:pt x="112840" y="136047"/>
                </a:lnTo>
                <a:lnTo>
                  <a:pt x="112844" y="136045"/>
                </a:lnTo>
                <a:lnTo>
                  <a:pt x="112850" y="136045"/>
                </a:lnTo>
                <a:lnTo>
                  <a:pt x="112857" y="136047"/>
                </a:lnTo>
                <a:lnTo>
                  <a:pt x="112862" y="136055"/>
                </a:lnTo>
                <a:lnTo>
                  <a:pt x="112863" y="136055"/>
                </a:lnTo>
                <a:lnTo>
                  <a:pt x="112863" y="136056"/>
                </a:lnTo>
                <a:lnTo>
                  <a:pt x="112868" y="136056"/>
                </a:lnTo>
                <a:lnTo>
                  <a:pt x="112881" y="136054"/>
                </a:lnTo>
                <a:lnTo>
                  <a:pt x="112885" y="136052"/>
                </a:lnTo>
                <a:lnTo>
                  <a:pt x="112891" y="136046"/>
                </a:lnTo>
                <a:lnTo>
                  <a:pt x="112898" y="136040"/>
                </a:lnTo>
                <a:lnTo>
                  <a:pt x="112908" y="136037"/>
                </a:lnTo>
                <a:lnTo>
                  <a:pt x="112918" y="136034"/>
                </a:lnTo>
                <a:lnTo>
                  <a:pt x="112918" y="136032"/>
                </a:lnTo>
                <a:lnTo>
                  <a:pt x="112918" y="136030"/>
                </a:lnTo>
                <a:lnTo>
                  <a:pt x="112919" y="136024"/>
                </a:lnTo>
                <a:lnTo>
                  <a:pt x="112921" y="136018"/>
                </a:lnTo>
                <a:lnTo>
                  <a:pt x="112921" y="136015"/>
                </a:lnTo>
                <a:lnTo>
                  <a:pt x="112918" y="136008"/>
                </a:lnTo>
                <a:lnTo>
                  <a:pt x="112916" y="136006"/>
                </a:lnTo>
                <a:lnTo>
                  <a:pt x="112910" y="136000"/>
                </a:lnTo>
                <a:lnTo>
                  <a:pt x="112908" y="135991"/>
                </a:lnTo>
                <a:lnTo>
                  <a:pt x="112910" y="135986"/>
                </a:lnTo>
                <a:lnTo>
                  <a:pt x="112910" y="135985"/>
                </a:lnTo>
                <a:lnTo>
                  <a:pt x="112923" y="135979"/>
                </a:lnTo>
                <a:lnTo>
                  <a:pt x="112924" y="135979"/>
                </a:lnTo>
                <a:lnTo>
                  <a:pt x="112927" y="135979"/>
                </a:lnTo>
                <a:lnTo>
                  <a:pt x="112932" y="135978"/>
                </a:lnTo>
                <a:lnTo>
                  <a:pt x="112934" y="135974"/>
                </a:lnTo>
                <a:lnTo>
                  <a:pt x="112934" y="135971"/>
                </a:lnTo>
                <a:lnTo>
                  <a:pt x="112935" y="135964"/>
                </a:lnTo>
                <a:lnTo>
                  <a:pt x="112936" y="135960"/>
                </a:lnTo>
                <a:lnTo>
                  <a:pt x="112936" y="135956"/>
                </a:lnTo>
                <a:lnTo>
                  <a:pt x="112936" y="135954"/>
                </a:lnTo>
                <a:lnTo>
                  <a:pt x="112932" y="135939"/>
                </a:lnTo>
                <a:lnTo>
                  <a:pt x="112929" y="135935"/>
                </a:lnTo>
                <a:lnTo>
                  <a:pt x="112928" y="135933"/>
                </a:lnTo>
                <a:lnTo>
                  <a:pt x="112927" y="135930"/>
                </a:lnTo>
                <a:lnTo>
                  <a:pt x="112926" y="135927"/>
                </a:lnTo>
                <a:lnTo>
                  <a:pt x="112926" y="135926"/>
                </a:lnTo>
                <a:lnTo>
                  <a:pt x="112929" y="135918"/>
                </a:lnTo>
                <a:lnTo>
                  <a:pt x="112930" y="135918"/>
                </a:lnTo>
                <a:lnTo>
                  <a:pt x="112939" y="135917"/>
                </a:lnTo>
                <a:lnTo>
                  <a:pt x="112956" y="135910"/>
                </a:lnTo>
                <a:lnTo>
                  <a:pt x="112956" y="135905"/>
                </a:lnTo>
                <a:lnTo>
                  <a:pt x="112953" y="135899"/>
                </a:lnTo>
                <a:lnTo>
                  <a:pt x="112947" y="135894"/>
                </a:lnTo>
                <a:lnTo>
                  <a:pt x="112945" y="135892"/>
                </a:lnTo>
                <a:lnTo>
                  <a:pt x="112943" y="135886"/>
                </a:lnTo>
                <a:lnTo>
                  <a:pt x="112941" y="135880"/>
                </a:lnTo>
                <a:lnTo>
                  <a:pt x="112941" y="135878"/>
                </a:lnTo>
                <a:lnTo>
                  <a:pt x="112939" y="135874"/>
                </a:lnTo>
                <a:lnTo>
                  <a:pt x="112939" y="135870"/>
                </a:lnTo>
                <a:lnTo>
                  <a:pt x="112941" y="135863"/>
                </a:lnTo>
                <a:lnTo>
                  <a:pt x="112943" y="135855"/>
                </a:lnTo>
                <a:lnTo>
                  <a:pt x="112944" y="135852"/>
                </a:lnTo>
                <a:lnTo>
                  <a:pt x="112947" y="135851"/>
                </a:lnTo>
                <a:lnTo>
                  <a:pt x="112950" y="135847"/>
                </a:lnTo>
                <a:lnTo>
                  <a:pt x="112952" y="135842"/>
                </a:lnTo>
                <a:lnTo>
                  <a:pt x="112955" y="135840"/>
                </a:lnTo>
                <a:lnTo>
                  <a:pt x="112967" y="135839"/>
                </a:lnTo>
                <a:lnTo>
                  <a:pt x="112968" y="135839"/>
                </a:lnTo>
                <a:lnTo>
                  <a:pt x="112969" y="135840"/>
                </a:lnTo>
                <a:lnTo>
                  <a:pt x="112977" y="135843"/>
                </a:lnTo>
                <a:lnTo>
                  <a:pt x="112978" y="135845"/>
                </a:lnTo>
                <a:lnTo>
                  <a:pt x="112981" y="135847"/>
                </a:lnTo>
                <a:lnTo>
                  <a:pt x="112989" y="135848"/>
                </a:lnTo>
                <a:lnTo>
                  <a:pt x="112996" y="135852"/>
                </a:lnTo>
                <a:lnTo>
                  <a:pt x="113000" y="135853"/>
                </a:lnTo>
                <a:lnTo>
                  <a:pt x="113014" y="135855"/>
                </a:lnTo>
                <a:lnTo>
                  <a:pt x="113022" y="135852"/>
                </a:lnTo>
                <a:lnTo>
                  <a:pt x="113022" y="135847"/>
                </a:lnTo>
                <a:lnTo>
                  <a:pt x="113048" y="135834"/>
                </a:lnTo>
                <a:lnTo>
                  <a:pt x="113048" y="135824"/>
                </a:lnTo>
                <a:lnTo>
                  <a:pt x="113049" y="135820"/>
                </a:lnTo>
                <a:lnTo>
                  <a:pt x="113051" y="135817"/>
                </a:lnTo>
                <a:lnTo>
                  <a:pt x="113056" y="135809"/>
                </a:lnTo>
                <a:lnTo>
                  <a:pt x="113055" y="135800"/>
                </a:lnTo>
                <a:lnTo>
                  <a:pt x="113055" y="135798"/>
                </a:lnTo>
                <a:lnTo>
                  <a:pt x="113055" y="135795"/>
                </a:lnTo>
                <a:lnTo>
                  <a:pt x="113058" y="135792"/>
                </a:lnTo>
                <a:lnTo>
                  <a:pt x="113060" y="135784"/>
                </a:lnTo>
                <a:lnTo>
                  <a:pt x="113064" y="135780"/>
                </a:lnTo>
                <a:lnTo>
                  <a:pt x="113070" y="135778"/>
                </a:lnTo>
                <a:lnTo>
                  <a:pt x="113071" y="135773"/>
                </a:lnTo>
                <a:lnTo>
                  <a:pt x="113073" y="135769"/>
                </a:lnTo>
                <a:lnTo>
                  <a:pt x="113075" y="135766"/>
                </a:lnTo>
                <a:lnTo>
                  <a:pt x="113076" y="135765"/>
                </a:lnTo>
                <a:lnTo>
                  <a:pt x="113077" y="135765"/>
                </a:lnTo>
                <a:lnTo>
                  <a:pt x="113089" y="135763"/>
                </a:lnTo>
                <a:lnTo>
                  <a:pt x="113092" y="135768"/>
                </a:lnTo>
                <a:lnTo>
                  <a:pt x="113096" y="135769"/>
                </a:lnTo>
                <a:lnTo>
                  <a:pt x="113098" y="135769"/>
                </a:lnTo>
                <a:lnTo>
                  <a:pt x="113111" y="135768"/>
                </a:lnTo>
                <a:lnTo>
                  <a:pt x="113112" y="135760"/>
                </a:lnTo>
                <a:lnTo>
                  <a:pt x="113112" y="135758"/>
                </a:lnTo>
                <a:lnTo>
                  <a:pt x="113112" y="135753"/>
                </a:lnTo>
                <a:lnTo>
                  <a:pt x="113113" y="135750"/>
                </a:lnTo>
                <a:lnTo>
                  <a:pt x="113122" y="135746"/>
                </a:lnTo>
                <a:lnTo>
                  <a:pt x="113124" y="135745"/>
                </a:lnTo>
                <a:lnTo>
                  <a:pt x="113132" y="135742"/>
                </a:lnTo>
                <a:lnTo>
                  <a:pt x="113137" y="135741"/>
                </a:lnTo>
                <a:lnTo>
                  <a:pt x="113145" y="135740"/>
                </a:lnTo>
                <a:lnTo>
                  <a:pt x="113163" y="135735"/>
                </a:lnTo>
                <a:lnTo>
                  <a:pt x="113166" y="135732"/>
                </a:lnTo>
                <a:lnTo>
                  <a:pt x="113167" y="135729"/>
                </a:lnTo>
                <a:lnTo>
                  <a:pt x="113167" y="135722"/>
                </a:lnTo>
                <a:lnTo>
                  <a:pt x="113170" y="135716"/>
                </a:lnTo>
                <a:lnTo>
                  <a:pt x="113171" y="135714"/>
                </a:lnTo>
                <a:lnTo>
                  <a:pt x="113172" y="135712"/>
                </a:lnTo>
                <a:lnTo>
                  <a:pt x="113173" y="135706"/>
                </a:lnTo>
                <a:lnTo>
                  <a:pt x="113173" y="135700"/>
                </a:lnTo>
                <a:lnTo>
                  <a:pt x="113175" y="135694"/>
                </a:lnTo>
                <a:lnTo>
                  <a:pt x="113173" y="135682"/>
                </a:lnTo>
                <a:lnTo>
                  <a:pt x="113173" y="135678"/>
                </a:lnTo>
                <a:lnTo>
                  <a:pt x="113175" y="135666"/>
                </a:lnTo>
                <a:lnTo>
                  <a:pt x="113177" y="135662"/>
                </a:lnTo>
                <a:lnTo>
                  <a:pt x="113181" y="135657"/>
                </a:lnTo>
                <a:lnTo>
                  <a:pt x="113191" y="135655"/>
                </a:lnTo>
                <a:lnTo>
                  <a:pt x="113195" y="135648"/>
                </a:lnTo>
                <a:lnTo>
                  <a:pt x="113206" y="135648"/>
                </a:lnTo>
                <a:lnTo>
                  <a:pt x="113219" y="135648"/>
                </a:lnTo>
                <a:lnTo>
                  <a:pt x="113233" y="135645"/>
                </a:lnTo>
                <a:lnTo>
                  <a:pt x="113242" y="135632"/>
                </a:lnTo>
                <a:lnTo>
                  <a:pt x="113238" y="135628"/>
                </a:lnTo>
                <a:lnTo>
                  <a:pt x="113232" y="135625"/>
                </a:lnTo>
                <a:lnTo>
                  <a:pt x="113225" y="135619"/>
                </a:lnTo>
                <a:lnTo>
                  <a:pt x="113217" y="135616"/>
                </a:lnTo>
                <a:lnTo>
                  <a:pt x="113216" y="135614"/>
                </a:lnTo>
                <a:lnTo>
                  <a:pt x="113214" y="135608"/>
                </a:lnTo>
                <a:lnTo>
                  <a:pt x="113214" y="135605"/>
                </a:lnTo>
                <a:lnTo>
                  <a:pt x="113214" y="135598"/>
                </a:lnTo>
                <a:lnTo>
                  <a:pt x="113215" y="135596"/>
                </a:lnTo>
                <a:lnTo>
                  <a:pt x="113217" y="135591"/>
                </a:lnTo>
                <a:lnTo>
                  <a:pt x="113220" y="135588"/>
                </a:lnTo>
                <a:lnTo>
                  <a:pt x="113223" y="135587"/>
                </a:lnTo>
                <a:lnTo>
                  <a:pt x="113224" y="135586"/>
                </a:lnTo>
                <a:lnTo>
                  <a:pt x="113226" y="135585"/>
                </a:lnTo>
                <a:lnTo>
                  <a:pt x="113232" y="135584"/>
                </a:lnTo>
                <a:lnTo>
                  <a:pt x="113242" y="135581"/>
                </a:lnTo>
                <a:lnTo>
                  <a:pt x="113248" y="135576"/>
                </a:lnTo>
                <a:lnTo>
                  <a:pt x="113251" y="135574"/>
                </a:lnTo>
                <a:lnTo>
                  <a:pt x="113263" y="135572"/>
                </a:lnTo>
                <a:lnTo>
                  <a:pt x="113273" y="135572"/>
                </a:lnTo>
                <a:lnTo>
                  <a:pt x="113282" y="135572"/>
                </a:lnTo>
                <a:lnTo>
                  <a:pt x="113295" y="135565"/>
                </a:lnTo>
                <a:lnTo>
                  <a:pt x="113308" y="135565"/>
                </a:lnTo>
                <a:lnTo>
                  <a:pt x="113316" y="135556"/>
                </a:lnTo>
                <a:lnTo>
                  <a:pt x="113319" y="135555"/>
                </a:lnTo>
                <a:lnTo>
                  <a:pt x="113323" y="135554"/>
                </a:lnTo>
                <a:lnTo>
                  <a:pt x="113342" y="135542"/>
                </a:lnTo>
                <a:lnTo>
                  <a:pt x="113345" y="135523"/>
                </a:lnTo>
                <a:lnTo>
                  <a:pt x="113343" y="135510"/>
                </a:lnTo>
                <a:lnTo>
                  <a:pt x="113343" y="135502"/>
                </a:lnTo>
                <a:lnTo>
                  <a:pt x="113348" y="135496"/>
                </a:lnTo>
                <a:lnTo>
                  <a:pt x="113352" y="135485"/>
                </a:lnTo>
                <a:lnTo>
                  <a:pt x="113355" y="135475"/>
                </a:lnTo>
                <a:lnTo>
                  <a:pt x="113355" y="135474"/>
                </a:lnTo>
                <a:lnTo>
                  <a:pt x="113356" y="135471"/>
                </a:lnTo>
                <a:lnTo>
                  <a:pt x="113359" y="135468"/>
                </a:lnTo>
                <a:lnTo>
                  <a:pt x="113362" y="135463"/>
                </a:lnTo>
                <a:lnTo>
                  <a:pt x="113377" y="135460"/>
                </a:lnTo>
                <a:lnTo>
                  <a:pt x="113384" y="135460"/>
                </a:lnTo>
                <a:lnTo>
                  <a:pt x="113392" y="135464"/>
                </a:lnTo>
                <a:lnTo>
                  <a:pt x="113397" y="135469"/>
                </a:lnTo>
                <a:lnTo>
                  <a:pt x="113400" y="135470"/>
                </a:lnTo>
                <a:lnTo>
                  <a:pt x="113411" y="135470"/>
                </a:lnTo>
                <a:lnTo>
                  <a:pt x="113411" y="135464"/>
                </a:lnTo>
                <a:lnTo>
                  <a:pt x="113411" y="135459"/>
                </a:lnTo>
                <a:lnTo>
                  <a:pt x="113414" y="135440"/>
                </a:lnTo>
                <a:lnTo>
                  <a:pt x="113412" y="135429"/>
                </a:lnTo>
                <a:lnTo>
                  <a:pt x="113408" y="135415"/>
                </a:lnTo>
                <a:lnTo>
                  <a:pt x="113417" y="135410"/>
                </a:lnTo>
                <a:lnTo>
                  <a:pt x="113419" y="135400"/>
                </a:lnTo>
                <a:lnTo>
                  <a:pt x="113419" y="135397"/>
                </a:lnTo>
                <a:lnTo>
                  <a:pt x="113423" y="135390"/>
                </a:lnTo>
                <a:lnTo>
                  <a:pt x="113433" y="135377"/>
                </a:lnTo>
                <a:lnTo>
                  <a:pt x="113433" y="135375"/>
                </a:lnTo>
                <a:lnTo>
                  <a:pt x="113433" y="135374"/>
                </a:lnTo>
                <a:lnTo>
                  <a:pt x="113436" y="135368"/>
                </a:lnTo>
                <a:lnTo>
                  <a:pt x="113442" y="135363"/>
                </a:lnTo>
                <a:lnTo>
                  <a:pt x="113452" y="135365"/>
                </a:lnTo>
                <a:lnTo>
                  <a:pt x="113461" y="135373"/>
                </a:lnTo>
                <a:lnTo>
                  <a:pt x="113471" y="135374"/>
                </a:lnTo>
                <a:lnTo>
                  <a:pt x="113476" y="135364"/>
                </a:lnTo>
                <a:lnTo>
                  <a:pt x="113477" y="135357"/>
                </a:lnTo>
                <a:lnTo>
                  <a:pt x="113481" y="135355"/>
                </a:lnTo>
                <a:lnTo>
                  <a:pt x="113484" y="135349"/>
                </a:lnTo>
                <a:lnTo>
                  <a:pt x="113491" y="135343"/>
                </a:lnTo>
                <a:lnTo>
                  <a:pt x="113498" y="135341"/>
                </a:lnTo>
                <a:lnTo>
                  <a:pt x="113507" y="135341"/>
                </a:lnTo>
                <a:lnTo>
                  <a:pt x="113525" y="135329"/>
                </a:lnTo>
                <a:lnTo>
                  <a:pt x="113526" y="135323"/>
                </a:lnTo>
                <a:lnTo>
                  <a:pt x="113527" y="135317"/>
                </a:lnTo>
                <a:lnTo>
                  <a:pt x="113533" y="135312"/>
                </a:lnTo>
                <a:lnTo>
                  <a:pt x="113543" y="135309"/>
                </a:lnTo>
                <a:lnTo>
                  <a:pt x="113550" y="135300"/>
                </a:lnTo>
                <a:lnTo>
                  <a:pt x="113553" y="135299"/>
                </a:lnTo>
                <a:lnTo>
                  <a:pt x="113559" y="135294"/>
                </a:lnTo>
                <a:lnTo>
                  <a:pt x="113560" y="135290"/>
                </a:lnTo>
                <a:lnTo>
                  <a:pt x="113561" y="135287"/>
                </a:lnTo>
                <a:lnTo>
                  <a:pt x="113562" y="135284"/>
                </a:lnTo>
                <a:lnTo>
                  <a:pt x="113565" y="135281"/>
                </a:lnTo>
                <a:lnTo>
                  <a:pt x="113581" y="135277"/>
                </a:lnTo>
                <a:lnTo>
                  <a:pt x="113581" y="135273"/>
                </a:lnTo>
                <a:lnTo>
                  <a:pt x="113580" y="135273"/>
                </a:lnTo>
                <a:lnTo>
                  <a:pt x="113569" y="135273"/>
                </a:lnTo>
                <a:lnTo>
                  <a:pt x="113568" y="135271"/>
                </a:lnTo>
                <a:lnTo>
                  <a:pt x="113565" y="135268"/>
                </a:lnTo>
                <a:lnTo>
                  <a:pt x="113564" y="135265"/>
                </a:lnTo>
                <a:lnTo>
                  <a:pt x="113548" y="135256"/>
                </a:lnTo>
                <a:lnTo>
                  <a:pt x="113541" y="135252"/>
                </a:lnTo>
                <a:lnTo>
                  <a:pt x="113530" y="135242"/>
                </a:lnTo>
                <a:lnTo>
                  <a:pt x="113530" y="135237"/>
                </a:lnTo>
                <a:lnTo>
                  <a:pt x="113533" y="135234"/>
                </a:lnTo>
                <a:lnTo>
                  <a:pt x="113535" y="135230"/>
                </a:lnTo>
                <a:lnTo>
                  <a:pt x="113536" y="135230"/>
                </a:lnTo>
                <a:lnTo>
                  <a:pt x="113542" y="135226"/>
                </a:lnTo>
                <a:lnTo>
                  <a:pt x="113543" y="135225"/>
                </a:lnTo>
                <a:lnTo>
                  <a:pt x="113544" y="135223"/>
                </a:lnTo>
                <a:lnTo>
                  <a:pt x="113546" y="135222"/>
                </a:lnTo>
                <a:lnTo>
                  <a:pt x="113550" y="135222"/>
                </a:lnTo>
                <a:lnTo>
                  <a:pt x="113556" y="135222"/>
                </a:lnTo>
                <a:lnTo>
                  <a:pt x="113564" y="135222"/>
                </a:lnTo>
                <a:lnTo>
                  <a:pt x="113574" y="135220"/>
                </a:lnTo>
                <a:lnTo>
                  <a:pt x="113576" y="135220"/>
                </a:lnTo>
                <a:lnTo>
                  <a:pt x="113581" y="135208"/>
                </a:lnTo>
                <a:lnTo>
                  <a:pt x="113587" y="135200"/>
                </a:lnTo>
                <a:lnTo>
                  <a:pt x="113588" y="135190"/>
                </a:lnTo>
                <a:lnTo>
                  <a:pt x="113587" y="135183"/>
                </a:lnTo>
                <a:lnTo>
                  <a:pt x="113607" y="135182"/>
                </a:lnTo>
                <a:lnTo>
                  <a:pt x="113615" y="135182"/>
                </a:lnTo>
                <a:lnTo>
                  <a:pt x="113618" y="135186"/>
                </a:lnTo>
                <a:lnTo>
                  <a:pt x="113621" y="135188"/>
                </a:lnTo>
                <a:lnTo>
                  <a:pt x="113625" y="135190"/>
                </a:lnTo>
                <a:lnTo>
                  <a:pt x="113635" y="135192"/>
                </a:lnTo>
                <a:lnTo>
                  <a:pt x="113648" y="135194"/>
                </a:lnTo>
                <a:lnTo>
                  <a:pt x="113655" y="135191"/>
                </a:lnTo>
                <a:lnTo>
                  <a:pt x="113657" y="135187"/>
                </a:lnTo>
                <a:lnTo>
                  <a:pt x="113659" y="135181"/>
                </a:lnTo>
                <a:lnTo>
                  <a:pt x="113662" y="135180"/>
                </a:lnTo>
                <a:lnTo>
                  <a:pt x="113665" y="135179"/>
                </a:lnTo>
                <a:lnTo>
                  <a:pt x="113666" y="135176"/>
                </a:lnTo>
                <a:lnTo>
                  <a:pt x="113667" y="135174"/>
                </a:lnTo>
                <a:lnTo>
                  <a:pt x="113670" y="135169"/>
                </a:lnTo>
                <a:lnTo>
                  <a:pt x="113684" y="135151"/>
                </a:lnTo>
                <a:lnTo>
                  <a:pt x="113686" y="135145"/>
                </a:lnTo>
                <a:lnTo>
                  <a:pt x="113689" y="135141"/>
                </a:lnTo>
                <a:lnTo>
                  <a:pt x="113698" y="135136"/>
                </a:lnTo>
                <a:lnTo>
                  <a:pt x="113701" y="135133"/>
                </a:lnTo>
                <a:lnTo>
                  <a:pt x="113704" y="135128"/>
                </a:lnTo>
                <a:lnTo>
                  <a:pt x="113705" y="135121"/>
                </a:lnTo>
                <a:lnTo>
                  <a:pt x="113697" y="135116"/>
                </a:lnTo>
                <a:lnTo>
                  <a:pt x="113691" y="135116"/>
                </a:lnTo>
                <a:lnTo>
                  <a:pt x="113671" y="135108"/>
                </a:lnTo>
                <a:lnTo>
                  <a:pt x="113669" y="135106"/>
                </a:lnTo>
                <a:lnTo>
                  <a:pt x="113660" y="135102"/>
                </a:lnTo>
                <a:lnTo>
                  <a:pt x="113657" y="135094"/>
                </a:lnTo>
                <a:lnTo>
                  <a:pt x="113657" y="135091"/>
                </a:lnTo>
                <a:lnTo>
                  <a:pt x="113667" y="135080"/>
                </a:lnTo>
                <a:lnTo>
                  <a:pt x="113676" y="135074"/>
                </a:lnTo>
                <a:lnTo>
                  <a:pt x="113678" y="135063"/>
                </a:lnTo>
                <a:lnTo>
                  <a:pt x="113686" y="135057"/>
                </a:lnTo>
                <a:lnTo>
                  <a:pt x="113688" y="135051"/>
                </a:lnTo>
                <a:lnTo>
                  <a:pt x="113692" y="135034"/>
                </a:lnTo>
                <a:lnTo>
                  <a:pt x="113692" y="135028"/>
                </a:lnTo>
                <a:lnTo>
                  <a:pt x="113695" y="135022"/>
                </a:lnTo>
                <a:lnTo>
                  <a:pt x="113697" y="135017"/>
                </a:lnTo>
                <a:lnTo>
                  <a:pt x="113698" y="135014"/>
                </a:lnTo>
                <a:lnTo>
                  <a:pt x="113698" y="135002"/>
                </a:lnTo>
                <a:lnTo>
                  <a:pt x="113700" y="134992"/>
                </a:lnTo>
                <a:lnTo>
                  <a:pt x="113705" y="134988"/>
                </a:lnTo>
                <a:lnTo>
                  <a:pt x="113709" y="134986"/>
                </a:lnTo>
                <a:lnTo>
                  <a:pt x="113710" y="134985"/>
                </a:lnTo>
                <a:lnTo>
                  <a:pt x="113715" y="134988"/>
                </a:lnTo>
                <a:lnTo>
                  <a:pt x="113721" y="134995"/>
                </a:lnTo>
                <a:lnTo>
                  <a:pt x="113728" y="134995"/>
                </a:lnTo>
                <a:lnTo>
                  <a:pt x="113735" y="134995"/>
                </a:lnTo>
                <a:lnTo>
                  <a:pt x="113736" y="134994"/>
                </a:lnTo>
                <a:lnTo>
                  <a:pt x="113736" y="134988"/>
                </a:lnTo>
                <a:lnTo>
                  <a:pt x="113736" y="134984"/>
                </a:lnTo>
                <a:lnTo>
                  <a:pt x="113737" y="134980"/>
                </a:lnTo>
                <a:lnTo>
                  <a:pt x="113741" y="134966"/>
                </a:lnTo>
                <a:lnTo>
                  <a:pt x="113744" y="134964"/>
                </a:lnTo>
                <a:lnTo>
                  <a:pt x="113750" y="134959"/>
                </a:lnTo>
                <a:lnTo>
                  <a:pt x="113750" y="134953"/>
                </a:lnTo>
                <a:lnTo>
                  <a:pt x="113750" y="134946"/>
                </a:lnTo>
                <a:lnTo>
                  <a:pt x="113753" y="134940"/>
                </a:lnTo>
                <a:lnTo>
                  <a:pt x="113756" y="134938"/>
                </a:lnTo>
                <a:lnTo>
                  <a:pt x="113765" y="134936"/>
                </a:lnTo>
                <a:lnTo>
                  <a:pt x="113772" y="134928"/>
                </a:lnTo>
                <a:lnTo>
                  <a:pt x="113774" y="134919"/>
                </a:lnTo>
                <a:lnTo>
                  <a:pt x="113779" y="134909"/>
                </a:lnTo>
                <a:lnTo>
                  <a:pt x="113780" y="134902"/>
                </a:lnTo>
                <a:lnTo>
                  <a:pt x="113781" y="134895"/>
                </a:lnTo>
                <a:lnTo>
                  <a:pt x="113781" y="134890"/>
                </a:lnTo>
                <a:lnTo>
                  <a:pt x="113781" y="134889"/>
                </a:lnTo>
                <a:lnTo>
                  <a:pt x="113773" y="134874"/>
                </a:lnTo>
                <a:lnTo>
                  <a:pt x="113785" y="134852"/>
                </a:lnTo>
                <a:lnTo>
                  <a:pt x="113788" y="134851"/>
                </a:lnTo>
                <a:lnTo>
                  <a:pt x="113798" y="134847"/>
                </a:lnTo>
                <a:lnTo>
                  <a:pt x="113802" y="134841"/>
                </a:lnTo>
                <a:lnTo>
                  <a:pt x="113806" y="134837"/>
                </a:lnTo>
                <a:lnTo>
                  <a:pt x="113807" y="134834"/>
                </a:lnTo>
                <a:lnTo>
                  <a:pt x="113807" y="134832"/>
                </a:lnTo>
                <a:lnTo>
                  <a:pt x="113809" y="134827"/>
                </a:lnTo>
                <a:lnTo>
                  <a:pt x="113809" y="134825"/>
                </a:lnTo>
                <a:lnTo>
                  <a:pt x="113810" y="134823"/>
                </a:lnTo>
                <a:lnTo>
                  <a:pt x="113812" y="134819"/>
                </a:lnTo>
                <a:lnTo>
                  <a:pt x="113815" y="134818"/>
                </a:lnTo>
                <a:lnTo>
                  <a:pt x="113817" y="134810"/>
                </a:lnTo>
                <a:lnTo>
                  <a:pt x="113818" y="134809"/>
                </a:lnTo>
                <a:lnTo>
                  <a:pt x="113824" y="134800"/>
                </a:lnTo>
                <a:lnTo>
                  <a:pt x="113830" y="134792"/>
                </a:lnTo>
                <a:lnTo>
                  <a:pt x="113832" y="134790"/>
                </a:lnTo>
                <a:lnTo>
                  <a:pt x="113834" y="134788"/>
                </a:lnTo>
                <a:lnTo>
                  <a:pt x="113834" y="134783"/>
                </a:lnTo>
                <a:lnTo>
                  <a:pt x="113836" y="134779"/>
                </a:lnTo>
                <a:lnTo>
                  <a:pt x="113837" y="134779"/>
                </a:lnTo>
                <a:lnTo>
                  <a:pt x="113838" y="134777"/>
                </a:lnTo>
                <a:lnTo>
                  <a:pt x="113848" y="134769"/>
                </a:lnTo>
                <a:lnTo>
                  <a:pt x="113854" y="134763"/>
                </a:lnTo>
                <a:lnTo>
                  <a:pt x="113854" y="134762"/>
                </a:lnTo>
                <a:lnTo>
                  <a:pt x="113854" y="134760"/>
                </a:lnTo>
                <a:lnTo>
                  <a:pt x="113860" y="134754"/>
                </a:lnTo>
                <a:lnTo>
                  <a:pt x="113863" y="134752"/>
                </a:lnTo>
                <a:lnTo>
                  <a:pt x="113865" y="134750"/>
                </a:lnTo>
                <a:lnTo>
                  <a:pt x="113872" y="134744"/>
                </a:lnTo>
                <a:lnTo>
                  <a:pt x="113876" y="134737"/>
                </a:lnTo>
                <a:lnTo>
                  <a:pt x="113876" y="134737"/>
                </a:lnTo>
                <a:lnTo>
                  <a:pt x="113877" y="134733"/>
                </a:lnTo>
                <a:lnTo>
                  <a:pt x="113879" y="134726"/>
                </a:lnTo>
                <a:lnTo>
                  <a:pt x="113880" y="134719"/>
                </a:lnTo>
                <a:lnTo>
                  <a:pt x="113881" y="134715"/>
                </a:lnTo>
                <a:lnTo>
                  <a:pt x="113882" y="134707"/>
                </a:lnTo>
                <a:lnTo>
                  <a:pt x="113883" y="134704"/>
                </a:lnTo>
                <a:lnTo>
                  <a:pt x="113887" y="134692"/>
                </a:lnTo>
                <a:lnTo>
                  <a:pt x="113887" y="134691"/>
                </a:lnTo>
                <a:lnTo>
                  <a:pt x="113889" y="134679"/>
                </a:lnTo>
                <a:lnTo>
                  <a:pt x="113890" y="134669"/>
                </a:lnTo>
                <a:lnTo>
                  <a:pt x="113892" y="134664"/>
                </a:lnTo>
                <a:lnTo>
                  <a:pt x="113892" y="134659"/>
                </a:lnTo>
                <a:lnTo>
                  <a:pt x="113894" y="134656"/>
                </a:lnTo>
                <a:lnTo>
                  <a:pt x="113894" y="134653"/>
                </a:lnTo>
                <a:lnTo>
                  <a:pt x="113894" y="134650"/>
                </a:lnTo>
                <a:lnTo>
                  <a:pt x="113897" y="134647"/>
                </a:lnTo>
                <a:lnTo>
                  <a:pt x="113908" y="134631"/>
                </a:lnTo>
                <a:lnTo>
                  <a:pt x="113912" y="134626"/>
                </a:lnTo>
                <a:lnTo>
                  <a:pt x="113915" y="134620"/>
                </a:lnTo>
                <a:lnTo>
                  <a:pt x="113918" y="134612"/>
                </a:lnTo>
                <a:lnTo>
                  <a:pt x="113920" y="134602"/>
                </a:lnTo>
                <a:lnTo>
                  <a:pt x="113921" y="134596"/>
                </a:lnTo>
                <a:lnTo>
                  <a:pt x="113922" y="134590"/>
                </a:lnTo>
                <a:lnTo>
                  <a:pt x="113922" y="134583"/>
                </a:lnTo>
                <a:lnTo>
                  <a:pt x="113922" y="134573"/>
                </a:lnTo>
                <a:lnTo>
                  <a:pt x="113922" y="134569"/>
                </a:lnTo>
                <a:lnTo>
                  <a:pt x="113922" y="134563"/>
                </a:lnTo>
                <a:lnTo>
                  <a:pt x="113922" y="134551"/>
                </a:lnTo>
                <a:lnTo>
                  <a:pt x="113922" y="134549"/>
                </a:lnTo>
                <a:lnTo>
                  <a:pt x="113922" y="134541"/>
                </a:lnTo>
                <a:lnTo>
                  <a:pt x="113922" y="134538"/>
                </a:lnTo>
                <a:lnTo>
                  <a:pt x="113922" y="134532"/>
                </a:lnTo>
                <a:lnTo>
                  <a:pt x="113923" y="134527"/>
                </a:lnTo>
                <a:lnTo>
                  <a:pt x="113924" y="134522"/>
                </a:lnTo>
                <a:lnTo>
                  <a:pt x="113938" y="134505"/>
                </a:lnTo>
                <a:lnTo>
                  <a:pt x="113942" y="134494"/>
                </a:lnTo>
                <a:lnTo>
                  <a:pt x="113947" y="134485"/>
                </a:lnTo>
                <a:lnTo>
                  <a:pt x="113949" y="134482"/>
                </a:lnTo>
                <a:lnTo>
                  <a:pt x="113950" y="134481"/>
                </a:lnTo>
                <a:lnTo>
                  <a:pt x="113955" y="134473"/>
                </a:lnTo>
                <a:lnTo>
                  <a:pt x="113962" y="134466"/>
                </a:lnTo>
                <a:lnTo>
                  <a:pt x="113964" y="134463"/>
                </a:lnTo>
                <a:lnTo>
                  <a:pt x="113980" y="134447"/>
                </a:lnTo>
                <a:lnTo>
                  <a:pt x="113988" y="134446"/>
                </a:lnTo>
                <a:lnTo>
                  <a:pt x="113989" y="134444"/>
                </a:lnTo>
                <a:lnTo>
                  <a:pt x="114006" y="134439"/>
                </a:lnTo>
                <a:lnTo>
                  <a:pt x="114042" y="134408"/>
                </a:lnTo>
                <a:lnTo>
                  <a:pt x="114045" y="134406"/>
                </a:lnTo>
                <a:lnTo>
                  <a:pt x="114047" y="134404"/>
                </a:lnTo>
                <a:lnTo>
                  <a:pt x="114055" y="134401"/>
                </a:lnTo>
                <a:lnTo>
                  <a:pt x="114059" y="134397"/>
                </a:lnTo>
                <a:lnTo>
                  <a:pt x="114065" y="134397"/>
                </a:lnTo>
                <a:lnTo>
                  <a:pt x="114067" y="134396"/>
                </a:lnTo>
                <a:lnTo>
                  <a:pt x="114079" y="134393"/>
                </a:lnTo>
                <a:lnTo>
                  <a:pt x="114080" y="134392"/>
                </a:lnTo>
                <a:lnTo>
                  <a:pt x="114083" y="134389"/>
                </a:lnTo>
                <a:lnTo>
                  <a:pt x="114086" y="134386"/>
                </a:lnTo>
                <a:lnTo>
                  <a:pt x="114093" y="134379"/>
                </a:lnTo>
                <a:lnTo>
                  <a:pt x="114094" y="134376"/>
                </a:lnTo>
                <a:lnTo>
                  <a:pt x="114095" y="134369"/>
                </a:lnTo>
                <a:lnTo>
                  <a:pt x="114108" y="134355"/>
                </a:lnTo>
                <a:lnTo>
                  <a:pt x="114110" y="134350"/>
                </a:lnTo>
                <a:lnTo>
                  <a:pt x="114112" y="134340"/>
                </a:lnTo>
                <a:lnTo>
                  <a:pt x="114114" y="134333"/>
                </a:lnTo>
                <a:lnTo>
                  <a:pt x="114114" y="134326"/>
                </a:lnTo>
                <a:lnTo>
                  <a:pt x="114114" y="134320"/>
                </a:lnTo>
                <a:lnTo>
                  <a:pt x="114114" y="134316"/>
                </a:lnTo>
                <a:lnTo>
                  <a:pt x="114114" y="134310"/>
                </a:lnTo>
                <a:lnTo>
                  <a:pt x="114114" y="134306"/>
                </a:lnTo>
                <a:lnTo>
                  <a:pt x="114114" y="134298"/>
                </a:lnTo>
                <a:lnTo>
                  <a:pt x="114115" y="134294"/>
                </a:lnTo>
                <a:lnTo>
                  <a:pt x="114116" y="134288"/>
                </a:lnTo>
                <a:lnTo>
                  <a:pt x="114116" y="134286"/>
                </a:lnTo>
                <a:lnTo>
                  <a:pt x="114117" y="134282"/>
                </a:lnTo>
                <a:lnTo>
                  <a:pt x="114118" y="134270"/>
                </a:lnTo>
                <a:lnTo>
                  <a:pt x="114120" y="134261"/>
                </a:lnTo>
                <a:lnTo>
                  <a:pt x="114120" y="134256"/>
                </a:lnTo>
                <a:lnTo>
                  <a:pt x="114119" y="134249"/>
                </a:lnTo>
                <a:lnTo>
                  <a:pt x="114119" y="134238"/>
                </a:lnTo>
                <a:lnTo>
                  <a:pt x="114116" y="134230"/>
                </a:lnTo>
                <a:lnTo>
                  <a:pt x="114113" y="134229"/>
                </a:lnTo>
                <a:lnTo>
                  <a:pt x="114112" y="134228"/>
                </a:lnTo>
                <a:lnTo>
                  <a:pt x="114107" y="134223"/>
                </a:lnTo>
                <a:lnTo>
                  <a:pt x="114105" y="134221"/>
                </a:lnTo>
                <a:lnTo>
                  <a:pt x="114103" y="134218"/>
                </a:lnTo>
                <a:lnTo>
                  <a:pt x="114101" y="134194"/>
                </a:lnTo>
                <a:lnTo>
                  <a:pt x="114103" y="134182"/>
                </a:lnTo>
                <a:lnTo>
                  <a:pt x="114106" y="134171"/>
                </a:lnTo>
                <a:lnTo>
                  <a:pt x="114106" y="134163"/>
                </a:lnTo>
                <a:lnTo>
                  <a:pt x="114106" y="134155"/>
                </a:lnTo>
                <a:lnTo>
                  <a:pt x="114106" y="134145"/>
                </a:lnTo>
                <a:lnTo>
                  <a:pt x="114108" y="134141"/>
                </a:lnTo>
                <a:lnTo>
                  <a:pt x="114108" y="134134"/>
                </a:lnTo>
                <a:lnTo>
                  <a:pt x="114108" y="134124"/>
                </a:lnTo>
                <a:lnTo>
                  <a:pt x="114108" y="134123"/>
                </a:lnTo>
                <a:lnTo>
                  <a:pt x="114109" y="134121"/>
                </a:lnTo>
                <a:lnTo>
                  <a:pt x="114109" y="134106"/>
                </a:lnTo>
                <a:lnTo>
                  <a:pt x="114109" y="134095"/>
                </a:lnTo>
                <a:lnTo>
                  <a:pt x="114109" y="134088"/>
                </a:lnTo>
                <a:lnTo>
                  <a:pt x="114117" y="134082"/>
                </a:lnTo>
                <a:lnTo>
                  <a:pt x="114118" y="134081"/>
                </a:lnTo>
                <a:lnTo>
                  <a:pt x="114126" y="134067"/>
                </a:lnTo>
                <a:lnTo>
                  <a:pt x="114126" y="134066"/>
                </a:lnTo>
                <a:lnTo>
                  <a:pt x="114127" y="134065"/>
                </a:lnTo>
                <a:lnTo>
                  <a:pt x="114132" y="134062"/>
                </a:lnTo>
                <a:lnTo>
                  <a:pt x="114135" y="134058"/>
                </a:lnTo>
                <a:lnTo>
                  <a:pt x="114139" y="134055"/>
                </a:lnTo>
                <a:lnTo>
                  <a:pt x="114141" y="134051"/>
                </a:lnTo>
                <a:lnTo>
                  <a:pt x="114143" y="134048"/>
                </a:lnTo>
                <a:lnTo>
                  <a:pt x="114145" y="134046"/>
                </a:lnTo>
                <a:lnTo>
                  <a:pt x="114147" y="134044"/>
                </a:lnTo>
                <a:lnTo>
                  <a:pt x="114154" y="134042"/>
                </a:lnTo>
                <a:lnTo>
                  <a:pt x="114156" y="134035"/>
                </a:lnTo>
                <a:lnTo>
                  <a:pt x="114160" y="134030"/>
                </a:lnTo>
                <a:lnTo>
                  <a:pt x="114165" y="134027"/>
                </a:lnTo>
                <a:lnTo>
                  <a:pt x="114174" y="134027"/>
                </a:lnTo>
                <a:lnTo>
                  <a:pt x="114185" y="134027"/>
                </a:lnTo>
                <a:lnTo>
                  <a:pt x="114186" y="134027"/>
                </a:lnTo>
                <a:lnTo>
                  <a:pt x="114191" y="134027"/>
                </a:lnTo>
                <a:lnTo>
                  <a:pt x="114202" y="134026"/>
                </a:lnTo>
                <a:lnTo>
                  <a:pt x="114206" y="134023"/>
                </a:lnTo>
                <a:lnTo>
                  <a:pt x="114206" y="134023"/>
                </a:lnTo>
                <a:lnTo>
                  <a:pt x="114213" y="134019"/>
                </a:lnTo>
                <a:lnTo>
                  <a:pt x="114217" y="134015"/>
                </a:lnTo>
                <a:lnTo>
                  <a:pt x="114226" y="134006"/>
                </a:lnTo>
                <a:lnTo>
                  <a:pt x="114231" y="134003"/>
                </a:lnTo>
                <a:lnTo>
                  <a:pt x="114243" y="133997"/>
                </a:lnTo>
                <a:lnTo>
                  <a:pt x="114252" y="133995"/>
                </a:lnTo>
                <a:lnTo>
                  <a:pt x="114267" y="133991"/>
                </a:lnTo>
                <a:lnTo>
                  <a:pt x="114271" y="133986"/>
                </a:lnTo>
                <a:lnTo>
                  <a:pt x="114274" y="133983"/>
                </a:lnTo>
                <a:lnTo>
                  <a:pt x="114276" y="133980"/>
                </a:lnTo>
                <a:lnTo>
                  <a:pt x="114282" y="133977"/>
                </a:lnTo>
                <a:lnTo>
                  <a:pt x="114284" y="133975"/>
                </a:lnTo>
                <a:lnTo>
                  <a:pt x="114285" y="133972"/>
                </a:lnTo>
                <a:lnTo>
                  <a:pt x="114291" y="133968"/>
                </a:lnTo>
                <a:lnTo>
                  <a:pt x="114299" y="133965"/>
                </a:lnTo>
                <a:lnTo>
                  <a:pt x="114303" y="133962"/>
                </a:lnTo>
                <a:lnTo>
                  <a:pt x="114304" y="133962"/>
                </a:lnTo>
                <a:lnTo>
                  <a:pt x="114310" y="133958"/>
                </a:lnTo>
                <a:lnTo>
                  <a:pt x="114322" y="133952"/>
                </a:lnTo>
                <a:lnTo>
                  <a:pt x="114324" y="133951"/>
                </a:lnTo>
                <a:lnTo>
                  <a:pt x="114331" y="133946"/>
                </a:lnTo>
                <a:lnTo>
                  <a:pt x="114332" y="133944"/>
                </a:lnTo>
                <a:lnTo>
                  <a:pt x="114336" y="133941"/>
                </a:lnTo>
                <a:lnTo>
                  <a:pt x="114338" y="133939"/>
                </a:lnTo>
                <a:lnTo>
                  <a:pt x="114341" y="133936"/>
                </a:lnTo>
                <a:lnTo>
                  <a:pt x="114342" y="133933"/>
                </a:lnTo>
                <a:lnTo>
                  <a:pt x="114346" y="133933"/>
                </a:lnTo>
                <a:lnTo>
                  <a:pt x="114349" y="133931"/>
                </a:lnTo>
                <a:lnTo>
                  <a:pt x="114350" y="133930"/>
                </a:lnTo>
                <a:lnTo>
                  <a:pt x="114358" y="133926"/>
                </a:lnTo>
                <a:lnTo>
                  <a:pt x="114364" y="133926"/>
                </a:lnTo>
                <a:lnTo>
                  <a:pt x="114370" y="133921"/>
                </a:lnTo>
                <a:lnTo>
                  <a:pt x="114374" y="133921"/>
                </a:lnTo>
                <a:lnTo>
                  <a:pt x="114382" y="133916"/>
                </a:lnTo>
                <a:lnTo>
                  <a:pt x="114390" y="133916"/>
                </a:lnTo>
                <a:lnTo>
                  <a:pt x="114395" y="133911"/>
                </a:lnTo>
                <a:lnTo>
                  <a:pt x="114408" y="133906"/>
                </a:lnTo>
                <a:lnTo>
                  <a:pt x="114411" y="133906"/>
                </a:lnTo>
                <a:lnTo>
                  <a:pt x="114417" y="133901"/>
                </a:lnTo>
                <a:lnTo>
                  <a:pt x="114421" y="133897"/>
                </a:lnTo>
                <a:lnTo>
                  <a:pt x="114423" y="133897"/>
                </a:lnTo>
                <a:lnTo>
                  <a:pt x="114425" y="133897"/>
                </a:lnTo>
                <a:lnTo>
                  <a:pt x="114433" y="133897"/>
                </a:lnTo>
                <a:lnTo>
                  <a:pt x="114439" y="133897"/>
                </a:lnTo>
                <a:lnTo>
                  <a:pt x="114441" y="133897"/>
                </a:lnTo>
                <a:lnTo>
                  <a:pt x="114444" y="133897"/>
                </a:lnTo>
                <a:lnTo>
                  <a:pt x="114449" y="133894"/>
                </a:lnTo>
                <a:lnTo>
                  <a:pt x="114450" y="133892"/>
                </a:lnTo>
                <a:lnTo>
                  <a:pt x="114461" y="133888"/>
                </a:lnTo>
                <a:lnTo>
                  <a:pt x="114473" y="133883"/>
                </a:lnTo>
                <a:lnTo>
                  <a:pt x="114480" y="133883"/>
                </a:lnTo>
                <a:lnTo>
                  <a:pt x="114486" y="133881"/>
                </a:lnTo>
                <a:lnTo>
                  <a:pt x="114486" y="133880"/>
                </a:lnTo>
                <a:lnTo>
                  <a:pt x="114488" y="133880"/>
                </a:lnTo>
                <a:lnTo>
                  <a:pt x="114488" y="133880"/>
                </a:lnTo>
                <a:lnTo>
                  <a:pt x="114489" y="133880"/>
                </a:lnTo>
                <a:lnTo>
                  <a:pt x="114494" y="133878"/>
                </a:lnTo>
                <a:lnTo>
                  <a:pt x="114495" y="133878"/>
                </a:lnTo>
                <a:lnTo>
                  <a:pt x="114500" y="133876"/>
                </a:lnTo>
                <a:lnTo>
                  <a:pt x="114503" y="133875"/>
                </a:lnTo>
                <a:lnTo>
                  <a:pt x="114507" y="133875"/>
                </a:lnTo>
                <a:lnTo>
                  <a:pt x="114511" y="133875"/>
                </a:lnTo>
                <a:lnTo>
                  <a:pt x="114523" y="133875"/>
                </a:lnTo>
                <a:lnTo>
                  <a:pt x="114543" y="133873"/>
                </a:lnTo>
                <a:lnTo>
                  <a:pt x="114556" y="133872"/>
                </a:lnTo>
                <a:lnTo>
                  <a:pt x="114567" y="133871"/>
                </a:lnTo>
                <a:lnTo>
                  <a:pt x="114571" y="133871"/>
                </a:lnTo>
                <a:lnTo>
                  <a:pt x="114573" y="133871"/>
                </a:lnTo>
                <a:lnTo>
                  <a:pt x="114575" y="133871"/>
                </a:lnTo>
                <a:lnTo>
                  <a:pt x="114578" y="133871"/>
                </a:lnTo>
                <a:lnTo>
                  <a:pt x="114599" y="133869"/>
                </a:lnTo>
                <a:lnTo>
                  <a:pt x="114620" y="133864"/>
                </a:lnTo>
                <a:lnTo>
                  <a:pt x="114635" y="133861"/>
                </a:lnTo>
                <a:lnTo>
                  <a:pt x="114636" y="133860"/>
                </a:lnTo>
                <a:lnTo>
                  <a:pt x="114637" y="133860"/>
                </a:lnTo>
                <a:lnTo>
                  <a:pt x="114644" y="133855"/>
                </a:lnTo>
                <a:lnTo>
                  <a:pt x="114645" y="133854"/>
                </a:lnTo>
                <a:lnTo>
                  <a:pt x="114646" y="133853"/>
                </a:lnTo>
                <a:lnTo>
                  <a:pt x="114648" y="133849"/>
                </a:lnTo>
                <a:lnTo>
                  <a:pt x="114654" y="133844"/>
                </a:lnTo>
                <a:lnTo>
                  <a:pt x="114657" y="133844"/>
                </a:lnTo>
                <a:lnTo>
                  <a:pt x="114657" y="133844"/>
                </a:lnTo>
                <a:lnTo>
                  <a:pt x="114660" y="133843"/>
                </a:lnTo>
                <a:lnTo>
                  <a:pt x="114662" y="133842"/>
                </a:lnTo>
                <a:lnTo>
                  <a:pt x="114673" y="133840"/>
                </a:lnTo>
                <a:lnTo>
                  <a:pt x="114685" y="133838"/>
                </a:lnTo>
                <a:lnTo>
                  <a:pt x="114698" y="133834"/>
                </a:lnTo>
                <a:lnTo>
                  <a:pt x="114709" y="133834"/>
                </a:lnTo>
                <a:lnTo>
                  <a:pt x="114712" y="133834"/>
                </a:lnTo>
                <a:lnTo>
                  <a:pt x="114716" y="133834"/>
                </a:lnTo>
                <a:lnTo>
                  <a:pt x="114719" y="133834"/>
                </a:lnTo>
                <a:lnTo>
                  <a:pt x="114726" y="133834"/>
                </a:lnTo>
                <a:lnTo>
                  <a:pt x="114728" y="133834"/>
                </a:lnTo>
                <a:lnTo>
                  <a:pt x="114730" y="133835"/>
                </a:lnTo>
                <a:lnTo>
                  <a:pt x="114733" y="133836"/>
                </a:lnTo>
                <a:lnTo>
                  <a:pt x="114742" y="133838"/>
                </a:lnTo>
                <a:lnTo>
                  <a:pt x="114746" y="133838"/>
                </a:lnTo>
                <a:lnTo>
                  <a:pt x="114751" y="133839"/>
                </a:lnTo>
                <a:lnTo>
                  <a:pt x="114770" y="133842"/>
                </a:lnTo>
                <a:lnTo>
                  <a:pt x="114786" y="133844"/>
                </a:lnTo>
                <a:lnTo>
                  <a:pt x="114788" y="133845"/>
                </a:lnTo>
                <a:lnTo>
                  <a:pt x="114790" y="133847"/>
                </a:lnTo>
                <a:lnTo>
                  <a:pt x="114792" y="133847"/>
                </a:lnTo>
                <a:lnTo>
                  <a:pt x="114802" y="133848"/>
                </a:lnTo>
                <a:lnTo>
                  <a:pt x="114806" y="133851"/>
                </a:lnTo>
                <a:lnTo>
                  <a:pt x="114806" y="133851"/>
                </a:lnTo>
                <a:lnTo>
                  <a:pt x="114814" y="133854"/>
                </a:lnTo>
                <a:lnTo>
                  <a:pt x="114830" y="133859"/>
                </a:lnTo>
                <a:lnTo>
                  <a:pt x="114841" y="133863"/>
                </a:lnTo>
                <a:lnTo>
                  <a:pt x="114844" y="133864"/>
                </a:lnTo>
                <a:lnTo>
                  <a:pt x="114847" y="133865"/>
                </a:lnTo>
                <a:lnTo>
                  <a:pt x="114859" y="133867"/>
                </a:lnTo>
                <a:lnTo>
                  <a:pt x="114875" y="133870"/>
                </a:lnTo>
                <a:lnTo>
                  <a:pt x="114879" y="133871"/>
                </a:lnTo>
                <a:lnTo>
                  <a:pt x="114879" y="133871"/>
                </a:lnTo>
                <a:lnTo>
                  <a:pt x="114884" y="133872"/>
                </a:lnTo>
                <a:lnTo>
                  <a:pt x="114893" y="133874"/>
                </a:lnTo>
                <a:lnTo>
                  <a:pt x="114912" y="133879"/>
                </a:lnTo>
                <a:lnTo>
                  <a:pt x="114924" y="133884"/>
                </a:lnTo>
                <a:lnTo>
                  <a:pt x="114927" y="133886"/>
                </a:lnTo>
                <a:lnTo>
                  <a:pt x="114930" y="133887"/>
                </a:lnTo>
                <a:lnTo>
                  <a:pt x="114944" y="133894"/>
                </a:lnTo>
                <a:lnTo>
                  <a:pt x="114946" y="133896"/>
                </a:lnTo>
                <a:lnTo>
                  <a:pt x="114947" y="133896"/>
                </a:lnTo>
                <a:lnTo>
                  <a:pt x="114947" y="133896"/>
                </a:lnTo>
                <a:lnTo>
                  <a:pt x="114950" y="133898"/>
                </a:lnTo>
                <a:lnTo>
                  <a:pt x="114960" y="133902"/>
                </a:lnTo>
                <a:lnTo>
                  <a:pt x="114965" y="133903"/>
                </a:lnTo>
                <a:lnTo>
                  <a:pt x="114974" y="133911"/>
                </a:lnTo>
                <a:lnTo>
                  <a:pt x="114976" y="133916"/>
                </a:lnTo>
                <a:lnTo>
                  <a:pt x="114979" y="133920"/>
                </a:lnTo>
                <a:lnTo>
                  <a:pt x="114985" y="133932"/>
                </a:lnTo>
                <a:lnTo>
                  <a:pt x="114992" y="133942"/>
                </a:lnTo>
                <a:lnTo>
                  <a:pt x="114996" y="133949"/>
                </a:lnTo>
                <a:lnTo>
                  <a:pt x="115006" y="133970"/>
                </a:lnTo>
                <a:lnTo>
                  <a:pt x="115011" y="133979"/>
                </a:lnTo>
                <a:lnTo>
                  <a:pt x="115012" y="133981"/>
                </a:lnTo>
                <a:lnTo>
                  <a:pt x="115019" y="133995"/>
                </a:lnTo>
                <a:lnTo>
                  <a:pt x="115026" y="134009"/>
                </a:lnTo>
                <a:lnTo>
                  <a:pt x="115026" y="134010"/>
                </a:lnTo>
                <a:lnTo>
                  <a:pt x="115025" y="134014"/>
                </a:lnTo>
                <a:lnTo>
                  <a:pt x="115024" y="134017"/>
                </a:lnTo>
                <a:lnTo>
                  <a:pt x="115024" y="134018"/>
                </a:lnTo>
                <a:lnTo>
                  <a:pt x="115021" y="134022"/>
                </a:lnTo>
                <a:lnTo>
                  <a:pt x="115021" y="134025"/>
                </a:lnTo>
                <a:lnTo>
                  <a:pt x="115021" y="134029"/>
                </a:lnTo>
                <a:lnTo>
                  <a:pt x="115025" y="134035"/>
                </a:lnTo>
                <a:lnTo>
                  <a:pt x="115025" y="134035"/>
                </a:lnTo>
                <a:lnTo>
                  <a:pt x="115026" y="134036"/>
                </a:lnTo>
                <a:lnTo>
                  <a:pt x="115026" y="134045"/>
                </a:lnTo>
                <a:lnTo>
                  <a:pt x="115026" y="134045"/>
                </a:lnTo>
                <a:lnTo>
                  <a:pt x="115026" y="134053"/>
                </a:lnTo>
                <a:lnTo>
                  <a:pt x="115026" y="134057"/>
                </a:lnTo>
                <a:lnTo>
                  <a:pt x="115026" y="134061"/>
                </a:lnTo>
                <a:lnTo>
                  <a:pt x="115030" y="134063"/>
                </a:lnTo>
                <a:lnTo>
                  <a:pt x="115032" y="134064"/>
                </a:lnTo>
                <a:lnTo>
                  <a:pt x="115033" y="134064"/>
                </a:lnTo>
                <a:lnTo>
                  <a:pt x="115035" y="134067"/>
                </a:lnTo>
                <a:lnTo>
                  <a:pt x="115037" y="134069"/>
                </a:lnTo>
                <a:lnTo>
                  <a:pt x="115041" y="134073"/>
                </a:lnTo>
                <a:lnTo>
                  <a:pt x="115044" y="134076"/>
                </a:lnTo>
                <a:lnTo>
                  <a:pt x="115052" y="134080"/>
                </a:lnTo>
                <a:lnTo>
                  <a:pt x="115055" y="134081"/>
                </a:lnTo>
                <a:lnTo>
                  <a:pt x="115059" y="134081"/>
                </a:lnTo>
                <a:lnTo>
                  <a:pt x="115063" y="134082"/>
                </a:lnTo>
                <a:lnTo>
                  <a:pt x="115068" y="134084"/>
                </a:lnTo>
                <a:lnTo>
                  <a:pt x="115071" y="134085"/>
                </a:lnTo>
                <a:lnTo>
                  <a:pt x="115073" y="134085"/>
                </a:lnTo>
                <a:lnTo>
                  <a:pt x="115074" y="134085"/>
                </a:lnTo>
                <a:lnTo>
                  <a:pt x="115080" y="134087"/>
                </a:lnTo>
                <a:lnTo>
                  <a:pt x="115088" y="134091"/>
                </a:lnTo>
                <a:lnTo>
                  <a:pt x="115097" y="134091"/>
                </a:lnTo>
                <a:lnTo>
                  <a:pt x="115103" y="134090"/>
                </a:lnTo>
                <a:lnTo>
                  <a:pt x="115106" y="134086"/>
                </a:lnTo>
                <a:lnTo>
                  <a:pt x="115112" y="134081"/>
                </a:lnTo>
                <a:lnTo>
                  <a:pt x="115123" y="134073"/>
                </a:lnTo>
                <a:lnTo>
                  <a:pt x="115135" y="134075"/>
                </a:lnTo>
                <a:lnTo>
                  <a:pt x="115138" y="134078"/>
                </a:lnTo>
                <a:lnTo>
                  <a:pt x="115140" y="134081"/>
                </a:lnTo>
                <a:lnTo>
                  <a:pt x="115151" y="134091"/>
                </a:lnTo>
                <a:lnTo>
                  <a:pt x="115156" y="134094"/>
                </a:lnTo>
                <a:lnTo>
                  <a:pt x="115156" y="134094"/>
                </a:lnTo>
                <a:lnTo>
                  <a:pt x="115159" y="134096"/>
                </a:lnTo>
                <a:lnTo>
                  <a:pt x="115161" y="134097"/>
                </a:lnTo>
                <a:lnTo>
                  <a:pt x="115170" y="134104"/>
                </a:lnTo>
                <a:lnTo>
                  <a:pt x="115182" y="134119"/>
                </a:lnTo>
                <a:lnTo>
                  <a:pt x="115195" y="134126"/>
                </a:lnTo>
                <a:lnTo>
                  <a:pt x="115199" y="134127"/>
                </a:lnTo>
                <a:lnTo>
                  <a:pt x="115202" y="134129"/>
                </a:lnTo>
                <a:lnTo>
                  <a:pt x="115213" y="134135"/>
                </a:lnTo>
                <a:lnTo>
                  <a:pt x="115213" y="134135"/>
                </a:lnTo>
                <a:lnTo>
                  <a:pt x="115213" y="134136"/>
                </a:lnTo>
                <a:lnTo>
                  <a:pt x="115221" y="134139"/>
                </a:lnTo>
                <a:lnTo>
                  <a:pt x="115238" y="134132"/>
                </a:lnTo>
                <a:lnTo>
                  <a:pt x="115247" y="134129"/>
                </a:lnTo>
                <a:lnTo>
                  <a:pt x="115248" y="134128"/>
                </a:lnTo>
                <a:lnTo>
                  <a:pt x="115250" y="134126"/>
                </a:lnTo>
                <a:lnTo>
                  <a:pt x="115254" y="134125"/>
                </a:lnTo>
                <a:lnTo>
                  <a:pt x="115261" y="134124"/>
                </a:lnTo>
                <a:lnTo>
                  <a:pt x="115265" y="134121"/>
                </a:lnTo>
                <a:lnTo>
                  <a:pt x="115266" y="134121"/>
                </a:lnTo>
                <a:lnTo>
                  <a:pt x="115267" y="134120"/>
                </a:lnTo>
                <a:lnTo>
                  <a:pt x="115272" y="134117"/>
                </a:lnTo>
                <a:lnTo>
                  <a:pt x="115276" y="134117"/>
                </a:lnTo>
                <a:lnTo>
                  <a:pt x="115279" y="134117"/>
                </a:lnTo>
                <a:lnTo>
                  <a:pt x="115286" y="134119"/>
                </a:lnTo>
                <a:lnTo>
                  <a:pt x="115291" y="134120"/>
                </a:lnTo>
                <a:lnTo>
                  <a:pt x="115292" y="134121"/>
                </a:lnTo>
                <a:lnTo>
                  <a:pt x="115295" y="134121"/>
                </a:lnTo>
                <a:lnTo>
                  <a:pt x="115298" y="134122"/>
                </a:lnTo>
                <a:lnTo>
                  <a:pt x="115303" y="134124"/>
                </a:lnTo>
                <a:lnTo>
                  <a:pt x="115309" y="134126"/>
                </a:lnTo>
                <a:lnTo>
                  <a:pt x="115314" y="134127"/>
                </a:lnTo>
                <a:lnTo>
                  <a:pt x="115315" y="134127"/>
                </a:lnTo>
                <a:lnTo>
                  <a:pt x="115315" y="134128"/>
                </a:lnTo>
                <a:lnTo>
                  <a:pt x="115333" y="134130"/>
                </a:lnTo>
                <a:lnTo>
                  <a:pt x="115341" y="134131"/>
                </a:lnTo>
                <a:lnTo>
                  <a:pt x="115343" y="134133"/>
                </a:lnTo>
                <a:lnTo>
                  <a:pt x="115345" y="134134"/>
                </a:lnTo>
                <a:lnTo>
                  <a:pt x="115353" y="134136"/>
                </a:lnTo>
                <a:lnTo>
                  <a:pt x="115360" y="134139"/>
                </a:lnTo>
                <a:lnTo>
                  <a:pt x="115363" y="134139"/>
                </a:lnTo>
                <a:lnTo>
                  <a:pt x="115364" y="134139"/>
                </a:lnTo>
                <a:lnTo>
                  <a:pt x="115372" y="134139"/>
                </a:lnTo>
                <a:lnTo>
                  <a:pt x="115374" y="134140"/>
                </a:lnTo>
                <a:lnTo>
                  <a:pt x="115374" y="134141"/>
                </a:lnTo>
                <a:lnTo>
                  <a:pt x="115378" y="134141"/>
                </a:lnTo>
                <a:lnTo>
                  <a:pt x="115388" y="134141"/>
                </a:lnTo>
                <a:lnTo>
                  <a:pt x="115389" y="134141"/>
                </a:lnTo>
                <a:lnTo>
                  <a:pt x="115390" y="134141"/>
                </a:lnTo>
                <a:lnTo>
                  <a:pt x="115399" y="134143"/>
                </a:lnTo>
                <a:lnTo>
                  <a:pt x="115403" y="134144"/>
                </a:lnTo>
                <a:lnTo>
                  <a:pt x="115406" y="134145"/>
                </a:lnTo>
                <a:lnTo>
                  <a:pt x="115422" y="134148"/>
                </a:lnTo>
                <a:lnTo>
                  <a:pt x="115433" y="134149"/>
                </a:lnTo>
                <a:lnTo>
                  <a:pt x="115434" y="134149"/>
                </a:lnTo>
                <a:lnTo>
                  <a:pt x="115436" y="134149"/>
                </a:lnTo>
                <a:lnTo>
                  <a:pt x="115443" y="134149"/>
                </a:lnTo>
                <a:lnTo>
                  <a:pt x="115446" y="134150"/>
                </a:lnTo>
                <a:lnTo>
                  <a:pt x="115459" y="134151"/>
                </a:lnTo>
                <a:lnTo>
                  <a:pt x="115460" y="134151"/>
                </a:lnTo>
                <a:lnTo>
                  <a:pt x="115460" y="134151"/>
                </a:lnTo>
                <a:lnTo>
                  <a:pt x="115466" y="134150"/>
                </a:lnTo>
                <a:lnTo>
                  <a:pt x="115503" y="134144"/>
                </a:lnTo>
                <a:lnTo>
                  <a:pt x="115505" y="134144"/>
                </a:lnTo>
                <a:lnTo>
                  <a:pt x="115511" y="134145"/>
                </a:lnTo>
                <a:lnTo>
                  <a:pt x="115517" y="134142"/>
                </a:lnTo>
                <a:lnTo>
                  <a:pt x="115527" y="134138"/>
                </a:lnTo>
                <a:lnTo>
                  <a:pt x="115537" y="134132"/>
                </a:lnTo>
                <a:lnTo>
                  <a:pt x="115538" y="134131"/>
                </a:lnTo>
                <a:lnTo>
                  <a:pt x="115538" y="134131"/>
                </a:lnTo>
                <a:lnTo>
                  <a:pt x="115539" y="134131"/>
                </a:lnTo>
                <a:lnTo>
                  <a:pt x="115540" y="134130"/>
                </a:lnTo>
                <a:lnTo>
                  <a:pt x="115540" y="134130"/>
                </a:lnTo>
                <a:lnTo>
                  <a:pt x="115549" y="134125"/>
                </a:lnTo>
                <a:lnTo>
                  <a:pt x="115550" y="134125"/>
                </a:lnTo>
                <a:lnTo>
                  <a:pt x="115550" y="134125"/>
                </a:lnTo>
                <a:lnTo>
                  <a:pt x="115551" y="134125"/>
                </a:lnTo>
                <a:lnTo>
                  <a:pt x="115571" y="134124"/>
                </a:lnTo>
                <a:lnTo>
                  <a:pt x="115573" y="134124"/>
                </a:lnTo>
                <a:lnTo>
                  <a:pt x="115577" y="134122"/>
                </a:lnTo>
                <a:lnTo>
                  <a:pt x="115579" y="134121"/>
                </a:lnTo>
                <a:lnTo>
                  <a:pt x="115581" y="134120"/>
                </a:lnTo>
                <a:lnTo>
                  <a:pt x="115589" y="134116"/>
                </a:lnTo>
                <a:lnTo>
                  <a:pt x="115599" y="134113"/>
                </a:lnTo>
                <a:lnTo>
                  <a:pt x="115601" y="134112"/>
                </a:lnTo>
                <a:lnTo>
                  <a:pt x="115603" y="134111"/>
                </a:lnTo>
                <a:lnTo>
                  <a:pt x="115627" y="134103"/>
                </a:lnTo>
                <a:lnTo>
                  <a:pt x="115653" y="134098"/>
                </a:lnTo>
                <a:lnTo>
                  <a:pt x="115656" y="134098"/>
                </a:lnTo>
                <a:lnTo>
                  <a:pt x="115660" y="134098"/>
                </a:lnTo>
                <a:lnTo>
                  <a:pt x="115695" y="134094"/>
                </a:lnTo>
                <a:lnTo>
                  <a:pt x="115730" y="134088"/>
                </a:lnTo>
                <a:lnTo>
                  <a:pt x="115767" y="134096"/>
                </a:lnTo>
                <a:lnTo>
                  <a:pt x="115769" y="134096"/>
                </a:lnTo>
                <a:lnTo>
                  <a:pt x="115775" y="134098"/>
                </a:lnTo>
                <a:lnTo>
                  <a:pt x="115779" y="134100"/>
                </a:lnTo>
                <a:lnTo>
                  <a:pt x="115779" y="134101"/>
                </a:lnTo>
                <a:lnTo>
                  <a:pt x="115783" y="134103"/>
                </a:lnTo>
                <a:lnTo>
                  <a:pt x="115788" y="134105"/>
                </a:lnTo>
                <a:lnTo>
                  <a:pt x="115792" y="134105"/>
                </a:lnTo>
                <a:lnTo>
                  <a:pt x="115792" y="134105"/>
                </a:lnTo>
                <a:lnTo>
                  <a:pt x="115797" y="134106"/>
                </a:lnTo>
                <a:lnTo>
                  <a:pt x="115799" y="134106"/>
                </a:lnTo>
                <a:lnTo>
                  <a:pt x="115805" y="134107"/>
                </a:lnTo>
                <a:lnTo>
                  <a:pt x="115808" y="134107"/>
                </a:lnTo>
                <a:lnTo>
                  <a:pt x="115808" y="134107"/>
                </a:lnTo>
                <a:lnTo>
                  <a:pt x="115811" y="134107"/>
                </a:lnTo>
                <a:lnTo>
                  <a:pt x="115821" y="134108"/>
                </a:lnTo>
                <a:lnTo>
                  <a:pt x="115821" y="134108"/>
                </a:lnTo>
                <a:lnTo>
                  <a:pt x="115826" y="134109"/>
                </a:lnTo>
                <a:lnTo>
                  <a:pt x="115827" y="134109"/>
                </a:lnTo>
                <a:lnTo>
                  <a:pt x="115828" y="134109"/>
                </a:lnTo>
                <a:lnTo>
                  <a:pt x="115839" y="134109"/>
                </a:lnTo>
                <a:lnTo>
                  <a:pt x="115841" y="134109"/>
                </a:lnTo>
                <a:lnTo>
                  <a:pt x="115843" y="134109"/>
                </a:lnTo>
                <a:lnTo>
                  <a:pt x="115848" y="134109"/>
                </a:lnTo>
                <a:lnTo>
                  <a:pt x="115859" y="134109"/>
                </a:lnTo>
                <a:lnTo>
                  <a:pt x="115872" y="134106"/>
                </a:lnTo>
                <a:lnTo>
                  <a:pt x="115921" y="134095"/>
                </a:lnTo>
                <a:lnTo>
                  <a:pt x="115927" y="134093"/>
                </a:lnTo>
                <a:lnTo>
                  <a:pt x="115927" y="134093"/>
                </a:lnTo>
                <a:lnTo>
                  <a:pt x="115933" y="134092"/>
                </a:lnTo>
                <a:lnTo>
                  <a:pt x="115953" y="134087"/>
                </a:lnTo>
                <a:lnTo>
                  <a:pt x="115971" y="134086"/>
                </a:lnTo>
                <a:lnTo>
                  <a:pt x="115981" y="134085"/>
                </a:lnTo>
                <a:lnTo>
                  <a:pt x="115995" y="134085"/>
                </a:lnTo>
                <a:lnTo>
                  <a:pt x="115996" y="134085"/>
                </a:lnTo>
                <a:lnTo>
                  <a:pt x="115997" y="134085"/>
                </a:lnTo>
                <a:lnTo>
                  <a:pt x="116069" y="134082"/>
                </a:lnTo>
                <a:lnTo>
                  <a:pt x="116080" y="134082"/>
                </a:lnTo>
                <a:lnTo>
                  <a:pt x="116085" y="134082"/>
                </a:lnTo>
                <a:lnTo>
                  <a:pt x="116090" y="134082"/>
                </a:lnTo>
                <a:lnTo>
                  <a:pt x="116100" y="134082"/>
                </a:lnTo>
                <a:lnTo>
                  <a:pt x="116105" y="134082"/>
                </a:lnTo>
                <a:lnTo>
                  <a:pt x="116111" y="134083"/>
                </a:lnTo>
                <a:lnTo>
                  <a:pt x="116123" y="134083"/>
                </a:lnTo>
                <a:lnTo>
                  <a:pt x="116124" y="134082"/>
                </a:lnTo>
                <a:lnTo>
                  <a:pt x="116126" y="134082"/>
                </a:lnTo>
                <a:lnTo>
                  <a:pt x="116172" y="134081"/>
                </a:lnTo>
                <a:lnTo>
                  <a:pt x="116176" y="134081"/>
                </a:lnTo>
                <a:lnTo>
                  <a:pt x="116176" y="134081"/>
                </a:lnTo>
                <a:lnTo>
                  <a:pt x="116181" y="134081"/>
                </a:lnTo>
                <a:lnTo>
                  <a:pt x="116193" y="134082"/>
                </a:lnTo>
                <a:lnTo>
                  <a:pt x="116193" y="134082"/>
                </a:lnTo>
                <a:lnTo>
                  <a:pt x="116197" y="134082"/>
                </a:lnTo>
                <a:lnTo>
                  <a:pt x="116198" y="134082"/>
                </a:lnTo>
                <a:lnTo>
                  <a:pt x="116199" y="134082"/>
                </a:lnTo>
                <a:lnTo>
                  <a:pt x="116215" y="134083"/>
                </a:lnTo>
                <a:lnTo>
                  <a:pt x="116215" y="134083"/>
                </a:lnTo>
                <a:lnTo>
                  <a:pt x="116215" y="134083"/>
                </a:lnTo>
                <a:lnTo>
                  <a:pt x="116223" y="134084"/>
                </a:lnTo>
                <a:lnTo>
                  <a:pt x="116223" y="134084"/>
                </a:lnTo>
                <a:lnTo>
                  <a:pt x="116224" y="134084"/>
                </a:lnTo>
                <a:lnTo>
                  <a:pt x="116240" y="134086"/>
                </a:lnTo>
                <a:lnTo>
                  <a:pt x="116249" y="134086"/>
                </a:lnTo>
                <a:lnTo>
                  <a:pt x="116252" y="134086"/>
                </a:lnTo>
                <a:lnTo>
                  <a:pt x="116255" y="134086"/>
                </a:lnTo>
                <a:lnTo>
                  <a:pt x="116267" y="134084"/>
                </a:lnTo>
                <a:lnTo>
                  <a:pt x="116287" y="134088"/>
                </a:lnTo>
                <a:lnTo>
                  <a:pt x="116289" y="134088"/>
                </a:lnTo>
                <a:lnTo>
                  <a:pt x="116290" y="134088"/>
                </a:lnTo>
                <a:lnTo>
                  <a:pt x="116299" y="134088"/>
                </a:lnTo>
                <a:lnTo>
                  <a:pt x="116302" y="134088"/>
                </a:lnTo>
                <a:lnTo>
                  <a:pt x="116305" y="134088"/>
                </a:lnTo>
                <a:lnTo>
                  <a:pt x="116310" y="134089"/>
                </a:lnTo>
                <a:lnTo>
                  <a:pt x="116314" y="134090"/>
                </a:lnTo>
                <a:lnTo>
                  <a:pt x="116316" y="134090"/>
                </a:lnTo>
                <a:lnTo>
                  <a:pt x="116318" y="134090"/>
                </a:lnTo>
                <a:lnTo>
                  <a:pt x="116325" y="134094"/>
                </a:lnTo>
                <a:lnTo>
                  <a:pt x="116327" y="134095"/>
                </a:lnTo>
                <a:lnTo>
                  <a:pt x="116329" y="134096"/>
                </a:lnTo>
                <a:lnTo>
                  <a:pt x="116331" y="134097"/>
                </a:lnTo>
                <a:lnTo>
                  <a:pt x="116342" y="134096"/>
                </a:lnTo>
                <a:lnTo>
                  <a:pt x="116347" y="134096"/>
                </a:lnTo>
                <a:lnTo>
                  <a:pt x="116352" y="134095"/>
                </a:lnTo>
                <a:lnTo>
                  <a:pt x="116362" y="134097"/>
                </a:lnTo>
                <a:lnTo>
                  <a:pt x="116384" y="134097"/>
                </a:lnTo>
                <a:lnTo>
                  <a:pt x="116393" y="134095"/>
                </a:lnTo>
                <a:lnTo>
                  <a:pt x="116396" y="134096"/>
                </a:lnTo>
                <a:lnTo>
                  <a:pt x="116400" y="134096"/>
                </a:lnTo>
                <a:lnTo>
                  <a:pt x="116408" y="134098"/>
                </a:lnTo>
                <a:lnTo>
                  <a:pt x="116414" y="134100"/>
                </a:lnTo>
                <a:lnTo>
                  <a:pt x="116429" y="134101"/>
                </a:lnTo>
                <a:lnTo>
                  <a:pt x="116447" y="134097"/>
                </a:lnTo>
                <a:lnTo>
                  <a:pt x="116454" y="134105"/>
                </a:lnTo>
                <a:lnTo>
                  <a:pt x="116456" y="134107"/>
                </a:lnTo>
                <a:lnTo>
                  <a:pt x="116458" y="134109"/>
                </a:lnTo>
                <a:lnTo>
                  <a:pt x="116464" y="134111"/>
                </a:lnTo>
                <a:lnTo>
                  <a:pt x="116467" y="134113"/>
                </a:lnTo>
                <a:lnTo>
                  <a:pt x="116468" y="134113"/>
                </a:lnTo>
                <a:lnTo>
                  <a:pt x="116470" y="134113"/>
                </a:lnTo>
                <a:lnTo>
                  <a:pt x="116477" y="134117"/>
                </a:lnTo>
                <a:lnTo>
                  <a:pt x="116493" y="134125"/>
                </a:lnTo>
                <a:lnTo>
                  <a:pt x="116497" y="134126"/>
                </a:lnTo>
                <a:lnTo>
                  <a:pt x="116499" y="134127"/>
                </a:lnTo>
                <a:lnTo>
                  <a:pt x="116500" y="134129"/>
                </a:lnTo>
                <a:lnTo>
                  <a:pt x="116502" y="134132"/>
                </a:lnTo>
                <a:lnTo>
                  <a:pt x="116510" y="134135"/>
                </a:lnTo>
                <a:lnTo>
                  <a:pt x="116512" y="134135"/>
                </a:lnTo>
                <a:lnTo>
                  <a:pt x="116514" y="134137"/>
                </a:lnTo>
                <a:lnTo>
                  <a:pt x="116517" y="134140"/>
                </a:lnTo>
                <a:lnTo>
                  <a:pt x="116518" y="134140"/>
                </a:lnTo>
                <a:lnTo>
                  <a:pt x="116518" y="134141"/>
                </a:lnTo>
                <a:lnTo>
                  <a:pt x="116523" y="134143"/>
                </a:lnTo>
                <a:lnTo>
                  <a:pt x="116525" y="134143"/>
                </a:lnTo>
                <a:lnTo>
                  <a:pt x="116533" y="134143"/>
                </a:lnTo>
                <a:lnTo>
                  <a:pt x="116533" y="134143"/>
                </a:lnTo>
                <a:lnTo>
                  <a:pt x="116535" y="134144"/>
                </a:lnTo>
                <a:lnTo>
                  <a:pt x="116539" y="134146"/>
                </a:lnTo>
                <a:lnTo>
                  <a:pt x="116540" y="134146"/>
                </a:lnTo>
                <a:lnTo>
                  <a:pt x="116541" y="134146"/>
                </a:lnTo>
                <a:lnTo>
                  <a:pt x="116544" y="134147"/>
                </a:lnTo>
                <a:lnTo>
                  <a:pt x="116546" y="134148"/>
                </a:lnTo>
                <a:lnTo>
                  <a:pt x="116548" y="134148"/>
                </a:lnTo>
                <a:lnTo>
                  <a:pt x="116550" y="134149"/>
                </a:lnTo>
                <a:lnTo>
                  <a:pt x="116556" y="134151"/>
                </a:lnTo>
                <a:lnTo>
                  <a:pt x="116556" y="134151"/>
                </a:lnTo>
                <a:lnTo>
                  <a:pt x="116562" y="134154"/>
                </a:lnTo>
                <a:lnTo>
                  <a:pt x="116565" y="134154"/>
                </a:lnTo>
                <a:lnTo>
                  <a:pt x="116567" y="134154"/>
                </a:lnTo>
                <a:lnTo>
                  <a:pt x="116574" y="134154"/>
                </a:lnTo>
                <a:lnTo>
                  <a:pt x="116577" y="134154"/>
                </a:lnTo>
                <a:lnTo>
                  <a:pt x="116580" y="134153"/>
                </a:lnTo>
                <a:lnTo>
                  <a:pt x="116589" y="134157"/>
                </a:lnTo>
                <a:lnTo>
                  <a:pt x="116593" y="134158"/>
                </a:lnTo>
                <a:lnTo>
                  <a:pt x="116596" y="134160"/>
                </a:lnTo>
                <a:lnTo>
                  <a:pt x="116600" y="134163"/>
                </a:lnTo>
                <a:lnTo>
                  <a:pt x="116603" y="134164"/>
                </a:lnTo>
                <a:lnTo>
                  <a:pt x="116605" y="134166"/>
                </a:lnTo>
                <a:lnTo>
                  <a:pt x="116608" y="134167"/>
                </a:lnTo>
                <a:lnTo>
                  <a:pt x="116620" y="134153"/>
                </a:lnTo>
                <a:lnTo>
                  <a:pt x="116620" y="134150"/>
                </a:lnTo>
                <a:lnTo>
                  <a:pt x="116620" y="134149"/>
                </a:lnTo>
                <a:lnTo>
                  <a:pt x="116623" y="134143"/>
                </a:lnTo>
                <a:lnTo>
                  <a:pt x="116630" y="134137"/>
                </a:lnTo>
                <a:lnTo>
                  <a:pt x="116632" y="134134"/>
                </a:lnTo>
                <a:lnTo>
                  <a:pt x="116635" y="134131"/>
                </a:lnTo>
                <a:lnTo>
                  <a:pt x="116639" y="134127"/>
                </a:lnTo>
                <a:lnTo>
                  <a:pt x="116640" y="134126"/>
                </a:lnTo>
                <a:lnTo>
                  <a:pt x="116644" y="134123"/>
                </a:lnTo>
                <a:lnTo>
                  <a:pt x="116648" y="134119"/>
                </a:lnTo>
                <a:lnTo>
                  <a:pt x="116650" y="134113"/>
                </a:lnTo>
                <a:lnTo>
                  <a:pt x="116655" y="134103"/>
                </a:lnTo>
                <a:lnTo>
                  <a:pt x="116656" y="134098"/>
                </a:lnTo>
                <a:lnTo>
                  <a:pt x="116656" y="134096"/>
                </a:lnTo>
                <a:lnTo>
                  <a:pt x="116657" y="134092"/>
                </a:lnTo>
                <a:lnTo>
                  <a:pt x="116660" y="134087"/>
                </a:lnTo>
                <a:lnTo>
                  <a:pt x="116661" y="134086"/>
                </a:lnTo>
                <a:lnTo>
                  <a:pt x="116662" y="134084"/>
                </a:lnTo>
                <a:lnTo>
                  <a:pt x="116663" y="134081"/>
                </a:lnTo>
                <a:lnTo>
                  <a:pt x="116668" y="134073"/>
                </a:lnTo>
                <a:lnTo>
                  <a:pt x="116670" y="134071"/>
                </a:lnTo>
                <a:lnTo>
                  <a:pt x="116672" y="134069"/>
                </a:lnTo>
                <a:lnTo>
                  <a:pt x="116676" y="134061"/>
                </a:lnTo>
                <a:lnTo>
                  <a:pt x="116681" y="134054"/>
                </a:lnTo>
                <a:lnTo>
                  <a:pt x="116682" y="134050"/>
                </a:lnTo>
                <a:lnTo>
                  <a:pt x="116684" y="134042"/>
                </a:lnTo>
                <a:lnTo>
                  <a:pt x="116686" y="134035"/>
                </a:lnTo>
                <a:lnTo>
                  <a:pt x="116688" y="134028"/>
                </a:lnTo>
                <a:lnTo>
                  <a:pt x="116689" y="134021"/>
                </a:lnTo>
                <a:lnTo>
                  <a:pt x="116691" y="134014"/>
                </a:lnTo>
                <a:lnTo>
                  <a:pt x="116699" y="133999"/>
                </a:lnTo>
                <a:lnTo>
                  <a:pt x="116700" y="133998"/>
                </a:lnTo>
                <a:lnTo>
                  <a:pt x="116707" y="133992"/>
                </a:lnTo>
                <a:lnTo>
                  <a:pt x="116711" y="133985"/>
                </a:lnTo>
                <a:lnTo>
                  <a:pt x="116715" y="133975"/>
                </a:lnTo>
                <a:lnTo>
                  <a:pt x="116716" y="133969"/>
                </a:lnTo>
                <a:lnTo>
                  <a:pt x="116718" y="133964"/>
                </a:lnTo>
                <a:lnTo>
                  <a:pt x="116721" y="133956"/>
                </a:lnTo>
                <a:lnTo>
                  <a:pt x="116724" y="133952"/>
                </a:lnTo>
                <a:lnTo>
                  <a:pt x="116725" y="133941"/>
                </a:lnTo>
                <a:lnTo>
                  <a:pt x="116725" y="133935"/>
                </a:lnTo>
                <a:lnTo>
                  <a:pt x="116728" y="133926"/>
                </a:lnTo>
                <a:lnTo>
                  <a:pt x="116729" y="133921"/>
                </a:lnTo>
                <a:lnTo>
                  <a:pt x="116729" y="133915"/>
                </a:lnTo>
                <a:lnTo>
                  <a:pt x="116730" y="133911"/>
                </a:lnTo>
                <a:lnTo>
                  <a:pt x="116736" y="133885"/>
                </a:lnTo>
                <a:lnTo>
                  <a:pt x="116746" y="133872"/>
                </a:lnTo>
                <a:lnTo>
                  <a:pt x="116752" y="133866"/>
                </a:lnTo>
                <a:lnTo>
                  <a:pt x="116756" y="133857"/>
                </a:lnTo>
                <a:lnTo>
                  <a:pt x="116758" y="133853"/>
                </a:lnTo>
                <a:lnTo>
                  <a:pt x="116766" y="133842"/>
                </a:lnTo>
                <a:lnTo>
                  <a:pt x="116768" y="133840"/>
                </a:lnTo>
                <a:lnTo>
                  <a:pt x="116776" y="133834"/>
                </a:lnTo>
                <a:lnTo>
                  <a:pt x="116785" y="133829"/>
                </a:lnTo>
                <a:lnTo>
                  <a:pt x="116787" y="133826"/>
                </a:lnTo>
                <a:lnTo>
                  <a:pt x="116803" y="133813"/>
                </a:lnTo>
                <a:lnTo>
                  <a:pt x="116803" y="133798"/>
                </a:lnTo>
                <a:lnTo>
                  <a:pt x="116804" y="133794"/>
                </a:lnTo>
                <a:lnTo>
                  <a:pt x="116809" y="133792"/>
                </a:lnTo>
                <a:lnTo>
                  <a:pt x="116811" y="133791"/>
                </a:lnTo>
                <a:lnTo>
                  <a:pt x="116816" y="133788"/>
                </a:lnTo>
                <a:lnTo>
                  <a:pt x="116822" y="133787"/>
                </a:lnTo>
                <a:lnTo>
                  <a:pt x="116824" y="133784"/>
                </a:lnTo>
                <a:lnTo>
                  <a:pt x="116832" y="133783"/>
                </a:lnTo>
                <a:lnTo>
                  <a:pt x="116839" y="133779"/>
                </a:lnTo>
                <a:lnTo>
                  <a:pt x="116844" y="133776"/>
                </a:lnTo>
                <a:lnTo>
                  <a:pt x="116848" y="133776"/>
                </a:lnTo>
                <a:lnTo>
                  <a:pt x="116850" y="133774"/>
                </a:lnTo>
                <a:lnTo>
                  <a:pt x="116853" y="133772"/>
                </a:lnTo>
                <a:lnTo>
                  <a:pt x="116865" y="133766"/>
                </a:lnTo>
                <a:lnTo>
                  <a:pt x="116867" y="133765"/>
                </a:lnTo>
                <a:lnTo>
                  <a:pt x="116867" y="133765"/>
                </a:lnTo>
                <a:lnTo>
                  <a:pt x="116887" y="133754"/>
                </a:lnTo>
                <a:lnTo>
                  <a:pt x="116893" y="133749"/>
                </a:lnTo>
                <a:lnTo>
                  <a:pt x="116899" y="133745"/>
                </a:lnTo>
                <a:lnTo>
                  <a:pt x="116905" y="133740"/>
                </a:lnTo>
                <a:lnTo>
                  <a:pt x="116911" y="133736"/>
                </a:lnTo>
                <a:lnTo>
                  <a:pt x="116917" y="133734"/>
                </a:lnTo>
                <a:lnTo>
                  <a:pt x="116930" y="133729"/>
                </a:lnTo>
                <a:lnTo>
                  <a:pt x="116935" y="133727"/>
                </a:lnTo>
                <a:lnTo>
                  <a:pt x="116939" y="133727"/>
                </a:lnTo>
                <a:lnTo>
                  <a:pt x="116950" y="133727"/>
                </a:lnTo>
                <a:lnTo>
                  <a:pt x="116961" y="133725"/>
                </a:lnTo>
                <a:lnTo>
                  <a:pt x="116970" y="133722"/>
                </a:lnTo>
                <a:lnTo>
                  <a:pt x="116980" y="133717"/>
                </a:lnTo>
                <a:lnTo>
                  <a:pt x="116986" y="133717"/>
                </a:lnTo>
                <a:lnTo>
                  <a:pt x="116994" y="133717"/>
                </a:lnTo>
                <a:lnTo>
                  <a:pt x="117000" y="133717"/>
                </a:lnTo>
                <a:lnTo>
                  <a:pt x="117008" y="133716"/>
                </a:lnTo>
                <a:lnTo>
                  <a:pt x="117018" y="133717"/>
                </a:lnTo>
                <a:lnTo>
                  <a:pt x="117033" y="133719"/>
                </a:lnTo>
                <a:lnTo>
                  <a:pt x="117037" y="133720"/>
                </a:lnTo>
                <a:lnTo>
                  <a:pt x="117043" y="133719"/>
                </a:lnTo>
                <a:lnTo>
                  <a:pt x="117049" y="133722"/>
                </a:lnTo>
                <a:lnTo>
                  <a:pt x="117058" y="133723"/>
                </a:lnTo>
                <a:lnTo>
                  <a:pt x="117064" y="133729"/>
                </a:lnTo>
                <a:lnTo>
                  <a:pt x="117068" y="133732"/>
                </a:lnTo>
                <a:lnTo>
                  <a:pt x="117097" y="133732"/>
                </a:lnTo>
                <a:lnTo>
                  <a:pt x="117103" y="133733"/>
                </a:lnTo>
                <a:lnTo>
                  <a:pt x="117111" y="133734"/>
                </a:lnTo>
                <a:lnTo>
                  <a:pt x="117115" y="133732"/>
                </a:lnTo>
                <a:lnTo>
                  <a:pt x="117121" y="133731"/>
                </a:lnTo>
                <a:lnTo>
                  <a:pt x="117127" y="133730"/>
                </a:lnTo>
                <a:lnTo>
                  <a:pt x="117131" y="133730"/>
                </a:lnTo>
                <a:lnTo>
                  <a:pt x="117140" y="133729"/>
                </a:lnTo>
                <a:lnTo>
                  <a:pt x="117151" y="133730"/>
                </a:lnTo>
                <a:lnTo>
                  <a:pt x="117160" y="133732"/>
                </a:lnTo>
                <a:lnTo>
                  <a:pt x="117168" y="133734"/>
                </a:lnTo>
                <a:lnTo>
                  <a:pt x="117170" y="133734"/>
                </a:lnTo>
                <a:lnTo>
                  <a:pt x="117174" y="133735"/>
                </a:lnTo>
                <a:lnTo>
                  <a:pt x="117176" y="133735"/>
                </a:lnTo>
                <a:lnTo>
                  <a:pt x="117186" y="133736"/>
                </a:lnTo>
                <a:lnTo>
                  <a:pt x="117194" y="133736"/>
                </a:lnTo>
                <a:lnTo>
                  <a:pt x="117203" y="133736"/>
                </a:lnTo>
                <a:lnTo>
                  <a:pt x="117211" y="133737"/>
                </a:lnTo>
                <a:lnTo>
                  <a:pt x="117221" y="133739"/>
                </a:lnTo>
                <a:lnTo>
                  <a:pt x="117229" y="133740"/>
                </a:lnTo>
                <a:lnTo>
                  <a:pt x="117237" y="133741"/>
                </a:lnTo>
                <a:lnTo>
                  <a:pt x="117248" y="133742"/>
                </a:lnTo>
                <a:lnTo>
                  <a:pt x="117257" y="133744"/>
                </a:lnTo>
                <a:lnTo>
                  <a:pt x="117270" y="133750"/>
                </a:lnTo>
                <a:lnTo>
                  <a:pt x="117279" y="133753"/>
                </a:lnTo>
                <a:lnTo>
                  <a:pt x="117283" y="133753"/>
                </a:lnTo>
                <a:lnTo>
                  <a:pt x="117290" y="133753"/>
                </a:lnTo>
                <a:lnTo>
                  <a:pt x="117293" y="133752"/>
                </a:lnTo>
                <a:lnTo>
                  <a:pt x="117303" y="133746"/>
                </a:lnTo>
                <a:lnTo>
                  <a:pt x="117316" y="133737"/>
                </a:lnTo>
                <a:lnTo>
                  <a:pt x="117317" y="133736"/>
                </a:lnTo>
                <a:lnTo>
                  <a:pt x="117329" y="133722"/>
                </a:lnTo>
                <a:lnTo>
                  <a:pt x="117335" y="133715"/>
                </a:lnTo>
                <a:lnTo>
                  <a:pt x="117338" y="133712"/>
                </a:lnTo>
                <a:lnTo>
                  <a:pt x="117345" y="133700"/>
                </a:lnTo>
                <a:lnTo>
                  <a:pt x="117351" y="133696"/>
                </a:lnTo>
                <a:lnTo>
                  <a:pt x="117361" y="133690"/>
                </a:lnTo>
                <a:lnTo>
                  <a:pt x="117367" y="133685"/>
                </a:lnTo>
                <a:lnTo>
                  <a:pt x="117372" y="133678"/>
                </a:lnTo>
                <a:lnTo>
                  <a:pt x="117381" y="133657"/>
                </a:lnTo>
                <a:lnTo>
                  <a:pt x="117385" y="133642"/>
                </a:lnTo>
                <a:lnTo>
                  <a:pt x="117396" y="133626"/>
                </a:lnTo>
                <a:lnTo>
                  <a:pt x="117404" y="133614"/>
                </a:lnTo>
                <a:lnTo>
                  <a:pt x="117407" y="133606"/>
                </a:lnTo>
                <a:lnTo>
                  <a:pt x="117427" y="133580"/>
                </a:lnTo>
                <a:lnTo>
                  <a:pt x="117437" y="133569"/>
                </a:lnTo>
                <a:lnTo>
                  <a:pt x="117446" y="133542"/>
                </a:lnTo>
                <a:lnTo>
                  <a:pt x="117453" y="133532"/>
                </a:lnTo>
                <a:lnTo>
                  <a:pt x="117457" y="133528"/>
                </a:lnTo>
                <a:lnTo>
                  <a:pt x="117465" y="133516"/>
                </a:lnTo>
                <a:lnTo>
                  <a:pt x="117466" y="133504"/>
                </a:lnTo>
                <a:lnTo>
                  <a:pt x="117468" y="133497"/>
                </a:lnTo>
                <a:lnTo>
                  <a:pt x="117471" y="133489"/>
                </a:lnTo>
                <a:lnTo>
                  <a:pt x="117475" y="133485"/>
                </a:lnTo>
                <a:lnTo>
                  <a:pt x="117480" y="133479"/>
                </a:lnTo>
                <a:lnTo>
                  <a:pt x="117486" y="133469"/>
                </a:lnTo>
                <a:lnTo>
                  <a:pt x="117490" y="133460"/>
                </a:lnTo>
                <a:lnTo>
                  <a:pt x="117497" y="133442"/>
                </a:lnTo>
                <a:lnTo>
                  <a:pt x="117515" y="133423"/>
                </a:lnTo>
                <a:lnTo>
                  <a:pt x="117520" y="133414"/>
                </a:lnTo>
                <a:lnTo>
                  <a:pt x="117529" y="133410"/>
                </a:lnTo>
                <a:lnTo>
                  <a:pt x="117532" y="133401"/>
                </a:lnTo>
                <a:lnTo>
                  <a:pt x="117536" y="133395"/>
                </a:lnTo>
                <a:lnTo>
                  <a:pt x="117544" y="133388"/>
                </a:lnTo>
                <a:lnTo>
                  <a:pt x="117547" y="133385"/>
                </a:lnTo>
                <a:lnTo>
                  <a:pt x="117553" y="133381"/>
                </a:lnTo>
                <a:lnTo>
                  <a:pt x="117559" y="133376"/>
                </a:lnTo>
                <a:lnTo>
                  <a:pt x="117561" y="133370"/>
                </a:lnTo>
                <a:lnTo>
                  <a:pt x="117563" y="133355"/>
                </a:lnTo>
                <a:lnTo>
                  <a:pt x="117567" y="133345"/>
                </a:lnTo>
                <a:lnTo>
                  <a:pt x="117571" y="133339"/>
                </a:lnTo>
                <a:lnTo>
                  <a:pt x="117576" y="133331"/>
                </a:lnTo>
                <a:lnTo>
                  <a:pt x="117582" y="133319"/>
                </a:lnTo>
                <a:lnTo>
                  <a:pt x="117585" y="133315"/>
                </a:lnTo>
                <a:lnTo>
                  <a:pt x="117588" y="133310"/>
                </a:lnTo>
                <a:lnTo>
                  <a:pt x="117592" y="133300"/>
                </a:lnTo>
                <a:lnTo>
                  <a:pt x="117597" y="133293"/>
                </a:lnTo>
                <a:lnTo>
                  <a:pt x="117599" y="133290"/>
                </a:lnTo>
                <a:lnTo>
                  <a:pt x="117602" y="133287"/>
                </a:lnTo>
                <a:lnTo>
                  <a:pt x="117611" y="133281"/>
                </a:lnTo>
                <a:lnTo>
                  <a:pt x="117620" y="133271"/>
                </a:lnTo>
                <a:lnTo>
                  <a:pt x="117621" y="133271"/>
                </a:lnTo>
                <a:lnTo>
                  <a:pt x="117625" y="133265"/>
                </a:lnTo>
                <a:lnTo>
                  <a:pt x="117630" y="133261"/>
                </a:lnTo>
                <a:lnTo>
                  <a:pt x="117645" y="133250"/>
                </a:lnTo>
                <a:lnTo>
                  <a:pt x="117649" y="133247"/>
                </a:lnTo>
                <a:lnTo>
                  <a:pt x="117653" y="133245"/>
                </a:lnTo>
                <a:lnTo>
                  <a:pt x="117658" y="133239"/>
                </a:lnTo>
                <a:lnTo>
                  <a:pt x="117660" y="133237"/>
                </a:lnTo>
                <a:lnTo>
                  <a:pt x="117662" y="133235"/>
                </a:lnTo>
                <a:lnTo>
                  <a:pt x="117673" y="133234"/>
                </a:lnTo>
                <a:lnTo>
                  <a:pt x="117673" y="133234"/>
                </a:lnTo>
                <a:lnTo>
                  <a:pt x="117677" y="133231"/>
                </a:lnTo>
                <a:lnTo>
                  <a:pt x="117677" y="133231"/>
                </a:lnTo>
                <a:lnTo>
                  <a:pt x="117686" y="133226"/>
                </a:lnTo>
                <a:lnTo>
                  <a:pt x="117689" y="133224"/>
                </a:lnTo>
                <a:lnTo>
                  <a:pt x="117694" y="133222"/>
                </a:lnTo>
                <a:lnTo>
                  <a:pt x="117697" y="133220"/>
                </a:lnTo>
                <a:lnTo>
                  <a:pt x="117702" y="133217"/>
                </a:lnTo>
                <a:lnTo>
                  <a:pt x="117704" y="133216"/>
                </a:lnTo>
                <a:lnTo>
                  <a:pt x="117706" y="133215"/>
                </a:lnTo>
                <a:lnTo>
                  <a:pt x="117708" y="133213"/>
                </a:lnTo>
                <a:lnTo>
                  <a:pt x="117720" y="133206"/>
                </a:lnTo>
                <a:lnTo>
                  <a:pt x="117723" y="133203"/>
                </a:lnTo>
                <a:lnTo>
                  <a:pt x="117726" y="133201"/>
                </a:lnTo>
                <a:lnTo>
                  <a:pt x="117730" y="133195"/>
                </a:lnTo>
                <a:lnTo>
                  <a:pt x="117730" y="133192"/>
                </a:lnTo>
                <a:lnTo>
                  <a:pt x="117730" y="133189"/>
                </a:lnTo>
                <a:lnTo>
                  <a:pt x="117735" y="133172"/>
                </a:lnTo>
                <a:lnTo>
                  <a:pt x="117742" y="133161"/>
                </a:lnTo>
                <a:lnTo>
                  <a:pt x="117742" y="133161"/>
                </a:lnTo>
                <a:lnTo>
                  <a:pt x="117757" y="133137"/>
                </a:lnTo>
                <a:lnTo>
                  <a:pt x="117757" y="133133"/>
                </a:lnTo>
                <a:lnTo>
                  <a:pt x="117757" y="133130"/>
                </a:lnTo>
                <a:lnTo>
                  <a:pt x="117766" y="133118"/>
                </a:lnTo>
                <a:lnTo>
                  <a:pt x="117766" y="133118"/>
                </a:lnTo>
                <a:lnTo>
                  <a:pt x="117769" y="133113"/>
                </a:lnTo>
                <a:lnTo>
                  <a:pt x="117771" y="133108"/>
                </a:lnTo>
                <a:lnTo>
                  <a:pt x="117773" y="133101"/>
                </a:lnTo>
                <a:lnTo>
                  <a:pt x="117776" y="133091"/>
                </a:lnTo>
                <a:lnTo>
                  <a:pt x="117779" y="133085"/>
                </a:lnTo>
                <a:lnTo>
                  <a:pt x="117780" y="133085"/>
                </a:lnTo>
                <a:lnTo>
                  <a:pt x="117781" y="133082"/>
                </a:lnTo>
                <a:lnTo>
                  <a:pt x="117783" y="133079"/>
                </a:lnTo>
                <a:lnTo>
                  <a:pt x="117790" y="133069"/>
                </a:lnTo>
                <a:lnTo>
                  <a:pt x="117792" y="133064"/>
                </a:lnTo>
                <a:lnTo>
                  <a:pt x="117795" y="133060"/>
                </a:lnTo>
                <a:lnTo>
                  <a:pt x="117804" y="133050"/>
                </a:lnTo>
                <a:lnTo>
                  <a:pt x="117809" y="133046"/>
                </a:lnTo>
                <a:lnTo>
                  <a:pt x="117813" y="133043"/>
                </a:lnTo>
                <a:lnTo>
                  <a:pt x="117822" y="133036"/>
                </a:lnTo>
                <a:lnTo>
                  <a:pt x="117826" y="133032"/>
                </a:lnTo>
                <a:lnTo>
                  <a:pt x="117828" y="133030"/>
                </a:lnTo>
                <a:lnTo>
                  <a:pt x="117831" y="133025"/>
                </a:lnTo>
                <a:lnTo>
                  <a:pt x="117845" y="133017"/>
                </a:lnTo>
                <a:lnTo>
                  <a:pt x="117853" y="133013"/>
                </a:lnTo>
                <a:lnTo>
                  <a:pt x="117857" y="133008"/>
                </a:lnTo>
                <a:lnTo>
                  <a:pt x="117861" y="133004"/>
                </a:lnTo>
                <a:lnTo>
                  <a:pt x="117877" y="132994"/>
                </a:lnTo>
                <a:lnTo>
                  <a:pt x="117880" y="132992"/>
                </a:lnTo>
                <a:lnTo>
                  <a:pt x="117883" y="132990"/>
                </a:lnTo>
                <a:lnTo>
                  <a:pt x="117891" y="132985"/>
                </a:lnTo>
                <a:lnTo>
                  <a:pt x="117897" y="132970"/>
                </a:lnTo>
                <a:lnTo>
                  <a:pt x="117906" y="132967"/>
                </a:lnTo>
                <a:lnTo>
                  <a:pt x="117907" y="132963"/>
                </a:lnTo>
                <a:lnTo>
                  <a:pt x="117909" y="132959"/>
                </a:lnTo>
                <a:lnTo>
                  <a:pt x="117927" y="132948"/>
                </a:lnTo>
                <a:lnTo>
                  <a:pt x="117935" y="132945"/>
                </a:lnTo>
                <a:lnTo>
                  <a:pt x="117938" y="132942"/>
                </a:lnTo>
                <a:lnTo>
                  <a:pt x="117941" y="132939"/>
                </a:lnTo>
                <a:lnTo>
                  <a:pt x="117953" y="132927"/>
                </a:lnTo>
                <a:lnTo>
                  <a:pt x="117954" y="132925"/>
                </a:lnTo>
                <a:lnTo>
                  <a:pt x="117954" y="132922"/>
                </a:lnTo>
                <a:lnTo>
                  <a:pt x="117977" y="132918"/>
                </a:lnTo>
                <a:lnTo>
                  <a:pt x="117981" y="132917"/>
                </a:lnTo>
                <a:lnTo>
                  <a:pt x="117996" y="132906"/>
                </a:lnTo>
                <a:lnTo>
                  <a:pt x="118002" y="132902"/>
                </a:lnTo>
                <a:lnTo>
                  <a:pt x="118003" y="132900"/>
                </a:lnTo>
                <a:lnTo>
                  <a:pt x="118005" y="132896"/>
                </a:lnTo>
                <a:lnTo>
                  <a:pt x="118007" y="132897"/>
                </a:lnTo>
                <a:lnTo>
                  <a:pt x="118014" y="132898"/>
                </a:lnTo>
                <a:lnTo>
                  <a:pt x="118018" y="132899"/>
                </a:lnTo>
                <a:lnTo>
                  <a:pt x="118022" y="132900"/>
                </a:lnTo>
                <a:lnTo>
                  <a:pt x="118023" y="132901"/>
                </a:lnTo>
                <a:lnTo>
                  <a:pt x="118023" y="132902"/>
                </a:lnTo>
                <a:lnTo>
                  <a:pt x="118023" y="132904"/>
                </a:lnTo>
                <a:lnTo>
                  <a:pt x="118023" y="132906"/>
                </a:lnTo>
                <a:lnTo>
                  <a:pt x="118023" y="132916"/>
                </a:lnTo>
                <a:lnTo>
                  <a:pt x="118030" y="132944"/>
                </a:lnTo>
                <a:lnTo>
                  <a:pt x="118032" y="132945"/>
                </a:lnTo>
                <a:lnTo>
                  <a:pt x="118034" y="132947"/>
                </a:lnTo>
                <a:lnTo>
                  <a:pt x="118041" y="132950"/>
                </a:lnTo>
                <a:lnTo>
                  <a:pt x="118042" y="132950"/>
                </a:lnTo>
                <a:lnTo>
                  <a:pt x="118043" y="132951"/>
                </a:lnTo>
                <a:lnTo>
                  <a:pt x="118047" y="132954"/>
                </a:lnTo>
                <a:lnTo>
                  <a:pt x="118050" y="132955"/>
                </a:lnTo>
                <a:lnTo>
                  <a:pt x="118052" y="132955"/>
                </a:lnTo>
                <a:lnTo>
                  <a:pt x="118061" y="132957"/>
                </a:lnTo>
                <a:lnTo>
                  <a:pt x="118078" y="132965"/>
                </a:lnTo>
                <a:lnTo>
                  <a:pt x="118084" y="132965"/>
                </a:lnTo>
                <a:lnTo>
                  <a:pt x="118085" y="132965"/>
                </a:lnTo>
                <a:lnTo>
                  <a:pt x="118090" y="132964"/>
                </a:lnTo>
                <a:lnTo>
                  <a:pt x="118110" y="132973"/>
                </a:lnTo>
                <a:lnTo>
                  <a:pt x="118143" y="132978"/>
                </a:lnTo>
                <a:lnTo>
                  <a:pt x="118143" y="132974"/>
                </a:lnTo>
                <a:lnTo>
                  <a:pt x="118171" y="132830"/>
                </a:lnTo>
                <a:lnTo>
                  <a:pt x="118201" y="132673"/>
                </a:lnTo>
                <a:lnTo>
                  <a:pt x="118211" y="132591"/>
                </a:lnTo>
                <a:lnTo>
                  <a:pt x="118229" y="132448"/>
                </a:lnTo>
                <a:lnTo>
                  <a:pt x="118275" y="132321"/>
                </a:lnTo>
                <a:lnTo>
                  <a:pt x="118296" y="132264"/>
                </a:lnTo>
                <a:lnTo>
                  <a:pt x="118341" y="132188"/>
                </a:lnTo>
                <a:lnTo>
                  <a:pt x="118453" y="131998"/>
                </a:lnTo>
                <a:lnTo>
                  <a:pt x="118608" y="131712"/>
                </a:lnTo>
                <a:lnTo>
                  <a:pt x="118608" y="131712"/>
                </a:lnTo>
                <a:lnTo>
                  <a:pt x="118598" y="131483"/>
                </a:lnTo>
                <a:lnTo>
                  <a:pt x="118598" y="131483"/>
                </a:lnTo>
                <a:lnTo>
                  <a:pt x="118641" y="131448"/>
                </a:lnTo>
                <a:lnTo>
                  <a:pt x="118682" y="131414"/>
                </a:lnTo>
                <a:lnTo>
                  <a:pt x="118684" y="131413"/>
                </a:lnTo>
                <a:lnTo>
                  <a:pt x="118686" y="131411"/>
                </a:lnTo>
                <a:lnTo>
                  <a:pt x="118694" y="131393"/>
                </a:lnTo>
                <a:lnTo>
                  <a:pt x="118693" y="131392"/>
                </a:lnTo>
                <a:lnTo>
                  <a:pt x="118691" y="131392"/>
                </a:lnTo>
                <a:lnTo>
                  <a:pt x="118690" y="131391"/>
                </a:lnTo>
                <a:lnTo>
                  <a:pt x="118691" y="131390"/>
                </a:lnTo>
                <a:lnTo>
                  <a:pt x="118691" y="131390"/>
                </a:lnTo>
                <a:lnTo>
                  <a:pt x="118688" y="131386"/>
                </a:lnTo>
                <a:lnTo>
                  <a:pt x="118687" y="131384"/>
                </a:lnTo>
                <a:lnTo>
                  <a:pt x="118684" y="131380"/>
                </a:lnTo>
                <a:lnTo>
                  <a:pt x="118682" y="131377"/>
                </a:lnTo>
                <a:lnTo>
                  <a:pt x="118681" y="131376"/>
                </a:lnTo>
                <a:lnTo>
                  <a:pt x="118675" y="131368"/>
                </a:lnTo>
                <a:lnTo>
                  <a:pt x="118675" y="131368"/>
                </a:lnTo>
                <a:lnTo>
                  <a:pt x="118671" y="131342"/>
                </a:lnTo>
                <a:lnTo>
                  <a:pt x="118669" y="131336"/>
                </a:lnTo>
                <a:lnTo>
                  <a:pt x="118666" y="131333"/>
                </a:lnTo>
                <a:lnTo>
                  <a:pt x="118661" y="131329"/>
                </a:lnTo>
                <a:lnTo>
                  <a:pt x="118657" y="131325"/>
                </a:lnTo>
                <a:lnTo>
                  <a:pt x="118656" y="131322"/>
                </a:lnTo>
                <a:lnTo>
                  <a:pt x="118656" y="131314"/>
                </a:lnTo>
                <a:lnTo>
                  <a:pt x="118653" y="131309"/>
                </a:lnTo>
                <a:lnTo>
                  <a:pt x="118649" y="131307"/>
                </a:lnTo>
                <a:lnTo>
                  <a:pt x="118646" y="131302"/>
                </a:lnTo>
                <a:lnTo>
                  <a:pt x="118643" y="131294"/>
                </a:lnTo>
                <a:lnTo>
                  <a:pt x="118642" y="131288"/>
                </a:lnTo>
                <a:lnTo>
                  <a:pt x="118626" y="131276"/>
                </a:lnTo>
                <a:lnTo>
                  <a:pt x="118616" y="131258"/>
                </a:lnTo>
                <a:lnTo>
                  <a:pt x="118608" y="131257"/>
                </a:lnTo>
                <a:lnTo>
                  <a:pt x="118598" y="131251"/>
                </a:lnTo>
                <a:lnTo>
                  <a:pt x="118597" y="131249"/>
                </a:lnTo>
                <a:lnTo>
                  <a:pt x="118594" y="131239"/>
                </a:lnTo>
                <a:lnTo>
                  <a:pt x="118584" y="131230"/>
                </a:lnTo>
                <a:lnTo>
                  <a:pt x="118564" y="131207"/>
                </a:lnTo>
                <a:lnTo>
                  <a:pt x="118561" y="131202"/>
                </a:lnTo>
                <a:lnTo>
                  <a:pt x="118560" y="131196"/>
                </a:lnTo>
                <a:lnTo>
                  <a:pt x="118559" y="131195"/>
                </a:lnTo>
                <a:lnTo>
                  <a:pt x="118559" y="131193"/>
                </a:lnTo>
                <a:lnTo>
                  <a:pt x="118555" y="131191"/>
                </a:lnTo>
                <a:lnTo>
                  <a:pt x="118554" y="131182"/>
                </a:lnTo>
                <a:lnTo>
                  <a:pt x="118553" y="131172"/>
                </a:lnTo>
                <a:lnTo>
                  <a:pt x="118544" y="131169"/>
                </a:lnTo>
                <a:lnTo>
                  <a:pt x="118542" y="131167"/>
                </a:lnTo>
                <a:lnTo>
                  <a:pt x="118541" y="131160"/>
                </a:lnTo>
                <a:lnTo>
                  <a:pt x="118541" y="131159"/>
                </a:lnTo>
                <a:lnTo>
                  <a:pt x="118537" y="131154"/>
                </a:lnTo>
                <a:lnTo>
                  <a:pt x="118536" y="131146"/>
                </a:lnTo>
                <a:lnTo>
                  <a:pt x="118523" y="131117"/>
                </a:lnTo>
                <a:lnTo>
                  <a:pt x="118520" y="131111"/>
                </a:lnTo>
                <a:lnTo>
                  <a:pt x="118519" y="131098"/>
                </a:lnTo>
                <a:lnTo>
                  <a:pt x="118518" y="131092"/>
                </a:lnTo>
                <a:lnTo>
                  <a:pt x="118517" y="131089"/>
                </a:lnTo>
                <a:lnTo>
                  <a:pt x="118516" y="131084"/>
                </a:lnTo>
                <a:lnTo>
                  <a:pt x="118512" y="131080"/>
                </a:lnTo>
                <a:lnTo>
                  <a:pt x="118506" y="131073"/>
                </a:lnTo>
                <a:lnTo>
                  <a:pt x="118497" y="131056"/>
                </a:lnTo>
                <a:lnTo>
                  <a:pt x="118494" y="131054"/>
                </a:lnTo>
                <a:lnTo>
                  <a:pt x="118484" y="131045"/>
                </a:lnTo>
                <a:lnTo>
                  <a:pt x="118485" y="131043"/>
                </a:lnTo>
                <a:lnTo>
                  <a:pt x="118485" y="131034"/>
                </a:lnTo>
                <a:lnTo>
                  <a:pt x="118477" y="131021"/>
                </a:lnTo>
                <a:lnTo>
                  <a:pt x="118475" y="131016"/>
                </a:lnTo>
                <a:lnTo>
                  <a:pt x="118467" y="131002"/>
                </a:lnTo>
                <a:lnTo>
                  <a:pt x="118464" y="130997"/>
                </a:lnTo>
                <a:lnTo>
                  <a:pt x="118462" y="130987"/>
                </a:lnTo>
                <a:lnTo>
                  <a:pt x="118459" y="130979"/>
                </a:lnTo>
                <a:lnTo>
                  <a:pt x="118443" y="130950"/>
                </a:lnTo>
                <a:lnTo>
                  <a:pt x="118438" y="130947"/>
                </a:lnTo>
                <a:lnTo>
                  <a:pt x="118435" y="130940"/>
                </a:lnTo>
                <a:lnTo>
                  <a:pt x="118430" y="130925"/>
                </a:lnTo>
                <a:lnTo>
                  <a:pt x="118424" y="130918"/>
                </a:lnTo>
                <a:lnTo>
                  <a:pt x="118421" y="130915"/>
                </a:lnTo>
                <a:lnTo>
                  <a:pt x="118418" y="130909"/>
                </a:lnTo>
                <a:lnTo>
                  <a:pt x="118417" y="130909"/>
                </a:lnTo>
                <a:lnTo>
                  <a:pt x="118414" y="130888"/>
                </a:lnTo>
                <a:lnTo>
                  <a:pt x="118411" y="130882"/>
                </a:lnTo>
                <a:lnTo>
                  <a:pt x="118409" y="130880"/>
                </a:lnTo>
                <a:lnTo>
                  <a:pt x="118404" y="130875"/>
                </a:lnTo>
                <a:lnTo>
                  <a:pt x="118402" y="130872"/>
                </a:lnTo>
                <a:lnTo>
                  <a:pt x="118393" y="130840"/>
                </a:lnTo>
                <a:lnTo>
                  <a:pt x="118393" y="130839"/>
                </a:lnTo>
                <a:lnTo>
                  <a:pt x="118388" y="130835"/>
                </a:lnTo>
                <a:lnTo>
                  <a:pt x="118387" y="130831"/>
                </a:lnTo>
                <a:lnTo>
                  <a:pt x="118384" y="130829"/>
                </a:lnTo>
                <a:lnTo>
                  <a:pt x="118375" y="130812"/>
                </a:lnTo>
                <a:lnTo>
                  <a:pt x="118373" y="130810"/>
                </a:lnTo>
                <a:lnTo>
                  <a:pt x="118369" y="130806"/>
                </a:lnTo>
                <a:lnTo>
                  <a:pt x="118365" y="130797"/>
                </a:lnTo>
                <a:lnTo>
                  <a:pt x="118362" y="130794"/>
                </a:lnTo>
                <a:lnTo>
                  <a:pt x="118355" y="130780"/>
                </a:lnTo>
                <a:lnTo>
                  <a:pt x="118353" y="130777"/>
                </a:lnTo>
                <a:lnTo>
                  <a:pt x="118356" y="130771"/>
                </a:lnTo>
                <a:lnTo>
                  <a:pt x="118355" y="130763"/>
                </a:lnTo>
                <a:lnTo>
                  <a:pt x="118341" y="130743"/>
                </a:lnTo>
                <a:lnTo>
                  <a:pt x="118339" y="130740"/>
                </a:lnTo>
                <a:lnTo>
                  <a:pt x="118339" y="130730"/>
                </a:lnTo>
                <a:lnTo>
                  <a:pt x="118338" y="130729"/>
                </a:lnTo>
                <a:lnTo>
                  <a:pt x="118338" y="130721"/>
                </a:lnTo>
                <a:lnTo>
                  <a:pt x="118327" y="130703"/>
                </a:lnTo>
                <a:lnTo>
                  <a:pt x="118327" y="130700"/>
                </a:lnTo>
                <a:lnTo>
                  <a:pt x="118326" y="130696"/>
                </a:lnTo>
                <a:lnTo>
                  <a:pt x="118318" y="130685"/>
                </a:lnTo>
                <a:lnTo>
                  <a:pt x="118316" y="130683"/>
                </a:lnTo>
                <a:lnTo>
                  <a:pt x="118320" y="130666"/>
                </a:lnTo>
                <a:lnTo>
                  <a:pt x="118320" y="130662"/>
                </a:lnTo>
                <a:lnTo>
                  <a:pt x="118315" y="130655"/>
                </a:lnTo>
                <a:lnTo>
                  <a:pt x="118317" y="130646"/>
                </a:lnTo>
                <a:lnTo>
                  <a:pt x="118314" y="130645"/>
                </a:lnTo>
                <a:lnTo>
                  <a:pt x="118308" y="130643"/>
                </a:lnTo>
                <a:lnTo>
                  <a:pt x="118307" y="130639"/>
                </a:lnTo>
                <a:lnTo>
                  <a:pt x="118307" y="130631"/>
                </a:lnTo>
                <a:lnTo>
                  <a:pt x="118300" y="130628"/>
                </a:lnTo>
                <a:lnTo>
                  <a:pt x="118300" y="130624"/>
                </a:lnTo>
                <a:lnTo>
                  <a:pt x="118300" y="130619"/>
                </a:lnTo>
                <a:lnTo>
                  <a:pt x="118299" y="130617"/>
                </a:lnTo>
                <a:lnTo>
                  <a:pt x="118296" y="130612"/>
                </a:lnTo>
                <a:lnTo>
                  <a:pt x="118296" y="130606"/>
                </a:lnTo>
                <a:lnTo>
                  <a:pt x="118296" y="130598"/>
                </a:lnTo>
                <a:lnTo>
                  <a:pt x="118294" y="130598"/>
                </a:lnTo>
                <a:lnTo>
                  <a:pt x="118289" y="130595"/>
                </a:lnTo>
                <a:lnTo>
                  <a:pt x="118289" y="130592"/>
                </a:lnTo>
                <a:lnTo>
                  <a:pt x="118287" y="130586"/>
                </a:lnTo>
                <a:lnTo>
                  <a:pt x="118282" y="130581"/>
                </a:lnTo>
                <a:lnTo>
                  <a:pt x="118280" y="130578"/>
                </a:lnTo>
                <a:lnTo>
                  <a:pt x="118280" y="130573"/>
                </a:lnTo>
                <a:lnTo>
                  <a:pt x="118274" y="130568"/>
                </a:lnTo>
                <a:lnTo>
                  <a:pt x="118273" y="130566"/>
                </a:lnTo>
                <a:lnTo>
                  <a:pt x="118271" y="130561"/>
                </a:lnTo>
                <a:lnTo>
                  <a:pt x="118271" y="130560"/>
                </a:lnTo>
                <a:lnTo>
                  <a:pt x="118264" y="130559"/>
                </a:lnTo>
                <a:lnTo>
                  <a:pt x="118251" y="130545"/>
                </a:lnTo>
                <a:lnTo>
                  <a:pt x="118252" y="130536"/>
                </a:lnTo>
                <a:lnTo>
                  <a:pt x="118250" y="130532"/>
                </a:lnTo>
                <a:lnTo>
                  <a:pt x="118250" y="130529"/>
                </a:lnTo>
                <a:lnTo>
                  <a:pt x="118249" y="130526"/>
                </a:lnTo>
                <a:lnTo>
                  <a:pt x="118247" y="130521"/>
                </a:lnTo>
                <a:lnTo>
                  <a:pt x="118245" y="130519"/>
                </a:lnTo>
                <a:lnTo>
                  <a:pt x="118241" y="130513"/>
                </a:lnTo>
                <a:lnTo>
                  <a:pt x="118241" y="130509"/>
                </a:lnTo>
                <a:lnTo>
                  <a:pt x="118240" y="130502"/>
                </a:lnTo>
                <a:lnTo>
                  <a:pt x="118226" y="130485"/>
                </a:lnTo>
                <a:lnTo>
                  <a:pt x="118226" y="130483"/>
                </a:lnTo>
                <a:lnTo>
                  <a:pt x="118223" y="130456"/>
                </a:lnTo>
                <a:lnTo>
                  <a:pt x="118221" y="130454"/>
                </a:lnTo>
                <a:lnTo>
                  <a:pt x="118220" y="130448"/>
                </a:lnTo>
                <a:lnTo>
                  <a:pt x="118219" y="130435"/>
                </a:lnTo>
                <a:lnTo>
                  <a:pt x="118214" y="130429"/>
                </a:lnTo>
                <a:lnTo>
                  <a:pt x="118205" y="130422"/>
                </a:lnTo>
                <a:lnTo>
                  <a:pt x="118203" y="130422"/>
                </a:lnTo>
                <a:lnTo>
                  <a:pt x="118199" y="130419"/>
                </a:lnTo>
                <a:lnTo>
                  <a:pt x="118197" y="130418"/>
                </a:lnTo>
                <a:lnTo>
                  <a:pt x="118192" y="130414"/>
                </a:lnTo>
                <a:lnTo>
                  <a:pt x="118183" y="130406"/>
                </a:lnTo>
                <a:lnTo>
                  <a:pt x="118179" y="130402"/>
                </a:lnTo>
                <a:lnTo>
                  <a:pt x="118180" y="130394"/>
                </a:lnTo>
                <a:lnTo>
                  <a:pt x="118180" y="130390"/>
                </a:lnTo>
                <a:lnTo>
                  <a:pt x="118180" y="130384"/>
                </a:lnTo>
                <a:lnTo>
                  <a:pt x="118177" y="130380"/>
                </a:lnTo>
                <a:lnTo>
                  <a:pt x="118173" y="130365"/>
                </a:lnTo>
                <a:lnTo>
                  <a:pt x="118173" y="130363"/>
                </a:lnTo>
                <a:lnTo>
                  <a:pt x="118172" y="130360"/>
                </a:lnTo>
                <a:lnTo>
                  <a:pt x="118168" y="130356"/>
                </a:lnTo>
                <a:lnTo>
                  <a:pt x="118165" y="130352"/>
                </a:lnTo>
                <a:lnTo>
                  <a:pt x="118157" y="130341"/>
                </a:lnTo>
                <a:lnTo>
                  <a:pt x="118159" y="130332"/>
                </a:lnTo>
                <a:lnTo>
                  <a:pt x="118161" y="130332"/>
                </a:lnTo>
                <a:lnTo>
                  <a:pt x="118161" y="130324"/>
                </a:lnTo>
                <a:lnTo>
                  <a:pt x="118156" y="130320"/>
                </a:lnTo>
                <a:lnTo>
                  <a:pt x="118155" y="130315"/>
                </a:lnTo>
                <a:lnTo>
                  <a:pt x="118155" y="130309"/>
                </a:lnTo>
                <a:lnTo>
                  <a:pt x="118155" y="130306"/>
                </a:lnTo>
                <a:lnTo>
                  <a:pt x="118149" y="130281"/>
                </a:lnTo>
                <a:lnTo>
                  <a:pt x="118149" y="130272"/>
                </a:lnTo>
                <a:lnTo>
                  <a:pt x="118149" y="130262"/>
                </a:lnTo>
                <a:lnTo>
                  <a:pt x="118146" y="130258"/>
                </a:lnTo>
                <a:lnTo>
                  <a:pt x="118146" y="130253"/>
                </a:lnTo>
                <a:lnTo>
                  <a:pt x="118146" y="130252"/>
                </a:lnTo>
                <a:lnTo>
                  <a:pt x="118146" y="130241"/>
                </a:lnTo>
                <a:lnTo>
                  <a:pt x="118143" y="130239"/>
                </a:lnTo>
                <a:lnTo>
                  <a:pt x="118141" y="130234"/>
                </a:lnTo>
                <a:lnTo>
                  <a:pt x="118143" y="130223"/>
                </a:lnTo>
                <a:lnTo>
                  <a:pt x="118143" y="130220"/>
                </a:lnTo>
                <a:lnTo>
                  <a:pt x="118143" y="130213"/>
                </a:lnTo>
                <a:lnTo>
                  <a:pt x="118136" y="130197"/>
                </a:lnTo>
                <a:lnTo>
                  <a:pt x="118135" y="130192"/>
                </a:lnTo>
                <a:lnTo>
                  <a:pt x="118132" y="130188"/>
                </a:lnTo>
                <a:lnTo>
                  <a:pt x="118129" y="130184"/>
                </a:lnTo>
                <a:lnTo>
                  <a:pt x="118120" y="130180"/>
                </a:lnTo>
                <a:lnTo>
                  <a:pt x="118119" y="130177"/>
                </a:lnTo>
                <a:lnTo>
                  <a:pt x="118117" y="130172"/>
                </a:lnTo>
                <a:lnTo>
                  <a:pt x="118113" y="130170"/>
                </a:lnTo>
                <a:lnTo>
                  <a:pt x="118108" y="130167"/>
                </a:lnTo>
                <a:lnTo>
                  <a:pt x="118106" y="130160"/>
                </a:lnTo>
                <a:lnTo>
                  <a:pt x="118103" y="130156"/>
                </a:lnTo>
                <a:lnTo>
                  <a:pt x="118095" y="130146"/>
                </a:lnTo>
                <a:lnTo>
                  <a:pt x="118094" y="130142"/>
                </a:lnTo>
                <a:lnTo>
                  <a:pt x="118093" y="130142"/>
                </a:lnTo>
                <a:lnTo>
                  <a:pt x="118090" y="130141"/>
                </a:lnTo>
                <a:lnTo>
                  <a:pt x="118086" y="130137"/>
                </a:lnTo>
                <a:lnTo>
                  <a:pt x="118086" y="130136"/>
                </a:lnTo>
                <a:lnTo>
                  <a:pt x="118087" y="130132"/>
                </a:lnTo>
                <a:lnTo>
                  <a:pt x="118086" y="130129"/>
                </a:lnTo>
                <a:lnTo>
                  <a:pt x="118083" y="130123"/>
                </a:lnTo>
                <a:lnTo>
                  <a:pt x="118082" y="130126"/>
                </a:lnTo>
                <a:lnTo>
                  <a:pt x="118084" y="130118"/>
                </a:lnTo>
                <a:lnTo>
                  <a:pt x="118084" y="130108"/>
                </a:lnTo>
                <a:lnTo>
                  <a:pt x="118075" y="130101"/>
                </a:lnTo>
                <a:lnTo>
                  <a:pt x="118065" y="130083"/>
                </a:lnTo>
                <a:lnTo>
                  <a:pt x="118065" y="130080"/>
                </a:lnTo>
                <a:lnTo>
                  <a:pt x="118065" y="130078"/>
                </a:lnTo>
                <a:lnTo>
                  <a:pt x="118067" y="130072"/>
                </a:lnTo>
                <a:lnTo>
                  <a:pt x="118069" y="130068"/>
                </a:lnTo>
                <a:lnTo>
                  <a:pt x="118070" y="130065"/>
                </a:lnTo>
                <a:lnTo>
                  <a:pt x="118070" y="130061"/>
                </a:lnTo>
                <a:lnTo>
                  <a:pt x="118071" y="130058"/>
                </a:lnTo>
                <a:lnTo>
                  <a:pt x="118073" y="130056"/>
                </a:lnTo>
                <a:lnTo>
                  <a:pt x="118073" y="130053"/>
                </a:lnTo>
                <a:lnTo>
                  <a:pt x="118073" y="130050"/>
                </a:lnTo>
                <a:lnTo>
                  <a:pt x="118073" y="130044"/>
                </a:lnTo>
                <a:lnTo>
                  <a:pt x="118069" y="130038"/>
                </a:lnTo>
                <a:lnTo>
                  <a:pt x="118066" y="130033"/>
                </a:lnTo>
                <a:lnTo>
                  <a:pt x="118069" y="130019"/>
                </a:lnTo>
                <a:lnTo>
                  <a:pt x="118070" y="130013"/>
                </a:lnTo>
                <a:lnTo>
                  <a:pt x="118069" y="130006"/>
                </a:lnTo>
                <a:lnTo>
                  <a:pt x="118066" y="130002"/>
                </a:lnTo>
                <a:lnTo>
                  <a:pt x="118066" y="129978"/>
                </a:lnTo>
                <a:lnTo>
                  <a:pt x="118066" y="129977"/>
                </a:lnTo>
                <a:lnTo>
                  <a:pt x="118066" y="129975"/>
                </a:lnTo>
                <a:lnTo>
                  <a:pt x="118066" y="129972"/>
                </a:lnTo>
                <a:lnTo>
                  <a:pt x="118066" y="129967"/>
                </a:lnTo>
                <a:lnTo>
                  <a:pt x="118062" y="129962"/>
                </a:lnTo>
                <a:lnTo>
                  <a:pt x="118060" y="129952"/>
                </a:lnTo>
                <a:lnTo>
                  <a:pt x="118060" y="129943"/>
                </a:lnTo>
                <a:lnTo>
                  <a:pt x="118059" y="129936"/>
                </a:lnTo>
                <a:lnTo>
                  <a:pt x="118057" y="129929"/>
                </a:lnTo>
                <a:lnTo>
                  <a:pt x="118055" y="129926"/>
                </a:lnTo>
                <a:lnTo>
                  <a:pt x="118055" y="129924"/>
                </a:lnTo>
                <a:lnTo>
                  <a:pt x="118055" y="129922"/>
                </a:lnTo>
                <a:lnTo>
                  <a:pt x="118055" y="129913"/>
                </a:lnTo>
                <a:lnTo>
                  <a:pt x="118052" y="129908"/>
                </a:lnTo>
                <a:lnTo>
                  <a:pt x="118050" y="129907"/>
                </a:lnTo>
                <a:lnTo>
                  <a:pt x="118050" y="129907"/>
                </a:lnTo>
                <a:lnTo>
                  <a:pt x="118047" y="129902"/>
                </a:lnTo>
                <a:lnTo>
                  <a:pt x="118040" y="129873"/>
                </a:lnTo>
                <a:lnTo>
                  <a:pt x="118034" y="129803"/>
                </a:lnTo>
                <a:lnTo>
                  <a:pt x="118032" y="129771"/>
                </a:lnTo>
                <a:lnTo>
                  <a:pt x="118032" y="129771"/>
                </a:lnTo>
                <a:lnTo>
                  <a:pt x="118083" y="129568"/>
                </a:lnTo>
                <a:lnTo>
                  <a:pt x="118094" y="129524"/>
                </a:lnTo>
                <a:lnTo>
                  <a:pt x="118095" y="129521"/>
                </a:lnTo>
                <a:lnTo>
                  <a:pt x="118209" y="129175"/>
                </a:lnTo>
                <a:lnTo>
                  <a:pt x="118259" y="129017"/>
                </a:lnTo>
                <a:lnTo>
                  <a:pt x="118262" y="129013"/>
                </a:lnTo>
                <a:lnTo>
                  <a:pt x="118267" y="129009"/>
                </a:lnTo>
                <a:lnTo>
                  <a:pt x="118276" y="129009"/>
                </a:lnTo>
                <a:lnTo>
                  <a:pt x="118276" y="128992"/>
                </a:lnTo>
                <a:lnTo>
                  <a:pt x="118284" y="128974"/>
                </a:lnTo>
                <a:lnTo>
                  <a:pt x="118286" y="128956"/>
                </a:lnTo>
                <a:lnTo>
                  <a:pt x="118286" y="128953"/>
                </a:lnTo>
                <a:lnTo>
                  <a:pt x="118286" y="128952"/>
                </a:lnTo>
                <a:lnTo>
                  <a:pt x="118286" y="128945"/>
                </a:lnTo>
                <a:lnTo>
                  <a:pt x="118281" y="128934"/>
                </a:lnTo>
                <a:lnTo>
                  <a:pt x="118280" y="128924"/>
                </a:lnTo>
                <a:lnTo>
                  <a:pt x="118280" y="128916"/>
                </a:lnTo>
                <a:lnTo>
                  <a:pt x="118281" y="128913"/>
                </a:lnTo>
                <a:lnTo>
                  <a:pt x="118274" y="128904"/>
                </a:lnTo>
                <a:lnTo>
                  <a:pt x="118274" y="128902"/>
                </a:lnTo>
                <a:lnTo>
                  <a:pt x="118267" y="128895"/>
                </a:lnTo>
                <a:lnTo>
                  <a:pt x="118256" y="128889"/>
                </a:lnTo>
                <a:lnTo>
                  <a:pt x="118255" y="128884"/>
                </a:lnTo>
                <a:lnTo>
                  <a:pt x="118263" y="128876"/>
                </a:lnTo>
                <a:lnTo>
                  <a:pt x="118259" y="128871"/>
                </a:lnTo>
                <a:lnTo>
                  <a:pt x="118255" y="128859"/>
                </a:lnTo>
                <a:lnTo>
                  <a:pt x="118260" y="128854"/>
                </a:lnTo>
                <a:lnTo>
                  <a:pt x="118247" y="128829"/>
                </a:lnTo>
                <a:lnTo>
                  <a:pt x="118247" y="128825"/>
                </a:lnTo>
                <a:lnTo>
                  <a:pt x="118243" y="128816"/>
                </a:lnTo>
                <a:lnTo>
                  <a:pt x="118236" y="128810"/>
                </a:lnTo>
                <a:lnTo>
                  <a:pt x="118237" y="128799"/>
                </a:lnTo>
                <a:lnTo>
                  <a:pt x="118237" y="128785"/>
                </a:lnTo>
                <a:lnTo>
                  <a:pt x="118237" y="128774"/>
                </a:lnTo>
                <a:lnTo>
                  <a:pt x="118238" y="128769"/>
                </a:lnTo>
                <a:lnTo>
                  <a:pt x="118238" y="128761"/>
                </a:lnTo>
                <a:lnTo>
                  <a:pt x="118237" y="128757"/>
                </a:lnTo>
                <a:lnTo>
                  <a:pt x="118235" y="128749"/>
                </a:lnTo>
                <a:lnTo>
                  <a:pt x="118240" y="128740"/>
                </a:lnTo>
                <a:lnTo>
                  <a:pt x="118237" y="128727"/>
                </a:lnTo>
                <a:lnTo>
                  <a:pt x="118237" y="128726"/>
                </a:lnTo>
                <a:lnTo>
                  <a:pt x="118236" y="128721"/>
                </a:lnTo>
                <a:lnTo>
                  <a:pt x="118234" y="128719"/>
                </a:lnTo>
                <a:lnTo>
                  <a:pt x="118230" y="128714"/>
                </a:lnTo>
                <a:lnTo>
                  <a:pt x="118232" y="128707"/>
                </a:lnTo>
                <a:lnTo>
                  <a:pt x="118234" y="128703"/>
                </a:lnTo>
                <a:lnTo>
                  <a:pt x="118232" y="128668"/>
                </a:lnTo>
                <a:lnTo>
                  <a:pt x="118232" y="128665"/>
                </a:lnTo>
                <a:lnTo>
                  <a:pt x="118230" y="128661"/>
                </a:lnTo>
                <a:lnTo>
                  <a:pt x="118227" y="128657"/>
                </a:lnTo>
                <a:lnTo>
                  <a:pt x="118226" y="128645"/>
                </a:lnTo>
                <a:lnTo>
                  <a:pt x="118230" y="128617"/>
                </a:lnTo>
                <a:lnTo>
                  <a:pt x="118232" y="128615"/>
                </a:lnTo>
                <a:lnTo>
                  <a:pt x="118235" y="128611"/>
                </a:lnTo>
                <a:lnTo>
                  <a:pt x="118238" y="128607"/>
                </a:lnTo>
                <a:lnTo>
                  <a:pt x="118241" y="128604"/>
                </a:lnTo>
                <a:lnTo>
                  <a:pt x="118242" y="128599"/>
                </a:lnTo>
                <a:lnTo>
                  <a:pt x="118242" y="128596"/>
                </a:lnTo>
                <a:lnTo>
                  <a:pt x="118242" y="128594"/>
                </a:lnTo>
                <a:lnTo>
                  <a:pt x="118242" y="128590"/>
                </a:lnTo>
                <a:lnTo>
                  <a:pt x="118242" y="128585"/>
                </a:lnTo>
                <a:lnTo>
                  <a:pt x="118244" y="128580"/>
                </a:lnTo>
                <a:lnTo>
                  <a:pt x="118244" y="128576"/>
                </a:lnTo>
                <a:lnTo>
                  <a:pt x="118243" y="128562"/>
                </a:lnTo>
                <a:lnTo>
                  <a:pt x="118240" y="128533"/>
                </a:lnTo>
                <a:lnTo>
                  <a:pt x="118240" y="128532"/>
                </a:lnTo>
                <a:lnTo>
                  <a:pt x="118240" y="128525"/>
                </a:lnTo>
                <a:lnTo>
                  <a:pt x="118240" y="128523"/>
                </a:lnTo>
                <a:lnTo>
                  <a:pt x="118240" y="128519"/>
                </a:lnTo>
                <a:lnTo>
                  <a:pt x="118236" y="128509"/>
                </a:lnTo>
                <a:lnTo>
                  <a:pt x="118232" y="128502"/>
                </a:lnTo>
                <a:lnTo>
                  <a:pt x="118228" y="128484"/>
                </a:lnTo>
                <a:lnTo>
                  <a:pt x="118228" y="128479"/>
                </a:lnTo>
                <a:lnTo>
                  <a:pt x="118230" y="128475"/>
                </a:lnTo>
                <a:lnTo>
                  <a:pt x="118229" y="128464"/>
                </a:lnTo>
                <a:lnTo>
                  <a:pt x="118226" y="128458"/>
                </a:lnTo>
                <a:lnTo>
                  <a:pt x="118226" y="128455"/>
                </a:lnTo>
                <a:lnTo>
                  <a:pt x="118227" y="128448"/>
                </a:lnTo>
                <a:lnTo>
                  <a:pt x="118229" y="128441"/>
                </a:lnTo>
                <a:lnTo>
                  <a:pt x="118230" y="128440"/>
                </a:lnTo>
                <a:lnTo>
                  <a:pt x="118234" y="128439"/>
                </a:lnTo>
                <a:lnTo>
                  <a:pt x="118240" y="128436"/>
                </a:lnTo>
                <a:lnTo>
                  <a:pt x="118242" y="128431"/>
                </a:lnTo>
                <a:lnTo>
                  <a:pt x="118244" y="128427"/>
                </a:lnTo>
                <a:lnTo>
                  <a:pt x="118244" y="128422"/>
                </a:lnTo>
                <a:lnTo>
                  <a:pt x="118244" y="128419"/>
                </a:lnTo>
                <a:lnTo>
                  <a:pt x="118244" y="128417"/>
                </a:lnTo>
                <a:lnTo>
                  <a:pt x="118244" y="128414"/>
                </a:lnTo>
                <a:lnTo>
                  <a:pt x="118245" y="128409"/>
                </a:lnTo>
                <a:lnTo>
                  <a:pt x="118246" y="128405"/>
                </a:lnTo>
                <a:lnTo>
                  <a:pt x="118250" y="128396"/>
                </a:lnTo>
                <a:lnTo>
                  <a:pt x="118252" y="128393"/>
                </a:lnTo>
                <a:lnTo>
                  <a:pt x="118253" y="128392"/>
                </a:lnTo>
                <a:lnTo>
                  <a:pt x="118254" y="128391"/>
                </a:lnTo>
                <a:lnTo>
                  <a:pt x="118258" y="128388"/>
                </a:lnTo>
                <a:lnTo>
                  <a:pt x="118262" y="128386"/>
                </a:lnTo>
                <a:lnTo>
                  <a:pt x="118263" y="128385"/>
                </a:lnTo>
                <a:lnTo>
                  <a:pt x="118274" y="128385"/>
                </a:lnTo>
                <a:lnTo>
                  <a:pt x="118285" y="128379"/>
                </a:lnTo>
                <a:lnTo>
                  <a:pt x="118291" y="128357"/>
                </a:lnTo>
                <a:lnTo>
                  <a:pt x="118294" y="128352"/>
                </a:lnTo>
                <a:lnTo>
                  <a:pt x="118296" y="128349"/>
                </a:lnTo>
                <a:lnTo>
                  <a:pt x="118298" y="128346"/>
                </a:lnTo>
                <a:lnTo>
                  <a:pt x="118298" y="128344"/>
                </a:lnTo>
                <a:lnTo>
                  <a:pt x="118299" y="128337"/>
                </a:lnTo>
                <a:lnTo>
                  <a:pt x="118302" y="128332"/>
                </a:lnTo>
                <a:lnTo>
                  <a:pt x="118306" y="128325"/>
                </a:lnTo>
                <a:lnTo>
                  <a:pt x="118312" y="128318"/>
                </a:lnTo>
                <a:lnTo>
                  <a:pt x="118303" y="128300"/>
                </a:lnTo>
                <a:lnTo>
                  <a:pt x="118293" y="128286"/>
                </a:lnTo>
                <a:lnTo>
                  <a:pt x="118291" y="128280"/>
                </a:lnTo>
                <a:lnTo>
                  <a:pt x="118290" y="128272"/>
                </a:lnTo>
                <a:lnTo>
                  <a:pt x="118290" y="128268"/>
                </a:lnTo>
                <a:lnTo>
                  <a:pt x="118294" y="128256"/>
                </a:lnTo>
                <a:lnTo>
                  <a:pt x="118294" y="128251"/>
                </a:lnTo>
                <a:lnTo>
                  <a:pt x="118289" y="128245"/>
                </a:lnTo>
                <a:lnTo>
                  <a:pt x="118290" y="128239"/>
                </a:lnTo>
                <a:lnTo>
                  <a:pt x="118291" y="128237"/>
                </a:lnTo>
                <a:lnTo>
                  <a:pt x="118291" y="128236"/>
                </a:lnTo>
                <a:lnTo>
                  <a:pt x="118295" y="128234"/>
                </a:lnTo>
                <a:lnTo>
                  <a:pt x="118297" y="128230"/>
                </a:lnTo>
                <a:lnTo>
                  <a:pt x="118280" y="128220"/>
                </a:lnTo>
                <a:lnTo>
                  <a:pt x="118280" y="128217"/>
                </a:lnTo>
                <a:lnTo>
                  <a:pt x="118276" y="128215"/>
                </a:lnTo>
                <a:lnTo>
                  <a:pt x="118269" y="128211"/>
                </a:lnTo>
                <a:lnTo>
                  <a:pt x="118264" y="128211"/>
                </a:lnTo>
                <a:lnTo>
                  <a:pt x="118261" y="128202"/>
                </a:lnTo>
                <a:lnTo>
                  <a:pt x="118262" y="128196"/>
                </a:lnTo>
                <a:lnTo>
                  <a:pt x="118269" y="128191"/>
                </a:lnTo>
                <a:lnTo>
                  <a:pt x="118265" y="128179"/>
                </a:lnTo>
                <a:lnTo>
                  <a:pt x="118258" y="128166"/>
                </a:lnTo>
                <a:lnTo>
                  <a:pt x="118255" y="128164"/>
                </a:lnTo>
                <a:lnTo>
                  <a:pt x="118244" y="128157"/>
                </a:lnTo>
                <a:lnTo>
                  <a:pt x="118237" y="128152"/>
                </a:lnTo>
                <a:lnTo>
                  <a:pt x="118234" y="128147"/>
                </a:lnTo>
                <a:lnTo>
                  <a:pt x="118228" y="128144"/>
                </a:lnTo>
                <a:lnTo>
                  <a:pt x="118224" y="128138"/>
                </a:lnTo>
                <a:lnTo>
                  <a:pt x="118219" y="128133"/>
                </a:lnTo>
                <a:lnTo>
                  <a:pt x="118202" y="128119"/>
                </a:lnTo>
                <a:lnTo>
                  <a:pt x="118200" y="128116"/>
                </a:lnTo>
                <a:lnTo>
                  <a:pt x="118198" y="128114"/>
                </a:lnTo>
                <a:lnTo>
                  <a:pt x="118196" y="128111"/>
                </a:lnTo>
                <a:lnTo>
                  <a:pt x="118193" y="128109"/>
                </a:lnTo>
                <a:lnTo>
                  <a:pt x="118192" y="128103"/>
                </a:lnTo>
                <a:lnTo>
                  <a:pt x="118184" y="128088"/>
                </a:lnTo>
                <a:lnTo>
                  <a:pt x="118183" y="128088"/>
                </a:lnTo>
                <a:lnTo>
                  <a:pt x="118182" y="128083"/>
                </a:lnTo>
                <a:lnTo>
                  <a:pt x="118181" y="128076"/>
                </a:lnTo>
                <a:lnTo>
                  <a:pt x="118181" y="128074"/>
                </a:lnTo>
                <a:lnTo>
                  <a:pt x="118181" y="128066"/>
                </a:lnTo>
                <a:lnTo>
                  <a:pt x="118171" y="128058"/>
                </a:lnTo>
                <a:lnTo>
                  <a:pt x="118167" y="128054"/>
                </a:lnTo>
                <a:lnTo>
                  <a:pt x="118167" y="128050"/>
                </a:lnTo>
                <a:lnTo>
                  <a:pt x="118167" y="128047"/>
                </a:lnTo>
                <a:lnTo>
                  <a:pt x="118164" y="128041"/>
                </a:lnTo>
                <a:lnTo>
                  <a:pt x="118157" y="128035"/>
                </a:lnTo>
                <a:lnTo>
                  <a:pt x="118153" y="128027"/>
                </a:lnTo>
                <a:lnTo>
                  <a:pt x="118147" y="128022"/>
                </a:lnTo>
                <a:lnTo>
                  <a:pt x="118144" y="128018"/>
                </a:lnTo>
                <a:lnTo>
                  <a:pt x="118143" y="128013"/>
                </a:lnTo>
                <a:lnTo>
                  <a:pt x="118140" y="128011"/>
                </a:lnTo>
                <a:lnTo>
                  <a:pt x="118134" y="128006"/>
                </a:lnTo>
                <a:lnTo>
                  <a:pt x="118123" y="127992"/>
                </a:lnTo>
                <a:lnTo>
                  <a:pt x="118119" y="127991"/>
                </a:lnTo>
                <a:lnTo>
                  <a:pt x="118115" y="127986"/>
                </a:lnTo>
                <a:lnTo>
                  <a:pt x="118113" y="127982"/>
                </a:lnTo>
                <a:lnTo>
                  <a:pt x="118111" y="127978"/>
                </a:lnTo>
                <a:lnTo>
                  <a:pt x="118109" y="127967"/>
                </a:lnTo>
                <a:lnTo>
                  <a:pt x="118094" y="127942"/>
                </a:lnTo>
                <a:lnTo>
                  <a:pt x="118088" y="127935"/>
                </a:lnTo>
                <a:lnTo>
                  <a:pt x="118090" y="127932"/>
                </a:lnTo>
                <a:lnTo>
                  <a:pt x="118092" y="127923"/>
                </a:lnTo>
                <a:lnTo>
                  <a:pt x="118091" y="127913"/>
                </a:lnTo>
                <a:lnTo>
                  <a:pt x="118080" y="127891"/>
                </a:lnTo>
                <a:lnTo>
                  <a:pt x="118082" y="127886"/>
                </a:lnTo>
                <a:lnTo>
                  <a:pt x="118082" y="127881"/>
                </a:lnTo>
                <a:lnTo>
                  <a:pt x="118079" y="127877"/>
                </a:lnTo>
                <a:lnTo>
                  <a:pt x="118076" y="127874"/>
                </a:lnTo>
                <a:lnTo>
                  <a:pt x="118072" y="127858"/>
                </a:lnTo>
                <a:lnTo>
                  <a:pt x="118071" y="127857"/>
                </a:lnTo>
                <a:lnTo>
                  <a:pt x="118071" y="127857"/>
                </a:lnTo>
                <a:lnTo>
                  <a:pt x="118071" y="127856"/>
                </a:lnTo>
                <a:lnTo>
                  <a:pt x="118070" y="127853"/>
                </a:lnTo>
                <a:lnTo>
                  <a:pt x="118069" y="127852"/>
                </a:lnTo>
                <a:lnTo>
                  <a:pt x="118069" y="127850"/>
                </a:lnTo>
                <a:lnTo>
                  <a:pt x="118064" y="127850"/>
                </a:lnTo>
                <a:lnTo>
                  <a:pt x="118062" y="127850"/>
                </a:lnTo>
                <a:lnTo>
                  <a:pt x="118061" y="127850"/>
                </a:lnTo>
                <a:lnTo>
                  <a:pt x="118061" y="127844"/>
                </a:lnTo>
                <a:lnTo>
                  <a:pt x="118060" y="127842"/>
                </a:lnTo>
                <a:lnTo>
                  <a:pt x="118059" y="127842"/>
                </a:lnTo>
                <a:lnTo>
                  <a:pt x="118058" y="127842"/>
                </a:lnTo>
                <a:lnTo>
                  <a:pt x="118056" y="127838"/>
                </a:lnTo>
                <a:lnTo>
                  <a:pt x="118056" y="127838"/>
                </a:lnTo>
                <a:lnTo>
                  <a:pt x="118056" y="127837"/>
                </a:lnTo>
                <a:lnTo>
                  <a:pt x="118055" y="127833"/>
                </a:lnTo>
                <a:lnTo>
                  <a:pt x="118052" y="127833"/>
                </a:lnTo>
                <a:lnTo>
                  <a:pt x="118051" y="127833"/>
                </a:lnTo>
                <a:lnTo>
                  <a:pt x="118048" y="127831"/>
                </a:lnTo>
                <a:lnTo>
                  <a:pt x="118044" y="127826"/>
                </a:lnTo>
                <a:lnTo>
                  <a:pt x="118044" y="127824"/>
                </a:lnTo>
                <a:lnTo>
                  <a:pt x="118044" y="127823"/>
                </a:lnTo>
                <a:lnTo>
                  <a:pt x="118043" y="127822"/>
                </a:lnTo>
                <a:lnTo>
                  <a:pt x="118042" y="127822"/>
                </a:lnTo>
                <a:lnTo>
                  <a:pt x="118040" y="127815"/>
                </a:lnTo>
                <a:lnTo>
                  <a:pt x="118039" y="127812"/>
                </a:lnTo>
                <a:lnTo>
                  <a:pt x="118039" y="127811"/>
                </a:lnTo>
                <a:lnTo>
                  <a:pt x="118038" y="127807"/>
                </a:lnTo>
                <a:lnTo>
                  <a:pt x="118038" y="127801"/>
                </a:lnTo>
                <a:lnTo>
                  <a:pt x="118039" y="127798"/>
                </a:lnTo>
                <a:lnTo>
                  <a:pt x="118040" y="127796"/>
                </a:lnTo>
                <a:lnTo>
                  <a:pt x="118049" y="127793"/>
                </a:lnTo>
                <a:lnTo>
                  <a:pt x="118050" y="127792"/>
                </a:lnTo>
                <a:lnTo>
                  <a:pt x="118051" y="127787"/>
                </a:lnTo>
                <a:lnTo>
                  <a:pt x="118053" y="127783"/>
                </a:lnTo>
                <a:lnTo>
                  <a:pt x="118058" y="127783"/>
                </a:lnTo>
                <a:lnTo>
                  <a:pt x="118059" y="127782"/>
                </a:lnTo>
                <a:lnTo>
                  <a:pt x="118062" y="127780"/>
                </a:lnTo>
                <a:lnTo>
                  <a:pt x="118066" y="127778"/>
                </a:lnTo>
                <a:lnTo>
                  <a:pt x="118067" y="127778"/>
                </a:lnTo>
                <a:lnTo>
                  <a:pt x="118070" y="127774"/>
                </a:lnTo>
                <a:lnTo>
                  <a:pt x="118077" y="127774"/>
                </a:lnTo>
                <a:lnTo>
                  <a:pt x="118084" y="127772"/>
                </a:lnTo>
                <a:lnTo>
                  <a:pt x="118093" y="127769"/>
                </a:lnTo>
                <a:lnTo>
                  <a:pt x="118095" y="127766"/>
                </a:lnTo>
                <a:lnTo>
                  <a:pt x="118099" y="127764"/>
                </a:lnTo>
                <a:lnTo>
                  <a:pt x="118103" y="127757"/>
                </a:lnTo>
                <a:lnTo>
                  <a:pt x="118111" y="127751"/>
                </a:lnTo>
                <a:lnTo>
                  <a:pt x="118113" y="127749"/>
                </a:lnTo>
                <a:lnTo>
                  <a:pt x="118117" y="127744"/>
                </a:lnTo>
                <a:lnTo>
                  <a:pt x="118118" y="127741"/>
                </a:lnTo>
                <a:lnTo>
                  <a:pt x="118120" y="127738"/>
                </a:lnTo>
                <a:lnTo>
                  <a:pt x="118126" y="127731"/>
                </a:lnTo>
                <a:lnTo>
                  <a:pt x="118131" y="127726"/>
                </a:lnTo>
                <a:lnTo>
                  <a:pt x="118131" y="127724"/>
                </a:lnTo>
                <a:lnTo>
                  <a:pt x="118144" y="127707"/>
                </a:lnTo>
                <a:lnTo>
                  <a:pt x="118146" y="127698"/>
                </a:lnTo>
                <a:lnTo>
                  <a:pt x="118153" y="127687"/>
                </a:lnTo>
                <a:lnTo>
                  <a:pt x="118155" y="127682"/>
                </a:lnTo>
                <a:lnTo>
                  <a:pt x="118156" y="127679"/>
                </a:lnTo>
                <a:lnTo>
                  <a:pt x="118157" y="127679"/>
                </a:lnTo>
                <a:lnTo>
                  <a:pt x="118162" y="127676"/>
                </a:lnTo>
                <a:lnTo>
                  <a:pt x="118167" y="127670"/>
                </a:lnTo>
                <a:lnTo>
                  <a:pt x="118168" y="127667"/>
                </a:lnTo>
                <a:lnTo>
                  <a:pt x="118170" y="127661"/>
                </a:lnTo>
                <a:lnTo>
                  <a:pt x="118175" y="127659"/>
                </a:lnTo>
                <a:lnTo>
                  <a:pt x="118180" y="127658"/>
                </a:lnTo>
                <a:lnTo>
                  <a:pt x="118184" y="127656"/>
                </a:lnTo>
                <a:lnTo>
                  <a:pt x="118194" y="127652"/>
                </a:lnTo>
                <a:lnTo>
                  <a:pt x="118199" y="127649"/>
                </a:lnTo>
                <a:lnTo>
                  <a:pt x="118206" y="127646"/>
                </a:lnTo>
                <a:lnTo>
                  <a:pt x="118214" y="127642"/>
                </a:lnTo>
                <a:lnTo>
                  <a:pt x="118221" y="127637"/>
                </a:lnTo>
                <a:lnTo>
                  <a:pt x="118221" y="127633"/>
                </a:lnTo>
                <a:lnTo>
                  <a:pt x="118224" y="127629"/>
                </a:lnTo>
                <a:lnTo>
                  <a:pt x="118244" y="127628"/>
                </a:lnTo>
                <a:lnTo>
                  <a:pt x="118244" y="127623"/>
                </a:lnTo>
                <a:lnTo>
                  <a:pt x="118244" y="127620"/>
                </a:lnTo>
                <a:lnTo>
                  <a:pt x="118245" y="127619"/>
                </a:lnTo>
                <a:lnTo>
                  <a:pt x="118250" y="127618"/>
                </a:lnTo>
                <a:lnTo>
                  <a:pt x="118254" y="127614"/>
                </a:lnTo>
                <a:lnTo>
                  <a:pt x="118258" y="127613"/>
                </a:lnTo>
                <a:lnTo>
                  <a:pt x="118261" y="127612"/>
                </a:lnTo>
                <a:lnTo>
                  <a:pt x="118276" y="127602"/>
                </a:lnTo>
                <a:lnTo>
                  <a:pt x="118282" y="127595"/>
                </a:lnTo>
                <a:lnTo>
                  <a:pt x="118285" y="127592"/>
                </a:lnTo>
                <a:lnTo>
                  <a:pt x="118288" y="127589"/>
                </a:lnTo>
                <a:lnTo>
                  <a:pt x="118288" y="127582"/>
                </a:lnTo>
                <a:lnTo>
                  <a:pt x="118288" y="127578"/>
                </a:lnTo>
                <a:lnTo>
                  <a:pt x="118288" y="127571"/>
                </a:lnTo>
                <a:lnTo>
                  <a:pt x="118289" y="127566"/>
                </a:lnTo>
                <a:lnTo>
                  <a:pt x="118281" y="127553"/>
                </a:lnTo>
                <a:lnTo>
                  <a:pt x="118280" y="127543"/>
                </a:lnTo>
                <a:lnTo>
                  <a:pt x="118278" y="127538"/>
                </a:lnTo>
                <a:lnTo>
                  <a:pt x="118274" y="127533"/>
                </a:lnTo>
                <a:lnTo>
                  <a:pt x="118272" y="127529"/>
                </a:lnTo>
                <a:lnTo>
                  <a:pt x="118269" y="127525"/>
                </a:lnTo>
                <a:lnTo>
                  <a:pt x="118268" y="127519"/>
                </a:lnTo>
                <a:lnTo>
                  <a:pt x="118268" y="127515"/>
                </a:lnTo>
                <a:lnTo>
                  <a:pt x="118267" y="127512"/>
                </a:lnTo>
                <a:lnTo>
                  <a:pt x="118267" y="127511"/>
                </a:lnTo>
                <a:lnTo>
                  <a:pt x="118265" y="127506"/>
                </a:lnTo>
                <a:lnTo>
                  <a:pt x="118264" y="127502"/>
                </a:lnTo>
                <a:lnTo>
                  <a:pt x="118264" y="127496"/>
                </a:lnTo>
                <a:lnTo>
                  <a:pt x="118272" y="127485"/>
                </a:lnTo>
                <a:lnTo>
                  <a:pt x="118276" y="127480"/>
                </a:lnTo>
                <a:lnTo>
                  <a:pt x="118278" y="127475"/>
                </a:lnTo>
                <a:lnTo>
                  <a:pt x="118278" y="127472"/>
                </a:lnTo>
                <a:lnTo>
                  <a:pt x="118281" y="127466"/>
                </a:lnTo>
                <a:lnTo>
                  <a:pt x="118282" y="127459"/>
                </a:lnTo>
                <a:lnTo>
                  <a:pt x="118282" y="127456"/>
                </a:lnTo>
                <a:lnTo>
                  <a:pt x="118282" y="127449"/>
                </a:lnTo>
                <a:lnTo>
                  <a:pt x="118282" y="127448"/>
                </a:lnTo>
                <a:lnTo>
                  <a:pt x="118282" y="127445"/>
                </a:lnTo>
                <a:lnTo>
                  <a:pt x="118282" y="127441"/>
                </a:lnTo>
                <a:lnTo>
                  <a:pt x="118282" y="127437"/>
                </a:lnTo>
                <a:lnTo>
                  <a:pt x="118282" y="127435"/>
                </a:lnTo>
                <a:lnTo>
                  <a:pt x="118282" y="127431"/>
                </a:lnTo>
                <a:lnTo>
                  <a:pt x="118282" y="127428"/>
                </a:lnTo>
                <a:lnTo>
                  <a:pt x="118284" y="127424"/>
                </a:lnTo>
                <a:lnTo>
                  <a:pt x="118286" y="127419"/>
                </a:lnTo>
                <a:lnTo>
                  <a:pt x="118286" y="127417"/>
                </a:lnTo>
                <a:lnTo>
                  <a:pt x="118296" y="127407"/>
                </a:lnTo>
                <a:lnTo>
                  <a:pt x="118296" y="127404"/>
                </a:lnTo>
                <a:lnTo>
                  <a:pt x="118297" y="127395"/>
                </a:lnTo>
                <a:lnTo>
                  <a:pt x="118304" y="127386"/>
                </a:lnTo>
                <a:lnTo>
                  <a:pt x="118304" y="127384"/>
                </a:lnTo>
                <a:lnTo>
                  <a:pt x="118305" y="127376"/>
                </a:lnTo>
                <a:lnTo>
                  <a:pt x="118312" y="127359"/>
                </a:lnTo>
                <a:lnTo>
                  <a:pt x="118317" y="127353"/>
                </a:lnTo>
                <a:lnTo>
                  <a:pt x="118318" y="127347"/>
                </a:lnTo>
                <a:lnTo>
                  <a:pt x="118321" y="127345"/>
                </a:lnTo>
                <a:lnTo>
                  <a:pt x="118325" y="127341"/>
                </a:lnTo>
                <a:lnTo>
                  <a:pt x="118326" y="127337"/>
                </a:lnTo>
                <a:lnTo>
                  <a:pt x="118329" y="127336"/>
                </a:lnTo>
                <a:lnTo>
                  <a:pt x="118334" y="127331"/>
                </a:lnTo>
                <a:lnTo>
                  <a:pt x="118334" y="127329"/>
                </a:lnTo>
                <a:lnTo>
                  <a:pt x="118335" y="127328"/>
                </a:lnTo>
                <a:lnTo>
                  <a:pt x="118338" y="127326"/>
                </a:lnTo>
                <a:lnTo>
                  <a:pt x="118340" y="127325"/>
                </a:lnTo>
                <a:lnTo>
                  <a:pt x="118343" y="127321"/>
                </a:lnTo>
                <a:lnTo>
                  <a:pt x="118348" y="127320"/>
                </a:lnTo>
                <a:lnTo>
                  <a:pt x="118350" y="127317"/>
                </a:lnTo>
                <a:lnTo>
                  <a:pt x="118355" y="127315"/>
                </a:lnTo>
                <a:lnTo>
                  <a:pt x="118359" y="127311"/>
                </a:lnTo>
                <a:lnTo>
                  <a:pt x="118365" y="127309"/>
                </a:lnTo>
                <a:lnTo>
                  <a:pt x="118369" y="127308"/>
                </a:lnTo>
                <a:lnTo>
                  <a:pt x="118374" y="127306"/>
                </a:lnTo>
                <a:lnTo>
                  <a:pt x="118384" y="127302"/>
                </a:lnTo>
                <a:lnTo>
                  <a:pt x="118391" y="127293"/>
                </a:lnTo>
                <a:lnTo>
                  <a:pt x="118394" y="127287"/>
                </a:lnTo>
                <a:lnTo>
                  <a:pt x="118396" y="127285"/>
                </a:lnTo>
                <a:lnTo>
                  <a:pt x="118397" y="127278"/>
                </a:lnTo>
                <a:lnTo>
                  <a:pt x="118399" y="127276"/>
                </a:lnTo>
                <a:lnTo>
                  <a:pt x="118405" y="127271"/>
                </a:lnTo>
                <a:lnTo>
                  <a:pt x="118408" y="127271"/>
                </a:lnTo>
                <a:lnTo>
                  <a:pt x="118410" y="127266"/>
                </a:lnTo>
                <a:lnTo>
                  <a:pt x="118408" y="127260"/>
                </a:lnTo>
                <a:lnTo>
                  <a:pt x="118403" y="127242"/>
                </a:lnTo>
                <a:lnTo>
                  <a:pt x="118395" y="127234"/>
                </a:lnTo>
                <a:lnTo>
                  <a:pt x="118396" y="127225"/>
                </a:lnTo>
                <a:lnTo>
                  <a:pt x="118400" y="127222"/>
                </a:lnTo>
                <a:lnTo>
                  <a:pt x="118401" y="127217"/>
                </a:lnTo>
                <a:lnTo>
                  <a:pt x="118403" y="127213"/>
                </a:lnTo>
                <a:lnTo>
                  <a:pt x="118415" y="127210"/>
                </a:lnTo>
                <a:lnTo>
                  <a:pt x="118420" y="127209"/>
                </a:lnTo>
                <a:lnTo>
                  <a:pt x="118422" y="127205"/>
                </a:lnTo>
                <a:lnTo>
                  <a:pt x="118428" y="127203"/>
                </a:lnTo>
                <a:lnTo>
                  <a:pt x="118428" y="127199"/>
                </a:lnTo>
                <a:lnTo>
                  <a:pt x="118428" y="127192"/>
                </a:lnTo>
                <a:lnTo>
                  <a:pt x="118443" y="127182"/>
                </a:lnTo>
                <a:lnTo>
                  <a:pt x="118443" y="127174"/>
                </a:lnTo>
                <a:lnTo>
                  <a:pt x="118445" y="127171"/>
                </a:lnTo>
                <a:lnTo>
                  <a:pt x="118447" y="127168"/>
                </a:lnTo>
                <a:lnTo>
                  <a:pt x="118449" y="127166"/>
                </a:lnTo>
                <a:lnTo>
                  <a:pt x="118449" y="127162"/>
                </a:lnTo>
                <a:lnTo>
                  <a:pt x="118449" y="127162"/>
                </a:lnTo>
                <a:lnTo>
                  <a:pt x="118449" y="127159"/>
                </a:lnTo>
                <a:lnTo>
                  <a:pt x="118449" y="127159"/>
                </a:lnTo>
                <a:lnTo>
                  <a:pt x="118450" y="127156"/>
                </a:lnTo>
                <a:lnTo>
                  <a:pt x="118453" y="127154"/>
                </a:lnTo>
                <a:lnTo>
                  <a:pt x="118454" y="127149"/>
                </a:lnTo>
                <a:lnTo>
                  <a:pt x="118457" y="127147"/>
                </a:lnTo>
                <a:lnTo>
                  <a:pt x="118465" y="127142"/>
                </a:lnTo>
                <a:lnTo>
                  <a:pt x="118465" y="127139"/>
                </a:lnTo>
                <a:lnTo>
                  <a:pt x="118465" y="127134"/>
                </a:lnTo>
                <a:lnTo>
                  <a:pt x="118467" y="127131"/>
                </a:lnTo>
                <a:lnTo>
                  <a:pt x="118470" y="127130"/>
                </a:lnTo>
                <a:lnTo>
                  <a:pt x="118476" y="127123"/>
                </a:lnTo>
                <a:lnTo>
                  <a:pt x="118487" y="127121"/>
                </a:lnTo>
                <a:lnTo>
                  <a:pt x="118498" y="127117"/>
                </a:lnTo>
                <a:lnTo>
                  <a:pt x="118500" y="127114"/>
                </a:lnTo>
                <a:lnTo>
                  <a:pt x="118501" y="127111"/>
                </a:lnTo>
                <a:lnTo>
                  <a:pt x="118510" y="127100"/>
                </a:lnTo>
                <a:lnTo>
                  <a:pt x="118514" y="127083"/>
                </a:lnTo>
                <a:lnTo>
                  <a:pt x="118515" y="127078"/>
                </a:lnTo>
                <a:lnTo>
                  <a:pt x="118510" y="127075"/>
                </a:lnTo>
                <a:lnTo>
                  <a:pt x="118510" y="127072"/>
                </a:lnTo>
                <a:lnTo>
                  <a:pt x="118510" y="127067"/>
                </a:lnTo>
                <a:lnTo>
                  <a:pt x="118510" y="127064"/>
                </a:lnTo>
                <a:lnTo>
                  <a:pt x="118510" y="127057"/>
                </a:lnTo>
                <a:lnTo>
                  <a:pt x="118510" y="127048"/>
                </a:lnTo>
                <a:lnTo>
                  <a:pt x="118509" y="127043"/>
                </a:lnTo>
                <a:lnTo>
                  <a:pt x="118517" y="127037"/>
                </a:lnTo>
                <a:lnTo>
                  <a:pt x="118518" y="127030"/>
                </a:lnTo>
                <a:lnTo>
                  <a:pt x="118518" y="127027"/>
                </a:lnTo>
                <a:lnTo>
                  <a:pt x="118518" y="127022"/>
                </a:lnTo>
                <a:lnTo>
                  <a:pt x="118517" y="127017"/>
                </a:lnTo>
                <a:lnTo>
                  <a:pt x="118517" y="127001"/>
                </a:lnTo>
                <a:lnTo>
                  <a:pt x="118519" y="126989"/>
                </a:lnTo>
                <a:lnTo>
                  <a:pt x="118519" y="126980"/>
                </a:lnTo>
                <a:lnTo>
                  <a:pt x="118517" y="126976"/>
                </a:lnTo>
                <a:lnTo>
                  <a:pt x="118521" y="126968"/>
                </a:lnTo>
                <a:lnTo>
                  <a:pt x="118521" y="126964"/>
                </a:lnTo>
                <a:lnTo>
                  <a:pt x="118520" y="126959"/>
                </a:lnTo>
                <a:lnTo>
                  <a:pt x="118520" y="126957"/>
                </a:lnTo>
                <a:lnTo>
                  <a:pt x="118520" y="126954"/>
                </a:lnTo>
                <a:lnTo>
                  <a:pt x="118523" y="126943"/>
                </a:lnTo>
                <a:lnTo>
                  <a:pt x="118524" y="126939"/>
                </a:lnTo>
                <a:lnTo>
                  <a:pt x="118525" y="126936"/>
                </a:lnTo>
                <a:lnTo>
                  <a:pt x="118529" y="126931"/>
                </a:lnTo>
                <a:lnTo>
                  <a:pt x="118529" y="126923"/>
                </a:lnTo>
                <a:lnTo>
                  <a:pt x="118529" y="126921"/>
                </a:lnTo>
                <a:lnTo>
                  <a:pt x="118529" y="126920"/>
                </a:lnTo>
                <a:lnTo>
                  <a:pt x="118529" y="126916"/>
                </a:lnTo>
                <a:lnTo>
                  <a:pt x="118533" y="126904"/>
                </a:lnTo>
                <a:lnTo>
                  <a:pt x="118533" y="126898"/>
                </a:lnTo>
                <a:lnTo>
                  <a:pt x="118533" y="126892"/>
                </a:lnTo>
                <a:lnTo>
                  <a:pt x="118534" y="126887"/>
                </a:lnTo>
                <a:lnTo>
                  <a:pt x="118534" y="126881"/>
                </a:lnTo>
                <a:lnTo>
                  <a:pt x="118534" y="126877"/>
                </a:lnTo>
                <a:lnTo>
                  <a:pt x="118536" y="126868"/>
                </a:lnTo>
                <a:lnTo>
                  <a:pt x="118538" y="126855"/>
                </a:lnTo>
                <a:lnTo>
                  <a:pt x="118540" y="126853"/>
                </a:lnTo>
                <a:lnTo>
                  <a:pt x="118542" y="126847"/>
                </a:lnTo>
                <a:lnTo>
                  <a:pt x="118542" y="126844"/>
                </a:lnTo>
                <a:lnTo>
                  <a:pt x="118542" y="126840"/>
                </a:lnTo>
                <a:lnTo>
                  <a:pt x="118542" y="126835"/>
                </a:lnTo>
                <a:lnTo>
                  <a:pt x="118544" y="126832"/>
                </a:lnTo>
                <a:lnTo>
                  <a:pt x="118545" y="126829"/>
                </a:lnTo>
                <a:lnTo>
                  <a:pt x="118549" y="126825"/>
                </a:lnTo>
                <a:lnTo>
                  <a:pt x="118552" y="126821"/>
                </a:lnTo>
                <a:lnTo>
                  <a:pt x="118556" y="126816"/>
                </a:lnTo>
                <a:lnTo>
                  <a:pt x="118555" y="126810"/>
                </a:lnTo>
                <a:lnTo>
                  <a:pt x="118559" y="126801"/>
                </a:lnTo>
                <a:lnTo>
                  <a:pt x="118555" y="126793"/>
                </a:lnTo>
                <a:lnTo>
                  <a:pt x="118555" y="126789"/>
                </a:lnTo>
                <a:lnTo>
                  <a:pt x="118568" y="126777"/>
                </a:lnTo>
                <a:lnTo>
                  <a:pt x="118571" y="126771"/>
                </a:lnTo>
                <a:lnTo>
                  <a:pt x="118571" y="126763"/>
                </a:lnTo>
                <a:lnTo>
                  <a:pt x="118579" y="126757"/>
                </a:lnTo>
                <a:lnTo>
                  <a:pt x="118582" y="126751"/>
                </a:lnTo>
                <a:lnTo>
                  <a:pt x="118581" y="126738"/>
                </a:lnTo>
                <a:lnTo>
                  <a:pt x="118584" y="126736"/>
                </a:lnTo>
                <a:lnTo>
                  <a:pt x="118585" y="126731"/>
                </a:lnTo>
                <a:lnTo>
                  <a:pt x="118588" y="126718"/>
                </a:lnTo>
                <a:lnTo>
                  <a:pt x="118593" y="126703"/>
                </a:lnTo>
                <a:lnTo>
                  <a:pt x="118590" y="126696"/>
                </a:lnTo>
                <a:lnTo>
                  <a:pt x="118593" y="126692"/>
                </a:lnTo>
                <a:lnTo>
                  <a:pt x="118590" y="126687"/>
                </a:lnTo>
                <a:lnTo>
                  <a:pt x="118590" y="126683"/>
                </a:lnTo>
                <a:lnTo>
                  <a:pt x="118590" y="126679"/>
                </a:lnTo>
                <a:lnTo>
                  <a:pt x="118590" y="126674"/>
                </a:lnTo>
                <a:lnTo>
                  <a:pt x="118590" y="126669"/>
                </a:lnTo>
                <a:lnTo>
                  <a:pt x="118606" y="126654"/>
                </a:lnTo>
                <a:lnTo>
                  <a:pt x="118615" y="126645"/>
                </a:lnTo>
                <a:lnTo>
                  <a:pt x="118616" y="126640"/>
                </a:lnTo>
                <a:lnTo>
                  <a:pt x="118620" y="126634"/>
                </a:lnTo>
                <a:lnTo>
                  <a:pt x="118622" y="126628"/>
                </a:lnTo>
                <a:lnTo>
                  <a:pt x="118625" y="126621"/>
                </a:lnTo>
                <a:lnTo>
                  <a:pt x="118629" y="126618"/>
                </a:lnTo>
                <a:lnTo>
                  <a:pt x="118630" y="126610"/>
                </a:lnTo>
                <a:lnTo>
                  <a:pt x="118634" y="126607"/>
                </a:lnTo>
                <a:lnTo>
                  <a:pt x="118635" y="126602"/>
                </a:lnTo>
                <a:lnTo>
                  <a:pt x="118635" y="126599"/>
                </a:lnTo>
                <a:lnTo>
                  <a:pt x="118640" y="126591"/>
                </a:lnTo>
                <a:lnTo>
                  <a:pt x="118643" y="126588"/>
                </a:lnTo>
                <a:lnTo>
                  <a:pt x="118647" y="126582"/>
                </a:lnTo>
                <a:lnTo>
                  <a:pt x="118647" y="126579"/>
                </a:lnTo>
                <a:lnTo>
                  <a:pt x="118653" y="126572"/>
                </a:lnTo>
                <a:lnTo>
                  <a:pt x="118662" y="126563"/>
                </a:lnTo>
                <a:lnTo>
                  <a:pt x="118665" y="126558"/>
                </a:lnTo>
                <a:lnTo>
                  <a:pt x="118671" y="126550"/>
                </a:lnTo>
                <a:lnTo>
                  <a:pt x="118675" y="126546"/>
                </a:lnTo>
                <a:lnTo>
                  <a:pt x="118681" y="126541"/>
                </a:lnTo>
                <a:lnTo>
                  <a:pt x="118685" y="126538"/>
                </a:lnTo>
                <a:lnTo>
                  <a:pt x="118694" y="126534"/>
                </a:lnTo>
                <a:lnTo>
                  <a:pt x="118696" y="126534"/>
                </a:lnTo>
                <a:lnTo>
                  <a:pt x="118699" y="126530"/>
                </a:lnTo>
                <a:lnTo>
                  <a:pt x="118705" y="126527"/>
                </a:lnTo>
                <a:lnTo>
                  <a:pt x="118709" y="126524"/>
                </a:lnTo>
                <a:lnTo>
                  <a:pt x="118712" y="126520"/>
                </a:lnTo>
                <a:lnTo>
                  <a:pt x="118719" y="126516"/>
                </a:lnTo>
                <a:lnTo>
                  <a:pt x="118724" y="126511"/>
                </a:lnTo>
                <a:lnTo>
                  <a:pt x="118724" y="126509"/>
                </a:lnTo>
                <a:lnTo>
                  <a:pt x="118728" y="126507"/>
                </a:lnTo>
                <a:lnTo>
                  <a:pt x="118734" y="126506"/>
                </a:lnTo>
                <a:lnTo>
                  <a:pt x="118739" y="126500"/>
                </a:lnTo>
                <a:lnTo>
                  <a:pt x="118740" y="126498"/>
                </a:lnTo>
                <a:lnTo>
                  <a:pt x="118741" y="126494"/>
                </a:lnTo>
                <a:lnTo>
                  <a:pt x="118747" y="126485"/>
                </a:lnTo>
                <a:lnTo>
                  <a:pt x="118753" y="126480"/>
                </a:lnTo>
                <a:lnTo>
                  <a:pt x="118758" y="126475"/>
                </a:lnTo>
                <a:lnTo>
                  <a:pt x="118758" y="126472"/>
                </a:lnTo>
                <a:lnTo>
                  <a:pt x="118764" y="126470"/>
                </a:lnTo>
                <a:lnTo>
                  <a:pt x="118766" y="126468"/>
                </a:lnTo>
                <a:lnTo>
                  <a:pt x="118770" y="126462"/>
                </a:lnTo>
                <a:lnTo>
                  <a:pt x="118772" y="126460"/>
                </a:lnTo>
                <a:lnTo>
                  <a:pt x="118773" y="126458"/>
                </a:lnTo>
                <a:lnTo>
                  <a:pt x="118773" y="126456"/>
                </a:lnTo>
                <a:lnTo>
                  <a:pt x="118776" y="126452"/>
                </a:lnTo>
                <a:lnTo>
                  <a:pt x="118780" y="126448"/>
                </a:lnTo>
                <a:lnTo>
                  <a:pt x="118784" y="126444"/>
                </a:lnTo>
                <a:lnTo>
                  <a:pt x="118787" y="126441"/>
                </a:lnTo>
                <a:lnTo>
                  <a:pt x="118788" y="126438"/>
                </a:lnTo>
                <a:lnTo>
                  <a:pt x="118789" y="126433"/>
                </a:lnTo>
                <a:lnTo>
                  <a:pt x="118791" y="126430"/>
                </a:lnTo>
                <a:lnTo>
                  <a:pt x="118791" y="126425"/>
                </a:lnTo>
                <a:lnTo>
                  <a:pt x="118791" y="126420"/>
                </a:lnTo>
                <a:lnTo>
                  <a:pt x="118792" y="126415"/>
                </a:lnTo>
                <a:lnTo>
                  <a:pt x="118794" y="126413"/>
                </a:lnTo>
                <a:lnTo>
                  <a:pt x="118794" y="126412"/>
                </a:lnTo>
                <a:lnTo>
                  <a:pt x="118794" y="126410"/>
                </a:lnTo>
                <a:lnTo>
                  <a:pt x="118796" y="126405"/>
                </a:lnTo>
                <a:lnTo>
                  <a:pt x="118797" y="126403"/>
                </a:lnTo>
                <a:lnTo>
                  <a:pt x="118799" y="126402"/>
                </a:lnTo>
                <a:lnTo>
                  <a:pt x="118827" y="126385"/>
                </a:lnTo>
                <a:lnTo>
                  <a:pt x="118827" y="126384"/>
                </a:lnTo>
                <a:lnTo>
                  <a:pt x="118833" y="126381"/>
                </a:lnTo>
                <a:lnTo>
                  <a:pt x="118835" y="126377"/>
                </a:lnTo>
                <a:lnTo>
                  <a:pt x="118841" y="126372"/>
                </a:lnTo>
                <a:lnTo>
                  <a:pt x="118844" y="126372"/>
                </a:lnTo>
                <a:lnTo>
                  <a:pt x="118845" y="126370"/>
                </a:lnTo>
                <a:lnTo>
                  <a:pt x="118849" y="126367"/>
                </a:lnTo>
                <a:lnTo>
                  <a:pt x="118850" y="126370"/>
                </a:lnTo>
                <a:lnTo>
                  <a:pt x="118853" y="126373"/>
                </a:lnTo>
                <a:lnTo>
                  <a:pt x="118855" y="126373"/>
                </a:lnTo>
                <a:lnTo>
                  <a:pt x="118858" y="126377"/>
                </a:lnTo>
                <a:lnTo>
                  <a:pt x="118859" y="126377"/>
                </a:lnTo>
                <a:lnTo>
                  <a:pt x="118863" y="126380"/>
                </a:lnTo>
                <a:lnTo>
                  <a:pt x="118869" y="126384"/>
                </a:lnTo>
                <a:lnTo>
                  <a:pt x="118871" y="126384"/>
                </a:lnTo>
                <a:lnTo>
                  <a:pt x="118877" y="126384"/>
                </a:lnTo>
                <a:lnTo>
                  <a:pt x="118881" y="126384"/>
                </a:lnTo>
                <a:lnTo>
                  <a:pt x="118886" y="126383"/>
                </a:lnTo>
                <a:lnTo>
                  <a:pt x="118897" y="126381"/>
                </a:lnTo>
                <a:lnTo>
                  <a:pt x="118922" y="126378"/>
                </a:lnTo>
                <a:lnTo>
                  <a:pt x="118932" y="126376"/>
                </a:lnTo>
                <a:lnTo>
                  <a:pt x="118937" y="126376"/>
                </a:lnTo>
                <a:lnTo>
                  <a:pt x="118943" y="126375"/>
                </a:lnTo>
                <a:lnTo>
                  <a:pt x="118944" y="126375"/>
                </a:lnTo>
                <a:lnTo>
                  <a:pt x="118948" y="126375"/>
                </a:lnTo>
                <a:lnTo>
                  <a:pt x="118956" y="126373"/>
                </a:lnTo>
                <a:lnTo>
                  <a:pt x="118964" y="126372"/>
                </a:lnTo>
                <a:lnTo>
                  <a:pt x="118965" y="126372"/>
                </a:lnTo>
                <a:lnTo>
                  <a:pt x="118987" y="126368"/>
                </a:lnTo>
                <a:lnTo>
                  <a:pt x="119015" y="126355"/>
                </a:lnTo>
                <a:lnTo>
                  <a:pt x="119021" y="126349"/>
                </a:lnTo>
                <a:lnTo>
                  <a:pt x="119023" y="126346"/>
                </a:lnTo>
                <a:lnTo>
                  <a:pt x="119026" y="126345"/>
                </a:lnTo>
                <a:lnTo>
                  <a:pt x="119034" y="126329"/>
                </a:lnTo>
                <a:lnTo>
                  <a:pt x="119035" y="126322"/>
                </a:lnTo>
                <a:lnTo>
                  <a:pt x="119035" y="126316"/>
                </a:lnTo>
                <a:lnTo>
                  <a:pt x="119035" y="126313"/>
                </a:lnTo>
                <a:lnTo>
                  <a:pt x="119037" y="126307"/>
                </a:lnTo>
                <a:lnTo>
                  <a:pt x="119038" y="126304"/>
                </a:lnTo>
                <a:lnTo>
                  <a:pt x="119039" y="126302"/>
                </a:lnTo>
                <a:lnTo>
                  <a:pt x="119067" y="126299"/>
                </a:lnTo>
                <a:lnTo>
                  <a:pt x="119070" y="126299"/>
                </a:lnTo>
                <a:lnTo>
                  <a:pt x="119075" y="126306"/>
                </a:lnTo>
                <a:lnTo>
                  <a:pt x="119079" y="126312"/>
                </a:lnTo>
                <a:lnTo>
                  <a:pt x="119083" y="126315"/>
                </a:lnTo>
                <a:lnTo>
                  <a:pt x="119087" y="126316"/>
                </a:lnTo>
                <a:lnTo>
                  <a:pt x="119087" y="126315"/>
                </a:lnTo>
                <a:lnTo>
                  <a:pt x="119090" y="126316"/>
                </a:lnTo>
                <a:lnTo>
                  <a:pt x="119094" y="126317"/>
                </a:lnTo>
                <a:lnTo>
                  <a:pt x="119097" y="126317"/>
                </a:lnTo>
                <a:lnTo>
                  <a:pt x="119100" y="126318"/>
                </a:lnTo>
                <a:lnTo>
                  <a:pt x="119100" y="126318"/>
                </a:lnTo>
                <a:lnTo>
                  <a:pt x="119103" y="126319"/>
                </a:lnTo>
                <a:lnTo>
                  <a:pt x="119106" y="126322"/>
                </a:lnTo>
                <a:lnTo>
                  <a:pt x="119109" y="126324"/>
                </a:lnTo>
                <a:lnTo>
                  <a:pt x="119114" y="126327"/>
                </a:lnTo>
                <a:lnTo>
                  <a:pt x="119121" y="126329"/>
                </a:lnTo>
                <a:lnTo>
                  <a:pt x="119122" y="126329"/>
                </a:lnTo>
                <a:lnTo>
                  <a:pt x="119127" y="126329"/>
                </a:lnTo>
                <a:lnTo>
                  <a:pt x="119128" y="126329"/>
                </a:lnTo>
                <a:lnTo>
                  <a:pt x="119133" y="126329"/>
                </a:lnTo>
                <a:lnTo>
                  <a:pt x="119136" y="126334"/>
                </a:lnTo>
                <a:lnTo>
                  <a:pt x="119136" y="126335"/>
                </a:lnTo>
                <a:lnTo>
                  <a:pt x="119142" y="126340"/>
                </a:lnTo>
                <a:lnTo>
                  <a:pt x="119153" y="126348"/>
                </a:lnTo>
                <a:lnTo>
                  <a:pt x="119154" y="126348"/>
                </a:lnTo>
                <a:lnTo>
                  <a:pt x="119154" y="126348"/>
                </a:lnTo>
                <a:lnTo>
                  <a:pt x="119156" y="126351"/>
                </a:lnTo>
                <a:lnTo>
                  <a:pt x="119162" y="126360"/>
                </a:lnTo>
                <a:lnTo>
                  <a:pt x="119165" y="126362"/>
                </a:lnTo>
                <a:lnTo>
                  <a:pt x="119167" y="126362"/>
                </a:lnTo>
                <a:lnTo>
                  <a:pt x="119169" y="126363"/>
                </a:lnTo>
                <a:lnTo>
                  <a:pt x="119171" y="126364"/>
                </a:lnTo>
                <a:lnTo>
                  <a:pt x="119181" y="126374"/>
                </a:lnTo>
                <a:lnTo>
                  <a:pt x="119185" y="126375"/>
                </a:lnTo>
                <a:lnTo>
                  <a:pt x="119189" y="126375"/>
                </a:lnTo>
                <a:lnTo>
                  <a:pt x="119195" y="126374"/>
                </a:lnTo>
                <a:lnTo>
                  <a:pt x="119202" y="126373"/>
                </a:lnTo>
                <a:lnTo>
                  <a:pt x="119202" y="126372"/>
                </a:lnTo>
                <a:lnTo>
                  <a:pt x="119203" y="126372"/>
                </a:lnTo>
                <a:lnTo>
                  <a:pt x="119205" y="126372"/>
                </a:lnTo>
                <a:lnTo>
                  <a:pt x="119208" y="126372"/>
                </a:lnTo>
                <a:lnTo>
                  <a:pt x="119223" y="126366"/>
                </a:lnTo>
                <a:lnTo>
                  <a:pt x="119228" y="126362"/>
                </a:lnTo>
                <a:lnTo>
                  <a:pt x="119228" y="126361"/>
                </a:lnTo>
                <a:lnTo>
                  <a:pt x="119228" y="126355"/>
                </a:lnTo>
                <a:lnTo>
                  <a:pt x="119228" y="126352"/>
                </a:lnTo>
                <a:lnTo>
                  <a:pt x="119228" y="126352"/>
                </a:lnTo>
                <a:lnTo>
                  <a:pt x="119228" y="126348"/>
                </a:lnTo>
                <a:lnTo>
                  <a:pt x="119228" y="126345"/>
                </a:lnTo>
                <a:lnTo>
                  <a:pt x="119229" y="126342"/>
                </a:lnTo>
                <a:lnTo>
                  <a:pt x="119231" y="126339"/>
                </a:lnTo>
                <a:lnTo>
                  <a:pt x="119242" y="126338"/>
                </a:lnTo>
                <a:lnTo>
                  <a:pt x="119247" y="126341"/>
                </a:lnTo>
                <a:lnTo>
                  <a:pt x="119249" y="126342"/>
                </a:lnTo>
                <a:lnTo>
                  <a:pt x="119252" y="126342"/>
                </a:lnTo>
                <a:lnTo>
                  <a:pt x="119259" y="126341"/>
                </a:lnTo>
                <a:lnTo>
                  <a:pt x="119265" y="126339"/>
                </a:lnTo>
                <a:lnTo>
                  <a:pt x="119268" y="126335"/>
                </a:lnTo>
                <a:lnTo>
                  <a:pt x="119268" y="126334"/>
                </a:lnTo>
                <a:lnTo>
                  <a:pt x="119271" y="126328"/>
                </a:lnTo>
                <a:lnTo>
                  <a:pt x="119276" y="126322"/>
                </a:lnTo>
                <a:lnTo>
                  <a:pt x="119299" y="126307"/>
                </a:lnTo>
                <a:lnTo>
                  <a:pt x="119305" y="126307"/>
                </a:lnTo>
                <a:lnTo>
                  <a:pt x="119307" y="126307"/>
                </a:lnTo>
                <a:lnTo>
                  <a:pt x="119312" y="126307"/>
                </a:lnTo>
                <a:lnTo>
                  <a:pt x="119321" y="126300"/>
                </a:lnTo>
                <a:lnTo>
                  <a:pt x="119325" y="126297"/>
                </a:lnTo>
                <a:lnTo>
                  <a:pt x="119329" y="126293"/>
                </a:lnTo>
                <a:lnTo>
                  <a:pt x="119338" y="126285"/>
                </a:lnTo>
                <a:lnTo>
                  <a:pt x="119341" y="126284"/>
                </a:lnTo>
                <a:lnTo>
                  <a:pt x="119344" y="126284"/>
                </a:lnTo>
                <a:lnTo>
                  <a:pt x="119354" y="126279"/>
                </a:lnTo>
                <a:lnTo>
                  <a:pt x="119356" y="126278"/>
                </a:lnTo>
                <a:lnTo>
                  <a:pt x="119362" y="126276"/>
                </a:lnTo>
                <a:lnTo>
                  <a:pt x="119364" y="126276"/>
                </a:lnTo>
                <a:lnTo>
                  <a:pt x="119368" y="126274"/>
                </a:lnTo>
                <a:lnTo>
                  <a:pt x="119370" y="126270"/>
                </a:lnTo>
                <a:lnTo>
                  <a:pt x="119370" y="126265"/>
                </a:lnTo>
                <a:lnTo>
                  <a:pt x="119370" y="126261"/>
                </a:lnTo>
                <a:lnTo>
                  <a:pt x="119371" y="126258"/>
                </a:lnTo>
                <a:lnTo>
                  <a:pt x="119371" y="126250"/>
                </a:lnTo>
                <a:lnTo>
                  <a:pt x="119371" y="126244"/>
                </a:lnTo>
                <a:lnTo>
                  <a:pt x="119372" y="126236"/>
                </a:lnTo>
                <a:lnTo>
                  <a:pt x="119375" y="126230"/>
                </a:lnTo>
                <a:lnTo>
                  <a:pt x="119380" y="126225"/>
                </a:lnTo>
                <a:lnTo>
                  <a:pt x="119398" y="126212"/>
                </a:lnTo>
                <a:lnTo>
                  <a:pt x="119406" y="126206"/>
                </a:lnTo>
                <a:lnTo>
                  <a:pt x="119407" y="126204"/>
                </a:lnTo>
                <a:lnTo>
                  <a:pt x="119408" y="126202"/>
                </a:lnTo>
                <a:lnTo>
                  <a:pt x="119414" y="126188"/>
                </a:lnTo>
                <a:lnTo>
                  <a:pt x="119415" y="126181"/>
                </a:lnTo>
                <a:lnTo>
                  <a:pt x="119414" y="126175"/>
                </a:lnTo>
                <a:lnTo>
                  <a:pt x="119402" y="126169"/>
                </a:lnTo>
                <a:lnTo>
                  <a:pt x="119398" y="126158"/>
                </a:lnTo>
                <a:lnTo>
                  <a:pt x="119397" y="126157"/>
                </a:lnTo>
                <a:lnTo>
                  <a:pt x="119392" y="126152"/>
                </a:lnTo>
                <a:lnTo>
                  <a:pt x="119392" y="126150"/>
                </a:lnTo>
                <a:lnTo>
                  <a:pt x="119391" y="126147"/>
                </a:lnTo>
                <a:lnTo>
                  <a:pt x="119394" y="126143"/>
                </a:lnTo>
                <a:lnTo>
                  <a:pt x="119399" y="126139"/>
                </a:lnTo>
                <a:lnTo>
                  <a:pt x="119401" y="126133"/>
                </a:lnTo>
                <a:lnTo>
                  <a:pt x="119405" y="126128"/>
                </a:lnTo>
                <a:lnTo>
                  <a:pt x="119417" y="126127"/>
                </a:lnTo>
                <a:lnTo>
                  <a:pt x="119426" y="126123"/>
                </a:lnTo>
                <a:lnTo>
                  <a:pt x="119431" y="126121"/>
                </a:lnTo>
                <a:lnTo>
                  <a:pt x="119433" y="126118"/>
                </a:lnTo>
                <a:lnTo>
                  <a:pt x="119435" y="126113"/>
                </a:lnTo>
                <a:lnTo>
                  <a:pt x="119437" y="126110"/>
                </a:lnTo>
                <a:lnTo>
                  <a:pt x="119438" y="126108"/>
                </a:lnTo>
                <a:lnTo>
                  <a:pt x="119438" y="126107"/>
                </a:lnTo>
                <a:lnTo>
                  <a:pt x="119442" y="126101"/>
                </a:lnTo>
                <a:lnTo>
                  <a:pt x="119443" y="126099"/>
                </a:lnTo>
                <a:lnTo>
                  <a:pt x="119444" y="126098"/>
                </a:lnTo>
                <a:lnTo>
                  <a:pt x="119445" y="126097"/>
                </a:lnTo>
                <a:lnTo>
                  <a:pt x="119445" y="126095"/>
                </a:lnTo>
                <a:lnTo>
                  <a:pt x="119446" y="126093"/>
                </a:lnTo>
                <a:lnTo>
                  <a:pt x="119457" y="126087"/>
                </a:lnTo>
                <a:lnTo>
                  <a:pt x="119459" y="126086"/>
                </a:lnTo>
                <a:lnTo>
                  <a:pt x="119464" y="126082"/>
                </a:lnTo>
                <a:lnTo>
                  <a:pt x="119467" y="126080"/>
                </a:lnTo>
                <a:lnTo>
                  <a:pt x="119472" y="126074"/>
                </a:lnTo>
                <a:lnTo>
                  <a:pt x="119487" y="126070"/>
                </a:lnTo>
                <a:lnTo>
                  <a:pt x="119490" y="126067"/>
                </a:lnTo>
                <a:lnTo>
                  <a:pt x="119490" y="126066"/>
                </a:lnTo>
                <a:lnTo>
                  <a:pt x="119491" y="126065"/>
                </a:lnTo>
                <a:lnTo>
                  <a:pt x="119496" y="126062"/>
                </a:lnTo>
                <a:lnTo>
                  <a:pt x="119497" y="126059"/>
                </a:lnTo>
                <a:lnTo>
                  <a:pt x="119497" y="126055"/>
                </a:lnTo>
                <a:lnTo>
                  <a:pt x="119497" y="126054"/>
                </a:lnTo>
                <a:lnTo>
                  <a:pt x="119497" y="126052"/>
                </a:lnTo>
                <a:lnTo>
                  <a:pt x="119499" y="126044"/>
                </a:lnTo>
                <a:lnTo>
                  <a:pt x="119511" y="126036"/>
                </a:lnTo>
                <a:lnTo>
                  <a:pt x="119518" y="126029"/>
                </a:lnTo>
                <a:lnTo>
                  <a:pt x="119517" y="126025"/>
                </a:lnTo>
                <a:lnTo>
                  <a:pt x="119516" y="126021"/>
                </a:lnTo>
                <a:lnTo>
                  <a:pt x="119515" y="126020"/>
                </a:lnTo>
                <a:lnTo>
                  <a:pt x="119512" y="126017"/>
                </a:lnTo>
                <a:lnTo>
                  <a:pt x="119511" y="126014"/>
                </a:lnTo>
                <a:lnTo>
                  <a:pt x="119511" y="126011"/>
                </a:lnTo>
                <a:lnTo>
                  <a:pt x="119511" y="126007"/>
                </a:lnTo>
                <a:lnTo>
                  <a:pt x="119511" y="126006"/>
                </a:lnTo>
                <a:lnTo>
                  <a:pt x="119511" y="126003"/>
                </a:lnTo>
                <a:lnTo>
                  <a:pt x="119512" y="126001"/>
                </a:lnTo>
                <a:lnTo>
                  <a:pt x="119514" y="125994"/>
                </a:lnTo>
                <a:lnTo>
                  <a:pt x="119512" y="125988"/>
                </a:lnTo>
                <a:lnTo>
                  <a:pt x="119512" y="125987"/>
                </a:lnTo>
                <a:lnTo>
                  <a:pt x="119508" y="125983"/>
                </a:lnTo>
                <a:lnTo>
                  <a:pt x="119508" y="125962"/>
                </a:lnTo>
                <a:lnTo>
                  <a:pt x="119508" y="125958"/>
                </a:lnTo>
                <a:lnTo>
                  <a:pt x="119511" y="125954"/>
                </a:lnTo>
                <a:lnTo>
                  <a:pt x="119512" y="125951"/>
                </a:lnTo>
                <a:lnTo>
                  <a:pt x="119514" y="125945"/>
                </a:lnTo>
                <a:lnTo>
                  <a:pt x="119517" y="125939"/>
                </a:lnTo>
                <a:lnTo>
                  <a:pt x="119518" y="125938"/>
                </a:lnTo>
                <a:lnTo>
                  <a:pt x="119520" y="125936"/>
                </a:lnTo>
                <a:lnTo>
                  <a:pt x="119522" y="125933"/>
                </a:lnTo>
                <a:lnTo>
                  <a:pt x="119522" y="125928"/>
                </a:lnTo>
                <a:lnTo>
                  <a:pt x="119522" y="125924"/>
                </a:lnTo>
                <a:lnTo>
                  <a:pt x="119522" y="125921"/>
                </a:lnTo>
                <a:lnTo>
                  <a:pt x="119522" y="125918"/>
                </a:lnTo>
                <a:lnTo>
                  <a:pt x="119530" y="125907"/>
                </a:lnTo>
                <a:lnTo>
                  <a:pt x="119544" y="125904"/>
                </a:lnTo>
                <a:lnTo>
                  <a:pt x="119557" y="125904"/>
                </a:lnTo>
                <a:lnTo>
                  <a:pt x="119559" y="125904"/>
                </a:lnTo>
                <a:lnTo>
                  <a:pt x="119560" y="125904"/>
                </a:lnTo>
                <a:lnTo>
                  <a:pt x="119573" y="125899"/>
                </a:lnTo>
                <a:lnTo>
                  <a:pt x="119587" y="125890"/>
                </a:lnTo>
                <a:lnTo>
                  <a:pt x="119595" y="125879"/>
                </a:lnTo>
                <a:lnTo>
                  <a:pt x="119598" y="125875"/>
                </a:lnTo>
                <a:lnTo>
                  <a:pt x="119601" y="125870"/>
                </a:lnTo>
                <a:lnTo>
                  <a:pt x="119623" y="125859"/>
                </a:lnTo>
                <a:lnTo>
                  <a:pt x="119628" y="125844"/>
                </a:lnTo>
                <a:lnTo>
                  <a:pt x="119629" y="125836"/>
                </a:lnTo>
                <a:lnTo>
                  <a:pt x="119630" y="125833"/>
                </a:lnTo>
                <a:lnTo>
                  <a:pt x="119631" y="125830"/>
                </a:lnTo>
                <a:lnTo>
                  <a:pt x="119631" y="125829"/>
                </a:lnTo>
                <a:lnTo>
                  <a:pt x="119631" y="125827"/>
                </a:lnTo>
                <a:lnTo>
                  <a:pt x="119638" y="125813"/>
                </a:lnTo>
                <a:lnTo>
                  <a:pt x="119645" y="125798"/>
                </a:lnTo>
                <a:lnTo>
                  <a:pt x="119648" y="125795"/>
                </a:lnTo>
                <a:lnTo>
                  <a:pt x="119650" y="125791"/>
                </a:lnTo>
                <a:lnTo>
                  <a:pt x="119654" y="125784"/>
                </a:lnTo>
                <a:lnTo>
                  <a:pt x="119654" y="125782"/>
                </a:lnTo>
                <a:lnTo>
                  <a:pt x="119655" y="125780"/>
                </a:lnTo>
                <a:lnTo>
                  <a:pt x="119658" y="125777"/>
                </a:lnTo>
                <a:lnTo>
                  <a:pt x="119662" y="125772"/>
                </a:lnTo>
                <a:lnTo>
                  <a:pt x="119664" y="125768"/>
                </a:lnTo>
                <a:lnTo>
                  <a:pt x="119664" y="125767"/>
                </a:lnTo>
                <a:lnTo>
                  <a:pt x="119665" y="125762"/>
                </a:lnTo>
                <a:lnTo>
                  <a:pt x="119671" y="125754"/>
                </a:lnTo>
                <a:lnTo>
                  <a:pt x="119674" y="125753"/>
                </a:lnTo>
                <a:lnTo>
                  <a:pt x="119674" y="125753"/>
                </a:lnTo>
                <a:lnTo>
                  <a:pt x="119674" y="125753"/>
                </a:lnTo>
                <a:lnTo>
                  <a:pt x="119675" y="125752"/>
                </a:lnTo>
                <a:lnTo>
                  <a:pt x="119679" y="125749"/>
                </a:lnTo>
                <a:lnTo>
                  <a:pt x="119680" y="125748"/>
                </a:lnTo>
                <a:lnTo>
                  <a:pt x="119709" y="125729"/>
                </a:lnTo>
                <a:lnTo>
                  <a:pt x="119712" y="125724"/>
                </a:lnTo>
                <a:lnTo>
                  <a:pt x="119721" y="125722"/>
                </a:lnTo>
                <a:lnTo>
                  <a:pt x="119728" y="125713"/>
                </a:lnTo>
                <a:lnTo>
                  <a:pt x="119745" y="125696"/>
                </a:lnTo>
                <a:lnTo>
                  <a:pt x="119755" y="125690"/>
                </a:lnTo>
                <a:lnTo>
                  <a:pt x="119759" y="125681"/>
                </a:lnTo>
                <a:lnTo>
                  <a:pt x="119762" y="125680"/>
                </a:lnTo>
                <a:lnTo>
                  <a:pt x="119773" y="125681"/>
                </a:lnTo>
                <a:lnTo>
                  <a:pt x="119778" y="125676"/>
                </a:lnTo>
                <a:lnTo>
                  <a:pt x="119780" y="125673"/>
                </a:lnTo>
                <a:lnTo>
                  <a:pt x="119780" y="125669"/>
                </a:lnTo>
                <a:lnTo>
                  <a:pt x="119784" y="125664"/>
                </a:lnTo>
                <a:lnTo>
                  <a:pt x="119793" y="125656"/>
                </a:lnTo>
                <a:lnTo>
                  <a:pt x="119795" y="125655"/>
                </a:lnTo>
                <a:lnTo>
                  <a:pt x="119806" y="125654"/>
                </a:lnTo>
                <a:lnTo>
                  <a:pt x="119809" y="125654"/>
                </a:lnTo>
                <a:lnTo>
                  <a:pt x="119816" y="125654"/>
                </a:lnTo>
                <a:lnTo>
                  <a:pt x="119817" y="125654"/>
                </a:lnTo>
                <a:lnTo>
                  <a:pt x="119821" y="125655"/>
                </a:lnTo>
                <a:lnTo>
                  <a:pt x="119825" y="125655"/>
                </a:lnTo>
                <a:lnTo>
                  <a:pt x="119831" y="125656"/>
                </a:lnTo>
                <a:lnTo>
                  <a:pt x="119833" y="125656"/>
                </a:lnTo>
                <a:lnTo>
                  <a:pt x="119838" y="125656"/>
                </a:lnTo>
                <a:lnTo>
                  <a:pt x="119842" y="125647"/>
                </a:lnTo>
                <a:lnTo>
                  <a:pt x="119843" y="125645"/>
                </a:lnTo>
                <a:lnTo>
                  <a:pt x="119846" y="125642"/>
                </a:lnTo>
                <a:lnTo>
                  <a:pt x="119849" y="125640"/>
                </a:lnTo>
                <a:lnTo>
                  <a:pt x="119852" y="125637"/>
                </a:lnTo>
                <a:lnTo>
                  <a:pt x="119857" y="125634"/>
                </a:lnTo>
                <a:lnTo>
                  <a:pt x="119860" y="125632"/>
                </a:lnTo>
                <a:lnTo>
                  <a:pt x="119864" y="125632"/>
                </a:lnTo>
                <a:lnTo>
                  <a:pt x="119866" y="125634"/>
                </a:lnTo>
                <a:lnTo>
                  <a:pt x="119866" y="125636"/>
                </a:lnTo>
                <a:lnTo>
                  <a:pt x="119868" y="125640"/>
                </a:lnTo>
                <a:lnTo>
                  <a:pt x="119870" y="125644"/>
                </a:lnTo>
                <a:lnTo>
                  <a:pt x="119874" y="125647"/>
                </a:lnTo>
                <a:lnTo>
                  <a:pt x="119876" y="125649"/>
                </a:lnTo>
                <a:lnTo>
                  <a:pt x="119886" y="125655"/>
                </a:lnTo>
                <a:lnTo>
                  <a:pt x="119888" y="125656"/>
                </a:lnTo>
                <a:lnTo>
                  <a:pt x="119894" y="125657"/>
                </a:lnTo>
                <a:lnTo>
                  <a:pt x="119895" y="125657"/>
                </a:lnTo>
                <a:lnTo>
                  <a:pt x="119900" y="125654"/>
                </a:lnTo>
                <a:lnTo>
                  <a:pt x="119906" y="125650"/>
                </a:lnTo>
                <a:lnTo>
                  <a:pt x="119914" y="125643"/>
                </a:lnTo>
                <a:lnTo>
                  <a:pt x="119920" y="125634"/>
                </a:lnTo>
                <a:lnTo>
                  <a:pt x="119922" y="125627"/>
                </a:lnTo>
                <a:lnTo>
                  <a:pt x="119925" y="125622"/>
                </a:lnTo>
                <a:lnTo>
                  <a:pt x="119928" y="125617"/>
                </a:lnTo>
                <a:lnTo>
                  <a:pt x="119932" y="125610"/>
                </a:lnTo>
                <a:lnTo>
                  <a:pt x="119932" y="125598"/>
                </a:lnTo>
                <a:lnTo>
                  <a:pt x="119926" y="125587"/>
                </a:lnTo>
                <a:lnTo>
                  <a:pt x="119926" y="125584"/>
                </a:lnTo>
                <a:lnTo>
                  <a:pt x="119927" y="125578"/>
                </a:lnTo>
                <a:lnTo>
                  <a:pt x="119931" y="125577"/>
                </a:lnTo>
                <a:lnTo>
                  <a:pt x="119935" y="125576"/>
                </a:lnTo>
                <a:lnTo>
                  <a:pt x="119959" y="125577"/>
                </a:lnTo>
                <a:lnTo>
                  <a:pt x="119970" y="125577"/>
                </a:lnTo>
                <a:lnTo>
                  <a:pt x="119981" y="125565"/>
                </a:lnTo>
                <a:lnTo>
                  <a:pt x="119987" y="125560"/>
                </a:lnTo>
                <a:lnTo>
                  <a:pt x="119992" y="125556"/>
                </a:lnTo>
                <a:lnTo>
                  <a:pt x="119999" y="125552"/>
                </a:lnTo>
                <a:lnTo>
                  <a:pt x="120003" y="125549"/>
                </a:lnTo>
                <a:lnTo>
                  <a:pt x="120011" y="125546"/>
                </a:lnTo>
                <a:lnTo>
                  <a:pt x="120020" y="125540"/>
                </a:lnTo>
                <a:lnTo>
                  <a:pt x="120029" y="125537"/>
                </a:lnTo>
                <a:lnTo>
                  <a:pt x="120037" y="125535"/>
                </a:lnTo>
                <a:lnTo>
                  <a:pt x="120046" y="125525"/>
                </a:lnTo>
                <a:lnTo>
                  <a:pt x="120047" y="125520"/>
                </a:lnTo>
                <a:lnTo>
                  <a:pt x="120051" y="125511"/>
                </a:lnTo>
                <a:lnTo>
                  <a:pt x="120062" y="125504"/>
                </a:lnTo>
                <a:lnTo>
                  <a:pt x="120073" y="125496"/>
                </a:lnTo>
                <a:lnTo>
                  <a:pt x="120107" y="125479"/>
                </a:lnTo>
                <a:lnTo>
                  <a:pt x="120120" y="125468"/>
                </a:lnTo>
                <a:lnTo>
                  <a:pt x="120126" y="125458"/>
                </a:lnTo>
                <a:lnTo>
                  <a:pt x="120126" y="125457"/>
                </a:lnTo>
                <a:lnTo>
                  <a:pt x="120128" y="125450"/>
                </a:lnTo>
                <a:lnTo>
                  <a:pt x="120133" y="125435"/>
                </a:lnTo>
                <a:lnTo>
                  <a:pt x="120140" y="125428"/>
                </a:lnTo>
                <a:lnTo>
                  <a:pt x="120144" y="125421"/>
                </a:lnTo>
                <a:lnTo>
                  <a:pt x="120172" y="125410"/>
                </a:lnTo>
                <a:lnTo>
                  <a:pt x="120182" y="125408"/>
                </a:lnTo>
                <a:lnTo>
                  <a:pt x="120191" y="125406"/>
                </a:lnTo>
                <a:lnTo>
                  <a:pt x="120212" y="125400"/>
                </a:lnTo>
                <a:lnTo>
                  <a:pt x="120311" y="125394"/>
                </a:lnTo>
                <a:lnTo>
                  <a:pt x="120326" y="125388"/>
                </a:lnTo>
                <a:lnTo>
                  <a:pt x="120337" y="125379"/>
                </a:lnTo>
                <a:lnTo>
                  <a:pt x="120350" y="125372"/>
                </a:lnTo>
                <a:lnTo>
                  <a:pt x="120354" y="125369"/>
                </a:lnTo>
                <a:lnTo>
                  <a:pt x="120358" y="125367"/>
                </a:lnTo>
                <a:lnTo>
                  <a:pt x="120361" y="125363"/>
                </a:lnTo>
                <a:lnTo>
                  <a:pt x="120362" y="125363"/>
                </a:lnTo>
                <a:lnTo>
                  <a:pt x="120370" y="125361"/>
                </a:lnTo>
                <a:lnTo>
                  <a:pt x="120375" y="125362"/>
                </a:lnTo>
                <a:lnTo>
                  <a:pt x="120379" y="125363"/>
                </a:lnTo>
                <a:lnTo>
                  <a:pt x="120382" y="125364"/>
                </a:lnTo>
                <a:lnTo>
                  <a:pt x="120390" y="125361"/>
                </a:lnTo>
                <a:lnTo>
                  <a:pt x="120394" y="125349"/>
                </a:lnTo>
                <a:lnTo>
                  <a:pt x="120387" y="125337"/>
                </a:lnTo>
                <a:lnTo>
                  <a:pt x="120379" y="125312"/>
                </a:lnTo>
                <a:lnTo>
                  <a:pt x="120382" y="125306"/>
                </a:lnTo>
                <a:lnTo>
                  <a:pt x="120398" y="125299"/>
                </a:lnTo>
                <a:lnTo>
                  <a:pt x="120426" y="125295"/>
                </a:lnTo>
                <a:lnTo>
                  <a:pt x="120434" y="125290"/>
                </a:lnTo>
                <a:lnTo>
                  <a:pt x="120442" y="125282"/>
                </a:lnTo>
                <a:lnTo>
                  <a:pt x="120444" y="125280"/>
                </a:lnTo>
                <a:lnTo>
                  <a:pt x="120448" y="125271"/>
                </a:lnTo>
                <a:lnTo>
                  <a:pt x="120449" y="125267"/>
                </a:lnTo>
                <a:lnTo>
                  <a:pt x="120449" y="125262"/>
                </a:lnTo>
                <a:lnTo>
                  <a:pt x="120449" y="125260"/>
                </a:lnTo>
                <a:lnTo>
                  <a:pt x="120447" y="125258"/>
                </a:lnTo>
                <a:lnTo>
                  <a:pt x="120432" y="125258"/>
                </a:lnTo>
                <a:lnTo>
                  <a:pt x="120423" y="125257"/>
                </a:lnTo>
                <a:lnTo>
                  <a:pt x="120420" y="125254"/>
                </a:lnTo>
                <a:lnTo>
                  <a:pt x="120420" y="125245"/>
                </a:lnTo>
                <a:lnTo>
                  <a:pt x="120422" y="125238"/>
                </a:lnTo>
                <a:lnTo>
                  <a:pt x="120425" y="125236"/>
                </a:lnTo>
                <a:lnTo>
                  <a:pt x="120428" y="125228"/>
                </a:lnTo>
                <a:lnTo>
                  <a:pt x="120428" y="125223"/>
                </a:lnTo>
                <a:lnTo>
                  <a:pt x="120428" y="125217"/>
                </a:lnTo>
                <a:lnTo>
                  <a:pt x="120430" y="125211"/>
                </a:lnTo>
                <a:lnTo>
                  <a:pt x="120433" y="125205"/>
                </a:lnTo>
                <a:lnTo>
                  <a:pt x="120442" y="125203"/>
                </a:lnTo>
                <a:lnTo>
                  <a:pt x="120450" y="125199"/>
                </a:lnTo>
                <a:lnTo>
                  <a:pt x="120457" y="125198"/>
                </a:lnTo>
                <a:lnTo>
                  <a:pt x="120483" y="125194"/>
                </a:lnTo>
                <a:lnTo>
                  <a:pt x="120490" y="125192"/>
                </a:lnTo>
                <a:lnTo>
                  <a:pt x="120496" y="125189"/>
                </a:lnTo>
                <a:lnTo>
                  <a:pt x="120501" y="125189"/>
                </a:lnTo>
                <a:lnTo>
                  <a:pt x="120512" y="125206"/>
                </a:lnTo>
                <a:lnTo>
                  <a:pt x="120512" y="125211"/>
                </a:lnTo>
                <a:lnTo>
                  <a:pt x="120514" y="125221"/>
                </a:lnTo>
                <a:lnTo>
                  <a:pt x="120519" y="125225"/>
                </a:lnTo>
                <a:lnTo>
                  <a:pt x="120522" y="125227"/>
                </a:lnTo>
                <a:lnTo>
                  <a:pt x="120532" y="125228"/>
                </a:lnTo>
                <a:lnTo>
                  <a:pt x="120544" y="125228"/>
                </a:lnTo>
                <a:lnTo>
                  <a:pt x="120552" y="125232"/>
                </a:lnTo>
                <a:lnTo>
                  <a:pt x="120556" y="125234"/>
                </a:lnTo>
                <a:lnTo>
                  <a:pt x="120565" y="125237"/>
                </a:lnTo>
                <a:lnTo>
                  <a:pt x="120585" y="125238"/>
                </a:lnTo>
                <a:lnTo>
                  <a:pt x="120600" y="125232"/>
                </a:lnTo>
                <a:lnTo>
                  <a:pt x="120610" y="125223"/>
                </a:lnTo>
                <a:lnTo>
                  <a:pt x="120626" y="125221"/>
                </a:lnTo>
                <a:lnTo>
                  <a:pt x="120643" y="125218"/>
                </a:lnTo>
                <a:lnTo>
                  <a:pt x="120668" y="125204"/>
                </a:lnTo>
                <a:lnTo>
                  <a:pt x="120660" y="125197"/>
                </a:lnTo>
                <a:lnTo>
                  <a:pt x="120654" y="125183"/>
                </a:lnTo>
                <a:lnTo>
                  <a:pt x="120654" y="125170"/>
                </a:lnTo>
                <a:lnTo>
                  <a:pt x="120655" y="125165"/>
                </a:lnTo>
                <a:lnTo>
                  <a:pt x="120655" y="125158"/>
                </a:lnTo>
                <a:lnTo>
                  <a:pt x="120655" y="125155"/>
                </a:lnTo>
                <a:lnTo>
                  <a:pt x="120653" y="125148"/>
                </a:lnTo>
                <a:lnTo>
                  <a:pt x="120653" y="125145"/>
                </a:lnTo>
                <a:lnTo>
                  <a:pt x="120653" y="125137"/>
                </a:lnTo>
                <a:lnTo>
                  <a:pt x="120659" y="125125"/>
                </a:lnTo>
                <a:lnTo>
                  <a:pt x="120676" y="125119"/>
                </a:lnTo>
                <a:lnTo>
                  <a:pt x="120684" y="125129"/>
                </a:lnTo>
                <a:lnTo>
                  <a:pt x="120695" y="125125"/>
                </a:lnTo>
                <a:lnTo>
                  <a:pt x="120695" y="125123"/>
                </a:lnTo>
                <a:lnTo>
                  <a:pt x="120694" y="125111"/>
                </a:lnTo>
                <a:lnTo>
                  <a:pt x="120693" y="125105"/>
                </a:lnTo>
                <a:lnTo>
                  <a:pt x="120694" y="125100"/>
                </a:lnTo>
                <a:lnTo>
                  <a:pt x="120694" y="125097"/>
                </a:lnTo>
                <a:lnTo>
                  <a:pt x="120694" y="125094"/>
                </a:lnTo>
                <a:lnTo>
                  <a:pt x="120694" y="125088"/>
                </a:lnTo>
                <a:lnTo>
                  <a:pt x="120702" y="125084"/>
                </a:lnTo>
                <a:lnTo>
                  <a:pt x="120708" y="125081"/>
                </a:lnTo>
                <a:lnTo>
                  <a:pt x="120712" y="125081"/>
                </a:lnTo>
                <a:lnTo>
                  <a:pt x="120715" y="125081"/>
                </a:lnTo>
                <a:lnTo>
                  <a:pt x="120720" y="125082"/>
                </a:lnTo>
                <a:lnTo>
                  <a:pt x="120720" y="125082"/>
                </a:lnTo>
                <a:lnTo>
                  <a:pt x="120728" y="125084"/>
                </a:lnTo>
                <a:lnTo>
                  <a:pt x="120728" y="125084"/>
                </a:lnTo>
                <a:lnTo>
                  <a:pt x="120787" y="125108"/>
                </a:lnTo>
                <a:lnTo>
                  <a:pt x="120805" y="125097"/>
                </a:lnTo>
                <a:lnTo>
                  <a:pt x="120819" y="125097"/>
                </a:lnTo>
                <a:lnTo>
                  <a:pt x="120828" y="125107"/>
                </a:lnTo>
                <a:lnTo>
                  <a:pt x="120832" y="125110"/>
                </a:lnTo>
                <a:lnTo>
                  <a:pt x="120836" y="125114"/>
                </a:lnTo>
                <a:lnTo>
                  <a:pt x="120899" y="125123"/>
                </a:lnTo>
                <a:lnTo>
                  <a:pt x="120917" y="125113"/>
                </a:lnTo>
                <a:lnTo>
                  <a:pt x="120927" y="125101"/>
                </a:lnTo>
                <a:lnTo>
                  <a:pt x="120944" y="125100"/>
                </a:lnTo>
                <a:lnTo>
                  <a:pt x="120956" y="125098"/>
                </a:lnTo>
                <a:lnTo>
                  <a:pt x="120960" y="125095"/>
                </a:lnTo>
                <a:lnTo>
                  <a:pt x="120964" y="125092"/>
                </a:lnTo>
                <a:lnTo>
                  <a:pt x="120980" y="125080"/>
                </a:lnTo>
                <a:lnTo>
                  <a:pt x="121032" y="125075"/>
                </a:lnTo>
                <a:lnTo>
                  <a:pt x="121041" y="125063"/>
                </a:lnTo>
                <a:lnTo>
                  <a:pt x="121044" y="125060"/>
                </a:lnTo>
                <a:lnTo>
                  <a:pt x="121047" y="125057"/>
                </a:lnTo>
                <a:lnTo>
                  <a:pt x="121057" y="125052"/>
                </a:lnTo>
                <a:lnTo>
                  <a:pt x="121060" y="125051"/>
                </a:lnTo>
                <a:lnTo>
                  <a:pt x="121064" y="125049"/>
                </a:lnTo>
                <a:lnTo>
                  <a:pt x="121076" y="125018"/>
                </a:lnTo>
                <a:lnTo>
                  <a:pt x="121085" y="124990"/>
                </a:lnTo>
                <a:lnTo>
                  <a:pt x="121103" y="124984"/>
                </a:lnTo>
                <a:lnTo>
                  <a:pt x="121105" y="124980"/>
                </a:lnTo>
                <a:lnTo>
                  <a:pt x="121108" y="124975"/>
                </a:lnTo>
                <a:lnTo>
                  <a:pt x="121108" y="124964"/>
                </a:lnTo>
                <a:lnTo>
                  <a:pt x="121108" y="124964"/>
                </a:lnTo>
                <a:lnTo>
                  <a:pt x="121092" y="124957"/>
                </a:lnTo>
                <a:lnTo>
                  <a:pt x="121092" y="124956"/>
                </a:lnTo>
                <a:lnTo>
                  <a:pt x="121111" y="124941"/>
                </a:lnTo>
                <a:lnTo>
                  <a:pt x="121138" y="124945"/>
                </a:lnTo>
                <a:lnTo>
                  <a:pt x="121141" y="124946"/>
                </a:lnTo>
                <a:lnTo>
                  <a:pt x="121147" y="124945"/>
                </a:lnTo>
                <a:lnTo>
                  <a:pt x="121147" y="124941"/>
                </a:lnTo>
                <a:lnTo>
                  <a:pt x="121148" y="124939"/>
                </a:lnTo>
                <a:lnTo>
                  <a:pt x="121150" y="124935"/>
                </a:lnTo>
                <a:lnTo>
                  <a:pt x="121154" y="124932"/>
                </a:lnTo>
                <a:lnTo>
                  <a:pt x="121158" y="124929"/>
                </a:lnTo>
                <a:lnTo>
                  <a:pt x="121159" y="124927"/>
                </a:lnTo>
                <a:lnTo>
                  <a:pt x="121161" y="124923"/>
                </a:lnTo>
                <a:lnTo>
                  <a:pt x="121164" y="124921"/>
                </a:lnTo>
                <a:lnTo>
                  <a:pt x="121169" y="124919"/>
                </a:lnTo>
                <a:lnTo>
                  <a:pt x="121184" y="124912"/>
                </a:lnTo>
                <a:lnTo>
                  <a:pt x="121185" y="124912"/>
                </a:lnTo>
                <a:lnTo>
                  <a:pt x="121188" y="124911"/>
                </a:lnTo>
                <a:lnTo>
                  <a:pt x="121189" y="124910"/>
                </a:lnTo>
                <a:lnTo>
                  <a:pt x="121196" y="124896"/>
                </a:lnTo>
                <a:lnTo>
                  <a:pt x="121218" y="124889"/>
                </a:lnTo>
                <a:lnTo>
                  <a:pt x="121233" y="124889"/>
                </a:lnTo>
                <a:lnTo>
                  <a:pt x="121242" y="124889"/>
                </a:lnTo>
                <a:lnTo>
                  <a:pt x="121246" y="124882"/>
                </a:lnTo>
                <a:lnTo>
                  <a:pt x="121252" y="124873"/>
                </a:lnTo>
                <a:lnTo>
                  <a:pt x="121269" y="124862"/>
                </a:lnTo>
                <a:lnTo>
                  <a:pt x="121280" y="124855"/>
                </a:lnTo>
                <a:lnTo>
                  <a:pt x="121295" y="124853"/>
                </a:lnTo>
                <a:lnTo>
                  <a:pt x="121307" y="124854"/>
                </a:lnTo>
                <a:lnTo>
                  <a:pt x="121314" y="124860"/>
                </a:lnTo>
                <a:lnTo>
                  <a:pt x="121317" y="124861"/>
                </a:lnTo>
                <a:lnTo>
                  <a:pt x="121321" y="124863"/>
                </a:lnTo>
                <a:lnTo>
                  <a:pt x="121340" y="124863"/>
                </a:lnTo>
                <a:lnTo>
                  <a:pt x="121350" y="124863"/>
                </a:lnTo>
                <a:lnTo>
                  <a:pt x="121353" y="124863"/>
                </a:lnTo>
                <a:lnTo>
                  <a:pt x="121357" y="124863"/>
                </a:lnTo>
                <a:lnTo>
                  <a:pt x="121374" y="124861"/>
                </a:lnTo>
                <a:lnTo>
                  <a:pt x="121378" y="124857"/>
                </a:lnTo>
                <a:lnTo>
                  <a:pt x="121379" y="124856"/>
                </a:lnTo>
                <a:lnTo>
                  <a:pt x="121383" y="124853"/>
                </a:lnTo>
                <a:lnTo>
                  <a:pt x="121393" y="124850"/>
                </a:lnTo>
                <a:lnTo>
                  <a:pt x="121394" y="124850"/>
                </a:lnTo>
                <a:lnTo>
                  <a:pt x="121399" y="124847"/>
                </a:lnTo>
                <a:lnTo>
                  <a:pt x="121404" y="124844"/>
                </a:lnTo>
                <a:lnTo>
                  <a:pt x="121414" y="124838"/>
                </a:lnTo>
                <a:lnTo>
                  <a:pt x="121419" y="124835"/>
                </a:lnTo>
                <a:lnTo>
                  <a:pt x="121423" y="124832"/>
                </a:lnTo>
                <a:lnTo>
                  <a:pt x="121436" y="124825"/>
                </a:lnTo>
                <a:lnTo>
                  <a:pt x="121459" y="124814"/>
                </a:lnTo>
                <a:lnTo>
                  <a:pt x="121469" y="124804"/>
                </a:lnTo>
                <a:lnTo>
                  <a:pt x="121476" y="124796"/>
                </a:lnTo>
                <a:lnTo>
                  <a:pt x="121478" y="124794"/>
                </a:lnTo>
                <a:lnTo>
                  <a:pt x="121480" y="124793"/>
                </a:lnTo>
                <a:lnTo>
                  <a:pt x="121483" y="124789"/>
                </a:lnTo>
                <a:lnTo>
                  <a:pt x="121485" y="124780"/>
                </a:lnTo>
                <a:lnTo>
                  <a:pt x="121487" y="124773"/>
                </a:lnTo>
                <a:lnTo>
                  <a:pt x="121487" y="124750"/>
                </a:lnTo>
                <a:lnTo>
                  <a:pt x="121488" y="124740"/>
                </a:lnTo>
                <a:lnTo>
                  <a:pt x="121491" y="124735"/>
                </a:lnTo>
                <a:lnTo>
                  <a:pt x="121493" y="124733"/>
                </a:lnTo>
                <a:lnTo>
                  <a:pt x="121502" y="124733"/>
                </a:lnTo>
                <a:lnTo>
                  <a:pt x="121509" y="124731"/>
                </a:lnTo>
                <a:lnTo>
                  <a:pt x="121509" y="124730"/>
                </a:lnTo>
                <a:lnTo>
                  <a:pt x="121510" y="124731"/>
                </a:lnTo>
                <a:lnTo>
                  <a:pt x="121511" y="124728"/>
                </a:lnTo>
                <a:lnTo>
                  <a:pt x="121523" y="124716"/>
                </a:lnTo>
                <a:lnTo>
                  <a:pt x="121529" y="124712"/>
                </a:lnTo>
                <a:lnTo>
                  <a:pt x="121534" y="124711"/>
                </a:lnTo>
                <a:lnTo>
                  <a:pt x="121537" y="124709"/>
                </a:lnTo>
                <a:lnTo>
                  <a:pt x="121547" y="124702"/>
                </a:lnTo>
                <a:lnTo>
                  <a:pt x="121553" y="124698"/>
                </a:lnTo>
                <a:lnTo>
                  <a:pt x="121559" y="124695"/>
                </a:lnTo>
                <a:lnTo>
                  <a:pt x="121569" y="124694"/>
                </a:lnTo>
                <a:lnTo>
                  <a:pt x="121580" y="124698"/>
                </a:lnTo>
                <a:lnTo>
                  <a:pt x="121588" y="124705"/>
                </a:lnTo>
                <a:lnTo>
                  <a:pt x="121594" y="124708"/>
                </a:lnTo>
                <a:lnTo>
                  <a:pt x="121602" y="124709"/>
                </a:lnTo>
                <a:lnTo>
                  <a:pt x="121605" y="124706"/>
                </a:lnTo>
                <a:lnTo>
                  <a:pt x="121609" y="124699"/>
                </a:lnTo>
                <a:lnTo>
                  <a:pt x="121614" y="124696"/>
                </a:lnTo>
                <a:lnTo>
                  <a:pt x="121635" y="124689"/>
                </a:lnTo>
                <a:lnTo>
                  <a:pt x="121646" y="124688"/>
                </a:lnTo>
                <a:lnTo>
                  <a:pt x="121643" y="124683"/>
                </a:lnTo>
                <a:lnTo>
                  <a:pt x="121637" y="124677"/>
                </a:lnTo>
                <a:lnTo>
                  <a:pt x="121637" y="124668"/>
                </a:lnTo>
                <a:lnTo>
                  <a:pt x="121637" y="124662"/>
                </a:lnTo>
                <a:lnTo>
                  <a:pt x="121637" y="124658"/>
                </a:lnTo>
                <a:lnTo>
                  <a:pt x="121640" y="124647"/>
                </a:lnTo>
                <a:lnTo>
                  <a:pt x="121649" y="124641"/>
                </a:lnTo>
                <a:lnTo>
                  <a:pt x="121653" y="124640"/>
                </a:lnTo>
                <a:lnTo>
                  <a:pt x="121659" y="124638"/>
                </a:lnTo>
                <a:lnTo>
                  <a:pt x="121667" y="124630"/>
                </a:lnTo>
                <a:lnTo>
                  <a:pt x="121673" y="124623"/>
                </a:lnTo>
                <a:lnTo>
                  <a:pt x="121686" y="124626"/>
                </a:lnTo>
                <a:lnTo>
                  <a:pt x="121693" y="124631"/>
                </a:lnTo>
                <a:lnTo>
                  <a:pt x="121697" y="124636"/>
                </a:lnTo>
                <a:lnTo>
                  <a:pt x="121719" y="124630"/>
                </a:lnTo>
                <a:lnTo>
                  <a:pt x="121722" y="124624"/>
                </a:lnTo>
                <a:lnTo>
                  <a:pt x="121725" y="124619"/>
                </a:lnTo>
                <a:lnTo>
                  <a:pt x="121728" y="124609"/>
                </a:lnTo>
                <a:lnTo>
                  <a:pt x="121735" y="124607"/>
                </a:lnTo>
                <a:lnTo>
                  <a:pt x="121740" y="124607"/>
                </a:lnTo>
                <a:lnTo>
                  <a:pt x="121753" y="124614"/>
                </a:lnTo>
                <a:lnTo>
                  <a:pt x="121756" y="124618"/>
                </a:lnTo>
                <a:lnTo>
                  <a:pt x="121766" y="124622"/>
                </a:lnTo>
                <a:lnTo>
                  <a:pt x="121774" y="124623"/>
                </a:lnTo>
                <a:lnTo>
                  <a:pt x="121778" y="124623"/>
                </a:lnTo>
                <a:lnTo>
                  <a:pt x="121782" y="124618"/>
                </a:lnTo>
                <a:lnTo>
                  <a:pt x="121787" y="124617"/>
                </a:lnTo>
                <a:lnTo>
                  <a:pt x="121788" y="124616"/>
                </a:lnTo>
                <a:lnTo>
                  <a:pt x="121796" y="124613"/>
                </a:lnTo>
                <a:lnTo>
                  <a:pt x="121803" y="124610"/>
                </a:lnTo>
                <a:lnTo>
                  <a:pt x="121811" y="124610"/>
                </a:lnTo>
                <a:lnTo>
                  <a:pt x="121811" y="124609"/>
                </a:lnTo>
                <a:lnTo>
                  <a:pt x="121814" y="124608"/>
                </a:lnTo>
                <a:lnTo>
                  <a:pt x="121817" y="124605"/>
                </a:lnTo>
                <a:lnTo>
                  <a:pt x="121823" y="124605"/>
                </a:lnTo>
                <a:lnTo>
                  <a:pt x="121827" y="124603"/>
                </a:lnTo>
                <a:lnTo>
                  <a:pt x="121829" y="124599"/>
                </a:lnTo>
                <a:lnTo>
                  <a:pt x="121832" y="124599"/>
                </a:lnTo>
                <a:lnTo>
                  <a:pt x="121847" y="124591"/>
                </a:lnTo>
                <a:lnTo>
                  <a:pt x="121863" y="124588"/>
                </a:lnTo>
                <a:lnTo>
                  <a:pt x="121863" y="124587"/>
                </a:lnTo>
                <a:lnTo>
                  <a:pt x="121875" y="124587"/>
                </a:lnTo>
                <a:lnTo>
                  <a:pt x="121880" y="124589"/>
                </a:lnTo>
                <a:lnTo>
                  <a:pt x="121893" y="124585"/>
                </a:lnTo>
                <a:lnTo>
                  <a:pt x="121895" y="124585"/>
                </a:lnTo>
                <a:lnTo>
                  <a:pt x="121902" y="124582"/>
                </a:lnTo>
                <a:lnTo>
                  <a:pt x="121906" y="124582"/>
                </a:lnTo>
                <a:lnTo>
                  <a:pt x="121911" y="124572"/>
                </a:lnTo>
                <a:lnTo>
                  <a:pt x="121915" y="124569"/>
                </a:lnTo>
                <a:lnTo>
                  <a:pt x="121925" y="124564"/>
                </a:lnTo>
                <a:lnTo>
                  <a:pt x="121937" y="124563"/>
                </a:lnTo>
                <a:lnTo>
                  <a:pt x="121939" y="124563"/>
                </a:lnTo>
                <a:lnTo>
                  <a:pt x="121941" y="124566"/>
                </a:lnTo>
                <a:lnTo>
                  <a:pt x="121949" y="124570"/>
                </a:lnTo>
                <a:lnTo>
                  <a:pt x="121957" y="124571"/>
                </a:lnTo>
                <a:lnTo>
                  <a:pt x="121960" y="124577"/>
                </a:lnTo>
                <a:lnTo>
                  <a:pt x="121976" y="124580"/>
                </a:lnTo>
                <a:lnTo>
                  <a:pt x="121981" y="124580"/>
                </a:lnTo>
                <a:lnTo>
                  <a:pt x="122006" y="124593"/>
                </a:lnTo>
                <a:lnTo>
                  <a:pt x="122021" y="124600"/>
                </a:lnTo>
                <a:lnTo>
                  <a:pt x="122026" y="124598"/>
                </a:lnTo>
                <a:lnTo>
                  <a:pt x="122030" y="124598"/>
                </a:lnTo>
                <a:lnTo>
                  <a:pt x="122037" y="124593"/>
                </a:lnTo>
                <a:lnTo>
                  <a:pt x="122046" y="124594"/>
                </a:lnTo>
                <a:lnTo>
                  <a:pt x="122049" y="124589"/>
                </a:lnTo>
                <a:lnTo>
                  <a:pt x="122049" y="124585"/>
                </a:lnTo>
                <a:lnTo>
                  <a:pt x="122054" y="124578"/>
                </a:lnTo>
                <a:lnTo>
                  <a:pt x="122055" y="124573"/>
                </a:lnTo>
                <a:lnTo>
                  <a:pt x="122059" y="124566"/>
                </a:lnTo>
                <a:lnTo>
                  <a:pt x="122064" y="124559"/>
                </a:lnTo>
                <a:lnTo>
                  <a:pt x="122075" y="124552"/>
                </a:lnTo>
                <a:lnTo>
                  <a:pt x="122096" y="124544"/>
                </a:lnTo>
                <a:lnTo>
                  <a:pt x="122096" y="124543"/>
                </a:lnTo>
                <a:lnTo>
                  <a:pt x="122106" y="124536"/>
                </a:lnTo>
                <a:lnTo>
                  <a:pt x="122111" y="124535"/>
                </a:lnTo>
                <a:lnTo>
                  <a:pt x="122120" y="124543"/>
                </a:lnTo>
                <a:lnTo>
                  <a:pt x="122124" y="124536"/>
                </a:lnTo>
                <a:lnTo>
                  <a:pt x="122126" y="124516"/>
                </a:lnTo>
                <a:lnTo>
                  <a:pt x="122137" y="124510"/>
                </a:lnTo>
                <a:lnTo>
                  <a:pt x="122138" y="124506"/>
                </a:lnTo>
                <a:lnTo>
                  <a:pt x="122138" y="124504"/>
                </a:lnTo>
                <a:lnTo>
                  <a:pt x="122138" y="124500"/>
                </a:lnTo>
                <a:lnTo>
                  <a:pt x="122138" y="124499"/>
                </a:lnTo>
                <a:lnTo>
                  <a:pt x="122138" y="124481"/>
                </a:lnTo>
                <a:lnTo>
                  <a:pt x="122141" y="124476"/>
                </a:lnTo>
                <a:lnTo>
                  <a:pt x="122143" y="124473"/>
                </a:lnTo>
                <a:lnTo>
                  <a:pt x="122146" y="124468"/>
                </a:lnTo>
                <a:lnTo>
                  <a:pt x="122151" y="124464"/>
                </a:lnTo>
                <a:lnTo>
                  <a:pt x="122153" y="124458"/>
                </a:lnTo>
                <a:lnTo>
                  <a:pt x="122161" y="124456"/>
                </a:lnTo>
                <a:lnTo>
                  <a:pt x="122166" y="124453"/>
                </a:lnTo>
                <a:lnTo>
                  <a:pt x="122172" y="124448"/>
                </a:lnTo>
                <a:lnTo>
                  <a:pt x="122173" y="124446"/>
                </a:lnTo>
                <a:lnTo>
                  <a:pt x="122179" y="124445"/>
                </a:lnTo>
                <a:lnTo>
                  <a:pt x="122187" y="124442"/>
                </a:lnTo>
                <a:lnTo>
                  <a:pt x="122197" y="124437"/>
                </a:lnTo>
                <a:lnTo>
                  <a:pt x="122208" y="124434"/>
                </a:lnTo>
                <a:lnTo>
                  <a:pt x="122214" y="124433"/>
                </a:lnTo>
                <a:lnTo>
                  <a:pt x="122223" y="124428"/>
                </a:lnTo>
                <a:lnTo>
                  <a:pt x="122226" y="124424"/>
                </a:lnTo>
                <a:lnTo>
                  <a:pt x="122228" y="124424"/>
                </a:lnTo>
                <a:lnTo>
                  <a:pt x="122233" y="124422"/>
                </a:lnTo>
                <a:lnTo>
                  <a:pt x="122240" y="124418"/>
                </a:lnTo>
                <a:lnTo>
                  <a:pt x="122246" y="124416"/>
                </a:lnTo>
                <a:lnTo>
                  <a:pt x="122247" y="124415"/>
                </a:lnTo>
                <a:lnTo>
                  <a:pt x="122253" y="124413"/>
                </a:lnTo>
                <a:lnTo>
                  <a:pt x="122259" y="124410"/>
                </a:lnTo>
                <a:lnTo>
                  <a:pt x="122264" y="124407"/>
                </a:lnTo>
                <a:lnTo>
                  <a:pt x="122267" y="124403"/>
                </a:lnTo>
                <a:lnTo>
                  <a:pt x="122269" y="124398"/>
                </a:lnTo>
                <a:lnTo>
                  <a:pt x="122272" y="124395"/>
                </a:lnTo>
                <a:lnTo>
                  <a:pt x="122275" y="124393"/>
                </a:lnTo>
                <a:lnTo>
                  <a:pt x="122290" y="124380"/>
                </a:lnTo>
                <a:lnTo>
                  <a:pt x="122294" y="124370"/>
                </a:lnTo>
                <a:lnTo>
                  <a:pt x="122302" y="124360"/>
                </a:lnTo>
                <a:lnTo>
                  <a:pt x="122316" y="124350"/>
                </a:lnTo>
                <a:lnTo>
                  <a:pt x="122318" y="124344"/>
                </a:lnTo>
                <a:lnTo>
                  <a:pt x="122322" y="124339"/>
                </a:lnTo>
                <a:lnTo>
                  <a:pt x="122326" y="124336"/>
                </a:lnTo>
                <a:lnTo>
                  <a:pt x="122327" y="124335"/>
                </a:lnTo>
                <a:lnTo>
                  <a:pt x="122329" y="124334"/>
                </a:lnTo>
                <a:lnTo>
                  <a:pt x="122335" y="124329"/>
                </a:lnTo>
                <a:lnTo>
                  <a:pt x="122336" y="124325"/>
                </a:lnTo>
                <a:lnTo>
                  <a:pt x="122341" y="124321"/>
                </a:lnTo>
                <a:lnTo>
                  <a:pt x="122346" y="124319"/>
                </a:lnTo>
                <a:lnTo>
                  <a:pt x="122348" y="124317"/>
                </a:lnTo>
                <a:lnTo>
                  <a:pt x="122353" y="124315"/>
                </a:lnTo>
                <a:lnTo>
                  <a:pt x="122355" y="124310"/>
                </a:lnTo>
                <a:lnTo>
                  <a:pt x="122358" y="124307"/>
                </a:lnTo>
                <a:lnTo>
                  <a:pt x="122360" y="124304"/>
                </a:lnTo>
                <a:lnTo>
                  <a:pt x="122361" y="124298"/>
                </a:lnTo>
                <a:lnTo>
                  <a:pt x="122364" y="124286"/>
                </a:lnTo>
                <a:lnTo>
                  <a:pt x="122366" y="124278"/>
                </a:lnTo>
                <a:lnTo>
                  <a:pt x="122374" y="124269"/>
                </a:lnTo>
                <a:lnTo>
                  <a:pt x="122383" y="124266"/>
                </a:lnTo>
                <a:lnTo>
                  <a:pt x="122396" y="124269"/>
                </a:lnTo>
                <a:lnTo>
                  <a:pt x="122401" y="124272"/>
                </a:lnTo>
                <a:lnTo>
                  <a:pt x="122409" y="124273"/>
                </a:lnTo>
                <a:lnTo>
                  <a:pt x="122413" y="124267"/>
                </a:lnTo>
                <a:lnTo>
                  <a:pt x="122424" y="124265"/>
                </a:lnTo>
                <a:lnTo>
                  <a:pt x="122435" y="124259"/>
                </a:lnTo>
                <a:lnTo>
                  <a:pt x="122441" y="124253"/>
                </a:lnTo>
                <a:lnTo>
                  <a:pt x="122443" y="124250"/>
                </a:lnTo>
                <a:lnTo>
                  <a:pt x="122447" y="124233"/>
                </a:lnTo>
                <a:lnTo>
                  <a:pt x="122460" y="124220"/>
                </a:lnTo>
                <a:lnTo>
                  <a:pt x="122472" y="124214"/>
                </a:lnTo>
                <a:lnTo>
                  <a:pt x="122480" y="124217"/>
                </a:lnTo>
                <a:lnTo>
                  <a:pt x="122486" y="124213"/>
                </a:lnTo>
                <a:lnTo>
                  <a:pt x="122486" y="124203"/>
                </a:lnTo>
                <a:lnTo>
                  <a:pt x="122487" y="124198"/>
                </a:lnTo>
                <a:lnTo>
                  <a:pt x="122493" y="124183"/>
                </a:lnTo>
                <a:lnTo>
                  <a:pt x="122498" y="124171"/>
                </a:lnTo>
                <a:lnTo>
                  <a:pt x="122498" y="124155"/>
                </a:lnTo>
                <a:lnTo>
                  <a:pt x="122500" y="124152"/>
                </a:lnTo>
                <a:lnTo>
                  <a:pt x="122505" y="124141"/>
                </a:lnTo>
                <a:lnTo>
                  <a:pt x="122506" y="124129"/>
                </a:lnTo>
                <a:lnTo>
                  <a:pt x="122494" y="124113"/>
                </a:lnTo>
                <a:lnTo>
                  <a:pt x="122490" y="124101"/>
                </a:lnTo>
                <a:lnTo>
                  <a:pt x="122489" y="124095"/>
                </a:lnTo>
                <a:lnTo>
                  <a:pt x="122486" y="124078"/>
                </a:lnTo>
                <a:lnTo>
                  <a:pt x="122498" y="124063"/>
                </a:lnTo>
                <a:lnTo>
                  <a:pt x="122508" y="124057"/>
                </a:lnTo>
                <a:lnTo>
                  <a:pt x="122510" y="124055"/>
                </a:lnTo>
                <a:lnTo>
                  <a:pt x="122512" y="124053"/>
                </a:lnTo>
                <a:lnTo>
                  <a:pt x="122516" y="124051"/>
                </a:lnTo>
                <a:lnTo>
                  <a:pt x="122521" y="124046"/>
                </a:lnTo>
                <a:lnTo>
                  <a:pt x="122525" y="124043"/>
                </a:lnTo>
                <a:lnTo>
                  <a:pt x="122530" y="124041"/>
                </a:lnTo>
                <a:lnTo>
                  <a:pt x="122532" y="124039"/>
                </a:lnTo>
                <a:lnTo>
                  <a:pt x="122539" y="124037"/>
                </a:lnTo>
                <a:lnTo>
                  <a:pt x="122543" y="124033"/>
                </a:lnTo>
                <a:lnTo>
                  <a:pt x="122549" y="124027"/>
                </a:lnTo>
                <a:lnTo>
                  <a:pt x="122552" y="124022"/>
                </a:lnTo>
                <a:lnTo>
                  <a:pt x="122556" y="124015"/>
                </a:lnTo>
                <a:lnTo>
                  <a:pt x="122556" y="124006"/>
                </a:lnTo>
                <a:lnTo>
                  <a:pt x="122555" y="123995"/>
                </a:lnTo>
                <a:lnTo>
                  <a:pt x="122553" y="123986"/>
                </a:lnTo>
                <a:lnTo>
                  <a:pt x="122553" y="123975"/>
                </a:lnTo>
                <a:lnTo>
                  <a:pt x="122552" y="123966"/>
                </a:lnTo>
                <a:lnTo>
                  <a:pt x="122552" y="123960"/>
                </a:lnTo>
                <a:lnTo>
                  <a:pt x="122552" y="123957"/>
                </a:lnTo>
                <a:lnTo>
                  <a:pt x="122552" y="123953"/>
                </a:lnTo>
                <a:lnTo>
                  <a:pt x="122552" y="123949"/>
                </a:lnTo>
                <a:lnTo>
                  <a:pt x="122559" y="123937"/>
                </a:lnTo>
                <a:lnTo>
                  <a:pt x="122573" y="123929"/>
                </a:lnTo>
                <a:lnTo>
                  <a:pt x="122583" y="123930"/>
                </a:lnTo>
                <a:lnTo>
                  <a:pt x="122587" y="123935"/>
                </a:lnTo>
                <a:lnTo>
                  <a:pt x="122590" y="123939"/>
                </a:lnTo>
                <a:lnTo>
                  <a:pt x="122592" y="123941"/>
                </a:lnTo>
                <a:lnTo>
                  <a:pt x="122594" y="123942"/>
                </a:lnTo>
                <a:lnTo>
                  <a:pt x="122602" y="123944"/>
                </a:lnTo>
                <a:lnTo>
                  <a:pt x="122606" y="123941"/>
                </a:lnTo>
                <a:lnTo>
                  <a:pt x="122612" y="123937"/>
                </a:lnTo>
                <a:lnTo>
                  <a:pt x="122616" y="123935"/>
                </a:lnTo>
                <a:lnTo>
                  <a:pt x="122622" y="123934"/>
                </a:lnTo>
                <a:lnTo>
                  <a:pt x="122628" y="123934"/>
                </a:lnTo>
                <a:lnTo>
                  <a:pt x="122631" y="123934"/>
                </a:lnTo>
                <a:lnTo>
                  <a:pt x="122639" y="123934"/>
                </a:lnTo>
                <a:lnTo>
                  <a:pt x="122643" y="123930"/>
                </a:lnTo>
                <a:lnTo>
                  <a:pt x="122645" y="123930"/>
                </a:lnTo>
                <a:lnTo>
                  <a:pt x="122658" y="123928"/>
                </a:lnTo>
                <a:lnTo>
                  <a:pt x="122664" y="123922"/>
                </a:lnTo>
                <a:lnTo>
                  <a:pt x="122666" y="123919"/>
                </a:lnTo>
                <a:lnTo>
                  <a:pt x="122666" y="123915"/>
                </a:lnTo>
                <a:lnTo>
                  <a:pt x="122665" y="123907"/>
                </a:lnTo>
                <a:lnTo>
                  <a:pt x="122667" y="123898"/>
                </a:lnTo>
                <a:lnTo>
                  <a:pt x="122665" y="123888"/>
                </a:lnTo>
                <a:lnTo>
                  <a:pt x="122663" y="123873"/>
                </a:lnTo>
                <a:lnTo>
                  <a:pt x="122667" y="123856"/>
                </a:lnTo>
                <a:lnTo>
                  <a:pt x="122674" y="123848"/>
                </a:lnTo>
                <a:lnTo>
                  <a:pt x="122683" y="123840"/>
                </a:lnTo>
                <a:lnTo>
                  <a:pt x="122685" y="123836"/>
                </a:lnTo>
                <a:lnTo>
                  <a:pt x="122689" y="123828"/>
                </a:lnTo>
                <a:lnTo>
                  <a:pt x="122693" y="123821"/>
                </a:lnTo>
                <a:lnTo>
                  <a:pt x="122699" y="123818"/>
                </a:lnTo>
                <a:lnTo>
                  <a:pt x="122702" y="123814"/>
                </a:lnTo>
                <a:lnTo>
                  <a:pt x="122707" y="123811"/>
                </a:lnTo>
                <a:lnTo>
                  <a:pt x="122714" y="123794"/>
                </a:lnTo>
                <a:lnTo>
                  <a:pt x="122701" y="123793"/>
                </a:lnTo>
                <a:lnTo>
                  <a:pt x="122698" y="123792"/>
                </a:lnTo>
                <a:lnTo>
                  <a:pt x="122693" y="123790"/>
                </a:lnTo>
                <a:lnTo>
                  <a:pt x="122691" y="123785"/>
                </a:lnTo>
                <a:lnTo>
                  <a:pt x="122690" y="123776"/>
                </a:lnTo>
                <a:lnTo>
                  <a:pt x="122693" y="123770"/>
                </a:lnTo>
                <a:lnTo>
                  <a:pt x="122694" y="123766"/>
                </a:lnTo>
                <a:lnTo>
                  <a:pt x="122706" y="123761"/>
                </a:lnTo>
                <a:lnTo>
                  <a:pt x="122718" y="123752"/>
                </a:lnTo>
                <a:lnTo>
                  <a:pt x="122724" y="123751"/>
                </a:lnTo>
                <a:lnTo>
                  <a:pt x="122729" y="123744"/>
                </a:lnTo>
                <a:lnTo>
                  <a:pt x="122732" y="123744"/>
                </a:lnTo>
                <a:lnTo>
                  <a:pt x="122737" y="123736"/>
                </a:lnTo>
                <a:lnTo>
                  <a:pt x="122741" y="123735"/>
                </a:lnTo>
                <a:lnTo>
                  <a:pt x="122747" y="123720"/>
                </a:lnTo>
                <a:lnTo>
                  <a:pt x="122754" y="123703"/>
                </a:lnTo>
                <a:lnTo>
                  <a:pt x="122760" y="123693"/>
                </a:lnTo>
                <a:lnTo>
                  <a:pt x="122762" y="123684"/>
                </a:lnTo>
                <a:lnTo>
                  <a:pt x="122763" y="123677"/>
                </a:lnTo>
                <a:lnTo>
                  <a:pt x="122766" y="123671"/>
                </a:lnTo>
                <a:lnTo>
                  <a:pt x="122768" y="123665"/>
                </a:lnTo>
                <a:lnTo>
                  <a:pt x="122773" y="123659"/>
                </a:lnTo>
                <a:lnTo>
                  <a:pt x="122775" y="123656"/>
                </a:lnTo>
                <a:lnTo>
                  <a:pt x="122778" y="123651"/>
                </a:lnTo>
                <a:lnTo>
                  <a:pt x="122779" y="123646"/>
                </a:lnTo>
                <a:lnTo>
                  <a:pt x="122780" y="123645"/>
                </a:lnTo>
                <a:lnTo>
                  <a:pt x="122782" y="123641"/>
                </a:lnTo>
                <a:lnTo>
                  <a:pt x="122785" y="123624"/>
                </a:lnTo>
                <a:lnTo>
                  <a:pt x="122794" y="123615"/>
                </a:lnTo>
                <a:lnTo>
                  <a:pt x="122797" y="123616"/>
                </a:lnTo>
                <a:lnTo>
                  <a:pt x="122798" y="123616"/>
                </a:lnTo>
                <a:lnTo>
                  <a:pt x="122805" y="123615"/>
                </a:lnTo>
                <a:lnTo>
                  <a:pt x="122811" y="123608"/>
                </a:lnTo>
                <a:lnTo>
                  <a:pt x="122811" y="123595"/>
                </a:lnTo>
                <a:lnTo>
                  <a:pt x="122807" y="123585"/>
                </a:lnTo>
                <a:lnTo>
                  <a:pt x="122807" y="123567"/>
                </a:lnTo>
                <a:lnTo>
                  <a:pt x="122810" y="123555"/>
                </a:lnTo>
                <a:lnTo>
                  <a:pt x="122813" y="123549"/>
                </a:lnTo>
                <a:lnTo>
                  <a:pt x="122815" y="123548"/>
                </a:lnTo>
                <a:lnTo>
                  <a:pt x="122822" y="123542"/>
                </a:lnTo>
                <a:lnTo>
                  <a:pt x="122826" y="123541"/>
                </a:lnTo>
                <a:lnTo>
                  <a:pt x="122828" y="123540"/>
                </a:lnTo>
                <a:lnTo>
                  <a:pt x="122838" y="123542"/>
                </a:lnTo>
                <a:lnTo>
                  <a:pt x="122843" y="123546"/>
                </a:lnTo>
                <a:lnTo>
                  <a:pt x="122852" y="123545"/>
                </a:lnTo>
                <a:lnTo>
                  <a:pt x="122870" y="123554"/>
                </a:lnTo>
                <a:lnTo>
                  <a:pt x="122877" y="123554"/>
                </a:lnTo>
                <a:lnTo>
                  <a:pt x="122888" y="123559"/>
                </a:lnTo>
                <a:lnTo>
                  <a:pt x="122894" y="123561"/>
                </a:lnTo>
                <a:lnTo>
                  <a:pt x="122901" y="123565"/>
                </a:lnTo>
                <a:lnTo>
                  <a:pt x="122908" y="123566"/>
                </a:lnTo>
                <a:lnTo>
                  <a:pt x="122911" y="123564"/>
                </a:lnTo>
                <a:lnTo>
                  <a:pt x="122913" y="123564"/>
                </a:lnTo>
                <a:lnTo>
                  <a:pt x="122917" y="123566"/>
                </a:lnTo>
                <a:lnTo>
                  <a:pt x="122923" y="123567"/>
                </a:lnTo>
                <a:lnTo>
                  <a:pt x="122931" y="123568"/>
                </a:lnTo>
                <a:lnTo>
                  <a:pt x="122940" y="123564"/>
                </a:lnTo>
                <a:lnTo>
                  <a:pt x="122946" y="123563"/>
                </a:lnTo>
                <a:lnTo>
                  <a:pt x="122949" y="123561"/>
                </a:lnTo>
                <a:lnTo>
                  <a:pt x="122954" y="123560"/>
                </a:lnTo>
                <a:lnTo>
                  <a:pt x="122957" y="123558"/>
                </a:lnTo>
                <a:lnTo>
                  <a:pt x="122965" y="123551"/>
                </a:lnTo>
                <a:lnTo>
                  <a:pt x="122970" y="123546"/>
                </a:lnTo>
                <a:lnTo>
                  <a:pt x="122981" y="123532"/>
                </a:lnTo>
                <a:lnTo>
                  <a:pt x="122981" y="123528"/>
                </a:lnTo>
                <a:lnTo>
                  <a:pt x="122981" y="123526"/>
                </a:lnTo>
                <a:lnTo>
                  <a:pt x="122981" y="123525"/>
                </a:lnTo>
                <a:lnTo>
                  <a:pt x="122981" y="123522"/>
                </a:lnTo>
                <a:lnTo>
                  <a:pt x="122983" y="123519"/>
                </a:lnTo>
                <a:lnTo>
                  <a:pt x="122987" y="123514"/>
                </a:lnTo>
                <a:lnTo>
                  <a:pt x="122988" y="123511"/>
                </a:lnTo>
                <a:lnTo>
                  <a:pt x="122991" y="123509"/>
                </a:lnTo>
                <a:lnTo>
                  <a:pt x="123003" y="123503"/>
                </a:lnTo>
                <a:lnTo>
                  <a:pt x="123014" y="123500"/>
                </a:lnTo>
                <a:lnTo>
                  <a:pt x="123016" y="123498"/>
                </a:lnTo>
                <a:lnTo>
                  <a:pt x="123022" y="123496"/>
                </a:lnTo>
                <a:lnTo>
                  <a:pt x="123024" y="123496"/>
                </a:lnTo>
                <a:lnTo>
                  <a:pt x="123027" y="123495"/>
                </a:lnTo>
                <a:lnTo>
                  <a:pt x="123029" y="123493"/>
                </a:lnTo>
                <a:lnTo>
                  <a:pt x="123034" y="123491"/>
                </a:lnTo>
                <a:lnTo>
                  <a:pt x="123037" y="123489"/>
                </a:lnTo>
                <a:lnTo>
                  <a:pt x="123044" y="123487"/>
                </a:lnTo>
                <a:lnTo>
                  <a:pt x="123049" y="123483"/>
                </a:lnTo>
                <a:lnTo>
                  <a:pt x="123054" y="123480"/>
                </a:lnTo>
                <a:lnTo>
                  <a:pt x="123060" y="123478"/>
                </a:lnTo>
                <a:lnTo>
                  <a:pt x="123069" y="123475"/>
                </a:lnTo>
                <a:lnTo>
                  <a:pt x="123087" y="123469"/>
                </a:lnTo>
                <a:lnTo>
                  <a:pt x="123093" y="123468"/>
                </a:lnTo>
                <a:lnTo>
                  <a:pt x="123093" y="123466"/>
                </a:lnTo>
                <a:lnTo>
                  <a:pt x="123096" y="123460"/>
                </a:lnTo>
                <a:lnTo>
                  <a:pt x="123096" y="123458"/>
                </a:lnTo>
                <a:lnTo>
                  <a:pt x="123096" y="123454"/>
                </a:lnTo>
                <a:lnTo>
                  <a:pt x="123096" y="123450"/>
                </a:lnTo>
                <a:lnTo>
                  <a:pt x="123081" y="123439"/>
                </a:lnTo>
                <a:lnTo>
                  <a:pt x="123081" y="123432"/>
                </a:lnTo>
                <a:lnTo>
                  <a:pt x="123086" y="123424"/>
                </a:lnTo>
                <a:lnTo>
                  <a:pt x="123089" y="123421"/>
                </a:lnTo>
                <a:lnTo>
                  <a:pt x="123095" y="123417"/>
                </a:lnTo>
                <a:lnTo>
                  <a:pt x="123100" y="123413"/>
                </a:lnTo>
                <a:lnTo>
                  <a:pt x="123103" y="123412"/>
                </a:lnTo>
                <a:lnTo>
                  <a:pt x="123110" y="123408"/>
                </a:lnTo>
                <a:lnTo>
                  <a:pt x="123116" y="123404"/>
                </a:lnTo>
                <a:lnTo>
                  <a:pt x="123117" y="123402"/>
                </a:lnTo>
                <a:lnTo>
                  <a:pt x="123119" y="123395"/>
                </a:lnTo>
                <a:lnTo>
                  <a:pt x="123119" y="123389"/>
                </a:lnTo>
                <a:lnTo>
                  <a:pt x="123119" y="123379"/>
                </a:lnTo>
                <a:lnTo>
                  <a:pt x="123115" y="123346"/>
                </a:lnTo>
                <a:lnTo>
                  <a:pt x="123119" y="123340"/>
                </a:lnTo>
                <a:lnTo>
                  <a:pt x="123122" y="123324"/>
                </a:lnTo>
                <a:lnTo>
                  <a:pt x="123122" y="123320"/>
                </a:lnTo>
                <a:lnTo>
                  <a:pt x="123121" y="123313"/>
                </a:lnTo>
                <a:lnTo>
                  <a:pt x="123120" y="123300"/>
                </a:lnTo>
                <a:lnTo>
                  <a:pt x="123120" y="123295"/>
                </a:lnTo>
                <a:lnTo>
                  <a:pt x="123120" y="123291"/>
                </a:lnTo>
                <a:lnTo>
                  <a:pt x="123130" y="123277"/>
                </a:lnTo>
                <a:lnTo>
                  <a:pt x="123138" y="123268"/>
                </a:lnTo>
                <a:lnTo>
                  <a:pt x="123141" y="123265"/>
                </a:lnTo>
                <a:lnTo>
                  <a:pt x="123146" y="123262"/>
                </a:lnTo>
                <a:lnTo>
                  <a:pt x="123152" y="123257"/>
                </a:lnTo>
                <a:lnTo>
                  <a:pt x="123156" y="123254"/>
                </a:lnTo>
                <a:lnTo>
                  <a:pt x="123159" y="123252"/>
                </a:lnTo>
                <a:lnTo>
                  <a:pt x="123159" y="123246"/>
                </a:lnTo>
                <a:lnTo>
                  <a:pt x="123160" y="123242"/>
                </a:lnTo>
                <a:lnTo>
                  <a:pt x="123161" y="123236"/>
                </a:lnTo>
                <a:lnTo>
                  <a:pt x="123164" y="123222"/>
                </a:lnTo>
                <a:lnTo>
                  <a:pt x="123183" y="123215"/>
                </a:lnTo>
                <a:lnTo>
                  <a:pt x="123193" y="123206"/>
                </a:lnTo>
                <a:lnTo>
                  <a:pt x="123195" y="123199"/>
                </a:lnTo>
                <a:lnTo>
                  <a:pt x="123202" y="123191"/>
                </a:lnTo>
                <a:lnTo>
                  <a:pt x="123208" y="123188"/>
                </a:lnTo>
                <a:lnTo>
                  <a:pt x="123212" y="123183"/>
                </a:lnTo>
                <a:lnTo>
                  <a:pt x="123216" y="123175"/>
                </a:lnTo>
                <a:lnTo>
                  <a:pt x="123217" y="123169"/>
                </a:lnTo>
                <a:lnTo>
                  <a:pt x="123218" y="123165"/>
                </a:lnTo>
                <a:lnTo>
                  <a:pt x="123219" y="123160"/>
                </a:lnTo>
                <a:lnTo>
                  <a:pt x="123219" y="123154"/>
                </a:lnTo>
                <a:lnTo>
                  <a:pt x="123222" y="123140"/>
                </a:lnTo>
                <a:lnTo>
                  <a:pt x="123227" y="123130"/>
                </a:lnTo>
                <a:lnTo>
                  <a:pt x="123231" y="123115"/>
                </a:lnTo>
                <a:lnTo>
                  <a:pt x="123238" y="123101"/>
                </a:lnTo>
                <a:lnTo>
                  <a:pt x="123238" y="123099"/>
                </a:lnTo>
                <a:lnTo>
                  <a:pt x="123239" y="123093"/>
                </a:lnTo>
                <a:lnTo>
                  <a:pt x="123241" y="123091"/>
                </a:lnTo>
                <a:lnTo>
                  <a:pt x="123243" y="123088"/>
                </a:lnTo>
                <a:lnTo>
                  <a:pt x="123248" y="123073"/>
                </a:lnTo>
                <a:lnTo>
                  <a:pt x="123255" y="123061"/>
                </a:lnTo>
                <a:lnTo>
                  <a:pt x="123255" y="123058"/>
                </a:lnTo>
                <a:lnTo>
                  <a:pt x="123255" y="123050"/>
                </a:lnTo>
                <a:lnTo>
                  <a:pt x="123252" y="123042"/>
                </a:lnTo>
                <a:lnTo>
                  <a:pt x="123249" y="123040"/>
                </a:lnTo>
                <a:lnTo>
                  <a:pt x="123246" y="123038"/>
                </a:lnTo>
                <a:lnTo>
                  <a:pt x="123241" y="123033"/>
                </a:lnTo>
                <a:lnTo>
                  <a:pt x="123236" y="123027"/>
                </a:lnTo>
                <a:lnTo>
                  <a:pt x="123231" y="123023"/>
                </a:lnTo>
                <a:lnTo>
                  <a:pt x="123229" y="123019"/>
                </a:lnTo>
                <a:lnTo>
                  <a:pt x="123228" y="123013"/>
                </a:lnTo>
                <a:lnTo>
                  <a:pt x="123228" y="123012"/>
                </a:lnTo>
                <a:lnTo>
                  <a:pt x="123234" y="123008"/>
                </a:lnTo>
                <a:lnTo>
                  <a:pt x="123238" y="123002"/>
                </a:lnTo>
                <a:lnTo>
                  <a:pt x="123248" y="122995"/>
                </a:lnTo>
                <a:lnTo>
                  <a:pt x="123255" y="122997"/>
                </a:lnTo>
                <a:lnTo>
                  <a:pt x="123263" y="122997"/>
                </a:lnTo>
                <a:lnTo>
                  <a:pt x="123266" y="122993"/>
                </a:lnTo>
                <a:lnTo>
                  <a:pt x="123267" y="122989"/>
                </a:lnTo>
                <a:lnTo>
                  <a:pt x="123269" y="122985"/>
                </a:lnTo>
                <a:lnTo>
                  <a:pt x="123270" y="122982"/>
                </a:lnTo>
                <a:lnTo>
                  <a:pt x="123272" y="122975"/>
                </a:lnTo>
                <a:lnTo>
                  <a:pt x="123275" y="122971"/>
                </a:lnTo>
                <a:lnTo>
                  <a:pt x="123279" y="122965"/>
                </a:lnTo>
                <a:lnTo>
                  <a:pt x="123291" y="122952"/>
                </a:lnTo>
                <a:lnTo>
                  <a:pt x="123304" y="122947"/>
                </a:lnTo>
                <a:lnTo>
                  <a:pt x="123304" y="122925"/>
                </a:lnTo>
                <a:lnTo>
                  <a:pt x="123304" y="122922"/>
                </a:lnTo>
                <a:lnTo>
                  <a:pt x="123308" y="122913"/>
                </a:lnTo>
                <a:lnTo>
                  <a:pt x="123310" y="122908"/>
                </a:lnTo>
                <a:lnTo>
                  <a:pt x="123310" y="122898"/>
                </a:lnTo>
                <a:lnTo>
                  <a:pt x="123314" y="122895"/>
                </a:lnTo>
                <a:lnTo>
                  <a:pt x="123315" y="122893"/>
                </a:lnTo>
                <a:lnTo>
                  <a:pt x="123317" y="122890"/>
                </a:lnTo>
                <a:lnTo>
                  <a:pt x="123319" y="122888"/>
                </a:lnTo>
                <a:lnTo>
                  <a:pt x="123324" y="122886"/>
                </a:lnTo>
                <a:lnTo>
                  <a:pt x="123325" y="122885"/>
                </a:lnTo>
                <a:lnTo>
                  <a:pt x="123325" y="122885"/>
                </a:lnTo>
                <a:lnTo>
                  <a:pt x="123329" y="122884"/>
                </a:lnTo>
                <a:lnTo>
                  <a:pt x="123334" y="122883"/>
                </a:lnTo>
                <a:lnTo>
                  <a:pt x="123340" y="122882"/>
                </a:lnTo>
                <a:lnTo>
                  <a:pt x="123341" y="122881"/>
                </a:lnTo>
                <a:lnTo>
                  <a:pt x="123341" y="122880"/>
                </a:lnTo>
                <a:lnTo>
                  <a:pt x="123346" y="122876"/>
                </a:lnTo>
                <a:lnTo>
                  <a:pt x="123347" y="122876"/>
                </a:lnTo>
                <a:lnTo>
                  <a:pt x="123367" y="122865"/>
                </a:lnTo>
                <a:lnTo>
                  <a:pt x="123370" y="122864"/>
                </a:lnTo>
                <a:lnTo>
                  <a:pt x="123375" y="122862"/>
                </a:lnTo>
                <a:lnTo>
                  <a:pt x="123384" y="122857"/>
                </a:lnTo>
                <a:lnTo>
                  <a:pt x="123387" y="122855"/>
                </a:lnTo>
                <a:lnTo>
                  <a:pt x="123389" y="122853"/>
                </a:lnTo>
                <a:lnTo>
                  <a:pt x="123399" y="122849"/>
                </a:lnTo>
                <a:lnTo>
                  <a:pt x="123402" y="122848"/>
                </a:lnTo>
                <a:lnTo>
                  <a:pt x="123405" y="122851"/>
                </a:lnTo>
                <a:lnTo>
                  <a:pt x="123410" y="122851"/>
                </a:lnTo>
                <a:lnTo>
                  <a:pt x="123417" y="122849"/>
                </a:lnTo>
                <a:lnTo>
                  <a:pt x="123421" y="122848"/>
                </a:lnTo>
                <a:lnTo>
                  <a:pt x="123423" y="122847"/>
                </a:lnTo>
                <a:lnTo>
                  <a:pt x="123425" y="122847"/>
                </a:lnTo>
                <a:lnTo>
                  <a:pt x="123428" y="122847"/>
                </a:lnTo>
                <a:lnTo>
                  <a:pt x="123446" y="122856"/>
                </a:lnTo>
                <a:lnTo>
                  <a:pt x="123448" y="122865"/>
                </a:lnTo>
                <a:lnTo>
                  <a:pt x="123449" y="122869"/>
                </a:lnTo>
                <a:lnTo>
                  <a:pt x="123449" y="122871"/>
                </a:lnTo>
                <a:lnTo>
                  <a:pt x="123449" y="122872"/>
                </a:lnTo>
                <a:lnTo>
                  <a:pt x="123449" y="122873"/>
                </a:lnTo>
                <a:lnTo>
                  <a:pt x="123448" y="122878"/>
                </a:lnTo>
                <a:lnTo>
                  <a:pt x="123447" y="122884"/>
                </a:lnTo>
                <a:lnTo>
                  <a:pt x="123447" y="122887"/>
                </a:lnTo>
                <a:lnTo>
                  <a:pt x="123448" y="122892"/>
                </a:lnTo>
                <a:lnTo>
                  <a:pt x="123449" y="122893"/>
                </a:lnTo>
                <a:lnTo>
                  <a:pt x="123459" y="122895"/>
                </a:lnTo>
                <a:lnTo>
                  <a:pt x="123464" y="122901"/>
                </a:lnTo>
                <a:lnTo>
                  <a:pt x="123466" y="122905"/>
                </a:lnTo>
                <a:lnTo>
                  <a:pt x="123473" y="122912"/>
                </a:lnTo>
                <a:lnTo>
                  <a:pt x="123481" y="122914"/>
                </a:lnTo>
                <a:lnTo>
                  <a:pt x="123482" y="122912"/>
                </a:lnTo>
                <a:lnTo>
                  <a:pt x="123484" y="122903"/>
                </a:lnTo>
                <a:lnTo>
                  <a:pt x="123494" y="122908"/>
                </a:lnTo>
                <a:lnTo>
                  <a:pt x="123497" y="122908"/>
                </a:lnTo>
                <a:lnTo>
                  <a:pt x="123512" y="122901"/>
                </a:lnTo>
                <a:lnTo>
                  <a:pt x="123516" y="122900"/>
                </a:lnTo>
                <a:lnTo>
                  <a:pt x="123526" y="122896"/>
                </a:lnTo>
                <a:lnTo>
                  <a:pt x="123530" y="122896"/>
                </a:lnTo>
                <a:lnTo>
                  <a:pt x="123536" y="122905"/>
                </a:lnTo>
                <a:lnTo>
                  <a:pt x="123544" y="122908"/>
                </a:lnTo>
                <a:lnTo>
                  <a:pt x="123552" y="122906"/>
                </a:lnTo>
                <a:lnTo>
                  <a:pt x="123558" y="122914"/>
                </a:lnTo>
                <a:lnTo>
                  <a:pt x="123582" y="122901"/>
                </a:lnTo>
                <a:lnTo>
                  <a:pt x="123599" y="122903"/>
                </a:lnTo>
                <a:lnTo>
                  <a:pt x="123627" y="122893"/>
                </a:lnTo>
                <a:lnTo>
                  <a:pt x="123641" y="122901"/>
                </a:lnTo>
                <a:lnTo>
                  <a:pt x="123653" y="122902"/>
                </a:lnTo>
                <a:lnTo>
                  <a:pt x="123668" y="122907"/>
                </a:lnTo>
                <a:lnTo>
                  <a:pt x="123685" y="122908"/>
                </a:lnTo>
                <a:lnTo>
                  <a:pt x="123703" y="122913"/>
                </a:lnTo>
                <a:lnTo>
                  <a:pt x="123713" y="122905"/>
                </a:lnTo>
                <a:lnTo>
                  <a:pt x="123714" y="122898"/>
                </a:lnTo>
                <a:lnTo>
                  <a:pt x="123714" y="122898"/>
                </a:lnTo>
                <a:lnTo>
                  <a:pt x="123720" y="122891"/>
                </a:lnTo>
                <a:lnTo>
                  <a:pt x="123725" y="122886"/>
                </a:lnTo>
                <a:lnTo>
                  <a:pt x="123728" y="122877"/>
                </a:lnTo>
                <a:lnTo>
                  <a:pt x="123730" y="122873"/>
                </a:lnTo>
                <a:lnTo>
                  <a:pt x="123734" y="122867"/>
                </a:lnTo>
                <a:lnTo>
                  <a:pt x="123739" y="122864"/>
                </a:lnTo>
                <a:lnTo>
                  <a:pt x="123740" y="122859"/>
                </a:lnTo>
                <a:lnTo>
                  <a:pt x="123743" y="122856"/>
                </a:lnTo>
                <a:lnTo>
                  <a:pt x="123747" y="122853"/>
                </a:lnTo>
                <a:lnTo>
                  <a:pt x="123752" y="122852"/>
                </a:lnTo>
                <a:lnTo>
                  <a:pt x="123765" y="122849"/>
                </a:lnTo>
                <a:lnTo>
                  <a:pt x="123767" y="122848"/>
                </a:lnTo>
                <a:lnTo>
                  <a:pt x="123769" y="122849"/>
                </a:lnTo>
                <a:lnTo>
                  <a:pt x="123776" y="122851"/>
                </a:lnTo>
                <a:lnTo>
                  <a:pt x="123785" y="122851"/>
                </a:lnTo>
                <a:lnTo>
                  <a:pt x="123787" y="122852"/>
                </a:lnTo>
                <a:lnTo>
                  <a:pt x="123792" y="122856"/>
                </a:lnTo>
                <a:lnTo>
                  <a:pt x="123795" y="122856"/>
                </a:lnTo>
                <a:lnTo>
                  <a:pt x="123802" y="122859"/>
                </a:lnTo>
                <a:lnTo>
                  <a:pt x="123804" y="122863"/>
                </a:lnTo>
                <a:lnTo>
                  <a:pt x="123822" y="122880"/>
                </a:lnTo>
                <a:lnTo>
                  <a:pt x="123840" y="122884"/>
                </a:lnTo>
                <a:lnTo>
                  <a:pt x="123853" y="122884"/>
                </a:lnTo>
                <a:lnTo>
                  <a:pt x="123865" y="122885"/>
                </a:lnTo>
                <a:lnTo>
                  <a:pt x="123891" y="122884"/>
                </a:lnTo>
                <a:lnTo>
                  <a:pt x="123910" y="122877"/>
                </a:lnTo>
                <a:lnTo>
                  <a:pt x="123931" y="122877"/>
                </a:lnTo>
                <a:lnTo>
                  <a:pt x="123946" y="122877"/>
                </a:lnTo>
                <a:lnTo>
                  <a:pt x="123968" y="122876"/>
                </a:lnTo>
                <a:lnTo>
                  <a:pt x="123975" y="122877"/>
                </a:lnTo>
                <a:lnTo>
                  <a:pt x="123991" y="122876"/>
                </a:lnTo>
                <a:lnTo>
                  <a:pt x="123999" y="122869"/>
                </a:lnTo>
                <a:lnTo>
                  <a:pt x="124003" y="122863"/>
                </a:lnTo>
                <a:lnTo>
                  <a:pt x="124005" y="122852"/>
                </a:lnTo>
                <a:lnTo>
                  <a:pt x="124012" y="122849"/>
                </a:lnTo>
                <a:lnTo>
                  <a:pt x="124021" y="122845"/>
                </a:lnTo>
                <a:lnTo>
                  <a:pt x="124024" y="122841"/>
                </a:lnTo>
                <a:lnTo>
                  <a:pt x="124028" y="122838"/>
                </a:lnTo>
                <a:lnTo>
                  <a:pt x="124031" y="122835"/>
                </a:lnTo>
                <a:lnTo>
                  <a:pt x="124034" y="122833"/>
                </a:lnTo>
                <a:lnTo>
                  <a:pt x="124037" y="122827"/>
                </a:lnTo>
                <a:lnTo>
                  <a:pt x="124045" y="122819"/>
                </a:lnTo>
                <a:lnTo>
                  <a:pt x="124047" y="122817"/>
                </a:lnTo>
                <a:lnTo>
                  <a:pt x="124050" y="122816"/>
                </a:lnTo>
                <a:lnTo>
                  <a:pt x="124066" y="122804"/>
                </a:lnTo>
                <a:lnTo>
                  <a:pt x="124072" y="122808"/>
                </a:lnTo>
                <a:lnTo>
                  <a:pt x="124078" y="122793"/>
                </a:lnTo>
                <a:lnTo>
                  <a:pt x="124079" y="122785"/>
                </a:lnTo>
                <a:lnTo>
                  <a:pt x="124079" y="122778"/>
                </a:lnTo>
                <a:lnTo>
                  <a:pt x="124079" y="122774"/>
                </a:lnTo>
                <a:lnTo>
                  <a:pt x="124083" y="122774"/>
                </a:lnTo>
                <a:lnTo>
                  <a:pt x="124084" y="122761"/>
                </a:lnTo>
                <a:lnTo>
                  <a:pt x="124083" y="122757"/>
                </a:lnTo>
                <a:lnTo>
                  <a:pt x="124082" y="122751"/>
                </a:lnTo>
                <a:lnTo>
                  <a:pt x="124082" y="122747"/>
                </a:lnTo>
                <a:lnTo>
                  <a:pt x="124082" y="122741"/>
                </a:lnTo>
                <a:lnTo>
                  <a:pt x="124078" y="122736"/>
                </a:lnTo>
                <a:lnTo>
                  <a:pt x="124077" y="122730"/>
                </a:lnTo>
                <a:lnTo>
                  <a:pt x="124076" y="122728"/>
                </a:lnTo>
                <a:lnTo>
                  <a:pt x="124076" y="122722"/>
                </a:lnTo>
                <a:lnTo>
                  <a:pt x="124086" y="122700"/>
                </a:lnTo>
                <a:lnTo>
                  <a:pt x="124105" y="122690"/>
                </a:lnTo>
                <a:lnTo>
                  <a:pt x="124106" y="122689"/>
                </a:lnTo>
                <a:lnTo>
                  <a:pt x="124109" y="122687"/>
                </a:lnTo>
                <a:lnTo>
                  <a:pt x="124114" y="122686"/>
                </a:lnTo>
                <a:lnTo>
                  <a:pt x="124123" y="122685"/>
                </a:lnTo>
                <a:lnTo>
                  <a:pt x="124126" y="122685"/>
                </a:lnTo>
                <a:lnTo>
                  <a:pt x="124128" y="122684"/>
                </a:lnTo>
                <a:lnTo>
                  <a:pt x="124129" y="122683"/>
                </a:lnTo>
                <a:lnTo>
                  <a:pt x="124135" y="122682"/>
                </a:lnTo>
                <a:lnTo>
                  <a:pt x="124145" y="122682"/>
                </a:lnTo>
                <a:lnTo>
                  <a:pt x="124148" y="122683"/>
                </a:lnTo>
                <a:lnTo>
                  <a:pt x="124150" y="122684"/>
                </a:lnTo>
                <a:lnTo>
                  <a:pt x="124150" y="122684"/>
                </a:lnTo>
                <a:lnTo>
                  <a:pt x="124157" y="122685"/>
                </a:lnTo>
                <a:lnTo>
                  <a:pt x="124168" y="122683"/>
                </a:lnTo>
                <a:lnTo>
                  <a:pt x="124173" y="122682"/>
                </a:lnTo>
                <a:lnTo>
                  <a:pt x="124172" y="122683"/>
                </a:lnTo>
                <a:lnTo>
                  <a:pt x="124172" y="122683"/>
                </a:lnTo>
                <a:lnTo>
                  <a:pt x="124180" y="122691"/>
                </a:lnTo>
                <a:lnTo>
                  <a:pt x="124183" y="122696"/>
                </a:lnTo>
                <a:lnTo>
                  <a:pt x="124185" y="122697"/>
                </a:lnTo>
                <a:lnTo>
                  <a:pt x="124187" y="122698"/>
                </a:lnTo>
                <a:lnTo>
                  <a:pt x="124190" y="122700"/>
                </a:lnTo>
                <a:lnTo>
                  <a:pt x="124196" y="122701"/>
                </a:lnTo>
                <a:lnTo>
                  <a:pt x="124198" y="122701"/>
                </a:lnTo>
                <a:lnTo>
                  <a:pt x="124201" y="122701"/>
                </a:lnTo>
                <a:lnTo>
                  <a:pt x="124213" y="122696"/>
                </a:lnTo>
                <a:lnTo>
                  <a:pt x="124214" y="122695"/>
                </a:lnTo>
                <a:lnTo>
                  <a:pt x="124215" y="122695"/>
                </a:lnTo>
                <a:lnTo>
                  <a:pt x="124225" y="122690"/>
                </a:lnTo>
                <a:lnTo>
                  <a:pt x="124227" y="122690"/>
                </a:lnTo>
                <a:lnTo>
                  <a:pt x="124229" y="122690"/>
                </a:lnTo>
                <a:lnTo>
                  <a:pt x="124240" y="122688"/>
                </a:lnTo>
                <a:lnTo>
                  <a:pt x="124255" y="122688"/>
                </a:lnTo>
                <a:lnTo>
                  <a:pt x="124262" y="122683"/>
                </a:lnTo>
                <a:lnTo>
                  <a:pt x="124264" y="122681"/>
                </a:lnTo>
                <a:lnTo>
                  <a:pt x="124264" y="122680"/>
                </a:lnTo>
                <a:lnTo>
                  <a:pt x="124265" y="122680"/>
                </a:lnTo>
                <a:lnTo>
                  <a:pt x="124268" y="122679"/>
                </a:lnTo>
                <a:lnTo>
                  <a:pt x="124275" y="122671"/>
                </a:lnTo>
                <a:lnTo>
                  <a:pt x="124282" y="122662"/>
                </a:lnTo>
                <a:lnTo>
                  <a:pt x="124284" y="122661"/>
                </a:lnTo>
                <a:lnTo>
                  <a:pt x="124286" y="122659"/>
                </a:lnTo>
                <a:lnTo>
                  <a:pt x="124294" y="122657"/>
                </a:lnTo>
                <a:lnTo>
                  <a:pt x="124297" y="122656"/>
                </a:lnTo>
                <a:lnTo>
                  <a:pt x="124302" y="122653"/>
                </a:lnTo>
                <a:lnTo>
                  <a:pt x="124306" y="122651"/>
                </a:lnTo>
                <a:lnTo>
                  <a:pt x="124308" y="122650"/>
                </a:lnTo>
                <a:lnTo>
                  <a:pt x="124311" y="122640"/>
                </a:lnTo>
                <a:lnTo>
                  <a:pt x="124311" y="122638"/>
                </a:lnTo>
                <a:lnTo>
                  <a:pt x="124311" y="122637"/>
                </a:lnTo>
                <a:lnTo>
                  <a:pt x="124314" y="122631"/>
                </a:lnTo>
                <a:lnTo>
                  <a:pt x="124321" y="122622"/>
                </a:lnTo>
                <a:lnTo>
                  <a:pt x="124332" y="122607"/>
                </a:lnTo>
                <a:lnTo>
                  <a:pt x="124333" y="122603"/>
                </a:lnTo>
                <a:lnTo>
                  <a:pt x="124334" y="122599"/>
                </a:lnTo>
                <a:lnTo>
                  <a:pt x="124337" y="122590"/>
                </a:lnTo>
                <a:lnTo>
                  <a:pt x="124333" y="122539"/>
                </a:lnTo>
                <a:lnTo>
                  <a:pt x="124333" y="122533"/>
                </a:lnTo>
                <a:lnTo>
                  <a:pt x="124333" y="122532"/>
                </a:lnTo>
                <a:lnTo>
                  <a:pt x="124334" y="122532"/>
                </a:lnTo>
                <a:lnTo>
                  <a:pt x="124338" y="122533"/>
                </a:lnTo>
                <a:lnTo>
                  <a:pt x="124348" y="122537"/>
                </a:lnTo>
                <a:lnTo>
                  <a:pt x="124351" y="122540"/>
                </a:lnTo>
                <a:lnTo>
                  <a:pt x="124353" y="122540"/>
                </a:lnTo>
                <a:lnTo>
                  <a:pt x="124358" y="122543"/>
                </a:lnTo>
                <a:lnTo>
                  <a:pt x="124368" y="122546"/>
                </a:lnTo>
                <a:lnTo>
                  <a:pt x="124368" y="122546"/>
                </a:lnTo>
                <a:lnTo>
                  <a:pt x="124374" y="122549"/>
                </a:lnTo>
                <a:lnTo>
                  <a:pt x="124379" y="122551"/>
                </a:lnTo>
                <a:lnTo>
                  <a:pt x="124384" y="122551"/>
                </a:lnTo>
                <a:lnTo>
                  <a:pt x="124388" y="122551"/>
                </a:lnTo>
                <a:lnTo>
                  <a:pt x="124392" y="122552"/>
                </a:lnTo>
                <a:lnTo>
                  <a:pt x="124395" y="122554"/>
                </a:lnTo>
                <a:lnTo>
                  <a:pt x="124420" y="122537"/>
                </a:lnTo>
                <a:lnTo>
                  <a:pt x="124428" y="122543"/>
                </a:lnTo>
                <a:lnTo>
                  <a:pt x="124431" y="122546"/>
                </a:lnTo>
                <a:lnTo>
                  <a:pt x="124434" y="122546"/>
                </a:lnTo>
                <a:lnTo>
                  <a:pt x="124437" y="122545"/>
                </a:lnTo>
                <a:lnTo>
                  <a:pt x="124440" y="122547"/>
                </a:lnTo>
                <a:lnTo>
                  <a:pt x="124441" y="122549"/>
                </a:lnTo>
                <a:lnTo>
                  <a:pt x="124451" y="122556"/>
                </a:lnTo>
                <a:lnTo>
                  <a:pt x="124454" y="122560"/>
                </a:lnTo>
                <a:lnTo>
                  <a:pt x="124458" y="122563"/>
                </a:lnTo>
                <a:lnTo>
                  <a:pt x="124478" y="122574"/>
                </a:lnTo>
                <a:lnTo>
                  <a:pt x="124484" y="122578"/>
                </a:lnTo>
                <a:lnTo>
                  <a:pt x="124490" y="122580"/>
                </a:lnTo>
                <a:lnTo>
                  <a:pt x="124498" y="122580"/>
                </a:lnTo>
                <a:lnTo>
                  <a:pt x="124498" y="122580"/>
                </a:lnTo>
                <a:lnTo>
                  <a:pt x="124500" y="122580"/>
                </a:lnTo>
                <a:lnTo>
                  <a:pt x="124502" y="122581"/>
                </a:lnTo>
                <a:lnTo>
                  <a:pt x="124510" y="122572"/>
                </a:lnTo>
                <a:lnTo>
                  <a:pt x="124515" y="122566"/>
                </a:lnTo>
                <a:lnTo>
                  <a:pt x="124517" y="122566"/>
                </a:lnTo>
                <a:lnTo>
                  <a:pt x="124519" y="122565"/>
                </a:lnTo>
                <a:lnTo>
                  <a:pt x="124523" y="122564"/>
                </a:lnTo>
                <a:lnTo>
                  <a:pt x="124529" y="122561"/>
                </a:lnTo>
                <a:lnTo>
                  <a:pt x="124535" y="122559"/>
                </a:lnTo>
                <a:lnTo>
                  <a:pt x="124541" y="122559"/>
                </a:lnTo>
                <a:lnTo>
                  <a:pt x="124555" y="122556"/>
                </a:lnTo>
                <a:lnTo>
                  <a:pt x="124558" y="122557"/>
                </a:lnTo>
                <a:lnTo>
                  <a:pt x="124563" y="122558"/>
                </a:lnTo>
                <a:lnTo>
                  <a:pt x="124572" y="122559"/>
                </a:lnTo>
                <a:lnTo>
                  <a:pt x="124575" y="122559"/>
                </a:lnTo>
                <a:lnTo>
                  <a:pt x="124577" y="122559"/>
                </a:lnTo>
                <a:lnTo>
                  <a:pt x="124593" y="122559"/>
                </a:lnTo>
                <a:lnTo>
                  <a:pt x="124593" y="122559"/>
                </a:lnTo>
                <a:lnTo>
                  <a:pt x="124593" y="122559"/>
                </a:lnTo>
                <a:lnTo>
                  <a:pt x="124600" y="122559"/>
                </a:lnTo>
                <a:lnTo>
                  <a:pt x="124602" y="122559"/>
                </a:lnTo>
                <a:lnTo>
                  <a:pt x="124602" y="122560"/>
                </a:lnTo>
                <a:lnTo>
                  <a:pt x="124617" y="122564"/>
                </a:lnTo>
                <a:lnTo>
                  <a:pt x="124620" y="122563"/>
                </a:lnTo>
                <a:lnTo>
                  <a:pt x="124623" y="122562"/>
                </a:lnTo>
                <a:lnTo>
                  <a:pt x="124630" y="122559"/>
                </a:lnTo>
                <a:lnTo>
                  <a:pt x="124638" y="122554"/>
                </a:lnTo>
                <a:lnTo>
                  <a:pt x="124641" y="122555"/>
                </a:lnTo>
                <a:lnTo>
                  <a:pt x="124647" y="122554"/>
                </a:lnTo>
                <a:lnTo>
                  <a:pt x="124656" y="122556"/>
                </a:lnTo>
                <a:lnTo>
                  <a:pt x="124664" y="122560"/>
                </a:lnTo>
                <a:lnTo>
                  <a:pt x="124679" y="122561"/>
                </a:lnTo>
                <a:lnTo>
                  <a:pt x="124688" y="122561"/>
                </a:lnTo>
                <a:lnTo>
                  <a:pt x="124708" y="122566"/>
                </a:lnTo>
                <a:lnTo>
                  <a:pt x="124714" y="122574"/>
                </a:lnTo>
                <a:lnTo>
                  <a:pt x="124719" y="122576"/>
                </a:lnTo>
                <a:lnTo>
                  <a:pt x="124721" y="122576"/>
                </a:lnTo>
                <a:lnTo>
                  <a:pt x="124723" y="122576"/>
                </a:lnTo>
                <a:lnTo>
                  <a:pt x="124734" y="122579"/>
                </a:lnTo>
                <a:lnTo>
                  <a:pt x="124740" y="122589"/>
                </a:lnTo>
                <a:lnTo>
                  <a:pt x="124743" y="122593"/>
                </a:lnTo>
                <a:lnTo>
                  <a:pt x="124761" y="122605"/>
                </a:lnTo>
                <a:lnTo>
                  <a:pt x="124775" y="122604"/>
                </a:lnTo>
                <a:lnTo>
                  <a:pt x="124789" y="122600"/>
                </a:lnTo>
                <a:lnTo>
                  <a:pt x="124798" y="122599"/>
                </a:lnTo>
                <a:lnTo>
                  <a:pt x="124802" y="122598"/>
                </a:lnTo>
                <a:lnTo>
                  <a:pt x="124808" y="122599"/>
                </a:lnTo>
                <a:lnTo>
                  <a:pt x="124811" y="122599"/>
                </a:lnTo>
                <a:lnTo>
                  <a:pt x="124813" y="122599"/>
                </a:lnTo>
                <a:lnTo>
                  <a:pt x="124827" y="122620"/>
                </a:lnTo>
                <a:lnTo>
                  <a:pt x="124833" y="122621"/>
                </a:lnTo>
                <a:lnTo>
                  <a:pt x="124842" y="122624"/>
                </a:lnTo>
                <a:lnTo>
                  <a:pt x="124846" y="122627"/>
                </a:lnTo>
                <a:lnTo>
                  <a:pt x="124853" y="122630"/>
                </a:lnTo>
                <a:lnTo>
                  <a:pt x="124855" y="122630"/>
                </a:lnTo>
                <a:lnTo>
                  <a:pt x="124855" y="122631"/>
                </a:lnTo>
                <a:lnTo>
                  <a:pt x="124855" y="122639"/>
                </a:lnTo>
                <a:lnTo>
                  <a:pt x="124854" y="122644"/>
                </a:lnTo>
                <a:lnTo>
                  <a:pt x="124853" y="122650"/>
                </a:lnTo>
                <a:lnTo>
                  <a:pt x="124852" y="122656"/>
                </a:lnTo>
                <a:lnTo>
                  <a:pt x="124852" y="122658"/>
                </a:lnTo>
                <a:lnTo>
                  <a:pt x="124852" y="122660"/>
                </a:lnTo>
                <a:lnTo>
                  <a:pt x="124853" y="122667"/>
                </a:lnTo>
                <a:lnTo>
                  <a:pt x="124855" y="122669"/>
                </a:lnTo>
                <a:lnTo>
                  <a:pt x="124860" y="122672"/>
                </a:lnTo>
                <a:lnTo>
                  <a:pt x="124873" y="122668"/>
                </a:lnTo>
                <a:lnTo>
                  <a:pt x="124882" y="122668"/>
                </a:lnTo>
                <a:lnTo>
                  <a:pt x="124895" y="122668"/>
                </a:lnTo>
                <a:lnTo>
                  <a:pt x="124958" y="122670"/>
                </a:lnTo>
                <a:lnTo>
                  <a:pt x="124966" y="122672"/>
                </a:lnTo>
                <a:lnTo>
                  <a:pt x="124973" y="122680"/>
                </a:lnTo>
                <a:lnTo>
                  <a:pt x="124977" y="122687"/>
                </a:lnTo>
                <a:lnTo>
                  <a:pt x="124984" y="122699"/>
                </a:lnTo>
                <a:lnTo>
                  <a:pt x="124986" y="122703"/>
                </a:lnTo>
                <a:lnTo>
                  <a:pt x="125010" y="122722"/>
                </a:lnTo>
                <a:lnTo>
                  <a:pt x="125017" y="122727"/>
                </a:lnTo>
                <a:lnTo>
                  <a:pt x="125107" y="122739"/>
                </a:lnTo>
                <a:lnTo>
                  <a:pt x="125129" y="122756"/>
                </a:lnTo>
                <a:lnTo>
                  <a:pt x="125134" y="122758"/>
                </a:lnTo>
                <a:lnTo>
                  <a:pt x="125142" y="122757"/>
                </a:lnTo>
                <a:lnTo>
                  <a:pt x="125144" y="122749"/>
                </a:lnTo>
                <a:lnTo>
                  <a:pt x="125148" y="122741"/>
                </a:lnTo>
                <a:lnTo>
                  <a:pt x="125150" y="122736"/>
                </a:lnTo>
                <a:lnTo>
                  <a:pt x="125155" y="122734"/>
                </a:lnTo>
                <a:lnTo>
                  <a:pt x="125160" y="122734"/>
                </a:lnTo>
                <a:lnTo>
                  <a:pt x="125177" y="122729"/>
                </a:lnTo>
                <a:lnTo>
                  <a:pt x="125194" y="122726"/>
                </a:lnTo>
                <a:lnTo>
                  <a:pt x="125208" y="122724"/>
                </a:lnTo>
                <a:lnTo>
                  <a:pt x="125229" y="122718"/>
                </a:lnTo>
                <a:lnTo>
                  <a:pt x="125241" y="122713"/>
                </a:lnTo>
                <a:lnTo>
                  <a:pt x="125246" y="122710"/>
                </a:lnTo>
                <a:lnTo>
                  <a:pt x="125251" y="122703"/>
                </a:lnTo>
                <a:lnTo>
                  <a:pt x="125260" y="122692"/>
                </a:lnTo>
                <a:lnTo>
                  <a:pt x="125265" y="122690"/>
                </a:lnTo>
                <a:lnTo>
                  <a:pt x="125270" y="122685"/>
                </a:lnTo>
                <a:lnTo>
                  <a:pt x="125279" y="122685"/>
                </a:lnTo>
                <a:lnTo>
                  <a:pt x="125287" y="122691"/>
                </a:lnTo>
                <a:lnTo>
                  <a:pt x="125299" y="122701"/>
                </a:lnTo>
                <a:lnTo>
                  <a:pt x="125311" y="122703"/>
                </a:lnTo>
                <a:lnTo>
                  <a:pt x="125323" y="122706"/>
                </a:lnTo>
                <a:lnTo>
                  <a:pt x="125341" y="122701"/>
                </a:lnTo>
                <a:lnTo>
                  <a:pt x="125353" y="122698"/>
                </a:lnTo>
                <a:lnTo>
                  <a:pt x="125364" y="122693"/>
                </a:lnTo>
                <a:lnTo>
                  <a:pt x="125382" y="122692"/>
                </a:lnTo>
                <a:lnTo>
                  <a:pt x="125401" y="122686"/>
                </a:lnTo>
                <a:lnTo>
                  <a:pt x="125419" y="122683"/>
                </a:lnTo>
                <a:lnTo>
                  <a:pt x="125461" y="122683"/>
                </a:lnTo>
                <a:lnTo>
                  <a:pt x="125484" y="122677"/>
                </a:lnTo>
                <a:lnTo>
                  <a:pt x="125515" y="122654"/>
                </a:lnTo>
                <a:lnTo>
                  <a:pt x="125539" y="122660"/>
                </a:lnTo>
                <a:lnTo>
                  <a:pt x="125547" y="122660"/>
                </a:lnTo>
                <a:lnTo>
                  <a:pt x="125574" y="122676"/>
                </a:lnTo>
                <a:lnTo>
                  <a:pt x="125598" y="122688"/>
                </a:lnTo>
                <a:lnTo>
                  <a:pt x="125610" y="122688"/>
                </a:lnTo>
                <a:lnTo>
                  <a:pt x="125623" y="122679"/>
                </a:lnTo>
                <a:lnTo>
                  <a:pt x="125635" y="122666"/>
                </a:lnTo>
                <a:lnTo>
                  <a:pt x="125647" y="122662"/>
                </a:lnTo>
                <a:lnTo>
                  <a:pt x="125657" y="122660"/>
                </a:lnTo>
                <a:lnTo>
                  <a:pt x="125672" y="122658"/>
                </a:lnTo>
                <a:lnTo>
                  <a:pt x="125684" y="122657"/>
                </a:lnTo>
                <a:lnTo>
                  <a:pt x="125698" y="122653"/>
                </a:lnTo>
                <a:lnTo>
                  <a:pt x="125707" y="122654"/>
                </a:lnTo>
                <a:lnTo>
                  <a:pt x="125714" y="122656"/>
                </a:lnTo>
                <a:lnTo>
                  <a:pt x="125719" y="122652"/>
                </a:lnTo>
                <a:lnTo>
                  <a:pt x="125723" y="122649"/>
                </a:lnTo>
                <a:lnTo>
                  <a:pt x="125733" y="122639"/>
                </a:lnTo>
                <a:lnTo>
                  <a:pt x="125754" y="122615"/>
                </a:lnTo>
                <a:lnTo>
                  <a:pt x="125775" y="122610"/>
                </a:lnTo>
                <a:lnTo>
                  <a:pt x="125790" y="122609"/>
                </a:lnTo>
                <a:lnTo>
                  <a:pt x="125806" y="122608"/>
                </a:lnTo>
                <a:lnTo>
                  <a:pt x="125822" y="122622"/>
                </a:lnTo>
                <a:lnTo>
                  <a:pt x="125829" y="122619"/>
                </a:lnTo>
                <a:lnTo>
                  <a:pt x="125837" y="122615"/>
                </a:lnTo>
                <a:lnTo>
                  <a:pt x="125843" y="122615"/>
                </a:lnTo>
                <a:lnTo>
                  <a:pt x="125846" y="122613"/>
                </a:lnTo>
                <a:lnTo>
                  <a:pt x="125847" y="122611"/>
                </a:lnTo>
                <a:lnTo>
                  <a:pt x="125857" y="122610"/>
                </a:lnTo>
                <a:lnTo>
                  <a:pt x="125865" y="122607"/>
                </a:lnTo>
                <a:lnTo>
                  <a:pt x="125868" y="122605"/>
                </a:lnTo>
                <a:lnTo>
                  <a:pt x="125879" y="122602"/>
                </a:lnTo>
                <a:lnTo>
                  <a:pt x="125883" y="122588"/>
                </a:lnTo>
                <a:lnTo>
                  <a:pt x="125883" y="122586"/>
                </a:lnTo>
                <a:lnTo>
                  <a:pt x="125892" y="122583"/>
                </a:lnTo>
                <a:lnTo>
                  <a:pt x="125896" y="122582"/>
                </a:lnTo>
                <a:lnTo>
                  <a:pt x="125907" y="122574"/>
                </a:lnTo>
                <a:lnTo>
                  <a:pt x="125923" y="122571"/>
                </a:lnTo>
                <a:lnTo>
                  <a:pt x="125925" y="122571"/>
                </a:lnTo>
                <a:lnTo>
                  <a:pt x="125927" y="122570"/>
                </a:lnTo>
                <a:lnTo>
                  <a:pt x="125927" y="122570"/>
                </a:lnTo>
                <a:lnTo>
                  <a:pt x="125928" y="122570"/>
                </a:lnTo>
                <a:lnTo>
                  <a:pt x="125930" y="122569"/>
                </a:lnTo>
                <a:lnTo>
                  <a:pt x="125932" y="122569"/>
                </a:lnTo>
                <a:lnTo>
                  <a:pt x="125938" y="122569"/>
                </a:lnTo>
                <a:lnTo>
                  <a:pt x="125948" y="122569"/>
                </a:lnTo>
                <a:lnTo>
                  <a:pt x="125949" y="122570"/>
                </a:lnTo>
                <a:lnTo>
                  <a:pt x="125990" y="122570"/>
                </a:lnTo>
                <a:lnTo>
                  <a:pt x="125997" y="122566"/>
                </a:lnTo>
                <a:lnTo>
                  <a:pt x="126000" y="122565"/>
                </a:lnTo>
                <a:lnTo>
                  <a:pt x="126013" y="122569"/>
                </a:lnTo>
                <a:lnTo>
                  <a:pt x="126018" y="122570"/>
                </a:lnTo>
                <a:lnTo>
                  <a:pt x="126025" y="122574"/>
                </a:lnTo>
                <a:lnTo>
                  <a:pt x="126028" y="122576"/>
                </a:lnTo>
                <a:lnTo>
                  <a:pt x="126031" y="122579"/>
                </a:lnTo>
                <a:lnTo>
                  <a:pt x="126048" y="122600"/>
                </a:lnTo>
                <a:lnTo>
                  <a:pt x="126054" y="122609"/>
                </a:lnTo>
                <a:lnTo>
                  <a:pt x="126055" y="122613"/>
                </a:lnTo>
                <a:lnTo>
                  <a:pt x="126057" y="122617"/>
                </a:lnTo>
                <a:lnTo>
                  <a:pt x="126058" y="122620"/>
                </a:lnTo>
                <a:lnTo>
                  <a:pt x="126057" y="122634"/>
                </a:lnTo>
                <a:lnTo>
                  <a:pt x="126064" y="122638"/>
                </a:lnTo>
                <a:lnTo>
                  <a:pt x="126066" y="122647"/>
                </a:lnTo>
                <a:lnTo>
                  <a:pt x="126068" y="122659"/>
                </a:lnTo>
                <a:lnTo>
                  <a:pt x="126072" y="122664"/>
                </a:lnTo>
                <a:lnTo>
                  <a:pt x="126075" y="122667"/>
                </a:lnTo>
                <a:lnTo>
                  <a:pt x="126076" y="122670"/>
                </a:lnTo>
                <a:lnTo>
                  <a:pt x="126076" y="122676"/>
                </a:lnTo>
                <a:lnTo>
                  <a:pt x="126084" y="122699"/>
                </a:lnTo>
                <a:lnTo>
                  <a:pt x="126090" y="122706"/>
                </a:lnTo>
                <a:lnTo>
                  <a:pt x="126095" y="122711"/>
                </a:lnTo>
                <a:lnTo>
                  <a:pt x="126105" y="122719"/>
                </a:lnTo>
                <a:lnTo>
                  <a:pt x="126112" y="122719"/>
                </a:lnTo>
                <a:lnTo>
                  <a:pt x="126119" y="122721"/>
                </a:lnTo>
                <a:lnTo>
                  <a:pt x="126124" y="122724"/>
                </a:lnTo>
                <a:lnTo>
                  <a:pt x="126133" y="122727"/>
                </a:lnTo>
                <a:lnTo>
                  <a:pt x="126142" y="122729"/>
                </a:lnTo>
                <a:lnTo>
                  <a:pt x="126147" y="122730"/>
                </a:lnTo>
                <a:lnTo>
                  <a:pt x="126152" y="122732"/>
                </a:lnTo>
                <a:lnTo>
                  <a:pt x="126160" y="122736"/>
                </a:lnTo>
                <a:lnTo>
                  <a:pt x="126182" y="122746"/>
                </a:lnTo>
                <a:lnTo>
                  <a:pt x="126204" y="122737"/>
                </a:lnTo>
                <a:lnTo>
                  <a:pt x="126228" y="122734"/>
                </a:lnTo>
                <a:lnTo>
                  <a:pt x="126253" y="122738"/>
                </a:lnTo>
                <a:lnTo>
                  <a:pt x="126253" y="122738"/>
                </a:lnTo>
                <a:lnTo>
                  <a:pt x="126257" y="122739"/>
                </a:lnTo>
                <a:lnTo>
                  <a:pt x="126259" y="122739"/>
                </a:lnTo>
                <a:lnTo>
                  <a:pt x="126259" y="122739"/>
                </a:lnTo>
                <a:lnTo>
                  <a:pt x="126259" y="122739"/>
                </a:lnTo>
                <a:lnTo>
                  <a:pt x="126262" y="122739"/>
                </a:lnTo>
                <a:lnTo>
                  <a:pt x="126262" y="122739"/>
                </a:lnTo>
                <a:lnTo>
                  <a:pt x="126274" y="122741"/>
                </a:lnTo>
                <a:lnTo>
                  <a:pt x="126275" y="122742"/>
                </a:lnTo>
                <a:lnTo>
                  <a:pt x="126289" y="122754"/>
                </a:lnTo>
                <a:lnTo>
                  <a:pt x="126296" y="122765"/>
                </a:lnTo>
                <a:lnTo>
                  <a:pt x="126302" y="122773"/>
                </a:lnTo>
                <a:lnTo>
                  <a:pt x="126305" y="122775"/>
                </a:lnTo>
                <a:lnTo>
                  <a:pt x="126306" y="122776"/>
                </a:lnTo>
                <a:lnTo>
                  <a:pt x="126308" y="122778"/>
                </a:lnTo>
                <a:lnTo>
                  <a:pt x="126313" y="122783"/>
                </a:lnTo>
                <a:lnTo>
                  <a:pt x="126316" y="122785"/>
                </a:lnTo>
                <a:lnTo>
                  <a:pt x="126322" y="122788"/>
                </a:lnTo>
                <a:lnTo>
                  <a:pt x="126324" y="122791"/>
                </a:lnTo>
                <a:lnTo>
                  <a:pt x="126324" y="122791"/>
                </a:lnTo>
                <a:lnTo>
                  <a:pt x="126325" y="122792"/>
                </a:lnTo>
                <a:lnTo>
                  <a:pt x="126327" y="122794"/>
                </a:lnTo>
                <a:lnTo>
                  <a:pt x="126327" y="122795"/>
                </a:lnTo>
                <a:lnTo>
                  <a:pt x="126327" y="122796"/>
                </a:lnTo>
                <a:lnTo>
                  <a:pt x="126331" y="122800"/>
                </a:lnTo>
                <a:lnTo>
                  <a:pt x="126333" y="122802"/>
                </a:lnTo>
                <a:lnTo>
                  <a:pt x="126335" y="122804"/>
                </a:lnTo>
                <a:lnTo>
                  <a:pt x="126344" y="122818"/>
                </a:lnTo>
                <a:lnTo>
                  <a:pt x="126345" y="122819"/>
                </a:lnTo>
                <a:lnTo>
                  <a:pt x="126346" y="122820"/>
                </a:lnTo>
                <a:lnTo>
                  <a:pt x="126352" y="122827"/>
                </a:lnTo>
                <a:lnTo>
                  <a:pt x="126353" y="122828"/>
                </a:lnTo>
                <a:lnTo>
                  <a:pt x="126355" y="122833"/>
                </a:lnTo>
                <a:lnTo>
                  <a:pt x="126359" y="122835"/>
                </a:lnTo>
                <a:lnTo>
                  <a:pt x="126363" y="122837"/>
                </a:lnTo>
                <a:lnTo>
                  <a:pt x="126367" y="122838"/>
                </a:lnTo>
                <a:lnTo>
                  <a:pt x="126370" y="122838"/>
                </a:lnTo>
                <a:lnTo>
                  <a:pt x="126372" y="122839"/>
                </a:lnTo>
                <a:lnTo>
                  <a:pt x="126373" y="122839"/>
                </a:lnTo>
                <a:lnTo>
                  <a:pt x="126377" y="122841"/>
                </a:lnTo>
                <a:lnTo>
                  <a:pt x="126380" y="122841"/>
                </a:lnTo>
                <a:lnTo>
                  <a:pt x="126394" y="122843"/>
                </a:lnTo>
                <a:lnTo>
                  <a:pt x="126416" y="122857"/>
                </a:lnTo>
                <a:lnTo>
                  <a:pt x="126419" y="122859"/>
                </a:lnTo>
                <a:lnTo>
                  <a:pt x="126422" y="122862"/>
                </a:lnTo>
                <a:lnTo>
                  <a:pt x="126430" y="122870"/>
                </a:lnTo>
                <a:lnTo>
                  <a:pt x="126438" y="122880"/>
                </a:lnTo>
                <a:lnTo>
                  <a:pt x="126441" y="122882"/>
                </a:lnTo>
                <a:lnTo>
                  <a:pt x="126445" y="122885"/>
                </a:lnTo>
                <a:lnTo>
                  <a:pt x="126451" y="122893"/>
                </a:lnTo>
                <a:lnTo>
                  <a:pt x="126451" y="122893"/>
                </a:lnTo>
                <a:lnTo>
                  <a:pt x="126451" y="122894"/>
                </a:lnTo>
                <a:lnTo>
                  <a:pt x="126463" y="122898"/>
                </a:lnTo>
                <a:lnTo>
                  <a:pt x="126476" y="122898"/>
                </a:lnTo>
                <a:lnTo>
                  <a:pt x="126487" y="122904"/>
                </a:lnTo>
                <a:lnTo>
                  <a:pt x="126490" y="122909"/>
                </a:lnTo>
                <a:lnTo>
                  <a:pt x="126492" y="122914"/>
                </a:lnTo>
                <a:lnTo>
                  <a:pt x="126500" y="122922"/>
                </a:lnTo>
                <a:lnTo>
                  <a:pt x="126510" y="122936"/>
                </a:lnTo>
                <a:lnTo>
                  <a:pt x="126519" y="122943"/>
                </a:lnTo>
                <a:lnTo>
                  <a:pt x="126522" y="122946"/>
                </a:lnTo>
                <a:lnTo>
                  <a:pt x="126526" y="122949"/>
                </a:lnTo>
                <a:lnTo>
                  <a:pt x="126532" y="122954"/>
                </a:lnTo>
                <a:lnTo>
                  <a:pt x="126542" y="122966"/>
                </a:lnTo>
                <a:lnTo>
                  <a:pt x="126547" y="122965"/>
                </a:lnTo>
                <a:lnTo>
                  <a:pt x="126553" y="122963"/>
                </a:lnTo>
                <a:lnTo>
                  <a:pt x="126565" y="122966"/>
                </a:lnTo>
                <a:lnTo>
                  <a:pt x="126584" y="122972"/>
                </a:lnTo>
                <a:lnTo>
                  <a:pt x="126599" y="122975"/>
                </a:lnTo>
                <a:lnTo>
                  <a:pt x="126602" y="122977"/>
                </a:lnTo>
                <a:lnTo>
                  <a:pt x="126606" y="122979"/>
                </a:lnTo>
                <a:lnTo>
                  <a:pt x="126611" y="122986"/>
                </a:lnTo>
                <a:lnTo>
                  <a:pt x="126611" y="122991"/>
                </a:lnTo>
                <a:lnTo>
                  <a:pt x="126612" y="122993"/>
                </a:lnTo>
                <a:lnTo>
                  <a:pt x="126613" y="122997"/>
                </a:lnTo>
                <a:lnTo>
                  <a:pt x="126613" y="123000"/>
                </a:lnTo>
                <a:lnTo>
                  <a:pt x="126614" y="123002"/>
                </a:lnTo>
                <a:lnTo>
                  <a:pt x="126615" y="123002"/>
                </a:lnTo>
                <a:lnTo>
                  <a:pt x="126622" y="123029"/>
                </a:lnTo>
                <a:lnTo>
                  <a:pt x="126626" y="123038"/>
                </a:lnTo>
                <a:lnTo>
                  <a:pt x="126626" y="123042"/>
                </a:lnTo>
                <a:lnTo>
                  <a:pt x="126626" y="123047"/>
                </a:lnTo>
                <a:lnTo>
                  <a:pt x="126624" y="123053"/>
                </a:lnTo>
                <a:lnTo>
                  <a:pt x="126623" y="123055"/>
                </a:lnTo>
                <a:lnTo>
                  <a:pt x="126622" y="123059"/>
                </a:lnTo>
                <a:lnTo>
                  <a:pt x="126620" y="123063"/>
                </a:lnTo>
                <a:lnTo>
                  <a:pt x="126622" y="123067"/>
                </a:lnTo>
                <a:lnTo>
                  <a:pt x="126645" y="123082"/>
                </a:lnTo>
                <a:lnTo>
                  <a:pt x="126660" y="123086"/>
                </a:lnTo>
                <a:lnTo>
                  <a:pt x="126667" y="123086"/>
                </a:lnTo>
                <a:lnTo>
                  <a:pt x="126668" y="123086"/>
                </a:lnTo>
                <a:lnTo>
                  <a:pt x="126673" y="123086"/>
                </a:lnTo>
                <a:lnTo>
                  <a:pt x="126684" y="123089"/>
                </a:lnTo>
                <a:lnTo>
                  <a:pt x="126687" y="123093"/>
                </a:lnTo>
                <a:lnTo>
                  <a:pt x="126688" y="123098"/>
                </a:lnTo>
                <a:lnTo>
                  <a:pt x="126688" y="123098"/>
                </a:lnTo>
                <a:lnTo>
                  <a:pt x="126689" y="123099"/>
                </a:lnTo>
                <a:lnTo>
                  <a:pt x="126689" y="123099"/>
                </a:lnTo>
                <a:lnTo>
                  <a:pt x="126698" y="123121"/>
                </a:lnTo>
                <a:lnTo>
                  <a:pt x="126700" y="123126"/>
                </a:lnTo>
                <a:lnTo>
                  <a:pt x="126702" y="123130"/>
                </a:lnTo>
                <a:lnTo>
                  <a:pt x="126708" y="123138"/>
                </a:lnTo>
                <a:lnTo>
                  <a:pt x="126712" y="123149"/>
                </a:lnTo>
                <a:lnTo>
                  <a:pt x="126713" y="123152"/>
                </a:lnTo>
                <a:lnTo>
                  <a:pt x="126714" y="123156"/>
                </a:lnTo>
                <a:lnTo>
                  <a:pt x="126723" y="123151"/>
                </a:lnTo>
                <a:lnTo>
                  <a:pt x="126731" y="123147"/>
                </a:lnTo>
                <a:lnTo>
                  <a:pt x="126736" y="123149"/>
                </a:lnTo>
                <a:lnTo>
                  <a:pt x="126747" y="123143"/>
                </a:lnTo>
                <a:lnTo>
                  <a:pt x="126749" y="123150"/>
                </a:lnTo>
                <a:lnTo>
                  <a:pt x="126766" y="123167"/>
                </a:lnTo>
                <a:lnTo>
                  <a:pt x="126766" y="123169"/>
                </a:lnTo>
                <a:lnTo>
                  <a:pt x="126766" y="123172"/>
                </a:lnTo>
                <a:lnTo>
                  <a:pt x="126768" y="123179"/>
                </a:lnTo>
                <a:lnTo>
                  <a:pt x="126768" y="123179"/>
                </a:lnTo>
                <a:lnTo>
                  <a:pt x="126769" y="123184"/>
                </a:lnTo>
                <a:lnTo>
                  <a:pt x="126769" y="123187"/>
                </a:lnTo>
                <a:lnTo>
                  <a:pt x="126769" y="123189"/>
                </a:lnTo>
                <a:lnTo>
                  <a:pt x="126774" y="123193"/>
                </a:lnTo>
                <a:lnTo>
                  <a:pt x="126779" y="123196"/>
                </a:lnTo>
                <a:lnTo>
                  <a:pt x="126783" y="123197"/>
                </a:lnTo>
                <a:lnTo>
                  <a:pt x="126785" y="123197"/>
                </a:lnTo>
                <a:lnTo>
                  <a:pt x="126798" y="123194"/>
                </a:lnTo>
                <a:lnTo>
                  <a:pt x="126807" y="123192"/>
                </a:lnTo>
                <a:lnTo>
                  <a:pt x="126808" y="123192"/>
                </a:lnTo>
                <a:lnTo>
                  <a:pt x="126814" y="123188"/>
                </a:lnTo>
                <a:lnTo>
                  <a:pt x="126816" y="123188"/>
                </a:lnTo>
                <a:lnTo>
                  <a:pt x="126824" y="123190"/>
                </a:lnTo>
                <a:lnTo>
                  <a:pt x="126829" y="123198"/>
                </a:lnTo>
                <a:lnTo>
                  <a:pt x="126832" y="123206"/>
                </a:lnTo>
                <a:lnTo>
                  <a:pt x="126832" y="123220"/>
                </a:lnTo>
                <a:lnTo>
                  <a:pt x="126833" y="123260"/>
                </a:lnTo>
                <a:lnTo>
                  <a:pt x="126835" y="123269"/>
                </a:lnTo>
                <a:lnTo>
                  <a:pt x="126840" y="123272"/>
                </a:lnTo>
                <a:lnTo>
                  <a:pt x="126844" y="123275"/>
                </a:lnTo>
                <a:lnTo>
                  <a:pt x="126858" y="123274"/>
                </a:lnTo>
                <a:lnTo>
                  <a:pt x="126866" y="123265"/>
                </a:lnTo>
                <a:lnTo>
                  <a:pt x="126875" y="123258"/>
                </a:lnTo>
                <a:lnTo>
                  <a:pt x="126893" y="123247"/>
                </a:lnTo>
                <a:lnTo>
                  <a:pt x="126911" y="123245"/>
                </a:lnTo>
                <a:lnTo>
                  <a:pt x="126912" y="123250"/>
                </a:lnTo>
                <a:lnTo>
                  <a:pt x="126913" y="123252"/>
                </a:lnTo>
                <a:lnTo>
                  <a:pt x="126922" y="123263"/>
                </a:lnTo>
                <a:lnTo>
                  <a:pt x="126924" y="123266"/>
                </a:lnTo>
                <a:lnTo>
                  <a:pt x="126926" y="123269"/>
                </a:lnTo>
                <a:lnTo>
                  <a:pt x="126927" y="123270"/>
                </a:lnTo>
                <a:lnTo>
                  <a:pt x="126931" y="123277"/>
                </a:lnTo>
                <a:lnTo>
                  <a:pt x="126934" y="123279"/>
                </a:lnTo>
                <a:lnTo>
                  <a:pt x="126937" y="123281"/>
                </a:lnTo>
                <a:lnTo>
                  <a:pt x="126942" y="123288"/>
                </a:lnTo>
                <a:lnTo>
                  <a:pt x="126960" y="123324"/>
                </a:lnTo>
                <a:lnTo>
                  <a:pt x="126961" y="123338"/>
                </a:lnTo>
                <a:lnTo>
                  <a:pt x="126965" y="123347"/>
                </a:lnTo>
                <a:lnTo>
                  <a:pt x="126966" y="123350"/>
                </a:lnTo>
                <a:lnTo>
                  <a:pt x="126966" y="123350"/>
                </a:lnTo>
                <a:lnTo>
                  <a:pt x="126967" y="123353"/>
                </a:lnTo>
                <a:lnTo>
                  <a:pt x="126970" y="123357"/>
                </a:lnTo>
                <a:lnTo>
                  <a:pt x="126970" y="123358"/>
                </a:lnTo>
                <a:lnTo>
                  <a:pt x="126974" y="123363"/>
                </a:lnTo>
                <a:lnTo>
                  <a:pt x="126975" y="123366"/>
                </a:lnTo>
                <a:lnTo>
                  <a:pt x="126975" y="123366"/>
                </a:lnTo>
                <a:lnTo>
                  <a:pt x="126975" y="123370"/>
                </a:lnTo>
                <a:lnTo>
                  <a:pt x="126981" y="123376"/>
                </a:lnTo>
                <a:lnTo>
                  <a:pt x="126981" y="123376"/>
                </a:lnTo>
                <a:lnTo>
                  <a:pt x="126993" y="123379"/>
                </a:lnTo>
                <a:lnTo>
                  <a:pt x="126999" y="123379"/>
                </a:lnTo>
                <a:lnTo>
                  <a:pt x="127004" y="123379"/>
                </a:lnTo>
                <a:lnTo>
                  <a:pt x="127005" y="123379"/>
                </a:lnTo>
                <a:lnTo>
                  <a:pt x="127028" y="123377"/>
                </a:lnTo>
                <a:lnTo>
                  <a:pt x="127039" y="123387"/>
                </a:lnTo>
                <a:lnTo>
                  <a:pt x="127039" y="123388"/>
                </a:lnTo>
                <a:lnTo>
                  <a:pt x="127043" y="123397"/>
                </a:lnTo>
                <a:lnTo>
                  <a:pt x="127043" y="123401"/>
                </a:lnTo>
                <a:lnTo>
                  <a:pt x="127043" y="123404"/>
                </a:lnTo>
                <a:lnTo>
                  <a:pt x="127032" y="123412"/>
                </a:lnTo>
                <a:lnTo>
                  <a:pt x="127020" y="123417"/>
                </a:lnTo>
                <a:lnTo>
                  <a:pt x="127019" y="123419"/>
                </a:lnTo>
                <a:lnTo>
                  <a:pt x="127019" y="123421"/>
                </a:lnTo>
                <a:lnTo>
                  <a:pt x="127014" y="123442"/>
                </a:lnTo>
                <a:lnTo>
                  <a:pt x="127014" y="123442"/>
                </a:lnTo>
                <a:lnTo>
                  <a:pt x="127016" y="123452"/>
                </a:lnTo>
                <a:lnTo>
                  <a:pt x="127015" y="123455"/>
                </a:lnTo>
                <a:lnTo>
                  <a:pt x="127014" y="123457"/>
                </a:lnTo>
                <a:lnTo>
                  <a:pt x="127013" y="123460"/>
                </a:lnTo>
                <a:lnTo>
                  <a:pt x="127011" y="123464"/>
                </a:lnTo>
                <a:lnTo>
                  <a:pt x="127010" y="123467"/>
                </a:lnTo>
                <a:lnTo>
                  <a:pt x="127010" y="123471"/>
                </a:lnTo>
                <a:lnTo>
                  <a:pt x="127006" y="123479"/>
                </a:lnTo>
                <a:lnTo>
                  <a:pt x="127004" y="123481"/>
                </a:lnTo>
                <a:lnTo>
                  <a:pt x="127001" y="123487"/>
                </a:lnTo>
                <a:lnTo>
                  <a:pt x="127001" y="123493"/>
                </a:lnTo>
                <a:lnTo>
                  <a:pt x="127003" y="123499"/>
                </a:lnTo>
                <a:lnTo>
                  <a:pt x="127005" y="123500"/>
                </a:lnTo>
                <a:lnTo>
                  <a:pt x="127010" y="123501"/>
                </a:lnTo>
                <a:lnTo>
                  <a:pt x="127011" y="123501"/>
                </a:lnTo>
                <a:lnTo>
                  <a:pt x="127012" y="123501"/>
                </a:lnTo>
                <a:lnTo>
                  <a:pt x="127022" y="123503"/>
                </a:lnTo>
                <a:lnTo>
                  <a:pt x="127026" y="123505"/>
                </a:lnTo>
                <a:lnTo>
                  <a:pt x="127029" y="123507"/>
                </a:lnTo>
                <a:lnTo>
                  <a:pt x="127038" y="123516"/>
                </a:lnTo>
                <a:lnTo>
                  <a:pt x="127043" y="123522"/>
                </a:lnTo>
                <a:lnTo>
                  <a:pt x="127043" y="123523"/>
                </a:lnTo>
                <a:lnTo>
                  <a:pt x="127049" y="123533"/>
                </a:lnTo>
                <a:lnTo>
                  <a:pt x="127054" y="123537"/>
                </a:lnTo>
                <a:lnTo>
                  <a:pt x="127058" y="123540"/>
                </a:lnTo>
                <a:lnTo>
                  <a:pt x="127063" y="123545"/>
                </a:lnTo>
                <a:lnTo>
                  <a:pt x="127075" y="123559"/>
                </a:lnTo>
                <a:lnTo>
                  <a:pt x="127088" y="123576"/>
                </a:lnTo>
                <a:lnTo>
                  <a:pt x="127089" y="123578"/>
                </a:lnTo>
                <a:lnTo>
                  <a:pt x="127089" y="123589"/>
                </a:lnTo>
                <a:lnTo>
                  <a:pt x="127091" y="123600"/>
                </a:lnTo>
                <a:lnTo>
                  <a:pt x="127091" y="123606"/>
                </a:lnTo>
                <a:lnTo>
                  <a:pt x="127091" y="123611"/>
                </a:lnTo>
                <a:lnTo>
                  <a:pt x="127088" y="123627"/>
                </a:lnTo>
                <a:lnTo>
                  <a:pt x="127080" y="123641"/>
                </a:lnTo>
                <a:lnTo>
                  <a:pt x="127080" y="123647"/>
                </a:lnTo>
                <a:lnTo>
                  <a:pt x="127080" y="123650"/>
                </a:lnTo>
                <a:lnTo>
                  <a:pt x="127080" y="123656"/>
                </a:lnTo>
                <a:lnTo>
                  <a:pt x="127082" y="123666"/>
                </a:lnTo>
                <a:lnTo>
                  <a:pt x="127086" y="123668"/>
                </a:lnTo>
                <a:lnTo>
                  <a:pt x="127091" y="123671"/>
                </a:lnTo>
                <a:lnTo>
                  <a:pt x="127106" y="123681"/>
                </a:lnTo>
                <a:lnTo>
                  <a:pt x="127109" y="123687"/>
                </a:lnTo>
                <a:lnTo>
                  <a:pt x="127110" y="123688"/>
                </a:lnTo>
                <a:lnTo>
                  <a:pt x="127116" y="123695"/>
                </a:lnTo>
                <a:lnTo>
                  <a:pt x="127117" y="123695"/>
                </a:lnTo>
                <a:lnTo>
                  <a:pt x="127123" y="123698"/>
                </a:lnTo>
                <a:lnTo>
                  <a:pt x="127131" y="123704"/>
                </a:lnTo>
                <a:lnTo>
                  <a:pt x="127132" y="123707"/>
                </a:lnTo>
                <a:lnTo>
                  <a:pt x="127136" y="123715"/>
                </a:lnTo>
                <a:lnTo>
                  <a:pt x="127136" y="123725"/>
                </a:lnTo>
                <a:lnTo>
                  <a:pt x="127145" y="123723"/>
                </a:lnTo>
                <a:lnTo>
                  <a:pt x="127146" y="123723"/>
                </a:lnTo>
                <a:lnTo>
                  <a:pt x="127157" y="123729"/>
                </a:lnTo>
                <a:lnTo>
                  <a:pt x="127160" y="123733"/>
                </a:lnTo>
                <a:lnTo>
                  <a:pt x="127162" y="123736"/>
                </a:lnTo>
                <a:lnTo>
                  <a:pt x="127166" y="123743"/>
                </a:lnTo>
                <a:lnTo>
                  <a:pt x="127167" y="123744"/>
                </a:lnTo>
                <a:lnTo>
                  <a:pt x="127169" y="123749"/>
                </a:lnTo>
                <a:lnTo>
                  <a:pt x="127171" y="123757"/>
                </a:lnTo>
                <a:lnTo>
                  <a:pt x="127175" y="123767"/>
                </a:lnTo>
                <a:lnTo>
                  <a:pt x="127179" y="123770"/>
                </a:lnTo>
                <a:lnTo>
                  <a:pt x="127182" y="123772"/>
                </a:lnTo>
                <a:lnTo>
                  <a:pt x="127189" y="123764"/>
                </a:lnTo>
                <a:lnTo>
                  <a:pt x="127189" y="123764"/>
                </a:lnTo>
                <a:lnTo>
                  <a:pt x="127196" y="123759"/>
                </a:lnTo>
                <a:lnTo>
                  <a:pt x="127196" y="123759"/>
                </a:lnTo>
                <a:lnTo>
                  <a:pt x="127203" y="123759"/>
                </a:lnTo>
                <a:lnTo>
                  <a:pt x="127211" y="123760"/>
                </a:lnTo>
                <a:lnTo>
                  <a:pt x="127215" y="123762"/>
                </a:lnTo>
                <a:lnTo>
                  <a:pt x="127219" y="123764"/>
                </a:lnTo>
                <a:lnTo>
                  <a:pt x="127228" y="123764"/>
                </a:lnTo>
                <a:lnTo>
                  <a:pt x="127240" y="123768"/>
                </a:lnTo>
                <a:lnTo>
                  <a:pt x="127244" y="123767"/>
                </a:lnTo>
                <a:lnTo>
                  <a:pt x="127248" y="123765"/>
                </a:lnTo>
                <a:lnTo>
                  <a:pt x="127263" y="123757"/>
                </a:lnTo>
                <a:lnTo>
                  <a:pt x="127272" y="123748"/>
                </a:lnTo>
                <a:lnTo>
                  <a:pt x="127275" y="123749"/>
                </a:lnTo>
                <a:lnTo>
                  <a:pt x="127278" y="123752"/>
                </a:lnTo>
                <a:lnTo>
                  <a:pt x="127279" y="123755"/>
                </a:lnTo>
                <a:lnTo>
                  <a:pt x="127279" y="123756"/>
                </a:lnTo>
                <a:lnTo>
                  <a:pt x="127282" y="123760"/>
                </a:lnTo>
                <a:lnTo>
                  <a:pt x="127282" y="123765"/>
                </a:lnTo>
                <a:lnTo>
                  <a:pt x="127284" y="123772"/>
                </a:lnTo>
                <a:lnTo>
                  <a:pt x="127286" y="123775"/>
                </a:lnTo>
                <a:lnTo>
                  <a:pt x="127287" y="123778"/>
                </a:lnTo>
                <a:lnTo>
                  <a:pt x="127288" y="123779"/>
                </a:lnTo>
                <a:lnTo>
                  <a:pt x="127294" y="123788"/>
                </a:lnTo>
                <a:lnTo>
                  <a:pt x="127298" y="123792"/>
                </a:lnTo>
                <a:lnTo>
                  <a:pt x="127301" y="123798"/>
                </a:lnTo>
                <a:lnTo>
                  <a:pt x="127303" y="123803"/>
                </a:lnTo>
                <a:lnTo>
                  <a:pt x="127305" y="123806"/>
                </a:lnTo>
                <a:lnTo>
                  <a:pt x="127312" y="123807"/>
                </a:lnTo>
                <a:lnTo>
                  <a:pt x="127330" y="123809"/>
                </a:lnTo>
                <a:lnTo>
                  <a:pt x="127332" y="123809"/>
                </a:lnTo>
                <a:lnTo>
                  <a:pt x="127334" y="123808"/>
                </a:lnTo>
                <a:lnTo>
                  <a:pt x="127335" y="123808"/>
                </a:lnTo>
                <a:lnTo>
                  <a:pt x="127347" y="123806"/>
                </a:lnTo>
                <a:lnTo>
                  <a:pt x="127351" y="123804"/>
                </a:lnTo>
                <a:lnTo>
                  <a:pt x="127355" y="123802"/>
                </a:lnTo>
                <a:lnTo>
                  <a:pt x="127376" y="123805"/>
                </a:lnTo>
                <a:lnTo>
                  <a:pt x="127381" y="123816"/>
                </a:lnTo>
                <a:lnTo>
                  <a:pt x="127380" y="123819"/>
                </a:lnTo>
                <a:lnTo>
                  <a:pt x="127380" y="123822"/>
                </a:lnTo>
                <a:lnTo>
                  <a:pt x="127380" y="123823"/>
                </a:lnTo>
                <a:lnTo>
                  <a:pt x="127378" y="123831"/>
                </a:lnTo>
                <a:lnTo>
                  <a:pt x="127377" y="123835"/>
                </a:lnTo>
                <a:lnTo>
                  <a:pt x="127376" y="123838"/>
                </a:lnTo>
                <a:lnTo>
                  <a:pt x="127388" y="123845"/>
                </a:lnTo>
                <a:lnTo>
                  <a:pt x="127391" y="123846"/>
                </a:lnTo>
                <a:lnTo>
                  <a:pt x="127391" y="123846"/>
                </a:lnTo>
                <a:lnTo>
                  <a:pt x="127393" y="123846"/>
                </a:lnTo>
                <a:lnTo>
                  <a:pt x="127398" y="123848"/>
                </a:lnTo>
                <a:lnTo>
                  <a:pt x="127405" y="123855"/>
                </a:lnTo>
                <a:lnTo>
                  <a:pt x="127405" y="123855"/>
                </a:lnTo>
                <a:lnTo>
                  <a:pt x="127408" y="123864"/>
                </a:lnTo>
                <a:lnTo>
                  <a:pt x="127410" y="123867"/>
                </a:lnTo>
                <a:lnTo>
                  <a:pt x="127411" y="123870"/>
                </a:lnTo>
                <a:lnTo>
                  <a:pt x="127406" y="123875"/>
                </a:lnTo>
                <a:lnTo>
                  <a:pt x="127402" y="123877"/>
                </a:lnTo>
                <a:lnTo>
                  <a:pt x="127401" y="123877"/>
                </a:lnTo>
                <a:lnTo>
                  <a:pt x="127401" y="123877"/>
                </a:lnTo>
                <a:lnTo>
                  <a:pt x="127401" y="123877"/>
                </a:lnTo>
                <a:lnTo>
                  <a:pt x="127405" y="123899"/>
                </a:lnTo>
                <a:lnTo>
                  <a:pt x="127415" y="123912"/>
                </a:lnTo>
                <a:lnTo>
                  <a:pt x="127416" y="123911"/>
                </a:lnTo>
                <a:lnTo>
                  <a:pt x="127416" y="123911"/>
                </a:lnTo>
                <a:lnTo>
                  <a:pt x="127417" y="123911"/>
                </a:lnTo>
                <a:lnTo>
                  <a:pt x="127418" y="123911"/>
                </a:lnTo>
                <a:lnTo>
                  <a:pt x="127426" y="123911"/>
                </a:lnTo>
                <a:lnTo>
                  <a:pt x="127432" y="123912"/>
                </a:lnTo>
                <a:lnTo>
                  <a:pt x="127435" y="123908"/>
                </a:lnTo>
                <a:lnTo>
                  <a:pt x="127437" y="123905"/>
                </a:lnTo>
                <a:lnTo>
                  <a:pt x="127438" y="123905"/>
                </a:lnTo>
                <a:lnTo>
                  <a:pt x="127454" y="123903"/>
                </a:lnTo>
                <a:lnTo>
                  <a:pt x="127459" y="123904"/>
                </a:lnTo>
                <a:lnTo>
                  <a:pt x="127463" y="123905"/>
                </a:lnTo>
                <a:lnTo>
                  <a:pt x="127475" y="123914"/>
                </a:lnTo>
                <a:lnTo>
                  <a:pt x="127485" y="123922"/>
                </a:lnTo>
                <a:lnTo>
                  <a:pt x="127501" y="123919"/>
                </a:lnTo>
                <a:lnTo>
                  <a:pt x="127506" y="123916"/>
                </a:lnTo>
                <a:lnTo>
                  <a:pt x="127511" y="123914"/>
                </a:lnTo>
                <a:lnTo>
                  <a:pt x="127525" y="123918"/>
                </a:lnTo>
                <a:lnTo>
                  <a:pt x="127530" y="123920"/>
                </a:lnTo>
                <a:lnTo>
                  <a:pt x="127534" y="123922"/>
                </a:lnTo>
                <a:lnTo>
                  <a:pt x="127548" y="123926"/>
                </a:lnTo>
                <a:lnTo>
                  <a:pt x="127578" y="123942"/>
                </a:lnTo>
                <a:lnTo>
                  <a:pt x="127592" y="123947"/>
                </a:lnTo>
                <a:lnTo>
                  <a:pt x="127610" y="123950"/>
                </a:lnTo>
                <a:lnTo>
                  <a:pt x="127614" y="123950"/>
                </a:lnTo>
                <a:lnTo>
                  <a:pt x="127619" y="123950"/>
                </a:lnTo>
                <a:lnTo>
                  <a:pt x="127628" y="123951"/>
                </a:lnTo>
                <a:lnTo>
                  <a:pt x="127647" y="123960"/>
                </a:lnTo>
                <a:lnTo>
                  <a:pt x="127655" y="123955"/>
                </a:lnTo>
                <a:lnTo>
                  <a:pt x="127661" y="123953"/>
                </a:lnTo>
                <a:lnTo>
                  <a:pt x="127665" y="123951"/>
                </a:lnTo>
                <a:lnTo>
                  <a:pt x="127674" y="123941"/>
                </a:lnTo>
                <a:lnTo>
                  <a:pt x="127680" y="123936"/>
                </a:lnTo>
                <a:lnTo>
                  <a:pt x="127680" y="123933"/>
                </a:lnTo>
                <a:lnTo>
                  <a:pt x="127680" y="123931"/>
                </a:lnTo>
                <a:lnTo>
                  <a:pt x="127685" y="123923"/>
                </a:lnTo>
                <a:lnTo>
                  <a:pt x="127699" y="123923"/>
                </a:lnTo>
                <a:lnTo>
                  <a:pt x="127714" y="123931"/>
                </a:lnTo>
                <a:lnTo>
                  <a:pt x="127717" y="123933"/>
                </a:lnTo>
                <a:lnTo>
                  <a:pt x="127720" y="123935"/>
                </a:lnTo>
                <a:lnTo>
                  <a:pt x="127723" y="123937"/>
                </a:lnTo>
                <a:lnTo>
                  <a:pt x="127723" y="123937"/>
                </a:lnTo>
                <a:lnTo>
                  <a:pt x="127729" y="123942"/>
                </a:lnTo>
                <a:lnTo>
                  <a:pt x="127732" y="123944"/>
                </a:lnTo>
                <a:lnTo>
                  <a:pt x="127735" y="123945"/>
                </a:lnTo>
                <a:lnTo>
                  <a:pt x="127752" y="123949"/>
                </a:lnTo>
                <a:lnTo>
                  <a:pt x="127770" y="123939"/>
                </a:lnTo>
                <a:lnTo>
                  <a:pt x="127773" y="123936"/>
                </a:lnTo>
                <a:lnTo>
                  <a:pt x="127777" y="123934"/>
                </a:lnTo>
                <a:lnTo>
                  <a:pt x="127795" y="123924"/>
                </a:lnTo>
                <a:lnTo>
                  <a:pt x="127801" y="123923"/>
                </a:lnTo>
                <a:lnTo>
                  <a:pt x="127806" y="123924"/>
                </a:lnTo>
                <a:lnTo>
                  <a:pt x="127817" y="123933"/>
                </a:lnTo>
                <a:lnTo>
                  <a:pt x="127824" y="123938"/>
                </a:lnTo>
                <a:lnTo>
                  <a:pt x="127828" y="123941"/>
                </a:lnTo>
                <a:lnTo>
                  <a:pt x="127834" y="123947"/>
                </a:lnTo>
                <a:lnTo>
                  <a:pt x="127849" y="123952"/>
                </a:lnTo>
                <a:lnTo>
                  <a:pt x="127870" y="123954"/>
                </a:lnTo>
                <a:lnTo>
                  <a:pt x="127909" y="123963"/>
                </a:lnTo>
                <a:lnTo>
                  <a:pt x="127928" y="123979"/>
                </a:lnTo>
                <a:lnTo>
                  <a:pt x="127943" y="123986"/>
                </a:lnTo>
                <a:lnTo>
                  <a:pt x="127947" y="123988"/>
                </a:lnTo>
                <a:lnTo>
                  <a:pt x="127952" y="123991"/>
                </a:lnTo>
                <a:lnTo>
                  <a:pt x="127960" y="123994"/>
                </a:lnTo>
                <a:lnTo>
                  <a:pt x="127963" y="123994"/>
                </a:lnTo>
                <a:lnTo>
                  <a:pt x="127966" y="123996"/>
                </a:lnTo>
                <a:lnTo>
                  <a:pt x="127970" y="123998"/>
                </a:lnTo>
                <a:lnTo>
                  <a:pt x="127980" y="123994"/>
                </a:lnTo>
                <a:lnTo>
                  <a:pt x="127996" y="123989"/>
                </a:lnTo>
                <a:lnTo>
                  <a:pt x="128001" y="123991"/>
                </a:lnTo>
                <a:lnTo>
                  <a:pt x="128007" y="123993"/>
                </a:lnTo>
                <a:lnTo>
                  <a:pt x="128016" y="123990"/>
                </a:lnTo>
                <a:lnTo>
                  <a:pt x="128018" y="123989"/>
                </a:lnTo>
                <a:lnTo>
                  <a:pt x="128022" y="123989"/>
                </a:lnTo>
                <a:lnTo>
                  <a:pt x="128025" y="123990"/>
                </a:lnTo>
                <a:lnTo>
                  <a:pt x="128033" y="123996"/>
                </a:lnTo>
                <a:lnTo>
                  <a:pt x="128034" y="123997"/>
                </a:lnTo>
                <a:lnTo>
                  <a:pt x="128050" y="124029"/>
                </a:lnTo>
                <a:lnTo>
                  <a:pt x="128054" y="124032"/>
                </a:lnTo>
                <a:lnTo>
                  <a:pt x="128060" y="124037"/>
                </a:lnTo>
                <a:lnTo>
                  <a:pt x="128068" y="124038"/>
                </a:lnTo>
                <a:lnTo>
                  <a:pt x="128072" y="124038"/>
                </a:lnTo>
                <a:lnTo>
                  <a:pt x="128077" y="124035"/>
                </a:lnTo>
                <a:lnTo>
                  <a:pt x="128080" y="124029"/>
                </a:lnTo>
                <a:lnTo>
                  <a:pt x="128081" y="124026"/>
                </a:lnTo>
                <a:lnTo>
                  <a:pt x="128084" y="124021"/>
                </a:lnTo>
                <a:lnTo>
                  <a:pt x="128087" y="124017"/>
                </a:lnTo>
                <a:lnTo>
                  <a:pt x="128092" y="124014"/>
                </a:lnTo>
                <a:lnTo>
                  <a:pt x="128095" y="124012"/>
                </a:lnTo>
                <a:lnTo>
                  <a:pt x="128105" y="124001"/>
                </a:lnTo>
                <a:lnTo>
                  <a:pt x="128117" y="123994"/>
                </a:lnTo>
                <a:lnTo>
                  <a:pt x="128122" y="123993"/>
                </a:lnTo>
                <a:lnTo>
                  <a:pt x="128124" y="123993"/>
                </a:lnTo>
                <a:lnTo>
                  <a:pt x="128134" y="123993"/>
                </a:lnTo>
                <a:lnTo>
                  <a:pt x="128158" y="123997"/>
                </a:lnTo>
                <a:lnTo>
                  <a:pt x="128172" y="124007"/>
                </a:lnTo>
                <a:lnTo>
                  <a:pt x="128191" y="124011"/>
                </a:lnTo>
                <a:lnTo>
                  <a:pt x="128196" y="124012"/>
                </a:lnTo>
                <a:lnTo>
                  <a:pt x="128202" y="124013"/>
                </a:lnTo>
                <a:lnTo>
                  <a:pt x="128221" y="124012"/>
                </a:lnTo>
                <a:lnTo>
                  <a:pt x="128226" y="124012"/>
                </a:lnTo>
                <a:lnTo>
                  <a:pt x="128231" y="124012"/>
                </a:lnTo>
                <a:lnTo>
                  <a:pt x="128254" y="124012"/>
                </a:lnTo>
                <a:lnTo>
                  <a:pt x="128266" y="124016"/>
                </a:lnTo>
                <a:lnTo>
                  <a:pt x="128270" y="124015"/>
                </a:lnTo>
                <a:lnTo>
                  <a:pt x="128274" y="124014"/>
                </a:lnTo>
                <a:lnTo>
                  <a:pt x="128289" y="124011"/>
                </a:lnTo>
                <a:lnTo>
                  <a:pt x="128306" y="124014"/>
                </a:lnTo>
                <a:lnTo>
                  <a:pt x="128310" y="124017"/>
                </a:lnTo>
                <a:lnTo>
                  <a:pt x="128313" y="124019"/>
                </a:lnTo>
                <a:lnTo>
                  <a:pt x="128315" y="124020"/>
                </a:lnTo>
                <a:lnTo>
                  <a:pt x="128317" y="124020"/>
                </a:lnTo>
                <a:lnTo>
                  <a:pt x="128323" y="124026"/>
                </a:lnTo>
                <a:lnTo>
                  <a:pt x="128325" y="124028"/>
                </a:lnTo>
                <a:lnTo>
                  <a:pt x="128327" y="124032"/>
                </a:lnTo>
                <a:lnTo>
                  <a:pt x="128333" y="124041"/>
                </a:lnTo>
                <a:lnTo>
                  <a:pt x="128337" y="124046"/>
                </a:lnTo>
                <a:lnTo>
                  <a:pt x="128352" y="124048"/>
                </a:lnTo>
                <a:lnTo>
                  <a:pt x="128363" y="124058"/>
                </a:lnTo>
                <a:lnTo>
                  <a:pt x="128370" y="124062"/>
                </a:lnTo>
                <a:lnTo>
                  <a:pt x="128371" y="124063"/>
                </a:lnTo>
                <a:lnTo>
                  <a:pt x="128376" y="124065"/>
                </a:lnTo>
                <a:lnTo>
                  <a:pt x="128382" y="124072"/>
                </a:lnTo>
                <a:lnTo>
                  <a:pt x="128401" y="124090"/>
                </a:lnTo>
                <a:lnTo>
                  <a:pt x="128402" y="124098"/>
                </a:lnTo>
                <a:lnTo>
                  <a:pt x="128402" y="124103"/>
                </a:lnTo>
                <a:lnTo>
                  <a:pt x="128402" y="124110"/>
                </a:lnTo>
                <a:lnTo>
                  <a:pt x="128402" y="124113"/>
                </a:lnTo>
                <a:lnTo>
                  <a:pt x="128402" y="124116"/>
                </a:lnTo>
                <a:lnTo>
                  <a:pt x="128403" y="124128"/>
                </a:lnTo>
                <a:lnTo>
                  <a:pt x="128403" y="124133"/>
                </a:lnTo>
                <a:lnTo>
                  <a:pt x="128405" y="124137"/>
                </a:lnTo>
                <a:lnTo>
                  <a:pt x="128408" y="124142"/>
                </a:lnTo>
                <a:lnTo>
                  <a:pt x="128413" y="124148"/>
                </a:lnTo>
                <a:lnTo>
                  <a:pt x="128416" y="124150"/>
                </a:lnTo>
                <a:lnTo>
                  <a:pt x="128423" y="124154"/>
                </a:lnTo>
                <a:lnTo>
                  <a:pt x="128432" y="124157"/>
                </a:lnTo>
                <a:lnTo>
                  <a:pt x="128440" y="124160"/>
                </a:lnTo>
                <a:lnTo>
                  <a:pt x="128447" y="124163"/>
                </a:lnTo>
                <a:lnTo>
                  <a:pt x="128460" y="124161"/>
                </a:lnTo>
                <a:lnTo>
                  <a:pt x="128458" y="124168"/>
                </a:lnTo>
                <a:lnTo>
                  <a:pt x="128459" y="124172"/>
                </a:lnTo>
                <a:lnTo>
                  <a:pt x="128464" y="124188"/>
                </a:lnTo>
                <a:lnTo>
                  <a:pt x="128466" y="124191"/>
                </a:lnTo>
                <a:lnTo>
                  <a:pt x="128469" y="124188"/>
                </a:lnTo>
                <a:lnTo>
                  <a:pt x="128481" y="124175"/>
                </a:lnTo>
                <a:lnTo>
                  <a:pt x="128490" y="124170"/>
                </a:lnTo>
                <a:lnTo>
                  <a:pt x="128498" y="124165"/>
                </a:lnTo>
                <a:lnTo>
                  <a:pt x="128502" y="124166"/>
                </a:lnTo>
                <a:lnTo>
                  <a:pt x="128507" y="124163"/>
                </a:lnTo>
                <a:lnTo>
                  <a:pt x="128511" y="124162"/>
                </a:lnTo>
                <a:lnTo>
                  <a:pt x="128516" y="124160"/>
                </a:lnTo>
                <a:lnTo>
                  <a:pt x="128521" y="124156"/>
                </a:lnTo>
                <a:lnTo>
                  <a:pt x="128526" y="124152"/>
                </a:lnTo>
                <a:lnTo>
                  <a:pt x="128530" y="124149"/>
                </a:lnTo>
                <a:lnTo>
                  <a:pt x="128557" y="124144"/>
                </a:lnTo>
                <a:lnTo>
                  <a:pt x="128564" y="124149"/>
                </a:lnTo>
                <a:lnTo>
                  <a:pt x="128582" y="124161"/>
                </a:lnTo>
                <a:lnTo>
                  <a:pt x="128584" y="124165"/>
                </a:lnTo>
                <a:lnTo>
                  <a:pt x="128586" y="124169"/>
                </a:lnTo>
                <a:lnTo>
                  <a:pt x="128591" y="124174"/>
                </a:lnTo>
                <a:lnTo>
                  <a:pt x="128593" y="124174"/>
                </a:lnTo>
                <a:lnTo>
                  <a:pt x="128608" y="124175"/>
                </a:lnTo>
                <a:lnTo>
                  <a:pt x="128621" y="124172"/>
                </a:lnTo>
                <a:lnTo>
                  <a:pt x="128626" y="124172"/>
                </a:lnTo>
                <a:lnTo>
                  <a:pt x="128636" y="124173"/>
                </a:lnTo>
                <a:lnTo>
                  <a:pt x="128645" y="124172"/>
                </a:lnTo>
                <a:lnTo>
                  <a:pt x="128662" y="124162"/>
                </a:lnTo>
                <a:lnTo>
                  <a:pt x="128667" y="124155"/>
                </a:lnTo>
                <a:lnTo>
                  <a:pt x="128670" y="124152"/>
                </a:lnTo>
                <a:lnTo>
                  <a:pt x="128675" y="124146"/>
                </a:lnTo>
                <a:lnTo>
                  <a:pt x="128684" y="124137"/>
                </a:lnTo>
                <a:lnTo>
                  <a:pt x="128688" y="124137"/>
                </a:lnTo>
                <a:lnTo>
                  <a:pt x="128690" y="124136"/>
                </a:lnTo>
                <a:lnTo>
                  <a:pt x="128693" y="124134"/>
                </a:lnTo>
                <a:lnTo>
                  <a:pt x="128693" y="124134"/>
                </a:lnTo>
                <a:lnTo>
                  <a:pt x="128698" y="124132"/>
                </a:lnTo>
                <a:lnTo>
                  <a:pt x="128701" y="124131"/>
                </a:lnTo>
                <a:lnTo>
                  <a:pt x="128706" y="124130"/>
                </a:lnTo>
                <a:lnTo>
                  <a:pt x="128713" y="124130"/>
                </a:lnTo>
                <a:lnTo>
                  <a:pt x="128718" y="124130"/>
                </a:lnTo>
                <a:lnTo>
                  <a:pt x="128722" y="124130"/>
                </a:lnTo>
                <a:lnTo>
                  <a:pt x="128724" y="124130"/>
                </a:lnTo>
                <a:lnTo>
                  <a:pt x="128749" y="124136"/>
                </a:lnTo>
                <a:lnTo>
                  <a:pt x="128763" y="124141"/>
                </a:lnTo>
                <a:lnTo>
                  <a:pt x="128768" y="124145"/>
                </a:lnTo>
                <a:lnTo>
                  <a:pt x="128772" y="124148"/>
                </a:lnTo>
                <a:lnTo>
                  <a:pt x="128775" y="124150"/>
                </a:lnTo>
                <a:lnTo>
                  <a:pt x="128781" y="124162"/>
                </a:lnTo>
                <a:lnTo>
                  <a:pt x="128789" y="124176"/>
                </a:lnTo>
                <a:lnTo>
                  <a:pt x="128793" y="124178"/>
                </a:lnTo>
                <a:lnTo>
                  <a:pt x="128796" y="124179"/>
                </a:lnTo>
                <a:lnTo>
                  <a:pt x="128799" y="124182"/>
                </a:lnTo>
                <a:lnTo>
                  <a:pt x="128802" y="124185"/>
                </a:lnTo>
                <a:lnTo>
                  <a:pt x="128804" y="124188"/>
                </a:lnTo>
                <a:lnTo>
                  <a:pt x="128811" y="124190"/>
                </a:lnTo>
                <a:lnTo>
                  <a:pt x="128814" y="124191"/>
                </a:lnTo>
                <a:lnTo>
                  <a:pt x="128816" y="124193"/>
                </a:lnTo>
                <a:lnTo>
                  <a:pt x="128821" y="124197"/>
                </a:lnTo>
                <a:lnTo>
                  <a:pt x="128826" y="124198"/>
                </a:lnTo>
                <a:lnTo>
                  <a:pt x="128827" y="124198"/>
                </a:lnTo>
                <a:lnTo>
                  <a:pt x="128829" y="124198"/>
                </a:lnTo>
                <a:lnTo>
                  <a:pt x="128831" y="124200"/>
                </a:lnTo>
                <a:lnTo>
                  <a:pt x="128834" y="124203"/>
                </a:lnTo>
                <a:lnTo>
                  <a:pt x="128836" y="124208"/>
                </a:lnTo>
                <a:lnTo>
                  <a:pt x="128837" y="124211"/>
                </a:lnTo>
                <a:lnTo>
                  <a:pt x="128837" y="124212"/>
                </a:lnTo>
                <a:lnTo>
                  <a:pt x="128838" y="124214"/>
                </a:lnTo>
                <a:lnTo>
                  <a:pt x="128839" y="124218"/>
                </a:lnTo>
                <a:lnTo>
                  <a:pt x="128840" y="124219"/>
                </a:lnTo>
                <a:lnTo>
                  <a:pt x="128841" y="124221"/>
                </a:lnTo>
                <a:lnTo>
                  <a:pt x="128843" y="124227"/>
                </a:lnTo>
                <a:lnTo>
                  <a:pt x="128843" y="124229"/>
                </a:lnTo>
                <a:lnTo>
                  <a:pt x="128843" y="124230"/>
                </a:lnTo>
                <a:lnTo>
                  <a:pt x="128843" y="124234"/>
                </a:lnTo>
                <a:lnTo>
                  <a:pt x="128843" y="124241"/>
                </a:lnTo>
                <a:lnTo>
                  <a:pt x="128843" y="124245"/>
                </a:lnTo>
                <a:lnTo>
                  <a:pt x="128843" y="124246"/>
                </a:lnTo>
                <a:lnTo>
                  <a:pt x="128843" y="124249"/>
                </a:lnTo>
                <a:lnTo>
                  <a:pt x="128851" y="124277"/>
                </a:lnTo>
                <a:lnTo>
                  <a:pt x="128866" y="124289"/>
                </a:lnTo>
                <a:lnTo>
                  <a:pt x="128876" y="124297"/>
                </a:lnTo>
                <a:lnTo>
                  <a:pt x="128883" y="124306"/>
                </a:lnTo>
                <a:lnTo>
                  <a:pt x="128886" y="124309"/>
                </a:lnTo>
                <a:lnTo>
                  <a:pt x="128889" y="124312"/>
                </a:lnTo>
                <a:lnTo>
                  <a:pt x="128898" y="124319"/>
                </a:lnTo>
                <a:lnTo>
                  <a:pt x="128914" y="124316"/>
                </a:lnTo>
                <a:lnTo>
                  <a:pt x="128920" y="124316"/>
                </a:lnTo>
                <a:lnTo>
                  <a:pt x="128926" y="124317"/>
                </a:lnTo>
                <a:lnTo>
                  <a:pt x="128940" y="124311"/>
                </a:lnTo>
                <a:lnTo>
                  <a:pt x="128958" y="124307"/>
                </a:lnTo>
                <a:lnTo>
                  <a:pt x="128971" y="124307"/>
                </a:lnTo>
                <a:lnTo>
                  <a:pt x="128990" y="124302"/>
                </a:lnTo>
                <a:lnTo>
                  <a:pt x="129004" y="124319"/>
                </a:lnTo>
                <a:lnTo>
                  <a:pt x="129016" y="124322"/>
                </a:lnTo>
                <a:lnTo>
                  <a:pt x="129016" y="124324"/>
                </a:lnTo>
                <a:lnTo>
                  <a:pt x="129019" y="124328"/>
                </a:lnTo>
                <a:lnTo>
                  <a:pt x="129019" y="124329"/>
                </a:lnTo>
                <a:lnTo>
                  <a:pt x="129022" y="124334"/>
                </a:lnTo>
                <a:lnTo>
                  <a:pt x="129028" y="124355"/>
                </a:lnTo>
                <a:lnTo>
                  <a:pt x="129044" y="124361"/>
                </a:lnTo>
                <a:lnTo>
                  <a:pt x="129053" y="124365"/>
                </a:lnTo>
                <a:lnTo>
                  <a:pt x="129057" y="124367"/>
                </a:lnTo>
                <a:lnTo>
                  <a:pt x="129060" y="124369"/>
                </a:lnTo>
                <a:lnTo>
                  <a:pt x="129075" y="124369"/>
                </a:lnTo>
                <a:lnTo>
                  <a:pt x="129079" y="124370"/>
                </a:lnTo>
                <a:lnTo>
                  <a:pt x="129084" y="124370"/>
                </a:lnTo>
                <a:lnTo>
                  <a:pt x="129096" y="124377"/>
                </a:lnTo>
                <a:lnTo>
                  <a:pt x="129116" y="124377"/>
                </a:lnTo>
                <a:lnTo>
                  <a:pt x="129133" y="124379"/>
                </a:lnTo>
                <a:lnTo>
                  <a:pt x="129155" y="124374"/>
                </a:lnTo>
                <a:lnTo>
                  <a:pt x="129178" y="124374"/>
                </a:lnTo>
                <a:lnTo>
                  <a:pt x="129183" y="124374"/>
                </a:lnTo>
                <a:lnTo>
                  <a:pt x="129189" y="124374"/>
                </a:lnTo>
                <a:lnTo>
                  <a:pt x="129214" y="124375"/>
                </a:lnTo>
                <a:lnTo>
                  <a:pt x="129229" y="124376"/>
                </a:lnTo>
                <a:lnTo>
                  <a:pt x="129234" y="124375"/>
                </a:lnTo>
                <a:lnTo>
                  <a:pt x="129239" y="124375"/>
                </a:lnTo>
                <a:lnTo>
                  <a:pt x="129242" y="124375"/>
                </a:lnTo>
                <a:lnTo>
                  <a:pt x="129255" y="124374"/>
                </a:lnTo>
                <a:lnTo>
                  <a:pt x="129273" y="124366"/>
                </a:lnTo>
                <a:lnTo>
                  <a:pt x="129288" y="124358"/>
                </a:lnTo>
                <a:lnTo>
                  <a:pt x="129293" y="124359"/>
                </a:lnTo>
                <a:lnTo>
                  <a:pt x="129296" y="124359"/>
                </a:lnTo>
                <a:lnTo>
                  <a:pt x="129299" y="124359"/>
                </a:lnTo>
                <a:lnTo>
                  <a:pt x="129300" y="124359"/>
                </a:lnTo>
                <a:lnTo>
                  <a:pt x="129304" y="124359"/>
                </a:lnTo>
                <a:lnTo>
                  <a:pt x="129319" y="124361"/>
                </a:lnTo>
                <a:lnTo>
                  <a:pt x="129331" y="124359"/>
                </a:lnTo>
                <a:lnTo>
                  <a:pt x="129335" y="124358"/>
                </a:lnTo>
                <a:lnTo>
                  <a:pt x="129339" y="124357"/>
                </a:lnTo>
                <a:lnTo>
                  <a:pt x="129345" y="124357"/>
                </a:lnTo>
                <a:lnTo>
                  <a:pt x="129346" y="124358"/>
                </a:lnTo>
                <a:lnTo>
                  <a:pt x="129349" y="124359"/>
                </a:lnTo>
                <a:lnTo>
                  <a:pt x="129354" y="124357"/>
                </a:lnTo>
                <a:lnTo>
                  <a:pt x="129359" y="124356"/>
                </a:lnTo>
                <a:lnTo>
                  <a:pt x="129359" y="124356"/>
                </a:lnTo>
                <a:lnTo>
                  <a:pt x="129360" y="124356"/>
                </a:lnTo>
                <a:lnTo>
                  <a:pt x="129377" y="124350"/>
                </a:lnTo>
                <a:lnTo>
                  <a:pt x="129379" y="124353"/>
                </a:lnTo>
                <a:lnTo>
                  <a:pt x="129381" y="124355"/>
                </a:lnTo>
                <a:lnTo>
                  <a:pt x="129387" y="124358"/>
                </a:lnTo>
                <a:lnTo>
                  <a:pt x="129391" y="124357"/>
                </a:lnTo>
                <a:lnTo>
                  <a:pt x="129395" y="124356"/>
                </a:lnTo>
                <a:lnTo>
                  <a:pt x="129403" y="124355"/>
                </a:lnTo>
                <a:lnTo>
                  <a:pt x="129434" y="124354"/>
                </a:lnTo>
                <a:lnTo>
                  <a:pt x="129437" y="124351"/>
                </a:lnTo>
                <a:lnTo>
                  <a:pt x="129440" y="124348"/>
                </a:lnTo>
                <a:lnTo>
                  <a:pt x="129454" y="124340"/>
                </a:lnTo>
                <a:lnTo>
                  <a:pt x="129458" y="124341"/>
                </a:lnTo>
                <a:lnTo>
                  <a:pt x="129463" y="124343"/>
                </a:lnTo>
                <a:lnTo>
                  <a:pt x="129472" y="124344"/>
                </a:lnTo>
                <a:lnTo>
                  <a:pt x="129474" y="124341"/>
                </a:lnTo>
                <a:lnTo>
                  <a:pt x="129477" y="124339"/>
                </a:lnTo>
                <a:lnTo>
                  <a:pt x="129484" y="124335"/>
                </a:lnTo>
                <a:lnTo>
                  <a:pt x="129487" y="124332"/>
                </a:lnTo>
                <a:lnTo>
                  <a:pt x="129491" y="124331"/>
                </a:lnTo>
                <a:lnTo>
                  <a:pt x="129493" y="124331"/>
                </a:lnTo>
                <a:lnTo>
                  <a:pt x="129503" y="124329"/>
                </a:lnTo>
                <a:lnTo>
                  <a:pt x="129508" y="124326"/>
                </a:lnTo>
                <a:lnTo>
                  <a:pt x="129512" y="124322"/>
                </a:lnTo>
                <a:lnTo>
                  <a:pt x="129528" y="124314"/>
                </a:lnTo>
                <a:lnTo>
                  <a:pt x="129535" y="124309"/>
                </a:lnTo>
                <a:lnTo>
                  <a:pt x="129540" y="124308"/>
                </a:lnTo>
                <a:lnTo>
                  <a:pt x="129549" y="124307"/>
                </a:lnTo>
                <a:lnTo>
                  <a:pt x="129553" y="124307"/>
                </a:lnTo>
                <a:lnTo>
                  <a:pt x="129555" y="124307"/>
                </a:lnTo>
                <a:lnTo>
                  <a:pt x="129560" y="124306"/>
                </a:lnTo>
                <a:lnTo>
                  <a:pt x="129571" y="124299"/>
                </a:lnTo>
                <a:lnTo>
                  <a:pt x="129602" y="124282"/>
                </a:lnTo>
                <a:lnTo>
                  <a:pt x="129615" y="124277"/>
                </a:lnTo>
                <a:lnTo>
                  <a:pt x="129632" y="124277"/>
                </a:lnTo>
                <a:lnTo>
                  <a:pt x="129636" y="124276"/>
                </a:lnTo>
                <a:lnTo>
                  <a:pt x="129639" y="124275"/>
                </a:lnTo>
                <a:lnTo>
                  <a:pt x="129644" y="124273"/>
                </a:lnTo>
                <a:lnTo>
                  <a:pt x="129694" y="124269"/>
                </a:lnTo>
                <a:lnTo>
                  <a:pt x="129708" y="124270"/>
                </a:lnTo>
                <a:lnTo>
                  <a:pt x="129717" y="124270"/>
                </a:lnTo>
                <a:lnTo>
                  <a:pt x="129720" y="124271"/>
                </a:lnTo>
                <a:lnTo>
                  <a:pt x="129723" y="124272"/>
                </a:lnTo>
                <a:lnTo>
                  <a:pt x="129732" y="124272"/>
                </a:lnTo>
                <a:lnTo>
                  <a:pt x="129737" y="124272"/>
                </a:lnTo>
                <a:lnTo>
                  <a:pt x="129743" y="124271"/>
                </a:lnTo>
                <a:lnTo>
                  <a:pt x="129759" y="124266"/>
                </a:lnTo>
                <a:lnTo>
                  <a:pt x="129764" y="124264"/>
                </a:lnTo>
                <a:lnTo>
                  <a:pt x="129768" y="124262"/>
                </a:lnTo>
                <a:lnTo>
                  <a:pt x="129781" y="124263"/>
                </a:lnTo>
                <a:lnTo>
                  <a:pt x="129784" y="124263"/>
                </a:lnTo>
                <a:lnTo>
                  <a:pt x="129789" y="124263"/>
                </a:lnTo>
                <a:lnTo>
                  <a:pt x="129793" y="124262"/>
                </a:lnTo>
                <a:lnTo>
                  <a:pt x="129805" y="124257"/>
                </a:lnTo>
                <a:lnTo>
                  <a:pt x="129821" y="124250"/>
                </a:lnTo>
                <a:lnTo>
                  <a:pt x="129840" y="124251"/>
                </a:lnTo>
                <a:lnTo>
                  <a:pt x="129852" y="124244"/>
                </a:lnTo>
                <a:lnTo>
                  <a:pt x="129861" y="124238"/>
                </a:lnTo>
                <a:lnTo>
                  <a:pt x="129866" y="124233"/>
                </a:lnTo>
                <a:lnTo>
                  <a:pt x="129869" y="124233"/>
                </a:lnTo>
                <a:lnTo>
                  <a:pt x="129873" y="124232"/>
                </a:lnTo>
                <a:lnTo>
                  <a:pt x="129880" y="124227"/>
                </a:lnTo>
                <a:lnTo>
                  <a:pt x="129883" y="124224"/>
                </a:lnTo>
                <a:lnTo>
                  <a:pt x="129883" y="124224"/>
                </a:lnTo>
                <a:lnTo>
                  <a:pt x="129883" y="124223"/>
                </a:lnTo>
                <a:lnTo>
                  <a:pt x="129886" y="124221"/>
                </a:lnTo>
                <a:lnTo>
                  <a:pt x="129889" y="124218"/>
                </a:lnTo>
                <a:lnTo>
                  <a:pt x="129891" y="124216"/>
                </a:lnTo>
                <a:lnTo>
                  <a:pt x="129895" y="124213"/>
                </a:lnTo>
                <a:lnTo>
                  <a:pt x="129896" y="124211"/>
                </a:lnTo>
                <a:lnTo>
                  <a:pt x="129898" y="124209"/>
                </a:lnTo>
                <a:lnTo>
                  <a:pt x="129910" y="124198"/>
                </a:lnTo>
                <a:lnTo>
                  <a:pt x="129963" y="124160"/>
                </a:lnTo>
                <a:lnTo>
                  <a:pt x="129983" y="124140"/>
                </a:lnTo>
                <a:lnTo>
                  <a:pt x="130013" y="124112"/>
                </a:lnTo>
                <a:lnTo>
                  <a:pt x="130030" y="124077"/>
                </a:lnTo>
                <a:lnTo>
                  <a:pt x="130056" y="124035"/>
                </a:lnTo>
                <a:lnTo>
                  <a:pt x="130085" y="123935"/>
                </a:lnTo>
                <a:lnTo>
                  <a:pt x="130128" y="123962"/>
                </a:lnTo>
                <a:lnTo>
                  <a:pt x="130186" y="123941"/>
                </a:lnTo>
                <a:lnTo>
                  <a:pt x="130231" y="123919"/>
                </a:lnTo>
                <a:lnTo>
                  <a:pt x="130306" y="123877"/>
                </a:lnTo>
                <a:lnTo>
                  <a:pt x="130978" y="123768"/>
                </a:lnTo>
                <a:lnTo>
                  <a:pt x="131011" y="123763"/>
                </a:lnTo>
                <a:lnTo>
                  <a:pt x="131246" y="123721"/>
                </a:lnTo>
                <a:lnTo>
                  <a:pt x="131271" y="123716"/>
                </a:lnTo>
                <a:lnTo>
                  <a:pt x="131277" y="123715"/>
                </a:lnTo>
                <a:lnTo>
                  <a:pt x="131284" y="123714"/>
                </a:lnTo>
                <a:lnTo>
                  <a:pt x="131432" y="123687"/>
                </a:lnTo>
                <a:lnTo>
                  <a:pt x="131728" y="123627"/>
                </a:lnTo>
                <a:lnTo>
                  <a:pt x="132042" y="123528"/>
                </a:lnTo>
                <a:lnTo>
                  <a:pt x="132522" y="123355"/>
                </a:lnTo>
                <a:lnTo>
                  <a:pt x="132613" y="123321"/>
                </a:lnTo>
                <a:lnTo>
                  <a:pt x="132626" y="123316"/>
                </a:lnTo>
                <a:lnTo>
                  <a:pt x="132632" y="123314"/>
                </a:lnTo>
                <a:lnTo>
                  <a:pt x="132668" y="123301"/>
                </a:lnTo>
                <a:lnTo>
                  <a:pt x="133718" y="122906"/>
                </a:lnTo>
                <a:lnTo>
                  <a:pt x="134353" y="122668"/>
                </a:lnTo>
                <a:lnTo>
                  <a:pt x="134613" y="122649"/>
                </a:lnTo>
                <a:lnTo>
                  <a:pt x="134955" y="122530"/>
                </a:lnTo>
                <a:lnTo>
                  <a:pt x="135005" y="122513"/>
                </a:lnTo>
                <a:lnTo>
                  <a:pt x="135024" y="122524"/>
                </a:lnTo>
                <a:lnTo>
                  <a:pt x="135026" y="122527"/>
                </a:lnTo>
                <a:lnTo>
                  <a:pt x="135026" y="122527"/>
                </a:lnTo>
                <a:lnTo>
                  <a:pt x="135027" y="122530"/>
                </a:lnTo>
                <a:lnTo>
                  <a:pt x="135041" y="122535"/>
                </a:lnTo>
                <a:lnTo>
                  <a:pt x="135045" y="122541"/>
                </a:lnTo>
                <a:lnTo>
                  <a:pt x="135050" y="122544"/>
                </a:lnTo>
                <a:lnTo>
                  <a:pt x="135060" y="122545"/>
                </a:lnTo>
                <a:lnTo>
                  <a:pt x="135065" y="122551"/>
                </a:lnTo>
                <a:lnTo>
                  <a:pt x="135127" y="122600"/>
                </a:lnTo>
                <a:lnTo>
                  <a:pt x="135129" y="122602"/>
                </a:lnTo>
                <a:lnTo>
                  <a:pt x="135130" y="122610"/>
                </a:lnTo>
                <a:lnTo>
                  <a:pt x="135144" y="122622"/>
                </a:lnTo>
                <a:lnTo>
                  <a:pt x="135147" y="122622"/>
                </a:lnTo>
                <a:lnTo>
                  <a:pt x="135160" y="122628"/>
                </a:lnTo>
                <a:lnTo>
                  <a:pt x="135176" y="122638"/>
                </a:lnTo>
                <a:lnTo>
                  <a:pt x="135184" y="122640"/>
                </a:lnTo>
                <a:lnTo>
                  <a:pt x="135194" y="122661"/>
                </a:lnTo>
                <a:lnTo>
                  <a:pt x="135203" y="122669"/>
                </a:lnTo>
                <a:lnTo>
                  <a:pt x="135222" y="122674"/>
                </a:lnTo>
                <a:lnTo>
                  <a:pt x="135228" y="122685"/>
                </a:lnTo>
                <a:lnTo>
                  <a:pt x="135234" y="122690"/>
                </a:lnTo>
                <a:lnTo>
                  <a:pt x="135243" y="122703"/>
                </a:lnTo>
                <a:lnTo>
                  <a:pt x="135246" y="122707"/>
                </a:lnTo>
                <a:lnTo>
                  <a:pt x="135253" y="122712"/>
                </a:lnTo>
                <a:lnTo>
                  <a:pt x="135261" y="122720"/>
                </a:lnTo>
                <a:lnTo>
                  <a:pt x="135272" y="122729"/>
                </a:lnTo>
                <a:lnTo>
                  <a:pt x="135288" y="122740"/>
                </a:lnTo>
                <a:lnTo>
                  <a:pt x="135305" y="122741"/>
                </a:lnTo>
                <a:lnTo>
                  <a:pt x="135314" y="122745"/>
                </a:lnTo>
                <a:lnTo>
                  <a:pt x="135321" y="122745"/>
                </a:lnTo>
                <a:lnTo>
                  <a:pt x="135338" y="122751"/>
                </a:lnTo>
                <a:lnTo>
                  <a:pt x="135352" y="122759"/>
                </a:lnTo>
                <a:lnTo>
                  <a:pt x="135372" y="122764"/>
                </a:lnTo>
                <a:lnTo>
                  <a:pt x="135380" y="122767"/>
                </a:lnTo>
                <a:lnTo>
                  <a:pt x="135385" y="122767"/>
                </a:lnTo>
                <a:lnTo>
                  <a:pt x="135395" y="122770"/>
                </a:lnTo>
                <a:lnTo>
                  <a:pt x="135401" y="122773"/>
                </a:lnTo>
                <a:lnTo>
                  <a:pt x="135436" y="122781"/>
                </a:lnTo>
                <a:lnTo>
                  <a:pt x="135459" y="122790"/>
                </a:lnTo>
                <a:lnTo>
                  <a:pt x="135468" y="122794"/>
                </a:lnTo>
                <a:lnTo>
                  <a:pt x="135482" y="122797"/>
                </a:lnTo>
                <a:lnTo>
                  <a:pt x="135492" y="122798"/>
                </a:lnTo>
                <a:lnTo>
                  <a:pt x="135501" y="122798"/>
                </a:lnTo>
                <a:lnTo>
                  <a:pt x="135515" y="122799"/>
                </a:lnTo>
                <a:lnTo>
                  <a:pt x="135520" y="122802"/>
                </a:lnTo>
                <a:lnTo>
                  <a:pt x="135533" y="122810"/>
                </a:lnTo>
                <a:lnTo>
                  <a:pt x="135547" y="122812"/>
                </a:lnTo>
                <a:lnTo>
                  <a:pt x="135566" y="122820"/>
                </a:lnTo>
                <a:lnTo>
                  <a:pt x="135612" y="122848"/>
                </a:lnTo>
                <a:lnTo>
                  <a:pt x="135617" y="122852"/>
                </a:lnTo>
                <a:lnTo>
                  <a:pt x="135626" y="122857"/>
                </a:lnTo>
                <a:lnTo>
                  <a:pt x="135659" y="122864"/>
                </a:lnTo>
                <a:lnTo>
                  <a:pt x="135684" y="122864"/>
                </a:lnTo>
                <a:lnTo>
                  <a:pt x="135691" y="122866"/>
                </a:lnTo>
                <a:lnTo>
                  <a:pt x="135696" y="122866"/>
                </a:lnTo>
                <a:lnTo>
                  <a:pt x="135704" y="122867"/>
                </a:lnTo>
                <a:lnTo>
                  <a:pt x="135710" y="122867"/>
                </a:lnTo>
                <a:lnTo>
                  <a:pt x="135715" y="122867"/>
                </a:lnTo>
                <a:lnTo>
                  <a:pt x="135724" y="122865"/>
                </a:lnTo>
                <a:lnTo>
                  <a:pt x="135734" y="122864"/>
                </a:lnTo>
                <a:lnTo>
                  <a:pt x="135739" y="122864"/>
                </a:lnTo>
                <a:lnTo>
                  <a:pt x="135748" y="122864"/>
                </a:lnTo>
                <a:lnTo>
                  <a:pt x="135753" y="122864"/>
                </a:lnTo>
                <a:lnTo>
                  <a:pt x="135758" y="122864"/>
                </a:lnTo>
                <a:lnTo>
                  <a:pt x="135765" y="122864"/>
                </a:lnTo>
                <a:lnTo>
                  <a:pt x="135769" y="122862"/>
                </a:lnTo>
                <a:lnTo>
                  <a:pt x="135777" y="122861"/>
                </a:lnTo>
                <a:lnTo>
                  <a:pt x="135783" y="122857"/>
                </a:lnTo>
                <a:lnTo>
                  <a:pt x="135790" y="122855"/>
                </a:lnTo>
                <a:lnTo>
                  <a:pt x="135799" y="122847"/>
                </a:lnTo>
                <a:lnTo>
                  <a:pt x="135806" y="122844"/>
                </a:lnTo>
                <a:lnTo>
                  <a:pt x="135813" y="122838"/>
                </a:lnTo>
                <a:lnTo>
                  <a:pt x="135820" y="122829"/>
                </a:lnTo>
                <a:lnTo>
                  <a:pt x="135839" y="122805"/>
                </a:lnTo>
                <a:lnTo>
                  <a:pt x="135843" y="122799"/>
                </a:lnTo>
                <a:lnTo>
                  <a:pt x="135848" y="122790"/>
                </a:lnTo>
                <a:lnTo>
                  <a:pt x="135856" y="122787"/>
                </a:lnTo>
                <a:lnTo>
                  <a:pt x="135870" y="122784"/>
                </a:lnTo>
                <a:lnTo>
                  <a:pt x="135883" y="122780"/>
                </a:lnTo>
                <a:lnTo>
                  <a:pt x="135908" y="122776"/>
                </a:lnTo>
                <a:lnTo>
                  <a:pt x="135918" y="122774"/>
                </a:lnTo>
                <a:lnTo>
                  <a:pt x="135922" y="122774"/>
                </a:lnTo>
                <a:lnTo>
                  <a:pt x="135933" y="122773"/>
                </a:lnTo>
                <a:lnTo>
                  <a:pt x="135936" y="122771"/>
                </a:lnTo>
                <a:lnTo>
                  <a:pt x="135947" y="122767"/>
                </a:lnTo>
                <a:lnTo>
                  <a:pt x="135960" y="122756"/>
                </a:lnTo>
                <a:lnTo>
                  <a:pt x="135967" y="122749"/>
                </a:lnTo>
                <a:lnTo>
                  <a:pt x="135971" y="122744"/>
                </a:lnTo>
                <a:lnTo>
                  <a:pt x="135974" y="122740"/>
                </a:lnTo>
                <a:lnTo>
                  <a:pt x="135977" y="122737"/>
                </a:lnTo>
                <a:lnTo>
                  <a:pt x="135979" y="122734"/>
                </a:lnTo>
                <a:lnTo>
                  <a:pt x="135985" y="122730"/>
                </a:lnTo>
                <a:lnTo>
                  <a:pt x="135996" y="122715"/>
                </a:lnTo>
                <a:lnTo>
                  <a:pt x="136011" y="122674"/>
                </a:lnTo>
                <a:lnTo>
                  <a:pt x="136012" y="122664"/>
                </a:lnTo>
                <a:lnTo>
                  <a:pt x="136021" y="122650"/>
                </a:lnTo>
                <a:lnTo>
                  <a:pt x="136039" y="122648"/>
                </a:lnTo>
                <a:lnTo>
                  <a:pt x="136065" y="122609"/>
                </a:lnTo>
                <a:lnTo>
                  <a:pt x="136069" y="122604"/>
                </a:lnTo>
                <a:lnTo>
                  <a:pt x="136073" y="122600"/>
                </a:lnTo>
                <a:lnTo>
                  <a:pt x="136081" y="122593"/>
                </a:lnTo>
                <a:lnTo>
                  <a:pt x="136085" y="122589"/>
                </a:lnTo>
                <a:lnTo>
                  <a:pt x="136089" y="122588"/>
                </a:lnTo>
                <a:lnTo>
                  <a:pt x="136091" y="122588"/>
                </a:lnTo>
                <a:lnTo>
                  <a:pt x="136094" y="122586"/>
                </a:lnTo>
                <a:lnTo>
                  <a:pt x="136099" y="122582"/>
                </a:lnTo>
                <a:lnTo>
                  <a:pt x="136102" y="122575"/>
                </a:lnTo>
                <a:lnTo>
                  <a:pt x="136107" y="122571"/>
                </a:lnTo>
                <a:lnTo>
                  <a:pt x="136113" y="122563"/>
                </a:lnTo>
                <a:lnTo>
                  <a:pt x="136138" y="122529"/>
                </a:lnTo>
                <a:lnTo>
                  <a:pt x="136141" y="122527"/>
                </a:lnTo>
                <a:lnTo>
                  <a:pt x="136143" y="122527"/>
                </a:lnTo>
                <a:lnTo>
                  <a:pt x="136147" y="122524"/>
                </a:lnTo>
                <a:lnTo>
                  <a:pt x="136148" y="122523"/>
                </a:lnTo>
                <a:lnTo>
                  <a:pt x="136152" y="122522"/>
                </a:lnTo>
                <a:lnTo>
                  <a:pt x="136155" y="122521"/>
                </a:lnTo>
                <a:lnTo>
                  <a:pt x="136159" y="122515"/>
                </a:lnTo>
                <a:lnTo>
                  <a:pt x="136159" y="122514"/>
                </a:lnTo>
                <a:lnTo>
                  <a:pt x="136159" y="122508"/>
                </a:lnTo>
                <a:lnTo>
                  <a:pt x="136160" y="122496"/>
                </a:lnTo>
                <a:lnTo>
                  <a:pt x="136160" y="122494"/>
                </a:lnTo>
                <a:lnTo>
                  <a:pt x="136160" y="122492"/>
                </a:lnTo>
                <a:lnTo>
                  <a:pt x="136160" y="122487"/>
                </a:lnTo>
                <a:lnTo>
                  <a:pt x="136159" y="122483"/>
                </a:lnTo>
                <a:lnTo>
                  <a:pt x="136156" y="122481"/>
                </a:lnTo>
                <a:lnTo>
                  <a:pt x="136153" y="122480"/>
                </a:lnTo>
                <a:lnTo>
                  <a:pt x="136146" y="122475"/>
                </a:lnTo>
                <a:lnTo>
                  <a:pt x="136133" y="122477"/>
                </a:lnTo>
                <a:lnTo>
                  <a:pt x="136133" y="122482"/>
                </a:lnTo>
                <a:lnTo>
                  <a:pt x="136127" y="122488"/>
                </a:lnTo>
                <a:lnTo>
                  <a:pt x="136121" y="122483"/>
                </a:lnTo>
                <a:lnTo>
                  <a:pt x="136120" y="122477"/>
                </a:lnTo>
                <a:lnTo>
                  <a:pt x="136108" y="122468"/>
                </a:lnTo>
                <a:lnTo>
                  <a:pt x="136104" y="122465"/>
                </a:lnTo>
                <a:lnTo>
                  <a:pt x="136102" y="122463"/>
                </a:lnTo>
                <a:lnTo>
                  <a:pt x="136100" y="122459"/>
                </a:lnTo>
                <a:lnTo>
                  <a:pt x="136098" y="122455"/>
                </a:lnTo>
                <a:lnTo>
                  <a:pt x="136097" y="122453"/>
                </a:lnTo>
                <a:lnTo>
                  <a:pt x="136092" y="122445"/>
                </a:lnTo>
                <a:lnTo>
                  <a:pt x="136086" y="122441"/>
                </a:lnTo>
                <a:lnTo>
                  <a:pt x="136086" y="122438"/>
                </a:lnTo>
                <a:lnTo>
                  <a:pt x="136086" y="122435"/>
                </a:lnTo>
                <a:lnTo>
                  <a:pt x="136085" y="122432"/>
                </a:lnTo>
                <a:lnTo>
                  <a:pt x="136084" y="122426"/>
                </a:lnTo>
                <a:lnTo>
                  <a:pt x="136084" y="122422"/>
                </a:lnTo>
                <a:lnTo>
                  <a:pt x="136084" y="122416"/>
                </a:lnTo>
                <a:lnTo>
                  <a:pt x="136084" y="122412"/>
                </a:lnTo>
                <a:lnTo>
                  <a:pt x="136082" y="122404"/>
                </a:lnTo>
                <a:lnTo>
                  <a:pt x="136081" y="122395"/>
                </a:lnTo>
                <a:lnTo>
                  <a:pt x="136082" y="122390"/>
                </a:lnTo>
                <a:lnTo>
                  <a:pt x="136085" y="122381"/>
                </a:lnTo>
                <a:lnTo>
                  <a:pt x="136088" y="122373"/>
                </a:lnTo>
                <a:lnTo>
                  <a:pt x="136098" y="122365"/>
                </a:lnTo>
                <a:lnTo>
                  <a:pt x="136102" y="122360"/>
                </a:lnTo>
                <a:lnTo>
                  <a:pt x="136106" y="122355"/>
                </a:lnTo>
                <a:lnTo>
                  <a:pt x="136106" y="122350"/>
                </a:lnTo>
                <a:lnTo>
                  <a:pt x="136106" y="122346"/>
                </a:lnTo>
                <a:lnTo>
                  <a:pt x="136108" y="122341"/>
                </a:lnTo>
                <a:lnTo>
                  <a:pt x="136108" y="122335"/>
                </a:lnTo>
                <a:lnTo>
                  <a:pt x="136104" y="122325"/>
                </a:lnTo>
                <a:lnTo>
                  <a:pt x="136107" y="122305"/>
                </a:lnTo>
                <a:lnTo>
                  <a:pt x="136108" y="122301"/>
                </a:lnTo>
                <a:lnTo>
                  <a:pt x="136113" y="122295"/>
                </a:lnTo>
                <a:lnTo>
                  <a:pt x="136119" y="122289"/>
                </a:lnTo>
                <a:lnTo>
                  <a:pt x="136121" y="122276"/>
                </a:lnTo>
                <a:lnTo>
                  <a:pt x="136125" y="122269"/>
                </a:lnTo>
                <a:lnTo>
                  <a:pt x="136127" y="122264"/>
                </a:lnTo>
                <a:lnTo>
                  <a:pt x="136129" y="122260"/>
                </a:lnTo>
                <a:lnTo>
                  <a:pt x="136135" y="122228"/>
                </a:lnTo>
                <a:lnTo>
                  <a:pt x="136135" y="122218"/>
                </a:lnTo>
                <a:lnTo>
                  <a:pt x="136144" y="122208"/>
                </a:lnTo>
                <a:lnTo>
                  <a:pt x="136144" y="122204"/>
                </a:lnTo>
                <a:lnTo>
                  <a:pt x="136144" y="122200"/>
                </a:lnTo>
                <a:lnTo>
                  <a:pt x="136145" y="122199"/>
                </a:lnTo>
                <a:lnTo>
                  <a:pt x="136148" y="122197"/>
                </a:lnTo>
                <a:lnTo>
                  <a:pt x="136148" y="122190"/>
                </a:lnTo>
                <a:lnTo>
                  <a:pt x="136153" y="122165"/>
                </a:lnTo>
                <a:lnTo>
                  <a:pt x="136153" y="122164"/>
                </a:lnTo>
                <a:lnTo>
                  <a:pt x="136153" y="122159"/>
                </a:lnTo>
                <a:lnTo>
                  <a:pt x="136154" y="122150"/>
                </a:lnTo>
                <a:lnTo>
                  <a:pt x="136156" y="122146"/>
                </a:lnTo>
                <a:lnTo>
                  <a:pt x="136157" y="122142"/>
                </a:lnTo>
                <a:lnTo>
                  <a:pt x="136157" y="122139"/>
                </a:lnTo>
                <a:lnTo>
                  <a:pt x="136157" y="122136"/>
                </a:lnTo>
                <a:lnTo>
                  <a:pt x="136156" y="122131"/>
                </a:lnTo>
                <a:lnTo>
                  <a:pt x="136151" y="122124"/>
                </a:lnTo>
                <a:lnTo>
                  <a:pt x="136138" y="122110"/>
                </a:lnTo>
                <a:lnTo>
                  <a:pt x="136138" y="122106"/>
                </a:lnTo>
                <a:lnTo>
                  <a:pt x="136139" y="122098"/>
                </a:lnTo>
                <a:lnTo>
                  <a:pt x="136142" y="122093"/>
                </a:lnTo>
                <a:lnTo>
                  <a:pt x="136143" y="122087"/>
                </a:lnTo>
                <a:lnTo>
                  <a:pt x="136144" y="122082"/>
                </a:lnTo>
                <a:lnTo>
                  <a:pt x="136147" y="122073"/>
                </a:lnTo>
                <a:lnTo>
                  <a:pt x="136150" y="122067"/>
                </a:lnTo>
                <a:lnTo>
                  <a:pt x="136150" y="122065"/>
                </a:lnTo>
                <a:lnTo>
                  <a:pt x="136150" y="122062"/>
                </a:lnTo>
                <a:lnTo>
                  <a:pt x="136150" y="122059"/>
                </a:lnTo>
                <a:lnTo>
                  <a:pt x="136151" y="122055"/>
                </a:lnTo>
                <a:lnTo>
                  <a:pt x="136151" y="122052"/>
                </a:lnTo>
                <a:lnTo>
                  <a:pt x="136156" y="122047"/>
                </a:lnTo>
                <a:lnTo>
                  <a:pt x="136160" y="122043"/>
                </a:lnTo>
                <a:lnTo>
                  <a:pt x="136159" y="122037"/>
                </a:lnTo>
                <a:lnTo>
                  <a:pt x="136159" y="122028"/>
                </a:lnTo>
                <a:lnTo>
                  <a:pt x="136172" y="122010"/>
                </a:lnTo>
                <a:lnTo>
                  <a:pt x="136175" y="122007"/>
                </a:lnTo>
                <a:lnTo>
                  <a:pt x="136177" y="122007"/>
                </a:lnTo>
                <a:lnTo>
                  <a:pt x="136178" y="122005"/>
                </a:lnTo>
                <a:lnTo>
                  <a:pt x="136180" y="122005"/>
                </a:lnTo>
                <a:lnTo>
                  <a:pt x="136185" y="122004"/>
                </a:lnTo>
                <a:lnTo>
                  <a:pt x="136186" y="122004"/>
                </a:lnTo>
                <a:lnTo>
                  <a:pt x="136188" y="122002"/>
                </a:lnTo>
                <a:lnTo>
                  <a:pt x="136190" y="121997"/>
                </a:lnTo>
                <a:lnTo>
                  <a:pt x="136191" y="121996"/>
                </a:lnTo>
                <a:lnTo>
                  <a:pt x="136192" y="121989"/>
                </a:lnTo>
                <a:lnTo>
                  <a:pt x="136195" y="121983"/>
                </a:lnTo>
                <a:lnTo>
                  <a:pt x="136196" y="121981"/>
                </a:lnTo>
                <a:lnTo>
                  <a:pt x="136199" y="121980"/>
                </a:lnTo>
                <a:lnTo>
                  <a:pt x="136201" y="121979"/>
                </a:lnTo>
                <a:lnTo>
                  <a:pt x="136206" y="121969"/>
                </a:lnTo>
                <a:lnTo>
                  <a:pt x="136202" y="121967"/>
                </a:lnTo>
                <a:lnTo>
                  <a:pt x="136199" y="121964"/>
                </a:lnTo>
                <a:lnTo>
                  <a:pt x="136199" y="121964"/>
                </a:lnTo>
                <a:lnTo>
                  <a:pt x="136185" y="121949"/>
                </a:lnTo>
                <a:lnTo>
                  <a:pt x="136183" y="121946"/>
                </a:lnTo>
                <a:lnTo>
                  <a:pt x="136182" y="121944"/>
                </a:lnTo>
                <a:lnTo>
                  <a:pt x="136179" y="121942"/>
                </a:lnTo>
                <a:lnTo>
                  <a:pt x="136177" y="121941"/>
                </a:lnTo>
                <a:lnTo>
                  <a:pt x="136174" y="121939"/>
                </a:lnTo>
                <a:lnTo>
                  <a:pt x="136173" y="121938"/>
                </a:lnTo>
                <a:lnTo>
                  <a:pt x="136172" y="121936"/>
                </a:lnTo>
                <a:lnTo>
                  <a:pt x="136171" y="121934"/>
                </a:lnTo>
                <a:lnTo>
                  <a:pt x="136166" y="121931"/>
                </a:lnTo>
                <a:lnTo>
                  <a:pt x="136166" y="121930"/>
                </a:lnTo>
                <a:lnTo>
                  <a:pt x="136166" y="121926"/>
                </a:lnTo>
                <a:lnTo>
                  <a:pt x="136166" y="121924"/>
                </a:lnTo>
                <a:lnTo>
                  <a:pt x="136169" y="121920"/>
                </a:lnTo>
                <a:lnTo>
                  <a:pt x="136172" y="121915"/>
                </a:lnTo>
                <a:lnTo>
                  <a:pt x="136178" y="121899"/>
                </a:lnTo>
                <a:lnTo>
                  <a:pt x="136179" y="121896"/>
                </a:lnTo>
                <a:lnTo>
                  <a:pt x="136180" y="121893"/>
                </a:lnTo>
                <a:lnTo>
                  <a:pt x="136180" y="121891"/>
                </a:lnTo>
                <a:lnTo>
                  <a:pt x="136182" y="121883"/>
                </a:lnTo>
                <a:lnTo>
                  <a:pt x="136181" y="121881"/>
                </a:lnTo>
                <a:lnTo>
                  <a:pt x="136179" y="121877"/>
                </a:lnTo>
                <a:lnTo>
                  <a:pt x="136179" y="121873"/>
                </a:lnTo>
                <a:lnTo>
                  <a:pt x="136179" y="121871"/>
                </a:lnTo>
                <a:lnTo>
                  <a:pt x="136178" y="121862"/>
                </a:lnTo>
                <a:lnTo>
                  <a:pt x="136172" y="121859"/>
                </a:lnTo>
                <a:lnTo>
                  <a:pt x="136168" y="121859"/>
                </a:lnTo>
                <a:lnTo>
                  <a:pt x="136166" y="121853"/>
                </a:lnTo>
                <a:lnTo>
                  <a:pt x="136166" y="121849"/>
                </a:lnTo>
                <a:lnTo>
                  <a:pt x="136166" y="121842"/>
                </a:lnTo>
                <a:lnTo>
                  <a:pt x="136157" y="121833"/>
                </a:lnTo>
                <a:lnTo>
                  <a:pt x="136152" y="121833"/>
                </a:lnTo>
                <a:lnTo>
                  <a:pt x="136150" y="121832"/>
                </a:lnTo>
                <a:lnTo>
                  <a:pt x="136147" y="121830"/>
                </a:lnTo>
                <a:lnTo>
                  <a:pt x="136144" y="121826"/>
                </a:lnTo>
                <a:lnTo>
                  <a:pt x="136143" y="121822"/>
                </a:lnTo>
                <a:lnTo>
                  <a:pt x="136142" y="121819"/>
                </a:lnTo>
                <a:lnTo>
                  <a:pt x="136142" y="121814"/>
                </a:lnTo>
                <a:lnTo>
                  <a:pt x="136146" y="121808"/>
                </a:lnTo>
                <a:lnTo>
                  <a:pt x="136146" y="121808"/>
                </a:lnTo>
                <a:lnTo>
                  <a:pt x="136149" y="121804"/>
                </a:lnTo>
                <a:lnTo>
                  <a:pt x="136150" y="121803"/>
                </a:lnTo>
                <a:lnTo>
                  <a:pt x="136152" y="121800"/>
                </a:lnTo>
                <a:lnTo>
                  <a:pt x="136158" y="121797"/>
                </a:lnTo>
                <a:lnTo>
                  <a:pt x="136157" y="121791"/>
                </a:lnTo>
                <a:lnTo>
                  <a:pt x="136157" y="121785"/>
                </a:lnTo>
                <a:lnTo>
                  <a:pt x="136157" y="121783"/>
                </a:lnTo>
                <a:lnTo>
                  <a:pt x="136160" y="121774"/>
                </a:lnTo>
                <a:lnTo>
                  <a:pt x="136164" y="121768"/>
                </a:lnTo>
                <a:lnTo>
                  <a:pt x="136165" y="121764"/>
                </a:lnTo>
                <a:lnTo>
                  <a:pt x="136165" y="121762"/>
                </a:lnTo>
                <a:lnTo>
                  <a:pt x="136164" y="121759"/>
                </a:lnTo>
                <a:lnTo>
                  <a:pt x="136164" y="121756"/>
                </a:lnTo>
                <a:lnTo>
                  <a:pt x="136164" y="121751"/>
                </a:lnTo>
                <a:lnTo>
                  <a:pt x="136163" y="121749"/>
                </a:lnTo>
                <a:lnTo>
                  <a:pt x="136157" y="121749"/>
                </a:lnTo>
                <a:lnTo>
                  <a:pt x="136155" y="121747"/>
                </a:lnTo>
                <a:lnTo>
                  <a:pt x="136154" y="121745"/>
                </a:lnTo>
                <a:lnTo>
                  <a:pt x="136154" y="121741"/>
                </a:lnTo>
                <a:lnTo>
                  <a:pt x="136154" y="121736"/>
                </a:lnTo>
                <a:lnTo>
                  <a:pt x="136148" y="121731"/>
                </a:lnTo>
                <a:lnTo>
                  <a:pt x="136148" y="121727"/>
                </a:lnTo>
                <a:lnTo>
                  <a:pt x="136147" y="121726"/>
                </a:lnTo>
                <a:lnTo>
                  <a:pt x="136146" y="121724"/>
                </a:lnTo>
                <a:lnTo>
                  <a:pt x="136142" y="121724"/>
                </a:lnTo>
                <a:lnTo>
                  <a:pt x="136138" y="121724"/>
                </a:lnTo>
                <a:lnTo>
                  <a:pt x="136135" y="121724"/>
                </a:lnTo>
                <a:lnTo>
                  <a:pt x="136134" y="121725"/>
                </a:lnTo>
                <a:lnTo>
                  <a:pt x="136134" y="121726"/>
                </a:lnTo>
                <a:lnTo>
                  <a:pt x="136131" y="121727"/>
                </a:lnTo>
                <a:lnTo>
                  <a:pt x="136128" y="121724"/>
                </a:lnTo>
                <a:lnTo>
                  <a:pt x="136128" y="121720"/>
                </a:lnTo>
                <a:lnTo>
                  <a:pt x="136126" y="121720"/>
                </a:lnTo>
                <a:lnTo>
                  <a:pt x="136119" y="121721"/>
                </a:lnTo>
                <a:lnTo>
                  <a:pt x="136113" y="121722"/>
                </a:lnTo>
                <a:lnTo>
                  <a:pt x="136112" y="121719"/>
                </a:lnTo>
                <a:lnTo>
                  <a:pt x="136112" y="121716"/>
                </a:lnTo>
                <a:lnTo>
                  <a:pt x="136114" y="121711"/>
                </a:lnTo>
                <a:lnTo>
                  <a:pt x="136115" y="121709"/>
                </a:lnTo>
                <a:lnTo>
                  <a:pt x="136108" y="121706"/>
                </a:lnTo>
                <a:lnTo>
                  <a:pt x="136105" y="121704"/>
                </a:lnTo>
                <a:lnTo>
                  <a:pt x="136099" y="121701"/>
                </a:lnTo>
                <a:lnTo>
                  <a:pt x="136097" y="121700"/>
                </a:lnTo>
                <a:lnTo>
                  <a:pt x="136096" y="121698"/>
                </a:lnTo>
                <a:lnTo>
                  <a:pt x="136094" y="121696"/>
                </a:lnTo>
                <a:lnTo>
                  <a:pt x="136098" y="121690"/>
                </a:lnTo>
                <a:lnTo>
                  <a:pt x="136098" y="121687"/>
                </a:lnTo>
                <a:lnTo>
                  <a:pt x="136099" y="121686"/>
                </a:lnTo>
                <a:lnTo>
                  <a:pt x="136099" y="121685"/>
                </a:lnTo>
                <a:lnTo>
                  <a:pt x="136099" y="121682"/>
                </a:lnTo>
                <a:lnTo>
                  <a:pt x="136099" y="121682"/>
                </a:lnTo>
                <a:lnTo>
                  <a:pt x="136099" y="121681"/>
                </a:lnTo>
                <a:lnTo>
                  <a:pt x="136099" y="121678"/>
                </a:lnTo>
                <a:lnTo>
                  <a:pt x="136099" y="121676"/>
                </a:lnTo>
                <a:lnTo>
                  <a:pt x="136099" y="121673"/>
                </a:lnTo>
                <a:lnTo>
                  <a:pt x="136099" y="121672"/>
                </a:lnTo>
                <a:lnTo>
                  <a:pt x="136099" y="121671"/>
                </a:lnTo>
                <a:lnTo>
                  <a:pt x="136099" y="121668"/>
                </a:lnTo>
                <a:lnTo>
                  <a:pt x="136095" y="121667"/>
                </a:lnTo>
                <a:lnTo>
                  <a:pt x="136095" y="121663"/>
                </a:lnTo>
                <a:lnTo>
                  <a:pt x="136092" y="121663"/>
                </a:lnTo>
                <a:lnTo>
                  <a:pt x="136090" y="121667"/>
                </a:lnTo>
                <a:lnTo>
                  <a:pt x="136089" y="121667"/>
                </a:lnTo>
                <a:lnTo>
                  <a:pt x="136087" y="121668"/>
                </a:lnTo>
                <a:lnTo>
                  <a:pt x="136084" y="121666"/>
                </a:lnTo>
                <a:lnTo>
                  <a:pt x="136082" y="121662"/>
                </a:lnTo>
                <a:lnTo>
                  <a:pt x="136081" y="121655"/>
                </a:lnTo>
                <a:lnTo>
                  <a:pt x="136082" y="121651"/>
                </a:lnTo>
                <a:lnTo>
                  <a:pt x="136087" y="121649"/>
                </a:lnTo>
                <a:lnTo>
                  <a:pt x="136089" y="121643"/>
                </a:lnTo>
                <a:lnTo>
                  <a:pt x="136084" y="121639"/>
                </a:lnTo>
                <a:lnTo>
                  <a:pt x="136082" y="121636"/>
                </a:lnTo>
                <a:lnTo>
                  <a:pt x="136079" y="121632"/>
                </a:lnTo>
                <a:lnTo>
                  <a:pt x="136078" y="121631"/>
                </a:lnTo>
                <a:lnTo>
                  <a:pt x="136077" y="121628"/>
                </a:lnTo>
                <a:lnTo>
                  <a:pt x="136074" y="121623"/>
                </a:lnTo>
                <a:lnTo>
                  <a:pt x="136071" y="121620"/>
                </a:lnTo>
                <a:lnTo>
                  <a:pt x="136069" y="121615"/>
                </a:lnTo>
                <a:lnTo>
                  <a:pt x="136069" y="121609"/>
                </a:lnTo>
                <a:lnTo>
                  <a:pt x="136069" y="121603"/>
                </a:lnTo>
                <a:lnTo>
                  <a:pt x="136069" y="121599"/>
                </a:lnTo>
                <a:lnTo>
                  <a:pt x="136068" y="121597"/>
                </a:lnTo>
                <a:lnTo>
                  <a:pt x="136067" y="121595"/>
                </a:lnTo>
                <a:lnTo>
                  <a:pt x="136064" y="121592"/>
                </a:lnTo>
                <a:lnTo>
                  <a:pt x="136063" y="121589"/>
                </a:lnTo>
                <a:lnTo>
                  <a:pt x="136062" y="121575"/>
                </a:lnTo>
                <a:lnTo>
                  <a:pt x="136062" y="121567"/>
                </a:lnTo>
                <a:lnTo>
                  <a:pt x="136062" y="121564"/>
                </a:lnTo>
                <a:lnTo>
                  <a:pt x="136062" y="121562"/>
                </a:lnTo>
                <a:lnTo>
                  <a:pt x="136061" y="121561"/>
                </a:lnTo>
                <a:lnTo>
                  <a:pt x="136058" y="121562"/>
                </a:lnTo>
                <a:lnTo>
                  <a:pt x="136055" y="121562"/>
                </a:lnTo>
                <a:lnTo>
                  <a:pt x="136052" y="121561"/>
                </a:lnTo>
                <a:lnTo>
                  <a:pt x="136050" y="121557"/>
                </a:lnTo>
                <a:lnTo>
                  <a:pt x="136047" y="121551"/>
                </a:lnTo>
                <a:lnTo>
                  <a:pt x="136047" y="121550"/>
                </a:lnTo>
                <a:lnTo>
                  <a:pt x="136046" y="121549"/>
                </a:lnTo>
                <a:lnTo>
                  <a:pt x="136046" y="121546"/>
                </a:lnTo>
                <a:lnTo>
                  <a:pt x="136045" y="121545"/>
                </a:lnTo>
                <a:lnTo>
                  <a:pt x="136044" y="121542"/>
                </a:lnTo>
                <a:lnTo>
                  <a:pt x="136044" y="121540"/>
                </a:lnTo>
                <a:lnTo>
                  <a:pt x="136040" y="121532"/>
                </a:lnTo>
                <a:lnTo>
                  <a:pt x="136040" y="121528"/>
                </a:lnTo>
                <a:lnTo>
                  <a:pt x="136039" y="121524"/>
                </a:lnTo>
                <a:lnTo>
                  <a:pt x="136038" y="121522"/>
                </a:lnTo>
                <a:lnTo>
                  <a:pt x="136038" y="121520"/>
                </a:lnTo>
                <a:lnTo>
                  <a:pt x="136038" y="121519"/>
                </a:lnTo>
                <a:lnTo>
                  <a:pt x="136037" y="121515"/>
                </a:lnTo>
                <a:lnTo>
                  <a:pt x="136042" y="121510"/>
                </a:lnTo>
                <a:lnTo>
                  <a:pt x="136043" y="121506"/>
                </a:lnTo>
                <a:lnTo>
                  <a:pt x="136043" y="121504"/>
                </a:lnTo>
                <a:lnTo>
                  <a:pt x="136044" y="121501"/>
                </a:lnTo>
                <a:lnTo>
                  <a:pt x="136044" y="121499"/>
                </a:lnTo>
                <a:lnTo>
                  <a:pt x="136041" y="121497"/>
                </a:lnTo>
                <a:lnTo>
                  <a:pt x="136037" y="121495"/>
                </a:lnTo>
                <a:lnTo>
                  <a:pt x="136036" y="121493"/>
                </a:lnTo>
                <a:lnTo>
                  <a:pt x="136033" y="121493"/>
                </a:lnTo>
                <a:lnTo>
                  <a:pt x="136030" y="121491"/>
                </a:lnTo>
                <a:lnTo>
                  <a:pt x="136028" y="121491"/>
                </a:lnTo>
                <a:lnTo>
                  <a:pt x="136026" y="121491"/>
                </a:lnTo>
                <a:lnTo>
                  <a:pt x="136024" y="121491"/>
                </a:lnTo>
                <a:lnTo>
                  <a:pt x="136023" y="121485"/>
                </a:lnTo>
                <a:lnTo>
                  <a:pt x="136020" y="121479"/>
                </a:lnTo>
                <a:lnTo>
                  <a:pt x="136016" y="121469"/>
                </a:lnTo>
                <a:lnTo>
                  <a:pt x="136012" y="121466"/>
                </a:lnTo>
                <a:lnTo>
                  <a:pt x="136011" y="121465"/>
                </a:lnTo>
                <a:lnTo>
                  <a:pt x="136005" y="121460"/>
                </a:lnTo>
                <a:lnTo>
                  <a:pt x="136001" y="121459"/>
                </a:lnTo>
                <a:lnTo>
                  <a:pt x="135996" y="121457"/>
                </a:lnTo>
                <a:lnTo>
                  <a:pt x="135986" y="121454"/>
                </a:lnTo>
                <a:lnTo>
                  <a:pt x="135985" y="121451"/>
                </a:lnTo>
                <a:lnTo>
                  <a:pt x="135985" y="121449"/>
                </a:lnTo>
                <a:lnTo>
                  <a:pt x="135988" y="121447"/>
                </a:lnTo>
                <a:lnTo>
                  <a:pt x="135992" y="121441"/>
                </a:lnTo>
                <a:lnTo>
                  <a:pt x="135992" y="121441"/>
                </a:lnTo>
                <a:lnTo>
                  <a:pt x="135992" y="121437"/>
                </a:lnTo>
                <a:lnTo>
                  <a:pt x="135992" y="121437"/>
                </a:lnTo>
                <a:lnTo>
                  <a:pt x="135991" y="121434"/>
                </a:lnTo>
                <a:lnTo>
                  <a:pt x="135990" y="121429"/>
                </a:lnTo>
                <a:lnTo>
                  <a:pt x="135989" y="121427"/>
                </a:lnTo>
                <a:lnTo>
                  <a:pt x="135988" y="121426"/>
                </a:lnTo>
                <a:lnTo>
                  <a:pt x="135985" y="121424"/>
                </a:lnTo>
                <a:lnTo>
                  <a:pt x="135981" y="121420"/>
                </a:lnTo>
                <a:lnTo>
                  <a:pt x="135981" y="121419"/>
                </a:lnTo>
                <a:lnTo>
                  <a:pt x="135979" y="121415"/>
                </a:lnTo>
                <a:lnTo>
                  <a:pt x="135976" y="121411"/>
                </a:lnTo>
                <a:lnTo>
                  <a:pt x="135968" y="121402"/>
                </a:lnTo>
                <a:lnTo>
                  <a:pt x="135968" y="121400"/>
                </a:lnTo>
                <a:lnTo>
                  <a:pt x="135968" y="121397"/>
                </a:lnTo>
                <a:lnTo>
                  <a:pt x="135968" y="121396"/>
                </a:lnTo>
                <a:lnTo>
                  <a:pt x="135968" y="121395"/>
                </a:lnTo>
                <a:lnTo>
                  <a:pt x="135967" y="121392"/>
                </a:lnTo>
                <a:lnTo>
                  <a:pt x="135963" y="121390"/>
                </a:lnTo>
                <a:lnTo>
                  <a:pt x="135960" y="121384"/>
                </a:lnTo>
                <a:lnTo>
                  <a:pt x="135960" y="121382"/>
                </a:lnTo>
                <a:lnTo>
                  <a:pt x="135960" y="121380"/>
                </a:lnTo>
                <a:lnTo>
                  <a:pt x="135960" y="121378"/>
                </a:lnTo>
                <a:lnTo>
                  <a:pt x="135961" y="121374"/>
                </a:lnTo>
                <a:lnTo>
                  <a:pt x="135960" y="121367"/>
                </a:lnTo>
                <a:lnTo>
                  <a:pt x="135958" y="121366"/>
                </a:lnTo>
                <a:lnTo>
                  <a:pt x="135952" y="121368"/>
                </a:lnTo>
                <a:lnTo>
                  <a:pt x="135948" y="121374"/>
                </a:lnTo>
                <a:lnTo>
                  <a:pt x="135945" y="121378"/>
                </a:lnTo>
                <a:lnTo>
                  <a:pt x="135943" y="121379"/>
                </a:lnTo>
                <a:lnTo>
                  <a:pt x="135940" y="121379"/>
                </a:lnTo>
                <a:lnTo>
                  <a:pt x="135938" y="121379"/>
                </a:lnTo>
                <a:lnTo>
                  <a:pt x="135934" y="121378"/>
                </a:lnTo>
                <a:lnTo>
                  <a:pt x="135930" y="121375"/>
                </a:lnTo>
                <a:lnTo>
                  <a:pt x="135921" y="121372"/>
                </a:lnTo>
                <a:lnTo>
                  <a:pt x="135920" y="121369"/>
                </a:lnTo>
                <a:lnTo>
                  <a:pt x="135919" y="121366"/>
                </a:lnTo>
                <a:lnTo>
                  <a:pt x="135918" y="121364"/>
                </a:lnTo>
                <a:lnTo>
                  <a:pt x="135918" y="121362"/>
                </a:lnTo>
                <a:lnTo>
                  <a:pt x="135917" y="121359"/>
                </a:lnTo>
                <a:lnTo>
                  <a:pt x="135915" y="121355"/>
                </a:lnTo>
                <a:lnTo>
                  <a:pt x="135913" y="121346"/>
                </a:lnTo>
                <a:lnTo>
                  <a:pt x="135913" y="121343"/>
                </a:lnTo>
                <a:lnTo>
                  <a:pt x="135912" y="121341"/>
                </a:lnTo>
                <a:lnTo>
                  <a:pt x="135912" y="121339"/>
                </a:lnTo>
                <a:lnTo>
                  <a:pt x="135912" y="121338"/>
                </a:lnTo>
                <a:lnTo>
                  <a:pt x="135911" y="121336"/>
                </a:lnTo>
                <a:lnTo>
                  <a:pt x="135910" y="121331"/>
                </a:lnTo>
                <a:lnTo>
                  <a:pt x="135904" y="121327"/>
                </a:lnTo>
                <a:lnTo>
                  <a:pt x="135903" y="121325"/>
                </a:lnTo>
                <a:lnTo>
                  <a:pt x="135902" y="121320"/>
                </a:lnTo>
                <a:lnTo>
                  <a:pt x="135903" y="121311"/>
                </a:lnTo>
                <a:lnTo>
                  <a:pt x="135903" y="121309"/>
                </a:lnTo>
                <a:lnTo>
                  <a:pt x="135900" y="121307"/>
                </a:lnTo>
                <a:lnTo>
                  <a:pt x="135900" y="121305"/>
                </a:lnTo>
                <a:lnTo>
                  <a:pt x="135900" y="121304"/>
                </a:lnTo>
                <a:lnTo>
                  <a:pt x="135899" y="121300"/>
                </a:lnTo>
                <a:lnTo>
                  <a:pt x="135899" y="121299"/>
                </a:lnTo>
                <a:lnTo>
                  <a:pt x="135897" y="121297"/>
                </a:lnTo>
                <a:lnTo>
                  <a:pt x="135895" y="121294"/>
                </a:lnTo>
                <a:lnTo>
                  <a:pt x="135894" y="121292"/>
                </a:lnTo>
                <a:lnTo>
                  <a:pt x="135886" y="121288"/>
                </a:lnTo>
                <a:lnTo>
                  <a:pt x="135885" y="121286"/>
                </a:lnTo>
                <a:lnTo>
                  <a:pt x="135878" y="121280"/>
                </a:lnTo>
                <a:lnTo>
                  <a:pt x="135876" y="121272"/>
                </a:lnTo>
                <a:lnTo>
                  <a:pt x="135872" y="121267"/>
                </a:lnTo>
                <a:lnTo>
                  <a:pt x="135872" y="121265"/>
                </a:lnTo>
                <a:lnTo>
                  <a:pt x="135872" y="121262"/>
                </a:lnTo>
                <a:lnTo>
                  <a:pt x="135870" y="121259"/>
                </a:lnTo>
                <a:lnTo>
                  <a:pt x="135870" y="121257"/>
                </a:lnTo>
                <a:lnTo>
                  <a:pt x="135869" y="121256"/>
                </a:lnTo>
                <a:lnTo>
                  <a:pt x="135864" y="121248"/>
                </a:lnTo>
                <a:lnTo>
                  <a:pt x="135863" y="121242"/>
                </a:lnTo>
                <a:lnTo>
                  <a:pt x="135860" y="121237"/>
                </a:lnTo>
                <a:lnTo>
                  <a:pt x="135857" y="121235"/>
                </a:lnTo>
                <a:lnTo>
                  <a:pt x="135853" y="121232"/>
                </a:lnTo>
                <a:lnTo>
                  <a:pt x="135850" y="121229"/>
                </a:lnTo>
                <a:lnTo>
                  <a:pt x="135844" y="121224"/>
                </a:lnTo>
                <a:lnTo>
                  <a:pt x="135840" y="121221"/>
                </a:lnTo>
                <a:lnTo>
                  <a:pt x="135827" y="121216"/>
                </a:lnTo>
                <a:lnTo>
                  <a:pt x="135826" y="121215"/>
                </a:lnTo>
                <a:lnTo>
                  <a:pt x="135824" y="121214"/>
                </a:lnTo>
                <a:lnTo>
                  <a:pt x="135819" y="121209"/>
                </a:lnTo>
                <a:lnTo>
                  <a:pt x="135816" y="121207"/>
                </a:lnTo>
                <a:lnTo>
                  <a:pt x="135811" y="121203"/>
                </a:lnTo>
                <a:lnTo>
                  <a:pt x="135808" y="121202"/>
                </a:lnTo>
                <a:lnTo>
                  <a:pt x="135807" y="121202"/>
                </a:lnTo>
                <a:lnTo>
                  <a:pt x="135804" y="121200"/>
                </a:lnTo>
                <a:lnTo>
                  <a:pt x="135802" y="121200"/>
                </a:lnTo>
                <a:lnTo>
                  <a:pt x="135799" y="121198"/>
                </a:lnTo>
                <a:lnTo>
                  <a:pt x="135798" y="121195"/>
                </a:lnTo>
                <a:lnTo>
                  <a:pt x="135797" y="121192"/>
                </a:lnTo>
                <a:lnTo>
                  <a:pt x="135792" y="121182"/>
                </a:lnTo>
                <a:lnTo>
                  <a:pt x="135789" y="121179"/>
                </a:lnTo>
                <a:lnTo>
                  <a:pt x="135787" y="121177"/>
                </a:lnTo>
                <a:lnTo>
                  <a:pt x="135785" y="121175"/>
                </a:lnTo>
                <a:lnTo>
                  <a:pt x="135781" y="121164"/>
                </a:lnTo>
                <a:lnTo>
                  <a:pt x="135781" y="121164"/>
                </a:lnTo>
                <a:lnTo>
                  <a:pt x="135781" y="121163"/>
                </a:lnTo>
                <a:lnTo>
                  <a:pt x="135778" y="121160"/>
                </a:lnTo>
                <a:lnTo>
                  <a:pt x="135778" y="121159"/>
                </a:lnTo>
                <a:lnTo>
                  <a:pt x="135777" y="121157"/>
                </a:lnTo>
                <a:lnTo>
                  <a:pt x="135775" y="121155"/>
                </a:lnTo>
                <a:lnTo>
                  <a:pt x="135771" y="121153"/>
                </a:lnTo>
                <a:lnTo>
                  <a:pt x="135769" y="121150"/>
                </a:lnTo>
                <a:lnTo>
                  <a:pt x="135768" y="121149"/>
                </a:lnTo>
                <a:lnTo>
                  <a:pt x="135764" y="121143"/>
                </a:lnTo>
                <a:lnTo>
                  <a:pt x="135764" y="121143"/>
                </a:lnTo>
                <a:lnTo>
                  <a:pt x="135764" y="121142"/>
                </a:lnTo>
                <a:lnTo>
                  <a:pt x="135763" y="121141"/>
                </a:lnTo>
                <a:lnTo>
                  <a:pt x="135762" y="121139"/>
                </a:lnTo>
                <a:lnTo>
                  <a:pt x="135759" y="121135"/>
                </a:lnTo>
                <a:lnTo>
                  <a:pt x="135756" y="121133"/>
                </a:lnTo>
                <a:lnTo>
                  <a:pt x="135755" y="121130"/>
                </a:lnTo>
                <a:lnTo>
                  <a:pt x="135755" y="121129"/>
                </a:lnTo>
                <a:lnTo>
                  <a:pt x="135755" y="121128"/>
                </a:lnTo>
                <a:lnTo>
                  <a:pt x="135755" y="121126"/>
                </a:lnTo>
                <a:lnTo>
                  <a:pt x="135755" y="121125"/>
                </a:lnTo>
                <a:lnTo>
                  <a:pt x="135754" y="121124"/>
                </a:lnTo>
                <a:lnTo>
                  <a:pt x="135760" y="121110"/>
                </a:lnTo>
                <a:lnTo>
                  <a:pt x="135760" y="121108"/>
                </a:lnTo>
                <a:lnTo>
                  <a:pt x="135760" y="121106"/>
                </a:lnTo>
                <a:lnTo>
                  <a:pt x="135759" y="121104"/>
                </a:lnTo>
                <a:lnTo>
                  <a:pt x="135758" y="121099"/>
                </a:lnTo>
                <a:lnTo>
                  <a:pt x="135758" y="121096"/>
                </a:lnTo>
                <a:lnTo>
                  <a:pt x="135757" y="121095"/>
                </a:lnTo>
                <a:lnTo>
                  <a:pt x="135753" y="121090"/>
                </a:lnTo>
                <a:lnTo>
                  <a:pt x="135753" y="121087"/>
                </a:lnTo>
                <a:lnTo>
                  <a:pt x="135749" y="121084"/>
                </a:lnTo>
                <a:lnTo>
                  <a:pt x="135747" y="121082"/>
                </a:lnTo>
                <a:lnTo>
                  <a:pt x="135744" y="121077"/>
                </a:lnTo>
                <a:lnTo>
                  <a:pt x="135740" y="121073"/>
                </a:lnTo>
                <a:lnTo>
                  <a:pt x="135739" y="121072"/>
                </a:lnTo>
                <a:lnTo>
                  <a:pt x="135739" y="121070"/>
                </a:lnTo>
                <a:lnTo>
                  <a:pt x="135739" y="121066"/>
                </a:lnTo>
                <a:lnTo>
                  <a:pt x="135738" y="121064"/>
                </a:lnTo>
                <a:lnTo>
                  <a:pt x="135738" y="121062"/>
                </a:lnTo>
                <a:lnTo>
                  <a:pt x="135738" y="121060"/>
                </a:lnTo>
                <a:lnTo>
                  <a:pt x="135737" y="121059"/>
                </a:lnTo>
                <a:lnTo>
                  <a:pt x="135737" y="121056"/>
                </a:lnTo>
                <a:lnTo>
                  <a:pt x="135737" y="121053"/>
                </a:lnTo>
                <a:lnTo>
                  <a:pt x="135734" y="121043"/>
                </a:lnTo>
                <a:lnTo>
                  <a:pt x="135734" y="121042"/>
                </a:lnTo>
                <a:lnTo>
                  <a:pt x="135734" y="121038"/>
                </a:lnTo>
                <a:lnTo>
                  <a:pt x="135735" y="121036"/>
                </a:lnTo>
                <a:lnTo>
                  <a:pt x="135735" y="121034"/>
                </a:lnTo>
                <a:lnTo>
                  <a:pt x="135736" y="121029"/>
                </a:lnTo>
                <a:lnTo>
                  <a:pt x="135736" y="121026"/>
                </a:lnTo>
                <a:lnTo>
                  <a:pt x="135733" y="121023"/>
                </a:lnTo>
                <a:lnTo>
                  <a:pt x="135729" y="121022"/>
                </a:lnTo>
                <a:lnTo>
                  <a:pt x="135727" y="121020"/>
                </a:lnTo>
                <a:lnTo>
                  <a:pt x="135725" y="121018"/>
                </a:lnTo>
                <a:lnTo>
                  <a:pt x="135722" y="121013"/>
                </a:lnTo>
                <a:lnTo>
                  <a:pt x="135719" y="121011"/>
                </a:lnTo>
                <a:lnTo>
                  <a:pt x="135715" y="121006"/>
                </a:lnTo>
                <a:lnTo>
                  <a:pt x="135714" y="121003"/>
                </a:lnTo>
                <a:lnTo>
                  <a:pt x="135714" y="120997"/>
                </a:lnTo>
                <a:lnTo>
                  <a:pt x="135716" y="120990"/>
                </a:lnTo>
                <a:lnTo>
                  <a:pt x="135716" y="120986"/>
                </a:lnTo>
                <a:lnTo>
                  <a:pt x="135716" y="120981"/>
                </a:lnTo>
                <a:lnTo>
                  <a:pt x="135716" y="120977"/>
                </a:lnTo>
                <a:lnTo>
                  <a:pt x="135716" y="120973"/>
                </a:lnTo>
                <a:lnTo>
                  <a:pt x="135716" y="120969"/>
                </a:lnTo>
                <a:lnTo>
                  <a:pt x="135716" y="120965"/>
                </a:lnTo>
                <a:lnTo>
                  <a:pt x="135715" y="120963"/>
                </a:lnTo>
                <a:lnTo>
                  <a:pt x="135713" y="120960"/>
                </a:lnTo>
                <a:lnTo>
                  <a:pt x="135711" y="120958"/>
                </a:lnTo>
                <a:lnTo>
                  <a:pt x="135707" y="120954"/>
                </a:lnTo>
                <a:lnTo>
                  <a:pt x="135701" y="120949"/>
                </a:lnTo>
                <a:lnTo>
                  <a:pt x="135700" y="120945"/>
                </a:lnTo>
                <a:lnTo>
                  <a:pt x="135699" y="120944"/>
                </a:lnTo>
                <a:lnTo>
                  <a:pt x="135697" y="120941"/>
                </a:lnTo>
                <a:lnTo>
                  <a:pt x="135696" y="120940"/>
                </a:lnTo>
                <a:lnTo>
                  <a:pt x="135694" y="120937"/>
                </a:lnTo>
                <a:lnTo>
                  <a:pt x="135694" y="120935"/>
                </a:lnTo>
                <a:lnTo>
                  <a:pt x="135694" y="120935"/>
                </a:lnTo>
                <a:lnTo>
                  <a:pt x="135697" y="120928"/>
                </a:lnTo>
                <a:lnTo>
                  <a:pt x="135699" y="120925"/>
                </a:lnTo>
                <a:lnTo>
                  <a:pt x="135701" y="120921"/>
                </a:lnTo>
                <a:lnTo>
                  <a:pt x="135702" y="120920"/>
                </a:lnTo>
                <a:lnTo>
                  <a:pt x="135702" y="120919"/>
                </a:lnTo>
                <a:lnTo>
                  <a:pt x="135703" y="120917"/>
                </a:lnTo>
                <a:lnTo>
                  <a:pt x="135704" y="120912"/>
                </a:lnTo>
                <a:lnTo>
                  <a:pt x="135705" y="120908"/>
                </a:lnTo>
                <a:lnTo>
                  <a:pt x="135711" y="120903"/>
                </a:lnTo>
                <a:lnTo>
                  <a:pt x="135712" y="120899"/>
                </a:lnTo>
                <a:lnTo>
                  <a:pt x="135713" y="120898"/>
                </a:lnTo>
                <a:lnTo>
                  <a:pt x="135713" y="120896"/>
                </a:lnTo>
                <a:lnTo>
                  <a:pt x="135713" y="120894"/>
                </a:lnTo>
                <a:lnTo>
                  <a:pt x="135714" y="120889"/>
                </a:lnTo>
                <a:lnTo>
                  <a:pt x="135710" y="120886"/>
                </a:lnTo>
                <a:lnTo>
                  <a:pt x="135708" y="120880"/>
                </a:lnTo>
                <a:lnTo>
                  <a:pt x="135706" y="120876"/>
                </a:lnTo>
                <a:lnTo>
                  <a:pt x="135706" y="120875"/>
                </a:lnTo>
                <a:lnTo>
                  <a:pt x="135706" y="120871"/>
                </a:lnTo>
                <a:lnTo>
                  <a:pt x="135707" y="120870"/>
                </a:lnTo>
                <a:lnTo>
                  <a:pt x="135708" y="120868"/>
                </a:lnTo>
                <a:lnTo>
                  <a:pt x="135710" y="120868"/>
                </a:lnTo>
                <a:lnTo>
                  <a:pt x="135714" y="120866"/>
                </a:lnTo>
                <a:lnTo>
                  <a:pt x="135716" y="120866"/>
                </a:lnTo>
                <a:lnTo>
                  <a:pt x="135718" y="120866"/>
                </a:lnTo>
                <a:lnTo>
                  <a:pt x="135724" y="120866"/>
                </a:lnTo>
                <a:lnTo>
                  <a:pt x="135726" y="120865"/>
                </a:lnTo>
                <a:lnTo>
                  <a:pt x="135727" y="120863"/>
                </a:lnTo>
                <a:lnTo>
                  <a:pt x="135727" y="120856"/>
                </a:lnTo>
                <a:lnTo>
                  <a:pt x="135732" y="120852"/>
                </a:lnTo>
                <a:lnTo>
                  <a:pt x="135730" y="120849"/>
                </a:lnTo>
                <a:lnTo>
                  <a:pt x="135729" y="120847"/>
                </a:lnTo>
                <a:lnTo>
                  <a:pt x="135728" y="120845"/>
                </a:lnTo>
                <a:lnTo>
                  <a:pt x="135727" y="120841"/>
                </a:lnTo>
                <a:lnTo>
                  <a:pt x="135728" y="120837"/>
                </a:lnTo>
                <a:lnTo>
                  <a:pt x="135725" y="120834"/>
                </a:lnTo>
                <a:lnTo>
                  <a:pt x="135724" y="120833"/>
                </a:lnTo>
                <a:lnTo>
                  <a:pt x="135724" y="120830"/>
                </a:lnTo>
                <a:lnTo>
                  <a:pt x="135724" y="120828"/>
                </a:lnTo>
                <a:lnTo>
                  <a:pt x="135720" y="120826"/>
                </a:lnTo>
                <a:lnTo>
                  <a:pt x="135719" y="120819"/>
                </a:lnTo>
                <a:lnTo>
                  <a:pt x="135717" y="120818"/>
                </a:lnTo>
                <a:lnTo>
                  <a:pt x="135707" y="120816"/>
                </a:lnTo>
                <a:lnTo>
                  <a:pt x="135702" y="120814"/>
                </a:lnTo>
                <a:lnTo>
                  <a:pt x="135697" y="120814"/>
                </a:lnTo>
                <a:lnTo>
                  <a:pt x="135697" y="120808"/>
                </a:lnTo>
                <a:lnTo>
                  <a:pt x="135701" y="120805"/>
                </a:lnTo>
                <a:lnTo>
                  <a:pt x="135702" y="120802"/>
                </a:lnTo>
                <a:lnTo>
                  <a:pt x="135703" y="120800"/>
                </a:lnTo>
                <a:lnTo>
                  <a:pt x="135704" y="120799"/>
                </a:lnTo>
                <a:lnTo>
                  <a:pt x="135704" y="120798"/>
                </a:lnTo>
                <a:lnTo>
                  <a:pt x="135704" y="120798"/>
                </a:lnTo>
                <a:lnTo>
                  <a:pt x="135706" y="120795"/>
                </a:lnTo>
                <a:lnTo>
                  <a:pt x="135707" y="120793"/>
                </a:lnTo>
                <a:lnTo>
                  <a:pt x="135710" y="120789"/>
                </a:lnTo>
                <a:lnTo>
                  <a:pt x="135711" y="120782"/>
                </a:lnTo>
                <a:lnTo>
                  <a:pt x="135711" y="120780"/>
                </a:lnTo>
                <a:lnTo>
                  <a:pt x="135713" y="120778"/>
                </a:lnTo>
                <a:lnTo>
                  <a:pt x="135713" y="120775"/>
                </a:lnTo>
                <a:lnTo>
                  <a:pt x="135714" y="120771"/>
                </a:lnTo>
                <a:lnTo>
                  <a:pt x="135721" y="120767"/>
                </a:lnTo>
                <a:lnTo>
                  <a:pt x="135718" y="120762"/>
                </a:lnTo>
                <a:lnTo>
                  <a:pt x="135718" y="120757"/>
                </a:lnTo>
                <a:lnTo>
                  <a:pt x="135717" y="120753"/>
                </a:lnTo>
                <a:lnTo>
                  <a:pt x="135716" y="120751"/>
                </a:lnTo>
                <a:lnTo>
                  <a:pt x="135715" y="120749"/>
                </a:lnTo>
                <a:lnTo>
                  <a:pt x="135714" y="120746"/>
                </a:lnTo>
                <a:lnTo>
                  <a:pt x="135710" y="120741"/>
                </a:lnTo>
                <a:lnTo>
                  <a:pt x="135698" y="120731"/>
                </a:lnTo>
                <a:lnTo>
                  <a:pt x="135695" y="120726"/>
                </a:lnTo>
                <a:lnTo>
                  <a:pt x="135691" y="120724"/>
                </a:lnTo>
                <a:lnTo>
                  <a:pt x="135689" y="120722"/>
                </a:lnTo>
                <a:lnTo>
                  <a:pt x="135687" y="120720"/>
                </a:lnTo>
                <a:lnTo>
                  <a:pt x="135684" y="120719"/>
                </a:lnTo>
                <a:lnTo>
                  <a:pt x="135680" y="120719"/>
                </a:lnTo>
                <a:lnTo>
                  <a:pt x="135679" y="120718"/>
                </a:lnTo>
                <a:lnTo>
                  <a:pt x="135666" y="120711"/>
                </a:lnTo>
                <a:lnTo>
                  <a:pt x="135665" y="120710"/>
                </a:lnTo>
                <a:lnTo>
                  <a:pt x="135665" y="120709"/>
                </a:lnTo>
                <a:lnTo>
                  <a:pt x="135663" y="120709"/>
                </a:lnTo>
                <a:lnTo>
                  <a:pt x="135662" y="120709"/>
                </a:lnTo>
                <a:lnTo>
                  <a:pt x="135659" y="120708"/>
                </a:lnTo>
                <a:lnTo>
                  <a:pt x="135659" y="120707"/>
                </a:lnTo>
                <a:lnTo>
                  <a:pt x="135657" y="120706"/>
                </a:lnTo>
                <a:lnTo>
                  <a:pt x="135656" y="120705"/>
                </a:lnTo>
                <a:lnTo>
                  <a:pt x="135652" y="120705"/>
                </a:lnTo>
                <a:lnTo>
                  <a:pt x="135651" y="120705"/>
                </a:lnTo>
                <a:lnTo>
                  <a:pt x="135649" y="120705"/>
                </a:lnTo>
                <a:lnTo>
                  <a:pt x="135647" y="120704"/>
                </a:lnTo>
                <a:lnTo>
                  <a:pt x="135646" y="120703"/>
                </a:lnTo>
                <a:lnTo>
                  <a:pt x="135645" y="120702"/>
                </a:lnTo>
                <a:lnTo>
                  <a:pt x="135641" y="120702"/>
                </a:lnTo>
                <a:lnTo>
                  <a:pt x="135632" y="120701"/>
                </a:lnTo>
                <a:lnTo>
                  <a:pt x="135628" y="120699"/>
                </a:lnTo>
                <a:lnTo>
                  <a:pt x="135626" y="120698"/>
                </a:lnTo>
                <a:lnTo>
                  <a:pt x="135623" y="120697"/>
                </a:lnTo>
                <a:lnTo>
                  <a:pt x="135623" y="120697"/>
                </a:lnTo>
                <a:lnTo>
                  <a:pt x="135623" y="120695"/>
                </a:lnTo>
                <a:lnTo>
                  <a:pt x="135619" y="120694"/>
                </a:lnTo>
                <a:lnTo>
                  <a:pt x="135615" y="120693"/>
                </a:lnTo>
                <a:lnTo>
                  <a:pt x="135614" y="120693"/>
                </a:lnTo>
                <a:lnTo>
                  <a:pt x="135608" y="120695"/>
                </a:lnTo>
                <a:lnTo>
                  <a:pt x="135606" y="120695"/>
                </a:lnTo>
                <a:lnTo>
                  <a:pt x="135603" y="120695"/>
                </a:lnTo>
                <a:lnTo>
                  <a:pt x="135603" y="120694"/>
                </a:lnTo>
                <a:lnTo>
                  <a:pt x="135602" y="120694"/>
                </a:lnTo>
                <a:lnTo>
                  <a:pt x="135597" y="120694"/>
                </a:lnTo>
                <a:lnTo>
                  <a:pt x="135596" y="120694"/>
                </a:lnTo>
                <a:lnTo>
                  <a:pt x="135596" y="120694"/>
                </a:lnTo>
                <a:lnTo>
                  <a:pt x="135592" y="120694"/>
                </a:lnTo>
                <a:lnTo>
                  <a:pt x="135591" y="120694"/>
                </a:lnTo>
                <a:lnTo>
                  <a:pt x="135588" y="120691"/>
                </a:lnTo>
                <a:lnTo>
                  <a:pt x="135584" y="120690"/>
                </a:lnTo>
                <a:lnTo>
                  <a:pt x="135583" y="120688"/>
                </a:lnTo>
                <a:lnTo>
                  <a:pt x="135582" y="120687"/>
                </a:lnTo>
                <a:lnTo>
                  <a:pt x="135579" y="120687"/>
                </a:lnTo>
                <a:lnTo>
                  <a:pt x="135579" y="120686"/>
                </a:lnTo>
                <a:lnTo>
                  <a:pt x="135577" y="120684"/>
                </a:lnTo>
                <a:lnTo>
                  <a:pt x="135573" y="120682"/>
                </a:lnTo>
                <a:lnTo>
                  <a:pt x="135568" y="120682"/>
                </a:lnTo>
                <a:lnTo>
                  <a:pt x="135567" y="120682"/>
                </a:lnTo>
                <a:lnTo>
                  <a:pt x="135563" y="120682"/>
                </a:lnTo>
                <a:lnTo>
                  <a:pt x="135563" y="120682"/>
                </a:lnTo>
                <a:lnTo>
                  <a:pt x="135561" y="120680"/>
                </a:lnTo>
                <a:lnTo>
                  <a:pt x="135560" y="120672"/>
                </a:lnTo>
                <a:lnTo>
                  <a:pt x="135560" y="120672"/>
                </a:lnTo>
                <a:lnTo>
                  <a:pt x="135560" y="120670"/>
                </a:lnTo>
                <a:lnTo>
                  <a:pt x="135560" y="120665"/>
                </a:lnTo>
                <a:lnTo>
                  <a:pt x="135560" y="120661"/>
                </a:lnTo>
                <a:lnTo>
                  <a:pt x="135560" y="120657"/>
                </a:lnTo>
                <a:lnTo>
                  <a:pt x="135558" y="120657"/>
                </a:lnTo>
                <a:lnTo>
                  <a:pt x="135556" y="120656"/>
                </a:lnTo>
                <a:lnTo>
                  <a:pt x="135553" y="120656"/>
                </a:lnTo>
                <a:lnTo>
                  <a:pt x="135550" y="120651"/>
                </a:lnTo>
                <a:lnTo>
                  <a:pt x="135548" y="120647"/>
                </a:lnTo>
                <a:lnTo>
                  <a:pt x="135548" y="120636"/>
                </a:lnTo>
                <a:lnTo>
                  <a:pt x="135546" y="120631"/>
                </a:lnTo>
                <a:lnTo>
                  <a:pt x="135543" y="120625"/>
                </a:lnTo>
                <a:lnTo>
                  <a:pt x="135544" y="120621"/>
                </a:lnTo>
                <a:lnTo>
                  <a:pt x="135544" y="120618"/>
                </a:lnTo>
                <a:lnTo>
                  <a:pt x="135542" y="120617"/>
                </a:lnTo>
                <a:lnTo>
                  <a:pt x="135542" y="120617"/>
                </a:lnTo>
                <a:lnTo>
                  <a:pt x="135539" y="120612"/>
                </a:lnTo>
                <a:lnTo>
                  <a:pt x="135539" y="120611"/>
                </a:lnTo>
                <a:lnTo>
                  <a:pt x="135538" y="120611"/>
                </a:lnTo>
                <a:lnTo>
                  <a:pt x="135537" y="120608"/>
                </a:lnTo>
                <a:lnTo>
                  <a:pt x="135534" y="120603"/>
                </a:lnTo>
                <a:lnTo>
                  <a:pt x="135534" y="120602"/>
                </a:lnTo>
                <a:lnTo>
                  <a:pt x="135533" y="120602"/>
                </a:lnTo>
                <a:lnTo>
                  <a:pt x="135530" y="120599"/>
                </a:lnTo>
                <a:lnTo>
                  <a:pt x="135529" y="120596"/>
                </a:lnTo>
                <a:lnTo>
                  <a:pt x="135529" y="120595"/>
                </a:lnTo>
                <a:lnTo>
                  <a:pt x="135529" y="120593"/>
                </a:lnTo>
                <a:lnTo>
                  <a:pt x="135528" y="120593"/>
                </a:lnTo>
                <a:lnTo>
                  <a:pt x="135528" y="120591"/>
                </a:lnTo>
                <a:lnTo>
                  <a:pt x="135528" y="120589"/>
                </a:lnTo>
                <a:lnTo>
                  <a:pt x="135529" y="120589"/>
                </a:lnTo>
                <a:lnTo>
                  <a:pt x="135529" y="120588"/>
                </a:lnTo>
                <a:lnTo>
                  <a:pt x="135529" y="120586"/>
                </a:lnTo>
                <a:lnTo>
                  <a:pt x="135530" y="120585"/>
                </a:lnTo>
                <a:lnTo>
                  <a:pt x="135531" y="120583"/>
                </a:lnTo>
                <a:lnTo>
                  <a:pt x="135534" y="120580"/>
                </a:lnTo>
                <a:lnTo>
                  <a:pt x="135537" y="120578"/>
                </a:lnTo>
                <a:lnTo>
                  <a:pt x="135540" y="120574"/>
                </a:lnTo>
                <a:lnTo>
                  <a:pt x="135541" y="120573"/>
                </a:lnTo>
                <a:lnTo>
                  <a:pt x="135542" y="120572"/>
                </a:lnTo>
                <a:lnTo>
                  <a:pt x="135546" y="120571"/>
                </a:lnTo>
                <a:lnTo>
                  <a:pt x="135550" y="120565"/>
                </a:lnTo>
                <a:lnTo>
                  <a:pt x="135552" y="120560"/>
                </a:lnTo>
                <a:lnTo>
                  <a:pt x="135552" y="120554"/>
                </a:lnTo>
                <a:lnTo>
                  <a:pt x="135553" y="120551"/>
                </a:lnTo>
                <a:lnTo>
                  <a:pt x="135554" y="120549"/>
                </a:lnTo>
                <a:lnTo>
                  <a:pt x="135555" y="120548"/>
                </a:lnTo>
                <a:lnTo>
                  <a:pt x="135556" y="120543"/>
                </a:lnTo>
                <a:lnTo>
                  <a:pt x="135556" y="120539"/>
                </a:lnTo>
                <a:lnTo>
                  <a:pt x="135555" y="120539"/>
                </a:lnTo>
                <a:lnTo>
                  <a:pt x="135555" y="120536"/>
                </a:lnTo>
                <a:lnTo>
                  <a:pt x="135554" y="120535"/>
                </a:lnTo>
                <a:lnTo>
                  <a:pt x="135552" y="120529"/>
                </a:lnTo>
                <a:lnTo>
                  <a:pt x="135552" y="120529"/>
                </a:lnTo>
                <a:lnTo>
                  <a:pt x="135552" y="120526"/>
                </a:lnTo>
                <a:lnTo>
                  <a:pt x="135552" y="120526"/>
                </a:lnTo>
                <a:lnTo>
                  <a:pt x="135554" y="120524"/>
                </a:lnTo>
                <a:lnTo>
                  <a:pt x="135556" y="120523"/>
                </a:lnTo>
                <a:lnTo>
                  <a:pt x="135559" y="120521"/>
                </a:lnTo>
                <a:lnTo>
                  <a:pt x="135563" y="120520"/>
                </a:lnTo>
                <a:lnTo>
                  <a:pt x="135564" y="120518"/>
                </a:lnTo>
                <a:lnTo>
                  <a:pt x="135564" y="120515"/>
                </a:lnTo>
                <a:lnTo>
                  <a:pt x="135564" y="120512"/>
                </a:lnTo>
                <a:lnTo>
                  <a:pt x="135564" y="120510"/>
                </a:lnTo>
                <a:lnTo>
                  <a:pt x="135561" y="120510"/>
                </a:lnTo>
                <a:lnTo>
                  <a:pt x="135553" y="120507"/>
                </a:lnTo>
                <a:lnTo>
                  <a:pt x="135551" y="120508"/>
                </a:lnTo>
                <a:lnTo>
                  <a:pt x="135551" y="120509"/>
                </a:lnTo>
                <a:lnTo>
                  <a:pt x="135546" y="120512"/>
                </a:lnTo>
                <a:lnTo>
                  <a:pt x="135543" y="120512"/>
                </a:lnTo>
                <a:lnTo>
                  <a:pt x="135542" y="120511"/>
                </a:lnTo>
                <a:lnTo>
                  <a:pt x="135542" y="120509"/>
                </a:lnTo>
                <a:lnTo>
                  <a:pt x="135542" y="120506"/>
                </a:lnTo>
                <a:lnTo>
                  <a:pt x="135541" y="120501"/>
                </a:lnTo>
                <a:lnTo>
                  <a:pt x="135538" y="120500"/>
                </a:lnTo>
                <a:lnTo>
                  <a:pt x="135533" y="120500"/>
                </a:lnTo>
                <a:lnTo>
                  <a:pt x="135532" y="120499"/>
                </a:lnTo>
                <a:lnTo>
                  <a:pt x="135527" y="120500"/>
                </a:lnTo>
                <a:lnTo>
                  <a:pt x="135520" y="120501"/>
                </a:lnTo>
                <a:lnTo>
                  <a:pt x="135517" y="120501"/>
                </a:lnTo>
                <a:lnTo>
                  <a:pt x="135516" y="120498"/>
                </a:lnTo>
                <a:lnTo>
                  <a:pt x="135516" y="120495"/>
                </a:lnTo>
                <a:lnTo>
                  <a:pt x="135516" y="120492"/>
                </a:lnTo>
                <a:lnTo>
                  <a:pt x="135515" y="120491"/>
                </a:lnTo>
                <a:lnTo>
                  <a:pt x="135513" y="120490"/>
                </a:lnTo>
                <a:lnTo>
                  <a:pt x="135510" y="120489"/>
                </a:lnTo>
                <a:lnTo>
                  <a:pt x="135502" y="120489"/>
                </a:lnTo>
                <a:lnTo>
                  <a:pt x="135498" y="120489"/>
                </a:lnTo>
                <a:lnTo>
                  <a:pt x="135496" y="120487"/>
                </a:lnTo>
                <a:lnTo>
                  <a:pt x="135495" y="120485"/>
                </a:lnTo>
                <a:lnTo>
                  <a:pt x="135494" y="120483"/>
                </a:lnTo>
                <a:lnTo>
                  <a:pt x="135494" y="120481"/>
                </a:lnTo>
                <a:lnTo>
                  <a:pt x="135494" y="120477"/>
                </a:lnTo>
                <a:lnTo>
                  <a:pt x="135495" y="120477"/>
                </a:lnTo>
                <a:lnTo>
                  <a:pt x="135500" y="120476"/>
                </a:lnTo>
                <a:lnTo>
                  <a:pt x="135503" y="120477"/>
                </a:lnTo>
                <a:lnTo>
                  <a:pt x="135506" y="120476"/>
                </a:lnTo>
                <a:lnTo>
                  <a:pt x="135507" y="120476"/>
                </a:lnTo>
                <a:lnTo>
                  <a:pt x="135508" y="120466"/>
                </a:lnTo>
                <a:lnTo>
                  <a:pt x="135510" y="120464"/>
                </a:lnTo>
                <a:lnTo>
                  <a:pt x="135513" y="120460"/>
                </a:lnTo>
                <a:lnTo>
                  <a:pt x="135515" y="120457"/>
                </a:lnTo>
                <a:lnTo>
                  <a:pt x="135516" y="120456"/>
                </a:lnTo>
                <a:lnTo>
                  <a:pt x="135517" y="120455"/>
                </a:lnTo>
                <a:lnTo>
                  <a:pt x="135520" y="120449"/>
                </a:lnTo>
                <a:lnTo>
                  <a:pt x="135520" y="120447"/>
                </a:lnTo>
                <a:lnTo>
                  <a:pt x="135521" y="120443"/>
                </a:lnTo>
                <a:lnTo>
                  <a:pt x="135521" y="120439"/>
                </a:lnTo>
                <a:lnTo>
                  <a:pt x="135521" y="120433"/>
                </a:lnTo>
                <a:lnTo>
                  <a:pt x="135511" y="120430"/>
                </a:lnTo>
                <a:lnTo>
                  <a:pt x="135511" y="120429"/>
                </a:lnTo>
                <a:lnTo>
                  <a:pt x="135510" y="120427"/>
                </a:lnTo>
                <a:lnTo>
                  <a:pt x="135509" y="120423"/>
                </a:lnTo>
                <a:lnTo>
                  <a:pt x="135509" y="120418"/>
                </a:lnTo>
                <a:lnTo>
                  <a:pt x="135509" y="120411"/>
                </a:lnTo>
                <a:lnTo>
                  <a:pt x="135509" y="120407"/>
                </a:lnTo>
                <a:lnTo>
                  <a:pt x="135509" y="120405"/>
                </a:lnTo>
                <a:lnTo>
                  <a:pt x="135509" y="120403"/>
                </a:lnTo>
                <a:lnTo>
                  <a:pt x="135509" y="120398"/>
                </a:lnTo>
                <a:lnTo>
                  <a:pt x="135509" y="120397"/>
                </a:lnTo>
                <a:lnTo>
                  <a:pt x="135511" y="120393"/>
                </a:lnTo>
                <a:lnTo>
                  <a:pt x="135511" y="120392"/>
                </a:lnTo>
                <a:lnTo>
                  <a:pt x="135512" y="120389"/>
                </a:lnTo>
                <a:lnTo>
                  <a:pt x="135512" y="120383"/>
                </a:lnTo>
                <a:lnTo>
                  <a:pt x="135518" y="120374"/>
                </a:lnTo>
                <a:lnTo>
                  <a:pt x="135522" y="120369"/>
                </a:lnTo>
                <a:lnTo>
                  <a:pt x="135526" y="120369"/>
                </a:lnTo>
                <a:lnTo>
                  <a:pt x="135528" y="120365"/>
                </a:lnTo>
                <a:lnTo>
                  <a:pt x="135528" y="120362"/>
                </a:lnTo>
                <a:lnTo>
                  <a:pt x="135529" y="120360"/>
                </a:lnTo>
                <a:lnTo>
                  <a:pt x="135542" y="120358"/>
                </a:lnTo>
                <a:lnTo>
                  <a:pt x="135543" y="120352"/>
                </a:lnTo>
                <a:lnTo>
                  <a:pt x="135547" y="120347"/>
                </a:lnTo>
                <a:lnTo>
                  <a:pt x="135546" y="120343"/>
                </a:lnTo>
                <a:lnTo>
                  <a:pt x="135546" y="120340"/>
                </a:lnTo>
                <a:lnTo>
                  <a:pt x="135544" y="120339"/>
                </a:lnTo>
                <a:lnTo>
                  <a:pt x="135544" y="120338"/>
                </a:lnTo>
                <a:lnTo>
                  <a:pt x="135544" y="120333"/>
                </a:lnTo>
                <a:lnTo>
                  <a:pt x="135544" y="120329"/>
                </a:lnTo>
                <a:lnTo>
                  <a:pt x="135544" y="120326"/>
                </a:lnTo>
                <a:lnTo>
                  <a:pt x="135544" y="120324"/>
                </a:lnTo>
                <a:lnTo>
                  <a:pt x="135542" y="120319"/>
                </a:lnTo>
                <a:lnTo>
                  <a:pt x="135542" y="120318"/>
                </a:lnTo>
                <a:lnTo>
                  <a:pt x="135542" y="120316"/>
                </a:lnTo>
                <a:lnTo>
                  <a:pt x="135541" y="120313"/>
                </a:lnTo>
                <a:lnTo>
                  <a:pt x="135540" y="120311"/>
                </a:lnTo>
                <a:lnTo>
                  <a:pt x="135538" y="120305"/>
                </a:lnTo>
                <a:lnTo>
                  <a:pt x="135538" y="120303"/>
                </a:lnTo>
                <a:lnTo>
                  <a:pt x="135537" y="120301"/>
                </a:lnTo>
                <a:lnTo>
                  <a:pt x="135536" y="120296"/>
                </a:lnTo>
                <a:lnTo>
                  <a:pt x="135536" y="120293"/>
                </a:lnTo>
                <a:lnTo>
                  <a:pt x="135533" y="120283"/>
                </a:lnTo>
                <a:lnTo>
                  <a:pt x="135527" y="120279"/>
                </a:lnTo>
                <a:lnTo>
                  <a:pt x="135521" y="120277"/>
                </a:lnTo>
                <a:lnTo>
                  <a:pt x="135512" y="120277"/>
                </a:lnTo>
                <a:lnTo>
                  <a:pt x="135509" y="120275"/>
                </a:lnTo>
                <a:lnTo>
                  <a:pt x="135507" y="120269"/>
                </a:lnTo>
                <a:lnTo>
                  <a:pt x="135499" y="120264"/>
                </a:lnTo>
                <a:lnTo>
                  <a:pt x="135498" y="120260"/>
                </a:lnTo>
                <a:lnTo>
                  <a:pt x="135493" y="120254"/>
                </a:lnTo>
                <a:lnTo>
                  <a:pt x="135480" y="120245"/>
                </a:lnTo>
                <a:lnTo>
                  <a:pt x="135469" y="120232"/>
                </a:lnTo>
                <a:lnTo>
                  <a:pt x="135468" y="120228"/>
                </a:lnTo>
                <a:lnTo>
                  <a:pt x="135468" y="120225"/>
                </a:lnTo>
                <a:lnTo>
                  <a:pt x="135468" y="120221"/>
                </a:lnTo>
                <a:lnTo>
                  <a:pt x="135468" y="120217"/>
                </a:lnTo>
                <a:lnTo>
                  <a:pt x="135466" y="120212"/>
                </a:lnTo>
                <a:lnTo>
                  <a:pt x="135463" y="120205"/>
                </a:lnTo>
                <a:lnTo>
                  <a:pt x="135452" y="120193"/>
                </a:lnTo>
                <a:lnTo>
                  <a:pt x="135450" y="120190"/>
                </a:lnTo>
                <a:lnTo>
                  <a:pt x="135449" y="120187"/>
                </a:lnTo>
                <a:lnTo>
                  <a:pt x="135445" y="120183"/>
                </a:lnTo>
                <a:lnTo>
                  <a:pt x="135441" y="120181"/>
                </a:lnTo>
                <a:lnTo>
                  <a:pt x="135437" y="120181"/>
                </a:lnTo>
                <a:lnTo>
                  <a:pt x="135436" y="120180"/>
                </a:lnTo>
                <a:lnTo>
                  <a:pt x="135434" y="120180"/>
                </a:lnTo>
                <a:lnTo>
                  <a:pt x="135431" y="120178"/>
                </a:lnTo>
                <a:lnTo>
                  <a:pt x="135430" y="120177"/>
                </a:lnTo>
                <a:lnTo>
                  <a:pt x="135427" y="120176"/>
                </a:lnTo>
                <a:lnTo>
                  <a:pt x="135423" y="120176"/>
                </a:lnTo>
                <a:lnTo>
                  <a:pt x="135419" y="120175"/>
                </a:lnTo>
                <a:lnTo>
                  <a:pt x="135416" y="120174"/>
                </a:lnTo>
                <a:lnTo>
                  <a:pt x="135414" y="120172"/>
                </a:lnTo>
                <a:lnTo>
                  <a:pt x="135413" y="120170"/>
                </a:lnTo>
                <a:lnTo>
                  <a:pt x="135411" y="120168"/>
                </a:lnTo>
                <a:lnTo>
                  <a:pt x="135409" y="120162"/>
                </a:lnTo>
                <a:lnTo>
                  <a:pt x="135406" y="120160"/>
                </a:lnTo>
                <a:lnTo>
                  <a:pt x="135402" y="120158"/>
                </a:lnTo>
                <a:lnTo>
                  <a:pt x="135399" y="120157"/>
                </a:lnTo>
                <a:lnTo>
                  <a:pt x="135396" y="120157"/>
                </a:lnTo>
                <a:lnTo>
                  <a:pt x="135392" y="120157"/>
                </a:lnTo>
                <a:lnTo>
                  <a:pt x="135391" y="120154"/>
                </a:lnTo>
                <a:lnTo>
                  <a:pt x="135391" y="120152"/>
                </a:lnTo>
                <a:lnTo>
                  <a:pt x="135387" y="120150"/>
                </a:lnTo>
                <a:lnTo>
                  <a:pt x="135385" y="120146"/>
                </a:lnTo>
                <a:lnTo>
                  <a:pt x="135389" y="120139"/>
                </a:lnTo>
                <a:lnTo>
                  <a:pt x="135389" y="120138"/>
                </a:lnTo>
                <a:lnTo>
                  <a:pt x="135390" y="120133"/>
                </a:lnTo>
                <a:lnTo>
                  <a:pt x="135388" y="120130"/>
                </a:lnTo>
                <a:lnTo>
                  <a:pt x="135388" y="120125"/>
                </a:lnTo>
                <a:lnTo>
                  <a:pt x="135387" y="120112"/>
                </a:lnTo>
                <a:lnTo>
                  <a:pt x="135382" y="120112"/>
                </a:lnTo>
                <a:lnTo>
                  <a:pt x="135379" y="120112"/>
                </a:lnTo>
                <a:lnTo>
                  <a:pt x="135375" y="120110"/>
                </a:lnTo>
                <a:lnTo>
                  <a:pt x="135374" y="120106"/>
                </a:lnTo>
                <a:lnTo>
                  <a:pt x="135372" y="120106"/>
                </a:lnTo>
                <a:lnTo>
                  <a:pt x="135369" y="120106"/>
                </a:lnTo>
                <a:lnTo>
                  <a:pt x="135366" y="120105"/>
                </a:lnTo>
                <a:lnTo>
                  <a:pt x="135365" y="120104"/>
                </a:lnTo>
                <a:lnTo>
                  <a:pt x="135363" y="120103"/>
                </a:lnTo>
                <a:lnTo>
                  <a:pt x="135361" y="120103"/>
                </a:lnTo>
                <a:lnTo>
                  <a:pt x="135359" y="120103"/>
                </a:lnTo>
                <a:lnTo>
                  <a:pt x="135358" y="120103"/>
                </a:lnTo>
                <a:lnTo>
                  <a:pt x="135357" y="120103"/>
                </a:lnTo>
                <a:lnTo>
                  <a:pt x="135356" y="120103"/>
                </a:lnTo>
                <a:lnTo>
                  <a:pt x="135350" y="120109"/>
                </a:lnTo>
                <a:lnTo>
                  <a:pt x="135349" y="120109"/>
                </a:lnTo>
                <a:lnTo>
                  <a:pt x="135344" y="120101"/>
                </a:lnTo>
                <a:lnTo>
                  <a:pt x="135337" y="120100"/>
                </a:lnTo>
                <a:lnTo>
                  <a:pt x="135332" y="120100"/>
                </a:lnTo>
                <a:lnTo>
                  <a:pt x="135321" y="120101"/>
                </a:lnTo>
                <a:lnTo>
                  <a:pt x="135318" y="120098"/>
                </a:lnTo>
                <a:lnTo>
                  <a:pt x="135318" y="120090"/>
                </a:lnTo>
                <a:lnTo>
                  <a:pt x="135317" y="120089"/>
                </a:lnTo>
                <a:lnTo>
                  <a:pt x="135316" y="120086"/>
                </a:lnTo>
                <a:lnTo>
                  <a:pt x="135313" y="120078"/>
                </a:lnTo>
                <a:lnTo>
                  <a:pt x="135312" y="120072"/>
                </a:lnTo>
                <a:lnTo>
                  <a:pt x="135305" y="120074"/>
                </a:lnTo>
                <a:lnTo>
                  <a:pt x="135305" y="120066"/>
                </a:lnTo>
                <a:lnTo>
                  <a:pt x="135305" y="120056"/>
                </a:lnTo>
                <a:lnTo>
                  <a:pt x="135305" y="120052"/>
                </a:lnTo>
                <a:lnTo>
                  <a:pt x="135305" y="120047"/>
                </a:lnTo>
                <a:lnTo>
                  <a:pt x="135304" y="120041"/>
                </a:lnTo>
                <a:lnTo>
                  <a:pt x="135305" y="120034"/>
                </a:lnTo>
                <a:lnTo>
                  <a:pt x="135306" y="120024"/>
                </a:lnTo>
                <a:lnTo>
                  <a:pt x="135304" y="120017"/>
                </a:lnTo>
                <a:lnTo>
                  <a:pt x="135300" y="120015"/>
                </a:lnTo>
                <a:lnTo>
                  <a:pt x="135297" y="120010"/>
                </a:lnTo>
                <a:lnTo>
                  <a:pt x="135293" y="120003"/>
                </a:lnTo>
                <a:lnTo>
                  <a:pt x="135283" y="119987"/>
                </a:lnTo>
                <a:lnTo>
                  <a:pt x="135282" y="119977"/>
                </a:lnTo>
                <a:lnTo>
                  <a:pt x="135279" y="119972"/>
                </a:lnTo>
                <a:lnTo>
                  <a:pt x="135276" y="119967"/>
                </a:lnTo>
                <a:lnTo>
                  <a:pt x="135270" y="119954"/>
                </a:lnTo>
                <a:lnTo>
                  <a:pt x="135270" y="119947"/>
                </a:lnTo>
                <a:lnTo>
                  <a:pt x="135268" y="119942"/>
                </a:lnTo>
                <a:lnTo>
                  <a:pt x="135267" y="119936"/>
                </a:lnTo>
                <a:lnTo>
                  <a:pt x="135267" y="119929"/>
                </a:lnTo>
                <a:lnTo>
                  <a:pt x="135267" y="119922"/>
                </a:lnTo>
                <a:lnTo>
                  <a:pt x="135267" y="119903"/>
                </a:lnTo>
                <a:lnTo>
                  <a:pt x="135258" y="119903"/>
                </a:lnTo>
                <a:lnTo>
                  <a:pt x="135256" y="119901"/>
                </a:lnTo>
                <a:lnTo>
                  <a:pt x="135253" y="119899"/>
                </a:lnTo>
                <a:lnTo>
                  <a:pt x="135240" y="119901"/>
                </a:lnTo>
                <a:lnTo>
                  <a:pt x="135239" y="119899"/>
                </a:lnTo>
                <a:lnTo>
                  <a:pt x="135239" y="119893"/>
                </a:lnTo>
                <a:lnTo>
                  <a:pt x="135239" y="119886"/>
                </a:lnTo>
                <a:lnTo>
                  <a:pt x="135237" y="119883"/>
                </a:lnTo>
                <a:lnTo>
                  <a:pt x="135231" y="119877"/>
                </a:lnTo>
                <a:lnTo>
                  <a:pt x="135231" y="119876"/>
                </a:lnTo>
                <a:lnTo>
                  <a:pt x="135230" y="119869"/>
                </a:lnTo>
                <a:lnTo>
                  <a:pt x="135230" y="119865"/>
                </a:lnTo>
                <a:lnTo>
                  <a:pt x="135230" y="119863"/>
                </a:lnTo>
                <a:lnTo>
                  <a:pt x="135230" y="119860"/>
                </a:lnTo>
                <a:lnTo>
                  <a:pt x="135230" y="119858"/>
                </a:lnTo>
                <a:lnTo>
                  <a:pt x="135232" y="119844"/>
                </a:lnTo>
                <a:lnTo>
                  <a:pt x="135235" y="119837"/>
                </a:lnTo>
                <a:lnTo>
                  <a:pt x="135240" y="119827"/>
                </a:lnTo>
                <a:lnTo>
                  <a:pt x="135226" y="119812"/>
                </a:lnTo>
                <a:lnTo>
                  <a:pt x="135229" y="119805"/>
                </a:lnTo>
                <a:lnTo>
                  <a:pt x="135228" y="119801"/>
                </a:lnTo>
                <a:lnTo>
                  <a:pt x="135217" y="119790"/>
                </a:lnTo>
                <a:lnTo>
                  <a:pt x="135217" y="119785"/>
                </a:lnTo>
                <a:lnTo>
                  <a:pt x="135209" y="119771"/>
                </a:lnTo>
                <a:lnTo>
                  <a:pt x="135210" y="119770"/>
                </a:lnTo>
                <a:lnTo>
                  <a:pt x="135213" y="119766"/>
                </a:lnTo>
                <a:lnTo>
                  <a:pt x="135215" y="119760"/>
                </a:lnTo>
                <a:lnTo>
                  <a:pt x="135215" y="119758"/>
                </a:lnTo>
                <a:lnTo>
                  <a:pt x="135215" y="119752"/>
                </a:lnTo>
                <a:lnTo>
                  <a:pt x="135217" y="119746"/>
                </a:lnTo>
                <a:lnTo>
                  <a:pt x="135219" y="119741"/>
                </a:lnTo>
                <a:lnTo>
                  <a:pt x="135219" y="119732"/>
                </a:lnTo>
                <a:lnTo>
                  <a:pt x="135222" y="119723"/>
                </a:lnTo>
                <a:lnTo>
                  <a:pt x="135228" y="119721"/>
                </a:lnTo>
                <a:lnTo>
                  <a:pt x="135231" y="119720"/>
                </a:lnTo>
                <a:lnTo>
                  <a:pt x="135233" y="119718"/>
                </a:lnTo>
                <a:lnTo>
                  <a:pt x="135234" y="119715"/>
                </a:lnTo>
                <a:lnTo>
                  <a:pt x="135237" y="119711"/>
                </a:lnTo>
                <a:lnTo>
                  <a:pt x="135237" y="119710"/>
                </a:lnTo>
                <a:lnTo>
                  <a:pt x="135247" y="119701"/>
                </a:lnTo>
                <a:lnTo>
                  <a:pt x="135253" y="119694"/>
                </a:lnTo>
                <a:lnTo>
                  <a:pt x="135256" y="119690"/>
                </a:lnTo>
                <a:lnTo>
                  <a:pt x="135257" y="119685"/>
                </a:lnTo>
                <a:lnTo>
                  <a:pt x="135257" y="119681"/>
                </a:lnTo>
                <a:lnTo>
                  <a:pt x="135257" y="119676"/>
                </a:lnTo>
                <a:lnTo>
                  <a:pt x="135257" y="119671"/>
                </a:lnTo>
                <a:lnTo>
                  <a:pt x="135256" y="119665"/>
                </a:lnTo>
                <a:lnTo>
                  <a:pt x="135255" y="119661"/>
                </a:lnTo>
                <a:lnTo>
                  <a:pt x="135255" y="119658"/>
                </a:lnTo>
                <a:lnTo>
                  <a:pt x="135255" y="119654"/>
                </a:lnTo>
                <a:lnTo>
                  <a:pt x="135255" y="119650"/>
                </a:lnTo>
                <a:lnTo>
                  <a:pt x="135256" y="119646"/>
                </a:lnTo>
                <a:lnTo>
                  <a:pt x="135266" y="119620"/>
                </a:lnTo>
                <a:lnTo>
                  <a:pt x="135275" y="119605"/>
                </a:lnTo>
                <a:lnTo>
                  <a:pt x="135279" y="119600"/>
                </a:lnTo>
                <a:lnTo>
                  <a:pt x="135281" y="119597"/>
                </a:lnTo>
                <a:lnTo>
                  <a:pt x="135282" y="119595"/>
                </a:lnTo>
                <a:lnTo>
                  <a:pt x="135283" y="119592"/>
                </a:lnTo>
                <a:lnTo>
                  <a:pt x="135284" y="119590"/>
                </a:lnTo>
                <a:lnTo>
                  <a:pt x="135287" y="119584"/>
                </a:lnTo>
                <a:lnTo>
                  <a:pt x="135287" y="119583"/>
                </a:lnTo>
                <a:lnTo>
                  <a:pt x="135290" y="119580"/>
                </a:lnTo>
                <a:lnTo>
                  <a:pt x="135293" y="119574"/>
                </a:lnTo>
                <a:lnTo>
                  <a:pt x="135295" y="119568"/>
                </a:lnTo>
                <a:lnTo>
                  <a:pt x="135303" y="119555"/>
                </a:lnTo>
                <a:lnTo>
                  <a:pt x="135303" y="119551"/>
                </a:lnTo>
                <a:lnTo>
                  <a:pt x="135314" y="119539"/>
                </a:lnTo>
                <a:lnTo>
                  <a:pt x="135317" y="119536"/>
                </a:lnTo>
                <a:lnTo>
                  <a:pt x="135321" y="119531"/>
                </a:lnTo>
                <a:lnTo>
                  <a:pt x="135325" y="119524"/>
                </a:lnTo>
                <a:lnTo>
                  <a:pt x="135328" y="119517"/>
                </a:lnTo>
                <a:lnTo>
                  <a:pt x="135328" y="119510"/>
                </a:lnTo>
                <a:lnTo>
                  <a:pt x="135327" y="119504"/>
                </a:lnTo>
                <a:lnTo>
                  <a:pt x="135327" y="119499"/>
                </a:lnTo>
                <a:lnTo>
                  <a:pt x="135327" y="119493"/>
                </a:lnTo>
                <a:lnTo>
                  <a:pt x="135328" y="119490"/>
                </a:lnTo>
                <a:lnTo>
                  <a:pt x="135329" y="119480"/>
                </a:lnTo>
                <a:lnTo>
                  <a:pt x="135329" y="119475"/>
                </a:lnTo>
                <a:lnTo>
                  <a:pt x="135330" y="119467"/>
                </a:lnTo>
                <a:lnTo>
                  <a:pt x="135338" y="119459"/>
                </a:lnTo>
                <a:lnTo>
                  <a:pt x="135344" y="119453"/>
                </a:lnTo>
                <a:lnTo>
                  <a:pt x="135345" y="119443"/>
                </a:lnTo>
                <a:lnTo>
                  <a:pt x="135359" y="119430"/>
                </a:lnTo>
                <a:lnTo>
                  <a:pt x="135364" y="119420"/>
                </a:lnTo>
                <a:lnTo>
                  <a:pt x="135366" y="119412"/>
                </a:lnTo>
                <a:lnTo>
                  <a:pt x="135373" y="119394"/>
                </a:lnTo>
                <a:lnTo>
                  <a:pt x="135378" y="119383"/>
                </a:lnTo>
                <a:lnTo>
                  <a:pt x="135380" y="119378"/>
                </a:lnTo>
                <a:lnTo>
                  <a:pt x="135380" y="119367"/>
                </a:lnTo>
                <a:lnTo>
                  <a:pt x="135394" y="119353"/>
                </a:lnTo>
                <a:lnTo>
                  <a:pt x="135402" y="119348"/>
                </a:lnTo>
                <a:lnTo>
                  <a:pt x="135405" y="119344"/>
                </a:lnTo>
                <a:lnTo>
                  <a:pt x="135408" y="119340"/>
                </a:lnTo>
                <a:lnTo>
                  <a:pt x="135415" y="119331"/>
                </a:lnTo>
                <a:lnTo>
                  <a:pt x="135432" y="119324"/>
                </a:lnTo>
                <a:lnTo>
                  <a:pt x="135426" y="119314"/>
                </a:lnTo>
                <a:lnTo>
                  <a:pt x="135425" y="119307"/>
                </a:lnTo>
                <a:lnTo>
                  <a:pt x="135426" y="119304"/>
                </a:lnTo>
                <a:lnTo>
                  <a:pt x="135432" y="119297"/>
                </a:lnTo>
                <a:lnTo>
                  <a:pt x="135436" y="119293"/>
                </a:lnTo>
                <a:lnTo>
                  <a:pt x="135441" y="119288"/>
                </a:lnTo>
                <a:lnTo>
                  <a:pt x="135450" y="119278"/>
                </a:lnTo>
                <a:lnTo>
                  <a:pt x="135451" y="119277"/>
                </a:lnTo>
                <a:lnTo>
                  <a:pt x="135456" y="119271"/>
                </a:lnTo>
                <a:lnTo>
                  <a:pt x="135458" y="119269"/>
                </a:lnTo>
                <a:lnTo>
                  <a:pt x="135459" y="119256"/>
                </a:lnTo>
                <a:lnTo>
                  <a:pt x="135461" y="119251"/>
                </a:lnTo>
                <a:lnTo>
                  <a:pt x="135463" y="119245"/>
                </a:lnTo>
                <a:lnTo>
                  <a:pt x="135467" y="119242"/>
                </a:lnTo>
                <a:lnTo>
                  <a:pt x="135469" y="119238"/>
                </a:lnTo>
                <a:lnTo>
                  <a:pt x="135470" y="119224"/>
                </a:lnTo>
                <a:lnTo>
                  <a:pt x="135472" y="119219"/>
                </a:lnTo>
                <a:lnTo>
                  <a:pt x="135478" y="119209"/>
                </a:lnTo>
                <a:lnTo>
                  <a:pt x="135485" y="119201"/>
                </a:lnTo>
                <a:lnTo>
                  <a:pt x="135487" y="119194"/>
                </a:lnTo>
                <a:lnTo>
                  <a:pt x="135489" y="119189"/>
                </a:lnTo>
                <a:lnTo>
                  <a:pt x="135491" y="119175"/>
                </a:lnTo>
                <a:lnTo>
                  <a:pt x="135503" y="119154"/>
                </a:lnTo>
                <a:lnTo>
                  <a:pt x="135504" y="119148"/>
                </a:lnTo>
                <a:lnTo>
                  <a:pt x="135504" y="119141"/>
                </a:lnTo>
                <a:lnTo>
                  <a:pt x="135506" y="119131"/>
                </a:lnTo>
                <a:lnTo>
                  <a:pt x="135509" y="119122"/>
                </a:lnTo>
                <a:lnTo>
                  <a:pt x="135509" y="119114"/>
                </a:lnTo>
                <a:lnTo>
                  <a:pt x="135509" y="119103"/>
                </a:lnTo>
                <a:lnTo>
                  <a:pt x="135519" y="119089"/>
                </a:lnTo>
                <a:lnTo>
                  <a:pt x="135516" y="119085"/>
                </a:lnTo>
                <a:lnTo>
                  <a:pt x="135517" y="119074"/>
                </a:lnTo>
                <a:lnTo>
                  <a:pt x="135522" y="119067"/>
                </a:lnTo>
                <a:lnTo>
                  <a:pt x="135522" y="119063"/>
                </a:lnTo>
                <a:lnTo>
                  <a:pt x="135522" y="119056"/>
                </a:lnTo>
                <a:lnTo>
                  <a:pt x="135526" y="119043"/>
                </a:lnTo>
                <a:lnTo>
                  <a:pt x="135532" y="119025"/>
                </a:lnTo>
                <a:lnTo>
                  <a:pt x="135532" y="119017"/>
                </a:lnTo>
                <a:lnTo>
                  <a:pt x="135534" y="119009"/>
                </a:lnTo>
                <a:lnTo>
                  <a:pt x="135534" y="119004"/>
                </a:lnTo>
                <a:lnTo>
                  <a:pt x="135533" y="118996"/>
                </a:lnTo>
                <a:lnTo>
                  <a:pt x="135533" y="118990"/>
                </a:lnTo>
                <a:lnTo>
                  <a:pt x="135533" y="118987"/>
                </a:lnTo>
                <a:lnTo>
                  <a:pt x="135533" y="118987"/>
                </a:lnTo>
                <a:lnTo>
                  <a:pt x="135534" y="118984"/>
                </a:lnTo>
                <a:lnTo>
                  <a:pt x="135533" y="118979"/>
                </a:lnTo>
                <a:lnTo>
                  <a:pt x="135534" y="118974"/>
                </a:lnTo>
                <a:lnTo>
                  <a:pt x="135544" y="118959"/>
                </a:lnTo>
                <a:lnTo>
                  <a:pt x="135549" y="118950"/>
                </a:lnTo>
                <a:lnTo>
                  <a:pt x="135552" y="118948"/>
                </a:lnTo>
                <a:lnTo>
                  <a:pt x="135555" y="118946"/>
                </a:lnTo>
                <a:lnTo>
                  <a:pt x="135556" y="118944"/>
                </a:lnTo>
                <a:lnTo>
                  <a:pt x="135560" y="118940"/>
                </a:lnTo>
                <a:lnTo>
                  <a:pt x="135563" y="118936"/>
                </a:lnTo>
                <a:lnTo>
                  <a:pt x="135564" y="118932"/>
                </a:lnTo>
                <a:lnTo>
                  <a:pt x="135568" y="118928"/>
                </a:lnTo>
                <a:lnTo>
                  <a:pt x="135570" y="118923"/>
                </a:lnTo>
                <a:lnTo>
                  <a:pt x="135574" y="118913"/>
                </a:lnTo>
                <a:lnTo>
                  <a:pt x="135577" y="118907"/>
                </a:lnTo>
                <a:lnTo>
                  <a:pt x="135578" y="118894"/>
                </a:lnTo>
                <a:lnTo>
                  <a:pt x="135578" y="118886"/>
                </a:lnTo>
                <a:lnTo>
                  <a:pt x="135581" y="118877"/>
                </a:lnTo>
                <a:lnTo>
                  <a:pt x="135582" y="118865"/>
                </a:lnTo>
                <a:lnTo>
                  <a:pt x="135582" y="118863"/>
                </a:lnTo>
                <a:lnTo>
                  <a:pt x="135582" y="118855"/>
                </a:lnTo>
                <a:lnTo>
                  <a:pt x="135582" y="118848"/>
                </a:lnTo>
                <a:lnTo>
                  <a:pt x="135575" y="118834"/>
                </a:lnTo>
                <a:lnTo>
                  <a:pt x="135574" y="118823"/>
                </a:lnTo>
                <a:lnTo>
                  <a:pt x="135575" y="118806"/>
                </a:lnTo>
                <a:lnTo>
                  <a:pt x="135574" y="118798"/>
                </a:lnTo>
                <a:lnTo>
                  <a:pt x="135576" y="118776"/>
                </a:lnTo>
                <a:lnTo>
                  <a:pt x="135576" y="118770"/>
                </a:lnTo>
                <a:lnTo>
                  <a:pt x="135581" y="118762"/>
                </a:lnTo>
                <a:lnTo>
                  <a:pt x="135577" y="118753"/>
                </a:lnTo>
                <a:lnTo>
                  <a:pt x="135576" y="118750"/>
                </a:lnTo>
                <a:lnTo>
                  <a:pt x="135577" y="118742"/>
                </a:lnTo>
                <a:lnTo>
                  <a:pt x="135575" y="118730"/>
                </a:lnTo>
                <a:lnTo>
                  <a:pt x="135576" y="118720"/>
                </a:lnTo>
                <a:lnTo>
                  <a:pt x="135576" y="118714"/>
                </a:lnTo>
                <a:lnTo>
                  <a:pt x="135576" y="118712"/>
                </a:lnTo>
                <a:lnTo>
                  <a:pt x="135576" y="118708"/>
                </a:lnTo>
                <a:lnTo>
                  <a:pt x="135576" y="118705"/>
                </a:lnTo>
                <a:lnTo>
                  <a:pt x="135570" y="118692"/>
                </a:lnTo>
                <a:lnTo>
                  <a:pt x="135570" y="118679"/>
                </a:lnTo>
                <a:lnTo>
                  <a:pt x="135568" y="118671"/>
                </a:lnTo>
                <a:lnTo>
                  <a:pt x="135568" y="118665"/>
                </a:lnTo>
                <a:lnTo>
                  <a:pt x="135568" y="118661"/>
                </a:lnTo>
                <a:lnTo>
                  <a:pt x="135568" y="118658"/>
                </a:lnTo>
                <a:lnTo>
                  <a:pt x="135568" y="118651"/>
                </a:lnTo>
                <a:lnTo>
                  <a:pt x="135569" y="118632"/>
                </a:lnTo>
                <a:lnTo>
                  <a:pt x="135573" y="118623"/>
                </a:lnTo>
                <a:lnTo>
                  <a:pt x="135569" y="118617"/>
                </a:lnTo>
                <a:lnTo>
                  <a:pt x="135574" y="118601"/>
                </a:lnTo>
                <a:lnTo>
                  <a:pt x="135573" y="118584"/>
                </a:lnTo>
                <a:lnTo>
                  <a:pt x="135573" y="118573"/>
                </a:lnTo>
                <a:lnTo>
                  <a:pt x="135573" y="118570"/>
                </a:lnTo>
                <a:lnTo>
                  <a:pt x="135573" y="118565"/>
                </a:lnTo>
                <a:lnTo>
                  <a:pt x="135569" y="118542"/>
                </a:lnTo>
                <a:lnTo>
                  <a:pt x="135572" y="118536"/>
                </a:lnTo>
                <a:lnTo>
                  <a:pt x="135572" y="118531"/>
                </a:lnTo>
                <a:lnTo>
                  <a:pt x="135572" y="118524"/>
                </a:lnTo>
                <a:lnTo>
                  <a:pt x="135572" y="118520"/>
                </a:lnTo>
                <a:lnTo>
                  <a:pt x="135573" y="118516"/>
                </a:lnTo>
                <a:lnTo>
                  <a:pt x="135573" y="118511"/>
                </a:lnTo>
                <a:lnTo>
                  <a:pt x="135572" y="118507"/>
                </a:lnTo>
                <a:lnTo>
                  <a:pt x="135572" y="118500"/>
                </a:lnTo>
                <a:lnTo>
                  <a:pt x="135570" y="118479"/>
                </a:lnTo>
                <a:lnTo>
                  <a:pt x="135570" y="118469"/>
                </a:lnTo>
                <a:lnTo>
                  <a:pt x="135575" y="118461"/>
                </a:lnTo>
                <a:lnTo>
                  <a:pt x="135577" y="118453"/>
                </a:lnTo>
                <a:lnTo>
                  <a:pt x="135575" y="118442"/>
                </a:lnTo>
                <a:lnTo>
                  <a:pt x="135576" y="118438"/>
                </a:lnTo>
                <a:lnTo>
                  <a:pt x="135576" y="118432"/>
                </a:lnTo>
                <a:lnTo>
                  <a:pt x="135577" y="118424"/>
                </a:lnTo>
                <a:lnTo>
                  <a:pt x="135579" y="118417"/>
                </a:lnTo>
                <a:lnTo>
                  <a:pt x="135582" y="118407"/>
                </a:lnTo>
                <a:lnTo>
                  <a:pt x="135587" y="118395"/>
                </a:lnTo>
                <a:lnTo>
                  <a:pt x="135591" y="118390"/>
                </a:lnTo>
                <a:lnTo>
                  <a:pt x="135610" y="118370"/>
                </a:lnTo>
                <a:lnTo>
                  <a:pt x="135614" y="118366"/>
                </a:lnTo>
                <a:lnTo>
                  <a:pt x="135623" y="118353"/>
                </a:lnTo>
                <a:lnTo>
                  <a:pt x="135627" y="118348"/>
                </a:lnTo>
                <a:lnTo>
                  <a:pt x="135629" y="118342"/>
                </a:lnTo>
                <a:lnTo>
                  <a:pt x="135630" y="118336"/>
                </a:lnTo>
                <a:lnTo>
                  <a:pt x="135631" y="118332"/>
                </a:lnTo>
                <a:lnTo>
                  <a:pt x="135631" y="118320"/>
                </a:lnTo>
                <a:lnTo>
                  <a:pt x="135618" y="118290"/>
                </a:lnTo>
                <a:lnTo>
                  <a:pt x="135617" y="118284"/>
                </a:lnTo>
                <a:lnTo>
                  <a:pt x="135617" y="118277"/>
                </a:lnTo>
                <a:lnTo>
                  <a:pt x="135617" y="118274"/>
                </a:lnTo>
                <a:lnTo>
                  <a:pt x="135617" y="118268"/>
                </a:lnTo>
                <a:lnTo>
                  <a:pt x="135617" y="118266"/>
                </a:lnTo>
                <a:lnTo>
                  <a:pt x="135612" y="118257"/>
                </a:lnTo>
                <a:lnTo>
                  <a:pt x="135611" y="118248"/>
                </a:lnTo>
                <a:lnTo>
                  <a:pt x="135610" y="118244"/>
                </a:lnTo>
                <a:lnTo>
                  <a:pt x="135610" y="118241"/>
                </a:lnTo>
                <a:lnTo>
                  <a:pt x="135605" y="118235"/>
                </a:lnTo>
                <a:lnTo>
                  <a:pt x="135603" y="118227"/>
                </a:lnTo>
                <a:lnTo>
                  <a:pt x="135599" y="118214"/>
                </a:lnTo>
                <a:lnTo>
                  <a:pt x="135594" y="118208"/>
                </a:lnTo>
                <a:lnTo>
                  <a:pt x="135593" y="118198"/>
                </a:lnTo>
                <a:lnTo>
                  <a:pt x="135593" y="118194"/>
                </a:lnTo>
                <a:lnTo>
                  <a:pt x="135591" y="118185"/>
                </a:lnTo>
                <a:lnTo>
                  <a:pt x="135591" y="118177"/>
                </a:lnTo>
                <a:lnTo>
                  <a:pt x="135592" y="118174"/>
                </a:lnTo>
                <a:lnTo>
                  <a:pt x="135587" y="118163"/>
                </a:lnTo>
                <a:lnTo>
                  <a:pt x="135587" y="118156"/>
                </a:lnTo>
                <a:lnTo>
                  <a:pt x="135587" y="118150"/>
                </a:lnTo>
                <a:lnTo>
                  <a:pt x="135584" y="118141"/>
                </a:lnTo>
                <a:lnTo>
                  <a:pt x="135583" y="118137"/>
                </a:lnTo>
                <a:lnTo>
                  <a:pt x="135579" y="118130"/>
                </a:lnTo>
                <a:lnTo>
                  <a:pt x="135572" y="118118"/>
                </a:lnTo>
                <a:lnTo>
                  <a:pt x="135572" y="118100"/>
                </a:lnTo>
                <a:lnTo>
                  <a:pt x="135569" y="118094"/>
                </a:lnTo>
                <a:lnTo>
                  <a:pt x="135567" y="118089"/>
                </a:lnTo>
                <a:lnTo>
                  <a:pt x="135567" y="118089"/>
                </a:lnTo>
                <a:lnTo>
                  <a:pt x="135566" y="118084"/>
                </a:lnTo>
                <a:lnTo>
                  <a:pt x="135565" y="118073"/>
                </a:lnTo>
                <a:lnTo>
                  <a:pt x="135565" y="118067"/>
                </a:lnTo>
                <a:lnTo>
                  <a:pt x="135564" y="118063"/>
                </a:lnTo>
                <a:lnTo>
                  <a:pt x="135564" y="118062"/>
                </a:lnTo>
                <a:lnTo>
                  <a:pt x="135563" y="118058"/>
                </a:lnTo>
                <a:lnTo>
                  <a:pt x="135561" y="118046"/>
                </a:lnTo>
                <a:lnTo>
                  <a:pt x="135558" y="118032"/>
                </a:lnTo>
                <a:lnTo>
                  <a:pt x="135559" y="118023"/>
                </a:lnTo>
                <a:lnTo>
                  <a:pt x="135559" y="118020"/>
                </a:lnTo>
                <a:lnTo>
                  <a:pt x="135563" y="118012"/>
                </a:lnTo>
                <a:lnTo>
                  <a:pt x="135565" y="118008"/>
                </a:lnTo>
                <a:lnTo>
                  <a:pt x="135567" y="118004"/>
                </a:lnTo>
                <a:lnTo>
                  <a:pt x="135576" y="117997"/>
                </a:lnTo>
                <a:lnTo>
                  <a:pt x="135576" y="117996"/>
                </a:lnTo>
                <a:lnTo>
                  <a:pt x="135577" y="117992"/>
                </a:lnTo>
                <a:lnTo>
                  <a:pt x="135586" y="117984"/>
                </a:lnTo>
                <a:lnTo>
                  <a:pt x="135590" y="117981"/>
                </a:lnTo>
                <a:lnTo>
                  <a:pt x="135592" y="117972"/>
                </a:lnTo>
                <a:lnTo>
                  <a:pt x="135601" y="117959"/>
                </a:lnTo>
                <a:lnTo>
                  <a:pt x="135604" y="117953"/>
                </a:lnTo>
                <a:lnTo>
                  <a:pt x="135608" y="117947"/>
                </a:lnTo>
                <a:lnTo>
                  <a:pt x="135613" y="117939"/>
                </a:lnTo>
                <a:lnTo>
                  <a:pt x="135628" y="117932"/>
                </a:lnTo>
                <a:lnTo>
                  <a:pt x="135629" y="117928"/>
                </a:lnTo>
                <a:lnTo>
                  <a:pt x="135631" y="117921"/>
                </a:lnTo>
                <a:lnTo>
                  <a:pt x="135637" y="117914"/>
                </a:lnTo>
                <a:lnTo>
                  <a:pt x="135638" y="117912"/>
                </a:lnTo>
                <a:lnTo>
                  <a:pt x="135638" y="117905"/>
                </a:lnTo>
                <a:lnTo>
                  <a:pt x="135643" y="117900"/>
                </a:lnTo>
                <a:lnTo>
                  <a:pt x="135658" y="117887"/>
                </a:lnTo>
                <a:lnTo>
                  <a:pt x="135655" y="117876"/>
                </a:lnTo>
                <a:lnTo>
                  <a:pt x="135655" y="117872"/>
                </a:lnTo>
                <a:lnTo>
                  <a:pt x="135669" y="117854"/>
                </a:lnTo>
                <a:lnTo>
                  <a:pt x="135671" y="117850"/>
                </a:lnTo>
                <a:lnTo>
                  <a:pt x="135671" y="117843"/>
                </a:lnTo>
                <a:lnTo>
                  <a:pt x="135673" y="117834"/>
                </a:lnTo>
                <a:lnTo>
                  <a:pt x="135680" y="117823"/>
                </a:lnTo>
                <a:lnTo>
                  <a:pt x="135687" y="117817"/>
                </a:lnTo>
                <a:lnTo>
                  <a:pt x="135701" y="117806"/>
                </a:lnTo>
                <a:lnTo>
                  <a:pt x="135720" y="117789"/>
                </a:lnTo>
                <a:lnTo>
                  <a:pt x="135724" y="117786"/>
                </a:lnTo>
                <a:lnTo>
                  <a:pt x="135728" y="117779"/>
                </a:lnTo>
                <a:lnTo>
                  <a:pt x="135731" y="117777"/>
                </a:lnTo>
                <a:lnTo>
                  <a:pt x="135736" y="117773"/>
                </a:lnTo>
                <a:lnTo>
                  <a:pt x="135741" y="117771"/>
                </a:lnTo>
                <a:lnTo>
                  <a:pt x="135743" y="117766"/>
                </a:lnTo>
                <a:lnTo>
                  <a:pt x="135743" y="117760"/>
                </a:lnTo>
                <a:lnTo>
                  <a:pt x="135751" y="117752"/>
                </a:lnTo>
                <a:lnTo>
                  <a:pt x="135754" y="117749"/>
                </a:lnTo>
                <a:lnTo>
                  <a:pt x="135753" y="117740"/>
                </a:lnTo>
                <a:lnTo>
                  <a:pt x="135754" y="117728"/>
                </a:lnTo>
                <a:lnTo>
                  <a:pt x="135762" y="117723"/>
                </a:lnTo>
                <a:lnTo>
                  <a:pt x="135768" y="117719"/>
                </a:lnTo>
                <a:lnTo>
                  <a:pt x="135775" y="117708"/>
                </a:lnTo>
                <a:lnTo>
                  <a:pt x="135777" y="117706"/>
                </a:lnTo>
                <a:lnTo>
                  <a:pt x="135791" y="117701"/>
                </a:lnTo>
                <a:lnTo>
                  <a:pt x="135797" y="117695"/>
                </a:lnTo>
                <a:lnTo>
                  <a:pt x="135798" y="117693"/>
                </a:lnTo>
                <a:lnTo>
                  <a:pt x="135802" y="117691"/>
                </a:lnTo>
                <a:lnTo>
                  <a:pt x="135807" y="117688"/>
                </a:lnTo>
                <a:lnTo>
                  <a:pt x="135808" y="117683"/>
                </a:lnTo>
                <a:lnTo>
                  <a:pt x="135824" y="117675"/>
                </a:lnTo>
                <a:lnTo>
                  <a:pt x="135825" y="117673"/>
                </a:lnTo>
                <a:lnTo>
                  <a:pt x="135826" y="117667"/>
                </a:lnTo>
                <a:lnTo>
                  <a:pt x="135831" y="117660"/>
                </a:lnTo>
                <a:lnTo>
                  <a:pt x="135837" y="117656"/>
                </a:lnTo>
                <a:lnTo>
                  <a:pt x="135841" y="117649"/>
                </a:lnTo>
                <a:lnTo>
                  <a:pt x="135841" y="117649"/>
                </a:lnTo>
                <a:lnTo>
                  <a:pt x="135843" y="117648"/>
                </a:lnTo>
                <a:lnTo>
                  <a:pt x="135856" y="117641"/>
                </a:lnTo>
                <a:lnTo>
                  <a:pt x="135859" y="117636"/>
                </a:lnTo>
                <a:lnTo>
                  <a:pt x="135860" y="117635"/>
                </a:lnTo>
                <a:lnTo>
                  <a:pt x="135861" y="117633"/>
                </a:lnTo>
                <a:lnTo>
                  <a:pt x="135861" y="117629"/>
                </a:lnTo>
                <a:lnTo>
                  <a:pt x="135867" y="117624"/>
                </a:lnTo>
                <a:lnTo>
                  <a:pt x="135869" y="117621"/>
                </a:lnTo>
                <a:lnTo>
                  <a:pt x="135870" y="117619"/>
                </a:lnTo>
                <a:lnTo>
                  <a:pt x="135872" y="117616"/>
                </a:lnTo>
                <a:lnTo>
                  <a:pt x="135873" y="117615"/>
                </a:lnTo>
                <a:lnTo>
                  <a:pt x="135874" y="117611"/>
                </a:lnTo>
                <a:lnTo>
                  <a:pt x="135877" y="117608"/>
                </a:lnTo>
                <a:lnTo>
                  <a:pt x="135880" y="117606"/>
                </a:lnTo>
                <a:lnTo>
                  <a:pt x="135883" y="117605"/>
                </a:lnTo>
                <a:lnTo>
                  <a:pt x="135886" y="117601"/>
                </a:lnTo>
                <a:lnTo>
                  <a:pt x="135886" y="117596"/>
                </a:lnTo>
                <a:lnTo>
                  <a:pt x="135886" y="117595"/>
                </a:lnTo>
                <a:lnTo>
                  <a:pt x="135886" y="117586"/>
                </a:lnTo>
                <a:lnTo>
                  <a:pt x="135888" y="117579"/>
                </a:lnTo>
                <a:lnTo>
                  <a:pt x="135890" y="117576"/>
                </a:lnTo>
                <a:lnTo>
                  <a:pt x="135893" y="117573"/>
                </a:lnTo>
                <a:lnTo>
                  <a:pt x="135893" y="117572"/>
                </a:lnTo>
                <a:lnTo>
                  <a:pt x="135893" y="117570"/>
                </a:lnTo>
                <a:lnTo>
                  <a:pt x="135897" y="117565"/>
                </a:lnTo>
                <a:lnTo>
                  <a:pt x="135899" y="117563"/>
                </a:lnTo>
                <a:lnTo>
                  <a:pt x="135900" y="117561"/>
                </a:lnTo>
                <a:lnTo>
                  <a:pt x="135901" y="117558"/>
                </a:lnTo>
                <a:lnTo>
                  <a:pt x="135906" y="117554"/>
                </a:lnTo>
                <a:lnTo>
                  <a:pt x="135911" y="117551"/>
                </a:lnTo>
                <a:lnTo>
                  <a:pt x="135914" y="117549"/>
                </a:lnTo>
                <a:lnTo>
                  <a:pt x="135915" y="117545"/>
                </a:lnTo>
                <a:lnTo>
                  <a:pt x="135916" y="117544"/>
                </a:lnTo>
                <a:lnTo>
                  <a:pt x="135916" y="117541"/>
                </a:lnTo>
                <a:lnTo>
                  <a:pt x="135922" y="117538"/>
                </a:lnTo>
                <a:lnTo>
                  <a:pt x="135922" y="117538"/>
                </a:lnTo>
                <a:lnTo>
                  <a:pt x="135923" y="117537"/>
                </a:lnTo>
                <a:lnTo>
                  <a:pt x="135924" y="117536"/>
                </a:lnTo>
                <a:lnTo>
                  <a:pt x="135925" y="117534"/>
                </a:lnTo>
                <a:lnTo>
                  <a:pt x="135927" y="117533"/>
                </a:lnTo>
                <a:lnTo>
                  <a:pt x="135928" y="117533"/>
                </a:lnTo>
                <a:lnTo>
                  <a:pt x="135935" y="117531"/>
                </a:lnTo>
                <a:lnTo>
                  <a:pt x="135937" y="117529"/>
                </a:lnTo>
                <a:lnTo>
                  <a:pt x="135939" y="117526"/>
                </a:lnTo>
                <a:lnTo>
                  <a:pt x="135939" y="117525"/>
                </a:lnTo>
                <a:lnTo>
                  <a:pt x="135943" y="117522"/>
                </a:lnTo>
                <a:lnTo>
                  <a:pt x="135945" y="117518"/>
                </a:lnTo>
                <a:lnTo>
                  <a:pt x="135961" y="117509"/>
                </a:lnTo>
                <a:lnTo>
                  <a:pt x="135964" y="117507"/>
                </a:lnTo>
                <a:lnTo>
                  <a:pt x="135967" y="117504"/>
                </a:lnTo>
                <a:lnTo>
                  <a:pt x="135969" y="117501"/>
                </a:lnTo>
                <a:lnTo>
                  <a:pt x="135971" y="117497"/>
                </a:lnTo>
                <a:lnTo>
                  <a:pt x="135974" y="117495"/>
                </a:lnTo>
                <a:lnTo>
                  <a:pt x="135974" y="117495"/>
                </a:lnTo>
                <a:lnTo>
                  <a:pt x="135976" y="117494"/>
                </a:lnTo>
                <a:lnTo>
                  <a:pt x="135977" y="117494"/>
                </a:lnTo>
                <a:lnTo>
                  <a:pt x="135984" y="117492"/>
                </a:lnTo>
                <a:lnTo>
                  <a:pt x="135985" y="117491"/>
                </a:lnTo>
                <a:lnTo>
                  <a:pt x="135985" y="117490"/>
                </a:lnTo>
                <a:lnTo>
                  <a:pt x="135989" y="117490"/>
                </a:lnTo>
                <a:lnTo>
                  <a:pt x="135989" y="117490"/>
                </a:lnTo>
                <a:lnTo>
                  <a:pt x="135991" y="117489"/>
                </a:lnTo>
                <a:lnTo>
                  <a:pt x="135992" y="117489"/>
                </a:lnTo>
                <a:lnTo>
                  <a:pt x="135996" y="117488"/>
                </a:lnTo>
                <a:lnTo>
                  <a:pt x="135996" y="117488"/>
                </a:lnTo>
                <a:lnTo>
                  <a:pt x="135998" y="117488"/>
                </a:lnTo>
                <a:lnTo>
                  <a:pt x="136002" y="117486"/>
                </a:lnTo>
                <a:lnTo>
                  <a:pt x="136004" y="117486"/>
                </a:lnTo>
                <a:lnTo>
                  <a:pt x="136006" y="117484"/>
                </a:lnTo>
                <a:lnTo>
                  <a:pt x="136009" y="117483"/>
                </a:lnTo>
                <a:lnTo>
                  <a:pt x="136014" y="117483"/>
                </a:lnTo>
                <a:lnTo>
                  <a:pt x="136017" y="117483"/>
                </a:lnTo>
                <a:lnTo>
                  <a:pt x="136018" y="117483"/>
                </a:lnTo>
                <a:lnTo>
                  <a:pt x="136019" y="117483"/>
                </a:lnTo>
                <a:lnTo>
                  <a:pt x="136024" y="117483"/>
                </a:lnTo>
                <a:lnTo>
                  <a:pt x="136027" y="117482"/>
                </a:lnTo>
                <a:lnTo>
                  <a:pt x="136032" y="117479"/>
                </a:lnTo>
                <a:lnTo>
                  <a:pt x="136038" y="117475"/>
                </a:lnTo>
                <a:lnTo>
                  <a:pt x="136044" y="117472"/>
                </a:lnTo>
                <a:lnTo>
                  <a:pt x="136049" y="117469"/>
                </a:lnTo>
                <a:lnTo>
                  <a:pt x="136055" y="117465"/>
                </a:lnTo>
                <a:lnTo>
                  <a:pt x="136061" y="117463"/>
                </a:lnTo>
                <a:lnTo>
                  <a:pt x="136066" y="117462"/>
                </a:lnTo>
                <a:lnTo>
                  <a:pt x="136066" y="117462"/>
                </a:lnTo>
                <a:lnTo>
                  <a:pt x="136069" y="117462"/>
                </a:lnTo>
                <a:lnTo>
                  <a:pt x="136076" y="117460"/>
                </a:lnTo>
                <a:lnTo>
                  <a:pt x="136079" y="117459"/>
                </a:lnTo>
                <a:lnTo>
                  <a:pt x="136080" y="117459"/>
                </a:lnTo>
                <a:lnTo>
                  <a:pt x="136081" y="117458"/>
                </a:lnTo>
                <a:lnTo>
                  <a:pt x="136082" y="117456"/>
                </a:lnTo>
                <a:lnTo>
                  <a:pt x="136085" y="117456"/>
                </a:lnTo>
                <a:lnTo>
                  <a:pt x="136085" y="117456"/>
                </a:lnTo>
                <a:lnTo>
                  <a:pt x="136091" y="117455"/>
                </a:lnTo>
                <a:lnTo>
                  <a:pt x="136095" y="117453"/>
                </a:lnTo>
                <a:lnTo>
                  <a:pt x="136095" y="117453"/>
                </a:lnTo>
                <a:lnTo>
                  <a:pt x="136098" y="117451"/>
                </a:lnTo>
                <a:lnTo>
                  <a:pt x="136100" y="117451"/>
                </a:lnTo>
                <a:lnTo>
                  <a:pt x="136102" y="117451"/>
                </a:lnTo>
                <a:lnTo>
                  <a:pt x="136108" y="117448"/>
                </a:lnTo>
                <a:lnTo>
                  <a:pt x="136131" y="117445"/>
                </a:lnTo>
                <a:lnTo>
                  <a:pt x="136137" y="117441"/>
                </a:lnTo>
                <a:lnTo>
                  <a:pt x="136138" y="117439"/>
                </a:lnTo>
                <a:lnTo>
                  <a:pt x="136140" y="117436"/>
                </a:lnTo>
                <a:lnTo>
                  <a:pt x="136146" y="117432"/>
                </a:lnTo>
                <a:lnTo>
                  <a:pt x="136149" y="117429"/>
                </a:lnTo>
                <a:lnTo>
                  <a:pt x="136152" y="117426"/>
                </a:lnTo>
                <a:lnTo>
                  <a:pt x="136158" y="117424"/>
                </a:lnTo>
                <a:lnTo>
                  <a:pt x="136174" y="117417"/>
                </a:lnTo>
                <a:lnTo>
                  <a:pt x="136176" y="117414"/>
                </a:lnTo>
                <a:lnTo>
                  <a:pt x="136177" y="117412"/>
                </a:lnTo>
                <a:lnTo>
                  <a:pt x="136179" y="117409"/>
                </a:lnTo>
                <a:lnTo>
                  <a:pt x="136182" y="117407"/>
                </a:lnTo>
                <a:lnTo>
                  <a:pt x="136186" y="117406"/>
                </a:lnTo>
                <a:lnTo>
                  <a:pt x="136187" y="117406"/>
                </a:lnTo>
                <a:lnTo>
                  <a:pt x="136190" y="117404"/>
                </a:lnTo>
                <a:lnTo>
                  <a:pt x="136193" y="117402"/>
                </a:lnTo>
                <a:lnTo>
                  <a:pt x="136193" y="117402"/>
                </a:lnTo>
                <a:lnTo>
                  <a:pt x="136196" y="117398"/>
                </a:lnTo>
                <a:lnTo>
                  <a:pt x="136201" y="117397"/>
                </a:lnTo>
                <a:lnTo>
                  <a:pt x="136204" y="117396"/>
                </a:lnTo>
                <a:lnTo>
                  <a:pt x="136205" y="117395"/>
                </a:lnTo>
                <a:lnTo>
                  <a:pt x="136206" y="117393"/>
                </a:lnTo>
                <a:lnTo>
                  <a:pt x="136216" y="117385"/>
                </a:lnTo>
                <a:lnTo>
                  <a:pt x="136221" y="117385"/>
                </a:lnTo>
                <a:lnTo>
                  <a:pt x="136222" y="117385"/>
                </a:lnTo>
                <a:lnTo>
                  <a:pt x="136229" y="117383"/>
                </a:lnTo>
                <a:lnTo>
                  <a:pt x="136244" y="117377"/>
                </a:lnTo>
                <a:lnTo>
                  <a:pt x="136248" y="117365"/>
                </a:lnTo>
                <a:lnTo>
                  <a:pt x="136254" y="117361"/>
                </a:lnTo>
                <a:lnTo>
                  <a:pt x="136260" y="117356"/>
                </a:lnTo>
                <a:lnTo>
                  <a:pt x="136261" y="117349"/>
                </a:lnTo>
                <a:lnTo>
                  <a:pt x="136261" y="117349"/>
                </a:lnTo>
                <a:lnTo>
                  <a:pt x="136261" y="117347"/>
                </a:lnTo>
                <a:lnTo>
                  <a:pt x="136265" y="117338"/>
                </a:lnTo>
                <a:lnTo>
                  <a:pt x="136274" y="117332"/>
                </a:lnTo>
                <a:lnTo>
                  <a:pt x="136274" y="117330"/>
                </a:lnTo>
                <a:lnTo>
                  <a:pt x="136274" y="117329"/>
                </a:lnTo>
                <a:lnTo>
                  <a:pt x="136276" y="117328"/>
                </a:lnTo>
                <a:lnTo>
                  <a:pt x="136280" y="117324"/>
                </a:lnTo>
                <a:lnTo>
                  <a:pt x="136278" y="117310"/>
                </a:lnTo>
                <a:lnTo>
                  <a:pt x="136288" y="117306"/>
                </a:lnTo>
                <a:lnTo>
                  <a:pt x="136292" y="117306"/>
                </a:lnTo>
                <a:lnTo>
                  <a:pt x="136297" y="117306"/>
                </a:lnTo>
                <a:lnTo>
                  <a:pt x="136305" y="117303"/>
                </a:lnTo>
                <a:lnTo>
                  <a:pt x="136306" y="117302"/>
                </a:lnTo>
                <a:lnTo>
                  <a:pt x="136309" y="117298"/>
                </a:lnTo>
                <a:lnTo>
                  <a:pt x="136309" y="117296"/>
                </a:lnTo>
                <a:lnTo>
                  <a:pt x="136309" y="117295"/>
                </a:lnTo>
                <a:lnTo>
                  <a:pt x="136320" y="117279"/>
                </a:lnTo>
                <a:lnTo>
                  <a:pt x="136326" y="117266"/>
                </a:lnTo>
                <a:lnTo>
                  <a:pt x="136345" y="117256"/>
                </a:lnTo>
                <a:lnTo>
                  <a:pt x="136345" y="117253"/>
                </a:lnTo>
                <a:lnTo>
                  <a:pt x="136344" y="117250"/>
                </a:lnTo>
                <a:lnTo>
                  <a:pt x="136343" y="117243"/>
                </a:lnTo>
                <a:lnTo>
                  <a:pt x="136344" y="117240"/>
                </a:lnTo>
                <a:lnTo>
                  <a:pt x="136345" y="117237"/>
                </a:lnTo>
                <a:lnTo>
                  <a:pt x="136348" y="117234"/>
                </a:lnTo>
                <a:lnTo>
                  <a:pt x="136351" y="117231"/>
                </a:lnTo>
                <a:lnTo>
                  <a:pt x="136353" y="117228"/>
                </a:lnTo>
                <a:lnTo>
                  <a:pt x="136354" y="117225"/>
                </a:lnTo>
                <a:lnTo>
                  <a:pt x="136354" y="117215"/>
                </a:lnTo>
                <a:lnTo>
                  <a:pt x="136364" y="117198"/>
                </a:lnTo>
                <a:lnTo>
                  <a:pt x="136366" y="117193"/>
                </a:lnTo>
                <a:lnTo>
                  <a:pt x="136368" y="117188"/>
                </a:lnTo>
                <a:lnTo>
                  <a:pt x="136369" y="117177"/>
                </a:lnTo>
                <a:lnTo>
                  <a:pt x="136369" y="117176"/>
                </a:lnTo>
                <a:lnTo>
                  <a:pt x="136369" y="117173"/>
                </a:lnTo>
                <a:lnTo>
                  <a:pt x="136370" y="117167"/>
                </a:lnTo>
                <a:lnTo>
                  <a:pt x="136372" y="117161"/>
                </a:lnTo>
                <a:lnTo>
                  <a:pt x="136383" y="117143"/>
                </a:lnTo>
                <a:lnTo>
                  <a:pt x="136389" y="117131"/>
                </a:lnTo>
                <a:lnTo>
                  <a:pt x="136390" y="117128"/>
                </a:lnTo>
                <a:lnTo>
                  <a:pt x="136390" y="117124"/>
                </a:lnTo>
                <a:lnTo>
                  <a:pt x="136391" y="117117"/>
                </a:lnTo>
                <a:lnTo>
                  <a:pt x="136394" y="117113"/>
                </a:lnTo>
                <a:lnTo>
                  <a:pt x="136395" y="117112"/>
                </a:lnTo>
                <a:lnTo>
                  <a:pt x="136398" y="117109"/>
                </a:lnTo>
                <a:lnTo>
                  <a:pt x="136403" y="117082"/>
                </a:lnTo>
                <a:lnTo>
                  <a:pt x="136412" y="117070"/>
                </a:lnTo>
                <a:lnTo>
                  <a:pt x="136412" y="117068"/>
                </a:lnTo>
                <a:lnTo>
                  <a:pt x="136412" y="117065"/>
                </a:lnTo>
                <a:lnTo>
                  <a:pt x="136415" y="117057"/>
                </a:lnTo>
                <a:lnTo>
                  <a:pt x="136415" y="117056"/>
                </a:lnTo>
                <a:lnTo>
                  <a:pt x="136419" y="117055"/>
                </a:lnTo>
                <a:lnTo>
                  <a:pt x="136416" y="117051"/>
                </a:lnTo>
                <a:lnTo>
                  <a:pt x="136415" y="117049"/>
                </a:lnTo>
                <a:lnTo>
                  <a:pt x="136416" y="117041"/>
                </a:lnTo>
                <a:lnTo>
                  <a:pt x="136417" y="117029"/>
                </a:lnTo>
                <a:lnTo>
                  <a:pt x="136421" y="117013"/>
                </a:lnTo>
                <a:lnTo>
                  <a:pt x="136422" y="117011"/>
                </a:lnTo>
                <a:lnTo>
                  <a:pt x="136423" y="117010"/>
                </a:lnTo>
                <a:lnTo>
                  <a:pt x="136423" y="117001"/>
                </a:lnTo>
                <a:lnTo>
                  <a:pt x="136424" y="116995"/>
                </a:lnTo>
                <a:lnTo>
                  <a:pt x="136420" y="116992"/>
                </a:lnTo>
                <a:lnTo>
                  <a:pt x="136417" y="116991"/>
                </a:lnTo>
                <a:lnTo>
                  <a:pt x="136417" y="116985"/>
                </a:lnTo>
                <a:lnTo>
                  <a:pt x="136417" y="116983"/>
                </a:lnTo>
                <a:lnTo>
                  <a:pt x="136416" y="116980"/>
                </a:lnTo>
                <a:lnTo>
                  <a:pt x="136414" y="116976"/>
                </a:lnTo>
                <a:lnTo>
                  <a:pt x="136419" y="116964"/>
                </a:lnTo>
                <a:lnTo>
                  <a:pt x="136422" y="116963"/>
                </a:lnTo>
                <a:lnTo>
                  <a:pt x="136425" y="116962"/>
                </a:lnTo>
                <a:lnTo>
                  <a:pt x="136434" y="116959"/>
                </a:lnTo>
                <a:lnTo>
                  <a:pt x="136438" y="116959"/>
                </a:lnTo>
                <a:lnTo>
                  <a:pt x="136442" y="116959"/>
                </a:lnTo>
                <a:lnTo>
                  <a:pt x="136455" y="116950"/>
                </a:lnTo>
                <a:lnTo>
                  <a:pt x="136442" y="116945"/>
                </a:lnTo>
                <a:lnTo>
                  <a:pt x="136439" y="116942"/>
                </a:lnTo>
                <a:lnTo>
                  <a:pt x="136435" y="116940"/>
                </a:lnTo>
                <a:lnTo>
                  <a:pt x="136446" y="116924"/>
                </a:lnTo>
                <a:lnTo>
                  <a:pt x="136447" y="116922"/>
                </a:lnTo>
                <a:lnTo>
                  <a:pt x="136449" y="116918"/>
                </a:lnTo>
                <a:lnTo>
                  <a:pt x="136450" y="116915"/>
                </a:lnTo>
                <a:lnTo>
                  <a:pt x="136451" y="116911"/>
                </a:lnTo>
                <a:lnTo>
                  <a:pt x="136452" y="116905"/>
                </a:lnTo>
                <a:lnTo>
                  <a:pt x="136452" y="116905"/>
                </a:lnTo>
                <a:lnTo>
                  <a:pt x="136453" y="116903"/>
                </a:lnTo>
                <a:lnTo>
                  <a:pt x="136453" y="116902"/>
                </a:lnTo>
                <a:lnTo>
                  <a:pt x="136454" y="116901"/>
                </a:lnTo>
                <a:lnTo>
                  <a:pt x="136461" y="116892"/>
                </a:lnTo>
                <a:lnTo>
                  <a:pt x="136461" y="116887"/>
                </a:lnTo>
                <a:lnTo>
                  <a:pt x="136461" y="116883"/>
                </a:lnTo>
                <a:lnTo>
                  <a:pt x="136467" y="116873"/>
                </a:lnTo>
                <a:lnTo>
                  <a:pt x="136469" y="116871"/>
                </a:lnTo>
                <a:lnTo>
                  <a:pt x="136472" y="116868"/>
                </a:lnTo>
                <a:lnTo>
                  <a:pt x="136473" y="116863"/>
                </a:lnTo>
                <a:lnTo>
                  <a:pt x="136475" y="116856"/>
                </a:lnTo>
                <a:lnTo>
                  <a:pt x="136475" y="116856"/>
                </a:lnTo>
                <a:lnTo>
                  <a:pt x="136476" y="116853"/>
                </a:lnTo>
                <a:lnTo>
                  <a:pt x="136477" y="116852"/>
                </a:lnTo>
                <a:lnTo>
                  <a:pt x="136477" y="116850"/>
                </a:lnTo>
                <a:lnTo>
                  <a:pt x="136481" y="116847"/>
                </a:lnTo>
                <a:lnTo>
                  <a:pt x="136490" y="116840"/>
                </a:lnTo>
                <a:lnTo>
                  <a:pt x="136492" y="116837"/>
                </a:lnTo>
                <a:lnTo>
                  <a:pt x="136494" y="116834"/>
                </a:lnTo>
                <a:lnTo>
                  <a:pt x="136495" y="116827"/>
                </a:lnTo>
                <a:lnTo>
                  <a:pt x="136495" y="116822"/>
                </a:lnTo>
                <a:lnTo>
                  <a:pt x="136497" y="116817"/>
                </a:lnTo>
                <a:lnTo>
                  <a:pt x="136500" y="116813"/>
                </a:lnTo>
                <a:lnTo>
                  <a:pt x="136519" y="116791"/>
                </a:lnTo>
                <a:lnTo>
                  <a:pt x="136523" y="116779"/>
                </a:lnTo>
                <a:lnTo>
                  <a:pt x="136525" y="116778"/>
                </a:lnTo>
                <a:lnTo>
                  <a:pt x="136527" y="116776"/>
                </a:lnTo>
                <a:lnTo>
                  <a:pt x="136527" y="116772"/>
                </a:lnTo>
                <a:lnTo>
                  <a:pt x="136527" y="116771"/>
                </a:lnTo>
                <a:lnTo>
                  <a:pt x="136528" y="116762"/>
                </a:lnTo>
                <a:lnTo>
                  <a:pt x="136530" y="116760"/>
                </a:lnTo>
                <a:lnTo>
                  <a:pt x="136534" y="116758"/>
                </a:lnTo>
                <a:lnTo>
                  <a:pt x="136535" y="116755"/>
                </a:lnTo>
                <a:lnTo>
                  <a:pt x="136535" y="116751"/>
                </a:lnTo>
                <a:lnTo>
                  <a:pt x="136535" y="116750"/>
                </a:lnTo>
                <a:lnTo>
                  <a:pt x="136541" y="116736"/>
                </a:lnTo>
                <a:lnTo>
                  <a:pt x="136545" y="116724"/>
                </a:lnTo>
                <a:lnTo>
                  <a:pt x="136545" y="116722"/>
                </a:lnTo>
                <a:lnTo>
                  <a:pt x="136545" y="116721"/>
                </a:lnTo>
                <a:lnTo>
                  <a:pt x="136553" y="116703"/>
                </a:lnTo>
                <a:lnTo>
                  <a:pt x="136554" y="116700"/>
                </a:lnTo>
                <a:lnTo>
                  <a:pt x="136556" y="116696"/>
                </a:lnTo>
                <a:lnTo>
                  <a:pt x="136556" y="116693"/>
                </a:lnTo>
                <a:lnTo>
                  <a:pt x="136556" y="116687"/>
                </a:lnTo>
                <a:lnTo>
                  <a:pt x="136558" y="116683"/>
                </a:lnTo>
                <a:lnTo>
                  <a:pt x="136559" y="116683"/>
                </a:lnTo>
                <a:lnTo>
                  <a:pt x="136561" y="116680"/>
                </a:lnTo>
                <a:lnTo>
                  <a:pt x="136561" y="116675"/>
                </a:lnTo>
                <a:lnTo>
                  <a:pt x="136562" y="116672"/>
                </a:lnTo>
                <a:lnTo>
                  <a:pt x="136567" y="116662"/>
                </a:lnTo>
                <a:lnTo>
                  <a:pt x="136569" y="116661"/>
                </a:lnTo>
                <a:lnTo>
                  <a:pt x="136570" y="116659"/>
                </a:lnTo>
                <a:lnTo>
                  <a:pt x="136570" y="116655"/>
                </a:lnTo>
                <a:lnTo>
                  <a:pt x="136572" y="116649"/>
                </a:lnTo>
                <a:lnTo>
                  <a:pt x="136573" y="116647"/>
                </a:lnTo>
                <a:lnTo>
                  <a:pt x="136576" y="116644"/>
                </a:lnTo>
                <a:lnTo>
                  <a:pt x="136576" y="116640"/>
                </a:lnTo>
                <a:lnTo>
                  <a:pt x="136576" y="116640"/>
                </a:lnTo>
                <a:lnTo>
                  <a:pt x="136576" y="116638"/>
                </a:lnTo>
                <a:lnTo>
                  <a:pt x="136578" y="116636"/>
                </a:lnTo>
                <a:lnTo>
                  <a:pt x="136578" y="116632"/>
                </a:lnTo>
                <a:lnTo>
                  <a:pt x="136583" y="116621"/>
                </a:lnTo>
                <a:lnTo>
                  <a:pt x="136586" y="116617"/>
                </a:lnTo>
                <a:lnTo>
                  <a:pt x="136587" y="116615"/>
                </a:lnTo>
                <a:lnTo>
                  <a:pt x="136589" y="116613"/>
                </a:lnTo>
                <a:lnTo>
                  <a:pt x="136591" y="116609"/>
                </a:lnTo>
                <a:lnTo>
                  <a:pt x="136598" y="116605"/>
                </a:lnTo>
                <a:lnTo>
                  <a:pt x="136599" y="116604"/>
                </a:lnTo>
                <a:lnTo>
                  <a:pt x="136603" y="116601"/>
                </a:lnTo>
                <a:lnTo>
                  <a:pt x="136606" y="116599"/>
                </a:lnTo>
                <a:lnTo>
                  <a:pt x="136606" y="116597"/>
                </a:lnTo>
                <a:lnTo>
                  <a:pt x="136606" y="116596"/>
                </a:lnTo>
                <a:lnTo>
                  <a:pt x="136606" y="116594"/>
                </a:lnTo>
                <a:lnTo>
                  <a:pt x="136607" y="116594"/>
                </a:lnTo>
                <a:lnTo>
                  <a:pt x="136610" y="116592"/>
                </a:lnTo>
                <a:lnTo>
                  <a:pt x="136616" y="116583"/>
                </a:lnTo>
                <a:lnTo>
                  <a:pt x="136616" y="116580"/>
                </a:lnTo>
                <a:lnTo>
                  <a:pt x="136617" y="116576"/>
                </a:lnTo>
                <a:lnTo>
                  <a:pt x="136618" y="116569"/>
                </a:lnTo>
                <a:lnTo>
                  <a:pt x="136620" y="116566"/>
                </a:lnTo>
                <a:lnTo>
                  <a:pt x="136622" y="116563"/>
                </a:lnTo>
                <a:lnTo>
                  <a:pt x="136622" y="116562"/>
                </a:lnTo>
                <a:lnTo>
                  <a:pt x="136622" y="116562"/>
                </a:lnTo>
                <a:lnTo>
                  <a:pt x="136623" y="116556"/>
                </a:lnTo>
                <a:lnTo>
                  <a:pt x="136626" y="116552"/>
                </a:lnTo>
                <a:lnTo>
                  <a:pt x="136628" y="116551"/>
                </a:lnTo>
                <a:lnTo>
                  <a:pt x="136631" y="116551"/>
                </a:lnTo>
                <a:lnTo>
                  <a:pt x="136638" y="116545"/>
                </a:lnTo>
                <a:lnTo>
                  <a:pt x="136643" y="116541"/>
                </a:lnTo>
                <a:lnTo>
                  <a:pt x="136643" y="116538"/>
                </a:lnTo>
                <a:lnTo>
                  <a:pt x="136643" y="116535"/>
                </a:lnTo>
                <a:lnTo>
                  <a:pt x="136643" y="116531"/>
                </a:lnTo>
                <a:lnTo>
                  <a:pt x="136652" y="116517"/>
                </a:lnTo>
                <a:lnTo>
                  <a:pt x="136654" y="116515"/>
                </a:lnTo>
                <a:lnTo>
                  <a:pt x="136659" y="116510"/>
                </a:lnTo>
                <a:lnTo>
                  <a:pt x="136659" y="116506"/>
                </a:lnTo>
                <a:lnTo>
                  <a:pt x="136660" y="116498"/>
                </a:lnTo>
                <a:lnTo>
                  <a:pt x="136660" y="116497"/>
                </a:lnTo>
                <a:lnTo>
                  <a:pt x="136661" y="116494"/>
                </a:lnTo>
                <a:lnTo>
                  <a:pt x="136662" y="116491"/>
                </a:lnTo>
                <a:lnTo>
                  <a:pt x="136663" y="116485"/>
                </a:lnTo>
                <a:lnTo>
                  <a:pt x="136663" y="116483"/>
                </a:lnTo>
                <a:lnTo>
                  <a:pt x="136663" y="116482"/>
                </a:lnTo>
                <a:lnTo>
                  <a:pt x="136663" y="116478"/>
                </a:lnTo>
                <a:lnTo>
                  <a:pt x="136666" y="116474"/>
                </a:lnTo>
                <a:lnTo>
                  <a:pt x="136678" y="116451"/>
                </a:lnTo>
                <a:lnTo>
                  <a:pt x="136688" y="116443"/>
                </a:lnTo>
                <a:lnTo>
                  <a:pt x="136691" y="116442"/>
                </a:lnTo>
                <a:lnTo>
                  <a:pt x="136695" y="116441"/>
                </a:lnTo>
                <a:lnTo>
                  <a:pt x="136703" y="116436"/>
                </a:lnTo>
                <a:lnTo>
                  <a:pt x="136704" y="116434"/>
                </a:lnTo>
                <a:lnTo>
                  <a:pt x="136706" y="116432"/>
                </a:lnTo>
                <a:lnTo>
                  <a:pt x="136705" y="116428"/>
                </a:lnTo>
                <a:lnTo>
                  <a:pt x="136703" y="116424"/>
                </a:lnTo>
                <a:lnTo>
                  <a:pt x="136702" y="116421"/>
                </a:lnTo>
                <a:lnTo>
                  <a:pt x="136705" y="116419"/>
                </a:lnTo>
                <a:lnTo>
                  <a:pt x="136705" y="116418"/>
                </a:lnTo>
                <a:lnTo>
                  <a:pt x="136706" y="116416"/>
                </a:lnTo>
                <a:lnTo>
                  <a:pt x="136706" y="116413"/>
                </a:lnTo>
                <a:lnTo>
                  <a:pt x="136726" y="116388"/>
                </a:lnTo>
                <a:lnTo>
                  <a:pt x="136730" y="116378"/>
                </a:lnTo>
                <a:lnTo>
                  <a:pt x="136732" y="116375"/>
                </a:lnTo>
                <a:lnTo>
                  <a:pt x="136733" y="116373"/>
                </a:lnTo>
                <a:lnTo>
                  <a:pt x="136738" y="116365"/>
                </a:lnTo>
                <a:lnTo>
                  <a:pt x="136738" y="116361"/>
                </a:lnTo>
                <a:lnTo>
                  <a:pt x="136739" y="116359"/>
                </a:lnTo>
                <a:lnTo>
                  <a:pt x="136741" y="116355"/>
                </a:lnTo>
                <a:lnTo>
                  <a:pt x="136748" y="116349"/>
                </a:lnTo>
                <a:lnTo>
                  <a:pt x="136750" y="116349"/>
                </a:lnTo>
                <a:lnTo>
                  <a:pt x="136751" y="116348"/>
                </a:lnTo>
                <a:lnTo>
                  <a:pt x="136752" y="116347"/>
                </a:lnTo>
                <a:lnTo>
                  <a:pt x="136761" y="116344"/>
                </a:lnTo>
                <a:lnTo>
                  <a:pt x="136765" y="116343"/>
                </a:lnTo>
                <a:lnTo>
                  <a:pt x="136770" y="116338"/>
                </a:lnTo>
                <a:lnTo>
                  <a:pt x="136767" y="116330"/>
                </a:lnTo>
                <a:lnTo>
                  <a:pt x="136768" y="116309"/>
                </a:lnTo>
                <a:lnTo>
                  <a:pt x="136800" y="116300"/>
                </a:lnTo>
                <a:lnTo>
                  <a:pt x="136804" y="116297"/>
                </a:lnTo>
                <a:lnTo>
                  <a:pt x="136804" y="116289"/>
                </a:lnTo>
                <a:lnTo>
                  <a:pt x="136804" y="116279"/>
                </a:lnTo>
                <a:lnTo>
                  <a:pt x="136804" y="116277"/>
                </a:lnTo>
                <a:lnTo>
                  <a:pt x="136805" y="116271"/>
                </a:lnTo>
                <a:lnTo>
                  <a:pt x="136805" y="116266"/>
                </a:lnTo>
                <a:lnTo>
                  <a:pt x="136819" y="116250"/>
                </a:lnTo>
                <a:lnTo>
                  <a:pt x="136822" y="116247"/>
                </a:lnTo>
                <a:lnTo>
                  <a:pt x="136825" y="116245"/>
                </a:lnTo>
                <a:lnTo>
                  <a:pt x="136826" y="116244"/>
                </a:lnTo>
                <a:lnTo>
                  <a:pt x="136831" y="116242"/>
                </a:lnTo>
                <a:lnTo>
                  <a:pt x="136832" y="116239"/>
                </a:lnTo>
                <a:lnTo>
                  <a:pt x="136832" y="116239"/>
                </a:lnTo>
                <a:lnTo>
                  <a:pt x="136836" y="116236"/>
                </a:lnTo>
                <a:lnTo>
                  <a:pt x="136837" y="116235"/>
                </a:lnTo>
                <a:lnTo>
                  <a:pt x="136839" y="116233"/>
                </a:lnTo>
                <a:lnTo>
                  <a:pt x="136848" y="116226"/>
                </a:lnTo>
                <a:lnTo>
                  <a:pt x="136848" y="116221"/>
                </a:lnTo>
                <a:lnTo>
                  <a:pt x="136849" y="116220"/>
                </a:lnTo>
                <a:lnTo>
                  <a:pt x="136852" y="116213"/>
                </a:lnTo>
                <a:lnTo>
                  <a:pt x="136856" y="116208"/>
                </a:lnTo>
                <a:lnTo>
                  <a:pt x="136858" y="116207"/>
                </a:lnTo>
                <a:lnTo>
                  <a:pt x="136861" y="116206"/>
                </a:lnTo>
                <a:lnTo>
                  <a:pt x="136861" y="116203"/>
                </a:lnTo>
                <a:lnTo>
                  <a:pt x="136862" y="116200"/>
                </a:lnTo>
                <a:lnTo>
                  <a:pt x="136872" y="116192"/>
                </a:lnTo>
                <a:lnTo>
                  <a:pt x="136880" y="116178"/>
                </a:lnTo>
                <a:lnTo>
                  <a:pt x="136901" y="116164"/>
                </a:lnTo>
                <a:lnTo>
                  <a:pt x="136904" y="116159"/>
                </a:lnTo>
                <a:lnTo>
                  <a:pt x="136905" y="116159"/>
                </a:lnTo>
                <a:lnTo>
                  <a:pt x="136907" y="116153"/>
                </a:lnTo>
                <a:lnTo>
                  <a:pt x="136917" y="116145"/>
                </a:lnTo>
                <a:lnTo>
                  <a:pt x="136919" y="116144"/>
                </a:lnTo>
                <a:lnTo>
                  <a:pt x="136919" y="116144"/>
                </a:lnTo>
                <a:lnTo>
                  <a:pt x="136920" y="116143"/>
                </a:lnTo>
                <a:lnTo>
                  <a:pt x="136929" y="116138"/>
                </a:lnTo>
                <a:lnTo>
                  <a:pt x="136932" y="116135"/>
                </a:lnTo>
                <a:lnTo>
                  <a:pt x="136935" y="116132"/>
                </a:lnTo>
                <a:lnTo>
                  <a:pt x="136951" y="116120"/>
                </a:lnTo>
                <a:lnTo>
                  <a:pt x="136955" y="116111"/>
                </a:lnTo>
                <a:lnTo>
                  <a:pt x="136958" y="116109"/>
                </a:lnTo>
                <a:lnTo>
                  <a:pt x="136961" y="116106"/>
                </a:lnTo>
                <a:lnTo>
                  <a:pt x="136972" y="116102"/>
                </a:lnTo>
                <a:lnTo>
                  <a:pt x="136977" y="116100"/>
                </a:lnTo>
                <a:lnTo>
                  <a:pt x="136979" y="116103"/>
                </a:lnTo>
                <a:lnTo>
                  <a:pt x="136982" y="116106"/>
                </a:lnTo>
                <a:lnTo>
                  <a:pt x="136986" y="116096"/>
                </a:lnTo>
                <a:lnTo>
                  <a:pt x="136986" y="116094"/>
                </a:lnTo>
                <a:lnTo>
                  <a:pt x="136987" y="116088"/>
                </a:lnTo>
                <a:lnTo>
                  <a:pt x="136990" y="116088"/>
                </a:lnTo>
                <a:lnTo>
                  <a:pt x="136991" y="116088"/>
                </a:lnTo>
                <a:lnTo>
                  <a:pt x="136996" y="116083"/>
                </a:lnTo>
                <a:lnTo>
                  <a:pt x="136996" y="116081"/>
                </a:lnTo>
                <a:lnTo>
                  <a:pt x="136996" y="116079"/>
                </a:lnTo>
                <a:lnTo>
                  <a:pt x="136996" y="116079"/>
                </a:lnTo>
                <a:lnTo>
                  <a:pt x="136996" y="116078"/>
                </a:lnTo>
                <a:lnTo>
                  <a:pt x="136996" y="116073"/>
                </a:lnTo>
                <a:lnTo>
                  <a:pt x="136996" y="116066"/>
                </a:lnTo>
                <a:lnTo>
                  <a:pt x="136997" y="116064"/>
                </a:lnTo>
                <a:lnTo>
                  <a:pt x="136997" y="116062"/>
                </a:lnTo>
                <a:lnTo>
                  <a:pt x="137010" y="116053"/>
                </a:lnTo>
                <a:lnTo>
                  <a:pt x="137011" y="116052"/>
                </a:lnTo>
                <a:lnTo>
                  <a:pt x="137012" y="116052"/>
                </a:lnTo>
                <a:lnTo>
                  <a:pt x="137012" y="116051"/>
                </a:lnTo>
                <a:lnTo>
                  <a:pt x="137023" y="116042"/>
                </a:lnTo>
                <a:lnTo>
                  <a:pt x="137025" y="116040"/>
                </a:lnTo>
                <a:lnTo>
                  <a:pt x="137026" y="116041"/>
                </a:lnTo>
                <a:lnTo>
                  <a:pt x="137029" y="116041"/>
                </a:lnTo>
                <a:lnTo>
                  <a:pt x="137032" y="116042"/>
                </a:lnTo>
                <a:lnTo>
                  <a:pt x="137033" y="116042"/>
                </a:lnTo>
                <a:lnTo>
                  <a:pt x="137043" y="116041"/>
                </a:lnTo>
                <a:lnTo>
                  <a:pt x="137055" y="116040"/>
                </a:lnTo>
                <a:lnTo>
                  <a:pt x="137060" y="116039"/>
                </a:lnTo>
                <a:lnTo>
                  <a:pt x="137063" y="116037"/>
                </a:lnTo>
                <a:lnTo>
                  <a:pt x="137065" y="116035"/>
                </a:lnTo>
                <a:lnTo>
                  <a:pt x="137067" y="116035"/>
                </a:lnTo>
                <a:lnTo>
                  <a:pt x="137067" y="116035"/>
                </a:lnTo>
                <a:lnTo>
                  <a:pt x="137074" y="116033"/>
                </a:lnTo>
                <a:lnTo>
                  <a:pt x="137101" y="116022"/>
                </a:lnTo>
                <a:lnTo>
                  <a:pt x="137122" y="116022"/>
                </a:lnTo>
                <a:lnTo>
                  <a:pt x="137131" y="116016"/>
                </a:lnTo>
                <a:lnTo>
                  <a:pt x="137134" y="116015"/>
                </a:lnTo>
                <a:lnTo>
                  <a:pt x="137136" y="116014"/>
                </a:lnTo>
                <a:lnTo>
                  <a:pt x="137139" y="116013"/>
                </a:lnTo>
                <a:lnTo>
                  <a:pt x="137148" y="116010"/>
                </a:lnTo>
                <a:lnTo>
                  <a:pt x="137152" y="116007"/>
                </a:lnTo>
                <a:lnTo>
                  <a:pt x="137155" y="116004"/>
                </a:lnTo>
                <a:lnTo>
                  <a:pt x="137156" y="116003"/>
                </a:lnTo>
                <a:lnTo>
                  <a:pt x="137161" y="115997"/>
                </a:lnTo>
                <a:lnTo>
                  <a:pt x="137163" y="115996"/>
                </a:lnTo>
                <a:lnTo>
                  <a:pt x="137166" y="115994"/>
                </a:lnTo>
                <a:lnTo>
                  <a:pt x="137170" y="115987"/>
                </a:lnTo>
                <a:lnTo>
                  <a:pt x="137170" y="115987"/>
                </a:lnTo>
                <a:lnTo>
                  <a:pt x="137171" y="115985"/>
                </a:lnTo>
                <a:lnTo>
                  <a:pt x="137173" y="115983"/>
                </a:lnTo>
                <a:lnTo>
                  <a:pt x="137200" y="115969"/>
                </a:lnTo>
                <a:lnTo>
                  <a:pt x="137216" y="115961"/>
                </a:lnTo>
                <a:lnTo>
                  <a:pt x="137217" y="115956"/>
                </a:lnTo>
                <a:lnTo>
                  <a:pt x="137217" y="115955"/>
                </a:lnTo>
                <a:lnTo>
                  <a:pt x="137222" y="115951"/>
                </a:lnTo>
                <a:lnTo>
                  <a:pt x="137225" y="115948"/>
                </a:lnTo>
                <a:lnTo>
                  <a:pt x="137226" y="115947"/>
                </a:lnTo>
                <a:lnTo>
                  <a:pt x="137229" y="115943"/>
                </a:lnTo>
                <a:lnTo>
                  <a:pt x="137231" y="115942"/>
                </a:lnTo>
                <a:lnTo>
                  <a:pt x="137232" y="115940"/>
                </a:lnTo>
                <a:lnTo>
                  <a:pt x="137234" y="115938"/>
                </a:lnTo>
                <a:lnTo>
                  <a:pt x="137235" y="115937"/>
                </a:lnTo>
                <a:lnTo>
                  <a:pt x="137238" y="115931"/>
                </a:lnTo>
                <a:lnTo>
                  <a:pt x="137241" y="115930"/>
                </a:lnTo>
                <a:lnTo>
                  <a:pt x="137273" y="115917"/>
                </a:lnTo>
                <a:lnTo>
                  <a:pt x="137279" y="115914"/>
                </a:lnTo>
                <a:lnTo>
                  <a:pt x="137284" y="115912"/>
                </a:lnTo>
                <a:lnTo>
                  <a:pt x="137295" y="115905"/>
                </a:lnTo>
                <a:lnTo>
                  <a:pt x="137307" y="115899"/>
                </a:lnTo>
                <a:lnTo>
                  <a:pt x="137321" y="115893"/>
                </a:lnTo>
                <a:lnTo>
                  <a:pt x="137339" y="115889"/>
                </a:lnTo>
                <a:lnTo>
                  <a:pt x="137354" y="115887"/>
                </a:lnTo>
                <a:lnTo>
                  <a:pt x="137360" y="115886"/>
                </a:lnTo>
                <a:lnTo>
                  <a:pt x="137363" y="115886"/>
                </a:lnTo>
                <a:lnTo>
                  <a:pt x="137396" y="115877"/>
                </a:lnTo>
                <a:lnTo>
                  <a:pt x="137419" y="115867"/>
                </a:lnTo>
                <a:lnTo>
                  <a:pt x="137431" y="115857"/>
                </a:lnTo>
                <a:lnTo>
                  <a:pt x="137445" y="115850"/>
                </a:lnTo>
                <a:lnTo>
                  <a:pt x="137453" y="115838"/>
                </a:lnTo>
                <a:lnTo>
                  <a:pt x="137461" y="115830"/>
                </a:lnTo>
                <a:lnTo>
                  <a:pt x="137465" y="115828"/>
                </a:lnTo>
                <a:lnTo>
                  <a:pt x="137470" y="115826"/>
                </a:lnTo>
                <a:lnTo>
                  <a:pt x="137480" y="115820"/>
                </a:lnTo>
                <a:lnTo>
                  <a:pt x="137501" y="115806"/>
                </a:lnTo>
                <a:lnTo>
                  <a:pt x="137531" y="115778"/>
                </a:lnTo>
                <a:lnTo>
                  <a:pt x="137535" y="115775"/>
                </a:lnTo>
                <a:lnTo>
                  <a:pt x="137535" y="115775"/>
                </a:lnTo>
                <a:lnTo>
                  <a:pt x="137540" y="115772"/>
                </a:lnTo>
                <a:lnTo>
                  <a:pt x="137552" y="115765"/>
                </a:lnTo>
                <a:lnTo>
                  <a:pt x="137567" y="115751"/>
                </a:lnTo>
                <a:lnTo>
                  <a:pt x="137571" y="115747"/>
                </a:lnTo>
                <a:lnTo>
                  <a:pt x="137575" y="115743"/>
                </a:lnTo>
                <a:lnTo>
                  <a:pt x="137594" y="115734"/>
                </a:lnTo>
                <a:lnTo>
                  <a:pt x="137602" y="115730"/>
                </a:lnTo>
                <a:lnTo>
                  <a:pt x="137604" y="115728"/>
                </a:lnTo>
                <a:lnTo>
                  <a:pt x="137607" y="115726"/>
                </a:lnTo>
                <a:lnTo>
                  <a:pt x="137608" y="115725"/>
                </a:lnTo>
                <a:lnTo>
                  <a:pt x="137614" y="115721"/>
                </a:lnTo>
                <a:lnTo>
                  <a:pt x="137620" y="115718"/>
                </a:lnTo>
                <a:lnTo>
                  <a:pt x="137624" y="115712"/>
                </a:lnTo>
                <a:lnTo>
                  <a:pt x="137625" y="115711"/>
                </a:lnTo>
                <a:lnTo>
                  <a:pt x="137638" y="115699"/>
                </a:lnTo>
                <a:lnTo>
                  <a:pt x="137649" y="115690"/>
                </a:lnTo>
                <a:lnTo>
                  <a:pt x="137652" y="115687"/>
                </a:lnTo>
                <a:lnTo>
                  <a:pt x="137655" y="115684"/>
                </a:lnTo>
                <a:lnTo>
                  <a:pt x="137657" y="115682"/>
                </a:lnTo>
                <a:lnTo>
                  <a:pt x="137658" y="115680"/>
                </a:lnTo>
                <a:lnTo>
                  <a:pt x="137664" y="115674"/>
                </a:lnTo>
                <a:lnTo>
                  <a:pt x="137666" y="115673"/>
                </a:lnTo>
                <a:lnTo>
                  <a:pt x="137666" y="115673"/>
                </a:lnTo>
                <a:lnTo>
                  <a:pt x="137668" y="115671"/>
                </a:lnTo>
                <a:lnTo>
                  <a:pt x="137678" y="115663"/>
                </a:lnTo>
                <a:lnTo>
                  <a:pt x="137687" y="115652"/>
                </a:lnTo>
                <a:lnTo>
                  <a:pt x="137689" y="115649"/>
                </a:lnTo>
                <a:lnTo>
                  <a:pt x="137691" y="115645"/>
                </a:lnTo>
                <a:lnTo>
                  <a:pt x="137694" y="115638"/>
                </a:lnTo>
                <a:lnTo>
                  <a:pt x="137695" y="115636"/>
                </a:lnTo>
                <a:lnTo>
                  <a:pt x="137699" y="115633"/>
                </a:lnTo>
                <a:lnTo>
                  <a:pt x="137700" y="115628"/>
                </a:lnTo>
                <a:lnTo>
                  <a:pt x="137701" y="115624"/>
                </a:lnTo>
                <a:lnTo>
                  <a:pt x="137714" y="115610"/>
                </a:lnTo>
                <a:lnTo>
                  <a:pt x="137727" y="115596"/>
                </a:lnTo>
                <a:lnTo>
                  <a:pt x="137735" y="115587"/>
                </a:lnTo>
                <a:lnTo>
                  <a:pt x="137739" y="115583"/>
                </a:lnTo>
                <a:lnTo>
                  <a:pt x="137739" y="115583"/>
                </a:lnTo>
                <a:lnTo>
                  <a:pt x="137743" y="115579"/>
                </a:lnTo>
                <a:lnTo>
                  <a:pt x="137752" y="115570"/>
                </a:lnTo>
                <a:lnTo>
                  <a:pt x="137767" y="115561"/>
                </a:lnTo>
                <a:lnTo>
                  <a:pt x="137771" y="115554"/>
                </a:lnTo>
                <a:lnTo>
                  <a:pt x="137773" y="115552"/>
                </a:lnTo>
                <a:lnTo>
                  <a:pt x="137774" y="115551"/>
                </a:lnTo>
                <a:lnTo>
                  <a:pt x="137775" y="115551"/>
                </a:lnTo>
                <a:lnTo>
                  <a:pt x="137778" y="115550"/>
                </a:lnTo>
                <a:lnTo>
                  <a:pt x="137780" y="115550"/>
                </a:lnTo>
                <a:lnTo>
                  <a:pt x="137783" y="115548"/>
                </a:lnTo>
                <a:lnTo>
                  <a:pt x="137790" y="115545"/>
                </a:lnTo>
                <a:lnTo>
                  <a:pt x="137794" y="115543"/>
                </a:lnTo>
                <a:lnTo>
                  <a:pt x="137798" y="115542"/>
                </a:lnTo>
                <a:lnTo>
                  <a:pt x="137803" y="115538"/>
                </a:lnTo>
                <a:lnTo>
                  <a:pt x="137804" y="115537"/>
                </a:lnTo>
                <a:lnTo>
                  <a:pt x="137806" y="115536"/>
                </a:lnTo>
                <a:lnTo>
                  <a:pt x="137809" y="115534"/>
                </a:lnTo>
                <a:lnTo>
                  <a:pt x="137811" y="115533"/>
                </a:lnTo>
                <a:lnTo>
                  <a:pt x="137816" y="115532"/>
                </a:lnTo>
                <a:lnTo>
                  <a:pt x="137820" y="115530"/>
                </a:lnTo>
                <a:lnTo>
                  <a:pt x="137824" y="115527"/>
                </a:lnTo>
                <a:lnTo>
                  <a:pt x="137824" y="115527"/>
                </a:lnTo>
                <a:lnTo>
                  <a:pt x="137824" y="115526"/>
                </a:lnTo>
                <a:lnTo>
                  <a:pt x="137828" y="115523"/>
                </a:lnTo>
                <a:lnTo>
                  <a:pt x="137831" y="115521"/>
                </a:lnTo>
                <a:lnTo>
                  <a:pt x="137834" y="115520"/>
                </a:lnTo>
                <a:lnTo>
                  <a:pt x="137838" y="115515"/>
                </a:lnTo>
                <a:lnTo>
                  <a:pt x="137841" y="115513"/>
                </a:lnTo>
                <a:lnTo>
                  <a:pt x="137843" y="115511"/>
                </a:lnTo>
                <a:lnTo>
                  <a:pt x="137844" y="115510"/>
                </a:lnTo>
                <a:lnTo>
                  <a:pt x="137850" y="115506"/>
                </a:lnTo>
                <a:lnTo>
                  <a:pt x="137854" y="115502"/>
                </a:lnTo>
                <a:lnTo>
                  <a:pt x="137856" y="115499"/>
                </a:lnTo>
                <a:lnTo>
                  <a:pt x="137857" y="115498"/>
                </a:lnTo>
                <a:lnTo>
                  <a:pt x="137858" y="115495"/>
                </a:lnTo>
                <a:lnTo>
                  <a:pt x="137864" y="115487"/>
                </a:lnTo>
                <a:lnTo>
                  <a:pt x="137869" y="115483"/>
                </a:lnTo>
                <a:lnTo>
                  <a:pt x="137873" y="115481"/>
                </a:lnTo>
                <a:lnTo>
                  <a:pt x="137877" y="115479"/>
                </a:lnTo>
                <a:lnTo>
                  <a:pt x="137878" y="115477"/>
                </a:lnTo>
                <a:lnTo>
                  <a:pt x="137880" y="115473"/>
                </a:lnTo>
                <a:lnTo>
                  <a:pt x="137885" y="115471"/>
                </a:lnTo>
                <a:lnTo>
                  <a:pt x="137888" y="115469"/>
                </a:lnTo>
                <a:lnTo>
                  <a:pt x="137890" y="115467"/>
                </a:lnTo>
                <a:lnTo>
                  <a:pt x="137895" y="115465"/>
                </a:lnTo>
                <a:lnTo>
                  <a:pt x="137896" y="115464"/>
                </a:lnTo>
                <a:lnTo>
                  <a:pt x="137903" y="115462"/>
                </a:lnTo>
                <a:lnTo>
                  <a:pt x="137910" y="115458"/>
                </a:lnTo>
                <a:lnTo>
                  <a:pt x="137910" y="115457"/>
                </a:lnTo>
                <a:lnTo>
                  <a:pt x="137910" y="115456"/>
                </a:lnTo>
                <a:lnTo>
                  <a:pt x="137913" y="115450"/>
                </a:lnTo>
                <a:lnTo>
                  <a:pt x="137917" y="115448"/>
                </a:lnTo>
                <a:lnTo>
                  <a:pt x="137920" y="115445"/>
                </a:lnTo>
                <a:lnTo>
                  <a:pt x="137925" y="115445"/>
                </a:lnTo>
                <a:lnTo>
                  <a:pt x="137926" y="115445"/>
                </a:lnTo>
                <a:lnTo>
                  <a:pt x="137930" y="115445"/>
                </a:lnTo>
                <a:lnTo>
                  <a:pt x="137935" y="115439"/>
                </a:lnTo>
                <a:lnTo>
                  <a:pt x="137940" y="115436"/>
                </a:lnTo>
                <a:lnTo>
                  <a:pt x="137946" y="115434"/>
                </a:lnTo>
                <a:lnTo>
                  <a:pt x="137946" y="115432"/>
                </a:lnTo>
                <a:lnTo>
                  <a:pt x="137947" y="115430"/>
                </a:lnTo>
                <a:lnTo>
                  <a:pt x="137949" y="115429"/>
                </a:lnTo>
                <a:lnTo>
                  <a:pt x="137951" y="115428"/>
                </a:lnTo>
                <a:lnTo>
                  <a:pt x="137954" y="115427"/>
                </a:lnTo>
                <a:lnTo>
                  <a:pt x="137958" y="115424"/>
                </a:lnTo>
                <a:lnTo>
                  <a:pt x="137964" y="115420"/>
                </a:lnTo>
                <a:lnTo>
                  <a:pt x="137965" y="115417"/>
                </a:lnTo>
                <a:lnTo>
                  <a:pt x="137977" y="115385"/>
                </a:lnTo>
                <a:lnTo>
                  <a:pt x="137979" y="115379"/>
                </a:lnTo>
                <a:lnTo>
                  <a:pt x="137979" y="115377"/>
                </a:lnTo>
                <a:lnTo>
                  <a:pt x="137981" y="115371"/>
                </a:lnTo>
                <a:lnTo>
                  <a:pt x="137985" y="115364"/>
                </a:lnTo>
                <a:lnTo>
                  <a:pt x="137987" y="115360"/>
                </a:lnTo>
                <a:lnTo>
                  <a:pt x="137988" y="115357"/>
                </a:lnTo>
                <a:lnTo>
                  <a:pt x="137996" y="115356"/>
                </a:lnTo>
                <a:lnTo>
                  <a:pt x="138280" y="115337"/>
                </a:lnTo>
                <a:lnTo>
                  <a:pt x="138323" y="115334"/>
                </a:lnTo>
                <a:lnTo>
                  <a:pt x="138467" y="115326"/>
                </a:lnTo>
                <a:lnTo>
                  <a:pt x="138496" y="115324"/>
                </a:lnTo>
                <a:lnTo>
                  <a:pt x="138586" y="115352"/>
                </a:lnTo>
                <a:lnTo>
                  <a:pt x="139204" y="115539"/>
                </a:lnTo>
                <a:lnTo>
                  <a:pt x="139234" y="115714"/>
                </a:lnTo>
                <a:lnTo>
                  <a:pt x="139279" y="115980"/>
                </a:lnTo>
                <a:lnTo>
                  <a:pt x="139494" y="116030"/>
                </a:lnTo>
                <a:lnTo>
                  <a:pt x="139494" y="116030"/>
                </a:lnTo>
                <a:lnTo>
                  <a:pt x="139497" y="116031"/>
                </a:lnTo>
                <a:lnTo>
                  <a:pt x="140095" y="116169"/>
                </a:lnTo>
                <a:lnTo>
                  <a:pt x="140127" y="116177"/>
                </a:lnTo>
                <a:lnTo>
                  <a:pt x="140449" y="116251"/>
                </a:lnTo>
                <a:lnTo>
                  <a:pt x="140645" y="116305"/>
                </a:lnTo>
                <a:lnTo>
                  <a:pt x="141168" y="116448"/>
                </a:lnTo>
                <a:lnTo>
                  <a:pt x="141175" y="116450"/>
                </a:lnTo>
                <a:lnTo>
                  <a:pt x="141293" y="116483"/>
                </a:lnTo>
                <a:lnTo>
                  <a:pt x="141430" y="116522"/>
                </a:lnTo>
                <a:lnTo>
                  <a:pt x="141850" y="116644"/>
                </a:lnTo>
                <a:lnTo>
                  <a:pt x="142290" y="116570"/>
                </a:lnTo>
                <a:lnTo>
                  <a:pt x="142635" y="116481"/>
                </a:lnTo>
                <a:lnTo>
                  <a:pt x="142635" y="116481"/>
                </a:lnTo>
                <a:lnTo>
                  <a:pt x="142635" y="116481"/>
                </a:lnTo>
                <a:lnTo>
                  <a:pt x="142738" y="116455"/>
                </a:lnTo>
                <a:lnTo>
                  <a:pt x="143001" y="116387"/>
                </a:lnTo>
                <a:lnTo>
                  <a:pt x="143037" y="116378"/>
                </a:lnTo>
                <a:lnTo>
                  <a:pt x="143407" y="116283"/>
                </a:lnTo>
                <a:lnTo>
                  <a:pt x="144554" y="116008"/>
                </a:lnTo>
                <a:lnTo>
                  <a:pt x="145172" y="115877"/>
                </a:lnTo>
                <a:lnTo>
                  <a:pt x="145758" y="116081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6143" y="116197"/>
                </a:lnTo>
                <a:lnTo>
                  <a:pt x="146147" y="116198"/>
                </a:lnTo>
                <a:lnTo>
                  <a:pt x="146151" y="116188"/>
                </a:lnTo>
                <a:lnTo>
                  <a:pt x="146152" y="116185"/>
                </a:lnTo>
                <a:lnTo>
                  <a:pt x="146155" y="116177"/>
                </a:lnTo>
                <a:lnTo>
                  <a:pt x="146158" y="116174"/>
                </a:lnTo>
                <a:lnTo>
                  <a:pt x="146160" y="116171"/>
                </a:lnTo>
                <a:lnTo>
                  <a:pt x="146160" y="116170"/>
                </a:lnTo>
                <a:lnTo>
                  <a:pt x="146164" y="116161"/>
                </a:lnTo>
                <a:lnTo>
                  <a:pt x="146168" y="116159"/>
                </a:lnTo>
                <a:lnTo>
                  <a:pt x="146170" y="116158"/>
                </a:lnTo>
                <a:lnTo>
                  <a:pt x="146172" y="116156"/>
                </a:lnTo>
                <a:lnTo>
                  <a:pt x="146175" y="116154"/>
                </a:lnTo>
                <a:lnTo>
                  <a:pt x="146178" y="116151"/>
                </a:lnTo>
                <a:lnTo>
                  <a:pt x="146178" y="116151"/>
                </a:lnTo>
                <a:lnTo>
                  <a:pt x="146184" y="116149"/>
                </a:lnTo>
                <a:lnTo>
                  <a:pt x="146184" y="116147"/>
                </a:lnTo>
                <a:lnTo>
                  <a:pt x="146184" y="116146"/>
                </a:lnTo>
                <a:lnTo>
                  <a:pt x="146184" y="116144"/>
                </a:lnTo>
                <a:lnTo>
                  <a:pt x="146184" y="116144"/>
                </a:lnTo>
                <a:lnTo>
                  <a:pt x="146184" y="116141"/>
                </a:lnTo>
                <a:lnTo>
                  <a:pt x="146184" y="116139"/>
                </a:lnTo>
                <a:lnTo>
                  <a:pt x="146186" y="116131"/>
                </a:lnTo>
                <a:lnTo>
                  <a:pt x="146189" y="116129"/>
                </a:lnTo>
                <a:lnTo>
                  <a:pt x="146190" y="116128"/>
                </a:lnTo>
                <a:lnTo>
                  <a:pt x="146195" y="116126"/>
                </a:lnTo>
                <a:lnTo>
                  <a:pt x="146202" y="116120"/>
                </a:lnTo>
                <a:lnTo>
                  <a:pt x="146203" y="116117"/>
                </a:lnTo>
                <a:lnTo>
                  <a:pt x="146205" y="116113"/>
                </a:lnTo>
                <a:lnTo>
                  <a:pt x="146207" y="116103"/>
                </a:lnTo>
                <a:lnTo>
                  <a:pt x="146208" y="116090"/>
                </a:lnTo>
                <a:lnTo>
                  <a:pt x="146210" y="116087"/>
                </a:lnTo>
                <a:lnTo>
                  <a:pt x="146212" y="116084"/>
                </a:lnTo>
                <a:lnTo>
                  <a:pt x="146212" y="116082"/>
                </a:lnTo>
                <a:lnTo>
                  <a:pt x="146214" y="116079"/>
                </a:lnTo>
                <a:lnTo>
                  <a:pt x="146214" y="116077"/>
                </a:lnTo>
                <a:lnTo>
                  <a:pt x="146214" y="116073"/>
                </a:lnTo>
                <a:lnTo>
                  <a:pt x="146214" y="116071"/>
                </a:lnTo>
                <a:lnTo>
                  <a:pt x="146216" y="116060"/>
                </a:lnTo>
                <a:lnTo>
                  <a:pt x="146218" y="116058"/>
                </a:lnTo>
                <a:lnTo>
                  <a:pt x="146221" y="116054"/>
                </a:lnTo>
                <a:lnTo>
                  <a:pt x="146221" y="116049"/>
                </a:lnTo>
                <a:lnTo>
                  <a:pt x="146221" y="116041"/>
                </a:lnTo>
                <a:lnTo>
                  <a:pt x="146221" y="116035"/>
                </a:lnTo>
                <a:lnTo>
                  <a:pt x="146222" y="116030"/>
                </a:lnTo>
                <a:lnTo>
                  <a:pt x="146230" y="116022"/>
                </a:lnTo>
                <a:lnTo>
                  <a:pt x="146232" y="116020"/>
                </a:lnTo>
                <a:lnTo>
                  <a:pt x="146232" y="116020"/>
                </a:lnTo>
                <a:lnTo>
                  <a:pt x="146232" y="116020"/>
                </a:lnTo>
                <a:lnTo>
                  <a:pt x="146234" y="116018"/>
                </a:lnTo>
                <a:lnTo>
                  <a:pt x="146234" y="116018"/>
                </a:lnTo>
                <a:lnTo>
                  <a:pt x="146242" y="116013"/>
                </a:lnTo>
                <a:lnTo>
                  <a:pt x="146243" y="116009"/>
                </a:lnTo>
                <a:lnTo>
                  <a:pt x="146244" y="116005"/>
                </a:lnTo>
                <a:lnTo>
                  <a:pt x="146247" y="116002"/>
                </a:lnTo>
                <a:lnTo>
                  <a:pt x="146251" y="115993"/>
                </a:lnTo>
                <a:lnTo>
                  <a:pt x="146255" y="115991"/>
                </a:lnTo>
                <a:lnTo>
                  <a:pt x="146259" y="115989"/>
                </a:lnTo>
                <a:lnTo>
                  <a:pt x="146267" y="115979"/>
                </a:lnTo>
                <a:lnTo>
                  <a:pt x="146268" y="115976"/>
                </a:lnTo>
                <a:lnTo>
                  <a:pt x="146268" y="115973"/>
                </a:lnTo>
                <a:lnTo>
                  <a:pt x="146269" y="115964"/>
                </a:lnTo>
                <a:lnTo>
                  <a:pt x="146272" y="115960"/>
                </a:lnTo>
                <a:lnTo>
                  <a:pt x="146275" y="115955"/>
                </a:lnTo>
                <a:lnTo>
                  <a:pt x="146276" y="115954"/>
                </a:lnTo>
                <a:lnTo>
                  <a:pt x="146282" y="115949"/>
                </a:lnTo>
                <a:lnTo>
                  <a:pt x="146282" y="115946"/>
                </a:lnTo>
                <a:lnTo>
                  <a:pt x="146283" y="115943"/>
                </a:lnTo>
                <a:lnTo>
                  <a:pt x="146285" y="115935"/>
                </a:lnTo>
                <a:lnTo>
                  <a:pt x="146286" y="115931"/>
                </a:lnTo>
                <a:lnTo>
                  <a:pt x="146287" y="115927"/>
                </a:lnTo>
                <a:lnTo>
                  <a:pt x="146300" y="115921"/>
                </a:lnTo>
                <a:lnTo>
                  <a:pt x="146304" y="115919"/>
                </a:lnTo>
                <a:lnTo>
                  <a:pt x="146309" y="115917"/>
                </a:lnTo>
                <a:lnTo>
                  <a:pt x="146318" y="115907"/>
                </a:lnTo>
                <a:lnTo>
                  <a:pt x="146339" y="115901"/>
                </a:lnTo>
                <a:lnTo>
                  <a:pt x="146345" y="115888"/>
                </a:lnTo>
                <a:lnTo>
                  <a:pt x="146344" y="115886"/>
                </a:lnTo>
                <a:lnTo>
                  <a:pt x="146344" y="115883"/>
                </a:lnTo>
                <a:lnTo>
                  <a:pt x="146356" y="115865"/>
                </a:lnTo>
                <a:lnTo>
                  <a:pt x="146380" y="115855"/>
                </a:lnTo>
                <a:lnTo>
                  <a:pt x="146380" y="115851"/>
                </a:lnTo>
                <a:lnTo>
                  <a:pt x="146380" y="115851"/>
                </a:lnTo>
                <a:lnTo>
                  <a:pt x="146380" y="115851"/>
                </a:lnTo>
                <a:lnTo>
                  <a:pt x="146380" y="115846"/>
                </a:lnTo>
                <a:lnTo>
                  <a:pt x="146381" y="115813"/>
                </a:lnTo>
                <a:lnTo>
                  <a:pt x="146398" y="115809"/>
                </a:lnTo>
                <a:lnTo>
                  <a:pt x="146410" y="115799"/>
                </a:lnTo>
                <a:lnTo>
                  <a:pt x="146419" y="115777"/>
                </a:lnTo>
                <a:lnTo>
                  <a:pt x="146427" y="115764"/>
                </a:lnTo>
                <a:lnTo>
                  <a:pt x="146445" y="115736"/>
                </a:lnTo>
                <a:lnTo>
                  <a:pt x="146445" y="115734"/>
                </a:lnTo>
                <a:lnTo>
                  <a:pt x="146445" y="115733"/>
                </a:lnTo>
                <a:lnTo>
                  <a:pt x="146447" y="115721"/>
                </a:lnTo>
                <a:lnTo>
                  <a:pt x="146450" y="115721"/>
                </a:lnTo>
                <a:lnTo>
                  <a:pt x="146453" y="115720"/>
                </a:lnTo>
                <a:lnTo>
                  <a:pt x="146459" y="115710"/>
                </a:lnTo>
                <a:lnTo>
                  <a:pt x="146463" y="115697"/>
                </a:lnTo>
                <a:lnTo>
                  <a:pt x="146482" y="115666"/>
                </a:lnTo>
                <a:lnTo>
                  <a:pt x="146483" y="115662"/>
                </a:lnTo>
                <a:lnTo>
                  <a:pt x="146484" y="115658"/>
                </a:lnTo>
                <a:lnTo>
                  <a:pt x="146489" y="115648"/>
                </a:lnTo>
                <a:lnTo>
                  <a:pt x="146493" y="115635"/>
                </a:lnTo>
                <a:lnTo>
                  <a:pt x="146500" y="115628"/>
                </a:lnTo>
                <a:lnTo>
                  <a:pt x="146502" y="115625"/>
                </a:lnTo>
                <a:lnTo>
                  <a:pt x="146504" y="115622"/>
                </a:lnTo>
                <a:lnTo>
                  <a:pt x="146509" y="115610"/>
                </a:lnTo>
                <a:lnTo>
                  <a:pt x="146513" y="115601"/>
                </a:lnTo>
                <a:lnTo>
                  <a:pt x="146516" y="115598"/>
                </a:lnTo>
                <a:lnTo>
                  <a:pt x="146519" y="115594"/>
                </a:lnTo>
                <a:lnTo>
                  <a:pt x="146522" y="115580"/>
                </a:lnTo>
                <a:lnTo>
                  <a:pt x="146528" y="115570"/>
                </a:lnTo>
                <a:lnTo>
                  <a:pt x="146534" y="115568"/>
                </a:lnTo>
                <a:lnTo>
                  <a:pt x="146534" y="115568"/>
                </a:lnTo>
                <a:lnTo>
                  <a:pt x="146541" y="115563"/>
                </a:lnTo>
                <a:lnTo>
                  <a:pt x="146542" y="115545"/>
                </a:lnTo>
                <a:lnTo>
                  <a:pt x="146542" y="115539"/>
                </a:lnTo>
                <a:lnTo>
                  <a:pt x="146546" y="115529"/>
                </a:lnTo>
                <a:lnTo>
                  <a:pt x="146547" y="115529"/>
                </a:lnTo>
                <a:lnTo>
                  <a:pt x="146550" y="115529"/>
                </a:lnTo>
                <a:lnTo>
                  <a:pt x="146554" y="115521"/>
                </a:lnTo>
                <a:lnTo>
                  <a:pt x="146558" y="115511"/>
                </a:lnTo>
                <a:lnTo>
                  <a:pt x="146558" y="115507"/>
                </a:lnTo>
                <a:lnTo>
                  <a:pt x="146558" y="115504"/>
                </a:lnTo>
                <a:lnTo>
                  <a:pt x="146564" y="115495"/>
                </a:lnTo>
                <a:lnTo>
                  <a:pt x="146567" y="115483"/>
                </a:lnTo>
                <a:lnTo>
                  <a:pt x="146567" y="115471"/>
                </a:lnTo>
                <a:lnTo>
                  <a:pt x="146569" y="115468"/>
                </a:lnTo>
                <a:lnTo>
                  <a:pt x="146570" y="115465"/>
                </a:lnTo>
                <a:lnTo>
                  <a:pt x="146575" y="115457"/>
                </a:lnTo>
                <a:lnTo>
                  <a:pt x="146579" y="115439"/>
                </a:lnTo>
                <a:lnTo>
                  <a:pt x="146583" y="115430"/>
                </a:lnTo>
                <a:lnTo>
                  <a:pt x="146586" y="115424"/>
                </a:lnTo>
                <a:lnTo>
                  <a:pt x="146587" y="115423"/>
                </a:lnTo>
                <a:lnTo>
                  <a:pt x="146590" y="115422"/>
                </a:lnTo>
                <a:lnTo>
                  <a:pt x="146594" y="115415"/>
                </a:lnTo>
                <a:lnTo>
                  <a:pt x="146597" y="115408"/>
                </a:lnTo>
                <a:lnTo>
                  <a:pt x="146597" y="115408"/>
                </a:lnTo>
                <a:lnTo>
                  <a:pt x="146597" y="115405"/>
                </a:lnTo>
                <a:lnTo>
                  <a:pt x="146600" y="115400"/>
                </a:lnTo>
                <a:lnTo>
                  <a:pt x="146604" y="115397"/>
                </a:lnTo>
                <a:lnTo>
                  <a:pt x="146604" y="115397"/>
                </a:lnTo>
                <a:lnTo>
                  <a:pt x="146609" y="115394"/>
                </a:lnTo>
                <a:lnTo>
                  <a:pt x="146610" y="115391"/>
                </a:lnTo>
                <a:lnTo>
                  <a:pt x="146614" y="115384"/>
                </a:lnTo>
                <a:lnTo>
                  <a:pt x="146614" y="115382"/>
                </a:lnTo>
                <a:lnTo>
                  <a:pt x="146614" y="115382"/>
                </a:lnTo>
                <a:lnTo>
                  <a:pt x="146616" y="115378"/>
                </a:lnTo>
                <a:lnTo>
                  <a:pt x="146617" y="115376"/>
                </a:lnTo>
                <a:lnTo>
                  <a:pt x="146619" y="115369"/>
                </a:lnTo>
                <a:lnTo>
                  <a:pt x="146619" y="115367"/>
                </a:lnTo>
                <a:lnTo>
                  <a:pt x="146619" y="115365"/>
                </a:lnTo>
                <a:lnTo>
                  <a:pt x="146625" y="115359"/>
                </a:lnTo>
                <a:lnTo>
                  <a:pt x="146626" y="115358"/>
                </a:lnTo>
                <a:lnTo>
                  <a:pt x="146627" y="115357"/>
                </a:lnTo>
                <a:lnTo>
                  <a:pt x="146628" y="115355"/>
                </a:lnTo>
                <a:lnTo>
                  <a:pt x="146629" y="115350"/>
                </a:lnTo>
                <a:lnTo>
                  <a:pt x="146629" y="115346"/>
                </a:lnTo>
                <a:lnTo>
                  <a:pt x="146631" y="115342"/>
                </a:lnTo>
                <a:lnTo>
                  <a:pt x="146632" y="115337"/>
                </a:lnTo>
                <a:lnTo>
                  <a:pt x="146639" y="115332"/>
                </a:lnTo>
                <a:lnTo>
                  <a:pt x="146641" y="115330"/>
                </a:lnTo>
                <a:lnTo>
                  <a:pt x="146652" y="115325"/>
                </a:lnTo>
                <a:lnTo>
                  <a:pt x="146654" y="115322"/>
                </a:lnTo>
                <a:lnTo>
                  <a:pt x="146656" y="115318"/>
                </a:lnTo>
                <a:lnTo>
                  <a:pt x="146657" y="115309"/>
                </a:lnTo>
                <a:lnTo>
                  <a:pt x="146657" y="115295"/>
                </a:lnTo>
                <a:lnTo>
                  <a:pt x="146657" y="115292"/>
                </a:lnTo>
                <a:lnTo>
                  <a:pt x="146657" y="115288"/>
                </a:lnTo>
                <a:lnTo>
                  <a:pt x="146658" y="115283"/>
                </a:lnTo>
                <a:lnTo>
                  <a:pt x="146662" y="115280"/>
                </a:lnTo>
                <a:lnTo>
                  <a:pt x="146664" y="115278"/>
                </a:lnTo>
                <a:lnTo>
                  <a:pt x="146665" y="115274"/>
                </a:lnTo>
                <a:lnTo>
                  <a:pt x="146667" y="115266"/>
                </a:lnTo>
                <a:lnTo>
                  <a:pt x="146667" y="115263"/>
                </a:lnTo>
                <a:lnTo>
                  <a:pt x="146667" y="115259"/>
                </a:lnTo>
                <a:lnTo>
                  <a:pt x="146667" y="115253"/>
                </a:lnTo>
                <a:lnTo>
                  <a:pt x="146672" y="115252"/>
                </a:lnTo>
                <a:lnTo>
                  <a:pt x="146673" y="115251"/>
                </a:lnTo>
                <a:lnTo>
                  <a:pt x="146678" y="115249"/>
                </a:lnTo>
                <a:lnTo>
                  <a:pt x="146679" y="115237"/>
                </a:lnTo>
                <a:lnTo>
                  <a:pt x="146685" y="115227"/>
                </a:lnTo>
                <a:lnTo>
                  <a:pt x="146689" y="115222"/>
                </a:lnTo>
                <a:lnTo>
                  <a:pt x="146693" y="115218"/>
                </a:lnTo>
                <a:lnTo>
                  <a:pt x="146695" y="115210"/>
                </a:lnTo>
                <a:lnTo>
                  <a:pt x="146695" y="115207"/>
                </a:lnTo>
                <a:lnTo>
                  <a:pt x="146696" y="115202"/>
                </a:lnTo>
                <a:lnTo>
                  <a:pt x="146698" y="115201"/>
                </a:lnTo>
                <a:lnTo>
                  <a:pt x="146700" y="115200"/>
                </a:lnTo>
                <a:lnTo>
                  <a:pt x="146696" y="115182"/>
                </a:lnTo>
                <a:lnTo>
                  <a:pt x="146696" y="115179"/>
                </a:lnTo>
                <a:lnTo>
                  <a:pt x="146696" y="115173"/>
                </a:lnTo>
                <a:lnTo>
                  <a:pt x="146696" y="115168"/>
                </a:lnTo>
                <a:lnTo>
                  <a:pt x="146696" y="115162"/>
                </a:lnTo>
                <a:lnTo>
                  <a:pt x="146697" y="115157"/>
                </a:lnTo>
                <a:lnTo>
                  <a:pt x="146698" y="115157"/>
                </a:lnTo>
                <a:lnTo>
                  <a:pt x="146699" y="115157"/>
                </a:lnTo>
                <a:lnTo>
                  <a:pt x="146698" y="115146"/>
                </a:lnTo>
                <a:lnTo>
                  <a:pt x="146698" y="115133"/>
                </a:lnTo>
                <a:lnTo>
                  <a:pt x="146699" y="115131"/>
                </a:lnTo>
                <a:lnTo>
                  <a:pt x="146700" y="115129"/>
                </a:lnTo>
                <a:lnTo>
                  <a:pt x="146700" y="115126"/>
                </a:lnTo>
                <a:lnTo>
                  <a:pt x="146700" y="115124"/>
                </a:lnTo>
                <a:lnTo>
                  <a:pt x="146701" y="115114"/>
                </a:lnTo>
                <a:lnTo>
                  <a:pt x="146703" y="115111"/>
                </a:lnTo>
                <a:lnTo>
                  <a:pt x="146705" y="115109"/>
                </a:lnTo>
                <a:lnTo>
                  <a:pt x="146707" y="115108"/>
                </a:lnTo>
                <a:lnTo>
                  <a:pt x="146707" y="115107"/>
                </a:lnTo>
                <a:lnTo>
                  <a:pt x="146709" y="115104"/>
                </a:lnTo>
                <a:lnTo>
                  <a:pt x="146712" y="115101"/>
                </a:lnTo>
                <a:lnTo>
                  <a:pt x="146715" y="115099"/>
                </a:lnTo>
                <a:lnTo>
                  <a:pt x="146717" y="115098"/>
                </a:lnTo>
                <a:lnTo>
                  <a:pt x="146726" y="115092"/>
                </a:lnTo>
                <a:lnTo>
                  <a:pt x="146726" y="115083"/>
                </a:lnTo>
                <a:lnTo>
                  <a:pt x="146728" y="115078"/>
                </a:lnTo>
                <a:lnTo>
                  <a:pt x="146731" y="115075"/>
                </a:lnTo>
                <a:lnTo>
                  <a:pt x="146733" y="115073"/>
                </a:lnTo>
                <a:lnTo>
                  <a:pt x="146746" y="115051"/>
                </a:lnTo>
                <a:lnTo>
                  <a:pt x="146746" y="115049"/>
                </a:lnTo>
                <a:lnTo>
                  <a:pt x="146746" y="115046"/>
                </a:lnTo>
                <a:lnTo>
                  <a:pt x="146751" y="115039"/>
                </a:lnTo>
                <a:lnTo>
                  <a:pt x="146754" y="115036"/>
                </a:lnTo>
                <a:lnTo>
                  <a:pt x="146756" y="115034"/>
                </a:lnTo>
                <a:lnTo>
                  <a:pt x="146763" y="115033"/>
                </a:lnTo>
                <a:lnTo>
                  <a:pt x="146767" y="115032"/>
                </a:lnTo>
                <a:lnTo>
                  <a:pt x="146769" y="115032"/>
                </a:lnTo>
                <a:lnTo>
                  <a:pt x="146776" y="115030"/>
                </a:lnTo>
                <a:lnTo>
                  <a:pt x="146779" y="115028"/>
                </a:lnTo>
                <a:lnTo>
                  <a:pt x="146785" y="115024"/>
                </a:lnTo>
                <a:lnTo>
                  <a:pt x="146788" y="115024"/>
                </a:lnTo>
                <a:lnTo>
                  <a:pt x="146790" y="115024"/>
                </a:lnTo>
                <a:lnTo>
                  <a:pt x="146797" y="115022"/>
                </a:lnTo>
                <a:lnTo>
                  <a:pt x="146801" y="115019"/>
                </a:lnTo>
                <a:lnTo>
                  <a:pt x="146805" y="115016"/>
                </a:lnTo>
                <a:lnTo>
                  <a:pt x="146821" y="115010"/>
                </a:lnTo>
                <a:lnTo>
                  <a:pt x="146830" y="115004"/>
                </a:lnTo>
                <a:lnTo>
                  <a:pt x="146833" y="114999"/>
                </a:lnTo>
                <a:lnTo>
                  <a:pt x="146834" y="114997"/>
                </a:lnTo>
                <a:lnTo>
                  <a:pt x="146838" y="114992"/>
                </a:lnTo>
                <a:lnTo>
                  <a:pt x="146848" y="114984"/>
                </a:lnTo>
                <a:lnTo>
                  <a:pt x="146859" y="114980"/>
                </a:lnTo>
                <a:lnTo>
                  <a:pt x="146863" y="114980"/>
                </a:lnTo>
                <a:lnTo>
                  <a:pt x="146864" y="114979"/>
                </a:lnTo>
                <a:lnTo>
                  <a:pt x="146870" y="114979"/>
                </a:lnTo>
                <a:lnTo>
                  <a:pt x="146872" y="114978"/>
                </a:lnTo>
                <a:lnTo>
                  <a:pt x="146873" y="114977"/>
                </a:lnTo>
                <a:lnTo>
                  <a:pt x="146885" y="114975"/>
                </a:lnTo>
                <a:lnTo>
                  <a:pt x="146885" y="114975"/>
                </a:lnTo>
                <a:lnTo>
                  <a:pt x="146887" y="114975"/>
                </a:lnTo>
                <a:lnTo>
                  <a:pt x="146896" y="114973"/>
                </a:lnTo>
                <a:lnTo>
                  <a:pt x="146906" y="114969"/>
                </a:lnTo>
                <a:lnTo>
                  <a:pt x="146909" y="114969"/>
                </a:lnTo>
                <a:lnTo>
                  <a:pt x="146913" y="114967"/>
                </a:lnTo>
                <a:lnTo>
                  <a:pt x="146917" y="114966"/>
                </a:lnTo>
                <a:lnTo>
                  <a:pt x="146928" y="114964"/>
                </a:lnTo>
                <a:lnTo>
                  <a:pt x="146932" y="114964"/>
                </a:lnTo>
                <a:lnTo>
                  <a:pt x="146932" y="114964"/>
                </a:lnTo>
                <a:lnTo>
                  <a:pt x="146936" y="114964"/>
                </a:lnTo>
                <a:lnTo>
                  <a:pt x="146941" y="114964"/>
                </a:lnTo>
                <a:lnTo>
                  <a:pt x="146946" y="114964"/>
                </a:lnTo>
                <a:lnTo>
                  <a:pt x="146950" y="114964"/>
                </a:lnTo>
                <a:lnTo>
                  <a:pt x="146958" y="114964"/>
                </a:lnTo>
                <a:lnTo>
                  <a:pt x="146963" y="114964"/>
                </a:lnTo>
                <a:lnTo>
                  <a:pt x="146967" y="114964"/>
                </a:lnTo>
                <a:lnTo>
                  <a:pt x="146976" y="114962"/>
                </a:lnTo>
                <a:lnTo>
                  <a:pt x="147007" y="114960"/>
                </a:lnTo>
                <a:lnTo>
                  <a:pt x="147009" y="114961"/>
                </a:lnTo>
                <a:lnTo>
                  <a:pt x="147011" y="114962"/>
                </a:lnTo>
                <a:lnTo>
                  <a:pt x="147020" y="114964"/>
                </a:lnTo>
                <a:lnTo>
                  <a:pt x="147021" y="114964"/>
                </a:lnTo>
                <a:lnTo>
                  <a:pt x="147024" y="114964"/>
                </a:lnTo>
                <a:lnTo>
                  <a:pt x="147027" y="114966"/>
                </a:lnTo>
                <a:lnTo>
                  <a:pt x="147028" y="114966"/>
                </a:lnTo>
                <a:lnTo>
                  <a:pt x="147029" y="114967"/>
                </a:lnTo>
                <a:lnTo>
                  <a:pt x="147035" y="114967"/>
                </a:lnTo>
                <a:lnTo>
                  <a:pt x="147043" y="114969"/>
                </a:lnTo>
                <a:lnTo>
                  <a:pt x="147052" y="114962"/>
                </a:lnTo>
                <a:lnTo>
                  <a:pt x="147057" y="114964"/>
                </a:lnTo>
                <a:lnTo>
                  <a:pt x="147058" y="114964"/>
                </a:lnTo>
                <a:lnTo>
                  <a:pt x="147064" y="114964"/>
                </a:lnTo>
                <a:lnTo>
                  <a:pt x="147065" y="114963"/>
                </a:lnTo>
                <a:lnTo>
                  <a:pt x="147068" y="114962"/>
                </a:lnTo>
                <a:lnTo>
                  <a:pt x="147068" y="114963"/>
                </a:lnTo>
                <a:lnTo>
                  <a:pt x="147075" y="114965"/>
                </a:lnTo>
                <a:lnTo>
                  <a:pt x="147078" y="114965"/>
                </a:lnTo>
                <a:lnTo>
                  <a:pt x="147081" y="114965"/>
                </a:lnTo>
                <a:lnTo>
                  <a:pt x="147084" y="114965"/>
                </a:lnTo>
                <a:lnTo>
                  <a:pt x="147097" y="114964"/>
                </a:lnTo>
                <a:lnTo>
                  <a:pt x="147109" y="114956"/>
                </a:lnTo>
                <a:lnTo>
                  <a:pt x="147112" y="114954"/>
                </a:lnTo>
                <a:lnTo>
                  <a:pt x="147113" y="114953"/>
                </a:lnTo>
                <a:lnTo>
                  <a:pt x="147113" y="114953"/>
                </a:lnTo>
                <a:lnTo>
                  <a:pt x="147140" y="114947"/>
                </a:lnTo>
                <a:lnTo>
                  <a:pt x="147144" y="114947"/>
                </a:lnTo>
                <a:lnTo>
                  <a:pt x="147148" y="114947"/>
                </a:lnTo>
                <a:lnTo>
                  <a:pt x="147152" y="114946"/>
                </a:lnTo>
                <a:lnTo>
                  <a:pt x="147161" y="114945"/>
                </a:lnTo>
                <a:lnTo>
                  <a:pt x="147164" y="114945"/>
                </a:lnTo>
                <a:lnTo>
                  <a:pt x="147173" y="114942"/>
                </a:lnTo>
                <a:lnTo>
                  <a:pt x="147190" y="114930"/>
                </a:lnTo>
                <a:lnTo>
                  <a:pt x="147201" y="114911"/>
                </a:lnTo>
                <a:lnTo>
                  <a:pt x="147203" y="114908"/>
                </a:lnTo>
                <a:lnTo>
                  <a:pt x="147203" y="114907"/>
                </a:lnTo>
                <a:lnTo>
                  <a:pt x="147204" y="114905"/>
                </a:lnTo>
                <a:lnTo>
                  <a:pt x="147210" y="114901"/>
                </a:lnTo>
                <a:lnTo>
                  <a:pt x="147212" y="114897"/>
                </a:lnTo>
                <a:lnTo>
                  <a:pt x="147219" y="114894"/>
                </a:lnTo>
                <a:lnTo>
                  <a:pt x="147224" y="114892"/>
                </a:lnTo>
                <a:lnTo>
                  <a:pt x="147226" y="114892"/>
                </a:lnTo>
                <a:lnTo>
                  <a:pt x="147229" y="114891"/>
                </a:lnTo>
                <a:lnTo>
                  <a:pt x="147232" y="114889"/>
                </a:lnTo>
                <a:lnTo>
                  <a:pt x="147239" y="114886"/>
                </a:lnTo>
                <a:lnTo>
                  <a:pt x="147240" y="114884"/>
                </a:lnTo>
                <a:lnTo>
                  <a:pt x="147240" y="114882"/>
                </a:lnTo>
                <a:lnTo>
                  <a:pt x="147245" y="114878"/>
                </a:lnTo>
                <a:lnTo>
                  <a:pt x="147248" y="114876"/>
                </a:lnTo>
                <a:lnTo>
                  <a:pt x="147253" y="114873"/>
                </a:lnTo>
                <a:lnTo>
                  <a:pt x="147256" y="114865"/>
                </a:lnTo>
                <a:lnTo>
                  <a:pt x="147259" y="114856"/>
                </a:lnTo>
                <a:lnTo>
                  <a:pt x="147260" y="114853"/>
                </a:lnTo>
                <a:lnTo>
                  <a:pt x="147261" y="114849"/>
                </a:lnTo>
                <a:lnTo>
                  <a:pt x="147274" y="114822"/>
                </a:lnTo>
                <a:lnTo>
                  <a:pt x="147272" y="114797"/>
                </a:lnTo>
                <a:lnTo>
                  <a:pt x="147270" y="114794"/>
                </a:lnTo>
                <a:lnTo>
                  <a:pt x="147268" y="114792"/>
                </a:lnTo>
                <a:lnTo>
                  <a:pt x="147268" y="114792"/>
                </a:lnTo>
                <a:lnTo>
                  <a:pt x="147265" y="114788"/>
                </a:lnTo>
                <a:lnTo>
                  <a:pt x="147264" y="114777"/>
                </a:lnTo>
                <a:lnTo>
                  <a:pt x="147265" y="114773"/>
                </a:lnTo>
                <a:lnTo>
                  <a:pt x="147266" y="114769"/>
                </a:lnTo>
                <a:lnTo>
                  <a:pt x="147267" y="114761"/>
                </a:lnTo>
                <a:lnTo>
                  <a:pt x="147269" y="114760"/>
                </a:lnTo>
                <a:lnTo>
                  <a:pt x="147272" y="114757"/>
                </a:lnTo>
                <a:lnTo>
                  <a:pt x="147272" y="114757"/>
                </a:lnTo>
                <a:lnTo>
                  <a:pt x="147275" y="114751"/>
                </a:lnTo>
                <a:lnTo>
                  <a:pt x="147279" y="114737"/>
                </a:lnTo>
                <a:lnTo>
                  <a:pt x="147282" y="114729"/>
                </a:lnTo>
                <a:lnTo>
                  <a:pt x="147282" y="114725"/>
                </a:lnTo>
                <a:lnTo>
                  <a:pt x="147282" y="114724"/>
                </a:lnTo>
                <a:lnTo>
                  <a:pt x="147282" y="114719"/>
                </a:lnTo>
                <a:lnTo>
                  <a:pt x="147282" y="114712"/>
                </a:lnTo>
                <a:lnTo>
                  <a:pt x="147282" y="114709"/>
                </a:lnTo>
                <a:lnTo>
                  <a:pt x="147282" y="114707"/>
                </a:lnTo>
                <a:lnTo>
                  <a:pt x="147282" y="114705"/>
                </a:lnTo>
                <a:lnTo>
                  <a:pt x="147287" y="114696"/>
                </a:lnTo>
                <a:lnTo>
                  <a:pt x="147287" y="114695"/>
                </a:lnTo>
                <a:lnTo>
                  <a:pt x="147294" y="114682"/>
                </a:lnTo>
                <a:lnTo>
                  <a:pt x="147295" y="114677"/>
                </a:lnTo>
                <a:lnTo>
                  <a:pt x="147296" y="114672"/>
                </a:lnTo>
                <a:lnTo>
                  <a:pt x="147296" y="114669"/>
                </a:lnTo>
                <a:lnTo>
                  <a:pt x="147296" y="114665"/>
                </a:lnTo>
                <a:lnTo>
                  <a:pt x="147296" y="114661"/>
                </a:lnTo>
                <a:lnTo>
                  <a:pt x="147297" y="114658"/>
                </a:lnTo>
                <a:lnTo>
                  <a:pt x="147298" y="114651"/>
                </a:lnTo>
                <a:lnTo>
                  <a:pt x="147298" y="114649"/>
                </a:lnTo>
                <a:lnTo>
                  <a:pt x="147298" y="114648"/>
                </a:lnTo>
                <a:lnTo>
                  <a:pt x="147298" y="114647"/>
                </a:lnTo>
                <a:lnTo>
                  <a:pt x="147299" y="114645"/>
                </a:lnTo>
                <a:lnTo>
                  <a:pt x="147300" y="114641"/>
                </a:lnTo>
                <a:lnTo>
                  <a:pt x="147301" y="114639"/>
                </a:lnTo>
                <a:lnTo>
                  <a:pt x="147302" y="114637"/>
                </a:lnTo>
                <a:lnTo>
                  <a:pt x="147305" y="114629"/>
                </a:lnTo>
                <a:lnTo>
                  <a:pt x="147305" y="114609"/>
                </a:lnTo>
                <a:lnTo>
                  <a:pt x="147305" y="114607"/>
                </a:lnTo>
                <a:lnTo>
                  <a:pt x="147305" y="114601"/>
                </a:lnTo>
                <a:lnTo>
                  <a:pt x="147304" y="114599"/>
                </a:lnTo>
                <a:lnTo>
                  <a:pt x="147303" y="114597"/>
                </a:lnTo>
                <a:lnTo>
                  <a:pt x="147303" y="114591"/>
                </a:lnTo>
                <a:lnTo>
                  <a:pt x="147303" y="114588"/>
                </a:lnTo>
                <a:lnTo>
                  <a:pt x="147303" y="114587"/>
                </a:lnTo>
                <a:lnTo>
                  <a:pt x="147303" y="114585"/>
                </a:lnTo>
                <a:lnTo>
                  <a:pt x="147303" y="114580"/>
                </a:lnTo>
                <a:lnTo>
                  <a:pt x="147306" y="114563"/>
                </a:lnTo>
                <a:lnTo>
                  <a:pt x="147310" y="114558"/>
                </a:lnTo>
                <a:lnTo>
                  <a:pt x="147310" y="114558"/>
                </a:lnTo>
                <a:lnTo>
                  <a:pt x="147312" y="114555"/>
                </a:lnTo>
                <a:lnTo>
                  <a:pt x="147314" y="114550"/>
                </a:lnTo>
                <a:lnTo>
                  <a:pt x="147317" y="114548"/>
                </a:lnTo>
                <a:lnTo>
                  <a:pt x="147328" y="114542"/>
                </a:lnTo>
                <a:lnTo>
                  <a:pt x="147331" y="114519"/>
                </a:lnTo>
                <a:lnTo>
                  <a:pt x="147330" y="114518"/>
                </a:lnTo>
                <a:lnTo>
                  <a:pt x="147329" y="114516"/>
                </a:lnTo>
                <a:lnTo>
                  <a:pt x="147326" y="114506"/>
                </a:lnTo>
                <a:lnTo>
                  <a:pt x="147325" y="114502"/>
                </a:lnTo>
                <a:lnTo>
                  <a:pt x="147324" y="114499"/>
                </a:lnTo>
                <a:lnTo>
                  <a:pt x="147322" y="114490"/>
                </a:lnTo>
                <a:lnTo>
                  <a:pt x="147319" y="114477"/>
                </a:lnTo>
                <a:lnTo>
                  <a:pt x="147318" y="114472"/>
                </a:lnTo>
                <a:lnTo>
                  <a:pt x="147316" y="114467"/>
                </a:lnTo>
                <a:lnTo>
                  <a:pt x="147310" y="114462"/>
                </a:lnTo>
                <a:lnTo>
                  <a:pt x="147299" y="114463"/>
                </a:lnTo>
                <a:lnTo>
                  <a:pt x="147298" y="114465"/>
                </a:lnTo>
                <a:lnTo>
                  <a:pt x="147297" y="114466"/>
                </a:lnTo>
                <a:lnTo>
                  <a:pt x="147294" y="114466"/>
                </a:lnTo>
                <a:lnTo>
                  <a:pt x="147292" y="114466"/>
                </a:lnTo>
                <a:lnTo>
                  <a:pt x="147279" y="114473"/>
                </a:lnTo>
                <a:lnTo>
                  <a:pt x="147277" y="114475"/>
                </a:lnTo>
                <a:lnTo>
                  <a:pt x="147277" y="114476"/>
                </a:lnTo>
                <a:lnTo>
                  <a:pt x="147274" y="114480"/>
                </a:lnTo>
                <a:lnTo>
                  <a:pt x="147267" y="114480"/>
                </a:lnTo>
                <a:lnTo>
                  <a:pt x="147253" y="114481"/>
                </a:lnTo>
                <a:lnTo>
                  <a:pt x="147243" y="114463"/>
                </a:lnTo>
                <a:lnTo>
                  <a:pt x="147240" y="114459"/>
                </a:lnTo>
                <a:lnTo>
                  <a:pt x="147238" y="114455"/>
                </a:lnTo>
                <a:lnTo>
                  <a:pt x="147236" y="114450"/>
                </a:lnTo>
                <a:lnTo>
                  <a:pt x="147235" y="114448"/>
                </a:lnTo>
                <a:lnTo>
                  <a:pt x="147233" y="114445"/>
                </a:lnTo>
                <a:lnTo>
                  <a:pt x="147233" y="114445"/>
                </a:lnTo>
                <a:lnTo>
                  <a:pt x="147231" y="114442"/>
                </a:lnTo>
                <a:lnTo>
                  <a:pt x="147220" y="114421"/>
                </a:lnTo>
                <a:lnTo>
                  <a:pt x="147214" y="114411"/>
                </a:lnTo>
                <a:lnTo>
                  <a:pt x="147210" y="114404"/>
                </a:lnTo>
                <a:lnTo>
                  <a:pt x="147207" y="114402"/>
                </a:lnTo>
                <a:lnTo>
                  <a:pt x="147206" y="114401"/>
                </a:lnTo>
                <a:lnTo>
                  <a:pt x="147203" y="114399"/>
                </a:lnTo>
                <a:lnTo>
                  <a:pt x="147191" y="114383"/>
                </a:lnTo>
                <a:lnTo>
                  <a:pt x="147190" y="114374"/>
                </a:lnTo>
                <a:lnTo>
                  <a:pt x="147190" y="114372"/>
                </a:lnTo>
                <a:lnTo>
                  <a:pt x="147189" y="114371"/>
                </a:lnTo>
                <a:lnTo>
                  <a:pt x="147190" y="114368"/>
                </a:lnTo>
                <a:lnTo>
                  <a:pt x="147190" y="114365"/>
                </a:lnTo>
                <a:lnTo>
                  <a:pt x="147193" y="114357"/>
                </a:lnTo>
                <a:lnTo>
                  <a:pt x="147197" y="114341"/>
                </a:lnTo>
                <a:lnTo>
                  <a:pt x="147200" y="114337"/>
                </a:lnTo>
                <a:lnTo>
                  <a:pt x="147213" y="114320"/>
                </a:lnTo>
                <a:lnTo>
                  <a:pt x="147220" y="114310"/>
                </a:lnTo>
                <a:lnTo>
                  <a:pt x="147225" y="114307"/>
                </a:lnTo>
                <a:lnTo>
                  <a:pt x="147228" y="114305"/>
                </a:lnTo>
                <a:lnTo>
                  <a:pt x="147231" y="114303"/>
                </a:lnTo>
                <a:lnTo>
                  <a:pt x="147245" y="114291"/>
                </a:lnTo>
                <a:lnTo>
                  <a:pt x="147249" y="114288"/>
                </a:lnTo>
                <a:lnTo>
                  <a:pt x="147253" y="114285"/>
                </a:lnTo>
                <a:lnTo>
                  <a:pt x="147266" y="114274"/>
                </a:lnTo>
                <a:lnTo>
                  <a:pt x="147269" y="114270"/>
                </a:lnTo>
                <a:lnTo>
                  <a:pt x="147271" y="114266"/>
                </a:lnTo>
                <a:lnTo>
                  <a:pt x="147273" y="114252"/>
                </a:lnTo>
                <a:lnTo>
                  <a:pt x="147273" y="114250"/>
                </a:lnTo>
                <a:lnTo>
                  <a:pt x="147273" y="114248"/>
                </a:lnTo>
                <a:lnTo>
                  <a:pt x="147272" y="114240"/>
                </a:lnTo>
                <a:lnTo>
                  <a:pt x="147271" y="114232"/>
                </a:lnTo>
                <a:lnTo>
                  <a:pt x="147271" y="114231"/>
                </a:lnTo>
                <a:lnTo>
                  <a:pt x="147271" y="114230"/>
                </a:lnTo>
                <a:lnTo>
                  <a:pt x="147271" y="114227"/>
                </a:lnTo>
                <a:lnTo>
                  <a:pt x="147271" y="114219"/>
                </a:lnTo>
                <a:lnTo>
                  <a:pt x="147271" y="114215"/>
                </a:lnTo>
                <a:lnTo>
                  <a:pt x="147271" y="114211"/>
                </a:lnTo>
                <a:lnTo>
                  <a:pt x="147267" y="114203"/>
                </a:lnTo>
                <a:lnTo>
                  <a:pt x="147264" y="114199"/>
                </a:lnTo>
                <a:lnTo>
                  <a:pt x="147256" y="114191"/>
                </a:lnTo>
                <a:lnTo>
                  <a:pt x="147254" y="114188"/>
                </a:lnTo>
                <a:lnTo>
                  <a:pt x="147253" y="114186"/>
                </a:lnTo>
                <a:lnTo>
                  <a:pt x="147250" y="114177"/>
                </a:lnTo>
                <a:lnTo>
                  <a:pt x="147249" y="114173"/>
                </a:lnTo>
                <a:lnTo>
                  <a:pt x="147248" y="114170"/>
                </a:lnTo>
                <a:lnTo>
                  <a:pt x="147250" y="114164"/>
                </a:lnTo>
                <a:lnTo>
                  <a:pt x="147251" y="114161"/>
                </a:lnTo>
                <a:lnTo>
                  <a:pt x="147253" y="114157"/>
                </a:lnTo>
                <a:lnTo>
                  <a:pt x="147253" y="114151"/>
                </a:lnTo>
                <a:lnTo>
                  <a:pt x="147253" y="114146"/>
                </a:lnTo>
                <a:lnTo>
                  <a:pt x="147250" y="114130"/>
                </a:lnTo>
                <a:lnTo>
                  <a:pt x="147248" y="114114"/>
                </a:lnTo>
                <a:lnTo>
                  <a:pt x="147248" y="114111"/>
                </a:lnTo>
                <a:lnTo>
                  <a:pt x="147247" y="114108"/>
                </a:lnTo>
                <a:lnTo>
                  <a:pt x="147246" y="114097"/>
                </a:lnTo>
                <a:lnTo>
                  <a:pt x="147232" y="114056"/>
                </a:lnTo>
                <a:lnTo>
                  <a:pt x="147231" y="114054"/>
                </a:lnTo>
                <a:lnTo>
                  <a:pt x="147230" y="114051"/>
                </a:lnTo>
                <a:lnTo>
                  <a:pt x="147226" y="114040"/>
                </a:lnTo>
                <a:lnTo>
                  <a:pt x="147223" y="114036"/>
                </a:lnTo>
                <a:lnTo>
                  <a:pt x="147221" y="114033"/>
                </a:lnTo>
                <a:lnTo>
                  <a:pt x="147214" y="114026"/>
                </a:lnTo>
                <a:lnTo>
                  <a:pt x="147211" y="114023"/>
                </a:lnTo>
                <a:lnTo>
                  <a:pt x="147200" y="114010"/>
                </a:lnTo>
                <a:lnTo>
                  <a:pt x="147197" y="114007"/>
                </a:lnTo>
                <a:lnTo>
                  <a:pt x="147197" y="114005"/>
                </a:lnTo>
                <a:lnTo>
                  <a:pt x="147197" y="114004"/>
                </a:lnTo>
                <a:lnTo>
                  <a:pt x="147197" y="114003"/>
                </a:lnTo>
                <a:lnTo>
                  <a:pt x="147197" y="114000"/>
                </a:lnTo>
                <a:lnTo>
                  <a:pt x="147197" y="113999"/>
                </a:lnTo>
                <a:lnTo>
                  <a:pt x="147197" y="113995"/>
                </a:lnTo>
                <a:lnTo>
                  <a:pt x="147195" y="113984"/>
                </a:lnTo>
                <a:lnTo>
                  <a:pt x="147194" y="113981"/>
                </a:lnTo>
                <a:lnTo>
                  <a:pt x="147194" y="113979"/>
                </a:lnTo>
                <a:lnTo>
                  <a:pt x="147193" y="113976"/>
                </a:lnTo>
                <a:lnTo>
                  <a:pt x="147193" y="113973"/>
                </a:lnTo>
                <a:lnTo>
                  <a:pt x="147193" y="113972"/>
                </a:lnTo>
                <a:lnTo>
                  <a:pt x="147192" y="113967"/>
                </a:lnTo>
                <a:lnTo>
                  <a:pt x="147194" y="113951"/>
                </a:lnTo>
                <a:lnTo>
                  <a:pt x="147194" y="113942"/>
                </a:lnTo>
                <a:lnTo>
                  <a:pt x="147194" y="113936"/>
                </a:lnTo>
                <a:lnTo>
                  <a:pt x="147194" y="113934"/>
                </a:lnTo>
                <a:lnTo>
                  <a:pt x="147194" y="113928"/>
                </a:lnTo>
                <a:lnTo>
                  <a:pt x="147196" y="113923"/>
                </a:lnTo>
                <a:lnTo>
                  <a:pt x="147198" y="113919"/>
                </a:lnTo>
                <a:lnTo>
                  <a:pt x="147198" y="113918"/>
                </a:lnTo>
                <a:lnTo>
                  <a:pt x="147200" y="113914"/>
                </a:lnTo>
                <a:lnTo>
                  <a:pt x="147200" y="113908"/>
                </a:lnTo>
                <a:lnTo>
                  <a:pt x="147201" y="113903"/>
                </a:lnTo>
                <a:lnTo>
                  <a:pt x="147223" y="113894"/>
                </a:lnTo>
                <a:lnTo>
                  <a:pt x="147229" y="113897"/>
                </a:lnTo>
                <a:lnTo>
                  <a:pt x="147230" y="113897"/>
                </a:lnTo>
                <a:lnTo>
                  <a:pt x="147233" y="113898"/>
                </a:lnTo>
                <a:lnTo>
                  <a:pt x="147234" y="113898"/>
                </a:lnTo>
                <a:lnTo>
                  <a:pt x="147236" y="113898"/>
                </a:lnTo>
                <a:lnTo>
                  <a:pt x="147239" y="113900"/>
                </a:lnTo>
                <a:lnTo>
                  <a:pt x="147244" y="113903"/>
                </a:lnTo>
                <a:lnTo>
                  <a:pt x="147248" y="113904"/>
                </a:lnTo>
                <a:lnTo>
                  <a:pt x="147250" y="113904"/>
                </a:lnTo>
                <a:lnTo>
                  <a:pt x="147261" y="113901"/>
                </a:lnTo>
                <a:lnTo>
                  <a:pt x="147266" y="113895"/>
                </a:lnTo>
                <a:lnTo>
                  <a:pt x="147266" y="113894"/>
                </a:lnTo>
                <a:lnTo>
                  <a:pt x="147266" y="113887"/>
                </a:lnTo>
                <a:lnTo>
                  <a:pt x="147266" y="113885"/>
                </a:lnTo>
                <a:lnTo>
                  <a:pt x="147265" y="113879"/>
                </a:lnTo>
                <a:lnTo>
                  <a:pt x="147260" y="113870"/>
                </a:lnTo>
                <a:lnTo>
                  <a:pt x="147259" y="113869"/>
                </a:lnTo>
                <a:lnTo>
                  <a:pt x="147256" y="113864"/>
                </a:lnTo>
                <a:lnTo>
                  <a:pt x="147254" y="113860"/>
                </a:lnTo>
                <a:lnTo>
                  <a:pt x="147254" y="113858"/>
                </a:lnTo>
                <a:lnTo>
                  <a:pt x="147254" y="113858"/>
                </a:lnTo>
                <a:lnTo>
                  <a:pt x="147254" y="113855"/>
                </a:lnTo>
                <a:lnTo>
                  <a:pt x="147254" y="113853"/>
                </a:lnTo>
                <a:lnTo>
                  <a:pt x="147254" y="113849"/>
                </a:lnTo>
                <a:lnTo>
                  <a:pt x="147254" y="113847"/>
                </a:lnTo>
                <a:lnTo>
                  <a:pt x="147253" y="113840"/>
                </a:lnTo>
                <a:lnTo>
                  <a:pt x="147252" y="113837"/>
                </a:lnTo>
                <a:lnTo>
                  <a:pt x="147249" y="113831"/>
                </a:lnTo>
                <a:lnTo>
                  <a:pt x="147247" y="113828"/>
                </a:lnTo>
                <a:lnTo>
                  <a:pt x="147245" y="113823"/>
                </a:lnTo>
                <a:lnTo>
                  <a:pt x="147245" y="113822"/>
                </a:lnTo>
                <a:lnTo>
                  <a:pt x="147243" y="113815"/>
                </a:lnTo>
                <a:lnTo>
                  <a:pt x="147246" y="113801"/>
                </a:lnTo>
                <a:lnTo>
                  <a:pt x="147248" y="113794"/>
                </a:lnTo>
                <a:lnTo>
                  <a:pt x="147249" y="113789"/>
                </a:lnTo>
                <a:lnTo>
                  <a:pt x="147249" y="113785"/>
                </a:lnTo>
                <a:lnTo>
                  <a:pt x="147249" y="113780"/>
                </a:lnTo>
                <a:lnTo>
                  <a:pt x="147249" y="113779"/>
                </a:lnTo>
                <a:lnTo>
                  <a:pt x="147248" y="113772"/>
                </a:lnTo>
                <a:lnTo>
                  <a:pt x="147248" y="113767"/>
                </a:lnTo>
                <a:lnTo>
                  <a:pt x="147249" y="113764"/>
                </a:lnTo>
                <a:lnTo>
                  <a:pt x="147249" y="113760"/>
                </a:lnTo>
                <a:lnTo>
                  <a:pt x="147249" y="113756"/>
                </a:lnTo>
                <a:lnTo>
                  <a:pt x="147248" y="113732"/>
                </a:lnTo>
                <a:lnTo>
                  <a:pt x="147248" y="113732"/>
                </a:lnTo>
                <a:lnTo>
                  <a:pt x="147248" y="113729"/>
                </a:lnTo>
                <a:lnTo>
                  <a:pt x="147248" y="113728"/>
                </a:lnTo>
                <a:lnTo>
                  <a:pt x="147248" y="113727"/>
                </a:lnTo>
                <a:lnTo>
                  <a:pt x="147248" y="113722"/>
                </a:lnTo>
                <a:lnTo>
                  <a:pt x="147248" y="113717"/>
                </a:lnTo>
                <a:lnTo>
                  <a:pt x="147244" y="113704"/>
                </a:lnTo>
                <a:lnTo>
                  <a:pt x="147244" y="113704"/>
                </a:lnTo>
                <a:lnTo>
                  <a:pt x="147244" y="113703"/>
                </a:lnTo>
                <a:lnTo>
                  <a:pt x="147241" y="113697"/>
                </a:lnTo>
                <a:lnTo>
                  <a:pt x="147241" y="113694"/>
                </a:lnTo>
                <a:lnTo>
                  <a:pt x="147241" y="113690"/>
                </a:lnTo>
                <a:lnTo>
                  <a:pt x="147239" y="113681"/>
                </a:lnTo>
                <a:lnTo>
                  <a:pt x="147237" y="113674"/>
                </a:lnTo>
                <a:lnTo>
                  <a:pt x="147235" y="113672"/>
                </a:lnTo>
                <a:lnTo>
                  <a:pt x="147234" y="113670"/>
                </a:lnTo>
                <a:lnTo>
                  <a:pt x="147232" y="113664"/>
                </a:lnTo>
                <a:lnTo>
                  <a:pt x="147231" y="113663"/>
                </a:lnTo>
                <a:lnTo>
                  <a:pt x="147230" y="113661"/>
                </a:lnTo>
                <a:lnTo>
                  <a:pt x="147229" y="113659"/>
                </a:lnTo>
                <a:lnTo>
                  <a:pt x="147226" y="113656"/>
                </a:lnTo>
                <a:lnTo>
                  <a:pt x="147222" y="113652"/>
                </a:lnTo>
                <a:lnTo>
                  <a:pt x="147222" y="113651"/>
                </a:lnTo>
                <a:lnTo>
                  <a:pt x="147221" y="113649"/>
                </a:lnTo>
                <a:lnTo>
                  <a:pt x="147213" y="113646"/>
                </a:lnTo>
                <a:lnTo>
                  <a:pt x="147212" y="113646"/>
                </a:lnTo>
                <a:lnTo>
                  <a:pt x="147201" y="113642"/>
                </a:lnTo>
                <a:lnTo>
                  <a:pt x="147197" y="113639"/>
                </a:lnTo>
                <a:lnTo>
                  <a:pt x="147194" y="113636"/>
                </a:lnTo>
                <a:lnTo>
                  <a:pt x="147190" y="113630"/>
                </a:lnTo>
                <a:lnTo>
                  <a:pt x="147189" y="113629"/>
                </a:lnTo>
                <a:lnTo>
                  <a:pt x="147187" y="113627"/>
                </a:lnTo>
                <a:lnTo>
                  <a:pt x="147186" y="113625"/>
                </a:lnTo>
                <a:lnTo>
                  <a:pt x="147183" y="113620"/>
                </a:lnTo>
                <a:lnTo>
                  <a:pt x="147179" y="113618"/>
                </a:lnTo>
                <a:lnTo>
                  <a:pt x="147175" y="113614"/>
                </a:lnTo>
                <a:lnTo>
                  <a:pt x="147161" y="113605"/>
                </a:lnTo>
                <a:lnTo>
                  <a:pt x="147160" y="113604"/>
                </a:lnTo>
                <a:lnTo>
                  <a:pt x="147158" y="113603"/>
                </a:lnTo>
                <a:lnTo>
                  <a:pt x="147139" y="113561"/>
                </a:lnTo>
                <a:lnTo>
                  <a:pt x="147138" y="113559"/>
                </a:lnTo>
                <a:lnTo>
                  <a:pt x="147135" y="113553"/>
                </a:lnTo>
                <a:lnTo>
                  <a:pt x="147135" y="113553"/>
                </a:lnTo>
                <a:lnTo>
                  <a:pt x="147134" y="113548"/>
                </a:lnTo>
                <a:lnTo>
                  <a:pt x="147129" y="113539"/>
                </a:lnTo>
                <a:lnTo>
                  <a:pt x="147126" y="113535"/>
                </a:lnTo>
                <a:lnTo>
                  <a:pt x="147123" y="113531"/>
                </a:lnTo>
                <a:lnTo>
                  <a:pt x="147120" y="113521"/>
                </a:lnTo>
                <a:lnTo>
                  <a:pt x="147104" y="113492"/>
                </a:lnTo>
                <a:lnTo>
                  <a:pt x="147102" y="113486"/>
                </a:lnTo>
                <a:lnTo>
                  <a:pt x="147102" y="113485"/>
                </a:lnTo>
                <a:lnTo>
                  <a:pt x="147102" y="113483"/>
                </a:lnTo>
                <a:lnTo>
                  <a:pt x="147097" y="113475"/>
                </a:lnTo>
                <a:lnTo>
                  <a:pt x="147095" y="113473"/>
                </a:lnTo>
                <a:lnTo>
                  <a:pt x="147094" y="113471"/>
                </a:lnTo>
                <a:lnTo>
                  <a:pt x="147088" y="113464"/>
                </a:lnTo>
                <a:lnTo>
                  <a:pt x="147086" y="113461"/>
                </a:lnTo>
                <a:lnTo>
                  <a:pt x="147086" y="113460"/>
                </a:lnTo>
                <a:lnTo>
                  <a:pt x="147084" y="113456"/>
                </a:lnTo>
                <a:lnTo>
                  <a:pt x="147083" y="113454"/>
                </a:lnTo>
                <a:lnTo>
                  <a:pt x="147083" y="113452"/>
                </a:lnTo>
                <a:lnTo>
                  <a:pt x="147081" y="113446"/>
                </a:lnTo>
                <a:lnTo>
                  <a:pt x="147078" y="113442"/>
                </a:lnTo>
                <a:lnTo>
                  <a:pt x="147076" y="113437"/>
                </a:lnTo>
                <a:lnTo>
                  <a:pt x="147061" y="113419"/>
                </a:lnTo>
                <a:lnTo>
                  <a:pt x="147054" y="113411"/>
                </a:lnTo>
                <a:lnTo>
                  <a:pt x="147054" y="113409"/>
                </a:lnTo>
                <a:lnTo>
                  <a:pt x="147053" y="113408"/>
                </a:lnTo>
                <a:lnTo>
                  <a:pt x="147046" y="113402"/>
                </a:lnTo>
                <a:lnTo>
                  <a:pt x="147042" y="113396"/>
                </a:lnTo>
                <a:lnTo>
                  <a:pt x="147035" y="113392"/>
                </a:lnTo>
                <a:lnTo>
                  <a:pt x="147029" y="113389"/>
                </a:lnTo>
                <a:lnTo>
                  <a:pt x="147027" y="113389"/>
                </a:lnTo>
                <a:lnTo>
                  <a:pt x="147013" y="113383"/>
                </a:lnTo>
                <a:lnTo>
                  <a:pt x="147011" y="113380"/>
                </a:lnTo>
                <a:lnTo>
                  <a:pt x="147010" y="113377"/>
                </a:lnTo>
                <a:lnTo>
                  <a:pt x="147008" y="113373"/>
                </a:lnTo>
                <a:lnTo>
                  <a:pt x="147007" y="113372"/>
                </a:lnTo>
                <a:lnTo>
                  <a:pt x="147005" y="113367"/>
                </a:lnTo>
                <a:lnTo>
                  <a:pt x="147002" y="113364"/>
                </a:lnTo>
                <a:lnTo>
                  <a:pt x="147001" y="113360"/>
                </a:lnTo>
                <a:lnTo>
                  <a:pt x="147000" y="113358"/>
                </a:lnTo>
                <a:lnTo>
                  <a:pt x="146996" y="113349"/>
                </a:lnTo>
                <a:lnTo>
                  <a:pt x="146994" y="113346"/>
                </a:lnTo>
                <a:lnTo>
                  <a:pt x="146993" y="113343"/>
                </a:lnTo>
                <a:lnTo>
                  <a:pt x="146992" y="113333"/>
                </a:lnTo>
                <a:lnTo>
                  <a:pt x="146990" y="113320"/>
                </a:lnTo>
                <a:lnTo>
                  <a:pt x="146989" y="113318"/>
                </a:lnTo>
                <a:lnTo>
                  <a:pt x="146988" y="113315"/>
                </a:lnTo>
                <a:lnTo>
                  <a:pt x="146983" y="113304"/>
                </a:lnTo>
                <a:lnTo>
                  <a:pt x="146982" y="113301"/>
                </a:lnTo>
                <a:lnTo>
                  <a:pt x="146981" y="113298"/>
                </a:lnTo>
                <a:lnTo>
                  <a:pt x="146975" y="113293"/>
                </a:lnTo>
                <a:lnTo>
                  <a:pt x="146975" y="113292"/>
                </a:lnTo>
                <a:lnTo>
                  <a:pt x="146973" y="113291"/>
                </a:lnTo>
                <a:lnTo>
                  <a:pt x="146971" y="113289"/>
                </a:lnTo>
                <a:lnTo>
                  <a:pt x="146964" y="113284"/>
                </a:lnTo>
                <a:lnTo>
                  <a:pt x="146964" y="113280"/>
                </a:lnTo>
                <a:lnTo>
                  <a:pt x="146965" y="113278"/>
                </a:lnTo>
                <a:lnTo>
                  <a:pt x="146967" y="113275"/>
                </a:lnTo>
                <a:lnTo>
                  <a:pt x="146969" y="113270"/>
                </a:lnTo>
                <a:lnTo>
                  <a:pt x="146969" y="113269"/>
                </a:lnTo>
                <a:lnTo>
                  <a:pt x="146970" y="113259"/>
                </a:lnTo>
                <a:lnTo>
                  <a:pt x="146969" y="113254"/>
                </a:lnTo>
                <a:lnTo>
                  <a:pt x="146969" y="113249"/>
                </a:lnTo>
                <a:lnTo>
                  <a:pt x="146966" y="113241"/>
                </a:lnTo>
                <a:lnTo>
                  <a:pt x="146963" y="113233"/>
                </a:lnTo>
                <a:lnTo>
                  <a:pt x="146963" y="113231"/>
                </a:lnTo>
                <a:lnTo>
                  <a:pt x="146963" y="113230"/>
                </a:lnTo>
                <a:lnTo>
                  <a:pt x="146963" y="113229"/>
                </a:lnTo>
                <a:lnTo>
                  <a:pt x="146960" y="113221"/>
                </a:lnTo>
                <a:lnTo>
                  <a:pt x="146958" y="113215"/>
                </a:lnTo>
                <a:lnTo>
                  <a:pt x="146958" y="113211"/>
                </a:lnTo>
                <a:lnTo>
                  <a:pt x="146958" y="113211"/>
                </a:lnTo>
                <a:lnTo>
                  <a:pt x="146957" y="113207"/>
                </a:lnTo>
                <a:lnTo>
                  <a:pt x="146956" y="113198"/>
                </a:lnTo>
                <a:lnTo>
                  <a:pt x="146959" y="113172"/>
                </a:lnTo>
                <a:lnTo>
                  <a:pt x="146956" y="113149"/>
                </a:lnTo>
                <a:lnTo>
                  <a:pt x="146956" y="113147"/>
                </a:lnTo>
                <a:lnTo>
                  <a:pt x="146956" y="113142"/>
                </a:lnTo>
                <a:lnTo>
                  <a:pt x="146956" y="113141"/>
                </a:lnTo>
                <a:lnTo>
                  <a:pt x="146957" y="113138"/>
                </a:lnTo>
                <a:lnTo>
                  <a:pt x="146957" y="113138"/>
                </a:lnTo>
                <a:lnTo>
                  <a:pt x="146957" y="113137"/>
                </a:lnTo>
                <a:lnTo>
                  <a:pt x="146958" y="113132"/>
                </a:lnTo>
                <a:lnTo>
                  <a:pt x="146958" y="113122"/>
                </a:lnTo>
                <a:lnTo>
                  <a:pt x="146958" y="113117"/>
                </a:lnTo>
                <a:lnTo>
                  <a:pt x="146958" y="113112"/>
                </a:lnTo>
                <a:lnTo>
                  <a:pt x="146955" y="113101"/>
                </a:lnTo>
                <a:lnTo>
                  <a:pt x="146954" y="113091"/>
                </a:lnTo>
                <a:lnTo>
                  <a:pt x="146954" y="113088"/>
                </a:lnTo>
                <a:lnTo>
                  <a:pt x="146954" y="113084"/>
                </a:lnTo>
                <a:lnTo>
                  <a:pt x="146956" y="113071"/>
                </a:lnTo>
                <a:lnTo>
                  <a:pt x="146959" y="113056"/>
                </a:lnTo>
                <a:lnTo>
                  <a:pt x="146959" y="113044"/>
                </a:lnTo>
                <a:lnTo>
                  <a:pt x="146954" y="113028"/>
                </a:lnTo>
                <a:lnTo>
                  <a:pt x="146952" y="113021"/>
                </a:lnTo>
                <a:lnTo>
                  <a:pt x="146952" y="113019"/>
                </a:lnTo>
                <a:lnTo>
                  <a:pt x="146952" y="113017"/>
                </a:lnTo>
                <a:lnTo>
                  <a:pt x="146953" y="113015"/>
                </a:lnTo>
                <a:lnTo>
                  <a:pt x="146953" y="113013"/>
                </a:lnTo>
                <a:lnTo>
                  <a:pt x="146957" y="113004"/>
                </a:lnTo>
                <a:lnTo>
                  <a:pt x="146957" y="112999"/>
                </a:lnTo>
                <a:lnTo>
                  <a:pt x="146956" y="112993"/>
                </a:lnTo>
                <a:lnTo>
                  <a:pt x="146955" y="112977"/>
                </a:lnTo>
                <a:lnTo>
                  <a:pt x="146959" y="112950"/>
                </a:lnTo>
                <a:lnTo>
                  <a:pt x="146959" y="112946"/>
                </a:lnTo>
                <a:lnTo>
                  <a:pt x="146959" y="112943"/>
                </a:lnTo>
                <a:lnTo>
                  <a:pt x="146960" y="112939"/>
                </a:lnTo>
                <a:lnTo>
                  <a:pt x="146964" y="112925"/>
                </a:lnTo>
                <a:lnTo>
                  <a:pt x="146966" y="112923"/>
                </a:lnTo>
                <a:lnTo>
                  <a:pt x="146966" y="112923"/>
                </a:lnTo>
                <a:lnTo>
                  <a:pt x="146969" y="112918"/>
                </a:lnTo>
                <a:lnTo>
                  <a:pt x="146970" y="112914"/>
                </a:lnTo>
                <a:lnTo>
                  <a:pt x="146970" y="112901"/>
                </a:lnTo>
                <a:lnTo>
                  <a:pt x="146970" y="112898"/>
                </a:lnTo>
                <a:lnTo>
                  <a:pt x="146971" y="112894"/>
                </a:lnTo>
                <a:lnTo>
                  <a:pt x="146972" y="112889"/>
                </a:lnTo>
                <a:lnTo>
                  <a:pt x="146973" y="112882"/>
                </a:lnTo>
                <a:lnTo>
                  <a:pt x="146973" y="112877"/>
                </a:lnTo>
                <a:lnTo>
                  <a:pt x="146976" y="112872"/>
                </a:lnTo>
                <a:lnTo>
                  <a:pt x="146979" y="112867"/>
                </a:lnTo>
                <a:lnTo>
                  <a:pt x="146981" y="112863"/>
                </a:lnTo>
                <a:lnTo>
                  <a:pt x="146984" y="112858"/>
                </a:lnTo>
                <a:lnTo>
                  <a:pt x="146988" y="112845"/>
                </a:lnTo>
                <a:lnTo>
                  <a:pt x="146987" y="112810"/>
                </a:lnTo>
                <a:lnTo>
                  <a:pt x="146987" y="112809"/>
                </a:lnTo>
                <a:lnTo>
                  <a:pt x="146989" y="112800"/>
                </a:lnTo>
                <a:lnTo>
                  <a:pt x="146991" y="112795"/>
                </a:lnTo>
                <a:lnTo>
                  <a:pt x="146994" y="112790"/>
                </a:lnTo>
                <a:lnTo>
                  <a:pt x="146995" y="112790"/>
                </a:lnTo>
                <a:lnTo>
                  <a:pt x="146998" y="112785"/>
                </a:lnTo>
                <a:lnTo>
                  <a:pt x="146999" y="112784"/>
                </a:lnTo>
                <a:lnTo>
                  <a:pt x="147001" y="112783"/>
                </a:lnTo>
                <a:lnTo>
                  <a:pt x="147003" y="112779"/>
                </a:lnTo>
                <a:lnTo>
                  <a:pt x="147006" y="112774"/>
                </a:lnTo>
                <a:lnTo>
                  <a:pt x="147006" y="112770"/>
                </a:lnTo>
                <a:lnTo>
                  <a:pt x="147007" y="112766"/>
                </a:lnTo>
                <a:lnTo>
                  <a:pt x="147008" y="112764"/>
                </a:lnTo>
                <a:lnTo>
                  <a:pt x="147011" y="112760"/>
                </a:lnTo>
                <a:lnTo>
                  <a:pt x="147011" y="112755"/>
                </a:lnTo>
                <a:lnTo>
                  <a:pt x="147013" y="112751"/>
                </a:lnTo>
                <a:lnTo>
                  <a:pt x="147015" y="112742"/>
                </a:lnTo>
                <a:lnTo>
                  <a:pt x="147015" y="112736"/>
                </a:lnTo>
                <a:lnTo>
                  <a:pt x="147015" y="112736"/>
                </a:lnTo>
                <a:lnTo>
                  <a:pt x="147015" y="112731"/>
                </a:lnTo>
                <a:lnTo>
                  <a:pt x="147013" y="112719"/>
                </a:lnTo>
                <a:lnTo>
                  <a:pt x="147011" y="112715"/>
                </a:lnTo>
                <a:lnTo>
                  <a:pt x="147009" y="112711"/>
                </a:lnTo>
                <a:lnTo>
                  <a:pt x="147006" y="112706"/>
                </a:lnTo>
                <a:lnTo>
                  <a:pt x="147005" y="112705"/>
                </a:lnTo>
                <a:lnTo>
                  <a:pt x="147000" y="112684"/>
                </a:lnTo>
                <a:lnTo>
                  <a:pt x="147002" y="112673"/>
                </a:lnTo>
                <a:lnTo>
                  <a:pt x="147002" y="112670"/>
                </a:lnTo>
                <a:lnTo>
                  <a:pt x="147002" y="112667"/>
                </a:lnTo>
                <a:lnTo>
                  <a:pt x="146993" y="112648"/>
                </a:lnTo>
                <a:lnTo>
                  <a:pt x="146991" y="112645"/>
                </a:lnTo>
                <a:lnTo>
                  <a:pt x="146989" y="112642"/>
                </a:lnTo>
                <a:lnTo>
                  <a:pt x="146985" y="112638"/>
                </a:lnTo>
                <a:lnTo>
                  <a:pt x="146981" y="112633"/>
                </a:lnTo>
                <a:lnTo>
                  <a:pt x="146982" y="112621"/>
                </a:lnTo>
                <a:lnTo>
                  <a:pt x="146988" y="112605"/>
                </a:lnTo>
                <a:lnTo>
                  <a:pt x="146989" y="112604"/>
                </a:lnTo>
                <a:lnTo>
                  <a:pt x="146989" y="112604"/>
                </a:lnTo>
                <a:lnTo>
                  <a:pt x="146993" y="112598"/>
                </a:lnTo>
                <a:lnTo>
                  <a:pt x="146993" y="112594"/>
                </a:lnTo>
                <a:lnTo>
                  <a:pt x="146993" y="112591"/>
                </a:lnTo>
                <a:lnTo>
                  <a:pt x="146996" y="112587"/>
                </a:lnTo>
                <a:lnTo>
                  <a:pt x="146998" y="112585"/>
                </a:lnTo>
                <a:lnTo>
                  <a:pt x="147000" y="112580"/>
                </a:lnTo>
                <a:lnTo>
                  <a:pt x="147001" y="112574"/>
                </a:lnTo>
                <a:lnTo>
                  <a:pt x="146993" y="112532"/>
                </a:lnTo>
                <a:lnTo>
                  <a:pt x="146992" y="112530"/>
                </a:lnTo>
                <a:lnTo>
                  <a:pt x="146991" y="112530"/>
                </a:lnTo>
                <a:lnTo>
                  <a:pt x="146991" y="112529"/>
                </a:lnTo>
                <a:lnTo>
                  <a:pt x="146990" y="112528"/>
                </a:lnTo>
                <a:lnTo>
                  <a:pt x="146975" y="112514"/>
                </a:lnTo>
                <a:lnTo>
                  <a:pt x="146975" y="112514"/>
                </a:lnTo>
                <a:lnTo>
                  <a:pt x="146970" y="112507"/>
                </a:lnTo>
                <a:lnTo>
                  <a:pt x="146968" y="112501"/>
                </a:lnTo>
                <a:lnTo>
                  <a:pt x="146967" y="112500"/>
                </a:lnTo>
                <a:lnTo>
                  <a:pt x="146966" y="112497"/>
                </a:lnTo>
                <a:lnTo>
                  <a:pt x="146965" y="112495"/>
                </a:lnTo>
                <a:lnTo>
                  <a:pt x="146954" y="112480"/>
                </a:lnTo>
                <a:lnTo>
                  <a:pt x="146950" y="112477"/>
                </a:lnTo>
                <a:lnTo>
                  <a:pt x="146948" y="112476"/>
                </a:lnTo>
                <a:lnTo>
                  <a:pt x="146947" y="112475"/>
                </a:lnTo>
                <a:lnTo>
                  <a:pt x="146945" y="112473"/>
                </a:lnTo>
                <a:lnTo>
                  <a:pt x="146937" y="112458"/>
                </a:lnTo>
                <a:lnTo>
                  <a:pt x="146936" y="112457"/>
                </a:lnTo>
                <a:lnTo>
                  <a:pt x="146936" y="112457"/>
                </a:lnTo>
                <a:lnTo>
                  <a:pt x="146936" y="112455"/>
                </a:lnTo>
                <a:lnTo>
                  <a:pt x="146931" y="112443"/>
                </a:lnTo>
                <a:lnTo>
                  <a:pt x="146930" y="112441"/>
                </a:lnTo>
                <a:lnTo>
                  <a:pt x="146927" y="112437"/>
                </a:lnTo>
                <a:lnTo>
                  <a:pt x="146925" y="112434"/>
                </a:lnTo>
                <a:lnTo>
                  <a:pt x="146908" y="112405"/>
                </a:lnTo>
                <a:lnTo>
                  <a:pt x="146900" y="112396"/>
                </a:lnTo>
                <a:lnTo>
                  <a:pt x="146896" y="112393"/>
                </a:lnTo>
                <a:lnTo>
                  <a:pt x="146894" y="112392"/>
                </a:lnTo>
                <a:lnTo>
                  <a:pt x="146885" y="112378"/>
                </a:lnTo>
                <a:lnTo>
                  <a:pt x="146881" y="112373"/>
                </a:lnTo>
                <a:lnTo>
                  <a:pt x="146868" y="112355"/>
                </a:lnTo>
                <a:lnTo>
                  <a:pt x="146861" y="112345"/>
                </a:lnTo>
                <a:lnTo>
                  <a:pt x="146860" y="112341"/>
                </a:lnTo>
                <a:lnTo>
                  <a:pt x="146858" y="112337"/>
                </a:lnTo>
                <a:lnTo>
                  <a:pt x="146858" y="112332"/>
                </a:lnTo>
                <a:lnTo>
                  <a:pt x="146858" y="112332"/>
                </a:lnTo>
                <a:lnTo>
                  <a:pt x="146858" y="112328"/>
                </a:lnTo>
                <a:lnTo>
                  <a:pt x="146856" y="112319"/>
                </a:lnTo>
                <a:lnTo>
                  <a:pt x="146855" y="112309"/>
                </a:lnTo>
                <a:lnTo>
                  <a:pt x="146853" y="112296"/>
                </a:lnTo>
                <a:lnTo>
                  <a:pt x="146853" y="112295"/>
                </a:lnTo>
                <a:lnTo>
                  <a:pt x="146852" y="112292"/>
                </a:lnTo>
                <a:lnTo>
                  <a:pt x="146852" y="112290"/>
                </a:lnTo>
                <a:lnTo>
                  <a:pt x="146851" y="112278"/>
                </a:lnTo>
                <a:lnTo>
                  <a:pt x="146852" y="112277"/>
                </a:lnTo>
                <a:lnTo>
                  <a:pt x="146868" y="112259"/>
                </a:lnTo>
                <a:lnTo>
                  <a:pt x="146877" y="112256"/>
                </a:lnTo>
                <a:lnTo>
                  <a:pt x="146878" y="112256"/>
                </a:lnTo>
                <a:lnTo>
                  <a:pt x="146881" y="112256"/>
                </a:lnTo>
                <a:lnTo>
                  <a:pt x="146890" y="112256"/>
                </a:lnTo>
                <a:lnTo>
                  <a:pt x="146893" y="112256"/>
                </a:lnTo>
                <a:lnTo>
                  <a:pt x="146896" y="112256"/>
                </a:lnTo>
                <a:lnTo>
                  <a:pt x="146906" y="112244"/>
                </a:lnTo>
                <a:lnTo>
                  <a:pt x="146915" y="112242"/>
                </a:lnTo>
                <a:lnTo>
                  <a:pt x="146915" y="112242"/>
                </a:lnTo>
                <a:lnTo>
                  <a:pt x="146915" y="112238"/>
                </a:lnTo>
                <a:lnTo>
                  <a:pt x="146915" y="112238"/>
                </a:lnTo>
                <a:lnTo>
                  <a:pt x="146916" y="112235"/>
                </a:lnTo>
                <a:lnTo>
                  <a:pt x="146919" y="112235"/>
                </a:lnTo>
                <a:lnTo>
                  <a:pt x="146919" y="112234"/>
                </a:lnTo>
                <a:lnTo>
                  <a:pt x="146920" y="112233"/>
                </a:lnTo>
                <a:lnTo>
                  <a:pt x="146921" y="112231"/>
                </a:lnTo>
                <a:lnTo>
                  <a:pt x="146921" y="112230"/>
                </a:lnTo>
                <a:lnTo>
                  <a:pt x="146925" y="112225"/>
                </a:lnTo>
                <a:lnTo>
                  <a:pt x="146926" y="112223"/>
                </a:lnTo>
                <a:lnTo>
                  <a:pt x="146928" y="112221"/>
                </a:lnTo>
                <a:lnTo>
                  <a:pt x="146928" y="112221"/>
                </a:lnTo>
                <a:lnTo>
                  <a:pt x="146932" y="112218"/>
                </a:lnTo>
                <a:lnTo>
                  <a:pt x="146932" y="112217"/>
                </a:lnTo>
                <a:lnTo>
                  <a:pt x="146933" y="112212"/>
                </a:lnTo>
                <a:lnTo>
                  <a:pt x="146934" y="112209"/>
                </a:lnTo>
                <a:lnTo>
                  <a:pt x="146935" y="112208"/>
                </a:lnTo>
                <a:lnTo>
                  <a:pt x="146936" y="112208"/>
                </a:lnTo>
                <a:lnTo>
                  <a:pt x="146937" y="112205"/>
                </a:lnTo>
                <a:lnTo>
                  <a:pt x="146937" y="112202"/>
                </a:lnTo>
                <a:lnTo>
                  <a:pt x="146937" y="112201"/>
                </a:lnTo>
                <a:lnTo>
                  <a:pt x="146938" y="112194"/>
                </a:lnTo>
                <a:lnTo>
                  <a:pt x="146940" y="112193"/>
                </a:lnTo>
                <a:lnTo>
                  <a:pt x="146940" y="112193"/>
                </a:lnTo>
                <a:lnTo>
                  <a:pt x="146942" y="112190"/>
                </a:lnTo>
                <a:lnTo>
                  <a:pt x="146942" y="112188"/>
                </a:lnTo>
                <a:lnTo>
                  <a:pt x="146942" y="112184"/>
                </a:lnTo>
                <a:lnTo>
                  <a:pt x="146940" y="112176"/>
                </a:lnTo>
                <a:lnTo>
                  <a:pt x="146935" y="112168"/>
                </a:lnTo>
                <a:lnTo>
                  <a:pt x="146935" y="112168"/>
                </a:lnTo>
                <a:lnTo>
                  <a:pt x="146935" y="112163"/>
                </a:lnTo>
                <a:lnTo>
                  <a:pt x="146935" y="112163"/>
                </a:lnTo>
                <a:lnTo>
                  <a:pt x="146935" y="112160"/>
                </a:lnTo>
                <a:lnTo>
                  <a:pt x="146934" y="112153"/>
                </a:lnTo>
                <a:lnTo>
                  <a:pt x="146933" y="112152"/>
                </a:lnTo>
                <a:lnTo>
                  <a:pt x="146933" y="112150"/>
                </a:lnTo>
                <a:lnTo>
                  <a:pt x="146933" y="112145"/>
                </a:lnTo>
                <a:lnTo>
                  <a:pt x="146933" y="112143"/>
                </a:lnTo>
                <a:lnTo>
                  <a:pt x="146935" y="112133"/>
                </a:lnTo>
                <a:lnTo>
                  <a:pt x="146935" y="112130"/>
                </a:lnTo>
                <a:lnTo>
                  <a:pt x="146934" y="112127"/>
                </a:lnTo>
                <a:lnTo>
                  <a:pt x="146933" y="112125"/>
                </a:lnTo>
                <a:lnTo>
                  <a:pt x="146933" y="112123"/>
                </a:lnTo>
                <a:lnTo>
                  <a:pt x="146932" y="112119"/>
                </a:lnTo>
                <a:lnTo>
                  <a:pt x="146932" y="112117"/>
                </a:lnTo>
                <a:lnTo>
                  <a:pt x="146932" y="112114"/>
                </a:lnTo>
                <a:lnTo>
                  <a:pt x="146932" y="112114"/>
                </a:lnTo>
                <a:lnTo>
                  <a:pt x="146932" y="112110"/>
                </a:lnTo>
                <a:lnTo>
                  <a:pt x="146932" y="112105"/>
                </a:lnTo>
                <a:lnTo>
                  <a:pt x="146932" y="112103"/>
                </a:lnTo>
                <a:lnTo>
                  <a:pt x="146932" y="112102"/>
                </a:lnTo>
                <a:lnTo>
                  <a:pt x="146928" y="112098"/>
                </a:lnTo>
                <a:lnTo>
                  <a:pt x="146927" y="112097"/>
                </a:lnTo>
                <a:lnTo>
                  <a:pt x="146922" y="112086"/>
                </a:lnTo>
                <a:lnTo>
                  <a:pt x="146921" y="112084"/>
                </a:lnTo>
                <a:lnTo>
                  <a:pt x="146921" y="112082"/>
                </a:lnTo>
                <a:lnTo>
                  <a:pt x="146919" y="112058"/>
                </a:lnTo>
                <a:lnTo>
                  <a:pt x="146919" y="112057"/>
                </a:lnTo>
                <a:lnTo>
                  <a:pt x="146918" y="112055"/>
                </a:lnTo>
                <a:lnTo>
                  <a:pt x="146917" y="112053"/>
                </a:lnTo>
                <a:lnTo>
                  <a:pt x="146916" y="112050"/>
                </a:lnTo>
                <a:lnTo>
                  <a:pt x="146914" y="112044"/>
                </a:lnTo>
                <a:lnTo>
                  <a:pt x="146912" y="112041"/>
                </a:lnTo>
                <a:lnTo>
                  <a:pt x="146912" y="112040"/>
                </a:lnTo>
                <a:lnTo>
                  <a:pt x="146912" y="112038"/>
                </a:lnTo>
                <a:lnTo>
                  <a:pt x="146911" y="112034"/>
                </a:lnTo>
                <a:lnTo>
                  <a:pt x="146910" y="112032"/>
                </a:lnTo>
                <a:lnTo>
                  <a:pt x="146909" y="112031"/>
                </a:lnTo>
                <a:lnTo>
                  <a:pt x="146909" y="112031"/>
                </a:lnTo>
                <a:lnTo>
                  <a:pt x="146908" y="112030"/>
                </a:lnTo>
                <a:lnTo>
                  <a:pt x="146907" y="112028"/>
                </a:lnTo>
                <a:lnTo>
                  <a:pt x="146906" y="112026"/>
                </a:lnTo>
                <a:lnTo>
                  <a:pt x="146906" y="112025"/>
                </a:lnTo>
                <a:lnTo>
                  <a:pt x="146906" y="112019"/>
                </a:lnTo>
                <a:lnTo>
                  <a:pt x="146906" y="112016"/>
                </a:lnTo>
                <a:lnTo>
                  <a:pt x="146906" y="112015"/>
                </a:lnTo>
                <a:lnTo>
                  <a:pt x="146906" y="112014"/>
                </a:lnTo>
                <a:lnTo>
                  <a:pt x="146906" y="112013"/>
                </a:lnTo>
                <a:lnTo>
                  <a:pt x="146906" y="112013"/>
                </a:lnTo>
                <a:lnTo>
                  <a:pt x="146908" y="112007"/>
                </a:lnTo>
                <a:lnTo>
                  <a:pt x="146908" y="112003"/>
                </a:lnTo>
                <a:lnTo>
                  <a:pt x="146907" y="111994"/>
                </a:lnTo>
                <a:lnTo>
                  <a:pt x="146903" y="111985"/>
                </a:lnTo>
                <a:lnTo>
                  <a:pt x="146900" y="111980"/>
                </a:lnTo>
                <a:lnTo>
                  <a:pt x="146900" y="111977"/>
                </a:lnTo>
                <a:lnTo>
                  <a:pt x="146899" y="111973"/>
                </a:lnTo>
                <a:lnTo>
                  <a:pt x="146899" y="111972"/>
                </a:lnTo>
                <a:lnTo>
                  <a:pt x="146898" y="111969"/>
                </a:lnTo>
                <a:lnTo>
                  <a:pt x="146897" y="111966"/>
                </a:lnTo>
                <a:lnTo>
                  <a:pt x="146897" y="111963"/>
                </a:lnTo>
                <a:lnTo>
                  <a:pt x="146898" y="111959"/>
                </a:lnTo>
                <a:lnTo>
                  <a:pt x="146898" y="111959"/>
                </a:lnTo>
                <a:lnTo>
                  <a:pt x="146901" y="111952"/>
                </a:lnTo>
                <a:lnTo>
                  <a:pt x="146902" y="111951"/>
                </a:lnTo>
                <a:lnTo>
                  <a:pt x="146903" y="111950"/>
                </a:lnTo>
                <a:lnTo>
                  <a:pt x="146908" y="111942"/>
                </a:lnTo>
                <a:lnTo>
                  <a:pt x="146906" y="111939"/>
                </a:lnTo>
                <a:lnTo>
                  <a:pt x="146905" y="111936"/>
                </a:lnTo>
                <a:lnTo>
                  <a:pt x="146891" y="111936"/>
                </a:lnTo>
                <a:lnTo>
                  <a:pt x="146881" y="111935"/>
                </a:lnTo>
                <a:lnTo>
                  <a:pt x="146878" y="111933"/>
                </a:lnTo>
                <a:lnTo>
                  <a:pt x="146875" y="111931"/>
                </a:lnTo>
                <a:lnTo>
                  <a:pt x="146873" y="111931"/>
                </a:lnTo>
                <a:lnTo>
                  <a:pt x="146871" y="111930"/>
                </a:lnTo>
                <a:lnTo>
                  <a:pt x="146868" y="111929"/>
                </a:lnTo>
                <a:lnTo>
                  <a:pt x="146866" y="111928"/>
                </a:lnTo>
                <a:lnTo>
                  <a:pt x="146864" y="111926"/>
                </a:lnTo>
                <a:lnTo>
                  <a:pt x="146854" y="111914"/>
                </a:lnTo>
                <a:lnTo>
                  <a:pt x="146852" y="111911"/>
                </a:lnTo>
                <a:lnTo>
                  <a:pt x="146850" y="111908"/>
                </a:lnTo>
                <a:lnTo>
                  <a:pt x="146852" y="111901"/>
                </a:lnTo>
                <a:lnTo>
                  <a:pt x="146852" y="111901"/>
                </a:lnTo>
                <a:lnTo>
                  <a:pt x="146853" y="111898"/>
                </a:lnTo>
                <a:lnTo>
                  <a:pt x="146854" y="111894"/>
                </a:lnTo>
                <a:lnTo>
                  <a:pt x="146857" y="111887"/>
                </a:lnTo>
                <a:lnTo>
                  <a:pt x="146857" y="111882"/>
                </a:lnTo>
                <a:lnTo>
                  <a:pt x="146855" y="111878"/>
                </a:lnTo>
                <a:lnTo>
                  <a:pt x="146851" y="111873"/>
                </a:lnTo>
                <a:lnTo>
                  <a:pt x="146850" y="111872"/>
                </a:lnTo>
                <a:lnTo>
                  <a:pt x="146850" y="111871"/>
                </a:lnTo>
                <a:lnTo>
                  <a:pt x="146836" y="111842"/>
                </a:lnTo>
                <a:lnTo>
                  <a:pt x="146832" y="111840"/>
                </a:lnTo>
                <a:lnTo>
                  <a:pt x="146828" y="111837"/>
                </a:lnTo>
                <a:lnTo>
                  <a:pt x="146828" y="111837"/>
                </a:lnTo>
                <a:lnTo>
                  <a:pt x="146819" y="111831"/>
                </a:lnTo>
                <a:lnTo>
                  <a:pt x="146813" y="111819"/>
                </a:lnTo>
                <a:lnTo>
                  <a:pt x="146817" y="111806"/>
                </a:lnTo>
                <a:lnTo>
                  <a:pt x="146820" y="111797"/>
                </a:lnTo>
                <a:lnTo>
                  <a:pt x="146820" y="111796"/>
                </a:lnTo>
                <a:lnTo>
                  <a:pt x="146821" y="111793"/>
                </a:lnTo>
                <a:lnTo>
                  <a:pt x="146823" y="111790"/>
                </a:lnTo>
                <a:lnTo>
                  <a:pt x="146827" y="111780"/>
                </a:lnTo>
                <a:lnTo>
                  <a:pt x="146827" y="111775"/>
                </a:lnTo>
                <a:lnTo>
                  <a:pt x="146828" y="111770"/>
                </a:lnTo>
                <a:lnTo>
                  <a:pt x="146827" y="111759"/>
                </a:lnTo>
                <a:lnTo>
                  <a:pt x="146815" y="111750"/>
                </a:lnTo>
                <a:lnTo>
                  <a:pt x="146814" y="111748"/>
                </a:lnTo>
                <a:lnTo>
                  <a:pt x="146813" y="111747"/>
                </a:lnTo>
                <a:lnTo>
                  <a:pt x="146809" y="111743"/>
                </a:lnTo>
                <a:lnTo>
                  <a:pt x="146809" y="111742"/>
                </a:lnTo>
                <a:lnTo>
                  <a:pt x="146809" y="111742"/>
                </a:lnTo>
                <a:lnTo>
                  <a:pt x="146806" y="111739"/>
                </a:lnTo>
                <a:lnTo>
                  <a:pt x="146805" y="111738"/>
                </a:lnTo>
                <a:lnTo>
                  <a:pt x="146803" y="111737"/>
                </a:lnTo>
                <a:lnTo>
                  <a:pt x="146801" y="111735"/>
                </a:lnTo>
                <a:lnTo>
                  <a:pt x="146799" y="111732"/>
                </a:lnTo>
                <a:lnTo>
                  <a:pt x="146797" y="111728"/>
                </a:lnTo>
                <a:lnTo>
                  <a:pt x="146796" y="111727"/>
                </a:lnTo>
                <a:lnTo>
                  <a:pt x="146795" y="111724"/>
                </a:lnTo>
                <a:lnTo>
                  <a:pt x="146794" y="111723"/>
                </a:lnTo>
                <a:lnTo>
                  <a:pt x="146788" y="111719"/>
                </a:lnTo>
                <a:lnTo>
                  <a:pt x="146781" y="111712"/>
                </a:lnTo>
                <a:lnTo>
                  <a:pt x="146779" y="111711"/>
                </a:lnTo>
                <a:lnTo>
                  <a:pt x="146778" y="111707"/>
                </a:lnTo>
                <a:lnTo>
                  <a:pt x="146778" y="111703"/>
                </a:lnTo>
                <a:lnTo>
                  <a:pt x="146778" y="111698"/>
                </a:lnTo>
                <a:lnTo>
                  <a:pt x="146778" y="111697"/>
                </a:lnTo>
                <a:lnTo>
                  <a:pt x="146778" y="111693"/>
                </a:lnTo>
                <a:lnTo>
                  <a:pt x="146778" y="111689"/>
                </a:lnTo>
                <a:lnTo>
                  <a:pt x="146779" y="111684"/>
                </a:lnTo>
                <a:lnTo>
                  <a:pt x="146782" y="111678"/>
                </a:lnTo>
                <a:lnTo>
                  <a:pt x="146781" y="111649"/>
                </a:lnTo>
                <a:lnTo>
                  <a:pt x="146781" y="111645"/>
                </a:lnTo>
                <a:lnTo>
                  <a:pt x="146781" y="111645"/>
                </a:lnTo>
                <a:lnTo>
                  <a:pt x="146781" y="111641"/>
                </a:lnTo>
                <a:lnTo>
                  <a:pt x="146779" y="111634"/>
                </a:lnTo>
                <a:lnTo>
                  <a:pt x="146779" y="111632"/>
                </a:lnTo>
                <a:lnTo>
                  <a:pt x="146776" y="111628"/>
                </a:lnTo>
                <a:lnTo>
                  <a:pt x="146776" y="111627"/>
                </a:lnTo>
                <a:lnTo>
                  <a:pt x="146771" y="111622"/>
                </a:lnTo>
                <a:lnTo>
                  <a:pt x="146771" y="111619"/>
                </a:lnTo>
                <a:lnTo>
                  <a:pt x="146770" y="111615"/>
                </a:lnTo>
                <a:lnTo>
                  <a:pt x="146768" y="111610"/>
                </a:lnTo>
                <a:lnTo>
                  <a:pt x="146766" y="111606"/>
                </a:lnTo>
                <a:lnTo>
                  <a:pt x="146763" y="111604"/>
                </a:lnTo>
                <a:lnTo>
                  <a:pt x="146761" y="111602"/>
                </a:lnTo>
                <a:lnTo>
                  <a:pt x="146760" y="111600"/>
                </a:lnTo>
                <a:lnTo>
                  <a:pt x="146757" y="111596"/>
                </a:lnTo>
                <a:lnTo>
                  <a:pt x="146752" y="111585"/>
                </a:lnTo>
                <a:lnTo>
                  <a:pt x="146748" y="111570"/>
                </a:lnTo>
                <a:lnTo>
                  <a:pt x="146745" y="111567"/>
                </a:lnTo>
                <a:lnTo>
                  <a:pt x="146744" y="111566"/>
                </a:lnTo>
                <a:lnTo>
                  <a:pt x="146742" y="111562"/>
                </a:lnTo>
                <a:lnTo>
                  <a:pt x="146741" y="111559"/>
                </a:lnTo>
                <a:lnTo>
                  <a:pt x="146741" y="111557"/>
                </a:lnTo>
                <a:lnTo>
                  <a:pt x="146738" y="111553"/>
                </a:lnTo>
                <a:lnTo>
                  <a:pt x="146737" y="111550"/>
                </a:lnTo>
                <a:lnTo>
                  <a:pt x="146735" y="111547"/>
                </a:lnTo>
                <a:lnTo>
                  <a:pt x="146734" y="111544"/>
                </a:lnTo>
                <a:lnTo>
                  <a:pt x="146731" y="111535"/>
                </a:lnTo>
                <a:lnTo>
                  <a:pt x="146729" y="111531"/>
                </a:lnTo>
                <a:lnTo>
                  <a:pt x="146726" y="111527"/>
                </a:lnTo>
                <a:lnTo>
                  <a:pt x="146721" y="111518"/>
                </a:lnTo>
                <a:lnTo>
                  <a:pt x="146720" y="111517"/>
                </a:lnTo>
                <a:lnTo>
                  <a:pt x="146718" y="111515"/>
                </a:lnTo>
                <a:lnTo>
                  <a:pt x="146713" y="111511"/>
                </a:lnTo>
                <a:lnTo>
                  <a:pt x="146711" y="111510"/>
                </a:lnTo>
                <a:lnTo>
                  <a:pt x="146709" y="111509"/>
                </a:lnTo>
                <a:lnTo>
                  <a:pt x="146706" y="111508"/>
                </a:lnTo>
                <a:lnTo>
                  <a:pt x="146699" y="111494"/>
                </a:lnTo>
                <a:lnTo>
                  <a:pt x="146696" y="111490"/>
                </a:lnTo>
                <a:lnTo>
                  <a:pt x="146694" y="111486"/>
                </a:lnTo>
                <a:lnTo>
                  <a:pt x="146692" y="111481"/>
                </a:lnTo>
                <a:lnTo>
                  <a:pt x="146689" y="111468"/>
                </a:lnTo>
                <a:lnTo>
                  <a:pt x="146689" y="111464"/>
                </a:lnTo>
                <a:lnTo>
                  <a:pt x="146689" y="111460"/>
                </a:lnTo>
                <a:lnTo>
                  <a:pt x="146684" y="111455"/>
                </a:lnTo>
                <a:lnTo>
                  <a:pt x="146681" y="111453"/>
                </a:lnTo>
                <a:lnTo>
                  <a:pt x="146680" y="111452"/>
                </a:lnTo>
                <a:lnTo>
                  <a:pt x="146677" y="111452"/>
                </a:lnTo>
                <a:lnTo>
                  <a:pt x="146677" y="111451"/>
                </a:lnTo>
                <a:lnTo>
                  <a:pt x="146663" y="111435"/>
                </a:lnTo>
                <a:lnTo>
                  <a:pt x="146659" y="111430"/>
                </a:lnTo>
                <a:lnTo>
                  <a:pt x="146646" y="111416"/>
                </a:lnTo>
                <a:lnTo>
                  <a:pt x="146645" y="111414"/>
                </a:lnTo>
                <a:lnTo>
                  <a:pt x="146644" y="111411"/>
                </a:lnTo>
                <a:lnTo>
                  <a:pt x="146644" y="111410"/>
                </a:lnTo>
                <a:lnTo>
                  <a:pt x="146644" y="111408"/>
                </a:lnTo>
                <a:lnTo>
                  <a:pt x="146643" y="111403"/>
                </a:lnTo>
                <a:lnTo>
                  <a:pt x="146641" y="111401"/>
                </a:lnTo>
                <a:lnTo>
                  <a:pt x="146641" y="111401"/>
                </a:lnTo>
                <a:lnTo>
                  <a:pt x="146638" y="111399"/>
                </a:lnTo>
                <a:lnTo>
                  <a:pt x="146637" y="111394"/>
                </a:lnTo>
                <a:lnTo>
                  <a:pt x="146638" y="111389"/>
                </a:lnTo>
                <a:lnTo>
                  <a:pt x="146639" y="111387"/>
                </a:lnTo>
                <a:lnTo>
                  <a:pt x="146640" y="111383"/>
                </a:lnTo>
                <a:lnTo>
                  <a:pt x="146640" y="111381"/>
                </a:lnTo>
                <a:lnTo>
                  <a:pt x="146638" y="111375"/>
                </a:lnTo>
                <a:lnTo>
                  <a:pt x="146637" y="111374"/>
                </a:lnTo>
                <a:lnTo>
                  <a:pt x="146637" y="111371"/>
                </a:lnTo>
                <a:lnTo>
                  <a:pt x="146637" y="111369"/>
                </a:lnTo>
                <a:lnTo>
                  <a:pt x="146639" y="111367"/>
                </a:lnTo>
                <a:lnTo>
                  <a:pt x="146639" y="111366"/>
                </a:lnTo>
                <a:lnTo>
                  <a:pt x="146644" y="111359"/>
                </a:lnTo>
                <a:lnTo>
                  <a:pt x="146643" y="111355"/>
                </a:lnTo>
                <a:lnTo>
                  <a:pt x="146643" y="111350"/>
                </a:lnTo>
                <a:lnTo>
                  <a:pt x="146643" y="111343"/>
                </a:lnTo>
                <a:lnTo>
                  <a:pt x="146643" y="111338"/>
                </a:lnTo>
                <a:lnTo>
                  <a:pt x="146643" y="111336"/>
                </a:lnTo>
                <a:lnTo>
                  <a:pt x="146642" y="111327"/>
                </a:lnTo>
                <a:lnTo>
                  <a:pt x="146637" y="111322"/>
                </a:lnTo>
                <a:lnTo>
                  <a:pt x="146635" y="111321"/>
                </a:lnTo>
                <a:lnTo>
                  <a:pt x="146634" y="111321"/>
                </a:lnTo>
                <a:lnTo>
                  <a:pt x="146633" y="111320"/>
                </a:lnTo>
                <a:lnTo>
                  <a:pt x="146632" y="111320"/>
                </a:lnTo>
                <a:lnTo>
                  <a:pt x="146628" y="111319"/>
                </a:lnTo>
                <a:lnTo>
                  <a:pt x="146627" y="111317"/>
                </a:lnTo>
                <a:lnTo>
                  <a:pt x="146627" y="111314"/>
                </a:lnTo>
                <a:lnTo>
                  <a:pt x="146626" y="111310"/>
                </a:lnTo>
                <a:lnTo>
                  <a:pt x="146626" y="111309"/>
                </a:lnTo>
                <a:lnTo>
                  <a:pt x="146624" y="111306"/>
                </a:lnTo>
                <a:lnTo>
                  <a:pt x="146623" y="111303"/>
                </a:lnTo>
                <a:lnTo>
                  <a:pt x="146624" y="111293"/>
                </a:lnTo>
                <a:lnTo>
                  <a:pt x="146625" y="111291"/>
                </a:lnTo>
                <a:lnTo>
                  <a:pt x="146627" y="111288"/>
                </a:lnTo>
                <a:lnTo>
                  <a:pt x="146628" y="111287"/>
                </a:lnTo>
                <a:lnTo>
                  <a:pt x="146629" y="111286"/>
                </a:lnTo>
                <a:lnTo>
                  <a:pt x="146631" y="111285"/>
                </a:lnTo>
                <a:lnTo>
                  <a:pt x="146633" y="111282"/>
                </a:lnTo>
                <a:lnTo>
                  <a:pt x="146634" y="111279"/>
                </a:lnTo>
                <a:lnTo>
                  <a:pt x="146634" y="111279"/>
                </a:lnTo>
                <a:lnTo>
                  <a:pt x="146635" y="111277"/>
                </a:lnTo>
                <a:lnTo>
                  <a:pt x="146637" y="111272"/>
                </a:lnTo>
                <a:lnTo>
                  <a:pt x="146638" y="111270"/>
                </a:lnTo>
                <a:lnTo>
                  <a:pt x="146641" y="111267"/>
                </a:lnTo>
                <a:lnTo>
                  <a:pt x="146641" y="111267"/>
                </a:lnTo>
                <a:lnTo>
                  <a:pt x="146643" y="111265"/>
                </a:lnTo>
                <a:lnTo>
                  <a:pt x="146644" y="111262"/>
                </a:lnTo>
                <a:lnTo>
                  <a:pt x="146646" y="111258"/>
                </a:lnTo>
                <a:lnTo>
                  <a:pt x="146646" y="111252"/>
                </a:lnTo>
                <a:lnTo>
                  <a:pt x="146646" y="111249"/>
                </a:lnTo>
                <a:lnTo>
                  <a:pt x="146646" y="111248"/>
                </a:lnTo>
                <a:lnTo>
                  <a:pt x="146645" y="111244"/>
                </a:lnTo>
                <a:lnTo>
                  <a:pt x="146646" y="111229"/>
                </a:lnTo>
                <a:lnTo>
                  <a:pt x="146645" y="111214"/>
                </a:lnTo>
                <a:lnTo>
                  <a:pt x="146646" y="111212"/>
                </a:lnTo>
                <a:lnTo>
                  <a:pt x="146646" y="111209"/>
                </a:lnTo>
                <a:lnTo>
                  <a:pt x="146646" y="111204"/>
                </a:lnTo>
                <a:lnTo>
                  <a:pt x="146645" y="111203"/>
                </a:lnTo>
                <a:lnTo>
                  <a:pt x="146640" y="111198"/>
                </a:lnTo>
                <a:lnTo>
                  <a:pt x="146634" y="111188"/>
                </a:lnTo>
                <a:lnTo>
                  <a:pt x="146631" y="111184"/>
                </a:lnTo>
                <a:lnTo>
                  <a:pt x="146628" y="111180"/>
                </a:lnTo>
                <a:lnTo>
                  <a:pt x="146623" y="111175"/>
                </a:lnTo>
                <a:lnTo>
                  <a:pt x="146619" y="111171"/>
                </a:lnTo>
                <a:lnTo>
                  <a:pt x="146619" y="111170"/>
                </a:lnTo>
                <a:lnTo>
                  <a:pt x="146618" y="111169"/>
                </a:lnTo>
                <a:lnTo>
                  <a:pt x="146615" y="111168"/>
                </a:lnTo>
                <a:lnTo>
                  <a:pt x="146609" y="111166"/>
                </a:lnTo>
                <a:lnTo>
                  <a:pt x="146603" y="111164"/>
                </a:lnTo>
                <a:lnTo>
                  <a:pt x="146602" y="111160"/>
                </a:lnTo>
                <a:lnTo>
                  <a:pt x="146602" y="111160"/>
                </a:lnTo>
                <a:lnTo>
                  <a:pt x="146595" y="111155"/>
                </a:lnTo>
                <a:lnTo>
                  <a:pt x="146594" y="111154"/>
                </a:lnTo>
                <a:lnTo>
                  <a:pt x="146589" y="111151"/>
                </a:lnTo>
                <a:lnTo>
                  <a:pt x="146588" y="111148"/>
                </a:lnTo>
                <a:lnTo>
                  <a:pt x="146588" y="111144"/>
                </a:lnTo>
                <a:lnTo>
                  <a:pt x="146587" y="111138"/>
                </a:lnTo>
                <a:lnTo>
                  <a:pt x="146585" y="111129"/>
                </a:lnTo>
                <a:lnTo>
                  <a:pt x="146580" y="111124"/>
                </a:lnTo>
                <a:lnTo>
                  <a:pt x="146573" y="111118"/>
                </a:lnTo>
                <a:lnTo>
                  <a:pt x="146571" y="111113"/>
                </a:lnTo>
                <a:lnTo>
                  <a:pt x="146572" y="111111"/>
                </a:lnTo>
                <a:lnTo>
                  <a:pt x="146576" y="111108"/>
                </a:lnTo>
                <a:lnTo>
                  <a:pt x="146578" y="111107"/>
                </a:lnTo>
                <a:lnTo>
                  <a:pt x="146579" y="111106"/>
                </a:lnTo>
                <a:lnTo>
                  <a:pt x="146579" y="111103"/>
                </a:lnTo>
                <a:lnTo>
                  <a:pt x="146580" y="111100"/>
                </a:lnTo>
                <a:lnTo>
                  <a:pt x="146583" y="111073"/>
                </a:lnTo>
                <a:lnTo>
                  <a:pt x="146583" y="111071"/>
                </a:lnTo>
                <a:lnTo>
                  <a:pt x="146583" y="111069"/>
                </a:lnTo>
                <a:lnTo>
                  <a:pt x="146582" y="111056"/>
                </a:lnTo>
                <a:lnTo>
                  <a:pt x="146580" y="111052"/>
                </a:lnTo>
                <a:lnTo>
                  <a:pt x="146578" y="111047"/>
                </a:lnTo>
                <a:lnTo>
                  <a:pt x="146556" y="111031"/>
                </a:lnTo>
                <a:lnTo>
                  <a:pt x="146554" y="111030"/>
                </a:lnTo>
                <a:lnTo>
                  <a:pt x="146553" y="111029"/>
                </a:lnTo>
                <a:lnTo>
                  <a:pt x="146549" y="111027"/>
                </a:lnTo>
                <a:lnTo>
                  <a:pt x="146535" y="111010"/>
                </a:lnTo>
                <a:lnTo>
                  <a:pt x="146534" y="111006"/>
                </a:lnTo>
                <a:lnTo>
                  <a:pt x="146534" y="111003"/>
                </a:lnTo>
                <a:lnTo>
                  <a:pt x="146534" y="110996"/>
                </a:lnTo>
                <a:lnTo>
                  <a:pt x="146535" y="110995"/>
                </a:lnTo>
                <a:lnTo>
                  <a:pt x="146535" y="110991"/>
                </a:lnTo>
                <a:lnTo>
                  <a:pt x="146535" y="110987"/>
                </a:lnTo>
                <a:lnTo>
                  <a:pt x="146535" y="110986"/>
                </a:lnTo>
                <a:lnTo>
                  <a:pt x="146537" y="110975"/>
                </a:lnTo>
                <a:lnTo>
                  <a:pt x="146536" y="110954"/>
                </a:lnTo>
                <a:lnTo>
                  <a:pt x="146536" y="110953"/>
                </a:lnTo>
                <a:lnTo>
                  <a:pt x="146536" y="110952"/>
                </a:lnTo>
                <a:lnTo>
                  <a:pt x="146535" y="110937"/>
                </a:lnTo>
                <a:lnTo>
                  <a:pt x="146532" y="110934"/>
                </a:lnTo>
                <a:lnTo>
                  <a:pt x="146530" y="110932"/>
                </a:lnTo>
                <a:lnTo>
                  <a:pt x="146526" y="110925"/>
                </a:lnTo>
                <a:lnTo>
                  <a:pt x="146522" y="110922"/>
                </a:lnTo>
                <a:lnTo>
                  <a:pt x="146518" y="110919"/>
                </a:lnTo>
                <a:lnTo>
                  <a:pt x="146512" y="110919"/>
                </a:lnTo>
                <a:lnTo>
                  <a:pt x="146509" y="110919"/>
                </a:lnTo>
                <a:lnTo>
                  <a:pt x="146507" y="110919"/>
                </a:lnTo>
                <a:lnTo>
                  <a:pt x="146487" y="110905"/>
                </a:lnTo>
                <a:lnTo>
                  <a:pt x="146482" y="110898"/>
                </a:lnTo>
                <a:lnTo>
                  <a:pt x="146477" y="110892"/>
                </a:lnTo>
                <a:lnTo>
                  <a:pt x="146469" y="110881"/>
                </a:lnTo>
                <a:lnTo>
                  <a:pt x="146469" y="110879"/>
                </a:lnTo>
                <a:lnTo>
                  <a:pt x="146468" y="110876"/>
                </a:lnTo>
                <a:lnTo>
                  <a:pt x="146468" y="110875"/>
                </a:lnTo>
                <a:lnTo>
                  <a:pt x="146466" y="110871"/>
                </a:lnTo>
                <a:lnTo>
                  <a:pt x="146465" y="110868"/>
                </a:lnTo>
                <a:lnTo>
                  <a:pt x="146456" y="110838"/>
                </a:lnTo>
                <a:lnTo>
                  <a:pt x="146455" y="110834"/>
                </a:lnTo>
                <a:lnTo>
                  <a:pt x="146455" y="110830"/>
                </a:lnTo>
                <a:lnTo>
                  <a:pt x="146451" y="110815"/>
                </a:lnTo>
                <a:lnTo>
                  <a:pt x="146445" y="110813"/>
                </a:lnTo>
                <a:lnTo>
                  <a:pt x="146428" y="110808"/>
                </a:lnTo>
                <a:lnTo>
                  <a:pt x="146425" y="110807"/>
                </a:lnTo>
                <a:lnTo>
                  <a:pt x="146423" y="110804"/>
                </a:lnTo>
                <a:lnTo>
                  <a:pt x="146424" y="110795"/>
                </a:lnTo>
                <a:lnTo>
                  <a:pt x="146425" y="110793"/>
                </a:lnTo>
                <a:lnTo>
                  <a:pt x="146426" y="110790"/>
                </a:lnTo>
                <a:lnTo>
                  <a:pt x="146429" y="110790"/>
                </a:lnTo>
                <a:lnTo>
                  <a:pt x="146431" y="110789"/>
                </a:lnTo>
                <a:lnTo>
                  <a:pt x="146439" y="110782"/>
                </a:lnTo>
                <a:lnTo>
                  <a:pt x="146438" y="110780"/>
                </a:lnTo>
                <a:lnTo>
                  <a:pt x="146438" y="110777"/>
                </a:lnTo>
                <a:lnTo>
                  <a:pt x="146424" y="110772"/>
                </a:lnTo>
                <a:lnTo>
                  <a:pt x="146422" y="110772"/>
                </a:lnTo>
                <a:lnTo>
                  <a:pt x="146420" y="110772"/>
                </a:lnTo>
                <a:lnTo>
                  <a:pt x="146417" y="110772"/>
                </a:lnTo>
                <a:lnTo>
                  <a:pt x="146413" y="110771"/>
                </a:lnTo>
                <a:lnTo>
                  <a:pt x="146411" y="110771"/>
                </a:lnTo>
                <a:lnTo>
                  <a:pt x="146409" y="110770"/>
                </a:lnTo>
                <a:lnTo>
                  <a:pt x="146406" y="110769"/>
                </a:lnTo>
                <a:lnTo>
                  <a:pt x="146404" y="110769"/>
                </a:lnTo>
                <a:lnTo>
                  <a:pt x="146402" y="110769"/>
                </a:lnTo>
                <a:lnTo>
                  <a:pt x="146400" y="110769"/>
                </a:lnTo>
                <a:lnTo>
                  <a:pt x="146395" y="110768"/>
                </a:lnTo>
                <a:lnTo>
                  <a:pt x="146394" y="110768"/>
                </a:lnTo>
                <a:lnTo>
                  <a:pt x="146388" y="110752"/>
                </a:lnTo>
                <a:lnTo>
                  <a:pt x="146388" y="110747"/>
                </a:lnTo>
                <a:lnTo>
                  <a:pt x="146388" y="110747"/>
                </a:lnTo>
                <a:lnTo>
                  <a:pt x="146388" y="110746"/>
                </a:lnTo>
                <a:lnTo>
                  <a:pt x="146388" y="110743"/>
                </a:lnTo>
                <a:lnTo>
                  <a:pt x="146387" y="110740"/>
                </a:lnTo>
                <a:lnTo>
                  <a:pt x="146387" y="110738"/>
                </a:lnTo>
                <a:lnTo>
                  <a:pt x="146387" y="110736"/>
                </a:lnTo>
                <a:lnTo>
                  <a:pt x="146387" y="110733"/>
                </a:lnTo>
                <a:lnTo>
                  <a:pt x="146387" y="110733"/>
                </a:lnTo>
                <a:lnTo>
                  <a:pt x="146386" y="110731"/>
                </a:lnTo>
                <a:lnTo>
                  <a:pt x="146386" y="110727"/>
                </a:lnTo>
                <a:lnTo>
                  <a:pt x="146386" y="110726"/>
                </a:lnTo>
                <a:lnTo>
                  <a:pt x="146386" y="110722"/>
                </a:lnTo>
                <a:lnTo>
                  <a:pt x="146386" y="110720"/>
                </a:lnTo>
                <a:lnTo>
                  <a:pt x="146385" y="110714"/>
                </a:lnTo>
                <a:lnTo>
                  <a:pt x="146383" y="110712"/>
                </a:lnTo>
                <a:lnTo>
                  <a:pt x="146382" y="110710"/>
                </a:lnTo>
                <a:lnTo>
                  <a:pt x="146381" y="110707"/>
                </a:lnTo>
                <a:lnTo>
                  <a:pt x="146381" y="110703"/>
                </a:lnTo>
                <a:lnTo>
                  <a:pt x="146381" y="110699"/>
                </a:lnTo>
                <a:lnTo>
                  <a:pt x="146381" y="110694"/>
                </a:lnTo>
                <a:lnTo>
                  <a:pt x="146381" y="110693"/>
                </a:lnTo>
                <a:lnTo>
                  <a:pt x="146381" y="110687"/>
                </a:lnTo>
                <a:lnTo>
                  <a:pt x="146381" y="110685"/>
                </a:lnTo>
                <a:lnTo>
                  <a:pt x="146380" y="110682"/>
                </a:lnTo>
                <a:lnTo>
                  <a:pt x="146380" y="110676"/>
                </a:lnTo>
                <a:lnTo>
                  <a:pt x="146380" y="110676"/>
                </a:lnTo>
                <a:lnTo>
                  <a:pt x="146380" y="110671"/>
                </a:lnTo>
                <a:lnTo>
                  <a:pt x="146381" y="110664"/>
                </a:lnTo>
                <a:lnTo>
                  <a:pt x="146381" y="110660"/>
                </a:lnTo>
                <a:lnTo>
                  <a:pt x="146381" y="110659"/>
                </a:lnTo>
                <a:lnTo>
                  <a:pt x="146381" y="110658"/>
                </a:lnTo>
                <a:lnTo>
                  <a:pt x="146380" y="110657"/>
                </a:lnTo>
                <a:lnTo>
                  <a:pt x="146378" y="110654"/>
                </a:lnTo>
                <a:lnTo>
                  <a:pt x="146374" y="110650"/>
                </a:lnTo>
                <a:lnTo>
                  <a:pt x="146375" y="110638"/>
                </a:lnTo>
                <a:lnTo>
                  <a:pt x="146376" y="110633"/>
                </a:lnTo>
                <a:lnTo>
                  <a:pt x="146374" y="110629"/>
                </a:lnTo>
                <a:lnTo>
                  <a:pt x="146372" y="110625"/>
                </a:lnTo>
                <a:lnTo>
                  <a:pt x="146371" y="110624"/>
                </a:lnTo>
                <a:lnTo>
                  <a:pt x="146367" y="110621"/>
                </a:lnTo>
                <a:lnTo>
                  <a:pt x="146365" y="110619"/>
                </a:lnTo>
                <a:lnTo>
                  <a:pt x="146365" y="110617"/>
                </a:lnTo>
                <a:lnTo>
                  <a:pt x="146365" y="110615"/>
                </a:lnTo>
                <a:lnTo>
                  <a:pt x="146365" y="110612"/>
                </a:lnTo>
                <a:lnTo>
                  <a:pt x="146361" y="110607"/>
                </a:lnTo>
                <a:lnTo>
                  <a:pt x="146361" y="110607"/>
                </a:lnTo>
                <a:lnTo>
                  <a:pt x="146355" y="110602"/>
                </a:lnTo>
                <a:lnTo>
                  <a:pt x="146355" y="110598"/>
                </a:lnTo>
                <a:lnTo>
                  <a:pt x="146355" y="110597"/>
                </a:lnTo>
                <a:lnTo>
                  <a:pt x="146355" y="110594"/>
                </a:lnTo>
                <a:lnTo>
                  <a:pt x="146353" y="110585"/>
                </a:lnTo>
                <a:lnTo>
                  <a:pt x="146347" y="110575"/>
                </a:lnTo>
                <a:lnTo>
                  <a:pt x="146348" y="110574"/>
                </a:lnTo>
                <a:lnTo>
                  <a:pt x="146349" y="110572"/>
                </a:lnTo>
                <a:lnTo>
                  <a:pt x="146347" y="110569"/>
                </a:lnTo>
                <a:lnTo>
                  <a:pt x="146345" y="110566"/>
                </a:lnTo>
                <a:lnTo>
                  <a:pt x="146343" y="110565"/>
                </a:lnTo>
                <a:lnTo>
                  <a:pt x="146337" y="110547"/>
                </a:lnTo>
                <a:lnTo>
                  <a:pt x="146334" y="110541"/>
                </a:lnTo>
                <a:lnTo>
                  <a:pt x="146335" y="110536"/>
                </a:lnTo>
                <a:lnTo>
                  <a:pt x="146335" y="110535"/>
                </a:lnTo>
                <a:lnTo>
                  <a:pt x="146334" y="110529"/>
                </a:lnTo>
                <a:lnTo>
                  <a:pt x="146326" y="110524"/>
                </a:lnTo>
                <a:lnTo>
                  <a:pt x="146325" y="110523"/>
                </a:lnTo>
                <a:lnTo>
                  <a:pt x="146324" y="110522"/>
                </a:lnTo>
                <a:lnTo>
                  <a:pt x="146322" y="110517"/>
                </a:lnTo>
                <a:lnTo>
                  <a:pt x="146314" y="110502"/>
                </a:lnTo>
                <a:lnTo>
                  <a:pt x="146311" y="110501"/>
                </a:lnTo>
                <a:lnTo>
                  <a:pt x="146312" y="110497"/>
                </a:lnTo>
                <a:lnTo>
                  <a:pt x="146315" y="110496"/>
                </a:lnTo>
                <a:lnTo>
                  <a:pt x="146318" y="110495"/>
                </a:lnTo>
                <a:lnTo>
                  <a:pt x="146318" y="110495"/>
                </a:lnTo>
                <a:lnTo>
                  <a:pt x="146326" y="110482"/>
                </a:lnTo>
                <a:lnTo>
                  <a:pt x="146328" y="110478"/>
                </a:lnTo>
                <a:lnTo>
                  <a:pt x="146329" y="110474"/>
                </a:lnTo>
                <a:lnTo>
                  <a:pt x="146332" y="110470"/>
                </a:lnTo>
                <a:lnTo>
                  <a:pt x="146332" y="110463"/>
                </a:lnTo>
                <a:lnTo>
                  <a:pt x="146332" y="110447"/>
                </a:lnTo>
                <a:lnTo>
                  <a:pt x="146333" y="110441"/>
                </a:lnTo>
                <a:lnTo>
                  <a:pt x="146330" y="110438"/>
                </a:lnTo>
                <a:lnTo>
                  <a:pt x="146329" y="110437"/>
                </a:lnTo>
                <a:lnTo>
                  <a:pt x="146328" y="110437"/>
                </a:lnTo>
                <a:lnTo>
                  <a:pt x="146316" y="110415"/>
                </a:lnTo>
                <a:lnTo>
                  <a:pt x="146316" y="110414"/>
                </a:lnTo>
                <a:lnTo>
                  <a:pt x="146316" y="110413"/>
                </a:lnTo>
                <a:lnTo>
                  <a:pt x="146317" y="110407"/>
                </a:lnTo>
                <a:lnTo>
                  <a:pt x="146319" y="110404"/>
                </a:lnTo>
                <a:lnTo>
                  <a:pt x="146325" y="110402"/>
                </a:lnTo>
                <a:lnTo>
                  <a:pt x="146333" y="110403"/>
                </a:lnTo>
                <a:lnTo>
                  <a:pt x="146335" y="110403"/>
                </a:lnTo>
                <a:lnTo>
                  <a:pt x="146335" y="110403"/>
                </a:lnTo>
                <a:lnTo>
                  <a:pt x="146338" y="110402"/>
                </a:lnTo>
                <a:lnTo>
                  <a:pt x="146340" y="110402"/>
                </a:lnTo>
                <a:lnTo>
                  <a:pt x="146340" y="110401"/>
                </a:lnTo>
                <a:lnTo>
                  <a:pt x="146344" y="110400"/>
                </a:lnTo>
                <a:lnTo>
                  <a:pt x="146349" y="110399"/>
                </a:lnTo>
                <a:lnTo>
                  <a:pt x="146356" y="110397"/>
                </a:lnTo>
                <a:lnTo>
                  <a:pt x="146368" y="110390"/>
                </a:lnTo>
                <a:lnTo>
                  <a:pt x="146372" y="110389"/>
                </a:lnTo>
                <a:lnTo>
                  <a:pt x="146377" y="110388"/>
                </a:lnTo>
                <a:lnTo>
                  <a:pt x="146379" y="110386"/>
                </a:lnTo>
                <a:lnTo>
                  <a:pt x="146385" y="110379"/>
                </a:lnTo>
                <a:lnTo>
                  <a:pt x="146387" y="110377"/>
                </a:lnTo>
                <a:lnTo>
                  <a:pt x="146389" y="110374"/>
                </a:lnTo>
                <a:lnTo>
                  <a:pt x="146402" y="110356"/>
                </a:lnTo>
                <a:lnTo>
                  <a:pt x="146402" y="110354"/>
                </a:lnTo>
                <a:lnTo>
                  <a:pt x="146403" y="110353"/>
                </a:lnTo>
                <a:lnTo>
                  <a:pt x="146405" y="110349"/>
                </a:lnTo>
                <a:lnTo>
                  <a:pt x="146406" y="110341"/>
                </a:lnTo>
                <a:lnTo>
                  <a:pt x="146402" y="110340"/>
                </a:lnTo>
                <a:lnTo>
                  <a:pt x="146393" y="110337"/>
                </a:lnTo>
                <a:lnTo>
                  <a:pt x="146389" y="110336"/>
                </a:lnTo>
                <a:lnTo>
                  <a:pt x="146387" y="110335"/>
                </a:lnTo>
                <a:lnTo>
                  <a:pt x="146381" y="110333"/>
                </a:lnTo>
                <a:lnTo>
                  <a:pt x="146381" y="110326"/>
                </a:lnTo>
                <a:lnTo>
                  <a:pt x="146381" y="110321"/>
                </a:lnTo>
                <a:lnTo>
                  <a:pt x="146381" y="110320"/>
                </a:lnTo>
                <a:lnTo>
                  <a:pt x="146384" y="110314"/>
                </a:lnTo>
                <a:lnTo>
                  <a:pt x="146373" y="110284"/>
                </a:lnTo>
                <a:lnTo>
                  <a:pt x="146372" y="110280"/>
                </a:lnTo>
                <a:lnTo>
                  <a:pt x="146372" y="110277"/>
                </a:lnTo>
                <a:lnTo>
                  <a:pt x="146372" y="110277"/>
                </a:lnTo>
                <a:lnTo>
                  <a:pt x="146372" y="110276"/>
                </a:lnTo>
                <a:lnTo>
                  <a:pt x="146372" y="110271"/>
                </a:lnTo>
                <a:lnTo>
                  <a:pt x="146372" y="110268"/>
                </a:lnTo>
                <a:lnTo>
                  <a:pt x="146371" y="110265"/>
                </a:lnTo>
                <a:lnTo>
                  <a:pt x="146370" y="110264"/>
                </a:lnTo>
                <a:lnTo>
                  <a:pt x="146368" y="110264"/>
                </a:lnTo>
                <a:lnTo>
                  <a:pt x="146370" y="110262"/>
                </a:lnTo>
                <a:lnTo>
                  <a:pt x="146370" y="110261"/>
                </a:lnTo>
                <a:lnTo>
                  <a:pt x="146371" y="110258"/>
                </a:lnTo>
                <a:lnTo>
                  <a:pt x="146372" y="110252"/>
                </a:lnTo>
                <a:lnTo>
                  <a:pt x="146369" y="110239"/>
                </a:lnTo>
                <a:lnTo>
                  <a:pt x="146368" y="110236"/>
                </a:lnTo>
                <a:lnTo>
                  <a:pt x="146368" y="110235"/>
                </a:lnTo>
                <a:lnTo>
                  <a:pt x="146368" y="110233"/>
                </a:lnTo>
                <a:lnTo>
                  <a:pt x="146368" y="110233"/>
                </a:lnTo>
                <a:lnTo>
                  <a:pt x="146368" y="110232"/>
                </a:lnTo>
                <a:lnTo>
                  <a:pt x="146368" y="110232"/>
                </a:lnTo>
                <a:lnTo>
                  <a:pt x="146368" y="110230"/>
                </a:lnTo>
                <a:lnTo>
                  <a:pt x="146368" y="110224"/>
                </a:lnTo>
                <a:lnTo>
                  <a:pt x="146368" y="110223"/>
                </a:lnTo>
                <a:lnTo>
                  <a:pt x="146367" y="110222"/>
                </a:lnTo>
                <a:lnTo>
                  <a:pt x="146367" y="110218"/>
                </a:lnTo>
                <a:lnTo>
                  <a:pt x="146370" y="110212"/>
                </a:lnTo>
                <a:lnTo>
                  <a:pt x="146370" y="110212"/>
                </a:lnTo>
                <a:lnTo>
                  <a:pt x="146371" y="110210"/>
                </a:lnTo>
                <a:lnTo>
                  <a:pt x="146373" y="110207"/>
                </a:lnTo>
                <a:lnTo>
                  <a:pt x="146373" y="110207"/>
                </a:lnTo>
                <a:lnTo>
                  <a:pt x="146378" y="110197"/>
                </a:lnTo>
                <a:lnTo>
                  <a:pt x="146379" y="110192"/>
                </a:lnTo>
                <a:lnTo>
                  <a:pt x="146379" y="110192"/>
                </a:lnTo>
                <a:lnTo>
                  <a:pt x="146379" y="110192"/>
                </a:lnTo>
                <a:lnTo>
                  <a:pt x="146380" y="110191"/>
                </a:lnTo>
                <a:lnTo>
                  <a:pt x="146380" y="110187"/>
                </a:lnTo>
                <a:lnTo>
                  <a:pt x="146380" y="110187"/>
                </a:lnTo>
                <a:lnTo>
                  <a:pt x="146380" y="110187"/>
                </a:lnTo>
                <a:lnTo>
                  <a:pt x="146381" y="110178"/>
                </a:lnTo>
                <a:lnTo>
                  <a:pt x="146382" y="110176"/>
                </a:lnTo>
                <a:lnTo>
                  <a:pt x="146382" y="110176"/>
                </a:lnTo>
                <a:lnTo>
                  <a:pt x="146382" y="110174"/>
                </a:lnTo>
                <a:lnTo>
                  <a:pt x="146384" y="110166"/>
                </a:lnTo>
                <a:lnTo>
                  <a:pt x="146386" y="110163"/>
                </a:lnTo>
                <a:lnTo>
                  <a:pt x="146386" y="110163"/>
                </a:lnTo>
                <a:lnTo>
                  <a:pt x="146386" y="110162"/>
                </a:lnTo>
                <a:lnTo>
                  <a:pt x="146387" y="110162"/>
                </a:lnTo>
                <a:lnTo>
                  <a:pt x="146387" y="110162"/>
                </a:lnTo>
                <a:lnTo>
                  <a:pt x="146388" y="110160"/>
                </a:lnTo>
                <a:lnTo>
                  <a:pt x="146390" y="110157"/>
                </a:lnTo>
                <a:lnTo>
                  <a:pt x="146394" y="110152"/>
                </a:lnTo>
                <a:lnTo>
                  <a:pt x="146394" y="110151"/>
                </a:lnTo>
                <a:lnTo>
                  <a:pt x="146395" y="110149"/>
                </a:lnTo>
                <a:lnTo>
                  <a:pt x="146396" y="110148"/>
                </a:lnTo>
                <a:lnTo>
                  <a:pt x="146397" y="110148"/>
                </a:lnTo>
                <a:lnTo>
                  <a:pt x="146398" y="110146"/>
                </a:lnTo>
                <a:lnTo>
                  <a:pt x="146402" y="110141"/>
                </a:lnTo>
                <a:lnTo>
                  <a:pt x="146404" y="110138"/>
                </a:lnTo>
                <a:lnTo>
                  <a:pt x="146407" y="110132"/>
                </a:lnTo>
                <a:lnTo>
                  <a:pt x="146408" y="110114"/>
                </a:lnTo>
                <a:lnTo>
                  <a:pt x="146408" y="110107"/>
                </a:lnTo>
                <a:lnTo>
                  <a:pt x="146407" y="110103"/>
                </a:lnTo>
                <a:lnTo>
                  <a:pt x="146402" y="110095"/>
                </a:lnTo>
                <a:lnTo>
                  <a:pt x="146399" y="110092"/>
                </a:lnTo>
                <a:lnTo>
                  <a:pt x="146397" y="110089"/>
                </a:lnTo>
                <a:lnTo>
                  <a:pt x="146397" y="110089"/>
                </a:lnTo>
                <a:lnTo>
                  <a:pt x="146395" y="110084"/>
                </a:lnTo>
                <a:lnTo>
                  <a:pt x="146394" y="110078"/>
                </a:lnTo>
                <a:lnTo>
                  <a:pt x="146393" y="110073"/>
                </a:lnTo>
                <a:lnTo>
                  <a:pt x="146391" y="110069"/>
                </a:lnTo>
                <a:lnTo>
                  <a:pt x="146390" y="110065"/>
                </a:lnTo>
                <a:lnTo>
                  <a:pt x="146390" y="110065"/>
                </a:lnTo>
                <a:lnTo>
                  <a:pt x="146387" y="110055"/>
                </a:lnTo>
                <a:lnTo>
                  <a:pt x="146381" y="110025"/>
                </a:lnTo>
                <a:lnTo>
                  <a:pt x="146379" y="110021"/>
                </a:lnTo>
                <a:lnTo>
                  <a:pt x="146377" y="110018"/>
                </a:lnTo>
                <a:lnTo>
                  <a:pt x="146374" y="110016"/>
                </a:lnTo>
                <a:lnTo>
                  <a:pt x="146368" y="110009"/>
                </a:lnTo>
                <a:lnTo>
                  <a:pt x="146364" y="110004"/>
                </a:lnTo>
                <a:lnTo>
                  <a:pt x="146363" y="110000"/>
                </a:lnTo>
                <a:lnTo>
                  <a:pt x="146362" y="109995"/>
                </a:lnTo>
                <a:lnTo>
                  <a:pt x="146344" y="109984"/>
                </a:lnTo>
                <a:lnTo>
                  <a:pt x="146340" y="109983"/>
                </a:lnTo>
                <a:lnTo>
                  <a:pt x="146337" y="109982"/>
                </a:lnTo>
                <a:lnTo>
                  <a:pt x="146336" y="109981"/>
                </a:lnTo>
                <a:lnTo>
                  <a:pt x="146332" y="109980"/>
                </a:lnTo>
                <a:lnTo>
                  <a:pt x="146327" y="109980"/>
                </a:lnTo>
                <a:lnTo>
                  <a:pt x="146327" y="109980"/>
                </a:lnTo>
                <a:lnTo>
                  <a:pt x="146324" y="109980"/>
                </a:lnTo>
                <a:lnTo>
                  <a:pt x="146320" y="109979"/>
                </a:lnTo>
                <a:lnTo>
                  <a:pt x="146315" y="109976"/>
                </a:lnTo>
                <a:lnTo>
                  <a:pt x="146308" y="109972"/>
                </a:lnTo>
                <a:lnTo>
                  <a:pt x="146306" y="109971"/>
                </a:lnTo>
                <a:lnTo>
                  <a:pt x="146302" y="109969"/>
                </a:lnTo>
                <a:lnTo>
                  <a:pt x="146289" y="109960"/>
                </a:lnTo>
                <a:lnTo>
                  <a:pt x="146288" y="109960"/>
                </a:lnTo>
                <a:lnTo>
                  <a:pt x="146286" y="109957"/>
                </a:lnTo>
                <a:lnTo>
                  <a:pt x="146286" y="109956"/>
                </a:lnTo>
                <a:lnTo>
                  <a:pt x="146285" y="109956"/>
                </a:lnTo>
                <a:lnTo>
                  <a:pt x="146285" y="109955"/>
                </a:lnTo>
                <a:lnTo>
                  <a:pt x="146283" y="109953"/>
                </a:lnTo>
                <a:lnTo>
                  <a:pt x="146282" y="109946"/>
                </a:lnTo>
                <a:lnTo>
                  <a:pt x="146282" y="109942"/>
                </a:lnTo>
                <a:lnTo>
                  <a:pt x="146282" y="109937"/>
                </a:lnTo>
                <a:lnTo>
                  <a:pt x="146282" y="109935"/>
                </a:lnTo>
                <a:lnTo>
                  <a:pt x="146283" y="109934"/>
                </a:lnTo>
                <a:lnTo>
                  <a:pt x="146283" y="109931"/>
                </a:lnTo>
                <a:lnTo>
                  <a:pt x="146283" y="109927"/>
                </a:lnTo>
                <a:lnTo>
                  <a:pt x="146283" y="109924"/>
                </a:lnTo>
                <a:lnTo>
                  <a:pt x="146283" y="109912"/>
                </a:lnTo>
                <a:lnTo>
                  <a:pt x="146273" y="109894"/>
                </a:lnTo>
                <a:lnTo>
                  <a:pt x="146270" y="109884"/>
                </a:lnTo>
                <a:lnTo>
                  <a:pt x="146270" y="109882"/>
                </a:lnTo>
                <a:lnTo>
                  <a:pt x="146270" y="109878"/>
                </a:lnTo>
                <a:lnTo>
                  <a:pt x="146270" y="109873"/>
                </a:lnTo>
                <a:lnTo>
                  <a:pt x="146262" y="109861"/>
                </a:lnTo>
                <a:lnTo>
                  <a:pt x="146257" y="109839"/>
                </a:lnTo>
                <a:lnTo>
                  <a:pt x="146256" y="109838"/>
                </a:lnTo>
                <a:lnTo>
                  <a:pt x="146254" y="109836"/>
                </a:lnTo>
                <a:lnTo>
                  <a:pt x="146251" y="109831"/>
                </a:lnTo>
                <a:lnTo>
                  <a:pt x="146251" y="109830"/>
                </a:lnTo>
                <a:lnTo>
                  <a:pt x="146248" y="109826"/>
                </a:lnTo>
                <a:lnTo>
                  <a:pt x="146248" y="109822"/>
                </a:lnTo>
                <a:lnTo>
                  <a:pt x="146248" y="109817"/>
                </a:lnTo>
                <a:lnTo>
                  <a:pt x="146244" y="109807"/>
                </a:lnTo>
                <a:lnTo>
                  <a:pt x="146234" y="109796"/>
                </a:lnTo>
                <a:lnTo>
                  <a:pt x="146231" y="109796"/>
                </a:lnTo>
                <a:lnTo>
                  <a:pt x="146231" y="109796"/>
                </a:lnTo>
                <a:lnTo>
                  <a:pt x="146230" y="109796"/>
                </a:lnTo>
                <a:lnTo>
                  <a:pt x="146230" y="109796"/>
                </a:lnTo>
                <a:lnTo>
                  <a:pt x="146224" y="109791"/>
                </a:lnTo>
                <a:lnTo>
                  <a:pt x="146220" y="109785"/>
                </a:lnTo>
                <a:lnTo>
                  <a:pt x="146219" y="109784"/>
                </a:lnTo>
                <a:lnTo>
                  <a:pt x="146217" y="109779"/>
                </a:lnTo>
                <a:lnTo>
                  <a:pt x="146214" y="109775"/>
                </a:lnTo>
                <a:lnTo>
                  <a:pt x="146214" y="109775"/>
                </a:lnTo>
                <a:lnTo>
                  <a:pt x="146208" y="109768"/>
                </a:lnTo>
                <a:lnTo>
                  <a:pt x="146204" y="109766"/>
                </a:lnTo>
                <a:lnTo>
                  <a:pt x="146201" y="109764"/>
                </a:lnTo>
                <a:lnTo>
                  <a:pt x="146196" y="109763"/>
                </a:lnTo>
                <a:lnTo>
                  <a:pt x="146185" y="109768"/>
                </a:lnTo>
                <a:lnTo>
                  <a:pt x="146185" y="109768"/>
                </a:lnTo>
                <a:lnTo>
                  <a:pt x="146181" y="109769"/>
                </a:lnTo>
                <a:lnTo>
                  <a:pt x="146179" y="109770"/>
                </a:lnTo>
                <a:lnTo>
                  <a:pt x="146177" y="109774"/>
                </a:lnTo>
                <a:lnTo>
                  <a:pt x="146177" y="109775"/>
                </a:lnTo>
                <a:lnTo>
                  <a:pt x="146174" y="109783"/>
                </a:lnTo>
                <a:lnTo>
                  <a:pt x="146171" y="109776"/>
                </a:lnTo>
                <a:lnTo>
                  <a:pt x="146170" y="109766"/>
                </a:lnTo>
                <a:lnTo>
                  <a:pt x="146169" y="109764"/>
                </a:lnTo>
                <a:lnTo>
                  <a:pt x="146167" y="109760"/>
                </a:lnTo>
                <a:lnTo>
                  <a:pt x="146167" y="109760"/>
                </a:lnTo>
                <a:lnTo>
                  <a:pt x="146166" y="109757"/>
                </a:lnTo>
                <a:lnTo>
                  <a:pt x="146162" y="109751"/>
                </a:lnTo>
                <a:lnTo>
                  <a:pt x="146160" y="109750"/>
                </a:lnTo>
                <a:lnTo>
                  <a:pt x="146159" y="109750"/>
                </a:lnTo>
                <a:lnTo>
                  <a:pt x="146156" y="109749"/>
                </a:lnTo>
                <a:lnTo>
                  <a:pt x="146155" y="109748"/>
                </a:lnTo>
                <a:lnTo>
                  <a:pt x="146151" y="109744"/>
                </a:lnTo>
                <a:lnTo>
                  <a:pt x="146151" y="109743"/>
                </a:lnTo>
                <a:lnTo>
                  <a:pt x="146149" y="109738"/>
                </a:lnTo>
                <a:lnTo>
                  <a:pt x="146149" y="109738"/>
                </a:lnTo>
                <a:lnTo>
                  <a:pt x="146148" y="109737"/>
                </a:lnTo>
                <a:lnTo>
                  <a:pt x="146147" y="109736"/>
                </a:lnTo>
                <a:lnTo>
                  <a:pt x="146137" y="109722"/>
                </a:lnTo>
                <a:lnTo>
                  <a:pt x="146133" y="109717"/>
                </a:lnTo>
                <a:lnTo>
                  <a:pt x="146130" y="109712"/>
                </a:lnTo>
                <a:lnTo>
                  <a:pt x="146122" y="109704"/>
                </a:lnTo>
                <a:lnTo>
                  <a:pt x="146116" y="109697"/>
                </a:lnTo>
                <a:lnTo>
                  <a:pt x="146113" y="109694"/>
                </a:lnTo>
                <a:lnTo>
                  <a:pt x="146102" y="109690"/>
                </a:lnTo>
                <a:lnTo>
                  <a:pt x="146096" y="109688"/>
                </a:lnTo>
                <a:lnTo>
                  <a:pt x="146092" y="109684"/>
                </a:lnTo>
                <a:lnTo>
                  <a:pt x="146091" y="109683"/>
                </a:lnTo>
                <a:lnTo>
                  <a:pt x="146086" y="109680"/>
                </a:lnTo>
                <a:lnTo>
                  <a:pt x="146079" y="109679"/>
                </a:lnTo>
                <a:lnTo>
                  <a:pt x="146076" y="109679"/>
                </a:lnTo>
                <a:lnTo>
                  <a:pt x="146075" y="109678"/>
                </a:lnTo>
                <a:lnTo>
                  <a:pt x="146074" y="109678"/>
                </a:lnTo>
                <a:lnTo>
                  <a:pt x="146074" y="109678"/>
                </a:lnTo>
                <a:lnTo>
                  <a:pt x="146073" y="109678"/>
                </a:lnTo>
                <a:lnTo>
                  <a:pt x="146072" y="109677"/>
                </a:lnTo>
                <a:lnTo>
                  <a:pt x="146069" y="109676"/>
                </a:lnTo>
                <a:lnTo>
                  <a:pt x="146068" y="109676"/>
                </a:lnTo>
                <a:lnTo>
                  <a:pt x="146068" y="109676"/>
                </a:lnTo>
                <a:lnTo>
                  <a:pt x="146066" y="109675"/>
                </a:lnTo>
                <a:lnTo>
                  <a:pt x="146062" y="109674"/>
                </a:lnTo>
                <a:lnTo>
                  <a:pt x="146059" y="109672"/>
                </a:lnTo>
                <a:lnTo>
                  <a:pt x="146055" y="109669"/>
                </a:lnTo>
                <a:lnTo>
                  <a:pt x="146053" y="109669"/>
                </a:lnTo>
                <a:lnTo>
                  <a:pt x="146052" y="109669"/>
                </a:lnTo>
                <a:lnTo>
                  <a:pt x="146049" y="109668"/>
                </a:lnTo>
                <a:lnTo>
                  <a:pt x="146045" y="109666"/>
                </a:lnTo>
                <a:lnTo>
                  <a:pt x="146043" y="109665"/>
                </a:lnTo>
                <a:lnTo>
                  <a:pt x="146036" y="109662"/>
                </a:lnTo>
                <a:lnTo>
                  <a:pt x="146035" y="109662"/>
                </a:lnTo>
                <a:lnTo>
                  <a:pt x="146031" y="109661"/>
                </a:lnTo>
                <a:lnTo>
                  <a:pt x="146026" y="109659"/>
                </a:lnTo>
                <a:lnTo>
                  <a:pt x="146005" y="109650"/>
                </a:lnTo>
                <a:lnTo>
                  <a:pt x="145999" y="109648"/>
                </a:lnTo>
                <a:lnTo>
                  <a:pt x="145997" y="109647"/>
                </a:lnTo>
                <a:lnTo>
                  <a:pt x="145993" y="109645"/>
                </a:lnTo>
                <a:lnTo>
                  <a:pt x="145990" y="109645"/>
                </a:lnTo>
                <a:lnTo>
                  <a:pt x="145987" y="109643"/>
                </a:lnTo>
                <a:lnTo>
                  <a:pt x="145980" y="109635"/>
                </a:lnTo>
                <a:lnTo>
                  <a:pt x="145980" y="109635"/>
                </a:lnTo>
                <a:lnTo>
                  <a:pt x="145980" y="109635"/>
                </a:lnTo>
                <a:lnTo>
                  <a:pt x="145976" y="109631"/>
                </a:lnTo>
                <a:lnTo>
                  <a:pt x="145975" y="109627"/>
                </a:lnTo>
                <a:lnTo>
                  <a:pt x="145975" y="109621"/>
                </a:lnTo>
                <a:lnTo>
                  <a:pt x="145975" y="109619"/>
                </a:lnTo>
                <a:lnTo>
                  <a:pt x="145975" y="109618"/>
                </a:lnTo>
                <a:lnTo>
                  <a:pt x="145975" y="109617"/>
                </a:lnTo>
                <a:lnTo>
                  <a:pt x="145974" y="109616"/>
                </a:lnTo>
                <a:lnTo>
                  <a:pt x="145974" y="109612"/>
                </a:lnTo>
                <a:lnTo>
                  <a:pt x="145974" y="109609"/>
                </a:lnTo>
                <a:lnTo>
                  <a:pt x="145973" y="109607"/>
                </a:lnTo>
                <a:lnTo>
                  <a:pt x="145971" y="109601"/>
                </a:lnTo>
                <a:lnTo>
                  <a:pt x="145970" y="109599"/>
                </a:lnTo>
                <a:lnTo>
                  <a:pt x="145968" y="109598"/>
                </a:lnTo>
                <a:lnTo>
                  <a:pt x="145959" y="109592"/>
                </a:lnTo>
                <a:lnTo>
                  <a:pt x="145957" y="109591"/>
                </a:lnTo>
                <a:lnTo>
                  <a:pt x="145955" y="109590"/>
                </a:lnTo>
                <a:lnTo>
                  <a:pt x="145952" y="109586"/>
                </a:lnTo>
                <a:lnTo>
                  <a:pt x="145951" y="109585"/>
                </a:lnTo>
                <a:lnTo>
                  <a:pt x="145949" y="109582"/>
                </a:lnTo>
                <a:lnTo>
                  <a:pt x="145947" y="109581"/>
                </a:lnTo>
                <a:lnTo>
                  <a:pt x="145947" y="109581"/>
                </a:lnTo>
                <a:lnTo>
                  <a:pt x="145947" y="109581"/>
                </a:lnTo>
                <a:lnTo>
                  <a:pt x="145945" y="109579"/>
                </a:lnTo>
                <a:lnTo>
                  <a:pt x="145941" y="109575"/>
                </a:lnTo>
                <a:lnTo>
                  <a:pt x="145939" y="109573"/>
                </a:lnTo>
                <a:lnTo>
                  <a:pt x="145937" y="109572"/>
                </a:lnTo>
                <a:lnTo>
                  <a:pt x="145936" y="109572"/>
                </a:lnTo>
                <a:lnTo>
                  <a:pt x="145932" y="109570"/>
                </a:lnTo>
                <a:lnTo>
                  <a:pt x="145931" y="109569"/>
                </a:lnTo>
                <a:lnTo>
                  <a:pt x="145930" y="109567"/>
                </a:lnTo>
                <a:lnTo>
                  <a:pt x="145927" y="109565"/>
                </a:lnTo>
                <a:lnTo>
                  <a:pt x="145924" y="109564"/>
                </a:lnTo>
                <a:lnTo>
                  <a:pt x="145917" y="109561"/>
                </a:lnTo>
                <a:lnTo>
                  <a:pt x="145897" y="109552"/>
                </a:lnTo>
                <a:lnTo>
                  <a:pt x="145895" y="109547"/>
                </a:lnTo>
                <a:lnTo>
                  <a:pt x="145892" y="109542"/>
                </a:lnTo>
                <a:lnTo>
                  <a:pt x="145885" y="109535"/>
                </a:lnTo>
                <a:lnTo>
                  <a:pt x="145882" y="109532"/>
                </a:lnTo>
                <a:lnTo>
                  <a:pt x="145879" y="109529"/>
                </a:lnTo>
                <a:lnTo>
                  <a:pt x="145879" y="109528"/>
                </a:lnTo>
                <a:lnTo>
                  <a:pt x="145879" y="109528"/>
                </a:lnTo>
                <a:lnTo>
                  <a:pt x="145875" y="109523"/>
                </a:lnTo>
                <a:lnTo>
                  <a:pt x="145873" y="109518"/>
                </a:lnTo>
                <a:lnTo>
                  <a:pt x="145872" y="109516"/>
                </a:lnTo>
                <a:lnTo>
                  <a:pt x="145871" y="109512"/>
                </a:lnTo>
                <a:lnTo>
                  <a:pt x="145870" y="109510"/>
                </a:lnTo>
                <a:lnTo>
                  <a:pt x="145869" y="109509"/>
                </a:lnTo>
                <a:lnTo>
                  <a:pt x="145865" y="109500"/>
                </a:lnTo>
                <a:lnTo>
                  <a:pt x="145865" y="109496"/>
                </a:lnTo>
                <a:lnTo>
                  <a:pt x="145865" y="109494"/>
                </a:lnTo>
                <a:lnTo>
                  <a:pt x="145864" y="109492"/>
                </a:lnTo>
                <a:lnTo>
                  <a:pt x="145864" y="109491"/>
                </a:lnTo>
                <a:lnTo>
                  <a:pt x="145864" y="109489"/>
                </a:lnTo>
                <a:lnTo>
                  <a:pt x="145864" y="109487"/>
                </a:lnTo>
                <a:lnTo>
                  <a:pt x="145864" y="109483"/>
                </a:lnTo>
                <a:lnTo>
                  <a:pt x="145864" y="109475"/>
                </a:lnTo>
                <a:lnTo>
                  <a:pt x="145860" y="109470"/>
                </a:lnTo>
                <a:lnTo>
                  <a:pt x="145855" y="109459"/>
                </a:lnTo>
                <a:lnTo>
                  <a:pt x="145847" y="109446"/>
                </a:lnTo>
                <a:lnTo>
                  <a:pt x="145841" y="109439"/>
                </a:lnTo>
                <a:lnTo>
                  <a:pt x="145838" y="109437"/>
                </a:lnTo>
                <a:lnTo>
                  <a:pt x="145834" y="109434"/>
                </a:lnTo>
                <a:lnTo>
                  <a:pt x="145833" y="109434"/>
                </a:lnTo>
                <a:lnTo>
                  <a:pt x="145831" y="109434"/>
                </a:lnTo>
                <a:lnTo>
                  <a:pt x="145830" y="109434"/>
                </a:lnTo>
                <a:lnTo>
                  <a:pt x="145825" y="109430"/>
                </a:lnTo>
                <a:lnTo>
                  <a:pt x="145825" y="109427"/>
                </a:lnTo>
                <a:lnTo>
                  <a:pt x="145824" y="109424"/>
                </a:lnTo>
                <a:lnTo>
                  <a:pt x="145822" y="109422"/>
                </a:lnTo>
                <a:lnTo>
                  <a:pt x="145821" y="109420"/>
                </a:lnTo>
                <a:lnTo>
                  <a:pt x="145813" y="109412"/>
                </a:lnTo>
                <a:lnTo>
                  <a:pt x="145805" y="109405"/>
                </a:lnTo>
                <a:lnTo>
                  <a:pt x="145804" y="109404"/>
                </a:lnTo>
                <a:lnTo>
                  <a:pt x="145804" y="109403"/>
                </a:lnTo>
                <a:lnTo>
                  <a:pt x="145798" y="109401"/>
                </a:lnTo>
                <a:lnTo>
                  <a:pt x="145794" y="109397"/>
                </a:lnTo>
                <a:lnTo>
                  <a:pt x="145791" y="109397"/>
                </a:lnTo>
                <a:lnTo>
                  <a:pt x="145791" y="109397"/>
                </a:lnTo>
                <a:lnTo>
                  <a:pt x="145789" y="109397"/>
                </a:lnTo>
                <a:lnTo>
                  <a:pt x="145784" y="109395"/>
                </a:lnTo>
                <a:lnTo>
                  <a:pt x="145777" y="109385"/>
                </a:lnTo>
                <a:lnTo>
                  <a:pt x="145776" y="109382"/>
                </a:lnTo>
                <a:lnTo>
                  <a:pt x="145776" y="109382"/>
                </a:lnTo>
                <a:lnTo>
                  <a:pt x="145776" y="109381"/>
                </a:lnTo>
                <a:lnTo>
                  <a:pt x="145773" y="109379"/>
                </a:lnTo>
                <a:lnTo>
                  <a:pt x="145771" y="109377"/>
                </a:lnTo>
                <a:lnTo>
                  <a:pt x="145769" y="109374"/>
                </a:lnTo>
                <a:lnTo>
                  <a:pt x="145768" y="109373"/>
                </a:lnTo>
                <a:lnTo>
                  <a:pt x="145766" y="109369"/>
                </a:lnTo>
                <a:lnTo>
                  <a:pt x="145763" y="109364"/>
                </a:lnTo>
                <a:lnTo>
                  <a:pt x="145761" y="109362"/>
                </a:lnTo>
                <a:lnTo>
                  <a:pt x="145759" y="109359"/>
                </a:lnTo>
                <a:lnTo>
                  <a:pt x="145758" y="109359"/>
                </a:lnTo>
                <a:lnTo>
                  <a:pt x="145755" y="109355"/>
                </a:lnTo>
                <a:lnTo>
                  <a:pt x="145754" y="109354"/>
                </a:lnTo>
                <a:lnTo>
                  <a:pt x="145746" y="109350"/>
                </a:lnTo>
                <a:lnTo>
                  <a:pt x="145741" y="109347"/>
                </a:lnTo>
                <a:lnTo>
                  <a:pt x="145733" y="109340"/>
                </a:lnTo>
                <a:lnTo>
                  <a:pt x="145733" y="109340"/>
                </a:lnTo>
                <a:lnTo>
                  <a:pt x="145733" y="109336"/>
                </a:lnTo>
                <a:lnTo>
                  <a:pt x="145731" y="109335"/>
                </a:lnTo>
                <a:lnTo>
                  <a:pt x="145727" y="109333"/>
                </a:lnTo>
                <a:lnTo>
                  <a:pt x="145727" y="109333"/>
                </a:lnTo>
                <a:lnTo>
                  <a:pt x="145726" y="109333"/>
                </a:lnTo>
                <a:lnTo>
                  <a:pt x="145721" y="109329"/>
                </a:lnTo>
                <a:lnTo>
                  <a:pt x="145721" y="109327"/>
                </a:lnTo>
                <a:lnTo>
                  <a:pt x="145721" y="109324"/>
                </a:lnTo>
                <a:lnTo>
                  <a:pt x="145721" y="109318"/>
                </a:lnTo>
                <a:lnTo>
                  <a:pt x="145721" y="109314"/>
                </a:lnTo>
                <a:lnTo>
                  <a:pt x="145721" y="109311"/>
                </a:lnTo>
                <a:lnTo>
                  <a:pt x="145720" y="109308"/>
                </a:lnTo>
                <a:lnTo>
                  <a:pt x="145720" y="109307"/>
                </a:lnTo>
                <a:lnTo>
                  <a:pt x="145717" y="109298"/>
                </a:lnTo>
                <a:lnTo>
                  <a:pt x="145717" y="109293"/>
                </a:lnTo>
                <a:lnTo>
                  <a:pt x="145716" y="109293"/>
                </a:lnTo>
                <a:lnTo>
                  <a:pt x="145712" y="109288"/>
                </a:lnTo>
                <a:lnTo>
                  <a:pt x="145710" y="109285"/>
                </a:lnTo>
                <a:lnTo>
                  <a:pt x="145708" y="109277"/>
                </a:lnTo>
                <a:lnTo>
                  <a:pt x="145707" y="109272"/>
                </a:lnTo>
                <a:lnTo>
                  <a:pt x="145703" y="109265"/>
                </a:lnTo>
                <a:lnTo>
                  <a:pt x="145700" y="109261"/>
                </a:lnTo>
                <a:lnTo>
                  <a:pt x="145693" y="109253"/>
                </a:lnTo>
                <a:lnTo>
                  <a:pt x="145690" y="109250"/>
                </a:lnTo>
                <a:lnTo>
                  <a:pt x="145690" y="109250"/>
                </a:lnTo>
                <a:lnTo>
                  <a:pt x="145690" y="109249"/>
                </a:lnTo>
                <a:lnTo>
                  <a:pt x="145692" y="109243"/>
                </a:lnTo>
                <a:lnTo>
                  <a:pt x="145694" y="109235"/>
                </a:lnTo>
                <a:lnTo>
                  <a:pt x="145699" y="109224"/>
                </a:lnTo>
                <a:lnTo>
                  <a:pt x="145701" y="109219"/>
                </a:lnTo>
                <a:lnTo>
                  <a:pt x="145701" y="109213"/>
                </a:lnTo>
                <a:lnTo>
                  <a:pt x="145697" y="109200"/>
                </a:lnTo>
                <a:lnTo>
                  <a:pt x="145691" y="109197"/>
                </a:lnTo>
                <a:lnTo>
                  <a:pt x="145684" y="109191"/>
                </a:lnTo>
                <a:lnTo>
                  <a:pt x="145682" y="109189"/>
                </a:lnTo>
                <a:lnTo>
                  <a:pt x="145682" y="109188"/>
                </a:lnTo>
                <a:lnTo>
                  <a:pt x="145683" y="109186"/>
                </a:lnTo>
                <a:lnTo>
                  <a:pt x="145684" y="109182"/>
                </a:lnTo>
                <a:lnTo>
                  <a:pt x="145686" y="109180"/>
                </a:lnTo>
                <a:lnTo>
                  <a:pt x="145690" y="109177"/>
                </a:lnTo>
                <a:lnTo>
                  <a:pt x="145691" y="109176"/>
                </a:lnTo>
                <a:lnTo>
                  <a:pt x="145692" y="109174"/>
                </a:lnTo>
                <a:lnTo>
                  <a:pt x="145694" y="109169"/>
                </a:lnTo>
                <a:lnTo>
                  <a:pt x="145694" y="109167"/>
                </a:lnTo>
                <a:lnTo>
                  <a:pt x="145694" y="109165"/>
                </a:lnTo>
                <a:lnTo>
                  <a:pt x="145694" y="109161"/>
                </a:lnTo>
                <a:lnTo>
                  <a:pt x="145694" y="109160"/>
                </a:lnTo>
                <a:lnTo>
                  <a:pt x="145693" y="109155"/>
                </a:lnTo>
                <a:lnTo>
                  <a:pt x="145690" y="109151"/>
                </a:lnTo>
                <a:lnTo>
                  <a:pt x="145688" y="109148"/>
                </a:lnTo>
                <a:lnTo>
                  <a:pt x="145680" y="109144"/>
                </a:lnTo>
                <a:lnTo>
                  <a:pt x="145677" y="109144"/>
                </a:lnTo>
                <a:lnTo>
                  <a:pt x="145675" y="109144"/>
                </a:lnTo>
                <a:lnTo>
                  <a:pt x="145674" y="109144"/>
                </a:lnTo>
                <a:lnTo>
                  <a:pt x="145673" y="109144"/>
                </a:lnTo>
                <a:lnTo>
                  <a:pt x="145672" y="109144"/>
                </a:lnTo>
                <a:lnTo>
                  <a:pt x="145668" y="109144"/>
                </a:lnTo>
                <a:lnTo>
                  <a:pt x="145670" y="109139"/>
                </a:lnTo>
                <a:lnTo>
                  <a:pt x="145669" y="109138"/>
                </a:lnTo>
                <a:lnTo>
                  <a:pt x="145659" y="109127"/>
                </a:lnTo>
                <a:lnTo>
                  <a:pt x="145657" y="109125"/>
                </a:lnTo>
                <a:lnTo>
                  <a:pt x="145656" y="109123"/>
                </a:lnTo>
                <a:lnTo>
                  <a:pt x="145655" y="109122"/>
                </a:lnTo>
                <a:lnTo>
                  <a:pt x="145649" y="109119"/>
                </a:lnTo>
                <a:lnTo>
                  <a:pt x="145647" y="109118"/>
                </a:lnTo>
                <a:lnTo>
                  <a:pt x="145646" y="109115"/>
                </a:lnTo>
                <a:lnTo>
                  <a:pt x="145647" y="109109"/>
                </a:lnTo>
                <a:lnTo>
                  <a:pt x="145647" y="109106"/>
                </a:lnTo>
                <a:lnTo>
                  <a:pt x="145649" y="109101"/>
                </a:lnTo>
                <a:lnTo>
                  <a:pt x="145652" y="109097"/>
                </a:lnTo>
                <a:lnTo>
                  <a:pt x="145653" y="109096"/>
                </a:lnTo>
                <a:lnTo>
                  <a:pt x="145654" y="109095"/>
                </a:lnTo>
                <a:lnTo>
                  <a:pt x="145656" y="109091"/>
                </a:lnTo>
                <a:lnTo>
                  <a:pt x="145658" y="109088"/>
                </a:lnTo>
                <a:lnTo>
                  <a:pt x="145661" y="109086"/>
                </a:lnTo>
                <a:lnTo>
                  <a:pt x="145661" y="109085"/>
                </a:lnTo>
                <a:lnTo>
                  <a:pt x="145665" y="109083"/>
                </a:lnTo>
                <a:lnTo>
                  <a:pt x="145666" y="109080"/>
                </a:lnTo>
                <a:lnTo>
                  <a:pt x="145666" y="109077"/>
                </a:lnTo>
                <a:lnTo>
                  <a:pt x="145665" y="109071"/>
                </a:lnTo>
                <a:lnTo>
                  <a:pt x="145661" y="109068"/>
                </a:lnTo>
                <a:lnTo>
                  <a:pt x="145661" y="109068"/>
                </a:lnTo>
                <a:lnTo>
                  <a:pt x="145660" y="109068"/>
                </a:lnTo>
                <a:lnTo>
                  <a:pt x="145658" y="109066"/>
                </a:lnTo>
                <a:lnTo>
                  <a:pt x="145654" y="109058"/>
                </a:lnTo>
                <a:lnTo>
                  <a:pt x="145656" y="109056"/>
                </a:lnTo>
                <a:lnTo>
                  <a:pt x="145656" y="109056"/>
                </a:lnTo>
                <a:lnTo>
                  <a:pt x="145656" y="109056"/>
                </a:lnTo>
                <a:lnTo>
                  <a:pt x="145657" y="109053"/>
                </a:lnTo>
                <a:lnTo>
                  <a:pt x="145657" y="109053"/>
                </a:lnTo>
                <a:lnTo>
                  <a:pt x="145662" y="109049"/>
                </a:lnTo>
                <a:lnTo>
                  <a:pt x="145664" y="109046"/>
                </a:lnTo>
                <a:lnTo>
                  <a:pt x="145665" y="109044"/>
                </a:lnTo>
                <a:lnTo>
                  <a:pt x="145665" y="109042"/>
                </a:lnTo>
                <a:lnTo>
                  <a:pt x="145666" y="109040"/>
                </a:lnTo>
                <a:lnTo>
                  <a:pt x="145668" y="109037"/>
                </a:lnTo>
                <a:lnTo>
                  <a:pt x="145672" y="109034"/>
                </a:lnTo>
                <a:lnTo>
                  <a:pt x="145673" y="109034"/>
                </a:lnTo>
                <a:lnTo>
                  <a:pt x="145676" y="109034"/>
                </a:lnTo>
                <a:lnTo>
                  <a:pt x="145676" y="109034"/>
                </a:lnTo>
                <a:lnTo>
                  <a:pt x="145677" y="109034"/>
                </a:lnTo>
                <a:lnTo>
                  <a:pt x="145687" y="109032"/>
                </a:lnTo>
                <a:lnTo>
                  <a:pt x="145688" y="109031"/>
                </a:lnTo>
                <a:lnTo>
                  <a:pt x="145689" y="109030"/>
                </a:lnTo>
                <a:lnTo>
                  <a:pt x="145701" y="109024"/>
                </a:lnTo>
                <a:lnTo>
                  <a:pt x="145696" y="109013"/>
                </a:lnTo>
                <a:lnTo>
                  <a:pt x="145691" y="109010"/>
                </a:lnTo>
                <a:lnTo>
                  <a:pt x="145689" y="109009"/>
                </a:lnTo>
                <a:lnTo>
                  <a:pt x="145687" y="109007"/>
                </a:lnTo>
                <a:lnTo>
                  <a:pt x="145680" y="108991"/>
                </a:lnTo>
                <a:lnTo>
                  <a:pt x="145683" y="108989"/>
                </a:lnTo>
                <a:lnTo>
                  <a:pt x="145685" y="108987"/>
                </a:lnTo>
                <a:lnTo>
                  <a:pt x="145688" y="108986"/>
                </a:lnTo>
                <a:lnTo>
                  <a:pt x="145690" y="108984"/>
                </a:lnTo>
                <a:lnTo>
                  <a:pt x="145688" y="108978"/>
                </a:lnTo>
                <a:lnTo>
                  <a:pt x="145687" y="108976"/>
                </a:lnTo>
                <a:lnTo>
                  <a:pt x="145688" y="108973"/>
                </a:lnTo>
                <a:lnTo>
                  <a:pt x="145692" y="108966"/>
                </a:lnTo>
                <a:lnTo>
                  <a:pt x="145693" y="108964"/>
                </a:lnTo>
                <a:lnTo>
                  <a:pt x="145693" y="108963"/>
                </a:lnTo>
                <a:lnTo>
                  <a:pt x="145693" y="108962"/>
                </a:lnTo>
                <a:lnTo>
                  <a:pt x="145693" y="108958"/>
                </a:lnTo>
                <a:lnTo>
                  <a:pt x="145693" y="108955"/>
                </a:lnTo>
                <a:lnTo>
                  <a:pt x="145693" y="108950"/>
                </a:lnTo>
                <a:lnTo>
                  <a:pt x="145697" y="108948"/>
                </a:lnTo>
                <a:lnTo>
                  <a:pt x="145697" y="108947"/>
                </a:lnTo>
                <a:lnTo>
                  <a:pt x="145699" y="108946"/>
                </a:lnTo>
                <a:lnTo>
                  <a:pt x="145705" y="108943"/>
                </a:lnTo>
                <a:lnTo>
                  <a:pt x="145709" y="108936"/>
                </a:lnTo>
                <a:lnTo>
                  <a:pt x="145710" y="108930"/>
                </a:lnTo>
                <a:lnTo>
                  <a:pt x="145712" y="108915"/>
                </a:lnTo>
                <a:lnTo>
                  <a:pt x="145712" y="108915"/>
                </a:lnTo>
                <a:lnTo>
                  <a:pt x="145712" y="108913"/>
                </a:lnTo>
                <a:lnTo>
                  <a:pt x="145712" y="108912"/>
                </a:lnTo>
                <a:lnTo>
                  <a:pt x="145712" y="108909"/>
                </a:lnTo>
                <a:lnTo>
                  <a:pt x="145717" y="108907"/>
                </a:lnTo>
                <a:lnTo>
                  <a:pt x="145718" y="108906"/>
                </a:lnTo>
                <a:lnTo>
                  <a:pt x="145724" y="108903"/>
                </a:lnTo>
                <a:lnTo>
                  <a:pt x="145725" y="108898"/>
                </a:lnTo>
                <a:lnTo>
                  <a:pt x="145726" y="108893"/>
                </a:lnTo>
                <a:lnTo>
                  <a:pt x="145727" y="108885"/>
                </a:lnTo>
                <a:lnTo>
                  <a:pt x="145728" y="108884"/>
                </a:lnTo>
                <a:lnTo>
                  <a:pt x="145729" y="108883"/>
                </a:lnTo>
                <a:lnTo>
                  <a:pt x="145735" y="108873"/>
                </a:lnTo>
                <a:lnTo>
                  <a:pt x="145735" y="108872"/>
                </a:lnTo>
                <a:lnTo>
                  <a:pt x="145735" y="108871"/>
                </a:lnTo>
                <a:lnTo>
                  <a:pt x="145735" y="108860"/>
                </a:lnTo>
                <a:lnTo>
                  <a:pt x="145735" y="108860"/>
                </a:lnTo>
                <a:lnTo>
                  <a:pt x="145738" y="108854"/>
                </a:lnTo>
                <a:lnTo>
                  <a:pt x="145739" y="108854"/>
                </a:lnTo>
                <a:lnTo>
                  <a:pt x="145743" y="108851"/>
                </a:lnTo>
                <a:lnTo>
                  <a:pt x="145744" y="108841"/>
                </a:lnTo>
                <a:lnTo>
                  <a:pt x="145736" y="108818"/>
                </a:lnTo>
                <a:lnTo>
                  <a:pt x="145735" y="108813"/>
                </a:lnTo>
                <a:lnTo>
                  <a:pt x="145732" y="108808"/>
                </a:lnTo>
                <a:lnTo>
                  <a:pt x="145731" y="108808"/>
                </a:lnTo>
                <a:lnTo>
                  <a:pt x="145727" y="108804"/>
                </a:lnTo>
                <a:lnTo>
                  <a:pt x="145718" y="108801"/>
                </a:lnTo>
                <a:lnTo>
                  <a:pt x="145716" y="108801"/>
                </a:lnTo>
                <a:lnTo>
                  <a:pt x="145715" y="108801"/>
                </a:lnTo>
                <a:lnTo>
                  <a:pt x="145715" y="108801"/>
                </a:lnTo>
                <a:lnTo>
                  <a:pt x="145709" y="108800"/>
                </a:lnTo>
                <a:lnTo>
                  <a:pt x="145692" y="108788"/>
                </a:lnTo>
                <a:lnTo>
                  <a:pt x="145692" y="108787"/>
                </a:lnTo>
                <a:lnTo>
                  <a:pt x="145689" y="108786"/>
                </a:lnTo>
                <a:lnTo>
                  <a:pt x="145689" y="108784"/>
                </a:lnTo>
                <a:lnTo>
                  <a:pt x="145689" y="108782"/>
                </a:lnTo>
                <a:lnTo>
                  <a:pt x="145690" y="108781"/>
                </a:lnTo>
                <a:lnTo>
                  <a:pt x="145692" y="108778"/>
                </a:lnTo>
                <a:lnTo>
                  <a:pt x="145693" y="108778"/>
                </a:lnTo>
                <a:lnTo>
                  <a:pt x="145693" y="108778"/>
                </a:lnTo>
                <a:lnTo>
                  <a:pt x="145696" y="108777"/>
                </a:lnTo>
                <a:lnTo>
                  <a:pt x="145698" y="108771"/>
                </a:lnTo>
                <a:lnTo>
                  <a:pt x="145698" y="108767"/>
                </a:lnTo>
                <a:lnTo>
                  <a:pt x="145698" y="108767"/>
                </a:lnTo>
                <a:lnTo>
                  <a:pt x="145698" y="108764"/>
                </a:lnTo>
                <a:lnTo>
                  <a:pt x="145702" y="108757"/>
                </a:lnTo>
                <a:lnTo>
                  <a:pt x="145702" y="108757"/>
                </a:lnTo>
                <a:lnTo>
                  <a:pt x="145707" y="108751"/>
                </a:lnTo>
                <a:lnTo>
                  <a:pt x="145709" y="108749"/>
                </a:lnTo>
                <a:lnTo>
                  <a:pt x="145710" y="108747"/>
                </a:lnTo>
                <a:lnTo>
                  <a:pt x="145711" y="108745"/>
                </a:lnTo>
                <a:lnTo>
                  <a:pt x="145710" y="108741"/>
                </a:lnTo>
                <a:lnTo>
                  <a:pt x="145708" y="108733"/>
                </a:lnTo>
                <a:lnTo>
                  <a:pt x="145707" y="108729"/>
                </a:lnTo>
                <a:lnTo>
                  <a:pt x="145710" y="108724"/>
                </a:lnTo>
                <a:lnTo>
                  <a:pt x="145714" y="108722"/>
                </a:lnTo>
                <a:lnTo>
                  <a:pt x="145718" y="108720"/>
                </a:lnTo>
                <a:lnTo>
                  <a:pt x="145729" y="108715"/>
                </a:lnTo>
                <a:lnTo>
                  <a:pt x="145731" y="108707"/>
                </a:lnTo>
                <a:lnTo>
                  <a:pt x="145733" y="108704"/>
                </a:lnTo>
                <a:lnTo>
                  <a:pt x="145734" y="108704"/>
                </a:lnTo>
                <a:lnTo>
                  <a:pt x="145735" y="108703"/>
                </a:lnTo>
                <a:lnTo>
                  <a:pt x="145740" y="108700"/>
                </a:lnTo>
                <a:lnTo>
                  <a:pt x="145753" y="108682"/>
                </a:lnTo>
                <a:lnTo>
                  <a:pt x="145753" y="108682"/>
                </a:lnTo>
                <a:lnTo>
                  <a:pt x="145755" y="108679"/>
                </a:lnTo>
                <a:lnTo>
                  <a:pt x="145759" y="108675"/>
                </a:lnTo>
                <a:lnTo>
                  <a:pt x="145764" y="108668"/>
                </a:lnTo>
                <a:lnTo>
                  <a:pt x="145769" y="108661"/>
                </a:lnTo>
                <a:lnTo>
                  <a:pt x="145769" y="108658"/>
                </a:lnTo>
                <a:lnTo>
                  <a:pt x="145769" y="108653"/>
                </a:lnTo>
                <a:lnTo>
                  <a:pt x="145767" y="108650"/>
                </a:lnTo>
                <a:lnTo>
                  <a:pt x="145765" y="108648"/>
                </a:lnTo>
                <a:lnTo>
                  <a:pt x="145765" y="108647"/>
                </a:lnTo>
                <a:lnTo>
                  <a:pt x="145760" y="108640"/>
                </a:lnTo>
                <a:lnTo>
                  <a:pt x="145762" y="108636"/>
                </a:lnTo>
                <a:lnTo>
                  <a:pt x="145763" y="108634"/>
                </a:lnTo>
                <a:lnTo>
                  <a:pt x="145765" y="108629"/>
                </a:lnTo>
                <a:lnTo>
                  <a:pt x="145766" y="108625"/>
                </a:lnTo>
                <a:lnTo>
                  <a:pt x="145768" y="108618"/>
                </a:lnTo>
                <a:lnTo>
                  <a:pt x="145769" y="108612"/>
                </a:lnTo>
                <a:lnTo>
                  <a:pt x="145770" y="108610"/>
                </a:lnTo>
                <a:lnTo>
                  <a:pt x="145771" y="108608"/>
                </a:lnTo>
                <a:lnTo>
                  <a:pt x="145771" y="108606"/>
                </a:lnTo>
                <a:lnTo>
                  <a:pt x="145771" y="108597"/>
                </a:lnTo>
                <a:lnTo>
                  <a:pt x="145771" y="108594"/>
                </a:lnTo>
                <a:lnTo>
                  <a:pt x="145770" y="108590"/>
                </a:lnTo>
                <a:lnTo>
                  <a:pt x="145769" y="108588"/>
                </a:lnTo>
                <a:lnTo>
                  <a:pt x="145767" y="108584"/>
                </a:lnTo>
                <a:lnTo>
                  <a:pt x="145767" y="108580"/>
                </a:lnTo>
                <a:lnTo>
                  <a:pt x="145767" y="108577"/>
                </a:lnTo>
                <a:lnTo>
                  <a:pt x="145761" y="108568"/>
                </a:lnTo>
                <a:lnTo>
                  <a:pt x="145759" y="108566"/>
                </a:lnTo>
                <a:lnTo>
                  <a:pt x="145758" y="108566"/>
                </a:lnTo>
                <a:lnTo>
                  <a:pt x="145756" y="108563"/>
                </a:lnTo>
                <a:lnTo>
                  <a:pt x="145755" y="108562"/>
                </a:lnTo>
                <a:lnTo>
                  <a:pt x="145747" y="108555"/>
                </a:lnTo>
                <a:lnTo>
                  <a:pt x="145741" y="108550"/>
                </a:lnTo>
                <a:lnTo>
                  <a:pt x="145737" y="108548"/>
                </a:lnTo>
                <a:lnTo>
                  <a:pt x="145734" y="108545"/>
                </a:lnTo>
                <a:lnTo>
                  <a:pt x="145733" y="108544"/>
                </a:lnTo>
                <a:lnTo>
                  <a:pt x="145725" y="108536"/>
                </a:lnTo>
                <a:lnTo>
                  <a:pt x="145722" y="108534"/>
                </a:lnTo>
                <a:lnTo>
                  <a:pt x="145719" y="108532"/>
                </a:lnTo>
                <a:lnTo>
                  <a:pt x="145713" y="108529"/>
                </a:lnTo>
                <a:lnTo>
                  <a:pt x="145712" y="108529"/>
                </a:lnTo>
                <a:lnTo>
                  <a:pt x="145708" y="108527"/>
                </a:lnTo>
                <a:lnTo>
                  <a:pt x="145705" y="108523"/>
                </a:lnTo>
                <a:lnTo>
                  <a:pt x="145703" y="108520"/>
                </a:lnTo>
                <a:lnTo>
                  <a:pt x="145700" y="108515"/>
                </a:lnTo>
                <a:lnTo>
                  <a:pt x="145697" y="108512"/>
                </a:lnTo>
                <a:lnTo>
                  <a:pt x="145696" y="108512"/>
                </a:lnTo>
                <a:lnTo>
                  <a:pt x="145694" y="108510"/>
                </a:lnTo>
                <a:lnTo>
                  <a:pt x="145694" y="108506"/>
                </a:lnTo>
                <a:lnTo>
                  <a:pt x="145694" y="108505"/>
                </a:lnTo>
                <a:lnTo>
                  <a:pt x="145692" y="108502"/>
                </a:lnTo>
                <a:lnTo>
                  <a:pt x="145690" y="108494"/>
                </a:lnTo>
                <a:lnTo>
                  <a:pt x="145688" y="108491"/>
                </a:lnTo>
                <a:lnTo>
                  <a:pt x="145688" y="108486"/>
                </a:lnTo>
                <a:lnTo>
                  <a:pt x="145688" y="108484"/>
                </a:lnTo>
                <a:lnTo>
                  <a:pt x="145688" y="108481"/>
                </a:lnTo>
                <a:lnTo>
                  <a:pt x="145688" y="108480"/>
                </a:lnTo>
                <a:lnTo>
                  <a:pt x="145688" y="108478"/>
                </a:lnTo>
                <a:lnTo>
                  <a:pt x="145688" y="108477"/>
                </a:lnTo>
                <a:lnTo>
                  <a:pt x="145687" y="108476"/>
                </a:lnTo>
                <a:lnTo>
                  <a:pt x="145686" y="108475"/>
                </a:lnTo>
                <a:lnTo>
                  <a:pt x="145683" y="108471"/>
                </a:lnTo>
                <a:lnTo>
                  <a:pt x="145684" y="108464"/>
                </a:lnTo>
                <a:lnTo>
                  <a:pt x="145686" y="108461"/>
                </a:lnTo>
                <a:lnTo>
                  <a:pt x="145686" y="108460"/>
                </a:lnTo>
                <a:lnTo>
                  <a:pt x="145688" y="108457"/>
                </a:lnTo>
                <a:lnTo>
                  <a:pt x="145688" y="108451"/>
                </a:lnTo>
                <a:lnTo>
                  <a:pt x="145688" y="108446"/>
                </a:lnTo>
                <a:lnTo>
                  <a:pt x="145688" y="108444"/>
                </a:lnTo>
                <a:lnTo>
                  <a:pt x="145688" y="108443"/>
                </a:lnTo>
                <a:lnTo>
                  <a:pt x="145689" y="108439"/>
                </a:lnTo>
                <a:lnTo>
                  <a:pt x="145689" y="108438"/>
                </a:lnTo>
                <a:lnTo>
                  <a:pt x="145689" y="108438"/>
                </a:lnTo>
                <a:lnTo>
                  <a:pt x="145689" y="108433"/>
                </a:lnTo>
                <a:lnTo>
                  <a:pt x="145692" y="108427"/>
                </a:lnTo>
                <a:lnTo>
                  <a:pt x="145692" y="108425"/>
                </a:lnTo>
                <a:lnTo>
                  <a:pt x="145694" y="108422"/>
                </a:lnTo>
                <a:lnTo>
                  <a:pt x="145699" y="108412"/>
                </a:lnTo>
                <a:lnTo>
                  <a:pt x="145706" y="108398"/>
                </a:lnTo>
                <a:lnTo>
                  <a:pt x="145708" y="108394"/>
                </a:lnTo>
                <a:lnTo>
                  <a:pt x="145718" y="108386"/>
                </a:lnTo>
                <a:lnTo>
                  <a:pt x="145718" y="108386"/>
                </a:lnTo>
                <a:lnTo>
                  <a:pt x="145723" y="108386"/>
                </a:lnTo>
                <a:lnTo>
                  <a:pt x="145724" y="108386"/>
                </a:lnTo>
                <a:lnTo>
                  <a:pt x="145728" y="108385"/>
                </a:lnTo>
                <a:lnTo>
                  <a:pt x="145732" y="108383"/>
                </a:lnTo>
                <a:lnTo>
                  <a:pt x="145734" y="108379"/>
                </a:lnTo>
                <a:lnTo>
                  <a:pt x="145736" y="108376"/>
                </a:lnTo>
                <a:lnTo>
                  <a:pt x="145737" y="108372"/>
                </a:lnTo>
                <a:lnTo>
                  <a:pt x="145737" y="108361"/>
                </a:lnTo>
                <a:lnTo>
                  <a:pt x="145735" y="108360"/>
                </a:lnTo>
                <a:lnTo>
                  <a:pt x="145734" y="108359"/>
                </a:lnTo>
                <a:lnTo>
                  <a:pt x="145731" y="108357"/>
                </a:lnTo>
                <a:lnTo>
                  <a:pt x="145729" y="108356"/>
                </a:lnTo>
                <a:lnTo>
                  <a:pt x="145731" y="108353"/>
                </a:lnTo>
                <a:lnTo>
                  <a:pt x="145732" y="108351"/>
                </a:lnTo>
                <a:lnTo>
                  <a:pt x="145732" y="108342"/>
                </a:lnTo>
                <a:lnTo>
                  <a:pt x="145726" y="108327"/>
                </a:lnTo>
                <a:lnTo>
                  <a:pt x="145723" y="108315"/>
                </a:lnTo>
                <a:lnTo>
                  <a:pt x="145723" y="108310"/>
                </a:lnTo>
                <a:lnTo>
                  <a:pt x="145723" y="108309"/>
                </a:lnTo>
                <a:lnTo>
                  <a:pt x="145724" y="108306"/>
                </a:lnTo>
                <a:lnTo>
                  <a:pt x="145726" y="108303"/>
                </a:lnTo>
                <a:lnTo>
                  <a:pt x="145727" y="108302"/>
                </a:lnTo>
                <a:lnTo>
                  <a:pt x="145728" y="108298"/>
                </a:lnTo>
                <a:lnTo>
                  <a:pt x="145729" y="108294"/>
                </a:lnTo>
                <a:lnTo>
                  <a:pt x="145726" y="108286"/>
                </a:lnTo>
                <a:lnTo>
                  <a:pt x="145723" y="108281"/>
                </a:lnTo>
                <a:lnTo>
                  <a:pt x="145720" y="108275"/>
                </a:lnTo>
                <a:lnTo>
                  <a:pt x="145724" y="108271"/>
                </a:lnTo>
                <a:lnTo>
                  <a:pt x="145725" y="108270"/>
                </a:lnTo>
                <a:lnTo>
                  <a:pt x="145726" y="108268"/>
                </a:lnTo>
                <a:lnTo>
                  <a:pt x="145728" y="108265"/>
                </a:lnTo>
                <a:lnTo>
                  <a:pt x="145729" y="108261"/>
                </a:lnTo>
                <a:lnTo>
                  <a:pt x="145729" y="108258"/>
                </a:lnTo>
                <a:lnTo>
                  <a:pt x="145729" y="108256"/>
                </a:lnTo>
                <a:lnTo>
                  <a:pt x="145728" y="108254"/>
                </a:lnTo>
                <a:lnTo>
                  <a:pt x="145730" y="108249"/>
                </a:lnTo>
                <a:lnTo>
                  <a:pt x="145732" y="108243"/>
                </a:lnTo>
                <a:lnTo>
                  <a:pt x="145743" y="108220"/>
                </a:lnTo>
                <a:lnTo>
                  <a:pt x="145745" y="108216"/>
                </a:lnTo>
                <a:lnTo>
                  <a:pt x="145749" y="108213"/>
                </a:lnTo>
                <a:lnTo>
                  <a:pt x="145750" y="108211"/>
                </a:lnTo>
                <a:lnTo>
                  <a:pt x="145754" y="108206"/>
                </a:lnTo>
                <a:lnTo>
                  <a:pt x="145759" y="108204"/>
                </a:lnTo>
                <a:lnTo>
                  <a:pt x="145763" y="108202"/>
                </a:lnTo>
                <a:lnTo>
                  <a:pt x="145763" y="108202"/>
                </a:lnTo>
                <a:lnTo>
                  <a:pt x="145765" y="108200"/>
                </a:lnTo>
                <a:lnTo>
                  <a:pt x="145768" y="108198"/>
                </a:lnTo>
                <a:lnTo>
                  <a:pt x="145769" y="108198"/>
                </a:lnTo>
                <a:lnTo>
                  <a:pt x="145770" y="108198"/>
                </a:lnTo>
                <a:lnTo>
                  <a:pt x="145777" y="108196"/>
                </a:lnTo>
                <a:lnTo>
                  <a:pt x="145780" y="108193"/>
                </a:lnTo>
                <a:lnTo>
                  <a:pt x="145782" y="108191"/>
                </a:lnTo>
                <a:lnTo>
                  <a:pt x="145784" y="108186"/>
                </a:lnTo>
                <a:lnTo>
                  <a:pt x="145788" y="108179"/>
                </a:lnTo>
                <a:lnTo>
                  <a:pt x="145791" y="108177"/>
                </a:lnTo>
                <a:lnTo>
                  <a:pt x="145791" y="108177"/>
                </a:lnTo>
                <a:lnTo>
                  <a:pt x="145795" y="108174"/>
                </a:lnTo>
                <a:lnTo>
                  <a:pt x="145804" y="108167"/>
                </a:lnTo>
                <a:lnTo>
                  <a:pt x="145812" y="108155"/>
                </a:lnTo>
                <a:lnTo>
                  <a:pt x="145822" y="108136"/>
                </a:lnTo>
                <a:lnTo>
                  <a:pt x="145822" y="108134"/>
                </a:lnTo>
                <a:lnTo>
                  <a:pt x="145823" y="108133"/>
                </a:lnTo>
                <a:lnTo>
                  <a:pt x="145829" y="108120"/>
                </a:lnTo>
                <a:lnTo>
                  <a:pt x="145830" y="108118"/>
                </a:lnTo>
                <a:lnTo>
                  <a:pt x="145831" y="108116"/>
                </a:lnTo>
                <a:lnTo>
                  <a:pt x="145831" y="108116"/>
                </a:lnTo>
                <a:lnTo>
                  <a:pt x="145832" y="108113"/>
                </a:lnTo>
                <a:lnTo>
                  <a:pt x="145833" y="108112"/>
                </a:lnTo>
                <a:lnTo>
                  <a:pt x="145840" y="108105"/>
                </a:lnTo>
                <a:lnTo>
                  <a:pt x="145842" y="108093"/>
                </a:lnTo>
                <a:lnTo>
                  <a:pt x="145842" y="108087"/>
                </a:lnTo>
                <a:lnTo>
                  <a:pt x="145842" y="108082"/>
                </a:lnTo>
                <a:lnTo>
                  <a:pt x="145843" y="108079"/>
                </a:lnTo>
                <a:lnTo>
                  <a:pt x="145849" y="108066"/>
                </a:lnTo>
                <a:lnTo>
                  <a:pt x="145852" y="108058"/>
                </a:lnTo>
                <a:lnTo>
                  <a:pt x="145852" y="108055"/>
                </a:lnTo>
                <a:lnTo>
                  <a:pt x="145852" y="108055"/>
                </a:lnTo>
                <a:lnTo>
                  <a:pt x="145853" y="108049"/>
                </a:lnTo>
                <a:lnTo>
                  <a:pt x="145856" y="108045"/>
                </a:lnTo>
                <a:lnTo>
                  <a:pt x="145856" y="108044"/>
                </a:lnTo>
                <a:lnTo>
                  <a:pt x="145858" y="108040"/>
                </a:lnTo>
                <a:lnTo>
                  <a:pt x="145859" y="108036"/>
                </a:lnTo>
                <a:lnTo>
                  <a:pt x="145859" y="108035"/>
                </a:lnTo>
                <a:lnTo>
                  <a:pt x="145860" y="108029"/>
                </a:lnTo>
                <a:lnTo>
                  <a:pt x="145863" y="108026"/>
                </a:lnTo>
                <a:lnTo>
                  <a:pt x="145865" y="108024"/>
                </a:lnTo>
                <a:lnTo>
                  <a:pt x="145865" y="108020"/>
                </a:lnTo>
                <a:lnTo>
                  <a:pt x="145866" y="108017"/>
                </a:lnTo>
                <a:lnTo>
                  <a:pt x="145869" y="108008"/>
                </a:lnTo>
                <a:lnTo>
                  <a:pt x="145871" y="108005"/>
                </a:lnTo>
                <a:lnTo>
                  <a:pt x="145873" y="108002"/>
                </a:lnTo>
                <a:lnTo>
                  <a:pt x="145878" y="107994"/>
                </a:lnTo>
                <a:lnTo>
                  <a:pt x="145880" y="107989"/>
                </a:lnTo>
                <a:lnTo>
                  <a:pt x="145881" y="107987"/>
                </a:lnTo>
                <a:lnTo>
                  <a:pt x="145882" y="107985"/>
                </a:lnTo>
                <a:lnTo>
                  <a:pt x="145885" y="107980"/>
                </a:lnTo>
                <a:lnTo>
                  <a:pt x="145886" y="107979"/>
                </a:lnTo>
                <a:lnTo>
                  <a:pt x="145886" y="107978"/>
                </a:lnTo>
                <a:lnTo>
                  <a:pt x="145890" y="107975"/>
                </a:lnTo>
                <a:lnTo>
                  <a:pt x="145890" y="107974"/>
                </a:lnTo>
                <a:lnTo>
                  <a:pt x="145891" y="107974"/>
                </a:lnTo>
                <a:lnTo>
                  <a:pt x="145894" y="107971"/>
                </a:lnTo>
                <a:lnTo>
                  <a:pt x="145896" y="107968"/>
                </a:lnTo>
                <a:lnTo>
                  <a:pt x="145896" y="107968"/>
                </a:lnTo>
                <a:lnTo>
                  <a:pt x="145897" y="107967"/>
                </a:lnTo>
                <a:lnTo>
                  <a:pt x="145900" y="107963"/>
                </a:lnTo>
                <a:lnTo>
                  <a:pt x="145902" y="107962"/>
                </a:lnTo>
                <a:lnTo>
                  <a:pt x="145909" y="107956"/>
                </a:lnTo>
                <a:lnTo>
                  <a:pt x="145914" y="107951"/>
                </a:lnTo>
                <a:lnTo>
                  <a:pt x="145915" y="107951"/>
                </a:lnTo>
                <a:lnTo>
                  <a:pt x="145919" y="107947"/>
                </a:lnTo>
                <a:lnTo>
                  <a:pt x="145922" y="107942"/>
                </a:lnTo>
                <a:lnTo>
                  <a:pt x="145924" y="107940"/>
                </a:lnTo>
                <a:lnTo>
                  <a:pt x="145924" y="107939"/>
                </a:lnTo>
                <a:lnTo>
                  <a:pt x="145926" y="107936"/>
                </a:lnTo>
                <a:lnTo>
                  <a:pt x="145928" y="107934"/>
                </a:lnTo>
                <a:lnTo>
                  <a:pt x="145931" y="107932"/>
                </a:lnTo>
                <a:lnTo>
                  <a:pt x="145934" y="107922"/>
                </a:lnTo>
                <a:lnTo>
                  <a:pt x="145935" y="107919"/>
                </a:lnTo>
                <a:lnTo>
                  <a:pt x="145940" y="107914"/>
                </a:lnTo>
                <a:lnTo>
                  <a:pt x="145944" y="107911"/>
                </a:lnTo>
                <a:lnTo>
                  <a:pt x="145948" y="107908"/>
                </a:lnTo>
                <a:lnTo>
                  <a:pt x="145952" y="107904"/>
                </a:lnTo>
                <a:lnTo>
                  <a:pt x="145952" y="107902"/>
                </a:lnTo>
                <a:lnTo>
                  <a:pt x="145952" y="107900"/>
                </a:lnTo>
                <a:lnTo>
                  <a:pt x="145954" y="107898"/>
                </a:lnTo>
                <a:lnTo>
                  <a:pt x="145969" y="107880"/>
                </a:lnTo>
                <a:lnTo>
                  <a:pt x="145986" y="107854"/>
                </a:lnTo>
                <a:lnTo>
                  <a:pt x="145989" y="107849"/>
                </a:lnTo>
                <a:lnTo>
                  <a:pt x="145993" y="107844"/>
                </a:lnTo>
                <a:lnTo>
                  <a:pt x="145994" y="107843"/>
                </a:lnTo>
                <a:lnTo>
                  <a:pt x="146002" y="107838"/>
                </a:lnTo>
                <a:lnTo>
                  <a:pt x="146007" y="107825"/>
                </a:lnTo>
                <a:lnTo>
                  <a:pt x="146009" y="107823"/>
                </a:lnTo>
                <a:lnTo>
                  <a:pt x="146016" y="107819"/>
                </a:lnTo>
                <a:lnTo>
                  <a:pt x="146018" y="107817"/>
                </a:lnTo>
                <a:lnTo>
                  <a:pt x="146020" y="107813"/>
                </a:lnTo>
                <a:lnTo>
                  <a:pt x="146024" y="107806"/>
                </a:lnTo>
                <a:lnTo>
                  <a:pt x="146025" y="107803"/>
                </a:lnTo>
                <a:lnTo>
                  <a:pt x="146026" y="107798"/>
                </a:lnTo>
                <a:lnTo>
                  <a:pt x="146034" y="107786"/>
                </a:lnTo>
                <a:lnTo>
                  <a:pt x="146038" y="107782"/>
                </a:lnTo>
                <a:lnTo>
                  <a:pt x="146044" y="107779"/>
                </a:lnTo>
                <a:lnTo>
                  <a:pt x="146056" y="107770"/>
                </a:lnTo>
                <a:lnTo>
                  <a:pt x="146068" y="107762"/>
                </a:lnTo>
                <a:lnTo>
                  <a:pt x="146069" y="107759"/>
                </a:lnTo>
                <a:lnTo>
                  <a:pt x="146071" y="107756"/>
                </a:lnTo>
                <a:lnTo>
                  <a:pt x="146068" y="107749"/>
                </a:lnTo>
                <a:lnTo>
                  <a:pt x="146063" y="107747"/>
                </a:lnTo>
                <a:lnTo>
                  <a:pt x="146061" y="107746"/>
                </a:lnTo>
                <a:lnTo>
                  <a:pt x="146058" y="107748"/>
                </a:lnTo>
                <a:lnTo>
                  <a:pt x="146055" y="107751"/>
                </a:lnTo>
                <a:lnTo>
                  <a:pt x="146050" y="107749"/>
                </a:lnTo>
                <a:lnTo>
                  <a:pt x="146056" y="107739"/>
                </a:lnTo>
                <a:lnTo>
                  <a:pt x="146059" y="107736"/>
                </a:lnTo>
                <a:lnTo>
                  <a:pt x="146065" y="107732"/>
                </a:lnTo>
                <a:lnTo>
                  <a:pt x="146069" y="107730"/>
                </a:lnTo>
                <a:lnTo>
                  <a:pt x="146071" y="107729"/>
                </a:lnTo>
                <a:lnTo>
                  <a:pt x="146075" y="107729"/>
                </a:lnTo>
                <a:lnTo>
                  <a:pt x="146076" y="107729"/>
                </a:lnTo>
                <a:lnTo>
                  <a:pt x="146078" y="107729"/>
                </a:lnTo>
                <a:lnTo>
                  <a:pt x="146085" y="107723"/>
                </a:lnTo>
                <a:lnTo>
                  <a:pt x="146088" y="107719"/>
                </a:lnTo>
                <a:lnTo>
                  <a:pt x="146091" y="107715"/>
                </a:lnTo>
                <a:lnTo>
                  <a:pt x="146095" y="107709"/>
                </a:lnTo>
                <a:lnTo>
                  <a:pt x="146095" y="107705"/>
                </a:lnTo>
                <a:lnTo>
                  <a:pt x="146095" y="107705"/>
                </a:lnTo>
                <a:lnTo>
                  <a:pt x="146095" y="107701"/>
                </a:lnTo>
                <a:lnTo>
                  <a:pt x="146095" y="107693"/>
                </a:lnTo>
                <a:lnTo>
                  <a:pt x="146096" y="107688"/>
                </a:lnTo>
                <a:lnTo>
                  <a:pt x="146098" y="107684"/>
                </a:lnTo>
                <a:lnTo>
                  <a:pt x="146105" y="107675"/>
                </a:lnTo>
                <a:lnTo>
                  <a:pt x="146111" y="107667"/>
                </a:lnTo>
                <a:lnTo>
                  <a:pt x="146111" y="107664"/>
                </a:lnTo>
                <a:lnTo>
                  <a:pt x="146112" y="107661"/>
                </a:lnTo>
                <a:lnTo>
                  <a:pt x="146103" y="107651"/>
                </a:lnTo>
                <a:lnTo>
                  <a:pt x="146102" y="107650"/>
                </a:lnTo>
                <a:lnTo>
                  <a:pt x="146100" y="107648"/>
                </a:lnTo>
                <a:lnTo>
                  <a:pt x="146096" y="107644"/>
                </a:lnTo>
                <a:lnTo>
                  <a:pt x="146096" y="107643"/>
                </a:lnTo>
                <a:lnTo>
                  <a:pt x="146095" y="107642"/>
                </a:lnTo>
                <a:lnTo>
                  <a:pt x="146096" y="107625"/>
                </a:lnTo>
                <a:lnTo>
                  <a:pt x="146097" y="107622"/>
                </a:lnTo>
                <a:lnTo>
                  <a:pt x="146097" y="107622"/>
                </a:lnTo>
                <a:lnTo>
                  <a:pt x="146098" y="107620"/>
                </a:lnTo>
                <a:lnTo>
                  <a:pt x="146100" y="107616"/>
                </a:lnTo>
                <a:lnTo>
                  <a:pt x="146102" y="107608"/>
                </a:lnTo>
                <a:lnTo>
                  <a:pt x="146099" y="107603"/>
                </a:lnTo>
                <a:lnTo>
                  <a:pt x="146097" y="107602"/>
                </a:lnTo>
                <a:lnTo>
                  <a:pt x="146097" y="107601"/>
                </a:lnTo>
                <a:lnTo>
                  <a:pt x="146091" y="107598"/>
                </a:lnTo>
                <a:lnTo>
                  <a:pt x="146091" y="107595"/>
                </a:lnTo>
                <a:lnTo>
                  <a:pt x="146090" y="107594"/>
                </a:lnTo>
                <a:lnTo>
                  <a:pt x="146088" y="107591"/>
                </a:lnTo>
                <a:lnTo>
                  <a:pt x="146085" y="107587"/>
                </a:lnTo>
                <a:lnTo>
                  <a:pt x="146085" y="107586"/>
                </a:lnTo>
                <a:lnTo>
                  <a:pt x="146083" y="107583"/>
                </a:lnTo>
                <a:lnTo>
                  <a:pt x="146083" y="107583"/>
                </a:lnTo>
                <a:lnTo>
                  <a:pt x="146083" y="107583"/>
                </a:lnTo>
                <a:lnTo>
                  <a:pt x="146081" y="107581"/>
                </a:lnTo>
                <a:lnTo>
                  <a:pt x="146078" y="107578"/>
                </a:lnTo>
                <a:lnTo>
                  <a:pt x="146076" y="107575"/>
                </a:lnTo>
                <a:lnTo>
                  <a:pt x="146076" y="107571"/>
                </a:lnTo>
                <a:lnTo>
                  <a:pt x="146076" y="107571"/>
                </a:lnTo>
                <a:lnTo>
                  <a:pt x="146076" y="107567"/>
                </a:lnTo>
                <a:lnTo>
                  <a:pt x="146071" y="107553"/>
                </a:lnTo>
                <a:lnTo>
                  <a:pt x="146068" y="107550"/>
                </a:lnTo>
                <a:lnTo>
                  <a:pt x="146066" y="107548"/>
                </a:lnTo>
                <a:lnTo>
                  <a:pt x="146065" y="107547"/>
                </a:lnTo>
                <a:lnTo>
                  <a:pt x="146061" y="107538"/>
                </a:lnTo>
                <a:lnTo>
                  <a:pt x="146061" y="107537"/>
                </a:lnTo>
                <a:lnTo>
                  <a:pt x="146061" y="107534"/>
                </a:lnTo>
                <a:lnTo>
                  <a:pt x="146061" y="107530"/>
                </a:lnTo>
                <a:lnTo>
                  <a:pt x="146057" y="107526"/>
                </a:lnTo>
                <a:lnTo>
                  <a:pt x="146055" y="107524"/>
                </a:lnTo>
                <a:lnTo>
                  <a:pt x="146054" y="107520"/>
                </a:lnTo>
                <a:lnTo>
                  <a:pt x="146054" y="107519"/>
                </a:lnTo>
                <a:lnTo>
                  <a:pt x="146052" y="107514"/>
                </a:lnTo>
                <a:lnTo>
                  <a:pt x="146046" y="107510"/>
                </a:lnTo>
                <a:lnTo>
                  <a:pt x="146044" y="107508"/>
                </a:lnTo>
                <a:lnTo>
                  <a:pt x="146036" y="107491"/>
                </a:lnTo>
                <a:lnTo>
                  <a:pt x="146036" y="107491"/>
                </a:lnTo>
                <a:lnTo>
                  <a:pt x="146034" y="107488"/>
                </a:lnTo>
                <a:lnTo>
                  <a:pt x="146034" y="107486"/>
                </a:lnTo>
                <a:lnTo>
                  <a:pt x="146033" y="107484"/>
                </a:lnTo>
                <a:lnTo>
                  <a:pt x="146033" y="107482"/>
                </a:lnTo>
                <a:lnTo>
                  <a:pt x="146033" y="107479"/>
                </a:lnTo>
                <a:lnTo>
                  <a:pt x="146033" y="107478"/>
                </a:lnTo>
                <a:lnTo>
                  <a:pt x="146032" y="107471"/>
                </a:lnTo>
                <a:lnTo>
                  <a:pt x="146029" y="107467"/>
                </a:lnTo>
                <a:lnTo>
                  <a:pt x="146027" y="107457"/>
                </a:lnTo>
                <a:lnTo>
                  <a:pt x="146027" y="107454"/>
                </a:lnTo>
                <a:lnTo>
                  <a:pt x="146027" y="107451"/>
                </a:lnTo>
                <a:lnTo>
                  <a:pt x="146027" y="107449"/>
                </a:lnTo>
                <a:lnTo>
                  <a:pt x="146027" y="107446"/>
                </a:lnTo>
                <a:lnTo>
                  <a:pt x="146026" y="107442"/>
                </a:lnTo>
                <a:lnTo>
                  <a:pt x="146025" y="107437"/>
                </a:lnTo>
                <a:lnTo>
                  <a:pt x="146025" y="107435"/>
                </a:lnTo>
                <a:lnTo>
                  <a:pt x="146024" y="107430"/>
                </a:lnTo>
                <a:lnTo>
                  <a:pt x="146024" y="107426"/>
                </a:lnTo>
                <a:lnTo>
                  <a:pt x="146026" y="107417"/>
                </a:lnTo>
                <a:lnTo>
                  <a:pt x="146028" y="107414"/>
                </a:lnTo>
                <a:lnTo>
                  <a:pt x="146030" y="107412"/>
                </a:lnTo>
                <a:lnTo>
                  <a:pt x="146032" y="107411"/>
                </a:lnTo>
                <a:lnTo>
                  <a:pt x="146041" y="107401"/>
                </a:lnTo>
                <a:lnTo>
                  <a:pt x="146049" y="107395"/>
                </a:lnTo>
                <a:lnTo>
                  <a:pt x="146052" y="107393"/>
                </a:lnTo>
                <a:lnTo>
                  <a:pt x="146053" y="107396"/>
                </a:lnTo>
                <a:lnTo>
                  <a:pt x="146054" y="107397"/>
                </a:lnTo>
                <a:lnTo>
                  <a:pt x="146056" y="107400"/>
                </a:lnTo>
                <a:lnTo>
                  <a:pt x="146062" y="107400"/>
                </a:lnTo>
                <a:lnTo>
                  <a:pt x="146065" y="107399"/>
                </a:lnTo>
                <a:lnTo>
                  <a:pt x="146069" y="107397"/>
                </a:lnTo>
                <a:lnTo>
                  <a:pt x="146073" y="107400"/>
                </a:lnTo>
                <a:lnTo>
                  <a:pt x="146075" y="107401"/>
                </a:lnTo>
                <a:lnTo>
                  <a:pt x="146078" y="107404"/>
                </a:lnTo>
                <a:lnTo>
                  <a:pt x="146084" y="107404"/>
                </a:lnTo>
                <a:lnTo>
                  <a:pt x="146087" y="107404"/>
                </a:lnTo>
                <a:lnTo>
                  <a:pt x="146093" y="107406"/>
                </a:lnTo>
                <a:lnTo>
                  <a:pt x="146094" y="107407"/>
                </a:lnTo>
                <a:lnTo>
                  <a:pt x="146096" y="107408"/>
                </a:lnTo>
                <a:lnTo>
                  <a:pt x="146099" y="107410"/>
                </a:lnTo>
                <a:lnTo>
                  <a:pt x="146104" y="107411"/>
                </a:lnTo>
                <a:lnTo>
                  <a:pt x="146107" y="107411"/>
                </a:lnTo>
                <a:lnTo>
                  <a:pt x="146109" y="107410"/>
                </a:lnTo>
                <a:lnTo>
                  <a:pt x="146113" y="107407"/>
                </a:lnTo>
                <a:lnTo>
                  <a:pt x="146113" y="107404"/>
                </a:lnTo>
                <a:lnTo>
                  <a:pt x="146108" y="107397"/>
                </a:lnTo>
                <a:lnTo>
                  <a:pt x="146102" y="107393"/>
                </a:lnTo>
                <a:lnTo>
                  <a:pt x="146092" y="107386"/>
                </a:lnTo>
                <a:lnTo>
                  <a:pt x="146088" y="107383"/>
                </a:lnTo>
                <a:lnTo>
                  <a:pt x="146088" y="107379"/>
                </a:lnTo>
                <a:lnTo>
                  <a:pt x="146093" y="107370"/>
                </a:lnTo>
                <a:lnTo>
                  <a:pt x="146101" y="107369"/>
                </a:lnTo>
                <a:lnTo>
                  <a:pt x="146108" y="107367"/>
                </a:lnTo>
                <a:lnTo>
                  <a:pt x="146111" y="107367"/>
                </a:lnTo>
                <a:lnTo>
                  <a:pt x="146114" y="107365"/>
                </a:lnTo>
                <a:lnTo>
                  <a:pt x="146117" y="107362"/>
                </a:lnTo>
                <a:lnTo>
                  <a:pt x="146122" y="107356"/>
                </a:lnTo>
                <a:lnTo>
                  <a:pt x="146122" y="107352"/>
                </a:lnTo>
                <a:lnTo>
                  <a:pt x="146123" y="107348"/>
                </a:lnTo>
                <a:lnTo>
                  <a:pt x="146125" y="107339"/>
                </a:lnTo>
                <a:lnTo>
                  <a:pt x="146127" y="107330"/>
                </a:lnTo>
                <a:lnTo>
                  <a:pt x="146128" y="107326"/>
                </a:lnTo>
                <a:lnTo>
                  <a:pt x="146129" y="107322"/>
                </a:lnTo>
                <a:lnTo>
                  <a:pt x="146131" y="107314"/>
                </a:lnTo>
                <a:lnTo>
                  <a:pt x="146133" y="107310"/>
                </a:lnTo>
                <a:lnTo>
                  <a:pt x="146134" y="107306"/>
                </a:lnTo>
                <a:lnTo>
                  <a:pt x="146133" y="107296"/>
                </a:lnTo>
                <a:lnTo>
                  <a:pt x="146132" y="107286"/>
                </a:lnTo>
                <a:lnTo>
                  <a:pt x="146131" y="107280"/>
                </a:lnTo>
                <a:lnTo>
                  <a:pt x="146131" y="107279"/>
                </a:lnTo>
                <a:lnTo>
                  <a:pt x="146132" y="107278"/>
                </a:lnTo>
                <a:lnTo>
                  <a:pt x="146138" y="107270"/>
                </a:lnTo>
                <a:lnTo>
                  <a:pt x="146139" y="107269"/>
                </a:lnTo>
                <a:lnTo>
                  <a:pt x="146143" y="107267"/>
                </a:lnTo>
                <a:lnTo>
                  <a:pt x="146148" y="107264"/>
                </a:lnTo>
                <a:lnTo>
                  <a:pt x="146155" y="107259"/>
                </a:lnTo>
                <a:lnTo>
                  <a:pt x="146159" y="107251"/>
                </a:lnTo>
                <a:lnTo>
                  <a:pt x="146159" y="107244"/>
                </a:lnTo>
                <a:lnTo>
                  <a:pt x="146157" y="107237"/>
                </a:lnTo>
                <a:lnTo>
                  <a:pt x="146150" y="107227"/>
                </a:lnTo>
                <a:lnTo>
                  <a:pt x="146141" y="107213"/>
                </a:lnTo>
                <a:lnTo>
                  <a:pt x="146142" y="107210"/>
                </a:lnTo>
                <a:lnTo>
                  <a:pt x="146142" y="107208"/>
                </a:lnTo>
                <a:lnTo>
                  <a:pt x="146144" y="107202"/>
                </a:lnTo>
                <a:lnTo>
                  <a:pt x="146145" y="107200"/>
                </a:lnTo>
                <a:lnTo>
                  <a:pt x="146147" y="107195"/>
                </a:lnTo>
                <a:lnTo>
                  <a:pt x="146147" y="107194"/>
                </a:lnTo>
                <a:lnTo>
                  <a:pt x="146150" y="107189"/>
                </a:lnTo>
                <a:lnTo>
                  <a:pt x="146156" y="107180"/>
                </a:lnTo>
                <a:lnTo>
                  <a:pt x="146156" y="107180"/>
                </a:lnTo>
                <a:lnTo>
                  <a:pt x="146159" y="107178"/>
                </a:lnTo>
                <a:lnTo>
                  <a:pt x="146161" y="107176"/>
                </a:lnTo>
                <a:lnTo>
                  <a:pt x="146163" y="107175"/>
                </a:lnTo>
                <a:lnTo>
                  <a:pt x="146164" y="107174"/>
                </a:lnTo>
                <a:lnTo>
                  <a:pt x="146166" y="107171"/>
                </a:lnTo>
                <a:lnTo>
                  <a:pt x="146166" y="107169"/>
                </a:lnTo>
                <a:lnTo>
                  <a:pt x="146165" y="107165"/>
                </a:lnTo>
                <a:lnTo>
                  <a:pt x="146165" y="107160"/>
                </a:lnTo>
                <a:lnTo>
                  <a:pt x="146164" y="107158"/>
                </a:lnTo>
                <a:lnTo>
                  <a:pt x="146161" y="107154"/>
                </a:lnTo>
                <a:lnTo>
                  <a:pt x="146160" y="107150"/>
                </a:lnTo>
                <a:lnTo>
                  <a:pt x="146153" y="107143"/>
                </a:lnTo>
                <a:lnTo>
                  <a:pt x="146149" y="107141"/>
                </a:lnTo>
                <a:lnTo>
                  <a:pt x="146139" y="107136"/>
                </a:lnTo>
                <a:lnTo>
                  <a:pt x="146137" y="107135"/>
                </a:lnTo>
                <a:lnTo>
                  <a:pt x="146136" y="107134"/>
                </a:lnTo>
                <a:lnTo>
                  <a:pt x="146130" y="107126"/>
                </a:lnTo>
                <a:lnTo>
                  <a:pt x="146130" y="107124"/>
                </a:lnTo>
                <a:lnTo>
                  <a:pt x="146130" y="107122"/>
                </a:lnTo>
                <a:lnTo>
                  <a:pt x="146131" y="107115"/>
                </a:lnTo>
                <a:lnTo>
                  <a:pt x="146137" y="107106"/>
                </a:lnTo>
                <a:lnTo>
                  <a:pt x="146142" y="107105"/>
                </a:lnTo>
                <a:lnTo>
                  <a:pt x="146148" y="107112"/>
                </a:lnTo>
                <a:lnTo>
                  <a:pt x="146153" y="107114"/>
                </a:lnTo>
                <a:lnTo>
                  <a:pt x="146156" y="107107"/>
                </a:lnTo>
                <a:lnTo>
                  <a:pt x="146173" y="107113"/>
                </a:lnTo>
                <a:lnTo>
                  <a:pt x="146171" y="107121"/>
                </a:lnTo>
                <a:lnTo>
                  <a:pt x="146169" y="107131"/>
                </a:lnTo>
                <a:lnTo>
                  <a:pt x="146170" y="107143"/>
                </a:lnTo>
                <a:lnTo>
                  <a:pt x="146176" y="107147"/>
                </a:lnTo>
                <a:lnTo>
                  <a:pt x="146184" y="107155"/>
                </a:lnTo>
                <a:lnTo>
                  <a:pt x="146186" y="107155"/>
                </a:lnTo>
                <a:lnTo>
                  <a:pt x="146199" y="107152"/>
                </a:lnTo>
                <a:lnTo>
                  <a:pt x="146205" y="107146"/>
                </a:lnTo>
                <a:lnTo>
                  <a:pt x="146208" y="107141"/>
                </a:lnTo>
                <a:lnTo>
                  <a:pt x="146209" y="107136"/>
                </a:lnTo>
                <a:lnTo>
                  <a:pt x="146210" y="107135"/>
                </a:lnTo>
                <a:lnTo>
                  <a:pt x="146226" y="107124"/>
                </a:lnTo>
                <a:lnTo>
                  <a:pt x="146232" y="107116"/>
                </a:lnTo>
                <a:lnTo>
                  <a:pt x="146234" y="107104"/>
                </a:lnTo>
                <a:lnTo>
                  <a:pt x="146232" y="107095"/>
                </a:lnTo>
                <a:lnTo>
                  <a:pt x="146230" y="107090"/>
                </a:lnTo>
                <a:lnTo>
                  <a:pt x="146228" y="107089"/>
                </a:lnTo>
                <a:lnTo>
                  <a:pt x="146224" y="107087"/>
                </a:lnTo>
                <a:lnTo>
                  <a:pt x="146224" y="107078"/>
                </a:lnTo>
                <a:lnTo>
                  <a:pt x="146226" y="107071"/>
                </a:lnTo>
                <a:lnTo>
                  <a:pt x="146227" y="107066"/>
                </a:lnTo>
                <a:lnTo>
                  <a:pt x="146229" y="107053"/>
                </a:lnTo>
                <a:lnTo>
                  <a:pt x="146229" y="107052"/>
                </a:lnTo>
                <a:lnTo>
                  <a:pt x="146228" y="107048"/>
                </a:lnTo>
                <a:lnTo>
                  <a:pt x="146223" y="107044"/>
                </a:lnTo>
                <a:lnTo>
                  <a:pt x="146219" y="107048"/>
                </a:lnTo>
                <a:lnTo>
                  <a:pt x="146214" y="107046"/>
                </a:lnTo>
                <a:lnTo>
                  <a:pt x="146215" y="107040"/>
                </a:lnTo>
                <a:lnTo>
                  <a:pt x="146226" y="107037"/>
                </a:lnTo>
                <a:lnTo>
                  <a:pt x="146236" y="107035"/>
                </a:lnTo>
                <a:lnTo>
                  <a:pt x="146244" y="107035"/>
                </a:lnTo>
                <a:lnTo>
                  <a:pt x="146250" y="107034"/>
                </a:lnTo>
                <a:lnTo>
                  <a:pt x="146254" y="107034"/>
                </a:lnTo>
                <a:lnTo>
                  <a:pt x="146265" y="107037"/>
                </a:lnTo>
                <a:lnTo>
                  <a:pt x="146271" y="107043"/>
                </a:lnTo>
                <a:lnTo>
                  <a:pt x="146279" y="107041"/>
                </a:lnTo>
                <a:lnTo>
                  <a:pt x="146284" y="107038"/>
                </a:lnTo>
                <a:lnTo>
                  <a:pt x="146289" y="107027"/>
                </a:lnTo>
                <a:lnTo>
                  <a:pt x="146289" y="107023"/>
                </a:lnTo>
                <a:lnTo>
                  <a:pt x="146287" y="107020"/>
                </a:lnTo>
                <a:lnTo>
                  <a:pt x="146287" y="107018"/>
                </a:lnTo>
                <a:lnTo>
                  <a:pt x="146288" y="107012"/>
                </a:lnTo>
                <a:lnTo>
                  <a:pt x="146301" y="107002"/>
                </a:lnTo>
                <a:lnTo>
                  <a:pt x="146301" y="107002"/>
                </a:lnTo>
                <a:lnTo>
                  <a:pt x="146308" y="106998"/>
                </a:lnTo>
                <a:lnTo>
                  <a:pt x="146311" y="106991"/>
                </a:lnTo>
                <a:lnTo>
                  <a:pt x="146315" y="106986"/>
                </a:lnTo>
                <a:lnTo>
                  <a:pt x="146319" y="106977"/>
                </a:lnTo>
                <a:lnTo>
                  <a:pt x="146323" y="106970"/>
                </a:lnTo>
                <a:lnTo>
                  <a:pt x="146323" y="106965"/>
                </a:lnTo>
                <a:lnTo>
                  <a:pt x="146323" y="106954"/>
                </a:lnTo>
                <a:lnTo>
                  <a:pt x="146320" y="106936"/>
                </a:lnTo>
                <a:lnTo>
                  <a:pt x="146320" y="106930"/>
                </a:lnTo>
                <a:lnTo>
                  <a:pt x="146326" y="106920"/>
                </a:lnTo>
                <a:lnTo>
                  <a:pt x="146326" y="106913"/>
                </a:lnTo>
                <a:lnTo>
                  <a:pt x="146321" y="106909"/>
                </a:lnTo>
                <a:lnTo>
                  <a:pt x="146318" y="106908"/>
                </a:lnTo>
                <a:lnTo>
                  <a:pt x="146315" y="106907"/>
                </a:lnTo>
                <a:lnTo>
                  <a:pt x="146310" y="106907"/>
                </a:lnTo>
                <a:lnTo>
                  <a:pt x="146309" y="106908"/>
                </a:lnTo>
                <a:lnTo>
                  <a:pt x="146306" y="106911"/>
                </a:lnTo>
                <a:lnTo>
                  <a:pt x="146300" y="106909"/>
                </a:lnTo>
                <a:lnTo>
                  <a:pt x="146300" y="106903"/>
                </a:lnTo>
                <a:lnTo>
                  <a:pt x="146303" y="106896"/>
                </a:lnTo>
                <a:lnTo>
                  <a:pt x="146306" y="106891"/>
                </a:lnTo>
                <a:lnTo>
                  <a:pt x="146305" y="106881"/>
                </a:lnTo>
                <a:lnTo>
                  <a:pt x="146297" y="106879"/>
                </a:lnTo>
                <a:lnTo>
                  <a:pt x="146286" y="106882"/>
                </a:lnTo>
                <a:lnTo>
                  <a:pt x="146279" y="106884"/>
                </a:lnTo>
                <a:lnTo>
                  <a:pt x="146275" y="106883"/>
                </a:lnTo>
                <a:lnTo>
                  <a:pt x="146271" y="106880"/>
                </a:lnTo>
                <a:lnTo>
                  <a:pt x="146265" y="106876"/>
                </a:lnTo>
                <a:lnTo>
                  <a:pt x="146264" y="106868"/>
                </a:lnTo>
                <a:lnTo>
                  <a:pt x="146266" y="106861"/>
                </a:lnTo>
                <a:lnTo>
                  <a:pt x="146276" y="106847"/>
                </a:lnTo>
                <a:lnTo>
                  <a:pt x="146284" y="106849"/>
                </a:lnTo>
                <a:lnTo>
                  <a:pt x="146288" y="106850"/>
                </a:lnTo>
                <a:lnTo>
                  <a:pt x="146293" y="106849"/>
                </a:lnTo>
                <a:lnTo>
                  <a:pt x="146301" y="106848"/>
                </a:lnTo>
                <a:lnTo>
                  <a:pt x="146303" y="106848"/>
                </a:lnTo>
                <a:lnTo>
                  <a:pt x="146311" y="106847"/>
                </a:lnTo>
                <a:lnTo>
                  <a:pt x="146315" y="106841"/>
                </a:lnTo>
                <a:lnTo>
                  <a:pt x="146317" y="106836"/>
                </a:lnTo>
                <a:lnTo>
                  <a:pt x="146318" y="106832"/>
                </a:lnTo>
                <a:lnTo>
                  <a:pt x="146324" y="106828"/>
                </a:lnTo>
                <a:lnTo>
                  <a:pt x="146340" y="106821"/>
                </a:lnTo>
                <a:lnTo>
                  <a:pt x="146348" y="106820"/>
                </a:lnTo>
                <a:lnTo>
                  <a:pt x="146350" y="106819"/>
                </a:lnTo>
                <a:lnTo>
                  <a:pt x="146359" y="106817"/>
                </a:lnTo>
                <a:lnTo>
                  <a:pt x="146369" y="106811"/>
                </a:lnTo>
                <a:lnTo>
                  <a:pt x="146370" y="106809"/>
                </a:lnTo>
                <a:lnTo>
                  <a:pt x="146372" y="106807"/>
                </a:lnTo>
                <a:lnTo>
                  <a:pt x="146373" y="106805"/>
                </a:lnTo>
                <a:lnTo>
                  <a:pt x="146376" y="106800"/>
                </a:lnTo>
                <a:lnTo>
                  <a:pt x="146378" y="106798"/>
                </a:lnTo>
                <a:lnTo>
                  <a:pt x="146382" y="106796"/>
                </a:lnTo>
                <a:lnTo>
                  <a:pt x="146386" y="106792"/>
                </a:lnTo>
                <a:lnTo>
                  <a:pt x="146388" y="106787"/>
                </a:lnTo>
                <a:lnTo>
                  <a:pt x="146389" y="106781"/>
                </a:lnTo>
                <a:lnTo>
                  <a:pt x="146389" y="106779"/>
                </a:lnTo>
                <a:lnTo>
                  <a:pt x="146390" y="106776"/>
                </a:lnTo>
                <a:lnTo>
                  <a:pt x="146390" y="106772"/>
                </a:lnTo>
                <a:lnTo>
                  <a:pt x="146394" y="106762"/>
                </a:lnTo>
                <a:lnTo>
                  <a:pt x="146399" y="106759"/>
                </a:lnTo>
                <a:lnTo>
                  <a:pt x="146402" y="106757"/>
                </a:lnTo>
                <a:lnTo>
                  <a:pt x="146405" y="106756"/>
                </a:lnTo>
                <a:lnTo>
                  <a:pt x="146408" y="106753"/>
                </a:lnTo>
                <a:lnTo>
                  <a:pt x="146409" y="106749"/>
                </a:lnTo>
                <a:lnTo>
                  <a:pt x="146408" y="106746"/>
                </a:lnTo>
                <a:lnTo>
                  <a:pt x="146407" y="106740"/>
                </a:lnTo>
                <a:lnTo>
                  <a:pt x="146393" y="106727"/>
                </a:lnTo>
                <a:lnTo>
                  <a:pt x="146385" y="106723"/>
                </a:lnTo>
                <a:lnTo>
                  <a:pt x="146380" y="106720"/>
                </a:lnTo>
                <a:lnTo>
                  <a:pt x="146368" y="106717"/>
                </a:lnTo>
                <a:lnTo>
                  <a:pt x="146350" y="106718"/>
                </a:lnTo>
                <a:lnTo>
                  <a:pt x="146345" y="106720"/>
                </a:lnTo>
                <a:lnTo>
                  <a:pt x="146342" y="106722"/>
                </a:lnTo>
                <a:lnTo>
                  <a:pt x="146331" y="106726"/>
                </a:lnTo>
                <a:lnTo>
                  <a:pt x="146326" y="106724"/>
                </a:lnTo>
                <a:lnTo>
                  <a:pt x="146321" y="106718"/>
                </a:lnTo>
                <a:lnTo>
                  <a:pt x="146318" y="106711"/>
                </a:lnTo>
                <a:lnTo>
                  <a:pt x="146324" y="106699"/>
                </a:lnTo>
                <a:lnTo>
                  <a:pt x="146327" y="106700"/>
                </a:lnTo>
                <a:lnTo>
                  <a:pt x="146332" y="106701"/>
                </a:lnTo>
                <a:lnTo>
                  <a:pt x="146332" y="106701"/>
                </a:lnTo>
                <a:lnTo>
                  <a:pt x="146337" y="106701"/>
                </a:lnTo>
                <a:lnTo>
                  <a:pt x="146351" y="106698"/>
                </a:lnTo>
                <a:lnTo>
                  <a:pt x="146352" y="106698"/>
                </a:lnTo>
                <a:lnTo>
                  <a:pt x="146351" y="106693"/>
                </a:lnTo>
                <a:lnTo>
                  <a:pt x="146342" y="106688"/>
                </a:lnTo>
                <a:lnTo>
                  <a:pt x="146336" y="106684"/>
                </a:lnTo>
                <a:lnTo>
                  <a:pt x="146329" y="106681"/>
                </a:lnTo>
                <a:lnTo>
                  <a:pt x="146326" y="106679"/>
                </a:lnTo>
                <a:lnTo>
                  <a:pt x="146325" y="106678"/>
                </a:lnTo>
                <a:lnTo>
                  <a:pt x="146321" y="106673"/>
                </a:lnTo>
                <a:lnTo>
                  <a:pt x="146311" y="106665"/>
                </a:lnTo>
                <a:lnTo>
                  <a:pt x="146311" y="106658"/>
                </a:lnTo>
                <a:lnTo>
                  <a:pt x="146311" y="106656"/>
                </a:lnTo>
                <a:lnTo>
                  <a:pt x="146310" y="106654"/>
                </a:lnTo>
                <a:lnTo>
                  <a:pt x="146311" y="106649"/>
                </a:lnTo>
                <a:lnTo>
                  <a:pt x="146311" y="106643"/>
                </a:lnTo>
                <a:lnTo>
                  <a:pt x="146315" y="106632"/>
                </a:lnTo>
                <a:lnTo>
                  <a:pt x="146315" y="106631"/>
                </a:lnTo>
                <a:lnTo>
                  <a:pt x="146319" y="106625"/>
                </a:lnTo>
                <a:lnTo>
                  <a:pt x="146329" y="106624"/>
                </a:lnTo>
                <a:lnTo>
                  <a:pt x="146333" y="106621"/>
                </a:lnTo>
                <a:lnTo>
                  <a:pt x="146333" y="106618"/>
                </a:lnTo>
                <a:lnTo>
                  <a:pt x="146332" y="106612"/>
                </a:lnTo>
                <a:lnTo>
                  <a:pt x="146321" y="106612"/>
                </a:lnTo>
                <a:lnTo>
                  <a:pt x="146321" y="106613"/>
                </a:lnTo>
                <a:lnTo>
                  <a:pt x="146319" y="106613"/>
                </a:lnTo>
                <a:lnTo>
                  <a:pt x="146316" y="106613"/>
                </a:lnTo>
                <a:lnTo>
                  <a:pt x="146318" y="106602"/>
                </a:lnTo>
                <a:lnTo>
                  <a:pt x="146321" y="106592"/>
                </a:lnTo>
                <a:lnTo>
                  <a:pt x="146318" y="106574"/>
                </a:lnTo>
                <a:lnTo>
                  <a:pt x="146321" y="106570"/>
                </a:lnTo>
                <a:lnTo>
                  <a:pt x="146323" y="106569"/>
                </a:lnTo>
                <a:lnTo>
                  <a:pt x="146326" y="106568"/>
                </a:lnTo>
                <a:lnTo>
                  <a:pt x="146333" y="106566"/>
                </a:lnTo>
                <a:lnTo>
                  <a:pt x="146335" y="106560"/>
                </a:lnTo>
                <a:lnTo>
                  <a:pt x="146338" y="106549"/>
                </a:lnTo>
                <a:lnTo>
                  <a:pt x="146340" y="106545"/>
                </a:lnTo>
                <a:lnTo>
                  <a:pt x="146342" y="106545"/>
                </a:lnTo>
                <a:lnTo>
                  <a:pt x="146346" y="106543"/>
                </a:lnTo>
                <a:lnTo>
                  <a:pt x="146357" y="106540"/>
                </a:lnTo>
                <a:lnTo>
                  <a:pt x="146358" y="106540"/>
                </a:lnTo>
                <a:lnTo>
                  <a:pt x="146363" y="106539"/>
                </a:lnTo>
                <a:lnTo>
                  <a:pt x="146367" y="106540"/>
                </a:lnTo>
                <a:lnTo>
                  <a:pt x="146377" y="106537"/>
                </a:lnTo>
                <a:lnTo>
                  <a:pt x="146377" y="106535"/>
                </a:lnTo>
                <a:lnTo>
                  <a:pt x="146376" y="106534"/>
                </a:lnTo>
                <a:lnTo>
                  <a:pt x="146374" y="106531"/>
                </a:lnTo>
                <a:lnTo>
                  <a:pt x="146382" y="106524"/>
                </a:lnTo>
                <a:lnTo>
                  <a:pt x="146389" y="106527"/>
                </a:lnTo>
                <a:lnTo>
                  <a:pt x="146389" y="106527"/>
                </a:lnTo>
                <a:lnTo>
                  <a:pt x="146397" y="106535"/>
                </a:lnTo>
                <a:lnTo>
                  <a:pt x="146400" y="106527"/>
                </a:lnTo>
                <a:lnTo>
                  <a:pt x="146402" y="106527"/>
                </a:lnTo>
                <a:lnTo>
                  <a:pt x="146408" y="106527"/>
                </a:lnTo>
                <a:lnTo>
                  <a:pt x="146412" y="106527"/>
                </a:lnTo>
                <a:lnTo>
                  <a:pt x="146414" y="106527"/>
                </a:lnTo>
                <a:lnTo>
                  <a:pt x="146420" y="106525"/>
                </a:lnTo>
                <a:lnTo>
                  <a:pt x="146420" y="106522"/>
                </a:lnTo>
                <a:lnTo>
                  <a:pt x="146416" y="106512"/>
                </a:lnTo>
                <a:lnTo>
                  <a:pt x="146415" y="106509"/>
                </a:lnTo>
                <a:lnTo>
                  <a:pt x="146415" y="106502"/>
                </a:lnTo>
                <a:lnTo>
                  <a:pt x="146416" y="106499"/>
                </a:lnTo>
                <a:lnTo>
                  <a:pt x="146422" y="106499"/>
                </a:lnTo>
                <a:lnTo>
                  <a:pt x="146428" y="106503"/>
                </a:lnTo>
                <a:lnTo>
                  <a:pt x="146432" y="106504"/>
                </a:lnTo>
                <a:lnTo>
                  <a:pt x="146433" y="106504"/>
                </a:lnTo>
                <a:lnTo>
                  <a:pt x="146443" y="106502"/>
                </a:lnTo>
                <a:lnTo>
                  <a:pt x="146448" y="106500"/>
                </a:lnTo>
                <a:lnTo>
                  <a:pt x="146449" y="106500"/>
                </a:lnTo>
                <a:lnTo>
                  <a:pt x="146455" y="106488"/>
                </a:lnTo>
                <a:lnTo>
                  <a:pt x="146452" y="106486"/>
                </a:lnTo>
                <a:lnTo>
                  <a:pt x="146452" y="106486"/>
                </a:lnTo>
                <a:lnTo>
                  <a:pt x="146449" y="106483"/>
                </a:lnTo>
                <a:lnTo>
                  <a:pt x="146447" y="106478"/>
                </a:lnTo>
                <a:lnTo>
                  <a:pt x="146453" y="106471"/>
                </a:lnTo>
                <a:lnTo>
                  <a:pt x="146459" y="106471"/>
                </a:lnTo>
                <a:lnTo>
                  <a:pt x="146460" y="106473"/>
                </a:lnTo>
                <a:lnTo>
                  <a:pt x="146460" y="106473"/>
                </a:lnTo>
                <a:lnTo>
                  <a:pt x="146465" y="106478"/>
                </a:lnTo>
                <a:lnTo>
                  <a:pt x="146470" y="106473"/>
                </a:lnTo>
                <a:lnTo>
                  <a:pt x="146476" y="106471"/>
                </a:lnTo>
                <a:lnTo>
                  <a:pt x="146481" y="106441"/>
                </a:lnTo>
                <a:lnTo>
                  <a:pt x="146479" y="106440"/>
                </a:lnTo>
                <a:lnTo>
                  <a:pt x="146478" y="106435"/>
                </a:lnTo>
                <a:lnTo>
                  <a:pt x="146477" y="106432"/>
                </a:lnTo>
                <a:lnTo>
                  <a:pt x="146474" y="106426"/>
                </a:lnTo>
                <a:lnTo>
                  <a:pt x="146476" y="106419"/>
                </a:lnTo>
                <a:lnTo>
                  <a:pt x="146478" y="106415"/>
                </a:lnTo>
                <a:lnTo>
                  <a:pt x="146486" y="106411"/>
                </a:lnTo>
                <a:lnTo>
                  <a:pt x="146491" y="106408"/>
                </a:lnTo>
                <a:lnTo>
                  <a:pt x="146493" y="106408"/>
                </a:lnTo>
                <a:lnTo>
                  <a:pt x="146496" y="106407"/>
                </a:lnTo>
                <a:lnTo>
                  <a:pt x="146502" y="106407"/>
                </a:lnTo>
                <a:lnTo>
                  <a:pt x="146504" y="106407"/>
                </a:lnTo>
                <a:lnTo>
                  <a:pt x="146510" y="106407"/>
                </a:lnTo>
                <a:lnTo>
                  <a:pt x="146513" y="106407"/>
                </a:lnTo>
                <a:lnTo>
                  <a:pt x="146519" y="106405"/>
                </a:lnTo>
                <a:lnTo>
                  <a:pt x="146521" y="106405"/>
                </a:lnTo>
                <a:lnTo>
                  <a:pt x="146528" y="106403"/>
                </a:lnTo>
                <a:lnTo>
                  <a:pt x="146539" y="106404"/>
                </a:lnTo>
                <a:lnTo>
                  <a:pt x="146555" y="106397"/>
                </a:lnTo>
                <a:lnTo>
                  <a:pt x="146563" y="106396"/>
                </a:lnTo>
                <a:lnTo>
                  <a:pt x="146565" y="106395"/>
                </a:lnTo>
                <a:lnTo>
                  <a:pt x="146568" y="106393"/>
                </a:lnTo>
                <a:lnTo>
                  <a:pt x="146579" y="106388"/>
                </a:lnTo>
                <a:lnTo>
                  <a:pt x="146583" y="106388"/>
                </a:lnTo>
                <a:lnTo>
                  <a:pt x="146589" y="106391"/>
                </a:lnTo>
                <a:lnTo>
                  <a:pt x="146591" y="106392"/>
                </a:lnTo>
                <a:lnTo>
                  <a:pt x="146592" y="106393"/>
                </a:lnTo>
                <a:lnTo>
                  <a:pt x="146597" y="106396"/>
                </a:lnTo>
                <a:lnTo>
                  <a:pt x="146600" y="106396"/>
                </a:lnTo>
                <a:lnTo>
                  <a:pt x="146603" y="106396"/>
                </a:lnTo>
                <a:lnTo>
                  <a:pt x="146607" y="106395"/>
                </a:lnTo>
                <a:lnTo>
                  <a:pt x="146611" y="106393"/>
                </a:lnTo>
                <a:lnTo>
                  <a:pt x="146611" y="106392"/>
                </a:lnTo>
                <a:lnTo>
                  <a:pt x="146615" y="106387"/>
                </a:lnTo>
                <a:lnTo>
                  <a:pt x="146623" y="106372"/>
                </a:lnTo>
                <a:lnTo>
                  <a:pt x="146624" y="106369"/>
                </a:lnTo>
                <a:lnTo>
                  <a:pt x="146628" y="106362"/>
                </a:lnTo>
                <a:lnTo>
                  <a:pt x="146632" y="106356"/>
                </a:lnTo>
                <a:lnTo>
                  <a:pt x="146638" y="106345"/>
                </a:lnTo>
                <a:lnTo>
                  <a:pt x="146640" y="106342"/>
                </a:lnTo>
                <a:lnTo>
                  <a:pt x="146643" y="106338"/>
                </a:lnTo>
                <a:lnTo>
                  <a:pt x="146647" y="106333"/>
                </a:lnTo>
                <a:lnTo>
                  <a:pt x="146655" y="106326"/>
                </a:lnTo>
                <a:lnTo>
                  <a:pt x="146660" y="106318"/>
                </a:lnTo>
                <a:lnTo>
                  <a:pt x="146652" y="106318"/>
                </a:lnTo>
                <a:lnTo>
                  <a:pt x="146652" y="106317"/>
                </a:lnTo>
                <a:lnTo>
                  <a:pt x="146653" y="106310"/>
                </a:lnTo>
                <a:lnTo>
                  <a:pt x="146662" y="106299"/>
                </a:lnTo>
                <a:lnTo>
                  <a:pt x="146670" y="106289"/>
                </a:lnTo>
                <a:lnTo>
                  <a:pt x="146674" y="106286"/>
                </a:lnTo>
                <a:lnTo>
                  <a:pt x="146679" y="106286"/>
                </a:lnTo>
                <a:lnTo>
                  <a:pt x="146679" y="106286"/>
                </a:lnTo>
                <a:lnTo>
                  <a:pt x="146687" y="106286"/>
                </a:lnTo>
                <a:lnTo>
                  <a:pt x="146700" y="106285"/>
                </a:lnTo>
                <a:lnTo>
                  <a:pt x="146705" y="106281"/>
                </a:lnTo>
                <a:lnTo>
                  <a:pt x="146707" y="106278"/>
                </a:lnTo>
                <a:lnTo>
                  <a:pt x="146708" y="106270"/>
                </a:lnTo>
                <a:lnTo>
                  <a:pt x="146709" y="106267"/>
                </a:lnTo>
                <a:lnTo>
                  <a:pt x="146711" y="106261"/>
                </a:lnTo>
                <a:lnTo>
                  <a:pt x="146717" y="106255"/>
                </a:lnTo>
                <a:lnTo>
                  <a:pt x="146723" y="106251"/>
                </a:lnTo>
                <a:lnTo>
                  <a:pt x="146729" y="106249"/>
                </a:lnTo>
                <a:lnTo>
                  <a:pt x="146734" y="106247"/>
                </a:lnTo>
                <a:lnTo>
                  <a:pt x="146737" y="106246"/>
                </a:lnTo>
                <a:lnTo>
                  <a:pt x="146748" y="106238"/>
                </a:lnTo>
                <a:lnTo>
                  <a:pt x="146749" y="106227"/>
                </a:lnTo>
                <a:lnTo>
                  <a:pt x="146747" y="106220"/>
                </a:lnTo>
                <a:lnTo>
                  <a:pt x="146740" y="106218"/>
                </a:lnTo>
                <a:lnTo>
                  <a:pt x="146738" y="106218"/>
                </a:lnTo>
                <a:lnTo>
                  <a:pt x="146735" y="106218"/>
                </a:lnTo>
                <a:lnTo>
                  <a:pt x="146731" y="106218"/>
                </a:lnTo>
                <a:lnTo>
                  <a:pt x="146730" y="106212"/>
                </a:lnTo>
                <a:lnTo>
                  <a:pt x="146731" y="106206"/>
                </a:lnTo>
                <a:lnTo>
                  <a:pt x="146735" y="106201"/>
                </a:lnTo>
                <a:lnTo>
                  <a:pt x="146740" y="106196"/>
                </a:lnTo>
                <a:lnTo>
                  <a:pt x="146741" y="106194"/>
                </a:lnTo>
                <a:lnTo>
                  <a:pt x="146748" y="106186"/>
                </a:lnTo>
                <a:lnTo>
                  <a:pt x="146751" y="106186"/>
                </a:lnTo>
                <a:lnTo>
                  <a:pt x="146753" y="106186"/>
                </a:lnTo>
                <a:lnTo>
                  <a:pt x="146755" y="106187"/>
                </a:lnTo>
                <a:lnTo>
                  <a:pt x="146758" y="106191"/>
                </a:lnTo>
                <a:lnTo>
                  <a:pt x="146758" y="106194"/>
                </a:lnTo>
                <a:lnTo>
                  <a:pt x="146757" y="106196"/>
                </a:lnTo>
                <a:lnTo>
                  <a:pt x="146757" y="106200"/>
                </a:lnTo>
                <a:lnTo>
                  <a:pt x="146757" y="106203"/>
                </a:lnTo>
                <a:lnTo>
                  <a:pt x="146757" y="106208"/>
                </a:lnTo>
                <a:lnTo>
                  <a:pt x="146764" y="106208"/>
                </a:lnTo>
                <a:lnTo>
                  <a:pt x="146769" y="106208"/>
                </a:lnTo>
                <a:lnTo>
                  <a:pt x="146771" y="106212"/>
                </a:lnTo>
                <a:lnTo>
                  <a:pt x="146782" y="106217"/>
                </a:lnTo>
                <a:lnTo>
                  <a:pt x="146787" y="106211"/>
                </a:lnTo>
                <a:lnTo>
                  <a:pt x="146794" y="106207"/>
                </a:lnTo>
                <a:lnTo>
                  <a:pt x="146796" y="106206"/>
                </a:lnTo>
                <a:lnTo>
                  <a:pt x="146800" y="106206"/>
                </a:lnTo>
                <a:lnTo>
                  <a:pt x="146803" y="106207"/>
                </a:lnTo>
                <a:lnTo>
                  <a:pt x="146814" y="106211"/>
                </a:lnTo>
                <a:lnTo>
                  <a:pt x="146819" y="106209"/>
                </a:lnTo>
                <a:lnTo>
                  <a:pt x="146822" y="106205"/>
                </a:lnTo>
                <a:lnTo>
                  <a:pt x="146826" y="106197"/>
                </a:lnTo>
                <a:lnTo>
                  <a:pt x="146835" y="106185"/>
                </a:lnTo>
                <a:lnTo>
                  <a:pt x="146841" y="106180"/>
                </a:lnTo>
                <a:lnTo>
                  <a:pt x="146844" y="106175"/>
                </a:lnTo>
                <a:lnTo>
                  <a:pt x="146843" y="106167"/>
                </a:lnTo>
                <a:lnTo>
                  <a:pt x="146842" y="106166"/>
                </a:lnTo>
                <a:lnTo>
                  <a:pt x="146834" y="106161"/>
                </a:lnTo>
                <a:lnTo>
                  <a:pt x="146820" y="106159"/>
                </a:lnTo>
                <a:lnTo>
                  <a:pt x="146822" y="106152"/>
                </a:lnTo>
                <a:lnTo>
                  <a:pt x="146827" y="106149"/>
                </a:lnTo>
                <a:lnTo>
                  <a:pt x="146835" y="106146"/>
                </a:lnTo>
                <a:lnTo>
                  <a:pt x="146837" y="106147"/>
                </a:lnTo>
                <a:lnTo>
                  <a:pt x="146839" y="106150"/>
                </a:lnTo>
                <a:lnTo>
                  <a:pt x="146847" y="106149"/>
                </a:lnTo>
                <a:lnTo>
                  <a:pt x="146858" y="106148"/>
                </a:lnTo>
                <a:lnTo>
                  <a:pt x="146862" y="106148"/>
                </a:lnTo>
                <a:lnTo>
                  <a:pt x="146866" y="106148"/>
                </a:lnTo>
                <a:lnTo>
                  <a:pt x="146872" y="106149"/>
                </a:lnTo>
                <a:lnTo>
                  <a:pt x="146874" y="106150"/>
                </a:lnTo>
                <a:lnTo>
                  <a:pt x="146876" y="106151"/>
                </a:lnTo>
                <a:lnTo>
                  <a:pt x="146880" y="106157"/>
                </a:lnTo>
                <a:lnTo>
                  <a:pt x="146883" y="106162"/>
                </a:lnTo>
                <a:lnTo>
                  <a:pt x="146883" y="106163"/>
                </a:lnTo>
                <a:lnTo>
                  <a:pt x="146890" y="106176"/>
                </a:lnTo>
                <a:lnTo>
                  <a:pt x="146897" y="106181"/>
                </a:lnTo>
                <a:lnTo>
                  <a:pt x="146905" y="106182"/>
                </a:lnTo>
                <a:lnTo>
                  <a:pt x="146909" y="106182"/>
                </a:lnTo>
                <a:lnTo>
                  <a:pt x="146915" y="106181"/>
                </a:lnTo>
                <a:lnTo>
                  <a:pt x="146917" y="106177"/>
                </a:lnTo>
                <a:lnTo>
                  <a:pt x="146927" y="106171"/>
                </a:lnTo>
                <a:lnTo>
                  <a:pt x="146927" y="106171"/>
                </a:lnTo>
                <a:lnTo>
                  <a:pt x="146931" y="106169"/>
                </a:lnTo>
                <a:lnTo>
                  <a:pt x="146934" y="106169"/>
                </a:lnTo>
                <a:lnTo>
                  <a:pt x="146935" y="106169"/>
                </a:lnTo>
                <a:lnTo>
                  <a:pt x="146942" y="106167"/>
                </a:lnTo>
                <a:lnTo>
                  <a:pt x="146944" y="106167"/>
                </a:lnTo>
                <a:lnTo>
                  <a:pt x="146952" y="106163"/>
                </a:lnTo>
                <a:lnTo>
                  <a:pt x="146960" y="106158"/>
                </a:lnTo>
                <a:lnTo>
                  <a:pt x="146972" y="106140"/>
                </a:lnTo>
                <a:lnTo>
                  <a:pt x="146975" y="106138"/>
                </a:lnTo>
                <a:lnTo>
                  <a:pt x="146978" y="106136"/>
                </a:lnTo>
                <a:lnTo>
                  <a:pt x="146979" y="106133"/>
                </a:lnTo>
                <a:lnTo>
                  <a:pt x="146982" y="106130"/>
                </a:lnTo>
                <a:lnTo>
                  <a:pt x="146986" y="106128"/>
                </a:lnTo>
                <a:lnTo>
                  <a:pt x="146988" y="106126"/>
                </a:lnTo>
                <a:lnTo>
                  <a:pt x="146991" y="106121"/>
                </a:lnTo>
                <a:lnTo>
                  <a:pt x="146994" y="106117"/>
                </a:lnTo>
                <a:lnTo>
                  <a:pt x="146996" y="106112"/>
                </a:lnTo>
                <a:lnTo>
                  <a:pt x="146999" y="106107"/>
                </a:lnTo>
                <a:lnTo>
                  <a:pt x="147000" y="106104"/>
                </a:lnTo>
                <a:lnTo>
                  <a:pt x="146999" y="106095"/>
                </a:lnTo>
                <a:lnTo>
                  <a:pt x="146998" y="106089"/>
                </a:lnTo>
                <a:lnTo>
                  <a:pt x="147000" y="106084"/>
                </a:lnTo>
                <a:lnTo>
                  <a:pt x="147004" y="106082"/>
                </a:lnTo>
                <a:lnTo>
                  <a:pt x="147006" y="106080"/>
                </a:lnTo>
                <a:lnTo>
                  <a:pt x="147008" y="106071"/>
                </a:lnTo>
                <a:lnTo>
                  <a:pt x="147011" y="106066"/>
                </a:lnTo>
                <a:lnTo>
                  <a:pt x="147012" y="106061"/>
                </a:lnTo>
                <a:lnTo>
                  <a:pt x="147014" y="106055"/>
                </a:lnTo>
                <a:lnTo>
                  <a:pt x="147017" y="106051"/>
                </a:lnTo>
                <a:lnTo>
                  <a:pt x="147016" y="106041"/>
                </a:lnTo>
                <a:lnTo>
                  <a:pt x="147015" y="106037"/>
                </a:lnTo>
                <a:lnTo>
                  <a:pt x="147016" y="106034"/>
                </a:lnTo>
                <a:lnTo>
                  <a:pt x="147016" y="106032"/>
                </a:lnTo>
                <a:lnTo>
                  <a:pt x="147017" y="106029"/>
                </a:lnTo>
                <a:lnTo>
                  <a:pt x="147017" y="106025"/>
                </a:lnTo>
                <a:lnTo>
                  <a:pt x="147017" y="106021"/>
                </a:lnTo>
                <a:lnTo>
                  <a:pt x="147018" y="106012"/>
                </a:lnTo>
                <a:lnTo>
                  <a:pt x="147023" y="106010"/>
                </a:lnTo>
                <a:lnTo>
                  <a:pt x="147028" y="106005"/>
                </a:lnTo>
                <a:lnTo>
                  <a:pt x="147031" y="106004"/>
                </a:lnTo>
                <a:lnTo>
                  <a:pt x="147031" y="106004"/>
                </a:lnTo>
                <a:lnTo>
                  <a:pt x="147034" y="106003"/>
                </a:lnTo>
                <a:lnTo>
                  <a:pt x="147041" y="105993"/>
                </a:lnTo>
                <a:lnTo>
                  <a:pt x="147041" y="105993"/>
                </a:lnTo>
                <a:lnTo>
                  <a:pt x="147048" y="105989"/>
                </a:lnTo>
                <a:lnTo>
                  <a:pt x="147050" y="105986"/>
                </a:lnTo>
                <a:lnTo>
                  <a:pt x="147053" y="105983"/>
                </a:lnTo>
                <a:lnTo>
                  <a:pt x="147056" y="105979"/>
                </a:lnTo>
                <a:lnTo>
                  <a:pt x="147058" y="105975"/>
                </a:lnTo>
                <a:lnTo>
                  <a:pt x="147061" y="105972"/>
                </a:lnTo>
                <a:lnTo>
                  <a:pt x="147062" y="105969"/>
                </a:lnTo>
                <a:lnTo>
                  <a:pt x="147064" y="105965"/>
                </a:lnTo>
                <a:lnTo>
                  <a:pt x="147065" y="105962"/>
                </a:lnTo>
                <a:lnTo>
                  <a:pt x="147066" y="105961"/>
                </a:lnTo>
                <a:lnTo>
                  <a:pt x="147066" y="105953"/>
                </a:lnTo>
                <a:lnTo>
                  <a:pt x="147066" y="105950"/>
                </a:lnTo>
                <a:lnTo>
                  <a:pt x="147066" y="105944"/>
                </a:lnTo>
                <a:lnTo>
                  <a:pt x="147069" y="105940"/>
                </a:lnTo>
                <a:lnTo>
                  <a:pt x="147076" y="105932"/>
                </a:lnTo>
                <a:lnTo>
                  <a:pt x="147076" y="105931"/>
                </a:lnTo>
                <a:lnTo>
                  <a:pt x="147077" y="105930"/>
                </a:lnTo>
                <a:lnTo>
                  <a:pt x="147078" y="105919"/>
                </a:lnTo>
                <a:lnTo>
                  <a:pt x="147079" y="105912"/>
                </a:lnTo>
                <a:lnTo>
                  <a:pt x="147081" y="105906"/>
                </a:lnTo>
                <a:lnTo>
                  <a:pt x="147081" y="105900"/>
                </a:lnTo>
                <a:lnTo>
                  <a:pt x="147081" y="105894"/>
                </a:lnTo>
                <a:lnTo>
                  <a:pt x="147076" y="105882"/>
                </a:lnTo>
                <a:lnTo>
                  <a:pt x="147076" y="105882"/>
                </a:lnTo>
                <a:lnTo>
                  <a:pt x="147075" y="105872"/>
                </a:lnTo>
                <a:lnTo>
                  <a:pt x="147077" y="105868"/>
                </a:lnTo>
                <a:lnTo>
                  <a:pt x="147079" y="105866"/>
                </a:lnTo>
                <a:lnTo>
                  <a:pt x="147082" y="105864"/>
                </a:lnTo>
                <a:lnTo>
                  <a:pt x="147093" y="105855"/>
                </a:lnTo>
                <a:lnTo>
                  <a:pt x="147093" y="105852"/>
                </a:lnTo>
                <a:lnTo>
                  <a:pt x="147093" y="105844"/>
                </a:lnTo>
                <a:lnTo>
                  <a:pt x="147091" y="105840"/>
                </a:lnTo>
                <a:lnTo>
                  <a:pt x="147090" y="105839"/>
                </a:lnTo>
                <a:lnTo>
                  <a:pt x="147088" y="105835"/>
                </a:lnTo>
                <a:lnTo>
                  <a:pt x="147090" y="105828"/>
                </a:lnTo>
                <a:lnTo>
                  <a:pt x="147091" y="105827"/>
                </a:lnTo>
                <a:lnTo>
                  <a:pt x="147092" y="105826"/>
                </a:lnTo>
                <a:lnTo>
                  <a:pt x="147093" y="105820"/>
                </a:lnTo>
                <a:lnTo>
                  <a:pt x="147093" y="105808"/>
                </a:lnTo>
                <a:lnTo>
                  <a:pt x="147094" y="105803"/>
                </a:lnTo>
                <a:lnTo>
                  <a:pt x="147094" y="105799"/>
                </a:lnTo>
                <a:lnTo>
                  <a:pt x="147097" y="105791"/>
                </a:lnTo>
                <a:lnTo>
                  <a:pt x="147099" y="105785"/>
                </a:lnTo>
                <a:lnTo>
                  <a:pt x="147101" y="105793"/>
                </a:lnTo>
                <a:lnTo>
                  <a:pt x="147101" y="105794"/>
                </a:lnTo>
                <a:lnTo>
                  <a:pt x="147101" y="105793"/>
                </a:lnTo>
                <a:lnTo>
                  <a:pt x="147103" y="105789"/>
                </a:lnTo>
                <a:lnTo>
                  <a:pt x="147108" y="105784"/>
                </a:lnTo>
                <a:lnTo>
                  <a:pt x="147111" y="105782"/>
                </a:lnTo>
                <a:lnTo>
                  <a:pt x="147112" y="105782"/>
                </a:lnTo>
                <a:lnTo>
                  <a:pt x="147114" y="105782"/>
                </a:lnTo>
                <a:lnTo>
                  <a:pt x="147115" y="105782"/>
                </a:lnTo>
                <a:lnTo>
                  <a:pt x="147118" y="105782"/>
                </a:lnTo>
                <a:lnTo>
                  <a:pt x="147118" y="105782"/>
                </a:lnTo>
                <a:lnTo>
                  <a:pt x="147119" y="105785"/>
                </a:lnTo>
                <a:lnTo>
                  <a:pt x="147120" y="105789"/>
                </a:lnTo>
                <a:lnTo>
                  <a:pt x="147127" y="105788"/>
                </a:lnTo>
                <a:lnTo>
                  <a:pt x="147130" y="105779"/>
                </a:lnTo>
                <a:lnTo>
                  <a:pt x="147130" y="105776"/>
                </a:lnTo>
                <a:lnTo>
                  <a:pt x="147120" y="105756"/>
                </a:lnTo>
                <a:lnTo>
                  <a:pt x="147118" y="105751"/>
                </a:lnTo>
                <a:lnTo>
                  <a:pt x="147122" y="105740"/>
                </a:lnTo>
                <a:lnTo>
                  <a:pt x="147130" y="105735"/>
                </a:lnTo>
                <a:lnTo>
                  <a:pt x="147144" y="105730"/>
                </a:lnTo>
                <a:lnTo>
                  <a:pt x="147151" y="105729"/>
                </a:lnTo>
                <a:lnTo>
                  <a:pt x="147153" y="105728"/>
                </a:lnTo>
                <a:lnTo>
                  <a:pt x="147162" y="105725"/>
                </a:lnTo>
                <a:lnTo>
                  <a:pt x="147174" y="105722"/>
                </a:lnTo>
                <a:lnTo>
                  <a:pt x="147185" y="105720"/>
                </a:lnTo>
                <a:lnTo>
                  <a:pt x="147194" y="105720"/>
                </a:lnTo>
                <a:lnTo>
                  <a:pt x="147200" y="105720"/>
                </a:lnTo>
                <a:lnTo>
                  <a:pt x="147209" y="105719"/>
                </a:lnTo>
                <a:lnTo>
                  <a:pt x="147211" y="105717"/>
                </a:lnTo>
                <a:lnTo>
                  <a:pt x="147207" y="105710"/>
                </a:lnTo>
                <a:lnTo>
                  <a:pt x="147197" y="105707"/>
                </a:lnTo>
                <a:lnTo>
                  <a:pt x="147181" y="105700"/>
                </a:lnTo>
                <a:lnTo>
                  <a:pt x="147180" y="105696"/>
                </a:lnTo>
                <a:lnTo>
                  <a:pt x="147185" y="105688"/>
                </a:lnTo>
                <a:lnTo>
                  <a:pt x="147194" y="105689"/>
                </a:lnTo>
                <a:lnTo>
                  <a:pt x="147198" y="105690"/>
                </a:lnTo>
                <a:lnTo>
                  <a:pt x="147200" y="105693"/>
                </a:lnTo>
                <a:lnTo>
                  <a:pt x="147202" y="105696"/>
                </a:lnTo>
                <a:lnTo>
                  <a:pt x="147205" y="105697"/>
                </a:lnTo>
                <a:lnTo>
                  <a:pt x="147212" y="105697"/>
                </a:lnTo>
                <a:lnTo>
                  <a:pt x="147214" y="105690"/>
                </a:lnTo>
                <a:lnTo>
                  <a:pt x="147211" y="105685"/>
                </a:lnTo>
                <a:lnTo>
                  <a:pt x="147207" y="105680"/>
                </a:lnTo>
                <a:lnTo>
                  <a:pt x="147203" y="105679"/>
                </a:lnTo>
                <a:lnTo>
                  <a:pt x="147201" y="105678"/>
                </a:lnTo>
                <a:lnTo>
                  <a:pt x="147200" y="105674"/>
                </a:lnTo>
                <a:lnTo>
                  <a:pt x="147203" y="105667"/>
                </a:lnTo>
                <a:lnTo>
                  <a:pt x="147206" y="105665"/>
                </a:lnTo>
                <a:lnTo>
                  <a:pt x="147210" y="105660"/>
                </a:lnTo>
                <a:lnTo>
                  <a:pt x="147216" y="105658"/>
                </a:lnTo>
                <a:lnTo>
                  <a:pt x="147218" y="105657"/>
                </a:lnTo>
                <a:lnTo>
                  <a:pt x="147223" y="105654"/>
                </a:lnTo>
                <a:lnTo>
                  <a:pt x="147223" y="105653"/>
                </a:lnTo>
                <a:lnTo>
                  <a:pt x="147223" y="105647"/>
                </a:lnTo>
                <a:lnTo>
                  <a:pt x="147223" y="105645"/>
                </a:lnTo>
                <a:lnTo>
                  <a:pt x="147220" y="105641"/>
                </a:lnTo>
                <a:lnTo>
                  <a:pt x="147221" y="105636"/>
                </a:lnTo>
                <a:lnTo>
                  <a:pt x="147229" y="105635"/>
                </a:lnTo>
                <a:lnTo>
                  <a:pt x="147232" y="105636"/>
                </a:lnTo>
                <a:lnTo>
                  <a:pt x="147237" y="105640"/>
                </a:lnTo>
                <a:lnTo>
                  <a:pt x="147247" y="105646"/>
                </a:lnTo>
                <a:lnTo>
                  <a:pt x="147258" y="105650"/>
                </a:lnTo>
                <a:lnTo>
                  <a:pt x="147258" y="105651"/>
                </a:lnTo>
                <a:lnTo>
                  <a:pt x="147263" y="105657"/>
                </a:lnTo>
                <a:lnTo>
                  <a:pt x="147263" y="105661"/>
                </a:lnTo>
                <a:lnTo>
                  <a:pt x="147263" y="105666"/>
                </a:lnTo>
                <a:lnTo>
                  <a:pt x="147263" y="105668"/>
                </a:lnTo>
                <a:lnTo>
                  <a:pt x="147264" y="105670"/>
                </a:lnTo>
                <a:lnTo>
                  <a:pt x="147267" y="105671"/>
                </a:lnTo>
                <a:lnTo>
                  <a:pt x="147268" y="105671"/>
                </a:lnTo>
                <a:lnTo>
                  <a:pt x="147282" y="105667"/>
                </a:lnTo>
                <a:lnTo>
                  <a:pt x="147279" y="105649"/>
                </a:lnTo>
                <a:lnTo>
                  <a:pt x="147277" y="105648"/>
                </a:lnTo>
                <a:lnTo>
                  <a:pt x="147276" y="105647"/>
                </a:lnTo>
                <a:lnTo>
                  <a:pt x="147271" y="105643"/>
                </a:lnTo>
                <a:lnTo>
                  <a:pt x="147270" y="105638"/>
                </a:lnTo>
                <a:lnTo>
                  <a:pt x="147272" y="105635"/>
                </a:lnTo>
                <a:lnTo>
                  <a:pt x="147279" y="105629"/>
                </a:lnTo>
                <a:lnTo>
                  <a:pt x="147281" y="105629"/>
                </a:lnTo>
                <a:lnTo>
                  <a:pt x="147285" y="105632"/>
                </a:lnTo>
                <a:lnTo>
                  <a:pt x="147287" y="105633"/>
                </a:lnTo>
                <a:lnTo>
                  <a:pt x="147293" y="105630"/>
                </a:lnTo>
                <a:lnTo>
                  <a:pt x="147299" y="105623"/>
                </a:lnTo>
                <a:lnTo>
                  <a:pt x="147297" y="105612"/>
                </a:lnTo>
                <a:lnTo>
                  <a:pt x="147295" y="105612"/>
                </a:lnTo>
                <a:lnTo>
                  <a:pt x="147289" y="105610"/>
                </a:lnTo>
                <a:lnTo>
                  <a:pt x="147288" y="105597"/>
                </a:lnTo>
                <a:lnTo>
                  <a:pt x="147291" y="105595"/>
                </a:lnTo>
                <a:lnTo>
                  <a:pt x="147297" y="105595"/>
                </a:lnTo>
                <a:lnTo>
                  <a:pt x="147306" y="105597"/>
                </a:lnTo>
                <a:lnTo>
                  <a:pt x="147306" y="105597"/>
                </a:lnTo>
                <a:lnTo>
                  <a:pt x="147311" y="105601"/>
                </a:lnTo>
                <a:lnTo>
                  <a:pt x="147317" y="105601"/>
                </a:lnTo>
                <a:lnTo>
                  <a:pt x="147326" y="105595"/>
                </a:lnTo>
                <a:lnTo>
                  <a:pt x="147329" y="105590"/>
                </a:lnTo>
                <a:lnTo>
                  <a:pt x="147329" y="105582"/>
                </a:lnTo>
                <a:lnTo>
                  <a:pt x="147329" y="105581"/>
                </a:lnTo>
                <a:lnTo>
                  <a:pt x="147329" y="105581"/>
                </a:lnTo>
                <a:lnTo>
                  <a:pt x="147329" y="105581"/>
                </a:lnTo>
                <a:lnTo>
                  <a:pt x="147332" y="105575"/>
                </a:lnTo>
                <a:lnTo>
                  <a:pt x="147335" y="105569"/>
                </a:lnTo>
                <a:lnTo>
                  <a:pt x="147334" y="105558"/>
                </a:lnTo>
                <a:lnTo>
                  <a:pt x="147330" y="105555"/>
                </a:lnTo>
                <a:lnTo>
                  <a:pt x="147320" y="105555"/>
                </a:lnTo>
                <a:lnTo>
                  <a:pt x="147317" y="105555"/>
                </a:lnTo>
                <a:lnTo>
                  <a:pt x="147316" y="105555"/>
                </a:lnTo>
                <a:lnTo>
                  <a:pt x="147313" y="105552"/>
                </a:lnTo>
                <a:lnTo>
                  <a:pt x="147309" y="105550"/>
                </a:lnTo>
                <a:lnTo>
                  <a:pt x="147309" y="105540"/>
                </a:lnTo>
                <a:lnTo>
                  <a:pt x="147312" y="105530"/>
                </a:lnTo>
                <a:lnTo>
                  <a:pt x="147320" y="105525"/>
                </a:lnTo>
                <a:lnTo>
                  <a:pt x="147325" y="105523"/>
                </a:lnTo>
                <a:lnTo>
                  <a:pt x="147330" y="105522"/>
                </a:lnTo>
                <a:lnTo>
                  <a:pt x="147331" y="105527"/>
                </a:lnTo>
                <a:lnTo>
                  <a:pt x="147333" y="105533"/>
                </a:lnTo>
                <a:lnTo>
                  <a:pt x="147334" y="105536"/>
                </a:lnTo>
                <a:lnTo>
                  <a:pt x="147334" y="105539"/>
                </a:lnTo>
                <a:lnTo>
                  <a:pt x="147338" y="105540"/>
                </a:lnTo>
                <a:lnTo>
                  <a:pt x="147342" y="105538"/>
                </a:lnTo>
                <a:lnTo>
                  <a:pt x="147346" y="105530"/>
                </a:lnTo>
                <a:lnTo>
                  <a:pt x="147331" y="105513"/>
                </a:lnTo>
                <a:lnTo>
                  <a:pt x="147329" y="105511"/>
                </a:lnTo>
                <a:lnTo>
                  <a:pt x="147328" y="105509"/>
                </a:lnTo>
                <a:lnTo>
                  <a:pt x="147329" y="105502"/>
                </a:lnTo>
                <a:lnTo>
                  <a:pt x="147329" y="105499"/>
                </a:lnTo>
                <a:lnTo>
                  <a:pt x="147330" y="105497"/>
                </a:lnTo>
                <a:lnTo>
                  <a:pt x="147331" y="105493"/>
                </a:lnTo>
                <a:lnTo>
                  <a:pt x="147332" y="105492"/>
                </a:lnTo>
                <a:lnTo>
                  <a:pt x="147334" y="105489"/>
                </a:lnTo>
                <a:lnTo>
                  <a:pt x="147338" y="105483"/>
                </a:lnTo>
                <a:lnTo>
                  <a:pt x="147338" y="105477"/>
                </a:lnTo>
                <a:lnTo>
                  <a:pt x="147335" y="105470"/>
                </a:lnTo>
                <a:lnTo>
                  <a:pt x="147331" y="105460"/>
                </a:lnTo>
                <a:lnTo>
                  <a:pt x="147320" y="105450"/>
                </a:lnTo>
                <a:lnTo>
                  <a:pt x="147319" y="105450"/>
                </a:lnTo>
                <a:lnTo>
                  <a:pt x="147316" y="105448"/>
                </a:lnTo>
                <a:lnTo>
                  <a:pt x="147315" y="105445"/>
                </a:lnTo>
                <a:lnTo>
                  <a:pt x="147312" y="105438"/>
                </a:lnTo>
                <a:lnTo>
                  <a:pt x="147308" y="105434"/>
                </a:lnTo>
                <a:lnTo>
                  <a:pt x="147304" y="105430"/>
                </a:lnTo>
                <a:lnTo>
                  <a:pt x="147300" y="105427"/>
                </a:lnTo>
                <a:lnTo>
                  <a:pt x="147298" y="105425"/>
                </a:lnTo>
                <a:lnTo>
                  <a:pt x="147296" y="105424"/>
                </a:lnTo>
                <a:lnTo>
                  <a:pt x="147291" y="105420"/>
                </a:lnTo>
                <a:lnTo>
                  <a:pt x="147289" y="105419"/>
                </a:lnTo>
                <a:lnTo>
                  <a:pt x="147287" y="105417"/>
                </a:lnTo>
                <a:lnTo>
                  <a:pt x="147287" y="105414"/>
                </a:lnTo>
                <a:lnTo>
                  <a:pt x="147287" y="105410"/>
                </a:lnTo>
                <a:lnTo>
                  <a:pt x="147288" y="105407"/>
                </a:lnTo>
                <a:lnTo>
                  <a:pt x="147288" y="105405"/>
                </a:lnTo>
                <a:lnTo>
                  <a:pt x="147288" y="105405"/>
                </a:lnTo>
                <a:lnTo>
                  <a:pt x="147289" y="105402"/>
                </a:lnTo>
                <a:lnTo>
                  <a:pt x="147290" y="105399"/>
                </a:lnTo>
                <a:lnTo>
                  <a:pt x="147290" y="105394"/>
                </a:lnTo>
                <a:lnTo>
                  <a:pt x="147291" y="105381"/>
                </a:lnTo>
                <a:lnTo>
                  <a:pt x="147299" y="105374"/>
                </a:lnTo>
                <a:lnTo>
                  <a:pt x="147300" y="105374"/>
                </a:lnTo>
                <a:lnTo>
                  <a:pt x="147306" y="105370"/>
                </a:lnTo>
                <a:lnTo>
                  <a:pt x="147313" y="105362"/>
                </a:lnTo>
                <a:lnTo>
                  <a:pt x="147322" y="105352"/>
                </a:lnTo>
                <a:lnTo>
                  <a:pt x="147326" y="105346"/>
                </a:lnTo>
                <a:lnTo>
                  <a:pt x="147330" y="105342"/>
                </a:lnTo>
                <a:lnTo>
                  <a:pt x="147328" y="105331"/>
                </a:lnTo>
                <a:lnTo>
                  <a:pt x="147328" y="105328"/>
                </a:lnTo>
                <a:lnTo>
                  <a:pt x="147326" y="105323"/>
                </a:lnTo>
                <a:lnTo>
                  <a:pt x="147328" y="105319"/>
                </a:lnTo>
                <a:lnTo>
                  <a:pt x="147329" y="105312"/>
                </a:lnTo>
                <a:lnTo>
                  <a:pt x="147332" y="105311"/>
                </a:lnTo>
                <a:lnTo>
                  <a:pt x="147335" y="105310"/>
                </a:lnTo>
                <a:lnTo>
                  <a:pt x="147344" y="105306"/>
                </a:lnTo>
                <a:lnTo>
                  <a:pt x="147345" y="105306"/>
                </a:lnTo>
                <a:lnTo>
                  <a:pt x="147351" y="105304"/>
                </a:lnTo>
                <a:lnTo>
                  <a:pt x="147353" y="105302"/>
                </a:lnTo>
                <a:lnTo>
                  <a:pt x="147357" y="105299"/>
                </a:lnTo>
                <a:lnTo>
                  <a:pt x="147361" y="105294"/>
                </a:lnTo>
                <a:lnTo>
                  <a:pt x="147367" y="105290"/>
                </a:lnTo>
                <a:lnTo>
                  <a:pt x="147369" y="105287"/>
                </a:lnTo>
                <a:lnTo>
                  <a:pt x="147370" y="105285"/>
                </a:lnTo>
                <a:lnTo>
                  <a:pt x="147375" y="105281"/>
                </a:lnTo>
                <a:lnTo>
                  <a:pt x="147388" y="105275"/>
                </a:lnTo>
                <a:lnTo>
                  <a:pt x="147391" y="105276"/>
                </a:lnTo>
                <a:lnTo>
                  <a:pt x="147394" y="105276"/>
                </a:lnTo>
                <a:lnTo>
                  <a:pt x="147405" y="105274"/>
                </a:lnTo>
                <a:lnTo>
                  <a:pt x="147413" y="105271"/>
                </a:lnTo>
                <a:lnTo>
                  <a:pt x="147414" y="105269"/>
                </a:lnTo>
                <a:lnTo>
                  <a:pt x="147418" y="105261"/>
                </a:lnTo>
                <a:lnTo>
                  <a:pt x="147423" y="105256"/>
                </a:lnTo>
                <a:lnTo>
                  <a:pt x="147429" y="105256"/>
                </a:lnTo>
                <a:lnTo>
                  <a:pt x="147429" y="105262"/>
                </a:lnTo>
                <a:lnTo>
                  <a:pt x="147430" y="105269"/>
                </a:lnTo>
                <a:lnTo>
                  <a:pt x="147430" y="105271"/>
                </a:lnTo>
                <a:lnTo>
                  <a:pt x="147443" y="105274"/>
                </a:lnTo>
                <a:lnTo>
                  <a:pt x="147448" y="105274"/>
                </a:lnTo>
                <a:lnTo>
                  <a:pt x="147452" y="105271"/>
                </a:lnTo>
                <a:lnTo>
                  <a:pt x="147458" y="105266"/>
                </a:lnTo>
                <a:lnTo>
                  <a:pt x="147461" y="105264"/>
                </a:lnTo>
                <a:lnTo>
                  <a:pt x="147465" y="105261"/>
                </a:lnTo>
                <a:lnTo>
                  <a:pt x="147468" y="105256"/>
                </a:lnTo>
                <a:lnTo>
                  <a:pt x="147473" y="105256"/>
                </a:lnTo>
                <a:lnTo>
                  <a:pt x="147474" y="105256"/>
                </a:lnTo>
                <a:lnTo>
                  <a:pt x="147483" y="105254"/>
                </a:lnTo>
                <a:lnTo>
                  <a:pt x="147490" y="105251"/>
                </a:lnTo>
                <a:lnTo>
                  <a:pt x="147496" y="105246"/>
                </a:lnTo>
                <a:lnTo>
                  <a:pt x="147498" y="105246"/>
                </a:lnTo>
                <a:lnTo>
                  <a:pt x="147501" y="105245"/>
                </a:lnTo>
                <a:lnTo>
                  <a:pt x="147506" y="105241"/>
                </a:lnTo>
                <a:lnTo>
                  <a:pt x="147506" y="105240"/>
                </a:lnTo>
                <a:lnTo>
                  <a:pt x="147506" y="105236"/>
                </a:lnTo>
                <a:lnTo>
                  <a:pt x="147505" y="105230"/>
                </a:lnTo>
                <a:lnTo>
                  <a:pt x="147505" y="105229"/>
                </a:lnTo>
                <a:lnTo>
                  <a:pt x="147503" y="105216"/>
                </a:lnTo>
                <a:lnTo>
                  <a:pt x="147499" y="105216"/>
                </a:lnTo>
                <a:lnTo>
                  <a:pt x="147492" y="105216"/>
                </a:lnTo>
                <a:lnTo>
                  <a:pt x="147502" y="105205"/>
                </a:lnTo>
                <a:lnTo>
                  <a:pt x="147507" y="105198"/>
                </a:lnTo>
                <a:lnTo>
                  <a:pt x="147516" y="105198"/>
                </a:lnTo>
                <a:lnTo>
                  <a:pt x="147520" y="105203"/>
                </a:lnTo>
                <a:lnTo>
                  <a:pt x="147521" y="105205"/>
                </a:lnTo>
                <a:lnTo>
                  <a:pt x="147522" y="105205"/>
                </a:lnTo>
                <a:lnTo>
                  <a:pt x="147524" y="105208"/>
                </a:lnTo>
                <a:lnTo>
                  <a:pt x="147526" y="105214"/>
                </a:lnTo>
                <a:lnTo>
                  <a:pt x="147531" y="105214"/>
                </a:lnTo>
                <a:lnTo>
                  <a:pt x="147540" y="105206"/>
                </a:lnTo>
                <a:lnTo>
                  <a:pt x="147541" y="105200"/>
                </a:lnTo>
                <a:lnTo>
                  <a:pt x="147540" y="105194"/>
                </a:lnTo>
                <a:lnTo>
                  <a:pt x="147539" y="105193"/>
                </a:lnTo>
                <a:lnTo>
                  <a:pt x="147531" y="105178"/>
                </a:lnTo>
                <a:lnTo>
                  <a:pt x="147538" y="105177"/>
                </a:lnTo>
                <a:lnTo>
                  <a:pt x="147545" y="105178"/>
                </a:lnTo>
                <a:lnTo>
                  <a:pt x="147549" y="105182"/>
                </a:lnTo>
                <a:lnTo>
                  <a:pt x="147551" y="105184"/>
                </a:lnTo>
                <a:lnTo>
                  <a:pt x="147551" y="105184"/>
                </a:lnTo>
                <a:lnTo>
                  <a:pt x="147552" y="105187"/>
                </a:lnTo>
                <a:lnTo>
                  <a:pt x="147554" y="105191"/>
                </a:lnTo>
                <a:lnTo>
                  <a:pt x="147555" y="105191"/>
                </a:lnTo>
                <a:lnTo>
                  <a:pt x="147556" y="105191"/>
                </a:lnTo>
                <a:lnTo>
                  <a:pt x="147561" y="105188"/>
                </a:lnTo>
                <a:lnTo>
                  <a:pt x="147563" y="105182"/>
                </a:lnTo>
                <a:lnTo>
                  <a:pt x="147564" y="105171"/>
                </a:lnTo>
                <a:lnTo>
                  <a:pt x="147564" y="105170"/>
                </a:lnTo>
                <a:lnTo>
                  <a:pt x="147563" y="105167"/>
                </a:lnTo>
                <a:lnTo>
                  <a:pt x="147565" y="105155"/>
                </a:lnTo>
                <a:lnTo>
                  <a:pt x="147574" y="105158"/>
                </a:lnTo>
                <a:lnTo>
                  <a:pt x="147576" y="105158"/>
                </a:lnTo>
                <a:lnTo>
                  <a:pt x="147577" y="105164"/>
                </a:lnTo>
                <a:lnTo>
                  <a:pt x="147582" y="105166"/>
                </a:lnTo>
                <a:lnTo>
                  <a:pt x="147590" y="105162"/>
                </a:lnTo>
                <a:lnTo>
                  <a:pt x="147590" y="105155"/>
                </a:lnTo>
                <a:lnTo>
                  <a:pt x="147590" y="105154"/>
                </a:lnTo>
                <a:lnTo>
                  <a:pt x="147589" y="105148"/>
                </a:lnTo>
                <a:lnTo>
                  <a:pt x="147588" y="105147"/>
                </a:lnTo>
                <a:lnTo>
                  <a:pt x="147585" y="105143"/>
                </a:lnTo>
                <a:lnTo>
                  <a:pt x="147584" y="105141"/>
                </a:lnTo>
                <a:lnTo>
                  <a:pt x="147585" y="105132"/>
                </a:lnTo>
                <a:lnTo>
                  <a:pt x="147597" y="105129"/>
                </a:lnTo>
                <a:lnTo>
                  <a:pt x="147602" y="105137"/>
                </a:lnTo>
                <a:lnTo>
                  <a:pt x="147608" y="105136"/>
                </a:lnTo>
                <a:lnTo>
                  <a:pt x="147611" y="105125"/>
                </a:lnTo>
                <a:lnTo>
                  <a:pt x="147612" y="105121"/>
                </a:lnTo>
                <a:lnTo>
                  <a:pt x="147614" y="105118"/>
                </a:lnTo>
                <a:lnTo>
                  <a:pt x="147616" y="105125"/>
                </a:lnTo>
                <a:lnTo>
                  <a:pt x="147622" y="105128"/>
                </a:lnTo>
                <a:lnTo>
                  <a:pt x="147623" y="105129"/>
                </a:lnTo>
                <a:lnTo>
                  <a:pt x="147623" y="105131"/>
                </a:lnTo>
                <a:lnTo>
                  <a:pt x="147623" y="105133"/>
                </a:lnTo>
                <a:lnTo>
                  <a:pt x="147620" y="105148"/>
                </a:lnTo>
                <a:lnTo>
                  <a:pt x="147633" y="105142"/>
                </a:lnTo>
                <a:lnTo>
                  <a:pt x="147635" y="105132"/>
                </a:lnTo>
                <a:lnTo>
                  <a:pt x="147638" y="105124"/>
                </a:lnTo>
                <a:lnTo>
                  <a:pt x="147643" y="105121"/>
                </a:lnTo>
                <a:lnTo>
                  <a:pt x="147647" y="105118"/>
                </a:lnTo>
                <a:lnTo>
                  <a:pt x="147647" y="105115"/>
                </a:lnTo>
                <a:lnTo>
                  <a:pt x="147648" y="105113"/>
                </a:lnTo>
                <a:lnTo>
                  <a:pt x="147647" y="105108"/>
                </a:lnTo>
                <a:lnTo>
                  <a:pt x="147642" y="105102"/>
                </a:lnTo>
                <a:lnTo>
                  <a:pt x="147637" y="105093"/>
                </a:lnTo>
                <a:lnTo>
                  <a:pt x="147642" y="105088"/>
                </a:lnTo>
                <a:lnTo>
                  <a:pt x="147646" y="105088"/>
                </a:lnTo>
                <a:lnTo>
                  <a:pt x="147648" y="105089"/>
                </a:lnTo>
                <a:lnTo>
                  <a:pt x="147653" y="105092"/>
                </a:lnTo>
                <a:lnTo>
                  <a:pt x="147653" y="105099"/>
                </a:lnTo>
                <a:lnTo>
                  <a:pt x="147653" y="105104"/>
                </a:lnTo>
                <a:lnTo>
                  <a:pt x="147657" y="105109"/>
                </a:lnTo>
                <a:lnTo>
                  <a:pt x="147662" y="105112"/>
                </a:lnTo>
                <a:lnTo>
                  <a:pt x="147663" y="105112"/>
                </a:lnTo>
                <a:lnTo>
                  <a:pt x="147665" y="105116"/>
                </a:lnTo>
                <a:lnTo>
                  <a:pt x="147674" y="105116"/>
                </a:lnTo>
                <a:lnTo>
                  <a:pt x="147678" y="105113"/>
                </a:lnTo>
                <a:lnTo>
                  <a:pt x="147684" y="105104"/>
                </a:lnTo>
                <a:lnTo>
                  <a:pt x="147687" y="105097"/>
                </a:lnTo>
                <a:lnTo>
                  <a:pt x="147690" y="105093"/>
                </a:lnTo>
                <a:lnTo>
                  <a:pt x="147693" y="105087"/>
                </a:lnTo>
                <a:lnTo>
                  <a:pt x="147695" y="105083"/>
                </a:lnTo>
                <a:lnTo>
                  <a:pt x="147697" y="105083"/>
                </a:lnTo>
                <a:lnTo>
                  <a:pt x="147709" y="105083"/>
                </a:lnTo>
                <a:lnTo>
                  <a:pt x="147714" y="105083"/>
                </a:lnTo>
                <a:lnTo>
                  <a:pt x="147714" y="105072"/>
                </a:lnTo>
                <a:lnTo>
                  <a:pt x="147710" y="105065"/>
                </a:lnTo>
                <a:lnTo>
                  <a:pt x="147705" y="105060"/>
                </a:lnTo>
                <a:lnTo>
                  <a:pt x="147704" y="105059"/>
                </a:lnTo>
                <a:lnTo>
                  <a:pt x="147705" y="105049"/>
                </a:lnTo>
                <a:lnTo>
                  <a:pt x="147701" y="105045"/>
                </a:lnTo>
                <a:lnTo>
                  <a:pt x="147703" y="105037"/>
                </a:lnTo>
                <a:lnTo>
                  <a:pt x="147705" y="105034"/>
                </a:lnTo>
                <a:lnTo>
                  <a:pt x="147715" y="105029"/>
                </a:lnTo>
                <a:lnTo>
                  <a:pt x="147721" y="105025"/>
                </a:lnTo>
                <a:lnTo>
                  <a:pt x="147728" y="105017"/>
                </a:lnTo>
                <a:lnTo>
                  <a:pt x="147729" y="105013"/>
                </a:lnTo>
                <a:lnTo>
                  <a:pt x="147735" y="105005"/>
                </a:lnTo>
                <a:lnTo>
                  <a:pt x="147748" y="105008"/>
                </a:lnTo>
                <a:lnTo>
                  <a:pt x="147749" y="105009"/>
                </a:lnTo>
                <a:lnTo>
                  <a:pt x="147750" y="105012"/>
                </a:lnTo>
                <a:lnTo>
                  <a:pt x="147750" y="105015"/>
                </a:lnTo>
                <a:lnTo>
                  <a:pt x="147752" y="105020"/>
                </a:lnTo>
                <a:lnTo>
                  <a:pt x="147763" y="105014"/>
                </a:lnTo>
                <a:lnTo>
                  <a:pt x="147764" y="105013"/>
                </a:lnTo>
                <a:lnTo>
                  <a:pt x="147771" y="105011"/>
                </a:lnTo>
                <a:lnTo>
                  <a:pt x="147780" y="105013"/>
                </a:lnTo>
                <a:lnTo>
                  <a:pt x="147782" y="105014"/>
                </a:lnTo>
                <a:lnTo>
                  <a:pt x="147783" y="105014"/>
                </a:lnTo>
                <a:lnTo>
                  <a:pt x="147787" y="105015"/>
                </a:lnTo>
                <a:lnTo>
                  <a:pt x="147790" y="105016"/>
                </a:lnTo>
                <a:lnTo>
                  <a:pt x="147790" y="105016"/>
                </a:lnTo>
                <a:lnTo>
                  <a:pt x="147793" y="105017"/>
                </a:lnTo>
                <a:lnTo>
                  <a:pt x="147798" y="105019"/>
                </a:lnTo>
                <a:lnTo>
                  <a:pt x="147808" y="105019"/>
                </a:lnTo>
                <a:lnTo>
                  <a:pt x="147813" y="105004"/>
                </a:lnTo>
                <a:lnTo>
                  <a:pt x="147815" y="105000"/>
                </a:lnTo>
                <a:lnTo>
                  <a:pt x="147818" y="104997"/>
                </a:lnTo>
                <a:lnTo>
                  <a:pt x="147820" y="104996"/>
                </a:lnTo>
                <a:lnTo>
                  <a:pt x="147825" y="104996"/>
                </a:lnTo>
                <a:lnTo>
                  <a:pt x="147826" y="104996"/>
                </a:lnTo>
                <a:lnTo>
                  <a:pt x="147835" y="104994"/>
                </a:lnTo>
                <a:lnTo>
                  <a:pt x="147840" y="104990"/>
                </a:lnTo>
                <a:lnTo>
                  <a:pt x="147843" y="104987"/>
                </a:lnTo>
                <a:lnTo>
                  <a:pt x="147854" y="104983"/>
                </a:lnTo>
                <a:lnTo>
                  <a:pt x="147856" y="104983"/>
                </a:lnTo>
                <a:lnTo>
                  <a:pt x="147859" y="104983"/>
                </a:lnTo>
                <a:lnTo>
                  <a:pt x="147860" y="104983"/>
                </a:lnTo>
                <a:lnTo>
                  <a:pt x="147873" y="104985"/>
                </a:lnTo>
                <a:lnTo>
                  <a:pt x="147876" y="104984"/>
                </a:lnTo>
                <a:lnTo>
                  <a:pt x="147879" y="104979"/>
                </a:lnTo>
                <a:lnTo>
                  <a:pt x="147879" y="104977"/>
                </a:lnTo>
                <a:lnTo>
                  <a:pt x="147878" y="104971"/>
                </a:lnTo>
                <a:lnTo>
                  <a:pt x="147877" y="104969"/>
                </a:lnTo>
                <a:lnTo>
                  <a:pt x="147877" y="104967"/>
                </a:lnTo>
                <a:lnTo>
                  <a:pt x="147877" y="104961"/>
                </a:lnTo>
                <a:lnTo>
                  <a:pt x="147881" y="104955"/>
                </a:lnTo>
                <a:lnTo>
                  <a:pt x="147882" y="104948"/>
                </a:lnTo>
                <a:lnTo>
                  <a:pt x="147885" y="104946"/>
                </a:lnTo>
                <a:lnTo>
                  <a:pt x="147893" y="104939"/>
                </a:lnTo>
                <a:lnTo>
                  <a:pt x="147893" y="104936"/>
                </a:lnTo>
                <a:lnTo>
                  <a:pt x="147891" y="104932"/>
                </a:lnTo>
                <a:lnTo>
                  <a:pt x="147891" y="104929"/>
                </a:lnTo>
                <a:lnTo>
                  <a:pt x="147891" y="104926"/>
                </a:lnTo>
                <a:lnTo>
                  <a:pt x="147893" y="104922"/>
                </a:lnTo>
                <a:lnTo>
                  <a:pt x="147893" y="104920"/>
                </a:lnTo>
                <a:lnTo>
                  <a:pt x="147893" y="104917"/>
                </a:lnTo>
                <a:lnTo>
                  <a:pt x="147889" y="104915"/>
                </a:lnTo>
                <a:lnTo>
                  <a:pt x="147887" y="104908"/>
                </a:lnTo>
                <a:lnTo>
                  <a:pt x="147885" y="104902"/>
                </a:lnTo>
                <a:lnTo>
                  <a:pt x="147881" y="104900"/>
                </a:lnTo>
                <a:lnTo>
                  <a:pt x="147880" y="104897"/>
                </a:lnTo>
                <a:lnTo>
                  <a:pt x="147880" y="104892"/>
                </a:lnTo>
                <a:lnTo>
                  <a:pt x="147872" y="104890"/>
                </a:lnTo>
                <a:lnTo>
                  <a:pt x="147867" y="104888"/>
                </a:lnTo>
                <a:lnTo>
                  <a:pt x="147868" y="104886"/>
                </a:lnTo>
                <a:lnTo>
                  <a:pt x="147870" y="104879"/>
                </a:lnTo>
                <a:lnTo>
                  <a:pt x="147872" y="104870"/>
                </a:lnTo>
                <a:lnTo>
                  <a:pt x="147872" y="104857"/>
                </a:lnTo>
                <a:lnTo>
                  <a:pt x="147865" y="104853"/>
                </a:lnTo>
                <a:lnTo>
                  <a:pt x="147861" y="104850"/>
                </a:lnTo>
                <a:lnTo>
                  <a:pt x="147860" y="104850"/>
                </a:lnTo>
                <a:lnTo>
                  <a:pt x="147850" y="104846"/>
                </a:lnTo>
                <a:lnTo>
                  <a:pt x="147847" y="104840"/>
                </a:lnTo>
                <a:lnTo>
                  <a:pt x="147849" y="104832"/>
                </a:lnTo>
                <a:lnTo>
                  <a:pt x="147849" y="104830"/>
                </a:lnTo>
                <a:lnTo>
                  <a:pt x="147851" y="104826"/>
                </a:lnTo>
                <a:lnTo>
                  <a:pt x="147852" y="104821"/>
                </a:lnTo>
                <a:lnTo>
                  <a:pt x="147854" y="104820"/>
                </a:lnTo>
                <a:lnTo>
                  <a:pt x="147863" y="104828"/>
                </a:lnTo>
                <a:lnTo>
                  <a:pt x="147866" y="104829"/>
                </a:lnTo>
                <a:lnTo>
                  <a:pt x="147880" y="104822"/>
                </a:lnTo>
                <a:lnTo>
                  <a:pt x="147870" y="104798"/>
                </a:lnTo>
                <a:lnTo>
                  <a:pt x="147869" y="104796"/>
                </a:lnTo>
                <a:lnTo>
                  <a:pt x="147856" y="104789"/>
                </a:lnTo>
                <a:lnTo>
                  <a:pt x="147855" y="104787"/>
                </a:lnTo>
                <a:lnTo>
                  <a:pt x="147854" y="104782"/>
                </a:lnTo>
                <a:lnTo>
                  <a:pt x="147854" y="104777"/>
                </a:lnTo>
                <a:lnTo>
                  <a:pt x="147860" y="104768"/>
                </a:lnTo>
                <a:lnTo>
                  <a:pt x="147867" y="104752"/>
                </a:lnTo>
                <a:lnTo>
                  <a:pt x="147873" y="104752"/>
                </a:lnTo>
                <a:lnTo>
                  <a:pt x="147874" y="104750"/>
                </a:lnTo>
                <a:lnTo>
                  <a:pt x="147893" y="104742"/>
                </a:lnTo>
                <a:lnTo>
                  <a:pt x="147905" y="104738"/>
                </a:lnTo>
                <a:lnTo>
                  <a:pt x="147934" y="104741"/>
                </a:lnTo>
                <a:lnTo>
                  <a:pt x="147945" y="104743"/>
                </a:lnTo>
                <a:lnTo>
                  <a:pt x="147950" y="104744"/>
                </a:lnTo>
                <a:lnTo>
                  <a:pt x="147955" y="104747"/>
                </a:lnTo>
                <a:lnTo>
                  <a:pt x="147957" y="104749"/>
                </a:lnTo>
                <a:lnTo>
                  <a:pt x="147962" y="104752"/>
                </a:lnTo>
                <a:lnTo>
                  <a:pt x="147977" y="104750"/>
                </a:lnTo>
                <a:lnTo>
                  <a:pt x="147982" y="104749"/>
                </a:lnTo>
                <a:lnTo>
                  <a:pt x="147990" y="104749"/>
                </a:lnTo>
                <a:lnTo>
                  <a:pt x="148003" y="104748"/>
                </a:lnTo>
                <a:lnTo>
                  <a:pt x="148006" y="104748"/>
                </a:lnTo>
                <a:lnTo>
                  <a:pt x="148009" y="104750"/>
                </a:lnTo>
                <a:lnTo>
                  <a:pt x="148010" y="104752"/>
                </a:lnTo>
                <a:lnTo>
                  <a:pt x="148012" y="104754"/>
                </a:lnTo>
                <a:lnTo>
                  <a:pt x="148026" y="104755"/>
                </a:lnTo>
                <a:lnTo>
                  <a:pt x="148030" y="104755"/>
                </a:lnTo>
                <a:lnTo>
                  <a:pt x="148032" y="104757"/>
                </a:lnTo>
                <a:lnTo>
                  <a:pt x="148038" y="104757"/>
                </a:lnTo>
                <a:lnTo>
                  <a:pt x="148043" y="104757"/>
                </a:lnTo>
                <a:lnTo>
                  <a:pt x="148048" y="104753"/>
                </a:lnTo>
                <a:lnTo>
                  <a:pt x="148052" y="104750"/>
                </a:lnTo>
                <a:lnTo>
                  <a:pt x="148055" y="104737"/>
                </a:lnTo>
                <a:lnTo>
                  <a:pt x="148056" y="104733"/>
                </a:lnTo>
                <a:lnTo>
                  <a:pt x="148061" y="104720"/>
                </a:lnTo>
                <a:lnTo>
                  <a:pt x="148063" y="104713"/>
                </a:lnTo>
                <a:lnTo>
                  <a:pt x="148066" y="104706"/>
                </a:lnTo>
                <a:lnTo>
                  <a:pt x="148066" y="104696"/>
                </a:lnTo>
                <a:lnTo>
                  <a:pt x="148062" y="104685"/>
                </a:lnTo>
                <a:lnTo>
                  <a:pt x="148059" y="104673"/>
                </a:lnTo>
                <a:lnTo>
                  <a:pt x="148057" y="104658"/>
                </a:lnTo>
                <a:lnTo>
                  <a:pt x="148057" y="104644"/>
                </a:lnTo>
                <a:lnTo>
                  <a:pt x="148056" y="104633"/>
                </a:lnTo>
                <a:lnTo>
                  <a:pt x="148056" y="104632"/>
                </a:lnTo>
                <a:lnTo>
                  <a:pt x="148057" y="104631"/>
                </a:lnTo>
                <a:lnTo>
                  <a:pt x="148057" y="104631"/>
                </a:lnTo>
                <a:lnTo>
                  <a:pt x="148059" y="104625"/>
                </a:lnTo>
                <a:lnTo>
                  <a:pt x="148061" y="104622"/>
                </a:lnTo>
                <a:lnTo>
                  <a:pt x="148060" y="104617"/>
                </a:lnTo>
                <a:lnTo>
                  <a:pt x="148059" y="104613"/>
                </a:lnTo>
                <a:lnTo>
                  <a:pt x="148061" y="104595"/>
                </a:lnTo>
                <a:lnTo>
                  <a:pt x="148062" y="104595"/>
                </a:lnTo>
                <a:lnTo>
                  <a:pt x="148064" y="104593"/>
                </a:lnTo>
                <a:lnTo>
                  <a:pt x="148072" y="104589"/>
                </a:lnTo>
                <a:lnTo>
                  <a:pt x="148073" y="104588"/>
                </a:lnTo>
                <a:lnTo>
                  <a:pt x="148076" y="104586"/>
                </a:lnTo>
                <a:lnTo>
                  <a:pt x="148079" y="104586"/>
                </a:lnTo>
                <a:lnTo>
                  <a:pt x="148088" y="104582"/>
                </a:lnTo>
                <a:lnTo>
                  <a:pt x="148093" y="104577"/>
                </a:lnTo>
                <a:lnTo>
                  <a:pt x="148097" y="104573"/>
                </a:lnTo>
                <a:lnTo>
                  <a:pt x="148117" y="104557"/>
                </a:lnTo>
                <a:lnTo>
                  <a:pt x="148122" y="104553"/>
                </a:lnTo>
                <a:lnTo>
                  <a:pt x="148125" y="104545"/>
                </a:lnTo>
                <a:lnTo>
                  <a:pt x="148126" y="104543"/>
                </a:lnTo>
                <a:lnTo>
                  <a:pt x="148128" y="104538"/>
                </a:lnTo>
                <a:lnTo>
                  <a:pt x="148132" y="104534"/>
                </a:lnTo>
                <a:lnTo>
                  <a:pt x="148134" y="104527"/>
                </a:lnTo>
                <a:lnTo>
                  <a:pt x="148134" y="104522"/>
                </a:lnTo>
                <a:lnTo>
                  <a:pt x="148134" y="104522"/>
                </a:lnTo>
                <a:lnTo>
                  <a:pt x="148149" y="104498"/>
                </a:lnTo>
                <a:lnTo>
                  <a:pt x="148151" y="104495"/>
                </a:lnTo>
                <a:lnTo>
                  <a:pt x="148172" y="104472"/>
                </a:lnTo>
                <a:lnTo>
                  <a:pt x="148178" y="104466"/>
                </a:lnTo>
                <a:lnTo>
                  <a:pt x="148181" y="104463"/>
                </a:lnTo>
                <a:lnTo>
                  <a:pt x="148202" y="104444"/>
                </a:lnTo>
                <a:lnTo>
                  <a:pt x="148203" y="104442"/>
                </a:lnTo>
                <a:lnTo>
                  <a:pt x="148205" y="104438"/>
                </a:lnTo>
                <a:lnTo>
                  <a:pt x="148209" y="104434"/>
                </a:lnTo>
                <a:lnTo>
                  <a:pt x="148212" y="104433"/>
                </a:lnTo>
                <a:lnTo>
                  <a:pt x="148214" y="104433"/>
                </a:lnTo>
                <a:lnTo>
                  <a:pt x="148215" y="104433"/>
                </a:lnTo>
                <a:lnTo>
                  <a:pt x="148216" y="104433"/>
                </a:lnTo>
                <a:lnTo>
                  <a:pt x="148223" y="104429"/>
                </a:lnTo>
                <a:lnTo>
                  <a:pt x="148233" y="104422"/>
                </a:lnTo>
                <a:lnTo>
                  <a:pt x="148237" y="104415"/>
                </a:lnTo>
                <a:lnTo>
                  <a:pt x="148237" y="104415"/>
                </a:lnTo>
                <a:lnTo>
                  <a:pt x="148238" y="104412"/>
                </a:lnTo>
                <a:lnTo>
                  <a:pt x="148242" y="104408"/>
                </a:lnTo>
                <a:lnTo>
                  <a:pt x="148243" y="104408"/>
                </a:lnTo>
                <a:lnTo>
                  <a:pt x="148247" y="104408"/>
                </a:lnTo>
                <a:lnTo>
                  <a:pt x="148253" y="104404"/>
                </a:lnTo>
                <a:lnTo>
                  <a:pt x="148267" y="104382"/>
                </a:lnTo>
                <a:lnTo>
                  <a:pt x="148269" y="104380"/>
                </a:lnTo>
                <a:lnTo>
                  <a:pt x="148270" y="104379"/>
                </a:lnTo>
                <a:lnTo>
                  <a:pt x="148274" y="104375"/>
                </a:lnTo>
                <a:lnTo>
                  <a:pt x="148277" y="104373"/>
                </a:lnTo>
                <a:lnTo>
                  <a:pt x="148279" y="104370"/>
                </a:lnTo>
                <a:lnTo>
                  <a:pt x="148283" y="104368"/>
                </a:lnTo>
                <a:lnTo>
                  <a:pt x="148285" y="104364"/>
                </a:lnTo>
                <a:lnTo>
                  <a:pt x="148288" y="104356"/>
                </a:lnTo>
                <a:lnTo>
                  <a:pt x="148290" y="104350"/>
                </a:lnTo>
                <a:lnTo>
                  <a:pt x="148292" y="104346"/>
                </a:lnTo>
                <a:lnTo>
                  <a:pt x="148307" y="104327"/>
                </a:lnTo>
                <a:lnTo>
                  <a:pt x="148317" y="104324"/>
                </a:lnTo>
                <a:lnTo>
                  <a:pt x="148340" y="104318"/>
                </a:lnTo>
                <a:lnTo>
                  <a:pt x="148347" y="104312"/>
                </a:lnTo>
                <a:lnTo>
                  <a:pt x="148347" y="104311"/>
                </a:lnTo>
                <a:lnTo>
                  <a:pt x="148349" y="104307"/>
                </a:lnTo>
                <a:lnTo>
                  <a:pt x="148350" y="104306"/>
                </a:lnTo>
                <a:lnTo>
                  <a:pt x="148357" y="104303"/>
                </a:lnTo>
                <a:lnTo>
                  <a:pt x="148373" y="104291"/>
                </a:lnTo>
                <a:lnTo>
                  <a:pt x="148377" y="104287"/>
                </a:lnTo>
                <a:lnTo>
                  <a:pt x="148380" y="104284"/>
                </a:lnTo>
                <a:lnTo>
                  <a:pt x="148383" y="104283"/>
                </a:lnTo>
                <a:lnTo>
                  <a:pt x="148383" y="104282"/>
                </a:lnTo>
                <a:lnTo>
                  <a:pt x="148384" y="104281"/>
                </a:lnTo>
                <a:lnTo>
                  <a:pt x="148390" y="104276"/>
                </a:lnTo>
                <a:lnTo>
                  <a:pt x="148399" y="104270"/>
                </a:lnTo>
                <a:lnTo>
                  <a:pt x="148401" y="104265"/>
                </a:lnTo>
                <a:lnTo>
                  <a:pt x="148412" y="104260"/>
                </a:lnTo>
                <a:lnTo>
                  <a:pt x="148428" y="104263"/>
                </a:lnTo>
                <a:lnTo>
                  <a:pt x="148436" y="104265"/>
                </a:lnTo>
                <a:lnTo>
                  <a:pt x="148442" y="104265"/>
                </a:lnTo>
                <a:lnTo>
                  <a:pt x="148447" y="104263"/>
                </a:lnTo>
                <a:lnTo>
                  <a:pt x="148456" y="104262"/>
                </a:lnTo>
                <a:lnTo>
                  <a:pt x="148458" y="104261"/>
                </a:lnTo>
                <a:lnTo>
                  <a:pt x="148464" y="104258"/>
                </a:lnTo>
                <a:lnTo>
                  <a:pt x="148472" y="104252"/>
                </a:lnTo>
                <a:lnTo>
                  <a:pt x="148480" y="104247"/>
                </a:lnTo>
                <a:lnTo>
                  <a:pt x="148480" y="104246"/>
                </a:lnTo>
                <a:lnTo>
                  <a:pt x="148482" y="104242"/>
                </a:lnTo>
                <a:lnTo>
                  <a:pt x="148484" y="104239"/>
                </a:lnTo>
                <a:lnTo>
                  <a:pt x="148491" y="104235"/>
                </a:lnTo>
                <a:lnTo>
                  <a:pt x="148491" y="104238"/>
                </a:lnTo>
                <a:lnTo>
                  <a:pt x="148492" y="104240"/>
                </a:lnTo>
                <a:lnTo>
                  <a:pt x="148496" y="104245"/>
                </a:lnTo>
                <a:lnTo>
                  <a:pt x="148496" y="104246"/>
                </a:lnTo>
                <a:lnTo>
                  <a:pt x="148511" y="104240"/>
                </a:lnTo>
                <a:lnTo>
                  <a:pt x="148513" y="104236"/>
                </a:lnTo>
                <a:lnTo>
                  <a:pt x="148516" y="104235"/>
                </a:lnTo>
                <a:lnTo>
                  <a:pt x="148519" y="104228"/>
                </a:lnTo>
                <a:lnTo>
                  <a:pt x="148520" y="104223"/>
                </a:lnTo>
                <a:lnTo>
                  <a:pt x="148522" y="104220"/>
                </a:lnTo>
                <a:lnTo>
                  <a:pt x="148521" y="104216"/>
                </a:lnTo>
                <a:lnTo>
                  <a:pt x="148520" y="104213"/>
                </a:lnTo>
                <a:lnTo>
                  <a:pt x="148524" y="104203"/>
                </a:lnTo>
                <a:lnTo>
                  <a:pt x="148528" y="104192"/>
                </a:lnTo>
                <a:lnTo>
                  <a:pt x="148528" y="104191"/>
                </a:lnTo>
                <a:lnTo>
                  <a:pt x="148531" y="104188"/>
                </a:lnTo>
                <a:lnTo>
                  <a:pt x="148535" y="104183"/>
                </a:lnTo>
                <a:lnTo>
                  <a:pt x="148535" y="104174"/>
                </a:lnTo>
                <a:lnTo>
                  <a:pt x="148535" y="104174"/>
                </a:lnTo>
                <a:lnTo>
                  <a:pt x="148548" y="104153"/>
                </a:lnTo>
                <a:lnTo>
                  <a:pt x="148564" y="104128"/>
                </a:lnTo>
                <a:lnTo>
                  <a:pt x="148567" y="104119"/>
                </a:lnTo>
                <a:lnTo>
                  <a:pt x="148568" y="104115"/>
                </a:lnTo>
                <a:lnTo>
                  <a:pt x="148572" y="104112"/>
                </a:lnTo>
                <a:lnTo>
                  <a:pt x="148574" y="104107"/>
                </a:lnTo>
                <a:lnTo>
                  <a:pt x="148575" y="104098"/>
                </a:lnTo>
                <a:lnTo>
                  <a:pt x="148579" y="104088"/>
                </a:lnTo>
                <a:lnTo>
                  <a:pt x="148590" y="104069"/>
                </a:lnTo>
                <a:lnTo>
                  <a:pt x="148596" y="104065"/>
                </a:lnTo>
                <a:lnTo>
                  <a:pt x="148603" y="104062"/>
                </a:lnTo>
                <a:lnTo>
                  <a:pt x="148612" y="104058"/>
                </a:lnTo>
                <a:lnTo>
                  <a:pt x="148621" y="104054"/>
                </a:lnTo>
                <a:lnTo>
                  <a:pt x="148634" y="104045"/>
                </a:lnTo>
                <a:lnTo>
                  <a:pt x="148641" y="104031"/>
                </a:lnTo>
                <a:lnTo>
                  <a:pt x="148643" y="104026"/>
                </a:lnTo>
                <a:lnTo>
                  <a:pt x="148644" y="104024"/>
                </a:lnTo>
                <a:lnTo>
                  <a:pt x="148650" y="104016"/>
                </a:lnTo>
                <a:lnTo>
                  <a:pt x="148652" y="104015"/>
                </a:lnTo>
                <a:lnTo>
                  <a:pt x="148658" y="104013"/>
                </a:lnTo>
                <a:lnTo>
                  <a:pt x="148672" y="104009"/>
                </a:lnTo>
                <a:lnTo>
                  <a:pt x="148673" y="104009"/>
                </a:lnTo>
                <a:lnTo>
                  <a:pt x="148676" y="104009"/>
                </a:lnTo>
                <a:lnTo>
                  <a:pt x="148682" y="104006"/>
                </a:lnTo>
                <a:lnTo>
                  <a:pt x="148685" y="104004"/>
                </a:lnTo>
                <a:lnTo>
                  <a:pt x="148700" y="103993"/>
                </a:lnTo>
                <a:lnTo>
                  <a:pt x="148706" y="103989"/>
                </a:lnTo>
                <a:lnTo>
                  <a:pt x="148710" y="103987"/>
                </a:lnTo>
                <a:lnTo>
                  <a:pt x="148720" y="103994"/>
                </a:lnTo>
                <a:lnTo>
                  <a:pt x="148720" y="104001"/>
                </a:lnTo>
                <a:lnTo>
                  <a:pt x="148721" y="104003"/>
                </a:lnTo>
                <a:lnTo>
                  <a:pt x="148724" y="104014"/>
                </a:lnTo>
                <a:lnTo>
                  <a:pt x="148727" y="104018"/>
                </a:lnTo>
                <a:lnTo>
                  <a:pt x="148737" y="104022"/>
                </a:lnTo>
                <a:lnTo>
                  <a:pt x="148747" y="104020"/>
                </a:lnTo>
                <a:lnTo>
                  <a:pt x="148755" y="104016"/>
                </a:lnTo>
                <a:lnTo>
                  <a:pt x="148775" y="104013"/>
                </a:lnTo>
                <a:lnTo>
                  <a:pt x="148778" y="104014"/>
                </a:lnTo>
                <a:lnTo>
                  <a:pt x="148779" y="104014"/>
                </a:lnTo>
                <a:lnTo>
                  <a:pt x="148785" y="104014"/>
                </a:lnTo>
                <a:lnTo>
                  <a:pt x="148789" y="104011"/>
                </a:lnTo>
                <a:lnTo>
                  <a:pt x="148791" y="104005"/>
                </a:lnTo>
                <a:lnTo>
                  <a:pt x="148790" y="104001"/>
                </a:lnTo>
                <a:lnTo>
                  <a:pt x="148786" y="103990"/>
                </a:lnTo>
                <a:lnTo>
                  <a:pt x="148778" y="103987"/>
                </a:lnTo>
                <a:lnTo>
                  <a:pt x="148775" y="103985"/>
                </a:lnTo>
                <a:lnTo>
                  <a:pt x="148770" y="103970"/>
                </a:lnTo>
                <a:lnTo>
                  <a:pt x="148770" y="103965"/>
                </a:lnTo>
                <a:lnTo>
                  <a:pt x="148769" y="103963"/>
                </a:lnTo>
                <a:lnTo>
                  <a:pt x="148769" y="103960"/>
                </a:lnTo>
                <a:lnTo>
                  <a:pt x="148766" y="103952"/>
                </a:lnTo>
                <a:lnTo>
                  <a:pt x="148767" y="103943"/>
                </a:lnTo>
                <a:lnTo>
                  <a:pt x="148772" y="103936"/>
                </a:lnTo>
                <a:lnTo>
                  <a:pt x="148776" y="103932"/>
                </a:lnTo>
                <a:lnTo>
                  <a:pt x="148778" y="103930"/>
                </a:lnTo>
                <a:lnTo>
                  <a:pt x="148782" y="103927"/>
                </a:lnTo>
                <a:lnTo>
                  <a:pt x="148794" y="103922"/>
                </a:lnTo>
                <a:lnTo>
                  <a:pt x="148798" y="103916"/>
                </a:lnTo>
                <a:lnTo>
                  <a:pt x="148795" y="103906"/>
                </a:lnTo>
                <a:lnTo>
                  <a:pt x="148791" y="103905"/>
                </a:lnTo>
                <a:lnTo>
                  <a:pt x="148791" y="103905"/>
                </a:lnTo>
                <a:lnTo>
                  <a:pt x="148787" y="103906"/>
                </a:lnTo>
                <a:lnTo>
                  <a:pt x="148785" y="103906"/>
                </a:lnTo>
                <a:lnTo>
                  <a:pt x="148782" y="103905"/>
                </a:lnTo>
                <a:lnTo>
                  <a:pt x="148780" y="103905"/>
                </a:lnTo>
                <a:lnTo>
                  <a:pt x="148776" y="103904"/>
                </a:lnTo>
                <a:lnTo>
                  <a:pt x="148772" y="103904"/>
                </a:lnTo>
                <a:lnTo>
                  <a:pt x="148766" y="103910"/>
                </a:lnTo>
                <a:lnTo>
                  <a:pt x="148755" y="103907"/>
                </a:lnTo>
                <a:lnTo>
                  <a:pt x="148754" y="103905"/>
                </a:lnTo>
                <a:lnTo>
                  <a:pt x="148753" y="103904"/>
                </a:lnTo>
                <a:lnTo>
                  <a:pt x="148751" y="103903"/>
                </a:lnTo>
                <a:lnTo>
                  <a:pt x="148749" y="103900"/>
                </a:lnTo>
                <a:lnTo>
                  <a:pt x="148751" y="103896"/>
                </a:lnTo>
                <a:lnTo>
                  <a:pt x="148753" y="103891"/>
                </a:lnTo>
                <a:lnTo>
                  <a:pt x="148759" y="103888"/>
                </a:lnTo>
                <a:lnTo>
                  <a:pt x="148767" y="103888"/>
                </a:lnTo>
                <a:lnTo>
                  <a:pt x="148776" y="103890"/>
                </a:lnTo>
                <a:lnTo>
                  <a:pt x="148784" y="103894"/>
                </a:lnTo>
                <a:lnTo>
                  <a:pt x="148794" y="103892"/>
                </a:lnTo>
                <a:lnTo>
                  <a:pt x="148802" y="103885"/>
                </a:lnTo>
                <a:lnTo>
                  <a:pt x="148803" y="103884"/>
                </a:lnTo>
                <a:lnTo>
                  <a:pt x="148807" y="103881"/>
                </a:lnTo>
                <a:lnTo>
                  <a:pt x="148809" y="103878"/>
                </a:lnTo>
                <a:lnTo>
                  <a:pt x="148821" y="103872"/>
                </a:lnTo>
                <a:lnTo>
                  <a:pt x="148825" y="103864"/>
                </a:lnTo>
                <a:lnTo>
                  <a:pt x="148826" y="103861"/>
                </a:lnTo>
                <a:lnTo>
                  <a:pt x="148830" y="103859"/>
                </a:lnTo>
                <a:lnTo>
                  <a:pt x="148833" y="103858"/>
                </a:lnTo>
                <a:lnTo>
                  <a:pt x="148836" y="103854"/>
                </a:lnTo>
                <a:lnTo>
                  <a:pt x="148838" y="103852"/>
                </a:lnTo>
                <a:lnTo>
                  <a:pt x="148842" y="103847"/>
                </a:lnTo>
                <a:lnTo>
                  <a:pt x="148855" y="103838"/>
                </a:lnTo>
                <a:lnTo>
                  <a:pt x="148856" y="103837"/>
                </a:lnTo>
                <a:lnTo>
                  <a:pt x="148860" y="103834"/>
                </a:lnTo>
                <a:lnTo>
                  <a:pt x="148862" y="103834"/>
                </a:lnTo>
                <a:lnTo>
                  <a:pt x="148867" y="103833"/>
                </a:lnTo>
                <a:lnTo>
                  <a:pt x="148869" y="103829"/>
                </a:lnTo>
                <a:lnTo>
                  <a:pt x="148873" y="103822"/>
                </a:lnTo>
                <a:lnTo>
                  <a:pt x="148875" y="103818"/>
                </a:lnTo>
                <a:lnTo>
                  <a:pt x="148879" y="103815"/>
                </a:lnTo>
                <a:lnTo>
                  <a:pt x="148881" y="103815"/>
                </a:lnTo>
                <a:lnTo>
                  <a:pt x="148883" y="103815"/>
                </a:lnTo>
                <a:lnTo>
                  <a:pt x="148891" y="103808"/>
                </a:lnTo>
                <a:lnTo>
                  <a:pt x="148895" y="103807"/>
                </a:lnTo>
                <a:lnTo>
                  <a:pt x="148898" y="103804"/>
                </a:lnTo>
                <a:lnTo>
                  <a:pt x="148918" y="103791"/>
                </a:lnTo>
                <a:lnTo>
                  <a:pt x="148925" y="103792"/>
                </a:lnTo>
                <a:lnTo>
                  <a:pt x="148936" y="103783"/>
                </a:lnTo>
                <a:lnTo>
                  <a:pt x="148948" y="103772"/>
                </a:lnTo>
                <a:lnTo>
                  <a:pt x="148957" y="103767"/>
                </a:lnTo>
                <a:lnTo>
                  <a:pt x="148959" y="103765"/>
                </a:lnTo>
                <a:lnTo>
                  <a:pt x="148965" y="103763"/>
                </a:lnTo>
                <a:lnTo>
                  <a:pt x="148972" y="103758"/>
                </a:lnTo>
                <a:lnTo>
                  <a:pt x="148974" y="103752"/>
                </a:lnTo>
                <a:lnTo>
                  <a:pt x="148975" y="103747"/>
                </a:lnTo>
                <a:lnTo>
                  <a:pt x="148976" y="103742"/>
                </a:lnTo>
                <a:lnTo>
                  <a:pt x="148980" y="103736"/>
                </a:lnTo>
                <a:lnTo>
                  <a:pt x="148990" y="103725"/>
                </a:lnTo>
                <a:lnTo>
                  <a:pt x="148993" y="103723"/>
                </a:lnTo>
                <a:lnTo>
                  <a:pt x="149001" y="103726"/>
                </a:lnTo>
                <a:lnTo>
                  <a:pt x="149005" y="103728"/>
                </a:lnTo>
                <a:lnTo>
                  <a:pt x="149008" y="103729"/>
                </a:lnTo>
                <a:lnTo>
                  <a:pt x="149014" y="103732"/>
                </a:lnTo>
                <a:lnTo>
                  <a:pt x="149020" y="103732"/>
                </a:lnTo>
                <a:lnTo>
                  <a:pt x="149022" y="103732"/>
                </a:lnTo>
                <a:lnTo>
                  <a:pt x="149033" y="103732"/>
                </a:lnTo>
                <a:lnTo>
                  <a:pt x="149039" y="103732"/>
                </a:lnTo>
                <a:lnTo>
                  <a:pt x="149040" y="103732"/>
                </a:lnTo>
                <a:lnTo>
                  <a:pt x="149054" y="103728"/>
                </a:lnTo>
                <a:lnTo>
                  <a:pt x="149059" y="103729"/>
                </a:lnTo>
                <a:lnTo>
                  <a:pt x="149059" y="103732"/>
                </a:lnTo>
                <a:lnTo>
                  <a:pt x="149061" y="103735"/>
                </a:lnTo>
                <a:lnTo>
                  <a:pt x="149062" y="103736"/>
                </a:lnTo>
                <a:lnTo>
                  <a:pt x="149072" y="103738"/>
                </a:lnTo>
                <a:lnTo>
                  <a:pt x="149078" y="103742"/>
                </a:lnTo>
                <a:lnTo>
                  <a:pt x="149086" y="103745"/>
                </a:lnTo>
                <a:lnTo>
                  <a:pt x="149103" y="103723"/>
                </a:lnTo>
                <a:lnTo>
                  <a:pt x="149108" y="103715"/>
                </a:lnTo>
                <a:lnTo>
                  <a:pt x="149109" y="103713"/>
                </a:lnTo>
                <a:lnTo>
                  <a:pt x="149114" y="103708"/>
                </a:lnTo>
                <a:lnTo>
                  <a:pt x="149117" y="103705"/>
                </a:lnTo>
                <a:lnTo>
                  <a:pt x="149122" y="103699"/>
                </a:lnTo>
                <a:lnTo>
                  <a:pt x="149126" y="103698"/>
                </a:lnTo>
                <a:lnTo>
                  <a:pt x="149129" y="103696"/>
                </a:lnTo>
                <a:lnTo>
                  <a:pt x="149134" y="103694"/>
                </a:lnTo>
                <a:lnTo>
                  <a:pt x="149138" y="103691"/>
                </a:lnTo>
                <a:lnTo>
                  <a:pt x="149143" y="103690"/>
                </a:lnTo>
                <a:lnTo>
                  <a:pt x="149144" y="103690"/>
                </a:lnTo>
                <a:lnTo>
                  <a:pt x="149162" y="103684"/>
                </a:lnTo>
                <a:lnTo>
                  <a:pt x="149165" y="103684"/>
                </a:lnTo>
                <a:lnTo>
                  <a:pt x="149167" y="103683"/>
                </a:lnTo>
                <a:lnTo>
                  <a:pt x="149173" y="103679"/>
                </a:lnTo>
                <a:lnTo>
                  <a:pt x="149179" y="103678"/>
                </a:lnTo>
                <a:lnTo>
                  <a:pt x="149186" y="103679"/>
                </a:lnTo>
                <a:lnTo>
                  <a:pt x="149200" y="103681"/>
                </a:lnTo>
                <a:lnTo>
                  <a:pt x="149206" y="103680"/>
                </a:lnTo>
                <a:lnTo>
                  <a:pt x="149214" y="103684"/>
                </a:lnTo>
                <a:lnTo>
                  <a:pt x="149218" y="103685"/>
                </a:lnTo>
                <a:lnTo>
                  <a:pt x="149223" y="103686"/>
                </a:lnTo>
                <a:lnTo>
                  <a:pt x="149228" y="103687"/>
                </a:lnTo>
                <a:lnTo>
                  <a:pt x="149231" y="103687"/>
                </a:lnTo>
                <a:lnTo>
                  <a:pt x="149234" y="103689"/>
                </a:lnTo>
                <a:lnTo>
                  <a:pt x="149237" y="103691"/>
                </a:lnTo>
                <a:lnTo>
                  <a:pt x="149249" y="103695"/>
                </a:lnTo>
                <a:lnTo>
                  <a:pt x="149254" y="103694"/>
                </a:lnTo>
                <a:lnTo>
                  <a:pt x="149262" y="103693"/>
                </a:lnTo>
                <a:lnTo>
                  <a:pt x="149269" y="103691"/>
                </a:lnTo>
                <a:lnTo>
                  <a:pt x="149273" y="103691"/>
                </a:lnTo>
                <a:lnTo>
                  <a:pt x="149278" y="103690"/>
                </a:lnTo>
                <a:lnTo>
                  <a:pt x="149278" y="103690"/>
                </a:lnTo>
                <a:lnTo>
                  <a:pt x="149283" y="103690"/>
                </a:lnTo>
                <a:lnTo>
                  <a:pt x="149289" y="103689"/>
                </a:lnTo>
                <a:lnTo>
                  <a:pt x="149294" y="103690"/>
                </a:lnTo>
                <a:lnTo>
                  <a:pt x="149302" y="103690"/>
                </a:lnTo>
                <a:lnTo>
                  <a:pt x="149308" y="103690"/>
                </a:lnTo>
                <a:lnTo>
                  <a:pt x="149316" y="103689"/>
                </a:lnTo>
                <a:lnTo>
                  <a:pt x="149324" y="103684"/>
                </a:lnTo>
                <a:lnTo>
                  <a:pt x="149325" y="103684"/>
                </a:lnTo>
                <a:lnTo>
                  <a:pt x="149332" y="103681"/>
                </a:lnTo>
                <a:lnTo>
                  <a:pt x="149340" y="103680"/>
                </a:lnTo>
                <a:lnTo>
                  <a:pt x="149351" y="103673"/>
                </a:lnTo>
                <a:lnTo>
                  <a:pt x="149352" y="103670"/>
                </a:lnTo>
                <a:lnTo>
                  <a:pt x="149356" y="103667"/>
                </a:lnTo>
                <a:lnTo>
                  <a:pt x="149363" y="103663"/>
                </a:lnTo>
                <a:lnTo>
                  <a:pt x="149366" y="103662"/>
                </a:lnTo>
                <a:lnTo>
                  <a:pt x="149378" y="103658"/>
                </a:lnTo>
                <a:lnTo>
                  <a:pt x="149379" y="103657"/>
                </a:lnTo>
                <a:lnTo>
                  <a:pt x="149384" y="103651"/>
                </a:lnTo>
                <a:lnTo>
                  <a:pt x="149392" y="103645"/>
                </a:lnTo>
                <a:lnTo>
                  <a:pt x="149396" y="103644"/>
                </a:lnTo>
                <a:lnTo>
                  <a:pt x="149397" y="103644"/>
                </a:lnTo>
                <a:lnTo>
                  <a:pt x="149403" y="103639"/>
                </a:lnTo>
                <a:lnTo>
                  <a:pt x="149406" y="103636"/>
                </a:lnTo>
                <a:lnTo>
                  <a:pt x="149407" y="103635"/>
                </a:lnTo>
                <a:lnTo>
                  <a:pt x="149407" y="103635"/>
                </a:lnTo>
                <a:lnTo>
                  <a:pt x="149441" y="103606"/>
                </a:lnTo>
                <a:lnTo>
                  <a:pt x="149442" y="103606"/>
                </a:lnTo>
                <a:lnTo>
                  <a:pt x="149442" y="103598"/>
                </a:lnTo>
                <a:lnTo>
                  <a:pt x="149452" y="103596"/>
                </a:lnTo>
                <a:lnTo>
                  <a:pt x="149456" y="103596"/>
                </a:lnTo>
                <a:lnTo>
                  <a:pt x="149463" y="103596"/>
                </a:lnTo>
                <a:lnTo>
                  <a:pt x="149465" y="103595"/>
                </a:lnTo>
                <a:lnTo>
                  <a:pt x="149479" y="103589"/>
                </a:lnTo>
                <a:lnTo>
                  <a:pt x="149490" y="103584"/>
                </a:lnTo>
                <a:lnTo>
                  <a:pt x="149491" y="103583"/>
                </a:lnTo>
                <a:lnTo>
                  <a:pt x="149499" y="103579"/>
                </a:lnTo>
                <a:lnTo>
                  <a:pt x="149504" y="103578"/>
                </a:lnTo>
                <a:lnTo>
                  <a:pt x="149505" y="103578"/>
                </a:lnTo>
                <a:lnTo>
                  <a:pt x="149510" y="103577"/>
                </a:lnTo>
                <a:lnTo>
                  <a:pt x="149517" y="103575"/>
                </a:lnTo>
                <a:lnTo>
                  <a:pt x="149522" y="103572"/>
                </a:lnTo>
                <a:lnTo>
                  <a:pt x="149534" y="103566"/>
                </a:lnTo>
                <a:lnTo>
                  <a:pt x="149543" y="103557"/>
                </a:lnTo>
                <a:lnTo>
                  <a:pt x="149544" y="103549"/>
                </a:lnTo>
                <a:lnTo>
                  <a:pt x="149544" y="103542"/>
                </a:lnTo>
                <a:lnTo>
                  <a:pt x="149546" y="103536"/>
                </a:lnTo>
                <a:lnTo>
                  <a:pt x="149560" y="103513"/>
                </a:lnTo>
                <a:lnTo>
                  <a:pt x="149561" y="103503"/>
                </a:lnTo>
                <a:lnTo>
                  <a:pt x="149566" y="103496"/>
                </a:lnTo>
                <a:lnTo>
                  <a:pt x="149570" y="103491"/>
                </a:lnTo>
                <a:lnTo>
                  <a:pt x="149571" y="103482"/>
                </a:lnTo>
                <a:lnTo>
                  <a:pt x="149572" y="103474"/>
                </a:lnTo>
                <a:lnTo>
                  <a:pt x="149574" y="103452"/>
                </a:lnTo>
                <a:lnTo>
                  <a:pt x="149576" y="103448"/>
                </a:lnTo>
                <a:lnTo>
                  <a:pt x="149580" y="103443"/>
                </a:lnTo>
                <a:lnTo>
                  <a:pt x="149583" y="103440"/>
                </a:lnTo>
                <a:lnTo>
                  <a:pt x="149585" y="103440"/>
                </a:lnTo>
                <a:lnTo>
                  <a:pt x="149589" y="103440"/>
                </a:lnTo>
                <a:lnTo>
                  <a:pt x="149592" y="103440"/>
                </a:lnTo>
                <a:lnTo>
                  <a:pt x="149593" y="103439"/>
                </a:lnTo>
                <a:lnTo>
                  <a:pt x="149598" y="103438"/>
                </a:lnTo>
                <a:lnTo>
                  <a:pt x="149599" y="103433"/>
                </a:lnTo>
                <a:lnTo>
                  <a:pt x="149599" y="103430"/>
                </a:lnTo>
                <a:lnTo>
                  <a:pt x="149596" y="103421"/>
                </a:lnTo>
                <a:lnTo>
                  <a:pt x="149592" y="103418"/>
                </a:lnTo>
                <a:lnTo>
                  <a:pt x="149574" y="103405"/>
                </a:lnTo>
                <a:lnTo>
                  <a:pt x="149572" y="103405"/>
                </a:lnTo>
                <a:lnTo>
                  <a:pt x="149571" y="103405"/>
                </a:lnTo>
                <a:lnTo>
                  <a:pt x="149566" y="103400"/>
                </a:lnTo>
                <a:lnTo>
                  <a:pt x="149565" y="103397"/>
                </a:lnTo>
                <a:lnTo>
                  <a:pt x="149565" y="103393"/>
                </a:lnTo>
                <a:lnTo>
                  <a:pt x="149565" y="103393"/>
                </a:lnTo>
                <a:lnTo>
                  <a:pt x="149565" y="103391"/>
                </a:lnTo>
                <a:lnTo>
                  <a:pt x="149565" y="103383"/>
                </a:lnTo>
                <a:lnTo>
                  <a:pt x="149564" y="103380"/>
                </a:lnTo>
                <a:lnTo>
                  <a:pt x="149564" y="103379"/>
                </a:lnTo>
                <a:lnTo>
                  <a:pt x="149562" y="103375"/>
                </a:lnTo>
                <a:lnTo>
                  <a:pt x="149561" y="103372"/>
                </a:lnTo>
                <a:lnTo>
                  <a:pt x="149557" y="103368"/>
                </a:lnTo>
                <a:lnTo>
                  <a:pt x="149553" y="103364"/>
                </a:lnTo>
                <a:lnTo>
                  <a:pt x="149550" y="103364"/>
                </a:lnTo>
                <a:lnTo>
                  <a:pt x="149549" y="103363"/>
                </a:lnTo>
                <a:lnTo>
                  <a:pt x="149546" y="103361"/>
                </a:lnTo>
                <a:lnTo>
                  <a:pt x="149546" y="103361"/>
                </a:lnTo>
                <a:lnTo>
                  <a:pt x="149543" y="103359"/>
                </a:lnTo>
                <a:lnTo>
                  <a:pt x="149540" y="103354"/>
                </a:lnTo>
                <a:lnTo>
                  <a:pt x="149540" y="103352"/>
                </a:lnTo>
                <a:lnTo>
                  <a:pt x="149538" y="103345"/>
                </a:lnTo>
                <a:lnTo>
                  <a:pt x="149534" y="103343"/>
                </a:lnTo>
                <a:lnTo>
                  <a:pt x="149529" y="103336"/>
                </a:lnTo>
                <a:lnTo>
                  <a:pt x="149526" y="103332"/>
                </a:lnTo>
                <a:lnTo>
                  <a:pt x="149521" y="103314"/>
                </a:lnTo>
                <a:lnTo>
                  <a:pt x="149521" y="103313"/>
                </a:lnTo>
                <a:lnTo>
                  <a:pt x="149521" y="103310"/>
                </a:lnTo>
                <a:lnTo>
                  <a:pt x="149521" y="103306"/>
                </a:lnTo>
                <a:lnTo>
                  <a:pt x="149521" y="103303"/>
                </a:lnTo>
                <a:lnTo>
                  <a:pt x="149521" y="103300"/>
                </a:lnTo>
                <a:lnTo>
                  <a:pt x="149521" y="103297"/>
                </a:lnTo>
                <a:lnTo>
                  <a:pt x="149520" y="103295"/>
                </a:lnTo>
                <a:lnTo>
                  <a:pt x="149517" y="103291"/>
                </a:lnTo>
                <a:lnTo>
                  <a:pt x="149514" y="103285"/>
                </a:lnTo>
                <a:lnTo>
                  <a:pt x="149514" y="103283"/>
                </a:lnTo>
                <a:lnTo>
                  <a:pt x="149512" y="103274"/>
                </a:lnTo>
                <a:lnTo>
                  <a:pt x="149511" y="103273"/>
                </a:lnTo>
                <a:lnTo>
                  <a:pt x="149509" y="103270"/>
                </a:lnTo>
                <a:lnTo>
                  <a:pt x="149508" y="103256"/>
                </a:lnTo>
                <a:lnTo>
                  <a:pt x="149509" y="103250"/>
                </a:lnTo>
                <a:lnTo>
                  <a:pt x="149513" y="103244"/>
                </a:lnTo>
                <a:lnTo>
                  <a:pt x="149514" y="103243"/>
                </a:lnTo>
                <a:lnTo>
                  <a:pt x="149518" y="103242"/>
                </a:lnTo>
                <a:lnTo>
                  <a:pt x="149522" y="103240"/>
                </a:lnTo>
                <a:lnTo>
                  <a:pt x="149529" y="103234"/>
                </a:lnTo>
                <a:lnTo>
                  <a:pt x="149534" y="103226"/>
                </a:lnTo>
                <a:lnTo>
                  <a:pt x="149536" y="103223"/>
                </a:lnTo>
                <a:lnTo>
                  <a:pt x="149539" y="103217"/>
                </a:lnTo>
                <a:lnTo>
                  <a:pt x="149550" y="103213"/>
                </a:lnTo>
                <a:lnTo>
                  <a:pt x="149553" y="103214"/>
                </a:lnTo>
                <a:lnTo>
                  <a:pt x="149554" y="103215"/>
                </a:lnTo>
                <a:lnTo>
                  <a:pt x="149554" y="103215"/>
                </a:lnTo>
                <a:lnTo>
                  <a:pt x="149556" y="103217"/>
                </a:lnTo>
                <a:lnTo>
                  <a:pt x="149562" y="103216"/>
                </a:lnTo>
                <a:lnTo>
                  <a:pt x="149570" y="103214"/>
                </a:lnTo>
                <a:lnTo>
                  <a:pt x="149575" y="103206"/>
                </a:lnTo>
                <a:lnTo>
                  <a:pt x="149577" y="103195"/>
                </a:lnTo>
                <a:lnTo>
                  <a:pt x="149579" y="103193"/>
                </a:lnTo>
                <a:lnTo>
                  <a:pt x="149579" y="103188"/>
                </a:lnTo>
                <a:lnTo>
                  <a:pt x="149583" y="103187"/>
                </a:lnTo>
                <a:lnTo>
                  <a:pt x="149588" y="103185"/>
                </a:lnTo>
                <a:lnTo>
                  <a:pt x="149590" y="103174"/>
                </a:lnTo>
                <a:lnTo>
                  <a:pt x="149589" y="103169"/>
                </a:lnTo>
                <a:lnTo>
                  <a:pt x="149585" y="103165"/>
                </a:lnTo>
                <a:lnTo>
                  <a:pt x="149582" y="103163"/>
                </a:lnTo>
                <a:lnTo>
                  <a:pt x="149580" y="103162"/>
                </a:lnTo>
                <a:lnTo>
                  <a:pt x="149578" y="103161"/>
                </a:lnTo>
                <a:lnTo>
                  <a:pt x="149575" y="103156"/>
                </a:lnTo>
                <a:lnTo>
                  <a:pt x="149580" y="103144"/>
                </a:lnTo>
                <a:lnTo>
                  <a:pt x="149593" y="103142"/>
                </a:lnTo>
                <a:lnTo>
                  <a:pt x="149597" y="103143"/>
                </a:lnTo>
                <a:lnTo>
                  <a:pt x="149598" y="103143"/>
                </a:lnTo>
                <a:lnTo>
                  <a:pt x="149602" y="103145"/>
                </a:lnTo>
                <a:lnTo>
                  <a:pt x="149610" y="103145"/>
                </a:lnTo>
                <a:lnTo>
                  <a:pt x="149613" y="103144"/>
                </a:lnTo>
                <a:lnTo>
                  <a:pt x="149620" y="103138"/>
                </a:lnTo>
                <a:lnTo>
                  <a:pt x="149625" y="103134"/>
                </a:lnTo>
                <a:lnTo>
                  <a:pt x="149626" y="103127"/>
                </a:lnTo>
                <a:lnTo>
                  <a:pt x="149625" y="103122"/>
                </a:lnTo>
                <a:lnTo>
                  <a:pt x="149618" y="103122"/>
                </a:lnTo>
                <a:lnTo>
                  <a:pt x="149615" y="103123"/>
                </a:lnTo>
                <a:lnTo>
                  <a:pt x="149613" y="103123"/>
                </a:lnTo>
                <a:lnTo>
                  <a:pt x="149606" y="103124"/>
                </a:lnTo>
                <a:lnTo>
                  <a:pt x="149601" y="103124"/>
                </a:lnTo>
                <a:lnTo>
                  <a:pt x="149600" y="103124"/>
                </a:lnTo>
                <a:lnTo>
                  <a:pt x="149599" y="103124"/>
                </a:lnTo>
                <a:lnTo>
                  <a:pt x="149591" y="103128"/>
                </a:lnTo>
                <a:lnTo>
                  <a:pt x="149576" y="103118"/>
                </a:lnTo>
                <a:lnTo>
                  <a:pt x="149581" y="103114"/>
                </a:lnTo>
                <a:lnTo>
                  <a:pt x="149582" y="103113"/>
                </a:lnTo>
                <a:lnTo>
                  <a:pt x="149590" y="103111"/>
                </a:lnTo>
                <a:lnTo>
                  <a:pt x="149591" y="103110"/>
                </a:lnTo>
                <a:lnTo>
                  <a:pt x="149597" y="103104"/>
                </a:lnTo>
                <a:lnTo>
                  <a:pt x="149597" y="103096"/>
                </a:lnTo>
                <a:lnTo>
                  <a:pt x="149598" y="103087"/>
                </a:lnTo>
                <a:lnTo>
                  <a:pt x="149599" y="103076"/>
                </a:lnTo>
                <a:lnTo>
                  <a:pt x="149600" y="103066"/>
                </a:lnTo>
                <a:lnTo>
                  <a:pt x="149601" y="103062"/>
                </a:lnTo>
                <a:lnTo>
                  <a:pt x="149597" y="103047"/>
                </a:lnTo>
                <a:lnTo>
                  <a:pt x="149596" y="103041"/>
                </a:lnTo>
                <a:lnTo>
                  <a:pt x="149592" y="103037"/>
                </a:lnTo>
                <a:lnTo>
                  <a:pt x="149589" y="103036"/>
                </a:lnTo>
                <a:lnTo>
                  <a:pt x="149589" y="103036"/>
                </a:lnTo>
                <a:lnTo>
                  <a:pt x="149585" y="103030"/>
                </a:lnTo>
                <a:lnTo>
                  <a:pt x="149580" y="103021"/>
                </a:lnTo>
                <a:lnTo>
                  <a:pt x="149580" y="103017"/>
                </a:lnTo>
                <a:lnTo>
                  <a:pt x="149582" y="103011"/>
                </a:lnTo>
                <a:lnTo>
                  <a:pt x="149583" y="103011"/>
                </a:lnTo>
                <a:lnTo>
                  <a:pt x="149583" y="103010"/>
                </a:lnTo>
                <a:lnTo>
                  <a:pt x="149583" y="103010"/>
                </a:lnTo>
                <a:lnTo>
                  <a:pt x="149608" y="102996"/>
                </a:lnTo>
                <a:lnTo>
                  <a:pt x="149611" y="102995"/>
                </a:lnTo>
                <a:lnTo>
                  <a:pt x="149615" y="102994"/>
                </a:lnTo>
                <a:lnTo>
                  <a:pt x="149617" y="102994"/>
                </a:lnTo>
                <a:lnTo>
                  <a:pt x="149619" y="102993"/>
                </a:lnTo>
                <a:lnTo>
                  <a:pt x="149623" y="102989"/>
                </a:lnTo>
                <a:lnTo>
                  <a:pt x="149626" y="102981"/>
                </a:lnTo>
                <a:lnTo>
                  <a:pt x="149626" y="102980"/>
                </a:lnTo>
                <a:lnTo>
                  <a:pt x="149626" y="102976"/>
                </a:lnTo>
                <a:lnTo>
                  <a:pt x="149626" y="102971"/>
                </a:lnTo>
                <a:lnTo>
                  <a:pt x="149621" y="102963"/>
                </a:lnTo>
                <a:lnTo>
                  <a:pt x="149616" y="102954"/>
                </a:lnTo>
                <a:lnTo>
                  <a:pt x="149615" y="102952"/>
                </a:lnTo>
                <a:lnTo>
                  <a:pt x="149623" y="102935"/>
                </a:lnTo>
                <a:lnTo>
                  <a:pt x="149633" y="102937"/>
                </a:lnTo>
                <a:lnTo>
                  <a:pt x="149640" y="102944"/>
                </a:lnTo>
                <a:lnTo>
                  <a:pt x="149648" y="102950"/>
                </a:lnTo>
                <a:lnTo>
                  <a:pt x="149650" y="102951"/>
                </a:lnTo>
                <a:lnTo>
                  <a:pt x="149662" y="102954"/>
                </a:lnTo>
                <a:lnTo>
                  <a:pt x="149669" y="102952"/>
                </a:lnTo>
                <a:lnTo>
                  <a:pt x="149673" y="102950"/>
                </a:lnTo>
                <a:lnTo>
                  <a:pt x="149675" y="102949"/>
                </a:lnTo>
                <a:lnTo>
                  <a:pt x="149678" y="102946"/>
                </a:lnTo>
                <a:lnTo>
                  <a:pt x="149686" y="102945"/>
                </a:lnTo>
                <a:lnTo>
                  <a:pt x="149691" y="102948"/>
                </a:lnTo>
                <a:lnTo>
                  <a:pt x="149691" y="102955"/>
                </a:lnTo>
                <a:lnTo>
                  <a:pt x="149692" y="102956"/>
                </a:lnTo>
                <a:lnTo>
                  <a:pt x="149696" y="102964"/>
                </a:lnTo>
                <a:lnTo>
                  <a:pt x="149702" y="102968"/>
                </a:lnTo>
                <a:lnTo>
                  <a:pt x="149704" y="102969"/>
                </a:lnTo>
                <a:lnTo>
                  <a:pt x="149706" y="102969"/>
                </a:lnTo>
                <a:lnTo>
                  <a:pt x="149710" y="102969"/>
                </a:lnTo>
                <a:lnTo>
                  <a:pt x="149713" y="102969"/>
                </a:lnTo>
                <a:lnTo>
                  <a:pt x="149720" y="102967"/>
                </a:lnTo>
                <a:lnTo>
                  <a:pt x="149729" y="102958"/>
                </a:lnTo>
                <a:lnTo>
                  <a:pt x="149729" y="102950"/>
                </a:lnTo>
                <a:lnTo>
                  <a:pt x="149728" y="102945"/>
                </a:lnTo>
                <a:lnTo>
                  <a:pt x="149722" y="102934"/>
                </a:lnTo>
                <a:lnTo>
                  <a:pt x="149722" y="102934"/>
                </a:lnTo>
                <a:lnTo>
                  <a:pt x="149716" y="102910"/>
                </a:lnTo>
                <a:lnTo>
                  <a:pt x="149716" y="102908"/>
                </a:lnTo>
                <a:lnTo>
                  <a:pt x="149716" y="102903"/>
                </a:lnTo>
                <a:lnTo>
                  <a:pt x="149716" y="102902"/>
                </a:lnTo>
                <a:lnTo>
                  <a:pt x="149716" y="102900"/>
                </a:lnTo>
                <a:lnTo>
                  <a:pt x="149717" y="102897"/>
                </a:lnTo>
                <a:lnTo>
                  <a:pt x="149717" y="102895"/>
                </a:lnTo>
                <a:lnTo>
                  <a:pt x="149719" y="102892"/>
                </a:lnTo>
                <a:lnTo>
                  <a:pt x="149720" y="102888"/>
                </a:lnTo>
                <a:lnTo>
                  <a:pt x="149724" y="102883"/>
                </a:lnTo>
                <a:lnTo>
                  <a:pt x="149725" y="102879"/>
                </a:lnTo>
                <a:lnTo>
                  <a:pt x="149730" y="102877"/>
                </a:lnTo>
                <a:lnTo>
                  <a:pt x="149731" y="102876"/>
                </a:lnTo>
                <a:lnTo>
                  <a:pt x="149739" y="102870"/>
                </a:lnTo>
                <a:lnTo>
                  <a:pt x="149740" y="102869"/>
                </a:lnTo>
                <a:lnTo>
                  <a:pt x="149753" y="102853"/>
                </a:lnTo>
                <a:lnTo>
                  <a:pt x="149758" y="102848"/>
                </a:lnTo>
                <a:lnTo>
                  <a:pt x="149759" y="102847"/>
                </a:lnTo>
                <a:lnTo>
                  <a:pt x="149760" y="102842"/>
                </a:lnTo>
                <a:lnTo>
                  <a:pt x="149760" y="102841"/>
                </a:lnTo>
                <a:lnTo>
                  <a:pt x="149761" y="102838"/>
                </a:lnTo>
                <a:lnTo>
                  <a:pt x="149765" y="102836"/>
                </a:lnTo>
                <a:lnTo>
                  <a:pt x="149768" y="102834"/>
                </a:lnTo>
                <a:lnTo>
                  <a:pt x="149769" y="102833"/>
                </a:lnTo>
                <a:lnTo>
                  <a:pt x="149774" y="102830"/>
                </a:lnTo>
                <a:lnTo>
                  <a:pt x="149777" y="102825"/>
                </a:lnTo>
                <a:lnTo>
                  <a:pt x="149777" y="102824"/>
                </a:lnTo>
                <a:lnTo>
                  <a:pt x="149784" y="102819"/>
                </a:lnTo>
                <a:lnTo>
                  <a:pt x="149785" y="102819"/>
                </a:lnTo>
                <a:lnTo>
                  <a:pt x="149788" y="102817"/>
                </a:lnTo>
                <a:lnTo>
                  <a:pt x="149793" y="102813"/>
                </a:lnTo>
                <a:lnTo>
                  <a:pt x="149799" y="102810"/>
                </a:lnTo>
                <a:lnTo>
                  <a:pt x="149801" y="102809"/>
                </a:lnTo>
                <a:lnTo>
                  <a:pt x="149803" y="102808"/>
                </a:lnTo>
                <a:lnTo>
                  <a:pt x="149808" y="102804"/>
                </a:lnTo>
                <a:lnTo>
                  <a:pt x="149811" y="102800"/>
                </a:lnTo>
                <a:lnTo>
                  <a:pt x="149813" y="102796"/>
                </a:lnTo>
                <a:lnTo>
                  <a:pt x="149814" y="102792"/>
                </a:lnTo>
                <a:lnTo>
                  <a:pt x="149814" y="102788"/>
                </a:lnTo>
                <a:lnTo>
                  <a:pt x="149816" y="102784"/>
                </a:lnTo>
                <a:lnTo>
                  <a:pt x="149816" y="102779"/>
                </a:lnTo>
                <a:lnTo>
                  <a:pt x="149816" y="102774"/>
                </a:lnTo>
                <a:lnTo>
                  <a:pt x="149816" y="102771"/>
                </a:lnTo>
                <a:lnTo>
                  <a:pt x="149816" y="102769"/>
                </a:lnTo>
                <a:lnTo>
                  <a:pt x="149814" y="102761"/>
                </a:lnTo>
                <a:lnTo>
                  <a:pt x="149813" y="102755"/>
                </a:lnTo>
                <a:lnTo>
                  <a:pt x="149812" y="102745"/>
                </a:lnTo>
                <a:lnTo>
                  <a:pt x="149813" y="102741"/>
                </a:lnTo>
                <a:lnTo>
                  <a:pt x="149816" y="102734"/>
                </a:lnTo>
                <a:lnTo>
                  <a:pt x="149827" y="102719"/>
                </a:lnTo>
                <a:lnTo>
                  <a:pt x="149829" y="102718"/>
                </a:lnTo>
                <a:lnTo>
                  <a:pt x="149832" y="102715"/>
                </a:lnTo>
                <a:lnTo>
                  <a:pt x="149834" y="102714"/>
                </a:lnTo>
                <a:lnTo>
                  <a:pt x="149837" y="102711"/>
                </a:lnTo>
                <a:lnTo>
                  <a:pt x="149837" y="102710"/>
                </a:lnTo>
                <a:lnTo>
                  <a:pt x="149838" y="102707"/>
                </a:lnTo>
                <a:lnTo>
                  <a:pt x="149839" y="102703"/>
                </a:lnTo>
                <a:lnTo>
                  <a:pt x="149845" y="102696"/>
                </a:lnTo>
                <a:lnTo>
                  <a:pt x="149847" y="102694"/>
                </a:lnTo>
                <a:lnTo>
                  <a:pt x="149848" y="102692"/>
                </a:lnTo>
                <a:lnTo>
                  <a:pt x="149854" y="102685"/>
                </a:lnTo>
                <a:lnTo>
                  <a:pt x="149854" y="102682"/>
                </a:lnTo>
                <a:lnTo>
                  <a:pt x="149857" y="102676"/>
                </a:lnTo>
                <a:lnTo>
                  <a:pt x="149857" y="102674"/>
                </a:lnTo>
                <a:lnTo>
                  <a:pt x="149857" y="102673"/>
                </a:lnTo>
                <a:lnTo>
                  <a:pt x="149858" y="102669"/>
                </a:lnTo>
                <a:lnTo>
                  <a:pt x="149860" y="102666"/>
                </a:lnTo>
                <a:lnTo>
                  <a:pt x="149862" y="102662"/>
                </a:lnTo>
                <a:lnTo>
                  <a:pt x="149862" y="102656"/>
                </a:lnTo>
                <a:lnTo>
                  <a:pt x="149862" y="102630"/>
                </a:lnTo>
                <a:lnTo>
                  <a:pt x="149862" y="102626"/>
                </a:lnTo>
                <a:lnTo>
                  <a:pt x="149862" y="102624"/>
                </a:lnTo>
                <a:lnTo>
                  <a:pt x="149861" y="102621"/>
                </a:lnTo>
                <a:lnTo>
                  <a:pt x="149861" y="102619"/>
                </a:lnTo>
                <a:lnTo>
                  <a:pt x="149860" y="102615"/>
                </a:lnTo>
                <a:lnTo>
                  <a:pt x="149857" y="102607"/>
                </a:lnTo>
                <a:lnTo>
                  <a:pt x="149856" y="102606"/>
                </a:lnTo>
                <a:lnTo>
                  <a:pt x="149850" y="102597"/>
                </a:lnTo>
                <a:lnTo>
                  <a:pt x="149852" y="102571"/>
                </a:lnTo>
                <a:lnTo>
                  <a:pt x="149852" y="102570"/>
                </a:lnTo>
                <a:lnTo>
                  <a:pt x="149855" y="102565"/>
                </a:lnTo>
                <a:lnTo>
                  <a:pt x="149856" y="102564"/>
                </a:lnTo>
                <a:lnTo>
                  <a:pt x="149858" y="102561"/>
                </a:lnTo>
                <a:lnTo>
                  <a:pt x="149863" y="102548"/>
                </a:lnTo>
                <a:lnTo>
                  <a:pt x="149863" y="102547"/>
                </a:lnTo>
                <a:lnTo>
                  <a:pt x="149863" y="102543"/>
                </a:lnTo>
                <a:lnTo>
                  <a:pt x="149863" y="102543"/>
                </a:lnTo>
                <a:lnTo>
                  <a:pt x="149864" y="102541"/>
                </a:lnTo>
                <a:lnTo>
                  <a:pt x="149866" y="102537"/>
                </a:lnTo>
                <a:lnTo>
                  <a:pt x="149870" y="102532"/>
                </a:lnTo>
                <a:lnTo>
                  <a:pt x="149872" y="102531"/>
                </a:lnTo>
                <a:lnTo>
                  <a:pt x="149873" y="102531"/>
                </a:lnTo>
                <a:lnTo>
                  <a:pt x="149875" y="102531"/>
                </a:lnTo>
                <a:lnTo>
                  <a:pt x="149878" y="102530"/>
                </a:lnTo>
                <a:lnTo>
                  <a:pt x="149878" y="102527"/>
                </a:lnTo>
                <a:lnTo>
                  <a:pt x="149879" y="102527"/>
                </a:lnTo>
                <a:lnTo>
                  <a:pt x="149881" y="102526"/>
                </a:lnTo>
                <a:lnTo>
                  <a:pt x="149882" y="102524"/>
                </a:lnTo>
                <a:lnTo>
                  <a:pt x="149884" y="102522"/>
                </a:lnTo>
                <a:lnTo>
                  <a:pt x="149888" y="102520"/>
                </a:lnTo>
                <a:lnTo>
                  <a:pt x="149889" y="102518"/>
                </a:lnTo>
                <a:lnTo>
                  <a:pt x="149887" y="102512"/>
                </a:lnTo>
                <a:lnTo>
                  <a:pt x="149887" y="102503"/>
                </a:lnTo>
                <a:lnTo>
                  <a:pt x="149887" y="102500"/>
                </a:lnTo>
                <a:lnTo>
                  <a:pt x="149888" y="102500"/>
                </a:lnTo>
                <a:lnTo>
                  <a:pt x="149888" y="102499"/>
                </a:lnTo>
                <a:lnTo>
                  <a:pt x="149890" y="102497"/>
                </a:lnTo>
                <a:lnTo>
                  <a:pt x="149892" y="102496"/>
                </a:lnTo>
                <a:lnTo>
                  <a:pt x="149894" y="102493"/>
                </a:lnTo>
                <a:lnTo>
                  <a:pt x="149895" y="102487"/>
                </a:lnTo>
                <a:lnTo>
                  <a:pt x="149896" y="102484"/>
                </a:lnTo>
                <a:lnTo>
                  <a:pt x="149905" y="102471"/>
                </a:lnTo>
                <a:lnTo>
                  <a:pt x="149907" y="102469"/>
                </a:lnTo>
                <a:lnTo>
                  <a:pt x="149908" y="102468"/>
                </a:lnTo>
                <a:lnTo>
                  <a:pt x="149909" y="102467"/>
                </a:lnTo>
                <a:lnTo>
                  <a:pt x="149922" y="102458"/>
                </a:lnTo>
                <a:lnTo>
                  <a:pt x="149926" y="102457"/>
                </a:lnTo>
                <a:lnTo>
                  <a:pt x="149928" y="102457"/>
                </a:lnTo>
                <a:lnTo>
                  <a:pt x="149930" y="102459"/>
                </a:lnTo>
                <a:lnTo>
                  <a:pt x="149933" y="102462"/>
                </a:lnTo>
                <a:lnTo>
                  <a:pt x="149937" y="102467"/>
                </a:lnTo>
                <a:lnTo>
                  <a:pt x="149945" y="102463"/>
                </a:lnTo>
                <a:lnTo>
                  <a:pt x="149945" y="102453"/>
                </a:lnTo>
                <a:lnTo>
                  <a:pt x="149945" y="102445"/>
                </a:lnTo>
                <a:lnTo>
                  <a:pt x="149944" y="102435"/>
                </a:lnTo>
                <a:lnTo>
                  <a:pt x="149946" y="102422"/>
                </a:lnTo>
                <a:lnTo>
                  <a:pt x="149946" y="102422"/>
                </a:lnTo>
                <a:lnTo>
                  <a:pt x="149946" y="102421"/>
                </a:lnTo>
                <a:lnTo>
                  <a:pt x="149950" y="102415"/>
                </a:lnTo>
                <a:lnTo>
                  <a:pt x="149951" y="102413"/>
                </a:lnTo>
                <a:lnTo>
                  <a:pt x="149953" y="102407"/>
                </a:lnTo>
                <a:lnTo>
                  <a:pt x="149953" y="102404"/>
                </a:lnTo>
                <a:lnTo>
                  <a:pt x="149954" y="102395"/>
                </a:lnTo>
                <a:lnTo>
                  <a:pt x="149955" y="102389"/>
                </a:lnTo>
                <a:lnTo>
                  <a:pt x="149962" y="102377"/>
                </a:lnTo>
                <a:lnTo>
                  <a:pt x="149958" y="102368"/>
                </a:lnTo>
                <a:lnTo>
                  <a:pt x="149958" y="102367"/>
                </a:lnTo>
                <a:lnTo>
                  <a:pt x="149959" y="102364"/>
                </a:lnTo>
                <a:lnTo>
                  <a:pt x="149959" y="102360"/>
                </a:lnTo>
                <a:lnTo>
                  <a:pt x="149960" y="102353"/>
                </a:lnTo>
                <a:lnTo>
                  <a:pt x="149962" y="102346"/>
                </a:lnTo>
                <a:lnTo>
                  <a:pt x="149962" y="102346"/>
                </a:lnTo>
                <a:lnTo>
                  <a:pt x="149966" y="102341"/>
                </a:lnTo>
                <a:lnTo>
                  <a:pt x="149967" y="102339"/>
                </a:lnTo>
                <a:lnTo>
                  <a:pt x="149967" y="102338"/>
                </a:lnTo>
                <a:lnTo>
                  <a:pt x="149968" y="102330"/>
                </a:lnTo>
                <a:lnTo>
                  <a:pt x="149969" y="102328"/>
                </a:lnTo>
                <a:lnTo>
                  <a:pt x="149971" y="102320"/>
                </a:lnTo>
                <a:lnTo>
                  <a:pt x="149972" y="102319"/>
                </a:lnTo>
                <a:lnTo>
                  <a:pt x="149972" y="102319"/>
                </a:lnTo>
                <a:lnTo>
                  <a:pt x="149978" y="102316"/>
                </a:lnTo>
                <a:lnTo>
                  <a:pt x="149980" y="102305"/>
                </a:lnTo>
                <a:lnTo>
                  <a:pt x="149970" y="102295"/>
                </a:lnTo>
                <a:lnTo>
                  <a:pt x="149969" y="102294"/>
                </a:lnTo>
                <a:lnTo>
                  <a:pt x="149967" y="102289"/>
                </a:lnTo>
                <a:lnTo>
                  <a:pt x="149966" y="102287"/>
                </a:lnTo>
                <a:lnTo>
                  <a:pt x="149966" y="102286"/>
                </a:lnTo>
                <a:lnTo>
                  <a:pt x="149966" y="102276"/>
                </a:lnTo>
                <a:lnTo>
                  <a:pt x="149966" y="102275"/>
                </a:lnTo>
                <a:lnTo>
                  <a:pt x="149970" y="102266"/>
                </a:lnTo>
                <a:lnTo>
                  <a:pt x="149970" y="102264"/>
                </a:lnTo>
                <a:lnTo>
                  <a:pt x="149970" y="102260"/>
                </a:lnTo>
                <a:lnTo>
                  <a:pt x="149969" y="102254"/>
                </a:lnTo>
                <a:lnTo>
                  <a:pt x="149968" y="102250"/>
                </a:lnTo>
                <a:lnTo>
                  <a:pt x="149967" y="102244"/>
                </a:lnTo>
                <a:lnTo>
                  <a:pt x="149967" y="102230"/>
                </a:lnTo>
                <a:lnTo>
                  <a:pt x="149962" y="102225"/>
                </a:lnTo>
                <a:lnTo>
                  <a:pt x="149960" y="102223"/>
                </a:lnTo>
                <a:lnTo>
                  <a:pt x="149958" y="102220"/>
                </a:lnTo>
                <a:lnTo>
                  <a:pt x="149956" y="102217"/>
                </a:lnTo>
                <a:lnTo>
                  <a:pt x="149958" y="102212"/>
                </a:lnTo>
                <a:lnTo>
                  <a:pt x="149966" y="102198"/>
                </a:lnTo>
                <a:lnTo>
                  <a:pt x="149976" y="102200"/>
                </a:lnTo>
                <a:lnTo>
                  <a:pt x="150008" y="102207"/>
                </a:lnTo>
                <a:lnTo>
                  <a:pt x="150012" y="102202"/>
                </a:lnTo>
                <a:lnTo>
                  <a:pt x="150015" y="102197"/>
                </a:lnTo>
                <a:lnTo>
                  <a:pt x="150015" y="102197"/>
                </a:lnTo>
                <a:lnTo>
                  <a:pt x="150019" y="102193"/>
                </a:lnTo>
                <a:lnTo>
                  <a:pt x="150023" y="102191"/>
                </a:lnTo>
                <a:lnTo>
                  <a:pt x="150023" y="102191"/>
                </a:lnTo>
                <a:lnTo>
                  <a:pt x="150024" y="102191"/>
                </a:lnTo>
                <a:lnTo>
                  <a:pt x="150029" y="102191"/>
                </a:lnTo>
                <a:lnTo>
                  <a:pt x="150030" y="102192"/>
                </a:lnTo>
                <a:lnTo>
                  <a:pt x="150044" y="102180"/>
                </a:lnTo>
                <a:lnTo>
                  <a:pt x="150044" y="102179"/>
                </a:lnTo>
                <a:lnTo>
                  <a:pt x="150047" y="102178"/>
                </a:lnTo>
                <a:lnTo>
                  <a:pt x="150049" y="102175"/>
                </a:lnTo>
                <a:lnTo>
                  <a:pt x="150051" y="102169"/>
                </a:lnTo>
                <a:lnTo>
                  <a:pt x="150052" y="102165"/>
                </a:lnTo>
                <a:lnTo>
                  <a:pt x="150052" y="102160"/>
                </a:lnTo>
                <a:lnTo>
                  <a:pt x="150052" y="102160"/>
                </a:lnTo>
                <a:lnTo>
                  <a:pt x="150052" y="102158"/>
                </a:lnTo>
                <a:lnTo>
                  <a:pt x="150052" y="102156"/>
                </a:lnTo>
                <a:lnTo>
                  <a:pt x="150055" y="102147"/>
                </a:lnTo>
                <a:lnTo>
                  <a:pt x="150056" y="102147"/>
                </a:lnTo>
                <a:lnTo>
                  <a:pt x="150061" y="102143"/>
                </a:lnTo>
                <a:lnTo>
                  <a:pt x="150063" y="102139"/>
                </a:lnTo>
                <a:lnTo>
                  <a:pt x="150069" y="102131"/>
                </a:lnTo>
                <a:lnTo>
                  <a:pt x="150070" y="102131"/>
                </a:lnTo>
                <a:lnTo>
                  <a:pt x="150072" y="102131"/>
                </a:lnTo>
                <a:lnTo>
                  <a:pt x="150078" y="102127"/>
                </a:lnTo>
                <a:lnTo>
                  <a:pt x="150083" y="102119"/>
                </a:lnTo>
                <a:lnTo>
                  <a:pt x="150085" y="102116"/>
                </a:lnTo>
                <a:lnTo>
                  <a:pt x="150085" y="102116"/>
                </a:lnTo>
                <a:lnTo>
                  <a:pt x="150087" y="102114"/>
                </a:lnTo>
                <a:lnTo>
                  <a:pt x="150087" y="102113"/>
                </a:lnTo>
                <a:lnTo>
                  <a:pt x="150090" y="102113"/>
                </a:lnTo>
                <a:lnTo>
                  <a:pt x="150091" y="102113"/>
                </a:lnTo>
                <a:lnTo>
                  <a:pt x="150095" y="102109"/>
                </a:lnTo>
                <a:lnTo>
                  <a:pt x="150099" y="102104"/>
                </a:lnTo>
                <a:lnTo>
                  <a:pt x="150104" y="102100"/>
                </a:lnTo>
                <a:lnTo>
                  <a:pt x="150112" y="102094"/>
                </a:lnTo>
                <a:lnTo>
                  <a:pt x="150114" y="102094"/>
                </a:lnTo>
                <a:lnTo>
                  <a:pt x="150116" y="102096"/>
                </a:lnTo>
                <a:lnTo>
                  <a:pt x="150121" y="102098"/>
                </a:lnTo>
                <a:lnTo>
                  <a:pt x="150121" y="102098"/>
                </a:lnTo>
                <a:lnTo>
                  <a:pt x="150123" y="102099"/>
                </a:lnTo>
                <a:lnTo>
                  <a:pt x="150128" y="102099"/>
                </a:lnTo>
                <a:lnTo>
                  <a:pt x="150131" y="102099"/>
                </a:lnTo>
                <a:lnTo>
                  <a:pt x="150135" y="102098"/>
                </a:lnTo>
                <a:lnTo>
                  <a:pt x="150137" y="102097"/>
                </a:lnTo>
                <a:lnTo>
                  <a:pt x="150140" y="102096"/>
                </a:lnTo>
                <a:lnTo>
                  <a:pt x="150143" y="102092"/>
                </a:lnTo>
                <a:lnTo>
                  <a:pt x="150143" y="102088"/>
                </a:lnTo>
                <a:lnTo>
                  <a:pt x="150143" y="102081"/>
                </a:lnTo>
                <a:lnTo>
                  <a:pt x="150141" y="102076"/>
                </a:lnTo>
                <a:lnTo>
                  <a:pt x="150136" y="102070"/>
                </a:lnTo>
                <a:lnTo>
                  <a:pt x="150136" y="102069"/>
                </a:lnTo>
                <a:lnTo>
                  <a:pt x="150136" y="102052"/>
                </a:lnTo>
                <a:lnTo>
                  <a:pt x="150137" y="102051"/>
                </a:lnTo>
                <a:lnTo>
                  <a:pt x="150138" y="102047"/>
                </a:lnTo>
                <a:lnTo>
                  <a:pt x="150139" y="102040"/>
                </a:lnTo>
                <a:lnTo>
                  <a:pt x="150139" y="102040"/>
                </a:lnTo>
                <a:lnTo>
                  <a:pt x="150141" y="102033"/>
                </a:lnTo>
                <a:lnTo>
                  <a:pt x="150149" y="102025"/>
                </a:lnTo>
                <a:lnTo>
                  <a:pt x="150151" y="102024"/>
                </a:lnTo>
                <a:lnTo>
                  <a:pt x="150161" y="102017"/>
                </a:lnTo>
                <a:lnTo>
                  <a:pt x="150162" y="102014"/>
                </a:lnTo>
                <a:lnTo>
                  <a:pt x="150163" y="102011"/>
                </a:lnTo>
                <a:lnTo>
                  <a:pt x="150165" y="102010"/>
                </a:lnTo>
                <a:lnTo>
                  <a:pt x="150169" y="102007"/>
                </a:lnTo>
                <a:lnTo>
                  <a:pt x="150172" y="102005"/>
                </a:lnTo>
                <a:lnTo>
                  <a:pt x="150176" y="102002"/>
                </a:lnTo>
                <a:lnTo>
                  <a:pt x="150182" y="101999"/>
                </a:lnTo>
                <a:lnTo>
                  <a:pt x="150190" y="101990"/>
                </a:lnTo>
                <a:lnTo>
                  <a:pt x="150199" y="101979"/>
                </a:lnTo>
                <a:lnTo>
                  <a:pt x="150205" y="101975"/>
                </a:lnTo>
                <a:lnTo>
                  <a:pt x="150209" y="101973"/>
                </a:lnTo>
                <a:lnTo>
                  <a:pt x="150215" y="101971"/>
                </a:lnTo>
                <a:lnTo>
                  <a:pt x="150224" y="101966"/>
                </a:lnTo>
                <a:lnTo>
                  <a:pt x="150238" y="101928"/>
                </a:lnTo>
                <a:lnTo>
                  <a:pt x="150239" y="101923"/>
                </a:lnTo>
                <a:lnTo>
                  <a:pt x="150240" y="101923"/>
                </a:lnTo>
                <a:lnTo>
                  <a:pt x="150242" y="101919"/>
                </a:lnTo>
                <a:lnTo>
                  <a:pt x="150246" y="101914"/>
                </a:lnTo>
                <a:lnTo>
                  <a:pt x="150254" y="101906"/>
                </a:lnTo>
                <a:lnTo>
                  <a:pt x="150259" y="101895"/>
                </a:lnTo>
                <a:lnTo>
                  <a:pt x="150261" y="101887"/>
                </a:lnTo>
                <a:lnTo>
                  <a:pt x="150264" y="101865"/>
                </a:lnTo>
                <a:lnTo>
                  <a:pt x="150264" y="101861"/>
                </a:lnTo>
                <a:lnTo>
                  <a:pt x="150266" y="101850"/>
                </a:lnTo>
                <a:lnTo>
                  <a:pt x="150269" y="101847"/>
                </a:lnTo>
                <a:lnTo>
                  <a:pt x="150272" y="101844"/>
                </a:lnTo>
                <a:lnTo>
                  <a:pt x="150271" y="101837"/>
                </a:lnTo>
                <a:lnTo>
                  <a:pt x="150271" y="101832"/>
                </a:lnTo>
                <a:lnTo>
                  <a:pt x="150270" y="101826"/>
                </a:lnTo>
                <a:lnTo>
                  <a:pt x="150270" y="101826"/>
                </a:lnTo>
                <a:lnTo>
                  <a:pt x="150270" y="101820"/>
                </a:lnTo>
                <a:lnTo>
                  <a:pt x="150271" y="101812"/>
                </a:lnTo>
                <a:lnTo>
                  <a:pt x="150272" y="101811"/>
                </a:lnTo>
                <a:lnTo>
                  <a:pt x="150278" y="101806"/>
                </a:lnTo>
                <a:lnTo>
                  <a:pt x="150278" y="101801"/>
                </a:lnTo>
                <a:lnTo>
                  <a:pt x="150277" y="101788"/>
                </a:lnTo>
                <a:lnTo>
                  <a:pt x="150278" y="101785"/>
                </a:lnTo>
                <a:lnTo>
                  <a:pt x="150286" y="101772"/>
                </a:lnTo>
                <a:lnTo>
                  <a:pt x="150286" y="101765"/>
                </a:lnTo>
                <a:lnTo>
                  <a:pt x="150285" y="101762"/>
                </a:lnTo>
                <a:lnTo>
                  <a:pt x="150281" y="101755"/>
                </a:lnTo>
                <a:lnTo>
                  <a:pt x="150276" y="101749"/>
                </a:lnTo>
                <a:lnTo>
                  <a:pt x="150270" y="101746"/>
                </a:lnTo>
                <a:lnTo>
                  <a:pt x="150263" y="101743"/>
                </a:lnTo>
                <a:lnTo>
                  <a:pt x="150249" y="101736"/>
                </a:lnTo>
                <a:lnTo>
                  <a:pt x="150222" y="101697"/>
                </a:lnTo>
                <a:lnTo>
                  <a:pt x="150220" y="101696"/>
                </a:lnTo>
                <a:lnTo>
                  <a:pt x="150217" y="101693"/>
                </a:lnTo>
                <a:lnTo>
                  <a:pt x="150210" y="101687"/>
                </a:lnTo>
                <a:lnTo>
                  <a:pt x="150210" y="101687"/>
                </a:lnTo>
                <a:lnTo>
                  <a:pt x="150205" y="101684"/>
                </a:lnTo>
                <a:lnTo>
                  <a:pt x="150201" y="101683"/>
                </a:lnTo>
                <a:lnTo>
                  <a:pt x="150199" y="101668"/>
                </a:lnTo>
                <a:lnTo>
                  <a:pt x="150199" y="101667"/>
                </a:lnTo>
                <a:lnTo>
                  <a:pt x="150197" y="101663"/>
                </a:lnTo>
                <a:lnTo>
                  <a:pt x="150189" y="101637"/>
                </a:lnTo>
                <a:lnTo>
                  <a:pt x="150196" y="101618"/>
                </a:lnTo>
                <a:lnTo>
                  <a:pt x="150197" y="101610"/>
                </a:lnTo>
                <a:lnTo>
                  <a:pt x="150199" y="101603"/>
                </a:lnTo>
                <a:lnTo>
                  <a:pt x="150201" y="101597"/>
                </a:lnTo>
                <a:lnTo>
                  <a:pt x="150209" y="101595"/>
                </a:lnTo>
                <a:lnTo>
                  <a:pt x="150214" y="101595"/>
                </a:lnTo>
                <a:lnTo>
                  <a:pt x="150215" y="101595"/>
                </a:lnTo>
                <a:lnTo>
                  <a:pt x="150222" y="101597"/>
                </a:lnTo>
                <a:lnTo>
                  <a:pt x="150229" y="101597"/>
                </a:lnTo>
                <a:lnTo>
                  <a:pt x="150232" y="101596"/>
                </a:lnTo>
                <a:lnTo>
                  <a:pt x="150234" y="101594"/>
                </a:lnTo>
                <a:lnTo>
                  <a:pt x="150236" y="101591"/>
                </a:lnTo>
                <a:lnTo>
                  <a:pt x="150235" y="101584"/>
                </a:lnTo>
                <a:lnTo>
                  <a:pt x="150231" y="101570"/>
                </a:lnTo>
                <a:lnTo>
                  <a:pt x="150228" y="101566"/>
                </a:lnTo>
                <a:lnTo>
                  <a:pt x="150219" y="101536"/>
                </a:lnTo>
                <a:lnTo>
                  <a:pt x="150217" y="101531"/>
                </a:lnTo>
                <a:lnTo>
                  <a:pt x="150214" y="101528"/>
                </a:lnTo>
                <a:lnTo>
                  <a:pt x="150208" y="101524"/>
                </a:lnTo>
                <a:lnTo>
                  <a:pt x="150198" y="101523"/>
                </a:lnTo>
                <a:lnTo>
                  <a:pt x="150190" y="101522"/>
                </a:lnTo>
                <a:lnTo>
                  <a:pt x="150189" y="101522"/>
                </a:lnTo>
                <a:lnTo>
                  <a:pt x="150184" y="101522"/>
                </a:lnTo>
                <a:lnTo>
                  <a:pt x="150176" y="101519"/>
                </a:lnTo>
                <a:lnTo>
                  <a:pt x="150173" y="101515"/>
                </a:lnTo>
                <a:lnTo>
                  <a:pt x="150173" y="101512"/>
                </a:lnTo>
                <a:lnTo>
                  <a:pt x="150173" y="101508"/>
                </a:lnTo>
                <a:lnTo>
                  <a:pt x="150174" y="101504"/>
                </a:lnTo>
                <a:lnTo>
                  <a:pt x="150176" y="101501"/>
                </a:lnTo>
                <a:lnTo>
                  <a:pt x="150178" y="101500"/>
                </a:lnTo>
                <a:lnTo>
                  <a:pt x="150179" y="101499"/>
                </a:lnTo>
                <a:lnTo>
                  <a:pt x="150179" y="101497"/>
                </a:lnTo>
                <a:lnTo>
                  <a:pt x="150179" y="101491"/>
                </a:lnTo>
                <a:lnTo>
                  <a:pt x="150176" y="101482"/>
                </a:lnTo>
                <a:lnTo>
                  <a:pt x="150175" y="101478"/>
                </a:lnTo>
                <a:lnTo>
                  <a:pt x="150176" y="101477"/>
                </a:lnTo>
                <a:lnTo>
                  <a:pt x="150178" y="101472"/>
                </a:lnTo>
                <a:lnTo>
                  <a:pt x="150178" y="101468"/>
                </a:lnTo>
                <a:lnTo>
                  <a:pt x="150169" y="101459"/>
                </a:lnTo>
                <a:lnTo>
                  <a:pt x="150167" y="101459"/>
                </a:lnTo>
                <a:lnTo>
                  <a:pt x="150165" y="101459"/>
                </a:lnTo>
                <a:lnTo>
                  <a:pt x="150161" y="101458"/>
                </a:lnTo>
                <a:lnTo>
                  <a:pt x="150158" y="101449"/>
                </a:lnTo>
                <a:lnTo>
                  <a:pt x="150161" y="101445"/>
                </a:lnTo>
                <a:lnTo>
                  <a:pt x="150163" y="101442"/>
                </a:lnTo>
                <a:lnTo>
                  <a:pt x="150174" y="101433"/>
                </a:lnTo>
                <a:lnTo>
                  <a:pt x="150176" y="101427"/>
                </a:lnTo>
                <a:lnTo>
                  <a:pt x="150173" y="101427"/>
                </a:lnTo>
                <a:lnTo>
                  <a:pt x="150166" y="101427"/>
                </a:lnTo>
                <a:lnTo>
                  <a:pt x="150165" y="101427"/>
                </a:lnTo>
                <a:lnTo>
                  <a:pt x="150161" y="101425"/>
                </a:lnTo>
                <a:lnTo>
                  <a:pt x="150155" y="101420"/>
                </a:lnTo>
                <a:lnTo>
                  <a:pt x="150151" y="101420"/>
                </a:lnTo>
                <a:lnTo>
                  <a:pt x="150148" y="101420"/>
                </a:lnTo>
                <a:lnTo>
                  <a:pt x="150148" y="101421"/>
                </a:lnTo>
                <a:lnTo>
                  <a:pt x="150144" y="101421"/>
                </a:lnTo>
                <a:lnTo>
                  <a:pt x="150131" y="101419"/>
                </a:lnTo>
                <a:lnTo>
                  <a:pt x="150129" y="101418"/>
                </a:lnTo>
                <a:lnTo>
                  <a:pt x="150123" y="101416"/>
                </a:lnTo>
                <a:lnTo>
                  <a:pt x="150119" y="101410"/>
                </a:lnTo>
                <a:lnTo>
                  <a:pt x="150121" y="101406"/>
                </a:lnTo>
                <a:lnTo>
                  <a:pt x="150128" y="101396"/>
                </a:lnTo>
                <a:lnTo>
                  <a:pt x="150128" y="101393"/>
                </a:lnTo>
                <a:lnTo>
                  <a:pt x="150129" y="101393"/>
                </a:lnTo>
                <a:lnTo>
                  <a:pt x="150130" y="101392"/>
                </a:lnTo>
                <a:lnTo>
                  <a:pt x="150130" y="101392"/>
                </a:lnTo>
                <a:lnTo>
                  <a:pt x="150143" y="101389"/>
                </a:lnTo>
                <a:lnTo>
                  <a:pt x="150146" y="101372"/>
                </a:lnTo>
                <a:lnTo>
                  <a:pt x="150146" y="101370"/>
                </a:lnTo>
                <a:lnTo>
                  <a:pt x="150146" y="101362"/>
                </a:lnTo>
                <a:lnTo>
                  <a:pt x="150144" y="101362"/>
                </a:lnTo>
                <a:lnTo>
                  <a:pt x="150140" y="101360"/>
                </a:lnTo>
                <a:lnTo>
                  <a:pt x="150136" y="101358"/>
                </a:lnTo>
                <a:lnTo>
                  <a:pt x="150140" y="101353"/>
                </a:lnTo>
                <a:lnTo>
                  <a:pt x="150139" y="101343"/>
                </a:lnTo>
                <a:lnTo>
                  <a:pt x="150137" y="101341"/>
                </a:lnTo>
                <a:lnTo>
                  <a:pt x="150137" y="101333"/>
                </a:lnTo>
                <a:lnTo>
                  <a:pt x="150138" y="101333"/>
                </a:lnTo>
                <a:lnTo>
                  <a:pt x="150138" y="101332"/>
                </a:lnTo>
                <a:lnTo>
                  <a:pt x="150143" y="101323"/>
                </a:lnTo>
                <a:lnTo>
                  <a:pt x="150140" y="101314"/>
                </a:lnTo>
                <a:lnTo>
                  <a:pt x="150140" y="101309"/>
                </a:lnTo>
                <a:lnTo>
                  <a:pt x="150140" y="101307"/>
                </a:lnTo>
                <a:lnTo>
                  <a:pt x="150140" y="101301"/>
                </a:lnTo>
                <a:lnTo>
                  <a:pt x="150143" y="101295"/>
                </a:lnTo>
                <a:lnTo>
                  <a:pt x="150143" y="101289"/>
                </a:lnTo>
                <a:lnTo>
                  <a:pt x="150143" y="101287"/>
                </a:lnTo>
                <a:lnTo>
                  <a:pt x="150143" y="101283"/>
                </a:lnTo>
                <a:lnTo>
                  <a:pt x="150143" y="101282"/>
                </a:lnTo>
                <a:lnTo>
                  <a:pt x="150143" y="101280"/>
                </a:lnTo>
                <a:lnTo>
                  <a:pt x="150144" y="101272"/>
                </a:lnTo>
                <a:lnTo>
                  <a:pt x="150145" y="101271"/>
                </a:lnTo>
                <a:lnTo>
                  <a:pt x="150145" y="101270"/>
                </a:lnTo>
                <a:lnTo>
                  <a:pt x="150145" y="101269"/>
                </a:lnTo>
                <a:lnTo>
                  <a:pt x="150145" y="101265"/>
                </a:lnTo>
                <a:lnTo>
                  <a:pt x="150146" y="101262"/>
                </a:lnTo>
                <a:lnTo>
                  <a:pt x="150151" y="101260"/>
                </a:lnTo>
                <a:lnTo>
                  <a:pt x="150152" y="101260"/>
                </a:lnTo>
                <a:lnTo>
                  <a:pt x="150152" y="101258"/>
                </a:lnTo>
                <a:lnTo>
                  <a:pt x="150152" y="101258"/>
                </a:lnTo>
                <a:lnTo>
                  <a:pt x="150154" y="101253"/>
                </a:lnTo>
                <a:lnTo>
                  <a:pt x="150156" y="101249"/>
                </a:lnTo>
                <a:lnTo>
                  <a:pt x="150157" y="101248"/>
                </a:lnTo>
                <a:lnTo>
                  <a:pt x="150158" y="101248"/>
                </a:lnTo>
                <a:lnTo>
                  <a:pt x="150161" y="101246"/>
                </a:lnTo>
                <a:lnTo>
                  <a:pt x="150166" y="101241"/>
                </a:lnTo>
                <a:lnTo>
                  <a:pt x="150166" y="101241"/>
                </a:lnTo>
                <a:lnTo>
                  <a:pt x="150167" y="101231"/>
                </a:lnTo>
                <a:lnTo>
                  <a:pt x="150168" y="101229"/>
                </a:lnTo>
                <a:lnTo>
                  <a:pt x="150171" y="101219"/>
                </a:lnTo>
                <a:lnTo>
                  <a:pt x="150173" y="101212"/>
                </a:lnTo>
                <a:lnTo>
                  <a:pt x="150174" y="101206"/>
                </a:lnTo>
                <a:lnTo>
                  <a:pt x="150174" y="101204"/>
                </a:lnTo>
                <a:lnTo>
                  <a:pt x="150178" y="101198"/>
                </a:lnTo>
                <a:lnTo>
                  <a:pt x="150180" y="101194"/>
                </a:lnTo>
                <a:lnTo>
                  <a:pt x="150182" y="101191"/>
                </a:lnTo>
                <a:lnTo>
                  <a:pt x="150183" y="101189"/>
                </a:lnTo>
                <a:lnTo>
                  <a:pt x="150191" y="101182"/>
                </a:lnTo>
                <a:lnTo>
                  <a:pt x="150193" y="101181"/>
                </a:lnTo>
                <a:lnTo>
                  <a:pt x="150198" y="101179"/>
                </a:lnTo>
                <a:lnTo>
                  <a:pt x="150200" y="101177"/>
                </a:lnTo>
                <a:lnTo>
                  <a:pt x="150205" y="101176"/>
                </a:lnTo>
                <a:lnTo>
                  <a:pt x="150208" y="101175"/>
                </a:lnTo>
                <a:lnTo>
                  <a:pt x="150215" y="101172"/>
                </a:lnTo>
                <a:lnTo>
                  <a:pt x="150219" y="101165"/>
                </a:lnTo>
                <a:lnTo>
                  <a:pt x="150223" y="101159"/>
                </a:lnTo>
                <a:lnTo>
                  <a:pt x="150224" y="101159"/>
                </a:lnTo>
                <a:lnTo>
                  <a:pt x="150226" y="101153"/>
                </a:lnTo>
                <a:lnTo>
                  <a:pt x="150231" y="101151"/>
                </a:lnTo>
                <a:lnTo>
                  <a:pt x="150241" y="101150"/>
                </a:lnTo>
                <a:lnTo>
                  <a:pt x="150241" y="101150"/>
                </a:lnTo>
                <a:lnTo>
                  <a:pt x="150243" y="101150"/>
                </a:lnTo>
                <a:lnTo>
                  <a:pt x="150245" y="101150"/>
                </a:lnTo>
                <a:lnTo>
                  <a:pt x="150253" y="101145"/>
                </a:lnTo>
                <a:lnTo>
                  <a:pt x="150254" y="101145"/>
                </a:lnTo>
                <a:lnTo>
                  <a:pt x="150257" y="101145"/>
                </a:lnTo>
                <a:lnTo>
                  <a:pt x="150261" y="101141"/>
                </a:lnTo>
                <a:lnTo>
                  <a:pt x="150262" y="101127"/>
                </a:lnTo>
                <a:lnTo>
                  <a:pt x="150264" y="101125"/>
                </a:lnTo>
                <a:lnTo>
                  <a:pt x="150265" y="101120"/>
                </a:lnTo>
                <a:lnTo>
                  <a:pt x="150266" y="101119"/>
                </a:lnTo>
                <a:lnTo>
                  <a:pt x="150268" y="101112"/>
                </a:lnTo>
                <a:lnTo>
                  <a:pt x="150269" y="101110"/>
                </a:lnTo>
                <a:lnTo>
                  <a:pt x="150272" y="101108"/>
                </a:lnTo>
                <a:lnTo>
                  <a:pt x="150273" y="101106"/>
                </a:lnTo>
                <a:lnTo>
                  <a:pt x="150276" y="101104"/>
                </a:lnTo>
                <a:lnTo>
                  <a:pt x="150278" y="101101"/>
                </a:lnTo>
                <a:lnTo>
                  <a:pt x="150280" y="101098"/>
                </a:lnTo>
                <a:lnTo>
                  <a:pt x="150284" y="101098"/>
                </a:lnTo>
                <a:lnTo>
                  <a:pt x="150289" y="101095"/>
                </a:lnTo>
                <a:lnTo>
                  <a:pt x="150296" y="101095"/>
                </a:lnTo>
                <a:lnTo>
                  <a:pt x="150297" y="101095"/>
                </a:lnTo>
                <a:lnTo>
                  <a:pt x="150298" y="101095"/>
                </a:lnTo>
                <a:lnTo>
                  <a:pt x="150302" y="101095"/>
                </a:lnTo>
                <a:lnTo>
                  <a:pt x="150304" y="101098"/>
                </a:lnTo>
                <a:lnTo>
                  <a:pt x="150306" y="101099"/>
                </a:lnTo>
                <a:lnTo>
                  <a:pt x="150313" y="101100"/>
                </a:lnTo>
                <a:lnTo>
                  <a:pt x="150315" y="101099"/>
                </a:lnTo>
                <a:lnTo>
                  <a:pt x="150328" y="101096"/>
                </a:lnTo>
                <a:lnTo>
                  <a:pt x="150332" y="101100"/>
                </a:lnTo>
                <a:lnTo>
                  <a:pt x="150339" y="101100"/>
                </a:lnTo>
                <a:lnTo>
                  <a:pt x="150347" y="101102"/>
                </a:lnTo>
                <a:lnTo>
                  <a:pt x="150350" y="101106"/>
                </a:lnTo>
                <a:lnTo>
                  <a:pt x="150352" y="101110"/>
                </a:lnTo>
                <a:lnTo>
                  <a:pt x="150361" y="101113"/>
                </a:lnTo>
                <a:lnTo>
                  <a:pt x="150363" y="101113"/>
                </a:lnTo>
                <a:lnTo>
                  <a:pt x="150367" y="101112"/>
                </a:lnTo>
                <a:lnTo>
                  <a:pt x="150368" y="101112"/>
                </a:lnTo>
                <a:lnTo>
                  <a:pt x="150372" y="101113"/>
                </a:lnTo>
                <a:lnTo>
                  <a:pt x="150378" y="101114"/>
                </a:lnTo>
                <a:lnTo>
                  <a:pt x="150381" y="101114"/>
                </a:lnTo>
                <a:lnTo>
                  <a:pt x="150382" y="101114"/>
                </a:lnTo>
                <a:lnTo>
                  <a:pt x="150384" y="101114"/>
                </a:lnTo>
                <a:lnTo>
                  <a:pt x="150390" y="101112"/>
                </a:lnTo>
                <a:lnTo>
                  <a:pt x="150394" y="101110"/>
                </a:lnTo>
                <a:lnTo>
                  <a:pt x="150394" y="101107"/>
                </a:lnTo>
                <a:lnTo>
                  <a:pt x="150394" y="101104"/>
                </a:lnTo>
                <a:lnTo>
                  <a:pt x="150397" y="101101"/>
                </a:lnTo>
                <a:lnTo>
                  <a:pt x="150400" y="101100"/>
                </a:lnTo>
                <a:lnTo>
                  <a:pt x="150402" y="101096"/>
                </a:lnTo>
                <a:lnTo>
                  <a:pt x="150402" y="101095"/>
                </a:lnTo>
                <a:lnTo>
                  <a:pt x="150401" y="101087"/>
                </a:lnTo>
                <a:lnTo>
                  <a:pt x="150397" y="101083"/>
                </a:lnTo>
                <a:lnTo>
                  <a:pt x="150396" y="101082"/>
                </a:lnTo>
                <a:lnTo>
                  <a:pt x="150396" y="101071"/>
                </a:lnTo>
                <a:lnTo>
                  <a:pt x="150397" y="101067"/>
                </a:lnTo>
                <a:lnTo>
                  <a:pt x="150398" y="101066"/>
                </a:lnTo>
                <a:lnTo>
                  <a:pt x="150399" y="101065"/>
                </a:lnTo>
                <a:lnTo>
                  <a:pt x="150402" y="101061"/>
                </a:lnTo>
                <a:lnTo>
                  <a:pt x="150413" y="101063"/>
                </a:lnTo>
                <a:lnTo>
                  <a:pt x="150413" y="101064"/>
                </a:lnTo>
                <a:lnTo>
                  <a:pt x="150414" y="101065"/>
                </a:lnTo>
                <a:lnTo>
                  <a:pt x="150416" y="101067"/>
                </a:lnTo>
                <a:lnTo>
                  <a:pt x="150421" y="101067"/>
                </a:lnTo>
                <a:lnTo>
                  <a:pt x="150425" y="101070"/>
                </a:lnTo>
                <a:lnTo>
                  <a:pt x="150430" y="101072"/>
                </a:lnTo>
                <a:lnTo>
                  <a:pt x="150434" y="101073"/>
                </a:lnTo>
                <a:lnTo>
                  <a:pt x="150440" y="101065"/>
                </a:lnTo>
                <a:lnTo>
                  <a:pt x="150441" y="101063"/>
                </a:lnTo>
                <a:lnTo>
                  <a:pt x="150441" y="101062"/>
                </a:lnTo>
                <a:lnTo>
                  <a:pt x="150443" y="101056"/>
                </a:lnTo>
                <a:lnTo>
                  <a:pt x="150444" y="101054"/>
                </a:lnTo>
                <a:lnTo>
                  <a:pt x="150446" y="101048"/>
                </a:lnTo>
                <a:lnTo>
                  <a:pt x="150447" y="101048"/>
                </a:lnTo>
                <a:lnTo>
                  <a:pt x="150450" y="101048"/>
                </a:lnTo>
                <a:lnTo>
                  <a:pt x="150453" y="101048"/>
                </a:lnTo>
                <a:lnTo>
                  <a:pt x="150455" y="101048"/>
                </a:lnTo>
                <a:lnTo>
                  <a:pt x="150463" y="101048"/>
                </a:lnTo>
                <a:lnTo>
                  <a:pt x="150470" y="101048"/>
                </a:lnTo>
                <a:lnTo>
                  <a:pt x="150480" y="101047"/>
                </a:lnTo>
                <a:lnTo>
                  <a:pt x="150481" y="101047"/>
                </a:lnTo>
                <a:lnTo>
                  <a:pt x="150481" y="101044"/>
                </a:lnTo>
                <a:lnTo>
                  <a:pt x="150481" y="101043"/>
                </a:lnTo>
                <a:lnTo>
                  <a:pt x="150480" y="101041"/>
                </a:lnTo>
                <a:lnTo>
                  <a:pt x="150479" y="101038"/>
                </a:lnTo>
                <a:lnTo>
                  <a:pt x="150474" y="101033"/>
                </a:lnTo>
                <a:lnTo>
                  <a:pt x="150471" y="101033"/>
                </a:lnTo>
                <a:lnTo>
                  <a:pt x="150464" y="101032"/>
                </a:lnTo>
                <a:lnTo>
                  <a:pt x="150457" y="101032"/>
                </a:lnTo>
                <a:lnTo>
                  <a:pt x="150457" y="101032"/>
                </a:lnTo>
                <a:lnTo>
                  <a:pt x="150447" y="101029"/>
                </a:lnTo>
                <a:lnTo>
                  <a:pt x="150441" y="101028"/>
                </a:lnTo>
                <a:lnTo>
                  <a:pt x="150438" y="101028"/>
                </a:lnTo>
                <a:lnTo>
                  <a:pt x="150435" y="101024"/>
                </a:lnTo>
                <a:lnTo>
                  <a:pt x="150441" y="101013"/>
                </a:lnTo>
                <a:lnTo>
                  <a:pt x="150448" y="101012"/>
                </a:lnTo>
                <a:lnTo>
                  <a:pt x="150453" y="101012"/>
                </a:lnTo>
                <a:lnTo>
                  <a:pt x="150457" y="101012"/>
                </a:lnTo>
                <a:lnTo>
                  <a:pt x="150466" y="101012"/>
                </a:lnTo>
                <a:lnTo>
                  <a:pt x="150472" y="101012"/>
                </a:lnTo>
                <a:lnTo>
                  <a:pt x="150476" y="101014"/>
                </a:lnTo>
                <a:lnTo>
                  <a:pt x="150481" y="101017"/>
                </a:lnTo>
                <a:lnTo>
                  <a:pt x="150487" y="101019"/>
                </a:lnTo>
                <a:lnTo>
                  <a:pt x="150493" y="101021"/>
                </a:lnTo>
                <a:lnTo>
                  <a:pt x="150498" y="101025"/>
                </a:lnTo>
                <a:lnTo>
                  <a:pt x="150500" y="101026"/>
                </a:lnTo>
                <a:lnTo>
                  <a:pt x="150501" y="101027"/>
                </a:lnTo>
                <a:lnTo>
                  <a:pt x="150508" y="101031"/>
                </a:lnTo>
                <a:lnTo>
                  <a:pt x="150511" y="101031"/>
                </a:lnTo>
                <a:lnTo>
                  <a:pt x="150513" y="101031"/>
                </a:lnTo>
                <a:lnTo>
                  <a:pt x="150516" y="101031"/>
                </a:lnTo>
                <a:lnTo>
                  <a:pt x="150523" y="101032"/>
                </a:lnTo>
                <a:lnTo>
                  <a:pt x="150527" y="101034"/>
                </a:lnTo>
                <a:lnTo>
                  <a:pt x="150527" y="101034"/>
                </a:lnTo>
                <a:lnTo>
                  <a:pt x="150532" y="101035"/>
                </a:lnTo>
                <a:lnTo>
                  <a:pt x="150534" y="101037"/>
                </a:lnTo>
                <a:lnTo>
                  <a:pt x="150536" y="101040"/>
                </a:lnTo>
                <a:lnTo>
                  <a:pt x="150542" y="101041"/>
                </a:lnTo>
                <a:lnTo>
                  <a:pt x="150546" y="101041"/>
                </a:lnTo>
                <a:lnTo>
                  <a:pt x="150552" y="101037"/>
                </a:lnTo>
                <a:lnTo>
                  <a:pt x="150554" y="101035"/>
                </a:lnTo>
                <a:lnTo>
                  <a:pt x="150564" y="101033"/>
                </a:lnTo>
                <a:lnTo>
                  <a:pt x="150570" y="101032"/>
                </a:lnTo>
                <a:lnTo>
                  <a:pt x="150578" y="101031"/>
                </a:lnTo>
                <a:lnTo>
                  <a:pt x="150582" y="101028"/>
                </a:lnTo>
                <a:lnTo>
                  <a:pt x="150584" y="101030"/>
                </a:lnTo>
                <a:lnTo>
                  <a:pt x="150585" y="101031"/>
                </a:lnTo>
                <a:lnTo>
                  <a:pt x="150586" y="101032"/>
                </a:lnTo>
                <a:lnTo>
                  <a:pt x="150595" y="101032"/>
                </a:lnTo>
                <a:lnTo>
                  <a:pt x="150597" y="101032"/>
                </a:lnTo>
                <a:lnTo>
                  <a:pt x="150602" y="101032"/>
                </a:lnTo>
                <a:lnTo>
                  <a:pt x="150602" y="101029"/>
                </a:lnTo>
                <a:lnTo>
                  <a:pt x="150602" y="101025"/>
                </a:lnTo>
                <a:lnTo>
                  <a:pt x="150602" y="101021"/>
                </a:lnTo>
                <a:lnTo>
                  <a:pt x="150600" y="101019"/>
                </a:lnTo>
                <a:lnTo>
                  <a:pt x="150597" y="101017"/>
                </a:lnTo>
                <a:lnTo>
                  <a:pt x="150597" y="101012"/>
                </a:lnTo>
                <a:lnTo>
                  <a:pt x="150604" y="101007"/>
                </a:lnTo>
                <a:lnTo>
                  <a:pt x="150607" y="101007"/>
                </a:lnTo>
                <a:lnTo>
                  <a:pt x="150612" y="101017"/>
                </a:lnTo>
                <a:lnTo>
                  <a:pt x="150615" y="101019"/>
                </a:lnTo>
                <a:lnTo>
                  <a:pt x="150620" y="101022"/>
                </a:lnTo>
                <a:lnTo>
                  <a:pt x="150624" y="101024"/>
                </a:lnTo>
                <a:lnTo>
                  <a:pt x="150625" y="101024"/>
                </a:lnTo>
                <a:lnTo>
                  <a:pt x="150625" y="101025"/>
                </a:lnTo>
                <a:lnTo>
                  <a:pt x="150628" y="101026"/>
                </a:lnTo>
                <a:lnTo>
                  <a:pt x="150629" y="101027"/>
                </a:lnTo>
                <a:lnTo>
                  <a:pt x="150633" y="101029"/>
                </a:lnTo>
                <a:lnTo>
                  <a:pt x="150637" y="101033"/>
                </a:lnTo>
                <a:lnTo>
                  <a:pt x="150639" y="101035"/>
                </a:lnTo>
                <a:lnTo>
                  <a:pt x="150646" y="101035"/>
                </a:lnTo>
                <a:lnTo>
                  <a:pt x="150651" y="101034"/>
                </a:lnTo>
                <a:lnTo>
                  <a:pt x="150655" y="101029"/>
                </a:lnTo>
                <a:lnTo>
                  <a:pt x="150655" y="101025"/>
                </a:lnTo>
                <a:lnTo>
                  <a:pt x="150655" y="101022"/>
                </a:lnTo>
                <a:lnTo>
                  <a:pt x="150654" y="101014"/>
                </a:lnTo>
                <a:lnTo>
                  <a:pt x="150652" y="101013"/>
                </a:lnTo>
                <a:lnTo>
                  <a:pt x="150649" y="101005"/>
                </a:lnTo>
                <a:lnTo>
                  <a:pt x="150649" y="101005"/>
                </a:lnTo>
                <a:lnTo>
                  <a:pt x="150649" y="100999"/>
                </a:lnTo>
                <a:lnTo>
                  <a:pt x="150649" y="100995"/>
                </a:lnTo>
                <a:lnTo>
                  <a:pt x="150649" y="100992"/>
                </a:lnTo>
                <a:lnTo>
                  <a:pt x="150655" y="100983"/>
                </a:lnTo>
                <a:lnTo>
                  <a:pt x="150660" y="100981"/>
                </a:lnTo>
                <a:lnTo>
                  <a:pt x="150672" y="100983"/>
                </a:lnTo>
                <a:lnTo>
                  <a:pt x="150681" y="100988"/>
                </a:lnTo>
                <a:lnTo>
                  <a:pt x="150681" y="100992"/>
                </a:lnTo>
                <a:lnTo>
                  <a:pt x="150682" y="100994"/>
                </a:lnTo>
                <a:lnTo>
                  <a:pt x="150688" y="100996"/>
                </a:lnTo>
                <a:lnTo>
                  <a:pt x="150688" y="100996"/>
                </a:lnTo>
                <a:lnTo>
                  <a:pt x="150696" y="100998"/>
                </a:lnTo>
                <a:lnTo>
                  <a:pt x="150705" y="100998"/>
                </a:lnTo>
                <a:lnTo>
                  <a:pt x="150707" y="101003"/>
                </a:lnTo>
                <a:lnTo>
                  <a:pt x="150709" y="101005"/>
                </a:lnTo>
                <a:lnTo>
                  <a:pt x="150710" y="101009"/>
                </a:lnTo>
                <a:lnTo>
                  <a:pt x="150710" y="101012"/>
                </a:lnTo>
                <a:lnTo>
                  <a:pt x="150712" y="101012"/>
                </a:lnTo>
                <a:lnTo>
                  <a:pt x="150714" y="101012"/>
                </a:lnTo>
                <a:lnTo>
                  <a:pt x="150718" y="101016"/>
                </a:lnTo>
                <a:lnTo>
                  <a:pt x="150720" y="101018"/>
                </a:lnTo>
                <a:lnTo>
                  <a:pt x="150724" y="101021"/>
                </a:lnTo>
                <a:lnTo>
                  <a:pt x="150731" y="101024"/>
                </a:lnTo>
                <a:lnTo>
                  <a:pt x="150738" y="101028"/>
                </a:lnTo>
                <a:lnTo>
                  <a:pt x="150744" y="101033"/>
                </a:lnTo>
                <a:lnTo>
                  <a:pt x="150747" y="101033"/>
                </a:lnTo>
                <a:lnTo>
                  <a:pt x="150750" y="101033"/>
                </a:lnTo>
                <a:lnTo>
                  <a:pt x="150755" y="101033"/>
                </a:lnTo>
                <a:lnTo>
                  <a:pt x="150765" y="101034"/>
                </a:lnTo>
                <a:lnTo>
                  <a:pt x="150769" y="101036"/>
                </a:lnTo>
                <a:lnTo>
                  <a:pt x="150774" y="101038"/>
                </a:lnTo>
                <a:lnTo>
                  <a:pt x="150775" y="101041"/>
                </a:lnTo>
                <a:lnTo>
                  <a:pt x="150778" y="101042"/>
                </a:lnTo>
                <a:lnTo>
                  <a:pt x="150782" y="101045"/>
                </a:lnTo>
                <a:lnTo>
                  <a:pt x="150789" y="101047"/>
                </a:lnTo>
                <a:lnTo>
                  <a:pt x="150792" y="101047"/>
                </a:lnTo>
                <a:lnTo>
                  <a:pt x="150800" y="101047"/>
                </a:lnTo>
                <a:lnTo>
                  <a:pt x="150804" y="101047"/>
                </a:lnTo>
                <a:lnTo>
                  <a:pt x="150813" y="101047"/>
                </a:lnTo>
                <a:lnTo>
                  <a:pt x="150819" y="101044"/>
                </a:lnTo>
                <a:lnTo>
                  <a:pt x="150827" y="101037"/>
                </a:lnTo>
                <a:lnTo>
                  <a:pt x="150829" y="101032"/>
                </a:lnTo>
                <a:lnTo>
                  <a:pt x="150832" y="101028"/>
                </a:lnTo>
                <a:lnTo>
                  <a:pt x="150832" y="101028"/>
                </a:lnTo>
                <a:lnTo>
                  <a:pt x="150833" y="101026"/>
                </a:lnTo>
                <a:lnTo>
                  <a:pt x="150834" y="101022"/>
                </a:lnTo>
                <a:lnTo>
                  <a:pt x="150842" y="101014"/>
                </a:lnTo>
                <a:lnTo>
                  <a:pt x="150845" y="101014"/>
                </a:lnTo>
                <a:lnTo>
                  <a:pt x="150851" y="101014"/>
                </a:lnTo>
                <a:lnTo>
                  <a:pt x="150854" y="101016"/>
                </a:lnTo>
                <a:lnTo>
                  <a:pt x="150854" y="101016"/>
                </a:lnTo>
                <a:lnTo>
                  <a:pt x="150858" y="101021"/>
                </a:lnTo>
                <a:lnTo>
                  <a:pt x="150860" y="101023"/>
                </a:lnTo>
                <a:lnTo>
                  <a:pt x="150862" y="101025"/>
                </a:lnTo>
                <a:lnTo>
                  <a:pt x="150869" y="101026"/>
                </a:lnTo>
                <a:lnTo>
                  <a:pt x="150871" y="101026"/>
                </a:lnTo>
                <a:lnTo>
                  <a:pt x="150873" y="101022"/>
                </a:lnTo>
                <a:lnTo>
                  <a:pt x="150880" y="101006"/>
                </a:lnTo>
                <a:lnTo>
                  <a:pt x="150886" y="100982"/>
                </a:lnTo>
                <a:lnTo>
                  <a:pt x="150888" y="100974"/>
                </a:lnTo>
                <a:lnTo>
                  <a:pt x="150890" y="100971"/>
                </a:lnTo>
                <a:lnTo>
                  <a:pt x="150896" y="100965"/>
                </a:lnTo>
                <a:lnTo>
                  <a:pt x="150900" y="100958"/>
                </a:lnTo>
                <a:lnTo>
                  <a:pt x="150900" y="100953"/>
                </a:lnTo>
                <a:lnTo>
                  <a:pt x="150902" y="100952"/>
                </a:lnTo>
                <a:lnTo>
                  <a:pt x="150906" y="100945"/>
                </a:lnTo>
                <a:lnTo>
                  <a:pt x="150907" y="100934"/>
                </a:lnTo>
                <a:lnTo>
                  <a:pt x="150907" y="100933"/>
                </a:lnTo>
                <a:lnTo>
                  <a:pt x="150908" y="100926"/>
                </a:lnTo>
                <a:lnTo>
                  <a:pt x="150911" y="100923"/>
                </a:lnTo>
                <a:lnTo>
                  <a:pt x="150914" y="100914"/>
                </a:lnTo>
                <a:lnTo>
                  <a:pt x="150914" y="100912"/>
                </a:lnTo>
                <a:lnTo>
                  <a:pt x="150914" y="100903"/>
                </a:lnTo>
                <a:lnTo>
                  <a:pt x="150915" y="100902"/>
                </a:lnTo>
                <a:lnTo>
                  <a:pt x="150919" y="100897"/>
                </a:lnTo>
                <a:lnTo>
                  <a:pt x="150920" y="100888"/>
                </a:lnTo>
                <a:lnTo>
                  <a:pt x="150920" y="100884"/>
                </a:lnTo>
                <a:lnTo>
                  <a:pt x="150915" y="100869"/>
                </a:lnTo>
                <a:lnTo>
                  <a:pt x="150915" y="100864"/>
                </a:lnTo>
                <a:lnTo>
                  <a:pt x="150915" y="100859"/>
                </a:lnTo>
                <a:lnTo>
                  <a:pt x="150915" y="100849"/>
                </a:lnTo>
                <a:lnTo>
                  <a:pt x="150915" y="100841"/>
                </a:lnTo>
                <a:lnTo>
                  <a:pt x="150908" y="100820"/>
                </a:lnTo>
                <a:lnTo>
                  <a:pt x="150907" y="100814"/>
                </a:lnTo>
                <a:lnTo>
                  <a:pt x="150907" y="100809"/>
                </a:lnTo>
                <a:lnTo>
                  <a:pt x="150905" y="100801"/>
                </a:lnTo>
                <a:lnTo>
                  <a:pt x="150905" y="100799"/>
                </a:lnTo>
                <a:lnTo>
                  <a:pt x="150905" y="100792"/>
                </a:lnTo>
                <a:lnTo>
                  <a:pt x="150905" y="100787"/>
                </a:lnTo>
                <a:lnTo>
                  <a:pt x="150903" y="100779"/>
                </a:lnTo>
                <a:lnTo>
                  <a:pt x="150893" y="100769"/>
                </a:lnTo>
                <a:lnTo>
                  <a:pt x="150891" y="100768"/>
                </a:lnTo>
                <a:lnTo>
                  <a:pt x="150891" y="100766"/>
                </a:lnTo>
                <a:lnTo>
                  <a:pt x="150889" y="100758"/>
                </a:lnTo>
                <a:lnTo>
                  <a:pt x="150889" y="100754"/>
                </a:lnTo>
                <a:lnTo>
                  <a:pt x="150888" y="100750"/>
                </a:lnTo>
                <a:lnTo>
                  <a:pt x="150888" y="100748"/>
                </a:lnTo>
                <a:lnTo>
                  <a:pt x="150866" y="100729"/>
                </a:lnTo>
                <a:lnTo>
                  <a:pt x="150859" y="100725"/>
                </a:lnTo>
                <a:lnTo>
                  <a:pt x="150857" y="100724"/>
                </a:lnTo>
                <a:lnTo>
                  <a:pt x="150855" y="100723"/>
                </a:lnTo>
                <a:lnTo>
                  <a:pt x="150850" y="100718"/>
                </a:lnTo>
                <a:lnTo>
                  <a:pt x="150850" y="100718"/>
                </a:lnTo>
                <a:lnTo>
                  <a:pt x="150850" y="100715"/>
                </a:lnTo>
                <a:lnTo>
                  <a:pt x="150849" y="100711"/>
                </a:lnTo>
                <a:lnTo>
                  <a:pt x="150845" y="100709"/>
                </a:lnTo>
                <a:lnTo>
                  <a:pt x="150841" y="100708"/>
                </a:lnTo>
                <a:lnTo>
                  <a:pt x="150840" y="100708"/>
                </a:lnTo>
                <a:lnTo>
                  <a:pt x="150837" y="100708"/>
                </a:lnTo>
                <a:lnTo>
                  <a:pt x="150829" y="100705"/>
                </a:lnTo>
                <a:lnTo>
                  <a:pt x="150828" y="100704"/>
                </a:lnTo>
                <a:lnTo>
                  <a:pt x="150825" y="100703"/>
                </a:lnTo>
                <a:lnTo>
                  <a:pt x="150820" y="100702"/>
                </a:lnTo>
                <a:lnTo>
                  <a:pt x="150819" y="100702"/>
                </a:lnTo>
                <a:lnTo>
                  <a:pt x="150816" y="100698"/>
                </a:lnTo>
                <a:lnTo>
                  <a:pt x="150815" y="100695"/>
                </a:lnTo>
                <a:lnTo>
                  <a:pt x="150815" y="100691"/>
                </a:lnTo>
                <a:lnTo>
                  <a:pt x="150805" y="100686"/>
                </a:lnTo>
                <a:lnTo>
                  <a:pt x="150798" y="100682"/>
                </a:lnTo>
                <a:lnTo>
                  <a:pt x="150795" y="100678"/>
                </a:lnTo>
                <a:lnTo>
                  <a:pt x="150794" y="100677"/>
                </a:lnTo>
                <a:lnTo>
                  <a:pt x="150793" y="100676"/>
                </a:lnTo>
                <a:lnTo>
                  <a:pt x="150792" y="100675"/>
                </a:lnTo>
                <a:lnTo>
                  <a:pt x="150792" y="100671"/>
                </a:lnTo>
                <a:lnTo>
                  <a:pt x="150791" y="100669"/>
                </a:lnTo>
                <a:lnTo>
                  <a:pt x="150791" y="100666"/>
                </a:lnTo>
                <a:lnTo>
                  <a:pt x="150783" y="100647"/>
                </a:lnTo>
                <a:lnTo>
                  <a:pt x="150785" y="100636"/>
                </a:lnTo>
                <a:lnTo>
                  <a:pt x="150788" y="100620"/>
                </a:lnTo>
                <a:lnTo>
                  <a:pt x="150788" y="100614"/>
                </a:lnTo>
                <a:lnTo>
                  <a:pt x="150789" y="100609"/>
                </a:lnTo>
                <a:lnTo>
                  <a:pt x="150790" y="100606"/>
                </a:lnTo>
                <a:lnTo>
                  <a:pt x="150797" y="100594"/>
                </a:lnTo>
                <a:lnTo>
                  <a:pt x="150799" y="100590"/>
                </a:lnTo>
                <a:lnTo>
                  <a:pt x="150802" y="100586"/>
                </a:lnTo>
                <a:lnTo>
                  <a:pt x="150804" y="100584"/>
                </a:lnTo>
                <a:lnTo>
                  <a:pt x="150806" y="100583"/>
                </a:lnTo>
                <a:lnTo>
                  <a:pt x="150807" y="100582"/>
                </a:lnTo>
                <a:lnTo>
                  <a:pt x="150808" y="100581"/>
                </a:lnTo>
                <a:lnTo>
                  <a:pt x="150809" y="100578"/>
                </a:lnTo>
                <a:lnTo>
                  <a:pt x="150809" y="100575"/>
                </a:lnTo>
                <a:lnTo>
                  <a:pt x="150809" y="100572"/>
                </a:lnTo>
                <a:lnTo>
                  <a:pt x="150808" y="100568"/>
                </a:lnTo>
                <a:lnTo>
                  <a:pt x="150808" y="100568"/>
                </a:lnTo>
                <a:lnTo>
                  <a:pt x="150808" y="100564"/>
                </a:lnTo>
                <a:lnTo>
                  <a:pt x="150808" y="100561"/>
                </a:lnTo>
                <a:lnTo>
                  <a:pt x="150810" y="100555"/>
                </a:lnTo>
                <a:lnTo>
                  <a:pt x="150815" y="100544"/>
                </a:lnTo>
                <a:lnTo>
                  <a:pt x="150824" y="100535"/>
                </a:lnTo>
                <a:lnTo>
                  <a:pt x="150829" y="100534"/>
                </a:lnTo>
                <a:lnTo>
                  <a:pt x="150830" y="100533"/>
                </a:lnTo>
                <a:lnTo>
                  <a:pt x="150849" y="100496"/>
                </a:lnTo>
                <a:lnTo>
                  <a:pt x="150849" y="100476"/>
                </a:lnTo>
                <a:lnTo>
                  <a:pt x="150840" y="100463"/>
                </a:lnTo>
                <a:lnTo>
                  <a:pt x="150837" y="100445"/>
                </a:lnTo>
                <a:lnTo>
                  <a:pt x="150828" y="100412"/>
                </a:lnTo>
                <a:lnTo>
                  <a:pt x="150842" y="100390"/>
                </a:lnTo>
                <a:lnTo>
                  <a:pt x="150847" y="100379"/>
                </a:lnTo>
                <a:lnTo>
                  <a:pt x="150843" y="100367"/>
                </a:lnTo>
                <a:lnTo>
                  <a:pt x="150838" y="100356"/>
                </a:lnTo>
                <a:lnTo>
                  <a:pt x="150843" y="100337"/>
                </a:lnTo>
                <a:lnTo>
                  <a:pt x="150854" y="100329"/>
                </a:lnTo>
                <a:lnTo>
                  <a:pt x="150866" y="100339"/>
                </a:lnTo>
                <a:lnTo>
                  <a:pt x="150867" y="100340"/>
                </a:lnTo>
                <a:lnTo>
                  <a:pt x="150879" y="100332"/>
                </a:lnTo>
                <a:lnTo>
                  <a:pt x="150874" y="100322"/>
                </a:lnTo>
                <a:lnTo>
                  <a:pt x="150873" y="100320"/>
                </a:lnTo>
                <a:lnTo>
                  <a:pt x="150870" y="100313"/>
                </a:lnTo>
                <a:lnTo>
                  <a:pt x="150880" y="100308"/>
                </a:lnTo>
                <a:lnTo>
                  <a:pt x="150882" y="100300"/>
                </a:lnTo>
                <a:lnTo>
                  <a:pt x="150874" y="100284"/>
                </a:lnTo>
                <a:lnTo>
                  <a:pt x="150877" y="100270"/>
                </a:lnTo>
                <a:lnTo>
                  <a:pt x="150876" y="100263"/>
                </a:lnTo>
                <a:lnTo>
                  <a:pt x="150878" y="100256"/>
                </a:lnTo>
                <a:lnTo>
                  <a:pt x="150889" y="100244"/>
                </a:lnTo>
                <a:lnTo>
                  <a:pt x="150891" y="100234"/>
                </a:lnTo>
                <a:lnTo>
                  <a:pt x="150891" y="100228"/>
                </a:lnTo>
                <a:lnTo>
                  <a:pt x="150868" y="100214"/>
                </a:lnTo>
                <a:lnTo>
                  <a:pt x="150866" y="100204"/>
                </a:lnTo>
                <a:lnTo>
                  <a:pt x="150861" y="100196"/>
                </a:lnTo>
                <a:lnTo>
                  <a:pt x="150857" y="100193"/>
                </a:lnTo>
                <a:lnTo>
                  <a:pt x="150852" y="100190"/>
                </a:lnTo>
                <a:lnTo>
                  <a:pt x="150847" y="100186"/>
                </a:lnTo>
                <a:lnTo>
                  <a:pt x="150832" y="100170"/>
                </a:lnTo>
                <a:lnTo>
                  <a:pt x="150831" y="100168"/>
                </a:lnTo>
                <a:lnTo>
                  <a:pt x="150824" y="100166"/>
                </a:lnTo>
                <a:lnTo>
                  <a:pt x="150819" y="100165"/>
                </a:lnTo>
                <a:lnTo>
                  <a:pt x="150813" y="100165"/>
                </a:lnTo>
                <a:lnTo>
                  <a:pt x="150809" y="100165"/>
                </a:lnTo>
                <a:lnTo>
                  <a:pt x="150794" y="100166"/>
                </a:lnTo>
                <a:lnTo>
                  <a:pt x="150785" y="100170"/>
                </a:lnTo>
                <a:lnTo>
                  <a:pt x="150778" y="100174"/>
                </a:lnTo>
                <a:lnTo>
                  <a:pt x="150771" y="100177"/>
                </a:lnTo>
                <a:lnTo>
                  <a:pt x="150769" y="100178"/>
                </a:lnTo>
                <a:lnTo>
                  <a:pt x="150765" y="100178"/>
                </a:lnTo>
                <a:lnTo>
                  <a:pt x="150764" y="100178"/>
                </a:lnTo>
                <a:lnTo>
                  <a:pt x="150763" y="100179"/>
                </a:lnTo>
                <a:lnTo>
                  <a:pt x="150758" y="100178"/>
                </a:lnTo>
                <a:lnTo>
                  <a:pt x="150753" y="100177"/>
                </a:lnTo>
                <a:lnTo>
                  <a:pt x="150749" y="100175"/>
                </a:lnTo>
                <a:lnTo>
                  <a:pt x="150721" y="100167"/>
                </a:lnTo>
                <a:lnTo>
                  <a:pt x="150719" y="100154"/>
                </a:lnTo>
                <a:lnTo>
                  <a:pt x="150726" y="100137"/>
                </a:lnTo>
                <a:lnTo>
                  <a:pt x="150734" y="100123"/>
                </a:lnTo>
                <a:lnTo>
                  <a:pt x="150714" y="100115"/>
                </a:lnTo>
                <a:lnTo>
                  <a:pt x="150708" y="100114"/>
                </a:lnTo>
                <a:lnTo>
                  <a:pt x="150701" y="100109"/>
                </a:lnTo>
                <a:lnTo>
                  <a:pt x="150696" y="100105"/>
                </a:lnTo>
                <a:lnTo>
                  <a:pt x="150692" y="100099"/>
                </a:lnTo>
                <a:lnTo>
                  <a:pt x="150684" y="100096"/>
                </a:lnTo>
                <a:lnTo>
                  <a:pt x="150686" y="100090"/>
                </a:lnTo>
                <a:lnTo>
                  <a:pt x="150685" y="100089"/>
                </a:lnTo>
                <a:lnTo>
                  <a:pt x="150684" y="100086"/>
                </a:lnTo>
                <a:lnTo>
                  <a:pt x="150683" y="100085"/>
                </a:lnTo>
                <a:lnTo>
                  <a:pt x="150682" y="100079"/>
                </a:lnTo>
                <a:lnTo>
                  <a:pt x="150682" y="100077"/>
                </a:lnTo>
                <a:lnTo>
                  <a:pt x="150683" y="100071"/>
                </a:lnTo>
                <a:lnTo>
                  <a:pt x="150681" y="100047"/>
                </a:lnTo>
                <a:lnTo>
                  <a:pt x="150682" y="100045"/>
                </a:lnTo>
                <a:lnTo>
                  <a:pt x="150682" y="100038"/>
                </a:lnTo>
                <a:lnTo>
                  <a:pt x="150678" y="100031"/>
                </a:lnTo>
                <a:lnTo>
                  <a:pt x="150672" y="100027"/>
                </a:lnTo>
                <a:lnTo>
                  <a:pt x="150671" y="100027"/>
                </a:lnTo>
                <a:lnTo>
                  <a:pt x="150667" y="100027"/>
                </a:lnTo>
                <a:lnTo>
                  <a:pt x="150663" y="100027"/>
                </a:lnTo>
                <a:lnTo>
                  <a:pt x="150659" y="100017"/>
                </a:lnTo>
                <a:lnTo>
                  <a:pt x="150668" y="100006"/>
                </a:lnTo>
                <a:lnTo>
                  <a:pt x="150669" y="100005"/>
                </a:lnTo>
                <a:lnTo>
                  <a:pt x="150669" y="100002"/>
                </a:lnTo>
                <a:lnTo>
                  <a:pt x="150669" y="99998"/>
                </a:lnTo>
                <a:lnTo>
                  <a:pt x="150672" y="99996"/>
                </a:lnTo>
                <a:lnTo>
                  <a:pt x="150673" y="99987"/>
                </a:lnTo>
                <a:lnTo>
                  <a:pt x="150670" y="99984"/>
                </a:lnTo>
                <a:lnTo>
                  <a:pt x="150669" y="99983"/>
                </a:lnTo>
                <a:lnTo>
                  <a:pt x="150665" y="99980"/>
                </a:lnTo>
                <a:lnTo>
                  <a:pt x="150665" y="99976"/>
                </a:lnTo>
                <a:lnTo>
                  <a:pt x="150667" y="99974"/>
                </a:lnTo>
                <a:lnTo>
                  <a:pt x="150671" y="99967"/>
                </a:lnTo>
                <a:lnTo>
                  <a:pt x="150674" y="99962"/>
                </a:lnTo>
                <a:lnTo>
                  <a:pt x="150674" y="99959"/>
                </a:lnTo>
                <a:lnTo>
                  <a:pt x="150674" y="99957"/>
                </a:lnTo>
                <a:lnTo>
                  <a:pt x="150676" y="99952"/>
                </a:lnTo>
                <a:lnTo>
                  <a:pt x="150677" y="99950"/>
                </a:lnTo>
                <a:lnTo>
                  <a:pt x="150678" y="99947"/>
                </a:lnTo>
                <a:lnTo>
                  <a:pt x="150678" y="99940"/>
                </a:lnTo>
                <a:lnTo>
                  <a:pt x="150678" y="99935"/>
                </a:lnTo>
                <a:lnTo>
                  <a:pt x="150676" y="99931"/>
                </a:lnTo>
                <a:lnTo>
                  <a:pt x="150674" y="99928"/>
                </a:lnTo>
                <a:lnTo>
                  <a:pt x="150674" y="99927"/>
                </a:lnTo>
                <a:lnTo>
                  <a:pt x="150674" y="99922"/>
                </a:lnTo>
                <a:lnTo>
                  <a:pt x="150674" y="99916"/>
                </a:lnTo>
                <a:lnTo>
                  <a:pt x="150674" y="99906"/>
                </a:lnTo>
                <a:lnTo>
                  <a:pt x="150674" y="99897"/>
                </a:lnTo>
                <a:lnTo>
                  <a:pt x="150677" y="99896"/>
                </a:lnTo>
                <a:lnTo>
                  <a:pt x="150678" y="99894"/>
                </a:lnTo>
                <a:lnTo>
                  <a:pt x="150684" y="99862"/>
                </a:lnTo>
                <a:lnTo>
                  <a:pt x="150680" y="99856"/>
                </a:lnTo>
                <a:lnTo>
                  <a:pt x="150677" y="99856"/>
                </a:lnTo>
                <a:lnTo>
                  <a:pt x="150650" y="99828"/>
                </a:lnTo>
                <a:lnTo>
                  <a:pt x="150647" y="99822"/>
                </a:lnTo>
                <a:lnTo>
                  <a:pt x="150649" y="99818"/>
                </a:lnTo>
                <a:lnTo>
                  <a:pt x="150648" y="99817"/>
                </a:lnTo>
                <a:lnTo>
                  <a:pt x="150651" y="99814"/>
                </a:lnTo>
                <a:lnTo>
                  <a:pt x="150650" y="99811"/>
                </a:lnTo>
                <a:lnTo>
                  <a:pt x="150650" y="99805"/>
                </a:lnTo>
                <a:lnTo>
                  <a:pt x="150657" y="99798"/>
                </a:lnTo>
                <a:lnTo>
                  <a:pt x="150660" y="99795"/>
                </a:lnTo>
                <a:lnTo>
                  <a:pt x="150661" y="99795"/>
                </a:lnTo>
                <a:lnTo>
                  <a:pt x="150664" y="99791"/>
                </a:lnTo>
                <a:lnTo>
                  <a:pt x="150669" y="99792"/>
                </a:lnTo>
                <a:lnTo>
                  <a:pt x="150673" y="99792"/>
                </a:lnTo>
                <a:lnTo>
                  <a:pt x="150673" y="99793"/>
                </a:lnTo>
                <a:lnTo>
                  <a:pt x="150676" y="99797"/>
                </a:lnTo>
                <a:lnTo>
                  <a:pt x="150681" y="99798"/>
                </a:lnTo>
                <a:lnTo>
                  <a:pt x="150684" y="99799"/>
                </a:lnTo>
                <a:lnTo>
                  <a:pt x="150688" y="99802"/>
                </a:lnTo>
                <a:lnTo>
                  <a:pt x="150693" y="99802"/>
                </a:lnTo>
                <a:lnTo>
                  <a:pt x="150693" y="99802"/>
                </a:lnTo>
                <a:lnTo>
                  <a:pt x="150696" y="99803"/>
                </a:lnTo>
                <a:lnTo>
                  <a:pt x="150696" y="99803"/>
                </a:lnTo>
                <a:lnTo>
                  <a:pt x="150701" y="99805"/>
                </a:lnTo>
                <a:lnTo>
                  <a:pt x="150710" y="99802"/>
                </a:lnTo>
                <a:lnTo>
                  <a:pt x="150718" y="99795"/>
                </a:lnTo>
                <a:lnTo>
                  <a:pt x="150719" y="99789"/>
                </a:lnTo>
                <a:lnTo>
                  <a:pt x="150719" y="99779"/>
                </a:lnTo>
                <a:lnTo>
                  <a:pt x="150722" y="99766"/>
                </a:lnTo>
                <a:lnTo>
                  <a:pt x="150722" y="99765"/>
                </a:lnTo>
                <a:lnTo>
                  <a:pt x="150723" y="99763"/>
                </a:lnTo>
                <a:lnTo>
                  <a:pt x="150723" y="99760"/>
                </a:lnTo>
                <a:lnTo>
                  <a:pt x="150721" y="99757"/>
                </a:lnTo>
                <a:lnTo>
                  <a:pt x="150716" y="99752"/>
                </a:lnTo>
                <a:lnTo>
                  <a:pt x="150712" y="99750"/>
                </a:lnTo>
                <a:lnTo>
                  <a:pt x="150708" y="99749"/>
                </a:lnTo>
                <a:lnTo>
                  <a:pt x="150705" y="99750"/>
                </a:lnTo>
                <a:lnTo>
                  <a:pt x="150703" y="99750"/>
                </a:lnTo>
                <a:lnTo>
                  <a:pt x="150702" y="99750"/>
                </a:lnTo>
                <a:lnTo>
                  <a:pt x="150694" y="99748"/>
                </a:lnTo>
                <a:lnTo>
                  <a:pt x="150683" y="99748"/>
                </a:lnTo>
                <a:lnTo>
                  <a:pt x="150683" y="99731"/>
                </a:lnTo>
                <a:lnTo>
                  <a:pt x="150683" y="99730"/>
                </a:lnTo>
                <a:lnTo>
                  <a:pt x="150683" y="99725"/>
                </a:lnTo>
                <a:lnTo>
                  <a:pt x="150683" y="99721"/>
                </a:lnTo>
                <a:lnTo>
                  <a:pt x="150683" y="99715"/>
                </a:lnTo>
                <a:lnTo>
                  <a:pt x="150683" y="99710"/>
                </a:lnTo>
                <a:lnTo>
                  <a:pt x="150686" y="99706"/>
                </a:lnTo>
                <a:lnTo>
                  <a:pt x="150687" y="99705"/>
                </a:lnTo>
                <a:lnTo>
                  <a:pt x="150693" y="99704"/>
                </a:lnTo>
                <a:lnTo>
                  <a:pt x="150695" y="99699"/>
                </a:lnTo>
                <a:lnTo>
                  <a:pt x="150690" y="99693"/>
                </a:lnTo>
                <a:lnTo>
                  <a:pt x="150690" y="99685"/>
                </a:lnTo>
                <a:lnTo>
                  <a:pt x="150693" y="99667"/>
                </a:lnTo>
                <a:lnTo>
                  <a:pt x="150693" y="99667"/>
                </a:lnTo>
                <a:lnTo>
                  <a:pt x="150694" y="99665"/>
                </a:lnTo>
                <a:lnTo>
                  <a:pt x="150699" y="99663"/>
                </a:lnTo>
                <a:lnTo>
                  <a:pt x="150699" y="99661"/>
                </a:lnTo>
                <a:lnTo>
                  <a:pt x="150700" y="99660"/>
                </a:lnTo>
                <a:lnTo>
                  <a:pt x="150701" y="99656"/>
                </a:lnTo>
                <a:lnTo>
                  <a:pt x="150701" y="99652"/>
                </a:lnTo>
                <a:lnTo>
                  <a:pt x="150700" y="99646"/>
                </a:lnTo>
                <a:lnTo>
                  <a:pt x="150700" y="99644"/>
                </a:lnTo>
                <a:lnTo>
                  <a:pt x="150694" y="99627"/>
                </a:lnTo>
                <a:lnTo>
                  <a:pt x="150692" y="99614"/>
                </a:lnTo>
                <a:lnTo>
                  <a:pt x="150693" y="99610"/>
                </a:lnTo>
                <a:lnTo>
                  <a:pt x="150696" y="99605"/>
                </a:lnTo>
                <a:lnTo>
                  <a:pt x="150697" y="99599"/>
                </a:lnTo>
                <a:lnTo>
                  <a:pt x="150697" y="99592"/>
                </a:lnTo>
                <a:lnTo>
                  <a:pt x="150694" y="99584"/>
                </a:lnTo>
                <a:lnTo>
                  <a:pt x="150683" y="99585"/>
                </a:lnTo>
                <a:lnTo>
                  <a:pt x="150678" y="99585"/>
                </a:lnTo>
                <a:lnTo>
                  <a:pt x="150675" y="99584"/>
                </a:lnTo>
                <a:lnTo>
                  <a:pt x="150670" y="99582"/>
                </a:lnTo>
                <a:lnTo>
                  <a:pt x="150666" y="99574"/>
                </a:lnTo>
                <a:lnTo>
                  <a:pt x="150667" y="99564"/>
                </a:lnTo>
                <a:lnTo>
                  <a:pt x="150669" y="99560"/>
                </a:lnTo>
                <a:lnTo>
                  <a:pt x="150672" y="99556"/>
                </a:lnTo>
                <a:lnTo>
                  <a:pt x="150672" y="99553"/>
                </a:lnTo>
                <a:lnTo>
                  <a:pt x="150672" y="99552"/>
                </a:lnTo>
                <a:lnTo>
                  <a:pt x="150672" y="99548"/>
                </a:lnTo>
                <a:lnTo>
                  <a:pt x="150672" y="99545"/>
                </a:lnTo>
                <a:lnTo>
                  <a:pt x="150669" y="99534"/>
                </a:lnTo>
                <a:lnTo>
                  <a:pt x="150669" y="99533"/>
                </a:lnTo>
                <a:lnTo>
                  <a:pt x="150670" y="99520"/>
                </a:lnTo>
                <a:lnTo>
                  <a:pt x="150668" y="99516"/>
                </a:lnTo>
                <a:lnTo>
                  <a:pt x="150668" y="99511"/>
                </a:lnTo>
                <a:lnTo>
                  <a:pt x="150668" y="99507"/>
                </a:lnTo>
                <a:lnTo>
                  <a:pt x="150670" y="99502"/>
                </a:lnTo>
                <a:lnTo>
                  <a:pt x="150674" y="99488"/>
                </a:lnTo>
                <a:lnTo>
                  <a:pt x="150684" y="99488"/>
                </a:lnTo>
                <a:lnTo>
                  <a:pt x="150688" y="99489"/>
                </a:lnTo>
                <a:lnTo>
                  <a:pt x="150694" y="99488"/>
                </a:lnTo>
                <a:lnTo>
                  <a:pt x="150695" y="99488"/>
                </a:lnTo>
                <a:lnTo>
                  <a:pt x="150701" y="99486"/>
                </a:lnTo>
                <a:lnTo>
                  <a:pt x="150705" y="99485"/>
                </a:lnTo>
                <a:lnTo>
                  <a:pt x="150707" y="99484"/>
                </a:lnTo>
                <a:lnTo>
                  <a:pt x="150709" y="99483"/>
                </a:lnTo>
                <a:lnTo>
                  <a:pt x="150712" y="99477"/>
                </a:lnTo>
                <a:lnTo>
                  <a:pt x="150716" y="99475"/>
                </a:lnTo>
                <a:lnTo>
                  <a:pt x="150718" y="99474"/>
                </a:lnTo>
                <a:lnTo>
                  <a:pt x="150720" y="99471"/>
                </a:lnTo>
                <a:lnTo>
                  <a:pt x="150721" y="99467"/>
                </a:lnTo>
                <a:lnTo>
                  <a:pt x="150722" y="99465"/>
                </a:lnTo>
                <a:lnTo>
                  <a:pt x="150729" y="99459"/>
                </a:lnTo>
                <a:lnTo>
                  <a:pt x="150729" y="99459"/>
                </a:lnTo>
                <a:lnTo>
                  <a:pt x="150733" y="99456"/>
                </a:lnTo>
                <a:lnTo>
                  <a:pt x="150735" y="99454"/>
                </a:lnTo>
                <a:lnTo>
                  <a:pt x="150736" y="99453"/>
                </a:lnTo>
                <a:lnTo>
                  <a:pt x="150737" y="99451"/>
                </a:lnTo>
                <a:lnTo>
                  <a:pt x="150739" y="99449"/>
                </a:lnTo>
                <a:lnTo>
                  <a:pt x="150740" y="99449"/>
                </a:lnTo>
                <a:lnTo>
                  <a:pt x="150740" y="99449"/>
                </a:lnTo>
                <a:lnTo>
                  <a:pt x="150743" y="99448"/>
                </a:lnTo>
                <a:lnTo>
                  <a:pt x="150756" y="99441"/>
                </a:lnTo>
                <a:lnTo>
                  <a:pt x="150765" y="99433"/>
                </a:lnTo>
                <a:lnTo>
                  <a:pt x="150765" y="99425"/>
                </a:lnTo>
                <a:lnTo>
                  <a:pt x="150758" y="99419"/>
                </a:lnTo>
                <a:lnTo>
                  <a:pt x="150755" y="99413"/>
                </a:lnTo>
                <a:lnTo>
                  <a:pt x="150750" y="99409"/>
                </a:lnTo>
                <a:lnTo>
                  <a:pt x="150747" y="99408"/>
                </a:lnTo>
                <a:lnTo>
                  <a:pt x="150743" y="99407"/>
                </a:lnTo>
                <a:lnTo>
                  <a:pt x="150740" y="99406"/>
                </a:lnTo>
                <a:lnTo>
                  <a:pt x="150738" y="99405"/>
                </a:lnTo>
                <a:lnTo>
                  <a:pt x="150734" y="99402"/>
                </a:lnTo>
                <a:lnTo>
                  <a:pt x="150731" y="99400"/>
                </a:lnTo>
                <a:lnTo>
                  <a:pt x="150727" y="99397"/>
                </a:lnTo>
                <a:lnTo>
                  <a:pt x="150721" y="99395"/>
                </a:lnTo>
                <a:lnTo>
                  <a:pt x="150719" y="99394"/>
                </a:lnTo>
                <a:lnTo>
                  <a:pt x="150716" y="99392"/>
                </a:lnTo>
                <a:lnTo>
                  <a:pt x="150712" y="99386"/>
                </a:lnTo>
                <a:lnTo>
                  <a:pt x="150684" y="99359"/>
                </a:lnTo>
                <a:lnTo>
                  <a:pt x="150682" y="99357"/>
                </a:lnTo>
                <a:lnTo>
                  <a:pt x="150681" y="99357"/>
                </a:lnTo>
                <a:lnTo>
                  <a:pt x="150680" y="99356"/>
                </a:lnTo>
                <a:lnTo>
                  <a:pt x="150644" y="99323"/>
                </a:lnTo>
                <a:lnTo>
                  <a:pt x="150641" y="99321"/>
                </a:lnTo>
                <a:lnTo>
                  <a:pt x="150633" y="99308"/>
                </a:lnTo>
                <a:lnTo>
                  <a:pt x="150633" y="99308"/>
                </a:lnTo>
                <a:lnTo>
                  <a:pt x="150629" y="99306"/>
                </a:lnTo>
                <a:lnTo>
                  <a:pt x="150626" y="99301"/>
                </a:lnTo>
                <a:lnTo>
                  <a:pt x="150620" y="99290"/>
                </a:lnTo>
                <a:lnTo>
                  <a:pt x="150614" y="99283"/>
                </a:lnTo>
                <a:lnTo>
                  <a:pt x="150614" y="99282"/>
                </a:lnTo>
                <a:lnTo>
                  <a:pt x="150613" y="99274"/>
                </a:lnTo>
                <a:lnTo>
                  <a:pt x="150612" y="99256"/>
                </a:lnTo>
                <a:lnTo>
                  <a:pt x="150612" y="99250"/>
                </a:lnTo>
                <a:lnTo>
                  <a:pt x="150611" y="99242"/>
                </a:lnTo>
                <a:lnTo>
                  <a:pt x="150611" y="99240"/>
                </a:lnTo>
                <a:lnTo>
                  <a:pt x="150607" y="99236"/>
                </a:lnTo>
                <a:lnTo>
                  <a:pt x="150603" y="99231"/>
                </a:lnTo>
                <a:lnTo>
                  <a:pt x="150600" y="99229"/>
                </a:lnTo>
                <a:lnTo>
                  <a:pt x="150595" y="99226"/>
                </a:lnTo>
                <a:lnTo>
                  <a:pt x="150590" y="99220"/>
                </a:lnTo>
                <a:lnTo>
                  <a:pt x="150590" y="99215"/>
                </a:lnTo>
                <a:lnTo>
                  <a:pt x="150594" y="99208"/>
                </a:lnTo>
                <a:lnTo>
                  <a:pt x="150595" y="99206"/>
                </a:lnTo>
                <a:lnTo>
                  <a:pt x="150604" y="99183"/>
                </a:lnTo>
                <a:lnTo>
                  <a:pt x="150605" y="99180"/>
                </a:lnTo>
                <a:lnTo>
                  <a:pt x="150607" y="99169"/>
                </a:lnTo>
                <a:lnTo>
                  <a:pt x="150614" y="99139"/>
                </a:lnTo>
                <a:lnTo>
                  <a:pt x="150619" y="99135"/>
                </a:lnTo>
                <a:lnTo>
                  <a:pt x="150621" y="99133"/>
                </a:lnTo>
                <a:lnTo>
                  <a:pt x="150622" y="99132"/>
                </a:lnTo>
                <a:lnTo>
                  <a:pt x="150625" y="99129"/>
                </a:lnTo>
                <a:lnTo>
                  <a:pt x="150631" y="99121"/>
                </a:lnTo>
                <a:lnTo>
                  <a:pt x="150635" y="99117"/>
                </a:lnTo>
                <a:lnTo>
                  <a:pt x="150640" y="99113"/>
                </a:lnTo>
                <a:lnTo>
                  <a:pt x="150644" y="99108"/>
                </a:lnTo>
                <a:lnTo>
                  <a:pt x="150644" y="99102"/>
                </a:lnTo>
                <a:lnTo>
                  <a:pt x="150644" y="99095"/>
                </a:lnTo>
                <a:lnTo>
                  <a:pt x="150633" y="99074"/>
                </a:lnTo>
                <a:lnTo>
                  <a:pt x="150630" y="99072"/>
                </a:lnTo>
                <a:lnTo>
                  <a:pt x="150628" y="99071"/>
                </a:lnTo>
                <a:lnTo>
                  <a:pt x="150626" y="99064"/>
                </a:lnTo>
                <a:lnTo>
                  <a:pt x="150628" y="99059"/>
                </a:lnTo>
                <a:lnTo>
                  <a:pt x="150630" y="99051"/>
                </a:lnTo>
                <a:lnTo>
                  <a:pt x="150634" y="99046"/>
                </a:lnTo>
                <a:lnTo>
                  <a:pt x="150635" y="99043"/>
                </a:lnTo>
                <a:lnTo>
                  <a:pt x="150638" y="99041"/>
                </a:lnTo>
                <a:lnTo>
                  <a:pt x="150639" y="99036"/>
                </a:lnTo>
                <a:lnTo>
                  <a:pt x="150639" y="99032"/>
                </a:lnTo>
                <a:lnTo>
                  <a:pt x="150640" y="99024"/>
                </a:lnTo>
                <a:lnTo>
                  <a:pt x="150639" y="99019"/>
                </a:lnTo>
                <a:lnTo>
                  <a:pt x="150635" y="99013"/>
                </a:lnTo>
                <a:lnTo>
                  <a:pt x="150630" y="99010"/>
                </a:lnTo>
                <a:lnTo>
                  <a:pt x="150630" y="99009"/>
                </a:lnTo>
                <a:lnTo>
                  <a:pt x="150625" y="98999"/>
                </a:lnTo>
                <a:lnTo>
                  <a:pt x="150620" y="98982"/>
                </a:lnTo>
                <a:lnTo>
                  <a:pt x="150619" y="98980"/>
                </a:lnTo>
                <a:lnTo>
                  <a:pt x="150615" y="98974"/>
                </a:lnTo>
                <a:lnTo>
                  <a:pt x="150611" y="98967"/>
                </a:lnTo>
                <a:lnTo>
                  <a:pt x="150607" y="98963"/>
                </a:lnTo>
                <a:lnTo>
                  <a:pt x="150604" y="98959"/>
                </a:lnTo>
                <a:lnTo>
                  <a:pt x="150596" y="98919"/>
                </a:lnTo>
                <a:lnTo>
                  <a:pt x="150596" y="98919"/>
                </a:lnTo>
                <a:lnTo>
                  <a:pt x="150596" y="98892"/>
                </a:lnTo>
                <a:lnTo>
                  <a:pt x="150596" y="98889"/>
                </a:lnTo>
                <a:lnTo>
                  <a:pt x="150596" y="98885"/>
                </a:lnTo>
                <a:lnTo>
                  <a:pt x="150596" y="98881"/>
                </a:lnTo>
                <a:lnTo>
                  <a:pt x="150595" y="98878"/>
                </a:lnTo>
                <a:lnTo>
                  <a:pt x="150589" y="98873"/>
                </a:lnTo>
                <a:lnTo>
                  <a:pt x="150585" y="98870"/>
                </a:lnTo>
                <a:lnTo>
                  <a:pt x="150585" y="98868"/>
                </a:lnTo>
                <a:lnTo>
                  <a:pt x="150586" y="98863"/>
                </a:lnTo>
                <a:lnTo>
                  <a:pt x="150586" y="98861"/>
                </a:lnTo>
                <a:lnTo>
                  <a:pt x="150586" y="98861"/>
                </a:lnTo>
                <a:lnTo>
                  <a:pt x="150588" y="98859"/>
                </a:lnTo>
                <a:lnTo>
                  <a:pt x="150588" y="98858"/>
                </a:lnTo>
                <a:lnTo>
                  <a:pt x="150588" y="98856"/>
                </a:lnTo>
                <a:lnTo>
                  <a:pt x="150588" y="98853"/>
                </a:lnTo>
                <a:lnTo>
                  <a:pt x="150587" y="98852"/>
                </a:lnTo>
                <a:lnTo>
                  <a:pt x="150587" y="98850"/>
                </a:lnTo>
                <a:lnTo>
                  <a:pt x="150586" y="98844"/>
                </a:lnTo>
                <a:lnTo>
                  <a:pt x="150582" y="98840"/>
                </a:lnTo>
                <a:lnTo>
                  <a:pt x="150580" y="98835"/>
                </a:lnTo>
                <a:lnTo>
                  <a:pt x="150580" y="98829"/>
                </a:lnTo>
                <a:lnTo>
                  <a:pt x="150579" y="98827"/>
                </a:lnTo>
                <a:lnTo>
                  <a:pt x="150577" y="98824"/>
                </a:lnTo>
                <a:lnTo>
                  <a:pt x="150577" y="98823"/>
                </a:lnTo>
                <a:lnTo>
                  <a:pt x="150575" y="98817"/>
                </a:lnTo>
                <a:lnTo>
                  <a:pt x="150572" y="98799"/>
                </a:lnTo>
                <a:lnTo>
                  <a:pt x="150573" y="98795"/>
                </a:lnTo>
                <a:lnTo>
                  <a:pt x="150573" y="98795"/>
                </a:lnTo>
                <a:lnTo>
                  <a:pt x="150577" y="98786"/>
                </a:lnTo>
                <a:lnTo>
                  <a:pt x="150579" y="98771"/>
                </a:lnTo>
                <a:lnTo>
                  <a:pt x="150579" y="98769"/>
                </a:lnTo>
                <a:lnTo>
                  <a:pt x="150580" y="98765"/>
                </a:lnTo>
                <a:lnTo>
                  <a:pt x="150581" y="98763"/>
                </a:lnTo>
                <a:lnTo>
                  <a:pt x="150581" y="98760"/>
                </a:lnTo>
                <a:lnTo>
                  <a:pt x="150580" y="98751"/>
                </a:lnTo>
                <a:lnTo>
                  <a:pt x="150577" y="98747"/>
                </a:lnTo>
                <a:lnTo>
                  <a:pt x="150573" y="98743"/>
                </a:lnTo>
                <a:lnTo>
                  <a:pt x="150572" y="98734"/>
                </a:lnTo>
                <a:lnTo>
                  <a:pt x="150573" y="98727"/>
                </a:lnTo>
                <a:lnTo>
                  <a:pt x="150576" y="98724"/>
                </a:lnTo>
                <a:lnTo>
                  <a:pt x="150577" y="98721"/>
                </a:lnTo>
                <a:lnTo>
                  <a:pt x="150578" y="98721"/>
                </a:lnTo>
                <a:lnTo>
                  <a:pt x="150581" y="98717"/>
                </a:lnTo>
                <a:lnTo>
                  <a:pt x="150582" y="98711"/>
                </a:lnTo>
                <a:lnTo>
                  <a:pt x="150586" y="98704"/>
                </a:lnTo>
                <a:lnTo>
                  <a:pt x="150587" y="98702"/>
                </a:lnTo>
                <a:lnTo>
                  <a:pt x="150597" y="98683"/>
                </a:lnTo>
                <a:lnTo>
                  <a:pt x="150613" y="98667"/>
                </a:lnTo>
                <a:lnTo>
                  <a:pt x="150628" y="98652"/>
                </a:lnTo>
                <a:lnTo>
                  <a:pt x="150634" y="98629"/>
                </a:lnTo>
                <a:lnTo>
                  <a:pt x="150634" y="98625"/>
                </a:lnTo>
                <a:lnTo>
                  <a:pt x="150635" y="98625"/>
                </a:lnTo>
                <a:lnTo>
                  <a:pt x="150636" y="98624"/>
                </a:lnTo>
                <a:lnTo>
                  <a:pt x="150637" y="98619"/>
                </a:lnTo>
                <a:lnTo>
                  <a:pt x="150639" y="98614"/>
                </a:lnTo>
                <a:lnTo>
                  <a:pt x="150641" y="98612"/>
                </a:lnTo>
                <a:lnTo>
                  <a:pt x="150651" y="98594"/>
                </a:lnTo>
                <a:lnTo>
                  <a:pt x="150653" y="98588"/>
                </a:lnTo>
                <a:lnTo>
                  <a:pt x="150662" y="98570"/>
                </a:lnTo>
                <a:lnTo>
                  <a:pt x="150685" y="98561"/>
                </a:lnTo>
                <a:lnTo>
                  <a:pt x="150694" y="98563"/>
                </a:lnTo>
                <a:lnTo>
                  <a:pt x="150696" y="98564"/>
                </a:lnTo>
                <a:lnTo>
                  <a:pt x="150703" y="98563"/>
                </a:lnTo>
                <a:lnTo>
                  <a:pt x="150709" y="98548"/>
                </a:lnTo>
                <a:lnTo>
                  <a:pt x="150714" y="98540"/>
                </a:lnTo>
                <a:lnTo>
                  <a:pt x="150715" y="98539"/>
                </a:lnTo>
                <a:lnTo>
                  <a:pt x="150717" y="98536"/>
                </a:lnTo>
                <a:lnTo>
                  <a:pt x="150719" y="98529"/>
                </a:lnTo>
                <a:lnTo>
                  <a:pt x="150725" y="98530"/>
                </a:lnTo>
                <a:lnTo>
                  <a:pt x="150728" y="98530"/>
                </a:lnTo>
                <a:lnTo>
                  <a:pt x="150732" y="98526"/>
                </a:lnTo>
                <a:lnTo>
                  <a:pt x="150735" y="98526"/>
                </a:lnTo>
                <a:lnTo>
                  <a:pt x="150741" y="98525"/>
                </a:lnTo>
                <a:lnTo>
                  <a:pt x="150743" y="98524"/>
                </a:lnTo>
                <a:lnTo>
                  <a:pt x="150745" y="98522"/>
                </a:lnTo>
                <a:lnTo>
                  <a:pt x="150749" y="98518"/>
                </a:lnTo>
                <a:lnTo>
                  <a:pt x="150749" y="98514"/>
                </a:lnTo>
                <a:lnTo>
                  <a:pt x="150749" y="98509"/>
                </a:lnTo>
                <a:lnTo>
                  <a:pt x="150746" y="98505"/>
                </a:lnTo>
                <a:lnTo>
                  <a:pt x="150744" y="98497"/>
                </a:lnTo>
                <a:lnTo>
                  <a:pt x="150740" y="98481"/>
                </a:lnTo>
                <a:lnTo>
                  <a:pt x="150740" y="98478"/>
                </a:lnTo>
                <a:lnTo>
                  <a:pt x="150740" y="98476"/>
                </a:lnTo>
                <a:lnTo>
                  <a:pt x="150741" y="98473"/>
                </a:lnTo>
                <a:lnTo>
                  <a:pt x="150741" y="98468"/>
                </a:lnTo>
                <a:lnTo>
                  <a:pt x="150738" y="98460"/>
                </a:lnTo>
                <a:lnTo>
                  <a:pt x="150735" y="98451"/>
                </a:lnTo>
                <a:lnTo>
                  <a:pt x="150732" y="98446"/>
                </a:lnTo>
                <a:lnTo>
                  <a:pt x="150729" y="98445"/>
                </a:lnTo>
                <a:lnTo>
                  <a:pt x="150727" y="98444"/>
                </a:lnTo>
                <a:lnTo>
                  <a:pt x="150726" y="98435"/>
                </a:lnTo>
                <a:lnTo>
                  <a:pt x="150729" y="98431"/>
                </a:lnTo>
                <a:lnTo>
                  <a:pt x="150729" y="98430"/>
                </a:lnTo>
                <a:lnTo>
                  <a:pt x="150730" y="98419"/>
                </a:lnTo>
                <a:lnTo>
                  <a:pt x="150730" y="98412"/>
                </a:lnTo>
                <a:lnTo>
                  <a:pt x="150729" y="98401"/>
                </a:lnTo>
                <a:lnTo>
                  <a:pt x="150734" y="98394"/>
                </a:lnTo>
                <a:lnTo>
                  <a:pt x="150742" y="98386"/>
                </a:lnTo>
                <a:lnTo>
                  <a:pt x="150753" y="98366"/>
                </a:lnTo>
                <a:lnTo>
                  <a:pt x="150754" y="98347"/>
                </a:lnTo>
                <a:lnTo>
                  <a:pt x="150755" y="98337"/>
                </a:lnTo>
                <a:lnTo>
                  <a:pt x="150755" y="98332"/>
                </a:lnTo>
                <a:lnTo>
                  <a:pt x="150752" y="98327"/>
                </a:lnTo>
                <a:lnTo>
                  <a:pt x="150750" y="98317"/>
                </a:lnTo>
                <a:lnTo>
                  <a:pt x="150754" y="98311"/>
                </a:lnTo>
                <a:lnTo>
                  <a:pt x="150760" y="98306"/>
                </a:lnTo>
                <a:lnTo>
                  <a:pt x="150761" y="98305"/>
                </a:lnTo>
                <a:lnTo>
                  <a:pt x="150765" y="98298"/>
                </a:lnTo>
                <a:lnTo>
                  <a:pt x="150777" y="98280"/>
                </a:lnTo>
                <a:lnTo>
                  <a:pt x="150778" y="98280"/>
                </a:lnTo>
                <a:lnTo>
                  <a:pt x="150781" y="98277"/>
                </a:lnTo>
                <a:lnTo>
                  <a:pt x="150782" y="98274"/>
                </a:lnTo>
                <a:lnTo>
                  <a:pt x="150782" y="98272"/>
                </a:lnTo>
                <a:lnTo>
                  <a:pt x="150784" y="98270"/>
                </a:lnTo>
                <a:lnTo>
                  <a:pt x="150784" y="98270"/>
                </a:lnTo>
                <a:lnTo>
                  <a:pt x="150794" y="98240"/>
                </a:lnTo>
                <a:lnTo>
                  <a:pt x="150792" y="98239"/>
                </a:lnTo>
                <a:lnTo>
                  <a:pt x="150790" y="98231"/>
                </a:lnTo>
                <a:lnTo>
                  <a:pt x="150792" y="98226"/>
                </a:lnTo>
                <a:lnTo>
                  <a:pt x="150796" y="98218"/>
                </a:lnTo>
                <a:lnTo>
                  <a:pt x="150796" y="98218"/>
                </a:lnTo>
                <a:lnTo>
                  <a:pt x="150799" y="98207"/>
                </a:lnTo>
                <a:lnTo>
                  <a:pt x="150799" y="98200"/>
                </a:lnTo>
                <a:lnTo>
                  <a:pt x="150798" y="98190"/>
                </a:lnTo>
                <a:lnTo>
                  <a:pt x="150799" y="98181"/>
                </a:lnTo>
                <a:lnTo>
                  <a:pt x="150804" y="98175"/>
                </a:lnTo>
                <a:lnTo>
                  <a:pt x="150807" y="98173"/>
                </a:lnTo>
                <a:lnTo>
                  <a:pt x="150810" y="98171"/>
                </a:lnTo>
                <a:lnTo>
                  <a:pt x="150811" y="98170"/>
                </a:lnTo>
                <a:lnTo>
                  <a:pt x="150813" y="98167"/>
                </a:lnTo>
                <a:lnTo>
                  <a:pt x="150816" y="98162"/>
                </a:lnTo>
                <a:lnTo>
                  <a:pt x="150822" y="98155"/>
                </a:lnTo>
                <a:lnTo>
                  <a:pt x="150831" y="98149"/>
                </a:lnTo>
                <a:lnTo>
                  <a:pt x="150831" y="98144"/>
                </a:lnTo>
                <a:lnTo>
                  <a:pt x="150833" y="98140"/>
                </a:lnTo>
                <a:lnTo>
                  <a:pt x="150836" y="98137"/>
                </a:lnTo>
                <a:lnTo>
                  <a:pt x="150840" y="98133"/>
                </a:lnTo>
                <a:lnTo>
                  <a:pt x="150844" y="98128"/>
                </a:lnTo>
                <a:lnTo>
                  <a:pt x="150844" y="98123"/>
                </a:lnTo>
                <a:lnTo>
                  <a:pt x="150840" y="98107"/>
                </a:lnTo>
                <a:lnTo>
                  <a:pt x="150840" y="98095"/>
                </a:lnTo>
                <a:lnTo>
                  <a:pt x="150840" y="98090"/>
                </a:lnTo>
                <a:lnTo>
                  <a:pt x="150840" y="98086"/>
                </a:lnTo>
                <a:lnTo>
                  <a:pt x="150838" y="98085"/>
                </a:lnTo>
                <a:lnTo>
                  <a:pt x="150837" y="98085"/>
                </a:lnTo>
                <a:lnTo>
                  <a:pt x="150834" y="98083"/>
                </a:lnTo>
                <a:lnTo>
                  <a:pt x="150835" y="98074"/>
                </a:lnTo>
                <a:lnTo>
                  <a:pt x="150838" y="98072"/>
                </a:lnTo>
                <a:lnTo>
                  <a:pt x="150842" y="98068"/>
                </a:lnTo>
                <a:lnTo>
                  <a:pt x="150841" y="98062"/>
                </a:lnTo>
                <a:lnTo>
                  <a:pt x="150850" y="98044"/>
                </a:lnTo>
                <a:lnTo>
                  <a:pt x="150855" y="98042"/>
                </a:lnTo>
                <a:lnTo>
                  <a:pt x="150862" y="98036"/>
                </a:lnTo>
                <a:lnTo>
                  <a:pt x="150863" y="98035"/>
                </a:lnTo>
                <a:lnTo>
                  <a:pt x="150867" y="98029"/>
                </a:lnTo>
                <a:lnTo>
                  <a:pt x="150872" y="98025"/>
                </a:lnTo>
                <a:lnTo>
                  <a:pt x="150878" y="98019"/>
                </a:lnTo>
                <a:lnTo>
                  <a:pt x="150880" y="98019"/>
                </a:lnTo>
                <a:lnTo>
                  <a:pt x="150881" y="98018"/>
                </a:lnTo>
                <a:lnTo>
                  <a:pt x="150882" y="98010"/>
                </a:lnTo>
                <a:lnTo>
                  <a:pt x="150886" y="98005"/>
                </a:lnTo>
                <a:lnTo>
                  <a:pt x="150894" y="98004"/>
                </a:lnTo>
                <a:lnTo>
                  <a:pt x="150896" y="98006"/>
                </a:lnTo>
                <a:lnTo>
                  <a:pt x="150896" y="98013"/>
                </a:lnTo>
                <a:lnTo>
                  <a:pt x="150898" y="98013"/>
                </a:lnTo>
                <a:lnTo>
                  <a:pt x="150905" y="98014"/>
                </a:lnTo>
                <a:lnTo>
                  <a:pt x="150913" y="98009"/>
                </a:lnTo>
                <a:lnTo>
                  <a:pt x="150921" y="98006"/>
                </a:lnTo>
                <a:lnTo>
                  <a:pt x="150922" y="98006"/>
                </a:lnTo>
                <a:lnTo>
                  <a:pt x="150923" y="98008"/>
                </a:lnTo>
                <a:lnTo>
                  <a:pt x="150928" y="98009"/>
                </a:lnTo>
                <a:lnTo>
                  <a:pt x="150929" y="98009"/>
                </a:lnTo>
                <a:lnTo>
                  <a:pt x="150937" y="98005"/>
                </a:lnTo>
                <a:lnTo>
                  <a:pt x="150939" y="98003"/>
                </a:lnTo>
                <a:lnTo>
                  <a:pt x="150948" y="97995"/>
                </a:lnTo>
                <a:lnTo>
                  <a:pt x="150948" y="97995"/>
                </a:lnTo>
                <a:lnTo>
                  <a:pt x="150962" y="97989"/>
                </a:lnTo>
                <a:lnTo>
                  <a:pt x="150963" y="97989"/>
                </a:lnTo>
                <a:lnTo>
                  <a:pt x="150967" y="97989"/>
                </a:lnTo>
                <a:lnTo>
                  <a:pt x="150974" y="97984"/>
                </a:lnTo>
                <a:lnTo>
                  <a:pt x="150978" y="97973"/>
                </a:lnTo>
                <a:lnTo>
                  <a:pt x="150984" y="97966"/>
                </a:lnTo>
                <a:lnTo>
                  <a:pt x="150984" y="97965"/>
                </a:lnTo>
                <a:lnTo>
                  <a:pt x="150987" y="97963"/>
                </a:lnTo>
                <a:lnTo>
                  <a:pt x="150988" y="97960"/>
                </a:lnTo>
                <a:lnTo>
                  <a:pt x="150991" y="97956"/>
                </a:lnTo>
                <a:lnTo>
                  <a:pt x="150996" y="97949"/>
                </a:lnTo>
                <a:lnTo>
                  <a:pt x="150999" y="97942"/>
                </a:lnTo>
                <a:lnTo>
                  <a:pt x="150999" y="97935"/>
                </a:lnTo>
                <a:lnTo>
                  <a:pt x="151012" y="97906"/>
                </a:lnTo>
                <a:lnTo>
                  <a:pt x="151013" y="97905"/>
                </a:lnTo>
                <a:lnTo>
                  <a:pt x="151013" y="97902"/>
                </a:lnTo>
                <a:lnTo>
                  <a:pt x="151013" y="97894"/>
                </a:lnTo>
                <a:lnTo>
                  <a:pt x="151016" y="97886"/>
                </a:lnTo>
                <a:lnTo>
                  <a:pt x="151017" y="97882"/>
                </a:lnTo>
                <a:lnTo>
                  <a:pt x="151017" y="97877"/>
                </a:lnTo>
                <a:lnTo>
                  <a:pt x="151017" y="97873"/>
                </a:lnTo>
                <a:lnTo>
                  <a:pt x="151009" y="97854"/>
                </a:lnTo>
                <a:lnTo>
                  <a:pt x="151008" y="97845"/>
                </a:lnTo>
                <a:lnTo>
                  <a:pt x="150999" y="97836"/>
                </a:lnTo>
                <a:lnTo>
                  <a:pt x="150992" y="97832"/>
                </a:lnTo>
                <a:lnTo>
                  <a:pt x="150978" y="97832"/>
                </a:lnTo>
                <a:lnTo>
                  <a:pt x="150974" y="97832"/>
                </a:lnTo>
                <a:lnTo>
                  <a:pt x="150973" y="97832"/>
                </a:lnTo>
                <a:lnTo>
                  <a:pt x="150961" y="97826"/>
                </a:lnTo>
                <a:lnTo>
                  <a:pt x="150959" y="97826"/>
                </a:lnTo>
                <a:lnTo>
                  <a:pt x="150959" y="97826"/>
                </a:lnTo>
                <a:lnTo>
                  <a:pt x="150957" y="97826"/>
                </a:lnTo>
                <a:lnTo>
                  <a:pt x="150956" y="97826"/>
                </a:lnTo>
                <a:lnTo>
                  <a:pt x="150951" y="97825"/>
                </a:lnTo>
                <a:lnTo>
                  <a:pt x="150950" y="97824"/>
                </a:lnTo>
                <a:lnTo>
                  <a:pt x="150947" y="97823"/>
                </a:lnTo>
                <a:lnTo>
                  <a:pt x="150937" y="97815"/>
                </a:lnTo>
                <a:lnTo>
                  <a:pt x="150934" y="97814"/>
                </a:lnTo>
                <a:lnTo>
                  <a:pt x="150934" y="97813"/>
                </a:lnTo>
                <a:lnTo>
                  <a:pt x="150934" y="97812"/>
                </a:lnTo>
                <a:lnTo>
                  <a:pt x="150932" y="97806"/>
                </a:lnTo>
                <a:lnTo>
                  <a:pt x="150919" y="97801"/>
                </a:lnTo>
                <a:lnTo>
                  <a:pt x="150917" y="97801"/>
                </a:lnTo>
                <a:lnTo>
                  <a:pt x="150910" y="97796"/>
                </a:lnTo>
                <a:lnTo>
                  <a:pt x="150910" y="97795"/>
                </a:lnTo>
                <a:lnTo>
                  <a:pt x="150907" y="97791"/>
                </a:lnTo>
                <a:lnTo>
                  <a:pt x="150904" y="97788"/>
                </a:lnTo>
                <a:lnTo>
                  <a:pt x="150899" y="97786"/>
                </a:lnTo>
                <a:lnTo>
                  <a:pt x="150896" y="97783"/>
                </a:lnTo>
                <a:lnTo>
                  <a:pt x="150894" y="97776"/>
                </a:lnTo>
                <a:lnTo>
                  <a:pt x="150888" y="97774"/>
                </a:lnTo>
                <a:lnTo>
                  <a:pt x="150882" y="97771"/>
                </a:lnTo>
                <a:lnTo>
                  <a:pt x="150879" y="97768"/>
                </a:lnTo>
                <a:lnTo>
                  <a:pt x="150875" y="97765"/>
                </a:lnTo>
                <a:lnTo>
                  <a:pt x="150869" y="97755"/>
                </a:lnTo>
                <a:lnTo>
                  <a:pt x="150860" y="97743"/>
                </a:lnTo>
                <a:lnTo>
                  <a:pt x="150859" y="97740"/>
                </a:lnTo>
                <a:lnTo>
                  <a:pt x="150848" y="97707"/>
                </a:lnTo>
                <a:lnTo>
                  <a:pt x="150849" y="97704"/>
                </a:lnTo>
                <a:lnTo>
                  <a:pt x="150849" y="97695"/>
                </a:lnTo>
                <a:lnTo>
                  <a:pt x="150848" y="97691"/>
                </a:lnTo>
                <a:lnTo>
                  <a:pt x="150845" y="97682"/>
                </a:lnTo>
                <a:lnTo>
                  <a:pt x="150843" y="97666"/>
                </a:lnTo>
                <a:lnTo>
                  <a:pt x="150846" y="97664"/>
                </a:lnTo>
                <a:lnTo>
                  <a:pt x="150850" y="97660"/>
                </a:lnTo>
                <a:lnTo>
                  <a:pt x="150851" y="97656"/>
                </a:lnTo>
                <a:lnTo>
                  <a:pt x="150853" y="97654"/>
                </a:lnTo>
                <a:lnTo>
                  <a:pt x="150858" y="97650"/>
                </a:lnTo>
                <a:lnTo>
                  <a:pt x="150859" y="97650"/>
                </a:lnTo>
                <a:lnTo>
                  <a:pt x="150860" y="97650"/>
                </a:lnTo>
                <a:lnTo>
                  <a:pt x="150860" y="97650"/>
                </a:lnTo>
                <a:lnTo>
                  <a:pt x="150861" y="97650"/>
                </a:lnTo>
                <a:lnTo>
                  <a:pt x="150862" y="97649"/>
                </a:lnTo>
                <a:lnTo>
                  <a:pt x="150872" y="97638"/>
                </a:lnTo>
                <a:lnTo>
                  <a:pt x="150878" y="97630"/>
                </a:lnTo>
                <a:lnTo>
                  <a:pt x="150879" y="97629"/>
                </a:lnTo>
                <a:lnTo>
                  <a:pt x="150888" y="97626"/>
                </a:lnTo>
                <a:lnTo>
                  <a:pt x="150889" y="97615"/>
                </a:lnTo>
                <a:lnTo>
                  <a:pt x="150895" y="97599"/>
                </a:lnTo>
                <a:lnTo>
                  <a:pt x="150900" y="97585"/>
                </a:lnTo>
                <a:lnTo>
                  <a:pt x="150903" y="97580"/>
                </a:lnTo>
                <a:lnTo>
                  <a:pt x="150904" y="97580"/>
                </a:lnTo>
                <a:lnTo>
                  <a:pt x="150907" y="97576"/>
                </a:lnTo>
                <a:lnTo>
                  <a:pt x="150907" y="97568"/>
                </a:lnTo>
                <a:lnTo>
                  <a:pt x="150912" y="97552"/>
                </a:lnTo>
                <a:lnTo>
                  <a:pt x="150928" y="97540"/>
                </a:lnTo>
                <a:lnTo>
                  <a:pt x="150932" y="97538"/>
                </a:lnTo>
                <a:lnTo>
                  <a:pt x="150933" y="97538"/>
                </a:lnTo>
                <a:lnTo>
                  <a:pt x="150935" y="97536"/>
                </a:lnTo>
                <a:lnTo>
                  <a:pt x="150937" y="97531"/>
                </a:lnTo>
                <a:lnTo>
                  <a:pt x="150939" y="97528"/>
                </a:lnTo>
                <a:lnTo>
                  <a:pt x="150940" y="97528"/>
                </a:lnTo>
                <a:lnTo>
                  <a:pt x="150942" y="97526"/>
                </a:lnTo>
                <a:lnTo>
                  <a:pt x="150943" y="97526"/>
                </a:lnTo>
                <a:lnTo>
                  <a:pt x="150946" y="97524"/>
                </a:lnTo>
                <a:lnTo>
                  <a:pt x="150947" y="97520"/>
                </a:lnTo>
                <a:lnTo>
                  <a:pt x="150951" y="97516"/>
                </a:lnTo>
                <a:lnTo>
                  <a:pt x="150954" y="97510"/>
                </a:lnTo>
                <a:lnTo>
                  <a:pt x="150959" y="97507"/>
                </a:lnTo>
                <a:lnTo>
                  <a:pt x="150961" y="97506"/>
                </a:lnTo>
                <a:lnTo>
                  <a:pt x="150964" y="97504"/>
                </a:lnTo>
                <a:lnTo>
                  <a:pt x="150966" y="97497"/>
                </a:lnTo>
                <a:lnTo>
                  <a:pt x="150963" y="97491"/>
                </a:lnTo>
                <a:lnTo>
                  <a:pt x="150962" y="97490"/>
                </a:lnTo>
                <a:lnTo>
                  <a:pt x="150963" y="97486"/>
                </a:lnTo>
                <a:lnTo>
                  <a:pt x="150967" y="97475"/>
                </a:lnTo>
                <a:lnTo>
                  <a:pt x="150970" y="97470"/>
                </a:lnTo>
                <a:lnTo>
                  <a:pt x="150975" y="97463"/>
                </a:lnTo>
                <a:lnTo>
                  <a:pt x="150975" y="97461"/>
                </a:lnTo>
                <a:lnTo>
                  <a:pt x="150975" y="97461"/>
                </a:lnTo>
                <a:lnTo>
                  <a:pt x="150975" y="97456"/>
                </a:lnTo>
                <a:lnTo>
                  <a:pt x="150975" y="97450"/>
                </a:lnTo>
                <a:lnTo>
                  <a:pt x="150977" y="97443"/>
                </a:lnTo>
                <a:lnTo>
                  <a:pt x="150981" y="97442"/>
                </a:lnTo>
                <a:lnTo>
                  <a:pt x="150984" y="97442"/>
                </a:lnTo>
                <a:lnTo>
                  <a:pt x="150988" y="97443"/>
                </a:lnTo>
                <a:lnTo>
                  <a:pt x="150990" y="97445"/>
                </a:lnTo>
                <a:lnTo>
                  <a:pt x="150992" y="97447"/>
                </a:lnTo>
                <a:lnTo>
                  <a:pt x="150992" y="97450"/>
                </a:lnTo>
                <a:lnTo>
                  <a:pt x="150993" y="97451"/>
                </a:lnTo>
                <a:lnTo>
                  <a:pt x="150997" y="97451"/>
                </a:lnTo>
                <a:lnTo>
                  <a:pt x="151002" y="97449"/>
                </a:lnTo>
                <a:lnTo>
                  <a:pt x="151004" y="97443"/>
                </a:lnTo>
                <a:lnTo>
                  <a:pt x="151011" y="97435"/>
                </a:lnTo>
                <a:lnTo>
                  <a:pt x="151014" y="97430"/>
                </a:lnTo>
                <a:lnTo>
                  <a:pt x="151016" y="97423"/>
                </a:lnTo>
                <a:lnTo>
                  <a:pt x="151027" y="97408"/>
                </a:lnTo>
                <a:lnTo>
                  <a:pt x="151027" y="97407"/>
                </a:lnTo>
                <a:lnTo>
                  <a:pt x="151027" y="97406"/>
                </a:lnTo>
                <a:lnTo>
                  <a:pt x="151027" y="97405"/>
                </a:lnTo>
                <a:lnTo>
                  <a:pt x="151027" y="97402"/>
                </a:lnTo>
                <a:lnTo>
                  <a:pt x="151028" y="97400"/>
                </a:lnTo>
                <a:lnTo>
                  <a:pt x="151029" y="97398"/>
                </a:lnTo>
                <a:lnTo>
                  <a:pt x="151030" y="97394"/>
                </a:lnTo>
                <a:lnTo>
                  <a:pt x="151031" y="97390"/>
                </a:lnTo>
                <a:lnTo>
                  <a:pt x="151031" y="97386"/>
                </a:lnTo>
                <a:lnTo>
                  <a:pt x="151030" y="97383"/>
                </a:lnTo>
                <a:lnTo>
                  <a:pt x="151026" y="97380"/>
                </a:lnTo>
                <a:lnTo>
                  <a:pt x="151027" y="97373"/>
                </a:lnTo>
                <a:lnTo>
                  <a:pt x="151031" y="97344"/>
                </a:lnTo>
                <a:lnTo>
                  <a:pt x="151036" y="97340"/>
                </a:lnTo>
                <a:lnTo>
                  <a:pt x="151037" y="97333"/>
                </a:lnTo>
                <a:lnTo>
                  <a:pt x="151030" y="97318"/>
                </a:lnTo>
                <a:lnTo>
                  <a:pt x="151020" y="97318"/>
                </a:lnTo>
                <a:lnTo>
                  <a:pt x="151018" y="97317"/>
                </a:lnTo>
                <a:lnTo>
                  <a:pt x="151008" y="97314"/>
                </a:lnTo>
                <a:lnTo>
                  <a:pt x="151009" y="97305"/>
                </a:lnTo>
                <a:lnTo>
                  <a:pt x="151009" y="97288"/>
                </a:lnTo>
                <a:lnTo>
                  <a:pt x="151008" y="97288"/>
                </a:lnTo>
                <a:lnTo>
                  <a:pt x="151008" y="97284"/>
                </a:lnTo>
                <a:lnTo>
                  <a:pt x="151009" y="97280"/>
                </a:lnTo>
                <a:lnTo>
                  <a:pt x="151010" y="97279"/>
                </a:lnTo>
                <a:lnTo>
                  <a:pt x="151010" y="97279"/>
                </a:lnTo>
                <a:lnTo>
                  <a:pt x="151011" y="97278"/>
                </a:lnTo>
                <a:lnTo>
                  <a:pt x="151014" y="97268"/>
                </a:lnTo>
                <a:lnTo>
                  <a:pt x="151014" y="97261"/>
                </a:lnTo>
                <a:lnTo>
                  <a:pt x="151015" y="97258"/>
                </a:lnTo>
                <a:lnTo>
                  <a:pt x="151015" y="97255"/>
                </a:lnTo>
                <a:lnTo>
                  <a:pt x="151019" y="97243"/>
                </a:lnTo>
                <a:lnTo>
                  <a:pt x="151019" y="97223"/>
                </a:lnTo>
                <a:lnTo>
                  <a:pt x="151020" y="97220"/>
                </a:lnTo>
                <a:lnTo>
                  <a:pt x="151025" y="97216"/>
                </a:lnTo>
                <a:lnTo>
                  <a:pt x="151028" y="97214"/>
                </a:lnTo>
                <a:lnTo>
                  <a:pt x="151029" y="97209"/>
                </a:lnTo>
                <a:lnTo>
                  <a:pt x="151046" y="97186"/>
                </a:lnTo>
                <a:lnTo>
                  <a:pt x="151048" y="97183"/>
                </a:lnTo>
                <a:lnTo>
                  <a:pt x="151051" y="97181"/>
                </a:lnTo>
                <a:lnTo>
                  <a:pt x="151056" y="97178"/>
                </a:lnTo>
                <a:lnTo>
                  <a:pt x="151065" y="97173"/>
                </a:lnTo>
                <a:lnTo>
                  <a:pt x="151072" y="97173"/>
                </a:lnTo>
                <a:lnTo>
                  <a:pt x="151078" y="97165"/>
                </a:lnTo>
                <a:lnTo>
                  <a:pt x="151087" y="97162"/>
                </a:lnTo>
                <a:lnTo>
                  <a:pt x="151094" y="97155"/>
                </a:lnTo>
                <a:lnTo>
                  <a:pt x="151098" y="97149"/>
                </a:lnTo>
                <a:lnTo>
                  <a:pt x="151104" y="97145"/>
                </a:lnTo>
                <a:lnTo>
                  <a:pt x="151107" y="97141"/>
                </a:lnTo>
                <a:lnTo>
                  <a:pt x="151108" y="97136"/>
                </a:lnTo>
                <a:lnTo>
                  <a:pt x="151110" y="97130"/>
                </a:lnTo>
                <a:lnTo>
                  <a:pt x="151111" y="97127"/>
                </a:lnTo>
                <a:lnTo>
                  <a:pt x="151115" y="97121"/>
                </a:lnTo>
                <a:lnTo>
                  <a:pt x="151115" y="97117"/>
                </a:lnTo>
                <a:lnTo>
                  <a:pt x="151115" y="97114"/>
                </a:lnTo>
                <a:lnTo>
                  <a:pt x="151114" y="97112"/>
                </a:lnTo>
                <a:lnTo>
                  <a:pt x="151114" y="97111"/>
                </a:lnTo>
                <a:lnTo>
                  <a:pt x="151114" y="97106"/>
                </a:lnTo>
                <a:lnTo>
                  <a:pt x="151116" y="97103"/>
                </a:lnTo>
                <a:lnTo>
                  <a:pt x="151122" y="97099"/>
                </a:lnTo>
                <a:lnTo>
                  <a:pt x="151124" y="97097"/>
                </a:lnTo>
                <a:lnTo>
                  <a:pt x="151131" y="97087"/>
                </a:lnTo>
                <a:lnTo>
                  <a:pt x="151131" y="97087"/>
                </a:lnTo>
                <a:lnTo>
                  <a:pt x="151131" y="97086"/>
                </a:lnTo>
                <a:lnTo>
                  <a:pt x="151134" y="97084"/>
                </a:lnTo>
                <a:lnTo>
                  <a:pt x="151138" y="97079"/>
                </a:lnTo>
                <a:lnTo>
                  <a:pt x="151140" y="97077"/>
                </a:lnTo>
                <a:lnTo>
                  <a:pt x="151143" y="97074"/>
                </a:lnTo>
                <a:lnTo>
                  <a:pt x="151146" y="97071"/>
                </a:lnTo>
                <a:lnTo>
                  <a:pt x="151146" y="97064"/>
                </a:lnTo>
                <a:lnTo>
                  <a:pt x="151146" y="97052"/>
                </a:lnTo>
                <a:lnTo>
                  <a:pt x="151158" y="97034"/>
                </a:lnTo>
                <a:lnTo>
                  <a:pt x="151158" y="97027"/>
                </a:lnTo>
                <a:lnTo>
                  <a:pt x="151162" y="97016"/>
                </a:lnTo>
                <a:lnTo>
                  <a:pt x="151169" y="96997"/>
                </a:lnTo>
                <a:lnTo>
                  <a:pt x="151170" y="96994"/>
                </a:lnTo>
                <a:lnTo>
                  <a:pt x="151171" y="96992"/>
                </a:lnTo>
                <a:lnTo>
                  <a:pt x="151176" y="96986"/>
                </a:lnTo>
                <a:lnTo>
                  <a:pt x="151178" y="96983"/>
                </a:lnTo>
                <a:lnTo>
                  <a:pt x="151178" y="96973"/>
                </a:lnTo>
                <a:lnTo>
                  <a:pt x="151176" y="96965"/>
                </a:lnTo>
                <a:lnTo>
                  <a:pt x="151166" y="96944"/>
                </a:lnTo>
                <a:lnTo>
                  <a:pt x="151163" y="96938"/>
                </a:lnTo>
                <a:lnTo>
                  <a:pt x="151162" y="96934"/>
                </a:lnTo>
                <a:lnTo>
                  <a:pt x="151161" y="96928"/>
                </a:lnTo>
                <a:lnTo>
                  <a:pt x="151160" y="96926"/>
                </a:lnTo>
                <a:lnTo>
                  <a:pt x="151159" y="96922"/>
                </a:lnTo>
                <a:lnTo>
                  <a:pt x="151159" y="96912"/>
                </a:lnTo>
                <a:lnTo>
                  <a:pt x="151159" y="96904"/>
                </a:lnTo>
                <a:lnTo>
                  <a:pt x="151159" y="96899"/>
                </a:lnTo>
                <a:lnTo>
                  <a:pt x="151160" y="96895"/>
                </a:lnTo>
                <a:lnTo>
                  <a:pt x="151151" y="96867"/>
                </a:lnTo>
                <a:lnTo>
                  <a:pt x="151150" y="96864"/>
                </a:lnTo>
                <a:lnTo>
                  <a:pt x="151150" y="96862"/>
                </a:lnTo>
                <a:lnTo>
                  <a:pt x="151150" y="96862"/>
                </a:lnTo>
                <a:lnTo>
                  <a:pt x="151150" y="96859"/>
                </a:lnTo>
                <a:lnTo>
                  <a:pt x="151150" y="96856"/>
                </a:lnTo>
                <a:lnTo>
                  <a:pt x="151150" y="96849"/>
                </a:lnTo>
                <a:lnTo>
                  <a:pt x="151149" y="96838"/>
                </a:lnTo>
                <a:lnTo>
                  <a:pt x="151143" y="96819"/>
                </a:lnTo>
                <a:lnTo>
                  <a:pt x="151140" y="96816"/>
                </a:lnTo>
                <a:lnTo>
                  <a:pt x="151138" y="96812"/>
                </a:lnTo>
                <a:lnTo>
                  <a:pt x="151134" y="96803"/>
                </a:lnTo>
                <a:lnTo>
                  <a:pt x="151133" y="96802"/>
                </a:lnTo>
                <a:lnTo>
                  <a:pt x="151127" y="96798"/>
                </a:lnTo>
                <a:lnTo>
                  <a:pt x="151126" y="96798"/>
                </a:lnTo>
                <a:lnTo>
                  <a:pt x="151124" y="96797"/>
                </a:lnTo>
                <a:lnTo>
                  <a:pt x="151120" y="96794"/>
                </a:lnTo>
                <a:lnTo>
                  <a:pt x="151116" y="96783"/>
                </a:lnTo>
                <a:lnTo>
                  <a:pt x="151114" y="96776"/>
                </a:lnTo>
                <a:lnTo>
                  <a:pt x="151112" y="96775"/>
                </a:lnTo>
                <a:lnTo>
                  <a:pt x="151109" y="96773"/>
                </a:lnTo>
                <a:lnTo>
                  <a:pt x="151108" y="96767"/>
                </a:lnTo>
                <a:lnTo>
                  <a:pt x="151110" y="96759"/>
                </a:lnTo>
                <a:lnTo>
                  <a:pt x="151111" y="96756"/>
                </a:lnTo>
                <a:lnTo>
                  <a:pt x="151116" y="96754"/>
                </a:lnTo>
                <a:lnTo>
                  <a:pt x="151116" y="96753"/>
                </a:lnTo>
                <a:lnTo>
                  <a:pt x="151118" y="96751"/>
                </a:lnTo>
                <a:lnTo>
                  <a:pt x="151123" y="96749"/>
                </a:lnTo>
                <a:lnTo>
                  <a:pt x="151126" y="96743"/>
                </a:lnTo>
                <a:lnTo>
                  <a:pt x="151126" y="96743"/>
                </a:lnTo>
                <a:lnTo>
                  <a:pt x="151126" y="96739"/>
                </a:lnTo>
                <a:lnTo>
                  <a:pt x="151129" y="96731"/>
                </a:lnTo>
                <a:lnTo>
                  <a:pt x="151135" y="96730"/>
                </a:lnTo>
                <a:lnTo>
                  <a:pt x="151136" y="96730"/>
                </a:lnTo>
                <a:lnTo>
                  <a:pt x="151140" y="96730"/>
                </a:lnTo>
                <a:lnTo>
                  <a:pt x="151140" y="96730"/>
                </a:lnTo>
                <a:lnTo>
                  <a:pt x="151143" y="96730"/>
                </a:lnTo>
                <a:lnTo>
                  <a:pt x="151147" y="96730"/>
                </a:lnTo>
                <a:lnTo>
                  <a:pt x="151152" y="96729"/>
                </a:lnTo>
                <a:lnTo>
                  <a:pt x="151159" y="96720"/>
                </a:lnTo>
                <a:lnTo>
                  <a:pt x="151159" y="96714"/>
                </a:lnTo>
                <a:lnTo>
                  <a:pt x="151161" y="96708"/>
                </a:lnTo>
                <a:lnTo>
                  <a:pt x="151159" y="96700"/>
                </a:lnTo>
                <a:lnTo>
                  <a:pt x="151149" y="96688"/>
                </a:lnTo>
                <a:lnTo>
                  <a:pt x="151143" y="96690"/>
                </a:lnTo>
                <a:lnTo>
                  <a:pt x="151134" y="96694"/>
                </a:lnTo>
                <a:lnTo>
                  <a:pt x="151131" y="96695"/>
                </a:lnTo>
                <a:lnTo>
                  <a:pt x="151126" y="96696"/>
                </a:lnTo>
                <a:lnTo>
                  <a:pt x="151118" y="96694"/>
                </a:lnTo>
                <a:lnTo>
                  <a:pt x="151113" y="96690"/>
                </a:lnTo>
                <a:lnTo>
                  <a:pt x="151109" y="96684"/>
                </a:lnTo>
                <a:lnTo>
                  <a:pt x="151109" y="96677"/>
                </a:lnTo>
                <a:lnTo>
                  <a:pt x="151116" y="96666"/>
                </a:lnTo>
                <a:lnTo>
                  <a:pt x="151118" y="96664"/>
                </a:lnTo>
                <a:lnTo>
                  <a:pt x="151129" y="96642"/>
                </a:lnTo>
                <a:lnTo>
                  <a:pt x="151129" y="96640"/>
                </a:lnTo>
                <a:lnTo>
                  <a:pt x="151132" y="96637"/>
                </a:lnTo>
                <a:lnTo>
                  <a:pt x="151133" y="96634"/>
                </a:lnTo>
                <a:lnTo>
                  <a:pt x="151141" y="96622"/>
                </a:lnTo>
                <a:lnTo>
                  <a:pt x="151146" y="96618"/>
                </a:lnTo>
                <a:lnTo>
                  <a:pt x="151149" y="96617"/>
                </a:lnTo>
                <a:lnTo>
                  <a:pt x="151152" y="96612"/>
                </a:lnTo>
                <a:lnTo>
                  <a:pt x="151146" y="96602"/>
                </a:lnTo>
                <a:lnTo>
                  <a:pt x="151138" y="96599"/>
                </a:lnTo>
                <a:lnTo>
                  <a:pt x="151133" y="96596"/>
                </a:lnTo>
                <a:lnTo>
                  <a:pt x="151132" y="96594"/>
                </a:lnTo>
                <a:lnTo>
                  <a:pt x="151104" y="96568"/>
                </a:lnTo>
                <a:lnTo>
                  <a:pt x="151100" y="96565"/>
                </a:lnTo>
                <a:lnTo>
                  <a:pt x="151098" y="96561"/>
                </a:lnTo>
                <a:lnTo>
                  <a:pt x="151091" y="96553"/>
                </a:lnTo>
                <a:lnTo>
                  <a:pt x="151074" y="96547"/>
                </a:lnTo>
                <a:lnTo>
                  <a:pt x="151065" y="96545"/>
                </a:lnTo>
                <a:lnTo>
                  <a:pt x="151061" y="96541"/>
                </a:lnTo>
                <a:lnTo>
                  <a:pt x="151056" y="96540"/>
                </a:lnTo>
                <a:lnTo>
                  <a:pt x="151052" y="96538"/>
                </a:lnTo>
                <a:lnTo>
                  <a:pt x="151045" y="96533"/>
                </a:lnTo>
                <a:lnTo>
                  <a:pt x="151036" y="96531"/>
                </a:lnTo>
                <a:lnTo>
                  <a:pt x="151031" y="96529"/>
                </a:lnTo>
                <a:lnTo>
                  <a:pt x="151028" y="96526"/>
                </a:lnTo>
                <a:lnTo>
                  <a:pt x="151019" y="96526"/>
                </a:lnTo>
                <a:lnTo>
                  <a:pt x="151011" y="96525"/>
                </a:lnTo>
                <a:lnTo>
                  <a:pt x="151002" y="96523"/>
                </a:lnTo>
                <a:lnTo>
                  <a:pt x="150996" y="96521"/>
                </a:lnTo>
                <a:lnTo>
                  <a:pt x="150990" y="96512"/>
                </a:lnTo>
                <a:lnTo>
                  <a:pt x="150988" y="96510"/>
                </a:lnTo>
                <a:lnTo>
                  <a:pt x="150984" y="96508"/>
                </a:lnTo>
                <a:lnTo>
                  <a:pt x="150978" y="96503"/>
                </a:lnTo>
                <a:lnTo>
                  <a:pt x="150978" y="96500"/>
                </a:lnTo>
                <a:lnTo>
                  <a:pt x="150978" y="96499"/>
                </a:lnTo>
                <a:lnTo>
                  <a:pt x="150978" y="96498"/>
                </a:lnTo>
                <a:lnTo>
                  <a:pt x="150972" y="96487"/>
                </a:lnTo>
                <a:lnTo>
                  <a:pt x="150967" y="96484"/>
                </a:lnTo>
                <a:lnTo>
                  <a:pt x="150961" y="96481"/>
                </a:lnTo>
                <a:lnTo>
                  <a:pt x="150956" y="96467"/>
                </a:lnTo>
                <a:lnTo>
                  <a:pt x="150955" y="96466"/>
                </a:lnTo>
                <a:lnTo>
                  <a:pt x="150956" y="96459"/>
                </a:lnTo>
                <a:lnTo>
                  <a:pt x="150958" y="96452"/>
                </a:lnTo>
                <a:lnTo>
                  <a:pt x="150960" y="96448"/>
                </a:lnTo>
                <a:lnTo>
                  <a:pt x="150960" y="96448"/>
                </a:lnTo>
                <a:lnTo>
                  <a:pt x="150960" y="96447"/>
                </a:lnTo>
                <a:lnTo>
                  <a:pt x="150963" y="96440"/>
                </a:lnTo>
                <a:lnTo>
                  <a:pt x="150961" y="96425"/>
                </a:lnTo>
                <a:lnTo>
                  <a:pt x="150960" y="96416"/>
                </a:lnTo>
                <a:lnTo>
                  <a:pt x="150963" y="96408"/>
                </a:lnTo>
                <a:lnTo>
                  <a:pt x="150965" y="96402"/>
                </a:lnTo>
                <a:lnTo>
                  <a:pt x="150966" y="96398"/>
                </a:lnTo>
                <a:lnTo>
                  <a:pt x="150967" y="96391"/>
                </a:lnTo>
                <a:lnTo>
                  <a:pt x="150967" y="96382"/>
                </a:lnTo>
                <a:lnTo>
                  <a:pt x="150961" y="96359"/>
                </a:lnTo>
                <a:lnTo>
                  <a:pt x="150958" y="96354"/>
                </a:lnTo>
                <a:lnTo>
                  <a:pt x="150954" y="96342"/>
                </a:lnTo>
                <a:lnTo>
                  <a:pt x="150952" y="96341"/>
                </a:lnTo>
                <a:lnTo>
                  <a:pt x="150951" y="96337"/>
                </a:lnTo>
                <a:lnTo>
                  <a:pt x="150938" y="96315"/>
                </a:lnTo>
                <a:lnTo>
                  <a:pt x="150935" y="96311"/>
                </a:lnTo>
                <a:lnTo>
                  <a:pt x="150935" y="96309"/>
                </a:lnTo>
                <a:lnTo>
                  <a:pt x="150934" y="96303"/>
                </a:lnTo>
                <a:lnTo>
                  <a:pt x="150931" y="96301"/>
                </a:lnTo>
                <a:lnTo>
                  <a:pt x="150925" y="96291"/>
                </a:lnTo>
                <a:lnTo>
                  <a:pt x="150917" y="96280"/>
                </a:lnTo>
                <a:lnTo>
                  <a:pt x="150906" y="96270"/>
                </a:lnTo>
                <a:lnTo>
                  <a:pt x="150906" y="96270"/>
                </a:lnTo>
                <a:lnTo>
                  <a:pt x="150906" y="96270"/>
                </a:lnTo>
                <a:lnTo>
                  <a:pt x="150903" y="96262"/>
                </a:lnTo>
                <a:lnTo>
                  <a:pt x="150893" y="96254"/>
                </a:lnTo>
                <a:lnTo>
                  <a:pt x="150871" y="96245"/>
                </a:lnTo>
                <a:lnTo>
                  <a:pt x="150863" y="96245"/>
                </a:lnTo>
                <a:lnTo>
                  <a:pt x="150860" y="96244"/>
                </a:lnTo>
                <a:lnTo>
                  <a:pt x="150853" y="96241"/>
                </a:lnTo>
                <a:lnTo>
                  <a:pt x="150850" y="96236"/>
                </a:lnTo>
                <a:lnTo>
                  <a:pt x="150847" y="96231"/>
                </a:lnTo>
                <a:lnTo>
                  <a:pt x="150847" y="96231"/>
                </a:lnTo>
                <a:lnTo>
                  <a:pt x="150844" y="96225"/>
                </a:lnTo>
                <a:lnTo>
                  <a:pt x="150842" y="96222"/>
                </a:lnTo>
                <a:lnTo>
                  <a:pt x="150842" y="96221"/>
                </a:lnTo>
                <a:lnTo>
                  <a:pt x="150828" y="96222"/>
                </a:lnTo>
                <a:lnTo>
                  <a:pt x="150823" y="96223"/>
                </a:lnTo>
                <a:lnTo>
                  <a:pt x="150814" y="96221"/>
                </a:lnTo>
                <a:lnTo>
                  <a:pt x="150810" y="96221"/>
                </a:lnTo>
                <a:lnTo>
                  <a:pt x="150805" y="96220"/>
                </a:lnTo>
                <a:lnTo>
                  <a:pt x="150802" y="96220"/>
                </a:lnTo>
                <a:lnTo>
                  <a:pt x="150802" y="96221"/>
                </a:lnTo>
                <a:lnTo>
                  <a:pt x="150801" y="96221"/>
                </a:lnTo>
                <a:lnTo>
                  <a:pt x="150797" y="96221"/>
                </a:lnTo>
                <a:lnTo>
                  <a:pt x="150793" y="96222"/>
                </a:lnTo>
                <a:lnTo>
                  <a:pt x="150792" y="96222"/>
                </a:lnTo>
                <a:lnTo>
                  <a:pt x="150780" y="96228"/>
                </a:lnTo>
                <a:lnTo>
                  <a:pt x="150777" y="96229"/>
                </a:lnTo>
                <a:lnTo>
                  <a:pt x="150774" y="96230"/>
                </a:lnTo>
                <a:lnTo>
                  <a:pt x="150772" y="96232"/>
                </a:lnTo>
                <a:lnTo>
                  <a:pt x="150765" y="96233"/>
                </a:lnTo>
                <a:lnTo>
                  <a:pt x="150758" y="96233"/>
                </a:lnTo>
                <a:lnTo>
                  <a:pt x="150746" y="96233"/>
                </a:lnTo>
                <a:lnTo>
                  <a:pt x="150741" y="96233"/>
                </a:lnTo>
                <a:lnTo>
                  <a:pt x="150739" y="96232"/>
                </a:lnTo>
                <a:lnTo>
                  <a:pt x="150735" y="96231"/>
                </a:lnTo>
                <a:lnTo>
                  <a:pt x="150730" y="96232"/>
                </a:lnTo>
                <a:lnTo>
                  <a:pt x="150729" y="96232"/>
                </a:lnTo>
                <a:lnTo>
                  <a:pt x="150717" y="96232"/>
                </a:lnTo>
                <a:lnTo>
                  <a:pt x="150714" y="96234"/>
                </a:lnTo>
                <a:lnTo>
                  <a:pt x="150711" y="96235"/>
                </a:lnTo>
                <a:lnTo>
                  <a:pt x="150707" y="96238"/>
                </a:lnTo>
                <a:lnTo>
                  <a:pt x="150705" y="96240"/>
                </a:lnTo>
                <a:lnTo>
                  <a:pt x="150703" y="96242"/>
                </a:lnTo>
                <a:lnTo>
                  <a:pt x="150700" y="96244"/>
                </a:lnTo>
                <a:lnTo>
                  <a:pt x="150695" y="96246"/>
                </a:lnTo>
                <a:lnTo>
                  <a:pt x="150678" y="96249"/>
                </a:lnTo>
                <a:lnTo>
                  <a:pt x="150670" y="96244"/>
                </a:lnTo>
                <a:lnTo>
                  <a:pt x="150669" y="96243"/>
                </a:lnTo>
                <a:lnTo>
                  <a:pt x="150662" y="96242"/>
                </a:lnTo>
                <a:lnTo>
                  <a:pt x="150643" y="96228"/>
                </a:lnTo>
                <a:lnTo>
                  <a:pt x="150664" y="96198"/>
                </a:lnTo>
                <a:lnTo>
                  <a:pt x="150694" y="96175"/>
                </a:lnTo>
                <a:lnTo>
                  <a:pt x="150732" y="96149"/>
                </a:lnTo>
                <a:lnTo>
                  <a:pt x="150762" y="96133"/>
                </a:lnTo>
                <a:lnTo>
                  <a:pt x="150792" y="96114"/>
                </a:lnTo>
                <a:lnTo>
                  <a:pt x="150796" y="96110"/>
                </a:lnTo>
                <a:lnTo>
                  <a:pt x="150798" y="96110"/>
                </a:lnTo>
                <a:lnTo>
                  <a:pt x="150805" y="96108"/>
                </a:lnTo>
                <a:lnTo>
                  <a:pt x="150812" y="96101"/>
                </a:lnTo>
                <a:lnTo>
                  <a:pt x="150814" y="96096"/>
                </a:lnTo>
                <a:lnTo>
                  <a:pt x="150814" y="96095"/>
                </a:lnTo>
                <a:lnTo>
                  <a:pt x="150816" y="96093"/>
                </a:lnTo>
                <a:lnTo>
                  <a:pt x="150828" y="96086"/>
                </a:lnTo>
                <a:lnTo>
                  <a:pt x="150829" y="96084"/>
                </a:lnTo>
                <a:lnTo>
                  <a:pt x="150832" y="96079"/>
                </a:lnTo>
                <a:lnTo>
                  <a:pt x="150837" y="96075"/>
                </a:lnTo>
                <a:lnTo>
                  <a:pt x="150841" y="96070"/>
                </a:lnTo>
                <a:lnTo>
                  <a:pt x="150843" y="96068"/>
                </a:lnTo>
                <a:lnTo>
                  <a:pt x="150846" y="96068"/>
                </a:lnTo>
                <a:lnTo>
                  <a:pt x="150850" y="96068"/>
                </a:lnTo>
                <a:lnTo>
                  <a:pt x="150852" y="96068"/>
                </a:lnTo>
                <a:lnTo>
                  <a:pt x="150856" y="96068"/>
                </a:lnTo>
                <a:lnTo>
                  <a:pt x="150857" y="96068"/>
                </a:lnTo>
                <a:lnTo>
                  <a:pt x="150864" y="96068"/>
                </a:lnTo>
                <a:lnTo>
                  <a:pt x="150880" y="96063"/>
                </a:lnTo>
                <a:lnTo>
                  <a:pt x="150884" y="96061"/>
                </a:lnTo>
                <a:lnTo>
                  <a:pt x="150895" y="96057"/>
                </a:lnTo>
                <a:lnTo>
                  <a:pt x="150900" y="96055"/>
                </a:lnTo>
                <a:lnTo>
                  <a:pt x="150902" y="96050"/>
                </a:lnTo>
                <a:lnTo>
                  <a:pt x="150903" y="96043"/>
                </a:lnTo>
                <a:lnTo>
                  <a:pt x="150904" y="96037"/>
                </a:lnTo>
                <a:lnTo>
                  <a:pt x="150909" y="96028"/>
                </a:lnTo>
                <a:lnTo>
                  <a:pt x="150909" y="96022"/>
                </a:lnTo>
                <a:lnTo>
                  <a:pt x="150909" y="96022"/>
                </a:lnTo>
                <a:lnTo>
                  <a:pt x="150909" y="96021"/>
                </a:lnTo>
                <a:lnTo>
                  <a:pt x="150909" y="96017"/>
                </a:lnTo>
                <a:lnTo>
                  <a:pt x="150916" y="96010"/>
                </a:lnTo>
                <a:lnTo>
                  <a:pt x="150922" y="96004"/>
                </a:lnTo>
                <a:lnTo>
                  <a:pt x="150927" y="95997"/>
                </a:lnTo>
                <a:lnTo>
                  <a:pt x="150928" y="95984"/>
                </a:lnTo>
                <a:lnTo>
                  <a:pt x="150929" y="95977"/>
                </a:lnTo>
                <a:lnTo>
                  <a:pt x="150932" y="95974"/>
                </a:lnTo>
                <a:lnTo>
                  <a:pt x="150934" y="95972"/>
                </a:lnTo>
                <a:lnTo>
                  <a:pt x="150936" y="95972"/>
                </a:lnTo>
                <a:lnTo>
                  <a:pt x="150938" y="95966"/>
                </a:lnTo>
                <a:lnTo>
                  <a:pt x="150938" y="95964"/>
                </a:lnTo>
                <a:lnTo>
                  <a:pt x="150943" y="95955"/>
                </a:lnTo>
                <a:lnTo>
                  <a:pt x="150943" y="95952"/>
                </a:lnTo>
                <a:lnTo>
                  <a:pt x="150943" y="95943"/>
                </a:lnTo>
                <a:lnTo>
                  <a:pt x="150943" y="95935"/>
                </a:lnTo>
                <a:lnTo>
                  <a:pt x="150937" y="95925"/>
                </a:lnTo>
                <a:lnTo>
                  <a:pt x="150936" y="95923"/>
                </a:lnTo>
                <a:lnTo>
                  <a:pt x="150936" y="95906"/>
                </a:lnTo>
                <a:lnTo>
                  <a:pt x="150941" y="95902"/>
                </a:lnTo>
                <a:lnTo>
                  <a:pt x="150943" y="95901"/>
                </a:lnTo>
                <a:lnTo>
                  <a:pt x="150945" y="95892"/>
                </a:lnTo>
                <a:lnTo>
                  <a:pt x="150945" y="95886"/>
                </a:lnTo>
                <a:lnTo>
                  <a:pt x="150945" y="95886"/>
                </a:lnTo>
                <a:lnTo>
                  <a:pt x="150945" y="95881"/>
                </a:lnTo>
                <a:lnTo>
                  <a:pt x="150945" y="95881"/>
                </a:lnTo>
                <a:lnTo>
                  <a:pt x="150947" y="95878"/>
                </a:lnTo>
                <a:lnTo>
                  <a:pt x="150947" y="95877"/>
                </a:lnTo>
                <a:lnTo>
                  <a:pt x="150948" y="95876"/>
                </a:lnTo>
                <a:lnTo>
                  <a:pt x="150952" y="95870"/>
                </a:lnTo>
                <a:lnTo>
                  <a:pt x="150961" y="95861"/>
                </a:lnTo>
                <a:lnTo>
                  <a:pt x="150961" y="95850"/>
                </a:lnTo>
                <a:lnTo>
                  <a:pt x="150962" y="95845"/>
                </a:lnTo>
                <a:lnTo>
                  <a:pt x="150963" y="95839"/>
                </a:lnTo>
                <a:lnTo>
                  <a:pt x="150973" y="95830"/>
                </a:lnTo>
                <a:lnTo>
                  <a:pt x="150981" y="95823"/>
                </a:lnTo>
                <a:lnTo>
                  <a:pt x="150986" y="95812"/>
                </a:lnTo>
                <a:lnTo>
                  <a:pt x="150986" y="95808"/>
                </a:lnTo>
                <a:lnTo>
                  <a:pt x="150986" y="95798"/>
                </a:lnTo>
                <a:lnTo>
                  <a:pt x="150986" y="95797"/>
                </a:lnTo>
                <a:lnTo>
                  <a:pt x="150981" y="95779"/>
                </a:lnTo>
                <a:lnTo>
                  <a:pt x="150981" y="95776"/>
                </a:lnTo>
                <a:lnTo>
                  <a:pt x="150981" y="95775"/>
                </a:lnTo>
                <a:lnTo>
                  <a:pt x="150981" y="95768"/>
                </a:lnTo>
                <a:lnTo>
                  <a:pt x="150981" y="95759"/>
                </a:lnTo>
                <a:lnTo>
                  <a:pt x="150983" y="95752"/>
                </a:lnTo>
                <a:lnTo>
                  <a:pt x="150983" y="95750"/>
                </a:lnTo>
                <a:lnTo>
                  <a:pt x="150983" y="95743"/>
                </a:lnTo>
                <a:lnTo>
                  <a:pt x="150983" y="95739"/>
                </a:lnTo>
                <a:lnTo>
                  <a:pt x="150986" y="95705"/>
                </a:lnTo>
                <a:lnTo>
                  <a:pt x="150983" y="95699"/>
                </a:lnTo>
                <a:lnTo>
                  <a:pt x="150983" y="95698"/>
                </a:lnTo>
                <a:lnTo>
                  <a:pt x="150981" y="95694"/>
                </a:lnTo>
                <a:lnTo>
                  <a:pt x="150981" y="95690"/>
                </a:lnTo>
                <a:lnTo>
                  <a:pt x="150981" y="95683"/>
                </a:lnTo>
                <a:lnTo>
                  <a:pt x="150986" y="95674"/>
                </a:lnTo>
                <a:lnTo>
                  <a:pt x="150983" y="95670"/>
                </a:lnTo>
                <a:lnTo>
                  <a:pt x="150986" y="95663"/>
                </a:lnTo>
                <a:lnTo>
                  <a:pt x="150988" y="95663"/>
                </a:lnTo>
                <a:lnTo>
                  <a:pt x="150988" y="95663"/>
                </a:lnTo>
                <a:lnTo>
                  <a:pt x="150992" y="95656"/>
                </a:lnTo>
                <a:lnTo>
                  <a:pt x="150993" y="95656"/>
                </a:lnTo>
                <a:lnTo>
                  <a:pt x="150993" y="95656"/>
                </a:lnTo>
                <a:lnTo>
                  <a:pt x="150997" y="95650"/>
                </a:lnTo>
                <a:lnTo>
                  <a:pt x="150992" y="95632"/>
                </a:lnTo>
                <a:lnTo>
                  <a:pt x="150988" y="95627"/>
                </a:lnTo>
                <a:lnTo>
                  <a:pt x="150986" y="95625"/>
                </a:lnTo>
                <a:lnTo>
                  <a:pt x="150981" y="95624"/>
                </a:lnTo>
                <a:lnTo>
                  <a:pt x="150974" y="95621"/>
                </a:lnTo>
                <a:lnTo>
                  <a:pt x="150970" y="95601"/>
                </a:lnTo>
                <a:lnTo>
                  <a:pt x="150970" y="95596"/>
                </a:lnTo>
                <a:lnTo>
                  <a:pt x="150970" y="95594"/>
                </a:lnTo>
                <a:lnTo>
                  <a:pt x="150970" y="95590"/>
                </a:lnTo>
                <a:lnTo>
                  <a:pt x="150983" y="95572"/>
                </a:lnTo>
                <a:lnTo>
                  <a:pt x="150986" y="95572"/>
                </a:lnTo>
                <a:lnTo>
                  <a:pt x="150997" y="95570"/>
                </a:lnTo>
                <a:lnTo>
                  <a:pt x="150997" y="95559"/>
                </a:lnTo>
                <a:lnTo>
                  <a:pt x="151004" y="95550"/>
                </a:lnTo>
                <a:lnTo>
                  <a:pt x="151013" y="95543"/>
                </a:lnTo>
                <a:lnTo>
                  <a:pt x="151013" y="95536"/>
                </a:lnTo>
                <a:lnTo>
                  <a:pt x="151013" y="95527"/>
                </a:lnTo>
                <a:lnTo>
                  <a:pt x="151013" y="95523"/>
                </a:lnTo>
                <a:lnTo>
                  <a:pt x="151015" y="95512"/>
                </a:lnTo>
                <a:lnTo>
                  <a:pt x="151018" y="95512"/>
                </a:lnTo>
                <a:lnTo>
                  <a:pt x="151019" y="95512"/>
                </a:lnTo>
                <a:lnTo>
                  <a:pt x="151022" y="95510"/>
                </a:lnTo>
                <a:lnTo>
                  <a:pt x="151022" y="95507"/>
                </a:lnTo>
                <a:lnTo>
                  <a:pt x="151024" y="95501"/>
                </a:lnTo>
                <a:lnTo>
                  <a:pt x="151028" y="95499"/>
                </a:lnTo>
                <a:lnTo>
                  <a:pt x="151035" y="95492"/>
                </a:lnTo>
                <a:lnTo>
                  <a:pt x="151035" y="95490"/>
                </a:lnTo>
                <a:lnTo>
                  <a:pt x="151033" y="95485"/>
                </a:lnTo>
                <a:lnTo>
                  <a:pt x="151033" y="95478"/>
                </a:lnTo>
                <a:lnTo>
                  <a:pt x="151033" y="95470"/>
                </a:lnTo>
                <a:lnTo>
                  <a:pt x="151033" y="95463"/>
                </a:lnTo>
                <a:lnTo>
                  <a:pt x="151037" y="95447"/>
                </a:lnTo>
                <a:lnTo>
                  <a:pt x="151037" y="95438"/>
                </a:lnTo>
                <a:lnTo>
                  <a:pt x="151035" y="95436"/>
                </a:lnTo>
                <a:lnTo>
                  <a:pt x="151035" y="95430"/>
                </a:lnTo>
                <a:lnTo>
                  <a:pt x="151033" y="95428"/>
                </a:lnTo>
                <a:lnTo>
                  <a:pt x="151031" y="95399"/>
                </a:lnTo>
                <a:lnTo>
                  <a:pt x="151030" y="95385"/>
                </a:lnTo>
                <a:lnTo>
                  <a:pt x="151031" y="95377"/>
                </a:lnTo>
                <a:lnTo>
                  <a:pt x="151031" y="95376"/>
                </a:lnTo>
                <a:lnTo>
                  <a:pt x="151031" y="95376"/>
                </a:lnTo>
                <a:lnTo>
                  <a:pt x="151035" y="95365"/>
                </a:lnTo>
                <a:lnTo>
                  <a:pt x="151035" y="95361"/>
                </a:lnTo>
                <a:lnTo>
                  <a:pt x="151035" y="95354"/>
                </a:lnTo>
                <a:lnTo>
                  <a:pt x="151035" y="95352"/>
                </a:lnTo>
                <a:lnTo>
                  <a:pt x="151035" y="95349"/>
                </a:lnTo>
                <a:lnTo>
                  <a:pt x="151037" y="95338"/>
                </a:lnTo>
                <a:lnTo>
                  <a:pt x="151040" y="95336"/>
                </a:lnTo>
                <a:lnTo>
                  <a:pt x="151046" y="95332"/>
                </a:lnTo>
                <a:lnTo>
                  <a:pt x="151046" y="95325"/>
                </a:lnTo>
                <a:lnTo>
                  <a:pt x="151070" y="95306"/>
                </a:lnTo>
                <a:lnTo>
                  <a:pt x="151071" y="95306"/>
                </a:lnTo>
                <a:lnTo>
                  <a:pt x="151073" y="95305"/>
                </a:lnTo>
                <a:lnTo>
                  <a:pt x="151083" y="95298"/>
                </a:lnTo>
                <a:lnTo>
                  <a:pt x="151085" y="95297"/>
                </a:lnTo>
                <a:lnTo>
                  <a:pt x="151089" y="95296"/>
                </a:lnTo>
                <a:lnTo>
                  <a:pt x="151112" y="95278"/>
                </a:lnTo>
                <a:lnTo>
                  <a:pt x="151114" y="95267"/>
                </a:lnTo>
                <a:lnTo>
                  <a:pt x="151107" y="95254"/>
                </a:lnTo>
                <a:lnTo>
                  <a:pt x="151104" y="95246"/>
                </a:lnTo>
                <a:lnTo>
                  <a:pt x="151103" y="95245"/>
                </a:lnTo>
                <a:lnTo>
                  <a:pt x="151103" y="95244"/>
                </a:lnTo>
                <a:lnTo>
                  <a:pt x="151103" y="95238"/>
                </a:lnTo>
                <a:lnTo>
                  <a:pt x="151103" y="95225"/>
                </a:lnTo>
                <a:lnTo>
                  <a:pt x="151096" y="95216"/>
                </a:lnTo>
                <a:lnTo>
                  <a:pt x="151094" y="95215"/>
                </a:lnTo>
                <a:lnTo>
                  <a:pt x="151089" y="95212"/>
                </a:lnTo>
                <a:lnTo>
                  <a:pt x="151085" y="95198"/>
                </a:lnTo>
                <a:lnTo>
                  <a:pt x="151087" y="95193"/>
                </a:lnTo>
                <a:lnTo>
                  <a:pt x="151089" y="95189"/>
                </a:lnTo>
                <a:lnTo>
                  <a:pt x="151089" y="95187"/>
                </a:lnTo>
                <a:lnTo>
                  <a:pt x="151089" y="95185"/>
                </a:lnTo>
                <a:lnTo>
                  <a:pt x="151085" y="95174"/>
                </a:lnTo>
                <a:lnTo>
                  <a:pt x="151085" y="95169"/>
                </a:lnTo>
                <a:lnTo>
                  <a:pt x="151083" y="95160"/>
                </a:lnTo>
                <a:lnTo>
                  <a:pt x="151083" y="95156"/>
                </a:lnTo>
                <a:lnTo>
                  <a:pt x="151078" y="95149"/>
                </a:lnTo>
                <a:lnTo>
                  <a:pt x="151073" y="95140"/>
                </a:lnTo>
                <a:lnTo>
                  <a:pt x="151069" y="95134"/>
                </a:lnTo>
                <a:lnTo>
                  <a:pt x="151069" y="95131"/>
                </a:lnTo>
                <a:lnTo>
                  <a:pt x="151068" y="95127"/>
                </a:lnTo>
                <a:lnTo>
                  <a:pt x="151070" y="95086"/>
                </a:lnTo>
                <a:lnTo>
                  <a:pt x="151069" y="95082"/>
                </a:lnTo>
                <a:lnTo>
                  <a:pt x="151060" y="95050"/>
                </a:lnTo>
                <a:lnTo>
                  <a:pt x="151043" y="95022"/>
                </a:lnTo>
                <a:lnTo>
                  <a:pt x="151041" y="95017"/>
                </a:lnTo>
                <a:lnTo>
                  <a:pt x="151037" y="95003"/>
                </a:lnTo>
                <a:lnTo>
                  <a:pt x="151037" y="94998"/>
                </a:lnTo>
                <a:lnTo>
                  <a:pt x="151037" y="94994"/>
                </a:lnTo>
                <a:lnTo>
                  <a:pt x="151035" y="94989"/>
                </a:lnTo>
                <a:lnTo>
                  <a:pt x="151033" y="94985"/>
                </a:lnTo>
                <a:lnTo>
                  <a:pt x="151031" y="94982"/>
                </a:lnTo>
                <a:lnTo>
                  <a:pt x="151028" y="94976"/>
                </a:lnTo>
                <a:lnTo>
                  <a:pt x="151028" y="94975"/>
                </a:lnTo>
                <a:lnTo>
                  <a:pt x="151028" y="94969"/>
                </a:lnTo>
                <a:lnTo>
                  <a:pt x="151025" y="94967"/>
                </a:lnTo>
                <a:lnTo>
                  <a:pt x="151024" y="94967"/>
                </a:lnTo>
                <a:lnTo>
                  <a:pt x="151022" y="94960"/>
                </a:lnTo>
                <a:lnTo>
                  <a:pt x="151022" y="94956"/>
                </a:lnTo>
                <a:lnTo>
                  <a:pt x="151022" y="94951"/>
                </a:lnTo>
                <a:lnTo>
                  <a:pt x="151022" y="94945"/>
                </a:lnTo>
                <a:lnTo>
                  <a:pt x="151022" y="94938"/>
                </a:lnTo>
                <a:lnTo>
                  <a:pt x="151025" y="94934"/>
                </a:lnTo>
                <a:lnTo>
                  <a:pt x="151031" y="94927"/>
                </a:lnTo>
                <a:lnTo>
                  <a:pt x="151031" y="94922"/>
                </a:lnTo>
                <a:lnTo>
                  <a:pt x="151033" y="94916"/>
                </a:lnTo>
                <a:lnTo>
                  <a:pt x="151040" y="94905"/>
                </a:lnTo>
                <a:lnTo>
                  <a:pt x="151040" y="94900"/>
                </a:lnTo>
                <a:lnTo>
                  <a:pt x="151038" y="94892"/>
                </a:lnTo>
                <a:lnTo>
                  <a:pt x="151037" y="94889"/>
                </a:lnTo>
                <a:lnTo>
                  <a:pt x="151037" y="94880"/>
                </a:lnTo>
                <a:lnTo>
                  <a:pt x="151046" y="94871"/>
                </a:lnTo>
                <a:lnTo>
                  <a:pt x="151051" y="94867"/>
                </a:lnTo>
                <a:lnTo>
                  <a:pt x="151053" y="94864"/>
                </a:lnTo>
                <a:lnTo>
                  <a:pt x="151060" y="94862"/>
                </a:lnTo>
                <a:lnTo>
                  <a:pt x="151062" y="94860"/>
                </a:lnTo>
                <a:lnTo>
                  <a:pt x="151071" y="94856"/>
                </a:lnTo>
                <a:lnTo>
                  <a:pt x="151073" y="94856"/>
                </a:lnTo>
                <a:lnTo>
                  <a:pt x="151083" y="94856"/>
                </a:lnTo>
                <a:lnTo>
                  <a:pt x="151087" y="94858"/>
                </a:lnTo>
                <a:lnTo>
                  <a:pt x="151095" y="94865"/>
                </a:lnTo>
                <a:lnTo>
                  <a:pt x="151096" y="94867"/>
                </a:lnTo>
                <a:lnTo>
                  <a:pt x="151096" y="94869"/>
                </a:lnTo>
                <a:lnTo>
                  <a:pt x="151098" y="94869"/>
                </a:lnTo>
                <a:lnTo>
                  <a:pt x="151105" y="94869"/>
                </a:lnTo>
                <a:lnTo>
                  <a:pt x="151110" y="94869"/>
                </a:lnTo>
                <a:lnTo>
                  <a:pt x="151123" y="94864"/>
                </a:lnTo>
                <a:lnTo>
                  <a:pt x="151132" y="94860"/>
                </a:lnTo>
                <a:lnTo>
                  <a:pt x="151139" y="94853"/>
                </a:lnTo>
                <a:lnTo>
                  <a:pt x="151141" y="94844"/>
                </a:lnTo>
                <a:lnTo>
                  <a:pt x="151143" y="94838"/>
                </a:lnTo>
                <a:lnTo>
                  <a:pt x="151144" y="94837"/>
                </a:lnTo>
                <a:lnTo>
                  <a:pt x="151146" y="94831"/>
                </a:lnTo>
                <a:lnTo>
                  <a:pt x="151155" y="94820"/>
                </a:lnTo>
                <a:lnTo>
                  <a:pt x="151161" y="94813"/>
                </a:lnTo>
                <a:lnTo>
                  <a:pt x="151161" y="94811"/>
                </a:lnTo>
                <a:lnTo>
                  <a:pt x="151166" y="94802"/>
                </a:lnTo>
                <a:lnTo>
                  <a:pt x="151168" y="94800"/>
                </a:lnTo>
                <a:lnTo>
                  <a:pt x="151173" y="94800"/>
                </a:lnTo>
                <a:lnTo>
                  <a:pt x="151177" y="94800"/>
                </a:lnTo>
                <a:lnTo>
                  <a:pt x="151184" y="94800"/>
                </a:lnTo>
                <a:lnTo>
                  <a:pt x="151186" y="94811"/>
                </a:lnTo>
                <a:lnTo>
                  <a:pt x="151191" y="94818"/>
                </a:lnTo>
                <a:lnTo>
                  <a:pt x="151195" y="94822"/>
                </a:lnTo>
                <a:lnTo>
                  <a:pt x="151202" y="94829"/>
                </a:lnTo>
                <a:lnTo>
                  <a:pt x="151202" y="94829"/>
                </a:lnTo>
                <a:lnTo>
                  <a:pt x="151207" y="94833"/>
                </a:lnTo>
                <a:lnTo>
                  <a:pt x="151213" y="94838"/>
                </a:lnTo>
                <a:lnTo>
                  <a:pt x="151216" y="94840"/>
                </a:lnTo>
                <a:lnTo>
                  <a:pt x="151222" y="94844"/>
                </a:lnTo>
                <a:lnTo>
                  <a:pt x="151229" y="94840"/>
                </a:lnTo>
                <a:lnTo>
                  <a:pt x="151234" y="94840"/>
                </a:lnTo>
                <a:lnTo>
                  <a:pt x="151238" y="94838"/>
                </a:lnTo>
                <a:lnTo>
                  <a:pt x="151238" y="94831"/>
                </a:lnTo>
                <a:lnTo>
                  <a:pt x="151238" y="94829"/>
                </a:lnTo>
                <a:lnTo>
                  <a:pt x="151243" y="94822"/>
                </a:lnTo>
                <a:lnTo>
                  <a:pt x="151247" y="94820"/>
                </a:lnTo>
                <a:lnTo>
                  <a:pt x="151251" y="94819"/>
                </a:lnTo>
                <a:lnTo>
                  <a:pt x="151258" y="94816"/>
                </a:lnTo>
                <a:lnTo>
                  <a:pt x="151258" y="94813"/>
                </a:lnTo>
                <a:lnTo>
                  <a:pt x="151265" y="94809"/>
                </a:lnTo>
                <a:lnTo>
                  <a:pt x="151280" y="94794"/>
                </a:lnTo>
                <a:lnTo>
                  <a:pt x="151281" y="94793"/>
                </a:lnTo>
                <a:lnTo>
                  <a:pt x="151281" y="94784"/>
                </a:lnTo>
                <a:lnTo>
                  <a:pt x="151281" y="94780"/>
                </a:lnTo>
                <a:lnTo>
                  <a:pt x="151282" y="94780"/>
                </a:lnTo>
                <a:lnTo>
                  <a:pt x="151299" y="94771"/>
                </a:lnTo>
                <a:lnTo>
                  <a:pt x="151301" y="94771"/>
                </a:lnTo>
                <a:lnTo>
                  <a:pt x="151306" y="94771"/>
                </a:lnTo>
                <a:lnTo>
                  <a:pt x="151326" y="94755"/>
                </a:lnTo>
                <a:lnTo>
                  <a:pt x="151326" y="94749"/>
                </a:lnTo>
                <a:lnTo>
                  <a:pt x="151319" y="94744"/>
                </a:lnTo>
                <a:lnTo>
                  <a:pt x="151317" y="94742"/>
                </a:lnTo>
                <a:lnTo>
                  <a:pt x="151313" y="94735"/>
                </a:lnTo>
                <a:lnTo>
                  <a:pt x="151313" y="94722"/>
                </a:lnTo>
                <a:lnTo>
                  <a:pt x="151315" y="94719"/>
                </a:lnTo>
                <a:lnTo>
                  <a:pt x="151319" y="94713"/>
                </a:lnTo>
                <a:lnTo>
                  <a:pt x="151313" y="94698"/>
                </a:lnTo>
                <a:lnTo>
                  <a:pt x="151311" y="94695"/>
                </a:lnTo>
                <a:lnTo>
                  <a:pt x="151310" y="94693"/>
                </a:lnTo>
                <a:lnTo>
                  <a:pt x="151310" y="94687"/>
                </a:lnTo>
                <a:lnTo>
                  <a:pt x="151310" y="94682"/>
                </a:lnTo>
                <a:lnTo>
                  <a:pt x="151317" y="94673"/>
                </a:lnTo>
                <a:lnTo>
                  <a:pt x="151313" y="94664"/>
                </a:lnTo>
                <a:lnTo>
                  <a:pt x="151308" y="94655"/>
                </a:lnTo>
                <a:lnTo>
                  <a:pt x="151306" y="94649"/>
                </a:lnTo>
                <a:lnTo>
                  <a:pt x="151306" y="94638"/>
                </a:lnTo>
                <a:lnTo>
                  <a:pt x="151302" y="94630"/>
                </a:lnTo>
                <a:lnTo>
                  <a:pt x="151301" y="94629"/>
                </a:lnTo>
                <a:lnTo>
                  <a:pt x="151297" y="94620"/>
                </a:lnTo>
                <a:lnTo>
                  <a:pt x="151297" y="94613"/>
                </a:lnTo>
                <a:lnTo>
                  <a:pt x="151298" y="94608"/>
                </a:lnTo>
                <a:lnTo>
                  <a:pt x="151297" y="94598"/>
                </a:lnTo>
                <a:lnTo>
                  <a:pt x="151296" y="94556"/>
                </a:lnTo>
                <a:lnTo>
                  <a:pt x="151285" y="94532"/>
                </a:lnTo>
                <a:lnTo>
                  <a:pt x="151283" y="94529"/>
                </a:lnTo>
                <a:lnTo>
                  <a:pt x="151283" y="94526"/>
                </a:lnTo>
                <a:lnTo>
                  <a:pt x="151281" y="94522"/>
                </a:lnTo>
                <a:lnTo>
                  <a:pt x="151275" y="94492"/>
                </a:lnTo>
                <a:lnTo>
                  <a:pt x="151274" y="94491"/>
                </a:lnTo>
                <a:lnTo>
                  <a:pt x="151274" y="94475"/>
                </a:lnTo>
                <a:lnTo>
                  <a:pt x="151276" y="94469"/>
                </a:lnTo>
                <a:lnTo>
                  <a:pt x="151277" y="94466"/>
                </a:lnTo>
                <a:lnTo>
                  <a:pt x="151278" y="94463"/>
                </a:lnTo>
                <a:lnTo>
                  <a:pt x="151284" y="94454"/>
                </a:lnTo>
                <a:lnTo>
                  <a:pt x="151285" y="94452"/>
                </a:lnTo>
                <a:lnTo>
                  <a:pt x="151288" y="94448"/>
                </a:lnTo>
                <a:lnTo>
                  <a:pt x="151291" y="94448"/>
                </a:lnTo>
                <a:lnTo>
                  <a:pt x="151295" y="94446"/>
                </a:lnTo>
                <a:lnTo>
                  <a:pt x="151299" y="94440"/>
                </a:lnTo>
                <a:lnTo>
                  <a:pt x="151299" y="94426"/>
                </a:lnTo>
                <a:lnTo>
                  <a:pt x="151299" y="94415"/>
                </a:lnTo>
                <a:lnTo>
                  <a:pt x="151298" y="94409"/>
                </a:lnTo>
                <a:lnTo>
                  <a:pt x="151297" y="94402"/>
                </a:lnTo>
                <a:lnTo>
                  <a:pt x="151290" y="94386"/>
                </a:lnTo>
                <a:lnTo>
                  <a:pt x="151288" y="94382"/>
                </a:lnTo>
                <a:lnTo>
                  <a:pt x="151287" y="94375"/>
                </a:lnTo>
                <a:lnTo>
                  <a:pt x="151286" y="94364"/>
                </a:lnTo>
                <a:lnTo>
                  <a:pt x="151286" y="94351"/>
                </a:lnTo>
                <a:lnTo>
                  <a:pt x="151279" y="94346"/>
                </a:lnTo>
                <a:lnTo>
                  <a:pt x="151274" y="94333"/>
                </a:lnTo>
                <a:lnTo>
                  <a:pt x="151270" y="94326"/>
                </a:lnTo>
                <a:lnTo>
                  <a:pt x="151263" y="94319"/>
                </a:lnTo>
                <a:lnTo>
                  <a:pt x="151261" y="94315"/>
                </a:lnTo>
                <a:lnTo>
                  <a:pt x="151260" y="94313"/>
                </a:lnTo>
                <a:lnTo>
                  <a:pt x="151256" y="94308"/>
                </a:lnTo>
                <a:lnTo>
                  <a:pt x="151256" y="94306"/>
                </a:lnTo>
                <a:lnTo>
                  <a:pt x="151256" y="94302"/>
                </a:lnTo>
                <a:lnTo>
                  <a:pt x="151258" y="94286"/>
                </a:lnTo>
                <a:lnTo>
                  <a:pt x="151261" y="94279"/>
                </a:lnTo>
                <a:lnTo>
                  <a:pt x="151261" y="94278"/>
                </a:lnTo>
                <a:lnTo>
                  <a:pt x="151267" y="94264"/>
                </a:lnTo>
                <a:lnTo>
                  <a:pt x="151274" y="94253"/>
                </a:lnTo>
                <a:lnTo>
                  <a:pt x="151274" y="94247"/>
                </a:lnTo>
                <a:lnTo>
                  <a:pt x="151274" y="94246"/>
                </a:lnTo>
                <a:lnTo>
                  <a:pt x="151277" y="94239"/>
                </a:lnTo>
                <a:lnTo>
                  <a:pt x="151279" y="94237"/>
                </a:lnTo>
                <a:lnTo>
                  <a:pt x="151286" y="94224"/>
                </a:lnTo>
                <a:lnTo>
                  <a:pt x="151290" y="94215"/>
                </a:lnTo>
                <a:lnTo>
                  <a:pt x="151293" y="94212"/>
                </a:lnTo>
                <a:lnTo>
                  <a:pt x="151295" y="94210"/>
                </a:lnTo>
                <a:lnTo>
                  <a:pt x="151301" y="94206"/>
                </a:lnTo>
                <a:lnTo>
                  <a:pt x="151304" y="94202"/>
                </a:lnTo>
                <a:lnTo>
                  <a:pt x="151306" y="94195"/>
                </a:lnTo>
                <a:lnTo>
                  <a:pt x="151306" y="94186"/>
                </a:lnTo>
                <a:lnTo>
                  <a:pt x="151306" y="94184"/>
                </a:lnTo>
                <a:lnTo>
                  <a:pt x="151309" y="94179"/>
                </a:lnTo>
                <a:lnTo>
                  <a:pt x="151310" y="94177"/>
                </a:lnTo>
                <a:lnTo>
                  <a:pt x="151315" y="94175"/>
                </a:lnTo>
                <a:lnTo>
                  <a:pt x="151319" y="94166"/>
                </a:lnTo>
                <a:lnTo>
                  <a:pt x="151319" y="94159"/>
                </a:lnTo>
                <a:lnTo>
                  <a:pt x="151319" y="94155"/>
                </a:lnTo>
                <a:lnTo>
                  <a:pt x="151324" y="94144"/>
                </a:lnTo>
                <a:lnTo>
                  <a:pt x="151331" y="94139"/>
                </a:lnTo>
                <a:lnTo>
                  <a:pt x="151331" y="94139"/>
                </a:lnTo>
                <a:lnTo>
                  <a:pt x="151340" y="94135"/>
                </a:lnTo>
                <a:lnTo>
                  <a:pt x="151342" y="94121"/>
                </a:lnTo>
                <a:lnTo>
                  <a:pt x="151342" y="94118"/>
                </a:lnTo>
                <a:lnTo>
                  <a:pt x="151342" y="94113"/>
                </a:lnTo>
                <a:lnTo>
                  <a:pt x="151347" y="94109"/>
                </a:lnTo>
                <a:lnTo>
                  <a:pt x="151351" y="94106"/>
                </a:lnTo>
                <a:lnTo>
                  <a:pt x="151353" y="94101"/>
                </a:lnTo>
                <a:lnTo>
                  <a:pt x="151358" y="94095"/>
                </a:lnTo>
                <a:lnTo>
                  <a:pt x="151358" y="94090"/>
                </a:lnTo>
                <a:lnTo>
                  <a:pt x="151378" y="94059"/>
                </a:lnTo>
                <a:lnTo>
                  <a:pt x="151378" y="94055"/>
                </a:lnTo>
                <a:lnTo>
                  <a:pt x="151383" y="94046"/>
                </a:lnTo>
                <a:lnTo>
                  <a:pt x="151383" y="94039"/>
                </a:lnTo>
                <a:lnTo>
                  <a:pt x="151383" y="94033"/>
                </a:lnTo>
                <a:lnTo>
                  <a:pt x="151383" y="94032"/>
                </a:lnTo>
                <a:lnTo>
                  <a:pt x="151383" y="94030"/>
                </a:lnTo>
                <a:lnTo>
                  <a:pt x="151384" y="94029"/>
                </a:lnTo>
                <a:lnTo>
                  <a:pt x="151387" y="94024"/>
                </a:lnTo>
                <a:lnTo>
                  <a:pt x="151392" y="94012"/>
                </a:lnTo>
                <a:lnTo>
                  <a:pt x="151392" y="93999"/>
                </a:lnTo>
                <a:lnTo>
                  <a:pt x="151392" y="93986"/>
                </a:lnTo>
                <a:lnTo>
                  <a:pt x="151394" y="93970"/>
                </a:lnTo>
                <a:lnTo>
                  <a:pt x="151396" y="93961"/>
                </a:lnTo>
                <a:lnTo>
                  <a:pt x="151396" y="93950"/>
                </a:lnTo>
                <a:lnTo>
                  <a:pt x="151396" y="93928"/>
                </a:lnTo>
                <a:lnTo>
                  <a:pt x="151422" y="93906"/>
                </a:lnTo>
                <a:lnTo>
                  <a:pt x="151423" y="93906"/>
                </a:lnTo>
                <a:lnTo>
                  <a:pt x="151430" y="93892"/>
                </a:lnTo>
                <a:lnTo>
                  <a:pt x="151432" y="93884"/>
                </a:lnTo>
                <a:lnTo>
                  <a:pt x="151433" y="93882"/>
                </a:lnTo>
                <a:lnTo>
                  <a:pt x="151437" y="93877"/>
                </a:lnTo>
                <a:lnTo>
                  <a:pt x="151437" y="93875"/>
                </a:lnTo>
                <a:lnTo>
                  <a:pt x="151443" y="93872"/>
                </a:lnTo>
                <a:lnTo>
                  <a:pt x="151446" y="93846"/>
                </a:lnTo>
                <a:lnTo>
                  <a:pt x="151448" y="93830"/>
                </a:lnTo>
                <a:lnTo>
                  <a:pt x="151448" y="93826"/>
                </a:lnTo>
                <a:lnTo>
                  <a:pt x="151428" y="93817"/>
                </a:lnTo>
                <a:lnTo>
                  <a:pt x="151425" y="93816"/>
                </a:lnTo>
                <a:lnTo>
                  <a:pt x="151419" y="93814"/>
                </a:lnTo>
                <a:lnTo>
                  <a:pt x="151407" y="93810"/>
                </a:lnTo>
                <a:lnTo>
                  <a:pt x="151405" y="93808"/>
                </a:lnTo>
                <a:lnTo>
                  <a:pt x="151403" y="93803"/>
                </a:lnTo>
                <a:lnTo>
                  <a:pt x="151403" y="93799"/>
                </a:lnTo>
                <a:lnTo>
                  <a:pt x="151403" y="93792"/>
                </a:lnTo>
                <a:lnTo>
                  <a:pt x="151410" y="93781"/>
                </a:lnTo>
                <a:lnTo>
                  <a:pt x="151410" y="93781"/>
                </a:lnTo>
                <a:lnTo>
                  <a:pt x="151414" y="93777"/>
                </a:lnTo>
                <a:lnTo>
                  <a:pt x="151414" y="93774"/>
                </a:lnTo>
                <a:lnTo>
                  <a:pt x="151421" y="93763"/>
                </a:lnTo>
                <a:lnTo>
                  <a:pt x="151423" y="93757"/>
                </a:lnTo>
                <a:lnTo>
                  <a:pt x="151423" y="93754"/>
                </a:lnTo>
                <a:lnTo>
                  <a:pt x="151423" y="93745"/>
                </a:lnTo>
                <a:lnTo>
                  <a:pt x="151423" y="93741"/>
                </a:lnTo>
                <a:lnTo>
                  <a:pt x="151422" y="93738"/>
                </a:lnTo>
                <a:lnTo>
                  <a:pt x="151421" y="93734"/>
                </a:lnTo>
                <a:lnTo>
                  <a:pt x="151419" y="93730"/>
                </a:lnTo>
                <a:lnTo>
                  <a:pt x="151419" y="93721"/>
                </a:lnTo>
                <a:lnTo>
                  <a:pt x="151419" y="93712"/>
                </a:lnTo>
                <a:lnTo>
                  <a:pt x="151425" y="93710"/>
                </a:lnTo>
                <a:lnTo>
                  <a:pt x="151437" y="93705"/>
                </a:lnTo>
                <a:lnTo>
                  <a:pt x="151444" y="93705"/>
                </a:lnTo>
                <a:lnTo>
                  <a:pt x="151459" y="93705"/>
                </a:lnTo>
                <a:lnTo>
                  <a:pt x="151466" y="93701"/>
                </a:lnTo>
                <a:lnTo>
                  <a:pt x="151468" y="93697"/>
                </a:lnTo>
                <a:lnTo>
                  <a:pt x="151470" y="93695"/>
                </a:lnTo>
                <a:lnTo>
                  <a:pt x="151480" y="93690"/>
                </a:lnTo>
                <a:lnTo>
                  <a:pt x="151498" y="93684"/>
                </a:lnTo>
                <a:lnTo>
                  <a:pt x="151511" y="93674"/>
                </a:lnTo>
                <a:lnTo>
                  <a:pt x="151511" y="93672"/>
                </a:lnTo>
                <a:lnTo>
                  <a:pt x="151513" y="93668"/>
                </a:lnTo>
                <a:lnTo>
                  <a:pt x="151517" y="93668"/>
                </a:lnTo>
                <a:lnTo>
                  <a:pt x="151518" y="93668"/>
                </a:lnTo>
                <a:lnTo>
                  <a:pt x="151525" y="93668"/>
                </a:lnTo>
                <a:lnTo>
                  <a:pt x="151527" y="93654"/>
                </a:lnTo>
                <a:lnTo>
                  <a:pt x="151527" y="93650"/>
                </a:lnTo>
                <a:lnTo>
                  <a:pt x="151531" y="93643"/>
                </a:lnTo>
                <a:lnTo>
                  <a:pt x="151534" y="93634"/>
                </a:lnTo>
                <a:lnTo>
                  <a:pt x="151536" y="93621"/>
                </a:lnTo>
                <a:lnTo>
                  <a:pt x="151528" y="93604"/>
                </a:lnTo>
                <a:lnTo>
                  <a:pt x="151527" y="93596"/>
                </a:lnTo>
                <a:lnTo>
                  <a:pt x="151527" y="93588"/>
                </a:lnTo>
                <a:lnTo>
                  <a:pt x="151527" y="93570"/>
                </a:lnTo>
                <a:lnTo>
                  <a:pt x="151523" y="93560"/>
                </a:lnTo>
                <a:lnTo>
                  <a:pt x="151522" y="93559"/>
                </a:lnTo>
                <a:lnTo>
                  <a:pt x="151516" y="93552"/>
                </a:lnTo>
                <a:lnTo>
                  <a:pt x="151525" y="93536"/>
                </a:lnTo>
                <a:lnTo>
                  <a:pt x="151527" y="93535"/>
                </a:lnTo>
                <a:lnTo>
                  <a:pt x="151536" y="93530"/>
                </a:lnTo>
                <a:lnTo>
                  <a:pt x="151535" y="93525"/>
                </a:lnTo>
                <a:lnTo>
                  <a:pt x="151534" y="93516"/>
                </a:lnTo>
                <a:lnTo>
                  <a:pt x="151531" y="93512"/>
                </a:lnTo>
                <a:lnTo>
                  <a:pt x="151529" y="93510"/>
                </a:lnTo>
                <a:lnTo>
                  <a:pt x="151527" y="93494"/>
                </a:lnTo>
                <a:lnTo>
                  <a:pt x="151527" y="93490"/>
                </a:lnTo>
                <a:lnTo>
                  <a:pt x="151534" y="93486"/>
                </a:lnTo>
                <a:lnTo>
                  <a:pt x="151536" y="93485"/>
                </a:lnTo>
                <a:lnTo>
                  <a:pt x="151540" y="93476"/>
                </a:lnTo>
                <a:lnTo>
                  <a:pt x="151537" y="93464"/>
                </a:lnTo>
                <a:lnTo>
                  <a:pt x="151536" y="93459"/>
                </a:lnTo>
                <a:lnTo>
                  <a:pt x="151538" y="93452"/>
                </a:lnTo>
                <a:lnTo>
                  <a:pt x="151540" y="93451"/>
                </a:lnTo>
                <a:lnTo>
                  <a:pt x="151545" y="93450"/>
                </a:lnTo>
                <a:lnTo>
                  <a:pt x="151545" y="93436"/>
                </a:lnTo>
                <a:lnTo>
                  <a:pt x="151540" y="93418"/>
                </a:lnTo>
                <a:lnTo>
                  <a:pt x="151543" y="93398"/>
                </a:lnTo>
                <a:lnTo>
                  <a:pt x="151543" y="93396"/>
                </a:lnTo>
                <a:lnTo>
                  <a:pt x="151543" y="93385"/>
                </a:lnTo>
                <a:lnTo>
                  <a:pt x="151543" y="93378"/>
                </a:lnTo>
                <a:lnTo>
                  <a:pt x="151538" y="93363"/>
                </a:lnTo>
                <a:lnTo>
                  <a:pt x="151538" y="93358"/>
                </a:lnTo>
                <a:lnTo>
                  <a:pt x="151538" y="93356"/>
                </a:lnTo>
                <a:lnTo>
                  <a:pt x="151532" y="93349"/>
                </a:lnTo>
                <a:lnTo>
                  <a:pt x="151529" y="93345"/>
                </a:lnTo>
                <a:lnTo>
                  <a:pt x="151525" y="93341"/>
                </a:lnTo>
                <a:lnTo>
                  <a:pt x="151524" y="93340"/>
                </a:lnTo>
                <a:lnTo>
                  <a:pt x="151518" y="93334"/>
                </a:lnTo>
                <a:lnTo>
                  <a:pt x="151515" y="93322"/>
                </a:lnTo>
                <a:lnTo>
                  <a:pt x="151511" y="93312"/>
                </a:lnTo>
                <a:lnTo>
                  <a:pt x="151509" y="93305"/>
                </a:lnTo>
                <a:lnTo>
                  <a:pt x="151509" y="93298"/>
                </a:lnTo>
                <a:lnTo>
                  <a:pt x="151508" y="93298"/>
                </a:lnTo>
                <a:lnTo>
                  <a:pt x="151507" y="93298"/>
                </a:lnTo>
                <a:lnTo>
                  <a:pt x="151507" y="93292"/>
                </a:lnTo>
                <a:lnTo>
                  <a:pt x="151507" y="93289"/>
                </a:lnTo>
                <a:lnTo>
                  <a:pt x="151504" y="93274"/>
                </a:lnTo>
                <a:lnTo>
                  <a:pt x="151504" y="93272"/>
                </a:lnTo>
                <a:lnTo>
                  <a:pt x="151504" y="93263"/>
                </a:lnTo>
                <a:lnTo>
                  <a:pt x="151504" y="93254"/>
                </a:lnTo>
                <a:lnTo>
                  <a:pt x="151502" y="93247"/>
                </a:lnTo>
                <a:lnTo>
                  <a:pt x="151516" y="93236"/>
                </a:lnTo>
                <a:lnTo>
                  <a:pt x="151536" y="93236"/>
                </a:lnTo>
                <a:lnTo>
                  <a:pt x="151545" y="93241"/>
                </a:lnTo>
                <a:lnTo>
                  <a:pt x="151549" y="93243"/>
                </a:lnTo>
                <a:lnTo>
                  <a:pt x="151554" y="93245"/>
                </a:lnTo>
                <a:lnTo>
                  <a:pt x="151567" y="93245"/>
                </a:lnTo>
                <a:lnTo>
                  <a:pt x="151577" y="93245"/>
                </a:lnTo>
                <a:lnTo>
                  <a:pt x="151581" y="93245"/>
                </a:lnTo>
                <a:lnTo>
                  <a:pt x="151588" y="93243"/>
                </a:lnTo>
                <a:lnTo>
                  <a:pt x="151606" y="93236"/>
                </a:lnTo>
                <a:lnTo>
                  <a:pt x="151615" y="93234"/>
                </a:lnTo>
                <a:lnTo>
                  <a:pt x="151634" y="93224"/>
                </a:lnTo>
                <a:lnTo>
                  <a:pt x="151637" y="93223"/>
                </a:lnTo>
                <a:lnTo>
                  <a:pt x="151642" y="93214"/>
                </a:lnTo>
                <a:lnTo>
                  <a:pt x="151646" y="93207"/>
                </a:lnTo>
                <a:lnTo>
                  <a:pt x="151653" y="93194"/>
                </a:lnTo>
                <a:lnTo>
                  <a:pt x="151655" y="93182"/>
                </a:lnTo>
                <a:lnTo>
                  <a:pt x="151659" y="93173"/>
                </a:lnTo>
                <a:lnTo>
                  <a:pt x="151667" y="93163"/>
                </a:lnTo>
                <a:lnTo>
                  <a:pt x="151669" y="93156"/>
                </a:lnTo>
                <a:lnTo>
                  <a:pt x="151671" y="93143"/>
                </a:lnTo>
                <a:lnTo>
                  <a:pt x="151671" y="93136"/>
                </a:lnTo>
                <a:lnTo>
                  <a:pt x="151671" y="93125"/>
                </a:lnTo>
                <a:lnTo>
                  <a:pt x="151674" y="93114"/>
                </a:lnTo>
                <a:lnTo>
                  <a:pt x="151674" y="93103"/>
                </a:lnTo>
                <a:lnTo>
                  <a:pt x="151674" y="93091"/>
                </a:lnTo>
                <a:lnTo>
                  <a:pt x="151674" y="93087"/>
                </a:lnTo>
                <a:lnTo>
                  <a:pt x="151674" y="93076"/>
                </a:lnTo>
                <a:lnTo>
                  <a:pt x="151674" y="93065"/>
                </a:lnTo>
                <a:lnTo>
                  <a:pt x="151674" y="93060"/>
                </a:lnTo>
                <a:lnTo>
                  <a:pt x="151669" y="93058"/>
                </a:lnTo>
                <a:lnTo>
                  <a:pt x="151664" y="93051"/>
                </a:lnTo>
                <a:lnTo>
                  <a:pt x="151664" y="93049"/>
                </a:lnTo>
                <a:lnTo>
                  <a:pt x="151651" y="93020"/>
                </a:lnTo>
                <a:lnTo>
                  <a:pt x="151649" y="93014"/>
                </a:lnTo>
                <a:lnTo>
                  <a:pt x="151646" y="93009"/>
                </a:lnTo>
                <a:lnTo>
                  <a:pt x="151644" y="92996"/>
                </a:lnTo>
                <a:lnTo>
                  <a:pt x="151642" y="92989"/>
                </a:lnTo>
                <a:lnTo>
                  <a:pt x="151642" y="92980"/>
                </a:lnTo>
                <a:lnTo>
                  <a:pt x="151637" y="92978"/>
                </a:lnTo>
                <a:lnTo>
                  <a:pt x="151637" y="92974"/>
                </a:lnTo>
                <a:lnTo>
                  <a:pt x="151631" y="92960"/>
                </a:lnTo>
                <a:lnTo>
                  <a:pt x="151629" y="92959"/>
                </a:lnTo>
                <a:lnTo>
                  <a:pt x="151628" y="92958"/>
                </a:lnTo>
                <a:lnTo>
                  <a:pt x="151626" y="92951"/>
                </a:lnTo>
                <a:lnTo>
                  <a:pt x="151628" y="92950"/>
                </a:lnTo>
                <a:lnTo>
                  <a:pt x="151628" y="92949"/>
                </a:lnTo>
                <a:lnTo>
                  <a:pt x="151631" y="92931"/>
                </a:lnTo>
                <a:lnTo>
                  <a:pt x="151631" y="92925"/>
                </a:lnTo>
                <a:lnTo>
                  <a:pt x="151626" y="92914"/>
                </a:lnTo>
                <a:lnTo>
                  <a:pt x="151625" y="92912"/>
                </a:lnTo>
                <a:lnTo>
                  <a:pt x="151624" y="92909"/>
                </a:lnTo>
                <a:lnTo>
                  <a:pt x="151624" y="92905"/>
                </a:lnTo>
                <a:lnTo>
                  <a:pt x="151623" y="92903"/>
                </a:lnTo>
                <a:lnTo>
                  <a:pt x="151617" y="92867"/>
                </a:lnTo>
                <a:lnTo>
                  <a:pt x="151616" y="92862"/>
                </a:lnTo>
                <a:lnTo>
                  <a:pt x="151615" y="92842"/>
                </a:lnTo>
                <a:lnTo>
                  <a:pt x="151613" y="92823"/>
                </a:lnTo>
                <a:lnTo>
                  <a:pt x="151615" y="92821"/>
                </a:lnTo>
                <a:lnTo>
                  <a:pt x="151615" y="92818"/>
                </a:lnTo>
                <a:lnTo>
                  <a:pt x="151615" y="92811"/>
                </a:lnTo>
                <a:lnTo>
                  <a:pt x="151630" y="92800"/>
                </a:lnTo>
                <a:lnTo>
                  <a:pt x="151631" y="92800"/>
                </a:lnTo>
                <a:lnTo>
                  <a:pt x="151632" y="92800"/>
                </a:lnTo>
                <a:lnTo>
                  <a:pt x="151640" y="92796"/>
                </a:lnTo>
                <a:lnTo>
                  <a:pt x="151644" y="92785"/>
                </a:lnTo>
                <a:lnTo>
                  <a:pt x="151644" y="92780"/>
                </a:lnTo>
                <a:lnTo>
                  <a:pt x="151651" y="92773"/>
                </a:lnTo>
                <a:lnTo>
                  <a:pt x="151653" y="92767"/>
                </a:lnTo>
                <a:lnTo>
                  <a:pt x="151653" y="92760"/>
                </a:lnTo>
                <a:lnTo>
                  <a:pt x="151651" y="92753"/>
                </a:lnTo>
                <a:lnTo>
                  <a:pt x="151644" y="92747"/>
                </a:lnTo>
                <a:lnTo>
                  <a:pt x="151643" y="92745"/>
                </a:lnTo>
                <a:lnTo>
                  <a:pt x="151637" y="92733"/>
                </a:lnTo>
                <a:lnTo>
                  <a:pt x="151637" y="92720"/>
                </a:lnTo>
                <a:lnTo>
                  <a:pt x="151640" y="92718"/>
                </a:lnTo>
                <a:lnTo>
                  <a:pt x="151648" y="92718"/>
                </a:lnTo>
                <a:lnTo>
                  <a:pt x="151649" y="92718"/>
                </a:lnTo>
                <a:lnTo>
                  <a:pt x="151653" y="92718"/>
                </a:lnTo>
                <a:lnTo>
                  <a:pt x="151658" y="92713"/>
                </a:lnTo>
                <a:lnTo>
                  <a:pt x="151667" y="92702"/>
                </a:lnTo>
                <a:lnTo>
                  <a:pt x="151674" y="92698"/>
                </a:lnTo>
                <a:lnTo>
                  <a:pt x="151674" y="92689"/>
                </a:lnTo>
                <a:lnTo>
                  <a:pt x="151662" y="92667"/>
                </a:lnTo>
                <a:lnTo>
                  <a:pt x="151662" y="92660"/>
                </a:lnTo>
                <a:lnTo>
                  <a:pt x="151664" y="92644"/>
                </a:lnTo>
                <a:lnTo>
                  <a:pt x="151667" y="92642"/>
                </a:lnTo>
                <a:lnTo>
                  <a:pt x="151664" y="92631"/>
                </a:lnTo>
                <a:lnTo>
                  <a:pt x="151661" y="92625"/>
                </a:lnTo>
                <a:lnTo>
                  <a:pt x="151659" y="92621"/>
                </a:lnTo>
                <a:lnTo>
                  <a:pt x="151658" y="92620"/>
                </a:lnTo>
                <a:lnTo>
                  <a:pt x="151655" y="92615"/>
                </a:lnTo>
                <a:lnTo>
                  <a:pt x="151657" y="92602"/>
                </a:lnTo>
                <a:lnTo>
                  <a:pt x="151656" y="92595"/>
                </a:lnTo>
                <a:lnTo>
                  <a:pt x="151650" y="92571"/>
                </a:lnTo>
                <a:lnTo>
                  <a:pt x="151638" y="92555"/>
                </a:lnTo>
                <a:lnTo>
                  <a:pt x="151633" y="92553"/>
                </a:lnTo>
                <a:lnTo>
                  <a:pt x="151628" y="92547"/>
                </a:lnTo>
                <a:lnTo>
                  <a:pt x="151628" y="92540"/>
                </a:lnTo>
                <a:lnTo>
                  <a:pt x="151633" y="92533"/>
                </a:lnTo>
                <a:lnTo>
                  <a:pt x="151637" y="92523"/>
                </a:lnTo>
                <a:lnTo>
                  <a:pt x="151637" y="92522"/>
                </a:lnTo>
                <a:lnTo>
                  <a:pt x="151640" y="92516"/>
                </a:lnTo>
                <a:lnTo>
                  <a:pt x="151652" y="92506"/>
                </a:lnTo>
                <a:lnTo>
                  <a:pt x="151657" y="92502"/>
                </a:lnTo>
                <a:lnTo>
                  <a:pt x="151663" y="92499"/>
                </a:lnTo>
                <a:lnTo>
                  <a:pt x="151666" y="92498"/>
                </a:lnTo>
                <a:lnTo>
                  <a:pt x="151667" y="92498"/>
                </a:lnTo>
                <a:lnTo>
                  <a:pt x="151680" y="92493"/>
                </a:lnTo>
                <a:lnTo>
                  <a:pt x="151685" y="92491"/>
                </a:lnTo>
                <a:lnTo>
                  <a:pt x="151694" y="92486"/>
                </a:lnTo>
                <a:lnTo>
                  <a:pt x="151698" y="92480"/>
                </a:lnTo>
                <a:lnTo>
                  <a:pt x="151701" y="92466"/>
                </a:lnTo>
                <a:lnTo>
                  <a:pt x="151705" y="92458"/>
                </a:lnTo>
                <a:lnTo>
                  <a:pt x="151709" y="92449"/>
                </a:lnTo>
                <a:lnTo>
                  <a:pt x="151712" y="92444"/>
                </a:lnTo>
                <a:lnTo>
                  <a:pt x="151714" y="92435"/>
                </a:lnTo>
                <a:lnTo>
                  <a:pt x="151721" y="92426"/>
                </a:lnTo>
                <a:lnTo>
                  <a:pt x="151732" y="92420"/>
                </a:lnTo>
                <a:lnTo>
                  <a:pt x="151740" y="92418"/>
                </a:lnTo>
                <a:lnTo>
                  <a:pt x="151750" y="92415"/>
                </a:lnTo>
                <a:lnTo>
                  <a:pt x="151757" y="92409"/>
                </a:lnTo>
                <a:lnTo>
                  <a:pt x="151768" y="92402"/>
                </a:lnTo>
                <a:lnTo>
                  <a:pt x="151777" y="92391"/>
                </a:lnTo>
                <a:lnTo>
                  <a:pt x="151779" y="92390"/>
                </a:lnTo>
                <a:lnTo>
                  <a:pt x="151784" y="92386"/>
                </a:lnTo>
                <a:lnTo>
                  <a:pt x="151791" y="92373"/>
                </a:lnTo>
                <a:lnTo>
                  <a:pt x="151791" y="92366"/>
                </a:lnTo>
                <a:lnTo>
                  <a:pt x="151791" y="92362"/>
                </a:lnTo>
                <a:lnTo>
                  <a:pt x="151791" y="92362"/>
                </a:lnTo>
                <a:lnTo>
                  <a:pt x="151798" y="92349"/>
                </a:lnTo>
                <a:lnTo>
                  <a:pt x="151804" y="92326"/>
                </a:lnTo>
                <a:lnTo>
                  <a:pt x="151807" y="92315"/>
                </a:lnTo>
                <a:lnTo>
                  <a:pt x="151807" y="92309"/>
                </a:lnTo>
                <a:lnTo>
                  <a:pt x="151807" y="92288"/>
                </a:lnTo>
                <a:lnTo>
                  <a:pt x="151807" y="92286"/>
                </a:lnTo>
                <a:lnTo>
                  <a:pt x="151807" y="92286"/>
                </a:lnTo>
                <a:lnTo>
                  <a:pt x="151807" y="92281"/>
                </a:lnTo>
                <a:lnTo>
                  <a:pt x="151821" y="92251"/>
                </a:lnTo>
                <a:lnTo>
                  <a:pt x="151804" y="92222"/>
                </a:lnTo>
                <a:lnTo>
                  <a:pt x="151802" y="92220"/>
                </a:lnTo>
                <a:lnTo>
                  <a:pt x="151798" y="92213"/>
                </a:lnTo>
                <a:lnTo>
                  <a:pt x="151793" y="92204"/>
                </a:lnTo>
                <a:lnTo>
                  <a:pt x="151789" y="92190"/>
                </a:lnTo>
                <a:lnTo>
                  <a:pt x="151789" y="92188"/>
                </a:lnTo>
                <a:lnTo>
                  <a:pt x="151786" y="92184"/>
                </a:lnTo>
                <a:lnTo>
                  <a:pt x="151784" y="92179"/>
                </a:lnTo>
                <a:lnTo>
                  <a:pt x="151784" y="92179"/>
                </a:lnTo>
                <a:lnTo>
                  <a:pt x="151784" y="92168"/>
                </a:lnTo>
                <a:lnTo>
                  <a:pt x="151782" y="92166"/>
                </a:lnTo>
                <a:lnTo>
                  <a:pt x="151775" y="92159"/>
                </a:lnTo>
                <a:lnTo>
                  <a:pt x="151768" y="92153"/>
                </a:lnTo>
                <a:lnTo>
                  <a:pt x="151766" y="92146"/>
                </a:lnTo>
                <a:lnTo>
                  <a:pt x="151766" y="92146"/>
                </a:lnTo>
                <a:lnTo>
                  <a:pt x="151761" y="92139"/>
                </a:lnTo>
                <a:lnTo>
                  <a:pt x="151745" y="92126"/>
                </a:lnTo>
                <a:lnTo>
                  <a:pt x="151743" y="92124"/>
                </a:lnTo>
                <a:lnTo>
                  <a:pt x="151741" y="92119"/>
                </a:lnTo>
                <a:lnTo>
                  <a:pt x="151739" y="92115"/>
                </a:lnTo>
                <a:lnTo>
                  <a:pt x="151737" y="92106"/>
                </a:lnTo>
                <a:lnTo>
                  <a:pt x="151737" y="92099"/>
                </a:lnTo>
                <a:lnTo>
                  <a:pt x="151737" y="92099"/>
                </a:lnTo>
                <a:lnTo>
                  <a:pt x="151737" y="92097"/>
                </a:lnTo>
                <a:lnTo>
                  <a:pt x="151737" y="92096"/>
                </a:lnTo>
                <a:lnTo>
                  <a:pt x="151737" y="92095"/>
                </a:lnTo>
                <a:lnTo>
                  <a:pt x="151739" y="92095"/>
                </a:lnTo>
                <a:lnTo>
                  <a:pt x="151743" y="92082"/>
                </a:lnTo>
                <a:lnTo>
                  <a:pt x="151743" y="92077"/>
                </a:lnTo>
                <a:lnTo>
                  <a:pt x="151743" y="92073"/>
                </a:lnTo>
                <a:lnTo>
                  <a:pt x="151743" y="92070"/>
                </a:lnTo>
                <a:lnTo>
                  <a:pt x="151746" y="92064"/>
                </a:lnTo>
                <a:lnTo>
                  <a:pt x="151748" y="92061"/>
                </a:lnTo>
                <a:lnTo>
                  <a:pt x="151750" y="92059"/>
                </a:lnTo>
                <a:lnTo>
                  <a:pt x="151755" y="92048"/>
                </a:lnTo>
                <a:lnTo>
                  <a:pt x="151756" y="92045"/>
                </a:lnTo>
                <a:lnTo>
                  <a:pt x="151757" y="92044"/>
                </a:lnTo>
                <a:lnTo>
                  <a:pt x="151761" y="92042"/>
                </a:lnTo>
                <a:lnTo>
                  <a:pt x="151767" y="92040"/>
                </a:lnTo>
                <a:lnTo>
                  <a:pt x="151786" y="92035"/>
                </a:lnTo>
                <a:lnTo>
                  <a:pt x="151791" y="92035"/>
                </a:lnTo>
                <a:lnTo>
                  <a:pt x="151798" y="92028"/>
                </a:lnTo>
                <a:lnTo>
                  <a:pt x="151798" y="92022"/>
                </a:lnTo>
                <a:lnTo>
                  <a:pt x="151809" y="92004"/>
                </a:lnTo>
                <a:lnTo>
                  <a:pt x="151809" y="91990"/>
                </a:lnTo>
                <a:lnTo>
                  <a:pt x="151805" y="91984"/>
                </a:lnTo>
                <a:lnTo>
                  <a:pt x="151800" y="91975"/>
                </a:lnTo>
                <a:lnTo>
                  <a:pt x="151800" y="91968"/>
                </a:lnTo>
                <a:lnTo>
                  <a:pt x="151800" y="91966"/>
                </a:lnTo>
                <a:lnTo>
                  <a:pt x="151804" y="91956"/>
                </a:lnTo>
                <a:lnTo>
                  <a:pt x="151804" y="91955"/>
                </a:lnTo>
                <a:lnTo>
                  <a:pt x="151813" y="91937"/>
                </a:lnTo>
                <a:lnTo>
                  <a:pt x="151813" y="91928"/>
                </a:lnTo>
                <a:lnTo>
                  <a:pt x="151813" y="91917"/>
                </a:lnTo>
                <a:lnTo>
                  <a:pt x="151809" y="91899"/>
                </a:lnTo>
                <a:lnTo>
                  <a:pt x="151809" y="91895"/>
                </a:lnTo>
                <a:lnTo>
                  <a:pt x="151804" y="91893"/>
                </a:lnTo>
                <a:lnTo>
                  <a:pt x="151804" y="91888"/>
                </a:lnTo>
                <a:lnTo>
                  <a:pt x="151799" y="91879"/>
                </a:lnTo>
                <a:lnTo>
                  <a:pt x="151795" y="91873"/>
                </a:lnTo>
                <a:lnTo>
                  <a:pt x="151795" y="91869"/>
                </a:lnTo>
                <a:lnTo>
                  <a:pt x="151795" y="91866"/>
                </a:lnTo>
                <a:lnTo>
                  <a:pt x="151795" y="91861"/>
                </a:lnTo>
                <a:lnTo>
                  <a:pt x="151798" y="91859"/>
                </a:lnTo>
                <a:lnTo>
                  <a:pt x="151811" y="91855"/>
                </a:lnTo>
                <a:lnTo>
                  <a:pt x="151816" y="91853"/>
                </a:lnTo>
                <a:lnTo>
                  <a:pt x="151827" y="91850"/>
                </a:lnTo>
                <a:lnTo>
                  <a:pt x="151834" y="91848"/>
                </a:lnTo>
                <a:lnTo>
                  <a:pt x="151838" y="91844"/>
                </a:lnTo>
                <a:lnTo>
                  <a:pt x="151849" y="91833"/>
                </a:lnTo>
                <a:lnTo>
                  <a:pt x="151863" y="91817"/>
                </a:lnTo>
                <a:lnTo>
                  <a:pt x="151867" y="91810"/>
                </a:lnTo>
                <a:lnTo>
                  <a:pt x="151870" y="91797"/>
                </a:lnTo>
                <a:lnTo>
                  <a:pt x="151870" y="91790"/>
                </a:lnTo>
                <a:lnTo>
                  <a:pt x="151870" y="91781"/>
                </a:lnTo>
                <a:lnTo>
                  <a:pt x="151872" y="91768"/>
                </a:lnTo>
                <a:lnTo>
                  <a:pt x="151872" y="91767"/>
                </a:lnTo>
                <a:lnTo>
                  <a:pt x="151877" y="91750"/>
                </a:lnTo>
                <a:lnTo>
                  <a:pt x="151879" y="91750"/>
                </a:lnTo>
                <a:lnTo>
                  <a:pt x="151881" y="91746"/>
                </a:lnTo>
                <a:lnTo>
                  <a:pt x="151883" y="91739"/>
                </a:lnTo>
                <a:lnTo>
                  <a:pt x="151895" y="91735"/>
                </a:lnTo>
                <a:lnTo>
                  <a:pt x="151902" y="91735"/>
                </a:lnTo>
                <a:lnTo>
                  <a:pt x="151904" y="91735"/>
                </a:lnTo>
                <a:lnTo>
                  <a:pt x="151908" y="91735"/>
                </a:lnTo>
                <a:lnTo>
                  <a:pt x="151915" y="91735"/>
                </a:lnTo>
                <a:lnTo>
                  <a:pt x="151924" y="91730"/>
                </a:lnTo>
                <a:lnTo>
                  <a:pt x="151928" y="91724"/>
                </a:lnTo>
                <a:lnTo>
                  <a:pt x="151930" y="91718"/>
                </a:lnTo>
                <a:lnTo>
                  <a:pt x="151931" y="91717"/>
                </a:lnTo>
                <a:lnTo>
                  <a:pt x="151933" y="91712"/>
                </a:lnTo>
                <a:lnTo>
                  <a:pt x="151940" y="91708"/>
                </a:lnTo>
                <a:lnTo>
                  <a:pt x="151946" y="91703"/>
                </a:lnTo>
                <a:lnTo>
                  <a:pt x="151955" y="91692"/>
                </a:lnTo>
                <a:lnTo>
                  <a:pt x="151957" y="91691"/>
                </a:lnTo>
                <a:lnTo>
                  <a:pt x="151967" y="91679"/>
                </a:lnTo>
                <a:lnTo>
                  <a:pt x="151975" y="91677"/>
                </a:lnTo>
                <a:lnTo>
                  <a:pt x="151978" y="91677"/>
                </a:lnTo>
                <a:lnTo>
                  <a:pt x="151993" y="91667"/>
                </a:lnTo>
                <a:lnTo>
                  <a:pt x="151996" y="91666"/>
                </a:lnTo>
                <a:lnTo>
                  <a:pt x="152001" y="91659"/>
                </a:lnTo>
                <a:lnTo>
                  <a:pt x="152007" y="91657"/>
                </a:lnTo>
                <a:lnTo>
                  <a:pt x="152025" y="91657"/>
                </a:lnTo>
                <a:lnTo>
                  <a:pt x="152032" y="91657"/>
                </a:lnTo>
                <a:lnTo>
                  <a:pt x="152036" y="91660"/>
                </a:lnTo>
                <a:lnTo>
                  <a:pt x="152039" y="91663"/>
                </a:lnTo>
                <a:lnTo>
                  <a:pt x="152043" y="91663"/>
                </a:lnTo>
                <a:lnTo>
                  <a:pt x="152062" y="91655"/>
                </a:lnTo>
                <a:lnTo>
                  <a:pt x="152068" y="91652"/>
                </a:lnTo>
                <a:lnTo>
                  <a:pt x="152074" y="91652"/>
                </a:lnTo>
                <a:lnTo>
                  <a:pt x="152082" y="91652"/>
                </a:lnTo>
                <a:lnTo>
                  <a:pt x="152098" y="91646"/>
                </a:lnTo>
                <a:lnTo>
                  <a:pt x="152111" y="91641"/>
                </a:lnTo>
                <a:lnTo>
                  <a:pt x="152122" y="91635"/>
                </a:lnTo>
                <a:lnTo>
                  <a:pt x="152122" y="91630"/>
                </a:lnTo>
                <a:lnTo>
                  <a:pt x="152124" y="91627"/>
                </a:lnTo>
                <a:lnTo>
                  <a:pt x="152125" y="91623"/>
                </a:lnTo>
                <a:lnTo>
                  <a:pt x="152131" y="91617"/>
                </a:lnTo>
                <a:lnTo>
                  <a:pt x="152138" y="91617"/>
                </a:lnTo>
                <a:lnTo>
                  <a:pt x="152156" y="91612"/>
                </a:lnTo>
                <a:lnTo>
                  <a:pt x="152181" y="91612"/>
                </a:lnTo>
                <a:lnTo>
                  <a:pt x="152183" y="91615"/>
                </a:lnTo>
                <a:lnTo>
                  <a:pt x="152185" y="91617"/>
                </a:lnTo>
                <a:lnTo>
                  <a:pt x="152188" y="91621"/>
                </a:lnTo>
                <a:lnTo>
                  <a:pt x="152197" y="91623"/>
                </a:lnTo>
                <a:lnTo>
                  <a:pt x="152197" y="91621"/>
                </a:lnTo>
                <a:lnTo>
                  <a:pt x="152199" y="91621"/>
                </a:lnTo>
                <a:lnTo>
                  <a:pt x="152219" y="91630"/>
                </a:lnTo>
                <a:lnTo>
                  <a:pt x="152224" y="91630"/>
                </a:lnTo>
                <a:lnTo>
                  <a:pt x="152226" y="91628"/>
                </a:lnTo>
                <a:lnTo>
                  <a:pt x="152235" y="91621"/>
                </a:lnTo>
                <a:lnTo>
                  <a:pt x="152246" y="91608"/>
                </a:lnTo>
                <a:lnTo>
                  <a:pt x="152246" y="91603"/>
                </a:lnTo>
                <a:lnTo>
                  <a:pt x="152244" y="91586"/>
                </a:lnTo>
                <a:lnTo>
                  <a:pt x="152244" y="91574"/>
                </a:lnTo>
                <a:lnTo>
                  <a:pt x="152244" y="91570"/>
                </a:lnTo>
                <a:lnTo>
                  <a:pt x="152248" y="91547"/>
                </a:lnTo>
                <a:lnTo>
                  <a:pt x="152255" y="91528"/>
                </a:lnTo>
                <a:lnTo>
                  <a:pt x="152255" y="91524"/>
                </a:lnTo>
                <a:lnTo>
                  <a:pt x="152255" y="91517"/>
                </a:lnTo>
                <a:lnTo>
                  <a:pt x="152260" y="91501"/>
                </a:lnTo>
                <a:lnTo>
                  <a:pt x="152264" y="91497"/>
                </a:lnTo>
                <a:lnTo>
                  <a:pt x="152271" y="91494"/>
                </a:lnTo>
                <a:lnTo>
                  <a:pt x="152280" y="91497"/>
                </a:lnTo>
                <a:lnTo>
                  <a:pt x="152285" y="91499"/>
                </a:lnTo>
                <a:lnTo>
                  <a:pt x="152303" y="91501"/>
                </a:lnTo>
                <a:lnTo>
                  <a:pt x="152308" y="91503"/>
                </a:lnTo>
                <a:lnTo>
                  <a:pt x="152310" y="91503"/>
                </a:lnTo>
                <a:lnTo>
                  <a:pt x="152323" y="91506"/>
                </a:lnTo>
                <a:lnTo>
                  <a:pt x="152334" y="91506"/>
                </a:lnTo>
                <a:lnTo>
                  <a:pt x="152343" y="91506"/>
                </a:lnTo>
                <a:lnTo>
                  <a:pt x="152348" y="91506"/>
                </a:lnTo>
                <a:lnTo>
                  <a:pt x="152361" y="91499"/>
                </a:lnTo>
                <a:lnTo>
                  <a:pt x="152371" y="91486"/>
                </a:lnTo>
                <a:lnTo>
                  <a:pt x="152377" y="91472"/>
                </a:lnTo>
                <a:lnTo>
                  <a:pt x="152382" y="91454"/>
                </a:lnTo>
                <a:lnTo>
                  <a:pt x="152384" y="91441"/>
                </a:lnTo>
                <a:lnTo>
                  <a:pt x="152386" y="91428"/>
                </a:lnTo>
                <a:lnTo>
                  <a:pt x="152391" y="91412"/>
                </a:lnTo>
                <a:lnTo>
                  <a:pt x="152398" y="91394"/>
                </a:lnTo>
                <a:lnTo>
                  <a:pt x="152400" y="91383"/>
                </a:lnTo>
                <a:lnTo>
                  <a:pt x="152400" y="91377"/>
                </a:lnTo>
                <a:lnTo>
                  <a:pt x="152400" y="91369"/>
                </a:lnTo>
                <a:lnTo>
                  <a:pt x="152426" y="91363"/>
                </a:lnTo>
                <a:lnTo>
                  <a:pt x="152427" y="91363"/>
                </a:lnTo>
                <a:lnTo>
                  <a:pt x="152454" y="91359"/>
                </a:lnTo>
                <a:lnTo>
                  <a:pt x="152463" y="91352"/>
                </a:lnTo>
                <a:lnTo>
                  <a:pt x="152463" y="91337"/>
                </a:lnTo>
                <a:lnTo>
                  <a:pt x="152478" y="91307"/>
                </a:lnTo>
                <a:lnTo>
                  <a:pt x="152486" y="91301"/>
                </a:lnTo>
                <a:lnTo>
                  <a:pt x="152490" y="91292"/>
                </a:lnTo>
                <a:lnTo>
                  <a:pt x="152490" y="91279"/>
                </a:lnTo>
                <a:lnTo>
                  <a:pt x="152490" y="91272"/>
                </a:lnTo>
                <a:lnTo>
                  <a:pt x="152490" y="91265"/>
                </a:lnTo>
                <a:lnTo>
                  <a:pt x="152488" y="91259"/>
                </a:lnTo>
                <a:lnTo>
                  <a:pt x="152486" y="91253"/>
                </a:lnTo>
                <a:lnTo>
                  <a:pt x="152486" y="91252"/>
                </a:lnTo>
                <a:lnTo>
                  <a:pt x="152486" y="91252"/>
                </a:lnTo>
                <a:lnTo>
                  <a:pt x="152486" y="91252"/>
                </a:lnTo>
                <a:lnTo>
                  <a:pt x="152486" y="91245"/>
                </a:lnTo>
                <a:lnTo>
                  <a:pt x="152488" y="91243"/>
                </a:lnTo>
                <a:lnTo>
                  <a:pt x="152495" y="91239"/>
                </a:lnTo>
                <a:lnTo>
                  <a:pt x="152483" y="91229"/>
                </a:lnTo>
                <a:lnTo>
                  <a:pt x="152472" y="91221"/>
                </a:lnTo>
                <a:lnTo>
                  <a:pt x="152468" y="91218"/>
                </a:lnTo>
                <a:lnTo>
                  <a:pt x="152464" y="91212"/>
                </a:lnTo>
                <a:lnTo>
                  <a:pt x="152461" y="91205"/>
                </a:lnTo>
                <a:lnTo>
                  <a:pt x="152451" y="91194"/>
                </a:lnTo>
                <a:lnTo>
                  <a:pt x="152434" y="91174"/>
                </a:lnTo>
                <a:lnTo>
                  <a:pt x="152431" y="91161"/>
                </a:lnTo>
                <a:lnTo>
                  <a:pt x="152436" y="91149"/>
                </a:lnTo>
                <a:lnTo>
                  <a:pt x="152436" y="91147"/>
                </a:lnTo>
                <a:lnTo>
                  <a:pt x="152458" y="91141"/>
                </a:lnTo>
                <a:lnTo>
                  <a:pt x="152465" y="91141"/>
                </a:lnTo>
                <a:lnTo>
                  <a:pt x="152467" y="91141"/>
                </a:lnTo>
                <a:lnTo>
                  <a:pt x="152474" y="91141"/>
                </a:lnTo>
                <a:lnTo>
                  <a:pt x="152486" y="91134"/>
                </a:lnTo>
                <a:lnTo>
                  <a:pt x="152492" y="91130"/>
                </a:lnTo>
                <a:lnTo>
                  <a:pt x="152513" y="91116"/>
                </a:lnTo>
                <a:lnTo>
                  <a:pt x="152517" y="91112"/>
                </a:lnTo>
                <a:lnTo>
                  <a:pt x="152520" y="91110"/>
                </a:lnTo>
                <a:lnTo>
                  <a:pt x="152522" y="91107"/>
                </a:lnTo>
                <a:lnTo>
                  <a:pt x="152537" y="91103"/>
                </a:lnTo>
                <a:lnTo>
                  <a:pt x="152542" y="91087"/>
                </a:lnTo>
                <a:lnTo>
                  <a:pt x="152546" y="91076"/>
                </a:lnTo>
                <a:lnTo>
                  <a:pt x="152510" y="91070"/>
                </a:lnTo>
                <a:lnTo>
                  <a:pt x="152508" y="91071"/>
                </a:lnTo>
                <a:lnTo>
                  <a:pt x="152477" y="91085"/>
                </a:lnTo>
                <a:lnTo>
                  <a:pt x="152474" y="91082"/>
                </a:lnTo>
                <a:lnTo>
                  <a:pt x="152474" y="91082"/>
                </a:lnTo>
                <a:lnTo>
                  <a:pt x="152472" y="91078"/>
                </a:lnTo>
                <a:lnTo>
                  <a:pt x="152472" y="91063"/>
                </a:lnTo>
                <a:lnTo>
                  <a:pt x="152479" y="91054"/>
                </a:lnTo>
                <a:lnTo>
                  <a:pt x="152481" y="91053"/>
                </a:lnTo>
                <a:lnTo>
                  <a:pt x="152488" y="91047"/>
                </a:lnTo>
                <a:lnTo>
                  <a:pt x="152479" y="91030"/>
                </a:lnTo>
                <a:lnTo>
                  <a:pt x="152476" y="91027"/>
                </a:lnTo>
                <a:lnTo>
                  <a:pt x="152467" y="91018"/>
                </a:lnTo>
                <a:lnTo>
                  <a:pt x="152465" y="91012"/>
                </a:lnTo>
                <a:lnTo>
                  <a:pt x="152464" y="91008"/>
                </a:lnTo>
                <a:lnTo>
                  <a:pt x="152463" y="91003"/>
                </a:lnTo>
                <a:lnTo>
                  <a:pt x="152461" y="90994"/>
                </a:lnTo>
                <a:lnTo>
                  <a:pt x="152458" y="90983"/>
                </a:lnTo>
                <a:lnTo>
                  <a:pt x="152454" y="90979"/>
                </a:lnTo>
                <a:lnTo>
                  <a:pt x="152453" y="90975"/>
                </a:lnTo>
                <a:lnTo>
                  <a:pt x="152451" y="90968"/>
                </a:lnTo>
                <a:lnTo>
                  <a:pt x="152449" y="90961"/>
                </a:lnTo>
                <a:lnTo>
                  <a:pt x="152449" y="90958"/>
                </a:lnTo>
                <a:lnTo>
                  <a:pt x="152449" y="90949"/>
                </a:lnTo>
                <a:lnTo>
                  <a:pt x="152445" y="90941"/>
                </a:lnTo>
                <a:lnTo>
                  <a:pt x="152443" y="90932"/>
                </a:lnTo>
                <a:lnTo>
                  <a:pt x="152442" y="90930"/>
                </a:lnTo>
                <a:lnTo>
                  <a:pt x="152441" y="90922"/>
                </a:lnTo>
                <a:lnTo>
                  <a:pt x="152443" y="90901"/>
                </a:lnTo>
                <a:lnTo>
                  <a:pt x="152440" y="90894"/>
                </a:lnTo>
                <a:lnTo>
                  <a:pt x="152436" y="90887"/>
                </a:lnTo>
                <a:lnTo>
                  <a:pt x="152434" y="90874"/>
                </a:lnTo>
                <a:lnTo>
                  <a:pt x="152431" y="90869"/>
                </a:lnTo>
                <a:lnTo>
                  <a:pt x="152428" y="90865"/>
                </a:lnTo>
                <a:lnTo>
                  <a:pt x="152427" y="90863"/>
                </a:lnTo>
                <a:lnTo>
                  <a:pt x="152427" y="90862"/>
                </a:lnTo>
                <a:lnTo>
                  <a:pt x="152422" y="90856"/>
                </a:lnTo>
                <a:lnTo>
                  <a:pt x="152422" y="90838"/>
                </a:lnTo>
                <a:lnTo>
                  <a:pt x="152424" y="90832"/>
                </a:lnTo>
                <a:lnTo>
                  <a:pt x="152427" y="90814"/>
                </a:lnTo>
                <a:lnTo>
                  <a:pt x="152425" y="90807"/>
                </a:lnTo>
                <a:lnTo>
                  <a:pt x="152424" y="90806"/>
                </a:lnTo>
                <a:lnTo>
                  <a:pt x="152422" y="90787"/>
                </a:lnTo>
                <a:lnTo>
                  <a:pt x="152424" y="90773"/>
                </a:lnTo>
                <a:lnTo>
                  <a:pt x="152424" y="90772"/>
                </a:lnTo>
                <a:lnTo>
                  <a:pt x="152424" y="90767"/>
                </a:lnTo>
                <a:lnTo>
                  <a:pt x="152425" y="90765"/>
                </a:lnTo>
                <a:lnTo>
                  <a:pt x="152425" y="90763"/>
                </a:lnTo>
                <a:lnTo>
                  <a:pt x="152429" y="90752"/>
                </a:lnTo>
                <a:lnTo>
                  <a:pt x="152431" y="90743"/>
                </a:lnTo>
                <a:lnTo>
                  <a:pt x="152436" y="90734"/>
                </a:lnTo>
                <a:lnTo>
                  <a:pt x="152436" y="90725"/>
                </a:lnTo>
                <a:lnTo>
                  <a:pt x="152438" y="90716"/>
                </a:lnTo>
                <a:lnTo>
                  <a:pt x="152438" y="90707"/>
                </a:lnTo>
                <a:lnTo>
                  <a:pt x="152438" y="90689"/>
                </a:lnTo>
                <a:lnTo>
                  <a:pt x="152440" y="90677"/>
                </a:lnTo>
                <a:lnTo>
                  <a:pt x="152458" y="90636"/>
                </a:lnTo>
                <a:lnTo>
                  <a:pt x="152493" y="90615"/>
                </a:lnTo>
                <a:lnTo>
                  <a:pt x="152501" y="90611"/>
                </a:lnTo>
                <a:lnTo>
                  <a:pt x="152506" y="90608"/>
                </a:lnTo>
                <a:lnTo>
                  <a:pt x="152519" y="90601"/>
                </a:lnTo>
                <a:lnTo>
                  <a:pt x="152524" y="90600"/>
                </a:lnTo>
                <a:lnTo>
                  <a:pt x="152533" y="90596"/>
                </a:lnTo>
                <a:lnTo>
                  <a:pt x="152546" y="90589"/>
                </a:lnTo>
                <a:lnTo>
                  <a:pt x="152555" y="90587"/>
                </a:lnTo>
                <a:lnTo>
                  <a:pt x="152567" y="90576"/>
                </a:lnTo>
                <a:lnTo>
                  <a:pt x="152585" y="90562"/>
                </a:lnTo>
                <a:lnTo>
                  <a:pt x="152591" y="90559"/>
                </a:lnTo>
                <a:lnTo>
                  <a:pt x="152598" y="90554"/>
                </a:lnTo>
                <a:lnTo>
                  <a:pt x="152614" y="90549"/>
                </a:lnTo>
                <a:lnTo>
                  <a:pt x="152621" y="90547"/>
                </a:lnTo>
                <a:lnTo>
                  <a:pt x="152621" y="90547"/>
                </a:lnTo>
                <a:lnTo>
                  <a:pt x="152622" y="90547"/>
                </a:lnTo>
                <a:lnTo>
                  <a:pt x="152623" y="90547"/>
                </a:lnTo>
                <a:lnTo>
                  <a:pt x="152632" y="90545"/>
                </a:lnTo>
                <a:lnTo>
                  <a:pt x="152652" y="90542"/>
                </a:lnTo>
                <a:lnTo>
                  <a:pt x="152661" y="90542"/>
                </a:lnTo>
                <a:lnTo>
                  <a:pt x="152663" y="90544"/>
                </a:lnTo>
                <a:lnTo>
                  <a:pt x="152666" y="90547"/>
                </a:lnTo>
                <a:lnTo>
                  <a:pt x="152675" y="90547"/>
                </a:lnTo>
                <a:lnTo>
                  <a:pt x="152682" y="90547"/>
                </a:lnTo>
                <a:lnTo>
                  <a:pt x="152698" y="90545"/>
                </a:lnTo>
                <a:lnTo>
                  <a:pt x="152700" y="90542"/>
                </a:lnTo>
                <a:lnTo>
                  <a:pt x="152702" y="90538"/>
                </a:lnTo>
                <a:lnTo>
                  <a:pt x="152710" y="90522"/>
                </a:lnTo>
                <a:lnTo>
                  <a:pt x="152711" y="90520"/>
                </a:lnTo>
                <a:lnTo>
                  <a:pt x="152725" y="90509"/>
                </a:lnTo>
                <a:lnTo>
                  <a:pt x="152738" y="90502"/>
                </a:lnTo>
                <a:lnTo>
                  <a:pt x="152740" y="90500"/>
                </a:lnTo>
                <a:lnTo>
                  <a:pt x="152741" y="90499"/>
                </a:lnTo>
                <a:lnTo>
                  <a:pt x="152749" y="90491"/>
                </a:lnTo>
                <a:lnTo>
                  <a:pt x="152755" y="90490"/>
                </a:lnTo>
                <a:lnTo>
                  <a:pt x="152763" y="90489"/>
                </a:lnTo>
                <a:lnTo>
                  <a:pt x="152772" y="90485"/>
                </a:lnTo>
                <a:lnTo>
                  <a:pt x="152783" y="90476"/>
                </a:lnTo>
                <a:lnTo>
                  <a:pt x="152790" y="90474"/>
                </a:lnTo>
                <a:lnTo>
                  <a:pt x="152797" y="90460"/>
                </a:lnTo>
                <a:lnTo>
                  <a:pt x="152804" y="90447"/>
                </a:lnTo>
                <a:lnTo>
                  <a:pt x="152813" y="90429"/>
                </a:lnTo>
                <a:lnTo>
                  <a:pt x="152817" y="90402"/>
                </a:lnTo>
                <a:lnTo>
                  <a:pt x="152819" y="90388"/>
                </a:lnTo>
                <a:lnTo>
                  <a:pt x="152819" y="90387"/>
                </a:lnTo>
                <a:lnTo>
                  <a:pt x="152824" y="90376"/>
                </a:lnTo>
                <a:lnTo>
                  <a:pt x="152826" y="90369"/>
                </a:lnTo>
                <a:lnTo>
                  <a:pt x="152835" y="90351"/>
                </a:lnTo>
                <a:lnTo>
                  <a:pt x="152840" y="90346"/>
                </a:lnTo>
                <a:lnTo>
                  <a:pt x="152846" y="90340"/>
                </a:lnTo>
                <a:lnTo>
                  <a:pt x="152853" y="90331"/>
                </a:lnTo>
                <a:lnTo>
                  <a:pt x="152867" y="90316"/>
                </a:lnTo>
                <a:lnTo>
                  <a:pt x="152889" y="90291"/>
                </a:lnTo>
                <a:lnTo>
                  <a:pt x="152894" y="90284"/>
                </a:lnTo>
                <a:lnTo>
                  <a:pt x="152905" y="90271"/>
                </a:lnTo>
                <a:lnTo>
                  <a:pt x="152910" y="90264"/>
                </a:lnTo>
                <a:lnTo>
                  <a:pt x="152913" y="90263"/>
                </a:lnTo>
                <a:lnTo>
                  <a:pt x="152933" y="90256"/>
                </a:lnTo>
                <a:lnTo>
                  <a:pt x="152941" y="90253"/>
                </a:lnTo>
                <a:lnTo>
                  <a:pt x="152950" y="90251"/>
                </a:lnTo>
                <a:lnTo>
                  <a:pt x="152959" y="90253"/>
                </a:lnTo>
                <a:lnTo>
                  <a:pt x="152962" y="90259"/>
                </a:lnTo>
                <a:lnTo>
                  <a:pt x="152966" y="90267"/>
                </a:lnTo>
                <a:lnTo>
                  <a:pt x="152973" y="90269"/>
                </a:lnTo>
                <a:lnTo>
                  <a:pt x="152986" y="90269"/>
                </a:lnTo>
                <a:lnTo>
                  <a:pt x="153000" y="90276"/>
                </a:lnTo>
                <a:lnTo>
                  <a:pt x="153004" y="90276"/>
                </a:lnTo>
                <a:lnTo>
                  <a:pt x="153007" y="90269"/>
                </a:lnTo>
                <a:lnTo>
                  <a:pt x="153007" y="90258"/>
                </a:lnTo>
                <a:lnTo>
                  <a:pt x="153016" y="90240"/>
                </a:lnTo>
                <a:lnTo>
                  <a:pt x="153016" y="90236"/>
                </a:lnTo>
                <a:lnTo>
                  <a:pt x="153016" y="90229"/>
                </a:lnTo>
                <a:lnTo>
                  <a:pt x="153016" y="90229"/>
                </a:lnTo>
                <a:lnTo>
                  <a:pt x="153018" y="90218"/>
                </a:lnTo>
                <a:lnTo>
                  <a:pt x="153020" y="90209"/>
                </a:lnTo>
                <a:lnTo>
                  <a:pt x="153020" y="90204"/>
                </a:lnTo>
                <a:lnTo>
                  <a:pt x="153022" y="90204"/>
                </a:lnTo>
                <a:lnTo>
                  <a:pt x="153025" y="90202"/>
                </a:lnTo>
                <a:lnTo>
                  <a:pt x="153034" y="90200"/>
                </a:lnTo>
                <a:lnTo>
                  <a:pt x="153038" y="90200"/>
                </a:lnTo>
                <a:lnTo>
                  <a:pt x="153049" y="90204"/>
                </a:lnTo>
                <a:lnTo>
                  <a:pt x="153050" y="90206"/>
                </a:lnTo>
                <a:lnTo>
                  <a:pt x="153054" y="90211"/>
                </a:lnTo>
                <a:lnTo>
                  <a:pt x="153072" y="90213"/>
                </a:lnTo>
                <a:lnTo>
                  <a:pt x="153077" y="90213"/>
                </a:lnTo>
                <a:lnTo>
                  <a:pt x="153081" y="90200"/>
                </a:lnTo>
                <a:lnTo>
                  <a:pt x="153081" y="90184"/>
                </a:lnTo>
                <a:lnTo>
                  <a:pt x="153081" y="90180"/>
                </a:lnTo>
                <a:lnTo>
                  <a:pt x="153081" y="90160"/>
                </a:lnTo>
                <a:lnTo>
                  <a:pt x="153081" y="90158"/>
                </a:lnTo>
                <a:lnTo>
                  <a:pt x="153090" y="90149"/>
                </a:lnTo>
                <a:lnTo>
                  <a:pt x="153097" y="90147"/>
                </a:lnTo>
                <a:lnTo>
                  <a:pt x="153098" y="90147"/>
                </a:lnTo>
                <a:lnTo>
                  <a:pt x="153122" y="90144"/>
                </a:lnTo>
                <a:lnTo>
                  <a:pt x="153128" y="90135"/>
                </a:lnTo>
                <a:lnTo>
                  <a:pt x="153124" y="90122"/>
                </a:lnTo>
                <a:lnTo>
                  <a:pt x="153124" y="90120"/>
                </a:lnTo>
                <a:lnTo>
                  <a:pt x="153124" y="90118"/>
                </a:lnTo>
                <a:lnTo>
                  <a:pt x="153124" y="90111"/>
                </a:lnTo>
                <a:lnTo>
                  <a:pt x="153126" y="90095"/>
                </a:lnTo>
                <a:lnTo>
                  <a:pt x="153126" y="90093"/>
                </a:lnTo>
                <a:lnTo>
                  <a:pt x="153128" y="90083"/>
                </a:lnTo>
                <a:lnTo>
                  <a:pt x="153128" y="90075"/>
                </a:lnTo>
                <a:lnTo>
                  <a:pt x="153145" y="90069"/>
                </a:lnTo>
                <a:lnTo>
                  <a:pt x="153146" y="90069"/>
                </a:lnTo>
                <a:lnTo>
                  <a:pt x="153149" y="90067"/>
                </a:lnTo>
                <a:lnTo>
                  <a:pt x="153149" y="90066"/>
                </a:lnTo>
                <a:lnTo>
                  <a:pt x="153153" y="90060"/>
                </a:lnTo>
                <a:lnTo>
                  <a:pt x="153162" y="90062"/>
                </a:lnTo>
                <a:lnTo>
                  <a:pt x="153174" y="90062"/>
                </a:lnTo>
                <a:lnTo>
                  <a:pt x="153185" y="90064"/>
                </a:lnTo>
                <a:lnTo>
                  <a:pt x="153185" y="90064"/>
                </a:lnTo>
                <a:lnTo>
                  <a:pt x="153187" y="90069"/>
                </a:lnTo>
                <a:lnTo>
                  <a:pt x="153198" y="90067"/>
                </a:lnTo>
                <a:lnTo>
                  <a:pt x="153219" y="90062"/>
                </a:lnTo>
                <a:lnTo>
                  <a:pt x="153237" y="90069"/>
                </a:lnTo>
                <a:lnTo>
                  <a:pt x="153243" y="90062"/>
                </a:lnTo>
                <a:lnTo>
                  <a:pt x="153248" y="90049"/>
                </a:lnTo>
                <a:lnTo>
                  <a:pt x="153252" y="90044"/>
                </a:lnTo>
                <a:lnTo>
                  <a:pt x="153259" y="90035"/>
                </a:lnTo>
                <a:lnTo>
                  <a:pt x="153261" y="90029"/>
                </a:lnTo>
                <a:lnTo>
                  <a:pt x="153261" y="90026"/>
                </a:lnTo>
                <a:lnTo>
                  <a:pt x="153264" y="90020"/>
                </a:lnTo>
                <a:lnTo>
                  <a:pt x="153266" y="90013"/>
                </a:lnTo>
                <a:lnTo>
                  <a:pt x="153271" y="90004"/>
                </a:lnTo>
                <a:lnTo>
                  <a:pt x="153277" y="90011"/>
                </a:lnTo>
                <a:lnTo>
                  <a:pt x="153283" y="90013"/>
                </a:lnTo>
                <a:lnTo>
                  <a:pt x="153286" y="90011"/>
                </a:lnTo>
                <a:lnTo>
                  <a:pt x="153295" y="90004"/>
                </a:lnTo>
                <a:lnTo>
                  <a:pt x="153300" y="90000"/>
                </a:lnTo>
                <a:lnTo>
                  <a:pt x="153309" y="90000"/>
                </a:lnTo>
                <a:lnTo>
                  <a:pt x="153313" y="90000"/>
                </a:lnTo>
                <a:lnTo>
                  <a:pt x="153325" y="90011"/>
                </a:lnTo>
                <a:lnTo>
                  <a:pt x="153325" y="90012"/>
                </a:lnTo>
                <a:lnTo>
                  <a:pt x="153336" y="90017"/>
                </a:lnTo>
                <a:lnTo>
                  <a:pt x="153363" y="90025"/>
                </a:lnTo>
                <a:lnTo>
                  <a:pt x="153363" y="90025"/>
                </a:lnTo>
                <a:lnTo>
                  <a:pt x="153402" y="90035"/>
                </a:lnTo>
                <a:lnTo>
                  <a:pt x="153405" y="90036"/>
                </a:lnTo>
                <a:lnTo>
                  <a:pt x="153415" y="90040"/>
                </a:lnTo>
                <a:lnTo>
                  <a:pt x="153426" y="90042"/>
                </a:lnTo>
                <a:lnTo>
                  <a:pt x="153433" y="90043"/>
                </a:lnTo>
                <a:lnTo>
                  <a:pt x="153435" y="90044"/>
                </a:lnTo>
                <a:lnTo>
                  <a:pt x="153437" y="90044"/>
                </a:lnTo>
                <a:lnTo>
                  <a:pt x="153442" y="90029"/>
                </a:lnTo>
                <a:lnTo>
                  <a:pt x="153440" y="90016"/>
                </a:lnTo>
                <a:lnTo>
                  <a:pt x="153440" y="90015"/>
                </a:lnTo>
                <a:lnTo>
                  <a:pt x="153440" y="90011"/>
                </a:lnTo>
                <a:lnTo>
                  <a:pt x="153440" y="90000"/>
                </a:lnTo>
                <a:lnTo>
                  <a:pt x="153444" y="89995"/>
                </a:lnTo>
                <a:lnTo>
                  <a:pt x="153444" y="89995"/>
                </a:lnTo>
                <a:lnTo>
                  <a:pt x="153449" y="89989"/>
                </a:lnTo>
                <a:lnTo>
                  <a:pt x="153471" y="89995"/>
                </a:lnTo>
                <a:lnTo>
                  <a:pt x="153481" y="90001"/>
                </a:lnTo>
                <a:lnTo>
                  <a:pt x="153483" y="90002"/>
                </a:lnTo>
                <a:lnTo>
                  <a:pt x="153498" y="90009"/>
                </a:lnTo>
                <a:lnTo>
                  <a:pt x="153503" y="90010"/>
                </a:lnTo>
                <a:lnTo>
                  <a:pt x="153519" y="90015"/>
                </a:lnTo>
                <a:lnTo>
                  <a:pt x="153534" y="90023"/>
                </a:lnTo>
                <a:lnTo>
                  <a:pt x="153541" y="90026"/>
                </a:lnTo>
                <a:lnTo>
                  <a:pt x="153552" y="90031"/>
                </a:lnTo>
                <a:lnTo>
                  <a:pt x="153577" y="90020"/>
                </a:lnTo>
                <a:lnTo>
                  <a:pt x="153582" y="90014"/>
                </a:lnTo>
                <a:lnTo>
                  <a:pt x="153586" y="90012"/>
                </a:lnTo>
                <a:lnTo>
                  <a:pt x="153590" y="90006"/>
                </a:lnTo>
                <a:lnTo>
                  <a:pt x="153593" y="90006"/>
                </a:lnTo>
                <a:lnTo>
                  <a:pt x="153600" y="90006"/>
                </a:lnTo>
                <a:lnTo>
                  <a:pt x="153607" y="90004"/>
                </a:lnTo>
                <a:lnTo>
                  <a:pt x="153610" y="89996"/>
                </a:lnTo>
                <a:lnTo>
                  <a:pt x="153611" y="89993"/>
                </a:lnTo>
                <a:lnTo>
                  <a:pt x="153611" y="89986"/>
                </a:lnTo>
                <a:lnTo>
                  <a:pt x="153616" y="89973"/>
                </a:lnTo>
                <a:lnTo>
                  <a:pt x="153622" y="89958"/>
                </a:lnTo>
                <a:lnTo>
                  <a:pt x="153622" y="89951"/>
                </a:lnTo>
                <a:lnTo>
                  <a:pt x="153625" y="89942"/>
                </a:lnTo>
                <a:lnTo>
                  <a:pt x="153629" y="89929"/>
                </a:lnTo>
                <a:lnTo>
                  <a:pt x="153634" y="89919"/>
                </a:lnTo>
                <a:lnTo>
                  <a:pt x="153638" y="89911"/>
                </a:lnTo>
                <a:lnTo>
                  <a:pt x="153643" y="89906"/>
                </a:lnTo>
                <a:lnTo>
                  <a:pt x="153643" y="89903"/>
                </a:lnTo>
                <a:lnTo>
                  <a:pt x="153643" y="89895"/>
                </a:lnTo>
                <a:lnTo>
                  <a:pt x="153647" y="89895"/>
                </a:lnTo>
                <a:lnTo>
                  <a:pt x="153647" y="89895"/>
                </a:lnTo>
                <a:lnTo>
                  <a:pt x="153656" y="89856"/>
                </a:lnTo>
                <a:lnTo>
                  <a:pt x="153637" y="89838"/>
                </a:lnTo>
                <a:lnTo>
                  <a:pt x="153637" y="89837"/>
                </a:lnTo>
                <a:lnTo>
                  <a:pt x="153634" y="89837"/>
                </a:lnTo>
                <a:lnTo>
                  <a:pt x="153618" y="89822"/>
                </a:lnTo>
                <a:lnTo>
                  <a:pt x="153618" y="89819"/>
                </a:lnTo>
                <a:lnTo>
                  <a:pt x="153618" y="89813"/>
                </a:lnTo>
                <a:lnTo>
                  <a:pt x="153617" y="89803"/>
                </a:lnTo>
                <a:lnTo>
                  <a:pt x="153616" y="89793"/>
                </a:lnTo>
                <a:lnTo>
                  <a:pt x="153616" y="89789"/>
                </a:lnTo>
                <a:lnTo>
                  <a:pt x="153616" y="89782"/>
                </a:lnTo>
                <a:lnTo>
                  <a:pt x="153619" y="89780"/>
                </a:lnTo>
                <a:lnTo>
                  <a:pt x="153620" y="89780"/>
                </a:lnTo>
                <a:lnTo>
                  <a:pt x="153622" y="89775"/>
                </a:lnTo>
                <a:lnTo>
                  <a:pt x="153627" y="89760"/>
                </a:lnTo>
                <a:lnTo>
                  <a:pt x="153629" y="89755"/>
                </a:lnTo>
                <a:lnTo>
                  <a:pt x="153631" y="89748"/>
                </a:lnTo>
                <a:lnTo>
                  <a:pt x="153633" y="89747"/>
                </a:lnTo>
                <a:lnTo>
                  <a:pt x="153638" y="89742"/>
                </a:lnTo>
                <a:lnTo>
                  <a:pt x="153645" y="89740"/>
                </a:lnTo>
                <a:lnTo>
                  <a:pt x="153645" y="89735"/>
                </a:lnTo>
                <a:lnTo>
                  <a:pt x="153645" y="89728"/>
                </a:lnTo>
                <a:lnTo>
                  <a:pt x="153638" y="89717"/>
                </a:lnTo>
                <a:lnTo>
                  <a:pt x="153638" y="89706"/>
                </a:lnTo>
                <a:lnTo>
                  <a:pt x="153634" y="89693"/>
                </a:lnTo>
                <a:lnTo>
                  <a:pt x="153631" y="89688"/>
                </a:lnTo>
                <a:lnTo>
                  <a:pt x="153627" y="89684"/>
                </a:lnTo>
                <a:lnTo>
                  <a:pt x="153625" y="89682"/>
                </a:lnTo>
                <a:lnTo>
                  <a:pt x="153625" y="89677"/>
                </a:lnTo>
                <a:lnTo>
                  <a:pt x="153625" y="89673"/>
                </a:lnTo>
                <a:lnTo>
                  <a:pt x="153625" y="89668"/>
                </a:lnTo>
                <a:lnTo>
                  <a:pt x="153616" y="89660"/>
                </a:lnTo>
                <a:lnTo>
                  <a:pt x="153615" y="89659"/>
                </a:lnTo>
                <a:lnTo>
                  <a:pt x="153610" y="89649"/>
                </a:lnTo>
                <a:lnTo>
                  <a:pt x="153602" y="89630"/>
                </a:lnTo>
                <a:lnTo>
                  <a:pt x="153600" y="89626"/>
                </a:lnTo>
                <a:lnTo>
                  <a:pt x="153600" y="89620"/>
                </a:lnTo>
                <a:lnTo>
                  <a:pt x="153600" y="89617"/>
                </a:lnTo>
                <a:lnTo>
                  <a:pt x="153600" y="89606"/>
                </a:lnTo>
                <a:lnTo>
                  <a:pt x="153600" y="89597"/>
                </a:lnTo>
                <a:lnTo>
                  <a:pt x="153600" y="89597"/>
                </a:lnTo>
                <a:lnTo>
                  <a:pt x="153600" y="89595"/>
                </a:lnTo>
                <a:lnTo>
                  <a:pt x="153600" y="89589"/>
                </a:lnTo>
                <a:lnTo>
                  <a:pt x="153600" y="89586"/>
                </a:lnTo>
                <a:lnTo>
                  <a:pt x="153600" y="89575"/>
                </a:lnTo>
                <a:lnTo>
                  <a:pt x="153600" y="89568"/>
                </a:lnTo>
                <a:lnTo>
                  <a:pt x="153606" y="89567"/>
                </a:lnTo>
                <a:lnTo>
                  <a:pt x="153609" y="89566"/>
                </a:lnTo>
                <a:lnTo>
                  <a:pt x="153627" y="89564"/>
                </a:lnTo>
                <a:lnTo>
                  <a:pt x="153627" y="89555"/>
                </a:lnTo>
                <a:lnTo>
                  <a:pt x="153627" y="89546"/>
                </a:lnTo>
                <a:lnTo>
                  <a:pt x="153625" y="89540"/>
                </a:lnTo>
                <a:lnTo>
                  <a:pt x="153625" y="89539"/>
                </a:lnTo>
                <a:lnTo>
                  <a:pt x="153625" y="89537"/>
                </a:lnTo>
                <a:lnTo>
                  <a:pt x="153625" y="89531"/>
                </a:lnTo>
                <a:lnTo>
                  <a:pt x="153625" y="89529"/>
                </a:lnTo>
                <a:lnTo>
                  <a:pt x="153627" y="89513"/>
                </a:lnTo>
                <a:lnTo>
                  <a:pt x="153625" y="89491"/>
                </a:lnTo>
                <a:lnTo>
                  <a:pt x="153625" y="89488"/>
                </a:lnTo>
                <a:lnTo>
                  <a:pt x="153625" y="89486"/>
                </a:lnTo>
                <a:lnTo>
                  <a:pt x="153625" y="89485"/>
                </a:lnTo>
                <a:lnTo>
                  <a:pt x="153625" y="89482"/>
                </a:lnTo>
                <a:lnTo>
                  <a:pt x="153627" y="89480"/>
                </a:lnTo>
                <a:lnTo>
                  <a:pt x="153629" y="89475"/>
                </a:lnTo>
                <a:lnTo>
                  <a:pt x="153638" y="89462"/>
                </a:lnTo>
                <a:lnTo>
                  <a:pt x="153647" y="89462"/>
                </a:lnTo>
                <a:lnTo>
                  <a:pt x="153652" y="89462"/>
                </a:lnTo>
                <a:lnTo>
                  <a:pt x="153657" y="89456"/>
                </a:lnTo>
                <a:lnTo>
                  <a:pt x="153658" y="89455"/>
                </a:lnTo>
                <a:lnTo>
                  <a:pt x="153661" y="89450"/>
                </a:lnTo>
                <a:lnTo>
                  <a:pt x="153677" y="89450"/>
                </a:lnTo>
                <a:lnTo>
                  <a:pt x="153680" y="89450"/>
                </a:lnTo>
                <a:lnTo>
                  <a:pt x="153688" y="89450"/>
                </a:lnTo>
                <a:lnTo>
                  <a:pt x="153692" y="89448"/>
                </a:lnTo>
                <a:lnTo>
                  <a:pt x="153704" y="89446"/>
                </a:lnTo>
                <a:lnTo>
                  <a:pt x="153719" y="89435"/>
                </a:lnTo>
                <a:lnTo>
                  <a:pt x="153728" y="89428"/>
                </a:lnTo>
                <a:lnTo>
                  <a:pt x="153740" y="89428"/>
                </a:lnTo>
                <a:lnTo>
                  <a:pt x="153744" y="89431"/>
                </a:lnTo>
                <a:lnTo>
                  <a:pt x="153758" y="89437"/>
                </a:lnTo>
                <a:lnTo>
                  <a:pt x="153769" y="89435"/>
                </a:lnTo>
                <a:lnTo>
                  <a:pt x="153774" y="89426"/>
                </a:lnTo>
                <a:lnTo>
                  <a:pt x="153783" y="89408"/>
                </a:lnTo>
                <a:lnTo>
                  <a:pt x="153783" y="89399"/>
                </a:lnTo>
                <a:lnTo>
                  <a:pt x="153780" y="89390"/>
                </a:lnTo>
                <a:lnTo>
                  <a:pt x="153778" y="89379"/>
                </a:lnTo>
                <a:lnTo>
                  <a:pt x="153778" y="89372"/>
                </a:lnTo>
                <a:lnTo>
                  <a:pt x="153778" y="89364"/>
                </a:lnTo>
                <a:lnTo>
                  <a:pt x="153790" y="89355"/>
                </a:lnTo>
                <a:lnTo>
                  <a:pt x="153798" y="89343"/>
                </a:lnTo>
                <a:lnTo>
                  <a:pt x="153804" y="89333"/>
                </a:lnTo>
                <a:lnTo>
                  <a:pt x="153810" y="89317"/>
                </a:lnTo>
                <a:lnTo>
                  <a:pt x="153819" y="89306"/>
                </a:lnTo>
                <a:lnTo>
                  <a:pt x="153820" y="89305"/>
                </a:lnTo>
                <a:lnTo>
                  <a:pt x="153828" y="89299"/>
                </a:lnTo>
                <a:lnTo>
                  <a:pt x="153843" y="89284"/>
                </a:lnTo>
                <a:lnTo>
                  <a:pt x="153850" y="89270"/>
                </a:lnTo>
                <a:lnTo>
                  <a:pt x="153853" y="89264"/>
                </a:lnTo>
                <a:lnTo>
                  <a:pt x="153855" y="89259"/>
                </a:lnTo>
                <a:lnTo>
                  <a:pt x="153868" y="89237"/>
                </a:lnTo>
                <a:lnTo>
                  <a:pt x="153873" y="89237"/>
                </a:lnTo>
                <a:lnTo>
                  <a:pt x="153880" y="89235"/>
                </a:lnTo>
                <a:lnTo>
                  <a:pt x="153881" y="89234"/>
                </a:lnTo>
                <a:lnTo>
                  <a:pt x="153886" y="89232"/>
                </a:lnTo>
                <a:lnTo>
                  <a:pt x="153911" y="89228"/>
                </a:lnTo>
                <a:lnTo>
                  <a:pt x="153918" y="89228"/>
                </a:lnTo>
                <a:lnTo>
                  <a:pt x="153922" y="89228"/>
                </a:lnTo>
                <a:lnTo>
                  <a:pt x="153936" y="89222"/>
                </a:lnTo>
                <a:lnTo>
                  <a:pt x="153940" y="89219"/>
                </a:lnTo>
                <a:lnTo>
                  <a:pt x="153947" y="89218"/>
                </a:lnTo>
                <a:lnTo>
                  <a:pt x="153956" y="89217"/>
                </a:lnTo>
                <a:lnTo>
                  <a:pt x="153977" y="89208"/>
                </a:lnTo>
                <a:lnTo>
                  <a:pt x="153995" y="89208"/>
                </a:lnTo>
                <a:lnTo>
                  <a:pt x="153995" y="89195"/>
                </a:lnTo>
                <a:lnTo>
                  <a:pt x="153992" y="89190"/>
                </a:lnTo>
                <a:lnTo>
                  <a:pt x="153990" y="89186"/>
                </a:lnTo>
                <a:lnTo>
                  <a:pt x="153986" y="89184"/>
                </a:lnTo>
                <a:lnTo>
                  <a:pt x="153981" y="89175"/>
                </a:lnTo>
                <a:lnTo>
                  <a:pt x="153981" y="89175"/>
                </a:lnTo>
                <a:lnTo>
                  <a:pt x="153981" y="89174"/>
                </a:lnTo>
                <a:lnTo>
                  <a:pt x="153980" y="89171"/>
                </a:lnTo>
                <a:lnTo>
                  <a:pt x="153981" y="89167"/>
                </a:lnTo>
                <a:lnTo>
                  <a:pt x="153981" y="89166"/>
                </a:lnTo>
                <a:lnTo>
                  <a:pt x="153981" y="89146"/>
                </a:lnTo>
                <a:lnTo>
                  <a:pt x="153981" y="89137"/>
                </a:lnTo>
                <a:lnTo>
                  <a:pt x="153986" y="89135"/>
                </a:lnTo>
                <a:lnTo>
                  <a:pt x="153991" y="89135"/>
                </a:lnTo>
                <a:lnTo>
                  <a:pt x="153996" y="89131"/>
                </a:lnTo>
                <a:lnTo>
                  <a:pt x="153997" y="89128"/>
                </a:lnTo>
                <a:lnTo>
                  <a:pt x="154000" y="89128"/>
                </a:lnTo>
                <a:lnTo>
                  <a:pt x="154015" y="89118"/>
                </a:lnTo>
                <a:lnTo>
                  <a:pt x="154028" y="89097"/>
                </a:lnTo>
                <a:lnTo>
                  <a:pt x="154038" y="89080"/>
                </a:lnTo>
                <a:lnTo>
                  <a:pt x="154053" y="89053"/>
                </a:lnTo>
                <a:lnTo>
                  <a:pt x="154059" y="89049"/>
                </a:lnTo>
                <a:lnTo>
                  <a:pt x="154065" y="89046"/>
                </a:lnTo>
                <a:lnTo>
                  <a:pt x="154067" y="89046"/>
                </a:lnTo>
                <a:lnTo>
                  <a:pt x="154080" y="89037"/>
                </a:lnTo>
                <a:lnTo>
                  <a:pt x="154087" y="89032"/>
                </a:lnTo>
                <a:lnTo>
                  <a:pt x="154094" y="89026"/>
                </a:lnTo>
                <a:lnTo>
                  <a:pt x="154098" y="89015"/>
                </a:lnTo>
                <a:lnTo>
                  <a:pt x="154101" y="89008"/>
                </a:lnTo>
                <a:lnTo>
                  <a:pt x="154107" y="88997"/>
                </a:lnTo>
                <a:lnTo>
                  <a:pt x="154112" y="88990"/>
                </a:lnTo>
                <a:lnTo>
                  <a:pt x="154112" y="88986"/>
                </a:lnTo>
                <a:lnTo>
                  <a:pt x="154116" y="88966"/>
                </a:lnTo>
                <a:lnTo>
                  <a:pt x="154116" y="88961"/>
                </a:lnTo>
                <a:lnTo>
                  <a:pt x="154116" y="88952"/>
                </a:lnTo>
                <a:lnTo>
                  <a:pt x="154110" y="88915"/>
                </a:lnTo>
                <a:lnTo>
                  <a:pt x="154103" y="88910"/>
                </a:lnTo>
                <a:lnTo>
                  <a:pt x="154094" y="88910"/>
                </a:lnTo>
                <a:lnTo>
                  <a:pt x="154092" y="88910"/>
                </a:lnTo>
                <a:lnTo>
                  <a:pt x="154086" y="88908"/>
                </a:lnTo>
                <a:lnTo>
                  <a:pt x="154086" y="88907"/>
                </a:lnTo>
                <a:lnTo>
                  <a:pt x="154083" y="88906"/>
                </a:lnTo>
                <a:lnTo>
                  <a:pt x="154081" y="88906"/>
                </a:lnTo>
                <a:lnTo>
                  <a:pt x="154080" y="88906"/>
                </a:lnTo>
                <a:lnTo>
                  <a:pt x="154076" y="88906"/>
                </a:lnTo>
                <a:lnTo>
                  <a:pt x="154068" y="88901"/>
                </a:lnTo>
                <a:lnTo>
                  <a:pt x="154065" y="88899"/>
                </a:lnTo>
                <a:lnTo>
                  <a:pt x="154060" y="88897"/>
                </a:lnTo>
                <a:lnTo>
                  <a:pt x="154051" y="88895"/>
                </a:lnTo>
                <a:lnTo>
                  <a:pt x="154042" y="88881"/>
                </a:lnTo>
                <a:lnTo>
                  <a:pt x="154042" y="88880"/>
                </a:lnTo>
                <a:lnTo>
                  <a:pt x="154040" y="88879"/>
                </a:lnTo>
                <a:lnTo>
                  <a:pt x="154038" y="88853"/>
                </a:lnTo>
                <a:lnTo>
                  <a:pt x="154037" y="88801"/>
                </a:lnTo>
                <a:lnTo>
                  <a:pt x="154037" y="88801"/>
                </a:lnTo>
                <a:lnTo>
                  <a:pt x="154037" y="88797"/>
                </a:lnTo>
                <a:lnTo>
                  <a:pt x="154037" y="88790"/>
                </a:lnTo>
                <a:lnTo>
                  <a:pt x="154051" y="88788"/>
                </a:lnTo>
                <a:lnTo>
                  <a:pt x="154058" y="88783"/>
                </a:lnTo>
                <a:lnTo>
                  <a:pt x="154062" y="88782"/>
                </a:lnTo>
                <a:lnTo>
                  <a:pt x="154071" y="88779"/>
                </a:lnTo>
                <a:lnTo>
                  <a:pt x="154085" y="88772"/>
                </a:lnTo>
                <a:lnTo>
                  <a:pt x="154086" y="88771"/>
                </a:lnTo>
                <a:lnTo>
                  <a:pt x="154089" y="88768"/>
                </a:lnTo>
                <a:lnTo>
                  <a:pt x="154097" y="88766"/>
                </a:lnTo>
                <a:lnTo>
                  <a:pt x="154107" y="88763"/>
                </a:lnTo>
                <a:lnTo>
                  <a:pt x="154123" y="88757"/>
                </a:lnTo>
                <a:lnTo>
                  <a:pt x="154137" y="88748"/>
                </a:lnTo>
                <a:lnTo>
                  <a:pt x="154137" y="88746"/>
                </a:lnTo>
                <a:lnTo>
                  <a:pt x="154141" y="88739"/>
                </a:lnTo>
                <a:lnTo>
                  <a:pt x="154157" y="88725"/>
                </a:lnTo>
                <a:lnTo>
                  <a:pt x="154159" y="88719"/>
                </a:lnTo>
                <a:lnTo>
                  <a:pt x="154159" y="88717"/>
                </a:lnTo>
                <a:lnTo>
                  <a:pt x="154161" y="88715"/>
                </a:lnTo>
                <a:lnTo>
                  <a:pt x="154168" y="88710"/>
                </a:lnTo>
                <a:lnTo>
                  <a:pt x="154171" y="88699"/>
                </a:lnTo>
                <a:lnTo>
                  <a:pt x="154171" y="88696"/>
                </a:lnTo>
                <a:lnTo>
                  <a:pt x="154172" y="88693"/>
                </a:lnTo>
                <a:lnTo>
                  <a:pt x="154173" y="88692"/>
                </a:lnTo>
                <a:lnTo>
                  <a:pt x="154186" y="88677"/>
                </a:lnTo>
                <a:lnTo>
                  <a:pt x="154186" y="88674"/>
                </a:lnTo>
                <a:lnTo>
                  <a:pt x="154186" y="88670"/>
                </a:lnTo>
                <a:lnTo>
                  <a:pt x="154191" y="88661"/>
                </a:lnTo>
                <a:lnTo>
                  <a:pt x="154198" y="88654"/>
                </a:lnTo>
                <a:lnTo>
                  <a:pt x="154207" y="88652"/>
                </a:lnTo>
                <a:lnTo>
                  <a:pt x="154227" y="88648"/>
                </a:lnTo>
                <a:lnTo>
                  <a:pt x="154231" y="88639"/>
                </a:lnTo>
                <a:lnTo>
                  <a:pt x="154233" y="88628"/>
                </a:lnTo>
                <a:lnTo>
                  <a:pt x="154234" y="88625"/>
                </a:lnTo>
                <a:lnTo>
                  <a:pt x="154238" y="88612"/>
                </a:lnTo>
                <a:lnTo>
                  <a:pt x="154240" y="88608"/>
                </a:lnTo>
                <a:lnTo>
                  <a:pt x="154252" y="88601"/>
                </a:lnTo>
                <a:lnTo>
                  <a:pt x="154265" y="88601"/>
                </a:lnTo>
                <a:lnTo>
                  <a:pt x="154274" y="88601"/>
                </a:lnTo>
                <a:lnTo>
                  <a:pt x="154283" y="88601"/>
                </a:lnTo>
                <a:lnTo>
                  <a:pt x="154295" y="88609"/>
                </a:lnTo>
                <a:lnTo>
                  <a:pt x="154297" y="88610"/>
                </a:lnTo>
                <a:lnTo>
                  <a:pt x="154307" y="88613"/>
                </a:lnTo>
                <a:lnTo>
                  <a:pt x="154313" y="88614"/>
                </a:lnTo>
                <a:lnTo>
                  <a:pt x="154317" y="88616"/>
                </a:lnTo>
                <a:lnTo>
                  <a:pt x="154324" y="88619"/>
                </a:lnTo>
                <a:lnTo>
                  <a:pt x="154333" y="88619"/>
                </a:lnTo>
                <a:lnTo>
                  <a:pt x="154346" y="88619"/>
                </a:lnTo>
                <a:lnTo>
                  <a:pt x="154355" y="88619"/>
                </a:lnTo>
                <a:lnTo>
                  <a:pt x="154369" y="88614"/>
                </a:lnTo>
                <a:lnTo>
                  <a:pt x="154380" y="88598"/>
                </a:lnTo>
                <a:lnTo>
                  <a:pt x="154383" y="88596"/>
                </a:lnTo>
                <a:lnTo>
                  <a:pt x="154422" y="88591"/>
                </a:lnTo>
                <a:lnTo>
                  <a:pt x="154433" y="88595"/>
                </a:lnTo>
                <a:lnTo>
                  <a:pt x="154434" y="88597"/>
                </a:lnTo>
                <a:lnTo>
                  <a:pt x="154441" y="88605"/>
                </a:lnTo>
                <a:lnTo>
                  <a:pt x="154448" y="88605"/>
                </a:lnTo>
                <a:lnTo>
                  <a:pt x="154455" y="88605"/>
                </a:lnTo>
                <a:lnTo>
                  <a:pt x="154464" y="88605"/>
                </a:lnTo>
                <a:lnTo>
                  <a:pt x="154468" y="88603"/>
                </a:lnTo>
                <a:lnTo>
                  <a:pt x="154482" y="88599"/>
                </a:lnTo>
                <a:lnTo>
                  <a:pt x="154489" y="88599"/>
                </a:lnTo>
                <a:lnTo>
                  <a:pt x="154493" y="88592"/>
                </a:lnTo>
                <a:lnTo>
                  <a:pt x="154498" y="88583"/>
                </a:lnTo>
                <a:lnTo>
                  <a:pt x="154502" y="88576"/>
                </a:lnTo>
                <a:lnTo>
                  <a:pt x="154520" y="88568"/>
                </a:lnTo>
                <a:lnTo>
                  <a:pt x="154525" y="88565"/>
                </a:lnTo>
                <a:lnTo>
                  <a:pt x="154547" y="88559"/>
                </a:lnTo>
                <a:lnTo>
                  <a:pt x="154553" y="88551"/>
                </a:lnTo>
                <a:lnTo>
                  <a:pt x="154578" y="88534"/>
                </a:lnTo>
                <a:lnTo>
                  <a:pt x="154581" y="88531"/>
                </a:lnTo>
                <a:lnTo>
                  <a:pt x="154585" y="88530"/>
                </a:lnTo>
                <a:lnTo>
                  <a:pt x="154590" y="88528"/>
                </a:lnTo>
                <a:lnTo>
                  <a:pt x="154606" y="88523"/>
                </a:lnTo>
                <a:lnTo>
                  <a:pt x="154606" y="88523"/>
                </a:lnTo>
                <a:lnTo>
                  <a:pt x="154610" y="88523"/>
                </a:lnTo>
                <a:lnTo>
                  <a:pt x="154624" y="88516"/>
                </a:lnTo>
                <a:lnTo>
                  <a:pt x="154635" y="88512"/>
                </a:lnTo>
                <a:lnTo>
                  <a:pt x="154639" y="88509"/>
                </a:lnTo>
                <a:lnTo>
                  <a:pt x="154644" y="88505"/>
                </a:lnTo>
                <a:lnTo>
                  <a:pt x="154648" y="88505"/>
                </a:lnTo>
                <a:lnTo>
                  <a:pt x="154660" y="88505"/>
                </a:lnTo>
                <a:lnTo>
                  <a:pt x="154667" y="88498"/>
                </a:lnTo>
                <a:lnTo>
                  <a:pt x="154674" y="88490"/>
                </a:lnTo>
                <a:lnTo>
                  <a:pt x="154692" y="88494"/>
                </a:lnTo>
                <a:lnTo>
                  <a:pt x="154694" y="88495"/>
                </a:lnTo>
                <a:lnTo>
                  <a:pt x="154703" y="88499"/>
                </a:lnTo>
                <a:lnTo>
                  <a:pt x="154712" y="88496"/>
                </a:lnTo>
                <a:lnTo>
                  <a:pt x="154714" y="88490"/>
                </a:lnTo>
                <a:lnTo>
                  <a:pt x="154741" y="88468"/>
                </a:lnTo>
                <a:lnTo>
                  <a:pt x="154741" y="88448"/>
                </a:lnTo>
                <a:lnTo>
                  <a:pt x="154741" y="88445"/>
                </a:lnTo>
                <a:lnTo>
                  <a:pt x="154741" y="88445"/>
                </a:lnTo>
                <a:lnTo>
                  <a:pt x="154741" y="88439"/>
                </a:lnTo>
                <a:lnTo>
                  <a:pt x="154741" y="88434"/>
                </a:lnTo>
                <a:lnTo>
                  <a:pt x="154744" y="88433"/>
                </a:lnTo>
                <a:lnTo>
                  <a:pt x="154755" y="88428"/>
                </a:lnTo>
                <a:lnTo>
                  <a:pt x="154762" y="88426"/>
                </a:lnTo>
                <a:lnTo>
                  <a:pt x="154764" y="88425"/>
                </a:lnTo>
                <a:lnTo>
                  <a:pt x="154764" y="88425"/>
                </a:lnTo>
                <a:lnTo>
                  <a:pt x="154773" y="88423"/>
                </a:lnTo>
                <a:lnTo>
                  <a:pt x="154784" y="88416"/>
                </a:lnTo>
                <a:lnTo>
                  <a:pt x="154789" y="88414"/>
                </a:lnTo>
                <a:lnTo>
                  <a:pt x="154793" y="88410"/>
                </a:lnTo>
                <a:lnTo>
                  <a:pt x="154793" y="88410"/>
                </a:lnTo>
                <a:lnTo>
                  <a:pt x="154800" y="88405"/>
                </a:lnTo>
                <a:lnTo>
                  <a:pt x="154818" y="88403"/>
                </a:lnTo>
                <a:lnTo>
                  <a:pt x="154819" y="88403"/>
                </a:lnTo>
                <a:lnTo>
                  <a:pt x="154836" y="88401"/>
                </a:lnTo>
                <a:lnTo>
                  <a:pt x="154842" y="88399"/>
                </a:lnTo>
                <a:lnTo>
                  <a:pt x="154849" y="88396"/>
                </a:lnTo>
                <a:lnTo>
                  <a:pt x="154856" y="88396"/>
                </a:lnTo>
                <a:lnTo>
                  <a:pt x="154860" y="88396"/>
                </a:lnTo>
                <a:lnTo>
                  <a:pt x="154861" y="88396"/>
                </a:lnTo>
                <a:lnTo>
                  <a:pt x="154879" y="88394"/>
                </a:lnTo>
                <a:lnTo>
                  <a:pt x="154882" y="88393"/>
                </a:lnTo>
                <a:lnTo>
                  <a:pt x="154890" y="88392"/>
                </a:lnTo>
                <a:lnTo>
                  <a:pt x="154899" y="88392"/>
                </a:lnTo>
                <a:lnTo>
                  <a:pt x="154910" y="88392"/>
                </a:lnTo>
                <a:lnTo>
                  <a:pt x="154931" y="88401"/>
                </a:lnTo>
                <a:lnTo>
                  <a:pt x="154942" y="88414"/>
                </a:lnTo>
                <a:lnTo>
                  <a:pt x="154949" y="88423"/>
                </a:lnTo>
                <a:lnTo>
                  <a:pt x="154952" y="88430"/>
                </a:lnTo>
                <a:lnTo>
                  <a:pt x="154953" y="88434"/>
                </a:lnTo>
                <a:lnTo>
                  <a:pt x="154958" y="88441"/>
                </a:lnTo>
                <a:lnTo>
                  <a:pt x="154967" y="88445"/>
                </a:lnTo>
                <a:lnTo>
                  <a:pt x="154971" y="88447"/>
                </a:lnTo>
                <a:lnTo>
                  <a:pt x="154976" y="88450"/>
                </a:lnTo>
                <a:lnTo>
                  <a:pt x="154989" y="88459"/>
                </a:lnTo>
                <a:lnTo>
                  <a:pt x="154998" y="88472"/>
                </a:lnTo>
                <a:lnTo>
                  <a:pt x="155002" y="88486"/>
                </a:lnTo>
                <a:lnTo>
                  <a:pt x="155003" y="88488"/>
                </a:lnTo>
                <a:lnTo>
                  <a:pt x="155003" y="88492"/>
                </a:lnTo>
                <a:lnTo>
                  <a:pt x="155007" y="88501"/>
                </a:lnTo>
                <a:lnTo>
                  <a:pt x="155013" y="88515"/>
                </a:lnTo>
                <a:lnTo>
                  <a:pt x="155016" y="88523"/>
                </a:lnTo>
                <a:lnTo>
                  <a:pt x="155025" y="88541"/>
                </a:lnTo>
                <a:lnTo>
                  <a:pt x="155041" y="88534"/>
                </a:lnTo>
                <a:lnTo>
                  <a:pt x="155032" y="88514"/>
                </a:lnTo>
                <a:lnTo>
                  <a:pt x="155029" y="88507"/>
                </a:lnTo>
                <a:lnTo>
                  <a:pt x="155025" y="88496"/>
                </a:lnTo>
                <a:lnTo>
                  <a:pt x="155037" y="88479"/>
                </a:lnTo>
                <a:lnTo>
                  <a:pt x="155037" y="88460"/>
                </a:lnTo>
                <a:lnTo>
                  <a:pt x="155037" y="88452"/>
                </a:lnTo>
                <a:lnTo>
                  <a:pt x="155037" y="88441"/>
                </a:lnTo>
                <a:lnTo>
                  <a:pt x="155040" y="88436"/>
                </a:lnTo>
                <a:lnTo>
                  <a:pt x="155048" y="88425"/>
                </a:lnTo>
                <a:lnTo>
                  <a:pt x="155050" y="88419"/>
                </a:lnTo>
                <a:lnTo>
                  <a:pt x="155050" y="88412"/>
                </a:lnTo>
                <a:lnTo>
                  <a:pt x="155023" y="88394"/>
                </a:lnTo>
                <a:lnTo>
                  <a:pt x="155016" y="88385"/>
                </a:lnTo>
                <a:lnTo>
                  <a:pt x="155014" y="88383"/>
                </a:lnTo>
                <a:lnTo>
                  <a:pt x="155007" y="88381"/>
                </a:lnTo>
                <a:lnTo>
                  <a:pt x="155005" y="88374"/>
                </a:lnTo>
                <a:lnTo>
                  <a:pt x="155005" y="88363"/>
                </a:lnTo>
                <a:lnTo>
                  <a:pt x="155010" y="88352"/>
                </a:lnTo>
                <a:lnTo>
                  <a:pt x="155021" y="88347"/>
                </a:lnTo>
                <a:lnTo>
                  <a:pt x="155046" y="88354"/>
                </a:lnTo>
                <a:lnTo>
                  <a:pt x="155055" y="88356"/>
                </a:lnTo>
                <a:lnTo>
                  <a:pt x="155064" y="88359"/>
                </a:lnTo>
                <a:lnTo>
                  <a:pt x="155077" y="88354"/>
                </a:lnTo>
                <a:lnTo>
                  <a:pt x="155083" y="88351"/>
                </a:lnTo>
                <a:lnTo>
                  <a:pt x="155089" y="88347"/>
                </a:lnTo>
                <a:lnTo>
                  <a:pt x="155095" y="88347"/>
                </a:lnTo>
                <a:lnTo>
                  <a:pt x="155109" y="88347"/>
                </a:lnTo>
                <a:lnTo>
                  <a:pt x="155113" y="88347"/>
                </a:lnTo>
                <a:lnTo>
                  <a:pt x="155122" y="88347"/>
                </a:lnTo>
                <a:lnTo>
                  <a:pt x="155149" y="88330"/>
                </a:lnTo>
                <a:lnTo>
                  <a:pt x="155149" y="88319"/>
                </a:lnTo>
                <a:lnTo>
                  <a:pt x="155149" y="88318"/>
                </a:lnTo>
                <a:lnTo>
                  <a:pt x="155147" y="88310"/>
                </a:lnTo>
                <a:lnTo>
                  <a:pt x="155158" y="88293"/>
                </a:lnTo>
                <a:lnTo>
                  <a:pt x="155160" y="88286"/>
                </a:lnTo>
                <a:lnTo>
                  <a:pt x="155175" y="88258"/>
                </a:lnTo>
                <a:lnTo>
                  <a:pt x="155177" y="88253"/>
                </a:lnTo>
                <a:lnTo>
                  <a:pt x="155177" y="88230"/>
                </a:lnTo>
                <a:lnTo>
                  <a:pt x="155185" y="88224"/>
                </a:lnTo>
                <a:lnTo>
                  <a:pt x="155186" y="88223"/>
                </a:lnTo>
                <a:lnTo>
                  <a:pt x="155192" y="88218"/>
                </a:lnTo>
                <a:lnTo>
                  <a:pt x="155206" y="88236"/>
                </a:lnTo>
                <a:lnTo>
                  <a:pt x="155206" y="88242"/>
                </a:lnTo>
                <a:lnTo>
                  <a:pt x="155206" y="88254"/>
                </a:lnTo>
                <a:lnTo>
                  <a:pt x="155215" y="88252"/>
                </a:lnTo>
                <a:lnTo>
                  <a:pt x="155222" y="88247"/>
                </a:lnTo>
                <a:lnTo>
                  <a:pt x="155223" y="88247"/>
                </a:lnTo>
                <a:lnTo>
                  <a:pt x="155228" y="88245"/>
                </a:lnTo>
                <a:lnTo>
                  <a:pt x="155235" y="88245"/>
                </a:lnTo>
                <a:lnTo>
                  <a:pt x="155236" y="88248"/>
                </a:lnTo>
                <a:lnTo>
                  <a:pt x="155237" y="88250"/>
                </a:lnTo>
                <a:lnTo>
                  <a:pt x="155242" y="88252"/>
                </a:lnTo>
                <a:lnTo>
                  <a:pt x="155262" y="88242"/>
                </a:lnTo>
                <a:lnTo>
                  <a:pt x="155265" y="88241"/>
                </a:lnTo>
                <a:lnTo>
                  <a:pt x="155271" y="88239"/>
                </a:lnTo>
                <a:lnTo>
                  <a:pt x="155282" y="88235"/>
                </a:lnTo>
                <a:lnTo>
                  <a:pt x="155282" y="88235"/>
                </a:lnTo>
                <a:lnTo>
                  <a:pt x="155282" y="88228"/>
                </a:lnTo>
                <a:lnTo>
                  <a:pt x="155282" y="88209"/>
                </a:lnTo>
                <a:lnTo>
                  <a:pt x="155282" y="88198"/>
                </a:lnTo>
                <a:lnTo>
                  <a:pt x="155282" y="88189"/>
                </a:lnTo>
                <a:lnTo>
                  <a:pt x="155277" y="88178"/>
                </a:lnTo>
                <a:lnTo>
                  <a:pt x="155271" y="88163"/>
                </a:lnTo>
                <a:lnTo>
                  <a:pt x="155270" y="88159"/>
                </a:lnTo>
                <a:lnTo>
                  <a:pt x="155267" y="88156"/>
                </a:lnTo>
                <a:lnTo>
                  <a:pt x="155251" y="88135"/>
                </a:lnTo>
                <a:lnTo>
                  <a:pt x="155244" y="88130"/>
                </a:lnTo>
                <a:lnTo>
                  <a:pt x="155236" y="88120"/>
                </a:lnTo>
                <a:lnTo>
                  <a:pt x="155230" y="88116"/>
                </a:lnTo>
                <a:lnTo>
                  <a:pt x="155227" y="88114"/>
                </a:lnTo>
                <a:lnTo>
                  <a:pt x="155219" y="88103"/>
                </a:lnTo>
                <a:lnTo>
                  <a:pt x="155216" y="88102"/>
                </a:lnTo>
                <a:lnTo>
                  <a:pt x="155208" y="88096"/>
                </a:lnTo>
                <a:lnTo>
                  <a:pt x="155201" y="88091"/>
                </a:lnTo>
                <a:lnTo>
                  <a:pt x="155199" y="88090"/>
                </a:lnTo>
                <a:lnTo>
                  <a:pt x="155198" y="88089"/>
                </a:lnTo>
                <a:lnTo>
                  <a:pt x="155197" y="88088"/>
                </a:lnTo>
                <a:lnTo>
                  <a:pt x="155191" y="88078"/>
                </a:lnTo>
                <a:lnTo>
                  <a:pt x="155189" y="88076"/>
                </a:lnTo>
                <a:lnTo>
                  <a:pt x="155184" y="88073"/>
                </a:lnTo>
                <a:lnTo>
                  <a:pt x="155178" y="88069"/>
                </a:lnTo>
                <a:lnTo>
                  <a:pt x="155174" y="88063"/>
                </a:lnTo>
                <a:lnTo>
                  <a:pt x="155174" y="88063"/>
                </a:lnTo>
                <a:lnTo>
                  <a:pt x="155174" y="88063"/>
                </a:lnTo>
                <a:lnTo>
                  <a:pt x="155158" y="88035"/>
                </a:lnTo>
                <a:lnTo>
                  <a:pt x="155144" y="88019"/>
                </a:lnTo>
                <a:lnTo>
                  <a:pt x="155130" y="88009"/>
                </a:lnTo>
                <a:lnTo>
                  <a:pt x="155123" y="87999"/>
                </a:lnTo>
                <a:lnTo>
                  <a:pt x="155117" y="87994"/>
                </a:lnTo>
                <a:lnTo>
                  <a:pt x="155109" y="87985"/>
                </a:lnTo>
                <a:lnTo>
                  <a:pt x="155098" y="87975"/>
                </a:lnTo>
                <a:lnTo>
                  <a:pt x="155092" y="87969"/>
                </a:lnTo>
                <a:lnTo>
                  <a:pt x="155086" y="87956"/>
                </a:lnTo>
                <a:lnTo>
                  <a:pt x="155079" y="87943"/>
                </a:lnTo>
                <a:lnTo>
                  <a:pt x="155060" y="87918"/>
                </a:lnTo>
                <a:lnTo>
                  <a:pt x="155046" y="87900"/>
                </a:lnTo>
                <a:lnTo>
                  <a:pt x="155033" y="87882"/>
                </a:lnTo>
                <a:lnTo>
                  <a:pt x="155035" y="87881"/>
                </a:lnTo>
                <a:lnTo>
                  <a:pt x="155020" y="87855"/>
                </a:lnTo>
                <a:lnTo>
                  <a:pt x="155014" y="87810"/>
                </a:lnTo>
                <a:lnTo>
                  <a:pt x="155021" y="87773"/>
                </a:lnTo>
                <a:lnTo>
                  <a:pt x="155052" y="87757"/>
                </a:lnTo>
                <a:lnTo>
                  <a:pt x="155082" y="87725"/>
                </a:lnTo>
                <a:lnTo>
                  <a:pt x="155100" y="87708"/>
                </a:lnTo>
                <a:lnTo>
                  <a:pt x="155120" y="87690"/>
                </a:lnTo>
                <a:lnTo>
                  <a:pt x="155132" y="87664"/>
                </a:lnTo>
                <a:lnTo>
                  <a:pt x="155151" y="87636"/>
                </a:lnTo>
                <a:lnTo>
                  <a:pt x="155173" y="87621"/>
                </a:lnTo>
                <a:lnTo>
                  <a:pt x="155196" y="87605"/>
                </a:lnTo>
                <a:lnTo>
                  <a:pt x="155231" y="87598"/>
                </a:lnTo>
                <a:lnTo>
                  <a:pt x="155263" y="87588"/>
                </a:lnTo>
                <a:lnTo>
                  <a:pt x="155277" y="87563"/>
                </a:lnTo>
                <a:lnTo>
                  <a:pt x="155277" y="87515"/>
                </a:lnTo>
                <a:lnTo>
                  <a:pt x="155281" y="87489"/>
                </a:lnTo>
                <a:lnTo>
                  <a:pt x="155282" y="87454"/>
                </a:lnTo>
                <a:lnTo>
                  <a:pt x="155298" y="87423"/>
                </a:lnTo>
                <a:lnTo>
                  <a:pt x="155314" y="87404"/>
                </a:lnTo>
                <a:lnTo>
                  <a:pt x="155340" y="87380"/>
                </a:lnTo>
                <a:lnTo>
                  <a:pt x="155377" y="87397"/>
                </a:lnTo>
                <a:lnTo>
                  <a:pt x="155393" y="87373"/>
                </a:lnTo>
                <a:lnTo>
                  <a:pt x="155394" y="87370"/>
                </a:lnTo>
                <a:lnTo>
                  <a:pt x="155394" y="87368"/>
                </a:lnTo>
                <a:lnTo>
                  <a:pt x="155392" y="87364"/>
                </a:lnTo>
                <a:lnTo>
                  <a:pt x="155392" y="87360"/>
                </a:lnTo>
                <a:lnTo>
                  <a:pt x="155395" y="87350"/>
                </a:lnTo>
                <a:lnTo>
                  <a:pt x="155397" y="87349"/>
                </a:lnTo>
                <a:lnTo>
                  <a:pt x="155404" y="87344"/>
                </a:lnTo>
                <a:lnTo>
                  <a:pt x="155407" y="87344"/>
                </a:lnTo>
                <a:lnTo>
                  <a:pt x="155408" y="87344"/>
                </a:lnTo>
                <a:lnTo>
                  <a:pt x="155415" y="87343"/>
                </a:lnTo>
                <a:lnTo>
                  <a:pt x="155418" y="87343"/>
                </a:lnTo>
                <a:lnTo>
                  <a:pt x="155424" y="87336"/>
                </a:lnTo>
                <a:lnTo>
                  <a:pt x="155428" y="87335"/>
                </a:lnTo>
                <a:lnTo>
                  <a:pt x="155443" y="87336"/>
                </a:lnTo>
                <a:lnTo>
                  <a:pt x="155452" y="87328"/>
                </a:lnTo>
                <a:lnTo>
                  <a:pt x="155453" y="87317"/>
                </a:lnTo>
                <a:lnTo>
                  <a:pt x="155467" y="87294"/>
                </a:lnTo>
                <a:lnTo>
                  <a:pt x="155463" y="87278"/>
                </a:lnTo>
                <a:lnTo>
                  <a:pt x="155461" y="87275"/>
                </a:lnTo>
                <a:lnTo>
                  <a:pt x="155454" y="87268"/>
                </a:lnTo>
                <a:lnTo>
                  <a:pt x="155452" y="87267"/>
                </a:lnTo>
                <a:lnTo>
                  <a:pt x="155451" y="87266"/>
                </a:lnTo>
                <a:lnTo>
                  <a:pt x="155446" y="87261"/>
                </a:lnTo>
                <a:lnTo>
                  <a:pt x="155446" y="87256"/>
                </a:lnTo>
                <a:lnTo>
                  <a:pt x="155446" y="87242"/>
                </a:lnTo>
                <a:lnTo>
                  <a:pt x="155447" y="87240"/>
                </a:lnTo>
                <a:lnTo>
                  <a:pt x="155450" y="87232"/>
                </a:lnTo>
                <a:lnTo>
                  <a:pt x="155450" y="87224"/>
                </a:lnTo>
                <a:lnTo>
                  <a:pt x="155446" y="87215"/>
                </a:lnTo>
                <a:lnTo>
                  <a:pt x="155443" y="87211"/>
                </a:lnTo>
                <a:lnTo>
                  <a:pt x="155440" y="87199"/>
                </a:lnTo>
                <a:lnTo>
                  <a:pt x="155439" y="87190"/>
                </a:lnTo>
                <a:lnTo>
                  <a:pt x="155436" y="87187"/>
                </a:lnTo>
                <a:lnTo>
                  <a:pt x="155435" y="87179"/>
                </a:lnTo>
                <a:lnTo>
                  <a:pt x="155433" y="87171"/>
                </a:lnTo>
                <a:lnTo>
                  <a:pt x="155432" y="87162"/>
                </a:lnTo>
                <a:lnTo>
                  <a:pt x="155428" y="87155"/>
                </a:lnTo>
                <a:lnTo>
                  <a:pt x="155424" y="87149"/>
                </a:lnTo>
                <a:lnTo>
                  <a:pt x="155422" y="87146"/>
                </a:lnTo>
                <a:lnTo>
                  <a:pt x="155422" y="87137"/>
                </a:lnTo>
                <a:lnTo>
                  <a:pt x="155422" y="87133"/>
                </a:lnTo>
                <a:lnTo>
                  <a:pt x="155422" y="87130"/>
                </a:lnTo>
                <a:lnTo>
                  <a:pt x="155421" y="87114"/>
                </a:lnTo>
                <a:lnTo>
                  <a:pt x="155420" y="87111"/>
                </a:lnTo>
                <a:lnTo>
                  <a:pt x="155423" y="87104"/>
                </a:lnTo>
                <a:lnTo>
                  <a:pt x="155425" y="87061"/>
                </a:lnTo>
                <a:lnTo>
                  <a:pt x="155428" y="87050"/>
                </a:lnTo>
                <a:lnTo>
                  <a:pt x="155428" y="87043"/>
                </a:lnTo>
                <a:lnTo>
                  <a:pt x="155428" y="87037"/>
                </a:lnTo>
                <a:lnTo>
                  <a:pt x="155429" y="87034"/>
                </a:lnTo>
                <a:lnTo>
                  <a:pt x="155430" y="87030"/>
                </a:lnTo>
                <a:lnTo>
                  <a:pt x="155435" y="87023"/>
                </a:lnTo>
                <a:lnTo>
                  <a:pt x="155436" y="87014"/>
                </a:lnTo>
                <a:lnTo>
                  <a:pt x="155439" y="87007"/>
                </a:lnTo>
                <a:lnTo>
                  <a:pt x="155444" y="86996"/>
                </a:lnTo>
                <a:lnTo>
                  <a:pt x="155444" y="86990"/>
                </a:lnTo>
                <a:lnTo>
                  <a:pt x="155447" y="86983"/>
                </a:lnTo>
                <a:lnTo>
                  <a:pt x="155449" y="86973"/>
                </a:lnTo>
                <a:lnTo>
                  <a:pt x="155449" y="86966"/>
                </a:lnTo>
                <a:lnTo>
                  <a:pt x="155447" y="86960"/>
                </a:lnTo>
                <a:lnTo>
                  <a:pt x="155432" y="86925"/>
                </a:lnTo>
                <a:lnTo>
                  <a:pt x="155426" y="86918"/>
                </a:lnTo>
                <a:lnTo>
                  <a:pt x="155421" y="86910"/>
                </a:lnTo>
                <a:lnTo>
                  <a:pt x="155421" y="86909"/>
                </a:lnTo>
                <a:lnTo>
                  <a:pt x="155420" y="86906"/>
                </a:lnTo>
                <a:lnTo>
                  <a:pt x="155419" y="86900"/>
                </a:lnTo>
                <a:lnTo>
                  <a:pt x="155419" y="86894"/>
                </a:lnTo>
                <a:lnTo>
                  <a:pt x="155419" y="86890"/>
                </a:lnTo>
                <a:lnTo>
                  <a:pt x="155416" y="86868"/>
                </a:lnTo>
                <a:lnTo>
                  <a:pt x="155416" y="86864"/>
                </a:lnTo>
                <a:lnTo>
                  <a:pt x="155413" y="86862"/>
                </a:lnTo>
                <a:lnTo>
                  <a:pt x="155412" y="86851"/>
                </a:lnTo>
                <a:lnTo>
                  <a:pt x="155406" y="86843"/>
                </a:lnTo>
                <a:lnTo>
                  <a:pt x="155405" y="86841"/>
                </a:lnTo>
                <a:lnTo>
                  <a:pt x="155402" y="86836"/>
                </a:lnTo>
                <a:lnTo>
                  <a:pt x="155401" y="86832"/>
                </a:lnTo>
                <a:lnTo>
                  <a:pt x="155391" y="86825"/>
                </a:lnTo>
                <a:lnTo>
                  <a:pt x="155381" y="86822"/>
                </a:lnTo>
                <a:lnTo>
                  <a:pt x="155373" y="86819"/>
                </a:lnTo>
                <a:lnTo>
                  <a:pt x="155358" y="86819"/>
                </a:lnTo>
                <a:lnTo>
                  <a:pt x="155354" y="86819"/>
                </a:lnTo>
                <a:lnTo>
                  <a:pt x="155353" y="86821"/>
                </a:lnTo>
                <a:lnTo>
                  <a:pt x="155347" y="86829"/>
                </a:lnTo>
                <a:lnTo>
                  <a:pt x="155346" y="86832"/>
                </a:lnTo>
                <a:lnTo>
                  <a:pt x="155343" y="86839"/>
                </a:lnTo>
                <a:lnTo>
                  <a:pt x="155339" y="86846"/>
                </a:lnTo>
                <a:lnTo>
                  <a:pt x="155337" y="86850"/>
                </a:lnTo>
                <a:lnTo>
                  <a:pt x="155333" y="86858"/>
                </a:lnTo>
                <a:lnTo>
                  <a:pt x="155325" y="86864"/>
                </a:lnTo>
                <a:lnTo>
                  <a:pt x="155316" y="86864"/>
                </a:lnTo>
                <a:lnTo>
                  <a:pt x="155306" y="86861"/>
                </a:lnTo>
                <a:lnTo>
                  <a:pt x="155304" y="86861"/>
                </a:lnTo>
                <a:lnTo>
                  <a:pt x="155296" y="86858"/>
                </a:lnTo>
                <a:lnTo>
                  <a:pt x="155277" y="86855"/>
                </a:lnTo>
                <a:lnTo>
                  <a:pt x="155272" y="86853"/>
                </a:lnTo>
                <a:lnTo>
                  <a:pt x="155267" y="86850"/>
                </a:lnTo>
                <a:lnTo>
                  <a:pt x="155264" y="86846"/>
                </a:lnTo>
                <a:lnTo>
                  <a:pt x="155263" y="86841"/>
                </a:lnTo>
                <a:lnTo>
                  <a:pt x="155261" y="86840"/>
                </a:lnTo>
                <a:lnTo>
                  <a:pt x="155260" y="86836"/>
                </a:lnTo>
                <a:lnTo>
                  <a:pt x="155260" y="86835"/>
                </a:lnTo>
                <a:lnTo>
                  <a:pt x="155260" y="86826"/>
                </a:lnTo>
                <a:lnTo>
                  <a:pt x="155257" y="86816"/>
                </a:lnTo>
                <a:lnTo>
                  <a:pt x="155256" y="86814"/>
                </a:lnTo>
                <a:lnTo>
                  <a:pt x="155251" y="86802"/>
                </a:lnTo>
                <a:lnTo>
                  <a:pt x="155254" y="86795"/>
                </a:lnTo>
                <a:lnTo>
                  <a:pt x="155257" y="86786"/>
                </a:lnTo>
                <a:lnTo>
                  <a:pt x="155265" y="86777"/>
                </a:lnTo>
                <a:lnTo>
                  <a:pt x="155270" y="86773"/>
                </a:lnTo>
                <a:lnTo>
                  <a:pt x="155274" y="86762"/>
                </a:lnTo>
                <a:lnTo>
                  <a:pt x="155272" y="86754"/>
                </a:lnTo>
                <a:lnTo>
                  <a:pt x="155272" y="86747"/>
                </a:lnTo>
                <a:lnTo>
                  <a:pt x="155268" y="86744"/>
                </a:lnTo>
                <a:lnTo>
                  <a:pt x="155261" y="86741"/>
                </a:lnTo>
                <a:lnTo>
                  <a:pt x="155253" y="86736"/>
                </a:lnTo>
                <a:lnTo>
                  <a:pt x="155251" y="86736"/>
                </a:lnTo>
                <a:lnTo>
                  <a:pt x="155249" y="86734"/>
                </a:lnTo>
                <a:lnTo>
                  <a:pt x="155247" y="86730"/>
                </a:lnTo>
                <a:lnTo>
                  <a:pt x="155246" y="86729"/>
                </a:lnTo>
                <a:lnTo>
                  <a:pt x="155244" y="86724"/>
                </a:lnTo>
                <a:lnTo>
                  <a:pt x="155244" y="86723"/>
                </a:lnTo>
                <a:lnTo>
                  <a:pt x="155243" y="86719"/>
                </a:lnTo>
                <a:lnTo>
                  <a:pt x="155249" y="86709"/>
                </a:lnTo>
                <a:lnTo>
                  <a:pt x="155253" y="86698"/>
                </a:lnTo>
                <a:lnTo>
                  <a:pt x="155259" y="86689"/>
                </a:lnTo>
                <a:lnTo>
                  <a:pt x="155260" y="86686"/>
                </a:lnTo>
                <a:lnTo>
                  <a:pt x="155261" y="86683"/>
                </a:lnTo>
                <a:lnTo>
                  <a:pt x="155265" y="86677"/>
                </a:lnTo>
                <a:lnTo>
                  <a:pt x="155268" y="86672"/>
                </a:lnTo>
                <a:lnTo>
                  <a:pt x="155270" y="86671"/>
                </a:lnTo>
                <a:lnTo>
                  <a:pt x="155281" y="86666"/>
                </a:lnTo>
                <a:lnTo>
                  <a:pt x="155281" y="86665"/>
                </a:lnTo>
                <a:lnTo>
                  <a:pt x="155284" y="86652"/>
                </a:lnTo>
                <a:lnTo>
                  <a:pt x="155284" y="86644"/>
                </a:lnTo>
                <a:lnTo>
                  <a:pt x="155281" y="86636"/>
                </a:lnTo>
                <a:lnTo>
                  <a:pt x="155278" y="86630"/>
                </a:lnTo>
                <a:lnTo>
                  <a:pt x="155272" y="86625"/>
                </a:lnTo>
                <a:lnTo>
                  <a:pt x="155267" y="86619"/>
                </a:lnTo>
                <a:lnTo>
                  <a:pt x="155264" y="86616"/>
                </a:lnTo>
                <a:lnTo>
                  <a:pt x="155263" y="86615"/>
                </a:lnTo>
                <a:lnTo>
                  <a:pt x="155258" y="86608"/>
                </a:lnTo>
                <a:lnTo>
                  <a:pt x="155257" y="86604"/>
                </a:lnTo>
                <a:lnTo>
                  <a:pt x="155256" y="86601"/>
                </a:lnTo>
                <a:lnTo>
                  <a:pt x="155254" y="86594"/>
                </a:lnTo>
                <a:lnTo>
                  <a:pt x="155254" y="86591"/>
                </a:lnTo>
                <a:lnTo>
                  <a:pt x="155253" y="86583"/>
                </a:lnTo>
                <a:lnTo>
                  <a:pt x="155251" y="86577"/>
                </a:lnTo>
                <a:lnTo>
                  <a:pt x="155246" y="86569"/>
                </a:lnTo>
                <a:lnTo>
                  <a:pt x="155243" y="86569"/>
                </a:lnTo>
                <a:lnTo>
                  <a:pt x="155233" y="86569"/>
                </a:lnTo>
                <a:lnTo>
                  <a:pt x="155230" y="86572"/>
                </a:lnTo>
                <a:lnTo>
                  <a:pt x="155215" y="86579"/>
                </a:lnTo>
                <a:lnTo>
                  <a:pt x="155210" y="86579"/>
                </a:lnTo>
                <a:lnTo>
                  <a:pt x="155203" y="86582"/>
                </a:lnTo>
                <a:lnTo>
                  <a:pt x="155202" y="86583"/>
                </a:lnTo>
                <a:lnTo>
                  <a:pt x="155196" y="86590"/>
                </a:lnTo>
                <a:lnTo>
                  <a:pt x="155195" y="86590"/>
                </a:lnTo>
                <a:lnTo>
                  <a:pt x="155189" y="86590"/>
                </a:lnTo>
                <a:lnTo>
                  <a:pt x="155188" y="86590"/>
                </a:lnTo>
                <a:lnTo>
                  <a:pt x="155164" y="86590"/>
                </a:lnTo>
                <a:lnTo>
                  <a:pt x="155161" y="86588"/>
                </a:lnTo>
                <a:lnTo>
                  <a:pt x="155157" y="86583"/>
                </a:lnTo>
                <a:lnTo>
                  <a:pt x="155157" y="86583"/>
                </a:lnTo>
                <a:lnTo>
                  <a:pt x="155170" y="86580"/>
                </a:lnTo>
                <a:lnTo>
                  <a:pt x="155154" y="86579"/>
                </a:lnTo>
                <a:lnTo>
                  <a:pt x="155143" y="86550"/>
                </a:lnTo>
                <a:lnTo>
                  <a:pt x="155131" y="86513"/>
                </a:lnTo>
                <a:lnTo>
                  <a:pt x="155122" y="86486"/>
                </a:lnTo>
                <a:lnTo>
                  <a:pt x="155112" y="86443"/>
                </a:lnTo>
                <a:lnTo>
                  <a:pt x="155106" y="86419"/>
                </a:lnTo>
                <a:lnTo>
                  <a:pt x="155131" y="86406"/>
                </a:lnTo>
                <a:lnTo>
                  <a:pt x="155137" y="86407"/>
                </a:lnTo>
                <a:lnTo>
                  <a:pt x="155137" y="86406"/>
                </a:lnTo>
                <a:lnTo>
                  <a:pt x="155141" y="86406"/>
                </a:lnTo>
                <a:lnTo>
                  <a:pt x="155155" y="86408"/>
                </a:lnTo>
                <a:lnTo>
                  <a:pt x="155167" y="86408"/>
                </a:lnTo>
                <a:lnTo>
                  <a:pt x="155171" y="86406"/>
                </a:lnTo>
                <a:lnTo>
                  <a:pt x="155172" y="86406"/>
                </a:lnTo>
                <a:lnTo>
                  <a:pt x="155182" y="86411"/>
                </a:lnTo>
                <a:lnTo>
                  <a:pt x="155185" y="86415"/>
                </a:lnTo>
                <a:lnTo>
                  <a:pt x="155188" y="86419"/>
                </a:lnTo>
                <a:lnTo>
                  <a:pt x="155194" y="86426"/>
                </a:lnTo>
                <a:lnTo>
                  <a:pt x="155199" y="86431"/>
                </a:lnTo>
                <a:lnTo>
                  <a:pt x="155208" y="86434"/>
                </a:lnTo>
                <a:lnTo>
                  <a:pt x="155215" y="86427"/>
                </a:lnTo>
                <a:lnTo>
                  <a:pt x="155218" y="86422"/>
                </a:lnTo>
                <a:lnTo>
                  <a:pt x="155216" y="86409"/>
                </a:lnTo>
                <a:lnTo>
                  <a:pt x="155208" y="86395"/>
                </a:lnTo>
                <a:lnTo>
                  <a:pt x="155205" y="86370"/>
                </a:lnTo>
                <a:lnTo>
                  <a:pt x="155205" y="86369"/>
                </a:lnTo>
                <a:lnTo>
                  <a:pt x="155199" y="86358"/>
                </a:lnTo>
                <a:lnTo>
                  <a:pt x="155196" y="86354"/>
                </a:lnTo>
                <a:lnTo>
                  <a:pt x="155189" y="86341"/>
                </a:lnTo>
                <a:lnTo>
                  <a:pt x="155184" y="86336"/>
                </a:lnTo>
                <a:lnTo>
                  <a:pt x="155178" y="86331"/>
                </a:lnTo>
                <a:lnTo>
                  <a:pt x="155168" y="86318"/>
                </a:lnTo>
                <a:lnTo>
                  <a:pt x="155167" y="86312"/>
                </a:lnTo>
                <a:lnTo>
                  <a:pt x="155167" y="86306"/>
                </a:lnTo>
                <a:lnTo>
                  <a:pt x="155165" y="86295"/>
                </a:lnTo>
                <a:lnTo>
                  <a:pt x="155157" y="86283"/>
                </a:lnTo>
                <a:lnTo>
                  <a:pt x="155161" y="86258"/>
                </a:lnTo>
                <a:lnTo>
                  <a:pt x="155161" y="86251"/>
                </a:lnTo>
                <a:lnTo>
                  <a:pt x="155160" y="86245"/>
                </a:lnTo>
                <a:lnTo>
                  <a:pt x="155154" y="86238"/>
                </a:lnTo>
                <a:lnTo>
                  <a:pt x="155151" y="86235"/>
                </a:lnTo>
                <a:lnTo>
                  <a:pt x="155151" y="86227"/>
                </a:lnTo>
                <a:lnTo>
                  <a:pt x="155144" y="86212"/>
                </a:lnTo>
                <a:lnTo>
                  <a:pt x="155140" y="86209"/>
                </a:lnTo>
                <a:lnTo>
                  <a:pt x="155139" y="86205"/>
                </a:lnTo>
                <a:lnTo>
                  <a:pt x="155139" y="86202"/>
                </a:lnTo>
                <a:lnTo>
                  <a:pt x="155139" y="86197"/>
                </a:lnTo>
                <a:lnTo>
                  <a:pt x="155141" y="86181"/>
                </a:lnTo>
                <a:lnTo>
                  <a:pt x="155150" y="86156"/>
                </a:lnTo>
                <a:lnTo>
                  <a:pt x="155150" y="86148"/>
                </a:lnTo>
                <a:lnTo>
                  <a:pt x="155150" y="86137"/>
                </a:lnTo>
                <a:lnTo>
                  <a:pt x="155146" y="86127"/>
                </a:lnTo>
                <a:lnTo>
                  <a:pt x="155142" y="86118"/>
                </a:lnTo>
                <a:lnTo>
                  <a:pt x="155141" y="86117"/>
                </a:lnTo>
                <a:lnTo>
                  <a:pt x="155139" y="86106"/>
                </a:lnTo>
                <a:lnTo>
                  <a:pt x="155137" y="86094"/>
                </a:lnTo>
                <a:lnTo>
                  <a:pt x="155138" y="86093"/>
                </a:lnTo>
                <a:lnTo>
                  <a:pt x="155141" y="86083"/>
                </a:lnTo>
                <a:lnTo>
                  <a:pt x="155143" y="86076"/>
                </a:lnTo>
                <a:lnTo>
                  <a:pt x="155144" y="86056"/>
                </a:lnTo>
                <a:lnTo>
                  <a:pt x="155150" y="86041"/>
                </a:lnTo>
                <a:lnTo>
                  <a:pt x="155155" y="86027"/>
                </a:lnTo>
                <a:lnTo>
                  <a:pt x="155155" y="86015"/>
                </a:lnTo>
                <a:lnTo>
                  <a:pt x="155153" y="86001"/>
                </a:lnTo>
                <a:lnTo>
                  <a:pt x="155138" y="85981"/>
                </a:lnTo>
                <a:lnTo>
                  <a:pt x="155137" y="85980"/>
                </a:lnTo>
                <a:lnTo>
                  <a:pt x="155137" y="85979"/>
                </a:lnTo>
                <a:lnTo>
                  <a:pt x="155137" y="85967"/>
                </a:lnTo>
                <a:lnTo>
                  <a:pt x="155139" y="85959"/>
                </a:lnTo>
                <a:lnTo>
                  <a:pt x="155137" y="85952"/>
                </a:lnTo>
                <a:lnTo>
                  <a:pt x="155129" y="85948"/>
                </a:lnTo>
                <a:lnTo>
                  <a:pt x="155120" y="85948"/>
                </a:lnTo>
                <a:lnTo>
                  <a:pt x="155116" y="85938"/>
                </a:lnTo>
                <a:lnTo>
                  <a:pt x="155096" y="85922"/>
                </a:lnTo>
                <a:lnTo>
                  <a:pt x="155091" y="85919"/>
                </a:lnTo>
                <a:lnTo>
                  <a:pt x="155088" y="85916"/>
                </a:lnTo>
                <a:lnTo>
                  <a:pt x="155088" y="85915"/>
                </a:lnTo>
                <a:lnTo>
                  <a:pt x="155086" y="85909"/>
                </a:lnTo>
                <a:lnTo>
                  <a:pt x="155082" y="85902"/>
                </a:lnTo>
                <a:lnTo>
                  <a:pt x="155082" y="85902"/>
                </a:lnTo>
                <a:lnTo>
                  <a:pt x="155082" y="85900"/>
                </a:lnTo>
                <a:lnTo>
                  <a:pt x="155078" y="85874"/>
                </a:lnTo>
                <a:lnTo>
                  <a:pt x="155059" y="85855"/>
                </a:lnTo>
                <a:lnTo>
                  <a:pt x="155052" y="85848"/>
                </a:lnTo>
                <a:lnTo>
                  <a:pt x="155034" y="85841"/>
                </a:lnTo>
                <a:lnTo>
                  <a:pt x="155026" y="85835"/>
                </a:lnTo>
                <a:lnTo>
                  <a:pt x="155023" y="85828"/>
                </a:lnTo>
                <a:lnTo>
                  <a:pt x="155020" y="85820"/>
                </a:lnTo>
                <a:lnTo>
                  <a:pt x="155033" y="85820"/>
                </a:lnTo>
                <a:lnTo>
                  <a:pt x="155039" y="85821"/>
                </a:lnTo>
                <a:lnTo>
                  <a:pt x="155040" y="85821"/>
                </a:lnTo>
                <a:lnTo>
                  <a:pt x="155057" y="85824"/>
                </a:lnTo>
                <a:lnTo>
                  <a:pt x="155068" y="85820"/>
                </a:lnTo>
                <a:lnTo>
                  <a:pt x="155075" y="85816"/>
                </a:lnTo>
                <a:lnTo>
                  <a:pt x="155053" y="85799"/>
                </a:lnTo>
                <a:lnTo>
                  <a:pt x="155036" y="85789"/>
                </a:lnTo>
                <a:lnTo>
                  <a:pt x="155029" y="85781"/>
                </a:lnTo>
                <a:lnTo>
                  <a:pt x="155026" y="85775"/>
                </a:lnTo>
                <a:lnTo>
                  <a:pt x="155024" y="85773"/>
                </a:lnTo>
                <a:lnTo>
                  <a:pt x="155022" y="85771"/>
                </a:lnTo>
                <a:lnTo>
                  <a:pt x="155010" y="85748"/>
                </a:lnTo>
                <a:lnTo>
                  <a:pt x="155010" y="85744"/>
                </a:lnTo>
                <a:lnTo>
                  <a:pt x="155010" y="85739"/>
                </a:lnTo>
                <a:lnTo>
                  <a:pt x="155010" y="85730"/>
                </a:lnTo>
                <a:lnTo>
                  <a:pt x="155009" y="85724"/>
                </a:lnTo>
                <a:lnTo>
                  <a:pt x="155005" y="85714"/>
                </a:lnTo>
                <a:lnTo>
                  <a:pt x="154999" y="85710"/>
                </a:lnTo>
                <a:lnTo>
                  <a:pt x="154993" y="85703"/>
                </a:lnTo>
                <a:lnTo>
                  <a:pt x="154986" y="85694"/>
                </a:lnTo>
                <a:lnTo>
                  <a:pt x="154982" y="85690"/>
                </a:lnTo>
                <a:lnTo>
                  <a:pt x="154979" y="85688"/>
                </a:lnTo>
                <a:lnTo>
                  <a:pt x="154976" y="85682"/>
                </a:lnTo>
                <a:lnTo>
                  <a:pt x="154975" y="85678"/>
                </a:lnTo>
                <a:lnTo>
                  <a:pt x="154972" y="85671"/>
                </a:lnTo>
                <a:lnTo>
                  <a:pt x="154965" y="85656"/>
                </a:lnTo>
                <a:lnTo>
                  <a:pt x="154962" y="85650"/>
                </a:lnTo>
                <a:lnTo>
                  <a:pt x="154961" y="85646"/>
                </a:lnTo>
                <a:lnTo>
                  <a:pt x="154960" y="85632"/>
                </a:lnTo>
                <a:lnTo>
                  <a:pt x="154957" y="85623"/>
                </a:lnTo>
                <a:lnTo>
                  <a:pt x="154954" y="85616"/>
                </a:lnTo>
                <a:lnTo>
                  <a:pt x="154951" y="85609"/>
                </a:lnTo>
                <a:lnTo>
                  <a:pt x="154950" y="85598"/>
                </a:lnTo>
                <a:lnTo>
                  <a:pt x="154950" y="85592"/>
                </a:lnTo>
                <a:lnTo>
                  <a:pt x="154951" y="85582"/>
                </a:lnTo>
                <a:lnTo>
                  <a:pt x="154951" y="85578"/>
                </a:lnTo>
                <a:lnTo>
                  <a:pt x="154952" y="85574"/>
                </a:lnTo>
                <a:lnTo>
                  <a:pt x="154954" y="85570"/>
                </a:lnTo>
                <a:lnTo>
                  <a:pt x="154954" y="85560"/>
                </a:lnTo>
                <a:lnTo>
                  <a:pt x="154954" y="85553"/>
                </a:lnTo>
                <a:lnTo>
                  <a:pt x="154952" y="85545"/>
                </a:lnTo>
                <a:lnTo>
                  <a:pt x="154950" y="85539"/>
                </a:lnTo>
                <a:lnTo>
                  <a:pt x="154940" y="85531"/>
                </a:lnTo>
                <a:lnTo>
                  <a:pt x="154923" y="85521"/>
                </a:lnTo>
                <a:lnTo>
                  <a:pt x="154921" y="85520"/>
                </a:lnTo>
                <a:lnTo>
                  <a:pt x="154913" y="85516"/>
                </a:lnTo>
                <a:lnTo>
                  <a:pt x="154905" y="85510"/>
                </a:lnTo>
                <a:lnTo>
                  <a:pt x="154900" y="85503"/>
                </a:lnTo>
                <a:lnTo>
                  <a:pt x="154900" y="85503"/>
                </a:lnTo>
                <a:lnTo>
                  <a:pt x="154896" y="85493"/>
                </a:lnTo>
                <a:lnTo>
                  <a:pt x="154893" y="85487"/>
                </a:lnTo>
                <a:lnTo>
                  <a:pt x="154890" y="85481"/>
                </a:lnTo>
                <a:lnTo>
                  <a:pt x="154890" y="85476"/>
                </a:lnTo>
                <a:lnTo>
                  <a:pt x="154890" y="85471"/>
                </a:lnTo>
                <a:lnTo>
                  <a:pt x="154890" y="85454"/>
                </a:lnTo>
                <a:lnTo>
                  <a:pt x="154888" y="85416"/>
                </a:lnTo>
                <a:lnTo>
                  <a:pt x="154883" y="85404"/>
                </a:lnTo>
                <a:lnTo>
                  <a:pt x="154878" y="85392"/>
                </a:lnTo>
                <a:lnTo>
                  <a:pt x="154876" y="85389"/>
                </a:lnTo>
                <a:lnTo>
                  <a:pt x="154876" y="85379"/>
                </a:lnTo>
                <a:lnTo>
                  <a:pt x="154878" y="85370"/>
                </a:lnTo>
                <a:lnTo>
                  <a:pt x="154883" y="85357"/>
                </a:lnTo>
                <a:lnTo>
                  <a:pt x="154886" y="85347"/>
                </a:lnTo>
                <a:lnTo>
                  <a:pt x="154890" y="85339"/>
                </a:lnTo>
                <a:lnTo>
                  <a:pt x="154893" y="85336"/>
                </a:lnTo>
                <a:lnTo>
                  <a:pt x="154896" y="85331"/>
                </a:lnTo>
                <a:lnTo>
                  <a:pt x="154896" y="85322"/>
                </a:lnTo>
                <a:lnTo>
                  <a:pt x="154897" y="85316"/>
                </a:lnTo>
                <a:lnTo>
                  <a:pt x="154902" y="85288"/>
                </a:lnTo>
                <a:lnTo>
                  <a:pt x="154902" y="85278"/>
                </a:lnTo>
                <a:lnTo>
                  <a:pt x="154902" y="85264"/>
                </a:lnTo>
                <a:lnTo>
                  <a:pt x="154903" y="85246"/>
                </a:lnTo>
                <a:lnTo>
                  <a:pt x="154903" y="85245"/>
                </a:lnTo>
                <a:lnTo>
                  <a:pt x="154903" y="85240"/>
                </a:lnTo>
                <a:lnTo>
                  <a:pt x="154903" y="85232"/>
                </a:lnTo>
                <a:lnTo>
                  <a:pt x="154906" y="85227"/>
                </a:lnTo>
                <a:lnTo>
                  <a:pt x="154909" y="85221"/>
                </a:lnTo>
                <a:lnTo>
                  <a:pt x="154912" y="85213"/>
                </a:lnTo>
                <a:lnTo>
                  <a:pt x="154912" y="85197"/>
                </a:lnTo>
                <a:lnTo>
                  <a:pt x="154912" y="85182"/>
                </a:lnTo>
                <a:lnTo>
                  <a:pt x="154912" y="85177"/>
                </a:lnTo>
                <a:lnTo>
                  <a:pt x="154909" y="85171"/>
                </a:lnTo>
                <a:lnTo>
                  <a:pt x="154900" y="85157"/>
                </a:lnTo>
                <a:lnTo>
                  <a:pt x="154896" y="85150"/>
                </a:lnTo>
                <a:lnTo>
                  <a:pt x="154895" y="85143"/>
                </a:lnTo>
                <a:lnTo>
                  <a:pt x="154895" y="85139"/>
                </a:lnTo>
                <a:lnTo>
                  <a:pt x="154894" y="85136"/>
                </a:lnTo>
                <a:lnTo>
                  <a:pt x="154896" y="85133"/>
                </a:lnTo>
                <a:lnTo>
                  <a:pt x="154897" y="85127"/>
                </a:lnTo>
                <a:lnTo>
                  <a:pt x="154919" y="85103"/>
                </a:lnTo>
                <a:lnTo>
                  <a:pt x="154920" y="85102"/>
                </a:lnTo>
                <a:lnTo>
                  <a:pt x="154926" y="85096"/>
                </a:lnTo>
                <a:lnTo>
                  <a:pt x="154937" y="85096"/>
                </a:lnTo>
                <a:lnTo>
                  <a:pt x="154943" y="85088"/>
                </a:lnTo>
                <a:lnTo>
                  <a:pt x="154948" y="85082"/>
                </a:lnTo>
                <a:lnTo>
                  <a:pt x="154948" y="85075"/>
                </a:lnTo>
                <a:lnTo>
                  <a:pt x="154948" y="85071"/>
                </a:lnTo>
                <a:lnTo>
                  <a:pt x="154948" y="85061"/>
                </a:lnTo>
                <a:lnTo>
                  <a:pt x="154948" y="85058"/>
                </a:lnTo>
                <a:lnTo>
                  <a:pt x="154929" y="85045"/>
                </a:lnTo>
                <a:lnTo>
                  <a:pt x="154928" y="85044"/>
                </a:lnTo>
                <a:lnTo>
                  <a:pt x="154921" y="85040"/>
                </a:lnTo>
                <a:lnTo>
                  <a:pt x="154920" y="85035"/>
                </a:lnTo>
                <a:lnTo>
                  <a:pt x="154920" y="85033"/>
                </a:lnTo>
                <a:lnTo>
                  <a:pt x="154917" y="85022"/>
                </a:lnTo>
                <a:lnTo>
                  <a:pt x="154913" y="85017"/>
                </a:lnTo>
                <a:lnTo>
                  <a:pt x="154886" y="85024"/>
                </a:lnTo>
                <a:lnTo>
                  <a:pt x="154883" y="85024"/>
                </a:lnTo>
                <a:lnTo>
                  <a:pt x="154881" y="85025"/>
                </a:lnTo>
                <a:lnTo>
                  <a:pt x="154878" y="85028"/>
                </a:lnTo>
                <a:lnTo>
                  <a:pt x="154866" y="85035"/>
                </a:lnTo>
                <a:lnTo>
                  <a:pt x="154865" y="85036"/>
                </a:lnTo>
                <a:lnTo>
                  <a:pt x="154861" y="85039"/>
                </a:lnTo>
                <a:lnTo>
                  <a:pt x="154854" y="85043"/>
                </a:lnTo>
                <a:lnTo>
                  <a:pt x="154852" y="85043"/>
                </a:lnTo>
                <a:lnTo>
                  <a:pt x="154847" y="85050"/>
                </a:lnTo>
                <a:lnTo>
                  <a:pt x="154827" y="85064"/>
                </a:lnTo>
                <a:lnTo>
                  <a:pt x="154820" y="85065"/>
                </a:lnTo>
                <a:lnTo>
                  <a:pt x="154816" y="85065"/>
                </a:lnTo>
                <a:lnTo>
                  <a:pt x="154811" y="85061"/>
                </a:lnTo>
                <a:lnTo>
                  <a:pt x="154811" y="85060"/>
                </a:lnTo>
                <a:lnTo>
                  <a:pt x="154810" y="85056"/>
                </a:lnTo>
                <a:lnTo>
                  <a:pt x="154809" y="85052"/>
                </a:lnTo>
                <a:lnTo>
                  <a:pt x="154803" y="85042"/>
                </a:lnTo>
                <a:lnTo>
                  <a:pt x="154800" y="85039"/>
                </a:lnTo>
                <a:lnTo>
                  <a:pt x="154800" y="85039"/>
                </a:lnTo>
                <a:lnTo>
                  <a:pt x="154798" y="85035"/>
                </a:lnTo>
                <a:lnTo>
                  <a:pt x="154798" y="85033"/>
                </a:lnTo>
                <a:lnTo>
                  <a:pt x="154796" y="85029"/>
                </a:lnTo>
                <a:lnTo>
                  <a:pt x="154796" y="85018"/>
                </a:lnTo>
                <a:lnTo>
                  <a:pt x="154796" y="85018"/>
                </a:lnTo>
                <a:lnTo>
                  <a:pt x="154796" y="85017"/>
                </a:lnTo>
                <a:lnTo>
                  <a:pt x="154811" y="84979"/>
                </a:lnTo>
                <a:lnTo>
                  <a:pt x="154799" y="84972"/>
                </a:lnTo>
                <a:lnTo>
                  <a:pt x="154802" y="84950"/>
                </a:lnTo>
                <a:lnTo>
                  <a:pt x="154800" y="84942"/>
                </a:lnTo>
                <a:lnTo>
                  <a:pt x="154802" y="84931"/>
                </a:lnTo>
                <a:lnTo>
                  <a:pt x="154804" y="84918"/>
                </a:lnTo>
                <a:lnTo>
                  <a:pt x="154805" y="84911"/>
                </a:lnTo>
                <a:lnTo>
                  <a:pt x="154806" y="84908"/>
                </a:lnTo>
                <a:lnTo>
                  <a:pt x="154811" y="84903"/>
                </a:lnTo>
                <a:lnTo>
                  <a:pt x="154812" y="84902"/>
                </a:lnTo>
                <a:lnTo>
                  <a:pt x="154813" y="84897"/>
                </a:lnTo>
                <a:lnTo>
                  <a:pt x="154819" y="84892"/>
                </a:lnTo>
                <a:lnTo>
                  <a:pt x="154821" y="84885"/>
                </a:lnTo>
                <a:lnTo>
                  <a:pt x="154825" y="84883"/>
                </a:lnTo>
                <a:lnTo>
                  <a:pt x="154837" y="84879"/>
                </a:lnTo>
                <a:lnTo>
                  <a:pt x="154845" y="84872"/>
                </a:lnTo>
                <a:lnTo>
                  <a:pt x="154852" y="84857"/>
                </a:lnTo>
                <a:lnTo>
                  <a:pt x="154865" y="84846"/>
                </a:lnTo>
                <a:lnTo>
                  <a:pt x="154871" y="84838"/>
                </a:lnTo>
                <a:lnTo>
                  <a:pt x="154888" y="84824"/>
                </a:lnTo>
                <a:lnTo>
                  <a:pt x="154896" y="84812"/>
                </a:lnTo>
                <a:lnTo>
                  <a:pt x="154888" y="84803"/>
                </a:lnTo>
                <a:lnTo>
                  <a:pt x="154882" y="84800"/>
                </a:lnTo>
                <a:lnTo>
                  <a:pt x="154855" y="84794"/>
                </a:lnTo>
                <a:lnTo>
                  <a:pt x="154850" y="84804"/>
                </a:lnTo>
                <a:lnTo>
                  <a:pt x="154849" y="84805"/>
                </a:lnTo>
                <a:lnTo>
                  <a:pt x="154847" y="84808"/>
                </a:lnTo>
                <a:lnTo>
                  <a:pt x="154833" y="84808"/>
                </a:lnTo>
                <a:lnTo>
                  <a:pt x="154827" y="84800"/>
                </a:lnTo>
                <a:lnTo>
                  <a:pt x="154826" y="84790"/>
                </a:lnTo>
                <a:lnTo>
                  <a:pt x="154826" y="84783"/>
                </a:lnTo>
                <a:lnTo>
                  <a:pt x="154826" y="84779"/>
                </a:lnTo>
                <a:lnTo>
                  <a:pt x="154804" y="84780"/>
                </a:lnTo>
                <a:lnTo>
                  <a:pt x="154803" y="84781"/>
                </a:lnTo>
                <a:lnTo>
                  <a:pt x="154801" y="84780"/>
                </a:lnTo>
                <a:lnTo>
                  <a:pt x="154790" y="84776"/>
                </a:lnTo>
                <a:lnTo>
                  <a:pt x="154788" y="84777"/>
                </a:lnTo>
                <a:lnTo>
                  <a:pt x="154779" y="84778"/>
                </a:lnTo>
                <a:lnTo>
                  <a:pt x="154776" y="84775"/>
                </a:lnTo>
                <a:lnTo>
                  <a:pt x="154773" y="84773"/>
                </a:lnTo>
                <a:lnTo>
                  <a:pt x="154772" y="84772"/>
                </a:lnTo>
                <a:lnTo>
                  <a:pt x="154770" y="84772"/>
                </a:lnTo>
                <a:lnTo>
                  <a:pt x="154762" y="84772"/>
                </a:lnTo>
                <a:lnTo>
                  <a:pt x="154763" y="84768"/>
                </a:lnTo>
                <a:lnTo>
                  <a:pt x="154749" y="84740"/>
                </a:lnTo>
                <a:lnTo>
                  <a:pt x="154750" y="84718"/>
                </a:lnTo>
                <a:lnTo>
                  <a:pt x="154750" y="84712"/>
                </a:lnTo>
                <a:lnTo>
                  <a:pt x="154756" y="84656"/>
                </a:lnTo>
                <a:lnTo>
                  <a:pt x="154772" y="84625"/>
                </a:lnTo>
                <a:lnTo>
                  <a:pt x="154797" y="84583"/>
                </a:lnTo>
                <a:lnTo>
                  <a:pt x="154833" y="84550"/>
                </a:lnTo>
                <a:lnTo>
                  <a:pt x="154838" y="84507"/>
                </a:lnTo>
                <a:lnTo>
                  <a:pt x="154838" y="84469"/>
                </a:lnTo>
                <a:lnTo>
                  <a:pt x="154841" y="84439"/>
                </a:lnTo>
                <a:lnTo>
                  <a:pt x="154853" y="84403"/>
                </a:lnTo>
                <a:lnTo>
                  <a:pt x="154860" y="84379"/>
                </a:lnTo>
                <a:lnTo>
                  <a:pt x="154867" y="84355"/>
                </a:lnTo>
                <a:lnTo>
                  <a:pt x="154870" y="84329"/>
                </a:lnTo>
                <a:lnTo>
                  <a:pt x="154887" y="84296"/>
                </a:lnTo>
                <a:lnTo>
                  <a:pt x="154887" y="84295"/>
                </a:lnTo>
                <a:lnTo>
                  <a:pt x="154888" y="84294"/>
                </a:lnTo>
                <a:lnTo>
                  <a:pt x="154890" y="84291"/>
                </a:lnTo>
                <a:lnTo>
                  <a:pt x="154892" y="84287"/>
                </a:lnTo>
                <a:lnTo>
                  <a:pt x="154892" y="84265"/>
                </a:lnTo>
                <a:lnTo>
                  <a:pt x="154895" y="84248"/>
                </a:lnTo>
                <a:lnTo>
                  <a:pt x="154938" y="84180"/>
                </a:lnTo>
                <a:lnTo>
                  <a:pt x="154949" y="84104"/>
                </a:lnTo>
                <a:lnTo>
                  <a:pt x="154971" y="83990"/>
                </a:lnTo>
                <a:lnTo>
                  <a:pt x="154962" y="83928"/>
                </a:lnTo>
                <a:lnTo>
                  <a:pt x="154962" y="83925"/>
                </a:lnTo>
                <a:lnTo>
                  <a:pt x="154952" y="83876"/>
                </a:lnTo>
                <a:lnTo>
                  <a:pt x="154981" y="83798"/>
                </a:lnTo>
                <a:lnTo>
                  <a:pt x="154998" y="83722"/>
                </a:lnTo>
                <a:lnTo>
                  <a:pt x="155007" y="83672"/>
                </a:lnTo>
                <a:lnTo>
                  <a:pt x="155010" y="83667"/>
                </a:lnTo>
                <a:lnTo>
                  <a:pt x="155016" y="83657"/>
                </a:lnTo>
                <a:lnTo>
                  <a:pt x="155024" y="83644"/>
                </a:lnTo>
                <a:lnTo>
                  <a:pt x="155031" y="83631"/>
                </a:lnTo>
                <a:lnTo>
                  <a:pt x="155050" y="83594"/>
                </a:lnTo>
                <a:lnTo>
                  <a:pt x="155050" y="83593"/>
                </a:lnTo>
                <a:lnTo>
                  <a:pt x="155054" y="83579"/>
                </a:lnTo>
                <a:lnTo>
                  <a:pt x="155064" y="83546"/>
                </a:lnTo>
                <a:lnTo>
                  <a:pt x="155071" y="83528"/>
                </a:lnTo>
                <a:lnTo>
                  <a:pt x="155065" y="83528"/>
                </a:lnTo>
                <a:lnTo>
                  <a:pt x="155064" y="83525"/>
                </a:lnTo>
                <a:lnTo>
                  <a:pt x="155069" y="83512"/>
                </a:lnTo>
                <a:lnTo>
                  <a:pt x="155060" y="83478"/>
                </a:lnTo>
                <a:lnTo>
                  <a:pt x="155066" y="83454"/>
                </a:lnTo>
                <a:lnTo>
                  <a:pt x="155039" y="83443"/>
                </a:lnTo>
                <a:lnTo>
                  <a:pt x="155003" y="83442"/>
                </a:lnTo>
                <a:lnTo>
                  <a:pt x="154964" y="83447"/>
                </a:lnTo>
                <a:lnTo>
                  <a:pt x="154944" y="83473"/>
                </a:lnTo>
                <a:lnTo>
                  <a:pt x="154942" y="83485"/>
                </a:lnTo>
                <a:lnTo>
                  <a:pt x="154940" y="83499"/>
                </a:lnTo>
                <a:lnTo>
                  <a:pt x="154920" y="83520"/>
                </a:lnTo>
                <a:lnTo>
                  <a:pt x="154920" y="83520"/>
                </a:lnTo>
                <a:lnTo>
                  <a:pt x="154918" y="83523"/>
                </a:lnTo>
                <a:lnTo>
                  <a:pt x="154913" y="83523"/>
                </a:lnTo>
                <a:lnTo>
                  <a:pt x="154877" y="83530"/>
                </a:lnTo>
                <a:lnTo>
                  <a:pt x="154867" y="83539"/>
                </a:lnTo>
                <a:lnTo>
                  <a:pt x="154861" y="83545"/>
                </a:lnTo>
                <a:lnTo>
                  <a:pt x="154834" y="83546"/>
                </a:lnTo>
                <a:lnTo>
                  <a:pt x="154813" y="83524"/>
                </a:lnTo>
                <a:lnTo>
                  <a:pt x="154813" y="83507"/>
                </a:lnTo>
                <a:lnTo>
                  <a:pt x="154808" y="83498"/>
                </a:lnTo>
                <a:lnTo>
                  <a:pt x="154811" y="83472"/>
                </a:lnTo>
                <a:lnTo>
                  <a:pt x="154809" y="83439"/>
                </a:lnTo>
                <a:lnTo>
                  <a:pt x="154804" y="83424"/>
                </a:lnTo>
                <a:lnTo>
                  <a:pt x="154799" y="83409"/>
                </a:lnTo>
                <a:lnTo>
                  <a:pt x="154788" y="83412"/>
                </a:lnTo>
                <a:lnTo>
                  <a:pt x="154760" y="83419"/>
                </a:lnTo>
                <a:lnTo>
                  <a:pt x="154749" y="83451"/>
                </a:lnTo>
                <a:lnTo>
                  <a:pt x="154743" y="83453"/>
                </a:lnTo>
                <a:lnTo>
                  <a:pt x="154742" y="83457"/>
                </a:lnTo>
                <a:lnTo>
                  <a:pt x="154732" y="83467"/>
                </a:lnTo>
                <a:lnTo>
                  <a:pt x="154726" y="83470"/>
                </a:lnTo>
                <a:lnTo>
                  <a:pt x="154704" y="83474"/>
                </a:lnTo>
                <a:lnTo>
                  <a:pt x="154674" y="83455"/>
                </a:lnTo>
                <a:lnTo>
                  <a:pt x="154659" y="83433"/>
                </a:lnTo>
                <a:lnTo>
                  <a:pt x="154659" y="83419"/>
                </a:lnTo>
                <a:lnTo>
                  <a:pt x="154659" y="83412"/>
                </a:lnTo>
                <a:lnTo>
                  <a:pt x="154659" y="83406"/>
                </a:lnTo>
                <a:lnTo>
                  <a:pt x="154647" y="83391"/>
                </a:lnTo>
                <a:lnTo>
                  <a:pt x="154625" y="83407"/>
                </a:lnTo>
                <a:lnTo>
                  <a:pt x="154601" y="83429"/>
                </a:lnTo>
                <a:lnTo>
                  <a:pt x="154596" y="83435"/>
                </a:lnTo>
                <a:lnTo>
                  <a:pt x="154593" y="83438"/>
                </a:lnTo>
                <a:lnTo>
                  <a:pt x="154576" y="83459"/>
                </a:lnTo>
                <a:lnTo>
                  <a:pt x="154544" y="83461"/>
                </a:lnTo>
                <a:lnTo>
                  <a:pt x="154535" y="83460"/>
                </a:lnTo>
                <a:lnTo>
                  <a:pt x="154500" y="83458"/>
                </a:lnTo>
                <a:lnTo>
                  <a:pt x="154490" y="83472"/>
                </a:lnTo>
                <a:lnTo>
                  <a:pt x="154478" y="83485"/>
                </a:lnTo>
                <a:lnTo>
                  <a:pt x="154462" y="83494"/>
                </a:lnTo>
                <a:lnTo>
                  <a:pt x="154449" y="83488"/>
                </a:lnTo>
                <a:lnTo>
                  <a:pt x="154437" y="83503"/>
                </a:lnTo>
                <a:lnTo>
                  <a:pt x="154440" y="83512"/>
                </a:lnTo>
                <a:lnTo>
                  <a:pt x="154437" y="83531"/>
                </a:lnTo>
                <a:lnTo>
                  <a:pt x="154434" y="83536"/>
                </a:lnTo>
                <a:lnTo>
                  <a:pt x="154421" y="83553"/>
                </a:lnTo>
                <a:lnTo>
                  <a:pt x="154416" y="83546"/>
                </a:lnTo>
                <a:lnTo>
                  <a:pt x="154408" y="83535"/>
                </a:lnTo>
                <a:lnTo>
                  <a:pt x="154400" y="83524"/>
                </a:lnTo>
                <a:lnTo>
                  <a:pt x="154382" y="83539"/>
                </a:lnTo>
                <a:lnTo>
                  <a:pt x="154364" y="83554"/>
                </a:lnTo>
                <a:lnTo>
                  <a:pt x="154353" y="83589"/>
                </a:lnTo>
                <a:lnTo>
                  <a:pt x="154319" y="83630"/>
                </a:lnTo>
                <a:lnTo>
                  <a:pt x="154310" y="83646"/>
                </a:lnTo>
                <a:lnTo>
                  <a:pt x="154310" y="83647"/>
                </a:lnTo>
                <a:lnTo>
                  <a:pt x="154299" y="83664"/>
                </a:lnTo>
                <a:lnTo>
                  <a:pt x="154278" y="83681"/>
                </a:lnTo>
                <a:lnTo>
                  <a:pt x="154254" y="83684"/>
                </a:lnTo>
                <a:lnTo>
                  <a:pt x="154250" y="83685"/>
                </a:lnTo>
                <a:lnTo>
                  <a:pt x="154236" y="83694"/>
                </a:lnTo>
                <a:lnTo>
                  <a:pt x="154219" y="83690"/>
                </a:lnTo>
                <a:lnTo>
                  <a:pt x="154209" y="83655"/>
                </a:lnTo>
                <a:lnTo>
                  <a:pt x="154211" y="83613"/>
                </a:lnTo>
                <a:lnTo>
                  <a:pt x="154203" y="83588"/>
                </a:lnTo>
                <a:lnTo>
                  <a:pt x="154185" y="83552"/>
                </a:lnTo>
                <a:lnTo>
                  <a:pt x="154173" y="83526"/>
                </a:lnTo>
                <a:lnTo>
                  <a:pt x="154150" y="83509"/>
                </a:lnTo>
                <a:lnTo>
                  <a:pt x="154131" y="83495"/>
                </a:lnTo>
                <a:lnTo>
                  <a:pt x="154086" y="83494"/>
                </a:lnTo>
                <a:lnTo>
                  <a:pt x="154066" y="83473"/>
                </a:lnTo>
                <a:lnTo>
                  <a:pt x="154044" y="83456"/>
                </a:lnTo>
                <a:lnTo>
                  <a:pt x="154007" y="83488"/>
                </a:lnTo>
                <a:lnTo>
                  <a:pt x="153997" y="83496"/>
                </a:lnTo>
                <a:lnTo>
                  <a:pt x="153999" y="83525"/>
                </a:lnTo>
                <a:lnTo>
                  <a:pt x="153964" y="83557"/>
                </a:lnTo>
                <a:lnTo>
                  <a:pt x="153924" y="83559"/>
                </a:lnTo>
                <a:lnTo>
                  <a:pt x="153860" y="83533"/>
                </a:lnTo>
                <a:lnTo>
                  <a:pt x="153817" y="83542"/>
                </a:lnTo>
                <a:lnTo>
                  <a:pt x="153817" y="83559"/>
                </a:lnTo>
                <a:lnTo>
                  <a:pt x="153835" y="83592"/>
                </a:lnTo>
                <a:lnTo>
                  <a:pt x="153807" y="83620"/>
                </a:lnTo>
                <a:lnTo>
                  <a:pt x="153749" y="83609"/>
                </a:lnTo>
                <a:lnTo>
                  <a:pt x="153715" y="83582"/>
                </a:lnTo>
                <a:lnTo>
                  <a:pt x="153682" y="83544"/>
                </a:lnTo>
                <a:lnTo>
                  <a:pt x="153667" y="83527"/>
                </a:lnTo>
                <a:lnTo>
                  <a:pt x="153677" y="83511"/>
                </a:lnTo>
                <a:lnTo>
                  <a:pt x="153672" y="83491"/>
                </a:lnTo>
                <a:lnTo>
                  <a:pt x="153661" y="83465"/>
                </a:lnTo>
                <a:lnTo>
                  <a:pt x="153630" y="83456"/>
                </a:lnTo>
                <a:lnTo>
                  <a:pt x="153614" y="83421"/>
                </a:lnTo>
                <a:lnTo>
                  <a:pt x="153575" y="83386"/>
                </a:lnTo>
                <a:lnTo>
                  <a:pt x="153551" y="83381"/>
                </a:lnTo>
                <a:lnTo>
                  <a:pt x="153514" y="83377"/>
                </a:lnTo>
                <a:lnTo>
                  <a:pt x="153493" y="83363"/>
                </a:lnTo>
                <a:lnTo>
                  <a:pt x="153487" y="83339"/>
                </a:lnTo>
                <a:lnTo>
                  <a:pt x="153460" y="83310"/>
                </a:lnTo>
                <a:lnTo>
                  <a:pt x="153400" y="83329"/>
                </a:lnTo>
                <a:lnTo>
                  <a:pt x="153312" y="83331"/>
                </a:lnTo>
                <a:lnTo>
                  <a:pt x="153258" y="83318"/>
                </a:lnTo>
                <a:lnTo>
                  <a:pt x="153238" y="83296"/>
                </a:lnTo>
                <a:lnTo>
                  <a:pt x="153206" y="83251"/>
                </a:lnTo>
                <a:lnTo>
                  <a:pt x="153175" y="83275"/>
                </a:lnTo>
                <a:lnTo>
                  <a:pt x="153084" y="83271"/>
                </a:lnTo>
                <a:lnTo>
                  <a:pt x="153018" y="83245"/>
                </a:lnTo>
                <a:lnTo>
                  <a:pt x="152974" y="83197"/>
                </a:lnTo>
                <a:lnTo>
                  <a:pt x="152953" y="83151"/>
                </a:lnTo>
                <a:lnTo>
                  <a:pt x="152885" y="83102"/>
                </a:lnTo>
                <a:lnTo>
                  <a:pt x="152876" y="83095"/>
                </a:lnTo>
                <a:lnTo>
                  <a:pt x="152863" y="83076"/>
                </a:lnTo>
                <a:lnTo>
                  <a:pt x="152853" y="83064"/>
                </a:lnTo>
                <a:lnTo>
                  <a:pt x="152841" y="83054"/>
                </a:lnTo>
                <a:lnTo>
                  <a:pt x="152830" y="83037"/>
                </a:lnTo>
                <a:lnTo>
                  <a:pt x="152837" y="83016"/>
                </a:lnTo>
                <a:lnTo>
                  <a:pt x="152837" y="83010"/>
                </a:lnTo>
                <a:lnTo>
                  <a:pt x="152837" y="83009"/>
                </a:lnTo>
                <a:lnTo>
                  <a:pt x="152837" y="83008"/>
                </a:lnTo>
                <a:lnTo>
                  <a:pt x="152837" y="83003"/>
                </a:lnTo>
                <a:lnTo>
                  <a:pt x="152809" y="82982"/>
                </a:lnTo>
                <a:lnTo>
                  <a:pt x="152792" y="82985"/>
                </a:lnTo>
                <a:lnTo>
                  <a:pt x="152772" y="82989"/>
                </a:lnTo>
                <a:lnTo>
                  <a:pt x="152729" y="83019"/>
                </a:lnTo>
                <a:lnTo>
                  <a:pt x="152718" y="83038"/>
                </a:lnTo>
                <a:lnTo>
                  <a:pt x="152718" y="83058"/>
                </a:lnTo>
                <a:lnTo>
                  <a:pt x="152711" y="83084"/>
                </a:lnTo>
                <a:lnTo>
                  <a:pt x="152697" y="83094"/>
                </a:lnTo>
                <a:lnTo>
                  <a:pt x="152687" y="83094"/>
                </a:lnTo>
                <a:lnTo>
                  <a:pt x="152675" y="83095"/>
                </a:lnTo>
                <a:lnTo>
                  <a:pt x="152675" y="83082"/>
                </a:lnTo>
                <a:lnTo>
                  <a:pt x="152674" y="83064"/>
                </a:lnTo>
                <a:lnTo>
                  <a:pt x="152672" y="83054"/>
                </a:lnTo>
                <a:lnTo>
                  <a:pt x="152664" y="83039"/>
                </a:lnTo>
                <a:lnTo>
                  <a:pt x="152667" y="83024"/>
                </a:lnTo>
                <a:lnTo>
                  <a:pt x="152666" y="83015"/>
                </a:lnTo>
                <a:lnTo>
                  <a:pt x="152663" y="83006"/>
                </a:lnTo>
                <a:lnTo>
                  <a:pt x="152657" y="83006"/>
                </a:lnTo>
                <a:lnTo>
                  <a:pt x="152648" y="83005"/>
                </a:lnTo>
                <a:lnTo>
                  <a:pt x="152635" y="83012"/>
                </a:lnTo>
                <a:lnTo>
                  <a:pt x="152626" y="83009"/>
                </a:lnTo>
                <a:lnTo>
                  <a:pt x="152627" y="82992"/>
                </a:lnTo>
                <a:lnTo>
                  <a:pt x="152635" y="82979"/>
                </a:lnTo>
                <a:lnTo>
                  <a:pt x="152650" y="82964"/>
                </a:lnTo>
                <a:lnTo>
                  <a:pt x="152650" y="82946"/>
                </a:lnTo>
                <a:lnTo>
                  <a:pt x="152635" y="82827"/>
                </a:lnTo>
                <a:lnTo>
                  <a:pt x="152659" y="82738"/>
                </a:lnTo>
                <a:lnTo>
                  <a:pt x="152686" y="82629"/>
                </a:lnTo>
                <a:lnTo>
                  <a:pt x="152696" y="82556"/>
                </a:lnTo>
                <a:lnTo>
                  <a:pt x="152697" y="82542"/>
                </a:lnTo>
                <a:lnTo>
                  <a:pt x="152707" y="82497"/>
                </a:lnTo>
                <a:lnTo>
                  <a:pt x="152730" y="82457"/>
                </a:lnTo>
                <a:lnTo>
                  <a:pt x="152728" y="82444"/>
                </a:lnTo>
                <a:lnTo>
                  <a:pt x="152716" y="82427"/>
                </a:lnTo>
                <a:lnTo>
                  <a:pt x="152699" y="82417"/>
                </a:lnTo>
                <a:lnTo>
                  <a:pt x="152683" y="82391"/>
                </a:lnTo>
                <a:lnTo>
                  <a:pt x="152652" y="82383"/>
                </a:lnTo>
                <a:lnTo>
                  <a:pt x="152611" y="82370"/>
                </a:lnTo>
                <a:lnTo>
                  <a:pt x="152589" y="82368"/>
                </a:lnTo>
                <a:lnTo>
                  <a:pt x="152565" y="82367"/>
                </a:lnTo>
                <a:lnTo>
                  <a:pt x="152555" y="82377"/>
                </a:lnTo>
                <a:lnTo>
                  <a:pt x="152564" y="82403"/>
                </a:lnTo>
                <a:lnTo>
                  <a:pt x="152563" y="82429"/>
                </a:lnTo>
                <a:lnTo>
                  <a:pt x="152583" y="82471"/>
                </a:lnTo>
                <a:lnTo>
                  <a:pt x="152592" y="82488"/>
                </a:lnTo>
                <a:lnTo>
                  <a:pt x="152597" y="82502"/>
                </a:lnTo>
                <a:lnTo>
                  <a:pt x="152595" y="82521"/>
                </a:lnTo>
                <a:lnTo>
                  <a:pt x="152587" y="82536"/>
                </a:lnTo>
                <a:lnTo>
                  <a:pt x="152573" y="82537"/>
                </a:lnTo>
                <a:lnTo>
                  <a:pt x="152549" y="82535"/>
                </a:lnTo>
                <a:lnTo>
                  <a:pt x="152515" y="82535"/>
                </a:lnTo>
                <a:lnTo>
                  <a:pt x="152496" y="82503"/>
                </a:lnTo>
                <a:lnTo>
                  <a:pt x="152489" y="82479"/>
                </a:lnTo>
                <a:lnTo>
                  <a:pt x="152434" y="82467"/>
                </a:lnTo>
                <a:lnTo>
                  <a:pt x="152432" y="82467"/>
                </a:lnTo>
                <a:lnTo>
                  <a:pt x="152431" y="82467"/>
                </a:lnTo>
                <a:lnTo>
                  <a:pt x="152424" y="82470"/>
                </a:lnTo>
                <a:lnTo>
                  <a:pt x="152414" y="82471"/>
                </a:lnTo>
                <a:lnTo>
                  <a:pt x="152409" y="82471"/>
                </a:lnTo>
                <a:lnTo>
                  <a:pt x="152398" y="82464"/>
                </a:lnTo>
                <a:lnTo>
                  <a:pt x="152395" y="82453"/>
                </a:lnTo>
                <a:lnTo>
                  <a:pt x="152392" y="82442"/>
                </a:lnTo>
                <a:lnTo>
                  <a:pt x="152387" y="82414"/>
                </a:lnTo>
                <a:lnTo>
                  <a:pt x="152387" y="82410"/>
                </a:lnTo>
                <a:lnTo>
                  <a:pt x="152387" y="82388"/>
                </a:lnTo>
                <a:lnTo>
                  <a:pt x="152395" y="82370"/>
                </a:lnTo>
                <a:lnTo>
                  <a:pt x="152414" y="82353"/>
                </a:lnTo>
                <a:lnTo>
                  <a:pt x="152427" y="82344"/>
                </a:lnTo>
                <a:lnTo>
                  <a:pt x="152432" y="82327"/>
                </a:lnTo>
                <a:lnTo>
                  <a:pt x="152427" y="82291"/>
                </a:lnTo>
                <a:lnTo>
                  <a:pt x="152419" y="82285"/>
                </a:lnTo>
                <a:lnTo>
                  <a:pt x="152381" y="82284"/>
                </a:lnTo>
                <a:lnTo>
                  <a:pt x="152373" y="82281"/>
                </a:lnTo>
                <a:lnTo>
                  <a:pt x="152366" y="82272"/>
                </a:lnTo>
                <a:lnTo>
                  <a:pt x="152366" y="82256"/>
                </a:lnTo>
                <a:lnTo>
                  <a:pt x="152372" y="82247"/>
                </a:lnTo>
                <a:lnTo>
                  <a:pt x="152378" y="82239"/>
                </a:lnTo>
                <a:lnTo>
                  <a:pt x="152401" y="82225"/>
                </a:lnTo>
                <a:lnTo>
                  <a:pt x="152409" y="82224"/>
                </a:lnTo>
                <a:lnTo>
                  <a:pt x="152430" y="82216"/>
                </a:lnTo>
                <a:lnTo>
                  <a:pt x="152444" y="82210"/>
                </a:lnTo>
                <a:lnTo>
                  <a:pt x="152476" y="82173"/>
                </a:lnTo>
                <a:lnTo>
                  <a:pt x="152520" y="82145"/>
                </a:lnTo>
                <a:lnTo>
                  <a:pt x="152523" y="82135"/>
                </a:lnTo>
                <a:lnTo>
                  <a:pt x="152529" y="82113"/>
                </a:lnTo>
                <a:lnTo>
                  <a:pt x="152555" y="82069"/>
                </a:lnTo>
                <a:lnTo>
                  <a:pt x="152548" y="82022"/>
                </a:lnTo>
                <a:lnTo>
                  <a:pt x="152521" y="81988"/>
                </a:lnTo>
                <a:lnTo>
                  <a:pt x="152498" y="81975"/>
                </a:lnTo>
                <a:lnTo>
                  <a:pt x="152455" y="81975"/>
                </a:lnTo>
                <a:lnTo>
                  <a:pt x="152436" y="81963"/>
                </a:lnTo>
                <a:lnTo>
                  <a:pt x="152445" y="81944"/>
                </a:lnTo>
                <a:lnTo>
                  <a:pt x="152437" y="81936"/>
                </a:lnTo>
                <a:lnTo>
                  <a:pt x="152433" y="81909"/>
                </a:lnTo>
                <a:lnTo>
                  <a:pt x="152433" y="81905"/>
                </a:lnTo>
                <a:lnTo>
                  <a:pt x="152393" y="81922"/>
                </a:lnTo>
                <a:lnTo>
                  <a:pt x="152368" y="81891"/>
                </a:lnTo>
                <a:lnTo>
                  <a:pt x="152372" y="81885"/>
                </a:lnTo>
                <a:lnTo>
                  <a:pt x="152340" y="81873"/>
                </a:lnTo>
                <a:lnTo>
                  <a:pt x="152326" y="81865"/>
                </a:lnTo>
                <a:lnTo>
                  <a:pt x="152280" y="81856"/>
                </a:lnTo>
                <a:lnTo>
                  <a:pt x="152248" y="81846"/>
                </a:lnTo>
                <a:lnTo>
                  <a:pt x="152176" y="81837"/>
                </a:lnTo>
                <a:lnTo>
                  <a:pt x="152147" y="81841"/>
                </a:lnTo>
                <a:lnTo>
                  <a:pt x="152099" y="81832"/>
                </a:lnTo>
                <a:lnTo>
                  <a:pt x="152087" y="81830"/>
                </a:lnTo>
                <a:lnTo>
                  <a:pt x="152051" y="81815"/>
                </a:lnTo>
                <a:lnTo>
                  <a:pt x="152022" y="81776"/>
                </a:lnTo>
                <a:lnTo>
                  <a:pt x="152007" y="81756"/>
                </a:lnTo>
                <a:lnTo>
                  <a:pt x="151967" y="81789"/>
                </a:lnTo>
                <a:lnTo>
                  <a:pt x="151887" y="81833"/>
                </a:lnTo>
                <a:lnTo>
                  <a:pt x="151850" y="81851"/>
                </a:lnTo>
                <a:lnTo>
                  <a:pt x="151802" y="81875"/>
                </a:lnTo>
                <a:lnTo>
                  <a:pt x="151787" y="81885"/>
                </a:lnTo>
                <a:lnTo>
                  <a:pt x="151750" y="81909"/>
                </a:lnTo>
                <a:lnTo>
                  <a:pt x="151680" y="81912"/>
                </a:lnTo>
                <a:lnTo>
                  <a:pt x="151645" y="81906"/>
                </a:lnTo>
                <a:lnTo>
                  <a:pt x="151603" y="81884"/>
                </a:lnTo>
                <a:lnTo>
                  <a:pt x="151576" y="81864"/>
                </a:lnTo>
                <a:lnTo>
                  <a:pt x="151571" y="81832"/>
                </a:lnTo>
                <a:lnTo>
                  <a:pt x="151568" y="81801"/>
                </a:lnTo>
                <a:lnTo>
                  <a:pt x="151562" y="81735"/>
                </a:lnTo>
                <a:lnTo>
                  <a:pt x="151560" y="81723"/>
                </a:lnTo>
                <a:lnTo>
                  <a:pt x="151541" y="81693"/>
                </a:lnTo>
                <a:lnTo>
                  <a:pt x="151529" y="81677"/>
                </a:lnTo>
                <a:lnTo>
                  <a:pt x="151506" y="81660"/>
                </a:lnTo>
                <a:lnTo>
                  <a:pt x="151481" y="81628"/>
                </a:lnTo>
                <a:lnTo>
                  <a:pt x="151462" y="81598"/>
                </a:lnTo>
                <a:lnTo>
                  <a:pt x="151469" y="81565"/>
                </a:lnTo>
                <a:lnTo>
                  <a:pt x="151481" y="81528"/>
                </a:lnTo>
                <a:lnTo>
                  <a:pt x="151493" y="81517"/>
                </a:lnTo>
                <a:lnTo>
                  <a:pt x="151499" y="81512"/>
                </a:lnTo>
                <a:lnTo>
                  <a:pt x="151495" y="81507"/>
                </a:lnTo>
                <a:lnTo>
                  <a:pt x="151481" y="81489"/>
                </a:lnTo>
                <a:lnTo>
                  <a:pt x="151476" y="81482"/>
                </a:lnTo>
                <a:lnTo>
                  <a:pt x="151459" y="81476"/>
                </a:lnTo>
                <a:lnTo>
                  <a:pt x="151450" y="81475"/>
                </a:lnTo>
                <a:lnTo>
                  <a:pt x="151421" y="81473"/>
                </a:lnTo>
                <a:lnTo>
                  <a:pt x="151364" y="81485"/>
                </a:lnTo>
                <a:lnTo>
                  <a:pt x="151345" y="81495"/>
                </a:lnTo>
                <a:lnTo>
                  <a:pt x="151332" y="81502"/>
                </a:lnTo>
                <a:lnTo>
                  <a:pt x="151296" y="81483"/>
                </a:lnTo>
                <a:lnTo>
                  <a:pt x="151286" y="81472"/>
                </a:lnTo>
                <a:lnTo>
                  <a:pt x="151277" y="81463"/>
                </a:lnTo>
                <a:lnTo>
                  <a:pt x="151269" y="81455"/>
                </a:lnTo>
                <a:lnTo>
                  <a:pt x="151252" y="81454"/>
                </a:lnTo>
                <a:lnTo>
                  <a:pt x="151242" y="81454"/>
                </a:lnTo>
                <a:lnTo>
                  <a:pt x="151221" y="81461"/>
                </a:lnTo>
                <a:lnTo>
                  <a:pt x="151213" y="81463"/>
                </a:lnTo>
                <a:lnTo>
                  <a:pt x="151201" y="81464"/>
                </a:lnTo>
                <a:lnTo>
                  <a:pt x="151184" y="81466"/>
                </a:lnTo>
                <a:lnTo>
                  <a:pt x="151177" y="81467"/>
                </a:lnTo>
                <a:lnTo>
                  <a:pt x="151176" y="81467"/>
                </a:lnTo>
                <a:lnTo>
                  <a:pt x="151176" y="81467"/>
                </a:lnTo>
                <a:lnTo>
                  <a:pt x="151166" y="81468"/>
                </a:lnTo>
                <a:lnTo>
                  <a:pt x="151156" y="81468"/>
                </a:lnTo>
                <a:lnTo>
                  <a:pt x="151155" y="81468"/>
                </a:lnTo>
                <a:lnTo>
                  <a:pt x="151129" y="81454"/>
                </a:lnTo>
                <a:lnTo>
                  <a:pt x="151108" y="81432"/>
                </a:lnTo>
                <a:lnTo>
                  <a:pt x="151090" y="81429"/>
                </a:lnTo>
                <a:lnTo>
                  <a:pt x="151082" y="81421"/>
                </a:lnTo>
                <a:lnTo>
                  <a:pt x="151059" y="81426"/>
                </a:lnTo>
                <a:lnTo>
                  <a:pt x="151049" y="81428"/>
                </a:lnTo>
                <a:lnTo>
                  <a:pt x="151011" y="81434"/>
                </a:lnTo>
                <a:lnTo>
                  <a:pt x="150987" y="81443"/>
                </a:lnTo>
                <a:lnTo>
                  <a:pt x="150969" y="81446"/>
                </a:lnTo>
                <a:lnTo>
                  <a:pt x="150968" y="81445"/>
                </a:lnTo>
                <a:lnTo>
                  <a:pt x="150950" y="81436"/>
                </a:lnTo>
                <a:lnTo>
                  <a:pt x="150952" y="81424"/>
                </a:lnTo>
                <a:lnTo>
                  <a:pt x="150952" y="81418"/>
                </a:lnTo>
                <a:lnTo>
                  <a:pt x="150954" y="81402"/>
                </a:lnTo>
                <a:lnTo>
                  <a:pt x="150955" y="81398"/>
                </a:lnTo>
                <a:lnTo>
                  <a:pt x="150956" y="81391"/>
                </a:lnTo>
                <a:lnTo>
                  <a:pt x="150956" y="81387"/>
                </a:lnTo>
                <a:lnTo>
                  <a:pt x="150937" y="81368"/>
                </a:lnTo>
                <a:lnTo>
                  <a:pt x="150933" y="81363"/>
                </a:lnTo>
                <a:lnTo>
                  <a:pt x="150930" y="81360"/>
                </a:lnTo>
                <a:lnTo>
                  <a:pt x="150902" y="81368"/>
                </a:lnTo>
                <a:lnTo>
                  <a:pt x="150889" y="81370"/>
                </a:lnTo>
                <a:lnTo>
                  <a:pt x="150884" y="81374"/>
                </a:lnTo>
                <a:lnTo>
                  <a:pt x="150878" y="81380"/>
                </a:lnTo>
                <a:lnTo>
                  <a:pt x="150877" y="81378"/>
                </a:lnTo>
                <a:lnTo>
                  <a:pt x="150870" y="81384"/>
                </a:lnTo>
                <a:lnTo>
                  <a:pt x="150863" y="81390"/>
                </a:lnTo>
                <a:lnTo>
                  <a:pt x="150863" y="81390"/>
                </a:lnTo>
                <a:lnTo>
                  <a:pt x="150861" y="81391"/>
                </a:lnTo>
                <a:lnTo>
                  <a:pt x="150859" y="81392"/>
                </a:lnTo>
                <a:lnTo>
                  <a:pt x="150852" y="81394"/>
                </a:lnTo>
                <a:lnTo>
                  <a:pt x="150846" y="81392"/>
                </a:lnTo>
                <a:lnTo>
                  <a:pt x="150843" y="81391"/>
                </a:lnTo>
                <a:lnTo>
                  <a:pt x="150835" y="81385"/>
                </a:lnTo>
                <a:lnTo>
                  <a:pt x="150834" y="81383"/>
                </a:lnTo>
                <a:lnTo>
                  <a:pt x="150827" y="81369"/>
                </a:lnTo>
                <a:lnTo>
                  <a:pt x="150816" y="81361"/>
                </a:lnTo>
                <a:lnTo>
                  <a:pt x="150804" y="81371"/>
                </a:lnTo>
                <a:lnTo>
                  <a:pt x="150802" y="81375"/>
                </a:lnTo>
                <a:lnTo>
                  <a:pt x="150797" y="81383"/>
                </a:lnTo>
                <a:lnTo>
                  <a:pt x="150793" y="81390"/>
                </a:lnTo>
                <a:lnTo>
                  <a:pt x="150790" y="81395"/>
                </a:lnTo>
                <a:lnTo>
                  <a:pt x="150790" y="81401"/>
                </a:lnTo>
                <a:lnTo>
                  <a:pt x="150789" y="81406"/>
                </a:lnTo>
                <a:lnTo>
                  <a:pt x="150787" y="81413"/>
                </a:lnTo>
                <a:lnTo>
                  <a:pt x="150773" y="81413"/>
                </a:lnTo>
                <a:lnTo>
                  <a:pt x="150759" y="81409"/>
                </a:lnTo>
                <a:lnTo>
                  <a:pt x="150758" y="81409"/>
                </a:lnTo>
                <a:lnTo>
                  <a:pt x="150749" y="81407"/>
                </a:lnTo>
                <a:lnTo>
                  <a:pt x="150745" y="81405"/>
                </a:lnTo>
                <a:lnTo>
                  <a:pt x="150740" y="81404"/>
                </a:lnTo>
                <a:lnTo>
                  <a:pt x="150732" y="81393"/>
                </a:lnTo>
                <a:lnTo>
                  <a:pt x="150728" y="81388"/>
                </a:lnTo>
                <a:lnTo>
                  <a:pt x="150690" y="81346"/>
                </a:lnTo>
                <a:lnTo>
                  <a:pt x="150670" y="81323"/>
                </a:lnTo>
                <a:lnTo>
                  <a:pt x="150659" y="81311"/>
                </a:lnTo>
                <a:lnTo>
                  <a:pt x="150653" y="81304"/>
                </a:lnTo>
                <a:lnTo>
                  <a:pt x="150640" y="81275"/>
                </a:lnTo>
                <a:lnTo>
                  <a:pt x="150625" y="81240"/>
                </a:lnTo>
                <a:lnTo>
                  <a:pt x="150578" y="81165"/>
                </a:lnTo>
                <a:lnTo>
                  <a:pt x="150570" y="81146"/>
                </a:lnTo>
                <a:lnTo>
                  <a:pt x="150560" y="81104"/>
                </a:lnTo>
                <a:lnTo>
                  <a:pt x="150487" y="81005"/>
                </a:lnTo>
                <a:lnTo>
                  <a:pt x="150468" y="80982"/>
                </a:lnTo>
                <a:lnTo>
                  <a:pt x="150463" y="80971"/>
                </a:lnTo>
                <a:lnTo>
                  <a:pt x="150443" y="80924"/>
                </a:lnTo>
                <a:lnTo>
                  <a:pt x="150432" y="80882"/>
                </a:lnTo>
                <a:lnTo>
                  <a:pt x="150415" y="80821"/>
                </a:lnTo>
                <a:lnTo>
                  <a:pt x="150403" y="80798"/>
                </a:lnTo>
                <a:lnTo>
                  <a:pt x="150398" y="80788"/>
                </a:lnTo>
                <a:lnTo>
                  <a:pt x="150388" y="80778"/>
                </a:lnTo>
                <a:lnTo>
                  <a:pt x="150336" y="80755"/>
                </a:lnTo>
                <a:lnTo>
                  <a:pt x="150321" y="80746"/>
                </a:lnTo>
                <a:lnTo>
                  <a:pt x="150319" y="80746"/>
                </a:lnTo>
                <a:lnTo>
                  <a:pt x="150302" y="80745"/>
                </a:lnTo>
                <a:lnTo>
                  <a:pt x="150298" y="80749"/>
                </a:lnTo>
                <a:lnTo>
                  <a:pt x="150295" y="80755"/>
                </a:lnTo>
                <a:lnTo>
                  <a:pt x="150292" y="80765"/>
                </a:lnTo>
                <a:lnTo>
                  <a:pt x="150289" y="80776"/>
                </a:lnTo>
                <a:lnTo>
                  <a:pt x="150288" y="80782"/>
                </a:lnTo>
                <a:lnTo>
                  <a:pt x="150290" y="80798"/>
                </a:lnTo>
                <a:lnTo>
                  <a:pt x="150309" y="80810"/>
                </a:lnTo>
                <a:lnTo>
                  <a:pt x="150319" y="80816"/>
                </a:lnTo>
                <a:lnTo>
                  <a:pt x="150321" y="80816"/>
                </a:lnTo>
                <a:lnTo>
                  <a:pt x="150325" y="80817"/>
                </a:lnTo>
                <a:lnTo>
                  <a:pt x="150332" y="80819"/>
                </a:lnTo>
                <a:lnTo>
                  <a:pt x="150337" y="80821"/>
                </a:lnTo>
                <a:lnTo>
                  <a:pt x="150343" y="80827"/>
                </a:lnTo>
                <a:lnTo>
                  <a:pt x="150343" y="80841"/>
                </a:lnTo>
                <a:lnTo>
                  <a:pt x="150342" y="80851"/>
                </a:lnTo>
                <a:lnTo>
                  <a:pt x="150327" y="80875"/>
                </a:lnTo>
                <a:lnTo>
                  <a:pt x="150310" y="80885"/>
                </a:lnTo>
                <a:lnTo>
                  <a:pt x="150300" y="80885"/>
                </a:lnTo>
                <a:lnTo>
                  <a:pt x="150292" y="80885"/>
                </a:lnTo>
                <a:lnTo>
                  <a:pt x="150251" y="80878"/>
                </a:lnTo>
                <a:lnTo>
                  <a:pt x="150238" y="80876"/>
                </a:lnTo>
                <a:lnTo>
                  <a:pt x="150219" y="80876"/>
                </a:lnTo>
                <a:lnTo>
                  <a:pt x="150218" y="80876"/>
                </a:lnTo>
                <a:lnTo>
                  <a:pt x="150204" y="80876"/>
                </a:lnTo>
                <a:lnTo>
                  <a:pt x="150195" y="80874"/>
                </a:lnTo>
                <a:lnTo>
                  <a:pt x="150182" y="80870"/>
                </a:lnTo>
                <a:lnTo>
                  <a:pt x="150182" y="80870"/>
                </a:lnTo>
                <a:lnTo>
                  <a:pt x="150167" y="80866"/>
                </a:lnTo>
                <a:lnTo>
                  <a:pt x="150150" y="80861"/>
                </a:lnTo>
                <a:lnTo>
                  <a:pt x="150141" y="80858"/>
                </a:lnTo>
                <a:lnTo>
                  <a:pt x="150125" y="80850"/>
                </a:lnTo>
                <a:lnTo>
                  <a:pt x="150123" y="80849"/>
                </a:lnTo>
                <a:lnTo>
                  <a:pt x="150119" y="80844"/>
                </a:lnTo>
                <a:lnTo>
                  <a:pt x="150114" y="80837"/>
                </a:lnTo>
                <a:lnTo>
                  <a:pt x="150112" y="80831"/>
                </a:lnTo>
                <a:lnTo>
                  <a:pt x="150107" y="80819"/>
                </a:lnTo>
                <a:lnTo>
                  <a:pt x="150102" y="80809"/>
                </a:lnTo>
                <a:lnTo>
                  <a:pt x="150087" y="80796"/>
                </a:lnTo>
                <a:lnTo>
                  <a:pt x="150053" y="80762"/>
                </a:lnTo>
                <a:lnTo>
                  <a:pt x="150048" y="80757"/>
                </a:lnTo>
                <a:lnTo>
                  <a:pt x="150045" y="80754"/>
                </a:lnTo>
                <a:lnTo>
                  <a:pt x="150038" y="80744"/>
                </a:lnTo>
                <a:lnTo>
                  <a:pt x="150037" y="80744"/>
                </a:lnTo>
                <a:lnTo>
                  <a:pt x="150033" y="80729"/>
                </a:lnTo>
                <a:lnTo>
                  <a:pt x="150034" y="80722"/>
                </a:lnTo>
                <a:lnTo>
                  <a:pt x="150035" y="80716"/>
                </a:lnTo>
                <a:lnTo>
                  <a:pt x="150035" y="80706"/>
                </a:lnTo>
                <a:lnTo>
                  <a:pt x="150022" y="80683"/>
                </a:lnTo>
                <a:lnTo>
                  <a:pt x="149988" y="80671"/>
                </a:lnTo>
                <a:lnTo>
                  <a:pt x="149977" y="80667"/>
                </a:lnTo>
                <a:lnTo>
                  <a:pt x="149973" y="80665"/>
                </a:lnTo>
                <a:lnTo>
                  <a:pt x="149967" y="80662"/>
                </a:lnTo>
                <a:lnTo>
                  <a:pt x="149960" y="80657"/>
                </a:lnTo>
                <a:lnTo>
                  <a:pt x="149942" y="80643"/>
                </a:lnTo>
                <a:lnTo>
                  <a:pt x="149916" y="80630"/>
                </a:lnTo>
                <a:lnTo>
                  <a:pt x="149906" y="80628"/>
                </a:lnTo>
                <a:lnTo>
                  <a:pt x="149899" y="80626"/>
                </a:lnTo>
                <a:lnTo>
                  <a:pt x="149898" y="80627"/>
                </a:lnTo>
                <a:lnTo>
                  <a:pt x="149896" y="80629"/>
                </a:lnTo>
                <a:lnTo>
                  <a:pt x="149871" y="80615"/>
                </a:lnTo>
                <a:lnTo>
                  <a:pt x="149869" y="80606"/>
                </a:lnTo>
                <a:lnTo>
                  <a:pt x="149865" y="80575"/>
                </a:lnTo>
                <a:lnTo>
                  <a:pt x="149865" y="80567"/>
                </a:lnTo>
                <a:lnTo>
                  <a:pt x="149865" y="80566"/>
                </a:lnTo>
                <a:lnTo>
                  <a:pt x="149875" y="80550"/>
                </a:lnTo>
                <a:lnTo>
                  <a:pt x="149877" y="80549"/>
                </a:lnTo>
                <a:lnTo>
                  <a:pt x="149884" y="80546"/>
                </a:lnTo>
                <a:lnTo>
                  <a:pt x="149890" y="80537"/>
                </a:lnTo>
                <a:lnTo>
                  <a:pt x="149896" y="80526"/>
                </a:lnTo>
                <a:lnTo>
                  <a:pt x="149901" y="80518"/>
                </a:lnTo>
                <a:lnTo>
                  <a:pt x="149911" y="80510"/>
                </a:lnTo>
                <a:lnTo>
                  <a:pt x="149917" y="80501"/>
                </a:lnTo>
                <a:lnTo>
                  <a:pt x="149920" y="80495"/>
                </a:lnTo>
                <a:lnTo>
                  <a:pt x="149921" y="80489"/>
                </a:lnTo>
                <a:lnTo>
                  <a:pt x="149921" y="80477"/>
                </a:lnTo>
                <a:lnTo>
                  <a:pt x="149921" y="80455"/>
                </a:lnTo>
                <a:lnTo>
                  <a:pt x="149917" y="80446"/>
                </a:lnTo>
                <a:lnTo>
                  <a:pt x="149910" y="80433"/>
                </a:lnTo>
                <a:lnTo>
                  <a:pt x="149903" y="80425"/>
                </a:lnTo>
                <a:lnTo>
                  <a:pt x="149892" y="80416"/>
                </a:lnTo>
                <a:lnTo>
                  <a:pt x="149874" y="80405"/>
                </a:lnTo>
                <a:lnTo>
                  <a:pt x="149852" y="80405"/>
                </a:lnTo>
                <a:lnTo>
                  <a:pt x="149843" y="80405"/>
                </a:lnTo>
                <a:lnTo>
                  <a:pt x="149837" y="80405"/>
                </a:lnTo>
                <a:lnTo>
                  <a:pt x="149803" y="80383"/>
                </a:lnTo>
                <a:lnTo>
                  <a:pt x="149803" y="80371"/>
                </a:lnTo>
                <a:lnTo>
                  <a:pt x="149808" y="80355"/>
                </a:lnTo>
                <a:lnTo>
                  <a:pt x="149801" y="80341"/>
                </a:lnTo>
                <a:lnTo>
                  <a:pt x="149799" y="80340"/>
                </a:lnTo>
                <a:lnTo>
                  <a:pt x="149793" y="80340"/>
                </a:lnTo>
                <a:lnTo>
                  <a:pt x="149781" y="80341"/>
                </a:lnTo>
                <a:lnTo>
                  <a:pt x="149776" y="80346"/>
                </a:lnTo>
                <a:lnTo>
                  <a:pt x="149772" y="80348"/>
                </a:lnTo>
                <a:lnTo>
                  <a:pt x="149772" y="80348"/>
                </a:lnTo>
                <a:lnTo>
                  <a:pt x="149758" y="80357"/>
                </a:lnTo>
                <a:lnTo>
                  <a:pt x="149745" y="80366"/>
                </a:lnTo>
                <a:lnTo>
                  <a:pt x="149742" y="80376"/>
                </a:lnTo>
                <a:lnTo>
                  <a:pt x="149727" y="80388"/>
                </a:lnTo>
                <a:lnTo>
                  <a:pt x="149720" y="80384"/>
                </a:lnTo>
                <a:lnTo>
                  <a:pt x="149718" y="80383"/>
                </a:lnTo>
                <a:lnTo>
                  <a:pt x="149717" y="80382"/>
                </a:lnTo>
                <a:lnTo>
                  <a:pt x="149711" y="80378"/>
                </a:lnTo>
                <a:lnTo>
                  <a:pt x="149704" y="80375"/>
                </a:lnTo>
                <a:lnTo>
                  <a:pt x="149691" y="80366"/>
                </a:lnTo>
                <a:lnTo>
                  <a:pt x="149682" y="80363"/>
                </a:lnTo>
                <a:lnTo>
                  <a:pt x="149675" y="80363"/>
                </a:lnTo>
                <a:lnTo>
                  <a:pt x="149675" y="80364"/>
                </a:lnTo>
                <a:lnTo>
                  <a:pt x="149672" y="80366"/>
                </a:lnTo>
                <a:lnTo>
                  <a:pt x="149671" y="80367"/>
                </a:lnTo>
                <a:lnTo>
                  <a:pt x="149663" y="80371"/>
                </a:lnTo>
                <a:lnTo>
                  <a:pt x="149655" y="80368"/>
                </a:lnTo>
                <a:lnTo>
                  <a:pt x="149654" y="80367"/>
                </a:lnTo>
                <a:lnTo>
                  <a:pt x="149652" y="80365"/>
                </a:lnTo>
                <a:lnTo>
                  <a:pt x="149648" y="80361"/>
                </a:lnTo>
                <a:lnTo>
                  <a:pt x="149643" y="80358"/>
                </a:lnTo>
                <a:lnTo>
                  <a:pt x="149631" y="80360"/>
                </a:lnTo>
                <a:lnTo>
                  <a:pt x="149629" y="80362"/>
                </a:lnTo>
                <a:lnTo>
                  <a:pt x="149626" y="80365"/>
                </a:lnTo>
                <a:lnTo>
                  <a:pt x="149623" y="80376"/>
                </a:lnTo>
                <a:lnTo>
                  <a:pt x="149615" y="80383"/>
                </a:lnTo>
                <a:lnTo>
                  <a:pt x="149608" y="80385"/>
                </a:lnTo>
                <a:lnTo>
                  <a:pt x="149602" y="80385"/>
                </a:lnTo>
                <a:lnTo>
                  <a:pt x="149593" y="80386"/>
                </a:lnTo>
                <a:lnTo>
                  <a:pt x="149589" y="80389"/>
                </a:lnTo>
                <a:lnTo>
                  <a:pt x="149587" y="80390"/>
                </a:lnTo>
                <a:lnTo>
                  <a:pt x="149555" y="80397"/>
                </a:lnTo>
                <a:lnTo>
                  <a:pt x="149550" y="80396"/>
                </a:lnTo>
                <a:lnTo>
                  <a:pt x="149536" y="80390"/>
                </a:lnTo>
                <a:lnTo>
                  <a:pt x="149536" y="80390"/>
                </a:lnTo>
                <a:lnTo>
                  <a:pt x="149528" y="80387"/>
                </a:lnTo>
                <a:lnTo>
                  <a:pt x="149522" y="80387"/>
                </a:lnTo>
                <a:lnTo>
                  <a:pt x="149521" y="80387"/>
                </a:lnTo>
                <a:lnTo>
                  <a:pt x="149512" y="80391"/>
                </a:lnTo>
                <a:lnTo>
                  <a:pt x="149507" y="80393"/>
                </a:lnTo>
                <a:lnTo>
                  <a:pt x="149489" y="80396"/>
                </a:lnTo>
                <a:lnTo>
                  <a:pt x="149488" y="80396"/>
                </a:lnTo>
                <a:lnTo>
                  <a:pt x="149488" y="80396"/>
                </a:lnTo>
                <a:lnTo>
                  <a:pt x="149480" y="80390"/>
                </a:lnTo>
                <a:lnTo>
                  <a:pt x="149467" y="80378"/>
                </a:lnTo>
                <a:lnTo>
                  <a:pt x="149465" y="80374"/>
                </a:lnTo>
                <a:lnTo>
                  <a:pt x="149463" y="80371"/>
                </a:lnTo>
                <a:lnTo>
                  <a:pt x="149458" y="80359"/>
                </a:lnTo>
                <a:lnTo>
                  <a:pt x="149439" y="80359"/>
                </a:lnTo>
                <a:lnTo>
                  <a:pt x="149430" y="80359"/>
                </a:lnTo>
                <a:lnTo>
                  <a:pt x="149423" y="80360"/>
                </a:lnTo>
                <a:lnTo>
                  <a:pt x="149413" y="80369"/>
                </a:lnTo>
                <a:lnTo>
                  <a:pt x="149412" y="80369"/>
                </a:lnTo>
                <a:lnTo>
                  <a:pt x="149405" y="80375"/>
                </a:lnTo>
                <a:lnTo>
                  <a:pt x="149396" y="80375"/>
                </a:lnTo>
                <a:lnTo>
                  <a:pt x="149384" y="80373"/>
                </a:lnTo>
                <a:lnTo>
                  <a:pt x="149383" y="80373"/>
                </a:lnTo>
                <a:lnTo>
                  <a:pt x="149374" y="80368"/>
                </a:lnTo>
                <a:lnTo>
                  <a:pt x="149373" y="80365"/>
                </a:lnTo>
                <a:lnTo>
                  <a:pt x="149363" y="80350"/>
                </a:lnTo>
                <a:lnTo>
                  <a:pt x="149362" y="80344"/>
                </a:lnTo>
                <a:lnTo>
                  <a:pt x="149361" y="80335"/>
                </a:lnTo>
                <a:lnTo>
                  <a:pt x="149353" y="80325"/>
                </a:lnTo>
                <a:lnTo>
                  <a:pt x="149341" y="80325"/>
                </a:lnTo>
                <a:lnTo>
                  <a:pt x="149336" y="80325"/>
                </a:lnTo>
                <a:lnTo>
                  <a:pt x="149335" y="80325"/>
                </a:lnTo>
                <a:lnTo>
                  <a:pt x="149330" y="80327"/>
                </a:lnTo>
                <a:lnTo>
                  <a:pt x="149327" y="80332"/>
                </a:lnTo>
                <a:lnTo>
                  <a:pt x="149320" y="80339"/>
                </a:lnTo>
                <a:lnTo>
                  <a:pt x="149313" y="80342"/>
                </a:lnTo>
                <a:lnTo>
                  <a:pt x="149307" y="80347"/>
                </a:lnTo>
                <a:lnTo>
                  <a:pt x="149294" y="80351"/>
                </a:lnTo>
                <a:lnTo>
                  <a:pt x="149283" y="80356"/>
                </a:lnTo>
                <a:lnTo>
                  <a:pt x="149278" y="80349"/>
                </a:lnTo>
                <a:lnTo>
                  <a:pt x="149278" y="80343"/>
                </a:lnTo>
                <a:lnTo>
                  <a:pt x="149277" y="80339"/>
                </a:lnTo>
                <a:lnTo>
                  <a:pt x="149277" y="80337"/>
                </a:lnTo>
                <a:lnTo>
                  <a:pt x="149273" y="80332"/>
                </a:lnTo>
                <a:lnTo>
                  <a:pt x="149264" y="80328"/>
                </a:lnTo>
                <a:lnTo>
                  <a:pt x="149256" y="80323"/>
                </a:lnTo>
                <a:lnTo>
                  <a:pt x="149242" y="80323"/>
                </a:lnTo>
                <a:lnTo>
                  <a:pt x="149240" y="80324"/>
                </a:lnTo>
                <a:lnTo>
                  <a:pt x="149238" y="80326"/>
                </a:lnTo>
                <a:lnTo>
                  <a:pt x="149225" y="80332"/>
                </a:lnTo>
                <a:lnTo>
                  <a:pt x="149222" y="80337"/>
                </a:lnTo>
                <a:lnTo>
                  <a:pt x="149222" y="80346"/>
                </a:lnTo>
                <a:lnTo>
                  <a:pt x="149222" y="80347"/>
                </a:lnTo>
                <a:lnTo>
                  <a:pt x="149219" y="80357"/>
                </a:lnTo>
                <a:lnTo>
                  <a:pt x="149207" y="80347"/>
                </a:lnTo>
                <a:lnTo>
                  <a:pt x="149206" y="80345"/>
                </a:lnTo>
                <a:lnTo>
                  <a:pt x="149204" y="80342"/>
                </a:lnTo>
                <a:lnTo>
                  <a:pt x="149201" y="80338"/>
                </a:lnTo>
                <a:lnTo>
                  <a:pt x="149197" y="80332"/>
                </a:lnTo>
                <a:lnTo>
                  <a:pt x="149197" y="80331"/>
                </a:lnTo>
                <a:lnTo>
                  <a:pt x="149193" y="80322"/>
                </a:lnTo>
                <a:lnTo>
                  <a:pt x="149193" y="80313"/>
                </a:lnTo>
                <a:lnTo>
                  <a:pt x="149188" y="80302"/>
                </a:lnTo>
                <a:lnTo>
                  <a:pt x="149183" y="80300"/>
                </a:lnTo>
                <a:lnTo>
                  <a:pt x="149179" y="80298"/>
                </a:lnTo>
                <a:lnTo>
                  <a:pt x="149169" y="80285"/>
                </a:lnTo>
                <a:lnTo>
                  <a:pt x="149154" y="80272"/>
                </a:lnTo>
                <a:lnTo>
                  <a:pt x="149151" y="80269"/>
                </a:lnTo>
                <a:lnTo>
                  <a:pt x="149144" y="80267"/>
                </a:lnTo>
                <a:lnTo>
                  <a:pt x="149144" y="80267"/>
                </a:lnTo>
                <a:lnTo>
                  <a:pt x="149137" y="80262"/>
                </a:lnTo>
                <a:lnTo>
                  <a:pt x="149132" y="80258"/>
                </a:lnTo>
                <a:lnTo>
                  <a:pt x="149127" y="80253"/>
                </a:lnTo>
                <a:lnTo>
                  <a:pt x="149123" y="80241"/>
                </a:lnTo>
                <a:lnTo>
                  <a:pt x="149123" y="80235"/>
                </a:lnTo>
                <a:lnTo>
                  <a:pt x="149123" y="80229"/>
                </a:lnTo>
                <a:lnTo>
                  <a:pt x="149123" y="80225"/>
                </a:lnTo>
                <a:lnTo>
                  <a:pt x="149130" y="80213"/>
                </a:lnTo>
                <a:lnTo>
                  <a:pt x="149132" y="80209"/>
                </a:lnTo>
                <a:lnTo>
                  <a:pt x="149134" y="80201"/>
                </a:lnTo>
                <a:lnTo>
                  <a:pt x="149134" y="80193"/>
                </a:lnTo>
                <a:lnTo>
                  <a:pt x="149130" y="80183"/>
                </a:lnTo>
                <a:lnTo>
                  <a:pt x="149083" y="80163"/>
                </a:lnTo>
                <a:lnTo>
                  <a:pt x="149071" y="80163"/>
                </a:lnTo>
                <a:lnTo>
                  <a:pt x="149065" y="80163"/>
                </a:lnTo>
                <a:lnTo>
                  <a:pt x="149045" y="80163"/>
                </a:lnTo>
                <a:lnTo>
                  <a:pt x="149042" y="80163"/>
                </a:lnTo>
                <a:lnTo>
                  <a:pt x="149036" y="80162"/>
                </a:lnTo>
                <a:lnTo>
                  <a:pt x="149033" y="80162"/>
                </a:lnTo>
                <a:lnTo>
                  <a:pt x="149029" y="80161"/>
                </a:lnTo>
                <a:lnTo>
                  <a:pt x="149026" y="80160"/>
                </a:lnTo>
                <a:lnTo>
                  <a:pt x="149012" y="80156"/>
                </a:lnTo>
                <a:lnTo>
                  <a:pt x="149007" y="80153"/>
                </a:lnTo>
                <a:lnTo>
                  <a:pt x="149000" y="80150"/>
                </a:lnTo>
                <a:lnTo>
                  <a:pt x="148990" y="80144"/>
                </a:lnTo>
                <a:lnTo>
                  <a:pt x="148981" y="80140"/>
                </a:lnTo>
                <a:lnTo>
                  <a:pt x="148977" y="80138"/>
                </a:lnTo>
                <a:lnTo>
                  <a:pt x="148968" y="80133"/>
                </a:lnTo>
                <a:lnTo>
                  <a:pt x="148961" y="80131"/>
                </a:lnTo>
                <a:lnTo>
                  <a:pt x="148952" y="80126"/>
                </a:lnTo>
                <a:lnTo>
                  <a:pt x="148939" y="80123"/>
                </a:lnTo>
                <a:lnTo>
                  <a:pt x="148932" y="80123"/>
                </a:lnTo>
                <a:lnTo>
                  <a:pt x="148929" y="80123"/>
                </a:lnTo>
                <a:lnTo>
                  <a:pt x="148917" y="80127"/>
                </a:lnTo>
                <a:lnTo>
                  <a:pt x="148910" y="80136"/>
                </a:lnTo>
                <a:lnTo>
                  <a:pt x="148902" y="80142"/>
                </a:lnTo>
                <a:lnTo>
                  <a:pt x="148893" y="80153"/>
                </a:lnTo>
                <a:lnTo>
                  <a:pt x="148887" y="80161"/>
                </a:lnTo>
                <a:lnTo>
                  <a:pt x="148885" y="80167"/>
                </a:lnTo>
                <a:lnTo>
                  <a:pt x="148880" y="80173"/>
                </a:lnTo>
                <a:lnTo>
                  <a:pt x="148877" y="80181"/>
                </a:lnTo>
                <a:lnTo>
                  <a:pt x="148876" y="80182"/>
                </a:lnTo>
                <a:lnTo>
                  <a:pt x="148871" y="80189"/>
                </a:lnTo>
                <a:lnTo>
                  <a:pt x="148868" y="80198"/>
                </a:lnTo>
                <a:lnTo>
                  <a:pt x="148861" y="80215"/>
                </a:lnTo>
                <a:lnTo>
                  <a:pt x="148858" y="80222"/>
                </a:lnTo>
                <a:lnTo>
                  <a:pt x="148854" y="80233"/>
                </a:lnTo>
                <a:lnTo>
                  <a:pt x="148820" y="80247"/>
                </a:lnTo>
                <a:lnTo>
                  <a:pt x="148809" y="80246"/>
                </a:lnTo>
                <a:lnTo>
                  <a:pt x="148808" y="80246"/>
                </a:lnTo>
                <a:lnTo>
                  <a:pt x="148804" y="80246"/>
                </a:lnTo>
                <a:lnTo>
                  <a:pt x="148801" y="80245"/>
                </a:lnTo>
                <a:lnTo>
                  <a:pt x="148775" y="80240"/>
                </a:lnTo>
                <a:lnTo>
                  <a:pt x="148766" y="80235"/>
                </a:lnTo>
                <a:lnTo>
                  <a:pt x="148755" y="80230"/>
                </a:lnTo>
                <a:lnTo>
                  <a:pt x="148740" y="80217"/>
                </a:lnTo>
                <a:lnTo>
                  <a:pt x="148734" y="80211"/>
                </a:lnTo>
                <a:lnTo>
                  <a:pt x="148731" y="80208"/>
                </a:lnTo>
                <a:lnTo>
                  <a:pt x="148718" y="80197"/>
                </a:lnTo>
                <a:lnTo>
                  <a:pt x="148701" y="80188"/>
                </a:lnTo>
                <a:lnTo>
                  <a:pt x="148675" y="80167"/>
                </a:lnTo>
                <a:lnTo>
                  <a:pt x="148620" y="80112"/>
                </a:lnTo>
                <a:lnTo>
                  <a:pt x="148582" y="80082"/>
                </a:lnTo>
                <a:lnTo>
                  <a:pt x="148571" y="80073"/>
                </a:lnTo>
                <a:lnTo>
                  <a:pt x="148570" y="80072"/>
                </a:lnTo>
                <a:lnTo>
                  <a:pt x="148564" y="80061"/>
                </a:lnTo>
                <a:lnTo>
                  <a:pt x="148551" y="80044"/>
                </a:lnTo>
                <a:lnTo>
                  <a:pt x="148546" y="80039"/>
                </a:lnTo>
                <a:lnTo>
                  <a:pt x="148535" y="80026"/>
                </a:lnTo>
                <a:lnTo>
                  <a:pt x="148515" y="80003"/>
                </a:lnTo>
                <a:lnTo>
                  <a:pt x="148508" y="79994"/>
                </a:lnTo>
                <a:lnTo>
                  <a:pt x="148490" y="79956"/>
                </a:lnTo>
                <a:lnTo>
                  <a:pt x="148465" y="79938"/>
                </a:lnTo>
                <a:lnTo>
                  <a:pt x="148457" y="79934"/>
                </a:lnTo>
                <a:lnTo>
                  <a:pt x="148453" y="79932"/>
                </a:lnTo>
                <a:lnTo>
                  <a:pt x="148444" y="79930"/>
                </a:lnTo>
                <a:lnTo>
                  <a:pt x="148432" y="79925"/>
                </a:lnTo>
                <a:lnTo>
                  <a:pt x="148423" y="79922"/>
                </a:lnTo>
                <a:lnTo>
                  <a:pt x="148405" y="79914"/>
                </a:lnTo>
                <a:lnTo>
                  <a:pt x="148395" y="79909"/>
                </a:lnTo>
                <a:lnTo>
                  <a:pt x="148394" y="79908"/>
                </a:lnTo>
                <a:lnTo>
                  <a:pt x="148391" y="79904"/>
                </a:lnTo>
                <a:lnTo>
                  <a:pt x="148386" y="79900"/>
                </a:lnTo>
                <a:lnTo>
                  <a:pt x="148382" y="79891"/>
                </a:lnTo>
                <a:lnTo>
                  <a:pt x="148382" y="79891"/>
                </a:lnTo>
                <a:lnTo>
                  <a:pt x="148375" y="79877"/>
                </a:lnTo>
                <a:lnTo>
                  <a:pt x="148367" y="79869"/>
                </a:lnTo>
                <a:lnTo>
                  <a:pt x="148341" y="79861"/>
                </a:lnTo>
                <a:lnTo>
                  <a:pt x="148313" y="79849"/>
                </a:lnTo>
                <a:lnTo>
                  <a:pt x="148295" y="79838"/>
                </a:lnTo>
                <a:lnTo>
                  <a:pt x="148283" y="79834"/>
                </a:lnTo>
                <a:lnTo>
                  <a:pt x="148250" y="79826"/>
                </a:lnTo>
                <a:lnTo>
                  <a:pt x="148243" y="79824"/>
                </a:lnTo>
                <a:lnTo>
                  <a:pt x="148234" y="79821"/>
                </a:lnTo>
                <a:lnTo>
                  <a:pt x="148233" y="79821"/>
                </a:lnTo>
                <a:lnTo>
                  <a:pt x="148218" y="79814"/>
                </a:lnTo>
                <a:lnTo>
                  <a:pt x="148202" y="79801"/>
                </a:lnTo>
                <a:lnTo>
                  <a:pt x="148196" y="79798"/>
                </a:lnTo>
                <a:lnTo>
                  <a:pt x="148187" y="79797"/>
                </a:lnTo>
                <a:lnTo>
                  <a:pt x="148181" y="79797"/>
                </a:lnTo>
                <a:lnTo>
                  <a:pt x="148178" y="79805"/>
                </a:lnTo>
                <a:lnTo>
                  <a:pt x="148176" y="79809"/>
                </a:lnTo>
                <a:lnTo>
                  <a:pt x="148171" y="79816"/>
                </a:lnTo>
                <a:lnTo>
                  <a:pt x="148166" y="79821"/>
                </a:lnTo>
                <a:lnTo>
                  <a:pt x="148160" y="79820"/>
                </a:lnTo>
                <a:lnTo>
                  <a:pt x="148151" y="79814"/>
                </a:lnTo>
                <a:lnTo>
                  <a:pt x="148144" y="79806"/>
                </a:lnTo>
                <a:lnTo>
                  <a:pt x="148134" y="79797"/>
                </a:lnTo>
                <a:lnTo>
                  <a:pt x="148117" y="79780"/>
                </a:lnTo>
                <a:lnTo>
                  <a:pt x="148116" y="79779"/>
                </a:lnTo>
                <a:lnTo>
                  <a:pt x="148105" y="79753"/>
                </a:lnTo>
                <a:lnTo>
                  <a:pt x="148105" y="79746"/>
                </a:lnTo>
                <a:lnTo>
                  <a:pt x="148113" y="79736"/>
                </a:lnTo>
                <a:lnTo>
                  <a:pt x="148121" y="79733"/>
                </a:lnTo>
                <a:lnTo>
                  <a:pt x="148137" y="79733"/>
                </a:lnTo>
                <a:lnTo>
                  <a:pt x="148137" y="79733"/>
                </a:lnTo>
                <a:lnTo>
                  <a:pt x="148152" y="79732"/>
                </a:lnTo>
                <a:lnTo>
                  <a:pt x="148157" y="79730"/>
                </a:lnTo>
                <a:lnTo>
                  <a:pt x="148174" y="79722"/>
                </a:lnTo>
                <a:lnTo>
                  <a:pt x="148189" y="79713"/>
                </a:lnTo>
                <a:lnTo>
                  <a:pt x="148202" y="79708"/>
                </a:lnTo>
                <a:lnTo>
                  <a:pt x="148209" y="79703"/>
                </a:lnTo>
                <a:lnTo>
                  <a:pt x="148216" y="79696"/>
                </a:lnTo>
                <a:lnTo>
                  <a:pt x="148219" y="79690"/>
                </a:lnTo>
                <a:lnTo>
                  <a:pt x="148225" y="79680"/>
                </a:lnTo>
                <a:lnTo>
                  <a:pt x="148232" y="79670"/>
                </a:lnTo>
                <a:lnTo>
                  <a:pt x="148244" y="79650"/>
                </a:lnTo>
                <a:lnTo>
                  <a:pt x="148237" y="79639"/>
                </a:lnTo>
                <a:lnTo>
                  <a:pt x="148207" y="79626"/>
                </a:lnTo>
                <a:lnTo>
                  <a:pt x="148206" y="79626"/>
                </a:lnTo>
                <a:lnTo>
                  <a:pt x="148205" y="79626"/>
                </a:lnTo>
                <a:lnTo>
                  <a:pt x="148198" y="79617"/>
                </a:lnTo>
                <a:lnTo>
                  <a:pt x="148192" y="79607"/>
                </a:lnTo>
                <a:lnTo>
                  <a:pt x="148180" y="79614"/>
                </a:lnTo>
                <a:lnTo>
                  <a:pt x="148179" y="79614"/>
                </a:lnTo>
                <a:lnTo>
                  <a:pt x="148172" y="79620"/>
                </a:lnTo>
                <a:lnTo>
                  <a:pt x="148170" y="79622"/>
                </a:lnTo>
                <a:lnTo>
                  <a:pt x="148164" y="79627"/>
                </a:lnTo>
                <a:lnTo>
                  <a:pt x="148163" y="79629"/>
                </a:lnTo>
                <a:lnTo>
                  <a:pt x="148162" y="79633"/>
                </a:lnTo>
                <a:lnTo>
                  <a:pt x="148158" y="79638"/>
                </a:lnTo>
                <a:lnTo>
                  <a:pt x="148142" y="79620"/>
                </a:lnTo>
                <a:lnTo>
                  <a:pt x="148140" y="79617"/>
                </a:lnTo>
                <a:lnTo>
                  <a:pt x="148139" y="79607"/>
                </a:lnTo>
                <a:lnTo>
                  <a:pt x="148138" y="79602"/>
                </a:lnTo>
                <a:lnTo>
                  <a:pt x="148137" y="79594"/>
                </a:lnTo>
                <a:lnTo>
                  <a:pt x="148135" y="79577"/>
                </a:lnTo>
                <a:lnTo>
                  <a:pt x="148133" y="79571"/>
                </a:lnTo>
                <a:lnTo>
                  <a:pt x="148128" y="79564"/>
                </a:lnTo>
                <a:lnTo>
                  <a:pt x="148128" y="79563"/>
                </a:lnTo>
                <a:lnTo>
                  <a:pt x="148128" y="79561"/>
                </a:lnTo>
                <a:lnTo>
                  <a:pt x="148129" y="79558"/>
                </a:lnTo>
                <a:lnTo>
                  <a:pt x="148130" y="79557"/>
                </a:lnTo>
                <a:lnTo>
                  <a:pt x="148131" y="79553"/>
                </a:lnTo>
                <a:lnTo>
                  <a:pt x="148135" y="79547"/>
                </a:lnTo>
                <a:lnTo>
                  <a:pt x="148136" y="79536"/>
                </a:lnTo>
                <a:lnTo>
                  <a:pt x="148133" y="79530"/>
                </a:lnTo>
                <a:lnTo>
                  <a:pt x="148129" y="79519"/>
                </a:lnTo>
                <a:lnTo>
                  <a:pt x="148128" y="79507"/>
                </a:lnTo>
                <a:lnTo>
                  <a:pt x="148111" y="79480"/>
                </a:lnTo>
                <a:lnTo>
                  <a:pt x="148105" y="79471"/>
                </a:lnTo>
                <a:lnTo>
                  <a:pt x="148100" y="79457"/>
                </a:lnTo>
                <a:lnTo>
                  <a:pt x="148080" y="79437"/>
                </a:lnTo>
                <a:lnTo>
                  <a:pt x="148066" y="79423"/>
                </a:lnTo>
                <a:lnTo>
                  <a:pt x="148049" y="79407"/>
                </a:lnTo>
                <a:lnTo>
                  <a:pt x="148049" y="79399"/>
                </a:lnTo>
                <a:lnTo>
                  <a:pt x="148049" y="79397"/>
                </a:lnTo>
                <a:lnTo>
                  <a:pt x="148049" y="79391"/>
                </a:lnTo>
                <a:lnTo>
                  <a:pt x="148048" y="79380"/>
                </a:lnTo>
                <a:lnTo>
                  <a:pt x="148031" y="79367"/>
                </a:lnTo>
                <a:lnTo>
                  <a:pt x="148020" y="79360"/>
                </a:lnTo>
                <a:lnTo>
                  <a:pt x="148020" y="79360"/>
                </a:lnTo>
                <a:lnTo>
                  <a:pt x="148016" y="79354"/>
                </a:lnTo>
                <a:lnTo>
                  <a:pt x="148011" y="79347"/>
                </a:lnTo>
                <a:lnTo>
                  <a:pt x="148011" y="79338"/>
                </a:lnTo>
                <a:lnTo>
                  <a:pt x="148007" y="79332"/>
                </a:lnTo>
                <a:lnTo>
                  <a:pt x="147994" y="79325"/>
                </a:lnTo>
                <a:lnTo>
                  <a:pt x="147986" y="79325"/>
                </a:lnTo>
                <a:lnTo>
                  <a:pt x="147977" y="79325"/>
                </a:lnTo>
                <a:lnTo>
                  <a:pt x="147973" y="79325"/>
                </a:lnTo>
                <a:lnTo>
                  <a:pt x="147964" y="79325"/>
                </a:lnTo>
                <a:lnTo>
                  <a:pt x="147954" y="79322"/>
                </a:lnTo>
                <a:lnTo>
                  <a:pt x="147944" y="79321"/>
                </a:lnTo>
                <a:lnTo>
                  <a:pt x="147934" y="79319"/>
                </a:lnTo>
                <a:lnTo>
                  <a:pt x="147925" y="79319"/>
                </a:lnTo>
                <a:lnTo>
                  <a:pt x="147911" y="79321"/>
                </a:lnTo>
                <a:lnTo>
                  <a:pt x="147903" y="79325"/>
                </a:lnTo>
                <a:lnTo>
                  <a:pt x="147900" y="79325"/>
                </a:lnTo>
                <a:lnTo>
                  <a:pt x="147890" y="79328"/>
                </a:lnTo>
                <a:lnTo>
                  <a:pt x="147883" y="79328"/>
                </a:lnTo>
                <a:lnTo>
                  <a:pt x="147873" y="79328"/>
                </a:lnTo>
                <a:lnTo>
                  <a:pt x="147863" y="79326"/>
                </a:lnTo>
                <a:lnTo>
                  <a:pt x="147857" y="79324"/>
                </a:lnTo>
                <a:lnTo>
                  <a:pt x="147851" y="79307"/>
                </a:lnTo>
                <a:lnTo>
                  <a:pt x="147850" y="79303"/>
                </a:lnTo>
                <a:lnTo>
                  <a:pt x="147846" y="79287"/>
                </a:lnTo>
                <a:lnTo>
                  <a:pt x="147833" y="79269"/>
                </a:lnTo>
                <a:lnTo>
                  <a:pt x="147817" y="79272"/>
                </a:lnTo>
                <a:lnTo>
                  <a:pt x="147812" y="79275"/>
                </a:lnTo>
                <a:lnTo>
                  <a:pt x="147809" y="79277"/>
                </a:lnTo>
                <a:lnTo>
                  <a:pt x="147802" y="79281"/>
                </a:lnTo>
                <a:lnTo>
                  <a:pt x="147793" y="79281"/>
                </a:lnTo>
                <a:lnTo>
                  <a:pt x="147790" y="79275"/>
                </a:lnTo>
                <a:lnTo>
                  <a:pt x="147779" y="79253"/>
                </a:lnTo>
                <a:lnTo>
                  <a:pt x="147779" y="79250"/>
                </a:lnTo>
                <a:lnTo>
                  <a:pt x="147779" y="79244"/>
                </a:lnTo>
                <a:lnTo>
                  <a:pt x="147774" y="79237"/>
                </a:lnTo>
                <a:lnTo>
                  <a:pt x="147767" y="79229"/>
                </a:lnTo>
                <a:lnTo>
                  <a:pt x="147763" y="79222"/>
                </a:lnTo>
                <a:lnTo>
                  <a:pt x="147752" y="79222"/>
                </a:lnTo>
                <a:lnTo>
                  <a:pt x="147739" y="79229"/>
                </a:lnTo>
                <a:lnTo>
                  <a:pt x="147731" y="79233"/>
                </a:lnTo>
                <a:lnTo>
                  <a:pt x="147728" y="79235"/>
                </a:lnTo>
                <a:lnTo>
                  <a:pt x="147722" y="79239"/>
                </a:lnTo>
                <a:lnTo>
                  <a:pt x="147712" y="79248"/>
                </a:lnTo>
                <a:lnTo>
                  <a:pt x="147693" y="79248"/>
                </a:lnTo>
                <a:lnTo>
                  <a:pt x="147687" y="79244"/>
                </a:lnTo>
                <a:lnTo>
                  <a:pt x="147682" y="79241"/>
                </a:lnTo>
                <a:lnTo>
                  <a:pt x="147661" y="79209"/>
                </a:lnTo>
                <a:lnTo>
                  <a:pt x="147657" y="79201"/>
                </a:lnTo>
                <a:lnTo>
                  <a:pt x="147648" y="79187"/>
                </a:lnTo>
                <a:lnTo>
                  <a:pt x="147639" y="79175"/>
                </a:lnTo>
                <a:lnTo>
                  <a:pt x="147635" y="79170"/>
                </a:lnTo>
                <a:lnTo>
                  <a:pt x="147629" y="79165"/>
                </a:lnTo>
                <a:lnTo>
                  <a:pt x="147625" y="79161"/>
                </a:lnTo>
                <a:lnTo>
                  <a:pt x="147619" y="79157"/>
                </a:lnTo>
                <a:lnTo>
                  <a:pt x="147602" y="79153"/>
                </a:lnTo>
                <a:lnTo>
                  <a:pt x="147590" y="79153"/>
                </a:lnTo>
                <a:lnTo>
                  <a:pt x="147578" y="79154"/>
                </a:lnTo>
                <a:lnTo>
                  <a:pt x="147535" y="79154"/>
                </a:lnTo>
                <a:lnTo>
                  <a:pt x="147470" y="79153"/>
                </a:lnTo>
                <a:lnTo>
                  <a:pt x="147429" y="79153"/>
                </a:lnTo>
                <a:lnTo>
                  <a:pt x="147425" y="79152"/>
                </a:lnTo>
                <a:lnTo>
                  <a:pt x="147425" y="79152"/>
                </a:lnTo>
                <a:lnTo>
                  <a:pt x="147420" y="79151"/>
                </a:lnTo>
                <a:lnTo>
                  <a:pt x="147392" y="79147"/>
                </a:lnTo>
                <a:lnTo>
                  <a:pt x="147392" y="79147"/>
                </a:lnTo>
                <a:lnTo>
                  <a:pt x="147381" y="79142"/>
                </a:lnTo>
                <a:lnTo>
                  <a:pt x="147372" y="79138"/>
                </a:lnTo>
                <a:lnTo>
                  <a:pt x="147358" y="79140"/>
                </a:lnTo>
                <a:lnTo>
                  <a:pt x="147344" y="79142"/>
                </a:lnTo>
                <a:lnTo>
                  <a:pt x="147331" y="79140"/>
                </a:lnTo>
                <a:lnTo>
                  <a:pt x="147324" y="79138"/>
                </a:lnTo>
                <a:lnTo>
                  <a:pt x="147319" y="79137"/>
                </a:lnTo>
                <a:lnTo>
                  <a:pt x="147311" y="79133"/>
                </a:lnTo>
                <a:lnTo>
                  <a:pt x="147299" y="79133"/>
                </a:lnTo>
                <a:lnTo>
                  <a:pt x="147291" y="79135"/>
                </a:lnTo>
                <a:lnTo>
                  <a:pt x="147290" y="79137"/>
                </a:lnTo>
                <a:lnTo>
                  <a:pt x="147286" y="79138"/>
                </a:lnTo>
                <a:lnTo>
                  <a:pt x="147281" y="79140"/>
                </a:lnTo>
                <a:lnTo>
                  <a:pt x="147281" y="79141"/>
                </a:lnTo>
                <a:lnTo>
                  <a:pt x="147264" y="79157"/>
                </a:lnTo>
                <a:lnTo>
                  <a:pt x="147261" y="79160"/>
                </a:lnTo>
                <a:lnTo>
                  <a:pt x="147255" y="79164"/>
                </a:lnTo>
                <a:lnTo>
                  <a:pt x="147245" y="79172"/>
                </a:lnTo>
                <a:lnTo>
                  <a:pt x="147229" y="79191"/>
                </a:lnTo>
                <a:lnTo>
                  <a:pt x="147225" y="79197"/>
                </a:lnTo>
                <a:lnTo>
                  <a:pt x="147218" y="79207"/>
                </a:lnTo>
                <a:lnTo>
                  <a:pt x="147202" y="79210"/>
                </a:lnTo>
                <a:lnTo>
                  <a:pt x="147195" y="79207"/>
                </a:lnTo>
                <a:lnTo>
                  <a:pt x="147185" y="79195"/>
                </a:lnTo>
                <a:lnTo>
                  <a:pt x="147185" y="79193"/>
                </a:lnTo>
                <a:lnTo>
                  <a:pt x="147184" y="79184"/>
                </a:lnTo>
                <a:lnTo>
                  <a:pt x="147193" y="79153"/>
                </a:lnTo>
                <a:lnTo>
                  <a:pt x="147191" y="79119"/>
                </a:lnTo>
                <a:lnTo>
                  <a:pt x="147181" y="79068"/>
                </a:lnTo>
                <a:lnTo>
                  <a:pt x="147180" y="79066"/>
                </a:lnTo>
                <a:lnTo>
                  <a:pt x="147176" y="79061"/>
                </a:lnTo>
                <a:lnTo>
                  <a:pt x="147167" y="79050"/>
                </a:lnTo>
                <a:lnTo>
                  <a:pt x="147172" y="79032"/>
                </a:lnTo>
                <a:lnTo>
                  <a:pt x="147175" y="79032"/>
                </a:lnTo>
                <a:lnTo>
                  <a:pt x="147179" y="79033"/>
                </a:lnTo>
                <a:lnTo>
                  <a:pt x="147183" y="79034"/>
                </a:lnTo>
                <a:lnTo>
                  <a:pt x="147185" y="79035"/>
                </a:lnTo>
                <a:lnTo>
                  <a:pt x="147194" y="79040"/>
                </a:lnTo>
                <a:lnTo>
                  <a:pt x="147209" y="79040"/>
                </a:lnTo>
                <a:lnTo>
                  <a:pt x="147213" y="79040"/>
                </a:lnTo>
                <a:lnTo>
                  <a:pt x="147229" y="79037"/>
                </a:lnTo>
                <a:lnTo>
                  <a:pt x="147244" y="79031"/>
                </a:lnTo>
                <a:lnTo>
                  <a:pt x="147254" y="79023"/>
                </a:lnTo>
                <a:lnTo>
                  <a:pt x="147261" y="79011"/>
                </a:lnTo>
                <a:lnTo>
                  <a:pt x="147267" y="79001"/>
                </a:lnTo>
                <a:lnTo>
                  <a:pt x="147262" y="78963"/>
                </a:lnTo>
                <a:lnTo>
                  <a:pt x="147260" y="78955"/>
                </a:lnTo>
                <a:lnTo>
                  <a:pt x="147257" y="78943"/>
                </a:lnTo>
                <a:lnTo>
                  <a:pt x="147257" y="78932"/>
                </a:lnTo>
                <a:lnTo>
                  <a:pt x="147258" y="78920"/>
                </a:lnTo>
                <a:lnTo>
                  <a:pt x="147258" y="78907"/>
                </a:lnTo>
                <a:lnTo>
                  <a:pt x="147260" y="78891"/>
                </a:lnTo>
                <a:lnTo>
                  <a:pt x="147265" y="78872"/>
                </a:lnTo>
                <a:lnTo>
                  <a:pt x="147299" y="78790"/>
                </a:lnTo>
                <a:lnTo>
                  <a:pt x="147301" y="78775"/>
                </a:lnTo>
                <a:lnTo>
                  <a:pt x="147305" y="78767"/>
                </a:lnTo>
                <a:lnTo>
                  <a:pt x="147309" y="78754"/>
                </a:lnTo>
                <a:lnTo>
                  <a:pt x="147313" y="78733"/>
                </a:lnTo>
                <a:lnTo>
                  <a:pt x="147291" y="78675"/>
                </a:lnTo>
                <a:lnTo>
                  <a:pt x="147287" y="78669"/>
                </a:lnTo>
                <a:lnTo>
                  <a:pt x="147283" y="78660"/>
                </a:lnTo>
                <a:lnTo>
                  <a:pt x="147281" y="78655"/>
                </a:lnTo>
                <a:lnTo>
                  <a:pt x="147270" y="78645"/>
                </a:lnTo>
                <a:lnTo>
                  <a:pt x="147260" y="78645"/>
                </a:lnTo>
                <a:lnTo>
                  <a:pt x="147252" y="78641"/>
                </a:lnTo>
                <a:lnTo>
                  <a:pt x="147229" y="78630"/>
                </a:lnTo>
                <a:lnTo>
                  <a:pt x="147238" y="78613"/>
                </a:lnTo>
                <a:lnTo>
                  <a:pt x="147239" y="78612"/>
                </a:lnTo>
                <a:lnTo>
                  <a:pt x="147245" y="78607"/>
                </a:lnTo>
                <a:lnTo>
                  <a:pt x="147246" y="78601"/>
                </a:lnTo>
                <a:lnTo>
                  <a:pt x="147247" y="78593"/>
                </a:lnTo>
                <a:lnTo>
                  <a:pt x="147258" y="78532"/>
                </a:lnTo>
                <a:lnTo>
                  <a:pt x="147257" y="78525"/>
                </a:lnTo>
                <a:lnTo>
                  <a:pt x="147256" y="78513"/>
                </a:lnTo>
                <a:lnTo>
                  <a:pt x="147256" y="78500"/>
                </a:lnTo>
                <a:lnTo>
                  <a:pt x="147257" y="78493"/>
                </a:lnTo>
                <a:lnTo>
                  <a:pt x="147260" y="78485"/>
                </a:lnTo>
                <a:lnTo>
                  <a:pt x="147261" y="78470"/>
                </a:lnTo>
                <a:lnTo>
                  <a:pt x="147262" y="78468"/>
                </a:lnTo>
                <a:lnTo>
                  <a:pt x="147262" y="78466"/>
                </a:lnTo>
                <a:lnTo>
                  <a:pt x="147266" y="78446"/>
                </a:lnTo>
                <a:lnTo>
                  <a:pt x="147266" y="78442"/>
                </a:lnTo>
                <a:lnTo>
                  <a:pt x="147266" y="78435"/>
                </a:lnTo>
                <a:lnTo>
                  <a:pt x="147266" y="78424"/>
                </a:lnTo>
                <a:lnTo>
                  <a:pt x="147263" y="78415"/>
                </a:lnTo>
                <a:lnTo>
                  <a:pt x="147256" y="78400"/>
                </a:lnTo>
                <a:lnTo>
                  <a:pt x="147236" y="78362"/>
                </a:lnTo>
                <a:lnTo>
                  <a:pt x="147230" y="78358"/>
                </a:lnTo>
                <a:lnTo>
                  <a:pt x="147221" y="78352"/>
                </a:lnTo>
                <a:lnTo>
                  <a:pt x="147221" y="78351"/>
                </a:lnTo>
                <a:lnTo>
                  <a:pt x="147199" y="78349"/>
                </a:lnTo>
                <a:lnTo>
                  <a:pt x="147198" y="78349"/>
                </a:lnTo>
                <a:lnTo>
                  <a:pt x="147192" y="78348"/>
                </a:lnTo>
                <a:lnTo>
                  <a:pt x="147191" y="78347"/>
                </a:lnTo>
                <a:lnTo>
                  <a:pt x="147185" y="78344"/>
                </a:lnTo>
                <a:lnTo>
                  <a:pt x="147177" y="78342"/>
                </a:lnTo>
                <a:lnTo>
                  <a:pt x="147170" y="78342"/>
                </a:lnTo>
                <a:lnTo>
                  <a:pt x="147165" y="78343"/>
                </a:lnTo>
                <a:lnTo>
                  <a:pt x="147156" y="78345"/>
                </a:lnTo>
                <a:lnTo>
                  <a:pt x="147152" y="78348"/>
                </a:lnTo>
                <a:lnTo>
                  <a:pt x="147145" y="78352"/>
                </a:lnTo>
                <a:lnTo>
                  <a:pt x="147140" y="78355"/>
                </a:lnTo>
                <a:lnTo>
                  <a:pt x="147135" y="78358"/>
                </a:lnTo>
                <a:lnTo>
                  <a:pt x="147128" y="78362"/>
                </a:lnTo>
                <a:lnTo>
                  <a:pt x="147121" y="78364"/>
                </a:lnTo>
                <a:lnTo>
                  <a:pt x="147119" y="78365"/>
                </a:lnTo>
                <a:lnTo>
                  <a:pt x="147107" y="78370"/>
                </a:lnTo>
                <a:lnTo>
                  <a:pt x="147098" y="78378"/>
                </a:lnTo>
                <a:lnTo>
                  <a:pt x="147084" y="78386"/>
                </a:lnTo>
                <a:lnTo>
                  <a:pt x="147080" y="78391"/>
                </a:lnTo>
                <a:lnTo>
                  <a:pt x="147078" y="78392"/>
                </a:lnTo>
                <a:lnTo>
                  <a:pt x="147063" y="78400"/>
                </a:lnTo>
                <a:lnTo>
                  <a:pt x="147044" y="78409"/>
                </a:lnTo>
                <a:lnTo>
                  <a:pt x="147029" y="78413"/>
                </a:lnTo>
                <a:lnTo>
                  <a:pt x="147017" y="78413"/>
                </a:lnTo>
                <a:lnTo>
                  <a:pt x="146998" y="78413"/>
                </a:lnTo>
                <a:lnTo>
                  <a:pt x="146995" y="78412"/>
                </a:lnTo>
                <a:lnTo>
                  <a:pt x="146992" y="78411"/>
                </a:lnTo>
                <a:lnTo>
                  <a:pt x="146991" y="78410"/>
                </a:lnTo>
                <a:lnTo>
                  <a:pt x="146985" y="78408"/>
                </a:lnTo>
                <a:lnTo>
                  <a:pt x="146980" y="78404"/>
                </a:lnTo>
                <a:lnTo>
                  <a:pt x="146976" y="78402"/>
                </a:lnTo>
                <a:lnTo>
                  <a:pt x="146975" y="78401"/>
                </a:lnTo>
                <a:lnTo>
                  <a:pt x="146971" y="78398"/>
                </a:lnTo>
                <a:lnTo>
                  <a:pt x="146963" y="78393"/>
                </a:lnTo>
                <a:lnTo>
                  <a:pt x="146962" y="78391"/>
                </a:lnTo>
                <a:lnTo>
                  <a:pt x="146956" y="78385"/>
                </a:lnTo>
                <a:lnTo>
                  <a:pt x="146953" y="78383"/>
                </a:lnTo>
                <a:lnTo>
                  <a:pt x="146952" y="78383"/>
                </a:lnTo>
                <a:lnTo>
                  <a:pt x="146947" y="78379"/>
                </a:lnTo>
                <a:lnTo>
                  <a:pt x="146946" y="78377"/>
                </a:lnTo>
                <a:lnTo>
                  <a:pt x="146945" y="78376"/>
                </a:lnTo>
                <a:lnTo>
                  <a:pt x="146945" y="78375"/>
                </a:lnTo>
                <a:lnTo>
                  <a:pt x="146943" y="78372"/>
                </a:lnTo>
                <a:lnTo>
                  <a:pt x="146938" y="78364"/>
                </a:lnTo>
                <a:lnTo>
                  <a:pt x="146923" y="78347"/>
                </a:lnTo>
                <a:lnTo>
                  <a:pt x="146921" y="78345"/>
                </a:lnTo>
                <a:lnTo>
                  <a:pt x="146914" y="78339"/>
                </a:lnTo>
                <a:lnTo>
                  <a:pt x="146910" y="78333"/>
                </a:lnTo>
                <a:lnTo>
                  <a:pt x="146908" y="78331"/>
                </a:lnTo>
                <a:lnTo>
                  <a:pt x="146908" y="78331"/>
                </a:lnTo>
                <a:lnTo>
                  <a:pt x="146894" y="78317"/>
                </a:lnTo>
                <a:lnTo>
                  <a:pt x="146890" y="78314"/>
                </a:lnTo>
                <a:lnTo>
                  <a:pt x="146885" y="78310"/>
                </a:lnTo>
                <a:lnTo>
                  <a:pt x="146886" y="78309"/>
                </a:lnTo>
                <a:lnTo>
                  <a:pt x="146884" y="78308"/>
                </a:lnTo>
                <a:lnTo>
                  <a:pt x="146882" y="78303"/>
                </a:lnTo>
                <a:lnTo>
                  <a:pt x="146879" y="78293"/>
                </a:lnTo>
                <a:lnTo>
                  <a:pt x="146879" y="78285"/>
                </a:lnTo>
                <a:lnTo>
                  <a:pt x="146879" y="78283"/>
                </a:lnTo>
                <a:lnTo>
                  <a:pt x="146880" y="78271"/>
                </a:lnTo>
                <a:lnTo>
                  <a:pt x="146881" y="78270"/>
                </a:lnTo>
                <a:lnTo>
                  <a:pt x="146882" y="78265"/>
                </a:lnTo>
                <a:lnTo>
                  <a:pt x="146885" y="78250"/>
                </a:lnTo>
                <a:lnTo>
                  <a:pt x="146889" y="78238"/>
                </a:lnTo>
                <a:lnTo>
                  <a:pt x="146893" y="78225"/>
                </a:lnTo>
                <a:lnTo>
                  <a:pt x="146912" y="78197"/>
                </a:lnTo>
                <a:lnTo>
                  <a:pt x="146926" y="78178"/>
                </a:lnTo>
                <a:lnTo>
                  <a:pt x="146934" y="78159"/>
                </a:lnTo>
                <a:lnTo>
                  <a:pt x="146940" y="78145"/>
                </a:lnTo>
                <a:lnTo>
                  <a:pt x="146965" y="78103"/>
                </a:lnTo>
                <a:lnTo>
                  <a:pt x="146969" y="78097"/>
                </a:lnTo>
                <a:lnTo>
                  <a:pt x="146974" y="78089"/>
                </a:lnTo>
                <a:lnTo>
                  <a:pt x="147019" y="78018"/>
                </a:lnTo>
                <a:lnTo>
                  <a:pt x="147050" y="77949"/>
                </a:lnTo>
                <a:lnTo>
                  <a:pt x="147059" y="77934"/>
                </a:lnTo>
                <a:lnTo>
                  <a:pt x="147067" y="77923"/>
                </a:lnTo>
                <a:lnTo>
                  <a:pt x="147069" y="77921"/>
                </a:lnTo>
                <a:lnTo>
                  <a:pt x="147073" y="77916"/>
                </a:lnTo>
                <a:lnTo>
                  <a:pt x="147090" y="77884"/>
                </a:lnTo>
                <a:lnTo>
                  <a:pt x="147095" y="77861"/>
                </a:lnTo>
                <a:lnTo>
                  <a:pt x="147096" y="77845"/>
                </a:lnTo>
                <a:lnTo>
                  <a:pt x="147099" y="77824"/>
                </a:lnTo>
                <a:lnTo>
                  <a:pt x="147102" y="77803"/>
                </a:lnTo>
                <a:lnTo>
                  <a:pt x="147094" y="77746"/>
                </a:lnTo>
                <a:lnTo>
                  <a:pt x="147090" y="77741"/>
                </a:lnTo>
                <a:lnTo>
                  <a:pt x="147082" y="77732"/>
                </a:lnTo>
                <a:lnTo>
                  <a:pt x="147077" y="77726"/>
                </a:lnTo>
                <a:lnTo>
                  <a:pt x="147063" y="77710"/>
                </a:lnTo>
                <a:lnTo>
                  <a:pt x="147055" y="77700"/>
                </a:lnTo>
                <a:lnTo>
                  <a:pt x="147046" y="77692"/>
                </a:lnTo>
                <a:lnTo>
                  <a:pt x="147039" y="77689"/>
                </a:lnTo>
                <a:lnTo>
                  <a:pt x="147025" y="77682"/>
                </a:lnTo>
                <a:lnTo>
                  <a:pt x="147008" y="77675"/>
                </a:lnTo>
                <a:lnTo>
                  <a:pt x="146987" y="77670"/>
                </a:lnTo>
                <a:lnTo>
                  <a:pt x="146943" y="77672"/>
                </a:lnTo>
                <a:lnTo>
                  <a:pt x="146939" y="77672"/>
                </a:lnTo>
                <a:lnTo>
                  <a:pt x="146912" y="77674"/>
                </a:lnTo>
                <a:lnTo>
                  <a:pt x="146907" y="77674"/>
                </a:lnTo>
                <a:lnTo>
                  <a:pt x="146815" y="77684"/>
                </a:lnTo>
                <a:lnTo>
                  <a:pt x="146814" y="77684"/>
                </a:lnTo>
                <a:lnTo>
                  <a:pt x="146810" y="77684"/>
                </a:lnTo>
                <a:lnTo>
                  <a:pt x="146766" y="77679"/>
                </a:lnTo>
                <a:lnTo>
                  <a:pt x="146759" y="77677"/>
                </a:lnTo>
                <a:lnTo>
                  <a:pt x="146748" y="77673"/>
                </a:lnTo>
                <a:lnTo>
                  <a:pt x="146725" y="77663"/>
                </a:lnTo>
                <a:lnTo>
                  <a:pt x="146708" y="77653"/>
                </a:lnTo>
                <a:lnTo>
                  <a:pt x="146698" y="77642"/>
                </a:lnTo>
                <a:lnTo>
                  <a:pt x="146680" y="77618"/>
                </a:lnTo>
                <a:lnTo>
                  <a:pt x="146671" y="77594"/>
                </a:lnTo>
                <a:lnTo>
                  <a:pt x="146652" y="77550"/>
                </a:lnTo>
                <a:lnTo>
                  <a:pt x="146621" y="77422"/>
                </a:lnTo>
                <a:lnTo>
                  <a:pt x="146605" y="77361"/>
                </a:lnTo>
                <a:lnTo>
                  <a:pt x="146602" y="77352"/>
                </a:lnTo>
                <a:lnTo>
                  <a:pt x="146600" y="77349"/>
                </a:lnTo>
                <a:lnTo>
                  <a:pt x="146592" y="77338"/>
                </a:lnTo>
                <a:lnTo>
                  <a:pt x="146586" y="77328"/>
                </a:lnTo>
                <a:lnTo>
                  <a:pt x="146585" y="77328"/>
                </a:lnTo>
                <a:lnTo>
                  <a:pt x="146579" y="77315"/>
                </a:lnTo>
                <a:lnTo>
                  <a:pt x="146578" y="77306"/>
                </a:lnTo>
                <a:lnTo>
                  <a:pt x="146578" y="77302"/>
                </a:lnTo>
                <a:lnTo>
                  <a:pt x="146578" y="77292"/>
                </a:lnTo>
                <a:lnTo>
                  <a:pt x="146581" y="77268"/>
                </a:lnTo>
                <a:lnTo>
                  <a:pt x="146582" y="77264"/>
                </a:lnTo>
                <a:lnTo>
                  <a:pt x="146594" y="77236"/>
                </a:lnTo>
                <a:lnTo>
                  <a:pt x="146623" y="77142"/>
                </a:lnTo>
                <a:lnTo>
                  <a:pt x="146629" y="77121"/>
                </a:lnTo>
                <a:lnTo>
                  <a:pt x="146630" y="77118"/>
                </a:lnTo>
                <a:lnTo>
                  <a:pt x="146638" y="77103"/>
                </a:lnTo>
                <a:lnTo>
                  <a:pt x="146643" y="77089"/>
                </a:lnTo>
                <a:lnTo>
                  <a:pt x="146646" y="77078"/>
                </a:lnTo>
                <a:lnTo>
                  <a:pt x="146654" y="77059"/>
                </a:lnTo>
                <a:lnTo>
                  <a:pt x="146664" y="77036"/>
                </a:lnTo>
                <a:lnTo>
                  <a:pt x="146670" y="77020"/>
                </a:lnTo>
                <a:lnTo>
                  <a:pt x="146674" y="76996"/>
                </a:lnTo>
                <a:lnTo>
                  <a:pt x="146692" y="76936"/>
                </a:lnTo>
                <a:lnTo>
                  <a:pt x="146700" y="76910"/>
                </a:lnTo>
                <a:lnTo>
                  <a:pt x="146708" y="76893"/>
                </a:lnTo>
                <a:lnTo>
                  <a:pt x="146717" y="76858"/>
                </a:lnTo>
                <a:lnTo>
                  <a:pt x="146722" y="76846"/>
                </a:lnTo>
                <a:lnTo>
                  <a:pt x="146730" y="76832"/>
                </a:lnTo>
                <a:lnTo>
                  <a:pt x="146754" y="76789"/>
                </a:lnTo>
                <a:lnTo>
                  <a:pt x="146757" y="76787"/>
                </a:lnTo>
                <a:lnTo>
                  <a:pt x="146766" y="76781"/>
                </a:lnTo>
                <a:lnTo>
                  <a:pt x="146777" y="76769"/>
                </a:lnTo>
                <a:lnTo>
                  <a:pt x="146781" y="76761"/>
                </a:lnTo>
                <a:lnTo>
                  <a:pt x="146790" y="76745"/>
                </a:lnTo>
                <a:lnTo>
                  <a:pt x="146795" y="76738"/>
                </a:lnTo>
                <a:lnTo>
                  <a:pt x="146799" y="76726"/>
                </a:lnTo>
                <a:lnTo>
                  <a:pt x="146807" y="76706"/>
                </a:lnTo>
                <a:lnTo>
                  <a:pt x="146810" y="76698"/>
                </a:lnTo>
                <a:lnTo>
                  <a:pt x="146814" y="76676"/>
                </a:lnTo>
                <a:lnTo>
                  <a:pt x="146821" y="76656"/>
                </a:lnTo>
                <a:lnTo>
                  <a:pt x="146824" y="76644"/>
                </a:lnTo>
                <a:lnTo>
                  <a:pt x="146824" y="76634"/>
                </a:lnTo>
                <a:lnTo>
                  <a:pt x="146826" y="76621"/>
                </a:lnTo>
                <a:lnTo>
                  <a:pt x="146828" y="76554"/>
                </a:lnTo>
                <a:lnTo>
                  <a:pt x="146828" y="76544"/>
                </a:lnTo>
                <a:lnTo>
                  <a:pt x="146828" y="76526"/>
                </a:lnTo>
                <a:lnTo>
                  <a:pt x="146865" y="76526"/>
                </a:lnTo>
                <a:lnTo>
                  <a:pt x="146870" y="76532"/>
                </a:lnTo>
                <a:lnTo>
                  <a:pt x="146894" y="76562"/>
                </a:lnTo>
                <a:lnTo>
                  <a:pt x="146908" y="76568"/>
                </a:lnTo>
                <a:lnTo>
                  <a:pt x="146922" y="76575"/>
                </a:lnTo>
                <a:lnTo>
                  <a:pt x="146935" y="76578"/>
                </a:lnTo>
                <a:lnTo>
                  <a:pt x="146953" y="76578"/>
                </a:lnTo>
                <a:lnTo>
                  <a:pt x="146966" y="76573"/>
                </a:lnTo>
                <a:lnTo>
                  <a:pt x="146973" y="76559"/>
                </a:lnTo>
                <a:lnTo>
                  <a:pt x="146972" y="76548"/>
                </a:lnTo>
                <a:lnTo>
                  <a:pt x="146964" y="76545"/>
                </a:lnTo>
                <a:lnTo>
                  <a:pt x="146956" y="76543"/>
                </a:lnTo>
                <a:lnTo>
                  <a:pt x="146952" y="76542"/>
                </a:lnTo>
                <a:lnTo>
                  <a:pt x="146950" y="76541"/>
                </a:lnTo>
                <a:lnTo>
                  <a:pt x="146945" y="76540"/>
                </a:lnTo>
                <a:lnTo>
                  <a:pt x="146938" y="76535"/>
                </a:lnTo>
                <a:lnTo>
                  <a:pt x="146936" y="76530"/>
                </a:lnTo>
                <a:lnTo>
                  <a:pt x="146935" y="76522"/>
                </a:lnTo>
                <a:lnTo>
                  <a:pt x="146940" y="76510"/>
                </a:lnTo>
                <a:lnTo>
                  <a:pt x="146942" y="76506"/>
                </a:lnTo>
                <a:lnTo>
                  <a:pt x="146942" y="76484"/>
                </a:lnTo>
                <a:lnTo>
                  <a:pt x="146876" y="76410"/>
                </a:lnTo>
                <a:lnTo>
                  <a:pt x="146832" y="76355"/>
                </a:lnTo>
                <a:lnTo>
                  <a:pt x="146822" y="76341"/>
                </a:lnTo>
                <a:lnTo>
                  <a:pt x="146818" y="76333"/>
                </a:lnTo>
                <a:lnTo>
                  <a:pt x="146814" y="76325"/>
                </a:lnTo>
                <a:lnTo>
                  <a:pt x="146798" y="76309"/>
                </a:lnTo>
                <a:lnTo>
                  <a:pt x="146763" y="76264"/>
                </a:lnTo>
                <a:lnTo>
                  <a:pt x="146763" y="76263"/>
                </a:lnTo>
                <a:lnTo>
                  <a:pt x="146751" y="76251"/>
                </a:lnTo>
                <a:lnTo>
                  <a:pt x="146744" y="76244"/>
                </a:lnTo>
                <a:lnTo>
                  <a:pt x="146733" y="76233"/>
                </a:lnTo>
                <a:lnTo>
                  <a:pt x="146726" y="76228"/>
                </a:lnTo>
                <a:lnTo>
                  <a:pt x="146719" y="76222"/>
                </a:lnTo>
                <a:lnTo>
                  <a:pt x="146676" y="76188"/>
                </a:lnTo>
                <a:lnTo>
                  <a:pt x="146665" y="76181"/>
                </a:lnTo>
                <a:lnTo>
                  <a:pt x="146658" y="76178"/>
                </a:lnTo>
                <a:lnTo>
                  <a:pt x="146632" y="76171"/>
                </a:lnTo>
                <a:lnTo>
                  <a:pt x="146598" y="76154"/>
                </a:lnTo>
                <a:lnTo>
                  <a:pt x="146590" y="76145"/>
                </a:lnTo>
                <a:lnTo>
                  <a:pt x="146590" y="76136"/>
                </a:lnTo>
                <a:lnTo>
                  <a:pt x="146609" y="76115"/>
                </a:lnTo>
                <a:lnTo>
                  <a:pt x="146612" y="76113"/>
                </a:lnTo>
                <a:lnTo>
                  <a:pt x="146616" y="76110"/>
                </a:lnTo>
                <a:lnTo>
                  <a:pt x="146618" y="76110"/>
                </a:lnTo>
                <a:lnTo>
                  <a:pt x="146619" y="76109"/>
                </a:lnTo>
                <a:lnTo>
                  <a:pt x="146619" y="76109"/>
                </a:lnTo>
                <a:lnTo>
                  <a:pt x="146625" y="76105"/>
                </a:lnTo>
                <a:lnTo>
                  <a:pt x="146639" y="76098"/>
                </a:lnTo>
                <a:lnTo>
                  <a:pt x="146643" y="76097"/>
                </a:lnTo>
                <a:lnTo>
                  <a:pt x="146644" y="76096"/>
                </a:lnTo>
                <a:lnTo>
                  <a:pt x="146661" y="76081"/>
                </a:lnTo>
                <a:lnTo>
                  <a:pt x="146661" y="76080"/>
                </a:lnTo>
                <a:lnTo>
                  <a:pt x="146661" y="76079"/>
                </a:lnTo>
                <a:lnTo>
                  <a:pt x="146671" y="76059"/>
                </a:lnTo>
                <a:lnTo>
                  <a:pt x="146672" y="76054"/>
                </a:lnTo>
                <a:lnTo>
                  <a:pt x="146673" y="76039"/>
                </a:lnTo>
                <a:lnTo>
                  <a:pt x="146673" y="76030"/>
                </a:lnTo>
                <a:lnTo>
                  <a:pt x="146673" y="76022"/>
                </a:lnTo>
                <a:lnTo>
                  <a:pt x="146663" y="76008"/>
                </a:lnTo>
                <a:lnTo>
                  <a:pt x="146657" y="76000"/>
                </a:lnTo>
                <a:lnTo>
                  <a:pt x="146653" y="75989"/>
                </a:lnTo>
                <a:lnTo>
                  <a:pt x="146645" y="75983"/>
                </a:lnTo>
                <a:lnTo>
                  <a:pt x="146639" y="75983"/>
                </a:lnTo>
                <a:lnTo>
                  <a:pt x="146632" y="75983"/>
                </a:lnTo>
                <a:lnTo>
                  <a:pt x="146625" y="75984"/>
                </a:lnTo>
                <a:lnTo>
                  <a:pt x="146618" y="75986"/>
                </a:lnTo>
                <a:lnTo>
                  <a:pt x="146609" y="75990"/>
                </a:lnTo>
                <a:lnTo>
                  <a:pt x="146591" y="75990"/>
                </a:lnTo>
                <a:lnTo>
                  <a:pt x="146583" y="75986"/>
                </a:lnTo>
                <a:lnTo>
                  <a:pt x="146575" y="75983"/>
                </a:lnTo>
                <a:lnTo>
                  <a:pt x="146555" y="75971"/>
                </a:lnTo>
                <a:lnTo>
                  <a:pt x="146540" y="75951"/>
                </a:lnTo>
                <a:lnTo>
                  <a:pt x="146534" y="75943"/>
                </a:lnTo>
                <a:lnTo>
                  <a:pt x="146525" y="75936"/>
                </a:lnTo>
                <a:lnTo>
                  <a:pt x="146510" y="75929"/>
                </a:lnTo>
                <a:lnTo>
                  <a:pt x="146479" y="75910"/>
                </a:lnTo>
                <a:lnTo>
                  <a:pt x="146475" y="75909"/>
                </a:lnTo>
                <a:lnTo>
                  <a:pt x="146471" y="75908"/>
                </a:lnTo>
                <a:lnTo>
                  <a:pt x="146458" y="75901"/>
                </a:lnTo>
                <a:lnTo>
                  <a:pt x="146461" y="75892"/>
                </a:lnTo>
                <a:lnTo>
                  <a:pt x="146463" y="75888"/>
                </a:lnTo>
                <a:lnTo>
                  <a:pt x="146463" y="75888"/>
                </a:lnTo>
                <a:lnTo>
                  <a:pt x="146463" y="75880"/>
                </a:lnTo>
                <a:lnTo>
                  <a:pt x="146459" y="75875"/>
                </a:lnTo>
                <a:lnTo>
                  <a:pt x="146450" y="75869"/>
                </a:lnTo>
                <a:lnTo>
                  <a:pt x="146428" y="75854"/>
                </a:lnTo>
                <a:lnTo>
                  <a:pt x="146415" y="75846"/>
                </a:lnTo>
                <a:lnTo>
                  <a:pt x="146407" y="75843"/>
                </a:lnTo>
                <a:lnTo>
                  <a:pt x="146392" y="75832"/>
                </a:lnTo>
                <a:lnTo>
                  <a:pt x="146392" y="75829"/>
                </a:lnTo>
                <a:lnTo>
                  <a:pt x="146391" y="75826"/>
                </a:lnTo>
                <a:lnTo>
                  <a:pt x="146393" y="75819"/>
                </a:lnTo>
                <a:lnTo>
                  <a:pt x="146396" y="75810"/>
                </a:lnTo>
                <a:lnTo>
                  <a:pt x="146396" y="75801"/>
                </a:lnTo>
                <a:lnTo>
                  <a:pt x="146396" y="75792"/>
                </a:lnTo>
                <a:lnTo>
                  <a:pt x="146392" y="75785"/>
                </a:lnTo>
                <a:lnTo>
                  <a:pt x="146388" y="75778"/>
                </a:lnTo>
                <a:lnTo>
                  <a:pt x="146385" y="75774"/>
                </a:lnTo>
                <a:lnTo>
                  <a:pt x="146360" y="75771"/>
                </a:lnTo>
                <a:lnTo>
                  <a:pt x="146353" y="75769"/>
                </a:lnTo>
                <a:lnTo>
                  <a:pt x="146345" y="75768"/>
                </a:lnTo>
                <a:lnTo>
                  <a:pt x="146339" y="75760"/>
                </a:lnTo>
                <a:lnTo>
                  <a:pt x="146337" y="75752"/>
                </a:lnTo>
                <a:lnTo>
                  <a:pt x="146335" y="75749"/>
                </a:lnTo>
                <a:lnTo>
                  <a:pt x="146331" y="75743"/>
                </a:lnTo>
                <a:lnTo>
                  <a:pt x="146326" y="75745"/>
                </a:lnTo>
                <a:lnTo>
                  <a:pt x="146313" y="75748"/>
                </a:lnTo>
                <a:lnTo>
                  <a:pt x="146311" y="75754"/>
                </a:lnTo>
                <a:lnTo>
                  <a:pt x="146307" y="75763"/>
                </a:lnTo>
                <a:lnTo>
                  <a:pt x="146306" y="75764"/>
                </a:lnTo>
                <a:lnTo>
                  <a:pt x="146302" y="75770"/>
                </a:lnTo>
                <a:lnTo>
                  <a:pt x="146302" y="75778"/>
                </a:lnTo>
                <a:lnTo>
                  <a:pt x="146302" y="75783"/>
                </a:lnTo>
                <a:lnTo>
                  <a:pt x="146302" y="75783"/>
                </a:lnTo>
                <a:lnTo>
                  <a:pt x="146302" y="75787"/>
                </a:lnTo>
                <a:lnTo>
                  <a:pt x="146291" y="75798"/>
                </a:lnTo>
                <a:lnTo>
                  <a:pt x="146284" y="75801"/>
                </a:lnTo>
                <a:lnTo>
                  <a:pt x="146256" y="75802"/>
                </a:lnTo>
                <a:lnTo>
                  <a:pt x="146249" y="75797"/>
                </a:lnTo>
                <a:lnTo>
                  <a:pt x="146240" y="75787"/>
                </a:lnTo>
                <a:lnTo>
                  <a:pt x="146237" y="75780"/>
                </a:lnTo>
                <a:lnTo>
                  <a:pt x="146234" y="75775"/>
                </a:lnTo>
                <a:lnTo>
                  <a:pt x="146226" y="75768"/>
                </a:lnTo>
                <a:lnTo>
                  <a:pt x="146220" y="75768"/>
                </a:lnTo>
                <a:lnTo>
                  <a:pt x="146216" y="75768"/>
                </a:lnTo>
                <a:lnTo>
                  <a:pt x="146216" y="75768"/>
                </a:lnTo>
                <a:lnTo>
                  <a:pt x="146208" y="75767"/>
                </a:lnTo>
                <a:lnTo>
                  <a:pt x="146204" y="75762"/>
                </a:lnTo>
                <a:lnTo>
                  <a:pt x="146202" y="75754"/>
                </a:lnTo>
                <a:lnTo>
                  <a:pt x="146190" y="75745"/>
                </a:lnTo>
                <a:lnTo>
                  <a:pt x="146177" y="75747"/>
                </a:lnTo>
                <a:lnTo>
                  <a:pt x="146180" y="75733"/>
                </a:lnTo>
                <a:lnTo>
                  <a:pt x="146185" y="75725"/>
                </a:lnTo>
                <a:lnTo>
                  <a:pt x="146187" y="75721"/>
                </a:lnTo>
                <a:lnTo>
                  <a:pt x="146190" y="75719"/>
                </a:lnTo>
                <a:lnTo>
                  <a:pt x="146195" y="75711"/>
                </a:lnTo>
                <a:lnTo>
                  <a:pt x="146198" y="75709"/>
                </a:lnTo>
                <a:lnTo>
                  <a:pt x="146198" y="75703"/>
                </a:lnTo>
                <a:lnTo>
                  <a:pt x="146198" y="75702"/>
                </a:lnTo>
                <a:lnTo>
                  <a:pt x="146198" y="75700"/>
                </a:lnTo>
                <a:lnTo>
                  <a:pt x="146195" y="75692"/>
                </a:lnTo>
                <a:lnTo>
                  <a:pt x="146191" y="75681"/>
                </a:lnTo>
                <a:lnTo>
                  <a:pt x="146190" y="75674"/>
                </a:lnTo>
                <a:lnTo>
                  <a:pt x="146190" y="75664"/>
                </a:lnTo>
                <a:lnTo>
                  <a:pt x="146190" y="75657"/>
                </a:lnTo>
                <a:lnTo>
                  <a:pt x="146190" y="75645"/>
                </a:lnTo>
                <a:lnTo>
                  <a:pt x="146177" y="75613"/>
                </a:lnTo>
                <a:lnTo>
                  <a:pt x="146163" y="75602"/>
                </a:lnTo>
                <a:lnTo>
                  <a:pt x="146151" y="75589"/>
                </a:lnTo>
                <a:lnTo>
                  <a:pt x="146144" y="75584"/>
                </a:lnTo>
                <a:lnTo>
                  <a:pt x="146142" y="75580"/>
                </a:lnTo>
                <a:lnTo>
                  <a:pt x="146138" y="75573"/>
                </a:lnTo>
                <a:lnTo>
                  <a:pt x="146138" y="75572"/>
                </a:lnTo>
                <a:lnTo>
                  <a:pt x="146137" y="75570"/>
                </a:lnTo>
                <a:lnTo>
                  <a:pt x="146134" y="75560"/>
                </a:lnTo>
                <a:lnTo>
                  <a:pt x="146127" y="75549"/>
                </a:lnTo>
                <a:lnTo>
                  <a:pt x="146118" y="75537"/>
                </a:lnTo>
                <a:lnTo>
                  <a:pt x="146116" y="75522"/>
                </a:lnTo>
                <a:lnTo>
                  <a:pt x="146110" y="75511"/>
                </a:lnTo>
                <a:lnTo>
                  <a:pt x="146108" y="75493"/>
                </a:lnTo>
                <a:lnTo>
                  <a:pt x="146106" y="75485"/>
                </a:lnTo>
                <a:lnTo>
                  <a:pt x="146102" y="75482"/>
                </a:lnTo>
                <a:lnTo>
                  <a:pt x="146098" y="75478"/>
                </a:lnTo>
                <a:lnTo>
                  <a:pt x="146087" y="75474"/>
                </a:lnTo>
                <a:lnTo>
                  <a:pt x="146085" y="75474"/>
                </a:lnTo>
                <a:lnTo>
                  <a:pt x="146083" y="75473"/>
                </a:lnTo>
                <a:lnTo>
                  <a:pt x="146080" y="75472"/>
                </a:lnTo>
                <a:lnTo>
                  <a:pt x="146073" y="75470"/>
                </a:lnTo>
                <a:lnTo>
                  <a:pt x="146067" y="75468"/>
                </a:lnTo>
                <a:lnTo>
                  <a:pt x="146061" y="75467"/>
                </a:lnTo>
                <a:lnTo>
                  <a:pt x="146053" y="75469"/>
                </a:lnTo>
                <a:lnTo>
                  <a:pt x="146044" y="75470"/>
                </a:lnTo>
                <a:lnTo>
                  <a:pt x="146040" y="75473"/>
                </a:lnTo>
                <a:lnTo>
                  <a:pt x="146039" y="75473"/>
                </a:lnTo>
                <a:lnTo>
                  <a:pt x="146039" y="75473"/>
                </a:lnTo>
                <a:lnTo>
                  <a:pt x="146038" y="75474"/>
                </a:lnTo>
                <a:lnTo>
                  <a:pt x="146028" y="75479"/>
                </a:lnTo>
                <a:lnTo>
                  <a:pt x="146025" y="75487"/>
                </a:lnTo>
                <a:lnTo>
                  <a:pt x="146025" y="75490"/>
                </a:lnTo>
                <a:lnTo>
                  <a:pt x="146022" y="75493"/>
                </a:lnTo>
                <a:lnTo>
                  <a:pt x="146019" y="75500"/>
                </a:lnTo>
                <a:lnTo>
                  <a:pt x="146016" y="75503"/>
                </a:lnTo>
                <a:lnTo>
                  <a:pt x="146009" y="75511"/>
                </a:lnTo>
                <a:lnTo>
                  <a:pt x="146005" y="75518"/>
                </a:lnTo>
                <a:lnTo>
                  <a:pt x="145988" y="75524"/>
                </a:lnTo>
                <a:lnTo>
                  <a:pt x="145969" y="75520"/>
                </a:lnTo>
                <a:lnTo>
                  <a:pt x="145963" y="75519"/>
                </a:lnTo>
                <a:lnTo>
                  <a:pt x="145957" y="75518"/>
                </a:lnTo>
                <a:lnTo>
                  <a:pt x="145952" y="75517"/>
                </a:lnTo>
                <a:lnTo>
                  <a:pt x="145950" y="75517"/>
                </a:lnTo>
                <a:lnTo>
                  <a:pt x="145942" y="75514"/>
                </a:lnTo>
                <a:lnTo>
                  <a:pt x="145934" y="75514"/>
                </a:lnTo>
                <a:lnTo>
                  <a:pt x="145928" y="75514"/>
                </a:lnTo>
                <a:lnTo>
                  <a:pt x="145923" y="75513"/>
                </a:lnTo>
                <a:lnTo>
                  <a:pt x="145895" y="75505"/>
                </a:lnTo>
                <a:lnTo>
                  <a:pt x="145891" y="75501"/>
                </a:lnTo>
                <a:lnTo>
                  <a:pt x="145888" y="75498"/>
                </a:lnTo>
                <a:lnTo>
                  <a:pt x="145881" y="75492"/>
                </a:lnTo>
                <a:lnTo>
                  <a:pt x="145872" y="75484"/>
                </a:lnTo>
                <a:lnTo>
                  <a:pt x="145868" y="75478"/>
                </a:lnTo>
                <a:lnTo>
                  <a:pt x="145861" y="75469"/>
                </a:lnTo>
                <a:lnTo>
                  <a:pt x="145853" y="75457"/>
                </a:lnTo>
                <a:lnTo>
                  <a:pt x="145848" y="75449"/>
                </a:lnTo>
                <a:lnTo>
                  <a:pt x="145836" y="75434"/>
                </a:lnTo>
                <a:lnTo>
                  <a:pt x="145835" y="75432"/>
                </a:lnTo>
                <a:lnTo>
                  <a:pt x="145834" y="75426"/>
                </a:lnTo>
                <a:lnTo>
                  <a:pt x="145834" y="75413"/>
                </a:lnTo>
                <a:lnTo>
                  <a:pt x="145834" y="75390"/>
                </a:lnTo>
                <a:lnTo>
                  <a:pt x="145841" y="75378"/>
                </a:lnTo>
                <a:lnTo>
                  <a:pt x="145846" y="75360"/>
                </a:lnTo>
                <a:lnTo>
                  <a:pt x="145850" y="75344"/>
                </a:lnTo>
                <a:lnTo>
                  <a:pt x="145864" y="75302"/>
                </a:lnTo>
                <a:lnTo>
                  <a:pt x="145869" y="75288"/>
                </a:lnTo>
                <a:lnTo>
                  <a:pt x="145878" y="75271"/>
                </a:lnTo>
                <a:lnTo>
                  <a:pt x="145882" y="75261"/>
                </a:lnTo>
                <a:lnTo>
                  <a:pt x="145888" y="75248"/>
                </a:lnTo>
                <a:lnTo>
                  <a:pt x="145888" y="75238"/>
                </a:lnTo>
                <a:lnTo>
                  <a:pt x="145884" y="75209"/>
                </a:lnTo>
                <a:lnTo>
                  <a:pt x="145882" y="75201"/>
                </a:lnTo>
                <a:lnTo>
                  <a:pt x="145877" y="75193"/>
                </a:lnTo>
                <a:lnTo>
                  <a:pt x="145868" y="75174"/>
                </a:lnTo>
                <a:lnTo>
                  <a:pt x="145858" y="75163"/>
                </a:lnTo>
                <a:lnTo>
                  <a:pt x="145849" y="75152"/>
                </a:lnTo>
                <a:lnTo>
                  <a:pt x="145840" y="75138"/>
                </a:lnTo>
                <a:lnTo>
                  <a:pt x="145816" y="75105"/>
                </a:lnTo>
                <a:lnTo>
                  <a:pt x="145815" y="75104"/>
                </a:lnTo>
                <a:lnTo>
                  <a:pt x="145808" y="75096"/>
                </a:lnTo>
                <a:lnTo>
                  <a:pt x="145802" y="75062"/>
                </a:lnTo>
                <a:lnTo>
                  <a:pt x="145802" y="75057"/>
                </a:lnTo>
                <a:lnTo>
                  <a:pt x="145802" y="75053"/>
                </a:lnTo>
                <a:lnTo>
                  <a:pt x="145819" y="75031"/>
                </a:lnTo>
                <a:lnTo>
                  <a:pt x="145822" y="75027"/>
                </a:lnTo>
                <a:lnTo>
                  <a:pt x="145823" y="75026"/>
                </a:lnTo>
                <a:lnTo>
                  <a:pt x="145826" y="75023"/>
                </a:lnTo>
                <a:lnTo>
                  <a:pt x="145839" y="75010"/>
                </a:lnTo>
                <a:lnTo>
                  <a:pt x="145846" y="75002"/>
                </a:lnTo>
                <a:lnTo>
                  <a:pt x="145855" y="74996"/>
                </a:lnTo>
                <a:lnTo>
                  <a:pt x="145857" y="74995"/>
                </a:lnTo>
                <a:lnTo>
                  <a:pt x="145866" y="74988"/>
                </a:lnTo>
                <a:lnTo>
                  <a:pt x="145887" y="74981"/>
                </a:lnTo>
                <a:lnTo>
                  <a:pt x="145889" y="74981"/>
                </a:lnTo>
                <a:lnTo>
                  <a:pt x="145896" y="74981"/>
                </a:lnTo>
                <a:lnTo>
                  <a:pt x="145914" y="74974"/>
                </a:lnTo>
                <a:lnTo>
                  <a:pt x="145914" y="74968"/>
                </a:lnTo>
                <a:lnTo>
                  <a:pt x="145912" y="74961"/>
                </a:lnTo>
                <a:lnTo>
                  <a:pt x="145911" y="74957"/>
                </a:lnTo>
                <a:lnTo>
                  <a:pt x="145904" y="74944"/>
                </a:lnTo>
                <a:lnTo>
                  <a:pt x="145901" y="74941"/>
                </a:lnTo>
                <a:lnTo>
                  <a:pt x="145901" y="74935"/>
                </a:lnTo>
                <a:lnTo>
                  <a:pt x="145901" y="74933"/>
                </a:lnTo>
                <a:lnTo>
                  <a:pt x="145901" y="74926"/>
                </a:lnTo>
                <a:lnTo>
                  <a:pt x="145901" y="74924"/>
                </a:lnTo>
                <a:lnTo>
                  <a:pt x="145902" y="74914"/>
                </a:lnTo>
                <a:lnTo>
                  <a:pt x="145902" y="74910"/>
                </a:lnTo>
                <a:lnTo>
                  <a:pt x="145899" y="74889"/>
                </a:lnTo>
                <a:lnTo>
                  <a:pt x="145890" y="74879"/>
                </a:lnTo>
                <a:lnTo>
                  <a:pt x="145888" y="74876"/>
                </a:lnTo>
                <a:lnTo>
                  <a:pt x="145871" y="74868"/>
                </a:lnTo>
                <a:lnTo>
                  <a:pt x="145867" y="74868"/>
                </a:lnTo>
                <a:lnTo>
                  <a:pt x="145860" y="74870"/>
                </a:lnTo>
                <a:lnTo>
                  <a:pt x="145858" y="74870"/>
                </a:lnTo>
                <a:lnTo>
                  <a:pt x="145857" y="74870"/>
                </a:lnTo>
                <a:lnTo>
                  <a:pt x="145845" y="74869"/>
                </a:lnTo>
                <a:lnTo>
                  <a:pt x="145832" y="74867"/>
                </a:lnTo>
                <a:lnTo>
                  <a:pt x="145827" y="74863"/>
                </a:lnTo>
                <a:lnTo>
                  <a:pt x="145820" y="74859"/>
                </a:lnTo>
                <a:lnTo>
                  <a:pt x="145815" y="74858"/>
                </a:lnTo>
                <a:lnTo>
                  <a:pt x="145808" y="74860"/>
                </a:lnTo>
                <a:lnTo>
                  <a:pt x="145807" y="74861"/>
                </a:lnTo>
                <a:lnTo>
                  <a:pt x="145777" y="74872"/>
                </a:lnTo>
                <a:lnTo>
                  <a:pt x="145772" y="74875"/>
                </a:lnTo>
                <a:lnTo>
                  <a:pt x="145772" y="74876"/>
                </a:lnTo>
                <a:lnTo>
                  <a:pt x="145772" y="74876"/>
                </a:lnTo>
                <a:lnTo>
                  <a:pt x="145758" y="74887"/>
                </a:lnTo>
                <a:lnTo>
                  <a:pt x="145740" y="74898"/>
                </a:lnTo>
                <a:lnTo>
                  <a:pt x="145727" y="74907"/>
                </a:lnTo>
                <a:lnTo>
                  <a:pt x="145700" y="74913"/>
                </a:lnTo>
                <a:lnTo>
                  <a:pt x="145697" y="74913"/>
                </a:lnTo>
                <a:lnTo>
                  <a:pt x="145672" y="74913"/>
                </a:lnTo>
                <a:lnTo>
                  <a:pt x="145617" y="74899"/>
                </a:lnTo>
                <a:lnTo>
                  <a:pt x="145598" y="74893"/>
                </a:lnTo>
                <a:lnTo>
                  <a:pt x="145587" y="74890"/>
                </a:lnTo>
                <a:lnTo>
                  <a:pt x="145577" y="74884"/>
                </a:lnTo>
                <a:lnTo>
                  <a:pt x="145560" y="74870"/>
                </a:lnTo>
                <a:lnTo>
                  <a:pt x="145551" y="74862"/>
                </a:lnTo>
                <a:lnTo>
                  <a:pt x="145520" y="74837"/>
                </a:lnTo>
                <a:lnTo>
                  <a:pt x="145516" y="74833"/>
                </a:lnTo>
                <a:lnTo>
                  <a:pt x="145511" y="74829"/>
                </a:lnTo>
                <a:lnTo>
                  <a:pt x="145512" y="74820"/>
                </a:lnTo>
                <a:lnTo>
                  <a:pt x="145515" y="74813"/>
                </a:lnTo>
                <a:lnTo>
                  <a:pt x="145518" y="74803"/>
                </a:lnTo>
                <a:lnTo>
                  <a:pt x="145518" y="74798"/>
                </a:lnTo>
                <a:lnTo>
                  <a:pt x="145518" y="74797"/>
                </a:lnTo>
                <a:lnTo>
                  <a:pt x="145518" y="74796"/>
                </a:lnTo>
                <a:lnTo>
                  <a:pt x="145516" y="74790"/>
                </a:lnTo>
                <a:lnTo>
                  <a:pt x="145502" y="74786"/>
                </a:lnTo>
                <a:lnTo>
                  <a:pt x="145494" y="74786"/>
                </a:lnTo>
                <a:lnTo>
                  <a:pt x="145489" y="74786"/>
                </a:lnTo>
                <a:lnTo>
                  <a:pt x="145485" y="74787"/>
                </a:lnTo>
                <a:lnTo>
                  <a:pt x="145485" y="74787"/>
                </a:lnTo>
                <a:lnTo>
                  <a:pt x="145477" y="74789"/>
                </a:lnTo>
                <a:lnTo>
                  <a:pt x="145460" y="74800"/>
                </a:lnTo>
                <a:lnTo>
                  <a:pt x="145448" y="74800"/>
                </a:lnTo>
                <a:lnTo>
                  <a:pt x="145439" y="74794"/>
                </a:lnTo>
                <a:lnTo>
                  <a:pt x="145439" y="74793"/>
                </a:lnTo>
                <a:lnTo>
                  <a:pt x="145436" y="74788"/>
                </a:lnTo>
                <a:lnTo>
                  <a:pt x="145427" y="74781"/>
                </a:lnTo>
                <a:lnTo>
                  <a:pt x="145426" y="74780"/>
                </a:lnTo>
                <a:lnTo>
                  <a:pt x="145421" y="74776"/>
                </a:lnTo>
                <a:lnTo>
                  <a:pt x="145413" y="74776"/>
                </a:lnTo>
                <a:lnTo>
                  <a:pt x="145404" y="74780"/>
                </a:lnTo>
                <a:lnTo>
                  <a:pt x="145403" y="74780"/>
                </a:lnTo>
                <a:lnTo>
                  <a:pt x="145401" y="74780"/>
                </a:lnTo>
                <a:lnTo>
                  <a:pt x="145395" y="74784"/>
                </a:lnTo>
                <a:lnTo>
                  <a:pt x="145390" y="74791"/>
                </a:lnTo>
                <a:lnTo>
                  <a:pt x="145383" y="74796"/>
                </a:lnTo>
                <a:lnTo>
                  <a:pt x="145376" y="74800"/>
                </a:lnTo>
                <a:lnTo>
                  <a:pt x="145352" y="74820"/>
                </a:lnTo>
                <a:lnTo>
                  <a:pt x="145351" y="74827"/>
                </a:lnTo>
                <a:lnTo>
                  <a:pt x="145353" y="74834"/>
                </a:lnTo>
                <a:lnTo>
                  <a:pt x="145339" y="74858"/>
                </a:lnTo>
                <a:lnTo>
                  <a:pt x="145312" y="74845"/>
                </a:lnTo>
                <a:lnTo>
                  <a:pt x="145308" y="74839"/>
                </a:lnTo>
                <a:lnTo>
                  <a:pt x="145302" y="74830"/>
                </a:lnTo>
                <a:lnTo>
                  <a:pt x="145298" y="74824"/>
                </a:lnTo>
                <a:lnTo>
                  <a:pt x="145291" y="74816"/>
                </a:lnTo>
                <a:lnTo>
                  <a:pt x="145287" y="74808"/>
                </a:lnTo>
                <a:lnTo>
                  <a:pt x="145284" y="74799"/>
                </a:lnTo>
                <a:lnTo>
                  <a:pt x="145275" y="74784"/>
                </a:lnTo>
                <a:lnTo>
                  <a:pt x="145264" y="74751"/>
                </a:lnTo>
                <a:lnTo>
                  <a:pt x="145264" y="74750"/>
                </a:lnTo>
                <a:lnTo>
                  <a:pt x="145263" y="74740"/>
                </a:lnTo>
                <a:lnTo>
                  <a:pt x="145261" y="74732"/>
                </a:lnTo>
                <a:lnTo>
                  <a:pt x="145260" y="74727"/>
                </a:lnTo>
                <a:lnTo>
                  <a:pt x="145260" y="74717"/>
                </a:lnTo>
                <a:lnTo>
                  <a:pt x="145259" y="74706"/>
                </a:lnTo>
                <a:lnTo>
                  <a:pt x="145258" y="74699"/>
                </a:lnTo>
                <a:lnTo>
                  <a:pt x="145255" y="74689"/>
                </a:lnTo>
                <a:lnTo>
                  <a:pt x="145253" y="74677"/>
                </a:lnTo>
                <a:lnTo>
                  <a:pt x="145251" y="74663"/>
                </a:lnTo>
                <a:lnTo>
                  <a:pt x="145251" y="74650"/>
                </a:lnTo>
                <a:lnTo>
                  <a:pt x="145243" y="74639"/>
                </a:lnTo>
                <a:lnTo>
                  <a:pt x="145240" y="74631"/>
                </a:lnTo>
                <a:lnTo>
                  <a:pt x="145235" y="74624"/>
                </a:lnTo>
                <a:lnTo>
                  <a:pt x="145226" y="74617"/>
                </a:lnTo>
                <a:lnTo>
                  <a:pt x="145191" y="74602"/>
                </a:lnTo>
                <a:lnTo>
                  <a:pt x="145181" y="74598"/>
                </a:lnTo>
                <a:lnTo>
                  <a:pt x="145176" y="74596"/>
                </a:lnTo>
                <a:lnTo>
                  <a:pt x="145166" y="74592"/>
                </a:lnTo>
                <a:lnTo>
                  <a:pt x="145148" y="74589"/>
                </a:lnTo>
                <a:lnTo>
                  <a:pt x="145122" y="74590"/>
                </a:lnTo>
                <a:lnTo>
                  <a:pt x="145121" y="74590"/>
                </a:lnTo>
                <a:lnTo>
                  <a:pt x="145117" y="74593"/>
                </a:lnTo>
                <a:lnTo>
                  <a:pt x="145112" y="74598"/>
                </a:lnTo>
                <a:lnTo>
                  <a:pt x="145111" y="74599"/>
                </a:lnTo>
                <a:lnTo>
                  <a:pt x="145103" y="74603"/>
                </a:lnTo>
                <a:lnTo>
                  <a:pt x="145099" y="74611"/>
                </a:lnTo>
                <a:lnTo>
                  <a:pt x="145097" y="74620"/>
                </a:lnTo>
                <a:lnTo>
                  <a:pt x="145097" y="74628"/>
                </a:lnTo>
                <a:lnTo>
                  <a:pt x="145091" y="74643"/>
                </a:lnTo>
                <a:lnTo>
                  <a:pt x="145084" y="74652"/>
                </a:lnTo>
                <a:lnTo>
                  <a:pt x="145083" y="74653"/>
                </a:lnTo>
                <a:lnTo>
                  <a:pt x="145072" y="74659"/>
                </a:lnTo>
                <a:lnTo>
                  <a:pt x="145059" y="74658"/>
                </a:lnTo>
                <a:lnTo>
                  <a:pt x="145055" y="74657"/>
                </a:lnTo>
                <a:lnTo>
                  <a:pt x="145047" y="74652"/>
                </a:lnTo>
                <a:lnTo>
                  <a:pt x="145042" y="74648"/>
                </a:lnTo>
                <a:lnTo>
                  <a:pt x="145037" y="74641"/>
                </a:lnTo>
                <a:lnTo>
                  <a:pt x="145028" y="74629"/>
                </a:lnTo>
                <a:lnTo>
                  <a:pt x="145020" y="74608"/>
                </a:lnTo>
                <a:lnTo>
                  <a:pt x="145015" y="74596"/>
                </a:lnTo>
                <a:lnTo>
                  <a:pt x="145013" y="74589"/>
                </a:lnTo>
                <a:lnTo>
                  <a:pt x="144998" y="74574"/>
                </a:lnTo>
                <a:lnTo>
                  <a:pt x="144991" y="74573"/>
                </a:lnTo>
                <a:lnTo>
                  <a:pt x="144984" y="74572"/>
                </a:lnTo>
                <a:lnTo>
                  <a:pt x="144964" y="74562"/>
                </a:lnTo>
                <a:lnTo>
                  <a:pt x="144943" y="74549"/>
                </a:lnTo>
                <a:lnTo>
                  <a:pt x="144941" y="74542"/>
                </a:lnTo>
                <a:lnTo>
                  <a:pt x="144934" y="74537"/>
                </a:lnTo>
                <a:lnTo>
                  <a:pt x="144932" y="74529"/>
                </a:lnTo>
                <a:lnTo>
                  <a:pt x="144931" y="74522"/>
                </a:lnTo>
                <a:lnTo>
                  <a:pt x="144931" y="74516"/>
                </a:lnTo>
                <a:lnTo>
                  <a:pt x="144931" y="74509"/>
                </a:lnTo>
                <a:lnTo>
                  <a:pt x="144933" y="74502"/>
                </a:lnTo>
                <a:lnTo>
                  <a:pt x="144933" y="74497"/>
                </a:lnTo>
                <a:lnTo>
                  <a:pt x="144933" y="74494"/>
                </a:lnTo>
                <a:lnTo>
                  <a:pt x="144934" y="74491"/>
                </a:lnTo>
                <a:lnTo>
                  <a:pt x="144946" y="74486"/>
                </a:lnTo>
                <a:lnTo>
                  <a:pt x="144950" y="74487"/>
                </a:lnTo>
                <a:lnTo>
                  <a:pt x="144959" y="74492"/>
                </a:lnTo>
                <a:lnTo>
                  <a:pt x="144960" y="74492"/>
                </a:lnTo>
                <a:lnTo>
                  <a:pt x="144964" y="74496"/>
                </a:lnTo>
                <a:lnTo>
                  <a:pt x="144973" y="74506"/>
                </a:lnTo>
                <a:lnTo>
                  <a:pt x="144978" y="74501"/>
                </a:lnTo>
                <a:lnTo>
                  <a:pt x="144977" y="74494"/>
                </a:lnTo>
                <a:lnTo>
                  <a:pt x="144972" y="74487"/>
                </a:lnTo>
                <a:lnTo>
                  <a:pt x="144970" y="74476"/>
                </a:lnTo>
                <a:lnTo>
                  <a:pt x="144966" y="74466"/>
                </a:lnTo>
                <a:lnTo>
                  <a:pt x="144955" y="74442"/>
                </a:lnTo>
                <a:lnTo>
                  <a:pt x="144915" y="74405"/>
                </a:lnTo>
                <a:lnTo>
                  <a:pt x="144909" y="74401"/>
                </a:lnTo>
                <a:lnTo>
                  <a:pt x="144900" y="74393"/>
                </a:lnTo>
                <a:lnTo>
                  <a:pt x="144896" y="74384"/>
                </a:lnTo>
                <a:lnTo>
                  <a:pt x="144889" y="74366"/>
                </a:lnTo>
                <a:lnTo>
                  <a:pt x="144883" y="74354"/>
                </a:lnTo>
                <a:lnTo>
                  <a:pt x="144880" y="74348"/>
                </a:lnTo>
                <a:lnTo>
                  <a:pt x="144876" y="74308"/>
                </a:lnTo>
                <a:lnTo>
                  <a:pt x="144876" y="74284"/>
                </a:lnTo>
                <a:lnTo>
                  <a:pt x="144873" y="74276"/>
                </a:lnTo>
                <a:lnTo>
                  <a:pt x="144863" y="74268"/>
                </a:lnTo>
                <a:lnTo>
                  <a:pt x="144851" y="74266"/>
                </a:lnTo>
                <a:lnTo>
                  <a:pt x="144844" y="74274"/>
                </a:lnTo>
                <a:lnTo>
                  <a:pt x="144837" y="74282"/>
                </a:lnTo>
                <a:lnTo>
                  <a:pt x="144832" y="74286"/>
                </a:lnTo>
                <a:lnTo>
                  <a:pt x="144824" y="74294"/>
                </a:lnTo>
                <a:lnTo>
                  <a:pt x="144817" y="74303"/>
                </a:lnTo>
                <a:lnTo>
                  <a:pt x="144807" y="74312"/>
                </a:lnTo>
                <a:lnTo>
                  <a:pt x="144792" y="74310"/>
                </a:lnTo>
                <a:lnTo>
                  <a:pt x="144786" y="74308"/>
                </a:lnTo>
                <a:lnTo>
                  <a:pt x="144774" y="74302"/>
                </a:lnTo>
                <a:lnTo>
                  <a:pt x="144771" y="74299"/>
                </a:lnTo>
                <a:lnTo>
                  <a:pt x="144768" y="74294"/>
                </a:lnTo>
                <a:lnTo>
                  <a:pt x="144764" y="74289"/>
                </a:lnTo>
                <a:lnTo>
                  <a:pt x="144747" y="74276"/>
                </a:lnTo>
                <a:lnTo>
                  <a:pt x="144731" y="74256"/>
                </a:lnTo>
                <a:lnTo>
                  <a:pt x="144725" y="74252"/>
                </a:lnTo>
                <a:lnTo>
                  <a:pt x="144702" y="74237"/>
                </a:lnTo>
                <a:lnTo>
                  <a:pt x="144701" y="74228"/>
                </a:lnTo>
                <a:lnTo>
                  <a:pt x="144701" y="74225"/>
                </a:lnTo>
                <a:lnTo>
                  <a:pt x="144701" y="74220"/>
                </a:lnTo>
                <a:lnTo>
                  <a:pt x="144701" y="74216"/>
                </a:lnTo>
                <a:lnTo>
                  <a:pt x="144701" y="74206"/>
                </a:lnTo>
                <a:lnTo>
                  <a:pt x="144701" y="74198"/>
                </a:lnTo>
                <a:lnTo>
                  <a:pt x="144701" y="74190"/>
                </a:lnTo>
                <a:lnTo>
                  <a:pt x="144699" y="74181"/>
                </a:lnTo>
                <a:lnTo>
                  <a:pt x="144698" y="74171"/>
                </a:lnTo>
                <a:lnTo>
                  <a:pt x="144690" y="74170"/>
                </a:lnTo>
                <a:lnTo>
                  <a:pt x="144688" y="74170"/>
                </a:lnTo>
                <a:lnTo>
                  <a:pt x="144678" y="74169"/>
                </a:lnTo>
                <a:lnTo>
                  <a:pt x="144674" y="74166"/>
                </a:lnTo>
                <a:lnTo>
                  <a:pt x="144670" y="74162"/>
                </a:lnTo>
                <a:lnTo>
                  <a:pt x="144670" y="74149"/>
                </a:lnTo>
                <a:lnTo>
                  <a:pt x="144677" y="74140"/>
                </a:lnTo>
                <a:lnTo>
                  <a:pt x="144680" y="74136"/>
                </a:lnTo>
                <a:lnTo>
                  <a:pt x="144682" y="74133"/>
                </a:lnTo>
                <a:lnTo>
                  <a:pt x="144683" y="74131"/>
                </a:lnTo>
                <a:lnTo>
                  <a:pt x="144684" y="74128"/>
                </a:lnTo>
                <a:lnTo>
                  <a:pt x="144690" y="74120"/>
                </a:lnTo>
                <a:lnTo>
                  <a:pt x="144704" y="74112"/>
                </a:lnTo>
                <a:lnTo>
                  <a:pt x="144720" y="74094"/>
                </a:lnTo>
                <a:lnTo>
                  <a:pt x="144724" y="74091"/>
                </a:lnTo>
                <a:lnTo>
                  <a:pt x="144724" y="74091"/>
                </a:lnTo>
                <a:lnTo>
                  <a:pt x="144725" y="74090"/>
                </a:lnTo>
                <a:lnTo>
                  <a:pt x="144727" y="74088"/>
                </a:lnTo>
                <a:lnTo>
                  <a:pt x="144730" y="74086"/>
                </a:lnTo>
                <a:lnTo>
                  <a:pt x="144737" y="74081"/>
                </a:lnTo>
                <a:lnTo>
                  <a:pt x="144739" y="74080"/>
                </a:lnTo>
                <a:lnTo>
                  <a:pt x="144741" y="74078"/>
                </a:lnTo>
                <a:lnTo>
                  <a:pt x="144746" y="74075"/>
                </a:lnTo>
                <a:lnTo>
                  <a:pt x="144749" y="74070"/>
                </a:lnTo>
                <a:lnTo>
                  <a:pt x="144754" y="74067"/>
                </a:lnTo>
                <a:lnTo>
                  <a:pt x="144758" y="74060"/>
                </a:lnTo>
                <a:lnTo>
                  <a:pt x="144763" y="74051"/>
                </a:lnTo>
                <a:lnTo>
                  <a:pt x="144763" y="74042"/>
                </a:lnTo>
                <a:lnTo>
                  <a:pt x="144763" y="74037"/>
                </a:lnTo>
                <a:lnTo>
                  <a:pt x="144760" y="74019"/>
                </a:lnTo>
                <a:lnTo>
                  <a:pt x="144747" y="73975"/>
                </a:lnTo>
                <a:lnTo>
                  <a:pt x="144751" y="73949"/>
                </a:lnTo>
                <a:lnTo>
                  <a:pt x="144763" y="73900"/>
                </a:lnTo>
                <a:lnTo>
                  <a:pt x="144768" y="73878"/>
                </a:lnTo>
                <a:lnTo>
                  <a:pt x="144768" y="73873"/>
                </a:lnTo>
                <a:lnTo>
                  <a:pt x="144764" y="73860"/>
                </a:lnTo>
                <a:lnTo>
                  <a:pt x="144750" y="73849"/>
                </a:lnTo>
                <a:lnTo>
                  <a:pt x="144743" y="73842"/>
                </a:lnTo>
                <a:lnTo>
                  <a:pt x="144740" y="73839"/>
                </a:lnTo>
                <a:lnTo>
                  <a:pt x="144734" y="73833"/>
                </a:lnTo>
                <a:lnTo>
                  <a:pt x="144731" y="73825"/>
                </a:lnTo>
                <a:lnTo>
                  <a:pt x="144731" y="73823"/>
                </a:lnTo>
                <a:lnTo>
                  <a:pt x="144731" y="73821"/>
                </a:lnTo>
                <a:lnTo>
                  <a:pt x="144731" y="73817"/>
                </a:lnTo>
                <a:lnTo>
                  <a:pt x="144731" y="73817"/>
                </a:lnTo>
                <a:lnTo>
                  <a:pt x="144734" y="73807"/>
                </a:lnTo>
                <a:lnTo>
                  <a:pt x="144737" y="73805"/>
                </a:lnTo>
                <a:lnTo>
                  <a:pt x="144741" y="73798"/>
                </a:lnTo>
                <a:lnTo>
                  <a:pt x="144742" y="73797"/>
                </a:lnTo>
                <a:lnTo>
                  <a:pt x="144746" y="73795"/>
                </a:lnTo>
                <a:lnTo>
                  <a:pt x="144750" y="73789"/>
                </a:lnTo>
                <a:lnTo>
                  <a:pt x="144765" y="73781"/>
                </a:lnTo>
                <a:lnTo>
                  <a:pt x="144772" y="73779"/>
                </a:lnTo>
                <a:lnTo>
                  <a:pt x="144774" y="73779"/>
                </a:lnTo>
                <a:lnTo>
                  <a:pt x="144775" y="73779"/>
                </a:lnTo>
                <a:lnTo>
                  <a:pt x="144781" y="73777"/>
                </a:lnTo>
                <a:lnTo>
                  <a:pt x="144788" y="73773"/>
                </a:lnTo>
                <a:lnTo>
                  <a:pt x="144792" y="73771"/>
                </a:lnTo>
                <a:lnTo>
                  <a:pt x="144799" y="73765"/>
                </a:lnTo>
                <a:lnTo>
                  <a:pt x="144808" y="73750"/>
                </a:lnTo>
                <a:lnTo>
                  <a:pt x="144808" y="73749"/>
                </a:lnTo>
                <a:lnTo>
                  <a:pt x="144811" y="73741"/>
                </a:lnTo>
                <a:lnTo>
                  <a:pt x="144812" y="73738"/>
                </a:lnTo>
                <a:lnTo>
                  <a:pt x="144823" y="73728"/>
                </a:lnTo>
                <a:lnTo>
                  <a:pt x="144830" y="73722"/>
                </a:lnTo>
                <a:lnTo>
                  <a:pt x="144847" y="73706"/>
                </a:lnTo>
                <a:lnTo>
                  <a:pt x="144848" y="73705"/>
                </a:lnTo>
                <a:lnTo>
                  <a:pt x="144857" y="73692"/>
                </a:lnTo>
                <a:lnTo>
                  <a:pt x="144863" y="73688"/>
                </a:lnTo>
                <a:lnTo>
                  <a:pt x="144867" y="73684"/>
                </a:lnTo>
                <a:lnTo>
                  <a:pt x="144874" y="73677"/>
                </a:lnTo>
                <a:lnTo>
                  <a:pt x="144876" y="73668"/>
                </a:lnTo>
                <a:lnTo>
                  <a:pt x="144879" y="73654"/>
                </a:lnTo>
                <a:lnTo>
                  <a:pt x="144886" y="73631"/>
                </a:lnTo>
                <a:lnTo>
                  <a:pt x="144888" y="73626"/>
                </a:lnTo>
                <a:lnTo>
                  <a:pt x="144928" y="73535"/>
                </a:lnTo>
                <a:lnTo>
                  <a:pt x="144952" y="73501"/>
                </a:lnTo>
                <a:lnTo>
                  <a:pt x="144985" y="73456"/>
                </a:lnTo>
                <a:lnTo>
                  <a:pt x="144991" y="73445"/>
                </a:lnTo>
                <a:lnTo>
                  <a:pt x="145001" y="73428"/>
                </a:lnTo>
                <a:lnTo>
                  <a:pt x="145004" y="73425"/>
                </a:lnTo>
                <a:lnTo>
                  <a:pt x="145015" y="73416"/>
                </a:lnTo>
                <a:lnTo>
                  <a:pt x="145024" y="73414"/>
                </a:lnTo>
                <a:lnTo>
                  <a:pt x="145033" y="73411"/>
                </a:lnTo>
                <a:lnTo>
                  <a:pt x="145055" y="73405"/>
                </a:lnTo>
                <a:lnTo>
                  <a:pt x="145083" y="73396"/>
                </a:lnTo>
                <a:lnTo>
                  <a:pt x="145096" y="73389"/>
                </a:lnTo>
                <a:lnTo>
                  <a:pt x="145096" y="73389"/>
                </a:lnTo>
                <a:lnTo>
                  <a:pt x="145103" y="73384"/>
                </a:lnTo>
                <a:lnTo>
                  <a:pt x="145104" y="73382"/>
                </a:lnTo>
                <a:lnTo>
                  <a:pt x="145111" y="73377"/>
                </a:lnTo>
                <a:lnTo>
                  <a:pt x="145116" y="73372"/>
                </a:lnTo>
                <a:lnTo>
                  <a:pt x="145122" y="73365"/>
                </a:lnTo>
                <a:lnTo>
                  <a:pt x="145125" y="73360"/>
                </a:lnTo>
                <a:lnTo>
                  <a:pt x="145126" y="73358"/>
                </a:lnTo>
                <a:lnTo>
                  <a:pt x="145128" y="73355"/>
                </a:lnTo>
                <a:lnTo>
                  <a:pt x="145135" y="73346"/>
                </a:lnTo>
                <a:lnTo>
                  <a:pt x="145151" y="73327"/>
                </a:lnTo>
                <a:lnTo>
                  <a:pt x="145172" y="73300"/>
                </a:lnTo>
                <a:lnTo>
                  <a:pt x="145176" y="73296"/>
                </a:lnTo>
                <a:lnTo>
                  <a:pt x="145180" y="73292"/>
                </a:lnTo>
                <a:lnTo>
                  <a:pt x="145184" y="73287"/>
                </a:lnTo>
                <a:lnTo>
                  <a:pt x="145191" y="73280"/>
                </a:lnTo>
                <a:lnTo>
                  <a:pt x="145193" y="73278"/>
                </a:lnTo>
                <a:lnTo>
                  <a:pt x="145198" y="73274"/>
                </a:lnTo>
                <a:lnTo>
                  <a:pt x="145205" y="73269"/>
                </a:lnTo>
                <a:lnTo>
                  <a:pt x="145214" y="73263"/>
                </a:lnTo>
                <a:lnTo>
                  <a:pt x="145215" y="73263"/>
                </a:lnTo>
                <a:lnTo>
                  <a:pt x="145219" y="73260"/>
                </a:lnTo>
                <a:lnTo>
                  <a:pt x="145226" y="73255"/>
                </a:lnTo>
                <a:lnTo>
                  <a:pt x="145253" y="73241"/>
                </a:lnTo>
                <a:lnTo>
                  <a:pt x="145254" y="73240"/>
                </a:lnTo>
                <a:lnTo>
                  <a:pt x="145257" y="73239"/>
                </a:lnTo>
                <a:lnTo>
                  <a:pt x="145262" y="73236"/>
                </a:lnTo>
                <a:lnTo>
                  <a:pt x="145271" y="73234"/>
                </a:lnTo>
                <a:lnTo>
                  <a:pt x="145291" y="73234"/>
                </a:lnTo>
                <a:lnTo>
                  <a:pt x="145303" y="73233"/>
                </a:lnTo>
                <a:lnTo>
                  <a:pt x="145314" y="73233"/>
                </a:lnTo>
                <a:lnTo>
                  <a:pt x="145329" y="73233"/>
                </a:lnTo>
                <a:lnTo>
                  <a:pt x="145343" y="73233"/>
                </a:lnTo>
                <a:lnTo>
                  <a:pt x="145356" y="73240"/>
                </a:lnTo>
                <a:lnTo>
                  <a:pt x="145357" y="73241"/>
                </a:lnTo>
                <a:lnTo>
                  <a:pt x="145359" y="73242"/>
                </a:lnTo>
                <a:lnTo>
                  <a:pt x="145362" y="73244"/>
                </a:lnTo>
                <a:lnTo>
                  <a:pt x="145364" y="73246"/>
                </a:lnTo>
                <a:lnTo>
                  <a:pt x="145364" y="73246"/>
                </a:lnTo>
                <a:lnTo>
                  <a:pt x="145369" y="73249"/>
                </a:lnTo>
                <a:lnTo>
                  <a:pt x="145376" y="73249"/>
                </a:lnTo>
                <a:lnTo>
                  <a:pt x="145387" y="73247"/>
                </a:lnTo>
                <a:lnTo>
                  <a:pt x="145396" y="73238"/>
                </a:lnTo>
                <a:lnTo>
                  <a:pt x="145396" y="73229"/>
                </a:lnTo>
                <a:lnTo>
                  <a:pt x="145395" y="73223"/>
                </a:lnTo>
                <a:lnTo>
                  <a:pt x="145394" y="73218"/>
                </a:lnTo>
                <a:lnTo>
                  <a:pt x="145393" y="73205"/>
                </a:lnTo>
                <a:lnTo>
                  <a:pt x="145392" y="73196"/>
                </a:lnTo>
                <a:lnTo>
                  <a:pt x="145392" y="73193"/>
                </a:lnTo>
                <a:lnTo>
                  <a:pt x="145392" y="73189"/>
                </a:lnTo>
                <a:lnTo>
                  <a:pt x="145391" y="73178"/>
                </a:lnTo>
                <a:lnTo>
                  <a:pt x="145390" y="73176"/>
                </a:lnTo>
                <a:lnTo>
                  <a:pt x="145388" y="73175"/>
                </a:lnTo>
                <a:lnTo>
                  <a:pt x="145381" y="73169"/>
                </a:lnTo>
                <a:lnTo>
                  <a:pt x="145372" y="73166"/>
                </a:lnTo>
                <a:lnTo>
                  <a:pt x="145363" y="73164"/>
                </a:lnTo>
                <a:lnTo>
                  <a:pt x="145337" y="73153"/>
                </a:lnTo>
                <a:lnTo>
                  <a:pt x="145334" y="73152"/>
                </a:lnTo>
                <a:lnTo>
                  <a:pt x="145332" y="73151"/>
                </a:lnTo>
                <a:lnTo>
                  <a:pt x="145322" y="73139"/>
                </a:lnTo>
                <a:lnTo>
                  <a:pt x="145320" y="73138"/>
                </a:lnTo>
                <a:lnTo>
                  <a:pt x="145317" y="73135"/>
                </a:lnTo>
                <a:lnTo>
                  <a:pt x="145317" y="73135"/>
                </a:lnTo>
                <a:lnTo>
                  <a:pt x="145317" y="73131"/>
                </a:lnTo>
                <a:lnTo>
                  <a:pt x="145316" y="73129"/>
                </a:lnTo>
                <a:lnTo>
                  <a:pt x="145315" y="73127"/>
                </a:lnTo>
                <a:lnTo>
                  <a:pt x="145314" y="73126"/>
                </a:lnTo>
                <a:lnTo>
                  <a:pt x="145311" y="73120"/>
                </a:lnTo>
                <a:lnTo>
                  <a:pt x="145311" y="73119"/>
                </a:lnTo>
                <a:lnTo>
                  <a:pt x="145309" y="73115"/>
                </a:lnTo>
                <a:lnTo>
                  <a:pt x="145307" y="73111"/>
                </a:lnTo>
                <a:lnTo>
                  <a:pt x="145307" y="73105"/>
                </a:lnTo>
                <a:lnTo>
                  <a:pt x="145307" y="73105"/>
                </a:lnTo>
                <a:lnTo>
                  <a:pt x="145307" y="73102"/>
                </a:lnTo>
                <a:lnTo>
                  <a:pt x="145307" y="73086"/>
                </a:lnTo>
                <a:lnTo>
                  <a:pt x="145307" y="73080"/>
                </a:lnTo>
                <a:lnTo>
                  <a:pt x="145308" y="73063"/>
                </a:lnTo>
                <a:lnTo>
                  <a:pt x="145310" y="73054"/>
                </a:lnTo>
                <a:lnTo>
                  <a:pt x="145310" y="73030"/>
                </a:lnTo>
                <a:lnTo>
                  <a:pt x="145309" y="73021"/>
                </a:lnTo>
                <a:lnTo>
                  <a:pt x="145307" y="73001"/>
                </a:lnTo>
                <a:lnTo>
                  <a:pt x="145311" y="72993"/>
                </a:lnTo>
                <a:lnTo>
                  <a:pt x="145311" y="72993"/>
                </a:lnTo>
                <a:lnTo>
                  <a:pt x="145312" y="72990"/>
                </a:lnTo>
                <a:lnTo>
                  <a:pt x="145320" y="72978"/>
                </a:lnTo>
                <a:lnTo>
                  <a:pt x="145326" y="72966"/>
                </a:lnTo>
                <a:lnTo>
                  <a:pt x="145330" y="72961"/>
                </a:lnTo>
                <a:lnTo>
                  <a:pt x="145333" y="72957"/>
                </a:lnTo>
                <a:lnTo>
                  <a:pt x="145337" y="72950"/>
                </a:lnTo>
                <a:lnTo>
                  <a:pt x="145340" y="72948"/>
                </a:lnTo>
                <a:lnTo>
                  <a:pt x="145342" y="72947"/>
                </a:lnTo>
                <a:lnTo>
                  <a:pt x="145346" y="72944"/>
                </a:lnTo>
                <a:lnTo>
                  <a:pt x="145351" y="72939"/>
                </a:lnTo>
                <a:lnTo>
                  <a:pt x="145351" y="72939"/>
                </a:lnTo>
                <a:lnTo>
                  <a:pt x="145355" y="72936"/>
                </a:lnTo>
                <a:lnTo>
                  <a:pt x="145356" y="72935"/>
                </a:lnTo>
                <a:lnTo>
                  <a:pt x="145358" y="72933"/>
                </a:lnTo>
                <a:lnTo>
                  <a:pt x="145360" y="72930"/>
                </a:lnTo>
                <a:lnTo>
                  <a:pt x="145360" y="72930"/>
                </a:lnTo>
                <a:lnTo>
                  <a:pt x="145364" y="72926"/>
                </a:lnTo>
                <a:lnTo>
                  <a:pt x="145370" y="72918"/>
                </a:lnTo>
                <a:lnTo>
                  <a:pt x="145376" y="72907"/>
                </a:lnTo>
                <a:lnTo>
                  <a:pt x="145379" y="72885"/>
                </a:lnTo>
                <a:lnTo>
                  <a:pt x="145346" y="72847"/>
                </a:lnTo>
                <a:lnTo>
                  <a:pt x="145340" y="72842"/>
                </a:lnTo>
                <a:lnTo>
                  <a:pt x="145337" y="72838"/>
                </a:lnTo>
                <a:lnTo>
                  <a:pt x="145334" y="72835"/>
                </a:lnTo>
                <a:lnTo>
                  <a:pt x="145333" y="72827"/>
                </a:lnTo>
                <a:lnTo>
                  <a:pt x="145333" y="72826"/>
                </a:lnTo>
                <a:lnTo>
                  <a:pt x="145335" y="72816"/>
                </a:lnTo>
                <a:lnTo>
                  <a:pt x="145335" y="72812"/>
                </a:lnTo>
                <a:lnTo>
                  <a:pt x="145342" y="72795"/>
                </a:lnTo>
                <a:lnTo>
                  <a:pt x="145346" y="72788"/>
                </a:lnTo>
                <a:lnTo>
                  <a:pt x="145352" y="72775"/>
                </a:lnTo>
                <a:lnTo>
                  <a:pt x="145354" y="72770"/>
                </a:lnTo>
                <a:lnTo>
                  <a:pt x="145354" y="72765"/>
                </a:lnTo>
                <a:lnTo>
                  <a:pt x="145353" y="72761"/>
                </a:lnTo>
                <a:lnTo>
                  <a:pt x="145347" y="72734"/>
                </a:lnTo>
                <a:lnTo>
                  <a:pt x="145347" y="72733"/>
                </a:lnTo>
                <a:lnTo>
                  <a:pt x="145342" y="72723"/>
                </a:lnTo>
                <a:lnTo>
                  <a:pt x="145338" y="72706"/>
                </a:lnTo>
                <a:lnTo>
                  <a:pt x="145338" y="72697"/>
                </a:lnTo>
                <a:lnTo>
                  <a:pt x="145338" y="72687"/>
                </a:lnTo>
                <a:lnTo>
                  <a:pt x="145331" y="72676"/>
                </a:lnTo>
                <a:lnTo>
                  <a:pt x="145313" y="72662"/>
                </a:lnTo>
                <a:lnTo>
                  <a:pt x="145299" y="72658"/>
                </a:lnTo>
                <a:lnTo>
                  <a:pt x="145291" y="72658"/>
                </a:lnTo>
                <a:lnTo>
                  <a:pt x="145279" y="72657"/>
                </a:lnTo>
                <a:lnTo>
                  <a:pt x="145271" y="72656"/>
                </a:lnTo>
                <a:lnTo>
                  <a:pt x="145264" y="72655"/>
                </a:lnTo>
                <a:lnTo>
                  <a:pt x="145254" y="72655"/>
                </a:lnTo>
                <a:lnTo>
                  <a:pt x="145245" y="72655"/>
                </a:lnTo>
                <a:lnTo>
                  <a:pt x="145238" y="72655"/>
                </a:lnTo>
                <a:lnTo>
                  <a:pt x="145228" y="72657"/>
                </a:lnTo>
                <a:lnTo>
                  <a:pt x="145217" y="72662"/>
                </a:lnTo>
                <a:lnTo>
                  <a:pt x="145207" y="72672"/>
                </a:lnTo>
                <a:lnTo>
                  <a:pt x="145194" y="72676"/>
                </a:lnTo>
                <a:lnTo>
                  <a:pt x="145187" y="72678"/>
                </a:lnTo>
                <a:lnTo>
                  <a:pt x="145180" y="72683"/>
                </a:lnTo>
                <a:lnTo>
                  <a:pt x="145173" y="72687"/>
                </a:lnTo>
                <a:lnTo>
                  <a:pt x="145144" y="72703"/>
                </a:lnTo>
                <a:lnTo>
                  <a:pt x="145135" y="72702"/>
                </a:lnTo>
                <a:lnTo>
                  <a:pt x="145121" y="72699"/>
                </a:lnTo>
                <a:lnTo>
                  <a:pt x="145119" y="72699"/>
                </a:lnTo>
                <a:lnTo>
                  <a:pt x="145102" y="72694"/>
                </a:lnTo>
                <a:lnTo>
                  <a:pt x="145082" y="72694"/>
                </a:lnTo>
                <a:lnTo>
                  <a:pt x="145076" y="72693"/>
                </a:lnTo>
                <a:lnTo>
                  <a:pt x="145067" y="72690"/>
                </a:lnTo>
                <a:lnTo>
                  <a:pt x="145057" y="72690"/>
                </a:lnTo>
                <a:lnTo>
                  <a:pt x="145046" y="72690"/>
                </a:lnTo>
                <a:lnTo>
                  <a:pt x="145032" y="72690"/>
                </a:lnTo>
                <a:lnTo>
                  <a:pt x="145026" y="72690"/>
                </a:lnTo>
                <a:lnTo>
                  <a:pt x="145005" y="72698"/>
                </a:lnTo>
                <a:lnTo>
                  <a:pt x="145001" y="72699"/>
                </a:lnTo>
                <a:lnTo>
                  <a:pt x="144996" y="72701"/>
                </a:lnTo>
                <a:lnTo>
                  <a:pt x="144992" y="72702"/>
                </a:lnTo>
                <a:lnTo>
                  <a:pt x="144991" y="72703"/>
                </a:lnTo>
                <a:lnTo>
                  <a:pt x="144979" y="72706"/>
                </a:lnTo>
                <a:lnTo>
                  <a:pt x="144970" y="72713"/>
                </a:lnTo>
                <a:lnTo>
                  <a:pt x="144969" y="72714"/>
                </a:lnTo>
                <a:lnTo>
                  <a:pt x="144966" y="72715"/>
                </a:lnTo>
                <a:lnTo>
                  <a:pt x="144955" y="72719"/>
                </a:lnTo>
                <a:lnTo>
                  <a:pt x="144952" y="72723"/>
                </a:lnTo>
                <a:lnTo>
                  <a:pt x="144950" y="72726"/>
                </a:lnTo>
                <a:lnTo>
                  <a:pt x="144942" y="72735"/>
                </a:lnTo>
                <a:lnTo>
                  <a:pt x="144926" y="72744"/>
                </a:lnTo>
                <a:lnTo>
                  <a:pt x="144919" y="72744"/>
                </a:lnTo>
                <a:lnTo>
                  <a:pt x="144908" y="72740"/>
                </a:lnTo>
                <a:lnTo>
                  <a:pt x="144898" y="72740"/>
                </a:lnTo>
                <a:lnTo>
                  <a:pt x="144883" y="72734"/>
                </a:lnTo>
                <a:lnTo>
                  <a:pt x="144883" y="72734"/>
                </a:lnTo>
                <a:lnTo>
                  <a:pt x="144874" y="72730"/>
                </a:lnTo>
                <a:lnTo>
                  <a:pt x="144873" y="72730"/>
                </a:lnTo>
                <a:lnTo>
                  <a:pt x="144866" y="72727"/>
                </a:lnTo>
                <a:lnTo>
                  <a:pt x="144863" y="72725"/>
                </a:lnTo>
                <a:lnTo>
                  <a:pt x="144855" y="72723"/>
                </a:lnTo>
                <a:lnTo>
                  <a:pt x="144846" y="72717"/>
                </a:lnTo>
                <a:lnTo>
                  <a:pt x="144839" y="72714"/>
                </a:lnTo>
                <a:lnTo>
                  <a:pt x="144838" y="72713"/>
                </a:lnTo>
                <a:lnTo>
                  <a:pt x="144836" y="72713"/>
                </a:lnTo>
                <a:lnTo>
                  <a:pt x="144826" y="72708"/>
                </a:lnTo>
                <a:lnTo>
                  <a:pt x="144814" y="72699"/>
                </a:lnTo>
                <a:lnTo>
                  <a:pt x="144805" y="72689"/>
                </a:lnTo>
                <a:lnTo>
                  <a:pt x="144797" y="72683"/>
                </a:lnTo>
                <a:lnTo>
                  <a:pt x="144781" y="72672"/>
                </a:lnTo>
                <a:lnTo>
                  <a:pt x="144770" y="72666"/>
                </a:lnTo>
                <a:lnTo>
                  <a:pt x="144755" y="72646"/>
                </a:lnTo>
                <a:lnTo>
                  <a:pt x="144749" y="72594"/>
                </a:lnTo>
                <a:lnTo>
                  <a:pt x="144744" y="72580"/>
                </a:lnTo>
                <a:lnTo>
                  <a:pt x="144739" y="72567"/>
                </a:lnTo>
                <a:lnTo>
                  <a:pt x="144735" y="72556"/>
                </a:lnTo>
                <a:lnTo>
                  <a:pt x="144735" y="72545"/>
                </a:lnTo>
                <a:lnTo>
                  <a:pt x="144735" y="72535"/>
                </a:lnTo>
                <a:lnTo>
                  <a:pt x="144735" y="72516"/>
                </a:lnTo>
                <a:lnTo>
                  <a:pt x="144711" y="72450"/>
                </a:lnTo>
                <a:lnTo>
                  <a:pt x="144701" y="72439"/>
                </a:lnTo>
                <a:lnTo>
                  <a:pt x="144693" y="72434"/>
                </a:lnTo>
                <a:lnTo>
                  <a:pt x="144681" y="72424"/>
                </a:lnTo>
                <a:lnTo>
                  <a:pt x="144676" y="72421"/>
                </a:lnTo>
                <a:lnTo>
                  <a:pt x="144670" y="72415"/>
                </a:lnTo>
                <a:lnTo>
                  <a:pt x="144662" y="72408"/>
                </a:lnTo>
                <a:lnTo>
                  <a:pt x="144657" y="72402"/>
                </a:lnTo>
                <a:lnTo>
                  <a:pt x="144651" y="72397"/>
                </a:lnTo>
                <a:lnTo>
                  <a:pt x="144645" y="72389"/>
                </a:lnTo>
                <a:lnTo>
                  <a:pt x="144640" y="72382"/>
                </a:lnTo>
                <a:lnTo>
                  <a:pt x="144634" y="72375"/>
                </a:lnTo>
                <a:lnTo>
                  <a:pt x="144627" y="72364"/>
                </a:lnTo>
                <a:lnTo>
                  <a:pt x="144625" y="72358"/>
                </a:lnTo>
                <a:lnTo>
                  <a:pt x="144619" y="72349"/>
                </a:lnTo>
                <a:lnTo>
                  <a:pt x="144615" y="72338"/>
                </a:lnTo>
                <a:lnTo>
                  <a:pt x="144610" y="72333"/>
                </a:lnTo>
                <a:lnTo>
                  <a:pt x="144606" y="72323"/>
                </a:lnTo>
                <a:lnTo>
                  <a:pt x="144598" y="72309"/>
                </a:lnTo>
                <a:lnTo>
                  <a:pt x="144594" y="72299"/>
                </a:lnTo>
                <a:lnTo>
                  <a:pt x="144587" y="72285"/>
                </a:lnTo>
                <a:lnTo>
                  <a:pt x="144580" y="72272"/>
                </a:lnTo>
                <a:lnTo>
                  <a:pt x="144547" y="72225"/>
                </a:lnTo>
                <a:lnTo>
                  <a:pt x="144541" y="72217"/>
                </a:lnTo>
                <a:lnTo>
                  <a:pt x="144531" y="72207"/>
                </a:lnTo>
                <a:lnTo>
                  <a:pt x="144522" y="72202"/>
                </a:lnTo>
                <a:lnTo>
                  <a:pt x="144508" y="72194"/>
                </a:lnTo>
                <a:lnTo>
                  <a:pt x="144492" y="72187"/>
                </a:lnTo>
                <a:lnTo>
                  <a:pt x="144475" y="72179"/>
                </a:lnTo>
                <a:lnTo>
                  <a:pt x="144460" y="72171"/>
                </a:lnTo>
                <a:lnTo>
                  <a:pt x="144397" y="72161"/>
                </a:lnTo>
                <a:lnTo>
                  <a:pt x="144376" y="72162"/>
                </a:lnTo>
                <a:lnTo>
                  <a:pt x="144362" y="72167"/>
                </a:lnTo>
                <a:lnTo>
                  <a:pt x="144345" y="72175"/>
                </a:lnTo>
                <a:lnTo>
                  <a:pt x="144304" y="72183"/>
                </a:lnTo>
                <a:lnTo>
                  <a:pt x="144300" y="72182"/>
                </a:lnTo>
                <a:lnTo>
                  <a:pt x="144276" y="72178"/>
                </a:lnTo>
                <a:lnTo>
                  <a:pt x="144270" y="72175"/>
                </a:lnTo>
                <a:lnTo>
                  <a:pt x="144263" y="72173"/>
                </a:lnTo>
                <a:lnTo>
                  <a:pt x="144260" y="72161"/>
                </a:lnTo>
                <a:lnTo>
                  <a:pt x="144260" y="72144"/>
                </a:lnTo>
                <a:lnTo>
                  <a:pt x="144261" y="72138"/>
                </a:lnTo>
                <a:lnTo>
                  <a:pt x="144261" y="72137"/>
                </a:lnTo>
                <a:lnTo>
                  <a:pt x="144262" y="72128"/>
                </a:lnTo>
                <a:lnTo>
                  <a:pt x="144266" y="72116"/>
                </a:lnTo>
                <a:lnTo>
                  <a:pt x="144270" y="72102"/>
                </a:lnTo>
                <a:lnTo>
                  <a:pt x="144287" y="72042"/>
                </a:lnTo>
                <a:lnTo>
                  <a:pt x="144309" y="71934"/>
                </a:lnTo>
                <a:lnTo>
                  <a:pt x="144343" y="71800"/>
                </a:lnTo>
                <a:lnTo>
                  <a:pt x="144357" y="71717"/>
                </a:lnTo>
                <a:lnTo>
                  <a:pt x="144377" y="71605"/>
                </a:lnTo>
                <a:lnTo>
                  <a:pt x="144377" y="71593"/>
                </a:lnTo>
                <a:lnTo>
                  <a:pt x="144377" y="71577"/>
                </a:lnTo>
                <a:lnTo>
                  <a:pt x="144376" y="71542"/>
                </a:lnTo>
                <a:lnTo>
                  <a:pt x="144366" y="71424"/>
                </a:lnTo>
                <a:lnTo>
                  <a:pt x="144357" y="71385"/>
                </a:lnTo>
                <a:lnTo>
                  <a:pt x="144351" y="71378"/>
                </a:lnTo>
                <a:lnTo>
                  <a:pt x="144345" y="71370"/>
                </a:lnTo>
                <a:lnTo>
                  <a:pt x="144342" y="71366"/>
                </a:lnTo>
                <a:lnTo>
                  <a:pt x="144325" y="71352"/>
                </a:lnTo>
                <a:lnTo>
                  <a:pt x="144325" y="71341"/>
                </a:lnTo>
                <a:lnTo>
                  <a:pt x="144329" y="71336"/>
                </a:lnTo>
                <a:lnTo>
                  <a:pt x="144333" y="71332"/>
                </a:lnTo>
                <a:lnTo>
                  <a:pt x="144335" y="71330"/>
                </a:lnTo>
                <a:lnTo>
                  <a:pt x="144338" y="71326"/>
                </a:lnTo>
                <a:lnTo>
                  <a:pt x="144345" y="71320"/>
                </a:lnTo>
                <a:lnTo>
                  <a:pt x="144352" y="71309"/>
                </a:lnTo>
                <a:lnTo>
                  <a:pt x="144357" y="71302"/>
                </a:lnTo>
                <a:lnTo>
                  <a:pt x="144371" y="71281"/>
                </a:lnTo>
                <a:lnTo>
                  <a:pt x="144375" y="71271"/>
                </a:lnTo>
                <a:lnTo>
                  <a:pt x="144387" y="71244"/>
                </a:lnTo>
                <a:lnTo>
                  <a:pt x="144396" y="71238"/>
                </a:lnTo>
                <a:lnTo>
                  <a:pt x="144415" y="71230"/>
                </a:lnTo>
                <a:lnTo>
                  <a:pt x="144423" y="71230"/>
                </a:lnTo>
                <a:lnTo>
                  <a:pt x="144431" y="71223"/>
                </a:lnTo>
                <a:lnTo>
                  <a:pt x="144432" y="71222"/>
                </a:lnTo>
                <a:lnTo>
                  <a:pt x="144435" y="71221"/>
                </a:lnTo>
                <a:lnTo>
                  <a:pt x="144456" y="71212"/>
                </a:lnTo>
                <a:lnTo>
                  <a:pt x="144464" y="71212"/>
                </a:lnTo>
                <a:lnTo>
                  <a:pt x="144491" y="71212"/>
                </a:lnTo>
                <a:lnTo>
                  <a:pt x="144507" y="71225"/>
                </a:lnTo>
                <a:lnTo>
                  <a:pt x="144516" y="71235"/>
                </a:lnTo>
                <a:lnTo>
                  <a:pt x="144516" y="71236"/>
                </a:lnTo>
                <a:lnTo>
                  <a:pt x="144520" y="71240"/>
                </a:lnTo>
                <a:lnTo>
                  <a:pt x="144527" y="71242"/>
                </a:lnTo>
                <a:lnTo>
                  <a:pt x="144566" y="71233"/>
                </a:lnTo>
                <a:lnTo>
                  <a:pt x="144573" y="71229"/>
                </a:lnTo>
                <a:lnTo>
                  <a:pt x="144576" y="71224"/>
                </a:lnTo>
                <a:lnTo>
                  <a:pt x="144581" y="71218"/>
                </a:lnTo>
                <a:lnTo>
                  <a:pt x="144582" y="71209"/>
                </a:lnTo>
                <a:lnTo>
                  <a:pt x="144578" y="71149"/>
                </a:lnTo>
                <a:lnTo>
                  <a:pt x="144574" y="71134"/>
                </a:lnTo>
                <a:lnTo>
                  <a:pt x="144571" y="71121"/>
                </a:lnTo>
                <a:lnTo>
                  <a:pt x="144566" y="71098"/>
                </a:lnTo>
                <a:lnTo>
                  <a:pt x="144559" y="71075"/>
                </a:lnTo>
                <a:lnTo>
                  <a:pt x="144558" y="71071"/>
                </a:lnTo>
                <a:lnTo>
                  <a:pt x="144553" y="71059"/>
                </a:lnTo>
                <a:lnTo>
                  <a:pt x="144549" y="71052"/>
                </a:lnTo>
                <a:lnTo>
                  <a:pt x="144543" y="71044"/>
                </a:lnTo>
                <a:lnTo>
                  <a:pt x="144543" y="71043"/>
                </a:lnTo>
                <a:lnTo>
                  <a:pt x="144539" y="71038"/>
                </a:lnTo>
                <a:lnTo>
                  <a:pt x="144531" y="71030"/>
                </a:lnTo>
                <a:lnTo>
                  <a:pt x="144522" y="71022"/>
                </a:lnTo>
                <a:lnTo>
                  <a:pt x="144512" y="71015"/>
                </a:lnTo>
                <a:lnTo>
                  <a:pt x="144504" y="71009"/>
                </a:lnTo>
                <a:lnTo>
                  <a:pt x="144497" y="71005"/>
                </a:lnTo>
                <a:lnTo>
                  <a:pt x="144487" y="70998"/>
                </a:lnTo>
                <a:lnTo>
                  <a:pt x="144477" y="70991"/>
                </a:lnTo>
                <a:lnTo>
                  <a:pt x="144464" y="70982"/>
                </a:lnTo>
                <a:lnTo>
                  <a:pt x="144461" y="70979"/>
                </a:lnTo>
                <a:lnTo>
                  <a:pt x="144455" y="70975"/>
                </a:lnTo>
                <a:lnTo>
                  <a:pt x="144454" y="70975"/>
                </a:lnTo>
                <a:lnTo>
                  <a:pt x="144449" y="70971"/>
                </a:lnTo>
                <a:lnTo>
                  <a:pt x="144448" y="70969"/>
                </a:lnTo>
                <a:lnTo>
                  <a:pt x="144444" y="70960"/>
                </a:lnTo>
                <a:lnTo>
                  <a:pt x="144430" y="70933"/>
                </a:lnTo>
                <a:lnTo>
                  <a:pt x="144413" y="70899"/>
                </a:lnTo>
                <a:lnTo>
                  <a:pt x="144413" y="70898"/>
                </a:lnTo>
                <a:lnTo>
                  <a:pt x="144407" y="70888"/>
                </a:lnTo>
                <a:lnTo>
                  <a:pt x="144403" y="70882"/>
                </a:lnTo>
                <a:lnTo>
                  <a:pt x="144397" y="70870"/>
                </a:lnTo>
                <a:lnTo>
                  <a:pt x="144393" y="70860"/>
                </a:lnTo>
                <a:lnTo>
                  <a:pt x="144391" y="70850"/>
                </a:lnTo>
                <a:lnTo>
                  <a:pt x="144394" y="70837"/>
                </a:lnTo>
                <a:lnTo>
                  <a:pt x="144394" y="70827"/>
                </a:lnTo>
                <a:lnTo>
                  <a:pt x="144395" y="70813"/>
                </a:lnTo>
                <a:lnTo>
                  <a:pt x="144396" y="70803"/>
                </a:lnTo>
                <a:lnTo>
                  <a:pt x="144398" y="70792"/>
                </a:lnTo>
                <a:lnTo>
                  <a:pt x="144400" y="70783"/>
                </a:lnTo>
                <a:lnTo>
                  <a:pt x="144400" y="70777"/>
                </a:lnTo>
                <a:lnTo>
                  <a:pt x="144402" y="70770"/>
                </a:lnTo>
                <a:lnTo>
                  <a:pt x="144407" y="70751"/>
                </a:lnTo>
                <a:lnTo>
                  <a:pt x="144415" y="70719"/>
                </a:lnTo>
                <a:lnTo>
                  <a:pt x="144415" y="70713"/>
                </a:lnTo>
                <a:lnTo>
                  <a:pt x="144415" y="70704"/>
                </a:lnTo>
                <a:lnTo>
                  <a:pt x="144414" y="70696"/>
                </a:lnTo>
                <a:lnTo>
                  <a:pt x="144412" y="70688"/>
                </a:lnTo>
                <a:lnTo>
                  <a:pt x="144407" y="70674"/>
                </a:lnTo>
                <a:lnTo>
                  <a:pt x="144400" y="70664"/>
                </a:lnTo>
                <a:lnTo>
                  <a:pt x="144386" y="70647"/>
                </a:lnTo>
                <a:lnTo>
                  <a:pt x="144366" y="70631"/>
                </a:lnTo>
                <a:lnTo>
                  <a:pt x="144333" y="70624"/>
                </a:lnTo>
                <a:lnTo>
                  <a:pt x="144318" y="70622"/>
                </a:lnTo>
                <a:lnTo>
                  <a:pt x="144310" y="70624"/>
                </a:lnTo>
                <a:lnTo>
                  <a:pt x="144307" y="70631"/>
                </a:lnTo>
                <a:lnTo>
                  <a:pt x="144307" y="70660"/>
                </a:lnTo>
                <a:lnTo>
                  <a:pt x="144307" y="70660"/>
                </a:lnTo>
                <a:lnTo>
                  <a:pt x="144305" y="70672"/>
                </a:lnTo>
                <a:lnTo>
                  <a:pt x="144305" y="70681"/>
                </a:lnTo>
                <a:lnTo>
                  <a:pt x="144302" y="70686"/>
                </a:lnTo>
                <a:lnTo>
                  <a:pt x="144299" y="70689"/>
                </a:lnTo>
                <a:lnTo>
                  <a:pt x="144296" y="70698"/>
                </a:lnTo>
                <a:lnTo>
                  <a:pt x="144293" y="70706"/>
                </a:lnTo>
                <a:lnTo>
                  <a:pt x="144283" y="70712"/>
                </a:lnTo>
                <a:lnTo>
                  <a:pt x="144267" y="70716"/>
                </a:lnTo>
                <a:lnTo>
                  <a:pt x="144259" y="70712"/>
                </a:lnTo>
                <a:lnTo>
                  <a:pt x="144252" y="70709"/>
                </a:lnTo>
                <a:lnTo>
                  <a:pt x="144231" y="70699"/>
                </a:lnTo>
                <a:lnTo>
                  <a:pt x="144199" y="70681"/>
                </a:lnTo>
                <a:lnTo>
                  <a:pt x="144179" y="70657"/>
                </a:lnTo>
                <a:lnTo>
                  <a:pt x="144170" y="70650"/>
                </a:lnTo>
                <a:lnTo>
                  <a:pt x="144158" y="70643"/>
                </a:lnTo>
                <a:lnTo>
                  <a:pt x="144146" y="70631"/>
                </a:lnTo>
                <a:lnTo>
                  <a:pt x="144122" y="70601"/>
                </a:lnTo>
                <a:lnTo>
                  <a:pt x="144106" y="70601"/>
                </a:lnTo>
                <a:lnTo>
                  <a:pt x="144090" y="70601"/>
                </a:lnTo>
                <a:lnTo>
                  <a:pt x="144080" y="70603"/>
                </a:lnTo>
                <a:lnTo>
                  <a:pt x="144075" y="70608"/>
                </a:lnTo>
                <a:lnTo>
                  <a:pt x="144071" y="70614"/>
                </a:lnTo>
                <a:lnTo>
                  <a:pt x="144070" y="70616"/>
                </a:lnTo>
                <a:lnTo>
                  <a:pt x="144058" y="70626"/>
                </a:lnTo>
                <a:lnTo>
                  <a:pt x="144050" y="70632"/>
                </a:lnTo>
                <a:lnTo>
                  <a:pt x="144040" y="70642"/>
                </a:lnTo>
                <a:lnTo>
                  <a:pt x="144029" y="70654"/>
                </a:lnTo>
                <a:lnTo>
                  <a:pt x="144026" y="70661"/>
                </a:lnTo>
                <a:lnTo>
                  <a:pt x="144021" y="70664"/>
                </a:lnTo>
                <a:lnTo>
                  <a:pt x="144015" y="70671"/>
                </a:lnTo>
                <a:lnTo>
                  <a:pt x="144012" y="70677"/>
                </a:lnTo>
                <a:lnTo>
                  <a:pt x="144010" y="70680"/>
                </a:lnTo>
                <a:lnTo>
                  <a:pt x="144003" y="70692"/>
                </a:lnTo>
                <a:lnTo>
                  <a:pt x="143990" y="70706"/>
                </a:lnTo>
                <a:lnTo>
                  <a:pt x="143980" y="70712"/>
                </a:lnTo>
                <a:lnTo>
                  <a:pt x="143972" y="70710"/>
                </a:lnTo>
                <a:lnTo>
                  <a:pt x="143962" y="70704"/>
                </a:lnTo>
                <a:lnTo>
                  <a:pt x="143949" y="70698"/>
                </a:lnTo>
                <a:lnTo>
                  <a:pt x="143947" y="70695"/>
                </a:lnTo>
                <a:lnTo>
                  <a:pt x="143940" y="70689"/>
                </a:lnTo>
                <a:lnTo>
                  <a:pt x="143908" y="70642"/>
                </a:lnTo>
                <a:lnTo>
                  <a:pt x="143881" y="70624"/>
                </a:lnTo>
                <a:lnTo>
                  <a:pt x="143874" y="70616"/>
                </a:lnTo>
                <a:lnTo>
                  <a:pt x="143859" y="70608"/>
                </a:lnTo>
                <a:lnTo>
                  <a:pt x="143841" y="70609"/>
                </a:lnTo>
                <a:lnTo>
                  <a:pt x="143832" y="70611"/>
                </a:lnTo>
                <a:lnTo>
                  <a:pt x="143829" y="70612"/>
                </a:lnTo>
                <a:lnTo>
                  <a:pt x="143822" y="70615"/>
                </a:lnTo>
                <a:lnTo>
                  <a:pt x="143815" y="70618"/>
                </a:lnTo>
                <a:lnTo>
                  <a:pt x="143812" y="70621"/>
                </a:lnTo>
                <a:lnTo>
                  <a:pt x="143802" y="70626"/>
                </a:lnTo>
                <a:lnTo>
                  <a:pt x="143796" y="70627"/>
                </a:lnTo>
                <a:lnTo>
                  <a:pt x="143787" y="70630"/>
                </a:lnTo>
                <a:lnTo>
                  <a:pt x="143777" y="70636"/>
                </a:lnTo>
                <a:lnTo>
                  <a:pt x="143737" y="70640"/>
                </a:lnTo>
                <a:lnTo>
                  <a:pt x="143731" y="70638"/>
                </a:lnTo>
                <a:lnTo>
                  <a:pt x="143724" y="70636"/>
                </a:lnTo>
                <a:lnTo>
                  <a:pt x="143717" y="70634"/>
                </a:lnTo>
                <a:lnTo>
                  <a:pt x="143686" y="70622"/>
                </a:lnTo>
                <a:lnTo>
                  <a:pt x="143679" y="70617"/>
                </a:lnTo>
                <a:lnTo>
                  <a:pt x="143672" y="70612"/>
                </a:lnTo>
                <a:lnTo>
                  <a:pt x="143663" y="70603"/>
                </a:lnTo>
                <a:lnTo>
                  <a:pt x="143655" y="70598"/>
                </a:lnTo>
                <a:lnTo>
                  <a:pt x="143636" y="70589"/>
                </a:lnTo>
                <a:lnTo>
                  <a:pt x="143633" y="70582"/>
                </a:lnTo>
                <a:lnTo>
                  <a:pt x="143629" y="70558"/>
                </a:lnTo>
                <a:lnTo>
                  <a:pt x="143630" y="70554"/>
                </a:lnTo>
                <a:lnTo>
                  <a:pt x="143638" y="70536"/>
                </a:lnTo>
                <a:lnTo>
                  <a:pt x="143639" y="70535"/>
                </a:lnTo>
                <a:lnTo>
                  <a:pt x="143640" y="70530"/>
                </a:lnTo>
                <a:lnTo>
                  <a:pt x="143646" y="70523"/>
                </a:lnTo>
                <a:lnTo>
                  <a:pt x="143648" y="70517"/>
                </a:lnTo>
                <a:lnTo>
                  <a:pt x="143648" y="70517"/>
                </a:lnTo>
                <a:lnTo>
                  <a:pt x="143653" y="70507"/>
                </a:lnTo>
                <a:lnTo>
                  <a:pt x="143657" y="70501"/>
                </a:lnTo>
                <a:lnTo>
                  <a:pt x="143659" y="70496"/>
                </a:lnTo>
                <a:lnTo>
                  <a:pt x="143660" y="70495"/>
                </a:lnTo>
                <a:lnTo>
                  <a:pt x="143669" y="70488"/>
                </a:lnTo>
                <a:lnTo>
                  <a:pt x="143671" y="70487"/>
                </a:lnTo>
                <a:lnTo>
                  <a:pt x="143687" y="70478"/>
                </a:lnTo>
                <a:lnTo>
                  <a:pt x="143692" y="70472"/>
                </a:lnTo>
                <a:lnTo>
                  <a:pt x="143701" y="70461"/>
                </a:lnTo>
                <a:lnTo>
                  <a:pt x="143719" y="70441"/>
                </a:lnTo>
                <a:lnTo>
                  <a:pt x="143717" y="70429"/>
                </a:lnTo>
                <a:lnTo>
                  <a:pt x="143708" y="70415"/>
                </a:lnTo>
                <a:lnTo>
                  <a:pt x="143702" y="70413"/>
                </a:lnTo>
                <a:lnTo>
                  <a:pt x="143691" y="70413"/>
                </a:lnTo>
                <a:lnTo>
                  <a:pt x="143679" y="70416"/>
                </a:lnTo>
                <a:lnTo>
                  <a:pt x="143677" y="70417"/>
                </a:lnTo>
                <a:lnTo>
                  <a:pt x="143671" y="70421"/>
                </a:lnTo>
                <a:lnTo>
                  <a:pt x="143670" y="70422"/>
                </a:lnTo>
                <a:lnTo>
                  <a:pt x="143665" y="70425"/>
                </a:lnTo>
                <a:lnTo>
                  <a:pt x="143662" y="70427"/>
                </a:lnTo>
                <a:lnTo>
                  <a:pt x="143654" y="70436"/>
                </a:lnTo>
                <a:lnTo>
                  <a:pt x="143652" y="70439"/>
                </a:lnTo>
                <a:lnTo>
                  <a:pt x="143647" y="70446"/>
                </a:lnTo>
                <a:lnTo>
                  <a:pt x="143643" y="70456"/>
                </a:lnTo>
                <a:lnTo>
                  <a:pt x="143636" y="70477"/>
                </a:lnTo>
                <a:lnTo>
                  <a:pt x="143623" y="70488"/>
                </a:lnTo>
                <a:lnTo>
                  <a:pt x="143618" y="70495"/>
                </a:lnTo>
                <a:lnTo>
                  <a:pt x="143617" y="70497"/>
                </a:lnTo>
                <a:lnTo>
                  <a:pt x="143607" y="70508"/>
                </a:lnTo>
                <a:lnTo>
                  <a:pt x="143596" y="70508"/>
                </a:lnTo>
                <a:lnTo>
                  <a:pt x="143592" y="70508"/>
                </a:lnTo>
                <a:lnTo>
                  <a:pt x="143570" y="70508"/>
                </a:lnTo>
                <a:lnTo>
                  <a:pt x="143565" y="70509"/>
                </a:lnTo>
                <a:lnTo>
                  <a:pt x="143549" y="70511"/>
                </a:lnTo>
                <a:lnTo>
                  <a:pt x="143539" y="70513"/>
                </a:lnTo>
                <a:lnTo>
                  <a:pt x="143534" y="70515"/>
                </a:lnTo>
                <a:lnTo>
                  <a:pt x="143530" y="70517"/>
                </a:lnTo>
                <a:lnTo>
                  <a:pt x="143524" y="70521"/>
                </a:lnTo>
                <a:lnTo>
                  <a:pt x="143522" y="70526"/>
                </a:lnTo>
                <a:lnTo>
                  <a:pt x="143522" y="70532"/>
                </a:lnTo>
                <a:lnTo>
                  <a:pt x="143520" y="70540"/>
                </a:lnTo>
                <a:lnTo>
                  <a:pt x="143519" y="70545"/>
                </a:lnTo>
                <a:lnTo>
                  <a:pt x="143516" y="70550"/>
                </a:lnTo>
                <a:lnTo>
                  <a:pt x="143501" y="70578"/>
                </a:lnTo>
                <a:lnTo>
                  <a:pt x="143469" y="70580"/>
                </a:lnTo>
                <a:lnTo>
                  <a:pt x="143456" y="70578"/>
                </a:lnTo>
                <a:lnTo>
                  <a:pt x="143432" y="70578"/>
                </a:lnTo>
                <a:lnTo>
                  <a:pt x="143430" y="70578"/>
                </a:lnTo>
                <a:lnTo>
                  <a:pt x="143407" y="70578"/>
                </a:lnTo>
                <a:lnTo>
                  <a:pt x="143391" y="70578"/>
                </a:lnTo>
                <a:lnTo>
                  <a:pt x="143378" y="70575"/>
                </a:lnTo>
                <a:lnTo>
                  <a:pt x="143371" y="70565"/>
                </a:lnTo>
                <a:lnTo>
                  <a:pt x="143371" y="70559"/>
                </a:lnTo>
                <a:lnTo>
                  <a:pt x="143372" y="70553"/>
                </a:lnTo>
                <a:lnTo>
                  <a:pt x="143372" y="70553"/>
                </a:lnTo>
                <a:lnTo>
                  <a:pt x="143373" y="70542"/>
                </a:lnTo>
                <a:lnTo>
                  <a:pt x="143373" y="70538"/>
                </a:lnTo>
                <a:lnTo>
                  <a:pt x="143372" y="70521"/>
                </a:lnTo>
                <a:lnTo>
                  <a:pt x="143371" y="70515"/>
                </a:lnTo>
                <a:lnTo>
                  <a:pt x="143370" y="70507"/>
                </a:lnTo>
                <a:lnTo>
                  <a:pt x="143367" y="70493"/>
                </a:lnTo>
                <a:lnTo>
                  <a:pt x="143356" y="70453"/>
                </a:lnTo>
                <a:lnTo>
                  <a:pt x="143337" y="70435"/>
                </a:lnTo>
                <a:lnTo>
                  <a:pt x="143309" y="70398"/>
                </a:lnTo>
                <a:lnTo>
                  <a:pt x="143308" y="70398"/>
                </a:lnTo>
                <a:lnTo>
                  <a:pt x="143304" y="70393"/>
                </a:lnTo>
                <a:lnTo>
                  <a:pt x="143299" y="70389"/>
                </a:lnTo>
                <a:lnTo>
                  <a:pt x="143293" y="70386"/>
                </a:lnTo>
                <a:lnTo>
                  <a:pt x="143286" y="70386"/>
                </a:lnTo>
                <a:lnTo>
                  <a:pt x="143277" y="70387"/>
                </a:lnTo>
                <a:lnTo>
                  <a:pt x="143275" y="70387"/>
                </a:lnTo>
                <a:lnTo>
                  <a:pt x="143266" y="70387"/>
                </a:lnTo>
                <a:lnTo>
                  <a:pt x="143253" y="70385"/>
                </a:lnTo>
                <a:lnTo>
                  <a:pt x="143248" y="70380"/>
                </a:lnTo>
                <a:lnTo>
                  <a:pt x="143243" y="70373"/>
                </a:lnTo>
                <a:lnTo>
                  <a:pt x="143244" y="70361"/>
                </a:lnTo>
                <a:lnTo>
                  <a:pt x="143247" y="70354"/>
                </a:lnTo>
                <a:lnTo>
                  <a:pt x="143253" y="70344"/>
                </a:lnTo>
                <a:lnTo>
                  <a:pt x="143258" y="70338"/>
                </a:lnTo>
                <a:lnTo>
                  <a:pt x="143263" y="70331"/>
                </a:lnTo>
                <a:lnTo>
                  <a:pt x="143265" y="70329"/>
                </a:lnTo>
                <a:lnTo>
                  <a:pt x="143267" y="70328"/>
                </a:lnTo>
                <a:lnTo>
                  <a:pt x="143269" y="70326"/>
                </a:lnTo>
                <a:lnTo>
                  <a:pt x="143279" y="70320"/>
                </a:lnTo>
                <a:lnTo>
                  <a:pt x="143284" y="70318"/>
                </a:lnTo>
                <a:lnTo>
                  <a:pt x="143293" y="70312"/>
                </a:lnTo>
                <a:lnTo>
                  <a:pt x="143297" y="70308"/>
                </a:lnTo>
                <a:lnTo>
                  <a:pt x="143300" y="70305"/>
                </a:lnTo>
                <a:lnTo>
                  <a:pt x="143304" y="70299"/>
                </a:lnTo>
                <a:lnTo>
                  <a:pt x="143312" y="70293"/>
                </a:lnTo>
                <a:lnTo>
                  <a:pt x="143332" y="70282"/>
                </a:lnTo>
                <a:lnTo>
                  <a:pt x="143338" y="70280"/>
                </a:lnTo>
                <a:lnTo>
                  <a:pt x="143347" y="70277"/>
                </a:lnTo>
                <a:lnTo>
                  <a:pt x="143354" y="70267"/>
                </a:lnTo>
                <a:lnTo>
                  <a:pt x="143354" y="70266"/>
                </a:lnTo>
                <a:lnTo>
                  <a:pt x="143348" y="70258"/>
                </a:lnTo>
                <a:lnTo>
                  <a:pt x="143330" y="70245"/>
                </a:lnTo>
                <a:lnTo>
                  <a:pt x="143304" y="70220"/>
                </a:lnTo>
                <a:lnTo>
                  <a:pt x="143299" y="70217"/>
                </a:lnTo>
                <a:lnTo>
                  <a:pt x="143292" y="70208"/>
                </a:lnTo>
                <a:lnTo>
                  <a:pt x="143292" y="70206"/>
                </a:lnTo>
                <a:lnTo>
                  <a:pt x="143290" y="70199"/>
                </a:lnTo>
                <a:lnTo>
                  <a:pt x="143288" y="70190"/>
                </a:lnTo>
                <a:lnTo>
                  <a:pt x="143287" y="70184"/>
                </a:lnTo>
                <a:lnTo>
                  <a:pt x="143285" y="70178"/>
                </a:lnTo>
                <a:lnTo>
                  <a:pt x="143281" y="70174"/>
                </a:lnTo>
                <a:lnTo>
                  <a:pt x="143278" y="70170"/>
                </a:lnTo>
                <a:lnTo>
                  <a:pt x="143272" y="70164"/>
                </a:lnTo>
                <a:lnTo>
                  <a:pt x="143265" y="70158"/>
                </a:lnTo>
                <a:lnTo>
                  <a:pt x="143253" y="70151"/>
                </a:lnTo>
                <a:lnTo>
                  <a:pt x="143235" y="70142"/>
                </a:lnTo>
                <a:lnTo>
                  <a:pt x="143207" y="70136"/>
                </a:lnTo>
                <a:lnTo>
                  <a:pt x="143143" y="70124"/>
                </a:lnTo>
                <a:lnTo>
                  <a:pt x="143137" y="70122"/>
                </a:lnTo>
                <a:lnTo>
                  <a:pt x="143129" y="70122"/>
                </a:lnTo>
                <a:lnTo>
                  <a:pt x="143128" y="70122"/>
                </a:lnTo>
                <a:lnTo>
                  <a:pt x="143120" y="70121"/>
                </a:lnTo>
                <a:lnTo>
                  <a:pt x="143113" y="70121"/>
                </a:lnTo>
                <a:lnTo>
                  <a:pt x="143108" y="70121"/>
                </a:lnTo>
                <a:lnTo>
                  <a:pt x="143096" y="70117"/>
                </a:lnTo>
                <a:lnTo>
                  <a:pt x="143090" y="70113"/>
                </a:lnTo>
                <a:lnTo>
                  <a:pt x="143082" y="70108"/>
                </a:lnTo>
                <a:lnTo>
                  <a:pt x="143072" y="70094"/>
                </a:lnTo>
                <a:lnTo>
                  <a:pt x="143066" y="70087"/>
                </a:lnTo>
                <a:lnTo>
                  <a:pt x="143057" y="70074"/>
                </a:lnTo>
                <a:lnTo>
                  <a:pt x="143043" y="70039"/>
                </a:lnTo>
                <a:lnTo>
                  <a:pt x="143038" y="70025"/>
                </a:lnTo>
                <a:lnTo>
                  <a:pt x="143026" y="70010"/>
                </a:lnTo>
                <a:lnTo>
                  <a:pt x="143001" y="70009"/>
                </a:lnTo>
                <a:lnTo>
                  <a:pt x="143001" y="70009"/>
                </a:lnTo>
                <a:lnTo>
                  <a:pt x="142999" y="70009"/>
                </a:lnTo>
                <a:lnTo>
                  <a:pt x="142987" y="70013"/>
                </a:lnTo>
                <a:lnTo>
                  <a:pt x="142983" y="70015"/>
                </a:lnTo>
                <a:lnTo>
                  <a:pt x="142978" y="70019"/>
                </a:lnTo>
                <a:lnTo>
                  <a:pt x="142977" y="70020"/>
                </a:lnTo>
                <a:lnTo>
                  <a:pt x="142972" y="70024"/>
                </a:lnTo>
                <a:lnTo>
                  <a:pt x="142961" y="70029"/>
                </a:lnTo>
                <a:lnTo>
                  <a:pt x="142948" y="70038"/>
                </a:lnTo>
                <a:lnTo>
                  <a:pt x="142933" y="70048"/>
                </a:lnTo>
                <a:lnTo>
                  <a:pt x="142930" y="70053"/>
                </a:lnTo>
                <a:lnTo>
                  <a:pt x="142920" y="70057"/>
                </a:lnTo>
                <a:lnTo>
                  <a:pt x="142913" y="70059"/>
                </a:lnTo>
                <a:lnTo>
                  <a:pt x="142909" y="70059"/>
                </a:lnTo>
                <a:lnTo>
                  <a:pt x="142906" y="70057"/>
                </a:lnTo>
                <a:lnTo>
                  <a:pt x="142900" y="70053"/>
                </a:lnTo>
                <a:lnTo>
                  <a:pt x="142897" y="70048"/>
                </a:lnTo>
                <a:lnTo>
                  <a:pt x="142895" y="70045"/>
                </a:lnTo>
                <a:lnTo>
                  <a:pt x="142895" y="70040"/>
                </a:lnTo>
                <a:lnTo>
                  <a:pt x="142895" y="70031"/>
                </a:lnTo>
                <a:lnTo>
                  <a:pt x="142899" y="70023"/>
                </a:lnTo>
                <a:lnTo>
                  <a:pt x="142899" y="70008"/>
                </a:lnTo>
                <a:lnTo>
                  <a:pt x="142900" y="70001"/>
                </a:lnTo>
                <a:lnTo>
                  <a:pt x="142903" y="69990"/>
                </a:lnTo>
                <a:lnTo>
                  <a:pt x="142906" y="69978"/>
                </a:lnTo>
                <a:lnTo>
                  <a:pt x="142905" y="69959"/>
                </a:lnTo>
                <a:lnTo>
                  <a:pt x="142902" y="69956"/>
                </a:lnTo>
                <a:lnTo>
                  <a:pt x="142888" y="69947"/>
                </a:lnTo>
                <a:lnTo>
                  <a:pt x="142867" y="69946"/>
                </a:lnTo>
                <a:lnTo>
                  <a:pt x="142861" y="69948"/>
                </a:lnTo>
                <a:lnTo>
                  <a:pt x="142861" y="69948"/>
                </a:lnTo>
                <a:lnTo>
                  <a:pt x="142855" y="69952"/>
                </a:lnTo>
                <a:lnTo>
                  <a:pt x="142854" y="69953"/>
                </a:lnTo>
                <a:lnTo>
                  <a:pt x="142850" y="69959"/>
                </a:lnTo>
                <a:lnTo>
                  <a:pt x="142831" y="69969"/>
                </a:lnTo>
                <a:lnTo>
                  <a:pt x="142816" y="69968"/>
                </a:lnTo>
                <a:lnTo>
                  <a:pt x="142808" y="69965"/>
                </a:lnTo>
                <a:lnTo>
                  <a:pt x="142807" y="69965"/>
                </a:lnTo>
                <a:lnTo>
                  <a:pt x="142805" y="69964"/>
                </a:lnTo>
                <a:lnTo>
                  <a:pt x="142803" y="69963"/>
                </a:lnTo>
                <a:lnTo>
                  <a:pt x="142799" y="69958"/>
                </a:lnTo>
                <a:lnTo>
                  <a:pt x="142794" y="69953"/>
                </a:lnTo>
                <a:lnTo>
                  <a:pt x="142792" y="69947"/>
                </a:lnTo>
                <a:lnTo>
                  <a:pt x="142791" y="69944"/>
                </a:lnTo>
                <a:lnTo>
                  <a:pt x="142788" y="69937"/>
                </a:lnTo>
                <a:lnTo>
                  <a:pt x="142784" y="69927"/>
                </a:lnTo>
                <a:lnTo>
                  <a:pt x="142778" y="69914"/>
                </a:lnTo>
                <a:lnTo>
                  <a:pt x="142775" y="69906"/>
                </a:lnTo>
                <a:lnTo>
                  <a:pt x="142771" y="69891"/>
                </a:lnTo>
                <a:lnTo>
                  <a:pt x="142759" y="69882"/>
                </a:lnTo>
                <a:lnTo>
                  <a:pt x="142750" y="69875"/>
                </a:lnTo>
                <a:lnTo>
                  <a:pt x="142718" y="69866"/>
                </a:lnTo>
                <a:lnTo>
                  <a:pt x="142710" y="69863"/>
                </a:lnTo>
                <a:lnTo>
                  <a:pt x="142708" y="69857"/>
                </a:lnTo>
                <a:lnTo>
                  <a:pt x="142709" y="69844"/>
                </a:lnTo>
                <a:lnTo>
                  <a:pt x="142709" y="69843"/>
                </a:lnTo>
                <a:lnTo>
                  <a:pt x="142710" y="69837"/>
                </a:lnTo>
                <a:lnTo>
                  <a:pt x="142712" y="69829"/>
                </a:lnTo>
                <a:lnTo>
                  <a:pt x="142712" y="69820"/>
                </a:lnTo>
                <a:lnTo>
                  <a:pt x="142712" y="69810"/>
                </a:lnTo>
                <a:lnTo>
                  <a:pt x="142713" y="69800"/>
                </a:lnTo>
                <a:lnTo>
                  <a:pt x="142714" y="69793"/>
                </a:lnTo>
                <a:lnTo>
                  <a:pt x="142714" y="69793"/>
                </a:lnTo>
                <a:lnTo>
                  <a:pt x="142714" y="69789"/>
                </a:lnTo>
                <a:lnTo>
                  <a:pt x="142716" y="69786"/>
                </a:lnTo>
                <a:lnTo>
                  <a:pt x="142718" y="69780"/>
                </a:lnTo>
                <a:lnTo>
                  <a:pt x="142721" y="69770"/>
                </a:lnTo>
                <a:lnTo>
                  <a:pt x="142723" y="69760"/>
                </a:lnTo>
                <a:lnTo>
                  <a:pt x="142728" y="69749"/>
                </a:lnTo>
                <a:lnTo>
                  <a:pt x="142736" y="69730"/>
                </a:lnTo>
                <a:lnTo>
                  <a:pt x="142740" y="69716"/>
                </a:lnTo>
                <a:lnTo>
                  <a:pt x="142741" y="69712"/>
                </a:lnTo>
                <a:lnTo>
                  <a:pt x="142748" y="69693"/>
                </a:lnTo>
                <a:lnTo>
                  <a:pt x="142750" y="69687"/>
                </a:lnTo>
                <a:lnTo>
                  <a:pt x="142758" y="69679"/>
                </a:lnTo>
                <a:lnTo>
                  <a:pt x="142759" y="69678"/>
                </a:lnTo>
                <a:lnTo>
                  <a:pt x="142764" y="69678"/>
                </a:lnTo>
                <a:lnTo>
                  <a:pt x="142774" y="69678"/>
                </a:lnTo>
                <a:lnTo>
                  <a:pt x="142781" y="69672"/>
                </a:lnTo>
                <a:lnTo>
                  <a:pt x="142787" y="69669"/>
                </a:lnTo>
                <a:lnTo>
                  <a:pt x="142788" y="69662"/>
                </a:lnTo>
                <a:lnTo>
                  <a:pt x="142788" y="69655"/>
                </a:lnTo>
                <a:lnTo>
                  <a:pt x="142775" y="69645"/>
                </a:lnTo>
                <a:lnTo>
                  <a:pt x="142767" y="69644"/>
                </a:lnTo>
                <a:lnTo>
                  <a:pt x="142763" y="69639"/>
                </a:lnTo>
                <a:lnTo>
                  <a:pt x="142761" y="69636"/>
                </a:lnTo>
                <a:lnTo>
                  <a:pt x="142764" y="69615"/>
                </a:lnTo>
                <a:lnTo>
                  <a:pt x="142765" y="69614"/>
                </a:lnTo>
                <a:lnTo>
                  <a:pt x="142775" y="69593"/>
                </a:lnTo>
                <a:lnTo>
                  <a:pt x="142780" y="69584"/>
                </a:lnTo>
                <a:lnTo>
                  <a:pt x="142782" y="69582"/>
                </a:lnTo>
                <a:lnTo>
                  <a:pt x="142791" y="69575"/>
                </a:lnTo>
                <a:lnTo>
                  <a:pt x="142794" y="69573"/>
                </a:lnTo>
                <a:lnTo>
                  <a:pt x="142795" y="69572"/>
                </a:lnTo>
                <a:lnTo>
                  <a:pt x="142805" y="69567"/>
                </a:lnTo>
                <a:lnTo>
                  <a:pt x="142809" y="69563"/>
                </a:lnTo>
                <a:lnTo>
                  <a:pt x="142816" y="69556"/>
                </a:lnTo>
                <a:lnTo>
                  <a:pt x="142818" y="69549"/>
                </a:lnTo>
                <a:lnTo>
                  <a:pt x="142819" y="69542"/>
                </a:lnTo>
                <a:lnTo>
                  <a:pt x="142818" y="69531"/>
                </a:lnTo>
                <a:lnTo>
                  <a:pt x="142817" y="69529"/>
                </a:lnTo>
                <a:lnTo>
                  <a:pt x="142812" y="69525"/>
                </a:lnTo>
                <a:lnTo>
                  <a:pt x="142811" y="69524"/>
                </a:lnTo>
                <a:lnTo>
                  <a:pt x="142806" y="69518"/>
                </a:lnTo>
                <a:lnTo>
                  <a:pt x="142797" y="69513"/>
                </a:lnTo>
                <a:lnTo>
                  <a:pt x="142793" y="69512"/>
                </a:lnTo>
                <a:lnTo>
                  <a:pt x="142779" y="69508"/>
                </a:lnTo>
                <a:lnTo>
                  <a:pt x="142760" y="69518"/>
                </a:lnTo>
                <a:lnTo>
                  <a:pt x="142752" y="69522"/>
                </a:lnTo>
                <a:lnTo>
                  <a:pt x="142748" y="69524"/>
                </a:lnTo>
                <a:lnTo>
                  <a:pt x="142739" y="69531"/>
                </a:lnTo>
                <a:lnTo>
                  <a:pt x="142726" y="69533"/>
                </a:lnTo>
                <a:lnTo>
                  <a:pt x="142719" y="69533"/>
                </a:lnTo>
                <a:lnTo>
                  <a:pt x="142712" y="69531"/>
                </a:lnTo>
                <a:lnTo>
                  <a:pt x="142708" y="69528"/>
                </a:lnTo>
                <a:lnTo>
                  <a:pt x="142702" y="69524"/>
                </a:lnTo>
                <a:lnTo>
                  <a:pt x="142697" y="69519"/>
                </a:lnTo>
                <a:lnTo>
                  <a:pt x="142691" y="69513"/>
                </a:lnTo>
                <a:lnTo>
                  <a:pt x="142688" y="69510"/>
                </a:lnTo>
                <a:lnTo>
                  <a:pt x="142683" y="69507"/>
                </a:lnTo>
                <a:lnTo>
                  <a:pt x="142679" y="69504"/>
                </a:lnTo>
                <a:lnTo>
                  <a:pt x="142675" y="69499"/>
                </a:lnTo>
                <a:lnTo>
                  <a:pt x="142674" y="69495"/>
                </a:lnTo>
                <a:lnTo>
                  <a:pt x="142664" y="69471"/>
                </a:lnTo>
                <a:lnTo>
                  <a:pt x="142665" y="69463"/>
                </a:lnTo>
                <a:lnTo>
                  <a:pt x="142667" y="69454"/>
                </a:lnTo>
                <a:lnTo>
                  <a:pt x="142667" y="69453"/>
                </a:lnTo>
                <a:lnTo>
                  <a:pt x="142667" y="69452"/>
                </a:lnTo>
                <a:lnTo>
                  <a:pt x="142668" y="69441"/>
                </a:lnTo>
                <a:lnTo>
                  <a:pt x="142668" y="69424"/>
                </a:lnTo>
                <a:lnTo>
                  <a:pt x="142667" y="69415"/>
                </a:lnTo>
                <a:lnTo>
                  <a:pt x="142665" y="69405"/>
                </a:lnTo>
                <a:lnTo>
                  <a:pt x="142665" y="69393"/>
                </a:lnTo>
                <a:lnTo>
                  <a:pt x="142665" y="69386"/>
                </a:lnTo>
                <a:lnTo>
                  <a:pt x="142664" y="69374"/>
                </a:lnTo>
                <a:lnTo>
                  <a:pt x="142660" y="69364"/>
                </a:lnTo>
                <a:lnTo>
                  <a:pt x="142649" y="69360"/>
                </a:lnTo>
                <a:lnTo>
                  <a:pt x="142643" y="69360"/>
                </a:lnTo>
                <a:lnTo>
                  <a:pt x="142639" y="69362"/>
                </a:lnTo>
                <a:lnTo>
                  <a:pt x="142632" y="69365"/>
                </a:lnTo>
                <a:lnTo>
                  <a:pt x="142624" y="69373"/>
                </a:lnTo>
                <a:lnTo>
                  <a:pt x="142617" y="69378"/>
                </a:lnTo>
                <a:lnTo>
                  <a:pt x="142615" y="69381"/>
                </a:lnTo>
                <a:lnTo>
                  <a:pt x="142609" y="69387"/>
                </a:lnTo>
                <a:lnTo>
                  <a:pt x="142604" y="69400"/>
                </a:lnTo>
                <a:lnTo>
                  <a:pt x="142596" y="69416"/>
                </a:lnTo>
                <a:lnTo>
                  <a:pt x="142591" y="69423"/>
                </a:lnTo>
                <a:lnTo>
                  <a:pt x="142586" y="69429"/>
                </a:lnTo>
                <a:lnTo>
                  <a:pt x="142584" y="69436"/>
                </a:lnTo>
                <a:lnTo>
                  <a:pt x="142579" y="69445"/>
                </a:lnTo>
                <a:lnTo>
                  <a:pt x="142572" y="69452"/>
                </a:lnTo>
                <a:lnTo>
                  <a:pt x="142567" y="69456"/>
                </a:lnTo>
                <a:lnTo>
                  <a:pt x="142561" y="69459"/>
                </a:lnTo>
                <a:lnTo>
                  <a:pt x="142543" y="69466"/>
                </a:lnTo>
                <a:lnTo>
                  <a:pt x="142532" y="69465"/>
                </a:lnTo>
                <a:lnTo>
                  <a:pt x="142520" y="69459"/>
                </a:lnTo>
                <a:lnTo>
                  <a:pt x="142515" y="69455"/>
                </a:lnTo>
                <a:lnTo>
                  <a:pt x="142506" y="69443"/>
                </a:lnTo>
                <a:lnTo>
                  <a:pt x="142492" y="69427"/>
                </a:lnTo>
                <a:lnTo>
                  <a:pt x="142446" y="69388"/>
                </a:lnTo>
                <a:lnTo>
                  <a:pt x="142439" y="69383"/>
                </a:lnTo>
                <a:lnTo>
                  <a:pt x="142436" y="69380"/>
                </a:lnTo>
                <a:lnTo>
                  <a:pt x="142435" y="69379"/>
                </a:lnTo>
                <a:lnTo>
                  <a:pt x="142428" y="69370"/>
                </a:lnTo>
                <a:lnTo>
                  <a:pt x="142421" y="69361"/>
                </a:lnTo>
                <a:lnTo>
                  <a:pt x="142410" y="69349"/>
                </a:lnTo>
                <a:lnTo>
                  <a:pt x="142409" y="69347"/>
                </a:lnTo>
                <a:lnTo>
                  <a:pt x="142405" y="69344"/>
                </a:lnTo>
                <a:lnTo>
                  <a:pt x="142402" y="69338"/>
                </a:lnTo>
                <a:lnTo>
                  <a:pt x="142394" y="69324"/>
                </a:lnTo>
                <a:lnTo>
                  <a:pt x="142386" y="69313"/>
                </a:lnTo>
                <a:lnTo>
                  <a:pt x="142370" y="69310"/>
                </a:lnTo>
                <a:lnTo>
                  <a:pt x="142361" y="69310"/>
                </a:lnTo>
                <a:lnTo>
                  <a:pt x="142360" y="69311"/>
                </a:lnTo>
                <a:lnTo>
                  <a:pt x="142355" y="69316"/>
                </a:lnTo>
                <a:lnTo>
                  <a:pt x="142351" y="69319"/>
                </a:lnTo>
                <a:lnTo>
                  <a:pt x="142347" y="69323"/>
                </a:lnTo>
                <a:lnTo>
                  <a:pt x="142341" y="69326"/>
                </a:lnTo>
                <a:lnTo>
                  <a:pt x="142333" y="69333"/>
                </a:lnTo>
                <a:lnTo>
                  <a:pt x="142325" y="69335"/>
                </a:lnTo>
                <a:lnTo>
                  <a:pt x="142324" y="69336"/>
                </a:lnTo>
                <a:lnTo>
                  <a:pt x="142309" y="69343"/>
                </a:lnTo>
                <a:lnTo>
                  <a:pt x="142290" y="69347"/>
                </a:lnTo>
                <a:lnTo>
                  <a:pt x="142282" y="69350"/>
                </a:lnTo>
                <a:lnTo>
                  <a:pt x="142273" y="69352"/>
                </a:lnTo>
                <a:lnTo>
                  <a:pt x="142264" y="69352"/>
                </a:lnTo>
                <a:lnTo>
                  <a:pt x="142249" y="69352"/>
                </a:lnTo>
                <a:lnTo>
                  <a:pt x="142236" y="69352"/>
                </a:lnTo>
                <a:lnTo>
                  <a:pt x="142235" y="69352"/>
                </a:lnTo>
                <a:lnTo>
                  <a:pt x="142228" y="69352"/>
                </a:lnTo>
                <a:lnTo>
                  <a:pt x="142217" y="69352"/>
                </a:lnTo>
                <a:lnTo>
                  <a:pt x="142216" y="69354"/>
                </a:lnTo>
                <a:lnTo>
                  <a:pt x="142205" y="69334"/>
                </a:lnTo>
                <a:lnTo>
                  <a:pt x="142204" y="69331"/>
                </a:lnTo>
                <a:lnTo>
                  <a:pt x="142201" y="69326"/>
                </a:lnTo>
                <a:lnTo>
                  <a:pt x="142191" y="69311"/>
                </a:lnTo>
                <a:lnTo>
                  <a:pt x="142183" y="69305"/>
                </a:lnTo>
                <a:lnTo>
                  <a:pt x="142170" y="69298"/>
                </a:lnTo>
                <a:lnTo>
                  <a:pt x="142158" y="69293"/>
                </a:lnTo>
                <a:lnTo>
                  <a:pt x="142153" y="69289"/>
                </a:lnTo>
                <a:lnTo>
                  <a:pt x="142142" y="69290"/>
                </a:lnTo>
                <a:lnTo>
                  <a:pt x="142134" y="69293"/>
                </a:lnTo>
                <a:lnTo>
                  <a:pt x="142130" y="69298"/>
                </a:lnTo>
                <a:lnTo>
                  <a:pt x="142125" y="69305"/>
                </a:lnTo>
                <a:lnTo>
                  <a:pt x="142117" y="69310"/>
                </a:lnTo>
                <a:lnTo>
                  <a:pt x="142107" y="69310"/>
                </a:lnTo>
                <a:lnTo>
                  <a:pt x="142102" y="69308"/>
                </a:lnTo>
                <a:lnTo>
                  <a:pt x="142098" y="69303"/>
                </a:lnTo>
                <a:lnTo>
                  <a:pt x="142096" y="69299"/>
                </a:lnTo>
                <a:lnTo>
                  <a:pt x="142094" y="69297"/>
                </a:lnTo>
                <a:lnTo>
                  <a:pt x="142084" y="69281"/>
                </a:lnTo>
                <a:lnTo>
                  <a:pt x="142084" y="69280"/>
                </a:lnTo>
                <a:lnTo>
                  <a:pt x="142081" y="69268"/>
                </a:lnTo>
                <a:lnTo>
                  <a:pt x="142076" y="69249"/>
                </a:lnTo>
                <a:lnTo>
                  <a:pt x="142076" y="69242"/>
                </a:lnTo>
                <a:lnTo>
                  <a:pt x="142072" y="69236"/>
                </a:lnTo>
                <a:lnTo>
                  <a:pt x="142040" y="69239"/>
                </a:lnTo>
                <a:lnTo>
                  <a:pt x="142032" y="69242"/>
                </a:lnTo>
                <a:lnTo>
                  <a:pt x="142021" y="69244"/>
                </a:lnTo>
                <a:lnTo>
                  <a:pt x="142016" y="69243"/>
                </a:lnTo>
                <a:lnTo>
                  <a:pt x="141994" y="69229"/>
                </a:lnTo>
                <a:lnTo>
                  <a:pt x="141989" y="69218"/>
                </a:lnTo>
                <a:lnTo>
                  <a:pt x="141989" y="69215"/>
                </a:lnTo>
                <a:lnTo>
                  <a:pt x="141987" y="69198"/>
                </a:lnTo>
                <a:lnTo>
                  <a:pt x="141983" y="69195"/>
                </a:lnTo>
                <a:lnTo>
                  <a:pt x="141979" y="69192"/>
                </a:lnTo>
                <a:lnTo>
                  <a:pt x="141968" y="69175"/>
                </a:lnTo>
                <a:lnTo>
                  <a:pt x="141951" y="69162"/>
                </a:lnTo>
                <a:lnTo>
                  <a:pt x="141943" y="69156"/>
                </a:lnTo>
                <a:lnTo>
                  <a:pt x="141933" y="69150"/>
                </a:lnTo>
                <a:lnTo>
                  <a:pt x="141919" y="69146"/>
                </a:lnTo>
                <a:lnTo>
                  <a:pt x="141913" y="69144"/>
                </a:lnTo>
                <a:lnTo>
                  <a:pt x="141897" y="69136"/>
                </a:lnTo>
                <a:lnTo>
                  <a:pt x="141854" y="69120"/>
                </a:lnTo>
                <a:lnTo>
                  <a:pt x="141853" y="69121"/>
                </a:lnTo>
                <a:lnTo>
                  <a:pt x="141836" y="69123"/>
                </a:lnTo>
                <a:lnTo>
                  <a:pt x="141830" y="69127"/>
                </a:lnTo>
                <a:lnTo>
                  <a:pt x="141830" y="69127"/>
                </a:lnTo>
                <a:lnTo>
                  <a:pt x="141826" y="69129"/>
                </a:lnTo>
                <a:lnTo>
                  <a:pt x="141822" y="69132"/>
                </a:lnTo>
                <a:lnTo>
                  <a:pt x="141813" y="69136"/>
                </a:lnTo>
                <a:lnTo>
                  <a:pt x="141804" y="69145"/>
                </a:lnTo>
                <a:lnTo>
                  <a:pt x="141803" y="69150"/>
                </a:lnTo>
                <a:lnTo>
                  <a:pt x="141803" y="69173"/>
                </a:lnTo>
                <a:lnTo>
                  <a:pt x="141801" y="69180"/>
                </a:lnTo>
                <a:lnTo>
                  <a:pt x="141801" y="69192"/>
                </a:lnTo>
                <a:lnTo>
                  <a:pt x="141792" y="69203"/>
                </a:lnTo>
                <a:lnTo>
                  <a:pt x="141784" y="69209"/>
                </a:lnTo>
                <a:lnTo>
                  <a:pt x="141773" y="69218"/>
                </a:lnTo>
                <a:lnTo>
                  <a:pt x="141764" y="69220"/>
                </a:lnTo>
                <a:lnTo>
                  <a:pt x="141759" y="69220"/>
                </a:lnTo>
                <a:lnTo>
                  <a:pt x="141755" y="69225"/>
                </a:lnTo>
                <a:lnTo>
                  <a:pt x="141756" y="69235"/>
                </a:lnTo>
                <a:lnTo>
                  <a:pt x="141758" y="69244"/>
                </a:lnTo>
                <a:lnTo>
                  <a:pt x="141760" y="69250"/>
                </a:lnTo>
                <a:lnTo>
                  <a:pt x="141759" y="69257"/>
                </a:lnTo>
                <a:lnTo>
                  <a:pt x="141758" y="69260"/>
                </a:lnTo>
                <a:lnTo>
                  <a:pt x="141758" y="69270"/>
                </a:lnTo>
                <a:lnTo>
                  <a:pt x="141750" y="69291"/>
                </a:lnTo>
                <a:lnTo>
                  <a:pt x="141749" y="69294"/>
                </a:lnTo>
                <a:lnTo>
                  <a:pt x="141740" y="69300"/>
                </a:lnTo>
                <a:lnTo>
                  <a:pt x="141740" y="69301"/>
                </a:lnTo>
                <a:lnTo>
                  <a:pt x="141731" y="69311"/>
                </a:lnTo>
                <a:lnTo>
                  <a:pt x="141722" y="69320"/>
                </a:lnTo>
                <a:lnTo>
                  <a:pt x="141721" y="69324"/>
                </a:lnTo>
                <a:lnTo>
                  <a:pt x="141714" y="69328"/>
                </a:lnTo>
                <a:lnTo>
                  <a:pt x="141705" y="69337"/>
                </a:lnTo>
                <a:lnTo>
                  <a:pt x="141704" y="69338"/>
                </a:lnTo>
                <a:lnTo>
                  <a:pt x="141696" y="69345"/>
                </a:lnTo>
                <a:lnTo>
                  <a:pt x="141690" y="69358"/>
                </a:lnTo>
                <a:lnTo>
                  <a:pt x="141679" y="69366"/>
                </a:lnTo>
                <a:lnTo>
                  <a:pt x="141668" y="69368"/>
                </a:lnTo>
                <a:lnTo>
                  <a:pt x="141658" y="69364"/>
                </a:lnTo>
                <a:lnTo>
                  <a:pt x="141650" y="69354"/>
                </a:lnTo>
                <a:lnTo>
                  <a:pt x="141655" y="69334"/>
                </a:lnTo>
                <a:lnTo>
                  <a:pt x="141657" y="69329"/>
                </a:lnTo>
                <a:lnTo>
                  <a:pt x="141661" y="69317"/>
                </a:lnTo>
                <a:lnTo>
                  <a:pt x="141661" y="69307"/>
                </a:lnTo>
                <a:lnTo>
                  <a:pt x="141657" y="69300"/>
                </a:lnTo>
                <a:lnTo>
                  <a:pt x="141650" y="69300"/>
                </a:lnTo>
                <a:lnTo>
                  <a:pt x="141642" y="69304"/>
                </a:lnTo>
                <a:lnTo>
                  <a:pt x="141639" y="69308"/>
                </a:lnTo>
                <a:lnTo>
                  <a:pt x="141636" y="69316"/>
                </a:lnTo>
                <a:lnTo>
                  <a:pt x="141631" y="69323"/>
                </a:lnTo>
                <a:lnTo>
                  <a:pt x="141626" y="69326"/>
                </a:lnTo>
                <a:lnTo>
                  <a:pt x="141622" y="69333"/>
                </a:lnTo>
                <a:lnTo>
                  <a:pt x="141617" y="69338"/>
                </a:lnTo>
                <a:lnTo>
                  <a:pt x="141614" y="69344"/>
                </a:lnTo>
                <a:lnTo>
                  <a:pt x="141598" y="69360"/>
                </a:lnTo>
                <a:lnTo>
                  <a:pt x="141589" y="69369"/>
                </a:lnTo>
                <a:lnTo>
                  <a:pt x="141578" y="69376"/>
                </a:lnTo>
                <a:lnTo>
                  <a:pt x="141566" y="69383"/>
                </a:lnTo>
                <a:lnTo>
                  <a:pt x="141563" y="69384"/>
                </a:lnTo>
                <a:lnTo>
                  <a:pt x="141549" y="69381"/>
                </a:lnTo>
                <a:lnTo>
                  <a:pt x="141534" y="69379"/>
                </a:lnTo>
                <a:lnTo>
                  <a:pt x="141530" y="69374"/>
                </a:lnTo>
                <a:lnTo>
                  <a:pt x="141529" y="69373"/>
                </a:lnTo>
                <a:lnTo>
                  <a:pt x="141528" y="69370"/>
                </a:lnTo>
                <a:lnTo>
                  <a:pt x="141522" y="69364"/>
                </a:lnTo>
                <a:lnTo>
                  <a:pt x="141514" y="69358"/>
                </a:lnTo>
                <a:lnTo>
                  <a:pt x="141503" y="69356"/>
                </a:lnTo>
                <a:lnTo>
                  <a:pt x="141499" y="69356"/>
                </a:lnTo>
                <a:lnTo>
                  <a:pt x="141497" y="69356"/>
                </a:lnTo>
                <a:lnTo>
                  <a:pt x="141495" y="69357"/>
                </a:lnTo>
                <a:lnTo>
                  <a:pt x="141486" y="69358"/>
                </a:lnTo>
                <a:lnTo>
                  <a:pt x="141483" y="69358"/>
                </a:lnTo>
                <a:lnTo>
                  <a:pt x="141475" y="69360"/>
                </a:lnTo>
                <a:lnTo>
                  <a:pt x="141468" y="69364"/>
                </a:lnTo>
                <a:lnTo>
                  <a:pt x="141464" y="69369"/>
                </a:lnTo>
                <a:lnTo>
                  <a:pt x="141457" y="69375"/>
                </a:lnTo>
                <a:lnTo>
                  <a:pt x="141454" y="69378"/>
                </a:lnTo>
                <a:lnTo>
                  <a:pt x="141443" y="69389"/>
                </a:lnTo>
                <a:lnTo>
                  <a:pt x="141437" y="69396"/>
                </a:lnTo>
                <a:lnTo>
                  <a:pt x="141431" y="69408"/>
                </a:lnTo>
                <a:lnTo>
                  <a:pt x="141422" y="69425"/>
                </a:lnTo>
                <a:lnTo>
                  <a:pt x="141412" y="69439"/>
                </a:lnTo>
                <a:lnTo>
                  <a:pt x="141388" y="69443"/>
                </a:lnTo>
                <a:lnTo>
                  <a:pt x="141377" y="69439"/>
                </a:lnTo>
                <a:lnTo>
                  <a:pt x="141372" y="69438"/>
                </a:lnTo>
                <a:lnTo>
                  <a:pt x="141370" y="69436"/>
                </a:lnTo>
                <a:lnTo>
                  <a:pt x="141368" y="69433"/>
                </a:lnTo>
                <a:lnTo>
                  <a:pt x="141366" y="69423"/>
                </a:lnTo>
                <a:lnTo>
                  <a:pt x="141365" y="69419"/>
                </a:lnTo>
                <a:lnTo>
                  <a:pt x="141361" y="69408"/>
                </a:lnTo>
                <a:lnTo>
                  <a:pt x="141355" y="69396"/>
                </a:lnTo>
                <a:lnTo>
                  <a:pt x="141351" y="69388"/>
                </a:lnTo>
                <a:lnTo>
                  <a:pt x="141348" y="69381"/>
                </a:lnTo>
                <a:lnTo>
                  <a:pt x="141345" y="69376"/>
                </a:lnTo>
                <a:lnTo>
                  <a:pt x="141339" y="69367"/>
                </a:lnTo>
                <a:lnTo>
                  <a:pt x="141336" y="69364"/>
                </a:lnTo>
                <a:lnTo>
                  <a:pt x="141334" y="69363"/>
                </a:lnTo>
                <a:lnTo>
                  <a:pt x="141330" y="69355"/>
                </a:lnTo>
                <a:lnTo>
                  <a:pt x="141327" y="69349"/>
                </a:lnTo>
                <a:lnTo>
                  <a:pt x="141325" y="69345"/>
                </a:lnTo>
                <a:lnTo>
                  <a:pt x="141323" y="69337"/>
                </a:lnTo>
                <a:lnTo>
                  <a:pt x="141319" y="69324"/>
                </a:lnTo>
                <a:lnTo>
                  <a:pt x="141314" y="69321"/>
                </a:lnTo>
                <a:lnTo>
                  <a:pt x="141303" y="69324"/>
                </a:lnTo>
                <a:lnTo>
                  <a:pt x="141283" y="69327"/>
                </a:lnTo>
                <a:lnTo>
                  <a:pt x="141278" y="69331"/>
                </a:lnTo>
                <a:lnTo>
                  <a:pt x="141274" y="69332"/>
                </a:lnTo>
                <a:lnTo>
                  <a:pt x="141270" y="69335"/>
                </a:lnTo>
                <a:lnTo>
                  <a:pt x="141254" y="69354"/>
                </a:lnTo>
                <a:lnTo>
                  <a:pt x="141254" y="69354"/>
                </a:lnTo>
                <a:lnTo>
                  <a:pt x="141247" y="69365"/>
                </a:lnTo>
                <a:lnTo>
                  <a:pt x="141241" y="69377"/>
                </a:lnTo>
                <a:lnTo>
                  <a:pt x="141235" y="69386"/>
                </a:lnTo>
                <a:lnTo>
                  <a:pt x="141225" y="69398"/>
                </a:lnTo>
                <a:lnTo>
                  <a:pt x="141190" y="69426"/>
                </a:lnTo>
                <a:lnTo>
                  <a:pt x="141187" y="69428"/>
                </a:lnTo>
                <a:lnTo>
                  <a:pt x="141172" y="69437"/>
                </a:lnTo>
                <a:lnTo>
                  <a:pt x="141166" y="69439"/>
                </a:lnTo>
                <a:lnTo>
                  <a:pt x="141149" y="69444"/>
                </a:lnTo>
                <a:lnTo>
                  <a:pt x="141143" y="69447"/>
                </a:lnTo>
                <a:lnTo>
                  <a:pt x="141146" y="69456"/>
                </a:lnTo>
                <a:lnTo>
                  <a:pt x="141166" y="69465"/>
                </a:lnTo>
                <a:lnTo>
                  <a:pt x="141167" y="69465"/>
                </a:lnTo>
                <a:lnTo>
                  <a:pt x="141175" y="69467"/>
                </a:lnTo>
                <a:lnTo>
                  <a:pt x="141190" y="69475"/>
                </a:lnTo>
                <a:lnTo>
                  <a:pt x="141196" y="69481"/>
                </a:lnTo>
                <a:lnTo>
                  <a:pt x="141204" y="69487"/>
                </a:lnTo>
                <a:lnTo>
                  <a:pt x="141214" y="69493"/>
                </a:lnTo>
                <a:lnTo>
                  <a:pt x="141219" y="69496"/>
                </a:lnTo>
                <a:lnTo>
                  <a:pt x="141226" y="69502"/>
                </a:lnTo>
                <a:lnTo>
                  <a:pt x="141228" y="69508"/>
                </a:lnTo>
                <a:lnTo>
                  <a:pt x="141228" y="69517"/>
                </a:lnTo>
                <a:lnTo>
                  <a:pt x="141227" y="69523"/>
                </a:lnTo>
                <a:lnTo>
                  <a:pt x="141219" y="69529"/>
                </a:lnTo>
                <a:lnTo>
                  <a:pt x="141191" y="69544"/>
                </a:lnTo>
                <a:lnTo>
                  <a:pt x="141176" y="69551"/>
                </a:lnTo>
                <a:lnTo>
                  <a:pt x="141164" y="69554"/>
                </a:lnTo>
                <a:lnTo>
                  <a:pt x="141149" y="69562"/>
                </a:lnTo>
                <a:lnTo>
                  <a:pt x="141142" y="69576"/>
                </a:lnTo>
                <a:lnTo>
                  <a:pt x="141141" y="69577"/>
                </a:lnTo>
                <a:lnTo>
                  <a:pt x="141137" y="69586"/>
                </a:lnTo>
                <a:lnTo>
                  <a:pt x="141122" y="69591"/>
                </a:lnTo>
                <a:lnTo>
                  <a:pt x="141107" y="69587"/>
                </a:lnTo>
                <a:lnTo>
                  <a:pt x="141102" y="69587"/>
                </a:lnTo>
                <a:lnTo>
                  <a:pt x="141096" y="69585"/>
                </a:lnTo>
                <a:lnTo>
                  <a:pt x="141087" y="69579"/>
                </a:lnTo>
                <a:lnTo>
                  <a:pt x="141080" y="69575"/>
                </a:lnTo>
                <a:lnTo>
                  <a:pt x="141068" y="69567"/>
                </a:lnTo>
                <a:lnTo>
                  <a:pt x="141067" y="69566"/>
                </a:lnTo>
                <a:lnTo>
                  <a:pt x="141061" y="69562"/>
                </a:lnTo>
                <a:lnTo>
                  <a:pt x="141047" y="69553"/>
                </a:lnTo>
                <a:lnTo>
                  <a:pt x="141042" y="69549"/>
                </a:lnTo>
                <a:lnTo>
                  <a:pt x="141033" y="69549"/>
                </a:lnTo>
                <a:lnTo>
                  <a:pt x="141027" y="69549"/>
                </a:lnTo>
                <a:lnTo>
                  <a:pt x="141022" y="69549"/>
                </a:lnTo>
                <a:lnTo>
                  <a:pt x="141014" y="69549"/>
                </a:lnTo>
                <a:lnTo>
                  <a:pt x="141000" y="69553"/>
                </a:lnTo>
                <a:lnTo>
                  <a:pt x="140981" y="69563"/>
                </a:lnTo>
                <a:lnTo>
                  <a:pt x="140975" y="69566"/>
                </a:lnTo>
                <a:lnTo>
                  <a:pt x="140970" y="69569"/>
                </a:lnTo>
                <a:lnTo>
                  <a:pt x="140956" y="69577"/>
                </a:lnTo>
                <a:lnTo>
                  <a:pt x="140954" y="69577"/>
                </a:lnTo>
                <a:lnTo>
                  <a:pt x="140950" y="69579"/>
                </a:lnTo>
                <a:lnTo>
                  <a:pt x="140941" y="69582"/>
                </a:lnTo>
                <a:lnTo>
                  <a:pt x="140890" y="69585"/>
                </a:lnTo>
                <a:lnTo>
                  <a:pt x="140887" y="69585"/>
                </a:lnTo>
                <a:lnTo>
                  <a:pt x="140885" y="69585"/>
                </a:lnTo>
                <a:lnTo>
                  <a:pt x="140861" y="69583"/>
                </a:lnTo>
                <a:lnTo>
                  <a:pt x="140857" y="69580"/>
                </a:lnTo>
                <a:lnTo>
                  <a:pt x="140851" y="69576"/>
                </a:lnTo>
                <a:lnTo>
                  <a:pt x="140832" y="69565"/>
                </a:lnTo>
                <a:lnTo>
                  <a:pt x="140799" y="69548"/>
                </a:lnTo>
                <a:lnTo>
                  <a:pt x="140784" y="69543"/>
                </a:lnTo>
                <a:lnTo>
                  <a:pt x="140772" y="69539"/>
                </a:lnTo>
                <a:lnTo>
                  <a:pt x="140771" y="69539"/>
                </a:lnTo>
                <a:lnTo>
                  <a:pt x="140763" y="69539"/>
                </a:lnTo>
                <a:lnTo>
                  <a:pt x="140753" y="69535"/>
                </a:lnTo>
                <a:lnTo>
                  <a:pt x="140748" y="69532"/>
                </a:lnTo>
                <a:lnTo>
                  <a:pt x="140743" y="69528"/>
                </a:lnTo>
                <a:lnTo>
                  <a:pt x="140732" y="69497"/>
                </a:lnTo>
                <a:lnTo>
                  <a:pt x="140733" y="69493"/>
                </a:lnTo>
                <a:lnTo>
                  <a:pt x="140733" y="69491"/>
                </a:lnTo>
                <a:lnTo>
                  <a:pt x="140735" y="69485"/>
                </a:lnTo>
                <a:lnTo>
                  <a:pt x="140750" y="69464"/>
                </a:lnTo>
                <a:lnTo>
                  <a:pt x="140747" y="69454"/>
                </a:lnTo>
                <a:lnTo>
                  <a:pt x="140741" y="69438"/>
                </a:lnTo>
                <a:lnTo>
                  <a:pt x="140737" y="69430"/>
                </a:lnTo>
                <a:lnTo>
                  <a:pt x="140736" y="69428"/>
                </a:lnTo>
                <a:lnTo>
                  <a:pt x="140736" y="69426"/>
                </a:lnTo>
                <a:lnTo>
                  <a:pt x="140736" y="69406"/>
                </a:lnTo>
                <a:lnTo>
                  <a:pt x="140728" y="69388"/>
                </a:lnTo>
                <a:lnTo>
                  <a:pt x="140719" y="69370"/>
                </a:lnTo>
                <a:lnTo>
                  <a:pt x="140715" y="69349"/>
                </a:lnTo>
                <a:lnTo>
                  <a:pt x="140709" y="69321"/>
                </a:lnTo>
                <a:lnTo>
                  <a:pt x="140710" y="69313"/>
                </a:lnTo>
                <a:lnTo>
                  <a:pt x="140711" y="69304"/>
                </a:lnTo>
                <a:lnTo>
                  <a:pt x="140716" y="69293"/>
                </a:lnTo>
                <a:lnTo>
                  <a:pt x="140724" y="69278"/>
                </a:lnTo>
                <a:lnTo>
                  <a:pt x="140717" y="69268"/>
                </a:lnTo>
                <a:lnTo>
                  <a:pt x="140682" y="69274"/>
                </a:lnTo>
                <a:lnTo>
                  <a:pt x="140672" y="69274"/>
                </a:lnTo>
                <a:lnTo>
                  <a:pt x="140667" y="69275"/>
                </a:lnTo>
                <a:lnTo>
                  <a:pt x="140659" y="69275"/>
                </a:lnTo>
                <a:lnTo>
                  <a:pt x="140654" y="69278"/>
                </a:lnTo>
                <a:lnTo>
                  <a:pt x="140641" y="69287"/>
                </a:lnTo>
                <a:lnTo>
                  <a:pt x="140637" y="69295"/>
                </a:lnTo>
                <a:lnTo>
                  <a:pt x="140637" y="69302"/>
                </a:lnTo>
                <a:lnTo>
                  <a:pt x="140637" y="69307"/>
                </a:lnTo>
                <a:lnTo>
                  <a:pt x="140638" y="69311"/>
                </a:lnTo>
                <a:lnTo>
                  <a:pt x="140639" y="69317"/>
                </a:lnTo>
                <a:lnTo>
                  <a:pt x="140640" y="69325"/>
                </a:lnTo>
                <a:lnTo>
                  <a:pt x="140637" y="69338"/>
                </a:lnTo>
                <a:lnTo>
                  <a:pt x="140634" y="69352"/>
                </a:lnTo>
                <a:lnTo>
                  <a:pt x="140613" y="69372"/>
                </a:lnTo>
                <a:lnTo>
                  <a:pt x="140608" y="69377"/>
                </a:lnTo>
                <a:lnTo>
                  <a:pt x="140593" y="69385"/>
                </a:lnTo>
                <a:lnTo>
                  <a:pt x="140577" y="69384"/>
                </a:lnTo>
                <a:lnTo>
                  <a:pt x="140571" y="69384"/>
                </a:lnTo>
                <a:lnTo>
                  <a:pt x="140567" y="69383"/>
                </a:lnTo>
                <a:lnTo>
                  <a:pt x="140562" y="69383"/>
                </a:lnTo>
                <a:lnTo>
                  <a:pt x="140557" y="69383"/>
                </a:lnTo>
                <a:lnTo>
                  <a:pt x="140534" y="69380"/>
                </a:lnTo>
                <a:lnTo>
                  <a:pt x="140497" y="69367"/>
                </a:lnTo>
                <a:lnTo>
                  <a:pt x="140491" y="69365"/>
                </a:lnTo>
                <a:lnTo>
                  <a:pt x="140485" y="69362"/>
                </a:lnTo>
                <a:lnTo>
                  <a:pt x="140472" y="69359"/>
                </a:lnTo>
                <a:lnTo>
                  <a:pt x="140467" y="69357"/>
                </a:lnTo>
                <a:lnTo>
                  <a:pt x="140465" y="69357"/>
                </a:lnTo>
                <a:lnTo>
                  <a:pt x="140455" y="69351"/>
                </a:lnTo>
                <a:lnTo>
                  <a:pt x="140442" y="69348"/>
                </a:lnTo>
                <a:lnTo>
                  <a:pt x="140436" y="69354"/>
                </a:lnTo>
                <a:lnTo>
                  <a:pt x="140432" y="69363"/>
                </a:lnTo>
                <a:lnTo>
                  <a:pt x="140429" y="69370"/>
                </a:lnTo>
                <a:lnTo>
                  <a:pt x="140427" y="69381"/>
                </a:lnTo>
                <a:lnTo>
                  <a:pt x="140416" y="69406"/>
                </a:lnTo>
                <a:lnTo>
                  <a:pt x="140413" y="69414"/>
                </a:lnTo>
                <a:lnTo>
                  <a:pt x="140412" y="69415"/>
                </a:lnTo>
                <a:lnTo>
                  <a:pt x="140410" y="69423"/>
                </a:lnTo>
                <a:lnTo>
                  <a:pt x="140401" y="69434"/>
                </a:lnTo>
                <a:lnTo>
                  <a:pt x="140397" y="69443"/>
                </a:lnTo>
                <a:lnTo>
                  <a:pt x="140389" y="69447"/>
                </a:lnTo>
                <a:lnTo>
                  <a:pt x="140387" y="69446"/>
                </a:lnTo>
                <a:lnTo>
                  <a:pt x="140384" y="69446"/>
                </a:lnTo>
                <a:lnTo>
                  <a:pt x="140375" y="69447"/>
                </a:lnTo>
                <a:lnTo>
                  <a:pt x="140355" y="69436"/>
                </a:lnTo>
                <a:lnTo>
                  <a:pt x="140352" y="69434"/>
                </a:lnTo>
                <a:lnTo>
                  <a:pt x="140347" y="69432"/>
                </a:lnTo>
                <a:lnTo>
                  <a:pt x="140332" y="69424"/>
                </a:lnTo>
                <a:lnTo>
                  <a:pt x="140325" y="69418"/>
                </a:lnTo>
                <a:lnTo>
                  <a:pt x="140319" y="69416"/>
                </a:lnTo>
                <a:lnTo>
                  <a:pt x="140311" y="69413"/>
                </a:lnTo>
                <a:lnTo>
                  <a:pt x="140304" y="69411"/>
                </a:lnTo>
                <a:lnTo>
                  <a:pt x="140296" y="69401"/>
                </a:lnTo>
                <a:lnTo>
                  <a:pt x="140291" y="69393"/>
                </a:lnTo>
                <a:lnTo>
                  <a:pt x="140285" y="69380"/>
                </a:lnTo>
                <a:lnTo>
                  <a:pt x="140285" y="69379"/>
                </a:lnTo>
                <a:lnTo>
                  <a:pt x="140281" y="69368"/>
                </a:lnTo>
                <a:lnTo>
                  <a:pt x="140276" y="69357"/>
                </a:lnTo>
                <a:lnTo>
                  <a:pt x="140274" y="69345"/>
                </a:lnTo>
                <a:lnTo>
                  <a:pt x="140269" y="69327"/>
                </a:lnTo>
                <a:lnTo>
                  <a:pt x="140257" y="69262"/>
                </a:lnTo>
                <a:lnTo>
                  <a:pt x="140252" y="69242"/>
                </a:lnTo>
                <a:lnTo>
                  <a:pt x="140243" y="69211"/>
                </a:lnTo>
                <a:lnTo>
                  <a:pt x="140243" y="69180"/>
                </a:lnTo>
                <a:lnTo>
                  <a:pt x="140242" y="69140"/>
                </a:lnTo>
                <a:lnTo>
                  <a:pt x="140240" y="69131"/>
                </a:lnTo>
                <a:lnTo>
                  <a:pt x="140240" y="69130"/>
                </a:lnTo>
                <a:lnTo>
                  <a:pt x="140240" y="69126"/>
                </a:lnTo>
                <a:lnTo>
                  <a:pt x="140242" y="69113"/>
                </a:lnTo>
                <a:lnTo>
                  <a:pt x="140243" y="69092"/>
                </a:lnTo>
                <a:lnTo>
                  <a:pt x="140253" y="69032"/>
                </a:lnTo>
                <a:lnTo>
                  <a:pt x="140253" y="69023"/>
                </a:lnTo>
                <a:lnTo>
                  <a:pt x="140253" y="69013"/>
                </a:lnTo>
                <a:lnTo>
                  <a:pt x="140252" y="69002"/>
                </a:lnTo>
                <a:lnTo>
                  <a:pt x="140251" y="68989"/>
                </a:lnTo>
                <a:lnTo>
                  <a:pt x="140249" y="68976"/>
                </a:lnTo>
                <a:lnTo>
                  <a:pt x="140246" y="68953"/>
                </a:lnTo>
                <a:lnTo>
                  <a:pt x="140238" y="68934"/>
                </a:lnTo>
                <a:lnTo>
                  <a:pt x="140224" y="68895"/>
                </a:lnTo>
                <a:lnTo>
                  <a:pt x="140222" y="68883"/>
                </a:lnTo>
                <a:lnTo>
                  <a:pt x="140223" y="68870"/>
                </a:lnTo>
                <a:lnTo>
                  <a:pt x="140224" y="68863"/>
                </a:lnTo>
                <a:lnTo>
                  <a:pt x="140225" y="68848"/>
                </a:lnTo>
                <a:lnTo>
                  <a:pt x="140225" y="68843"/>
                </a:lnTo>
                <a:lnTo>
                  <a:pt x="140225" y="68836"/>
                </a:lnTo>
                <a:lnTo>
                  <a:pt x="140228" y="68828"/>
                </a:lnTo>
                <a:lnTo>
                  <a:pt x="140234" y="68821"/>
                </a:lnTo>
                <a:lnTo>
                  <a:pt x="140246" y="68813"/>
                </a:lnTo>
                <a:lnTo>
                  <a:pt x="140256" y="68811"/>
                </a:lnTo>
                <a:lnTo>
                  <a:pt x="140264" y="68809"/>
                </a:lnTo>
                <a:lnTo>
                  <a:pt x="140278" y="68806"/>
                </a:lnTo>
                <a:lnTo>
                  <a:pt x="140285" y="68806"/>
                </a:lnTo>
                <a:lnTo>
                  <a:pt x="140293" y="68806"/>
                </a:lnTo>
                <a:lnTo>
                  <a:pt x="140306" y="68806"/>
                </a:lnTo>
                <a:lnTo>
                  <a:pt x="140320" y="68804"/>
                </a:lnTo>
                <a:lnTo>
                  <a:pt x="140335" y="68804"/>
                </a:lnTo>
                <a:lnTo>
                  <a:pt x="140335" y="68804"/>
                </a:lnTo>
                <a:lnTo>
                  <a:pt x="140335" y="68804"/>
                </a:lnTo>
                <a:lnTo>
                  <a:pt x="140347" y="68799"/>
                </a:lnTo>
                <a:lnTo>
                  <a:pt x="140350" y="68779"/>
                </a:lnTo>
                <a:lnTo>
                  <a:pt x="140350" y="68770"/>
                </a:lnTo>
                <a:lnTo>
                  <a:pt x="140349" y="68765"/>
                </a:lnTo>
                <a:lnTo>
                  <a:pt x="140346" y="68755"/>
                </a:lnTo>
                <a:lnTo>
                  <a:pt x="140339" y="68741"/>
                </a:lnTo>
                <a:lnTo>
                  <a:pt x="140336" y="68732"/>
                </a:lnTo>
                <a:lnTo>
                  <a:pt x="140327" y="68695"/>
                </a:lnTo>
                <a:lnTo>
                  <a:pt x="140284" y="68650"/>
                </a:lnTo>
                <a:lnTo>
                  <a:pt x="140276" y="68641"/>
                </a:lnTo>
                <a:lnTo>
                  <a:pt x="140271" y="68637"/>
                </a:lnTo>
                <a:lnTo>
                  <a:pt x="140261" y="68624"/>
                </a:lnTo>
                <a:lnTo>
                  <a:pt x="140253" y="68610"/>
                </a:lnTo>
                <a:lnTo>
                  <a:pt x="140233" y="68564"/>
                </a:lnTo>
                <a:lnTo>
                  <a:pt x="140233" y="68562"/>
                </a:lnTo>
                <a:lnTo>
                  <a:pt x="140230" y="68548"/>
                </a:lnTo>
                <a:lnTo>
                  <a:pt x="140225" y="68512"/>
                </a:lnTo>
                <a:lnTo>
                  <a:pt x="140222" y="68498"/>
                </a:lnTo>
                <a:lnTo>
                  <a:pt x="140217" y="68452"/>
                </a:lnTo>
                <a:lnTo>
                  <a:pt x="140216" y="68441"/>
                </a:lnTo>
                <a:lnTo>
                  <a:pt x="140217" y="68420"/>
                </a:lnTo>
                <a:lnTo>
                  <a:pt x="140217" y="68397"/>
                </a:lnTo>
                <a:lnTo>
                  <a:pt x="140229" y="68354"/>
                </a:lnTo>
                <a:lnTo>
                  <a:pt x="140237" y="68326"/>
                </a:lnTo>
                <a:lnTo>
                  <a:pt x="140238" y="68325"/>
                </a:lnTo>
                <a:lnTo>
                  <a:pt x="140244" y="68319"/>
                </a:lnTo>
                <a:lnTo>
                  <a:pt x="140250" y="68310"/>
                </a:lnTo>
                <a:lnTo>
                  <a:pt x="140250" y="68309"/>
                </a:lnTo>
                <a:lnTo>
                  <a:pt x="140250" y="68309"/>
                </a:lnTo>
                <a:lnTo>
                  <a:pt x="140250" y="68295"/>
                </a:lnTo>
                <a:lnTo>
                  <a:pt x="140246" y="68291"/>
                </a:lnTo>
                <a:lnTo>
                  <a:pt x="140223" y="68273"/>
                </a:lnTo>
                <a:lnTo>
                  <a:pt x="140200" y="68255"/>
                </a:lnTo>
                <a:lnTo>
                  <a:pt x="140189" y="68249"/>
                </a:lnTo>
                <a:lnTo>
                  <a:pt x="140185" y="68247"/>
                </a:lnTo>
                <a:lnTo>
                  <a:pt x="140160" y="68220"/>
                </a:lnTo>
                <a:lnTo>
                  <a:pt x="140157" y="68216"/>
                </a:lnTo>
                <a:lnTo>
                  <a:pt x="140152" y="68209"/>
                </a:lnTo>
                <a:lnTo>
                  <a:pt x="140149" y="68203"/>
                </a:lnTo>
                <a:lnTo>
                  <a:pt x="140142" y="68195"/>
                </a:lnTo>
                <a:lnTo>
                  <a:pt x="140134" y="68181"/>
                </a:lnTo>
                <a:lnTo>
                  <a:pt x="140124" y="68167"/>
                </a:lnTo>
                <a:lnTo>
                  <a:pt x="140110" y="68156"/>
                </a:lnTo>
                <a:lnTo>
                  <a:pt x="140089" y="68139"/>
                </a:lnTo>
                <a:lnTo>
                  <a:pt x="140084" y="68136"/>
                </a:lnTo>
                <a:lnTo>
                  <a:pt x="140083" y="68135"/>
                </a:lnTo>
                <a:lnTo>
                  <a:pt x="140076" y="68126"/>
                </a:lnTo>
                <a:lnTo>
                  <a:pt x="140065" y="68111"/>
                </a:lnTo>
                <a:lnTo>
                  <a:pt x="140035" y="68094"/>
                </a:lnTo>
                <a:lnTo>
                  <a:pt x="140003" y="68076"/>
                </a:lnTo>
                <a:lnTo>
                  <a:pt x="139997" y="68067"/>
                </a:lnTo>
                <a:lnTo>
                  <a:pt x="139994" y="68060"/>
                </a:lnTo>
                <a:lnTo>
                  <a:pt x="139993" y="68057"/>
                </a:lnTo>
                <a:lnTo>
                  <a:pt x="139997" y="68048"/>
                </a:lnTo>
                <a:lnTo>
                  <a:pt x="140001" y="68042"/>
                </a:lnTo>
                <a:lnTo>
                  <a:pt x="140004" y="68036"/>
                </a:lnTo>
                <a:lnTo>
                  <a:pt x="140018" y="68018"/>
                </a:lnTo>
                <a:lnTo>
                  <a:pt x="140026" y="68016"/>
                </a:lnTo>
                <a:lnTo>
                  <a:pt x="140027" y="68016"/>
                </a:lnTo>
                <a:lnTo>
                  <a:pt x="140031" y="68012"/>
                </a:lnTo>
                <a:lnTo>
                  <a:pt x="140036" y="68005"/>
                </a:lnTo>
                <a:lnTo>
                  <a:pt x="140041" y="67999"/>
                </a:lnTo>
                <a:lnTo>
                  <a:pt x="140044" y="67998"/>
                </a:lnTo>
                <a:lnTo>
                  <a:pt x="140053" y="67991"/>
                </a:lnTo>
                <a:lnTo>
                  <a:pt x="140059" y="67990"/>
                </a:lnTo>
                <a:lnTo>
                  <a:pt x="140067" y="67988"/>
                </a:lnTo>
                <a:lnTo>
                  <a:pt x="140081" y="67988"/>
                </a:lnTo>
                <a:lnTo>
                  <a:pt x="140089" y="67988"/>
                </a:lnTo>
                <a:lnTo>
                  <a:pt x="140095" y="67989"/>
                </a:lnTo>
                <a:lnTo>
                  <a:pt x="140097" y="67989"/>
                </a:lnTo>
                <a:lnTo>
                  <a:pt x="140101" y="67989"/>
                </a:lnTo>
                <a:lnTo>
                  <a:pt x="140105" y="67991"/>
                </a:lnTo>
                <a:lnTo>
                  <a:pt x="140111" y="67991"/>
                </a:lnTo>
                <a:lnTo>
                  <a:pt x="140124" y="67990"/>
                </a:lnTo>
                <a:lnTo>
                  <a:pt x="140131" y="67985"/>
                </a:lnTo>
                <a:lnTo>
                  <a:pt x="140133" y="67980"/>
                </a:lnTo>
                <a:lnTo>
                  <a:pt x="140134" y="67964"/>
                </a:lnTo>
                <a:lnTo>
                  <a:pt x="140136" y="67956"/>
                </a:lnTo>
                <a:lnTo>
                  <a:pt x="140137" y="67943"/>
                </a:lnTo>
                <a:lnTo>
                  <a:pt x="140136" y="67934"/>
                </a:lnTo>
                <a:lnTo>
                  <a:pt x="140132" y="67917"/>
                </a:lnTo>
                <a:lnTo>
                  <a:pt x="140128" y="67909"/>
                </a:lnTo>
                <a:lnTo>
                  <a:pt x="140120" y="67888"/>
                </a:lnTo>
                <a:lnTo>
                  <a:pt x="140117" y="67880"/>
                </a:lnTo>
                <a:lnTo>
                  <a:pt x="140111" y="67868"/>
                </a:lnTo>
                <a:lnTo>
                  <a:pt x="140111" y="67854"/>
                </a:lnTo>
                <a:lnTo>
                  <a:pt x="140108" y="67845"/>
                </a:lnTo>
                <a:lnTo>
                  <a:pt x="140101" y="67838"/>
                </a:lnTo>
                <a:lnTo>
                  <a:pt x="140094" y="67834"/>
                </a:lnTo>
                <a:lnTo>
                  <a:pt x="140085" y="67827"/>
                </a:lnTo>
                <a:lnTo>
                  <a:pt x="140078" y="67823"/>
                </a:lnTo>
                <a:lnTo>
                  <a:pt x="140064" y="67816"/>
                </a:lnTo>
                <a:lnTo>
                  <a:pt x="140048" y="67816"/>
                </a:lnTo>
                <a:lnTo>
                  <a:pt x="140027" y="67823"/>
                </a:lnTo>
                <a:lnTo>
                  <a:pt x="140014" y="67829"/>
                </a:lnTo>
                <a:lnTo>
                  <a:pt x="140009" y="67836"/>
                </a:lnTo>
                <a:lnTo>
                  <a:pt x="140003" y="67842"/>
                </a:lnTo>
                <a:lnTo>
                  <a:pt x="139997" y="67850"/>
                </a:lnTo>
                <a:lnTo>
                  <a:pt x="139990" y="67856"/>
                </a:lnTo>
                <a:lnTo>
                  <a:pt x="139978" y="67863"/>
                </a:lnTo>
                <a:lnTo>
                  <a:pt x="139967" y="67868"/>
                </a:lnTo>
                <a:lnTo>
                  <a:pt x="139949" y="67877"/>
                </a:lnTo>
                <a:lnTo>
                  <a:pt x="139912" y="67893"/>
                </a:lnTo>
                <a:lnTo>
                  <a:pt x="139900" y="67897"/>
                </a:lnTo>
                <a:lnTo>
                  <a:pt x="139884" y="67900"/>
                </a:lnTo>
                <a:lnTo>
                  <a:pt x="139842" y="67903"/>
                </a:lnTo>
                <a:lnTo>
                  <a:pt x="139833" y="67903"/>
                </a:lnTo>
                <a:lnTo>
                  <a:pt x="139806" y="67899"/>
                </a:lnTo>
                <a:lnTo>
                  <a:pt x="139781" y="67895"/>
                </a:lnTo>
                <a:lnTo>
                  <a:pt x="139771" y="67890"/>
                </a:lnTo>
                <a:lnTo>
                  <a:pt x="139770" y="67890"/>
                </a:lnTo>
                <a:lnTo>
                  <a:pt x="139754" y="67884"/>
                </a:lnTo>
                <a:lnTo>
                  <a:pt x="139715" y="67871"/>
                </a:lnTo>
                <a:lnTo>
                  <a:pt x="139702" y="67867"/>
                </a:lnTo>
                <a:lnTo>
                  <a:pt x="139695" y="67867"/>
                </a:lnTo>
                <a:lnTo>
                  <a:pt x="139667" y="67873"/>
                </a:lnTo>
                <a:lnTo>
                  <a:pt x="139661" y="67875"/>
                </a:lnTo>
                <a:lnTo>
                  <a:pt x="139651" y="67878"/>
                </a:lnTo>
                <a:lnTo>
                  <a:pt x="139638" y="67879"/>
                </a:lnTo>
                <a:lnTo>
                  <a:pt x="139629" y="67879"/>
                </a:lnTo>
                <a:lnTo>
                  <a:pt x="139623" y="67879"/>
                </a:lnTo>
                <a:lnTo>
                  <a:pt x="139616" y="67879"/>
                </a:lnTo>
                <a:lnTo>
                  <a:pt x="139595" y="67877"/>
                </a:lnTo>
                <a:lnTo>
                  <a:pt x="139586" y="67876"/>
                </a:lnTo>
                <a:lnTo>
                  <a:pt x="139582" y="67875"/>
                </a:lnTo>
                <a:lnTo>
                  <a:pt x="139581" y="67875"/>
                </a:lnTo>
                <a:lnTo>
                  <a:pt x="139569" y="67873"/>
                </a:lnTo>
                <a:lnTo>
                  <a:pt x="139553" y="67864"/>
                </a:lnTo>
                <a:lnTo>
                  <a:pt x="139536" y="67852"/>
                </a:lnTo>
                <a:lnTo>
                  <a:pt x="139519" y="67839"/>
                </a:lnTo>
                <a:lnTo>
                  <a:pt x="139518" y="67837"/>
                </a:lnTo>
                <a:lnTo>
                  <a:pt x="139515" y="67831"/>
                </a:lnTo>
                <a:lnTo>
                  <a:pt x="139508" y="67816"/>
                </a:lnTo>
                <a:lnTo>
                  <a:pt x="139499" y="67803"/>
                </a:lnTo>
                <a:lnTo>
                  <a:pt x="139499" y="67803"/>
                </a:lnTo>
                <a:lnTo>
                  <a:pt x="139498" y="67799"/>
                </a:lnTo>
                <a:lnTo>
                  <a:pt x="139494" y="67788"/>
                </a:lnTo>
                <a:lnTo>
                  <a:pt x="139491" y="67775"/>
                </a:lnTo>
                <a:lnTo>
                  <a:pt x="139476" y="67729"/>
                </a:lnTo>
                <a:lnTo>
                  <a:pt x="139481" y="67696"/>
                </a:lnTo>
                <a:lnTo>
                  <a:pt x="139487" y="67651"/>
                </a:lnTo>
                <a:lnTo>
                  <a:pt x="139488" y="67644"/>
                </a:lnTo>
                <a:lnTo>
                  <a:pt x="139486" y="67643"/>
                </a:lnTo>
                <a:lnTo>
                  <a:pt x="139467" y="67645"/>
                </a:lnTo>
                <a:lnTo>
                  <a:pt x="139461" y="67649"/>
                </a:lnTo>
                <a:lnTo>
                  <a:pt x="139458" y="67653"/>
                </a:lnTo>
                <a:lnTo>
                  <a:pt x="139454" y="67657"/>
                </a:lnTo>
                <a:lnTo>
                  <a:pt x="139448" y="67669"/>
                </a:lnTo>
                <a:lnTo>
                  <a:pt x="139446" y="67676"/>
                </a:lnTo>
                <a:lnTo>
                  <a:pt x="139437" y="67723"/>
                </a:lnTo>
                <a:lnTo>
                  <a:pt x="139436" y="67725"/>
                </a:lnTo>
                <a:lnTo>
                  <a:pt x="139436" y="67728"/>
                </a:lnTo>
                <a:lnTo>
                  <a:pt x="139436" y="67742"/>
                </a:lnTo>
                <a:lnTo>
                  <a:pt x="139431" y="67757"/>
                </a:lnTo>
                <a:lnTo>
                  <a:pt x="139425" y="67766"/>
                </a:lnTo>
                <a:lnTo>
                  <a:pt x="139414" y="67780"/>
                </a:lnTo>
                <a:lnTo>
                  <a:pt x="139413" y="67785"/>
                </a:lnTo>
                <a:lnTo>
                  <a:pt x="139409" y="67795"/>
                </a:lnTo>
                <a:lnTo>
                  <a:pt x="139399" y="67814"/>
                </a:lnTo>
                <a:lnTo>
                  <a:pt x="139378" y="67825"/>
                </a:lnTo>
                <a:lnTo>
                  <a:pt x="139372" y="67823"/>
                </a:lnTo>
                <a:lnTo>
                  <a:pt x="139369" y="67823"/>
                </a:lnTo>
                <a:lnTo>
                  <a:pt x="139339" y="67812"/>
                </a:lnTo>
                <a:lnTo>
                  <a:pt x="139331" y="67808"/>
                </a:lnTo>
                <a:lnTo>
                  <a:pt x="139326" y="67804"/>
                </a:lnTo>
                <a:lnTo>
                  <a:pt x="139321" y="67797"/>
                </a:lnTo>
                <a:lnTo>
                  <a:pt x="139318" y="67789"/>
                </a:lnTo>
                <a:lnTo>
                  <a:pt x="139318" y="67788"/>
                </a:lnTo>
                <a:lnTo>
                  <a:pt x="139318" y="67779"/>
                </a:lnTo>
                <a:lnTo>
                  <a:pt x="139322" y="67753"/>
                </a:lnTo>
                <a:lnTo>
                  <a:pt x="139322" y="67744"/>
                </a:lnTo>
                <a:lnTo>
                  <a:pt x="139322" y="67725"/>
                </a:lnTo>
                <a:lnTo>
                  <a:pt x="139322" y="67717"/>
                </a:lnTo>
                <a:lnTo>
                  <a:pt x="139322" y="67715"/>
                </a:lnTo>
                <a:lnTo>
                  <a:pt x="139322" y="67714"/>
                </a:lnTo>
                <a:lnTo>
                  <a:pt x="139322" y="67698"/>
                </a:lnTo>
                <a:lnTo>
                  <a:pt x="139321" y="67688"/>
                </a:lnTo>
                <a:lnTo>
                  <a:pt x="139314" y="67673"/>
                </a:lnTo>
                <a:lnTo>
                  <a:pt x="139308" y="67668"/>
                </a:lnTo>
                <a:lnTo>
                  <a:pt x="139298" y="67664"/>
                </a:lnTo>
                <a:lnTo>
                  <a:pt x="139286" y="67663"/>
                </a:lnTo>
                <a:lnTo>
                  <a:pt x="139261" y="67664"/>
                </a:lnTo>
                <a:lnTo>
                  <a:pt x="139249" y="67665"/>
                </a:lnTo>
                <a:lnTo>
                  <a:pt x="139219" y="67669"/>
                </a:lnTo>
                <a:lnTo>
                  <a:pt x="139213" y="67672"/>
                </a:lnTo>
                <a:lnTo>
                  <a:pt x="139191" y="67683"/>
                </a:lnTo>
                <a:lnTo>
                  <a:pt x="139183" y="67691"/>
                </a:lnTo>
                <a:lnTo>
                  <a:pt x="139182" y="67692"/>
                </a:lnTo>
                <a:lnTo>
                  <a:pt x="139182" y="67692"/>
                </a:lnTo>
                <a:lnTo>
                  <a:pt x="139176" y="67699"/>
                </a:lnTo>
                <a:lnTo>
                  <a:pt x="139162" y="67716"/>
                </a:lnTo>
                <a:lnTo>
                  <a:pt x="139158" y="67725"/>
                </a:lnTo>
                <a:lnTo>
                  <a:pt x="139159" y="67739"/>
                </a:lnTo>
                <a:lnTo>
                  <a:pt x="139159" y="67749"/>
                </a:lnTo>
                <a:lnTo>
                  <a:pt x="139164" y="67765"/>
                </a:lnTo>
                <a:lnTo>
                  <a:pt x="139168" y="67770"/>
                </a:lnTo>
                <a:lnTo>
                  <a:pt x="139169" y="67771"/>
                </a:lnTo>
                <a:lnTo>
                  <a:pt x="139169" y="67772"/>
                </a:lnTo>
                <a:lnTo>
                  <a:pt x="139173" y="67774"/>
                </a:lnTo>
                <a:lnTo>
                  <a:pt x="139176" y="67778"/>
                </a:lnTo>
                <a:lnTo>
                  <a:pt x="139180" y="67780"/>
                </a:lnTo>
                <a:lnTo>
                  <a:pt x="139192" y="67787"/>
                </a:lnTo>
                <a:lnTo>
                  <a:pt x="139202" y="67796"/>
                </a:lnTo>
                <a:lnTo>
                  <a:pt x="139220" y="67820"/>
                </a:lnTo>
                <a:lnTo>
                  <a:pt x="139228" y="67840"/>
                </a:lnTo>
                <a:lnTo>
                  <a:pt x="139231" y="67853"/>
                </a:lnTo>
                <a:lnTo>
                  <a:pt x="139234" y="67867"/>
                </a:lnTo>
                <a:lnTo>
                  <a:pt x="139234" y="67884"/>
                </a:lnTo>
                <a:lnTo>
                  <a:pt x="139234" y="67897"/>
                </a:lnTo>
                <a:lnTo>
                  <a:pt x="139223" y="67913"/>
                </a:lnTo>
                <a:lnTo>
                  <a:pt x="139208" y="67933"/>
                </a:lnTo>
                <a:lnTo>
                  <a:pt x="139193" y="67933"/>
                </a:lnTo>
                <a:lnTo>
                  <a:pt x="139188" y="67930"/>
                </a:lnTo>
                <a:lnTo>
                  <a:pt x="139179" y="67925"/>
                </a:lnTo>
                <a:lnTo>
                  <a:pt x="139170" y="67918"/>
                </a:lnTo>
                <a:lnTo>
                  <a:pt x="139158" y="67916"/>
                </a:lnTo>
                <a:lnTo>
                  <a:pt x="139146" y="67916"/>
                </a:lnTo>
                <a:lnTo>
                  <a:pt x="139126" y="67916"/>
                </a:lnTo>
                <a:lnTo>
                  <a:pt x="139116" y="67916"/>
                </a:lnTo>
                <a:lnTo>
                  <a:pt x="139106" y="67916"/>
                </a:lnTo>
                <a:lnTo>
                  <a:pt x="139080" y="67913"/>
                </a:lnTo>
                <a:lnTo>
                  <a:pt x="139068" y="67908"/>
                </a:lnTo>
                <a:lnTo>
                  <a:pt x="139059" y="67904"/>
                </a:lnTo>
                <a:lnTo>
                  <a:pt x="139053" y="67898"/>
                </a:lnTo>
                <a:lnTo>
                  <a:pt x="139049" y="67891"/>
                </a:lnTo>
                <a:lnTo>
                  <a:pt x="139046" y="67887"/>
                </a:lnTo>
                <a:lnTo>
                  <a:pt x="139034" y="67878"/>
                </a:lnTo>
                <a:lnTo>
                  <a:pt x="139032" y="67876"/>
                </a:lnTo>
                <a:lnTo>
                  <a:pt x="139022" y="67862"/>
                </a:lnTo>
                <a:lnTo>
                  <a:pt x="139005" y="67836"/>
                </a:lnTo>
                <a:lnTo>
                  <a:pt x="139002" y="67829"/>
                </a:lnTo>
                <a:lnTo>
                  <a:pt x="138998" y="67820"/>
                </a:lnTo>
                <a:lnTo>
                  <a:pt x="138997" y="67808"/>
                </a:lnTo>
                <a:lnTo>
                  <a:pt x="138997" y="67807"/>
                </a:lnTo>
                <a:lnTo>
                  <a:pt x="138997" y="67793"/>
                </a:lnTo>
                <a:lnTo>
                  <a:pt x="138997" y="67767"/>
                </a:lnTo>
                <a:lnTo>
                  <a:pt x="138989" y="67710"/>
                </a:lnTo>
                <a:lnTo>
                  <a:pt x="138985" y="67676"/>
                </a:lnTo>
                <a:lnTo>
                  <a:pt x="138979" y="67662"/>
                </a:lnTo>
                <a:lnTo>
                  <a:pt x="138979" y="67662"/>
                </a:lnTo>
                <a:lnTo>
                  <a:pt x="138978" y="67654"/>
                </a:lnTo>
                <a:lnTo>
                  <a:pt x="138977" y="67645"/>
                </a:lnTo>
                <a:lnTo>
                  <a:pt x="138977" y="67635"/>
                </a:lnTo>
                <a:lnTo>
                  <a:pt x="138970" y="67615"/>
                </a:lnTo>
                <a:lnTo>
                  <a:pt x="138936" y="67585"/>
                </a:lnTo>
                <a:lnTo>
                  <a:pt x="138917" y="67568"/>
                </a:lnTo>
                <a:lnTo>
                  <a:pt x="138912" y="67564"/>
                </a:lnTo>
                <a:lnTo>
                  <a:pt x="138889" y="67542"/>
                </a:lnTo>
                <a:lnTo>
                  <a:pt x="138883" y="67533"/>
                </a:lnTo>
                <a:lnTo>
                  <a:pt x="138874" y="67528"/>
                </a:lnTo>
                <a:lnTo>
                  <a:pt x="138864" y="67518"/>
                </a:lnTo>
                <a:lnTo>
                  <a:pt x="138872" y="67501"/>
                </a:lnTo>
                <a:lnTo>
                  <a:pt x="138882" y="67501"/>
                </a:lnTo>
                <a:lnTo>
                  <a:pt x="138898" y="67502"/>
                </a:lnTo>
                <a:lnTo>
                  <a:pt x="138902" y="67503"/>
                </a:lnTo>
                <a:lnTo>
                  <a:pt x="138902" y="67503"/>
                </a:lnTo>
                <a:lnTo>
                  <a:pt x="138903" y="67503"/>
                </a:lnTo>
                <a:lnTo>
                  <a:pt x="138937" y="67506"/>
                </a:lnTo>
                <a:lnTo>
                  <a:pt x="138946" y="67508"/>
                </a:lnTo>
                <a:lnTo>
                  <a:pt x="138950" y="67509"/>
                </a:lnTo>
                <a:lnTo>
                  <a:pt x="138969" y="67514"/>
                </a:lnTo>
                <a:lnTo>
                  <a:pt x="138973" y="67514"/>
                </a:lnTo>
                <a:lnTo>
                  <a:pt x="138978" y="67514"/>
                </a:lnTo>
                <a:lnTo>
                  <a:pt x="138999" y="67514"/>
                </a:lnTo>
                <a:lnTo>
                  <a:pt x="139017" y="67514"/>
                </a:lnTo>
                <a:lnTo>
                  <a:pt x="139027" y="67514"/>
                </a:lnTo>
                <a:lnTo>
                  <a:pt x="139040" y="67511"/>
                </a:lnTo>
                <a:lnTo>
                  <a:pt x="139049" y="67505"/>
                </a:lnTo>
                <a:lnTo>
                  <a:pt x="139049" y="67504"/>
                </a:lnTo>
                <a:lnTo>
                  <a:pt x="139056" y="67496"/>
                </a:lnTo>
                <a:lnTo>
                  <a:pt x="139064" y="67478"/>
                </a:lnTo>
                <a:lnTo>
                  <a:pt x="139066" y="67475"/>
                </a:lnTo>
                <a:lnTo>
                  <a:pt x="139074" y="67463"/>
                </a:lnTo>
                <a:lnTo>
                  <a:pt x="139083" y="67452"/>
                </a:lnTo>
                <a:lnTo>
                  <a:pt x="139095" y="67452"/>
                </a:lnTo>
                <a:lnTo>
                  <a:pt x="139108" y="67454"/>
                </a:lnTo>
                <a:lnTo>
                  <a:pt x="139110" y="67455"/>
                </a:lnTo>
                <a:lnTo>
                  <a:pt x="139120" y="67458"/>
                </a:lnTo>
                <a:lnTo>
                  <a:pt x="139121" y="67459"/>
                </a:lnTo>
                <a:lnTo>
                  <a:pt x="139126" y="67461"/>
                </a:lnTo>
                <a:lnTo>
                  <a:pt x="139131" y="67461"/>
                </a:lnTo>
                <a:lnTo>
                  <a:pt x="139133" y="67461"/>
                </a:lnTo>
                <a:lnTo>
                  <a:pt x="139135" y="67461"/>
                </a:lnTo>
                <a:lnTo>
                  <a:pt x="139138" y="67458"/>
                </a:lnTo>
                <a:lnTo>
                  <a:pt x="139144" y="67455"/>
                </a:lnTo>
                <a:lnTo>
                  <a:pt x="139152" y="67442"/>
                </a:lnTo>
                <a:lnTo>
                  <a:pt x="139163" y="67423"/>
                </a:lnTo>
                <a:lnTo>
                  <a:pt x="139165" y="67416"/>
                </a:lnTo>
                <a:lnTo>
                  <a:pt x="139170" y="67405"/>
                </a:lnTo>
                <a:lnTo>
                  <a:pt x="139176" y="67394"/>
                </a:lnTo>
                <a:lnTo>
                  <a:pt x="139177" y="67385"/>
                </a:lnTo>
                <a:lnTo>
                  <a:pt x="139179" y="67377"/>
                </a:lnTo>
                <a:lnTo>
                  <a:pt x="139179" y="67375"/>
                </a:lnTo>
                <a:lnTo>
                  <a:pt x="139181" y="67360"/>
                </a:lnTo>
                <a:lnTo>
                  <a:pt x="139182" y="67357"/>
                </a:lnTo>
                <a:lnTo>
                  <a:pt x="139189" y="67345"/>
                </a:lnTo>
                <a:lnTo>
                  <a:pt x="139190" y="67337"/>
                </a:lnTo>
                <a:lnTo>
                  <a:pt x="139183" y="67317"/>
                </a:lnTo>
                <a:lnTo>
                  <a:pt x="139173" y="67310"/>
                </a:lnTo>
                <a:lnTo>
                  <a:pt x="139146" y="67293"/>
                </a:lnTo>
                <a:lnTo>
                  <a:pt x="139126" y="67272"/>
                </a:lnTo>
                <a:lnTo>
                  <a:pt x="139122" y="67269"/>
                </a:lnTo>
                <a:lnTo>
                  <a:pt x="139119" y="67264"/>
                </a:lnTo>
                <a:lnTo>
                  <a:pt x="139118" y="67263"/>
                </a:lnTo>
                <a:lnTo>
                  <a:pt x="139112" y="67254"/>
                </a:lnTo>
                <a:lnTo>
                  <a:pt x="139111" y="67253"/>
                </a:lnTo>
                <a:lnTo>
                  <a:pt x="139103" y="67236"/>
                </a:lnTo>
                <a:lnTo>
                  <a:pt x="139103" y="67236"/>
                </a:lnTo>
                <a:lnTo>
                  <a:pt x="139100" y="67220"/>
                </a:lnTo>
                <a:lnTo>
                  <a:pt x="139093" y="67211"/>
                </a:lnTo>
                <a:lnTo>
                  <a:pt x="139079" y="67200"/>
                </a:lnTo>
                <a:lnTo>
                  <a:pt x="139050" y="67187"/>
                </a:lnTo>
                <a:lnTo>
                  <a:pt x="139017" y="67167"/>
                </a:lnTo>
                <a:lnTo>
                  <a:pt x="139006" y="67160"/>
                </a:lnTo>
                <a:lnTo>
                  <a:pt x="139004" y="67159"/>
                </a:lnTo>
                <a:lnTo>
                  <a:pt x="138995" y="67152"/>
                </a:lnTo>
                <a:lnTo>
                  <a:pt x="138963" y="67113"/>
                </a:lnTo>
                <a:lnTo>
                  <a:pt x="138964" y="67107"/>
                </a:lnTo>
                <a:lnTo>
                  <a:pt x="138965" y="67098"/>
                </a:lnTo>
                <a:lnTo>
                  <a:pt x="138965" y="67072"/>
                </a:lnTo>
                <a:lnTo>
                  <a:pt x="138964" y="67054"/>
                </a:lnTo>
                <a:lnTo>
                  <a:pt x="138951" y="67053"/>
                </a:lnTo>
                <a:lnTo>
                  <a:pt x="138946" y="67053"/>
                </a:lnTo>
                <a:lnTo>
                  <a:pt x="138944" y="67053"/>
                </a:lnTo>
                <a:lnTo>
                  <a:pt x="138942" y="67058"/>
                </a:lnTo>
                <a:lnTo>
                  <a:pt x="138939" y="67062"/>
                </a:lnTo>
                <a:lnTo>
                  <a:pt x="138936" y="67066"/>
                </a:lnTo>
                <a:lnTo>
                  <a:pt x="138932" y="67083"/>
                </a:lnTo>
                <a:lnTo>
                  <a:pt x="138927" y="67090"/>
                </a:lnTo>
                <a:lnTo>
                  <a:pt x="138923" y="67099"/>
                </a:lnTo>
                <a:lnTo>
                  <a:pt x="138925" y="67110"/>
                </a:lnTo>
                <a:lnTo>
                  <a:pt x="138927" y="67117"/>
                </a:lnTo>
                <a:lnTo>
                  <a:pt x="138927" y="67120"/>
                </a:lnTo>
                <a:lnTo>
                  <a:pt x="138928" y="67130"/>
                </a:lnTo>
                <a:lnTo>
                  <a:pt x="138925" y="67147"/>
                </a:lnTo>
                <a:lnTo>
                  <a:pt x="138920" y="67160"/>
                </a:lnTo>
                <a:lnTo>
                  <a:pt x="138916" y="67176"/>
                </a:lnTo>
                <a:lnTo>
                  <a:pt x="138905" y="67192"/>
                </a:lnTo>
                <a:lnTo>
                  <a:pt x="138901" y="67197"/>
                </a:lnTo>
                <a:lnTo>
                  <a:pt x="138892" y="67206"/>
                </a:lnTo>
                <a:lnTo>
                  <a:pt x="138889" y="67213"/>
                </a:lnTo>
                <a:lnTo>
                  <a:pt x="138881" y="67222"/>
                </a:lnTo>
                <a:lnTo>
                  <a:pt x="138857" y="67227"/>
                </a:lnTo>
                <a:lnTo>
                  <a:pt x="138855" y="67226"/>
                </a:lnTo>
                <a:lnTo>
                  <a:pt x="138848" y="67221"/>
                </a:lnTo>
                <a:lnTo>
                  <a:pt x="138843" y="67211"/>
                </a:lnTo>
                <a:lnTo>
                  <a:pt x="138843" y="67200"/>
                </a:lnTo>
                <a:lnTo>
                  <a:pt x="138841" y="67186"/>
                </a:lnTo>
                <a:lnTo>
                  <a:pt x="138838" y="67174"/>
                </a:lnTo>
                <a:lnTo>
                  <a:pt x="138834" y="67159"/>
                </a:lnTo>
                <a:lnTo>
                  <a:pt x="138833" y="67158"/>
                </a:lnTo>
                <a:lnTo>
                  <a:pt x="138833" y="67158"/>
                </a:lnTo>
                <a:lnTo>
                  <a:pt x="138828" y="67106"/>
                </a:lnTo>
                <a:lnTo>
                  <a:pt x="138821" y="67091"/>
                </a:lnTo>
                <a:lnTo>
                  <a:pt x="138818" y="67078"/>
                </a:lnTo>
                <a:lnTo>
                  <a:pt x="138814" y="67064"/>
                </a:lnTo>
                <a:lnTo>
                  <a:pt x="138811" y="67055"/>
                </a:lnTo>
                <a:lnTo>
                  <a:pt x="138755" y="67033"/>
                </a:lnTo>
                <a:lnTo>
                  <a:pt x="138740" y="67026"/>
                </a:lnTo>
                <a:lnTo>
                  <a:pt x="138726" y="67022"/>
                </a:lnTo>
                <a:lnTo>
                  <a:pt x="138707" y="67022"/>
                </a:lnTo>
                <a:lnTo>
                  <a:pt x="138696" y="67025"/>
                </a:lnTo>
                <a:lnTo>
                  <a:pt x="138691" y="67026"/>
                </a:lnTo>
                <a:lnTo>
                  <a:pt x="138686" y="67028"/>
                </a:lnTo>
                <a:lnTo>
                  <a:pt x="138676" y="67028"/>
                </a:lnTo>
                <a:lnTo>
                  <a:pt x="138666" y="67029"/>
                </a:lnTo>
                <a:lnTo>
                  <a:pt x="138652" y="67031"/>
                </a:lnTo>
                <a:lnTo>
                  <a:pt x="138642" y="67031"/>
                </a:lnTo>
                <a:lnTo>
                  <a:pt x="138641" y="67031"/>
                </a:lnTo>
                <a:lnTo>
                  <a:pt x="138634" y="67031"/>
                </a:lnTo>
                <a:lnTo>
                  <a:pt x="138629" y="67031"/>
                </a:lnTo>
                <a:lnTo>
                  <a:pt x="138617" y="67040"/>
                </a:lnTo>
                <a:lnTo>
                  <a:pt x="138615" y="67042"/>
                </a:lnTo>
                <a:lnTo>
                  <a:pt x="138609" y="67049"/>
                </a:lnTo>
                <a:lnTo>
                  <a:pt x="138589" y="67058"/>
                </a:lnTo>
                <a:lnTo>
                  <a:pt x="138587" y="67056"/>
                </a:lnTo>
                <a:lnTo>
                  <a:pt x="138583" y="67054"/>
                </a:lnTo>
                <a:lnTo>
                  <a:pt x="138579" y="67051"/>
                </a:lnTo>
                <a:lnTo>
                  <a:pt x="138576" y="67046"/>
                </a:lnTo>
                <a:lnTo>
                  <a:pt x="138550" y="67000"/>
                </a:lnTo>
                <a:lnTo>
                  <a:pt x="138547" y="66994"/>
                </a:lnTo>
                <a:lnTo>
                  <a:pt x="138541" y="66981"/>
                </a:lnTo>
                <a:lnTo>
                  <a:pt x="138539" y="66963"/>
                </a:lnTo>
                <a:lnTo>
                  <a:pt x="138539" y="66945"/>
                </a:lnTo>
                <a:lnTo>
                  <a:pt x="138541" y="66930"/>
                </a:lnTo>
                <a:lnTo>
                  <a:pt x="138541" y="66924"/>
                </a:lnTo>
                <a:lnTo>
                  <a:pt x="138548" y="66881"/>
                </a:lnTo>
                <a:lnTo>
                  <a:pt x="138553" y="66852"/>
                </a:lnTo>
                <a:lnTo>
                  <a:pt x="138553" y="66834"/>
                </a:lnTo>
                <a:lnTo>
                  <a:pt x="138557" y="66818"/>
                </a:lnTo>
                <a:lnTo>
                  <a:pt x="138559" y="66809"/>
                </a:lnTo>
                <a:lnTo>
                  <a:pt x="138559" y="66808"/>
                </a:lnTo>
                <a:lnTo>
                  <a:pt x="138575" y="66731"/>
                </a:lnTo>
                <a:lnTo>
                  <a:pt x="138588" y="66697"/>
                </a:lnTo>
                <a:lnTo>
                  <a:pt x="138599" y="66671"/>
                </a:lnTo>
                <a:lnTo>
                  <a:pt x="138609" y="66636"/>
                </a:lnTo>
                <a:lnTo>
                  <a:pt x="138616" y="66604"/>
                </a:lnTo>
                <a:lnTo>
                  <a:pt x="138626" y="66581"/>
                </a:lnTo>
                <a:lnTo>
                  <a:pt x="138635" y="66557"/>
                </a:lnTo>
                <a:lnTo>
                  <a:pt x="138640" y="66533"/>
                </a:lnTo>
                <a:lnTo>
                  <a:pt x="138653" y="66478"/>
                </a:lnTo>
                <a:lnTo>
                  <a:pt x="138655" y="66467"/>
                </a:lnTo>
                <a:lnTo>
                  <a:pt x="138658" y="66461"/>
                </a:lnTo>
                <a:lnTo>
                  <a:pt x="138666" y="66443"/>
                </a:lnTo>
                <a:lnTo>
                  <a:pt x="138659" y="66434"/>
                </a:lnTo>
                <a:lnTo>
                  <a:pt x="138662" y="66420"/>
                </a:lnTo>
                <a:lnTo>
                  <a:pt x="138668" y="66401"/>
                </a:lnTo>
                <a:lnTo>
                  <a:pt x="138670" y="66395"/>
                </a:lnTo>
                <a:lnTo>
                  <a:pt x="138673" y="66386"/>
                </a:lnTo>
                <a:lnTo>
                  <a:pt x="138680" y="66369"/>
                </a:lnTo>
                <a:lnTo>
                  <a:pt x="138684" y="66367"/>
                </a:lnTo>
                <a:lnTo>
                  <a:pt x="138687" y="66365"/>
                </a:lnTo>
                <a:lnTo>
                  <a:pt x="138690" y="66363"/>
                </a:lnTo>
                <a:lnTo>
                  <a:pt x="138699" y="66359"/>
                </a:lnTo>
                <a:lnTo>
                  <a:pt x="138709" y="66353"/>
                </a:lnTo>
                <a:lnTo>
                  <a:pt x="138739" y="66341"/>
                </a:lnTo>
                <a:lnTo>
                  <a:pt x="138777" y="66346"/>
                </a:lnTo>
                <a:lnTo>
                  <a:pt x="138807" y="66362"/>
                </a:lnTo>
                <a:lnTo>
                  <a:pt x="138808" y="66362"/>
                </a:lnTo>
                <a:lnTo>
                  <a:pt x="138810" y="66364"/>
                </a:lnTo>
                <a:lnTo>
                  <a:pt x="138814" y="66365"/>
                </a:lnTo>
                <a:lnTo>
                  <a:pt x="138819" y="66367"/>
                </a:lnTo>
                <a:lnTo>
                  <a:pt x="138839" y="66370"/>
                </a:lnTo>
                <a:lnTo>
                  <a:pt x="138840" y="66370"/>
                </a:lnTo>
                <a:lnTo>
                  <a:pt x="138848" y="66371"/>
                </a:lnTo>
                <a:lnTo>
                  <a:pt x="138861" y="66375"/>
                </a:lnTo>
                <a:lnTo>
                  <a:pt x="138872" y="66374"/>
                </a:lnTo>
                <a:lnTo>
                  <a:pt x="138879" y="66372"/>
                </a:lnTo>
                <a:lnTo>
                  <a:pt x="138880" y="66371"/>
                </a:lnTo>
                <a:lnTo>
                  <a:pt x="138881" y="66370"/>
                </a:lnTo>
                <a:lnTo>
                  <a:pt x="138884" y="66366"/>
                </a:lnTo>
                <a:lnTo>
                  <a:pt x="138887" y="66360"/>
                </a:lnTo>
                <a:lnTo>
                  <a:pt x="138887" y="66359"/>
                </a:lnTo>
                <a:lnTo>
                  <a:pt x="138887" y="66357"/>
                </a:lnTo>
                <a:lnTo>
                  <a:pt x="138887" y="66348"/>
                </a:lnTo>
                <a:lnTo>
                  <a:pt x="138883" y="66336"/>
                </a:lnTo>
                <a:lnTo>
                  <a:pt x="138881" y="66328"/>
                </a:lnTo>
                <a:lnTo>
                  <a:pt x="138879" y="66318"/>
                </a:lnTo>
                <a:lnTo>
                  <a:pt x="138879" y="66317"/>
                </a:lnTo>
                <a:lnTo>
                  <a:pt x="138879" y="66312"/>
                </a:lnTo>
                <a:lnTo>
                  <a:pt x="138879" y="66305"/>
                </a:lnTo>
                <a:lnTo>
                  <a:pt x="138879" y="66291"/>
                </a:lnTo>
                <a:lnTo>
                  <a:pt x="138881" y="66273"/>
                </a:lnTo>
                <a:lnTo>
                  <a:pt x="138874" y="66228"/>
                </a:lnTo>
                <a:lnTo>
                  <a:pt x="138875" y="66204"/>
                </a:lnTo>
                <a:lnTo>
                  <a:pt x="138879" y="66191"/>
                </a:lnTo>
                <a:lnTo>
                  <a:pt x="138873" y="66151"/>
                </a:lnTo>
                <a:lnTo>
                  <a:pt x="138859" y="66147"/>
                </a:lnTo>
                <a:lnTo>
                  <a:pt x="138849" y="66143"/>
                </a:lnTo>
                <a:lnTo>
                  <a:pt x="138830" y="66142"/>
                </a:lnTo>
                <a:lnTo>
                  <a:pt x="138790" y="66134"/>
                </a:lnTo>
                <a:lnTo>
                  <a:pt x="138724" y="66109"/>
                </a:lnTo>
                <a:lnTo>
                  <a:pt x="138713" y="66105"/>
                </a:lnTo>
                <a:lnTo>
                  <a:pt x="138708" y="66104"/>
                </a:lnTo>
                <a:lnTo>
                  <a:pt x="138696" y="66100"/>
                </a:lnTo>
                <a:lnTo>
                  <a:pt x="138685" y="66095"/>
                </a:lnTo>
                <a:lnTo>
                  <a:pt x="138670" y="66085"/>
                </a:lnTo>
                <a:lnTo>
                  <a:pt x="138660" y="66079"/>
                </a:lnTo>
                <a:lnTo>
                  <a:pt x="138658" y="66077"/>
                </a:lnTo>
                <a:lnTo>
                  <a:pt x="138623" y="66040"/>
                </a:lnTo>
                <a:lnTo>
                  <a:pt x="138621" y="66037"/>
                </a:lnTo>
                <a:lnTo>
                  <a:pt x="138612" y="66025"/>
                </a:lnTo>
                <a:lnTo>
                  <a:pt x="138606" y="66014"/>
                </a:lnTo>
                <a:lnTo>
                  <a:pt x="138597" y="66004"/>
                </a:lnTo>
                <a:lnTo>
                  <a:pt x="138563" y="65984"/>
                </a:lnTo>
                <a:lnTo>
                  <a:pt x="138553" y="65979"/>
                </a:lnTo>
                <a:lnTo>
                  <a:pt x="138532" y="65971"/>
                </a:lnTo>
                <a:lnTo>
                  <a:pt x="138469" y="65948"/>
                </a:lnTo>
                <a:lnTo>
                  <a:pt x="138446" y="65938"/>
                </a:lnTo>
                <a:lnTo>
                  <a:pt x="138440" y="65935"/>
                </a:lnTo>
                <a:lnTo>
                  <a:pt x="138425" y="65927"/>
                </a:lnTo>
                <a:lnTo>
                  <a:pt x="138408" y="65916"/>
                </a:lnTo>
                <a:lnTo>
                  <a:pt x="138355" y="65893"/>
                </a:lnTo>
                <a:lnTo>
                  <a:pt x="138346" y="65889"/>
                </a:lnTo>
                <a:lnTo>
                  <a:pt x="138335" y="65885"/>
                </a:lnTo>
                <a:lnTo>
                  <a:pt x="138330" y="65883"/>
                </a:lnTo>
                <a:lnTo>
                  <a:pt x="138326" y="65881"/>
                </a:lnTo>
                <a:lnTo>
                  <a:pt x="138317" y="65876"/>
                </a:lnTo>
                <a:lnTo>
                  <a:pt x="138312" y="65876"/>
                </a:lnTo>
                <a:lnTo>
                  <a:pt x="138306" y="65877"/>
                </a:lnTo>
                <a:lnTo>
                  <a:pt x="138301" y="65879"/>
                </a:lnTo>
                <a:lnTo>
                  <a:pt x="138299" y="65883"/>
                </a:lnTo>
                <a:lnTo>
                  <a:pt x="138296" y="65888"/>
                </a:lnTo>
                <a:lnTo>
                  <a:pt x="138288" y="65903"/>
                </a:lnTo>
                <a:lnTo>
                  <a:pt x="138288" y="65913"/>
                </a:lnTo>
                <a:lnTo>
                  <a:pt x="138287" y="65922"/>
                </a:lnTo>
                <a:lnTo>
                  <a:pt x="138282" y="65932"/>
                </a:lnTo>
                <a:lnTo>
                  <a:pt x="138282" y="65932"/>
                </a:lnTo>
                <a:lnTo>
                  <a:pt x="138282" y="65936"/>
                </a:lnTo>
                <a:lnTo>
                  <a:pt x="138270" y="65961"/>
                </a:lnTo>
                <a:lnTo>
                  <a:pt x="138266" y="65966"/>
                </a:lnTo>
                <a:lnTo>
                  <a:pt x="138246" y="65992"/>
                </a:lnTo>
                <a:lnTo>
                  <a:pt x="138236" y="65998"/>
                </a:lnTo>
                <a:lnTo>
                  <a:pt x="138228" y="66003"/>
                </a:lnTo>
                <a:lnTo>
                  <a:pt x="138227" y="66004"/>
                </a:lnTo>
                <a:lnTo>
                  <a:pt x="138227" y="66004"/>
                </a:lnTo>
                <a:lnTo>
                  <a:pt x="138220" y="66010"/>
                </a:lnTo>
                <a:lnTo>
                  <a:pt x="138201" y="66027"/>
                </a:lnTo>
                <a:lnTo>
                  <a:pt x="138184" y="66028"/>
                </a:lnTo>
                <a:lnTo>
                  <a:pt x="138160" y="66027"/>
                </a:lnTo>
                <a:lnTo>
                  <a:pt x="138150" y="66027"/>
                </a:lnTo>
                <a:lnTo>
                  <a:pt x="138146" y="66026"/>
                </a:lnTo>
                <a:lnTo>
                  <a:pt x="138143" y="66025"/>
                </a:lnTo>
                <a:lnTo>
                  <a:pt x="138135" y="66022"/>
                </a:lnTo>
                <a:lnTo>
                  <a:pt x="138129" y="66018"/>
                </a:lnTo>
                <a:lnTo>
                  <a:pt x="138117" y="66013"/>
                </a:lnTo>
                <a:lnTo>
                  <a:pt x="138113" y="66008"/>
                </a:lnTo>
                <a:lnTo>
                  <a:pt x="138110" y="66006"/>
                </a:lnTo>
                <a:lnTo>
                  <a:pt x="138104" y="65998"/>
                </a:lnTo>
                <a:lnTo>
                  <a:pt x="138103" y="65997"/>
                </a:lnTo>
                <a:lnTo>
                  <a:pt x="138094" y="65983"/>
                </a:lnTo>
                <a:lnTo>
                  <a:pt x="138081" y="65972"/>
                </a:lnTo>
                <a:lnTo>
                  <a:pt x="138077" y="65968"/>
                </a:lnTo>
                <a:lnTo>
                  <a:pt x="138061" y="65939"/>
                </a:lnTo>
                <a:lnTo>
                  <a:pt x="138061" y="65937"/>
                </a:lnTo>
                <a:lnTo>
                  <a:pt x="138061" y="65927"/>
                </a:lnTo>
                <a:lnTo>
                  <a:pt x="138065" y="65911"/>
                </a:lnTo>
                <a:lnTo>
                  <a:pt x="138073" y="65904"/>
                </a:lnTo>
                <a:lnTo>
                  <a:pt x="138080" y="65899"/>
                </a:lnTo>
                <a:lnTo>
                  <a:pt x="138090" y="65894"/>
                </a:lnTo>
                <a:lnTo>
                  <a:pt x="138102" y="65889"/>
                </a:lnTo>
                <a:lnTo>
                  <a:pt x="138102" y="65889"/>
                </a:lnTo>
                <a:lnTo>
                  <a:pt x="138108" y="65888"/>
                </a:lnTo>
                <a:lnTo>
                  <a:pt x="138114" y="65885"/>
                </a:lnTo>
                <a:lnTo>
                  <a:pt x="138130" y="65873"/>
                </a:lnTo>
                <a:lnTo>
                  <a:pt x="138135" y="65868"/>
                </a:lnTo>
                <a:lnTo>
                  <a:pt x="138142" y="65856"/>
                </a:lnTo>
                <a:lnTo>
                  <a:pt x="138147" y="65849"/>
                </a:lnTo>
                <a:lnTo>
                  <a:pt x="138151" y="65841"/>
                </a:lnTo>
                <a:lnTo>
                  <a:pt x="138158" y="65828"/>
                </a:lnTo>
                <a:lnTo>
                  <a:pt x="138165" y="65815"/>
                </a:lnTo>
                <a:lnTo>
                  <a:pt x="138174" y="65796"/>
                </a:lnTo>
                <a:lnTo>
                  <a:pt x="138178" y="65782"/>
                </a:lnTo>
                <a:lnTo>
                  <a:pt x="138183" y="65764"/>
                </a:lnTo>
                <a:lnTo>
                  <a:pt x="138185" y="65744"/>
                </a:lnTo>
                <a:lnTo>
                  <a:pt x="138185" y="65715"/>
                </a:lnTo>
                <a:lnTo>
                  <a:pt x="138175" y="65675"/>
                </a:lnTo>
                <a:lnTo>
                  <a:pt x="138176" y="65658"/>
                </a:lnTo>
                <a:lnTo>
                  <a:pt x="138178" y="65642"/>
                </a:lnTo>
                <a:lnTo>
                  <a:pt x="138182" y="65624"/>
                </a:lnTo>
                <a:lnTo>
                  <a:pt x="138186" y="65616"/>
                </a:lnTo>
                <a:lnTo>
                  <a:pt x="138195" y="65602"/>
                </a:lnTo>
                <a:lnTo>
                  <a:pt x="138198" y="65600"/>
                </a:lnTo>
                <a:lnTo>
                  <a:pt x="138223" y="65590"/>
                </a:lnTo>
                <a:lnTo>
                  <a:pt x="138232" y="65587"/>
                </a:lnTo>
                <a:lnTo>
                  <a:pt x="138247" y="65584"/>
                </a:lnTo>
                <a:lnTo>
                  <a:pt x="138259" y="65581"/>
                </a:lnTo>
                <a:lnTo>
                  <a:pt x="138272" y="65576"/>
                </a:lnTo>
                <a:lnTo>
                  <a:pt x="138272" y="65576"/>
                </a:lnTo>
                <a:lnTo>
                  <a:pt x="138279" y="65573"/>
                </a:lnTo>
                <a:lnTo>
                  <a:pt x="138297" y="65564"/>
                </a:lnTo>
                <a:lnTo>
                  <a:pt x="138312" y="65557"/>
                </a:lnTo>
                <a:lnTo>
                  <a:pt x="138356" y="65515"/>
                </a:lnTo>
                <a:lnTo>
                  <a:pt x="138361" y="65510"/>
                </a:lnTo>
                <a:lnTo>
                  <a:pt x="138372" y="65498"/>
                </a:lnTo>
                <a:lnTo>
                  <a:pt x="138379" y="65486"/>
                </a:lnTo>
                <a:lnTo>
                  <a:pt x="138383" y="65480"/>
                </a:lnTo>
                <a:lnTo>
                  <a:pt x="138386" y="65475"/>
                </a:lnTo>
                <a:lnTo>
                  <a:pt x="138389" y="65471"/>
                </a:lnTo>
                <a:lnTo>
                  <a:pt x="138396" y="65461"/>
                </a:lnTo>
                <a:lnTo>
                  <a:pt x="138400" y="65453"/>
                </a:lnTo>
                <a:lnTo>
                  <a:pt x="138408" y="65438"/>
                </a:lnTo>
                <a:lnTo>
                  <a:pt x="138412" y="65426"/>
                </a:lnTo>
                <a:lnTo>
                  <a:pt x="138423" y="65402"/>
                </a:lnTo>
                <a:lnTo>
                  <a:pt x="138427" y="65396"/>
                </a:lnTo>
                <a:lnTo>
                  <a:pt x="138427" y="65396"/>
                </a:lnTo>
                <a:lnTo>
                  <a:pt x="138427" y="65395"/>
                </a:lnTo>
                <a:lnTo>
                  <a:pt x="138440" y="65370"/>
                </a:lnTo>
                <a:lnTo>
                  <a:pt x="138448" y="65349"/>
                </a:lnTo>
                <a:lnTo>
                  <a:pt x="138454" y="65321"/>
                </a:lnTo>
                <a:lnTo>
                  <a:pt x="138466" y="65273"/>
                </a:lnTo>
                <a:lnTo>
                  <a:pt x="138470" y="65259"/>
                </a:lnTo>
                <a:lnTo>
                  <a:pt x="138471" y="65254"/>
                </a:lnTo>
                <a:lnTo>
                  <a:pt x="138474" y="65238"/>
                </a:lnTo>
                <a:lnTo>
                  <a:pt x="138478" y="65213"/>
                </a:lnTo>
                <a:lnTo>
                  <a:pt x="138478" y="65194"/>
                </a:lnTo>
                <a:lnTo>
                  <a:pt x="138476" y="65170"/>
                </a:lnTo>
                <a:lnTo>
                  <a:pt x="138463" y="65136"/>
                </a:lnTo>
                <a:lnTo>
                  <a:pt x="138458" y="65122"/>
                </a:lnTo>
                <a:lnTo>
                  <a:pt x="138458" y="65121"/>
                </a:lnTo>
                <a:lnTo>
                  <a:pt x="138459" y="65112"/>
                </a:lnTo>
                <a:lnTo>
                  <a:pt x="138460" y="65110"/>
                </a:lnTo>
                <a:lnTo>
                  <a:pt x="138461" y="65108"/>
                </a:lnTo>
                <a:lnTo>
                  <a:pt x="138464" y="65096"/>
                </a:lnTo>
                <a:lnTo>
                  <a:pt x="138464" y="65096"/>
                </a:lnTo>
                <a:lnTo>
                  <a:pt x="138470" y="65083"/>
                </a:lnTo>
                <a:lnTo>
                  <a:pt x="138474" y="65079"/>
                </a:lnTo>
                <a:lnTo>
                  <a:pt x="138477" y="65075"/>
                </a:lnTo>
                <a:lnTo>
                  <a:pt x="138492" y="65062"/>
                </a:lnTo>
                <a:lnTo>
                  <a:pt x="138508" y="65049"/>
                </a:lnTo>
                <a:lnTo>
                  <a:pt x="138510" y="65047"/>
                </a:lnTo>
                <a:lnTo>
                  <a:pt x="138512" y="65046"/>
                </a:lnTo>
                <a:lnTo>
                  <a:pt x="138517" y="65040"/>
                </a:lnTo>
                <a:lnTo>
                  <a:pt x="138521" y="65037"/>
                </a:lnTo>
                <a:lnTo>
                  <a:pt x="138524" y="65033"/>
                </a:lnTo>
                <a:lnTo>
                  <a:pt x="138534" y="65024"/>
                </a:lnTo>
                <a:lnTo>
                  <a:pt x="138538" y="65021"/>
                </a:lnTo>
                <a:lnTo>
                  <a:pt x="138541" y="65020"/>
                </a:lnTo>
                <a:lnTo>
                  <a:pt x="138544" y="65018"/>
                </a:lnTo>
                <a:lnTo>
                  <a:pt x="138562" y="65011"/>
                </a:lnTo>
                <a:lnTo>
                  <a:pt x="138563" y="65010"/>
                </a:lnTo>
                <a:lnTo>
                  <a:pt x="138566" y="65009"/>
                </a:lnTo>
                <a:lnTo>
                  <a:pt x="138568" y="65008"/>
                </a:lnTo>
                <a:lnTo>
                  <a:pt x="138571" y="65006"/>
                </a:lnTo>
                <a:lnTo>
                  <a:pt x="138576" y="65004"/>
                </a:lnTo>
                <a:lnTo>
                  <a:pt x="138580" y="65002"/>
                </a:lnTo>
                <a:lnTo>
                  <a:pt x="138583" y="65001"/>
                </a:lnTo>
                <a:lnTo>
                  <a:pt x="138589" y="64999"/>
                </a:lnTo>
                <a:lnTo>
                  <a:pt x="138595" y="64996"/>
                </a:lnTo>
                <a:lnTo>
                  <a:pt x="138610" y="64989"/>
                </a:lnTo>
                <a:lnTo>
                  <a:pt x="138617" y="64987"/>
                </a:lnTo>
                <a:lnTo>
                  <a:pt x="138632" y="64985"/>
                </a:lnTo>
                <a:lnTo>
                  <a:pt x="138638" y="64985"/>
                </a:lnTo>
                <a:lnTo>
                  <a:pt x="138643" y="64983"/>
                </a:lnTo>
                <a:lnTo>
                  <a:pt x="138649" y="64982"/>
                </a:lnTo>
                <a:lnTo>
                  <a:pt x="138663" y="64978"/>
                </a:lnTo>
                <a:lnTo>
                  <a:pt x="138669" y="64976"/>
                </a:lnTo>
                <a:lnTo>
                  <a:pt x="138670" y="64976"/>
                </a:lnTo>
                <a:lnTo>
                  <a:pt x="138674" y="64975"/>
                </a:lnTo>
                <a:lnTo>
                  <a:pt x="138698" y="64970"/>
                </a:lnTo>
                <a:lnTo>
                  <a:pt x="138704" y="64970"/>
                </a:lnTo>
                <a:lnTo>
                  <a:pt x="138709" y="64970"/>
                </a:lnTo>
                <a:lnTo>
                  <a:pt x="138737" y="64970"/>
                </a:lnTo>
                <a:lnTo>
                  <a:pt x="138748" y="64971"/>
                </a:lnTo>
                <a:lnTo>
                  <a:pt x="138755" y="64971"/>
                </a:lnTo>
                <a:lnTo>
                  <a:pt x="138764" y="64970"/>
                </a:lnTo>
                <a:lnTo>
                  <a:pt x="138770" y="64970"/>
                </a:lnTo>
                <a:lnTo>
                  <a:pt x="138780" y="64969"/>
                </a:lnTo>
                <a:lnTo>
                  <a:pt x="138796" y="64969"/>
                </a:lnTo>
                <a:lnTo>
                  <a:pt x="138802" y="64970"/>
                </a:lnTo>
                <a:lnTo>
                  <a:pt x="138813" y="64972"/>
                </a:lnTo>
                <a:lnTo>
                  <a:pt x="138832" y="64978"/>
                </a:lnTo>
                <a:lnTo>
                  <a:pt x="138846" y="64983"/>
                </a:lnTo>
                <a:lnTo>
                  <a:pt x="138861" y="64989"/>
                </a:lnTo>
                <a:lnTo>
                  <a:pt x="138875" y="64995"/>
                </a:lnTo>
                <a:lnTo>
                  <a:pt x="138887" y="65000"/>
                </a:lnTo>
                <a:lnTo>
                  <a:pt x="138892" y="65002"/>
                </a:lnTo>
                <a:lnTo>
                  <a:pt x="138896" y="65003"/>
                </a:lnTo>
                <a:lnTo>
                  <a:pt x="138903" y="65007"/>
                </a:lnTo>
                <a:lnTo>
                  <a:pt x="138911" y="65009"/>
                </a:lnTo>
                <a:lnTo>
                  <a:pt x="138918" y="65013"/>
                </a:lnTo>
                <a:lnTo>
                  <a:pt x="138921" y="65015"/>
                </a:lnTo>
                <a:lnTo>
                  <a:pt x="138932" y="65019"/>
                </a:lnTo>
                <a:lnTo>
                  <a:pt x="138933" y="65019"/>
                </a:lnTo>
                <a:lnTo>
                  <a:pt x="138938" y="65020"/>
                </a:lnTo>
                <a:lnTo>
                  <a:pt x="138941" y="65021"/>
                </a:lnTo>
                <a:lnTo>
                  <a:pt x="138942" y="65022"/>
                </a:lnTo>
                <a:lnTo>
                  <a:pt x="138946" y="65023"/>
                </a:lnTo>
                <a:lnTo>
                  <a:pt x="138952" y="65025"/>
                </a:lnTo>
                <a:lnTo>
                  <a:pt x="138985" y="65033"/>
                </a:lnTo>
                <a:lnTo>
                  <a:pt x="138992" y="65035"/>
                </a:lnTo>
                <a:lnTo>
                  <a:pt x="139007" y="65041"/>
                </a:lnTo>
                <a:lnTo>
                  <a:pt x="139020" y="65044"/>
                </a:lnTo>
                <a:lnTo>
                  <a:pt x="139021" y="65045"/>
                </a:lnTo>
                <a:lnTo>
                  <a:pt x="139026" y="65045"/>
                </a:lnTo>
                <a:lnTo>
                  <a:pt x="139032" y="65045"/>
                </a:lnTo>
                <a:lnTo>
                  <a:pt x="139047" y="65045"/>
                </a:lnTo>
                <a:lnTo>
                  <a:pt x="139064" y="65045"/>
                </a:lnTo>
                <a:lnTo>
                  <a:pt x="139067" y="65044"/>
                </a:lnTo>
                <a:lnTo>
                  <a:pt x="139076" y="65043"/>
                </a:lnTo>
                <a:lnTo>
                  <a:pt x="139094" y="65038"/>
                </a:lnTo>
                <a:lnTo>
                  <a:pt x="139095" y="65037"/>
                </a:lnTo>
                <a:lnTo>
                  <a:pt x="139095" y="65037"/>
                </a:lnTo>
                <a:lnTo>
                  <a:pt x="139104" y="65028"/>
                </a:lnTo>
                <a:lnTo>
                  <a:pt x="139111" y="65019"/>
                </a:lnTo>
                <a:lnTo>
                  <a:pt x="139115" y="65013"/>
                </a:lnTo>
                <a:lnTo>
                  <a:pt x="139118" y="65009"/>
                </a:lnTo>
                <a:lnTo>
                  <a:pt x="139118" y="64998"/>
                </a:lnTo>
                <a:lnTo>
                  <a:pt x="139115" y="64989"/>
                </a:lnTo>
                <a:lnTo>
                  <a:pt x="139113" y="64975"/>
                </a:lnTo>
                <a:lnTo>
                  <a:pt x="139113" y="64964"/>
                </a:lnTo>
                <a:lnTo>
                  <a:pt x="139112" y="64950"/>
                </a:lnTo>
                <a:lnTo>
                  <a:pt x="139112" y="64937"/>
                </a:lnTo>
                <a:lnTo>
                  <a:pt x="139113" y="64915"/>
                </a:lnTo>
                <a:lnTo>
                  <a:pt x="139113" y="64899"/>
                </a:lnTo>
                <a:lnTo>
                  <a:pt x="139113" y="64881"/>
                </a:lnTo>
                <a:lnTo>
                  <a:pt x="139110" y="64828"/>
                </a:lnTo>
                <a:lnTo>
                  <a:pt x="139110" y="64820"/>
                </a:lnTo>
                <a:lnTo>
                  <a:pt x="139106" y="64803"/>
                </a:lnTo>
                <a:lnTo>
                  <a:pt x="139103" y="64787"/>
                </a:lnTo>
                <a:lnTo>
                  <a:pt x="139096" y="64771"/>
                </a:lnTo>
                <a:lnTo>
                  <a:pt x="139088" y="64759"/>
                </a:lnTo>
                <a:lnTo>
                  <a:pt x="139079" y="64753"/>
                </a:lnTo>
                <a:lnTo>
                  <a:pt x="139065" y="64739"/>
                </a:lnTo>
                <a:lnTo>
                  <a:pt x="139043" y="64721"/>
                </a:lnTo>
                <a:lnTo>
                  <a:pt x="139017" y="64698"/>
                </a:lnTo>
                <a:lnTo>
                  <a:pt x="139013" y="64693"/>
                </a:lnTo>
                <a:lnTo>
                  <a:pt x="139010" y="64688"/>
                </a:lnTo>
                <a:lnTo>
                  <a:pt x="139009" y="64687"/>
                </a:lnTo>
                <a:lnTo>
                  <a:pt x="139005" y="64678"/>
                </a:lnTo>
                <a:lnTo>
                  <a:pt x="138999" y="64668"/>
                </a:lnTo>
                <a:lnTo>
                  <a:pt x="138999" y="64664"/>
                </a:lnTo>
                <a:lnTo>
                  <a:pt x="138999" y="64657"/>
                </a:lnTo>
                <a:lnTo>
                  <a:pt x="138999" y="64649"/>
                </a:lnTo>
                <a:lnTo>
                  <a:pt x="139002" y="64637"/>
                </a:lnTo>
                <a:lnTo>
                  <a:pt x="139006" y="64617"/>
                </a:lnTo>
                <a:lnTo>
                  <a:pt x="139006" y="64615"/>
                </a:lnTo>
                <a:lnTo>
                  <a:pt x="139015" y="64592"/>
                </a:lnTo>
                <a:lnTo>
                  <a:pt x="139022" y="64579"/>
                </a:lnTo>
                <a:lnTo>
                  <a:pt x="139042" y="64537"/>
                </a:lnTo>
                <a:lnTo>
                  <a:pt x="139043" y="64536"/>
                </a:lnTo>
                <a:lnTo>
                  <a:pt x="139044" y="64535"/>
                </a:lnTo>
                <a:lnTo>
                  <a:pt x="139049" y="64527"/>
                </a:lnTo>
                <a:lnTo>
                  <a:pt x="139067" y="64486"/>
                </a:lnTo>
                <a:lnTo>
                  <a:pt x="139067" y="64448"/>
                </a:lnTo>
                <a:lnTo>
                  <a:pt x="139069" y="64424"/>
                </a:lnTo>
                <a:lnTo>
                  <a:pt x="139067" y="64398"/>
                </a:lnTo>
                <a:lnTo>
                  <a:pt x="139067" y="64385"/>
                </a:lnTo>
                <a:lnTo>
                  <a:pt x="139067" y="64375"/>
                </a:lnTo>
                <a:lnTo>
                  <a:pt x="139066" y="64355"/>
                </a:lnTo>
                <a:lnTo>
                  <a:pt x="139064" y="64342"/>
                </a:lnTo>
                <a:lnTo>
                  <a:pt x="139053" y="64326"/>
                </a:lnTo>
                <a:lnTo>
                  <a:pt x="139049" y="64316"/>
                </a:lnTo>
                <a:lnTo>
                  <a:pt x="139042" y="64305"/>
                </a:lnTo>
                <a:lnTo>
                  <a:pt x="139031" y="64269"/>
                </a:lnTo>
                <a:lnTo>
                  <a:pt x="139022" y="64256"/>
                </a:lnTo>
                <a:lnTo>
                  <a:pt x="139014" y="64221"/>
                </a:lnTo>
                <a:lnTo>
                  <a:pt x="139014" y="64215"/>
                </a:lnTo>
                <a:lnTo>
                  <a:pt x="139018" y="64203"/>
                </a:lnTo>
                <a:lnTo>
                  <a:pt x="139018" y="64200"/>
                </a:lnTo>
                <a:lnTo>
                  <a:pt x="139027" y="64177"/>
                </a:lnTo>
                <a:lnTo>
                  <a:pt x="139029" y="64174"/>
                </a:lnTo>
                <a:lnTo>
                  <a:pt x="139039" y="64156"/>
                </a:lnTo>
                <a:lnTo>
                  <a:pt x="139043" y="64149"/>
                </a:lnTo>
                <a:lnTo>
                  <a:pt x="139047" y="64140"/>
                </a:lnTo>
                <a:lnTo>
                  <a:pt x="139053" y="64130"/>
                </a:lnTo>
                <a:lnTo>
                  <a:pt x="139053" y="64130"/>
                </a:lnTo>
                <a:lnTo>
                  <a:pt x="139055" y="64128"/>
                </a:lnTo>
                <a:lnTo>
                  <a:pt x="139060" y="64123"/>
                </a:lnTo>
                <a:lnTo>
                  <a:pt x="139071" y="64114"/>
                </a:lnTo>
                <a:lnTo>
                  <a:pt x="139080" y="64102"/>
                </a:lnTo>
                <a:lnTo>
                  <a:pt x="139086" y="64085"/>
                </a:lnTo>
                <a:lnTo>
                  <a:pt x="139086" y="64073"/>
                </a:lnTo>
                <a:lnTo>
                  <a:pt x="139087" y="64058"/>
                </a:lnTo>
                <a:lnTo>
                  <a:pt x="139086" y="64040"/>
                </a:lnTo>
                <a:lnTo>
                  <a:pt x="139083" y="64017"/>
                </a:lnTo>
                <a:lnTo>
                  <a:pt x="139079" y="63991"/>
                </a:lnTo>
                <a:lnTo>
                  <a:pt x="139079" y="63985"/>
                </a:lnTo>
                <a:lnTo>
                  <a:pt x="139080" y="63982"/>
                </a:lnTo>
                <a:lnTo>
                  <a:pt x="139080" y="63982"/>
                </a:lnTo>
                <a:lnTo>
                  <a:pt x="139083" y="63974"/>
                </a:lnTo>
                <a:lnTo>
                  <a:pt x="139083" y="63973"/>
                </a:lnTo>
                <a:lnTo>
                  <a:pt x="139084" y="63971"/>
                </a:lnTo>
                <a:lnTo>
                  <a:pt x="139095" y="63944"/>
                </a:lnTo>
                <a:lnTo>
                  <a:pt x="139112" y="63923"/>
                </a:lnTo>
                <a:lnTo>
                  <a:pt x="139115" y="63913"/>
                </a:lnTo>
                <a:lnTo>
                  <a:pt x="139115" y="63896"/>
                </a:lnTo>
                <a:lnTo>
                  <a:pt x="139115" y="63883"/>
                </a:lnTo>
                <a:lnTo>
                  <a:pt x="139115" y="63864"/>
                </a:lnTo>
                <a:lnTo>
                  <a:pt x="139114" y="63778"/>
                </a:lnTo>
                <a:lnTo>
                  <a:pt x="139108" y="63755"/>
                </a:lnTo>
                <a:lnTo>
                  <a:pt x="139102" y="63733"/>
                </a:lnTo>
                <a:lnTo>
                  <a:pt x="139088" y="63700"/>
                </a:lnTo>
                <a:lnTo>
                  <a:pt x="139076" y="63662"/>
                </a:lnTo>
                <a:lnTo>
                  <a:pt x="139061" y="63632"/>
                </a:lnTo>
                <a:lnTo>
                  <a:pt x="139055" y="63615"/>
                </a:lnTo>
                <a:lnTo>
                  <a:pt x="139055" y="63612"/>
                </a:lnTo>
                <a:lnTo>
                  <a:pt x="139054" y="63607"/>
                </a:lnTo>
                <a:lnTo>
                  <a:pt x="139053" y="63591"/>
                </a:lnTo>
                <a:lnTo>
                  <a:pt x="139053" y="63571"/>
                </a:lnTo>
                <a:lnTo>
                  <a:pt x="139052" y="63558"/>
                </a:lnTo>
                <a:lnTo>
                  <a:pt x="139048" y="63549"/>
                </a:lnTo>
                <a:lnTo>
                  <a:pt x="139033" y="63541"/>
                </a:lnTo>
                <a:lnTo>
                  <a:pt x="139028" y="63543"/>
                </a:lnTo>
                <a:lnTo>
                  <a:pt x="139025" y="63544"/>
                </a:lnTo>
                <a:lnTo>
                  <a:pt x="139014" y="63544"/>
                </a:lnTo>
                <a:lnTo>
                  <a:pt x="139011" y="63548"/>
                </a:lnTo>
                <a:lnTo>
                  <a:pt x="139007" y="63555"/>
                </a:lnTo>
                <a:lnTo>
                  <a:pt x="139007" y="63556"/>
                </a:lnTo>
                <a:lnTo>
                  <a:pt x="139006" y="63557"/>
                </a:lnTo>
                <a:lnTo>
                  <a:pt x="139005" y="63561"/>
                </a:lnTo>
                <a:lnTo>
                  <a:pt x="139005" y="63568"/>
                </a:lnTo>
                <a:lnTo>
                  <a:pt x="139004" y="63577"/>
                </a:lnTo>
                <a:lnTo>
                  <a:pt x="138989" y="63588"/>
                </a:lnTo>
                <a:lnTo>
                  <a:pt x="138978" y="63597"/>
                </a:lnTo>
                <a:lnTo>
                  <a:pt x="138977" y="63597"/>
                </a:lnTo>
                <a:lnTo>
                  <a:pt x="138962" y="63599"/>
                </a:lnTo>
                <a:lnTo>
                  <a:pt x="138945" y="63589"/>
                </a:lnTo>
                <a:lnTo>
                  <a:pt x="138945" y="63589"/>
                </a:lnTo>
                <a:lnTo>
                  <a:pt x="138929" y="63578"/>
                </a:lnTo>
                <a:lnTo>
                  <a:pt x="138918" y="63570"/>
                </a:lnTo>
                <a:lnTo>
                  <a:pt x="138917" y="63568"/>
                </a:lnTo>
                <a:lnTo>
                  <a:pt x="138911" y="63560"/>
                </a:lnTo>
                <a:lnTo>
                  <a:pt x="138907" y="63544"/>
                </a:lnTo>
                <a:lnTo>
                  <a:pt x="138897" y="63504"/>
                </a:lnTo>
                <a:lnTo>
                  <a:pt x="138888" y="63490"/>
                </a:lnTo>
                <a:lnTo>
                  <a:pt x="138879" y="63481"/>
                </a:lnTo>
                <a:lnTo>
                  <a:pt x="138871" y="63477"/>
                </a:lnTo>
                <a:lnTo>
                  <a:pt x="138864" y="63475"/>
                </a:lnTo>
                <a:lnTo>
                  <a:pt x="138858" y="63470"/>
                </a:lnTo>
                <a:lnTo>
                  <a:pt x="138846" y="63465"/>
                </a:lnTo>
                <a:lnTo>
                  <a:pt x="138836" y="63465"/>
                </a:lnTo>
                <a:lnTo>
                  <a:pt x="138833" y="63465"/>
                </a:lnTo>
                <a:lnTo>
                  <a:pt x="138830" y="63465"/>
                </a:lnTo>
                <a:lnTo>
                  <a:pt x="138820" y="63465"/>
                </a:lnTo>
                <a:lnTo>
                  <a:pt x="138816" y="63464"/>
                </a:lnTo>
                <a:lnTo>
                  <a:pt x="138806" y="63463"/>
                </a:lnTo>
                <a:lnTo>
                  <a:pt x="138793" y="63463"/>
                </a:lnTo>
                <a:lnTo>
                  <a:pt x="138787" y="63463"/>
                </a:lnTo>
                <a:lnTo>
                  <a:pt x="138786" y="63463"/>
                </a:lnTo>
                <a:lnTo>
                  <a:pt x="138782" y="63463"/>
                </a:lnTo>
                <a:lnTo>
                  <a:pt x="138761" y="63450"/>
                </a:lnTo>
                <a:lnTo>
                  <a:pt x="138757" y="63446"/>
                </a:lnTo>
                <a:lnTo>
                  <a:pt x="138752" y="63438"/>
                </a:lnTo>
                <a:lnTo>
                  <a:pt x="138753" y="63435"/>
                </a:lnTo>
                <a:lnTo>
                  <a:pt x="138756" y="63426"/>
                </a:lnTo>
                <a:lnTo>
                  <a:pt x="138766" y="63415"/>
                </a:lnTo>
                <a:lnTo>
                  <a:pt x="138773" y="63410"/>
                </a:lnTo>
                <a:lnTo>
                  <a:pt x="138776" y="63408"/>
                </a:lnTo>
                <a:lnTo>
                  <a:pt x="138780" y="63405"/>
                </a:lnTo>
                <a:lnTo>
                  <a:pt x="138788" y="63395"/>
                </a:lnTo>
                <a:lnTo>
                  <a:pt x="138797" y="63375"/>
                </a:lnTo>
                <a:lnTo>
                  <a:pt x="138806" y="63354"/>
                </a:lnTo>
                <a:lnTo>
                  <a:pt x="138804" y="63336"/>
                </a:lnTo>
                <a:lnTo>
                  <a:pt x="138802" y="63323"/>
                </a:lnTo>
                <a:lnTo>
                  <a:pt x="138801" y="63308"/>
                </a:lnTo>
                <a:lnTo>
                  <a:pt x="138800" y="63287"/>
                </a:lnTo>
                <a:lnTo>
                  <a:pt x="138802" y="63278"/>
                </a:lnTo>
                <a:lnTo>
                  <a:pt x="138803" y="63273"/>
                </a:lnTo>
                <a:lnTo>
                  <a:pt x="138803" y="63263"/>
                </a:lnTo>
                <a:lnTo>
                  <a:pt x="138794" y="63252"/>
                </a:lnTo>
                <a:lnTo>
                  <a:pt x="138789" y="63250"/>
                </a:lnTo>
                <a:lnTo>
                  <a:pt x="138775" y="63247"/>
                </a:lnTo>
                <a:lnTo>
                  <a:pt x="138769" y="63247"/>
                </a:lnTo>
                <a:lnTo>
                  <a:pt x="138766" y="63247"/>
                </a:lnTo>
                <a:lnTo>
                  <a:pt x="138765" y="63247"/>
                </a:lnTo>
                <a:lnTo>
                  <a:pt x="138760" y="63247"/>
                </a:lnTo>
                <a:lnTo>
                  <a:pt x="138757" y="63247"/>
                </a:lnTo>
                <a:lnTo>
                  <a:pt x="138750" y="63247"/>
                </a:lnTo>
                <a:lnTo>
                  <a:pt x="138744" y="63246"/>
                </a:lnTo>
                <a:lnTo>
                  <a:pt x="138728" y="63216"/>
                </a:lnTo>
                <a:lnTo>
                  <a:pt x="138726" y="63213"/>
                </a:lnTo>
                <a:lnTo>
                  <a:pt x="138725" y="63208"/>
                </a:lnTo>
                <a:lnTo>
                  <a:pt x="138721" y="63197"/>
                </a:lnTo>
                <a:lnTo>
                  <a:pt x="138720" y="63189"/>
                </a:lnTo>
                <a:lnTo>
                  <a:pt x="138720" y="63183"/>
                </a:lnTo>
                <a:lnTo>
                  <a:pt x="138723" y="63177"/>
                </a:lnTo>
                <a:lnTo>
                  <a:pt x="138726" y="63172"/>
                </a:lnTo>
                <a:lnTo>
                  <a:pt x="138726" y="63171"/>
                </a:lnTo>
                <a:lnTo>
                  <a:pt x="138729" y="63159"/>
                </a:lnTo>
                <a:lnTo>
                  <a:pt x="138729" y="63158"/>
                </a:lnTo>
                <a:lnTo>
                  <a:pt x="138734" y="63148"/>
                </a:lnTo>
                <a:lnTo>
                  <a:pt x="138744" y="63147"/>
                </a:lnTo>
                <a:lnTo>
                  <a:pt x="138751" y="63148"/>
                </a:lnTo>
                <a:lnTo>
                  <a:pt x="138752" y="63148"/>
                </a:lnTo>
                <a:lnTo>
                  <a:pt x="138757" y="63150"/>
                </a:lnTo>
                <a:lnTo>
                  <a:pt x="138758" y="63151"/>
                </a:lnTo>
                <a:lnTo>
                  <a:pt x="138766" y="63156"/>
                </a:lnTo>
                <a:lnTo>
                  <a:pt x="138769" y="63158"/>
                </a:lnTo>
                <a:lnTo>
                  <a:pt x="138779" y="63163"/>
                </a:lnTo>
                <a:lnTo>
                  <a:pt x="138788" y="63163"/>
                </a:lnTo>
                <a:lnTo>
                  <a:pt x="138799" y="63163"/>
                </a:lnTo>
                <a:lnTo>
                  <a:pt x="138799" y="63162"/>
                </a:lnTo>
                <a:lnTo>
                  <a:pt x="138803" y="63156"/>
                </a:lnTo>
                <a:lnTo>
                  <a:pt x="138803" y="63148"/>
                </a:lnTo>
                <a:lnTo>
                  <a:pt x="138802" y="63147"/>
                </a:lnTo>
                <a:lnTo>
                  <a:pt x="138801" y="63146"/>
                </a:lnTo>
                <a:lnTo>
                  <a:pt x="138794" y="63141"/>
                </a:lnTo>
                <a:lnTo>
                  <a:pt x="138787" y="63138"/>
                </a:lnTo>
                <a:lnTo>
                  <a:pt x="138784" y="63136"/>
                </a:lnTo>
                <a:lnTo>
                  <a:pt x="138780" y="63134"/>
                </a:lnTo>
                <a:lnTo>
                  <a:pt x="138767" y="63130"/>
                </a:lnTo>
                <a:lnTo>
                  <a:pt x="138761" y="63127"/>
                </a:lnTo>
                <a:lnTo>
                  <a:pt x="138757" y="63126"/>
                </a:lnTo>
                <a:lnTo>
                  <a:pt x="138756" y="63125"/>
                </a:lnTo>
                <a:lnTo>
                  <a:pt x="138753" y="63123"/>
                </a:lnTo>
                <a:lnTo>
                  <a:pt x="138722" y="63103"/>
                </a:lnTo>
                <a:lnTo>
                  <a:pt x="138709" y="63097"/>
                </a:lnTo>
                <a:lnTo>
                  <a:pt x="138707" y="63097"/>
                </a:lnTo>
                <a:lnTo>
                  <a:pt x="138706" y="63097"/>
                </a:lnTo>
                <a:lnTo>
                  <a:pt x="138704" y="63096"/>
                </a:lnTo>
                <a:lnTo>
                  <a:pt x="138703" y="63096"/>
                </a:lnTo>
                <a:lnTo>
                  <a:pt x="138697" y="63092"/>
                </a:lnTo>
                <a:lnTo>
                  <a:pt x="138691" y="63091"/>
                </a:lnTo>
                <a:lnTo>
                  <a:pt x="138676" y="63093"/>
                </a:lnTo>
                <a:lnTo>
                  <a:pt x="138669" y="63093"/>
                </a:lnTo>
                <a:lnTo>
                  <a:pt x="138660" y="63093"/>
                </a:lnTo>
                <a:lnTo>
                  <a:pt x="138653" y="63093"/>
                </a:lnTo>
                <a:lnTo>
                  <a:pt x="138628" y="63094"/>
                </a:lnTo>
                <a:lnTo>
                  <a:pt x="138617" y="63094"/>
                </a:lnTo>
                <a:lnTo>
                  <a:pt x="138616" y="63094"/>
                </a:lnTo>
                <a:lnTo>
                  <a:pt x="138609" y="63094"/>
                </a:lnTo>
                <a:lnTo>
                  <a:pt x="138603" y="63091"/>
                </a:lnTo>
                <a:lnTo>
                  <a:pt x="138592" y="63084"/>
                </a:lnTo>
                <a:lnTo>
                  <a:pt x="138583" y="63078"/>
                </a:lnTo>
                <a:lnTo>
                  <a:pt x="138573" y="63071"/>
                </a:lnTo>
                <a:lnTo>
                  <a:pt x="138574" y="63058"/>
                </a:lnTo>
                <a:lnTo>
                  <a:pt x="138584" y="63046"/>
                </a:lnTo>
                <a:lnTo>
                  <a:pt x="138589" y="63043"/>
                </a:lnTo>
                <a:lnTo>
                  <a:pt x="138596" y="63041"/>
                </a:lnTo>
                <a:lnTo>
                  <a:pt x="138605" y="63037"/>
                </a:lnTo>
                <a:lnTo>
                  <a:pt x="138631" y="63027"/>
                </a:lnTo>
                <a:lnTo>
                  <a:pt x="138640" y="63024"/>
                </a:lnTo>
                <a:lnTo>
                  <a:pt x="138649" y="63027"/>
                </a:lnTo>
                <a:lnTo>
                  <a:pt x="138655" y="63035"/>
                </a:lnTo>
                <a:lnTo>
                  <a:pt x="138664" y="63037"/>
                </a:lnTo>
                <a:lnTo>
                  <a:pt x="138667" y="63040"/>
                </a:lnTo>
                <a:lnTo>
                  <a:pt x="138668" y="63041"/>
                </a:lnTo>
                <a:lnTo>
                  <a:pt x="138673" y="63045"/>
                </a:lnTo>
                <a:lnTo>
                  <a:pt x="138678" y="63048"/>
                </a:lnTo>
                <a:lnTo>
                  <a:pt x="138682" y="63052"/>
                </a:lnTo>
                <a:lnTo>
                  <a:pt x="138696" y="63054"/>
                </a:lnTo>
                <a:lnTo>
                  <a:pt x="138702" y="63055"/>
                </a:lnTo>
                <a:lnTo>
                  <a:pt x="138714" y="63052"/>
                </a:lnTo>
                <a:lnTo>
                  <a:pt x="138720" y="63044"/>
                </a:lnTo>
                <a:lnTo>
                  <a:pt x="138731" y="63035"/>
                </a:lnTo>
                <a:lnTo>
                  <a:pt x="138737" y="63029"/>
                </a:lnTo>
                <a:lnTo>
                  <a:pt x="138738" y="63017"/>
                </a:lnTo>
                <a:lnTo>
                  <a:pt x="138735" y="63003"/>
                </a:lnTo>
                <a:lnTo>
                  <a:pt x="138735" y="62992"/>
                </a:lnTo>
                <a:lnTo>
                  <a:pt x="138733" y="62987"/>
                </a:lnTo>
                <a:lnTo>
                  <a:pt x="138729" y="62973"/>
                </a:lnTo>
                <a:lnTo>
                  <a:pt x="138720" y="62965"/>
                </a:lnTo>
                <a:lnTo>
                  <a:pt x="138718" y="62964"/>
                </a:lnTo>
                <a:lnTo>
                  <a:pt x="138714" y="62959"/>
                </a:lnTo>
                <a:lnTo>
                  <a:pt x="138706" y="62951"/>
                </a:lnTo>
                <a:lnTo>
                  <a:pt x="138708" y="62940"/>
                </a:lnTo>
                <a:lnTo>
                  <a:pt x="138709" y="62917"/>
                </a:lnTo>
                <a:lnTo>
                  <a:pt x="138712" y="62881"/>
                </a:lnTo>
                <a:lnTo>
                  <a:pt x="138712" y="62876"/>
                </a:lnTo>
                <a:lnTo>
                  <a:pt x="138712" y="62873"/>
                </a:lnTo>
                <a:lnTo>
                  <a:pt x="138718" y="62849"/>
                </a:lnTo>
                <a:lnTo>
                  <a:pt x="138731" y="62842"/>
                </a:lnTo>
                <a:lnTo>
                  <a:pt x="138738" y="62840"/>
                </a:lnTo>
                <a:lnTo>
                  <a:pt x="138744" y="62840"/>
                </a:lnTo>
                <a:lnTo>
                  <a:pt x="138747" y="62840"/>
                </a:lnTo>
                <a:lnTo>
                  <a:pt x="138752" y="62843"/>
                </a:lnTo>
                <a:lnTo>
                  <a:pt x="138759" y="62844"/>
                </a:lnTo>
                <a:lnTo>
                  <a:pt x="138766" y="62846"/>
                </a:lnTo>
                <a:lnTo>
                  <a:pt x="138773" y="62849"/>
                </a:lnTo>
                <a:lnTo>
                  <a:pt x="138779" y="62853"/>
                </a:lnTo>
                <a:lnTo>
                  <a:pt x="138796" y="62865"/>
                </a:lnTo>
                <a:lnTo>
                  <a:pt x="138799" y="62866"/>
                </a:lnTo>
                <a:lnTo>
                  <a:pt x="138806" y="62872"/>
                </a:lnTo>
                <a:lnTo>
                  <a:pt x="138818" y="62879"/>
                </a:lnTo>
                <a:lnTo>
                  <a:pt x="138831" y="62881"/>
                </a:lnTo>
                <a:lnTo>
                  <a:pt x="138839" y="62880"/>
                </a:lnTo>
                <a:lnTo>
                  <a:pt x="138855" y="62874"/>
                </a:lnTo>
                <a:lnTo>
                  <a:pt x="138863" y="62873"/>
                </a:lnTo>
                <a:lnTo>
                  <a:pt x="138873" y="62866"/>
                </a:lnTo>
                <a:lnTo>
                  <a:pt x="138880" y="62860"/>
                </a:lnTo>
                <a:lnTo>
                  <a:pt x="138889" y="62846"/>
                </a:lnTo>
                <a:lnTo>
                  <a:pt x="138891" y="62836"/>
                </a:lnTo>
                <a:lnTo>
                  <a:pt x="138891" y="62831"/>
                </a:lnTo>
                <a:lnTo>
                  <a:pt x="138892" y="62818"/>
                </a:lnTo>
                <a:lnTo>
                  <a:pt x="138884" y="62790"/>
                </a:lnTo>
                <a:lnTo>
                  <a:pt x="138883" y="62788"/>
                </a:lnTo>
                <a:lnTo>
                  <a:pt x="138881" y="62773"/>
                </a:lnTo>
                <a:lnTo>
                  <a:pt x="138881" y="62766"/>
                </a:lnTo>
                <a:lnTo>
                  <a:pt x="138882" y="62759"/>
                </a:lnTo>
                <a:lnTo>
                  <a:pt x="138890" y="62740"/>
                </a:lnTo>
                <a:lnTo>
                  <a:pt x="138899" y="62731"/>
                </a:lnTo>
                <a:lnTo>
                  <a:pt x="138904" y="62728"/>
                </a:lnTo>
                <a:lnTo>
                  <a:pt x="138916" y="62723"/>
                </a:lnTo>
                <a:lnTo>
                  <a:pt x="138923" y="62718"/>
                </a:lnTo>
                <a:lnTo>
                  <a:pt x="138925" y="62710"/>
                </a:lnTo>
                <a:lnTo>
                  <a:pt x="138925" y="62709"/>
                </a:lnTo>
                <a:lnTo>
                  <a:pt x="138930" y="62695"/>
                </a:lnTo>
                <a:lnTo>
                  <a:pt x="138950" y="62674"/>
                </a:lnTo>
                <a:lnTo>
                  <a:pt x="138950" y="62674"/>
                </a:lnTo>
                <a:lnTo>
                  <a:pt x="138971" y="62657"/>
                </a:lnTo>
                <a:lnTo>
                  <a:pt x="138979" y="62648"/>
                </a:lnTo>
                <a:lnTo>
                  <a:pt x="138993" y="62634"/>
                </a:lnTo>
                <a:lnTo>
                  <a:pt x="138999" y="62621"/>
                </a:lnTo>
                <a:lnTo>
                  <a:pt x="139018" y="62587"/>
                </a:lnTo>
                <a:lnTo>
                  <a:pt x="139024" y="62578"/>
                </a:lnTo>
                <a:lnTo>
                  <a:pt x="139032" y="62561"/>
                </a:lnTo>
                <a:lnTo>
                  <a:pt x="139034" y="62536"/>
                </a:lnTo>
                <a:lnTo>
                  <a:pt x="139034" y="62523"/>
                </a:lnTo>
                <a:lnTo>
                  <a:pt x="139032" y="62502"/>
                </a:lnTo>
                <a:lnTo>
                  <a:pt x="139008" y="62452"/>
                </a:lnTo>
                <a:lnTo>
                  <a:pt x="139003" y="62446"/>
                </a:lnTo>
                <a:lnTo>
                  <a:pt x="138999" y="62438"/>
                </a:lnTo>
                <a:lnTo>
                  <a:pt x="138998" y="62424"/>
                </a:lnTo>
                <a:lnTo>
                  <a:pt x="138999" y="62407"/>
                </a:lnTo>
                <a:lnTo>
                  <a:pt x="139002" y="62370"/>
                </a:lnTo>
                <a:lnTo>
                  <a:pt x="138998" y="62348"/>
                </a:lnTo>
                <a:lnTo>
                  <a:pt x="138999" y="62323"/>
                </a:lnTo>
                <a:lnTo>
                  <a:pt x="139001" y="62313"/>
                </a:lnTo>
                <a:lnTo>
                  <a:pt x="139003" y="62306"/>
                </a:lnTo>
                <a:lnTo>
                  <a:pt x="139005" y="62301"/>
                </a:lnTo>
                <a:lnTo>
                  <a:pt x="139009" y="62295"/>
                </a:lnTo>
                <a:lnTo>
                  <a:pt x="139014" y="62285"/>
                </a:lnTo>
                <a:lnTo>
                  <a:pt x="139021" y="62268"/>
                </a:lnTo>
                <a:lnTo>
                  <a:pt x="139024" y="62251"/>
                </a:lnTo>
                <a:lnTo>
                  <a:pt x="139014" y="62198"/>
                </a:lnTo>
                <a:lnTo>
                  <a:pt x="139006" y="62176"/>
                </a:lnTo>
                <a:lnTo>
                  <a:pt x="138990" y="62148"/>
                </a:lnTo>
                <a:lnTo>
                  <a:pt x="138985" y="62132"/>
                </a:lnTo>
                <a:lnTo>
                  <a:pt x="138984" y="62127"/>
                </a:lnTo>
                <a:lnTo>
                  <a:pt x="138982" y="62097"/>
                </a:lnTo>
                <a:lnTo>
                  <a:pt x="138980" y="62056"/>
                </a:lnTo>
                <a:lnTo>
                  <a:pt x="138970" y="62014"/>
                </a:lnTo>
                <a:lnTo>
                  <a:pt x="138964" y="62002"/>
                </a:lnTo>
                <a:lnTo>
                  <a:pt x="138954" y="61987"/>
                </a:lnTo>
                <a:lnTo>
                  <a:pt x="138946" y="61975"/>
                </a:lnTo>
                <a:lnTo>
                  <a:pt x="138933" y="61961"/>
                </a:lnTo>
                <a:lnTo>
                  <a:pt x="138911" y="61945"/>
                </a:lnTo>
                <a:lnTo>
                  <a:pt x="138876" y="61914"/>
                </a:lnTo>
                <a:lnTo>
                  <a:pt x="138855" y="61895"/>
                </a:lnTo>
                <a:lnTo>
                  <a:pt x="138854" y="61894"/>
                </a:lnTo>
                <a:lnTo>
                  <a:pt x="138847" y="61887"/>
                </a:lnTo>
                <a:lnTo>
                  <a:pt x="138844" y="61878"/>
                </a:lnTo>
                <a:lnTo>
                  <a:pt x="138841" y="61856"/>
                </a:lnTo>
                <a:lnTo>
                  <a:pt x="138841" y="61844"/>
                </a:lnTo>
                <a:lnTo>
                  <a:pt x="138843" y="61840"/>
                </a:lnTo>
                <a:lnTo>
                  <a:pt x="138847" y="61827"/>
                </a:lnTo>
                <a:lnTo>
                  <a:pt x="138850" y="61806"/>
                </a:lnTo>
                <a:lnTo>
                  <a:pt x="138850" y="61795"/>
                </a:lnTo>
                <a:lnTo>
                  <a:pt x="138850" y="61776"/>
                </a:lnTo>
                <a:lnTo>
                  <a:pt x="138850" y="61761"/>
                </a:lnTo>
                <a:lnTo>
                  <a:pt x="138848" y="61742"/>
                </a:lnTo>
                <a:lnTo>
                  <a:pt x="138845" y="61723"/>
                </a:lnTo>
                <a:lnTo>
                  <a:pt x="138843" y="61709"/>
                </a:lnTo>
                <a:lnTo>
                  <a:pt x="138843" y="61693"/>
                </a:lnTo>
                <a:lnTo>
                  <a:pt x="138827" y="61649"/>
                </a:lnTo>
                <a:lnTo>
                  <a:pt x="138815" y="61625"/>
                </a:lnTo>
                <a:lnTo>
                  <a:pt x="138813" y="61607"/>
                </a:lnTo>
                <a:lnTo>
                  <a:pt x="138774" y="61534"/>
                </a:lnTo>
                <a:lnTo>
                  <a:pt x="138773" y="61525"/>
                </a:lnTo>
                <a:lnTo>
                  <a:pt x="138773" y="61524"/>
                </a:lnTo>
                <a:lnTo>
                  <a:pt x="138773" y="61513"/>
                </a:lnTo>
                <a:lnTo>
                  <a:pt x="138773" y="61503"/>
                </a:lnTo>
                <a:lnTo>
                  <a:pt x="138773" y="61489"/>
                </a:lnTo>
                <a:lnTo>
                  <a:pt x="138774" y="61473"/>
                </a:lnTo>
                <a:lnTo>
                  <a:pt x="138774" y="61457"/>
                </a:lnTo>
                <a:lnTo>
                  <a:pt x="138775" y="61447"/>
                </a:lnTo>
                <a:lnTo>
                  <a:pt x="138780" y="61428"/>
                </a:lnTo>
                <a:lnTo>
                  <a:pt x="138785" y="61398"/>
                </a:lnTo>
                <a:lnTo>
                  <a:pt x="138785" y="61377"/>
                </a:lnTo>
                <a:lnTo>
                  <a:pt x="138785" y="61355"/>
                </a:lnTo>
                <a:lnTo>
                  <a:pt x="138790" y="61322"/>
                </a:lnTo>
                <a:lnTo>
                  <a:pt x="138790" y="61311"/>
                </a:lnTo>
                <a:lnTo>
                  <a:pt x="138786" y="61297"/>
                </a:lnTo>
                <a:lnTo>
                  <a:pt x="138778" y="61282"/>
                </a:lnTo>
                <a:lnTo>
                  <a:pt x="138755" y="61246"/>
                </a:lnTo>
                <a:lnTo>
                  <a:pt x="138751" y="61237"/>
                </a:lnTo>
                <a:lnTo>
                  <a:pt x="138745" y="61229"/>
                </a:lnTo>
                <a:lnTo>
                  <a:pt x="138744" y="61228"/>
                </a:lnTo>
                <a:lnTo>
                  <a:pt x="138739" y="61215"/>
                </a:lnTo>
                <a:lnTo>
                  <a:pt x="138731" y="61194"/>
                </a:lnTo>
                <a:lnTo>
                  <a:pt x="138731" y="61190"/>
                </a:lnTo>
                <a:lnTo>
                  <a:pt x="138731" y="61186"/>
                </a:lnTo>
                <a:lnTo>
                  <a:pt x="138732" y="61170"/>
                </a:lnTo>
                <a:lnTo>
                  <a:pt x="138732" y="61163"/>
                </a:lnTo>
                <a:lnTo>
                  <a:pt x="138732" y="61149"/>
                </a:lnTo>
                <a:lnTo>
                  <a:pt x="138732" y="61146"/>
                </a:lnTo>
                <a:lnTo>
                  <a:pt x="138734" y="61139"/>
                </a:lnTo>
                <a:lnTo>
                  <a:pt x="138744" y="61106"/>
                </a:lnTo>
                <a:lnTo>
                  <a:pt x="138744" y="61096"/>
                </a:lnTo>
                <a:lnTo>
                  <a:pt x="138744" y="61086"/>
                </a:lnTo>
                <a:lnTo>
                  <a:pt x="138739" y="61075"/>
                </a:lnTo>
                <a:lnTo>
                  <a:pt x="138729" y="61070"/>
                </a:lnTo>
                <a:lnTo>
                  <a:pt x="138715" y="61064"/>
                </a:lnTo>
                <a:lnTo>
                  <a:pt x="138683" y="61044"/>
                </a:lnTo>
                <a:lnTo>
                  <a:pt x="138662" y="61001"/>
                </a:lnTo>
                <a:lnTo>
                  <a:pt x="138661" y="60994"/>
                </a:lnTo>
                <a:lnTo>
                  <a:pt x="138661" y="60984"/>
                </a:lnTo>
                <a:lnTo>
                  <a:pt x="138659" y="60972"/>
                </a:lnTo>
                <a:lnTo>
                  <a:pt x="138652" y="60928"/>
                </a:lnTo>
                <a:lnTo>
                  <a:pt x="138655" y="60921"/>
                </a:lnTo>
                <a:lnTo>
                  <a:pt x="138658" y="60912"/>
                </a:lnTo>
                <a:lnTo>
                  <a:pt x="138662" y="60900"/>
                </a:lnTo>
                <a:lnTo>
                  <a:pt x="138667" y="60875"/>
                </a:lnTo>
                <a:lnTo>
                  <a:pt x="138668" y="60862"/>
                </a:lnTo>
                <a:lnTo>
                  <a:pt x="138674" y="60816"/>
                </a:lnTo>
                <a:lnTo>
                  <a:pt x="138674" y="60802"/>
                </a:lnTo>
                <a:lnTo>
                  <a:pt x="138672" y="60787"/>
                </a:lnTo>
                <a:lnTo>
                  <a:pt x="138669" y="60781"/>
                </a:lnTo>
                <a:lnTo>
                  <a:pt x="138666" y="60776"/>
                </a:lnTo>
                <a:lnTo>
                  <a:pt x="138660" y="60765"/>
                </a:lnTo>
                <a:lnTo>
                  <a:pt x="138656" y="60755"/>
                </a:lnTo>
                <a:lnTo>
                  <a:pt x="138656" y="60747"/>
                </a:lnTo>
                <a:lnTo>
                  <a:pt x="138656" y="60741"/>
                </a:lnTo>
                <a:lnTo>
                  <a:pt x="138668" y="60719"/>
                </a:lnTo>
                <a:lnTo>
                  <a:pt x="138668" y="60717"/>
                </a:lnTo>
                <a:lnTo>
                  <a:pt x="138694" y="60712"/>
                </a:lnTo>
                <a:lnTo>
                  <a:pt x="138695" y="60712"/>
                </a:lnTo>
                <a:lnTo>
                  <a:pt x="138709" y="60716"/>
                </a:lnTo>
                <a:lnTo>
                  <a:pt x="138710" y="60716"/>
                </a:lnTo>
                <a:lnTo>
                  <a:pt x="138711" y="60716"/>
                </a:lnTo>
                <a:lnTo>
                  <a:pt x="138715" y="60717"/>
                </a:lnTo>
                <a:lnTo>
                  <a:pt x="138725" y="60720"/>
                </a:lnTo>
                <a:lnTo>
                  <a:pt x="138733" y="60721"/>
                </a:lnTo>
                <a:lnTo>
                  <a:pt x="138733" y="60721"/>
                </a:lnTo>
                <a:lnTo>
                  <a:pt x="138737" y="60721"/>
                </a:lnTo>
                <a:lnTo>
                  <a:pt x="138750" y="60720"/>
                </a:lnTo>
                <a:lnTo>
                  <a:pt x="138751" y="60720"/>
                </a:lnTo>
                <a:lnTo>
                  <a:pt x="138762" y="60715"/>
                </a:lnTo>
                <a:lnTo>
                  <a:pt x="138783" y="60711"/>
                </a:lnTo>
                <a:lnTo>
                  <a:pt x="138792" y="60712"/>
                </a:lnTo>
                <a:lnTo>
                  <a:pt x="138816" y="60714"/>
                </a:lnTo>
                <a:lnTo>
                  <a:pt x="138819" y="60716"/>
                </a:lnTo>
                <a:lnTo>
                  <a:pt x="138824" y="60715"/>
                </a:lnTo>
                <a:lnTo>
                  <a:pt x="138830" y="60702"/>
                </a:lnTo>
                <a:lnTo>
                  <a:pt x="138830" y="60695"/>
                </a:lnTo>
                <a:lnTo>
                  <a:pt x="138830" y="60682"/>
                </a:lnTo>
                <a:lnTo>
                  <a:pt x="138830" y="60675"/>
                </a:lnTo>
                <a:lnTo>
                  <a:pt x="138830" y="60644"/>
                </a:lnTo>
                <a:lnTo>
                  <a:pt x="138828" y="60635"/>
                </a:lnTo>
                <a:lnTo>
                  <a:pt x="138826" y="60620"/>
                </a:lnTo>
                <a:lnTo>
                  <a:pt x="138823" y="60600"/>
                </a:lnTo>
                <a:lnTo>
                  <a:pt x="138820" y="60586"/>
                </a:lnTo>
                <a:lnTo>
                  <a:pt x="138820" y="60584"/>
                </a:lnTo>
                <a:lnTo>
                  <a:pt x="138820" y="60578"/>
                </a:lnTo>
                <a:lnTo>
                  <a:pt x="138820" y="60577"/>
                </a:lnTo>
                <a:lnTo>
                  <a:pt x="138818" y="60477"/>
                </a:lnTo>
                <a:lnTo>
                  <a:pt x="138815" y="60464"/>
                </a:lnTo>
                <a:lnTo>
                  <a:pt x="138812" y="60442"/>
                </a:lnTo>
                <a:lnTo>
                  <a:pt x="138821" y="60411"/>
                </a:lnTo>
                <a:lnTo>
                  <a:pt x="138827" y="60398"/>
                </a:lnTo>
                <a:lnTo>
                  <a:pt x="138834" y="60389"/>
                </a:lnTo>
                <a:lnTo>
                  <a:pt x="138838" y="60386"/>
                </a:lnTo>
                <a:lnTo>
                  <a:pt x="138852" y="60377"/>
                </a:lnTo>
                <a:lnTo>
                  <a:pt x="138858" y="60328"/>
                </a:lnTo>
                <a:lnTo>
                  <a:pt x="138856" y="60300"/>
                </a:lnTo>
                <a:lnTo>
                  <a:pt x="138850" y="60279"/>
                </a:lnTo>
                <a:lnTo>
                  <a:pt x="138848" y="60261"/>
                </a:lnTo>
                <a:lnTo>
                  <a:pt x="138844" y="60242"/>
                </a:lnTo>
                <a:lnTo>
                  <a:pt x="138831" y="60220"/>
                </a:lnTo>
                <a:lnTo>
                  <a:pt x="138802" y="60166"/>
                </a:lnTo>
                <a:lnTo>
                  <a:pt x="138794" y="60146"/>
                </a:lnTo>
                <a:lnTo>
                  <a:pt x="138786" y="60125"/>
                </a:lnTo>
                <a:lnTo>
                  <a:pt x="138769" y="60098"/>
                </a:lnTo>
                <a:lnTo>
                  <a:pt x="138732" y="60069"/>
                </a:lnTo>
                <a:lnTo>
                  <a:pt x="138723" y="60066"/>
                </a:lnTo>
                <a:lnTo>
                  <a:pt x="138701" y="60060"/>
                </a:lnTo>
                <a:lnTo>
                  <a:pt x="138696" y="60064"/>
                </a:lnTo>
                <a:lnTo>
                  <a:pt x="138685" y="60072"/>
                </a:lnTo>
                <a:lnTo>
                  <a:pt x="138682" y="60084"/>
                </a:lnTo>
                <a:lnTo>
                  <a:pt x="138681" y="60086"/>
                </a:lnTo>
                <a:lnTo>
                  <a:pt x="138680" y="60090"/>
                </a:lnTo>
                <a:lnTo>
                  <a:pt x="138681" y="60101"/>
                </a:lnTo>
                <a:lnTo>
                  <a:pt x="138681" y="60109"/>
                </a:lnTo>
                <a:lnTo>
                  <a:pt x="138682" y="60114"/>
                </a:lnTo>
                <a:lnTo>
                  <a:pt x="138684" y="60125"/>
                </a:lnTo>
                <a:lnTo>
                  <a:pt x="138686" y="60131"/>
                </a:lnTo>
                <a:lnTo>
                  <a:pt x="138690" y="60140"/>
                </a:lnTo>
                <a:lnTo>
                  <a:pt x="138696" y="60150"/>
                </a:lnTo>
                <a:lnTo>
                  <a:pt x="138699" y="60160"/>
                </a:lnTo>
                <a:lnTo>
                  <a:pt x="138700" y="60166"/>
                </a:lnTo>
                <a:lnTo>
                  <a:pt x="138706" y="60179"/>
                </a:lnTo>
                <a:lnTo>
                  <a:pt x="138714" y="60190"/>
                </a:lnTo>
                <a:lnTo>
                  <a:pt x="138718" y="60199"/>
                </a:lnTo>
                <a:lnTo>
                  <a:pt x="138723" y="60211"/>
                </a:lnTo>
                <a:lnTo>
                  <a:pt x="138718" y="60239"/>
                </a:lnTo>
                <a:lnTo>
                  <a:pt x="138696" y="60255"/>
                </a:lnTo>
                <a:lnTo>
                  <a:pt x="138674" y="60256"/>
                </a:lnTo>
                <a:lnTo>
                  <a:pt x="138668" y="60255"/>
                </a:lnTo>
                <a:lnTo>
                  <a:pt x="138663" y="60255"/>
                </a:lnTo>
                <a:lnTo>
                  <a:pt x="138637" y="60229"/>
                </a:lnTo>
                <a:lnTo>
                  <a:pt x="138635" y="60215"/>
                </a:lnTo>
                <a:lnTo>
                  <a:pt x="138635" y="60202"/>
                </a:lnTo>
                <a:lnTo>
                  <a:pt x="138635" y="60201"/>
                </a:lnTo>
                <a:lnTo>
                  <a:pt x="138633" y="60179"/>
                </a:lnTo>
                <a:lnTo>
                  <a:pt x="138625" y="60168"/>
                </a:lnTo>
                <a:lnTo>
                  <a:pt x="138619" y="60160"/>
                </a:lnTo>
                <a:lnTo>
                  <a:pt x="138609" y="60155"/>
                </a:lnTo>
                <a:lnTo>
                  <a:pt x="138598" y="60155"/>
                </a:lnTo>
                <a:lnTo>
                  <a:pt x="138591" y="60158"/>
                </a:lnTo>
                <a:lnTo>
                  <a:pt x="138583" y="60160"/>
                </a:lnTo>
                <a:lnTo>
                  <a:pt x="138577" y="60163"/>
                </a:lnTo>
                <a:lnTo>
                  <a:pt x="138572" y="60167"/>
                </a:lnTo>
                <a:lnTo>
                  <a:pt x="138569" y="60170"/>
                </a:lnTo>
                <a:lnTo>
                  <a:pt x="138568" y="60170"/>
                </a:lnTo>
                <a:lnTo>
                  <a:pt x="138562" y="60176"/>
                </a:lnTo>
                <a:lnTo>
                  <a:pt x="138556" y="60184"/>
                </a:lnTo>
                <a:lnTo>
                  <a:pt x="138553" y="60190"/>
                </a:lnTo>
                <a:lnTo>
                  <a:pt x="138548" y="60196"/>
                </a:lnTo>
                <a:lnTo>
                  <a:pt x="138546" y="60199"/>
                </a:lnTo>
                <a:lnTo>
                  <a:pt x="138541" y="60208"/>
                </a:lnTo>
                <a:lnTo>
                  <a:pt x="138535" y="60218"/>
                </a:lnTo>
                <a:lnTo>
                  <a:pt x="138528" y="60231"/>
                </a:lnTo>
                <a:lnTo>
                  <a:pt x="138515" y="60241"/>
                </a:lnTo>
                <a:lnTo>
                  <a:pt x="138503" y="60250"/>
                </a:lnTo>
                <a:lnTo>
                  <a:pt x="138495" y="60254"/>
                </a:lnTo>
                <a:lnTo>
                  <a:pt x="138488" y="60254"/>
                </a:lnTo>
                <a:lnTo>
                  <a:pt x="138476" y="60252"/>
                </a:lnTo>
                <a:lnTo>
                  <a:pt x="138468" y="60249"/>
                </a:lnTo>
                <a:lnTo>
                  <a:pt x="138433" y="60227"/>
                </a:lnTo>
                <a:lnTo>
                  <a:pt x="138429" y="60224"/>
                </a:lnTo>
                <a:lnTo>
                  <a:pt x="138421" y="60217"/>
                </a:lnTo>
                <a:lnTo>
                  <a:pt x="138418" y="60215"/>
                </a:lnTo>
                <a:lnTo>
                  <a:pt x="138412" y="60210"/>
                </a:lnTo>
                <a:lnTo>
                  <a:pt x="138404" y="60202"/>
                </a:lnTo>
                <a:lnTo>
                  <a:pt x="138383" y="60191"/>
                </a:lnTo>
                <a:lnTo>
                  <a:pt x="138377" y="60189"/>
                </a:lnTo>
                <a:lnTo>
                  <a:pt x="138376" y="60188"/>
                </a:lnTo>
                <a:lnTo>
                  <a:pt x="138374" y="60187"/>
                </a:lnTo>
                <a:lnTo>
                  <a:pt x="138364" y="60179"/>
                </a:lnTo>
                <a:lnTo>
                  <a:pt x="138337" y="60170"/>
                </a:lnTo>
                <a:lnTo>
                  <a:pt x="138320" y="60165"/>
                </a:lnTo>
                <a:lnTo>
                  <a:pt x="138315" y="60161"/>
                </a:lnTo>
                <a:lnTo>
                  <a:pt x="138303" y="60154"/>
                </a:lnTo>
                <a:lnTo>
                  <a:pt x="138277" y="60141"/>
                </a:lnTo>
                <a:lnTo>
                  <a:pt x="138269" y="60137"/>
                </a:lnTo>
                <a:lnTo>
                  <a:pt x="138235" y="60120"/>
                </a:lnTo>
                <a:lnTo>
                  <a:pt x="138230" y="60116"/>
                </a:lnTo>
                <a:lnTo>
                  <a:pt x="138226" y="60111"/>
                </a:lnTo>
                <a:lnTo>
                  <a:pt x="138222" y="60108"/>
                </a:lnTo>
                <a:lnTo>
                  <a:pt x="138214" y="60091"/>
                </a:lnTo>
                <a:lnTo>
                  <a:pt x="138214" y="60089"/>
                </a:lnTo>
                <a:lnTo>
                  <a:pt x="138213" y="60079"/>
                </a:lnTo>
                <a:lnTo>
                  <a:pt x="138218" y="60059"/>
                </a:lnTo>
                <a:lnTo>
                  <a:pt x="138219" y="60052"/>
                </a:lnTo>
                <a:lnTo>
                  <a:pt x="138220" y="60040"/>
                </a:lnTo>
                <a:lnTo>
                  <a:pt x="138217" y="60024"/>
                </a:lnTo>
                <a:lnTo>
                  <a:pt x="138214" y="60015"/>
                </a:lnTo>
                <a:lnTo>
                  <a:pt x="138214" y="60004"/>
                </a:lnTo>
                <a:lnTo>
                  <a:pt x="138214" y="59989"/>
                </a:lnTo>
                <a:lnTo>
                  <a:pt x="138214" y="59981"/>
                </a:lnTo>
                <a:lnTo>
                  <a:pt x="138209" y="59963"/>
                </a:lnTo>
                <a:lnTo>
                  <a:pt x="138201" y="59952"/>
                </a:lnTo>
                <a:lnTo>
                  <a:pt x="138196" y="59939"/>
                </a:lnTo>
                <a:lnTo>
                  <a:pt x="138184" y="59918"/>
                </a:lnTo>
                <a:lnTo>
                  <a:pt x="138170" y="59890"/>
                </a:lnTo>
                <a:lnTo>
                  <a:pt x="138162" y="59881"/>
                </a:lnTo>
                <a:lnTo>
                  <a:pt x="138159" y="59875"/>
                </a:lnTo>
                <a:lnTo>
                  <a:pt x="138149" y="59866"/>
                </a:lnTo>
                <a:lnTo>
                  <a:pt x="138126" y="59860"/>
                </a:lnTo>
                <a:lnTo>
                  <a:pt x="138124" y="59863"/>
                </a:lnTo>
                <a:lnTo>
                  <a:pt x="138122" y="59866"/>
                </a:lnTo>
                <a:lnTo>
                  <a:pt x="138108" y="59882"/>
                </a:lnTo>
                <a:lnTo>
                  <a:pt x="138095" y="59899"/>
                </a:lnTo>
                <a:lnTo>
                  <a:pt x="138087" y="59908"/>
                </a:lnTo>
                <a:lnTo>
                  <a:pt x="138060" y="59926"/>
                </a:lnTo>
                <a:lnTo>
                  <a:pt x="138037" y="59927"/>
                </a:lnTo>
                <a:lnTo>
                  <a:pt x="138035" y="59925"/>
                </a:lnTo>
                <a:lnTo>
                  <a:pt x="138029" y="59921"/>
                </a:lnTo>
                <a:lnTo>
                  <a:pt x="138028" y="59921"/>
                </a:lnTo>
                <a:lnTo>
                  <a:pt x="138008" y="59904"/>
                </a:lnTo>
                <a:lnTo>
                  <a:pt x="138005" y="59901"/>
                </a:lnTo>
                <a:lnTo>
                  <a:pt x="138004" y="59899"/>
                </a:lnTo>
                <a:lnTo>
                  <a:pt x="137998" y="59891"/>
                </a:lnTo>
                <a:lnTo>
                  <a:pt x="137985" y="59876"/>
                </a:lnTo>
                <a:lnTo>
                  <a:pt x="137979" y="59867"/>
                </a:lnTo>
                <a:lnTo>
                  <a:pt x="137971" y="59858"/>
                </a:lnTo>
                <a:lnTo>
                  <a:pt x="137967" y="59854"/>
                </a:lnTo>
                <a:lnTo>
                  <a:pt x="137961" y="59841"/>
                </a:lnTo>
                <a:lnTo>
                  <a:pt x="137957" y="59833"/>
                </a:lnTo>
                <a:lnTo>
                  <a:pt x="137952" y="59821"/>
                </a:lnTo>
                <a:lnTo>
                  <a:pt x="137947" y="59812"/>
                </a:lnTo>
                <a:lnTo>
                  <a:pt x="137940" y="59797"/>
                </a:lnTo>
                <a:lnTo>
                  <a:pt x="137930" y="59785"/>
                </a:lnTo>
                <a:lnTo>
                  <a:pt x="137929" y="59784"/>
                </a:lnTo>
                <a:lnTo>
                  <a:pt x="137928" y="59781"/>
                </a:lnTo>
                <a:lnTo>
                  <a:pt x="137919" y="59762"/>
                </a:lnTo>
                <a:lnTo>
                  <a:pt x="137906" y="59726"/>
                </a:lnTo>
                <a:lnTo>
                  <a:pt x="137901" y="59711"/>
                </a:lnTo>
                <a:lnTo>
                  <a:pt x="137895" y="59702"/>
                </a:lnTo>
                <a:lnTo>
                  <a:pt x="137888" y="59695"/>
                </a:lnTo>
                <a:lnTo>
                  <a:pt x="137878" y="59692"/>
                </a:lnTo>
                <a:lnTo>
                  <a:pt x="137860" y="59700"/>
                </a:lnTo>
                <a:lnTo>
                  <a:pt x="137850" y="59707"/>
                </a:lnTo>
                <a:lnTo>
                  <a:pt x="137849" y="59707"/>
                </a:lnTo>
                <a:lnTo>
                  <a:pt x="137841" y="59711"/>
                </a:lnTo>
                <a:lnTo>
                  <a:pt x="137834" y="59714"/>
                </a:lnTo>
                <a:lnTo>
                  <a:pt x="137818" y="59717"/>
                </a:lnTo>
                <a:lnTo>
                  <a:pt x="137805" y="59717"/>
                </a:lnTo>
                <a:lnTo>
                  <a:pt x="137783" y="59720"/>
                </a:lnTo>
                <a:lnTo>
                  <a:pt x="137769" y="59717"/>
                </a:lnTo>
                <a:lnTo>
                  <a:pt x="137755" y="59712"/>
                </a:lnTo>
                <a:lnTo>
                  <a:pt x="137745" y="59704"/>
                </a:lnTo>
                <a:lnTo>
                  <a:pt x="137745" y="59704"/>
                </a:lnTo>
                <a:lnTo>
                  <a:pt x="137738" y="59700"/>
                </a:lnTo>
                <a:lnTo>
                  <a:pt x="137735" y="59699"/>
                </a:lnTo>
                <a:lnTo>
                  <a:pt x="137719" y="59681"/>
                </a:lnTo>
                <a:lnTo>
                  <a:pt x="137719" y="59681"/>
                </a:lnTo>
                <a:lnTo>
                  <a:pt x="137717" y="59678"/>
                </a:lnTo>
                <a:lnTo>
                  <a:pt x="137703" y="59656"/>
                </a:lnTo>
                <a:lnTo>
                  <a:pt x="137706" y="59649"/>
                </a:lnTo>
                <a:lnTo>
                  <a:pt x="137711" y="59641"/>
                </a:lnTo>
                <a:lnTo>
                  <a:pt x="137718" y="59634"/>
                </a:lnTo>
                <a:lnTo>
                  <a:pt x="137727" y="59623"/>
                </a:lnTo>
                <a:lnTo>
                  <a:pt x="137746" y="59608"/>
                </a:lnTo>
                <a:lnTo>
                  <a:pt x="137752" y="59601"/>
                </a:lnTo>
                <a:lnTo>
                  <a:pt x="137764" y="59588"/>
                </a:lnTo>
                <a:lnTo>
                  <a:pt x="137772" y="59571"/>
                </a:lnTo>
                <a:lnTo>
                  <a:pt x="137773" y="59557"/>
                </a:lnTo>
                <a:lnTo>
                  <a:pt x="137785" y="59508"/>
                </a:lnTo>
                <a:lnTo>
                  <a:pt x="137788" y="59499"/>
                </a:lnTo>
                <a:lnTo>
                  <a:pt x="137788" y="59489"/>
                </a:lnTo>
                <a:lnTo>
                  <a:pt x="137788" y="59488"/>
                </a:lnTo>
                <a:lnTo>
                  <a:pt x="137788" y="59488"/>
                </a:lnTo>
                <a:lnTo>
                  <a:pt x="137780" y="59476"/>
                </a:lnTo>
                <a:lnTo>
                  <a:pt x="137767" y="59476"/>
                </a:lnTo>
                <a:lnTo>
                  <a:pt x="137767" y="59476"/>
                </a:lnTo>
                <a:lnTo>
                  <a:pt x="137759" y="59477"/>
                </a:lnTo>
                <a:lnTo>
                  <a:pt x="137752" y="59479"/>
                </a:lnTo>
                <a:lnTo>
                  <a:pt x="137724" y="59482"/>
                </a:lnTo>
                <a:lnTo>
                  <a:pt x="137715" y="59482"/>
                </a:lnTo>
                <a:lnTo>
                  <a:pt x="137704" y="59480"/>
                </a:lnTo>
                <a:lnTo>
                  <a:pt x="137688" y="59476"/>
                </a:lnTo>
                <a:lnTo>
                  <a:pt x="137675" y="59475"/>
                </a:lnTo>
                <a:lnTo>
                  <a:pt x="137672" y="59474"/>
                </a:lnTo>
                <a:lnTo>
                  <a:pt x="137671" y="59474"/>
                </a:lnTo>
                <a:lnTo>
                  <a:pt x="137650" y="59469"/>
                </a:lnTo>
                <a:lnTo>
                  <a:pt x="137627" y="59472"/>
                </a:lnTo>
                <a:lnTo>
                  <a:pt x="137613" y="59474"/>
                </a:lnTo>
                <a:lnTo>
                  <a:pt x="137608" y="59476"/>
                </a:lnTo>
                <a:lnTo>
                  <a:pt x="137599" y="59478"/>
                </a:lnTo>
                <a:lnTo>
                  <a:pt x="137550" y="59468"/>
                </a:lnTo>
                <a:lnTo>
                  <a:pt x="137544" y="59466"/>
                </a:lnTo>
                <a:lnTo>
                  <a:pt x="137532" y="59458"/>
                </a:lnTo>
                <a:lnTo>
                  <a:pt x="137526" y="59452"/>
                </a:lnTo>
                <a:lnTo>
                  <a:pt x="137516" y="59430"/>
                </a:lnTo>
                <a:lnTo>
                  <a:pt x="137515" y="59429"/>
                </a:lnTo>
                <a:lnTo>
                  <a:pt x="137515" y="59428"/>
                </a:lnTo>
                <a:lnTo>
                  <a:pt x="137513" y="59422"/>
                </a:lnTo>
                <a:lnTo>
                  <a:pt x="137500" y="59402"/>
                </a:lnTo>
                <a:lnTo>
                  <a:pt x="137493" y="59382"/>
                </a:lnTo>
                <a:lnTo>
                  <a:pt x="137490" y="59376"/>
                </a:lnTo>
                <a:lnTo>
                  <a:pt x="137489" y="59375"/>
                </a:lnTo>
                <a:lnTo>
                  <a:pt x="137488" y="59366"/>
                </a:lnTo>
                <a:lnTo>
                  <a:pt x="137493" y="59333"/>
                </a:lnTo>
                <a:lnTo>
                  <a:pt x="137495" y="59321"/>
                </a:lnTo>
                <a:lnTo>
                  <a:pt x="137496" y="59311"/>
                </a:lnTo>
                <a:lnTo>
                  <a:pt x="137496" y="59308"/>
                </a:lnTo>
                <a:lnTo>
                  <a:pt x="137506" y="59270"/>
                </a:lnTo>
                <a:lnTo>
                  <a:pt x="137507" y="59268"/>
                </a:lnTo>
                <a:lnTo>
                  <a:pt x="137513" y="59252"/>
                </a:lnTo>
                <a:lnTo>
                  <a:pt x="137521" y="59234"/>
                </a:lnTo>
                <a:lnTo>
                  <a:pt x="137542" y="59214"/>
                </a:lnTo>
                <a:lnTo>
                  <a:pt x="137551" y="59206"/>
                </a:lnTo>
                <a:lnTo>
                  <a:pt x="137551" y="59206"/>
                </a:lnTo>
                <a:lnTo>
                  <a:pt x="137565" y="59196"/>
                </a:lnTo>
                <a:lnTo>
                  <a:pt x="137567" y="59195"/>
                </a:lnTo>
                <a:lnTo>
                  <a:pt x="137567" y="59195"/>
                </a:lnTo>
                <a:lnTo>
                  <a:pt x="137574" y="59190"/>
                </a:lnTo>
                <a:lnTo>
                  <a:pt x="137574" y="59190"/>
                </a:lnTo>
                <a:lnTo>
                  <a:pt x="137579" y="59187"/>
                </a:lnTo>
                <a:lnTo>
                  <a:pt x="137597" y="59177"/>
                </a:lnTo>
                <a:lnTo>
                  <a:pt x="137607" y="59174"/>
                </a:lnTo>
                <a:lnTo>
                  <a:pt x="137614" y="59173"/>
                </a:lnTo>
                <a:lnTo>
                  <a:pt x="137621" y="59170"/>
                </a:lnTo>
                <a:lnTo>
                  <a:pt x="137632" y="59166"/>
                </a:lnTo>
                <a:lnTo>
                  <a:pt x="137639" y="59163"/>
                </a:lnTo>
                <a:lnTo>
                  <a:pt x="137650" y="59158"/>
                </a:lnTo>
                <a:lnTo>
                  <a:pt x="137659" y="59158"/>
                </a:lnTo>
                <a:lnTo>
                  <a:pt x="137661" y="59158"/>
                </a:lnTo>
                <a:lnTo>
                  <a:pt x="137664" y="59158"/>
                </a:lnTo>
                <a:lnTo>
                  <a:pt x="137681" y="59156"/>
                </a:lnTo>
                <a:lnTo>
                  <a:pt x="137694" y="59149"/>
                </a:lnTo>
                <a:lnTo>
                  <a:pt x="137705" y="59142"/>
                </a:lnTo>
                <a:lnTo>
                  <a:pt x="137756" y="59106"/>
                </a:lnTo>
                <a:lnTo>
                  <a:pt x="137762" y="59096"/>
                </a:lnTo>
                <a:lnTo>
                  <a:pt x="137771" y="59088"/>
                </a:lnTo>
                <a:lnTo>
                  <a:pt x="137778" y="59081"/>
                </a:lnTo>
                <a:lnTo>
                  <a:pt x="137803" y="59057"/>
                </a:lnTo>
                <a:lnTo>
                  <a:pt x="137808" y="59054"/>
                </a:lnTo>
                <a:lnTo>
                  <a:pt x="137813" y="59052"/>
                </a:lnTo>
                <a:lnTo>
                  <a:pt x="137823" y="59050"/>
                </a:lnTo>
                <a:lnTo>
                  <a:pt x="137824" y="59050"/>
                </a:lnTo>
                <a:lnTo>
                  <a:pt x="137831" y="59050"/>
                </a:lnTo>
                <a:lnTo>
                  <a:pt x="137836" y="59050"/>
                </a:lnTo>
                <a:lnTo>
                  <a:pt x="137844" y="59044"/>
                </a:lnTo>
                <a:lnTo>
                  <a:pt x="137838" y="59025"/>
                </a:lnTo>
                <a:lnTo>
                  <a:pt x="137821" y="59016"/>
                </a:lnTo>
                <a:lnTo>
                  <a:pt x="137812" y="59014"/>
                </a:lnTo>
                <a:lnTo>
                  <a:pt x="137789" y="59011"/>
                </a:lnTo>
                <a:lnTo>
                  <a:pt x="137747" y="58977"/>
                </a:lnTo>
                <a:lnTo>
                  <a:pt x="137734" y="58965"/>
                </a:lnTo>
                <a:lnTo>
                  <a:pt x="137733" y="58964"/>
                </a:lnTo>
                <a:lnTo>
                  <a:pt x="137709" y="58942"/>
                </a:lnTo>
                <a:lnTo>
                  <a:pt x="137699" y="58935"/>
                </a:lnTo>
                <a:lnTo>
                  <a:pt x="137699" y="58935"/>
                </a:lnTo>
                <a:lnTo>
                  <a:pt x="137699" y="58935"/>
                </a:lnTo>
                <a:lnTo>
                  <a:pt x="137695" y="58933"/>
                </a:lnTo>
                <a:lnTo>
                  <a:pt x="137691" y="58931"/>
                </a:lnTo>
                <a:lnTo>
                  <a:pt x="137688" y="58930"/>
                </a:lnTo>
                <a:lnTo>
                  <a:pt x="137677" y="58918"/>
                </a:lnTo>
                <a:lnTo>
                  <a:pt x="137673" y="58914"/>
                </a:lnTo>
                <a:lnTo>
                  <a:pt x="137665" y="58906"/>
                </a:lnTo>
                <a:lnTo>
                  <a:pt x="137665" y="58906"/>
                </a:lnTo>
                <a:lnTo>
                  <a:pt x="137655" y="58896"/>
                </a:lnTo>
                <a:lnTo>
                  <a:pt x="137649" y="58886"/>
                </a:lnTo>
                <a:lnTo>
                  <a:pt x="137649" y="58878"/>
                </a:lnTo>
                <a:lnTo>
                  <a:pt x="137654" y="58868"/>
                </a:lnTo>
                <a:lnTo>
                  <a:pt x="137663" y="58860"/>
                </a:lnTo>
                <a:lnTo>
                  <a:pt x="137672" y="58858"/>
                </a:lnTo>
                <a:lnTo>
                  <a:pt x="137677" y="58861"/>
                </a:lnTo>
                <a:lnTo>
                  <a:pt x="137688" y="58864"/>
                </a:lnTo>
                <a:lnTo>
                  <a:pt x="137697" y="58867"/>
                </a:lnTo>
                <a:lnTo>
                  <a:pt x="137700" y="58868"/>
                </a:lnTo>
                <a:lnTo>
                  <a:pt x="137708" y="58871"/>
                </a:lnTo>
                <a:lnTo>
                  <a:pt x="137716" y="58871"/>
                </a:lnTo>
                <a:lnTo>
                  <a:pt x="137735" y="58868"/>
                </a:lnTo>
                <a:lnTo>
                  <a:pt x="137744" y="58866"/>
                </a:lnTo>
                <a:lnTo>
                  <a:pt x="137749" y="58863"/>
                </a:lnTo>
                <a:lnTo>
                  <a:pt x="137760" y="58854"/>
                </a:lnTo>
                <a:lnTo>
                  <a:pt x="137770" y="58841"/>
                </a:lnTo>
                <a:lnTo>
                  <a:pt x="137774" y="58832"/>
                </a:lnTo>
                <a:lnTo>
                  <a:pt x="137778" y="58825"/>
                </a:lnTo>
                <a:lnTo>
                  <a:pt x="137785" y="58812"/>
                </a:lnTo>
                <a:lnTo>
                  <a:pt x="137787" y="58795"/>
                </a:lnTo>
                <a:lnTo>
                  <a:pt x="137788" y="58781"/>
                </a:lnTo>
                <a:lnTo>
                  <a:pt x="137789" y="58769"/>
                </a:lnTo>
                <a:lnTo>
                  <a:pt x="137791" y="58767"/>
                </a:lnTo>
                <a:lnTo>
                  <a:pt x="137795" y="58764"/>
                </a:lnTo>
                <a:lnTo>
                  <a:pt x="137803" y="58755"/>
                </a:lnTo>
                <a:lnTo>
                  <a:pt x="137806" y="58748"/>
                </a:lnTo>
                <a:lnTo>
                  <a:pt x="137813" y="58738"/>
                </a:lnTo>
                <a:lnTo>
                  <a:pt x="137811" y="58732"/>
                </a:lnTo>
                <a:lnTo>
                  <a:pt x="137803" y="58731"/>
                </a:lnTo>
                <a:lnTo>
                  <a:pt x="137793" y="58730"/>
                </a:lnTo>
                <a:lnTo>
                  <a:pt x="137786" y="58731"/>
                </a:lnTo>
                <a:lnTo>
                  <a:pt x="137782" y="58732"/>
                </a:lnTo>
                <a:lnTo>
                  <a:pt x="137781" y="58733"/>
                </a:lnTo>
                <a:lnTo>
                  <a:pt x="137779" y="58733"/>
                </a:lnTo>
                <a:lnTo>
                  <a:pt x="137776" y="58736"/>
                </a:lnTo>
                <a:lnTo>
                  <a:pt x="137761" y="58748"/>
                </a:lnTo>
                <a:lnTo>
                  <a:pt x="137760" y="58749"/>
                </a:lnTo>
                <a:lnTo>
                  <a:pt x="137752" y="58752"/>
                </a:lnTo>
                <a:lnTo>
                  <a:pt x="137725" y="58752"/>
                </a:lnTo>
                <a:lnTo>
                  <a:pt x="137714" y="58750"/>
                </a:lnTo>
                <a:lnTo>
                  <a:pt x="137712" y="58750"/>
                </a:lnTo>
                <a:lnTo>
                  <a:pt x="137708" y="58749"/>
                </a:lnTo>
                <a:lnTo>
                  <a:pt x="137703" y="58749"/>
                </a:lnTo>
                <a:lnTo>
                  <a:pt x="137694" y="58749"/>
                </a:lnTo>
                <a:lnTo>
                  <a:pt x="137675" y="58741"/>
                </a:lnTo>
                <a:lnTo>
                  <a:pt x="137670" y="58738"/>
                </a:lnTo>
                <a:lnTo>
                  <a:pt x="137655" y="58732"/>
                </a:lnTo>
                <a:lnTo>
                  <a:pt x="137628" y="58728"/>
                </a:lnTo>
                <a:lnTo>
                  <a:pt x="137610" y="58731"/>
                </a:lnTo>
                <a:lnTo>
                  <a:pt x="137595" y="58736"/>
                </a:lnTo>
                <a:lnTo>
                  <a:pt x="137580" y="58741"/>
                </a:lnTo>
                <a:lnTo>
                  <a:pt x="137573" y="58740"/>
                </a:lnTo>
                <a:lnTo>
                  <a:pt x="137564" y="58739"/>
                </a:lnTo>
                <a:lnTo>
                  <a:pt x="137560" y="58738"/>
                </a:lnTo>
                <a:lnTo>
                  <a:pt x="137552" y="58737"/>
                </a:lnTo>
                <a:lnTo>
                  <a:pt x="137527" y="58733"/>
                </a:lnTo>
                <a:lnTo>
                  <a:pt x="137522" y="58731"/>
                </a:lnTo>
                <a:lnTo>
                  <a:pt x="137517" y="58729"/>
                </a:lnTo>
                <a:lnTo>
                  <a:pt x="137509" y="58724"/>
                </a:lnTo>
                <a:lnTo>
                  <a:pt x="137494" y="58714"/>
                </a:lnTo>
                <a:lnTo>
                  <a:pt x="137478" y="58693"/>
                </a:lnTo>
                <a:lnTo>
                  <a:pt x="137460" y="58665"/>
                </a:lnTo>
                <a:lnTo>
                  <a:pt x="137442" y="58628"/>
                </a:lnTo>
                <a:lnTo>
                  <a:pt x="137435" y="58607"/>
                </a:lnTo>
                <a:lnTo>
                  <a:pt x="137430" y="58599"/>
                </a:lnTo>
                <a:lnTo>
                  <a:pt x="137419" y="58590"/>
                </a:lnTo>
                <a:lnTo>
                  <a:pt x="137407" y="58581"/>
                </a:lnTo>
                <a:lnTo>
                  <a:pt x="137399" y="58575"/>
                </a:lnTo>
                <a:lnTo>
                  <a:pt x="137390" y="58567"/>
                </a:lnTo>
                <a:lnTo>
                  <a:pt x="137370" y="58558"/>
                </a:lnTo>
                <a:lnTo>
                  <a:pt x="137366" y="58562"/>
                </a:lnTo>
                <a:lnTo>
                  <a:pt x="137365" y="58568"/>
                </a:lnTo>
                <a:lnTo>
                  <a:pt x="137368" y="58579"/>
                </a:lnTo>
                <a:lnTo>
                  <a:pt x="137372" y="58584"/>
                </a:lnTo>
                <a:lnTo>
                  <a:pt x="137376" y="58591"/>
                </a:lnTo>
                <a:lnTo>
                  <a:pt x="137379" y="58595"/>
                </a:lnTo>
                <a:lnTo>
                  <a:pt x="137384" y="58607"/>
                </a:lnTo>
                <a:lnTo>
                  <a:pt x="137385" y="58613"/>
                </a:lnTo>
                <a:lnTo>
                  <a:pt x="137385" y="58624"/>
                </a:lnTo>
                <a:lnTo>
                  <a:pt x="137384" y="58634"/>
                </a:lnTo>
                <a:lnTo>
                  <a:pt x="137375" y="58652"/>
                </a:lnTo>
                <a:lnTo>
                  <a:pt x="137373" y="58657"/>
                </a:lnTo>
                <a:lnTo>
                  <a:pt x="137364" y="58670"/>
                </a:lnTo>
                <a:lnTo>
                  <a:pt x="137349" y="58682"/>
                </a:lnTo>
                <a:lnTo>
                  <a:pt x="137344" y="58688"/>
                </a:lnTo>
                <a:lnTo>
                  <a:pt x="137343" y="58690"/>
                </a:lnTo>
                <a:lnTo>
                  <a:pt x="137338" y="58698"/>
                </a:lnTo>
                <a:lnTo>
                  <a:pt x="137328" y="58704"/>
                </a:lnTo>
                <a:lnTo>
                  <a:pt x="137315" y="58704"/>
                </a:lnTo>
                <a:lnTo>
                  <a:pt x="137315" y="58704"/>
                </a:lnTo>
                <a:lnTo>
                  <a:pt x="137314" y="58704"/>
                </a:lnTo>
                <a:lnTo>
                  <a:pt x="137295" y="58709"/>
                </a:lnTo>
                <a:lnTo>
                  <a:pt x="137294" y="58708"/>
                </a:lnTo>
                <a:lnTo>
                  <a:pt x="137294" y="58708"/>
                </a:lnTo>
                <a:lnTo>
                  <a:pt x="137286" y="58704"/>
                </a:lnTo>
                <a:lnTo>
                  <a:pt x="137279" y="58698"/>
                </a:lnTo>
                <a:lnTo>
                  <a:pt x="137275" y="58693"/>
                </a:lnTo>
                <a:lnTo>
                  <a:pt x="137272" y="58678"/>
                </a:lnTo>
                <a:lnTo>
                  <a:pt x="137271" y="58673"/>
                </a:lnTo>
                <a:lnTo>
                  <a:pt x="137269" y="58655"/>
                </a:lnTo>
                <a:lnTo>
                  <a:pt x="137267" y="58645"/>
                </a:lnTo>
                <a:lnTo>
                  <a:pt x="137265" y="58630"/>
                </a:lnTo>
                <a:lnTo>
                  <a:pt x="137260" y="58621"/>
                </a:lnTo>
                <a:lnTo>
                  <a:pt x="137258" y="58611"/>
                </a:lnTo>
                <a:lnTo>
                  <a:pt x="137253" y="58600"/>
                </a:lnTo>
                <a:lnTo>
                  <a:pt x="137248" y="58589"/>
                </a:lnTo>
                <a:lnTo>
                  <a:pt x="137242" y="58573"/>
                </a:lnTo>
                <a:lnTo>
                  <a:pt x="137232" y="58534"/>
                </a:lnTo>
                <a:lnTo>
                  <a:pt x="137225" y="58529"/>
                </a:lnTo>
                <a:lnTo>
                  <a:pt x="137225" y="58528"/>
                </a:lnTo>
                <a:lnTo>
                  <a:pt x="137195" y="58503"/>
                </a:lnTo>
                <a:lnTo>
                  <a:pt x="137194" y="58501"/>
                </a:lnTo>
                <a:lnTo>
                  <a:pt x="137189" y="58499"/>
                </a:lnTo>
                <a:lnTo>
                  <a:pt x="137186" y="58488"/>
                </a:lnTo>
                <a:lnTo>
                  <a:pt x="137189" y="58473"/>
                </a:lnTo>
                <a:lnTo>
                  <a:pt x="137195" y="58459"/>
                </a:lnTo>
                <a:lnTo>
                  <a:pt x="137195" y="58458"/>
                </a:lnTo>
                <a:lnTo>
                  <a:pt x="137202" y="58443"/>
                </a:lnTo>
                <a:lnTo>
                  <a:pt x="137204" y="58432"/>
                </a:lnTo>
                <a:lnTo>
                  <a:pt x="137206" y="58415"/>
                </a:lnTo>
                <a:lnTo>
                  <a:pt x="137208" y="58398"/>
                </a:lnTo>
                <a:lnTo>
                  <a:pt x="137222" y="58329"/>
                </a:lnTo>
                <a:lnTo>
                  <a:pt x="137222" y="58327"/>
                </a:lnTo>
                <a:lnTo>
                  <a:pt x="137222" y="58319"/>
                </a:lnTo>
                <a:lnTo>
                  <a:pt x="137220" y="58308"/>
                </a:lnTo>
                <a:lnTo>
                  <a:pt x="137218" y="58304"/>
                </a:lnTo>
                <a:lnTo>
                  <a:pt x="137208" y="58285"/>
                </a:lnTo>
                <a:lnTo>
                  <a:pt x="137197" y="58267"/>
                </a:lnTo>
                <a:lnTo>
                  <a:pt x="137180" y="58240"/>
                </a:lnTo>
                <a:lnTo>
                  <a:pt x="137175" y="58231"/>
                </a:lnTo>
                <a:lnTo>
                  <a:pt x="137173" y="58228"/>
                </a:lnTo>
                <a:lnTo>
                  <a:pt x="137171" y="58218"/>
                </a:lnTo>
                <a:lnTo>
                  <a:pt x="137162" y="58187"/>
                </a:lnTo>
                <a:lnTo>
                  <a:pt x="137160" y="58180"/>
                </a:lnTo>
                <a:lnTo>
                  <a:pt x="137168" y="58167"/>
                </a:lnTo>
                <a:lnTo>
                  <a:pt x="137180" y="58167"/>
                </a:lnTo>
                <a:lnTo>
                  <a:pt x="137181" y="58167"/>
                </a:lnTo>
                <a:lnTo>
                  <a:pt x="137188" y="58169"/>
                </a:lnTo>
                <a:lnTo>
                  <a:pt x="137191" y="58170"/>
                </a:lnTo>
                <a:lnTo>
                  <a:pt x="137193" y="58170"/>
                </a:lnTo>
                <a:lnTo>
                  <a:pt x="137199" y="58172"/>
                </a:lnTo>
                <a:lnTo>
                  <a:pt x="137201" y="58172"/>
                </a:lnTo>
                <a:lnTo>
                  <a:pt x="137203" y="58172"/>
                </a:lnTo>
                <a:lnTo>
                  <a:pt x="137208" y="58172"/>
                </a:lnTo>
                <a:lnTo>
                  <a:pt x="137223" y="58172"/>
                </a:lnTo>
                <a:lnTo>
                  <a:pt x="137228" y="58168"/>
                </a:lnTo>
                <a:lnTo>
                  <a:pt x="137229" y="58167"/>
                </a:lnTo>
                <a:lnTo>
                  <a:pt x="137261" y="58149"/>
                </a:lnTo>
                <a:lnTo>
                  <a:pt x="137273" y="58150"/>
                </a:lnTo>
                <a:lnTo>
                  <a:pt x="137279" y="58150"/>
                </a:lnTo>
                <a:lnTo>
                  <a:pt x="137291" y="58149"/>
                </a:lnTo>
                <a:lnTo>
                  <a:pt x="137302" y="58139"/>
                </a:lnTo>
                <a:lnTo>
                  <a:pt x="137302" y="58133"/>
                </a:lnTo>
                <a:lnTo>
                  <a:pt x="137297" y="58127"/>
                </a:lnTo>
                <a:lnTo>
                  <a:pt x="137293" y="58124"/>
                </a:lnTo>
                <a:lnTo>
                  <a:pt x="137277" y="58113"/>
                </a:lnTo>
                <a:lnTo>
                  <a:pt x="137272" y="58107"/>
                </a:lnTo>
                <a:lnTo>
                  <a:pt x="137267" y="58102"/>
                </a:lnTo>
                <a:lnTo>
                  <a:pt x="137270" y="58085"/>
                </a:lnTo>
                <a:lnTo>
                  <a:pt x="137278" y="58079"/>
                </a:lnTo>
                <a:lnTo>
                  <a:pt x="137284" y="58074"/>
                </a:lnTo>
                <a:lnTo>
                  <a:pt x="137288" y="58066"/>
                </a:lnTo>
                <a:lnTo>
                  <a:pt x="137288" y="58053"/>
                </a:lnTo>
                <a:lnTo>
                  <a:pt x="137280" y="58043"/>
                </a:lnTo>
                <a:lnTo>
                  <a:pt x="137266" y="58033"/>
                </a:lnTo>
                <a:lnTo>
                  <a:pt x="137233" y="58032"/>
                </a:lnTo>
                <a:lnTo>
                  <a:pt x="137226" y="58031"/>
                </a:lnTo>
                <a:lnTo>
                  <a:pt x="137220" y="58031"/>
                </a:lnTo>
                <a:lnTo>
                  <a:pt x="137209" y="58027"/>
                </a:lnTo>
                <a:lnTo>
                  <a:pt x="137199" y="58023"/>
                </a:lnTo>
                <a:lnTo>
                  <a:pt x="137179" y="58015"/>
                </a:lnTo>
                <a:lnTo>
                  <a:pt x="137162" y="58015"/>
                </a:lnTo>
                <a:lnTo>
                  <a:pt x="137141" y="58015"/>
                </a:lnTo>
                <a:lnTo>
                  <a:pt x="137132" y="58013"/>
                </a:lnTo>
                <a:lnTo>
                  <a:pt x="137120" y="58006"/>
                </a:lnTo>
                <a:lnTo>
                  <a:pt x="137114" y="58003"/>
                </a:lnTo>
                <a:lnTo>
                  <a:pt x="137097" y="57991"/>
                </a:lnTo>
                <a:lnTo>
                  <a:pt x="137091" y="57986"/>
                </a:lnTo>
                <a:lnTo>
                  <a:pt x="137086" y="57979"/>
                </a:lnTo>
                <a:lnTo>
                  <a:pt x="137084" y="57975"/>
                </a:lnTo>
                <a:lnTo>
                  <a:pt x="137079" y="57963"/>
                </a:lnTo>
                <a:lnTo>
                  <a:pt x="137076" y="57957"/>
                </a:lnTo>
                <a:lnTo>
                  <a:pt x="137066" y="57933"/>
                </a:lnTo>
                <a:lnTo>
                  <a:pt x="137052" y="57910"/>
                </a:lnTo>
                <a:lnTo>
                  <a:pt x="137046" y="57897"/>
                </a:lnTo>
                <a:lnTo>
                  <a:pt x="137045" y="57896"/>
                </a:lnTo>
                <a:lnTo>
                  <a:pt x="137044" y="57892"/>
                </a:lnTo>
                <a:lnTo>
                  <a:pt x="137027" y="57840"/>
                </a:lnTo>
                <a:lnTo>
                  <a:pt x="137027" y="57833"/>
                </a:lnTo>
                <a:lnTo>
                  <a:pt x="137027" y="57833"/>
                </a:lnTo>
                <a:lnTo>
                  <a:pt x="137027" y="57821"/>
                </a:lnTo>
                <a:lnTo>
                  <a:pt x="137026" y="57804"/>
                </a:lnTo>
                <a:lnTo>
                  <a:pt x="137028" y="57788"/>
                </a:lnTo>
                <a:lnTo>
                  <a:pt x="137029" y="57744"/>
                </a:lnTo>
                <a:lnTo>
                  <a:pt x="137029" y="57742"/>
                </a:lnTo>
                <a:lnTo>
                  <a:pt x="137030" y="57729"/>
                </a:lnTo>
                <a:lnTo>
                  <a:pt x="137030" y="57717"/>
                </a:lnTo>
                <a:lnTo>
                  <a:pt x="137035" y="57710"/>
                </a:lnTo>
                <a:lnTo>
                  <a:pt x="137047" y="57700"/>
                </a:lnTo>
                <a:lnTo>
                  <a:pt x="137048" y="57699"/>
                </a:lnTo>
                <a:lnTo>
                  <a:pt x="137058" y="57699"/>
                </a:lnTo>
                <a:lnTo>
                  <a:pt x="137061" y="57699"/>
                </a:lnTo>
                <a:lnTo>
                  <a:pt x="137064" y="57699"/>
                </a:lnTo>
                <a:lnTo>
                  <a:pt x="137067" y="57699"/>
                </a:lnTo>
                <a:lnTo>
                  <a:pt x="137076" y="57697"/>
                </a:lnTo>
                <a:lnTo>
                  <a:pt x="137082" y="57678"/>
                </a:lnTo>
                <a:lnTo>
                  <a:pt x="137080" y="57669"/>
                </a:lnTo>
                <a:lnTo>
                  <a:pt x="137075" y="57640"/>
                </a:lnTo>
                <a:lnTo>
                  <a:pt x="137044" y="57579"/>
                </a:lnTo>
                <a:lnTo>
                  <a:pt x="137040" y="57573"/>
                </a:lnTo>
                <a:lnTo>
                  <a:pt x="137037" y="57567"/>
                </a:lnTo>
                <a:lnTo>
                  <a:pt x="137022" y="57553"/>
                </a:lnTo>
                <a:lnTo>
                  <a:pt x="137018" y="57549"/>
                </a:lnTo>
                <a:lnTo>
                  <a:pt x="137000" y="57532"/>
                </a:lnTo>
                <a:lnTo>
                  <a:pt x="136980" y="57512"/>
                </a:lnTo>
                <a:lnTo>
                  <a:pt x="136975" y="57506"/>
                </a:lnTo>
                <a:lnTo>
                  <a:pt x="136970" y="57500"/>
                </a:lnTo>
                <a:lnTo>
                  <a:pt x="136958" y="57489"/>
                </a:lnTo>
                <a:lnTo>
                  <a:pt x="136926" y="57449"/>
                </a:lnTo>
                <a:lnTo>
                  <a:pt x="136925" y="57446"/>
                </a:lnTo>
                <a:lnTo>
                  <a:pt x="136923" y="57440"/>
                </a:lnTo>
                <a:lnTo>
                  <a:pt x="136918" y="57424"/>
                </a:lnTo>
                <a:lnTo>
                  <a:pt x="136917" y="57419"/>
                </a:lnTo>
                <a:lnTo>
                  <a:pt x="136921" y="57395"/>
                </a:lnTo>
                <a:lnTo>
                  <a:pt x="136872" y="57371"/>
                </a:lnTo>
                <a:lnTo>
                  <a:pt x="136888" y="57336"/>
                </a:lnTo>
                <a:lnTo>
                  <a:pt x="136855" y="57293"/>
                </a:lnTo>
                <a:lnTo>
                  <a:pt x="136830" y="57268"/>
                </a:lnTo>
                <a:lnTo>
                  <a:pt x="136810" y="57220"/>
                </a:lnTo>
                <a:lnTo>
                  <a:pt x="136793" y="57202"/>
                </a:lnTo>
                <a:lnTo>
                  <a:pt x="136750" y="57156"/>
                </a:lnTo>
                <a:lnTo>
                  <a:pt x="136732" y="57096"/>
                </a:lnTo>
                <a:lnTo>
                  <a:pt x="136678" y="57055"/>
                </a:lnTo>
                <a:lnTo>
                  <a:pt x="136607" y="57054"/>
                </a:lnTo>
                <a:lnTo>
                  <a:pt x="136582" y="57047"/>
                </a:lnTo>
                <a:lnTo>
                  <a:pt x="136532" y="57062"/>
                </a:lnTo>
                <a:lnTo>
                  <a:pt x="136483" y="57095"/>
                </a:lnTo>
                <a:lnTo>
                  <a:pt x="136467" y="57106"/>
                </a:lnTo>
                <a:lnTo>
                  <a:pt x="136451" y="57117"/>
                </a:lnTo>
                <a:lnTo>
                  <a:pt x="136416" y="57132"/>
                </a:lnTo>
                <a:lnTo>
                  <a:pt x="136349" y="57068"/>
                </a:lnTo>
                <a:lnTo>
                  <a:pt x="136256" y="57078"/>
                </a:lnTo>
                <a:lnTo>
                  <a:pt x="135956" y="56976"/>
                </a:lnTo>
                <a:lnTo>
                  <a:pt x="135794" y="57002"/>
                </a:lnTo>
                <a:lnTo>
                  <a:pt x="135638" y="56919"/>
                </a:lnTo>
                <a:lnTo>
                  <a:pt x="135595" y="56917"/>
                </a:lnTo>
                <a:lnTo>
                  <a:pt x="135574" y="56916"/>
                </a:lnTo>
                <a:lnTo>
                  <a:pt x="135501" y="56908"/>
                </a:lnTo>
                <a:lnTo>
                  <a:pt x="135456" y="56890"/>
                </a:lnTo>
                <a:lnTo>
                  <a:pt x="135442" y="56884"/>
                </a:lnTo>
                <a:lnTo>
                  <a:pt x="135441" y="56871"/>
                </a:lnTo>
                <a:lnTo>
                  <a:pt x="135436" y="56825"/>
                </a:lnTo>
                <a:lnTo>
                  <a:pt x="135409" y="56823"/>
                </a:lnTo>
                <a:lnTo>
                  <a:pt x="135381" y="56820"/>
                </a:lnTo>
                <a:lnTo>
                  <a:pt x="135365" y="56849"/>
                </a:lnTo>
                <a:lnTo>
                  <a:pt x="135335" y="56889"/>
                </a:lnTo>
                <a:lnTo>
                  <a:pt x="135316" y="56900"/>
                </a:lnTo>
                <a:lnTo>
                  <a:pt x="135247" y="56911"/>
                </a:lnTo>
                <a:lnTo>
                  <a:pt x="135244" y="56912"/>
                </a:lnTo>
                <a:lnTo>
                  <a:pt x="135195" y="56928"/>
                </a:lnTo>
                <a:lnTo>
                  <a:pt x="135153" y="56942"/>
                </a:lnTo>
                <a:lnTo>
                  <a:pt x="135144" y="56945"/>
                </a:lnTo>
                <a:lnTo>
                  <a:pt x="135103" y="56970"/>
                </a:lnTo>
                <a:lnTo>
                  <a:pt x="135071" y="56928"/>
                </a:lnTo>
                <a:lnTo>
                  <a:pt x="135025" y="56934"/>
                </a:lnTo>
                <a:lnTo>
                  <a:pt x="135044" y="56988"/>
                </a:lnTo>
                <a:lnTo>
                  <a:pt x="135038" y="56996"/>
                </a:lnTo>
                <a:lnTo>
                  <a:pt x="135027" y="57010"/>
                </a:lnTo>
                <a:lnTo>
                  <a:pt x="134989" y="57014"/>
                </a:lnTo>
                <a:lnTo>
                  <a:pt x="134961" y="57022"/>
                </a:lnTo>
                <a:lnTo>
                  <a:pt x="134942" y="57063"/>
                </a:lnTo>
                <a:lnTo>
                  <a:pt x="134929" y="57052"/>
                </a:lnTo>
                <a:lnTo>
                  <a:pt x="134912" y="57037"/>
                </a:lnTo>
                <a:lnTo>
                  <a:pt x="134885" y="57013"/>
                </a:lnTo>
                <a:lnTo>
                  <a:pt x="134869" y="56983"/>
                </a:lnTo>
                <a:lnTo>
                  <a:pt x="134837" y="56942"/>
                </a:lnTo>
                <a:lnTo>
                  <a:pt x="134818" y="56898"/>
                </a:lnTo>
                <a:lnTo>
                  <a:pt x="134796" y="56922"/>
                </a:lnTo>
                <a:lnTo>
                  <a:pt x="134760" y="56911"/>
                </a:lnTo>
                <a:lnTo>
                  <a:pt x="134723" y="56853"/>
                </a:lnTo>
                <a:lnTo>
                  <a:pt x="134671" y="56839"/>
                </a:lnTo>
                <a:lnTo>
                  <a:pt x="134613" y="56830"/>
                </a:lnTo>
                <a:lnTo>
                  <a:pt x="134561" y="56842"/>
                </a:lnTo>
                <a:lnTo>
                  <a:pt x="134531" y="56855"/>
                </a:lnTo>
                <a:lnTo>
                  <a:pt x="134498" y="56849"/>
                </a:lnTo>
                <a:lnTo>
                  <a:pt x="134460" y="56814"/>
                </a:lnTo>
                <a:lnTo>
                  <a:pt x="134411" y="56786"/>
                </a:lnTo>
                <a:lnTo>
                  <a:pt x="134323" y="56787"/>
                </a:lnTo>
                <a:lnTo>
                  <a:pt x="134285" y="56797"/>
                </a:lnTo>
                <a:lnTo>
                  <a:pt x="134265" y="56811"/>
                </a:lnTo>
                <a:lnTo>
                  <a:pt x="134230" y="56788"/>
                </a:lnTo>
                <a:lnTo>
                  <a:pt x="134182" y="56739"/>
                </a:lnTo>
                <a:lnTo>
                  <a:pt x="134196" y="56701"/>
                </a:lnTo>
                <a:lnTo>
                  <a:pt x="134227" y="56655"/>
                </a:lnTo>
                <a:lnTo>
                  <a:pt x="134227" y="56625"/>
                </a:lnTo>
                <a:lnTo>
                  <a:pt x="134181" y="56603"/>
                </a:lnTo>
                <a:lnTo>
                  <a:pt x="134149" y="56609"/>
                </a:lnTo>
                <a:lnTo>
                  <a:pt x="134140" y="56610"/>
                </a:lnTo>
                <a:lnTo>
                  <a:pt x="134093" y="56615"/>
                </a:lnTo>
                <a:lnTo>
                  <a:pt x="134060" y="56590"/>
                </a:lnTo>
                <a:lnTo>
                  <a:pt x="133941" y="56537"/>
                </a:lnTo>
                <a:lnTo>
                  <a:pt x="133867" y="56509"/>
                </a:lnTo>
                <a:lnTo>
                  <a:pt x="133873" y="56487"/>
                </a:lnTo>
                <a:lnTo>
                  <a:pt x="133874" y="56486"/>
                </a:lnTo>
                <a:lnTo>
                  <a:pt x="133898" y="56476"/>
                </a:lnTo>
                <a:lnTo>
                  <a:pt x="133939" y="56439"/>
                </a:lnTo>
                <a:lnTo>
                  <a:pt x="133951" y="56412"/>
                </a:lnTo>
                <a:lnTo>
                  <a:pt x="133907" y="56379"/>
                </a:lnTo>
                <a:lnTo>
                  <a:pt x="133875" y="56359"/>
                </a:lnTo>
                <a:lnTo>
                  <a:pt x="133854" y="56291"/>
                </a:lnTo>
                <a:lnTo>
                  <a:pt x="133811" y="56228"/>
                </a:lnTo>
                <a:lnTo>
                  <a:pt x="133773" y="56179"/>
                </a:lnTo>
                <a:lnTo>
                  <a:pt x="133714" y="56142"/>
                </a:lnTo>
                <a:lnTo>
                  <a:pt x="133667" y="56142"/>
                </a:lnTo>
                <a:lnTo>
                  <a:pt x="133637" y="56138"/>
                </a:lnTo>
                <a:lnTo>
                  <a:pt x="133598" y="56112"/>
                </a:lnTo>
                <a:lnTo>
                  <a:pt x="133588" y="56105"/>
                </a:lnTo>
                <a:lnTo>
                  <a:pt x="133566" y="56075"/>
                </a:lnTo>
                <a:lnTo>
                  <a:pt x="133463" y="56043"/>
                </a:lnTo>
                <a:lnTo>
                  <a:pt x="133379" y="56049"/>
                </a:lnTo>
                <a:lnTo>
                  <a:pt x="133369" y="56050"/>
                </a:lnTo>
                <a:lnTo>
                  <a:pt x="133308" y="56090"/>
                </a:lnTo>
                <a:lnTo>
                  <a:pt x="133245" y="56113"/>
                </a:lnTo>
                <a:lnTo>
                  <a:pt x="133180" y="56088"/>
                </a:lnTo>
                <a:lnTo>
                  <a:pt x="133132" y="56136"/>
                </a:lnTo>
                <a:lnTo>
                  <a:pt x="133077" y="56138"/>
                </a:lnTo>
                <a:lnTo>
                  <a:pt x="132986" y="56152"/>
                </a:lnTo>
                <a:lnTo>
                  <a:pt x="132978" y="56153"/>
                </a:lnTo>
                <a:lnTo>
                  <a:pt x="132953" y="56180"/>
                </a:lnTo>
                <a:lnTo>
                  <a:pt x="132917" y="56212"/>
                </a:lnTo>
                <a:lnTo>
                  <a:pt x="132878" y="56227"/>
                </a:lnTo>
                <a:lnTo>
                  <a:pt x="132835" y="56181"/>
                </a:lnTo>
                <a:lnTo>
                  <a:pt x="132843" y="56029"/>
                </a:lnTo>
                <a:lnTo>
                  <a:pt x="132806" y="55960"/>
                </a:lnTo>
                <a:lnTo>
                  <a:pt x="132744" y="55880"/>
                </a:lnTo>
                <a:lnTo>
                  <a:pt x="132695" y="55820"/>
                </a:lnTo>
                <a:lnTo>
                  <a:pt x="132678" y="55802"/>
                </a:lnTo>
                <a:lnTo>
                  <a:pt x="132647" y="55770"/>
                </a:lnTo>
                <a:lnTo>
                  <a:pt x="132635" y="55749"/>
                </a:lnTo>
                <a:lnTo>
                  <a:pt x="132615" y="55713"/>
                </a:lnTo>
                <a:lnTo>
                  <a:pt x="132580" y="55693"/>
                </a:lnTo>
                <a:lnTo>
                  <a:pt x="132508" y="55673"/>
                </a:lnTo>
                <a:lnTo>
                  <a:pt x="132457" y="55664"/>
                </a:lnTo>
                <a:lnTo>
                  <a:pt x="132367" y="55619"/>
                </a:lnTo>
                <a:lnTo>
                  <a:pt x="132331" y="55627"/>
                </a:lnTo>
                <a:lnTo>
                  <a:pt x="132300" y="55678"/>
                </a:lnTo>
                <a:lnTo>
                  <a:pt x="132253" y="55675"/>
                </a:lnTo>
                <a:lnTo>
                  <a:pt x="132202" y="55625"/>
                </a:lnTo>
                <a:lnTo>
                  <a:pt x="132178" y="55562"/>
                </a:lnTo>
                <a:lnTo>
                  <a:pt x="132137" y="55551"/>
                </a:lnTo>
                <a:lnTo>
                  <a:pt x="132099" y="55542"/>
                </a:lnTo>
                <a:lnTo>
                  <a:pt x="132025" y="55514"/>
                </a:lnTo>
                <a:lnTo>
                  <a:pt x="131974" y="55461"/>
                </a:lnTo>
                <a:lnTo>
                  <a:pt x="131939" y="55412"/>
                </a:lnTo>
                <a:lnTo>
                  <a:pt x="131918" y="55357"/>
                </a:lnTo>
                <a:lnTo>
                  <a:pt x="131925" y="55290"/>
                </a:lnTo>
                <a:lnTo>
                  <a:pt x="131890" y="55235"/>
                </a:lnTo>
                <a:lnTo>
                  <a:pt x="131852" y="55189"/>
                </a:lnTo>
                <a:lnTo>
                  <a:pt x="131844" y="55180"/>
                </a:lnTo>
                <a:lnTo>
                  <a:pt x="131842" y="55133"/>
                </a:lnTo>
                <a:lnTo>
                  <a:pt x="131824" y="55082"/>
                </a:lnTo>
                <a:lnTo>
                  <a:pt x="131772" y="55056"/>
                </a:lnTo>
                <a:lnTo>
                  <a:pt x="131683" y="54965"/>
                </a:lnTo>
                <a:lnTo>
                  <a:pt x="131673" y="54908"/>
                </a:lnTo>
                <a:lnTo>
                  <a:pt x="131663" y="54843"/>
                </a:lnTo>
                <a:lnTo>
                  <a:pt x="131707" y="54816"/>
                </a:lnTo>
                <a:lnTo>
                  <a:pt x="131713" y="54759"/>
                </a:lnTo>
                <a:lnTo>
                  <a:pt x="131674" y="54669"/>
                </a:lnTo>
                <a:lnTo>
                  <a:pt x="131584" y="54583"/>
                </a:lnTo>
                <a:lnTo>
                  <a:pt x="131544" y="54548"/>
                </a:lnTo>
                <a:lnTo>
                  <a:pt x="131520" y="54463"/>
                </a:lnTo>
                <a:lnTo>
                  <a:pt x="131492" y="54425"/>
                </a:lnTo>
                <a:lnTo>
                  <a:pt x="131459" y="54381"/>
                </a:lnTo>
                <a:lnTo>
                  <a:pt x="131386" y="54314"/>
                </a:lnTo>
                <a:lnTo>
                  <a:pt x="131373" y="54249"/>
                </a:lnTo>
                <a:lnTo>
                  <a:pt x="131294" y="54180"/>
                </a:lnTo>
                <a:lnTo>
                  <a:pt x="131265" y="54112"/>
                </a:lnTo>
                <a:lnTo>
                  <a:pt x="131280" y="54063"/>
                </a:lnTo>
                <a:lnTo>
                  <a:pt x="131313" y="54028"/>
                </a:lnTo>
                <a:lnTo>
                  <a:pt x="131342" y="53909"/>
                </a:lnTo>
                <a:lnTo>
                  <a:pt x="131324" y="53882"/>
                </a:lnTo>
                <a:lnTo>
                  <a:pt x="131256" y="53834"/>
                </a:lnTo>
                <a:lnTo>
                  <a:pt x="131243" y="53794"/>
                </a:lnTo>
                <a:lnTo>
                  <a:pt x="131244" y="53790"/>
                </a:lnTo>
                <a:lnTo>
                  <a:pt x="131254" y="53758"/>
                </a:lnTo>
                <a:lnTo>
                  <a:pt x="131249" y="53720"/>
                </a:lnTo>
                <a:lnTo>
                  <a:pt x="131239" y="53692"/>
                </a:lnTo>
                <a:lnTo>
                  <a:pt x="131182" y="53545"/>
                </a:lnTo>
                <a:lnTo>
                  <a:pt x="130921" y="53161"/>
                </a:lnTo>
                <a:lnTo>
                  <a:pt x="130843" y="52832"/>
                </a:lnTo>
                <a:lnTo>
                  <a:pt x="130841" y="52829"/>
                </a:lnTo>
                <a:lnTo>
                  <a:pt x="130838" y="52824"/>
                </a:lnTo>
                <a:lnTo>
                  <a:pt x="130838" y="52809"/>
                </a:lnTo>
                <a:lnTo>
                  <a:pt x="130842" y="52806"/>
                </a:lnTo>
                <a:lnTo>
                  <a:pt x="130857" y="52804"/>
                </a:lnTo>
                <a:lnTo>
                  <a:pt x="130864" y="52796"/>
                </a:lnTo>
                <a:lnTo>
                  <a:pt x="130864" y="52792"/>
                </a:lnTo>
                <a:lnTo>
                  <a:pt x="130878" y="52787"/>
                </a:lnTo>
                <a:lnTo>
                  <a:pt x="130880" y="52776"/>
                </a:lnTo>
                <a:lnTo>
                  <a:pt x="130881" y="52758"/>
                </a:lnTo>
                <a:lnTo>
                  <a:pt x="130879" y="52752"/>
                </a:lnTo>
                <a:lnTo>
                  <a:pt x="130857" y="52737"/>
                </a:lnTo>
                <a:lnTo>
                  <a:pt x="130853" y="52738"/>
                </a:lnTo>
                <a:lnTo>
                  <a:pt x="130851" y="52738"/>
                </a:lnTo>
                <a:lnTo>
                  <a:pt x="130835" y="52740"/>
                </a:lnTo>
                <a:lnTo>
                  <a:pt x="130829" y="52737"/>
                </a:lnTo>
                <a:lnTo>
                  <a:pt x="130828" y="52737"/>
                </a:lnTo>
                <a:lnTo>
                  <a:pt x="130824" y="52732"/>
                </a:lnTo>
                <a:lnTo>
                  <a:pt x="130821" y="52722"/>
                </a:lnTo>
                <a:lnTo>
                  <a:pt x="130823" y="52712"/>
                </a:lnTo>
                <a:lnTo>
                  <a:pt x="130826" y="52697"/>
                </a:lnTo>
                <a:lnTo>
                  <a:pt x="130827" y="52695"/>
                </a:lnTo>
                <a:lnTo>
                  <a:pt x="130833" y="52675"/>
                </a:lnTo>
                <a:lnTo>
                  <a:pt x="130839" y="52657"/>
                </a:lnTo>
                <a:lnTo>
                  <a:pt x="130850" y="52641"/>
                </a:lnTo>
                <a:lnTo>
                  <a:pt x="130856" y="52630"/>
                </a:lnTo>
                <a:lnTo>
                  <a:pt x="130860" y="52625"/>
                </a:lnTo>
                <a:lnTo>
                  <a:pt x="130880" y="52601"/>
                </a:lnTo>
                <a:lnTo>
                  <a:pt x="130897" y="52577"/>
                </a:lnTo>
                <a:lnTo>
                  <a:pt x="130905" y="52566"/>
                </a:lnTo>
                <a:lnTo>
                  <a:pt x="130908" y="52561"/>
                </a:lnTo>
                <a:lnTo>
                  <a:pt x="130912" y="52556"/>
                </a:lnTo>
                <a:lnTo>
                  <a:pt x="130926" y="52542"/>
                </a:lnTo>
                <a:lnTo>
                  <a:pt x="130932" y="52532"/>
                </a:lnTo>
                <a:lnTo>
                  <a:pt x="130936" y="52524"/>
                </a:lnTo>
                <a:lnTo>
                  <a:pt x="130936" y="52516"/>
                </a:lnTo>
                <a:lnTo>
                  <a:pt x="130936" y="52503"/>
                </a:lnTo>
                <a:lnTo>
                  <a:pt x="130932" y="52483"/>
                </a:lnTo>
                <a:lnTo>
                  <a:pt x="130920" y="52455"/>
                </a:lnTo>
                <a:lnTo>
                  <a:pt x="130919" y="52454"/>
                </a:lnTo>
                <a:lnTo>
                  <a:pt x="130917" y="52443"/>
                </a:lnTo>
                <a:lnTo>
                  <a:pt x="130919" y="52426"/>
                </a:lnTo>
                <a:lnTo>
                  <a:pt x="130929" y="52366"/>
                </a:lnTo>
                <a:lnTo>
                  <a:pt x="130931" y="52354"/>
                </a:lnTo>
                <a:lnTo>
                  <a:pt x="130935" y="52337"/>
                </a:lnTo>
                <a:lnTo>
                  <a:pt x="130941" y="52320"/>
                </a:lnTo>
                <a:lnTo>
                  <a:pt x="130945" y="52299"/>
                </a:lnTo>
                <a:lnTo>
                  <a:pt x="130950" y="52291"/>
                </a:lnTo>
                <a:lnTo>
                  <a:pt x="130974" y="52247"/>
                </a:lnTo>
                <a:lnTo>
                  <a:pt x="130979" y="52240"/>
                </a:lnTo>
                <a:lnTo>
                  <a:pt x="130985" y="52232"/>
                </a:lnTo>
                <a:lnTo>
                  <a:pt x="130993" y="52225"/>
                </a:lnTo>
                <a:lnTo>
                  <a:pt x="131003" y="52217"/>
                </a:lnTo>
                <a:lnTo>
                  <a:pt x="131017" y="52206"/>
                </a:lnTo>
                <a:lnTo>
                  <a:pt x="131035" y="52214"/>
                </a:lnTo>
                <a:lnTo>
                  <a:pt x="131042" y="52211"/>
                </a:lnTo>
                <a:lnTo>
                  <a:pt x="131059" y="52203"/>
                </a:lnTo>
                <a:lnTo>
                  <a:pt x="131066" y="52200"/>
                </a:lnTo>
                <a:lnTo>
                  <a:pt x="131075" y="52197"/>
                </a:lnTo>
                <a:lnTo>
                  <a:pt x="131080" y="52190"/>
                </a:lnTo>
                <a:lnTo>
                  <a:pt x="131084" y="52182"/>
                </a:lnTo>
                <a:lnTo>
                  <a:pt x="131085" y="52170"/>
                </a:lnTo>
                <a:lnTo>
                  <a:pt x="131084" y="52155"/>
                </a:lnTo>
                <a:lnTo>
                  <a:pt x="131081" y="52138"/>
                </a:lnTo>
                <a:lnTo>
                  <a:pt x="131073" y="52123"/>
                </a:lnTo>
                <a:lnTo>
                  <a:pt x="131063" y="52105"/>
                </a:lnTo>
                <a:lnTo>
                  <a:pt x="131054" y="52094"/>
                </a:lnTo>
                <a:lnTo>
                  <a:pt x="131044" y="52082"/>
                </a:lnTo>
                <a:lnTo>
                  <a:pt x="131027" y="52060"/>
                </a:lnTo>
                <a:lnTo>
                  <a:pt x="131022" y="52053"/>
                </a:lnTo>
                <a:lnTo>
                  <a:pt x="131026" y="52039"/>
                </a:lnTo>
                <a:lnTo>
                  <a:pt x="131028" y="52034"/>
                </a:lnTo>
                <a:lnTo>
                  <a:pt x="131033" y="52023"/>
                </a:lnTo>
                <a:lnTo>
                  <a:pt x="131039" y="52015"/>
                </a:lnTo>
                <a:lnTo>
                  <a:pt x="131049" y="52001"/>
                </a:lnTo>
                <a:lnTo>
                  <a:pt x="131057" y="51985"/>
                </a:lnTo>
                <a:lnTo>
                  <a:pt x="131062" y="51976"/>
                </a:lnTo>
                <a:lnTo>
                  <a:pt x="131066" y="51963"/>
                </a:lnTo>
                <a:lnTo>
                  <a:pt x="131066" y="51939"/>
                </a:lnTo>
                <a:lnTo>
                  <a:pt x="131066" y="51928"/>
                </a:lnTo>
                <a:lnTo>
                  <a:pt x="131066" y="51927"/>
                </a:lnTo>
                <a:lnTo>
                  <a:pt x="131071" y="51886"/>
                </a:lnTo>
                <a:lnTo>
                  <a:pt x="131072" y="51878"/>
                </a:lnTo>
                <a:lnTo>
                  <a:pt x="131072" y="51873"/>
                </a:lnTo>
                <a:lnTo>
                  <a:pt x="131072" y="51871"/>
                </a:lnTo>
                <a:lnTo>
                  <a:pt x="131077" y="51861"/>
                </a:lnTo>
                <a:lnTo>
                  <a:pt x="131084" y="51860"/>
                </a:lnTo>
                <a:lnTo>
                  <a:pt x="131093" y="51864"/>
                </a:lnTo>
                <a:lnTo>
                  <a:pt x="131112" y="51878"/>
                </a:lnTo>
                <a:lnTo>
                  <a:pt x="131116" y="51880"/>
                </a:lnTo>
                <a:lnTo>
                  <a:pt x="131144" y="51827"/>
                </a:lnTo>
                <a:lnTo>
                  <a:pt x="131177" y="51763"/>
                </a:lnTo>
                <a:lnTo>
                  <a:pt x="131176" y="51762"/>
                </a:lnTo>
                <a:lnTo>
                  <a:pt x="131179" y="51757"/>
                </a:lnTo>
                <a:lnTo>
                  <a:pt x="131177" y="51754"/>
                </a:lnTo>
                <a:lnTo>
                  <a:pt x="131169" y="51737"/>
                </a:lnTo>
                <a:lnTo>
                  <a:pt x="131160" y="51725"/>
                </a:lnTo>
                <a:lnTo>
                  <a:pt x="131154" y="51720"/>
                </a:lnTo>
                <a:lnTo>
                  <a:pt x="131123" y="51702"/>
                </a:lnTo>
                <a:lnTo>
                  <a:pt x="131111" y="51695"/>
                </a:lnTo>
                <a:lnTo>
                  <a:pt x="131099" y="51693"/>
                </a:lnTo>
                <a:lnTo>
                  <a:pt x="131093" y="51692"/>
                </a:lnTo>
                <a:lnTo>
                  <a:pt x="131054" y="51689"/>
                </a:lnTo>
                <a:lnTo>
                  <a:pt x="131028" y="51682"/>
                </a:lnTo>
                <a:lnTo>
                  <a:pt x="131022" y="51673"/>
                </a:lnTo>
                <a:lnTo>
                  <a:pt x="131026" y="51660"/>
                </a:lnTo>
                <a:lnTo>
                  <a:pt x="131037" y="51653"/>
                </a:lnTo>
                <a:lnTo>
                  <a:pt x="131040" y="51651"/>
                </a:lnTo>
                <a:lnTo>
                  <a:pt x="131055" y="51650"/>
                </a:lnTo>
                <a:lnTo>
                  <a:pt x="131071" y="51652"/>
                </a:lnTo>
                <a:lnTo>
                  <a:pt x="131074" y="51651"/>
                </a:lnTo>
                <a:lnTo>
                  <a:pt x="131083" y="51649"/>
                </a:lnTo>
                <a:lnTo>
                  <a:pt x="131092" y="51644"/>
                </a:lnTo>
                <a:lnTo>
                  <a:pt x="131100" y="51640"/>
                </a:lnTo>
                <a:lnTo>
                  <a:pt x="131102" y="51639"/>
                </a:lnTo>
                <a:lnTo>
                  <a:pt x="131122" y="51628"/>
                </a:lnTo>
                <a:lnTo>
                  <a:pt x="131139" y="51617"/>
                </a:lnTo>
                <a:lnTo>
                  <a:pt x="131141" y="51617"/>
                </a:lnTo>
                <a:lnTo>
                  <a:pt x="131142" y="51615"/>
                </a:lnTo>
                <a:lnTo>
                  <a:pt x="131147" y="51609"/>
                </a:lnTo>
                <a:lnTo>
                  <a:pt x="131154" y="51599"/>
                </a:lnTo>
                <a:lnTo>
                  <a:pt x="131160" y="51595"/>
                </a:lnTo>
                <a:lnTo>
                  <a:pt x="131166" y="51585"/>
                </a:lnTo>
                <a:lnTo>
                  <a:pt x="131168" y="51583"/>
                </a:lnTo>
                <a:lnTo>
                  <a:pt x="131172" y="51579"/>
                </a:lnTo>
                <a:lnTo>
                  <a:pt x="131177" y="51576"/>
                </a:lnTo>
                <a:lnTo>
                  <a:pt x="131195" y="51565"/>
                </a:lnTo>
                <a:lnTo>
                  <a:pt x="131213" y="51553"/>
                </a:lnTo>
                <a:lnTo>
                  <a:pt x="131218" y="51551"/>
                </a:lnTo>
                <a:lnTo>
                  <a:pt x="131222" y="51550"/>
                </a:lnTo>
                <a:lnTo>
                  <a:pt x="131231" y="51546"/>
                </a:lnTo>
                <a:lnTo>
                  <a:pt x="131239" y="51540"/>
                </a:lnTo>
                <a:lnTo>
                  <a:pt x="131242" y="51530"/>
                </a:lnTo>
                <a:lnTo>
                  <a:pt x="131247" y="51518"/>
                </a:lnTo>
                <a:lnTo>
                  <a:pt x="131245" y="51510"/>
                </a:lnTo>
                <a:lnTo>
                  <a:pt x="131242" y="51502"/>
                </a:lnTo>
                <a:lnTo>
                  <a:pt x="131240" y="51498"/>
                </a:lnTo>
                <a:lnTo>
                  <a:pt x="131230" y="51487"/>
                </a:lnTo>
                <a:lnTo>
                  <a:pt x="131218" y="51477"/>
                </a:lnTo>
                <a:lnTo>
                  <a:pt x="131203" y="51465"/>
                </a:lnTo>
                <a:lnTo>
                  <a:pt x="131150" y="51439"/>
                </a:lnTo>
                <a:lnTo>
                  <a:pt x="131139" y="51436"/>
                </a:lnTo>
                <a:lnTo>
                  <a:pt x="131129" y="51433"/>
                </a:lnTo>
                <a:lnTo>
                  <a:pt x="131120" y="51428"/>
                </a:lnTo>
                <a:lnTo>
                  <a:pt x="131115" y="51426"/>
                </a:lnTo>
                <a:lnTo>
                  <a:pt x="131107" y="51424"/>
                </a:lnTo>
                <a:lnTo>
                  <a:pt x="131083" y="51413"/>
                </a:lnTo>
                <a:lnTo>
                  <a:pt x="131082" y="51412"/>
                </a:lnTo>
                <a:lnTo>
                  <a:pt x="131081" y="51411"/>
                </a:lnTo>
                <a:lnTo>
                  <a:pt x="131077" y="51405"/>
                </a:lnTo>
                <a:lnTo>
                  <a:pt x="131064" y="51388"/>
                </a:lnTo>
                <a:lnTo>
                  <a:pt x="131059" y="51383"/>
                </a:lnTo>
                <a:lnTo>
                  <a:pt x="131059" y="51378"/>
                </a:lnTo>
                <a:lnTo>
                  <a:pt x="131058" y="51370"/>
                </a:lnTo>
                <a:lnTo>
                  <a:pt x="131051" y="51358"/>
                </a:lnTo>
                <a:lnTo>
                  <a:pt x="131044" y="51352"/>
                </a:lnTo>
                <a:lnTo>
                  <a:pt x="131033" y="51347"/>
                </a:lnTo>
                <a:lnTo>
                  <a:pt x="131023" y="51338"/>
                </a:lnTo>
                <a:lnTo>
                  <a:pt x="131015" y="51327"/>
                </a:lnTo>
                <a:lnTo>
                  <a:pt x="131013" y="51322"/>
                </a:lnTo>
                <a:lnTo>
                  <a:pt x="130998" y="51303"/>
                </a:lnTo>
                <a:lnTo>
                  <a:pt x="130986" y="51289"/>
                </a:lnTo>
                <a:lnTo>
                  <a:pt x="130982" y="51287"/>
                </a:lnTo>
                <a:lnTo>
                  <a:pt x="130977" y="51285"/>
                </a:lnTo>
                <a:lnTo>
                  <a:pt x="130957" y="51278"/>
                </a:lnTo>
                <a:lnTo>
                  <a:pt x="130957" y="51263"/>
                </a:lnTo>
                <a:lnTo>
                  <a:pt x="130970" y="51240"/>
                </a:lnTo>
                <a:lnTo>
                  <a:pt x="130973" y="51219"/>
                </a:lnTo>
                <a:lnTo>
                  <a:pt x="130967" y="51201"/>
                </a:lnTo>
                <a:lnTo>
                  <a:pt x="130958" y="51187"/>
                </a:lnTo>
                <a:lnTo>
                  <a:pt x="130928" y="51164"/>
                </a:lnTo>
                <a:lnTo>
                  <a:pt x="130900" y="51140"/>
                </a:lnTo>
                <a:lnTo>
                  <a:pt x="130905" y="51131"/>
                </a:lnTo>
                <a:lnTo>
                  <a:pt x="130905" y="51130"/>
                </a:lnTo>
                <a:lnTo>
                  <a:pt x="130900" y="51125"/>
                </a:lnTo>
                <a:lnTo>
                  <a:pt x="130899" y="51124"/>
                </a:lnTo>
                <a:lnTo>
                  <a:pt x="130899" y="51123"/>
                </a:lnTo>
                <a:lnTo>
                  <a:pt x="130895" y="51113"/>
                </a:lnTo>
                <a:lnTo>
                  <a:pt x="130895" y="51105"/>
                </a:lnTo>
                <a:lnTo>
                  <a:pt x="130899" y="51098"/>
                </a:lnTo>
                <a:lnTo>
                  <a:pt x="130899" y="51097"/>
                </a:lnTo>
                <a:lnTo>
                  <a:pt x="130900" y="51096"/>
                </a:lnTo>
                <a:lnTo>
                  <a:pt x="130900" y="51095"/>
                </a:lnTo>
                <a:lnTo>
                  <a:pt x="130904" y="51090"/>
                </a:lnTo>
                <a:lnTo>
                  <a:pt x="130907" y="51084"/>
                </a:lnTo>
                <a:lnTo>
                  <a:pt x="130919" y="51072"/>
                </a:lnTo>
                <a:lnTo>
                  <a:pt x="130923" y="51069"/>
                </a:lnTo>
                <a:lnTo>
                  <a:pt x="130936" y="51059"/>
                </a:lnTo>
                <a:lnTo>
                  <a:pt x="130947" y="51047"/>
                </a:lnTo>
                <a:lnTo>
                  <a:pt x="130950" y="51042"/>
                </a:lnTo>
                <a:lnTo>
                  <a:pt x="130956" y="51035"/>
                </a:lnTo>
                <a:lnTo>
                  <a:pt x="130962" y="51034"/>
                </a:lnTo>
                <a:lnTo>
                  <a:pt x="130966" y="51032"/>
                </a:lnTo>
                <a:lnTo>
                  <a:pt x="130975" y="51025"/>
                </a:lnTo>
                <a:lnTo>
                  <a:pt x="130987" y="51018"/>
                </a:lnTo>
                <a:lnTo>
                  <a:pt x="130991" y="51014"/>
                </a:lnTo>
                <a:lnTo>
                  <a:pt x="131005" y="51009"/>
                </a:lnTo>
                <a:lnTo>
                  <a:pt x="131007" y="51007"/>
                </a:lnTo>
                <a:lnTo>
                  <a:pt x="131022" y="50999"/>
                </a:lnTo>
                <a:lnTo>
                  <a:pt x="131038" y="50997"/>
                </a:lnTo>
                <a:lnTo>
                  <a:pt x="131046" y="50988"/>
                </a:lnTo>
                <a:lnTo>
                  <a:pt x="131041" y="50981"/>
                </a:lnTo>
                <a:lnTo>
                  <a:pt x="131035" y="50974"/>
                </a:lnTo>
                <a:lnTo>
                  <a:pt x="131022" y="50970"/>
                </a:lnTo>
                <a:lnTo>
                  <a:pt x="131009" y="50968"/>
                </a:lnTo>
                <a:lnTo>
                  <a:pt x="130975" y="50959"/>
                </a:lnTo>
                <a:lnTo>
                  <a:pt x="130953" y="50957"/>
                </a:lnTo>
                <a:lnTo>
                  <a:pt x="130932" y="50953"/>
                </a:lnTo>
                <a:lnTo>
                  <a:pt x="130913" y="50952"/>
                </a:lnTo>
                <a:lnTo>
                  <a:pt x="130888" y="50945"/>
                </a:lnTo>
                <a:lnTo>
                  <a:pt x="130842" y="50913"/>
                </a:lnTo>
                <a:lnTo>
                  <a:pt x="130828" y="50902"/>
                </a:lnTo>
                <a:lnTo>
                  <a:pt x="130810" y="50892"/>
                </a:lnTo>
                <a:lnTo>
                  <a:pt x="130797" y="50887"/>
                </a:lnTo>
                <a:lnTo>
                  <a:pt x="130759" y="50875"/>
                </a:lnTo>
                <a:lnTo>
                  <a:pt x="130744" y="50871"/>
                </a:lnTo>
                <a:lnTo>
                  <a:pt x="130725" y="50869"/>
                </a:lnTo>
                <a:lnTo>
                  <a:pt x="130710" y="50865"/>
                </a:lnTo>
                <a:lnTo>
                  <a:pt x="130677" y="50860"/>
                </a:lnTo>
                <a:lnTo>
                  <a:pt x="130669" y="50859"/>
                </a:lnTo>
                <a:lnTo>
                  <a:pt x="130662" y="50857"/>
                </a:lnTo>
                <a:lnTo>
                  <a:pt x="130657" y="50856"/>
                </a:lnTo>
                <a:lnTo>
                  <a:pt x="130627" y="50848"/>
                </a:lnTo>
                <a:lnTo>
                  <a:pt x="130590" y="50845"/>
                </a:lnTo>
                <a:lnTo>
                  <a:pt x="130561" y="50836"/>
                </a:lnTo>
                <a:lnTo>
                  <a:pt x="130543" y="50815"/>
                </a:lnTo>
                <a:lnTo>
                  <a:pt x="130539" y="50783"/>
                </a:lnTo>
                <a:lnTo>
                  <a:pt x="130524" y="50733"/>
                </a:lnTo>
                <a:lnTo>
                  <a:pt x="130511" y="50683"/>
                </a:lnTo>
                <a:lnTo>
                  <a:pt x="130491" y="50634"/>
                </a:lnTo>
                <a:lnTo>
                  <a:pt x="130480" y="50609"/>
                </a:lnTo>
                <a:lnTo>
                  <a:pt x="130459" y="50600"/>
                </a:lnTo>
                <a:lnTo>
                  <a:pt x="130434" y="50604"/>
                </a:lnTo>
                <a:lnTo>
                  <a:pt x="130416" y="50603"/>
                </a:lnTo>
                <a:lnTo>
                  <a:pt x="130398" y="50590"/>
                </a:lnTo>
                <a:lnTo>
                  <a:pt x="130405" y="50570"/>
                </a:lnTo>
                <a:lnTo>
                  <a:pt x="130406" y="50567"/>
                </a:lnTo>
                <a:lnTo>
                  <a:pt x="130406" y="50565"/>
                </a:lnTo>
                <a:lnTo>
                  <a:pt x="130407" y="50557"/>
                </a:lnTo>
                <a:lnTo>
                  <a:pt x="130413" y="50547"/>
                </a:lnTo>
                <a:lnTo>
                  <a:pt x="130418" y="50542"/>
                </a:lnTo>
                <a:lnTo>
                  <a:pt x="130420" y="50540"/>
                </a:lnTo>
                <a:lnTo>
                  <a:pt x="130420" y="50540"/>
                </a:lnTo>
                <a:lnTo>
                  <a:pt x="130423" y="50536"/>
                </a:lnTo>
                <a:lnTo>
                  <a:pt x="130426" y="50534"/>
                </a:lnTo>
                <a:lnTo>
                  <a:pt x="130427" y="50534"/>
                </a:lnTo>
                <a:lnTo>
                  <a:pt x="130438" y="50526"/>
                </a:lnTo>
                <a:lnTo>
                  <a:pt x="130439" y="50526"/>
                </a:lnTo>
                <a:lnTo>
                  <a:pt x="130447" y="50522"/>
                </a:lnTo>
                <a:lnTo>
                  <a:pt x="130453" y="50519"/>
                </a:lnTo>
                <a:lnTo>
                  <a:pt x="130469" y="50510"/>
                </a:lnTo>
                <a:lnTo>
                  <a:pt x="130475" y="50501"/>
                </a:lnTo>
                <a:lnTo>
                  <a:pt x="130485" y="50492"/>
                </a:lnTo>
                <a:lnTo>
                  <a:pt x="130485" y="50492"/>
                </a:lnTo>
                <a:lnTo>
                  <a:pt x="130491" y="50485"/>
                </a:lnTo>
                <a:lnTo>
                  <a:pt x="130501" y="50473"/>
                </a:lnTo>
                <a:lnTo>
                  <a:pt x="130525" y="50434"/>
                </a:lnTo>
                <a:lnTo>
                  <a:pt x="130526" y="50430"/>
                </a:lnTo>
                <a:lnTo>
                  <a:pt x="130533" y="50414"/>
                </a:lnTo>
                <a:lnTo>
                  <a:pt x="130539" y="50404"/>
                </a:lnTo>
                <a:lnTo>
                  <a:pt x="130551" y="50383"/>
                </a:lnTo>
                <a:lnTo>
                  <a:pt x="130551" y="50371"/>
                </a:lnTo>
                <a:lnTo>
                  <a:pt x="130548" y="50357"/>
                </a:lnTo>
                <a:lnTo>
                  <a:pt x="130548" y="50341"/>
                </a:lnTo>
                <a:lnTo>
                  <a:pt x="130544" y="50327"/>
                </a:lnTo>
                <a:lnTo>
                  <a:pt x="130511" y="50288"/>
                </a:lnTo>
                <a:lnTo>
                  <a:pt x="130504" y="50278"/>
                </a:lnTo>
                <a:lnTo>
                  <a:pt x="130495" y="50269"/>
                </a:lnTo>
                <a:lnTo>
                  <a:pt x="130488" y="50259"/>
                </a:lnTo>
                <a:lnTo>
                  <a:pt x="130484" y="50252"/>
                </a:lnTo>
                <a:lnTo>
                  <a:pt x="130484" y="50252"/>
                </a:lnTo>
                <a:lnTo>
                  <a:pt x="130481" y="50246"/>
                </a:lnTo>
                <a:lnTo>
                  <a:pt x="130479" y="50239"/>
                </a:lnTo>
                <a:lnTo>
                  <a:pt x="130479" y="50237"/>
                </a:lnTo>
                <a:lnTo>
                  <a:pt x="130479" y="50234"/>
                </a:lnTo>
                <a:lnTo>
                  <a:pt x="130479" y="50233"/>
                </a:lnTo>
                <a:lnTo>
                  <a:pt x="130479" y="50226"/>
                </a:lnTo>
                <a:lnTo>
                  <a:pt x="130480" y="50221"/>
                </a:lnTo>
                <a:lnTo>
                  <a:pt x="130482" y="50207"/>
                </a:lnTo>
                <a:lnTo>
                  <a:pt x="130495" y="50186"/>
                </a:lnTo>
                <a:lnTo>
                  <a:pt x="130500" y="50177"/>
                </a:lnTo>
                <a:lnTo>
                  <a:pt x="130499" y="50166"/>
                </a:lnTo>
                <a:lnTo>
                  <a:pt x="130490" y="50144"/>
                </a:lnTo>
                <a:lnTo>
                  <a:pt x="130476" y="50126"/>
                </a:lnTo>
                <a:lnTo>
                  <a:pt x="130469" y="50117"/>
                </a:lnTo>
                <a:lnTo>
                  <a:pt x="130462" y="50107"/>
                </a:lnTo>
                <a:lnTo>
                  <a:pt x="130427" y="50052"/>
                </a:lnTo>
                <a:lnTo>
                  <a:pt x="130423" y="50041"/>
                </a:lnTo>
                <a:lnTo>
                  <a:pt x="130411" y="50019"/>
                </a:lnTo>
                <a:lnTo>
                  <a:pt x="130410" y="50010"/>
                </a:lnTo>
                <a:lnTo>
                  <a:pt x="130401" y="49995"/>
                </a:lnTo>
                <a:lnTo>
                  <a:pt x="130389" y="49980"/>
                </a:lnTo>
                <a:lnTo>
                  <a:pt x="130366" y="49962"/>
                </a:lnTo>
                <a:lnTo>
                  <a:pt x="130352" y="49949"/>
                </a:lnTo>
                <a:lnTo>
                  <a:pt x="130310" y="49917"/>
                </a:lnTo>
                <a:lnTo>
                  <a:pt x="130294" y="49902"/>
                </a:lnTo>
                <a:lnTo>
                  <a:pt x="130281" y="49885"/>
                </a:lnTo>
                <a:lnTo>
                  <a:pt x="130264" y="49868"/>
                </a:lnTo>
                <a:lnTo>
                  <a:pt x="130245" y="49851"/>
                </a:lnTo>
                <a:lnTo>
                  <a:pt x="130222" y="49838"/>
                </a:lnTo>
                <a:lnTo>
                  <a:pt x="130214" y="49833"/>
                </a:lnTo>
                <a:lnTo>
                  <a:pt x="130197" y="49814"/>
                </a:lnTo>
                <a:lnTo>
                  <a:pt x="130169" y="49800"/>
                </a:lnTo>
                <a:lnTo>
                  <a:pt x="130134" y="49788"/>
                </a:lnTo>
                <a:lnTo>
                  <a:pt x="130128" y="49787"/>
                </a:lnTo>
                <a:lnTo>
                  <a:pt x="130119" y="49784"/>
                </a:lnTo>
                <a:lnTo>
                  <a:pt x="130072" y="49772"/>
                </a:lnTo>
                <a:lnTo>
                  <a:pt x="130067" y="49774"/>
                </a:lnTo>
                <a:lnTo>
                  <a:pt x="130051" y="49780"/>
                </a:lnTo>
                <a:lnTo>
                  <a:pt x="130046" y="49785"/>
                </a:lnTo>
                <a:lnTo>
                  <a:pt x="130041" y="49790"/>
                </a:lnTo>
                <a:lnTo>
                  <a:pt x="130025" y="49795"/>
                </a:lnTo>
                <a:lnTo>
                  <a:pt x="130017" y="49795"/>
                </a:lnTo>
                <a:lnTo>
                  <a:pt x="130013" y="49793"/>
                </a:lnTo>
                <a:lnTo>
                  <a:pt x="130003" y="49780"/>
                </a:lnTo>
                <a:lnTo>
                  <a:pt x="130002" y="49778"/>
                </a:lnTo>
                <a:lnTo>
                  <a:pt x="129997" y="49774"/>
                </a:lnTo>
                <a:lnTo>
                  <a:pt x="129993" y="49745"/>
                </a:lnTo>
                <a:lnTo>
                  <a:pt x="129994" y="49733"/>
                </a:lnTo>
                <a:lnTo>
                  <a:pt x="129995" y="49709"/>
                </a:lnTo>
                <a:lnTo>
                  <a:pt x="129996" y="49704"/>
                </a:lnTo>
                <a:lnTo>
                  <a:pt x="129996" y="49703"/>
                </a:lnTo>
                <a:lnTo>
                  <a:pt x="130005" y="49688"/>
                </a:lnTo>
                <a:lnTo>
                  <a:pt x="129999" y="49670"/>
                </a:lnTo>
                <a:lnTo>
                  <a:pt x="129987" y="49665"/>
                </a:lnTo>
                <a:lnTo>
                  <a:pt x="129976" y="49666"/>
                </a:lnTo>
                <a:lnTo>
                  <a:pt x="129973" y="49666"/>
                </a:lnTo>
                <a:lnTo>
                  <a:pt x="129912" y="49646"/>
                </a:lnTo>
                <a:lnTo>
                  <a:pt x="129878" y="49629"/>
                </a:lnTo>
                <a:lnTo>
                  <a:pt x="129858" y="49618"/>
                </a:lnTo>
                <a:lnTo>
                  <a:pt x="129840" y="49606"/>
                </a:lnTo>
                <a:lnTo>
                  <a:pt x="129821" y="49596"/>
                </a:lnTo>
                <a:lnTo>
                  <a:pt x="129788" y="49585"/>
                </a:lnTo>
                <a:lnTo>
                  <a:pt x="129751" y="49566"/>
                </a:lnTo>
                <a:lnTo>
                  <a:pt x="129692" y="49534"/>
                </a:lnTo>
                <a:lnTo>
                  <a:pt x="129675" y="49533"/>
                </a:lnTo>
                <a:lnTo>
                  <a:pt x="129661" y="49533"/>
                </a:lnTo>
                <a:lnTo>
                  <a:pt x="129641" y="49543"/>
                </a:lnTo>
                <a:lnTo>
                  <a:pt x="129630" y="49551"/>
                </a:lnTo>
                <a:lnTo>
                  <a:pt x="129618" y="49560"/>
                </a:lnTo>
                <a:lnTo>
                  <a:pt x="129606" y="49567"/>
                </a:lnTo>
                <a:lnTo>
                  <a:pt x="129598" y="49571"/>
                </a:lnTo>
                <a:lnTo>
                  <a:pt x="129581" y="49576"/>
                </a:lnTo>
                <a:lnTo>
                  <a:pt x="129565" y="49579"/>
                </a:lnTo>
                <a:lnTo>
                  <a:pt x="129550" y="49580"/>
                </a:lnTo>
                <a:lnTo>
                  <a:pt x="129542" y="49579"/>
                </a:lnTo>
                <a:lnTo>
                  <a:pt x="129540" y="49579"/>
                </a:lnTo>
                <a:lnTo>
                  <a:pt x="129539" y="49579"/>
                </a:lnTo>
                <a:lnTo>
                  <a:pt x="129529" y="49578"/>
                </a:lnTo>
                <a:lnTo>
                  <a:pt x="129515" y="49574"/>
                </a:lnTo>
                <a:lnTo>
                  <a:pt x="129512" y="49571"/>
                </a:lnTo>
                <a:lnTo>
                  <a:pt x="129507" y="49570"/>
                </a:lnTo>
                <a:lnTo>
                  <a:pt x="129483" y="49551"/>
                </a:lnTo>
                <a:lnTo>
                  <a:pt x="129470" y="49543"/>
                </a:lnTo>
                <a:lnTo>
                  <a:pt x="129469" y="49540"/>
                </a:lnTo>
                <a:lnTo>
                  <a:pt x="129463" y="49530"/>
                </a:lnTo>
                <a:lnTo>
                  <a:pt x="129460" y="49508"/>
                </a:lnTo>
                <a:lnTo>
                  <a:pt x="129459" y="49480"/>
                </a:lnTo>
                <a:lnTo>
                  <a:pt x="129459" y="49419"/>
                </a:lnTo>
                <a:lnTo>
                  <a:pt x="129459" y="49395"/>
                </a:lnTo>
                <a:lnTo>
                  <a:pt x="129461" y="49371"/>
                </a:lnTo>
                <a:lnTo>
                  <a:pt x="129457" y="49356"/>
                </a:lnTo>
                <a:lnTo>
                  <a:pt x="129445" y="49344"/>
                </a:lnTo>
                <a:lnTo>
                  <a:pt x="129431" y="49338"/>
                </a:lnTo>
                <a:lnTo>
                  <a:pt x="129400" y="49348"/>
                </a:lnTo>
                <a:lnTo>
                  <a:pt x="129395" y="49349"/>
                </a:lnTo>
                <a:lnTo>
                  <a:pt x="129374" y="49353"/>
                </a:lnTo>
                <a:lnTo>
                  <a:pt x="129372" y="49354"/>
                </a:lnTo>
                <a:lnTo>
                  <a:pt x="129360" y="49356"/>
                </a:lnTo>
                <a:lnTo>
                  <a:pt x="129339" y="49360"/>
                </a:lnTo>
                <a:lnTo>
                  <a:pt x="129326" y="49361"/>
                </a:lnTo>
                <a:lnTo>
                  <a:pt x="129313" y="49360"/>
                </a:lnTo>
                <a:lnTo>
                  <a:pt x="129310" y="49357"/>
                </a:lnTo>
                <a:lnTo>
                  <a:pt x="129306" y="49354"/>
                </a:lnTo>
                <a:lnTo>
                  <a:pt x="129299" y="49345"/>
                </a:lnTo>
                <a:lnTo>
                  <a:pt x="129297" y="49342"/>
                </a:lnTo>
                <a:lnTo>
                  <a:pt x="129296" y="49341"/>
                </a:lnTo>
                <a:lnTo>
                  <a:pt x="129293" y="49333"/>
                </a:lnTo>
                <a:lnTo>
                  <a:pt x="129290" y="49323"/>
                </a:lnTo>
                <a:lnTo>
                  <a:pt x="129278" y="49312"/>
                </a:lnTo>
                <a:lnTo>
                  <a:pt x="129257" y="49313"/>
                </a:lnTo>
                <a:lnTo>
                  <a:pt x="129257" y="49313"/>
                </a:lnTo>
                <a:lnTo>
                  <a:pt x="129246" y="49312"/>
                </a:lnTo>
                <a:lnTo>
                  <a:pt x="129236" y="49320"/>
                </a:lnTo>
                <a:lnTo>
                  <a:pt x="129227" y="49334"/>
                </a:lnTo>
                <a:lnTo>
                  <a:pt x="129226" y="49351"/>
                </a:lnTo>
                <a:lnTo>
                  <a:pt x="129228" y="49369"/>
                </a:lnTo>
                <a:lnTo>
                  <a:pt x="129220" y="49395"/>
                </a:lnTo>
                <a:lnTo>
                  <a:pt x="129212" y="49402"/>
                </a:lnTo>
                <a:lnTo>
                  <a:pt x="129157" y="49408"/>
                </a:lnTo>
                <a:lnTo>
                  <a:pt x="129157" y="49408"/>
                </a:lnTo>
                <a:lnTo>
                  <a:pt x="129107" y="49409"/>
                </a:lnTo>
                <a:lnTo>
                  <a:pt x="129066" y="49412"/>
                </a:lnTo>
                <a:lnTo>
                  <a:pt x="129062" y="49413"/>
                </a:lnTo>
                <a:lnTo>
                  <a:pt x="129036" y="49415"/>
                </a:lnTo>
                <a:lnTo>
                  <a:pt x="129000" y="49425"/>
                </a:lnTo>
                <a:lnTo>
                  <a:pt x="128977" y="49442"/>
                </a:lnTo>
                <a:lnTo>
                  <a:pt x="128965" y="49457"/>
                </a:lnTo>
                <a:lnTo>
                  <a:pt x="128953" y="49477"/>
                </a:lnTo>
                <a:lnTo>
                  <a:pt x="128936" y="49498"/>
                </a:lnTo>
                <a:lnTo>
                  <a:pt x="128922" y="49506"/>
                </a:lnTo>
                <a:lnTo>
                  <a:pt x="128922" y="49506"/>
                </a:lnTo>
                <a:lnTo>
                  <a:pt x="128922" y="49506"/>
                </a:lnTo>
                <a:lnTo>
                  <a:pt x="128901" y="49506"/>
                </a:lnTo>
                <a:lnTo>
                  <a:pt x="128896" y="49504"/>
                </a:lnTo>
                <a:lnTo>
                  <a:pt x="128895" y="49503"/>
                </a:lnTo>
                <a:lnTo>
                  <a:pt x="128883" y="49500"/>
                </a:lnTo>
                <a:lnTo>
                  <a:pt x="128866" y="49499"/>
                </a:lnTo>
                <a:lnTo>
                  <a:pt x="128845" y="49499"/>
                </a:lnTo>
                <a:lnTo>
                  <a:pt x="128819" y="49499"/>
                </a:lnTo>
                <a:lnTo>
                  <a:pt x="128800" y="49499"/>
                </a:lnTo>
                <a:lnTo>
                  <a:pt x="128792" y="49502"/>
                </a:lnTo>
                <a:lnTo>
                  <a:pt x="128791" y="49502"/>
                </a:lnTo>
                <a:lnTo>
                  <a:pt x="128781" y="49507"/>
                </a:lnTo>
                <a:lnTo>
                  <a:pt x="128772" y="49507"/>
                </a:lnTo>
                <a:lnTo>
                  <a:pt x="128762" y="49506"/>
                </a:lnTo>
                <a:lnTo>
                  <a:pt x="128761" y="49504"/>
                </a:lnTo>
                <a:lnTo>
                  <a:pt x="128759" y="49502"/>
                </a:lnTo>
                <a:lnTo>
                  <a:pt x="128759" y="49501"/>
                </a:lnTo>
                <a:lnTo>
                  <a:pt x="128756" y="49498"/>
                </a:lnTo>
                <a:lnTo>
                  <a:pt x="128753" y="49493"/>
                </a:lnTo>
                <a:lnTo>
                  <a:pt x="128748" y="49487"/>
                </a:lnTo>
                <a:lnTo>
                  <a:pt x="128735" y="49473"/>
                </a:lnTo>
                <a:lnTo>
                  <a:pt x="128719" y="49449"/>
                </a:lnTo>
                <a:lnTo>
                  <a:pt x="128709" y="49436"/>
                </a:lnTo>
                <a:lnTo>
                  <a:pt x="128699" y="49424"/>
                </a:lnTo>
                <a:lnTo>
                  <a:pt x="128693" y="49418"/>
                </a:lnTo>
                <a:lnTo>
                  <a:pt x="128675" y="49407"/>
                </a:lnTo>
                <a:lnTo>
                  <a:pt x="128645" y="49392"/>
                </a:lnTo>
                <a:lnTo>
                  <a:pt x="128623" y="49390"/>
                </a:lnTo>
                <a:lnTo>
                  <a:pt x="128615" y="49390"/>
                </a:lnTo>
                <a:lnTo>
                  <a:pt x="128605" y="49390"/>
                </a:lnTo>
                <a:lnTo>
                  <a:pt x="128585" y="49383"/>
                </a:lnTo>
                <a:lnTo>
                  <a:pt x="128577" y="49380"/>
                </a:lnTo>
                <a:lnTo>
                  <a:pt x="128572" y="49372"/>
                </a:lnTo>
                <a:lnTo>
                  <a:pt x="128575" y="49361"/>
                </a:lnTo>
                <a:lnTo>
                  <a:pt x="128578" y="49358"/>
                </a:lnTo>
                <a:lnTo>
                  <a:pt x="128587" y="49352"/>
                </a:lnTo>
                <a:lnTo>
                  <a:pt x="128601" y="49345"/>
                </a:lnTo>
                <a:lnTo>
                  <a:pt x="128606" y="49344"/>
                </a:lnTo>
                <a:lnTo>
                  <a:pt x="128611" y="49343"/>
                </a:lnTo>
                <a:lnTo>
                  <a:pt x="128615" y="49339"/>
                </a:lnTo>
                <a:lnTo>
                  <a:pt x="128615" y="49338"/>
                </a:lnTo>
                <a:lnTo>
                  <a:pt x="128616" y="49336"/>
                </a:lnTo>
                <a:lnTo>
                  <a:pt x="128625" y="49333"/>
                </a:lnTo>
                <a:lnTo>
                  <a:pt x="128644" y="49321"/>
                </a:lnTo>
                <a:lnTo>
                  <a:pt x="128647" y="49312"/>
                </a:lnTo>
                <a:lnTo>
                  <a:pt x="128648" y="49310"/>
                </a:lnTo>
                <a:lnTo>
                  <a:pt x="128652" y="49307"/>
                </a:lnTo>
                <a:lnTo>
                  <a:pt x="128662" y="49299"/>
                </a:lnTo>
                <a:lnTo>
                  <a:pt x="128655" y="49276"/>
                </a:lnTo>
                <a:lnTo>
                  <a:pt x="128650" y="49273"/>
                </a:lnTo>
                <a:lnTo>
                  <a:pt x="128639" y="49264"/>
                </a:lnTo>
                <a:lnTo>
                  <a:pt x="128627" y="49256"/>
                </a:lnTo>
                <a:lnTo>
                  <a:pt x="128620" y="49251"/>
                </a:lnTo>
                <a:lnTo>
                  <a:pt x="128614" y="49245"/>
                </a:lnTo>
                <a:lnTo>
                  <a:pt x="128603" y="49237"/>
                </a:lnTo>
                <a:lnTo>
                  <a:pt x="128602" y="49236"/>
                </a:lnTo>
                <a:lnTo>
                  <a:pt x="128596" y="49232"/>
                </a:lnTo>
                <a:lnTo>
                  <a:pt x="128566" y="49209"/>
                </a:lnTo>
                <a:lnTo>
                  <a:pt x="128566" y="49209"/>
                </a:lnTo>
                <a:lnTo>
                  <a:pt x="128565" y="49208"/>
                </a:lnTo>
                <a:lnTo>
                  <a:pt x="128565" y="49208"/>
                </a:lnTo>
                <a:lnTo>
                  <a:pt x="128564" y="49207"/>
                </a:lnTo>
                <a:lnTo>
                  <a:pt x="128557" y="49199"/>
                </a:lnTo>
                <a:lnTo>
                  <a:pt x="128552" y="49199"/>
                </a:lnTo>
                <a:lnTo>
                  <a:pt x="128547" y="49199"/>
                </a:lnTo>
                <a:lnTo>
                  <a:pt x="128545" y="49199"/>
                </a:lnTo>
                <a:lnTo>
                  <a:pt x="128534" y="49195"/>
                </a:lnTo>
                <a:lnTo>
                  <a:pt x="128514" y="49202"/>
                </a:lnTo>
                <a:lnTo>
                  <a:pt x="128507" y="49216"/>
                </a:lnTo>
                <a:lnTo>
                  <a:pt x="128499" y="49237"/>
                </a:lnTo>
                <a:lnTo>
                  <a:pt x="128496" y="49259"/>
                </a:lnTo>
                <a:lnTo>
                  <a:pt x="128491" y="49268"/>
                </a:lnTo>
                <a:lnTo>
                  <a:pt x="128465" y="49288"/>
                </a:lnTo>
                <a:lnTo>
                  <a:pt x="128452" y="49294"/>
                </a:lnTo>
                <a:lnTo>
                  <a:pt x="128446" y="49297"/>
                </a:lnTo>
                <a:lnTo>
                  <a:pt x="128443" y="49299"/>
                </a:lnTo>
                <a:lnTo>
                  <a:pt x="128431" y="49307"/>
                </a:lnTo>
                <a:lnTo>
                  <a:pt x="128413" y="49316"/>
                </a:lnTo>
                <a:lnTo>
                  <a:pt x="128389" y="49319"/>
                </a:lnTo>
                <a:lnTo>
                  <a:pt x="128385" y="49319"/>
                </a:lnTo>
                <a:lnTo>
                  <a:pt x="128357" y="49319"/>
                </a:lnTo>
                <a:lnTo>
                  <a:pt x="128347" y="49319"/>
                </a:lnTo>
                <a:lnTo>
                  <a:pt x="128339" y="49315"/>
                </a:lnTo>
                <a:lnTo>
                  <a:pt x="128336" y="49312"/>
                </a:lnTo>
                <a:lnTo>
                  <a:pt x="128334" y="49311"/>
                </a:lnTo>
                <a:lnTo>
                  <a:pt x="128327" y="49309"/>
                </a:lnTo>
                <a:lnTo>
                  <a:pt x="128318" y="49302"/>
                </a:lnTo>
                <a:lnTo>
                  <a:pt x="128301" y="49294"/>
                </a:lnTo>
                <a:lnTo>
                  <a:pt x="128290" y="49273"/>
                </a:lnTo>
                <a:lnTo>
                  <a:pt x="128288" y="49270"/>
                </a:lnTo>
                <a:lnTo>
                  <a:pt x="128288" y="49268"/>
                </a:lnTo>
                <a:lnTo>
                  <a:pt x="128288" y="49254"/>
                </a:lnTo>
                <a:lnTo>
                  <a:pt x="128288" y="49244"/>
                </a:lnTo>
                <a:lnTo>
                  <a:pt x="128291" y="49229"/>
                </a:lnTo>
                <a:lnTo>
                  <a:pt x="128284" y="49214"/>
                </a:lnTo>
                <a:lnTo>
                  <a:pt x="128281" y="49210"/>
                </a:lnTo>
                <a:lnTo>
                  <a:pt x="128278" y="49205"/>
                </a:lnTo>
                <a:lnTo>
                  <a:pt x="128272" y="49203"/>
                </a:lnTo>
                <a:lnTo>
                  <a:pt x="128260" y="49203"/>
                </a:lnTo>
                <a:lnTo>
                  <a:pt x="128256" y="49204"/>
                </a:lnTo>
                <a:lnTo>
                  <a:pt x="128252" y="49205"/>
                </a:lnTo>
                <a:lnTo>
                  <a:pt x="128238" y="49210"/>
                </a:lnTo>
                <a:lnTo>
                  <a:pt x="128234" y="49211"/>
                </a:lnTo>
                <a:lnTo>
                  <a:pt x="128231" y="49212"/>
                </a:lnTo>
                <a:lnTo>
                  <a:pt x="128226" y="49214"/>
                </a:lnTo>
                <a:lnTo>
                  <a:pt x="128219" y="49214"/>
                </a:lnTo>
                <a:lnTo>
                  <a:pt x="128209" y="49215"/>
                </a:lnTo>
                <a:lnTo>
                  <a:pt x="128199" y="49217"/>
                </a:lnTo>
                <a:lnTo>
                  <a:pt x="128179" y="49223"/>
                </a:lnTo>
                <a:lnTo>
                  <a:pt x="128177" y="49223"/>
                </a:lnTo>
                <a:lnTo>
                  <a:pt x="128165" y="49226"/>
                </a:lnTo>
                <a:lnTo>
                  <a:pt x="128151" y="49228"/>
                </a:lnTo>
                <a:lnTo>
                  <a:pt x="128137" y="49230"/>
                </a:lnTo>
                <a:lnTo>
                  <a:pt x="128135" y="49229"/>
                </a:lnTo>
                <a:lnTo>
                  <a:pt x="128127" y="49227"/>
                </a:lnTo>
                <a:lnTo>
                  <a:pt x="128119" y="49225"/>
                </a:lnTo>
                <a:lnTo>
                  <a:pt x="128113" y="49223"/>
                </a:lnTo>
                <a:lnTo>
                  <a:pt x="128107" y="49222"/>
                </a:lnTo>
                <a:lnTo>
                  <a:pt x="128093" y="49218"/>
                </a:lnTo>
                <a:lnTo>
                  <a:pt x="128085" y="49214"/>
                </a:lnTo>
                <a:lnTo>
                  <a:pt x="128080" y="49210"/>
                </a:lnTo>
                <a:lnTo>
                  <a:pt x="128078" y="49209"/>
                </a:lnTo>
                <a:lnTo>
                  <a:pt x="128072" y="49203"/>
                </a:lnTo>
                <a:lnTo>
                  <a:pt x="128057" y="49184"/>
                </a:lnTo>
                <a:lnTo>
                  <a:pt x="128046" y="49165"/>
                </a:lnTo>
                <a:lnTo>
                  <a:pt x="128042" y="49161"/>
                </a:lnTo>
                <a:lnTo>
                  <a:pt x="128039" y="49158"/>
                </a:lnTo>
                <a:lnTo>
                  <a:pt x="128036" y="49149"/>
                </a:lnTo>
                <a:lnTo>
                  <a:pt x="128036" y="49143"/>
                </a:lnTo>
                <a:lnTo>
                  <a:pt x="128042" y="49136"/>
                </a:lnTo>
                <a:lnTo>
                  <a:pt x="128058" y="49129"/>
                </a:lnTo>
                <a:lnTo>
                  <a:pt x="128062" y="49128"/>
                </a:lnTo>
                <a:lnTo>
                  <a:pt x="128075" y="49121"/>
                </a:lnTo>
                <a:lnTo>
                  <a:pt x="128076" y="49121"/>
                </a:lnTo>
                <a:lnTo>
                  <a:pt x="128086" y="49113"/>
                </a:lnTo>
                <a:lnTo>
                  <a:pt x="128091" y="49108"/>
                </a:lnTo>
                <a:lnTo>
                  <a:pt x="128091" y="49107"/>
                </a:lnTo>
                <a:lnTo>
                  <a:pt x="128093" y="49101"/>
                </a:lnTo>
                <a:lnTo>
                  <a:pt x="128104" y="49095"/>
                </a:lnTo>
                <a:lnTo>
                  <a:pt x="128108" y="49086"/>
                </a:lnTo>
                <a:lnTo>
                  <a:pt x="128112" y="49076"/>
                </a:lnTo>
                <a:lnTo>
                  <a:pt x="128118" y="49059"/>
                </a:lnTo>
                <a:lnTo>
                  <a:pt x="128118" y="49059"/>
                </a:lnTo>
                <a:lnTo>
                  <a:pt x="128119" y="49055"/>
                </a:lnTo>
                <a:lnTo>
                  <a:pt x="128127" y="49049"/>
                </a:lnTo>
                <a:lnTo>
                  <a:pt x="128137" y="49037"/>
                </a:lnTo>
                <a:lnTo>
                  <a:pt x="128142" y="49033"/>
                </a:lnTo>
                <a:lnTo>
                  <a:pt x="128154" y="49024"/>
                </a:lnTo>
                <a:lnTo>
                  <a:pt x="128157" y="49021"/>
                </a:lnTo>
                <a:lnTo>
                  <a:pt x="128158" y="49020"/>
                </a:lnTo>
                <a:lnTo>
                  <a:pt x="128160" y="49018"/>
                </a:lnTo>
                <a:lnTo>
                  <a:pt x="128168" y="49015"/>
                </a:lnTo>
                <a:lnTo>
                  <a:pt x="128170" y="49013"/>
                </a:lnTo>
                <a:lnTo>
                  <a:pt x="128183" y="49006"/>
                </a:lnTo>
                <a:lnTo>
                  <a:pt x="128186" y="48997"/>
                </a:lnTo>
                <a:lnTo>
                  <a:pt x="128180" y="48988"/>
                </a:lnTo>
                <a:lnTo>
                  <a:pt x="128169" y="48984"/>
                </a:lnTo>
                <a:lnTo>
                  <a:pt x="128141" y="48978"/>
                </a:lnTo>
                <a:lnTo>
                  <a:pt x="128119" y="48974"/>
                </a:lnTo>
                <a:lnTo>
                  <a:pt x="128114" y="48974"/>
                </a:lnTo>
                <a:lnTo>
                  <a:pt x="128111" y="48974"/>
                </a:lnTo>
                <a:lnTo>
                  <a:pt x="128100" y="48971"/>
                </a:lnTo>
                <a:lnTo>
                  <a:pt x="128099" y="48971"/>
                </a:lnTo>
                <a:lnTo>
                  <a:pt x="128090" y="48967"/>
                </a:lnTo>
                <a:lnTo>
                  <a:pt x="128081" y="48967"/>
                </a:lnTo>
                <a:lnTo>
                  <a:pt x="128068" y="48965"/>
                </a:lnTo>
                <a:lnTo>
                  <a:pt x="128059" y="48963"/>
                </a:lnTo>
                <a:lnTo>
                  <a:pt x="128051" y="48960"/>
                </a:lnTo>
                <a:lnTo>
                  <a:pt x="128028" y="48964"/>
                </a:lnTo>
                <a:lnTo>
                  <a:pt x="128025" y="48965"/>
                </a:lnTo>
                <a:lnTo>
                  <a:pt x="128023" y="48966"/>
                </a:lnTo>
                <a:lnTo>
                  <a:pt x="128010" y="48969"/>
                </a:lnTo>
                <a:lnTo>
                  <a:pt x="128004" y="48977"/>
                </a:lnTo>
                <a:lnTo>
                  <a:pt x="128003" y="48988"/>
                </a:lnTo>
                <a:lnTo>
                  <a:pt x="128005" y="49019"/>
                </a:lnTo>
                <a:lnTo>
                  <a:pt x="127989" y="49053"/>
                </a:lnTo>
                <a:lnTo>
                  <a:pt x="127960" y="49068"/>
                </a:lnTo>
                <a:lnTo>
                  <a:pt x="127931" y="49071"/>
                </a:lnTo>
                <a:lnTo>
                  <a:pt x="127888" y="49060"/>
                </a:lnTo>
                <a:lnTo>
                  <a:pt x="127883" y="49056"/>
                </a:lnTo>
                <a:lnTo>
                  <a:pt x="127874" y="49050"/>
                </a:lnTo>
                <a:lnTo>
                  <a:pt x="127865" y="49043"/>
                </a:lnTo>
                <a:lnTo>
                  <a:pt x="127857" y="49039"/>
                </a:lnTo>
                <a:lnTo>
                  <a:pt x="127845" y="49035"/>
                </a:lnTo>
                <a:lnTo>
                  <a:pt x="127830" y="49028"/>
                </a:lnTo>
                <a:lnTo>
                  <a:pt x="127795" y="49017"/>
                </a:lnTo>
                <a:lnTo>
                  <a:pt x="127781" y="49012"/>
                </a:lnTo>
                <a:lnTo>
                  <a:pt x="127762" y="49006"/>
                </a:lnTo>
                <a:lnTo>
                  <a:pt x="127750" y="49000"/>
                </a:lnTo>
                <a:lnTo>
                  <a:pt x="127738" y="48994"/>
                </a:lnTo>
                <a:lnTo>
                  <a:pt x="127730" y="48988"/>
                </a:lnTo>
                <a:lnTo>
                  <a:pt x="127720" y="48976"/>
                </a:lnTo>
                <a:lnTo>
                  <a:pt x="127714" y="48965"/>
                </a:lnTo>
                <a:lnTo>
                  <a:pt x="127709" y="48954"/>
                </a:lnTo>
                <a:lnTo>
                  <a:pt x="127702" y="48944"/>
                </a:lnTo>
                <a:lnTo>
                  <a:pt x="127694" y="48939"/>
                </a:lnTo>
                <a:lnTo>
                  <a:pt x="127681" y="48930"/>
                </a:lnTo>
                <a:lnTo>
                  <a:pt x="127669" y="48925"/>
                </a:lnTo>
                <a:lnTo>
                  <a:pt x="127661" y="48929"/>
                </a:lnTo>
                <a:lnTo>
                  <a:pt x="127658" y="48930"/>
                </a:lnTo>
                <a:lnTo>
                  <a:pt x="127655" y="48932"/>
                </a:lnTo>
                <a:lnTo>
                  <a:pt x="127645" y="48931"/>
                </a:lnTo>
                <a:lnTo>
                  <a:pt x="127633" y="48948"/>
                </a:lnTo>
                <a:lnTo>
                  <a:pt x="127630" y="48951"/>
                </a:lnTo>
                <a:lnTo>
                  <a:pt x="127624" y="48957"/>
                </a:lnTo>
                <a:lnTo>
                  <a:pt x="127619" y="48965"/>
                </a:lnTo>
                <a:lnTo>
                  <a:pt x="127614" y="48975"/>
                </a:lnTo>
                <a:lnTo>
                  <a:pt x="127608" y="48980"/>
                </a:lnTo>
                <a:lnTo>
                  <a:pt x="127601" y="48985"/>
                </a:lnTo>
                <a:lnTo>
                  <a:pt x="127589" y="49001"/>
                </a:lnTo>
                <a:lnTo>
                  <a:pt x="127585" y="49008"/>
                </a:lnTo>
                <a:lnTo>
                  <a:pt x="127574" y="49024"/>
                </a:lnTo>
                <a:lnTo>
                  <a:pt x="127561" y="49048"/>
                </a:lnTo>
                <a:lnTo>
                  <a:pt x="127546" y="49071"/>
                </a:lnTo>
                <a:lnTo>
                  <a:pt x="127544" y="49075"/>
                </a:lnTo>
                <a:lnTo>
                  <a:pt x="127516" y="49089"/>
                </a:lnTo>
                <a:lnTo>
                  <a:pt x="127513" y="49089"/>
                </a:lnTo>
                <a:lnTo>
                  <a:pt x="127513" y="49089"/>
                </a:lnTo>
                <a:lnTo>
                  <a:pt x="127486" y="49089"/>
                </a:lnTo>
                <a:lnTo>
                  <a:pt x="127388" y="49073"/>
                </a:lnTo>
                <a:lnTo>
                  <a:pt x="127385" y="49072"/>
                </a:lnTo>
                <a:lnTo>
                  <a:pt x="127379" y="49070"/>
                </a:lnTo>
                <a:lnTo>
                  <a:pt x="127358" y="49063"/>
                </a:lnTo>
                <a:lnTo>
                  <a:pt x="127352" y="49056"/>
                </a:lnTo>
                <a:lnTo>
                  <a:pt x="127351" y="49055"/>
                </a:lnTo>
                <a:lnTo>
                  <a:pt x="127350" y="49053"/>
                </a:lnTo>
                <a:lnTo>
                  <a:pt x="127352" y="49047"/>
                </a:lnTo>
                <a:lnTo>
                  <a:pt x="127352" y="49046"/>
                </a:lnTo>
                <a:lnTo>
                  <a:pt x="127357" y="49030"/>
                </a:lnTo>
                <a:lnTo>
                  <a:pt x="127357" y="49021"/>
                </a:lnTo>
                <a:lnTo>
                  <a:pt x="127357" y="49011"/>
                </a:lnTo>
                <a:lnTo>
                  <a:pt x="127357" y="49005"/>
                </a:lnTo>
                <a:lnTo>
                  <a:pt x="127350" y="48996"/>
                </a:lnTo>
                <a:lnTo>
                  <a:pt x="127332" y="48985"/>
                </a:lnTo>
                <a:lnTo>
                  <a:pt x="127326" y="48985"/>
                </a:lnTo>
                <a:lnTo>
                  <a:pt x="127309" y="48985"/>
                </a:lnTo>
                <a:lnTo>
                  <a:pt x="127299" y="48985"/>
                </a:lnTo>
                <a:lnTo>
                  <a:pt x="127295" y="48986"/>
                </a:lnTo>
                <a:lnTo>
                  <a:pt x="127284" y="48984"/>
                </a:lnTo>
                <a:lnTo>
                  <a:pt x="127252" y="48994"/>
                </a:lnTo>
                <a:lnTo>
                  <a:pt x="127231" y="49008"/>
                </a:lnTo>
                <a:lnTo>
                  <a:pt x="127201" y="49016"/>
                </a:lnTo>
                <a:lnTo>
                  <a:pt x="127200" y="49016"/>
                </a:lnTo>
                <a:lnTo>
                  <a:pt x="127177" y="49020"/>
                </a:lnTo>
                <a:lnTo>
                  <a:pt x="127167" y="49020"/>
                </a:lnTo>
                <a:lnTo>
                  <a:pt x="127150" y="49018"/>
                </a:lnTo>
                <a:lnTo>
                  <a:pt x="127149" y="49018"/>
                </a:lnTo>
                <a:lnTo>
                  <a:pt x="127142" y="49016"/>
                </a:lnTo>
                <a:lnTo>
                  <a:pt x="127131" y="49016"/>
                </a:lnTo>
                <a:lnTo>
                  <a:pt x="127105" y="49020"/>
                </a:lnTo>
                <a:lnTo>
                  <a:pt x="127081" y="49022"/>
                </a:lnTo>
                <a:lnTo>
                  <a:pt x="127074" y="49022"/>
                </a:lnTo>
                <a:lnTo>
                  <a:pt x="127072" y="49022"/>
                </a:lnTo>
                <a:lnTo>
                  <a:pt x="127066" y="49022"/>
                </a:lnTo>
                <a:lnTo>
                  <a:pt x="127045" y="49022"/>
                </a:lnTo>
                <a:lnTo>
                  <a:pt x="127045" y="49022"/>
                </a:lnTo>
                <a:lnTo>
                  <a:pt x="127038" y="49025"/>
                </a:lnTo>
                <a:lnTo>
                  <a:pt x="127035" y="49025"/>
                </a:lnTo>
                <a:lnTo>
                  <a:pt x="127021" y="49023"/>
                </a:lnTo>
                <a:lnTo>
                  <a:pt x="127001" y="49030"/>
                </a:lnTo>
                <a:lnTo>
                  <a:pt x="126990" y="49043"/>
                </a:lnTo>
                <a:lnTo>
                  <a:pt x="126979" y="49054"/>
                </a:lnTo>
                <a:lnTo>
                  <a:pt x="126972" y="49068"/>
                </a:lnTo>
                <a:lnTo>
                  <a:pt x="126968" y="49083"/>
                </a:lnTo>
                <a:lnTo>
                  <a:pt x="126971" y="49092"/>
                </a:lnTo>
                <a:lnTo>
                  <a:pt x="126981" y="49099"/>
                </a:lnTo>
                <a:lnTo>
                  <a:pt x="127007" y="49110"/>
                </a:lnTo>
                <a:lnTo>
                  <a:pt x="127020" y="49123"/>
                </a:lnTo>
                <a:lnTo>
                  <a:pt x="127022" y="49129"/>
                </a:lnTo>
                <a:lnTo>
                  <a:pt x="127018" y="49149"/>
                </a:lnTo>
                <a:lnTo>
                  <a:pt x="127016" y="49152"/>
                </a:lnTo>
                <a:lnTo>
                  <a:pt x="126972" y="49158"/>
                </a:lnTo>
                <a:lnTo>
                  <a:pt x="126933" y="49142"/>
                </a:lnTo>
                <a:lnTo>
                  <a:pt x="126928" y="49140"/>
                </a:lnTo>
                <a:lnTo>
                  <a:pt x="126870" y="49099"/>
                </a:lnTo>
                <a:lnTo>
                  <a:pt x="126832" y="49087"/>
                </a:lnTo>
                <a:lnTo>
                  <a:pt x="126813" y="49088"/>
                </a:lnTo>
                <a:lnTo>
                  <a:pt x="126787" y="49089"/>
                </a:lnTo>
                <a:lnTo>
                  <a:pt x="126766" y="49073"/>
                </a:lnTo>
                <a:lnTo>
                  <a:pt x="126762" y="49068"/>
                </a:lnTo>
                <a:lnTo>
                  <a:pt x="126758" y="49062"/>
                </a:lnTo>
                <a:lnTo>
                  <a:pt x="126753" y="49056"/>
                </a:lnTo>
                <a:lnTo>
                  <a:pt x="126745" y="49050"/>
                </a:lnTo>
                <a:lnTo>
                  <a:pt x="126737" y="49043"/>
                </a:lnTo>
                <a:lnTo>
                  <a:pt x="126727" y="49039"/>
                </a:lnTo>
                <a:lnTo>
                  <a:pt x="126721" y="49042"/>
                </a:lnTo>
                <a:lnTo>
                  <a:pt x="126721" y="49042"/>
                </a:lnTo>
                <a:lnTo>
                  <a:pt x="126718" y="49043"/>
                </a:lnTo>
                <a:lnTo>
                  <a:pt x="126712" y="49051"/>
                </a:lnTo>
                <a:lnTo>
                  <a:pt x="126709" y="49056"/>
                </a:lnTo>
                <a:lnTo>
                  <a:pt x="126704" y="49066"/>
                </a:lnTo>
                <a:lnTo>
                  <a:pt x="126699" y="49072"/>
                </a:lnTo>
                <a:lnTo>
                  <a:pt x="126696" y="49076"/>
                </a:lnTo>
                <a:lnTo>
                  <a:pt x="126684" y="49083"/>
                </a:lnTo>
                <a:lnTo>
                  <a:pt x="126672" y="49092"/>
                </a:lnTo>
                <a:lnTo>
                  <a:pt x="126668" y="49099"/>
                </a:lnTo>
                <a:lnTo>
                  <a:pt x="126668" y="49100"/>
                </a:lnTo>
                <a:lnTo>
                  <a:pt x="126660" y="49109"/>
                </a:lnTo>
                <a:lnTo>
                  <a:pt x="126653" y="49113"/>
                </a:lnTo>
                <a:lnTo>
                  <a:pt x="126645" y="49118"/>
                </a:lnTo>
                <a:lnTo>
                  <a:pt x="126636" y="49121"/>
                </a:lnTo>
                <a:lnTo>
                  <a:pt x="126634" y="49122"/>
                </a:lnTo>
                <a:lnTo>
                  <a:pt x="126633" y="49123"/>
                </a:lnTo>
                <a:lnTo>
                  <a:pt x="126624" y="49128"/>
                </a:lnTo>
                <a:lnTo>
                  <a:pt x="126604" y="49132"/>
                </a:lnTo>
                <a:lnTo>
                  <a:pt x="126595" y="49133"/>
                </a:lnTo>
                <a:lnTo>
                  <a:pt x="126590" y="49135"/>
                </a:lnTo>
                <a:lnTo>
                  <a:pt x="126589" y="49136"/>
                </a:lnTo>
                <a:lnTo>
                  <a:pt x="126582" y="49139"/>
                </a:lnTo>
                <a:lnTo>
                  <a:pt x="126570" y="49140"/>
                </a:lnTo>
                <a:lnTo>
                  <a:pt x="126565" y="49141"/>
                </a:lnTo>
                <a:lnTo>
                  <a:pt x="126563" y="49141"/>
                </a:lnTo>
                <a:lnTo>
                  <a:pt x="126563" y="49141"/>
                </a:lnTo>
                <a:lnTo>
                  <a:pt x="126532" y="49137"/>
                </a:lnTo>
                <a:lnTo>
                  <a:pt x="126527" y="49137"/>
                </a:lnTo>
                <a:lnTo>
                  <a:pt x="126498" y="49126"/>
                </a:lnTo>
                <a:lnTo>
                  <a:pt x="126445" y="49112"/>
                </a:lnTo>
                <a:lnTo>
                  <a:pt x="126443" y="49112"/>
                </a:lnTo>
                <a:lnTo>
                  <a:pt x="126430" y="49110"/>
                </a:lnTo>
                <a:lnTo>
                  <a:pt x="126419" y="49105"/>
                </a:lnTo>
                <a:lnTo>
                  <a:pt x="126417" y="49105"/>
                </a:lnTo>
                <a:lnTo>
                  <a:pt x="126406" y="49102"/>
                </a:lnTo>
                <a:lnTo>
                  <a:pt x="126405" y="49101"/>
                </a:lnTo>
                <a:lnTo>
                  <a:pt x="126398" y="49098"/>
                </a:lnTo>
                <a:lnTo>
                  <a:pt x="126395" y="49085"/>
                </a:lnTo>
                <a:lnTo>
                  <a:pt x="126395" y="49077"/>
                </a:lnTo>
                <a:lnTo>
                  <a:pt x="126394" y="49075"/>
                </a:lnTo>
                <a:lnTo>
                  <a:pt x="126390" y="49065"/>
                </a:lnTo>
                <a:lnTo>
                  <a:pt x="126386" y="49036"/>
                </a:lnTo>
                <a:lnTo>
                  <a:pt x="126384" y="49026"/>
                </a:lnTo>
                <a:lnTo>
                  <a:pt x="126386" y="48990"/>
                </a:lnTo>
                <a:lnTo>
                  <a:pt x="126399" y="48969"/>
                </a:lnTo>
                <a:lnTo>
                  <a:pt x="126386" y="48928"/>
                </a:lnTo>
                <a:lnTo>
                  <a:pt x="126374" y="48902"/>
                </a:lnTo>
                <a:lnTo>
                  <a:pt x="126356" y="48877"/>
                </a:lnTo>
                <a:lnTo>
                  <a:pt x="126325" y="48862"/>
                </a:lnTo>
                <a:lnTo>
                  <a:pt x="126319" y="48859"/>
                </a:lnTo>
                <a:lnTo>
                  <a:pt x="126311" y="48860"/>
                </a:lnTo>
                <a:lnTo>
                  <a:pt x="126298" y="48861"/>
                </a:lnTo>
                <a:lnTo>
                  <a:pt x="126292" y="48867"/>
                </a:lnTo>
                <a:lnTo>
                  <a:pt x="126284" y="48869"/>
                </a:lnTo>
                <a:lnTo>
                  <a:pt x="126280" y="48871"/>
                </a:lnTo>
                <a:lnTo>
                  <a:pt x="126274" y="48876"/>
                </a:lnTo>
                <a:lnTo>
                  <a:pt x="126264" y="48883"/>
                </a:lnTo>
                <a:lnTo>
                  <a:pt x="126257" y="48883"/>
                </a:lnTo>
                <a:lnTo>
                  <a:pt x="126257" y="48883"/>
                </a:lnTo>
                <a:lnTo>
                  <a:pt x="126228" y="48883"/>
                </a:lnTo>
                <a:lnTo>
                  <a:pt x="126228" y="48883"/>
                </a:lnTo>
                <a:lnTo>
                  <a:pt x="126225" y="48883"/>
                </a:lnTo>
                <a:lnTo>
                  <a:pt x="126207" y="48878"/>
                </a:lnTo>
                <a:lnTo>
                  <a:pt x="126206" y="48878"/>
                </a:lnTo>
                <a:lnTo>
                  <a:pt x="126198" y="48876"/>
                </a:lnTo>
                <a:lnTo>
                  <a:pt x="126197" y="48875"/>
                </a:lnTo>
                <a:lnTo>
                  <a:pt x="126195" y="48874"/>
                </a:lnTo>
                <a:lnTo>
                  <a:pt x="126177" y="48847"/>
                </a:lnTo>
                <a:lnTo>
                  <a:pt x="126177" y="48847"/>
                </a:lnTo>
                <a:lnTo>
                  <a:pt x="126175" y="48836"/>
                </a:lnTo>
                <a:lnTo>
                  <a:pt x="126175" y="48822"/>
                </a:lnTo>
                <a:lnTo>
                  <a:pt x="126175" y="48808"/>
                </a:lnTo>
                <a:lnTo>
                  <a:pt x="126174" y="48802"/>
                </a:lnTo>
                <a:lnTo>
                  <a:pt x="126172" y="48783"/>
                </a:lnTo>
                <a:lnTo>
                  <a:pt x="126167" y="48767"/>
                </a:lnTo>
                <a:lnTo>
                  <a:pt x="126153" y="48754"/>
                </a:lnTo>
                <a:lnTo>
                  <a:pt x="126136" y="48745"/>
                </a:lnTo>
                <a:lnTo>
                  <a:pt x="126124" y="48743"/>
                </a:lnTo>
                <a:lnTo>
                  <a:pt x="126101" y="48735"/>
                </a:lnTo>
                <a:lnTo>
                  <a:pt x="126081" y="48727"/>
                </a:lnTo>
                <a:lnTo>
                  <a:pt x="126078" y="48726"/>
                </a:lnTo>
                <a:lnTo>
                  <a:pt x="126065" y="48716"/>
                </a:lnTo>
                <a:lnTo>
                  <a:pt x="126064" y="48708"/>
                </a:lnTo>
                <a:lnTo>
                  <a:pt x="126063" y="48700"/>
                </a:lnTo>
                <a:lnTo>
                  <a:pt x="126081" y="48678"/>
                </a:lnTo>
                <a:lnTo>
                  <a:pt x="126103" y="48664"/>
                </a:lnTo>
                <a:lnTo>
                  <a:pt x="126109" y="48655"/>
                </a:lnTo>
                <a:lnTo>
                  <a:pt x="126109" y="48643"/>
                </a:lnTo>
                <a:lnTo>
                  <a:pt x="126109" y="48631"/>
                </a:lnTo>
                <a:lnTo>
                  <a:pt x="126112" y="48614"/>
                </a:lnTo>
                <a:lnTo>
                  <a:pt x="126116" y="48580"/>
                </a:lnTo>
                <a:lnTo>
                  <a:pt x="126133" y="48562"/>
                </a:lnTo>
                <a:lnTo>
                  <a:pt x="126134" y="48561"/>
                </a:lnTo>
                <a:lnTo>
                  <a:pt x="126141" y="48557"/>
                </a:lnTo>
                <a:lnTo>
                  <a:pt x="126150" y="48541"/>
                </a:lnTo>
                <a:lnTo>
                  <a:pt x="126150" y="48529"/>
                </a:lnTo>
                <a:lnTo>
                  <a:pt x="126127" y="48496"/>
                </a:lnTo>
                <a:lnTo>
                  <a:pt x="126122" y="48483"/>
                </a:lnTo>
                <a:lnTo>
                  <a:pt x="126105" y="48439"/>
                </a:lnTo>
                <a:lnTo>
                  <a:pt x="126093" y="48430"/>
                </a:lnTo>
                <a:lnTo>
                  <a:pt x="126084" y="48424"/>
                </a:lnTo>
                <a:lnTo>
                  <a:pt x="126061" y="48408"/>
                </a:lnTo>
                <a:lnTo>
                  <a:pt x="126051" y="48402"/>
                </a:lnTo>
                <a:lnTo>
                  <a:pt x="126038" y="48394"/>
                </a:lnTo>
                <a:lnTo>
                  <a:pt x="125992" y="48372"/>
                </a:lnTo>
                <a:lnTo>
                  <a:pt x="125986" y="48369"/>
                </a:lnTo>
                <a:lnTo>
                  <a:pt x="125977" y="48366"/>
                </a:lnTo>
                <a:lnTo>
                  <a:pt x="125956" y="48358"/>
                </a:lnTo>
                <a:lnTo>
                  <a:pt x="125945" y="48357"/>
                </a:lnTo>
                <a:lnTo>
                  <a:pt x="125935" y="48361"/>
                </a:lnTo>
                <a:lnTo>
                  <a:pt x="125928" y="48373"/>
                </a:lnTo>
                <a:lnTo>
                  <a:pt x="125925" y="48374"/>
                </a:lnTo>
                <a:lnTo>
                  <a:pt x="125907" y="48377"/>
                </a:lnTo>
                <a:lnTo>
                  <a:pt x="125903" y="48379"/>
                </a:lnTo>
                <a:lnTo>
                  <a:pt x="125897" y="48383"/>
                </a:lnTo>
                <a:lnTo>
                  <a:pt x="125862" y="48397"/>
                </a:lnTo>
                <a:lnTo>
                  <a:pt x="125851" y="48398"/>
                </a:lnTo>
                <a:lnTo>
                  <a:pt x="125827" y="48398"/>
                </a:lnTo>
                <a:lnTo>
                  <a:pt x="125821" y="48398"/>
                </a:lnTo>
                <a:lnTo>
                  <a:pt x="125815" y="48398"/>
                </a:lnTo>
                <a:lnTo>
                  <a:pt x="125788" y="48397"/>
                </a:lnTo>
                <a:lnTo>
                  <a:pt x="125784" y="48396"/>
                </a:lnTo>
                <a:lnTo>
                  <a:pt x="125767" y="48393"/>
                </a:lnTo>
                <a:lnTo>
                  <a:pt x="125747" y="48394"/>
                </a:lnTo>
                <a:lnTo>
                  <a:pt x="125731" y="48399"/>
                </a:lnTo>
                <a:lnTo>
                  <a:pt x="125716" y="48409"/>
                </a:lnTo>
                <a:lnTo>
                  <a:pt x="125704" y="48414"/>
                </a:lnTo>
                <a:lnTo>
                  <a:pt x="125658" y="48419"/>
                </a:lnTo>
                <a:lnTo>
                  <a:pt x="125656" y="48419"/>
                </a:lnTo>
                <a:lnTo>
                  <a:pt x="125651" y="48418"/>
                </a:lnTo>
                <a:lnTo>
                  <a:pt x="125632" y="48409"/>
                </a:lnTo>
                <a:lnTo>
                  <a:pt x="125630" y="48406"/>
                </a:lnTo>
                <a:lnTo>
                  <a:pt x="125623" y="48398"/>
                </a:lnTo>
                <a:lnTo>
                  <a:pt x="125606" y="48386"/>
                </a:lnTo>
                <a:lnTo>
                  <a:pt x="125589" y="48371"/>
                </a:lnTo>
                <a:lnTo>
                  <a:pt x="125559" y="48347"/>
                </a:lnTo>
                <a:lnTo>
                  <a:pt x="125540" y="48334"/>
                </a:lnTo>
                <a:lnTo>
                  <a:pt x="125528" y="48332"/>
                </a:lnTo>
                <a:lnTo>
                  <a:pt x="125518" y="48330"/>
                </a:lnTo>
                <a:lnTo>
                  <a:pt x="125480" y="48325"/>
                </a:lnTo>
                <a:lnTo>
                  <a:pt x="125481" y="48313"/>
                </a:lnTo>
                <a:lnTo>
                  <a:pt x="125481" y="48309"/>
                </a:lnTo>
                <a:lnTo>
                  <a:pt x="125481" y="48300"/>
                </a:lnTo>
                <a:lnTo>
                  <a:pt x="125481" y="48287"/>
                </a:lnTo>
                <a:lnTo>
                  <a:pt x="125473" y="48272"/>
                </a:lnTo>
                <a:lnTo>
                  <a:pt x="125451" y="48255"/>
                </a:lnTo>
                <a:lnTo>
                  <a:pt x="125439" y="48248"/>
                </a:lnTo>
                <a:lnTo>
                  <a:pt x="125430" y="48242"/>
                </a:lnTo>
                <a:lnTo>
                  <a:pt x="125429" y="48242"/>
                </a:lnTo>
                <a:lnTo>
                  <a:pt x="125420" y="48236"/>
                </a:lnTo>
                <a:lnTo>
                  <a:pt x="125410" y="48225"/>
                </a:lnTo>
                <a:lnTo>
                  <a:pt x="125415" y="48215"/>
                </a:lnTo>
                <a:lnTo>
                  <a:pt x="125419" y="48207"/>
                </a:lnTo>
                <a:lnTo>
                  <a:pt x="125429" y="48193"/>
                </a:lnTo>
                <a:lnTo>
                  <a:pt x="125435" y="48181"/>
                </a:lnTo>
                <a:lnTo>
                  <a:pt x="125437" y="48170"/>
                </a:lnTo>
                <a:lnTo>
                  <a:pt x="125437" y="48161"/>
                </a:lnTo>
                <a:lnTo>
                  <a:pt x="125435" y="48149"/>
                </a:lnTo>
                <a:lnTo>
                  <a:pt x="125429" y="48140"/>
                </a:lnTo>
                <a:lnTo>
                  <a:pt x="125422" y="48131"/>
                </a:lnTo>
                <a:lnTo>
                  <a:pt x="125419" y="48125"/>
                </a:lnTo>
                <a:lnTo>
                  <a:pt x="125407" y="48117"/>
                </a:lnTo>
                <a:lnTo>
                  <a:pt x="125380" y="48115"/>
                </a:lnTo>
                <a:lnTo>
                  <a:pt x="125367" y="48120"/>
                </a:lnTo>
                <a:lnTo>
                  <a:pt x="125367" y="48120"/>
                </a:lnTo>
                <a:lnTo>
                  <a:pt x="125355" y="48125"/>
                </a:lnTo>
                <a:lnTo>
                  <a:pt x="125328" y="48132"/>
                </a:lnTo>
                <a:lnTo>
                  <a:pt x="125324" y="48123"/>
                </a:lnTo>
                <a:lnTo>
                  <a:pt x="125323" y="48122"/>
                </a:lnTo>
                <a:lnTo>
                  <a:pt x="125315" y="48104"/>
                </a:lnTo>
                <a:lnTo>
                  <a:pt x="125320" y="48079"/>
                </a:lnTo>
                <a:lnTo>
                  <a:pt x="125346" y="48054"/>
                </a:lnTo>
                <a:lnTo>
                  <a:pt x="125339" y="48049"/>
                </a:lnTo>
                <a:lnTo>
                  <a:pt x="125336" y="48047"/>
                </a:lnTo>
                <a:lnTo>
                  <a:pt x="125318" y="48035"/>
                </a:lnTo>
                <a:lnTo>
                  <a:pt x="125291" y="48032"/>
                </a:lnTo>
                <a:lnTo>
                  <a:pt x="125274" y="48036"/>
                </a:lnTo>
                <a:lnTo>
                  <a:pt x="125248" y="48041"/>
                </a:lnTo>
                <a:lnTo>
                  <a:pt x="125229" y="48042"/>
                </a:lnTo>
                <a:lnTo>
                  <a:pt x="125196" y="48049"/>
                </a:lnTo>
                <a:lnTo>
                  <a:pt x="125162" y="48061"/>
                </a:lnTo>
                <a:lnTo>
                  <a:pt x="125148" y="48064"/>
                </a:lnTo>
                <a:lnTo>
                  <a:pt x="125143" y="48066"/>
                </a:lnTo>
                <a:lnTo>
                  <a:pt x="125125" y="48074"/>
                </a:lnTo>
                <a:lnTo>
                  <a:pt x="125106" y="48077"/>
                </a:lnTo>
                <a:lnTo>
                  <a:pt x="125089" y="48079"/>
                </a:lnTo>
                <a:lnTo>
                  <a:pt x="125064" y="48088"/>
                </a:lnTo>
                <a:lnTo>
                  <a:pt x="125042" y="48090"/>
                </a:lnTo>
                <a:lnTo>
                  <a:pt x="125025" y="48083"/>
                </a:lnTo>
                <a:lnTo>
                  <a:pt x="125022" y="48082"/>
                </a:lnTo>
                <a:lnTo>
                  <a:pt x="125002" y="48063"/>
                </a:lnTo>
                <a:lnTo>
                  <a:pt x="124994" y="48055"/>
                </a:lnTo>
                <a:lnTo>
                  <a:pt x="124977" y="48042"/>
                </a:lnTo>
                <a:lnTo>
                  <a:pt x="124967" y="48037"/>
                </a:lnTo>
                <a:lnTo>
                  <a:pt x="124958" y="48037"/>
                </a:lnTo>
                <a:lnTo>
                  <a:pt x="124949" y="48037"/>
                </a:lnTo>
                <a:lnTo>
                  <a:pt x="124941" y="48037"/>
                </a:lnTo>
                <a:lnTo>
                  <a:pt x="124934" y="48037"/>
                </a:lnTo>
                <a:lnTo>
                  <a:pt x="124923" y="48040"/>
                </a:lnTo>
                <a:lnTo>
                  <a:pt x="124921" y="48044"/>
                </a:lnTo>
                <a:lnTo>
                  <a:pt x="124916" y="48047"/>
                </a:lnTo>
                <a:lnTo>
                  <a:pt x="124881" y="48066"/>
                </a:lnTo>
                <a:lnTo>
                  <a:pt x="124871" y="48068"/>
                </a:lnTo>
                <a:lnTo>
                  <a:pt x="124866" y="48069"/>
                </a:lnTo>
                <a:lnTo>
                  <a:pt x="124860" y="48069"/>
                </a:lnTo>
                <a:lnTo>
                  <a:pt x="124849" y="48068"/>
                </a:lnTo>
                <a:lnTo>
                  <a:pt x="124847" y="48067"/>
                </a:lnTo>
                <a:lnTo>
                  <a:pt x="124843" y="48066"/>
                </a:lnTo>
                <a:lnTo>
                  <a:pt x="124835" y="48063"/>
                </a:lnTo>
                <a:lnTo>
                  <a:pt x="124831" y="48062"/>
                </a:lnTo>
                <a:lnTo>
                  <a:pt x="124817" y="48056"/>
                </a:lnTo>
                <a:lnTo>
                  <a:pt x="124814" y="48054"/>
                </a:lnTo>
                <a:lnTo>
                  <a:pt x="124804" y="48046"/>
                </a:lnTo>
                <a:lnTo>
                  <a:pt x="124782" y="48018"/>
                </a:lnTo>
                <a:lnTo>
                  <a:pt x="124774" y="48008"/>
                </a:lnTo>
                <a:lnTo>
                  <a:pt x="124783" y="47991"/>
                </a:lnTo>
                <a:lnTo>
                  <a:pt x="124783" y="47991"/>
                </a:lnTo>
                <a:lnTo>
                  <a:pt x="124786" y="47988"/>
                </a:lnTo>
                <a:lnTo>
                  <a:pt x="124802" y="47976"/>
                </a:lnTo>
                <a:lnTo>
                  <a:pt x="124804" y="47973"/>
                </a:lnTo>
                <a:lnTo>
                  <a:pt x="124806" y="47967"/>
                </a:lnTo>
                <a:lnTo>
                  <a:pt x="124815" y="47957"/>
                </a:lnTo>
                <a:lnTo>
                  <a:pt x="124821" y="47933"/>
                </a:lnTo>
                <a:lnTo>
                  <a:pt x="124827" y="47925"/>
                </a:lnTo>
                <a:lnTo>
                  <a:pt x="124825" y="47915"/>
                </a:lnTo>
                <a:lnTo>
                  <a:pt x="124819" y="47909"/>
                </a:lnTo>
                <a:lnTo>
                  <a:pt x="124801" y="47883"/>
                </a:lnTo>
                <a:lnTo>
                  <a:pt x="124785" y="47862"/>
                </a:lnTo>
                <a:lnTo>
                  <a:pt x="124780" y="47858"/>
                </a:lnTo>
                <a:lnTo>
                  <a:pt x="124762" y="47849"/>
                </a:lnTo>
                <a:lnTo>
                  <a:pt x="124754" y="47849"/>
                </a:lnTo>
                <a:lnTo>
                  <a:pt x="124748" y="47851"/>
                </a:lnTo>
                <a:lnTo>
                  <a:pt x="124729" y="47854"/>
                </a:lnTo>
                <a:lnTo>
                  <a:pt x="124717" y="47860"/>
                </a:lnTo>
                <a:lnTo>
                  <a:pt x="124710" y="47865"/>
                </a:lnTo>
                <a:lnTo>
                  <a:pt x="124700" y="47865"/>
                </a:lnTo>
                <a:lnTo>
                  <a:pt x="124684" y="47865"/>
                </a:lnTo>
                <a:lnTo>
                  <a:pt x="124682" y="47865"/>
                </a:lnTo>
                <a:lnTo>
                  <a:pt x="124679" y="47863"/>
                </a:lnTo>
                <a:lnTo>
                  <a:pt x="124677" y="47862"/>
                </a:lnTo>
                <a:lnTo>
                  <a:pt x="124671" y="47859"/>
                </a:lnTo>
                <a:lnTo>
                  <a:pt x="124660" y="47854"/>
                </a:lnTo>
                <a:lnTo>
                  <a:pt x="124659" y="47853"/>
                </a:lnTo>
                <a:lnTo>
                  <a:pt x="124658" y="47852"/>
                </a:lnTo>
                <a:lnTo>
                  <a:pt x="124649" y="47841"/>
                </a:lnTo>
                <a:lnTo>
                  <a:pt x="124644" y="47836"/>
                </a:lnTo>
                <a:lnTo>
                  <a:pt x="124644" y="47819"/>
                </a:lnTo>
                <a:lnTo>
                  <a:pt x="124644" y="47818"/>
                </a:lnTo>
                <a:lnTo>
                  <a:pt x="124644" y="47800"/>
                </a:lnTo>
                <a:lnTo>
                  <a:pt x="124648" y="47795"/>
                </a:lnTo>
                <a:lnTo>
                  <a:pt x="124648" y="47794"/>
                </a:lnTo>
                <a:lnTo>
                  <a:pt x="124665" y="47778"/>
                </a:lnTo>
                <a:lnTo>
                  <a:pt x="124667" y="47771"/>
                </a:lnTo>
                <a:lnTo>
                  <a:pt x="124670" y="47768"/>
                </a:lnTo>
                <a:lnTo>
                  <a:pt x="124711" y="47739"/>
                </a:lnTo>
                <a:lnTo>
                  <a:pt x="124720" y="47729"/>
                </a:lnTo>
                <a:lnTo>
                  <a:pt x="124719" y="47719"/>
                </a:lnTo>
                <a:lnTo>
                  <a:pt x="124710" y="47712"/>
                </a:lnTo>
                <a:lnTo>
                  <a:pt x="124701" y="47710"/>
                </a:lnTo>
                <a:lnTo>
                  <a:pt x="124694" y="47710"/>
                </a:lnTo>
                <a:lnTo>
                  <a:pt x="124693" y="47710"/>
                </a:lnTo>
                <a:lnTo>
                  <a:pt x="124680" y="47710"/>
                </a:lnTo>
                <a:lnTo>
                  <a:pt x="124675" y="47709"/>
                </a:lnTo>
                <a:lnTo>
                  <a:pt x="124671" y="47708"/>
                </a:lnTo>
                <a:lnTo>
                  <a:pt x="124668" y="47708"/>
                </a:lnTo>
                <a:lnTo>
                  <a:pt x="124640" y="47699"/>
                </a:lnTo>
                <a:lnTo>
                  <a:pt x="124632" y="47698"/>
                </a:lnTo>
                <a:lnTo>
                  <a:pt x="124622" y="47697"/>
                </a:lnTo>
                <a:lnTo>
                  <a:pt x="124609" y="47695"/>
                </a:lnTo>
                <a:lnTo>
                  <a:pt x="124609" y="47695"/>
                </a:lnTo>
                <a:lnTo>
                  <a:pt x="124580" y="47691"/>
                </a:lnTo>
                <a:lnTo>
                  <a:pt x="124567" y="47682"/>
                </a:lnTo>
                <a:lnTo>
                  <a:pt x="124563" y="47676"/>
                </a:lnTo>
                <a:lnTo>
                  <a:pt x="124560" y="47672"/>
                </a:lnTo>
                <a:lnTo>
                  <a:pt x="124547" y="47667"/>
                </a:lnTo>
                <a:lnTo>
                  <a:pt x="124537" y="47668"/>
                </a:lnTo>
                <a:lnTo>
                  <a:pt x="124530" y="47671"/>
                </a:lnTo>
                <a:lnTo>
                  <a:pt x="124529" y="47677"/>
                </a:lnTo>
                <a:lnTo>
                  <a:pt x="124532" y="47682"/>
                </a:lnTo>
                <a:lnTo>
                  <a:pt x="124540" y="47695"/>
                </a:lnTo>
                <a:lnTo>
                  <a:pt x="124527" y="47716"/>
                </a:lnTo>
                <a:lnTo>
                  <a:pt x="124526" y="47718"/>
                </a:lnTo>
                <a:lnTo>
                  <a:pt x="124508" y="47693"/>
                </a:lnTo>
                <a:lnTo>
                  <a:pt x="124499" y="47688"/>
                </a:lnTo>
                <a:lnTo>
                  <a:pt x="124499" y="47681"/>
                </a:lnTo>
                <a:lnTo>
                  <a:pt x="124499" y="47673"/>
                </a:lnTo>
                <a:lnTo>
                  <a:pt x="124495" y="47657"/>
                </a:lnTo>
                <a:lnTo>
                  <a:pt x="124494" y="47642"/>
                </a:lnTo>
                <a:lnTo>
                  <a:pt x="124469" y="47591"/>
                </a:lnTo>
                <a:lnTo>
                  <a:pt x="124454" y="47579"/>
                </a:lnTo>
                <a:lnTo>
                  <a:pt x="124452" y="47577"/>
                </a:lnTo>
                <a:lnTo>
                  <a:pt x="124447" y="47570"/>
                </a:lnTo>
                <a:lnTo>
                  <a:pt x="124427" y="47559"/>
                </a:lnTo>
                <a:lnTo>
                  <a:pt x="124413" y="47553"/>
                </a:lnTo>
                <a:lnTo>
                  <a:pt x="124391" y="47525"/>
                </a:lnTo>
                <a:lnTo>
                  <a:pt x="124390" y="47524"/>
                </a:lnTo>
                <a:lnTo>
                  <a:pt x="124389" y="47515"/>
                </a:lnTo>
                <a:lnTo>
                  <a:pt x="124393" y="47500"/>
                </a:lnTo>
                <a:lnTo>
                  <a:pt x="124402" y="47479"/>
                </a:lnTo>
                <a:lnTo>
                  <a:pt x="124403" y="47472"/>
                </a:lnTo>
                <a:lnTo>
                  <a:pt x="124403" y="47461"/>
                </a:lnTo>
                <a:lnTo>
                  <a:pt x="124399" y="47450"/>
                </a:lnTo>
                <a:lnTo>
                  <a:pt x="124395" y="47429"/>
                </a:lnTo>
                <a:lnTo>
                  <a:pt x="124395" y="47425"/>
                </a:lnTo>
                <a:lnTo>
                  <a:pt x="124394" y="47419"/>
                </a:lnTo>
                <a:lnTo>
                  <a:pt x="124396" y="47404"/>
                </a:lnTo>
                <a:lnTo>
                  <a:pt x="124398" y="47398"/>
                </a:lnTo>
                <a:lnTo>
                  <a:pt x="124403" y="47391"/>
                </a:lnTo>
                <a:lnTo>
                  <a:pt x="124405" y="47388"/>
                </a:lnTo>
                <a:lnTo>
                  <a:pt x="124412" y="47376"/>
                </a:lnTo>
                <a:lnTo>
                  <a:pt x="124427" y="47370"/>
                </a:lnTo>
                <a:lnTo>
                  <a:pt x="124429" y="47370"/>
                </a:lnTo>
                <a:lnTo>
                  <a:pt x="124437" y="47378"/>
                </a:lnTo>
                <a:lnTo>
                  <a:pt x="124445" y="47397"/>
                </a:lnTo>
                <a:lnTo>
                  <a:pt x="124449" y="47417"/>
                </a:lnTo>
                <a:lnTo>
                  <a:pt x="124456" y="47427"/>
                </a:lnTo>
                <a:lnTo>
                  <a:pt x="124469" y="47433"/>
                </a:lnTo>
                <a:lnTo>
                  <a:pt x="124482" y="47431"/>
                </a:lnTo>
                <a:lnTo>
                  <a:pt x="124485" y="47430"/>
                </a:lnTo>
                <a:lnTo>
                  <a:pt x="124501" y="47430"/>
                </a:lnTo>
                <a:lnTo>
                  <a:pt x="124508" y="47431"/>
                </a:lnTo>
                <a:lnTo>
                  <a:pt x="124511" y="47431"/>
                </a:lnTo>
                <a:lnTo>
                  <a:pt x="124515" y="47431"/>
                </a:lnTo>
                <a:lnTo>
                  <a:pt x="124518" y="47431"/>
                </a:lnTo>
                <a:lnTo>
                  <a:pt x="124528" y="47430"/>
                </a:lnTo>
                <a:lnTo>
                  <a:pt x="124531" y="47427"/>
                </a:lnTo>
                <a:lnTo>
                  <a:pt x="124536" y="47415"/>
                </a:lnTo>
                <a:lnTo>
                  <a:pt x="124535" y="47403"/>
                </a:lnTo>
                <a:lnTo>
                  <a:pt x="124530" y="47393"/>
                </a:lnTo>
                <a:lnTo>
                  <a:pt x="124522" y="47384"/>
                </a:lnTo>
                <a:lnTo>
                  <a:pt x="124515" y="47373"/>
                </a:lnTo>
                <a:lnTo>
                  <a:pt x="124508" y="47364"/>
                </a:lnTo>
                <a:lnTo>
                  <a:pt x="124499" y="47352"/>
                </a:lnTo>
                <a:lnTo>
                  <a:pt x="124469" y="47320"/>
                </a:lnTo>
                <a:lnTo>
                  <a:pt x="124463" y="47317"/>
                </a:lnTo>
                <a:lnTo>
                  <a:pt x="124451" y="47307"/>
                </a:lnTo>
                <a:lnTo>
                  <a:pt x="124437" y="47297"/>
                </a:lnTo>
                <a:lnTo>
                  <a:pt x="124425" y="47289"/>
                </a:lnTo>
                <a:lnTo>
                  <a:pt x="124403" y="47281"/>
                </a:lnTo>
                <a:lnTo>
                  <a:pt x="124392" y="47276"/>
                </a:lnTo>
                <a:lnTo>
                  <a:pt x="124380" y="47273"/>
                </a:lnTo>
                <a:lnTo>
                  <a:pt x="124370" y="47273"/>
                </a:lnTo>
                <a:lnTo>
                  <a:pt x="124366" y="47275"/>
                </a:lnTo>
                <a:lnTo>
                  <a:pt x="124364" y="47276"/>
                </a:lnTo>
                <a:lnTo>
                  <a:pt x="124362" y="47274"/>
                </a:lnTo>
                <a:lnTo>
                  <a:pt x="124360" y="47274"/>
                </a:lnTo>
                <a:lnTo>
                  <a:pt x="124349" y="47266"/>
                </a:lnTo>
                <a:lnTo>
                  <a:pt x="124342" y="47260"/>
                </a:lnTo>
                <a:lnTo>
                  <a:pt x="124341" y="47259"/>
                </a:lnTo>
                <a:lnTo>
                  <a:pt x="124338" y="47257"/>
                </a:lnTo>
                <a:lnTo>
                  <a:pt x="124338" y="47256"/>
                </a:lnTo>
                <a:lnTo>
                  <a:pt x="124334" y="47250"/>
                </a:lnTo>
                <a:lnTo>
                  <a:pt x="124337" y="47229"/>
                </a:lnTo>
                <a:lnTo>
                  <a:pt x="124340" y="47223"/>
                </a:lnTo>
                <a:lnTo>
                  <a:pt x="124342" y="47213"/>
                </a:lnTo>
                <a:lnTo>
                  <a:pt x="124347" y="47203"/>
                </a:lnTo>
                <a:lnTo>
                  <a:pt x="124349" y="47199"/>
                </a:lnTo>
                <a:lnTo>
                  <a:pt x="124359" y="47175"/>
                </a:lnTo>
                <a:lnTo>
                  <a:pt x="124369" y="47158"/>
                </a:lnTo>
                <a:lnTo>
                  <a:pt x="124377" y="47144"/>
                </a:lnTo>
                <a:lnTo>
                  <a:pt x="124387" y="47127"/>
                </a:lnTo>
                <a:lnTo>
                  <a:pt x="124392" y="47115"/>
                </a:lnTo>
                <a:lnTo>
                  <a:pt x="124402" y="47104"/>
                </a:lnTo>
                <a:lnTo>
                  <a:pt x="124412" y="47094"/>
                </a:lnTo>
                <a:lnTo>
                  <a:pt x="124411" y="47086"/>
                </a:lnTo>
                <a:lnTo>
                  <a:pt x="124406" y="47077"/>
                </a:lnTo>
                <a:lnTo>
                  <a:pt x="124395" y="47073"/>
                </a:lnTo>
                <a:lnTo>
                  <a:pt x="124388" y="47071"/>
                </a:lnTo>
                <a:lnTo>
                  <a:pt x="124380" y="47066"/>
                </a:lnTo>
                <a:lnTo>
                  <a:pt x="124379" y="47065"/>
                </a:lnTo>
                <a:lnTo>
                  <a:pt x="124377" y="47062"/>
                </a:lnTo>
                <a:lnTo>
                  <a:pt x="124363" y="47048"/>
                </a:lnTo>
                <a:lnTo>
                  <a:pt x="124349" y="47020"/>
                </a:lnTo>
                <a:lnTo>
                  <a:pt x="124345" y="46996"/>
                </a:lnTo>
                <a:lnTo>
                  <a:pt x="124343" y="46984"/>
                </a:lnTo>
                <a:lnTo>
                  <a:pt x="124339" y="46970"/>
                </a:lnTo>
                <a:lnTo>
                  <a:pt x="124341" y="46963"/>
                </a:lnTo>
                <a:lnTo>
                  <a:pt x="124345" y="46953"/>
                </a:lnTo>
                <a:lnTo>
                  <a:pt x="124350" y="46946"/>
                </a:lnTo>
                <a:lnTo>
                  <a:pt x="124351" y="46933"/>
                </a:lnTo>
                <a:lnTo>
                  <a:pt x="124345" y="46919"/>
                </a:lnTo>
                <a:lnTo>
                  <a:pt x="124339" y="46908"/>
                </a:lnTo>
                <a:lnTo>
                  <a:pt x="124333" y="46899"/>
                </a:lnTo>
                <a:lnTo>
                  <a:pt x="124330" y="46892"/>
                </a:lnTo>
                <a:lnTo>
                  <a:pt x="124330" y="46891"/>
                </a:lnTo>
                <a:lnTo>
                  <a:pt x="124327" y="46882"/>
                </a:lnTo>
                <a:lnTo>
                  <a:pt x="124327" y="46874"/>
                </a:lnTo>
                <a:lnTo>
                  <a:pt x="124327" y="46867"/>
                </a:lnTo>
                <a:lnTo>
                  <a:pt x="124330" y="46851"/>
                </a:lnTo>
                <a:lnTo>
                  <a:pt x="124327" y="46840"/>
                </a:lnTo>
                <a:lnTo>
                  <a:pt x="124318" y="46824"/>
                </a:lnTo>
                <a:lnTo>
                  <a:pt x="124316" y="46804"/>
                </a:lnTo>
                <a:lnTo>
                  <a:pt x="124316" y="46801"/>
                </a:lnTo>
                <a:lnTo>
                  <a:pt x="124314" y="46798"/>
                </a:lnTo>
                <a:lnTo>
                  <a:pt x="124314" y="46797"/>
                </a:lnTo>
                <a:lnTo>
                  <a:pt x="124315" y="46779"/>
                </a:lnTo>
                <a:lnTo>
                  <a:pt x="124309" y="46783"/>
                </a:lnTo>
                <a:lnTo>
                  <a:pt x="124305" y="46786"/>
                </a:lnTo>
                <a:lnTo>
                  <a:pt x="124298" y="46793"/>
                </a:lnTo>
                <a:lnTo>
                  <a:pt x="124292" y="46792"/>
                </a:lnTo>
                <a:lnTo>
                  <a:pt x="124280" y="46794"/>
                </a:lnTo>
                <a:lnTo>
                  <a:pt x="124274" y="46790"/>
                </a:lnTo>
                <a:lnTo>
                  <a:pt x="124273" y="46781"/>
                </a:lnTo>
                <a:lnTo>
                  <a:pt x="124276" y="46771"/>
                </a:lnTo>
                <a:lnTo>
                  <a:pt x="124274" y="46748"/>
                </a:lnTo>
                <a:lnTo>
                  <a:pt x="124262" y="46736"/>
                </a:lnTo>
                <a:lnTo>
                  <a:pt x="124211" y="46724"/>
                </a:lnTo>
                <a:lnTo>
                  <a:pt x="124183" y="46722"/>
                </a:lnTo>
                <a:lnTo>
                  <a:pt x="124178" y="46731"/>
                </a:lnTo>
                <a:lnTo>
                  <a:pt x="124165" y="46749"/>
                </a:lnTo>
                <a:lnTo>
                  <a:pt x="124163" y="46753"/>
                </a:lnTo>
                <a:lnTo>
                  <a:pt x="124161" y="46753"/>
                </a:lnTo>
                <a:lnTo>
                  <a:pt x="124144" y="46753"/>
                </a:lnTo>
                <a:lnTo>
                  <a:pt x="124125" y="46753"/>
                </a:lnTo>
                <a:lnTo>
                  <a:pt x="124122" y="46753"/>
                </a:lnTo>
                <a:lnTo>
                  <a:pt x="124072" y="46733"/>
                </a:lnTo>
                <a:lnTo>
                  <a:pt x="124063" y="46705"/>
                </a:lnTo>
                <a:lnTo>
                  <a:pt x="124043" y="46672"/>
                </a:lnTo>
                <a:lnTo>
                  <a:pt x="124026" y="46627"/>
                </a:lnTo>
                <a:lnTo>
                  <a:pt x="123995" y="46608"/>
                </a:lnTo>
                <a:lnTo>
                  <a:pt x="123971" y="46602"/>
                </a:lnTo>
                <a:lnTo>
                  <a:pt x="123945" y="46605"/>
                </a:lnTo>
                <a:lnTo>
                  <a:pt x="123936" y="46607"/>
                </a:lnTo>
                <a:lnTo>
                  <a:pt x="123899" y="46597"/>
                </a:lnTo>
                <a:lnTo>
                  <a:pt x="123897" y="46596"/>
                </a:lnTo>
                <a:lnTo>
                  <a:pt x="123838" y="46618"/>
                </a:lnTo>
                <a:lnTo>
                  <a:pt x="123791" y="46639"/>
                </a:lnTo>
                <a:lnTo>
                  <a:pt x="123762" y="46647"/>
                </a:lnTo>
                <a:lnTo>
                  <a:pt x="123746" y="46651"/>
                </a:lnTo>
                <a:lnTo>
                  <a:pt x="123700" y="46632"/>
                </a:lnTo>
                <a:lnTo>
                  <a:pt x="123668" y="46611"/>
                </a:lnTo>
                <a:lnTo>
                  <a:pt x="123616" y="46592"/>
                </a:lnTo>
                <a:lnTo>
                  <a:pt x="123589" y="46544"/>
                </a:lnTo>
                <a:lnTo>
                  <a:pt x="123548" y="46512"/>
                </a:lnTo>
                <a:lnTo>
                  <a:pt x="123539" y="46487"/>
                </a:lnTo>
                <a:lnTo>
                  <a:pt x="123528" y="46456"/>
                </a:lnTo>
                <a:lnTo>
                  <a:pt x="123502" y="46399"/>
                </a:lnTo>
                <a:lnTo>
                  <a:pt x="123512" y="46351"/>
                </a:lnTo>
                <a:lnTo>
                  <a:pt x="123505" y="46314"/>
                </a:lnTo>
                <a:lnTo>
                  <a:pt x="123489" y="46290"/>
                </a:lnTo>
                <a:lnTo>
                  <a:pt x="123458" y="46271"/>
                </a:lnTo>
                <a:lnTo>
                  <a:pt x="123453" y="46249"/>
                </a:lnTo>
                <a:lnTo>
                  <a:pt x="123450" y="46236"/>
                </a:lnTo>
                <a:lnTo>
                  <a:pt x="123412" y="46164"/>
                </a:lnTo>
                <a:lnTo>
                  <a:pt x="123386" y="46164"/>
                </a:lnTo>
                <a:lnTo>
                  <a:pt x="123349" y="46163"/>
                </a:lnTo>
                <a:lnTo>
                  <a:pt x="123308" y="46133"/>
                </a:lnTo>
                <a:lnTo>
                  <a:pt x="123268" y="46135"/>
                </a:lnTo>
                <a:lnTo>
                  <a:pt x="123228" y="46125"/>
                </a:lnTo>
                <a:lnTo>
                  <a:pt x="123158" y="46089"/>
                </a:lnTo>
                <a:lnTo>
                  <a:pt x="123109" y="46053"/>
                </a:lnTo>
                <a:lnTo>
                  <a:pt x="123066" y="46003"/>
                </a:lnTo>
                <a:lnTo>
                  <a:pt x="123055" y="45998"/>
                </a:lnTo>
                <a:lnTo>
                  <a:pt x="123000" y="45974"/>
                </a:lnTo>
                <a:lnTo>
                  <a:pt x="122964" y="45979"/>
                </a:lnTo>
                <a:lnTo>
                  <a:pt x="122889" y="45999"/>
                </a:lnTo>
                <a:lnTo>
                  <a:pt x="122853" y="46024"/>
                </a:lnTo>
                <a:lnTo>
                  <a:pt x="122843" y="46059"/>
                </a:lnTo>
                <a:lnTo>
                  <a:pt x="122843" y="46088"/>
                </a:lnTo>
                <a:lnTo>
                  <a:pt x="122865" y="46103"/>
                </a:lnTo>
                <a:lnTo>
                  <a:pt x="122887" y="46111"/>
                </a:lnTo>
                <a:lnTo>
                  <a:pt x="122904" y="46096"/>
                </a:lnTo>
                <a:lnTo>
                  <a:pt x="122931" y="46087"/>
                </a:lnTo>
                <a:lnTo>
                  <a:pt x="122970" y="46088"/>
                </a:lnTo>
                <a:lnTo>
                  <a:pt x="122993" y="46103"/>
                </a:lnTo>
                <a:lnTo>
                  <a:pt x="122992" y="46132"/>
                </a:lnTo>
                <a:lnTo>
                  <a:pt x="122972" y="46165"/>
                </a:lnTo>
                <a:lnTo>
                  <a:pt x="122971" y="46169"/>
                </a:lnTo>
                <a:lnTo>
                  <a:pt x="122969" y="46187"/>
                </a:lnTo>
                <a:lnTo>
                  <a:pt x="122968" y="46218"/>
                </a:lnTo>
                <a:lnTo>
                  <a:pt x="122962" y="46270"/>
                </a:lnTo>
                <a:lnTo>
                  <a:pt x="122939" y="46310"/>
                </a:lnTo>
                <a:lnTo>
                  <a:pt x="122878" y="46324"/>
                </a:lnTo>
                <a:lnTo>
                  <a:pt x="122851" y="46342"/>
                </a:lnTo>
                <a:lnTo>
                  <a:pt x="122843" y="46372"/>
                </a:lnTo>
                <a:lnTo>
                  <a:pt x="122851" y="46388"/>
                </a:lnTo>
                <a:lnTo>
                  <a:pt x="122839" y="46423"/>
                </a:lnTo>
                <a:lnTo>
                  <a:pt x="122816" y="46438"/>
                </a:lnTo>
                <a:lnTo>
                  <a:pt x="122785" y="46452"/>
                </a:lnTo>
                <a:lnTo>
                  <a:pt x="122755" y="46449"/>
                </a:lnTo>
                <a:lnTo>
                  <a:pt x="122723" y="46428"/>
                </a:lnTo>
                <a:lnTo>
                  <a:pt x="122644" y="46378"/>
                </a:lnTo>
                <a:lnTo>
                  <a:pt x="122567" y="46322"/>
                </a:lnTo>
                <a:lnTo>
                  <a:pt x="122546" y="46281"/>
                </a:lnTo>
                <a:lnTo>
                  <a:pt x="122522" y="46265"/>
                </a:lnTo>
                <a:lnTo>
                  <a:pt x="122494" y="46285"/>
                </a:lnTo>
                <a:lnTo>
                  <a:pt x="122472" y="46306"/>
                </a:lnTo>
                <a:lnTo>
                  <a:pt x="122391" y="46303"/>
                </a:lnTo>
                <a:lnTo>
                  <a:pt x="122336" y="46301"/>
                </a:lnTo>
                <a:lnTo>
                  <a:pt x="122273" y="46294"/>
                </a:lnTo>
                <a:lnTo>
                  <a:pt x="122249" y="46311"/>
                </a:lnTo>
                <a:lnTo>
                  <a:pt x="122242" y="46334"/>
                </a:lnTo>
                <a:lnTo>
                  <a:pt x="122245" y="46359"/>
                </a:lnTo>
                <a:lnTo>
                  <a:pt x="122271" y="46373"/>
                </a:lnTo>
                <a:lnTo>
                  <a:pt x="122301" y="46372"/>
                </a:lnTo>
                <a:lnTo>
                  <a:pt x="122324" y="46379"/>
                </a:lnTo>
                <a:lnTo>
                  <a:pt x="122308" y="46402"/>
                </a:lnTo>
                <a:lnTo>
                  <a:pt x="122254" y="46422"/>
                </a:lnTo>
                <a:lnTo>
                  <a:pt x="122203" y="46431"/>
                </a:lnTo>
                <a:lnTo>
                  <a:pt x="122173" y="46422"/>
                </a:lnTo>
                <a:lnTo>
                  <a:pt x="122159" y="46398"/>
                </a:lnTo>
                <a:lnTo>
                  <a:pt x="122132" y="46387"/>
                </a:lnTo>
                <a:lnTo>
                  <a:pt x="122103" y="46396"/>
                </a:lnTo>
                <a:lnTo>
                  <a:pt x="122057" y="46384"/>
                </a:lnTo>
                <a:lnTo>
                  <a:pt x="122032" y="46355"/>
                </a:lnTo>
                <a:lnTo>
                  <a:pt x="122005" y="46342"/>
                </a:lnTo>
                <a:lnTo>
                  <a:pt x="121987" y="46348"/>
                </a:lnTo>
                <a:lnTo>
                  <a:pt x="121972" y="46386"/>
                </a:lnTo>
                <a:lnTo>
                  <a:pt x="121954" y="46434"/>
                </a:lnTo>
                <a:lnTo>
                  <a:pt x="121960" y="46466"/>
                </a:lnTo>
                <a:lnTo>
                  <a:pt x="121961" y="46482"/>
                </a:lnTo>
                <a:lnTo>
                  <a:pt x="121995" y="46494"/>
                </a:lnTo>
                <a:lnTo>
                  <a:pt x="122018" y="46530"/>
                </a:lnTo>
                <a:lnTo>
                  <a:pt x="122025" y="46550"/>
                </a:lnTo>
                <a:lnTo>
                  <a:pt x="122030" y="46572"/>
                </a:lnTo>
                <a:lnTo>
                  <a:pt x="122024" y="46600"/>
                </a:lnTo>
                <a:lnTo>
                  <a:pt x="122017" y="46618"/>
                </a:lnTo>
                <a:lnTo>
                  <a:pt x="122003" y="46636"/>
                </a:lnTo>
                <a:lnTo>
                  <a:pt x="121978" y="46659"/>
                </a:lnTo>
                <a:lnTo>
                  <a:pt x="121955" y="46681"/>
                </a:lnTo>
                <a:lnTo>
                  <a:pt x="121931" y="46689"/>
                </a:lnTo>
                <a:lnTo>
                  <a:pt x="121916" y="46678"/>
                </a:lnTo>
                <a:lnTo>
                  <a:pt x="121892" y="46646"/>
                </a:lnTo>
                <a:lnTo>
                  <a:pt x="121871" y="46623"/>
                </a:lnTo>
                <a:lnTo>
                  <a:pt x="121856" y="46611"/>
                </a:lnTo>
                <a:lnTo>
                  <a:pt x="121833" y="46594"/>
                </a:lnTo>
                <a:lnTo>
                  <a:pt x="121816" y="46581"/>
                </a:lnTo>
                <a:lnTo>
                  <a:pt x="121773" y="46534"/>
                </a:lnTo>
                <a:lnTo>
                  <a:pt x="121767" y="46503"/>
                </a:lnTo>
                <a:lnTo>
                  <a:pt x="121761" y="46490"/>
                </a:lnTo>
                <a:lnTo>
                  <a:pt x="121751" y="46468"/>
                </a:lnTo>
                <a:lnTo>
                  <a:pt x="121713" y="46440"/>
                </a:lnTo>
                <a:lnTo>
                  <a:pt x="121638" y="46451"/>
                </a:lnTo>
                <a:lnTo>
                  <a:pt x="121588" y="46469"/>
                </a:lnTo>
                <a:lnTo>
                  <a:pt x="121587" y="46469"/>
                </a:lnTo>
                <a:lnTo>
                  <a:pt x="121584" y="46468"/>
                </a:lnTo>
                <a:lnTo>
                  <a:pt x="121572" y="46467"/>
                </a:lnTo>
                <a:lnTo>
                  <a:pt x="121571" y="46464"/>
                </a:lnTo>
                <a:lnTo>
                  <a:pt x="121568" y="46462"/>
                </a:lnTo>
                <a:lnTo>
                  <a:pt x="121566" y="46424"/>
                </a:lnTo>
                <a:lnTo>
                  <a:pt x="121565" y="46415"/>
                </a:lnTo>
                <a:lnTo>
                  <a:pt x="121551" y="46420"/>
                </a:lnTo>
                <a:lnTo>
                  <a:pt x="121547" y="46419"/>
                </a:lnTo>
                <a:lnTo>
                  <a:pt x="121538" y="46424"/>
                </a:lnTo>
                <a:lnTo>
                  <a:pt x="121532" y="46426"/>
                </a:lnTo>
                <a:lnTo>
                  <a:pt x="121507" y="46441"/>
                </a:lnTo>
                <a:lnTo>
                  <a:pt x="121502" y="46444"/>
                </a:lnTo>
                <a:lnTo>
                  <a:pt x="121501" y="46445"/>
                </a:lnTo>
                <a:lnTo>
                  <a:pt x="121485" y="46469"/>
                </a:lnTo>
                <a:lnTo>
                  <a:pt x="121472" y="46512"/>
                </a:lnTo>
                <a:lnTo>
                  <a:pt x="121469" y="46549"/>
                </a:lnTo>
                <a:lnTo>
                  <a:pt x="121485" y="46565"/>
                </a:lnTo>
                <a:lnTo>
                  <a:pt x="121509" y="46597"/>
                </a:lnTo>
                <a:lnTo>
                  <a:pt x="121509" y="46614"/>
                </a:lnTo>
                <a:lnTo>
                  <a:pt x="121487" y="46626"/>
                </a:lnTo>
                <a:lnTo>
                  <a:pt x="121456" y="46614"/>
                </a:lnTo>
                <a:lnTo>
                  <a:pt x="121433" y="46592"/>
                </a:lnTo>
                <a:lnTo>
                  <a:pt x="121425" y="46567"/>
                </a:lnTo>
                <a:lnTo>
                  <a:pt x="121409" y="46553"/>
                </a:lnTo>
                <a:lnTo>
                  <a:pt x="121401" y="46546"/>
                </a:lnTo>
                <a:lnTo>
                  <a:pt x="121361" y="46537"/>
                </a:lnTo>
                <a:lnTo>
                  <a:pt x="121332" y="46543"/>
                </a:lnTo>
                <a:lnTo>
                  <a:pt x="121315" y="46560"/>
                </a:lnTo>
                <a:lnTo>
                  <a:pt x="121323" y="46586"/>
                </a:lnTo>
                <a:lnTo>
                  <a:pt x="121312" y="46596"/>
                </a:lnTo>
                <a:lnTo>
                  <a:pt x="121286" y="46590"/>
                </a:lnTo>
                <a:lnTo>
                  <a:pt x="121260" y="46593"/>
                </a:lnTo>
                <a:lnTo>
                  <a:pt x="121209" y="46579"/>
                </a:lnTo>
                <a:lnTo>
                  <a:pt x="121179" y="46541"/>
                </a:lnTo>
                <a:lnTo>
                  <a:pt x="121136" y="46522"/>
                </a:lnTo>
                <a:lnTo>
                  <a:pt x="121082" y="46504"/>
                </a:lnTo>
                <a:lnTo>
                  <a:pt x="121059" y="46493"/>
                </a:lnTo>
                <a:lnTo>
                  <a:pt x="121042" y="46485"/>
                </a:lnTo>
                <a:lnTo>
                  <a:pt x="121039" y="46483"/>
                </a:lnTo>
                <a:lnTo>
                  <a:pt x="121035" y="46481"/>
                </a:lnTo>
                <a:lnTo>
                  <a:pt x="121015" y="46451"/>
                </a:lnTo>
                <a:lnTo>
                  <a:pt x="121004" y="46417"/>
                </a:lnTo>
                <a:lnTo>
                  <a:pt x="120997" y="46410"/>
                </a:lnTo>
                <a:lnTo>
                  <a:pt x="121007" y="46390"/>
                </a:lnTo>
                <a:lnTo>
                  <a:pt x="121026" y="46378"/>
                </a:lnTo>
                <a:lnTo>
                  <a:pt x="121049" y="46376"/>
                </a:lnTo>
                <a:lnTo>
                  <a:pt x="121080" y="46371"/>
                </a:lnTo>
                <a:lnTo>
                  <a:pt x="121088" y="46368"/>
                </a:lnTo>
                <a:lnTo>
                  <a:pt x="121112" y="46359"/>
                </a:lnTo>
                <a:lnTo>
                  <a:pt x="121117" y="46338"/>
                </a:lnTo>
                <a:lnTo>
                  <a:pt x="121118" y="46320"/>
                </a:lnTo>
                <a:lnTo>
                  <a:pt x="121116" y="46290"/>
                </a:lnTo>
                <a:lnTo>
                  <a:pt x="121120" y="46240"/>
                </a:lnTo>
                <a:lnTo>
                  <a:pt x="121094" y="46222"/>
                </a:lnTo>
                <a:lnTo>
                  <a:pt x="121042" y="46200"/>
                </a:lnTo>
                <a:lnTo>
                  <a:pt x="121009" y="46178"/>
                </a:lnTo>
                <a:lnTo>
                  <a:pt x="120980" y="46177"/>
                </a:lnTo>
                <a:lnTo>
                  <a:pt x="120941" y="46189"/>
                </a:lnTo>
                <a:lnTo>
                  <a:pt x="120919" y="46191"/>
                </a:lnTo>
                <a:lnTo>
                  <a:pt x="120907" y="46175"/>
                </a:lnTo>
                <a:lnTo>
                  <a:pt x="120895" y="46152"/>
                </a:lnTo>
                <a:lnTo>
                  <a:pt x="120916" y="46126"/>
                </a:lnTo>
                <a:lnTo>
                  <a:pt x="120920" y="46114"/>
                </a:lnTo>
                <a:lnTo>
                  <a:pt x="120894" y="46094"/>
                </a:lnTo>
                <a:lnTo>
                  <a:pt x="120860" y="46097"/>
                </a:lnTo>
                <a:lnTo>
                  <a:pt x="120846" y="46122"/>
                </a:lnTo>
                <a:lnTo>
                  <a:pt x="120835" y="46142"/>
                </a:lnTo>
                <a:lnTo>
                  <a:pt x="120816" y="46153"/>
                </a:lnTo>
                <a:lnTo>
                  <a:pt x="120798" y="46151"/>
                </a:lnTo>
                <a:lnTo>
                  <a:pt x="120790" y="46127"/>
                </a:lnTo>
                <a:lnTo>
                  <a:pt x="120780" y="46093"/>
                </a:lnTo>
                <a:lnTo>
                  <a:pt x="120758" y="46070"/>
                </a:lnTo>
                <a:lnTo>
                  <a:pt x="120702" y="46080"/>
                </a:lnTo>
                <a:lnTo>
                  <a:pt x="120681" y="46094"/>
                </a:lnTo>
                <a:lnTo>
                  <a:pt x="120666" y="46126"/>
                </a:lnTo>
                <a:lnTo>
                  <a:pt x="120640" y="46154"/>
                </a:lnTo>
                <a:lnTo>
                  <a:pt x="120619" y="46161"/>
                </a:lnTo>
                <a:lnTo>
                  <a:pt x="120568" y="46144"/>
                </a:lnTo>
                <a:lnTo>
                  <a:pt x="120551" y="46131"/>
                </a:lnTo>
                <a:lnTo>
                  <a:pt x="120531" y="46138"/>
                </a:lnTo>
                <a:lnTo>
                  <a:pt x="120508" y="46146"/>
                </a:lnTo>
                <a:lnTo>
                  <a:pt x="120468" y="46161"/>
                </a:lnTo>
                <a:lnTo>
                  <a:pt x="120444" y="46177"/>
                </a:lnTo>
                <a:lnTo>
                  <a:pt x="120420" y="46174"/>
                </a:lnTo>
                <a:lnTo>
                  <a:pt x="120398" y="46149"/>
                </a:lnTo>
                <a:lnTo>
                  <a:pt x="120369" y="46142"/>
                </a:lnTo>
                <a:lnTo>
                  <a:pt x="120346" y="46146"/>
                </a:lnTo>
                <a:lnTo>
                  <a:pt x="120327" y="46162"/>
                </a:lnTo>
                <a:lnTo>
                  <a:pt x="120297" y="46135"/>
                </a:lnTo>
                <a:lnTo>
                  <a:pt x="120254" y="46100"/>
                </a:lnTo>
                <a:lnTo>
                  <a:pt x="120186" y="46061"/>
                </a:lnTo>
                <a:lnTo>
                  <a:pt x="120108" y="45974"/>
                </a:lnTo>
                <a:lnTo>
                  <a:pt x="120082" y="45944"/>
                </a:lnTo>
                <a:lnTo>
                  <a:pt x="120057" y="45916"/>
                </a:lnTo>
                <a:lnTo>
                  <a:pt x="120030" y="45860"/>
                </a:lnTo>
                <a:lnTo>
                  <a:pt x="119986" y="45735"/>
                </a:lnTo>
                <a:lnTo>
                  <a:pt x="119934" y="45585"/>
                </a:lnTo>
                <a:lnTo>
                  <a:pt x="119889" y="45466"/>
                </a:lnTo>
                <a:lnTo>
                  <a:pt x="119880" y="45396"/>
                </a:lnTo>
                <a:lnTo>
                  <a:pt x="119852" y="45364"/>
                </a:lnTo>
                <a:lnTo>
                  <a:pt x="119809" y="45355"/>
                </a:lnTo>
                <a:lnTo>
                  <a:pt x="119772" y="45353"/>
                </a:lnTo>
                <a:lnTo>
                  <a:pt x="119753" y="45378"/>
                </a:lnTo>
                <a:lnTo>
                  <a:pt x="119734" y="45420"/>
                </a:lnTo>
                <a:lnTo>
                  <a:pt x="119698" y="45419"/>
                </a:lnTo>
                <a:lnTo>
                  <a:pt x="119677" y="45412"/>
                </a:lnTo>
                <a:lnTo>
                  <a:pt x="119656" y="45398"/>
                </a:lnTo>
                <a:lnTo>
                  <a:pt x="119606" y="45404"/>
                </a:lnTo>
                <a:lnTo>
                  <a:pt x="119576" y="45438"/>
                </a:lnTo>
                <a:lnTo>
                  <a:pt x="119541" y="45459"/>
                </a:lnTo>
                <a:lnTo>
                  <a:pt x="119508" y="45464"/>
                </a:lnTo>
                <a:lnTo>
                  <a:pt x="119487" y="45474"/>
                </a:lnTo>
                <a:lnTo>
                  <a:pt x="119469" y="45501"/>
                </a:lnTo>
                <a:lnTo>
                  <a:pt x="119466" y="45527"/>
                </a:lnTo>
                <a:lnTo>
                  <a:pt x="119482" y="45553"/>
                </a:lnTo>
                <a:lnTo>
                  <a:pt x="119497" y="45577"/>
                </a:lnTo>
                <a:lnTo>
                  <a:pt x="119530" y="45593"/>
                </a:lnTo>
                <a:lnTo>
                  <a:pt x="119566" y="45578"/>
                </a:lnTo>
                <a:lnTo>
                  <a:pt x="119594" y="45582"/>
                </a:lnTo>
                <a:lnTo>
                  <a:pt x="119603" y="45605"/>
                </a:lnTo>
                <a:lnTo>
                  <a:pt x="119610" y="45633"/>
                </a:lnTo>
                <a:lnTo>
                  <a:pt x="119609" y="45653"/>
                </a:lnTo>
                <a:lnTo>
                  <a:pt x="119608" y="45676"/>
                </a:lnTo>
                <a:lnTo>
                  <a:pt x="119585" y="45697"/>
                </a:lnTo>
                <a:lnTo>
                  <a:pt x="119560" y="45687"/>
                </a:lnTo>
                <a:lnTo>
                  <a:pt x="119536" y="45656"/>
                </a:lnTo>
                <a:lnTo>
                  <a:pt x="119503" y="45647"/>
                </a:lnTo>
                <a:lnTo>
                  <a:pt x="119453" y="45678"/>
                </a:lnTo>
                <a:lnTo>
                  <a:pt x="119420" y="45645"/>
                </a:lnTo>
                <a:lnTo>
                  <a:pt x="119367" y="45567"/>
                </a:lnTo>
                <a:lnTo>
                  <a:pt x="119297" y="45523"/>
                </a:lnTo>
                <a:lnTo>
                  <a:pt x="119217" y="45477"/>
                </a:lnTo>
                <a:lnTo>
                  <a:pt x="119162" y="45446"/>
                </a:lnTo>
                <a:lnTo>
                  <a:pt x="119105" y="45430"/>
                </a:lnTo>
                <a:lnTo>
                  <a:pt x="119061" y="45425"/>
                </a:lnTo>
                <a:lnTo>
                  <a:pt x="119056" y="45402"/>
                </a:lnTo>
                <a:lnTo>
                  <a:pt x="119057" y="45359"/>
                </a:lnTo>
                <a:lnTo>
                  <a:pt x="119032" y="45309"/>
                </a:lnTo>
                <a:lnTo>
                  <a:pt x="119020" y="45266"/>
                </a:lnTo>
                <a:lnTo>
                  <a:pt x="119027" y="45216"/>
                </a:lnTo>
                <a:lnTo>
                  <a:pt x="119068" y="45179"/>
                </a:lnTo>
                <a:lnTo>
                  <a:pt x="119078" y="45157"/>
                </a:lnTo>
                <a:lnTo>
                  <a:pt x="119054" y="45148"/>
                </a:lnTo>
                <a:lnTo>
                  <a:pt x="119035" y="45164"/>
                </a:lnTo>
                <a:lnTo>
                  <a:pt x="119003" y="45185"/>
                </a:lnTo>
                <a:lnTo>
                  <a:pt x="118984" y="45188"/>
                </a:lnTo>
                <a:lnTo>
                  <a:pt x="118972" y="45188"/>
                </a:lnTo>
                <a:lnTo>
                  <a:pt x="118959" y="45166"/>
                </a:lnTo>
                <a:lnTo>
                  <a:pt x="118966" y="45146"/>
                </a:lnTo>
                <a:lnTo>
                  <a:pt x="118988" y="45129"/>
                </a:lnTo>
                <a:lnTo>
                  <a:pt x="118982" y="45095"/>
                </a:lnTo>
                <a:lnTo>
                  <a:pt x="118948" y="45095"/>
                </a:lnTo>
                <a:lnTo>
                  <a:pt x="118925" y="45109"/>
                </a:lnTo>
                <a:lnTo>
                  <a:pt x="118916" y="45142"/>
                </a:lnTo>
                <a:lnTo>
                  <a:pt x="118881" y="45140"/>
                </a:lnTo>
                <a:lnTo>
                  <a:pt x="118831" y="45085"/>
                </a:lnTo>
                <a:lnTo>
                  <a:pt x="118784" y="45069"/>
                </a:lnTo>
                <a:lnTo>
                  <a:pt x="118758" y="45067"/>
                </a:lnTo>
                <a:lnTo>
                  <a:pt x="118726" y="45054"/>
                </a:lnTo>
                <a:lnTo>
                  <a:pt x="118699" y="45037"/>
                </a:lnTo>
                <a:lnTo>
                  <a:pt x="118699" y="45037"/>
                </a:lnTo>
                <a:lnTo>
                  <a:pt x="118698" y="45031"/>
                </a:lnTo>
                <a:lnTo>
                  <a:pt x="118697" y="45026"/>
                </a:lnTo>
                <a:lnTo>
                  <a:pt x="118661" y="44990"/>
                </a:lnTo>
                <a:lnTo>
                  <a:pt x="118662" y="44948"/>
                </a:lnTo>
                <a:lnTo>
                  <a:pt x="118686" y="44925"/>
                </a:lnTo>
                <a:lnTo>
                  <a:pt x="118685" y="44912"/>
                </a:lnTo>
                <a:lnTo>
                  <a:pt x="118768" y="44815"/>
                </a:lnTo>
                <a:lnTo>
                  <a:pt x="118800" y="44739"/>
                </a:lnTo>
                <a:lnTo>
                  <a:pt x="118803" y="44666"/>
                </a:lnTo>
                <a:lnTo>
                  <a:pt x="118782" y="44599"/>
                </a:lnTo>
                <a:lnTo>
                  <a:pt x="118749" y="44585"/>
                </a:lnTo>
                <a:lnTo>
                  <a:pt x="118708" y="44575"/>
                </a:lnTo>
                <a:lnTo>
                  <a:pt x="118670" y="44563"/>
                </a:lnTo>
                <a:lnTo>
                  <a:pt x="118669" y="44563"/>
                </a:lnTo>
                <a:lnTo>
                  <a:pt x="118450" y="44481"/>
                </a:lnTo>
                <a:lnTo>
                  <a:pt x="118169" y="44468"/>
                </a:lnTo>
                <a:lnTo>
                  <a:pt x="118142" y="44454"/>
                </a:lnTo>
                <a:lnTo>
                  <a:pt x="118110" y="44436"/>
                </a:lnTo>
                <a:lnTo>
                  <a:pt x="117847" y="44265"/>
                </a:lnTo>
                <a:lnTo>
                  <a:pt x="117817" y="44246"/>
                </a:lnTo>
                <a:lnTo>
                  <a:pt x="117742" y="44233"/>
                </a:lnTo>
                <a:lnTo>
                  <a:pt x="117634" y="44233"/>
                </a:lnTo>
                <a:lnTo>
                  <a:pt x="117589" y="44226"/>
                </a:lnTo>
                <a:lnTo>
                  <a:pt x="117568" y="44233"/>
                </a:lnTo>
                <a:lnTo>
                  <a:pt x="117543" y="44241"/>
                </a:lnTo>
                <a:lnTo>
                  <a:pt x="117474" y="44263"/>
                </a:lnTo>
                <a:lnTo>
                  <a:pt x="117434" y="44275"/>
                </a:lnTo>
                <a:lnTo>
                  <a:pt x="117393" y="44287"/>
                </a:lnTo>
                <a:lnTo>
                  <a:pt x="117227" y="44381"/>
                </a:lnTo>
                <a:lnTo>
                  <a:pt x="117191" y="44410"/>
                </a:lnTo>
                <a:lnTo>
                  <a:pt x="117181" y="44434"/>
                </a:lnTo>
                <a:lnTo>
                  <a:pt x="117171" y="44457"/>
                </a:lnTo>
                <a:lnTo>
                  <a:pt x="117133" y="44484"/>
                </a:lnTo>
                <a:lnTo>
                  <a:pt x="117121" y="44487"/>
                </a:lnTo>
                <a:lnTo>
                  <a:pt x="117092" y="44494"/>
                </a:lnTo>
                <a:lnTo>
                  <a:pt x="116957" y="44513"/>
                </a:lnTo>
                <a:lnTo>
                  <a:pt x="116892" y="44590"/>
                </a:lnTo>
                <a:lnTo>
                  <a:pt x="116853" y="44636"/>
                </a:lnTo>
                <a:lnTo>
                  <a:pt x="116822" y="44655"/>
                </a:lnTo>
                <a:lnTo>
                  <a:pt x="116752" y="44697"/>
                </a:lnTo>
                <a:lnTo>
                  <a:pt x="116729" y="44695"/>
                </a:lnTo>
                <a:lnTo>
                  <a:pt x="116716" y="44700"/>
                </a:lnTo>
                <a:lnTo>
                  <a:pt x="116708" y="44703"/>
                </a:lnTo>
                <a:lnTo>
                  <a:pt x="116624" y="44686"/>
                </a:lnTo>
                <a:lnTo>
                  <a:pt x="116619" y="44685"/>
                </a:lnTo>
                <a:lnTo>
                  <a:pt x="116591" y="44681"/>
                </a:lnTo>
                <a:lnTo>
                  <a:pt x="116535" y="44672"/>
                </a:lnTo>
                <a:lnTo>
                  <a:pt x="116480" y="44694"/>
                </a:lnTo>
                <a:lnTo>
                  <a:pt x="116431" y="44714"/>
                </a:lnTo>
                <a:lnTo>
                  <a:pt x="116387" y="44731"/>
                </a:lnTo>
                <a:lnTo>
                  <a:pt x="116383" y="44732"/>
                </a:lnTo>
                <a:lnTo>
                  <a:pt x="116312" y="44725"/>
                </a:lnTo>
                <a:lnTo>
                  <a:pt x="116275" y="44723"/>
                </a:lnTo>
                <a:lnTo>
                  <a:pt x="116157" y="44714"/>
                </a:lnTo>
                <a:lnTo>
                  <a:pt x="116115" y="44707"/>
                </a:lnTo>
                <a:lnTo>
                  <a:pt x="116064" y="44694"/>
                </a:lnTo>
                <a:lnTo>
                  <a:pt x="116032" y="44683"/>
                </a:lnTo>
                <a:lnTo>
                  <a:pt x="115993" y="44663"/>
                </a:lnTo>
                <a:lnTo>
                  <a:pt x="115988" y="44659"/>
                </a:lnTo>
                <a:lnTo>
                  <a:pt x="115983" y="44656"/>
                </a:lnTo>
                <a:lnTo>
                  <a:pt x="115968" y="44645"/>
                </a:lnTo>
                <a:lnTo>
                  <a:pt x="115961" y="44640"/>
                </a:lnTo>
                <a:lnTo>
                  <a:pt x="115917" y="44610"/>
                </a:lnTo>
                <a:lnTo>
                  <a:pt x="115894" y="44595"/>
                </a:lnTo>
                <a:lnTo>
                  <a:pt x="115868" y="44574"/>
                </a:lnTo>
                <a:lnTo>
                  <a:pt x="115802" y="44538"/>
                </a:lnTo>
                <a:lnTo>
                  <a:pt x="115746" y="44498"/>
                </a:lnTo>
                <a:lnTo>
                  <a:pt x="115670" y="44429"/>
                </a:lnTo>
                <a:lnTo>
                  <a:pt x="115665" y="44421"/>
                </a:lnTo>
                <a:lnTo>
                  <a:pt x="115609" y="44367"/>
                </a:lnTo>
                <a:lnTo>
                  <a:pt x="115589" y="44348"/>
                </a:lnTo>
                <a:lnTo>
                  <a:pt x="115531" y="44290"/>
                </a:lnTo>
                <a:lnTo>
                  <a:pt x="115513" y="44264"/>
                </a:lnTo>
                <a:lnTo>
                  <a:pt x="115509" y="44257"/>
                </a:lnTo>
                <a:lnTo>
                  <a:pt x="115482" y="44218"/>
                </a:lnTo>
                <a:lnTo>
                  <a:pt x="115480" y="44215"/>
                </a:lnTo>
                <a:lnTo>
                  <a:pt x="115477" y="44212"/>
                </a:lnTo>
                <a:lnTo>
                  <a:pt x="115474" y="44206"/>
                </a:lnTo>
                <a:lnTo>
                  <a:pt x="115438" y="44158"/>
                </a:lnTo>
                <a:lnTo>
                  <a:pt x="115434" y="44152"/>
                </a:lnTo>
                <a:lnTo>
                  <a:pt x="115429" y="44143"/>
                </a:lnTo>
                <a:lnTo>
                  <a:pt x="115428" y="44140"/>
                </a:lnTo>
                <a:lnTo>
                  <a:pt x="115411" y="44112"/>
                </a:lnTo>
                <a:lnTo>
                  <a:pt x="115380" y="44054"/>
                </a:lnTo>
                <a:lnTo>
                  <a:pt x="115379" y="44054"/>
                </a:lnTo>
                <a:lnTo>
                  <a:pt x="115377" y="44053"/>
                </a:lnTo>
                <a:lnTo>
                  <a:pt x="115368" y="44031"/>
                </a:lnTo>
                <a:lnTo>
                  <a:pt x="115350" y="43985"/>
                </a:lnTo>
                <a:lnTo>
                  <a:pt x="115350" y="43983"/>
                </a:lnTo>
                <a:lnTo>
                  <a:pt x="115347" y="43974"/>
                </a:lnTo>
                <a:lnTo>
                  <a:pt x="115342" y="43962"/>
                </a:lnTo>
                <a:lnTo>
                  <a:pt x="115340" y="43956"/>
                </a:lnTo>
                <a:lnTo>
                  <a:pt x="115316" y="43903"/>
                </a:lnTo>
                <a:lnTo>
                  <a:pt x="115228" y="43687"/>
                </a:lnTo>
                <a:lnTo>
                  <a:pt x="115154" y="43627"/>
                </a:lnTo>
                <a:lnTo>
                  <a:pt x="115125" y="43603"/>
                </a:lnTo>
                <a:lnTo>
                  <a:pt x="114984" y="43551"/>
                </a:lnTo>
                <a:lnTo>
                  <a:pt x="114804" y="43549"/>
                </a:lnTo>
                <a:lnTo>
                  <a:pt x="114781" y="43549"/>
                </a:lnTo>
                <a:lnTo>
                  <a:pt x="114711" y="43554"/>
                </a:lnTo>
                <a:lnTo>
                  <a:pt x="114703" y="43562"/>
                </a:lnTo>
                <a:lnTo>
                  <a:pt x="114603" y="43669"/>
                </a:lnTo>
                <a:lnTo>
                  <a:pt x="114543" y="43733"/>
                </a:lnTo>
                <a:lnTo>
                  <a:pt x="114429" y="43950"/>
                </a:lnTo>
                <a:lnTo>
                  <a:pt x="114428" y="43950"/>
                </a:lnTo>
                <a:lnTo>
                  <a:pt x="114403" y="44000"/>
                </a:lnTo>
                <a:lnTo>
                  <a:pt x="114268" y="44159"/>
                </a:lnTo>
                <a:lnTo>
                  <a:pt x="114231" y="44207"/>
                </a:lnTo>
                <a:lnTo>
                  <a:pt x="114119" y="44349"/>
                </a:lnTo>
                <a:lnTo>
                  <a:pt x="114116" y="44356"/>
                </a:lnTo>
                <a:lnTo>
                  <a:pt x="114105" y="44373"/>
                </a:lnTo>
                <a:lnTo>
                  <a:pt x="114096" y="44389"/>
                </a:lnTo>
                <a:lnTo>
                  <a:pt x="114095" y="44391"/>
                </a:lnTo>
                <a:lnTo>
                  <a:pt x="114090" y="44399"/>
                </a:lnTo>
                <a:lnTo>
                  <a:pt x="114087" y="44404"/>
                </a:lnTo>
                <a:lnTo>
                  <a:pt x="114083" y="44411"/>
                </a:lnTo>
                <a:lnTo>
                  <a:pt x="114082" y="44413"/>
                </a:lnTo>
                <a:lnTo>
                  <a:pt x="114079" y="44417"/>
                </a:lnTo>
                <a:lnTo>
                  <a:pt x="114076" y="44424"/>
                </a:lnTo>
                <a:lnTo>
                  <a:pt x="114074" y="44427"/>
                </a:lnTo>
                <a:lnTo>
                  <a:pt x="114072" y="44430"/>
                </a:lnTo>
                <a:lnTo>
                  <a:pt x="114070" y="44433"/>
                </a:lnTo>
                <a:lnTo>
                  <a:pt x="114062" y="44448"/>
                </a:lnTo>
                <a:lnTo>
                  <a:pt x="114058" y="44456"/>
                </a:lnTo>
                <a:lnTo>
                  <a:pt x="114040" y="44491"/>
                </a:lnTo>
                <a:lnTo>
                  <a:pt x="114038" y="44493"/>
                </a:lnTo>
                <a:lnTo>
                  <a:pt x="114035" y="44499"/>
                </a:lnTo>
                <a:lnTo>
                  <a:pt x="114033" y="44501"/>
                </a:lnTo>
                <a:lnTo>
                  <a:pt x="114030" y="44504"/>
                </a:lnTo>
                <a:lnTo>
                  <a:pt x="114020" y="44519"/>
                </a:lnTo>
                <a:lnTo>
                  <a:pt x="114020" y="44520"/>
                </a:lnTo>
                <a:lnTo>
                  <a:pt x="114018" y="44523"/>
                </a:lnTo>
                <a:lnTo>
                  <a:pt x="114015" y="44526"/>
                </a:lnTo>
                <a:lnTo>
                  <a:pt x="114007" y="44538"/>
                </a:lnTo>
                <a:lnTo>
                  <a:pt x="113999" y="44544"/>
                </a:lnTo>
                <a:lnTo>
                  <a:pt x="113996" y="44546"/>
                </a:lnTo>
                <a:lnTo>
                  <a:pt x="113996" y="44546"/>
                </a:lnTo>
                <a:lnTo>
                  <a:pt x="113995" y="44547"/>
                </a:lnTo>
                <a:lnTo>
                  <a:pt x="113993" y="44549"/>
                </a:lnTo>
                <a:lnTo>
                  <a:pt x="113993" y="44550"/>
                </a:lnTo>
                <a:lnTo>
                  <a:pt x="113990" y="44552"/>
                </a:lnTo>
                <a:lnTo>
                  <a:pt x="113986" y="44554"/>
                </a:lnTo>
                <a:lnTo>
                  <a:pt x="113983" y="44556"/>
                </a:lnTo>
                <a:lnTo>
                  <a:pt x="113974" y="44562"/>
                </a:lnTo>
                <a:lnTo>
                  <a:pt x="113973" y="44563"/>
                </a:lnTo>
                <a:lnTo>
                  <a:pt x="113912" y="44601"/>
                </a:lnTo>
                <a:lnTo>
                  <a:pt x="113911" y="44601"/>
                </a:lnTo>
                <a:lnTo>
                  <a:pt x="113907" y="44603"/>
                </a:lnTo>
                <a:lnTo>
                  <a:pt x="113887" y="44614"/>
                </a:lnTo>
                <a:lnTo>
                  <a:pt x="113884" y="44614"/>
                </a:lnTo>
                <a:lnTo>
                  <a:pt x="113883" y="44614"/>
                </a:lnTo>
                <a:lnTo>
                  <a:pt x="113882" y="44615"/>
                </a:lnTo>
                <a:lnTo>
                  <a:pt x="113880" y="44616"/>
                </a:lnTo>
                <a:lnTo>
                  <a:pt x="113875" y="44618"/>
                </a:lnTo>
                <a:lnTo>
                  <a:pt x="113874" y="44619"/>
                </a:lnTo>
                <a:lnTo>
                  <a:pt x="113874" y="44619"/>
                </a:lnTo>
                <a:lnTo>
                  <a:pt x="113868" y="44622"/>
                </a:lnTo>
                <a:lnTo>
                  <a:pt x="113861" y="44624"/>
                </a:lnTo>
                <a:lnTo>
                  <a:pt x="113844" y="44630"/>
                </a:lnTo>
                <a:lnTo>
                  <a:pt x="113834" y="44633"/>
                </a:lnTo>
                <a:lnTo>
                  <a:pt x="113826" y="44635"/>
                </a:lnTo>
                <a:lnTo>
                  <a:pt x="113823" y="44635"/>
                </a:lnTo>
                <a:lnTo>
                  <a:pt x="113806" y="44639"/>
                </a:lnTo>
                <a:lnTo>
                  <a:pt x="113793" y="44642"/>
                </a:lnTo>
                <a:lnTo>
                  <a:pt x="113786" y="44643"/>
                </a:lnTo>
                <a:lnTo>
                  <a:pt x="113743" y="44653"/>
                </a:lnTo>
                <a:lnTo>
                  <a:pt x="113630" y="44633"/>
                </a:lnTo>
                <a:lnTo>
                  <a:pt x="113627" y="44632"/>
                </a:lnTo>
                <a:lnTo>
                  <a:pt x="113586" y="44625"/>
                </a:lnTo>
                <a:lnTo>
                  <a:pt x="113544" y="44630"/>
                </a:lnTo>
                <a:lnTo>
                  <a:pt x="113487" y="44628"/>
                </a:lnTo>
                <a:lnTo>
                  <a:pt x="113391" y="44650"/>
                </a:lnTo>
                <a:lnTo>
                  <a:pt x="113336" y="44694"/>
                </a:lnTo>
                <a:lnTo>
                  <a:pt x="113330" y="44698"/>
                </a:lnTo>
                <a:lnTo>
                  <a:pt x="113330" y="44698"/>
                </a:lnTo>
                <a:lnTo>
                  <a:pt x="113323" y="44702"/>
                </a:lnTo>
                <a:lnTo>
                  <a:pt x="113298" y="44717"/>
                </a:lnTo>
                <a:lnTo>
                  <a:pt x="113294" y="44720"/>
                </a:lnTo>
                <a:lnTo>
                  <a:pt x="113294" y="44720"/>
                </a:lnTo>
                <a:lnTo>
                  <a:pt x="113291" y="44722"/>
                </a:lnTo>
                <a:lnTo>
                  <a:pt x="113275" y="44730"/>
                </a:lnTo>
                <a:lnTo>
                  <a:pt x="113261" y="44738"/>
                </a:lnTo>
                <a:lnTo>
                  <a:pt x="113257" y="44740"/>
                </a:lnTo>
                <a:lnTo>
                  <a:pt x="113257" y="44740"/>
                </a:lnTo>
                <a:lnTo>
                  <a:pt x="113251" y="44743"/>
                </a:lnTo>
                <a:lnTo>
                  <a:pt x="113240" y="44751"/>
                </a:lnTo>
                <a:lnTo>
                  <a:pt x="113233" y="44754"/>
                </a:lnTo>
                <a:lnTo>
                  <a:pt x="113229" y="44755"/>
                </a:lnTo>
                <a:lnTo>
                  <a:pt x="113224" y="44758"/>
                </a:lnTo>
                <a:lnTo>
                  <a:pt x="113216" y="44759"/>
                </a:lnTo>
                <a:lnTo>
                  <a:pt x="113192" y="44765"/>
                </a:lnTo>
                <a:lnTo>
                  <a:pt x="113174" y="44769"/>
                </a:lnTo>
                <a:lnTo>
                  <a:pt x="113164" y="44771"/>
                </a:lnTo>
                <a:lnTo>
                  <a:pt x="113144" y="44774"/>
                </a:lnTo>
                <a:lnTo>
                  <a:pt x="113139" y="44773"/>
                </a:lnTo>
                <a:lnTo>
                  <a:pt x="113135" y="44773"/>
                </a:lnTo>
                <a:lnTo>
                  <a:pt x="113121" y="44773"/>
                </a:lnTo>
                <a:lnTo>
                  <a:pt x="113113" y="44773"/>
                </a:lnTo>
                <a:lnTo>
                  <a:pt x="113113" y="44773"/>
                </a:lnTo>
                <a:lnTo>
                  <a:pt x="113107" y="44773"/>
                </a:lnTo>
                <a:lnTo>
                  <a:pt x="113091" y="44773"/>
                </a:lnTo>
                <a:lnTo>
                  <a:pt x="113079" y="44773"/>
                </a:lnTo>
                <a:lnTo>
                  <a:pt x="113068" y="44773"/>
                </a:lnTo>
                <a:lnTo>
                  <a:pt x="113049" y="44770"/>
                </a:lnTo>
                <a:lnTo>
                  <a:pt x="113048" y="44770"/>
                </a:lnTo>
                <a:lnTo>
                  <a:pt x="113044" y="44769"/>
                </a:lnTo>
                <a:lnTo>
                  <a:pt x="113039" y="44768"/>
                </a:lnTo>
                <a:lnTo>
                  <a:pt x="113035" y="44766"/>
                </a:lnTo>
                <a:lnTo>
                  <a:pt x="113030" y="44764"/>
                </a:lnTo>
                <a:lnTo>
                  <a:pt x="113022" y="44763"/>
                </a:lnTo>
                <a:lnTo>
                  <a:pt x="113020" y="44763"/>
                </a:lnTo>
                <a:lnTo>
                  <a:pt x="113014" y="44761"/>
                </a:lnTo>
                <a:lnTo>
                  <a:pt x="113010" y="44760"/>
                </a:lnTo>
                <a:lnTo>
                  <a:pt x="113003" y="44758"/>
                </a:lnTo>
                <a:lnTo>
                  <a:pt x="113001" y="44757"/>
                </a:lnTo>
                <a:lnTo>
                  <a:pt x="112997" y="44757"/>
                </a:lnTo>
                <a:lnTo>
                  <a:pt x="112993" y="44755"/>
                </a:lnTo>
                <a:lnTo>
                  <a:pt x="112990" y="44753"/>
                </a:lnTo>
                <a:lnTo>
                  <a:pt x="112988" y="44751"/>
                </a:lnTo>
                <a:lnTo>
                  <a:pt x="112980" y="44748"/>
                </a:lnTo>
                <a:lnTo>
                  <a:pt x="112977" y="44747"/>
                </a:lnTo>
                <a:lnTo>
                  <a:pt x="112970" y="44744"/>
                </a:lnTo>
                <a:lnTo>
                  <a:pt x="112963" y="44740"/>
                </a:lnTo>
                <a:lnTo>
                  <a:pt x="112955" y="44734"/>
                </a:lnTo>
                <a:lnTo>
                  <a:pt x="112954" y="44734"/>
                </a:lnTo>
                <a:lnTo>
                  <a:pt x="112946" y="44728"/>
                </a:lnTo>
                <a:lnTo>
                  <a:pt x="112942" y="44726"/>
                </a:lnTo>
                <a:lnTo>
                  <a:pt x="112938" y="44725"/>
                </a:lnTo>
                <a:lnTo>
                  <a:pt x="112936" y="44724"/>
                </a:lnTo>
                <a:lnTo>
                  <a:pt x="112922" y="44714"/>
                </a:lnTo>
                <a:lnTo>
                  <a:pt x="112917" y="44710"/>
                </a:lnTo>
                <a:lnTo>
                  <a:pt x="112910" y="44705"/>
                </a:lnTo>
                <a:lnTo>
                  <a:pt x="112907" y="44701"/>
                </a:lnTo>
                <a:lnTo>
                  <a:pt x="112899" y="44691"/>
                </a:lnTo>
                <a:lnTo>
                  <a:pt x="112891" y="44684"/>
                </a:lnTo>
                <a:lnTo>
                  <a:pt x="112883" y="44679"/>
                </a:lnTo>
                <a:lnTo>
                  <a:pt x="112882" y="44678"/>
                </a:lnTo>
                <a:lnTo>
                  <a:pt x="112880" y="44677"/>
                </a:lnTo>
                <a:lnTo>
                  <a:pt x="112866" y="44666"/>
                </a:lnTo>
                <a:lnTo>
                  <a:pt x="112862" y="44664"/>
                </a:lnTo>
                <a:lnTo>
                  <a:pt x="112857" y="44662"/>
                </a:lnTo>
                <a:lnTo>
                  <a:pt x="112852" y="44657"/>
                </a:lnTo>
                <a:lnTo>
                  <a:pt x="112850" y="44656"/>
                </a:lnTo>
                <a:lnTo>
                  <a:pt x="112848" y="44654"/>
                </a:lnTo>
                <a:lnTo>
                  <a:pt x="112847" y="44653"/>
                </a:lnTo>
                <a:lnTo>
                  <a:pt x="112840" y="44651"/>
                </a:lnTo>
                <a:lnTo>
                  <a:pt x="112834" y="44645"/>
                </a:lnTo>
                <a:lnTo>
                  <a:pt x="112829" y="44642"/>
                </a:lnTo>
                <a:lnTo>
                  <a:pt x="112825" y="44638"/>
                </a:lnTo>
                <a:lnTo>
                  <a:pt x="112822" y="44636"/>
                </a:lnTo>
                <a:lnTo>
                  <a:pt x="112820" y="44635"/>
                </a:lnTo>
                <a:lnTo>
                  <a:pt x="112814" y="44630"/>
                </a:lnTo>
                <a:lnTo>
                  <a:pt x="112802" y="44621"/>
                </a:lnTo>
                <a:lnTo>
                  <a:pt x="112800" y="44620"/>
                </a:lnTo>
                <a:lnTo>
                  <a:pt x="112799" y="44619"/>
                </a:lnTo>
                <a:lnTo>
                  <a:pt x="112795" y="44617"/>
                </a:lnTo>
                <a:lnTo>
                  <a:pt x="112794" y="44616"/>
                </a:lnTo>
                <a:lnTo>
                  <a:pt x="112790" y="44613"/>
                </a:lnTo>
                <a:lnTo>
                  <a:pt x="112758" y="44597"/>
                </a:lnTo>
                <a:lnTo>
                  <a:pt x="112757" y="44597"/>
                </a:lnTo>
                <a:lnTo>
                  <a:pt x="112757" y="44597"/>
                </a:lnTo>
                <a:lnTo>
                  <a:pt x="112748" y="44593"/>
                </a:lnTo>
                <a:lnTo>
                  <a:pt x="112746" y="44592"/>
                </a:lnTo>
                <a:lnTo>
                  <a:pt x="112744" y="44591"/>
                </a:lnTo>
                <a:lnTo>
                  <a:pt x="112742" y="44590"/>
                </a:lnTo>
                <a:lnTo>
                  <a:pt x="112734" y="44587"/>
                </a:lnTo>
                <a:lnTo>
                  <a:pt x="112726" y="44583"/>
                </a:lnTo>
                <a:lnTo>
                  <a:pt x="112724" y="44582"/>
                </a:lnTo>
                <a:lnTo>
                  <a:pt x="112719" y="44579"/>
                </a:lnTo>
                <a:lnTo>
                  <a:pt x="112718" y="44579"/>
                </a:lnTo>
                <a:lnTo>
                  <a:pt x="112715" y="44577"/>
                </a:lnTo>
                <a:lnTo>
                  <a:pt x="112713" y="44575"/>
                </a:lnTo>
                <a:lnTo>
                  <a:pt x="112711" y="44574"/>
                </a:lnTo>
                <a:lnTo>
                  <a:pt x="112707" y="44573"/>
                </a:lnTo>
                <a:lnTo>
                  <a:pt x="112702" y="44569"/>
                </a:lnTo>
                <a:lnTo>
                  <a:pt x="112696" y="44565"/>
                </a:lnTo>
                <a:lnTo>
                  <a:pt x="112682" y="44556"/>
                </a:lnTo>
                <a:lnTo>
                  <a:pt x="112678" y="44554"/>
                </a:lnTo>
                <a:lnTo>
                  <a:pt x="112675" y="44552"/>
                </a:lnTo>
                <a:lnTo>
                  <a:pt x="112668" y="44547"/>
                </a:lnTo>
                <a:lnTo>
                  <a:pt x="112664" y="44545"/>
                </a:lnTo>
                <a:lnTo>
                  <a:pt x="112658" y="44541"/>
                </a:lnTo>
                <a:lnTo>
                  <a:pt x="112651" y="44535"/>
                </a:lnTo>
                <a:lnTo>
                  <a:pt x="112647" y="44531"/>
                </a:lnTo>
                <a:lnTo>
                  <a:pt x="112640" y="44522"/>
                </a:lnTo>
                <a:lnTo>
                  <a:pt x="112638" y="44521"/>
                </a:lnTo>
                <a:lnTo>
                  <a:pt x="112637" y="44520"/>
                </a:lnTo>
                <a:lnTo>
                  <a:pt x="112635" y="44516"/>
                </a:lnTo>
                <a:lnTo>
                  <a:pt x="112633" y="44513"/>
                </a:lnTo>
                <a:lnTo>
                  <a:pt x="112631" y="44509"/>
                </a:lnTo>
                <a:lnTo>
                  <a:pt x="112628" y="44504"/>
                </a:lnTo>
                <a:lnTo>
                  <a:pt x="112627" y="44499"/>
                </a:lnTo>
                <a:lnTo>
                  <a:pt x="112626" y="44492"/>
                </a:lnTo>
                <a:lnTo>
                  <a:pt x="112626" y="44485"/>
                </a:lnTo>
                <a:lnTo>
                  <a:pt x="112626" y="44478"/>
                </a:lnTo>
                <a:lnTo>
                  <a:pt x="112626" y="44472"/>
                </a:lnTo>
                <a:lnTo>
                  <a:pt x="112627" y="44464"/>
                </a:lnTo>
                <a:lnTo>
                  <a:pt x="112628" y="44455"/>
                </a:lnTo>
                <a:lnTo>
                  <a:pt x="112632" y="44444"/>
                </a:lnTo>
                <a:lnTo>
                  <a:pt x="112633" y="44440"/>
                </a:lnTo>
                <a:lnTo>
                  <a:pt x="112635" y="44434"/>
                </a:lnTo>
                <a:lnTo>
                  <a:pt x="112637" y="44429"/>
                </a:lnTo>
                <a:lnTo>
                  <a:pt x="112640" y="44424"/>
                </a:lnTo>
                <a:lnTo>
                  <a:pt x="112642" y="44421"/>
                </a:lnTo>
                <a:lnTo>
                  <a:pt x="112643" y="44419"/>
                </a:lnTo>
                <a:lnTo>
                  <a:pt x="112645" y="44416"/>
                </a:lnTo>
                <a:lnTo>
                  <a:pt x="112646" y="44410"/>
                </a:lnTo>
                <a:lnTo>
                  <a:pt x="112649" y="44404"/>
                </a:lnTo>
                <a:lnTo>
                  <a:pt x="112650" y="44400"/>
                </a:lnTo>
                <a:lnTo>
                  <a:pt x="112652" y="44392"/>
                </a:lnTo>
                <a:lnTo>
                  <a:pt x="112652" y="44379"/>
                </a:lnTo>
                <a:lnTo>
                  <a:pt x="112652" y="44375"/>
                </a:lnTo>
                <a:lnTo>
                  <a:pt x="112652" y="44369"/>
                </a:lnTo>
                <a:lnTo>
                  <a:pt x="112651" y="44363"/>
                </a:lnTo>
                <a:lnTo>
                  <a:pt x="112651" y="44362"/>
                </a:lnTo>
                <a:lnTo>
                  <a:pt x="112650" y="44358"/>
                </a:lnTo>
                <a:lnTo>
                  <a:pt x="112650" y="44356"/>
                </a:lnTo>
                <a:lnTo>
                  <a:pt x="112650" y="44349"/>
                </a:lnTo>
                <a:lnTo>
                  <a:pt x="112646" y="44335"/>
                </a:lnTo>
                <a:lnTo>
                  <a:pt x="112644" y="44329"/>
                </a:lnTo>
                <a:lnTo>
                  <a:pt x="112641" y="44324"/>
                </a:lnTo>
                <a:lnTo>
                  <a:pt x="112616" y="44275"/>
                </a:lnTo>
                <a:lnTo>
                  <a:pt x="112613" y="44270"/>
                </a:lnTo>
                <a:lnTo>
                  <a:pt x="112610" y="44267"/>
                </a:lnTo>
                <a:lnTo>
                  <a:pt x="112610" y="44266"/>
                </a:lnTo>
                <a:lnTo>
                  <a:pt x="112604" y="44257"/>
                </a:lnTo>
                <a:lnTo>
                  <a:pt x="112601" y="44253"/>
                </a:lnTo>
                <a:lnTo>
                  <a:pt x="112593" y="44241"/>
                </a:lnTo>
                <a:lnTo>
                  <a:pt x="112554" y="44174"/>
                </a:lnTo>
                <a:lnTo>
                  <a:pt x="112552" y="44171"/>
                </a:lnTo>
                <a:lnTo>
                  <a:pt x="112548" y="44166"/>
                </a:lnTo>
                <a:lnTo>
                  <a:pt x="112548" y="44165"/>
                </a:lnTo>
                <a:lnTo>
                  <a:pt x="112530" y="44137"/>
                </a:lnTo>
                <a:lnTo>
                  <a:pt x="112527" y="44130"/>
                </a:lnTo>
                <a:lnTo>
                  <a:pt x="112521" y="44116"/>
                </a:lnTo>
                <a:lnTo>
                  <a:pt x="112516" y="44110"/>
                </a:lnTo>
                <a:lnTo>
                  <a:pt x="112509" y="44106"/>
                </a:lnTo>
                <a:lnTo>
                  <a:pt x="112509" y="44105"/>
                </a:lnTo>
                <a:lnTo>
                  <a:pt x="112492" y="44094"/>
                </a:lnTo>
                <a:lnTo>
                  <a:pt x="112488" y="44090"/>
                </a:lnTo>
                <a:lnTo>
                  <a:pt x="112487" y="44087"/>
                </a:lnTo>
                <a:lnTo>
                  <a:pt x="112486" y="44085"/>
                </a:lnTo>
                <a:lnTo>
                  <a:pt x="112484" y="44083"/>
                </a:lnTo>
                <a:lnTo>
                  <a:pt x="112483" y="44082"/>
                </a:lnTo>
                <a:lnTo>
                  <a:pt x="112482" y="44080"/>
                </a:lnTo>
                <a:lnTo>
                  <a:pt x="112477" y="44074"/>
                </a:lnTo>
                <a:lnTo>
                  <a:pt x="112451" y="44053"/>
                </a:lnTo>
                <a:lnTo>
                  <a:pt x="112449" y="44051"/>
                </a:lnTo>
                <a:lnTo>
                  <a:pt x="112443" y="44046"/>
                </a:lnTo>
                <a:lnTo>
                  <a:pt x="112440" y="44044"/>
                </a:lnTo>
                <a:lnTo>
                  <a:pt x="112435" y="44042"/>
                </a:lnTo>
                <a:lnTo>
                  <a:pt x="112433" y="44041"/>
                </a:lnTo>
                <a:lnTo>
                  <a:pt x="112426" y="44036"/>
                </a:lnTo>
                <a:lnTo>
                  <a:pt x="112425" y="44036"/>
                </a:lnTo>
                <a:lnTo>
                  <a:pt x="112418" y="44031"/>
                </a:lnTo>
                <a:lnTo>
                  <a:pt x="112412" y="44028"/>
                </a:lnTo>
                <a:lnTo>
                  <a:pt x="112410" y="44026"/>
                </a:lnTo>
                <a:lnTo>
                  <a:pt x="112401" y="44021"/>
                </a:lnTo>
                <a:lnTo>
                  <a:pt x="112392" y="44015"/>
                </a:lnTo>
                <a:lnTo>
                  <a:pt x="112386" y="44012"/>
                </a:lnTo>
                <a:lnTo>
                  <a:pt x="112382" y="44010"/>
                </a:lnTo>
                <a:lnTo>
                  <a:pt x="112375" y="44004"/>
                </a:lnTo>
                <a:lnTo>
                  <a:pt x="112371" y="44001"/>
                </a:lnTo>
                <a:lnTo>
                  <a:pt x="112368" y="43999"/>
                </a:lnTo>
                <a:lnTo>
                  <a:pt x="112363" y="43993"/>
                </a:lnTo>
                <a:lnTo>
                  <a:pt x="112361" y="43990"/>
                </a:lnTo>
                <a:lnTo>
                  <a:pt x="112345" y="43974"/>
                </a:lnTo>
                <a:lnTo>
                  <a:pt x="112342" y="43972"/>
                </a:lnTo>
                <a:lnTo>
                  <a:pt x="112338" y="43970"/>
                </a:lnTo>
                <a:lnTo>
                  <a:pt x="112335" y="43969"/>
                </a:lnTo>
                <a:lnTo>
                  <a:pt x="112327" y="43965"/>
                </a:lnTo>
                <a:lnTo>
                  <a:pt x="112320" y="43962"/>
                </a:lnTo>
                <a:lnTo>
                  <a:pt x="112313" y="43955"/>
                </a:lnTo>
                <a:lnTo>
                  <a:pt x="112301" y="43945"/>
                </a:lnTo>
                <a:lnTo>
                  <a:pt x="112294" y="43939"/>
                </a:lnTo>
                <a:lnTo>
                  <a:pt x="112289" y="43935"/>
                </a:lnTo>
                <a:lnTo>
                  <a:pt x="112287" y="43933"/>
                </a:lnTo>
                <a:lnTo>
                  <a:pt x="112285" y="43931"/>
                </a:lnTo>
                <a:lnTo>
                  <a:pt x="112280" y="43928"/>
                </a:lnTo>
                <a:lnTo>
                  <a:pt x="112271" y="43923"/>
                </a:lnTo>
                <a:lnTo>
                  <a:pt x="112263" y="43921"/>
                </a:lnTo>
                <a:lnTo>
                  <a:pt x="112259" y="43920"/>
                </a:lnTo>
                <a:lnTo>
                  <a:pt x="112258" y="43920"/>
                </a:lnTo>
                <a:lnTo>
                  <a:pt x="112252" y="43917"/>
                </a:lnTo>
                <a:lnTo>
                  <a:pt x="112248" y="43916"/>
                </a:lnTo>
                <a:lnTo>
                  <a:pt x="112241" y="43913"/>
                </a:lnTo>
                <a:lnTo>
                  <a:pt x="112239" y="43912"/>
                </a:lnTo>
                <a:lnTo>
                  <a:pt x="112234" y="43909"/>
                </a:lnTo>
                <a:lnTo>
                  <a:pt x="112231" y="43908"/>
                </a:lnTo>
                <a:lnTo>
                  <a:pt x="112222" y="43904"/>
                </a:lnTo>
                <a:lnTo>
                  <a:pt x="112213" y="43900"/>
                </a:lnTo>
                <a:lnTo>
                  <a:pt x="112209" y="43898"/>
                </a:lnTo>
                <a:lnTo>
                  <a:pt x="112208" y="43897"/>
                </a:lnTo>
                <a:lnTo>
                  <a:pt x="112202" y="43893"/>
                </a:lnTo>
                <a:lnTo>
                  <a:pt x="112195" y="43891"/>
                </a:lnTo>
                <a:lnTo>
                  <a:pt x="112192" y="43890"/>
                </a:lnTo>
                <a:lnTo>
                  <a:pt x="112189" y="43888"/>
                </a:lnTo>
                <a:lnTo>
                  <a:pt x="112188" y="43888"/>
                </a:lnTo>
                <a:lnTo>
                  <a:pt x="112187" y="43887"/>
                </a:lnTo>
                <a:lnTo>
                  <a:pt x="112185" y="43886"/>
                </a:lnTo>
                <a:lnTo>
                  <a:pt x="112182" y="43886"/>
                </a:lnTo>
                <a:lnTo>
                  <a:pt x="112177" y="43882"/>
                </a:lnTo>
                <a:lnTo>
                  <a:pt x="112170" y="43879"/>
                </a:lnTo>
                <a:lnTo>
                  <a:pt x="112164" y="43876"/>
                </a:lnTo>
                <a:lnTo>
                  <a:pt x="112161" y="43875"/>
                </a:lnTo>
                <a:lnTo>
                  <a:pt x="112158" y="43872"/>
                </a:lnTo>
                <a:lnTo>
                  <a:pt x="112158" y="43872"/>
                </a:lnTo>
                <a:lnTo>
                  <a:pt x="112157" y="43871"/>
                </a:lnTo>
                <a:lnTo>
                  <a:pt x="112157" y="43871"/>
                </a:lnTo>
                <a:lnTo>
                  <a:pt x="112156" y="43871"/>
                </a:lnTo>
                <a:lnTo>
                  <a:pt x="112154" y="43870"/>
                </a:lnTo>
                <a:lnTo>
                  <a:pt x="112152" y="43868"/>
                </a:lnTo>
                <a:lnTo>
                  <a:pt x="112149" y="43867"/>
                </a:lnTo>
                <a:lnTo>
                  <a:pt x="112143" y="43861"/>
                </a:lnTo>
                <a:lnTo>
                  <a:pt x="112140" y="43859"/>
                </a:lnTo>
                <a:lnTo>
                  <a:pt x="112134" y="43855"/>
                </a:lnTo>
                <a:lnTo>
                  <a:pt x="112132" y="43852"/>
                </a:lnTo>
                <a:lnTo>
                  <a:pt x="112129" y="43848"/>
                </a:lnTo>
                <a:lnTo>
                  <a:pt x="112126" y="43845"/>
                </a:lnTo>
                <a:lnTo>
                  <a:pt x="112124" y="43840"/>
                </a:lnTo>
                <a:lnTo>
                  <a:pt x="112121" y="43836"/>
                </a:lnTo>
                <a:lnTo>
                  <a:pt x="112119" y="43832"/>
                </a:lnTo>
                <a:lnTo>
                  <a:pt x="112117" y="43830"/>
                </a:lnTo>
                <a:lnTo>
                  <a:pt x="112116" y="43826"/>
                </a:lnTo>
                <a:lnTo>
                  <a:pt x="112115" y="43822"/>
                </a:lnTo>
                <a:lnTo>
                  <a:pt x="112115" y="43821"/>
                </a:lnTo>
                <a:lnTo>
                  <a:pt x="112115" y="43821"/>
                </a:lnTo>
                <a:lnTo>
                  <a:pt x="112111" y="43811"/>
                </a:lnTo>
                <a:lnTo>
                  <a:pt x="112110" y="43806"/>
                </a:lnTo>
                <a:lnTo>
                  <a:pt x="112110" y="43804"/>
                </a:lnTo>
                <a:lnTo>
                  <a:pt x="112110" y="43802"/>
                </a:lnTo>
                <a:lnTo>
                  <a:pt x="112107" y="43797"/>
                </a:lnTo>
                <a:lnTo>
                  <a:pt x="112106" y="43794"/>
                </a:lnTo>
                <a:lnTo>
                  <a:pt x="112104" y="43786"/>
                </a:lnTo>
                <a:lnTo>
                  <a:pt x="112099" y="43748"/>
                </a:lnTo>
                <a:lnTo>
                  <a:pt x="112095" y="43719"/>
                </a:lnTo>
                <a:lnTo>
                  <a:pt x="112093" y="43713"/>
                </a:lnTo>
                <a:lnTo>
                  <a:pt x="112091" y="43708"/>
                </a:lnTo>
                <a:lnTo>
                  <a:pt x="112089" y="43697"/>
                </a:lnTo>
                <a:lnTo>
                  <a:pt x="112088" y="43681"/>
                </a:lnTo>
                <a:lnTo>
                  <a:pt x="112088" y="43677"/>
                </a:lnTo>
                <a:lnTo>
                  <a:pt x="112086" y="43668"/>
                </a:lnTo>
                <a:lnTo>
                  <a:pt x="112085" y="43658"/>
                </a:lnTo>
                <a:lnTo>
                  <a:pt x="112072" y="43613"/>
                </a:lnTo>
                <a:lnTo>
                  <a:pt x="112070" y="43607"/>
                </a:lnTo>
                <a:lnTo>
                  <a:pt x="112067" y="43600"/>
                </a:lnTo>
                <a:lnTo>
                  <a:pt x="112066" y="43599"/>
                </a:lnTo>
                <a:lnTo>
                  <a:pt x="112066" y="43598"/>
                </a:lnTo>
                <a:lnTo>
                  <a:pt x="112064" y="43591"/>
                </a:lnTo>
                <a:lnTo>
                  <a:pt x="112060" y="43583"/>
                </a:lnTo>
                <a:lnTo>
                  <a:pt x="112058" y="43579"/>
                </a:lnTo>
                <a:lnTo>
                  <a:pt x="112054" y="43573"/>
                </a:lnTo>
                <a:lnTo>
                  <a:pt x="112052" y="43566"/>
                </a:lnTo>
                <a:lnTo>
                  <a:pt x="112051" y="43564"/>
                </a:lnTo>
                <a:lnTo>
                  <a:pt x="112049" y="43559"/>
                </a:lnTo>
                <a:lnTo>
                  <a:pt x="112043" y="43550"/>
                </a:lnTo>
                <a:lnTo>
                  <a:pt x="112037" y="43536"/>
                </a:lnTo>
                <a:lnTo>
                  <a:pt x="112028" y="43524"/>
                </a:lnTo>
                <a:lnTo>
                  <a:pt x="112021" y="43518"/>
                </a:lnTo>
                <a:lnTo>
                  <a:pt x="112014" y="43511"/>
                </a:lnTo>
                <a:lnTo>
                  <a:pt x="112010" y="43504"/>
                </a:lnTo>
                <a:lnTo>
                  <a:pt x="111958" y="43453"/>
                </a:lnTo>
                <a:lnTo>
                  <a:pt x="111884" y="43409"/>
                </a:lnTo>
                <a:lnTo>
                  <a:pt x="111716" y="43269"/>
                </a:lnTo>
                <a:lnTo>
                  <a:pt x="111687" y="43244"/>
                </a:lnTo>
                <a:lnTo>
                  <a:pt x="111564" y="43136"/>
                </a:lnTo>
                <a:lnTo>
                  <a:pt x="111521" y="43098"/>
                </a:lnTo>
                <a:lnTo>
                  <a:pt x="111512" y="43090"/>
                </a:lnTo>
                <a:lnTo>
                  <a:pt x="111506" y="43082"/>
                </a:lnTo>
                <a:lnTo>
                  <a:pt x="111505" y="43080"/>
                </a:lnTo>
                <a:lnTo>
                  <a:pt x="111486" y="43059"/>
                </a:lnTo>
                <a:lnTo>
                  <a:pt x="111481" y="43054"/>
                </a:lnTo>
                <a:lnTo>
                  <a:pt x="111467" y="43044"/>
                </a:lnTo>
                <a:lnTo>
                  <a:pt x="111466" y="43043"/>
                </a:lnTo>
                <a:lnTo>
                  <a:pt x="111453" y="43036"/>
                </a:lnTo>
                <a:lnTo>
                  <a:pt x="111449" y="43031"/>
                </a:lnTo>
                <a:lnTo>
                  <a:pt x="111437" y="43021"/>
                </a:lnTo>
                <a:lnTo>
                  <a:pt x="111431" y="43016"/>
                </a:lnTo>
                <a:lnTo>
                  <a:pt x="111426" y="43011"/>
                </a:lnTo>
                <a:lnTo>
                  <a:pt x="111403" y="42995"/>
                </a:lnTo>
                <a:lnTo>
                  <a:pt x="111379" y="42983"/>
                </a:lnTo>
                <a:lnTo>
                  <a:pt x="111336" y="42973"/>
                </a:lnTo>
                <a:lnTo>
                  <a:pt x="111297" y="42973"/>
                </a:lnTo>
                <a:lnTo>
                  <a:pt x="111229" y="42998"/>
                </a:lnTo>
                <a:lnTo>
                  <a:pt x="111223" y="43001"/>
                </a:lnTo>
                <a:lnTo>
                  <a:pt x="111214" y="43006"/>
                </a:lnTo>
                <a:lnTo>
                  <a:pt x="111185" y="43021"/>
                </a:lnTo>
                <a:lnTo>
                  <a:pt x="111177" y="43023"/>
                </a:lnTo>
                <a:lnTo>
                  <a:pt x="111143" y="43025"/>
                </a:lnTo>
                <a:lnTo>
                  <a:pt x="111105" y="43013"/>
                </a:lnTo>
                <a:lnTo>
                  <a:pt x="111054" y="42990"/>
                </a:lnTo>
                <a:lnTo>
                  <a:pt x="111050" y="42988"/>
                </a:lnTo>
                <a:lnTo>
                  <a:pt x="111021" y="42974"/>
                </a:lnTo>
                <a:lnTo>
                  <a:pt x="110994" y="42959"/>
                </a:lnTo>
                <a:lnTo>
                  <a:pt x="110944" y="42908"/>
                </a:lnTo>
                <a:lnTo>
                  <a:pt x="110940" y="42899"/>
                </a:lnTo>
                <a:lnTo>
                  <a:pt x="110935" y="42890"/>
                </a:lnTo>
                <a:lnTo>
                  <a:pt x="110926" y="42867"/>
                </a:lnTo>
                <a:lnTo>
                  <a:pt x="110915" y="42839"/>
                </a:lnTo>
                <a:lnTo>
                  <a:pt x="110911" y="42831"/>
                </a:lnTo>
                <a:lnTo>
                  <a:pt x="110890" y="42807"/>
                </a:lnTo>
                <a:lnTo>
                  <a:pt x="110888" y="42804"/>
                </a:lnTo>
                <a:lnTo>
                  <a:pt x="110881" y="42794"/>
                </a:lnTo>
                <a:lnTo>
                  <a:pt x="110875" y="42785"/>
                </a:lnTo>
                <a:lnTo>
                  <a:pt x="110851" y="42766"/>
                </a:lnTo>
                <a:lnTo>
                  <a:pt x="110798" y="42725"/>
                </a:lnTo>
                <a:lnTo>
                  <a:pt x="110719" y="42701"/>
                </a:lnTo>
                <a:lnTo>
                  <a:pt x="110680" y="42698"/>
                </a:lnTo>
                <a:lnTo>
                  <a:pt x="110668" y="42698"/>
                </a:lnTo>
                <a:lnTo>
                  <a:pt x="110630" y="42698"/>
                </a:lnTo>
                <a:lnTo>
                  <a:pt x="110595" y="42692"/>
                </a:lnTo>
                <a:lnTo>
                  <a:pt x="110589" y="42691"/>
                </a:lnTo>
                <a:lnTo>
                  <a:pt x="110588" y="42690"/>
                </a:lnTo>
                <a:lnTo>
                  <a:pt x="110581" y="42689"/>
                </a:lnTo>
                <a:lnTo>
                  <a:pt x="110563" y="42683"/>
                </a:lnTo>
                <a:lnTo>
                  <a:pt x="110545" y="42678"/>
                </a:lnTo>
                <a:lnTo>
                  <a:pt x="110537" y="42677"/>
                </a:lnTo>
                <a:lnTo>
                  <a:pt x="110528" y="42675"/>
                </a:lnTo>
                <a:lnTo>
                  <a:pt x="110503" y="42671"/>
                </a:lnTo>
                <a:lnTo>
                  <a:pt x="110492" y="42669"/>
                </a:lnTo>
                <a:lnTo>
                  <a:pt x="110481" y="42667"/>
                </a:lnTo>
                <a:lnTo>
                  <a:pt x="110463" y="42667"/>
                </a:lnTo>
                <a:lnTo>
                  <a:pt x="110455" y="42668"/>
                </a:lnTo>
                <a:lnTo>
                  <a:pt x="110447" y="42668"/>
                </a:lnTo>
                <a:lnTo>
                  <a:pt x="110422" y="42675"/>
                </a:lnTo>
                <a:lnTo>
                  <a:pt x="110415" y="42678"/>
                </a:lnTo>
                <a:lnTo>
                  <a:pt x="110366" y="42690"/>
                </a:lnTo>
                <a:lnTo>
                  <a:pt x="110359" y="42692"/>
                </a:lnTo>
                <a:lnTo>
                  <a:pt x="110343" y="42695"/>
                </a:lnTo>
                <a:lnTo>
                  <a:pt x="110333" y="42699"/>
                </a:lnTo>
                <a:lnTo>
                  <a:pt x="110309" y="42706"/>
                </a:lnTo>
                <a:lnTo>
                  <a:pt x="110305" y="42709"/>
                </a:lnTo>
                <a:lnTo>
                  <a:pt x="110241" y="42713"/>
                </a:lnTo>
                <a:lnTo>
                  <a:pt x="110236" y="42713"/>
                </a:lnTo>
                <a:lnTo>
                  <a:pt x="110231" y="42712"/>
                </a:lnTo>
                <a:lnTo>
                  <a:pt x="110203" y="42709"/>
                </a:lnTo>
                <a:lnTo>
                  <a:pt x="110195" y="42709"/>
                </a:lnTo>
                <a:lnTo>
                  <a:pt x="110187" y="42708"/>
                </a:lnTo>
                <a:lnTo>
                  <a:pt x="110156" y="42695"/>
                </a:lnTo>
                <a:lnTo>
                  <a:pt x="110149" y="42692"/>
                </a:lnTo>
                <a:lnTo>
                  <a:pt x="110139" y="42688"/>
                </a:lnTo>
                <a:lnTo>
                  <a:pt x="110130" y="42685"/>
                </a:lnTo>
                <a:lnTo>
                  <a:pt x="110128" y="42684"/>
                </a:lnTo>
                <a:lnTo>
                  <a:pt x="110117" y="42682"/>
                </a:lnTo>
                <a:lnTo>
                  <a:pt x="110074" y="42656"/>
                </a:lnTo>
                <a:lnTo>
                  <a:pt x="110067" y="42651"/>
                </a:lnTo>
                <a:lnTo>
                  <a:pt x="110062" y="42648"/>
                </a:lnTo>
                <a:lnTo>
                  <a:pt x="110027" y="42632"/>
                </a:lnTo>
                <a:lnTo>
                  <a:pt x="109998" y="42618"/>
                </a:lnTo>
                <a:lnTo>
                  <a:pt x="109925" y="42574"/>
                </a:lnTo>
                <a:lnTo>
                  <a:pt x="109919" y="42571"/>
                </a:lnTo>
                <a:lnTo>
                  <a:pt x="109910" y="42565"/>
                </a:lnTo>
                <a:lnTo>
                  <a:pt x="109900" y="42556"/>
                </a:lnTo>
                <a:lnTo>
                  <a:pt x="109846" y="42558"/>
                </a:lnTo>
                <a:lnTo>
                  <a:pt x="109801" y="42575"/>
                </a:lnTo>
                <a:lnTo>
                  <a:pt x="109800" y="42575"/>
                </a:lnTo>
                <a:lnTo>
                  <a:pt x="109799" y="42575"/>
                </a:lnTo>
                <a:lnTo>
                  <a:pt x="109794" y="42577"/>
                </a:lnTo>
                <a:lnTo>
                  <a:pt x="109790" y="42579"/>
                </a:lnTo>
                <a:lnTo>
                  <a:pt x="109788" y="42580"/>
                </a:lnTo>
                <a:lnTo>
                  <a:pt x="109776" y="42586"/>
                </a:lnTo>
                <a:lnTo>
                  <a:pt x="109766" y="42589"/>
                </a:lnTo>
                <a:lnTo>
                  <a:pt x="109762" y="42589"/>
                </a:lnTo>
                <a:lnTo>
                  <a:pt x="109761" y="42590"/>
                </a:lnTo>
                <a:lnTo>
                  <a:pt x="109754" y="42592"/>
                </a:lnTo>
                <a:lnTo>
                  <a:pt x="109751" y="42593"/>
                </a:lnTo>
                <a:lnTo>
                  <a:pt x="109746" y="42593"/>
                </a:lnTo>
                <a:lnTo>
                  <a:pt x="109734" y="42597"/>
                </a:lnTo>
                <a:lnTo>
                  <a:pt x="109729" y="42599"/>
                </a:lnTo>
                <a:lnTo>
                  <a:pt x="109724" y="42599"/>
                </a:lnTo>
                <a:lnTo>
                  <a:pt x="109723" y="42599"/>
                </a:lnTo>
                <a:lnTo>
                  <a:pt x="109723" y="42599"/>
                </a:lnTo>
                <a:lnTo>
                  <a:pt x="109720" y="42600"/>
                </a:lnTo>
                <a:lnTo>
                  <a:pt x="109719" y="42601"/>
                </a:lnTo>
                <a:lnTo>
                  <a:pt x="109680" y="42599"/>
                </a:lnTo>
                <a:lnTo>
                  <a:pt x="109667" y="42595"/>
                </a:lnTo>
                <a:lnTo>
                  <a:pt x="109659" y="42593"/>
                </a:lnTo>
                <a:lnTo>
                  <a:pt x="109653" y="42590"/>
                </a:lnTo>
                <a:lnTo>
                  <a:pt x="109607" y="42571"/>
                </a:lnTo>
                <a:lnTo>
                  <a:pt x="109601" y="42569"/>
                </a:lnTo>
                <a:lnTo>
                  <a:pt x="109600" y="42568"/>
                </a:lnTo>
                <a:lnTo>
                  <a:pt x="109571" y="42559"/>
                </a:lnTo>
                <a:lnTo>
                  <a:pt x="109563" y="42556"/>
                </a:lnTo>
                <a:lnTo>
                  <a:pt x="109518" y="42535"/>
                </a:lnTo>
                <a:lnTo>
                  <a:pt x="109514" y="42533"/>
                </a:lnTo>
                <a:lnTo>
                  <a:pt x="109509" y="42531"/>
                </a:lnTo>
                <a:lnTo>
                  <a:pt x="109507" y="42530"/>
                </a:lnTo>
                <a:lnTo>
                  <a:pt x="109503" y="42529"/>
                </a:lnTo>
                <a:lnTo>
                  <a:pt x="109495" y="42524"/>
                </a:lnTo>
                <a:lnTo>
                  <a:pt x="109495" y="42524"/>
                </a:lnTo>
                <a:lnTo>
                  <a:pt x="109488" y="42521"/>
                </a:lnTo>
                <a:lnTo>
                  <a:pt x="109483" y="42519"/>
                </a:lnTo>
                <a:lnTo>
                  <a:pt x="109478" y="42515"/>
                </a:lnTo>
                <a:lnTo>
                  <a:pt x="109461" y="42508"/>
                </a:lnTo>
                <a:lnTo>
                  <a:pt x="109426" y="42482"/>
                </a:lnTo>
                <a:lnTo>
                  <a:pt x="109422" y="42480"/>
                </a:lnTo>
                <a:lnTo>
                  <a:pt x="109416" y="42477"/>
                </a:lnTo>
                <a:lnTo>
                  <a:pt x="109413" y="42473"/>
                </a:lnTo>
                <a:lnTo>
                  <a:pt x="109403" y="42467"/>
                </a:lnTo>
                <a:lnTo>
                  <a:pt x="109400" y="42463"/>
                </a:lnTo>
                <a:lnTo>
                  <a:pt x="109396" y="42460"/>
                </a:lnTo>
                <a:lnTo>
                  <a:pt x="109392" y="42457"/>
                </a:lnTo>
                <a:lnTo>
                  <a:pt x="109389" y="42456"/>
                </a:lnTo>
                <a:lnTo>
                  <a:pt x="109373" y="42446"/>
                </a:lnTo>
                <a:lnTo>
                  <a:pt x="109369" y="42439"/>
                </a:lnTo>
                <a:lnTo>
                  <a:pt x="109367" y="42436"/>
                </a:lnTo>
                <a:lnTo>
                  <a:pt x="109281" y="42360"/>
                </a:lnTo>
                <a:lnTo>
                  <a:pt x="109263" y="42345"/>
                </a:lnTo>
                <a:lnTo>
                  <a:pt x="109263" y="42344"/>
                </a:lnTo>
                <a:lnTo>
                  <a:pt x="109259" y="42341"/>
                </a:lnTo>
                <a:lnTo>
                  <a:pt x="109253" y="42336"/>
                </a:lnTo>
                <a:lnTo>
                  <a:pt x="109249" y="42332"/>
                </a:lnTo>
                <a:lnTo>
                  <a:pt x="109243" y="42326"/>
                </a:lnTo>
                <a:lnTo>
                  <a:pt x="109174" y="42281"/>
                </a:lnTo>
                <a:lnTo>
                  <a:pt x="109166" y="42276"/>
                </a:lnTo>
                <a:lnTo>
                  <a:pt x="109156" y="42270"/>
                </a:lnTo>
                <a:lnTo>
                  <a:pt x="109128" y="42258"/>
                </a:lnTo>
                <a:lnTo>
                  <a:pt x="109061" y="42237"/>
                </a:lnTo>
                <a:lnTo>
                  <a:pt x="109054" y="42235"/>
                </a:lnTo>
                <a:lnTo>
                  <a:pt x="109049" y="42233"/>
                </a:lnTo>
                <a:lnTo>
                  <a:pt x="109041" y="42230"/>
                </a:lnTo>
                <a:lnTo>
                  <a:pt x="109014" y="42226"/>
                </a:lnTo>
                <a:lnTo>
                  <a:pt x="109007" y="42226"/>
                </a:lnTo>
                <a:lnTo>
                  <a:pt x="109001" y="42226"/>
                </a:lnTo>
                <a:lnTo>
                  <a:pt x="108938" y="42211"/>
                </a:lnTo>
                <a:lnTo>
                  <a:pt x="108934" y="42209"/>
                </a:lnTo>
                <a:lnTo>
                  <a:pt x="108934" y="42208"/>
                </a:lnTo>
                <a:lnTo>
                  <a:pt x="108927" y="42206"/>
                </a:lnTo>
                <a:lnTo>
                  <a:pt x="108924" y="42206"/>
                </a:lnTo>
                <a:lnTo>
                  <a:pt x="108920" y="42205"/>
                </a:lnTo>
                <a:lnTo>
                  <a:pt x="108906" y="42201"/>
                </a:lnTo>
                <a:lnTo>
                  <a:pt x="108901" y="42198"/>
                </a:lnTo>
                <a:lnTo>
                  <a:pt x="108901" y="42198"/>
                </a:lnTo>
                <a:lnTo>
                  <a:pt x="108874" y="42188"/>
                </a:lnTo>
                <a:lnTo>
                  <a:pt x="108811" y="42171"/>
                </a:lnTo>
                <a:lnTo>
                  <a:pt x="108810" y="42171"/>
                </a:lnTo>
                <a:lnTo>
                  <a:pt x="108782" y="42160"/>
                </a:lnTo>
                <a:lnTo>
                  <a:pt x="108760" y="42156"/>
                </a:lnTo>
                <a:lnTo>
                  <a:pt x="108753" y="42154"/>
                </a:lnTo>
                <a:lnTo>
                  <a:pt x="108745" y="42152"/>
                </a:lnTo>
                <a:lnTo>
                  <a:pt x="108727" y="42148"/>
                </a:lnTo>
                <a:lnTo>
                  <a:pt x="108711" y="42144"/>
                </a:lnTo>
                <a:lnTo>
                  <a:pt x="108702" y="42142"/>
                </a:lnTo>
                <a:lnTo>
                  <a:pt x="108682" y="42140"/>
                </a:lnTo>
                <a:lnTo>
                  <a:pt x="108628" y="42123"/>
                </a:lnTo>
                <a:lnTo>
                  <a:pt x="108622" y="42121"/>
                </a:lnTo>
                <a:lnTo>
                  <a:pt x="108613" y="42119"/>
                </a:lnTo>
                <a:lnTo>
                  <a:pt x="108603" y="42116"/>
                </a:lnTo>
                <a:lnTo>
                  <a:pt x="108594" y="42115"/>
                </a:lnTo>
                <a:lnTo>
                  <a:pt x="108584" y="42115"/>
                </a:lnTo>
                <a:lnTo>
                  <a:pt x="108568" y="42115"/>
                </a:lnTo>
                <a:lnTo>
                  <a:pt x="108562" y="42117"/>
                </a:lnTo>
                <a:lnTo>
                  <a:pt x="108557" y="42119"/>
                </a:lnTo>
                <a:lnTo>
                  <a:pt x="108535" y="42124"/>
                </a:lnTo>
                <a:lnTo>
                  <a:pt x="108528" y="42130"/>
                </a:lnTo>
                <a:lnTo>
                  <a:pt x="108528" y="42131"/>
                </a:lnTo>
                <a:lnTo>
                  <a:pt x="108525" y="42131"/>
                </a:lnTo>
                <a:lnTo>
                  <a:pt x="108522" y="42134"/>
                </a:lnTo>
                <a:lnTo>
                  <a:pt x="108522" y="42134"/>
                </a:lnTo>
                <a:lnTo>
                  <a:pt x="108515" y="42138"/>
                </a:lnTo>
                <a:lnTo>
                  <a:pt x="108511" y="42142"/>
                </a:lnTo>
                <a:lnTo>
                  <a:pt x="108505" y="42143"/>
                </a:lnTo>
                <a:lnTo>
                  <a:pt x="108490" y="42147"/>
                </a:lnTo>
                <a:lnTo>
                  <a:pt x="108479" y="42153"/>
                </a:lnTo>
                <a:lnTo>
                  <a:pt x="108476" y="42153"/>
                </a:lnTo>
                <a:lnTo>
                  <a:pt x="108467" y="42154"/>
                </a:lnTo>
                <a:lnTo>
                  <a:pt x="108460" y="42155"/>
                </a:lnTo>
                <a:lnTo>
                  <a:pt x="108434" y="42155"/>
                </a:lnTo>
                <a:lnTo>
                  <a:pt x="108406" y="42158"/>
                </a:lnTo>
                <a:lnTo>
                  <a:pt x="108397" y="42158"/>
                </a:lnTo>
                <a:lnTo>
                  <a:pt x="108393" y="42158"/>
                </a:lnTo>
                <a:lnTo>
                  <a:pt x="108315" y="42156"/>
                </a:lnTo>
                <a:lnTo>
                  <a:pt x="108315" y="42156"/>
                </a:lnTo>
                <a:lnTo>
                  <a:pt x="108311" y="42156"/>
                </a:lnTo>
                <a:lnTo>
                  <a:pt x="108301" y="42156"/>
                </a:lnTo>
                <a:lnTo>
                  <a:pt x="108292" y="42154"/>
                </a:lnTo>
                <a:lnTo>
                  <a:pt x="108292" y="42154"/>
                </a:lnTo>
                <a:lnTo>
                  <a:pt x="108291" y="42154"/>
                </a:lnTo>
                <a:lnTo>
                  <a:pt x="108285" y="42154"/>
                </a:lnTo>
                <a:lnTo>
                  <a:pt x="108271" y="42152"/>
                </a:lnTo>
                <a:lnTo>
                  <a:pt x="108258" y="42148"/>
                </a:lnTo>
                <a:lnTo>
                  <a:pt x="108249" y="42146"/>
                </a:lnTo>
                <a:lnTo>
                  <a:pt x="108247" y="42145"/>
                </a:lnTo>
                <a:lnTo>
                  <a:pt x="108191" y="42148"/>
                </a:lnTo>
                <a:lnTo>
                  <a:pt x="108161" y="42150"/>
                </a:lnTo>
                <a:lnTo>
                  <a:pt x="108144" y="42150"/>
                </a:lnTo>
                <a:lnTo>
                  <a:pt x="108143" y="42150"/>
                </a:lnTo>
                <a:lnTo>
                  <a:pt x="108135" y="42150"/>
                </a:lnTo>
                <a:lnTo>
                  <a:pt x="108080" y="42151"/>
                </a:lnTo>
                <a:lnTo>
                  <a:pt x="108074" y="42150"/>
                </a:lnTo>
                <a:lnTo>
                  <a:pt x="108067" y="42148"/>
                </a:lnTo>
                <a:lnTo>
                  <a:pt x="108059" y="42148"/>
                </a:lnTo>
                <a:lnTo>
                  <a:pt x="108054" y="42147"/>
                </a:lnTo>
                <a:lnTo>
                  <a:pt x="108051" y="42147"/>
                </a:lnTo>
                <a:lnTo>
                  <a:pt x="108044" y="42146"/>
                </a:lnTo>
                <a:lnTo>
                  <a:pt x="108029" y="42141"/>
                </a:lnTo>
                <a:lnTo>
                  <a:pt x="108013" y="42136"/>
                </a:lnTo>
                <a:lnTo>
                  <a:pt x="108008" y="42134"/>
                </a:lnTo>
                <a:lnTo>
                  <a:pt x="108006" y="42133"/>
                </a:lnTo>
                <a:lnTo>
                  <a:pt x="107995" y="42127"/>
                </a:lnTo>
                <a:lnTo>
                  <a:pt x="107970" y="42121"/>
                </a:lnTo>
                <a:lnTo>
                  <a:pt x="107933" y="42111"/>
                </a:lnTo>
                <a:lnTo>
                  <a:pt x="107876" y="42086"/>
                </a:lnTo>
                <a:lnTo>
                  <a:pt x="107868" y="42083"/>
                </a:lnTo>
                <a:lnTo>
                  <a:pt x="107850" y="42076"/>
                </a:lnTo>
                <a:lnTo>
                  <a:pt x="107819" y="42065"/>
                </a:lnTo>
                <a:lnTo>
                  <a:pt x="107782" y="42046"/>
                </a:lnTo>
                <a:lnTo>
                  <a:pt x="107762" y="42036"/>
                </a:lnTo>
                <a:lnTo>
                  <a:pt x="107710" y="42008"/>
                </a:lnTo>
                <a:lnTo>
                  <a:pt x="107705" y="42005"/>
                </a:lnTo>
                <a:lnTo>
                  <a:pt x="107705" y="42005"/>
                </a:lnTo>
                <a:lnTo>
                  <a:pt x="107700" y="42001"/>
                </a:lnTo>
                <a:lnTo>
                  <a:pt x="107691" y="41994"/>
                </a:lnTo>
                <a:lnTo>
                  <a:pt x="107681" y="41988"/>
                </a:lnTo>
                <a:lnTo>
                  <a:pt x="107657" y="41977"/>
                </a:lnTo>
                <a:lnTo>
                  <a:pt x="107590" y="41940"/>
                </a:lnTo>
                <a:lnTo>
                  <a:pt x="107585" y="41936"/>
                </a:lnTo>
                <a:lnTo>
                  <a:pt x="107577" y="41931"/>
                </a:lnTo>
                <a:lnTo>
                  <a:pt x="107568" y="41926"/>
                </a:lnTo>
                <a:lnTo>
                  <a:pt x="107560" y="41920"/>
                </a:lnTo>
                <a:lnTo>
                  <a:pt x="107541" y="41912"/>
                </a:lnTo>
                <a:lnTo>
                  <a:pt x="107527" y="41906"/>
                </a:lnTo>
                <a:lnTo>
                  <a:pt x="107519" y="41901"/>
                </a:lnTo>
                <a:lnTo>
                  <a:pt x="107508" y="41893"/>
                </a:lnTo>
                <a:lnTo>
                  <a:pt x="107498" y="41888"/>
                </a:lnTo>
                <a:lnTo>
                  <a:pt x="107485" y="41879"/>
                </a:lnTo>
                <a:lnTo>
                  <a:pt x="107471" y="41871"/>
                </a:lnTo>
                <a:lnTo>
                  <a:pt x="107448" y="41860"/>
                </a:lnTo>
                <a:lnTo>
                  <a:pt x="107427" y="41850"/>
                </a:lnTo>
                <a:lnTo>
                  <a:pt x="107405" y="41845"/>
                </a:lnTo>
                <a:lnTo>
                  <a:pt x="107377" y="41838"/>
                </a:lnTo>
                <a:lnTo>
                  <a:pt x="107350" y="41827"/>
                </a:lnTo>
                <a:lnTo>
                  <a:pt x="107327" y="41818"/>
                </a:lnTo>
                <a:lnTo>
                  <a:pt x="107325" y="41816"/>
                </a:lnTo>
                <a:lnTo>
                  <a:pt x="107323" y="41814"/>
                </a:lnTo>
                <a:lnTo>
                  <a:pt x="107308" y="41806"/>
                </a:lnTo>
                <a:lnTo>
                  <a:pt x="107278" y="41787"/>
                </a:lnTo>
                <a:lnTo>
                  <a:pt x="107260" y="41776"/>
                </a:lnTo>
                <a:lnTo>
                  <a:pt x="107251" y="41768"/>
                </a:lnTo>
                <a:lnTo>
                  <a:pt x="107249" y="41766"/>
                </a:lnTo>
                <a:lnTo>
                  <a:pt x="107240" y="41760"/>
                </a:lnTo>
                <a:lnTo>
                  <a:pt x="107232" y="41754"/>
                </a:lnTo>
                <a:lnTo>
                  <a:pt x="107207" y="41737"/>
                </a:lnTo>
                <a:lnTo>
                  <a:pt x="107166" y="41727"/>
                </a:lnTo>
                <a:lnTo>
                  <a:pt x="107163" y="41726"/>
                </a:lnTo>
                <a:lnTo>
                  <a:pt x="107155" y="41722"/>
                </a:lnTo>
                <a:lnTo>
                  <a:pt x="107145" y="41722"/>
                </a:lnTo>
                <a:lnTo>
                  <a:pt x="107143" y="41722"/>
                </a:lnTo>
                <a:lnTo>
                  <a:pt x="107141" y="41722"/>
                </a:lnTo>
                <a:lnTo>
                  <a:pt x="107137" y="41721"/>
                </a:lnTo>
                <a:lnTo>
                  <a:pt x="107132" y="41719"/>
                </a:lnTo>
                <a:lnTo>
                  <a:pt x="107112" y="41716"/>
                </a:lnTo>
                <a:lnTo>
                  <a:pt x="107057" y="41705"/>
                </a:lnTo>
                <a:lnTo>
                  <a:pt x="107044" y="41702"/>
                </a:lnTo>
                <a:lnTo>
                  <a:pt x="107031" y="41698"/>
                </a:lnTo>
                <a:lnTo>
                  <a:pt x="106987" y="41692"/>
                </a:lnTo>
                <a:lnTo>
                  <a:pt x="106979" y="41691"/>
                </a:lnTo>
                <a:lnTo>
                  <a:pt x="106961" y="41688"/>
                </a:lnTo>
                <a:lnTo>
                  <a:pt x="106945" y="41686"/>
                </a:lnTo>
                <a:lnTo>
                  <a:pt x="106938" y="41686"/>
                </a:lnTo>
                <a:lnTo>
                  <a:pt x="106935" y="41686"/>
                </a:lnTo>
                <a:lnTo>
                  <a:pt x="106913" y="41683"/>
                </a:lnTo>
                <a:lnTo>
                  <a:pt x="106869" y="41679"/>
                </a:lnTo>
                <a:lnTo>
                  <a:pt x="106868" y="41678"/>
                </a:lnTo>
                <a:lnTo>
                  <a:pt x="106856" y="41678"/>
                </a:lnTo>
                <a:lnTo>
                  <a:pt x="106846" y="41677"/>
                </a:lnTo>
                <a:lnTo>
                  <a:pt x="106841" y="41674"/>
                </a:lnTo>
                <a:lnTo>
                  <a:pt x="106838" y="41672"/>
                </a:lnTo>
                <a:lnTo>
                  <a:pt x="106837" y="41671"/>
                </a:lnTo>
                <a:lnTo>
                  <a:pt x="106835" y="41668"/>
                </a:lnTo>
                <a:lnTo>
                  <a:pt x="106831" y="41665"/>
                </a:lnTo>
                <a:lnTo>
                  <a:pt x="106822" y="41658"/>
                </a:lnTo>
                <a:lnTo>
                  <a:pt x="106819" y="41656"/>
                </a:lnTo>
                <a:lnTo>
                  <a:pt x="106815" y="41654"/>
                </a:lnTo>
                <a:lnTo>
                  <a:pt x="106803" y="41647"/>
                </a:lnTo>
                <a:lnTo>
                  <a:pt x="106796" y="41644"/>
                </a:lnTo>
                <a:lnTo>
                  <a:pt x="106790" y="41641"/>
                </a:lnTo>
                <a:lnTo>
                  <a:pt x="106784" y="41636"/>
                </a:lnTo>
                <a:lnTo>
                  <a:pt x="106774" y="41632"/>
                </a:lnTo>
                <a:lnTo>
                  <a:pt x="106770" y="41629"/>
                </a:lnTo>
                <a:lnTo>
                  <a:pt x="106726" y="41603"/>
                </a:lnTo>
                <a:lnTo>
                  <a:pt x="106718" y="41595"/>
                </a:lnTo>
                <a:lnTo>
                  <a:pt x="106708" y="41581"/>
                </a:lnTo>
                <a:lnTo>
                  <a:pt x="106703" y="41573"/>
                </a:lnTo>
                <a:lnTo>
                  <a:pt x="106700" y="41568"/>
                </a:lnTo>
                <a:lnTo>
                  <a:pt x="106698" y="41562"/>
                </a:lnTo>
                <a:lnTo>
                  <a:pt x="106696" y="41557"/>
                </a:lnTo>
                <a:lnTo>
                  <a:pt x="106694" y="41549"/>
                </a:lnTo>
                <a:lnTo>
                  <a:pt x="106691" y="41542"/>
                </a:lnTo>
                <a:lnTo>
                  <a:pt x="106689" y="41535"/>
                </a:lnTo>
                <a:lnTo>
                  <a:pt x="106686" y="41529"/>
                </a:lnTo>
                <a:lnTo>
                  <a:pt x="106686" y="41529"/>
                </a:lnTo>
                <a:lnTo>
                  <a:pt x="106684" y="41520"/>
                </a:lnTo>
                <a:lnTo>
                  <a:pt x="106684" y="41517"/>
                </a:lnTo>
                <a:lnTo>
                  <a:pt x="106681" y="41502"/>
                </a:lnTo>
                <a:lnTo>
                  <a:pt x="106685" y="41460"/>
                </a:lnTo>
                <a:lnTo>
                  <a:pt x="106699" y="41411"/>
                </a:lnTo>
                <a:lnTo>
                  <a:pt x="106712" y="41372"/>
                </a:lnTo>
                <a:lnTo>
                  <a:pt x="106716" y="41325"/>
                </a:lnTo>
                <a:lnTo>
                  <a:pt x="106717" y="41278"/>
                </a:lnTo>
                <a:lnTo>
                  <a:pt x="106713" y="41253"/>
                </a:lnTo>
                <a:lnTo>
                  <a:pt x="106715" y="41198"/>
                </a:lnTo>
                <a:lnTo>
                  <a:pt x="106715" y="41194"/>
                </a:lnTo>
                <a:lnTo>
                  <a:pt x="106715" y="41191"/>
                </a:lnTo>
                <a:lnTo>
                  <a:pt x="106716" y="41188"/>
                </a:lnTo>
                <a:lnTo>
                  <a:pt x="106716" y="41187"/>
                </a:lnTo>
                <a:lnTo>
                  <a:pt x="106717" y="41182"/>
                </a:lnTo>
                <a:lnTo>
                  <a:pt x="106720" y="41179"/>
                </a:lnTo>
                <a:lnTo>
                  <a:pt x="106723" y="41173"/>
                </a:lnTo>
                <a:lnTo>
                  <a:pt x="106726" y="41170"/>
                </a:lnTo>
                <a:lnTo>
                  <a:pt x="106731" y="41161"/>
                </a:lnTo>
                <a:lnTo>
                  <a:pt x="106735" y="41158"/>
                </a:lnTo>
                <a:lnTo>
                  <a:pt x="106740" y="41154"/>
                </a:lnTo>
                <a:lnTo>
                  <a:pt x="106849" y="41100"/>
                </a:lnTo>
                <a:lnTo>
                  <a:pt x="106849" y="41100"/>
                </a:lnTo>
                <a:lnTo>
                  <a:pt x="106894" y="41078"/>
                </a:lnTo>
                <a:lnTo>
                  <a:pt x="106949" y="41049"/>
                </a:lnTo>
                <a:lnTo>
                  <a:pt x="106949" y="41049"/>
                </a:lnTo>
                <a:lnTo>
                  <a:pt x="106981" y="41032"/>
                </a:lnTo>
                <a:lnTo>
                  <a:pt x="106983" y="41032"/>
                </a:lnTo>
                <a:lnTo>
                  <a:pt x="106990" y="41030"/>
                </a:lnTo>
                <a:lnTo>
                  <a:pt x="107000" y="41023"/>
                </a:lnTo>
                <a:lnTo>
                  <a:pt x="107018" y="41012"/>
                </a:lnTo>
                <a:lnTo>
                  <a:pt x="107030" y="41007"/>
                </a:lnTo>
                <a:lnTo>
                  <a:pt x="107041" y="41000"/>
                </a:lnTo>
                <a:lnTo>
                  <a:pt x="107050" y="40990"/>
                </a:lnTo>
                <a:lnTo>
                  <a:pt x="107056" y="40982"/>
                </a:lnTo>
                <a:lnTo>
                  <a:pt x="107067" y="40971"/>
                </a:lnTo>
                <a:lnTo>
                  <a:pt x="107076" y="40959"/>
                </a:lnTo>
                <a:lnTo>
                  <a:pt x="107086" y="40949"/>
                </a:lnTo>
                <a:lnTo>
                  <a:pt x="107100" y="40939"/>
                </a:lnTo>
                <a:lnTo>
                  <a:pt x="107121" y="40924"/>
                </a:lnTo>
                <a:lnTo>
                  <a:pt x="107123" y="40922"/>
                </a:lnTo>
                <a:lnTo>
                  <a:pt x="107130" y="40919"/>
                </a:lnTo>
                <a:lnTo>
                  <a:pt x="107136" y="40916"/>
                </a:lnTo>
                <a:lnTo>
                  <a:pt x="107143" y="40913"/>
                </a:lnTo>
                <a:lnTo>
                  <a:pt x="107147" y="40911"/>
                </a:lnTo>
                <a:lnTo>
                  <a:pt x="107150" y="40911"/>
                </a:lnTo>
                <a:lnTo>
                  <a:pt x="107150" y="40910"/>
                </a:lnTo>
                <a:lnTo>
                  <a:pt x="107152" y="40910"/>
                </a:lnTo>
                <a:lnTo>
                  <a:pt x="107152" y="40909"/>
                </a:lnTo>
                <a:lnTo>
                  <a:pt x="107153" y="40909"/>
                </a:lnTo>
                <a:lnTo>
                  <a:pt x="107188" y="40895"/>
                </a:lnTo>
                <a:lnTo>
                  <a:pt x="107209" y="40880"/>
                </a:lnTo>
                <a:lnTo>
                  <a:pt x="107258" y="40853"/>
                </a:lnTo>
                <a:lnTo>
                  <a:pt x="107270" y="40842"/>
                </a:lnTo>
                <a:lnTo>
                  <a:pt x="107295" y="40817"/>
                </a:lnTo>
                <a:lnTo>
                  <a:pt x="107325" y="40773"/>
                </a:lnTo>
                <a:lnTo>
                  <a:pt x="107352" y="40716"/>
                </a:lnTo>
                <a:lnTo>
                  <a:pt x="107365" y="40683"/>
                </a:lnTo>
                <a:lnTo>
                  <a:pt x="107386" y="40636"/>
                </a:lnTo>
                <a:lnTo>
                  <a:pt x="107398" y="40610"/>
                </a:lnTo>
                <a:lnTo>
                  <a:pt x="107412" y="40554"/>
                </a:lnTo>
                <a:lnTo>
                  <a:pt x="107420" y="40517"/>
                </a:lnTo>
                <a:lnTo>
                  <a:pt x="107429" y="40485"/>
                </a:lnTo>
                <a:lnTo>
                  <a:pt x="107435" y="40454"/>
                </a:lnTo>
                <a:lnTo>
                  <a:pt x="107438" y="40424"/>
                </a:lnTo>
                <a:lnTo>
                  <a:pt x="107440" y="40394"/>
                </a:lnTo>
                <a:lnTo>
                  <a:pt x="107435" y="40339"/>
                </a:lnTo>
                <a:lnTo>
                  <a:pt x="107421" y="40291"/>
                </a:lnTo>
                <a:lnTo>
                  <a:pt x="107391" y="40232"/>
                </a:lnTo>
                <a:lnTo>
                  <a:pt x="107374" y="40201"/>
                </a:lnTo>
                <a:lnTo>
                  <a:pt x="107211" y="40227"/>
                </a:lnTo>
                <a:lnTo>
                  <a:pt x="107151" y="40237"/>
                </a:lnTo>
                <a:lnTo>
                  <a:pt x="107120" y="40244"/>
                </a:lnTo>
                <a:lnTo>
                  <a:pt x="107105" y="40250"/>
                </a:lnTo>
                <a:lnTo>
                  <a:pt x="107096" y="40252"/>
                </a:lnTo>
                <a:lnTo>
                  <a:pt x="107087" y="40256"/>
                </a:lnTo>
                <a:lnTo>
                  <a:pt x="107085" y="40256"/>
                </a:lnTo>
                <a:lnTo>
                  <a:pt x="107079" y="40256"/>
                </a:lnTo>
                <a:lnTo>
                  <a:pt x="107076" y="40257"/>
                </a:lnTo>
                <a:lnTo>
                  <a:pt x="107059" y="40260"/>
                </a:lnTo>
                <a:lnTo>
                  <a:pt x="107057" y="40260"/>
                </a:lnTo>
                <a:lnTo>
                  <a:pt x="107049" y="40262"/>
                </a:lnTo>
                <a:lnTo>
                  <a:pt x="107041" y="40263"/>
                </a:lnTo>
                <a:lnTo>
                  <a:pt x="107038" y="40264"/>
                </a:lnTo>
                <a:lnTo>
                  <a:pt x="107032" y="40265"/>
                </a:lnTo>
                <a:lnTo>
                  <a:pt x="107025" y="40266"/>
                </a:lnTo>
                <a:lnTo>
                  <a:pt x="107016" y="40269"/>
                </a:lnTo>
                <a:lnTo>
                  <a:pt x="107009" y="40270"/>
                </a:lnTo>
                <a:lnTo>
                  <a:pt x="107007" y="40270"/>
                </a:lnTo>
                <a:lnTo>
                  <a:pt x="107004" y="40270"/>
                </a:lnTo>
                <a:lnTo>
                  <a:pt x="106999" y="40270"/>
                </a:lnTo>
                <a:lnTo>
                  <a:pt x="106994" y="40270"/>
                </a:lnTo>
                <a:lnTo>
                  <a:pt x="106990" y="40270"/>
                </a:lnTo>
                <a:lnTo>
                  <a:pt x="106977" y="40270"/>
                </a:lnTo>
                <a:lnTo>
                  <a:pt x="106965" y="40273"/>
                </a:lnTo>
                <a:lnTo>
                  <a:pt x="106942" y="40278"/>
                </a:lnTo>
                <a:lnTo>
                  <a:pt x="106847" y="40300"/>
                </a:lnTo>
                <a:lnTo>
                  <a:pt x="106838" y="40302"/>
                </a:lnTo>
                <a:lnTo>
                  <a:pt x="106810" y="40307"/>
                </a:lnTo>
                <a:lnTo>
                  <a:pt x="106799" y="40313"/>
                </a:lnTo>
                <a:lnTo>
                  <a:pt x="106784" y="40317"/>
                </a:lnTo>
                <a:lnTo>
                  <a:pt x="106778" y="40318"/>
                </a:lnTo>
                <a:lnTo>
                  <a:pt x="106770" y="40322"/>
                </a:lnTo>
                <a:lnTo>
                  <a:pt x="106762" y="40324"/>
                </a:lnTo>
                <a:lnTo>
                  <a:pt x="106671" y="40356"/>
                </a:lnTo>
                <a:lnTo>
                  <a:pt x="106464" y="40406"/>
                </a:lnTo>
                <a:lnTo>
                  <a:pt x="106456" y="40409"/>
                </a:lnTo>
                <a:lnTo>
                  <a:pt x="106451" y="40410"/>
                </a:lnTo>
                <a:lnTo>
                  <a:pt x="106427" y="40413"/>
                </a:lnTo>
                <a:lnTo>
                  <a:pt x="106424" y="40413"/>
                </a:lnTo>
                <a:lnTo>
                  <a:pt x="106415" y="40410"/>
                </a:lnTo>
                <a:lnTo>
                  <a:pt x="106411" y="40410"/>
                </a:lnTo>
                <a:lnTo>
                  <a:pt x="106405" y="40410"/>
                </a:lnTo>
                <a:lnTo>
                  <a:pt x="106397" y="40409"/>
                </a:lnTo>
                <a:lnTo>
                  <a:pt x="106388" y="40408"/>
                </a:lnTo>
                <a:lnTo>
                  <a:pt x="106380" y="40405"/>
                </a:lnTo>
                <a:lnTo>
                  <a:pt x="106374" y="40404"/>
                </a:lnTo>
                <a:lnTo>
                  <a:pt x="106362" y="40398"/>
                </a:lnTo>
                <a:lnTo>
                  <a:pt x="106359" y="40396"/>
                </a:lnTo>
                <a:lnTo>
                  <a:pt x="106353" y="40395"/>
                </a:lnTo>
                <a:lnTo>
                  <a:pt x="106347" y="40392"/>
                </a:lnTo>
                <a:lnTo>
                  <a:pt x="106345" y="40392"/>
                </a:lnTo>
                <a:lnTo>
                  <a:pt x="106342" y="40389"/>
                </a:lnTo>
                <a:lnTo>
                  <a:pt x="106340" y="40387"/>
                </a:lnTo>
                <a:lnTo>
                  <a:pt x="106333" y="40384"/>
                </a:lnTo>
                <a:lnTo>
                  <a:pt x="106328" y="40382"/>
                </a:lnTo>
                <a:lnTo>
                  <a:pt x="106324" y="40380"/>
                </a:lnTo>
                <a:lnTo>
                  <a:pt x="106312" y="40374"/>
                </a:lnTo>
                <a:lnTo>
                  <a:pt x="106306" y="40369"/>
                </a:lnTo>
                <a:lnTo>
                  <a:pt x="106297" y="40365"/>
                </a:lnTo>
                <a:lnTo>
                  <a:pt x="106289" y="40361"/>
                </a:lnTo>
                <a:lnTo>
                  <a:pt x="106275" y="40356"/>
                </a:lnTo>
                <a:lnTo>
                  <a:pt x="106265" y="40351"/>
                </a:lnTo>
                <a:lnTo>
                  <a:pt x="106256" y="40344"/>
                </a:lnTo>
                <a:lnTo>
                  <a:pt x="106185" y="40317"/>
                </a:lnTo>
                <a:lnTo>
                  <a:pt x="106181" y="40315"/>
                </a:lnTo>
                <a:lnTo>
                  <a:pt x="106162" y="40304"/>
                </a:lnTo>
                <a:lnTo>
                  <a:pt x="106121" y="40286"/>
                </a:lnTo>
                <a:lnTo>
                  <a:pt x="106088" y="40274"/>
                </a:lnTo>
                <a:lnTo>
                  <a:pt x="106058" y="40260"/>
                </a:lnTo>
                <a:lnTo>
                  <a:pt x="105990" y="40240"/>
                </a:lnTo>
                <a:lnTo>
                  <a:pt x="105952" y="40230"/>
                </a:lnTo>
                <a:lnTo>
                  <a:pt x="105935" y="40222"/>
                </a:lnTo>
                <a:lnTo>
                  <a:pt x="105893" y="40199"/>
                </a:lnTo>
                <a:lnTo>
                  <a:pt x="105890" y="40194"/>
                </a:lnTo>
                <a:lnTo>
                  <a:pt x="105885" y="40188"/>
                </a:lnTo>
                <a:lnTo>
                  <a:pt x="105883" y="40186"/>
                </a:lnTo>
                <a:lnTo>
                  <a:pt x="105879" y="40181"/>
                </a:lnTo>
                <a:lnTo>
                  <a:pt x="105873" y="40172"/>
                </a:lnTo>
                <a:lnTo>
                  <a:pt x="105862" y="40164"/>
                </a:lnTo>
                <a:lnTo>
                  <a:pt x="105851" y="40158"/>
                </a:lnTo>
                <a:lnTo>
                  <a:pt x="105846" y="40154"/>
                </a:lnTo>
                <a:lnTo>
                  <a:pt x="105832" y="40144"/>
                </a:lnTo>
                <a:lnTo>
                  <a:pt x="105806" y="40124"/>
                </a:lnTo>
                <a:lnTo>
                  <a:pt x="105799" y="40116"/>
                </a:lnTo>
                <a:lnTo>
                  <a:pt x="105794" y="40109"/>
                </a:lnTo>
                <a:lnTo>
                  <a:pt x="105792" y="40107"/>
                </a:lnTo>
                <a:lnTo>
                  <a:pt x="105777" y="40094"/>
                </a:lnTo>
                <a:lnTo>
                  <a:pt x="105775" y="40090"/>
                </a:lnTo>
                <a:lnTo>
                  <a:pt x="105765" y="40081"/>
                </a:lnTo>
                <a:lnTo>
                  <a:pt x="105736" y="40041"/>
                </a:lnTo>
                <a:lnTo>
                  <a:pt x="105733" y="40034"/>
                </a:lnTo>
                <a:lnTo>
                  <a:pt x="105729" y="40026"/>
                </a:lnTo>
                <a:lnTo>
                  <a:pt x="105724" y="40011"/>
                </a:lnTo>
                <a:lnTo>
                  <a:pt x="105714" y="39989"/>
                </a:lnTo>
                <a:lnTo>
                  <a:pt x="105709" y="39973"/>
                </a:lnTo>
                <a:lnTo>
                  <a:pt x="105703" y="39953"/>
                </a:lnTo>
                <a:lnTo>
                  <a:pt x="105699" y="39944"/>
                </a:lnTo>
                <a:lnTo>
                  <a:pt x="105694" y="39936"/>
                </a:lnTo>
                <a:lnTo>
                  <a:pt x="105682" y="39914"/>
                </a:lnTo>
                <a:lnTo>
                  <a:pt x="105674" y="39906"/>
                </a:lnTo>
                <a:lnTo>
                  <a:pt x="105672" y="39903"/>
                </a:lnTo>
                <a:lnTo>
                  <a:pt x="105670" y="39898"/>
                </a:lnTo>
                <a:lnTo>
                  <a:pt x="105664" y="39891"/>
                </a:lnTo>
                <a:lnTo>
                  <a:pt x="105655" y="39877"/>
                </a:lnTo>
                <a:lnTo>
                  <a:pt x="105652" y="39872"/>
                </a:lnTo>
                <a:lnTo>
                  <a:pt x="105648" y="39866"/>
                </a:lnTo>
                <a:lnTo>
                  <a:pt x="105644" y="39858"/>
                </a:lnTo>
                <a:lnTo>
                  <a:pt x="105637" y="39847"/>
                </a:lnTo>
                <a:lnTo>
                  <a:pt x="105632" y="39837"/>
                </a:lnTo>
                <a:lnTo>
                  <a:pt x="105628" y="39830"/>
                </a:lnTo>
                <a:lnTo>
                  <a:pt x="105624" y="39819"/>
                </a:lnTo>
                <a:lnTo>
                  <a:pt x="105621" y="39804"/>
                </a:lnTo>
                <a:lnTo>
                  <a:pt x="105615" y="39784"/>
                </a:lnTo>
                <a:lnTo>
                  <a:pt x="105613" y="39773"/>
                </a:lnTo>
                <a:lnTo>
                  <a:pt x="105605" y="39754"/>
                </a:lnTo>
                <a:lnTo>
                  <a:pt x="105605" y="39744"/>
                </a:lnTo>
                <a:lnTo>
                  <a:pt x="105604" y="39741"/>
                </a:lnTo>
                <a:lnTo>
                  <a:pt x="105604" y="39738"/>
                </a:lnTo>
                <a:lnTo>
                  <a:pt x="105604" y="39730"/>
                </a:lnTo>
                <a:lnTo>
                  <a:pt x="105603" y="39724"/>
                </a:lnTo>
                <a:lnTo>
                  <a:pt x="105601" y="39721"/>
                </a:lnTo>
                <a:lnTo>
                  <a:pt x="105600" y="39717"/>
                </a:lnTo>
                <a:lnTo>
                  <a:pt x="105600" y="39714"/>
                </a:lnTo>
                <a:lnTo>
                  <a:pt x="105599" y="39714"/>
                </a:lnTo>
                <a:lnTo>
                  <a:pt x="105599" y="39710"/>
                </a:lnTo>
                <a:lnTo>
                  <a:pt x="105599" y="39701"/>
                </a:lnTo>
                <a:lnTo>
                  <a:pt x="105597" y="39698"/>
                </a:lnTo>
                <a:lnTo>
                  <a:pt x="105597" y="39695"/>
                </a:lnTo>
                <a:lnTo>
                  <a:pt x="105597" y="39689"/>
                </a:lnTo>
                <a:lnTo>
                  <a:pt x="105599" y="39683"/>
                </a:lnTo>
                <a:lnTo>
                  <a:pt x="105599" y="39678"/>
                </a:lnTo>
                <a:lnTo>
                  <a:pt x="105599" y="39673"/>
                </a:lnTo>
                <a:lnTo>
                  <a:pt x="105602" y="39666"/>
                </a:lnTo>
                <a:lnTo>
                  <a:pt x="105603" y="39658"/>
                </a:lnTo>
                <a:lnTo>
                  <a:pt x="105603" y="39649"/>
                </a:lnTo>
                <a:lnTo>
                  <a:pt x="105610" y="39612"/>
                </a:lnTo>
                <a:lnTo>
                  <a:pt x="105610" y="39610"/>
                </a:lnTo>
                <a:lnTo>
                  <a:pt x="105610" y="39608"/>
                </a:lnTo>
                <a:lnTo>
                  <a:pt x="105612" y="39601"/>
                </a:lnTo>
                <a:lnTo>
                  <a:pt x="105615" y="39592"/>
                </a:lnTo>
                <a:lnTo>
                  <a:pt x="105621" y="39579"/>
                </a:lnTo>
                <a:lnTo>
                  <a:pt x="105637" y="39539"/>
                </a:lnTo>
                <a:lnTo>
                  <a:pt x="105638" y="39535"/>
                </a:lnTo>
                <a:lnTo>
                  <a:pt x="105641" y="39524"/>
                </a:lnTo>
                <a:lnTo>
                  <a:pt x="105644" y="39513"/>
                </a:lnTo>
                <a:lnTo>
                  <a:pt x="105647" y="39505"/>
                </a:lnTo>
                <a:lnTo>
                  <a:pt x="105648" y="39503"/>
                </a:lnTo>
                <a:lnTo>
                  <a:pt x="105652" y="39496"/>
                </a:lnTo>
                <a:lnTo>
                  <a:pt x="105657" y="39484"/>
                </a:lnTo>
                <a:lnTo>
                  <a:pt x="105660" y="39478"/>
                </a:lnTo>
                <a:lnTo>
                  <a:pt x="105662" y="39473"/>
                </a:lnTo>
                <a:lnTo>
                  <a:pt x="105663" y="39469"/>
                </a:lnTo>
                <a:lnTo>
                  <a:pt x="105665" y="39461"/>
                </a:lnTo>
                <a:lnTo>
                  <a:pt x="105668" y="39452"/>
                </a:lnTo>
                <a:lnTo>
                  <a:pt x="105672" y="39443"/>
                </a:lnTo>
                <a:lnTo>
                  <a:pt x="105674" y="39434"/>
                </a:lnTo>
                <a:lnTo>
                  <a:pt x="105677" y="39426"/>
                </a:lnTo>
                <a:lnTo>
                  <a:pt x="105677" y="39421"/>
                </a:lnTo>
                <a:lnTo>
                  <a:pt x="105680" y="39413"/>
                </a:lnTo>
                <a:lnTo>
                  <a:pt x="105680" y="39408"/>
                </a:lnTo>
                <a:lnTo>
                  <a:pt x="105690" y="39385"/>
                </a:lnTo>
                <a:lnTo>
                  <a:pt x="105706" y="39350"/>
                </a:lnTo>
                <a:lnTo>
                  <a:pt x="105708" y="39344"/>
                </a:lnTo>
                <a:lnTo>
                  <a:pt x="105710" y="39339"/>
                </a:lnTo>
                <a:lnTo>
                  <a:pt x="105714" y="39330"/>
                </a:lnTo>
                <a:lnTo>
                  <a:pt x="105717" y="39323"/>
                </a:lnTo>
                <a:lnTo>
                  <a:pt x="105720" y="39315"/>
                </a:lnTo>
                <a:lnTo>
                  <a:pt x="105727" y="39304"/>
                </a:lnTo>
                <a:lnTo>
                  <a:pt x="105729" y="39298"/>
                </a:lnTo>
                <a:lnTo>
                  <a:pt x="105730" y="39293"/>
                </a:lnTo>
                <a:lnTo>
                  <a:pt x="105733" y="39289"/>
                </a:lnTo>
                <a:lnTo>
                  <a:pt x="105736" y="39284"/>
                </a:lnTo>
                <a:lnTo>
                  <a:pt x="105743" y="39270"/>
                </a:lnTo>
                <a:lnTo>
                  <a:pt x="105745" y="39264"/>
                </a:lnTo>
                <a:lnTo>
                  <a:pt x="105751" y="39252"/>
                </a:lnTo>
                <a:lnTo>
                  <a:pt x="105758" y="39242"/>
                </a:lnTo>
                <a:lnTo>
                  <a:pt x="105764" y="39228"/>
                </a:lnTo>
                <a:lnTo>
                  <a:pt x="105797" y="39187"/>
                </a:lnTo>
                <a:lnTo>
                  <a:pt x="105801" y="39181"/>
                </a:lnTo>
                <a:lnTo>
                  <a:pt x="105805" y="39175"/>
                </a:lnTo>
                <a:lnTo>
                  <a:pt x="105808" y="39168"/>
                </a:lnTo>
                <a:lnTo>
                  <a:pt x="105809" y="39166"/>
                </a:lnTo>
                <a:lnTo>
                  <a:pt x="105829" y="39130"/>
                </a:lnTo>
                <a:lnTo>
                  <a:pt x="105953" y="38890"/>
                </a:lnTo>
                <a:lnTo>
                  <a:pt x="105956" y="38879"/>
                </a:lnTo>
                <a:lnTo>
                  <a:pt x="105966" y="38858"/>
                </a:lnTo>
                <a:lnTo>
                  <a:pt x="105968" y="38853"/>
                </a:lnTo>
                <a:lnTo>
                  <a:pt x="105972" y="38843"/>
                </a:lnTo>
                <a:lnTo>
                  <a:pt x="105974" y="38834"/>
                </a:lnTo>
                <a:lnTo>
                  <a:pt x="105974" y="38831"/>
                </a:lnTo>
                <a:lnTo>
                  <a:pt x="105976" y="38820"/>
                </a:lnTo>
                <a:lnTo>
                  <a:pt x="105977" y="38816"/>
                </a:lnTo>
                <a:lnTo>
                  <a:pt x="105979" y="38808"/>
                </a:lnTo>
                <a:lnTo>
                  <a:pt x="105982" y="38787"/>
                </a:lnTo>
                <a:lnTo>
                  <a:pt x="105982" y="38783"/>
                </a:lnTo>
                <a:lnTo>
                  <a:pt x="105984" y="38776"/>
                </a:lnTo>
                <a:lnTo>
                  <a:pt x="105980" y="38756"/>
                </a:lnTo>
                <a:lnTo>
                  <a:pt x="105979" y="38747"/>
                </a:lnTo>
                <a:lnTo>
                  <a:pt x="105979" y="38739"/>
                </a:lnTo>
                <a:lnTo>
                  <a:pt x="105979" y="38738"/>
                </a:lnTo>
                <a:lnTo>
                  <a:pt x="105975" y="38726"/>
                </a:lnTo>
                <a:lnTo>
                  <a:pt x="105975" y="38721"/>
                </a:lnTo>
                <a:lnTo>
                  <a:pt x="105973" y="38716"/>
                </a:lnTo>
                <a:lnTo>
                  <a:pt x="105973" y="38710"/>
                </a:lnTo>
                <a:lnTo>
                  <a:pt x="105973" y="38701"/>
                </a:lnTo>
                <a:lnTo>
                  <a:pt x="105968" y="38675"/>
                </a:lnTo>
                <a:lnTo>
                  <a:pt x="105965" y="38667"/>
                </a:lnTo>
                <a:lnTo>
                  <a:pt x="105962" y="38650"/>
                </a:lnTo>
                <a:lnTo>
                  <a:pt x="105962" y="38647"/>
                </a:lnTo>
                <a:lnTo>
                  <a:pt x="105956" y="38632"/>
                </a:lnTo>
                <a:lnTo>
                  <a:pt x="105946" y="38606"/>
                </a:lnTo>
                <a:lnTo>
                  <a:pt x="105944" y="38598"/>
                </a:lnTo>
                <a:lnTo>
                  <a:pt x="105922" y="38522"/>
                </a:lnTo>
                <a:lnTo>
                  <a:pt x="105918" y="38507"/>
                </a:lnTo>
                <a:lnTo>
                  <a:pt x="105911" y="38486"/>
                </a:lnTo>
                <a:lnTo>
                  <a:pt x="105893" y="38415"/>
                </a:lnTo>
                <a:lnTo>
                  <a:pt x="105891" y="38409"/>
                </a:lnTo>
                <a:lnTo>
                  <a:pt x="105888" y="38400"/>
                </a:lnTo>
                <a:lnTo>
                  <a:pt x="105885" y="38387"/>
                </a:lnTo>
                <a:lnTo>
                  <a:pt x="105882" y="38369"/>
                </a:lnTo>
                <a:lnTo>
                  <a:pt x="105877" y="38350"/>
                </a:lnTo>
                <a:lnTo>
                  <a:pt x="105877" y="38303"/>
                </a:lnTo>
                <a:lnTo>
                  <a:pt x="105877" y="38296"/>
                </a:lnTo>
                <a:lnTo>
                  <a:pt x="105878" y="38290"/>
                </a:lnTo>
                <a:lnTo>
                  <a:pt x="105880" y="38280"/>
                </a:lnTo>
                <a:lnTo>
                  <a:pt x="105880" y="38276"/>
                </a:lnTo>
                <a:lnTo>
                  <a:pt x="105882" y="38261"/>
                </a:lnTo>
                <a:lnTo>
                  <a:pt x="105883" y="38253"/>
                </a:lnTo>
                <a:lnTo>
                  <a:pt x="105884" y="38237"/>
                </a:lnTo>
                <a:lnTo>
                  <a:pt x="105886" y="38217"/>
                </a:lnTo>
                <a:lnTo>
                  <a:pt x="105888" y="38207"/>
                </a:lnTo>
                <a:lnTo>
                  <a:pt x="105890" y="38198"/>
                </a:lnTo>
                <a:lnTo>
                  <a:pt x="105894" y="38186"/>
                </a:lnTo>
                <a:lnTo>
                  <a:pt x="105896" y="38174"/>
                </a:lnTo>
                <a:lnTo>
                  <a:pt x="105900" y="38162"/>
                </a:lnTo>
                <a:lnTo>
                  <a:pt x="105902" y="38155"/>
                </a:lnTo>
                <a:lnTo>
                  <a:pt x="105903" y="38151"/>
                </a:lnTo>
                <a:lnTo>
                  <a:pt x="105908" y="38142"/>
                </a:lnTo>
                <a:lnTo>
                  <a:pt x="105911" y="38134"/>
                </a:lnTo>
                <a:lnTo>
                  <a:pt x="105926" y="38107"/>
                </a:lnTo>
                <a:lnTo>
                  <a:pt x="105931" y="38098"/>
                </a:lnTo>
                <a:lnTo>
                  <a:pt x="105946" y="38080"/>
                </a:lnTo>
                <a:lnTo>
                  <a:pt x="105948" y="38075"/>
                </a:lnTo>
                <a:lnTo>
                  <a:pt x="105953" y="38071"/>
                </a:lnTo>
                <a:lnTo>
                  <a:pt x="105961" y="38063"/>
                </a:lnTo>
                <a:lnTo>
                  <a:pt x="105964" y="38059"/>
                </a:lnTo>
                <a:lnTo>
                  <a:pt x="105967" y="38057"/>
                </a:lnTo>
                <a:lnTo>
                  <a:pt x="105975" y="38053"/>
                </a:lnTo>
                <a:lnTo>
                  <a:pt x="105982" y="38050"/>
                </a:lnTo>
                <a:lnTo>
                  <a:pt x="105989" y="38045"/>
                </a:lnTo>
                <a:lnTo>
                  <a:pt x="105996" y="38042"/>
                </a:lnTo>
                <a:lnTo>
                  <a:pt x="106008" y="38035"/>
                </a:lnTo>
                <a:lnTo>
                  <a:pt x="106037" y="38030"/>
                </a:lnTo>
                <a:lnTo>
                  <a:pt x="106041" y="38029"/>
                </a:lnTo>
                <a:lnTo>
                  <a:pt x="106044" y="38029"/>
                </a:lnTo>
                <a:lnTo>
                  <a:pt x="106059" y="38025"/>
                </a:lnTo>
                <a:lnTo>
                  <a:pt x="106070" y="38023"/>
                </a:lnTo>
                <a:lnTo>
                  <a:pt x="106080" y="38023"/>
                </a:lnTo>
                <a:lnTo>
                  <a:pt x="106086" y="38022"/>
                </a:lnTo>
                <a:lnTo>
                  <a:pt x="106089" y="38022"/>
                </a:lnTo>
                <a:lnTo>
                  <a:pt x="106091" y="38022"/>
                </a:lnTo>
                <a:lnTo>
                  <a:pt x="106095" y="38022"/>
                </a:lnTo>
                <a:lnTo>
                  <a:pt x="106096" y="38021"/>
                </a:lnTo>
                <a:lnTo>
                  <a:pt x="106102" y="38021"/>
                </a:lnTo>
                <a:lnTo>
                  <a:pt x="106115" y="38018"/>
                </a:lnTo>
                <a:lnTo>
                  <a:pt x="106124" y="38016"/>
                </a:lnTo>
                <a:lnTo>
                  <a:pt x="106132" y="38016"/>
                </a:lnTo>
                <a:lnTo>
                  <a:pt x="106144" y="38013"/>
                </a:lnTo>
                <a:lnTo>
                  <a:pt x="106153" y="38011"/>
                </a:lnTo>
                <a:lnTo>
                  <a:pt x="106158" y="38009"/>
                </a:lnTo>
                <a:lnTo>
                  <a:pt x="106173" y="38005"/>
                </a:lnTo>
                <a:lnTo>
                  <a:pt x="106180" y="38002"/>
                </a:lnTo>
                <a:lnTo>
                  <a:pt x="106190" y="37997"/>
                </a:lnTo>
                <a:lnTo>
                  <a:pt x="106205" y="37994"/>
                </a:lnTo>
                <a:lnTo>
                  <a:pt x="106213" y="37991"/>
                </a:lnTo>
                <a:lnTo>
                  <a:pt x="106229" y="37984"/>
                </a:lnTo>
                <a:lnTo>
                  <a:pt x="106231" y="37983"/>
                </a:lnTo>
                <a:lnTo>
                  <a:pt x="106238" y="37981"/>
                </a:lnTo>
                <a:lnTo>
                  <a:pt x="106238" y="37981"/>
                </a:lnTo>
                <a:lnTo>
                  <a:pt x="106241" y="37979"/>
                </a:lnTo>
                <a:lnTo>
                  <a:pt x="106248" y="37975"/>
                </a:lnTo>
                <a:lnTo>
                  <a:pt x="106259" y="37968"/>
                </a:lnTo>
                <a:lnTo>
                  <a:pt x="106267" y="37963"/>
                </a:lnTo>
                <a:lnTo>
                  <a:pt x="106273" y="37961"/>
                </a:lnTo>
                <a:lnTo>
                  <a:pt x="106277" y="37952"/>
                </a:lnTo>
                <a:lnTo>
                  <a:pt x="106281" y="37941"/>
                </a:lnTo>
                <a:lnTo>
                  <a:pt x="106308" y="37917"/>
                </a:lnTo>
                <a:lnTo>
                  <a:pt x="106306" y="37877"/>
                </a:lnTo>
                <a:lnTo>
                  <a:pt x="106305" y="37864"/>
                </a:lnTo>
                <a:lnTo>
                  <a:pt x="106303" y="37813"/>
                </a:lnTo>
                <a:lnTo>
                  <a:pt x="106298" y="37798"/>
                </a:lnTo>
                <a:lnTo>
                  <a:pt x="106292" y="37782"/>
                </a:lnTo>
                <a:lnTo>
                  <a:pt x="106291" y="37780"/>
                </a:lnTo>
                <a:lnTo>
                  <a:pt x="106291" y="37780"/>
                </a:lnTo>
                <a:lnTo>
                  <a:pt x="106277" y="37733"/>
                </a:lnTo>
                <a:lnTo>
                  <a:pt x="106270" y="37716"/>
                </a:lnTo>
                <a:lnTo>
                  <a:pt x="106258" y="37700"/>
                </a:lnTo>
                <a:lnTo>
                  <a:pt x="106214" y="37670"/>
                </a:lnTo>
                <a:lnTo>
                  <a:pt x="106202" y="37664"/>
                </a:lnTo>
                <a:lnTo>
                  <a:pt x="106184" y="37660"/>
                </a:lnTo>
                <a:lnTo>
                  <a:pt x="106153" y="37654"/>
                </a:lnTo>
                <a:lnTo>
                  <a:pt x="106142" y="37651"/>
                </a:lnTo>
                <a:lnTo>
                  <a:pt x="106133" y="37649"/>
                </a:lnTo>
                <a:lnTo>
                  <a:pt x="106121" y="37644"/>
                </a:lnTo>
                <a:lnTo>
                  <a:pt x="106104" y="37639"/>
                </a:lnTo>
                <a:lnTo>
                  <a:pt x="106093" y="37633"/>
                </a:lnTo>
                <a:lnTo>
                  <a:pt x="106082" y="37626"/>
                </a:lnTo>
                <a:lnTo>
                  <a:pt x="106076" y="37622"/>
                </a:lnTo>
                <a:lnTo>
                  <a:pt x="106064" y="37616"/>
                </a:lnTo>
                <a:lnTo>
                  <a:pt x="106051" y="37610"/>
                </a:lnTo>
                <a:lnTo>
                  <a:pt x="106043" y="37604"/>
                </a:lnTo>
                <a:lnTo>
                  <a:pt x="106037" y="37600"/>
                </a:lnTo>
                <a:lnTo>
                  <a:pt x="106027" y="37592"/>
                </a:lnTo>
                <a:lnTo>
                  <a:pt x="106019" y="37588"/>
                </a:lnTo>
                <a:lnTo>
                  <a:pt x="106019" y="37587"/>
                </a:lnTo>
                <a:lnTo>
                  <a:pt x="106017" y="37586"/>
                </a:lnTo>
                <a:lnTo>
                  <a:pt x="106010" y="37580"/>
                </a:lnTo>
                <a:lnTo>
                  <a:pt x="106001" y="37574"/>
                </a:lnTo>
                <a:lnTo>
                  <a:pt x="105989" y="37569"/>
                </a:lnTo>
                <a:lnTo>
                  <a:pt x="105980" y="37563"/>
                </a:lnTo>
                <a:lnTo>
                  <a:pt x="105973" y="37558"/>
                </a:lnTo>
                <a:lnTo>
                  <a:pt x="105965" y="37549"/>
                </a:lnTo>
                <a:lnTo>
                  <a:pt x="105943" y="37523"/>
                </a:lnTo>
                <a:lnTo>
                  <a:pt x="105936" y="37512"/>
                </a:lnTo>
                <a:lnTo>
                  <a:pt x="105924" y="37496"/>
                </a:lnTo>
                <a:lnTo>
                  <a:pt x="105890" y="37462"/>
                </a:lnTo>
                <a:lnTo>
                  <a:pt x="105879" y="37454"/>
                </a:lnTo>
                <a:lnTo>
                  <a:pt x="105868" y="37447"/>
                </a:lnTo>
                <a:lnTo>
                  <a:pt x="105858" y="37440"/>
                </a:lnTo>
                <a:lnTo>
                  <a:pt x="105847" y="37432"/>
                </a:lnTo>
                <a:lnTo>
                  <a:pt x="105846" y="37431"/>
                </a:lnTo>
                <a:lnTo>
                  <a:pt x="105794" y="37406"/>
                </a:lnTo>
                <a:lnTo>
                  <a:pt x="105750" y="37388"/>
                </a:lnTo>
                <a:lnTo>
                  <a:pt x="105738" y="37384"/>
                </a:lnTo>
                <a:lnTo>
                  <a:pt x="105725" y="37378"/>
                </a:lnTo>
                <a:lnTo>
                  <a:pt x="105699" y="37372"/>
                </a:lnTo>
                <a:lnTo>
                  <a:pt x="105650" y="37358"/>
                </a:lnTo>
                <a:lnTo>
                  <a:pt x="105639" y="37355"/>
                </a:lnTo>
                <a:lnTo>
                  <a:pt x="105637" y="37353"/>
                </a:lnTo>
                <a:lnTo>
                  <a:pt x="105628" y="37350"/>
                </a:lnTo>
                <a:lnTo>
                  <a:pt x="105619" y="37347"/>
                </a:lnTo>
                <a:lnTo>
                  <a:pt x="105603" y="37342"/>
                </a:lnTo>
                <a:lnTo>
                  <a:pt x="105557" y="37329"/>
                </a:lnTo>
                <a:lnTo>
                  <a:pt x="105556" y="37329"/>
                </a:lnTo>
                <a:lnTo>
                  <a:pt x="105551" y="37326"/>
                </a:lnTo>
                <a:lnTo>
                  <a:pt x="105516" y="37317"/>
                </a:lnTo>
                <a:lnTo>
                  <a:pt x="105514" y="37316"/>
                </a:lnTo>
                <a:lnTo>
                  <a:pt x="105506" y="37313"/>
                </a:lnTo>
                <a:lnTo>
                  <a:pt x="105502" y="37308"/>
                </a:lnTo>
                <a:lnTo>
                  <a:pt x="105473" y="37290"/>
                </a:lnTo>
                <a:lnTo>
                  <a:pt x="105470" y="37287"/>
                </a:lnTo>
                <a:lnTo>
                  <a:pt x="105469" y="37284"/>
                </a:lnTo>
                <a:lnTo>
                  <a:pt x="105465" y="37281"/>
                </a:lnTo>
                <a:lnTo>
                  <a:pt x="105462" y="37275"/>
                </a:lnTo>
                <a:lnTo>
                  <a:pt x="105456" y="37272"/>
                </a:lnTo>
                <a:lnTo>
                  <a:pt x="105452" y="37267"/>
                </a:lnTo>
                <a:lnTo>
                  <a:pt x="105433" y="37248"/>
                </a:lnTo>
                <a:lnTo>
                  <a:pt x="105418" y="37229"/>
                </a:lnTo>
                <a:lnTo>
                  <a:pt x="105406" y="37212"/>
                </a:lnTo>
                <a:lnTo>
                  <a:pt x="105400" y="37204"/>
                </a:lnTo>
                <a:lnTo>
                  <a:pt x="105397" y="37201"/>
                </a:lnTo>
                <a:lnTo>
                  <a:pt x="105393" y="37195"/>
                </a:lnTo>
                <a:lnTo>
                  <a:pt x="105385" y="37186"/>
                </a:lnTo>
                <a:lnTo>
                  <a:pt x="105383" y="37183"/>
                </a:lnTo>
                <a:lnTo>
                  <a:pt x="105356" y="37147"/>
                </a:lnTo>
                <a:lnTo>
                  <a:pt x="105337" y="37111"/>
                </a:lnTo>
                <a:lnTo>
                  <a:pt x="105322" y="37098"/>
                </a:lnTo>
                <a:lnTo>
                  <a:pt x="105311" y="37081"/>
                </a:lnTo>
                <a:lnTo>
                  <a:pt x="105274" y="37047"/>
                </a:lnTo>
                <a:lnTo>
                  <a:pt x="105270" y="37043"/>
                </a:lnTo>
                <a:lnTo>
                  <a:pt x="105265" y="37038"/>
                </a:lnTo>
                <a:lnTo>
                  <a:pt x="105262" y="37034"/>
                </a:lnTo>
                <a:lnTo>
                  <a:pt x="105259" y="37028"/>
                </a:lnTo>
                <a:lnTo>
                  <a:pt x="105252" y="37019"/>
                </a:lnTo>
                <a:lnTo>
                  <a:pt x="105248" y="37012"/>
                </a:lnTo>
                <a:lnTo>
                  <a:pt x="105242" y="37004"/>
                </a:lnTo>
                <a:lnTo>
                  <a:pt x="105240" y="37001"/>
                </a:lnTo>
                <a:lnTo>
                  <a:pt x="105225" y="36985"/>
                </a:lnTo>
                <a:lnTo>
                  <a:pt x="105208" y="36970"/>
                </a:lnTo>
                <a:lnTo>
                  <a:pt x="105195" y="36963"/>
                </a:lnTo>
                <a:lnTo>
                  <a:pt x="105178" y="36953"/>
                </a:lnTo>
                <a:lnTo>
                  <a:pt x="105158" y="36940"/>
                </a:lnTo>
                <a:lnTo>
                  <a:pt x="105129" y="36929"/>
                </a:lnTo>
                <a:lnTo>
                  <a:pt x="105097" y="36911"/>
                </a:lnTo>
                <a:lnTo>
                  <a:pt x="105033" y="36885"/>
                </a:lnTo>
                <a:lnTo>
                  <a:pt x="105019" y="36881"/>
                </a:lnTo>
                <a:lnTo>
                  <a:pt x="105002" y="36874"/>
                </a:lnTo>
                <a:lnTo>
                  <a:pt x="104984" y="36866"/>
                </a:lnTo>
                <a:lnTo>
                  <a:pt x="104982" y="36865"/>
                </a:lnTo>
                <a:lnTo>
                  <a:pt x="104975" y="36860"/>
                </a:lnTo>
                <a:lnTo>
                  <a:pt x="104952" y="36844"/>
                </a:lnTo>
                <a:lnTo>
                  <a:pt x="104868" y="36784"/>
                </a:lnTo>
                <a:lnTo>
                  <a:pt x="104768" y="36716"/>
                </a:lnTo>
                <a:lnTo>
                  <a:pt x="104741" y="36700"/>
                </a:lnTo>
                <a:lnTo>
                  <a:pt x="104654" y="36669"/>
                </a:lnTo>
                <a:lnTo>
                  <a:pt x="104627" y="36662"/>
                </a:lnTo>
                <a:lnTo>
                  <a:pt x="104584" y="36646"/>
                </a:lnTo>
                <a:lnTo>
                  <a:pt x="104583" y="36646"/>
                </a:lnTo>
                <a:lnTo>
                  <a:pt x="104583" y="36646"/>
                </a:lnTo>
                <a:lnTo>
                  <a:pt x="104583" y="36646"/>
                </a:lnTo>
                <a:lnTo>
                  <a:pt x="104556" y="36625"/>
                </a:lnTo>
                <a:lnTo>
                  <a:pt x="104529" y="36605"/>
                </a:lnTo>
                <a:lnTo>
                  <a:pt x="104502" y="36582"/>
                </a:lnTo>
                <a:lnTo>
                  <a:pt x="104459" y="36542"/>
                </a:lnTo>
                <a:lnTo>
                  <a:pt x="104403" y="36487"/>
                </a:lnTo>
                <a:lnTo>
                  <a:pt x="104359" y="36461"/>
                </a:lnTo>
                <a:lnTo>
                  <a:pt x="104333" y="36449"/>
                </a:lnTo>
                <a:lnTo>
                  <a:pt x="104303" y="36434"/>
                </a:lnTo>
                <a:lnTo>
                  <a:pt x="104265" y="36397"/>
                </a:lnTo>
                <a:lnTo>
                  <a:pt x="104250" y="36374"/>
                </a:lnTo>
                <a:lnTo>
                  <a:pt x="104233" y="36349"/>
                </a:lnTo>
                <a:lnTo>
                  <a:pt x="104205" y="36317"/>
                </a:lnTo>
                <a:lnTo>
                  <a:pt x="104175" y="36283"/>
                </a:lnTo>
                <a:lnTo>
                  <a:pt x="104144" y="36265"/>
                </a:lnTo>
                <a:lnTo>
                  <a:pt x="104134" y="36264"/>
                </a:lnTo>
                <a:lnTo>
                  <a:pt x="104117" y="36262"/>
                </a:lnTo>
                <a:lnTo>
                  <a:pt x="104115" y="36262"/>
                </a:lnTo>
                <a:lnTo>
                  <a:pt x="104113" y="36262"/>
                </a:lnTo>
                <a:lnTo>
                  <a:pt x="104097" y="36264"/>
                </a:lnTo>
                <a:lnTo>
                  <a:pt x="104096" y="36264"/>
                </a:lnTo>
                <a:lnTo>
                  <a:pt x="104095" y="36264"/>
                </a:lnTo>
                <a:lnTo>
                  <a:pt x="104091" y="36264"/>
                </a:lnTo>
                <a:lnTo>
                  <a:pt x="104083" y="36267"/>
                </a:lnTo>
                <a:lnTo>
                  <a:pt x="104080" y="36267"/>
                </a:lnTo>
                <a:lnTo>
                  <a:pt x="104060" y="36272"/>
                </a:lnTo>
                <a:lnTo>
                  <a:pt x="104056" y="36272"/>
                </a:lnTo>
                <a:lnTo>
                  <a:pt x="104055" y="36272"/>
                </a:lnTo>
                <a:lnTo>
                  <a:pt x="104040" y="36274"/>
                </a:lnTo>
                <a:lnTo>
                  <a:pt x="104030" y="36276"/>
                </a:lnTo>
                <a:lnTo>
                  <a:pt x="104021" y="36277"/>
                </a:lnTo>
                <a:lnTo>
                  <a:pt x="104020" y="36277"/>
                </a:lnTo>
                <a:lnTo>
                  <a:pt x="104000" y="36279"/>
                </a:lnTo>
                <a:lnTo>
                  <a:pt x="103996" y="36280"/>
                </a:lnTo>
                <a:lnTo>
                  <a:pt x="103995" y="36280"/>
                </a:lnTo>
                <a:lnTo>
                  <a:pt x="103986" y="36282"/>
                </a:lnTo>
                <a:lnTo>
                  <a:pt x="103981" y="36283"/>
                </a:lnTo>
                <a:lnTo>
                  <a:pt x="103945" y="36289"/>
                </a:lnTo>
                <a:lnTo>
                  <a:pt x="103941" y="36289"/>
                </a:lnTo>
                <a:lnTo>
                  <a:pt x="103908" y="36297"/>
                </a:lnTo>
                <a:lnTo>
                  <a:pt x="103851" y="36326"/>
                </a:lnTo>
                <a:lnTo>
                  <a:pt x="103850" y="36328"/>
                </a:lnTo>
                <a:lnTo>
                  <a:pt x="103847" y="36333"/>
                </a:lnTo>
                <a:lnTo>
                  <a:pt x="103840" y="36339"/>
                </a:lnTo>
                <a:lnTo>
                  <a:pt x="103824" y="36358"/>
                </a:lnTo>
                <a:lnTo>
                  <a:pt x="103815" y="36378"/>
                </a:lnTo>
                <a:lnTo>
                  <a:pt x="103810" y="36389"/>
                </a:lnTo>
                <a:lnTo>
                  <a:pt x="103808" y="36393"/>
                </a:lnTo>
                <a:lnTo>
                  <a:pt x="103800" y="36422"/>
                </a:lnTo>
                <a:lnTo>
                  <a:pt x="103798" y="36431"/>
                </a:lnTo>
                <a:lnTo>
                  <a:pt x="103797" y="36436"/>
                </a:lnTo>
                <a:lnTo>
                  <a:pt x="103794" y="36444"/>
                </a:lnTo>
                <a:lnTo>
                  <a:pt x="103793" y="36448"/>
                </a:lnTo>
                <a:lnTo>
                  <a:pt x="103793" y="36455"/>
                </a:lnTo>
                <a:lnTo>
                  <a:pt x="103792" y="36460"/>
                </a:lnTo>
                <a:lnTo>
                  <a:pt x="103792" y="36461"/>
                </a:lnTo>
                <a:lnTo>
                  <a:pt x="103791" y="36465"/>
                </a:lnTo>
                <a:lnTo>
                  <a:pt x="103789" y="36473"/>
                </a:lnTo>
                <a:lnTo>
                  <a:pt x="103789" y="36507"/>
                </a:lnTo>
                <a:lnTo>
                  <a:pt x="103789" y="36520"/>
                </a:lnTo>
                <a:lnTo>
                  <a:pt x="103785" y="36540"/>
                </a:lnTo>
                <a:lnTo>
                  <a:pt x="103783" y="36547"/>
                </a:lnTo>
                <a:lnTo>
                  <a:pt x="103773" y="36584"/>
                </a:lnTo>
                <a:lnTo>
                  <a:pt x="103770" y="36589"/>
                </a:lnTo>
                <a:lnTo>
                  <a:pt x="103769" y="36594"/>
                </a:lnTo>
                <a:lnTo>
                  <a:pt x="103759" y="36636"/>
                </a:lnTo>
                <a:lnTo>
                  <a:pt x="103756" y="36652"/>
                </a:lnTo>
                <a:lnTo>
                  <a:pt x="103753" y="36663"/>
                </a:lnTo>
                <a:lnTo>
                  <a:pt x="103748" y="36679"/>
                </a:lnTo>
                <a:lnTo>
                  <a:pt x="103742" y="36691"/>
                </a:lnTo>
                <a:lnTo>
                  <a:pt x="103741" y="36694"/>
                </a:lnTo>
                <a:lnTo>
                  <a:pt x="103725" y="36722"/>
                </a:lnTo>
                <a:lnTo>
                  <a:pt x="103722" y="36730"/>
                </a:lnTo>
                <a:lnTo>
                  <a:pt x="103721" y="36738"/>
                </a:lnTo>
                <a:lnTo>
                  <a:pt x="103715" y="36748"/>
                </a:lnTo>
                <a:lnTo>
                  <a:pt x="103702" y="36770"/>
                </a:lnTo>
                <a:lnTo>
                  <a:pt x="103692" y="36784"/>
                </a:lnTo>
                <a:lnTo>
                  <a:pt x="103687" y="36795"/>
                </a:lnTo>
                <a:lnTo>
                  <a:pt x="103680" y="36801"/>
                </a:lnTo>
                <a:lnTo>
                  <a:pt x="103668" y="36813"/>
                </a:lnTo>
                <a:lnTo>
                  <a:pt x="103664" y="36819"/>
                </a:lnTo>
                <a:lnTo>
                  <a:pt x="103660" y="36823"/>
                </a:lnTo>
                <a:lnTo>
                  <a:pt x="103651" y="36831"/>
                </a:lnTo>
                <a:lnTo>
                  <a:pt x="103636" y="36838"/>
                </a:lnTo>
                <a:lnTo>
                  <a:pt x="103636" y="36839"/>
                </a:lnTo>
                <a:lnTo>
                  <a:pt x="103630" y="36844"/>
                </a:lnTo>
                <a:lnTo>
                  <a:pt x="103626" y="36848"/>
                </a:lnTo>
                <a:lnTo>
                  <a:pt x="103607" y="36863"/>
                </a:lnTo>
                <a:lnTo>
                  <a:pt x="103574" y="36893"/>
                </a:lnTo>
                <a:lnTo>
                  <a:pt x="103548" y="36914"/>
                </a:lnTo>
                <a:lnTo>
                  <a:pt x="103545" y="36916"/>
                </a:lnTo>
                <a:lnTo>
                  <a:pt x="103544" y="36918"/>
                </a:lnTo>
                <a:lnTo>
                  <a:pt x="103540" y="36920"/>
                </a:lnTo>
                <a:lnTo>
                  <a:pt x="103538" y="36923"/>
                </a:lnTo>
                <a:lnTo>
                  <a:pt x="103528" y="36933"/>
                </a:lnTo>
                <a:lnTo>
                  <a:pt x="103524" y="36935"/>
                </a:lnTo>
                <a:lnTo>
                  <a:pt x="103519" y="36940"/>
                </a:lnTo>
                <a:lnTo>
                  <a:pt x="103508" y="36954"/>
                </a:lnTo>
                <a:lnTo>
                  <a:pt x="103484" y="36978"/>
                </a:lnTo>
                <a:lnTo>
                  <a:pt x="103477" y="36985"/>
                </a:lnTo>
                <a:lnTo>
                  <a:pt x="103469" y="36991"/>
                </a:lnTo>
                <a:lnTo>
                  <a:pt x="103460" y="36999"/>
                </a:lnTo>
                <a:lnTo>
                  <a:pt x="103459" y="37000"/>
                </a:lnTo>
                <a:lnTo>
                  <a:pt x="103438" y="37021"/>
                </a:lnTo>
                <a:lnTo>
                  <a:pt x="103427" y="37032"/>
                </a:lnTo>
                <a:lnTo>
                  <a:pt x="103423" y="37040"/>
                </a:lnTo>
                <a:lnTo>
                  <a:pt x="103414" y="37049"/>
                </a:lnTo>
                <a:lnTo>
                  <a:pt x="103400" y="37060"/>
                </a:lnTo>
                <a:lnTo>
                  <a:pt x="103369" y="37090"/>
                </a:lnTo>
                <a:lnTo>
                  <a:pt x="103361" y="37098"/>
                </a:lnTo>
                <a:lnTo>
                  <a:pt x="103264" y="37158"/>
                </a:lnTo>
                <a:lnTo>
                  <a:pt x="103153" y="37247"/>
                </a:lnTo>
                <a:lnTo>
                  <a:pt x="103072" y="37256"/>
                </a:lnTo>
                <a:lnTo>
                  <a:pt x="103071" y="37256"/>
                </a:lnTo>
                <a:lnTo>
                  <a:pt x="103069" y="37256"/>
                </a:lnTo>
                <a:lnTo>
                  <a:pt x="103065" y="37255"/>
                </a:lnTo>
                <a:lnTo>
                  <a:pt x="103059" y="37252"/>
                </a:lnTo>
                <a:lnTo>
                  <a:pt x="103056" y="37251"/>
                </a:lnTo>
                <a:lnTo>
                  <a:pt x="103055" y="37251"/>
                </a:lnTo>
                <a:lnTo>
                  <a:pt x="103051" y="37246"/>
                </a:lnTo>
                <a:lnTo>
                  <a:pt x="103048" y="37244"/>
                </a:lnTo>
                <a:lnTo>
                  <a:pt x="103036" y="37240"/>
                </a:lnTo>
                <a:lnTo>
                  <a:pt x="103021" y="37223"/>
                </a:lnTo>
                <a:lnTo>
                  <a:pt x="103015" y="37219"/>
                </a:lnTo>
                <a:lnTo>
                  <a:pt x="103007" y="37213"/>
                </a:lnTo>
                <a:lnTo>
                  <a:pt x="103007" y="37212"/>
                </a:lnTo>
                <a:lnTo>
                  <a:pt x="102997" y="37204"/>
                </a:lnTo>
                <a:lnTo>
                  <a:pt x="102975" y="37181"/>
                </a:lnTo>
                <a:lnTo>
                  <a:pt x="102973" y="37176"/>
                </a:lnTo>
                <a:lnTo>
                  <a:pt x="102970" y="37172"/>
                </a:lnTo>
                <a:lnTo>
                  <a:pt x="102967" y="37169"/>
                </a:lnTo>
                <a:lnTo>
                  <a:pt x="102966" y="37165"/>
                </a:lnTo>
                <a:lnTo>
                  <a:pt x="102966" y="37165"/>
                </a:lnTo>
                <a:lnTo>
                  <a:pt x="102963" y="37160"/>
                </a:lnTo>
                <a:lnTo>
                  <a:pt x="102958" y="37152"/>
                </a:lnTo>
                <a:lnTo>
                  <a:pt x="102955" y="37142"/>
                </a:lnTo>
                <a:lnTo>
                  <a:pt x="102951" y="37135"/>
                </a:lnTo>
                <a:lnTo>
                  <a:pt x="102949" y="37131"/>
                </a:lnTo>
                <a:lnTo>
                  <a:pt x="102934" y="37127"/>
                </a:lnTo>
                <a:lnTo>
                  <a:pt x="102929" y="37125"/>
                </a:lnTo>
                <a:lnTo>
                  <a:pt x="102906" y="37100"/>
                </a:lnTo>
                <a:lnTo>
                  <a:pt x="102904" y="37098"/>
                </a:lnTo>
                <a:lnTo>
                  <a:pt x="102898" y="37092"/>
                </a:lnTo>
                <a:lnTo>
                  <a:pt x="102887" y="37079"/>
                </a:lnTo>
                <a:lnTo>
                  <a:pt x="102868" y="37057"/>
                </a:lnTo>
                <a:lnTo>
                  <a:pt x="102851" y="37049"/>
                </a:lnTo>
                <a:lnTo>
                  <a:pt x="102850" y="37048"/>
                </a:lnTo>
                <a:lnTo>
                  <a:pt x="102843" y="37043"/>
                </a:lnTo>
                <a:lnTo>
                  <a:pt x="102840" y="37042"/>
                </a:lnTo>
                <a:lnTo>
                  <a:pt x="102833" y="37038"/>
                </a:lnTo>
                <a:lnTo>
                  <a:pt x="102831" y="37036"/>
                </a:lnTo>
                <a:lnTo>
                  <a:pt x="102825" y="37032"/>
                </a:lnTo>
                <a:lnTo>
                  <a:pt x="102820" y="37029"/>
                </a:lnTo>
                <a:lnTo>
                  <a:pt x="102804" y="37022"/>
                </a:lnTo>
                <a:lnTo>
                  <a:pt x="102795" y="37015"/>
                </a:lnTo>
                <a:lnTo>
                  <a:pt x="102795" y="37015"/>
                </a:lnTo>
                <a:lnTo>
                  <a:pt x="102795" y="37012"/>
                </a:lnTo>
                <a:lnTo>
                  <a:pt x="102765" y="36996"/>
                </a:lnTo>
                <a:lnTo>
                  <a:pt x="102760" y="36991"/>
                </a:lnTo>
                <a:lnTo>
                  <a:pt x="102753" y="36987"/>
                </a:lnTo>
                <a:lnTo>
                  <a:pt x="102736" y="36979"/>
                </a:lnTo>
                <a:lnTo>
                  <a:pt x="102695" y="36965"/>
                </a:lnTo>
                <a:lnTo>
                  <a:pt x="102692" y="36963"/>
                </a:lnTo>
                <a:lnTo>
                  <a:pt x="102684" y="36958"/>
                </a:lnTo>
                <a:lnTo>
                  <a:pt x="102674" y="36953"/>
                </a:lnTo>
                <a:lnTo>
                  <a:pt x="102664" y="36948"/>
                </a:lnTo>
                <a:lnTo>
                  <a:pt x="102646" y="36942"/>
                </a:lnTo>
                <a:lnTo>
                  <a:pt x="102597" y="36919"/>
                </a:lnTo>
                <a:lnTo>
                  <a:pt x="102594" y="36917"/>
                </a:lnTo>
                <a:lnTo>
                  <a:pt x="102589" y="36917"/>
                </a:lnTo>
                <a:lnTo>
                  <a:pt x="102583" y="36916"/>
                </a:lnTo>
                <a:lnTo>
                  <a:pt x="102570" y="36912"/>
                </a:lnTo>
                <a:lnTo>
                  <a:pt x="102561" y="36907"/>
                </a:lnTo>
                <a:lnTo>
                  <a:pt x="102525" y="36889"/>
                </a:lnTo>
                <a:lnTo>
                  <a:pt x="102524" y="36888"/>
                </a:lnTo>
                <a:lnTo>
                  <a:pt x="102520" y="36888"/>
                </a:lnTo>
                <a:lnTo>
                  <a:pt x="102515" y="36885"/>
                </a:lnTo>
                <a:lnTo>
                  <a:pt x="102507" y="36882"/>
                </a:lnTo>
                <a:lnTo>
                  <a:pt x="102500" y="36877"/>
                </a:lnTo>
                <a:lnTo>
                  <a:pt x="102496" y="36875"/>
                </a:lnTo>
                <a:lnTo>
                  <a:pt x="102488" y="36872"/>
                </a:lnTo>
                <a:lnTo>
                  <a:pt x="102482" y="36868"/>
                </a:lnTo>
                <a:lnTo>
                  <a:pt x="102476" y="36865"/>
                </a:lnTo>
                <a:lnTo>
                  <a:pt x="102467" y="36862"/>
                </a:lnTo>
                <a:lnTo>
                  <a:pt x="102463" y="36858"/>
                </a:lnTo>
                <a:lnTo>
                  <a:pt x="102459" y="36853"/>
                </a:lnTo>
                <a:lnTo>
                  <a:pt x="102393" y="36843"/>
                </a:lnTo>
                <a:lnTo>
                  <a:pt x="102400" y="36843"/>
                </a:lnTo>
                <a:lnTo>
                  <a:pt x="102408" y="36842"/>
                </a:lnTo>
                <a:lnTo>
                  <a:pt x="102406" y="36841"/>
                </a:lnTo>
                <a:lnTo>
                  <a:pt x="102404" y="36841"/>
                </a:lnTo>
                <a:lnTo>
                  <a:pt x="102397" y="36841"/>
                </a:lnTo>
                <a:lnTo>
                  <a:pt x="102393" y="36838"/>
                </a:lnTo>
                <a:lnTo>
                  <a:pt x="102386" y="36838"/>
                </a:lnTo>
                <a:lnTo>
                  <a:pt x="102345" y="36834"/>
                </a:lnTo>
                <a:lnTo>
                  <a:pt x="102339" y="36833"/>
                </a:lnTo>
                <a:lnTo>
                  <a:pt x="102335" y="36833"/>
                </a:lnTo>
                <a:lnTo>
                  <a:pt x="102330" y="36834"/>
                </a:lnTo>
                <a:lnTo>
                  <a:pt x="102328" y="36834"/>
                </a:lnTo>
                <a:lnTo>
                  <a:pt x="102314" y="36834"/>
                </a:lnTo>
                <a:lnTo>
                  <a:pt x="102301" y="36834"/>
                </a:lnTo>
                <a:lnTo>
                  <a:pt x="102293" y="36834"/>
                </a:lnTo>
                <a:lnTo>
                  <a:pt x="102282" y="36835"/>
                </a:lnTo>
                <a:lnTo>
                  <a:pt x="102276" y="36836"/>
                </a:lnTo>
                <a:lnTo>
                  <a:pt x="102268" y="36836"/>
                </a:lnTo>
                <a:lnTo>
                  <a:pt x="102256" y="36838"/>
                </a:lnTo>
                <a:lnTo>
                  <a:pt x="102238" y="36841"/>
                </a:lnTo>
                <a:lnTo>
                  <a:pt x="102227" y="36844"/>
                </a:lnTo>
                <a:lnTo>
                  <a:pt x="102213" y="36846"/>
                </a:lnTo>
                <a:lnTo>
                  <a:pt x="102177" y="36852"/>
                </a:lnTo>
                <a:lnTo>
                  <a:pt x="102142" y="36862"/>
                </a:lnTo>
                <a:lnTo>
                  <a:pt x="102132" y="36867"/>
                </a:lnTo>
                <a:lnTo>
                  <a:pt x="102118" y="36875"/>
                </a:lnTo>
                <a:lnTo>
                  <a:pt x="102082" y="36882"/>
                </a:lnTo>
                <a:lnTo>
                  <a:pt x="102076" y="36883"/>
                </a:lnTo>
                <a:lnTo>
                  <a:pt x="102061" y="36887"/>
                </a:lnTo>
                <a:lnTo>
                  <a:pt x="102055" y="36889"/>
                </a:lnTo>
                <a:lnTo>
                  <a:pt x="102053" y="36889"/>
                </a:lnTo>
                <a:lnTo>
                  <a:pt x="102047" y="36892"/>
                </a:lnTo>
                <a:lnTo>
                  <a:pt x="102044" y="36892"/>
                </a:lnTo>
                <a:lnTo>
                  <a:pt x="102040" y="36894"/>
                </a:lnTo>
                <a:lnTo>
                  <a:pt x="102031" y="36897"/>
                </a:lnTo>
                <a:lnTo>
                  <a:pt x="101953" y="36912"/>
                </a:lnTo>
                <a:lnTo>
                  <a:pt x="101951" y="36912"/>
                </a:lnTo>
                <a:lnTo>
                  <a:pt x="101942" y="36915"/>
                </a:lnTo>
                <a:lnTo>
                  <a:pt x="101941" y="36916"/>
                </a:lnTo>
                <a:lnTo>
                  <a:pt x="101933" y="36920"/>
                </a:lnTo>
                <a:lnTo>
                  <a:pt x="101928" y="36922"/>
                </a:lnTo>
                <a:lnTo>
                  <a:pt x="101840" y="36958"/>
                </a:lnTo>
                <a:lnTo>
                  <a:pt x="101818" y="36961"/>
                </a:lnTo>
                <a:lnTo>
                  <a:pt x="101804" y="36966"/>
                </a:lnTo>
                <a:lnTo>
                  <a:pt x="101801" y="36967"/>
                </a:lnTo>
                <a:lnTo>
                  <a:pt x="101792" y="36970"/>
                </a:lnTo>
                <a:lnTo>
                  <a:pt x="101781" y="36973"/>
                </a:lnTo>
                <a:lnTo>
                  <a:pt x="101773" y="36975"/>
                </a:lnTo>
                <a:lnTo>
                  <a:pt x="101758" y="36977"/>
                </a:lnTo>
                <a:lnTo>
                  <a:pt x="101755" y="36977"/>
                </a:lnTo>
                <a:lnTo>
                  <a:pt x="101750" y="36977"/>
                </a:lnTo>
                <a:lnTo>
                  <a:pt x="101733" y="36983"/>
                </a:lnTo>
                <a:lnTo>
                  <a:pt x="101724" y="36985"/>
                </a:lnTo>
                <a:lnTo>
                  <a:pt x="101715" y="36987"/>
                </a:lnTo>
                <a:lnTo>
                  <a:pt x="101698" y="36989"/>
                </a:lnTo>
                <a:lnTo>
                  <a:pt x="101640" y="36998"/>
                </a:lnTo>
                <a:lnTo>
                  <a:pt x="101623" y="37000"/>
                </a:lnTo>
                <a:lnTo>
                  <a:pt x="101610" y="37004"/>
                </a:lnTo>
                <a:lnTo>
                  <a:pt x="101596" y="37007"/>
                </a:lnTo>
                <a:lnTo>
                  <a:pt x="101588" y="37009"/>
                </a:lnTo>
                <a:lnTo>
                  <a:pt x="101574" y="37016"/>
                </a:lnTo>
                <a:lnTo>
                  <a:pt x="101562" y="37024"/>
                </a:lnTo>
                <a:lnTo>
                  <a:pt x="101547" y="37027"/>
                </a:lnTo>
                <a:lnTo>
                  <a:pt x="101523" y="37040"/>
                </a:lnTo>
                <a:lnTo>
                  <a:pt x="101495" y="37058"/>
                </a:lnTo>
                <a:lnTo>
                  <a:pt x="101494" y="37059"/>
                </a:lnTo>
                <a:lnTo>
                  <a:pt x="101493" y="37060"/>
                </a:lnTo>
                <a:lnTo>
                  <a:pt x="101491" y="37060"/>
                </a:lnTo>
                <a:lnTo>
                  <a:pt x="101482" y="37065"/>
                </a:lnTo>
                <a:lnTo>
                  <a:pt x="101471" y="37070"/>
                </a:lnTo>
                <a:lnTo>
                  <a:pt x="101445" y="37082"/>
                </a:lnTo>
                <a:lnTo>
                  <a:pt x="101433" y="37089"/>
                </a:lnTo>
                <a:lnTo>
                  <a:pt x="101402" y="37102"/>
                </a:lnTo>
                <a:lnTo>
                  <a:pt x="101400" y="37104"/>
                </a:lnTo>
                <a:lnTo>
                  <a:pt x="101392" y="37107"/>
                </a:lnTo>
                <a:lnTo>
                  <a:pt x="101385" y="37110"/>
                </a:lnTo>
                <a:lnTo>
                  <a:pt x="101379" y="37113"/>
                </a:lnTo>
                <a:lnTo>
                  <a:pt x="101374" y="37116"/>
                </a:lnTo>
                <a:lnTo>
                  <a:pt x="101364" y="37120"/>
                </a:lnTo>
                <a:lnTo>
                  <a:pt x="101351" y="37125"/>
                </a:lnTo>
                <a:lnTo>
                  <a:pt x="101341" y="37131"/>
                </a:lnTo>
                <a:lnTo>
                  <a:pt x="101335" y="37133"/>
                </a:lnTo>
                <a:lnTo>
                  <a:pt x="101324" y="37138"/>
                </a:lnTo>
                <a:lnTo>
                  <a:pt x="101303" y="37141"/>
                </a:lnTo>
                <a:lnTo>
                  <a:pt x="101282" y="37157"/>
                </a:lnTo>
                <a:lnTo>
                  <a:pt x="101272" y="37161"/>
                </a:lnTo>
                <a:lnTo>
                  <a:pt x="101264" y="37164"/>
                </a:lnTo>
                <a:lnTo>
                  <a:pt x="101255" y="37168"/>
                </a:lnTo>
                <a:lnTo>
                  <a:pt x="101247" y="37171"/>
                </a:lnTo>
                <a:lnTo>
                  <a:pt x="101239" y="37172"/>
                </a:lnTo>
                <a:lnTo>
                  <a:pt x="101227" y="37176"/>
                </a:lnTo>
                <a:lnTo>
                  <a:pt x="101201" y="37184"/>
                </a:lnTo>
                <a:lnTo>
                  <a:pt x="101164" y="37200"/>
                </a:lnTo>
                <a:lnTo>
                  <a:pt x="101138" y="37205"/>
                </a:lnTo>
                <a:lnTo>
                  <a:pt x="101124" y="37210"/>
                </a:lnTo>
                <a:lnTo>
                  <a:pt x="101111" y="37212"/>
                </a:lnTo>
                <a:lnTo>
                  <a:pt x="101109" y="37212"/>
                </a:lnTo>
                <a:lnTo>
                  <a:pt x="101089" y="37220"/>
                </a:lnTo>
                <a:lnTo>
                  <a:pt x="101078" y="37224"/>
                </a:lnTo>
                <a:lnTo>
                  <a:pt x="101074" y="37226"/>
                </a:lnTo>
                <a:lnTo>
                  <a:pt x="101074" y="37226"/>
                </a:lnTo>
                <a:lnTo>
                  <a:pt x="101057" y="37229"/>
                </a:lnTo>
                <a:lnTo>
                  <a:pt x="101027" y="37235"/>
                </a:lnTo>
                <a:lnTo>
                  <a:pt x="101009" y="37241"/>
                </a:lnTo>
                <a:lnTo>
                  <a:pt x="100987" y="37241"/>
                </a:lnTo>
                <a:lnTo>
                  <a:pt x="100960" y="37237"/>
                </a:lnTo>
                <a:lnTo>
                  <a:pt x="100941" y="37240"/>
                </a:lnTo>
                <a:lnTo>
                  <a:pt x="100933" y="37237"/>
                </a:lnTo>
                <a:lnTo>
                  <a:pt x="100929" y="37236"/>
                </a:lnTo>
                <a:lnTo>
                  <a:pt x="100927" y="37234"/>
                </a:lnTo>
                <a:lnTo>
                  <a:pt x="100926" y="37234"/>
                </a:lnTo>
                <a:lnTo>
                  <a:pt x="100920" y="37232"/>
                </a:lnTo>
                <a:lnTo>
                  <a:pt x="100904" y="37231"/>
                </a:lnTo>
                <a:lnTo>
                  <a:pt x="100882" y="37226"/>
                </a:lnTo>
                <a:lnTo>
                  <a:pt x="100865" y="37224"/>
                </a:lnTo>
                <a:lnTo>
                  <a:pt x="100838" y="37221"/>
                </a:lnTo>
                <a:lnTo>
                  <a:pt x="100835" y="37219"/>
                </a:lnTo>
                <a:lnTo>
                  <a:pt x="100824" y="37216"/>
                </a:lnTo>
                <a:lnTo>
                  <a:pt x="100793" y="37211"/>
                </a:lnTo>
                <a:lnTo>
                  <a:pt x="100783" y="37211"/>
                </a:lnTo>
                <a:lnTo>
                  <a:pt x="100773" y="37211"/>
                </a:lnTo>
                <a:lnTo>
                  <a:pt x="100763" y="37210"/>
                </a:lnTo>
                <a:lnTo>
                  <a:pt x="100749" y="37210"/>
                </a:lnTo>
                <a:lnTo>
                  <a:pt x="100720" y="37210"/>
                </a:lnTo>
                <a:lnTo>
                  <a:pt x="100718" y="37210"/>
                </a:lnTo>
                <a:lnTo>
                  <a:pt x="100710" y="37210"/>
                </a:lnTo>
                <a:lnTo>
                  <a:pt x="100686" y="37205"/>
                </a:lnTo>
                <a:lnTo>
                  <a:pt x="100673" y="37201"/>
                </a:lnTo>
                <a:lnTo>
                  <a:pt x="100664" y="37199"/>
                </a:lnTo>
                <a:lnTo>
                  <a:pt x="100660" y="37196"/>
                </a:lnTo>
                <a:lnTo>
                  <a:pt x="100657" y="37196"/>
                </a:lnTo>
                <a:lnTo>
                  <a:pt x="100646" y="37193"/>
                </a:lnTo>
                <a:lnTo>
                  <a:pt x="100634" y="37189"/>
                </a:lnTo>
                <a:lnTo>
                  <a:pt x="100616" y="37183"/>
                </a:lnTo>
                <a:lnTo>
                  <a:pt x="100616" y="37183"/>
                </a:lnTo>
                <a:lnTo>
                  <a:pt x="100616" y="37183"/>
                </a:lnTo>
                <a:lnTo>
                  <a:pt x="100588" y="37173"/>
                </a:lnTo>
                <a:lnTo>
                  <a:pt x="100581" y="37171"/>
                </a:lnTo>
                <a:lnTo>
                  <a:pt x="100576" y="37169"/>
                </a:lnTo>
                <a:lnTo>
                  <a:pt x="100563" y="37163"/>
                </a:lnTo>
                <a:lnTo>
                  <a:pt x="100546" y="37154"/>
                </a:lnTo>
                <a:lnTo>
                  <a:pt x="100501" y="37133"/>
                </a:lnTo>
                <a:lnTo>
                  <a:pt x="100493" y="37128"/>
                </a:lnTo>
                <a:lnTo>
                  <a:pt x="100489" y="37124"/>
                </a:lnTo>
                <a:lnTo>
                  <a:pt x="100484" y="37121"/>
                </a:lnTo>
                <a:lnTo>
                  <a:pt x="100477" y="37114"/>
                </a:lnTo>
                <a:lnTo>
                  <a:pt x="100451" y="37099"/>
                </a:lnTo>
                <a:lnTo>
                  <a:pt x="100447" y="37097"/>
                </a:lnTo>
                <a:lnTo>
                  <a:pt x="100441" y="37094"/>
                </a:lnTo>
                <a:lnTo>
                  <a:pt x="100438" y="37092"/>
                </a:lnTo>
                <a:lnTo>
                  <a:pt x="100429" y="37088"/>
                </a:lnTo>
                <a:lnTo>
                  <a:pt x="100425" y="37086"/>
                </a:lnTo>
                <a:lnTo>
                  <a:pt x="100422" y="37083"/>
                </a:lnTo>
                <a:lnTo>
                  <a:pt x="100417" y="37080"/>
                </a:lnTo>
                <a:lnTo>
                  <a:pt x="100412" y="37077"/>
                </a:lnTo>
                <a:lnTo>
                  <a:pt x="100405" y="37075"/>
                </a:lnTo>
                <a:lnTo>
                  <a:pt x="100394" y="37070"/>
                </a:lnTo>
                <a:lnTo>
                  <a:pt x="100385" y="37063"/>
                </a:lnTo>
                <a:lnTo>
                  <a:pt x="100346" y="37053"/>
                </a:lnTo>
                <a:lnTo>
                  <a:pt x="100342" y="37052"/>
                </a:lnTo>
                <a:lnTo>
                  <a:pt x="100334" y="37049"/>
                </a:lnTo>
                <a:lnTo>
                  <a:pt x="100311" y="37040"/>
                </a:lnTo>
                <a:lnTo>
                  <a:pt x="100268" y="37031"/>
                </a:lnTo>
                <a:lnTo>
                  <a:pt x="100251" y="37028"/>
                </a:lnTo>
                <a:lnTo>
                  <a:pt x="100248" y="37027"/>
                </a:lnTo>
                <a:lnTo>
                  <a:pt x="100239" y="37024"/>
                </a:lnTo>
                <a:lnTo>
                  <a:pt x="100235" y="37021"/>
                </a:lnTo>
                <a:lnTo>
                  <a:pt x="100223" y="37020"/>
                </a:lnTo>
                <a:lnTo>
                  <a:pt x="100213" y="37017"/>
                </a:lnTo>
                <a:lnTo>
                  <a:pt x="100204" y="37012"/>
                </a:lnTo>
                <a:lnTo>
                  <a:pt x="100175" y="37004"/>
                </a:lnTo>
                <a:lnTo>
                  <a:pt x="100170" y="37001"/>
                </a:lnTo>
                <a:lnTo>
                  <a:pt x="100163" y="37000"/>
                </a:lnTo>
                <a:lnTo>
                  <a:pt x="100163" y="36999"/>
                </a:lnTo>
                <a:lnTo>
                  <a:pt x="100158" y="36996"/>
                </a:lnTo>
                <a:lnTo>
                  <a:pt x="100153" y="36993"/>
                </a:lnTo>
                <a:lnTo>
                  <a:pt x="100147" y="36989"/>
                </a:lnTo>
                <a:lnTo>
                  <a:pt x="100140" y="36986"/>
                </a:lnTo>
                <a:lnTo>
                  <a:pt x="100135" y="36983"/>
                </a:lnTo>
                <a:lnTo>
                  <a:pt x="100130" y="36981"/>
                </a:lnTo>
                <a:lnTo>
                  <a:pt x="100121" y="36978"/>
                </a:lnTo>
                <a:lnTo>
                  <a:pt x="100113" y="36975"/>
                </a:lnTo>
                <a:lnTo>
                  <a:pt x="100106" y="36970"/>
                </a:lnTo>
                <a:lnTo>
                  <a:pt x="100100" y="36965"/>
                </a:lnTo>
                <a:lnTo>
                  <a:pt x="100095" y="36960"/>
                </a:lnTo>
                <a:lnTo>
                  <a:pt x="100088" y="36956"/>
                </a:lnTo>
                <a:lnTo>
                  <a:pt x="100085" y="36955"/>
                </a:lnTo>
                <a:lnTo>
                  <a:pt x="100080" y="36952"/>
                </a:lnTo>
                <a:lnTo>
                  <a:pt x="100077" y="36948"/>
                </a:lnTo>
                <a:lnTo>
                  <a:pt x="100075" y="36947"/>
                </a:lnTo>
                <a:lnTo>
                  <a:pt x="100070" y="36943"/>
                </a:lnTo>
                <a:lnTo>
                  <a:pt x="100068" y="36941"/>
                </a:lnTo>
                <a:lnTo>
                  <a:pt x="100065" y="36939"/>
                </a:lnTo>
                <a:lnTo>
                  <a:pt x="100050" y="36930"/>
                </a:lnTo>
                <a:lnTo>
                  <a:pt x="100050" y="36930"/>
                </a:lnTo>
                <a:lnTo>
                  <a:pt x="100050" y="36930"/>
                </a:lnTo>
                <a:lnTo>
                  <a:pt x="100046" y="36928"/>
                </a:lnTo>
                <a:lnTo>
                  <a:pt x="100039" y="36925"/>
                </a:lnTo>
                <a:lnTo>
                  <a:pt x="100038" y="36924"/>
                </a:lnTo>
                <a:lnTo>
                  <a:pt x="100034" y="36919"/>
                </a:lnTo>
                <a:lnTo>
                  <a:pt x="100030" y="36914"/>
                </a:lnTo>
                <a:lnTo>
                  <a:pt x="100029" y="36914"/>
                </a:lnTo>
                <a:lnTo>
                  <a:pt x="100028" y="36914"/>
                </a:lnTo>
                <a:lnTo>
                  <a:pt x="100013" y="36908"/>
                </a:lnTo>
                <a:lnTo>
                  <a:pt x="100011" y="36907"/>
                </a:lnTo>
                <a:lnTo>
                  <a:pt x="100008" y="36904"/>
                </a:lnTo>
                <a:lnTo>
                  <a:pt x="100008" y="36904"/>
                </a:lnTo>
                <a:lnTo>
                  <a:pt x="100007" y="36903"/>
                </a:lnTo>
                <a:lnTo>
                  <a:pt x="100003" y="36901"/>
                </a:lnTo>
                <a:lnTo>
                  <a:pt x="100003" y="36900"/>
                </a:lnTo>
                <a:lnTo>
                  <a:pt x="99993" y="36897"/>
                </a:lnTo>
                <a:lnTo>
                  <a:pt x="99988" y="36895"/>
                </a:lnTo>
                <a:lnTo>
                  <a:pt x="99986" y="36894"/>
                </a:lnTo>
                <a:lnTo>
                  <a:pt x="99965" y="36877"/>
                </a:lnTo>
                <a:lnTo>
                  <a:pt x="99964" y="36875"/>
                </a:lnTo>
                <a:lnTo>
                  <a:pt x="99962" y="36871"/>
                </a:lnTo>
                <a:lnTo>
                  <a:pt x="99958" y="36866"/>
                </a:lnTo>
                <a:lnTo>
                  <a:pt x="99951" y="36861"/>
                </a:lnTo>
                <a:lnTo>
                  <a:pt x="99944" y="36856"/>
                </a:lnTo>
                <a:lnTo>
                  <a:pt x="99940" y="36853"/>
                </a:lnTo>
                <a:lnTo>
                  <a:pt x="99938" y="36852"/>
                </a:lnTo>
                <a:lnTo>
                  <a:pt x="99926" y="36847"/>
                </a:lnTo>
                <a:lnTo>
                  <a:pt x="99919" y="36843"/>
                </a:lnTo>
                <a:lnTo>
                  <a:pt x="99911" y="36840"/>
                </a:lnTo>
                <a:lnTo>
                  <a:pt x="99905" y="36836"/>
                </a:lnTo>
                <a:lnTo>
                  <a:pt x="99900" y="36833"/>
                </a:lnTo>
                <a:lnTo>
                  <a:pt x="99880" y="36832"/>
                </a:lnTo>
                <a:lnTo>
                  <a:pt x="99858" y="36832"/>
                </a:lnTo>
                <a:lnTo>
                  <a:pt x="99850" y="36832"/>
                </a:lnTo>
                <a:lnTo>
                  <a:pt x="99839" y="36832"/>
                </a:lnTo>
                <a:lnTo>
                  <a:pt x="99832" y="36832"/>
                </a:lnTo>
                <a:lnTo>
                  <a:pt x="99825" y="36832"/>
                </a:lnTo>
                <a:lnTo>
                  <a:pt x="99769" y="36824"/>
                </a:lnTo>
                <a:lnTo>
                  <a:pt x="99739" y="36805"/>
                </a:lnTo>
                <a:lnTo>
                  <a:pt x="99721" y="36799"/>
                </a:lnTo>
                <a:lnTo>
                  <a:pt x="99717" y="36796"/>
                </a:lnTo>
                <a:lnTo>
                  <a:pt x="99710" y="36792"/>
                </a:lnTo>
                <a:lnTo>
                  <a:pt x="99706" y="36788"/>
                </a:lnTo>
                <a:lnTo>
                  <a:pt x="99702" y="36782"/>
                </a:lnTo>
                <a:lnTo>
                  <a:pt x="99692" y="36774"/>
                </a:lnTo>
                <a:lnTo>
                  <a:pt x="99683" y="36771"/>
                </a:lnTo>
                <a:lnTo>
                  <a:pt x="99674" y="36766"/>
                </a:lnTo>
                <a:lnTo>
                  <a:pt x="99663" y="36762"/>
                </a:lnTo>
                <a:lnTo>
                  <a:pt x="99636" y="36752"/>
                </a:lnTo>
                <a:lnTo>
                  <a:pt x="99635" y="36752"/>
                </a:lnTo>
                <a:lnTo>
                  <a:pt x="99631" y="36750"/>
                </a:lnTo>
                <a:lnTo>
                  <a:pt x="99626" y="36748"/>
                </a:lnTo>
                <a:lnTo>
                  <a:pt x="99621" y="36747"/>
                </a:lnTo>
                <a:lnTo>
                  <a:pt x="99615" y="36744"/>
                </a:lnTo>
                <a:lnTo>
                  <a:pt x="99605" y="36739"/>
                </a:lnTo>
                <a:lnTo>
                  <a:pt x="99562" y="36722"/>
                </a:lnTo>
                <a:lnTo>
                  <a:pt x="99560" y="36721"/>
                </a:lnTo>
                <a:lnTo>
                  <a:pt x="99548" y="36715"/>
                </a:lnTo>
                <a:lnTo>
                  <a:pt x="99547" y="36714"/>
                </a:lnTo>
                <a:lnTo>
                  <a:pt x="99544" y="36714"/>
                </a:lnTo>
                <a:lnTo>
                  <a:pt x="99538" y="36711"/>
                </a:lnTo>
                <a:lnTo>
                  <a:pt x="99515" y="36706"/>
                </a:lnTo>
                <a:lnTo>
                  <a:pt x="99509" y="36702"/>
                </a:lnTo>
                <a:lnTo>
                  <a:pt x="99508" y="36701"/>
                </a:lnTo>
                <a:lnTo>
                  <a:pt x="99503" y="36698"/>
                </a:lnTo>
                <a:lnTo>
                  <a:pt x="99498" y="36696"/>
                </a:lnTo>
                <a:lnTo>
                  <a:pt x="99495" y="36693"/>
                </a:lnTo>
                <a:lnTo>
                  <a:pt x="99481" y="36686"/>
                </a:lnTo>
                <a:lnTo>
                  <a:pt x="99470" y="36681"/>
                </a:lnTo>
                <a:lnTo>
                  <a:pt x="99468" y="36679"/>
                </a:lnTo>
                <a:lnTo>
                  <a:pt x="99464" y="36676"/>
                </a:lnTo>
                <a:lnTo>
                  <a:pt x="99459" y="36671"/>
                </a:lnTo>
                <a:lnTo>
                  <a:pt x="99456" y="36669"/>
                </a:lnTo>
                <a:lnTo>
                  <a:pt x="99451" y="36666"/>
                </a:lnTo>
                <a:lnTo>
                  <a:pt x="99428" y="36649"/>
                </a:lnTo>
                <a:lnTo>
                  <a:pt x="99383" y="36632"/>
                </a:lnTo>
                <a:lnTo>
                  <a:pt x="99377" y="36627"/>
                </a:lnTo>
                <a:lnTo>
                  <a:pt x="99372" y="36624"/>
                </a:lnTo>
                <a:lnTo>
                  <a:pt x="99368" y="36621"/>
                </a:lnTo>
                <a:lnTo>
                  <a:pt x="99366" y="36619"/>
                </a:lnTo>
                <a:lnTo>
                  <a:pt x="99360" y="36617"/>
                </a:lnTo>
                <a:lnTo>
                  <a:pt x="99350" y="36612"/>
                </a:lnTo>
                <a:lnTo>
                  <a:pt x="99346" y="36610"/>
                </a:lnTo>
                <a:lnTo>
                  <a:pt x="99340" y="36607"/>
                </a:lnTo>
                <a:lnTo>
                  <a:pt x="99336" y="36605"/>
                </a:lnTo>
                <a:lnTo>
                  <a:pt x="99324" y="36602"/>
                </a:lnTo>
                <a:lnTo>
                  <a:pt x="99317" y="36600"/>
                </a:lnTo>
                <a:lnTo>
                  <a:pt x="99316" y="36600"/>
                </a:lnTo>
                <a:lnTo>
                  <a:pt x="99306" y="36596"/>
                </a:lnTo>
                <a:lnTo>
                  <a:pt x="99303" y="36594"/>
                </a:lnTo>
                <a:lnTo>
                  <a:pt x="99292" y="36589"/>
                </a:lnTo>
                <a:lnTo>
                  <a:pt x="99279" y="36585"/>
                </a:lnTo>
                <a:lnTo>
                  <a:pt x="99266" y="36579"/>
                </a:lnTo>
                <a:lnTo>
                  <a:pt x="99223" y="36556"/>
                </a:lnTo>
                <a:lnTo>
                  <a:pt x="99188" y="36528"/>
                </a:lnTo>
                <a:lnTo>
                  <a:pt x="99185" y="36525"/>
                </a:lnTo>
                <a:lnTo>
                  <a:pt x="99183" y="36524"/>
                </a:lnTo>
                <a:lnTo>
                  <a:pt x="99177" y="36518"/>
                </a:lnTo>
                <a:lnTo>
                  <a:pt x="99018" y="36425"/>
                </a:lnTo>
                <a:lnTo>
                  <a:pt x="98983" y="36397"/>
                </a:lnTo>
                <a:lnTo>
                  <a:pt x="98982" y="36395"/>
                </a:lnTo>
                <a:lnTo>
                  <a:pt x="98981" y="36395"/>
                </a:lnTo>
                <a:lnTo>
                  <a:pt x="98934" y="36356"/>
                </a:lnTo>
                <a:lnTo>
                  <a:pt x="98924" y="36352"/>
                </a:lnTo>
                <a:lnTo>
                  <a:pt x="98918" y="36349"/>
                </a:lnTo>
                <a:lnTo>
                  <a:pt x="98914" y="36344"/>
                </a:lnTo>
                <a:lnTo>
                  <a:pt x="98912" y="36341"/>
                </a:lnTo>
                <a:lnTo>
                  <a:pt x="98907" y="36337"/>
                </a:lnTo>
                <a:lnTo>
                  <a:pt x="98904" y="36332"/>
                </a:lnTo>
                <a:lnTo>
                  <a:pt x="98872" y="36307"/>
                </a:lnTo>
                <a:lnTo>
                  <a:pt x="98870" y="36305"/>
                </a:lnTo>
                <a:lnTo>
                  <a:pt x="98865" y="36303"/>
                </a:lnTo>
                <a:lnTo>
                  <a:pt x="98861" y="36300"/>
                </a:lnTo>
                <a:lnTo>
                  <a:pt x="98856" y="36297"/>
                </a:lnTo>
                <a:lnTo>
                  <a:pt x="98854" y="36296"/>
                </a:lnTo>
                <a:lnTo>
                  <a:pt x="98851" y="36292"/>
                </a:lnTo>
                <a:lnTo>
                  <a:pt x="98845" y="36288"/>
                </a:lnTo>
                <a:lnTo>
                  <a:pt x="98824" y="36277"/>
                </a:lnTo>
                <a:lnTo>
                  <a:pt x="98818" y="36272"/>
                </a:lnTo>
                <a:lnTo>
                  <a:pt x="98815" y="36271"/>
                </a:lnTo>
                <a:lnTo>
                  <a:pt x="98809" y="36268"/>
                </a:lnTo>
                <a:lnTo>
                  <a:pt x="98803" y="36264"/>
                </a:lnTo>
                <a:lnTo>
                  <a:pt x="98800" y="36262"/>
                </a:lnTo>
                <a:lnTo>
                  <a:pt x="98795" y="36258"/>
                </a:lnTo>
                <a:lnTo>
                  <a:pt x="98786" y="36250"/>
                </a:lnTo>
                <a:lnTo>
                  <a:pt x="98782" y="36245"/>
                </a:lnTo>
                <a:lnTo>
                  <a:pt x="98777" y="36240"/>
                </a:lnTo>
                <a:lnTo>
                  <a:pt x="98775" y="36236"/>
                </a:lnTo>
                <a:lnTo>
                  <a:pt x="98771" y="36231"/>
                </a:lnTo>
                <a:lnTo>
                  <a:pt x="98766" y="36228"/>
                </a:lnTo>
                <a:lnTo>
                  <a:pt x="98762" y="36224"/>
                </a:lnTo>
                <a:lnTo>
                  <a:pt x="98757" y="36220"/>
                </a:lnTo>
                <a:lnTo>
                  <a:pt x="98751" y="36212"/>
                </a:lnTo>
                <a:lnTo>
                  <a:pt x="98744" y="36201"/>
                </a:lnTo>
                <a:lnTo>
                  <a:pt x="98711" y="36179"/>
                </a:lnTo>
                <a:lnTo>
                  <a:pt x="98709" y="36177"/>
                </a:lnTo>
                <a:lnTo>
                  <a:pt x="98707" y="36175"/>
                </a:lnTo>
                <a:lnTo>
                  <a:pt x="98706" y="36174"/>
                </a:lnTo>
                <a:lnTo>
                  <a:pt x="98706" y="36173"/>
                </a:lnTo>
                <a:lnTo>
                  <a:pt x="98705" y="36171"/>
                </a:lnTo>
                <a:lnTo>
                  <a:pt x="98697" y="36165"/>
                </a:lnTo>
                <a:lnTo>
                  <a:pt x="98695" y="36163"/>
                </a:lnTo>
                <a:lnTo>
                  <a:pt x="98691" y="36157"/>
                </a:lnTo>
                <a:lnTo>
                  <a:pt x="98689" y="36154"/>
                </a:lnTo>
                <a:lnTo>
                  <a:pt x="98687" y="36151"/>
                </a:lnTo>
                <a:lnTo>
                  <a:pt x="98686" y="36150"/>
                </a:lnTo>
                <a:lnTo>
                  <a:pt x="98680" y="36142"/>
                </a:lnTo>
                <a:lnTo>
                  <a:pt x="98675" y="36138"/>
                </a:lnTo>
                <a:lnTo>
                  <a:pt x="98670" y="36132"/>
                </a:lnTo>
                <a:lnTo>
                  <a:pt x="98665" y="36126"/>
                </a:lnTo>
                <a:lnTo>
                  <a:pt x="98657" y="36118"/>
                </a:lnTo>
                <a:lnTo>
                  <a:pt x="98653" y="36116"/>
                </a:lnTo>
                <a:lnTo>
                  <a:pt x="98651" y="36114"/>
                </a:lnTo>
                <a:lnTo>
                  <a:pt x="98643" y="36112"/>
                </a:lnTo>
                <a:lnTo>
                  <a:pt x="98635" y="36107"/>
                </a:lnTo>
                <a:lnTo>
                  <a:pt x="98630" y="36105"/>
                </a:lnTo>
                <a:lnTo>
                  <a:pt x="98624" y="36103"/>
                </a:lnTo>
                <a:lnTo>
                  <a:pt x="98616" y="36098"/>
                </a:lnTo>
                <a:lnTo>
                  <a:pt x="98610" y="36095"/>
                </a:lnTo>
                <a:lnTo>
                  <a:pt x="98601" y="36092"/>
                </a:lnTo>
                <a:lnTo>
                  <a:pt x="98596" y="36089"/>
                </a:lnTo>
                <a:lnTo>
                  <a:pt x="98587" y="36086"/>
                </a:lnTo>
                <a:lnTo>
                  <a:pt x="98583" y="36085"/>
                </a:lnTo>
                <a:lnTo>
                  <a:pt x="98577" y="36083"/>
                </a:lnTo>
                <a:lnTo>
                  <a:pt x="98566" y="36079"/>
                </a:lnTo>
                <a:lnTo>
                  <a:pt x="98562" y="36078"/>
                </a:lnTo>
                <a:lnTo>
                  <a:pt x="98554" y="36076"/>
                </a:lnTo>
                <a:lnTo>
                  <a:pt x="98547" y="36074"/>
                </a:lnTo>
                <a:lnTo>
                  <a:pt x="98541" y="36069"/>
                </a:lnTo>
                <a:lnTo>
                  <a:pt x="98537" y="36065"/>
                </a:lnTo>
                <a:lnTo>
                  <a:pt x="98529" y="36057"/>
                </a:lnTo>
                <a:lnTo>
                  <a:pt x="98493" y="36047"/>
                </a:lnTo>
                <a:lnTo>
                  <a:pt x="98485" y="36042"/>
                </a:lnTo>
                <a:lnTo>
                  <a:pt x="98480" y="36040"/>
                </a:lnTo>
                <a:lnTo>
                  <a:pt x="98466" y="36033"/>
                </a:lnTo>
                <a:lnTo>
                  <a:pt x="98463" y="36031"/>
                </a:lnTo>
                <a:lnTo>
                  <a:pt x="98456" y="36027"/>
                </a:lnTo>
                <a:lnTo>
                  <a:pt x="98446" y="36023"/>
                </a:lnTo>
                <a:lnTo>
                  <a:pt x="98444" y="36021"/>
                </a:lnTo>
                <a:lnTo>
                  <a:pt x="98438" y="36016"/>
                </a:lnTo>
                <a:lnTo>
                  <a:pt x="98430" y="36013"/>
                </a:lnTo>
                <a:lnTo>
                  <a:pt x="98421" y="36009"/>
                </a:lnTo>
                <a:lnTo>
                  <a:pt x="98398" y="35996"/>
                </a:lnTo>
                <a:lnTo>
                  <a:pt x="98395" y="35996"/>
                </a:lnTo>
                <a:lnTo>
                  <a:pt x="98386" y="35991"/>
                </a:lnTo>
                <a:lnTo>
                  <a:pt x="98382" y="35987"/>
                </a:lnTo>
                <a:lnTo>
                  <a:pt x="98380" y="35987"/>
                </a:lnTo>
                <a:lnTo>
                  <a:pt x="98378" y="35986"/>
                </a:lnTo>
                <a:lnTo>
                  <a:pt x="98373" y="35984"/>
                </a:lnTo>
                <a:lnTo>
                  <a:pt x="98366" y="35980"/>
                </a:lnTo>
                <a:lnTo>
                  <a:pt x="98352" y="35974"/>
                </a:lnTo>
                <a:lnTo>
                  <a:pt x="98347" y="35973"/>
                </a:lnTo>
                <a:lnTo>
                  <a:pt x="98345" y="35972"/>
                </a:lnTo>
                <a:lnTo>
                  <a:pt x="98341" y="35971"/>
                </a:lnTo>
                <a:lnTo>
                  <a:pt x="98332" y="35965"/>
                </a:lnTo>
                <a:lnTo>
                  <a:pt x="98332" y="35965"/>
                </a:lnTo>
                <a:lnTo>
                  <a:pt x="98328" y="35963"/>
                </a:lnTo>
                <a:lnTo>
                  <a:pt x="98324" y="35962"/>
                </a:lnTo>
                <a:lnTo>
                  <a:pt x="98304" y="35955"/>
                </a:lnTo>
                <a:lnTo>
                  <a:pt x="98300" y="35954"/>
                </a:lnTo>
                <a:lnTo>
                  <a:pt x="98296" y="35953"/>
                </a:lnTo>
                <a:lnTo>
                  <a:pt x="98290" y="35950"/>
                </a:lnTo>
                <a:lnTo>
                  <a:pt x="98288" y="35949"/>
                </a:lnTo>
                <a:lnTo>
                  <a:pt x="98282" y="35946"/>
                </a:lnTo>
                <a:lnTo>
                  <a:pt x="98277" y="35944"/>
                </a:lnTo>
                <a:lnTo>
                  <a:pt x="98257" y="35938"/>
                </a:lnTo>
                <a:lnTo>
                  <a:pt x="98252" y="35937"/>
                </a:lnTo>
                <a:lnTo>
                  <a:pt x="98241" y="35933"/>
                </a:lnTo>
                <a:lnTo>
                  <a:pt x="98239" y="35933"/>
                </a:lnTo>
                <a:lnTo>
                  <a:pt x="98238" y="35932"/>
                </a:lnTo>
                <a:lnTo>
                  <a:pt x="98230" y="35930"/>
                </a:lnTo>
                <a:lnTo>
                  <a:pt x="98226" y="35930"/>
                </a:lnTo>
                <a:lnTo>
                  <a:pt x="98225" y="35930"/>
                </a:lnTo>
                <a:lnTo>
                  <a:pt x="98222" y="35930"/>
                </a:lnTo>
                <a:lnTo>
                  <a:pt x="98211" y="35930"/>
                </a:lnTo>
                <a:lnTo>
                  <a:pt x="98201" y="35930"/>
                </a:lnTo>
                <a:lnTo>
                  <a:pt x="98197" y="35929"/>
                </a:lnTo>
                <a:lnTo>
                  <a:pt x="98197" y="35929"/>
                </a:lnTo>
                <a:lnTo>
                  <a:pt x="98194" y="35928"/>
                </a:lnTo>
                <a:lnTo>
                  <a:pt x="98190" y="35928"/>
                </a:lnTo>
                <a:lnTo>
                  <a:pt x="98177" y="35925"/>
                </a:lnTo>
                <a:lnTo>
                  <a:pt x="98176" y="35924"/>
                </a:lnTo>
                <a:lnTo>
                  <a:pt x="98175" y="35923"/>
                </a:lnTo>
                <a:lnTo>
                  <a:pt x="98166" y="35921"/>
                </a:lnTo>
                <a:lnTo>
                  <a:pt x="98163" y="35920"/>
                </a:lnTo>
                <a:lnTo>
                  <a:pt x="98160" y="35920"/>
                </a:lnTo>
                <a:lnTo>
                  <a:pt x="98153" y="35917"/>
                </a:lnTo>
                <a:lnTo>
                  <a:pt x="98150" y="35917"/>
                </a:lnTo>
                <a:lnTo>
                  <a:pt x="98148" y="35916"/>
                </a:lnTo>
                <a:lnTo>
                  <a:pt x="98146" y="35915"/>
                </a:lnTo>
                <a:lnTo>
                  <a:pt x="98137" y="35912"/>
                </a:lnTo>
                <a:lnTo>
                  <a:pt x="98133" y="35909"/>
                </a:lnTo>
                <a:lnTo>
                  <a:pt x="98133" y="35909"/>
                </a:lnTo>
                <a:lnTo>
                  <a:pt x="98129" y="35905"/>
                </a:lnTo>
                <a:lnTo>
                  <a:pt x="98129" y="35905"/>
                </a:lnTo>
                <a:lnTo>
                  <a:pt x="98123" y="35900"/>
                </a:lnTo>
                <a:lnTo>
                  <a:pt x="98120" y="35898"/>
                </a:lnTo>
                <a:lnTo>
                  <a:pt x="98118" y="35897"/>
                </a:lnTo>
                <a:lnTo>
                  <a:pt x="98115" y="35896"/>
                </a:lnTo>
                <a:lnTo>
                  <a:pt x="98110" y="35893"/>
                </a:lnTo>
                <a:lnTo>
                  <a:pt x="98103" y="35890"/>
                </a:lnTo>
                <a:lnTo>
                  <a:pt x="98099" y="35887"/>
                </a:lnTo>
                <a:lnTo>
                  <a:pt x="98098" y="35887"/>
                </a:lnTo>
                <a:lnTo>
                  <a:pt x="98095" y="35884"/>
                </a:lnTo>
                <a:lnTo>
                  <a:pt x="98091" y="35882"/>
                </a:lnTo>
                <a:lnTo>
                  <a:pt x="98087" y="35880"/>
                </a:lnTo>
                <a:lnTo>
                  <a:pt x="98084" y="35878"/>
                </a:lnTo>
                <a:lnTo>
                  <a:pt x="98080" y="35876"/>
                </a:lnTo>
                <a:lnTo>
                  <a:pt x="98076" y="35871"/>
                </a:lnTo>
                <a:lnTo>
                  <a:pt x="98074" y="35869"/>
                </a:lnTo>
                <a:lnTo>
                  <a:pt x="98072" y="35868"/>
                </a:lnTo>
                <a:lnTo>
                  <a:pt x="98068" y="35863"/>
                </a:lnTo>
                <a:lnTo>
                  <a:pt x="98067" y="35861"/>
                </a:lnTo>
                <a:lnTo>
                  <a:pt x="98066" y="35860"/>
                </a:lnTo>
                <a:lnTo>
                  <a:pt x="98063" y="35858"/>
                </a:lnTo>
                <a:lnTo>
                  <a:pt x="98059" y="35853"/>
                </a:lnTo>
                <a:lnTo>
                  <a:pt x="98054" y="35850"/>
                </a:lnTo>
                <a:lnTo>
                  <a:pt x="98050" y="35847"/>
                </a:lnTo>
                <a:lnTo>
                  <a:pt x="98042" y="35842"/>
                </a:lnTo>
                <a:lnTo>
                  <a:pt x="98032" y="35835"/>
                </a:lnTo>
                <a:lnTo>
                  <a:pt x="98031" y="35833"/>
                </a:lnTo>
                <a:lnTo>
                  <a:pt x="98030" y="35831"/>
                </a:lnTo>
                <a:lnTo>
                  <a:pt x="98027" y="35830"/>
                </a:lnTo>
                <a:lnTo>
                  <a:pt x="98025" y="35828"/>
                </a:lnTo>
                <a:lnTo>
                  <a:pt x="98024" y="35826"/>
                </a:lnTo>
                <a:lnTo>
                  <a:pt x="98023" y="35825"/>
                </a:lnTo>
                <a:lnTo>
                  <a:pt x="98019" y="35821"/>
                </a:lnTo>
                <a:lnTo>
                  <a:pt x="98016" y="35819"/>
                </a:lnTo>
                <a:lnTo>
                  <a:pt x="98010" y="35815"/>
                </a:lnTo>
                <a:lnTo>
                  <a:pt x="98006" y="35811"/>
                </a:lnTo>
                <a:lnTo>
                  <a:pt x="98000" y="35808"/>
                </a:lnTo>
                <a:lnTo>
                  <a:pt x="97979" y="35797"/>
                </a:lnTo>
                <a:lnTo>
                  <a:pt x="97979" y="35797"/>
                </a:lnTo>
                <a:lnTo>
                  <a:pt x="97969" y="35791"/>
                </a:lnTo>
                <a:lnTo>
                  <a:pt x="97966" y="35790"/>
                </a:lnTo>
                <a:lnTo>
                  <a:pt x="97962" y="35788"/>
                </a:lnTo>
                <a:lnTo>
                  <a:pt x="97961" y="35787"/>
                </a:lnTo>
                <a:lnTo>
                  <a:pt x="97960" y="35787"/>
                </a:lnTo>
                <a:lnTo>
                  <a:pt x="97960" y="35786"/>
                </a:lnTo>
                <a:lnTo>
                  <a:pt x="97955" y="35784"/>
                </a:lnTo>
                <a:lnTo>
                  <a:pt x="97942" y="35767"/>
                </a:lnTo>
                <a:lnTo>
                  <a:pt x="97925" y="35759"/>
                </a:lnTo>
                <a:lnTo>
                  <a:pt x="97924" y="35758"/>
                </a:lnTo>
                <a:lnTo>
                  <a:pt x="97920" y="35755"/>
                </a:lnTo>
                <a:lnTo>
                  <a:pt x="97919" y="35754"/>
                </a:lnTo>
                <a:lnTo>
                  <a:pt x="97917" y="35751"/>
                </a:lnTo>
                <a:lnTo>
                  <a:pt x="97915" y="35748"/>
                </a:lnTo>
                <a:lnTo>
                  <a:pt x="97909" y="35743"/>
                </a:lnTo>
                <a:lnTo>
                  <a:pt x="97906" y="35740"/>
                </a:lnTo>
                <a:lnTo>
                  <a:pt x="97903" y="35737"/>
                </a:lnTo>
                <a:lnTo>
                  <a:pt x="97897" y="35732"/>
                </a:lnTo>
                <a:lnTo>
                  <a:pt x="97892" y="35727"/>
                </a:lnTo>
                <a:lnTo>
                  <a:pt x="97890" y="35724"/>
                </a:lnTo>
                <a:lnTo>
                  <a:pt x="97888" y="35720"/>
                </a:lnTo>
                <a:lnTo>
                  <a:pt x="97874" y="35707"/>
                </a:lnTo>
                <a:lnTo>
                  <a:pt x="97851" y="35684"/>
                </a:lnTo>
                <a:lnTo>
                  <a:pt x="97808" y="35648"/>
                </a:lnTo>
                <a:lnTo>
                  <a:pt x="97797" y="35631"/>
                </a:lnTo>
                <a:lnTo>
                  <a:pt x="97791" y="35626"/>
                </a:lnTo>
                <a:lnTo>
                  <a:pt x="97774" y="35604"/>
                </a:lnTo>
                <a:lnTo>
                  <a:pt x="97770" y="35601"/>
                </a:lnTo>
                <a:lnTo>
                  <a:pt x="97767" y="35597"/>
                </a:lnTo>
                <a:lnTo>
                  <a:pt x="97758" y="35591"/>
                </a:lnTo>
                <a:lnTo>
                  <a:pt x="97748" y="35584"/>
                </a:lnTo>
                <a:lnTo>
                  <a:pt x="97745" y="35580"/>
                </a:lnTo>
                <a:lnTo>
                  <a:pt x="97745" y="35580"/>
                </a:lnTo>
                <a:lnTo>
                  <a:pt x="97745" y="35580"/>
                </a:lnTo>
                <a:lnTo>
                  <a:pt x="97742" y="35576"/>
                </a:lnTo>
                <a:lnTo>
                  <a:pt x="97734" y="35565"/>
                </a:lnTo>
                <a:lnTo>
                  <a:pt x="97714" y="35532"/>
                </a:lnTo>
                <a:lnTo>
                  <a:pt x="97710" y="35528"/>
                </a:lnTo>
                <a:lnTo>
                  <a:pt x="97709" y="35526"/>
                </a:lnTo>
                <a:lnTo>
                  <a:pt x="97706" y="35522"/>
                </a:lnTo>
                <a:lnTo>
                  <a:pt x="97699" y="35511"/>
                </a:lnTo>
                <a:lnTo>
                  <a:pt x="97691" y="35498"/>
                </a:lnTo>
                <a:lnTo>
                  <a:pt x="97688" y="35493"/>
                </a:lnTo>
                <a:lnTo>
                  <a:pt x="97688" y="35493"/>
                </a:lnTo>
                <a:lnTo>
                  <a:pt x="97688" y="35493"/>
                </a:lnTo>
                <a:lnTo>
                  <a:pt x="97687" y="35491"/>
                </a:lnTo>
                <a:lnTo>
                  <a:pt x="97687" y="35490"/>
                </a:lnTo>
                <a:lnTo>
                  <a:pt x="97684" y="35488"/>
                </a:lnTo>
                <a:lnTo>
                  <a:pt x="97683" y="35487"/>
                </a:lnTo>
                <a:lnTo>
                  <a:pt x="97681" y="35483"/>
                </a:lnTo>
                <a:lnTo>
                  <a:pt x="97678" y="35479"/>
                </a:lnTo>
                <a:lnTo>
                  <a:pt x="97678" y="35478"/>
                </a:lnTo>
                <a:lnTo>
                  <a:pt x="97677" y="35477"/>
                </a:lnTo>
                <a:lnTo>
                  <a:pt x="97674" y="35473"/>
                </a:lnTo>
                <a:lnTo>
                  <a:pt x="97671" y="35468"/>
                </a:lnTo>
                <a:lnTo>
                  <a:pt x="97665" y="35459"/>
                </a:lnTo>
                <a:lnTo>
                  <a:pt x="97650" y="35437"/>
                </a:lnTo>
                <a:lnTo>
                  <a:pt x="97648" y="35434"/>
                </a:lnTo>
                <a:lnTo>
                  <a:pt x="97647" y="35431"/>
                </a:lnTo>
                <a:lnTo>
                  <a:pt x="97641" y="35418"/>
                </a:lnTo>
                <a:lnTo>
                  <a:pt x="97638" y="35415"/>
                </a:lnTo>
                <a:lnTo>
                  <a:pt x="97636" y="35411"/>
                </a:lnTo>
                <a:lnTo>
                  <a:pt x="97633" y="35404"/>
                </a:lnTo>
                <a:lnTo>
                  <a:pt x="97632" y="35401"/>
                </a:lnTo>
                <a:lnTo>
                  <a:pt x="97631" y="35399"/>
                </a:lnTo>
                <a:lnTo>
                  <a:pt x="97628" y="35392"/>
                </a:lnTo>
                <a:lnTo>
                  <a:pt x="97626" y="35389"/>
                </a:lnTo>
                <a:lnTo>
                  <a:pt x="97625" y="35387"/>
                </a:lnTo>
                <a:lnTo>
                  <a:pt x="97625" y="35386"/>
                </a:lnTo>
                <a:lnTo>
                  <a:pt x="97623" y="35384"/>
                </a:lnTo>
                <a:lnTo>
                  <a:pt x="97619" y="35380"/>
                </a:lnTo>
                <a:lnTo>
                  <a:pt x="97618" y="35377"/>
                </a:lnTo>
                <a:lnTo>
                  <a:pt x="97617" y="35374"/>
                </a:lnTo>
                <a:lnTo>
                  <a:pt x="97612" y="35366"/>
                </a:lnTo>
                <a:lnTo>
                  <a:pt x="97610" y="35363"/>
                </a:lnTo>
                <a:lnTo>
                  <a:pt x="97607" y="35359"/>
                </a:lnTo>
                <a:lnTo>
                  <a:pt x="97604" y="35354"/>
                </a:lnTo>
                <a:lnTo>
                  <a:pt x="97602" y="35350"/>
                </a:lnTo>
                <a:lnTo>
                  <a:pt x="97600" y="35344"/>
                </a:lnTo>
                <a:lnTo>
                  <a:pt x="97600" y="35343"/>
                </a:lnTo>
                <a:lnTo>
                  <a:pt x="97598" y="35339"/>
                </a:lnTo>
                <a:lnTo>
                  <a:pt x="97595" y="35335"/>
                </a:lnTo>
                <a:lnTo>
                  <a:pt x="97591" y="35326"/>
                </a:lnTo>
                <a:lnTo>
                  <a:pt x="97590" y="35324"/>
                </a:lnTo>
                <a:lnTo>
                  <a:pt x="97589" y="35322"/>
                </a:lnTo>
                <a:lnTo>
                  <a:pt x="97578" y="35302"/>
                </a:lnTo>
                <a:lnTo>
                  <a:pt x="97574" y="35288"/>
                </a:lnTo>
                <a:lnTo>
                  <a:pt x="97573" y="35284"/>
                </a:lnTo>
                <a:lnTo>
                  <a:pt x="97573" y="35282"/>
                </a:lnTo>
                <a:lnTo>
                  <a:pt x="97572" y="35276"/>
                </a:lnTo>
                <a:lnTo>
                  <a:pt x="97571" y="35275"/>
                </a:lnTo>
                <a:lnTo>
                  <a:pt x="97571" y="35272"/>
                </a:lnTo>
                <a:lnTo>
                  <a:pt x="97567" y="35258"/>
                </a:lnTo>
                <a:lnTo>
                  <a:pt x="97566" y="35252"/>
                </a:lnTo>
                <a:lnTo>
                  <a:pt x="97566" y="35244"/>
                </a:lnTo>
                <a:lnTo>
                  <a:pt x="97567" y="35232"/>
                </a:lnTo>
                <a:lnTo>
                  <a:pt x="97567" y="35231"/>
                </a:lnTo>
                <a:lnTo>
                  <a:pt x="97567" y="35229"/>
                </a:lnTo>
                <a:lnTo>
                  <a:pt x="97567" y="35227"/>
                </a:lnTo>
                <a:lnTo>
                  <a:pt x="97566" y="35215"/>
                </a:lnTo>
                <a:lnTo>
                  <a:pt x="97566" y="35205"/>
                </a:lnTo>
                <a:lnTo>
                  <a:pt x="97566" y="35202"/>
                </a:lnTo>
                <a:lnTo>
                  <a:pt x="97566" y="35199"/>
                </a:lnTo>
                <a:lnTo>
                  <a:pt x="97567" y="35189"/>
                </a:lnTo>
                <a:lnTo>
                  <a:pt x="97568" y="35186"/>
                </a:lnTo>
                <a:lnTo>
                  <a:pt x="97568" y="35186"/>
                </a:lnTo>
                <a:lnTo>
                  <a:pt x="97568" y="35183"/>
                </a:lnTo>
                <a:lnTo>
                  <a:pt x="97571" y="35173"/>
                </a:lnTo>
                <a:lnTo>
                  <a:pt x="97571" y="35171"/>
                </a:lnTo>
                <a:lnTo>
                  <a:pt x="97571" y="35169"/>
                </a:lnTo>
                <a:lnTo>
                  <a:pt x="97571" y="35165"/>
                </a:lnTo>
                <a:lnTo>
                  <a:pt x="97572" y="35160"/>
                </a:lnTo>
                <a:lnTo>
                  <a:pt x="97572" y="35156"/>
                </a:lnTo>
                <a:lnTo>
                  <a:pt x="97572" y="35153"/>
                </a:lnTo>
                <a:lnTo>
                  <a:pt x="97572" y="35146"/>
                </a:lnTo>
                <a:lnTo>
                  <a:pt x="97572" y="35143"/>
                </a:lnTo>
                <a:lnTo>
                  <a:pt x="97571" y="35138"/>
                </a:lnTo>
                <a:lnTo>
                  <a:pt x="97571" y="35132"/>
                </a:lnTo>
                <a:lnTo>
                  <a:pt x="97577" y="35101"/>
                </a:lnTo>
                <a:lnTo>
                  <a:pt x="97578" y="35097"/>
                </a:lnTo>
                <a:lnTo>
                  <a:pt x="97578" y="35094"/>
                </a:lnTo>
                <a:lnTo>
                  <a:pt x="97578" y="35092"/>
                </a:lnTo>
                <a:lnTo>
                  <a:pt x="97580" y="35086"/>
                </a:lnTo>
                <a:lnTo>
                  <a:pt x="97581" y="35081"/>
                </a:lnTo>
                <a:lnTo>
                  <a:pt x="97581" y="35079"/>
                </a:lnTo>
                <a:lnTo>
                  <a:pt x="97581" y="35077"/>
                </a:lnTo>
                <a:lnTo>
                  <a:pt x="97583" y="35069"/>
                </a:lnTo>
                <a:lnTo>
                  <a:pt x="97583" y="35067"/>
                </a:lnTo>
                <a:lnTo>
                  <a:pt x="97585" y="35062"/>
                </a:lnTo>
                <a:lnTo>
                  <a:pt x="97586" y="35060"/>
                </a:lnTo>
                <a:lnTo>
                  <a:pt x="97588" y="35058"/>
                </a:lnTo>
                <a:lnTo>
                  <a:pt x="97588" y="35057"/>
                </a:lnTo>
                <a:lnTo>
                  <a:pt x="97598" y="35042"/>
                </a:lnTo>
                <a:lnTo>
                  <a:pt x="97608" y="35017"/>
                </a:lnTo>
                <a:lnTo>
                  <a:pt x="97609" y="35014"/>
                </a:lnTo>
                <a:lnTo>
                  <a:pt x="97624" y="34997"/>
                </a:lnTo>
                <a:lnTo>
                  <a:pt x="97625" y="34995"/>
                </a:lnTo>
                <a:lnTo>
                  <a:pt x="97630" y="34989"/>
                </a:lnTo>
                <a:lnTo>
                  <a:pt x="97635" y="34985"/>
                </a:lnTo>
                <a:lnTo>
                  <a:pt x="97637" y="34983"/>
                </a:lnTo>
                <a:lnTo>
                  <a:pt x="97637" y="34982"/>
                </a:lnTo>
                <a:lnTo>
                  <a:pt x="97651" y="34971"/>
                </a:lnTo>
                <a:lnTo>
                  <a:pt x="97652" y="34970"/>
                </a:lnTo>
                <a:lnTo>
                  <a:pt x="97655" y="34969"/>
                </a:lnTo>
                <a:lnTo>
                  <a:pt x="97655" y="34969"/>
                </a:lnTo>
                <a:lnTo>
                  <a:pt x="97659" y="34965"/>
                </a:lnTo>
                <a:lnTo>
                  <a:pt x="97660" y="34966"/>
                </a:lnTo>
                <a:lnTo>
                  <a:pt x="97661" y="34966"/>
                </a:lnTo>
                <a:lnTo>
                  <a:pt x="97662" y="34965"/>
                </a:lnTo>
                <a:lnTo>
                  <a:pt x="97666" y="34960"/>
                </a:lnTo>
                <a:lnTo>
                  <a:pt x="97668" y="34958"/>
                </a:lnTo>
                <a:lnTo>
                  <a:pt x="97670" y="34955"/>
                </a:lnTo>
                <a:lnTo>
                  <a:pt x="97690" y="34937"/>
                </a:lnTo>
                <a:lnTo>
                  <a:pt x="97701" y="34930"/>
                </a:lnTo>
                <a:lnTo>
                  <a:pt x="97701" y="34930"/>
                </a:lnTo>
                <a:lnTo>
                  <a:pt x="97703" y="34930"/>
                </a:lnTo>
                <a:lnTo>
                  <a:pt x="97707" y="34928"/>
                </a:lnTo>
                <a:lnTo>
                  <a:pt x="97709" y="34926"/>
                </a:lnTo>
                <a:lnTo>
                  <a:pt x="97709" y="34926"/>
                </a:lnTo>
                <a:lnTo>
                  <a:pt x="97717" y="34921"/>
                </a:lnTo>
                <a:lnTo>
                  <a:pt x="97724" y="34918"/>
                </a:lnTo>
                <a:lnTo>
                  <a:pt x="97736" y="34913"/>
                </a:lnTo>
                <a:lnTo>
                  <a:pt x="97740" y="34910"/>
                </a:lnTo>
                <a:lnTo>
                  <a:pt x="97744" y="34907"/>
                </a:lnTo>
                <a:lnTo>
                  <a:pt x="97746" y="34906"/>
                </a:lnTo>
                <a:lnTo>
                  <a:pt x="97750" y="34905"/>
                </a:lnTo>
                <a:lnTo>
                  <a:pt x="97751" y="34904"/>
                </a:lnTo>
                <a:lnTo>
                  <a:pt x="97754" y="34902"/>
                </a:lnTo>
                <a:lnTo>
                  <a:pt x="97755" y="34901"/>
                </a:lnTo>
                <a:lnTo>
                  <a:pt x="97759" y="34898"/>
                </a:lnTo>
                <a:lnTo>
                  <a:pt x="97760" y="34898"/>
                </a:lnTo>
                <a:lnTo>
                  <a:pt x="97760" y="34898"/>
                </a:lnTo>
                <a:lnTo>
                  <a:pt x="97761" y="34897"/>
                </a:lnTo>
                <a:lnTo>
                  <a:pt x="97761" y="34897"/>
                </a:lnTo>
                <a:lnTo>
                  <a:pt x="97771" y="34891"/>
                </a:lnTo>
                <a:lnTo>
                  <a:pt x="97785" y="34883"/>
                </a:lnTo>
                <a:lnTo>
                  <a:pt x="97787" y="34882"/>
                </a:lnTo>
                <a:lnTo>
                  <a:pt x="97789" y="34882"/>
                </a:lnTo>
                <a:lnTo>
                  <a:pt x="97794" y="34879"/>
                </a:lnTo>
                <a:lnTo>
                  <a:pt x="97796" y="34878"/>
                </a:lnTo>
                <a:lnTo>
                  <a:pt x="97800" y="34874"/>
                </a:lnTo>
                <a:lnTo>
                  <a:pt x="97804" y="34870"/>
                </a:lnTo>
                <a:lnTo>
                  <a:pt x="97812" y="34863"/>
                </a:lnTo>
                <a:lnTo>
                  <a:pt x="97813" y="34862"/>
                </a:lnTo>
                <a:lnTo>
                  <a:pt x="97814" y="34862"/>
                </a:lnTo>
                <a:lnTo>
                  <a:pt x="97814" y="34862"/>
                </a:lnTo>
                <a:lnTo>
                  <a:pt x="97816" y="34861"/>
                </a:lnTo>
                <a:lnTo>
                  <a:pt x="97819" y="34860"/>
                </a:lnTo>
                <a:lnTo>
                  <a:pt x="97823" y="34857"/>
                </a:lnTo>
                <a:lnTo>
                  <a:pt x="97827" y="34856"/>
                </a:lnTo>
                <a:lnTo>
                  <a:pt x="97829" y="34856"/>
                </a:lnTo>
                <a:lnTo>
                  <a:pt x="97835" y="34848"/>
                </a:lnTo>
                <a:lnTo>
                  <a:pt x="97838" y="34845"/>
                </a:lnTo>
                <a:lnTo>
                  <a:pt x="97838" y="34845"/>
                </a:lnTo>
                <a:lnTo>
                  <a:pt x="97840" y="34843"/>
                </a:lnTo>
                <a:lnTo>
                  <a:pt x="97841" y="34841"/>
                </a:lnTo>
                <a:lnTo>
                  <a:pt x="97841" y="34841"/>
                </a:lnTo>
                <a:lnTo>
                  <a:pt x="97846" y="34836"/>
                </a:lnTo>
                <a:lnTo>
                  <a:pt x="97849" y="34833"/>
                </a:lnTo>
                <a:lnTo>
                  <a:pt x="97853" y="34831"/>
                </a:lnTo>
                <a:lnTo>
                  <a:pt x="97857" y="34827"/>
                </a:lnTo>
                <a:lnTo>
                  <a:pt x="97859" y="34826"/>
                </a:lnTo>
                <a:lnTo>
                  <a:pt x="97862" y="34824"/>
                </a:lnTo>
                <a:lnTo>
                  <a:pt x="97866" y="34821"/>
                </a:lnTo>
                <a:lnTo>
                  <a:pt x="97871" y="34815"/>
                </a:lnTo>
                <a:lnTo>
                  <a:pt x="97871" y="34815"/>
                </a:lnTo>
                <a:lnTo>
                  <a:pt x="97874" y="34811"/>
                </a:lnTo>
                <a:lnTo>
                  <a:pt x="97878" y="34808"/>
                </a:lnTo>
                <a:lnTo>
                  <a:pt x="97890" y="34802"/>
                </a:lnTo>
                <a:lnTo>
                  <a:pt x="97894" y="34800"/>
                </a:lnTo>
                <a:lnTo>
                  <a:pt x="97898" y="34797"/>
                </a:lnTo>
                <a:lnTo>
                  <a:pt x="97906" y="34793"/>
                </a:lnTo>
                <a:lnTo>
                  <a:pt x="97907" y="34792"/>
                </a:lnTo>
                <a:lnTo>
                  <a:pt x="97909" y="34791"/>
                </a:lnTo>
                <a:lnTo>
                  <a:pt x="97911" y="34789"/>
                </a:lnTo>
                <a:lnTo>
                  <a:pt x="97924" y="34779"/>
                </a:lnTo>
                <a:lnTo>
                  <a:pt x="97927" y="34777"/>
                </a:lnTo>
                <a:lnTo>
                  <a:pt x="97930" y="34775"/>
                </a:lnTo>
                <a:lnTo>
                  <a:pt x="97937" y="34771"/>
                </a:lnTo>
                <a:lnTo>
                  <a:pt x="97939" y="34770"/>
                </a:lnTo>
                <a:lnTo>
                  <a:pt x="97939" y="34770"/>
                </a:lnTo>
                <a:lnTo>
                  <a:pt x="97939" y="34770"/>
                </a:lnTo>
                <a:lnTo>
                  <a:pt x="97941" y="34769"/>
                </a:lnTo>
                <a:lnTo>
                  <a:pt x="97946" y="34765"/>
                </a:lnTo>
                <a:lnTo>
                  <a:pt x="97950" y="34763"/>
                </a:lnTo>
                <a:lnTo>
                  <a:pt x="97950" y="34763"/>
                </a:lnTo>
                <a:lnTo>
                  <a:pt x="97950" y="34762"/>
                </a:lnTo>
                <a:lnTo>
                  <a:pt x="97952" y="34761"/>
                </a:lnTo>
                <a:lnTo>
                  <a:pt x="97955" y="34758"/>
                </a:lnTo>
                <a:lnTo>
                  <a:pt x="97958" y="34757"/>
                </a:lnTo>
                <a:lnTo>
                  <a:pt x="97959" y="34756"/>
                </a:lnTo>
                <a:lnTo>
                  <a:pt x="97962" y="34754"/>
                </a:lnTo>
                <a:lnTo>
                  <a:pt x="97962" y="34754"/>
                </a:lnTo>
                <a:lnTo>
                  <a:pt x="97962" y="34754"/>
                </a:lnTo>
                <a:lnTo>
                  <a:pt x="97966" y="34752"/>
                </a:lnTo>
                <a:lnTo>
                  <a:pt x="97970" y="34750"/>
                </a:lnTo>
                <a:lnTo>
                  <a:pt x="97972" y="34749"/>
                </a:lnTo>
                <a:lnTo>
                  <a:pt x="97974" y="34747"/>
                </a:lnTo>
                <a:lnTo>
                  <a:pt x="97977" y="34745"/>
                </a:lnTo>
                <a:lnTo>
                  <a:pt x="97985" y="34740"/>
                </a:lnTo>
                <a:lnTo>
                  <a:pt x="97988" y="34739"/>
                </a:lnTo>
                <a:lnTo>
                  <a:pt x="97988" y="34739"/>
                </a:lnTo>
                <a:lnTo>
                  <a:pt x="97989" y="34738"/>
                </a:lnTo>
                <a:lnTo>
                  <a:pt x="97995" y="34734"/>
                </a:lnTo>
                <a:lnTo>
                  <a:pt x="97999" y="34732"/>
                </a:lnTo>
                <a:lnTo>
                  <a:pt x="97999" y="34732"/>
                </a:lnTo>
                <a:lnTo>
                  <a:pt x="98007" y="34728"/>
                </a:lnTo>
                <a:lnTo>
                  <a:pt x="98014" y="34722"/>
                </a:lnTo>
                <a:lnTo>
                  <a:pt x="98015" y="34721"/>
                </a:lnTo>
                <a:lnTo>
                  <a:pt x="98016" y="34719"/>
                </a:lnTo>
                <a:lnTo>
                  <a:pt x="98025" y="34713"/>
                </a:lnTo>
                <a:lnTo>
                  <a:pt x="98032" y="34710"/>
                </a:lnTo>
                <a:lnTo>
                  <a:pt x="98033" y="34709"/>
                </a:lnTo>
                <a:lnTo>
                  <a:pt x="98038" y="34708"/>
                </a:lnTo>
                <a:lnTo>
                  <a:pt x="98042" y="34704"/>
                </a:lnTo>
                <a:lnTo>
                  <a:pt x="98043" y="34704"/>
                </a:lnTo>
                <a:lnTo>
                  <a:pt x="98044" y="34702"/>
                </a:lnTo>
                <a:lnTo>
                  <a:pt x="98045" y="34702"/>
                </a:lnTo>
                <a:lnTo>
                  <a:pt x="98045" y="34702"/>
                </a:lnTo>
                <a:lnTo>
                  <a:pt x="98054" y="34697"/>
                </a:lnTo>
                <a:lnTo>
                  <a:pt x="98071" y="34687"/>
                </a:lnTo>
                <a:lnTo>
                  <a:pt x="98074" y="34684"/>
                </a:lnTo>
                <a:lnTo>
                  <a:pt x="98074" y="34684"/>
                </a:lnTo>
                <a:lnTo>
                  <a:pt x="98075" y="34683"/>
                </a:lnTo>
                <a:lnTo>
                  <a:pt x="98077" y="34681"/>
                </a:lnTo>
                <a:lnTo>
                  <a:pt x="98078" y="34681"/>
                </a:lnTo>
                <a:lnTo>
                  <a:pt x="98080" y="34680"/>
                </a:lnTo>
                <a:lnTo>
                  <a:pt x="98080" y="34680"/>
                </a:lnTo>
                <a:lnTo>
                  <a:pt x="98093" y="34677"/>
                </a:lnTo>
                <a:lnTo>
                  <a:pt x="98098" y="34672"/>
                </a:lnTo>
                <a:lnTo>
                  <a:pt x="98098" y="34671"/>
                </a:lnTo>
                <a:lnTo>
                  <a:pt x="98101" y="34670"/>
                </a:lnTo>
                <a:lnTo>
                  <a:pt x="98104" y="34669"/>
                </a:lnTo>
                <a:lnTo>
                  <a:pt x="98105" y="34668"/>
                </a:lnTo>
                <a:lnTo>
                  <a:pt x="98105" y="34668"/>
                </a:lnTo>
                <a:lnTo>
                  <a:pt x="98106" y="34668"/>
                </a:lnTo>
                <a:lnTo>
                  <a:pt x="98109" y="34666"/>
                </a:lnTo>
                <a:lnTo>
                  <a:pt x="98112" y="34666"/>
                </a:lnTo>
                <a:lnTo>
                  <a:pt x="98122" y="34661"/>
                </a:lnTo>
                <a:lnTo>
                  <a:pt x="98123" y="34660"/>
                </a:lnTo>
                <a:lnTo>
                  <a:pt x="98125" y="34658"/>
                </a:lnTo>
                <a:lnTo>
                  <a:pt x="98126" y="34658"/>
                </a:lnTo>
                <a:lnTo>
                  <a:pt x="98127" y="34658"/>
                </a:lnTo>
                <a:lnTo>
                  <a:pt x="98130" y="34657"/>
                </a:lnTo>
                <a:lnTo>
                  <a:pt x="98135" y="34655"/>
                </a:lnTo>
                <a:lnTo>
                  <a:pt x="98138" y="34653"/>
                </a:lnTo>
                <a:lnTo>
                  <a:pt x="98146" y="34652"/>
                </a:lnTo>
                <a:lnTo>
                  <a:pt x="98150" y="34652"/>
                </a:lnTo>
                <a:lnTo>
                  <a:pt x="98153" y="34652"/>
                </a:lnTo>
                <a:lnTo>
                  <a:pt x="98154" y="34653"/>
                </a:lnTo>
                <a:lnTo>
                  <a:pt x="98155" y="34653"/>
                </a:lnTo>
                <a:lnTo>
                  <a:pt x="98159" y="34653"/>
                </a:lnTo>
                <a:lnTo>
                  <a:pt x="98162" y="34653"/>
                </a:lnTo>
                <a:lnTo>
                  <a:pt x="98163" y="34653"/>
                </a:lnTo>
                <a:lnTo>
                  <a:pt x="98165" y="34653"/>
                </a:lnTo>
                <a:lnTo>
                  <a:pt x="98168" y="34653"/>
                </a:lnTo>
                <a:lnTo>
                  <a:pt x="98169" y="34653"/>
                </a:lnTo>
                <a:lnTo>
                  <a:pt x="98173" y="34655"/>
                </a:lnTo>
                <a:lnTo>
                  <a:pt x="98174" y="34656"/>
                </a:lnTo>
                <a:lnTo>
                  <a:pt x="98175" y="34656"/>
                </a:lnTo>
                <a:lnTo>
                  <a:pt x="98183" y="34656"/>
                </a:lnTo>
                <a:lnTo>
                  <a:pt x="98186" y="34658"/>
                </a:lnTo>
                <a:lnTo>
                  <a:pt x="98186" y="34658"/>
                </a:lnTo>
                <a:lnTo>
                  <a:pt x="98186" y="34658"/>
                </a:lnTo>
                <a:lnTo>
                  <a:pt x="98189" y="34659"/>
                </a:lnTo>
                <a:lnTo>
                  <a:pt x="98190" y="34659"/>
                </a:lnTo>
                <a:lnTo>
                  <a:pt x="98194" y="34660"/>
                </a:lnTo>
                <a:lnTo>
                  <a:pt x="98202" y="34660"/>
                </a:lnTo>
                <a:lnTo>
                  <a:pt x="98203" y="34660"/>
                </a:lnTo>
                <a:lnTo>
                  <a:pt x="98215" y="34662"/>
                </a:lnTo>
                <a:lnTo>
                  <a:pt x="98243" y="34666"/>
                </a:lnTo>
                <a:lnTo>
                  <a:pt x="98243" y="34666"/>
                </a:lnTo>
                <a:lnTo>
                  <a:pt x="98259" y="34667"/>
                </a:lnTo>
                <a:lnTo>
                  <a:pt x="98275" y="34668"/>
                </a:lnTo>
                <a:lnTo>
                  <a:pt x="98280" y="34668"/>
                </a:lnTo>
                <a:lnTo>
                  <a:pt x="98313" y="34667"/>
                </a:lnTo>
                <a:lnTo>
                  <a:pt x="98314" y="34667"/>
                </a:lnTo>
                <a:lnTo>
                  <a:pt x="98315" y="34667"/>
                </a:lnTo>
                <a:lnTo>
                  <a:pt x="98315" y="34667"/>
                </a:lnTo>
                <a:lnTo>
                  <a:pt x="98319" y="34665"/>
                </a:lnTo>
                <a:lnTo>
                  <a:pt x="98324" y="34665"/>
                </a:lnTo>
                <a:lnTo>
                  <a:pt x="98327" y="34665"/>
                </a:lnTo>
                <a:lnTo>
                  <a:pt x="98335" y="34665"/>
                </a:lnTo>
                <a:lnTo>
                  <a:pt x="98339" y="34665"/>
                </a:lnTo>
                <a:lnTo>
                  <a:pt x="98340" y="34665"/>
                </a:lnTo>
                <a:lnTo>
                  <a:pt x="98342" y="34665"/>
                </a:lnTo>
                <a:lnTo>
                  <a:pt x="98349" y="34666"/>
                </a:lnTo>
                <a:lnTo>
                  <a:pt x="98353" y="34667"/>
                </a:lnTo>
                <a:lnTo>
                  <a:pt x="98359" y="34666"/>
                </a:lnTo>
                <a:lnTo>
                  <a:pt x="98374" y="34664"/>
                </a:lnTo>
                <a:lnTo>
                  <a:pt x="98387" y="34662"/>
                </a:lnTo>
                <a:lnTo>
                  <a:pt x="98392" y="34661"/>
                </a:lnTo>
                <a:lnTo>
                  <a:pt x="98422" y="34654"/>
                </a:lnTo>
                <a:lnTo>
                  <a:pt x="98434" y="34649"/>
                </a:lnTo>
                <a:lnTo>
                  <a:pt x="98434" y="34649"/>
                </a:lnTo>
                <a:lnTo>
                  <a:pt x="98450" y="34643"/>
                </a:lnTo>
                <a:lnTo>
                  <a:pt x="98454" y="34641"/>
                </a:lnTo>
                <a:lnTo>
                  <a:pt x="98455" y="34641"/>
                </a:lnTo>
                <a:lnTo>
                  <a:pt x="98458" y="34640"/>
                </a:lnTo>
                <a:lnTo>
                  <a:pt x="98459" y="34640"/>
                </a:lnTo>
                <a:lnTo>
                  <a:pt x="98484" y="34630"/>
                </a:lnTo>
                <a:lnTo>
                  <a:pt x="98486" y="34629"/>
                </a:lnTo>
                <a:lnTo>
                  <a:pt x="98489" y="34628"/>
                </a:lnTo>
                <a:lnTo>
                  <a:pt x="98493" y="34625"/>
                </a:lnTo>
                <a:lnTo>
                  <a:pt x="98493" y="34625"/>
                </a:lnTo>
                <a:lnTo>
                  <a:pt x="98498" y="34622"/>
                </a:lnTo>
                <a:lnTo>
                  <a:pt x="98499" y="34622"/>
                </a:lnTo>
                <a:lnTo>
                  <a:pt x="98534" y="34604"/>
                </a:lnTo>
                <a:lnTo>
                  <a:pt x="98539" y="34602"/>
                </a:lnTo>
                <a:lnTo>
                  <a:pt x="98545" y="34600"/>
                </a:lnTo>
                <a:lnTo>
                  <a:pt x="98545" y="34600"/>
                </a:lnTo>
                <a:lnTo>
                  <a:pt x="98546" y="34599"/>
                </a:lnTo>
                <a:lnTo>
                  <a:pt x="98546" y="34599"/>
                </a:lnTo>
                <a:lnTo>
                  <a:pt x="98547" y="34599"/>
                </a:lnTo>
                <a:lnTo>
                  <a:pt x="98553" y="34597"/>
                </a:lnTo>
                <a:lnTo>
                  <a:pt x="98554" y="34597"/>
                </a:lnTo>
                <a:lnTo>
                  <a:pt x="98555" y="34597"/>
                </a:lnTo>
                <a:lnTo>
                  <a:pt x="98561" y="34594"/>
                </a:lnTo>
                <a:lnTo>
                  <a:pt x="98562" y="34594"/>
                </a:lnTo>
                <a:lnTo>
                  <a:pt x="98563" y="34594"/>
                </a:lnTo>
                <a:lnTo>
                  <a:pt x="98564" y="34594"/>
                </a:lnTo>
                <a:lnTo>
                  <a:pt x="98571" y="34589"/>
                </a:lnTo>
                <a:lnTo>
                  <a:pt x="98572" y="34588"/>
                </a:lnTo>
                <a:lnTo>
                  <a:pt x="98573" y="34587"/>
                </a:lnTo>
                <a:lnTo>
                  <a:pt x="98588" y="34568"/>
                </a:lnTo>
                <a:lnTo>
                  <a:pt x="98591" y="34565"/>
                </a:lnTo>
                <a:lnTo>
                  <a:pt x="98594" y="34560"/>
                </a:lnTo>
                <a:lnTo>
                  <a:pt x="98595" y="34556"/>
                </a:lnTo>
                <a:lnTo>
                  <a:pt x="98596" y="34548"/>
                </a:lnTo>
                <a:lnTo>
                  <a:pt x="98597" y="34544"/>
                </a:lnTo>
                <a:lnTo>
                  <a:pt x="98598" y="34539"/>
                </a:lnTo>
                <a:lnTo>
                  <a:pt x="98598" y="34530"/>
                </a:lnTo>
                <a:lnTo>
                  <a:pt x="98598" y="34525"/>
                </a:lnTo>
                <a:lnTo>
                  <a:pt x="98598" y="34522"/>
                </a:lnTo>
                <a:lnTo>
                  <a:pt x="98598" y="34521"/>
                </a:lnTo>
                <a:lnTo>
                  <a:pt x="98598" y="34517"/>
                </a:lnTo>
                <a:lnTo>
                  <a:pt x="98598" y="34514"/>
                </a:lnTo>
                <a:lnTo>
                  <a:pt x="98597" y="34503"/>
                </a:lnTo>
                <a:lnTo>
                  <a:pt x="98597" y="34497"/>
                </a:lnTo>
                <a:lnTo>
                  <a:pt x="98596" y="34493"/>
                </a:lnTo>
                <a:lnTo>
                  <a:pt x="98596" y="34492"/>
                </a:lnTo>
                <a:lnTo>
                  <a:pt x="98596" y="34492"/>
                </a:lnTo>
                <a:lnTo>
                  <a:pt x="98596" y="34492"/>
                </a:lnTo>
                <a:lnTo>
                  <a:pt x="98595" y="34487"/>
                </a:lnTo>
                <a:lnTo>
                  <a:pt x="98591" y="34466"/>
                </a:lnTo>
                <a:lnTo>
                  <a:pt x="98589" y="34460"/>
                </a:lnTo>
                <a:lnTo>
                  <a:pt x="98588" y="34456"/>
                </a:lnTo>
                <a:lnTo>
                  <a:pt x="98587" y="34453"/>
                </a:lnTo>
                <a:lnTo>
                  <a:pt x="98585" y="34444"/>
                </a:lnTo>
                <a:lnTo>
                  <a:pt x="98584" y="34440"/>
                </a:lnTo>
                <a:lnTo>
                  <a:pt x="98583" y="34436"/>
                </a:lnTo>
                <a:lnTo>
                  <a:pt x="98580" y="34424"/>
                </a:lnTo>
                <a:lnTo>
                  <a:pt x="98578" y="34413"/>
                </a:lnTo>
                <a:lnTo>
                  <a:pt x="98578" y="34412"/>
                </a:lnTo>
                <a:lnTo>
                  <a:pt x="98578" y="34409"/>
                </a:lnTo>
                <a:lnTo>
                  <a:pt x="98578" y="34405"/>
                </a:lnTo>
                <a:lnTo>
                  <a:pt x="98578" y="34400"/>
                </a:lnTo>
                <a:lnTo>
                  <a:pt x="98568" y="34378"/>
                </a:lnTo>
                <a:lnTo>
                  <a:pt x="98563" y="34363"/>
                </a:lnTo>
                <a:lnTo>
                  <a:pt x="98563" y="34362"/>
                </a:lnTo>
                <a:lnTo>
                  <a:pt x="98559" y="34351"/>
                </a:lnTo>
                <a:lnTo>
                  <a:pt x="98552" y="34332"/>
                </a:lnTo>
                <a:lnTo>
                  <a:pt x="98552" y="34331"/>
                </a:lnTo>
                <a:lnTo>
                  <a:pt x="98552" y="34330"/>
                </a:lnTo>
                <a:lnTo>
                  <a:pt x="98550" y="34323"/>
                </a:lnTo>
                <a:lnTo>
                  <a:pt x="98550" y="34320"/>
                </a:lnTo>
                <a:lnTo>
                  <a:pt x="98549" y="34319"/>
                </a:lnTo>
                <a:lnTo>
                  <a:pt x="98549" y="34317"/>
                </a:lnTo>
                <a:lnTo>
                  <a:pt x="98548" y="34313"/>
                </a:lnTo>
                <a:lnTo>
                  <a:pt x="98546" y="34306"/>
                </a:lnTo>
                <a:lnTo>
                  <a:pt x="98546" y="34305"/>
                </a:lnTo>
                <a:lnTo>
                  <a:pt x="98545" y="34303"/>
                </a:lnTo>
                <a:lnTo>
                  <a:pt x="98544" y="34300"/>
                </a:lnTo>
                <a:lnTo>
                  <a:pt x="98543" y="34293"/>
                </a:lnTo>
                <a:lnTo>
                  <a:pt x="98543" y="34292"/>
                </a:lnTo>
                <a:lnTo>
                  <a:pt x="98543" y="34290"/>
                </a:lnTo>
                <a:lnTo>
                  <a:pt x="98542" y="34286"/>
                </a:lnTo>
                <a:lnTo>
                  <a:pt x="98541" y="34284"/>
                </a:lnTo>
                <a:lnTo>
                  <a:pt x="98540" y="34279"/>
                </a:lnTo>
                <a:lnTo>
                  <a:pt x="98540" y="34279"/>
                </a:lnTo>
                <a:lnTo>
                  <a:pt x="98537" y="34266"/>
                </a:lnTo>
                <a:lnTo>
                  <a:pt x="98528" y="34246"/>
                </a:lnTo>
                <a:lnTo>
                  <a:pt x="98521" y="34230"/>
                </a:lnTo>
                <a:lnTo>
                  <a:pt x="98521" y="34229"/>
                </a:lnTo>
                <a:lnTo>
                  <a:pt x="98521" y="34227"/>
                </a:lnTo>
                <a:lnTo>
                  <a:pt x="98519" y="34217"/>
                </a:lnTo>
                <a:lnTo>
                  <a:pt x="98518" y="34215"/>
                </a:lnTo>
                <a:lnTo>
                  <a:pt x="98517" y="34212"/>
                </a:lnTo>
                <a:lnTo>
                  <a:pt x="98517" y="34203"/>
                </a:lnTo>
                <a:lnTo>
                  <a:pt x="98517" y="34199"/>
                </a:lnTo>
                <a:lnTo>
                  <a:pt x="98517" y="34198"/>
                </a:lnTo>
                <a:lnTo>
                  <a:pt x="98517" y="34198"/>
                </a:lnTo>
                <a:lnTo>
                  <a:pt x="98517" y="34198"/>
                </a:lnTo>
                <a:lnTo>
                  <a:pt x="98509" y="34166"/>
                </a:lnTo>
                <a:lnTo>
                  <a:pt x="98508" y="34163"/>
                </a:lnTo>
                <a:lnTo>
                  <a:pt x="98496" y="34108"/>
                </a:lnTo>
                <a:lnTo>
                  <a:pt x="98495" y="34104"/>
                </a:lnTo>
                <a:lnTo>
                  <a:pt x="98495" y="34104"/>
                </a:lnTo>
                <a:lnTo>
                  <a:pt x="98495" y="34102"/>
                </a:lnTo>
                <a:lnTo>
                  <a:pt x="98494" y="34101"/>
                </a:lnTo>
                <a:lnTo>
                  <a:pt x="98493" y="34095"/>
                </a:lnTo>
                <a:lnTo>
                  <a:pt x="98493" y="34092"/>
                </a:lnTo>
                <a:lnTo>
                  <a:pt x="98493" y="34090"/>
                </a:lnTo>
                <a:lnTo>
                  <a:pt x="98493" y="34083"/>
                </a:lnTo>
                <a:lnTo>
                  <a:pt x="98493" y="34080"/>
                </a:lnTo>
                <a:lnTo>
                  <a:pt x="98493" y="34076"/>
                </a:lnTo>
                <a:lnTo>
                  <a:pt x="98494" y="34073"/>
                </a:lnTo>
                <a:lnTo>
                  <a:pt x="98494" y="34072"/>
                </a:lnTo>
                <a:lnTo>
                  <a:pt x="98483" y="34005"/>
                </a:lnTo>
                <a:lnTo>
                  <a:pt x="98481" y="34005"/>
                </a:lnTo>
                <a:lnTo>
                  <a:pt x="98479" y="33990"/>
                </a:lnTo>
                <a:lnTo>
                  <a:pt x="98479" y="33978"/>
                </a:lnTo>
                <a:lnTo>
                  <a:pt x="98477" y="33960"/>
                </a:lnTo>
                <a:lnTo>
                  <a:pt x="98477" y="33959"/>
                </a:lnTo>
                <a:lnTo>
                  <a:pt x="98477" y="33957"/>
                </a:lnTo>
                <a:lnTo>
                  <a:pt x="98477" y="33956"/>
                </a:lnTo>
                <a:lnTo>
                  <a:pt x="98476" y="33951"/>
                </a:lnTo>
                <a:lnTo>
                  <a:pt x="98476" y="33950"/>
                </a:lnTo>
                <a:lnTo>
                  <a:pt x="98476" y="33949"/>
                </a:lnTo>
                <a:lnTo>
                  <a:pt x="98476" y="33944"/>
                </a:lnTo>
                <a:lnTo>
                  <a:pt x="98475" y="33936"/>
                </a:lnTo>
                <a:lnTo>
                  <a:pt x="98474" y="33933"/>
                </a:lnTo>
                <a:lnTo>
                  <a:pt x="98473" y="33931"/>
                </a:lnTo>
                <a:lnTo>
                  <a:pt x="98473" y="33929"/>
                </a:lnTo>
                <a:lnTo>
                  <a:pt x="98473" y="33927"/>
                </a:lnTo>
                <a:lnTo>
                  <a:pt x="98473" y="33925"/>
                </a:lnTo>
                <a:lnTo>
                  <a:pt x="98473" y="33924"/>
                </a:lnTo>
                <a:lnTo>
                  <a:pt x="98473" y="33924"/>
                </a:lnTo>
                <a:lnTo>
                  <a:pt x="98472" y="33923"/>
                </a:lnTo>
                <a:lnTo>
                  <a:pt x="98472" y="33921"/>
                </a:lnTo>
                <a:lnTo>
                  <a:pt x="98471" y="33903"/>
                </a:lnTo>
                <a:lnTo>
                  <a:pt x="98471" y="33903"/>
                </a:lnTo>
                <a:lnTo>
                  <a:pt x="98471" y="33902"/>
                </a:lnTo>
                <a:lnTo>
                  <a:pt x="98470" y="33900"/>
                </a:lnTo>
                <a:lnTo>
                  <a:pt x="98470" y="33899"/>
                </a:lnTo>
                <a:lnTo>
                  <a:pt x="98469" y="33898"/>
                </a:lnTo>
                <a:lnTo>
                  <a:pt x="98469" y="33891"/>
                </a:lnTo>
                <a:lnTo>
                  <a:pt x="98469" y="33888"/>
                </a:lnTo>
                <a:lnTo>
                  <a:pt x="98470" y="33888"/>
                </a:lnTo>
                <a:lnTo>
                  <a:pt x="98469" y="33887"/>
                </a:lnTo>
                <a:lnTo>
                  <a:pt x="98469" y="33883"/>
                </a:lnTo>
                <a:lnTo>
                  <a:pt x="98469" y="33872"/>
                </a:lnTo>
                <a:lnTo>
                  <a:pt x="98469" y="33866"/>
                </a:lnTo>
                <a:lnTo>
                  <a:pt x="98471" y="33860"/>
                </a:lnTo>
                <a:lnTo>
                  <a:pt x="98467" y="33818"/>
                </a:lnTo>
                <a:lnTo>
                  <a:pt x="98466" y="33807"/>
                </a:lnTo>
                <a:lnTo>
                  <a:pt x="98466" y="33805"/>
                </a:lnTo>
                <a:lnTo>
                  <a:pt x="98466" y="33801"/>
                </a:lnTo>
                <a:lnTo>
                  <a:pt x="98464" y="33789"/>
                </a:lnTo>
                <a:lnTo>
                  <a:pt x="98464" y="33783"/>
                </a:lnTo>
                <a:lnTo>
                  <a:pt x="98464" y="33776"/>
                </a:lnTo>
                <a:lnTo>
                  <a:pt x="98464" y="33770"/>
                </a:lnTo>
                <a:lnTo>
                  <a:pt x="98466" y="33763"/>
                </a:lnTo>
                <a:lnTo>
                  <a:pt x="98466" y="33762"/>
                </a:lnTo>
                <a:lnTo>
                  <a:pt x="98466" y="33760"/>
                </a:lnTo>
                <a:lnTo>
                  <a:pt x="98466" y="33755"/>
                </a:lnTo>
                <a:lnTo>
                  <a:pt x="98468" y="33749"/>
                </a:lnTo>
                <a:lnTo>
                  <a:pt x="98468" y="33748"/>
                </a:lnTo>
                <a:lnTo>
                  <a:pt x="98468" y="33744"/>
                </a:lnTo>
                <a:lnTo>
                  <a:pt x="98468" y="33736"/>
                </a:lnTo>
                <a:lnTo>
                  <a:pt x="98471" y="33728"/>
                </a:lnTo>
                <a:lnTo>
                  <a:pt x="98472" y="33722"/>
                </a:lnTo>
                <a:lnTo>
                  <a:pt x="98473" y="33716"/>
                </a:lnTo>
                <a:lnTo>
                  <a:pt x="98476" y="33704"/>
                </a:lnTo>
                <a:lnTo>
                  <a:pt x="98502" y="33663"/>
                </a:lnTo>
                <a:lnTo>
                  <a:pt x="98504" y="33660"/>
                </a:lnTo>
                <a:lnTo>
                  <a:pt x="98507" y="33656"/>
                </a:lnTo>
                <a:lnTo>
                  <a:pt x="98510" y="33653"/>
                </a:lnTo>
                <a:lnTo>
                  <a:pt x="98513" y="33651"/>
                </a:lnTo>
                <a:lnTo>
                  <a:pt x="98517" y="33647"/>
                </a:lnTo>
                <a:lnTo>
                  <a:pt x="98519" y="33646"/>
                </a:lnTo>
                <a:lnTo>
                  <a:pt x="98524" y="33643"/>
                </a:lnTo>
                <a:lnTo>
                  <a:pt x="98532" y="33639"/>
                </a:lnTo>
                <a:lnTo>
                  <a:pt x="98544" y="33631"/>
                </a:lnTo>
                <a:lnTo>
                  <a:pt x="98547" y="33629"/>
                </a:lnTo>
                <a:lnTo>
                  <a:pt x="98549" y="33628"/>
                </a:lnTo>
                <a:lnTo>
                  <a:pt x="98554" y="33625"/>
                </a:lnTo>
                <a:lnTo>
                  <a:pt x="98556" y="33623"/>
                </a:lnTo>
                <a:lnTo>
                  <a:pt x="98560" y="33620"/>
                </a:lnTo>
                <a:lnTo>
                  <a:pt x="98563" y="33619"/>
                </a:lnTo>
                <a:lnTo>
                  <a:pt x="98565" y="33616"/>
                </a:lnTo>
                <a:lnTo>
                  <a:pt x="98570" y="33614"/>
                </a:lnTo>
                <a:lnTo>
                  <a:pt x="98571" y="33613"/>
                </a:lnTo>
                <a:lnTo>
                  <a:pt x="98574" y="33612"/>
                </a:lnTo>
                <a:lnTo>
                  <a:pt x="98578" y="33611"/>
                </a:lnTo>
                <a:lnTo>
                  <a:pt x="98579" y="33611"/>
                </a:lnTo>
                <a:lnTo>
                  <a:pt x="98581" y="33609"/>
                </a:lnTo>
                <a:lnTo>
                  <a:pt x="98583" y="33609"/>
                </a:lnTo>
                <a:lnTo>
                  <a:pt x="98584" y="33608"/>
                </a:lnTo>
                <a:lnTo>
                  <a:pt x="98590" y="33605"/>
                </a:lnTo>
                <a:lnTo>
                  <a:pt x="98593" y="33603"/>
                </a:lnTo>
                <a:lnTo>
                  <a:pt x="98594" y="33603"/>
                </a:lnTo>
                <a:lnTo>
                  <a:pt x="98595" y="33602"/>
                </a:lnTo>
                <a:lnTo>
                  <a:pt x="98596" y="33602"/>
                </a:lnTo>
                <a:lnTo>
                  <a:pt x="98599" y="33601"/>
                </a:lnTo>
                <a:lnTo>
                  <a:pt x="98601" y="33599"/>
                </a:lnTo>
                <a:lnTo>
                  <a:pt x="98605" y="33597"/>
                </a:lnTo>
                <a:lnTo>
                  <a:pt x="98606" y="33597"/>
                </a:lnTo>
                <a:lnTo>
                  <a:pt x="98608" y="33595"/>
                </a:lnTo>
                <a:lnTo>
                  <a:pt x="98610" y="33594"/>
                </a:lnTo>
                <a:lnTo>
                  <a:pt x="98618" y="33590"/>
                </a:lnTo>
                <a:lnTo>
                  <a:pt x="98621" y="33588"/>
                </a:lnTo>
                <a:lnTo>
                  <a:pt x="98625" y="33584"/>
                </a:lnTo>
                <a:lnTo>
                  <a:pt x="98627" y="33582"/>
                </a:lnTo>
                <a:lnTo>
                  <a:pt x="98633" y="33580"/>
                </a:lnTo>
                <a:lnTo>
                  <a:pt x="98638" y="33577"/>
                </a:lnTo>
                <a:lnTo>
                  <a:pt x="98645" y="33574"/>
                </a:lnTo>
                <a:lnTo>
                  <a:pt x="98645" y="33574"/>
                </a:lnTo>
                <a:lnTo>
                  <a:pt x="98649" y="33573"/>
                </a:lnTo>
                <a:lnTo>
                  <a:pt x="98654" y="33571"/>
                </a:lnTo>
                <a:lnTo>
                  <a:pt x="98662" y="33566"/>
                </a:lnTo>
                <a:lnTo>
                  <a:pt x="98663" y="33565"/>
                </a:lnTo>
                <a:lnTo>
                  <a:pt x="98667" y="33564"/>
                </a:lnTo>
                <a:lnTo>
                  <a:pt x="98670" y="33562"/>
                </a:lnTo>
                <a:lnTo>
                  <a:pt x="98671" y="33562"/>
                </a:lnTo>
                <a:lnTo>
                  <a:pt x="98674" y="33561"/>
                </a:lnTo>
                <a:lnTo>
                  <a:pt x="98683" y="33556"/>
                </a:lnTo>
                <a:lnTo>
                  <a:pt x="98687" y="33551"/>
                </a:lnTo>
                <a:lnTo>
                  <a:pt x="98687" y="33551"/>
                </a:lnTo>
                <a:lnTo>
                  <a:pt x="98695" y="33546"/>
                </a:lnTo>
                <a:lnTo>
                  <a:pt x="98701" y="33542"/>
                </a:lnTo>
                <a:lnTo>
                  <a:pt x="98701" y="33542"/>
                </a:lnTo>
                <a:lnTo>
                  <a:pt x="98710" y="33535"/>
                </a:lnTo>
                <a:lnTo>
                  <a:pt x="98712" y="33533"/>
                </a:lnTo>
                <a:lnTo>
                  <a:pt x="98718" y="33530"/>
                </a:lnTo>
                <a:lnTo>
                  <a:pt x="98727" y="33525"/>
                </a:lnTo>
                <a:lnTo>
                  <a:pt x="98728" y="33525"/>
                </a:lnTo>
                <a:lnTo>
                  <a:pt x="98729" y="33525"/>
                </a:lnTo>
                <a:lnTo>
                  <a:pt x="98731" y="33523"/>
                </a:lnTo>
                <a:lnTo>
                  <a:pt x="98736" y="33520"/>
                </a:lnTo>
                <a:lnTo>
                  <a:pt x="98741" y="33517"/>
                </a:lnTo>
                <a:lnTo>
                  <a:pt x="98746" y="33515"/>
                </a:lnTo>
                <a:lnTo>
                  <a:pt x="98747" y="33515"/>
                </a:lnTo>
                <a:lnTo>
                  <a:pt x="98753" y="33512"/>
                </a:lnTo>
                <a:lnTo>
                  <a:pt x="98759" y="33506"/>
                </a:lnTo>
                <a:lnTo>
                  <a:pt x="98788" y="33498"/>
                </a:lnTo>
                <a:lnTo>
                  <a:pt x="98794" y="33497"/>
                </a:lnTo>
                <a:lnTo>
                  <a:pt x="98798" y="33497"/>
                </a:lnTo>
                <a:lnTo>
                  <a:pt x="98802" y="33495"/>
                </a:lnTo>
                <a:lnTo>
                  <a:pt x="98813" y="33489"/>
                </a:lnTo>
                <a:lnTo>
                  <a:pt x="98818" y="33485"/>
                </a:lnTo>
                <a:lnTo>
                  <a:pt x="98825" y="33487"/>
                </a:lnTo>
                <a:lnTo>
                  <a:pt x="98829" y="33487"/>
                </a:lnTo>
                <a:lnTo>
                  <a:pt x="98836" y="33488"/>
                </a:lnTo>
                <a:lnTo>
                  <a:pt x="98839" y="33488"/>
                </a:lnTo>
                <a:lnTo>
                  <a:pt x="98845" y="33490"/>
                </a:lnTo>
                <a:lnTo>
                  <a:pt x="98848" y="33492"/>
                </a:lnTo>
                <a:lnTo>
                  <a:pt x="98862" y="33496"/>
                </a:lnTo>
                <a:lnTo>
                  <a:pt x="98864" y="33497"/>
                </a:lnTo>
                <a:lnTo>
                  <a:pt x="98866" y="33498"/>
                </a:lnTo>
                <a:lnTo>
                  <a:pt x="98873" y="33500"/>
                </a:lnTo>
                <a:lnTo>
                  <a:pt x="98880" y="33503"/>
                </a:lnTo>
                <a:lnTo>
                  <a:pt x="98885" y="33506"/>
                </a:lnTo>
                <a:lnTo>
                  <a:pt x="98891" y="33509"/>
                </a:lnTo>
                <a:lnTo>
                  <a:pt x="98894" y="33511"/>
                </a:lnTo>
                <a:lnTo>
                  <a:pt x="98903" y="33516"/>
                </a:lnTo>
                <a:lnTo>
                  <a:pt x="98904" y="33516"/>
                </a:lnTo>
                <a:lnTo>
                  <a:pt x="98906" y="33517"/>
                </a:lnTo>
                <a:lnTo>
                  <a:pt x="98914" y="33516"/>
                </a:lnTo>
                <a:lnTo>
                  <a:pt x="98924" y="33516"/>
                </a:lnTo>
                <a:lnTo>
                  <a:pt x="98931" y="33517"/>
                </a:lnTo>
                <a:lnTo>
                  <a:pt x="98938" y="33522"/>
                </a:lnTo>
                <a:lnTo>
                  <a:pt x="98942" y="33525"/>
                </a:lnTo>
                <a:lnTo>
                  <a:pt x="98944" y="33527"/>
                </a:lnTo>
                <a:lnTo>
                  <a:pt x="98947" y="33528"/>
                </a:lnTo>
                <a:lnTo>
                  <a:pt x="98954" y="33529"/>
                </a:lnTo>
                <a:lnTo>
                  <a:pt x="98960" y="33530"/>
                </a:lnTo>
                <a:lnTo>
                  <a:pt x="98965" y="33531"/>
                </a:lnTo>
                <a:lnTo>
                  <a:pt x="98968" y="33532"/>
                </a:lnTo>
                <a:lnTo>
                  <a:pt x="98971" y="33533"/>
                </a:lnTo>
                <a:lnTo>
                  <a:pt x="98974" y="33534"/>
                </a:lnTo>
                <a:lnTo>
                  <a:pt x="98982" y="33538"/>
                </a:lnTo>
                <a:lnTo>
                  <a:pt x="98989" y="33542"/>
                </a:lnTo>
                <a:lnTo>
                  <a:pt x="98993" y="33543"/>
                </a:lnTo>
                <a:lnTo>
                  <a:pt x="98994" y="33544"/>
                </a:lnTo>
                <a:lnTo>
                  <a:pt x="98998" y="33548"/>
                </a:lnTo>
                <a:lnTo>
                  <a:pt x="99005" y="33552"/>
                </a:lnTo>
                <a:lnTo>
                  <a:pt x="99007" y="33554"/>
                </a:lnTo>
                <a:lnTo>
                  <a:pt x="99009" y="33556"/>
                </a:lnTo>
                <a:lnTo>
                  <a:pt x="99010" y="33556"/>
                </a:lnTo>
                <a:lnTo>
                  <a:pt x="99014" y="33557"/>
                </a:lnTo>
                <a:lnTo>
                  <a:pt x="99023" y="33561"/>
                </a:lnTo>
                <a:lnTo>
                  <a:pt x="99032" y="33567"/>
                </a:lnTo>
                <a:lnTo>
                  <a:pt x="99056" y="33588"/>
                </a:lnTo>
                <a:lnTo>
                  <a:pt x="99062" y="33595"/>
                </a:lnTo>
                <a:lnTo>
                  <a:pt x="99067" y="33603"/>
                </a:lnTo>
                <a:lnTo>
                  <a:pt x="99069" y="33608"/>
                </a:lnTo>
                <a:lnTo>
                  <a:pt x="99074" y="33616"/>
                </a:lnTo>
                <a:lnTo>
                  <a:pt x="99076" y="33624"/>
                </a:lnTo>
                <a:lnTo>
                  <a:pt x="99080" y="33630"/>
                </a:lnTo>
                <a:lnTo>
                  <a:pt x="99083" y="33636"/>
                </a:lnTo>
                <a:lnTo>
                  <a:pt x="99084" y="33640"/>
                </a:lnTo>
                <a:lnTo>
                  <a:pt x="99086" y="33645"/>
                </a:lnTo>
                <a:lnTo>
                  <a:pt x="99086" y="33647"/>
                </a:lnTo>
                <a:lnTo>
                  <a:pt x="99088" y="33652"/>
                </a:lnTo>
                <a:lnTo>
                  <a:pt x="99090" y="33655"/>
                </a:lnTo>
                <a:lnTo>
                  <a:pt x="99091" y="33662"/>
                </a:lnTo>
                <a:lnTo>
                  <a:pt x="99094" y="33667"/>
                </a:lnTo>
                <a:lnTo>
                  <a:pt x="99094" y="33670"/>
                </a:lnTo>
                <a:lnTo>
                  <a:pt x="99095" y="33673"/>
                </a:lnTo>
                <a:lnTo>
                  <a:pt x="99100" y="33686"/>
                </a:lnTo>
                <a:lnTo>
                  <a:pt x="99102" y="33691"/>
                </a:lnTo>
                <a:lnTo>
                  <a:pt x="99102" y="33692"/>
                </a:lnTo>
                <a:lnTo>
                  <a:pt x="99105" y="33700"/>
                </a:lnTo>
                <a:lnTo>
                  <a:pt x="99111" y="33713"/>
                </a:lnTo>
                <a:lnTo>
                  <a:pt x="99120" y="33736"/>
                </a:lnTo>
                <a:lnTo>
                  <a:pt x="99121" y="33738"/>
                </a:lnTo>
                <a:lnTo>
                  <a:pt x="99121" y="33743"/>
                </a:lnTo>
                <a:lnTo>
                  <a:pt x="99126" y="33754"/>
                </a:lnTo>
                <a:lnTo>
                  <a:pt x="99127" y="33759"/>
                </a:lnTo>
                <a:lnTo>
                  <a:pt x="99129" y="33762"/>
                </a:lnTo>
                <a:lnTo>
                  <a:pt x="99130" y="33765"/>
                </a:lnTo>
                <a:lnTo>
                  <a:pt x="99132" y="33768"/>
                </a:lnTo>
                <a:lnTo>
                  <a:pt x="99138" y="33786"/>
                </a:lnTo>
                <a:lnTo>
                  <a:pt x="99138" y="33792"/>
                </a:lnTo>
                <a:lnTo>
                  <a:pt x="99138" y="33794"/>
                </a:lnTo>
                <a:lnTo>
                  <a:pt x="99139" y="33794"/>
                </a:lnTo>
                <a:lnTo>
                  <a:pt x="99139" y="33799"/>
                </a:lnTo>
                <a:lnTo>
                  <a:pt x="99142" y="33817"/>
                </a:lnTo>
                <a:lnTo>
                  <a:pt x="99142" y="33817"/>
                </a:lnTo>
                <a:lnTo>
                  <a:pt x="99142" y="33817"/>
                </a:lnTo>
                <a:lnTo>
                  <a:pt x="99142" y="33823"/>
                </a:lnTo>
                <a:lnTo>
                  <a:pt x="99144" y="33829"/>
                </a:lnTo>
                <a:lnTo>
                  <a:pt x="99144" y="33831"/>
                </a:lnTo>
                <a:lnTo>
                  <a:pt x="99145" y="33836"/>
                </a:lnTo>
                <a:lnTo>
                  <a:pt x="99148" y="33847"/>
                </a:lnTo>
                <a:lnTo>
                  <a:pt x="99151" y="33854"/>
                </a:lnTo>
                <a:lnTo>
                  <a:pt x="99153" y="33857"/>
                </a:lnTo>
                <a:lnTo>
                  <a:pt x="99154" y="33859"/>
                </a:lnTo>
                <a:lnTo>
                  <a:pt x="99156" y="33866"/>
                </a:lnTo>
                <a:lnTo>
                  <a:pt x="99162" y="33879"/>
                </a:lnTo>
                <a:lnTo>
                  <a:pt x="99165" y="33888"/>
                </a:lnTo>
                <a:lnTo>
                  <a:pt x="99166" y="33889"/>
                </a:lnTo>
                <a:lnTo>
                  <a:pt x="99168" y="33896"/>
                </a:lnTo>
                <a:lnTo>
                  <a:pt x="99176" y="33917"/>
                </a:lnTo>
                <a:lnTo>
                  <a:pt x="99180" y="33926"/>
                </a:lnTo>
                <a:lnTo>
                  <a:pt x="99187" y="33936"/>
                </a:lnTo>
                <a:lnTo>
                  <a:pt x="99191" y="33943"/>
                </a:lnTo>
                <a:lnTo>
                  <a:pt x="99197" y="33951"/>
                </a:lnTo>
                <a:lnTo>
                  <a:pt x="99205" y="33960"/>
                </a:lnTo>
                <a:lnTo>
                  <a:pt x="99219" y="33973"/>
                </a:lnTo>
                <a:lnTo>
                  <a:pt x="99222" y="33975"/>
                </a:lnTo>
                <a:lnTo>
                  <a:pt x="99225" y="33980"/>
                </a:lnTo>
                <a:lnTo>
                  <a:pt x="99227" y="33981"/>
                </a:lnTo>
                <a:lnTo>
                  <a:pt x="99234" y="33988"/>
                </a:lnTo>
                <a:lnTo>
                  <a:pt x="99238" y="33991"/>
                </a:lnTo>
                <a:lnTo>
                  <a:pt x="99251" y="34013"/>
                </a:lnTo>
                <a:lnTo>
                  <a:pt x="99252" y="34016"/>
                </a:lnTo>
                <a:lnTo>
                  <a:pt x="99253" y="34016"/>
                </a:lnTo>
                <a:lnTo>
                  <a:pt x="99276" y="34040"/>
                </a:lnTo>
                <a:lnTo>
                  <a:pt x="99280" y="34042"/>
                </a:lnTo>
                <a:lnTo>
                  <a:pt x="99289" y="34051"/>
                </a:lnTo>
                <a:lnTo>
                  <a:pt x="99295" y="34058"/>
                </a:lnTo>
                <a:lnTo>
                  <a:pt x="99295" y="34058"/>
                </a:lnTo>
                <a:lnTo>
                  <a:pt x="99300" y="34066"/>
                </a:lnTo>
                <a:lnTo>
                  <a:pt x="99307" y="34074"/>
                </a:lnTo>
                <a:lnTo>
                  <a:pt x="99320" y="34077"/>
                </a:lnTo>
                <a:lnTo>
                  <a:pt x="99320" y="34077"/>
                </a:lnTo>
                <a:lnTo>
                  <a:pt x="99329" y="34083"/>
                </a:lnTo>
                <a:lnTo>
                  <a:pt x="99331" y="34085"/>
                </a:lnTo>
                <a:lnTo>
                  <a:pt x="99332" y="34086"/>
                </a:lnTo>
                <a:lnTo>
                  <a:pt x="99334" y="34086"/>
                </a:lnTo>
                <a:lnTo>
                  <a:pt x="99384" y="34114"/>
                </a:lnTo>
                <a:lnTo>
                  <a:pt x="99384" y="34114"/>
                </a:lnTo>
                <a:lnTo>
                  <a:pt x="99391" y="34118"/>
                </a:lnTo>
                <a:lnTo>
                  <a:pt x="99407" y="34128"/>
                </a:lnTo>
                <a:lnTo>
                  <a:pt x="99422" y="34138"/>
                </a:lnTo>
                <a:lnTo>
                  <a:pt x="99452" y="34152"/>
                </a:lnTo>
                <a:lnTo>
                  <a:pt x="99456" y="34154"/>
                </a:lnTo>
                <a:lnTo>
                  <a:pt x="99473" y="34159"/>
                </a:lnTo>
                <a:lnTo>
                  <a:pt x="99481" y="34161"/>
                </a:lnTo>
                <a:lnTo>
                  <a:pt x="99506" y="34168"/>
                </a:lnTo>
                <a:lnTo>
                  <a:pt x="99526" y="34187"/>
                </a:lnTo>
                <a:lnTo>
                  <a:pt x="99532" y="34188"/>
                </a:lnTo>
                <a:lnTo>
                  <a:pt x="99534" y="34189"/>
                </a:lnTo>
                <a:lnTo>
                  <a:pt x="99543" y="34190"/>
                </a:lnTo>
                <a:lnTo>
                  <a:pt x="99558" y="34194"/>
                </a:lnTo>
                <a:lnTo>
                  <a:pt x="99561" y="34196"/>
                </a:lnTo>
                <a:lnTo>
                  <a:pt x="99570" y="34198"/>
                </a:lnTo>
                <a:lnTo>
                  <a:pt x="99574" y="34200"/>
                </a:lnTo>
                <a:lnTo>
                  <a:pt x="99577" y="34201"/>
                </a:lnTo>
                <a:lnTo>
                  <a:pt x="99585" y="34205"/>
                </a:lnTo>
                <a:lnTo>
                  <a:pt x="99597" y="34208"/>
                </a:lnTo>
                <a:lnTo>
                  <a:pt x="99602" y="34209"/>
                </a:lnTo>
                <a:lnTo>
                  <a:pt x="99606" y="34210"/>
                </a:lnTo>
                <a:lnTo>
                  <a:pt x="99626" y="34216"/>
                </a:lnTo>
                <a:lnTo>
                  <a:pt x="99653" y="34219"/>
                </a:lnTo>
                <a:lnTo>
                  <a:pt x="99653" y="34219"/>
                </a:lnTo>
                <a:lnTo>
                  <a:pt x="99676" y="34223"/>
                </a:lnTo>
                <a:lnTo>
                  <a:pt x="99677" y="34224"/>
                </a:lnTo>
                <a:lnTo>
                  <a:pt x="99678" y="34224"/>
                </a:lnTo>
                <a:lnTo>
                  <a:pt x="99681" y="34225"/>
                </a:lnTo>
                <a:lnTo>
                  <a:pt x="99687" y="34226"/>
                </a:lnTo>
                <a:lnTo>
                  <a:pt x="99697" y="34227"/>
                </a:lnTo>
                <a:lnTo>
                  <a:pt x="99697" y="34227"/>
                </a:lnTo>
                <a:lnTo>
                  <a:pt x="99703" y="34229"/>
                </a:lnTo>
                <a:lnTo>
                  <a:pt x="99707" y="34230"/>
                </a:lnTo>
                <a:lnTo>
                  <a:pt x="99710" y="34230"/>
                </a:lnTo>
                <a:lnTo>
                  <a:pt x="99719" y="34230"/>
                </a:lnTo>
                <a:lnTo>
                  <a:pt x="99725" y="34230"/>
                </a:lnTo>
                <a:lnTo>
                  <a:pt x="99731" y="34231"/>
                </a:lnTo>
                <a:lnTo>
                  <a:pt x="99738" y="34232"/>
                </a:lnTo>
                <a:lnTo>
                  <a:pt x="99778" y="34232"/>
                </a:lnTo>
                <a:lnTo>
                  <a:pt x="99811" y="34232"/>
                </a:lnTo>
                <a:lnTo>
                  <a:pt x="99811" y="34232"/>
                </a:lnTo>
                <a:lnTo>
                  <a:pt x="99840" y="34231"/>
                </a:lnTo>
                <a:lnTo>
                  <a:pt x="99844" y="34231"/>
                </a:lnTo>
                <a:lnTo>
                  <a:pt x="99852" y="34231"/>
                </a:lnTo>
                <a:lnTo>
                  <a:pt x="99861" y="34230"/>
                </a:lnTo>
                <a:lnTo>
                  <a:pt x="99868" y="34229"/>
                </a:lnTo>
                <a:lnTo>
                  <a:pt x="99873" y="34229"/>
                </a:lnTo>
                <a:lnTo>
                  <a:pt x="99876" y="34229"/>
                </a:lnTo>
                <a:lnTo>
                  <a:pt x="99879" y="34231"/>
                </a:lnTo>
                <a:lnTo>
                  <a:pt x="99907" y="34231"/>
                </a:lnTo>
                <a:lnTo>
                  <a:pt x="99912" y="34230"/>
                </a:lnTo>
                <a:lnTo>
                  <a:pt x="99914" y="34229"/>
                </a:lnTo>
                <a:lnTo>
                  <a:pt x="99919" y="34229"/>
                </a:lnTo>
                <a:lnTo>
                  <a:pt x="99929" y="34228"/>
                </a:lnTo>
                <a:lnTo>
                  <a:pt x="99931" y="34228"/>
                </a:lnTo>
                <a:lnTo>
                  <a:pt x="99931" y="34228"/>
                </a:lnTo>
                <a:lnTo>
                  <a:pt x="99935" y="34228"/>
                </a:lnTo>
                <a:lnTo>
                  <a:pt x="99936" y="34228"/>
                </a:lnTo>
                <a:lnTo>
                  <a:pt x="99942" y="34227"/>
                </a:lnTo>
                <a:lnTo>
                  <a:pt x="99944" y="34227"/>
                </a:lnTo>
                <a:lnTo>
                  <a:pt x="99946" y="34227"/>
                </a:lnTo>
                <a:lnTo>
                  <a:pt x="99949" y="34226"/>
                </a:lnTo>
                <a:lnTo>
                  <a:pt x="99953" y="34225"/>
                </a:lnTo>
                <a:lnTo>
                  <a:pt x="99965" y="34224"/>
                </a:lnTo>
                <a:lnTo>
                  <a:pt x="99967" y="34223"/>
                </a:lnTo>
                <a:lnTo>
                  <a:pt x="99998" y="34217"/>
                </a:lnTo>
                <a:lnTo>
                  <a:pt x="99999" y="34217"/>
                </a:lnTo>
                <a:lnTo>
                  <a:pt x="100003" y="34216"/>
                </a:lnTo>
                <a:lnTo>
                  <a:pt x="100003" y="34216"/>
                </a:lnTo>
                <a:lnTo>
                  <a:pt x="100003" y="34216"/>
                </a:lnTo>
                <a:lnTo>
                  <a:pt x="100006" y="34215"/>
                </a:lnTo>
                <a:lnTo>
                  <a:pt x="100007" y="34215"/>
                </a:lnTo>
                <a:lnTo>
                  <a:pt x="100010" y="34214"/>
                </a:lnTo>
                <a:lnTo>
                  <a:pt x="100023" y="34210"/>
                </a:lnTo>
                <a:lnTo>
                  <a:pt x="100027" y="34209"/>
                </a:lnTo>
                <a:lnTo>
                  <a:pt x="100032" y="34207"/>
                </a:lnTo>
                <a:lnTo>
                  <a:pt x="100035" y="34207"/>
                </a:lnTo>
                <a:lnTo>
                  <a:pt x="100036" y="34207"/>
                </a:lnTo>
                <a:lnTo>
                  <a:pt x="100037" y="34206"/>
                </a:lnTo>
                <a:lnTo>
                  <a:pt x="100039" y="34205"/>
                </a:lnTo>
                <a:lnTo>
                  <a:pt x="100046" y="34203"/>
                </a:lnTo>
                <a:lnTo>
                  <a:pt x="100049" y="34201"/>
                </a:lnTo>
                <a:lnTo>
                  <a:pt x="100058" y="34198"/>
                </a:lnTo>
                <a:lnTo>
                  <a:pt x="100060" y="34198"/>
                </a:lnTo>
                <a:lnTo>
                  <a:pt x="100061" y="34197"/>
                </a:lnTo>
                <a:lnTo>
                  <a:pt x="100063" y="34196"/>
                </a:lnTo>
                <a:lnTo>
                  <a:pt x="100089" y="34188"/>
                </a:lnTo>
                <a:lnTo>
                  <a:pt x="100089" y="34188"/>
                </a:lnTo>
                <a:lnTo>
                  <a:pt x="100092" y="34187"/>
                </a:lnTo>
                <a:lnTo>
                  <a:pt x="100096" y="34186"/>
                </a:lnTo>
                <a:lnTo>
                  <a:pt x="100103" y="34184"/>
                </a:lnTo>
                <a:lnTo>
                  <a:pt x="100108" y="34180"/>
                </a:lnTo>
                <a:lnTo>
                  <a:pt x="100109" y="34179"/>
                </a:lnTo>
                <a:lnTo>
                  <a:pt x="100111" y="34179"/>
                </a:lnTo>
                <a:lnTo>
                  <a:pt x="100114" y="34178"/>
                </a:lnTo>
                <a:lnTo>
                  <a:pt x="100115" y="34177"/>
                </a:lnTo>
                <a:lnTo>
                  <a:pt x="100116" y="34176"/>
                </a:lnTo>
                <a:lnTo>
                  <a:pt x="100120" y="34175"/>
                </a:lnTo>
                <a:lnTo>
                  <a:pt x="100124" y="34173"/>
                </a:lnTo>
                <a:lnTo>
                  <a:pt x="100125" y="34172"/>
                </a:lnTo>
                <a:lnTo>
                  <a:pt x="100129" y="34172"/>
                </a:lnTo>
                <a:lnTo>
                  <a:pt x="100131" y="34170"/>
                </a:lnTo>
                <a:lnTo>
                  <a:pt x="100134" y="34168"/>
                </a:lnTo>
                <a:lnTo>
                  <a:pt x="100140" y="34166"/>
                </a:lnTo>
                <a:lnTo>
                  <a:pt x="100145" y="34164"/>
                </a:lnTo>
                <a:lnTo>
                  <a:pt x="100151" y="34162"/>
                </a:lnTo>
                <a:lnTo>
                  <a:pt x="100153" y="34160"/>
                </a:lnTo>
                <a:lnTo>
                  <a:pt x="100157" y="34159"/>
                </a:lnTo>
                <a:lnTo>
                  <a:pt x="100163" y="34154"/>
                </a:lnTo>
                <a:lnTo>
                  <a:pt x="100167" y="34152"/>
                </a:lnTo>
                <a:lnTo>
                  <a:pt x="100173" y="34148"/>
                </a:lnTo>
                <a:lnTo>
                  <a:pt x="100176" y="34146"/>
                </a:lnTo>
                <a:lnTo>
                  <a:pt x="100180" y="34143"/>
                </a:lnTo>
                <a:lnTo>
                  <a:pt x="100181" y="34142"/>
                </a:lnTo>
                <a:lnTo>
                  <a:pt x="100190" y="34137"/>
                </a:lnTo>
                <a:lnTo>
                  <a:pt x="100191" y="34136"/>
                </a:lnTo>
                <a:lnTo>
                  <a:pt x="100195" y="34134"/>
                </a:lnTo>
                <a:lnTo>
                  <a:pt x="100197" y="34133"/>
                </a:lnTo>
                <a:lnTo>
                  <a:pt x="100201" y="34131"/>
                </a:lnTo>
                <a:lnTo>
                  <a:pt x="100202" y="34129"/>
                </a:lnTo>
                <a:lnTo>
                  <a:pt x="100210" y="34124"/>
                </a:lnTo>
                <a:lnTo>
                  <a:pt x="100216" y="34119"/>
                </a:lnTo>
                <a:lnTo>
                  <a:pt x="100218" y="34118"/>
                </a:lnTo>
                <a:lnTo>
                  <a:pt x="100218" y="34118"/>
                </a:lnTo>
                <a:lnTo>
                  <a:pt x="100220" y="34117"/>
                </a:lnTo>
                <a:lnTo>
                  <a:pt x="100222" y="34116"/>
                </a:lnTo>
                <a:lnTo>
                  <a:pt x="100226" y="34114"/>
                </a:lnTo>
                <a:lnTo>
                  <a:pt x="100227" y="34112"/>
                </a:lnTo>
                <a:lnTo>
                  <a:pt x="100227" y="34111"/>
                </a:lnTo>
                <a:lnTo>
                  <a:pt x="100228" y="34111"/>
                </a:lnTo>
                <a:lnTo>
                  <a:pt x="100232" y="34108"/>
                </a:lnTo>
                <a:lnTo>
                  <a:pt x="100235" y="34106"/>
                </a:lnTo>
                <a:lnTo>
                  <a:pt x="100237" y="34104"/>
                </a:lnTo>
                <a:lnTo>
                  <a:pt x="100239" y="34103"/>
                </a:lnTo>
                <a:lnTo>
                  <a:pt x="100240" y="34101"/>
                </a:lnTo>
                <a:lnTo>
                  <a:pt x="100245" y="34099"/>
                </a:lnTo>
                <a:lnTo>
                  <a:pt x="100246" y="34098"/>
                </a:lnTo>
                <a:lnTo>
                  <a:pt x="100250" y="34095"/>
                </a:lnTo>
                <a:lnTo>
                  <a:pt x="100262" y="34086"/>
                </a:lnTo>
                <a:lnTo>
                  <a:pt x="100264" y="34085"/>
                </a:lnTo>
                <a:lnTo>
                  <a:pt x="100271" y="34081"/>
                </a:lnTo>
                <a:lnTo>
                  <a:pt x="100289" y="34074"/>
                </a:lnTo>
                <a:lnTo>
                  <a:pt x="100289" y="34074"/>
                </a:lnTo>
                <a:lnTo>
                  <a:pt x="100292" y="34073"/>
                </a:lnTo>
                <a:lnTo>
                  <a:pt x="100296" y="34070"/>
                </a:lnTo>
                <a:lnTo>
                  <a:pt x="100298" y="34070"/>
                </a:lnTo>
                <a:lnTo>
                  <a:pt x="100302" y="34067"/>
                </a:lnTo>
                <a:lnTo>
                  <a:pt x="100307" y="34065"/>
                </a:lnTo>
                <a:lnTo>
                  <a:pt x="100313" y="34062"/>
                </a:lnTo>
                <a:lnTo>
                  <a:pt x="100319" y="34060"/>
                </a:lnTo>
                <a:lnTo>
                  <a:pt x="100326" y="34056"/>
                </a:lnTo>
                <a:lnTo>
                  <a:pt x="100332" y="34054"/>
                </a:lnTo>
                <a:lnTo>
                  <a:pt x="100336" y="34051"/>
                </a:lnTo>
                <a:lnTo>
                  <a:pt x="100346" y="34044"/>
                </a:lnTo>
                <a:lnTo>
                  <a:pt x="100347" y="34043"/>
                </a:lnTo>
                <a:lnTo>
                  <a:pt x="100350" y="34042"/>
                </a:lnTo>
                <a:lnTo>
                  <a:pt x="100352" y="34040"/>
                </a:lnTo>
                <a:lnTo>
                  <a:pt x="100353" y="34038"/>
                </a:lnTo>
                <a:lnTo>
                  <a:pt x="100354" y="34037"/>
                </a:lnTo>
                <a:lnTo>
                  <a:pt x="100369" y="34025"/>
                </a:lnTo>
                <a:lnTo>
                  <a:pt x="100379" y="34016"/>
                </a:lnTo>
                <a:lnTo>
                  <a:pt x="100380" y="34015"/>
                </a:lnTo>
                <a:lnTo>
                  <a:pt x="100385" y="34011"/>
                </a:lnTo>
                <a:lnTo>
                  <a:pt x="100387" y="34009"/>
                </a:lnTo>
                <a:lnTo>
                  <a:pt x="100387" y="34008"/>
                </a:lnTo>
                <a:lnTo>
                  <a:pt x="100389" y="34006"/>
                </a:lnTo>
                <a:lnTo>
                  <a:pt x="100389" y="34006"/>
                </a:lnTo>
                <a:lnTo>
                  <a:pt x="100396" y="34002"/>
                </a:lnTo>
                <a:lnTo>
                  <a:pt x="100399" y="33998"/>
                </a:lnTo>
                <a:lnTo>
                  <a:pt x="100405" y="33991"/>
                </a:lnTo>
                <a:lnTo>
                  <a:pt x="100410" y="33984"/>
                </a:lnTo>
                <a:lnTo>
                  <a:pt x="100426" y="33964"/>
                </a:lnTo>
                <a:lnTo>
                  <a:pt x="100431" y="33958"/>
                </a:lnTo>
                <a:lnTo>
                  <a:pt x="100432" y="33955"/>
                </a:lnTo>
                <a:lnTo>
                  <a:pt x="100445" y="33936"/>
                </a:lnTo>
                <a:lnTo>
                  <a:pt x="100454" y="33922"/>
                </a:lnTo>
                <a:lnTo>
                  <a:pt x="100457" y="33918"/>
                </a:lnTo>
                <a:lnTo>
                  <a:pt x="100460" y="33912"/>
                </a:lnTo>
                <a:lnTo>
                  <a:pt x="100462" y="33908"/>
                </a:lnTo>
                <a:lnTo>
                  <a:pt x="100487" y="33870"/>
                </a:lnTo>
                <a:lnTo>
                  <a:pt x="100492" y="33863"/>
                </a:lnTo>
                <a:lnTo>
                  <a:pt x="100493" y="33862"/>
                </a:lnTo>
                <a:lnTo>
                  <a:pt x="100497" y="33856"/>
                </a:lnTo>
                <a:lnTo>
                  <a:pt x="100512" y="33838"/>
                </a:lnTo>
                <a:lnTo>
                  <a:pt x="100514" y="33836"/>
                </a:lnTo>
                <a:lnTo>
                  <a:pt x="100516" y="33835"/>
                </a:lnTo>
                <a:lnTo>
                  <a:pt x="100516" y="33835"/>
                </a:lnTo>
                <a:lnTo>
                  <a:pt x="100520" y="33831"/>
                </a:lnTo>
                <a:lnTo>
                  <a:pt x="100522" y="33828"/>
                </a:lnTo>
                <a:lnTo>
                  <a:pt x="100542" y="33806"/>
                </a:lnTo>
                <a:lnTo>
                  <a:pt x="100544" y="33805"/>
                </a:lnTo>
                <a:lnTo>
                  <a:pt x="100548" y="33799"/>
                </a:lnTo>
                <a:lnTo>
                  <a:pt x="100554" y="33793"/>
                </a:lnTo>
                <a:lnTo>
                  <a:pt x="100554" y="33790"/>
                </a:lnTo>
                <a:lnTo>
                  <a:pt x="100557" y="33787"/>
                </a:lnTo>
                <a:lnTo>
                  <a:pt x="100562" y="33778"/>
                </a:lnTo>
                <a:lnTo>
                  <a:pt x="100563" y="33774"/>
                </a:lnTo>
                <a:lnTo>
                  <a:pt x="100579" y="33743"/>
                </a:lnTo>
                <a:lnTo>
                  <a:pt x="100589" y="33726"/>
                </a:lnTo>
                <a:lnTo>
                  <a:pt x="100592" y="33722"/>
                </a:lnTo>
                <a:lnTo>
                  <a:pt x="100593" y="33721"/>
                </a:lnTo>
                <a:lnTo>
                  <a:pt x="100595" y="33717"/>
                </a:lnTo>
                <a:lnTo>
                  <a:pt x="100599" y="33712"/>
                </a:lnTo>
                <a:lnTo>
                  <a:pt x="100602" y="33705"/>
                </a:lnTo>
                <a:lnTo>
                  <a:pt x="100604" y="33700"/>
                </a:lnTo>
                <a:lnTo>
                  <a:pt x="100607" y="33694"/>
                </a:lnTo>
                <a:lnTo>
                  <a:pt x="100607" y="33692"/>
                </a:lnTo>
                <a:lnTo>
                  <a:pt x="100611" y="33688"/>
                </a:lnTo>
                <a:lnTo>
                  <a:pt x="100612" y="33686"/>
                </a:lnTo>
                <a:lnTo>
                  <a:pt x="100613" y="33684"/>
                </a:lnTo>
                <a:lnTo>
                  <a:pt x="100630" y="33659"/>
                </a:lnTo>
                <a:lnTo>
                  <a:pt x="100631" y="33658"/>
                </a:lnTo>
                <a:lnTo>
                  <a:pt x="100640" y="33645"/>
                </a:lnTo>
                <a:lnTo>
                  <a:pt x="100646" y="33635"/>
                </a:lnTo>
                <a:lnTo>
                  <a:pt x="100651" y="33630"/>
                </a:lnTo>
                <a:lnTo>
                  <a:pt x="100655" y="33624"/>
                </a:lnTo>
                <a:lnTo>
                  <a:pt x="100667" y="33614"/>
                </a:lnTo>
                <a:lnTo>
                  <a:pt x="100671" y="33610"/>
                </a:lnTo>
                <a:lnTo>
                  <a:pt x="100671" y="33610"/>
                </a:lnTo>
                <a:lnTo>
                  <a:pt x="100673" y="33609"/>
                </a:lnTo>
                <a:lnTo>
                  <a:pt x="100681" y="33600"/>
                </a:lnTo>
                <a:lnTo>
                  <a:pt x="100685" y="33593"/>
                </a:lnTo>
                <a:lnTo>
                  <a:pt x="100688" y="33590"/>
                </a:lnTo>
                <a:lnTo>
                  <a:pt x="100692" y="33584"/>
                </a:lnTo>
                <a:lnTo>
                  <a:pt x="100711" y="33562"/>
                </a:lnTo>
                <a:lnTo>
                  <a:pt x="100715" y="33559"/>
                </a:lnTo>
                <a:lnTo>
                  <a:pt x="100718" y="33554"/>
                </a:lnTo>
                <a:lnTo>
                  <a:pt x="100720" y="33552"/>
                </a:lnTo>
                <a:lnTo>
                  <a:pt x="100724" y="33547"/>
                </a:lnTo>
                <a:lnTo>
                  <a:pt x="100726" y="33544"/>
                </a:lnTo>
                <a:lnTo>
                  <a:pt x="100730" y="33541"/>
                </a:lnTo>
                <a:lnTo>
                  <a:pt x="100734" y="33538"/>
                </a:lnTo>
                <a:lnTo>
                  <a:pt x="100735" y="33537"/>
                </a:lnTo>
                <a:lnTo>
                  <a:pt x="100741" y="33531"/>
                </a:lnTo>
                <a:lnTo>
                  <a:pt x="100741" y="33531"/>
                </a:lnTo>
                <a:lnTo>
                  <a:pt x="100742" y="33529"/>
                </a:lnTo>
                <a:lnTo>
                  <a:pt x="100745" y="33525"/>
                </a:lnTo>
                <a:lnTo>
                  <a:pt x="100749" y="33523"/>
                </a:lnTo>
                <a:lnTo>
                  <a:pt x="100749" y="33523"/>
                </a:lnTo>
                <a:lnTo>
                  <a:pt x="100750" y="33523"/>
                </a:lnTo>
                <a:lnTo>
                  <a:pt x="100756" y="33517"/>
                </a:lnTo>
                <a:lnTo>
                  <a:pt x="100760" y="33513"/>
                </a:lnTo>
                <a:lnTo>
                  <a:pt x="100762" y="33512"/>
                </a:lnTo>
                <a:lnTo>
                  <a:pt x="100766" y="33509"/>
                </a:lnTo>
                <a:lnTo>
                  <a:pt x="100769" y="33508"/>
                </a:lnTo>
                <a:lnTo>
                  <a:pt x="100773" y="33505"/>
                </a:lnTo>
                <a:lnTo>
                  <a:pt x="100779" y="33497"/>
                </a:lnTo>
                <a:lnTo>
                  <a:pt x="100782" y="33493"/>
                </a:lnTo>
                <a:lnTo>
                  <a:pt x="100786" y="33486"/>
                </a:lnTo>
                <a:lnTo>
                  <a:pt x="100788" y="33482"/>
                </a:lnTo>
                <a:lnTo>
                  <a:pt x="100794" y="33477"/>
                </a:lnTo>
                <a:lnTo>
                  <a:pt x="100798" y="33474"/>
                </a:lnTo>
                <a:lnTo>
                  <a:pt x="100802" y="33471"/>
                </a:lnTo>
                <a:lnTo>
                  <a:pt x="100805" y="33468"/>
                </a:lnTo>
                <a:lnTo>
                  <a:pt x="100811" y="33464"/>
                </a:lnTo>
                <a:lnTo>
                  <a:pt x="100814" y="33460"/>
                </a:lnTo>
                <a:lnTo>
                  <a:pt x="100820" y="33454"/>
                </a:lnTo>
                <a:lnTo>
                  <a:pt x="100824" y="33448"/>
                </a:lnTo>
                <a:lnTo>
                  <a:pt x="100827" y="33444"/>
                </a:lnTo>
                <a:lnTo>
                  <a:pt x="100828" y="33443"/>
                </a:lnTo>
                <a:lnTo>
                  <a:pt x="100831" y="33437"/>
                </a:lnTo>
                <a:lnTo>
                  <a:pt x="100838" y="33430"/>
                </a:lnTo>
                <a:lnTo>
                  <a:pt x="100840" y="33428"/>
                </a:lnTo>
                <a:lnTo>
                  <a:pt x="100842" y="33426"/>
                </a:lnTo>
                <a:lnTo>
                  <a:pt x="100844" y="33423"/>
                </a:lnTo>
                <a:lnTo>
                  <a:pt x="100849" y="33416"/>
                </a:lnTo>
                <a:lnTo>
                  <a:pt x="100849" y="33416"/>
                </a:lnTo>
                <a:lnTo>
                  <a:pt x="100849" y="33416"/>
                </a:lnTo>
                <a:lnTo>
                  <a:pt x="100854" y="33410"/>
                </a:lnTo>
                <a:lnTo>
                  <a:pt x="100854" y="33410"/>
                </a:lnTo>
                <a:lnTo>
                  <a:pt x="100855" y="33410"/>
                </a:lnTo>
                <a:lnTo>
                  <a:pt x="100859" y="33404"/>
                </a:lnTo>
                <a:lnTo>
                  <a:pt x="100863" y="33399"/>
                </a:lnTo>
                <a:lnTo>
                  <a:pt x="100863" y="33398"/>
                </a:lnTo>
                <a:lnTo>
                  <a:pt x="100865" y="33393"/>
                </a:lnTo>
                <a:lnTo>
                  <a:pt x="100892" y="33362"/>
                </a:lnTo>
                <a:lnTo>
                  <a:pt x="100905" y="33347"/>
                </a:lnTo>
                <a:lnTo>
                  <a:pt x="100906" y="33345"/>
                </a:lnTo>
                <a:lnTo>
                  <a:pt x="100912" y="33336"/>
                </a:lnTo>
                <a:lnTo>
                  <a:pt x="100920" y="33327"/>
                </a:lnTo>
                <a:lnTo>
                  <a:pt x="100925" y="33324"/>
                </a:lnTo>
                <a:lnTo>
                  <a:pt x="100929" y="33321"/>
                </a:lnTo>
                <a:lnTo>
                  <a:pt x="100936" y="33313"/>
                </a:lnTo>
                <a:lnTo>
                  <a:pt x="100942" y="33304"/>
                </a:lnTo>
                <a:lnTo>
                  <a:pt x="100947" y="33297"/>
                </a:lnTo>
                <a:lnTo>
                  <a:pt x="100953" y="33286"/>
                </a:lnTo>
                <a:lnTo>
                  <a:pt x="100954" y="33284"/>
                </a:lnTo>
                <a:lnTo>
                  <a:pt x="100957" y="33280"/>
                </a:lnTo>
                <a:lnTo>
                  <a:pt x="100963" y="33272"/>
                </a:lnTo>
                <a:lnTo>
                  <a:pt x="100973" y="33259"/>
                </a:lnTo>
                <a:lnTo>
                  <a:pt x="100981" y="33248"/>
                </a:lnTo>
                <a:lnTo>
                  <a:pt x="100991" y="33236"/>
                </a:lnTo>
                <a:lnTo>
                  <a:pt x="101005" y="33220"/>
                </a:lnTo>
                <a:lnTo>
                  <a:pt x="101008" y="33215"/>
                </a:lnTo>
                <a:lnTo>
                  <a:pt x="101012" y="33210"/>
                </a:lnTo>
                <a:lnTo>
                  <a:pt x="101014" y="33208"/>
                </a:lnTo>
                <a:lnTo>
                  <a:pt x="101023" y="33195"/>
                </a:lnTo>
                <a:lnTo>
                  <a:pt x="101038" y="33184"/>
                </a:lnTo>
                <a:lnTo>
                  <a:pt x="101040" y="33183"/>
                </a:lnTo>
                <a:lnTo>
                  <a:pt x="101043" y="33181"/>
                </a:lnTo>
                <a:lnTo>
                  <a:pt x="101047" y="33177"/>
                </a:lnTo>
                <a:lnTo>
                  <a:pt x="101050" y="33173"/>
                </a:lnTo>
                <a:lnTo>
                  <a:pt x="101055" y="33166"/>
                </a:lnTo>
                <a:lnTo>
                  <a:pt x="101056" y="33166"/>
                </a:lnTo>
                <a:lnTo>
                  <a:pt x="101061" y="33160"/>
                </a:lnTo>
                <a:lnTo>
                  <a:pt x="101062" y="33158"/>
                </a:lnTo>
                <a:lnTo>
                  <a:pt x="101063" y="33157"/>
                </a:lnTo>
                <a:lnTo>
                  <a:pt x="101063" y="33156"/>
                </a:lnTo>
                <a:lnTo>
                  <a:pt x="101068" y="33151"/>
                </a:lnTo>
                <a:lnTo>
                  <a:pt x="101069" y="33150"/>
                </a:lnTo>
                <a:lnTo>
                  <a:pt x="101071" y="33148"/>
                </a:lnTo>
                <a:lnTo>
                  <a:pt x="101075" y="33143"/>
                </a:lnTo>
                <a:lnTo>
                  <a:pt x="101080" y="33139"/>
                </a:lnTo>
                <a:lnTo>
                  <a:pt x="101083" y="33136"/>
                </a:lnTo>
                <a:lnTo>
                  <a:pt x="101084" y="33134"/>
                </a:lnTo>
                <a:lnTo>
                  <a:pt x="101084" y="33133"/>
                </a:lnTo>
                <a:lnTo>
                  <a:pt x="101086" y="33130"/>
                </a:lnTo>
                <a:lnTo>
                  <a:pt x="101089" y="33127"/>
                </a:lnTo>
                <a:lnTo>
                  <a:pt x="101092" y="33123"/>
                </a:lnTo>
                <a:lnTo>
                  <a:pt x="101097" y="33118"/>
                </a:lnTo>
                <a:lnTo>
                  <a:pt x="101101" y="33115"/>
                </a:lnTo>
                <a:lnTo>
                  <a:pt x="101101" y="33114"/>
                </a:lnTo>
                <a:lnTo>
                  <a:pt x="101102" y="33113"/>
                </a:lnTo>
                <a:lnTo>
                  <a:pt x="101114" y="33098"/>
                </a:lnTo>
                <a:lnTo>
                  <a:pt x="101138" y="33070"/>
                </a:lnTo>
                <a:lnTo>
                  <a:pt x="101141" y="33067"/>
                </a:lnTo>
                <a:lnTo>
                  <a:pt x="101144" y="33064"/>
                </a:lnTo>
                <a:lnTo>
                  <a:pt x="101147" y="33060"/>
                </a:lnTo>
                <a:lnTo>
                  <a:pt x="101150" y="33055"/>
                </a:lnTo>
                <a:lnTo>
                  <a:pt x="101165" y="33044"/>
                </a:lnTo>
                <a:lnTo>
                  <a:pt x="101167" y="33042"/>
                </a:lnTo>
                <a:lnTo>
                  <a:pt x="101168" y="33041"/>
                </a:lnTo>
                <a:lnTo>
                  <a:pt x="101170" y="33040"/>
                </a:lnTo>
                <a:lnTo>
                  <a:pt x="101176" y="33035"/>
                </a:lnTo>
                <a:lnTo>
                  <a:pt x="101177" y="33035"/>
                </a:lnTo>
                <a:lnTo>
                  <a:pt x="101179" y="33030"/>
                </a:lnTo>
                <a:lnTo>
                  <a:pt x="101181" y="33026"/>
                </a:lnTo>
                <a:lnTo>
                  <a:pt x="101183" y="33020"/>
                </a:lnTo>
                <a:lnTo>
                  <a:pt x="101184" y="33016"/>
                </a:lnTo>
                <a:lnTo>
                  <a:pt x="101185" y="33012"/>
                </a:lnTo>
                <a:lnTo>
                  <a:pt x="101188" y="33005"/>
                </a:lnTo>
                <a:lnTo>
                  <a:pt x="101190" y="32998"/>
                </a:lnTo>
                <a:lnTo>
                  <a:pt x="101192" y="32993"/>
                </a:lnTo>
                <a:lnTo>
                  <a:pt x="101193" y="32989"/>
                </a:lnTo>
                <a:lnTo>
                  <a:pt x="101193" y="32988"/>
                </a:lnTo>
                <a:lnTo>
                  <a:pt x="101193" y="32984"/>
                </a:lnTo>
                <a:lnTo>
                  <a:pt x="101194" y="32983"/>
                </a:lnTo>
                <a:lnTo>
                  <a:pt x="101197" y="32975"/>
                </a:lnTo>
                <a:lnTo>
                  <a:pt x="101198" y="32973"/>
                </a:lnTo>
                <a:lnTo>
                  <a:pt x="101199" y="32971"/>
                </a:lnTo>
                <a:lnTo>
                  <a:pt x="101201" y="32964"/>
                </a:lnTo>
                <a:lnTo>
                  <a:pt x="101201" y="32963"/>
                </a:lnTo>
                <a:lnTo>
                  <a:pt x="101203" y="32960"/>
                </a:lnTo>
                <a:lnTo>
                  <a:pt x="101203" y="32958"/>
                </a:lnTo>
                <a:lnTo>
                  <a:pt x="101206" y="32953"/>
                </a:lnTo>
                <a:lnTo>
                  <a:pt x="101207" y="32948"/>
                </a:lnTo>
                <a:lnTo>
                  <a:pt x="101210" y="32931"/>
                </a:lnTo>
                <a:lnTo>
                  <a:pt x="101210" y="32931"/>
                </a:lnTo>
                <a:lnTo>
                  <a:pt x="101210" y="32931"/>
                </a:lnTo>
                <a:lnTo>
                  <a:pt x="101211" y="32927"/>
                </a:lnTo>
                <a:lnTo>
                  <a:pt x="101211" y="32926"/>
                </a:lnTo>
                <a:lnTo>
                  <a:pt x="101211" y="32926"/>
                </a:lnTo>
                <a:lnTo>
                  <a:pt x="101212" y="32925"/>
                </a:lnTo>
                <a:lnTo>
                  <a:pt x="101212" y="32922"/>
                </a:lnTo>
                <a:lnTo>
                  <a:pt x="101212" y="32919"/>
                </a:lnTo>
                <a:lnTo>
                  <a:pt x="101214" y="32916"/>
                </a:lnTo>
                <a:lnTo>
                  <a:pt x="101214" y="32915"/>
                </a:lnTo>
                <a:lnTo>
                  <a:pt x="101216" y="32912"/>
                </a:lnTo>
                <a:lnTo>
                  <a:pt x="101216" y="32909"/>
                </a:lnTo>
                <a:lnTo>
                  <a:pt x="101216" y="32905"/>
                </a:lnTo>
                <a:lnTo>
                  <a:pt x="101218" y="32900"/>
                </a:lnTo>
                <a:lnTo>
                  <a:pt x="101219" y="32891"/>
                </a:lnTo>
                <a:lnTo>
                  <a:pt x="101219" y="32889"/>
                </a:lnTo>
                <a:lnTo>
                  <a:pt x="101219" y="32887"/>
                </a:lnTo>
                <a:lnTo>
                  <a:pt x="101219" y="32882"/>
                </a:lnTo>
                <a:lnTo>
                  <a:pt x="101219" y="32880"/>
                </a:lnTo>
                <a:lnTo>
                  <a:pt x="101218" y="32873"/>
                </a:lnTo>
                <a:lnTo>
                  <a:pt x="101218" y="32868"/>
                </a:lnTo>
                <a:lnTo>
                  <a:pt x="101217" y="32864"/>
                </a:lnTo>
                <a:lnTo>
                  <a:pt x="101215" y="32858"/>
                </a:lnTo>
                <a:lnTo>
                  <a:pt x="101214" y="32851"/>
                </a:lnTo>
                <a:lnTo>
                  <a:pt x="101211" y="32847"/>
                </a:lnTo>
                <a:lnTo>
                  <a:pt x="101211" y="32843"/>
                </a:lnTo>
                <a:lnTo>
                  <a:pt x="101209" y="32837"/>
                </a:lnTo>
                <a:lnTo>
                  <a:pt x="101198" y="32818"/>
                </a:lnTo>
                <a:lnTo>
                  <a:pt x="101189" y="32811"/>
                </a:lnTo>
                <a:lnTo>
                  <a:pt x="101167" y="32793"/>
                </a:lnTo>
                <a:lnTo>
                  <a:pt x="101164" y="32790"/>
                </a:lnTo>
                <a:lnTo>
                  <a:pt x="101157" y="32784"/>
                </a:lnTo>
                <a:lnTo>
                  <a:pt x="101133" y="32776"/>
                </a:lnTo>
                <a:lnTo>
                  <a:pt x="101131" y="32775"/>
                </a:lnTo>
                <a:lnTo>
                  <a:pt x="101130" y="32773"/>
                </a:lnTo>
                <a:lnTo>
                  <a:pt x="101128" y="32773"/>
                </a:lnTo>
                <a:lnTo>
                  <a:pt x="101109" y="32765"/>
                </a:lnTo>
                <a:lnTo>
                  <a:pt x="101106" y="32763"/>
                </a:lnTo>
                <a:lnTo>
                  <a:pt x="101105" y="32763"/>
                </a:lnTo>
                <a:lnTo>
                  <a:pt x="101102" y="32762"/>
                </a:lnTo>
                <a:lnTo>
                  <a:pt x="101096" y="32759"/>
                </a:lnTo>
                <a:lnTo>
                  <a:pt x="101079" y="32743"/>
                </a:lnTo>
                <a:lnTo>
                  <a:pt x="101076" y="32739"/>
                </a:lnTo>
                <a:lnTo>
                  <a:pt x="101074" y="32736"/>
                </a:lnTo>
                <a:lnTo>
                  <a:pt x="101069" y="32730"/>
                </a:lnTo>
                <a:lnTo>
                  <a:pt x="101066" y="32728"/>
                </a:lnTo>
                <a:lnTo>
                  <a:pt x="101061" y="32725"/>
                </a:lnTo>
                <a:lnTo>
                  <a:pt x="101059" y="32724"/>
                </a:lnTo>
                <a:lnTo>
                  <a:pt x="101054" y="32719"/>
                </a:lnTo>
                <a:lnTo>
                  <a:pt x="101054" y="32718"/>
                </a:lnTo>
                <a:lnTo>
                  <a:pt x="101051" y="32716"/>
                </a:lnTo>
                <a:lnTo>
                  <a:pt x="101048" y="32714"/>
                </a:lnTo>
                <a:lnTo>
                  <a:pt x="101040" y="32701"/>
                </a:lnTo>
                <a:lnTo>
                  <a:pt x="101039" y="32698"/>
                </a:lnTo>
                <a:lnTo>
                  <a:pt x="101038" y="32698"/>
                </a:lnTo>
                <a:lnTo>
                  <a:pt x="101038" y="32697"/>
                </a:lnTo>
                <a:lnTo>
                  <a:pt x="101033" y="32692"/>
                </a:lnTo>
                <a:lnTo>
                  <a:pt x="101032" y="32690"/>
                </a:lnTo>
                <a:lnTo>
                  <a:pt x="101021" y="32678"/>
                </a:lnTo>
                <a:lnTo>
                  <a:pt x="101016" y="32671"/>
                </a:lnTo>
                <a:lnTo>
                  <a:pt x="101016" y="32670"/>
                </a:lnTo>
                <a:lnTo>
                  <a:pt x="101010" y="32663"/>
                </a:lnTo>
                <a:lnTo>
                  <a:pt x="101007" y="32657"/>
                </a:lnTo>
                <a:lnTo>
                  <a:pt x="101001" y="32650"/>
                </a:lnTo>
                <a:lnTo>
                  <a:pt x="101000" y="32649"/>
                </a:lnTo>
                <a:lnTo>
                  <a:pt x="101000" y="32648"/>
                </a:lnTo>
                <a:lnTo>
                  <a:pt x="100997" y="32644"/>
                </a:lnTo>
                <a:lnTo>
                  <a:pt x="100994" y="32638"/>
                </a:lnTo>
                <a:lnTo>
                  <a:pt x="100991" y="32635"/>
                </a:lnTo>
                <a:lnTo>
                  <a:pt x="100989" y="32633"/>
                </a:lnTo>
                <a:lnTo>
                  <a:pt x="100988" y="32630"/>
                </a:lnTo>
                <a:lnTo>
                  <a:pt x="100982" y="32626"/>
                </a:lnTo>
                <a:lnTo>
                  <a:pt x="100977" y="32622"/>
                </a:lnTo>
                <a:lnTo>
                  <a:pt x="100977" y="32622"/>
                </a:lnTo>
                <a:lnTo>
                  <a:pt x="100972" y="32617"/>
                </a:lnTo>
                <a:lnTo>
                  <a:pt x="100969" y="32614"/>
                </a:lnTo>
                <a:lnTo>
                  <a:pt x="100967" y="32612"/>
                </a:lnTo>
                <a:lnTo>
                  <a:pt x="100962" y="32608"/>
                </a:lnTo>
                <a:lnTo>
                  <a:pt x="100960" y="32604"/>
                </a:lnTo>
                <a:lnTo>
                  <a:pt x="100955" y="32599"/>
                </a:lnTo>
                <a:lnTo>
                  <a:pt x="100953" y="32596"/>
                </a:lnTo>
                <a:lnTo>
                  <a:pt x="100952" y="32594"/>
                </a:lnTo>
                <a:lnTo>
                  <a:pt x="100950" y="32591"/>
                </a:lnTo>
                <a:lnTo>
                  <a:pt x="100945" y="32586"/>
                </a:lnTo>
                <a:lnTo>
                  <a:pt x="100942" y="32583"/>
                </a:lnTo>
                <a:lnTo>
                  <a:pt x="100941" y="32582"/>
                </a:lnTo>
                <a:lnTo>
                  <a:pt x="100936" y="32577"/>
                </a:lnTo>
                <a:lnTo>
                  <a:pt x="100935" y="32576"/>
                </a:lnTo>
                <a:lnTo>
                  <a:pt x="100933" y="32572"/>
                </a:lnTo>
                <a:lnTo>
                  <a:pt x="100927" y="32565"/>
                </a:lnTo>
                <a:lnTo>
                  <a:pt x="100923" y="32562"/>
                </a:lnTo>
                <a:lnTo>
                  <a:pt x="100917" y="32558"/>
                </a:lnTo>
                <a:lnTo>
                  <a:pt x="100912" y="32556"/>
                </a:lnTo>
                <a:lnTo>
                  <a:pt x="100908" y="32552"/>
                </a:lnTo>
                <a:lnTo>
                  <a:pt x="100903" y="32547"/>
                </a:lnTo>
                <a:lnTo>
                  <a:pt x="100902" y="32544"/>
                </a:lnTo>
                <a:lnTo>
                  <a:pt x="100898" y="32539"/>
                </a:lnTo>
                <a:lnTo>
                  <a:pt x="100896" y="32535"/>
                </a:lnTo>
                <a:lnTo>
                  <a:pt x="100892" y="32529"/>
                </a:lnTo>
                <a:lnTo>
                  <a:pt x="100864" y="32506"/>
                </a:lnTo>
                <a:lnTo>
                  <a:pt x="100858" y="32503"/>
                </a:lnTo>
                <a:lnTo>
                  <a:pt x="100851" y="32499"/>
                </a:lnTo>
                <a:lnTo>
                  <a:pt x="100836" y="32478"/>
                </a:lnTo>
                <a:lnTo>
                  <a:pt x="100791" y="32443"/>
                </a:lnTo>
                <a:lnTo>
                  <a:pt x="100787" y="32437"/>
                </a:lnTo>
                <a:lnTo>
                  <a:pt x="100780" y="32426"/>
                </a:lnTo>
                <a:lnTo>
                  <a:pt x="100771" y="32419"/>
                </a:lnTo>
                <a:lnTo>
                  <a:pt x="100765" y="32414"/>
                </a:lnTo>
                <a:lnTo>
                  <a:pt x="100762" y="32412"/>
                </a:lnTo>
                <a:lnTo>
                  <a:pt x="100752" y="32404"/>
                </a:lnTo>
                <a:lnTo>
                  <a:pt x="100740" y="32397"/>
                </a:lnTo>
                <a:lnTo>
                  <a:pt x="100710" y="32381"/>
                </a:lnTo>
                <a:lnTo>
                  <a:pt x="100651" y="32331"/>
                </a:lnTo>
                <a:lnTo>
                  <a:pt x="100637" y="32326"/>
                </a:lnTo>
                <a:lnTo>
                  <a:pt x="100629" y="32323"/>
                </a:lnTo>
                <a:lnTo>
                  <a:pt x="100598" y="32295"/>
                </a:lnTo>
                <a:lnTo>
                  <a:pt x="100597" y="32294"/>
                </a:lnTo>
                <a:lnTo>
                  <a:pt x="100591" y="32288"/>
                </a:lnTo>
                <a:lnTo>
                  <a:pt x="100586" y="32285"/>
                </a:lnTo>
                <a:lnTo>
                  <a:pt x="100577" y="32279"/>
                </a:lnTo>
                <a:lnTo>
                  <a:pt x="100546" y="32252"/>
                </a:lnTo>
                <a:lnTo>
                  <a:pt x="100541" y="32245"/>
                </a:lnTo>
                <a:lnTo>
                  <a:pt x="100535" y="32238"/>
                </a:lnTo>
                <a:lnTo>
                  <a:pt x="100535" y="32237"/>
                </a:lnTo>
                <a:lnTo>
                  <a:pt x="100532" y="32235"/>
                </a:lnTo>
                <a:lnTo>
                  <a:pt x="100527" y="32231"/>
                </a:lnTo>
                <a:lnTo>
                  <a:pt x="100514" y="32215"/>
                </a:lnTo>
                <a:lnTo>
                  <a:pt x="100513" y="32213"/>
                </a:lnTo>
                <a:lnTo>
                  <a:pt x="100511" y="32211"/>
                </a:lnTo>
                <a:lnTo>
                  <a:pt x="100503" y="32202"/>
                </a:lnTo>
                <a:lnTo>
                  <a:pt x="100496" y="32194"/>
                </a:lnTo>
                <a:lnTo>
                  <a:pt x="100489" y="32188"/>
                </a:lnTo>
                <a:lnTo>
                  <a:pt x="100483" y="32183"/>
                </a:lnTo>
                <a:lnTo>
                  <a:pt x="100476" y="32176"/>
                </a:lnTo>
                <a:lnTo>
                  <a:pt x="100471" y="32173"/>
                </a:lnTo>
                <a:lnTo>
                  <a:pt x="100461" y="32167"/>
                </a:lnTo>
                <a:lnTo>
                  <a:pt x="100460" y="32167"/>
                </a:lnTo>
                <a:lnTo>
                  <a:pt x="100454" y="32163"/>
                </a:lnTo>
                <a:lnTo>
                  <a:pt x="100449" y="32159"/>
                </a:lnTo>
                <a:lnTo>
                  <a:pt x="100412" y="32144"/>
                </a:lnTo>
                <a:lnTo>
                  <a:pt x="100406" y="32143"/>
                </a:lnTo>
                <a:lnTo>
                  <a:pt x="100399" y="32141"/>
                </a:lnTo>
                <a:lnTo>
                  <a:pt x="100391" y="32140"/>
                </a:lnTo>
                <a:lnTo>
                  <a:pt x="100386" y="32138"/>
                </a:lnTo>
                <a:lnTo>
                  <a:pt x="100385" y="32138"/>
                </a:lnTo>
                <a:lnTo>
                  <a:pt x="100378" y="32135"/>
                </a:lnTo>
                <a:lnTo>
                  <a:pt x="100370" y="32135"/>
                </a:lnTo>
                <a:lnTo>
                  <a:pt x="100353" y="32131"/>
                </a:lnTo>
                <a:lnTo>
                  <a:pt x="100353" y="32131"/>
                </a:lnTo>
                <a:lnTo>
                  <a:pt x="100352" y="32131"/>
                </a:lnTo>
                <a:lnTo>
                  <a:pt x="100346" y="32128"/>
                </a:lnTo>
                <a:lnTo>
                  <a:pt x="100334" y="32128"/>
                </a:lnTo>
                <a:lnTo>
                  <a:pt x="100326" y="32126"/>
                </a:lnTo>
                <a:lnTo>
                  <a:pt x="100321" y="32126"/>
                </a:lnTo>
                <a:lnTo>
                  <a:pt x="100320" y="32126"/>
                </a:lnTo>
                <a:lnTo>
                  <a:pt x="100319" y="32126"/>
                </a:lnTo>
                <a:lnTo>
                  <a:pt x="100313" y="32125"/>
                </a:lnTo>
                <a:lnTo>
                  <a:pt x="100312" y="32125"/>
                </a:lnTo>
                <a:lnTo>
                  <a:pt x="100302" y="32126"/>
                </a:lnTo>
                <a:lnTo>
                  <a:pt x="100295" y="32128"/>
                </a:lnTo>
                <a:lnTo>
                  <a:pt x="100295" y="32128"/>
                </a:lnTo>
                <a:lnTo>
                  <a:pt x="100290" y="32129"/>
                </a:lnTo>
                <a:lnTo>
                  <a:pt x="100280" y="32130"/>
                </a:lnTo>
                <a:lnTo>
                  <a:pt x="100273" y="32131"/>
                </a:lnTo>
                <a:lnTo>
                  <a:pt x="100270" y="32132"/>
                </a:lnTo>
                <a:lnTo>
                  <a:pt x="100270" y="32132"/>
                </a:lnTo>
                <a:lnTo>
                  <a:pt x="100266" y="32133"/>
                </a:lnTo>
                <a:lnTo>
                  <a:pt x="100262" y="32134"/>
                </a:lnTo>
                <a:lnTo>
                  <a:pt x="100257" y="32136"/>
                </a:lnTo>
                <a:lnTo>
                  <a:pt x="100254" y="32138"/>
                </a:lnTo>
                <a:lnTo>
                  <a:pt x="100200" y="32161"/>
                </a:lnTo>
                <a:lnTo>
                  <a:pt x="100193" y="32167"/>
                </a:lnTo>
                <a:lnTo>
                  <a:pt x="100192" y="32168"/>
                </a:lnTo>
                <a:lnTo>
                  <a:pt x="100191" y="32170"/>
                </a:lnTo>
                <a:lnTo>
                  <a:pt x="100184" y="32179"/>
                </a:lnTo>
                <a:lnTo>
                  <a:pt x="100178" y="32183"/>
                </a:lnTo>
                <a:lnTo>
                  <a:pt x="100173" y="32190"/>
                </a:lnTo>
                <a:lnTo>
                  <a:pt x="100159" y="32207"/>
                </a:lnTo>
                <a:lnTo>
                  <a:pt x="100158" y="32208"/>
                </a:lnTo>
                <a:lnTo>
                  <a:pt x="100156" y="32212"/>
                </a:lnTo>
                <a:lnTo>
                  <a:pt x="100156" y="32213"/>
                </a:lnTo>
                <a:lnTo>
                  <a:pt x="100152" y="32217"/>
                </a:lnTo>
                <a:lnTo>
                  <a:pt x="100150" y="32222"/>
                </a:lnTo>
                <a:lnTo>
                  <a:pt x="100148" y="32228"/>
                </a:lnTo>
                <a:lnTo>
                  <a:pt x="100147" y="32233"/>
                </a:lnTo>
                <a:lnTo>
                  <a:pt x="100143" y="32239"/>
                </a:lnTo>
                <a:lnTo>
                  <a:pt x="100142" y="32244"/>
                </a:lnTo>
                <a:lnTo>
                  <a:pt x="100140" y="32247"/>
                </a:lnTo>
                <a:lnTo>
                  <a:pt x="100135" y="32253"/>
                </a:lnTo>
                <a:lnTo>
                  <a:pt x="100130" y="32262"/>
                </a:lnTo>
                <a:lnTo>
                  <a:pt x="100126" y="32268"/>
                </a:lnTo>
                <a:lnTo>
                  <a:pt x="100124" y="32275"/>
                </a:lnTo>
                <a:lnTo>
                  <a:pt x="100122" y="32280"/>
                </a:lnTo>
                <a:lnTo>
                  <a:pt x="100121" y="32286"/>
                </a:lnTo>
                <a:lnTo>
                  <a:pt x="100120" y="32292"/>
                </a:lnTo>
                <a:lnTo>
                  <a:pt x="100118" y="32294"/>
                </a:lnTo>
                <a:lnTo>
                  <a:pt x="100116" y="32298"/>
                </a:lnTo>
                <a:lnTo>
                  <a:pt x="100114" y="32303"/>
                </a:lnTo>
                <a:lnTo>
                  <a:pt x="100113" y="32306"/>
                </a:lnTo>
                <a:lnTo>
                  <a:pt x="100110" y="32310"/>
                </a:lnTo>
                <a:lnTo>
                  <a:pt x="100108" y="32314"/>
                </a:lnTo>
                <a:lnTo>
                  <a:pt x="100107" y="32317"/>
                </a:lnTo>
                <a:lnTo>
                  <a:pt x="100101" y="32330"/>
                </a:lnTo>
                <a:lnTo>
                  <a:pt x="100100" y="32335"/>
                </a:lnTo>
                <a:lnTo>
                  <a:pt x="100097" y="32341"/>
                </a:lnTo>
                <a:lnTo>
                  <a:pt x="100092" y="32349"/>
                </a:lnTo>
                <a:lnTo>
                  <a:pt x="100091" y="32354"/>
                </a:lnTo>
                <a:lnTo>
                  <a:pt x="100091" y="32359"/>
                </a:lnTo>
                <a:lnTo>
                  <a:pt x="100091" y="32360"/>
                </a:lnTo>
                <a:lnTo>
                  <a:pt x="100085" y="32376"/>
                </a:lnTo>
                <a:lnTo>
                  <a:pt x="100082" y="32382"/>
                </a:lnTo>
                <a:lnTo>
                  <a:pt x="100079" y="32387"/>
                </a:lnTo>
                <a:lnTo>
                  <a:pt x="100076" y="32392"/>
                </a:lnTo>
                <a:lnTo>
                  <a:pt x="100071" y="32399"/>
                </a:lnTo>
                <a:lnTo>
                  <a:pt x="100069" y="32403"/>
                </a:lnTo>
                <a:lnTo>
                  <a:pt x="100066" y="32410"/>
                </a:lnTo>
                <a:lnTo>
                  <a:pt x="100060" y="32417"/>
                </a:lnTo>
                <a:lnTo>
                  <a:pt x="100048" y="32436"/>
                </a:lnTo>
                <a:lnTo>
                  <a:pt x="100046" y="32440"/>
                </a:lnTo>
                <a:lnTo>
                  <a:pt x="100043" y="32449"/>
                </a:lnTo>
                <a:lnTo>
                  <a:pt x="100035" y="32457"/>
                </a:lnTo>
                <a:lnTo>
                  <a:pt x="100029" y="32465"/>
                </a:lnTo>
                <a:lnTo>
                  <a:pt x="100027" y="32470"/>
                </a:lnTo>
                <a:lnTo>
                  <a:pt x="100021" y="32477"/>
                </a:lnTo>
                <a:lnTo>
                  <a:pt x="100016" y="32483"/>
                </a:lnTo>
                <a:lnTo>
                  <a:pt x="99995" y="32496"/>
                </a:lnTo>
                <a:lnTo>
                  <a:pt x="99994" y="32496"/>
                </a:lnTo>
                <a:lnTo>
                  <a:pt x="99992" y="32500"/>
                </a:lnTo>
                <a:lnTo>
                  <a:pt x="99989" y="32502"/>
                </a:lnTo>
                <a:lnTo>
                  <a:pt x="99983" y="32505"/>
                </a:lnTo>
                <a:lnTo>
                  <a:pt x="99979" y="32510"/>
                </a:lnTo>
                <a:lnTo>
                  <a:pt x="99977" y="32510"/>
                </a:lnTo>
                <a:lnTo>
                  <a:pt x="99973" y="32513"/>
                </a:lnTo>
                <a:lnTo>
                  <a:pt x="99972" y="32515"/>
                </a:lnTo>
                <a:lnTo>
                  <a:pt x="99967" y="32519"/>
                </a:lnTo>
                <a:lnTo>
                  <a:pt x="99962" y="32524"/>
                </a:lnTo>
                <a:lnTo>
                  <a:pt x="99933" y="32545"/>
                </a:lnTo>
                <a:lnTo>
                  <a:pt x="99931" y="32549"/>
                </a:lnTo>
                <a:lnTo>
                  <a:pt x="99921" y="32554"/>
                </a:lnTo>
                <a:lnTo>
                  <a:pt x="99907" y="32561"/>
                </a:lnTo>
                <a:lnTo>
                  <a:pt x="99906" y="32561"/>
                </a:lnTo>
                <a:lnTo>
                  <a:pt x="99901" y="32565"/>
                </a:lnTo>
                <a:lnTo>
                  <a:pt x="99901" y="32565"/>
                </a:lnTo>
                <a:lnTo>
                  <a:pt x="99898" y="32567"/>
                </a:lnTo>
                <a:lnTo>
                  <a:pt x="99892" y="32571"/>
                </a:lnTo>
                <a:lnTo>
                  <a:pt x="99885" y="32574"/>
                </a:lnTo>
                <a:lnTo>
                  <a:pt x="99883" y="32577"/>
                </a:lnTo>
                <a:lnTo>
                  <a:pt x="99882" y="32578"/>
                </a:lnTo>
                <a:lnTo>
                  <a:pt x="99880" y="32580"/>
                </a:lnTo>
                <a:lnTo>
                  <a:pt x="99878" y="32581"/>
                </a:lnTo>
                <a:lnTo>
                  <a:pt x="99874" y="32584"/>
                </a:lnTo>
                <a:lnTo>
                  <a:pt x="99873" y="32585"/>
                </a:lnTo>
                <a:lnTo>
                  <a:pt x="99869" y="32586"/>
                </a:lnTo>
                <a:lnTo>
                  <a:pt x="99862" y="32589"/>
                </a:lnTo>
                <a:lnTo>
                  <a:pt x="99861" y="32589"/>
                </a:lnTo>
                <a:lnTo>
                  <a:pt x="99854" y="32594"/>
                </a:lnTo>
                <a:lnTo>
                  <a:pt x="99853" y="32594"/>
                </a:lnTo>
                <a:lnTo>
                  <a:pt x="99851" y="32595"/>
                </a:lnTo>
                <a:lnTo>
                  <a:pt x="99843" y="32598"/>
                </a:lnTo>
                <a:lnTo>
                  <a:pt x="99836" y="32601"/>
                </a:lnTo>
                <a:lnTo>
                  <a:pt x="99835" y="32602"/>
                </a:lnTo>
                <a:lnTo>
                  <a:pt x="99834" y="32603"/>
                </a:lnTo>
                <a:lnTo>
                  <a:pt x="99831" y="32604"/>
                </a:lnTo>
                <a:lnTo>
                  <a:pt x="99823" y="32608"/>
                </a:lnTo>
                <a:lnTo>
                  <a:pt x="99814" y="32613"/>
                </a:lnTo>
                <a:lnTo>
                  <a:pt x="99808" y="32615"/>
                </a:lnTo>
                <a:lnTo>
                  <a:pt x="99791" y="32623"/>
                </a:lnTo>
                <a:lnTo>
                  <a:pt x="99783" y="32626"/>
                </a:lnTo>
                <a:lnTo>
                  <a:pt x="99779" y="32628"/>
                </a:lnTo>
                <a:lnTo>
                  <a:pt x="99772" y="32632"/>
                </a:lnTo>
                <a:lnTo>
                  <a:pt x="99766" y="32635"/>
                </a:lnTo>
                <a:lnTo>
                  <a:pt x="99765" y="32635"/>
                </a:lnTo>
                <a:lnTo>
                  <a:pt x="99764" y="32636"/>
                </a:lnTo>
                <a:lnTo>
                  <a:pt x="99759" y="32639"/>
                </a:lnTo>
                <a:lnTo>
                  <a:pt x="99759" y="32640"/>
                </a:lnTo>
                <a:lnTo>
                  <a:pt x="99759" y="32640"/>
                </a:lnTo>
                <a:lnTo>
                  <a:pt x="99754" y="32643"/>
                </a:lnTo>
                <a:lnTo>
                  <a:pt x="99747" y="32646"/>
                </a:lnTo>
                <a:lnTo>
                  <a:pt x="99741" y="32649"/>
                </a:lnTo>
                <a:lnTo>
                  <a:pt x="99736" y="32651"/>
                </a:lnTo>
                <a:lnTo>
                  <a:pt x="99736" y="32651"/>
                </a:lnTo>
                <a:lnTo>
                  <a:pt x="99732" y="32654"/>
                </a:lnTo>
                <a:lnTo>
                  <a:pt x="99727" y="32656"/>
                </a:lnTo>
                <a:lnTo>
                  <a:pt x="99718" y="32663"/>
                </a:lnTo>
                <a:lnTo>
                  <a:pt x="99716" y="32665"/>
                </a:lnTo>
                <a:lnTo>
                  <a:pt x="99706" y="32671"/>
                </a:lnTo>
                <a:lnTo>
                  <a:pt x="99698" y="32675"/>
                </a:lnTo>
                <a:lnTo>
                  <a:pt x="99692" y="32677"/>
                </a:lnTo>
                <a:lnTo>
                  <a:pt x="99684" y="32680"/>
                </a:lnTo>
                <a:lnTo>
                  <a:pt x="99674" y="32688"/>
                </a:lnTo>
                <a:lnTo>
                  <a:pt x="99659" y="32694"/>
                </a:lnTo>
                <a:lnTo>
                  <a:pt x="99649" y="32695"/>
                </a:lnTo>
                <a:lnTo>
                  <a:pt x="99648" y="32696"/>
                </a:lnTo>
                <a:lnTo>
                  <a:pt x="99642" y="32698"/>
                </a:lnTo>
                <a:lnTo>
                  <a:pt x="99641" y="32698"/>
                </a:lnTo>
                <a:lnTo>
                  <a:pt x="99632" y="32701"/>
                </a:lnTo>
                <a:lnTo>
                  <a:pt x="99618" y="32707"/>
                </a:lnTo>
                <a:lnTo>
                  <a:pt x="99611" y="32709"/>
                </a:lnTo>
                <a:lnTo>
                  <a:pt x="99603" y="32711"/>
                </a:lnTo>
                <a:lnTo>
                  <a:pt x="99598" y="32714"/>
                </a:lnTo>
                <a:lnTo>
                  <a:pt x="99593" y="32715"/>
                </a:lnTo>
                <a:lnTo>
                  <a:pt x="99592" y="32716"/>
                </a:lnTo>
                <a:lnTo>
                  <a:pt x="99586" y="32717"/>
                </a:lnTo>
                <a:lnTo>
                  <a:pt x="99565" y="32721"/>
                </a:lnTo>
                <a:lnTo>
                  <a:pt x="99530" y="32726"/>
                </a:lnTo>
                <a:lnTo>
                  <a:pt x="99525" y="32724"/>
                </a:lnTo>
                <a:lnTo>
                  <a:pt x="99518" y="32721"/>
                </a:lnTo>
                <a:lnTo>
                  <a:pt x="99498" y="32722"/>
                </a:lnTo>
                <a:lnTo>
                  <a:pt x="99443" y="32728"/>
                </a:lnTo>
                <a:lnTo>
                  <a:pt x="99443" y="32728"/>
                </a:lnTo>
                <a:lnTo>
                  <a:pt x="99418" y="32729"/>
                </a:lnTo>
                <a:lnTo>
                  <a:pt x="99411" y="32731"/>
                </a:lnTo>
                <a:lnTo>
                  <a:pt x="99403" y="32731"/>
                </a:lnTo>
                <a:lnTo>
                  <a:pt x="99391" y="32730"/>
                </a:lnTo>
                <a:lnTo>
                  <a:pt x="99378" y="32730"/>
                </a:lnTo>
                <a:lnTo>
                  <a:pt x="99365" y="32730"/>
                </a:lnTo>
                <a:lnTo>
                  <a:pt x="99365" y="32730"/>
                </a:lnTo>
                <a:lnTo>
                  <a:pt x="99363" y="32730"/>
                </a:lnTo>
                <a:lnTo>
                  <a:pt x="99358" y="32730"/>
                </a:lnTo>
                <a:lnTo>
                  <a:pt x="99343" y="32729"/>
                </a:lnTo>
                <a:lnTo>
                  <a:pt x="99338" y="32728"/>
                </a:lnTo>
                <a:lnTo>
                  <a:pt x="99329" y="32727"/>
                </a:lnTo>
                <a:lnTo>
                  <a:pt x="99322" y="32727"/>
                </a:lnTo>
                <a:lnTo>
                  <a:pt x="99304" y="32726"/>
                </a:lnTo>
                <a:lnTo>
                  <a:pt x="99304" y="32726"/>
                </a:lnTo>
                <a:lnTo>
                  <a:pt x="99298" y="32726"/>
                </a:lnTo>
                <a:lnTo>
                  <a:pt x="99298" y="32725"/>
                </a:lnTo>
                <a:lnTo>
                  <a:pt x="99294" y="32725"/>
                </a:lnTo>
                <a:lnTo>
                  <a:pt x="99274" y="32725"/>
                </a:lnTo>
                <a:lnTo>
                  <a:pt x="99261" y="32726"/>
                </a:lnTo>
                <a:lnTo>
                  <a:pt x="99251" y="32724"/>
                </a:lnTo>
                <a:lnTo>
                  <a:pt x="99217" y="32720"/>
                </a:lnTo>
                <a:lnTo>
                  <a:pt x="99217" y="32720"/>
                </a:lnTo>
                <a:lnTo>
                  <a:pt x="99215" y="32720"/>
                </a:lnTo>
                <a:lnTo>
                  <a:pt x="99207" y="32720"/>
                </a:lnTo>
                <a:lnTo>
                  <a:pt x="99198" y="32719"/>
                </a:lnTo>
                <a:lnTo>
                  <a:pt x="99191" y="32718"/>
                </a:lnTo>
                <a:lnTo>
                  <a:pt x="99185" y="32717"/>
                </a:lnTo>
                <a:lnTo>
                  <a:pt x="99168" y="32715"/>
                </a:lnTo>
                <a:lnTo>
                  <a:pt x="99150" y="32715"/>
                </a:lnTo>
                <a:lnTo>
                  <a:pt x="99141" y="32712"/>
                </a:lnTo>
                <a:lnTo>
                  <a:pt x="99137" y="32712"/>
                </a:lnTo>
                <a:lnTo>
                  <a:pt x="99136" y="32711"/>
                </a:lnTo>
                <a:lnTo>
                  <a:pt x="99126" y="32708"/>
                </a:lnTo>
                <a:lnTo>
                  <a:pt x="99111" y="32707"/>
                </a:lnTo>
                <a:lnTo>
                  <a:pt x="99110" y="32707"/>
                </a:lnTo>
                <a:lnTo>
                  <a:pt x="99106" y="32706"/>
                </a:lnTo>
                <a:lnTo>
                  <a:pt x="99093" y="32705"/>
                </a:lnTo>
                <a:lnTo>
                  <a:pt x="99091" y="32705"/>
                </a:lnTo>
                <a:lnTo>
                  <a:pt x="99067" y="32700"/>
                </a:lnTo>
                <a:lnTo>
                  <a:pt x="99064" y="32700"/>
                </a:lnTo>
                <a:lnTo>
                  <a:pt x="99058" y="32697"/>
                </a:lnTo>
                <a:lnTo>
                  <a:pt x="99058" y="32696"/>
                </a:lnTo>
                <a:lnTo>
                  <a:pt x="99058" y="32696"/>
                </a:lnTo>
                <a:lnTo>
                  <a:pt x="99056" y="32695"/>
                </a:lnTo>
                <a:lnTo>
                  <a:pt x="99045" y="32693"/>
                </a:lnTo>
                <a:lnTo>
                  <a:pt x="99040" y="32690"/>
                </a:lnTo>
                <a:lnTo>
                  <a:pt x="99033" y="32688"/>
                </a:lnTo>
                <a:lnTo>
                  <a:pt x="99031" y="32686"/>
                </a:lnTo>
                <a:lnTo>
                  <a:pt x="99024" y="32685"/>
                </a:lnTo>
                <a:lnTo>
                  <a:pt x="99013" y="32681"/>
                </a:lnTo>
                <a:lnTo>
                  <a:pt x="99007" y="32679"/>
                </a:lnTo>
                <a:lnTo>
                  <a:pt x="99001" y="32676"/>
                </a:lnTo>
                <a:lnTo>
                  <a:pt x="98996" y="32674"/>
                </a:lnTo>
                <a:lnTo>
                  <a:pt x="98979" y="32666"/>
                </a:lnTo>
                <a:lnTo>
                  <a:pt x="98952" y="32659"/>
                </a:lnTo>
                <a:lnTo>
                  <a:pt x="98910" y="32640"/>
                </a:lnTo>
                <a:lnTo>
                  <a:pt x="98906" y="32638"/>
                </a:lnTo>
                <a:lnTo>
                  <a:pt x="98901" y="32636"/>
                </a:lnTo>
                <a:lnTo>
                  <a:pt x="98898" y="32634"/>
                </a:lnTo>
                <a:lnTo>
                  <a:pt x="98890" y="32632"/>
                </a:lnTo>
                <a:lnTo>
                  <a:pt x="98883" y="32628"/>
                </a:lnTo>
                <a:lnTo>
                  <a:pt x="98880" y="32627"/>
                </a:lnTo>
                <a:lnTo>
                  <a:pt x="98877" y="32625"/>
                </a:lnTo>
                <a:lnTo>
                  <a:pt x="98874" y="32624"/>
                </a:lnTo>
                <a:lnTo>
                  <a:pt x="98865" y="32621"/>
                </a:lnTo>
                <a:lnTo>
                  <a:pt x="98855" y="32617"/>
                </a:lnTo>
                <a:lnTo>
                  <a:pt x="98852" y="32615"/>
                </a:lnTo>
                <a:lnTo>
                  <a:pt x="98848" y="32614"/>
                </a:lnTo>
                <a:lnTo>
                  <a:pt x="98841" y="32608"/>
                </a:lnTo>
                <a:lnTo>
                  <a:pt x="98836" y="32606"/>
                </a:lnTo>
                <a:lnTo>
                  <a:pt x="98820" y="32603"/>
                </a:lnTo>
                <a:lnTo>
                  <a:pt x="98808" y="32601"/>
                </a:lnTo>
                <a:lnTo>
                  <a:pt x="98801" y="32601"/>
                </a:lnTo>
                <a:lnTo>
                  <a:pt x="98798" y="32601"/>
                </a:lnTo>
                <a:lnTo>
                  <a:pt x="98797" y="32601"/>
                </a:lnTo>
                <a:lnTo>
                  <a:pt x="98795" y="32600"/>
                </a:lnTo>
                <a:lnTo>
                  <a:pt x="98789" y="32599"/>
                </a:lnTo>
                <a:lnTo>
                  <a:pt x="98779" y="32598"/>
                </a:lnTo>
                <a:lnTo>
                  <a:pt x="98762" y="32604"/>
                </a:lnTo>
                <a:lnTo>
                  <a:pt x="98762" y="32599"/>
                </a:lnTo>
                <a:lnTo>
                  <a:pt x="98759" y="32595"/>
                </a:lnTo>
                <a:lnTo>
                  <a:pt x="98759" y="32595"/>
                </a:lnTo>
                <a:lnTo>
                  <a:pt x="98757" y="32594"/>
                </a:lnTo>
                <a:lnTo>
                  <a:pt x="98754" y="32592"/>
                </a:lnTo>
                <a:lnTo>
                  <a:pt x="98753" y="32592"/>
                </a:lnTo>
                <a:lnTo>
                  <a:pt x="98749" y="32592"/>
                </a:lnTo>
                <a:lnTo>
                  <a:pt x="98746" y="32591"/>
                </a:lnTo>
                <a:lnTo>
                  <a:pt x="98738" y="32589"/>
                </a:lnTo>
                <a:lnTo>
                  <a:pt x="98733" y="32589"/>
                </a:lnTo>
                <a:lnTo>
                  <a:pt x="98731" y="32589"/>
                </a:lnTo>
                <a:lnTo>
                  <a:pt x="98730" y="32589"/>
                </a:lnTo>
                <a:lnTo>
                  <a:pt x="98727" y="32590"/>
                </a:lnTo>
                <a:lnTo>
                  <a:pt x="98723" y="32591"/>
                </a:lnTo>
                <a:lnTo>
                  <a:pt x="98719" y="32591"/>
                </a:lnTo>
                <a:lnTo>
                  <a:pt x="98693" y="32586"/>
                </a:lnTo>
                <a:lnTo>
                  <a:pt x="98692" y="32586"/>
                </a:lnTo>
                <a:lnTo>
                  <a:pt x="98689" y="32586"/>
                </a:lnTo>
                <a:lnTo>
                  <a:pt x="98687" y="32585"/>
                </a:lnTo>
                <a:lnTo>
                  <a:pt x="98685" y="32584"/>
                </a:lnTo>
                <a:lnTo>
                  <a:pt x="98684" y="32584"/>
                </a:lnTo>
                <a:lnTo>
                  <a:pt x="98676" y="32583"/>
                </a:lnTo>
                <a:lnTo>
                  <a:pt x="98672" y="32582"/>
                </a:lnTo>
                <a:lnTo>
                  <a:pt x="98672" y="32582"/>
                </a:lnTo>
                <a:lnTo>
                  <a:pt x="98671" y="32582"/>
                </a:lnTo>
                <a:lnTo>
                  <a:pt x="98658" y="32579"/>
                </a:lnTo>
                <a:lnTo>
                  <a:pt x="98653" y="32578"/>
                </a:lnTo>
                <a:lnTo>
                  <a:pt x="98653" y="32578"/>
                </a:lnTo>
                <a:lnTo>
                  <a:pt x="98649" y="32576"/>
                </a:lnTo>
                <a:lnTo>
                  <a:pt x="98647" y="32576"/>
                </a:lnTo>
                <a:lnTo>
                  <a:pt x="98640" y="32574"/>
                </a:lnTo>
                <a:lnTo>
                  <a:pt x="98634" y="32573"/>
                </a:lnTo>
                <a:lnTo>
                  <a:pt x="98628" y="32572"/>
                </a:lnTo>
                <a:lnTo>
                  <a:pt x="98621" y="32571"/>
                </a:lnTo>
                <a:lnTo>
                  <a:pt x="98605" y="32567"/>
                </a:lnTo>
                <a:lnTo>
                  <a:pt x="98601" y="32566"/>
                </a:lnTo>
                <a:lnTo>
                  <a:pt x="98599" y="32565"/>
                </a:lnTo>
                <a:lnTo>
                  <a:pt x="98598" y="32565"/>
                </a:lnTo>
                <a:lnTo>
                  <a:pt x="98597" y="32565"/>
                </a:lnTo>
                <a:lnTo>
                  <a:pt x="98594" y="32563"/>
                </a:lnTo>
                <a:lnTo>
                  <a:pt x="98590" y="32562"/>
                </a:lnTo>
                <a:lnTo>
                  <a:pt x="98586" y="32560"/>
                </a:lnTo>
                <a:lnTo>
                  <a:pt x="98581" y="32558"/>
                </a:lnTo>
                <a:lnTo>
                  <a:pt x="98581" y="32558"/>
                </a:lnTo>
                <a:lnTo>
                  <a:pt x="98580" y="32557"/>
                </a:lnTo>
                <a:lnTo>
                  <a:pt x="98578" y="32555"/>
                </a:lnTo>
                <a:lnTo>
                  <a:pt x="98575" y="32554"/>
                </a:lnTo>
                <a:lnTo>
                  <a:pt x="98571" y="32552"/>
                </a:lnTo>
                <a:lnTo>
                  <a:pt x="98569" y="32551"/>
                </a:lnTo>
                <a:lnTo>
                  <a:pt x="98566" y="32550"/>
                </a:lnTo>
                <a:lnTo>
                  <a:pt x="98565" y="32548"/>
                </a:lnTo>
                <a:lnTo>
                  <a:pt x="98564" y="32548"/>
                </a:lnTo>
                <a:lnTo>
                  <a:pt x="98563" y="32547"/>
                </a:lnTo>
                <a:lnTo>
                  <a:pt x="98561" y="32546"/>
                </a:lnTo>
                <a:lnTo>
                  <a:pt x="98560" y="32545"/>
                </a:lnTo>
                <a:lnTo>
                  <a:pt x="98560" y="32544"/>
                </a:lnTo>
                <a:lnTo>
                  <a:pt x="98556" y="32541"/>
                </a:lnTo>
                <a:lnTo>
                  <a:pt x="98555" y="32539"/>
                </a:lnTo>
                <a:lnTo>
                  <a:pt x="98551" y="32536"/>
                </a:lnTo>
                <a:lnTo>
                  <a:pt x="98547" y="32534"/>
                </a:lnTo>
                <a:lnTo>
                  <a:pt x="98542" y="32531"/>
                </a:lnTo>
                <a:lnTo>
                  <a:pt x="98537" y="32527"/>
                </a:lnTo>
                <a:lnTo>
                  <a:pt x="98535" y="32526"/>
                </a:lnTo>
                <a:lnTo>
                  <a:pt x="98527" y="32521"/>
                </a:lnTo>
                <a:lnTo>
                  <a:pt x="98522" y="32517"/>
                </a:lnTo>
                <a:lnTo>
                  <a:pt x="98519" y="32514"/>
                </a:lnTo>
                <a:lnTo>
                  <a:pt x="98518" y="32512"/>
                </a:lnTo>
                <a:lnTo>
                  <a:pt x="98516" y="32509"/>
                </a:lnTo>
                <a:lnTo>
                  <a:pt x="98512" y="32506"/>
                </a:lnTo>
                <a:lnTo>
                  <a:pt x="98510" y="32504"/>
                </a:lnTo>
                <a:lnTo>
                  <a:pt x="98504" y="32500"/>
                </a:lnTo>
                <a:lnTo>
                  <a:pt x="98499" y="32496"/>
                </a:lnTo>
                <a:lnTo>
                  <a:pt x="98497" y="32495"/>
                </a:lnTo>
                <a:lnTo>
                  <a:pt x="98491" y="32491"/>
                </a:lnTo>
                <a:lnTo>
                  <a:pt x="98488" y="32489"/>
                </a:lnTo>
                <a:lnTo>
                  <a:pt x="98484" y="32484"/>
                </a:lnTo>
                <a:lnTo>
                  <a:pt x="98483" y="32483"/>
                </a:lnTo>
                <a:lnTo>
                  <a:pt x="98480" y="32481"/>
                </a:lnTo>
                <a:lnTo>
                  <a:pt x="98479" y="32480"/>
                </a:lnTo>
                <a:lnTo>
                  <a:pt x="98473" y="32475"/>
                </a:lnTo>
                <a:lnTo>
                  <a:pt x="98471" y="32474"/>
                </a:lnTo>
                <a:lnTo>
                  <a:pt x="98467" y="32471"/>
                </a:lnTo>
                <a:lnTo>
                  <a:pt x="98465" y="32468"/>
                </a:lnTo>
                <a:lnTo>
                  <a:pt x="98462" y="32462"/>
                </a:lnTo>
                <a:lnTo>
                  <a:pt x="98459" y="32461"/>
                </a:lnTo>
                <a:lnTo>
                  <a:pt x="98450" y="32455"/>
                </a:lnTo>
                <a:lnTo>
                  <a:pt x="98446" y="32452"/>
                </a:lnTo>
                <a:lnTo>
                  <a:pt x="98442" y="32450"/>
                </a:lnTo>
                <a:lnTo>
                  <a:pt x="98441" y="32448"/>
                </a:lnTo>
                <a:lnTo>
                  <a:pt x="98435" y="32442"/>
                </a:lnTo>
                <a:lnTo>
                  <a:pt x="98431" y="32439"/>
                </a:lnTo>
                <a:lnTo>
                  <a:pt x="98431" y="32439"/>
                </a:lnTo>
                <a:lnTo>
                  <a:pt x="98431" y="32439"/>
                </a:lnTo>
                <a:lnTo>
                  <a:pt x="98425" y="32436"/>
                </a:lnTo>
                <a:lnTo>
                  <a:pt x="98420" y="32432"/>
                </a:lnTo>
                <a:lnTo>
                  <a:pt x="98419" y="32431"/>
                </a:lnTo>
                <a:lnTo>
                  <a:pt x="98413" y="32429"/>
                </a:lnTo>
                <a:lnTo>
                  <a:pt x="98410" y="32426"/>
                </a:lnTo>
                <a:lnTo>
                  <a:pt x="98407" y="32423"/>
                </a:lnTo>
                <a:lnTo>
                  <a:pt x="98402" y="32421"/>
                </a:lnTo>
                <a:lnTo>
                  <a:pt x="98391" y="32417"/>
                </a:lnTo>
                <a:lnTo>
                  <a:pt x="98391" y="32417"/>
                </a:lnTo>
                <a:lnTo>
                  <a:pt x="98390" y="32417"/>
                </a:lnTo>
                <a:lnTo>
                  <a:pt x="98386" y="32413"/>
                </a:lnTo>
                <a:lnTo>
                  <a:pt x="98383" y="32411"/>
                </a:lnTo>
                <a:lnTo>
                  <a:pt x="98379" y="32409"/>
                </a:lnTo>
                <a:lnTo>
                  <a:pt x="98369" y="32401"/>
                </a:lnTo>
                <a:lnTo>
                  <a:pt x="98365" y="32400"/>
                </a:lnTo>
                <a:lnTo>
                  <a:pt x="98344" y="32389"/>
                </a:lnTo>
                <a:lnTo>
                  <a:pt x="98338" y="32385"/>
                </a:lnTo>
                <a:lnTo>
                  <a:pt x="98333" y="32383"/>
                </a:lnTo>
                <a:lnTo>
                  <a:pt x="98331" y="32383"/>
                </a:lnTo>
                <a:lnTo>
                  <a:pt x="98330" y="32383"/>
                </a:lnTo>
                <a:lnTo>
                  <a:pt x="98328" y="32382"/>
                </a:lnTo>
                <a:lnTo>
                  <a:pt x="98325" y="32380"/>
                </a:lnTo>
                <a:lnTo>
                  <a:pt x="98317" y="32375"/>
                </a:lnTo>
                <a:lnTo>
                  <a:pt x="98317" y="32374"/>
                </a:lnTo>
                <a:lnTo>
                  <a:pt x="98310" y="32366"/>
                </a:lnTo>
                <a:lnTo>
                  <a:pt x="98275" y="32334"/>
                </a:lnTo>
                <a:lnTo>
                  <a:pt x="98275" y="32333"/>
                </a:lnTo>
                <a:lnTo>
                  <a:pt x="98274" y="32332"/>
                </a:lnTo>
                <a:lnTo>
                  <a:pt x="98268" y="32324"/>
                </a:lnTo>
                <a:lnTo>
                  <a:pt x="98261" y="32316"/>
                </a:lnTo>
                <a:lnTo>
                  <a:pt x="98240" y="32295"/>
                </a:lnTo>
                <a:lnTo>
                  <a:pt x="98239" y="32295"/>
                </a:lnTo>
                <a:lnTo>
                  <a:pt x="98237" y="32293"/>
                </a:lnTo>
                <a:lnTo>
                  <a:pt x="98236" y="32290"/>
                </a:lnTo>
                <a:lnTo>
                  <a:pt x="98234" y="32288"/>
                </a:lnTo>
                <a:lnTo>
                  <a:pt x="98233" y="32287"/>
                </a:lnTo>
                <a:lnTo>
                  <a:pt x="98229" y="32285"/>
                </a:lnTo>
                <a:lnTo>
                  <a:pt x="98227" y="32280"/>
                </a:lnTo>
                <a:lnTo>
                  <a:pt x="98224" y="32277"/>
                </a:lnTo>
                <a:lnTo>
                  <a:pt x="98219" y="32273"/>
                </a:lnTo>
                <a:lnTo>
                  <a:pt x="98217" y="32270"/>
                </a:lnTo>
                <a:lnTo>
                  <a:pt x="98216" y="32269"/>
                </a:lnTo>
                <a:lnTo>
                  <a:pt x="98215" y="32267"/>
                </a:lnTo>
                <a:lnTo>
                  <a:pt x="98215" y="32264"/>
                </a:lnTo>
                <a:lnTo>
                  <a:pt x="98215" y="32263"/>
                </a:lnTo>
                <a:lnTo>
                  <a:pt x="98202" y="32247"/>
                </a:lnTo>
                <a:lnTo>
                  <a:pt x="98191" y="32114"/>
                </a:lnTo>
                <a:lnTo>
                  <a:pt x="98191" y="32110"/>
                </a:lnTo>
                <a:lnTo>
                  <a:pt x="98191" y="32105"/>
                </a:lnTo>
                <a:lnTo>
                  <a:pt x="98191" y="32104"/>
                </a:lnTo>
                <a:lnTo>
                  <a:pt x="98193" y="32093"/>
                </a:lnTo>
                <a:lnTo>
                  <a:pt x="98193" y="32087"/>
                </a:lnTo>
                <a:lnTo>
                  <a:pt x="98195" y="32082"/>
                </a:lnTo>
                <a:lnTo>
                  <a:pt x="98195" y="32082"/>
                </a:lnTo>
                <a:lnTo>
                  <a:pt x="98195" y="32081"/>
                </a:lnTo>
                <a:lnTo>
                  <a:pt x="98195" y="32075"/>
                </a:lnTo>
                <a:lnTo>
                  <a:pt x="98195" y="32068"/>
                </a:lnTo>
                <a:lnTo>
                  <a:pt x="98196" y="32062"/>
                </a:lnTo>
                <a:lnTo>
                  <a:pt x="98197" y="32060"/>
                </a:lnTo>
                <a:lnTo>
                  <a:pt x="98198" y="32053"/>
                </a:lnTo>
                <a:lnTo>
                  <a:pt x="98199" y="32048"/>
                </a:lnTo>
                <a:lnTo>
                  <a:pt x="98200" y="32044"/>
                </a:lnTo>
                <a:lnTo>
                  <a:pt x="98201" y="32039"/>
                </a:lnTo>
                <a:lnTo>
                  <a:pt x="98202" y="32033"/>
                </a:lnTo>
                <a:lnTo>
                  <a:pt x="98204" y="32023"/>
                </a:lnTo>
                <a:lnTo>
                  <a:pt x="98204" y="32010"/>
                </a:lnTo>
                <a:lnTo>
                  <a:pt x="98204" y="32009"/>
                </a:lnTo>
                <a:lnTo>
                  <a:pt x="98204" y="32007"/>
                </a:lnTo>
                <a:lnTo>
                  <a:pt x="98204" y="32006"/>
                </a:lnTo>
                <a:lnTo>
                  <a:pt x="98204" y="32005"/>
                </a:lnTo>
                <a:lnTo>
                  <a:pt x="98207" y="31989"/>
                </a:lnTo>
                <a:lnTo>
                  <a:pt x="98208" y="31984"/>
                </a:lnTo>
                <a:lnTo>
                  <a:pt x="98210" y="31976"/>
                </a:lnTo>
                <a:lnTo>
                  <a:pt x="98211" y="31970"/>
                </a:lnTo>
                <a:lnTo>
                  <a:pt x="98212" y="31966"/>
                </a:lnTo>
                <a:lnTo>
                  <a:pt x="98213" y="31956"/>
                </a:lnTo>
                <a:lnTo>
                  <a:pt x="98215" y="31948"/>
                </a:lnTo>
                <a:lnTo>
                  <a:pt x="98215" y="31936"/>
                </a:lnTo>
                <a:lnTo>
                  <a:pt x="98215" y="31928"/>
                </a:lnTo>
                <a:lnTo>
                  <a:pt x="98215" y="31920"/>
                </a:lnTo>
                <a:lnTo>
                  <a:pt x="98215" y="31914"/>
                </a:lnTo>
                <a:lnTo>
                  <a:pt x="98215" y="31907"/>
                </a:lnTo>
                <a:lnTo>
                  <a:pt x="98215" y="31903"/>
                </a:lnTo>
                <a:lnTo>
                  <a:pt x="98216" y="31894"/>
                </a:lnTo>
                <a:lnTo>
                  <a:pt x="98217" y="31888"/>
                </a:lnTo>
                <a:lnTo>
                  <a:pt x="98221" y="31875"/>
                </a:lnTo>
                <a:lnTo>
                  <a:pt x="98222" y="31871"/>
                </a:lnTo>
                <a:lnTo>
                  <a:pt x="98224" y="31863"/>
                </a:lnTo>
                <a:lnTo>
                  <a:pt x="98225" y="31858"/>
                </a:lnTo>
                <a:lnTo>
                  <a:pt x="98227" y="31855"/>
                </a:lnTo>
                <a:lnTo>
                  <a:pt x="98227" y="31854"/>
                </a:lnTo>
                <a:lnTo>
                  <a:pt x="98228" y="31851"/>
                </a:lnTo>
                <a:lnTo>
                  <a:pt x="98232" y="31841"/>
                </a:lnTo>
                <a:lnTo>
                  <a:pt x="98233" y="31835"/>
                </a:lnTo>
                <a:lnTo>
                  <a:pt x="98233" y="31831"/>
                </a:lnTo>
                <a:lnTo>
                  <a:pt x="98233" y="31829"/>
                </a:lnTo>
                <a:lnTo>
                  <a:pt x="98234" y="31827"/>
                </a:lnTo>
                <a:lnTo>
                  <a:pt x="98237" y="31817"/>
                </a:lnTo>
                <a:lnTo>
                  <a:pt x="98238" y="31816"/>
                </a:lnTo>
                <a:lnTo>
                  <a:pt x="98238" y="31814"/>
                </a:lnTo>
                <a:lnTo>
                  <a:pt x="98241" y="31809"/>
                </a:lnTo>
                <a:lnTo>
                  <a:pt x="98241" y="31803"/>
                </a:lnTo>
                <a:lnTo>
                  <a:pt x="98241" y="31795"/>
                </a:lnTo>
                <a:lnTo>
                  <a:pt x="98239" y="31790"/>
                </a:lnTo>
                <a:lnTo>
                  <a:pt x="98242" y="31764"/>
                </a:lnTo>
                <a:lnTo>
                  <a:pt x="98243" y="31761"/>
                </a:lnTo>
                <a:lnTo>
                  <a:pt x="98244" y="31760"/>
                </a:lnTo>
                <a:lnTo>
                  <a:pt x="98244" y="31758"/>
                </a:lnTo>
                <a:lnTo>
                  <a:pt x="98244" y="31756"/>
                </a:lnTo>
                <a:lnTo>
                  <a:pt x="98246" y="31751"/>
                </a:lnTo>
                <a:lnTo>
                  <a:pt x="98247" y="31746"/>
                </a:lnTo>
                <a:lnTo>
                  <a:pt x="98247" y="31743"/>
                </a:lnTo>
                <a:lnTo>
                  <a:pt x="98247" y="31741"/>
                </a:lnTo>
                <a:lnTo>
                  <a:pt x="98248" y="31740"/>
                </a:lnTo>
                <a:lnTo>
                  <a:pt x="98249" y="31737"/>
                </a:lnTo>
                <a:lnTo>
                  <a:pt x="98250" y="31734"/>
                </a:lnTo>
                <a:lnTo>
                  <a:pt x="98252" y="31731"/>
                </a:lnTo>
                <a:lnTo>
                  <a:pt x="98259" y="31723"/>
                </a:lnTo>
                <a:lnTo>
                  <a:pt x="98261" y="31712"/>
                </a:lnTo>
                <a:lnTo>
                  <a:pt x="98261" y="31710"/>
                </a:lnTo>
                <a:lnTo>
                  <a:pt x="98262" y="31707"/>
                </a:lnTo>
                <a:lnTo>
                  <a:pt x="98262" y="31705"/>
                </a:lnTo>
                <a:lnTo>
                  <a:pt x="98264" y="31699"/>
                </a:lnTo>
                <a:lnTo>
                  <a:pt x="98266" y="31691"/>
                </a:lnTo>
                <a:lnTo>
                  <a:pt x="98269" y="31684"/>
                </a:lnTo>
                <a:lnTo>
                  <a:pt x="98271" y="31679"/>
                </a:lnTo>
                <a:lnTo>
                  <a:pt x="98273" y="31672"/>
                </a:lnTo>
                <a:lnTo>
                  <a:pt x="98275" y="31667"/>
                </a:lnTo>
                <a:lnTo>
                  <a:pt x="98275" y="31667"/>
                </a:lnTo>
                <a:lnTo>
                  <a:pt x="98277" y="31663"/>
                </a:lnTo>
                <a:lnTo>
                  <a:pt x="98279" y="31659"/>
                </a:lnTo>
                <a:lnTo>
                  <a:pt x="98279" y="31658"/>
                </a:lnTo>
                <a:lnTo>
                  <a:pt x="98279" y="31658"/>
                </a:lnTo>
                <a:lnTo>
                  <a:pt x="98281" y="31655"/>
                </a:lnTo>
                <a:lnTo>
                  <a:pt x="98285" y="31650"/>
                </a:lnTo>
                <a:lnTo>
                  <a:pt x="98288" y="31648"/>
                </a:lnTo>
                <a:lnTo>
                  <a:pt x="98291" y="31646"/>
                </a:lnTo>
                <a:lnTo>
                  <a:pt x="98291" y="31645"/>
                </a:lnTo>
                <a:lnTo>
                  <a:pt x="98292" y="31642"/>
                </a:lnTo>
                <a:lnTo>
                  <a:pt x="98295" y="31640"/>
                </a:lnTo>
                <a:lnTo>
                  <a:pt x="98299" y="31634"/>
                </a:lnTo>
                <a:lnTo>
                  <a:pt x="98300" y="31630"/>
                </a:lnTo>
                <a:lnTo>
                  <a:pt x="98302" y="31627"/>
                </a:lnTo>
                <a:lnTo>
                  <a:pt x="98302" y="31627"/>
                </a:lnTo>
                <a:lnTo>
                  <a:pt x="98304" y="31622"/>
                </a:lnTo>
                <a:lnTo>
                  <a:pt x="98313" y="31600"/>
                </a:lnTo>
                <a:lnTo>
                  <a:pt x="98314" y="31599"/>
                </a:lnTo>
                <a:lnTo>
                  <a:pt x="98314" y="31599"/>
                </a:lnTo>
                <a:lnTo>
                  <a:pt x="98314" y="31598"/>
                </a:lnTo>
                <a:lnTo>
                  <a:pt x="98315" y="31595"/>
                </a:lnTo>
                <a:lnTo>
                  <a:pt x="98318" y="31590"/>
                </a:lnTo>
                <a:lnTo>
                  <a:pt x="98322" y="31585"/>
                </a:lnTo>
                <a:lnTo>
                  <a:pt x="98325" y="31579"/>
                </a:lnTo>
                <a:lnTo>
                  <a:pt x="98327" y="31575"/>
                </a:lnTo>
                <a:lnTo>
                  <a:pt x="98330" y="31571"/>
                </a:lnTo>
                <a:lnTo>
                  <a:pt x="98331" y="31571"/>
                </a:lnTo>
                <a:lnTo>
                  <a:pt x="98332" y="31570"/>
                </a:lnTo>
                <a:lnTo>
                  <a:pt x="98332" y="31570"/>
                </a:lnTo>
                <a:lnTo>
                  <a:pt x="98336" y="31565"/>
                </a:lnTo>
                <a:lnTo>
                  <a:pt x="98339" y="31562"/>
                </a:lnTo>
                <a:lnTo>
                  <a:pt x="98340" y="31560"/>
                </a:lnTo>
                <a:lnTo>
                  <a:pt x="98341" y="31557"/>
                </a:lnTo>
                <a:lnTo>
                  <a:pt x="98347" y="31548"/>
                </a:lnTo>
                <a:lnTo>
                  <a:pt x="98347" y="31546"/>
                </a:lnTo>
                <a:lnTo>
                  <a:pt x="98351" y="31540"/>
                </a:lnTo>
                <a:lnTo>
                  <a:pt x="98352" y="31540"/>
                </a:lnTo>
                <a:lnTo>
                  <a:pt x="98356" y="31537"/>
                </a:lnTo>
                <a:lnTo>
                  <a:pt x="98363" y="31522"/>
                </a:lnTo>
                <a:lnTo>
                  <a:pt x="98370" y="31507"/>
                </a:lnTo>
                <a:lnTo>
                  <a:pt x="98371" y="31506"/>
                </a:lnTo>
                <a:lnTo>
                  <a:pt x="98371" y="31504"/>
                </a:lnTo>
                <a:lnTo>
                  <a:pt x="98374" y="31497"/>
                </a:lnTo>
                <a:lnTo>
                  <a:pt x="98374" y="31495"/>
                </a:lnTo>
                <a:lnTo>
                  <a:pt x="98375" y="31494"/>
                </a:lnTo>
                <a:lnTo>
                  <a:pt x="98376" y="31490"/>
                </a:lnTo>
                <a:lnTo>
                  <a:pt x="98378" y="31481"/>
                </a:lnTo>
                <a:lnTo>
                  <a:pt x="98378" y="31480"/>
                </a:lnTo>
                <a:lnTo>
                  <a:pt x="98379" y="31480"/>
                </a:lnTo>
                <a:lnTo>
                  <a:pt x="98380" y="31475"/>
                </a:lnTo>
                <a:lnTo>
                  <a:pt x="98380" y="31474"/>
                </a:lnTo>
                <a:lnTo>
                  <a:pt x="98381" y="31472"/>
                </a:lnTo>
                <a:lnTo>
                  <a:pt x="98384" y="31465"/>
                </a:lnTo>
                <a:lnTo>
                  <a:pt x="98385" y="31463"/>
                </a:lnTo>
                <a:lnTo>
                  <a:pt x="98386" y="31461"/>
                </a:lnTo>
                <a:lnTo>
                  <a:pt x="98391" y="31456"/>
                </a:lnTo>
                <a:lnTo>
                  <a:pt x="98394" y="31454"/>
                </a:lnTo>
                <a:lnTo>
                  <a:pt x="98395" y="31453"/>
                </a:lnTo>
                <a:lnTo>
                  <a:pt x="98400" y="31450"/>
                </a:lnTo>
                <a:lnTo>
                  <a:pt x="98401" y="31449"/>
                </a:lnTo>
                <a:lnTo>
                  <a:pt x="98404" y="31447"/>
                </a:lnTo>
                <a:lnTo>
                  <a:pt x="98404" y="31447"/>
                </a:lnTo>
                <a:lnTo>
                  <a:pt x="98407" y="31445"/>
                </a:lnTo>
                <a:lnTo>
                  <a:pt x="98410" y="31443"/>
                </a:lnTo>
                <a:lnTo>
                  <a:pt x="98410" y="31443"/>
                </a:lnTo>
                <a:lnTo>
                  <a:pt x="98410" y="31442"/>
                </a:lnTo>
                <a:lnTo>
                  <a:pt x="98413" y="31440"/>
                </a:lnTo>
                <a:lnTo>
                  <a:pt x="98414" y="31439"/>
                </a:lnTo>
                <a:lnTo>
                  <a:pt x="98419" y="31434"/>
                </a:lnTo>
                <a:lnTo>
                  <a:pt x="98421" y="31433"/>
                </a:lnTo>
                <a:lnTo>
                  <a:pt x="98423" y="31431"/>
                </a:lnTo>
                <a:lnTo>
                  <a:pt x="98424" y="31430"/>
                </a:lnTo>
                <a:lnTo>
                  <a:pt x="98424" y="31430"/>
                </a:lnTo>
                <a:lnTo>
                  <a:pt x="98428" y="31426"/>
                </a:lnTo>
                <a:lnTo>
                  <a:pt x="98431" y="31422"/>
                </a:lnTo>
                <a:lnTo>
                  <a:pt x="98431" y="31421"/>
                </a:lnTo>
                <a:lnTo>
                  <a:pt x="98435" y="31415"/>
                </a:lnTo>
                <a:lnTo>
                  <a:pt x="98440" y="31409"/>
                </a:lnTo>
                <a:lnTo>
                  <a:pt x="98442" y="31406"/>
                </a:lnTo>
                <a:lnTo>
                  <a:pt x="98445" y="31404"/>
                </a:lnTo>
                <a:lnTo>
                  <a:pt x="98445" y="31403"/>
                </a:lnTo>
                <a:lnTo>
                  <a:pt x="98450" y="31398"/>
                </a:lnTo>
                <a:lnTo>
                  <a:pt x="98453" y="31395"/>
                </a:lnTo>
                <a:lnTo>
                  <a:pt x="98456" y="31393"/>
                </a:lnTo>
                <a:lnTo>
                  <a:pt x="98462" y="31389"/>
                </a:lnTo>
                <a:lnTo>
                  <a:pt x="98464" y="31386"/>
                </a:lnTo>
                <a:lnTo>
                  <a:pt x="98466" y="31385"/>
                </a:lnTo>
                <a:lnTo>
                  <a:pt x="98487" y="31370"/>
                </a:lnTo>
                <a:lnTo>
                  <a:pt x="98487" y="31370"/>
                </a:lnTo>
                <a:lnTo>
                  <a:pt x="98493" y="31365"/>
                </a:lnTo>
                <a:lnTo>
                  <a:pt x="98494" y="31365"/>
                </a:lnTo>
                <a:lnTo>
                  <a:pt x="98494" y="31364"/>
                </a:lnTo>
                <a:lnTo>
                  <a:pt x="98506" y="31357"/>
                </a:lnTo>
                <a:lnTo>
                  <a:pt x="98508" y="31356"/>
                </a:lnTo>
                <a:lnTo>
                  <a:pt x="98509" y="31355"/>
                </a:lnTo>
                <a:lnTo>
                  <a:pt x="98515" y="31352"/>
                </a:lnTo>
                <a:lnTo>
                  <a:pt x="98518" y="31350"/>
                </a:lnTo>
                <a:lnTo>
                  <a:pt x="98518" y="31350"/>
                </a:lnTo>
                <a:lnTo>
                  <a:pt x="98519" y="31349"/>
                </a:lnTo>
                <a:lnTo>
                  <a:pt x="98519" y="31349"/>
                </a:lnTo>
                <a:lnTo>
                  <a:pt x="98525" y="31344"/>
                </a:lnTo>
                <a:lnTo>
                  <a:pt x="98527" y="31344"/>
                </a:lnTo>
                <a:lnTo>
                  <a:pt x="98529" y="31343"/>
                </a:lnTo>
                <a:lnTo>
                  <a:pt x="98530" y="31343"/>
                </a:lnTo>
                <a:lnTo>
                  <a:pt x="98530" y="31342"/>
                </a:lnTo>
                <a:lnTo>
                  <a:pt x="98531" y="31342"/>
                </a:lnTo>
                <a:lnTo>
                  <a:pt x="98536" y="31339"/>
                </a:lnTo>
                <a:lnTo>
                  <a:pt x="98538" y="31338"/>
                </a:lnTo>
                <a:lnTo>
                  <a:pt x="98539" y="31338"/>
                </a:lnTo>
                <a:lnTo>
                  <a:pt x="98540" y="31337"/>
                </a:lnTo>
                <a:lnTo>
                  <a:pt x="98542" y="31336"/>
                </a:lnTo>
                <a:lnTo>
                  <a:pt x="98544" y="31336"/>
                </a:lnTo>
                <a:lnTo>
                  <a:pt x="98551" y="31333"/>
                </a:lnTo>
                <a:lnTo>
                  <a:pt x="98552" y="31332"/>
                </a:lnTo>
                <a:lnTo>
                  <a:pt x="98554" y="31331"/>
                </a:lnTo>
                <a:lnTo>
                  <a:pt x="98561" y="31329"/>
                </a:lnTo>
                <a:lnTo>
                  <a:pt x="98564" y="31328"/>
                </a:lnTo>
                <a:lnTo>
                  <a:pt x="98570" y="31326"/>
                </a:lnTo>
                <a:lnTo>
                  <a:pt x="98575" y="31323"/>
                </a:lnTo>
                <a:lnTo>
                  <a:pt x="98576" y="31323"/>
                </a:lnTo>
                <a:lnTo>
                  <a:pt x="98577" y="31323"/>
                </a:lnTo>
                <a:lnTo>
                  <a:pt x="98581" y="31321"/>
                </a:lnTo>
                <a:lnTo>
                  <a:pt x="98581" y="31321"/>
                </a:lnTo>
                <a:lnTo>
                  <a:pt x="98581" y="31321"/>
                </a:lnTo>
                <a:lnTo>
                  <a:pt x="98582" y="31321"/>
                </a:lnTo>
                <a:lnTo>
                  <a:pt x="98583" y="31320"/>
                </a:lnTo>
                <a:lnTo>
                  <a:pt x="98583" y="31320"/>
                </a:lnTo>
                <a:lnTo>
                  <a:pt x="98592" y="31317"/>
                </a:lnTo>
                <a:lnTo>
                  <a:pt x="98594" y="31317"/>
                </a:lnTo>
                <a:lnTo>
                  <a:pt x="98596" y="31315"/>
                </a:lnTo>
                <a:lnTo>
                  <a:pt x="98598" y="31314"/>
                </a:lnTo>
                <a:lnTo>
                  <a:pt x="98603" y="31312"/>
                </a:lnTo>
                <a:lnTo>
                  <a:pt x="98607" y="31312"/>
                </a:lnTo>
                <a:lnTo>
                  <a:pt x="98610" y="31312"/>
                </a:lnTo>
                <a:lnTo>
                  <a:pt x="98612" y="31311"/>
                </a:lnTo>
                <a:lnTo>
                  <a:pt x="98615" y="31311"/>
                </a:lnTo>
                <a:lnTo>
                  <a:pt x="98616" y="31310"/>
                </a:lnTo>
                <a:lnTo>
                  <a:pt x="98620" y="31308"/>
                </a:lnTo>
                <a:lnTo>
                  <a:pt x="98621" y="31308"/>
                </a:lnTo>
                <a:lnTo>
                  <a:pt x="98624" y="31307"/>
                </a:lnTo>
                <a:lnTo>
                  <a:pt x="98625" y="31307"/>
                </a:lnTo>
                <a:lnTo>
                  <a:pt x="98625" y="31307"/>
                </a:lnTo>
                <a:lnTo>
                  <a:pt x="98632" y="31305"/>
                </a:lnTo>
                <a:lnTo>
                  <a:pt x="98634" y="31304"/>
                </a:lnTo>
                <a:lnTo>
                  <a:pt x="98638" y="31302"/>
                </a:lnTo>
                <a:lnTo>
                  <a:pt x="98639" y="31301"/>
                </a:lnTo>
                <a:lnTo>
                  <a:pt x="98643" y="31300"/>
                </a:lnTo>
                <a:lnTo>
                  <a:pt x="98648" y="31298"/>
                </a:lnTo>
                <a:lnTo>
                  <a:pt x="98650" y="31297"/>
                </a:lnTo>
                <a:lnTo>
                  <a:pt x="98651" y="31297"/>
                </a:lnTo>
                <a:lnTo>
                  <a:pt x="98654" y="31296"/>
                </a:lnTo>
                <a:lnTo>
                  <a:pt x="98661" y="31292"/>
                </a:lnTo>
                <a:lnTo>
                  <a:pt x="98662" y="31291"/>
                </a:lnTo>
                <a:lnTo>
                  <a:pt x="98663" y="31290"/>
                </a:lnTo>
                <a:lnTo>
                  <a:pt x="98663" y="31290"/>
                </a:lnTo>
                <a:lnTo>
                  <a:pt x="98666" y="31288"/>
                </a:lnTo>
                <a:lnTo>
                  <a:pt x="98670" y="31287"/>
                </a:lnTo>
                <a:lnTo>
                  <a:pt x="98675" y="31285"/>
                </a:lnTo>
                <a:lnTo>
                  <a:pt x="98676" y="31285"/>
                </a:lnTo>
                <a:lnTo>
                  <a:pt x="98677" y="31285"/>
                </a:lnTo>
                <a:lnTo>
                  <a:pt x="98682" y="31282"/>
                </a:lnTo>
                <a:lnTo>
                  <a:pt x="98682" y="31282"/>
                </a:lnTo>
                <a:lnTo>
                  <a:pt x="98688" y="31280"/>
                </a:lnTo>
                <a:lnTo>
                  <a:pt x="98688" y="31280"/>
                </a:lnTo>
                <a:lnTo>
                  <a:pt x="98694" y="31278"/>
                </a:lnTo>
                <a:lnTo>
                  <a:pt x="98695" y="31277"/>
                </a:lnTo>
                <a:lnTo>
                  <a:pt x="98697" y="31276"/>
                </a:lnTo>
                <a:lnTo>
                  <a:pt x="98698" y="31276"/>
                </a:lnTo>
                <a:lnTo>
                  <a:pt x="98700" y="31276"/>
                </a:lnTo>
                <a:lnTo>
                  <a:pt x="98701" y="31276"/>
                </a:lnTo>
                <a:lnTo>
                  <a:pt x="98705" y="31274"/>
                </a:lnTo>
                <a:lnTo>
                  <a:pt x="98709" y="31270"/>
                </a:lnTo>
                <a:lnTo>
                  <a:pt x="98715" y="31266"/>
                </a:lnTo>
                <a:lnTo>
                  <a:pt x="98715" y="31266"/>
                </a:lnTo>
                <a:lnTo>
                  <a:pt x="98718" y="31266"/>
                </a:lnTo>
                <a:lnTo>
                  <a:pt x="98725" y="31262"/>
                </a:lnTo>
                <a:lnTo>
                  <a:pt x="98729" y="31259"/>
                </a:lnTo>
                <a:lnTo>
                  <a:pt x="98732" y="31257"/>
                </a:lnTo>
                <a:lnTo>
                  <a:pt x="98732" y="31257"/>
                </a:lnTo>
                <a:lnTo>
                  <a:pt x="98733" y="31257"/>
                </a:lnTo>
                <a:lnTo>
                  <a:pt x="98737" y="31254"/>
                </a:lnTo>
                <a:lnTo>
                  <a:pt x="98740" y="31251"/>
                </a:lnTo>
                <a:lnTo>
                  <a:pt x="98748" y="31247"/>
                </a:lnTo>
                <a:lnTo>
                  <a:pt x="98752" y="31245"/>
                </a:lnTo>
                <a:lnTo>
                  <a:pt x="98754" y="31245"/>
                </a:lnTo>
                <a:lnTo>
                  <a:pt x="98757" y="31242"/>
                </a:lnTo>
                <a:lnTo>
                  <a:pt x="98759" y="31242"/>
                </a:lnTo>
                <a:lnTo>
                  <a:pt x="98760" y="31242"/>
                </a:lnTo>
                <a:lnTo>
                  <a:pt x="98760" y="31241"/>
                </a:lnTo>
                <a:lnTo>
                  <a:pt x="98762" y="31240"/>
                </a:lnTo>
                <a:lnTo>
                  <a:pt x="98763" y="31239"/>
                </a:lnTo>
                <a:lnTo>
                  <a:pt x="98763" y="31239"/>
                </a:lnTo>
                <a:lnTo>
                  <a:pt x="98764" y="31238"/>
                </a:lnTo>
                <a:lnTo>
                  <a:pt x="98772" y="31230"/>
                </a:lnTo>
                <a:lnTo>
                  <a:pt x="98801" y="31206"/>
                </a:lnTo>
                <a:lnTo>
                  <a:pt x="98806" y="31204"/>
                </a:lnTo>
                <a:lnTo>
                  <a:pt x="98811" y="31202"/>
                </a:lnTo>
                <a:lnTo>
                  <a:pt x="98824" y="31197"/>
                </a:lnTo>
                <a:lnTo>
                  <a:pt x="98824" y="31197"/>
                </a:lnTo>
                <a:lnTo>
                  <a:pt x="98825" y="31196"/>
                </a:lnTo>
                <a:lnTo>
                  <a:pt x="98828" y="31191"/>
                </a:lnTo>
                <a:lnTo>
                  <a:pt x="98832" y="31187"/>
                </a:lnTo>
                <a:lnTo>
                  <a:pt x="98859" y="31161"/>
                </a:lnTo>
                <a:lnTo>
                  <a:pt x="98874" y="31152"/>
                </a:lnTo>
                <a:lnTo>
                  <a:pt x="98878" y="31148"/>
                </a:lnTo>
                <a:lnTo>
                  <a:pt x="98881" y="31144"/>
                </a:lnTo>
                <a:lnTo>
                  <a:pt x="98894" y="31134"/>
                </a:lnTo>
                <a:lnTo>
                  <a:pt x="98906" y="31124"/>
                </a:lnTo>
                <a:lnTo>
                  <a:pt x="98909" y="31122"/>
                </a:lnTo>
                <a:lnTo>
                  <a:pt x="98913" y="31120"/>
                </a:lnTo>
                <a:lnTo>
                  <a:pt x="98918" y="31114"/>
                </a:lnTo>
                <a:lnTo>
                  <a:pt x="98931" y="31105"/>
                </a:lnTo>
                <a:lnTo>
                  <a:pt x="98932" y="31104"/>
                </a:lnTo>
                <a:lnTo>
                  <a:pt x="98934" y="31103"/>
                </a:lnTo>
                <a:lnTo>
                  <a:pt x="98938" y="31099"/>
                </a:lnTo>
                <a:lnTo>
                  <a:pt x="98938" y="31099"/>
                </a:lnTo>
                <a:lnTo>
                  <a:pt x="98942" y="31095"/>
                </a:lnTo>
                <a:lnTo>
                  <a:pt x="98944" y="31094"/>
                </a:lnTo>
                <a:lnTo>
                  <a:pt x="98945" y="31093"/>
                </a:lnTo>
                <a:lnTo>
                  <a:pt x="98952" y="31090"/>
                </a:lnTo>
                <a:lnTo>
                  <a:pt x="98953" y="31090"/>
                </a:lnTo>
                <a:lnTo>
                  <a:pt x="98956" y="31089"/>
                </a:lnTo>
                <a:lnTo>
                  <a:pt x="98958" y="31087"/>
                </a:lnTo>
                <a:lnTo>
                  <a:pt x="98962" y="31086"/>
                </a:lnTo>
                <a:lnTo>
                  <a:pt x="98967" y="31084"/>
                </a:lnTo>
                <a:lnTo>
                  <a:pt x="98968" y="31084"/>
                </a:lnTo>
                <a:lnTo>
                  <a:pt x="98969" y="31083"/>
                </a:lnTo>
                <a:lnTo>
                  <a:pt x="98974" y="31081"/>
                </a:lnTo>
                <a:lnTo>
                  <a:pt x="98977" y="31080"/>
                </a:lnTo>
                <a:lnTo>
                  <a:pt x="98987" y="31075"/>
                </a:lnTo>
                <a:lnTo>
                  <a:pt x="98988" y="31075"/>
                </a:lnTo>
                <a:lnTo>
                  <a:pt x="98994" y="31075"/>
                </a:lnTo>
                <a:lnTo>
                  <a:pt x="98997" y="31075"/>
                </a:lnTo>
                <a:lnTo>
                  <a:pt x="98997" y="31074"/>
                </a:lnTo>
                <a:lnTo>
                  <a:pt x="98998" y="31074"/>
                </a:lnTo>
                <a:lnTo>
                  <a:pt x="99001" y="31072"/>
                </a:lnTo>
                <a:lnTo>
                  <a:pt x="99004" y="31071"/>
                </a:lnTo>
                <a:lnTo>
                  <a:pt x="99007" y="31070"/>
                </a:lnTo>
                <a:lnTo>
                  <a:pt x="99011" y="31070"/>
                </a:lnTo>
                <a:lnTo>
                  <a:pt x="99012" y="31070"/>
                </a:lnTo>
                <a:lnTo>
                  <a:pt x="99013" y="31070"/>
                </a:lnTo>
                <a:lnTo>
                  <a:pt x="99015" y="31067"/>
                </a:lnTo>
                <a:lnTo>
                  <a:pt x="99020" y="31065"/>
                </a:lnTo>
                <a:lnTo>
                  <a:pt x="99021" y="31064"/>
                </a:lnTo>
                <a:lnTo>
                  <a:pt x="99022" y="31064"/>
                </a:lnTo>
                <a:lnTo>
                  <a:pt x="99022" y="31064"/>
                </a:lnTo>
                <a:lnTo>
                  <a:pt x="99023" y="31063"/>
                </a:lnTo>
                <a:lnTo>
                  <a:pt x="99024" y="31062"/>
                </a:lnTo>
                <a:lnTo>
                  <a:pt x="99027" y="31060"/>
                </a:lnTo>
                <a:lnTo>
                  <a:pt x="99028" y="31060"/>
                </a:lnTo>
                <a:lnTo>
                  <a:pt x="99030" y="31058"/>
                </a:lnTo>
                <a:lnTo>
                  <a:pt x="99031" y="31056"/>
                </a:lnTo>
                <a:lnTo>
                  <a:pt x="99036" y="31054"/>
                </a:lnTo>
                <a:lnTo>
                  <a:pt x="99055" y="31048"/>
                </a:lnTo>
                <a:lnTo>
                  <a:pt x="99056" y="31048"/>
                </a:lnTo>
                <a:lnTo>
                  <a:pt x="99058" y="31046"/>
                </a:lnTo>
                <a:lnTo>
                  <a:pt x="99065" y="31042"/>
                </a:lnTo>
                <a:lnTo>
                  <a:pt x="99071" y="31039"/>
                </a:lnTo>
                <a:lnTo>
                  <a:pt x="99091" y="31028"/>
                </a:lnTo>
                <a:lnTo>
                  <a:pt x="99091" y="31028"/>
                </a:lnTo>
                <a:lnTo>
                  <a:pt x="99095" y="31025"/>
                </a:lnTo>
                <a:lnTo>
                  <a:pt x="99099" y="31023"/>
                </a:lnTo>
                <a:lnTo>
                  <a:pt x="99104" y="31021"/>
                </a:lnTo>
                <a:lnTo>
                  <a:pt x="99108" y="31019"/>
                </a:lnTo>
                <a:lnTo>
                  <a:pt x="99118" y="31011"/>
                </a:lnTo>
                <a:lnTo>
                  <a:pt x="99122" y="31009"/>
                </a:lnTo>
                <a:lnTo>
                  <a:pt x="99126" y="31007"/>
                </a:lnTo>
                <a:lnTo>
                  <a:pt x="99129" y="31004"/>
                </a:lnTo>
                <a:lnTo>
                  <a:pt x="99135" y="30999"/>
                </a:lnTo>
                <a:lnTo>
                  <a:pt x="99136" y="30999"/>
                </a:lnTo>
                <a:lnTo>
                  <a:pt x="99139" y="30994"/>
                </a:lnTo>
                <a:lnTo>
                  <a:pt x="99153" y="30983"/>
                </a:lnTo>
                <a:lnTo>
                  <a:pt x="99156" y="30981"/>
                </a:lnTo>
                <a:lnTo>
                  <a:pt x="99157" y="30980"/>
                </a:lnTo>
                <a:lnTo>
                  <a:pt x="99163" y="30975"/>
                </a:lnTo>
                <a:lnTo>
                  <a:pt x="99163" y="30975"/>
                </a:lnTo>
                <a:lnTo>
                  <a:pt x="99164" y="30974"/>
                </a:lnTo>
                <a:lnTo>
                  <a:pt x="99165" y="30974"/>
                </a:lnTo>
                <a:lnTo>
                  <a:pt x="99167" y="30972"/>
                </a:lnTo>
                <a:lnTo>
                  <a:pt x="99168" y="30972"/>
                </a:lnTo>
                <a:lnTo>
                  <a:pt x="99173" y="30968"/>
                </a:lnTo>
                <a:lnTo>
                  <a:pt x="99176" y="30966"/>
                </a:lnTo>
                <a:lnTo>
                  <a:pt x="99177" y="30964"/>
                </a:lnTo>
                <a:lnTo>
                  <a:pt x="99178" y="30963"/>
                </a:lnTo>
                <a:lnTo>
                  <a:pt x="99179" y="30960"/>
                </a:lnTo>
                <a:lnTo>
                  <a:pt x="99181" y="30958"/>
                </a:lnTo>
                <a:lnTo>
                  <a:pt x="99182" y="30957"/>
                </a:lnTo>
                <a:lnTo>
                  <a:pt x="99182" y="30957"/>
                </a:lnTo>
                <a:lnTo>
                  <a:pt x="99185" y="30954"/>
                </a:lnTo>
                <a:lnTo>
                  <a:pt x="99191" y="30948"/>
                </a:lnTo>
                <a:lnTo>
                  <a:pt x="99191" y="30948"/>
                </a:lnTo>
                <a:lnTo>
                  <a:pt x="99201" y="30936"/>
                </a:lnTo>
                <a:lnTo>
                  <a:pt x="99205" y="30933"/>
                </a:lnTo>
                <a:lnTo>
                  <a:pt x="99214" y="30927"/>
                </a:lnTo>
                <a:lnTo>
                  <a:pt x="99222" y="30916"/>
                </a:lnTo>
                <a:lnTo>
                  <a:pt x="99225" y="30914"/>
                </a:lnTo>
                <a:lnTo>
                  <a:pt x="99227" y="30909"/>
                </a:lnTo>
                <a:lnTo>
                  <a:pt x="99233" y="30898"/>
                </a:lnTo>
                <a:lnTo>
                  <a:pt x="99238" y="30891"/>
                </a:lnTo>
                <a:lnTo>
                  <a:pt x="99243" y="30883"/>
                </a:lnTo>
                <a:lnTo>
                  <a:pt x="99251" y="30875"/>
                </a:lnTo>
                <a:lnTo>
                  <a:pt x="99259" y="30869"/>
                </a:lnTo>
                <a:lnTo>
                  <a:pt x="99263" y="30867"/>
                </a:lnTo>
                <a:lnTo>
                  <a:pt x="99267" y="30865"/>
                </a:lnTo>
                <a:lnTo>
                  <a:pt x="99275" y="30860"/>
                </a:lnTo>
                <a:lnTo>
                  <a:pt x="99282" y="30855"/>
                </a:lnTo>
                <a:lnTo>
                  <a:pt x="99285" y="30853"/>
                </a:lnTo>
                <a:lnTo>
                  <a:pt x="99288" y="30849"/>
                </a:lnTo>
                <a:lnTo>
                  <a:pt x="99292" y="30847"/>
                </a:lnTo>
                <a:lnTo>
                  <a:pt x="99297" y="30844"/>
                </a:lnTo>
                <a:lnTo>
                  <a:pt x="99303" y="30839"/>
                </a:lnTo>
                <a:lnTo>
                  <a:pt x="99304" y="30838"/>
                </a:lnTo>
                <a:lnTo>
                  <a:pt x="99308" y="30837"/>
                </a:lnTo>
                <a:lnTo>
                  <a:pt x="99311" y="30836"/>
                </a:lnTo>
                <a:lnTo>
                  <a:pt x="99312" y="30835"/>
                </a:lnTo>
                <a:lnTo>
                  <a:pt x="99314" y="30833"/>
                </a:lnTo>
                <a:lnTo>
                  <a:pt x="99320" y="30828"/>
                </a:lnTo>
                <a:lnTo>
                  <a:pt x="99320" y="30828"/>
                </a:lnTo>
                <a:lnTo>
                  <a:pt x="99324" y="30823"/>
                </a:lnTo>
                <a:lnTo>
                  <a:pt x="99335" y="30811"/>
                </a:lnTo>
                <a:lnTo>
                  <a:pt x="99348" y="30797"/>
                </a:lnTo>
                <a:lnTo>
                  <a:pt x="99355" y="30795"/>
                </a:lnTo>
                <a:lnTo>
                  <a:pt x="99356" y="30794"/>
                </a:lnTo>
                <a:lnTo>
                  <a:pt x="99357" y="30794"/>
                </a:lnTo>
                <a:lnTo>
                  <a:pt x="99365" y="30791"/>
                </a:lnTo>
                <a:lnTo>
                  <a:pt x="99373" y="30786"/>
                </a:lnTo>
                <a:lnTo>
                  <a:pt x="99373" y="30786"/>
                </a:lnTo>
                <a:lnTo>
                  <a:pt x="99374" y="30785"/>
                </a:lnTo>
                <a:lnTo>
                  <a:pt x="99377" y="30781"/>
                </a:lnTo>
                <a:lnTo>
                  <a:pt x="99381" y="30777"/>
                </a:lnTo>
                <a:lnTo>
                  <a:pt x="99381" y="30776"/>
                </a:lnTo>
                <a:lnTo>
                  <a:pt x="99388" y="30773"/>
                </a:lnTo>
                <a:lnTo>
                  <a:pt x="99410" y="30756"/>
                </a:lnTo>
                <a:lnTo>
                  <a:pt x="99418" y="30750"/>
                </a:lnTo>
                <a:lnTo>
                  <a:pt x="99422" y="30747"/>
                </a:lnTo>
                <a:lnTo>
                  <a:pt x="99423" y="30747"/>
                </a:lnTo>
                <a:lnTo>
                  <a:pt x="99423" y="30747"/>
                </a:lnTo>
                <a:lnTo>
                  <a:pt x="99423" y="30747"/>
                </a:lnTo>
                <a:lnTo>
                  <a:pt x="99433" y="30739"/>
                </a:lnTo>
                <a:lnTo>
                  <a:pt x="99433" y="30738"/>
                </a:lnTo>
                <a:lnTo>
                  <a:pt x="99439" y="30735"/>
                </a:lnTo>
                <a:lnTo>
                  <a:pt x="99445" y="30731"/>
                </a:lnTo>
                <a:lnTo>
                  <a:pt x="99448" y="30729"/>
                </a:lnTo>
                <a:lnTo>
                  <a:pt x="99449" y="30728"/>
                </a:lnTo>
                <a:lnTo>
                  <a:pt x="99452" y="30726"/>
                </a:lnTo>
                <a:lnTo>
                  <a:pt x="99452" y="30726"/>
                </a:lnTo>
                <a:lnTo>
                  <a:pt x="99459" y="30722"/>
                </a:lnTo>
                <a:lnTo>
                  <a:pt x="99461" y="30720"/>
                </a:lnTo>
                <a:lnTo>
                  <a:pt x="99463" y="30719"/>
                </a:lnTo>
                <a:lnTo>
                  <a:pt x="99463" y="30719"/>
                </a:lnTo>
                <a:lnTo>
                  <a:pt x="99466" y="30716"/>
                </a:lnTo>
                <a:lnTo>
                  <a:pt x="99473" y="30709"/>
                </a:lnTo>
                <a:lnTo>
                  <a:pt x="99474" y="30706"/>
                </a:lnTo>
                <a:lnTo>
                  <a:pt x="99476" y="30704"/>
                </a:lnTo>
                <a:lnTo>
                  <a:pt x="99498" y="30686"/>
                </a:lnTo>
                <a:lnTo>
                  <a:pt x="99500" y="30685"/>
                </a:lnTo>
                <a:lnTo>
                  <a:pt x="99503" y="30684"/>
                </a:lnTo>
                <a:lnTo>
                  <a:pt x="99512" y="30676"/>
                </a:lnTo>
                <a:lnTo>
                  <a:pt x="99529" y="30668"/>
                </a:lnTo>
                <a:lnTo>
                  <a:pt x="99532" y="30665"/>
                </a:lnTo>
                <a:lnTo>
                  <a:pt x="99536" y="30663"/>
                </a:lnTo>
                <a:lnTo>
                  <a:pt x="99540" y="30660"/>
                </a:lnTo>
                <a:lnTo>
                  <a:pt x="99550" y="30641"/>
                </a:lnTo>
                <a:lnTo>
                  <a:pt x="99568" y="30623"/>
                </a:lnTo>
                <a:lnTo>
                  <a:pt x="99568" y="30622"/>
                </a:lnTo>
                <a:lnTo>
                  <a:pt x="99568" y="30621"/>
                </a:lnTo>
                <a:lnTo>
                  <a:pt x="99570" y="30618"/>
                </a:lnTo>
                <a:lnTo>
                  <a:pt x="99578" y="30611"/>
                </a:lnTo>
                <a:lnTo>
                  <a:pt x="99580" y="30610"/>
                </a:lnTo>
                <a:lnTo>
                  <a:pt x="99585" y="30604"/>
                </a:lnTo>
                <a:lnTo>
                  <a:pt x="99588" y="30600"/>
                </a:lnTo>
                <a:lnTo>
                  <a:pt x="99610" y="30573"/>
                </a:lnTo>
                <a:lnTo>
                  <a:pt x="99612" y="30568"/>
                </a:lnTo>
                <a:lnTo>
                  <a:pt x="99616" y="30565"/>
                </a:lnTo>
                <a:lnTo>
                  <a:pt x="99620" y="30560"/>
                </a:lnTo>
                <a:lnTo>
                  <a:pt x="99626" y="30555"/>
                </a:lnTo>
                <a:lnTo>
                  <a:pt x="99631" y="30547"/>
                </a:lnTo>
                <a:lnTo>
                  <a:pt x="99638" y="30539"/>
                </a:lnTo>
                <a:lnTo>
                  <a:pt x="99638" y="30539"/>
                </a:lnTo>
                <a:lnTo>
                  <a:pt x="99642" y="30534"/>
                </a:lnTo>
                <a:lnTo>
                  <a:pt x="99645" y="30528"/>
                </a:lnTo>
                <a:lnTo>
                  <a:pt x="99650" y="30517"/>
                </a:lnTo>
                <a:lnTo>
                  <a:pt x="99656" y="30506"/>
                </a:lnTo>
                <a:lnTo>
                  <a:pt x="99657" y="30502"/>
                </a:lnTo>
                <a:lnTo>
                  <a:pt x="99658" y="30498"/>
                </a:lnTo>
                <a:lnTo>
                  <a:pt x="99665" y="30492"/>
                </a:lnTo>
                <a:lnTo>
                  <a:pt x="99686" y="30473"/>
                </a:lnTo>
                <a:lnTo>
                  <a:pt x="99688" y="30472"/>
                </a:lnTo>
                <a:lnTo>
                  <a:pt x="99689" y="30470"/>
                </a:lnTo>
                <a:lnTo>
                  <a:pt x="99691" y="30467"/>
                </a:lnTo>
                <a:lnTo>
                  <a:pt x="99694" y="30462"/>
                </a:lnTo>
                <a:lnTo>
                  <a:pt x="99695" y="30460"/>
                </a:lnTo>
                <a:lnTo>
                  <a:pt x="99695" y="30459"/>
                </a:lnTo>
                <a:lnTo>
                  <a:pt x="99700" y="30449"/>
                </a:lnTo>
                <a:lnTo>
                  <a:pt x="99703" y="30445"/>
                </a:lnTo>
                <a:lnTo>
                  <a:pt x="99709" y="30438"/>
                </a:lnTo>
                <a:lnTo>
                  <a:pt x="99713" y="30433"/>
                </a:lnTo>
                <a:lnTo>
                  <a:pt x="99717" y="30424"/>
                </a:lnTo>
                <a:lnTo>
                  <a:pt x="99724" y="30415"/>
                </a:lnTo>
                <a:lnTo>
                  <a:pt x="99734" y="30404"/>
                </a:lnTo>
                <a:lnTo>
                  <a:pt x="99736" y="30398"/>
                </a:lnTo>
                <a:lnTo>
                  <a:pt x="99739" y="30395"/>
                </a:lnTo>
                <a:lnTo>
                  <a:pt x="99751" y="30383"/>
                </a:lnTo>
                <a:lnTo>
                  <a:pt x="99756" y="30375"/>
                </a:lnTo>
                <a:lnTo>
                  <a:pt x="99763" y="30369"/>
                </a:lnTo>
                <a:lnTo>
                  <a:pt x="99771" y="30354"/>
                </a:lnTo>
                <a:lnTo>
                  <a:pt x="99776" y="30347"/>
                </a:lnTo>
                <a:lnTo>
                  <a:pt x="99782" y="30344"/>
                </a:lnTo>
                <a:lnTo>
                  <a:pt x="99790" y="30336"/>
                </a:lnTo>
                <a:lnTo>
                  <a:pt x="99803" y="30323"/>
                </a:lnTo>
                <a:lnTo>
                  <a:pt x="99805" y="30320"/>
                </a:lnTo>
                <a:lnTo>
                  <a:pt x="99806" y="30319"/>
                </a:lnTo>
                <a:lnTo>
                  <a:pt x="99813" y="30310"/>
                </a:lnTo>
                <a:lnTo>
                  <a:pt x="99815" y="30307"/>
                </a:lnTo>
                <a:lnTo>
                  <a:pt x="99818" y="30302"/>
                </a:lnTo>
                <a:lnTo>
                  <a:pt x="99819" y="30300"/>
                </a:lnTo>
                <a:lnTo>
                  <a:pt x="99830" y="30284"/>
                </a:lnTo>
                <a:lnTo>
                  <a:pt x="99836" y="30271"/>
                </a:lnTo>
                <a:lnTo>
                  <a:pt x="99839" y="30263"/>
                </a:lnTo>
                <a:lnTo>
                  <a:pt x="99842" y="30257"/>
                </a:lnTo>
                <a:lnTo>
                  <a:pt x="99843" y="30252"/>
                </a:lnTo>
                <a:lnTo>
                  <a:pt x="99843" y="30252"/>
                </a:lnTo>
                <a:lnTo>
                  <a:pt x="99845" y="30247"/>
                </a:lnTo>
                <a:lnTo>
                  <a:pt x="99847" y="30245"/>
                </a:lnTo>
                <a:lnTo>
                  <a:pt x="99848" y="30243"/>
                </a:lnTo>
                <a:lnTo>
                  <a:pt x="99848" y="30242"/>
                </a:lnTo>
                <a:lnTo>
                  <a:pt x="99855" y="30237"/>
                </a:lnTo>
                <a:lnTo>
                  <a:pt x="99856" y="30236"/>
                </a:lnTo>
                <a:lnTo>
                  <a:pt x="99859" y="30235"/>
                </a:lnTo>
                <a:lnTo>
                  <a:pt x="99863" y="30231"/>
                </a:lnTo>
                <a:lnTo>
                  <a:pt x="99867" y="30227"/>
                </a:lnTo>
                <a:lnTo>
                  <a:pt x="99871" y="30221"/>
                </a:lnTo>
                <a:lnTo>
                  <a:pt x="99874" y="30217"/>
                </a:lnTo>
                <a:lnTo>
                  <a:pt x="99874" y="30217"/>
                </a:lnTo>
                <a:lnTo>
                  <a:pt x="99874" y="30217"/>
                </a:lnTo>
                <a:lnTo>
                  <a:pt x="99884" y="30199"/>
                </a:lnTo>
                <a:lnTo>
                  <a:pt x="99884" y="30198"/>
                </a:lnTo>
                <a:lnTo>
                  <a:pt x="99887" y="30194"/>
                </a:lnTo>
                <a:lnTo>
                  <a:pt x="99891" y="30189"/>
                </a:lnTo>
                <a:lnTo>
                  <a:pt x="99891" y="30188"/>
                </a:lnTo>
                <a:lnTo>
                  <a:pt x="99896" y="30183"/>
                </a:lnTo>
                <a:lnTo>
                  <a:pt x="99896" y="30182"/>
                </a:lnTo>
                <a:lnTo>
                  <a:pt x="99902" y="30178"/>
                </a:lnTo>
                <a:lnTo>
                  <a:pt x="99909" y="30173"/>
                </a:lnTo>
                <a:lnTo>
                  <a:pt x="99910" y="30173"/>
                </a:lnTo>
                <a:lnTo>
                  <a:pt x="99914" y="30169"/>
                </a:lnTo>
                <a:lnTo>
                  <a:pt x="99921" y="30158"/>
                </a:lnTo>
                <a:lnTo>
                  <a:pt x="99929" y="30139"/>
                </a:lnTo>
                <a:lnTo>
                  <a:pt x="99930" y="30138"/>
                </a:lnTo>
                <a:lnTo>
                  <a:pt x="99932" y="30134"/>
                </a:lnTo>
                <a:lnTo>
                  <a:pt x="99936" y="30127"/>
                </a:lnTo>
                <a:lnTo>
                  <a:pt x="99937" y="30122"/>
                </a:lnTo>
                <a:lnTo>
                  <a:pt x="99946" y="30104"/>
                </a:lnTo>
                <a:lnTo>
                  <a:pt x="99954" y="30088"/>
                </a:lnTo>
                <a:lnTo>
                  <a:pt x="99955" y="30083"/>
                </a:lnTo>
                <a:lnTo>
                  <a:pt x="99955" y="30077"/>
                </a:lnTo>
                <a:lnTo>
                  <a:pt x="99955" y="30070"/>
                </a:lnTo>
                <a:lnTo>
                  <a:pt x="99955" y="30063"/>
                </a:lnTo>
                <a:lnTo>
                  <a:pt x="99953" y="30052"/>
                </a:lnTo>
                <a:lnTo>
                  <a:pt x="99949" y="30045"/>
                </a:lnTo>
                <a:lnTo>
                  <a:pt x="99946" y="30036"/>
                </a:lnTo>
                <a:lnTo>
                  <a:pt x="99941" y="30025"/>
                </a:lnTo>
                <a:lnTo>
                  <a:pt x="99938" y="30020"/>
                </a:lnTo>
                <a:lnTo>
                  <a:pt x="99932" y="30016"/>
                </a:lnTo>
                <a:lnTo>
                  <a:pt x="99919" y="29999"/>
                </a:lnTo>
                <a:lnTo>
                  <a:pt x="99910" y="29994"/>
                </a:lnTo>
                <a:lnTo>
                  <a:pt x="99896" y="29982"/>
                </a:lnTo>
                <a:lnTo>
                  <a:pt x="99889" y="29973"/>
                </a:lnTo>
                <a:lnTo>
                  <a:pt x="99886" y="29968"/>
                </a:lnTo>
                <a:lnTo>
                  <a:pt x="99882" y="29962"/>
                </a:lnTo>
                <a:lnTo>
                  <a:pt x="99878" y="29959"/>
                </a:lnTo>
                <a:lnTo>
                  <a:pt x="99871" y="29947"/>
                </a:lnTo>
                <a:lnTo>
                  <a:pt x="99861" y="29924"/>
                </a:lnTo>
                <a:lnTo>
                  <a:pt x="99860" y="29917"/>
                </a:lnTo>
                <a:lnTo>
                  <a:pt x="99859" y="29912"/>
                </a:lnTo>
                <a:lnTo>
                  <a:pt x="99857" y="29906"/>
                </a:lnTo>
                <a:lnTo>
                  <a:pt x="99856" y="29900"/>
                </a:lnTo>
                <a:lnTo>
                  <a:pt x="99854" y="29896"/>
                </a:lnTo>
                <a:lnTo>
                  <a:pt x="99851" y="29889"/>
                </a:lnTo>
                <a:lnTo>
                  <a:pt x="99849" y="29883"/>
                </a:lnTo>
                <a:lnTo>
                  <a:pt x="99849" y="29882"/>
                </a:lnTo>
                <a:lnTo>
                  <a:pt x="99849" y="29875"/>
                </a:lnTo>
                <a:lnTo>
                  <a:pt x="99850" y="29867"/>
                </a:lnTo>
                <a:lnTo>
                  <a:pt x="99851" y="29855"/>
                </a:lnTo>
                <a:lnTo>
                  <a:pt x="99852" y="29850"/>
                </a:lnTo>
                <a:lnTo>
                  <a:pt x="99854" y="29845"/>
                </a:lnTo>
                <a:lnTo>
                  <a:pt x="99858" y="29836"/>
                </a:lnTo>
                <a:lnTo>
                  <a:pt x="99859" y="29835"/>
                </a:lnTo>
                <a:lnTo>
                  <a:pt x="99860" y="29832"/>
                </a:lnTo>
                <a:lnTo>
                  <a:pt x="99860" y="29829"/>
                </a:lnTo>
                <a:lnTo>
                  <a:pt x="99864" y="29823"/>
                </a:lnTo>
                <a:lnTo>
                  <a:pt x="99865" y="29821"/>
                </a:lnTo>
                <a:lnTo>
                  <a:pt x="99865" y="29820"/>
                </a:lnTo>
                <a:lnTo>
                  <a:pt x="99869" y="29817"/>
                </a:lnTo>
                <a:lnTo>
                  <a:pt x="99873" y="29814"/>
                </a:lnTo>
                <a:lnTo>
                  <a:pt x="99874" y="29813"/>
                </a:lnTo>
                <a:lnTo>
                  <a:pt x="99875" y="29811"/>
                </a:lnTo>
                <a:lnTo>
                  <a:pt x="99878" y="29806"/>
                </a:lnTo>
                <a:lnTo>
                  <a:pt x="99882" y="29801"/>
                </a:lnTo>
                <a:lnTo>
                  <a:pt x="99883" y="29800"/>
                </a:lnTo>
                <a:lnTo>
                  <a:pt x="99884" y="29799"/>
                </a:lnTo>
                <a:lnTo>
                  <a:pt x="99884" y="29798"/>
                </a:lnTo>
                <a:lnTo>
                  <a:pt x="99887" y="29795"/>
                </a:lnTo>
                <a:lnTo>
                  <a:pt x="99888" y="29794"/>
                </a:lnTo>
                <a:lnTo>
                  <a:pt x="99889" y="29793"/>
                </a:lnTo>
                <a:lnTo>
                  <a:pt x="99889" y="29792"/>
                </a:lnTo>
                <a:lnTo>
                  <a:pt x="99893" y="29787"/>
                </a:lnTo>
                <a:lnTo>
                  <a:pt x="99894" y="29782"/>
                </a:lnTo>
                <a:lnTo>
                  <a:pt x="99894" y="29782"/>
                </a:lnTo>
                <a:lnTo>
                  <a:pt x="99894" y="29774"/>
                </a:lnTo>
                <a:lnTo>
                  <a:pt x="99894" y="29773"/>
                </a:lnTo>
                <a:lnTo>
                  <a:pt x="99894" y="29769"/>
                </a:lnTo>
                <a:lnTo>
                  <a:pt x="99894" y="29765"/>
                </a:lnTo>
                <a:lnTo>
                  <a:pt x="99894" y="29758"/>
                </a:lnTo>
                <a:lnTo>
                  <a:pt x="99892" y="29748"/>
                </a:lnTo>
                <a:lnTo>
                  <a:pt x="99891" y="29743"/>
                </a:lnTo>
                <a:lnTo>
                  <a:pt x="99890" y="29739"/>
                </a:lnTo>
                <a:lnTo>
                  <a:pt x="99889" y="29738"/>
                </a:lnTo>
                <a:lnTo>
                  <a:pt x="99889" y="29735"/>
                </a:lnTo>
                <a:lnTo>
                  <a:pt x="99888" y="29734"/>
                </a:lnTo>
                <a:lnTo>
                  <a:pt x="99887" y="29731"/>
                </a:lnTo>
                <a:lnTo>
                  <a:pt x="99887" y="29729"/>
                </a:lnTo>
                <a:lnTo>
                  <a:pt x="99886" y="29727"/>
                </a:lnTo>
                <a:lnTo>
                  <a:pt x="99878" y="29717"/>
                </a:lnTo>
                <a:lnTo>
                  <a:pt x="99876" y="29712"/>
                </a:lnTo>
                <a:lnTo>
                  <a:pt x="99873" y="29706"/>
                </a:lnTo>
                <a:lnTo>
                  <a:pt x="99870" y="29703"/>
                </a:lnTo>
                <a:lnTo>
                  <a:pt x="99867" y="29701"/>
                </a:lnTo>
                <a:lnTo>
                  <a:pt x="99865" y="29701"/>
                </a:lnTo>
                <a:lnTo>
                  <a:pt x="99864" y="29700"/>
                </a:lnTo>
                <a:lnTo>
                  <a:pt x="99857" y="29694"/>
                </a:lnTo>
                <a:lnTo>
                  <a:pt x="99856" y="29693"/>
                </a:lnTo>
                <a:lnTo>
                  <a:pt x="99856" y="29693"/>
                </a:lnTo>
                <a:lnTo>
                  <a:pt x="99852" y="29691"/>
                </a:lnTo>
                <a:lnTo>
                  <a:pt x="99851" y="29690"/>
                </a:lnTo>
                <a:lnTo>
                  <a:pt x="99850" y="29689"/>
                </a:lnTo>
                <a:lnTo>
                  <a:pt x="99844" y="29683"/>
                </a:lnTo>
                <a:lnTo>
                  <a:pt x="99844" y="29682"/>
                </a:lnTo>
                <a:lnTo>
                  <a:pt x="99841" y="29677"/>
                </a:lnTo>
                <a:lnTo>
                  <a:pt x="99835" y="29672"/>
                </a:lnTo>
                <a:lnTo>
                  <a:pt x="99834" y="29670"/>
                </a:lnTo>
                <a:lnTo>
                  <a:pt x="99830" y="29666"/>
                </a:lnTo>
                <a:lnTo>
                  <a:pt x="99825" y="29660"/>
                </a:lnTo>
                <a:lnTo>
                  <a:pt x="99822" y="29654"/>
                </a:lnTo>
                <a:lnTo>
                  <a:pt x="99819" y="29651"/>
                </a:lnTo>
                <a:lnTo>
                  <a:pt x="99814" y="29646"/>
                </a:lnTo>
                <a:lnTo>
                  <a:pt x="99808" y="29643"/>
                </a:lnTo>
                <a:lnTo>
                  <a:pt x="99800" y="29638"/>
                </a:lnTo>
                <a:lnTo>
                  <a:pt x="99795" y="29637"/>
                </a:lnTo>
                <a:lnTo>
                  <a:pt x="99795" y="29636"/>
                </a:lnTo>
                <a:lnTo>
                  <a:pt x="99792" y="29634"/>
                </a:lnTo>
                <a:lnTo>
                  <a:pt x="99786" y="29631"/>
                </a:lnTo>
                <a:lnTo>
                  <a:pt x="99773" y="29627"/>
                </a:lnTo>
                <a:lnTo>
                  <a:pt x="99771" y="29626"/>
                </a:lnTo>
                <a:lnTo>
                  <a:pt x="99765" y="29624"/>
                </a:lnTo>
                <a:lnTo>
                  <a:pt x="99757" y="29621"/>
                </a:lnTo>
                <a:lnTo>
                  <a:pt x="99751" y="29617"/>
                </a:lnTo>
                <a:lnTo>
                  <a:pt x="99743" y="29613"/>
                </a:lnTo>
                <a:lnTo>
                  <a:pt x="99739" y="29613"/>
                </a:lnTo>
                <a:lnTo>
                  <a:pt x="99715" y="29610"/>
                </a:lnTo>
                <a:lnTo>
                  <a:pt x="99708" y="29610"/>
                </a:lnTo>
                <a:lnTo>
                  <a:pt x="99699" y="29610"/>
                </a:lnTo>
                <a:lnTo>
                  <a:pt x="99698" y="29610"/>
                </a:lnTo>
                <a:lnTo>
                  <a:pt x="99693" y="29610"/>
                </a:lnTo>
                <a:lnTo>
                  <a:pt x="99682" y="29610"/>
                </a:lnTo>
                <a:lnTo>
                  <a:pt x="99674" y="29611"/>
                </a:lnTo>
                <a:lnTo>
                  <a:pt x="99667" y="29611"/>
                </a:lnTo>
                <a:lnTo>
                  <a:pt x="99659" y="29612"/>
                </a:lnTo>
                <a:lnTo>
                  <a:pt x="99645" y="29613"/>
                </a:lnTo>
                <a:lnTo>
                  <a:pt x="99639" y="29611"/>
                </a:lnTo>
                <a:lnTo>
                  <a:pt x="99630" y="29609"/>
                </a:lnTo>
                <a:lnTo>
                  <a:pt x="99615" y="29605"/>
                </a:lnTo>
                <a:lnTo>
                  <a:pt x="99607" y="29603"/>
                </a:lnTo>
                <a:lnTo>
                  <a:pt x="99601" y="29602"/>
                </a:lnTo>
                <a:lnTo>
                  <a:pt x="99588" y="29599"/>
                </a:lnTo>
                <a:lnTo>
                  <a:pt x="99585" y="29595"/>
                </a:lnTo>
                <a:lnTo>
                  <a:pt x="99578" y="29588"/>
                </a:lnTo>
                <a:lnTo>
                  <a:pt x="99573" y="29584"/>
                </a:lnTo>
                <a:lnTo>
                  <a:pt x="99573" y="29583"/>
                </a:lnTo>
                <a:lnTo>
                  <a:pt x="99570" y="29581"/>
                </a:lnTo>
                <a:lnTo>
                  <a:pt x="99562" y="29579"/>
                </a:lnTo>
                <a:lnTo>
                  <a:pt x="99559" y="29576"/>
                </a:lnTo>
                <a:lnTo>
                  <a:pt x="99551" y="29572"/>
                </a:lnTo>
                <a:lnTo>
                  <a:pt x="99545" y="29569"/>
                </a:lnTo>
                <a:lnTo>
                  <a:pt x="99539" y="29565"/>
                </a:lnTo>
                <a:lnTo>
                  <a:pt x="99535" y="29563"/>
                </a:lnTo>
                <a:lnTo>
                  <a:pt x="99526" y="29554"/>
                </a:lnTo>
                <a:lnTo>
                  <a:pt x="99522" y="29550"/>
                </a:lnTo>
                <a:lnTo>
                  <a:pt x="99521" y="29549"/>
                </a:lnTo>
                <a:lnTo>
                  <a:pt x="99516" y="29545"/>
                </a:lnTo>
                <a:lnTo>
                  <a:pt x="99516" y="29545"/>
                </a:lnTo>
                <a:lnTo>
                  <a:pt x="99515" y="29545"/>
                </a:lnTo>
                <a:lnTo>
                  <a:pt x="99513" y="29543"/>
                </a:lnTo>
                <a:lnTo>
                  <a:pt x="99512" y="29542"/>
                </a:lnTo>
                <a:lnTo>
                  <a:pt x="99512" y="29542"/>
                </a:lnTo>
                <a:lnTo>
                  <a:pt x="99509" y="29540"/>
                </a:lnTo>
                <a:lnTo>
                  <a:pt x="99507" y="29538"/>
                </a:lnTo>
                <a:lnTo>
                  <a:pt x="99504" y="29533"/>
                </a:lnTo>
                <a:lnTo>
                  <a:pt x="99497" y="29526"/>
                </a:lnTo>
                <a:lnTo>
                  <a:pt x="99491" y="29518"/>
                </a:lnTo>
                <a:lnTo>
                  <a:pt x="99482" y="29507"/>
                </a:lnTo>
                <a:lnTo>
                  <a:pt x="99461" y="29490"/>
                </a:lnTo>
                <a:lnTo>
                  <a:pt x="99455" y="29485"/>
                </a:lnTo>
                <a:lnTo>
                  <a:pt x="99450" y="29478"/>
                </a:lnTo>
                <a:lnTo>
                  <a:pt x="99444" y="29470"/>
                </a:lnTo>
                <a:lnTo>
                  <a:pt x="99417" y="29436"/>
                </a:lnTo>
                <a:lnTo>
                  <a:pt x="99406" y="29424"/>
                </a:lnTo>
                <a:lnTo>
                  <a:pt x="99397" y="29417"/>
                </a:lnTo>
                <a:lnTo>
                  <a:pt x="99393" y="29415"/>
                </a:lnTo>
                <a:lnTo>
                  <a:pt x="99386" y="29409"/>
                </a:lnTo>
                <a:lnTo>
                  <a:pt x="99384" y="29407"/>
                </a:lnTo>
                <a:lnTo>
                  <a:pt x="99384" y="29407"/>
                </a:lnTo>
                <a:lnTo>
                  <a:pt x="99379" y="29397"/>
                </a:lnTo>
                <a:lnTo>
                  <a:pt x="99373" y="29389"/>
                </a:lnTo>
                <a:lnTo>
                  <a:pt x="99366" y="29381"/>
                </a:lnTo>
                <a:lnTo>
                  <a:pt x="99358" y="29371"/>
                </a:lnTo>
                <a:lnTo>
                  <a:pt x="99350" y="29361"/>
                </a:lnTo>
                <a:lnTo>
                  <a:pt x="99332" y="29340"/>
                </a:lnTo>
                <a:lnTo>
                  <a:pt x="99328" y="29333"/>
                </a:lnTo>
                <a:lnTo>
                  <a:pt x="99321" y="29322"/>
                </a:lnTo>
                <a:lnTo>
                  <a:pt x="99315" y="29313"/>
                </a:lnTo>
                <a:lnTo>
                  <a:pt x="99306" y="29304"/>
                </a:lnTo>
                <a:lnTo>
                  <a:pt x="99298" y="29298"/>
                </a:lnTo>
                <a:lnTo>
                  <a:pt x="99297" y="29298"/>
                </a:lnTo>
                <a:lnTo>
                  <a:pt x="99292" y="29294"/>
                </a:lnTo>
                <a:lnTo>
                  <a:pt x="99247" y="29263"/>
                </a:lnTo>
                <a:lnTo>
                  <a:pt x="99232" y="29253"/>
                </a:lnTo>
                <a:lnTo>
                  <a:pt x="99225" y="29247"/>
                </a:lnTo>
                <a:lnTo>
                  <a:pt x="99222" y="29244"/>
                </a:lnTo>
                <a:lnTo>
                  <a:pt x="99214" y="29239"/>
                </a:lnTo>
                <a:lnTo>
                  <a:pt x="99196" y="29226"/>
                </a:lnTo>
                <a:lnTo>
                  <a:pt x="99189" y="29217"/>
                </a:lnTo>
                <a:lnTo>
                  <a:pt x="99175" y="29204"/>
                </a:lnTo>
                <a:lnTo>
                  <a:pt x="99173" y="29202"/>
                </a:lnTo>
                <a:lnTo>
                  <a:pt x="99168" y="29196"/>
                </a:lnTo>
                <a:lnTo>
                  <a:pt x="99163" y="29190"/>
                </a:lnTo>
                <a:lnTo>
                  <a:pt x="99156" y="29185"/>
                </a:lnTo>
                <a:lnTo>
                  <a:pt x="99151" y="29178"/>
                </a:lnTo>
                <a:lnTo>
                  <a:pt x="99143" y="29167"/>
                </a:lnTo>
                <a:lnTo>
                  <a:pt x="99139" y="29162"/>
                </a:lnTo>
                <a:lnTo>
                  <a:pt x="99135" y="29156"/>
                </a:lnTo>
                <a:lnTo>
                  <a:pt x="99130" y="29148"/>
                </a:lnTo>
                <a:lnTo>
                  <a:pt x="99125" y="29140"/>
                </a:lnTo>
                <a:lnTo>
                  <a:pt x="99121" y="29136"/>
                </a:lnTo>
                <a:lnTo>
                  <a:pt x="99119" y="29131"/>
                </a:lnTo>
                <a:lnTo>
                  <a:pt x="99116" y="29127"/>
                </a:lnTo>
                <a:lnTo>
                  <a:pt x="99109" y="29117"/>
                </a:lnTo>
                <a:lnTo>
                  <a:pt x="99092" y="29089"/>
                </a:lnTo>
                <a:lnTo>
                  <a:pt x="99089" y="29088"/>
                </a:lnTo>
                <a:lnTo>
                  <a:pt x="99080" y="29079"/>
                </a:lnTo>
                <a:lnTo>
                  <a:pt x="99074" y="29072"/>
                </a:lnTo>
                <a:lnTo>
                  <a:pt x="99073" y="29065"/>
                </a:lnTo>
                <a:lnTo>
                  <a:pt x="99064" y="29054"/>
                </a:lnTo>
                <a:lnTo>
                  <a:pt x="99054" y="29045"/>
                </a:lnTo>
                <a:lnTo>
                  <a:pt x="99020" y="29010"/>
                </a:lnTo>
                <a:lnTo>
                  <a:pt x="99018" y="29005"/>
                </a:lnTo>
                <a:lnTo>
                  <a:pt x="99016" y="29003"/>
                </a:lnTo>
                <a:lnTo>
                  <a:pt x="99012" y="28997"/>
                </a:lnTo>
                <a:lnTo>
                  <a:pt x="99003" y="28990"/>
                </a:lnTo>
                <a:lnTo>
                  <a:pt x="98996" y="28981"/>
                </a:lnTo>
                <a:lnTo>
                  <a:pt x="98970" y="28959"/>
                </a:lnTo>
                <a:lnTo>
                  <a:pt x="98963" y="28952"/>
                </a:lnTo>
                <a:lnTo>
                  <a:pt x="98960" y="28948"/>
                </a:lnTo>
                <a:lnTo>
                  <a:pt x="98954" y="28943"/>
                </a:lnTo>
                <a:lnTo>
                  <a:pt x="98952" y="28942"/>
                </a:lnTo>
                <a:lnTo>
                  <a:pt x="98944" y="28936"/>
                </a:lnTo>
                <a:lnTo>
                  <a:pt x="98935" y="28930"/>
                </a:lnTo>
                <a:lnTo>
                  <a:pt x="98899" y="28904"/>
                </a:lnTo>
                <a:lnTo>
                  <a:pt x="98890" y="28897"/>
                </a:lnTo>
                <a:lnTo>
                  <a:pt x="98886" y="28894"/>
                </a:lnTo>
                <a:lnTo>
                  <a:pt x="98877" y="28887"/>
                </a:lnTo>
                <a:lnTo>
                  <a:pt x="98872" y="28884"/>
                </a:lnTo>
                <a:lnTo>
                  <a:pt x="98864" y="28879"/>
                </a:lnTo>
                <a:lnTo>
                  <a:pt x="98855" y="28870"/>
                </a:lnTo>
                <a:lnTo>
                  <a:pt x="98842" y="28863"/>
                </a:lnTo>
                <a:lnTo>
                  <a:pt x="98821" y="28855"/>
                </a:lnTo>
                <a:lnTo>
                  <a:pt x="98809" y="28848"/>
                </a:lnTo>
                <a:lnTo>
                  <a:pt x="98803" y="28844"/>
                </a:lnTo>
                <a:lnTo>
                  <a:pt x="98756" y="28812"/>
                </a:lnTo>
                <a:lnTo>
                  <a:pt x="98755" y="28810"/>
                </a:lnTo>
                <a:lnTo>
                  <a:pt x="98747" y="28805"/>
                </a:lnTo>
                <a:lnTo>
                  <a:pt x="98737" y="28798"/>
                </a:lnTo>
                <a:lnTo>
                  <a:pt x="98728" y="28791"/>
                </a:lnTo>
                <a:lnTo>
                  <a:pt x="98720" y="28784"/>
                </a:lnTo>
                <a:lnTo>
                  <a:pt x="98715" y="28781"/>
                </a:lnTo>
                <a:lnTo>
                  <a:pt x="98706" y="28776"/>
                </a:lnTo>
                <a:lnTo>
                  <a:pt x="98698" y="28770"/>
                </a:lnTo>
                <a:lnTo>
                  <a:pt x="98665" y="28744"/>
                </a:lnTo>
                <a:lnTo>
                  <a:pt x="98662" y="28742"/>
                </a:lnTo>
                <a:lnTo>
                  <a:pt x="98653" y="28735"/>
                </a:lnTo>
                <a:lnTo>
                  <a:pt x="98648" y="28727"/>
                </a:lnTo>
                <a:lnTo>
                  <a:pt x="98643" y="28721"/>
                </a:lnTo>
                <a:lnTo>
                  <a:pt x="98642" y="28718"/>
                </a:lnTo>
                <a:lnTo>
                  <a:pt x="98640" y="28715"/>
                </a:lnTo>
                <a:lnTo>
                  <a:pt x="98638" y="28709"/>
                </a:lnTo>
                <a:lnTo>
                  <a:pt x="98634" y="28701"/>
                </a:lnTo>
                <a:lnTo>
                  <a:pt x="98629" y="28685"/>
                </a:lnTo>
                <a:lnTo>
                  <a:pt x="98627" y="28680"/>
                </a:lnTo>
                <a:lnTo>
                  <a:pt x="98626" y="28674"/>
                </a:lnTo>
                <a:lnTo>
                  <a:pt x="98625" y="28667"/>
                </a:lnTo>
                <a:lnTo>
                  <a:pt x="98612" y="28639"/>
                </a:lnTo>
                <a:lnTo>
                  <a:pt x="98607" y="28625"/>
                </a:lnTo>
                <a:lnTo>
                  <a:pt x="98605" y="28620"/>
                </a:lnTo>
                <a:lnTo>
                  <a:pt x="98603" y="28613"/>
                </a:lnTo>
                <a:lnTo>
                  <a:pt x="98600" y="28606"/>
                </a:lnTo>
                <a:lnTo>
                  <a:pt x="98598" y="28599"/>
                </a:lnTo>
                <a:lnTo>
                  <a:pt x="98596" y="28594"/>
                </a:lnTo>
                <a:lnTo>
                  <a:pt x="98595" y="28589"/>
                </a:lnTo>
                <a:lnTo>
                  <a:pt x="98589" y="28580"/>
                </a:lnTo>
                <a:lnTo>
                  <a:pt x="98587" y="28572"/>
                </a:lnTo>
                <a:lnTo>
                  <a:pt x="98587" y="28565"/>
                </a:lnTo>
                <a:lnTo>
                  <a:pt x="98574" y="28536"/>
                </a:lnTo>
                <a:lnTo>
                  <a:pt x="98572" y="28525"/>
                </a:lnTo>
                <a:lnTo>
                  <a:pt x="98571" y="28520"/>
                </a:lnTo>
                <a:lnTo>
                  <a:pt x="98571" y="28519"/>
                </a:lnTo>
                <a:lnTo>
                  <a:pt x="98570" y="28517"/>
                </a:lnTo>
                <a:lnTo>
                  <a:pt x="98570" y="28513"/>
                </a:lnTo>
                <a:lnTo>
                  <a:pt x="98569" y="28511"/>
                </a:lnTo>
                <a:lnTo>
                  <a:pt x="98569" y="28510"/>
                </a:lnTo>
                <a:lnTo>
                  <a:pt x="98568" y="28506"/>
                </a:lnTo>
                <a:lnTo>
                  <a:pt x="98565" y="28498"/>
                </a:lnTo>
                <a:lnTo>
                  <a:pt x="98565" y="28496"/>
                </a:lnTo>
                <a:lnTo>
                  <a:pt x="98564" y="28489"/>
                </a:lnTo>
                <a:lnTo>
                  <a:pt x="98563" y="28485"/>
                </a:lnTo>
                <a:lnTo>
                  <a:pt x="98562" y="28479"/>
                </a:lnTo>
                <a:lnTo>
                  <a:pt x="98562" y="28476"/>
                </a:lnTo>
                <a:lnTo>
                  <a:pt x="98560" y="28471"/>
                </a:lnTo>
                <a:lnTo>
                  <a:pt x="98560" y="28467"/>
                </a:lnTo>
                <a:lnTo>
                  <a:pt x="98559" y="28459"/>
                </a:lnTo>
                <a:lnTo>
                  <a:pt x="98556" y="28453"/>
                </a:lnTo>
                <a:lnTo>
                  <a:pt x="98556" y="28447"/>
                </a:lnTo>
                <a:lnTo>
                  <a:pt x="98555" y="28440"/>
                </a:lnTo>
                <a:lnTo>
                  <a:pt x="98553" y="28431"/>
                </a:lnTo>
                <a:lnTo>
                  <a:pt x="98542" y="28400"/>
                </a:lnTo>
                <a:lnTo>
                  <a:pt x="98541" y="28396"/>
                </a:lnTo>
                <a:lnTo>
                  <a:pt x="98535" y="28384"/>
                </a:lnTo>
                <a:lnTo>
                  <a:pt x="98532" y="28377"/>
                </a:lnTo>
                <a:lnTo>
                  <a:pt x="98521" y="28354"/>
                </a:lnTo>
                <a:lnTo>
                  <a:pt x="98522" y="28350"/>
                </a:lnTo>
                <a:lnTo>
                  <a:pt x="98520" y="28345"/>
                </a:lnTo>
                <a:lnTo>
                  <a:pt x="98520" y="28343"/>
                </a:lnTo>
                <a:lnTo>
                  <a:pt x="98518" y="28341"/>
                </a:lnTo>
                <a:lnTo>
                  <a:pt x="98515" y="28333"/>
                </a:lnTo>
                <a:lnTo>
                  <a:pt x="98510" y="28325"/>
                </a:lnTo>
                <a:lnTo>
                  <a:pt x="98503" y="28310"/>
                </a:lnTo>
                <a:lnTo>
                  <a:pt x="98495" y="28281"/>
                </a:lnTo>
                <a:lnTo>
                  <a:pt x="98494" y="28276"/>
                </a:lnTo>
                <a:lnTo>
                  <a:pt x="98492" y="28272"/>
                </a:lnTo>
                <a:lnTo>
                  <a:pt x="98492" y="28269"/>
                </a:lnTo>
                <a:lnTo>
                  <a:pt x="98482" y="28245"/>
                </a:lnTo>
                <a:lnTo>
                  <a:pt x="98480" y="28238"/>
                </a:lnTo>
                <a:lnTo>
                  <a:pt x="98479" y="28225"/>
                </a:lnTo>
                <a:lnTo>
                  <a:pt x="98463" y="28186"/>
                </a:lnTo>
                <a:lnTo>
                  <a:pt x="98457" y="28176"/>
                </a:lnTo>
                <a:lnTo>
                  <a:pt x="98454" y="28168"/>
                </a:lnTo>
                <a:lnTo>
                  <a:pt x="98449" y="28159"/>
                </a:lnTo>
                <a:lnTo>
                  <a:pt x="98447" y="28148"/>
                </a:lnTo>
                <a:lnTo>
                  <a:pt x="98445" y="28137"/>
                </a:lnTo>
                <a:lnTo>
                  <a:pt x="98440" y="28115"/>
                </a:lnTo>
                <a:lnTo>
                  <a:pt x="98438" y="28107"/>
                </a:lnTo>
                <a:lnTo>
                  <a:pt x="98437" y="28101"/>
                </a:lnTo>
                <a:lnTo>
                  <a:pt x="98436" y="28093"/>
                </a:lnTo>
                <a:lnTo>
                  <a:pt x="98435" y="28085"/>
                </a:lnTo>
                <a:lnTo>
                  <a:pt x="98432" y="28077"/>
                </a:lnTo>
                <a:lnTo>
                  <a:pt x="98431" y="28070"/>
                </a:lnTo>
                <a:lnTo>
                  <a:pt x="98430" y="28060"/>
                </a:lnTo>
                <a:lnTo>
                  <a:pt x="98429" y="28053"/>
                </a:lnTo>
                <a:lnTo>
                  <a:pt x="98429" y="28047"/>
                </a:lnTo>
                <a:lnTo>
                  <a:pt x="98428" y="28032"/>
                </a:lnTo>
                <a:lnTo>
                  <a:pt x="98427" y="28030"/>
                </a:lnTo>
                <a:lnTo>
                  <a:pt x="98427" y="28025"/>
                </a:lnTo>
                <a:lnTo>
                  <a:pt x="98423" y="28006"/>
                </a:lnTo>
                <a:lnTo>
                  <a:pt x="98421" y="27997"/>
                </a:lnTo>
                <a:lnTo>
                  <a:pt x="98422" y="27976"/>
                </a:lnTo>
                <a:lnTo>
                  <a:pt x="98422" y="27862"/>
                </a:lnTo>
                <a:lnTo>
                  <a:pt x="98423" y="27857"/>
                </a:lnTo>
                <a:lnTo>
                  <a:pt x="98423" y="27848"/>
                </a:lnTo>
                <a:lnTo>
                  <a:pt x="98423" y="27838"/>
                </a:lnTo>
                <a:lnTo>
                  <a:pt x="98423" y="27837"/>
                </a:lnTo>
                <a:lnTo>
                  <a:pt x="98416" y="27809"/>
                </a:lnTo>
                <a:lnTo>
                  <a:pt x="98416" y="27802"/>
                </a:lnTo>
                <a:lnTo>
                  <a:pt x="98416" y="27795"/>
                </a:lnTo>
                <a:lnTo>
                  <a:pt x="98416" y="27789"/>
                </a:lnTo>
                <a:lnTo>
                  <a:pt x="98416" y="27783"/>
                </a:lnTo>
                <a:lnTo>
                  <a:pt x="98416" y="27771"/>
                </a:lnTo>
                <a:lnTo>
                  <a:pt x="98416" y="27767"/>
                </a:lnTo>
                <a:lnTo>
                  <a:pt x="98415" y="27759"/>
                </a:lnTo>
                <a:lnTo>
                  <a:pt x="98413" y="27750"/>
                </a:lnTo>
                <a:lnTo>
                  <a:pt x="98412" y="27744"/>
                </a:lnTo>
                <a:lnTo>
                  <a:pt x="98411" y="27737"/>
                </a:lnTo>
                <a:lnTo>
                  <a:pt x="98409" y="27730"/>
                </a:lnTo>
                <a:lnTo>
                  <a:pt x="98406" y="27726"/>
                </a:lnTo>
                <a:lnTo>
                  <a:pt x="98403" y="27719"/>
                </a:lnTo>
                <a:lnTo>
                  <a:pt x="98377" y="27680"/>
                </a:lnTo>
                <a:lnTo>
                  <a:pt x="98365" y="27666"/>
                </a:lnTo>
                <a:lnTo>
                  <a:pt x="98357" y="27661"/>
                </a:lnTo>
                <a:lnTo>
                  <a:pt x="98348" y="27653"/>
                </a:lnTo>
                <a:lnTo>
                  <a:pt x="98341" y="27646"/>
                </a:lnTo>
                <a:lnTo>
                  <a:pt x="98319" y="27618"/>
                </a:lnTo>
                <a:lnTo>
                  <a:pt x="98287" y="27584"/>
                </a:lnTo>
                <a:lnTo>
                  <a:pt x="98274" y="27568"/>
                </a:lnTo>
                <a:lnTo>
                  <a:pt x="98263" y="27553"/>
                </a:lnTo>
                <a:lnTo>
                  <a:pt x="98250" y="27542"/>
                </a:lnTo>
                <a:lnTo>
                  <a:pt x="98204" y="27511"/>
                </a:lnTo>
                <a:lnTo>
                  <a:pt x="98195" y="27507"/>
                </a:lnTo>
                <a:lnTo>
                  <a:pt x="98178" y="27500"/>
                </a:lnTo>
                <a:lnTo>
                  <a:pt x="98164" y="27492"/>
                </a:lnTo>
                <a:lnTo>
                  <a:pt x="98149" y="27482"/>
                </a:lnTo>
                <a:lnTo>
                  <a:pt x="98139" y="27477"/>
                </a:lnTo>
                <a:lnTo>
                  <a:pt x="98139" y="27477"/>
                </a:lnTo>
                <a:lnTo>
                  <a:pt x="98139" y="27477"/>
                </a:lnTo>
                <a:lnTo>
                  <a:pt x="98133" y="27473"/>
                </a:lnTo>
                <a:lnTo>
                  <a:pt x="98099" y="27449"/>
                </a:lnTo>
                <a:lnTo>
                  <a:pt x="98076" y="27430"/>
                </a:lnTo>
                <a:lnTo>
                  <a:pt x="98022" y="27397"/>
                </a:lnTo>
                <a:lnTo>
                  <a:pt x="97991" y="27379"/>
                </a:lnTo>
                <a:lnTo>
                  <a:pt x="97990" y="27378"/>
                </a:lnTo>
                <a:lnTo>
                  <a:pt x="97987" y="27374"/>
                </a:lnTo>
                <a:lnTo>
                  <a:pt x="97980" y="27368"/>
                </a:lnTo>
                <a:lnTo>
                  <a:pt x="97974" y="27365"/>
                </a:lnTo>
                <a:lnTo>
                  <a:pt x="97973" y="27364"/>
                </a:lnTo>
                <a:lnTo>
                  <a:pt x="97966" y="27357"/>
                </a:lnTo>
                <a:lnTo>
                  <a:pt x="97956" y="27352"/>
                </a:lnTo>
                <a:lnTo>
                  <a:pt x="97941" y="27342"/>
                </a:lnTo>
                <a:lnTo>
                  <a:pt x="97933" y="27338"/>
                </a:lnTo>
                <a:lnTo>
                  <a:pt x="97907" y="27326"/>
                </a:lnTo>
                <a:lnTo>
                  <a:pt x="97899" y="27322"/>
                </a:lnTo>
                <a:lnTo>
                  <a:pt x="97886" y="27313"/>
                </a:lnTo>
                <a:lnTo>
                  <a:pt x="97877" y="27307"/>
                </a:lnTo>
                <a:lnTo>
                  <a:pt x="97856" y="27299"/>
                </a:lnTo>
                <a:lnTo>
                  <a:pt x="97767" y="27253"/>
                </a:lnTo>
                <a:lnTo>
                  <a:pt x="97759" y="27249"/>
                </a:lnTo>
                <a:lnTo>
                  <a:pt x="97730" y="27234"/>
                </a:lnTo>
                <a:lnTo>
                  <a:pt x="97669" y="27217"/>
                </a:lnTo>
                <a:lnTo>
                  <a:pt x="97668" y="27217"/>
                </a:lnTo>
                <a:lnTo>
                  <a:pt x="97667" y="27217"/>
                </a:lnTo>
                <a:lnTo>
                  <a:pt x="97655" y="27211"/>
                </a:lnTo>
                <a:lnTo>
                  <a:pt x="97637" y="27201"/>
                </a:lnTo>
                <a:lnTo>
                  <a:pt x="97576" y="27178"/>
                </a:lnTo>
                <a:lnTo>
                  <a:pt x="97570" y="27176"/>
                </a:lnTo>
                <a:lnTo>
                  <a:pt x="97558" y="27171"/>
                </a:lnTo>
                <a:lnTo>
                  <a:pt x="97557" y="27171"/>
                </a:lnTo>
                <a:lnTo>
                  <a:pt x="97553" y="27168"/>
                </a:lnTo>
                <a:lnTo>
                  <a:pt x="97544" y="27165"/>
                </a:lnTo>
                <a:lnTo>
                  <a:pt x="97539" y="27162"/>
                </a:lnTo>
                <a:lnTo>
                  <a:pt x="97535" y="27159"/>
                </a:lnTo>
                <a:lnTo>
                  <a:pt x="97518" y="27149"/>
                </a:lnTo>
                <a:lnTo>
                  <a:pt x="97488" y="27135"/>
                </a:lnTo>
                <a:lnTo>
                  <a:pt x="97444" y="27097"/>
                </a:lnTo>
                <a:lnTo>
                  <a:pt x="97441" y="27094"/>
                </a:lnTo>
                <a:lnTo>
                  <a:pt x="97433" y="27085"/>
                </a:lnTo>
                <a:lnTo>
                  <a:pt x="97421" y="27069"/>
                </a:lnTo>
                <a:lnTo>
                  <a:pt x="97409" y="27059"/>
                </a:lnTo>
                <a:lnTo>
                  <a:pt x="97399" y="27051"/>
                </a:lnTo>
                <a:lnTo>
                  <a:pt x="97388" y="27043"/>
                </a:lnTo>
                <a:lnTo>
                  <a:pt x="97379" y="27034"/>
                </a:lnTo>
                <a:lnTo>
                  <a:pt x="97367" y="27022"/>
                </a:lnTo>
                <a:lnTo>
                  <a:pt x="97363" y="27018"/>
                </a:lnTo>
                <a:lnTo>
                  <a:pt x="97347" y="27006"/>
                </a:lnTo>
                <a:lnTo>
                  <a:pt x="97322" y="26991"/>
                </a:lnTo>
                <a:lnTo>
                  <a:pt x="97319" y="26986"/>
                </a:lnTo>
                <a:lnTo>
                  <a:pt x="97298" y="26967"/>
                </a:lnTo>
                <a:lnTo>
                  <a:pt x="97284" y="26956"/>
                </a:lnTo>
                <a:lnTo>
                  <a:pt x="97278" y="26951"/>
                </a:lnTo>
                <a:lnTo>
                  <a:pt x="97272" y="26943"/>
                </a:lnTo>
                <a:lnTo>
                  <a:pt x="97262" y="26929"/>
                </a:lnTo>
                <a:lnTo>
                  <a:pt x="97214" y="26880"/>
                </a:lnTo>
                <a:lnTo>
                  <a:pt x="97214" y="26880"/>
                </a:lnTo>
                <a:lnTo>
                  <a:pt x="97184" y="26850"/>
                </a:lnTo>
                <a:lnTo>
                  <a:pt x="97179" y="26846"/>
                </a:lnTo>
                <a:lnTo>
                  <a:pt x="97171" y="26839"/>
                </a:lnTo>
                <a:lnTo>
                  <a:pt x="97163" y="26831"/>
                </a:lnTo>
                <a:lnTo>
                  <a:pt x="97157" y="26825"/>
                </a:lnTo>
                <a:lnTo>
                  <a:pt x="97144" y="26812"/>
                </a:lnTo>
                <a:lnTo>
                  <a:pt x="97095" y="26765"/>
                </a:lnTo>
                <a:lnTo>
                  <a:pt x="97088" y="26758"/>
                </a:lnTo>
                <a:lnTo>
                  <a:pt x="97080" y="26752"/>
                </a:lnTo>
                <a:lnTo>
                  <a:pt x="97070" y="26744"/>
                </a:lnTo>
                <a:lnTo>
                  <a:pt x="97050" y="26728"/>
                </a:lnTo>
                <a:lnTo>
                  <a:pt x="96997" y="26675"/>
                </a:lnTo>
                <a:lnTo>
                  <a:pt x="96990" y="26666"/>
                </a:lnTo>
                <a:lnTo>
                  <a:pt x="96983" y="26660"/>
                </a:lnTo>
                <a:lnTo>
                  <a:pt x="96982" y="26659"/>
                </a:lnTo>
                <a:lnTo>
                  <a:pt x="96977" y="26654"/>
                </a:lnTo>
                <a:lnTo>
                  <a:pt x="96971" y="26645"/>
                </a:lnTo>
                <a:lnTo>
                  <a:pt x="96944" y="26610"/>
                </a:lnTo>
                <a:lnTo>
                  <a:pt x="96942" y="26609"/>
                </a:lnTo>
                <a:lnTo>
                  <a:pt x="96939" y="26603"/>
                </a:lnTo>
                <a:lnTo>
                  <a:pt x="96934" y="26597"/>
                </a:lnTo>
                <a:lnTo>
                  <a:pt x="96929" y="26588"/>
                </a:lnTo>
                <a:lnTo>
                  <a:pt x="96927" y="26581"/>
                </a:lnTo>
                <a:lnTo>
                  <a:pt x="96927" y="26580"/>
                </a:lnTo>
                <a:lnTo>
                  <a:pt x="96922" y="26569"/>
                </a:lnTo>
                <a:lnTo>
                  <a:pt x="96918" y="26560"/>
                </a:lnTo>
                <a:lnTo>
                  <a:pt x="96914" y="26550"/>
                </a:lnTo>
                <a:lnTo>
                  <a:pt x="96912" y="26541"/>
                </a:lnTo>
                <a:lnTo>
                  <a:pt x="96906" y="26522"/>
                </a:lnTo>
                <a:lnTo>
                  <a:pt x="96884" y="26478"/>
                </a:lnTo>
                <a:lnTo>
                  <a:pt x="96884" y="26477"/>
                </a:lnTo>
                <a:lnTo>
                  <a:pt x="96879" y="26468"/>
                </a:lnTo>
                <a:lnTo>
                  <a:pt x="96878" y="26463"/>
                </a:lnTo>
                <a:lnTo>
                  <a:pt x="96875" y="26454"/>
                </a:lnTo>
                <a:lnTo>
                  <a:pt x="96871" y="26446"/>
                </a:lnTo>
                <a:lnTo>
                  <a:pt x="96867" y="26437"/>
                </a:lnTo>
                <a:lnTo>
                  <a:pt x="96863" y="26428"/>
                </a:lnTo>
                <a:lnTo>
                  <a:pt x="96859" y="26419"/>
                </a:lnTo>
                <a:lnTo>
                  <a:pt x="96853" y="26412"/>
                </a:lnTo>
                <a:lnTo>
                  <a:pt x="96850" y="26406"/>
                </a:lnTo>
                <a:lnTo>
                  <a:pt x="96848" y="26403"/>
                </a:lnTo>
                <a:lnTo>
                  <a:pt x="96836" y="26386"/>
                </a:lnTo>
                <a:lnTo>
                  <a:pt x="96830" y="26380"/>
                </a:lnTo>
                <a:lnTo>
                  <a:pt x="96825" y="26375"/>
                </a:lnTo>
                <a:lnTo>
                  <a:pt x="96821" y="26371"/>
                </a:lnTo>
                <a:lnTo>
                  <a:pt x="96819" y="26370"/>
                </a:lnTo>
                <a:lnTo>
                  <a:pt x="96818" y="26366"/>
                </a:lnTo>
                <a:lnTo>
                  <a:pt x="96813" y="26358"/>
                </a:lnTo>
                <a:lnTo>
                  <a:pt x="96805" y="26348"/>
                </a:lnTo>
                <a:lnTo>
                  <a:pt x="96799" y="26341"/>
                </a:lnTo>
                <a:lnTo>
                  <a:pt x="96796" y="26337"/>
                </a:lnTo>
                <a:lnTo>
                  <a:pt x="96792" y="26333"/>
                </a:lnTo>
                <a:lnTo>
                  <a:pt x="96787" y="26323"/>
                </a:lnTo>
                <a:lnTo>
                  <a:pt x="96754" y="26282"/>
                </a:lnTo>
                <a:lnTo>
                  <a:pt x="96747" y="26274"/>
                </a:lnTo>
                <a:lnTo>
                  <a:pt x="96733" y="26255"/>
                </a:lnTo>
                <a:lnTo>
                  <a:pt x="96712" y="26238"/>
                </a:lnTo>
                <a:lnTo>
                  <a:pt x="96698" y="26226"/>
                </a:lnTo>
                <a:lnTo>
                  <a:pt x="96669" y="26202"/>
                </a:lnTo>
                <a:lnTo>
                  <a:pt x="96589" y="26119"/>
                </a:lnTo>
                <a:lnTo>
                  <a:pt x="96576" y="26097"/>
                </a:lnTo>
                <a:lnTo>
                  <a:pt x="96574" y="26093"/>
                </a:lnTo>
                <a:lnTo>
                  <a:pt x="96565" y="26077"/>
                </a:lnTo>
                <a:lnTo>
                  <a:pt x="96542" y="26044"/>
                </a:lnTo>
                <a:lnTo>
                  <a:pt x="96490" y="25975"/>
                </a:lnTo>
                <a:lnTo>
                  <a:pt x="96478" y="25960"/>
                </a:lnTo>
                <a:lnTo>
                  <a:pt x="96470" y="25945"/>
                </a:lnTo>
                <a:lnTo>
                  <a:pt x="96468" y="25944"/>
                </a:lnTo>
                <a:lnTo>
                  <a:pt x="96453" y="25933"/>
                </a:lnTo>
                <a:lnTo>
                  <a:pt x="96442" y="25924"/>
                </a:lnTo>
                <a:lnTo>
                  <a:pt x="96427" y="25909"/>
                </a:lnTo>
                <a:lnTo>
                  <a:pt x="96415" y="25899"/>
                </a:lnTo>
                <a:lnTo>
                  <a:pt x="96410" y="25896"/>
                </a:lnTo>
                <a:lnTo>
                  <a:pt x="96400" y="25889"/>
                </a:lnTo>
                <a:lnTo>
                  <a:pt x="96389" y="25881"/>
                </a:lnTo>
                <a:lnTo>
                  <a:pt x="96375" y="25868"/>
                </a:lnTo>
                <a:lnTo>
                  <a:pt x="96372" y="25864"/>
                </a:lnTo>
                <a:lnTo>
                  <a:pt x="96356" y="25847"/>
                </a:lnTo>
                <a:lnTo>
                  <a:pt x="96350" y="25844"/>
                </a:lnTo>
                <a:lnTo>
                  <a:pt x="96320" y="25826"/>
                </a:lnTo>
                <a:lnTo>
                  <a:pt x="96306" y="25818"/>
                </a:lnTo>
                <a:lnTo>
                  <a:pt x="96286" y="25805"/>
                </a:lnTo>
                <a:lnTo>
                  <a:pt x="96258" y="25788"/>
                </a:lnTo>
                <a:lnTo>
                  <a:pt x="96227" y="25769"/>
                </a:lnTo>
                <a:lnTo>
                  <a:pt x="96217" y="25761"/>
                </a:lnTo>
                <a:lnTo>
                  <a:pt x="96217" y="25760"/>
                </a:lnTo>
                <a:lnTo>
                  <a:pt x="96209" y="25751"/>
                </a:lnTo>
                <a:lnTo>
                  <a:pt x="96199" y="25737"/>
                </a:lnTo>
                <a:lnTo>
                  <a:pt x="96186" y="25725"/>
                </a:lnTo>
                <a:lnTo>
                  <a:pt x="96174" y="25708"/>
                </a:lnTo>
                <a:lnTo>
                  <a:pt x="96166" y="25696"/>
                </a:lnTo>
                <a:lnTo>
                  <a:pt x="96157" y="25685"/>
                </a:lnTo>
                <a:lnTo>
                  <a:pt x="96150" y="25680"/>
                </a:lnTo>
                <a:lnTo>
                  <a:pt x="96146" y="25677"/>
                </a:lnTo>
                <a:lnTo>
                  <a:pt x="96129" y="25666"/>
                </a:lnTo>
                <a:lnTo>
                  <a:pt x="96116" y="25656"/>
                </a:lnTo>
                <a:lnTo>
                  <a:pt x="96111" y="25651"/>
                </a:lnTo>
                <a:lnTo>
                  <a:pt x="96103" y="25642"/>
                </a:lnTo>
                <a:lnTo>
                  <a:pt x="96103" y="25642"/>
                </a:lnTo>
                <a:lnTo>
                  <a:pt x="96103" y="25642"/>
                </a:lnTo>
                <a:lnTo>
                  <a:pt x="96099" y="25635"/>
                </a:lnTo>
                <a:lnTo>
                  <a:pt x="96094" y="25629"/>
                </a:lnTo>
                <a:lnTo>
                  <a:pt x="96093" y="25626"/>
                </a:lnTo>
                <a:lnTo>
                  <a:pt x="96090" y="25621"/>
                </a:lnTo>
                <a:lnTo>
                  <a:pt x="96085" y="25613"/>
                </a:lnTo>
                <a:lnTo>
                  <a:pt x="96081" y="25606"/>
                </a:lnTo>
                <a:lnTo>
                  <a:pt x="96064" y="25590"/>
                </a:lnTo>
                <a:lnTo>
                  <a:pt x="96046" y="25577"/>
                </a:lnTo>
                <a:lnTo>
                  <a:pt x="96019" y="25578"/>
                </a:lnTo>
                <a:lnTo>
                  <a:pt x="96007" y="25577"/>
                </a:lnTo>
                <a:lnTo>
                  <a:pt x="95995" y="25581"/>
                </a:lnTo>
                <a:lnTo>
                  <a:pt x="95987" y="25584"/>
                </a:lnTo>
                <a:lnTo>
                  <a:pt x="95972" y="25590"/>
                </a:lnTo>
                <a:lnTo>
                  <a:pt x="95971" y="25592"/>
                </a:lnTo>
                <a:lnTo>
                  <a:pt x="95966" y="25612"/>
                </a:lnTo>
                <a:lnTo>
                  <a:pt x="95948" y="25636"/>
                </a:lnTo>
                <a:lnTo>
                  <a:pt x="95943" y="25643"/>
                </a:lnTo>
                <a:lnTo>
                  <a:pt x="95931" y="25666"/>
                </a:lnTo>
                <a:lnTo>
                  <a:pt x="95928" y="25670"/>
                </a:lnTo>
                <a:lnTo>
                  <a:pt x="95915" y="25689"/>
                </a:lnTo>
                <a:lnTo>
                  <a:pt x="95897" y="25706"/>
                </a:lnTo>
                <a:lnTo>
                  <a:pt x="95888" y="25716"/>
                </a:lnTo>
                <a:lnTo>
                  <a:pt x="95859" y="25725"/>
                </a:lnTo>
                <a:lnTo>
                  <a:pt x="95852" y="25727"/>
                </a:lnTo>
                <a:lnTo>
                  <a:pt x="95850" y="25728"/>
                </a:lnTo>
                <a:lnTo>
                  <a:pt x="95841" y="25731"/>
                </a:lnTo>
                <a:lnTo>
                  <a:pt x="95831" y="25737"/>
                </a:lnTo>
                <a:lnTo>
                  <a:pt x="95824" y="25742"/>
                </a:lnTo>
                <a:lnTo>
                  <a:pt x="95818" y="25746"/>
                </a:lnTo>
                <a:lnTo>
                  <a:pt x="95817" y="25746"/>
                </a:lnTo>
                <a:lnTo>
                  <a:pt x="95816" y="25746"/>
                </a:lnTo>
                <a:lnTo>
                  <a:pt x="95808" y="25746"/>
                </a:lnTo>
                <a:lnTo>
                  <a:pt x="95808" y="25746"/>
                </a:lnTo>
                <a:lnTo>
                  <a:pt x="95790" y="25746"/>
                </a:lnTo>
                <a:lnTo>
                  <a:pt x="95789" y="25746"/>
                </a:lnTo>
                <a:lnTo>
                  <a:pt x="95781" y="25745"/>
                </a:lnTo>
                <a:lnTo>
                  <a:pt x="95759" y="25742"/>
                </a:lnTo>
                <a:lnTo>
                  <a:pt x="95751" y="25741"/>
                </a:lnTo>
                <a:lnTo>
                  <a:pt x="95728" y="25739"/>
                </a:lnTo>
                <a:lnTo>
                  <a:pt x="95721" y="25737"/>
                </a:lnTo>
                <a:lnTo>
                  <a:pt x="95714" y="25735"/>
                </a:lnTo>
                <a:lnTo>
                  <a:pt x="95712" y="25735"/>
                </a:lnTo>
                <a:lnTo>
                  <a:pt x="95697" y="25731"/>
                </a:lnTo>
                <a:lnTo>
                  <a:pt x="95687" y="25731"/>
                </a:lnTo>
                <a:lnTo>
                  <a:pt x="95677" y="25731"/>
                </a:lnTo>
                <a:lnTo>
                  <a:pt x="95672" y="25731"/>
                </a:lnTo>
                <a:lnTo>
                  <a:pt x="95650" y="25731"/>
                </a:lnTo>
                <a:lnTo>
                  <a:pt x="95643" y="25728"/>
                </a:lnTo>
                <a:lnTo>
                  <a:pt x="95638" y="25726"/>
                </a:lnTo>
                <a:lnTo>
                  <a:pt x="95630" y="25723"/>
                </a:lnTo>
                <a:lnTo>
                  <a:pt x="95617" y="25723"/>
                </a:lnTo>
                <a:lnTo>
                  <a:pt x="95615" y="25723"/>
                </a:lnTo>
                <a:lnTo>
                  <a:pt x="95613" y="25723"/>
                </a:lnTo>
                <a:lnTo>
                  <a:pt x="95611" y="25723"/>
                </a:lnTo>
                <a:lnTo>
                  <a:pt x="95608" y="25721"/>
                </a:lnTo>
                <a:lnTo>
                  <a:pt x="95608" y="25721"/>
                </a:lnTo>
                <a:lnTo>
                  <a:pt x="95600" y="25715"/>
                </a:lnTo>
                <a:lnTo>
                  <a:pt x="95584" y="25704"/>
                </a:lnTo>
                <a:lnTo>
                  <a:pt x="95578" y="25700"/>
                </a:lnTo>
                <a:lnTo>
                  <a:pt x="95556" y="25685"/>
                </a:lnTo>
                <a:lnTo>
                  <a:pt x="95524" y="25662"/>
                </a:lnTo>
                <a:lnTo>
                  <a:pt x="95521" y="25660"/>
                </a:lnTo>
                <a:lnTo>
                  <a:pt x="95514" y="25655"/>
                </a:lnTo>
                <a:lnTo>
                  <a:pt x="95511" y="25653"/>
                </a:lnTo>
                <a:lnTo>
                  <a:pt x="95495" y="25639"/>
                </a:lnTo>
                <a:lnTo>
                  <a:pt x="95486" y="25635"/>
                </a:lnTo>
                <a:lnTo>
                  <a:pt x="95478" y="25632"/>
                </a:lnTo>
                <a:lnTo>
                  <a:pt x="95467" y="25632"/>
                </a:lnTo>
                <a:lnTo>
                  <a:pt x="95460" y="25633"/>
                </a:lnTo>
                <a:lnTo>
                  <a:pt x="95455" y="25634"/>
                </a:lnTo>
                <a:lnTo>
                  <a:pt x="95447" y="25638"/>
                </a:lnTo>
                <a:lnTo>
                  <a:pt x="95433" y="25643"/>
                </a:lnTo>
                <a:lnTo>
                  <a:pt x="95433" y="25643"/>
                </a:lnTo>
                <a:lnTo>
                  <a:pt x="95428" y="25646"/>
                </a:lnTo>
                <a:lnTo>
                  <a:pt x="95418" y="25652"/>
                </a:lnTo>
                <a:lnTo>
                  <a:pt x="95405" y="25661"/>
                </a:lnTo>
                <a:lnTo>
                  <a:pt x="95397" y="25666"/>
                </a:lnTo>
                <a:lnTo>
                  <a:pt x="95390" y="25670"/>
                </a:lnTo>
                <a:lnTo>
                  <a:pt x="95386" y="25672"/>
                </a:lnTo>
                <a:lnTo>
                  <a:pt x="95384" y="25673"/>
                </a:lnTo>
                <a:lnTo>
                  <a:pt x="95383" y="25674"/>
                </a:lnTo>
                <a:lnTo>
                  <a:pt x="95381" y="25677"/>
                </a:lnTo>
                <a:lnTo>
                  <a:pt x="95380" y="25677"/>
                </a:lnTo>
                <a:lnTo>
                  <a:pt x="95375" y="25681"/>
                </a:lnTo>
                <a:lnTo>
                  <a:pt x="95373" y="25681"/>
                </a:lnTo>
                <a:lnTo>
                  <a:pt x="95372" y="25682"/>
                </a:lnTo>
                <a:lnTo>
                  <a:pt x="95368" y="25684"/>
                </a:lnTo>
                <a:lnTo>
                  <a:pt x="95362" y="25689"/>
                </a:lnTo>
                <a:lnTo>
                  <a:pt x="95352" y="25695"/>
                </a:lnTo>
                <a:lnTo>
                  <a:pt x="95344" y="25699"/>
                </a:lnTo>
                <a:lnTo>
                  <a:pt x="95339" y="25704"/>
                </a:lnTo>
                <a:lnTo>
                  <a:pt x="95334" y="25710"/>
                </a:lnTo>
                <a:lnTo>
                  <a:pt x="95328" y="25716"/>
                </a:lnTo>
                <a:lnTo>
                  <a:pt x="95325" y="25720"/>
                </a:lnTo>
                <a:lnTo>
                  <a:pt x="95318" y="25723"/>
                </a:lnTo>
                <a:lnTo>
                  <a:pt x="95310" y="25728"/>
                </a:lnTo>
                <a:lnTo>
                  <a:pt x="95308" y="25730"/>
                </a:lnTo>
                <a:lnTo>
                  <a:pt x="95306" y="25730"/>
                </a:lnTo>
                <a:lnTo>
                  <a:pt x="95298" y="25736"/>
                </a:lnTo>
                <a:lnTo>
                  <a:pt x="95297" y="25737"/>
                </a:lnTo>
                <a:lnTo>
                  <a:pt x="95286" y="25743"/>
                </a:lnTo>
                <a:lnTo>
                  <a:pt x="95282" y="25747"/>
                </a:lnTo>
                <a:lnTo>
                  <a:pt x="95278" y="25752"/>
                </a:lnTo>
                <a:lnTo>
                  <a:pt x="95254" y="25765"/>
                </a:lnTo>
                <a:lnTo>
                  <a:pt x="95247" y="25768"/>
                </a:lnTo>
                <a:lnTo>
                  <a:pt x="95242" y="25772"/>
                </a:lnTo>
                <a:lnTo>
                  <a:pt x="95235" y="25775"/>
                </a:lnTo>
                <a:lnTo>
                  <a:pt x="95233" y="25776"/>
                </a:lnTo>
                <a:lnTo>
                  <a:pt x="95231" y="25777"/>
                </a:lnTo>
                <a:lnTo>
                  <a:pt x="95230" y="25777"/>
                </a:lnTo>
                <a:lnTo>
                  <a:pt x="95221" y="25782"/>
                </a:lnTo>
                <a:lnTo>
                  <a:pt x="95218" y="25785"/>
                </a:lnTo>
                <a:lnTo>
                  <a:pt x="95218" y="25785"/>
                </a:lnTo>
                <a:lnTo>
                  <a:pt x="95213" y="25785"/>
                </a:lnTo>
                <a:lnTo>
                  <a:pt x="95200" y="25789"/>
                </a:lnTo>
                <a:lnTo>
                  <a:pt x="95191" y="25793"/>
                </a:lnTo>
                <a:lnTo>
                  <a:pt x="95150" y="25799"/>
                </a:lnTo>
                <a:lnTo>
                  <a:pt x="95147" y="25799"/>
                </a:lnTo>
                <a:lnTo>
                  <a:pt x="95134" y="25799"/>
                </a:lnTo>
                <a:lnTo>
                  <a:pt x="95133" y="25799"/>
                </a:lnTo>
                <a:lnTo>
                  <a:pt x="95133" y="25799"/>
                </a:lnTo>
                <a:lnTo>
                  <a:pt x="95129" y="25799"/>
                </a:lnTo>
                <a:lnTo>
                  <a:pt x="95128" y="25799"/>
                </a:lnTo>
                <a:lnTo>
                  <a:pt x="95120" y="25799"/>
                </a:lnTo>
                <a:lnTo>
                  <a:pt x="95106" y="25798"/>
                </a:lnTo>
                <a:lnTo>
                  <a:pt x="95100" y="25797"/>
                </a:lnTo>
                <a:lnTo>
                  <a:pt x="95095" y="25797"/>
                </a:lnTo>
                <a:lnTo>
                  <a:pt x="95090" y="25797"/>
                </a:lnTo>
                <a:lnTo>
                  <a:pt x="95070" y="25798"/>
                </a:lnTo>
                <a:lnTo>
                  <a:pt x="95064" y="25798"/>
                </a:lnTo>
                <a:lnTo>
                  <a:pt x="95049" y="25798"/>
                </a:lnTo>
                <a:lnTo>
                  <a:pt x="95041" y="25798"/>
                </a:lnTo>
                <a:lnTo>
                  <a:pt x="95039" y="25798"/>
                </a:lnTo>
                <a:lnTo>
                  <a:pt x="95032" y="25798"/>
                </a:lnTo>
                <a:lnTo>
                  <a:pt x="95027" y="25798"/>
                </a:lnTo>
                <a:lnTo>
                  <a:pt x="95011" y="25798"/>
                </a:lnTo>
                <a:lnTo>
                  <a:pt x="95010" y="25798"/>
                </a:lnTo>
                <a:lnTo>
                  <a:pt x="95005" y="25797"/>
                </a:lnTo>
                <a:lnTo>
                  <a:pt x="95004" y="25796"/>
                </a:lnTo>
                <a:lnTo>
                  <a:pt x="95003" y="25796"/>
                </a:lnTo>
                <a:lnTo>
                  <a:pt x="94993" y="25796"/>
                </a:lnTo>
                <a:lnTo>
                  <a:pt x="94982" y="25795"/>
                </a:lnTo>
                <a:lnTo>
                  <a:pt x="94978" y="25795"/>
                </a:lnTo>
                <a:lnTo>
                  <a:pt x="94966" y="25797"/>
                </a:lnTo>
                <a:lnTo>
                  <a:pt x="94935" y="25795"/>
                </a:lnTo>
                <a:lnTo>
                  <a:pt x="94928" y="25794"/>
                </a:lnTo>
                <a:lnTo>
                  <a:pt x="94922" y="25794"/>
                </a:lnTo>
                <a:lnTo>
                  <a:pt x="94915" y="25794"/>
                </a:lnTo>
                <a:lnTo>
                  <a:pt x="94907" y="25794"/>
                </a:lnTo>
                <a:lnTo>
                  <a:pt x="94890" y="25794"/>
                </a:lnTo>
                <a:lnTo>
                  <a:pt x="94863" y="25797"/>
                </a:lnTo>
                <a:lnTo>
                  <a:pt x="94852" y="25799"/>
                </a:lnTo>
                <a:lnTo>
                  <a:pt x="94851" y="25800"/>
                </a:lnTo>
                <a:lnTo>
                  <a:pt x="94851" y="25800"/>
                </a:lnTo>
                <a:lnTo>
                  <a:pt x="94848" y="25800"/>
                </a:lnTo>
                <a:lnTo>
                  <a:pt x="94838" y="25800"/>
                </a:lnTo>
                <a:lnTo>
                  <a:pt x="94830" y="25800"/>
                </a:lnTo>
                <a:lnTo>
                  <a:pt x="94822" y="25800"/>
                </a:lnTo>
                <a:lnTo>
                  <a:pt x="94808" y="25803"/>
                </a:lnTo>
                <a:lnTo>
                  <a:pt x="94800" y="25806"/>
                </a:lnTo>
                <a:lnTo>
                  <a:pt x="94796" y="25807"/>
                </a:lnTo>
                <a:lnTo>
                  <a:pt x="94762" y="25813"/>
                </a:lnTo>
                <a:lnTo>
                  <a:pt x="94762" y="25813"/>
                </a:lnTo>
                <a:lnTo>
                  <a:pt x="94761" y="25813"/>
                </a:lnTo>
                <a:lnTo>
                  <a:pt x="94754" y="25814"/>
                </a:lnTo>
                <a:lnTo>
                  <a:pt x="94752" y="25815"/>
                </a:lnTo>
                <a:lnTo>
                  <a:pt x="94748" y="25817"/>
                </a:lnTo>
                <a:lnTo>
                  <a:pt x="94741" y="25818"/>
                </a:lnTo>
                <a:lnTo>
                  <a:pt x="94729" y="25822"/>
                </a:lnTo>
                <a:lnTo>
                  <a:pt x="94728" y="25824"/>
                </a:lnTo>
                <a:lnTo>
                  <a:pt x="94724" y="25827"/>
                </a:lnTo>
                <a:lnTo>
                  <a:pt x="94716" y="25826"/>
                </a:lnTo>
                <a:lnTo>
                  <a:pt x="94711" y="25826"/>
                </a:lnTo>
                <a:lnTo>
                  <a:pt x="94710" y="25827"/>
                </a:lnTo>
                <a:lnTo>
                  <a:pt x="94704" y="25830"/>
                </a:lnTo>
                <a:lnTo>
                  <a:pt x="94690" y="25835"/>
                </a:lnTo>
                <a:lnTo>
                  <a:pt x="94688" y="25836"/>
                </a:lnTo>
                <a:lnTo>
                  <a:pt x="94687" y="25836"/>
                </a:lnTo>
                <a:lnTo>
                  <a:pt x="94686" y="25836"/>
                </a:lnTo>
                <a:lnTo>
                  <a:pt x="94680" y="25839"/>
                </a:lnTo>
                <a:lnTo>
                  <a:pt x="94680" y="25839"/>
                </a:lnTo>
                <a:lnTo>
                  <a:pt x="94675" y="25841"/>
                </a:lnTo>
                <a:lnTo>
                  <a:pt x="94670" y="25843"/>
                </a:lnTo>
                <a:lnTo>
                  <a:pt x="94663" y="25846"/>
                </a:lnTo>
                <a:lnTo>
                  <a:pt x="94654" y="25850"/>
                </a:lnTo>
                <a:lnTo>
                  <a:pt x="94647" y="25854"/>
                </a:lnTo>
                <a:lnTo>
                  <a:pt x="94647" y="25854"/>
                </a:lnTo>
                <a:lnTo>
                  <a:pt x="94641" y="25856"/>
                </a:lnTo>
                <a:lnTo>
                  <a:pt x="94639" y="25859"/>
                </a:lnTo>
                <a:lnTo>
                  <a:pt x="94633" y="25863"/>
                </a:lnTo>
                <a:lnTo>
                  <a:pt x="94633" y="25864"/>
                </a:lnTo>
                <a:lnTo>
                  <a:pt x="94627" y="25866"/>
                </a:lnTo>
                <a:lnTo>
                  <a:pt x="94625" y="25868"/>
                </a:lnTo>
                <a:lnTo>
                  <a:pt x="94617" y="25877"/>
                </a:lnTo>
                <a:lnTo>
                  <a:pt x="94616" y="25878"/>
                </a:lnTo>
                <a:lnTo>
                  <a:pt x="94603" y="25887"/>
                </a:lnTo>
                <a:lnTo>
                  <a:pt x="94603" y="25888"/>
                </a:lnTo>
                <a:lnTo>
                  <a:pt x="94596" y="25893"/>
                </a:lnTo>
                <a:lnTo>
                  <a:pt x="94589" y="25900"/>
                </a:lnTo>
                <a:lnTo>
                  <a:pt x="94584" y="25904"/>
                </a:lnTo>
                <a:lnTo>
                  <a:pt x="94581" y="25909"/>
                </a:lnTo>
                <a:lnTo>
                  <a:pt x="94578" y="25914"/>
                </a:lnTo>
                <a:lnTo>
                  <a:pt x="94576" y="25918"/>
                </a:lnTo>
                <a:lnTo>
                  <a:pt x="94573" y="25924"/>
                </a:lnTo>
                <a:lnTo>
                  <a:pt x="94572" y="25927"/>
                </a:lnTo>
                <a:lnTo>
                  <a:pt x="94571" y="25927"/>
                </a:lnTo>
                <a:lnTo>
                  <a:pt x="94571" y="25928"/>
                </a:lnTo>
                <a:lnTo>
                  <a:pt x="94566" y="25935"/>
                </a:lnTo>
                <a:lnTo>
                  <a:pt x="94565" y="25937"/>
                </a:lnTo>
                <a:lnTo>
                  <a:pt x="94565" y="25939"/>
                </a:lnTo>
                <a:lnTo>
                  <a:pt x="94558" y="25949"/>
                </a:lnTo>
                <a:lnTo>
                  <a:pt x="94558" y="25949"/>
                </a:lnTo>
                <a:lnTo>
                  <a:pt x="94553" y="25957"/>
                </a:lnTo>
                <a:lnTo>
                  <a:pt x="94550" y="25962"/>
                </a:lnTo>
                <a:lnTo>
                  <a:pt x="94547" y="25970"/>
                </a:lnTo>
                <a:lnTo>
                  <a:pt x="94546" y="25975"/>
                </a:lnTo>
                <a:lnTo>
                  <a:pt x="94543" y="25982"/>
                </a:lnTo>
                <a:lnTo>
                  <a:pt x="94542" y="25988"/>
                </a:lnTo>
                <a:lnTo>
                  <a:pt x="94542" y="25989"/>
                </a:lnTo>
                <a:lnTo>
                  <a:pt x="94541" y="25994"/>
                </a:lnTo>
                <a:lnTo>
                  <a:pt x="94540" y="26001"/>
                </a:lnTo>
                <a:lnTo>
                  <a:pt x="94540" y="26002"/>
                </a:lnTo>
                <a:lnTo>
                  <a:pt x="94540" y="26008"/>
                </a:lnTo>
                <a:lnTo>
                  <a:pt x="94540" y="26010"/>
                </a:lnTo>
                <a:lnTo>
                  <a:pt x="94540" y="26013"/>
                </a:lnTo>
                <a:lnTo>
                  <a:pt x="94540" y="26015"/>
                </a:lnTo>
                <a:lnTo>
                  <a:pt x="94540" y="26016"/>
                </a:lnTo>
                <a:lnTo>
                  <a:pt x="94541" y="26020"/>
                </a:lnTo>
                <a:lnTo>
                  <a:pt x="94541" y="26020"/>
                </a:lnTo>
                <a:lnTo>
                  <a:pt x="94542" y="26024"/>
                </a:lnTo>
                <a:lnTo>
                  <a:pt x="94542" y="26027"/>
                </a:lnTo>
                <a:lnTo>
                  <a:pt x="94543" y="26029"/>
                </a:lnTo>
                <a:lnTo>
                  <a:pt x="94543" y="26031"/>
                </a:lnTo>
                <a:lnTo>
                  <a:pt x="94544" y="26031"/>
                </a:lnTo>
                <a:lnTo>
                  <a:pt x="94544" y="26034"/>
                </a:lnTo>
                <a:lnTo>
                  <a:pt x="94545" y="26038"/>
                </a:lnTo>
                <a:lnTo>
                  <a:pt x="94545" y="26049"/>
                </a:lnTo>
                <a:lnTo>
                  <a:pt x="94545" y="26057"/>
                </a:lnTo>
                <a:lnTo>
                  <a:pt x="94545" y="26061"/>
                </a:lnTo>
                <a:lnTo>
                  <a:pt x="94546" y="26067"/>
                </a:lnTo>
                <a:lnTo>
                  <a:pt x="94547" y="26072"/>
                </a:lnTo>
                <a:lnTo>
                  <a:pt x="94548" y="26078"/>
                </a:lnTo>
                <a:lnTo>
                  <a:pt x="94548" y="26083"/>
                </a:lnTo>
                <a:lnTo>
                  <a:pt x="94548" y="26087"/>
                </a:lnTo>
                <a:lnTo>
                  <a:pt x="94547" y="26096"/>
                </a:lnTo>
                <a:lnTo>
                  <a:pt x="94547" y="26100"/>
                </a:lnTo>
                <a:lnTo>
                  <a:pt x="94547" y="26105"/>
                </a:lnTo>
                <a:lnTo>
                  <a:pt x="94547" y="26110"/>
                </a:lnTo>
                <a:lnTo>
                  <a:pt x="94547" y="26114"/>
                </a:lnTo>
                <a:lnTo>
                  <a:pt x="94547" y="26122"/>
                </a:lnTo>
                <a:lnTo>
                  <a:pt x="94547" y="26123"/>
                </a:lnTo>
                <a:lnTo>
                  <a:pt x="94547" y="26123"/>
                </a:lnTo>
                <a:lnTo>
                  <a:pt x="94547" y="26126"/>
                </a:lnTo>
                <a:lnTo>
                  <a:pt x="94546" y="26132"/>
                </a:lnTo>
                <a:lnTo>
                  <a:pt x="94546" y="26137"/>
                </a:lnTo>
                <a:lnTo>
                  <a:pt x="94545" y="26140"/>
                </a:lnTo>
                <a:lnTo>
                  <a:pt x="94545" y="26140"/>
                </a:lnTo>
                <a:lnTo>
                  <a:pt x="94545" y="26146"/>
                </a:lnTo>
                <a:lnTo>
                  <a:pt x="94545" y="26147"/>
                </a:lnTo>
                <a:lnTo>
                  <a:pt x="94545" y="26157"/>
                </a:lnTo>
                <a:lnTo>
                  <a:pt x="94545" y="26165"/>
                </a:lnTo>
                <a:lnTo>
                  <a:pt x="94544" y="26174"/>
                </a:lnTo>
                <a:lnTo>
                  <a:pt x="94533" y="26188"/>
                </a:lnTo>
                <a:lnTo>
                  <a:pt x="94531" y="26190"/>
                </a:lnTo>
                <a:lnTo>
                  <a:pt x="94529" y="26193"/>
                </a:lnTo>
                <a:lnTo>
                  <a:pt x="94526" y="26201"/>
                </a:lnTo>
                <a:lnTo>
                  <a:pt x="94525" y="26205"/>
                </a:lnTo>
                <a:lnTo>
                  <a:pt x="94524" y="26215"/>
                </a:lnTo>
                <a:lnTo>
                  <a:pt x="94523" y="26227"/>
                </a:lnTo>
                <a:lnTo>
                  <a:pt x="94523" y="26233"/>
                </a:lnTo>
                <a:lnTo>
                  <a:pt x="94523" y="26238"/>
                </a:lnTo>
                <a:lnTo>
                  <a:pt x="94523" y="26239"/>
                </a:lnTo>
                <a:lnTo>
                  <a:pt x="94521" y="26252"/>
                </a:lnTo>
                <a:lnTo>
                  <a:pt x="94521" y="26252"/>
                </a:lnTo>
                <a:lnTo>
                  <a:pt x="94520" y="26253"/>
                </a:lnTo>
                <a:lnTo>
                  <a:pt x="94519" y="26257"/>
                </a:lnTo>
                <a:lnTo>
                  <a:pt x="94518" y="26264"/>
                </a:lnTo>
                <a:lnTo>
                  <a:pt x="94516" y="26273"/>
                </a:lnTo>
                <a:lnTo>
                  <a:pt x="94514" y="26281"/>
                </a:lnTo>
                <a:lnTo>
                  <a:pt x="94514" y="26281"/>
                </a:lnTo>
                <a:lnTo>
                  <a:pt x="94512" y="26289"/>
                </a:lnTo>
                <a:lnTo>
                  <a:pt x="94511" y="26296"/>
                </a:lnTo>
                <a:lnTo>
                  <a:pt x="94511" y="26302"/>
                </a:lnTo>
                <a:lnTo>
                  <a:pt x="94512" y="26321"/>
                </a:lnTo>
                <a:lnTo>
                  <a:pt x="94512" y="26325"/>
                </a:lnTo>
                <a:lnTo>
                  <a:pt x="94512" y="26330"/>
                </a:lnTo>
                <a:lnTo>
                  <a:pt x="94515" y="26341"/>
                </a:lnTo>
                <a:lnTo>
                  <a:pt x="94521" y="26351"/>
                </a:lnTo>
                <a:lnTo>
                  <a:pt x="94521" y="26351"/>
                </a:lnTo>
                <a:lnTo>
                  <a:pt x="94524" y="26357"/>
                </a:lnTo>
                <a:lnTo>
                  <a:pt x="94525" y="26358"/>
                </a:lnTo>
                <a:lnTo>
                  <a:pt x="94527" y="26364"/>
                </a:lnTo>
                <a:lnTo>
                  <a:pt x="94530" y="26370"/>
                </a:lnTo>
                <a:lnTo>
                  <a:pt x="94531" y="26376"/>
                </a:lnTo>
                <a:lnTo>
                  <a:pt x="94532" y="26381"/>
                </a:lnTo>
                <a:lnTo>
                  <a:pt x="94549" y="26412"/>
                </a:lnTo>
                <a:lnTo>
                  <a:pt x="94550" y="26413"/>
                </a:lnTo>
                <a:lnTo>
                  <a:pt x="94551" y="26414"/>
                </a:lnTo>
                <a:lnTo>
                  <a:pt x="94554" y="26416"/>
                </a:lnTo>
                <a:lnTo>
                  <a:pt x="94556" y="26417"/>
                </a:lnTo>
                <a:lnTo>
                  <a:pt x="94560" y="26420"/>
                </a:lnTo>
                <a:lnTo>
                  <a:pt x="94567" y="26430"/>
                </a:lnTo>
                <a:lnTo>
                  <a:pt x="94569" y="26433"/>
                </a:lnTo>
                <a:lnTo>
                  <a:pt x="94569" y="26433"/>
                </a:lnTo>
                <a:lnTo>
                  <a:pt x="94572" y="26436"/>
                </a:lnTo>
                <a:lnTo>
                  <a:pt x="94577" y="26441"/>
                </a:lnTo>
                <a:lnTo>
                  <a:pt x="94581" y="26445"/>
                </a:lnTo>
                <a:lnTo>
                  <a:pt x="94584" y="26448"/>
                </a:lnTo>
                <a:lnTo>
                  <a:pt x="94585" y="26449"/>
                </a:lnTo>
                <a:lnTo>
                  <a:pt x="94585" y="26449"/>
                </a:lnTo>
                <a:lnTo>
                  <a:pt x="94585" y="26450"/>
                </a:lnTo>
                <a:lnTo>
                  <a:pt x="94587" y="26453"/>
                </a:lnTo>
                <a:lnTo>
                  <a:pt x="94588" y="26453"/>
                </a:lnTo>
                <a:lnTo>
                  <a:pt x="94594" y="26457"/>
                </a:lnTo>
                <a:lnTo>
                  <a:pt x="94599" y="26460"/>
                </a:lnTo>
                <a:lnTo>
                  <a:pt x="94609" y="26468"/>
                </a:lnTo>
                <a:lnTo>
                  <a:pt x="94612" y="26473"/>
                </a:lnTo>
                <a:lnTo>
                  <a:pt x="94612" y="26474"/>
                </a:lnTo>
                <a:lnTo>
                  <a:pt x="94613" y="26475"/>
                </a:lnTo>
                <a:lnTo>
                  <a:pt x="94617" y="26480"/>
                </a:lnTo>
                <a:lnTo>
                  <a:pt x="94640" y="26500"/>
                </a:lnTo>
                <a:lnTo>
                  <a:pt x="94648" y="26507"/>
                </a:lnTo>
                <a:lnTo>
                  <a:pt x="94649" y="26507"/>
                </a:lnTo>
                <a:lnTo>
                  <a:pt x="94650" y="26507"/>
                </a:lnTo>
                <a:lnTo>
                  <a:pt x="94655" y="26510"/>
                </a:lnTo>
                <a:lnTo>
                  <a:pt x="94661" y="26513"/>
                </a:lnTo>
                <a:lnTo>
                  <a:pt x="94664" y="26516"/>
                </a:lnTo>
                <a:lnTo>
                  <a:pt x="94666" y="26519"/>
                </a:lnTo>
                <a:lnTo>
                  <a:pt x="94678" y="26532"/>
                </a:lnTo>
                <a:lnTo>
                  <a:pt x="94679" y="26532"/>
                </a:lnTo>
                <a:lnTo>
                  <a:pt x="94683" y="26536"/>
                </a:lnTo>
                <a:lnTo>
                  <a:pt x="94688" y="26540"/>
                </a:lnTo>
                <a:lnTo>
                  <a:pt x="94690" y="26542"/>
                </a:lnTo>
                <a:lnTo>
                  <a:pt x="94691" y="26543"/>
                </a:lnTo>
                <a:lnTo>
                  <a:pt x="94698" y="26550"/>
                </a:lnTo>
                <a:lnTo>
                  <a:pt x="94700" y="26553"/>
                </a:lnTo>
                <a:lnTo>
                  <a:pt x="94703" y="26556"/>
                </a:lnTo>
                <a:lnTo>
                  <a:pt x="94703" y="26556"/>
                </a:lnTo>
                <a:lnTo>
                  <a:pt x="94708" y="26561"/>
                </a:lnTo>
                <a:lnTo>
                  <a:pt x="94708" y="26562"/>
                </a:lnTo>
                <a:lnTo>
                  <a:pt x="94709" y="26563"/>
                </a:lnTo>
                <a:lnTo>
                  <a:pt x="94712" y="26566"/>
                </a:lnTo>
                <a:lnTo>
                  <a:pt x="94712" y="26566"/>
                </a:lnTo>
                <a:lnTo>
                  <a:pt x="94714" y="26569"/>
                </a:lnTo>
                <a:lnTo>
                  <a:pt x="94724" y="26575"/>
                </a:lnTo>
                <a:lnTo>
                  <a:pt x="94729" y="26579"/>
                </a:lnTo>
                <a:lnTo>
                  <a:pt x="94734" y="26583"/>
                </a:lnTo>
                <a:lnTo>
                  <a:pt x="94738" y="26587"/>
                </a:lnTo>
                <a:lnTo>
                  <a:pt x="94741" y="26590"/>
                </a:lnTo>
                <a:lnTo>
                  <a:pt x="94744" y="26592"/>
                </a:lnTo>
                <a:lnTo>
                  <a:pt x="94744" y="26593"/>
                </a:lnTo>
                <a:lnTo>
                  <a:pt x="94747" y="26595"/>
                </a:lnTo>
                <a:lnTo>
                  <a:pt x="94748" y="26596"/>
                </a:lnTo>
                <a:lnTo>
                  <a:pt x="94753" y="26601"/>
                </a:lnTo>
                <a:lnTo>
                  <a:pt x="94756" y="26603"/>
                </a:lnTo>
                <a:lnTo>
                  <a:pt x="94759" y="26604"/>
                </a:lnTo>
                <a:lnTo>
                  <a:pt x="94772" y="26611"/>
                </a:lnTo>
                <a:lnTo>
                  <a:pt x="94812" y="26649"/>
                </a:lnTo>
                <a:lnTo>
                  <a:pt x="94816" y="26657"/>
                </a:lnTo>
                <a:lnTo>
                  <a:pt x="94819" y="26661"/>
                </a:lnTo>
                <a:lnTo>
                  <a:pt x="94822" y="26665"/>
                </a:lnTo>
                <a:lnTo>
                  <a:pt x="94822" y="26665"/>
                </a:lnTo>
                <a:lnTo>
                  <a:pt x="94823" y="26667"/>
                </a:lnTo>
                <a:lnTo>
                  <a:pt x="94824" y="26668"/>
                </a:lnTo>
                <a:lnTo>
                  <a:pt x="94825" y="26670"/>
                </a:lnTo>
                <a:lnTo>
                  <a:pt x="94828" y="26676"/>
                </a:lnTo>
                <a:lnTo>
                  <a:pt x="94831" y="26679"/>
                </a:lnTo>
                <a:lnTo>
                  <a:pt x="94832" y="26680"/>
                </a:lnTo>
                <a:lnTo>
                  <a:pt x="94836" y="26686"/>
                </a:lnTo>
                <a:lnTo>
                  <a:pt x="94839" y="26692"/>
                </a:lnTo>
                <a:lnTo>
                  <a:pt x="94839" y="26692"/>
                </a:lnTo>
                <a:lnTo>
                  <a:pt x="94841" y="26697"/>
                </a:lnTo>
                <a:lnTo>
                  <a:pt x="94842" y="26698"/>
                </a:lnTo>
                <a:lnTo>
                  <a:pt x="94845" y="26702"/>
                </a:lnTo>
                <a:lnTo>
                  <a:pt x="94845" y="26702"/>
                </a:lnTo>
                <a:lnTo>
                  <a:pt x="94846" y="26704"/>
                </a:lnTo>
                <a:lnTo>
                  <a:pt x="94849" y="26708"/>
                </a:lnTo>
                <a:lnTo>
                  <a:pt x="94850" y="26709"/>
                </a:lnTo>
                <a:lnTo>
                  <a:pt x="94852" y="26711"/>
                </a:lnTo>
                <a:lnTo>
                  <a:pt x="94856" y="26714"/>
                </a:lnTo>
                <a:lnTo>
                  <a:pt x="94857" y="26718"/>
                </a:lnTo>
                <a:lnTo>
                  <a:pt x="94858" y="26721"/>
                </a:lnTo>
                <a:lnTo>
                  <a:pt x="94860" y="26722"/>
                </a:lnTo>
                <a:lnTo>
                  <a:pt x="94864" y="26729"/>
                </a:lnTo>
                <a:lnTo>
                  <a:pt x="94866" y="26732"/>
                </a:lnTo>
                <a:lnTo>
                  <a:pt x="94867" y="26735"/>
                </a:lnTo>
                <a:lnTo>
                  <a:pt x="94869" y="26738"/>
                </a:lnTo>
                <a:lnTo>
                  <a:pt x="94872" y="26742"/>
                </a:lnTo>
                <a:lnTo>
                  <a:pt x="94883" y="26757"/>
                </a:lnTo>
                <a:lnTo>
                  <a:pt x="94889" y="26764"/>
                </a:lnTo>
                <a:lnTo>
                  <a:pt x="94889" y="26764"/>
                </a:lnTo>
                <a:lnTo>
                  <a:pt x="94892" y="26768"/>
                </a:lnTo>
                <a:lnTo>
                  <a:pt x="94893" y="26770"/>
                </a:lnTo>
                <a:lnTo>
                  <a:pt x="94897" y="26776"/>
                </a:lnTo>
                <a:lnTo>
                  <a:pt x="94900" y="26780"/>
                </a:lnTo>
                <a:lnTo>
                  <a:pt x="94900" y="26780"/>
                </a:lnTo>
                <a:lnTo>
                  <a:pt x="94904" y="26786"/>
                </a:lnTo>
                <a:lnTo>
                  <a:pt x="94913" y="26798"/>
                </a:lnTo>
                <a:lnTo>
                  <a:pt x="94914" y="26800"/>
                </a:lnTo>
                <a:lnTo>
                  <a:pt x="94916" y="26802"/>
                </a:lnTo>
                <a:lnTo>
                  <a:pt x="94919" y="26807"/>
                </a:lnTo>
                <a:lnTo>
                  <a:pt x="94919" y="26807"/>
                </a:lnTo>
                <a:lnTo>
                  <a:pt x="94920" y="26808"/>
                </a:lnTo>
                <a:lnTo>
                  <a:pt x="94922" y="26810"/>
                </a:lnTo>
                <a:lnTo>
                  <a:pt x="94930" y="26824"/>
                </a:lnTo>
                <a:lnTo>
                  <a:pt x="94935" y="26831"/>
                </a:lnTo>
                <a:lnTo>
                  <a:pt x="94943" y="26841"/>
                </a:lnTo>
                <a:lnTo>
                  <a:pt x="94944" y="26845"/>
                </a:lnTo>
                <a:lnTo>
                  <a:pt x="94945" y="26847"/>
                </a:lnTo>
                <a:lnTo>
                  <a:pt x="94946" y="26848"/>
                </a:lnTo>
                <a:lnTo>
                  <a:pt x="94952" y="26857"/>
                </a:lnTo>
                <a:lnTo>
                  <a:pt x="94961" y="26866"/>
                </a:lnTo>
                <a:lnTo>
                  <a:pt x="94964" y="26869"/>
                </a:lnTo>
                <a:lnTo>
                  <a:pt x="94970" y="26878"/>
                </a:lnTo>
                <a:lnTo>
                  <a:pt x="94972" y="26881"/>
                </a:lnTo>
                <a:lnTo>
                  <a:pt x="94972" y="26881"/>
                </a:lnTo>
                <a:lnTo>
                  <a:pt x="94974" y="26884"/>
                </a:lnTo>
                <a:lnTo>
                  <a:pt x="94979" y="26892"/>
                </a:lnTo>
                <a:lnTo>
                  <a:pt x="94981" y="26896"/>
                </a:lnTo>
                <a:lnTo>
                  <a:pt x="94982" y="26899"/>
                </a:lnTo>
                <a:lnTo>
                  <a:pt x="94986" y="26908"/>
                </a:lnTo>
                <a:lnTo>
                  <a:pt x="94988" y="26910"/>
                </a:lnTo>
                <a:lnTo>
                  <a:pt x="94991" y="26913"/>
                </a:lnTo>
                <a:lnTo>
                  <a:pt x="94998" y="26934"/>
                </a:lnTo>
                <a:lnTo>
                  <a:pt x="94999" y="26940"/>
                </a:lnTo>
                <a:lnTo>
                  <a:pt x="94999" y="26941"/>
                </a:lnTo>
                <a:lnTo>
                  <a:pt x="95001" y="26944"/>
                </a:lnTo>
                <a:lnTo>
                  <a:pt x="95003" y="26947"/>
                </a:lnTo>
                <a:lnTo>
                  <a:pt x="95005" y="26953"/>
                </a:lnTo>
                <a:lnTo>
                  <a:pt x="95007" y="26960"/>
                </a:lnTo>
                <a:lnTo>
                  <a:pt x="95009" y="26965"/>
                </a:lnTo>
                <a:lnTo>
                  <a:pt x="95009" y="26966"/>
                </a:lnTo>
                <a:lnTo>
                  <a:pt x="95011" y="26972"/>
                </a:lnTo>
                <a:lnTo>
                  <a:pt x="95012" y="26973"/>
                </a:lnTo>
                <a:lnTo>
                  <a:pt x="95013" y="26975"/>
                </a:lnTo>
                <a:lnTo>
                  <a:pt x="95014" y="26979"/>
                </a:lnTo>
                <a:lnTo>
                  <a:pt x="95016" y="26983"/>
                </a:lnTo>
                <a:lnTo>
                  <a:pt x="95019" y="26993"/>
                </a:lnTo>
                <a:lnTo>
                  <a:pt x="95020" y="26997"/>
                </a:lnTo>
                <a:lnTo>
                  <a:pt x="95020" y="27000"/>
                </a:lnTo>
                <a:lnTo>
                  <a:pt x="95021" y="27002"/>
                </a:lnTo>
                <a:lnTo>
                  <a:pt x="95023" y="27008"/>
                </a:lnTo>
                <a:lnTo>
                  <a:pt x="95025" y="27016"/>
                </a:lnTo>
                <a:lnTo>
                  <a:pt x="95026" y="27022"/>
                </a:lnTo>
                <a:lnTo>
                  <a:pt x="95026" y="27025"/>
                </a:lnTo>
                <a:lnTo>
                  <a:pt x="95026" y="27026"/>
                </a:lnTo>
                <a:lnTo>
                  <a:pt x="95028" y="27029"/>
                </a:lnTo>
                <a:lnTo>
                  <a:pt x="95030" y="27033"/>
                </a:lnTo>
                <a:lnTo>
                  <a:pt x="95031" y="27039"/>
                </a:lnTo>
                <a:lnTo>
                  <a:pt x="95032" y="27048"/>
                </a:lnTo>
                <a:lnTo>
                  <a:pt x="95032" y="27050"/>
                </a:lnTo>
                <a:lnTo>
                  <a:pt x="95032" y="27052"/>
                </a:lnTo>
                <a:lnTo>
                  <a:pt x="95033" y="27056"/>
                </a:lnTo>
                <a:lnTo>
                  <a:pt x="95033" y="27057"/>
                </a:lnTo>
                <a:lnTo>
                  <a:pt x="95034" y="27058"/>
                </a:lnTo>
                <a:lnTo>
                  <a:pt x="95036" y="27067"/>
                </a:lnTo>
                <a:lnTo>
                  <a:pt x="95036" y="27072"/>
                </a:lnTo>
                <a:lnTo>
                  <a:pt x="95036" y="27075"/>
                </a:lnTo>
                <a:lnTo>
                  <a:pt x="95036" y="27076"/>
                </a:lnTo>
                <a:lnTo>
                  <a:pt x="95037" y="27081"/>
                </a:lnTo>
                <a:lnTo>
                  <a:pt x="95037" y="27084"/>
                </a:lnTo>
                <a:lnTo>
                  <a:pt x="95037" y="27087"/>
                </a:lnTo>
                <a:lnTo>
                  <a:pt x="95037" y="27089"/>
                </a:lnTo>
                <a:lnTo>
                  <a:pt x="95039" y="27093"/>
                </a:lnTo>
                <a:lnTo>
                  <a:pt x="95040" y="27094"/>
                </a:lnTo>
                <a:lnTo>
                  <a:pt x="95042" y="27099"/>
                </a:lnTo>
                <a:lnTo>
                  <a:pt x="95042" y="27104"/>
                </a:lnTo>
                <a:lnTo>
                  <a:pt x="95042" y="27109"/>
                </a:lnTo>
                <a:lnTo>
                  <a:pt x="95041" y="27128"/>
                </a:lnTo>
                <a:lnTo>
                  <a:pt x="95040" y="27131"/>
                </a:lnTo>
                <a:lnTo>
                  <a:pt x="95040" y="27133"/>
                </a:lnTo>
                <a:lnTo>
                  <a:pt x="95040" y="27137"/>
                </a:lnTo>
                <a:lnTo>
                  <a:pt x="95040" y="27142"/>
                </a:lnTo>
                <a:lnTo>
                  <a:pt x="95039" y="27147"/>
                </a:lnTo>
                <a:lnTo>
                  <a:pt x="95039" y="27148"/>
                </a:lnTo>
                <a:lnTo>
                  <a:pt x="95039" y="27151"/>
                </a:lnTo>
                <a:lnTo>
                  <a:pt x="95037" y="27155"/>
                </a:lnTo>
                <a:lnTo>
                  <a:pt x="95037" y="27155"/>
                </a:lnTo>
                <a:lnTo>
                  <a:pt x="95036" y="27157"/>
                </a:lnTo>
                <a:lnTo>
                  <a:pt x="95036" y="27162"/>
                </a:lnTo>
                <a:lnTo>
                  <a:pt x="95036" y="27163"/>
                </a:lnTo>
                <a:lnTo>
                  <a:pt x="95036" y="27164"/>
                </a:lnTo>
                <a:lnTo>
                  <a:pt x="95036" y="27165"/>
                </a:lnTo>
                <a:lnTo>
                  <a:pt x="95036" y="27166"/>
                </a:lnTo>
                <a:lnTo>
                  <a:pt x="95035" y="27169"/>
                </a:lnTo>
                <a:lnTo>
                  <a:pt x="95035" y="27172"/>
                </a:lnTo>
                <a:lnTo>
                  <a:pt x="95035" y="27174"/>
                </a:lnTo>
                <a:lnTo>
                  <a:pt x="95035" y="27175"/>
                </a:lnTo>
                <a:lnTo>
                  <a:pt x="95035" y="27179"/>
                </a:lnTo>
                <a:lnTo>
                  <a:pt x="95034" y="27186"/>
                </a:lnTo>
                <a:lnTo>
                  <a:pt x="95033" y="27190"/>
                </a:lnTo>
                <a:lnTo>
                  <a:pt x="95033" y="27191"/>
                </a:lnTo>
                <a:lnTo>
                  <a:pt x="95033" y="27193"/>
                </a:lnTo>
                <a:lnTo>
                  <a:pt x="95033" y="27196"/>
                </a:lnTo>
                <a:lnTo>
                  <a:pt x="95032" y="27200"/>
                </a:lnTo>
                <a:lnTo>
                  <a:pt x="95032" y="27201"/>
                </a:lnTo>
                <a:lnTo>
                  <a:pt x="95031" y="27203"/>
                </a:lnTo>
                <a:lnTo>
                  <a:pt x="95026" y="27211"/>
                </a:lnTo>
                <a:lnTo>
                  <a:pt x="95022" y="27217"/>
                </a:lnTo>
                <a:lnTo>
                  <a:pt x="95022" y="27218"/>
                </a:lnTo>
                <a:lnTo>
                  <a:pt x="95018" y="27223"/>
                </a:lnTo>
                <a:lnTo>
                  <a:pt x="95016" y="27227"/>
                </a:lnTo>
                <a:lnTo>
                  <a:pt x="95015" y="27227"/>
                </a:lnTo>
                <a:lnTo>
                  <a:pt x="95015" y="27228"/>
                </a:lnTo>
                <a:lnTo>
                  <a:pt x="95013" y="27231"/>
                </a:lnTo>
                <a:lnTo>
                  <a:pt x="95010" y="27240"/>
                </a:lnTo>
                <a:lnTo>
                  <a:pt x="95008" y="27245"/>
                </a:lnTo>
                <a:lnTo>
                  <a:pt x="95008" y="27246"/>
                </a:lnTo>
                <a:lnTo>
                  <a:pt x="95007" y="27249"/>
                </a:lnTo>
                <a:lnTo>
                  <a:pt x="95002" y="27253"/>
                </a:lnTo>
                <a:lnTo>
                  <a:pt x="95000" y="27256"/>
                </a:lnTo>
                <a:lnTo>
                  <a:pt x="94999" y="27257"/>
                </a:lnTo>
                <a:lnTo>
                  <a:pt x="94995" y="27262"/>
                </a:lnTo>
                <a:lnTo>
                  <a:pt x="94993" y="27265"/>
                </a:lnTo>
                <a:lnTo>
                  <a:pt x="94983" y="27278"/>
                </a:lnTo>
                <a:lnTo>
                  <a:pt x="94968" y="27296"/>
                </a:lnTo>
                <a:lnTo>
                  <a:pt x="94966" y="27300"/>
                </a:lnTo>
                <a:lnTo>
                  <a:pt x="94965" y="27302"/>
                </a:lnTo>
                <a:lnTo>
                  <a:pt x="94965" y="27303"/>
                </a:lnTo>
                <a:lnTo>
                  <a:pt x="94964" y="27304"/>
                </a:lnTo>
                <a:lnTo>
                  <a:pt x="94963" y="27305"/>
                </a:lnTo>
                <a:lnTo>
                  <a:pt x="94963" y="27306"/>
                </a:lnTo>
                <a:lnTo>
                  <a:pt x="94961" y="27309"/>
                </a:lnTo>
                <a:lnTo>
                  <a:pt x="94960" y="27310"/>
                </a:lnTo>
                <a:lnTo>
                  <a:pt x="94959" y="27314"/>
                </a:lnTo>
                <a:lnTo>
                  <a:pt x="94958" y="27315"/>
                </a:lnTo>
                <a:lnTo>
                  <a:pt x="94958" y="27315"/>
                </a:lnTo>
                <a:lnTo>
                  <a:pt x="94958" y="27315"/>
                </a:lnTo>
                <a:lnTo>
                  <a:pt x="94957" y="27316"/>
                </a:lnTo>
                <a:lnTo>
                  <a:pt x="94954" y="27322"/>
                </a:lnTo>
                <a:lnTo>
                  <a:pt x="94951" y="27326"/>
                </a:lnTo>
                <a:lnTo>
                  <a:pt x="94938" y="27345"/>
                </a:lnTo>
                <a:lnTo>
                  <a:pt x="94936" y="27350"/>
                </a:lnTo>
                <a:lnTo>
                  <a:pt x="94934" y="27354"/>
                </a:lnTo>
                <a:lnTo>
                  <a:pt x="94932" y="27359"/>
                </a:lnTo>
                <a:lnTo>
                  <a:pt x="94928" y="27368"/>
                </a:lnTo>
                <a:lnTo>
                  <a:pt x="94907" y="27389"/>
                </a:lnTo>
                <a:lnTo>
                  <a:pt x="94906" y="27391"/>
                </a:lnTo>
                <a:lnTo>
                  <a:pt x="94897" y="27400"/>
                </a:lnTo>
                <a:lnTo>
                  <a:pt x="94872" y="27426"/>
                </a:lnTo>
                <a:lnTo>
                  <a:pt x="94869" y="27430"/>
                </a:lnTo>
                <a:lnTo>
                  <a:pt x="94866" y="27436"/>
                </a:lnTo>
                <a:lnTo>
                  <a:pt x="94864" y="27439"/>
                </a:lnTo>
                <a:lnTo>
                  <a:pt x="94862" y="27441"/>
                </a:lnTo>
                <a:lnTo>
                  <a:pt x="94855" y="27446"/>
                </a:lnTo>
                <a:lnTo>
                  <a:pt x="94849" y="27450"/>
                </a:lnTo>
                <a:lnTo>
                  <a:pt x="94844" y="27455"/>
                </a:lnTo>
                <a:lnTo>
                  <a:pt x="94818" y="27485"/>
                </a:lnTo>
                <a:lnTo>
                  <a:pt x="94811" y="27493"/>
                </a:lnTo>
                <a:lnTo>
                  <a:pt x="94808" y="27496"/>
                </a:lnTo>
                <a:lnTo>
                  <a:pt x="94804" y="27498"/>
                </a:lnTo>
                <a:lnTo>
                  <a:pt x="94803" y="27499"/>
                </a:lnTo>
                <a:lnTo>
                  <a:pt x="94801" y="27500"/>
                </a:lnTo>
                <a:lnTo>
                  <a:pt x="94796" y="27502"/>
                </a:lnTo>
                <a:lnTo>
                  <a:pt x="94796" y="27502"/>
                </a:lnTo>
                <a:lnTo>
                  <a:pt x="94790" y="27505"/>
                </a:lnTo>
                <a:lnTo>
                  <a:pt x="94777" y="27512"/>
                </a:lnTo>
                <a:lnTo>
                  <a:pt x="94770" y="27518"/>
                </a:lnTo>
                <a:lnTo>
                  <a:pt x="94766" y="27522"/>
                </a:lnTo>
                <a:lnTo>
                  <a:pt x="94765" y="27523"/>
                </a:lnTo>
                <a:lnTo>
                  <a:pt x="94762" y="27525"/>
                </a:lnTo>
                <a:lnTo>
                  <a:pt x="94761" y="27526"/>
                </a:lnTo>
                <a:lnTo>
                  <a:pt x="94761" y="27526"/>
                </a:lnTo>
                <a:lnTo>
                  <a:pt x="94759" y="27528"/>
                </a:lnTo>
                <a:lnTo>
                  <a:pt x="94758" y="27528"/>
                </a:lnTo>
                <a:lnTo>
                  <a:pt x="94753" y="27529"/>
                </a:lnTo>
                <a:lnTo>
                  <a:pt x="94736" y="27540"/>
                </a:lnTo>
                <a:lnTo>
                  <a:pt x="94727" y="27543"/>
                </a:lnTo>
                <a:lnTo>
                  <a:pt x="94723" y="27545"/>
                </a:lnTo>
                <a:lnTo>
                  <a:pt x="94722" y="27546"/>
                </a:lnTo>
                <a:lnTo>
                  <a:pt x="94717" y="27548"/>
                </a:lnTo>
                <a:lnTo>
                  <a:pt x="94708" y="27552"/>
                </a:lnTo>
                <a:lnTo>
                  <a:pt x="94693" y="27560"/>
                </a:lnTo>
                <a:lnTo>
                  <a:pt x="94691" y="27562"/>
                </a:lnTo>
                <a:lnTo>
                  <a:pt x="94688" y="27564"/>
                </a:lnTo>
                <a:lnTo>
                  <a:pt x="94687" y="27565"/>
                </a:lnTo>
                <a:lnTo>
                  <a:pt x="94684" y="27568"/>
                </a:lnTo>
                <a:lnTo>
                  <a:pt x="94680" y="27572"/>
                </a:lnTo>
                <a:lnTo>
                  <a:pt x="94677" y="27573"/>
                </a:lnTo>
                <a:lnTo>
                  <a:pt x="94675" y="27574"/>
                </a:lnTo>
                <a:lnTo>
                  <a:pt x="94669" y="27578"/>
                </a:lnTo>
                <a:lnTo>
                  <a:pt x="94666" y="27579"/>
                </a:lnTo>
                <a:lnTo>
                  <a:pt x="94663" y="27581"/>
                </a:lnTo>
                <a:lnTo>
                  <a:pt x="94654" y="27590"/>
                </a:lnTo>
                <a:lnTo>
                  <a:pt x="94651" y="27594"/>
                </a:lnTo>
                <a:lnTo>
                  <a:pt x="94648" y="27598"/>
                </a:lnTo>
                <a:lnTo>
                  <a:pt x="94644" y="27600"/>
                </a:lnTo>
                <a:lnTo>
                  <a:pt x="94642" y="27601"/>
                </a:lnTo>
                <a:lnTo>
                  <a:pt x="94640" y="27602"/>
                </a:lnTo>
                <a:lnTo>
                  <a:pt x="94635" y="27607"/>
                </a:lnTo>
                <a:lnTo>
                  <a:pt x="94635" y="27608"/>
                </a:lnTo>
                <a:lnTo>
                  <a:pt x="94632" y="27610"/>
                </a:lnTo>
                <a:lnTo>
                  <a:pt x="94629" y="27612"/>
                </a:lnTo>
                <a:lnTo>
                  <a:pt x="94626" y="27616"/>
                </a:lnTo>
                <a:lnTo>
                  <a:pt x="94619" y="27624"/>
                </a:lnTo>
                <a:lnTo>
                  <a:pt x="94619" y="27624"/>
                </a:lnTo>
                <a:lnTo>
                  <a:pt x="94610" y="27631"/>
                </a:lnTo>
                <a:lnTo>
                  <a:pt x="94606" y="27632"/>
                </a:lnTo>
                <a:lnTo>
                  <a:pt x="94602" y="27634"/>
                </a:lnTo>
                <a:lnTo>
                  <a:pt x="94600" y="27635"/>
                </a:lnTo>
                <a:lnTo>
                  <a:pt x="94591" y="27638"/>
                </a:lnTo>
                <a:lnTo>
                  <a:pt x="94587" y="27639"/>
                </a:lnTo>
                <a:lnTo>
                  <a:pt x="94583" y="27641"/>
                </a:lnTo>
                <a:lnTo>
                  <a:pt x="94580" y="27643"/>
                </a:lnTo>
                <a:lnTo>
                  <a:pt x="94576" y="27645"/>
                </a:lnTo>
                <a:lnTo>
                  <a:pt x="94575" y="27646"/>
                </a:lnTo>
                <a:lnTo>
                  <a:pt x="94571" y="27647"/>
                </a:lnTo>
                <a:lnTo>
                  <a:pt x="94560" y="27654"/>
                </a:lnTo>
                <a:lnTo>
                  <a:pt x="94557" y="27657"/>
                </a:lnTo>
                <a:lnTo>
                  <a:pt x="94554" y="27661"/>
                </a:lnTo>
                <a:lnTo>
                  <a:pt x="94552" y="27666"/>
                </a:lnTo>
                <a:lnTo>
                  <a:pt x="94551" y="27671"/>
                </a:lnTo>
                <a:lnTo>
                  <a:pt x="94533" y="27694"/>
                </a:lnTo>
                <a:lnTo>
                  <a:pt x="94532" y="27695"/>
                </a:lnTo>
                <a:lnTo>
                  <a:pt x="94531" y="27696"/>
                </a:lnTo>
                <a:lnTo>
                  <a:pt x="94527" y="27700"/>
                </a:lnTo>
                <a:lnTo>
                  <a:pt x="94526" y="27700"/>
                </a:lnTo>
                <a:lnTo>
                  <a:pt x="94524" y="27702"/>
                </a:lnTo>
                <a:lnTo>
                  <a:pt x="94520" y="27706"/>
                </a:lnTo>
                <a:lnTo>
                  <a:pt x="94520" y="27706"/>
                </a:lnTo>
                <a:lnTo>
                  <a:pt x="94520" y="27706"/>
                </a:lnTo>
                <a:lnTo>
                  <a:pt x="94519" y="27707"/>
                </a:lnTo>
                <a:lnTo>
                  <a:pt x="94516" y="27709"/>
                </a:lnTo>
                <a:lnTo>
                  <a:pt x="94515" y="27709"/>
                </a:lnTo>
                <a:lnTo>
                  <a:pt x="94514" y="27711"/>
                </a:lnTo>
                <a:lnTo>
                  <a:pt x="94510" y="27713"/>
                </a:lnTo>
                <a:lnTo>
                  <a:pt x="94508" y="27717"/>
                </a:lnTo>
                <a:lnTo>
                  <a:pt x="94506" y="27718"/>
                </a:lnTo>
                <a:lnTo>
                  <a:pt x="94506" y="27719"/>
                </a:lnTo>
                <a:lnTo>
                  <a:pt x="94501" y="27725"/>
                </a:lnTo>
                <a:lnTo>
                  <a:pt x="94498" y="27727"/>
                </a:lnTo>
                <a:lnTo>
                  <a:pt x="94497" y="27728"/>
                </a:lnTo>
                <a:lnTo>
                  <a:pt x="94494" y="27732"/>
                </a:lnTo>
                <a:lnTo>
                  <a:pt x="94491" y="27735"/>
                </a:lnTo>
                <a:lnTo>
                  <a:pt x="94489" y="27737"/>
                </a:lnTo>
                <a:lnTo>
                  <a:pt x="94489" y="27738"/>
                </a:lnTo>
                <a:lnTo>
                  <a:pt x="94488" y="27738"/>
                </a:lnTo>
                <a:lnTo>
                  <a:pt x="94487" y="27739"/>
                </a:lnTo>
                <a:lnTo>
                  <a:pt x="94484" y="27743"/>
                </a:lnTo>
                <a:lnTo>
                  <a:pt x="94475" y="27750"/>
                </a:lnTo>
                <a:lnTo>
                  <a:pt x="94474" y="27751"/>
                </a:lnTo>
                <a:lnTo>
                  <a:pt x="94459" y="27760"/>
                </a:lnTo>
                <a:lnTo>
                  <a:pt x="94458" y="27761"/>
                </a:lnTo>
                <a:lnTo>
                  <a:pt x="94453" y="27769"/>
                </a:lnTo>
                <a:lnTo>
                  <a:pt x="94453" y="27769"/>
                </a:lnTo>
                <a:lnTo>
                  <a:pt x="94448" y="27774"/>
                </a:lnTo>
                <a:lnTo>
                  <a:pt x="94443" y="27779"/>
                </a:lnTo>
                <a:lnTo>
                  <a:pt x="94432" y="27791"/>
                </a:lnTo>
                <a:lnTo>
                  <a:pt x="94432" y="27792"/>
                </a:lnTo>
                <a:lnTo>
                  <a:pt x="94423" y="27801"/>
                </a:lnTo>
                <a:lnTo>
                  <a:pt x="94422" y="27802"/>
                </a:lnTo>
                <a:lnTo>
                  <a:pt x="94409" y="27814"/>
                </a:lnTo>
                <a:lnTo>
                  <a:pt x="94401" y="27821"/>
                </a:lnTo>
                <a:lnTo>
                  <a:pt x="94399" y="27824"/>
                </a:lnTo>
                <a:lnTo>
                  <a:pt x="94397" y="27827"/>
                </a:lnTo>
                <a:lnTo>
                  <a:pt x="94397" y="27827"/>
                </a:lnTo>
                <a:lnTo>
                  <a:pt x="94390" y="27836"/>
                </a:lnTo>
                <a:lnTo>
                  <a:pt x="94390" y="27836"/>
                </a:lnTo>
                <a:lnTo>
                  <a:pt x="94390" y="27836"/>
                </a:lnTo>
                <a:lnTo>
                  <a:pt x="94390" y="27837"/>
                </a:lnTo>
                <a:lnTo>
                  <a:pt x="94387" y="27841"/>
                </a:lnTo>
                <a:lnTo>
                  <a:pt x="94384" y="27846"/>
                </a:lnTo>
                <a:lnTo>
                  <a:pt x="94383" y="27847"/>
                </a:lnTo>
                <a:lnTo>
                  <a:pt x="94379" y="27851"/>
                </a:lnTo>
                <a:lnTo>
                  <a:pt x="94378" y="27852"/>
                </a:lnTo>
                <a:lnTo>
                  <a:pt x="94374" y="27856"/>
                </a:lnTo>
                <a:lnTo>
                  <a:pt x="94370" y="27861"/>
                </a:lnTo>
                <a:lnTo>
                  <a:pt x="94364" y="27866"/>
                </a:lnTo>
                <a:lnTo>
                  <a:pt x="94360" y="27870"/>
                </a:lnTo>
                <a:lnTo>
                  <a:pt x="94359" y="27871"/>
                </a:lnTo>
                <a:lnTo>
                  <a:pt x="94357" y="27873"/>
                </a:lnTo>
                <a:lnTo>
                  <a:pt x="94349" y="27880"/>
                </a:lnTo>
                <a:lnTo>
                  <a:pt x="94341" y="27884"/>
                </a:lnTo>
                <a:lnTo>
                  <a:pt x="94337" y="27886"/>
                </a:lnTo>
                <a:lnTo>
                  <a:pt x="94332" y="27889"/>
                </a:lnTo>
                <a:lnTo>
                  <a:pt x="94324" y="27895"/>
                </a:lnTo>
                <a:lnTo>
                  <a:pt x="94287" y="27910"/>
                </a:lnTo>
                <a:lnTo>
                  <a:pt x="94280" y="27914"/>
                </a:lnTo>
                <a:lnTo>
                  <a:pt x="94274" y="27914"/>
                </a:lnTo>
                <a:lnTo>
                  <a:pt x="94273" y="27914"/>
                </a:lnTo>
                <a:lnTo>
                  <a:pt x="94271" y="27914"/>
                </a:lnTo>
                <a:lnTo>
                  <a:pt x="94269" y="27914"/>
                </a:lnTo>
                <a:lnTo>
                  <a:pt x="94260" y="27917"/>
                </a:lnTo>
                <a:lnTo>
                  <a:pt x="94259" y="27918"/>
                </a:lnTo>
                <a:lnTo>
                  <a:pt x="94241" y="27922"/>
                </a:lnTo>
                <a:lnTo>
                  <a:pt x="94240" y="27922"/>
                </a:lnTo>
                <a:lnTo>
                  <a:pt x="94240" y="27922"/>
                </a:lnTo>
                <a:lnTo>
                  <a:pt x="94225" y="27922"/>
                </a:lnTo>
                <a:lnTo>
                  <a:pt x="94221" y="27921"/>
                </a:lnTo>
                <a:lnTo>
                  <a:pt x="94219" y="27921"/>
                </a:lnTo>
                <a:lnTo>
                  <a:pt x="94213" y="27920"/>
                </a:lnTo>
                <a:lnTo>
                  <a:pt x="94209" y="27920"/>
                </a:lnTo>
                <a:lnTo>
                  <a:pt x="94209" y="27920"/>
                </a:lnTo>
                <a:lnTo>
                  <a:pt x="94205" y="27919"/>
                </a:lnTo>
                <a:lnTo>
                  <a:pt x="94200" y="27918"/>
                </a:lnTo>
                <a:lnTo>
                  <a:pt x="94193" y="27917"/>
                </a:lnTo>
                <a:lnTo>
                  <a:pt x="94192" y="27916"/>
                </a:lnTo>
                <a:lnTo>
                  <a:pt x="94174" y="27911"/>
                </a:lnTo>
                <a:lnTo>
                  <a:pt x="94159" y="27909"/>
                </a:lnTo>
                <a:lnTo>
                  <a:pt x="94153" y="27909"/>
                </a:lnTo>
                <a:lnTo>
                  <a:pt x="94146" y="27909"/>
                </a:lnTo>
                <a:lnTo>
                  <a:pt x="94139" y="27907"/>
                </a:lnTo>
                <a:lnTo>
                  <a:pt x="94138" y="27906"/>
                </a:lnTo>
                <a:lnTo>
                  <a:pt x="94128" y="27903"/>
                </a:lnTo>
                <a:lnTo>
                  <a:pt x="94126" y="27903"/>
                </a:lnTo>
                <a:lnTo>
                  <a:pt x="94125" y="27902"/>
                </a:lnTo>
                <a:lnTo>
                  <a:pt x="94121" y="27900"/>
                </a:lnTo>
                <a:lnTo>
                  <a:pt x="94119" y="27899"/>
                </a:lnTo>
                <a:lnTo>
                  <a:pt x="94114" y="27897"/>
                </a:lnTo>
                <a:lnTo>
                  <a:pt x="94106" y="27892"/>
                </a:lnTo>
                <a:lnTo>
                  <a:pt x="94093" y="27886"/>
                </a:lnTo>
                <a:lnTo>
                  <a:pt x="94088" y="27882"/>
                </a:lnTo>
                <a:lnTo>
                  <a:pt x="94074" y="27873"/>
                </a:lnTo>
                <a:lnTo>
                  <a:pt x="94062" y="27866"/>
                </a:lnTo>
                <a:lnTo>
                  <a:pt x="94053" y="27861"/>
                </a:lnTo>
                <a:lnTo>
                  <a:pt x="94047" y="27856"/>
                </a:lnTo>
                <a:lnTo>
                  <a:pt x="94035" y="27846"/>
                </a:lnTo>
                <a:lnTo>
                  <a:pt x="94027" y="27840"/>
                </a:lnTo>
                <a:lnTo>
                  <a:pt x="94017" y="27832"/>
                </a:lnTo>
                <a:lnTo>
                  <a:pt x="94010" y="27828"/>
                </a:lnTo>
                <a:lnTo>
                  <a:pt x="94002" y="27821"/>
                </a:lnTo>
                <a:lnTo>
                  <a:pt x="93995" y="27816"/>
                </a:lnTo>
                <a:lnTo>
                  <a:pt x="93990" y="27811"/>
                </a:lnTo>
                <a:lnTo>
                  <a:pt x="93982" y="27806"/>
                </a:lnTo>
                <a:lnTo>
                  <a:pt x="93974" y="27799"/>
                </a:lnTo>
                <a:lnTo>
                  <a:pt x="93966" y="27790"/>
                </a:lnTo>
                <a:lnTo>
                  <a:pt x="93950" y="27771"/>
                </a:lnTo>
                <a:lnTo>
                  <a:pt x="93940" y="27748"/>
                </a:lnTo>
                <a:lnTo>
                  <a:pt x="93939" y="27747"/>
                </a:lnTo>
                <a:lnTo>
                  <a:pt x="93937" y="27738"/>
                </a:lnTo>
                <a:lnTo>
                  <a:pt x="93934" y="27724"/>
                </a:lnTo>
                <a:lnTo>
                  <a:pt x="93933" y="27724"/>
                </a:lnTo>
                <a:lnTo>
                  <a:pt x="93931" y="27719"/>
                </a:lnTo>
                <a:lnTo>
                  <a:pt x="93931" y="27718"/>
                </a:lnTo>
                <a:lnTo>
                  <a:pt x="93931" y="27716"/>
                </a:lnTo>
                <a:lnTo>
                  <a:pt x="93932" y="27713"/>
                </a:lnTo>
                <a:lnTo>
                  <a:pt x="93934" y="27702"/>
                </a:lnTo>
                <a:lnTo>
                  <a:pt x="93939" y="27679"/>
                </a:lnTo>
                <a:lnTo>
                  <a:pt x="93940" y="27675"/>
                </a:lnTo>
                <a:lnTo>
                  <a:pt x="93941" y="27670"/>
                </a:lnTo>
                <a:lnTo>
                  <a:pt x="93942" y="27668"/>
                </a:lnTo>
                <a:lnTo>
                  <a:pt x="93943" y="27667"/>
                </a:lnTo>
                <a:lnTo>
                  <a:pt x="93944" y="27665"/>
                </a:lnTo>
                <a:lnTo>
                  <a:pt x="93945" y="27664"/>
                </a:lnTo>
                <a:lnTo>
                  <a:pt x="93945" y="27664"/>
                </a:lnTo>
                <a:lnTo>
                  <a:pt x="93946" y="27663"/>
                </a:lnTo>
                <a:lnTo>
                  <a:pt x="93946" y="27662"/>
                </a:lnTo>
                <a:lnTo>
                  <a:pt x="93946" y="27661"/>
                </a:lnTo>
                <a:lnTo>
                  <a:pt x="93946" y="27660"/>
                </a:lnTo>
                <a:lnTo>
                  <a:pt x="93946" y="27658"/>
                </a:lnTo>
                <a:lnTo>
                  <a:pt x="93947" y="27658"/>
                </a:lnTo>
                <a:lnTo>
                  <a:pt x="93947" y="27657"/>
                </a:lnTo>
                <a:lnTo>
                  <a:pt x="93948" y="27655"/>
                </a:lnTo>
                <a:lnTo>
                  <a:pt x="93954" y="27625"/>
                </a:lnTo>
                <a:lnTo>
                  <a:pt x="93958" y="27608"/>
                </a:lnTo>
                <a:lnTo>
                  <a:pt x="93965" y="27587"/>
                </a:lnTo>
                <a:lnTo>
                  <a:pt x="93973" y="27565"/>
                </a:lnTo>
                <a:lnTo>
                  <a:pt x="93976" y="27560"/>
                </a:lnTo>
                <a:lnTo>
                  <a:pt x="93976" y="27558"/>
                </a:lnTo>
                <a:lnTo>
                  <a:pt x="93984" y="27539"/>
                </a:lnTo>
                <a:lnTo>
                  <a:pt x="93989" y="27533"/>
                </a:lnTo>
                <a:lnTo>
                  <a:pt x="93989" y="27532"/>
                </a:lnTo>
                <a:lnTo>
                  <a:pt x="93990" y="27530"/>
                </a:lnTo>
                <a:lnTo>
                  <a:pt x="93992" y="27526"/>
                </a:lnTo>
                <a:lnTo>
                  <a:pt x="93994" y="27521"/>
                </a:lnTo>
                <a:lnTo>
                  <a:pt x="93996" y="27515"/>
                </a:lnTo>
                <a:lnTo>
                  <a:pt x="93999" y="27509"/>
                </a:lnTo>
                <a:lnTo>
                  <a:pt x="94001" y="27502"/>
                </a:lnTo>
                <a:lnTo>
                  <a:pt x="94004" y="27489"/>
                </a:lnTo>
                <a:lnTo>
                  <a:pt x="94010" y="27476"/>
                </a:lnTo>
                <a:lnTo>
                  <a:pt x="94012" y="27470"/>
                </a:lnTo>
                <a:lnTo>
                  <a:pt x="94012" y="27466"/>
                </a:lnTo>
                <a:lnTo>
                  <a:pt x="94015" y="27446"/>
                </a:lnTo>
                <a:lnTo>
                  <a:pt x="94027" y="27422"/>
                </a:lnTo>
                <a:lnTo>
                  <a:pt x="94035" y="27410"/>
                </a:lnTo>
                <a:lnTo>
                  <a:pt x="94043" y="27399"/>
                </a:lnTo>
                <a:lnTo>
                  <a:pt x="94046" y="27395"/>
                </a:lnTo>
                <a:lnTo>
                  <a:pt x="94048" y="27391"/>
                </a:lnTo>
                <a:lnTo>
                  <a:pt x="94052" y="27387"/>
                </a:lnTo>
                <a:lnTo>
                  <a:pt x="94055" y="27381"/>
                </a:lnTo>
                <a:lnTo>
                  <a:pt x="94057" y="27376"/>
                </a:lnTo>
                <a:lnTo>
                  <a:pt x="94061" y="27371"/>
                </a:lnTo>
                <a:lnTo>
                  <a:pt x="94065" y="27363"/>
                </a:lnTo>
                <a:lnTo>
                  <a:pt x="94069" y="27354"/>
                </a:lnTo>
                <a:lnTo>
                  <a:pt x="94072" y="27347"/>
                </a:lnTo>
                <a:lnTo>
                  <a:pt x="94075" y="27341"/>
                </a:lnTo>
                <a:lnTo>
                  <a:pt x="94086" y="27320"/>
                </a:lnTo>
                <a:lnTo>
                  <a:pt x="94092" y="27310"/>
                </a:lnTo>
                <a:lnTo>
                  <a:pt x="94096" y="27302"/>
                </a:lnTo>
                <a:lnTo>
                  <a:pt x="94099" y="27296"/>
                </a:lnTo>
                <a:lnTo>
                  <a:pt x="94100" y="27295"/>
                </a:lnTo>
                <a:lnTo>
                  <a:pt x="94105" y="27286"/>
                </a:lnTo>
                <a:lnTo>
                  <a:pt x="94107" y="27280"/>
                </a:lnTo>
                <a:lnTo>
                  <a:pt x="94112" y="27274"/>
                </a:lnTo>
                <a:lnTo>
                  <a:pt x="94113" y="27270"/>
                </a:lnTo>
                <a:lnTo>
                  <a:pt x="94115" y="27261"/>
                </a:lnTo>
                <a:lnTo>
                  <a:pt x="94116" y="27257"/>
                </a:lnTo>
                <a:lnTo>
                  <a:pt x="94118" y="27250"/>
                </a:lnTo>
                <a:lnTo>
                  <a:pt x="94121" y="27235"/>
                </a:lnTo>
                <a:lnTo>
                  <a:pt x="94122" y="27223"/>
                </a:lnTo>
                <a:lnTo>
                  <a:pt x="94123" y="27202"/>
                </a:lnTo>
                <a:lnTo>
                  <a:pt x="94122" y="27181"/>
                </a:lnTo>
                <a:lnTo>
                  <a:pt x="94123" y="27162"/>
                </a:lnTo>
                <a:lnTo>
                  <a:pt x="94123" y="27161"/>
                </a:lnTo>
                <a:lnTo>
                  <a:pt x="94123" y="27161"/>
                </a:lnTo>
                <a:lnTo>
                  <a:pt x="94125" y="27147"/>
                </a:lnTo>
                <a:lnTo>
                  <a:pt x="94125" y="27136"/>
                </a:lnTo>
                <a:lnTo>
                  <a:pt x="94125" y="27115"/>
                </a:lnTo>
                <a:lnTo>
                  <a:pt x="94126" y="27092"/>
                </a:lnTo>
                <a:lnTo>
                  <a:pt x="94126" y="27073"/>
                </a:lnTo>
                <a:lnTo>
                  <a:pt x="94135" y="26991"/>
                </a:lnTo>
                <a:lnTo>
                  <a:pt x="94135" y="26990"/>
                </a:lnTo>
                <a:lnTo>
                  <a:pt x="94135" y="26989"/>
                </a:lnTo>
                <a:lnTo>
                  <a:pt x="94135" y="26984"/>
                </a:lnTo>
                <a:lnTo>
                  <a:pt x="94135" y="26977"/>
                </a:lnTo>
                <a:lnTo>
                  <a:pt x="94135" y="26952"/>
                </a:lnTo>
                <a:lnTo>
                  <a:pt x="94135" y="26951"/>
                </a:lnTo>
                <a:lnTo>
                  <a:pt x="94135" y="26948"/>
                </a:lnTo>
                <a:lnTo>
                  <a:pt x="94135" y="26946"/>
                </a:lnTo>
                <a:lnTo>
                  <a:pt x="94135" y="26945"/>
                </a:lnTo>
                <a:lnTo>
                  <a:pt x="94139" y="26917"/>
                </a:lnTo>
                <a:lnTo>
                  <a:pt x="94139" y="26909"/>
                </a:lnTo>
                <a:lnTo>
                  <a:pt x="94139" y="26908"/>
                </a:lnTo>
                <a:lnTo>
                  <a:pt x="94139" y="26898"/>
                </a:lnTo>
                <a:lnTo>
                  <a:pt x="94140" y="26889"/>
                </a:lnTo>
                <a:lnTo>
                  <a:pt x="94141" y="26868"/>
                </a:lnTo>
                <a:lnTo>
                  <a:pt x="94141" y="26862"/>
                </a:lnTo>
                <a:lnTo>
                  <a:pt x="94141" y="26853"/>
                </a:lnTo>
                <a:lnTo>
                  <a:pt x="94141" y="26846"/>
                </a:lnTo>
                <a:lnTo>
                  <a:pt x="94140" y="26836"/>
                </a:lnTo>
                <a:lnTo>
                  <a:pt x="94140" y="26825"/>
                </a:lnTo>
                <a:lnTo>
                  <a:pt x="94135" y="26799"/>
                </a:lnTo>
                <a:lnTo>
                  <a:pt x="94135" y="26798"/>
                </a:lnTo>
                <a:lnTo>
                  <a:pt x="94134" y="26789"/>
                </a:lnTo>
                <a:lnTo>
                  <a:pt x="94131" y="26776"/>
                </a:lnTo>
                <a:lnTo>
                  <a:pt x="94126" y="26754"/>
                </a:lnTo>
                <a:lnTo>
                  <a:pt x="94123" y="26740"/>
                </a:lnTo>
                <a:lnTo>
                  <a:pt x="94119" y="26711"/>
                </a:lnTo>
                <a:lnTo>
                  <a:pt x="94118" y="26707"/>
                </a:lnTo>
                <a:lnTo>
                  <a:pt x="94117" y="26703"/>
                </a:lnTo>
                <a:lnTo>
                  <a:pt x="94117" y="26701"/>
                </a:lnTo>
                <a:lnTo>
                  <a:pt x="94114" y="26693"/>
                </a:lnTo>
                <a:lnTo>
                  <a:pt x="94112" y="26687"/>
                </a:lnTo>
                <a:lnTo>
                  <a:pt x="94105" y="26675"/>
                </a:lnTo>
                <a:lnTo>
                  <a:pt x="94103" y="26672"/>
                </a:lnTo>
                <a:lnTo>
                  <a:pt x="94097" y="26661"/>
                </a:lnTo>
                <a:lnTo>
                  <a:pt x="94093" y="26655"/>
                </a:lnTo>
                <a:lnTo>
                  <a:pt x="94090" y="26650"/>
                </a:lnTo>
                <a:lnTo>
                  <a:pt x="94087" y="26643"/>
                </a:lnTo>
                <a:lnTo>
                  <a:pt x="94083" y="26634"/>
                </a:lnTo>
                <a:lnTo>
                  <a:pt x="94079" y="26624"/>
                </a:lnTo>
                <a:lnTo>
                  <a:pt x="94073" y="26615"/>
                </a:lnTo>
                <a:lnTo>
                  <a:pt x="94062" y="26603"/>
                </a:lnTo>
                <a:lnTo>
                  <a:pt x="94061" y="26602"/>
                </a:lnTo>
                <a:lnTo>
                  <a:pt x="94061" y="26601"/>
                </a:lnTo>
                <a:lnTo>
                  <a:pt x="94051" y="26579"/>
                </a:lnTo>
                <a:lnTo>
                  <a:pt x="94040" y="26564"/>
                </a:lnTo>
                <a:lnTo>
                  <a:pt x="94034" y="26556"/>
                </a:lnTo>
                <a:lnTo>
                  <a:pt x="94031" y="26552"/>
                </a:lnTo>
                <a:lnTo>
                  <a:pt x="94024" y="26539"/>
                </a:lnTo>
                <a:lnTo>
                  <a:pt x="94021" y="26533"/>
                </a:lnTo>
                <a:lnTo>
                  <a:pt x="94018" y="26525"/>
                </a:lnTo>
                <a:lnTo>
                  <a:pt x="94016" y="26520"/>
                </a:lnTo>
                <a:lnTo>
                  <a:pt x="94016" y="26520"/>
                </a:lnTo>
                <a:lnTo>
                  <a:pt x="94011" y="26511"/>
                </a:lnTo>
                <a:lnTo>
                  <a:pt x="94010" y="26507"/>
                </a:lnTo>
                <a:lnTo>
                  <a:pt x="94002" y="26497"/>
                </a:lnTo>
                <a:lnTo>
                  <a:pt x="93994" y="26489"/>
                </a:lnTo>
                <a:lnTo>
                  <a:pt x="93986" y="26480"/>
                </a:lnTo>
                <a:lnTo>
                  <a:pt x="93980" y="26477"/>
                </a:lnTo>
                <a:lnTo>
                  <a:pt x="93965" y="26469"/>
                </a:lnTo>
                <a:lnTo>
                  <a:pt x="93951" y="26460"/>
                </a:lnTo>
                <a:lnTo>
                  <a:pt x="93941" y="26450"/>
                </a:lnTo>
                <a:lnTo>
                  <a:pt x="93911" y="26429"/>
                </a:lnTo>
                <a:lnTo>
                  <a:pt x="93910" y="26428"/>
                </a:lnTo>
                <a:lnTo>
                  <a:pt x="93894" y="26419"/>
                </a:lnTo>
                <a:lnTo>
                  <a:pt x="93884" y="26414"/>
                </a:lnTo>
                <a:lnTo>
                  <a:pt x="93880" y="26411"/>
                </a:lnTo>
                <a:lnTo>
                  <a:pt x="93876" y="26408"/>
                </a:lnTo>
                <a:lnTo>
                  <a:pt x="93869" y="26404"/>
                </a:lnTo>
                <a:lnTo>
                  <a:pt x="93860" y="26396"/>
                </a:lnTo>
                <a:lnTo>
                  <a:pt x="93857" y="26393"/>
                </a:lnTo>
                <a:lnTo>
                  <a:pt x="93851" y="26386"/>
                </a:lnTo>
                <a:lnTo>
                  <a:pt x="93844" y="26380"/>
                </a:lnTo>
                <a:lnTo>
                  <a:pt x="93839" y="26374"/>
                </a:lnTo>
                <a:lnTo>
                  <a:pt x="93831" y="26366"/>
                </a:lnTo>
                <a:lnTo>
                  <a:pt x="93826" y="26358"/>
                </a:lnTo>
                <a:lnTo>
                  <a:pt x="93817" y="26351"/>
                </a:lnTo>
                <a:lnTo>
                  <a:pt x="93798" y="26342"/>
                </a:lnTo>
                <a:lnTo>
                  <a:pt x="93778" y="26314"/>
                </a:lnTo>
                <a:lnTo>
                  <a:pt x="93772" y="26309"/>
                </a:lnTo>
                <a:lnTo>
                  <a:pt x="93759" y="26301"/>
                </a:lnTo>
                <a:lnTo>
                  <a:pt x="93754" y="26298"/>
                </a:lnTo>
                <a:lnTo>
                  <a:pt x="93744" y="26289"/>
                </a:lnTo>
                <a:lnTo>
                  <a:pt x="93733" y="26279"/>
                </a:lnTo>
                <a:lnTo>
                  <a:pt x="93726" y="26273"/>
                </a:lnTo>
                <a:lnTo>
                  <a:pt x="93709" y="26261"/>
                </a:lnTo>
                <a:lnTo>
                  <a:pt x="93634" y="26202"/>
                </a:lnTo>
                <a:lnTo>
                  <a:pt x="93627" y="26198"/>
                </a:lnTo>
                <a:lnTo>
                  <a:pt x="93622" y="26196"/>
                </a:lnTo>
                <a:lnTo>
                  <a:pt x="93607" y="26190"/>
                </a:lnTo>
                <a:lnTo>
                  <a:pt x="93599" y="26187"/>
                </a:lnTo>
                <a:lnTo>
                  <a:pt x="93597" y="26186"/>
                </a:lnTo>
                <a:lnTo>
                  <a:pt x="93592" y="26183"/>
                </a:lnTo>
                <a:lnTo>
                  <a:pt x="93586" y="26180"/>
                </a:lnTo>
                <a:lnTo>
                  <a:pt x="93581" y="26178"/>
                </a:lnTo>
                <a:lnTo>
                  <a:pt x="93579" y="26178"/>
                </a:lnTo>
                <a:lnTo>
                  <a:pt x="93572" y="26174"/>
                </a:lnTo>
                <a:lnTo>
                  <a:pt x="93557" y="26164"/>
                </a:lnTo>
                <a:lnTo>
                  <a:pt x="93546" y="26158"/>
                </a:lnTo>
                <a:lnTo>
                  <a:pt x="93541" y="26154"/>
                </a:lnTo>
                <a:lnTo>
                  <a:pt x="93534" y="26148"/>
                </a:lnTo>
                <a:lnTo>
                  <a:pt x="93530" y="26144"/>
                </a:lnTo>
                <a:lnTo>
                  <a:pt x="93523" y="26138"/>
                </a:lnTo>
                <a:lnTo>
                  <a:pt x="93515" y="26131"/>
                </a:lnTo>
                <a:lnTo>
                  <a:pt x="93504" y="26124"/>
                </a:lnTo>
                <a:lnTo>
                  <a:pt x="93485" y="26116"/>
                </a:lnTo>
                <a:lnTo>
                  <a:pt x="93472" y="26116"/>
                </a:lnTo>
                <a:lnTo>
                  <a:pt x="93471" y="26116"/>
                </a:lnTo>
                <a:lnTo>
                  <a:pt x="93458" y="26112"/>
                </a:lnTo>
                <a:lnTo>
                  <a:pt x="93453" y="26110"/>
                </a:lnTo>
                <a:lnTo>
                  <a:pt x="93446" y="26107"/>
                </a:lnTo>
                <a:lnTo>
                  <a:pt x="93434" y="26106"/>
                </a:lnTo>
                <a:lnTo>
                  <a:pt x="93433" y="26106"/>
                </a:lnTo>
                <a:lnTo>
                  <a:pt x="93401" y="26094"/>
                </a:lnTo>
                <a:lnTo>
                  <a:pt x="93400" y="26093"/>
                </a:lnTo>
                <a:lnTo>
                  <a:pt x="93400" y="26093"/>
                </a:lnTo>
                <a:lnTo>
                  <a:pt x="93393" y="26091"/>
                </a:lnTo>
                <a:lnTo>
                  <a:pt x="93386" y="26086"/>
                </a:lnTo>
                <a:lnTo>
                  <a:pt x="93374" y="26084"/>
                </a:lnTo>
                <a:lnTo>
                  <a:pt x="93365" y="26082"/>
                </a:lnTo>
                <a:lnTo>
                  <a:pt x="93360" y="26081"/>
                </a:lnTo>
                <a:lnTo>
                  <a:pt x="93358" y="26081"/>
                </a:lnTo>
                <a:lnTo>
                  <a:pt x="93350" y="26078"/>
                </a:lnTo>
                <a:lnTo>
                  <a:pt x="93345" y="26078"/>
                </a:lnTo>
                <a:lnTo>
                  <a:pt x="93345" y="26078"/>
                </a:lnTo>
                <a:lnTo>
                  <a:pt x="93337" y="26077"/>
                </a:lnTo>
                <a:lnTo>
                  <a:pt x="93330" y="26074"/>
                </a:lnTo>
                <a:lnTo>
                  <a:pt x="93321" y="26074"/>
                </a:lnTo>
                <a:lnTo>
                  <a:pt x="93304" y="26073"/>
                </a:lnTo>
                <a:lnTo>
                  <a:pt x="93297" y="26073"/>
                </a:lnTo>
                <a:lnTo>
                  <a:pt x="93292" y="26073"/>
                </a:lnTo>
                <a:lnTo>
                  <a:pt x="93276" y="26071"/>
                </a:lnTo>
                <a:lnTo>
                  <a:pt x="93271" y="26071"/>
                </a:lnTo>
                <a:lnTo>
                  <a:pt x="93261" y="26071"/>
                </a:lnTo>
                <a:lnTo>
                  <a:pt x="93257" y="26072"/>
                </a:lnTo>
                <a:lnTo>
                  <a:pt x="93255" y="26072"/>
                </a:lnTo>
                <a:lnTo>
                  <a:pt x="93248" y="26072"/>
                </a:lnTo>
                <a:lnTo>
                  <a:pt x="93241" y="26071"/>
                </a:lnTo>
                <a:lnTo>
                  <a:pt x="93240" y="26071"/>
                </a:lnTo>
                <a:lnTo>
                  <a:pt x="93224" y="26073"/>
                </a:lnTo>
                <a:lnTo>
                  <a:pt x="93213" y="26073"/>
                </a:lnTo>
                <a:lnTo>
                  <a:pt x="93211" y="26073"/>
                </a:lnTo>
                <a:lnTo>
                  <a:pt x="93209" y="26073"/>
                </a:lnTo>
                <a:lnTo>
                  <a:pt x="93200" y="26076"/>
                </a:lnTo>
                <a:lnTo>
                  <a:pt x="93196" y="26078"/>
                </a:lnTo>
                <a:lnTo>
                  <a:pt x="93195" y="26078"/>
                </a:lnTo>
                <a:lnTo>
                  <a:pt x="93184" y="26078"/>
                </a:lnTo>
                <a:lnTo>
                  <a:pt x="93180" y="26079"/>
                </a:lnTo>
                <a:lnTo>
                  <a:pt x="93161" y="26084"/>
                </a:lnTo>
                <a:lnTo>
                  <a:pt x="93147" y="26087"/>
                </a:lnTo>
                <a:lnTo>
                  <a:pt x="93136" y="26091"/>
                </a:lnTo>
                <a:lnTo>
                  <a:pt x="93133" y="26093"/>
                </a:lnTo>
                <a:lnTo>
                  <a:pt x="93126" y="26094"/>
                </a:lnTo>
                <a:lnTo>
                  <a:pt x="93125" y="26095"/>
                </a:lnTo>
                <a:lnTo>
                  <a:pt x="93108" y="26100"/>
                </a:lnTo>
                <a:lnTo>
                  <a:pt x="93095" y="26107"/>
                </a:lnTo>
                <a:lnTo>
                  <a:pt x="93093" y="26109"/>
                </a:lnTo>
                <a:lnTo>
                  <a:pt x="93091" y="26110"/>
                </a:lnTo>
                <a:lnTo>
                  <a:pt x="93085" y="26113"/>
                </a:lnTo>
                <a:lnTo>
                  <a:pt x="93077" y="26117"/>
                </a:lnTo>
                <a:lnTo>
                  <a:pt x="93073" y="26119"/>
                </a:lnTo>
                <a:lnTo>
                  <a:pt x="93070" y="26120"/>
                </a:lnTo>
                <a:lnTo>
                  <a:pt x="93070" y="26121"/>
                </a:lnTo>
                <a:lnTo>
                  <a:pt x="93063" y="26128"/>
                </a:lnTo>
                <a:lnTo>
                  <a:pt x="93037" y="26140"/>
                </a:lnTo>
                <a:lnTo>
                  <a:pt x="93033" y="26141"/>
                </a:lnTo>
                <a:lnTo>
                  <a:pt x="93029" y="26144"/>
                </a:lnTo>
                <a:lnTo>
                  <a:pt x="93027" y="26147"/>
                </a:lnTo>
                <a:lnTo>
                  <a:pt x="93024" y="26149"/>
                </a:lnTo>
                <a:lnTo>
                  <a:pt x="93024" y="26150"/>
                </a:lnTo>
                <a:lnTo>
                  <a:pt x="93023" y="26151"/>
                </a:lnTo>
                <a:lnTo>
                  <a:pt x="93015" y="26155"/>
                </a:lnTo>
                <a:lnTo>
                  <a:pt x="93015" y="26155"/>
                </a:lnTo>
                <a:lnTo>
                  <a:pt x="93014" y="26155"/>
                </a:lnTo>
                <a:lnTo>
                  <a:pt x="93010" y="26158"/>
                </a:lnTo>
                <a:lnTo>
                  <a:pt x="93002" y="26165"/>
                </a:lnTo>
                <a:lnTo>
                  <a:pt x="92999" y="26168"/>
                </a:lnTo>
                <a:lnTo>
                  <a:pt x="92979" y="26192"/>
                </a:lnTo>
                <a:lnTo>
                  <a:pt x="92972" y="26197"/>
                </a:lnTo>
                <a:lnTo>
                  <a:pt x="92969" y="26199"/>
                </a:lnTo>
                <a:lnTo>
                  <a:pt x="92968" y="26200"/>
                </a:lnTo>
                <a:lnTo>
                  <a:pt x="92963" y="26202"/>
                </a:lnTo>
                <a:lnTo>
                  <a:pt x="92960" y="26207"/>
                </a:lnTo>
                <a:lnTo>
                  <a:pt x="92954" y="26216"/>
                </a:lnTo>
                <a:lnTo>
                  <a:pt x="92948" y="26223"/>
                </a:lnTo>
                <a:lnTo>
                  <a:pt x="92948" y="26223"/>
                </a:lnTo>
                <a:lnTo>
                  <a:pt x="92945" y="26226"/>
                </a:lnTo>
                <a:lnTo>
                  <a:pt x="92942" y="26228"/>
                </a:lnTo>
                <a:lnTo>
                  <a:pt x="92937" y="26231"/>
                </a:lnTo>
                <a:lnTo>
                  <a:pt x="92923" y="26254"/>
                </a:lnTo>
                <a:lnTo>
                  <a:pt x="92923" y="26254"/>
                </a:lnTo>
                <a:lnTo>
                  <a:pt x="92921" y="26258"/>
                </a:lnTo>
                <a:lnTo>
                  <a:pt x="92917" y="26260"/>
                </a:lnTo>
                <a:lnTo>
                  <a:pt x="92908" y="26271"/>
                </a:lnTo>
                <a:lnTo>
                  <a:pt x="92908" y="26271"/>
                </a:lnTo>
                <a:lnTo>
                  <a:pt x="92905" y="26277"/>
                </a:lnTo>
                <a:lnTo>
                  <a:pt x="92899" y="26286"/>
                </a:lnTo>
                <a:lnTo>
                  <a:pt x="92893" y="26291"/>
                </a:lnTo>
                <a:lnTo>
                  <a:pt x="92884" y="26298"/>
                </a:lnTo>
                <a:lnTo>
                  <a:pt x="92882" y="26300"/>
                </a:lnTo>
                <a:lnTo>
                  <a:pt x="92882" y="26300"/>
                </a:lnTo>
                <a:lnTo>
                  <a:pt x="92874" y="26309"/>
                </a:lnTo>
                <a:lnTo>
                  <a:pt x="92871" y="26313"/>
                </a:lnTo>
                <a:lnTo>
                  <a:pt x="92865" y="26320"/>
                </a:lnTo>
                <a:lnTo>
                  <a:pt x="92861" y="26325"/>
                </a:lnTo>
                <a:lnTo>
                  <a:pt x="92860" y="26326"/>
                </a:lnTo>
                <a:lnTo>
                  <a:pt x="92858" y="26327"/>
                </a:lnTo>
                <a:lnTo>
                  <a:pt x="92856" y="26333"/>
                </a:lnTo>
                <a:lnTo>
                  <a:pt x="92856" y="26335"/>
                </a:lnTo>
                <a:lnTo>
                  <a:pt x="92855" y="26336"/>
                </a:lnTo>
                <a:lnTo>
                  <a:pt x="92852" y="26341"/>
                </a:lnTo>
                <a:lnTo>
                  <a:pt x="92847" y="26346"/>
                </a:lnTo>
                <a:lnTo>
                  <a:pt x="92844" y="26349"/>
                </a:lnTo>
                <a:lnTo>
                  <a:pt x="92842" y="26352"/>
                </a:lnTo>
                <a:lnTo>
                  <a:pt x="92842" y="26353"/>
                </a:lnTo>
                <a:lnTo>
                  <a:pt x="92837" y="26360"/>
                </a:lnTo>
                <a:lnTo>
                  <a:pt x="92835" y="26365"/>
                </a:lnTo>
                <a:lnTo>
                  <a:pt x="92833" y="26373"/>
                </a:lnTo>
                <a:lnTo>
                  <a:pt x="92820" y="26382"/>
                </a:lnTo>
                <a:lnTo>
                  <a:pt x="92820" y="26382"/>
                </a:lnTo>
                <a:lnTo>
                  <a:pt x="92812" y="26387"/>
                </a:lnTo>
                <a:lnTo>
                  <a:pt x="92811" y="26388"/>
                </a:lnTo>
                <a:lnTo>
                  <a:pt x="92809" y="26389"/>
                </a:lnTo>
                <a:lnTo>
                  <a:pt x="92801" y="26396"/>
                </a:lnTo>
                <a:lnTo>
                  <a:pt x="92800" y="26397"/>
                </a:lnTo>
                <a:lnTo>
                  <a:pt x="92797" y="26402"/>
                </a:lnTo>
                <a:lnTo>
                  <a:pt x="92796" y="26403"/>
                </a:lnTo>
                <a:lnTo>
                  <a:pt x="92796" y="26403"/>
                </a:lnTo>
                <a:lnTo>
                  <a:pt x="92794" y="26408"/>
                </a:lnTo>
                <a:lnTo>
                  <a:pt x="92793" y="26409"/>
                </a:lnTo>
                <a:lnTo>
                  <a:pt x="92789" y="26414"/>
                </a:lnTo>
                <a:lnTo>
                  <a:pt x="92785" y="26419"/>
                </a:lnTo>
                <a:lnTo>
                  <a:pt x="92784" y="26420"/>
                </a:lnTo>
                <a:lnTo>
                  <a:pt x="92778" y="26425"/>
                </a:lnTo>
                <a:lnTo>
                  <a:pt x="92774" y="26430"/>
                </a:lnTo>
                <a:lnTo>
                  <a:pt x="92768" y="26433"/>
                </a:lnTo>
                <a:lnTo>
                  <a:pt x="92765" y="26436"/>
                </a:lnTo>
                <a:lnTo>
                  <a:pt x="92762" y="26439"/>
                </a:lnTo>
                <a:lnTo>
                  <a:pt x="92730" y="26465"/>
                </a:lnTo>
                <a:lnTo>
                  <a:pt x="92729" y="26465"/>
                </a:lnTo>
                <a:lnTo>
                  <a:pt x="92724" y="26468"/>
                </a:lnTo>
                <a:lnTo>
                  <a:pt x="92716" y="26476"/>
                </a:lnTo>
                <a:lnTo>
                  <a:pt x="92716" y="26478"/>
                </a:lnTo>
                <a:lnTo>
                  <a:pt x="92715" y="26479"/>
                </a:lnTo>
                <a:lnTo>
                  <a:pt x="92710" y="26488"/>
                </a:lnTo>
                <a:lnTo>
                  <a:pt x="92673" y="26510"/>
                </a:lnTo>
                <a:lnTo>
                  <a:pt x="92672" y="26510"/>
                </a:lnTo>
                <a:lnTo>
                  <a:pt x="92669" y="26512"/>
                </a:lnTo>
                <a:lnTo>
                  <a:pt x="92666" y="26515"/>
                </a:lnTo>
                <a:lnTo>
                  <a:pt x="92660" y="26517"/>
                </a:lnTo>
                <a:lnTo>
                  <a:pt x="92653" y="26521"/>
                </a:lnTo>
                <a:lnTo>
                  <a:pt x="92649" y="26523"/>
                </a:lnTo>
                <a:lnTo>
                  <a:pt x="92640" y="26529"/>
                </a:lnTo>
                <a:lnTo>
                  <a:pt x="92633" y="26535"/>
                </a:lnTo>
                <a:lnTo>
                  <a:pt x="92630" y="26537"/>
                </a:lnTo>
                <a:lnTo>
                  <a:pt x="92628" y="26538"/>
                </a:lnTo>
                <a:lnTo>
                  <a:pt x="92626" y="26542"/>
                </a:lnTo>
                <a:lnTo>
                  <a:pt x="92607" y="26557"/>
                </a:lnTo>
                <a:lnTo>
                  <a:pt x="92604" y="26559"/>
                </a:lnTo>
                <a:lnTo>
                  <a:pt x="92602" y="26559"/>
                </a:lnTo>
                <a:lnTo>
                  <a:pt x="92600" y="26560"/>
                </a:lnTo>
                <a:lnTo>
                  <a:pt x="92597" y="26562"/>
                </a:lnTo>
                <a:lnTo>
                  <a:pt x="92592" y="26564"/>
                </a:lnTo>
                <a:lnTo>
                  <a:pt x="92592" y="26564"/>
                </a:lnTo>
                <a:lnTo>
                  <a:pt x="92583" y="26568"/>
                </a:lnTo>
                <a:lnTo>
                  <a:pt x="92583" y="26568"/>
                </a:lnTo>
                <a:lnTo>
                  <a:pt x="92582" y="26569"/>
                </a:lnTo>
                <a:lnTo>
                  <a:pt x="92574" y="26576"/>
                </a:lnTo>
                <a:lnTo>
                  <a:pt x="92574" y="26577"/>
                </a:lnTo>
                <a:lnTo>
                  <a:pt x="92570" y="26580"/>
                </a:lnTo>
                <a:lnTo>
                  <a:pt x="92570" y="26580"/>
                </a:lnTo>
                <a:lnTo>
                  <a:pt x="92565" y="26583"/>
                </a:lnTo>
                <a:lnTo>
                  <a:pt x="92559" y="26587"/>
                </a:lnTo>
                <a:lnTo>
                  <a:pt x="92552" y="26591"/>
                </a:lnTo>
                <a:lnTo>
                  <a:pt x="92540" y="26599"/>
                </a:lnTo>
                <a:lnTo>
                  <a:pt x="92510" y="26619"/>
                </a:lnTo>
                <a:lnTo>
                  <a:pt x="92488" y="26627"/>
                </a:lnTo>
                <a:lnTo>
                  <a:pt x="92479" y="26632"/>
                </a:lnTo>
                <a:lnTo>
                  <a:pt x="92474" y="26634"/>
                </a:lnTo>
                <a:lnTo>
                  <a:pt x="92468" y="26637"/>
                </a:lnTo>
                <a:lnTo>
                  <a:pt x="92464" y="26640"/>
                </a:lnTo>
                <a:lnTo>
                  <a:pt x="92457" y="26643"/>
                </a:lnTo>
                <a:lnTo>
                  <a:pt x="92445" y="26649"/>
                </a:lnTo>
                <a:lnTo>
                  <a:pt x="92438" y="26651"/>
                </a:lnTo>
                <a:lnTo>
                  <a:pt x="92437" y="26652"/>
                </a:lnTo>
                <a:lnTo>
                  <a:pt x="92432" y="26653"/>
                </a:lnTo>
                <a:lnTo>
                  <a:pt x="92431" y="26653"/>
                </a:lnTo>
                <a:lnTo>
                  <a:pt x="92423" y="26654"/>
                </a:lnTo>
                <a:lnTo>
                  <a:pt x="92416" y="26655"/>
                </a:lnTo>
                <a:lnTo>
                  <a:pt x="92413" y="26657"/>
                </a:lnTo>
                <a:lnTo>
                  <a:pt x="92411" y="26657"/>
                </a:lnTo>
                <a:lnTo>
                  <a:pt x="92409" y="26657"/>
                </a:lnTo>
                <a:lnTo>
                  <a:pt x="92405" y="26657"/>
                </a:lnTo>
                <a:lnTo>
                  <a:pt x="92404" y="26658"/>
                </a:lnTo>
                <a:lnTo>
                  <a:pt x="92399" y="26661"/>
                </a:lnTo>
                <a:lnTo>
                  <a:pt x="92393" y="26662"/>
                </a:lnTo>
                <a:lnTo>
                  <a:pt x="92384" y="26663"/>
                </a:lnTo>
                <a:lnTo>
                  <a:pt x="92378" y="26664"/>
                </a:lnTo>
                <a:lnTo>
                  <a:pt x="92370" y="26664"/>
                </a:lnTo>
                <a:lnTo>
                  <a:pt x="92370" y="26664"/>
                </a:lnTo>
                <a:lnTo>
                  <a:pt x="92359" y="26664"/>
                </a:lnTo>
                <a:lnTo>
                  <a:pt x="92352" y="26665"/>
                </a:lnTo>
                <a:lnTo>
                  <a:pt x="92349" y="26666"/>
                </a:lnTo>
                <a:lnTo>
                  <a:pt x="92347" y="26666"/>
                </a:lnTo>
                <a:lnTo>
                  <a:pt x="92341" y="26667"/>
                </a:lnTo>
                <a:lnTo>
                  <a:pt x="92332" y="26669"/>
                </a:lnTo>
                <a:lnTo>
                  <a:pt x="92327" y="26670"/>
                </a:lnTo>
                <a:lnTo>
                  <a:pt x="92327" y="26670"/>
                </a:lnTo>
                <a:lnTo>
                  <a:pt x="92326" y="26671"/>
                </a:lnTo>
                <a:lnTo>
                  <a:pt x="92322" y="26671"/>
                </a:lnTo>
                <a:lnTo>
                  <a:pt x="92317" y="26671"/>
                </a:lnTo>
                <a:lnTo>
                  <a:pt x="92305" y="26672"/>
                </a:lnTo>
                <a:lnTo>
                  <a:pt x="92299" y="26673"/>
                </a:lnTo>
                <a:lnTo>
                  <a:pt x="92298" y="26674"/>
                </a:lnTo>
                <a:lnTo>
                  <a:pt x="92294" y="26674"/>
                </a:lnTo>
                <a:lnTo>
                  <a:pt x="92292" y="26674"/>
                </a:lnTo>
                <a:lnTo>
                  <a:pt x="92291" y="26674"/>
                </a:lnTo>
                <a:lnTo>
                  <a:pt x="92291" y="26675"/>
                </a:lnTo>
                <a:lnTo>
                  <a:pt x="92283" y="26673"/>
                </a:lnTo>
                <a:lnTo>
                  <a:pt x="92281" y="26673"/>
                </a:lnTo>
                <a:lnTo>
                  <a:pt x="92280" y="26673"/>
                </a:lnTo>
                <a:lnTo>
                  <a:pt x="92261" y="26673"/>
                </a:lnTo>
                <a:lnTo>
                  <a:pt x="92257" y="26673"/>
                </a:lnTo>
                <a:lnTo>
                  <a:pt x="92252" y="26673"/>
                </a:lnTo>
                <a:lnTo>
                  <a:pt x="92246" y="26673"/>
                </a:lnTo>
                <a:lnTo>
                  <a:pt x="92242" y="26673"/>
                </a:lnTo>
                <a:lnTo>
                  <a:pt x="92235" y="26672"/>
                </a:lnTo>
                <a:lnTo>
                  <a:pt x="92218" y="26671"/>
                </a:lnTo>
                <a:lnTo>
                  <a:pt x="92214" y="26672"/>
                </a:lnTo>
                <a:lnTo>
                  <a:pt x="92191" y="26672"/>
                </a:lnTo>
                <a:lnTo>
                  <a:pt x="92183" y="26672"/>
                </a:lnTo>
                <a:lnTo>
                  <a:pt x="92175" y="26672"/>
                </a:lnTo>
                <a:lnTo>
                  <a:pt x="92175" y="26672"/>
                </a:lnTo>
                <a:lnTo>
                  <a:pt x="92158" y="26671"/>
                </a:lnTo>
                <a:lnTo>
                  <a:pt x="92152" y="26671"/>
                </a:lnTo>
                <a:lnTo>
                  <a:pt x="92128" y="26669"/>
                </a:lnTo>
                <a:lnTo>
                  <a:pt x="92127" y="26669"/>
                </a:lnTo>
                <a:lnTo>
                  <a:pt x="92118" y="26669"/>
                </a:lnTo>
                <a:lnTo>
                  <a:pt x="92097" y="26670"/>
                </a:lnTo>
                <a:lnTo>
                  <a:pt x="92090" y="26670"/>
                </a:lnTo>
                <a:lnTo>
                  <a:pt x="92079" y="26670"/>
                </a:lnTo>
                <a:lnTo>
                  <a:pt x="92069" y="26670"/>
                </a:lnTo>
                <a:lnTo>
                  <a:pt x="92044" y="26667"/>
                </a:lnTo>
                <a:lnTo>
                  <a:pt x="91982" y="26661"/>
                </a:lnTo>
                <a:lnTo>
                  <a:pt x="91969" y="26659"/>
                </a:lnTo>
                <a:lnTo>
                  <a:pt x="91963" y="26659"/>
                </a:lnTo>
                <a:lnTo>
                  <a:pt x="91861" y="26648"/>
                </a:lnTo>
                <a:lnTo>
                  <a:pt x="91845" y="26646"/>
                </a:lnTo>
                <a:lnTo>
                  <a:pt x="91833" y="26647"/>
                </a:lnTo>
                <a:lnTo>
                  <a:pt x="91791" y="26651"/>
                </a:lnTo>
                <a:lnTo>
                  <a:pt x="91768" y="26654"/>
                </a:lnTo>
                <a:lnTo>
                  <a:pt x="91700" y="26660"/>
                </a:lnTo>
                <a:lnTo>
                  <a:pt x="91675" y="26662"/>
                </a:lnTo>
                <a:lnTo>
                  <a:pt x="91670" y="26663"/>
                </a:lnTo>
                <a:lnTo>
                  <a:pt x="91661" y="26666"/>
                </a:lnTo>
                <a:lnTo>
                  <a:pt x="91649" y="26669"/>
                </a:lnTo>
                <a:lnTo>
                  <a:pt x="91635" y="26671"/>
                </a:lnTo>
                <a:lnTo>
                  <a:pt x="91623" y="26675"/>
                </a:lnTo>
                <a:lnTo>
                  <a:pt x="91591" y="26687"/>
                </a:lnTo>
                <a:lnTo>
                  <a:pt x="91585" y="26691"/>
                </a:lnTo>
                <a:lnTo>
                  <a:pt x="91579" y="26697"/>
                </a:lnTo>
                <a:lnTo>
                  <a:pt x="91576" y="26700"/>
                </a:lnTo>
                <a:lnTo>
                  <a:pt x="91573" y="26702"/>
                </a:lnTo>
                <a:lnTo>
                  <a:pt x="91568" y="26708"/>
                </a:lnTo>
                <a:lnTo>
                  <a:pt x="91566" y="26718"/>
                </a:lnTo>
                <a:lnTo>
                  <a:pt x="91566" y="26719"/>
                </a:lnTo>
                <a:lnTo>
                  <a:pt x="91565" y="26727"/>
                </a:lnTo>
                <a:lnTo>
                  <a:pt x="91565" y="26727"/>
                </a:lnTo>
                <a:lnTo>
                  <a:pt x="91564" y="26732"/>
                </a:lnTo>
                <a:lnTo>
                  <a:pt x="91559" y="26746"/>
                </a:lnTo>
                <a:lnTo>
                  <a:pt x="91554" y="26783"/>
                </a:lnTo>
                <a:lnTo>
                  <a:pt x="91554" y="26787"/>
                </a:lnTo>
                <a:lnTo>
                  <a:pt x="91554" y="26790"/>
                </a:lnTo>
                <a:lnTo>
                  <a:pt x="91554" y="26791"/>
                </a:lnTo>
                <a:lnTo>
                  <a:pt x="91554" y="26791"/>
                </a:lnTo>
                <a:lnTo>
                  <a:pt x="91552" y="26805"/>
                </a:lnTo>
                <a:lnTo>
                  <a:pt x="91550" y="26812"/>
                </a:lnTo>
                <a:lnTo>
                  <a:pt x="91550" y="26824"/>
                </a:lnTo>
                <a:lnTo>
                  <a:pt x="91550" y="26825"/>
                </a:lnTo>
                <a:lnTo>
                  <a:pt x="91550" y="26826"/>
                </a:lnTo>
                <a:lnTo>
                  <a:pt x="91550" y="26830"/>
                </a:lnTo>
                <a:lnTo>
                  <a:pt x="91551" y="26832"/>
                </a:lnTo>
                <a:lnTo>
                  <a:pt x="91554" y="26852"/>
                </a:lnTo>
                <a:lnTo>
                  <a:pt x="91555" y="26862"/>
                </a:lnTo>
                <a:lnTo>
                  <a:pt x="91557" y="26868"/>
                </a:lnTo>
                <a:lnTo>
                  <a:pt x="91560" y="26883"/>
                </a:lnTo>
                <a:lnTo>
                  <a:pt x="91561" y="26886"/>
                </a:lnTo>
                <a:lnTo>
                  <a:pt x="91565" y="26890"/>
                </a:lnTo>
                <a:lnTo>
                  <a:pt x="91576" y="26920"/>
                </a:lnTo>
                <a:lnTo>
                  <a:pt x="91580" y="26928"/>
                </a:lnTo>
                <a:lnTo>
                  <a:pt x="91580" y="26934"/>
                </a:lnTo>
                <a:lnTo>
                  <a:pt x="91580" y="26935"/>
                </a:lnTo>
                <a:lnTo>
                  <a:pt x="91583" y="26940"/>
                </a:lnTo>
                <a:lnTo>
                  <a:pt x="91584" y="26941"/>
                </a:lnTo>
                <a:lnTo>
                  <a:pt x="91591" y="26949"/>
                </a:lnTo>
                <a:lnTo>
                  <a:pt x="91596" y="26955"/>
                </a:lnTo>
                <a:lnTo>
                  <a:pt x="91601" y="26968"/>
                </a:lnTo>
                <a:lnTo>
                  <a:pt x="91601" y="26969"/>
                </a:lnTo>
                <a:lnTo>
                  <a:pt x="91603" y="26972"/>
                </a:lnTo>
                <a:lnTo>
                  <a:pt x="91605" y="26977"/>
                </a:lnTo>
                <a:lnTo>
                  <a:pt x="91608" y="26984"/>
                </a:lnTo>
                <a:lnTo>
                  <a:pt x="91614" y="26995"/>
                </a:lnTo>
                <a:lnTo>
                  <a:pt x="91619" y="27003"/>
                </a:lnTo>
                <a:lnTo>
                  <a:pt x="91621" y="27008"/>
                </a:lnTo>
                <a:lnTo>
                  <a:pt x="91621" y="27008"/>
                </a:lnTo>
                <a:lnTo>
                  <a:pt x="91624" y="27013"/>
                </a:lnTo>
                <a:lnTo>
                  <a:pt x="91625" y="27014"/>
                </a:lnTo>
                <a:lnTo>
                  <a:pt x="91627" y="27016"/>
                </a:lnTo>
                <a:lnTo>
                  <a:pt x="91633" y="27022"/>
                </a:lnTo>
                <a:lnTo>
                  <a:pt x="91638" y="27026"/>
                </a:lnTo>
                <a:lnTo>
                  <a:pt x="91643" y="27033"/>
                </a:lnTo>
                <a:lnTo>
                  <a:pt x="91649" y="27041"/>
                </a:lnTo>
                <a:lnTo>
                  <a:pt x="91670" y="27080"/>
                </a:lnTo>
                <a:lnTo>
                  <a:pt x="91679" y="27088"/>
                </a:lnTo>
                <a:lnTo>
                  <a:pt x="91681" y="27092"/>
                </a:lnTo>
                <a:lnTo>
                  <a:pt x="91688" y="27100"/>
                </a:lnTo>
                <a:lnTo>
                  <a:pt x="91691" y="27104"/>
                </a:lnTo>
                <a:lnTo>
                  <a:pt x="91699" y="27115"/>
                </a:lnTo>
                <a:lnTo>
                  <a:pt x="91707" y="27124"/>
                </a:lnTo>
                <a:lnTo>
                  <a:pt x="91716" y="27137"/>
                </a:lnTo>
                <a:lnTo>
                  <a:pt x="91723" y="27144"/>
                </a:lnTo>
                <a:lnTo>
                  <a:pt x="91732" y="27156"/>
                </a:lnTo>
                <a:lnTo>
                  <a:pt x="91744" y="27170"/>
                </a:lnTo>
                <a:lnTo>
                  <a:pt x="91752" y="27179"/>
                </a:lnTo>
                <a:lnTo>
                  <a:pt x="91767" y="27197"/>
                </a:lnTo>
                <a:lnTo>
                  <a:pt x="91774" y="27201"/>
                </a:lnTo>
                <a:lnTo>
                  <a:pt x="91783" y="27209"/>
                </a:lnTo>
                <a:lnTo>
                  <a:pt x="91790" y="27216"/>
                </a:lnTo>
                <a:lnTo>
                  <a:pt x="91804" y="27231"/>
                </a:lnTo>
                <a:lnTo>
                  <a:pt x="91815" y="27247"/>
                </a:lnTo>
                <a:lnTo>
                  <a:pt x="91828" y="27258"/>
                </a:lnTo>
                <a:lnTo>
                  <a:pt x="91840" y="27267"/>
                </a:lnTo>
                <a:lnTo>
                  <a:pt x="91846" y="27272"/>
                </a:lnTo>
                <a:lnTo>
                  <a:pt x="91872" y="27297"/>
                </a:lnTo>
                <a:lnTo>
                  <a:pt x="91882" y="27307"/>
                </a:lnTo>
                <a:lnTo>
                  <a:pt x="91886" y="27311"/>
                </a:lnTo>
                <a:lnTo>
                  <a:pt x="91892" y="27314"/>
                </a:lnTo>
                <a:lnTo>
                  <a:pt x="91900" y="27319"/>
                </a:lnTo>
                <a:lnTo>
                  <a:pt x="91910" y="27324"/>
                </a:lnTo>
                <a:lnTo>
                  <a:pt x="91916" y="27330"/>
                </a:lnTo>
                <a:lnTo>
                  <a:pt x="91931" y="27337"/>
                </a:lnTo>
                <a:lnTo>
                  <a:pt x="91939" y="27340"/>
                </a:lnTo>
                <a:lnTo>
                  <a:pt x="91946" y="27346"/>
                </a:lnTo>
                <a:lnTo>
                  <a:pt x="91956" y="27352"/>
                </a:lnTo>
                <a:lnTo>
                  <a:pt x="91964" y="27356"/>
                </a:lnTo>
                <a:lnTo>
                  <a:pt x="91978" y="27365"/>
                </a:lnTo>
                <a:lnTo>
                  <a:pt x="91986" y="27369"/>
                </a:lnTo>
                <a:lnTo>
                  <a:pt x="91991" y="27372"/>
                </a:lnTo>
                <a:lnTo>
                  <a:pt x="91999" y="27378"/>
                </a:lnTo>
                <a:lnTo>
                  <a:pt x="92035" y="27405"/>
                </a:lnTo>
                <a:lnTo>
                  <a:pt x="92041" y="27409"/>
                </a:lnTo>
                <a:lnTo>
                  <a:pt x="92049" y="27415"/>
                </a:lnTo>
                <a:lnTo>
                  <a:pt x="92060" y="27422"/>
                </a:lnTo>
                <a:lnTo>
                  <a:pt x="92067" y="27426"/>
                </a:lnTo>
                <a:lnTo>
                  <a:pt x="92082" y="27437"/>
                </a:lnTo>
                <a:lnTo>
                  <a:pt x="92083" y="27437"/>
                </a:lnTo>
                <a:lnTo>
                  <a:pt x="92090" y="27440"/>
                </a:lnTo>
                <a:lnTo>
                  <a:pt x="92096" y="27443"/>
                </a:lnTo>
                <a:lnTo>
                  <a:pt x="92104" y="27446"/>
                </a:lnTo>
                <a:lnTo>
                  <a:pt x="92115" y="27450"/>
                </a:lnTo>
                <a:lnTo>
                  <a:pt x="92120" y="27454"/>
                </a:lnTo>
                <a:lnTo>
                  <a:pt x="92120" y="27455"/>
                </a:lnTo>
                <a:lnTo>
                  <a:pt x="92134" y="27469"/>
                </a:lnTo>
                <a:lnTo>
                  <a:pt x="92143" y="27476"/>
                </a:lnTo>
                <a:lnTo>
                  <a:pt x="92154" y="27482"/>
                </a:lnTo>
                <a:lnTo>
                  <a:pt x="92166" y="27490"/>
                </a:lnTo>
                <a:lnTo>
                  <a:pt x="92181" y="27499"/>
                </a:lnTo>
                <a:lnTo>
                  <a:pt x="92212" y="27522"/>
                </a:lnTo>
                <a:lnTo>
                  <a:pt x="92218" y="27527"/>
                </a:lnTo>
                <a:lnTo>
                  <a:pt x="92221" y="27529"/>
                </a:lnTo>
                <a:lnTo>
                  <a:pt x="92228" y="27533"/>
                </a:lnTo>
                <a:lnTo>
                  <a:pt x="92239" y="27538"/>
                </a:lnTo>
                <a:lnTo>
                  <a:pt x="92246" y="27540"/>
                </a:lnTo>
                <a:lnTo>
                  <a:pt x="92255" y="27546"/>
                </a:lnTo>
                <a:lnTo>
                  <a:pt x="92260" y="27549"/>
                </a:lnTo>
                <a:lnTo>
                  <a:pt x="92264" y="27551"/>
                </a:lnTo>
                <a:lnTo>
                  <a:pt x="92272" y="27558"/>
                </a:lnTo>
                <a:lnTo>
                  <a:pt x="92287" y="27572"/>
                </a:lnTo>
                <a:lnTo>
                  <a:pt x="92295" y="27583"/>
                </a:lnTo>
                <a:lnTo>
                  <a:pt x="92307" y="27591"/>
                </a:lnTo>
                <a:lnTo>
                  <a:pt x="92326" y="27604"/>
                </a:lnTo>
                <a:lnTo>
                  <a:pt x="92340" y="27622"/>
                </a:lnTo>
                <a:lnTo>
                  <a:pt x="92342" y="27625"/>
                </a:lnTo>
                <a:lnTo>
                  <a:pt x="92342" y="27626"/>
                </a:lnTo>
                <a:lnTo>
                  <a:pt x="92344" y="27631"/>
                </a:lnTo>
                <a:lnTo>
                  <a:pt x="92348" y="27640"/>
                </a:lnTo>
                <a:lnTo>
                  <a:pt x="92352" y="27650"/>
                </a:lnTo>
                <a:lnTo>
                  <a:pt x="92355" y="27660"/>
                </a:lnTo>
                <a:lnTo>
                  <a:pt x="92357" y="27665"/>
                </a:lnTo>
                <a:lnTo>
                  <a:pt x="92358" y="27670"/>
                </a:lnTo>
                <a:lnTo>
                  <a:pt x="92360" y="27676"/>
                </a:lnTo>
                <a:lnTo>
                  <a:pt x="92363" y="27684"/>
                </a:lnTo>
                <a:lnTo>
                  <a:pt x="92365" y="27693"/>
                </a:lnTo>
                <a:lnTo>
                  <a:pt x="92369" y="27711"/>
                </a:lnTo>
                <a:lnTo>
                  <a:pt x="92370" y="27722"/>
                </a:lnTo>
                <a:lnTo>
                  <a:pt x="92378" y="27748"/>
                </a:lnTo>
                <a:lnTo>
                  <a:pt x="92379" y="27754"/>
                </a:lnTo>
                <a:lnTo>
                  <a:pt x="92380" y="27760"/>
                </a:lnTo>
                <a:lnTo>
                  <a:pt x="92380" y="27767"/>
                </a:lnTo>
                <a:lnTo>
                  <a:pt x="92379" y="27772"/>
                </a:lnTo>
                <a:lnTo>
                  <a:pt x="92378" y="27776"/>
                </a:lnTo>
                <a:lnTo>
                  <a:pt x="92375" y="27788"/>
                </a:lnTo>
                <a:lnTo>
                  <a:pt x="92364" y="27816"/>
                </a:lnTo>
                <a:lnTo>
                  <a:pt x="92363" y="27817"/>
                </a:lnTo>
                <a:lnTo>
                  <a:pt x="92360" y="27823"/>
                </a:lnTo>
                <a:lnTo>
                  <a:pt x="92357" y="27829"/>
                </a:lnTo>
                <a:lnTo>
                  <a:pt x="92350" y="27836"/>
                </a:lnTo>
                <a:lnTo>
                  <a:pt x="92337" y="27847"/>
                </a:lnTo>
                <a:lnTo>
                  <a:pt x="92311" y="27866"/>
                </a:lnTo>
                <a:lnTo>
                  <a:pt x="92306" y="27866"/>
                </a:lnTo>
                <a:lnTo>
                  <a:pt x="92304" y="27866"/>
                </a:lnTo>
                <a:lnTo>
                  <a:pt x="92296" y="27866"/>
                </a:lnTo>
                <a:lnTo>
                  <a:pt x="92283" y="27870"/>
                </a:lnTo>
                <a:lnTo>
                  <a:pt x="92272" y="27873"/>
                </a:lnTo>
                <a:lnTo>
                  <a:pt x="92255" y="27876"/>
                </a:lnTo>
                <a:lnTo>
                  <a:pt x="92248" y="27876"/>
                </a:lnTo>
                <a:lnTo>
                  <a:pt x="92244" y="27876"/>
                </a:lnTo>
                <a:lnTo>
                  <a:pt x="92226" y="27878"/>
                </a:lnTo>
                <a:lnTo>
                  <a:pt x="92216" y="27880"/>
                </a:lnTo>
                <a:lnTo>
                  <a:pt x="92166" y="27893"/>
                </a:lnTo>
                <a:lnTo>
                  <a:pt x="92152" y="27893"/>
                </a:lnTo>
                <a:lnTo>
                  <a:pt x="92146" y="27893"/>
                </a:lnTo>
                <a:lnTo>
                  <a:pt x="92138" y="27894"/>
                </a:lnTo>
                <a:lnTo>
                  <a:pt x="92131" y="27895"/>
                </a:lnTo>
                <a:lnTo>
                  <a:pt x="92122" y="27895"/>
                </a:lnTo>
                <a:lnTo>
                  <a:pt x="92108" y="27895"/>
                </a:lnTo>
                <a:lnTo>
                  <a:pt x="92103" y="27894"/>
                </a:lnTo>
                <a:lnTo>
                  <a:pt x="92095" y="27892"/>
                </a:lnTo>
                <a:lnTo>
                  <a:pt x="92091" y="27892"/>
                </a:lnTo>
                <a:lnTo>
                  <a:pt x="92062" y="27890"/>
                </a:lnTo>
                <a:lnTo>
                  <a:pt x="92054" y="27888"/>
                </a:lnTo>
                <a:lnTo>
                  <a:pt x="92030" y="27883"/>
                </a:lnTo>
                <a:lnTo>
                  <a:pt x="92024" y="27882"/>
                </a:lnTo>
                <a:lnTo>
                  <a:pt x="92005" y="27879"/>
                </a:lnTo>
                <a:lnTo>
                  <a:pt x="91973" y="27872"/>
                </a:lnTo>
                <a:lnTo>
                  <a:pt x="91956" y="27869"/>
                </a:lnTo>
                <a:lnTo>
                  <a:pt x="91955" y="27869"/>
                </a:lnTo>
                <a:lnTo>
                  <a:pt x="91950" y="27867"/>
                </a:lnTo>
                <a:lnTo>
                  <a:pt x="91937" y="27864"/>
                </a:lnTo>
                <a:lnTo>
                  <a:pt x="91926" y="27861"/>
                </a:lnTo>
                <a:lnTo>
                  <a:pt x="91925" y="27861"/>
                </a:lnTo>
                <a:lnTo>
                  <a:pt x="91916" y="27858"/>
                </a:lnTo>
                <a:lnTo>
                  <a:pt x="91910" y="27856"/>
                </a:lnTo>
                <a:lnTo>
                  <a:pt x="91873" y="27842"/>
                </a:lnTo>
                <a:lnTo>
                  <a:pt x="91850" y="27827"/>
                </a:lnTo>
                <a:lnTo>
                  <a:pt x="91842" y="27822"/>
                </a:lnTo>
                <a:lnTo>
                  <a:pt x="91837" y="27818"/>
                </a:lnTo>
                <a:lnTo>
                  <a:pt x="91807" y="27798"/>
                </a:lnTo>
                <a:lnTo>
                  <a:pt x="91805" y="27794"/>
                </a:lnTo>
                <a:lnTo>
                  <a:pt x="91805" y="27794"/>
                </a:lnTo>
                <a:lnTo>
                  <a:pt x="91798" y="27783"/>
                </a:lnTo>
                <a:lnTo>
                  <a:pt x="91786" y="27767"/>
                </a:lnTo>
                <a:lnTo>
                  <a:pt x="91779" y="27760"/>
                </a:lnTo>
                <a:lnTo>
                  <a:pt x="91774" y="27755"/>
                </a:lnTo>
                <a:lnTo>
                  <a:pt x="91745" y="27733"/>
                </a:lnTo>
                <a:lnTo>
                  <a:pt x="91739" y="27726"/>
                </a:lnTo>
                <a:lnTo>
                  <a:pt x="91732" y="27719"/>
                </a:lnTo>
                <a:lnTo>
                  <a:pt x="91723" y="27711"/>
                </a:lnTo>
                <a:lnTo>
                  <a:pt x="91713" y="27704"/>
                </a:lnTo>
                <a:lnTo>
                  <a:pt x="91706" y="27699"/>
                </a:lnTo>
                <a:lnTo>
                  <a:pt x="91697" y="27693"/>
                </a:lnTo>
                <a:lnTo>
                  <a:pt x="91682" y="27684"/>
                </a:lnTo>
                <a:lnTo>
                  <a:pt x="91663" y="27673"/>
                </a:lnTo>
                <a:lnTo>
                  <a:pt x="91645" y="27661"/>
                </a:lnTo>
                <a:lnTo>
                  <a:pt x="91585" y="27623"/>
                </a:lnTo>
                <a:lnTo>
                  <a:pt x="91558" y="27608"/>
                </a:lnTo>
                <a:lnTo>
                  <a:pt x="91520" y="27593"/>
                </a:lnTo>
                <a:lnTo>
                  <a:pt x="91499" y="27581"/>
                </a:lnTo>
                <a:lnTo>
                  <a:pt x="91476" y="27569"/>
                </a:lnTo>
                <a:lnTo>
                  <a:pt x="91463" y="27563"/>
                </a:lnTo>
                <a:lnTo>
                  <a:pt x="91453" y="27559"/>
                </a:lnTo>
                <a:lnTo>
                  <a:pt x="91410" y="27541"/>
                </a:lnTo>
                <a:lnTo>
                  <a:pt x="91406" y="27538"/>
                </a:lnTo>
                <a:lnTo>
                  <a:pt x="91396" y="27533"/>
                </a:lnTo>
                <a:lnTo>
                  <a:pt x="91377" y="27527"/>
                </a:lnTo>
                <a:lnTo>
                  <a:pt x="91354" y="27517"/>
                </a:lnTo>
                <a:lnTo>
                  <a:pt x="91317" y="27499"/>
                </a:lnTo>
                <a:lnTo>
                  <a:pt x="91301" y="27491"/>
                </a:lnTo>
                <a:lnTo>
                  <a:pt x="91290" y="27486"/>
                </a:lnTo>
                <a:lnTo>
                  <a:pt x="91282" y="27481"/>
                </a:lnTo>
                <a:lnTo>
                  <a:pt x="91281" y="27480"/>
                </a:lnTo>
                <a:lnTo>
                  <a:pt x="91269" y="27471"/>
                </a:lnTo>
                <a:lnTo>
                  <a:pt x="91265" y="27468"/>
                </a:lnTo>
                <a:lnTo>
                  <a:pt x="91252" y="27458"/>
                </a:lnTo>
                <a:lnTo>
                  <a:pt x="91177" y="27399"/>
                </a:lnTo>
                <a:lnTo>
                  <a:pt x="91166" y="27393"/>
                </a:lnTo>
                <a:lnTo>
                  <a:pt x="91138" y="27369"/>
                </a:lnTo>
                <a:lnTo>
                  <a:pt x="91126" y="27359"/>
                </a:lnTo>
                <a:lnTo>
                  <a:pt x="91122" y="27356"/>
                </a:lnTo>
                <a:lnTo>
                  <a:pt x="91105" y="27348"/>
                </a:lnTo>
                <a:lnTo>
                  <a:pt x="91100" y="27346"/>
                </a:lnTo>
                <a:lnTo>
                  <a:pt x="91090" y="27342"/>
                </a:lnTo>
                <a:lnTo>
                  <a:pt x="91071" y="27331"/>
                </a:lnTo>
                <a:lnTo>
                  <a:pt x="90976" y="27269"/>
                </a:lnTo>
                <a:lnTo>
                  <a:pt x="90973" y="27266"/>
                </a:lnTo>
                <a:lnTo>
                  <a:pt x="90963" y="27259"/>
                </a:lnTo>
                <a:lnTo>
                  <a:pt x="90955" y="27253"/>
                </a:lnTo>
                <a:lnTo>
                  <a:pt x="90942" y="27245"/>
                </a:lnTo>
                <a:lnTo>
                  <a:pt x="90931" y="27237"/>
                </a:lnTo>
                <a:lnTo>
                  <a:pt x="90916" y="27228"/>
                </a:lnTo>
                <a:lnTo>
                  <a:pt x="90902" y="27216"/>
                </a:lnTo>
                <a:lnTo>
                  <a:pt x="90899" y="27212"/>
                </a:lnTo>
                <a:lnTo>
                  <a:pt x="90887" y="27195"/>
                </a:lnTo>
                <a:lnTo>
                  <a:pt x="90880" y="27185"/>
                </a:lnTo>
                <a:lnTo>
                  <a:pt x="90874" y="27175"/>
                </a:lnTo>
                <a:lnTo>
                  <a:pt x="90868" y="27165"/>
                </a:lnTo>
                <a:lnTo>
                  <a:pt x="90860" y="27157"/>
                </a:lnTo>
                <a:lnTo>
                  <a:pt x="90850" y="27144"/>
                </a:lnTo>
                <a:lnTo>
                  <a:pt x="90837" y="27129"/>
                </a:lnTo>
                <a:lnTo>
                  <a:pt x="90834" y="27125"/>
                </a:lnTo>
                <a:lnTo>
                  <a:pt x="90822" y="27113"/>
                </a:lnTo>
                <a:lnTo>
                  <a:pt x="90813" y="27098"/>
                </a:lnTo>
                <a:lnTo>
                  <a:pt x="90779" y="27045"/>
                </a:lnTo>
                <a:lnTo>
                  <a:pt x="90755" y="27018"/>
                </a:lnTo>
                <a:lnTo>
                  <a:pt x="90746" y="27007"/>
                </a:lnTo>
                <a:lnTo>
                  <a:pt x="90740" y="27002"/>
                </a:lnTo>
                <a:lnTo>
                  <a:pt x="90735" y="26996"/>
                </a:lnTo>
                <a:lnTo>
                  <a:pt x="90727" y="26989"/>
                </a:lnTo>
                <a:lnTo>
                  <a:pt x="90712" y="26971"/>
                </a:lnTo>
                <a:lnTo>
                  <a:pt x="90699" y="26944"/>
                </a:lnTo>
                <a:lnTo>
                  <a:pt x="90688" y="26935"/>
                </a:lnTo>
                <a:lnTo>
                  <a:pt x="90688" y="26935"/>
                </a:lnTo>
                <a:lnTo>
                  <a:pt x="90683" y="26931"/>
                </a:lnTo>
                <a:lnTo>
                  <a:pt x="90683" y="26931"/>
                </a:lnTo>
                <a:lnTo>
                  <a:pt x="90683" y="26931"/>
                </a:lnTo>
                <a:lnTo>
                  <a:pt x="90674" y="26920"/>
                </a:lnTo>
                <a:lnTo>
                  <a:pt x="90665" y="26900"/>
                </a:lnTo>
                <a:lnTo>
                  <a:pt x="90651" y="26869"/>
                </a:lnTo>
                <a:lnTo>
                  <a:pt x="90650" y="26864"/>
                </a:lnTo>
                <a:lnTo>
                  <a:pt x="90649" y="26858"/>
                </a:lnTo>
                <a:lnTo>
                  <a:pt x="90651" y="26814"/>
                </a:lnTo>
                <a:lnTo>
                  <a:pt x="90651" y="26810"/>
                </a:lnTo>
                <a:lnTo>
                  <a:pt x="90651" y="26791"/>
                </a:lnTo>
                <a:lnTo>
                  <a:pt x="90651" y="26781"/>
                </a:lnTo>
                <a:lnTo>
                  <a:pt x="90651" y="26781"/>
                </a:lnTo>
                <a:lnTo>
                  <a:pt x="90656" y="26754"/>
                </a:lnTo>
                <a:lnTo>
                  <a:pt x="90658" y="26742"/>
                </a:lnTo>
                <a:lnTo>
                  <a:pt x="90659" y="26733"/>
                </a:lnTo>
                <a:lnTo>
                  <a:pt x="90661" y="26722"/>
                </a:lnTo>
                <a:lnTo>
                  <a:pt x="90664" y="26713"/>
                </a:lnTo>
                <a:lnTo>
                  <a:pt x="90665" y="26702"/>
                </a:lnTo>
                <a:lnTo>
                  <a:pt x="90666" y="26693"/>
                </a:lnTo>
                <a:lnTo>
                  <a:pt x="90667" y="26688"/>
                </a:lnTo>
                <a:lnTo>
                  <a:pt x="90669" y="26671"/>
                </a:lnTo>
                <a:lnTo>
                  <a:pt x="90670" y="26670"/>
                </a:lnTo>
                <a:lnTo>
                  <a:pt x="90678" y="26633"/>
                </a:lnTo>
                <a:lnTo>
                  <a:pt x="90680" y="26629"/>
                </a:lnTo>
                <a:lnTo>
                  <a:pt x="90682" y="26620"/>
                </a:lnTo>
                <a:lnTo>
                  <a:pt x="90683" y="26614"/>
                </a:lnTo>
                <a:lnTo>
                  <a:pt x="90685" y="26600"/>
                </a:lnTo>
                <a:lnTo>
                  <a:pt x="90685" y="26593"/>
                </a:lnTo>
                <a:lnTo>
                  <a:pt x="90685" y="26585"/>
                </a:lnTo>
                <a:lnTo>
                  <a:pt x="90687" y="26575"/>
                </a:lnTo>
                <a:lnTo>
                  <a:pt x="90690" y="26568"/>
                </a:lnTo>
                <a:lnTo>
                  <a:pt x="90693" y="26559"/>
                </a:lnTo>
                <a:lnTo>
                  <a:pt x="90694" y="26554"/>
                </a:lnTo>
                <a:lnTo>
                  <a:pt x="90695" y="26541"/>
                </a:lnTo>
                <a:lnTo>
                  <a:pt x="90695" y="26539"/>
                </a:lnTo>
                <a:lnTo>
                  <a:pt x="90695" y="26535"/>
                </a:lnTo>
                <a:lnTo>
                  <a:pt x="90695" y="26530"/>
                </a:lnTo>
                <a:lnTo>
                  <a:pt x="90695" y="26521"/>
                </a:lnTo>
                <a:lnTo>
                  <a:pt x="90695" y="26513"/>
                </a:lnTo>
                <a:lnTo>
                  <a:pt x="90695" y="26509"/>
                </a:lnTo>
                <a:lnTo>
                  <a:pt x="90695" y="26504"/>
                </a:lnTo>
                <a:lnTo>
                  <a:pt x="90695" y="26498"/>
                </a:lnTo>
                <a:lnTo>
                  <a:pt x="90695" y="26487"/>
                </a:lnTo>
                <a:lnTo>
                  <a:pt x="90693" y="26456"/>
                </a:lnTo>
                <a:lnTo>
                  <a:pt x="90695" y="26447"/>
                </a:lnTo>
                <a:lnTo>
                  <a:pt x="90696" y="26439"/>
                </a:lnTo>
                <a:lnTo>
                  <a:pt x="90696" y="26437"/>
                </a:lnTo>
                <a:lnTo>
                  <a:pt x="90697" y="26436"/>
                </a:lnTo>
                <a:lnTo>
                  <a:pt x="90699" y="26429"/>
                </a:lnTo>
                <a:lnTo>
                  <a:pt x="90699" y="26422"/>
                </a:lnTo>
                <a:lnTo>
                  <a:pt x="90699" y="26420"/>
                </a:lnTo>
                <a:lnTo>
                  <a:pt x="90699" y="26418"/>
                </a:lnTo>
                <a:lnTo>
                  <a:pt x="90699" y="26413"/>
                </a:lnTo>
                <a:lnTo>
                  <a:pt x="90700" y="26404"/>
                </a:lnTo>
                <a:lnTo>
                  <a:pt x="90700" y="26377"/>
                </a:lnTo>
                <a:lnTo>
                  <a:pt x="90701" y="26354"/>
                </a:lnTo>
                <a:lnTo>
                  <a:pt x="90702" y="26340"/>
                </a:lnTo>
                <a:lnTo>
                  <a:pt x="90703" y="26319"/>
                </a:lnTo>
                <a:lnTo>
                  <a:pt x="90704" y="26302"/>
                </a:lnTo>
                <a:lnTo>
                  <a:pt x="90704" y="26293"/>
                </a:lnTo>
                <a:lnTo>
                  <a:pt x="90704" y="26272"/>
                </a:lnTo>
                <a:lnTo>
                  <a:pt x="90711" y="26233"/>
                </a:lnTo>
                <a:lnTo>
                  <a:pt x="90713" y="26218"/>
                </a:lnTo>
                <a:lnTo>
                  <a:pt x="90714" y="26214"/>
                </a:lnTo>
                <a:lnTo>
                  <a:pt x="90716" y="26200"/>
                </a:lnTo>
                <a:lnTo>
                  <a:pt x="90718" y="26185"/>
                </a:lnTo>
                <a:lnTo>
                  <a:pt x="90719" y="26167"/>
                </a:lnTo>
                <a:lnTo>
                  <a:pt x="90722" y="26150"/>
                </a:lnTo>
                <a:lnTo>
                  <a:pt x="90728" y="26130"/>
                </a:lnTo>
                <a:lnTo>
                  <a:pt x="90738" y="26108"/>
                </a:lnTo>
                <a:lnTo>
                  <a:pt x="90739" y="26100"/>
                </a:lnTo>
                <a:lnTo>
                  <a:pt x="90740" y="26095"/>
                </a:lnTo>
                <a:lnTo>
                  <a:pt x="90740" y="26085"/>
                </a:lnTo>
                <a:lnTo>
                  <a:pt x="90740" y="26073"/>
                </a:lnTo>
                <a:lnTo>
                  <a:pt x="90740" y="26054"/>
                </a:lnTo>
                <a:lnTo>
                  <a:pt x="90740" y="26032"/>
                </a:lnTo>
                <a:lnTo>
                  <a:pt x="90739" y="26007"/>
                </a:lnTo>
                <a:lnTo>
                  <a:pt x="90739" y="25999"/>
                </a:lnTo>
                <a:lnTo>
                  <a:pt x="90738" y="25991"/>
                </a:lnTo>
                <a:lnTo>
                  <a:pt x="90729" y="25973"/>
                </a:lnTo>
                <a:lnTo>
                  <a:pt x="90724" y="25964"/>
                </a:lnTo>
                <a:lnTo>
                  <a:pt x="90720" y="25961"/>
                </a:lnTo>
                <a:lnTo>
                  <a:pt x="90719" y="25960"/>
                </a:lnTo>
                <a:lnTo>
                  <a:pt x="90714" y="25955"/>
                </a:lnTo>
                <a:lnTo>
                  <a:pt x="90714" y="25954"/>
                </a:lnTo>
                <a:lnTo>
                  <a:pt x="90709" y="25950"/>
                </a:lnTo>
                <a:lnTo>
                  <a:pt x="90703" y="25944"/>
                </a:lnTo>
                <a:lnTo>
                  <a:pt x="90695" y="25939"/>
                </a:lnTo>
                <a:lnTo>
                  <a:pt x="90691" y="25936"/>
                </a:lnTo>
                <a:lnTo>
                  <a:pt x="90685" y="25933"/>
                </a:lnTo>
                <a:lnTo>
                  <a:pt x="90675" y="25930"/>
                </a:lnTo>
                <a:lnTo>
                  <a:pt x="90671" y="25929"/>
                </a:lnTo>
                <a:lnTo>
                  <a:pt x="90670" y="25928"/>
                </a:lnTo>
                <a:lnTo>
                  <a:pt x="90668" y="25927"/>
                </a:lnTo>
                <a:lnTo>
                  <a:pt x="90667" y="25926"/>
                </a:lnTo>
                <a:lnTo>
                  <a:pt x="90663" y="25923"/>
                </a:lnTo>
                <a:lnTo>
                  <a:pt x="90654" y="25918"/>
                </a:lnTo>
                <a:lnTo>
                  <a:pt x="90642" y="25912"/>
                </a:lnTo>
                <a:lnTo>
                  <a:pt x="90638" y="25909"/>
                </a:lnTo>
                <a:lnTo>
                  <a:pt x="90628" y="25906"/>
                </a:lnTo>
                <a:lnTo>
                  <a:pt x="90625" y="25906"/>
                </a:lnTo>
                <a:lnTo>
                  <a:pt x="90624" y="25904"/>
                </a:lnTo>
                <a:lnTo>
                  <a:pt x="90621" y="25900"/>
                </a:lnTo>
                <a:lnTo>
                  <a:pt x="90599" y="25887"/>
                </a:lnTo>
                <a:lnTo>
                  <a:pt x="90587" y="25875"/>
                </a:lnTo>
                <a:lnTo>
                  <a:pt x="90574" y="25867"/>
                </a:lnTo>
                <a:lnTo>
                  <a:pt x="90568" y="25864"/>
                </a:lnTo>
                <a:lnTo>
                  <a:pt x="90558" y="25857"/>
                </a:lnTo>
                <a:lnTo>
                  <a:pt x="90551" y="25850"/>
                </a:lnTo>
                <a:lnTo>
                  <a:pt x="90527" y="25827"/>
                </a:lnTo>
                <a:lnTo>
                  <a:pt x="90505" y="25800"/>
                </a:lnTo>
                <a:lnTo>
                  <a:pt x="90500" y="25796"/>
                </a:lnTo>
                <a:lnTo>
                  <a:pt x="90489" y="25783"/>
                </a:lnTo>
                <a:lnTo>
                  <a:pt x="90483" y="25775"/>
                </a:lnTo>
                <a:lnTo>
                  <a:pt x="90482" y="25774"/>
                </a:lnTo>
                <a:lnTo>
                  <a:pt x="90477" y="25762"/>
                </a:lnTo>
                <a:lnTo>
                  <a:pt x="90469" y="25744"/>
                </a:lnTo>
                <a:lnTo>
                  <a:pt x="90457" y="25717"/>
                </a:lnTo>
                <a:lnTo>
                  <a:pt x="90451" y="25685"/>
                </a:lnTo>
                <a:lnTo>
                  <a:pt x="90446" y="25660"/>
                </a:lnTo>
                <a:lnTo>
                  <a:pt x="90446" y="25659"/>
                </a:lnTo>
                <a:lnTo>
                  <a:pt x="90446" y="25658"/>
                </a:lnTo>
                <a:lnTo>
                  <a:pt x="90446" y="25652"/>
                </a:lnTo>
                <a:lnTo>
                  <a:pt x="90446" y="25648"/>
                </a:lnTo>
                <a:lnTo>
                  <a:pt x="90448" y="25623"/>
                </a:lnTo>
                <a:lnTo>
                  <a:pt x="90449" y="25620"/>
                </a:lnTo>
                <a:lnTo>
                  <a:pt x="90450" y="25619"/>
                </a:lnTo>
                <a:lnTo>
                  <a:pt x="90450" y="25619"/>
                </a:lnTo>
                <a:lnTo>
                  <a:pt x="90452" y="25609"/>
                </a:lnTo>
                <a:lnTo>
                  <a:pt x="90457" y="25591"/>
                </a:lnTo>
                <a:lnTo>
                  <a:pt x="90458" y="25590"/>
                </a:lnTo>
                <a:lnTo>
                  <a:pt x="90458" y="25589"/>
                </a:lnTo>
                <a:lnTo>
                  <a:pt x="90460" y="25583"/>
                </a:lnTo>
                <a:lnTo>
                  <a:pt x="90464" y="25567"/>
                </a:lnTo>
                <a:lnTo>
                  <a:pt x="90464" y="25566"/>
                </a:lnTo>
                <a:lnTo>
                  <a:pt x="90466" y="25544"/>
                </a:lnTo>
                <a:lnTo>
                  <a:pt x="90466" y="25531"/>
                </a:lnTo>
                <a:lnTo>
                  <a:pt x="90467" y="25520"/>
                </a:lnTo>
                <a:lnTo>
                  <a:pt x="90472" y="25499"/>
                </a:lnTo>
                <a:lnTo>
                  <a:pt x="90481" y="25460"/>
                </a:lnTo>
                <a:lnTo>
                  <a:pt x="90482" y="25456"/>
                </a:lnTo>
                <a:lnTo>
                  <a:pt x="90487" y="25441"/>
                </a:lnTo>
                <a:lnTo>
                  <a:pt x="90487" y="25439"/>
                </a:lnTo>
                <a:lnTo>
                  <a:pt x="90487" y="25438"/>
                </a:lnTo>
                <a:lnTo>
                  <a:pt x="90487" y="25434"/>
                </a:lnTo>
                <a:lnTo>
                  <a:pt x="90487" y="25432"/>
                </a:lnTo>
                <a:lnTo>
                  <a:pt x="90487" y="25432"/>
                </a:lnTo>
                <a:lnTo>
                  <a:pt x="90487" y="25414"/>
                </a:lnTo>
                <a:lnTo>
                  <a:pt x="90486" y="25410"/>
                </a:lnTo>
                <a:lnTo>
                  <a:pt x="90486" y="25408"/>
                </a:lnTo>
                <a:lnTo>
                  <a:pt x="90486" y="25408"/>
                </a:lnTo>
                <a:lnTo>
                  <a:pt x="90484" y="25400"/>
                </a:lnTo>
                <a:lnTo>
                  <a:pt x="90480" y="25380"/>
                </a:lnTo>
                <a:lnTo>
                  <a:pt x="90478" y="25371"/>
                </a:lnTo>
                <a:lnTo>
                  <a:pt x="90478" y="25369"/>
                </a:lnTo>
                <a:lnTo>
                  <a:pt x="90475" y="25361"/>
                </a:lnTo>
                <a:lnTo>
                  <a:pt x="90474" y="25354"/>
                </a:lnTo>
                <a:lnTo>
                  <a:pt x="90473" y="25346"/>
                </a:lnTo>
                <a:lnTo>
                  <a:pt x="90465" y="25321"/>
                </a:lnTo>
                <a:lnTo>
                  <a:pt x="90462" y="25315"/>
                </a:lnTo>
                <a:lnTo>
                  <a:pt x="90439" y="25262"/>
                </a:lnTo>
                <a:lnTo>
                  <a:pt x="90437" y="25255"/>
                </a:lnTo>
                <a:lnTo>
                  <a:pt x="90433" y="25243"/>
                </a:lnTo>
                <a:lnTo>
                  <a:pt x="90430" y="25239"/>
                </a:lnTo>
                <a:lnTo>
                  <a:pt x="90427" y="25232"/>
                </a:lnTo>
                <a:lnTo>
                  <a:pt x="90418" y="25214"/>
                </a:lnTo>
                <a:lnTo>
                  <a:pt x="90413" y="25200"/>
                </a:lnTo>
                <a:lnTo>
                  <a:pt x="90405" y="25155"/>
                </a:lnTo>
                <a:lnTo>
                  <a:pt x="90405" y="25154"/>
                </a:lnTo>
                <a:lnTo>
                  <a:pt x="90405" y="25153"/>
                </a:lnTo>
                <a:lnTo>
                  <a:pt x="90405" y="25148"/>
                </a:lnTo>
                <a:lnTo>
                  <a:pt x="90405" y="25147"/>
                </a:lnTo>
                <a:lnTo>
                  <a:pt x="90405" y="25145"/>
                </a:lnTo>
                <a:lnTo>
                  <a:pt x="90406" y="25143"/>
                </a:lnTo>
                <a:lnTo>
                  <a:pt x="90407" y="25140"/>
                </a:lnTo>
                <a:lnTo>
                  <a:pt x="90407" y="25139"/>
                </a:lnTo>
                <a:lnTo>
                  <a:pt x="90407" y="25134"/>
                </a:lnTo>
                <a:lnTo>
                  <a:pt x="90409" y="25116"/>
                </a:lnTo>
                <a:lnTo>
                  <a:pt x="90417" y="25092"/>
                </a:lnTo>
                <a:lnTo>
                  <a:pt x="90417" y="25090"/>
                </a:lnTo>
                <a:lnTo>
                  <a:pt x="90418" y="25088"/>
                </a:lnTo>
                <a:lnTo>
                  <a:pt x="90419" y="25084"/>
                </a:lnTo>
                <a:lnTo>
                  <a:pt x="90420" y="25083"/>
                </a:lnTo>
                <a:lnTo>
                  <a:pt x="90420" y="25082"/>
                </a:lnTo>
                <a:lnTo>
                  <a:pt x="90422" y="25068"/>
                </a:lnTo>
                <a:lnTo>
                  <a:pt x="90425" y="25055"/>
                </a:lnTo>
                <a:lnTo>
                  <a:pt x="90428" y="25036"/>
                </a:lnTo>
                <a:lnTo>
                  <a:pt x="90434" y="25012"/>
                </a:lnTo>
                <a:lnTo>
                  <a:pt x="90434" y="25011"/>
                </a:lnTo>
                <a:lnTo>
                  <a:pt x="90436" y="24995"/>
                </a:lnTo>
                <a:lnTo>
                  <a:pt x="90437" y="24991"/>
                </a:lnTo>
                <a:lnTo>
                  <a:pt x="90439" y="24980"/>
                </a:lnTo>
                <a:lnTo>
                  <a:pt x="90443" y="24968"/>
                </a:lnTo>
                <a:lnTo>
                  <a:pt x="90444" y="24959"/>
                </a:lnTo>
                <a:lnTo>
                  <a:pt x="90445" y="24947"/>
                </a:lnTo>
                <a:lnTo>
                  <a:pt x="90446" y="24940"/>
                </a:lnTo>
                <a:lnTo>
                  <a:pt x="90448" y="24929"/>
                </a:lnTo>
                <a:lnTo>
                  <a:pt x="90448" y="24921"/>
                </a:lnTo>
                <a:lnTo>
                  <a:pt x="90448" y="24915"/>
                </a:lnTo>
                <a:lnTo>
                  <a:pt x="90447" y="24907"/>
                </a:lnTo>
                <a:lnTo>
                  <a:pt x="90446" y="24892"/>
                </a:lnTo>
                <a:lnTo>
                  <a:pt x="90446" y="24891"/>
                </a:lnTo>
                <a:lnTo>
                  <a:pt x="90446" y="24883"/>
                </a:lnTo>
                <a:lnTo>
                  <a:pt x="90445" y="24874"/>
                </a:lnTo>
                <a:lnTo>
                  <a:pt x="90444" y="24866"/>
                </a:lnTo>
                <a:lnTo>
                  <a:pt x="90442" y="24856"/>
                </a:lnTo>
                <a:lnTo>
                  <a:pt x="90442" y="24848"/>
                </a:lnTo>
                <a:lnTo>
                  <a:pt x="90442" y="24837"/>
                </a:lnTo>
                <a:lnTo>
                  <a:pt x="90437" y="24807"/>
                </a:lnTo>
                <a:lnTo>
                  <a:pt x="90428" y="24750"/>
                </a:lnTo>
                <a:lnTo>
                  <a:pt x="90426" y="24736"/>
                </a:lnTo>
                <a:lnTo>
                  <a:pt x="90424" y="24726"/>
                </a:lnTo>
                <a:lnTo>
                  <a:pt x="90421" y="24706"/>
                </a:lnTo>
                <a:lnTo>
                  <a:pt x="90421" y="24682"/>
                </a:lnTo>
                <a:lnTo>
                  <a:pt x="90420" y="24579"/>
                </a:lnTo>
                <a:lnTo>
                  <a:pt x="90420" y="24579"/>
                </a:lnTo>
                <a:lnTo>
                  <a:pt x="90419" y="24500"/>
                </a:lnTo>
                <a:lnTo>
                  <a:pt x="90418" y="24477"/>
                </a:lnTo>
                <a:lnTo>
                  <a:pt x="90418" y="24476"/>
                </a:lnTo>
                <a:lnTo>
                  <a:pt x="90417" y="24455"/>
                </a:lnTo>
                <a:lnTo>
                  <a:pt x="90413" y="24409"/>
                </a:lnTo>
                <a:lnTo>
                  <a:pt x="90411" y="24387"/>
                </a:lnTo>
                <a:lnTo>
                  <a:pt x="90411" y="24382"/>
                </a:lnTo>
                <a:lnTo>
                  <a:pt x="90410" y="24369"/>
                </a:lnTo>
                <a:lnTo>
                  <a:pt x="90410" y="24359"/>
                </a:lnTo>
                <a:lnTo>
                  <a:pt x="90410" y="24340"/>
                </a:lnTo>
                <a:lnTo>
                  <a:pt x="90409" y="24333"/>
                </a:lnTo>
                <a:lnTo>
                  <a:pt x="90407" y="24320"/>
                </a:lnTo>
                <a:lnTo>
                  <a:pt x="90405" y="24303"/>
                </a:lnTo>
                <a:lnTo>
                  <a:pt x="90404" y="24292"/>
                </a:lnTo>
                <a:lnTo>
                  <a:pt x="90402" y="24282"/>
                </a:lnTo>
                <a:lnTo>
                  <a:pt x="90400" y="24269"/>
                </a:lnTo>
                <a:lnTo>
                  <a:pt x="90398" y="24262"/>
                </a:lnTo>
                <a:lnTo>
                  <a:pt x="90389" y="24234"/>
                </a:lnTo>
                <a:lnTo>
                  <a:pt x="90383" y="24213"/>
                </a:lnTo>
                <a:lnTo>
                  <a:pt x="90377" y="24188"/>
                </a:lnTo>
                <a:lnTo>
                  <a:pt x="90374" y="24179"/>
                </a:lnTo>
                <a:lnTo>
                  <a:pt x="90370" y="24165"/>
                </a:lnTo>
                <a:lnTo>
                  <a:pt x="90370" y="24152"/>
                </a:lnTo>
                <a:lnTo>
                  <a:pt x="90370" y="24124"/>
                </a:lnTo>
                <a:lnTo>
                  <a:pt x="90369" y="24116"/>
                </a:lnTo>
                <a:lnTo>
                  <a:pt x="90365" y="24093"/>
                </a:lnTo>
                <a:lnTo>
                  <a:pt x="90363" y="24079"/>
                </a:lnTo>
                <a:lnTo>
                  <a:pt x="90359" y="24062"/>
                </a:lnTo>
                <a:lnTo>
                  <a:pt x="90355" y="24042"/>
                </a:lnTo>
                <a:lnTo>
                  <a:pt x="90346" y="24011"/>
                </a:lnTo>
                <a:lnTo>
                  <a:pt x="90337" y="23991"/>
                </a:lnTo>
                <a:lnTo>
                  <a:pt x="90322" y="23965"/>
                </a:lnTo>
                <a:lnTo>
                  <a:pt x="90268" y="23886"/>
                </a:lnTo>
                <a:lnTo>
                  <a:pt x="90262" y="23878"/>
                </a:lnTo>
                <a:lnTo>
                  <a:pt x="90257" y="23869"/>
                </a:lnTo>
                <a:lnTo>
                  <a:pt x="90246" y="23862"/>
                </a:lnTo>
                <a:lnTo>
                  <a:pt x="90228" y="23851"/>
                </a:lnTo>
                <a:lnTo>
                  <a:pt x="90181" y="23804"/>
                </a:lnTo>
                <a:lnTo>
                  <a:pt x="90173" y="23800"/>
                </a:lnTo>
                <a:lnTo>
                  <a:pt x="90163" y="23793"/>
                </a:lnTo>
                <a:lnTo>
                  <a:pt x="90146" y="23785"/>
                </a:lnTo>
                <a:lnTo>
                  <a:pt x="90135" y="23778"/>
                </a:lnTo>
                <a:lnTo>
                  <a:pt x="90092" y="23738"/>
                </a:lnTo>
                <a:lnTo>
                  <a:pt x="90073" y="23730"/>
                </a:lnTo>
                <a:lnTo>
                  <a:pt x="90056" y="23723"/>
                </a:lnTo>
                <a:lnTo>
                  <a:pt x="90047" y="23719"/>
                </a:lnTo>
                <a:lnTo>
                  <a:pt x="90028" y="23712"/>
                </a:lnTo>
                <a:lnTo>
                  <a:pt x="90020" y="23708"/>
                </a:lnTo>
                <a:lnTo>
                  <a:pt x="90013" y="23705"/>
                </a:lnTo>
                <a:lnTo>
                  <a:pt x="89999" y="23699"/>
                </a:lnTo>
                <a:lnTo>
                  <a:pt x="89948" y="23680"/>
                </a:lnTo>
                <a:lnTo>
                  <a:pt x="89944" y="23679"/>
                </a:lnTo>
                <a:lnTo>
                  <a:pt x="89943" y="23679"/>
                </a:lnTo>
                <a:lnTo>
                  <a:pt x="89939" y="23676"/>
                </a:lnTo>
                <a:lnTo>
                  <a:pt x="89928" y="23670"/>
                </a:lnTo>
                <a:lnTo>
                  <a:pt x="89918" y="23666"/>
                </a:lnTo>
                <a:lnTo>
                  <a:pt x="89910" y="23661"/>
                </a:lnTo>
                <a:lnTo>
                  <a:pt x="89897" y="23655"/>
                </a:lnTo>
                <a:lnTo>
                  <a:pt x="89896" y="23655"/>
                </a:lnTo>
                <a:lnTo>
                  <a:pt x="89888" y="23650"/>
                </a:lnTo>
                <a:lnTo>
                  <a:pt x="89878" y="23645"/>
                </a:lnTo>
                <a:lnTo>
                  <a:pt x="89869" y="23639"/>
                </a:lnTo>
                <a:lnTo>
                  <a:pt x="89864" y="23636"/>
                </a:lnTo>
                <a:lnTo>
                  <a:pt x="89857" y="23633"/>
                </a:lnTo>
                <a:lnTo>
                  <a:pt x="89848" y="23627"/>
                </a:lnTo>
                <a:lnTo>
                  <a:pt x="89801" y="23613"/>
                </a:lnTo>
                <a:lnTo>
                  <a:pt x="89783" y="23610"/>
                </a:lnTo>
                <a:lnTo>
                  <a:pt x="89771" y="23608"/>
                </a:lnTo>
                <a:lnTo>
                  <a:pt x="89721" y="23599"/>
                </a:lnTo>
                <a:lnTo>
                  <a:pt x="89717" y="23597"/>
                </a:lnTo>
                <a:lnTo>
                  <a:pt x="89705" y="23591"/>
                </a:lnTo>
                <a:lnTo>
                  <a:pt x="89660" y="23568"/>
                </a:lnTo>
                <a:lnTo>
                  <a:pt x="89653" y="23563"/>
                </a:lnTo>
                <a:lnTo>
                  <a:pt x="89648" y="23559"/>
                </a:lnTo>
                <a:lnTo>
                  <a:pt x="89622" y="23540"/>
                </a:lnTo>
                <a:lnTo>
                  <a:pt x="89607" y="23525"/>
                </a:lnTo>
                <a:lnTo>
                  <a:pt x="89600" y="23520"/>
                </a:lnTo>
                <a:lnTo>
                  <a:pt x="89595" y="23516"/>
                </a:lnTo>
                <a:lnTo>
                  <a:pt x="89590" y="23512"/>
                </a:lnTo>
                <a:lnTo>
                  <a:pt x="89584" y="23507"/>
                </a:lnTo>
                <a:lnTo>
                  <a:pt x="89569" y="23499"/>
                </a:lnTo>
                <a:lnTo>
                  <a:pt x="89560" y="23493"/>
                </a:lnTo>
                <a:lnTo>
                  <a:pt x="89544" y="23485"/>
                </a:lnTo>
                <a:lnTo>
                  <a:pt x="89480" y="23443"/>
                </a:lnTo>
                <a:lnTo>
                  <a:pt x="89474" y="23438"/>
                </a:lnTo>
                <a:lnTo>
                  <a:pt x="89455" y="23423"/>
                </a:lnTo>
                <a:lnTo>
                  <a:pt x="89445" y="23417"/>
                </a:lnTo>
                <a:lnTo>
                  <a:pt x="89429" y="23407"/>
                </a:lnTo>
                <a:lnTo>
                  <a:pt x="89418" y="23397"/>
                </a:lnTo>
                <a:lnTo>
                  <a:pt x="89404" y="23384"/>
                </a:lnTo>
                <a:lnTo>
                  <a:pt x="89393" y="23374"/>
                </a:lnTo>
                <a:lnTo>
                  <a:pt x="89392" y="23373"/>
                </a:lnTo>
                <a:lnTo>
                  <a:pt x="89388" y="23369"/>
                </a:lnTo>
                <a:lnTo>
                  <a:pt x="89383" y="23361"/>
                </a:lnTo>
                <a:lnTo>
                  <a:pt x="89377" y="23356"/>
                </a:lnTo>
                <a:lnTo>
                  <a:pt x="89369" y="23350"/>
                </a:lnTo>
                <a:lnTo>
                  <a:pt x="89358" y="23341"/>
                </a:lnTo>
                <a:lnTo>
                  <a:pt x="89348" y="23333"/>
                </a:lnTo>
                <a:lnTo>
                  <a:pt x="89326" y="23317"/>
                </a:lnTo>
                <a:lnTo>
                  <a:pt x="89305" y="23306"/>
                </a:lnTo>
                <a:lnTo>
                  <a:pt x="89305" y="23306"/>
                </a:lnTo>
                <a:lnTo>
                  <a:pt x="89304" y="23306"/>
                </a:lnTo>
                <a:lnTo>
                  <a:pt x="89300" y="23303"/>
                </a:lnTo>
                <a:lnTo>
                  <a:pt x="89291" y="23297"/>
                </a:lnTo>
                <a:lnTo>
                  <a:pt x="89286" y="23295"/>
                </a:lnTo>
                <a:lnTo>
                  <a:pt x="89270" y="23289"/>
                </a:lnTo>
                <a:lnTo>
                  <a:pt x="89258" y="23283"/>
                </a:lnTo>
                <a:lnTo>
                  <a:pt x="89233" y="23266"/>
                </a:lnTo>
                <a:lnTo>
                  <a:pt x="89215" y="23254"/>
                </a:lnTo>
                <a:lnTo>
                  <a:pt x="89209" y="23250"/>
                </a:lnTo>
                <a:lnTo>
                  <a:pt x="89201" y="23244"/>
                </a:lnTo>
                <a:lnTo>
                  <a:pt x="89187" y="23235"/>
                </a:lnTo>
                <a:lnTo>
                  <a:pt x="89167" y="23225"/>
                </a:lnTo>
                <a:lnTo>
                  <a:pt x="89159" y="23220"/>
                </a:lnTo>
                <a:lnTo>
                  <a:pt x="89140" y="23206"/>
                </a:lnTo>
                <a:lnTo>
                  <a:pt x="89125" y="23195"/>
                </a:lnTo>
                <a:lnTo>
                  <a:pt x="89114" y="23190"/>
                </a:lnTo>
                <a:lnTo>
                  <a:pt x="89094" y="23179"/>
                </a:lnTo>
                <a:lnTo>
                  <a:pt x="89077" y="23175"/>
                </a:lnTo>
                <a:lnTo>
                  <a:pt x="89071" y="23173"/>
                </a:lnTo>
                <a:lnTo>
                  <a:pt x="89054" y="23168"/>
                </a:lnTo>
                <a:lnTo>
                  <a:pt x="89028" y="23161"/>
                </a:lnTo>
                <a:lnTo>
                  <a:pt x="89025" y="23160"/>
                </a:lnTo>
                <a:lnTo>
                  <a:pt x="89024" y="23159"/>
                </a:lnTo>
                <a:lnTo>
                  <a:pt x="89019" y="23157"/>
                </a:lnTo>
                <a:lnTo>
                  <a:pt x="89008" y="23154"/>
                </a:lnTo>
                <a:lnTo>
                  <a:pt x="88997" y="23150"/>
                </a:lnTo>
                <a:lnTo>
                  <a:pt x="88984" y="23143"/>
                </a:lnTo>
                <a:lnTo>
                  <a:pt x="88971" y="23136"/>
                </a:lnTo>
                <a:lnTo>
                  <a:pt x="88966" y="23135"/>
                </a:lnTo>
                <a:lnTo>
                  <a:pt x="88930" y="23120"/>
                </a:lnTo>
                <a:lnTo>
                  <a:pt x="88925" y="23118"/>
                </a:lnTo>
                <a:lnTo>
                  <a:pt x="88916" y="23115"/>
                </a:lnTo>
                <a:lnTo>
                  <a:pt x="88889" y="23105"/>
                </a:lnTo>
                <a:lnTo>
                  <a:pt x="88876" y="23101"/>
                </a:lnTo>
                <a:lnTo>
                  <a:pt x="88856" y="23094"/>
                </a:lnTo>
                <a:lnTo>
                  <a:pt x="88848" y="23091"/>
                </a:lnTo>
                <a:lnTo>
                  <a:pt x="88843" y="23090"/>
                </a:lnTo>
                <a:lnTo>
                  <a:pt x="88840" y="23089"/>
                </a:lnTo>
                <a:lnTo>
                  <a:pt x="88827" y="23084"/>
                </a:lnTo>
                <a:lnTo>
                  <a:pt x="88821" y="23080"/>
                </a:lnTo>
                <a:lnTo>
                  <a:pt x="88821" y="23080"/>
                </a:lnTo>
                <a:lnTo>
                  <a:pt x="88811" y="23075"/>
                </a:lnTo>
                <a:lnTo>
                  <a:pt x="88809" y="23074"/>
                </a:lnTo>
                <a:lnTo>
                  <a:pt x="88793" y="23070"/>
                </a:lnTo>
                <a:lnTo>
                  <a:pt x="88784" y="23068"/>
                </a:lnTo>
                <a:lnTo>
                  <a:pt x="88784" y="23068"/>
                </a:lnTo>
                <a:lnTo>
                  <a:pt x="88775" y="23066"/>
                </a:lnTo>
                <a:lnTo>
                  <a:pt x="88768" y="23064"/>
                </a:lnTo>
                <a:lnTo>
                  <a:pt x="88761" y="23061"/>
                </a:lnTo>
                <a:lnTo>
                  <a:pt x="88751" y="23057"/>
                </a:lnTo>
                <a:lnTo>
                  <a:pt x="88742" y="23057"/>
                </a:lnTo>
                <a:lnTo>
                  <a:pt x="88730" y="23055"/>
                </a:lnTo>
                <a:lnTo>
                  <a:pt x="88723" y="23055"/>
                </a:lnTo>
                <a:lnTo>
                  <a:pt x="88719" y="23055"/>
                </a:lnTo>
                <a:lnTo>
                  <a:pt x="88713" y="23055"/>
                </a:lnTo>
                <a:lnTo>
                  <a:pt x="88705" y="23055"/>
                </a:lnTo>
                <a:lnTo>
                  <a:pt x="88693" y="23056"/>
                </a:lnTo>
                <a:lnTo>
                  <a:pt x="88689" y="23056"/>
                </a:lnTo>
                <a:lnTo>
                  <a:pt x="88681" y="23057"/>
                </a:lnTo>
                <a:lnTo>
                  <a:pt x="88678" y="23058"/>
                </a:lnTo>
                <a:lnTo>
                  <a:pt x="88656" y="23060"/>
                </a:lnTo>
                <a:lnTo>
                  <a:pt x="88651" y="23059"/>
                </a:lnTo>
                <a:lnTo>
                  <a:pt x="88642" y="23058"/>
                </a:lnTo>
                <a:lnTo>
                  <a:pt x="88638" y="23058"/>
                </a:lnTo>
                <a:lnTo>
                  <a:pt x="88628" y="23057"/>
                </a:lnTo>
                <a:lnTo>
                  <a:pt x="88622" y="23056"/>
                </a:lnTo>
                <a:lnTo>
                  <a:pt x="88616" y="23056"/>
                </a:lnTo>
                <a:lnTo>
                  <a:pt x="88607" y="23052"/>
                </a:lnTo>
                <a:lnTo>
                  <a:pt x="88600" y="23049"/>
                </a:lnTo>
                <a:lnTo>
                  <a:pt x="88596" y="23047"/>
                </a:lnTo>
                <a:lnTo>
                  <a:pt x="88589" y="23042"/>
                </a:lnTo>
                <a:lnTo>
                  <a:pt x="88583" y="23039"/>
                </a:lnTo>
                <a:lnTo>
                  <a:pt x="88581" y="23037"/>
                </a:lnTo>
                <a:lnTo>
                  <a:pt x="88580" y="23037"/>
                </a:lnTo>
                <a:lnTo>
                  <a:pt x="88580" y="23037"/>
                </a:lnTo>
                <a:lnTo>
                  <a:pt x="88576" y="23035"/>
                </a:lnTo>
                <a:lnTo>
                  <a:pt x="88576" y="23034"/>
                </a:lnTo>
                <a:lnTo>
                  <a:pt x="88572" y="23031"/>
                </a:lnTo>
                <a:lnTo>
                  <a:pt x="88549" y="23021"/>
                </a:lnTo>
                <a:lnTo>
                  <a:pt x="88545" y="23019"/>
                </a:lnTo>
                <a:lnTo>
                  <a:pt x="88541" y="23017"/>
                </a:lnTo>
                <a:lnTo>
                  <a:pt x="88534" y="23015"/>
                </a:lnTo>
                <a:lnTo>
                  <a:pt x="88532" y="23014"/>
                </a:lnTo>
                <a:lnTo>
                  <a:pt x="88528" y="23013"/>
                </a:lnTo>
                <a:lnTo>
                  <a:pt x="88523" y="23010"/>
                </a:lnTo>
                <a:lnTo>
                  <a:pt x="88519" y="23010"/>
                </a:lnTo>
                <a:lnTo>
                  <a:pt x="88510" y="23010"/>
                </a:lnTo>
                <a:lnTo>
                  <a:pt x="88500" y="23009"/>
                </a:lnTo>
                <a:lnTo>
                  <a:pt x="88492" y="23008"/>
                </a:lnTo>
                <a:lnTo>
                  <a:pt x="88492" y="23008"/>
                </a:lnTo>
                <a:lnTo>
                  <a:pt x="88467" y="23004"/>
                </a:lnTo>
                <a:lnTo>
                  <a:pt x="88441" y="22997"/>
                </a:lnTo>
                <a:lnTo>
                  <a:pt x="88441" y="22997"/>
                </a:lnTo>
                <a:lnTo>
                  <a:pt x="88435" y="22996"/>
                </a:lnTo>
                <a:lnTo>
                  <a:pt x="88426" y="22993"/>
                </a:lnTo>
                <a:lnTo>
                  <a:pt x="88425" y="22993"/>
                </a:lnTo>
                <a:lnTo>
                  <a:pt x="88416" y="22993"/>
                </a:lnTo>
                <a:lnTo>
                  <a:pt x="88416" y="22993"/>
                </a:lnTo>
                <a:lnTo>
                  <a:pt x="88400" y="22990"/>
                </a:lnTo>
                <a:lnTo>
                  <a:pt x="88393" y="22989"/>
                </a:lnTo>
                <a:lnTo>
                  <a:pt x="88393" y="22989"/>
                </a:lnTo>
                <a:lnTo>
                  <a:pt x="88389" y="22989"/>
                </a:lnTo>
                <a:lnTo>
                  <a:pt x="88376" y="22988"/>
                </a:lnTo>
                <a:lnTo>
                  <a:pt x="88369" y="22987"/>
                </a:lnTo>
                <a:lnTo>
                  <a:pt x="88361" y="22986"/>
                </a:lnTo>
                <a:lnTo>
                  <a:pt x="88356" y="22985"/>
                </a:lnTo>
                <a:lnTo>
                  <a:pt x="88344" y="22982"/>
                </a:lnTo>
                <a:lnTo>
                  <a:pt x="88338" y="22980"/>
                </a:lnTo>
                <a:lnTo>
                  <a:pt x="88332" y="22978"/>
                </a:lnTo>
                <a:lnTo>
                  <a:pt x="88331" y="22978"/>
                </a:lnTo>
                <a:lnTo>
                  <a:pt x="88323" y="22975"/>
                </a:lnTo>
                <a:lnTo>
                  <a:pt x="88318" y="22973"/>
                </a:lnTo>
                <a:lnTo>
                  <a:pt x="88314" y="22971"/>
                </a:lnTo>
                <a:lnTo>
                  <a:pt x="88311" y="22970"/>
                </a:lnTo>
                <a:lnTo>
                  <a:pt x="88310" y="22969"/>
                </a:lnTo>
                <a:lnTo>
                  <a:pt x="88297" y="22966"/>
                </a:lnTo>
                <a:lnTo>
                  <a:pt x="88286" y="22964"/>
                </a:lnTo>
                <a:lnTo>
                  <a:pt x="88281" y="22962"/>
                </a:lnTo>
                <a:lnTo>
                  <a:pt x="88257" y="22955"/>
                </a:lnTo>
                <a:lnTo>
                  <a:pt x="88250" y="22953"/>
                </a:lnTo>
                <a:lnTo>
                  <a:pt x="88241" y="22951"/>
                </a:lnTo>
                <a:lnTo>
                  <a:pt x="88227" y="22948"/>
                </a:lnTo>
                <a:lnTo>
                  <a:pt x="88225" y="22947"/>
                </a:lnTo>
                <a:lnTo>
                  <a:pt x="88214" y="22943"/>
                </a:lnTo>
                <a:lnTo>
                  <a:pt x="88213" y="22942"/>
                </a:lnTo>
                <a:lnTo>
                  <a:pt x="88203" y="22938"/>
                </a:lnTo>
                <a:lnTo>
                  <a:pt x="88195" y="22937"/>
                </a:lnTo>
                <a:lnTo>
                  <a:pt x="88194" y="22937"/>
                </a:lnTo>
                <a:lnTo>
                  <a:pt x="88189" y="22936"/>
                </a:lnTo>
                <a:lnTo>
                  <a:pt x="88182" y="22935"/>
                </a:lnTo>
                <a:lnTo>
                  <a:pt x="88177" y="22933"/>
                </a:lnTo>
                <a:lnTo>
                  <a:pt x="88172" y="22931"/>
                </a:lnTo>
                <a:lnTo>
                  <a:pt x="88168" y="22930"/>
                </a:lnTo>
                <a:lnTo>
                  <a:pt x="88154" y="22926"/>
                </a:lnTo>
                <a:lnTo>
                  <a:pt x="88144" y="22924"/>
                </a:lnTo>
                <a:lnTo>
                  <a:pt x="88143" y="22924"/>
                </a:lnTo>
                <a:lnTo>
                  <a:pt x="88134" y="22922"/>
                </a:lnTo>
                <a:lnTo>
                  <a:pt x="88122" y="22917"/>
                </a:lnTo>
                <a:lnTo>
                  <a:pt x="88117" y="22916"/>
                </a:lnTo>
                <a:lnTo>
                  <a:pt x="88111" y="22914"/>
                </a:lnTo>
                <a:lnTo>
                  <a:pt x="88092" y="22911"/>
                </a:lnTo>
                <a:lnTo>
                  <a:pt x="88079" y="22909"/>
                </a:lnTo>
                <a:lnTo>
                  <a:pt x="88075" y="22908"/>
                </a:lnTo>
                <a:lnTo>
                  <a:pt x="88062" y="22906"/>
                </a:lnTo>
                <a:lnTo>
                  <a:pt x="88053" y="22904"/>
                </a:lnTo>
                <a:lnTo>
                  <a:pt x="88042" y="22902"/>
                </a:lnTo>
                <a:lnTo>
                  <a:pt x="88035" y="22900"/>
                </a:lnTo>
                <a:lnTo>
                  <a:pt x="88026" y="22896"/>
                </a:lnTo>
                <a:lnTo>
                  <a:pt x="88016" y="22892"/>
                </a:lnTo>
                <a:lnTo>
                  <a:pt x="88003" y="22888"/>
                </a:lnTo>
                <a:lnTo>
                  <a:pt x="87994" y="22884"/>
                </a:lnTo>
                <a:lnTo>
                  <a:pt x="87986" y="22883"/>
                </a:lnTo>
                <a:lnTo>
                  <a:pt x="87982" y="22883"/>
                </a:lnTo>
                <a:lnTo>
                  <a:pt x="87972" y="22881"/>
                </a:lnTo>
                <a:lnTo>
                  <a:pt x="87967" y="22879"/>
                </a:lnTo>
                <a:lnTo>
                  <a:pt x="87954" y="22875"/>
                </a:lnTo>
                <a:lnTo>
                  <a:pt x="87939" y="22873"/>
                </a:lnTo>
                <a:lnTo>
                  <a:pt x="87930" y="22872"/>
                </a:lnTo>
                <a:lnTo>
                  <a:pt x="87909" y="22866"/>
                </a:lnTo>
                <a:lnTo>
                  <a:pt x="87901" y="22863"/>
                </a:lnTo>
                <a:lnTo>
                  <a:pt x="87896" y="22863"/>
                </a:lnTo>
                <a:lnTo>
                  <a:pt x="87861" y="22864"/>
                </a:lnTo>
                <a:lnTo>
                  <a:pt x="87861" y="22864"/>
                </a:lnTo>
                <a:lnTo>
                  <a:pt x="87838" y="22864"/>
                </a:lnTo>
                <a:lnTo>
                  <a:pt x="87817" y="22863"/>
                </a:lnTo>
                <a:lnTo>
                  <a:pt x="87783" y="22863"/>
                </a:lnTo>
                <a:lnTo>
                  <a:pt x="87762" y="22862"/>
                </a:lnTo>
                <a:lnTo>
                  <a:pt x="87757" y="22862"/>
                </a:lnTo>
                <a:lnTo>
                  <a:pt x="87752" y="22862"/>
                </a:lnTo>
                <a:lnTo>
                  <a:pt x="87744" y="22862"/>
                </a:lnTo>
                <a:lnTo>
                  <a:pt x="87731" y="22862"/>
                </a:lnTo>
                <a:lnTo>
                  <a:pt x="87731" y="22862"/>
                </a:lnTo>
                <a:lnTo>
                  <a:pt x="87714" y="22862"/>
                </a:lnTo>
                <a:lnTo>
                  <a:pt x="87703" y="22865"/>
                </a:lnTo>
                <a:lnTo>
                  <a:pt x="87676" y="22871"/>
                </a:lnTo>
                <a:lnTo>
                  <a:pt x="87667" y="22874"/>
                </a:lnTo>
                <a:lnTo>
                  <a:pt x="87656" y="22878"/>
                </a:lnTo>
                <a:lnTo>
                  <a:pt x="87650" y="22880"/>
                </a:lnTo>
                <a:lnTo>
                  <a:pt x="87646" y="22881"/>
                </a:lnTo>
                <a:lnTo>
                  <a:pt x="87632" y="22885"/>
                </a:lnTo>
                <a:lnTo>
                  <a:pt x="87628" y="22888"/>
                </a:lnTo>
                <a:lnTo>
                  <a:pt x="87626" y="22889"/>
                </a:lnTo>
                <a:lnTo>
                  <a:pt x="87620" y="22891"/>
                </a:lnTo>
                <a:lnTo>
                  <a:pt x="87610" y="22894"/>
                </a:lnTo>
                <a:lnTo>
                  <a:pt x="87604" y="22894"/>
                </a:lnTo>
                <a:lnTo>
                  <a:pt x="87599" y="22895"/>
                </a:lnTo>
                <a:lnTo>
                  <a:pt x="87583" y="22899"/>
                </a:lnTo>
                <a:lnTo>
                  <a:pt x="87582" y="22900"/>
                </a:lnTo>
                <a:lnTo>
                  <a:pt x="87573" y="22902"/>
                </a:lnTo>
                <a:lnTo>
                  <a:pt x="87568" y="22904"/>
                </a:lnTo>
                <a:lnTo>
                  <a:pt x="87561" y="22906"/>
                </a:lnTo>
                <a:lnTo>
                  <a:pt x="87554" y="22908"/>
                </a:lnTo>
                <a:lnTo>
                  <a:pt x="87521" y="22918"/>
                </a:lnTo>
                <a:lnTo>
                  <a:pt x="87521" y="22918"/>
                </a:lnTo>
                <a:lnTo>
                  <a:pt x="87470" y="22934"/>
                </a:lnTo>
                <a:lnTo>
                  <a:pt x="87465" y="22935"/>
                </a:lnTo>
                <a:lnTo>
                  <a:pt x="87465" y="22935"/>
                </a:lnTo>
                <a:lnTo>
                  <a:pt x="87461" y="22936"/>
                </a:lnTo>
                <a:lnTo>
                  <a:pt x="87456" y="22937"/>
                </a:lnTo>
                <a:lnTo>
                  <a:pt x="87445" y="22941"/>
                </a:lnTo>
                <a:lnTo>
                  <a:pt x="87437" y="22941"/>
                </a:lnTo>
                <a:lnTo>
                  <a:pt x="87426" y="22942"/>
                </a:lnTo>
                <a:lnTo>
                  <a:pt x="87419" y="22943"/>
                </a:lnTo>
                <a:lnTo>
                  <a:pt x="87411" y="22943"/>
                </a:lnTo>
                <a:lnTo>
                  <a:pt x="87410" y="22943"/>
                </a:lnTo>
                <a:lnTo>
                  <a:pt x="87398" y="22943"/>
                </a:lnTo>
                <a:lnTo>
                  <a:pt x="87391" y="22944"/>
                </a:lnTo>
                <a:lnTo>
                  <a:pt x="87386" y="22944"/>
                </a:lnTo>
                <a:lnTo>
                  <a:pt x="87353" y="22935"/>
                </a:lnTo>
                <a:lnTo>
                  <a:pt x="87347" y="22934"/>
                </a:lnTo>
                <a:lnTo>
                  <a:pt x="87347" y="22934"/>
                </a:lnTo>
                <a:lnTo>
                  <a:pt x="87346" y="22934"/>
                </a:lnTo>
                <a:lnTo>
                  <a:pt x="87343" y="22933"/>
                </a:lnTo>
                <a:lnTo>
                  <a:pt x="87339" y="22931"/>
                </a:lnTo>
                <a:lnTo>
                  <a:pt x="87334" y="22930"/>
                </a:lnTo>
                <a:lnTo>
                  <a:pt x="87306" y="22924"/>
                </a:lnTo>
                <a:lnTo>
                  <a:pt x="87288" y="22919"/>
                </a:lnTo>
                <a:lnTo>
                  <a:pt x="87277" y="22913"/>
                </a:lnTo>
                <a:lnTo>
                  <a:pt x="87259" y="22904"/>
                </a:lnTo>
                <a:lnTo>
                  <a:pt x="87231" y="22890"/>
                </a:lnTo>
                <a:lnTo>
                  <a:pt x="87224" y="22888"/>
                </a:lnTo>
                <a:lnTo>
                  <a:pt x="87217" y="22883"/>
                </a:lnTo>
                <a:lnTo>
                  <a:pt x="87213" y="22881"/>
                </a:lnTo>
                <a:lnTo>
                  <a:pt x="87211" y="22880"/>
                </a:lnTo>
                <a:lnTo>
                  <a:pt x="87210" y="22879"/>
                </a:lnTo>
                <a:lnTo>
                  <a:pt x="87202" y="22876"/>
                </a:lnTo>
                <a:lnTo>
                  <a:pt x="87197" y="22874"/>
                </a:lnTo>
                <a:lnTo>
                  <a:pt x="87190" y="22871"/>
                </a:lnTo>
                <a:lnTo>
                  <a:pt x="87183" y="22870"/>
                </a:lnTo>
                <a:lnTo>
                  <a:pt x="87183" y="22870"/>
                </a:lnTo>
                <a:lnTo>
                  <a:pt x="87175" y="22866"/>
                </a:lnTo>
                <a:lnTo>
                  <a:pt x="87174" y="22866"/>
                </a:lnTo>
                <a:lnTo>
                  <a:pt x="87151" y="22854"/>
                </a:lnTo>
                <a:lnTo>
                  <a:pt x="87138" y="22849"/>
                </a:lnTo>
                <a:lnTo>
                  <a:pt x="87126" y="22841"/>
                </a:lnTo>
                <a:lnTo>
                  <a:pt x="87125" y="22841"/>
                </a:lnTo>
                <a:lnTo>
                  <a:pt x="87119" y="22838"/>
                </a:lnTo>
                <a:lnTo>
                  <a:pt x="87112" y="22834"/>
                </a:lnTo>
                <a:lnTo>
                  <a:pt x="87103" y="22831"/>
                </a:lnTo>
                <a:lnTo>
                  <a:pt x="87102" y="22831"/>
                </a:lnTo>
                <a:lnTo>
                  <a:pt x="87095" y="22827"/>
                </a:lnTo>
                <a:lnTo>
                  <a:pt x="87088" y="22823"/>
                </a:lnTo>
                <a:lnTo>
                  <a:pt x="87085" y="22820"/>
                </a:lnTo>
                <a:lnTo>
                  <a:pt x="87078" y="22813"/>
                </a:lnTo>
                <a:lnTo>
                  <a:pt x="87056" y="22796"/>
                </a:lnTo>
                <a:lnTo>
                  <a:pt x="87013" y="22774"/>
                </a:lnTo>
                <a:lnTo>
                  <a:pt x="87005" y="22770"/>
                </a:lnTo>
                <a:lnTo>
                  <a:pt x="86972" y="22754"/>
                </a:lnTo>
                <a:lnTo>
                  <a:pt x="86971" y="22752"/>
                </a:lnTo>
                <a:lnTo>
                  <a:pt x="86966" y="22745"/>
                </a:lnTo>
                <a:lnTo>
                  <a:pt x="86957" y="22739"/>
                </a:lnTo>
                <a:lnTo>
                  <a:pt x="86948" y="22733"/>
                </a:lnTo>
                <a:lnTo>
                  <a:pt x="86932" y="22719"/>
                </a:lnTo>
                <a:lnTo>
                  <a:pt x="86927" y="22713"/>
                </a:lnTo>
                <a:lnTo>
                  <a:pt x="86918" y="22701"/>
                </a:lnTo>
                <a:lnTo>
                  <a:pt x="86899" y="22683"/>
                </a:lnTo>
                <a:lnTo>
                  <a:pt x="86893" y="22678"/>
                </a:lnTo>
                <a:lnTo>
                  <a:pt x="86887" y="22672"/>
                </a:lnTo>
                <a:lnTo>
                  <a:pt x="86886" y="22671"/>
                </a:lnTo>
                <a:lnTo>
                  <a:pt x="86873" y="22659"/>
                </a:lnTo>
                <a:lnTo>
                  <a:pt x="86866" y="22655"/>
                </a:lnTo>
                <a:lnTo>
                  <a:pt x="86856" y="22650"/>
                </a:lnTo>
                <a:lnTo>
                  <a:pt x="86851" y="22647"/>
                </a:lnTo>
                <a:lnTo>
                  <a:pt x="86841" y="22642"/>
                </a:lnTo>
                <a:lnTo>
                  <a:pt x="86828" y="22632"/>
                </a:lnTo>
                <a:lnTo>
                  <a:pt x="86793" y="22616"/>
                </a:lnTo>
                <a:lnTo>
                  <a:pt x="86787" y="22613"/>
                </a:lnTo>
                <a:lnTo>
                  <a:pt x="86786" y="22612"/>
                </a:lnTo>
                <a:lnTo>
                  <a:pt x="86778" y="22606"/>
                </a:lnTo>
                <a:lnTo>
                  <a:pt x="86772" y="22601"/>
                </a:lnTo>
                <a:lnTo>
                  <a:pt x="86764" y="22596"/>
                </a:lnTo>
                <a:lnTo>
                  <a:pt x="86763" y="22596"/>
                </a:lnTo>
                <a:lnTo>
                  <a:pt x="86761" y="22595"/>
                </a:lnTo>
                <a:lnTo>
                  <a:pt x="86755" y="22591"/>
                </a:lnTo>
                <a:lnTo>
                  <a:pt x="86747" y="22585"/>
                </a:lnTo>
                <a:lnTo>
                  <a:pt x="86740" y="22582"/>
                </a:lnTo>
                <a:lnTo>
                  <a:pt x="86737" y="22580"/>
                </a:lnTo>
                <a:lnTo>
                  <a:pt x="86732" y="22576"/>
                </a:lnTo>
                <a:lnTo>
                  <a:pt x="86726" y="22575"/>
                </a:lnTo>
                <a:lnTo>
                  <a:pt x="86715" y="22572"/>
                </a:lnTo>
                <a:lnTo>
                  <a:pt x="86710" y="22570"/>
                </a:lnTo>
                <a:lnTo>
                  <a:pt x="86704" y="22568"/>
                </a:lnTo>
                <a:lnTo>
                  <a:pt x="86695" y="22564"/>
                </a:lnTo>
                <a:lnTo>
                  <a:pt x="86688" y="22561"/>
                </a:lnTo>
                <a:lnTo>
                  <a:pt x="86685" y="22560"/>
                </a:lnTo>
                <a:lnTo>
                  <a:pt x="86675" y="22555"/>
                </a:lnTo>
                <a:lnTo>
                  <a:pt x="86668" y="22553"/>
                </a:lnTo>
                <a:lnTo>
                  <a:pt x="86630" y="22536"/>
                </a:lnTo>
                <a:lnTo>
                  <a:pt x="86626" y="22535"/>
                </a:lnTo>
                <a:lnTo>
                  <a:pt x="86625" y="22535"/>
                </a:lnTo>
                <a:lnTo>
                  <a:pt x="86617" y="22531"/>
                </a:lnTo>
                <a:lnTo>
                  <a:pt x="86610" y="22530"/>
                </a:lnTo>
                <a:lnTo>
                  <a:pt x="86592" y="22529"/>
                </a:lnTo>
                <a:lnTo>
                  <a:pt x="86587" y="22528"/>
                </a:lnTo>
                <a:lnTo>
                  <a:pt x="86582" y="22527"/>
                </a:lnTo>
                <a:lnTo>
                  <a:pt x="86570" y="22527"/>
                </a:lnTo>
                <a:lnTo>
                  <a:pt x="86564" y="22524"/>
                </a:lnTo>
                <a:lnTo>
                  <a:pt x="86547" y="22524"/>
                </a:lnTo>
                <a:lnTo>
                  <a:pt x="86547" y="22524"/>
                </a:lnTo>
                <a:lnTo>
                  <a:pt x="86540" y="22524"/>
                </a:lnTo>
                <a:lnTo>
                  <a:pt x="86540" y="22524"/>
                </a:lnTo>
                <a:lnTo>
                  <a:pt x="86539" y="22524"/>
                </a:lnTo>
                <a:lnTo>
                  <a:pt x="86533" y="22523"/>
                </a:lnTo>
                <a:lnTo>
                  <a:pt x="86525" y="22521"/>
                </a:lnTo>
                <a:lnTo>
                  <a:pt x="86499" y="22518"/>
                </a:lnTo>
                <a:lnTo>
                  <a:pt x="86487" y="22517"/>
                </a:lnTo>
                <a:lnTo>
                  <a:pt x="86467" y="22514"/>
                </a:lnTo>
                <a:lnTo>
                  <a:pt x="86460" y="22515"/>
                </a:lnTo>
                <a:lnTo>
                  <a:pt x="86435" y="22517"/>
                </a:lnTo>
                <a:lnTo>
                  <a:pt x="86426" y="22517"/>
                </a:lnTo>
                <a:lnTo>
                  <a:pt x="86417" y="22517"/>
                </a:lnTo>
                <a:lnTo>
                  <a:pt x="86396" y="22519"/>
                </a:lnTo>
                <a:lnTo>
                  <a:pt x="86385" y="22521"/>
                </a:lnTo>
                <a:lnTo>
                  <a:pt x="86375" y="22522"/>
                </a:lnTo>
                <a:lnTo>
                  <a:pt x="86357" y="22526"/>
                </a:lnTo>
                <a:lnTo>
                  <a:pt x="86346" y="22527"/>
                </a:lnTo>
                <a:lnTo>
                  <a:pt x="86329" y="22528"/>
                </a:lnTo>
                <a:lnTo>
                  <a:pt x="86328" y="22528"/>
                </a:lnTo>
                <a:lnTo>
                  <a:pt x="86327" y="22528"/>
                </a:lnTo>
                <a:lnTo>
                  <a:pt x="86324" y="22528"/>
                </a:lnTo>
                <a:lnTo>
                  <a:pt x="86320" y="22527"/>
                </a:lnTo>
                <a:lnTo>
                  <a:pt x="86293" y="22526"/>
                </a:lnTo>
                <a:lnTo>
                  <a:pt x="86292" y="22525"/>
                </a:lnTo>
                <a:lnTo>
                  <a:pt x="86288" y="22524"/>
                </a:lnTo>
                <a:lnTo>
                  <a:pt x="86278" y="22524"/>
                </a:lnTo>
                <a:lnTo>
                  <a:pt x="86257" y="22522"/>
                </a:lnTo>
                <a:lnTo>
                  <a:pt x="86252" y="22522"/>
                </a:lnTo>
                <a:lnTo>
                  <a:pt x="86245" y="22520"/>
                </a:lnTo>
                <a:lnTo>
                  <a:pt x="86239" y="22518"/>
                </a:lnTo>
                <a:lnTo>
                  <a:pt x="86239" y="22518"/>
                </a:lnTo>
                <a:lnTo>
                  <a:pt x="86234" y="22516"/>
                </a:lnTo>
                <a:lnTo>
                  <a:pt x="86226" y="22511"/>
                </a:lnTo>
                <a:lnTo>
                  <a:pt x="86205" y="22498"/>
                </a:lnTo>
                <a:lnTo>
                  <a:pt x="86196" y="22495"/>
                </a:lnTo>
                <a:lnTo>
                  <a:pt x="86190" y="22491"/>
                </a:lnTo>
                <a:lnTo>
                  <a:pt x="86183" y="22487"/>
                </a:lnTo>
                <a:lnTo>
                  <a:pt x="86174" y="22481"/>
                </a:lnTo>
                <a:lnTo>
                  <a:pt x="86159" y="22475"/>
                </a:lnTo>
                <a:lnTo>
                  <a:pt x="86156" y="22473"/>
                </a:lnTo>
                <a:lnTo>
                  <a:pt x="86116" y="22459"/>
                </a:lnTo>
                <a:lnTo>
                  <a:pt x="86098" y="22450"/>
                </a:lnTo>
                <a:lnTo>
                  <a:pt x="86084" y="22446"/>
                </a:lnTo>
                <a:lnTo>
                  <a:pt x="86073" y="22442"/>
                </a:lnTo>
                <a:lnTo>
                  <a:pt x="86066" y="22441"/>
                </a:lnTo>
                <a:lnTo>
                  <a:pt x="86057" y="22440"/>
                </a:lnTo>
                <a:lnTo>
                  <a:pt x="86057" y="22440"/>
                </a:lnTo>
                <a:lnTo>
                  <a:pt x="86041" y="22437"/>
                </a:lnTo>
                <a:lnTo>
                  <a:pt x="86029" y="22434"/>
                </a:lnTo>
                <a:lnTo>
                  <a:pt x="85967" y="22417"/>
                </a:lnTo>
                <a:lnTo>
                  <a:pt x="85965" y="22417"/>
                </a:lnTo>
                <a:lnTo>
                  <a:pt x="85958" y="22415"/>
                </a:lnTo>
                <a:lnTo>
                  <a:pt x="85957" y="22415"/>
                </a:lnTo>
                <a:lnTo>
                  <a:pt x="85949" y="22412"/>
                </a:lnTo>
                <a:lnTo>
                  <a:pt x="85948" y="22412"/>
                </a:lnTo>
                <a:lnTo>
                  <a:pt x="85938" y="22407"/>
                </a:lnTo>
                <a:lnTo>
                  <a:pt x="85932" y="22405"/>
                </a:lnTo>
                <a:lnTo>
                  <a:pt x="85922" y="22401"/>
                </a:lnTo>
                <a:lnTo>
                  <a:pt x="85910" y="22397"/>
                </a:lnTo>
                <a:lnTo>
                  <a:pt x="85900" y="22394"/>
                </a:lnTo>
                <a:lnTo>
                  <a:pt x="85893" y="22392"/>
                </a:lnTo>
                <a:lnTo>
                  <a:pt x="85884" y="22389"/>
                </a:lnTo>
                <a:lnTo>
                  <a:pt x="85873" y="22385"/>
                </a:lnTo>
                <a:lnTo>
                  <a:pt x="85867" y="22383"/>
                </a:lnTo>
                <a:lnTo>
                  <a:pt x="85847" y="22376"/>
                </a:lnTo>
                <a:lnTo>
                  <a:pt x="85831" y="22369"/>
                </a:lnTo>
                <a:lnTo>
                  <a:pt x="85822" y="22366"/>
                </a:lnTo>
                <a:lnTo>
                  <a:pt x="85818" y="22364"/>
                </a:lnTo>
                <a:lnTo>
                  <a:pt x="85804" y="22356"/>
                </a:lnTo>
                <a:lnTo>
                  <a:pt x="85772" y="22345"/>
                </a:lnTo>
                <a:lnTo>
                  <a:pt x="85759" y="22343"/>
                </a:lnTo>
                <a:lnTo>
                  <a:pt x="85754" y="22342"/>
                </a:lnTo>
                <a:lnTo>
                  <a:pt x="85753" y="22342"/>
                </a:lnTo>
                <a:lnTo>
                  <a:pt x="85745" y="22338"/>
                </a:lnTo>
                <a:lnTo>
                  <a:pt x="85731" y="22331"/>
                </a:lnTo>
                <a:lnTo>
                  <a:pt x="85714" y="22326"/>
                </a:lnTo>
                <a:lnTo>
                  <a:pt x="85708" y="22325"/>
                </a:lnTo>
                <a:lnTo>
                  <a:pt x="85698" y="22322"/>
                </a:lnTo>
                <a:lnTo>
                  <a:pt x="85697" y="22321"/>
                </a:lnTo>
                <a:lnTo>
                  <a:pt x="85696" y="22321"/>
                </a:lnTo>
                <a:lnTo>
                  <a:pt x="85693" y="22319"/>
                </a:lnTo>
                <a:lnTo>
                  <a:pt x="85683" y="22314"/>
                </a:lnTo>
                <a:lnTo>
                  <a:pt x="85680" y="22312"/>
                </a:lnTo>
                <a:lnTo>
                  <a:pt x="85673" y="22305"/>
                </a:lnTo>
                <a:lnTo>
                  <a:pt x="85662" y="22296"/>
                </a:lnTo>
                <a:lnTo>
                  <a:pt x="85654" y="22292"/>
                </a:lnTo>
                <a:lnTo>
                  <a:pt x="85648" y="22289"/>
                </a:lnTo>
                <a:lnTo>
                  <a:pt x="85644" y="22284"/>
                </a:lnTo>
                <a:lnTo>
                  <a:pt x="85640" y="22280"/>
                </a:lnTo>
                <a:lnTo>
                  <a:pt x="85635" y="22274"/>
                </a:lnTo>
                <a:lnTo>
                  <a:pt x="85633" y="22271"/>
                </a:lnTo>
                <a:lnTo>
                  <a:pt x="85631" y="22265"/>
                </a:lnTo>
                <a:lnTo>
                  <a:pt x="85628" y="22259"/>
                </a:lnTo>
                <a:lnTo>
                  <a:pt x="85624" y="22250"/>
                </a:lnTo>
                <a:lnTo>
                  <a:pt x="85623" y="22250"/>
                </a:lnTo>
                <a:lnTo>
                  <a:pt x="85620" y="22239"/>
                </a:lnTo>
                <a:lnTo>
                  <a:pt x="85620" y="22233"/>
                </a:lnTo>
                <a:lnTo>
                  <a:pt x="85620" y="22232"/>
                </a:lnTo>
                <a:lnTo>
                  <a:pt x="85620" y="22226"/>
                </a:lnTo>
                <a:lnTo>
                  <a:pt x="85620" y="22214"/>
                </a:lnTo>
                <a:lnTo>
                  <a:pt x="85620" y="22192"/>
                </a:lnTo>
                <a:lnTo>
                  <a:pt x="85620" y="22183"/>
                </a:lnTo>
                <a:lnTo>
                  <a:pt x="85620" y="22179"/>
                </a:lnTo>
                <a:lnTo>
                  <a:pt x="85620" y="22179"/>
                </a:lnTo>
                <a:lnTo>
                  <a:pt x="85621" y="22169"/>
                </a:lnTo>
                <a:lnTo>
                  <a:pt x="85622" y="22165"/>
                </a:lnTo>
                <a:lnTo>
                  <a:pt x="85622" y="22156"/>
                </a:lnTo>
                <a:lnTo>
                  <a:pt x="85622" y="22150"/>
                </a:lnTo>
                <a:lnTo>
                  <a:pt x="85621" y="22141"/>
                </a:lnTo>
                <a:lnTo>
                  <a:pt x="85622" y="22135"/>
                </a:lnTo>
                <a:lnTo>
                  <a:pt x="85622" y="22134"/>
                </a:lnTo>
                <a:lnTo>
                  <a:pt x="85623" y="22129"/>
                </a:lnTo>
                <a:lnTo>
                  <a:pt x="85625" y="22124"/>
                </a:lnTo>
                <a:lnTo>
                  <a:pt x="85625" y="22124"/>
                </a:lnTo>
                <a:lnTo>
                  <a:pt x="85626" y="22119"/>
                </a:lnTo>
                <a:lnTo>
                  <a:pt x="85626" y="22114"/>
                </a:lnTo>
                <a:lnTo>
                  <a:pt x="85630" y="22104"/>
                </a:lnTo>
                <a:lnTo>
                  <a:pt x="85631" y="22103"/>
                </a:lnTo>
                <a:lnTo>
                  <a:pt x="85642" y="22083"/>
                </a:lnTo>
                <a:lnTo>
                  <a:pt x="85643" y="22082"/>
                </a:lnTo>
                <a:lnTo>
                  <a:pt x="85652" y="22064"/>
                </a:lnTo>
                <a:lnTo>
                  <a:pt x="85655" y="22055"/>
                </a:lnTo>
                <a:lnTo>
                  <a:pt x="85657" y="22047"/>
                </a:lnTo>
                <a:lnTo>
                  <a:pt x="85661" y="22037"/>
                </a:lnTo>
                <a:lnTo>
                  <a:pt x="85663" y="22034"/>
                </a:lnTo>
                <a:lnTo>
                  <a:pt x="85669" y="22025"/>
                </a:lnTo>
                <a:lnTo>
                  <a:pt x="85670" y="22021"/>
                </a:lnTo>
                <a:lnTo>
                  <a:pt x="85672" y="22017"/>
                </a:lnTo>
                <a:lnTo>
                  <a:pt x="85674" y="22013"/>
                </a:lnTo>
                <a:lnTo>
                  <a:pt x="85675" y="22007"/>
                </a:lnTo>
                <a:lnTo>
                  <a:pt x="85678" y="22003"/>
                </a:lnTo>
                <a:lnTo>
                  <a:pt x="85691" y="21979"/>
                </a:lnTo>
                <a:lnTo>
                  <a:pt x="85691" y="21978"/>
                </a:lnTo>
                <a:lnTo>
                  <a:pt x="85693" y="21973"/>
                </a:lnTo>
                <a:lnTo>
                  <a:pt x="85696" y="21968"/>
                </a:lnTo>
                <a:lnTo>
                  <a:pt x="85699" y="21962"/>
                </a:lnTo>
                <a:lnTo>
                  <a:pt x="85705" y="21953"/>
                </a:lnTo>
                <a:lnTo>
                  <a:pt x="85710" y="21938"/>
                </a:lnTo>
                <a:lnTo>
                  <a:pt x="85710" y="21938"/>
                </a:lnTo>
                <a:lnTo>
                  <a:pt x="85716" y="21921"/>
                </a:lnTo>
                <a:lnTo>
                  <a:pt x="85716" y="21921"/>
                </a:lnTo>
                <a:lnTo>
                  <a:pt x="85720" y="21908"/>
                </a:lnTo>
                <a:lnTo>
                  <a:pt x="85724" y="21896"/>
                </a:lnTo>
                <a:lnTo>
                  <a:pt x="85726" y="21891"/>
                </a:lnTo>
                <a:lnTo>
                  <a:pt x="85729" y="21881"/>
                </a:lnTo>
                <a:lnTo>
                  <a:pt x="85730" y="21880"/>
                </a:lnTo>
                <a:lnTo>
                  <a:pt x="85731" y="21879"/>
                </a:lnTo>
                <a:lnTo>
                  <a:pt x="85734" y="21872"/>
                </a:lnTo>
                <a:lnTo>
                  <a:pt x="85734" y="21872"/>
                </a:lnTo>
                <a:lnTo>
                  <a:pt x="85737" y="21868"/>
                </a:lnTo>
                <a:lnTo>
                  <a:pt x="85743" y="21857"/>
                </a:lnTo>
                <a:lnTo>
                  <a:pt x="85753" y="21844"/>
                </a:lnTo>
                <a:lnTo>
                  <a:pt x="85757" y="21836"/>
                </a:lnTo>
                <a:lnTo>
                  <a:pt x="85760" y="21831"/>
                </a:lnTo>
                <a:lnTo>
                  <a:pt x="85763" y="21827"/>
                </a:lnTo>
                <a:lnTo>
                  <a:pt x="85764" y="21826"/>
                </a:lnTo>
                <a:lnTo>
                  <a:pt x="85768" y="21821"/>
                </a:lnTo>
                <a:lnTo>
                  <a:pt x="85771" y="21816"/>
                </a:lnTo>
                <a:lnTo>
                  <a:pt x="85778" y="21811"/>
                </a:lnTo>
                <a:lnTo>
                  <a:pt x="85784" y="21807"/>
                </a:lnTo>
                <a:lnTo>
                  <a:pt x="85793" y="21798"/>
                </a:lnTo>
                <a:lnTo>
                  <a:pt x="85793" y="21798"/>
                </a:lnTo>
                <a:lnTo>
                  <a:pt x="85794" y="21797"/>
                </a:lnTo>
                <a:lnTo>
                  <a:pt x="85794" y="21796"/>
                </a:lnTo>
                <a:lnTo>
                  <a:pt x="85795" y="21796"/>
                </a:lnTo>
                <a:lnTo>
                  <a:pt x="85798" y="21793"/>
                </a:lnTo>
                <a:lnTo>
                  <a:pt x="85804" y="21788"/>
                </a:lnTo>
                <a:lnTo>
                  <a:pt x="85808" y="21786"/>
                </a:lnTo>
                <a:lnTo>
                  <a:pt x="85814" y="21782"/>
                </a:lnTo>
                <a:lnTo>
                  <a:pt x="85821" y="21777"/>
                </a:lnTo>
                <a:lnTo>
                  <a:pt x="85821" y="21777"/>
                </a:lnTo>
                <a:lnTo>
                  <a:pt x="85824" y="21773"/>
                </a:lnTo>
                <a:lnTo>
                  <a:pt x="85830" y="21768"/>
                </a:lnTo>
                <a:lnTo>
                  <a:pt x="85833" y="21766"/>
                </a:lnTo>
                <a:lnTo>
                  <a:pt x="85840" y="21764"/>
                </a:lnTo>
                <a:lnTo>
                  <a:pt x="85840" y="21764"/>
                </a:lnTo>
                <a:lnTo>
                  <a:pt x="85843" y="21763"/>
                </a:lnTo>
                <a:lnTo>
                  <a:pt x="85844" y="21763"/>
                </a:lnTo>
                <a:lnTo>
                  <a:pt x="85848" y="21760"/>
                </a:lnTo>
                <a:lnTo>
                  <a:pt x="85854" y="21757"/>
                </a:lnTo>
                <a:lnTo>
                  <a:pt x="85859" y="21754"/>
                </a:lnTo>
                <a:lnTo>
                  <a:pt x="85868" y="21750"/>
                </a:lnTo>
                <a:lnTo>
                  <a:pt x="85878" y="21746"/>
                </a:lnTo>
                <a:lnTo>
                  <a:pt x="85886" y="21743"/>
                </a:lnTo>
                <a:lnTo>
                  <a:pt x="85898" y="21737"/>
                </a:lnTo>
                <a:lnTo>
                  <a:pt x="85910" y="21736"/>
                </a:lnTo>
                <a:lnTo>
                  <a:pt x="85910" y="21736"/>
                </a:lnTo>
                <a:lnTo>
                  <a:pt x="85916" y="21735"/>
                </a:lnTo>
                <a:lnTo>
                  <a:pt x="85922" y="21735"/>
                </a:lnTo>
                <a:lnTo>
                  <a:pt x="85926" y="21735"/>
                </a:lnTo>
                <a:lnTo>
                  <a:pt x="85931" y="21733"/>
                </a:lnTo>
                <a:lnTo>
                  <a:pt x="85936" y="21733"/>
                </a:lnTo>
                <a:lnTo>
                  <a:pt x="85942" y="21732"/>
                </a:lnTo>
                <a:lnTo>
                  <a:pt x="85943" y="21732"/>
                </a:lnTo>
                <a:lnTo>
                  <a:pt x="85952" y="21730"/>
                </a:lnTo>
                <a:lnTo>
                  <a:pt x="85956" y="21729"/>
                </a:lnTo>
                <a:lnTo>
                  <a:pt x="85964" y="21727"/>
                </a:lnTo>
                <a:lnTo>
                  <a:pt x="85968" y="21727"/>
                </a:lnTo>
                <a:lnTo>
                  <a:pt x="85973" y="21727"/>
                </a:lnTo>
                <a:lnTo>
                  <a:pt x="85974" y="21727"/>
                </a:lnTo>
                <a:lnTo>
                  <a:pt x="85979" y="21727"/>
                </a:lnTo>
                <a:lnTo>
                  <a:pt x="85986" y="21725"/>
                </a:lnTo>
                <a:lnTo>
                  <a:pt x="85988" y="21725"/>
                </a:lnTo>
                <a:lnTo>
                  <a:pt x="85992" y="21724"/>
                </a:lnTo>
                <a:lnTo>
                  <a:pt x="85996" y="21723"/>
                </a:lnTo>
                <a:lnTo>
                  <a:pt x="86004" y="21721"/>
                </a:lnTo>
                <a:lnTo>
                  <a:pt x="86008" y="21719"/>
                </a:lnTo>
                <a:lnTo>
                  <a:pt x="86011" y="21717"/>
                </a:lnTo>
                <a:lnTo>
                  <a:pt x="86013" y="21716"/>
                </a:lnTo>
                <a:lnTo>
                  <a:pt x="86014" y="21716"/>
                </a:lnTo>
                <a:lnTo>
                  <a:pt x="86019" y="21714"/>
                </a:lnTo>
                <a:lnTo>
                  <a:pt x="86020" y="21714"/>
                </a:lnTo>
                <a:lnTo>
                  <a:pt x="86023" y="21713"/>
                </a:lnTo>
                <a:lnTo>
                  <a:pt x="86028" y="21711"/>
                </a:lnTo>
                <a:lnTo>
                  <a:pt x="86035" y="21708"/>
                </a:lnTo>
                <a:lnTo>
                  <a:pt x="86041" y="21704"/>
                </a:lnTo>
                <a:lnTo>
                  <a:pt x="86045" y="21701"/>
                </a:lnTo>
                <a:lnTo>
                  <a:pt x="86052" y="21699"/>
                </a:lnTo>
                <a:lnTo>
                  <a:pt x="86056" y="21696"/>
                </a:lnTo>
                <a:lnTo>
                  <a:pt x="86059" y="21693"/>
                </a:lnTo>
                <a:lnTo>
                  <a:pt x="86059" y="21693"/>
                </a:lnTo>
                <a:lnTo>
                  <a:pt x="86063" y="21691"/>
                </a:lnTo>
                <a:lnTo>
                  <a:pt x="86064" y="21691"/>
                </a:lnTo>
                <a:lnTo>
                  <a:pt x="86064" y="21691"/>
                </a:lnTo>
                <a:lnTo>
                  <a:pt x="86069" y="21687"/>
                </a:lnTo>
                <a:lnTo>
                  <a:pt x="86076" y="21683"/>
                </a:lnTo>
                <a:lnTo>
                  <a:pt x="86083" y="21679"/>
                </a:lnTo>
                <a:lnTo>
                  <a:pt x="86087" y="21676"/>
                </a:lnTo>
                <a:lnTo>
                  <a:pt x="86087" y="21676"/>
                </a:lnTo>
                <a:lnTo>
                  <a:pt x="86091" y="21674"/>
                </a:lnTo>
                <a:lnTo>
                  <a:pt x="86096" y="21671"/>
                </a:lnTo>
                <a:lnTo>
                  <a:pt x="86102" y="21668"/>
                </a:lnTo>
                <a:lnTo>
                  <a:pt x="86108" y="21665"/>
                </a:lnTo>
                <a:lnTo>
                  <a:pt x="86112" y="21663"/>
                </a:lnTo>
                <a:lnTo>
                  <a:pt x="86113" y="21663"/>
                </a:lnTo>
                <a:lnTo>
                  <a:pt x="86118" y="21660"/>
                </a:lnTo>
                <a:lnTo>
                  <a:pt x="86121" y="21659"/>
                </a:lnTo>
                <a:lnTo>
                  <a:pt x="86124" y="21654"/>
                </a:lnTo>
                <a:lnTo>
                  <a:pt x="86125" y="21652"/>
                </a:lnTo>
                <a:lnTo>
                  <a:pt x="86127" y="21648"/>
                </a:lnTo>
                <a:lnTo>
                  <a:pt x="86129" y="21645"/>
                </a:lnTo>
                <a:lnTo>
                  <a:pt x="86131" y="21642"/>
                </a:lnTo>
                <a:lnTo>
                  <a:pt x="86131" y="21641"/>
                </a:lnTo>
                <a:lnTo>
                  <a:pt x="86135" y="21636"/>
                </a:lnTo>
                <a:lnTo>
                  <a:pt x="86135" y="21635"/>
                </a:lnTo>
                <a:lnTo>
                  <a:pt x="86138" y="21632"/>
                </a:lnTo>
                <a:lnTo>
                  <a:pt x="86138" y="21631"/>
                </a:lnTo>
                <a:lnTo>
                  <a:pt x="86141" y="21627"/>
                </a:lnTo>
                <a:lnTo>
                  <a:pt x="86144" y="21623"/>
                </a:lnTo>
                <a:lnTo>
                  <a:pt x="86144" y="21622"/>
                </a:lnTo>
                <a:lnTo>
                  <a:pt x="86147" y="21619"/>
                </a:lnTo>
                <a:lnTo>
                  <a:pt x="86148" y="21618"/>
                </a:lnTo>
                <a:lnTo>
                  <a:pt x="86150" y="21615"/>
                </a:lnTo>
                <a:lnTo>
                  <a:pt x="86157" y="21606"/>
                </a:lnTo>
                <a:lnTo>
                  <a:pt x="86159" y="21602"/>
                </a:lnTo>
                <a:lnTo>
                  <a:pt x="86161" y="21599"/>
                </a:lnTo>
                <a:lnTo>
                  <a:pt x="86163" y="21597"/>
                </a:lnTo>
                <a:lnTo>
                  <a:pt x="86164" y="21596"/>
                </a:lnTo>
                <a:lnTo>
                  <a:pt x="86166" y="21589"/>
                </a:lnTo>
                <a:lnTo>
                  <a:pt x="86168" y="21585"/>
                </a:lnTo>
                <a:lnTo>
                  <a:pt x="86174" y="21576"/>
                </a:lnTo>
                <a:lnTo>
                  <a:pt x="86179" y="21570"/>
                </a:lnTo>
                <a:lnTo>
                  <a:pt x="86183" y="21564"/>
                </a:lnTo>
                <a:lnTo>
                  <a:pt x="86183" y="21563"/>
                </a:lnTo>
                <a:lnTo>
                  <a:pt x="86184" y="21562"/>
                </a:lnTo>
                <a:lnTo>
                  <a:pt x="86188" y="21553"/>
                </a:lnTo>
                <a:lnTo>
                  <a:pt x="86191" y="21545"/>
                </a:lnTo>
                <a:lnTo>
                  <a:pt x="86193" y="21540"/>
                </a:lnTo>
                <a:lnTo>
                  <a:pt x="86195" y="21529"/>
                </a:lnTo>
                <a:lnTo>
                  <a:pt x="86195" y="21529"/>
                </a:lnTo>
                <a:lnTo>
                  <a:pt x="86195" y="21528"/>
                </a:lnTo>
                <a:lnTo>
                  <a:pt x="86202" y="21511"/>
                </a:lnTo>
                <a:lnTo>
                  <a:pt x="86205" y="21505"/>
                </a:lnTo>
                <a:lnTo>
                  <a:pt x="86207" y="21502"/>
                </a:lnTo>
                <a:lnTo>
                  <a:pt x="86209" y="21496"/>
                </a:lnTo>
                <a:lnTo>
                  <a:pt x="86216" y="21483"/>
                </a:lnTo>
                <a:lnTo>
                  <a:pt x="86217" y="21472"/>
                </a:lnTo>
                <a:lnTo>
                  <a:pt x="86218" y="21464"/>
                </a:lnTo>
                <a:lnTo>
                  <a:pt x="86218" y="21462"/>
                </a:lnTo>
                <a:lnTo>
                  <a:pt x="86222" y="21454"/>
                </a:lnTo>
                <a:lnTo>
                  <a:pt x="86225" y="21450"/>
                </a:lnTo>
                <a:lnTo>
                  <a:pt x="86225" y="21449"/>
                </a:lnTo>
                <a:lnTo>
                  <a:pt x="86225" y="21448"/>
                </a:lnTo>
                <a:lnTo>
                  <a:pt x="86226" y="21446"/>
                </a:lnTo>
                <a:lnTo>
                  <a:pt x="86226" y="21445"/>
                </a:lnTo>
                <a:lnTo>
                  <a:pt x="86227" y="21442"/>
                </a:lnTo>
                <a:lnTo>
                  <a:pt x="86229" y="21437"/>
                </a:lnTo>
                <a:lnTo>
                  <a:pt x="86229" y="21436"/>
                </a:lnTo>
                <a:lnTo>
                  <a:pt x="86229" y="21429"/>
                </a:lnTo>
                <a:lnTo>
                  <a:pt x="86231" y="21412"/>
                </a:lnTo>
                <a:lnTo>
                  <a:pt x="86231" y="21406"/>
                </a:lnTo>
                <a:lnTo>
                  <a:pt x="86231" y="21401"/>
                </a:lnTo>
                <a:lnTo>
                  <a:pt x="86231" y="21401"/>
                </a:lnTo>
                <a:lnTo>
                  <a:pt x="86231" y="21399"/>
                </a:lnTo>
                <a:lnTo>
                  <a:pt x="86231" y="21397"/>
                </a:lnTo>
                <a:lnTo>
                  <a:pt x="86231" y="21396"/>
                </a:lnTo>
                <a:lnTo>
                  <a:pt x="86231" y="21395"/>
                </a:lnTo>
                <a:lnTo>
                  <a:pt x="86231" y="21389"/>
                </a:lnTo>
                <a:lnTo>
                  <a:pt x="86231" y="21385"/>
                </a:lnTo>
                <a:lnTo>
                  <a:pt x="86231" y="21384"/>
                </a:lnTo>
                <a:lnTo>
                  <a:pt x="86231" y="21383"/>
                </a:lnTo>
                <a:lnTo>
                  <a:pt x="86231" y="21379"/>
                </a:lnTo>
                <a:lnTo>
                  <a:pt x="86231" y="21379"/>
                </a:lnTo>
                <a:lnTo>
                  <a:pt x="86231" y="21375"/>
                </a:lnTo>
                <a:lnTo>
                  <a:pt x="86232" y="21366"/>
                </a:lnTo>
                <a:lnTo>
                  <a:pt x="86232" y="21364"/>
                </a:lnTo>
                <a:lnTo>
                  <a:pt x="86232" y="21359"/>
                </a:lnTo>
                <a:lnTo>
                  <a:pt x="86232" y="21358"/>
                </a:lnTo>
                <a:lnTo>
                  <a:pt x="86234" y="21351"/>
                </a:lnTo>
                <a:lnTo>
                  <a:pt x="86234" y="21345"/>
                </a:lnTo>
                <a:lnTo>
                  <a:pt x="86235" y="21340"/>
                </a:lnTo>
                <a:lnTo>
                  <a:pt x="86236" y="21334"/>
                </a:lnTo>
                <a:lnTo>
                  <a:pt x="86237" y="21324"/>
                </a:lnTo>
                <a:lnTo>
                  <a:pt x="86240" y="21312"/>
                </a:lnTo>
                <a:lnTo>
                  <a:pt x="86242" y="21307"/>
                </a:lnTo>
                <a:lnTo>
                  <a:pt x="86244" y="21304"/>
                </a:lnTo>
                <a:lnTo>
                  <a:pt x="86246" y="21299"/>
                </a:lnTo>
                <a:lnTo>
                  <a:pt x="86248" y="21289"/>
                </a:lnTo>
                <a:lnTo>
                  <a:pt x="86248" y="21288"/>
                </a:lnTo>
                <a:lnTo>
                  <a:pt x="86248" y="21285"/>
                </a:lnTo>
                <a:lnTo>
                  <a:pt x="86249" y="21282"/>
                </a:lnTo>
                <a:lnTo>
                  <a:pt x="86250" y="21274"/>
                </a:lnTo>
                <a:lnTo>
                  <a:pt x="86250" y="21273"/>
                </a:lnTo>
                <a:lnTo>
                  <a:pt x="86251" y="21272"/>
                </a:lnTo>
                <a:lnTo>
                  <a:pt x="86251" y="21271"/>
                </a:lnTo>
                <a:lnTo>
                  <a:pt x="86252" y="21268"/>
                </a:lnTo>
                <a:lnTo>
                  <a:pt x="86252" y="21267"/>
                </a:lnTo>
                <a:lnTo>
                  <a:pt x="86253" y="21266"/>
                </a:lnTo>
                <a:lnTo>
                  <a:pt x="86253" y="21264"/>
                </a:lnTo>
                <a:lnTo>
                  <a:pt x="86254" y="21261"/>
                </a:lnTo>
                <a:lnTo>
                  <a:pt x="86255" y="21260"/>
                </a:lnTo>
                <a:lnTo>
                  <a:pt x="86257" y="21256"/>
                </a:lnTo>
                <a:lnTo>
                  <a:pt x="86260" y="21249"/>
                </a:lnTo>
                <a:lnTo>
                  <a:pt x="86263" y="21244"/>
                </a:lnTo>
                <a:lnTo>
                  <a:pt x="86271" y="21230"/>
                </a:lnTo>
                <a:lnTo>
                  <a:pt x="86277" y="21218"/>
                </a:lnTo>
                <a:lnTo>
                  <a:pt x="86286" y="21202"/>
                </a:lnTo>
                <a:lnTo>
                  <a:pt x="86292" y="21193"/>
                </a:lnTo>
                <a:lnTo>
                  <a:pt x="86293" y="21192"/>
                </a:lnTo>
                <a:lnTo>
                  <a:pt x="86293" y="21192"/>
                </a:lnTo>
                <a:lnTo>
                  <a:pt x="86294" y="21189"/>
                </a:lnTo>
                <a:lnTo>
                  <a:pt x="86295" y="21187"/>
                </a:lnTo>
                <a:lnTo>
                  <a:pt x="86298" y="21182"/>
                </a:lnTo>
                <a:lnTo>
                  <a:pt x="86298" y="21182"/>
                </a:lnTo>
                <a:lnTo>
                  <a:pt x="86299" y="21181"/>
                </a:lnTo>
                <a:lnTo>
                  <a:pt x="86302" y="21175"/>
                </a:lnTo>
                <a:lnTo>
                  <a:pt x="86303" y="21174"/>
                </a:lnTo>
                <a:lnTo>
                  <a:pt x="86304" y="21173"/>
                </a:lnTo>
                <a:lnTo>
                  <a:pt x="86307" y="21168"/>
                </a:lnTo>
                <a:lnTo>
                  <a:pt x="86307" y="21167"/>
                </a:lnTo>
                <a:lnTo>
                  <a:pt x="86309" y="21164"/>
                </a:lnTo>
                <a:lnTo>
                  <a:pt x="86313" y="21157"/>
                </a:lnTo>
                <a:lnTo>
                  <a:pt x="86317" y="21153"/>
                </a:lnTo>
                <a:lnTo>
                  <a:pt x="86322" y="21146"/>
                </a:lnTo>
                <a:lnTo>
                  <a:pt x="86322" y="21145"/>
                </a:lnTo>
                <a:lnTo>
                  <a:pt x="86324" y="21139"/>
                </a:lnTo>
                <a:lnTo>
                  <a:pt x="86327" y="21133"/>
                </a:lnTo>
                <a:lnTo>
                  <a:pt x="86329" y="21129"/>
                </a:lnTo>
                <a:lnTo>
                  <a:pt x="86329" y="21129"/>
                </a:lnTo>
                <a:lnTo>
                  <a:pt x="86331" y="21125"/>
                </a:lnTo>
                <a:lnTo>
                  <a:pt x="86335" y="21116"/>
                </a:lnTo>
                <a:lnTo>
                  <a:pt x="86337" y="21112"/>
                </a:lnTo>
                <a:lnTo>
                  <a:pt x="86341" y="21105"/>
                </a:lnTo>
                <a:lnTo>
                  <a:pt x="86345" y="21098"/>
                </a:lnTo>
                <a:lnTo>
                  <a:pt x="86346" y="21097"/>
                </a:lnTo>
                <a:lnTo>
                  <a:pt x="86350" y="21089"/>
                </a:lnTo>
                <a:lnTo>
                  <a:pt x="86353" y="21085"/>
                </a:lnTo>
                <a:lnTo>
                  <a:pt x="86355" y="21080"/>
                </a:lnTo>
                <a:lnTo>
                  <a:pt x="86360" y="21072"/>
                </a:lnTo>
                <a:lnTo>
                  <a:pt x="86364" y="21067"/>
                </a:lnTo>
                <a:lnTo>
                  <a:pt x="86365" y="21065"/>
                </a:lnTo>
                <a:lnTo>
                  <a:pt x="86376" y="21046"/>
                </a:lnTo>
                <a:lnTo>
                  <a:pt x="86376" y="21042"/>
                </a:lnTo>
                <a:lnTo>
                  <a:pt x="86378" y="21038"/>
                </a:lnTo>
                <a:lnTo>
                  <a:pt x="86385" y="21020"/>
                </a:lnTo>
                <a:lnTo>
                  <a:pt x="86387" y="21013"/>
                </a:lnTo>
                <a:lnTo>
                  <a:pt x="86387" y="21012"/>
                </a:lnTo>
                <a:lnTo>
                  <a:pt x="86388" y="21009"/>
                </a:lnTo>
                <a:lnTo>
                  <a:pt x="86389" y="21007"/>
                </a:lnTo>
                <a:lnTo>
                  <a:pt x="86390" y="21005"/>
                </a:lnTo>
                <a:lnTo>
                  <a:pt x="86391" y="21001"/>
                </a:lnTo>
                <a:lnTo>
                  <a:pt x="86393" y="20998"/>
                </a:lnTo>
                <a:lnTo>
                  <a:pt x="86403" y="20967"/>
                </a:lnTo>
                <a:lnTo>
                  <a:pt x="86403" y="20967"/>
                </a:lnTo>
                <a:lnTo>
                  <a:pt x="86404" y="20964"/>
                </a:lnTo>
                <a:lnTo>
                  <a:pt x="86404" y="20962"/>
                </a:lnTo>
                <a:lnTo>
                  <a:pt x="86405" y="20955"/>
                </a:lnTo>
                <a:lnTo>
                  <a:pt x="86406" y="20954"/>
                </a:lnTo>
                <a:lnTo>
                  <a:pt x="86406" y="20953"/>
                </a:lnTo>
                <a:lnTo>
                  <a:pt x="86407" y="20953"/>
                </a:lnTo>
                <a:lnTo>
                  <a:pt x="86408" y="20945"/>
                </a:lnTo>
                <a:lnTo>
                  <a:pt x="86410" y="20939"/>
                </a:lnTo>
                <a:lnTo>
                  <a:pt x="86411" y="20932"/>
                </a:lnTo>
                <a:lnTo>
                  <a:pt x="86415" y="20923"/>
                </a:lnTo>
                <a:lnTo>
                  <a:pt x="86416" y="20906"/>
                </a:lnTo>
                <a:lnTo>
                  <a:pt x="86417" y="20900"/>
                </a:lnTo>
                <a:lnTo>
                  <a:pt x="86417" y="20893"/>
                </a:lnTo>
                <a:lnTo>
                  <a:pt x="86420" y="20887"/>
                </a:lnTo>
                <a:lnTo>
                  <a:pt x="86423" y="20876"/>
                </a:lnTo>
                <a:lnTo>
                  <a:pt x="86423" y="20863"/>
                </a:lnTo>
                <a:lnTo>
                  <a:pt x="86423" y="20862"/>
                </a:lnTo>
                <a:lnTo>
                  <a:pt x="86423" y="20856"/>
                </a:lnTo>
                <a:lnTo>
                  <a:pt x="86423" y="20852"/>
                </a:lnTo>
                <a:lnTo>
                  <a:pt x="86423" y="20850"/>
                </a:lnTo>
                <a:lnTo>
                  <a:pt x="86425" y="20844"/>
                </a:lnTo>
                <a:lnTo>
                  <a:pt x="86429" y="20839"/>
                </a:lnTo>
                <a:lnTo>
                  <a:pt x="86431" y="20823"/>
                </a:lnTo>
                <a:lnTo>
                  <a:pt x="86431" y="20815"/>
                </a:lnTo>
                <a:lnTo>
                  <a:pt x="86431" y="20814"/>
                </a:lnTo>
                <a:lnTo>
                  <a:pt x="86431" y="20811"/>
                </a:lnTo>
                <a:lnTo>
                  <a:pt x="86433" y="20798"/>
                </a:lnTo>
                <a:lnTo>
                  <a:pt x="86435" y="20789"/>
                </a:lnTo>
                <a:lnTo>
                  <a:pt x="86437" y="20783"/>
                </a:lnTo>
                <a:lnTo>
                  <a:pt x="86440" y="20768"/>
                </a:lnTo>
                <a:lnTo>
                  <a:pt x="86441" y="20763"/>
                </a:lnTo>
                <a:lnTo>
                  <a:pt x="86441" y="20762"/>
                </a:lnTo>
                <a:lnTo>
                  <a:pt x="86444" y="20755"/>
                </a:lnTo>
                <a:lnTo>
                  <a:pt x="86444" y="20750"/>
                </a:lnTo>
                <a:lnTo>
                  <a:pt x="86445" y="20749"/>
                </a:lnTo>
                <a:lnTo>
                  <a:pt x="86445" y="20744"/>
                </a:lnTo>
                <a:lnTo>
                  <a:pt x="86448" y="20731"/>
                </a:lnTo>
                <a:lnTo>
                  <a:pt x="86450" y="20726"/>
                </a:lnTo>
                <a:lnTo>
                  <a:pt x="86456" y="20711"/>
                </a:lnTo>
                <a:lnTo>
                  <a:pt x="86456" y="20705"/>
                </a:lnTo>
                <a:lnTo>
                  <a:pt x="86456" y="20699"/>
                </a:lnTo>
                <a:lnTo>
                  <a:pt x="86457" y="20695"/>
                </a:lnTo>
                <a:lnTo>
                  <a:pt x="86457" y="20693"/>
                </a:lnTo>
                <a:lnTo>
                  <a:pt x="86457" y="20687"/>
                </a:lnTo>
                <a:lnTo>
                  <a:pt x="86457" y="20682"/>
                </a:lnTo>
                <a:lnTo>
                  <a:pt x="86456" y="20677"/>
                </a:lnTo>
                <a:lnTo>
                  <a:pt x="86456" y="20668"/>
                </a:lnTo>
                <a:lnTo>
                  <a:pt x="86456" y="20655"/>
                </a:lnTo>
                <a:lnTo>
                  <a:pt x="86458" y="20641"/>
                </a:lnTo>
                <a:lnTo>
                  <a:pt x="86459" y="20634"/>
                </a:lnTo>
                <a:lnTo>
                  <a:pt x="86460" y="20625"/>
                </a:lnTo>
                <a:lnTo>
                  <a:pt x="86460" y="20616"/>
                </a:lnTo>
                <a:lnTo>
                  <a:pt x="86462" y="20612"/>
                </a:lnTo>
                <a:lnTo>
                  <a:pt x="86463" y="20608"/>
                </a:lnTo>
                <a:lnTo>
                  <a:pt x="86466" y="20599"/>
                </a:lnTo>
                <a:lnTo>
                  <a:pt x="86466" y="20598"/>
                </a:lnTo>
                <a:lnTo>
                  <a:pt x="86466" y="20585"/>
                </a:lnTo>
                <a:lnTo>
                  <a:pt x="86466" y="20578"/>
                </a:lnTo>
                <a:lnTo>
                  <a:pt x="86466" y="20577"/>
                </a:lnTo>
                <a:lnTo>
                  <a:pt x="86466" y="20572"/>
                </a:lnTo>
                <a:lnTo>
                  <a:pt x="86466" y="20570"/>
                </a:lnTo>
                <a:lnTo>
                  <a:pt x="86466" y="20570"/>
                </a:lnTo>
                <a:lnTo>
                  <a:pt x="86463" y="20554"/>
                </a:lnTo>
                <a:lnTo>
                  <a:pt x="86462" y="20553"/>
                </a:lnTo>
                <a:lnTo>
                  <a:pt x="86459" y="20546"/>
                </a:lnTo>
                <a:lnTo>
                  <a:pt x="86457" y="20543"/>
                </a:lnTo>
                <a:lnTo>
                  <a:pt x="86437" y="20530"/>
                </a:lnTo>
                <a:lnTo>
                  <a:pt x="86432" y="20526"/>
                </a:lnTo>
                <a:lnTo>
                  <a:pt x="86429" y="20523"/>
                </a:lnTo>
                <a:lnTo>
                  <a:pt x="86426" y="20520"/>
                </a:lnTo>
                <a:lnTo>
                  <a:pt x="86415" y="20509"/>
                </a:lnTo>
                <a:lnTo>
                  <a:pt x="86410" y="20505"/>
                </a:lnTo>
                <a:lnTo>
                  <a:pt x="86408" y="20505"/>
                </a:lnTo>
                <a:lnTo>
                  <a:pt x="86404" y="20502"/>
                </a:lnTo>
                <a:lnTo>
                  <a:pt x="86398" y="20499"/>
                </a:lnTo>
                <a:lnTo>
                  <a:pt x="86379" y="20487"/>
                </a:lnTo>
                <a:lnTo>
                  <a:pt x="86379" y="20486"/>
                </a:lnTo>
                <a:lnTo>
                  <a:pt x="86356" y="20467"/>
                </a:lnTo>
                <a:lnTo>
                  <a:pt x="86351" y="20462"/>
                </a:lnTo>
                <a:lnTo>
                  <a:pt x="86343" y="20459"/>
                </a:lnTo>
                <a:lnTo>
                  <a:pt x="86338" y="20457"/>
                </a:lnTo>
                <a:lnTo>
                  <a:pt x="86328" y="20449"/>
                </a:lnTo>
                <a:lnTo>
                  <a:pt x="86327" y="20448"/>
                </a:lnTo>
                <a:lnTo>
                  <a:pt x="86323" y="20443"/>
                </a:lnTo>
                <a:lnTo>
                  <a:pt x="86319" y="20441"/>
                </a:lnTo>
                <a:lnTo>
                  <a:pt x="86315" y="20437"/>
                </a:lnTo>
                <a:lnTo>
                  <a:pt x="86283" y="20427"/>
                </a:lnTo>
                <a:lnTo>
                  <a:pt x="86282" y="20427"/>
                </a:lnTo>
                <a:lnTo>
                  <a:pt x="86276" y="20424"/>
                </a:lnTo>
                <a:lnTo>
                  <a:pt x="86271" y="20422"/>
                </a:lnTo>
                <a:lnTo>
                  <a:pt x="86262" y="20418"/>
                </a:lnTo>
                <a:lnTo>
                  <a:pt x="86227" y="20413"/>
                </a:lnTo>
                <a:lnTo>
                  <a:pt x="86227" y="20413"/>
                </a:lnTo>
                <a:lnTo>
                  <a:pt x="86220" y="20412"/>
                </a:lnTo>
                <a:lnTo>
                  <a:pt x="86216" y="20411"/>
                </a:lnTo>
                <a:lnTo>
                  <a:pt x="86211" y="20409"/>
                </a:lnTo>
                <a:lnTo>
                  <a:pt x="86202" y="20409"/>
                </a:lnTo>
                <a:lnTo>
                  <a:pt x="86188" y="20411"/>
                </a:lnTo>
                <a:lnTo>
                  <a:pt x="86183" y="20412"/>
                </a:lnTo>
                <a:lnTo>
                  <a:pt x="86175" y="20415"/>
                </a:lnTo>
                <a:lnTo>
                  <a:pt x="86175" y="20415"/>
                </a:lnTo>
                <a:lnTo>
                  <a:pt x="86171" y="20415"/>
                </a:lnTo>
                <a:lnTo>
                  <a:pt x="86167" y="20416"/>
                </a:lnTo>
                <a:lnTo>
                  <a:pt x="86161" y="20417"/>
                </a:lnTo>
                <a:lnTo>
                  <a:pt x="86140" y="20422"/>
                </a:lnTo>
                <a:lnTo>
                  <a:pt x="86111" y="20430"/>
                </a:lnTo>
                <a:lnTo>
                  <a:pt x="86095" y="20435"/>
                </a:lnTo>
                <a:lnTo>
                  <a:pt x="86087" y="20436"/>
                </a:lnTo>
                <a:lnTo>
                  <a:pt x="86079" y="20438"/>
                </a:lnTo>
                <a:lnTo>
                  <a:pt x="86072" y="20440"/>
                </a:lnTo>
                <a:lnTo>
                  <a:pt x="86062" y="20445"/>
                </a:lnTo>
                <a:lnTo>
                  <a:pt x="86055" y="20448"/>
                </a:lnTo>
                <a:lnTo>
                  <a:pt x="86051" y="20451"/>
                </a:lnTo>
                <a:lnTo>
                  <a:pt x="86050" y="20451"/>
                </a:lnTo>
                <a:lnTo>
                  <a:pt x="86044" y="20454"/>
                </a:lnTo>
                <a:lnTo>
                  <a:pt x="86044" y="20454"/>
                </a:lnTo>
                <a:lnTo>
                  <a:pt x="86034" y="20458"/>
                </a:lnTo>
                <a:lnTo>
                  <a:pt x="86026" y="20460"/>
                </a:lnTo>
                <a:lnTo>
                  <a:pt x="86024" y="20461"/>
                </a:lnTo>
                <a:lnTo>
                  <a:pt x="86022" y="20461"/>
                </a:lnTo>
                <a:lnTo>
                  <a:pt x="86015" y="20462"/>
                </a:lnTo>
                <a:lnTo>
                  <a:pt x="86006" y="20463"/>
                </a:lnTo>
                <a:lnTo>
                  <a:pt x="85997" y="20464"/>
                </a:lnTo>
                <a:lnTo>
                  <a:pt x="85980" y="20467"/>
                </a:lnTo>
                <a:lnTo>
                  <a:pt x="85941" y="20469"/>
                </a:lnTo>
                <a:lnTo>
                  <a:pt x="85941" y="20469"/>
                </a:lnTo>
                <a:lnTo>
                  <a:pt x="85940" y="20469"/>
                </a:lnTo>
                <a:lnTo>
                  <a:pt x="85934" y="20470"/>
                </a:lnTo>
                <a:lnTo>
                  <a:pt x="85918" y="20473"/>
                </a:lnTo>
                <a:lnTo>
                  <a:pt x="85905" y="20476"/>
                </a:lnTo>
                <a:lnTo>
                  <a:pt x="85876" y="20477"/>
                </a:lnTo>
                <a:lnTo>
                  <a:pt x="85860" y="20477"/>
                </a:lnTo>
                <a:lnTo>
                  <a:pt x="85859" y="20476"/>
                </a:lnTo>
                <a:lnTo>
                  <a:pt x="85850" y="20474"/>
                </a:lnTo>
                <a:lnTo>
                  <a:pt x="85840" y="20474"/>
                </a:lnTo>
                <a:lnTo>
                  <a:pt x="85820" y="20476"/>
                </a:lnTo>
                <a:lnTo>
                  <a:pt x="85795" y="20480"/>
                </a:lnTo>
                <a:lnTo>
                  <a:pt x="85794" y="20480"/>
                </a:lnTo>
                <a:lnTo>
                  <a:pt x="85783" y="20480"/>
                </a:lnTo>
                <a:lnTo>
                  <a:pt x="85781" y="20480"/>
                </a:lnTo>
                <a:lnTo>
                  <a:pt x="85760" y="20480"/>
                </a:lnTo>
                <a:lnTo>
                  <a:pt x="85753" y="20481"/>
                </a:lnTo>
                <a:lnTo>
                  <a:pt x="85749" y="20482"/>
                </a:lnTo>
                <a:lnTo>
                  <a:pt x="85746" y="20483"/>
                </a:lnTo>
                <a:lnTo>
                  <a:pt x="85735" y="20485"/>
                </a:lnTo>
                <a:lnTo>
                  <a:pt x="85734" y="20485"/>
                </a:lnTo>
                <a:lnTo>
                  <a:pt x="85726" y="20486"/>
                </a:lnTo>
                <a:lnTo>
                  <a:pt x="85719" y="20489"/>
                </a:lnTo>
                <a:lnTo>
                  <a:pt x="85719" y="20489"/>
                </a:lnTo>
                <a:lnTo>
                  <a:pt x="85711" y="20492"/>
                </a:lnTo>
                <a:lnTo>
                  <a:pt x="85701" y="20503"/>
                </a:lnTo>
                <a:lnTo>
                  <a:pt x="85696" y="20508"/>
                </a:lnTo>
                <a:lnTo>
                  <a:pt x="85693" y="20511"/>
                </a:lnTo>
                <a:lnTo>
                  <a:pt x="85687" y="20518"/>
                </a:lnTo>
                <a:lnTo>
                  <a:pt x="85682" y="20522"/>
                </a:lnTo>
                <a:lnTo>
                  <a:pt x="85681" y="20523"/>
                </a:lnTo>
                <a:lnTo>
                  <a:pt x="85679" y="20526"/>
                </a:lnTo>
                <a:lnTo>
                  <a:pt x="85676" y="20530"/>
                </a:lnTo>
                <a:lnTo>
                  <a:pt x="85670" y="20533"/>
                </a:lnTo>
                <a:lnTo>
                  <a:pt x="85667" y="20538"/>
                </a:lnTo>
                <a:lnTo>
                  <a:pt x="85658" y="20557"/>
                </a:lnTo>
                <a:lnTo>
                  <a:pt x="85656" y="20564"/>
                </a:lnTo>
                <a:lnTo>
                  <a:pt x="85653" y="20571"/>
                </a:lnTo>
                <a:lnTo>
                  <a:pt x="85652" y="20577"/>
                </a:lnTo>
                <a:lnTo>
                  <a:pt x="85649" y="20588"/>
                </a:lnTo>
                <a:lnTo>
                  <a:pt x="85645" y="20598"/>
                </a:lnTo>
                <a:lnTo>
                  <a:pt x="85645" y="20599"/>
                </a:lnTo>
                <a:lnTo>
                  <a:pt x="85641" y="20607"/>
                </a:lnTo>
                <a:lnTo>
                  <a:pt x="85641" y="20608"/>
                </a:lnTo>
                <a:lnTo>
                  <a:pt x="85638" y="20614"/>
                </a:lnTo>
                <a:lnTo>
                  <a:pt x="85634" y="20625"/>
                </a:lnTo>
                <a:lnTo>
                  <a:pt x="85627" y="20638"/>
                </a:lnTo>
                <a:lnTo>
                  <a:pt x="85626" y="20643"/>
                </a:lnTo>
                <a:lnTo>
                  <a:pt x="85616" y="20671"/>
                </a:lnTo>
                <a:lnTo>
                  <a:pt x="85613" y="20680"/>
                </a:lnTo>
                <a:lnTo>
                  <a:pt x="85611" y="20687"/>
                </a:lnTo>
                <a:lnTo>
                  <a:pt x="85608" y="20696"/>
                </a:lnTo>
                <a:lnTo>
                  <a:pt x="85602" y="20705"/>
                </a:lnTo>
                <a:lnTo>
                  <a:pt x="85597" y="20715"/>
                </a:lnTo>
                <a:lnTo>
                  <a:pt x="85595" y="20723"/>
                </a:lnTo>
                <a:lnTo>
                  <a:pt x="85591" y="20732"/>
                </a:lnTo>
                <a:lnTo>
                  <a:pt x="85588" y="20736"/>
                </a:lnTo>
                <a:lnTo>
                  <a:pt x="85583" y="20740"/>
                </a:lnTo>
                <a:lnTo>
                  <a:pt x="85580" y="20744"/>
                </a:lnTo>
                <a:lnTo>
                  <a:pt x="85573" y="20752"/>
                </a:lnTo>
                <a:lnTo>
                  <a:pt x="85569" y="20758"/>
                </a:lnTo>
                <a:lnTo>
                  <a:pt x="85566" y="20762"/>
                </a:lnTo>
                <a:lnTo>
                  <a:pt x="85566" y="20768"/>
                </a:lnTo>
                <a:lnTo>
                  <a:pt x="85563" y="20775"/>
                </a:lnTo>
                <a:lnTo>
                  <a:pt x="85559" y="20787"/>
                </a:lnTo>
                <a:lnTo>
                  <a:pt x="85557" y="20795"/>
                </a:lnTo>
                <a:lnTo>
                  <a:pt x="85552" y="20805"/>
                </a:lnTo>
                <a:lnTo>
                  <a:pt x="85549" y="20814"/>
                </a:lnTo>
                <a:lnTo>
                  <a:pt x="85544" y="20824"/>
                </a:lnTo>
                <a:lnTo>
                  <a:pt x="85539" y="20833"/>
                </a:lnTo>
                <a:lnTo>
                  <a:pt x="85534" y="20837"/>
                </a:lnTo>
                <a:lnTo>
                  <a:pt x="85523" y="20851"/>
                </a:lnTo>
                <a:lnTo>
                  <a:pt x="85521" y="20855"/>
                </a:lnTo>
                <a:lnTo>
                  <a:pt x="85517" y="20863"/>
                </a:lnTo>
                <a:lnTo>
                  <a:pt x="85513" y="20872"/>
                </a:lnTo>
                <a:lnTo>
                  <a:pt x="85511" y="20878"/>
                </a:lnTo>
                <a:lnTo>
                  <a:pt x="85509" y="20883"/>
                </a:lnTo>
                <a:lnTo>
                  <a:pt x="85508" y="20884"/>
                </a:lnTo>
                <a:lnTo>
                  <a:pt x="85505" y="20892"/>
                </a:lnTo>
                <a:lnTo>
                  <a:pt x="85499" y="20902"/>
                </a:lnTo>
                <a:lnTo>
                  <a:pt x="85494" y="20916"/>
                </a:lnTo>
                <a:lnTo>
                  <a:pt x="85490" y="20924"/>
                </a:lnTo>
                <a:lnTo>
                  <a:pt x="85487" y="20930"/>
                </a:lnTo>
                <a:lnTo>
                  <a:pt x="85485" y="20943"/>
                </a:lnTo>
                <a:lnTo>
                  <a:pt x="85475" y="20967"/>
                </a:lnTo>
                <a:lnTo>
                  <a:pt x="85470" y="20971"/>
                </a:lnTo>
                <a:lnTo>
                  <a:pt x="85460" y="20979"/>
                </a:lnTo>
                <a:lnTo>
                  <a:pt x="85454" y="20985"/>
                </a:lnTo>
                <a:lnTo>
                  <a:pt x="85446" y="20992"/>
                </a:lnTo>
                <a:lnTo>
                  <a:pt x="85441" y="21000"/>
                </a:lnTo>
                <a:lnTo>
                  <a:pt x="85438" y="21005"/>
                </a:lnTo>
                <a:lnTo>
                  <a:pt x="85435" y="21009"/>
                </a:lnTo>
                <a:lnTo>
                  <a:pt x="85432" y="21017"/>
                </a:lnTo>
                <a:lnTo>
                  <a:pt x="85416" y="21031"/>
                </a:lnTo>
                <a:lnTo>
                  <a:pt x="85399" y="21052"/>
                </a:lnTo>
                <a:lnTo>
                  <a:pt x="85375" y="21085"/>
                </a:lnTo>
                <a:lnTo>
                  <a:pt x="85367" y="21095"/>
                </a:lnTo>
                <a:lnTo>
                  <a:pt x="85363" y="21103"/>
                </a:lnTo>
                <a:lnTo>
                  <a:pt x="85359" y="21110"/>
                </a:lnTo>
                <a:lnTo>
                  <a:pt x="85345" y="21137"/>
                </a:lnTo>
                <a:lnTo>
                  <a:pt x="85322" y="21173"/>
                </a:lnTo>
                <a:lnTo>
                  <a:pt x="85311" y="21191"/>
                </a:lnTo>
                <a:lnTo>
                  <a:pt x="85305" y="21201"/>
                </a:lnTo>
                <a:lnTo>
                  <a:pt x="85302" y="21209"/>
                </a:lnTo>
                <a:lnTo>
                  <a:pt x="85289" y="21221"/>
                </a:lnTo>
                <a:lnTo>
                  <a:pt x="85281" y="21232"/>
                </a:lnTo>
                <a:lnTo>
                  <a:pt x="85277" y="21236"/>
                </a:lnTo>
                <a:lnTo>
                  <a:pt x="85273" y="21240"/>
                </a:lnTo>
                <a:lnTo>
                  <a:pt x="85263" y="21251"/>
                </a:lnTo>
                <a:lnTo>
                  <a:pt x="85259" y="21255"/>
                </a:lnTo>
                <a:lnTo>
                  <a:pt x="85254" y="21260"/>
                </a:lnTo>
                <a:lnTo>
                  <a:pt x="85249" y="21265"/>
                </a:lnTo>
                <a:lnTo>
                  <a:pt x="85235" y="21276"/>
                </a:lnTo>
                <a:lnTo>
                  <a:pt x="85223" y="21288"/>
                </a:lnTo>
                <a:lnTo>
                  <a:pt x="85219" y="21292"/>
                </a:lnTo>
                <a:lnTo>
                  <a:pt x="85211" y="21300"/>
                </a:lnTo>
                <a:lnTo>
                  <a:pt x="85207" y="21303"/>
                </a:lnTo>
                <a:lnTo>
                  <a:pt x="85202" y="21309"/>
                </a:lnTo>
                <a:lnTo>
                  <a:pt x="85193" y="21321"/>
                </a:lnTo>
                <a:lnTo>
                  <a:pt x="85193" y="21321"/>
                </a:lnTo>
                <a:lnTo>
                  <a:pt x="85187" y="21331"/>
                </a:lnTo>
                <a:lnTo>
                  <a:pt x="85185" y="21334"/>
                </a:lnTo>
                <a:lnTo>
                  <a:pt x="85164" y="21356"/>
                </a:lnTo>
                <a:lnTo>
                  <a:pt x="85151" y="21369"/>
                </a:lnTo>
                <a:lnTo>
                  <a:pt x="85147" y="21374"/>
                </a:lnTo>
                <a:lnTo>
                  <a:pt x="85132" y="21389"/>
                </a:lnTo>
                <a:lnTo>
                  <a:pt x="85132" y="21390"/>
                </a:lnTo>
                <a:lnTo>
                  <a:pt x="85128" y="21391"/>
                </a:lnTo>
                <a:lnTo>
                  <a:pt x="85123" y="21395"/>
                </a:lnTo>
                <a:lnTo>
                  <a:pt x="85120" y="21399"/>
                </a:lnTo>
                <a:lnTo>
                  <a:pt x="85114" y="21404"/>
                </a:lnTo>
                <a:lnTo>
                  <a:pt x="85104" y="21414"/>
                </a:lnTo>
                <a:lnTo>
                  <a:pt x="85095" y="21424"/>
                </a:lnTo>
                <a:lnTo>
                  <a:pt x="85092" y="21427"/>
                </a:lnTo>
                <a:lnTo>
                  <a:pt x="85065" y="21458"/>
                </a:lnTo>
                <a:lnTo>
                  <a:pt x="85062" y="21461"/>
                </a:lnTo>
                <a:lnTo>
                  <a:pt x="85054" y="21470"/>
                </a:lnTo>
                <a:lnTo>
                  <a:pt x="85050" y="21474"/>
                </a:lnTo>
                <a:lnTo>
                  <a:pt x="85047" y="21477"/>
                </a:lnTo>
                <a:lnTo>
                  <a:pt x="85043" y="21479"/>
                </a:lnTo>
                <a:lnTo>
                  <a:pt x="85030" y="21491"/>
                </a:lnTo>
                <a:lnTo>
                  <a:pt x="85023" y="21497"/>
                </a:lnTo>
                <a:lnTo>
                  <a:pt x="85020" y="21501"/>
                </a:lnTo>
                <a:lnTo>
                  <a:pt x="85020" y="21502"/>
                </a:lnTo>
                <a:lnTo>
                  <a:pt x="85014" y="21508"/>
                </a:lnTo>
                <a:lnTo>
                  <a:pt x="85011" y="21513"/>
                </a:lnTo>
                <a:lnTo>
                  <a:pt x="84996" y="21531"/>
                </a:lnTo>
                <a:lnTo>
                  <a:pt x="84988" y="21540"/>
                </a:lnTo>
                <a:lnTo>
                  <a:pt x="84981" y="21548"/>
                </a:lnTo>
                <a:lnTo>
                  <a:pt x="84973" y="21553"/>
                </a:lnTo>
                <a:lnTo>
                  <a:pt x="84964" y="21561"/>
                </a:lnTo>
                <a:lnTo>
                  <a:pt x="84946" y="21577"/>
                </a:lnTo>
                <a:lnTo>
                  <a:pt x="84942" y="21581"/>
                </a:lnTo>
                <a:lnTo>
                  <a:pt x="84920" y="21600"/>
                </a:lnTo>
                <a:lnTo>
                  <a:pt x="84897" y="21620"/>
                </a:lnTo>
                <a:lnTo>
                  <a:pt x="84890" y="21626"/>
                </a:lnTo>
                <a:lnTo>
                  <a:pt x="84873" y="21641"/>
                </a:lnTo>
                <a:lnTo>
                  <a:pt x="84869" y="21644"/>
                </a:lnTo>
                <a:lnTo>
                  <a:pt x="84851" y="21651"/>
                </a:lnTo>
                <a:lnTo>
                  <a:pt x="84850" y="21651"/>
                </a:lnTo>
                <a:lnTo>
                  <a:pt x="84844" y="21653"/>
                </a:lnTo>
                <a:lnTo>
                  <a:pt x="84842" y="21654"/>
                </a:lnTo>
                <a:lnTo>
                  <a:pt x="84841" y="21654"/>
                </a:lnTo>
                <a:lnTo>
                  <a:pt x="84833" y="21656"/>
                </a:lnTo>
                <a:lnTo>
                  <a:pt x="84828" y="21657"/>
                </a:lnTo>
                <a:lnTo>
                  <a:pt x="84811" y="21661"/>
                </a:lnTo>
                <a:lnTo>
                  <a:pt x="84805" y="21664"/>
                </a:lnTo>
                <a:lnTo>
                  <a:pt x="84800" y="21665"/>
                </a:lnTo>
                <a:lnTo>
                  <a:pt x="84785" y="21670"/>
                </a:lnTo>
                <a:lnTo>
                  <a:pt x="84778" y="21673"/>
                </a:lnTo>
                <a:lnTo>
                  <a:pt x="84776" y="21674"/>
                </a:lnTo>
                <a:lnTo>
                  <a:pt x="84774" y="21674"/>
                </a:lnTo>
                <a:lnTo>
                  <a:pt x="84767" y="21676"/>
                </a:lnTo>
                <a:lnTo>
                  <a:pt x="84759" y="21677"/>
                </a:lnTo>
                <a:lnTo>
                  <a:pt x="84754" y="21679"/>
                </a:lnTo>
                <a:lnTo>
                  <a:pt x="84745" y="21682"/>
                </a:lnTo>
                <a:lnTo>
                  <a:pt x="84686" y="21681"/>
                </a:lnTo>
                <a:lnTo>
                  <a:pt x="84680" y="21679"/>
                </a:lnTo>
                <a:lnTo>
                  <a:pt x="84674" y="21676"/>
                </a:lnTo>
                <a:lnTo>
                  <a:pt x="84658" y="21672"/>
                </a:lnTo>
                <a:lnTo>
                  <a:pt x="84653" y="21670"/>
                </a:lnTo>
                <a:lnTo>
                  <a:pt x="84647" y="21667"/>
                </a:lnTo>
                <a:lnTo>
                  <a:pt x="84641" y="21663"/>
                </a:lnTo>
                <a:lnTo>
                  <a:pt x="84626" y="21662"/>
                </a:lnTo>
                <a:lnTo>
                  <a:pt x="84613" y="21658"/>
                </a:lnTo>
                <a:lnTo>
                  <a:pt x="84598" y="21652"/>
                </a:lnTo>
                <a:lnTo>
                  <a:pt x="84585" y="21644"/>
                </a:lnTo>
                <a:lnTo>
                  <a:pt x="84568" y="21634"/>
                </a:lnTo>
                <a:lnTo>
                  <a:pt x="84563" y="21631"/>
                </a:lnTo>
                <a:lnTo>
                  <a:pt x="84551" y="21622"/>
                </a:lnTo>
                <a:lnTo>
                  <a:pt x="84547" y="21619"/>
                </a:lnTo>
                <a:lnTo>
                  <a:pt x="84542" y="21616"/>
                </a:lnTo>
                <a:lnTo>
                  <a:pt x="84525" y="21605"/>
                </a:lnTo>
                <a:lnTo>
                  <a:pt x="84478" y="21580"/>
                </a:lnTo>
                <a:lnTo>
                  <a:pt x="84478" y="21580"/>
                </a:lnTo>
                <a:lnTo>
                  <a:pt x="84469" y="21576"/>
                </a:lnTo>
                <a:lnTo>
                  <a:pt x="84466" y="21575"/>
                </a:lnTo>
                <a:lnTo>
                  <a:pt x="84461" y="21571"/>
                </a:lnTo>
                <a:lnTo>
                  <a:pt x="84458" y="21568"/>
                </a:lnTo>
                <a:lnTo>
                  <a:pt x="84455" y="21565"/>
                </a:lnTo>
                <a:lnTo>
                  <a:pt x="84450" y="21557"/>
                </a:lnTo>
                <a:lnTo>
                  <a:pt x="84431" y="21545"/>
                </a:lnTo>
                <a:lnTo>
                  <a:pt x="84404" y="21530"/>
                </a:lnTo>
                <a:lnTo>
                  <a:pt x="84397" y="21528"/>
                </a:lnTo>
                <a:lnTo>
                  <a:pt x="84370" y="21518"/>
                </a:lnTo>
                <a:lnTo>
                  <a:pt x="84371" y="21512"/>
                </a:lnTo>
                <a:lnTo>
                  <a:pt x="84373" y="21505"/>
                </a:lnTo>
                <a:lnTo>
                  <a:pt x="84369" y="21499"/>
                </a:lnTo>
                <a:lnTo>
                  <a:pt x="84361" y="21492"/>
                </a:lnTo>
                <a:lnTo>
                  <a:pt x="84356" y="21485"/>
                </a:lnTo>
                <a:lnTo>
                  <a:pt x="84352" y="21482"/>
                </a:lnTo>
                <a:lnTo>
                  <a:pt x="84350" y="21477"/>
                </a:lnTo>
                <a:lnTo>
                  <a:pt x="84349" y="21471"/>
                </a:lnTo>
                <a:lnTo>
                  <a:pt x="84340" y="21451"/>
                </a:lnTo>
                <a:lnTo>
                  <a:pt x="84335" y="21437"/>
                </a:lnTo>
                <a:lnTo>
                  <a:pt x="84335" y="21435"/>
                </a:lnTo>
                <a:lnTo>
                  <a:pt x="84333" y="21432"/>
                </a:lnTo>
                <a:lnTo>
                  <a:pt x="84333" y="21431"/>
                </a:lnTo>
                <a:lnTo>
                  <a:pt x="84332" y="21430"/>
                </a:lnTo>
                <a:lnTo>
                  <a:pt x="84332" y="21425"/>
                </a:lnTo>
                <a:lnTo>
                  <a:pt x="84330" y="21420"/>
                </a:lnTo>
                <a:lnTo>
                  <a:pt x="84328" y="21414"/>
                </a:lnTo>
                <a:lnTo>
                  <a:pt x="84321" y="21379"/>
                </a:lnTo>
                <a:lnTo>
                  <a:pt x="84319" y="21373"/>
                </a:lnTo>
                <a:lnTo>
                  <a:pt x="84319" y="21372"/>
                </a:lnTo>
                <a:lnTo>
                  <a:pt x="84319" y="21368"/>
                </a:lnTo>
                <a:lnTo>
                  <a:pt x="84316" y="21359"/>
                </a:lnTo>
                <a:lnTo>
                  <a:pt x="84314" y="21353"/>
                </a:lnTo>
                <a:lnTo>
                  <a:pt x="84311" y="21347"/>
                </a:lnTo>
                <a:lnTo>
                  <a:pt x="84308" y="21340"/>
                </a:lnTo>
                <a:lnTo>
                  <a:pt x="84304" y="21330"/>
                </a:lnTo>
                <a:lnTo>
                  <a:pt x="84300" y="21320"/>
                </a:lnTo>
                <a:lnTo>
                  <a:pt x="84297" y="21312"/>
                </a:lnTo>
                <a:lnTo>
                  <a:pt x="84294" y="21303"/>
                </a:lnTo>
                <a:lnTo>
                  <a:pt x="84290" y="21290"/>
                </a:lnTo>
                <a:lnTo>
                  <a:pt x="84288" y="21285"/>
                </a:lnTo>
                <a:lnTo>
                  <a:pt x="84282" y="21272"/>
                </a:lnTo>
                <a:lnTo>
                  <a:pt x="84278" y="21264"/>
                </a:lnTo>
                <a:lnTo>
                  <a:pt x="84275" y="21257"/>
                </a:lnTo>
                <a:lnTo>
                  <a:pt x="84269" y="21248"/>
                </a:lnTo>
                <a:lnTo>
                  <a:pt x="84263" y="21240"/>
                </a:lnTo>
                <a:lnTo>
                  <a:pt x="84246" y="21218"/>
                </a:lnTo>
                <a:lnTo>
                  <a:pt x="84243" y="21214"/>
                </a:lnTo>
                <a:lnTo>
                  <a:pt x="84241" y="21210"/>
                </a:lnTo>
                <a:lnTo>
                  <a:pt x="84235" y="21202"/>
                </a:lnTo>
                <a:lnTo>
                  <a:pt x="84230" y="21195"/>
                </a:lnTo>
                <a:lnTo>
                  <a:pt x="84225" y="21188"/>
                </a:lnTo>
                <a:lnTo>
                  <a:pt x="84221" y="21183"/>
                </a:lnTo>
                <a:lnTo>
                  <a:pt x="84218" y="21180"/>
                </a:lnTo>
                <a:lnTo>
                  <a:pt x="84208" y="21167"/>
                </a:lnTo>
                <a:lnTo>
                  <a:pt x="84205" y="21160"/>
                </a:lnTo>
                <a:lnTo>
                  <a:pt x="84201" y="21152"/>
                </a:lnTo>
                <a:lnTo>
                  <a:pt x="84201" y="21150"/>
                </a:lnTo>
                <a:lnTo>
                  <a:pt x="84193" y="21135"/>
                </a:lnTo>
                <a:lnTo>
                  <a:pt x="84183" y="21121"/>
                </a:lnTo>
                <a:lnTo>
                  <a:pt x="84182" y="21119"/>
                </a:lnTo>
                <a:lnTo>
                  <a:pt x="84181" y="21117"/>
                </a:lnTo>
                <a:lnTo>
                  <a:pt x="84178" y="21113"/>
                </a:lnTo>
                <a:lnTo>
                  <a:pt x="84175" y="21109"/>
                </a:lnTo>
                <a:lnTo>
                  <a:pt x="84171" y="21101"/>
                </a:lnTo>
                <a:lnTo>
                  <a:pt x="84167" y="21094"/>
                </a:lnTo>
                <a:lnTo>
                  <a:pt x="84164" y="21088"/>
                </a:lnTo>
                <a:lnTo>
                  <a:pt x="84159" y="21082"/>
                </a:lnTo>
                <a:lnTo>
                  <a:pt x="84158" y="21081"/>
                </a:lnTo>
                <a:lnTo>
                  <a:pt x="84157" y="21079"/>
                </a:lnTo>
                <a:lnTo>
                  <a:pt x="84146" y="21065"/>
                </a:lnTo>
                <a:lnTo>
                  <a:pt x="84145" y="21064"/>
                </a:lnTo>
                <a:lnTo>
                  <a:pt x="84139" y="21057"/>
                </a:lnTo>
                <a:lnTo>
                  <a:pt x="84137" y="21052"/>
                </a:lnTo>
                <a:lnTo>
                  <a:pt x="84127" y="21031"/>
                </a:lnTo>
                <a:lnTo>
                  <a:pt x="84122" y="21023"/>
                </a:lnTo>
                <a:lnTo>
                  <a:pt x="84117" y="21016"/>
                </a:lnTo>
                <a:lnTo>
                  <a:pt x="84113" y="21008"/>
                </a:lnTo>
                <a:lnTo>
                  <a:pt x="84110" y="21001"/>
                </a:lnTo>
                <a:lnTo>
                  <a:pt x="84106" y="20994"/>
                </a:lnTo>
                <a:lnTo>
                  <a:pt x="84105" y="20988"/>
                </a:lnTo>
                <a:lnTo>
                  <a:pt x="84103" y="20982"/>
                </a:lnTo>
                <a:lnTo>
                  <a:pt x="84102" y="20969"/>
                </a:lnTo>
                <a:lnTo>
                  <a:pt x="84102" y="20965"/>
                </a:lnTo>
                <a:lnTo>
                  <a:pt x="84102" y="20950"/>
                </a:lnTo>
                <a:lnTo>
                  <a:pt x="84102" y="20938"/>
                </a:lnTo>
                <a:lnTo>
                  <a:pt x="84101" y="20929"/>
                </a:lnTo>
                <a:lnTo>
                  <a:pt x="84101" y="20917"/>
                </a:lnTo>
                <a:lnTo>
                  <a:pt x="84101" y="20916"/>
                </a:lnTo>
                <a:lnTo>
                  <a:pt x="84101" y="20915"/>
                </a:lnTo>
                <a:lnTo>
                  <a:pt x="84101" y="20912"/>
                </a:lnTo>
                <a:lnTo>
                  <a:pt x="84101" y="20911"/>
                </a:lnTo>
                <a:lnTo>
                  <a:pt x="84101" y="20909"/>
                </a:lnTo>
                <a:lnTo>
                  <a:pt x="84101" y="20906"/>
                </a:lnTo>
                <a:lnTo>
                  <a:pt x="84101" y="20904"/>
                </a:lnTo>
                <a:lnTo>
                  <a:pt x="84100" y="20902"/>
                </a:lnTo>
                <a:lnTo>
                  <a:pt x="84097" y="20895"/>
                </a:lnTo>
                <a:lnTo>
                  <a:pt x="84097" y="20894"/>
                </a:lnTo>
                <a:lnTo>
                  <a:pt x="84095" y="20893"/>
                </a:lnTo>
                <a:lnTo>
                  <a:pt x="84095" y="20892"/>
                </a:lnTo>
                <a:lnTo>
                  <a:pt x="84094" y="20888"/>
                </a:lnTo>
                <a:lnTo>
                  <a:pt x="84092" y="20882"/>
                </a:lnTo>
                <a:lnTo>
                  <a:pt x="84090" y="20877"/>
                </a:lnTo>
                <a:lnTo>
                  <a:pt x="84086" y="20868"/>
                </a:lnTo>
                <a:lnTo>
                  <a:pt x="84084" y="20863"/>
                </a:lnTo>
                <a:lnTo>
                  <a:pt x="84083" y="20855"/>
                </a:lnTo>
                <a:lnTo>
                  <a:pt x="84081" y="20849"/>
                </a:lnTo>
                <a:lnTo>
                  <a:pt x="84077" y="20841"/>
                </a:lnTo>
                <a:lnTo>
                  <a:pt x="84076" y="20839"/>
                </a:lnTo>
                <a:lnTo>
                  <a:pt x="84076" y="20838"/>
                </a:lnTo>
                <a:lnTo>
                  <a:pt x="84074" y="20833"/>
                </a:lnTo>
                <a:lnTo>
                  <a:pt x="84070" y="20824"/>
                </a:lnTo>
                <a:lnTo>
                  <a:pt x="84068" y="20820"/>
                </a:lnTo>
                <a:lnTo>
                  <a:pt x="84065" y="20812"/>
                </a:lnTo>
                <a:lnTo>
                  <a:pt x="84053" y="20785"/>
                </a:lnTo>
                <a:lnTo>
                  <a:pt x="84046" y="20773"/>
                </a:lnTo>
                <a:lnTo>
                  <a:pt x="84046" y="20773"/>
                </a:lnTo>
                <a:lnTo>
                  <a:pt x="84034" y="20753"/>
                </a:lnTo>
                <a:lnTo>
                  <a:pt x="84029" y="20747"/>
                </a:lnTo>
                <a:lnTo>
                  <a:pt x="84026" y="20741"/>
                </a:lnTo>
                <a:lnTo>
                  <a:pt x="84020" y="20732"/>
                </a:lnTo>
                <a:lnTo>
                  <a:pt x="84005" y="20711"/>
                </a:lnTo>
                <a:lnTo>
                  <a:pt x="84003" y="20708"/>
                </a:lnTo>
                <a:lnTo>
                  <a:pt x="84002" y="20707"/>
                </a:lnTo>
                <a:lnTo>
                  <a:pt x="83998" y="20699"/>
                </a:lnTo>
                <a:lnTo>
                  <a:pt x="83994" y="20686"/>
                </a:lnTo>
                <a:lnTo>
                  <a:pt x="83985" y="20670"/>
                </a:lnTo>
                <a:lnTo>
                  <a:pt x="83968" y="20642"/>
                </a:lnTo>
                <a:lnTo>
                  <a:pt x="83963" y="20635"/>
                </a:lnTo>
                <a:lnTo>
                  <a:pt x="83962" y="20634"/>
                </a:lnTo>
                <a:lnTo>
                  <a:pt x="83956" y="20622"/>
                </a:lnTo>
                <a:lnTo>
                  <a:pt x="83955" y="20616"/>
                </a:lnTo>
                <a:lnTo>
                  <a:pt x="83951" y="20597"/>
                </a:lnTo>
                <a:lnTo>
                  <a:pt x="83945" y="20584"/>
                </a:lnTo>
                <a:lnTo>
                  <a:pt x="83944" y="20578"/>
                </a:lnTo>
                <a:lnTo>
                  <a:pt x="83941" y="20565"/>
                </a:lnTo>
                <a:lnTo>
                  <a:pt x="83940" y="20564"/>
                </a:lnTo>
                <a:lnTo>
                  <a:pt x="83938" y="20554"/>
                </a:lnTo>
                <a:lnTo>
                  <a:pt x="83937" y="20541"/>
                </a:lnTo>
                <a:lnTo>
                  <a:pt x="83937" y="20528"/>
                </a:lnTo>
                <a:lnTo>
                  <a:pt x="83932" y="20511"/>
                </a:lnTo>
                <a:lnTo>
                  <a:pt x="83932" y="20510"/>
                </a:lnTo>
                <a:lnTo>
                  <a:pt x="83929" y="20498"/>
                </a:lnTo>
                <a:lnTo>
                  <a:pt x="83926" y="20488"/>
                </a:lnTo>
                <a:lnTo>
                  <a:pt x="83926" y="20481"/>
                </a:lnTo>
                <a:lnTo>
                  <a:pt x="83926" y="20480"/>
                </a:lnTo>
                <a:lnTo>
                  <a:pt x="83925" y="20472"/>
                </a:lnTo>
                <a:lnTo>
                  <a:pt x="83923" y="20460"/>
                </a:lnTo>
                <a:lnTo>
                  <a:pt x="83923" y="20459"/>
                </a:lnTo>
                <a:lnTo>
                  <a:pt x="83919" y="20450"/>
                </a:lnTo>
                <a:lnTo>
                  <a:pt x="83916" y="20442"/>
                </a:lnTo>
                <a:lnTo>
                  <a:pt x="83903" y="20431"/>
                </a:lnTo>
                <a:lnTo>
                  <a:pt x="83900" y="20422"/>
                </a:lnTo>
                <a:lnTo>
                  <a:pt x="83897" y="20416"/>
                </a:lnTo>
                <a:lnTo>
                  <a:pt x="83897" y="20416"/>
                </a:lnTo>
                <a:lnTo>
                  <a:pt x="83892" y="20407"/>
                </a:lnTo>
                <a:lnTo>
                  <a:pt x="83890" y="20404"/>
                </a:lnTo>
                <a:lnTo>
                  <a:pt x="83883" y="20391"/>
                </a:lnTo>
                <a:lnTo>
                  <a:pt x="83883" y="20391"/>
                </a:lnTo>
                <a:lnTo>
                  <a:pt x="83881" y="20387"/>
                </a:lnTo>
                <a:lnTo>
                  <a:pt x="83876" y="20380"/>
                </a:lnTo>
                <a:lnTo>
                  <a:pt x="83873" y="20374"/>
                </a:lnTo>
                <a:lnTo>
                  <a:pt x="83867" y="20358"/>
                </a:lnTo>
                <a:lnTo>
                  <a:pt x="83865" y="20345"/>
                </a:lnTo>
                <a:lnTo>
                  <a:pt x="83865" y="20340"/>
                </a:lnTo>
                <a:lnTo>
                  <a:pt x="83862" y="20324"/>
                </a:lnTo>
                <a:lnTo>
                  <a:pt x="83860" y="20317"/>
                </a:lnTo>
                <a:lnTo>
                  <a:pt x="83858" y="20309"/>
                </a:lnTo>
                <a:lnTo>
                  <a:pt x="83857" y="20305"/>
                </a:lnTo>
                <a:lnTo>
                  <a:pt x="83856" y="20298"/>
                </a:lnTo>
                <a:lnTo>
                  <a:pt x="83854" y="20291"/>
                </a:lnTo>
                <a:lnTo>
                  <a:pt x="83852" y="20279"/>
                </a:lnTo>
                <a:lnTo>
                  <a:pt x="83848" y="20254"/>
                </a:lnTo>
                <a:lnTo>
                  <a:pt x="83847" y="20248"/>
                </a:lnTo>
                <a:lnTo>
                  <a:pt x="83847" y="20246"/>
                </a:lnTo>
                <a:lnTo>
                  <a:pt x="83846" y="20238"/>
                </a:lnTo>
                <a:lnTo>
                  <a:pt x="83845" y="20231"/>
                </a:lnTo>
                <a:lnTo>
                  <a:pt x="83845" y="20223"/>
                </a:lnTo>
                <a:lnTo>
                  <a:pt x="83843" y="20215"/>
                </a:lnTo>
                <a:lnTo>
                  <a:pt x="83843" y="20210"/>
                </a:lnTo>
                <a:lnTo>
                  <a:pt x="83841" y="20202"/>
                </a:lnTo>
                <a:lnTo>
                  <a:pt x="83840" y="20197"/>
                </a:lnTo>
                <a:lnTo>
                  <a:pt x="83839" y="20192"/>
                </a:lnTo>
                <a:lnTo>
                  <a:pt x="83836" y="20182"/>
                </a:lnTo>
                <a:lnTo>
                  <a:pt x="83834" y="20177"/>
                </a:lnTo>
                <a:lnTo>
                  <a:pt x="83832" y="20169"/>
                </a:lnTo>
                <a:lnTo>
                  <a:pt x="83831" y="20165"/>
                </a:lnTo>
                <a:lnTo>
                  <a:pt x="83831" y="20164"/>
                </a:lnTo>
                <a:lnTo>
                  <a:pt x="83829" y="20158"/>
                </a:lnTo>
                <a:lnTo>
                  <a:pt x="83828" y="20140"/>
                </a:lnTo>
                <a:lnTo>
                  <a:pt x="83830" y="20106"/>
                </a:lnTo>
                <a:lnTo>
                  <a:pt x="83831" y="20100"/>
                </a:lnTo>
                <a:lnTo>
                  <a:pt x="83834" y="20091"/>
                </a:lnTo>
                <a:lnTo>
                  <a:pt x="83834" y="20087"/>
                </a:lnTo>
                <a:lnTo>
                  <a:pt x="83836" y="20080"/>
                </a:lnTo>
                <a:lnTo>
                  <a:pt x="83839" y="20073"/>
                </a:lnTo>
                <a:lnTo>
                  <a:pt x="83839" y="20068"/>
                </a:lnTo>
                <a:lnTo>
                  <a:pt x="83839" y="20063"/>
                </a:lnTo>
                <a:lnTo>
                  <a:pt x="83838" y="20051"/>
                </a:lnTo>
                <a:lnTo>
                  <a:pt x="83842" y="20025"/>
                </a:lnTo>
                <a:lnTo>
                  <a:pt x="83842" y="20025"/>
                </a:lnTo>
                <a:lnTo>
                  <a:pt x="83844" y="20016"/>
                </a:lnTo>
                <a:lnTo>
                  <a:pt x="83844" y="20016"/>
                </a:lnTo>
                <a:lnTo>
                  <a:pt x="83845" y="20008"/>
                </a:lnTo>
                <a:lnTo>
                  <a:pt x="83848" y="20003"/>
                </a:lnTo>
                <a:lnTo>
                  <a:pt x="83849" y="19998"/>
                </a:lnTo>
                <a:lnTo>
                  <a:pt x="83848" y="19990"/>
                </a:lnTo>
                <a:lnTo>
                  <a:pt x="83846" y="19966"/>
                </a:lnTo>
                <a:lnTo>
                  <a:pt x="83846" y="19962"/>
                </a:lnTo>
                <a:lnTo>
                  <a:pt x="83847" y="19956"/>
                </a:lnTo>
                <a:lnTo>
                  <a:pt x="83847" y="19954"/>
                </a:lnTo>
                <a:lnTo>
                  <a:pt x="83847" y="19949"/>
                </a:lnTo>
                <a:lnTo>
                  <a:pt x="83847" y="19948"/>
                </a:lnTo>
                <a:lnTo>
                  <a:pt x="83846" y="19940"/>
                </a:lnTo>
                <a:lnTo>
                  <a:pt x="83846" y="19936"/>
                </a:lnTo>
                <a:lnTo>
                  <a:pt x="83846" y="19931"/>
                </a:lnTo>
                <a:lnTo>
                  <a:pt x="83848" y="19913"/>
                </a:lnTo>
                <a:lnTo>
                  <a:pt x="83848" y="19908"/>
                </a:lnTo>
                <a:lnTo>
                  <a:pt x="83848" y="19899"/>
                </a:lnTo>
                <a:lnTo>
                  <a:pt x="83848" y="19891"/>
                </a:lnTo>
                <a:lnTo>
                  <a:pt x="83847" y="19886"/>
                </a:lnTo>
                <a:lnTo>
                  <a:pt x="83846" y="19881"/>
                </a:lnTo>
                <a:lnTo>
                  <a:pt x="83845" y="19877"/>
                </a:lnTo>
                <a:lnTo>
                  <a:pt x="83845" y="19872"/>
                </a:lnTo>
                <a:lnTo>
                  <a:pt x="83845" y="19859"/>
                </a:lnTo>
                <a:lnTo>
                  <a:pt x="83845" y="19859"/>
                </a:lnTo>
                <a:lnTo>
                  <a:pt x="83845" y="19850"/>
                </a:lnTo>
                <a:lnTo>
                  <a:pt x="83846" y="19844"/>
                </a:lnTo>
                <a:lnTo>
                  <a:pt x="83848" y="19831"/>
                </a:lnTo>
                <a:lnTo>
                  <a:pt x="83849" y="19823"/>
                </a:lnTo>
                <a:lnTo>
                  <a:pt x="83849" y="19818"/>
                </a:lnTo>
                <a:lnTo>
                  <a:pt x="83845" y="19806"/>
                </a:lnTo>
                <a:lnTo>
                  <a:pt x="83845" y="19805"/>
                </a:lnTo>
                <a:lnTo>
                  <a:pt x="83845" y="19800"/>
                </a:lnTo>
                <a:lnTo>
                  <a:pt x="83845" y="19793"/>
                </a:lnTo>
                <a:lnTo>
                  <a:pt x="83845" y="19793"/>
                </a:lnTo>
                <a:lnTo>
                  <a:pt x="83845" y="19787"/>
                </a:lnTo>
                <a:lnTo>
                  <a:pt x="83845" y="19786"/>
                </a:lnTo>
                <a:lnTo>
                  <a:pt x="83845" y="19785"/>
                </a:lnTo>
                <a:lnTo>
                  <a:pt x="83844" y="19779"/>
                </a:lnTo>
                <a:lnTo>
                  <a:pt x="83844" y="19778"/>
                </a:lnTo>
                <a:lnTo>
                  <a:pt x="83845" y="19767"/>
                </a:lnTo>
                <a:lnTo>
                  <a:pt x="83843" y="19759"/>
                </a:lnTo>
                <a:lnTo>
                  <a:pt x="83839" y="19748"/>
                </a:lnTo>
                <a:lnTo>
                  <a:pt x="83835" y="19738"/>
                </a:lnTo>
                <a:lnTo>
                  <a:pt x="83834" y="19728"/>
                </a:lnTo>
                <a:lnTo>
                  <a:pt x="83831" y="19706"/>
                </a:lnTo>
                <a:lnTo>
                  <a:pt x="83829" y="19684"/>
                </a:lnTo>
                <a:lnTo>
                  <a:pt x="83827" y="19673"/>
                </a:lnTo>
                <a:lnTo>
                  <a:pt x="83823" y="19658"/>
                </a:lnTo>
                <a:lnTo>
                  <a:pt x="83819" y="19648"/>
                </a:lnTo>
                <a:lnTo>
                  <a:pt x="83815" y="19636"/>
                </a:lnTo>
                <a:lnTo>
                  <a:pt x="83813" y="19632"/>
                </a:lnTo>
                <a:lnTo>
                  <a:pt x="83801" y="19594"/>
                </a:lnTo>
                <a:lnTo>
                  <a:pt x="83800" y="19589"/>
                </a:lnTo>
                <a:lnTo>
                  <a:pt x="83800" y="19588"/>
                </a:lnTo>
                <a:lnTo>
                  <a:pt x="83794" y="19575"/>
                </a:lnTo>
                <a:lnTo>
                  <a:pt x="83791" y="19568"/>
                </a:lnTo>
                <a:lnTo>
                  <a:pt x="83779" y="19545"/>
                </a:lnTo>
                <a:lnTo>
                  <a:pt x="83766" y="19526"/>
                </a:lnTo>
                <a:lnTo>
                  <a:pt x="83756" y="19512"/>
                </a:lnTo>
                <a:lnTo>
                  <a:pt x="83752" y="19507"/>
                </a:lnTo>
                <a:lnTo>
                  <a:pt x="83750" y="19504"/>
                </a:lnTo>
                <a:lnTo>
                  <a:pt x="83749" y="19503"/>
                </a:lnTo>
                <a:lnTo>
                  <a:pt x="83741" y="19490"/>
                </a:lnTo>
                <a:lnTo>
                  <a:pt x="83734" y="19482"/>
                </a:lnTo>
                <a:lnTo>
                  <a:pt x="83722" y="19464"/>
                </a:lnTo>
                <a:lnTo>
                  <a:pt x="83719" y="19460"/>
                </a:lnTo>
                <a:lnTo>
                  <a:pt x="83693" y="19423"/>
                </a:lnTo>
                <a:lnTo>
                  <a:pt x="83687" y="19414"/>
                </a:lnTo>
                <a:lnTo>
                  <a:pt x="83681" y="19405"/>
                </a:lnTo>
                <a:lnTo>
                  <a:pt x="83675" y="19394"/>
                </a:lnTo>
                <a:lnTo>
                  <a:pt x="83671" y="19389"/>
                </a:lnTo>
                <a:lnTo>
                  <a:pt x="83656" y="19364"/>
                </a:lnTo>
                <a:lnTo>
                  <a:pt x="83655" y="19361"/>
                </a:lnTo>
                <a:lnTo>
                  <a:pt x="83650" y="19352"/>
                </a:lnTo>
                <a:lnTo>
                  <a:pt x="83629" y="19329"/>
                </a:lnTo>
                <a:lnTo>
                  <a:pt x="83624" y="19323"/>
                </a:lnTo>
                <a:lnTo>
                  <a:pt x="83615" y="19317"/>
                </a:lnTo>
                <a:lnTo>
                  <a:pt x="83608" y="19312"/>
                </a:lnTo>
                <a:lnTo>
                  <a:pt x="83597" y="19300"/>
                </a:lnTo>
                <a:lnTo>
                  <a:pt x="83597" y="19300"/>
                </a:lnTo>
                <a:lnTo>
                  <a:pt x="83580" y="19281"/>
                </a:lnTo>
                <a:lnTo>
                  <a:pt x="83561" y="19265"/>
                </a:lnTo>
                <a:lnTo>
                  <a:pt x="83550" y="19256"/>
                </a:lnTo>
                <a:lnTo>
                  <a:pt x="83540" y="19250"/>
                </a:lnTo>
                <a:lnTo>
                  <a:pt x="83535" y="19246"/>
                </a:lnTo>
                <a:lnTo>
                  <a:pt x="83529" y="19241"/>
                </a:lnTo>
                <a:lnTo>
                  <a:pt x="83524" y="19237"/>
                </a:lnTo>
                <a:lnTo>
                  <a:pt x="83520" y="19234"/>
                </a:lnTo>
                <a:lnTo>
                  <a:pt x="83517" y="19231"/>
                </a:lnTo>
                <a:lnTo>
                  <a:pt x="83508" y="19225"/>
                </a:lnTo>
                <a:lnTo>
                  <a:pt x="83501" y="19222"/>
                </a:lnTo>
                <a:lnTo>
                  <a:pt x="83494" y="19220"/>
                </a:lnTo>
                <a:lnTo>
                  <a:pt x="83488" y="19218"/>
                </a:lnTo>
                <a:lnTo>
                  <a:pt x="83477" y="19217"/>
                </a:lnTo>
                <a:lnTo>
                  <a:pt x="83476" y="19217"/>
                </a:lnTo>
                <a:lnTo>
                  <a:pt x="83466" y="19214"/>
                </a:lnTo>
                <a:lnTo>
                  <a:pt x="83465" y="19214"/>
                </a:lnTo>
                <a:lnTo>
                  <a:pt x="83459" y="19214"/>
                </a:lnTo>
                <a:lnTo>
                  <a:pt x="83451" y="19213"/>
                </a:lnTo>
                <a:lnTo>
                  <a:pt x="83450" y="19213"/>
                </a:lnTo>
                <a:lnTo>
                  <a:pt x="83444" y="19212"/>
                </a:lnTo>
                <a:lnTo>
                  <a:pt x="83440" y="19212"/>
                </a:lnTo>
                <a:lnTo>
                  <a:pt x="83435" y="19212"/>
                </a:lnTo>
                <a:lnTo>
                  <a:pt x="83433" y="19212"/>
                </a:lnTo>
                <a:lnTo>
                  <a:pt x="83433" y="19212"/>
                </a:lnTo>
                <a:lnTo>
                  <a:pt x="83433" y="19212"/>
                </a:lnTo>
                <a:lnTo>
                  <a:pt x="83426" y="19213"/>
                </a:lnTo>
                <a:lnTo>
                  <a:pt x="83422" y="19213"/>
                </a:lnTo>
                <a:lnTo>
                  <a:pt x="83417" y="19214"/>
                </a:lnTo>
                <a:lnTo>
                  <a:pt x="83416" y="19214"/>
                </a:lnTo>
                <a:lnTo>
                  <a:pt x="83412" y="19215"/>
                </a:lnTo>
                <a:lnTo>
                  <a:pt x="83411" y="19215"/>
                </a:lnTo>
                <a:lnTo>
                  <a:pt x="83402" y="19218"/>
                </a:lnTo>
                <a:lnTo>
                  <a:pt x="83385" y="19222"/>
                </a:lnTo>
                <a:lnTo>
                  <a:pt x="83377" y="19224"/>
                </a:lnTo>
                <a:lnTo>
                  <a:pt x="83376" y="19224"/>
                </a:lnTo>
                <a:lnTo>
                  <a:pt x="83375" y="19224"/>
                </a:lnTo>
                <a:lnTo>
                  <a:pt x="83373" y="19224"/>
                </a:lnTo>
                <a:lnTo>
                  <a:pt x="83369" y="19224"/>
                </a:lnTo>
                <a:lnTo>
                  <a:pt x="83368" y="19224"/>
                </a:lnTo>
                <a:lnTo>
                  <a:pt x="83362" y="19225"/>
                </a:lnTo>
                <a:lnTo>
                  <a:pt x="83352" y="19227"/>
                </a:lnTo>
                <a:lnTo>
                  <a:pt x="83345" y="19227"/>
                </a:lnTo>
                <a:lnTo>
                  <a:pt x="83338" y="19227"/>
                </a:lnTo>
                <a:lnTo>
                  <a:pt x="83337" y="19227"/>
                </a:lnTo>
                <a:lnTo>
                  <a:pt x="83329" y="19227"/>
                </a:lnTo>
                <a:lnTo>
                  <a:pt x="83326" y="19227"/>
                </a:lnTo>
                <a:lnTo>
                  <a:pt x="83318" y="19229"/>
                </a:lnTo>
                <a:lnTo>
                  <a:pt x="83309" y="19231"/>
                </a:lnTo>
                <a:lnTo>
                  <a:pt x="83302" y="19233"/>
                </a:lnTo>
                <a:lnTo>
                  <a:pt x="83296" y="19233"/>
                </a:lnTo>
                <a:lnTo>
                  <a:pt x="83291" y="19233"/>
                </a:lnTo>
                <a:lnTo>
                  <a:pt x="83281" y="19233"/>
                </a:lnTo>
                <a:lnTo>
                  <a:pt x="83248" y="19234"/>
                </a:lnTo>
                <a:lnTo>
                  <a:pt x="83241" y="19235"/>
                </a:lnTo>
                <a:lnTo>
                  <a:pt x="83236" y="19234"/>
                </a:lnTo>
                <a:lnTo>
                  <a:pt x="83230" y="19232"/>
                </a:lnTo>
                <a:lnTo>
                  <a:pt x="83223" y="19230"/>
                </a:lnTo>
                <a:lnTo>
                  <a:pt x="83219" y="19229"/>
                </a:lnTo>
                <a:lnTo>
                  <a:pt x="83208" y="19227"/>
                </a:lnTo>
                <a:lnTo>
                  <a:pt x="83197" y="19225"/>
                </a:lnTo>
                <a:lnTo>
                  <a:pt x="83178" y="19218"/>
                </a:lnTo>
                <a:lnTo>
                  <a:pt x="83174" y="19215"/>
                </a:lnTo>
                <a:lnTo>
                  <a:pt x="83155" y="19201"/>
                </a:lnTo>
                <a:lnTo>
                  <a:pt x="83139" y="19189"/>
                </a:lnTo>
                <a:lnTo>
                  <a:pt x="83135" y="19186"/>
                </a:lnTo>
                <a:lnTo>
                  <a:pt x="83130" y="19182"/>
                </a:lnTo>
                <a:lnTo>
                  <a:pt x="83123" y="19175"/>
                </a:lnTo>
                <a:lnTo>
                  <a:pt x="83105" y="19162"/>
                </a:lnTo>
                <a:lnTo>
                  <a:pt x="83095" y="19152"/>
                </a:lnTo>
                <a:lnTo>
                  <a:pt x="83080" y="19140"/>
                </a:lnTo>
                <a:lnTo>
                  <a:pt x="83060" y="19124"/>
                </a:lnTo>
                <a:lnTo>
                  <a:pt x="83054" y="19117"/>
                </a:lnTo>
                <a:lnTo>
                  <a:pt x="83054" y="19117"/>
                </a:lnTo>
                <a:lnTo>
                  <a:pt x="83042" y="19103"/>
                </a:lnTo>
                <a:lnTo>
                  <a:pt x="83042" y="19103"/>
                </a:lnTo>
                <a:lnTo>
                  <a:pt x="83026" y="19089"/>
                </a:lnTo>
                <a:lnTo>
                  <a:pt x="83020" y="19083"/>
                </a:lnTo>
                <a:lnTo>
                  <a:pt x="83007" y="19073"/>
                </a:lnTo>
                <a:lnTo>
                  <a:pt x="82985" y="19061"/>
                </a:lnTo>
                <a:lnTo>
                  <a:pt x="82944" y="19039"/>
                </a:lnTo>
                <a:lnTo>
                  <a:pt x="82936" y="19035"/>
                </a:lnTo>
                <a:lnTo>
                  <a:pt x="82920" y="19025"/>
                </a:lnTo>
                <a:lnTo>
                  <a:pt x="82920" y="19025"/>
                </a:lnTo>
                <a:lnTo>
                  <a:pt x="82905" y="19016"/>
                </a:lnTo>
                <a:lnTo>
                  <a:pt x="82873" y="18999"/>
                </a:lnTo>
                <a:lnTo>
                  <a:pt x="82868" y="18995"/>
                </a:lnTo>
                <a:lnTo>
                  <a:pt x="82859" y="18989"/>
                </a:lnTo>
                <a:lnTo>
                  <a:pt x="82853" y="18984"/>
                </a:lnTo>
                <a:lnTo>
                  <a:pt x="82850" y="18981"/>
                </a:lnTo>
                <a:lnTo>
                  <a:pt x="82843" y="18976"/>
                </a:lnTo>
                <a:lnTo>
                  <a:pt x="82835" y="18970"/>
                </a:lnTo>
                <a:lnTo>
                  <a:pt x="82835" y="18970"/>
                </a:lnTo>
                <a:lnTo>
                  <a:pt x="82812" y="18945"/>
                </a:lnTo>
                <a:lnTo>
                  <a:pt x="82803" y="18934"/>
                </a:lnTo>
                <a:lnTo>
                  <a:pt x="82798" y="18927"/>
                </a:lnTo>
                <a:lnTo>
                  <a:pt x="82795" y="18924"/>
                </a:lnTo>
                <a:lnTo>
                  <a:pt x="82783" y="18908"/>
                </a:lnTo>
                <a:lnTo>
                  <a:pt x="82779" y="18903"/>
                </a:lnTo>
                <a:lnTo>
                  <a:pt x="82777" y="18899"/>
                </a:lnTo>
                <a:lnTo>
                  <a:pt x="82776" y="18899"/>
                </a:lnTo>
                <a:lnTo>
                  <a:pt x="82766" y="18892"/>
                </a:lnTo>
                <a:lnTo>
                  <a:pt x="82762" y="18888"/>
                </a:lnTo>
                <a:lnTo>
                  <a:pt x="82756" y="18883"/>
                </a:lnTo>
                <a:lnTo>
                  <a:pt x="82753" y="18878"/>
                </a:lnTo>
                <a:lnTo>
                  <a:pt x="82745" y="18863"/>
                </a:lnTo>
                <a:lnTo>
                  <a:pt x="82741" y="18838"/>
                </a:lnTo>
                <a:lnTo>
                  <a:pt x="82744" y="18815"/>
                </a:lnTo>
                <a:lnTo>
                  <a:pt x="82746" y="18808"/>
                </a:lnTo>
                <a:lnTo>
                  <a:pt x="82747" y="18799"/>
                </a:lnTo>
                <a:lnTo>
                  <a:pt x="82750" y="18795"/>
                </a:lnTo>
                <a:lnTo>
                  <a:pt x="82751" y="18788"/>
                </a:lnTo>
                <a:lnTo>
                  <a:pt x="82754" y="18780"/>
                </a:lnTo>
                <a:lnTo>
                  <a:pt x="82755" y="18772"/>
                </a:lnTo>
                <a:lnTo>
                  <a:pt x="82757" y="18765"/>
                </a:lnTo>
                <a:lnTo>
                  <a:pt x="82759" y="18755"/>
                </a:lnTo>
                <a:lnTo>
                  <a:pt x="82762" y="18749"/>
                </a:lnTo>
                <a:lnTo>
                  <a:pt x="82764" y="18742"/>
                </a:lnTo>
                <a:lnTo>
                  <a:pt x="82765" y="18739"/>
                </a:lnTo>
                <a:lnTo>
                  <a:pt x="82770" y="18728"/>
                </a:lnTo>
                <a:lnTo>
                  <a:pt x="82772" y="18722"/>
                </a:lnTo>
                <a:lnTo>
                  <a:pt x="82777" y="18710"/>
                </a:lnTo>
                <a:lnTo>
                  <a:pt x="82779" y="18705"/>
                </a:lnTo>
                <a:lnTo>
                  <a:pt x="82782" y="18695"/>
                </a:lnTo>
                <a:lnTo>
                  <a:pt x="82787" y="18680"/>
                </a:lnTo>
                <a:lnTo>
                  <a:pt x="82800" y="18638"/>
                </a:lnTo>
                <a:lnTo>
                  <a:pt x="82800" y="18637"/>
                </a:lnTo>
                <a:lnTo>
                  <a:pt x="82803" y="18623"/>
                </a:lnTo>
                <a:lnTo>
                  <a:pt x="82805" y="18617"/>
                </a:lnTo>
                <a:lnTo>
                  <a:pt x="82805" y="18613"/>
                </a:lnTo>
                <a:lnTo>
                  <a:pt x="82807" y="18602"/>
                </a:lnTo>
                <a:lnTo>
                  <a:pt x="82809" y="18597"/>
                </a:lnTo>
                <a:lnTo>
                  <a:pt x="82811" y="18590"/>
                </a:lnTo>
                <a:lnTo>
                  <a:pt x="82812" y="18569"/>
                </a:lnTo>
                <a:lnTo>
                  <a:pt x="82813" y="18563"/>
                </a:lnTo>
                <a:lnTo>
                  <a:pt x="82813" y="18554"/>
                </a:lnTo>
                <a:lnTo>
                  <a:pt x="82809" y="18520"/>
                </a:lnTo>
                <a:lnTo>
                  <a:pt x="82808" y="18513"/>
                </a:lnTo>
                <a:lnTo>
                  <a:pt x="82807" y="18507"/>
                </a:lnTo>
                <a:lnTo>
                  <a:pt x="82804" y="18492"/>
                </a:lnTo>
                <a:lnTo>
                  <a:pt x="82802" y="18467"/>
                </a:lnTo>
                <a:lnTo>
                  <a:pt x="82789" y="18439"/>
                </a:lnTo>
                <a:lnTo>
                  <a:pt x="82787" y="18429"/>
                </a:lnTo>
                <a:lnTo>
                  <a:pt x="82786" y="18425"/>
                </a:lnTo>
                <a:lnTo>
                  <a:pt x="82784" y="18417"/>
                </a:lnTo>
                <a:lnTo>
                  <a:pt x="82780" y="18403"/>
                </a:lnTo>
                <a:lnTo>
                  <a:pt x="82776" y="18387"/>
                </a:lnTo>
                <a:lnTo>
                  <a:pt x="82773" y="18377"/>
                </a:lnTo>
                <a:lnTo>
                  <a:pt x="82770" y="18361"/>
                </a:lnTo>
                <a:lnTo>
                  <a:pt x="82767" y="18349"/>
                </a:lnTo>
                <a:lnTo>
                  <a:pt x="82763" y="18341"/>
                </a:lnTo>
                <a:lnTo>
                  <a:pt x="82759" y="18328"/>
                </a:lnTo>
                <a:lnTo>
                  <a:pt x="82755" y="18322"/>
                </a:lnTo>
                <a:lnTo>
                  <a:pt x="82752" y="18310"/>
                </a:lnTo>
                <a:lnTo>
                  <a:pt x="82749" y="18286"/>
                </a:lnTo>
                <a:lnTo>
                  <a:pt x="82744" y="18264"/>
                </a:lnTo>
                <a:lnTo>
                  <a:pt x="82743" y="18259"/>
                </a:lnTo>
                <a:lnTo>
                  <a:pt x="82738" y="18242"/>
                </a:lnTo>
                <a:lnTo>
                  <a:pt x="82736" y="18230"/>
                </a:lnTo>
                <a:lnTo>
                  <a:pt x="82737" y="18223"/>
                </a:lnTo>
                <a:lnTo>
                  <a:pt x="82737" y="18213"/>
                </a:lnTo>
                <a:lnTo>
                  <a:pt x="82730" y="18170"/>
                </a:lnTo>
                <a:lnTo>
                  <a:pt x="82728" y="18162"/>
                </a:lnTo>
                <a:lnTo>
                  <a:pt x="82725" y="18156"/>
                </a:lnTo>
                <a:lnTo>
                  <a:pt x="82719" y="18148"/>
                </a:lnTo>
                <a:lnTo>
                  <a:pt x="82718" y="18147"/>
                </a:lnTo>
                <a:lnTo>
                  <a:pt x="82717" y="18141"/>
                </a:lnTo>
                <a:lnTo>
                  <a:pt x="82710" y="18090"/>
                </a:lnTo>
                <a:lnTo>
                  <a:pt x="82710" y="18090"/>
                </a:lnTo>
                <a:lnTo>
                  <a:pt x="82710" y="18089"/>
                </a:lnTo>
                <a:lnTo>
                  <a:pt x="82708" y="18081"/>
                </a:lnTo>
                <a:lnTo>
                  <a:pt x="82700" y="18063"/>
                </a:lnTo>
                <a:lnTo>
                  <a:pt x="82696" y="18050"/>
                </a:lnTo>
                <a:lnTo>
                  <a:pt x="82694" y="18043"/>
                </a:lnTo>
                <a:lnTo>
                  <a:pt x="82689" y="18022"/>
                </a:lnTo>
                <a:lnTo>
                  <a:pt x="82681" y="17994"/>
                </a:lnTo>
                <a:lnTo>
                  <a:pt x="82680" y="17990"/>
                </a:lnTo>
                <a:lnTo>
                  <a:pt x="82678" y="17978"/>
                </a:lnTo>
                <a:lnTo>
                  <a:pt x="82674" y="17963"/>
                </a:lnTo>
                <a:lnTo>
                  <a:pt x="82669" y="17948"/>
                </a:lnTo>
                <a:lnTo>
                  <a:pt x="82668" y="17942"/>
                </a:lnTo>
                <a:lnTo>
                  <a:pt x="82668" y="17942"/>
                </a:lnTo>
                <a:lnTo>
                  <a:pt x="82666" y="17938"/>
                </a:lnTo>
                <a:lnTo>
                  <a:pt x="82667" y="17930"/>
                </a:lnTo>
                <a:lnTo>
                  <a:pt x="82664" y="17923"/>
                </a:lnTo>
                <a:lnTo>
                  <a:pt x="82662" y="17916"/>
                </a:lnTo>
                <a:lnTo>
                  <a:pt x="82653" y="17895"/>
                </a:lnTo>
                <a:lnTo>
                  <a:pt x="82635" y="17870"/>
                </a:lnTo>
                <a:lnTo>
                  <a:pt x="82612" y="17836"/>
                </a:lnTo>
                <a:lnTo>
                  <a:pt x="82608" y="17832"/>
                </a:lnTo>
                <a:lnTo>
                  <a:pt x="82604" y="17828"/>
                </a:lnTo>
                <a:lnTo>
                  <a:pt x="82596" y="17818"/>
                </a:lnTo>
                <a:lnTo>
                  <a:pt x="82590" y="17807"/>
                </a:lnTo>
                <a:lnTo>
                  <a:pt x="82583" y="17799"/>
                </a:lnTo>
                <a:lnTo>
                  <a:pt x="82570" y="17788"/>
                </a:lnTo>
                <a:lnTo>
                  <a:pt x="82566" y="17786"/>
                </a:lnTo>
                <a:lnTo>
                  <a:pt x="82557" y="17782"/>
                </a:lnTo>
                <a:lnTo>
                  <a:pt x="82548" y="17775"/>
                </a:lnTo>
                <a:lnTo>
                  <a:pt x="82535" y="17769"/>
                </a:lnTo>
                <a:lnTo>
                  <a:pt x="82526" y="17764"/>
                </a:lnTo>
                <a:lnTo>
                  <a:pt x="82507" y="17754"/>
                </a:lnTo>
                <a:lnTo>
                  <a:pt x="82495" y="17744"/>
                </a:lnTo>
                <a:lnTo>
                  <a:pt x="82481" y="17734"/>
                </a:lnTo>
                <a:lnTo>
                  <a:pt x="82473" y="17729"/>
                </a:lnTo>
                <a:lnTo>
                  <a:pt x="82468" y="17725"/>
                </a:lnTo>
                <a:lnTo>
                  <a:pt x="82462" y="17720"/>
                </a:lnTo>
                <a:lnTo>
                  <a:pt x="82458" y="17716"/>
                </a:lnTo>
                <a:lnTo>
                  <a:pt x="82452" y="17713"/>
                </a:lnTo>
                <a:lnTo>
                  <a:pt x="82447" y="17709"/>
                </a:lnTo>
                <a:lnTo>
                  <a:pt x="82438" y="17700"/>
                </a:lnTo>
                <a:lnTo>
                  <a:pt x="82431" y="17694"/>
                </a:lnTo>
                <a:lnTo>
                  <a:pt x="82420" y="17688"/>
                </a:lnTo>
                <a:lnTo>
                  <a:pt x="82411" y="17684"/>
                </a:lnTo>
                <a:lnTo>
                  <a:pt x="82411" y="17684"/>
                </a:lnTo>
                <a:lnTo>
                  <a:pt x="82400" y="17678"/>
                </a:lnTo>
                <a:lnTo>
                  <a:pt x="82392" y="17672"/>
                </a:lnTo>
                <a:lnTo>
                  <a:pt x="82383" y="17665"/>
                </a:lnTo>
                <a:lnTo>
                  <a:pt x="82380" y="17663"/>
                </a:lnTo>
                <a:lnTo>
                  <a:pt x="82379" y="17663"/>
                </a:lnTo>
                <a:lnTo>
                  <a:pt x="82373" y="17650"/>
                </a:lnTo>
                <a:lnTo>
                  <a:pt x="82355" y="17632"/>
                </a:lnTo>
                <a:lnTo>
                  <a:pt x="82354" y="17632"/>
                </a:lnTo>
                <a:lnTo>
                  <a:pt x="82354" y="17631"/>
                </a:lnTo>
                <a:lnTo>
                  <a:pt x="82344" y="17610"/>
                </a:lnTo>
                <a:lnTo>
                  <a:pt x="82341" y="17606"/>
                </a:lnTo>
                <a:lnTo>
                  <a:pt x="82335" y="17594"/>
                </a:lnTo>
                <a:lnTo>
                  <a:pt x="82330" y="17587"/>
                </a:lnTo>
                <a:lnTo>
                  <a:pt x="82330" y="17587"/>
                </a:lnTo>
                <a:lnTo>
                  <a:pt x="82325" y="17578"/>
                </a:lnTo>
                <a:lnTo>
                  <a:pt x="82319" y="17567"/>
                </a:lnTo>
                <a:lnTo>
                  <a:pt x="82309" y="17552"/>
                </a:lnTo>
                <a:lnTo>
                  <a:pt x="82294" y="17531"/>
                </a:lnTo>
                <a:lnTo>
                  <a:pt x="82289" y="17520"/>
                </a:lnTo>
                <a:lnTo>
                  <a:pt x="82289" y="17520"/>
                </a:lnTo>
                <a:lnTo>
                  <a:pt x="82280" y="17509"/>
                </a:lnTo>
                <a:lnTo>
                  <a:pt x="82274" y="17502"/>
                </a:lnTo>
                <a:lnTo>
                  <a:pt x="82268" y="17496"/>
                </a:lnTo>
                <a:lnTo>
                  <a:pt x="82258" y="17489"/>
                </a:lnTo>
                <a:lnTo>
                  <a:pt x="82250" y="17482"/>
                </a:lnTo>
                <a:lnTo>
                  <a:pt x="82243" y="17478"/>
                </a:lnTo>
                <a:lnTo>
                  <a:pt x="82237" y="17474"/>
                </a:lnTo>
                <a:lnTo>
                  <a:pt x="82222" y="17454"/>
                </a:lnTo>
                <a:lnTo>
                  <a:pt x="82217" y="17448"/>
                </a:lnTo>
                <a:lnTo>
                  <a:pt x="82208" y="17436"/>
                </a:lnTo>
                <a:lnTo>
                  <a:pt x="82208" y="17436"/>
                </a:lnTo>
                <a:lnTo>
                  <a:pt x="82203" y="17429"/>
                </a:lnTo>
                <a:lnTo>
                  <a:pt x="82198" y="17423"/>
                </a:lnTo>
                <a:lnTo>
                  <a:pt x="82195" y="17420"/>
                </a:lnTo>
                <a:lnTo>
                  <a:pt x="82191" y="17416"/>
                </a:lnTo>
                <a:lnTo>
                  <a:pt x="82190" y="17415"/>
                </a:lnTo>
                <a:lnTo>
                  <a:pt x="82184" y="17409"/>
                </a:lnTo>
                <a:lnTo>
                  <a:pt x="82175" y="17402"/>
                </a:lnTo>
                <a:lnTo>
                  <a:pt x="82172" y="17398"/>
                </a:lnTo>
                <a:lnTo>
                  <a:pt x="82165" y="17390"/>
                </a:lnTo>
                <a:lnTo>
                  <a:pt x="82159" y="17383"/>
                </a:lnTo>
                <a:lnTo>
                  <a:pt x="82154" y="17379"/>
                </a:lnTo>
                <a:lnTo>
                  <a:pt x="82142" y="17367"/>
                </a:lnTo>
                <a:lnTo>
                  <a:pt x="82115" y="17340"/>
                </a:lnTo>
                <a:lnTo>
                  <a:pt x="82114" y="17339"/>
                </a:lnTo>
                <a:lnTo>
                  <a:pt x="82108" y="17334"/>
                </a:lnTo>
                <a:lnTo>
                  <a:pt x="82103" y="17329"/>
                </a:lnTo>
                <a:lnTo>
                  <a:pt x="82092" y="17323"/>
                </a:lnTo>
                <a:lnTo>
                  <a:pt x="82083" y="17314"/>
                </a:lnTo>
                <a:lnTo>
                  <a:pt x="82059" y="17290"/>
                </a:lnTo>
                <a:lnTo>
                  <a:pt x="82054" y="17285"/>
                </a:lnTo>
                <a:lnTo>
                  <a:pt x="82043" y="17275"/>
                </a:lnTo>
                <a:lnTo>
                  <a:pt x="82025" y="17262"/>
                </a:lnTo>
                <a:lnTo>
                  <a:pt x="82018" y="17256"/>
                </a:lnTo>
                <a:lnTo>
                  <a:pt x="81994" y="17235"/>
                </a:lnTo>
                <a:lnTo>
                  <a:pt x="81987" y="17231"/>
                </a:lnTo>
                <a:lnTo>
                  <a:pt x="81978" y="17224"/>
                </a:lnTo>
                <a:lnTo>
                  <a:pt x="81973" y="17218"/>
                </a:lnTo>
                <a:lnTo>
                  <a:pt x="81966" y="17211"/>
                </a:lnTo>
                <a:lnTo>
                  <a:pt x="81961" y="17205"/>
                </a:lnTo>
                <a:lnTo>
                  <a:pt x="81959" y="17201"/>
                </a:lnTo>
                <a:lnTo>
                  <a:pt x="81956" y="17196"/>
                </a:lnTo>
                <a:lnTo>
                  <a:pt x="81952" y="17189"/>
                </a:lnTo>
                <a:lnTo>
                  <a:pt x="81948" y="17183"/>
                </a:lnTo>
                <a:lnTo>
                  <a:pt x="81943" y="17174"/>
                </a:lnTo>
                <a:lnTo>
                  <a:pt x="81941" y="17170"/>
                </a:lnTo>
                <a:lnTo>
                  <a:pt x="81939" y="17163"/>
                </a:lnTo>
                <a:lnTo>
                  <a:pt x="81932" y="17149"/>
                </a:lnTo>
                <a:lnTo>
                  <a:pt x="81930" y="17141"/>
                </a:lnTo>
                <a:lnTo>
                  <a:pt x="81918" y="17121"/>
                </a:lnTo>
                <a:lnTo>
                  <a:pt x="81909" y="17107"/>
                </a:lnTo>
                <a:lnTo>
                  <a:pt x="81905" y="17102"/>
                </a:lnTo>
                <a:lnTo>
                  <a:pt x="81899" y="17098"/>
                </a:lnTo>
                <a:lnTo>
                  <a:pt x="81895" y="17088"/>
                </a:lnTo>
                <a:lnTo>
                  <a:pt x="81890" y="17080"/>
                </a:lnTo>
                <a:lnTo>
                  <a:pt x="81887" y="17078"/>
                </a:lnTo>
                <a:lnTo>
                  <a:pt x="81879" y="17072"/>
                </a:lnTo>
                <a:lnTo>
                  <a:pt x="81878" y="17071"/>
                </a:lnTo>
                <a:lnTo>
                  <a:pt x="81875" y="17065"/>
                </a:lnTo>
                <a:lnTo>
                  <a:pt x="81866" y="17046"/>
                </a:lnTo>
                <a:lnTo>
                  <a:pt x="81856" y="17026"/>
                </a:lnTo>
                <a:lnTo>
                  <a:pt x="81853" y="17020"/>
                </a:lnTo>
                <a:lnTo>
                  <a:pt x="81846" y="17015"/>
                </a:lnTo>
                <a:lnTo>
                  <a:pt x="81842" y="17008"/>
                </a:lnTo>
                <a:lnTo>
                  <a:pt x="81836" y="17001"/>
                </a:lnTo>
                <a:lnTo>
                  <a:pt x="81832" y="16994"/>
                </a:lnTo>
                <a:lnTo>
                  <a:pt x="81825" y="16984"/>
                </a:lnTo>
                <a:lnTo>
                  <a:pt x="81819" y="16972"/>
                </a:lnTo>
                <a:lnTo>
                  <a:pt x="81819" y="16971"/>
                </a:lnTo>
                <a:lnTo>
                  <a:pt x="81812" y="16958"/>
                </a:lnTo>
                <a:lnTo>
                  <a:pt x="81807" y="16950"/>
                </a:lnTo>
                <a:lnTo>
                  <a:pt x="81794" y="16931"/>
                </a:lnTo>
                <a:lnTo>
                  <a:pt x="81788" y="16922"/>
                </a:lnTo>
                <a:lnTo>
                  <a:pt x="81783" y="16916"/>
                </a:lnTo>
                <a:lnTo>
                  <a:pt x="81775" y="16906"/>
                </a:lnTo>
                <a:lnTo>
                  <a:pt x="81766" y="16898"/>
                </a:lnTo>
                <a:lnTo>
                  <a:pt x="81758" y="16889"/>
                </a:lnTo>
                <a:lnTo>
                  <a:pt x="81754" y="16885"/>
                </a:lnTo>
                <a:lnTo>
                  <a:pt x="81748" y="16882"/>
                </a:lnTo>
                <a:lnTo>
                  <a:pt x="81747" y="16881"/>
                </a:lnTo>
                <a:lnTo>
                  <a:pt x="81739" y="16875"/>
                </a:lnTo>
                <a:lnTo>
                  <a:pt x="81734" y="16870"/>
                </a:lnTo>
                <a:lnTo>
                  <a:pt x="81727" y="16861"/>
                </a:lnTo>
                <a:lnTo>
                  <a:pt x="81719" y="16850"/>
                </a:lnTo>
                <a:lnTo>
                  <a:pt x="81716" y="16845"/>
                </a:lnTo>
                <a:lnTo>
                  <a:pt x="81710" y="16837"/>
                </a:lnTo>
                <a:lnTo>
                  <a:pt x="81706" y="16831"/>
                </a:lnTo>
                <a:lnTo>
                  <a:pt x="81703" y="16823"/>
                </a:lnTo>
                <a:lnTo>
                  <a:pt x="81702" y="16821"/>
                </a:lnTo>
                <a:lnTo>
                  <a:pt x="81698" y="16812"/>
                </a:lnTo>
                <a:lnTo>
                  <a:pt x="81694" y="16804"/>
                </a:lnTo>
                <a:lnTo>
                  <a:pt x="81693" y="16800"/>
                </a:lnTo>
                <a:lnTo>
                  <a:pt x="81686" y="16788"/>
                </a:lnTo>
                <a:lnTo>
                  <a:pt x="81681" y="16779"/>
                </a:lnTo>
                <a:lnTo>
                  <a:pt x="81675" y="16773"/>
                </a:lnTo>
                <a:lnTo>
                  <a:pt x="81669" y="16761"/>
                </a:lnTo>
                <a:lnTo>
                  <a:pt x="81667" y="16757"/>
                </a:lnTo>
                <a:lnTo>
                  <a:pt x="81663" y="16751"/>
                </a:lnTo>
                <a:lnTo>
                  <a:pt x="81662" y="16750"/>
                </a:lnTo>
                <a:lnTo>
                  <a:pt x="81658" y="16745"/>
                </a:lnTo>
                <a:lnTo>
                  <a:pt x="81656" y="16741"/>
                </a:lnTo>
                <a:lnTo>
                  <a:pt x="81655" y="16737"/>
                </a:lnTo>
                <a:lnTo>
                  <a:pt x="81652" y="16732"/>
                </a:lnTo>
                <a:lnTo>
                  <a:pt x="81651" y="16732"/>
                </a:lnTo>
                <a:lnTo>
                  <a:pt x="81638" y="16716"/>
                </a:lnTo>
                <a:lnTo>
                  <a:pt x="81633" y="16712"/>
                </a:lnTo>
                <a:lnTo>
                  <a:pt x="81621" y="16702"/>
                </a:lnTo>
                <a:lnTo>
                  <a:pt x="81617" y="16696"/>
                </a:lnTo>
                <a:lnTo>
                  <a:pt x="81606" y="16683"/>
                </a:lnTo>
                <a:lnTo>
                  <a:pt x="81600" y="16677"/>
                </a:lnTo>
                <a:lnTo>
                  <a:pt x="81595" y="16671"/>
                </a:lnTo>
                <a:lnTo>
                  <a:pt x="81589" y="16664"/>
                </a:lnTo>
                <a:lnTo>
                  <a:pt x="81586" y="16659"/>
                </a:lnTo>
                <a:lnTo>
                  <a:pt x="81581" y="16654"/>
                </a:lnTo>
                <a:lnTo>
                  <a:pt x="81580" y="16653"/>
                </a:lnTo>
                <a:lnTo>
                  <a:pt x="81580" y="16653"/>
                </a:lnTo>
                <a:lnTo>
                  <a:pt x="81576" y="16649"/>
                </a:lnTo>
                <a:lnTo>
                  <a:pt x="81570" y="16644"/>
                </a:lnTo>
                <a:lnTo>
                  <a:pt x="81560" y="16636"/>
                </a:lnTo>
                <a:lnTo>
                  <a:pt x="81555" y="16629"/>
                </a:lnTo>
                <a:lnTo>
                  <a:pt x="81554" y="16628"/>
                </a:lnTo>
                <a:lnTo>
                  <a:pt x="81548" y="16625"/>
                </a:lnTo>
                <a:lnTo>
                  <a:pt x="81543" y="16622"/>
                </a:lnTo>
                <a:lnTo>
                  <a:pt x="81535" y="16617"/>
                </a:lnTo>
                <a:lnTo>
                  <a:pt x="81526" y="16610"/>
                </a:lnTo>
                <a:lnTo>
                  <a:pt x="81515" y="16603"/>
                </a:lnTo>
                <a:lnTo>
                  <a:pt x="81514" y="16603"/>
                </a:lnTo>
                <a:lnTo>
                  <a:pt x="81507" y="16593"/>
                </a:lnTo>
                <a:lnTo>
                  <a:pt x="81493" y="16581"/>
                </a:lnTo>
                <a:lnTo>
                  <a:pt x="81483" y="16572"/>
                </a:lnTo>
                <a:lnTo>
                  <a:pt x="81475" y="16565"/>
                </a:lnTo>
                <a:lnTo>
                  <a:pt x="81468" y="16559"/>
                </a:lnTo>
                <a:lnTo>
                  <a:pt x="81468" y="16558"/>
                </a:lnTo>
                <a:lnTo>
                  <a:pt x="81459" y="16553"/>
                </a:lnTo>
                <a:lnTo>
                  <a:pt x="81457" y="16550"/>
                </a:lnTo>
                <a:lnTo>
                  <a:pt x="81456" y="16549"/>
                </a:lnTo>
                <a:lnTo>
                  <a:pt x="81454" y="16547"/>
                </a:lnTo>
                <a:lnTo>
                  <a:pt x="81453" y="16546"/>
                </a:lnTo>
                <a:lnTo>
                  <a:pt x="81452" y="16545"/>
                </a:lnTo>
                <a:lnTo>
                  <a:pt x="81449" y="16541"/>
                </a:lnTo>
                <a:lnTo>
                  <a:pt x="81448" y="16540"/>
                </a:lnTo>
                <a:lnTo>
                  <a:pt x="81444" y="16536"/>
                </a:lnTo>
                <a:lnTo>
                  <a:pt x="81440" y="16533"/>
                </a:lnTo>
                <a:lnTo>
                  <a:pt x="81436" y="16530"/>
                </a:lnTo>
                <a:lnTo>
                  <a:pt x="81435" y="16529"/>
                </a:lnTo>
                <a:lnTo>
                  <a:pt x="81432" y="16526"/>
                </a:lnTo>
                <a:lnTo>
                  <a:pt x="81431" y="16526"/>
                </a:lnTo>
                <a:lnTo>
                  <a:pt x="81427" y="16521"/>
                </a:lnTo>
                <a:lnTo>
                  <a:pt x="81419" y="16513"/>
                </a:lnTo>
                <a:lnTo>
                  <a:pt x="81413" y="16507"/>
                </a:lnTo>
                <a:lnTo>
                  <a:pt x="81413" y="16507"/>
                </a:lnTo>
                <a:lnTo>
                  <a:pt x="81411" y="16504"/>
                </a:lnTo>
                <a:lnTo>
                  <a:pt x="81409" y="16499"/>
                </a:lnTo>
                <a:lnTo>
                  <a:pt x="81406" y="16494"/>
                </a:lnTo>
                <a:lnTo>
                  <a:pt x="81406" y="16492"/>
                </a:lnTo>
                <a:lnTo>
                  <a:pt x="81404" y="16488"/>
                </a:lnTo>
                <a:lnTo>
                  <a:pt x="81402" y="16484"/>
                </a:lnTo>
                <a:lnTo>
                  <a:pt x="81399" y="16479"/>
                </a:lnTo>
                <a:lnTo>
                  <a:pt x="81397" y="16475"/>
                </a:lnTo>
                <a:lnTo>
                  <a:pt x="81396" y="16474"/>
                </a:lnTo>
                <a:lnTo>
                  <a:pt x="81395" y="16470"/>
                </a:lnTo>
                <a:lnTo>
                  <a:pt x="81395" y="16470"/>
                </a:lnTo>
                <a:lnTo>
                  <a:pt x="81394" y="16469"/>
                </a:lnTo>
                <a:lnTo>
                  <a:pt x="81392" y="16465"/>
                </a:lnTo>
                <a:lnTo>
                  <a:pt x="81391" y="16464"/>
                </a:lnTo>
                <a:lnTo>
                  <a:pt x="81385" y="16456"/>
                </a:lnTo>
                <a:lnTo>
                  <a:pt x="81385" y="16455"/>
                </a:lnTo>
                <a:lnTo>
                  <a:pt x="81382" y="16449"/>
                </a:lnTo>
                <a:lnTo>
                  <a:pt x="81380" y="16445"/>
                </a:lnTo>
                <a:lnTo>
                  <a:pt x="81377" y="16438"/>
                </a:lnTo>
                <a:lnTo>
                  <a:pt x="81373" y="16425"/>
                </a:lnTo>
                <a:lnTo>
                  <a:pt x="81371" y="16421"/>
                </a:lnTo>
                <a:lnTo>
                  <a:pt x="81370" y="16421"/>
                </a:lnTo>
                <a:lnTo>
                  <a:pt x="81366" y="16413"/>
                </a:lnTo>
                <a:lnTo>
                  <a:pt x="81364" y="16408"/>
                </a:lnTo>
                <a:lnTo>
                  <a:pt x="81361" y="16402"/>
                </a:lnTo>
                <a:lnTo>
                  <a:pt x="81356" y="16395"/>
                </a:lnTo>
                <a:lnTo>
                  <a:pt x="81351" y="16384"/>
                </a:lnTo>
                <a:lnTo>
                  <a:pt x="81348" y="16378"/>
                </a:lnTo>
                <a:lnTo>
                  <a:pt x="81345" y="16372"/>
                </a:lnTo>
                <a:lnTo>
                  <a:pt x="81334" y="16355"/>
                </a:lnTo>
                <a:lnTo>
                  <a:pt x="81331" y="16350"/>
                </a:lnTo>
                <a:lnTo>
                  <a:pt x="81330" y="16348"/>
                </a:lnTo>
                <a:lnTo>
                  <a:pt x="81326" y="16337"/>
                </a:lnTo>
                <a:lnTo>
                  <a:pt x="81320" y="16318"/>
                </a:lnTo>
                <a:lnTo>
                  <a:pt x="81318" y="16313"/>
                </a:lnTo>
                <a:lnTo>
                  <a:pt x="81316" y="16309"/>
                </a:lnTo>
                <a:lnTo>
                  <a:pt x="81313" y="16301"/>
                </a:lnTo>
                <a:lnTo>
                  <a:pt x="81312" y="16297"/>
                </a:lnTo>
                <a:lnTo>
                  <a:pt x="81309" y="16293"/>
                </a:lnTo>
                <a:lnTo>
                  <a:pt x="81302" y="16284"/>
                </a:lnTo>
                <a:lnTo>
                  <a:pt x="81300" y="16282"/>
                </a:lnTo>
                <a:lnTo>
                  <a:pt x="81296" y="16270"/>
                </a:lnTo>
                <a:lnTo>
                  <a:pt x="81289" y="16252"/>
                </a:lnTo>
                <a:lnTo>
                  <a:pt x="81287" y="16249"/>
                </a:lnTo>
                <a:lnTo>
                  <a:pt x="81280" y="16238"/>
                </a:lnTo>
                <a:lnTo>
                  <a:pt x="81280" y="16237"/>
                </a:lnTo>
                <a:lnTo>
                  <a:pt x="81278" y="16229"/>
                </a:lnTo>
                <a:lnTo>
                  <a:pt x="81273" y="16217"/>
                </a:lnTo>
                <a:lnTo>
                  <a:pt x="81270" y="16212"/>
                </a:lnTo>
                <a:lnTo>
                  <a:pt x="81267" y="16207"/>
                </a:lnTo>
                <a:lnTo>
                  <a:pt x="81265" y="16202"/>
                </a:lnTo>
                <a:lnTo>
                  <a:pt x="81262" y="16195"/>
                </a:lnTo>
                <a:lnTo>
                  <a:pt x="81260" y="16189"/>
                </a:lnTo>
                <a:lnTo>
                  <a:pt x="81258" y="16186"/>
                </a:lnTo>
                <a:lnTo>
                  <a:pt x="81251" y="16177"/>
                </a:lnTo>
                <a:lnTo>
                  <a:pt x="81247" y="16172"/>
                </a:lnTo>
                <a:lnTo>
                  <a:pt x="81246" y="16172"/>
                </a:lnTo>
                <a:lnTo>
                  <a:pt x="81244" y="16166"/>
                </a:lnTo>
                <a:lnTo>
                  <a:pt x="81239" y="16161"/>
                </a:lnTo>
                <a:lnTo>
                  <a:pt x="81235" y="16155"/>
                </a:lnTo>
                <a:lnTo>
                  <a:pt x="81224" y="16146"/>
                </a:lnTo>
                <a:lnTo>
                  <a:pt x="81216" y="16139"/>
                </a:lnTo>
                <a:lnTo>
                  <a:pt x="81207" y="16132"/>
                </a:lnTo>
                <a:lnTo>
                  <a:pt x="81202" y="16129"/>
                </a:lnTo>
                <a:lnTo>
                  <a:pt x="81198" y="16124"/>
                </a:lnTo>
                <a:lnTo>
                  <a:pt x="81187" y="16116"/>
                </a:lnTo>
                <a:lnTo>
                  <a:pt x="81180" y="16111"/>
                </a:lnTo>
                <a:lnTo>
                  <a:pt x="81176" y="16109"/>
                </a:lnTo>
                <a:lnTo>
                  <a:pt x="81169" y="16099"/>
                </a:lnTo>
                <a:lnTo>
                  <a:pt x="81164" y="16094"/>
                </a:lnTo>
                <a:lnTo>
                  <a:pt x="81158" y="16090"/>
                </a:lnTo>
                <a:lnTo>
                  <a:pt x="81153" y="16083"/>
                </a:lnTo>
                <a:lnTo>
                  <a:pt x="81148" y="16079"/>
                </a:lnTo>
                <a:lnTo>
                  <a:pt x="81147" y="16079"/>
                </a:lnTo>
                <a:lnTo>
                  <a:pt x="81143" y="16075"/>
                </a:lnTo>
                <a:lnTo>
                  <a:pt x="81137" y="16068"/>
                </a:lnTo>
                <a:lnTo>
                  <a:pt x="81134" y="16067"/>
                </a:lnTo>
                <a:lnTo>
                  <a:pt x="81129" y="16067"/>
                </a:lnTo>
                <a:lnTo>
                  <a:pt x="81128" y="16066"/>
                </a:lnTo>
                <a:lnTo>
                  <a:pt x="81122" y="16063"/>
                </a:lnTo>
                <a:lnTo>
                  <a:pt x="81121" y="16063"/>
                </a:lnTo>
                <a:lnTo>
                  <a:pt x="81115" y="16060"/>
                </a:lnTo>
                <a:lnTo>
                  <a:pt x="81114" y="16059"/>
                </a:lnTo>
                <a:lnTo>
                  <a:pt x="81112" y="16057"/>
                </a:lnTo>
                <a:lnTo>
                  <a:pt x="81110" y="16054"/>
                </a:lnTo>
                <a:lnTo>
                  <a:pt x="81092" y="16043"/>
                </a:lnTo>
                <a:lnTo>
                  <a:pt x="81088" y="16041"/>
                </a:lnTo>
                <a:lnTo>
                  <a:pt x="81084" y="16037"/>
                </a:lnTo>
                <a:lnTo>
                  <a:pt x="81078" y="16035"/>
                </a:lnTo>
                <a:lnTo>
                  <a:pt x="81074" y="16031"/>
                </a:lnTo>
                <a:lnTo>
                  <a:pt x="81070" y="16028"/>
                </a:lnTo>
                <a:lnTo>
                  <a:pt x="81065" y="16025"/>
                </a:lnTo>
                <a:lnTo>
                  <a:pt x="81062" y="16023"/>
                </a:lnTo>
                <a:lnTo>
                  <a:pt x="81057" y="16021"/>
                </a:lnTo>
                <a:lnTo>
                  <a:pt x="81051" y="16018"/>
                </a:lnTo>
                <a:lnTo>
                  <a:pt x="81045" y="16014"/>
                </a:lnTo>
                <a:lnTo>
                  <a:pt x="81043" y="16013"/>
                </a:lnTo>
                <a:lnTo>
                  <a:pt x="81043" y="16013"/>
                </a:lnTo>
                <a:lnTo>
                  <a:pt x="81038" y="16010"/>
                </a:lnTo>
                <a:lnTo>
                  <a:pt x="81029" y="16005"/>
                </a:lnTo>
                <a:lnTo>
                  <a:pt x="81022" y="16000"/>
                </a:lnTo>
                <a:lnTo>
                  <a:pt x="81018" y="15999"/>
                </a:lnTo>
                <a:lnTo>
                  <a:pt x="81011" y="15995"/>
                </a:lnTo>
                <a:lnTo>
                  <a:pt x="81003" y="15992"/>
                </a:lnTo>
                <a:lnTo>
                  <a:pt x="81002" y="15991"/>
                </a:lnTo>
                <a:lnTo>
                  <a:pt x="80995" y="15990"/>
                </a:lnTo>
                <a:lnTo>
                  <a:pt x="80992" y="15988"/>
                </a:lnTo>
                <a:lnTo>
                  <a:pt x="80986" y="15986"/>
                </a:lnTo>
                <a:lnTo>
                  <a:pt x="80971" y="15981"/>
                </a:lnTo>
                <a:lnTo>
                  <a:pt x="80965" y="15979"/>
                </a:lnTo>
                <a:lnTo>
                  <a:pt x="80954" y="15979"/>
                </a:lnTo>
                <a:lnTo>
                  <a:pt x="80943" y="15979"/>
                </a:lnTo>
                <a:lnTo>
                  <a:pt x="80931" y="15982"/>
                </a:lnTo>
                <a:lnTo>
                  <a:pt x="80929" y="15983"/>
                </a:lnTo>
                <a:lnTo>
                  <a:pt x="80926" y="15983"/>
                </a:lnTo>
                <a:lnTo>
                  <a:pt x="80919" y="15984"/>
                </a:lnTo>
                <a:lnTo>
                  <a:pt x="80911" y="15986"/>
                </a:lnTo>
                <a:lnTo>
                  <a:pt x="80905" y="15988"/>
                </a:lnTo>
                <a:lnTo>
                  <a:pt x="80903" y="15988"/>
                </a:lnTo>
                <a:lnTo>
                  <a:pt x="80903" y="15988"/>
                </a:lnTo>
                <a:lnTo>
                  <a:pt x="80891" y="15991"/>
                </a:lnTo>
                <a:lnTo>
                  <a:pt x="80881" y="15992"/>
                </a:lnTo>
                <a:lnTo>
                  <a:pt x="80861" y="15995"/>
                </a:lnTo>
                <a:lnTo>
                  <a:pt x="80857" y="15995"/>
                </a:lnTo>
                <a:lnTo>
                  <a:pt x="80843" y="15996"/>
                </a:lnTo>
                <a:lnTo>
                  <a:pt x="80835" y="15995"/>
                </a:lnTo>
                <a:lnTo>
                  <a:pt x="80828" y="15994"/>
                </a:lnTo>
                <a:lnTo>
                  <a:pt x="80785" y="15981"/>
                </a:lnTo>
                <a:lnTo>
                  <a:pt x="80784" y="15980"/>
                </a:lnTo>
                <a:lnTo>
                  <a:pt x="80781" y="15977"/>
                </a:lnTo>
                <a:lnTo>
                  <a:pt x="80774" y="15969"/>
                </a:lnTo>
                <a:lnTo>
                  <a:pt x="80770" y="15966"/>
                </a:lnTo>
                <a:lnTo>
                  <a:pt x="80767" y="15960"/>
                </a:lnTo>
                <a:lnTo>
                  <a:pt x="80762" y="15954"/>
                </a:lnTo>
                <a:lnTo>
                  <a:pt x="80760" y="15952"/>
                </a:lnTo>
                <a:lnTo>
                  <a:pt x="80759" y="15950"/>
                </a:lnTo>
                <a:lnTo>
                  <a:pt x="80756" y="15945"/>
                </a:lnTo>
                <a:lnTo>
                  <a:pt x="80752" y="15942"/>
                </a:lnTo>
                <a:lnTo>
                  <a:pt x="80724" y="15918"/>
                </a:lnTo>
                <a:lnTo>
                  <a:pt x="80715" y="15910"/>
                </a:lnTo>
                <a:lnTo>
                  <a:pt x="80711" y="15908"/>
                </a:lnTo>
                <a:lnTo>
                  <a:pt x="80707" y="15905"/>
                </a:lnTo>
                <a:lnTo>
                  <a:pt x="80704" y="15903"/>
                </a:lnTo>
                <a:lnTo>
                  <a:pt x="80698" y="15900"/>
                </a:lnTo>
                <a:lnTo>
                  <a:pt x="80685" y="15893"/>
                </a:lnTo>
                <a:lnTo>
                  <a:pt x="80682" y="15892"/>
                </a:lnTo>
                <a:lnTo>
                  <a:pt x="80682" y="15892"/>
                </a:lnTo>
                <a:lnTo>
                  <a:pt x="80670" y="15886"/>
                </a:lnTo>
                <a:lnTo>
                  <a:pt x="80656" y="15883"/>
                </a:lnTo>
                <a:lnTo>
                  <a:pt x="80651" y="15882"/>
                </a:lnTo>
                <a:lnTo>
                  <a:pt x="80637" y="15879"/>
                </a:lnTo>
                <a:lnTo>
                  <a:pt x="80612" y="15875"/>
                </a:lnTo>
                <a:lnTo>
                  <a:pt x="80607" y="15873"/>
                </a:lnTo>
                <a:lnTo>
                  <a:pt x="80605" y="15873"/>
                </a:lnTo>
                <a:lnTo>
                  <a:pt x="80599" y="15871"/>
                </a:lnTo>
                <a:lnTo>
                  <a:pt x="80573" y="15863"/>
                </a:lnTo>
                <a:lnTo>
                  <a:pt x="80571" y="15862"/>
                </a:lnTo>
                <a:lnTo>
                  <a:pt x="80570" y="15862"/>
                </a:lnTo>
                <a:lnTo>
                  <a:pt x="80564" y="15859"/>
                </a:lnTo>
                <a:lnTo>
                  <a:pt x="80558" y="15855"/>
                </a:lnTo>
                <a:lnTo>
                  <a:pt x="80555" y="15853"/>
                </a:lnTo>
                <a:lnTo>
                  <a:pt x="80548" y="15847"/>
                </a:lnTo>
                <a:lnTo>
                  <a:pt x="80545" y="15844"/>
                </a:lnTo>
                <a:lnTo>
                  <a:pt x="80540" y="15842"/>
                </a:lnTo>
                <a:lnTo>
                  <a:pt x="80535" y="15839"/>
                </a:lnTo>
                <a:lnTo>
                  <a:pt x="80529" y="15834"/>
                </a:lnTo>
                <a:lnTo>
                  <a:pt x="80518" y="15824"/>
                </a:lnTo>
                <a:lnTo>
                  <a:pt x="80510" y="15822"/>
                </a:lnTo>
                <a:lnTo>
                  <a:pt x="80487" y="15813"/>
                </a:lnTo>
                <a:lnTo>
                  <a:pt x="80479" y="15808"/>
                </a:lnTo>
                <a:lnTo>
                  <a:pt x="80479" y="15808"/>
                </a:lnTo>
                <a:lnTo>
                  <a:pt x="80475" y="15804"/>
                </a:lnTo>
                <a:lnTo>
                  <a:pt x="80466" y="15798"/>
                </a:lnTo>
                <a:lnTo>
                  <a:pt x="80414" y="15776"/>
                </a:lnTo>
                <a:lnTo>
                  <a:pt x="80399" y="15770"/>
                </a:lnTo>
                <a:lnTo>
                  <a:pt x="80394" y="15767"/>
                </a:lnTo>
                <a:lnTo>
                  <a:pt x="80389" y="15766"/>
                </a:lnTo>
                <a:lnTo>
                  <a:pt x="80388" y="15766"/>
                </a:lnTo>
                <a:lnTo>
                  <a:pt x="80385" y="15764"/>
                </a:lnTo>
                <a:lnTo>
                  <a:pt x="80380" y="15762"/>
                </a:lnTo>
                <a:lnTo>
                  <a:pt x="80373" y="15761"/>
                </a:lnTo>
                <a:lnTo>
                  <a:pt x="80371" y="15760"/>
                </a:lnTo>
                <a:lnTo>
                  <a:pt x="80367" y="15758"/>
                </a:lnTo>
                <a:lnTo>
                  <a:pt x="80363" y="15755"/>
                </a:lnTo>
                <a:lnTo>
                  <a:pt x="80359" y="15752"/>
                </a:lnTo>
                <a:lnTo>
                  <a:pt x="80354" y="15749"/>
                </a:lnTo>
                <a:lnTo>
                  <a:pt x="80344" y="15743"/>
                </a:lnTo>
                <a:lnTo>
                  <a:pt x="80338" y="15739"/>
                </a:lnTo>
                <a:lnTo>
                  <a:pt x="80326" y="15732"/>
                </a:lnTo>
                <a:lnTo>
                  <a:pt x="80321" y="15729"/>
                </a:lnTo>
                <a:lnTo>
                  <a:pt x="80318" y="15727"/>
                </a:lnTo>
                <a:lnTo>
                  <a:pt x="80313" y="15723"/>
                </a:lnTo>
                <a:lnTo>
                  <a:pt x="80307" y="15719"/>
                </a:lnTo>
                <a:lnTo>
                  <a:pt x="80303" y="15715"/>
                </a:lnTo>
                <a:lnTo>
                  <a:pt x="80302" y="15715"/>
                </a:lnTo>
                <a:lnTo>
                  <a:pt x="80298" y="15710"/>
                </a:lnTo>
                <a:lnTo>
                  <a:pt x="80297" y="15709"/>
                </a:lnTo>
                <a:lnTo>
                  <a:pt x="80293" y="15705"/>
                </a:lnTo>
                <a:lnTo>
                  <a:pt x="80293" y="15705"/>
                </a:lnTo>
                <a:lnTo>
                  <a:pt x="80290" y="15704"/>
                </a:lnTo>
                <a:lnTo>
                  <a:pt x="80289" y="15704"/>
                </a:lnTo>
                <a:lnTo>
                  <a:pt x="80284" y="15699"/>
                </a:lnTo>
                <a:lnTo>
                  <a:pt x="80283" y="15698"/>
                </a:lnTo>
                <a:lnTo>
                  <a:pt x="80277" y="15693"/>
                </a:lnTo>
                <a:lnTo>
                  <a:pt x="80274" y="15690"/>
                </a:lnTo>
                <a:lnTo>
                  <a:pt x="80265" y="15683"/>
                </a:lnTo>
                <a:lnTo>
                  <a:pt x="80261" y="15680"/>
                </a:lnTo>
                <a:lnTo>
                  <a:pt x="80255" y="15678"/>
                </a:lnTo>
                <a:lnTo>
                  <a:pt x="80247" y="15676"/>
                </a:lnTo>
                <a:lnTo>
                  <a:pt x="80246" y="15676"/>
                </a:lnTo>
                <a:lnTo>
                  <a:pt x="80245" y="15676"/>
                </a:lnTo>
                <a:lnTo>
                  <a:pt x="80242" y="15675"/>
                </a:lnTo>
                <a:lnTo>
                  <a:pt x="80237" y="15674"/>
                </a:lnTo>
                <a:lnTo>
                  <a:pt x="80231" y="15670"/>
                </a:lnTo>
                <a:lnTo>
                  <a:pt x="80217" y="15666"/>
                </a:lnTo>
                <a:lnTo>
                  <a:pt x="80211" y="15666"/>
                </a:lnTo>
                <a:lnTo>
                  <a:pt x="80206" y="15666"/>
                </a:lnTo>
                <a:lnTo>
                  <a:pt x="80205" y="15666"/>
                </a:lnTo>
                <a:lnTo>
                  <a:pt x="80200" y="15664"/>
                </a:lnTo>
                <a:lnTo>
                  <a:pt x="80199" y="15663"/>
                </a:lnTo>
                <a:lnTo>
                  <a:pt x="80188" y="15665"/>
                </a:lnTo>
                <a:lnTo>
                  <a:pt x="80188" y="15665"/>
                </a:lnTo>
                <a:lnTo>
                  <a:pt x="80183" y="15666"/>
                </a:lnTo>
                <a:lnTo>
                  <a:pt x="80182" y="15666"/>
                </a:lnTo>
                <a:lnTo>
                  <a:pt x="80176" y="15666"/>
                </a:lnTo>
                <a:lnTo>
                  <a:pt x="80175" y="15666"/>
                </a:lnTo>
                <a:lnTo>
                  <a:pt x="80171" y="15666"/>
                </a:lnTo>
                <a:lnTo>
                  <a:pt x="80167" y="15666"/>
                </a:lnTo>
                <a:lnTo>
                  <a:pt x="80165" y="15666"/>
                </a:lnTo>
                <a:lnTo>
                  <a:pt x="80158" y="15667"/>
                </a:lnTo>
                <a:lnTo>
                  <a:pt x="80153" y="15669"/>
                </a:lnTo>
                <a:lnTo>
                  <a:pt x="80151" y="15669"/>
                </a:lnTo>
                <a:lnTo>
                  <a:pt x="80149" y="15670"/>
                </a:lnTo>
                <a:lnTo>
                  <a:pt x="80148" y="15670"/>
                </a:lnTo>
                <a:lnTo>
                  <a:pt x="80130" y="15673"/>
                </a:lnTo>
                <a:lnTo>
                  <a:pt x="80124" y="15675"/>
                </a:lnTo>
                <a:lnTo>
                  <a:pt x="80122" y="15675"/>
                </a:lnTo>
                <a:lnTo>
                  <a:pt x="80117" y="15675"/>
                </a:lnTo>
                <a:lnTo>
                  <a:pt x="80111" y="15674"/>
                </a:lnTo>
                <a:lnTo>
                  <a:pt x="80109" y="15674"/>
                </a:lnTo>
                <a:lnTo>
                  <a:pt x="80106" y="15674"/>
                </a:lnTo>
                <a:lnTo>
                  <a:pt x="80102" y="15674"/>
                </a:lnTo>
                <a:lnTo>
                  <a:pt x="80095" y="15674"/>
                </a:lnTo>
                <a:lnTo>
                  <a:pt x="80090" y="15673"/>
                </a:lnTo>
                <a:lnTo>
                  <a:pt x="80070" y="15679"/>
                </a:lnTo>
                <a:lnTo>
                  <a:pt x="80070" y="15679"/>
                </a:lnTo>
                <a:lnTo>
                  <a:pt x="80069" y="15679"/>
                </a:lnTo>
                <a:lnTo>
                  <a:pt x="80054" y="15677"/>
                </a:lnTo>
                <a:lnTo>
                  <a:pt x="80051" y="15677"/>
                </a:lnTo>
                <a:lnTo>
                  <a:pt x="80050" y="15677"/>
                </a:lnTo>
                <a:lnTo>
                  <a:pt x="80047" y="15676"/>
                </a:lnTo>
                <a:lnTo>
                  <a:pt x="80044" y="15675"/>
                </a:lnTo>
                <a:lnTo>
                  <a:pt x="80040" y="15673"/>
                </a:lnTo>
                <a:lnTo>
                  <a:pt x="80040" y="15673"/>
                </a:lnTo>
                <a:lnTo>
                  <a:pt x="80037" y="15672"/>
                </a:lnTo>
                <a:lnTo>
                  <a:pt x="80033" y="15669"/>
                </a:lnTo>
                <a:lnTo>
                  <a:pt x="80025" y="15665"/>
                </a:lnTo>
                <a:lnTo>
                  <a:pt x="80021" y="15662"/>
                </a:lnTo>
                <a:lnTo>
                  <a:pt x="80020" y="15662"/>
                </a:lnTo>
                <a:lnTo>
                  <a:pt x="80016" y="15659"/>
                </a:lnTo>
                <a:lnTo>
                  <a:pt x="80010" y="15657"/>
                </a:lnTo>
                <a:lnTo>
                  <a:pt x="80009" y="15656"/>
                </a:lnTo>
                <a:lnTo>
                  <a:pt x="79995" y="15651"/>
                </a:lnTo>
                <a:lnTo>
                  <a:pt x="79994" y="15651"/>
                </a:lnTo>
                <a:lnTo>
                  <a:pt x="79987" y="15647"/>
                </a:lnTo>
                <a:lnTo>
                  <a:pt x="79981" y="15643"/>
                </a:lnTo>
                <a:lnTo>
                  <a:pt x="79976" y="15641"/>
                </a:lnTo>
                <a:lnTo>
                  <a:pt x="79972" y="15638"/>
                </a:lnTo>
                <a:lnTo>
                  <a:pt x="79971" y="15637"/>
                </a:lnTo>
                <a:lnTo>
                  <a:pt x="79965" y="15633"/>
                </a:lnTo>
                <a:lnTo>
                  <a:pt x="79965" y="15632"/>
                </a:lnTo>
                <a:lnTo>
                  <a:pt x="79963" y="15630"/>
                </a:lnTo>
                <a:lnTo>
                  <a:pt x="79962" y="15629"/>
                </a:lnTo>
                <a:lnTo>
                  <a:pt x="79955" y="15625"/>
                </a:lnTo>
                <a:lnTo>
                  <a:pt x="79948" y="15621"/>
                </a:lnTo>
                <a:lnTo>
                  <a:pt x="79941" y="15616"/>
                </a:lnTo>
                <a:lnTo>
                  <a:pt x="79934" y="15611"/>
                </a:lnTo>
                <a:lnTo>
                  <a:pt x="79928" y="15608"/>
                </a:lnTo>
                <a:lnTo>
                  <a:pt x="79912" y="15602"/>
                </a:lnTo>
                <a:lnTo>
                  <a:pt x="79900" y="15596"/>
                </a:lnTo>
                <a:lnTo>
                  <a:pt x="79877" y="15580"/>
                </a:lnTo>
                <a:lnTo>
                  <a:pt x="79874" y="15578"/>
                </a:lnTo>
                <a:lnTo>
                  <a:pt x="79869" y="15574"/>
                </a:lnTo>
                <a:lnTo>
                  <a:pt x="79862" y="15571"/>
                </a:lnTo>
                <a:lnTo>
                  <a:pt x="79861" y="15571"/>
                </a:lnTo>
                <a:lnTo>
                  <a:pt x="79857" y="15566"/>
                </a:lnTo>
                <a:lnTo>
                  <a:pt x="79853" y="15564"/>
                </a:lnTo>
                <a:lnTo>
                  <a:pt x="79845" y="15557"/>
                </a:lnTo>
                <a:lnTo>
                  <a:pt x="79843" y="15555"/>
                </a:lnTo>
                <a:lnTo>
                  <a:pt x="79838" y="15552"/>
                </a:lnTo>
                <a:lnTo>
                  <a:pt x="79832" y="15548"/>
                </a:lnTo>
                <a:lnTo>
                  <a:pt x="79823" y="15542"/>
                </a:lnTo>
                <a:lnTo>
                  <a:pt x="79816" y="15539"/>
                </a:lnTo>
                <a:lnTo>
                  <a:pt x="79811" y="15535"/>
                </a:lnTo>
                <a:lnTo>
                  <a:pt x="79806" y="15533"/>
                </a:lnTo>
                <a:lnTo>
                  <a:pt x="79802" y="15530"/>
                </a:lnTo>
                <a:lnTo>
                  <a:pt x="79797" y="15526"/>
                </a:lnTo>
                <a:lnTo>
                  <a:pt x="79788" y="15515"/>
                </a:lnTo>
                <a:lnTo>
                  <a:pt x="79786" y="15512"/>
                </a:lnTo>
                <a:lnTo>
                  <a:pt x="79782" y="15504"/>
                </a:lnTo>
                <a:lnTo>
                  <a:pt x="79779" y="15499"/>
                </a:lnTo>
                <a:lnTo>
                  <a:pt x="79776" y="15491"/>
                </a:lnTo>
                <a:lnTo>
                  <a:pt x="79773" y="15487"/>
                </a:lnTo>
                <a:lnTo>
                  <a:pt x="79773" y="15485"/>
                </a:lnTo>
                <a:lnTo>
                  <a:pt x="79770" y="15480"/>
                </a:lnTo>
                <a:lnTo>
                  <a:pt x="79769" y="15475"/>
                </a:lnTo>
                <a:lnTo>
                  <a:pt x="79767" y="15466"/>
                </a:lnTo>
                <a:lnTo>
                  <a:pt x="79764" y="15462"/>
                </a:lnTo>
                <a:lnTo>
                  <a:pt x="79764" y="15458"/>
                </a:lnTo>
                <a:lnTo>
                  <a:pt x="79764" y="15456"/>
                </a:lnTo>
                <a:lnTo>
                  <a:pt x="79763" y="15451"/>
                </a:lnTo>
                <a:lnTo>
                  <a:pt x="79761" y="15446"/>
                </a:lnTo>
                <a:lnTo>
                  <a:pt x="79761" y="15445"/>
                </a:lnTo>
                <a:lnTo>
                  <a:pt x="79761" y="15441"/>
                </a:lnTo>
                <a:lnTo>
                  <a:pt x="79761" y="15440"/>
                </a:lnTo>
                <a:lnTo>
                  <a:pt x="79761" y="15439"/>
                </a:lnTo>
                <a:lnTo>
                  <a:pt x="79761" y="15436"/>
                </a:lnTo>
                <a:lnTo>
                  <a:pt x="79760" y="15432"/>
                </a:lnTo>
                <a:lnTo>
                  <a:pt x="79758" y="15425"/>
                </a:lnTo>
                <a:lnTo>
                  <a:pt x="79756" y="15420"/>
                </a:lnTo>
                <a:lnTo>
                  <a:pt x="79756" y="15417"/>
                </a:lnTo>
                <a:lnTo>
                  <a:pt x="79756" y="15417"/>
                </a:lnTo>
                <a:lnTo>
                  <a:pt x="79756" y="15416"/>
                </a:lnTo>
                <a:lnTo>
                  <a:pt x="79752" y="15407"/>
                </a:lnTo>
                <a:lnTo>
                  <a:pt x="79747" y="15393"/>
                </a:lnTo>
                <a:lnTo>
                  <a:pt x="79746" y="15388"/>
                </a:lnTo>
                <a:lnTo>
                  <a:pt x="79745" y="15383"/>
                </a:lnTo>
                <a:lnTo>
                  <a:pt x="79743" y="15376"/>
                </a:lnTo>
                <a:lnTo>
                  <a:pt x="79740" y="15368"/>
                </a:lnTo>
                <a:lnTo>
                  <a:pt x="79737" y="15364"/>
                </a:lnTo>
                <a:lnTo>
                  <a:pt x="79734" y="15354"/>
                </a:lnTo>
                <a:lnTo>
                  <a:pt x="79730" y="15350"/>
                </a:lnTo>
                <a:lnTo>
                  <a:pt x="79727" y="15345"/>
                </a:lnTo>
                <a:lnTo>
                  <a:pt x="79725" y="15339"/>
                </a:lnTo>
                <a:lnTo>
                  <a:pt x="79723" y="15333"/>
                </a:lnTo>
                <a:lnTo>
                  <a:pt x="79721" y="15330"/>
                </a:lnTo>
                <a:lnTo>
                  <a:pt x="79718" y="15324"/>
                </a:lnTo>
                <a:lnTo>
                  <a:pt x="79703" y="15307"/>
                </a:lnTo>
                <a:lnTo>
                  <a:pt x="79692" y="15295"/>
                </a:lnTo>
                <a:lnTo>
                  <a:pt x="79684" y="15288"/>
                </a:lnTo>
                <a:lnTo>
                  <a:pt x="79679" y="15283"/>
                </a:lnTo>
                <a:lnTo>
                  <a:pt x="79673" y="15280"/>
                </a:lnTo>
                <a:lnTo>
                  <a:pt x="79672" y="15280"/>
                </a:lnTo>
                <a:lnTo>
                  <a:pt x="79668" y="15277"/>
                </a:lnTo>
                <a:lnTo>
                  <a:pt x="79663" y="15273"/>
                </a:lnTo>
                <a:lnTo>
                  <a:pt x="79657" y="15271"/>
                </a:lnTo>
                <a:lnTo>
                  <a:pt x="79652" y="15267"/>
                </a:lnTo>
                <a:lnTo>
                  <a:pt x="79646" y="15263"/>
                </a:lnTo>
                <a:lnTo>
                  <a:pt x="79635" y="15255"/>
                </a:lnTo>
                <a:lnTo>
                  <a:pt x="79628" y="15251"/>
                </a:lnTo>
                <a:lnTo>
                  <a:pt x="79623" y="15247"/>
                </a:lnTo>
                <a:lnTo>
                  <a:pt x="79617" y="15241"/>
                </a:lnTo>
                <a:lnTo>
                  <a:pt x="79613" y="15238"/>
                </a:lnTo>
                <a:lnTo>
                  <a:pt x="79611" y="15235"/>
                </a:lnTo>
                <a:lnTo>
                  <a:pt x="79605" y="15230"/>
                </a:lnTo>
                <a:lnTo>
                  <a:pt x="79600" y="15227"/>
                </a:lnTo>
                <a:lnTo>
                  <a:pt x="79596" y="15223"/>
                </a:lnTo>
                <a:lnTo>
                  <a:pt x="79595" y="15222"/>
                </a:lnTo>
                <a:lnTo>
                  <a:pt x="79591" y="15215"/>
                </a:lnTo>
                <a:lnTo>
                  <a:pt x="79584" y="15209"/>
                </a:lnTo>
                <a:lnTo>
                  <a:pt x="79575" y="15201"/>
                </a:lnTo>
                <a:lnTo>
                  <a:pt x="79570" y="15194"/>
                </a:lnTo>
                <a:lnTo>
                  <a:pt x="79568" y="15189"/>
                </a:lnTo>
                <a:lnTo>
                  <a:pt x="79564" y="15184"/>
                </a:lnTo>
                <a:lnTo>
                  <a:pt x="79561" y="15180"/>
                </a:lnTo>
                <a:lnTo>
                  <a:pt x="79554" y="15176"/>
                </a:lnTo>
                <a:lnTo>
                  <a:pt x="79550" y="15174"/>
                </a:lnTo>
                <a:lnTo>
                  <a:pt x="79539" y="15163"/>
                </a:lnTo>
                <a:lnTo>
                  <a:pt x="79534" y="15159"/>
                </a:lnTo>
                <a:lnTo>
                  <a:pt x="79534" y="15158"/>
                </a:lnTo>
                <a:lnTo>
                  <a:pt x="79526" y="15150"/>
                </a:lnTo>
                <a:lnTo>
                  <a:pt x="79522" y="15146"/>
                </a:lnTo>
                <a:lnTo>
                  <a:pt x="79517" y="15141"/>
                </a:lnTo>
                <a:lnTo>
                  <a:pt x="79516" y="15139"/>
                </a:lnTo>
                <a:lnTo>
                  <a:pt x="79512" y="15134"/>
                </a:lnTo>
                <a:lnTo>
                  <a:pt x="79506" y="15128"/>
                </a:lnTo>
                <a:lnTo>
                  <a:pt x="79500" y="15121"/>
                </a:lnTo>
                <a:lnTo>
                  <a:pt x="79495" y="15116"/>
                </a:lnTo>
                <a:lnTo>
                  <a:pt x="79491" y="15113"/>
                </a:lnTo>
                <a:lnTo>
                  <a:pt x="79480" y="15099"/>
                </a:lnTo>
                <a:lnTo>
                  <a:pt x="79468" y="15084"/>
                </a:lnTo>
                <a:lnTo>
                  <a:pt x="79465" y="15079"/>
                </a:lnTo>
                <a:lnTo>
                  <a:pt x="79464" y="15079"/>
                </a:lnTo>
                <a:lnTo>
                  <a:pt x="79463" y="15074"/>
                </a:lnTo>
                <a:lnTo>
                  <a:pt x="79462" y="15073"/>
                </a:lnTo>
                <a:lnTo>
                  <a:pt x="79461" y="15070"/>
                </a:lnTo>
                <a:lnTo>
                  <a:pt x="79456" y="15062"/>
                </a:lnTo>
                <a:lnTo>
                  <a:pt x="79453" y="15053"/>
                </a:lnTo>
                <a:lnTo>
                  <a:pt x="79449" y="15041"/>
                </a:lnTo>
                <a:lnTo>
                  <a:pt x="79443" y="15029"/>
                </a:lnTo>
                <a:lnTo>
                  <a:pt x="79437" y="15009"/>
                </a:lnTo>
                <a:lnTo>
                  <a:pt x="79437" y="15008"/>
                </a:lnTo>
                <a:lnTo>
                  <a:pt x="79436" y="15003"/>
                </a:lnTo>
                <a:lnTo>
                  <a:pt x="79434" y="14997"/>
                </a:lnTo>
                <a:lnTo>
                  <a:pt x="79433" y="14995"/>
                </a:lnTo>
                <a:lnTo>
                  <a:pt x="79433" y="14993"/>
                </a:lnTo>
                <a:lnTo>
                  <a:pt x="79432" y="14988"/>
                </a:lnTo>
                <a:lnTo>
                  <a:pt x="79430" y="14983"/>
                </a:lnTo>
                <a:lnTo>
                  <a:pt x="79430" y="14976"/>
                </a:lnTo>
                <a:lnTo>
                  <a:pt x="79430" y="14969"/>
                </a:lnTo>
                <a:lnTo>
                  <a:pt x="79430" y="14969"/>
                </a:lnTo>
                <a:lnTo>
                  <a:pt x="79430" y="14969"/>
                </a:lnTo>
                <a:lnTo>
                  <a:pt x="79429" y="14962"/>
                </a:lnTo>
                <a:lnTo>
                  <a:pt x="79429" y="14961"/>
                </a:lnTo>
                <a:lnTo>
                  <a:pt x="79427" y="14952"/>
                </a:lnTo>
                <a:lnTo>
                  <a:pt x="79423" y="14942"/>
                </a:lnTo>
                <a:lnTo>
                  <a:pt x="79420" y="14939"/>
                </a:lnTo>
                <a:lnTo>
                  <a:pt x="79417" y="14933"/>
                </a:lnTo>
                <a:lnTo>
                  <a:pt x="79414" y="14925"/>
                </a:lnTo>
                <a:lnTo>
                  <a:pt x="79411" y="14917"/>
                </a:lnTo>
                <a:lnTo>
                  <a:pt x="79409" y="14909"/>
                </a:lnTo>
                <a:lnTo>
                  <a:pt x="79407" y="14905"/>
                </a:lnTo>
                <a:lnTo>
                  <a:pt x="79405" y="14900"/>
                </a:lnTo>
                <a:lnTo>
                  <a:pt x="79402" y="14892"/>
                </a:lnTo>
                <a:lnTo>
                  <a:pt x="79400" y="14885"/>
                </a:lnTo>
                <a:lnTo>
                  <a:pt x="79399" y="14878"/>
                </a:lnTo>
                <a:lnTo>
                  <a:pt x="79398" y="14871"/>
                </a:lnTo>
                <a:lnTo>
                  <a:pt x="79398" y="14869"/>
                </a:lnTo>
                <a:lnTo>
                  <a:pt x="79396" y="14866"/>
                </a:lnTo>
                <a:lnTo>
                  <a:pt x="79396" y="14864"/>
                </a:lnTo>
                <a:lnTo>
                  <a:pt x="79394" y="14857"/>
                </a:lnTo>
                <a:lnTo>
                  <a:pt x="79393" y="14845"/>
                </a:lnTo>
                <a:lnTo>
                  <a:pt x="79389" y="14835"/>
                </a:lnTo>
                <a:lnTo>
                  <a:pt x="79384" y="14820"/>
                </a:lnTo>
                <a:lnTo>
                  <a:pt x="79379" y="14798"/>
                </a:lnTo>
                <a:lnTo>
                  <a:pt x="79379" y="14798"/>
                </a:lnTo>
                <a:lnTo>
                  <a:pt x="79375" y="14784"/>
                </a:lnTo>
                <a:lnTo>
                  <a:pt x="79375" y="14783"/>
                </a:lnTo>
                <a:lnTo>
                  <a:pt x="79372" y="14778"/>
                </a:lnTo>
                <a:lnTo>
                  <a:pt x="79368" y="14771"/>
                </a:lnTo>
                <a:lnTo>
                  <a:pt x="79367" y="14766"/>
                </a:lnTo>
                <a:lnTo>
                  <a:pt x="79366" y="14761"/>
                </a:lnTo>
                <a:lnTo>
                  <a:pt x="79366" y="14759"/>
                </a:lnTo>
                <a:lnTo>
                  <a:pt x="79365" y="14754"/>
                </a:lnTo>
                <a:lnTo>
                  <a:pt x="79364" y="14750"/>
                </a:lnTo>
                <a:lnTo>
                  <a:pt x="79361" y="14742"/>
                </a:lnTo>
                <a:lnTo>
                  <a:pt x="79357" y="14738"/>
                </a:lnTo>
                <a:lnTo>
                  <a:pt x="79356" y="14733"/>
                </a:lnTo>
                <a:lnTo>
                  <a:pt x="79354" y="14727"/>
                </a:lnTo>
                <a:lnTo>
                  <a:pt x="79354" y="14726"/>
                </a:lnTo>
                <a:lnTo>
                  <a:pt x="79354" y="14725"/>
                </a:lnTo>
                <a:lnTo>
                  <a:pt x="79351" y="14721"/>
                </a:lnTo>
                <a:lnTo>
                  <a:pt x="79350" y="14719"/>
                </a:lnTo>
                <a:lnTo>
                  <a:pt x="79346" y="14710"/>
                </a:lnTo>
                <a:lnTo>
                  <a:pt x="79345" y="14703"/>
                </a:lnTo>
                <a:lnTo>
                  <a:pt x="79345" y="14701"/>
                </a:lnTo>
                <a:lnTo>
                  <a:pt x="79343" y="14694"/>
                </a:lnTo>
                <a:lnTo>
                  <a:pt x="79340" y="14686"/>
                </a:lnTo>
                <a:lnTo>
                  <a:pt x="79338" y="14681"/>
                </a:lnTo>
                <a:lnTo>
                  <a:pt x="79336" y="14675"/>
                </a:lnTo>
                <a:lnTo>
                  <a:pt x="79334" y="14669"/>
                </a:lnTo>
                <a:lnTo>
                  <a:pt x="79331" y="14663"/>
                </a:lnTo>
                <a:lnTo>
                  <a:pt x="79323" y="14647"/>
                </a:lnTo>
                <a:lnTo>
                  <a:pt x="79323" y="14647"/>
                </a:lnTo>
                <a:lnTo>
                  <a:pt x="79317" y="14635"/>
                </a:lnTo>
                <a:lnTo>
                  <a:pt x="79315" y="14633"/>
                </a:lnTo>
                <a:lnTo>
                  <a:pt x="79303" y="14611"/>
                </a:lnTo>
                <a:lnTo>
                  <a:pt x="79299" y="14604"/>
                </a:lnTo>
                <a:lnTo>
                  <a:pt x="79296" y="14601"/>
                </a:lnTo>
                <a:lnTo>
                  <a:pt x="79296" y="14600"/>
                </a:lnTo>
                <a:lnTo>
                  <a:pt x="79295" y="14600"/>
                </a:lnTo>
                <a:lnTo>
                  <a:pt x="79280" y="14578"/>
                </a:lnTo>
                <a:lnTo>
                  <a:pt x="79279" y="14577"/>
                </a:lnTo>
                <a:lnTo>
                  <a:pt x="79279" y="14577"/>
                </a:lnTo>
                <a:lnTo>
                  <a:pt x="79275" y="14571"/>
                </a:lnTo>
                <a:lnTo>
                  <a:pt x="79274" y="14570"/>
                </a:lnTo>
                <a:lnTo>
                  <a:pt x="79270" y="14565"/>
                </a:lnTo>
                <a:lnTo>
                  <a:pt x="79267" y="14561"/>
                </a:lnTo>
                <a:lnTo>
                  <a:pt x="79259" y="14551"/>
                </a:lnTo>
                <a:lnTo>
                  <a:pt x="79255" y="14541"/>
                </a:lnTo>
                <a:lnTo>
                  <a:pt x="79244" y="14528"/>
                </a:lnTo>
                <a:lnTo>
                  <a:pt x="79234" y="14516"/>
                </a:lnTo>
                <a:lnTo>
                  <a:pt x="79231" y="14512"/>
                </a:lnTo>
                <a:lnTo>
                  <a:pt x="79226" y="14507"/>
                </a:lnTo>
                <a:lnTo>
                  <a:pt x="79225" y="14507"/>
                </a:lnTo>
                <a:lnTo>
                  <a:pt x="79222" y="14503"/>
                </a:lnTo>
                <a:lnTo>
                  <a:pt x="79212" y="14492"/>
                </a:lnTo>
                <a:lnTo>
                  <a:pt x="79211" y="14492"/>
                </a:lnTo>
                <a:lnTo>
                  <a:pt x="79205" y="14489"/>
                </a:lnTo>
                <a:lnTo>
                  <a:pt x="79198" y="14487"/>
                </a:lnTo>
                <a:lnTo>
                  <a:pt x="79194" y="14483"/>
                </a:lnTo>
                <a:lnTo>
                  <a:pt x="79190" y="14480"/>
                </a:lnTo>
                <a:lnTo>
                  <a:pt x="79167" y="14467"/>
                </a:lnTo>
                <a:lnTo>
                  <a:pt x="79165" y="14467"/>
                </a:lnTo>
                <a:lnTo>
                  <a:pt x="79162" y="14465"/>
                </a:lnTo>
                <a:lnTo>
                  <a:pt x="79155" y="14460"/>
                </a:lnTo>
                <a:lnTo>
                  <a:pt x="79151" y="14455"/>
                </a:lnTo>
                <a:lnTo>
                  <a:pt x="79149" y="14452"/>
                </a:lnTo>
                <a:lnTo>
                  <a:pt x="79147" y="14451"/>
                </a:lnTo>
                <a:lnTo>
                  <a:pt x="79146" y="14450"/>
                </a:lnTo>
                <a:lnTo>
                  <a:pt x="79142" y="14448"/>
                </a:lnTo>
                <a:lnTo>
                  <a:pt x="79134" y="14443"/>
                </a:lnTo>
                <a:lnTo>
                  <a:pt x="79125" y="14437"/>
                </a:lnTo>
                <a:lnTo>
                  <a:pt x="79120" y="14431"/>
                </a:lnTo>
                <a:lnTo>
                  <a:pt x="79118" y="14430"/>
                </a:lnTo>
                <a:lnTo>
                  <a:pt x="79108" y="14425"/>
                </a:lnTo>
                <a:lnTo>
                  <a:pt x="79098" y="14419"/>
                </a:lnTo>
                <a:lnTo>
                  <a:pt x="79093" y="14416"/>
                </a:lnTo>
                <a:lnTo>
                  <a:pt x="79089" y="14414"/>
                </a:lnTo>
                <a:lnTo>
                  <a:pt x="79088" y="14413"/>
                </a:lnTo>
                <a:lnTo>
                  <a:pt x="79080" y="14408"/>
                </a:lnTo>
                <a:lnTo>
                  <a:pt x="79075" y="14406"/>
                </a:lnTo>
                <a:lnTo>
                  <a:pt x="79072" y="14404"/>
                </a:lnTo>
                <a:lnTo>
                  <a:pt x="79067" y="14403"/>
                </a:lnTo>
                <a:lnTo>
                  <a:pt x="79067" y="14402"/>
                </a:lnTo>
                <a:lnTo>
                  <a:pt x="79063" y="14397"/>
                </a:lnTo>
                <a:lnTo>
                  <a:pt x="79056" y="14395"/>
                </a:lnTo>
                <a:lnTo>
                  <a:pt x="79050" y="14394"/>
                </a:lnTo>
                <a:lnTo>
                  <a:pt x="79045" y="14390"/>
                </a:lnTo>
                <a:lnTo>
                  <a:pt x="79040" y="14390"/>
                </a:lnTo>
                <a:lnTo>
                  <a:pt x="79033" y="14389"/>
                </a:lnTo>
                <a:lnTo>
                  <a:pt x="79026" y="14389"/>
                </a:lnTo>
                <a:lnTo>
                  <a:pt x="79017" y="14390"/>
                </a:lnTo>
                <a:lnTo>
                  <a:pt x="79012" y="14391"/>
                </a:lnTo>
                <a:lnTo>
                  <a:pt x="79006" y="14391"/>
                </a:lnTo>
                <a:lnTo>
                  <a:pt x="79005" y="14391"/>
                </a:lnTo>
                <a:lnTo>
                  <a:pt x="79004" y="14391"/>
                </a:lnTo>
                <a:lnTo>
                  <a:pt x="79001" y="14390"/>
                </a:lnTo>
                <a:lnTo>
                  <a:pt x="79001" y="14390"/>
                </a:lnTo>
                <a:lnTo>
                  <a:pt x="79001" y="14390"/>
                </a:lnTo>
                <a:lnTo>
                  <a:pt x="78995" y="14389"/>
                </a:lnTo>
                <a:lnTo>
                  <a:pt x="78992" y="14387"/>
                </a:lnTo>
                <a:lnTo>
                  <a:pt x="78991" y="14387"/>
                </a:lnTo>
                <a:lnTo>
                  <a:pt x="78990" y="14387"/>
                </a:lnTo>
                <a:lnTo>
                  <a:pt x="78986" y="14387"/>
                </a:lnTo>
                <a:lnTo>
                  <a:pt x="78960" y="14395"/>
                </a:lnTo>
                <a:lnTo>
                  <a:pt x="78956" y="14396"/>
                </a:lnTo>
                <a:lnTo>
                  <a:pt x="78952" y="14397"/>
                </a:lnTo>
                <a:lnTo>
                  <a:pt x="78944" y="14397"/>
                </a:lnTo>
                <a:lnTo>
                  <a:pt x="78931" y="14398"/>
                </a:lnTo>
                <a:lnTo>
                  <a:pt x="78930" y="14398"/>
                </a:lnTo>
                <a:lnTo>
                  <a:pt x="78924" y="14398"/>
                </a:lnTo>
                <a:lnTo>
                  <a:pt x="78920" y="14398"/>
                </a:lnTo>
                <a:lnTo>
                  <a:pt x="78913" y="14398"/>
                </a:lnTo>
                <a:lnTo>
                  <a:pt x="78907" y="14395"/>
                </a:lnTo>
                <a:lnTo>
                  <a:pt x="78898" y="14391"/>
                </a:lnTo>
                <a:lnTo>
                  <a:pt x="78881" y="14395"/>
                </a:lnTo>
                <a:lnTo>
                  <a:pt x="78863" y="14395"/>
                </a:lnTo>
                <a:lnTo>
                  <a:pt x="78856" y="14393"/>
                </a:lnTo>
                <a:lnTo>
                  <a:pt x="78825" y="14388"/>
                </a:lnTo>
                <a:lnTo>
                  <a:pt x="78814" y="14387"/>
                </a:lnTo>
                <a:lnTo>
                  <a:pt x="78812" y="14386"/>
                </a:lnTo>
                <a:lnTo>
                  <a:pt x="78807" y="14384"/>
                </a:lnTo>
                <a:lnTo>
                  <a:pt x="78807" y="14384"/>
                </a:lnTo>
                <a:lnTo>
                  <a:pt x="78802" y="14382"/>
                </a:lnTo>
                <a:lnTo>
                  <a:pt x="78784" y="14375"/>
                </a:lnTo>
                <a:lnTo>
                  <a:pt x="78774" y="14372"/>
                </a:lnTo>
                <a:lnTo>
                  <a:pt x="78771" y="14370"/>
                </a:lnTo>
                <a:lnTo>
                  <a:pt x="78768" y="14368"/>
                </a:lnTo>
                <a:lnTo>
                  <a:pt x="78763" y="14364"/>
                </a:lnTo>
                <a:lnTo>
                  <a:pt x="78756" y="14359"/>
                </a:lnTo>
                <a:lnTo>
                  <a:pt x="78749" y="14355"/>
                </a:lnTo>
                <a:lnTo>
                  <a:pt x="78746" y="14351"/>
                </a:lnTo>
                <a:lnTo>
                  <a:pt x="78739" y="14344"/>
                </a:lnTo>
                <a:lnTo>
                  <a:pt x="78739" y="14344"/>
                </a:lnTo>
                <a:lnTo>
                  <a:pt x="78718" y="14324"/>
                </a:lnTo>
                <a:lnTo>
                  <a:pt x="78713" y="14320"/>
                </a:lnTo>
                <a:lnTo>
                  <a:pt x="78711" y="14316"/>
                </a:lnTo>
                <a:lnTo>
                  <a:pt x="78709" y="14312"/>
                </a:lnTo>
                <a:lnTo>
                  <a:pt x="78701" y="14307"/>
                </a:lnTo>
                <a:lnTo>
                  <a:pt x="78697" y="14305"/>
                </a:lnTo>
                <a:lnTo>
                  <a:pt x="78696" y="14304"/>
                </a:lnTo>
                <a:lnTo>
                  <a:pt x="78693" y="14300"/>
                </a:lnTo>
                <a:lnTo>
                  <a:pt x="78693" y="14300"/>
                </a:lnTo>
                <a:lnTo>
                  <a:pt x="78689" y="14294"/>
                </a:lnTo>
                <a:lnTo>
                  <a:pt x="78685" y="14287"/>
                </a:lnTo>
                <a:lnTo>
                  <a:pt x="78684" y="14286"/>
                </a:lnTo>
                <a:lnTo>
                  <a:pt x="78683" y="14285"/>
                </a:lnTo>
                <a:lnTo>
                  <a:pt x="78677" y="14278"/>
                </a:lnTo>
                <a:lnTo>
                  <a:pt x="78664" y="14252"/>
                </a:lnTo>
                <a:lnTo>
                  <a:pt x="78663" y="14252"/>
                </a:lnTo>
                <a:lnTo>
                  <a:pt x="78660" y="14244"/>
                </a:lnTo>
                <a:lnTo>
                  <a:pt x="78660" y="14244"/>
                </a:lnTo>
                <a:lnTo>
                  <a:pt x="78658" y="14239"/>
                </a:lnTo>
                <a:lnTo>
                  <a:pt x="78656" y="14234"/>
                </a:lnTo>
                <a:lnTo>
                  <a:pt x="78651" y="14227"/>
                </a:lnTo>
                <a:lnTo>
                  <a:pt x="78649" y="14223"/>
                </a:lnTo>
                <a:lnTo>
                  <a:pt x="78648" y="14215"/>
                </a:lnTo>
                <a:lnTo>
                  <a:pt x="78646" y="14206"/>
                </a:lnTo>
                <a:lnTo>
                  <a:pt x="78645" y="14202"/>
                </a:lnTo>
                <a:lnTo>
                  <a:pt x="78645" y="14201"/>
                </a:lnTo>
                <a:lnTo>
                  <a:pt x="78644" y="14199"/>
                </a:lnTo>
                <a:lnTo>
                  <a:pt x="78643" y="14197"/>
                </a:lnTo>
                <a:lnTo>
                  <a:pt x="78639" y="14192"/>
                </a:lnTo>
                <a:lnTo>
                  <a:pt x="78637" y="14189"/>
                </a:lnTo>
                <a:lnTo>
                  <a:pt x="78633" y="14185"/>
                </a:lnTo>
                <a:lnTo>
                  <a:pt x="78630" y="14175"/>
                </a:lnTo>
                <a:lnTo>
                  <a:pt x="78628" y="14167"/>
                </a:lnTo>
                <a:lnTo>
                  <a:pt x="78626" y="14163"/>
                </a:lnTo>
                <a:lnTo>
                  <a:pt x="78626" y="14163"/>
                </a:lnTo>
                <a:lnTo>
                  <a:pt x="78623" y="14152"/>
                </a:lnTo>
                <a:lnTo>
                  <a:pt x="78623" y="14152"/>
                </a:lnTo>
                <a:lnTo>
                  <a:pt x="78621" y="14148"/>
                </a:lnTo>
                <a:lnTo>
                  <a:pt x="78619" y="14144"/>
                </a:lnTo>
                <a:lnTo>
                  <a:pt x="78618" y="14143"/>
                </a:lnTo>
                <a:lnTo>
                  <a:pt x="78618" y="14138"/>
                </a:lnTo>
                <a:lnTo>
                  <a:pt x="78618" y="14137"/>
                </a:lnTo>
                <a:lnTo>
                  <a:pt x="78616" y="14130"/>
                </a:lnTo>
                <a:lnTo>
                  <a:pt x="78613" y="14126"/>
                </a:lnTo>
                <a:lnTo>
                  <a:pt x="78608" y="14121"/>
                </a:lnTo>
                <a:lnTo>
                  <a:pt x="78607" y="14119"/>
                </a:lnTo>
                <a:lnTo>
                  <a:pt x="78602" y="14104"/>
                </a:lnTo>
                <a:lnTo>
                  <a:pt x="78602" y="14104"/>
                </a:lnTo>
                <a:lnTo>
                  <a:pt x="78596" y="14089"/>
                </a:lnTo>
                <a:lnTo>
                  <a:pt x="78595" y="14085"/>
                </a:lnTo>
                <a:lnTo>
                  <a:pt x="78593" y="14082"/>
                </a:lnTo>
                <a:lnTo>
                  <a:pt x="78591" y="14074"/>
                </a:lnTo>
                <a:lnTo>
                  <a:pt x="78591" y="14073"/>
                </a:lnTo>
                <a:lnTo>
                  <a:pt x="78589" y="14065"/>
                </a:lnTo>
                <a:lnTo>
                  <a:pt x="78585" y="14058"/>
                </a:lnTo>
                <a:lnTo>
                  <a:pt x="78585" y="14057"/>
                </a:lnTo>
                <a:lnTo>
                  <a:pt x="78584" y="14056"/>
                </a:lnTo>
                <a:lnTo>
                  <a:pt x="78581" y="14053"/>
                </a:lnTo>
                <a:lnTo>
                  <a:pt x="78576" y="14043"/>
                </a:lnTo>
                <a:lnTo>
                  <a:pt x="78573" y="14037"/>
                </a:lnTo>
                <a:lnTo>
                  <a:pt x="78573" y="14037"/>
                </a:lnTo>
                <a:lnTo>
                  <a:pt x="78571" y="14027"/>
                </a:lnTo>
                <a:lnTo>
                  <a:pt x="78569" y="14020"/>
                </a:lnTo>
                <a:lnTo>
                  <a:pt x="78567" y="14011"/>
                </a:lnTo>
                <a:lnTo>
                  <a:pt x="78567" y="14010"/>
                </a:lnTo>
                <a:lnTo>
                  <a:pt x="78565" y="14000"/>
                </a:lnTo>
                <a:lnTo>
                  <a:pt x="78564" y="13999"/>
                </a:lnTo>
                <a:lnTo>
                  <a:pt x="78563" y="13996"/>
                </a:lnTo>
                <a:lnTo>
                  <a:pt x="78562" y="13991"/>
                </a:lnTo>
                <a:lnTo>
                  <a:pt x="78560" y="13985"/>
                </a:lnTo>
                <a:lnTo>
                  <a:pt x="78559" y="13978"/>
                </a:lnTo>
                <a:lnTo>
                  <a:pt x="78559" y="13977"/>
                </a:lnTo>
                <a:lnTo>
                  <a:pt x="78558" y="13969"/>
                </a:lnTo>
                <a:lnTo>
                  <a:pt x="78558" y="13968"/>
                </a:lnTo>
                <a:lnTo>
                  <a:pt x="78559" y="13964"/>
                </a:lnTo>
                <a:lnTo>
                  <a:pt x="78559" y="13963"/>
                </a:lnTo>
                <a:lnTo>
                  <a:pt x="78560" y="13958"/>
                </a:lnTo>
                <a:lnTo>
                  <a:pt x="78560" y="13953"/>
                </a:lnTo>
                <a:lnTo>
                  <a:pt x="78560" y="13952"/>
                </a:lnTo>
                <a:lnTo>
                  <a:pt x="78560" y="13949"/>
                </a:lnTo>
                <a:lnTo>
                  <a:pt x="78560" y="13948"/>
                </a:lnTo>
                <a:lnTo>
                  <a:pt x="78560" y="13943"/>
                </a:lnTo>
                <a:lnTo>
                  <a:pt x="78560" y="13943"/>
                </a:lnTo>
                <a:lnTo>
                  <a:pt x="78560" y="13938"/>
                </a:lnTo>
                <a:lnTo>
                  <a:pt x="78559" y="13926"/>
                </a:lnTo>
                <a:lnTo>
                  <a:pt x="78559" y="13922"/>
                </a:lnTo>
                <a:lnTo>
                  <a:pt x="78560" y="13917"/>
                </a:lnTo>
                <a:lnTo>
                  <a:pt x="78560" y="13916"/>
                </a:lnTo>
                <a:lnTo>
                  <a:pt x="78560" y="13915"/>
                </a:lnTo>
                <a:lnTo>
                  <a:pt x="78562" y="13906"/>
                </a:lnTo>
                <a:lnTo>
                  <a:pt x="78563" y="13901"/>
                </a:lnTo>
                <a:lnTo>
                  <a:pt x="78563" y="13901"/>
                </a:lnTo>
                <a:lnTo>
                  <a:pt x="78563" y="13900"/>
                </a:lnTo>
                <a:lnTo>
                  <a:pt x="78563" y="13900"/>
                </a:lnTo>
                <a:lnTo>
                  <a:pt x="78563" y="13894"/>
                </a:lnTo>
                <a:lnTo>
                  <a:pt x="78565" y="13889"/>
                </a:lnTo>
                <a:lnTo>
                  <a:pt x="78565" y="13888"/>
                </a:lnTo>
                <a:lnTo>
                  <a:pt x="78565" y="13885"/>
                </a:lnTo>
                <a:lnTo>
                  <a:pt x="78566" y="13882"/>
                </a:lnTo>
                <a:lnTo>
                  <a:pt x="78566" y="13880"/>
                </a:lnTo>
                <a:lnTo>
                  <a:pt x="78567" y="13875"/>
                </a:lnTo>
                <a:lnTo>
                  <a:pt x="78568" y="13869"/>
                </a:lnTo>
                <a:lnTo>
                  <a:pt x="78573" y="13857"/>
                </a:lnTo>
                <a:lnTo>
                  <a:pt x="78573" y="13856"/>
                </a:lnTo>
                <a:lnTo>
                  <a:pt x="78574" y="13847"/>
                </a:lnTo>
                <a:lnTo>
                  <a:pt x="78575" y="13843"/>
                </a:lnTo>
                <a:lnTo>
                  <a:pt x="78578" y="13833"/>
                </a:lnTo>
                <a:lnTo>
                  <a:pt x="78581" y="13829"/>
                </a:lnTo>
                <a:lnTo>
                  <a:pt x="78582" y="13827"/>
                </a:lnTo>
                <a:lnTo>
                  <a:pt x="78588" y="13819"/>
                </a:lnTo>
                <a:lnTo>
                  <a:pt x="78590" y="13813"/>
                </a:lnTo>
                <a:lnTo>
                  <a:pt x="78593" y="13807"/>
                </a:lnTo>
                <a:lnTo>
                  <a:pt x="78597" y="13799"/>
                </a:lnTo>
                <a:lnTo>
                  <a:pt x="78599" y="13793"/>
                </a:lnTo>
                <a:lnTo>
                  <a:pt x="78602" y="13789"/>
                </a:lnTo>
                <a:lnTo>
                  <a:pt x="78602" y="13787"/>
                </a:lnTo>
                <a:lnTo>
                  <a:pt x="78602" y="13787"/>
                </a:lnTo>
                <a:lnTo>
                  <a:pt x="78604" y="13780"/>
                </a:lnTo>
                <a:lnTo>
                  <a:pt x="78607" y="13775"/>
                </a:lnTo>
                <a:lnTo>
                  <a:pt x="78608" y="13774"/>
                </a:lnTo>
                <a:lnTo>
                  <a:pt x="78610" y="13768"/>
                </a:lnTo>
                <a:lnTo>
                  <a:pt x="78611" y="13767"/>
                </a:lnTo>
                <a:lnTo>
                  <a:pt x="78612" y="13766"/>
                </a:lnTo>
                <a:lnTo>
                  <a:pt x="78612" y="13766"/>
                </a:lnTo>
                <a:lnTo>
                  <a:pt x="78613" y="13763"/>
                </a:lnTo>
                <a:lnTo>
                  <a:pt x="78615" y="13759"/>
                </a:lnTo>
                <a:lnTo>
                  <a:pt x="78615" y="13758"/>
                </a:lnTo>
                <a:lnTo>
                  <a:pt x="78617" y="13754"/>
                </a:lnTo>
                <a:lnTo>
                  <a:pt x="78621" y="13748"/>
                </a:lnTo>
                <a:lnTo>
                  <a:pt x="78621" y="13747"/>
                </a:lnTo>
                <a:lnTo>
                  <a:pt x="78621" y="13745"/>
                </a:lnTo>
                <a:lnTo>
                  <a:pt x="78622" y="13740"/>
                </a:lnTo>
                <a:lnTo>
                  <a:pt x="78622" y="13738"/>
                </a:lnTo>
                <a:lnTo>
                  <a:pt x="78622" y="13731"/>
                </a:lnTo>
                <a:lnTo>
                  <a:pt x="78623" y="13730"/>
                </a:lnTo>
                <a:lnTo>
                  <a:pt x="78625" y="13728"/>
                </a:lnTo>
                <a:lnTo>
                  <a:pt x="78625" y="13728"/>
                </a:lnTo>
                <a:lnTo>
                  <a:pt x="78625" y="13727"/>
                </a:lnTo>
                <a:lnTo>
                  <a:pt x="78626" y="13726"/>
                </a:lnTo>
                <a:lnTo>
                  <a:pt x="78626" y="13726"/>
                </a:lnTo>
                <a:lnTo>
                  <a:pt x="78629" y="13722"/>
                </a:lnTo>
                <a:lnTo>
                  <a:pt x="78631" y="13718"/>
                </a:lnTo>
                <a:lnTo>
                  <a:pt x="78633" y="13714"/>
                </a:lnTo>
                <a:lnTo>
                  <a:pt x="78634" y="13713"/>
                </a:lnTo>
                <a:lnTo>
                  <a:pt x="78636" y="13709"/>
                </a:lnTo>
                <a:lnTo>
                  <a:pt x="78638" y="13702"/>
                </a:lnTo>
                <a:lnTo>
                  <a:pt x="78639" y="13700"/>
                </a:lnTo>
                <a:lnTo>
                  <a:pt x="78646" y="13690"/>
                </a:lnTo>
                <a:lnTo>
                  <a:pt x="78646" y="13686"/>
                </a:lnTo>
                <a:lnTo>
                  <a:pt x="78646" y="13685"/>
                </a:lnTo>
                <a:lnTo>
                  <a:pt x="78648" y="13681"/>
                </a:lnTo>
                <a:lnTo>
                  <a:pt x="78650" y="13678"/>
                </a:lnTo>
                <a:lnTo>
                  <a:pt x="78660" y="13668"/>
                </a:lnTo>
                <a:lnTo>
                  <a:pt x="78660" y="13668"/>
                </a:lnTo>
                <a:lnTo>
                  <a:pt x="78664" y="13665"/>
                </a:lnTo>
                <a:lnTo>
                  <a:pt x="78664" y="13664"/>
                </a:lnTo>
                <a:lnTo>
                  <a:pt x="78667" y="13662"/>
                </a:lnTo>
                <a:lnTo>
                  <a:pt x="78668" y="13662"/>
                </a:lnTo>
                <a:lnTo>
                  <a:pt x="78670" y="13658"/>
                </a:lnTo>
                <a:lnTo>
                  <a:pt x="78678" y="13651"/>
                </a:lnTo>
                <a:lnTo>
                  <a:pt x="78683" y="13649"/>
                </a:lnTo>
                <a:lnTo>
                  <a:pt x="78683" y="13649"/>
                </a:lnTo>
                <a:lnTo>
                  <a:pt x="78686" y="13647"/>
                </a:lnTo>
                <a:lnTo>
                  <a:pt x="78687" y="13646"/>
                </a:lnTo>
                <a:lnTo>
                  <a:pt x="78688" y="13645"/>
                </a:lnTo>
                <a:lnTo>
                  <a:pt x="78693" y="13637"/>
                </a:lnTo>
                <a:lnTo>
                  <a:pt x="78693" y="13636"/>
                </a:lnTo>
                <a:lnTo>
                  <a:pt x="78694" y="13636"/>
                </a:lnTo>
                <a:lnTo>
                  <a:pt x="78696" y="13631"/>
                </a:lnTo>
                <a:lnTo>
                  <a:pt x="78706" y="13625"/>
                </a:lnTo>
                <a:lnTo>
                  <a:pt x="78708" y="13624"/>
                </a:lnTo>
                <a:lnTo>
                  <a:pt x="78710" y="13623"/>
                </a:lnTo>
                <a:lnTo>
                  <a:pt x="78710" y="13623"/>
                </a:lnTo>
                <a:lnTo>
                  <a:pt x="78710" y="13623"/>
                </a:lnTo>
                <a:lnTo>
                  <a:pt x="78711" y="13622"/>
                </a:lnTo>
                <a:lnTo>
                  <a:pt x="78711" y="13621"/>
                </a:lnTo>
                <a:lnTo>
                  <a:pt x="78712" y="13620"/>
                </a:lnTo>
                <a:lnTo>
                  <a:pt x="78712" y="13620"/>
                </a:lnTo>
                <a:lnTo>
                  <a:pt x="78713" y="13620"/>
                </a:lnTo>
                <a:lnTo>
                  <a:pt x="78715" y="13618"/>
                </a:lnTo>
                <a:lnTo>
                  <a:pt x="78716" y="13615"/>
                </a:lnTo>
                <a:lnTo>
                  <a:pt x="78717" y="13615"/>
                </a:lnTo>
                <a:lnTo>
                  <a:pt x="78717" y="13615"/>
                </a:lnTo>
                <a:lnTo>
                  <a:pt x="78720" y="13612"/>
                </a:lnTo>
                <a:lnTo>
                  <a:pt x="78720" y="13611"/>
                </a:lnTo>
                <a:lnTo>
                  <a:pt x="78725" y="13607"/>
                </a:lnTo>
                <a:lnTo>
                  <a:pt x="78730" y="13605"/>
                </a:lnTo>
                <a:lnTo>
                  <a:pt x="78735" y="13602"/>
                </a:lnTo>
                <a:lnTo>
                  <a:pt x="78738" y="13598"/>
                </a:lnTo>
                <a:lnTo>
                  <a:pt x="78741" y="13593"/>
                </a:lnTo>
                <a:lnTo>
                  <a:pt x="78747" y="13585"/>
                </a:lnTo>
                <a:lnTo>
                  <a:pt x="78750" y="13579"/>
                </a:lnTo>
                <a:lnTo>
                  <a:pt x="78751" y="13579"/>
                </a:lnTo>
                <a:lnTo>
                  <a:pt x="78752" y="13579"/>
                </a:lnTo>
                <a:lnTo>
                  <a:pt x="78754" y="13576"/>
                </a:lnTo>
                <a:lnTo>
                  <a:pt x="78754" y="13571"/>
                </a:lnTo>
                <a:lnTo>
                  <a:pt x="78754" y="13571"/>
                </a:lnTo>
                <a:lnTo>
                  <a:pt x="78758" y="13563"/>
                </a:lnTo>
                <a:lnTo>
                  <a:pt x="78759" y="13561"/>
                </a:lnTo>
                <a:lnTo>
                  <a:pt x="78759" y="13560"/>
                </a:lnTo>
                <a:lnTo>
                  <a:pt x="78761" y="13558"/>
                </a:lnTo>
                <a:lnTo>
                  <a:pt x="78761" y="13557"/>
                </a:lnTo>
                <a:lnTo>
                  <a:pt x="78761" y="13557"/>
                </a:lnTo>
                <a:lnTo>
                  <a:pt x="78761" y="13556"/>
                </a:lnTo>
                <a:lnTo>
                  <a:pt x="78762" y="13553"/>
                </a:lnTo>
                <a:lnTo>
                  <a:pt x="78763" y="13552"/>
                </a:lnTo>
                <a:lnTo>
                  <a:pt x="78764" y="13550"/>
                </a:lnTo>
                <a:lnTo>
                  <a:pt x="78764" y="13549"/>
                </a:lnTo>
                <a:lnTo>
                  <a:pt x="78764" y="13548"/>
                </a:lnTo>
                <a:lnTo>
                  <a:pt x="78764" y="13547"/>
                </a:lnTo>
                <a:lnTo>
                  <a:pt x="78765" y="13546"/>
                </a:lnTo>
                <a:lnTo>
                  <a:pt x="78766" y="13543"/>
                </a:lnTo>
                <a:lnTo>
                  <a:pt x="78768" y="13539"/>
                </a:lnTo>
                <a:lnTo>
                  <a:pt x="78768" y="13537"/>
                </a:lnTo>
                <a:lnTo>
                  <a:pt x="78768" y="13535"/>
                </a:lnTo>
                <a:lnTo>
                  <a:pt x="78768" y="13534"/>
                </a:lnTo>
                <a:lnTo>
                  <a:pt x="78768" y="13531"/>
                </a:lnTo>
                <a:lnTo>
                  <a:pt x="78768" y="13529"/>
                </a:lnTo>
                <a:lnTo>
                  <a:pt x="78768" y="13527"/>
                </a:lnTo>
                <a:lnTo>
                  <a:pt x="78768" y="13526"/>
                </a:lnTo>
                <a:lnTo>
                  <a:pt x="78768" y="13523"/>
                </a:lnTo>
                <a:lnTo>
                  <a:pt x="78768" y="13521"/>
                </a:lnTo>
                <a:lnTo>
                  <a:pt x="78768" y="13520"/>
                </a:lnTo>
                <a:lnTo>
                  <a:pt x="78768" y="13519"/>
                </a:lnTo>
                <a:lnTo>
                  <a:pt x="78768" y="13517"/>
                </a:lnTo>
                <a:lnTo>
                  <a:pt x="78768" y="13513"/>
                </a:lnTo>
                <a:lnTo>
                  <a:pt x="78769" y="13509"/>
                </a:lnTo>
                <a:lnTo>
                  <a:pt x="78767" y="13505"/>
                </a:lnTo>
                <a:lnTo>
                  <a:pt x="78767" y="13502"/>
                </a:lnTo>
                <a:lnTo>
                  <a:pt x="78766" y="13500"/>
                </a:lnTo>
                <a:lnTo>
                  <a:pt x="78766" y="13499"/>
                </a:lnTo>
                <a:lnTo>
                  <a:pt x="78766" y="13495"/>
                </a:lnTo>
                <a:lnTo>
                  <a:pt x="78766" y="13495"/>
                </a:lnTo>
                <a:lnTo>
                  <a:pt x="78765" y="13478"/>
                </a:lnTo>
                <a:lnTo>
                  <a:pt x="78765" y="13476"/>
                </a:lnTo>
                <a:lnTo>
                  <a:pt x="78764" y="13474"/>
                </a:lnTo>
                <a:lnTo>
                  <a:pt x="78761" y="13469"/>
                </a:lnTo>
                <a:lnTo>
                  <a:pt x="78761" y="13469"/>
                </a:lnTo>
                <a:lnTo>
                  <a:pt x="78754" y="13453"/>
                </a:lnTo>
                <a:lnTo>
                  <a:pt x="78752" y="13447"/>
                </a:lnTo>
                <a:lnTo>
                  <a:pt x="78749" y="13441"/>
                </a:lnTo>
                <a:lnTo>
                  <a:pt x="78749" y="13440"/>
                </a:lnTo>
                <a:lnTo>
                  <a:pt x="78748" y="13437"/>
                </a:lnTo>
                <a:lnTo>
                  <a:pt x="78748" y="13437"/>
                </a:lnTo>
                <a:lnTo>
                  <a:pt x="78748" y="13435"/>
                </a:lnTo>
                <a:lnTo>
                  <a:pt x="78747" y="13432"/>
                </a:lnTo>
                <a:lnTo>
                  <a:pt x="78745" y="13428"/>
                </a:lnTo>
                <a:lnTo>
                  <a:pt x="78743" y="13425"/>
                </a:lnTo>
                <a:lnTo>
                  <a:pt x="78743" y="13425"/>
                </a:lnTo>
                <a:lnTo>
                  <a:pt x="78743" y="13423"/>
                </a:lnTo>
                <a:lnTo>
                  <a:pt x="78740" y="13419"/>
                </a:lnTo>
                <a:lnTo>
                  <a:pt x="78735" y="13409"/>
                </a:lnTo>
                <a:lnTo>
                  <a:pt x="78735" y="13406"/>
                </a:lnTo>
                <a:lnTo>
                  <a:pt x="78735" y="13405"/>
                </a:lnTo>
                <a:lnTo>
                  <a:pt x="78733" y="13397"/>
                </a:lnTo>
                <a:lnTo>
                  <a:pt x="78733" y="13395"/>
                </a:lnTo>
                <a:lnTo>
                  <a:pt x="78731" y="13393"/>
                </a:lnTo>
                <a:lnTo>
                  <a:pt x="78727" y="13383"/>
                </a:lnTo>
                <a:lnTo>
                  <a:pt x="78720" y="13369"/>
                </a:lnTo>
                <a:lnTo>
                  <a:pt x="78714" y="13356"/>
                </a:lnTo>
                <a:lnTo>
                  <a:pt x="78714" y="13355"/>
                </a:lnTo>
                <a:lnTo>
                  <a:pt x="78711" y="13348"/>
                </a:lnTo>
                <a:lnTo>
                  <a:pt x="78708" y="13343"/>
                </a:lnTo>
                <a:lnTo>
                  <a:pt x="78706" y="13338"/>
                </a:lnTo>
                <a:lnTo>
                  <a:pt x="78706" y="13338"/>
                </a:lnTo>
                <a:lnTo>
                  <a:pt x="78702" y="13332"/>
                </a:lnTo>
                <a:lnTo>
                  <a:pt x="78699" y="13323"/>
                </a:lnTo>
                <a:lnTo>
                  <a:pt x="78699" y="13322"/>
                </a:lnTo>
                <a:lnTo>
                  <a:pt x="78699" y="13321"/>
                </a:lnTo>
                <a:lnTo>
                  <a:pt x="78699" y="13320"/>
                </a:lnTo>
                <a:lnTo>
                  <a:pt x="78699" y="13317"/>
                </a:lnTo>
                <a:lnTo>
                  <a:pt x="78694" y="13309"/>
                </a:lnTo>
                <a:lnTo>
                  <a:pt x="78693" y="13307"/>
                </a:lnTo>
                <a:lnTo>
                  <a:pt x="78693" y="13300"/>
                </a:lnTo>
                <a:lnTo>
                  <a:pt x="78693" y="13289"/>
                </a:lnTo>
                <a:lnTo>
                  <a:pt x="78692" y="13283"/>
                </a:lnTo>
                <a:lnTo>
                  <a:pt x="78692" y="13282"/>
                </a:lnTo>
                <a:lnTo>
                  <a:pt x="78691" y="13276"/>
                </a:lnTo>
                <a:lnTo>
                  <a:pt x="78691" y="13273"/>
                </a:lnTo>
                <a:lnTo>
                  <a:pt x="78690" y="13273"/>
                </a:lnTo>
                <a:lnTo>
                  <a:pt x="78690" y="13271"/>
                </a:lnTo>
                <a:lnTo>
                  <a:pt x="78688" y="13264"/>
                </a:lnTo>
                <a:lnTo>
                  <a:pt x="78687" y="13259"/>
                </a:lnTo>
                <a:lnTo>
                  <a:pt x="78687" y="13253"/>
                </a:lnTo>
                <a:lnTo>
                  <a:pt x="78687" y="13252"/>
                </a:lnTo>
                <a:lnTo>
                  <a:pt x="78687" y="13245"/>
                </a:lnTo>
                <a:lnTo>
                  <a:pt x="78686" y="13243"/>
                </a:lnTo>
                <a:lnTo>
                  <a:pt x="78686" y="13240"/>
                </a:lnTo>
                <a:lnTo>
                  <a:pt x="78685" y="13239"/>
                </a:lnTo>
                <a:lnTo>
                  <a:pt x="78680" y="13230"/>
                </a:lnTo>
                <a:lnTo>
                  <a:pt x="78676" y="13221"/>
                </a:lnTo>
                <a:lnTo>
                  <a:pt x="78675" y="13211"/>
                </a:lnTo>
                <a:lnTo>
                  <a:pt x="78673" y="13196"/>
                </a:lnTo>
                <a:lnTo>
                  <a:pt x="78673" y="13195"/>
                </a:lnTo>
                <a:lnTo>
                  <a:pt x="78673" y="13194"/>
                </a:lnTo>
                <a:lnTo>
                  <a:pt x="78671" y="13188"/>
                </a:lnTo>
                <a:lnTo>
                  <a:pt x="78670" y="13183"/>
                </a:lnTo>
                <a:lnTo>
                  <a:pt x="78664" y="13156"/>
                </a:lnTo>
                <a:lnTo>
                  <a:pt x="78664" y="13155"/>
                </a:lnTo>
                <a:lnTo>
                  <a:pt x="78664" y="13154"/>
                </a:lnTo>
                <a:lnTo>
                  <a:pt x="78664" y="13146"/>
                </a:lnTo>
                <a:lnTo>
                  <a:pt x="78664" y="13146"/>
                </a:lnTo>
                <a:lnTo>
                  <a:pt x="78664" y="13140"/>
                </a:lnTo>
                <a:lnTo>
                  <a:pt x="78662" y="13136"/>
                </a:lnTo>
                <a:lnTo>
                  <a:pt x="78658" y="13127"/>
                </a:lnTo>
                <a:lnTo>
                  <a:pt x="78657" y="13125"/>
                </a:lnTo>
                <a:lnTo>
                  <a:pt x="78657" y="13119"/>
                </a:lnTo>
                <a:lnTo>
                  <a:pt x="78657" y="13119"/>
                </a:lnTo>
                <a:lnTo>
                  <a:pt x="78658" y="13081"/>
                </a:lnTo>
                <a:lnTo>
                  <a:pt x="78658" y="13079"/>
                </a:lnTo>
                <a:lnTo>
                  <a:pt x="78658" y="13073"/>
                </a:lnTo>
                <a:lnTo>
                  <a:pt x="78656" y="13069"/>
                </a:lnTo>
                <a:lnTo>
                  <a:pt x="78655" y="13065"/>
                </a:lnTo>
                <a:lnTo>
                  <a:pt x="78653" y="13059"/>
                </a:lnTo>
                <a:lnTo>
                  <a:pt x="78650" y="13051"/>
                </a:lnTo>
                <a:lnTo>
                  <a:pt x="78650" y="13046"/>
                </a:lnTo>
                <a:lnTo>
                  <a:pt x="78650" y="13036"/>
                </a:lnTo>
                <a:lnTo>
                  <a:pt x="78647" y="13026"/>
                </a:lnTo>
                <a:lnTo>
                  <a:pt x="78646" y="13024"/>
                </a:lnTo>
                <a:lnTo>
                  <a:pt x="78646" y="13023"/>
                </a:lnTo>
                <a:lnTo>
                  <a:pt x="78646" y="13022"/>
                </a:lnTo>
                <a:lnTo>
                  <a:pt x="78646" y="13022"/>
                </a:lnTo>
                <a:lnTo>
                  <a:pt x="78645" y="13020"/>
                </a:lnTo>
                <a:lnTo>
                  <a:pt x="78643" y="13016"/>
                </a:lnTo>
                <a:lnTo>
                  <a:pt x="78641" y="13010"/>
                </a:lnTo>
                <a:lnTo>
                  <a:pt x="78641" y="13007"/>
                </a:lnTo>
                <a:lnTo>
                  <a:pt x="78641" y="13005"/>
                </a:lnTo>
                <a:lnTo>
                  <a:pt x="78636" y="12993"/>
                </a:lnTo>
                <a:lnTo>
                  <a:pt x="78636" y="12991"/>
                </a:lnTo>
                <a:lnTo>
                  <a:pt x="78633" y="12984"/>
                </a:lnTo>
                <a:lnTo>
                  <a:pt x="78631" y="12981"/>
                </a:lnTo>
                <a:lnTo>
                  <a:pt x="78630" y="12975"/>
                </a:lnTo>
                <a:lnTo>
                  <a:pt x="78629" y="12972"/>
                </a:lnTo>
                <a:lnTo>
                  <a:pt x="78627" y="12970"/>
                </a:lnTo>
                <a:lnTo>
                  <a:pt x="78627" y="12969"/>
                </a:lnTo>
                <a:lnTo>
                  <a:pt x="78627" y="12969"/>
                </a:lnTo>
                <a:lnTo>
                  <a:pt x="78627" y="12966"/>
                </a:lnTo>
                <a:lnTo>
                  <a:pt x="78627" y="12965"/>
                </a:lnTo>
                <a:lnTo>
                  <a:pt x="78627" y="12965"/>
                </a:lnTo>
                <a:lnTo>
                  <a:pt x="78625" y="12960"/>
                </a:lnTo>
                <a:lnTo>
                  <a:pt x="78624" y="12952"/>
                </a:lnTo>
                <a:lnTo>
                  <a:pt x="78624" y="12952"/>
                </a:lnTo>
                <a:lnTo>
                  <a:pt x="78621" y="12944"/>
                </a:lnTo>
                <a:lnTo>
                  <a:pt x="78617" y="12940"/>
                </a:lnTo>
                <a:lnTo>
                  <a:pt x="78616" y="12939"/>
                </a:lnTo>
                <a:lnTo>
                  <a:pt x="78615" y="12926"/>
                </a:lnTo>
                <a:lnTo>
                  <a:pt x="78615" y="12923"/>
                </a:lnTo>
                <a:lnTo>
                  <a:pt x="78611" y="12913"/>
                </a:lnTo>
                <a:lnTo>
                  <a:pt x="78611" y="12912"/>
                </a:lnTo>
                <a:lnTo>
                  <a:pt x="78607" y="12902"/>
                </a:lnTo>
                <a:lnTo>
                  <a:pt x="78607" y="12901"/>
                </a:lnTo>
                <a:lnTo>
                  <a:pt x="78605" y="12892"/>
                </a:lnTo>
                <a:lnTo>
                  <a:pt x="78603" y="12886"/>
                </a:lnTo>
                <a:lnTo>
                  <a:pt x="78599" y="12879"/>
                </a:lnTo>
                <a:lnTo>
                  <a:pt x="78598" y="12875"/>
                </a:lnTo>
                <a:lnTo>
                  <a:pt x="78596" y="12871"/>
                </a:lnTo>
                <a:lnTo>
                  <a:pt x="78596" y="12870"/>
                </a:lnTo>
                <a:lnTo>
                  <a:pt x="78594" y="12865"/>
                </a:lnTo>
                <a:lnTo>
                  <a:pt x="78594" y="12859"/>
                </a:lnTo>
                <a:lnTo>
                  <a:pt x="78593" y="12853"/>
                </a:lnTo>
                <a:lnTo>
                  <a:pt x="78591" y="12848"/>
                </a:lnTo>
                <a:lnTo>
                  <a:pt x="78589" y="12844"/>
                </a:lnTo>
                <a:lnTo>
                  <a:pt x="78589" y="12843"/>
                </a:lnTo>
                <a:lnTo>
                  <a:pt x="78587" y="12837"/>
                </a:lnTo>
                <a:lnTo>
                  <a:pt x="78585" y="12832"/>
                </a:lnTo>
                <a:lnTo>
                  <a:pt x="78585" y="12826"/>
                </a:lnTo>
                <a:lnTo>
                  <a:pt x="78580" y="12814"/>
                </a:lnTo>
                <a:lnTo>
                  <a:pt x="78579" y="12812"/>
                </a:lnTo>
                <a:lnTo>
                  <a:pt x="78578" y="12811"/>
                </a:lnTo>
                <a:lnTo>
                  <a:pt x="78578" y="12810"/>
                </a:lnTo>
                <a:lnTo>
                  <a:pt x="78578" y="12807"/>
                </a:lnTo>
                <a:lnTo>
                  <a:pt x="78578" y="12806"/>
                </a:lnTo>
                <a:lnTo>
                  <a:pt x="78576" y="12801"/>
                </a:lnTo>
                <a:lnTo>
                  <a:pt x="78576" y="12800"/>
                </a:lnTo>
                <a:lnTo>
                  <a:pt x="78575" y="12796"/>
                </a:lnTo>
                <a:lnTo>
                  <a:pt x="78574" y="12793"/>
                </a:lnTo>
                <a:lnTo>
                  <a:pt x="78574" y="12792"/>
                </a:lnTo>
                <a:lnTo>
                  <a:pt x="78568" y="12770"/>
                </a:lnTo>
                <a:lnTo>
                  <a:pt x="78567" y="12765"/>
                </a:lnTo>
                <a:lnTo>
                  <a:pt x="78563" y="12755"/>
                </a:lnTo>
                <a:lnTo>
                  <a:pt x="78563" y="12755"/>
                </a:lnTo>
                <a:lnTo>
                  <a:pt x="78563" y="12754"/>
                </a:lnTo>
                <a:lnTo>
                  <a:pt x="78563" y="12750"/>
                </a:lnTo>
                <a:lnTo>
                  <a:pt x="78563" y="12749"/>
                </a:lnTo>
                <a:lnTo>
                  <a:pt x="78562" y="12745"/>
                </a:lnTo>
                <a:lnTo>
                  <a:pt x="78561" y="12745"/>
                </a:lnTo>
                <a:lnTo>
                  <a:pt x="78561" y="12739"/>
                </a:lnTo>
                <a:lnTo>
                  <a:pt x="78561" y="12739"/>
                </a:lnTo>
                <a:lnTo>
                  <a:pt x="78560" y="12739"/>
                </a:lnTo>
                <a:lnTo>
                  <a:pt x="78560" y="12738"/>
                </a:lnTo>
                <a:lnTo>
                  <a:pt x="78560" y="12735"/>
                </a:lnTo>
                <a:lnTo>
                  <a:pt x="78560" y="12735"/>
                </a:lnTo>
                <a:lnTo>
                  <a:pt x="78558" y="12729"/>
                </a:lnTo>
                <a:lnTo>
                  <a:pt x="78558" y="12728"/>
                </a:lnTo>
                <a:lnTo>
                  <a:pt x="78558" y="12724"/>
                </a:lnTo>
                <a:lnTo>
                  <a:pt x="78558" y="12724"/>
                </a:lnTo>
                <a:lnTo>
                  <a:pt x="78558" y="12724"/>
                </a:lnTo>
                <a:lnTo>
                  <a:pt x="78557" y="12720"/>
                </a:lnTo>
                <a:lnTo>
                  <a:pt x="78557" y="12719"/>
                </a:lnTo>
                <a:lnTo>
                  <a:pt x="78556" y="12719"/>
                </a:lnTo>
                <a:lnTo>
                  <a:pt x="78551" y="12713"/>
                </a:lnTo>
                <a:lnTo>
                  <a:pt x="78551" y="12713"/>
                </a:lnTo>
                <a:lnTo>
                  <a:pt x="78551" y="12712"/>
                </a:lnTo>
                <a:lnTo>
                  <a:pt x="78551" y="12705"/>
                </a:lnTo>
                <a:lnTo>
                  <a:pt x="78551" y="12696"/>
                </a:lnTo>
                <a:lnTo>
                  <a:pt x="78551" y="12694"/>
                </a:lnTo>
                <a:lnTo>
                  <a:pt x="78551" y="12693"/>
                </a:lnTo>
                <a:lnTo>
                  <a:pt x="78551" y="12690"/>
                </a:lnTo>
                <a:lnTo>
                  <a:pt x="78551" y="12689"/>
                </a:lnTo>
                <a:lnTo>
                  <a:pt x="78551" y="12689"/>
                </a:lnTo>
                <a:lnTo>
                  <a:pt x="78549" y="12672"/>
                </a:lnTo>
                <a:lnTo>
                  <a:pt x="78549" y="12671"/>
                </a:lnTo>
                <a:lnTo>
                  <a:pt x="78547" y="12666"/>
                </a:lnTo>
                <a:lnTo>
                  <a:pt x="78543" y="12645"/>
                </a:lnTo>
                <a:lnTo>
                  <a:pt x="78542" y="12638"/>
                </a:lnTo>
                <a:lnTo>
                  <a:pt x="78541" y="12631"/>
                </a:lnTo>
                <a:lnTo>
                  <a:pt x="78540" y="12626"/>
                </a:lnTo>
                <a:lnTo>
                  <a:pt x="78540" y="12624"/>
                </a:lnTo>
                <a:lnTo>
                  <a:pt x="78540" y="12623"/>
                </a:lnTo>
                <a:lnTo>
                  <a:pt x="78540" y="12622"/>
                </a:lnTo>
                <a:lnTo>
                  <a:pt x="78540" y="12618"/>
                </a:lnTo>
                <a:lnTo>
                  <a:pt x="78540" y="12616"/>
                </a:lnTo>
                <a:lnTo>
                  <a:pt x="78538" y="12614"/>
                </a:lnTo>
                <a:lnTo>
                  <a:pt x="78537" y="12610"/>
                </a:lnTo>
                <a:lnTo>
                  <a:pt x="78537" y="12609"/>
                </a:lnTo>
                <a:lnTo>
                  <a:pt x="78534" y="12599"/>
                </a:lnTo>
                <a:lnTo>
                  <a:pt x="78534" y="12586"/>
                </a:lnTo>
                <a:lnTo>
                  <a:pt x="78534" y="12585"/>
                </a:lnTo>
                <a:lnTo>
                  <a:pt x="78531" y="12572"/>
                </a:lnTo>
                <a:lnTo>
                  <a:pt x="78531" y="12571"/>
                </a:lnTo>
                <a:lnTo>
                  <a:pt x="78529" y="12562"/>
                </a:lnTo>
                <a:lnTo>
                  <a:pt x="78528" y="12562"/>
                </a:lnTo>
                <a:lnTo>
                  <a:pt x="78528" y="12560"/>
                </a:lnTo>
                <a:lnTo>
                  <a:pt x="78528" y="12559"/>
                </a:lnTo>
                <a:lnTo>
                  <a:pt x="78528" y="12558"/>
                </a:lnTo>
                <a:lnTo>
                  <a:pt x="78528" y="12557"/>
                </a:lnTo>
                <a:lnTo>
                  <a:pt x="78527" y="12555"/>
                </a:lnTo>
                <a:lnTo>
                  <a:pt x="78525" y="12549"/>
                </a:lnTo>
                <a:lnTo>
                  <a:pt x="78525" y="12549"/>
                </a:lnTo>
                <a:lnTo>
                  <a:pt x="78525" y="12548"/>
                </a:lnTo>
                <a:lnTo>
                  <a:pt x="78523" y="12543"/>
                </a:lnTo>
                <a:lnTo>
                  <a:pt x="78523" y="12543"/>
                </a:lnTo>
                <a:lnTo>
                  <a:pt x="78519" y="12536"/>
                </a:lnTo>
                <a:lnTo>
                  <a:pt x="78519" y="12536"/>
                </a:lnTo>
                <a:lnTo>
                  <a:pt x="78517" y="12533"/>
                </a:lnTo>
                <a:lnTo>
                  <a:pt x="78516" y="12530"/>
                </a:lnTo>
                <a:lnTo>
                  <a:pt x="78514" y="12526"/>
                </a:lnTo>
                <a:lnTo>
                  <a:pt x="78512" y="12525"/>
                </a:lnTo>
                <a:lnTo>
                  <a:pt x="78512" y="12525"/>
                </a:lnTo>
                <a:lnTo>
                  <a:pt x="78511" y="12524"/>
                </a:lnTo>
                <a:lnTo>
                  <a:pt x="78508" y="12520"/>
                </a:lnTo>
                <a:lnTo>
                  <a:pt x="78506" y="12515"/>
                </a:lnTo>
                <a:lnTo>
                  <a:pt x="78505" y="12513"/>
                </a:lnTo>
                <a:lnTo>
                  <a:pt x="78497" y="12503"/>
                </a:lnTo>
                <a:lnTo>
                  <a:pt x="78495" y="12501"/>
                </a:lnTo>
                <a:lnTo>
                  <a:pt x="78491" y="12496"/>
                </a:lnTo>
                <a:lnTo>
                  <a:pt x="78488" y="12493"/>
                </a:lnTo>
                <a:lnTo>
                  <a:pt x="78486" y="12485"/>
                </a:lnTo>
                <a:lnTo>
                  <a:pt x="78485" y="12482"/>
                </a:lnTo>
                <a:lnTo>
                  <a:pt x="78483" y="12479"/>
                </a:lnTo>
                <a:lnTo>
                  <a:pt x="78483" y="12477"/>
                </a:lnTo>
                <a:lnTo>
                  <a:pt x="78479" y="12471"/>
                </a:lnTo>
                <a:lnTo>
                  <a:pt x="78475" y="12467"/>
                </a:lnTo>
                <a:lnTo>
                  <a:pt x="78472" y="12461"/>
                </a:lnTo>
                <a:lnTo>
                  <a:pt x="78467" y="12458"/>
                </a:lnTo>
                <a:lnTo>
                  <a:pt x="78467" y="12457"/>
                </a:lnTo>
                <a:lnTo>
                  <a:pt x="78462" y="12452"/>
                </a:lnTo>
                <a:lnTo>
                  <a:pt x="78462" y="12452"/>
                </a:lnTo>
                <a:lnTo>
                  <a:pt x="78448" y="12438"/>
                </a:lnTo>
                <a:lnTo>
                  <a:pt x="78446" y="12435"/>
                </a:lnTo>
                <a:lnTo>
                  <a:pt x="78445" y="12434"/>
                </a:lnTo>
                <a:lnTo>
                  <a:pt x="78445" y="12432"/>
                </a:lnTo>
                <a:lnTo>
                  <a:pt x="78445" y="12432"/>
                </a:lnTo>
                <a:lnTo>
                  <a:pt x="78443" y="12429"/>
                </a:lnTo>
                <a:lnTo>
                  <a:pt x="78442" y="12428"/>
                </a:lnTo>
                <a:lnTo>
                  <a:pt x="78441" y="12428"/>
                </a:lnTo>
                <a:lnTo>
                  <a:pt x="78436" y="12420"/>
                </a:lnTo>
                <a:lnTo>
                  <a:pt x="78429" y="12410"/>
                </a:lnTo>
                <a:lnTo>
                  <a:pt x="78426" y="12404"/>
                </a:lnTo>
                <a:lnTo>
                  <a:pt x="78415" y="12387"/>
                </a:lnTo>
                <a:lnTo>
                  <a:pt x="78415" y="12386"/>
                </a:lnTo>
                <a:lnTo>
                  <a:pt x="78408" y="12377"/>
                </a:lnTo>
                <a:lnTo>
                  <a:pt x="78406" y="12376"/>
                </a:lnTo>
                <a:lnTo>
                  <a:pt x="78403" y="12371"/>
                </a:lnTo>
                <a:lnTo>
                  <a:pt x="78403" y="12370"/>
                </a:lnTo>
                <a:lnTo>
                  <a:pt x="78401" y="12366"/>
                </a:lnTo>
                <a:lnTo>
                  <a:pt x="78399" y="12362"/>
                </a:lnTo>
                <a:lnTo>
                  <a:pt x="78397" y="12359"/>
                </a:lnTo>
                <a:lnTo>
                  <a:pt x="78393" y="12355"/>
                </a:lnTo>
                <a:lnTo>
                  <a:pt x="78390" y="12350"/>
                </a:lnTo>
                <a:lnTo>
                  <a:pt x="78390" y="12350"/>
                </a:lnTo>
                <a:lnTo>
                  <a:pt x="78370" y="12323"/>
                </a:lnTo>
                <a:lnTo>
                  <a:pt x="78367" y="12316"/>
                </a:lnTo>
                <a:lnTo>
                  <a:pt x="78366" y="12315"/>
                </a:lnTo>
                <a:lnTo>
                  <a:pt x="78364" y="12313"/>
                </a:lnTo>
                <a:lnTo>
                  <a:pt x="78361" y="12308"/>
                </a:lnTo>
                <a:lnTo>
                  <a:pt x="78360" y="12304"/>
                </a:lnTo>
                <a:lnTo>
                  <a:pt x="78359" y="12303"/>
                </a:lnTo>
                <a:lnTo>
                  <a:pt x="78354" y="12296"/>
                </a:lnTo>
                <a:lnTo>
                  <a:pt x="78352" y="12292"/>
                </a:lnTo>
                <a:lnTo>
                  <a:pt x="78348" y="12285"/>
                </a:lnTo>
                <a:lnTo>
                  <a:pt x="78344" y="12280"/>
                </a:lnTo>
                <a:lnTo>
                  <a:pt x="78344" y="12275"/>
                </a:lnTo>
                <a:lnTo>
                  <a:pt x="78344" y="12274"/>
                </a:lnTo>
                <a:lnTo>
                  <a:pt x="78344" y="12272"/>
                </a:lnTo>
                <a:lnTo>
                  <a:pt x="78341" y="12260"/>
                </a:lnTo>
                <a:lnTo>
                  <a:pt x="78340" y="12258"/>
                </a:lnTo>
                <a:lnTo>
                  <a:pt x="78338" y="12254"/>
                </a:lnTo>
                <a:lnTo>
                  <a:pt x="78333" y="12248"/>
                </a:lnTo>
                <a:lnTo>
                  <a:pt x="78331" y="12242"/>
                </a:lnTo>
                <a:lnTo>
                  <a:pt x="78330" y="12238"/>
                </a:lnTo>
                <a:lnTo>
                  <a:pt x="78318" y="12218"/>
                </a:lnTo>
                <a:lnTo>
                  <a:pt x="78314" y="12210"/>
                </a:lnTo>
                <a:lnTo>
                  <a:pt x="78312" y="12204"/>
                </a:lnTo>
                <a:lnTo>
                  <a:pt x="78308" y="12197"/>
                </a:lnTo>
                <a:lnTo>
                  <a:pt x="78305" y="12190"/>
                </a:lnTo>
                <a:lnTo>
                  <a:pt x="78293" y="12169"/>
                </a:lnTo>
                <a:lnTo>
                  <a:pt x="78291" y="12167"/>
                </a:lnTo>
                <a:lnTo>
                  <a:pt x="78291" y="12166"/>
                </a:lnTo>
                <a:lnTo>
                  <a:pt x="78289" y="12161"/>
                </a:lnTo>
                <a:lnTo>
                  <a:pt x="78289" y="12159"/>
                </a:lnTo>
                <a:lnTo>
                  <a:pt x="78288" y="12156"/>
                </a:lnTo>
                <a:lnTo>
                  <a:pt x="78285" y="12149"/>
                </a:lnTo>
                <a:lnTo>
                  <a:pt x="78282" y="12145"/>
                </a:lnTo>
                <a:lnTo>
                  <a:pt x="78282" y="12144"/>
                </a:lnTo>
                <a:lnTo>
                  <a:pt x="78279" y="12140"/>
                </a:lnTo>
                <a:lnTo>
                  <a:pt x="78279" y="12139"/>
                </a:lnTo>
                <a:lnTo>
                  <a:pt x="78279" y="12138"/>
                </a:lnTo>
                <a:lnTo>
                  <a:pt x="78277" y="12133"/>
                </a:lnTo>
                <a:lnTo>
                  <a:pt x="78276" y="12130"/>
                </a:lnTo>
                <a:lnTo>
                  <a:pt x="78273" y="12125"/>
                </a:lnTo>
                <a:lnTo>
                  <a:pt x="78270" y="12119"/>
                </a:lnTo>
                <a:lnTo>
                  <a:pt x="78269" y="12115"/>
                </a:lnTo>
                <a:lnTo>
                  <a:pt x="78267" y="12109"/>
                </a:lnTo>
                <a:lnTo>
                  <a:pt x="78266" y="12107"/>
                </a:lnTo>
                <a:lnTo>
                  <a:pt x="78265" y="12105"/>
                </a:lnTo>
                <a:lnTo>
                  <a:pt x="78262" y="12099"/>
                </a:lnTo>
                <a:lnTo>
                  <a:pt x="78257" y="12093"/>
                </a:lnTo>
                <a:lnTo>
                  <a:pt x="78255" y="12090"/>
                </a:lnTo>
                <a:lnTo>
                  <a:pt x="78246" y="12073"/>
                </a:lnTo>
                <a:lnTo>
                  <a:pt x="78240" y="12057"/>
                </a:lnTo>
                <a:lnTo>
                  <a:pt x="78240" y="12056"/>
                </a:lnTo>
                <a:lnTo>
                  <a:pt x="78237" y="12049"/>
                </a:lnTo>
                <a:lnTo>
                  <a:pt x="78235" y="12044"/>
                </a:lnTo>
                <a:lnTo>
                  <a:pt x="78231" y="12035"/>
                </a:lnTo>
                <a:lnTo>
                  <a:pt x="78229" y="12031"/>
                </a:lnTo>
                <a:lnTo>
                  <a:pt x="78227" y="12025"/>
                </a:lnTo>
                <a:lnTo>
                  <a:pt x="78226" y="12023"/>
                </a:lnTo>
                <a:lnTo>
                  <a:pt x="78222" y="12017"/>
                </a:lnTo>
                <a:lnTo>
                  <a:pt x="78219" y="12012"/>
                </a:lnTo>
                <a:lnTo>
                  <a:pt x="78207" y="11983"/>
                </a:lnTo>
                <a:lnTo>
                  <a:pt x="78205" y="11978"/>
                </a:lnTo>
                <a:lnTo>
                  <a:pt x="78204" y="11977"/>
                </a:lnTo>
                <a:lnTo>
                  <a:pt x="78203" y="11975"/>
                </a:lnTo>
                <a:lnTo>
                  <a:pt x="78201" y="11971"/>
                </a:lnTo>
                <a:lnTo>
                  <a:pt x="78201" y="11970"/>
                </a:lnTo>
                <a:lnTo>
                  <a:pt x="78201" y="11969"/>
                </a:lnTo>
                <a:lnTo>
                  <a:pt x="78197" y="11962"/>
                </a:lnTo>
                <a:lnTo>
                  <a:pt x="78194" y="11959"/>
                </a:lnTo>
                <a:lnTo>
                  <a:pt x="78192" y="11955"/>
                </a:lnTo>
                <a:lnTo>
                  <a:pt x="78192" y="11954"/>
                </a:lnTo>
                <a:lnTo>
                  <a:pt x="78189" y="11949"/>
                </a:lnTo>
                <a:lnTo>
                  <a:pt x="78184" y="11942"/>
                </a:lnTo>
                <a:lnTo>
                  <a:pt x="78182" y="11936"/>
                </a:lnTo>
                <a:lnTo>
                  <a:pt x="78181" y="11932"/>
                </a:lnTo>
                <a:lnTo>
                  <a:pt x="78175" y="11925"/>
                </a:lnTo>
                <a:lnTo>
                  <a:pt x="78174" y="11923"/>
                </a:lnTo>
                <a:lnTo>
                  <a:pt x="78173" y="11920"/>
                </a:lnTo>
                <a:lnTo>
                  <a:pt x="78167" y="11902"/>
                </a:lnTo>
                <a:lnTo>
                  <a:pt x="78165" y="11898"/>
                </a:lnTo>
                <a:lnTo>
                  <a:pt x="78164" y="11897"/>
                </a:lnTo>
                <a:lnTo>
                  <a:pt x="78164" y="11896"/>
                </a:lnTo>
                <a:lnTo>
                  <a:pt x="78163" y="11895"/>
                </a:lnTo>
                <a:lnTo>
                  <a:pt x="78161" y="11891"/>
                </a:lnTo>
                <a:lnTo>
                  <a:pt x="78158" y="11885"/>
                </a:lnTo>
                <a:lnTo>
                  <a:pt x="78156" y="11880"/>
                </a:lnTo>
                <a:lnTo>
                  <a:pt x="78154" y="11875"/>
                </a:lnTo>
                <a:lnTo>
                  <a:pt x="78154" y="11875"/>
                </a:lnTo>
                <a:lnTo>
                  <a:pt x="78152" y="11870"/>
                </a:lnTo>
                <a:lnTo>
                  <a:pt x="78148" y="11866"/>
                </a:lnTo>
                <a:lnTo>
                  <a:pt x="78146" y="11863"/>
                </a:lnTo>
                <a:lnTo>
                  <a:pt x="78143" y="11860"/>
                </a:lnTo>
                <a:lnTo>
                  <a:pt x="78140" y="11858"/>
                </a:lnTo>
                <a:lnTo>
                  <a:pt x="78136" y="11854"/>
                </a:lnTo>
                <a:lnTo>
                  <a:pt x="78131" y="11850"/>
                </a:lnTo>
                <a:lnTo>
                  <a:pt x="78128" y="11846"/>
                </a:lnTo>
                <a:lnTo>
                  <a:pt x="78111" y="11820"/>
                </a:lnTo>
                <a:lnTo>
                  <a:pt x="78106" y="11814"/>
                </a:lnTo>
                <a:lnTo>
                  <a:pt x="78105" y="11813"/>
                </a:lnTo>
                <a:lnTo>
                  <a:pt x="78100" y="11807"/>
                </a:lnTo>
                <a:lnTo>
                  <a:pt x="78095" y="11802"/>
                </a:lnTo>
                <a:lnTo>
                  <a:pt x="78094" y="11801"/>
                </a:lnTo>
                <a:lnTo>
                  <a:pt x="78093" y="11799"/>
                </a:lnTo>
                <a:lnTo>
                  <a:pt x="78084" y="11791"/>
                </a:lnTo>
                <a:lnTo>
                  <a:pt x="78080" y="11786"/>
                </a:lnTo>
                <a:lnTo>
                  <a:pt x="78076" y="11780"/>
                </a:lnTo>
                <a:lnTo>
                  <a:pt x="78073" y="11775"/>
                </a:lnTo>
                <a:lnTo>
                  <a:pt x="78068" y="11770"/>
                </a:lnTo>
                <a:lnTo>
                  <a:pt x="78066" y="11766"/>
                </a:lnTo>
                <a:lnTo>
                  <a:pt x="78065" y="11764"/>
                </a:lnTo>
                <a:lnTo>
                  <a:pt x="78061" y="11759"/>
                </a:lnTo>
                <a:lnTo>
                  <a:pt x="78058" y="11756"/>
                </a:lnTo>
                <a:lnTo>
                  <a:pt x="78056" y="11754"/>
                </a:lnTo>
                <a:lnTo>
                  <a:pt x="78053" y="11751"/>
                </a:lnTo>
                <a:lnTo>
                  <a:pt x="78049" y="11749"/>
                </a:lnTo>
                <a:lnTo>
                  <a:pt x="78035" y="11746"/>
                </a:lnTo>
                <a:lnTo>
                  <a:pt x="78034" y="11745"/>
                </a:lnTo>
                <a:lnTo>
                  <a:pt x="78013" y="11724"/>
                </a:lnTo>
                <a:lnTo>
                  <a:pt x="78006" y="11718"/>
                </a:lnTo>
                <a:lnTo>
                  <a:pt x="78003" y="11713"/>
                </a:lnTo>
                <a:lnTo>
                  <a:pt x="78002" y="11710"/>
                </a:lnTo>
                <a:lnTo>
                  <a:pt x="77997" y="11705"/>
                </a:lnTo>
                <a:lnTo>
                  <a:pt x="77995" y="11702"/>
                </a:lnTo>
                <a:lnTo>
                  <a:pt x="77994" y="11701"/>
                </a:lnTo>
                <a:lnTo>
                  <a:pt x="77985" y="11691"/>
                </a:lnTo>
                <a:lnTo>
                  <a:pt x="77979" y="11688"/>
                </a:lnTo>
                <a:lnTo>
                  <a:pt x="77979" y="11688"/>
                </a:lnTo>
                <a:lnTo>
                  <a:pt x="77974" y="11684"/>
                </a:lnTo>
                <a:lnTo>
                  <a:pt x="77974" y="11684"/>
                </a:lnTo>
                <a:lnTo>
                  <a:pt x="77972" y="11683"/>
                </a:lnTo>
                <a:lnTo>
                  <a:pt x="77964" y="11678"/>
                </a:lnTo>
                <a:lnTo>
                  <a:pt x="77964" y="11678"/>
                </a:lnTo>
                <a:lnTo>
                  <a:pt x="77963" y="11676"/>
                </a:lnTo>
                <a:lnTo>
                  <a:pt x="77962" y="11676"/>
                </a:lnTo>
                <a:lnTo>
                  <a:pt x="77962" y="11676"/>
                </a:lnTo>
                <a:lnTo>
                  <a:pt x="77961" y="11675"/>
                </a:lnTo>
                <a:lnTo>
                  <a:pt x="77960" y="11675"/>
                </a:lnTo>
                <a:lnTo>
                  <a:pt x="77956" y="11669"/>
                </a:lnTo>
                <a:lnTo>
                  <a:pt x="77955" y="11666"/>
                </a:lnTo>
                <a:lnTo>
                  <a:pt x="77955" y="11666"/>
                </a:lnTo>
                <a:lnTo>
                  <a:pt x="77955" y="11666"/>
                </a:lnTo>
                <a:lnTo>
                  <a:pt x="77953" y="11662"/>
                </a:lnTo>
                <a:lnTo>
                  <a:pt x="77952" y="11660"/>
                </a:lnTo>
                <a:lnTo>
                  <a:pt x="77951" y="11659"/>
                </a:lnTo>
                <a:lnTo>
                  <a:pt x="77950" y="11658"/>
                </a:lnTo>
                <a:lnTo>
                  <a:pt x="77944" y="11650"/>
                </a:lnTo>
                <a:lnTo>
                  <a:pt x="77944" y="11649"/>
                </a:lnTo>
                <a:lnTo>
                  <a:pt x="77944" y="11649"/>
                </a:lnTo>
                <a:lnTo>
                  <a:pt x="77943" y="11648"/>
                </a:lnTo>
                <a:lnTo>
                  <a:pt x="77943" y="11647"/>
                </a:lnTo>
                <a:lnTo>
                  <a:pt x="77943" y="11647"/>
                </a:lnTo>
                <a:lnTo>
                  <a:pt x="77941" y="11644"/>
                </a:lnTo>
                <a:lnTo>
                  <a:pt x="77939" y="11637"/>
                </a:lnTo>
                <a:lnTo>
                  <a:pt x="77938" y="11636"/>
                </a:lnTo>
                <a:lnTo>
                  <a:pt x="77938" y="11635"/>
                </a:lnTo>
                <a:lnTo>
                  <a:pt x="77936" y="11633"/>
                </a:lnTo>
                <a:lnTo>
                  <a:pt x="77933" y="11628"/>
                </a:lnTo>
                <a:lnTo>
                  <a:pt x="77932" y="11621"/>
                </a:lnTo>
                <a:lnTo>
                  <a:pt x="77932" y="11620"/>
                </a:lnTo>
                <a:lnTo>
                  <a:pt x="77928" y="11613"/>
                </a:lnTo>
                <a:lnTo>
                  <a:pt x="77927" y="11603"/>
                </a:lnTo>
                <a:lnTo>
                  <a:pt x="77927" y="11600"/>
                </a:lnTo>
                <a:lnTo>
                  <a:pt x="77927" y="11598"/>
                </a:lnTo>
                <a:lnTo>
                  <a:pt x="77923" y="11593"/>
                </a:lnTo>
                <a:lnTo>
                  <a:pt x="77920" y="11591"/>
                </a:lnTo>
                <a:lnTo>
                  <a:pt x="77917" y="11587"/>
                </a:lnTo>
                <a:lnTo>
                  <a:pt x="77917" y="11587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5"/>
                </a:lnTo>
                <a:lnTo>
                  <a:pt x="77907" y="11564"/>
                </a:lnTo>
                <a:lnTo>
                  <a:pt x="77907" y="11561"/>
                </a:lnTo>
                <a:lnTo>
                  <a:pt x="77905" y="11557"/>
                </a:lnTo>
                <a:lnTo>
                  <a:pt x="77904" y="11557"/>
                </a:lnTo>
                <a:lnTo>
                  <a:pt x="77901" y="11554"/>
                </a:lnTo>
                <a:lnTo>
                  <a:pt x="77900" y="11551"/>
                </a:lnTo>
                <a:lnTo>
                  <a:pt x="77900" y="11550"/>
                </a:lnTo>
                <a:lnTo>
                  <a:pt x="77899" y="11546"/>
                </a:lnTo>
                <a:lnTo>
                  <a:pt x="77899" y="11546"/>
                </a:lnTo>
                <a:lnTo>
                  <a:pt x="77899" y="11545"/>
                </a:lnTo>
                <a:lnTo>
                  <a:pt x="77898" y="11542"/>
                </a:lnTo>
                <a:lnTo>
                  <a:pt x="77897" y="11536"/>
                </a:lnTo>
                <a:lnTo>
                  <a:pt x="77896" y="11532"/>
                </a:lnTo>
                <a:lnTo>
                  <a:pt x="77895" y="11530"/>
                </a:lnTo>
                <a:lnTo>
                  <a:pt x="77894" y="11523"/>
                </a:lnTo>
                <a:lnTo>
                  <a:pt x="77893" y="11521"/>
                </a:lnTo>
                <a:lnTo>
                  <a:pt x="77891" y="11519"/>
                </a:lnTo>
                <a:lnTo>
                  <a:pt x="77890" y="11517"/>
                </a:lnTo>
                <a:lnTo>
                  <a:pt x="77886" y="11512"/>
                </a:lnTo>
                <a:lnTo>
                  <a:pt x="77884" y="11506"/>
                </a:lnTo>
                <a:lnTo>
                  <a:pt x="77883" y="11501"/>
                </a:lnTo>
                <a:lnTo>
                  <a:pt x="77883" y="11501"/>
                </a:lnTo>
                <a:lnTo>
                  <a:pt x="77880" y="11489"/>
                </a:lnTo>
                <a:lnTo>
                  <a:pt x="77880" y="11488"/>
                </a:lnTo>
                <a:lnTo>
                  <a:pt x="77879" y="11487"/>
                </a:lnTo>
                <a:lnTo>
                  <a:pt x="77877" y="11483"/>
                </a:lnTo>
                <a:lnTo>
                  <a:pt x="77877" y="11482"/>
                </a:lnTo>
                <a:lnTo>
                  <a:pt x="77877" y="11480"/>
                </a:lnTo>
                <a:lnTo>
                  <a:pt x="77879" y="11475"/>
                </a:lnTo>
                <a:lnTo>
                  <a:pt x="77880" y="11471"/>
                </a:lnTo>
                <a:lnTo>
                  <a:pt x="77880" y="11462"/>
                </a:lnTo>
                <a:lnTo>
                  <a:pt x="77880" y="11461"/>
                </a:lnTo>
                <a:lnTo>
                  <a:pt x="77880" y="11459"/>
                </a:lnTo>
                <a:lnTo>
                  <a:pt x="77882" y="11450"/>
                </a:lnTo>
                <a:lnTo>
                  <a:pt x="77883" y="11443"/>
                </a:lnTo>
                <a:lnTo>
                  <a:pt x="77883" y="11443"/>
                </a:lnTo>
                <a:lnTo>
                  <a:pt x="77883" y="11442"/>
                </a:lnTo>
                <a:lnTo>
                  <a:pt x="77883" y="11438"/>
                </a:lnTo>
                <a:lnTo>
                  <a:pt x="77883" y="11437"/>
                </a:lnTo>
                <a:lnTo>
                  <a:pt x="77883" y="11431"/>
                </a:lnTo>
                <a:lnTo>
                  <a:pt x="77883" y="11430"/>
                </a:lnTo>
                <a:lnTo>
                  <a:pt x="77884" y="11422"/>
                </a:lnTo>
                <a:lnTo>
                  <a:pt x="77884" y="11418"/>
                </a:lnTo>
                <a:lnTo>
                  <a:pt x="77884" y="11417"/>
                </a:lnTo>
                <a:lnTo>
                  <a:pt x="77884" y="11416"/>
                </a:lnTo>
                <a:lnTo>
                  <a:pt x="77884" y="11416"/>
                </a:lnTo>
                <a:lnTo>
                  <a:pt x="77884" y="11412"/>
                </a:lnTo>
                <a:lnTo>
                  <a:pt x="77884" y="11408"/>
                </a:lnTo>
                <a:lnTo>
                  <a:pt x="77884" y="11406"/>
                </a:lnTo>
                <a:lnTo>
                  <a:pt x="77884" y="11405"/>
                </a:lnTo>
                <a:lnTo>
                  <a:pt x="77884" y="11398"/>
                </a:lnTo>
                <a:lnTo>
                  <a:pt x="77884" y="11397"/>
                </a:lnTo>
                <a:lnTo>
                  <a:pt x="77884" y="11396"/>
                </a:lnTo>
                <a:lnTo>
                  <a:pt x="77884" y="11393"/>
                </a:lnTo>
                <a:lnTo>
                  <a:pt x="77885" y="11386"/>
                </a:lnTo>
                <a:lnTo>
                  <a:pt x="77889" y="11380"/>
                </a:lnTo>
                <a:lnTo>
                  <a:pt x="77892" y="11373"/>
                </a:lnTo>
                <a:lnTo>
                  <a:pt x="77892" y="11372"/>
                </a:lnTo>
                <a:lnTo>
                  <a:pt x="77892" y="11372"/>
                </a:lnTo>
                <a:lnTo>
                  <a:pt x="77893" y="11366"/>
                </a:lnTo>
                <a:lnTo>
                  <a:pt x="77894" y="11365"/>
                </a:lnTo>
                <a:lnTo>
                  <a:pt x="77894" y="11364"/>
                </a:lnTo>
                <a:lnTo>
                  <a:pt x="77896" y="11360"/>
                </a:lnTo>
                <a:lnTo>
                  <a:pt x="77897" y="11354"/>
                </a:lnTo>
                <a:lnTo>
                  <a:pt x="77899" y="11350"/>
                </a:lnTo>
                <a:lnTo>
                  <a:pt x="77900" y="11348"/>
                </a:lnTo>
                <a:lnTo>
                  <a:pt x="77900" y="11346"/>
                </a:lnTo>
                <a:lnTo>
                  <a:pt x="77900" y="11345"/>
                </a:lnTo>
                <a:lnTo>
                  <a:pt x="77901" y="11342"/>
                </a:lnTo>
                <a:lnTo>
                  <a:pt x="77903" y="11324"/>
                </a:lnTo>
                <a:lnTo>
                  <a:pt x="77903" y="11322"/>
                </a:lnTo>
                <a:lnTo>
                  <a:pt x="77903" y="11317"/>
                </a:lnTo>
                <a:lnTo>
                  <a:pt x="77905" y="11310"/>
                </a:lnTo>
                <a:lnTo>
                  <a:pt x="77905" y="11309"/>
                </a:lnTo>
                <a:lnTo>
                  <a:pt x="77906" y="11308"/>
                </a:lnTo>
                <a:lnTo>
                  <a:pt x="77907" y="11305"/>
                </a:lnTo>
                <a:lnTo>
                  <a:pt x="77907" y="11305"/>
                </a:lnTo>
                <a:lnTo>
                  <a:pt x="77907" y="11304"/>
                </a:lnTo>
                <a:lnTo>
                  <a:pt x="77907" y="11297"/>
                </a:lnTo>
                <a:lnTo>
                  <a:pt x="77907" y="11296"/>
                </a:lnTo>
                <a:lnTo>
                  <a:pt x="77907" y="11296"/>
                </a:lnTo>
                <a:lnTo>
                  <a:pt x="77907" y="11296"/>
                </a:lnTo>
                <a:lnTo>
                  <a:pt x="77907" y="11295"/>
                </a:lnTo>
                <a:lnTo>
                  <a:pt x="77907" y="11294"/>
                </a:lnTo>
                <a:lnTo>
                  <a:pt x="77907" y="11289"/>
                </a:lnTo>
                <a:lnTo>
                  <a:pt x="77907" y="11285"/>
                </a:lnTo>
                <a:lnTo>
                  <a:pt x="77907" y="11285"/>
                </a:lnTo>
                <a:lnTo>
                  <a:pt x="77907" y="11284"/>
                </a:lnTo>
                <a:lnTo>
                  <a:pt x="77907" y="11280"/>
                </a:lnTo>
                <a:lnTo>
                  <a:pt x="77907" y="11278"/>
                </a:lnTo>
                <a:lnTo>
                  <a:pt x="77908" y="11276"/>
                </a:lnTo>
                <a:lnTo>
                  <a:pt x="77908" y="11271"/>
                </a:lnTo>
                <a:lnTo>
                  <a:pt x="77909" y="11266"/>
                </a:lnTo>
                <a:lnTo>
                  <a:pt x="77909" y="11265"/>
                </a:lnTo>
                <a:lnTo>
                  <a:pt x="77909" y="11265"/>
                </a:lnTo>
                <a:lnTo>
                  <a:pt x="77910" y="11260"/>
                </a:lnTo>
                <a:lnTo>
                  <a:pt x="77910" y="11259"/>
                </a:lnTo>
                <a:lnTo>
                  <a:pt x="77910" y="11254"/>
                </a:lnTo>
                <a:lnTo>
                  <a:pt x="77910" y="11251"/>
                </a:lnTo>
                <a:lnTo>
                  <a:pt x="77910" y="11226"/>
                </a:lnTo>
                <a:lnTo>
                  <a:pt x="77910" y="11225"/>
                </a:lnTo>
                <a:lnTo>
                  <a:pt x="77910" y="11224"/>
                </a:lnTo>
                <a:lnTo>
                  <a:pt x="77911" y="11221"/>
                </a:lnTo>
                <a:lnTo>
                  <a:pt x="77912" y="11219"/>
                </a:lnTo>
                <a:lnTo>
                  <a:pt x="77912" y="11216"/>
                </a:lnTo>
                <a:lnTo>
                  <a:pt x="77912" y="11207"/>
                </a:lnTo>
                <a:lnTo>
                  <a:pt x="77912" y="11207"/>
                </a:lnTo>
                <a:lnTo>
                  <a:pt x="77912" y="11206"/>
                </a:lnTo>
                <a:lnTo>
                  <a:pt x="77912" y="11200"/>
                </a:lnTo>
                <a:lnTo>
                  <a:pt x="77912" y="11192"/>
                </a:lnTo>
                <a:lnTo>
                  <a:pt x="77915" y="11186"/>
                </a:lnTo>
                <a:lnTo>
                  <a:pt x="77917" y="11180"/>
                </a:lnTo>
                <a:lnTo>
                  <a:pt x="77918" y="11178"/>
                </a:lnTo>
                <a:lnTo>
                  <a:pt x="77917" y="11169"/>
                </a:lnTo>
                <a:lnTo>
                  <a:pt x="77917" y="11168"/>
                </a:lnTo>
                <a:lnTo>
                  <a:pt x="77916" y="11165"/>
                </a:lnTo>
                <a:lnTo>
                  <a:pt x="77916" y="11159"/>
                </a:lnTo>
                <a:lnTo>
                  <a:pt x="77916" y="11158"/>
                </a:lnTo>
                <a:lnTo>
                  <a:pt x="77916" y="11155"/>
                </a:lnTo>
                <a:lnTo>
                  <a:pt x="77916" y="11153"/>
                </a:lnTo>
                <a:lnTo>
                  <a:pt x="77914" y="11145"/>
                </a:lnTo>
                <a:lnTo>
                  <a:pt x="77914" y="11136"/>
                </a:lnTo>
                <a:lnTo>
                  <a:pt x="77914" y="11136"/>
                </a:lnTo>
                <a:lnTo>
                  <a:pt x="77914" y="11136"/>
                </a:lnTo>
                <a:lnTo>
                  <a:pt x="77913" y="11131"/>
                </a:lnTo>
                <a:lnTo>
                  <a:pt x="77912" y="11129"/>
                </a:lnTo>
                <a:lnTo>
                  <a:pt x="77911" y="11122"/>
                </a:lnTo>
                <a:lnTo>
                  <a:pt x="77911" y="11120"/>
                </a:lnTo>
                <a:lnTo>
                  <a:pt x="77911" y="11120"/>
                </a:lnTo>
                <a:lnTo>
                  <a:pt x="77910" y="11113"/>
                </a:lnTo>
                <a:lnTo>
                  <a:pt x="77909" y="11112"/>
                </a:lnTo>
                <a:lnTo>
                  <a:pt x="77907" y="11096"/>
                </a:lnTo>
                <a:lnTo>
                  <a:pt x="77907" y="11095"/>
                </a:lnTo>
                <a:lnTo>
                  <a:pt x="77907" y="11094"/>
                </a:lnTo>
                <a:lnTo>
                  <a:pt x="77906" y="11088"/>
                </a:lnTo>
                <a:lnTo>
                  <a:pt x="77906" y="11088"/>
                </a:lnTo>
                <a:lnTo>
                  <a:pt x="77903" y="11084"/>
                </a:lnTo>
                <a:lnTo>
                  <a:pt x="77902" y="11076"/>
                </a:lnTo>
                <a:lnTo>
                  <a:pt x="77903" y="11067"/>
                </a:lnTo>
                <a:lnTo>
                  <a:pt x="77903" y="11065"/>
                </a:lnTo>
                <a:lnTo>
                  <a:pt x="77903" y="11062"/>
                </a:lnTo>
                <a:lnTo>
                  <a:pt x="77903" y="11057"/>
                </a:lnTo>
                <a:lnTo>
                  <a:pt x="77903" y="11055"/>
                </a:lnTo>
                <a:lnTo>
                  <a:pt x="77903" y="11053"/>
                </a:lnTo>
                <a:lnTo>
                  <a:pt x="77903" y="11048"/>
                </a:lnTo>
                <a:lnTo>
                  <a:pt x="77903" y="11046"/>
                </a:lnTo>
                <a:lnTo>
                  <a:pt x="77903" y="11040"/>
                </a:lnTo>
                <a:lnTo>
                  <a:pt x="77903" y="11038"/>
                </a:lnTo>
                <a:lnTo>
                  <a:pt x="77902" y="11032"/>
                </a:lnTo>
                <a:lnTo>
                  <a:pt x="77901" y="11028"/>
                </a:lnTo>
                <a:lnTo>
                  <a:pt x="77900" y="11024"/>
                </a:lnTo>
                <a:lnTo>
                  <a:pt x="77898" y="11017"/>
                </a:lnTo>
                <a:lnTo>
                  <a:pt x="77898" y="11015"/>
                </a:lnTo>
                <a:lnTo>
                  <a:pt x="77898" y="11013"/>
                </a:lnTo>
                <a:lnTo>
                  <a:pt x="77897" y="11008"/>
                </a:lnTo>
                <a:lnTo>
                  <a:pt x="77897" y="11007"/>
                </a:lnTo>
                <a:lnTo>
                  <a:pt x="77894" y="10997"/>
                </a:lnTo>
                <a:lnTo>
                  <a:pt x="77894" y="10992"/>
                </a:lnTo>
                <a:lnTo>
                  <a:pt x="77894" y="10990"/>
                </a:lnTo>
                <a:lnTo>
                  <a:pt x="77894" y="10985"/>
                </a:lnTo>
                <a:lnTo>
                  <a:pt x="77893" y="10983"/>
                </a:lnTo>
                <a:lnTo>
                  <a:pt x="77892" y="10980"/>
                </a:lnTo>
                <a:lnTo>
                  <a:pt x="77891" y="10970"/>
                </a:lnTo>
                <a:lnTo>
                  <a:pt x="77892" y="10966"/>
                </a:lnTo>
                <a:lnTo>
                  <a:pt x="77892" y="10963"/>
                </a:lnTo>
                <a:lnTo>
                  <a:pt x="77890" y="10955"/>
                </a:lnTo>
                <a:lnTo>
                  <a:pt x="77885" y="10944"/>
                </a:lnTo>
                <a:lnTo>
                  <a:pt x="77885" y="10942"/>
                </a:lnTo>
                <a:lnTo>
                  <a:pt x="77885" y="10929"/>
                </a:lnTo>
                <a:lnTo>
                  <a:pt x="77885" y="10901"/>
                </a:lnTo>
                <a:lnTo>
                  <a:pt x="77885" y="10890"/>
                </a:lnTo>
                <a:lnTo>
                  <a:pt x="77885" y="10890"/>
                </a:lnTo>
                <a:lnTo>
                  <a:pt x="77885" y="10882"/>
                </a:lnTo>
                <a:lnTo>
                  <a:pt x="77885" y="10874"/>
                </a:lnTo>
                <a:lnTo>
                  <a:pt x="77886" y="10866"/>
                </a:lnTo>
                <a:lnTo>
                  <a:pt x="77886" y="10865"/>
                </a:lnTo>
                <a:lnTo>
                  <a:pt x="77886" y="10864"/>
                </a:lnTo>
                <a:lnTo>
                  <a:pt x="77886" y="10859"/>
                </a:lnTo>
                <a:lnTo>
                  <a:pt x="77886" y="10858"/>
                </a:lnTo>
                <a:lnTo>
                  <a:pt x="77885" y="10846"/>
                </a:lnTo>
                <a:lnTo>
                  <a:pt x="77883" y="10830"/>
                </a:lnTo>
                <a:lnTo>
                  <a:pt x="77883" y="10824"/>
                </a:lnTo>
                <a:lnTo>
                  <a:pt x="77883" y="10823"/>
                </a:lnTo>
                <a:lnTo>
                  <a:pt x="77883" y="10819"/>
                </a:lnTo>
                <a:lnTo>
                  <a:pt x="77883" y="10815"/>
                </a:lnTo>
                <a:lnTo>
                  <a:pt x="77883" y="10815"/>
                </a:lnTo>
                <a:lnTo>
                  <a:pt x="77882" y="10796"/>
                </a:lnTo>
                <a:lnTo>
                  <a:pt x="77879" y="10792"/>
                </a:lnTo>
                <a:lnTo>
                  <a:pt x="77875" y="10786"/>
                </a:lnTo>
                <a:lnTo>
                  <a:pt x="77866" y="10762"/>
                </a:lnTo>
                <a:lnTo>
                  <a:pt x="77863" y="10753"/>
                </a:lnTo>
                <a:lnTo>
                  <a:pt x="77862" y="10749"/>
                </a:lnTo>
                <a:lnTo>
                  <a:pt x="77858" y="10743"/>
                </a:lnTo>
                <a:lnTo>
                  <a:pt x="77857" y="10741"/>
                </a:lnTo>
                <a:lnTo>
                  <a:pt x="77857" y="10741"/>
                </a:lnTo>
                <a:lnTo>
                  <a:pt x="77855" y="10734"/>
                </a:lnTo>
                <a:lnTo>
                  <a:pt x="77850" y="10720"/>
                </a:lnTo>
                <a:lnTo>
                  <a:pt x="77844" y="10710"/>
                </a:lnTo>
                <a:lnTo>
                  <a:pt x="77843" y="10705"/>
                </a:lnTo>
                <a:lnTo>
                  <a:pt x="77843" y="10705"/>
                </a:lnTo>
                <a:lnTo>
                  <a:pt x="77842" y="10704"/>
                </a:lnTo>
                <a:lnTo>
                  <a:pt x="77839" y="10695"/>
                </a:lnTo>
                <a:lnTo>
                  <a:pt x="77839" y="10693"/>
                </a:lnTo>
                <a:lnTo>
                  <a:pt x="77837" y="10688"/>
                </a:lnTo>
                <a:lnTo>
                  <a:pt x="77836" y="10687"/>
                </a:lnTo>
                <a:lnTo>
                  <a:pt x="77833" y="10682"/>
                </a:lnTo>
                <a:lnTo>
                  <a:pt x="77833" y="10681"/>
                </a:lnTo>
                <a:lnTo>
                  <a:pt x="77833" y="10679"/>
                </a:lnTo>
                <a:lnTo>
                  <a:pt x="77833" y="10678"/>
                </a:lnTo>
                <a:lnTo>
                  <a:pt x="77832" y="10677"/>
                </a:lnTo>
                <a:lnTo>
                  <a:pt x="77832" y="10677"/>
                </a:lnTo>
                <a:lnTo>
                  <a:pt x="77832" y="10676"/>
                </a:lnTo>
                <a:lnTo>
                  <a:pt x="77829" y="10673"/>
                </a:lnTo>
                <a:lnTo>
                  <a:pt x="77829" y="10672"/>
                </a:lnTo>
                <a:lnTo>
                  <a:pt x="77827" y="10670"/>
                </a:lnTo>
                <a:lnTo>
                  <a:pt x="77826" y="10669"/>
                </a:lnTo>
                <a:lnTo>
                  <a:pt x="77821" y="10659"/>
                </a:lnTo>
                <a:lnTo>
                  <a:pt x="77817" y="10650"/>
                </a:lnTo>
                <a:lnTo>
                  <a:pt x="77817" y="10649"/>
                </a:lnTo>
                <a:lnTo>
                  <a:pt x="77816" y="10649"/>
                </a:lnTo>
                <a:lnTo>
                  <a:pt x="77814" y="10646"/>
                </a:lnTo>
                <a:lnTo>
                  <a:pt x="77811" y="10639"/>
                </a:lnTo>
                <a:lnTo>
                  <a:pt x="77802" y="10622"/>
                </a:lnTo>
                <a:lnTo>
                  <a:pt x="77802" y="10622"/>
                </a:lnTo>
                <a:lnTo>
                  <a:pt x="77797" y="10614"/>
                </a:lnTo>
                <a:lnTo>
                  <a:pt x="77794" y="10605"/>
                </a:lnTo>
                <a:lnTo>
                  <a:pt x="77793" y="10603"/>
                </a:lnTo>
                <a:lnTo>
                  <a:pt x="77789" y="10594"/>
                </a:lnTo>
                <a:lnTo>
                  <a:pt x="77784" y="10587"/>
                </a:lnTo>
                <a:lnTo>
                  <a:pt x="77782" y="10578"/>
                </a:lnTo>
                <a:lnTo>
                  <a:pt x="77782" y="10578"/>
                </a:lnTo>
                <a:lnTo>
                  <a:pt x="77779" y="10570"/>
                </a:lnTo>
                <a:lnTo>
                  <a:pt x="77776" y="10563"/>
                </a:lnTo>
                <a:lnTo>
                  <a:pt x="77773" y="10554"/>
                </a:lnTo>
                <a:lnTo>
                  <a:pt x="77771" y="10547"/>
                </a:lnTo>
                <a:lnTo>
                  <a:pt x="77773" y="10540"/>
                </a:lnTo>
                <a:lnTo>
                  <a:pt x="77769" y="10531"/>
                </a:lnTo>
                <a:lnTo>
                  <a:pt x="77766" y="10524"/>
                </a:lnTo>
                <a:lnTo>
                  <a:pt x="77760" y="10518"/>
                </a:lnTo>
                <a:lnTo>
                  <a:pt x="77760" y="10516"/>
                </a:lnTo>
                <a:lnTo>
                  <a:pt x="77760" y="10514"/>
                </a:lnTo>
                <a:lnTo>
                  <a:pt x="77755" y="10507"/>
                </a:lnTo>
                <a:lnTo>
                  <a:pt x="77747" y="10498"/>
                </a:lnTo>
                <a:lnTo>
                  <a:pt x="77744" y="10493"/>
                </a:lnTo>
                <a:lnTo>
                  <a:pt x="77736" y="10480"/>
                </a:lnTo>
                <a:lnTo>
                  <a:pt x="77727" y="10466"/>
                </a:lnTo>
                <a:lnTo>
                  <a:pt x="77725" y="10462"/>
                </a:lnTo>
                <a:lnTo>
                  <a:pt x="77718" y="10452"/>
                </a:lnTo>
                <a:lnTo>
                  <a:pt x="77708" y="10436"/>
                </a:lnTo>
                <a:lnTo>
                  <a:pt x="77700" y="10429"/>
                </a:lnTo>
                <a:lnTo>
                  <a:pt x="77687" y="10419"/>
                </a:lnTo>
                <a:lnTo>
                  <a:pt x="77687" y="10419"/>
                </a:lnTo>
                <a:lnTo>
                  <a:pt x="77671" y="10404"/>
                </a:lnTo>
                <a:lnTo>
                  <a:pt x="77662" y="10398"/>
                </a:lnTo>
                <a:lnTo>
                  <a:pt x="77659" y="10395"/>
                </a:lnTo>
                <a:lnTo>
                  <a:pt x="77655" y="10393"/>
                </a:lnTo>
                <a:lnTo>
                  <a:pt x="77650" y="10386"/>
                </a:lnTo>
                <a:lnTo>
                  <a:pt x="77649" y="10385"/>
                </a:lnTo>
                <a:lnTo>
                  <a:pt x="77647" y="10380"/>
                </a:lnTo>
                <a:lnTo>
                  <a:pt x="77644" y="10375"/>
                </a:lnTo>
                <a:lnTo>
                  <a:pt x="77642" y="10371"/>
                </a:lnTo>
                <a:lnTo>
                  <a:pt x="77630" y="10359"/>
                </a:lnTo>
                <a:lnTo>
                  <a:pt x="77629" y="10358"/>
                </a:lnTo>
                <a:lnTo>
                  <a:pt x="77628" y="10357"/>
                </a:lnTo>
                <a:lnTo>
                  <a:pt x="77625" y="10351"/>
                </a:lnTo>
                <a:lnTo>
                  <a:pt x="77623" y="10343"/>
                </a:lnTo>
                <a:lnTo>
                  <a:pt x="77620" y="10339"/>
                </a:lnTo>
                <a:lnTo>
                  <a:pt x="77610" y="10332"/>
                </a:lnTo>
                <a:lnTo>
                  <a:pt x="77601" y="10322"/>
                </a:lnTo>
                <a:lnTo>
                  <a:pt x="77599" y="10319"/>
                </a:lnTo>
                <a:lnTo>
                  <a:pt x="77594" y="10311"/>
                </a:lnTo>
                <a:lnTo>
                  <a:pt x="77590" y="10304"/>
                </a:lnTo>
                <a:lnTo>
                  <a:pt x="77586" y="10300"/>
                </a:lnTo>
                <a:lnTo>
                  <a:pt x="77579" y="10293"/>
                </a:lnTo>
                <a:lnTo>
                  <a:pt x="77576" y="10289"/>
                </a:lnTo>
                <a:lnTo>
                  <a:pt x="77569" y="10283"/>
                </a:lnTo>
                <a:lnTo>
                  <a:pt x="77554" y="10268"/>
                </a:lnTo>
                <a:lnTo>
                  <a:pt x="77547" y="10261"/>
                </a:lnTo>
                <a:lnTo>
                  <a:pt x="77543" y="10258"/>
                </a:lnTo>
                <a:lnTo>
                  <a:pt x="77539" y="10256"/>
                </a:lnTo>
                <a:lnTo>
                  <a:pt x="77535" y="10254"/>
                </a:lnTo>
                <a:lnTo>
                  <a:pt x="77530" y="10249"/>
                </a:lnTo>
                <a:lnTo>
                  <a:pt x="77526" y="10246"/>
                </a:lnTo>
                <a:lnTo>
                  <a:pt x="77521" y="10243"/>
                </a:lnTo>
                <a:lnTo>
                  <a:pt x="77520" y="10243"/>
                </a:lnTo>
                <a:lnTo>
                  <a:pt x="77509" y="10238"/>
                </a:lnTo>
                <a:lnTo>
                  <a:pt x="77505" y="10234"/>
                </a:lnTo>
                <a:lnTo>
                  <a:pt x="77494" y="10229"/>
                </a:lnTo>
                <a:lnTo>
                  <a:pt x="77491" y="10226"/>
                </a:lnTo>
                <a:lnTo>
                  <a:pt x="77489" y="10225"/>
                </a:lnTo>
                <a:lnTo>
                  <a:pt x="77483" y="10222"/>
                </a:lnTo>
                <a:lnTo>
                  <a:pt x="77478" y="10218"/>
                </a:lnTo>
                <a:lnTo>
                  <a:pt x="77473" y="10213"/>
                </a:lnTo>
                <a:lnTo>
                  <a:pt x="77468" y="10210"/>
                </a:lnTo>
                <a:lnTo>
                  <a:pt x="77464" y="10206"/>
                </a:lnTo>
                <a:lnTo>
                  <a:pt x="77456" y="10202"/>
                </a:lnTo>
                <a:lnTo>
                  <a:pt x="77448" y="10196"/>
                </a:lnTo>
                <a:lnTo>
                  <a:pt x="77444" y="10192"/>
                </a:lnTo>
                <a:lnTo>
                  <a:pt x="77439" y="10190"/>
                </a:lnTo>
                <a:lnTo>
                  <a:pt x="77431" y="10186"/>
                </a:lnTo>
                <a:lnTo>
                  <a:pt x="77425" y="10183"/>
                </a:lnTo>
                <a:lnTo>
                  <a:pt x="77407" y="10172"/>
                </a:lnTo>
                <a:lnTo>
                  <a:pt x="77407" y="10172"/>
                </a:lnTo>
                <a:lnTo>
                  <a:pt x="77398" y="10167"/>
                </a:lnTo>
                <a:lnTo>
                  <a:pt x="77396" y="10166"/>
                </a:lnTo>
                <a:lnTo>
                  <a:pt x="77390" y="10160"/>
                </a:lnTo>
                <a:lnTo>
                  <a:pt x="77379" y="10154"/>
                </a:lnTo>
                <a:lnTo>
                  <a:pt x="77370" y="10150"/>
                </a:lnTo>
                <a:lnTo>
                  <a:pt x="77366" y="10149"/>
                </a:lnTo>
                <a:lnTo>
                  <a:pt x="77365" y="10148"/>
                </a:lnTo>
                <a:lnTo>
                  <a:pt x="77355" y="10140"/>
                </a:lnTo>
                <a:lnTo>
                  <a:pt x="77338" y="10126"/>
                </a:lnTo>
                <a:lnTo>
                  <a:pt x="77335" y="10124"/>
                </a:lnTo>
                <a:lnTo>
                  <a:pt x="77332" y="10122"/>
                </a:lnTo>
                <a:lnTo>
                  <a:pt x="77326" y="10118"/>
                </a:lnTo>
                <a:lnTo>
                  <a:pt x="77323" y="10116"/>
                </a:lnTo>
                <a:lnTo>
                  <a:pt x="77321" y="10112"/>
                </a:lnTo>
                <a:lnTo>
                  <a:pt x="77312" y="10106"/>
                </a:lnTo>
                <a:lnTo>
                  <a:pt x="77308" y="10103"/>
                </a:lnTo>
                <a:lnTo>
                  <a:pt x="77300" y="10098"/>
                </a:lnTo>
                <a:lnTo>
                  <a:pt x="77297" y="10094"/>
                </a:lnTo>
                <a:lnTo>
                  <a:pt x="77274" y="10084"/>
                </a:lnTo>
                <a:lnTo>
                  <a:pt x="77267" y="10080"/>
                </a:lnTo>
                <a:lnTo>
                  <a:pt x="77263" y="10078"/>
                </a:lnTo>
                <a:lnTo>
                  <a:pt x="77258" y="10074"/>
                </a:lnTo>
                <a:lnTo>
                  <a:pt x="77252" y="10070"/>
                </a:lnTo>
                <a:lnTo>
                  <a:pt x="77250" y="10069"/>
                </a:lnTo>
                <a:lnTo>
                  <a:pt x="77249" y="10065"/>
                </a:lnTo>
                <a:lnTo>
                  <a:pt x="77246" y="10061"/>
                </a:lnTo>
                <a:lnTo>
                  <a:pt x="77242" y="10055"/>
                </a:lnTo>
                <a:lnTo>
                  <a:pt x="77238" y="10053"/>
                </a:lnTo>
                <a:lnTo>
                  <a:pt x="77233" y="10050"/>
                </a:lnTo>
                <a:lnTo>
                  <a:pt x="77228" y="10045"/>
                </a:lnTo>
                <a:lnTo>
                  <a:pt x="77224" y="10041"/>
                </a:lnTo>
                <a:lnTo>
                  <a:pt x="77220" y="10032"/>
                </a:lnTo>
                <a:lnTo>
                  <a:pt x="77212" y="10022"/>
                </a:lnTo>
                <a:lnTo>
                  <a:pt x="77209" y="10020"/>
                </a:lnTo>
                <a:lnTo>
                  <a:pt x="77204" y="10016"/>
                </a:lnTo>
                <a:lnTo>
                  <a:pt x="77200" y="10011"/>
                </a:lnTo>
                <a:lnTo>
                  <a:pt x="77199" y="10009"/>
                </a:lnTo>
                <a:lnTo>
                  <a:pt x="77198" y="10008"/>
                </a:lnTo>
                <a:lnTo>
                  <a:pt x="77197" y="10007"/>
                </a:lnTo>
                <a:lnTo>
                  <a:pt x="77195" y="10000"/>
                </a:lnTo>
                <a:lnTo>
                  <a:pt x="77177" y="9987"/>
                </a:lnTo>
                <a:lnTo>
                  <a:pt x="77177" y="9986"/>
                </a:lnTo>
                <a:lnTo>
                  <a:pt x="77176" y="9986"/>
                </a:lnTo>
                <a:lnTo>
                  <a:pt x="77168" y="9980"/>
                </a:lnTo>
                <a:lnTo>
                  <a:pt x="77164" y="9976"/>
                </a:lnTo>
                <a:lnTo>
                  <a:pt x="77162" y="9975"/>
                </a:lnTo>
                <a:lnTo>
                  <a:pt x="77155" y="9970"/>
                </a:lnTo>
                <a:lnTo>
                  <a:pt x="77146" y="9965"/>
                </a:lnTo>
                <a:lnTo>
                  <a:pt x="77136" y="9958"/>
                </a:lnTo>
                <a:lnTo>
                  <a:pt x="77133" y="9954"/>
                </a:lnTo>
                <a:lnTo>
                  <a:pt x="77129" y="9951"/>
                </a:lnTo>
                <a:lnTo>
                  <a:pt x="77129" y="9951"/>
                </a:lnTo>
                <a:lnTo>
                  <a:pt x="77122" y="9946"/>
                </a:lnTo>
                <a:lnTo>
                  <a:pt x="77121" y="9944"/>
                </a:lnTo>
                <a:lnTo>
                  <a:pt x="77117" y="9939"/>
                </a:lnTo>
                <a:lnTo>
                  <a:pt x="77108" y="9926"/>
                </a:lnTo>
                <a:lnTo>
                  <a:pt x="77102" y="9921"/>
                </a:lnTo>
                <a:lnTo>
                  <a:pt x="77095" y="9916"/>
                </a:lnTo>
                <a:lnTo>
                  <a:pt x="77081" y="9897"/>
                </a:lnTo>
                <a:lnTo>
                  <a:pt x="77080" y="9896"/>
                </a:lnTo>
                <a:lnTo>
                  <a:pt x="77077" y="9893"/>
                </a:lnTo>
                <a:lnTo>
                  <a:pt x="77071" y="9884"/>
                </a:lnTo>
                <a:lnTo>
                  <a:pt x="77066" y="9876"/>
                </a:lnTo>
                <a:lnTo>
                  <a:pt x="77066" y="9876"/>
                </a:lnTo>
                <a:lnTo>
                  <a:pt x="77064" y="9875"/>
                </a:lnTo>
                <a:lnTo>
                  <a:pt x="77060" y="9872"/>
                </a:lnTo>
                <a:lnTo>
                  <a:pt x="77051" y="9864"/>
                </a:lnTo>
                <a:lnTo>
                  <a:pt x="77039" y="9847"/>
                </a:lnTo>
                <a:lnTo>
                  <a:pt x="77039" y="9846"/>
                </a:lnTo>
                <a:lnTo>
                  <a:pt x="77038" y="9845"/>
                </a:lnTo>
                <a:lnTo>
                  <a:pt x="77037" y="9843"/>
                </a:lnTo>
                <a:lnTo>
                  <a:pt x="77037" y="9842"/>
                </a:lnTo>
                <a:lnTo>
                  <a:pt x="77036" y="9841"/>
                </a:lnTo>
                <a:lnTo>
                  <a:pt x="77035" y="9837"/>
                </a:lnTo>
                <a:lnTo>
                  <a:pt x="77029" y="9830"/>
                </a:lnTo>
                <a:lnTo>
                  <a:pt x="77027" y="9826"/>
                </a:lnTo>
                <a:lnTo>
                  <a:pt x="77025" y="9821"/>
                </a:lnTo>
                <a:lnTo>
                  <a:pt x="77023" y="9816"/>
                </a:lnTo>
                <a:lnTo>
                  <a:pt x="77019" y="9809"/>
                </a:lnTo>
                <a:lnTo>
                  <a:pt x="77019" y="9809"/>
                </a:lnTo>
                <a:lnTo>
                  <a:pt x="77016" y="9803"/>
                </a:lnTo>
                <a:lnTo>
                  <a:pt x="77011" y="9793"/>
                </a:lnTo>
                <a:lnTo>
                  <a:pt x="77008" y="9785"/>
                </a:lnTo>
                <a:lnTo>
                  <a:pt x="77006" y="9780"/>
                </a:lnTo>
                <a:lnTo>
                  <a:pt x="77001" y="9765"/>
                </a:lnTo>
                <a:lnTo>
                  <a:pt x="76992" y="9758"/>
                </a:lnTo>
                <a:lnTo>
                  <a:pt x="76986" y="9755"/>
                </a:lnTo>
                <a:lnTo>
                  <a:pt x="76984" y="9754"/>
                </a:lnTo>
                <a:lnTo>
                  <a:pt x="76972" y="9726"/>
                </a:lnTo>
                <a:lnTo>
                  <a:pt x="76968" y="9717"/>
                </a:lnTo>
                <a:lnTo>
                  <a:pt x="76965" y="9714"/>
                </a:lnTo>
                <a:lnTo>
                  <a:pt x="76964" y="9711"/>
                </a:lnTo>
                <a:lnTo>
                  <a:pt x="76963" y="9698"/>
                </a:lnTo>
                <a:lnTo>
                  <a:pt x="76956" y="9685"/>
                </a:lnTo>
                <a:lnTo>
                  <a:pt x="76951" y="9676"/>
                </a:lnTo>
                <a:lnTo>
                  <a:pt x="76950" y="9675"/>
                </a:lnTo>
                <a:lnTo>
                  <a:pt x="76947" y="9662"/>
                </a:lnTo>
                <a:lnTo>
                  <a:pt x="76944" y="9655"/>
                </a:lnTo>
                <a:lnTo>
                  <a:pt x="76944" y="9648"/>
                </a:lnTo>
                <a:lnTo>
                  <a:pt x="76944" y="9639"/>
                </a:lnTo>
                <a:lnTo>
                  <a:pt x="76942" y="9631"/>
                </a:lnTo>
                <a:lnTo>
                  <a:pt x="76939" y="9625"/>
                </a:lnTo>
                <a:lnTo>
                  <a:pt x="76939" y="9616"/>
                </a:lnTo>
                <a:lnTo>
                  <a:pt x="76938" y="9610"/>
                </a:lnTo>
                <a:lnTo>
                  <a:pt x="76936" y="9604"/>
                </a:lnTo>
                <a:lnTo>
                  <a:pt x="76935" y="9601"/>
                </a:lnTo>
                <a:lnTo>
                  <a:pt x="76933" y="9588"/>
                </a:lnTo>
                <a:lnTo>
                  <a:pt x="76932" y="9581"/>
                </a:lnTo>
                <a:lnTo>
                  <a:pt x="76931" y="9575"/>
                </a:lnTo>
                <a:lnTo>
                  <a:pt x="76931" y="9569"/>
                </a:lnTo>
                <a:lnTo>
                  <a:pt x="76930" y="9562"/>
                </a:lnTo>
                <a:lnTo>
                  <a:pt x="76930" y="9557"/>
                </a:lnTo>
                <a:lnTo>
                  <a:pt x="76930" y="9555"/>
                </a:lnTo>
                <a:lnTo>
                  <a:pt x="76932" y="9550"/>
                </a:lnTo>
                <a:lnTo>
                  <a:pt x="76932" y="9547"/>
                </a:lnTo>
                <a:lnTo>
                  <a:pt x="76932" y="9539"/>
                </a:lnTo>
                <a:lnTo>
                  <a:pt x="76930" y="9532"/>
                </a:lnTo>
                <a:lnTo>
                  <a:pt x="76930" y="9526"/>
                </a:lnTo>
                <a:lnTo>
                  <a:pt x="76930" y="9518"/>
                </a:lnTo>
                <a:lnTo>
                  <a:pt x="76930" y="9518"/>
                </a:lnTo>
                <a:lnTo>
                  <a:pt x="76929" y="9517"/>
                </a:lnTo>
                <a:lnTo>
                  <a:pt x="76928" y="9512"/>
                </a:lnTo>
                <a:lnTo>
                  <a:pt x="76928" y="9508"/>
                </a:lnTo>
                <a:lnTo>
                  <a:pt x="76928" y="9500"/>
                </a:lnTo>
                <a:lnTo>
                  <a:pt x="76928" y="9500"/>
                </a:lnTo>
                <a:lnTo>
                  <a:pt x="76928" y="9499"/>
                </a:lnTo>
                <a:lnTo>
                  <a:pt x="76928" y="9496"/>
                </a:lnTo>
                <a:lnTo>
                  <a:pt x="76928" y="9488"/>
                </a:lnTo>
                <a:lnTo>
                  <a:pt x="76927" y="9481"/>
                </a:lnTo>
                <a:lnTo>
                  <a:pt x="76924" y="9475"/>
                </a:lnTo>
                <a:lnTo>
                  <a:pt x="76923" y="9468"/>
                </a:lnTo>
                <a:lnTo>
                  <a:pt x="76927" y="9459"/>
                </a:lnTo>
                <a:lnTo>
                  <a:pt x="76927" y="9455"/>
                </a:lnTo>
                <a:lnTo>
                  <a:pt x="76927" y="9450"/>
                </a:lnTo>
                <a:lnTo>
                  <a:pt x="76927" y="9446"/>
                </a:lnTo>
                <a:lnTo>
                  <a:pt x="76927" y="9445"/>
                </a:lnTo>
                <a:lnTo>
                  <a:pt x="76927" y="9444"/>
                </a:lnTo>
                <a:lnTo>
                  <a:pt x="76928" y="9439"/>
                </a:lnTo>
                <a:lnTo>
                  <a:pt x="76928" y="9439"/>
                </a:lnTo>
                <a:lnTo>
                  <a:pt x="76930" y="9433"/>
                </a:lnTo>
                <a:lnTo>
                  <a:pt x="76930" y="9428"/>
                </a:lnTo>
                <a:lnTo>
                  <a:pt x="76930" y="9427"/>
                </a:lnTo>
                <a:lnTo>
                  <a:pt x="76930" y="9425"/>
                </a:lnTo>
                <a:lnTo>
                  <a:pt x="76928" y="9418"/>
                </a:lnTo>
                <a:lnTo>
                  <a:pt x="76928" y="9416"/>
                </a:lnTo>
                <a:lnTo>
                  <a:pt x="76928" y="9416"/>
                </a:lnTo>
                <a:lnTo>
                  <a:pt x="76924" y="9409"/>
                </a:lnTo>
                <a:lnTo>
                  <a:pt x="76920" y="9403"/>
                </a:lnTo>
                <a:lnTo>
                  <a:pt x="76918" y="9398"/>
                </a:lnTo>
                <a:lnTo>
                  <a:pt x="76915" y="9391"/>
                </a:lnTo>
                <a:lnTo>
                  <a:pt x="76915" y="9391"/>
                </a:lnTo>
                <a:lnTo>
                  <a:pt x="76912" y="9387"/>
                </a:lnTo>
                <a:lnTo>
                  <a:pt x="76912" y="9387"/>
                </a:lnTo>
                <a:lnTo>
                  <a:pt x="76908" y="9381"/>
                </a:lnTo>
                <a:lnTo>
                  <a:pt x="76901" y="9371"/>
                </a:lnTo>
                <a:lnTo>
                  <a:pt x="76897" y="9362"/>
                </a:lnTo>
                <a:lnTo>
                  <a:pt x="76892" y="9347"/>
                </a:lnTo>
                <a:lnTo>
                  <a:pt x="76892" y="9346"/>
                </a:lnTo>
                <a:lnTo>
                  <a:pt x="76882" y="9334"/>
                </a:lnTo>
                <a:lnTo>
                  <a:pt x="76879" y="9331"/>
                </a:lnTo>
                <a:lnTo>
                  <a:pt x="76877" y="9328"/>
                </a:lnTo>
                <a:lnTo>
                  <a:pt x="76873" y="9322"/>
                </a:lnTo>
                <a:lnTo>
                  <a:pt x="76868" y="9319"/>
                </a:lnTo>
                <a:lnTo>
                  <a:pt x="76865" y="9316"/>
                </a:lnTo>
                <a:lnTo>
                  <a:pt x="76864" y="9315"/>
                </a:lnTo>
                <a:lnTo>
                  <a:pt x="76863" y="9313"/>
                </a:lnTo>
                <a:lnTo>
                  <a:pt x="76861" y="9311"/>
                </a:lnTo>
                <a:lnTo>
                  <a:pt x="76860" y="9310"/>
                </a:lnTo>
                <a:lnTo>
                  <a:pt x="76858" y="9305"/>
                </a:lnTo>
                <a:lnTo>
                  <a:pt x="76856" y="9303"/>
                </a:lnTo>
                <a:lnTo>
                  <a:pt x="76855" y="9302"/>
                </a:lnTo>
                <a:lnTo>
                  <a:pt x="76854" y="9302"/>
                </a:lnTo>
                <a:lnTo>
                  <a:pt x="76851" y="9298"/>
                </a:lnTo>
                <a:lnTo>
                  <a:pt x="76848" y="9294"/>
                </a:lnTo>
                <a:lnTo>
                  <a:pt x="76846" y="9291"/>
                </a:lnTo>
                <a:lnTo>
                  <a:pt x="76840" y="9283"/>
                </a:lnTo>
                <a:lnTo>
                  <a:pt x="76840" y="9282"/>
                </a:lnTo>
                <a:lnTo>
                  <a:pt x="76838" y="9280"/>
                </a:lnTo>
                <a:lnTo>
                  <a:pt x="76833" y="9277"/>
                </a:lnTo>
                <a:lnTo>
                  <a:pt x="76822" y="9270"/>
                </a:lnTo>
                <a:lnTo>
                  <a:pt x="76815" y="9262"/>
                </a:lnTo>
                <a:lnTo>
                  <a:pt x="76800" y="9245"/>
                </a:lnTo>
                <a:lnTo>
                  <a:pt x="76793" y="9238"/>
                </a:lnTo>
                <a:lnTo>
                  <a:pt x="76787" y="9236"/>
                </a:lnTo>
                <a:lnTo>
                  <a:pt x="76780" y="9233"/>
                </a:lnTo>
                <a:lnTo>
                  <a:pt x="76777" y="9230"/>
                </a:lnTo>
                <a:lnTo>
                  <a:pt x="76775" y="9226"/>
                </a:lnTo>
                <a:lnTo>
                  <a:pt x="76768" y="9218"/>
                </a:lnTo>
                <a:lnTo>
                  <a:pt x="76760" y="9213"/>
                </a:lnTo>
                <a:lnTo>
                  <a:pt x="76750" y="9206"/>
                </a:lnTo>
                <a:lnTo>
                  <a:pt x="76743" y="9200"/>
                </a:lnTo>
                <a:lnTo>
                  <a:pt x="76738" y="9198"/>
                </a:lnTo>
                <a:lnTo>
                  <a:pt x="76732" y="9189"/>
                </a:lnTo>
                <a:lnTo>
                  <a:pt x="76727" y="9185"/>
                </a:lnTo>
                <a:lnTo>
                  <a:pt x="76723" y="9182"/>
                </a:lnTo>
                <a:lnTo>
                  <a:pt x="76684" y="9159"/>
                </a:lnTo>
                <a:lnTo>
                  <a:pt x="76684" y="9159"/>
                </a:lnTo>
                <a:lnTo>
                  <a:pt x="76673" y="9153"/>
                </a:lnTo>
                <a:lnTo>
                  <a:pt x="76669" y="9152"/>
                </a:lnTo>
                <a:lnTo>
                  <a:pt x="76668" y="9152"/>
                </a:lnTo>
                <a:lnTo>
                  <a:pt x="76663" y="9148"/>
                </a:lnTo>
                <a:lnTo>
                  <a:pt x="76657" y="9141"/>
                </a:lnTo>
                <a:lnTo>
                  <a:pt x="76653" y="9138"/>
                </a:lnTo>
                <a:lnTo>
                  <a:pt x="76650" y="9133"/>
                </a:lnTo>
                <a:lnTo>
                  <a:pt x="76642" y="9126"/>
                </a:lnTo>
                <a:lnTo>
                  <a:pt x="76641" y="9125"/>
                </a:lnTo>
                <a:lnTo>
                  <a:pt x="76637" y="9121"/>
                </a:lnTo>
                <a:lnTo>
                  <a:pt x="76636" y="9120"/>
                </a:lnTo>
                <a:lnTo>
                  <a:pt x="76636" y="9120"/>
                </a:lnTo>
                <a:lnTo>
                  <a:pt x="76632" y="9116"/>
                </a:lnTo>
                <a:lnTo>
                  <a:pt x="76632" y="9116"/>
                </a:lnTo>
                <a:lnTo>
                  <a:pt x="76630" y="9115"/>
                </a:lnTo>
                <a:lnTo>
                  <a:pt x="76629" y="9114"/>
                </a:lnTo>
                <a:lnTo>
                  <a:pt x="76628" y="9114"/>
                </a:lnTo>
                <a:lnTo>
                  <a:pt x="76628" y="9113"/>
                </a:lnTo>
                <a:lnTo>
                  <a:pt x="76627" y="9112"/>
                </a:lnTo>
                <a:lnTo>
                  <a:pt x="76623" y="9106"/>
                </a:lnTo>
                <a:lnTo>
                  <a:pt x="76622" y="9106"/>
                </a:lnTo>
                <a:lnTo>
                  <a:pt x="76619" y="9103"/>
                </a:lnTo>
                <a:lnTo>
                  <a:pt x="76618" y="9102"/>
                </a:lnTo>
                <a:lnTo>
                  <a:pt x="76617" y="9101"/>
                </a:lnTo>
                <a:lnTo>
                  <a:pt x="76609" y="9091"/>
                </a:lnTo>
                <a:lnTo>
                  <a:pt x="76604" y="9084"/>
                </a:lnTo>
                <a:lnTo>
                  <a:pt x="76601" y="9080"/>
                </a:lnTo>
                <a:lnTo>
                  <a:pt x="76595" y="9076"/>
                </a:lnTo>
                <a:lnTo>
                  <a:pt x="76592" y="9074"/>
                </a:lnTo>
                <a:lnTo>
                  <a:pt x="76562" y="9052"/>
                </a:lnTo>
                <a:lnTo>
                  <a:pt x="76558" y="9049"/>
                </a:lnTo>
                <a:lnTo>
                  <a:pt x="76555" y="9044"/>
                </a:lnTo>
                <a:lnTo>
                  <a:pt x="76550" y="9040"/>
                </a:lnTo>
                <a:lnTo>
                  <a:pt x="76548" y="9037"/>
                </a:lnTo>
                <a:lnTo>
                  <a:pt x="76543" y="9033"/>
                </a:lnTo>
                <a:lnTo>
                  <a:pt x="76542" y="9033"/>
                </a:lnTo>
                <a:lnTo>
                  <a:pt x="76535" y="9027"/>
                </a:lnTo>
                <a:lnTo>
                  <a:pt x="76525" y="9020"/>
                </a:lnTo>
                <a:lnTo>
                  <a:pt x="76520" y="9017"/>
                </a:lnTo>
                <a:lnTo>
                  <a:pt x="76520" y="9017"/>
                </a:lnTo>
                <a:lnTo>
                  <a:pt x="76504" y="9005"/>
                </a:lnTo>
                <a:lnTo>
                  <a:pt x="76499" y="9002"/>
                </a:lnTo>
                <a:lnTo>
                  <a:pt x="76496" y="8999"/>
                </a:lnTo>
                <a:lnTo>
                  <a:pt x="76493" y="8993"/>
                </a:lnTo>
                <a:lnTo>
                  <a:pt x="76484" y="8983"/>
                </a:lnTo>
                <a:lnTo>
                  <a:pt x="76483" y="8983"/>
                </a:lnTo>
                <a:lnTo>
                  <a:pt x="76480" y="8977"/>
                </a:lnTo>
                <a:lnTo>
                  <a:pt x="76480" y="8976"/>
                </a:lnTo>
                <a:lnTo>
                  <a:pt x="76477" y="8971"/>
                </a:lnTo>
                <a:lnTo>
                  <a:pt x="76466" y="8967"/>
                </a:lnTo>
                <a:lnTo>
                  <a:pt x="76465" y="8967"/>
                </a:lnTo>
                <a:lnTo>
                  <a:pt x="76461" y="8962"/>
                </a:lnTo>
                <a:lnTo>
                  <a:pt x="76456" y="8958"/>
                </a:lnTo>
                <a:lnTo>
                  <a:pt x="76456" y="8958"/>
                </a:lnTo>
                <a:lnTo>
                  <a:pt x="76443" y="8947"/>
                </a:lnTo>
                <a:lnTo>
                  <a:pt x="76442" y="8947"/>
                </a:lnTo>
                <a:lnTo>
                  <a:pt x="76441" y="8946"/>
                </a:lnTo>
                <a:lnTo>
                  <a:pt x="76436" y="8941"/>
                </a:lnTo>
                <a:lnTo>
                  <a:pt x="76435" y="8937"/>
                </a:lnTo>
                <a:lnTo>
                  <a:pt x="76434" y="8936"/>
                </a:lnTo>
                <a:lnTo>
                  <a:pt x="76433" y="8932"/>
                </a:lnTo>
                <a:lnTo>
                  <a:pt x="76426" y="8924"/>
                </a:lnTo>
                <a:lnTo>
                  <a:pt x="76419" y="8916"/>
                </a:lnTo>
                <a:lnTo>
                  <a:pt x="76411" y="8909"/>
                </a:lnTo>
                <a:lnTo>
                  <a:pt x="76402" y="8902"/>
                </a:lnTo>
                <a:lnTo>
                  <a:pt x="76393" y="8902"/>
                </a:lnTo>
                <a:lnTo>
                  <a:pt x="76388" y="8902"/>
                </a:lnTo>
                <a:lnTo>
                  <a:pt x="76381" y="8897"/>
                </a:lnTo>
                <a:lnTo>
                  <a:pt x="76373" y="8893"/>
                </a:lnTo>
                <a:lnTo>
                  <a:pt x="76366" y="8889"/>
                </a:lnTo>
                <a:lnTo>
                  <a:pt x="76364" y="8888"/>
                </a:lnTo>
                <a:lnTo>
                  <a:pt x="76363" y="8887"/>
                </a:lnTo>
                <a:lnTo>
                  <a:pt x="76357" y="8885"/>
                </a:lnTo>
                <a:lnTo>
                  <a:pt x="76353" y="8883"/>
                </a:lnTo>
                <a:lnTo>
                  <a:pt x="76352" y="8882"/>
                </a:lnTo>
                <a:lnTo>
                  <a:pt x="76350" y="8882"/>
                </a:lnTo>
                <a:lnTo>
                  <a:pt x="76349" y="8881"/>
                </a:lnTo>
                <a:lnTo>
                  <a:pt x="76346" y="8879"/>
                </a:lnTo>
                <a:lnTo>
                  <a:pt x="76345" y="8879"/>
                </a:lnTo>
                <a:lnTo>
                  <a:pt x="76345" y="8879"/>
                </a:lnTo>
                <a:lnTo>
                  <a:pt x="76341" y="8876"/>
                </a:lnTo>
                <a:lnTo>
                  <a:pt x="76340" y="8875"/>
                </a:lnTo>
                <a:lnTo>
                  <a:pt x="76335" y="8869"/>
                </a:lnTo>
                <a:lnTo>
                  <a:pt x="76334" y="8869"/>
                </a:lnTo>
                <a:lnTo>
                  <a:pt x="76333" y="8869"/>
                </a:lnTo>
                <a:lnTo>
                  <a:pt x="76332" y="8868"/>
                </a:lnTo>
                <a:lnTo>
                  <a:pt x="76330" y="8866"/>
                </a:lnTo>
                <a:lnTo>
                  <a:pt x="76329" y="8865"/>
                </a:lnTo>
                <a:lnTo>
                  <a:pt x="76324" y="8863"/>
                </a:lnTo>
                <a:lnTo>
                  <a:pt x="76322" y="8860"/>
                </a:lnTo>
                <a:lnTo>
                  <a:pt x="76315" y="8854"/>
                </a:lnTo>
                <a:lnTo>
                  <a:pt x="76310" y="8851"/>
                </a:lnTo>
                <a:lnTo>
                  <a:pt x="76296" y="8842"/>
                </a:lnTo>
                <a:lnTo>
                  <a:pt x="76293" y="8839"/>
                </a:lnTo>
                <a:lnTo>
                  <a:pt x="76288" y="8837"/>
                </a:lnTo>
                <a:lnTo>
                  <a:pt x="76287" y="8837"/>
                </a:lnTo>
                <a:lnTo>
                  <a:pt x="76284" y="8834"/>
                </a:lnTo>
                <a:lnTo>
                  <a:pt x="76283" y="8833"/>
                </a:lnTo>
                <a:lnTo>
                  <a:pt x="76280" y="8828"/>
                </a:lnTo>
                <a:lnTo>
                  <a:pt x="76274" y="8821"/>
                </a:lnTo>
                <a:lnTo>
                  <a:pt x="76265" y="8816"/>
                </a:lnTo>
                <a:lnTo>
                  <a:pt x="76262" y="8814"/>
                </a:lnTo>
                <a:lnTo>
                  <a:pt x="76259" y="8809"/>
                </a:lnTo>
                <a:lnTo>
                  <a:pt x="76252" y="8795"/>
                </a:lnTo>
                <a:lnTo>
                  <a:pt x="76250" y="8791"/>
                </a:lnTo>
                <a:lnTo>
                  <a:pt x="76249" y="8790"/>
                </a:lnTo>
                <a:lnTo>
                  <a:pt x="76249" y="8789"/>
                </a:lnTo>
                <a:lnTo>
                  <a:pt x="76243" y="8785"/>
                </a:lnTo>
                <a:lnTo>
                  <a:pt x="76234" y="8771"/>
                </a:lnTo>
                <a:lnTo>
                  <a:pt x="76231" y="8766"/>
                </a:lnTo>
                <a:lnTo>
                  <a:pt x="76226" y="8759"/>
                </a:lnTo>
                <a:lnTo>
                  <a:pt x="76222" y="8750"/>
                </a:lnTo>
                <a:lnTo>
                  <a:pt x="76209" y="8741"/>
                </a:lnTo>
                <a:lnTo>
                  <a:pt x="76207" y="8738"/>
                </a:lnTo>
                <a:lnTo>
                  <a:pt x="76204" y="8734"/>
                </a:lnTo>
                <a:lnTo>
                  <a:pt x="76196" y="8707"/>
                </a:lnTo>
                <a:lnTo>
                  <a:pt x="76191" y="8701"/>
                </a:lnTo>
                <a:lnTo>
                  <a:pt x="76191" y="8695"/>
                </a:lnTo>
                <a:lnTo>
                  <a:pt x="76187" y="8688"/>
                </a:lnTo>
                <a:lnTo>
                  <a:pt x="76186" y="8686"/>
                </a:lnTo>
                <a:lnTo>
                  <a:pt x="76186" y="8685"/>
                </a:lnTo>
                <a:lnTo>
                  <a:pt x="76185" y="8683"/>
                </a:lnTo>
                <a:lnTo>
                  <a:pt x="76182" y="8675"/>
                </a:lnTo>
                <a:lnTo>
                  <a:pt x="76182" y="8675"/>
                </a:lnTo>
                <a:lnTo>
                  <a:pt x="76179" y="8667"/>
                </a:lnTo>
                <a:lnTo>
                  <a:pt x="76176" y="8658"/>
                </a:lnTo>
                <a:lnTo>
                  <a:pt x="76173" y="8647"/>
                </a:lnTo>
                <a:lnTo>
                  <a:pt x="76173" y="8647"/>
                </a:lnTo>
                <a:lnTo>
                  <a:pt x="76169" y="8642"/>
                </a:lnTo>
                <a:lnTo>
                  <a:pt x="76167" y="8632"/>
                </a:lnTo>
                <a:lnTo>
                  <a:pt x="76167" y="8628"/>
                </a:lnTo>
                <a:lnTo>
                  <a:pt x="76167" y="8627"/>
                </a:lnTo>
                <a:lnTo>
                  <a:pt x="76165" y="8622"/>
                </a:lnTo>
                <a:lnTo>
                  <a:pt x="76164" y="8621"/>
                </a:lnTo>
                <a:lnTo>
                  <a:pt x="76164" y="8621"/>
                </a:lnTo>
                <a:lnTo>
                  <a:pt x="76162" y="8618"/>
                </a:lnTo>
                <a:lnTo>
                  <a:pt x="76162" y="8617"/>
                </a:lnTo>
                <a:lnTo>
                  <a:pt x="76162" y="8616"/>
                </a:lnTo>
                <a:lnTo>
                  <a:pt x="76161" y="8615"/>
                </a:lnTo>
                <a:lnTo>
                  <a:pt x="76161" y="8614"/>
                </a:lnTo>
                <a:lnTo>
                  <a:pt x="76159" y="8605"/>
                </a:lnTo>
                <a:lnTo>
                  <a:pt x="76157" y="8600"/>
                </a:lnTo>
                <a:lnTo>
                  <a:pt x="76155" y="8595"/>
                </a:lnTo>
                <a:lnTo>
                  <a:pt x="76156" y="8594"/>
                </a:lnTo>
                <a:lnTo>
                  <a:pt x="76158" y="8588"/>
                </a:lnTo>
                <a:lnTo>
                  <a:pt x="76158" y="8587"/>
                </a:lnTo>
                <a:lnTo>
                  <a:pt x="76157" y="8584"/>
                </a:lnTo>
                <a:lnTo>
                  <a:pt x="76156" y="8581"/>
                </a:lnTo>
                <a:lnTo>
                  <a:pt x="76156" y="8579"/>
                </a:lnTo>
                <a:lnTo>
                  <a:pt x="76157" y="8576"/>
                </a:lnTo>
                <a:lnTo>
                  <a:pt x="76158" y="8573"/>
                </a:lnTo>
                <a:lnTo>
                  <a:pt x="76158" y="8572"/>
                </a:lnTo>
                <a:lnTo>
                  <a:pt x="76158" y="8563"/>
                </a:lnTo>
                <a:lnTo>
                  <a:pt x="76159" y="8551"/>
                </a:lnTo>
                <a:lnTo>
                  <a:pt x="76160" y="8532"/>
                </a:lnTo>
                <a:lnTo>
                  <a:pt x="76160" y="8531"/>
                </a:lnTo>
                <a:lnTo>
                  <a:pt x="76160" y="8530"/>
                </a:lnTo>
                <a:lnTo>
                  <a:pt x="76161" y="8529"/>
                </a:lnTo>
                <a:lnTo>
                  <a:pt x="76161" y="8529"/>
                </a:lnTo>
                <a:lnTo>
                  <a:pt x="76161" y="8529"/>
                </a:lnTo>
                <a:lnTo>
                  <a:pt x="76161" y="8528"/>
                </a:lnTo>
                <a:lnTo>
                  <a:pt x="76162" y="8526"/>
                </a:lnTo>
                <a:lnTo>
                  <a:pt x="76163" y="8521"/>
                </a:lnTo>
                <a:lnTo>
                  <a:pt x="76163" y="8519"/>
                </a:lnTo>
                <a:lnTo>
                  <a:pt x="76163" y="8515"/>
                </a:lnTo>
                <a:lnTo>
                  <a:pt x="76163" y="8510"/>
                </a:lnTo>
                <a:lnTo>
                  <a:pt x="76163" y="8505"/>
                </a:lnTo>
                <a:lnTo>
                  <a:pt x="76164" y="8496"/>
                </a:lnTo>
                <a:lnTo>
                  <a:pt x="76165" y="8492"/>
                </a:lnTo>
                <a:lnTo>
                  <a:pt x="76165" y="8490"/>
                </a:lnTo>
                <a:lnTo>
                  <a:pt x="76167" y="8486"/>
                </a:lnTo>
                <a:lnTo>
                  <a:pt x="76167" y="8477"/>
                </a:lnTo>
                <a:lnTo>
                  <a:pt x="76167" y="8476"/>
                </a:lnTo>
                <a:lnTo>
                  <a:pt x="76168" y="8472"/>
                </a:lnTo>
                <a:lnTo>
                  <a:pt x="76170" y="8468"/>
                </a:lnTo>
                <a:lnTo>
                  <a:pt x="76170" y="8461"/>
                </a:lnTo>
                <a:lnTo>
                  <a:pt x="76173" y="8456"/>
                </a:lnTo>
                <a:lnTo>
                  <a:pt x="76178" y="8448"/>
                </a:lnTo>
                <a:lnTo>
                  <a:pt x="76178" y="8447"/>
                </a:lnTo>
                <a:lnTo>
                  <a:pt x="76178" y="8446"/>
                </a:lnTo>
                <a:lnTo>
                  <a:pt x="76180" y="8443"/>
                </a:lnTo>
                <a:lnTo>
                  <a:pt x="76182" y="8440"/>
                </a:lnTo>
                <a:lnTo>
                  <a:pt x="76189" y="8431"/>
                </a:lnTo>
                <a:lnTo>
                  <a:pt x="76190" y="8430"/>
                </a:lnTo>
                <a:lnTo>
                  <a:pt x="76190" y="8430"/>
                </a:lnTo>
                <a:lnTo>
                  <a:pt x="76194" y="8422"/>
                </a:lnTo>
                <a:lnTo>
                  <a:pt x="76197" y="8417"/>
                </a:lnTo>
                <a:lnTo>
                  <a:pt x="76200" y="8412"/>
                </a:lnTo>
                <a:lnTo>
                  <a:pt x="76202" y="8407"/>
                </a:lnTo>
                <a:lnTo>
                  <a:pt x="76202" y="8406"/>
                </a:lnTo>
                <a:lnTo>
                  <a:pt x="76203" y="8405"/>
                </a:lnTo>
                <a:lnTo>
                  <a:pt x="76206" y="8395"/>
                </a:lnTo>
                <a:lnTo>
                  <a:pt x="76208" y="8390"/>
                </a:lnTo>
                <a:lnTo>
                  <a:pt x="76212" y="8388"/>
                </a:lnTo>
                <a:lnTo>
                  <a:pt x="76213" y="8383"/>
                </a:lnTo>
                <a:lnTo>
                  <a:pt x="76212" y="8378"/>
                </a:lnTo>
                <a:lnTo>
                  <a:pt x="76212" y="8375"/>
                </a:lnTo>
                <a:lnTo>
                  <a:pt x="76212" y="8375"/>
                </a:lnTo>
                <a:lnTo>
                  <a:pt x="76211" y="8370"/>
                </a:lnTo>
                <a:lnTo>
                  <a:pt x="76211" y="8369"/>
                </a:lnTo>
                <a:lnTo>
                  <a:pt x="76211" y="8368"/>
                </a:lnTo>
                <a:lnTo>
                  <a:pt x="76211" y="8368"/>
                </a:lnTo>
                <a:lnTo>
                  <a:pt x="76211" y="8364"/>
                </a:lnTo>
                <a:lnTo>
                  <a:pt x="76209" y="8359"/>
                </a:lnTo>
                <a:lnTo>
                  <a:pt x="76209" y="8358"/>
                </a:lnTo>
                <a:lnTo>
                  <a:pt x="76209" y="8353"/>
                </a:lnTo>
                <a:lnTo>
                  <a:pt x="76209" y="8353"/>
                </a:lnTo>
                <a:lnTo>
                  <a:pt x="76208" y="8350"/>
                </a:lnTo>
                <a:lnTo>
                  <a:pt x="76208" y="8349"/>
                </a:lnTo>
                <a:lnTo>
                  <a:pt x="76207" y="8345"/>
                </a:lnTo>
                <a:lnTo>
                  <a:pt x="76205" y="8339"/>
                </a:lnTo>
                <a:lnTo>
                  <a:pt x="76203" y="8333"/>
                </a:lnTo>
                <a:lnTo>
                  <a:pt x="76199" y="8327"/>
                </a:lnTo>
                <a:lnTo>
                  <a:pt x="76196" y="8322"/>
                </a:lnTo>
                <a:lnTo>
                  <a:pt x="76193" y="8319"/>
                </a:lnTo>
                <a:lnTo>
                  <a:pt x="76188" y="8311"/>
                </a:lnTo>
                <a:lnTo>
                  <a:pt x="76186" y="8308"/>
                </a:lnTo>
                <a:lnTo>
                  <a:pt x="76185" y="8307"/>
                </a:lnTo>
                <a:lnTo>
                  <a:pt x="76183" y="8307"/>
                </a:lnTo>
                <a:lnTo>
                  <a:pt x="76180" y="8304"/>
                </a:lnTo>
                <a:lnTo>
                  <a:pt x="76177" y="8300"/>
                </a:lnTo>
                <a:lnTo>
                  <a:pt x="76167" y="8295"/>
                </a:lnTo>
                <a:lnTo>
                  <a:pt x="76160" y="8292"/>
                </a:lnTo>
                <a:lnTo>
                  <a:pt x="76153" y="8291"/>
                </a:lnTo>
                <a:lnTo>
                  <a:pt x="76151" y="8290"/>
                </a:lnTo>
                <a:lnTo>
                  <a:pt x="76150" y="8289"/>
                </a:lnTo>
                <a:lnTo>
                  <a:pt x="76139" y="8287"/>
                </a:lnTo>
                <a:lnTo>
                  <a:pt x="76133" y="8286"/>
                </a:lnTo>
                <a:lnTo>
                  <a:pt x="76128" y="8284"/>
                </a:lnTo>
                <a:lnTo>
                  <a:pt x="76124" y="8281"/>
                </a:lnTo>
                <a:lnTo>
                  <a:pt x="76123" y="8280"/>
                </a:lnTo>
                <a:lnTo>
                  <a:pt x="76108" y="8280"/>
                </a:lnTo>
                <a:lnTo>
                  <a:pt x="76101" y="8278"/>
                </a:lnTo>
                <a:lnTo>
                  <a:pt x="76100" y="8278"/>
                </a:lnTo>
                <a:lnTo>
                  <a:pt x="76093" y="8277"/>
                </a:lnTo>
                <a:lnTo>
                  <a:pt x="76081" y="8277"/>
                </a:lnTo>
                <a:lnTo>
                  <a:pt x="76069" y="8277"/>
                </a:lnTo>
                <a:lnTo>
                  <a:pt x="76062" y="8277"/>
                </a:lnTo>
                <a:lnTo>
                  <a:pt x="76060" y="8276"/>
                </a:lnTo>
                <a:lnTo>
                  <a:pt x="76056" y="8275"/>
                </a:lnTo>
                <a:lnTo>
                  <a:pt x="76047" y="8275"/>
                </a:lnTo>
                <a:lnTo>
                  <a:pt x="76046" y="8274"/>
                </a:lnTo>
                <a:lnTo>
                  <a:pt x="76031" y="8271"/>
                </a:lnTo>
                <a:lnTo>
                  <a:pt x="76024" y="8272"/>
                </a:lnTo>
                <a:lnTo>
                  <a:pt x="76018" y="8274"/>
                </a:lnTo>
                <a:lnTo>
                  <a:pt x="76012" y="8274"/>
                </a:lnTo>
                <a:lnTo>
                  <a:pt x="76006" y="8274"/>
                </a:lnTo>
                <a:lnTo>
                  <a:pt x="76005" y="8274"/>
                </a:lnTo>
                <a:lnTo>
                  <a:pt x="76003" y="8274"/>
                </a:lnTo>
                <a:lnTo>
                  <a:pt x="75998" y="8274"/>
                </a:lnTo>
                <a:lnTo>
                  <a:pt x="75992" y="8272"/>
                </a:lnTo>
                <a:lnTo>
                  <a:pt x="75977" y="8269"/>
                </a:lnTo>
                <a:lnTo>
                  <a:pt x="75975" y="8269"/>
                </a:lnTo>
                <a:lnTo>
                  <a:pt x="75974" y="8269"/>
                </a:lnTo>
                <a:lnTo>
                  <a:pt x="75970" y="8270"/>
                </a:lnTo>
                <a:lnTo>
                  <a:pt x="75967" y="8268"/>
                </a:lnTo>
                <a:lnTo>
                  <a:pt x="75964" y="8268"/>
                </a:lnTo>
                <a:lnTo>
                  <a:pt x="75963" y="8268"/>
                </a:lnTo>
                <a:lnTo>
                  <a:pt x="75958" y="8265"/>
                </a:lnTo>
                <a:lnTo>
                  <a:pt x="75950" y="8264"/>
                </a:lnTo>
                <a:lnTo>
                  <a:pt x="75943" y="8264"/>
                </a:lnTo>
                <a:lnTo>
                  <a:pt x="75942" y="8264"/>
                </a:lnTo>
                <a:lnTo>
                  <a:pt x="75940" y="8264"/>
                </a:lnTo>
                <a:lnTo>
                  <a:pt x="75936" y="8264"/>
                </a:lnTo>
                <a:lnTo>
                  <a:pt x="75936" y="8263"/>
                </a:lnTo>
                <a:lnTo>
                  <a:pt x="75935" y="8263"/>
                </a:lnTo>
                <a:lnTo>
                  <a:pt x="75914" y="8262"/>
                </a:lnTo>
                <a:lnTo>
                  <a:pt x="75914" y="8262"/>
                </a:lnTo>
                <a:lnTo>
                  <a:pt x="75909" y="8263"/>
                </a:lnTo>
                <a:lnTo>
                  <a:pt x="75908" y="8263"/>
                </a:lnTo>
                <a:lnTo>
                  <a:pt x="75899" y="8262"/>
                </a:lnTo>
                <a:lnTo>
                  <a:pt x="75898" y="8261"/>
                </a:lnTo>
                <a:lnTo>
                  <a:pt x="75888" y="8257"/>
                </a:lnTo>
                <a:lnTo>
                  <a:pt x="75883" y="8256"/>
                </a:lnTo>
                <a:lnTo>
                  <a:pt x="75875" y="8257"/>
                </a:lnTo>
                <a:lnTo>
                  <a:pt x="75873" y="8257"/>
                </a:lnTo>
                <a:lnTo>
                  <a:pt x="75868" y="8257"/>
                </a:lnTo>
                <a:lnTo>
                  <a:pt x="75867" y="8257"/>
                </a:lnTo>
                <a:lnTo>
                  <a:pt x="75867" y="8257"/>
                </a:lnTo>
                <a:lnTo>
                  <a:pt x="75863" y="8257"/>
                </a:lnTo>
                <a:lnTo>
                  <a:pt x="75858" y="8257"/>
                </a:lnTo>
                <a:lnTo>
                  <a:pt x="75853" y="8257"/>
                </a:lnTo>
                <a:lnTo>
                  <a:pt x="75850" y="8257"/>
                </a:lnTo>
                <a:lnTo>
                  <a:pt x="75848" y="8257"/>
                </a:lnTo>
                <a:lnTo>
                  <a:pt x="75844" y="8255"/>
                </a:lnTo>
                <a:lnTo>
                  <a:pt x="75841" y="8254"/>
                </a:lnTo>
                <a:lnTo>
                  <a:pt x="75837" y="8254"/>
                </a:lnTo>
                <a:lnTo>
                  <a:pt x="75836" y="8254"/>
                </a:lnTo>
                <a:lnTo>
                  <a:pt x="75834" y="8254"/>
                </a:lnTo>
                <a:lnTo>
                  <a:pt x="75826" y="8253"/>
                </a:lnTo>
                <a:lnTo>
                  <a:pt x="75818" y="8249"/>
                </a:lnTo>
                <a:lnTo>
                  <a:pt x="75817" y="8249"/>
                </a:lnTo>
                <a:lnTo>
                  <a:pt x="75817" y="8249"/>
                </a:lnTo>
                <a:lnTo>
                  <a:pt x="75812" y="8249"/>
                </a:lnTo>
                <a:lnTo>
                  <a:pt x="75807" y="8246"/>
                </a:lnTo>
                <a:lnTo>
                  <a:pt x="75800" y="8247"/>
                </a:lnTo>
                <a:lnTo>
                  <a:pt x="75792" y="8246"/>
                </a:lnTo>
                <a:lnTo>
                  <a:pt x="75790" y="8246"/>
                </a:lnTo>
                <a:lnTo>
                  <a:pt x="75781" y="8247"/>
                </a:lnTo>
                <a:lnTo>
                  <a:pt x="75773" y="8247"/>
                </a:lnTo>
                <a:lnTo>
                  <a:pt x="75766" y="8247"/>
                </a:lnTo>
                <a:lnTo>
                  <a:pt x="75764" y="8246"/>
                </a:lnTo>
                <a:lnTo>
                  <a:pt x="75760" y="8244"/>
                </a:lnTo>
                <a:lnTo>
                  <a:pt x="75758" y="8244"/>
                </a:lnTo>
                <a:lnTo>
                  <a:pt x="75755" y="8243"/>
                </a:lnTo>
                <a:lnTo>
                  <a:pt x="75753" y="8242"/>
                </a:lnTo>
                <a:lnTo>
                  <a:pt x="75751" y="8242"/>
                </a:lnTo>
                <a:lnTo>
                  <a:pt x="75749" y="8242"/>
                </a:lnTo>
                <a:lnTo>
                  <a:pt x="75749" y="8242"/>
                </a:lnTo>
                <a:lnTo>
                  <a:pt x="75748" y="8242"/>
                </a:lnTo>
                <a:lnTo>
                  <a:pt x="75747" y="8241"/>
                </a:lnTo>
                <a:lnTo>
                  <a:pt x="75731" y="8239"/>
                </a:lnTo>
                <a:lnTo>
                  <a:pt x="75730" y="8240"/>
                </a:lnTo>
                <a:lnTo>
                  <a:pt x="75729" y="8241"/>
                </a:lnTo>
                <a:lnTo>
                  <a:pt x="75723" y="8241"/>
                </a:lnTo>
                <a:lnTo>
                  <a:pt x="75718" y="8241"/>
                </a:lnTo>
                <a:lnTo>
                  <a:pt x="75716" y="8241"/>
                </a:lnTo>
                <a:lnTo>
                  <a:pt x="75714" y="8241"/>
                </a:lnTo>
                <a:lnTo>
                  <a:pt x="75711" y="8241"/>
                </a:lnTo>
                <a:lnTo>
                  <a:pt x="75706" y="8242"/>
                </a:lnTo>
                <a:lnTo>
                  <a:pt x="75701" y="8240"/>
                </a:lnTo>
                <a:lnTo>
                  <a:pt x="75695" y="8238"/>
                </a:lnTo>
                <a:lnTo>
                  <a:pt x="75691" y="8238"/>
                </a:lnTo>
                <a:lnTo>
                  <a:pt x="75690" y="8238"/>
                </a:lnTo>
                <a:lnTo>
                  <a:pt x="75689" y="8238"/>
                </a:lnTo>
                <a:lnTo>
                  <a:pt x="75684" y="8238"/>
                </a:lnTo>
                <a:lnTo>
                  <a:pt x="75678" y="8238"/>
                </a:lnTo>
                <a:lnTo>
                  <a:pt x="75676" y="8238"/>
                </a:lnTo>
                <a:lnTo>
                  <a:pt x="75675" y="8238"/>
                </a:lnTo>
                <a:lnTo>
                  <a:pt x="75674" y="8238"/>
                </a:lnTo>
                <a:lnTo>
                  <a:pt x="75671" y="8238"/>
                </a:lnTo>
                <a:lnTo>
                  <a:pt x="75667" y="8237"/>
                </a:lnTo>
                <a:lnTo>
                  <a:pt x="75666" y="8237"/>
                </a:lnTo>
                <a:lnTo>
                  <a:pt x="75665" y="8237"/>
                </a:lnTo>
                <a:lnTo>
                  <a:pt x="75662" y="8236"/>
                </a:lnTo>
                <a:lnTo>
                  <a:pt x="75659" y="8235"/>
                </a:lnTo>
                <a:lnTo>
                  <a:pt x="75658" y="8235"/>
                </a:lnTo>
                <a:lnTo>
                  <a:pt x="75656" y="8235"/>
                </a:lnTo>
                <a:lnTo>
                  <a:pt x="75652" y="8234"/>
                </a:lnTo>
                <a:lnTo>
                  <a:pt x="75651" y="8233"/>
                </a:lnTo>
                <a:lnTo>
                  <a:pt x="75647" y="8232"/>
                </a:lnTo>
                <a:lnTo>
                  <a:pt x="75645" y="8231"/>
                </a:lnTo>
                <a:lnTo>
                  <a:pt x="75638" y="8229"/>
                </a:lnTo>
                <a:lnTo>
                  <a:pt x="75634" y="8228"/>
                </a:lnTo>
                <a:lnTo>
                  <a:pt x="75633" y="8228"/>
                </a:lnTo>
                <a:lnTo>
                  <a:pt x="75632" y="8227"/>
                </a:lnTo>
                <a:lnTo>
                  <a:pt x="75627" y="8226"/>
                </a:lnTo>
                <a:lnTo>
                  <a:pt x="75614" y="8224"/>
                </a:lnTo>
                <a:lnTo>
                  <a:pt x="75611" y="8224"/>
                </a:lnTo>
                <a:lnTo>
                  <a:pt x="75611" y="8224"/>
                </a:lnTo>
                <a:lnTo>
                  <a:pt x="75594" y="8222"/>
                </a:lnTo>
                <a:lnTo>
                  <a:pt x="75592" y="8222"/>
                </a:lnTo>
                <a:lnTo>
                  <a:pt x="75591" y="8222"/>
                </a:lnTo>
                <a:lnTo>
                  <a:pt x="75588" y="8220"/>
                </a:lnTo>
                <a:lnTo>
                  <a:pt x="75583" y="8217"/>
                </a:lnTo>
                <a:lnTo>
                  <a:pt x="75579" y="8216"/>
                </a:lnTo>
                <a:lnTo>
                  <a:pt x="75578" y="8215"/>
                </a:lnTo>
                <a:lnTo>
                  <a:pt x="75574" y="8214"/>
                </a:lnTo>
                <a:lnTo>
                  <a:pt x="75573" y="8213"/>
                </a:lnTo>
                <a:lnTo>
                  <a:pt x="75572" y="8212"/>
                </a:lnTo>
                <a:lnTo>
                  <a:pt x="75567" y="8210"/>
                </a:lnTo>
                <a:lnTo>
                  <a:pt x="75565" y="8210"/>
                </a:lnTo>
                <a:lnTo>
                  <a:pt x="75564" y="8210"/>
                </a:lnTo>
                <a:lnTo>
                  <a:pt x="75553" y="8206"/>
                </a:lnTo>
                <a:lnTo>
                  <a:pt x="75543" y="8202"/>
                </a:lnTo>
                <a:lnTo>
                  <a:pt x="75534" y="8198"/>
                </a:lnTo>
                <a:lnTo>
                  <a:pt x="75528" y="8196"/>
                </a:lnTo>
                <a:lnTo>
                  <a:pt x="75510" y="8187"/>
                </a:lnTo>
                <a:lnTo>
                  <a:pt x="75501" y="8182"/>
                </a:lnTo>
                <a:lnTo>
                  <a:pt x="75501" y="8182"/>
                </a:lnTo>
                <a:lnTo>
                  <a:pt x="75500" y="8182"/>
                </a:lnTo>
                <a:lnTo>
                  <a:pt x="75494" y="8179"/>
                </a:lnTo>
                <a:lnTo>
                  <a:pt x="75488" y="8175"/>
                </a:lnTo>
                <a:lnTo>
                  <a:pt x="75471" y="8174"/>
                </a:lnTo>
                <a:lnTo>
                  <a:pt x="75465" y="8171"/>
                </a:lnTo>
                <a:lnTo>
                  <a:pt x="75464" y="8171"/>
                </a:lnTo>
                <a:lnTo>
                  <a:pt x="75457" y="8172"/>
                </a:lnTo>
                <a:lnTo>
                  <a:pt x="75447" y="8174"/>
                </a:lnTo>
                <a:lnTo>
                  <a:pt x="75442" y="8172"/>
                </a:lnTo>
                <a:lnTo>
                  <a:pt x="75433" y="8165"/>
                </a:lnTo>
                <a:lnTo>
                  <a:pt x="75428" y="8163"/>
                </a:lnTo>
                <a:lnTo>
                  <a:pt x="75422" y="8161"/>
                </a:lnTo>
                <a:lnTo>
                  <a:pt x="75422" y="8161"/>
                </a:lnTo>
                <a:lnTo>
                  <a:pt x="75420" y="8161"/>
                </a:lnTo>
                <a:lnTo>
                  <a:pt x="75415" y="8159"/>
                </a:lnTo>
                <a:lnTo>
                  <a:pt x="75410" y="8156"/>
                </a:lnTo>
                <a:lnTo>
                  <a:pt x="75403" y="8154"/>
                </a:lnTo>
                <a:lnTo>
                  <a:pt x="75403" y="8154"/>
                </a:lnTo>
                <a:lnTo>
                  <a:pt x="75400" y="8152"/>
                </a:lnTo>
                <a:lnTo>
                  <a:pt x="75394" y="8150"/>
                </a:lnTo>
                <a:lnTo>
                  <a:pt x="75388" y="8148"/>
                </a:lnTo>
                <a:lnTo>
                  <a:pt x="75384" y="8145"/>
                </a:lnTo>
                <a:lnTo>
                  <a:pt x="75380" y="8144"/>
                </a:lnTo>
                <a:lnTo>
                  <a:pt x="75379" y="8144"/>
                </a:lnTo>
                <a:lnTo>
                  <a:pt x="75371" y="8141"/>
                </a:lnTo>
                <a:lnTo>
                  <a:pt x="75366" y="8140"/>
                </a:lnTo>
                <a:lnTo>
                  <a:pt x="75358" y="8135"/>
                </a:lnTo>
                <a:lnTo>
                  <a:pt x="75357" y="8134"/>
                </a:lnTo>
                <a:lnTo>
                  <a:pt x="75352" y="8134"/>
                </a:lnTo>
                <a:lnTo>
                  <a:pt x="75351" y="8134"/>
                </a:lnTo>
                <a:lnTo>
                  <a:pt x="75347" y="8132"/>
                </a:lnTo>
                <a:lnTo>
                  <a:pt x="75345" y="8131"/>
                </a:lnTo>
                <a:lnTo>
                  <a:pt x="75337" y="8129"/>
                </a:lnTo>
                <a:lnTo>
                  <a:pt x="75330" y="8127"/>
                </a:lnTo>
                <a:lnTo>
                  <a:pt x="75325" y="8125"/>
                </a:lnTo>
                <a:lnTo>
                  <a:pt x="75322" y="8123"/>
                </a:lnTo>
                <a:lnTo>
                  <a:pt x="75321" y="8122"/>
                </a:lnTo>
                <a:lnTo>
                  <a:pt x="75318" y="8119"/>
                </a:lnTo>
                <a:lnTo>
                  <a:pt x="75314" y="8116"/>
                </a:lnTo>
                <a:lnTo>
                  <a:pt x="75309" y="8114"/>
                </a:lnTo>
                <a:lnTo>
                  <a:pt x="75302" y="8112"/>
                </a:lnTo>
                <a:lnTo>
                  <a:pt x="75298" y="8111"/>
                </a:lnTo>
                <a:lnTo>
                  <a:pt x="75291" y="8110"/>
                </a:lnTo>
                <a:lnTo>
                  <a:pt x="75281" y="8109"/>
                </a:lnTo>
                <a:lnTo>
                  <a:pt x="75272" y="8107"/>
                </a:lnTo>
                <a:lnTo>
                  <a:pt x="75267" y="8107"/>
                </a:lnTo>
                <a:lnTo>
                  <a:pt x="75257" y="8108"/>
                </a:lnTo>
                <a:lnTo>
                  <a:pt x="75248" y="8107"/>
                </a:lnTo>
                <a:lnTo>
                  <a:pt x="75247" y="8107"/>
                </a:lnTo>
                <a:lnTo>
                  <a:pt x="75242" y="8106"/>
                </a:lnTo>
                <a:lnTo>
                  <a:pt x="75232" y="8107"/>
                </a:lnTo>
                <a:lnTo>
                  <a:pt x="75227" y="8108"/>
                </a:lnTo>
                <a:lnTo>
                  <a:pt x="75225" y="8108"/>
                </a:lnTo>
                <a:lnTo>
                  <a:pt x="75223" y="8109"/>
                </a:lnTo>
                <a:lnTo>
                  <a:pt x="75219" y="8111"/>
                </a:lnTo>
                <a:lnTo>
                  <a:pt x="75209" y="8111"/>
                </a:lnTo>
                <a:lnTo>
                  <a:pt x="75204" y="8111"/>
                </a:lnTo>
                <a:lnTo>
                  <a:pt x="75195" y="8111"/>
                </a:lnTo>
                <a:lnTo>
                  <a:pt x="75185" y="8110"/>
                </a:lnTo>
                <a:lnTo>
                  <a:pt x="75180" y="8110"/>
                </a:lnTo>
                <a:lnTo>
                  <a:pt x="75174" y="8110"/>
                </a:lnTo>
                <a:lnTo>
                  <a:pt x="75167" y="8111"/>
                </a:lnTo>
                <a:lnTo>
                  <a:pt x="75167" y="8111"/>
                </a:lnTo>
                <a:lnTo>
                  <a:pt x="75161" y="8112"/>
                </a:lnTo>
                <a:lnTo>
                  <a:pt x="75157" y="8112"/>
                </a:lnTo>
                <a:lnTo>
                  <a:pt x="75156" y="8112"/>
                </a:lnTo>
                <a:lnTo>
                  <a:pt x="75155" y="8112"/>
                </a:lnTo>
                <a:lnTo>
                  <a:pt x="75154" y="8112"/>
                </a:lnTo>
                <a:lnTo>
                  <a:pt x="75151" y="8112"/>
                </a:lnTo>
                <a:lnTo>
                  <a:pt x="75151" y="8112"/>
                </a:lnTo>
                <a:lnTo>
                  <a:pt x="75150" y="8112"/>
                </a:lnTo>
                <a:lnTo>
                  <a:pt x="75147" y="8112"/>
                </a:lnTo>
                <a:lnTo>
                  <a:pt x="75146" y="8112"/>
                </a:lnTo>
                <a:lnTo>
                  <a:pt x="75142" y="8113"/>
                </a:lnTo>
                <a:lnTo>
                  <a:pt x="75131" y="8114"/>
                </a:lnTo>
                <a:lnTo>
                  <a:pt x="75130" y="8114"/>
                </a:lnTo>
                <a:lnTo>
                  <a:pt x="75126" y="8114"/>
                </a:lnTo>
                <a:lnTo>
                  <a:pt x="75115" y="8119"/>
                </a:lnTo>
                <a:lnTo>
                  <a:pt x="75111" y="8121"/>
                </a:lnTo>
                <a:lnTo>
                  <a:pt x="75090" y="8123"/>
                </a:lnTo>
                <a:lnTo>
                  <a:pt x="75089" y="8123"/>
                </a:lnTo>
                <a:lnTo>
                  <a:pt x="75082" y="8124"/>
                </a:lnTo>
                <a:lnTo>
                  <a:pt x="75077" y="8125"/>
                </a:lnTo>
                <a:lnTo>
                  <a:pt x="75076" y="8125"/>
                </a:lnTo>
                <a:lnTo>
                  <a:pt x="75068" y="8127"/>
                </a:lnTo>
                <a:lnTo>
                  <a:pt x="75060" y="8128"/>
                </a:lnTo>
                <a:lnTo>
                  <a:pt x="75052" y="8130"/>
                </a:lnTo>
                <a:lnTo>
                  <a:pt x="75047" y="8132"/>
                </a:lnTo>
                <a:lnTo>
                  <a:pt x="75040" y="8135"/>
                </a:lnTo>
                <a:lnTo>
                  <a:pt x="75031" y="8138"/>
                </a:lnTo>
                <a:lnTo>
                  <a:pt x="75026" y="8138"/>
                </a:lnTo>
                <a:lnTo>
                  <a:pt x="75026" y="8138"/>
                </a:lnTo>
                <a:lnTo>
                  <a:pt x="75020" y="8140"/>
                </a:lnTo>
                <a:lnTo>
                  <a:pt x="75008" y="8145"/>
                </a:lnTo>
                <a:lnTo>
                  <a:pt x="74993" y="8148"/>
                </a:lnTo>
                <a:lnTo>
                  <a:pt x="74977" y="8149"/>
                </a:lnTo>
                <a:lnTo>
                  <a:pt x="74968" y="8150"/>
                </a:lnTo>
                <a:lnTo>
                  <a:pt x="74966" y="8150"/>
                </a:lnTo>
                <a:lnTo>
                  <a:pt x="74961" y="8151"/>
                </a:lnTo>
                <a:lnTo>
                  <a:pt x="74953" y="8152"/>
                </a:lnTo>
                <a:lnTo>
                  <a:pt x="74946" y="8152"/>
                </a:lnTo>
                <a:lnTo>
                  <a:pt x="74938" y="8154"/>
                </a:lnTo>
                <a:lnTo>
                  <a:pt x="74932" y="8156"/>
                </a:lnTo>
                <a:lnTo>
                  <a:pt x="74930" y="8156"/>
                </a:lnTo>
                <a:lnTo>
                  <a:pt x="74922" y="8158"/>
                </a:lnTo>
                <a:lnTo>
                  <a:pt x="74922" y="8158"/>
                </a:lnTo>
                <a:lnTo>
                  <a:pt x="74920" y="8159"/>
                </a:lnTo>
                <a:lnTo>
                  <a:pt x="74914" y="8161"/>
                </a:lnTo>
                <a:lnTo>
                  <a:pt x="74907" y="8161"/>
                </a:lnTo>
                <a:lnTo>
                  <a:pt x="74906" y="8161"/>
                </a:lnTo>
                <a:lnTo>
                  <a:pt x="74906" y="8161"/>
                </a:lnTo>
                <a:lnTo>
                  <a:pt x="74903" y="8162"/>
                </a:lnTo>
                <a:lnTo>
                  <a:pt x="74902" y="8162"/>
                </a:lnTo>
                <a:lnTo>
                  <a:pt x="74901" y="8162"/>
                </a:lnTo>
                <a:lnTo>
                  <a:pt x="74898" y="8163"/>
                </a:lnTo>
                <a:lnTo>
                  <a:pt x="74894" y="8163"/>
                </a:lnTo>
                <a:lnTo>
                  <a:pt x="74893" y="8163"/>
                </a:lnTo>
                <a:lnTo>
                  <a:pt x="74892" y="8163"/>
                </a:lnTo>
                <a:lnTo>
                  <a:pt x="74884" y="8163"/>
                </a:lnTo>
                <a:lnTo>
                  <a:pt x="74883" y="8163"/>
                </a:lnTo>
                <a:lnTo>
                  <a:pt x="74882" y="8163"/>
                </a:lnTo>
                <a:lnTo>
                  <a:pt x="74872" y="8164"/>
                </a:lnTo>
                <a:lnTo>
                  <a:pt x="74868" y="8164"/>
                </a:lnTo>
                <a:lnTo>
                  <a:pt x="74868" y="8164"/>
                </a:lnTo>
                <a:lnTo>
                  <a:pt x="74867" y="8164"/>
                </a:lnTo>
                <a:lnTo>
                  <a:pt x="74859" y="8165"/>
                </a:lnTo>
                <a:lnTo>
                  <a:pt x="74858" y="8166"/>
                </a:lnTo>
                <a:lnTo>
                  <a:pt x="74847" y="8168"/>
                </a:lnTo>
                <a:lnTo>
                  <a:pt x="74841" y="8169"/>
                </a:lnTo>
                <a:lnTo>
                  <a:pt x="74835" y="8170"/>
                </a:lnTo>
                <a:lnTo>
                  <a:pt x="74815" y="8171"/>
                </a:lnTo>
                <a:lnTo>
                  <a:pt x="74811" y="8171"/>
                </a:lnTo>
                <a:lnTo>
                  <a:pt x="74809" y="8171"/>
                </a:lnTo>
                <a:lnTo>
                  <a:pt x="74800" y="8171"/>
                </a:lnTo>
                <a:lnTo>
                  <a:pt x="74798" y="8171"/>
                </a:lnTo>
                <a:lnTo>
                  <a:pt x="74793" y="8172"/>
                </a:lnTo>
                <a:lnTo>
                  <a:pt x="74785" y="8172"/>
                </a:lnTo>
                <a:lnTo>
                  <a:pt x="74779" y="8172"/>
                </a:lnTo>
                <a:lnTo>
                  <a:pt x="74773" y="8172"/>
                </a:lnTo>
                <a:lnTo>
                  <a:pt x="74754" y="8173"/>
                </a:lnTo>
                <a:lnTo>
                  <a:pt x="74753" y="8173"/>
                </a:lnTo>
                <a:lnTo>
                  <a:pt x="74749" y="8173"/>
                </a:lnTo>
                <a:lnTo>
                  <a:pt x="74740" y="8171"/>
                </a:lnTo>
                <a:lnTo>
                  <a:pt x="74736" y="8170"/>
                </a:lnTo>
                <a:lnTo>
                  <a:pt x="74732" y="8170"/>
                </a:lnTo>
                <a:lnTo>
                  <a:pt x="74724" y="8168"/>
                </a:lnTo>
                <a:lnTo>
                  <a:pt x="74674" y="8165"/>
                </a:lnTo>
                <a:lnTo>
                  <a:pt x="74672" y="8165"/>
                </a:lnTo>
                <a:lnTo>
                  <a:pt x="74660" y="8163"/>
                </a:lnTo>
                <a:lnTo>
                  <a:pt x="74651" y="8160"/>
                </a:lnTo>
                <a:lnTo>
                  <a:pt x="74644" y="8160"/>
                </a:lnTo>
                <a:lnTo>
                  <a:pt x="74643" y="8160"/>
                </a:lnTo>
                <a:lnTo>
                  <a:pt x="74629" y="8160"/>
                </a:lnTo>
                <a:lnTo>
                  <a:pt x="74612" y="8159"/>
                </a:lnTo>
                <a:lnTo>
                  <a:pt x="74601" y="8156"/>
                </a:lnTo>
                <a:lnTo>
                  <a:pt x="74592" y="8152"/>
                </a:lnTo>
                <a:lnTo>
                  <a:pt x="74573" y="8152"/>
                </a:lnTo>
                <a:lnTo>
                  <a:pt x="74540" y="8151"/>
                </a:lnTo>
                <a:lnTo>
                  <a:pt x="74540" y="8151"/>
                </a:lnTo>
                <a:lnTo>
                  <a:pt x="74499" y="8144"/>
                </a:lnTo>
                <a:lnTo>
                  <a:pt x="74489" y="8142"/>
                </a:lnTo>
                <a:lnTo>
                  <a:pt x="74480" y="8142"/>
                </a:lnTo>
                <a:lnTo>
                  <a:pt x="74466" y="8142"/>
                </a:lnTo>
                <a:lnTo>
                  <a:pt x="74451" y="8140"/>
                </a:lnTo>
                <a:lnTo>
                  <a:pt x="74439" y="8140"/>
                </a:lnTo>
                <a:lnTo>
                  <a:pt x="74411" y="8140"/>
                </a:lnTo>
                <a:lnTo>
                  <a:pt x="74403" y="8140"/>
                </a:lnTo>
                <a:lnTo>
                  <a:pt x="74398" y="8139"/>
                </a:lnTo>
                <a:lnTo>
                  <a:pt x="74394" y="8139"/>
                </a:lnTo>
                <a:lnTo>
                  <a:pt x="74386" y="8139"/>
                </a:lnTo>
                <a:lnTo>
                  <a:pt x="74382" y="8138"/>
                </a:lnTo>
                <a:lnTo>
                  <a:pt x="74370" y="8137"/>
                </a:lnTo>
                <a:lnTo>
                  <a:pt x="74363" y="8138"/>
                </a:lnTo>
                <a:lnTo>
                  <a:pt x="74359" y="8139"/>
                </a:lnTo>
                <a:lnTo>
                  <a:pt x="74345" y="8137"/>
                </a:lnTo>
                <a:lnTo>
                  <a:pt x="74337" y="8135"/>
                </a:lnTo>
                <a:lnTo>
                  <a:pt x="74330" y="8134"/>
                </a:lnTo>
                <a:lnTo>
                  <a:pt x="74316" y="8134"/>
                </a:lnTo>
                <a:lnTo>
                  <a:pt x="74302" y="8137"/>
                </a:lnTo>
                <a:lnTo>
                  <a:pt x="74301" y="8137"/>
                </a:lnTo>
                <a:lnTo>
                  <a:pt x="74292" y="8137"/>
                </a:lnTo>
                <a:lnTo>
                  <a:pt x="74286" y="8137"/>
                </a:lnTo>
                <a:lnTo>
                  <a:pt x="74277" y="8138"/>
                </a:lnTo>
                <a:lnTo>
                  <a:pt x="74271" y="8138"/>
                </a:lnTo>
                <a:lnTo>
                  <a:pt x="74264" y="8139"/>
                </a:lnTo>
                <a:lnTo>
                  <a:pt x="74255" y="8142"/>
                </a:lnTo>
                <a:lnTo>
                  <a:pt x="74253" y="8142"/>
                </a:lnTo>
                <a:lnTo>
                  <a:pt x="74251" y="8142"/>
                </a:lnTo>
                <a:lnTo>
                  <a:pt x="74248" y="8142"/>
                </a:lnTo>
                <a:lnTo>
                  <a:pt x="74247" y="8142"/>
                </a:lnTo>
                <a:lnTo>
                  <a:pt x="74244" y="8142"/>
                </a:lnTo>
                <a:lnTo>
                  <a:pt x="74238" y="8141"/>
                </a:lnTo>
                <a:lnTo>
                  <a:pt x="74231" y="8141"/>
                </a:lnTo>
                <a:lnTo>
                  <a:pt x="74225" y="8140"/>
                </a:lnTo>
                <a:lnTo>
                  <a:pt x="74223" y="8140"/>
                </a:lnTo>
                <a:lnTo>
                  <a:pt x="74218" y="8140"/>
                </a:lnTo>
                <a:lnTo>
                  <a:pt x="74206" y="8139"/>
                </a:lnTo>
                <a:lnTo>
                  <a:pt x="74201" y="8138"/>
                </a:lnTo>
                <a:lnTo>
                  <a:pt x="74188" y="8139"/>
                </a:lnTo>
                <a:lnTo>
                  <a:pt x="74183" y="8140"/>
                </a:lnTo>
                <a:lnTo>
                  <a:pt x="74175" y="8139"/>
                </a:lnTo>
                <a:lnTo>
                  <a:pt x="74160" y="8138"/>
                </a:lnTo>
                <a:lnTo>
                  <a:pt x="74155" y="8138"/>
                </a:lnTo>
                <a:lnTo>
                  <a:pt x="74109" y="8140"/>
                </a:lnTo>
                <a:lnTo>
                  <a:pt x="74103" y="8141"/>
                </a:lnTo>
                <a:lnTo>
                  <a:pt x="74098" y="8141"/>
                </a:lnTo>
                <a:lnTo>
                  <a:pt x="74080" y="8142"/>
                </a:lnTo>
                <a:lnTo>
                  <a:pt x="74079" y="8142"/>
                </a:lnTo>
                <a:lnTo>
                  <a:pt x="74071" y="8142"/>
                </a:lnTo>
                <a:lnTo>
                  <a:pt x="74070" y="8142"/>
                </a:lnTo>
                <a:lnTo>
                  <a:pt x="74064" y="8143"/>
                </a:lnTo>
                <a:lnTo>
                  <a:pt x="74041" y="8145"/>
                </a:lnTo>
                <a:lnTo>
                  <a:pt x="74034" y="8145"/>
                </a:lnTo>
                <a:lnTo>
                  <a:pt x="74028" y="8146"/>
                </a:lnTo>
                <a:lnTo>
                  <a:pt x="74018" y="8147"/>
                </a:lnTo>
                <a:lnTo>
                  <a:pt x="74014" y="8147"/>
                </a:lnTo>
                <a:lnTo>
                  <a:pt x="74007" y="8149"/>
                </a:lnTo>
                <a:lnTo>
                  <a:pt x="74001" y="8149"/>
                </a:lnTo>
                <a:lnTo>
                  <a:pt x="73991" y="8149"/>
                </a:lnTo>
                <a:lnTo>
                  <a:pt x="73984" y="8148"/>
                </a:lnTo>
                <a:lnTo>
                  <a:pt x="73976" y="8146"/>
                </a:lnTo>
                <a:lnTo>
                  <a:pt x="73970" y="8145"/>
                </a:lnTo>
                <a:lnTo>
                  <a:pt x="73966" y="8144"/>
                </a:lnTo>
                <a:lnTo>
                  <a:pt x="73944" y="8142"/>
                </a:lnTo>
                <a:lnTo>
                  <a:pt x="73939" y="8141"/>
                </a:lnTo>
                <a:lnTo>
                  <a:pt x="73939" y="8141"/>
                </a:lnTo>
                <a:lnTo>
                  <a:pt x="73938" y="8141"/>
                </a:lnTo>
                <a:lnTo>
                  <a:pt x="73938" y="8141"/>
                </a:lnTo>
                <a:lnTo>
                  <a:pt x="73897" y="8132"/>
                </a:lnTo>
                <a:lnTo>
                  <a:pt x="73880" y="8128"/>
                </a:lnTo>
                <a:lnTo>
                  <a:pt x="73851" y="8121"/>
                </a:lnTo>
                <a:lnTo>
                  <a:pt x="73817" y="8114"/>
                </a:lnTo>
                <a:lnTo>
                  <a:pt x="73812" y="8113"/>
                </a:lnTo>
                <a:lnTo>
                  <a:pt x="73789" y="8110"/>
                </a:lnTo>
                <a:lnTo>
                  <a:pt x="73782" y="8108"/>
                </a:lnTo>
                <a:lnTo>
                  <a:pt x="73777" y="8106"/>
                </a:lnTo>
                <a:lnTo>
                  <a:pt x="73776" y="8106"/>
                </a:lnTo>
                <a:lnTo>
                  <a:pt x="73764" y="8103"/>
                </a:lnTo>
                <a:lnTo>
                  <a:pt x="73755" y="8101"/>
                </a:lnTo>
                <a:lnTo>
                  <a:pt x="73754" y="8101"/>
                </a:lnTo>
                <a:lnTo>
                  <a:pt x="73749" y="8099"/>
                </a:lnTo>
                <a:lnTo>
                  <a:pt x="73736" y="8096"/>
                </a:lnTo>
                <a:lnTo>
                  <a:pt x="73727" y="8095"/>
                </a:lnTo>
                <a:lnTo>
                  <a:pt x="73727" y="8095"/>
                </a:lnTo>
                <a:lnTo>
                  <a:pt x="73706" y="8093"/>
                </a:lnTo>
                <a:lnTo>
                  <a:pt x="73695" y="8092"/>
                </a:lnTo>
                <a:lnTo>
                  <a:pt x="73690" y="8092"/>
                </a:lnTo>
                <a:lnTo>
                  <a:pt x="73681" y="8092"/>
                </a:lnTo>
                <a:lnTo>
                  <a:pt x="73676" y="8091"/>
                </a:lnTo>
                <a:lnTo>
                  <a:pt x="73669" y="8089"/>
                </a:lnTo>
                <a:lnTo>
                  <a:pt x="73638" y="8088"/>
                </a:lnTo>
                <a:lnTo>
                  <a:pt x="73602" y="8087"/>
                </a:lnTo>
                <a:lnTo>
                  <a:pt x="73602" y="8087"/>
                </a:lnTo>
                <a:lnTo>
                  <a:pt x="73563" y="8094"/>
                </a:lnTo>
                <a:lnTo>
                  <a:pt x="73552" y="8091"/>
                </a:lnTo>
                <a:lnTo>
                  <a:pt x="73551" y="8091"/>
                </a:lnTo>
                <a:lnTo>
                  <a:pt x="73535" y="8088"/>
                </a:lnTo>
                <a:lnTo>
                  <a:pt x="73520" y="8088"/>
                </a:lnTo>
                <a:lnTo>
                  <a:pt x="73512" y="8087"/>
                </a:lnTo>
                <a:lnTo>
                  <a:pt x="73496" y="8086"/>
                </a:lnTo>
                <a:lnTo>
                  <a:pt x="73496" y="8086"/>
                </a:lnTo>
                <a:lnTo>
                  <a:pt x="73471" y="8086"/>
                </a:lnTo>
                <a:lnTo>
                  <a:pt x="73461" y="8086"/>
                </a:lnTo>
                <a:lnTo>
                  <a:pt x="73457" y="8086"/>
                </a:lnTo>
                <a:lnTo>
                  <a:pt x="73450" y="8085"/>
                </a:lnTo>
                <a:lnTo>
                  <a:pt x="73426" y="8085"/>
                </a:lnTo>
                <a:lnTo>
                  <a:pt x="73401" y="8084"/>
                </a:lnTo>
                <a:lnTo>
                  <a:pt x="73395" y="8086"/>
                </a:lnTo>
                <a:lnTo>
                  <a:pt x="73387" y="8088"/>
                </a:lnTo>
                <a:lnTo>
                  <a:pt x="73381" y="8091"/>
                </a:lnTo>
                <a:lnTo>
                  <a:pt x="73361" y="8089"/>
                </a:lnTo>
                <a:lnTo>
                  <a:pt x="73353" y="8088"/>
                </a:lnTo>
                <a:lnTo>
                  <a:pt x="73348" y="8087"/>
                </a:lnTo>
                <a:lnTo>
                  <a:pt x="73342" y="8087"/>
                </a:lnTo>
                <a:lnTo>
                  <a:pt x="73332" y="8087"/>
                </a:lnTo>
                <a:lnTo>
                  <a:pt x="73321" y="8087"/>
                </a:lnTo>
                <a:lnTo>
                  <a:pt x="73310" y="8087"/>
                </a:lnTo>
                <a:lnTo>
                  <a:pt x="73297" y="8089"/>
                </a:lnTo>
                <a:lnTo>
                  <a:pt x="73292" y="8089"/>
                </a:lnTo>
                <a:lnTo>
                  <a:pt x="73290" y="8089"/>
                </a:lnTo>
                <a:lnTo>
                  <a:pt x="73231" y="8091"/>
                </a:lnTo>
                <a:lnTo>
                  <a:pt x="73223" y="8094"/>
                </a:lnTo>
                <a:lnTo>
                  <a:pt x="73216" y="8096"/>
                </a:lnTo>
                <a:lnTo>
                  <a:pt x="73210" y="8098"/>
                </a:lnTo>
                <a:lnTo>
                  <a:pt x="73208" y="8099"/>
                </a:lnTo>
                <a:lnTo>
                  <a:pt x="73202" y="8102"/>
                </a:lnTo>
                <a:lnTo>
                  <a:pt x="73201" y="8103"/>
                </a:lnTo>
                <a:lnTo>
                  <a:pt x="73195" y="8107"/>
                </a:lnTo>
                <a:lnTo>
                  <a:pt x="73188" y="8108"/>
                </a:lnTo>
                <a:lnTo>
                  <a:pt x="73175" y="8112"/>
                </a:lnTo>
                <a:lnTo>
                  <a:pt x="73175" y="8112"/>
                </a:lnTo>
                <a:lnTo>
                  <a:pt x="73175" y="8112"/>
                </a:lnTo>
                <a:lnTo>
                  <a:pt x="73171" y="8114"/>
                </a:lnTo>
                <a:lnTo>
                  <a:pt x="73164" y="8116"/>
                </a:lnTo>
                <a:lnTo>
                  <a:pt x="73157" y="8117"/>
                </a:lnTo>
                <a:lnTo>
                  <a:pt x="73153" y="8119"/>
                </a:lnTo>
                <a:lnTo>
                  <a:pt x="73146" y="8121"/>
                </a:lnTo>
                <a:lnTo>
                  <a:pt x="73135" y="8124"/>
                </a:lnTo>
                <a:lnTo>
                  <a:pt x="73129" y="8128"/>
                </a:lnTo>
                <a:lnTo>
                  <a:pt x="73125" y="8130"/>
                </a:lnTo>
                <a:lnTo>
                  <a:pt x="73112" y="8136"/>
                </a:lnTo>
                <a:lnTo>
                  <a:pt x="73111" y="8136"/>
                </a:lnTo>
                <a:lnTo>
                  <a:pt x="73104" y="8138"/>
                </a:lnTo>
                <a:lnTo>
                  <a:pt x="73098" y="8140"/>
                </a:lnTo>
                <a:lnTo>
                  <a:pt x="73094" y="8142"/>
                </a:lnTo>
                <a:lnTo>
                  <a:pt x="73082" y="8146"/>
                </a:lnTo>
                <a:lnTo>
                  <a:pt x="73060" y="8155"/>
                </a:lnTo>
                <a:lnTo>
                  <a:pt x="73044" y="8170"/>
                </a:lnTo>
                <a:lnTo>
                  <a:pt x="73036" y="8175"/>
                </a:lnTo>
                <a:lnTo>
                  <a:pt x="73032" y="8177"/>
                </a:lnTo>
                <a:lnTo>
                  <a:pt x="73029" y="8180"/>
                </a:lnTo>
                <a:lnTo>
                  <a:pt x="73029" y="8180"/>
                </a:lnTo>
                <a:lnTo>
                  <a:pt x="73003" y="8198"/>
                </a:lnTo>
                <a:lnTo>
                  <a:pt x="72993" y="8207"/>
                </a:lnTo>
                <a:lnTo>
                  <a:pt x="72986" y="8211"/>
                </a:lnTo>
                <a:lnTo>
                  <a:pt x="72977" y="8218"/>
                </a:lnTo>
                <a:lnTo>
                  <a:pt x="72972" y="8222"/>
                </a:lnTo>
                <a:lnTo>
                  <a:pt x="72967" y="8227"/>
                </a:lnTo>
                <a:lnTo>
                  <a:pt x="72964" y="8231"/>
                </a:lnTo>
                <a:lnTo>
                  <a:pt x="72963" y="8232"/>
                </a:lnTo>
                <a:lnTo>
                  <a:pt x="72958" y="8238"/>
                </a:lnTo>
                <a:lnTo>
                  <a:pt x="72956" y="8242"/>
                </a:lnTo>
                <a:lnTo>
                  <a:pt x="72954" y="8245"/>
                </a:lnTo>
                <a:lnTo>
                  <a:pt x="72953" y="8246"/>
                </a:lnTo>
                <a:lnTo>
                  <a:pt x="72917" y="8284"/>
                </a:lnTo>
                <a:lnTo>
                  <a:pt x="72916" y="8284"/>
                </a:lnTo>
                <a:lnTo>
                  <a:pt x="72898" y="8296"/>
                </a:lnTo>
                <a:lnTo>
                  <a:pt x="72890" y="8304"/>
                </a:lnTo>
                <a:lnTo>
                  <a:pt x="72890" y="8304"/>
                </a:lnTo>
                <a:lnTo>
                  <a:pt x="72882" y="8312"/>
                </a:lnTo>
                <a:lnTo>
                  <a:pt x="72880" y="8314"/>
                </a:lnTo>
                <a:lnTo>
                  <a:pt x="72879" y="8315"/>
                </a:lnTo>
                <a:lnTo>
                  <a:pt x="72873" y="8320"/>
                </a:lnTo>
                <a:lnTo>
                  <a:pt x="72871" y="8322"/>
                </a:lnTo>
                <a:lnTo>
                  <a:pt x="72866" y="8326"/>
                </a:lnTo>
                <a:lnTo>
                  <a:pt x="72864" y="8327"/>
                </a:lnTo>
                <a:lnTo>
                  <a:pt x="72857" y="8334"/>
                </a:lnTo>
                <a:lnTo>
                  <a:pt x="72850" y="8337"/>
                </a:lnTo>
                <a:lnTo>
                  <a:pt x="72844" y="8339"/>
                </a:lnTo>
                <a:lnTo>
                  <a:pt x="72833" y="8343"/>
                </a:lnTo>
                <a:lnTo>
                  <a:pt x="72823" y="8345"/>
                </a:lnTo>
                <a:lnTo>
                  <a:pt x="72822" y="8346"/>
                </a:lnTo>
                <a:lnTo>
                  <a:pt x="72813" y="8348"/>
                </a:lnTo>
                <a:lnTo>
                  <a:pt x="72808" y="8349"/>
                </a:lnTo>
                <a:lnTo>
                  <a:pt x="72803" y="8350"/>
                </a:lnTo>
                <a:lnTo>
                  <a:pt x="72796" y="8353"/>
                </a:lnTo>
                <a:lnTo>
                  <a:pt x="72791" y="8355"/>
                </a:lnTo>
                <a:lnTo>
                  <a:pt x="72790" y="8355"/>
                </a:lnTo>
                <a:lnTo>
                  <a:pt x="72789" y="8356"/>
                </a:lnTo>
                <a:lnTo>
                  <a:pt x="72789" y="8356"/>
                </a:lnTo>
                <a:lnTo>
                  <a:pt x="72788" y="8357"/>
                </a:lnTo>
                <a:lnTo>
                  <a:pt x="72785" y="8358"/>
                </a:lnTo>
                <a:lnTo>
                  <a:pt x="72780" y="8361"/>
                </a:lnTo>
                <a:lnTo>
                  <a:pt x="72777" y="8364"/>
                </a:lnTo>
                <a:lnTo>
                  <a:pt x="72773" y="8367"/>
                </a:lnTo>
                <a:lnTo>
                  <a:pt x="72768" y="8370"/>
                </a:lnTo>
                <a:lnTo>
                  <a:pt x="72761" y="8376"/>
                </a:lnTo>
                <a:lnTo>
                  <a:pt x="72757" y="8380"/>
                </a:lnTo>
                <a:lnTo>
                  <a:pt x="72754" y="8384"/>
                </a:lnTo>
                <a:lnTo>
                  <a:pt x="72751" y="8389"/>
                </a:lnTo>
                <a:lnTo>
                  <a:pt x="72749" y="8394"/>
                </a:lnTo>
                <a:lnTo>
                  <a:pt x="72749" y="8394"/>
                </a:lnTo>
                <a:lnTo>
                  <a:pt x="72748" y="8399"/>
                </a:lnTo>
                <a:lnTo>
                  <a:pt x="72748" y="8405"/>
                </a:lnTo>
                <a:lnTo>
                  <a:pt x="72748" y="8406"/>
                </a:lnTo>
                <a:lnTo>
                  <a:pt x="72748" y="8407"/>
                </a:lnTo>
                <a:lnTo>
                  <a:pt x="72748" y="8410"/>
                </a:lnTo>
                <a:lnTo>
                  <a:pt x="72748" y="8411"/>
                </a:lnTo>
                <a:lnTo>
                  <a:pt x="72748" y="8412"/>
                </a:lnTo>
                <a:lnTo>
                  <a:pt x="72756" y="8426"/>
                </a:lnTo>
                <a:lnTo>
                  <a:pt x="72759" y="8430"/>
                </a:lnTo>
                <a:lnTo>
                  <a:pt x="72761" y="8434"/>
                </a:lnTo>
                <a:lnTo>
                  <a:pt x="72761" y="8435"/>
                </a:lnTo>
                <a:lnTo>
                  <a:pt x="72764" y="8450"/>
                </a:lnTo>
                <a:lnTo>
                  <a:pt x="72757" y="8450"/>
                </a:lnTo>
                <a:lnTo>
                  <a:pt x="72754" y="8447"/>
                </a:lnTo>
                <a:lnTo>
                  <a:pt x="72740" y="8444"/>
                </a:lnTo>
                <a:lnTo>
                  <a:pt x="72717" y="8427"/>
                </a:lnTo>
                <a:lnTo>
                  <a:pt x="72695" y="8414"/>
                </a:lnTo>
                <a:lnTo>
                  <a:pt x="72693" y="8414"/>
                </a:lnTo>
                <a:lnTo>
                  <a:pt x="72686" y="8414"/>
                </a:lnTo>
                <a:lnTo>
                  <a:pt x="72683" y="8407"/>
                </a:lnTo>
                <a:lnTo>
                  <a:pt x="72683" y="8397"/>
                </a:lnTo>
                <a:lnTo>
                  <a:pt x="72683" y="8381"/>
                </a:lnTo>
                <a:lnTo>
                  <a:pt x="72683" y="8360"/>
                </a:lnTo>
                <a:lnTo>
                  <a:pt x="72683" y="8328"/>
                </a:lnTo>
                <a:lnTo>
                  <a:pt x="72679" y="8321"/>
                </a:lnTo>
                <a:lnTo>
                  <a:pt x="72676" y="8317"/>
                </a:lnTo>
                <a:lnTo>
                  <a:pt x="72672" y="8311"/>
                </a:lnTo>
                <a:lnTo>
                  <a:pt x="72669" y="8308"/>
                </a:lnTo>
                <a:lnTo>
                  <a:pt x="72662" y="8288"/>
                </a:lnTo>
                <a:lnTo>
                  <a:pt x="72662" y="8283"/>
                </a:lnTo>
                <a:lnTo>
                  <a:pt x="72662" y="8268"/>
                </a:lnTo>
                <a:lnTo>
                  <a:pt x="72661" y="8259"/>
                </a:lnTo>
                <a:lnTo>
                  <a:pt x="72659" y="8251"/>
                </a:lnTo>
                <a:lnTo>
                  <a:pt x="72659" y="8246"/>
                </a:lnTo>
                <a:lnTo>
                  <a:pt x="72659" y="8235"/>
                </a:lnTo>
                <a:lnTo>
                  <a:pt x="72659" y="8211"/>
                </a:lnTo>
                <a:lnTo>
                  <a:pt x="72661" y="8208"/>
                </a:lnTo>
                <a:lnTo>
                  <a:pt x="72662" y="8205"/>
                </a:lnTo>
                <a:lnTo>
                  <a:pt x="72669" y="8189"/>
                </a:lnTo>
                <a:lnTo>
                  <a:pt x="72672" y="8181"/>
                </a:lnTo>
                <a:lnTo>
                  <a:pt x="72683" y="8152"/>
                </a:lnTo>
                <a:lnTo>
                  <a:pt x="72683" y="8147"/>
                </a:lnTo>
                <a:lnTo>
                  <a:pt x="72683" y="8145"/>
                </a:lnTo>
                <a:lnTo>
                  <a:pt x="72684" y="8140"/>
                </a:lnTo>
                <a:lnTo>
                  <a:pt x="72686" y="8132"/>
                </a:lnTo>
                <a:lnTo>
                  <a:pt x="72688" y="8124"/>
                </a:lnTo>
                <a:lnTo>
                  <a:pt x="72689" y="8115"/>
                </a:lnTo>
                <a:lnTo>
                  <a:pt x="72689" y="8107"/>
                </a:lnTo>
                <a:lnTo>
                  <a:pt x="72689" y="8100"/>
                </a:lnTo>
                <a:lnTo>
                  <a:pt x="72689" y="8096"/>
                </a:lnTo>
                <a:lnTo>
                  <a:pt x="72689" y="8095"/>
                </a:lnTo>
                <a:lnTo>
                  <a:pt x="72689" y="8089"/>
                </a:lnTo>
                <a:lnTo>
                  <a:pt x="72691" y="8079"/>
                </a:lnTo>
                <a:lnTo>
                  <a:pt x="72692" y="8075"/>
                </a:lnTo>
                <a:lnTo>
                  <a:pt x="72693" y="8070"/>
                </a:lnTo>
                <a:lnTo>
                  <a:pt x="72693" y="8065"/>
                </a:lnTo>
                <a:lnTo>
                  <a:pt x="72693" y="8059"/>
                </a:lnTo>
                <a:lnTo>
                  <a:pt x="72694" y="8054"/>
                </a:lnTo>
                <a:lnTo>
                  <a:pt x="72696" y="8043"/>
                </a:lnTo>
                <a:lnTo>
                  <a:pt x="72696" y="8030"/>
                </a:lnTo>
                <a:lnTo>
                  <a:pt x="72696" y="8023"/>
                </a:lnTo>
                <a:lnTo>
                  <a:pt x="72696" y="8022"/>
                </a:lnTo>
                <a:lnTo>
                  <a:pt x="72696" y="8002"/>
                </a:lnTo>
                <a:lnTo>
                  <a:pt x="72696" y="7995"/>
                </a:lnTo>
                <a:lnTo>
                  <a:pt x="72696" y="7989"/>
                </a:lnTo>
                <a:lnTo>
                  <a:pt x="72696" y="7983"/>
                </a:lnTo>
                <a:lnTo>
                  <a:pt x="72696" y="7954"/>
                </a:lnTo>
                <a:lnTo>
                  <a:pt x="72695" y="7946"/>
                </a:lnTo>
                <a:lnTo>
                  <a:pt x="72693" y="7936"/>
                </a:lnTo>
                <a:lnTo>
                  <a:pt x="72689" y="7926"/>
                </a:lnTo>
                <a:lnTo>
                  <a:pt x="72684" y="7911"/>
                </a:lnTo>
                <a:lnTo>
                  <a:pt x="72676" y="7890"/>
                </a:lnTo>
                <a:lnTo>
                  <a:pt x="72671" y="7885"/>
                </a:lnTo>
                <a:lnTo>
                  <a:pt x="72671" y="7885"/>
                </a:lnTo>
                <a:lnTo>
                  <a:pt x="72666" y="7880"/>
                </a:lnTo>
                <a:lnTo>
                  <a:pt x="72666" y="7880"/>
                </a:lnTo>
                <a:lnTo>
                  <a:pt x="72663" y="7875"/>
                </a:lnTo>
                <a:lnTo>
                  <a:pt x="72656" y="7869"/>
                </a:lnTo>
                <a:lnTo>
                  <a:pt x="72640" y="7855"/>
                </a:lnTo>
                <a:lnTo>
                  <a:pt x="72633" y="7854"/>
                </a:lnTo>
                <a:lnTo>
                  <a:pt x="72632" y="7853"/>
                </a:lnTo>
                <a:lnTo>
                  <a:pt x="72625" y="7850"/>
                </a:lnTo>
                <a:lnTo>
                  <a:pt x="72617" y="7844"/>
                </a:lnTo>
                <a:lnTo>
                  <a:pt x="72593" y="7830"/>
                </a:lnTo>
                <a:lnTo>
                  <a:pt x="72591" y="7830"/>
                </a:lnTo>
                <a:lnTo>
                  <a:pt x="72578" y="7823"/>
                </a:lnTo>
                <a:lnTo>
                  <a:pt x="72571" y="7820"/>
                </a:lnTo>
                <a:lnTo>
                  <a:pt x="72568" y="7820"/>
                </a:lnTo>
                <a:lnTo>
                  <a:pt x="72566" y="7820"/>
                </a:lnTo>
                <a:lnTo>
                  <a:pt x="72561" y="7818"/>
                </a:lnTo>
                <a:lnTo>
                  <a:pt x="72554" y="7817"/>
                </a:lnTo>
                <a:lnTo>
                  <a:pt x="72550" y="7813"/>
                </a:lnTo>
                <a:lnTo>
                  <a:pt x="72550" y="7813"/>
                </a:lnTo>
                <a:lnTo>
                  <a:pt x="72541" y="7807"/>
                </a:lnTo>
                <a:lnTo>
                  <a:pt x="72534" y="7807"/>
                </a:lnTo>
                <a:lnTo>
                  <a:pt x="72527" y="7807"/>
                </a:lnTo>
                <a:lnTo>
                  <a:pt x="72510" y="7807"/>
                </a:lnTo>
                <a:lnTo>
                  <a:pt x="72505" y="7807"/>
                </a:lnTo>
                <a:lnTo>
                  <a:pt x="72500" y="7807"/>
                </a:lnTo>
                <a:lnTo>
                  <a:pt x="72429" y="7807"/>
                </a:lnTo>
                <a:lnTo>
                  <a:pt x="72427" y="7807"/>
                </a:lnTo>
                <a:lnTo>
                  <a:pt x="72416" y="7807"/>
                </a:lnTo>
                <a:lnTo>
                  <a:pt x="72409" y="7807"/>
                </a:lnTo>
                <a:lnTo>
                  <a:pt x="72388" y="7807"/>
                </a:lnTo>
                <a:lnTo>
                  <a:pt x="72371" y="7810"/>
                </a:lnTo>
                <a:lnTo>
                  <a:pt x="72371" y="7810"/>
                </a:lnTo>
                <a:lnTo>
                  <a:pt x="72361" y="7813"/>
                </a:lnTo>
                <a:lnTo>
                  <a:pt x="72355" y="7816"/>
                </a:lnTo>
                <a:lnTo>
                  <a:pt x="72334" y="7823"/>
                </a:lnTo>
                <a:lnTo>
                  <a:pt x="72328" y="7825"/>
                </a:lnTo>
                <a:lnTo>
                  <a:pt x="72321" y="7827"/>
                </a:lnTo>
                <a:lnTo>
                  <a:pt x="72311" y="7827"/>
                </a:lnTo>
                <a:lnTo>
                  <a:pt x="72310" y="7827"/>
                </a:lnTo>
                <a:lnTo>
                  <a:pt x="72300" y="7827"/>
                </a:lnTo>
                <a:lnTo>
                  <a:pt x="72280" y="7827"/>
                </a:lnTo>
                <a:lnTo>
                  <a:pt x="72279" y="7827"/>
                </a:lnTo>
                <a:lnTo>
                  <a:pt x="72274" y="7827"/>
                </a:lnTo>
                <a:lnTo>
                  <a:pt x="72273" y="7827"/>
                </a:lnTo>
                <a:lnTo>
                  <a:pt x="72264" y="7827"/>
                </a:lnTo>
                <a:lnTo>
                  <a:pt x="72256" y="7827"/>
                </a:lnTo>
                <a:lnTo>
                  <a:pt x="72250" y="7827"/>
                </a:lnTo>
                <a:lnTo>
                  <a:pt x="72250" y="7827"/>
                </a:lnTo>
                <a:lnTo>
                  <a:pt x="72240" y="7823"/>
                </a:lnTo>
                <a:lnTo>
                  <a:pt x="72233" y="7820"/>
                </a:lnTo>
                <a:lnTo>
                  <a:pt x="72227" y="7817"/>
                </a:lnTo>
                <a:lnTo>
                  <a:pt x="72221" y="7815"/>
                </a:lnTo>
                <a:lnTo>
                  <a:pt x="72209" y="7810"/>
                </a:lnTo>
                <a:lnTo>
                  <a:pt x="72152" y="7787"/>
                </a:lnTo>
                <a:lnTo>
                  <a:pt x="72139" y="7773"/>
                </a:lnTo>
                <a:lnTo>
                  <a:pt x="72128" y="7760"/>
                </a:lnTo>
                <a:lnTo>
                  <a:pt x="72121" y="7753"/>
                </a:lnTo>
                <a:lnTo>
                  <a:pt x="72114" y="7747"/>
                </a:lnTo>
                <a:lnTo>
                  <a:pt x="72111" y="7737"/>
                </a:lnTo>
                <a:lnTo>
                  <a:pt x="72109" y="7730"/>
                </a:lnTo>
                <a:lnTo>
                  <a:pt x="72106" y="7722"/>
                </a:lnTo>
                <a:lnTo>
                  <a:pt x="72101" y="7704"/>
                </a:lnTo>
                <a:lnTo>
                  <a:pt x="72091" y="7694"/>
                </a:lnTo>
                <a:lnTo>
                  <a:pt x="72084" y="7687"/>
                </a:lnTo>
                <a:lnTo>
                  <a:pt x="72079" y="7683"/>
                </a:lnTo>
                <a:lnTo>
                  <a:pt x="72067" y="7674"/>
                </a:lnTo>
                <a:lnTo>
                  <a:pt x="72064" y="7664"/>
                </a:lnTo>
                <a:lnTo>
                  <a:pt x="72060" y="7654"/>
                </a:lnTo>
                <a:lnTo>
                  <a:pt x="72057" y="7644"/>
                </a:lnTo>
                <a:lnTo>
                  <a:pt x="72053" y="7634"/>
                </a:lnTo>
                <a:lnTo>
                  <a:pt x="72051" y="7628"/>
                </a:lnTo>
                <a:lnTo>
                  <a:pt x="72047" y="7618"/>
                </a:lnTo>
                <a:lnTo>
                  <a:pt x="72042" y="7609"/>
                </a:lnTo>
                <a:lnTo>
                  <a:pt x="72042" y="7609"/>
                </a:lnTo>
                <a:lnTo>
                  <a:pt x="72037" y="7599"/>
                </a:lnTo>
                <a:lnTo>
                  <a:pt x="72036" y="7598"/>
                </a:lnTo>
                <a:lnTo>
                  <a:pt x="72036" y="7598"/>
                </a:lnTo>
                <a:lnTo>
                  <a:pt x="72036" y="7598"/>
                </a:lnTo>
                <a:lnTo>
                  <a:pt x="72030" y="7574"/>
                </a:lnTo>
                <a:lnTo>
                  <a:pt x="72020" y="7565"/>
                </a:lnTo>
                <a:lnTo>
                  <a:pt x="72017" y="7562"/>
                </a:lnTo>
                <a:lnTo>
                  <a:pt x="72015" y="7560"/>
                </a:lnTo>
                <a:lnTo>
                  <a:pt x="72013" y="7558"/>
                </a:lnTo>
                <a:lnTo>
                  <a:pt x="72000" y="7548"/>
                </a:lnTo>
                <a:lnTo>
                  <a:pt x="71999" y="7548"/>
                </a:lnTo>
                <a:lnTo>
                  <a:pt x="71992" y="7541"/>
                </a:lnTo>
                <a:lnTo>
                  <a:pt x="71991" y="7537"/>
                </a:lnTo>
                <a:lnTo>
                  <a:pt x="71999" y="7532"/>
                </a:lnTo>
                <a:lnTo>
                  <a:pt x="71995" y="7525"/>
                </a:lnTo>
                <a:lnTo>
                  <a:pt x="71983" y="7503"/>
                </a:lnTo>
                <a:lnTo>
                  <a:pt x="71971" y="7481"/>
                </a:lnTo>
                <a:lnTo>
                  <a:pt x="71972" y="7481"/>
                </a:lnTo>
                <a:lnTo>
                  <a:pt x="71965" y="7469"/>
                </a:lnTo>
                <a:lnTo>
                  <a:pt x="71956" y="7452"/>
                </a:lnTo>
                <a:lnTo>
                  <a:pt x="71938" y="7417"/>
                </a:lnTo>
                <a:lnTo>
                  <a:pt x="71935" y="7393"/>
                </a:lnTo>
                <a:lnTo>
                  <a:pt x="71933" y="7377"/>
                </a:lnTo>
                <a:lnTo>
                  <a:pt x="71931" y="7366"/>
                </a:lnTo>
                <a:lnTo>
                  <a:pt x="71921" y="7330"/>
                </a:lnTo>
                <a:lnTo>
                  <a:pt x="71921" y="7316"/>
                </a:lnTo>
                <a:lnTo>
                  <a:pt x="71921" y="7299"/>
                </a:lnTo>
                <a:lnTo>
                  <a:pt x="71922" y="7289"/>
                </a:lnTo>
                <a:lnTo>
                  <a:pt x="71925" y="7274"/>
                </a:lnTo>
                <a:lnTo>
                  <a:pt x="71928" y="7256"/>
                </a:lnTo>
                <a:lnTo>
                  <a:pt x="71931" y="7245"/>
                </a:lnTo>
                <a:lnTo>
                  <a:pt x="71937" y="7229"/>
                </a:lnTo>
                <a:lnTo>
                  <a:pt x="71942" y="7220"/>
                </a:lnTo>
                <a:lnTo>
                  <a:pt x="71942" y="7219"/>
                </a:lnTo>
                <a:lnTo>
                  <a:pt x="71944" y="7214"/>
                </a:lnTo>
                <a:lnTo>
                  <a:pt x="71945" y="7210"/>
                </a:lnTo>
                <a:lnTo>
                  <a:pt x="71965" y="7190"/>
                </a:lnTo>
                <a:lnTo>
                  <a:pt x="71976" y="7186"/>
                </a:lnTo>
                <a:lnTo>
                  <a:pt x="71991" y="7186"/>
                </a:lnTo>
                <a:lnTo>
                  <a:pt x="71999" y="7188"/>
                </a:lnTo>
                <a:lnTo>
                  <a:pt x="72024" y="7195"/>
                </a:lnTo>
                <a:lnTo>
                  <a:pt x="72087" y="7195"/>
                </a:lnTo>
                <a:lnTo>
                  <a:pt x="72112" y="7193"/>
                </a:lnTo>
                <a:lnTo>
                  <a:pt x="72118" y="7193"/>
                </a:lnTo>
                <a:lnTo>
                  <a:pt x="72124" y="7193"/>
                </a:lnTo>
                <a:lnTo>
                  <a:pt x="72137" y="7191"/>
                </a:lnTo>
                <a:lnTo>
                  <a:pt x="72203" y="7189"/>
                </a:lnTo>
                <a:lnTo>
                  <a:pt x="72234" y="7195"/>
                </a:lnTo>
                <a:lnTo>
                  <a:pt x="72252" y="7198"/>
                </a:lnTo>
                <a:lnTo>
                  <a:pt x="72293" y="7205"/>
                </a:lnTo>
                <a:lnTo>
                  <a:pt x="72300" y="7203"/>
                </a:lnTo>
                <a:lnTo>
                  <a:pt x="72313" y="7199"/>
                </a:lnTo>
                <a:lnTo>
                  <a:pt x="72318" y="7198"/>
                </a:lnTo>
                <a:lnTo>
                  <a:pt x="72333" y="7180"/>
                </a:lnTo>
                <a:lnTo>
                  <a:pt x="72342" y="7159"/>
                </a:lnTo>
                <a:lnTo>
                  <a:pt x="72339" y="7135"/>
                </a:lnTo>
                <a:lnTo>
                  <a:pt x="72339" y="7097"/>
                </a:lnTo>
                <a:lnTo>
                  <a:pt x="72338" y="7092"/>
                </a:lnTo>
                <a:lnTo>
                  <a:pt x="72333" y="7069"/>
                </a:lnTo>
                <a:lnTo>
                  <a:pt x="72326" y="7045"/>
                </a:lnTo>
                <a:lnTo>
                  <a:pt x="72326" y="6996"/>
                </a:lnTo>
                <a:lnTo>
                  <a:pt x="72326" y="6976"/>
                </a:lnTo>
                <a:lnTo>
                  <a:pt x="72326" y="6974"/>
                </a:lnTo>
                <a:lnTo>
                  <a:pt x="72335" y="6913"/>
                </a:lnTo>
                <a:lnTo>
                  <a:pt x="72339" y="6903"/>
                </a:lnTo>
                <a:lnTo>
                  <a:pt x="72348" y="6881"/>
                </a:lnTo>
                <a:lnTo>
                  <a:pt x="72358" y="6861"/>
                </a:lnTo>
                <a:lnTo>
                  <a:pt x="72359" y="6860"/>
                </a:lnTo>
                <a:lnTo>
                  <a:pt x="72368" y="6841"/>
                </a:lnTo>
                <a:lnTo>
                  <a:pt x="72388" y="6831"/>
                </a:lnTo>
                <a:lnTo>
                  <a:pt x="72402" y="6821"/>
                </a:lnTo>
                <a:lnTo>
                  <a:pt x="72409" y="6815"/>
                </a:lnTo>
                <a:lnTo>
                  <a:pt x="72413" y="6806"/>
                </a:lnTo>
                <a:lnTo>
                  <a:pt x="72415" y="6802"/>
                </a:lnTo>
                <a:lnTo>
                  <a:pt x="72422" y="6795"/>
                </a:lnTo>
                <a:lnTo>
                  <a:pt x="72426" y="6792"/>
                </a:lnTo>
                <a:lnTo>
                  <a:pt x="72432" y="6785"/>
                </a:lnTo>
                <a:lnTo>
                  <a:pt x="72436" y="6782"/>
                </a:lnTo>
                <a:lnTo>
                  <a:pt x="72437" y="6782"/>
                </a:lnTo>
                <a:lnTo>
                  <a:pt x="72439" y="6782"/>
                </a:lnTo>
                <a:lnTo>
                  <a:pt x="72443" y="6778"/>
                </a:lnTo>
                <a:lnTo>
                  <a:pt x="72445" y="6776"/>
                </a:lnTo>
                <a:lnTo>
                  <a:pt x="72470" y="6766"/>
                </a:lnTo>
                <a:lnTo>
                  <a:pt x="72475" y="6731"/>
                </a:lnTo>
                <a:lnTo>
                  <a:pt x="72466" y="6697"/>
                </a:lnTo>
                <a:lnTo>
                  <a:pt x="72447" y="6683"/>
                </a:lnTo>
                <a:lnTo>
                  <a:pt x="72425" y="6669"/>
                </a:lnTo>
                <a:lnTo>
                  <a:pt x="72362" y="6634"/>
                </a:lnTo>
                <a:lnTo>
                  <a:pt x="72317" y="6590"/>
                </a:lnTo>
                <a:lnTo>
                  <a:pt x="72277" y="6528"/>
                </a:lnTo>
                <a:lnTo>
                  <a:pt x="72277" y="6527"/>
                </a:lnTo>
                <a:lnTo>
                  <a:pt x="72277" y="6526"/>
                </a:lnTo>
                <a:lnTo>
                  <a:pt x="72276" y="6526"/>
                </a:lnTo>
                <a:lnTo>
                  <a:pt x="72276" y="6525"/>
                </a:lnTo>
                <a:lnTo>
                  <a:pt x="72272" y="6519"/>
                </a:lnTo>
                <a:lnTo>
                  <a:pt x="72268" y="6514"/>
                </a:lnTo>
                <a:lnTo>
                  <a:pt x="72268" y="6513"/>
                </a:lnTo>
                <a:lnTo>
                  <a:pt x="72267" y="6510"/>
                </a:lnTo>
                <a:lnTo>
                  <a:pt x="72260" y="6490"/>
                </a:lnTo>
                <a:lnTo>
                  <a:pt x="72255" y="6479"/>
                </a:lnTo>
                <a:lnTo>
                  <a:pt x="72253" y="6473"/>
                </a:lnTo>
                <a:lnTo>
                  <a:pt x="72250" y="6459"/>
                </a:lnTo>
                <a:lnTo>
                  <a:pt x="72250" y="6443"/>
                </a:lnTo>
                <a:lnTo>
                  <a:pt x="72253" y="6420"/>
                </a:lnTo>
                <a:lnTo>
                  <a:pt x="72212" y="6324"/>
                </a:lnTo>
                <a:lnTo>
                  <a:pt x="72209" y="6309"/>
                </a:lnTo>
                <a:lnTo>
                  <a:pt x="72204" y="6293"/>
                </a:lnTo>
                <a:lnTo>
                  <a:pt x="72202" y="6284"/>
                </a:lnTo>
                <a:lnTo>
                  <a:pt x="72183" y="6253"/>
                </a:lnTo>
                <a:lnTo>
                  <a:pt x="72177" y="6231"/>
                </a:lnTo>
                <a:lnTo>
                  <a:pt x="72147" y="6185"/>
                </a:lnTo>
                <a:lnTo>
                  <a:pt x="72129" y="6157"/>
                </a:lnTo>
                <a:lnTo>
                  <a:pt x="72128" y="6156"/>
                </a:lnTo>
                <a:lnTo>
                  <a:pt x="72121" y="6145"/>
                </a:lnTo>
                <a:lnTo>
                  <a:pt x="72084" y="6088"/>
                </a:lnTo>
                <a:lnTo>
                  <a:pt x="72074" y="6075"/>
                </a:lnTo>
                <a:lnTo>
                  <a:pt x="72064" y="6062"/>
                </a:lnTo>
                <a:lnTo>
                  <a:pt x="72046" y="6028"/>
                </a:lnTo>
                <a:lnTo>
                  <a:pt x="72033" y="6019"/>
                </a:lnTo>
                <a:lnTo>
                  <a:pt x="72023" y="5999"/>
                </a:lnTo>
                <a:lnTo>
                  <a:pt x="72015" y="5991"/>
                </a:lnTo>
                <a:lnTo>
                  <a:pt x="72013" y="5989"/>
                </a:lnTo>
                <a:lnTo>
                  <a:pt x="72011" y="5981"/>
                </a:lnTo>
                <a:lnTo>
                  <a:pt x="72008" y="5971"/>
                </a:lnTo>
                <a:lnTo>
                  <a:pt x="72006" y="5966"/>
                </a:lnTo>
                <a:lnTo>
                  <a:pt x="71992" y="5942"/>
                </a:lnTo>
                <a:lnTo>
                  <a:pt x="71944" y="5866"/>
                </a:lnTo>
                <a:lnTo>
                  <a:pt x="71925" y="5836"/>
                </a:lnTo>
                <a:lnTo>
                  <a:pt x="71922" y="5831"/>
                </a:lnTo>
                <a:lnTo>
                  <a:pt x="71918" y="5823"/>
                </a:lnTo>
                <a:lnTo>
                  <a:pt x="71915" y="5803"/>
                </a:lnTo>
                <a:lnTo>
                  <a:pt x="71908" y="5790"/>
                </a:lnTo>
                <a:lnTo>
                  <a:pt x="71898" y="5767"/>
                </a:lnTo>
                <a:lnTo>
                  <a:pt x="71894" y="5753"/>
                </a:lnTo>
                <a:lnTo>
                  <a:pt x="71890" y="5749"/>
                </a:lnTo>
                <a:lnTo>
                  <a:pt x="71888" y="5747"/>
                </a:lnTo>
                <a:lnTo>
                  <a:pt x="71885" y="5732"/>
                </a:lnTo>
                <a:lnTo>
                  <a:pt x="71884" y="5727"/>
                </a:lnTo>
                <a:lnTo>
                  <a:pt x="71881" y="5710"/>
                </a:lnTo>
                <a:lnTo>
                  <a:pt x="71879" y="5698"/>
                </a:lnTo>
                <a:lnTo>
                  <a:pt x="71877" y="5690"/>
                </a:lnTo>
                <a:lnTo>
                  <a:pt x="71875" y="5676"/>
                </a:lnTo>
                <a:lnTo>
                  <a:pt x="71875" y="5676"/>
                </a:lnTo>
                <a:lnTo>
                  <a:pt x="71874" y="5670"/>
                </a:lnTo>
                <a:lnTo>
                  <a:pt x="71874" y="5670"/>
                </a:lnTo>
                <a:lnTo>
                  <a:pt x="71873" y="5661"/>
                </a:lnTo>
                <a:lnTo>
                  <a:pt x="71871" y="5637"/>
                </a:lnTo>
                <a:lnTo>
                  <a:pt x="71870" y="5632"/>
                </a:lnTo>
                <a:lnTo>
                  <a:pt x="71870" y="5621"/>
                </a:lnTo>
                <a:lnTo>
                  <a:pt x="71880" y="5559"/>
                </a:lnTo>
                <a:lnTo>
                  <a:pt x="71882" y="5547"/>
                </a:lnTo>
                <a:lnTo>
                  <a:pt x="71883" y="5535"/>
                </a:lnTo>
                <a:lnTo>
                  <a:pt x="71875" y="5496"/>
                </a:lnTo>
                <a:lnTo>
                  <a:pt x="71872" y="5489"/>
                </a:lnTo>
                <a:lnTo>
                  <a:pt x="71864" y="5470"/>
                </a:lnTo>
                <a:lnTo>
                  <a:pt x="71860" y="5461"/>
                </a:lnTo>
                <a:lnTo>
                  <a:pt x="71854" y="5449"/>
                </a:lnTo>
                <a:lnTo>
                  <a:pt x="71850" y="5445"/>
                </a:lnTo>
                <a:lnTo>
                  <a:pt x="71832" y="5428"/>
                </a:lnTo>
                <a:lnTo>
                  <a:pt x="71783" y="5385"/>
                </a:lnTo>
                <a:lnTo>
                  <a:pt x="71765" y="5368"/>
                </a:lnTo>
                <a:lnTo>
                  <a:pt x="71762" y="5365"/>
                </a:lnTo>
                <a:lnTo>
                  <a:pt x="71762" y="5365"/>
                </a:lnTo>
                <a:lnTo>
                  <a:pt x="71753" y="5356"/>
                </a:lnTo>
                <a:lnTo>
                  <a:pt x="71749" y="5352"/>
                </a:lnTo>
                <a:lnTo>
                  <a:pt x="71725" y="5335"/>
                </a:lnTo>
                <a:lnTo>
                  <a:pt x="71692" y="5302"/>
                </a:lnTo>
                <a:lnTo>
                  <a:pt x="71688" y="5299"/>
                </a:lnTo>
                <a:lnTo>
                  <a:pt x="71617" y="5262"/>
                </a:lnTo>
                <a:lnTo>
                  <a:pt x="71613" y="5258"/>
                </a:lnTo>
                <a:lnTo>
                  <a:pt x="71585" y="5239"/>
                </a:lnTo>
                <a:lnTo>
                  <a:pt x="71556" y="5219"/>
                </a:lnTo>
                <a:lnTo>
                  <a:pt x="71473" y="5161"/>
                </a:lnTo>
                <a:lnTo>
                  <a:pt x="71443" y="5141"/>
                </a:lnTo>
                <a:lnTo>
                  <a:pt x="71393" y="5106"/>
                </a:lnTo>
                <a:lnTo>
                  <a:pt x="71369" y="5090"/>
                </a:lnTo>
                <a:lnTo>
                  <a:pt x="71303" y="5064"/>
                </a:lnTo>
                <a:lnTo>
                  <a:pt x="71234" y="5037"/>
                </a:lnTo>
                <a:lnTo>
                  <a:pt x="71212" y="5033"/>
                </a:lnTo>
                <a:lnTo>
                  <a:pt x="71167" y="5024"/>
                </a:lnTo>
                <a:lnTo>
                  <a:pt x="71140" y="5010"/>
                </a:lnTo>
                <a:lnTo>
                  <a:pt x="71129" y="5009"/>
                </a:lnTo>
                <a:lnTo>
                  <a:pt x="71118" y="5007"/>
                </a:lnTo>
                <a:lnTo>
                  <a:pt x="71108" y="5005"/>
                </a:lnTo>
                <a:lnTo>
                  <a:pt x="71055" y="4997"/>
                </a:lnTo>
                <a:lnTo>
                  <a:pt x="71050" y="4995"/>
                </a:lnTo>
                <a:lnTo>
                  <a:pt x="71042" y="4991"/>
                </a:lnTo>
                <a:lnTo>
                  <a:pt x="71008" y="4987"/>
                </a:lnTo>
                <a:lnTo>
                  <a:pt x="71004" y="4986"/>
                </a:lnTo>
                <a:lnTo>
                  <a:pt x="70984" y="4981"/>
                </a:lnTo>
                <a:lnTo>
                  <a:pt x="70961" y="4974"/>
                </a:lnTo>
                <a:lnTo>
                  <a:pt x="70927" y="4961"/>
                </a:lnTo>
                <a:lnTo>
                  <a:pt x="70897" y="4956"/>
                </a:lnTo>
                <a:lnTo>
                  <a:pt x="70882" y="4953"/>
                </a:lnTo>
                <a:lnTo>
                  <a:pt x="70863" y="4948"/>
                </a:lnTo>
                <a:lnTo>
                  <a:pt x="70822" y="4935"/>
                </a:lnTo>
                <a:lnTo>
                  <a:pt x="70815" y="4931"/>
                </a:lnTo>
                <a:lnTo>
                  <a:pt x="70802" y="4924"/>
                </a:lnTo>
                <a:lnTo>
                  <a:pt x="70764" y="4914"/>
                </a:lnTo>
                <a:lnTo>
                  <a:pt x="70741" y="4908"/>
                </a:lnTo>
                <a:lnTo>
                  <a:pt x="70728" y="4905"/>
                </a:lnTo>
                <a:lnTo>
                  <a:pt x="70700" y="4898"/>
                </a:lnTo>
                <a:lnTo>
                  <a:pt x="70666" y="4894"/>
                </a:lnTo>
                <a:lnTo>
                  <a:pt x="70657" y="4893"/>
                </a:lnTo>
                <a:lnTo>
                  <a:pt x="70619" y="4888"/>
                </a:lnTo>
                <a:lnTo>
                  <a:pt x="70592" y="4884"/>
                </a:lnTo>
                <a:lnTo>
                  <a:pt x="70538" y="4884"/>
                </a:lnTo>
                <a:lnTo>
                  <a:pt x="70536" y="4884"/>
                </a:lnTo>
                <a:lnTo>
                  <a:pt x="70514" y="4884"/>
                </a:lnTo>
                <a:lnTo>
                  <a:pt x="70477" y="4884"/>
                </a:lnTo>
                <a:lnTo>
                  <a:pt x="70446" y="4884"/>
                </a:lnTo>
                <a:lnTo>
                  <a:pt x="70419" y="4884"/>
                </a:lnTo>
                <a:lnTo>
                  <a:pt x="70412" y="4884"/>
                </a:lnTo>
                <a:lnTo>
                  <a:pt x="70406" y="4884"/>
                </a:lnTo>
                <a:lnTo>
                  <a:pt x="70389" y="4884"/>
                </a:lnTo>
                <a:lnTo>
                  <a:pt x="70373" y="4884"/>
                </a:lnTo>
                <a:lnTo>
                  <a:pt x="70365" y="4884"/>
                </a:lnTo>
                <a:lnTo>
                  <a:pt x="70321" y="4884"/>
                </a:lnTo>
                <a:lnTo>
                  <a:pt x="70309" y="4884"/>
                </a:lnTo>
                <a:lnTo>
                  <a:pt x="70294" y="4884"/>
                </a:lnTo>
                <a:lnTo>
                  <a:pt x="70258" y="4881"/>
                </a:lnTo>
                <a:lnTo>
                  <a:pt x="70233" y="4881"/>
                </a:lnTo>
                <a:lnTo>
                  <a:pt x="70227" y="4880"/>
                </a:lnTo>
                <a:lnTo>
                  <a:pt x="70222" y="4880"/>
                </a:lnTo>
                <a:lnTo>
                  <a:pt x="70210" y="4878"/>
                </a:lnTo>
                <a:lnTo>
                  <a:pt x="70210" y="4878"/>
                </a:lnTo>
                <a:lnTo>
                  <a:pt x="70209" y="4878"/>
                </a:lnTo>
                <a:lnTo>
                  <a:pt x="70186" y="4874"/>
                </a:lnTo>
                <a:lnTo>
                  <a:pt x="70148" y="4874"/>
                </a:lnTo>
                <a:lnTo>
                  <a:pt x="70115" y="4871"/>
                </a:lnTo>
                <a:lnTo>
                  <a:pt x="70081" y="4868"/>
                </a:lnTo>
                <a:lnTo>
                  <a:pt x="70054" y="4868"/>
                </a:lnTo>
                <a:lnTo>
                  <a:pt x="70023" y="4864"/>
                </a:lnTo>
                <a:lnTo>
                  <a:pt x="69983" y="4858"/>
                </a:lnTo>
                <a:lnTo>
                  <a:pt x="69952" y="4855"/>
                </a:lnTo>
                <a:lnTo>
                  <a:pt x="69824" y="4825"/>
                </a:lnTo>
                <a:lnTo>
                  <a:pt x="69810" y="4821"/>
                </a:lnTo>
                <a:lnTo>
                  <a:pt x="69800" y="4818"/>
                </a:lnTo>
                <a:lnTo>
                  <a:pt x="69773" y="4815"/>
                </a:lnTo>
                <a:lnTo>
                  <a:pt x="69746" y="4805"/>
                </a:lnTo>
                <a:lnTo>
                  <a:pt x="69726" y="4792"/>
                </a:lnTo>
                <a:lnTo>
                  <a:pt x="69722" y="4788"/>
                </a:lnTo>
                <a:lnTo>
                  <a:pt x="69712" y="4783"/>
                </a:lnTo>
                <a:lnTo>
                  <a:pt x="69698" y="4756"/>
                </a:lnTo>
                <a:lnTo>
                  <a:pt x="69646" y="4661"/>
                </a:lnTo>
                <a:lnTo>
                  <a:pt x="69601" y="4538"/>
                </a:lnTo>
                <a:lnTo>
                  <a:pt x="69599" y="4522"/>
                </a:lnTo>
                <a:lnTo>
                  <a:pt x="69600" y="4516"/>
                </a:lnTo>
                <a:lnTo>
                  <a:pt x="69600" y="4506"/>
                </a:lnTo>
                <a:lnTo>
                  <a:pt x="69600" y="4506"/>
                </a:lnTo>
                <a:lnTo>
                  <a:pt x="69600" y="4498"/>
                </a:lnTo>
                <a:lnTo>
                  <a:pt x="69600" y="4493"/>
                </a:lnTo>
                <a:lnTo>
                  <a:pt x="69600" y="4483"/>
                </a:lnTo>
                <a:lnTo>
                  <a:pt x="69605" y="4475"/>
                </a:lnTo>
                <a:lnTo>
                  <a:pt x="69611" y="4466"/>
                </a:lnTo>
                <a:lnTo>
                  <a:pt x="69614" y="4447"/>
                </a:lnTo>
                <a:lnTo>
                  <a:pt x="69614" y="4433"/>
                </a:lnTo>
                <a:lnTo>
                  <a:pt x="69611" y="4394"/>
                </a:lnTo>
                <a:lnTo>
                  <a:pt x="69611" y="4374"/>
                </a:lnTo>
                <a:lnTo>
                  <a:pt x="69604" y="4354"/>
                </a:lnTo>
                <a:lnTo>
                  <a:pt x="69600" y="4337"/>
                </a:lnTo>
                <a:lnTo>
                  <a:pt x="69597" y="4311"/>
                </a:lnTo>
                <a:lnTo>
                  <a:pt x="69597" y="4301"/>
                </a:lnTo>
                <a:lnTo>
                  <a:pt x="69596" y="4299"/>
                </a:lnTo>
                <a:lnTo>
                  <a:pt x="69590" y="4291"/>
                </a:lnTo>
                <a:lnTo>
                  <a:pt x="69580" y="4267"/>
                </a:lnTo>
                <a:lnTo>
                  <a:pt x="69560" y="4244"/>
                </a:lnTo>
                <a:lnTo>
                  <a:pt x="69529" y="4224"/>
                </a:lnTo>
                <a:lnTo>
                  <a:pt x="69523" y="4218"/>
                </a:lnTo>
                <a:lnTo>
                  <a:pt x="69502" y="4208"/>
                </a:lnTo>
                <a:lnTo>
                  <a:pt x="69479" y="4208"/>
                </a:lnTo>
                <a:lnTo>
                  <a:pt x="69455" y="4208"/>
                </a:lnTo>
                <a:lnTo>
                  <a:pt x="69437" y="4208"/>
                </a:lnTo>
                <a:lnTo>
                  <a:pt x="69431" y="4208"/>
                </a:lnTo>
                <a:lnTo>
                  <a:pt x="69421" y="4207"/>
                </a:lnTo>
                <a:lnTo>
                  <a:pt x="69408" y="4205"/>
                </a:lnTo>
                <a:lnTo>
                  <a:pt x="69401" y="4204"/>
                </a:lnTo>
                <a:lnTo>
                  <a:pt x="69390" y="4204"/>
                </a:lnTo>
                <a:lnTo>
                  <a:pt x="69381" y="4202"/>
                </a:lnTo>
                <a:lnTo>
                  <a:pt x="69380" y="4201"/>
                </a:lnTo>
                <a:lnTo>
                  <a:pt x="69320" y="4170"/>
                </a:lnTo>
                <a:lnTo>
                  <a:pt x="69320" y="4169"/>
                </a:lnTo>
                <a:lnTo>
                  <a:pt x="69320" y="4168"/>
                </a:lnTo>
                <a:lnTo>
                  <a:pt x="69320" y="4148"/>
                </a:lnTo>
                <a:lnTo>
                  <a:pt x="69320" y="4138"/>
                </a:lnTo>
                <a:lnTo>
                  <a:pt x="69320" y="4138"/>
                </a:lnTo>
                <a:lnTo>
                  <a:pt x="69370" y="4063"/>
                </a:lnTo>
                <a:lnTo>
                  <a:pt x="69384" y="4042"/>
                </a:lnTo>
                <a:lnTo>
                  <a:pt x="69388" y="4038"/>
                </a:lnTo>
                <a:lnTo>
                  <a:pt x="69394" y="4032"/>
                </a:lnTo>
                <a:lnTo>
                  <a:pt x="69401" y="4021"/>
                </a:lnTo>
                <a:lnTo>
                  <a:pt x="69413" y="4007"/>
                </a:lnTo>
                <a:lnTo>
                  <a:pt x="69418" y="4002"/>
                </a:lnTo>
                <a:lnTo>
                  <a:pt x="69426" y="3993"/>
                </a:lnTo>
                <a:lnTo>
                  <a:pt x="69451" y="3966"/>
                </a:lnTo>
                <a:lnTo>
                  <a:pt x="69465" y="3956"/>
                </a:lnTo>
                <a:lnTo>
                  <a:pt x="69477" y="3947"/>
                </a:lnTo>
                <a:lnTo>
                  <a:pt x="69479" y="3946"/>
                </a:lnTo>
                <a:lnTo>
                  <a:pt x="69529" y="3866"/>
                </a:lnTo>
                <a:lnTo>
                  <a:pt x="69533" y="3863"/>
                </a:lnTo>
                <a:lnTo>
                  <a:pt x="69553" y="3853"/>
                </a:lnTo>
                <a:lnTo>
                  <a:pt x="69567" y="3846"/>
                </a:lnTo>
                <a:lnTo>
                  <a:pt x="69583" y="3833"/>
                </a:lnTo>
                <a:lnTo>
                  <a:pt x="69590" y="3826"/>
                </a:lnTo>
                <a:lnTo>
                  <a:pt x="69595" y="3822"/>
                </a:lnTo>
                <a:lnTo>
                  <a:pt x="69597" y="3820"/>
                </a:lnTo>
                <a:lnTo>
                  <a:pt x="69604" y="3816"/>
                </a:lnTo>
                <a:lnTo>
                  <a:pt x="69614" y="3810"/>
                </a:lnTo>
                <a:lnTo>
                  <a:pt x="69624" y="3806"/>
                </a:lnTo>
                <a:lnTo>
                  <a:pt x="69625" y="3806"/>
                </a:lnTo>
                <a:lnTo>
                  <a:pt x="69641" y="3806"/>
                </a:lnTo>
                <a:lnTo>
                  <a:pt x="69658" y="3793"/>
                </a:lnTo>
                <a:lnTo>
                  <a:pt x="69670" y="3786"/>
                </a:lnTo>
                <a:lnTo>
                  <a:pt x="69654" y="3767"/>
                </a:lnTo>
                <a:lnTo>
                  <a:pt x="69644" y="3747"/>
                </a:lnTo>
                <a:lnTo>
                  <a:pt x="69638" y="3730"/>
                </a:lnTo>
                <a:lnTo>
                  <a:pt x="69638" y="3717"/>
                </a:lnTo>
                <a:lnTo>
                  <a:pt x="69633" y="3705"/>
                </a:lnTo>
                <a:lnTo>
                  <a:pt x="69631" y="3700"/>
                </a:lnTo>
                <a:lnTo>
                  <a:pt x="69624" y="3674"/>
                </a:lnTo>
                <a:lnTo>
                  <a:pt x="69611" y="3641"/>
                </a:lnTo>
                <a:lnTo>
                  <a:pt x="69600" y="3617"/>
                </a:lnTo>
                <a:lnTo>
                  <a:pt x="69597" y="3611"/>
                </a:lnTo>
                <a:lnTo>
                  <a:pt x="69587" y="3591"/>
                </a:lnTo>
                <a:lnTo>
                  <a:pt x="69569" y="3563"/>
                </a:lnTo>
                <a:lnTo>
                  <a:pt x="69563" y="3554"/>
                </a:lnTo>
                <a:lnTo>
                  <a:pt x="69562" y="3551"/>
                </a:lnTo>
                <a:lnTo>
                  <a:pt x="69556" y="3531"/>
                </a:lnTo>
                <a:lnTo>
                  <a:pt x="69546" y="3508"/>
                </a:lnTo>
                <a:lnTo>
                  <a:pt x="69546" y="3495"/>
                </a:lnTo>
                <a:lnTo>
                  <a:pt x="69536" y="3468"/>
                </a:lnTo>
                <a:lnTo>
                  <a:pt x="69533" y="3445"/>
                </a:lnTo>
                <a:lnTo>
                  <a:pt x="69516" y="3422"/>
                </a:lnTo>
                <a:lnTo>
                  <a:pt x="69509" y="3402"/>
                </a:lnTo>
                <a:lnTo>
                  <a:pt x="69507" y="3399"/>
                </a:lnTo>
                <a:lnTo>
                  <a:pt x="69475" y="3291"/>
                </a:lnTo>
                <a:lnTo>
                  <a:pt x="69458" y="3251"/>
                </a:lnTo>
                <a:lnTo>
                  <a:pt x="69454" y="3243"/>
                </a:lnTo>
                <a:lnTo>
                  <a:pt x="69429" y="3184"/>
                </a:lnTo>
                <a:lnTo>
                  <a:pt x="69428" y="3181"/>
                </a:lnTo>
                <a:lnTo>
                  <a:pt x="69428" y="3169"/>
                </a:lnTo>
                <a:lnTo>
                  <a:pt x="69428" y="3145"/>
                </a:lnTo>
                <a:lnTo>
                  <a:pt x="69428" y="3143"/>
                </a:lnTo>
                <a:lnTo>
                  <a:pt x="69425" y="3139"/>
                </a:lnTo>
                <a:lnTo>
                  <a:pt x="69422" y="3134"/>
                </a:lnTo>
                <a:lnTo>
                  <a:pt x="69421" y="3133"/>
                </a:lnTo>
                <a:lnTo>
                  <a:pt x="69414" y="3113"/>
                </a:lnTo>
                <a:lnTo>
                  <a:pt x="69414" y="3112"/>
                </a:lnTo>
                <a:lnTo>
                  <a:pt x="69414" y="3106"/>
                </a:lnTo>
                <a:lnTo>
                  <a:pt x="69414" y="3100"/>
                </a:lnTo>
                <a:lnTo>
                  <a:pt x="69405" y="3069"/>
                </a:lnTo>
                <a:lnTo>
                  <a:pt x="69401" y="3054"/>
                </a:lnTo>
                <a:lnTo>
                  <a:pt x="69393" y="3044"/>
                </a:lnTo>
                <a:lnTo>
                  <a:pt x="69391" y="3040"/>
                </a:lnTo>
                <a:lnTo>
                  <a:pt x="69384" y="3034"/>
                </a:lnTo>
                <a:lnTo>
                  <a:pt x="69374" y="3021"/>
                </a:lnTo>
                <a:lnTo>
                  <a:pt x="69371" y="3017"/>
                </a:lnTo>
                <a:lnTo>
                  <a:pt x="69367" y="3011"/>
                </a:lnTo>
                <a:lnTo>
                  <a:pt x="69350" y="2997"/>
                </a:lnTo>
                <a:lnTo>
                  <a:pt x="69343" y="2978"/>
                </a:lnTo>
                <a:lnTo>
                  <a:pt x="69336" y="2961"/>
                </a:lnTo>
                <a:lnTo>
                  <a:pt x="69336" y="2955"/>
                </a:lnTo>
                <a:lnTo>
                  <a:pt x="69333" y="2931"/>
                </a:lnTo>
                <a:lnTo>
                  <a:pt x="69329" y="2924"/>
                </a:lnTo>
                <a:lnTo>
                  <a:pt x="69325" y="2916"/>
                </a:lnTo>
                <a:lnTo>
                  <a:pt x="69306" y="2885"/>
                </a:lnTo>
                <a:lnTo>
                  <a:pt x="69269" y="2795"/>
                </a:lnTo>
                <a:lnTo>
                  <a:pt x="69259" y="2788"/>
                </a:lnTo>
                <a:lnTo>
                  <a:pt x="69245" y="2778"/>
                </a:lnTo>
                <a:lnTo>
                  <a:pt x="69240" y="2773"/>
                </a:lnTo>
                <a:lnTo>
                  <a:pt x="69238" y="2772"/>
                </a:lnTo>
                <a:lnTo>
                  <a:pt x="69221" y="2745"/>
                </a:lnTo>
                <a:lnTo>
                  <a:pt x="69208" y="2729"/>
                </a:lnTo>
                <a:lnTo>
                  <a:pt x="69188" y="2714"/>
                </a:lnTo>
                <a:lnTo>
                  <a:pt x="69184" y="2711"/>
                </a:lnTo>
                <a:lnTo>
                  <a:pt x="69172" y="2689"/>
                </a:lnTo>
                <a:lnTo>
                  <a:pt x="69166" y="2681"/>
                </a:lnTo>
                <a:lnTo>
                  <a:pt x="69108" y="2609"/>
                </a:lnTo>
                <a:lnTo>
                  <a:pt x="69095" y="2593"/>
                </a:lnTo>
                <a:lnTo>
                  <a:pt x="69091" y="2589"/>
                </a:lnTo>
                <a:lnTo>
                  <a:pt x="69069" y="2561"/>
                </a:lnTo>
                <a:lnTo>
                  <a:pt x="69064" y="2557"/>
                </a:lnTo>
                <a:lnTo>
                  <a:pt x="69060" y="2552"/>
                </a:lnTo>
                <a:lnTo>
                  <a:pt x="68997" y="2498"/>
                </a:lnTo>
                <a:lnTo>
                  <a:pt x="68994" y="2495"/>
                </a:lnTo>
                <a:lnTo>
                  <a:pt x="68981" y="2482"/>
                </a:lnTo>
                <a:lnTo>
                  <a:pt x="68947" y="2443"/>
                </a:lnTo>
                <a:lnTo>
                  <a:pt x="68935" y="2438"/>
                </a:lnTo>
                <a:lnTo>
                  <a:pt x="68930" y="2434"/>
                </a:lnTo>
                <a:lnTo>
                  <a:pt x="68924" y="2430"/>
                </a:lnTo>
                <a:lnTo>
                  <a:pt x="68910" y="2420"/>
                </a:lnTo>
                <a:lnTo>
                  <a:pt x="68897" y="2400"/>
                </a:lnTo>
                <a:lnTo>
                  <a:pt x="68890" y="2392"/>
                </a:lnTo>
                <a:lnTo>
                  <a:pt x="68883" y="2384"/>
                </a:lnTo>
                <a:lnTo>
                  <a:pt x="68863" y="2361"/>
                </a:lnTo>
                <a:lnTo>
                  <a:pt x="68839" y="2337"/>
                </a:lnTo>
                <a:lnTo>
                  <a:pt x="68822" y="2317"/>
                </a:lnTo>
                <a:lnTo>
                  <a:pt x="68798" y="2298"/>
                </a:lnTo>
                <a:lnTo>
                  <a:pt x="68782" y="2281"/>
                </a:lnTo>
                <a:lnTo>
                  <a:pt x="68741" y="2241"/>
                </a:lnTo>
                <a:lnTo>
                  <a:pt x="68738" y="2231"/>
                </a:lnTo>
                <a:lnTo>
                  <a:pt x="68734" y="2211"/>
                </a:lnTo>
                <a:lnTo>
                  <a:pt x="68715" y="2177"/>
                </a:lnTo>
                <a:lnTo>
                  <a:pt x="68697" y="2145"/>
                </a:lnTo>
                <a:lnTo>
                  <a:pt x="68690" y="2138"/>
                </a:lnTo>
                <a:lnTo>
                  <a:pt x="68677" y="2122"/>
                </a:lnTo>
                <a:lnTo>
                  <a:pt x="68676" y="2121"/>
                </a:lnTo>
                <a:lnTo>
                  <a:pt x="68667" y="2109"/>
                </a:lnTo>
                <a:lnTo>
                  <a:pt x="68653" y="2079"/>
                </a:lnTo>
                <a:lnTo>
                  <a:pt x="68646" y="2073"/>
                </a:lnTo>
                <a:lnTo>
                  <a:pt x="68629" y="2059"/>
                </a:lnTo>
                <a:lnTo>
                  <a:pt x="68622" y="2048"/>
                </a:lnTo>
                <a:lnTo>
                  <a:pt x="68612" y="2033"/>
                </a:lnTo>
                <a:lnTo>
                  <a:pt x="68602" y="2019"/>
                </a:lnTo>
                <a:lnTo>
                  <a:pt x="68596" y="2011"/>
                </a:lnTo>
                <a:lnTo>
                  <a:pt x="68595" y="2009"/>
                </a:lnTo>
                <a:lnTo>
                  <a:pt x="68575" y="1993"/>
                </a:lnTo>
                <a:lnTo>
                  <a:pt x="68558" y="1969"/>
                </a:lnTo>
                <a:lnTo>
                  <a:pt x="68555" y="1967"/>
                </a:lnTo>
                <a:lnTo>
                  <a:pt x="68537" y="1940"/>
                </a:lnTo>
                <a:lnTo>
                  <a:pt x="68532" y="1933"/>
                </a:lnTo>
                <a:lnTo>
                  <a:pt x="68486" y="1901"/>
                </a:lnTo>
                <a:lnTo>
                  <a:pt x="68463" y="1886"/>
                </a:lnTo>
                <a:lnTo>
                  <a:pt x="68455" y="1880"/>
                </a:lnTo>
                <a:lnTo>
                  <a:pt x="68375" y="1820"/>
                </a:lnTo>
                <a:lnTo>
                  <a:pt x="68370" y="1812"/>
                </a:lnTo>
                <a:lnTo>
                  <a:pt x="68352" y="1784"/>
                </a:lnTo>
                <a:lnTo>
                  <a:pt x="68336" y="1762"/>
                </a:lnTo>
                <a:lnTo>
                  <a:pt x="68335" y="1760"/>
                </a:lnTo>
                <a:lnTo>
                  <a:pt x="68332" y="1736"/>
                </a:lnTo>
                <a:lnTo>
                  <a:pt x="68332" y="1731"/>
                </a:lnTo>
                <a:lnTo>
                  <a:pt x="68332" y="1731"/>
                </a:lnTo>
                <a:lnTo>
                  <a:pt x="68332" y="1721"/>
                </a:lnTo>
                <a:lnTo>
                  <a:pt x="68332" y="1719"/>
                </a:lnTo>
                <a:lnTo>
                  <a:pt x="68335" y="1714"/>
                </a:lnTo>
                <a:lnTo>
                  <a:pt x="68335" y="1697"/>
                </a:lnTo>
                <a:lnTo>
                  <a:pt x="68336" y="1689"/>
                </a:lnTo>
                <a:lnTo>
                  <a:pt x="68338" y="1677"/>
                </a:lnTo>
                <a:lnTo>
                  <a:pt x="68340" y="1672"/>
                </a:lnTo>
                <a:lnTo>
                  <a:pt x="68342" y="1668"/>
                </a:lnTo>
                <a:lnTo>
                  <a:pt x="68355" y="1644"/>
                </a:lnTo>
                <a:lnTo>
                  <a:pt x="68361" y="1639"/>
                </a:lnTo>
                <a:lnTo>
                  <a:pt x="68362" y="1637"/>
                </a:lnTo>
                <a:lnTo>
                  <a:pt x="68369" y="1631"/>
                </a:lnTo>
                <a:lnTo>
                  <a:pt x="68372" y="1627"/>
                </a:lnTo>
                <a:lnTo>
                  <a:pt x="68392" y="1605"/>
                </a:lnTo>
                <a:lnTo>
                  <a:pt x="68396" y="1595"/>
                </a:lnTo>
                <a:lnTo>
                  <a:pt x="68399" y="1588"/>
                </a:lnTo>
                <a:lnTo>
                  <a:pt x="68405" y="1582"/>
                </a:lnTo>
                <a:lnTo>
                  <a:pt x="68406" y="1581"/>
                </a:lnTo>
                <a:lnTo>
                  <a:pt x="68416" y="1568"/>
                </a:lnTo>
                <a:lnTo>
                  <a:pt x="68418" y="1560"/>
                </a:lnTo>
                <a:lnTo>
                  <a:pt x="68420" y="1551"/>
                </a:lnTo>
                <a:lnTo>
                  <a:pt x="68413" y="1518"/>
                </a:lnTo>
                <a:lnTo>
                  <a:pt x="68409" y="1515"/>
                </a:lnTo>
                <a:lnTo>
                  <a:pt x="68384" y="1495"/>
                </a:lnTo>
                <a:lnTo>
                  <a:pt x="68379" y="1492"/>
                </a:lnTo>
                <a:lnTo>
                  <a:pt x="68374" y="1492"/>
                </a:lnTo>
                <a:lnTo>
                  <a:pt x="68378" y="1482"/>
                </a:lnTo>
                <a:lnTo>
                  <a:pt x="68193" y="1416"/>
                </a:lnTo>
                <a:lnTo>
                  <a:pt x="68099" y="1292"/>
                </a:lnTo>
                <a:lnTo>
                  <a:pt x="68081" y="1279"/>
                </a:lnTo>
                <a:lnTo>
                  <a:pt x="67971" y="1201"/>
                </a:lnTo>
                <a:lnTo>
                  <a:pt x="67963" y="1193"/>
                </a:lnTo>
                <a:lnTo>
                  <a:pt x="67949" y="1183"/>
                </a:lnTo>
                <a:lnTo>
                  <a:pt x="67939" y="1177"/>
                </a:lnTo>
                <a:lnTo>
                  <a:pt x="67925" y="1167"/>
                </a:lnTo>
                <a:lnTo>
                  <a:pt x="67923" y="1167"/>
                </a:lnTo>
                <a:lnTo>
                  <a:pt x="67911" y="1158"/>
                </a:lnTo>
                <a:lnTo>
                  <a:pt x="67902" y="1147"/>
                </a:lnTo>
                <a:lnTo>
                  <a:pt x="67892" y="1144"/>
                </a:lnTo>
                <a:lnTo>
                  <a:pt x="67891" y="1143"/>
                </a:lnTo>
                <a:lnTo>
                  <a:pt x="67890" y="1143"/>
                </a:lnTo>
                <a:lnTo>
                  <a:pt x="67882" y="1137"/>
                </a:lnTo>
                <a:lnTo>
                  <a:pt x="67832" y="1120"/>
                </a:lnTo>
                <a:lnTo>
                  <a:pt x="67828" y="1116"/>
                </a:lnTo>
                <a:lnTo>
                  <a:pt x="67769" y="1067"/>
                </a:lnTo>
                <a:lnTo>
                  <a:pt x="67702" y="996"/>
                </a:lnTo>
                <a:lnTo>
                  <a:pt x="67648" y="958"/>
                </a:lnTo>
                <a:lnTo>
                  <a:pt x="67626" y="938"/>
                </a:lnTo>
                <a:lnTo>
                  <a:pt x="67624" y="938"/>
                </a:lnTo>
                <a:lnTo>
                  <a:pt x="67620" y="938"/>
                </a:lnTo>
                <a:lnTo>
                  <a:pt x="67608" y="934"/>
                </a:lnTo>
                <a:lnTo>
                  <a:pt x="67602" y="932"/>
                </a:lnTo>
                <a:lnTo>
                  <a:pt x="67597" y="928"/>
                </a:lnTo>
                <a:lnTo>
                  <a:pt x="67588" y="922"/>
                </a:lnTo>
                <a:lnTo>
                  <a:pt x="67577" y="915"/>
                </a:lnTo>
                <a:lnTo>
                  <a:pt x="67563" y="905"/>
                </a:lnTo>
                <a:lnTo>
                  <a:pt x="67497" y="842"/>
                </a:lnTo>
                <a:lnTo>
                  <a:pt x="67455" y="802"/>
                </a:lnTo>
                <a:lnTo>
                  <a:pt x="67435" y="792"/>
                </a:lnTo>
                <a:lnTo>
                  <a:pt x="67411" y="779"/>
                </a:lnTo>
                <a:lnTo>
                  <a:pt x="67399" y="776"/>
                </a:lnTo>
                <a:lnTo>
                  <a:pt x="67398" y="776"/>
                </a:lnTo>
                <a:lnTo>
                  <a:pt x="67391" y="772"/>
                </a:lnTo>
                <a:lnTo>
                  <a:pt x="67385" y="768"/>
                </a:lnTo>
                <a:lnTo>
                  <a:pt x="67381" y="757"/>
                </a:lnTo>
                <a:lnTo>
                  <a:pt x="67349" y="746"/>
                </a:lnTo>
                <a:lnTo>
                  <a:pt x="67344" y="742"/>
                </a:lnTo>
                <a:lnTo>
                  <a:pt x="67327" y="732"/>
                </a:lnTo>
                <a:lnTo>
                  <a:pt x="67306" y="713"/>
                </a:lnTo>
                <a:lnTo>
                  <a:pt x="67286" y="699"/>
                </a:lnTo>
                <a:lnTo>
                  <a:pt x="67242" y="679"/>
                </a:lnTo>
                <a:lnTo>
                  <a:pt x="67166" y="638"/>
                </a:lnTo>
                <a:lnTo>
                  <a:pt x="67127" y="616"/>
                </a:lnTo>
                <a:lnTo>
                  <a:pt x="67113" y="613"/>
                </a:lnTo>
                <a:lnTo>
                  <a:pt x="67090" y="603"/>
                </a:lnTo>
                <a:lnTo>
                  <a:pt x="67042" y="577"/>
                </a:lnTo>
                <a:lnTo>
                  <a:pt x="67005" y="563"/>
                </a:lnTo>
                <a:lnTo>
                  <a:pt x="66965" y="557"/>
                </a:lnTo>
                <a:lnTo>
                  <a:pt x="66921" y="537"/>
                </a:lnTo>
                <a:lnTo>
                  <a:pt x="66880" y="524"/>
                </a:lnTo>
                <a:lnTo>
                  <a:pt x="66812" y="520"/>
                </a:lnTo>
                <a:lnTo>
                  <a:pt x="66755" y="507"/>
                </a:lnTo>
                <a:lnTo>
                  <a:pt x="66714" y="494"/>
                </a:lnTo>
                <a:lnTo>
                  <a:pt x="66663" y="474"/>
                </a:lnTo>
                <a:lnTo>
                  <a:pt x="66582" y="427"/>
                </a:lnTo>
                <a:lnTo>
                  <a:pt x="66571" y="417"/>
                </a:lnTo>
                <a:lnTo>
                  <a:pt x="66494" y="345"/>
                </a:lnTo>
                <a:lnTo>
                  <a:pt x="66481" y="321"/>
                </a:lnTo>
                <a:lnTo>
                  <a:pt x="66474" y="308"/>
                </a:lnTo>
                <a:lnTo>
                  <a:pt x="66447" y="258"/>
                </a:lnTo>
                <a:lnTo>
                  <a:pt x="66440" y="242"/>
                </a:lnTo>
                <a:lnTo>
                  <a:pt x="66427" y="225"/>
                </a:lnTo>
                <a:lnTo>
                  <a:pt x="66411" y="220"/>
                </a:lnTo>
                <a:lnTo>
                  <a:pt x="66396" y="215"/>
                </a:lnTo>
                <a:lnTo>
                  <a:pt x="66392" y="212"/>
                </a:lnTo>
                <a:lnTo>
                  <a:pt x="66383" y="205"/>
                </a:lnTo>
                <a:lnTo>
                  <a:pt x="66369" y="195"/>
                </a:lnTo>
                <a:lnTo>
                  <a:pt x="66356" y="185"/>
                </a:lnTo>
                <a:lnTo>
                  <a:pt x="66335" y="174"/>
                </a:lnTo>
                <a:lnTo>
                  <a:pt x="66318" y="166"/>
                </a:lnTo>
                <a:lnTo>
                  <a:pt x="66274" y="139"/>
                </a:lnTo>
                <a:lnTo>
                  <a:pt x="66248" y="133"/>
                </a:lnTo>
                <a:lnTo>
                  <a:pt x="66181" y="119"/>
                </a:lnTo>
                <a:lnTo>
                  <a:pt x="66177" y="116"/>
                </a:lnTo>
                <a:lnTo>
                  <a:pt x="66147" y="99"/>
                </a:lnTo>
                <a:lnTo>
                  <a:pt x="66142" y="93"/>
                </a:lnTo>
                <a:lnTo>
                  <a:pt x="66128" y="86"/>
                </a:lnTo>
                <a:lnTo>
                  <a:pt x="66128" y="86"/>
                </a:lnTo>
                <a:lnTo>
                  <a:pt x="66112" y="79"/>
                </a:lnTo>
                <a:lnTo>
                  <a:pt x="66111" y="79"/>
                </a:lnTo>
                <a:lnTo>
                  <a:pt x="66102" y="73"/>
                </a:lnTo>
                <a:lnTo>
                  <a:pt x="66101" y="72"/>
                </a:lnTo>
                <a:lnTo>
                  <a:pt x="66097" y="68"/>
                </a:lnTo>
                <a:lnTo>
                  <a:pt x="66092" y="63"/>
                </a:lnTo>
                <a:lnTo>
                  <a:pt x="66082" y="60"/>
                </a:lnTo>
                <a:lnTo>
                  <a:pt x="66080" y="59"/>
                </a:lnTo>
                <a:lnTo>
                  <a:pt x="66069" y="50"/>
                </a:lnTo>
                <a:lnTo>
                  <a:pt x="66068" y="50"/>
                </a:lnTo>
                <a:lnTo>
                  <a:pt x="66065" y="44"/>
                </a:lnTo>
                <a:lnTo>
                  <a:pt x="66058" y="33"/>
                </a:lnTo>
                <a:lnTo>
                  <a:pt x="66041" y="26"/>
                </a:lnTo>
                <a:lnTo>
                  <a:pt x="66027" y="20"/>
                </a:lnTo>
                <a:lnTo>
                  <a:pt x="66014" y="13"/>
                </a:lnTo>
                <a:lnTo>
                  <a:pt x="66000" y="6"/>
                </a:lnTo>
                <a:lnTo>
                  <a:pt x="65983" y="3"/>
                </a:lnTo>
                <a:lnTo>
                  <a:pt x="65965" y="0"/>
                </a:lnTo>
                <a:lnTo>
                  <a:pt x="65964" y="0"/>
                </a:lnTo>
                <a:lnTo>
                  <a:pt x="65950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EAF95A6C-0317-81FD-46B8-4E61BC9B5A36}"/>
              </a:ext>
            </a:extLst>
          </p:cNvPr>
          <p:cNvSpPr>
            <a:spLocks/>
          </p:cNvSpPr>
          <p:nvPr/>
        </p:nvSpPr>
        <p:spPr bwMode="auto">
          <a:xfrm flipV="1">
            <a:off x="3060701" y="5108900"/>
            <a:ext cx="2078038" cy="1463675"/>
          </a:xfrm>
          <a:custGeom>
            <a:avLst/>
            <a:gdLst>
              <a:gd name="T0" fmla="*/ 65863 w 188030"/>
              <a:gd name="T1" fmla="*/ 6829 h 132537"/>
              <a:gd name="T2" fmla="*/ 59269 w 188030"/>
              <a:gd name="T3" fmla="*/ 9149 h 132537"/>
              <a:gd name="T4" fmla="*/ 52954 w 188030"/>
              <a:gd name="T5" fmla="*/ 6742 h 132537"/>
              <a:gd name="T6" fmla="*/ 50382 w 188030"/>
              <a:gd name="T7" fmla="*/ 4609 h 132537"/>
              <a:gd name="T8" fmla="*/ 43969 w 188030"/>
              <a:gd name="T9" fmla="*/ 4558 h 132537"/>
              <a:gd name="T10" fmla="*/ 41252 w 188030"/>
              <a:gd name="T11" fmla="*/ 8650 h 132537"/>
              <a:gd name="T12" fmla="*/ 31846 w 188030"/>
              <a:gd name="T13" fmla="*/ 11591 h 132537"/>
              <a:gd name="T14" fmla="*/ 14299 w 188030"/>
              <a:gd name="T15" fmla="*/ 13223 h 132537"/>
              <a:gd name="T16" fmla="*/ 6377 w 188030"/>
              <a:gd name="T17" fmla="*/ 17592 h 132537"/>
              <a:gd name="T18" fmla="*/ 3415 w 188030"/>
              <a:gd name="T19" fmla="*/ 21796 h 132537"/>
              <a:gd name="T20" fmla="*/ 308 w 188030"/>
              <a:gd name="T21" fmla="*/ 26005 h 132537"/>
              <a:gd name="T22" fmla="*/ 688 w 188030"/>
              <a:gd name="T23" fmla="*/ 28447 h 132537"/>
              <a:gd name="T24" fmla="*/ 1733 w 188030"/>
              <a:gd name="T25" fmla="*/ 29744 h 132537"/>
              <a:gd name="T26" fmla="*/ 2214 w 188030"/>
              <a:gd name="T27" fmla="*/ 32140 h 132537"/>
              <a:gd name="T28" fmla="*/ 1924 w 188030"/>
              <a:gd name="T29" fmla="*/ 34980 h 132537"/>
              <a:gd name="T30" fmla="*/ 4204 w 188030"/>
              <a:gd name="T31" fmla="*/ 37568 h 132537"/>
              <a:gd name="T32" fmla="*/ 4845 w 188030"/>
              <a:gd name="T33" fmla="*/ 38792 h 132537"/>
              <a:gd name="T34" fmla="*/ 6356 w 188030"/>
              <a:gd name="T35" fmla="*/ 39741 h 132537"/>
              <a:gd name="T36" fmla="*/ 6847 w 188030"/>
              <a:gd name="T37" fmla="*/ 41284 h 132537"/>
              <a:gd name="T38" fmla="*/ 5546 w 188030"/>
              <a:gd name="T39" fmla="*/ 43200 h 132537"/>
              <a:gd name="T40" fmla="*/ 6462 w 188030"/>
              <a:gd name="T41" fmla="*/ 44353 h 132537"/>
              <a:gd name="T42" fmla="*/ 7482 w 188030"/>
              <a:gd name="T43" fmla="*/ 45936 h 132537"/>
              <a:gd name="T44" fmla="*/ 8886 w 188030"/>
              <a:gd name="T45" fmla="*/ 46672 h 132537"/>
              <a:gd name="T46" fmla="*/ 9645 w 188030"/>
              <a:gd name="T47" fmla="*/ 47683 h 132537"/>
              <a:gd name="T48" fmla="*/ 8781 w 188030"/>
              <a:gd name="T49" fmla="*/ 50128 h 132537"/>
              <a:gd name="T50" fmla="*/ 9426 w 188030"/>
              <a:gd name="T51" fmla="*/ 52242 h 132537"/>
              <a:gd name="T52" fmla="*/ 12323 w 188030"/>
              <a:gd name="T53" fmla="*/ 62440 h 132537"/>
              <a:gd name="T54" fmla="*/ 5552 w 188030"/>
              <a:gd name="T55" fmla="*/ 67111 h 132537"/>
              <a:gd name="T56" fmla="*/ 5939 w 188030"/>
              <a:gd name="T57" fmla="*/ 68114 h 132537"/>
              <a:gd name="T58" fmla="*/ 6162 w 188030"/>
              <a:gd name="T59" fmla="*/ 68691 h 132537"/>
              <a:gd name="T60" fmla="*/ 5823 w 188030"/>
              <a:gd name="T61" fmla="*/ 69172 h 132537"/>
              <a:gd name="T62" fmla="*/ 5393 w 188030"/>
              <a:gd name="T63" fmla="*/ 69442 h 132537"/>
              <a:gd name="T64" fmla="*/ 5113 w 188030"/>
              <a:gd name="T65" fmla="*/ 69877 h 132537"/>
              <a:gd name="T66" fmla="*/ 4082 w 188030"/>
              <a:gd name="T67" fmla="*/ 70345 h 132537"/>
              <a:gd name="T68" fmla="*/ 3327 w 188030"/>
              <a:gd name="T69" fmla="*/ 71153 h 132537"/>
              <a:gd name="T70" fmla="*/ 2332 w 188030"/>
              <a:gd name="T71" fmla="*/ 73555 h 132537"/>
              <a:gd name="T72" fmla="*/ 3104 w 188030"/>
              <a:gd name="T73" fmla="*/ 75033 h 132537"/>
              <a:gd name="T74" fmla="*/ 4514 w 188030"/>
              <a:gd name="T75" fmla="*/ 76962 h 132537"/>
              <a:gd name="T76" fmla="*/ 5313 w 188030"/>
              <a:gd name="T77" fmla="*/ 77959 h 132537"/>
              <a:gd name="T78" fmla="*/ 6179 w 188030"/>
              <a:gd name="T79" fmla="*/ 79398 h 132537"/>
              <a:gd name="T80" fmla="*/ 7112 w 188030"/>
              <a:gd name="T81" fmla="*/ 80270 h 132537"/>
              <a:gd name="T82" fmla="*/ 7981 w 188030"/>
              <a:gd name="T83" fmla="*/ 80964 h 132537"/>
              <a:gd name="T84" fmla="*/ 9402 w 188030"/>
              <a:gd name="T85" fmla="*/ 81702 h 132537"/>
              <a:gd name="T86" fmla="*/ 11242 w 188030"/>
              <a:gd name="T87" fmla="*/ 82900 h 132537"/>
              <a:gd name="T88" fmla="*/ 12798 w 188030"/>
              <a:gd name="T89" fmla="*/ 84185 h 132537"/>
              <a:gd name="T90" fmla="*/ 17368 w 188030"/>
              <a:gd name="T91" fmla="*/ 90568 h 132537"/>
              <a:gd name="T92" fmla="*/ 14651 w 188030"/>
              <a:gd name="T93" fmla="*/ 110933 h 132537"/>
              <a:gd name="T94" fmla="*/ 16361 w 188030"/>
              <a:gd name="T95" fmla="*/ 132537 h 132537"/>
              <a:gd name="T96" fmla="*/ 105943 w 188030"/>
              <a:gd name="T97" fmla="*/ 122374 h 132537"/>
              <a:gd name="T98" fmla="*/ 114005 w 188030"/>
              <a:gd name="T99" fmla="*/ 116695 h 132537"/>
              <a:gd name="T100" fmla="*/ 120146 w 188030"/>
              <a:gd name="T101" fmla="*/ 120237 h 132537"/>
              <a:gd name="T102" fmla="*/ 125742 w 188030"/>
              <a:gd name="T103" fmla="*/ 121688 h 132537"/>
              <a:gd name="T104" fmla="*/ 130635 w 188030"/>
              <a:gd name="T105" fmla="*/ 114127 h 132537"/>
              <a:gd name="T106" fmla="*/ 137726 w 188030"/>
              <a:gd name="T107" fmla="*/ 112091 h 132537"/>
              <a:gd name="T108" fmla="*/ 150261 w 188030"/>
              <a:gd name="T109" fmla="*/ 108978 h 132537"/>
              <a:gd name="T110" fmla="*/ 164161 w 188030"/>
              <a:gd name="T111" fmla="*/ 107207 h 132537"/>
              <a:gd name="T112" fmla="*/ 167326 w 188030"/>
              <a:gd name="T113" fmla="*/ 105625 h 132537"/>
              <a:gd name="T114" fmla="*/ 171708 w 188030"/>
              <a:gd name="T115" fmla="*/ 102992 h 132537"/>
              <a:gd name="T116" fmla="*/ 177334 w 188030"/>
              <a:gd name="T117" fmla="*/ 101265 h 132537"/>
              <a:gd name="T118" fmla="*/ 183967 w 188030"/>
              <a:gd name="T119" fmla="*/ 100921 h 132537"/>
              <a:gd name="T120" fmla="*/ 183396 w 188030"/>
              <a:gd name="T121" fmla="*/ 88614 h 132537"/>
              <a:gd name="T122" fmla="*/ 179936 w 188030"/>
              <a:gd name="T123" fmla="*/ 73754 h 132537"/>
              <a:gd name="T124" fmla="*/ 103119 w 188030"/>
              <a:gd name="T125" fmla="*/ 12868 h 132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8030" h="132537">
                <a:moveTo>
                  <a:pt x="81685" y="0"/>
                </a:moveTo>
                <a:lnTo>
                  <a:pt x="81535" y="21"/>
                </a:lnTo>
                <a:lnTo>
                  <a:pt x="81350" y="75"/>
                </a:lnTo>
                <a:lnTo>
                  <a:pt x="81209" y="125"/>
                </a:lnTo>
                <a:lnTo>
                  <a:pt x="81166" y="151"/>
                </a:lnTo>
                <a:lnTo>
                  <a:pt x="81080" y="203"/>
                </a:lnTo>
                <a:lnTo>
                  <a:pt x="81044" y="215"/>
                </a:lnTo>
                <a:lnTo>
                  <a:pt x="80891" y="288"/>
                </a:lnTo>
                <a:lnTo>
                  <a:pt x="80709" y="386"/>
                </a:lnTo>
                <a:lnTo>
                  <a:pt x="80447" y="554"/>
                </a:lnTo>
                <a:lnTo>
                  <a:pt x="80282" y="628"/>
                </a:lnTo>
                <a:lnTo>
                  <a:pt x="80253" y="636"/>
                </a:lnTo>
                <a:lnTo>
                  <a:pt x="80141" y="667"/>
                </a:lnTo>
                <a:lnTo>
                  <a:pt x="80012" y="740"/>
                </a:lnTo>
                <a:lnTo>
                  <a:pt x="79928" y="816"/>
                </a:lnTo>
                <a:lnTo>
                  <a:pt x="79805" y="904"/>
                </a:lnTo>
                <a:lnTo>
                  <a:pt x="79714" y="970"/>
                </a:lnTo>
                <a:lnTo>
                  <a:pt x="79568" y="1046"/>
                </a:lnTo>
                <a:lnTo>
                  <a:pt x="79511" y="1052"/>
                </a:lnTo>
                <a:lnTo>
                  <a:pt x="79410" y="1061"/>
                </a:lnTo>
                <a:lnTo>
                  <a:pt x="79304" y="1067"/>
                </a:lnTo>
                <a:lnTo>
                  <a:pt x="79230" y="1060"/>
                </a:lnTo>
                <a:lnTo>
                  <a:pt x="79103" y="1058"/>
                </a:lnTo>
                <a:lnTo>
                  <a:pt x="79000" y="1054"/>
                </a:lnTo>
                <a:lnTo>
                  <a:pt x="78905" y="1026"/>
                </a:lnTo>
                <a:lnTo>
                  <a:pt x="78865" y="1012"/>
                </a:lnTo>
                <a:lnTo>
                  <a:pt x="78728" y="956"/>
                </a:lnTo>
                <a:lnTo>
                  <a:pt x="78639" y="941"/>
                </a:lnTo>
                <a:lnTo>
                  <a:pt x="78488" y="950"/>
                </a:lnTo>
                <a:lnTo>
                  <a:pt x="78376" y="980"/>
                </a:lnTo>
                <a:lnTo>
                  <a:pt x="78313" y="994"/>
                </a:lnTo>
                <a:lnTo>
                  <a:pt x="78272" y="995"/>
                </a:lnTo>
                <a:lnTo>
                  <a:pt x="78186" y="1007"/>
                </a:lnTo>
                <a:lnTo>
                  <a:pt x="78076" y="1015"/>
                </a:lnTo>
                <a:lnTo>
                  <a:pt x="77951" y="1039"/>
                </a:lnTo>
                <a:lnTo>
                  <a:pt x="77854" y="1063"/>
                </a:lnTo>
                <a:lnTo>
                  <a:pt x="77718" y="1087"/>
                </a:lnTo>
                <a:lnTo>
                  <a:pt x="77204" y="1263"/>
                </a:lnTo>
                <a:lnTo>
                  <a:pt x="77165" y="1308"/>
                </a:lnTo>
                <a:lnTo>
                  <a:pt x="77161" y="1320"/>
                </a:lnTo>
                <a:lnTo>
                  <a:pt x="77155" y="1343"/>
                </a:lnTo>
                <a:lnTo>
                  <a:pt x="77152" y="1389"/>
                </a:lnTo>
                <a:lnTo>
                  <a:pt x="77171" y="1440"/>
                </a:lnTo>
                <a:lnTo>
                  <a:pt x="77186" y="1497"/>
                </a:lnTo>
                <a:lnTo>
                  <a:pt x="77238" y="1597"/>
                </a:lnTo>
                <a:lnTo>
                  <a:pt x="77321" y="1666"/>
                </a:lnTo>
                <a:lnTo>
                  <a:pt x="77346" y="1708"/>
                </a:lnTo>
                <a:lnTo>
                  <a:pt x="77355" y="1716"/>
                </a:lnTo>
                <a:lnTo>
                  <a:pt x="77369" y="1751"/>
                </a:lnTo>
                <a:lnTo>
                  <a:pt x="77407" y="1849"/>
                </a:lnTo>
                <a:lnTo>
                  <a:pt x="77399" y="1906"/>
                </a:lnTo>
                <a:lnTo>
                  <a:pt x="77377" y="1975"/>
                </a:lnTo>
                <a:lnTo>
                  <a:pt x="77315" y="2047"/>
                </a:lnTo>
                <a:lnTo>
                  <a:pt x="77311" y="2050"/>
                </a:lnTo>
                <a:lnTo>
                  <a:pt x="77224" y="2149"/>
                </a:lnTo>
                <a:lnTo>
                  <a:pt x="77095" y="2269"/>
                </a:lnTo>
                <a:lnTo>
                  <a:pt x="76981" y="2356"/>
                </a:lnTo>
                <a:lnTo>
                  <a:pt x="76892" y="2412"/>
                </a:lnTo>
                <a:lnTo>
                  <a:pt x="76732" y="2481"/>
                </a:lnTo>
                <a:lnTo>
                  <a:pt x="76604" y="2528"/>
                </a:lnTo>
                <a:lnTo>
                  <a:pt x="76548" y="2564"/>
                </a:lnTo>
                <a:lnTo>
                  <a:pt x="76431" y="2642"/>
                </a:lnTo>
                <a:lnTo>
                  <a:pt x="76389" y="2669"/>
                </a:lnTo>
                <a:lnTo>
                  <a:pt x="76280" y="2740"/>
                </a:lnTo>
                <a:lnTo>
                  <a:pt x="76135" y="2794"/>
                </a:lnTo>
                <a:lnTo>
                  <a:pt x="76070" y="2844"/>
                </a:lnTo>
                <a:lnTo>
                  <a:pt x="76054" y="2880"/>
                </a:lnTo>
                <a:lnTo>
                  <a:pt x="76053" y="2913"/>
                </a:lnTo>
                <a:lnTo>
                  <a:pt x="76057" y="2968"/>
                </a:lnTo>
                <a:lnTo>
                  <a:pt x="76056" y="2996"/>
                </a:lnTo>
                <a:lnTo>
                  <a:pt x="76045" y="3041"/>
                </a:lnTo>
                <a:lnTo>
                  <a:pt x="76019" y="3100"/>
                </a:lnTo>
                <a:lnTo>
                  <a:pt x="75999" y="3126"/>
                </a:lnTo>
                <a:lnTo>
                  <a:pt x="75950" y="3208"/>
                </a:lnTo>
                <a:lnTo>
                  <a:pt x="75941" y="3259"/>
                </a:lnTo>
                <a:lnTo>
                  <a:pt x="75947" y="3463"/>
                </a:lnTo>
                <a:lnTo>
                  <a:pt x="75947" y="3468"/>
                </a:lnTo>
                <a:lnTo>
                  <a:pt x="75934" y="3531"/>
                </a:lnTo>
                <a:lnTo>
                  <a:pt x="75901" y="3831"/>
                </a:lnTo>
                <a:lnTo>
                  <a:pt x="75887" y="3866"/>
                </a:lnTo>
                <a:lnTo>
                  <a:pt x="75766" y="4040"/>
                </a:lnTo>
                <a:lnTo>
                  <a:pt x="75603" y="4196"/>
                </a:lnTo>
                <a:lnTo>
                  <a:pt x="75567" y="4225"/>
                </a:lnTo>
                <a:lnTo>
                  <a:pt x="75466" y="4267"/>
                </a:lnTo>
                <a:lnTo>
                  <a:pt x="75346" y="4278"/>
                </a:lnTo>
                <a:lnTo>
                  <a:pt x="75178" y="4282"/>
                </a:lnTo>
                <a:lnTo>
                  <a:pt x="75157" y="4283"/>
                </a:lnTo>
                <a:lnTo>
                  <a:pt x="75015" y="4294"/>
                </a:lnTo>
                <a:lnTo>
                  <a:pt x="74835" y="4303"/>
                </a:lnTo>
                <a:lnTo>
                  <a:pt x="74725" y="4295"/>
                </a:lnTo>
                <a:lnTo>
                  <a:pt x="74560" y="4295"/>
                </a:lnTo>
                <a:lnTo>
                  <a:pt x="74504" y="4295"/>
                </a:lnTo>
                <a:lnTo>
                  <a:pt x="74414" y="4295"/>
                </a:lnTo>
                <a:lnTo>
                  <a:pt x="74290" y="4299"/>
                </a:lnTo>
                <a:lnTo>
                  <a:pt x="74281" y="4299"/>
                </a:lnTo>
                <a:lnTo>
                  <a:pt x="74250" y="4300"/>
                </a:lnTo>
                <a:lnTo>
                  <a:pt x="74222" y="4301"/>
                </a:lnTo>
                <a:lnTo>
                  <a:pt x="74115" y="4301"/>
                </a:lnTo>
                <a:lnTo>
                  <a:pt x="74061" y="4286"/>
                </a:lnTo>
                <a:lnTo>
                  <a:pt x="74031" y="4279"/>
                </a:lnTo>
                <a:lnTo>
                  <a:pt x="73933" y="4250"/>
                </a:lnTo>
                <a:lnTo>
                  <a:pt x="73770" y="4209"/>
                </a:lnTo>
                <a:lnTo>
                  <a:pt x="73760" y="4204"/>
                </a:lnTo>
                <a:lnTo>
                  <a:pt x="73392" y="4128"/>
                </a:lnTo>
                <a:lnTo>
                  <a:pt x="73249" y="4122"/>
                </a:lnTo>
                <a:lnTo>
                  <a:pt x="73098" y="4120"/>
                </a:lnTo>
                <a:lnTo>
                  <a:pt x="73013" y="4119"/>
                </a:lnTo>
                <a:lnTo>
                  <a:pt x="72888" y="4151"/>
                </a:lnTo>
                <a:lnTo>
                  <a:pt x="72809" y="4189"/>
                </a:lnTo>
                <a:lnTo>
                  <a:pt x="72689" y="4253"/>
                </a:lnTo>
                <a:lnTo>
                  <a:pt x="72613" y="4288"/>
                </a:lnTo>
                <a:lnTo>
                  <a:pt x="72517" y="4351"/>
                </a:lnTo>
                <a:lnTo>
                  <a:pt x="72491" y="4367"/>
                </a:lnTo>
                <a:lnTo>
                  <a:pt x="72454" y="4372"/>
                </a:lnTo>
                <a:lnTo>
                  <a:pt x="72394" y="4379"/>
                </a:lnTo>
                <a:lnTo>
                  <a:pt x="72334" y="4404"/>
                </a:lnTo>
                <a:lnTo>
                  <a:pt x="72313" y="4415"/>
                </a:lnTo>
                <a:lnTo>
                  <a:pt x="72281" y="4411"/>
                </a:lnTo>
                <a:lnTo>
                  <a:pt x="72217" y="4408"/>
                </a:lnTo>
                <a:lnTo>
                  <a:pt x="72054" y="4441"/>
                </a:lnTo>
                <a:lnTo>
                  <a:pt x="72017" y="4441"/>
                </a:lnTo>
                <a:lnTo>
                  <a:pt x="71924" y="4470"/>
                </a:lnTo>
                <a:lnTo>
                  <a:pt x="71888" y="4475"/>
                </a:lnTo>
                <a:lnTo>
                  <a:pt x="71845" y="4492"/>
                </a:lnTo>
                <a:lnTo>
                  <a:pt x="71783" y="4509"/>
                </a:lnTo>
                <a:lnTo>
                  <a:pt x="71760" y="4522"/>
                </a:lnTo>
                <a:lnTo>
                  <a:pt x="71732" y="4539"/>
                </a:lnTo>
                <a:lnTo>
                  <a:pt x="71713" y="4556"/>
                </a:lnTo>
                <a:lnTo>
                  <a:pt x="71666" y="4603"/>
                </a:lnTo>
                <a:lnTo>
                  <a:pt x="71646" y="4625"/>
                </a:lnTo>
                <a:lnTo>
                  <a:pt x="71619" y="4662"/>
                </a:lnTo>
                <a:lnTo>
                  <a:pt x="71583" y="4742"/>
                </a:lnTo>
                <a:lnTo>
                  <a:pt x="71553" y="4783"/>
                </a:lnTo>
                <a:lnTo>
                  <a:pt x="71513" y="4813"/>
                </a:lnTo>
                <a:lnTo>
                  <a:pt x="71442" y="4854"/>
                </a:lnTo>
                <a:lnTo>
                  <a:pt x="71435" y="4859"/>
                </a:lnTo>
                <a:lnTo>
                  <a:pt x="71358" y="4916"/>
                </a:lnTo>
                <a:lnTo>
                  <a:pt x="71285" y="5030"/>
                </a:lnTo>
                <a:lnTo>
                  <a:pt x="71226" y="5114"/>
                </a:lnTo>
                <a:lnTo>
                  <a:pt x="71173" y="5167"/>
                </a:lnTo>
                <a:lnTo>
                  <a:pt x="71114" y="5237"/>
                </a:lnTo>
                <a:lnTo>
                  <a:pt x="71077" y="5276"/>
                </a:lnTo>
                <a:lnTo>
                  <a:pt x="71043" y="5324"/>
                </a:lnTo>
                <a:lnTo>
                  <a:pt x="70984" y="5377"/>
                </a:lnTo>
                <a:lnTo>
                  <a:pt x="70930" y="5400"/>
                </a:lnTo>
                <a:lnTo>
                  <a:pt x="70849" y="5402"/>
                </a:lnTo>
                <a:lnTo>
                  <a:pt x="70704" y="5370"/>
                </a:lnTo>
                <a:lnTo>
                  <a:pt x="70685" y="5367"/>
                </a:lnTo>
                <a:lnTo>
                  <a:pt x="70521" y="5343"/>
                </a:lnTo>
                <a:lnTo>
                  <a:pt x="70427" y="5376"/>
                </a:lnTo>
                <a:lnTo>
                  <a:pt x="70369" y="5437"/>
                </a:lnTo>
                <a:lnTo>
                  <a:pt x="70268" y="5582"/>
                </a:lnTo>
                <a:lnTo>
                  <a:pt x="70264" y="5593"/>
                </a:lnTo>
                <a:lnTo>
                  <a:pt x="70258" y="5608"/>
                </a:lnTo>
                <a:lnTo>
                  <a:pt x="70221" y="5674"/>
                </a:lnTo>
                <a:lnTo>
                  <a:pt x="70181" y="5739"/>
                </a:lnTo>
                <a:lnTo>
                  <a:pt x="70073" y="5817"/>
                </a:lnTo>
                <a:lnTo>
                  <a:pt x="69959" y="5869"/>
                </a:lnTo>
                <a:lnTo>
                  <a:pt x="69816" y="5853"/>
                </a:lnTo>
                <a:lnTo>
                  <a:pt x="69635" y="5808"/>
                </a:lnTo>
                <a:lnTo>
                  <a:pt x="69569" y="5803"/>
                </a:lnTo>
                <a:lnTo>
                  <a:pt x="69549" y="5805"/>
                </a:lnTo>
                <a:lnTo>
                  <a:pt x="69471" y="5812"/>
                </a:lnTo>
                <a:lnTo>
                  <a:pt x="69350" y="5858"/>
                </a:lnTo>
                <a:lnTo>
                  <a:pt x="69243" y="5889"/>
                </a:lnTo>
                <a:lnTo>
                  <a:pt x="69180" y="5904"/>
                </a:lnTo>
                <a:lnTo>
                  <a:pt x="69102" y="5945"/>
                </a:lnTo>
                <a:lnTo>
                  <a:pt x="69002" y="6002"/>
                </a:lnTo>
                <a:lnTo>
                  <a:pt x="68913" y="6062"/>
                </a:lnTo>
                <a:lnTo>
                  <a:pt x="68846" y="6129"/>
                </a:lnTo>
                <a:lnTo>
                  <a:pt x="68826" y="6150"/>
                </a:lnTo>
                <a:lnTo>
                  <a:pt x="68794" y="6181"/>
                </a:lnTo>
                <a:lnTo>
                  <a:pt x="68706" y="6284"/>
                </a:lnTo>
                <a:lnTo>
                  <a:pt x="68608" y="6396"/>
                </a:lnTo>
                <a:lnTo>
                  <a:pt x="68504" y="6515"/>
                </a:lnTo>
                <a:lnTo>
                  <a:pt x="68434" y="6554"/>
                </a:lnTo>
                <a:lnTo>
                  <a:pt x="68322" y="6585"/>
                </a:lnTo>
                <a:lnTo>
                  <a:pt x="68226" y="6605"/>
                </a:lnTo>
                <a:lnTo>
                  <a:pt x="68081" y="6635"/>
                </a:lnTo>
                <a:lnTo>
                  <a:pt x="67975" y="6665"/>
                </a:lnTo>
                <a:lnTo>
                  <a:pt x="67905" y="6680"/>
                </a:lnTo>
                <a:lnTo>
                  <a:pt x="67794" y="6699"/>
                </a:lnTo>
                <a:lnTo>
                  <a:pt x="67780" y="6699"/>
                </a:lnTo>
                <a:lnTo>
                  <a:pt x="67676" y="6698"/>
                </a:lnTo>
                <a:lnTo>
                  <a:pt x="67577" y="6675"/>
                </a:lnTo>
                <a:lnTo>
                  <a:pt x="67577" y="6675"/>
                </a:lnTo>
                <a:lnTo>
                  <a:pt x="67577" y="6675"/>
                </a:lnTo>
                <a:lnTo>
                  <a:pt x="67519" y="6662"/>
                </a:lnTo>
                <a:lnTo>
                  <a:pt x="67503" y="6680"/>
                </a:lnTo>
                <a:lnTo>
                  <a:pt x="67503" y="6680"/>
                </a:lnTo>
                <a:lnTo>
                  <a:pt x="67503" y="6680"/>
                </a:lnTo>
                <a:lnTo>
                  <a:pt x="67501" y="6679"/>
                </a:lnTo>
                <a:lnTo>
                  <a:pt x="67500" y="6679"/>
                </a:lnTo>
                <a:lnTo>
                  <a:pt x="67426" y="6645"/>
                </a:lnTo>
                <a:lnTo>
                  <a:pt x="67426" y="6645"/>
                </a:lnTo>
                <a:lnTo>
                  <a:pt x="67414" y="6638"/>
                </a:lnTo>
                <a:lnTo>
                  <a:pt x="67404" y="6640"/>
                </a:lnTo>
                <a:lnTo>
                  <a:pt x="67372" y="6634"/>
                </a:lnTo>
                <a:lnTo>
                  <a:pt x="67314" y="6621"/>
                </a:lnTo>
                <a:lnTo>
                  <a:pt x="67265" y="6608"/>
                </a:lnTo>
                <a:lnTo>
                  <a:pt x="67238" y="6610"/>
                </a:lnTo>
                <a:lnTo>
                  <a:pt x="67192" y="6612"/>
                </a:lnTo>
                <a:lnTo>
                  <a:pt x="67140" y="6614"/>
                </a:lnTo>
                <a:lnTo>
                  <a:pt x="67080" y="6619"/>
                </a:lnTo>
                <a:lnTo>
                  <a:pt x="67028" y="6623"/>
                </a:lnTo>
                <a:lnTo>
                  <a:pt x="66976" y="6625"/>
                </a:lnTo>
                <a:lnTo>
                  <a:pt x="66925" y="6628"/>
                </a:lnTo>
                <a:lnTo>
                  <a:pt x="66913" y="6632"/>
                </a:lnTo>
                <a:lnTo>
                  <a:pt x="66881" y="6639"/>
                </a:lnTo>
                <a:lnTo>
                  <a:pt x="66837" y="6647"/>
                </a:lnTo>
                <a:lnTo>
                  <a:pt x="66808" y="6654"/>
                </a:lnTo>
                <a:lnTo>
                  <a:pt x="66763" y="6660"/>
                </a:lnTo>
                <a:lnTo>
                  <a:pt x="66707" y="6667"/>
                </a:lnTo>
                <a:lnTo>
                  <a:pt x="66665" y="6676"/>
                </a:lnTo>
                <a:lnTo>
                  <a:pt x="66564" y="6687"/>
                </a:lnTo>
                <a:lnTo>
                  <a:pt x="66533" y="6687"/>
                </a:lnTo>
                <a:lnTo>
                  <a:pt x="66470" y="6702"/>
                </a:lnTo>
                <a:lnTo>
                  <a:pt x="66412" y="6709"/>
                </a:lnTo>
                <a:lnTo>
                  <a:pt x="66331" y="6735"/>
                </a:lnTo>
                <a:lnTo>
                  <a:pt x="66280" y="6742"/>
                </a:lnTo>
                <a:lnTo>
                  <a:pt x="66248" y="6748"/>
                </a:lnTo>
                <a:lnTo>
                  <a:pt x="66174" y="6768"/>
                </a:lnTo>
                <a:lnTo>
                  <a:pt x="66136" y="6773"/>
                </a:lnTo>
                <a:lnTo>
                  <a:pt x="66064" y="6783"/>
                </a:lnTo>
                <a:lnTo>
                  <a:pt x="66035" y="6786"/>
                </a:lnTo>
                <a:lnTo>
                  <a:pt x="65993" y="6796"/>
                </a:lnTo>
                <a:lnTo>
                  <a:pt x="65943" y="6808"/>
                </a:lnTo>
                <a:lnTo>
                  <a:pt x="65898" y="6818"/>
                </a:lnTo>
                <a:lnTo>
                  <a:pt x="65863" y="6829"/>
                </a:lnTo>
                <a:lnTo>
                  <a:pt x="65829" y="6841"/>
                </a:lnTo>
                <a:lnTo>
                  <a:pt x="65778" y="6862"/>
                </a:lnTo>
                <a:lnTo>
                  <a:pt x="65747" y="6876"/>
                </a:lnTo>
                <a:lnTo>
                  <a:pt x="65722" y="6889"/>
                </a:lnTo>
                <a:lnTo>
                  <a:pt x="65688" y="6904"/>
                </a:lnTo>
                <a:lnTo>
                  <a:pt x="65653" y="6926"/>
                </a:lnTo>
                <a:lnTo>
                  <a:pt x="65608" y="6952"/>
                </a:lnTo>
                <a:lnTo>
                  <a:pt x="65585" y="6968"/>
                </a:lnTo>
                <a:lnTo>
                  <a:pt x="65552" y="6983"/>
                </a:lnTo>
                <a:lnTo>
                  <a:pt x="65508" y="6992"/>
                </a:lnTo>
                <a:lnTo>
                  <a:pt x="65466" y="6996"/>
                </a:lnTo>
                <a:lnTo>
                  <a:pt x="65423" y="7003"/>
                </a:lnTo>
                <a:lnTo>
                  <a:pt x="65377" y="7003"/>
                </a:lnTo>
                <a:lnTo>
                  <a:pt x="65344" y="7007"/>
                </a:lnTo>
                <a:lnTo>
                  <a:pt x="65303" y="7009"/>
                </a:lnTo>
                <a:lnTo>
                  <a:pt x="65278" y="7007"/>
                </a:lnTo>
                <a:lnTo>
                  <a:pt x="65203" y="7003"/>
                </a:lnTo>
                <a:lnTo>
                  <a:pt x="65172" y="6999"/>
                </a:lnTo>
                <a:lnTo>
                  <a:pt x="65137" y="6992"/>
                </a:lnTo>
                <a:lnTo>
                  <a:pt x="65089" y="6983"/>
                </a:lnTo>
                <a:lnTo>
                  <a:pt x="65054" y="6968"/>
                </a:lnTo>
                <a:lnTo>
                  <a:pt x="65018" y="6950"/>
                </a:lnTo>
                <a:lnTo>
                  <a:pt x="64989" y="6933"/>
                </a:lnTo>
                <a:lnTo>
                  <a:pt x="64967" y="6915"/>
                </a:lnTo>
                <a:lnTo>
                  <a:pt x="64944" y="6897"/>
                </a:lnTo>
                <a:lnTo>
                  <a:pt x="64911" y="6884"/>
                </a:lnTo>
                <a:lnTo>
                  <a:pt x="64880" y="6873"/>
                </a:lnTo>
                <a:lnTo>
                  <a:pt x="64853" y="6862"/>
                </a:lnTo>
                <a:lnTo>
                  <a:pt x="64821" y="6849"/>
                </a:lnTo>
                <a:lnTo>
                  <a:pt x="64786" y="6843"/>
                </a:lnTo>
                <a:lnTo>
                  <a:pt x="64739" y="6838"/>
                </a:lnTo>
                <a:lnTo>
                  <a:pt x="64705" y="6830"/>
                </a:lnTo>
                <a:lnTo>
                  <a:pt x="64668" y="6821"/>
                </a:lnTo>
                <a:lnTo>
                  <a:pt x="64637" y="6821"/>
                </a:lnTo>
                <a:lnTo>
                  <a:pt x="64593" y="6818"/>
                </a:lnTo>
                <a:lnTo>
                  <a:pt x="64560" y="6810"/>
                </a:lnTo>
                <a:lnTo>
                  <a:pt x="64535" y="6803"/>
                </a:lnTo>
                <a:lnTo>
                  <a:pt x="64473" y="6794"/>
                </a:lnTo>
                <a:lnTo>
                  <a:pt x="64432" y="6792"/>
                </a:lnTo>
                <a:lnTo>
                  <a:pt x="64394" y="6784"/>
                </a:lnTo>
                <a:lnTo>
                  <a:pt x="64371" y="6784"/>
                </a:lnTo>
                <a:lnTo>
                  <a:pt x="64340" y="6784"/>
                </a:lnTo>
                <a:lnTo>
                  <a:pt x="64309" y="6784"/>
                </a:lnTo>
                <a:lnTo>
                  <a:pt x="64247" y="6788"/>
                </a:lnTo>
                <a:lnTo>
                  <a:pt x="64214" y="6788"/>
                </a:lnTo>
                <a:lnTo>
                  <a:pt x="64172" y="6796"/>
                </a:lnTo>
                <a:lnTo>
                  <a:pt x="64135" y="6799"/>
                </a:lnTo>
                <a:lnTo>
                  <a:pt x="64106" y="6799"/>
                </a:lnTo>
                <a:lnTo>
                  <a:pt x="64066" y="6808"/>
                </a:lnTo>
                <a:lnTo>
                  <a:pt x="64019" y="6819"/>
                </a:lnTo>
                <a:lnTo>
                  <a:pt x="63992" y="6819"/>
                </a:lnTo>
                <a:lnTo>
                  <a:pt x="63955" y="6825"/>
                </a:lnTo>
                <a:lnTo>
                  <a:pt x="63936" y="6825"/>
                </a:lnTo>
                <a:lnTo>
                  <a:pt x="63898" y="6821"/>
                </a:lnTo>
                <a:lnTo>
                  <a:pt x="63859" y="6814"/>
                </a:lnTo>
                <a:lnTo>
                  <a:pt x="63822" y="6799"/>
                </a:lnTo>
                <a:lnTo>
                  <a:pt x="63795" y="6792"/>
                </a:lnTo>
                <a:lnTo>
                  <a:pt x="63776" y="6783"/>
                </a:lnTo>
                <a:lnTo>
                  <a:pt x="63749" y="6768"/>
                </a:lnTo>
                <a:lnTo>
                  <a:pt x="63720" y="6753"/>
                </a:lnTo>
                <a:lnTo>
                  <a:pt x="63681" y="6733"/>
                </a:lnTo>
                <a:lnTo>
                  <a:pt x="63647" y="6718"/>
                </a:lnTo>
                <a:lnTo>
                  <a:pt x="63604" y="6702"/>
                </a:lnTo>
                <a:lnTo>
                  <a:pt x="63565" y="6683"/>
                </a:lnTo>
                <a:lnTo>
                  <a:pt x="63529" y="6672"/>
                </a:lnTo>
                <a:lnTo>
                  <a:pt x="63498" y="6672"/>
                </a:lnTo>
                <a:lnTo>
                  <a:pt x="63453" y="6680"/>
                </a:lnTo>
                <a:lnTo>
                  <a:pt x="63415" y="6696"/>
                </a:lnTo>
                <a:lnTo>
                  <a:pt x="63380" y="6720"/>
                </a:lnTo>
                <a:lnTo>
                  <a:pt x="63353" y="6748"/>
                </a:lnTo>
                <a:lnTo>
                  <a:pt x="63314" y="6783"/>
                </a:lnTo>
                <a:lnTo>
                  <a:pt x="63280" y="6819"/>
                </a:lnTo>
                <a:lnTo>
                  <a:pt x="63235" y="6884"/>
                </a:lnTo>
                <a:lnTo>
                  <a:pt x="63206" y="6913"/>
                </a:lnTo>
                <a:lnTo>
                  <a:pt x="63181" y="6939"/>
                </a:lnTo>
                <a:lnTo>
                  <a:pt x="63148" y="6974"/>
                </a:lnTo>
                <a:lnTo>
                  <a:pt x="63114" y="7010"/>
                </a:lnTo>
                <a:lnTo>
                  <a:pt x="63106" y="7017"/>
                </a:lnTo>
                <a:lnTo>
                  <a:pt x="63067" y="7049"/>
                </a:lnTo>
                <a:lnTo>
                  <a:pt x="63025" y="7093"/>
                </a:lnTo>
                <a:lnTo>
                  <a:pt x="62988" y="7124"/>
                </a:lnTo>
                <a:lnTo>
                  <a:pt x="62951" y="7152"/>
                </a:lnTo>
                <a:lnTo>
                  <a:pt x="62918" y="7183"/>
                </a:lnTo>
                <a:lnTo>
                  <a:pt x="62888" y="7207"/>
                </a:lnTo>
                <a:lnTo>
                  <a:pt x="62855" y="7233"/>
                </a:lnTo>
                <a:lnTo>
                  <a:pt x="62834" y="7251"/>
                </a:lnTo>
                <a:lnTo>
                  <a:pt x="62787" y="7288"/>
                </a:lnTo>
                <a:lnTo>
                  <a:pt x="62754" y="7308"/>
                </a:lnTo>
                <a:lnTo>
                  <a:pt x="62716" y="7326"/>
                </a:lnTo>
                <a:lnTo>
                  <a:pt x="62693" y="7341"/>
                </a:lnTo>
                <a:lnTo>
                  <a:pt x="62658" y="7372"/>
                </a:lnTo>
                <a:lnTo>
                  <a:pt x="62654" y="7375"/>
                </a:lnTo>
                <a:lnTo>
                  <a:pt x="62610" y="7404"/>
                </a:lnTo>
                <a:lnTo>
                  <a:pt x="62569" y="7428"/>
                </a:lnTo>
                <a:lnTo>
                  <a:pt x="62530" y="7453"/>
                </a:lnTo>
                <a:lnTo>
                  <a:pt x="62505" y="7472"/>
                </a:lnTo>
                <a:lnTo>
                  <a:pt x="62469" y="7488"/>
                </a:lnTo>
                <a:lnTo>
                  <a:pt x="62436" y="7501"/>
                </a:lnTo>
                <a:lnTo>
                  <a:pt x="62405" y="7518"/>
                </a:lnTo>
                <a:lnTo>
                  <a:pt x="62380" y="7525"/>
                </a:lnTo>
                <a:lnTo>
                  <a:pt x="62272" y="7523"/>
                </a:lnTo>
                <a:lnTo>
                  <a:pt x="62239" y="7529"/>
                </a:lnTo>
                <a:lnTo>
                  <a:pt x="62198" y="7532"/>
                </a:lnTo>
                <a:lnTo>
                  <a:pt x="62171" y="7532"/>
                </a:lnTo>
                <a:lnTo>
                  <a:pt x="62142" y="7536"/>
                </a:lnTo>
                <a:lnTo>
                  <a:pt x="62106" y="7536"/>
                </a:lnTo>
                <a:lnTo>
                  <a:pt x="62077" y="7538"/>
                </a:lnTo>
                <a:lnTo>
                  <a:pt x="62050" y="7538"/>
                </a:lnTo>
                <a:lnTo>
                  <a:pt x="61992" y="7538"/>
                </a:lnTo>
                <a:lnTo>
                  <a:pt x="61951" y="7541"/>
                </a:lnTo>
                <a:lnTo>
                  <a:pt x="61920" y="7547"/>
                </a:lnTo>
                <a:lnTo>
                  <a:pt x="61897" y="7551"/>
                </a:lnTo>
                <a:lnTo>
                  <a:pt x="61870" y="7554"/>
                </a:lnTo>
                <a:lnTo>
                  <a:pt x="61843" y="7558"/>
                </a:lnTo>
                <a:lnTo>
                  <a:pt x="61810" y="7558"/>
                </a:lnTo>
                <a:lnTo>
                  <a:pt x="61791" y="7558"/>
                </a:lnTo>
                <a:lnTo>
                  <a:pt x="61766" y="7558"/>
                </a:lnTo>
                <a:lnTo>
                  <a:pt x="61739" y="7565"/>
                </a:lnTo>
                <a:lnTo>
                  <a:pt x="61719" y="7565"/>
                </a:lnTo>
                <a:lnTo>
                  <a:pt x="61688" y="7567"/>
                </a:lnTo>
                <a:lnTo>
                  <a:pt x="61663" y="7569"/>
                </a:lnTo>
                <a:lnTo>
                  <a:pt x="61640" y="7569"/>
                </a:lnTo>
                <a:lnTo>
                  <a:pt x="61623" y="7569"/>
                </a:lnTo>
                <a:lnTo>
                  <a:pt x="61573" y="7569"/>
                </a:lnTo>
                <a:lnTo>
                  <a:pt x="61547" y="7573"/>
                </a:lnTo>
                <a:lnTo>
                  <a:pt x="61518" y="7578"/>
                </a:lnTo>
                <a:lnTo>
                  <a:pt x="61497" y="7580"/>
                </a:lnTo>
                <a:lnTo>
                  <a:pt x="61468" y="7589"/>
                </a:lnTo>
                <a:lnTo>
                  <a:pt x="61447" y="7593"/>
                </a:lnTo>
                <a:lnTo>
                  <a:pt x="61430" y="7597"/>
                </a:lnTo>
                <a:lnTo>
                  <a:pt x="61379" y="7600"/>
                </a:lnTo>
                <a:lnTo>
                  <a:pt x="61345" y="7609"/>
                </a:lnTo>
                <a:lnTo>
                  <a:pt x="61304" y="7613"/>
                </a:lnTo>
                <a:lnTo>
                  <a:pt x="61266" y="7619"/>
                </a:lnTo>
                <a:lnTo>
                  <a:pt x="61196" y="7611"/>
                </a:lnTo>
                <a:lnTo>
                  <a:pt x="61163" y="7609"/>
                </a:lnTo>
                <a:lnTo>
                  <a:pt x="61121" y="7602"/>
                </a:lnTo>
                <a:lnTo>
                  <a:pt x="61086" y="7602"/>
                </a:lnTo>
                <a:lnTo>
                  <a:pt x="61045" y="7600"/>
                </a:lnTo>
                <a:lnTo>
                  <a:pt x="61022" y="7597"/>
                </a:lnTo>
                <a:lnTo>
                  <a:pt x="60978" y="7597"/>
                </a:lnTo>
                <a:lnTo>
                  <a:pt x="60935" y="7597"/>
                </a:lnTo>
                <a:lnTo>
                  <a:pt x="60895" y="7604"/>
                </a:lnTo>
                <a:lnTo>
                  <a:pt x="60852" y="7609"/>
                </a:lnTo>
                <a:lnTo>
                  <a:pt x="60814" y="7606"/>
                </a:lnTo>
                <a:lnTo>
                  <a:pt x="60779" y="7598"/>
                </a:lnTo>
                <a:lnTo>
                  <a:pt x="60746" y="7598"/>
                </a:lnTo>
                <a:lnTo>
                  <a:pt x="60717" y="7597"/>
                </a:lnTo>
                <a:lnTo>
                  <a:pt x="60690" y="7597"/>
                </a:lnTo>
                <a:lnTo>
                  <a:pt x="60665" y="7595"/>
                </a:lnTo>
                <a:lnTo>
                  <a:pt x="60630" y="7593"/>
                </a:lnTo>
                <a:lnTo>
                  <a:pt x="60603" y="7586"/>
                </a:lnTo>
                <a:lnTo>
                  <a:pt x="60580" y="7582"/>
                </a:lnTo>
                <a:lnTo>
                  <a:pt x="60555" y="7578"/>
                </a:lnTo>
                <a:lnTo>
                  <a:pt x="60530" y="7578"/>
                </a:lnTo>
                <a:lnTo>
                  <a:pt x="60505" y="7578"/>
                </a:lnTo>
                <a:lnTo>
                  <a:pt x="60480" y="7584"/>
                </a:lnTo>
                <a:lnTo>
                  <a:pt x="60456" y="7586"/>
                </a:lnTo>
                <a:lnTo>
                  <a:pt x="60431" y="7589"/>
                </a:lnTo>
                <a:lnTo>
                  <a:pt x="60414" y="7604"/>
                </a:lnTo>
                <a:lnTo>
                  <a:pt x="60398" y="7620"/>
                </a:lnTo>
                <a:lnTo>
                  <a:pt x="60375" y="7644"/>
                </a:lnTo>
                <a:lnTo>
                  <a:pt x="60354" y="7665"/>
                </a:lnTo>
                <a:lnTo>
                  <a:pt x="60341" y="7688"/>
                </a:lnTo>
                <a:lnTo>
                  <a:pt x="60329" y="7707"/>
                </a:lnTo>
                <a:lnTo>
                  <a:pt x="60323" y="7729"/>
                </a:lnTo>
                <a:lnTo>
                  <a:pt x="60319" y="7740"/>
                </a:lnTo>
                <a:lnTo>
                  <a:pt x="60313" y="7755"/>
                </a:lnTo>
                <a:lnTo>
                  <a:pt x="60307" y="7761"/>
                </a:lnTo>
                <a:lnTo>
                  <a:pt x="60302" y="7766"/>
                </a:lnTo>
                <a:lnTo>
                  <a:pt x="60273" y="7780"/>
                </a:lnTo>
                <a:lnTo>
                  <a:pt x="60246" y="7790"/>
                </a:lnTo>
                <a:lnTo>
                  <a:pt x="60223" y="7806"/>
                </a:lnTo>
                <a:lnTo>
                  <a:pt x="60200" y="7823"/>
                </a:lnTo>
                <a:lnTo>
                  <a:pt x="60171" y="7843"/>
                </a:lnTo>
                <a:lnTo>
                  <a:pt x="60149" y="7863"/>
                </a:lnTo>
                <a:lnTo>
                  <a:pt x="60134" y="7883"/>
                </a:lnTo>
                <a:lnTo>
                  <a:pt x="60117" y="7911"/>
                </a:lnTo>
                <a:lnTo>
                  <a:pt x="60105" y="7931"/>
                </a:lnTo>
                <a:lnTo>
                  <a:pt x="60088" y="7955"/>
                </a:lnTo>
                <a:lnTo>
                  <a:pt x="60072" y="7981"/>
                </a:lnTo>
                <a:lnTo>
                  <a:pt x="60049" y="8006"/>
                </a:lnTo>
                <a:lnTo>
                  <a:pt x="60026" y="8028"/>
                </a:lnTo>
                <a:lnTo>
                  <a:pt x="59997" y="8056"/>
                </a:lnTo>
                <a:lnTo>
                  <a:pt x="59960" y="8084"/>
                </a:lnTo>
                <a:lnTo>
                  <a:pt x="59937" y="8109"/>
                </a:lnTo>
                <a:lnTo>
                  <a:pt x="59918" y="8126"/>
                </a:lnTo>
                <a:lnTo>
                  <a:pt x="59894" y="8148"/>
                </a:lnTo>
                <a:lnTo>
                  <a:pt x="59873" y="8168"/>
                </a:lnTo>
                <a:lnTo>
                  <a:pt x="59854" y="8192"/>
                </a:lnTo>
                <a:lnTo>
                  <a:pt x="59825" y="8231"/>
                </a:lnTo>
                <a:lnTo>
                  <a:pt x="59809" y="8249"/>
                </a:lnTo>
                <a:lnTo>
                  <a:pt x="59794" y="8271"/>
                </a:lnTo>
                <a:lnTo>
                  <a:pt x="59773" y="8289"/>
                </a:lnTo>
                <a:lnTo>
                  <a:pt x="59738" y="8317"/>
                </a:lnTo>
                <a:lnTo>
                  <a:pt x="59692" y="8341"/>
                </a:lnTo>
                <a:lnTo>
                  <a:pt x="59655" y="8363"/>
                </a:lnTo>
                <a:lnTo>
                  <a:pt x="59622" y="8387"/>
                </a:lnTo>
                <a:lnTo>
                  <a:pt x="59589" y="8407"/>
                </a:lnTo>
                <a:lnTo>
                  <a:pt x="59551" y="8438"/>
                </a:lnTo>
                <a:lnTo>
                  <a:pt x="59510" y="8462"/>
                </a:lnTo>
                <a:lnTo>
                  <a:pt x="59485" y="8493"/>
                </a:lnTo>
                <a:lnTo>
                  <a:pt x="59470" y="8515"/>
                </a:lnTo>
                <a:lnTo>
                  <a:pt x="59470" y="8548"/>
                </a:lnTo>
                <a:lnTo>
                  <a:pt x="59473" y="8572"/>
                </a:lnTo>
                <a:lnTo>
                  <a:pt x="59479" y="8596"/>
                </a:lnTo>
                <a:lnTo>
                  <a:pt x="59483" y="8616"/>
                </a:lnTo>
                <a:lnTo>
                  <a:pt x="59502" y="8649"/>
                </a:lnTo>
                <a:lnTo>
                  <a:pt x="59506" y="8670"/>
                </a:lnTo>
                <a:lnTo>
                  <a:pt x="59508" y="8692"/>
                </a:lnTo>
                <a:lnTo>
                  <a:pt x="59526" y="8725"/>
                </a:lnTo>
                <a:lnTo>
                  <a:pt x="59539" y="8752"/>
                </a:lnTo>
                <a:lnTo>
                  <a:pt x="59553" y="8780"/>
                </a:lnTo>
                <a:lnTo>
                  <a:pt x="59557" y="8798"/>
                </a:lnTo>
                <a:lnTo>
                  <a:pt x="59551" y="8826"/>
                </a:lnTo>
                <a:lnTo>
                  <a:pt x="59541" y="8852"/>
                </a:lnTo>
                <a:lnTo>
                  <a:pt x="59528" y="8879"/>
                </a:lnTo>
                <a:lnTo>
                  <a:pt x="59514" y="8899"/>
                </a:lnTo>
                <a:lnTo>
                  <a:pt x="59489" y="8912"/>
                </a:lnTo>
                <a:lnTo>
                  <a:pt x="59456" y="8931"/>
                </a:lnTo>
                <a:lnTo>
                  <a:pt x="59429" y="8958"/>
                </a:lnTo>
                <a:lnTo>
                  <a:pt x="59416" y="8978"/>
                </a:lnTo>
                <a:lnTo>
                  <a:pt x="59385" y="9015"/>
                </a:lnTo>
                <a:lnTo>
                  <a:pt x="59367" y="9032"/>
                </a:lnTo>
                <a:lnTo>
                  <a:pt x="59346" y="9052"/>
                </a:lnTo>
                <a:lnTo>
                  <a:pt x="59331" y="9070"/>
                </a:lnTo>
                <a:lnTo>
                  <a:pt x="59305" y="9102"/>
                </a:lnTo>
                <a:lnTo>
                  <a:pt x="59286" y="9133"/>
                </a:lnTo>
                <a:lnTo>
                  <a:pt x="59269" y="9149"/>
                </a:lnTo>
                <a:lnTo>
                  <a:pt x="59249" y="9159"/>
                </a:lnTo>
                <a:lnTo>
                  <a:pt x="59234" y="9166"/>
                </a:lnTo>
                <a:lnTo>
                  <a:pt x="59211" y="9170"/>
                </a:lnTo>
                <a:lnTo>
                  <a:pt x="59166" y="9168"/>
                </a:lnTo>
                <a:lnTo>
                  <a:pt x="59164" y="9168"/>
                </a:lnTo>
                <a:lnTo>
                  <a:pt x="59122" y="9164"/>
                </a:lnTo>
                <a:lnTo>
                  <a:pt x="59076" y="9146"/>
                </a:lnTo>
                <a:lnTo>
                  <a:pt x="59037" y="9133"/>
                </a:lnTo>
                <a:lnTo>
                  <a:pt x="58995" y="9122"/>
                </a:lnTo>
                <a:lnTo>
                  <a:pt x="58958" y="9107"/>
                </a:lnTo>
                <a:lnTo>
                  <a:pt x="58906" y="9089"/>
                </a:lnTo>
                <a:lnTo>
                  <a:pt x="58869" y="9072"/>
                </a:lnTo>
                <a:lnTo>
                  <a:pt x="58829" y="9059"/>
                </a:lnTo>
                <a:lnTo>
                  <a:pt x="58790" y="9039"/>
                </a:lnTo>
                <a:lnTo>
                  <a:pt x="58747" y="9013"/>
                </a:lnTo>
                <a:lnTo>
                  <a:pt x="58701" y="8984"/>
                </a:lnTo>
                <a:lnTo>
                  <a:pt x="58653" y="8951"/>
                </a:lnTo>
                <a:lnTo>
                  <a:pt x="58593" y="8910"/>
                </a:lnTo>
                <a:lnTo>
                  <a:pt x="58550" y="8887"/>
                </a:lnTo>
                <a:lnTo>
                  <a:pt x="58498" y="8859"/>
                </a:lnTo>
                <a:lnTo>
                  <a:pt x="58452" y="8831"/>
                </a:lnTo>
                <a:lnTo>
                  <a:pt x="58409" y="8811"/>
                </a:lnTo>
                <a:lnTo>
                  <a:pt x="58359" y="8791"/>
                </a:lnTo>
                <a:lnTo>
                  <a:pt x="58309" y="8774"/>
                </a:lnTo>
                <a:lnTo>
                  <a:pt x="58274" y="8756"/>
                </a:lnTo>
                <a:lnTo>
                  <a:pt x="58224" y="8725"/>
                </a:lnTo>
                <a:lnTo>
                  <a:pt x="58205" y="8717"/>
                </a:lnTo>
                <a:lnTo>
                  <a:pt x="58097" y="8670"/>
                </a:lnTo>
                <a:lnTo>
                  <a:pt x="58054" y="8646"/>
                </a:lnTo>
                <a:lnTo>
                  <a:pt x="58010" y="8624"/>
                </a:lnTo>
                <a:lnTo>
                  <a:pt x="57992" y="8615"/>
                </a:lnTo>
                <a:lnTo>
                  <a:pt x="57950" y="8593"/>
                </a:lnTo>
                <a:lnTo>
                  <a:pt x="57904" y="8567"/>
                </a:lnTo>
                <a:lnTo>
                  <a:pt x="57875" y="8552"/>
                </a:lnTo>
                <a:lnTo>
                  <a:pt x="57832" y="8530"/>
                </a:lnTo>
                <a:lnTo>
                  <a:pt x="57797" y="8512"/>
                </a:lnTo>
                <a:lnTo>
                  <a:pt x="57761" y="8486"/>
                </a:lnTo>
                <a:lnTo>
                  <a:pt x="57720" y="8458"/>
                </a:lnTo>
                <a:lnTo>
                  <a:pt x="57666" y="8423"/>
                </a:lnTo>
                <a:lnTo>
                  <a:pt x="57620" y="8396"/>
                </a:lnTo>
                <a:lnTo>
                  <a:pt x="57593" y="8374"/>
                </a:lnTo>
                <a:lnTo>
                  <a:pt x="57566" y="8337"/>
                </a:lnTo>
                <a:lnTo>
                  <a:pt x="57537" y="8315"/>
                </a:lnTo>
                <a:lnTo>
                  <a:pt x="57513" y="8299"/>
                </a:lnTo>
                <a:lnTo>
                  <a:pt x="57459" y="8260"/>
                </a:lnTo>
                <a:lnTo>
                  <a:pt x="57448" y="8247"/>
                </a:lnTo>
                <a:lnTo>
                  <a:pt x="57430" y="8236"/>
                </a:lnTo>
                <a:lnTo>
                  <a:pt x="57411" y="8219"/>
                </a:lnTo>
                <a:lnTo>
                  <a:pt x="57392" y="8201"/>
                </a:lnTo>
                <a:lnTo>
                  <a:pt x="57372" y="8183"/>
                </a:lnTo>
                <a:lnTo>
                  <a:pt x="57355" y="8163"/>
                </a:lnTo>
                <a:lnTo>
                  <a:pt x="57342" y="8150"/>
                </a:lnTo>
                <a:lnTo>
                  <a:pt x="57322" y="8133"/>
                </a:lnTo>
                <a:lnTo>
                  <a:pt x="57305" y="8115"/>
                </a:lnTo>
                <a:lnTo>
                  <a:pt x="57291" y="8104"/>
                </a:lnTo>
                <a:lnTo>
                  <a:pt x="57268" y="8087"/>
                </a:lnTo>
                <a:lnTo>
                  <a:pt x="57243" y="8078"/>
                </a:lnTo>
                <a:lnTo>
                  <a:pt x="57214" y="8067"/>
                </a:lnTo>
                <a:lnTo>
                  <a:pt x="57181" y="8058"/>
                </a:lnTo>
                <a:lnTo>
                  <a:pt x="57158" y="8050"/>
                </a:lnTo>
                <a:lnTo>
                  <a:pt x="57125" y="8039"/>
                </a:lnTo>
                <a:lnTo>
                  <a:pt x="57091" y="8032"/>
                </a:lnTo>
                <a:lnTo>
                  <a:pt x="57042" y="8021"/>
                </a:lnTo>
                <a:lnTo>
                  <a:pt x="56996" y="8014"/>
                </a:lnTo>
                <a:lnTo>
                  <a:pt x="56967" y="8010"/>
                </a:lnTo>
                <a:lnTo>
                  <a:pt x="56903" y="8003"/>
                </a:lnTo>
                <a:lnTo>
                  <a:pt x="56870" y="7997"/>
                </a:lnTo>
                <a:lnTo>
                  <a:pt x="56830" y="7993"/>
                </a:lnTo>
                <a:lnTo>
                  <a:pt x="56787" y="7986"/>
                </a:lnTo>
                <a:lnTo>
                  <a:pt x="56741" y="7981"/>
                </a:lnTo>
                <a:lnTo>
                  <a:pt x="56691" y="7973"/>
                </a:lnTo>
                <a:lnTo>
                  <a:pt x="56660" y="7960"/>
                </a:lnTo>
                <a:lnTo>
                  <a:pt x="56639" y="7951"/>
                </a:lnTo>
                <a:lnTo>
                  <a:pt x="56610" y="7935"/>
                </a:lnTo>
                <a:lnTo>
                  <a:pt x="56592" y="7922"/>
                </a:lnTo>
                <a:lnTo>
                  <a:pt x="56579" y="7913"/>
                </a:lnTo>
                <a:lnTo>
                  <a:pt x="56561" y="7902"/>
                </a:lnTo>
                <a:lnTo>
                  <a:pt x="56548" y="7889"/>
                </a:lnTo>
                <a:lnTo>
                  <a:pt x="56536" y="7874"/>
                </a:lnTo>
                <a:lnTo>
                  <a:pt x="56523" y="7858"/>
                </a:lnTo>
                <a:lnTo>
                  <a:pt x="56505" y="7839"/>
                </a:lnTo>
                <a:lnTo>
                  <a:pt x="56486" y="7815"/>
                </a:lnTo>
                <a:lnTo>
                  <a:pt x="56463" y="7801"/>
                </a:lnTo>
                <a:lnTo>
                  <a:pt x="56436" y="7786"/>
                </a:lnTo>
                <a:lnTo>
                  <a:pt x="56407" y="7771"/>
                </a:lnTo>
                <a:lnTo>
                  <a:pt x="56380" y="7762"/>
                </a:lnTo>
                <a:lnTo>
                  <a:pt x="56357" y="7755"/>
                </a:lnTo>
                <a:lnTo>
                  <a:pt x="56326" y="7744"/>
                </a:lnTo>
                <a:lnTo>
                  <a:pt x="56303" y="7733"/>
                </a:lnTo>
                <a:lnTo>
                  <a:pt x="56268" y="7707"/>
                </a:lnTo>
                <a:lnTo>
                  <a:pt x="56235" y="7685"/>
                </a:lnTo>
                <a:lnTo>
                  <a:pt x="56212" y="7661"/>
                </a:lnTo>
                <a:lnTo>
                  <a:pt x="56185" y="7639"/>
                </a:lnTo>
                <a:lnTo>
                  <a:pt x="56148" y="7615"/>
                </a:lnTo>
                <a:lnTo>
                  <a:pt x="56121" y="7598"/>
                </a:lnTo>
                <a:lnTo>
                  <a:pt x="56086" y="7578"/>
                </a:lnTo>
                <a:lnTo>
                  <a:pt x="56065" y="7564"/>
                </a:lnTo>
                <a:lnTo>
                  <a:pt x="56048" y="7552"/>
                </a:lnTo>
                <a:lnTo>
                  <a:pt x="56032" y="7541"/>
                </a:lnTo>
                <a:lnTo>
                  <a:pt x="56017" y="7527"/>
                </a:lnTo>
                <a:lnTo>
                  <a:pt x="56001" y="7508"/>
                </a:lnTo>
                <a:lnTo>
                  <a:pt x="55944" y="7464"/>
                </a:lnTo>
                <a:lnTo>
                  <a:pt x="55893" y="7472"/>
                </a:lnTo>
                <a:lnTo>
                  <a:pt x="55864" y="7479"/>
                </a:lnTo>
                <a:lnTo>
                  <a:pt x="55832" y="7486"/>
                </a:lnTo>
                <a:lnTo>
                  <a:pt x="55810" y="7494"/>
                </a:lnTo>
                <a:lnTo>
                  <a:pt x="55799" y="7501"/>
                </a:lnTo>
                <a:lnTo>
                  <a:pt x="55785" y="7508"/>
                </a:lnTo>
                <a:lnTo>
                  <a:pt x="55766" y="7518"/>
                </a:lnTo>
                <a:lnTo>
                  <a:pt x="55750" y="7529"/>
                </a:lnTo>
                <a:lnTo>
                  <a:pt x="55735" y="7536"/>
                </a:lnTo>
                <a:lnTo>
                  <a:pt x="55702" y="7545"/>
                </a:lnTo>
                <a:lnTo>
                  <a:pt x="55671" y="7554"/>
                </a:lnTo>
                <a:lnTo>
                  <a:pt x="55633" y="7565"/>
                </a:lnTo>
                <a:lnTo>
                  <a:pt x="55582" y="7580"/>
                </a:lnTo>
                <a:lnTo>
                  <a:pt x="55544" y="7587"/>
                </a:lnTo>
                <a:lnTo>
                  <a:pt x="55523" y="7595"/>
                </a:lnTo>
                <a:lnTo>
                  <a:pt x="55480" y="7602"/>
                </a:lnTo>
                <a:lnTo>
                  <a:pt x="55445" y="7602"/>
                </a:lnTo>
                <a:lnTo>
                  <a:pt x="55426" y="7597"/>
                </a:lnTo>
                <a:lnTo>
                  <a:pt x="55409" y="7584"/>
                </a:lnTo>
                <a:lnTo>
                  <a:pt x="55378" y="7562"/>
                </a:lnTo>
                <a:lnTo>
                  <a:pt x="55374" y="7558"/>
                </a:lnTo>
                <a:lnTo>
                  <a:pt x="55355" y="7538"/>
                </a:lnTo>
                <a:lnTo>
                  <a:pt x="55343" y="7514"/>
                </a:lnTo>
                <a:lnTo>
                  <a:pt x="55329" y="7483"/>
                </a:lnTo>
                <a:lnTo>
                  <a:pt x="55324" y="7459"/>
                </a:lnTo>
                <a:lnTo>
                  <a:pt x="55318" y="7429"/>
                </a:lnTo>
                <a:lnTo>
                  <a:pt x="55310" y="7405"/>
                </a:lnTo>
                <a:lnTo>
                  <a:pt x="55299" y="7383"/>
                </a:lnTo>
                <a:lnTo>
                  <a:pt x="55277" y="7367"/>
                </a:lnTo>
                <a:lnTo>
                  <a:pt x="55248" y="7360"/>
                </a:lnTo>
                <a:lnTo>
                  <a:pt x="55212" y="7360"/>
                </a:lnTo>
                <a:lnTo>
                  <a:pt x="55177" y="7365"/>
                </a:lnTo>
                <a:lnTo>
                  <a:pt x="55138" y="7369"/>
                </a:lnTo>
                <a:lnTo>
                  <a:pt x="55100" y="7387"/>
                </a:lnTo>
                <a:lnTo>
                  <a:pt x="55065" y="7398"/>
                </a:lnTo>
                <a:lnTo>
                  <a:pt x="55036" y="7417"/>
                </a:lnTo>
                <a:lnTo>
                  <a:pt x="54997" y="7442"/>
                </a:lnTo>
                <a:lnTo>
                  <a:pt x="54964" y="7462"/>
                </a:lnTo>
                <a:lnTo>
                  <a:pt x="54937" y="7477"/>
                </a:lnTo>
                <a:lnTo>
                  <a:pt x="54903" y="7492"/>
                </a:lnTo>
                <a:lnTo>
                  <a:pt x="54895" y="7494"/>
                </a:lnTo>
                <a:lnTo>
                  <a:pt x="54879" y="7499"/>
                </a:lnTo>
                <a:lnTo>
                  <a:pt x="54858" y="7505"/>
                </a:lnTo>
                <a:lnTo>
                  <a:pt x="54839" y="7505"/>
                </a:lnTo>
                <a:lnTo>
                  <a:pt x="54812" y="7505"/>
                </a:lnTo>
                <a:lnTo>
                  <a:pt x="54806" y="7505"/>
                </a:lnTo>
                <a:lnTo>
                  <a:pt x="54804" y="7504"/>
                </a:lnTo>
                <a:lnTo>
                  <a:pt x="54793" y="7518"/>
                </a:lnTo>
                <a:lnTo>
                  <a:pt x="54766" y="7508"/>
                </a:lnTo>
                <a:lnTo>
                  <a:pt x="54738" y="7529"/>
                </a:lnTo>
                <a:lnTo>
                  <a:pt x="54754" y="7498"/>
                </a:lnTo>
                <a:lnTo>
                  <a:pt x="54756" y="7492"/>
                </a:lnTo>
                <a:lnTo>
                  <a:pt x="54754" y="7492"/>
                </a:lnTo>
                <a:lnTo>
                  <a:pt x="54744" y="7485"/>
                </a:lnTo>
                <a:lnTo>
                  <a:pt x="54725" y="7461"/>
                </a:lnTo>
                <a:lnTo>
                  <a:pt x="54704" y="7444"/>
                </a:lnTo>
                <a:lnTo>
                  <a:pt x="54692" y="7435"/>
                </a:lnTo>
                <a:lnTo>
                  <a:pt x="54655" y="7415"/>
                </a:lnTo>
                <a:lnTo>
                  <a:pt x="54613" y="7398"/>
                </a:lnTo>
                <a:lnTo>
                  <a:pt x="54599" y="7394"/>
                </a:lnTo>
                <a:lnTo>
                  <a:pt x="54574" y="7387"/>
                </a:lnTo>
                <a:lnTo>
                  <a:pt x="54538" y="7374"/>
                </a:lnTo>
                <a:lnTo>
                  <a:pt x="54516" y="7365"/>
                </a:lnTo>
                <a:lnTo>
                  <a:pt x="54486" y="7350"/>
                </a:lnTo>
                <a:lnTo>
                  <a:pt x="54439" y="7339"/>
                </a:lnTo>
                <a:lnTo>
                  <a:pt x="54406" y="7330"/>
                </a:lnTo>
                <a:lnTo>
                  <a:pt x="54372" y="7315"/>
                </a:lnTo>
                <a:lnTo>
                  <a:pt x="54337" y="7299"/>
                </a:lnTo>
                <a:lnTo>
                  <a:pt x="54314" y="7292"/>
                </a:lnTo>
                <a:lnTo>
                  <a:pt x="54258" y="7270"/>
                </a:lnTo>
                <a:lnTo>
                  <a:pt x="54223" y="7255"/>
                </a:lnTo>
                <a:lnTo>
                  <a:pt x="54198" y="7244"/>
                </a:lnTo>
                <a:lnTo>
                  <a:pt x="54173" y="7233"/>
                </a:lnTo>
                <a:lnTo>
                  <a:pt x="54142" y="7222"/>
                </a:lnTo>
                <a:lnTo>
                  <a:pt x="54113" y="7203"/>
                </a:lnTo>
                <a:lnTo>
                  <a:pt x="54088" y="7187"/>
                </a:lnTo>
                <a:lnTo>
                  <a:pt x="54003" y="7139"/>
                </a:lnTo>
                <a:lnTo>
                  <a:pt x="53985" y="7130"/>
                </a:lnTo>
                <a:lnTo>
                  <a:pt x="53953" y="7121"/>
                </a:lnTo>
                <a:lnTo>
                  <a:pt x="53916" y="7119"/>
                </a:lnTo>
                <a:lnTo>
                  <a:pt x="53887" y="7119"/>
                </a:lnTo>
                <a:lnTo>
                  <a:pt x="53860" y="7124"/>
                </a:lnTo>
                <a:lnTo>
                  <a:pt x="53831" y="7124"/>
                </a:lnTo>
                <a:lnTo>
                  <a:pt x="53804" y="7132"/>
                </a:lnTo>
                <a:lnTo>
                  <a:pt x="53790" y="7135"/>
                </a:lnTo>
                <a:lnTo>
                  <a:pt x="53761" y="7152"/>
                </a:lnTo>
                <a:lnTo>
                  <a:pt x="53731" y="7163"/>
                </a:lnTo>
                <a:lnTo>
                  <a:pt x="53709" y="7174"/>
                </a:lnTo>
                <a:lnTo>
                  <a:pt x="53692" y="7181"/>
                </a:lnTo>
                <a:lnTo>
                  <a:pt x="53678" y="7187"/>
                </a:lnTo>
                <a:lnTo>
                  <a:pt x="53646" y="7174"/>
                </a:lnTo>
                <a:lnTo>
                  <a:pt x="53628" y="7161"/>
                </a:lnTo>
                <a:lnTo>
                  <a:pt x="53607" y="7143"/>
                </a:lnTo>
                <a:lnTo>
                  <a:pt x="53590" y="7117"/>
                </a:lnTo>
                <a:lnTo>
                  <a:pt x="53574" y="7108"/>
                </a:lnTo>
                <a:lnTo>
                  <a:pt x="53559" y="7095"/>
                </a:lnTo>
                <a:lnTo>
                  <a:pt x="53539" y="7077"/>
                </a:lnTo>
                <a:lnTo>
                  <a:pt x="53522" y="7060"/>
                </a:lnTo>
                <a:lnTo>
                  <a:pt x="53507" y="7049"/>
                </a:lnTo>
                <a:lnTo>
                  <a:pt x="53481" y="7025"/>
                </a:lnTo>
                <a:lnTo>
                  <a:pt x="53464" y="7001"/>
                </a:lnTo>
                <a:lnTo>
                  <a:pt x="53427" y="6970"/>
                </a:lnTo>
                <a:lnTo>
                  <a:pt x="53406" y="6955"/>
                </a:lnTo>
                <a:lnTo>
                  <a:pt x="53385" y="6939"/>
                </a:lnTo>
                <a:lnTo>
                  <a:pt x="53367" y="6919"/>
                </a:lnTo>
                <a:lnTo>
                  <a:pt x="53352" y="6904"/>
                </a:lnTo>
                <a:lnTo>
                  <a:pt x="53335" y="6884"/>
                </a:lnTo>
                <a:lnTo>
                  <a:pt x="53323" y="6865"/>
                </a:lnTo>
                <a:lnTo>
                  <a:pt x="53310" y="6856"/>
                </a:lnTo>
                <a:lnTo>
                  <a:pt x="53290" y="6832"/>
                </a:lnTo>
                <a:lnTo>
                  <a:pt x="53281" y="6819"/>
                </a:lnTo>
                <a:lnTo>
                  <a:pt x="53269" y="6807"/>
                </a:lnTo>
                <a:lnTo>
                  <a:pt x="53254" y="6803"/>
                </a:lnTo>
                <a:lnTo>
                  <a:pt x="53228" y="6803"/>
                </a:lnTo>
                <a:lnTo>
                  <a:pt x="53196" y="6805"/>
                </a:lnTo>
                <a:lnTo>
                  <a:pt x="53165" y="6805"/>
                </a:lnTo>
                <a:lnTo>
                  <a:pt x="53136" y="6805"/>
                </a:lnTo>
                <a:lnTo>
                  <a:pt x="53084" y="6807"/>
                </a:lnTo>
                <a:lnTo>
                  <a:pt x="53076" y="6805"/>
                </a:lnTo>
                <a:lnTo>
                  <a:pt x="53060" y="6803"/>
                </a:lnTo>
                <a:lnTo>
                  <a:pt x="53031" y="6799"/>
                </a:lnTo>
                <a:lnTo>
                  <a:pt x="52997" y="6797"/>
                </a:lnTo>
                <a:lnTo>
                  <a:pt x="52981" y="6788"/>
                </a:lnTo>
                <a:lnTo>
                  <a:pt x="52968" y="6784"/>
                </a:lnTo>
                <a:lnTo>
                  <a:pt x="52958" y="6777"/>
                </a:lnTo>
                <a:lnTo>
                  <a:pt x="52952" y="6757"/>
                </a:lnTo>
                <a:lnTo>
                  <a:pt x="52954" y="6742"/>
                </a:lnTo>
                <a:lnTo>
                  <a:pt x="52955" y="6736"/>
                </a:lnTo>
                <a:lnTo>
                  <a:pt x="52956" y="6731"/>
                </a:lnTo>
                <a:lnTo>
                  <a:pt x="52964" y="6718"/>
                </a:lnTo>
                <a:lnTo>
                  <a:pt x="52974" y="6698"/>
                </a:lnTo>
                <a:lnTo>
                  <a:pt x="52981" y="6683"/>
                </a:lnTo>
                <a:lnTo>
                  <a:pt x="52985" y="6671"/>
                </a:lnTo>
                <a:lnTo>
                  <a:pt x="52989" y="6658"/>
                </a:lnTo>
                <a:lnTo>
                  <a:pt x="52995" y="6649"/>
                </a:lnTo>
                <a:lnTo>
                  <a:pt x="52997" y="6641"/>
                </a:lnTo>
                <a:lnTo>
                  <a:pt x="53008" y="6619"/>
                </a:lnTo>
                <a:lnTo>
                  <a:pt x="53014" y="6592"/>
                </a:lnTo>
                <a:lnTo>
                  <a:pt x="53020" y="6582"/>
                </a:lnTo>
                <a:lnTo>
                  <a:pt x="53037" y="6536"/>
                </a:lnTo>
                <a:lnTo>
                  <a:pt x="53041" y="6520"/>
                </a:lnTo>
                <a:lnTo>
                  <a:pt x="53049" y="6498"/>
                </a:lnTo>
                <a:lnTo>
                  <a:pt x="53058" y="6465"/>
                </a:lnTo>
                <a:lnTo>
                  <a:pt x="53070" y="6432"/>
                </a:lnTo>
                <a:lnTo>
                  <a:pt x="53082" y="6401"/>
                </a:lnTo>
                <a:lnTo>
                  <a:pt x="53089" y="6375"/>
                </a:lnTo>
                <a:lnTo>
                  <a:pt x="53091" y="6360"/>
                </a:lnTo>
                <a:lnTo>
                  <a:pt x="53093" y="6314"/>
                </a:lnTo>
                <a:lnTo>
                  <a:pt x="53107" y="6270"/>
                </a:lnTo>
                <a:lnTo>
                  <a:pt x="53116" y="6252"/>
                </a:lnTo>
                <a:lnTo>
                  <a:pt x="53130" y="6224"/>
                </a:lnTo>
                <a:lnTo>
                  <a:pt x="53147" y="6198"/>
                </a:lnTo>
                <a:lnTo>
                  <a:pt x="53182" y="6171"/>
                </a:lnTo>
                <a:lnTo>
                  <a:pt x="53209" y="6153"/>
                </a:lnTo>
                <a:lnTo>
                  <a:pt x="53230" y="6143"/>
                </a:lnTo>
                <a:lnTo>
                  <a:pt x="53275" y="6134"/>
                </a:lnTo>
                <a:lnTo>
                  <a:pt x="53317" y="6134"/>
                </a:lnTo>
                <a:lnTo>
                  <a:pt x="53350" y="6138"/>
                </a:lnTo>
                <a:lnTo>
                  <a:pt x="53380" y="6142"/>
                </a:lnTo>
                <a:lnTo>
                  <a:pt x="53402" y="6145"/>
                </a:lnTo>
                <a:lnTo>
                  <a:pt x="53441" y="6154"/>
                </a:lnTo>
                <a:lnTo>
                  <a:pt x="53472" y="6158"/>
                </a:lnTo>
                <a:lnTo>
                  <a:pt x="53512" y="6169"/>
                </a:lnTo>
                <a:lnTo>
                  <a:pt x="53559" y="6176"/>
                </a:lnTo>
                <a:lnTo>
                  <a:pt x="53574" y="6182"/>
                </a:lnTo>
                <a:lnTo>
                  <a:pt x="53595" y="6197"/>
                </a:lnTo>
                <a:lnTo>
                  <a:pt x="53624" y="6202"/>
                </a:lnTo>
                <a:lnTo>
                  <a:pt x="53649" y="6204"/>
                </a:lnTo>
                <a:lnTo>
                  <a:pt x="53680" y="6208"/>
                </a:lnTo>
                <a:lnTo>
                  <a:pt x="53690" y="6208"/>
                </a:lnTo>
                <a:lnTo>
                  <a:pt x="53719" y="6208"/>
                </a:lnTo>
                <a:lnTo>
                  <a:pt x="53754" y="6209"/>
                </a:lnTo>
                <a:lnTo>
                  <a:pt x="53775" y="6206"/>
                </a:lnTo>
                <a:lnTo>
                  <a:pt x="53800" y="6197"/>
                </a:lnTo>
                <a:lnTo>
                  <a:pt x="53814" y="6186"/>
                </a:lnTo>
                <a:lnTo>
                  <a:pt x="53827" y="6176"/>
                </a:lnTo>
                <a:lnTo>
                  <a:pt x="53835" y="6169"/>
                </a:lnTo>
                <a:lnTo>
                  <a:pt x="53841" y="6151"/>
                </a:lnTo>
                <a:lnTo>
                  <a:pt x="53841" y="6132"/>
                </a:lnTo>
                <a:lnTo>
                  <a:pt x="53837" y="6116"/>
                </a:lnTo>
                <a:lnTo>
                  <a:pt x="53837" y="6090"/>
                </a:lnTo>
                <a:lnTo>
                  <a:pt x="53837" y="6074"/>
                </a:lnTo>
                <a:lnTo>
                  <a:pt x="53833" y="6046"/>
                </a:lnTo>
                <a:lnTo>
                  <a:pt x="53823" y="6029"/>
                </a:lnTo>
                <a:lnTo>
                  <a:pt x="53812" y="6004"/>
                </a:lnTo>
                <a:lnTo>
                  <a:pt x="53798" y="5987"/>
                </a:lnTo>
                <a:lnTo>
                  <a:pt x="53783" y="5963"/>
                </a:lnTo>
                <a:lnTo>
                  <a:pt x="53769" y="5945"/>
                </a:lnTo>
                <a:lnTo>
                  <a:pt x="53752" y="5917"/>
                </a:lnTo>
                <a:lnTo>
                  <a:pt x="53749" y="5914"/>
                </a:lnTo>
                <a:lnTo>
                  <a:pt x="53732" y="5893"/>
                </a:lnTo>
                <a:lnTo>
                  <a:pt x="53709" y="5877"/>
                </a:lnTo>
                <a:lnTo>
                  <a:pt x="53696" y="5864"/>
                </a:lnTo>
                <a:lnTo>
                  <a:pt x="53690" y="5859"/>
                </a:lnTo>
                <a:lnTo>
                  <a:pt x="53675" y="5837"/>
                </a:lnTo>
                <a:lnTo>
                  <a:pt x="53657" y="5805"/>
                </a:lnTo>
                <a:lnTo>
                  <a:pt x="53646" y="5787"/>
                </a:lnTo>
                <a:lnTo>
                  <a:pt x="53634" y="5770"/>
                </a:lnTo>
                <a:lnTo>
                  <a:pt x="53609" y="5754"/>
                </a:lnTo>
                <a:lnTo>
                  <a:pt x="53600" y="5743"/>
                </a:lnTo>
                <a:lnTo>
                  <a:pt x="53593" y="5735"/>
                </a:lnTo>
                <a:lnTo>
                  <a:pt x="53568" y="5708"/>
                </a:lnTo>
                <a:lnTo>
                  <a:pt x="53514" y="5669"/>
                </a:lnTo>
                <a:lnTo>
                  <a:pt x="53487" y="5655"/>
                </a:lnTo>
                <a:lnTo>
                  <a:pt x="53464" y="5647"/>
                </a:lnTo>
                <a:lnTo>
                  <a:pt x="53443" y="5636"/>
                </a:lnTo>
                <a:lnTo>
                  <a:pt x="53427" y="5629"/>
                </a:lnTo>
                <a:lnTo>
                  <a:pt x="53416" y="5622"/>
                </a:lnTo>
                <a:lnTo>
                  <a:pt x="53402" y="5614"/>
                </a:lnTo>
                <a:lnTo>
                  <a:pt x="53366" y="5583"/>
                </a:lnTo>
                <a:lnTo>
                  <a:pt x="53357" y="5570"/>
                </a:lnTo>
                <a:lnTo>
                  <a:pt x="53352" y="5563"/>
                </a:lnTo>
                <a:lnTo>
                  <a:pt x="53339" y="5535"/>
                </a:lnTo>
                <a:lnTo>
                  <a:pt x="53329" y="5495"/>
                </a:lnTo>
                <a:lnTo>
                  <a:pt x="53323" y="5465"/>
                </a:lnTo>
                <a:lnTo>
                  <a:pt x="53321" y="5456"/>
                </a:lnTo>
                <a:lnTo>
                  <a:pt x="53317" y="5429"/>
                </a:lnTo>
                <a:lnTo>
                  <a:pt x="53317" y="5411"/>
                </a:lnTo>
                <a:lnTo>
                  <a:pt x="53317" y="5394"/>
                </a:lnTo>
                <a:lnTo>
                  <a:pt x="53317" y="5368"/>
                </a:lnTo>
                <a:lnTo>
                  <a:pt x="53317" y="5357"/>
                </a:lnTo>
                <a:lnTo>
                  <a:pt x="53323" y="5330"/>
                </a:lnTo>
                <a:lnTo>
                  <a:pt x="53324" y="5321"/>
                </a:lnTo>
                <a:lnTo>
                  <a:pt x="53329" y="5287"/>
                </a:lnTo>
                <a:lnTo>
                  <a:pt x="53337" y="5243"/>
                </a:lnTo>
                <a:lnTo>
                  <a:pt x="53335" y="5221"/>
                </a:lnTo>
                <a:lnTo>
                  <a:pt x="53327" y="5197"/>
                </a:lnTo>
                <a:lnTo>
                  <a:pt x="53315" y="5173"/>
                </a:lnTo>
                <a:lnTo>
                  <a:pt x="53298" y="5138"/>
                </a:lnTo>
                <a:lnTo>
                  <a:pt x="53281" y="5109"/>
                </a:lnTo>
                <a:lnTo>
                  <a:pt x="53263" y="5074"/>
                </a:lnTo>
                <a:lnTo>
                  <a:pt x="53244" y="5039"/>
                </a:lnTo>
                <a:lnTo>
                  <a:pt x="53234" y="5010"/>
                </a:lnTo>
                <a:lnTo>
                  <a:pt x="53220" y="4973"/>
                </a:lnTo>
                <a:lnTo>
                  <a:pt x="53217" y="4964"/>
                </a:lnTo>
                <a:lnTo>
                  <a:pt x="53196" y="4920"/>
                </a:lnTo>
                <a:lnTo>
                  <a:pt x="53182" y="4894"/>
                </a:lnTo>
                <a:lnTo>
                  <a:pt x="53178" y="4887"/>
                </a:lnTo>
                <a:lnTo>
                  <a:pt x="53171" y="4856"/>
                </a:lnTo>
                <a:lnTo>
                  <a:pt x="53165" y="4824"/>
                </a:lnTo>
                <a:lnTo>
                  <a:pt x="53159" y="4788"/>
                </a:lnTo>
                <a:lnTo>
                  <a:pt x="53155" y="4770"/>
                </a:lnTo>
                <a:lnTo>
                  <a:pt x="53153" y="4760"/>
                </a:lnTo>
                <a:lnTo>
                  <a:pt x="53150" y="4748"/>
                </a:lnTo>
                <a:lnTo>
                  <a:pt x="53150" y="4747"/>
                </a:lnTo>
                <a:lnTo>
                  <a:pt x="53149" y="4742"/>
                </a:lnTo>
                <a:lnTo>
                  <a:pt x="53149" y="4733"/>
                </a:lnTo>
                <a:lnTo>
                  <a:pt x="53157" y="4718"/>
                </a:lnTo>
                <a:lnTo>
                  <a:pt x="53167" y="4685"/>
                </a:lnTo>
                <a:lnTo>
                  <a:pt x="53174" y="4652"/>
                </a:lnTo>
                <a:lnTo>
                  <a:pt x="53178" y="4626"/>
                </a:lnTo>
                <a:lnTo>
                  <a:pt x="53180" y="4608"/>
                </a:lnTo>
                <a:lnTo>
                  <a:pt x="53178" y="4587"/>
                </a:lnTo>
                <a:lnTo>
                  <a:pt x="53172" y="4567"/>
                </a:lnTo>
                <a:lnTo>
                  <a:pt x="53169" y="4553"/>
                </a:lnTo>
                <a:lnTo>
                  <a:pt x="53149" y="4536"/>
                </a:lnTo>
                <a:lnTo>
                  <a:pt x="53109" y="4523"/>
                </a:lnTo>
                <a:lnTo>
                  <a:pt x="53062" y="4516"/>
                </a:lnTo>
                <a:lnTo>
                  <a:pt x="53010" y="4501"/>
                </a:lnTo>
                <a:lnTo>
                  <a:pt x="52966" y="4486"/>
                </a:lnTo>
                <a:lnTo>
                  <a:pt x="52937" y="4479"/>
                </a:lnTo>
                <a:lnTo>
                  <a:pt x="52900" y="4472"/>
                </a:lnTo>
                <a:lnTo>
                  <a:pt x="52877" y="4472"/>
                </a:lnTo>
                <a:lnTo>
                  <a:pt x="52834" y="4475"/>
                </a:lnTo>
                <a:lnTo>
                  <a:pt x="52792" y="4479"/>
                </a:lnTo>
                <a:lnTo>
                  <a:pt x="52761" y="4485"/>
                </a:lnTo>
                <a:lnTo>
                  <a:pt x="52728" y="4499"/>
                </a:lnTo>
                <a:lnTo>
                  <a:pt x="52692" y="4512"/>
                </a:lnTo>
                <a:lnTo>
                  <a:pt x="52665" y="4521"/>
                </a:lnTo>
                <a:lnTo>
                  <a:pt x="52634" y="4521"/>
                </a:lnTo>
                <a:lnTo>
                  <a:pt x="52610" y="4529"/>
                </a:lnTo>
                <a:lnTo>
                  <a:pt x="52587" y="4540"/>
                </a:lnTo>
                <a:lnTo>
                  <a:pt x="52554" y="4562"/>
                </a:lnTo>
                <a:lnTo>
                  <a:pt x="52533" y="4569"/>
                </a:lnTo>
                <a:lnTo>
                  <a:pt x="52498" y="4586"/>
                </a:lnTo>
                <a:lnTo>
                  <a:pt x="52464" y="4604"/>
                </a:lnTo>
                <a:lnTo>
                  <a:pt x="52429" y="4624"/>
                </a:lnTo>
                <a:lnTo>
                  <a:pt x="52406" y="4637"/>
                </a:lnTo>
                <a:lnTo>
                  <a:pt x="52375" y="4644"/>
                </a:lnTo>
                <a:lnTo>
                  <a:pt x="52338" y="4655"/>
                </a:lnTo>
                <a:lnTo>
                  <a:pt x="52309" y="4655"/>
                </a:lnTo>
                <a:lnTo>
                  <a:pt x="52278" y="4646"/>
                </a:lnTo>
                <a:lnTo>
                  <a:pt x="52249" y="4637"/>
                </a:lnTo>
                <a:lnTo>
                  <a:pt x="52215" y="4632"/>
                </a:lnTo>
                <a:lnTo>
                  <a:pt x="52195" y="4622"/>
                </a:lnTo>
                <a:lnTo>
                  <a:pt x="52170" y="4613"/>
                </a:lnTo>
                <a:lnTo>
                  <a:pt x="52161" y="4610"/>
                </a:lnTo>
                <a:lnTo>
                  <a:pt x="52143" y="4604"/>
                </a:lnTo>
                <a:lnTo>
                  <a:pt x="52116" y="4597"/>
                </a:lnTo>
                <a:lnTo>
                  <a:pt x="52062" y="4587"/>
                </a:lnTo>
                <a:lnTo>
                  <a:pt x="52052" y="4585"/>
                </a:lnTo>
                <a:lnTo>
                  <a:pt x="52020" y="4578"/>
                </a:lnTo>
                <a:lnTo>
                  <a:pt x="51979" y="4573"/>
                </a:lnTo>
                <a:lnTo>
                  <a:pt x="51946" y="4576"/>
                </a:lnTo>
                <a:lnTo>
                  <a:pt x="51914" y="4575"/>
                </a:lnTo>
                <a:lnTo>
                  <a:pt x="51890" y="4575"/>
                </a:lnTo>
                <a:lnTo>
                  <a:pt x="51850" y="4571"/>
                </a:lnTo>
                <a:lnTo>
                  <a:pt x="51823" y="4571"/>
                </a:lnTo>
                <a:lnTo>
                  <a:pt x="51782" y="4573"/>
                </a:lnTo>
                <a:lnTo>
                  <a:pt x="51755" y="4578"/>
                </a:lnTo>
                <a:lnTo>
                  <a:pt x="51724" y="4586"/>
                </a:lnTo>
                <a:lnTo>
                  <a:pt x="51716" y="4587"/>
                </a:lnTo>
                <a:lnTo>
                  <a:pt x="51672" y="4593"/>
                </a:lnTo>
                <a:lnTo>
                  <a:pt x="51630" y="4593"/>
                </a:lnTo>
                <a:lnTo>
                  <a:pt x="51577" y="4598"/>
                </a:lnTo>
                <a:lnTo>
                  <a:pt x="51539" y="4593"/>
                </a:lnTo>
                <a:lnTo>
                  <a:pt x="51498" y="4587"/>
                </a:lnTo>
                <a:lnTo>
                  <a:pt x="51469" y="4582"/>
                </a:lnTo>
                <a:lnTo>
                  <a:pt x="51434" y="4573"/>
                </a:lnTo>
                <a:lnTo>
                  <a:pt x="51407" y="4567"/>
                </a:lnTo>
                <a:lnTo>
                  <a:pt x="51359" y="4564"/>
                </a:lnTo>
                <a:lnTo>
                  <a:pt x="51319" y="4569"/>
                </a:lnTo>
                <a:lnTo>
                  <a:pt x="51282" y="4580"/>
                </a:lnTo>
                <a:lnTo>
                  <a:pt x="51251" y="4597"/>
                </a:lnTo>
                <a:lnTo>
                  <a:pt x="51220" y="4617"/>
                </a:lnTo>
                <a:lnTo>
                  <a:pt x="51191" y="4639"/>
                </a:lnTo>
                <a:lnTo>
                  <a:pt x="51160" y="4665"/>
                </a:lnTo>
                <a:lnTo>
                  <a:pt x="51131" y="4699"/>
                </a:lnTo>
                <a:lnTo>
                  <a:pt x="51102" y="4727"/>
                </a:lnTo>
                <a:lnTo>
                  <a:pt x="51037" y="4832"/>
                </a:lnTo>
                <a:lnTo>
                  <a:pt x="51017" y="4854"/>
                </a:lnTo>
                <a:lnTo>
                  <a:pt x="50988" y="4885"/>
                </a:lnTo>
                <a:lnTo>
                  <a:pt x="50961" y="4916"/>
                </a:lnTo>
                <a:lnTo>
                  <a:pt x="50944" y="4942"/>
                </a:lnTo>
                <a:lnTo>
                  <a:pt x="50923" y="4962"/>
                </a:lnTo>
                <a:lnTo>
                  <a:pt x="50900" y="4970"/>
                </a:lnTo>
                <a:lnTo>
                  <a:pt x="50876" y="4977"/>
                </a:lnTo>
                <a:lnTo>
                  <a:pt x="50842" y="4977"/>
                </a:lnTo>
                <a:lnTo>
                  <a:pt x="50822" y="4973"/>
                </a:lnTo>
                <a:lnTo>
                  <a:pt x="50811" y="4958"/>
                </a:lnTo>
                <a:lnTo>
                  <a:pt x="50791" y="4940"/>
                </a:lnTo>
                <a:lnTo>
                  <a:pt x="50776" y="4927"/>
                </a:lnTo>
                <a:lnTo>
                  <a:pt x="50759" y="4914"/>
                </a:lnTo>
                <a:lnTo>
                  <a:pt x="50734" y="4892"/>
                </a:lnTo>
                <a:lnTo>
                  <a:pt x="50701" y="4861"/>
                </a:lnTo>
                <a:lnTo>
                  <a:pt x="50689" y="4850"/>
                </a:lnTo>
                <a:lnTo>
                  <a:pt x="50685" y="4846"/>
                </a:lnTo>
                <a:lnTo>
                  <a:pt x="50676" y="4838"/>
                </a:lnTo>
                <a:lnTo>
                  <a:pt x="50672" y="4834"/>
                </a:lnTo>
                <a:lnTo>
                  <a:pt x="50650" y="4812"/>
                </a:lnTo>
                <a:lnTo>
                  <a:pt x="50639" y="4797"/>
                </a:lnTo>
                <a:lnTo>
                  <a:pt x="50625" y="4778"/>
                </a:lnTo>
                <a:lnTo>
                  <a:pt x="50610" y="4762"/>
                </a:lnTo>
                <a:lnTo>
                  <a:pt x="50585" y="4740"/>
                </a:lnTo>
                <a:lnTo>
                  <a:pt x="50571" y="4725"/>
                </a:lnTo>
                <a:lnTo>
                  <a:pt x="50558" y="4705"/>
                </a:lnTo>
                <a:lnTo>
                  <a:pt x="50540" y="4681"/>
                </a:lnTo>
                <a:lnTo>
                  <a:pt x="50525" y="4661"/>
                </a:lnTo>
                <a:lnTo>
                  <a:pt x="50511" y="4650"/>
                </a:lnTo>
                <a:lnTo>
                  <a:pt x="50494" y="4644"/>
                </a:lnTo>
                <a:lnTo>
                  <a:pt x="50473" y="4635"/>
                </a:lnTo>
                <a:lnTo>
                  <a:pt x="50459" y="4633"/>
                </a:lnTo>
                <a:lnTo>
                  <a:pt x="50442" y="4630"/>
                </a:lnTo>
                <a:lnTo>
                  <a:pt x="50423" y="4624"/>
                </a:lnTo>
                <a:lnTo>
                  <a:pt x="50401" y="4617"/>
                </a:lnTo>
                <a:lnTo>
                  <a:pt x="50382" y="4609"/>
                </a:lnTo>
                <a:lnTo>
                  <a:pt x="50355" y="4606"/>
                </a:lnTo>
                <a:lnTo>
                  <a:pt x="50326" y="4613"/>
                </a:lnTo>
                <a:lnTo>
                  <a:pt x="50285" y="4621"/>
                </a:lnTo>
                <a:lnTo>
                  <a:pt x="50260" y="4633"/>
                </a:lnTo>
                <a:lnTo>
                  <a:pt x="50247" y="4639"/>
                </a:lnTo>
                <a:lnTo>
                  <a:pt x="50228" y="4648"/>
                </a:lnTo>
                <a:lnTo>
                  <a:pt x="50208" y="4657"/>
                </a:lnTo>
                <a:lnTo>
                  <a:pt x="50183" y="4668"/>
                </a:lnTo>
                <a:lnTo>
                  <a:pt x="50145" y="4683"/>
                </a:lnTo>
                <a:lnTo>
                  <a:pt x="50121" y="4694"/>
                </a:lnTo>
                <a:lnTo>
                  <a:pt x="50104" y="4694"/>
                </a:lnTo>
                <a:lnTo>
                  <a:pt x="50073" y="4699"/>
                </a:lnTo>
                <a:lnTo>
                  <a:pt x="50048" y="4707"/>
                </a:lnTo>
                <a:lnTo>
                  <a:pt x="50011" y="4716"/>
                </a:lnTo>
                <a:lnTo>
                  <a:pt x="49963" y="4722"/>
                </a:lnTo>
                <a:lnTo>
                  <a:pt x="49953" y="4722"/>
                </a:lnTo>
                <a:lnTo>
                  <a:pt x="49917" y="4729"/>
                </a:lnTo>
                <a:lnTo>
                  <a:pt x="49880" y="4740"/>
                </a:lnTo>
                <a:lnTo>
                  <a:pt x="49851" y="4753"/>
                </a:lnTo>
                <a:lnTo>
                  <a:pt x="49814" y="4760"/>
                </a:lnTo>
                <a:lnTo>
                  <a:pt x="49772" y="4769"/>
                </a:lnTo>
                <a:lnTo>
                  <a:pt x="49731" y="4775"/>
                </a:lnTo>
                <a:lnTo>
                  <a:pt x="49679" y="4778"/>
                </a:lnTo>
                <a:lnTo>
                  <a:pt x="49644" y="4780"/>
                </a:lnTo>
                <a:lnTo>
                  <a:pt x="49602" y="4780"/>
                </a:lnTo>
                <a:lnTo>
                  <a:pt x="49561" y="4777"/>
                </a:lnTo>
                <a:lnTo>
                  <a:pt x="49530" y="4777"/>
                </a:lnTo>
                <a:lnTo>
                  <a:pt x="49494" y="4778"/>
                </a:lnTo>
                <a:lnTo>
                  <a:pt x="49422" y="4780"/>
                </a:lnTo>
                <a:lnTo>
                  <a:pt x="49388" y="4778"/>
                </a:lnTo>
                <a:lnTo>
                  <a:pt x="49351" y="4777"/>
                </a:lnTo>
                <a:lnTo>
                  <a:pt x="49310" y="4777"/>
                </a:lnTo>
                <a:lnTo>
                  <a:pt x="49270" y="4775"/>
                </a:lnTo>
                <a:lnTo>
                  <a:pt x="49249" y="4775"/>
                </a:lnTo>
                <a:lnTo>
                  <a:pt x="49221" y="4777"/>
                </a:lnTo>
                <a:lnTo>
                  <a:pt x="49196" y="4780"/>
                </a:lnTo>
                <a:lnTo>
                  <a:pt x="49164" y="4784"/>
                </a:lnTo>
                <a:lnTo>
                  <a:pt x="49137" y="4788"/>
                </a:lnTo>
                <a:lnTo>
                  <a:pt x="49096" y="4791"/>
                </a:lnTo>
                <a:lnTo>
                  <a:pt x="49063" y="4791"/>
                </a:lnTo>
                <a:lnTo>
                  <a:pt x="49040" y="4789"/>
                </a:lnTo>
                <a:lnTo>
                  <a:pt x="49036" y="4789"/>
                </a:lnTo>
                <a:lnTo>
                  <a:pt x="49036" y="4789"/>
                </a:lnTo>
                <a:lnTo>
                  <a:pt x="48978" y="4780"/>
                </a:lnTo>
                <a:lnTo>
                  <a:pt x="48947" y="4775"/>
                </a:lnTo>
                <a:lnTo>
                  <a:pt x="48924" y="4767"/>
                </a:lnTo>
                <a:lnTo>
                  <a:pt x="48893" y="4762"/>
                </a:lnTo>
                <a:lnTo>
                  <a:pt x="48870" y="4756"/>
                </a:lnTo>
                <a:lnTo>
                  <a:pt x="48864" y="4754"/>
                </a:lnTo>
                <a:lnTo>
                  <a:pt x="48849" y="4749"/>
                </a:lnTo>
                <a:lnTo>
                  <a:pt x="48826" y="4738"/>
                </a:lnTo>
                <a:lnTo>
                  <a:pt x="48806" y="4729"/>
                </a:lnTo>
                <a:lnTo>
                  <a:pt x="48772" y="4711"/>
                </a:lnTo>
                <a:lnTo>
                  <a:pt x="48735" y="4687"/>
                </a:lnTo>
                <a:lnTo>
                  <a:pt x="48683" y="4655"/>
                </a:lnTo>
                <a:lnTo>
                  <a:pt x="48625" y="4630"/>
                </a:lnTo>
                <a:lnTo>
                  <a:pt x="48569" y="4601"/>
                </a:lnTo>
                <a:lnTo>
                  <a:pt x="48557" y="4595"/>
                </a:lnTo>
                <a:lnTo>
                  <a:pt x="48513" y="4571"/>
                </a:lnTo>
                <a:lnTo>
                  <a:pt x="48463" y="4543"/>
                </a:lnTo>
                <a:lnTo>
                  <a:pt x="48436" y="4530"/>
                </a:lnTo>
                <a:lnTo>
                  <a:pt x="48420" y="4521"/>
                </a:lnTo>
                <a:lnTo>
                  <a:pt x="48395" y="4507"/>
                </a:lnTo>
                <a:lnTo>
                  <a:pt x="48370" y="4494"/>
                </a:lnTo>
                <a:lnTo>
                  <a:pt x="48335" y="4466"/>
                </a:lnTo>
                <a:lnTo>
                  <a:pt x="48283" y="4373"/>
                </a:lnTo>
                <a:lnTo>
                  <a:pt x="48264" y="4359"/>
                </a:lnTo>
                <a:lnTo>
                  <a:pt x="48273" y="4353"/>
                </a:lnTo>
                <a:lnTo>
                  <a:pt x="48262" y="4314"/>
                </a:lnTo>
                <a:lnTo>
                  <a:pt x="48242" y="4264"/>
                </a:lnTo>
                <a:lnTo>
                  <a:pt x="48239" y="4231"/>
                </a:lnTo>
                <a:lnTo>
                  <a:pt x="48242" y="4204"/>
                </a:lnTo>
                <a:lnTo>
                  <a:pt x="48250" y="4176"/>
                </a:lnTo>
                <a:lnTo>
                  <a:pt x="48262" y="4148"/>
                </a:lnTo>
                <a:lnTo>
                  <a:pt x="48271" y="4115"/>
                </a:lnTo>
                <a:lnTo>
                  <a:pt x="48289" y="4084"/>
                </a:lnTo>
                <a:lnTo>
                  <a:pt x="48312" y="4053"/>
                </a:lnTo>
                <a:lnTo>
                  <a:pt x="48327" y="4027"/>
                </a:lnTo>
                <a:lnTo>
                  <a:pt x="48337" y="4000"/>
                </a:lnTo>
                <a:lnTo>
                  <a:pt x="48343" y="3970"/>
                </a:lnTo>
                <a:lnTo>
                  <a:pt x="48345" y="3935"/>
                </a:lnTo>
                <a:lnTo>
                  <a:pt x="48341" y="3902"/>
                </a:lnTo>
                <a:lnTo>
                  <a:pt x="48329" y="3867"/>
                </a:lnTo>
                <a:lnTo>
                  <a:pt x="48308" y="3840"/>
                </a:lnTo>
                <a:lnTo>
                  <a:pt x="48271" y="3811"/>
                </a:lnTo>
                <a:lnTo>
                  <a:pt x="48237" y="3792"/>
                </a:lnTo>
                <a:lnTo>
                  <a:pt x="48198" y="3776"/>
                </a:lnTo>
                <a:lnTo>
                  <a:pt x="48150" y="3763"/>
                </a:lnTo>
                <a:lnTo>
                  <a:pt x="48115" y="3754"/>
                </a:lnTo>
                <a:lnTo>
                  <a:pt x="48061" y="3750"/>
                </a:lnTo>
                <a:lnTo>
                  <a:pt x="48030" y="3744"/>
                </a:lnTo>
                <a:lnTo>
                  <a:pt x="48003" y="3737"/>
                </a:lnTo>
                <a:lnTo>
                  <a:pt x="47966" y="3735"/>
                </a:lnTo>
                <a:lnTo>
                  <a:pt x="47914" y="3730"/>
                </a:lnTo>
                <a:lnTo>
                  <a:pt x="47879" y="3721"/>
                </a:lnTo>
                <a:lnTo>
                  <a:pt x="47843" y="3719"/>
                </a:lnTo>
                <a:lnTo>
                  <a:pt x="47818" y="3717"/>
                </a:lnTo>
                <a:lnTo>
                  <a:pt x="47787" y="3713"/>
                </a:lnTo>
                <a:lnTo>
                  <a:pt x="47746" y="3711"/>
                </a:lnTo>
                <a:lnTo>
                  <a:pt x="47692" y="3704"/>
                </a:lnTo>
                <a:lnTo>
                  <a:pt x="47663" y="3697"/>
                </a:lnTo>
                <a:lnTo>
                  <a:pt x="47644" y="3693"/>
                </a:lnTo>
                <a:lnTo>
                  <a:pt x="47597" y="3680"/>
                </a:lnTo>
                <a:lnTo>
                  <a:pt x="47568" y="3667"/>
                </a:lnTo>
                <a:lnTo>
                  <a:pt x="47553" y="3660"/>
                </a:lnTo>
                <a:lnTo>
                  <a:pt x="47530" y="3642"/>
                </a:lnTo>
                <a:lnTo>
                  <a:pt x="47511" y="3625"/>
                </a:lnTo>
                <a:lnTo>
                  <a:pt x="47493" y="3612"/>
                </a:lnTo>
                <a:lnTo>
                  <a:pt x="47466" y="3599"/>
                </a:lnTo>
                <a:lnTo>
                  <a:pt x="47445" y="3585"/>
                </a:lnTo>
                <a:lnTo>
                  <a:pt x="47422" y="3574"/>
                </a:lnTo>
                <a:lnTo>
                  <a:pt x="47385" y="3568"/>
                </a:lnTo>
                <a:lnTo>
                  <a:pt x="47358" y="3564"/>
                </a:lnTo>
                <a:lnTo>
                  <a:pt x="47321" y="3555"/>
                </a:lnTo>
                <a:lnTo>
                  <a:pt x="47296" y="3557"/>
                </a:lnTo>
                <a:lnTo>
                  <a:pt x="47269" y="3561"/>
                </a:lnTo>
                <a:lnTo>
                  <a:pt x="47240" y="3570"/>
                </a:lnTo>
                <a:lnTo>
                  <a:pt x="47198" y="3585"/>
                </a:lnTo>
                <a:lnTo>
                  <a:pt x="47167" y="3601"/>
                </a:lnTo>
                <a:lnTo>
                  <a:pt x="47140" y="3625"/>
                </a:lnTo>
                <a:lnTo>
                  <a:pt x="47119" y="3643"/>
                </a:lnTo>
                <a:lnTo>
                  <a:pt x="47097" y="3664"/>
                </a:lnTo>
                <a:lnTo>
                  <a:pt x="47084" y="3686"/>
                </a:lnTo>
                <a:lnTo>
                  <a:pt x="47070" y="3717"/>
                </a:lnTo>
                <a:lnTo>
                  <a:pt x="47066" y="3744"/>
                </a:lnTo>
                <a:lnTo>
                  <a:pt x="47063" y="3768"/>
                </a:lnTo>
                <a:lnTo>
                  <a:pt x="47057" y="3792"/>
                </a:lnTo>
                <a:lnTo>
                  <a:pt x="47041" y="3818"/>
                </a:lnTo>
                <a:lnTo>
                  <a:pt x="47026" y="3833"/>
                </a:lnTo>
                <a:lnTo>
                  <a:pt x="47003" y="3847"/>
                </a:lnTo>
                <a:lnTo>
                  <a:pt x="46984" y="3853"/>
                </a:lnTo>
                <a:lnTo>
                  <a:pt x="46958" y="3862"/>
                </a:lnTo>
                <a:lnTo>
                  <a:pt x="46900" y="3875"/>
                </a:lnTo>
                <a:lnTo>
                  <a:pt x="46812" y="3871"/>
                </a:lnTo>
                <a:lnTo>
                  <a:pt x="46727" y="3860"/>
                </a:lnTo>
                <a:lnTo>
                  <a:pt x="46694" y="3860"/>
                </a:lnTo>
                <a:lnTo>
                  <a:pt x="46642" y="3853"/>
                </a:lnTo>
                <a:lnTo>
                  <a:pt x="46595" y="3842"/>
                </a:lnTo>
                <a:lnTo>
                  <a:pt x="46551" y="3833"/>
                </a:lnTo>
                <a:lnTo>
                  <a:pt x="46512" y="3827"/>
                </a:lnTo>
                <a:lnTo>
                  <a:pt x="46472" y="3825"/>
                </a:lnTo>
                <a:lnTo>
                  <a:pt x="46431" y="3831"/>
                </a:lnTo>
                <a:lnTo>
                  <a:pt x="46402" y="3834"/>
                </a:lnTo>
                <a:lnTo>
                  <a:pt x="46373" y="3842"/>
                </a:lnTo>
                <a:lnTo>
                  <a:pt x="46336" y="3845"/>
                </a:lnTo>
                <a:lnTo>
                  <a:pt x="46298" y="3853"/>
                </a:lnTo>
                <a:lnTo>
                  <a:pt x="46263" y="3864"/>
                </a:lnTo>
                <a:lnTo>
                  <a:pt x="46234" y="3873"/>
                </a:lnTo>
                <a:lnTo>
                  <a:pt x="46186" y="3884"/>
                </a:lnTo>
                <a:lnTo>
                  <a:pt x="46157" y="3902"/>
                </a:lnTo>
                <a:lnTo>
                  <a:pt x="46151" y="3906"/>
                </a:lnTo>
                <a:lnTo>
                  <a:pt x="46116" y="3923"/>
                </a:lnTo>
                <a:lnTo>
                  <a:pt x="46093" y="3941"/>
                </a:lnTo>
                <a:lnTo>
                  <a:pt x="46081" y="3950"/>
                </a:lnTo>
                <a:lnTo>
                  <a:pt x="46066" y="3961"/>
                </a:lnTo>
                <a:lnTo>
                  <a:pt x="46039" y="3978"/>
                </a:lnTo>
                <a:lnTo>
                  <a:pt x="46018" y="3998"/>
                </a:lnTo>
                <a:lnTo>
                  <a:pt x="46002" y="4016"/>
                </a:lnTo>
                <a:lnTo>
                  <a:pt x="45983" y="4033"/>
                </a:lnTo>
                <a:lnTo>
                  <a:pt x="45958" y="4036"/>
                </a:lnTo>
                <a:lnTo>
                  <a:pt x="45931" y="4033"/>
                </a:lnTo>
                <a:lnTo>
                  <a:pt x="45896" y="4027"/>
                </a:lnTo>
                <a:lnTo>
                  <a:pt x="45865" y="4022"/>
                </a:lnTo>
                <a:lnTo>
                  <a:pt x="45829" y="4014"/>
                </a:lnTo>
                <a:lnTo>
                  <a:pt x="45792" y="4007"/>
                </a:lnTo>
                <a:lnTo>
                  <a:pt x="45761" y="4000"/>
                </a:lnTo>
                <a:lnTo>
                  <a:pt x="45724" y="3987"/>
                </a:lnTo>
                <a:lnTo>
                  <a:pt x="45693" y="3983"/>
                </a:lnTo>
                <a:lnTo>
                  <a:pt x="45657" y="3980"/>
                </a:lnTo>
                <a:lnTo>
                  <a:pt x="45620" y="3974"/>
                </a:lnTo>
                <a:lnTo>
                  <a:pt x="45589" y="3967"/>
                </a:lnTo>
                <a:lnTo>
                  <a:pt x="45554" y="3961"/>
                </a:lnTo>
                <a:lnTo>
                  <a:pt x="45525" y="3959"/>
                </a:lnTo>
                <a:lnTo>
                  <a:pt x="45493" y="3950"/>
                </a:lnTo>
                <a:lnTo>
                  <a:pt x="45469" y="3943"/>
                </a:lnTo>
                <a:lnTo>
                  <a:pt x="45423" y="3928"/>
                </a:lnTo>
                <a:lnTo>
                  <a:pt x="45392" y="3923"/>
                </a:lnTo>
                <a:lnTo>
                  <a:pt x="45354" y="3912"/>
                </a:lnTo>
                <a:lnTo>
                  <a:pt x="45305" y="3899"/>
                </a:lnTo>
                <a:lnTo>
                  <a:pt x="45261" y="3891"/>
                </a:lnTo>
                <a:lnTo>
                  <a:pt x="45224" y="3884"/>
                </a:lnTo>
                <a:lnTo>
                  <a:pt x="45193" y="3878"/>
                </a:lnTo>
                <a:lnTo>
                  <a:pt x="45166" y="3877"/>
                </a:lnTo>
                <a:lnTo>
                  <a:pt x="45124" y="3869"/>
                </a:lnTo>
                <a:lnTo>
                  <a:pt x="45068" y="3851"/>
                </a:lnTo>
                <a:lnTo>
                  <a:pt x="45012" y="3842"/>
                </a:lnTo>
                <a:lnTo>
                  <a:pt x="44969" y="3842"/>
                </a:lnTo>
                <a:lnTo>
                  <a:pt x="44931" y="3847"/>
                </a:lnTo>
                <a:lnTo>
                  <a:pt x="44907" y="3851"/>
                </a:lnTo>
                <a:lnTo>
                  <a:pt x="44884" y="3856"/>
                </a:lnTo>
                <a:lnTo>
                  <a:pt x="44857" y="3867"/>
                </a:lnTo>
                <a:lnTo>
                  <a:pt x="44830" y="3877"/>
                </a:lnTo>
                <a:lnTo>
                  <a:pt x="44805" y="3890"/>
                </a:lnTo>
                <a:lnTo>
                  <a:pt x="44765" y="3901"/>
                </a:lnTo>
                <a:lnTo>
                  <a:pt x="44732" y="3910"/>
                </a:lnTo>
                <a:lnTo>
                  <a:pt x="44707" y="3923"/>
                </a:lnTo>
                <a:lnTo>
                  <a:pt x="44678" y="3941"/>
                </a:lnTo>
                <a:lnTo>
                  <a:pt x="44664" y="3957"/>
                </a:lnTo>
                <a:lnTo>
                  <a:pt x="44649" y="3980"/>
                </a:lnTo>
                <a:lnTo>
                  <a:pt x="44635" y="4000"/>
                </a:lnTo>
                <a:lnTo>
                  <a:pt x="44622" y="4022"/>
                </a:lnTo>
                <a:lnTo>
                  <a:pt x="44618" y="4053"/>
                </a:lnTo>
                <a:lnTo>
                  <a:pt x="44610" y="4062"/>
                </a:lnTo>
                <a:lnTo>
                  <a:pt x="44606" y="4077"/>
                </a:lnTo>
                <a:lnTo>
                  <a:pt x="44599" y="4093"/>
                </a:lnTo>
                <a:lnTo>
                  <a:pt x="44595" y="4110"/>
                </a:lnTo>
                <a:lnTo>
                  <a:pt x="44591" y="4134"/>
                </a:lnTo>
                <a:lnTo>
                  <a:pt x="44579" y="4165"/>
                </a:lnTo>
                <a:lnTo>
                  <a:pt x="44571" y="4194"/>
                </a:lnTo>
                <a:lnTo>
                  <a:pt x="44568" y="4227"/>
                </a:lnTo>
                <a:lnTo>
                  <a:pt x="44560" y="4257"/>
                </a:lnTo>
                <a:lnTo>
                  <a:pt x="44560" y="4284"/>
                </a:lnTo>
                <a:lnTo>
                  <a:pt x="44561" y="4324"/>
                </a:lnTo>
                <a:lnTo>
                  <a:pt x="44562" y="4384"/>
                </a:lnTo>
                <a:lnTo>
                  <a:pt x="44556" y="4411"/>
                </a:lnTo>
                <a:lnTo>
                  <a:pt x="44546" y="4428"/>
                </a:lnTo>
                <a:lnTo>
                  <a:pt x="44527" y="4442"/>
                </a:lnTo>
                <a:lnTo>
                  <a:pt x="44504" y="4448"/>
                </a:lnTo>
                <a:lnTo>
                  <a:pt x="44475" y="4448"/>
                </a:lnTo>
                <a:lnTo>
                  <a:pt x="44444" y="4448"/>
                </a:lnTo>
                <a:lnTo>
                  <a:pt x="44419" y="4445"/>
                </a:lnTo>
                <a:lnTo>
                  <a:pt x="44390" y="4442"/>
                </a:lnTo>
                <a:lnTo>
                  <a:pt x="44342" y="4435"/>
                </a:lnTo>
                <a:lnTo>
                  <a:pt x="44259" y="4435"/>
                </a:lnTo>
                <a:lnTo>
                  <a:pt x="44189" y="4450"/>
                </a:lnTo>
                <a:lnTo>
                  <a:pt x="44141" y="4472"/>
                </a:lnTo>
                <a:lnTo>
                  <a:pt x="44102" y="4492"/>
                </a:lnTo>
                <a:lnTo>
                  <a:pt x="44039" y="4525"/>
                </a:lnTo>
                <a:lnTo>
                  <a:pt x="43969" y="4558"/>
                </a:lnTo>
                <a:lnTo>
                  <a:pt x="43921" y="4589"/>
                </a:lnTo>
                <a:lnTo>
                  <a:pt x="43886" y="4622"/>
                </a:lnTo>
                <a:lnTo>
                  <a:pt x="43826" y="4637"/>
                </a:lnTo>
                <a:lnTo>
                  <a:pt x="43730" y="4626"/>
                </a:lnTo>
                <a:lnTo>
                  <a:pt x="43552" y="4611"/>
                </a:lnTo>
                <a:lnTo>
                  <a:pt x="43438" y="4597"/>
                </a:lnTo>
                <a:lnTo>
                  <a:pt x="43332" y="4589"/>
                </a:lnTo>
                <a:lnTo>
                  <a:pt x="43251" y="4593"/>
                </a:lnTo>
                <a:lnTo>
                  <a:pt x="43249" y="4593"/>
                </a:lnTo>
                <a:lnTo>
                  <a:pt x="43245" y="4600"/>
                </a:lnTo>
                <a:lnTo>
                  <a:pt x="43237" y="4615"/>
                </a:lnTo>
                <a:lnTo>
                  <a:pt x="43237" y="4633"/>
                </a:lnTo>
                <a:lnTo>
                  <a:pt x="43237" y="4652"/>
                </a:lnTo>
                <a:lnTo>
                  <a:pt x="43233" y="4672"/>
                </a:lnTo>
                <a:lnTo>
                  <a:pt x="43229" y="4690"/>
                </a:lnTo>
                <a:lnTo>
                  <a:pt x="43222" y="4701"/>
                </a:lnTo>
                <a:lnTo>
                  <a:pt x="43197" y="4712"/>
                </a:lnTo>
                <a:lnTo>
                  <a:pt x="43195" y="4712"/>
                </a:lnTo>
                <a:lnTo>
                  <a:pt x="43170" y="4720"/>
                </a:lnTo>
                <a:lnTo>
                  <a:pt x="43160" y="4720"/>
                </a:lnTo>
                <a:lnTo>
                  <a:pt x="43139" y="4725"/>
                </a:lnTo>
                <a:lnTo>
                  <a:pt x="43129" y="4725"/>
                </a:lnTo>
                <a:lnTo>
                  <a:pt x="43114" y="4723"/>
                </a:lnTo>
                <a:lnTo>
                  <a:pt x="43102" y="4720"/>
                </a:lnTo>
                <a:lnTo>
                  <a:pt x="43090" y="4714"/>
                </a:lnTo>
                <a:lnTo>
                  <a:pt x="43069" y="4709"/>
                </a:lnTo>
                <a:lnTo>
                  <a:pt x="43058" y="4707"/>
                </a:lnTo>
                <a:lnTo>
                  <a:pt x="43044" y="4711"/>
                </a:lnTo>
                <a:lnTo>
                  <a:pt x="43040" y="4725"/>
                </a:lnTo>
                <a:lnTo>
                  <a:pt x="43048" y="4738"/>
                </a:lnTo>
                <a:lnTo>
                  <a:pt x="43056" y="4745"/>
                </a:lnTo>
                <a:lnTo>
                  <a:pt x="43085" y="4766"/>
                </a:lnTo>
                <a:lnTo>
                  <a:pt x="43168" y="4817"/>
                </a:lnTo>
                <a:lnTo>
                  <a:pt x="43171" y="4828"/>
                </a:lnTo>
                <a:lnTo>
                  <a:pt x="43170" y="4830"/>
                </a:lnTo>
                <a:lnTo>
                  <a:pt x="43160" y="4839"/>
                </a:lnTo>
                <a:lnTo>
                  <a:pt x="43139" y="4846"/>
                </a:lnTo>
                <a:lnTo>
                  <a:pt x="43108" y="4848"/>
                </a:lnTo>
                <a:lnTo>
                  <a:pt x="43085" y="4854"/>
                </a:lnTo>
                <a:lnTo>
                  <a:pt x="43046" y="4859"/>
                </a:lnTo>
                <a:lnTo>
                  <a:pt x="42998" y="4867"/>
                </a:lnTo>
                <a:lnTo>
                  <a:pt x="42942" y="4868"/>
                </a:lnTo>
                <a:lnTo>
                  <a:pt x="42901" y="4865"/>
                </a:lnTo>
                <a:lnTo>
                  <a:pt x="42855" y="4868"/>
                </a:lnTo>
                <a:lnTo>
                  <a:pt x="42816" y="4868"/>
                </a:lnTo>
                <a:lnTo>
                  <a:pt x="42749" y="4865"/>
                </a:lnTo>
                <a:lnTo>
                  <a:pt x="42696" y="4859"/>
                </a:lnTo>
                <a:lnTo>
                  <a:pt x="42666" y="4859"/>
                </a:lnTo>
                <a:lnTo>
                  <a:pt x="42631" y="4859"/>
                </a:lnTo>
                <a:lnTo>
                  <a:pt x="42586" y="4857"/>
                </a:lnTo>
                <a:lnTo>
                  <a:pt x="42521" y="4859"/>
                </a:lnTo>
                <a:lnTo>
                  <a:pt x="42492" y="4863"/>
                </a:lnTo>
                <a:lnTo>
                  <a:pt x="42447" y="4859"/>
                </a:lnTo>
                <a:lnTo>
                  <a:pt x="42403" y="4859"/>
                </a:lnTo>
                <a:lnTo>
                  <a:pt x="42374" y="4856"/>
                </a:lnTo>
                <a:lnTo>
                  <a:pt x="42328" y="4852"/>
                </a:lnTo>
                <a:lnTo>
                  <a:pt x="42295" y="4850"/>
                </a:lnTo>
                <a:lnTo>
                  <a:pt x="42268" y="4846"/>
                </a:lnTo>
                <a:lnTo>
                  <a:pt x="42223" y="4841"/>
                </a:lnTo>
                <a:lnTo>
                  <a:pt x="42165" y="4835"/>
                </a:lnTo>
                <a:lnTo>
                  <a:pt x="42140" y="4834"/>
                </a:lnTo>
                <a:lnTo>
                  <a:pt x="42121" y="4839"/>
                </a:lnTo>
                <a:lnTo>
                  <a:pt x="42113" y="4843"/>
                </a:lnTo>
                <a:lnTo>
                  <a:pt x="42094" y="4850"/>
                </a:lnTo>
                <a:lnTo>
                  <a:pt x="42082" y="4857"/>
                </a:lnTo>
                <a:lnTo>
                  <a:pt x="42072" y="4866"/>
                </a:lnTo>
                <a:lnTo>
                  <a:pt x="42067" y="4870"/>
                </a:lnTo>
                <a:lnTo>
                  <a:pt x="42048" y="4887"/>
                </a:lnTo>
                <a:lnTo>
                  <a:pt x="42048" y="4894"/>
                </a:lnTo>
                <a:lnTo>
                  <a:pt x="42048" y="4905"/>
                </a:lnTo>
                <a:lnTo>
                  <a:pt x="42061" y="4916"/>
                </a:lnTo>
                <a:lnTo>
                  <a:pt x="42074" y="4924"/>
                </a:lnTo>
                <a:lnTo>
                  <a:pt x="42082" y="4929"/>
                </a:lnTo>
                <a:lnTo>
                  <a:pt x="42102" y="4940"/>
                </a:lnTo>
                <a:lnTo>
                  <a:pt x="42119" y="4946"/>
                </a:lnTo>
                <a:lnTo>
                  <a:pt x="42129" y="4951"/>
                </a:lnTo>
                <a:lnTo>
                  <a:pt x="42158" y="4968"/>
                </a:lnTo>
                <a:lnTo>
                  <a:pt x="42167" y="4975"/>
                </a:lnTo>
                <a:lnTo>
                  <a:pt x="42175" y="4981"/>
                </a:lnTo>
                <a:lnTo>
                  <a:pt x="42224" y="5003"/>
                </a:lnTo>
                <a:lnTo>
                  <a:pt x="42237" y="5015"/>
                </a:lnTo>
                <a:lnTo>
                  <a:pt x="42241" y="5022"/>
                </a:lnTo>
                <a:lnTo>
                  <a:pt x="42251" y="5037"/>
                </a:lnTo>
                <a:lnTo>
                  <a:pt x="42263" y="5061"/>
                </a:lnTo>
                <a:lnTo>
                  <a:pt x="42274" y="5089"/>
                </a:lnTo>
                <a:lnTo>
                  <a:pt x="42281" y="5089"/>
                </a:lnTo>
                <a:lnTo>
                  <a:pt x="42287" y="5089"/>
                </a:lnTo>
                <a:lnTo>
                  <a:pt x="42301" y="5089"/>
                </a:lnTo>
                <a:lnTo>
                  <a:pt x="42328" y="5097"/>
                </a:lnTo>
                <a:lnTo>
                  <a:pt x="42312" y="5111"/>
                </a:lnTo>
                <a:lnTo>
                  <a:pt x="42295" y="5120"/>
                </a:lnTo>
                <a:lnTo>
                  <a:pt x="42270" y="5134"/>
                </a:lnTo>
                <a:lnTo>
                  <a:pt x="42264" y="5136"/>
                </a:lnTo>
                <a:lnTo>
                  <a:pt x="42236" y="5146"/>
                </a:lnTo>
                <a:lnTo>
                  <a:pt x="42219" y="5152"/>
                </a:lnTo>
                <a:lnTo>
                  <a:pt x="42184" y="5157"/>
                </a:lnTo>
                <a:lnTo>
                  <a:pt x="42166" y="5163"/>
                </a:lnTo>
                <a:lnTo>
                  <a:pt x="42141" y="5165"/>
                </a:lnTo>
                <a:lnTo>
                  <a:pt x="42131" y="5171"/>
                </a:lnTo>
                <a:lnTo>
                  <a:pt x="42120" y="5178"/>
                </a:lnTo>
                <a:lnTo>
                  <a:pt x="42099" y="5192"/>
                </a:lnTo>
                <a:lnTo>
                  <a:pt x="42085" y="5199"/>
                </a:lnTo>
                <a:lnTo>
                  <a:pt x="42061" y="5207"/>
                </a:lnTo>
                <a:lnTo>
                  <a:pt x="42042" y="5221"/>
                </a:lnTo>
                <a:lnTo>
                  <a:pt x="42036" y="5232"/>
                </a:lnTo>
                <a:lnTo>
                  <a:pt x="42040" y="5259"/>
                </a:lnTo>
                <a:lnTo>
                  <a:pt x="42042" y="5274"/>
                </a:lnTo>
                <a:lnTo>
                  <a:pt x="42027" y="5373"/>
                </a:lnTo>
                <a:lnTo>
                  <a:pt x="42013" y="5402"/>
                </a:lnTo>
                <a:lnTo>
                  <a:pt x="42006" y="5444"/>
                </a:lnTo>
                <a:lnTo>
                  <a:pt x="42028" y="5524"/>
                </a:lnTo>
                <a:lnTo>
                  <a:pt x="42034" y="5545"/>
                </a:lnTo>
                <a:lnTo>
                  <a:pt x="42053" y="5616"/>
                </a:lnTo>
                <a:lnTo>
                  <a:pt x="42069" y="5675"/>
                </a:lnTo>
                <a:lnTo>
                  <a:pt x="42103" y="5759"/>
                </a:lnTo>
                <a:lnTo>
                  <a:pt x="42123" y="5782"/>
                </a:lnTo>
                <a:lnTo>
                  <a:pt x="42153" y="5816"/>
                </a:lnTo>
                <a:lnTo>
                  <a:pt x="42186" y="5863"/>
                </a:lnTo>
                <a:lnTo>
                  <a:pt x="42201" y="5923"/>
                </a:lnTo>
                <a:lnTo>
                  <a:pt x="42219" y="5956"/>
                </a:lnTo>
                <a:lnTo>
                  <a:pt x="42227" y="5971"/>
                </a:lnTo>
                <a:lnTo>
                  <a:pt x="42228" y="5990"/>
                </a:lnTo>
                <a:lnTo>
                  <a:pt x="42226" y="5992"/>
                </a:lnTo>
                <a:lnTo>
                  <a:pt x="42213" y="6010"/>
                </a:lnTo>
                <a:lnTo>
                  <a:pt x="42190" y="6028"/>
                </a:lnTo>
                <a:lnTo>
                  <a:pt x="42163" y="6035"/>
                </a:lnTo>
                <a:lnTo>
                  <a:pt x="42161" y="6036"/>
                </a:lnTo>
                <a:lnTo>
                  <a:pt x="42129" y="6048"/>
                </a:lnTo>
                <a:lnTo>
                  <a:pt x="42105" y="6067"/>
                </a:lnTo>
                <a:lnTo>
                  <a:pt x="42063" y="6084"/>
                </a:lnTo>
                <a:lnTo>
                  <a:pt x="42044" y="6094"/>
                </a:lnTo>
                <a:lnTo>
                  <a:pt x="41971" y="6119"/>
                </a:lnTo>
                <a:lnTo>
                  <a:pt x="41957" y="6127"/>
                </a:lnTo>
                <a:lnTo>
                  <a:pt x="41928" y="6141"/>
                </a:lnTo>
                <a:lnTo>
                  <a:pt x="41884" y="6155"/>
                </a:lnTo>
                <a:lnTo>
                  <a:pt x="41841" y="6178"/>
                </a:lnTo>
                <a:lnTo>
                  <a:pt x="41796" y="6186"/>
                </a:lnTo>
                <a:lnTo>
                  <a:pt x="41761" y="6240"/>
                </a:lnTo>
                <a:lnTo>
                  <a:pt x="41738" y="6261"/>
                </a:lnTo>
                <a:lnTo>
                  <a:pt x="41683" y="6270"/>
                </a:lnTo>
                <a:lnTo>
                  <a:pt x="41635" y="6281"/>
                </a:lnTo>
                <a:lnTo>
                  <a:pt x="41576" y="6294"/>
                </a:lnTo>
                <a:lnTo>
                  <a:pt x="41552" y="6295"/>
                </a:lnTo>
                <a:lnTo>
                  <a:pt x="41506" y="6312"/>
                </a:lnTo>
                <a:lnTo>
                  <a:pt x="41485" y="6323"/>
                </a:lnTo>
                <a:lnTo>
                  <a:pt x="41481" y="6350"/>
                </a:lnTo>
                <a:lnTo>
                  <a:pt x="41488" y="6373"/>
                </a:lnTo>
                <a:lnTo>
                  <a:pt x="41496" y="6399"/>
                </a:lnTo>
                <a:lnTo>
                  <a:pt x="41508" y="6445"/>
                </a:lnTo>
                <a:lnTo>
                  <a:pt x="41515" y="6494"/>
                </a:lnTo>
                <a:lnTo>
                  <a:pt x="41511" y="6552"/>
                </a:lnTo>
                <a:lnTo>
                  <a:pt x="41521" y="6586"/>
                </a:lnTo>
                <a:lnTo>
                  <a:pt x="41521" y="6607"/>
                </a:lnTo>
                <a:lnTo>
                  <a:pt x="41528" y="6639"/>
                </a:lnTo>
                <a:lnTo>
                  <a:pt x="41555" y="6653"/>
                </a:lnTo>
                <a:lnTo>
                  <a:pt x="41646" y="6693"/>
                </a:lnTo>
                <a:lnTo>
                  <a:pt x="41679" y="6722"/>
                </a:lnTo>
                <a:lnTo>
                  <a:pt x="41692" y="6739"/>
                </a:lnTo>
                <a:lnTo>
                  <a:pt x="41714" y="6748"/>
                </a:lnTo>
                <a:lnTo>
                  <a:pt x="41738" y="6744"/>
                </a:lnTo>
                <a:lnTo>
                  <a:pt x="41780" y="6736"/>
                </a:lnTo>
                <a:lnTo>
                  <a:pt x="41843" y="6761"/>
                </a:lnTo>
                <a:lnTo>
                  <a:pt x="41923" y="6784"/>
                </a:lnTo>
                <a:lnTo>
                  <a:pt x="41955" y="6796"/>
                </a:lnTo>
                <a:lnTo>
                  <a:pt x="41988" y="6807"/>
                </a:lnTo>
                <a:lnTo>
                  <a:pt x="42086" y="6855"/>
                </a:lnTo>
                <a:lnTo>
                  <a:pt x="42122" y="6878"/>
                </a:lnTo>
                <a:lnTo>
                  <a:pt x="42123" y="6879"/>
                </a:lnTo>
                <a:lnTo>
                  <a:pt x="42127" y="6889"/>
                </a:lnTo>
                <a:lnTo>
                  <a:pt x="42135" y="6908"/>
                </a:lnTo>
                <a:lnTo>
                  <a:pt x="42119" y="6919"/>
                </a:lnTo>
                <a:lnTo>
                  <a:pt x="42012" y="6929"/>
                </a:lnTo>
                <a:lnTo>
                  <a:pt x="41973" y="6925"/>
                </a:lnTo>
                <a:lnTo>
                  <a:pt x="41825" y="6924"/>
                </a:lnTo>
                <a:lnTo>
                  <a:pt x="41789" y="6925"/>
                </a:lnTo>
                <a:lnTo>
                  <a:pt x="41701" y="6926"/>
                </a:lnTo>
                <a:lnTo>
                  <a:pt x="41642" y="6942"/>
                </a:lnTo>
                <a:lnTo>
                  <a:pt x="41601" y="6943"/>
                </a:lnTo>
                <a:lnTo>
                  <a:pt x="41568" y="6959"/>
                </a:lnTo>
                <a:lnTo>
                  <a:pt x="41561" y="6999"/>
                </a:lnTo>
                <a:lnTo>
                  <a:pt x="41593" y="7003"/>
                </a:lnTo>
                <a:lnTo>
                  <a:pt x="41629" y="7009"/>
                </a:lnTo>
                <a:lnTo>
                  <a:pt x="41697" y="7019"/>
                </a:lnTo>
                <a:lnTo>
                  <a:pt x="41733" y="7022"/>
                </a:lnTo>
                <a:lnTo>
                  <a:pt x="41788" y="7017"/>
                </a:lnTo>
                <a:lnTo>
                  <a:pt x="41850" y="7025"/>
                </a:lnTo>
                <a:lnTo>
                  <a:pt x="41913" y="7030"/>
                </a:lnTo>
                <a:lnTo>
                  <a:pt x="41979" y="7040"/>
                </a:lnTo>
                <a:lnTo>
                  <a:pt x="42040" y="7056"/>
                </a:lnTo>
                <a:lnTo>
                  <a:pt x="42078" y="7062"/>
                </a:lnTo>
                <a:lnTo>
                  <a:pt x="42084" y="7102"/>
                </a:lnTo>
                <a:lnTo>
                  <a:pt x="42071" y="7142"/>
                </a:lnTo>
                <a:lnTo>
                  <a:pt x="42043" y="7193"/>
                </a:lnTo>
                <a:lnTo>
                  <a:pt x="42000" y="7215"/>
                </a:lnTo>
                <a:lnTo>
                  <a:pt x="41903" y="7243"/>
                </a:lnTo>
                <a:lnTo>
                  <a:pt x="41903" y="7281"/>
                </a:lnTo>
                <a:lnTo>
                  <a:pt x="41890" y="7283"/>
                </a:lnTo>
                <a:lnTo>
                  <a:pt x="41848" y="7310"/>
                </a:lnTo>
                <a:lnTo>
                  <a:pt x="41829" y="7331"/>
                </a:lnTo>
                <a:lnTo>
                  <a:pt x="41838" y="7350"/>
                </a:lnTo>
                <a:lnTo>
                  <a:pt x="41857" y="7385"/>
                </a:lnTo>
                <a:lnTo>
                  <a:pt x="41869" y="7401"/>
                </a:lnTo>
                <a:lnTo>
                  <a:pt x="41797" y="7498"/>
                </a:lnTo>
                <a:lnTo>
                  <a:pt x="41680" y="7494"/>
                </a:lnTo>
                <a:lnTo>
                  <a:pt x="41599" y="7494"/>
                </a:lnTo>
                <a:lnTo>
                  <a:pt x="41565" y="7510"/>
                </a:lnTo>
                <a:lnTo>
                  <a:pt x="41569" y="7599"/>
                </a:lnTo>
                <a:lnTo>
                  <a:pt x="41552" y="7653"/>
                </a:lnTo>
                <a:lnTo>
                  <a:pt x="41527" y="7684"/>
                </a:lnTo>
                <a:lnTo>
                  <a:pt x="41463" y="7758"/>
                </a:lnTo>
                <a:lnTo>
                  <a:pt x="41436" y="7804"/>
                </a:lnTo>
                <a:lnTo>
                  <a:pt x="41429" y="7914"/>
                </a:lnTo>
                <a:lnTo>
                  <a:pt x="41437" y="7989"/>
                </a:lnTo>
                <a:lnTo>
                  <a:pt x="41467" y="8080"/>
                </a:lnTo>
                <a:lnTo>
                  <a:pt x="41489" y="8336"/>
                </a:lnTo>
                <a:lnTo>
                  <a:pt x="41495" y="8473"/>
                </a:lnTo>
                <a:lnTo>
                  <a:pt x="41493" y="8478"/>
                </a:lnTo>
                <a:lnTo>
                  <a:pt x="41484" y="8499"/>
                </a:lnTo>
                <a:lnTo>
                  <a:pt x="41477" y="8514"/>
                </a:lnTo>
                <a:lnTo>
                  <a:pt x="41463" y="8542"/>
                </a:lnTo>
                <a:lnTo>
                  <a:pt x="41451" y="8566"/>
                </a:lnTo>
                <a:lnTo>
                  <a:pt x="41442" y="8578"/>
                </a:lnTo>
                <a:lnTo>
                  <a:pt x="41441" y="8579"/>
                </a:lnTo>
                <a:lnTo>
                  <a:pt x="41441" y="8579"/>
                </a:lnTo>
                <a:lnTo>
                  <a:pt x="41409" y="8621"/>
                </a:lnTo>
                <a:lnTo>
                  <a:pt x="41363" y="8650"/>
                </a:lnTo>
                <a:lnTo>
                  <a:pt x="41311" y="8661"/>
                </a:lnTo>
                <a:lnTo>
                  <a:pt x="41283" y="8658"/>
                </a:lnTo>
                <a:lnTo>
                  <a:pt x="41252" y="8650"/>
                </a:lnTo>
                <a:lnTo>
                  <a:pt x="41201" y="8630"/>
                </a:lnTo>
                <a:lnTo>
                  <a:pt x="41133" y="8609"/>
                </a:lnTo>
                <a:lnTo>
                  <a:pt x="41065" y="8573"/>
                </a:lnTo>
                <a:lnTo>
                  <a:pt x="40993" y="8570"/>
                </a:lnTo>
                <a:lnTo>
                  <a:pt x="40938" y="8559"/>
                </a:lnTo>
                <a:lnTo>
                  <a:pt x="40868" y="8537"/>
                </a:lnTo>
                <a:lnTo>
                  <a:pt x="40861" y="8535"/>
                </a:lnTo>
                <a:lnTo>
                  <a:pt x="40807" y="8522"/>
                </a:lnTo>
                <a:lnTo>
                  <a:pt x="40753" y="8507"/>
                </a:lnTo>
                <a:lnTo>
                  <a:pt x="40706" y="8499"/>
                </a:lnTo>
                <a:lnTo>
                  <a:pt x="40653" y="8499"/>
                </a:lnTo>
                <a:lnTo>
                  <a:pt x="40611" y="8489"/>
                </a:lnTo>
                <a:lnTo>
                  <a:pt x="40558" y="8491"/>
                </a:lnTo>
                <a:lnTo>
                  <a:pt x="40484" y="8495"/>
                </a:lnTo>
                <a:lnTo>
                  <a:pt x="40404" y="8501"/>
                </a:lnTo>
                <a:lnTo>
                  <a:pt x="40348" y="8502"/>
                </a:lnTo>
                <a:lnTo>
                  <a:pt x="40292" y="8532"/>
                </a:lnTo>
                <a:lnTo>
                  <a:pt x="40268" y="8542"/>
                </a:lnTo>
                <a:lnTo>
                  <a:pt x="40252" y="8549"/>
                </a:lnTo>
                <a:lnTo>
                  <a:pt x="40183" y="8587"/>
                </a:lnTo>
                <a:lnTo>
                  <a:pt x="40139" y="8622"/>
                </a:lnTo>
                <a:lnTo>
                  <a:pt x="40113" y="8662"/>
                </a:lnTo>
                <a:lnTo>
                  <a:pt x="40088" y="8698"/>
                </a:lnTo>
                <a:lnTo>
                  <a:pt x="40077" y="8714"/>
                </a:lnTo>
                <a:lnTo>
                  <a:pt x="40039" y="8781"/>
                </a:lnTo>
                <a:lnTo>
                  <a:pt x="40012" y="8827"/>
                </a:lnTo>
                <a:lnTo>
                  <a:pt x="39965" y="8864"/>
                </a:lnTo>
                <a:lnTo>
                  <a:pt x="39908" y="8906"/>
                </a:lnTo>
                <a:lnTo>
                  <a:pt x="39846" y="8952"/>
                </a:lnTo>
                <a:lnTo>
                  <a:pt x="39801" y="8999"/>
                </a:lnTo>
                <a:lnTo>
                  <a:pt x="39757" y="9049"/>
                </a:lnTo>
                <a:lnTo>
                  <a:pt x="39725" y="9076"/>
                </a:lnTo>
                <a:lnTo>
                  <a:pt x="39714" y="9089"/>
                </a:lnTo>
                <a:lnTo>
                  <a:pt x="39683" y="9125"/>
                </a:lnTo>
                <a:lnTo>
                  <a:pt x="39667" y="9136"/>
                </a:lnTo>
                <a:lnTo>
                  <a:pt x="39641" y="9154"/>
                </a:lnTo>
                <a:lnTo>
                  <a:pt x="39579" y="9186"/>
                </a:lnTo>
                <a:lnTo>
                  <a:pt x="39514" y="9210"/>
                </a:lnTo>
                <a:lnTo>
                  <a:pt x="39434" y="9246"/>
                </a:lnTo>
                <a:lnTo>
                  <a:pt x="39371" y="9293"/>
                </a:lnTo>
                <a:lnTo>
                  <a:pt x="39318" y="9314"/>
                </a:lnTo>
                <a:lnTo>
                  <a:pt x="39264" y="9342"/>
                </a:lnTo>
                <a:lnTo>
                  <a:pt x="39207" y="9384"/>
                </a:lnTo>
                <a:lnTo>
                  <a:pt x="39156" y="9434"/>
                </a:lnTo>
                <a:lnTo>
                  <a:pt x="39114" y="9473"/>
                </a:lnTo>
                <a:lnTo>
                  <a:pt x="39107" y="9481"/>
                </a:lnTo>
                <a:lnTo>
                  <a:pt x="39075" y="9516"/>
                </a:lnTo>
                <a:lnTo>
                  <a:pt x="39065" y="9532"/>
                </a:lnTo>
                <a:lnTo>
                  <a:pt x="39050" y="9554"/>
                </a:lnTo>
                <a:lnTo>
                  <a:pt x="39029" y="9603"/>
                </a:lnTo>
                <a:lnTo>
                  <a:pt x="39019" y="9661"/>
                </a:lnTo>
                <a:lnTo>
                  <a:pt x="38999" y="9725"/>
                </a:lnTo>
                <a:lnTo>
                  <a:pt x="38996" y="9794"/>
                </a:lnTo>
                <a:lnTo>
                  <a:pt x="38996" y="9813"/>
                </a:lnTo>
                <a:lnTo>
                  <a:pt x="38952" y="9860"/>
                </a:lnTo>
                <a:lnTo>
                  <a:pt x="38838" y="9974"/>
                </a:lnTo>
                <a:lnTo>
                  <a:pt x="38753" y="10086"/>
                </a:lnTo>
                <a:lnTo>
                  <a:pt x="38705" y="10150"/>
                </a:lnTo>
                <a:lnTo>
                  <a:pt x="38670" y="10186"/>
                </a:lnTo>
                <a:lnTo>
                  <a:pt x="38607" y="10234"/>
                </a:lnTo>
                <a:lnTo>
                  <a:pt x="38593" y="10244"/>
                </a:lnTo>
                <a:lnTo>
                  <a:pt x="38589" y="10248"/>
                </a:lnTo>
                <a:lnTo>
                  <a:pt x="38580" y="10256"/>
                </a:lnTo>
                <a:lnTo>
                  <a:pt x="38540" y="10288"/>
                </a:lnTo>
                <a:lnTo>
                  <a:pt x="38481" y="10339"/>
                </a:lnTo>
                <a:lnTo>
                  <a:pt x="38466" y="10352"/>
                </a:lnTo>
                <a:lnTo>
                  <a:pt x="38395" y="10415"/>
                </a:lnTo>
                <a:lnTo>
                  <a:pt x="38251" y="10515"/>
                </a:lnTo>
                <a:lnTo>
                  <a:pt x="38181" y="10561"/>
                </a:lnTo>
                <a:lnTo>
                  <a:pt x="38121" y="10612"/>
                </a:lnTo>
                <a:lnTo>
                  <a:pt x="38083" y="10636"/>
                </a:lnTo>
                <a:lnTo>
                  <a:pt x="38061" y="10653"/>
                </a:lnTo>
                <a:lnTo>
                  <a:pt x="38047" y="10664"/>
                </a:lnTo>
                <a:lnTo>
                  <a:pt x="37995" y="10710"/>
                </a:lnTo>
                <a:lnTo>
                  <a:pt x="37947" y="10736"/>
                </a:lnTo>
                <a:lnTo>
                  <a:pt x="37898" y="10768"/>
                </a:lnTo>
                <a:lnTo>
                  <a:pt x="37864" y="10796"/>
                </a:lnTo>
                <a:lnTo>
                  <a:pt x="37847" y="10810"/>
                </a:lnTo>
                <a:lnTo>
                  <a:pt x="37801" y="10835"/>
                </a:lnTo>
                <a:lnTo>
                  <a:pt x="37756" y="10854"/>
                </a:lnTo>
                <a:lnTo>
                  <a:pt x="37695" y="10885"/>
                </a:lnTo>
                <a:lnTo>
                  <a:pt x="37640" y="10902"/>
                </a:lnTo>
                <a:lnTo>
                  <a:pt x="37581" y="10913"/>
                </a:lnTo>
                <a:lnTo>
                  <a:pt x="37525" y="10929"/>
                </a:lnTo>
                <a:lnTo>
                  <a:pt x="37464" y="10936"/>
                </a:lnTo>
                <a:lnTo>
                  <a:pt x="37396" y="10926"/>
                </a:lnTo>
                <a:lnTo>
                  <a:pt x="37321" y="10918"/>
                </a:lnTo>
                <a:lnTo>
                  <a:pt x="37261" y="10918"/>
                </a:lnTo>
                <a:lnTo>
                  <a:pt x="37239" y="10917"/>
                </a:lnTo>
                <a:lnTo>
                  <a:pt x="37169" y="10911"/>
                </a:lnTo>
                <a:lnTo>
                  <a:pt x="37091" y="10909"/>
                </a:lnTo>
                <a:lnTo>
                  <a:pt x="37021" y="10931"/>
                </a:lnTo>
                <a:lnTo>
                  <a:pt x="36964" y="10935"/>
                </a:lnTo>
                <a:lnTo>
                  <a:pt x="36908" y="10940"/>
                </a:lnTo>
                <a:lnTo>
                  <a:pt x="36840" y="10959"/>
                </a:lnTo>
                <a:lnTo>
                  <a:pt x="36764" y="10986"/>
                </a:lnTo>
                <a:lnTo>
                  <a:pt x="36705" y="10999"/>
                </a:lnTo>
                <a:lnTo>
                  <a:pt x="36657" y="11016"/>
                </a:lnTo>
                <a:lnTo>
                  <a:pt x="36636" y="11024"/>
                </a:lnTo>
                <a:lnTo>
                  <a:pt x="36582" y="11047"/>
                </a:lnTo>
                <a:lnTo>
                  <a:pt x="36577" y="11050"/>
                </a:lnTo>
                <a:lnTo>
                  <a:pt x="36527" y="11076"/>
                </a:lnTo>
                <a:lnTo>
                  <a:pt x="36466" y="11118"/>
                </a:lnTo>
                <a:lnTo>
                  <a:pt x="36419" y="11140"/>
                </a:lnTo>
                <a:lnTo>
                  <a:pt x="36365" y="11168"/>
                </a:lnTo>
                <a:lnTo>
                  <a:pt x="36308" y="11198"/>
                </a:lnTo>
                <a:lnTo>
                  <a:pt x="36251" y="11221"/>
                </a:lnTo>
                <a:lnTo>
                  <a:pt x="36232" y="11231"/>
                </a:lnTo>
                <a:lnTo>
                  <a:pt x="36206" y="11245"/>
                </a:lnTo>
                <a:lnTo>
                  <a:pt x="36137" y="11268"/>
                </a:lnTo>
                <a:lnTo>
                  <a:pt x="36093" y="11278"/>
                </a:lnTo>
                <a:lnTo>
                  <a:pt x="36054" y="11285"/>
                </a:lnTo>
                <a:lnTo>
                  <a:pt x="36028" y="11289"/>
                </a:lnTo>
                <a:lnTo>
                  <a:pt x="35958" y="11299"/>
                </a:lnTo>
                <a:lnTo>
                  <a:pt x="35907" y="11300"/>
                </a:lnTo>
                <a:lnTo>
                  <a:pt x="35843" y="11312"/>
                </a:lnTo>
                <a:lnTo>
                  <a:pt x="35794" y="11314"/>
                </a:lnTo>
                <a:lnTo>
                  <a:pt x="35740" y="11311"/>
                </a:lnTo>
                <a:lnTo>
                  <a:pt x="35671" y="11306"/>
                </a:lnTo>
                <a:lnTo>
                  <a:pt x="35612" y="11304"/>
                </a:lnTo>
                <a:lnTo>
                  <a:pt x="35554" y="11304"/>
                </a:lnTo>
                <a:lnTo>
                  <a:pt x="35506" y="11301"/>
                </a:lnTo>
                <a:lnTo>
                  <a:pt x="35482" y="11299"/>
                </a:lnTo>
                <a:lnTo>
                  <a:pt x="35450" y="11298"/>
                </a:lnTo>
                <a:lnTo>
                  <a:pt x="35425" y="11296"/>
                </a:lnTo>
                <a:lnTo>
                  <a:pt x="35376" y="11297"/>
                </a:lnTo>
                <a:lnTo>
                  <a:pt x="35320" y="11274"/>
                </a:lnTo>
                <a:lnTo>
                  <a:pt x="35266" y="11239"/>
                </a:lnTo>
                <a:lnTo>
                  <a:pt x="35225" y="11198"/>
                </a:lnTo>
                <a:lnTo>
                  <a:pt x="35163" y="11149"/>
                </a:lnTo>
                <a:lnTo>
                  <a:pt x="35099" y="11126"/>
                </a:lnTo>
                <a:lnTo>
                  <a:pt x="35042" y="11126"/>
                </a:lnTo>
                <a:lnTo>
                  <a:pt x="34993" y="11146"/>
                </a:lnTo>
                <a:lnTo>
                  <a:pt x="34968" y="11171"/>
                </a:lnTo>
                <a:lnTo>
                  <a:pt x="34929" y="11216"/>
                </a:lnTo>
                <a:lnTo>
                  <a:pt x="34915" y="11234"/>
                </a:lnTo>
                <a:lnTo>
                  <a:pt x="34886" y="11264"/>
                </a:lnTo>
                <a:lnTo>
                  <a:pt x="34845" y="11299"/>
                </a:lnTo>
                <a:lnTo>
                  <a:pt x="34844" y="11300"/>
                </a:lnTo>
                <a:lnTo>
                  <a:pt x="34806" y="11341"/>
                </a:lnTo>
                <a:lnTo>
                  <a:pt x="34769" y="11370"/>
                </a:lnTo>
                <a:lnTo>
                  <a:pt x="34735" y="11408"/>
                </a:lnTo>
                <a:lnTo>
                  <a:pt x="34697" y="11437"/>
                </a:lnTo>
                <a:lnTo>
                  <a:pt x="34683" y="11449"/>
                </a:lnTo>
                <a:lnTo>
                  <a:pt x="34645" y="11479"/>
                </a:lnTo>
                <a:lnTo>
                  <a:pt x="34617" y="11502"/>
                </a:lnTo>
                <a:lnTo>
                  <a:pt x="34581" y="11546"/>
                </a:lnTo>
                <a:lnTo>
                  <a:pt x="34552" y="11582"/>
                </a:lnTo>
                <a:lnTo>
                  <a:pt x="34526" y="11632"/>
                </a:lnTo>
                <a:lnTo>
                  <a:pt x="34502" y="11682"/>
                </a:lnTo>
                <a:lnTo>
                  <a:pt x="34507" y="11743"/>
                </a:lnTo>
                <a:lnTo>
                  <a:pt x="34504" y="11809"/>
                </a:lnTo>
                <a:lnTo>
                  <a:pt x="34510" y="11839"/>
                </a:lnTo>
                <a:lnTo>
                  <a:pt x="34514" y="11858"/>
                </a:lnTo>
                <a:lnTo>
                  <a:pt x="34513" y="11908"/>
                </a:lnTo>
                <a:lnTo>
                  <a:pt x="34517" y="11955"/>
                </a:lnTo>
                <a:lnTo>
                  <a:pt x="34530" y="11998"/>
                </a:lnTo>
                <a:lnTo>
                  <a:pt x="34533" y="12008"/>
                </a:lnTo>
                <a:lnTo>
                  <a:pt x="34541" y="12047"/>
                </a:lnTo>
                <a:lnTo>
                  <a:pt x="34549" y="12115"/>
                </a:lnTo>
                <a:lnTo>
                  <a:pt x="34563" y="12172"/>
                </a:lnTo>
                <a:lnTo>
                  <a:pt x="34575" y="12222"/>
                </a:lnTo>
                <a:lnTo>
                  <a:pt x="34577" y="12227"/>
                </a:lnTo>
                <a:lnTo>
                  <a:pt x="34597" y="12284"/>
                </a:lnTo>
                <a:lnTo>
                  <a:pt x="34610" y="12334"/>
                </a:lnTo>
                <a:lnTo>
                  <a:pt x="34609" y="12388"/>
                </a:lnTo>
                <a:lnTo>
                  <a:pt x="34587" y="12460"/>
                </a:lnTo>
                <a:lnTo>
                  <a:pt x="34528" y="12539"/>
                </a:lnTo>
                <a:lnTo>
                  <a:pt x="34474" y="12591"/>
                </a:lnTo>
                <a:lnTo>
                  <a:pt x="34437" y="12617"/>
                </a:lnTo>
                <a:lnTo>
                  <a:pt x="34401" y="12642"/>
                </a:lnTo>
                <a:lnTo>
                  <a:pt x="34341" y="12666"/>
                </a:lnTo>
                <a:lnTo>
                  <a:pt x="34341" y="12666"/>
                </a:lnTo>
                <a:lnTo>
                  <a:pt x="34260" y="12701"/>
                </a:lnTo>
                <a:lnTo>
                  <a:pt x="34251" y="12704"/>
                </a:lnTo>
                <a:lnTo>
                  <a:pt x="34159" y="12738"/>
                </a:lnTo>
                <a:lnTo>
                  <a:pt x="34086" y="12756"/>
                </a:lnTo>
                <a:lnTo>
                  <a:pt x="34016" y="12766"/>
                </a:lnTo>
                <a:lnTo>
                  <a:pt x="33988" y="12768"/>
                </a:lnTo>
                <a:lnTo>
                  <a:pt x="33983" y="12768"/>
                </a:lnTo>
                <a:lnTo>
                  <a:pt x="33977" y="12769"/>
                </a:lnTo>
                <a:lnTo>
                  <a:pt x="33914" y="12773"/>
                </a:lnTo>
                <a:lnTo>
                  <a:pt x="33811" y="12777"/>
                </a:lnTo>
                <a:lnTo>
                  <a:pt x="33746" y="12770"/>
                </a:lnTo>
                <a:lnTo>
                  <a:pt x="33670" y="12757"/>
                </a:lnTo>
                <a:lnTo>
                  <a:pt x="33647" y="12750"/>
                </a:lnTo>
                <a:lnTo>
                  <a:pt x="33597" y="12737"/>
                </a:lnTo>
                <a:lnTo>
                  <a:pt x="33508" y="12723"/>
                </a:lnTo>
                <a:lnTo>
                  <a:pt x="33463" y="12708"/>
                </a:lnTo>
                <a:lnTo>
                  <a:pt x="33436" y="12699"/>
                </a:lnTo>
                <a:lnTo>
                  <a:pt x="33430" y="12697"/>
                </a:lnTo>
                <a:lnTo>
                  <a:pt x="33360" y="12668"/>
                </a:lnTo>
                <a:lnTo>
                  <a:pt x="33307" y="12654"/>
                </a:lnTo>
                <a:lnTo>
                  <a:pt x="33270" y="12641"/>
                </a:lnTo>
                <a:lnTo>
                  <a:pt x="33227" y="12627"/>
                </a:lnTo>
                <a:lnTo>
                  <a:pt x="33222" y="12623"/>
                </a:lnTo>
                <a:lnTo>
                  <a:pt x="33173" y="12591"/>
                </a:lnTo>
                <a:lnTo>
                  <a:pt x="33128" y="12553"/>
                </a:lnTo>
                <a:lnTo>
                  <a:pt x="33088" y="12524"/>
                </a:lnTo>
                <a:lnTo>
                  <a:pt x="33046" y="12491"/>
                </a:lnTo>
                <a:lnTo>
                  <a:pt x="33041" y="12486"/>
                </a:lnTo>
                <a:lnTo>
                  <a:pt x="33003" y="12448"/>
                </a:lnTo>
                <a:lnTo>
                  <a:pt x="32975" y="12418"/>
                </a:lnTo>
                <a:lnTo>
                  <a:pt x="32926" y="12417"/>
                </a:lnTo>
                <a:lnTo>
                  <a:pt x="32893" y="12407"/>
                </a:lnTo>
                <a:lnTo>
                  <a:pt x="32846" y="12389"/>
                </a:lnTo>
                <a:lnTo>
                  <a:pt x="32818" y="12367"/>
                </a:lnTo>
                <a:lnTo>
                  <a:pt x="32770" y="12328"/>
                </a:lnTo>
                <a:lnTo>
                  <a:pt x="32730" y="12301"/>
                </a:lnTo>
                <a:lnTo>
                  <a:pt x="32682" y="12269"/>
                </a:lnTo>
                <a:lnTo>
                  <a:pt x="32639" y="12241"/>
                </a:lnTo>
                <a:lnTo>
                  <a:pt x="32635" y="12237"/>
                </a:lnTo>
                <a:lnTo>
                  <a:pt x="32604" y="12206"/>
                </a:lnTo>
                <a:lnTo>
                  <a:pt x="32567" y="12154"/>
                </a:lnTo>
                <a:lnTo>
                  <a:pt x="32535" y="12100"/>
                </a:lnTo>
                <a:lnTo>
                  <a:pt x="32498" y="12056"/>
                </a:lnTo>
                <a:lnTo>
                  <a:pt x="32461" y="12015"/>
                </a:lnTo>
                <a:lnTo>
                  <a:pt x="32433" y="11988"/>
                </a:lnTo>
                <a:lnTo>
                  <a:pt x="32404" y="11960"/>
                </a:lnTo>
                <a:lnTo>
                  <a:pt x="32359" y="11913"/>
                </a:lnTo>
                <a:lnTo>
                  <a:pt x="32300" y="11851"/>
                </a:lnTo>
                <a:lnTo>
                  <a:pt x="32299" y="11850"/>
                </a:lnTo>
                <a:lnTo>
                  <a:pt x="32252" y="11799"/>
                </a:lnTo>
                <a:lnTo>
                  <a:pt x="32179" y="11735"/>
                </a:lnTo>
                <a:lnTo>
                  <a:pt x="32106" y="11692"/>
                </a:lnTo>
                <a:lnTo>
                  <a:pt x="31990" y="11637"/>
                </a:lnTo>
                <a:lnTo>
                  <a:pt x="31939" y="11619"/>
                </a:lnTo>
                <a:lnTo>
                  <a:pt x="31894" y="11603"/>
                </a:lnTo>
                <a:lnTo>
                  <a:pt x="31846" y="11591"/>
                </a:lnTo>
                <a:lnTo>
                  <a:pt x="31825" y="11588"/>
                </a:lnTo>
                <a:lnTo>
                  <a:pt x="31793" y="11582"/>
                </a:lnTo>
                <a:lnTo>
                  <a:pt x="31739" y="11571"/>
                </a:lnTo>
                <a:lnTo>
                  <a:pt x="31680" y="11565"/>
                </a:lnTo>
                <a:lnTo>
                  <a:pt x="31620" y="11546"/>
                </a:lnTo>
                <a:lnTo>
                  <a:pt x="31582" y="11537"/>
                </a:lnTo>
                <a:lnTo>
                  <a:pt x="31534" y="11501"/>
                </a:lnTo>
                <a:lnTo>
                  <a:pt x="31487" y="11466"/>
                </a:lnTo>
                <a:lnTo>
                  <a:pt x="31473" y="11455"/>
                </a:lnTo>
                <a:lnTo>
                  <a:pt x="31420" y="11429"/>
                </a:lnTo>
                <a:lnTo>
                  <a:pt x="31357" y="11387"/>
                </a:lnTo>
                <a:lnTo>
                  <a:pt x="31301" y="11375"/>
                </a:lnTo>
                <a:lnTo>
                  <a:pt x="31235" y="11374"/>
                </a:lnTo>
                <a:lnTo>
                  <a:pt x="31219" y="11372"/>
                </a:lnTo>
                <a:lnTo>
                  <a:pt x="31135" y="11363"/>
                </a:lnTo>
                <a:lnTo>
                  <a:pt x="31068" y="11349"/>
                </a:lnTo>
                <a:lnTo>
                  <a:pt x="30801" y="11286"/>
                </a:lnTo>
                <a:lnTo>
                  <a:pt x="30800" y="11292"/>
                </a:lnTo>
                <a:lnTo>
                  <a:pt x="30800" y="11292"/>
                </a:lnTo>
                <a:lnTo>
                  <a:pt x="30800" y="11292"/>
                </a:lnTo>
                <a:lnTo>
                  <a:pt x="30799" y="11293"/>
                </a:lnTo>
                <a:lnTo>
                  <a:pt x="30783" y="11307"/>
                </a:lnTo>
                <a:lnTo>
                  <a:pt x="30790" y="11287"/>
                </a:lnTo>
                <a:lnTo>
                  <a:pt x="30792" y="11281"/>
                </a:lnTo>
                <a:lnTo>
                  <a:pt x="30624" y="11192"/>
                </a:lnTo>
                <a:lnTo>
                  <a:pt x="30552" y="11191"/>
                </a:lnTo>
                <a:lnTo>
                  <a:pt x="30504" y="11196"/>
                </a:lnTo>
                <a:lnTo>
                  <a:pt x="30411" y="11228"/>
                </a:lnTo>
                <a:lnTo>
                  <a:pt x="30276" y="11303"/>
                </a:lnTo>
                <a:lnTo>
                  <a:pt x="30168" y="11337"/>
                </a:lnTo>
                <a:lnTo>
                  <a:pt x="30119" y="11342"/>
                </a:lnTo>
                <a:lnTo>
                  <a:pt x="30043" y="11328"/>
                </a:lnTo>
                <a:lnTo>
                  <a:pt x="29985" y="11283"/>
                </a:lnTo>
                <a:lnTo>
                  <a:pt x="29934" y="11226"/>
                </a:lnTo>
                <a:lnTo>
                  <a:pt x="29916" y="11207"/>
                </a:lnTo>
                <a:lnTo>
                  <a:pt x="29907" y="11197"/>
                </a:lnTo>
                <a:lnTo>
                  <a:pt x="29863" y="11170"/>
                </a:lnTo>
                <a:lnTo>
                  <a:pt x="29753" y="11115"/>
                </a:lnTo>
                <a:lnTo>
                  <a:pt x="29699" y="11081"/>
                </a:lnTo>
                <a:lnTo>
                  <a:pt x="29547" y="11025"/>
                </a:lnTo>
                <a:lnTo>
                  <a:pt x="29528" y="11012"/>
                </a:lnTo>
                <a:lnTo>
                  <a:pt x="29521" y="11004"/>
                </a:lnTo>
                <a:lnTo>
                  <a:pt x="29518" y="10994"/>
                </a:lnTo>
                <a:lnTo>
                  <a:pt x="29515" y="10981"/>
                </a:lnTo>
                <a:lnTo>
                  <a:pt x="29510" y="10965"/>
                </a:lnTo>
                <a:lnTo>
                  <a:pt x="29483" y="10954"/>
                </a:lnTo>
                <a:lnTo>
                  <a:pt x="29455" y="10951"/>
                </a:lnTo>
                <a:lnTo>
                  <a:pt x="29423" y="10941"/>
                </a:lnTo>
                <a:lnTo>
                  <a:pt x="29373" y="10928"/>
                </a:lnTo>
                <a:lnTo>
                  <a:pt x="29346" y="10930"/>
                </a:lnTo>
                <a:lnTo>
                  <a:pt x="29320" y="10935"/>
                </a:lnTo>
                <a:lnTo>
                  <a:pt x="29286" y="10941"/>
                </a:lnTo>
                <a:lnTo>
                  <a:pt x="29263" y="10949"/>
                </a:lnTo>
                <a:lnTo>
                  <a:pt x="29239" y="10952"/>
                </a:lnTo>
                <a:lnTo>
                  <a:pt x="29217" y="10949"/>
                </a:lnTo>
                <a:lnTo>
                  <a:pt x="29193" y="10922"/>
                </a:lnTo>
                <a:lnTo>
                  <a:pt x="29176" y="10922"/>
                </a:lnTo>
                <a:lnTo>
                  <a:pt x="29139" y="10925"/>
                </a:lnTo>
                <a:lnTo>
                  <a:pt x="29115" y="10952"/>
                </a:lnTo>
                <a:lnTo>
                  <a:pt x="29078" y="10980"/>
                </a:lnTo>
                <a:lnTo>
                  <a:pt x="29034" y="11049"/>
                </a:lnTo>
                <a:lnTo>
                  <a:pt x="28972" y="11109"/>
                </a:lnTo>
                <a:lnTo>
                  <a:pt x="28936" y="11127"/>
                </a:lnTo>
                <a:lnTo>
                  <a:pt x="28902" y="11144"/>
                </a:lnTo>
                <a:lnTo>
                  <a:pt x="28891" y="11149"/>
                </a:lnTo>
                <a:lnTo>
                  <a:pt x="28842" y="11170"/>
                </a:lnTo>
                <a:lnTo>
                  <a:pt x="28814" y="11181"/>
                </a:lnTo>
                <a:lnTo>
                  <a:pt x="28718" y="11213"/>
                </a:lnTo>
                <a:lnTo>
                  <a:pt x="28593" y="11236"/>
                </a:lnTo>
                <a:lnTo>
                  <a:pt x="28486" y="11257"/>
                </a:lnTo>
                <a:lnTo>
                  <a:pt x="28386" y="11249"/>
                </a:lnTo>
                <a:lnTo>
                  <a:pt x="28266" y="11235"/>
                </a:lnTo>
                <a:lnTo>
                  <a:pt x="28261" y="11234"/>
                </a:lnTo>
                <a:lnTo>
                  <a:pt x="28248" y="11233"/>
                </a:lnTo>
                <a:lnTo>
                  <a:pt x="28222" y="11233"/>
                </a:lnTo>
                <a:lnTo>
                  <a:pt x="28121" y="11244"/>
                </a:lnTo>
                <a:lnTo>
                  <a:pt x="28001" y="11287"/>
                </a:lnTo>
                <a:lnTo>
                  <a:pt x="27838" y="11336"/>
                </a:lnTo>
                <a:lnTo>
                  <a:pt x="27674" y="11361"/>
                </a:lnTo>
                <a:lnTo>
                  <a:pt x="27576" y="11355"/>
                </a:lnTo>
                <a:lnTo>
                  <a:pt x="27473" y="11332"/>
                </a:lnTo>
                <a:lnTo>
                  <a:pt x="27334" y="11270"/>
                </a:lnTo>
                <a:lnTo>
                  <a:pt x="27229" y="11202"/>
                </a:lnTo>
                <a:lnTo>
                  <a:pt x="27219" y="11194"/>
                </a:lnTo>
                <a:lnTo>
                  <a:pt x="27133" y="11130"/>
                </a:lnTo>
                <a:lnTo>
                  <a:pt x="27067" y="11080"/>
                </a:lnTo>
                <a:lnTo>
                  <a:pt x="26923" y="10962"/>
                </a:lnTo>
                <a:lnTo>
                  <a:pt x="26837" y="10861"/>
                </a:lnTo>
                <a:lnTo>
                  <a:pt x="26799" y="10809"/>
                </a:lnTo>
                <a:lnTo>
                  <a:pt x="26715" y="10684"/>
                </a:lnTo>
                <a:lnTo>
                  <a:pt x="26632" y="10561"/>
                </a:lnTo>
                <a:lnTo>
                  <a:pt x="26471" y="10394"/>
                </a:lnTo>
                <a:lnTo>
                  <a:pt x="26358" y="10295"/>
                </a:lnTo>
                <a:lnTo>
                  <a:pt x="26282" y="10228"/>
                </a:lnTo>
                <a:lnTo>
                  <a:pt x="26233" y="10204"/>
                </a:lnTo>
                <a:lnTo>
                  <a:pt x="26114" y="10142"/>
                </a:lnTo>
                <a:lnTo>
                  <a:pt x="26091" y="10136"/>
                </a:lnTo>
                <a:lnTo>
                  <a:pt x="25974" y="10104"/>
                </a:lnTo>
                <a:lnTo>
                  <a:pt x="25828" y="10084"/>
                </a:lnTo>
                <a:lnTo>
                  <a:pt x="25812" y="10083"/>
                </a:lnTo>
                <a:lnTo>
                  <a:pt x="25698" y="10076"/>
                </a:lnTo>
                <a:lnTo>
                  <a:pt x="25603" y="10078"/>
                </a:lnTo>
                <a:lnTo>
                  <a:pt x="25558" y="10080"/>
                </a:lnTo>
                <a:lnTo>
                  <a:pt x="25248" y="10128"/>
                </a:lnTo>
                <a:lnTo>
                  <a:pt x="25177" y="10144"/>
                </a:lnTo>
                <a:lnTo>
                  <a:pt x="25136" y="10171"/>
                </a:lnTo>
                <a:lnTo>
                  <a:pt x="25052" y="10254"/>
                </a:lnTo>
                <a:lnTo>
                  <a:pt x="24920" y="10376"/>
                </a:lnTo>
                <a:lnTo>
                  <a:pt x="24783" y="10510"/>
                </a:lnTo>
                <a:lnTo>
                  <a:pt x="24729" y="10548"/>
                </a:lnTo>
                <a:lnTo>
                  <a:pt x="24691" y="10576"/>
                </a:lnTo>
                <a:lnTo>
                  <a:pt x="24624" y="10609"/>
                </a:lnTo>
                <a:lnTo>
                  <a:pt x="24524" y="10650"/>
                </a:lnTo>
                <a:lnTo>
                  <a:pt x="24487" y="10659"/>
                </a:lnTo>
                <a:lnTo>
                  <a:pt x="24260" y="10741"/>
                </a:lnTo>
                <a:lnTo>
                  <a:pt x="24131" y="10781"/>
                </a:lnTo>
                <a:lnTo>
                  <a:pt x="24086" y="10794"/>
                </a:lnTo>
                <a:lnTo>
                  <a:pt x="24059" y="10803"/>
                </a:lnTo>
                <a:lnTo>
                  <a:pt x="23886" y="10877"/>
                </a:lnTo>
                <a:lnTo>
                  <a:pt x="23825" y="10885"/>
                </a:lnTo>
                <a:lnTo>
                  <a:pt x="23722" y="10901"/>
                </a:lnTo>
                <a:lnTo>
                  <a:pt x="23666" y="10914"/>
                </a:lnTo>
                <a:lnTo>
                  <a:pt x="23600" y="10933"/>
                </a:lnTo>
                <a:lnTo>
                  <a:pt x="23502" y="10915"/>
                </a:lnTo>
                <a:lnTo>
                  <a:pt x="23391" y="10935"/>
                </a:lnTo>
                <a:lnTo>
                  <a:pt x="23301" y="10962"/>
                </a:lnTo>
                <a:lnTo>
                  <a:pt x="23160" y="11033"/>
                </a:lnTo>
                <a:lnTo>
                  <a:pt x="23022" y="11096"/>
                </a:lnTo>
                <a:lnTo>
                  <a:pt x="22927" y="11131"/>
                </a:lnTo>
                <a:lnTo>
                  <a:pt x="22900" y="11136"/>
                </a:lnTo>
                <a:lnTo>
                  <a:pt x="22849" y="11136"/>
                </a:lnTo>
                <a:lnTo>
                  <a:pt x="22810" y="11120"/>
                </a:lnTo>
                <a:lnTo>
                  <a:pt x="22760" y="11083"/>
                </a:lnTo>
                <a:lnTo>
                  <a:pt x="22695" y="11035"/>
                </a:lnTo>
                <a:lnTo>
                  <a:pt x="22665" y="11001"/>
                </a:lnTo>
                <a:lnTo>
                  <a:pt x="22635" y="10976"/>
                </a:lnTo>
                <a:lnTo>
                  <a:pt x="22597" y="10944"/>
                </a:lnTo>
                <a:lnTo>
                  <a:pt x="22587" y="10939"/>
                </a:lnTo>
                <a:lnTo>
                  <a:pt x="22541" y="10917"/>
                </a:lnTo>
                <a:lnTo>
                  <a:pt x="22423" y="10877"/>
                </a:lnTo>
                <a:lnTo>
                  <a:pt x="22279" y="10827"/>
                </a:lnTo>
                <a:lnTo>
                  <a:pt x="22245" y="10806"/>
                </a:lnTo>
                <a:lnTo>
                  <a:pt x="22189" y="10776"/>
                </a:lnTo>
                <a:lnTo>
                  <a:pt x="22120" y="10738"/>
                </a:lnTo>
                <a:lnTo>
                  <a:pt x="22029" y="10661"/>
                </a:lnTo>
                <a:lnTo>
                  <a:pt x="21988" y="10640"/>
                </a:lnTo>
                <a:lnTo>
                  <a:pt x="21893" y="10619"/>
                </a:lnTo>
                <a:lnTo>
                  <a:pt x="21816" y="10635"/>
                </a:lnTo>
                <a:lnTo>
                  <a:pt x="21694" y="10679"/>
                </a:lnTo>
                <a:lnTo>
                  <a:pt x="21580" y="10733"/>
                </a:lnTo>
                <a:lnTo>
                  <a:pt x="21423" y="10799"/>
                </a:lnTo>
                <a:lnTo>
                  <a:pt x="21274" y="10840"/>
                </a:lnTo>
                <a:lnTo>
                  <a:pt x="21152" y="10877"/>
                </a:lnTo>
                <a:lnTo>
                  <a:pt x="21097" y="10877"/>
                </a:lnTo>
                <a:lnTo>
                  <a:pt x="21086" y="10877"/>
                </a:lnTo>
                <a:lnTo>
                  <a:pt x="21034" y="10871"/>
                </a:lnTo>
                <a:lnTo>
                  <a:pt x="20980" y="10865"/>
                </a:lnTo>
                <a:lnTo>
                  <a:pt x="20878" y="10845"/>
                </a:lnTo>
                <a:lnTo>
                  <a:pt x="20655" y="10767"/>
                </a:lnTo>
                <a:lnTo>
                  <a:pt x="20457" y="10708"/>
                </a:lnTo>
                <a:lnTo>
                  <a:pt x="20344" y="10701"/>
                </a:lnTo>
                <a:lnTo>
                  <a:pt x="20328" y="10700"/>
                </a:lnTo>
                <a:lnTo>
                  <a:pt x="20261" y="10704"/>
                </a:lnTo>
                <a:lnTo>
                  <a:pt x="20156" y="10732"/>
                </a:lnTo>
                <a:lnTo>
                  <a:pt x="20053" y="10764"/>
                </a:lnTo>
                <a:lnTo>
                  <a:pt x="19968" y="10808"/>
                </a:lnTo>
                <a:lnTo>
                  <a:pt x="19799" y="10894"/>
                </a:lnTo>
                <a:lnTo>
                  <a:pt x="19681" y="10946"/>
                </a:lnTo>
                <a:lnTo>
                  <a:pt x="19533" y="11044"/>
                </a:lnTo>
                <a:lnTo>
                  <a:pt x="19413" y="11126"/>
                </a:lnTo>
                <a:lnTo>
                  <a:pt x="19203" y="11275"/>
                </a:lnTo>
                <a:lnTo>
                  <a:pt x="19018" y="11444"/>
                </a:lnTo>
                <a:lnTo>
                  <a:pt x="18963" y="11495"/>
                </a:lnTo>
                <a:lnTo>
                  <a:pt x="18909" y="11537"/>
                </a:lnTo>
                <a:lnTo>
                  <a:pt x="18880" y="11558"/>
                </a:lnTo>
                <a:lnTo>
                  <a:pt x="18821" y="11576"/>
                </a:lnTo>
                <a:lnTo>
                  <a:pt x="18743" y="11576"/>
                </a:lnTo>
                <a:lnTo>
                  <a:pt x="18693" y="11569"/>
                </a:lnTo>
                <a:lnTo>
                  <a:pt x="18577" y="11523"/>
                </a:lnTo>
                <a:lnTo>
                  <a:pt x="18320" y="11386"/>
                </a:lnTo>
                <a:lnTo>
                  <a:pt x="18092" y="11292"/>
                </a:lnTo>
                <a:lnTo>
                  <a:pt x="18062" y="11281"/>
                </a:lnTo>
                <a:lnTo>
                  <a:pt x="17960" y="11247"/>
                </a:lnTo>
                <a:lnTo>
                  <a:pt x="17877" y="11242"/>
                </a:lnTo>
                <a:lnTo>
                  <a:pt x="17828" y="11252"/>
                </a:lnTo>
                <a:lnTo>
                  <a:pt x="17710" y="11295"/>
                </a:lnTo>
                <a:lnTo>
                  <a:pt x="17586" y="11357"/>
                </a:lnTo>
                <a:lnTo>
                  <a:pt x="17442" y="11418"/>
                </a:lnTo>
                <a:lnTo>
                  <a:pt x="17260" y="11492"/>
                </a:lnTo>
                <a:lnTo>
                  <a:pt x="16933" y="11630"/>
                </a:lnTo>
                <a:lnTo>
                  <a:pt x="16693" y="11748"/>
                </a:lnTo>
                <a:lnTo>
                  <a:pt x="16478" y="11832"/>
                </a:lnTo>
                <a:lnTo>
                  <a:pt x="16334" y="11872"/>
                </a:lnTo>
                <a:lnTo>
                  <a:pt x="16202" y="11893"/>
                </a:lnTo>
                <a:lnTo>
                  <a:pt x="16089" y="11914"/>
                </a:lnTo>
                <a:lnTo>
                  <a:pt x="16025" y="11932"/>
                </a:lnTo>
                <a:lnTo>
                  <a:pt x="15960" y="11962"/>
                </a:lnTo>
                <a:lnTo>
                  <a:pt x="15852" y="12048"/>
                </a:lnTo>
                <a:lnTo>
                  <a:pt x="15803" y="12099"/>
                </a:lnTo>
                <a:lnTo>
                  <a:pt x="15746" y="12160"/>
                </a:lnTo>
                <a:lnTo>
                  <a:pt x="15683" y="12223"/>
                </a:lnTo>
                <a:lnTo>
                  <a:pt x="15651" y="12255"/>
                </a:lnTo>
                <a:lnTo>
                  <a:pt x="15556" y="12352"/>
                </a:lnTo>
                <a:lnTo>
                  <a:pt x="15431" y="12452"/>
                </a:lnTo>
                <a:lnTo>
                  <a:pt x="15417" y="12461"/>
                </a:lnTo>
                <a:lnTo>
                  <a:pt x="15334" y="12519"/>
                </a:lnTo>
                <a:lnTo>
                  <a:pt x="15253" y="12577"/>
                </a:lnTo>
                <a:lnTo>
                  <a:pt x="15109" y="12653"/>
                </a:lnTo>
                <a:lnTo>
                  <a:pt x="15001" y="12740"/>
                </a:lnTo>
                <a:lnTo>
                  <a:pt x="14978" y="12763"/>
                </a:lnTo>
                <a:lnTo>
                  <a:pt x="14949" y="12790"/>
                </a:lnTo>
                <a:lnTo>
                  <a:pt x="14871" y="12859"/>
                </a:lnTo>
                <a:lnTo>
                  <a:pt x="14791" y="12907"/>
                </a:lnTo>
                <a:lnTo>
                  <a:pt x="14776" y="12916"/>
                </a:lnTo>
                <a:lnTo>
                  <a:pt x="14742" y="12937"/>
                </a:lnTo>
                <a:lnTo>
                  <a:pt x="14695" y="12972"/>
                </a:lnTo>
                <a:lnTo>
                  <a:pt x="14659" y="12985"/>
                </a:lnTo>
                <a:lnTo>
                  <a:pt x="14634" y="12999"/>
                </a:lnTo>
                <a:lnTo>
                  <a:pt x="14587" y="13028"/>
                </a:lnTo>
                <a:lnTo>
                  <a:pt x="14544" y="13054"/>
                </a:lnTo>
                <a:lnTo>
                  <a:pt x="14519" y="13069"/>
                </a:lnTo>
                <a:lnTo>
                  <a:pt x="14495" y="13090"/>
                </a:lnTo>
                <a:lnTo>
                  <a:pt x="14456" y="13119"/>
                </a:lnTo>
                <a:lnTo>
                  <a:pt x="14434" y="13135"/>
                </a:lnTo>
                <a:lnTo>
                  <a:pt x="14402" y="13154"/>
                </a:lnTo>
                <a:lnTo>
                  <a:pt x="14380" y="13169"/>
                </a:lnTo>
                <a:lnTo>
                  <a:pt x="14362" y="13183"/>
                </a:lnTo>
                <a:lnTo>
                  <a:pt x="14333" y="13202"/>
                </a:lnTo>
                <a:lnTo>
                  <a:pt x="14299" y="13223"/>
                </a:lnTo>
                <a:lnTo>
                  <a:pt x="14267" y="13233"/>
                </a:lnTo>
                <a:lnTo>
                  <a:pt x="14233" y="13264"/>
                </a:lnTo>
                <a:lnTo>
                  <a:pt x="14211" y="13281"/>
                </a:lnTo>
                <a:lnTo>
                  <a:pt x="14211" y="13281"/>
                </a:lnTo>
                <a:lnTo>
                  <a:pt x="14202" y="13288"/>
                </a:lnTo>
                <a:lnTo>
                  <a:pt x="14197" y="13291"/>
                </a:lnTo>
                <a:lnTo>
                  <a:pt x="14197" y="13291"/>
                </a:lnTo>
                <a:lnTo>
                  <a:pt x="14179" y="13305"/>
                </a:lnTo>
                <a:lnTo>
                  <a:pt x="14103" y="13372"/>
                </a:lnTo>
                <a:lnTo>
                  <a:pt x="14088" y="13391"/>
                </a:lnTo>
                <a:lnTo>
                  <a:pt x="14054" y="13431"/>
                </a:lnTo>
                <a:lnTo>
                  <a:pt x="14000" y="13471"/>
                </a:lnTo>
                <a:lnTo>
                  <a:pt x="13956" y="13500"/>
                </a:lnTo>
                <a:lnTo>
                  <a:pt x="13913" y="13520"/>
                </a:lnTo>
                <a:lnTo>
                  <a:pt x="13891" y="13534"/>
                </a:lnTo>
                <a:lnTo>
                  <a:pt x="13883" y="13539"/>
                </a:lnTo>
                <a:lnTo>
                  <a:pt x="13885" y="13542"/>
                </a:lnTo>
                <a:lnTo>
                  <a:pt x="13883" y="13542"/>
                </a:lnTo>
                <a:lnTo>
                  <a:pt x="13883" y="13543"/>
                </a:lnTo>
                <a:lnTo>
                  <a:pt x="13883" y="13542"/>
                </a:lnTo>
                <a:lnTo>
                  <a:pt x="13781" y="13608"/>
                </a:lnTo>
                <a:lnTo>
                  <a:pt x="13766" y="13618"/>
                </a:lnTo>
                <a:lnTo>
                  <a:pt x="13746" y="13626"/>
                </a:lnTo>
                <a:lnTo>
                  <a:pt x="13714" y="13641"/>
                </a:lnTo>
                <a:lnTo>
                  <a:pt x="13695" y="13652"/>
                </a:lnTo>
                <a:lnTo>
                  <a:pt x="13675" y="13658"/>
                </a:lnTo>
                <a:lnTo>
                  <a:pt x="13631" y="13679"/>
                </a:lnTo>
                <a:lnTo>
                  <a:pt x="13607" y="13694"/>
                </a:lnTo>
                <a:lnTo>
                  <a:pt x="13578" y="13705"/>
                </a:lnTo>
                <a:lnTo>
                  <a:pt x="13546" y="13716"/>
                </a:lnTo>
                <a:lnTo>
                  <a:pt x="13521" y="13728"/>
                </a:lnTo>
                <a:lnTo>
                  <a:pt x="13441" y="13777"/>
                </a:lnTo>
                <a:lnTo>
                  <a:pt x="13161" y="13961"/>
                </a:lnTo>
                <a:lnTo>
                  <a:pt x="13056" y="14037"/>
                </a:lnTo>
                <a:lnTo>
                  <a:pt x="12858" y="14172"/>
                </a:lnTo>
                <a:lnTo>
                  <a:pt x="12667" y="14307"/>
                </a:lnTo>
                <a:lnTo>
                  <a:pt x="12633" y="14331"/>
                </a:lnTo>
                <a:lnTo>
                  <a:pt x="12511" y="14415"/>
                </a:lnTo>
                <a:lnTo>
                  <a:pt x="12430" y="14465"/>
                </a:lnTo>
                <a:lnTo>
                  <a:pt x="12288" y="14539"/>
                </a:lnTo>
                <a:lnTo>
                  <a:pt x="12137" y="14615"/>
                </a:lnTo>
                <a:lnTo>
                  <a:pt x="12069" y="14638"/>
                </a:lnTo>
                <a:lnTo>
                  <a:pt x="12012" y="14659"/>
                </a:lnTo>
                <a:lnTo>
                  <a:pt x="11880" y="14691"/>
                </a:lnTo>
                <a:lnTo>
                  <a:pt x="11733" y="14694"/>
                </a:lnTo>
                <a:lnTo>
                  <a:pt x="11628" y="14697"/>
                </a:lnTo>
                <a:lnTo>
                  <a:pt x="11478" y="14706"/>
                </a:lnTo>
                <a:lnTo>
                  <a:pt x="11425" y="14709"/>
                </a:lnTo>
                <a:lnTo>
                  <a:pt x="11311" y="14691"/>
                </a:lnTo>
                <a:lnTo>
                  <a:pt x="11163" y="14659"/>
                </a:lnTo>
                <a:lnTo>
                  <a:pt x="10992" y="14638"/>
                </a:lnTo>
                <a:lnTo>
                  <a:pt x="10882" y="14620"/>
                </a:lnTo>
                <a:lnTo>
                  <a:pt x="10765" y="14601"/>
                </a:lnTo>
                <a:lnTo>
                  <a:pt x="10697" y="14601"/>
                </a:lnTo>
                <a:lnTo>
                  <a:pt x="10609" y="14601"/>
                </a:lnTo>
                <a:lnTo>
                  <a:pt x="10523" y="14612"/>
                </a:lnTo>
                <a:lnTo>
                  <a:pt x="10433" y="14639"/>
                </a:lnTo>
                <a:lnTo>
                  <a:pt x="10372" y="14673"/>
                </a:lnTo>
                <a:lnTo>
                  <a:pt x="10244" y="14759"/>
                </a:lnTo>
                <a:lnTo>
                  <a:pt x="10139" y="14844"/>
                </a:lnTo>
                <a:lnTo>
                  <a:pt x="10004" y="14963"/>
                </a:lnTo>
                <a:lnTo>
                  <a:pt x="9975" y="15000"/>
                </a:lnTo>
                <a:lnTo>
                  <a:pt x="9931" y="15084"/>
                </a:lnTo>
                <a:lnTo>
                  <a:pt x="9882" y="15169"/>
                </a:lnTo>
                <a:lnTo>
                  <a:pt x="9863" y="15199"/>
                </a:lnTo>
                <a:lnTo>
                  <a:pt x="9853" y="15214"/>
                </a:lnTo>
                <a:lnTo>
                  <a:pt x="9787" y="15313"/>
                </a:lnTo>
                <a:lnTo>
                  <a:pt x="9746" y="15369"/>
                </a:lnTo>
                <a:lnTo>
                  <a:pt x="9740" y="15377"/>
                </a:lnTo>
                <a:lnTo>
                  <a:pt x="9729" y="15391"/>
                </a:lnTo>
                <a:lnTo>
                  <a:pt x="9712" y="15409"/>
                </a:lnTo>
                <a:lnTo>
                  <a:pt x="9694" y="15426"/>
                </a:lnTo>
                <a:lnTo>
                  <a:pt x="9678" y="15446"/>
                </a:lnTo>
                <a:lnTo>
                  <a:pt x="9661" y="15460"/>
                </a:lnTo>
                <a:lnTo>
                  <a:pt x="9632" y="15480"/>
                </a:lnTo>
                <a:lnTo>
                  <a:pt x="9605" y="15488"/>
                </a:lnTo>
                <a:lnTo>
                  <a:pt x="9579" y="15506"/>
                </a:lnTo>
                <a:lnTo>
                  <a:pt x="9562" y="15520"/>
                </a:lnTo>
                <a:lnTo>
                  <a:pt x="9545" y="15537"/>
                </a:lnTo>
                <a:lnTo>
                  <a:pt x="9531" y="15551"/>
                </a:lnTo>
                <a:lnTo>
                  <a:pt x="9510" y="15578"/>
                </a:lnTo>
                <a:lnTo>
                  <a:pt x="9460" y="15626"/>
                </a:lnTo>
                <a:lnTo>
                  <a:pt x="9440" y="15646"/>
                </a:lnTo>
                <a:lnTo>
                  <a:pt x="9418" y="15671"/>
                </a:lnTo>
                <a:lnTo>
                  <a:pt x="9405" y="15687"/>
                </a:lnTo>
                <a:lnTo>
                  <a:pt x="9387" y="15705"/>
                </a:lnTo>
                <a:lnTo>
                  <a:pt x="9373" y="15721"/>
                </a:lnTo>
                <a:lnTo>
                  <a:pt x="9372" y="15723"/>
                </a:lnTo>
                <a:lnTo>
                  <a:pt x="9361" y="15729"/>
                </a:lnTo>
                <a:lnTo>
                  <a:pt x="9334" y="15745"/>
                </a:lnTo>
                <a:lnTo>
                  <a:pt x="9281" y="15771"/>
                </a:lnTo>
                <a:lnTo>
                  <a:pt x="9249" y="15782"/>
                </a:lnTo>
                <a:lnTo>
                  <a:pt x="9179" y="15786"/>
                </a:lnTo>
                <a:lnTo>
                  <a:pt x="9061" y="15786"/>
                </a:lnTo>
                <a:lnTo>
                  <a:pt x="8979" y="15788"/>
                </a:lnTo>
                <a:lnTo>
                  <a:pt x="8960" y="15789"/>
                </a:lnTo>
                <a:lnTo>
                  <a:pt x="8940" y="15793"/>
                </a:lnTo>
                <a:lnTo>
                  <a:pt x="8917" y="15801"/>
                </a:lnTo>
                <a:lnTo>
                  <a:pt x="8899" y="15808"/>
                </a:lnTo>
                <a:lnTo>
                  <a:pt x="8884" y="15816"/>
                </a:lnTo>
                <a:lnTo>
                  <a:pt x="8867" y="15829"/>
                </a:lnTo>
                <a:lnTo>
                  <a:pt x="8850" y="15842"/>
                </a:lnTo>
                <a:lnTo>
                  <a:pt x="8829" y="15860"/>
                </a:lnTo>
                <a:lnTo>
                  <a:pt x="8790" y="15893"/>
                </a:lnTo>
                <a:lnTo>
                  <a:pt x="8766" y="15923"/>
                </a:lnTo>
                <a:lnTo>
                  <a:pt x="8756" y="15944"/>
                </a:lnTo>
                <a:lnTo>
                  <a:pt x="8741" y="15972"/>
                </a:lnTo>
                <a:lnTo>
                  <a:pt x="8728" y="16024"/>
                </a:lnTo>
                <a:lnTo>
                  <a:pt x="8726" y="16044"/>
                </a:lnTo>
                <a:lnTo>
                  <a:pt x="8728" y="16067"/>
                </a:lnTo>
                <a:lnTo>
                  <a:pt x="8730" y="16087"/>
                </a:lnTo>
                <a:lnTo>
                  <a:pt x="8731" y="16104"/>
                </a:lnTo>
                <a:lnTo>
                  <a:pt x="8738" y="16134"/>
                </a:lnTo>
                <a:lnTo>
                  <a:pt x="8755" y="16166"/>
                </a:lnTo>
                <a:lnTo>
                  <a:pt x="8770" y="16193"/>
                </a:lnTo>
                <a:lnTo>
                  <a:pt x="8796" y="16232"/>
                </a:lnTo>
                <a:lnTo>
                  <a:pt x="8825" y="16270"/>
                </a:lnTo>
                <a:lnTo>
                  <a:pt x="8888" y="16351"/>
                </a:lnTo>
                <a:lnTo>
                  <a:pt x="8902" y="16369"/>
                </a:lnTo>
                <a:lnTo>
                  <a:pt x="8945" y="16436"/>
                </a:lnTo>
                <a:lnTo>
                  <a:pt x="8954" y="16452"/>
                </a:lnTo>
                <a:lnTo>
                  <a:pt x="8983" y="16532"/>
                </a:lnTo>
                <a:lnTo>
                  <a:pt x="8986" y="16561"/>
                </a:lnTo>
                <a:lnTo>
                  <a:pt x="8995" y="16591"/>
                </a:lnTo>
                <a:lnTo>
                  <a:pt x="8998" y="16649"/>
                </a:lnTo>
                <a:lnTo>
                  <a:pt x="9001" y="16677"/>
                </a:lnTo>
                <a:lnTo>
                  <a:pt x="9001" y="16706"/>
                </a:lnTo>
                <a:lnTo>
                  <a:pt x="9001" y="16738"/>
                </a:lnTo>
                <a:lnTo>
                  <a:pt x="8998" y="16769"/>
                </a:lnTo>
                <a:lnTo>
                  <a:pt x="8995" y="16802"/>
                </a:lnTo>
                <a:lnTo>
                  <a:pt x="8984" y="16839"/>
                </a:lnTo>
                <a:lnTo>
                  <a:pt x="8973" y="16878"/>
                </a:lnTo>
                <a:lnTo>
                  <a:pt x="8964" y="16910"/>
                </a:lnTo>
                <a:lnTo>
                  <a:pt x="8954" y="16941"/>
                </a:lnTo>
                <a:lnTo>
                  <a:pt x="8937" y="16989"/>
                </a:lnTo>
                <a:lnTo>
                  <a:pt x="8934" y="16996"/>
                </a:lnTo>
                <a:lnTo>
                  <a:pt x="8903" y="17067"/>
                </a:lnTo>
                <a:lnTo>
                  <a:pt x="8888" y="17088"/>
                </a:lnTo>
                <a:lnTo>
                  <a:pt x="8886" y="17092"/>
                </a:lnTo>
                <a:lnTo>
                  <a:pt x="8856" y="17151"/>
                </a:lnTo>
                <a:lnTo>
                  <a:pt x="8830" y="17191"/>
                </a:lnTo>
                <a:lnTo>
                  <a:pt x="8800" y="17231"/>
                </a:lnTo>
                <a:lnTo>
                  <a:pt x="8780" y="17265"/>
                </a:lnTo>
                <a:lnTo>
                  <a:pt x="8759" y="17304"/>
                </a:lnTo>
                <a:lnTo>
                  <a:pt x="8732" y="17350"/>
                </a:lnTo>
                <a:lnTo>
                  <a:pt x="8685" y="17433"/>
                </a:lnTo>
                <a:lnTo>
                  <a:pt x="8649" y="17491"/>
                </a:lnTo>
                <a:lnTo>
                  <a:pt x="8624" y="17528"/>
                </a:lnTo>
                <a:lnTo>
                  <a:pt x="8615" y="17540"/>
                </a:lnTo>
                <a:lnTo>
                  <a:pt x="8600" y="17560"/>
                </a:lnTo>
                <a:lnTo>
                  <a:pt x="8585" y="17576"/>
                </a:lnTo>
                <a:lnTo>
                  <a:pt x="8568" y="17594"/>
                </a:lnTo>
                <a:lnTo>
                  <a:pt x="8548" y="17616"/>
                </a:lnTo>
                <a:lnTo>
                  <a:pt x="8531" y="17632"/>
                </a:lnTo>
                <a:lnTo>
                  <a:pt x="8512" y="17645"/>
                </a:lnTo>
                <a:lnTo>
                  <a:pt x="8490" y="17657"/>
                </a:lnTo>
                <a:lnTo>
                  <a:pt x="8474" y="17668"/>
                </a:lnTo>
                <a:lnTo>
                  <a:pt x="8455" y="17676"/>
                </a:lnTo>
                <a:lnTo>
                  <a:pt x="8443" y="17681"/>
                </a:lnTo>
                <a:lnTo>
                  <a:pt x="8426" y="17687"/>
                </a:lnTo>
                <a:lnTo>
                  <a:pt x="8404" y="17690"/>
                </a:lnTo>
                <a:lnTo>
                  <a:pt x="8364" y="17697"/>
                </a:lnTo>
                <a:lnTo>
                  <a:pt x="8326" y="17700"/>
                </a:lnTo>
                <a:lnTo>
                  <a:pt x="8272" y="17702"/>
                </a:lnTo>
                <a:lnTo>
                  <a:pt x="8229" y="17700"/>
                </a:lnTo>
                <a:lnTo>
                  <a:pt x="8206" y="17698"/>
                </a:lnTo>
                <a:lnTo>
                  <a:pt x="8155" y="17681"/>
                </a:lnTo>
                <a:lnTo>
                  <a:pt x="8086" y="17628"/>
                </a:lnTo>
                <a:lnTo>
                  <a:pt x="8037" y="17558"/>
                </a:lnTo>
                <a:lnTo>
                  <a:pt x="8013" y="17499"/>
                </a:lnTo>
                <a:lnTo>
                  <a:pt x="7976" y="17420"/>
                </a:lnTo>
                <a:lnTo>
                  <a:pt x="7936" y="17373"/>
                </a:lnTo>
                <a:lnTo>
                  <a:pt x="7875" y="17329"/>
                </a:lnTo>
                <a:lnTo>
                  <a:pt x="7848" y="17321"/>
                </a:lnTo>
                <a:lnTo>
                  <a:pt x="7802" y="17328"/>
                </a:lnTo>
                <a:lnTo>
                  <a:pt x="7775" y="17337"/>
                </a:lnTo>
                <a:lnTo>
                  <a:pt x="7744" y="17358"/>
                </a:lnTo>
                <a:lnTo>
                  <a:pt x="7727" y="17379"/>
                </a:lnTo>
                <a:lnTo>
                  <a:pt x="7712" y="17399"/>
                </a:lnTo>
                <a:lnTo>
                  <a:pt x="7697" y="17431"/>
                </a:lnTo>
                <a:lnTo>
                  <a:pt x="7683" y="17466"/>
                </a:lnTo>
                <a:lnTo>
                  <a:pt x="7685" y="17536"/>
                </a:lnTo>
                <a:lnTo>
                  <a:pt x="7694" y="17576"/>
                </a:lnTo>
                <a:lnTo>
                  <a:pt x="7700" y="17607"/>
                </a:lnTo>
                <a:lnTo>
                  <a:pt x="7711" y="17650"/>
                </a:lnTo>
                <a:lnTo>
                  <a:pt x="7721" y="17682"/>
                </a:lnTo>
                <a:lnTo>
                  <a:pt x="7743" y="17731"/>
                </a:lnTo>
                <a:lnTo>
                  <a:pt x="7753" y="17760"/>
                </a:lnTo>
                <a:lnTo>
                  <a:pt x="7770" y="17803"/>
                </a:lnTo>
                <a:lnTo>
                  <a:pt x="7793" y="17864"/>
                </a:lnTo>
                <a:lnTo>
                  <a:pt x="7797" y="17903"/>
                </a:lnTo>
                <a:lnTo>
                  <a:pt x="7804" y="17934"/>
                </a:lnTo>
                <a:lnTo>
                  <a:pt x="7804" y="17963"/>
                </a:lnTo>
                <a:lnTo>
                  <a:pt x="7795" y="18003"/>
                </a:lnTo>
                <a:lnTo>
                  <a:pt x="7778" y="18040"/>
                </a:lnTo>
                <a:lnTo>
                  <a:pt x="7766" y="18076"/>
                </a:lnTo>
                <a:lnTo>
                  <a:pt x="7746" y="18108"/>
                </a:lnTo>
                <a:lnTo>
                  <a:pt x="7724" y="18138"/>
                </a:lnTo>
                <a:lnTo>
                  <a:pt x="7705" y="18161"/>
                </a:lnTo>
                <a:lnTo>
                  <a:pt x="7668" y="18185"/>
                </a:lnTo>
                <a:lnTo>
                  <a:pt x="7638" y="18206"/>
                </a:lnTo>
                <a:lnTo>
                  <a:pt x="7592" y="18225"/>
                </a:lnTo>
                <a:lnTo>
                  <a:pt x="7550" y="18238"/>
                </a:lnTo>
                <a:lnTo>
                  <a:pt x="7511" y="18254"/>
                </a:lnTo>
                <a:lnTo>
                  <a:pt x="7475" y="18267"/>
                </a:lnTo>
                <a:lnTo>
                  <a:pt x="7440" y="18272"/>
                </a:lnTo>
                <a:lnTo>
                  <a:pt x="7387" y="18279"/>
                </a:lnTo>
                <a:lnTo>
                  <a:pt x="7333" y="18280"/>
                </a:lnTo>
                <a:lnTo>
                  <a:pt x="7307" y="18277"/>
                </a:lnTo>
                <a:lnTo>
                  <a:pt x="7288" y="18274"/>
                </a:lnTo>
                <a:lnTo>
                  <a:pt x="7255" y="18275"/>
                </a:lnTo>
                <a:lnTo>
                  <a:pt x="7208" y="18269"/>
                </a:lnTo>
                <a:lnTo>
                  <a:pt x="7090" y="18224"/>
                </a:lnTo>
                <a:lnTo>
                  <a:pt x="7056" y="18205"/>
                </a:lnTo>
                <a:lnTo>
                  <a:pt x="7012" y="18182"/>
                </a:lnTo>
                <a:lnTo>
                  <a:pt x="6978" y="18158"/>
                </a:lnTo>
                <a:lnTo>
                  <a:pt x="6948" y="18132"/>
                </a:lnTo>
                <a:lnTo>
                  <a:pt x="6909" y="18098"/>
                </a:lnTo>
                <a:lnTo>
                  <a:pt x="6868" y="18053"/>
                </a:lnTo>
                <a:lnTo>
                  <a:pt x="6824" y="18013"/>
                </a:lnTo>
                <a:lnTo>
                  <a:pt x="6772" y="17958"/>
                </a:lnTo>
                <a:lnTo>
                  <a:pt x="6719" y="17903"/>
                </a:lnTo>
                <a:lnTo>
                  <a:pt x="6672" y="17856"/>
                </a:lnTo>
                <a:lnTo>
                  <a:pt x="6621" y="17810"/>
                </a:lnTo>
                <a:lnTo>
                  <a:pt x="6580" y="17768"/>
                </a:lnTo>
                <a:lnTo>
                  <a:pt x="6531" y="17723"/>
                </a:lnTo>
                <a:lnTo>
                  <a:pt x="6479" y="17673"/>
                </a:lnTo>
                <a:lnTo>
                  <a:pt x="6425" y="17632"/>
                </a:lnTo>
                <a:lnTo>
                  <a:pt x="6377" y="17592"/>
                </a:lnTo>
                <a:lnTo>
                  <a:pt x="6335" y="17571"/>
                </a:lnTo>
                <a:lnTo>
                  <a:pt x="6295" y="17547"/>
                </a:lnTo>
                <a:lnTo>
                  <a:pt x="6217" y="17505"/>
                </a:lnTo>
                <a:lnTo>
                  <a:pt x="6178" y="17484"/>
                </a:lnTo>
                <a:lnTo>
                  <a:pt x="6097" y="17457"/>
                </a:lnTo>
                <a:lnTo>
                  <a:pt x="6058" y="17444"/>
                </a:lnTo>
                <a:lnTo>
                  <a:pt x="6019" y="17442"/>
                </a:lnTo>
                <a:lnTo>
                  <a:pt x="5975" y="17441"/>
                </a:lnTo>
                <a:lnTo>
                  <a:pt x="5949" y="17441"/>
                </a:lnTo>
                <a:lnTo>
                  <a:pt x="5922" y="17452"/>
                </a:lnTo>
                <a:lnTo>
                  <a:pt x="5892" y="17460"/>
                </a:lnTo>
                <a:lnTo>
                  <a:pt x="5865" y="17479"/>
                </a:lnTo>
                <a:lnTo>
                  <a:pt x="5839" y="17499"/>
                </a:lnTo>
                <a:lnTo>
                  <a:pt x="5807" y="17534"/>
                </a:lnTo>
                <a:lnTo>
                  <a:pt x="5792" y="17563"/>
                </a:lnTo>
                <a:lnTo>
                  <a:pt x="5777" y="17613"/>
                </a:lnTo>
                <a:lnTo>
                  <a:pt x="5777" y="17613"/>
                </a:lnTo>
                <a:lnTo>
                  <a:pt x="5779" y="17690"/>
                </a:lnTo>
                <a:lnTo>
                  <a:pt x="5782" y="17703"/>
                </a:lnTo>
                <a:lnTo>
                  <a:pt x="5790" y="17734"/>
                </a:lnTo>
                <a:lnTo>
                  <a:pt x="5799" y="17747"/>
                </a:lnTo>
                <a:lnTo>
                  <a:pt x="5809" y="17768"/>
                </a:lnTo>
                <a:lnTo>
                  <a:pt x="5824" y="17785"/>
                </a:lnTo>
                <a:lnTo>
                  <a:pt x="5843" y="17802"/>
                </a:lnTo>
                <a:lnTo>
                  <a:pt x="5858" y="17811"/>
                </a:lnTo>
                <a:lnTo>
                  <a:pt x="5875" y="17819"/>
                </a:lnTo>
                <a:lnTo>
                  <a:pt x="5887" y="17826"/>
                </a:lnTo>
                <a:lnTo>
                  <a:pt x="5902" y="17837"/>
                </a:lnTo>
                <a:lnTo>
                  <a:pt x="5916" y="17853"/>
                </a:lnTo>
                <a:lnTo>
                  <a:pt x="5931" y="17863"/>
                </a:lnTo>
                <a:lnTo>
                  <a:pt x="5951" y="17881"/>
                </a:lnTo>
                <a:lnTo>
                  <a:pt x="5961" y="17887"/>
                </a:lnTo>
                <a:lnTo>
                  <a:pt x="5973" y="17897"/>
                </a:lnTo>
                <a:lnTo>
                  <a:pt x="5987" y="17910"/>
                </a:lnTo>
                <a:lnTo>
                  <a:pt x="6004" y="17926"/>
                </a:lnTo>
                <a:lnTo>
                  <a:pt x="6015" y="17940"/>
                </a:lnTo>
                <a:lnTo>
                  <a:pt x="6037" y="17961"/>
                </a:lnTo>
                <a:lnTo>
                  <a:pt x="6048" y="17971"/>
                </a:lnTo>
                <a:lnTo>
                  <a:pt x="6058" y="17985"/>
                </a:lnTo>
                <a:lnTo>
                  <a:pt x="6075" y="18003"/>
                </a:lnTo>
                <a:lnTo>
                  <a:pt x="6086" y="18013"/>
                </a:lnTo>
                <a:lnTo>
                  <a:pt x="6098" y="18027"/>
                </a:lnTo>
                <a:lnTo>
                  <a:pt x="6107" y="18035"/>
                </a:lnTo>
                <a:lnTo>
                  <a:pt x="6122" y="18055"/>
                </a:lnTo>
                <a:lnTo>
                  <a:pt x="6134" y="18069"/>
                </a:lnTo>
                <a:lnTo>
                  <a:pt x="6144" y="18090"/>
                </a:lnTo>
                <a:lnTo>
                  <a:pt x="6149" y="18106"/>
                </a:lnTo>
                <a:lnTo>
                  <a:pt x="6156" y="18126"/>
                </a:lnTo>
                <a:lnTo>
                  <a:pt x="6173" y="18163"/>
                </a:lnTo>
                <a:lnTo>
                  <a:pt x="6183" y="18201"/>
                </a:lnTo>
                <a:lnTo>
                  <a:pt x="6190" y="18232"/>
                </a:lnTo>
                <a:lnTo>
                  <a:pt x="6201" y="18261"/>
                </a:lnTo>
                <a:lnTo>
                  <a:pt x="6215" y="18290"/>
                </a:lnTo>
                <a:lnTo>
                  <a:pt x="6225" y="18321"/>
                </a:lnTo>
                <a:lnTo>
                  <a:pt x="6234" y="18345"/>
                </a:lnTo>
                <a:lnTo>
                  <a:pt x="6244" y="18369"/>
                </a:lnTo>
                <a:lnTo>
                  <a:pt x="6077" y="18395"/>
                </a:lnTo>
                <a:lnTo>
                  <a:pt x="5925" y="18447"/>
                </a:lnTo>
                <a:lnTo>
                  <a:pt x="5868" y="18647"/>
                </a:lnTo>
                <a:lnTo>
                  <a:pt x="5920" y="18765"/>
                </a:lnTo>
                <a:lnTo>
                  <a:pt x="5968" y="18912"/>
                </a:lnTo>
                <a:lnTo>
                  <a:pt x="5996" y="19050"/>
                </a:lnTo>
                <a:lnTo>
                  <a:pt x="6058" y="19188"/>
                </a:lnTo>
                <a:lnTo>
                  <a:pt x="6115" y="19472"/>
                </a:lnTo>
                <a:lnTo>
                  <a:pt x="6179" y="19631"/>
                </a:lnTo>
                <a:lnTo>
                  <a:pt x="6180" y="19634"/>
                </a:lnTo>
                <a:lnTo>
                  <a:pt x="6149" y="19647"/>
                </a:lnTo>
                <a:lnTo>
                  <a:pt x="6046" y="19642"/>
                </a:lnTo>
                <a:lnTo>
                  <a:pt x="5954" y="19631"/>
                </a:lnTo>
                <a:lnTo>
                  <a:pt x="5829" y="19615"/>
                </a:lnTo>
                <a:lnTo>
                  <a:pt x="5792" y="19621"/>
                </a:lnTo>
                <a:lnTo>
                  <a:pt x="5748" y="19626"/>
                </a:lnTo>
                <a:lnTo>
                  <a:pt x="5713" y="19633"/>
                </a:lnTo>
                <a:lnTo>
                  <a:pt x="5682" y="19636"/>
                </a:lnTo>
                <a:lnTo>
                  <a:pt x="5657" y="19650"/>
                </a:lnTo>
                <a:lnTo>
                  <a:pt x="5623" y="19660"/>
                </a:lnTo>
                <a:lnTo>
                  <a:pt x="5592" y="19678"/>
                </a:lnTo>
                <a:lnTo>
                  <a:pt x="5559" y="19695"/>
                </a:lnTo>
                <a:lnTo>
                  <a:pt x="5528" y="19716"/>
                </a:lnTo>
                <a:lnTo>
                  <a:pt x="5506" y="19739"/>
                </a:lnTo>
                <a:lnTo>
                  <a:pt x="5489" y="19765"/>
                </a:lnTo>
                <a:lnTo>
                  <a:pt x="5460" y="19800"/>
                </a:lnTo>
                <a:lnTo>
                  <a:pt x="5438" y="19829"/>
                </a:lnTo>
                <a:lnTo>
                  <a:pt x="5418" y="19858"/>
                </a:lnTo>
                <a:lnTo>
                  <a:pt x="5393" y="19891"/>
                </a:lnTo>
                <a:lnTo>
                  <a:pt x="5379" y="19923"/>
                </a:lnTo>
                <a:lnTo>
                  <a:pt x="5366" y="19953"/>
                </a:lnTo>
                <a:lnTo>
                  <a:pt x="5357" y="19997"/>
                </a:lnTo>
                <a:lnTo>
                  <a:pt x="5352" y="20023"/>
                </a:lnTo>
                <a:lnTo>
                  <a:pt x="5351" y="20037"/>
                </a:lnTo>
                <a:lnTo>
                  <a:pt x="5345" y="20081"/>
                </a:lnTo>
                <a:lnTo>
                  <a:pt x="5349" y="20111"/>
                </a:lnTo>
                <a:lnTo>
                  <a:pt x="5349" y="20144"/>
                </a:lnTo>
                <a:lnTo>
                  <a:pt x="5349" y="20147"/>
                </a:lnTo>
                <a:lnTo>
                  <a:pt x="5345" y="20187"/>
                </a:lnTo>
                <a:lnTo>
                  <a:pt x="5342" y="20252"/>
                </a:lnTo>
                <a:lnTo>
                  <a:pt x="5342" y="20281"/>
                </a:lnTo>
                <a:lnTo>
                  <a:pt x="5345" y="20324"/>
                </a:lnTo>
                <a:lnTo>
                  <a:pt x="5347" y="20377"/>
                </a:lnTo>
                <a:lnTo>
                  <a:pt x="5334" y="20468"/>
                </a:lnTo>
                <a:lnTo>
                  <a:pt x="5327" y="20505"/>
                </a:lnTo>
                <a:lnTo>
                  <a:pt x="5313" y="20548"/>
                </a:lnTo>
                <a:lnTo>
                  <a:pt x="5301" y="20590"/>
                </a:lnTo>
                <a:lnTo>
                  <a:pt x="5281" y="20635"/>
                </a:lnTo>
                <a:lnTo>
                  <a:pt x="5268" y="20669"/>
                </a:lnTo>
                <a:lnTo>
                  <a:pt x="5246" y="20709"/>
                </a:lnTo>
                <a:lnTo>
                  <a:pt x="5229" y="20734"/>
                </a:lnTo>
                <a:lnTo>
                  <a:pt x="5202" y="20764"/>
                </a:lnTo>
                <a:lnTo>
                  <a:pt x="5153" y="20800"/>
                </a:lnTo>
                <a:lnTo>
                  <a:pt x="5095" y="20845"/>
                </a:lnTo>
                <a:lnTo>
                  <a:pt x="5085" y="20851"/>
                </a:lnTo>
                <a:lnTo>
                  <a:pt x="5051" y="20867"/>
                </a:lnTo>
                <a:lnTo>
                  <a:pt x="5027" y="20876"/>
                </a:lnTo>
                <a:lnTo>
                  <a:pt x="5000" y="20890"/>
                </a:lnTo>
                <a:lnTo>
                  <a:pt x="4965" y="20913"/>
                </a:lnTo>
                <a:lnTo>
                  <a:pt x="4934" y="20929"/>
                </a:lnTo>
                <a:lnTo>
                  <a:pt x="4904" y="20938"/>
                </a:lnTo>
                <a:lnTo>
                  <a:pt x="4877" y="20945"/>
                </a:lnTo>
                <a:lnTo>
                  <a:pt x="4848" y="20951"/>
                </a:lnTo>
                <a:lnTo>
                  <a:pt x="4826" y="20955"/>
                </a:lnTo>
                <a:lnTo>
                  <a:pt x="4801" y="20951"/>
                </a:lnTo>
                <a:lnTo>
                  <a:pt x="4775" y="20951"/>
                </a:lnTo>
                <a:lnTo>
                  <a:pt x="4753" y="20955"/>
                </a:lnTo>
                <a:lnTo>
                  <a:pt x="4721" y="20961"/>
                </a:lnTo>
                <a:lnTo>
                  <a:pt x="4691" y="20974"/>
                </a:lnTo>
                <a:lnTo>
                  <a:pt x="4664" y="20995"/>
                </a:lnTo>
                <a:lnTo>
                  <a:pt x="4645" y="21014"/>
                </a:lnTo>
                <a:lnTo>
                  <a:pt x="4623" y="21034"/>
                </a:lnTo>
                <a:lnTo>
                  <a:pt x="4606" y="21053"/>
                </a:lnTo>
                <a:lnTo>
                  <a:pt x="4589" y="21075"/>
                </a:lnTo>
                <a:lnTo>
                  <a:pt x="4577" y="21095"/>
                </a:lnTo>
                <a:lnTo>
                  <a:pt x="4566" y="21117"/>
                </a:lnTo>
                <a:lnTo>
                  <a:pt x="4554" y="21148"/>
                </a:lnTo>
                <a:lnTo>
                  <a:pt x="4538" y="21177"/>
                </a:lnTo>
                <a:lnTo>
                  <a:pt x="4527" y="21198"/>
                </a:lnTo>
                <a:lnTo>
                  <a:pt x="4511" y="21227"/>
                </a:lnTo>
                <a:lnTo>
                  <a:pt x="4495" y="21285"/>
                </a:lnTo>
                <a:lnTo>
                  <a:pt x="4483" y="21329"/>
                </a:lnTo>
                <a:lnTo>
                  <a:pt x="4474" y="21356"/>
                </a:lnTo>
                <a:lnTo>
                  <a:pt x="4469" y="21391"/>
                </a:lnTo>
                <a:lnTo>
                  <a:pt x="4469" y="21422"/>
                </a:lnTo>
                <a:lnTo>
                  <a:pt x="4469" y="21458"/>
                </a:lnTo>
                <a:lnTo>
                  <a:pt x="4473" y="21493"/>
                </a:lnTo>
                <a:lnTo>
                  <a:pt x="4476" y="21530"/>
                </a:lnTo>
                <a:lnTo>
                  <a:pt x="4481" y="21562"/>
                </a:lnTo>
                <a:lnTo>
                  <a:pt x="4489" y="21595"/>
                </a:lnTo>
                <a:lnTo>
                  <a:pt x="4503" y="21648"/>
                </a:lnTo>
                <a:lnTo>
                  <a:pt x="4510" y="21675"/>
                </a:lnTo>
                <a:lnTo>
                  <a:pt x="4528" y="21735"/>
                </a:lnTo>
                <a:lnTo>
                  <a:pt x="4538" y="21762"/>
                </a:lnTo>
                <a:lnTo>
                  <a:pt x="4537" y="21787"/>
                </a:lnTo>
                <a:lnTo>
                  <a:pt x="4533" y="21804"/>
                </a:lnTo>
                <a:lnTo>
                  <a:pt x="4530" y="21828"/>
                </a:lnTo>
                <a:lnTo>
                  <a:pt x="4515" y="21856"/>
                </a:lnTo>
                <a:lnTo>
                  <a:pt x="4501" y="21880"/>
                </a:lnTo>
                <a:lnTo>
                  <a:pt x="4484" y="21901"/>
                </a:lnTo>
                <a:lnTo>
                  <a:pt x="4452" y="21920"/>
                </a:lnTo>
                <a:lnTo>
                  <a:pt x="4418" y="21935"/>
                </a:lnTo>
                <a:lnTo>
                  <a:pt x="4386" y="21941"/>
                </a:lnTo>
                <a:lnTo>
                  <a:pt x="4347" y="21948"/>
                </a:lnTo>
                <a:lnTo>
                  <a:pt x="4295" y="21954"/>
                </a:lnTo>
                <a:lnTo>
                  <a:pt x="4256" y="21954"/>
                </a:lnTo>
                <a:lnTo>
                  <a:pt x="4226" y="21956"/>
                </a:lnTo>
                <a:lnTo>
                  <a:pt x="4202" y="21964"/>
                </a:lnTo>
                <a:lnTo>
                  <a:pt x="4183" y="21967"/>
                </a:lnTo>
                <a:lnTo>
                  <a:pt x="4151" y="21975"/>
                </a:lnTo>
                <a:lnTo>
                  <a:pt x="4129" y="21988"/>
                </a:lnTo>
                <a:lnTo>
                  <a:pt x="4107" y="22001"/>
                </a:lnTo>
                <a:lnTo>
                  <a:pt x="4094" y="22007"/>
                </a:lnTo>
                <a:lnTo>
                  <a:pt x="4070" y="22004"/>
                </a:lnTo>
                <a:lnTo>
                  <a:pt x="4051" y="22001"/>
                </a:lnTo>
                <a:lnTo>
                  <a:pt x="4038" y="21995"/>
                </a:lnTo>
                <a:lnTo>
                  <a:pt x="4023" y="21970"/>
                </a:lnTo>
                <a:lnTo>
                  <a:pt x="4014" y="21953"/>
                </a:lnTo>
                <a:lnTo>
                  <a:pt x="4001" y="21932"/>
                </a:lnTo>
                <a:lnTo>
                  <a:pt x="3992" y="21904"/>
                </a:lnTo>
                <a:lnTo>
                  <a:pt x="3987" y="21885"/>
                </a:lnTo>
                <a:lnTo>
                  <a:pt x="3982" y="21861"/>
                </a:lnTo>
                <a:lnTo>
                  <a:pt x="3982" y="21840"/>
                </a:lnTo>
                <a:lnTo>
                  <a:pt x="3997" y="21798"/>
                </a:lnTo>
                <a:lnTo>
                  <a:pt x="3997" y="21762"/>
                </a:lnTo>
                <a:lnTo>
                  <a:pt x="4001" y="21735"/>
                </a:lnTo>
                <a:lnTo>
                  <a:pt x="4009" y="21688"/>
                </a:lnTo>
                <a:lnTo>
                  <a:pt x="4011" y="21661"/>
                </a:lnTo>
                <a:lnTo>
                  <a:pt x="4021" y="21620"/>
                </a:lnTo>
                <a:lnTo>
                  <a:pt x="4028" y="21575"/>
                </a:lnTo>
                <a:lnTo>
                  <a:pt x="4028" y="21548"/>
                </a:lnTo>
                <a:lnTo>
                  <a:pt x="4026" y="21520"/>
                </a:lnTo>
                <a:lnTo>
                  <a:pt x="4014" y="21485"/>
                </a:lnTo>
                <a:lnTo>
                  <a:pt x="4004" y="21437"/>
                </a:lnTo>
                <a:lnTo>
                  <a:pt x="3990" y="21396"/>
                </a:lnTo>
                <a:lnTo>
                  <a:pt x="3980" y="21375"/>
                </a:lnTo>
                <a:lnTo>
                  <a:pt x="3957" y="21335"/>
                </a:lnTo>
                <a:lnTo>
                  <a:pt x="3938" y="21311"/>
                </a:lnTo>
                <a:lnTo>
                  <a:pt x="3918" y="21283"/>
                </a:lnTo>
                <a:lnTo>
                  <a:pt x="3860" y="21235"/>
                </a:lnTo>
                <a:lnTo>
                  <a:pt x="3816" y="21209"/>
                </a:lnTo>
                <a:lnTo>
                  <a:pt x="3776" y="21195"/>
                </a:lnTo>
                <a:lnTo>
                  <a:pt x="3726" y="21174"/>
                </a:lnTo>
                <a:lnTo>
                  <a:pt x="3698" y="21163"/>
                </a:lnTo>
                <a:lnTo>
                  <a:pt x="3672" y="21164"/>
                </a:lnTo>
                <a:lnTo>
                  <a:pt x="3640" y="21169"/>
                </a:lnTo>
                <a:lnTo>
                  <a:pt x="3610" y="21169"/>
                </a:lnTo>
                <a:lnTo>
                  <a:pt x="3583" y="21175"/>
                </a:lnTo>
                <a:lnTo>
                  <a:pt x="3554" y="21190"/>
                </a:lnTo>
                <a:lnTo>
                  <a:pt x="3530" y="21204"/>
                </a:lnTo>
                <a:lnTo>
                  <a:pt x="3498" y="21229"/>
                </a:lnTo>
                <a:lnTo>
                  <a:pt x="3474" y="21250"/>
                </a:lnTo>
                <a:lnTo>
                  <a:pt x="3451" y="21274"/>
                </a:lnTo>
                <a:lnTo>
                  <a:pt x="3427" y="21306"/>
                </a:lnTo>
                <a:lnTo>
                  <a:pt x="3417" y="21322"/>
                </a:lnTo>
                <a:lnTo>
                  <a:pt x="3403" y="21348"/>
                </a:lnTo>
                <a:lnTo>
                  <a:pt x="3386" y="21380"/>
                </a:lnTo>
                <a:lnTo>
                  <a:pt x="3371" y="21419"/>
                </a:lnTo>
                <a:lnTo>
                  <a:pt x="3361" y="21461"/>
                </a:lnTo>
                <a:lnTo>
                  <a:pt x="3359" y="21480"/>
                </a:lnTo>
                <a:lnTo>
                  <a:pt x="3356" y="21498"/>
                </a:lnTo>
                <a:lnTo>
                  <a:pt x="3356" y="21520"/>
                </a:lnTo>
                <a:lnTo>
                  <a:pt x="3356" y="21537"/>
                </a:lnTo>
                <a:lnTo>
                  <a:pt x="3356" y="21556"/>
                </a:lnTo>
                <a:lnTo>
                  <a:pt x="3361" y="21590"/>
                </a:lnTo>
                <a:lnTo>
                  <a:pt x="3363" y="21614"/>
                </a:lnTo>
                <a:lnTo>
                  <a:pt x="3364" y="21638"/>
                </a:lnTo>
                <a:lnTo>
                  <a:pt x="3368" y="21669"/>
                </a:lnTo>
                <a:lnTo>
                  <a:pt x="3378" y="21703"/>
                </a:lnTo>
                <a:lnTo>
                  <a:pt x="3390" y="21733"/>
                </a:lnTo>
                <a:lnTo>
                  <a:pt x="3397" y="21749"/>
                </a:lnTo>
                <a:lnTo>
                  <a:pt x="3403" y="21770"/>
                </a:lnTo>
                <a:lnTo>
                  <a:pt x="3415" y="21796"/>
                </a:lnTo>
                <a:lnTo>
                  <a:pt x="3439" y="21832"/>
                </a:lnTo>
                <a:lnTo>
                  <a:pt x="3454" y="21853"/>
                </a:lnTo>
                <a:lnTo>
                  <a:pt x="3468" y="21875"/>
                </a:lnTo>
                <a:lnTo>
                  <a:pt x="3479" y="21899"/>
                </a:lnTo>
                <a:lnTo>
                  <a:pt x="3501" y="21932"/>
                </a:lnTo>
                <a:lnTo>
                  <a:pt x="3529" y="21969"/>
                </a:lnTo>
                <a:lnTo>
                  <a:pt x="3569" y="22024"/>
                </a:lnTo>
                <a:lnTo>
                  <a:pt x="3580" y="22043"/>
                </a:lnTo>
                <a:lnTo>
                  <a:pt x="3638" y="22148"/>
                </a:lnTo>
                <a:lnTo>
                  <a:pt x="3682" y="22254"/>
                </a:lnTo>
                <a:lnTo>
                  <a:pt x="3726" y="22388"/>
                </a:lnTo>
                <a:lnTo>
                  <a:pt x="3769" y="22535"/>
                </a:lnTo>
                <a:lnTo>
                  <a:pt x="3779" y="22607"/>
                </a:lnTo>
                <a:lnTo>
                  <a:pt x="3777" y="22677"/>
                </a:lnTo>
                <a:lnTo>
                  <a:pt x="3777" y="22680"/>
                </a:lnTo>
                <a:lnTo>
                  <a:pt x="3765" y="22794"/>
                </a:lnTo>
                <a:lnTo>
                  <a:pt x="3754" y="22825"/>
                </a:lnTo>
                <a:lnTo>
                  <a:pt x="3732" y="22896"/>
                </a:lnTo>
                <a:lnTo>
                  <a:pt x="3696" y="22980"/>
                </a:lnTo>
                <a:lnTo>
                  <a:pt x="3644" y="23064"/>
                </a:lnTo>
                <a:lnTo>
                  <a:pt x="3600" y="23117"/>
                </a:lnTo>
                <a:lnTo>
                  <a:pt x="3561" y="23146"/>
                </a:lnTo>
                <a:lnTo>
                  <a:pt x="3496" y="23194"/>
                </a:lnTo>
                <a:lnTo>
                  <a:pt x="3454" y="23214"/>
                </a:lnTo>
                <a:lnTo>
                  <a:pt x="3411" y="23223"/>
                </a:lnTo>
                <a:lnTo>
                  <a:pt x="3385" y="23228"/>
                </a:lnTo>
                <a:lnTo>
                  <a:pt x="3210" y="23256"/>
                </a:lnTo>
                <a:lnTo>
                  <a:pt x="3024" y="23291"/>
                </a:lnTo>
                <a:lnTo>
                  <a:pt x="2894" y="23306"/>
                </a:lnTo>
                <a:lnTo>
                  <a:pt x="2874" y="23315"/>
                </a:lnTo>
                <a:lnTo>
                  <a:pt x="2833" y="23349"/>
                </a:lnTo>
                <a:lnTo>
                  <a:pt x="2786" y="23373"/>
                </a:lnTo>
                <a:lnTo>
                  <a:pt x="2733" y="23393"/>
                </a:lnTo>
                <a:lnTo>
                  <a:pt x="2711" y="23394"/>
                </a:lnTo>
                <a:lnTo>
                  <a:pt x="2679" y="23394"/>
                </a:lnTo>
                <a:lnTo>
                  <a:pt x="2639" y="23393"/>
                </a:lnTo>
                <a:lnTo>
                  <a:pt x="2618" y="23391"/>
                </a:lnTo>
                <a:lnTo>
                  <a:pt x="2601" y="23386"/>
                </a:lnTo>
                <a:lnTo>
                  <a:pt x="2579" y="23378"/>
                </a:lnTo>
                <a:lnTo>
                  <a:pt x="2559" y="23365"/>
                </a:lnTo>
                <a:lnTo>
                  <a:pt x="2547" y="23357"/>
                </a:lnTo>
                <a:lnTo>
                  <a:pt x="2529" y="23344"/>
                </a:lnTo>
                <a:lnTo>
                  <a:pt x="2517" y="23326"/>
                </a:lnTo>
                <a:lnTo>
                  <a:pt x="2510" y="23307"/>
                </a:lnTo>
                <a:lnTo>
                  <a:pt x="2507" y="23289"/>
                </a:lnTo>
                <a:lnTo>
                  <a:pt x="2507" y="23273"/>
                </a:lnTo>
                <a:lnTo>
                  <a:pt x="2507" y="23249"/>
                </a:lnTo>
                <a:lnTo>
                  <a:pt x="2510" y="23218"/>
                </a:lnTo>
                <a:lnTo>
                  <a:pt x="2510" y="23188"/>
                </a:lnTo>
                <a:lnTo>
                  <a:pt x="2498" y="23099"/>
                </a:lnTo>
                <a:lnTo>
                  <a:pt x="2466" y="23020"/>
                </a:lnTo>
                <a:lnTo>
                  <a:pt x="2424" y="22978"/>
                </a:lnTo>
                <a:lnTo>
                  <a:pt x="2312" y="22917"/>
                </a:lnTo>
                <a:lnTo>
                  <a:pt x="2255" y="22880"/>
                </a:lnTo>
                <a:lnTo>
                  <a:pt x="2145" y="22825"/>
                </a:lnTo>
                <a:lnTo>
                  <a:pt x="2060" y="22794"/>
                </a:lnTo>
                <a:lnTo>
                  <a:pt x="1953" y="22772"/>
                </a:lnTo>
                <a:lnTo>
                  <a:pt x="1862" y="22760"/>
                </a:lnTo>
                <a:lnTo>
                  <a:pt x="1757" y="22769"/>
                </a:lnTo>
                <a:lnTo>
                  <a:pt x="1647" y="22794"/>
                </a:lnTo>
                <a:lnTo>
                  <a:pt x="1612" y="22806"/>
                </a:lnTo>
                <a:lnTo>
                  <a:pt x="1581" y="22819"/>
                </a:lnTo>
                <a:lnTo>
                  <a:pt x="1553" y="22828"/>
                </a:lnTo>
                <a:lnTo>
                  <a:pt x="1517" y="22849"/>
                </a:lnTo>
                <a:lnTo>
                  <a:pt x="1476" y="22872"/>
                </a:lnTo>
                <a:lnTo>
                  <a:pt x="1446" y="22896"/>
                </a:lnTo>
                <a:lnTo>
                  <a:pt x="1416" y="22922"/>
                </a:lnTo>
                <a:lnTo>
                  <a:pt x="1387" y="22944"/>
                </a:lnTo>
                <a:lnTo>
                  <a:pt x="1363" y="22965"/>
                </a:lnTo>
                <a:lnTo>
                  <a:pt x="1338" y="22988"/>
                </a:lnTo>
                <a:lnTo>
                  <a:pt x="1329" y="22996"/>
                </a:lnTo>
                <a:lnTo>
                  <a:pt x="1306" y="23020"/>
                </a:lnTo>
                <a:lnTo>
                  <a:pt x="1277" y="23046"/>
                </a:lnTo>
                <a:lnTo>
                  <a:pt x="1251" y="23075"/>
                </a:lnTo>
                <a:lnTo>
                  <a:pt x="1218" y="23106"/>
                </a:lnTo>
                <a:lnTo>
                  <a:pt x="1189" y="23138"/>
                </a:lnTo>
                <a:lnTo>
                  <a:pt x="1165" y="23162"/>
                </a:lnTo>
                <a:lnTo>
                  <a:pt x="1131" y="23214"/>
                </a:lnTo>
                <a:lnTo>
                  <a:pt x="1104" y="23272"/>
                </a:lnTo>
                <a:lnTo>
                  <a:pt x="1070" y="23338"/>
                </a:lnTo>
                <a:lnTo>
                  <a:pt x="1042" y="23401"/>
                </a:lnTo>
                <a:lnTo>
                  <a:pt x="1018" y="23462"/>
                </a:lnTo>
                <a:lnTo>
                  <a:pt x="1006" y="23499"/>
                </a:lnTo>
                <a:lnTo>
                  <a:pt x="993" y="23543"/>
                </a:lnTo>
                <a:lnTo>
                  <a:pt x="986" y="23562"/>
                </a:lnTo>
                <a:lnTo>
                  <a:pt x="971" y="23601"/>
                </a:lnTo>
                <a:lnTo>
                  <a:pt x="966" y="23625"/>
                </a:lnTo>
                <a:lnTo>
                  <a:pt x="960" y="23657"/>
                </a:lnTo>
                <a:lnTo>
                  <a:pt x="955" y="23685"/>
                </a:lnTo>
                <a:lnTo>
                  <a:pt x="947" y="23717"/>
                </a:lnTo>
                <a:lnTo>
                  <a:pt x="938" y="23751"/>
                </a:lnTo>
                <a:lnTo>
                  <a:pt x="932" y="23786"/>
                </a:lnTo>
                <a:lnTo>
                  <a:pt x="927" y="23817"/>
                </a:lnTo>
                <a:lnTo>
                  <a:pt x="923" y="23851"/>
                </a:lnTo>
                <a:lnTo>
                  <a:pt x="906" y="23917"/>
                </a:lnTo>
                <a:lnTo>
                  <a:pt x="900" y="23949"/>
                </a:lnTo>
                <a:lnTo>
                  <a:pt x="889" y="23984"/>
                </a:lnTo>
                <a:lnTo>
                  <a:pt x="873" y="24052"/>
                </a:lnTo>
                <a:lnTo>
                  <a:pt x="871" y="24062"/>
                </a:lnTo>
                <a:lnTo>
                  <a:pt x="864" y="24089"/>
                </a:lnTo>
                <a:lnTo>
                  <a:pt x="857" y="24134"/>
                </a:lnTo>
                <a:lnTo>
                  <a:pt x="842" y="24193"/>
                </a:lnTo>
                <a:lnTo>
                  <a:pt x="835" y="24220"/>
                </a:lnTo>
                <a:lnTo>
                  <a:pt x="828" y="24249"/>
                </a:lnTo>
                <a:lnTo>
                  <a:pt x="818" y="24286"/>
                </a:lnTo>
                <a:lnTo>
                  <a:pt x="810" y="24317"/>
                </a:lnTo>
                <a:lnTo>
                  <a:pt x="795" y="24354"/>
                </a:lnTo>
                <a:lnTo>
                  <a:pt x="788" y="24381"/>
                </a:lnTo>
                <a:lnTo>
                  <a:pt x="776" y="24410"/>
                </a:lnTo>
                <a:lnTo>
                  <a:pt x="754" y="24444"/>
                </a:lnTo>
                <a:lnTo>
                  <a:pt x="732" y="24481"/>
                </a:lnTo>
                <a:lnTo>
                  <a:pt x="722" y="24509"/>
                </a:lnTo>
                <a:lnTo>
                  <a:pt x="713" y="24526"/>
                </a:lnTo>
                <a:lnTo>
                  <a:pt x="690" y="24552"/>
                </a:lnTo>
                <a:lnTo>
                  <a:pt x="651" y="24601"/>
                </a:lnTo>
                <a:lnTo>
                  <a:pt x="631" y="24628"/>
                </a:lnTo>
                <a:lnTo>
                  <a:pt x="615" y="24647"/>
                </a:lnTo>
                <a:lnTo>
                  <a:pt x="588" y="24672"/>
                </a:lnTo>
                <a:lnTo>
                  <a:pt x="570" y="24691"/>
                </a:lnTo>
                <a:lnTo>
                  <a:pt x="539" y="24720"/>
                </a:lnTo>
                <a:lnTo>
                  <a:pt x="500" y="24751"/>
                </a:lnTo>
                <a:lnTo>
                  <a:pt x="473" y="24773"/>
                </a:lnTo>
                <a:lnTo>
                  <a:pt x="451" y="24793"/>
                </a:lnTo>
                <a:lnTo>
                  <a:pt x="426" y="24807"/>
                </a:lnTo>
                <a:lnTo>
                  <a:pt x="373" y="24833"/>
                </a:lnTo>
                <a:lnTo>
                  <a:pt x="329" y="24854"/>
                </a:lnTo>
                <a:lnTo>
                  <a:pt x="314" y="24857"/>
                </a:lnTo>
                <a:lnTo>
                  <a:pt x="284" y="24864"/>
                </a:lnTo>
                <a:lnTo>
                  <a:pt x="262" y="24867"/>
                </a:lnTo>
                <a:lnTo>
                  <a:pt x="194" y="24870"/>
                </a:lnTo>
                <a:lnTo>
                  <a:pt x="170" y="24864"/>
                </a:lnTo>
                <a:lnTo>
                  <a:pt x="170" y="24868"/>
                </a:lnTo>
                <a:lnTo>
                  <a:pt x="170" y="24872"/>
                </a:lnTo>
                <a:lnTo>
                  <a:pt x="170" y="24874"/>
                </a:lnTo>
                <a:lnTo>
                  <a:pt x="173" y="24887"/>
                </a:lnTo>
                <a:lnTo>
                  <a:pt x="176" y="24907"/>
                </a:lnTo>
                <a:lnTo>
                  <a:pt x="186" y="24921"/>
                </a:lnTo>
                <a:lnTo>
                  <a:pt x="196" y="24929"/>
                </a:lnTo>
                <a:lnTo>
                  <a:pt x="208" y="24936"/>
                </a:lnTo>
                <a:lnTo>
                  <a:pt x="214" y="24940"/>
                </a:lnTo>
                <a:lnTo>
                  <a:pt x="216" y="24941"/>
                </a:lnTo>
                <a:lnTo>
                  <a:pt x="230" y="24946"/>
                </a:lnTo>
                <a:lnTo>
                  <a:pt x="241" y="24949"/>
                </a:lnTo>
                <a:lnTo>
                  <a:pt x="257" y="24954"/>
                </a:lnTo>
                <a:lnTo>
                  <a:pt x="262" y="24958"/>
                </a:lnTo>
                <a:lnTo>
                  <a:pt x="269" y="24967"/>
                </a:lnTo>
                <a:lnTo>
                  <a:pt x="269" y="24971"/>
                </a:lnTo>
                <a:lnTo>
                  <a:pt x="269" y="24978"/>
                </a:lnTo>
                <a:lnTo>
                  <a:pt x="269" y="24981"/>
                </a:lnTo>
                <a:lnTo>
                  <a:pt x="269" y="24988"/>
                </a:lnTo>
                <a:lnTo>
                  <a:pt x="269" y="24991"/>
                </a:lnTo>
                <a:lnTo>
                  <a:pt x="264" y="25001"/>
                </a:lnTo>
                <a:lnTo>
                  <a:pt x="257" y="25012"/>
                </a:lnTo>
                <a:lnTo>
                  <a:pt x="255" y="25029"/>
                </a:lnTo>
                <a:lnTo>
                  <a:pt x="250" y="25044"/>
                </a:lnTo>
                <a:lnTo>
                  <a:pt x="247" y="25061"/>
                </a:lnTo>
                <a:lnTo>
                  <a:pt x="252" y="25074"/>
                </a:lnTo>
                <a:lnTo>
                  <a:pt x="259" y="25092"/>
                </a:lnTo>
                <a:lnTo>
                  <a:pt x="270" y="25105"/>
                </a:lnTo>
                <a:lnTo>
                  <a:pt x="283" y="25115"/>
                </a:lnTo>
                <a:lnTo>
                  <a:pt x="289" y="25125"/>
                </a:lnTo>
                <a:lnTo>
                  <a:pt x="294" y="25134"/>
                </a:lnTo>
                <a:lnTo>
                  <a:pt x="294" y="25137"/>
                </a:lnTo>
                <a:lnTo>
                  <a:pt x="294" y="25147"/>
                </a:lnTo>
                <a:lnTo>
                  <a:pt x="294" y="25150"/>
                </a:lnTo>
                <a:lnTo>
                  <a:pt x="292" y="25181"/>
                </a:lnTo>
                <a:lnTo>
                  <a:pt x="292" y="25185"/>
                </a:lnTo>
                <a:lnTo>
                  <a:pt x="294" y="25203"/>
                </a:lnTo>
                <a:lnTo>
                  <a:pt x="299" y="25218"/>
                </a:lnTo>
                <a:lnTo>
                  <a:pt x="303" y="25230"/>
                </a:lnTo>
                <a:lnTo>
                  <a:pt x="307" y="25238"/>
                </a:lnTo>
                <a:lnTo>
                  <a:pt x="319" y="25253"/>
                </a:lnTo>
                <a:lnTo>
                  <a:pt x="326" y="25263"/>
                </a:lnTo>
                <a:lnTo>
                  <a:pt x="341" y="25274"/>
                </a:lnTo>
                <a:lnTo>
                  <a:pt x="354" y="25281"/>
                </a:lnTo>
                <a:lnTo>
                  <a:pt x="364" y="25288"/>
                </a:lnTo>
                <a:lnTo>
                  <a:pt x="375" y="25297"/>
                </a:lnTo>
                <a:lnTo>
                  <a:pt x="382" y="25305"/>
                </a:lnTo>
                <a:lnTo>
                  <a:pt x="385" y="25317"/>
                </a:lnTo>
                <a:lnTo>
                  <a:pt x="385" y="25320"/>
                </a:lnTo>
                <a:lnTo>
                  <a:pt x="385" y="25325"/>
                </a:lnTo>
                <a:lnTo>
                  <a:pt x="385" y="25329"/>
                </a:lnTo>
                <a:lnTo>
                  <a:pt x="380" y="25345"/>
                </a:lnTo>
                <a:lnTo>
                  <a:pt x="369" y="25357"/>
                </a:lnTo>
                <a:lnTo>
                  <a:pt x="356" y="25366"/>
                </a:lnTo>
                <a:lnTo>
                  <a:pt x="346" y="25373"/>
                </a:lnTo>
                <a:lnTo>
                  <a:pt x="324" y="25382"/>
                </a:lnTo>
                <a:lnTo>
                  <a:pt x="302" y="25383"/>
                </a:lnTo>
                <a:lnTo>
                  <a:pt x="290" y="25382"/>
                </a:lnTo>
                <a:lnTo>
                  <a:pt x="253" y="25375"/>
                </a:lnTo>
                <a:lnTo>
                  <a:pt x="243" y="25375"/>
                </a:lnTo>
                <a:lnTo>
                  <a:pt x="227" y="25381"/>
                </a:lnTo>
                <a:lnTo>
                  <a:pt x="213" y="25387"/>
                </a:lnTo>
                <a:lnTo>
                  <a:pt x="201" y="25394"/>
                </a:lnTo>
                <a:lnTo>
                  <a:pt x="187" y="25405"/>
                </a:lnTo>
                <a:lnTo>
                  <a:pt x="175" y="25417"/>
                </a:lnTo>
                <a:lnTo>
                  <a:pt x="165" y="25428"/>
                </a:lnTo>
                <a:lnTo>
                  <a:pt x="159" y="25445"/>
                </a:lnTo>
                <a:lnTo>
                  <a:pt x="160" y="25458"/>
                </a:lnTo>
                <a:lnTo>
                  <a:pt x="168" y="25503"/>
                </a:lnTo>
                <a:lnTo>
                  <a:pt x="172" y="25553"/>
                </a:lnTo>
                <a:lnTo>
                  <a:pt x="172" y="25554"/>
                </a:lnTo>
                <a:lnTo>
                  <a:pt x="174" y="25571"/>
                </a:lnTo>
                <a:lnTo>
                  <a:pt x="178" y="25592"/>
                </a:lnTo>
                <a:lnTo>
                  <a:pt x="184" y="25608"/>
                </a:lnTo>
                <a:lnTo>
                  <a:pt x="191" y="25629"/>
                </a:lnTo>
                <a:lnTo>
                  <a:pt x="200" y="25653"/>
                </a:lnTo>
                <a:lnTo>
                  <a:pt x="210" y="25673"/>
                </a:lnTo>
                <a:lnTo>
                  <a:pt x="223" y="25695"/>
                </a:lnTo>
                <a:lnTo>
                  <a:pt x="239" y="25721"/>
                </a:lnTo>
                <a:lnTo>
                  <a:pt x="249" y="25737"/>
                </a:lnTo>
                <a:lnTo>
                  <a:pt x="256" y="25749"/>
                </a:lnTo>
                <a:lnTo>
                  <a:pt x="262" y="25765"/>
                </a:lnTo>
                <a:lnTo>
                  <a:pt x="261" y="25767"/>
                </a:lnTo>
                <a:lnTo>
                  <a:pt x="262" y="25768"/>
                </a:lnTo>
                <a:lnTo>
                  <a:pt x="258" y="25784"/>
                </a:lnTo>
                <a:lnTo>
                  <a:pt x="255" y="25802"/>
                </a:lnTo>
                <a:lnTo>
                  <a:pt x="246" y="25824"/>
                </a:lnTo>
                <a:lnTo>
                  <a:pt x="240" y="25838"/>
                </a:lnTo>
                <a:lnTo>
                  <a:pt x="237" y="25856"/>
                </a:lnTo>
                <a:lnTo>
                  <a:pt x="234" y="25873"/>
                </a:lnTo>
                <a:lnTo>
                  <a:pt x="235" y="25887"/>
                </a:lnTo>
                <a:lnTo>
                  <a:pt x="245" y="25915"/>
                </a:lnTo>
                <a:lnTo>
                  <a:pt x="254" y="25934"/>
                </a:lnTo>
                <a:lnTo>
                  <a:pt x="264" y="25950"/>
                </a:lnTo>
                <a:lnTo>
                  <a:pt x="272" y="25961"/>
                </a:lnTo>
                <a:lnTo>
                  <a:pt x="287" y="25977"/>
                </a:lnTo>
                <a:lnTo>
                  <a:pt x="299" y="25993"/>
                </a:lnTo>
                <a:lnTo>
                  <a:pt x="308" y="26005"/>
                </a:lnTo>
                <a:lnTo>
                  <a:pt x="315" y="26016"/>
                </a:lnTo>
                <a:lnTo>
                  <a:pt x="324" y="26030"/>
                </a:lnTo>
                <a:lnTo>
                  <a:pt x="325" y="26043"/>
                </a:lnTo>
                <a:lnTo>
                  <a:pt x="325" y="26044"/>
                </a:lnTo>
                <a:lnTo>
                  <a:pt x="325" y="26046"/>
                </a:lnTo>
                <a:lnTo>
                  <a:pt x="323" y="26062"/>
                </a:lnTo>
                <a:lnTo>
                  <a:pt x="322" y="26076"/>
                </a:lnTo>
                <a:lnTo>
                  <a:pt x="319" y="26089"/>
                </a:lnTo>
                <a:lnTo>
                  <a:pt x="319" y="26109"/>
                </a:lnTo>
                <a:lnTo>
                  <a:pt x="320" y="26124"/>
                </a:lnTo>
                <a:lnTo>
                  <a:pt x="322" y="26152"/>
                </a:lnTo>
                <a:lnTo>
                  <a:pt x="322" y="26156"/>
                </a:lnTo>
                <a:lnTo>
                  <a:pt x="322" y="26178"/>
                </a:lnTo>
                <a:lnTo>
                  <a:pt x="324" y="26201"/>
                </a:lnTo>
                <a:lnTo>
                  <a:pt x="325" y="26210"/>
                </a:lnTo>
                <a:lnTo>
                  <a:pt x="325" y="26211"/>
                </a:lnTo>
                <a:lnTo>
                  <a:pt x="325" y="26214"/>
                </a:lnTo>
                <a:lnTo>
                  <a:pt x="317" y="26223"/>
                </a:lnTo>
                <a:lnTo>
                  <a:pt x="310" y="26228"/>
                </a:lnTo>
                <a:lnTo>
                  <a:pt x="297" y="26234"/>
                </a:lnTo>
                <a:lnTo>
                  <a:pt x="281" y="26240"/>
                </a:lnTo>
                <a:lnTo>
                  <a:pt x="270" y="26244"/>
                </a:lnTo>
                <a:lnTo>
                  <a:pt x="259" y="26251"/>
                </a:lnTo>
                <a:lnTo>
                  <a:pt x="249" y="26256"/>
                </a:lnTo>
                <a:lnTo>
                  <a:pt x="244" y="26262"/>
                </a:lnTo>
                <a:lnTo>
                  <a:pt x="240" y="26277"/>
                </a:lnTo>
                <a:lnTo>
                  <a:pt x="240" y="26287"/>
                </a:lnTo>
                <a:lnTo>
                  <a:pt x="249" y="26298"/>
                </a:lnTo>
                <a:lnTo>
                  <a:pt x="270" y="26299"/>
                </a:lnTo>
                <a:lnTo>
                  <a:pt x="289" y="26302"/>
                </a:lnTo>
                <a:lnTo>
                  <a:pt x="301" y="26305"/>
                </a:lnTo>
                <a:lnTo>
                  <a:pt x="317" y="26305"/>
                </a:lnTo>
                <a:lnTo>
                  <a:pt x="336" y="26310"/>
                </a:lnTo>
                <a:lnTo>
                  <a:pt x="346" y="26319"/>
                </a:lnTo>
                <a:lnTo>
                  <a:pt x="355" y="26330"/>
                </a:lnTo>
                <a:lnTo>
                  <a:pt x="360" y="26340"/>
                </a:lnTo>
                <a:lnTo>
                  <a:pt x="361" y="26356"/>
                </a:lnTo>
                <a:lnTo>
                  <a:pt x="361" y="26357"/>
                </a:lnTo>
                <a:lnTo>
                  <a:pt x="361" y="26359"/>
                </a:lnTo>
                <a:lnTo>
                  <a:pt x="358" y="26379"/>
                </a:lnTo>
                <a:lnTo>
                  <a:pt x="351" y="26398"/>
                </a:lnTo>
                <a:lnTo>
                  <a:pt x="347" y="26416"/>
                </a:lnTo>
                <a:lnTo>
                  <a:pt x="344" y="26433"/>
                </a:lnTo>
                <a:lnTo>
                  <a:pt x="342" y="26447"/>
                </a:lnTo>
                <a:lnTo>
                  <a:pt x="333" y="26476"/>
                </a:lnTo>
                <a:lnTo>
                  <a:pt x="327" y="26485"/>
                </a:lnTo>
                <a:lnTo>
                  <a:pt x="323" y="26494"/>
                </a:lnTo>
                <a:lnTo>
                  <a:pt x="314" y="26505"/>
                </a:lnTo>
                <a:lnTo>
                  <a:pt x="279" y="26520"/>
                </a:lnTo>
                <a:lnTo>
                  <a:pt x="264" y="26518"/>
                </a:lnTo>
                <a:lnTo>
                  <a:pt x="241" y="26522"/>
                </a:lnTo>
                <a:lnTo>
                  <a:pt x="228" y="26523"/>
                </a:lnTo>
                <a:lnTo>
                  <a:pt x="218" y="26526"/>
                </a:lnTo>
                <a:lnTo>
                  <a:pt x="208" y="26531"/>
                </a:lnTo>
                <a:lnTo>
                  <a:pt x="201" y="26541"/>
                </a:lnTo>
                <a:lnTo>
                  <a:pt x="194" y="26554"/>
                </a:lnTo>
                <a:lnTo>
                  <a:pt x="193" y="26563"/>
                </a:lnTo>
                <a:lnTo>
                  <a:pt x="195" y="26575"/>
                </a:lnTo>
                <a:lnTo>
                  <a:pt x="200" y="26598"/>
                </a:lnTo>
                <a:lnTo>
                  <a:pt x="203" y="26618"/>
                </a:lnTo>
                <a:lnTo>
                  <a:pt x="204" y="26642"/>
                </a:lnTo>
                <a:lnTo>
                  <a:pt x="204" y="26645"/>
                </a:lnTo>
                <a:lnTo>
                  <a:pt x="204" y="26671"/>
                </a:lnTo>
                <a:lnTo>
                  <a:pt x="204" y="26674"/>
                </a:lnTo>
                <a:lnTo>
                  <a:pt x="204" y="26689"/>
                </a:lnTo>
                <a:lnTo>
                  <a:pt x="208" y="26708"/>
                </a:lnTo>
                <a:lnTo>
                  <a:pt x="210" y="26733"/>
                </a:lnTo>
                <a:lnTo>
                  <a:pt x="210" y="26736"/>
                </a:lnTo>
                <a:lnTo>
                  <a:pt x="210" y="26753"/>
                </a:lnTo>
                <a:lnTo>
                  <a:pt x="210" y="26756"/>
                </a:lnTo>
                <a:lnTo>
                  <a:pt x="204" y="26772"/>
                </a:lnTo>
                <a:lnTo>
                  <a:pt x="192" y="26791"/>
                </a:lnTo>
                <a:lnTo>
                  <a:pt x="177" y="26802"/>
                </a:lnTo>
                <a:lnTo>
                  <a:pt x="149" y="26818"/>
                </a:lnTo>
                <a:lnTo>
                  <a:pt x="131" y="26830"/>
                </a:lnTo>
                <a:lnTo>
                  <a:pt x="119" y="26850"/>
                </a:lnTo>
                <a:lnTo>
                  <a:pt x="112" y="26868"/>
                </a:lnTo>
                <a:lnTo>
                  <a:pt x="112" y="26869"/>
                </a:lnTo>
                <a:lnTo>
                  <a:pt x="111" y="26871"/>
                </a:lnTo>
                <a:lnTo>
                  <a:pt x="112" y="26885"/>
                </a:lnTo>
                <a:lnTo>
                  <a:pt x="113" y="26906"/>
                </a:lnTo>
                <a:lnTo>
                  <a:pt x="117" y="26924"/>
                </a:lnTo>
                <a:lnTo>
                  <a:pt x="119" y="26936"/>
                </a:lnTo>
                <a:lnTo>
                  <a:pt x="118" y="26937"/>
                </a:lnTo>
                <a:lnTo>
                  <a:pt x="119" y="26940"/>
                </a:lnTo>
                <a:lnTo>
                  <a:pt x="116" y="26950"/>
                </a:lnTo>
                <a:lnTo>
                  <a:pt x="113" y="26963"/>
                </a:lnTo>
                <a:lnTo>
                  <a:pt x="105" y="26970"/>
                </a:lnTo>
                <a:lnTo>
                  <a:pt x="91" y="26981"/>
                </a:lnTo>
                <a:lnTo>
                  <a:pt x="77" y="26988"/>
                </a:lnTo>
                <a:lnTo>
                  <a:pt x="58" y="27001"/>
                </a:lnTo>
                <a:lnTo>
                  <a:pt x="35" y="27014"/>
                </a:lnTo>
                <a:lnTo>
                  <a:pt x="15" y="27022"/>
                </a:lnTo>
                <a:lnTo>
                  <a:pt x="0" y="27040"/>
                </a:lnTo>
                <a:lnTo>
                  <a:pt x="0" y="27050"/>
                </a:lnTo>
                <a:lnTo>
                  <a:pt x="7" y="27078"/>
                </a:lnTo>
                <a:lnTo>
                  <a:pt x="14" y="27105"/>
                </a:lnTo>
                <a:lnTo>
                  <a:pt x="22" y="27123"/>
                </a:lnTo>
                <a:lnTo>
                  <a:pt x="31" y="27137"/>
                </a:lnTo>
                <a:lnTo>
                  <a:pt x="44" y="27155"/>
                </a:lnTo>
                <a:lnTo>
                  <a:pt x="63" y="27168"/>
                </a:lnTo>
                <a:lnTo>
                  <a:pt x="85" y="27173"/>
                </a:lnTo>
                <a:lnTo>
                  <a:pt x="99" y="27172"/>
                </a:lnTo>
                <a:lnTo>
                  <a:pt x="113" y="27167"/>
                </a:lnTo>
                <a:lnTo>
                  <a:pt x="128" y="27159"/>
                </a:lnTo>
                <a:lnTo>
                  <a:pt x="139" y="27155"/>
                </a:lnTo>
                <a:lnTo>
                  <a:pt x="156" y="27154"/>
                </a:lnTo>
                <a:lnTo>
                  <a:pt x="163" y="27155"/>
                </a:lnTo>
                <a:lnTo>
                  <a:pt x="166" y="27156"/>
                </a:lnTo>
                <a:lnTo>
                  <a:pt x="176" y="27162"/>
                </a:lnTo>
                <a:lnTo>
                  <a:pt x="186" y="27170"/>
                </a:lnTo>
                <a:lnTo>
                  <a:pt x="200" y="27185"/>
                </a:lnTo>
                <a:lnTo>
                  <a:pt x="227" y="27212"/>
                </a:lnTo>
                <a:lnTo>
                  <a:pt x="237" y="27230"/>
                </a:lnTo>
                <a:lnTo>
                  <a:pt x="249" y="27253"/>
                </a:lnTo>
                <a:lnTo>
                  <a:pt x="258" y="27269"/>
                </a:lnTo>
                <a:lnTo>
                  <a:pt x="262" y="27281"/>
                </a:lnTo>
                <a:lnTo>
                  <a:pt x="264" y="27299"/>
                </a:lnTo>
                <a:lnTo>
                  <a:pt x="264" y="27300"/>
                </a:lnTo>
                <a:lnTo>
                  <a:pt x="264" y="27302"/>
                </a:lnTo>
                <a:lnTo>
                  <a:pt x="257" y="27323"/>
                </a:lnTo>
                <a:lnTo>
                  <a:pt x="250" y="27333"/>
                </a:lnTo>
                <a:lnTo>
                  <a:pt x="241" y="27346"/>
                </a:lnTo>
                <a:lnTo>
                  <a:pt x="234" y="27366"/>
                </a:lnTo>
                <a:lnTo>
                  <a:pt x="226" y="27382"/>
                </a:lnTo>
                <a:lnTo>
                  <a:pt x="224" y="27395"/>
                </a:lnTo>
                <a:lnTo>
                  <a:pt x="228" y="27409"/>
                </a:lnTo>
                <a:lnTo>
                  <a:pt x="241" y="27418"/>
                </a:lnTo>
                <a:lnTo>
                  <a:pt x="254" y="27426"/>
                </a:lnTo>
                <a:lnTo>
                  <a:pt x="262" y="27427"/>
                </a:lnTo>
                <a:lnTo>
                  <a:pt x="283" y="27436"/>
                </a:lnTo>
                <a:lnTo>
                  <a:pt x="296" y="27446"/>
                </a:lnTo>
                <a:lnTo>
                  <a:pt x="303" y="27456"/>
                </a:lnTo>
                <a:lnTo>
                  <a:pt x="308" y="27463"/>
                </a:lnTo>
                <a:lnTo>
                  <a:pt x="316" y="27473"/>
                </a:lnTo>
                <a:lnTo>
                  <a:pt x="324" y="27497"/>
                </a:lnTo>
                <a:lnTo>
                  <a:pt x="323" y="27498"/>
                </a:lnTo>
                <a:lnTo>
                  <a:pt x="324" y="27500"/>
                </a:lnTo>
                <a:lnTo>
                  <a:pt x="318" y="27516"/>
                </a:lnTo>
                <a:lnTo>
                  <a:pt x="311" y="27528"/>
                </a:lnTo>
                <a:lnTo>
                  <a:pt x="302" y="27538"/>
                </a:lnTo>
                <a:lnTo>
                  <a:pt x="288" y="27548"/>
                </a:lnTo>
                <a:lnTo>
                  <a:pt x="272" y="27556"/>
                </a:lnTo>
                <a:lnTo>
                  <a:pt x="263" y="27564"/>
                </a:lnTo>
                <a:lnTo>
                  <a:pt x="257" y="27570"/>
                </a:lnTo>
                <a:lnTo>
                  <a:pt x="247" y="27583"/>
                </a:lnTo>
                <a:lnTo>
                  <a:pt x="248" y="27593"/>
                </a:lnTo>
                <a:lnTo>
                  <a:pt x="252" y="27604"/>
                </a:lnTo>
                <a:lnTo>
                  <a:pt x="257" y="27616"/>
                </a:lnTo>
                <a:lnTo>
                  <a:pt x="266" y="27629"/>
                </a:lnTo>
                <a:lnTo>
                  <a:pt x="275" y="27643"/>
                </a:lnTo>
                <a:lnTo>
                  <a:pt x="285" y="27655"/>
                </a:lnTo>
                <a:lnTo>
                  <a:pt x="297" y="27667"/>
                </a:lnTo>
                <a:lnTo>
                  <a:pt x="303" y="27676"/>
                </a:lnTo>
                <a:lnTo>
                  <a:pt x="307" y="27685"/>
                </a:lnTo>
                <a:lnTo>
                  <a:pt x="307" y="27688"/>
                </a:lnTo>
                <a:lnTo>
                  <a:pt x="307" y="27692"/>
                </a:lnTo>
                <a:lnTo>
                  <a:pt x="307" y="27695"/>
                </a:lnTo>
                <a:lnTo>
                  <a:pt x="305" y="27707"/>
                </a:lnTo>
                <a:lnTo>
                  <a:pt x="297" y="27735"/>
                </a:lnTo>
                <a:lnTo>
                  <a:pt x="297" y="27749"/>
                </a:lnTo>
                <a:lnTo>
                  <a:pt x="307" y="27764"/>
                </a:lnTo>
                <a:lnTo>
                  <a:pt x="318" y="27768"/>
                </a:lnTo>
                <a:lnTo>
                  <a:pt x="327" y="27769"/>
                </a:lnTo>
                <a:lnTo>
                  <a:pt x="335" y="27769"/>
                </a:lnTo>
                <a:lnTo>
                  <a:pt x="358" y="27767"/>
                </a:lnTo>
                <a:lnTo>
                  <a:pt x="369" y="27771"/>
                </a:lnTo>
                <a:lnTo>
                  <a:pt x="381" y="27778"/>
                </a:lnTo>
                <a:lnTo>
                  <a:pt x="387" y="27786"/>
                </a:lnTo>
                <a:lnTo>
                  <a:pt x="387" y="27789"/>
                </a:lnTo>
                <a:lnTo>
                  <a:pt x="387" y="27800"/>
                </a:lnTo>
                <a:lnTo>
                  <a:pt x="388" y="27811"/>
                </a:lnTo>
                <a:lnTo>
                  <a:pt x="389" y="27827"/>
                </a:lnTo>
                <a:lnTo>
                  <a:pt x="391" y="27843"/>
                </a:lnTo>
                <a:lnTo>
                  <a:pt x="396" y="27858"/>
                </a:lnTo>
                <a:lnTo>
                  <a:pt x="399" y="27871"/>
                </a:lnTo>
                <a:lnTo>
                  <a:pt x="404" y="27882"/>
                </a:lnTo>
                <a:lnTo>
                  <a:pt x="413" y="27895"/>
                </a:lnTo>
                <a:lnTo>
                  <a:pt x="419" y="27907"/>
                </a:lnTo>
                <a:lnTo>
                  <a:pt x="418" y="27909"/>
                </a:lnTo>
                <a:lnTo>
                  <a:pt x="419" y="27910"/>
                </a:lnTo>
                <a:lnTo>
                  <a:pt x="417" y="27923"/>
                </a:lnTo>
                <a:lnTo>
                  <a:pt x="412" y="27936"/>
                </a:lnTo>
                <a:lnTo>
                  <a:pt x="407" y="27952"/>
                </a:lnTo>
                <a:lnTo>
                  <a:pt x="407" y="27958"/>
                </a:lnTo>
                <a:lnTo>
                  <a:pt x="413" y="27969"/>
                </a:lnTo>
                <a:lnTo>
                  <a:pt x="421" y="27973"/>
                </a:lnTo>
                <a:lnTo>
                  <a:pt x="425" y="27983"/>
                </a:lnTo>
                <a:lnTo>
                  <a:pt x="431" y="27993"/>
                </a:lnTo>
                <a:lnTo>
                  <a:pt x="438" y="28014"/>
                </a:lnTo>
                <a:lnTo>
                  <a:pt x="448" y="28043"/>
                </a:lnTo>
                <a:lnTo>
                  <a:pt x="455" y="28054"/>
                </a:lnTo>
                <a:lnTo>
                  <a:pt x="466" y="28067"/>
                </a:lnTo>
                <a:lnTo>
                  <a:pt x="488" y="28069"/>
                </a:lnTo>
                <a:lnTo>
                  <a:pt x="497" y="28068"/>
                </a:lnTo>
                <a:lnTo>
                  <a:pt x="508" y="28067"/>
                </a:lnTo>
                <a:lnTo>
                  <a:pt x="525" y="28062"/>
                </a:lnTo>
                <a:lnTo>
                  <a:pt x="538" y="28058"/>
                </a:lnTo>
                <a:lnTo>
                  <a:pt x="550" y="28064"/>
                </a:lnTo>
                <a:lnTo>
                  <a:pt x="557" y="28074"/>
                </a:lnTo>
                <a:lnTo>
                  <a:pt x="558" y="28093"/>
                </a:lnTo>
                <a:lnTo>
                  <a:pt x="558" y="28094"/>
                </a:lnTo>
                <a:lnTo>
                  <a:pt x="558" y="28096"/>
                </a:lnTo>
                <a:lnTo>
                  <a:pt x="557" y="28108"/>
                </a:lnTo>
                <a:lnTo>
                  <a:pt x="555" y="28121"/>
                </a:lnTo>
                <a:lnTo>
                  <a:pt x="548" y="28139"/>
                </a:lnTo>
                <a:lnTo>
                  <a:pt x="546" y="28154"/>
                </a:lnTo>
                <a:lnTo>
                  <a:pt x="552" y="28166"/>
                </a:lnTo>
                <a:lnTo>
                  <a:pt x="559" y="28184"/>
                </a:lnTo>
                <a:lnTo>
                  <a:pt x="569" y="28204"/>
                </a:lnTo>
                <a:lnTo>
                  <a:pt x="578" y="28220"/>
                </a:lnTo>
                <a:lnTo>
                  <a:pt x="582" y="28231"/>
                </a:lnTo>
                <a:lnTo>
                  <a:pt x="583" y="28233"/>
                </a:lnTo>
                <a:lnTo>
                  <a:pt x="584" y="28237"/>
                </a:lnTo>
                <a:lnTo>
                  <a:pt x="591" y="28248"/>
                </a:lnTo>
                <a:lnTo>
                  <a:pt x="622" y="28298"/>
                </a:lnTo>
                <a:lnTo>
                  <a:pt x="636" y="28314"/>
                </a:lnTo>
                <a:lnTo>
                  <a:pt x="658" y="28331"/>
                </a:lnTo>
                <a:lnTo>
                  <a:pt x="672" y="28337"/>
                </a:lnTo>
                <a:lnTo>
                  <a:pt x="697" y="28341"/>
                </a:lnTo>
                <a:lnTo>
                  <a:pt x="711" y="28349"/>
                </a:lnTo>
                <a:lnTo>
                  <a:pt x="723" y="28364"/>
                </a:lnTo>
                <a:lnTo>
                  <a:pt x="730" y="28378"/>
                </a:lnTo>
                <a:lnTo>
                  <a:pt x="730" y="28381"/>
                </a:lnTo>
                <a:lnTo>
                  <a:pt x="730" y="28381"/>
                </a:lnTo>
                <a:lnTo>
                  <a:pt x="729" y="28405"/>
                </a:lnTo>
                <a:lnTo>
                  <a:pt x="719" y="28419"/>
                </a:lnTo>
                <a:lnTo>
                  <a:pt x="700" y="28436"/>
                </a:lnTo>
                <a:lnTo>
                  <a:pt x="688" y="28447"/>
                </a:lnTo>
                <a:lnTo>
                  <a:pt x="670" y="28466"/>
                </a:lnTo>
                <a:lnTo>
                  <a:pt x="659" y="28484"/>
                </a:lnTo>
                <a:lnTo>
                  <a:pt x="659" y="28484"/>
                </a:lnTo>
                <a:lnTo>
                  <a:pt x="660" y="28495"/>
                </a:lnTo>
                <a:lnTo>
                  <a:pt x="660" y="28500"/>
                </a:lnTo>
                <a:lnTo>
                  <a:pt x="661" y="28505"/>
                </a:lnTo>
                <a:lnTo>
                  <a:pt x="663" y="28516"/>
                </a:lnTo>
                <a:lnTo>
                  <a:pt x="671" y="28526"/>
                </a:lnTo>
                <a:lnTo>
                  <a:pt x="684" y="28537"/>
                </a:lnTo>
                <a:lnTo>
                  <a:pt x="697" y="28541"/>
                </a:lnTo>
                <a:lnTo>
                  <a:pt x="702" y="28542"/>
                </a:lnTo>
                <a:lnTo>
                  <a:pt x="706" y="28544"/>
                </a:lnTo>
                <a:lnTo>
                  <a:pt x="711" y="28545"/>
                </a:lnTo>
                <a:lnTo>
                  <a:pt x="715" y="28546"/>
                </a:lnTo>
                <a:lnTo>
                  <a:pt x="729" y="28550"/>
                </a:lnTo>
                <a:lnTo>
                  <a:pt x="742" y="28552"/>
                </a:lnTo>
                <a:lnTo>
                  <a:pt x="753" y="28554"/>
                </a:lnTo>
                <a:lnTo>
                  <a:pt x="760" y="28554"/>
                </a:lnTo>
                <a:lnTo>
                  <a:pt x="765" y="28554"/>
                </a:lnTo>
                <a:lnTo>
                  <a:pt x="770" y="28553"/>
                </a:lnTo>
                <a:lnTo>
                  <a:pt x="774" y="28552"/>
                </a:lnTo>
                <a:lnTo>
                  <a:pt x="777" y="28552"/>
                </a:lnTo>
                <a:lnTo>
                  <a:pt x="781" y="28552"/>
                </a:lnTo>
                <a:lnTo>
                  <a:pt x="790" y="28556"/>
                </a:lnTo>
                <a:lnTo>
                  <a:pt x="792" y="28563"/>
                </a:lnTo>
                <a:lnTo>
                  <a:pt x="792" y="28566"/>
                </a:lnTo>
                <a:lnTo>
                  <a:pt x="792" y="28567"/>
                </a:lnTo>
                <a:lnTo>
                  <a:pt x="792" y="28570"/>
                </a:lnTo>
                <a:lnTo>
                  <a:pt x="790" y="28581"/>
                </a:lnTo>
                <a:lnTo>
                  <a:pt x="787" y="28583"/>
                </a:lnTo>
                <a:lnTo>
                  <a:pt x="767" y="28598"/>
                </a:lnTo>
                <a:lnTo>
                  <a:pt x="747" y="28607"/>
                </a:lnTo>
                <a:lnTo>
                  <a:pt x="735" y="28613"/>
                </a:lnTo>
                <a:lnTo>
                  <a:pt x="733" y="28620"/>
                </a:lnTo>
                <a:lnTo>
                  <a:pt x="727" y="28625"/>
                </a:lnTo>
                <a:lnTo>
                  <a:pt x="727" y="28626"/>
                </a:lnTo>
                <a:lnTo>
                  <a:pt x="733" y="28634"/>
                </a:lnTo>
                <a:lnTo>
                  <a:pt x="733" y="28637"/>
                </a:lnTo>
                <a:lnTo>
                  <a:pt x="733" y="28638"/>
                </a:lnTo>
                <a:lnTo>
                  <a:pt x="740" y="28642"/>
                </a:lnTo>
                <a:lnTo>
                  <a:pt x="747" y="28642"/>
                </a:lnTo>
                <a:lnTo>
                  <a:pt x="758" y="28642"/>
                </a:lnTo>
                <a:lnTo>
                  <a:pt x="772" y="28640"/>
                </a:lnTo>
                <a:lnTo>
                  <a:pt x="775" y="28638"/>
                </a:lnTo>
                <a:lnTo>
                  <a:pt x="778" y="28636"/>
                </a:lnTo>
                <a:lnTo>
                  <a:pt x="790" y="28630"/>
                </a:lnTo>
                <a:lnTo>
                  <a:pt x="792" y="28630"/>
                </a:lnTo>
                <a:lnTo>
                  <a:pt x="794" y="28630"/>
                </a:lnTo>
                <a:lnTo>
                  <a:pt x="804" y="28626"/>
                </a:lnTo>
                <a:lnTo>
                  <a:pt x="808" y="28625"/>
                </a:lnTo>
                <a:lnTo>
                  <a:pt x="817" y="28625"/>
                </a:lnTo>
                <a:lnTo>
                  <a:pt x="821" y="28626"/>
                </a:lnTo>
                <a:lnTo>
                  <a:pt x="826" y="28627"/>
                </a:lnTo>
                <a:lnTo>
                  <a:pt x="832" y="28636"/>
                </a:lnTo>
                <a:lnTo>
                  <a:pt x="837" y="28647"/>
                </a:lnTo>
                <a:lnTo>
                  <a:pt x="837" y="28648"/>
                </a:lnTo>
                <a:lnTo>
                  <a:pt x="837" y="28649"/>
                </a:lnTo>
                <a:lnTo>
                  <a:pt x="837" y="28650"/>
                </a:lnTo>
                <a:lnTo>
                  <a:pt x="837" y="28652"/>
                </a:lnTo>
                <a:lnTo>
                  <a:pt x="837" y="28658"/>
                </a:lnTo>
                <a:lnTo>
                  <a:pt x="841" y="28667"/>
                </a:lnTo>
                <a:lnTo>
                  <a:pt x="841" y="28670"/>
                </a:lnTo>
                <a:lnTo>
                  <a:pt x="841" y="28689"/>
                </a:lnTo>
                <a:lnTo>
                  <a:pt x="841" y="28691"/>
                </a:lnTo>
                <a:lnTo>
                  <a:pt x="841" y="28693"/>
                </a:lnTo>
                <a:lnTo>
                  <a:pt x="841" y="28693"/>
                </a:lnTo>
                <a:lnTo>
                  <a:pt x="841" y="28694"/>
                </a:lnTo>
                <a:lnTo>
                  <a:pt x="841" y="28694"/>
                </a:lnTo>
                <a:lnTo>
                  <a:pt x="841" y="28694"/>
                </a:lnTo>
                <a:lnTo>
                  <a:pt x="841" y="28696"/>
                </a:lnTo>
                <a:lnTo>
                  <a:pt x="841" y="28699"/>
                </a:lnTo>
                <a:lnTo>
                  <a:pt x="844" y="28712"/>
                </a:lnTo>
                <a:lnTo>
                  <a:pt x="846" y="28717"/>
                </a:lnTo>
                <a:lnTo>
                  <a:pt x="848" y="28722"/>
                </a:lnTo>
                <a:lnTo>
                  <a:pt x="859" y="28723"/>
                </a:lnTo>
                <a:lnTo>
                  <a:pt x="860" y="28723"/>
                </a:lnTo>
                <a:lnTo>
                  <a:pt x="873" y="28722"/>
                </a:lnTo>
                <a:lnTo>
                  <a:pt x="878" y="28719"/>
                </a:lnTo>
                <a:lnTo>
                  <a:pt x="883" y="28717"/>
                </a:lnTo>
                <a:lnTo>
                  <a:pt x="912" y="28707"/>
                </a:lnTo>
                <a:lnTo>
                  <a:pt x="931" y="28707"/>
                </a:lnTo>
                <a:lnTo>
                  <a:pt x="935" y="28709"/>
                </a:lnTo>
                <a:lnTo>
                  <a:pt x="939" y="28712"/>
                </a:lnTo>
                <a:lnTo>
                  <a:pt x="949" y="28725"/>
                </a:lnTo>
                <a:lnTo>
                  <a:pt x="964" y="28755"/>
                </a:lnTo>
                <a:lnTo>
                  <a:pt x="976" y="28783"/>
                </a:lnTo>
                <a:lnTo>
                  <a:pt x="983" y="28805"/>
                </a:lnTo>
                <a:lnTo>
                  <a:pt x="990" y="28823"/>
                </a:lnTo>
                <a:lnTo>
                  <a:pt x="1003" y="28841"/>
                </a:lnTo>
                <a:lnTo>
                  <a:pt x="1015" y="28854"/>
                </a:lnTo>
                <a:lnTo>
                  <a:pt x="1044" y="28875"/>
                </a:lnTo>
                <a:lnTo>
                  <a:pt x="1069" y="28880"/>
                </a:lnTo>
                <a:lnTo>
                  <a:pt x="1073" y="28878"/>
                </a:lnTo>
                <a:lnTo>
                  <a:pt x="1076" y="28876"/>
                </a:lnTo>
                <a:lnTo>
                  <a:pt x="1091" y="28868"/>
                </a:lnTo>
                <a:lnTo>
                  <a:pt x="1105" y="28867"/>
                </a:lnTo>
                <a:lnTo>
                  <a:pt x="1120" y="28868"/>
                </a:lnTo>
                <a:lnTo>
                  <a:pt x="1125" y="28868"/>
                </a:lnTo>
                <a:lnTo>
                  <a:pt x="1130" y="28868"/>
                </a:lnTo>
                <a:lnTo>
                  <a:pt x="1144" y="28870"/>
                </a:lnTo>
                <a:lnTo>
                  <a:pt x="1149" y="28872"/>
                </a:lnTo>
                <a:lnTo>
                  <a:pt x="1154" y="28873"/>
                </a:lnTo>
                <a:lnTo>
                  <a:pt x="1164" y="28878"/>
                </a:lnTo>
                <a:lnTo>
                  <a:pt x="1178" y="28897"/>
                </a:lnTo>
                <a:lnTo>
                  <a:pt x="1184" y="28914"/>
                </a:lnTo>
                <a:lnTo>
                  <a:pt x="1184" y="28917"/>
                </a:lnTo>
                <a:lnTo>
                  <a:pt x="1184" y="28919"/>
                </a:lnTo>
                <a:lnTo>
                  <a:pt x="1184" y="28925"/>
                </a:lnTo>
                <a:lnTo>
                  <a:pt x="1188" y="28943"/>
                </a:lnTo>
                <a:lnTo>
                  <a:pt x="1191" y="28957"/>
                </a:lnTo>
                <a:lnTo>
                  <a:pt x="1201" y="28965"/>
                </a:lnTo>
                <a:lnTo>
                  <a:pt x="1218" y="28964"/>
                </a:lnTo>
                <a:lnTo>
                  <a:pt x="1233" y="28960"/>
                </a:lnTo>
                <a:lnTo>
                  <a:pt x="1245" y="28960"/>
                </a:lnTo>
                <a:lnTo>
                  <a:pt x="1249" y="28960"/>
                </a:lnTo>
                <a:lnTo>
                  <a:pt x="1254" y="28959"/>
                </a:lnTo>
                <a:lnTo>
                  <a:pt x="1261" y="28955"/>
                </a:lnTo>
                <a:lnTo>
                  <a:pt x="1267" y="28951"/>
                </a:lnTo>
                <a:lnTo>
                  <a:pt x="1273" y="28949"/>
                </a:lnTo>
                <a:lnTo>
                  <a:pt x="1279" y="28947"/>
                </a:lnTo>
                <a:lnTo>
                  <a:pt x="1306" y="28949"/>
                </a:lnTo>
                <a:lnTo>
                  <a:pt x="1315" y="28959"/>
                </a:lnTo>
                <a:lnTo>
                  <a:pt x="1317" y="28964"/>
                </a:lnTo>
                <a:lnTo>
                  <a:pt x="1320" y="28968"/>
                </a:lnTo>
                <a:lnTo>
                  <a:pt x="1325" y="29002"/>
                </a:lnTo>
                <a:lnTo>
                  <a:pt x="1324" y="29003"/>
                </a:lnTo>
                <a:lnTo>
                  <a:pt x="1325" y="29006"/>
                </a:lnTo>
                <a:lnTo>
                  <a:pt x="1313" y="29025"/>
                </a:lnTo>
                <a:lnTo>
                  <a:pt x="1308" y="29037"/>
                </a:lnTo>
                <a:lnTo>
                  <a:pt x="1304" y="29046"/>
                </a:lnTo>
                <a:lnTo>
                  <a:pt x="1304" y="29048"/>
                </a:lnTo>
                <a:lnTo>
                  <a:pt x="1304" y="29054"/>
                </a:lnTo>
                <a:lnTo>
                  <a:pt x="1311" y="29069"/>
                </a:lnTo>
                <a:lnTo>
                  <a:pt x="1316" y="29081"/>
                </a:lnTo>
                <a:lnTo>
                  <a:pt x="1316" y="29085"/>
                </a:lnTo>
                <a:lnTo>
                  <a:pt x="1316" y="29096"/>
                </a:lnTo>
                <a:lnTo>
                  <a:pt x="1316" y="29099"/>
                </a:lnTo>
                <a:lnTo>
                  <a:pt x="1315" y="29109"/>
                </a:lnTo>
                <a:lnTo>
                  <a:pt x="1310" y="29124"/>
                </a:lnTo>
                <a:lnTo>
                  <a:pt x="1310" y="29124"/>
                </a:lnTo>
                <a:lnTo>
                  <a:pt x="1311" y="29144"/>
                </a:lnTo>
                <a:lnTo>
                  <a:pt x="1312" y="29149"/>
                </a:lnTo>
                <a:lnTo>
                  <a:pt x="1313" y="29154"/>
                </a:lnTo>
                <a:lnTo>
                  <a:pt x="1320" y="29167"/>
                </a:lnTo>
                <a:lnTo>
                  <a:pt x="1328" y="29178"/>
                </a:lnTo>
                <a:lnTo>
                  <a:pt x="1331" y="29183"/>
                </a:lnTo>
                <a:lnTo>
                  <a:pt x="1335" y="29188"/>
                </a:lnTo>
                <a:lnTo>
                  <a:pt x="1348" y="29199"/>
                </a:lnTo>
                <a:lnTo>
                  <a:pt x="1353" y="29202"/>
                </a:lnTo>
                <a:lnTo>
                  <a:pt x="1359" y="29206"/>
                </a:lnTo>
                <a:lnTo>
                  <a:pt x="1372" y="29215"/>
                </a:lnTo>
                <a:lnTo>
                  <a:pt x="1384" y="29230"/>
                </a:lnTo>
                <a:lnTo>
                  <a:pt x="1396" y="29244"/>
                </a:lnTo>
                <a:lnTo>
                  <a:pt x="1403" y="29257"/>
                </a:lnTo>
                <a:lnTo>
                  <a:pt x="1406" y="29277"/>
                </a:lnTo>
                <a:lnTo>
                  <a:pt x="1406" y="29280"/>
                </a:lnTo>
                <a:lnTo>
                  <a:pt x="1406" y="29293"/>
                </a:lnTo>
                <a:lnTo>
                  <a:pt x="1406" y="29296"/>
                </a:lnTo>
                <a:lnTo>
                  <a:pt x="1405" y="29300"/>
                </a:lnTo>
                <a:lnTo>
                  <a:pt x="1404" y="29304"/>
                </a:lnTo>
                <a:lnTo>
                  <a:pt x="1404" y="29312"/>
                </a:lnTo>
                <a:lnTo>
                  <a:pt x="1406" y="29315"/>
                </a:lnTo>
                <a:lnTo>
                  <a:pt x="1408" y="29317"/>
                </a:lnTo>
                <a:lnTo>
                  <a:pt x="1421" y="29327"/>
                </a:lnTo>
                <a:lnTo>
                  <a:pt x="1426" y="29328"/>
                </a:lnTo>
                <a:lnTo>
                  <a:pt x="1431" y="29330"/>
                </a:lnTo>
                <a:lnTo>
                  <a:pt x="1447" y="29335"/>
                </a:lnTo>
                <a:lnTo>
                  <a:pt x="1457" y="29336"/>
                </a:lnTo>
                <a:lnTo>
                  <a:pt x="1477" y="29335"/>
                </a:lnTo>
                <a:lnTo>
                  <a:pt x="1487" y="29332"/>
                </a:lnTo>
                <a:lnTo>
                  <a:pt x="1491" y="29332"/>
                </a:lnTo>
                <a:lnTo>
                  <a:pt x="1496" y="29332"/>
                </a:lnTo>
                <a:lnTo>
                  <a:pt x="1504" y="29332"/>
                </a:lnTo>
                <a:lnTo>
                  <a:pt x="1510" y="29333"/>
                </a:lnTo>
                <a:lnTo>
                  <a:pt x="1516" y="29335"/>
                </a:lnTo>
                <a:lnTo>
                  <a:pt x="1519" y="29348"/>
                </a:lnTo>
                <a:lnTo>
                  <a:pt x="1519" y="29351"/>
                </a:lnTo>
                <a:lnTo>
                  <a:pt x="1519" y="29361"/>
                </a:lnTo>
                <a:lnTo>
                  <a:pt x="1519" y="29364"/>
                </a:lnTo>
                <a:lnTo>
                  <a:pt x="1519" y="29375"/>
                </a:lnTo>
                <a:lnTo>
                  <a:pt x="1519" y="29378"/>
                </a:lnTo>
                <a:lnTo>
                  <a:pt x="1519" y="29388"/>
                </a:lnTo>
                <a:lnTo>
                  <a:pt x="1519" y="29388"/>
                </a:lnTo>
                <a:lnTo>
                  <a:pt x="1519" y="29388"/>
                </a:lnTo>
                <a:lnTo>
                  <a:pt x="1519" y="29388"/>
                </a:lnTo>
                <a:lnTo>
                  <a:pt x="1523" y="29401"/>
                </a:lnTo>
                <a:lnTo>
                  <a:pt x="1523" y="29404"/>
                </a:lnTo>
                <a:lnTo>
                  <a:pt x="1523" y="29407"/>
                </a:lnTo>
                <a:lnTo>
                  <a:pt x="1523" y="29412"/>
                </a:lnTo>
                <a:lnTo>
                  <a:pt x="1528" y="29424"/>
                </a:lnTo>
                <a:lnTo>
                  <a:pt x="1529" y="29424"/>
                </a:lnTo>
                <a:lnTo>
                  <a:pt x="1538" y="29433"/>
                </a:lnTo>
                <a:lnTo>
                  <a:pt x="1550" y="29441"/>
                </a:lnTo>
                <a:lnTo>
                  <a:pt x="1555" y="29445"/>
                </a:lnTo>
                <a:lnTo>
                  <a:pt x="1560" y="29448"/>
                </a:lnTo>
                <a:lnTo>
                  <a:pt x="1582" y="29462"/>
                </a:lnTo>
                <a:lnTo>
                  <a:pt x="1583" y="29464"/>
                </a:lnTo>
                <a:lnTo>
                  <a:pt x="1583" y="29465"/>
                </a:lnTo>
                <a:lnTo>
                  <a:pt x="1586" y="29468"/>
                </a:lnTo>
                <a:lnTo>
                  <a:pt x="1589" y="29472"/>
                </a:lnTo>
                <a:lnTo>
                  <a:pt x="1590" y="29490"/>
                </a:lnTo>
                <a:lnTo>
                  <a:pt x="1591" y="29490"/>
                </a:lnTo>
                <a:lnTo>
                  <a:pt x="1591" y="29490"/>
                </a:lnTo>
                <a:lnTo>
                  <a:pt x="1598" y="29505"/>
                </a:lnTo>
                <a:lnTo>
                  <a:pt x="1599" y="29507"/>
                </a:lnTo>
                <a:lnTo>
                  <a:pt x="1602" y="29511"/>
                </a:lnTo>
                <a:lnTo>
                  <a:pt x="1606" y="29516"/>
                </a:lnTo>
                <a:lnTo>
                  <a:pt x="1626" y="29522"/>
                </a:lnTo>
                <a:lnTo>
                  <a:pt x="1634" y="29532"/>
                </a:lnTo>
                <a:lnTo>
                  <a:pt x="1637" y="29542"/>
                </a:lnTo>
                <a:lnTo>
                  <a:pt x="1638" y="29545"/>
                </a:lnTo>
                <a:lnTo>
                  <a:pt x="1641" y="29561"/>
                </a:lnTo>
                <a:lnTo>
                  <a:pt x="1643" y="29574"/>
                </a:lnTo>
                <a:lnTo>
                  <a:pt x="1644" y="29587"/>
                </a:lnTo>
                <a:lnTo>
                  <a:pt x="1651" y="29599"/>
                </a:lnTo>
                <a:lnTo>
                  <a:pt x="1666" y="29611"/>
                </a:lnTo>
                <a:lnTo>
                  <a:pt x="1692" y="29622"/>
                </a:lnTo>
                <a:lnTo>
                  <a:pt x="1699" y="29627"/>
                </a:lnTo>
                <a:lnTo>
                  <a:pt x="1705" y="29630"/>
                </a:lnTo>
                <a:lnTo>
                  <a:pt x="1714" y="29645"/>
                </a:lnTo>
                <a:lnTo>
                  <a:pt x="1715" y="29649"/>
                </a:lnTo>
                <a:lnTo>
                  <a:pt x="1721" y="29663"/>
                </a:lnTo>
                <a:lnTo>
                  <a:pt x="1723" y="29674"/>
                </a:lnTo>
                <a:lnTo>
                  <a:pt x="1729" y="29688"/>
                </a:lnTo>
                <a:lnTo>
                  <a:pt x="1734" y="29699"/>
                </a:lnTo>
                <a:lnTo>
                  <a:pt x="1737" y="29714"/>
                </a:lnTo>
                <a:lnTo>
                  <a:pt x="1737" y="29716"/>
                </a:lnTo>
                <a:lnTo>
                  <a:pt x="1737" y="29718"/>
                </a:lnTo>
                <a:lnTo>
                  <a:pt x="1733" y="29744"/>
                </a:lnTo>
                <a:lnTo>
                  <a:pt x="1733" y="29751"/>
                </a:lnTo>
                <a:lnTo>
                  <a:pt x="1733" y="29754"/>
                </a:lnTo>
                <a:lnTo>
                  <a:pt x="1732" y="29774"/>
                </a:lnTo>
                <a:lnTo>
                  <a:pt x="1732" y="29783"/>
                </a:lnTo>
                <a:lnTo>
                  <a:pt x="1732" y="29787"/>
                </a:lnTo>
                <a:lnTo>
                  <a:pt x="1732" y="29795"/>
                </a:lnTo>
                <a:lnTo>
                  <a:pt x="1732" y="29798"/>
                </a:lnTo>
                <a:lnTo>
                  <a:pt x="1732" y="29806"/>
                </a:lnTo>
                <a:lnTo>
                  <a:pt x="1732" y="29809"/>
                </a:lnTo>
                <a:lnTo>
                  <a:pt x="1732" y="29818"/>
                </a:lnTo>
                <a:lnTo>
                  <a:pt x="1732" y="29821"/>
                </a:lnTo>
                <a:lnTo>
                  <a:pt x="1732" y="29831"/>
                </a:lnTo>
                <a:lnTo>
                  <a:pt x="1734" y="29844"/>
                </a:lnTo>
                <a:lnTo>
                  <a:pt x="1737" y="29859"/>
                </a:lnTo>
                <a:lnTo>
                  <a:pt x="1737" y="29859"/>
                </a:lnTo>
                <a:lnTo>
                  <a:pt x="1743" y="29870"/>
                </a:lnTo>
                <a:lnTo>
                  <a:pt x="1750" y="29879"/>
                </a:lnTo>
                <a:lnTo>
                  <a:pt x="1760" y="29893"/>
                </a:lnTo>
                <a:lnTo>
                  <a:pt x="1769" y="29905"/>
                </a:lnTo>
                <a:lnTo>
                  <a:pt x="1778" y="29919"/>
                </a:lnTo>
                <a:lnTo>
                  <a:pt x="1790" y="29932"/>
                </a:lnTo>
                <a:lnTo>
                  <a:pt x="1798" y="29943"/>
                </a:lnTo>
                <a:lnTo>
                  <a:pt x="1812" y="29954"/>
                </a:lnTo>
                <a:lnTo>
                  <a:pt x="1824" y="29956"/>
                </a:lnTo>
                <a:lnTo>
                  <a:pt x="1837" y="29962"/>
                </a:lnTo>
                <a:lnTo>
                  <a:pt x="1847" y="29967"/>
                </a:lnTo>
                <a:lnTo>
                  <a:pt x="1863" y="29979"/>
                </a:lnTo>
                <a:lnTo>
                  <a:pt x="1872" y="29989"/>
                </a:lnTo>
                <a:lnTo>
                  <a:pt x="1884" y="30005"/>
                </a:lnTo>
                <a:lnTo>
                  <a:pt x="1891" y="30016"/>
                </a:lnTo>
                <a:lnTo>
                  <a:pt x="1898" y="30033"/>
                </a:lnTo>
                <a:lnTo>
                  <a:pt x="1910" y="30038"/>
                </a:lnTo>
                <a:lnTo>
                  <a:pt x="1917" y="30041"/>
                </a:lnTo>
                <a:lnTo>
                  <a:pt x="1930" y="30041"/>
                </a:lnTo>
                <a:lnTo>
                  <a:pt x="1942" y="30044"/>
                </a:lnTo>
                <a:lnTo>
                  <a:pt x="1945" y="30052"/>
                </a:lnTo>
                <a:lnTo>
                  <a:pt x="1945" y="30055"/>
                </a:lnTo>
                <a:lnTo>
                  <a:pt x="1945" y="30062"/>
                </a:lnTo>
                <a:lnTo>
                  <a:pt x="1952" y="30082"/>
                </a:lnTo>
                <a:lnTo>
                  <a:pt x="1964" y="30091"/>
                </a:lnTo>
                <a:lnTo>
                  <a:pt x="1980" y="30097"/>
                </a:lnTo>
                <a:lnTo>
                  <a:pt x="1988" y="30102"/>
                </a:lnTo>
                <a:lnTo>
                  <a:pt x="2008" y="30116"/>
                </a:lnTo>
                <a:lnTo>
                  <a:pt x="2019" y="30122"/>
                </a:lnTo>
                <a:lnTo>
                  <a:pt x="2028" y="30127"/>
                </a:lnTo>
                <a:lnTo>
                  <a:pt x="2029" y="30135"/>
                </a:lnTo>
                <a:lnTo>
                  <a:pt x="2030" y="30144"/>
                </a:lnTo>
                <a:lnTo>
                  <a:pt x="2036" y="30154"/>
                </a:lnTo>
                <a:lnTo>
                  <a:pt x="2048" y="30168"/>
                </a:lnTo>
                <a:lnTo>
                  <a:pt x="2064" y="30174"/>
                </a:lnTo>
                <a:lnTo>
                  <a:pt x="2075" y="30180"/>
                </a:lnTo>
                <a:lnTo>
                  <a:pt x="2103" y="30186"/>
                </a:lnTo>
                <a:lnTo>
                  <a:pt x="2124" y="30188"/>
                </a:lnTo>
                <a:lnTo>
                  <a:pt x="2133" y="30188"/>
                </a:lnTo>
                <a:lnTo>
                  <a:pt x="2141" y="30185"/>
                </a:lnTo>
                <a:lnTo>
                  <a:pt x="2152" y="30185"/>
                </a:lnTo>
                <a:lnTo>
                  <a:pt x="2161" y="30188"/>
                </a:lnTo>
                <a:lnTo>
                  <a:pt x="2163" y="30199"/>
                </a:lnTo>
                <a:lnTo>
                  <a:pt x="2163" y="30201"/>
                </a:lnTo>
                <a:lnTo>
                  <a:pt x="2163" y="30202"/>
                </a:lnTo>
                <a:lnTo>
                  <a:pt x="2162" y="30215"/>
                </a:lnTo>
                <a:lnTo>
                  <a:pt x="2162" y="30224"/>
                </a:lnTo>
                <a:lnTo>
                  <a:pt x="2177" y="30237"/>
                </a:lnTo>
                <a:lnTo>
                  <a:pt x="2184" y="30240"/>
                </a:lnTo>
                <a:lnTo>
                  <a:pt x="2196" y="30239"/>
                </a:lnTo>
                <a:lnTo>
                  <a:pt x="2200" y="30235"/>
                </a:lnTo>
                <a:lnTo>
                  <a:pt x="2209" y="30234"/>
                </a:lnTo>
                <a:lnTo>
                  <a:pt x="2221" y="30234"/>
                </a:lnTo>
                <a:lnTo>
                  <a:pt x="2225" y="30237"/>
                </a:lnTo>
                <a:lnTo>
                  <a:pt x="2229" y="30245"/>
                </a:lnTo>
                <a:lnTo>
                  <a:pt x="2228" y="30248"/>
                </a:lnTo>
                <a:lnTo>
                  <a:pt x="2229" y="30249"/>
                </a:lnTo>
                <a:lnTo>
                  <a:pt x="2228" y="30259"/>
                </a:lnTo>
                <a:lnTo>
                  <a:pt x="2228" y="30267"/>
                </a:lnTo>
                <a:lnTo>
                  <a:pt x="2228" y="30270"/>
                </a:lnTo>
                <a:lnTo>
                  <a:pt x="2228" y="30279"/>
                </a:lnTo>
                <a:lnTo>
                  <a:pt x="2230" y="30294"/>
                </a:lnTo>
                <a:lnTo>
                  <a:pt x="2235" y="30312"/>
                </a:lnTo>
                <a:lnTo>
                  <a:pt x="2243" y="30327"/>
                </a:lnTo>
                <a:lnTo>
                  <a:pt x="2244" y="30347"/>
                </a:lnTo>
                <a:lnTo>
                  <a:pt x="2246" y="30366"/>
                </a:lnTo>
                <a:lnTo>
                  <a:pt x="2246" y="30367"/>
                </a:lnTo>
                <a:lnTo>
                  <a:pt x="2246" y="30369"/>
                </a:lnTo>
                <a:lnTo>
                  <a:pt x="2245" y="30378"/>
                </a:lnTo>
                <a:lnTo>
                  <a:pt x="2244" y="30389"/>
                </a:lnTo>
                <a:lnTo>
                  <a:pt x="2244" y="30392"/>
                </a:lnTo>
                <a:lnTo>
                  <a:pt x="2246" y="30397"/>
                </a:lnTo>
                <a:lnTo>
                  <a:pt x="2251" y="30399"/>
                </a:lnTo>
                <a:lnTo>
                  <a:pt x="2256" y="30405"/>
                </a:lnTo>
                <a:lnTo>
                  <a:pt x="2256" y="30407"/>
                </a:lnTo>
                <a:lnTo>
                  <a:pt x="2255" y="30407"/>
                </a:lnTo>
                <a:lnTo>
                  <a:pt x="2256" y="30408"/>
                </a:lnTo>
                <a:lnTo>
                  <a:pt x="2256" y="30410"/>
                </a:lnTo>
                <a:lnTo>
                  <a:pt x="2247" y="30419"/>
                </a:lnTo>
                <a:lnTo>
                  <a:pt x="2239" y="30426"/>
                </a:lnTo>
                <a:lnTo>
                  <a:pt x="2228" y="30432"/>
                </a:lnTo>
                <a:lnTo>
                  <a:pt x="2224" y="30439"/>
                </a:lnTo>
                <a:lnTo>
                  <a:pt x="2225" y="30443"/>
                </a:lnTo>
                <a:lnTo>
                  <a:pt x="2229" y="30446"/>
                </a:lnTo>
                <a:lnTo>
                  <a:pt x="2233" y="30449"/>
                </a:lnTo>
                <a:lnTo>
                  <a:pt x="2237" y="30459"/>
                </a:lnTo>
                <a:lnTo>
                  <a:pt x="2236" y="30460"/>
                </a:lnTo>
                <a:lnTo>
                  <a:pt x="2237" y="30462"/>
                </a:lnTo>
                <a:lnTo>
                  <a:pt x="2232" y="30468"/>
                </a:lnTo>
                <a:lnTo>
                  <a:pt x="2225" y="30477"/>
                </a:lnTo>
                <a:lnTo>
                  <a:pt x="2223" y="30486"/>
                </a:lnTo>
                <a:lnTo>
                  <a:pt x="2223" y="30490"/>
                </a:lnTo>
                <a:lnTo>
                  <a:pt x="2223" y="30494"/>
                </a:lnTo>
                <a:lnTo>
                  <a:pt x="2223" y="30495"/>
                </a:lnTo>
                <a:lnTo>
                  <a:pt x="2229" y="30504"/>
                </a:lnTo>
                <a:lnTo>
                  <a:pt x="2237" y="30508"/>
                </a:lnTo>
                <a:lnTo>
                  <a:pt x="2238" y="30515"/>
                </a:lnTo>
                <a:lnTo>
                  <a:pt x="2238" y="30518"/>
                </a:lnTo>
                <a:lnTo>
                  <a:pt x="2238" y="30518"/>
                </a:lnTo>
                <a:lnTo>
                  <a:pt x="2238" y="30521"/>
                </a:lnTo>
                <a:lnTo>
                  <a:pt x="2237" y="30526"/>
                </a:lnTo>
                <a:lnTo>
                  <a:pt x="2232" y="30530"/>
                </a:lnTo>
                <a:lnTo>
                  <a:pt x="2226" y="30538"/>
                </a:lnTo>
                <a:lnTo>
                  <a:pt x="2226" y="30544"/>
                </a:lnTo>
                <a:lnTo>
                  <a:pt x="2229" y="30557"/>
                </a:lnTo>
                <a:lnTo>
                  <a:pt x="2230" y="30571"/>
                </a:lnTo>
                <a:lnTo>
                  <a:pt x="2230" y="30574"/>
                </a:lnTo>
                <a:lnTo>
                  <a:pt x="2230" y="30583"/>
                </a:lnTo>
                <a:lnTo>
                  <a:pt x="2230" y="30586"/>
                </a:lnTo>
                <a:lnTo>
                  <a:pt x="2229" y="30596"/>
                </a:lnTo>
                <a:lnTo>
                  <a:pt x="2217" y="30609"/>
                </a:lnTo>
                <a:lnTo>
                  <a:pt x="2207" y="30619"/>
                </a:lnTo>
                <a:lnTo>
                  <a:pt x="2197" y="30633"/>
                </a:lnTo>
                <a:lnTo>
                  <a:pt x="2195" y="30643"/>
                </a:lnTo>
                <a:lnTo>
                  <a:pt x="2194" y="30650"/>
                </a:lnTo>
                <a:lnTo>
                  <a:pt x="2195" y="30661"/>
                </a:lnTo>
                <a:lnTo>
                  <a:pt x="2195" y="30664"/>
                </a:lnTo>
                <a:lnTo>
                  <a:pt x="2195" y="30680"/>
                </a:lnTo>
                <a:lnTo>
                  <a:pt x="2195" y="30683"/>
                </a:lnTo>
                <a:lnTo>
                  <a:pt x="2195" y="30693"/>
                </a:lnTo>
                <a:lnTo>
                  <a:pt x="2195" y="30696"/>
                </a:lnTo>
                <a:lnTo>
                  <a:pt x="2190" y="30706"/>
                </a:lnTo>
                <a:lnTo>
                  <a:pt x="2177" y="30724"/>
                </a:lnTo>
                <a:lnTo>
                  <a:pt x="2169" y="30736"/>
                </a:lnTo>
                <a:lnTo>
                  <a:pt x="2162" y="30745"/>
                </a:lnTo>
                <a:lnTo>
                  <a:pt x="2153" y="30755"/>
                </a:lnTo>
                <a:lnTo>
                  <a:pt x="2143" y="30765"/>
                </a:lnTo>
                <a:lnTo>
                  <a:pt x="2140" y="30771"/>
                </a:lnTo>
                <a:lnTo>
                  <a:pt x="2139" y="30787"/>
                </a:lnTo>
                <a:lnTo>
                  <a:pt x="2141" y="30799"/>
                </a:lnTo>
                <a:lnTo>
                  <a:pt x="2141" y="30800"/>
                </a:lnTo>
                <a:lnTo>
                  <a:pt x="2141" y="30802"/>
                </a:lnTo>
                <a:lnTo>
                  <a:pt x="2136" y="30824"/>
                </a:lnTo>
                <a:lnTo>
                  <a:pt x="2135" y="30843"/>
                </a:lnTo>
                <a:lnTo>
                  <a:pt x="2133" y="30861"/>
                </a:lnTo>
                <a:lnTo>
                  <a:pt x="2129" y="30890"/>
                </a:lnTo>
                <a:lnTo>
                  <a:pt x="2129" y="30905"/>
                </a:lnTo>
                <a:lnTo>
                  <a:pt x="2129" y="30908"/>
                </a:lnTo>
                <a:lnTo>
                  <a:pt x="2126" y="30918"/>
                </a:lnTo>
                <a:lnTo>
                  <a:pt x="2119" y="30931"/>
                </a:lnTo>
                <a:lnTo>
                  <a:pt x="2113" y="30940"/>
                </a:lnTo>
                <a:lnTo>
                  <a:pt x="2106" y="30946"/>
                </a:lnTo>
                <a:lnTo>
                  <a:pt x="2101" y="30957"/>
                </a:lnTo>
                <a:lnTo>
                  <a:pt x="2101" y="30966"/>
                </a:lnTo>
                <a:lnTo>
                  <a:pt x="2107" y="30984"/>
                </a:lnTo>
                <a:lnTo>
                  <a:pt x="2112" y="30989"/>
                </a:lnTo>
                <a:lnTo>
                  <a:pt x="2119" y="30997"/>
                </a:lnTo>
                <a:lnTo>
                  <a:pt x="2121" y="31004"/>
                </a:lnTo>
                <a:lnTo>
                  <a:pt x="2121" y="31005"/>
                </a:lnTo>
                <a:lnTo>
                  <a:pt x="2121" y="31007"/>
                </a:lnTo>
                <a:lnTo>
                  <a:pt x="2118" y="31012"/>
                </a:lnTo>
                <a:lnTo>
                  <a:pt x="2106" y="31021"/>
                </a:lnTo>
                <a:lnTo>
                  <a:pt x="2103" y="31041"/>
                </a:lnTo>
                <a:lnTo>
                  <a:pt x="2104" y="31057"/>
                </a:lnTo>
                <a:lnTo>
                  <a:pt x="2114" y="31078"/>
                </a:lnTo>
                <a:lnTo>
                  <a:pt x="2117" y="31104"/>
                </a:lnTo>
                <a:lnTo>
                  <a:pt x="2116" y="31105"/>
                </a:lnTo>
                <a:lnTo>
                  <a:pt x="2117" y="31107"/>
                </a:lnTo>
                <a:lnTo>
                  <a:pt x="2114" y="31125"/>
                </a:lnTo>
                <a:lnTo>
                  <a:pt x="2110" y="31153"/>
                </a:lnTo>
                <a:lnTo>
                  <a:pt x="2104" y="31181"/>
                </a:lnTo>
                <a:lnTo>
                  <a:pt x="2102" y="31213"/>
                </a:lnTo>
                <a:lnTo>
                  <a:pt x="2103" y="31235"/>
                </a:lnTo>
                <a:lnTo>
                  <a:pt x="2106" y="31253"/>
                </a:lnTo>
                <a:lnTo>
                  <a:pt x="2115" y="31270"/>
                </a:lnTo>
                <a:lnTo>
                  <a:pt x="2121" y="31281"/>
                </a:lnTo>
                <a:lnTo>
                  <a:pt x="2128" y="31295"/>
                </a:lnTo>
                <a:lnTo>
                  <a:pt x="2128" y="31299"/>
                </a:lnTo>
                <a:lnTo>
                  <a:pt x="2128" y="31300"/>
                </a:lnTo>
                <a:lnTo>
                  <a:pt x="2128" y="31303"/>
                </a:lnTo>
                <a:lnTo>
                  <a:pt x="2128" y="31313"/>
                </a:lnTo>
                <a:lnTo>
                  <a:pt x="2128" y="31316"/>
                </a:lnTo>
                <a:lnTo>
                  <a:pt x="2127" y="31331"/>
                </a:lnTo>
                <a:lnTo>
                  <a:pt x="2124" y="31355"/>
                </a:lnTo>
                <a:lnTo>
                  <a:pt x="2120" y="31377"/>
                </a:lnTo>
                <a:lnTo>
                  <a:pt x="2117" y="31397"/>
                </a:lnTo>
                <a:lnTo>
                  <a:pt x="2115" y="31426"/>
                </a:lnTo>
                <a:lnTo>
                  <a:pt x="2115" y="31446"/>
                </a:lnTo>
                <a:lnTo>
                  <a:pt x="2119" y="31473"/>
                </a:lnTo>
                <a:lnTo>
                  <a:pt x="2126" y="31504"/>
                </a:lnTo>
                <a:lnTo>
                  <a:pt x="2138" y="31536"/>
                </a:lnTo>
                <a:lnTo>
                  <a:pt x="2150" y="31569"/>
                </a:lnTo>
                <a:lnTo>
                  <a:pt x="2161" y="31598"/>
                </a:lnTo>
                <a:lnTo>
                  <a:pt x="2172" y="31627"/>
                </a:lnTo>
                <a:lnTo>
                  <a:pt x="2188" y="31661"/>
                </a:lnTo>
                <a:lnTo>
                  <a:pt x="2198" y="31681"/>
                </a:lnTo>
                <a:lnTo>
                  <a:pt x="2212" y="31710"/>
                </a:lnTo>
                <a:lnTo>
                  <a:pt x="2224" y="31741"/>
                </a:lnTo>
                <a:lnTo>
                  <a:pt x="2230" y="31762"/>
                </a:lnTo>
                <a:lnTo>
                  <a:pt x="2230" y="31765"/>
                </a:lnTo>
                <a:lnTo>
                  <a:pt x="2230" y="31769"/>
                </a:lnTo>
                <a:lnTo>
                  <a:pt x="2230" y="31794"/>
                </a:lnTo>
                <a:lnTo>
                  <a:pt x="2230" y="31797"/>
                </a:lnTo>
                <a:lnTo>
                  <a:pt x="2230" y="31813"/>
                </a:lnTo>
                <a:lnTo>
                  <a:pt x="2230" y="31816"/>
                </a:lnTo>
                <a:lnTo>
                  <a:pt x="2225" y="31841"/>
                </a:lnTo>
                <a:lnTo>
                  <a:pt x="2225" y="31860"/>
                </a:lnTo>
                <a:lnTo>
                  <a:pt x="2225" y="31863"/>
                </a:lnTo>
                <a:lnTo>
                  <a:pt x="2223" y="31884"/>
                </a:lnTo>
                <a:lnTo>
                  <a:pt x="2222" y="31907"/>
                </a:lnTo>
                <a:lnTo>
                  <a:pt x="2221" y="31922"/>
                </a:lnTo>
                <a:lnTo>
                  <a:pt x="2215" y="31937"/>
                </a:lnTo>
                <a:lnTo>
                  <a:pt x="2210" y="31970"/>
                </a:lnTo>
                <a:lnTo>
                  <a:pt x="2210" y="32002"/>
                </a:lnTo>
                <a:lnTo>
                  <a:pt x="2210" y="32005"/>
                </a:lnTo>
                <a:lnTo>
                  <a:pt x="2211" y="32034"/>
                </a:lnTo>
                <a:lnTo>
                  <a:pt x="2211" y="32049"/>
                </a:lnTo>
                <a:lnTo>
                  <a:pt x="2211" y="32052"/>
                </a:lnTo>
                <a:lnTo>
                  <a:pt x="2211" y="32074"/>
                </a:lnTo>
                <a:lnTo>
                  <a:pt x="2211" y="32077"/>
                </a:lnTo>
                <a:lnTo>
                  <a:pt x="2211" y="32094"/>
                </a:lnTo>
                <a:lnTo>
                  <a:pt x="2212" y="32113"/>
                </a:lnTo>
                <a:lnTo>
                  <a:pt x="2214" y="32137"/>
                </a:lnTo>
                <a:lnTo>
                  <a:pt x="2214" y="32140"/>
                </a:lnTo>
                <a:lnTo>
                  <a:pt x="2214" y="32153"/>
                </a:lnTo>
                <a:lnTo>
                  <a:pt x="2214" y="32156"/>
                </a:lnTo>
                <a:lnTo>
                  <a:pt x="2214" y="32171"/>
                </a:lnTo>
                <a:lnTo>
                  <a:pt x="2216" y="32208"/>
                </a:lnTo>
                <a:lnTo>
                  <a:pt x="2216" y="32212"/>
                </a:lnTo>
                <a:lnTo>
                  <a:pt x="2216" y="32227"/>
                </a:lnTo>
                <a:lnTo>
                  <a:pt x="2216" y="32231"/>
                </a:lnTo>
                <a:lnTo>
                  <a:pt x="2214" y="32247"/>
                </a:lnTo>
                <a:lnTo>
                  <a:pt x="2210" y="32261"/>
                </a:lnTo>
                <a:lnTo>
                  <a:pt x="2194" y="32304"/>
                </a:lnTo>
                <a:lnTo>
                  <a:pt x="2179" y="32330"/>
                </a:lnTo>
                <a:lnTo>
                  <a:pt x="2168" y="32352"/>
                </a:lnTo>
                <a:lnTo>
                  <a:pt x="2163" y="32388"/>
                </a:lnTo>
                <a:lnTo>
                  <a:pt x="2163" y="32411"/>
                </a:lnTo>
                <a:lnTo>
                  <a:pt x="2168" y="32439"/>
                </a:lnTo>
                <a:lnTo>
                  <a:pt x="2177" y="32480"/>
                </a:lnTo>
                <a:lnTo>
                  <a:pt x="2188" y="32509"/>
                </a:lnTo>
                <a:lnTo>
                  <a:pt x="2201" y="32539"/>
                </a:lnTo>
                <a:lnTo>
                  <a:pt x="2204" y="32558"/>
                </a:lnTo>
                <a:lnTo>
                  <a:pt x="2208" y="32588"/>
                </a:lnTo>
                <a:lnTo>
                  <a:pt x="2210" y="32617"/>
                </a:lnTo>
                <a:lnTo>
                  <a:pt x="2214" y="32635"/>
                </a:lnTo>
                <a:lnTo>
                  <a:pt x="2218" y="32647"/>
                </a:lnTo>
                <a:lnTo>
                  <a:pt x="2221" y="32654"/>
                </a:lnTo>
                <a:lnTo>
                  <a:pt x="2224" y="32671"/>
                </a:lnTo>
                <a:lnTo>
                  <a:pt x="2229" y="32687"/>
                </a:lnTo>
                <a:lnTo>
                  <a:pt x="2233" y="32704"/>
                </a:lnTo>
                <a:lnTo>
                  <a:pt x="2250" y="32742"/>
                </a:lnTo>
                <a:lnTo>
                  <a:pt x="2266" y="32764"/>
                </a:lnTo>
                <a:lnTo>
                  <a:pt x="2275" y="32789"/>
                </a:lnTo>
                <a:lnTo>
                  <a:pt x="2282" y="32812"/>
                </a:lnTo>
                <a:lnTo>
                  <a:pt x="2286" y="32832"/>
                </a:lnTo>
                <a:lnTo>
                  <a:pt x="2287" y="32857"/>
                </a:lnTo>
                <a:lnTo>
                  <a:pt x="2287" y="32860"/>
                </a:lnTo>
                <a:lnTo>
                  <a:pt x="2287" y="32881"/>
                </a:lnTo>
                <a:lnTo>
                  <a:pt x="2289" y="32908"/>
                </a:lnTo>
                <a:lnTo>
                  <a:pt x="2293" y="32930"/>
                </a:lnTo>
                <a:lnTo>
                  <a:pt x="2295" y="32948"/>
                </a:lnTo>
                <a:lnTo>
                  <a:pt x="2302" y="32966"/>
                </a:lnTo>
                <a:lnTo>
                  <a:pt x="2308" y="32978"/>
                </a:lnTo>
                <a:lnTo>
                  <a:pt x="2315" y="32983"/>
                </a:lnTo>
                <a:lnTo>
                  <a:pt x="2324" y="32983"/>
                </a:lnTo>
                <a:lnTo>
                  <a:pt x="2335" y="32980"/>
                </a:lnTo>
                <a:lnTo>
                  <a:pt x="2349" y="32971"/>
                </a:lnTo>
                <a:lnTo>
                  <a:pt x="2358" y="32965"/>
                </a:lnTo>
                <a:lnTo>
                  <a:pt x="2368" y="32959"/>
                </a:lnTo>
                <a:lnTo>
                  <a:pt x="2380" y="32955"/>
                </a:lnTo>
                <a:lnTo>
                  <a:pt x="2389" y="32952"/>
                </a:lnTo>
                <a:lnTo>
                  <a:pt x="2397" y="32952"/>
                </a:lnTo>
                <a:lnTo>
                  <a:pt x="2401" y="32950"/>
                </a:lnTo>
                <a:lnTo>
                  <a:pt x="2411" y="32950"/>
                </a:lnTo>
                <a:lnTo>
                  <a:pt x="2421" y="32955"/>
                </a:lnTo>
                <a:lnTo>
                  <a:pt x="2431" y="32969"/>
                </a:lnTo>
                <a:lnTo>
                  <a:pt x="2438" y="32989"/>
                </a:lnTo>
                <a:lnTo>
                  <a:pt x="2440" y="33025"/>
                </a:lnTo>
                <a:lnTo>
                  <a:pt x="2440" y="33025"/>
                </a:lnTo>
                <a:lnTo>
                  <a:pt x="2440" y="33028"/>
                </a:lnTo>
                <a:lnTo>
                  <a:pt x="2431" y="33057"/>
                </a:lnTo>
                <a:lnTo>
                  <a:pt x="2424" y="33070"/>
                </a:lnTo>
                <a:lnTo>
                  <a:pt x="2405" y="33088"/>
                </a:lnTo>
                <a:lnTo>
                  <a:pt x="2382" y="33097"/>
                </a:lnTo>
                <a:lnTo>
                  <a:pt x="2365" y="33101"/>
                </a:lnTo>
                <a:lnTo>
                  <a:pt x="2347" y="33101"/>
                </a:lnTo>
                <a:lnTo>
                  <a:pt x="2326" y="33108"/>
                </a:lnTo>
                <a:lnTo>
                  <a:pt x="2309" y="33126"/>
                </a:lnTo>
                <a:lnTo>
                  <a:pt x="2302" y="33139"/>
                </a:lnTo>
                <a:lnTo>
                  <a:pt x="2302" y="33140"/>
                </a:lnTo>
                <a:lnTo>
                  <a:pt x="2302" y="33144"/>
                </a:lnTo>
                <a:lnTo>
                  <a:pt x="2298" y="33158"/>
                </a:lnTo>
                <a:lnTo>
                  <a:pt x="2298" y="33159"/>
                </a:lnTo>
                <a:lnTo>
                  <a:pt x="2279" y="33162"/>
                </a:lnTo>
                <a:lnTo>
                  <a:pt x="2277" y="33163"/>
                </a:lnTo>
                <a:lnTo>
                  <a:pt x="2274" y="33165"/>
                </a:lnTo>
                <a:lnTo>
                  <a:pt x="2249" y="33182"/>
                </a:lnTo>
                <a:lnTo>
                  <a:pt x="2242" y="33208"/>
                </a:lnTo>
                <a:lnTo>
                  <a:pt x="2244" y="33232"/>
                </a:lnTo>
                <a:lnTo>
                  <a:pt x="2253" y="33261"/>
                </a:lnTo>
                <a:lnTo>
                  <a:pt x="2265" y="33274"/>
                </a:lnTo>
                <a:lnTo>
                  <a:pt x="2267" y="33296"/>
                </a:lnTo>
                <a:lnTo>
                  <a:pt x="2270" y="33321"/>
                </a:lnTo>
                <a:lnTo>
                  <a:pt x="2274" y="33348"/>
                </a:lnTo>
                <a:lnTo>
                  <a:pt x="2295" y="33370"/>
                </a:lnTo>
                <a:lnTo>
                  <a:pt x="2305" y="33377"/>
                </a:lnTo>
                <a:lnTo>
                  <a:pt x="2309" y="33388"/>
                </a:lnTo>
                <a:lnTo>
                  <a:pt x="2312" y="33408"/>
                </a:lnTo>
                <a:lnTo>
                  <a:pt x="2314" y="33430"/>
                </a:lnTo>
                <a:lnTo>
                  <a:pt x="2314" y="33433"/>
                </a:lnTo>
                <a:lnTo>
                  <a:pt x="2314" y="33450"/>
                </a:lnTo>
                <a:lnTo>
                  <a:pt x="2316" y="33472"/>
                </a:lnTo>
                <a:lnTo>
                  <a:pt x="2328" y="33488"/>
                </a:lnTo>
                <a:lnTo>
                  <a:pt x="2354" y="33492"/>
                </a:lnTo>
                <a:lnTo>
                  <a:pt x="2382" y="33495"/>
                </a:lnTo>
                <a:lnTo>
                  <a:pt x="2414" y="33504"/>
                </a:lnTo>
                <a:lnTo>
                  <a:pt x="2440" y="33510"/>
                </a:lnTo>
                <a:lnTo>
                  <a:pt x="2452" y="33508"/>
                </a:lnTo>
                <a:lnTo>
                  <a:pt x="2466" y="33501"/>
                </a:lnTo>
                <a:lnTo>
                  <a:pt x="2477" y="33495"/>
                </a:lnTo>
                <a:lnTo>
                  <a:pt x="2496" y="33490"/>
                </a:lnTo>
                <a:lnTo>
                  <a:pt x="2505" y="33492"/>
                </a:lnTo>
                <a:lnTo>
                  <a:pt x="2531" y="33519"/>
                </a:lnTo>
                <a:lnTo>
                  <a:pt x="2533" y="33535"/>
                </a:lnTo>
                <a:lnTo>
                  <a:pt x="2533" y="33536"/>
                </a:lnTo>
                <a:lnTo>
                  <a:pt x="2533" y="33538"/>
                </a:lnTo>
                <a:lnTo>
                  <a:pt x="2531" y="33556"/>
                </a:lnTo>
                <a:lnTo>
                  <a:pt x="2531" y="33575"/>
                </a:lnTo>
                <a:lnTo>
                  <a:pt x="2531" y="33578"/>
                </a:lnTo>
                <a:lnTo>
                  <a:pt x="2526" y="33600"/>
                </a:lnTo>
                <a:lnTo>
                  <a:pt x="2522" y="33634"/>
                </a:lnTo>
                <a:lnTo>
                  <a:pt x="2515" y="33655"/>
                </a:lnTo>
                <a:lnTo>
                  <a:pt x="2517" y="33682"/>
                </a:lnTo>
                <a:lnTo>
                  <a:pt x="2524" y="33708"/>
                </a:lnTo>
                <a:lnTo>
                  <a:pt x="2538" y="33737"/>
                </a:lnTo>
                <a:lnTo>
                  <a:pt x="2538" y="33741"/>
                </a:lnTo>
                <a:lnTo>
                  <a:pt x="2538" y="33762"/>
                </a:lnTo>
                <a:lnTo>
                  <a:pt x="2538" y="33765"/>
                </a:lnTo>
                <a:lnTo>
                  <a:pt x="2529" y="33787"/>
                </a:lnTo>
                <a:lnTo>
                  <a:pt x="2519" y="33799"/>
                </a:lnTo>
                <a:lnTo>
                  <a:pt x="2496" y="33807"/>
                </a:lnTo>
                <a:lnTo>
                  <a:pt x="2473" y="33807"/>
                </a:lnTo>
                <a:lnTo>
                  <a:pt x="2447" y="33810"/>
                </a:lnTo>
                <a:lnTo>
                  <a:pt x="2426" y="33805"/>
                </a:lnTo>
                <a:lnTo>
                  <a:pt x="2398" y="33810"/>
                </a:lnTo>
                <a:lnTo>
                  <a:pt x="2375" y="33828"/>
                </a:lnTo>
                <a:lnTo>
                  <a:pt x="2361" y="33848"/>
                </a:lnTo>
                <a:lnTo>
                  <a:pt x="2361" y="33871"/>
                </a:lnTo>
                <a:lnTo>
                  <a:pt x="2361" y="33874"/>
                </a:lnTo>
                <a:lnTo>
                  <a:pt x="2361" y="33893"/>
                </a:lnTo>
                <a:lnTo>
                  <a:pt x="2361" y="33897"/>
                </a:lnTo>
                <a:lnTo>
                  <a:pt x="2356" y="33923"/>
                </a:lnTo>
                <a:lnTo>
                  <a:pt x="2337" y="33946"/>
                </a:lnTo>
                <a:lnTo>
                  <a:pt x="2312" y="33957"/>
                </a:lnTo>
                <a:lnTo>
                  <a:pt x="2286" y="33961"/>
                </a:lnTo>
                <a:lnTo>
                  <a:pt x="2281" y="33963"/>
                </a:lnTo>
                <a:lnTo>
                  <a:pt x="2251" y="33972"/>
                </a:lnTo>
                <a:lnTo>
                  <a:pt x="2235" y="33979"/>
                </a:lnTo>
                <a:lnTo>
                  <a:pt x="2223" y="33995"/>
                </a:lnTo>
                <a:lnTo>
                  <a:pt x="2216" y="34017"/>
                </a:lnTo>
                <a:lnTo>
                  <a:pt x="2211" y="34035"/>
                </a:lnTo>
                <a:lnTo>
                  <a:pt x="2197" y="34050"/>
                </a:lnTo>
                <a:lnTo>
                  <a:pt x="2183" y="34050"/>
                </a:lnTo>
                <a:lnTo>
                  <a:pt x="2165" y="34055"/>
                </a:lnTo>
                <a:lnTo>
                  <a:pt x="2146" y="34061"/>
                </a:lnTo>
                <a:lnTo>
                  <a:pt x="2129" y="34068"/>
                </a:lnTo>
                <a:lnTo>
                  <a:pt x="2118" y="34081"/>
                </a:lnTo>
                <a:lnTo>
                  <a:pt x="2108" y="34099"/>
                </a:lnTo>
                <a:lnTo>
                  <a:pt x="2106" y="34099"/>
                </a:lnTo>
                <a:lnTo>
                  <a:pt x="2094" y="34108"/>
                </a:lnTo>
                <a:lnTo>
                  <a:pt x="2078" y="34113"/>
                </a:lnTo>
                <a:lnTo>
                  <a:pt x="2071" y="34121"/>
                </a:lnTo>
                <a:lnTo>
                  <a:pt x="2066" y="34126"/>
                </a:lnTo>
                <a:lnTo>
                  <a:pt x="2066" y="34128"/>
                </a:lnTo>
                <a:lnTo>
                  <a:pt x="2065" y="34128"/>
                </a:lnTo>
                <a:lnTo>
                  <a:pt x="2061" y="34139"/>
                </a:lnTo>
                <a:lnTo>
                  <a:pt x="2075" y="34149"/>
                </a:lnTo>
                <a:lnTo>
                  <a:pt x="2076" y="34150"/>
                </a:lnTo>
                <a:lnTo>
                  <a:pt x="2083" y="34163"/>
                </a:lnTo>
                <a:lnTo>
                  <a:pt x="2085" y="34174"/>
                </a:lnTo>
                <a:lnTo>
                  <a:pt x="2090" y="34186"/>
                </a:lnTo>
                <a:lnTo>
                  <a:pt x="2092" y="34190"/>
                </a:lnTo>
                <a:lnTo>
                  <a:pt x="2106" y="34194"/>
                </a:lnTo>
                <a:lnTo>
                  <a:pt x="2113" y="34203"/>
                </a:lnTo>
                <a:lnTo>
                  <a:pt x="2118" y="34214"/>
                </a:lnTo>
                <a:lnTo>
                  <a:pt x="2117" y="34216"/>
                </a:lnTo>
                <a:lnTo>
                  <a:pt x="2118" y="34217"/>
                </a:lnTo>
                <a:lnTo>
                  <a:pt x="2113" y="34233"/>
                </a:lnTo>
                <a:lnTo>
                  <a:pt x="2106" y="34255"/>
                </a:lnTo>
                <a:lnTo>
                  <a:pt x="2104" y="34280"/>
                </a:lnTo>
                <a:lnTo>
                  <a:pt x="2104" y="34310"/>
                </a:lnTo>
                <a:lnTo>
                  <a:pt x="2106" y="34334"/>
                </a:lnTo>
                <a:lnTo>
                  <a:pt x="2106" y="34335"/>
                </a:lnTo>
                <a:lnTo>
                  <a:pt x="2111" y="34361"/>
                </a:lnTo>
                <a:lnTo>
                  <a:pt x="2132" y="34401"/>
                </a:lnTo>
                <a:lnTo>
                  <a:pt x="2160" y="34432"/>
                </a:lnTo>
                <a:lnTo>
                  <a:pt x="2160" y="34435"/>
                </a:lnTo>
                <a:lnTo>
                  <a:pt x="2160" y="34436"/>
                </a:lnTo>
                <a:lnTo>
                  <a:pt x="2157" y="34456"/>
                </a:lnTo>
                <a:lnTo>
                  <a:pt x="2157" y="34479"/>
                </a:lnTo>
                <a:lnTo>
                  <a:pt x="2157" y="34482"/>
                </a:lnTo>
                <a:lnTo>
                  <a:pt x="2155" y="34507"/>
                </a:lnTo>
                <a:lnTo>
                  <a:pt x="2139" y="34531"/>
                </a:lnTo>
                <a:lnTo>
                  <a:pt x="2113" y="34558"/>
                </a:lnTo>
                <a:lnTo>
                  <a:pt x="2085" y="34580"/>
                </a:lnTo>
                <a:lnTo>
                  <a:pt x="2066" y="34587"/>
                </a:lnTo>
                <a:lnTo>
                  <a:pt x="2048" y="34592"/>
                </a:lnTo>
                <a:lnTo>
                  <a:pt x="2034" y="34587"/>
                </a:lnTo>
                <a:lnTo>
                  <a:pt x="2024" y="34574"/>
                </a:lnTo>
                <a:lnTo>
                  <a:pt x="2020" y="34556"/>
                </a:lnTo>
                <a:lnTo>
                  <a:pt x="2010" y="34538"/>
                </a:lnTo>
                <a:lnTo>
                  <a:pt x="2001" y="34534"/>
                </a:lnTo>
                <a:lnTo>
                  <a:pt x="1985" y="34534"/>
                </a:lnTo>
                <a:lnTo>
                  <a:pt x="1974" y="34534"/>
                </a:lnTo>
                <a:lnTo>
                  <a:pt x="1973" y="34534"/>
                </a:lnTo>
                <a:lnTo>
                  <a:pt x="1974" y="34530"/>
                </a:lnTo>
                <a:lnTo>
                  <a:pt x="1964" y="34530"/>
                </a:lnTo>
                <a:lnTo>
                  <a:pt x="1945" y="34539"/>
                </a:lnTo>
                <a:lnTo>
                  <a:pt x="1929" y="34559"/>
                </a:lnTo>
                <a:lnTo>
                  <a:pt x="1910" y="34571"/>
                </a:lnTo>
                <a:lnTo>
                  <a:pt x="1894" y="34579"/>
                </a:lnTo>
                <a:lnTo>
                  <a:pt x="1882" y="34579"/>
                </a:lnTo>
                <a:lnTo>
                  <a:pt x="1868" y="34584"/>
                </a:lnTo>
                <a:lnTo>
                  <a:pt x="1861" y="34586"/>
                </a:lnTo>
                <a:lnTo>
                  <a:pt x="1845" y="34591"/>
                </a:lnTo>
                <a:lnTo>
                  <a:pt x="1826" y="34606"/>
                </a:lnTo>
                <a:lnTo>
                  <a:pt x="1814" y="34628"/>
                </a:lnTo>
                <a:lnTo>
                  <a:pt x="1814" y="34657"/>
                </a:lnTo>
                <a:lnTo>
                  <a:pt x="1824" y="34677"/>
                </a:lnTo>
                <a:lnTo>
                  <a:pt x="1831" y="34700"/>
                </a:lnTo>
                <a:lnTo>
                  <a:pt x="1828" y="34711"/>
                </a:lnTo>
                <a:lnTo>
                  <a:pt x="1817" y="34735"/>
                </a:lnTo>
                <a:lnTo>
                  <a:pt x="1812" y="34753"/>
                </a:lnTo>
                <a:lnTo>
                  <a:pt x="1807" y="34760"/>
                </a:lnTo>
                <a:lnTo>
                  <a:pt x="1812" y="34771"/>
                </a:lnTo>
                <a:lnTo>
                  <a:pt x="1828" y="34780"/>
                </a:lnTo>
                <a:lnTo>
                  <a:pt x="1847" y="34784"/>
                </a:lnTo>
                <a:lnTo>
                  <a:pt x="1868" y="34791"/>
                </a:lnTo>
                <a:lnTo>
                  <a:pt x="1873" y="34791"/>
                </a:lnTo>
                <a:lnTo>
                  <a:pt x="1889" y="34807"/>
                </a:lnTo>
                <a:lnTo>
                  <a:pt x="1894" y="34807"/>
                </a:lnTo>
                <a:lnTo>
                  <a:pt x="1901" y="34816"/>
                </a:lnTo>
                <a:lnTo>
                  <a:pt x="1917" y="34861"/>
                </a:lnTo>
                <a:lnTo>
                  <a:pt x="1917" y="34861"/>
                </a:lnTo>
                <a:lnTo>
                  <a:pt x="1917" y="34862"/>
                </a:lnTo>
                <a:lnTo>
                  <a:pt x="1917" y="34862"/>
                </a:lnTo>
                <a:lnTo>
                  <a:pt x="1922" y="34911"/>
                </a:lnTo>
                <a:lnTo>
                  <a:pt x="1922" y="34915"/>
                </a:lnTo>
                <a:lnTo>
                  <a:pt x="1922" y="34943"/>
                </a:lnTo>
                <a:lnTo>
                  <a:pt x="1924" y="34954"/>
                </a:lnTo>
                <a:lnTo>
                  <a:pt x="1924" y="34957"/>
                </a:lnTo>
                <a:lnTo>
                  <a:pt x="1924" y="34980"/>
                </a:lnTo>
                <a:lnTo>
                  <a:pt x="1924" y="34984"/>
                </a:lnTo>
                <a:lnTo>
                  <a:pt x="1924" y="35021"/>
                </a:lnTo>
                <a:lnTo>
                  <a:pt x="1924" y="35024"/>
                </a:lnTo>
                <a:lnTo>
                  <a:pt x="1922" y="35046"/>
                </a:lnTo>
                <a:lnTo>
                  <a:pt x="1917" y="35068"/>
                </a:lnTo>
                <a:lnTo>
                  <a:pt x="1910" y="35083"/>
                </a:lnTo>
                <a:lnTo>
                  <a:pt x="1910" y="35082"/>
                </a:lnTo>
                <a:lnTo>
                  <a:pt x="1905" y="35105"/>
                </a:lnTo>
                <a:lnTo>
                  <a:pt x="1905" y="35119"/>
                </a:lnTo>
                <a:lnTo>
                  <a:pt x="1905" y="35130"/>
                </a:lnTo>
                <a:lnTo>
                  <a:pt x="1924" y="35145"/>
                </a:lnTo>
                <a:lnTo>
                  <a:pt x="1935" y="35148"/>
                </a:lnTo>
                <a:lnTo>
                  <a:pt x="1936" y="35148"/>
                </a:lnTo>
                <a:lnTo>
                  <a:pt x="1943" y="35150"/>
                </a:lnTo>
                <a:lnTo>
                  <a:pt x="1961" y="35154"/>
                </a:lnTo>
                <a:lnTo>
                  <a:pt x="1985" y="35163"/>
                </a:lnTo>
                <a:lnTo>
                  <a:pt x="1996" y="35174"/>
                </a:lnTo>
                <a:lnTo>
                  <a:pt x="2008" y="35199"/>
                </a:lnTo>
                <a:lnTo>
                  <a:pt x="2010" y="35210"/>
                </a:lnTo>
                <a:lnTo>
                  <a:pt x="2010" y="35213"/>
                </a:lnTo>
                <a:lnTo>
                  <a:pt x="2010" y="35226"/>
                </a:lnTo>
                <a:lnTo>
                  <a:pt x="2010" y="35229"/>
                </a:lnTo>
                <a:lnTo>
                  <a:pt x="2010" y="35252"/>
                </a:lnTo>
                <a:lnTo>
                  <a:pt x="2017" y="35270"/>
                </a:lnTo>
                <a:lnTo>
                  <a:pt x="2029" y="35283"/>
                </a:lnTo>
                <a:lnTo>
                  <a:pt x="2048" y="35297"/>
                </a:lnTo>
                <a:lnTo>
                  <a:pt x="2059" y="35312"/>
                </a:lnTo>
                <a:lnTo>
                  <a:pt x="2066" y="35337"/>
                </a:lnTo>
                <a:lnTo>
                  <a:pt x="2066" y="35340"/>
                </a:lnTo>
                <a:lnTo>
                  <a:pt x="2066" y="35357"/>
                </a:lnTo>
                <a:lnTo>
                  <a:pt x="2066" y="35360"/>
                </a:lnTo>
                <a:lnTo>
                  <a:pt x="2059" y="35394"/>
                </a:lnTo>
                <a:lnTo>
                  <a:pt x="2056" y="35403"/>
                </a:lnTo>
                <a:lnTo>
                  <a:pt x="2055" y="35402"/>
                </a:lnTo>
                <a:lnTo>
                  <a:pt x="2052" y="35410"/>
                </a:lnTo>
                <a:lnTo>
                  <a:pt x="2043" y="35422"/>
                </a:lnTo>
                <a:lnTo>
                  <a:pt x="2022" y="35442"/>
                </a:lnTo>
                <a:lnTo>
                  <a:pt x="2017" y="35457"/>
                </a:lnTo>
                <a:lnTo>
                  <a:pt x="2015" y="35479"/>
                </a:lnTo>
                <a:lnTo>
                  <a:pt x="2013" y="35500"/>
                </a:lnTo>
                <a:lnTo>
                  <a:pt x="2017" y="35522"/>
                </a:lnTo>
                <a:lnTo>
                  <a:pt x="2027" y="35546"/>
                </a:lnTo>
                <a:lnTo>
                  <a:pt x="2045" y="35575"/>
                </a:lnTo>
                <a:lnTo>
                  <a:pt x="2073" y="35600"/>
                </a:lnTo>
                <a:lnTo>
                  <a:pt x="2094" y="35613"/>
                </a:lnTo>
                <a:lnTo>
                  <a:pt x="2108" y="35631"/>
                </a:lnTo>
                <a:lnTo>
                  <a:pt x="2115" y="35658"/>
                </a:lnTo>
                <a:lnTo>
                  <a:pt x="2125" y="35676"/>
                </a:lnTo>
                <a:lnTo>
                  <a:pt x="2139" y="35698"/>
                </a:lnTo>
                <a:lnTo>
                  <a:pt x="2155" y="35705"/>
                </a:lnTo>
                <a:lnTo>
                  <a:pt x="2202" y="35722"/>
                </a:lnTo>
                <a:lnTo>
                  <a:pt x="2235" y="35736"/>
                </a:lnTo>
                <a:lnTo>
                  <a:pt x="2265" y="35749"/>
                </a:lnTo>
                <a:lnTo>
                  <a:pt x="2291" y="35767"/>
                </a:lnTo>
                <a:lnTo>
                  <a:pt x="2314" y="35778"/>
                </a:lnTo>
                <a:lnTo>
                  <a:pt x="2336" y="35785"/>
                </a:lnTo>
                <a:lnTo>
                  <a:pt x="2340" y="35786"/>
                </a:lnTo>
                <a:lnTo>
                  <a:pt x="2342" y="35787"/>
                </a:lnTo>
                <a:lnTo>
                  <a:pt x="2358" y="35794"/>
                </a:lnTo>
                <a:lnTo>
                  <a:pt x="2384" y="35803"/>
                </a:lnTo>
                <a:lnTo>
                  <a:pt x="2396" y="35809"/>
                </a:lnTo>
                <a:lnTo>
                  <a:pt x="2407" y="35814"/>
                </a:lnTo>
                <a:lnTo>
                  <a:pt x="2452" y="35823"/>
                </a:lnTo>
                <a:lnTo>
                  <a:pt x="2468" y="35825"/>
                </a:lnTo>
                <a:lnTo>
                  <a:pt x="2484" y="35825"/>
                </a:lnTo>
                <a:lnTo>
                  <a:pt x="2496" y="35825"/>
                </a:lnTo>
                <a:lnTo>
                  <a:pt x="2512" y="35829"/>
                </a:lnTo>
                <a:lnTo>
                  <a:pt x="2517" y="35832"/>
                </a:lnTo>
                <a:lnTo>
                  <a:pt x="2536" y="35840"/>
                </a:lnTo>
                <a:lnTo>
                  <a:pt x="2554" y="35860"/>
                </a:lnTo>
                <a:lnTo>
                  <a:pt x="2573" y="35883"/>
                </a:lnTo>
                <a:lnTo>
                  <a:pt x="2594" y="35896"/>
                </a:lnTo>
                <a:lnTo>
                  <a:pt x="2617" y="35914"/>
                </a:lnTo>
                <a:lnTo>
                  <a:pt x="2631" y="35925"/>
                </a:lnTo>
                <a:lnTo>
                  <a:pt x="2648" y="35945"/>
                </a:lnTo>
                <a:lnTo>
                  <a:pt x="2662" y="35963"/>
                </a:lnTo>
                <a:lnTo>
                  <a:pt x="2673" y="35990"/>
                </a:lnTo>
                <a:lnTo>
                  <a:pt x="2680" y="36019"/>
                </a:lnTo>
                <a:lnTo>
                  <a:pt x="2680" y="36022"/>
                </a:lnTo>
                <a:lnTo>
                  <a:pt x="2680" y="36043"/>
                </a:lnTo>
                <a:lnTo>
                  <a:pt x="2680" y="36046"/>
                </a:lnTo>
                <a:lnTo>
                  <a:pt x="2676" y="36073"/>
                </a:lnTo>
                <a:lnTo>
                  <a:pt x="2673" y="36102"/>
                </a:lnTo>
                <a:lnTo>
                  <a:pt x="2673" y="36123"/>
                </a:lnTo>
                <a:lnTo>
                  <a:pt x="2673" y="36127"/>
                </a:lnTo>
                <a:lnTo>
                  <a:pt x="2673" y="36143"/>
                </a:lnTo>
                <a:lnTo>
                  <a:pt x="2678" y="36175"/>
                </a:lnTo>
                <a:lnTo>
                  <a:pt x="2678" y="36178"/>
                </a:lnTo>
                <a:lnTo>
                  <a:pt x="2678" y="36188"/>
                </a:lnTo>
                <a:lnTo>
                  <a:pt x="2678" y="36192"/>
                </a:lnTo>
                <a:lnTo>
                  <a:pt x="2678" y="36192"/>
                </a:lnTo>
                <a:lnTo>
                  <a:pt x="2683" y="36210"/>
                </a:lnTo>
                <a:lnTo>
                  <a:pt x="2687" y="36221"/>
                </a:lnTo>
                <a:lnTo>
                  <a:pt x="2690" y="36233"/>
                </a:lnTo>
                <a:lnTo>
                  <a:pt x="2713" y="36246"/>
                </a:lnTo>
                <a:lnTo>
                  <a:pt x="2727" y="36253"/>
                </a:lnTo>
                <a:lnTo>
                  <a:pt x="2727" y="36253"/>
                </a:lnTo>
                <a:lnTo>
                  <a:pt x="2730" y="36253"/>
                </a:lnTo>
                <a:lnTo>
                  <a:pt x="2753" y="36257"/>
                </a:lnTo>
                <a:lnTo>
                  <a:pt x="2785" y="36262"/>
                </a:lnTo>
                <a:lnTo>
                  <a:pt x="2818" y="36262"/>
                </a:lnTo>
                <a:lnTo>
                  <a:pt x="2834" y="36259"/>
                </a:lnTo>
                <a:lnTo>
                  <a:pt x="2869" y="36248"/>
                </a:lnTo>
                <a:lnTo>
                  <a:pt x="2897" y="36239"/>
                </a:lnTo>
                <a:lnTo>
                  <a:pt x="2921" y="36233"/>
                </a:lnTo>
                <a:lnTo>
                  <a:pt x="2939" y="36228"/>
                </a:lnTo>
                <a:lnTo>
                  <a:pt x="2963" y="36239"/>
                </a:lnTo>
                <a:lnTo>
                  <a:pt x="2974" y="36253"/>
                </a:lnTo>
                <a:lnTo>
                  <a:pt x="2984" y="36257"/>
                </a:lnTo>
                <a:lnTo>
                  <a:pt x="2993" y="36268"/>
                </a:lnTo>
                <a:lnTo>
                  <a:pt x="3007" y="36273"/>
                </a:lnTo>
                <a:lnTo>
                  <a:pt x="3019" y="36275"/>
                </a:lnTo>
                <a:lnTo>
                  <a:pt x="3035" y="36275"/>
                </a:lnTo>
                <a:lnTo>
                  <a:pt x="3054" y="36277"/>
                </a:lnTo>
                <a:lnTo>
                  <a:pt x="3077" y="36279"/>
                </a:lnTo>
                <a:lnTo>
                  <a:pt x="3096" y="36279"/>
                </a:lnTo>
                <a:lnTo>
                  <a:pt x="3110" y="36282"/>
                </a:lnTo>
                <a:lnTo>
                  <a:pt x="3133" y="36288"/>
                </a:lnTo>
                <a:lnTo>
                  <a:pt x="3154" y="36306"/>
                </a:lnTo>
                <a:lnTo>
                  <a:pt x="3170" y="36335"/>
                </a:lnTo>
                <a:lnTo>
                  <a:pt x="3189" y="36368"/>
                </a:lnTo>
                <a:lnTo>
                  <a:pt x="3195" y="36401"/>
                </a:lnTo>
                <a:lnTo>
                  <a:pt x="3196" y="36409"/>
                </a:lnTo>
                <a:lnTo>
                  <a:pt x="3196" y="36412"/>
                </a:lnTo>
                <a:lnTo>
                  <a:pt x="3196" y="36435"/>
                </a:lnTo>
                <a:lnTo>
                  <a:pt x="3196" y="36449"/>
                </a:lnTo>
                <a:lnTo>
                  <a:pt x="3198" y="36469"/>
                </a:lnTo>
                <a:lnTo>
                  <a:pt x="3205" y="36491"/>
                </a:lnTo>
                <a:lnTo>
                  <a:pt x="3226" y="36511"/>
                </a:lnTo>
                <a:lnTo>
                  <a:pt x="3231" y="36513"/>
                </a:lnTo>
                <a:lnTo>
                  <a:pt x="3236" y="36516"/>
                </a:lnTo>
                <a:lnTo>
                  <a:pt x="3257" y="36518"/>
                </a:lnTo>
                <a:lnTo>
                  <a:pt x="3271" y="36524"/>
                </a:lnTo>
                <a:lnTo>
                  <a:pt x="3273" y="36545"/>
                </a:lnTo>
                <a:lnTo>
                  <a:pt x="3273" y="36548"/>
                </a:lnTo>
                <a:lnTo>
                  <a:pt x="3273" y="36567"/>
                </a:lnTo>
                <a:lnTo>
                  <a:pt x="3273" y="36569"/>
                </a:lnTo>
                <a:lnTo>
                  <a:pt x="3273" y="36570"/>
                </a:lnTo>
                <a:lnTo>
                  <a:pt x="3273" y="36582"/>
                </a:lnTo>
                <a:lnTo>
                  <a:pt x="3282" y="36607"/>
                </a:lnTo>
                <a:lnTo>
                  <a:pt x="3294" y="36625"/>
                </a:lnTo>
                <a:lnTo>
                  <a:pt x="3296" y="36629"/>
                </a:lnTo>
                <a:lnTo>
                  <a:pt x="3299" y="36634"/>
                </a:lnTo>
                <a:lnTo>
                  <a:pt x="3310" y="36654"/>
                </a:lnTo>
                <a:lnTo>
                  <a:pt x="3322" y="36674"/>
                </a:lnTo>
                <a:lnTo>
                  <a:pt x="3348" y="36700"/>
                </a:lnTo>
                <a:lnTo>
                  <a:pt x="3359" y="36718"/>
                </a:lnTo>
                <a:lnTo>
                  <a:pt x="3371" y="36732"/>
                </a:lnTo>
                <a:lnTo>
                  <a:pt x="3378" y="36754"/>
                </a:lnTo>
                <a:lnTo>
                  <a:pt x="3378" y="36757"/>
                </a:lnTo>
                <a:lnTo>
                  <a:pt x="3378" y="36776"/>
                </a:lnTo>
                <a:lnTo>
                  <a:pt x="3383" y="36805"/>
                </a:lnTo>
                <a:lnTo>
                  <a:pt x="3383" y="36808"/>
                </a:lnTo>
                <a:lnTo>
                  <a:pt x="3383" y="36832"/>
                </a:lnTo>
                <a:lnTo>
                  <a:pt x="3385" y="36850"/>
                </a:lnTo>
                <a:lnTo>
                  <a:pt x="3406" y="36917"/>
                </a:lnTo>
                <a:lnTo>
                  <a:pt x="3406" y="36919"/>
                </a:lnTo>
                <a:lnTo>
                  <a:pt x="3406" y="36920"/>
                </a:lnTo>
                <a:lnTo>
                  <a:pt x="3404" y="36933"/>
                </a:lnTo>
                <a:lnTo>
                  <a:pt x="3394" y="36964"/>
                </a:lnTo>
                <a:lnTo>
                  <a:pt x="3394" y="36965"/>
                </a:lnTo>
                <a:lnTo>
                  <a:pt x="3393" y="36964"/>
                </a:lnTo>
                <a:lnTo>
                  <a:pt x="3378" y="37001"/>
                </a:lnTo>
                <a:lnTo>
                  <a:pt x="3366" y="37041"/>
                </a:lnTo>
                <a:lnTo>
                  <a:pt x="3362" y="37075"/>
                </a:lnTo>
                <a:lnTo>
                  <a:pt x="3355" y="37115"/>
                </a:lnTo>
                <a:lnTo>
                  <a:pt x="3352" y="37153"/>
                </a:lnTo>
                <a:lnTo>
                  <a:pt x="3350" y="37200"/>
                </a:lnTo>
                <a:lnTo>
                  <a:pt x="3350" y="37229"/>
                </a:lnTo>
                <a:lnTo>
                  <a:pt x="3350" y="37251"/>
                </a:lnTo>
                <a:lnTo>
                  <a:pt x="3350" y="37271"/>
                </a:lnTo>
                <a:lnTo>
                  <a:pt x="3352" y="37307"/>
                </a:lnTo>
                <a:lnTo>
                  <a:pt x="3371" y="37340"/>
                </a:lnTo>
                <a:lnTo>
                  <a:pt x="3387" y="37389"/>
                </a:lnTo>
                <a:lnTo>
                  <a:pt x="3390" y="37414"/>
                </a:lnTo>
                <a:lnTo>
                  <a:pt x="3387" y="37443"/>
                </a:lnTo>
                <a:lnTo>
                  <a:pt x="3378" y="37460"/>
                </a:lnTo>
                <a:lnTo>
                  <a:pt x="3383" y="37483"/>
                </a:lnTo>
                <a:lnTo>
                  <a:pt x="3401" y="37509"/>
                </a:lnTo>
                <a:lnTo>
                  <a:pt x="3439" y="37514"/>
                </a:lnTo>
                <a:lnTo>
                  <a:pt x="3455" y="37514"/>
                </a:lnTo>
                <a:lnTo>
                  <a:pt x="3497" y="37525"/>
                </a:lnTo>
                <a:lnTo>
                  <a:pt x="3525" y="37532"/>
                </a:lnTo>
                <a:lnTo>
                  <a:pt x="3574" y="37532"/>
                </a:lnTo>
                <a:lnTo>
                  <a:pt x="3574" y="37533"/>
                </a:lnTo>
                <a:lnTo>
                  <a:pt x="3574" y="37534"/>
                </a:lnTo>
                <a:lnTo>
                  <a:pt x="3593" y="37538"/>
                </a:lnTo>
                <a:lnTo>
                  <a:pt x="3621" y="37547"/>
                </a:lnTo>
                <a:lnTo>
                  <a:pt x="3633" y="37556"/>
                </a:lnTo>
                <a:lnTo>
                  <a:pt x="3642" y="37570"/>
                </a:lnTo>
                <a:lnTo>
                  <a:pt x="3653" y="37592"/>
                </a:lnTo>
                <a:lnTo>
                  <a:pt x="3661" y="37607"/>
                </a:lnTo>
                <a:lnTo>
                  <a:pt x="3669" y="37612"/>
                </a:lnTo>
                <a:lnTo>
                  <a:pt x="3686" y="37621"/>
                </a:lnTo>
                <a:lnTo>
                  <a:pt x="3712" y="37616"/>
                </a:lnTo>
                <a:lnTo>
                  <a:pt x="3749" y="37607"/>
                </a:lnTo>
                <a:lnTo>
                  <a:pt x="3782" y="37612"/>
                </a:lnTo>
                <a:lnTo>
                  <a:pt x="3812" y="37621"/>
                </a:lnTo>
                <a:lnTo>
                  <a:pt x="3840" y="37632"/>
                </a:lnTo>
                <a:lnTo>
                  <a:pt x="3864" y="37639"/>
                </a:lnTo>
                <a:lnTo>
                  <a:pt x="3892" y="37645"/>
                </a:lnTo>
                <a:lnTo>
                  <a:pt x="3913" y="37648"/>
                </a:lnTo>
                <a:lnTo>
                  <a:pt x="3941" y="37661"/>
                </a:lnTo>
                <a:lnTo>
                  <a:pt x="3962" y="37677"/>
                </a:lnTo>
                <a:lnTo>
                  <a:pt x="3980" y="37694"/>
                </a:lnTo>
                <a:lnTo>
                  <a:pt x="3992" y="37701"/>
                </a:lnTo>
                <a:lnTo>
                  <a:pt x="3995" y="37705"/>
                </a:lnTo>
                <a:lnTo>
                  <a:pt x="3999" y="37710"/>
                </a:lnTo>
                <a:lnTo>
                  <a:pt x="4011" y="37717"/>
                </a:lnTo>
                <a:lnTo>
                  <a:pt x="4029" y="37719"/>
                </a:lnTo>
                <a:lnTo>
                  <a:pt x="4034" y="37717"/>
                </a:lnTo>
                <a:lnTo>
                  <a:pt x="4039" y="37714"/>
                </a:lnTo>
                <a:lnTo>
                  <a:pt x="4050" y="37705"/>
                </a:lnTo>
                <a:lnTo>
                  <a:pt x="4064" y="37694"/>
                </a:lnTo>
                <a:lnTo>
                  <a:pt x="4076" y="37683"/>
                </a:lnTo>
                <a:lnTo>
                  <a:pt x="4076" y="37683"/>
                </a:lnTo>
                <a:lnTo>
                  <a:pt x="4077" y="37682"/>
                </a:lnTo>
                <a:lnTo>
                  <a:pt x="4078" y="37681"/>
                </a:lnTo>
                <a:lnTo>
                  <a:pt x="4092" y="37665"/>
                </a:lnTo>
                <a:lnTo>
                  <a:pt x="4111" y="37650"/>
                </a:lnTo>
                <a:lnTo>
                  <a:pt x="4137" y="37639"/>
                </a:lnTo>
                <a:lnTo>
                  <a:pt x="4155" y="37634"/>
                </a:lnTo>
                <a:lnTo>
                  <a:pt x="4169" y="37630"/>
                </a:lnTo>
                <a:lnTo>
                  <a:pt x="4186" y="37621"/>
                </a:lnTo>
                <a:lnTo>
                  <a:pt x="4197" y="37612"/>
                </a:lnTo>
                <a:lnTo>
                  <a:pt x="4207" y="37599"/>
                </a:lnTo>
                <a:lnTo>
                  <a:pt x="4209" y="37581"/>
                </a:lnTo>
                <a:lnTo>
                  <a:pt x="4206" y="37573"/>
                </a:lnTo>
                <a:lnTo>
                  <a:pt x="4204" y="37568"/>
                </a:lnTo>
                <a:lnTo>
                  <a:pt x="4203" y="37567"/>
                </a:lnTo>
                <a:lnTo>
                  <a:pt x="4195" y="37562"/>
                </a:lnTo>
                <a:lnTo>
                  <a:pt x="4188" y="37550"/>
                </a:lnTo>
                <a:lnTo>
                  <a:pt x="4188" y="37547"/>
                </a:lnTo>
                <a:lnTo>
                  <a:pt x="4188" y="37542"/>
                </a:lnTo>
                <a:lnTo>
                  <a:pt x="4188" y="37538"/>
                </a:lnTo>
                <a:lnTo>
                  <a:pt x="4190" y="37532"/>
                </a:lnTo>
                <a:lnTo>
                  <a:pt x="4193" y="37529"/>
                </a:lnTo>
                <a:lnTo>
                  <a:pt x="4197" y="37525"/>
                </a:lnTo>
                <a:lnTo>
                  <a:pt x="4200" y="37523"/>
                </a:lnTo>
                <a:lnTo>
                  <a:pt x="4202" y="37519"/>
                </a:lnTo>
                <a:lnTo>
                  <a:pt x="4204" y="37516"/>
                </a:lnTo>
                <a:lnTo>
                  <a:pt x="4223" y="37516"/>
                </a:lnTo>
                <a:lnTo>
                  <a:pt x="4228" y="37518"/>
                </a:lnTo>
                <a:lnTo>
                  <a:pt x="4232" y="37521"/>
                </a:lnTo>
                <a:lnTo>
                  <a:pt x="4238" y="37526"/>
                </a:lnTo>
                <a:lnTo>
                  <a:pt x="4244" y="37532"/>
                </a:lnTo>
                <a:lnTo>
                  <a:pt x="4247" y="37533"/>
                </a:lnTo>
                <a:lnTo>
                  <a:pt x="4251" y="37534"/>
                </a:lnTo>
                <a:lnTo>
                  <a:pt x="4256" y="37547"/>
                </a:lnTo>
                <a:lnTo>
                  <a:pt x="4260" y="37561"/>
                </a:lnTo>
                <a:lnTo>
                  <a:pt x="4274" y="37570"/>
                </a:lnTo>
                <a:lnTo>
                  <a:pt x="4291" y="37581"/>
                </a:lnTo>
                <a:lnTo>
                  <a:pt x="4302" y="37596"/>
                </a:lnTo>
                <a:lnTo>
                  <a:pt x="4316" y="37612"/>
                </a:lnTo>
                <a:lnTo>
                  <a:pt x="4340" y="37612"/>
                </a:lnTo>
                <a:lnTo>
                  <a:pt x="4344" y="37612"/>
                </a:lnTo>
                <a:lnTo>
                  <a:pt x="4349" y="37612"/>
                </a:lnTo>
                <a:lnTo>
                  <a:pt x="4370" y="37607"/>
                </a:lnTo>
                <a:lnTo>
                  <a:pt x="4400" y="37601"/>
                </a:lnTo>
                <a:lnTo>
                  <a:pt x="4421" y="37590"/>
                </a:lnTo>
                <a:lnTo>
                  <a:pt x="4435" y="37574"/>
                </a:lnTo>
                <a:lnTo>
                  <a:pt x="4439" y="37571"/>
                </a:lnTo>
                <a:lnTo>
                  <a:pt x="4442" y="37567"/>
                </a:lnTo>
                <a:lnTo>
                  <a:pt x="4454" y="37561"/>
                </a:lnTo>
                <a:lnTo>
                  <a:pt x="4468" y="37547"/>
                </a:lnTo>
                <a:lnTo>
                  <a:pt x="4482" y="37536"/>
                </a:lnTo>
                <a:lnTo>
                  <a:pt x="4487" y="37533"/>
                </a:lnTo>
                <a:lnTo>
                  <a:pt x="4491" y="37529"/>
                </a:lnTo>
                <a:lnTo>
                  <a:pt x="4501" y="37518"/>
                </a:lnTo>
                <a:lnTo>
                  <a:pt x="4517" y="37509"/>
                </a:lnTo>
                <a:lnTo>
                  <a:pt x="4521" y="37512"/>
                </a:lnTo>
                <a:lnTo>
                  <a:pt x="4524" y="37514"/>
                </a:lnTo>
                <a:lnTo>
                  <a:pt x="4531" y="37523"/>
                </a:lnTo>
                <a:lnTo>
                  <a:pt x="4532" y="37525"/>
                </a:lnTo>
                <a:lnTo>
                  <a:pt x="4533" y="37527"/>
                </a:lnTo>
                <a:lnTo>
                  <a:pt x="4536" y="37535"/>
                </a:lnTo>
                <a:lnTo>
                  <a:pt x="4540" y="37549"/>
                </a:lnTo>
                <a:lnTo>
                  <a:pt x="4543" y="37554"/>
                </a:lnTo>
                <a:lnTo>
                  <a:pt x="4545" y="37558"/>
                </a:lnTo>
                <a:lnTo>
                  <a:pt x="4547" y="37570"/>
                </a:lnTo>
                <a:lnTo>
                  <a:pt x="4550" y="37583"/>
                </a:lnTo>
                <a:lnTo>
                  <a:pt x="4551" y="37586"/>
                </a:lnTo>
                <a:lnTo>
                  <a:pt x="4552" y="37590"/>
                </a:lnTo>
                <a:lnTo>
                  <a:pt x="4557" y="37601"/>
                </a:lnTo>
                <a:lnTo>
                  <a:pt x="4568" y="37619"/>
                </a:lnTo>
                <a:lnTo>
                  <a:pt x="4573" y="37641"/>
                </a:lnTo>
                <a:lnTo>
                  <a:pt x="4575" y="37661"/>
                </a:lnTo>
                <a:lnTo>
                  <a:pt x="4575" y="37664"/>
                </a:lnTo>
                <a:lnTo>
                  <a:pt x="4575" y="37679"/>
                </a:lnTo>
                <a:lnTo>
                  <a:pt x="4575" y="37682"/>
                </a:lnTo>
                <a:lnTo>
                  <a:pt x="4575" y="37694"/>
                </a:lnTo>
                <a:lnTo>
                  <a:pt x="4575" y="37698"/>
                </a:lnTo>
                <a:lnTo>
                  <a:pt x="4575" y="37705"/>
                </a:lnTo>
                <a:lnTo>
                  <a:pt x="4575" y="37709"/>
                </a:lnTo>
                <a:lnTo>
                  <a:pt x="4571" y="37715"/>
                </a:lnTo>
                <a:lnTo>
                  <a:pt x="4561" y="37731"/>
                </a:lnTo>
                <a:lnTo>
                  <a:pt x="4552" y="37740"/>
                </a:lnTo>
                <a:lnTo>
                  <a:pt x="4536" y="37749"/>
                </a:lnTo>
                <a:lnTo>
                  <a:pt x="4536" y="37761"/>
                </a:lnTo>
                <a:lnTo>
                  <a:pt x="4538" y="37777"/>
                </a:lnTo>
                <a:lnTo>
                  <a:pt x="4552" y="37788"/>
                </a:lnTo>
                <a:lnTo>
                  <a:pt x="4566" y="37795"/>
                </a:lnTo>
                <a:lnTo>
                  <a:pt x="4580" y="37804"/>
                </a:lnTo>
                <a:lnTo>
                  <a:pt x="4594" y="37810"/>
                </a:lnTo>
                <a:lnTo>
                  <a:pt x="4599" y="37826"/>
                </a:lnTo>
                <a:lnTo>
                  <a:pt x="4599" y="37829"/>
                </a:lnTo>
                <a:lnTo>
                  <a:pt x="4599" y="37831"/>
                </a:lnTo>
                <a:lnTo>
                  <a:pt x="4599" y="37837"/>
                </a:lnTo>
                <a:lnTo>
                  <a:pt x="4599" y="37840"/>
                </a:lnTo>
                <a:lnTo>
                  <a:pt x="4599" y="37850"/>
                </a:lnTo>
                <a:lnTo>
                  <a:pt x="4599" y="37854"/>
                </a:lnTo>
                <a:lnTo>
                  <a:pt x="4599" y="37868"/>
                </a:lnTo>
                <a:lnTo>
                  <a:pt x="4599" y="37871"/>
                </a:lnTo>
                <a:lnTo>
                  <a:pt x="4599" y="37882"/>
                </a:lnTo>
                <a:lnTo>
                  <a:pt x="4599" y="37885"/>
                </a:lnTo>
                <a:lnTo>
                  <a:pt x="4594" y="37894"/>
                </a:lnTo>
                <a:lnTo>
                  <a:pt x="4585" y="37896"/>
                </a:lnTo>
                <a:lnTo>
                  <a:pt x="4578" y="37891"/>
                </a:lnTo>
                <a:lnTo>
                  <a:pt x="4568" y="37885"/>
                </a:lnTo>
                <a:lnTo>
                  <a:pt x="4561" y="37878"/>
                </a:lnTo>
                <a:lnTo>
                  <a:pt x="4557" y="37871"/>
                </a:lnTo>
                <a:lnTo>
                  <a:pt x="4543" y="37869"/>
                </a:lnTo>
                <a:lnTo>
                  <a:pt x="4533" y="37871"/>
                </a:lnTo>
                <a:lnTo>
                  <a:pt x="4531" y="37871"/>
                </a:lnTo>
                <a:lnTo>
                  <a:pt x="4529" y="37873"/>
                </a:lnTo>
                <a:lnTo>
                  <a:pt x="4529" y="37874"/>
                </a:lnTo>
                <a:lnTo>
                  <a:pt x="4527" y="37878"/>
                </a:lnTo>
                <a:lnTo>
                  <a:pt x="4524" y="37883"/>
                </a:lnTo>
                <a:lnTo>
                  <a:pt x="4524" y="37893"/>
                </a:lnTo>
                <a:lnTo>
                  <a:pt x="4524" y="37896"/>
                </a:lnTo>
                <a:lnTo>
                  <a:pt x="4524" y="37897"/>
                </a:lnTo>
                <a:lnTo>
                  <a:pt x="4524" y="37902"/>
                </a:lnTo>
                <a:lnTo>
                  <a:pt x="4529" y="37915"/>
                </a:lnTo>
                <a:lnTo>
                  <a:pt x="4538" y="37928"/>
                </a:lnTo>
                <a:lnTo>
                  <a:pt x="4550" y="37933"/>
                </a:lnTo>
                <a:lnTo>
                  <a:pt x="4554" y="37936"/>
                </a:lnTo>
                <a:lnTo>
                  <a:pt x="4559" y="37939"/>
                </a:lnTo>
                <a:lnTo>
                  <a:pt x="4566" y="37946"/>
                </a:lnTo>
                <a:lnTo>
                  <a:pt x="4566" y="37949"/>
                </a:lnTo>
                <a:lnTo>
                  <a:pt x="4566" y="37951"/>
                </a:lnTo>
                <a:lnTo>
                  <a:pt x="4566" y="37955"/>
                </a:lnTo>
                <a:lnTo>
                  <a:pt x="4566" y="37958"/>
                </a:lnTo>
                <a:lnTo>
                  <a:pt x="4561" y="37974"/>
                </a:lnTo>
                <a:lnTo>
                  <a:pt x="4557" y="37987"/>
                </a:lnTo>
                <a:lnTo>
                  <a:pt x="4554" y="38007"/>
                </a:lnTo>
                <a:lnTo>
                  <a:pt x="4550" y="38027"/>
                </a:lnTo>
                <a:lnTo>
                  <a:pt x="4550" y="38024"/>
                </a:lnTo>
                <a:lnTo>
                  <a:pt x="4550" y="38023"/>
                </a:lnTo>
                <a:lnTo>
                  <a:pt x="4546" y="38033"/>
                </a:lnTo>
                <a:lnTo>
                  <a:pt x="4543" y="38043"/>
                </a:lnTo>
                <a:lnTo>
                  <a:pt x="4545" y="38062"/>
                </a:lnTo>
                <a:lnTo>
                  <a:pt x="4546" y="38077"/>
                </a:lnTo>
                <a:lnTo>
                  <a:pt x="4553" y="38092"/>
                </a:lnTo>
                <a:lnTo>
                  <a:pt x="4557" y="38097"/>
                </a:lnTo>
                <a:lnTo>
                  <a:pt x="4561" y="38101"/>
                </a:lnTo>
                <a:lnTo>
                  <a:pt x="4571" y="38110"/>
                </a:lnTo>
                <a:lnTo>
                  <a:pt x="4574" y="38112"/>
                </a:lnTo>
                <a:lnTo>
                  <a:pt x="4578" y="38113"/>
                </a:lnTo>
                <a:lnTo>
                  <a:pt x="4581" y="38117"/>
                </a:lnTo>
                <a:lnTo>
                  <a:pt x="4584" y="38119"/>
                </a:lnTo>
                <a:lnTo>
                  <a:pt x="4588" y="38122"/>
                </a:lnTo>
                <a:lnTo>
                  <a:pt x="4591" y="38122"/>
                </a:lnTo>
                <a:lnTo>
                  <a:pt x="4602" y="38117"/>
                </a:lnTo>
                <a:lnTo>
                  <a:pt x="4602" y="38112"/>
                </a:lnTo>
                <a:lnTo>
                  <a:pt x="4602" y="38110"/>
                </a:lnTo>
                <a:lnTo>
                  <a:pt x="4602" y="38107"/>
                </a:lnTo>
                <a:lnTo>
                  <a:pt x="4602" y="38103"/>
                </a:lnTo>
                <a:lnTo>
                  <a:pt x="4602" y="38102"/>
                </a:lnTo>
                <a:lnTo>
                  <a:pt x="4602" y="38100"/>
                </a:lnTo>
                <a:lnTo>
                  <a:pt x="4602" y="38098"/>
                </a:lnTo>
                <a:lnTo>
                  <a:pt x="4602" y="38094"/>
                </a:lnTo>
                <a:lnTo>
                  <a:pt x="4602" y="38092"/>
                </a:lnTo>
                <a:lnTo>
                  <a:pt x="4602" y="38089"/>
                </a:lnTo>
                <a:lnTo>
                  <a:pt x="4603" y="38084"/>
                </a:lnTo>
                <a:lnTo>
                  <a:pt x="4606" y="38080"/>
                </a:lnTo>
                <a:lnTo>
                  <a:pt x="4612" y="38080"/>
                </a:lnTo>
                <a:lnTo>
                  <a:pt x="4615" y="38081"/>
                </a:lnTo>
                <a:lnTo>
                  <a:pt x="4621" y="38083"/>
                </a:lnTo>
                <a:lnTo>
                  <a:pt x="4621" y="38086"/>
                </a:lnTo>
                <a:lnTo>
                  <a:pt x="4621" y="38087"/>
                </a:lnTo>
                <a:lnTo>
                  <a:pt x="4626" y="38097"/>
                </a:lnTo>
                <a:lnTo>
                  <a:pt x="4627" y="38102"/>
                </a:lnTo>
                <a:lnTo>
                  <a:pt x="4628" y="38108"/>
                </a:lnTo>
                <a:lnTo>
                  <a:pt x="4630" y="38119"/>
                </a:lnTo>
                <a:lnTo>
                  <a:pt x="4632" y="38122"/>
                </a:lnTo>
                <a:lnTo>
                  <a:pt x="4634" y="38126"/>
                </a:lnTo>
                <a:lnTo>
                  <a:pt x="4642" y="38130"/>
                </a:lnTo>
                <a:lnTo>
                  <a:pt x="4648" y="38131"/>
                </a:lnTo>
                <a:lnTo>
                  <a:pt x="4649" y="38129"/>
                </a:lnTo>
                <a:lnTo>
                  <a:pt x="4659" y="38116"/>
                </a:lnTo>
                <a:lnTo>
                  <a:pt x="4661" y="38113"/>
                </a:lnTo>
                <a:lnTo>
                  <a:pt x="4662" y="38111"/>
                </a:lnTo>
                <a:lnTo>
                  <a:pt x="4676" y="38104"/>
                </a:lnTo>
                <a:lnTo>
                  <a:pt x="4681" y="38107"/>
                </a:lnTo>
                <a:lnTo>
                  <a:pt x="4686" y="38109"/>
                </a:lnTo>
                <a:lnTo>
                  <a:pt x="4696" y="38117"/>
                </a:lnTo>
                <a:lnTo>
                  <a:pt x="4707" y="38129"/>
                </a:lnTo>
                <a:lnTo>
                  <a:pt x="4717" y="38142"/>
                </a:lnTo>
                <a:lnTo>
                  <a:pt x="4725" y="38163"/>
                </a:lnTo>
                <a:lnTo>
                  <a:pt x="4725" y="38167"/>
                </a:lnTo>
                <a:lnTo>
                  <a:pt x="4725" y="38183"/>
                </a:lnTo>
                <a:lnTo>
                  <a:pt x="4732" y="38209"/>
                </a:lnTo>
                <a:lnTo>
                  <a:pt x="4749" y="38231"/>
                </a:lnTo>
                <a:lnTo>
                  <a:pt x="4771" y="38237"/>
                </a:lnTo>
                <a:lnTo>
                  <a:pt x="4787" y="38234"/>
                </a:lnTo>
                <a:lnTo>
                  <a:pt x="4792" y="38232"/>
                </a:lnTo>
                <a:lnTo>
                  <a:pt x="4797" y="38230"/>
                </a:lnTo>
                <a:lnTo>
                  <a:pt x="4810" y="38222"/>
                </a:lnTo>
                <a:lnTo>
                  <a:pt x="4827" y="38218"/>
                </a:lnTo>
                <a:lnTo>
                  <a:pt x="4845" y="38220"/>
                </a:lnTo>
                <a:lnTo>
                  <a:pt x="4866" y="38227"/>
                </a:lnTo>
                <a:lnTo>
                  <a:pt x="4879" y="38237"/>
                </a:lnTo>
                <a:lnTo>
                  <a:pt x="4893" y="38250"/>
                </a:lnTo>
                <a:lnTo>
                  <a:pt x="4895" y="38263"/>
                </a:lnTo>
                <a:lnTo>
                  <a:pt x="4895" y="38266"/>
                </a:lnTo>
                <a:lnTo>
                  <a:pt x="4895" y="38275"/>
                </a:lnTo>
                <a:lnTo>
                  <a:pt x="4895" y="38278"/>
                </a:lnTo>
                <a:lnTo>
                  <a:pt x="4895" y="38290"/>
                </a:lnTo>
                <a:lnTo>
                  <a:pt x="4896" y="38304"/>
                </a:lnTo>
                <a:lnTo>
                  <a:pt x="4901" y="38318"/>
                </a:lnTo>
                <a:lnTo>
                  <a:pt x="4904" y="38333"/>
                </a:lnTo>
                <a:lnTo>
                  <a:pt x="4921" y="38371"/>
                </a:lnTo>
                <a:lnTo>
                  <a:pt x="4934" y="38396"/>
                </a:lnTo>
                <a:lnTo>
                  <a:pt x="4945" y="38425"/>
                </a:lnTo>
                <a:lnTo>
                  <a:pt x="4955" y="38470"/>
                </a:lnTo>
                <a:lnTo>
                  <a:pt x="4955" y="38470"/>
                </a:lnTo>
                <a:lnTo>
                  <a:pt x="4955" y="38471"/>
                </a:lnTo>
                <a:lnTo>
                  <a:pt x="4963" y="38483"/>
                </a:lnTo>
                <a:lnTo>
                  <a:pt x="4966" y="38498"/>
                </a:lnTo>
                <a:lnTo>
                  <a:pt x="4966" y="38499"/>
                </a:lnTo>
                <a:lnTo>
                  <a:pt x="4966" y="38501"/>
                </a:lnTo>
                <a:lnTo>
                  <a:pt x="4962" y="38512"/>
                </a:lnTo>
                <a:lnTo>
                  <a:pt x="4960" y="38516"/>
                </a:lnTo>
                <a:lnTo>
                  <a:pt x="4959" y="38519"/>
                </a:lnTo>
                <a:lnTo>
                  <a:pt x="4952" y="38533"/>
                </a:lnTo>
                <a:lnTo>
                  <a:pt x="4942" y="38564"/>
                </a:lnTo>
                <a:lnTo>
                  <a:pt x="4938" y="38597"/>
                </a:lnTo>
                <a:lnTo>
                  <a:pt x="4931" y="38650"/>
                </a:lnTo>
                <a:lnTo>
                  <a:pt x="4925" y="38667"/>
                </a:lnTo>
                <a:lnTo>
                  <a:pt x="4924" y="38694"/>
                </a:lnTo>
                <a:lnTo>
                  <a:pt x="4924" y="38712"/>
                </a:lnTo>
                <a:lnTo>
                  <a:pt x="4924" y="38715"/>
                </a:lnTo>
                <a:lnTo>
                  <a:pt x="4920" y="38733"/>
                </a:lnTo>
                <a:lnTo>
                  <a:pt x="4906" y="38747"/>
                </a:lnTo>
                <a:lnTo>
                  <a:pt x="4890" y="38756"/>
                </a:lnTo>
                <a:lnTo>
                  <a:pt x="4876" y="38756"/>
                </a:lnTo>
                <a:lnTo>
                  <a:pt x="4868" y="38755"/>
                </a:lnTo>
                <a:lnTo>
                  <a:pt x="4857" y="38754"/>
                </a:lnTo>
                <a:lnTo>
                  <a:pt x="4849" y="38757"/>
                </a:lnTo>
                <a:lnTo>
                  <a:pt x="4848" y="38757"/>
                </a:lnTo>
                <a:lnTo>
                  <a:pt x="4848" y="38758"/>
                </a:lnTo>
                <a:lnTo>
                  <a:pt x="4842" y="38769"/>
                </a:lnTo>
                <a:lnTo>
                  <a:pt x="4842" y="38769"/>
                </a:lnTo>
                <a:lnTo>
                  <a:pt x="4843" y="38781"/>
                </a:lnTo>
                <a:lnTo>
                  <a:pt x="4844" y="38785"/>
                </a:lnTo>
                <a:lnTo>
                  <a:pt x="4845" y="38789"/>
                </a:lnTo>
                <a:lnTo>
                  <a:pt x="4845" y="38790"/>
                </a:lnTo>
                <a:lnTo>
                  <a:pt x="4845" y="38792"/>
                </a:lnTo>
                <a:lnTo>
                  <a:pt x="4843" y="38803"/>
                </a:lnTo>
                <a:lnTo>
                  <a:pt x="4836" y="38810"/>
                </a:lnTo>
                <a:lnTo>
                  <a:pt x="4820" y="38817"/>
                </a:lnTo>
                <a:lnTo>
                  <a:pt x="4812" y="38820"/>
                </a:lnTo>
                <a:lnTo>
                  <a:pt x="4809" y="38821"/>
                </a:lnTo>
                <a:lnTo>
                  <a:pt x="4804" y="38831"/>
                </a:lnTo>
                <a:lnTo>
                  <a:pt x="4801" y="38839"/>
                </a:lnTo>
                <a:lnTo>
                  <a:pt x="4804" y="38861"/>
                </a:lnTo>
                <a:lnTo>
                  <a:pt x="4818" y="38878"/>
                </a:lnTo>
                <a:lnTo>
                  <a:pt x="4840" y="38888"/>
                </a:lnTo>
                <a:lnTo>
                  <a:pt x="4845" y="38890"/>
                </a:lnTo>
                <a:lnTo>
                  <a:pt x="4850" y="38892"/>
                </a:lnTo>
                <a:lnTo>
                  <a:pt x="4864" y="38894"/>
                </a:lnTo>
                <a:lnTo>
                  <a:pt x="4874" y="38896"/>
                </a:lnTo>
                <a:lnTo>
                  <a:pt x="4877" y="38898"/>
                </a:lnTo>
                <a:lnTo>
                  <a:pt x="4880" y="38900"/>
                </a:lnTo>
                <a:lnTo>
                  <a:pt x="4883" y="38909"/>
                </a:lnTo>
                <a:lnTo>
                  <a:pt x="4888" y="38923"/>
                </a:lnTo>
                <a:lnTo>
                  <a:pt x="4888" y="38927"/>
                </a:lnTo>
                <a:lnTo>
                  <a:pt x="4888" y="38942"/>
                </a:lnTo>
                <a:lnTo>
                  <a:pt x="4890" y="38972"/>
                </a:lnTo>
                <a:lnTo>
                  <a:pt x="4900" y="38996"/>
                </a:lnTo>
                <a:lnTo>
                  <a:pt x="4903" y="39014"/>
                </a:lnTo>
                <a:lnTo>
                  <a:pt x="4911" y="39029"/>
                </a:lnTo>
                <a:lnTo>
                  <a:pt x="4921" y="39043"/>
                </a:lnTo>
                <a:lnTo>
                  <a:pt x="4935" y="39059"/>
                </a:lnTo>
                <a:lnTo>
                  <a:pt x="4952" y="39076"/>
                </a:lnTo>
                <a:lnTo>
                  <a:pt x="4960" y="39083"/>
                </a:lnTo>
                <a:lnTo>
                  <a:pt x="4963" y="39085"/>
                </a:lnTo>
                <a:lnTo>
                  <a:pt x="4977" y="39088"/>
                </a:lnTo>
                <a:lnTo>
                  <a:pt x="4993" y="39094"/>
                </a:lnTo>
                <a:lnTo>
                  <a:pt x="5009" y="39100"/>
                </a:lnTo>
                <a:lnTo>
                  <a:pt x="5014" y="39104"/>
                </a:lnTo>
                <a:lnTo>
                  <a:pt x="5016" y="39106"/>
                </a:lnTo>
                <a:lnTo>
                  <a:pt x="5018" y="39107"/>
                </a:lnTo>
                <a:lnTo>
                  <a:pt x="5022" y="39111"/>
                </a:lnTo>
                <a:lnTo>
                  <a:pt x="5026" y="39114"/>
                </a:lnTo>
                <a:lnTo>
                  <a:pt x="5035" y="39120"/>
                </a:lnTo>
                <a:lnTo>
                  <a:pt x="5039" y="39122"/>
                </a:lnTo>
                <a:lnTo>
                  <a:pt x="5042" y="39124"/>
                </a:lnTo>
                <a:lnTo>
                  <a:pt x="5053" y="39125"/>
                </a:lnTo>
                <a:lnTo>
                  <a:pt x="5057" y="39125"/>
                </a:lnTo>
                <a:lnTo>
                  <a:pt x="5074" y="39123"/>
                </a:lnTo>
                <a:lnTo>
                  <a:pt x="5078" y="39122"/>
                </a:lnTo>
                <a:lnTo>
                  <a:pt x="5083" y="39122"/>
                </a:lnTo>
                <a:lnTo>
                  <a:pt x="5096" y="39117"/>
                </a:lnTo>
                <a:lnTo>
                  <a:pt x="5098" y="39114"/>
                </a:lnTo>
                <a:lnTo>
                  <a:pt x="5099" y="39111"/>
                </a:lnTo>
                <a:lnTo>
                  <a:pt x="5105" y="39104"/>
                </a:lnTo>
                <a:lnTo>
                  <a:pt x="5110" y="39101"/>
                </a:lnTo>
                <a:lnTo>
                  <a:pt x="5116" y="39097"/>
                </a:lnTo>
                <a:lnTo>
                  <a:pt x="5129" y="39095"/>
                </a:lnTo>
                <a:lnTo>
                  <a:pt x="5144" y="39103"/>
                </a:lnTo>
                <a:lnTo>
                  <a:pt x="5157" y="39104"/>
                </a:lnTo>
                <a:lnTo>
                  <a:pt x="5169" y="39105"/>
                </a:lnTo>
                <a:lnTo>
                  <a:pt x="5182" y="39107"/>
                </a:lnTo>
                <a:lnTo>
                  <a:pt x="5187" y="39111"/>
                </a:lnTo>
                <a:lnTo>
                  <a:pt x="5192" y="39115"/>
                </a:lnTo>
                <a:lnTo>
                  <a:pt x="5192" y="39118"/>
                </a:lnTo>
                <a:lnTo>
                  <a:pt x="5192" y="39127"/>
                </a:lnTo>
                <a:lnTo>
                  <a:pt x="5192" y="39131"/>
                </a:lnTo>
                <a:lnTo>
                  <a:pt x="5190" y="39145"/>
                </a:lnTo>
                <a:lnTo>
                  <a:pt x="5190" y="39147"/>
                </a:lnTo>
                <a:lnTo>
                  <a:pt x="5189" y="39153"/>
                </a:lnTo>
                <a:lnTo>
                  <a:pt x="5189" y="39162"/>
                </a:lnTo>
                <a:lnTo>
                  <a:pt x="5193" y="39165"/>
                </a:lnTo>
                <a:lnTo>
                  <a:pt x="5196" y="39169"/>
                </a:lnTo>
                <a:lnTo>
                  <a:pt x="5207" y="39169"/>
                </a:lnTo>
                <a:lnTo>
                  <a:pt x="5211" y="39168"/>
                </a:lnTo>
                <a:lnTo>
                  <a:pt x="5211" y="39168"/>
                </a:lnTo>
                <a:lnTo>
                  <a:pt x="5216" y="39167"/>
                </a:lnTo>
                <a:lnTo>
                  <a:pt x="5236" y="39165"/>
                </a:lnTo>
                <a:lnTo>
                  <a:pt x="5250" y="39163"/>
                </a:lnTo>
                <a:lnTo>
                  <a:pt x="5263" y="39159"/>
                </a:lnTo>
                <a:lnTo>
                  <a:pt x="5266" y="39158"/>
                </a:lnTo>
                <a:lnTo>
                  <a:pt x="5270" y="39157"/>
                </a:lnTo>
                <a:lnTo>
                  <a:pt x="5280" y="39156"/>
                </a:lnTo>
                <a:lnTo>
                  <a:pt x="5291" y="39163"/>
                </a:lnTo>
                <a:lnTo>
                  <a:pt x="5295" y="39167"/>
                </a:lnTo>
                <a:lnTo>
                  <a:pt x="5299" y="39172"/>
                </a:lnTo>
                <a:lnTo>
                  <a:pt x="5307" y="39185"/>
                </a:lnTo>
                <a:lnTo>
                  <a:pt x="5314" y="39193"/>
                </a:lnTo>
                <a:lnTo>
                  <a:pt x="5316" y="39196"/>
                </a:lnTo>
                <a:lnTo>
                  <a:pt x="5319" y="39199"/>
                </a:lnTo>
                <a:lnTo>
                  <a:pt x="5327" y="39202"/>
                </a:lnTo>
                <a:lnTo>
                  <a:pt x="5331" y="39202"/>
                </a:lnTo>
                <a:lnTo>
                  <a:pt x="5335" y="39202"/>
                </a:lnTo>
                <a:lnTo>
                  <a:pt x="5351" y="39206"/>
                </a:lnTo>
                <a:lnTo>
                  <a:pt x="5364" y="39204"/>
                </a:lnTo>
                <a:lnTo>
                  <a:pt x="5388" y="39201"/>
                </a:lnTo>
                <a:lnTo>
                  <a:pt x="5403" y="39206"/>
                </a:lnTo>
                <a:lnTo>
                  <a:pt x="5413" y="39219"/>
                </a:lnTo>
                <a:lnTo>
                  <a:pt x="5414" y="39223"/>
                </a:lnTo>
                <a:lnTo>
                  <a:pt x="5416" y="39228"/>
                </a:lnTo>
                <a:lnTo>
                  <a:pt x="5416" y="39231"/>
                </a:lnTo>
                <a:lnTo>
                  <a:pt x="5416" y="39245"/>
                </a:lnTo>
                <a:lnTo>
                  <a:pt x="5423" y="39270"/>
                </a:lnTo>
                <a:lnTo>
                  <a:pt x="5433" y="39280"/>
                </a:lnTo>
                <a:lnTo>
                  <a:pt x="5437" y="39281"/>
                </a:lnTo>
                <a:lnTo>
                  <a:pt x="5440" y="39282"/>
                </a:lnTo>
                <a:lnTo>
                  <a:pt x="5465" y="39282"/>
                </a:lnTo>
                <a:lnTo>
                  <a:pt x="5484" y="39283"/>
                </a:lnTo>
                <a:lnTo>
                  <a:pt x="5490" y="39286"/>
                </a:lnTo>
                <a:lnTo>
                  <a:pt x="5495" y="39288"/>
                </a:lnTo>
                <a:lnTo>
                  <a:pt x="5510" y="39298"/>
                </a:lnTo>
                <a:lnTo>
                  <a:pt x="5521" y="39308"/>
                </a:lnTo>
                <a:lnTo>
                  <a:pt x="5520" y="39311"/>
                </a:lnTo>
                <a:lnTo>
                  <a:pt x="5521" y="39311"/>
                </a:lnTo>
                <a:lnTo>
                  <a:pt x="5518" y="39323"/>
                </a:lnTo>
                <a:lnTo>
                  <a:pt x="5517" y="39336"/>
                </a:lnTo>
                <a:lnTo>
                  <a:pt x="5512" y="39352"/>
                </a:lnTo>
                <a:lnTo>
                  <a:pt x="5512" y="39363"/>
                </a:lnTo>
                <a:lnTo>
                  <a:pt x="5515" y="39377"/>
                </a:lnTo>
                <a:lnTo>
                  <a:pt x="5529" y="39395"/>
                </a:lnTo>
                <a:lnTo>
                  <a:pt x="5564" y="39413"/>
                </a:lnTo>
                <a:lnTo>
                  <a:pt x="5585" y="39410"/>
                </a:lnTo>
                <a:lnTo>
                  <a:pt x="5599" y="39412"/>
                </a:lnTo>
                <a:lnTo>
                  <a:pt x="5612" y="39412"/>
                </a:lnTo>
                <a:lnTo>
                  <a:pt x="5627" y="39412"/>
                </a:lnTo>
                <a:lnTo>
                  <a:pt x="5628" y="39413"/>
                </a:lnTo>
                <a:lnTo>
                  <a:pt x="5629" y="39414"/>
                </a:lnTo>
                <a:lnTo>
                  <a:pt x="5638" y="39426"/>
                </a:lnTo>
                <a:lnTo>
                  <a:pt x="5644" y="39439"/>
                </a:lnTo>
                <a:lnTo>
                  <a:pt x="5649" y="39452"/>
                </a:lnTo>
                <a:lnTo>
                  <a:pt x="5656" y="39465"/>
                </a:lnTo>
                <a:lnTo>
                  <a:pt x="5665" y="39477"/>
                </a:lnTo>
                <a:lnTo>
                  <a:pt x="5685" y="39477"/>
                </a:lnTo>
                <a:lnTo>
                  <a:pt x="5701" y="39476"/>
                </a:lnTo>
                <a:lnTo>
                  <a:pt x="5708" y="39471"/>
                </a:lnTo>
                <a:lnTo>
                  <a:pt x="5711" y="39468"/>
                </a:lnTo>
                <a:lnTo>
                  <a:pt x="5714" y="39465"/>
                </a:lnTo>
                <a:lnTo>
                  <a:pt x="5721" y="39454"/>
                </a:lnTo>
                <a:lnTo>
                  <a:pt x="5722" y="39444"/>
                </a:lnTo>
                <a:lnTo>
                  <a:pt x="5722" y="39443"/>
                </a:lnTo>
                <a:lnTo>
                  <a:pt x="5722" y="39439"/>
                </a:lnTo>
                <a:lnTo>
                  <a:pt x="5731" y="39433"/>
                </a:lnTo>
                <a:lnTo>
                  <a:pt x="5740" y="39433"/>
                </a:lnTo>
                <a:lnTo>
                  <a:pt x="5743" y="39433"/>
                </a:lnTo>
                <a:lnTo>
                  <a:pt x="5747" y="39433"/>
                </a:lnTo>
                <a:lnTo>
                  <a:pt x="5760" y="39435"/>
                </a:lnTo>
                <a:lnTo>
                  <a:pt x="5773" y="39439"/>
                </a:lnTo>
                <a:lnTo>
                  <a:pt x="5777" y="39439"/>
                </a:lnTo>
                <a:lnTo>
                  <a:pt x="5782" y="39438"/>
                </a:lnTo>
                <a:lnTo>
                  <a:pt x="5791" y="39429"/>
                </a:lnTo>
                <a:lnTo>
                  <a:pt x="5794" y="39424"/>
                </a:lnTo>
                <a:lnTo>
                  <a:pt x="5797" y="39419"/>
                </a:lnTo>
                <a:lnTo>
                  <a:pt x="5801" y="39407"/>
                </a:lnTo>
                <a:lnTo>
                  <a:pt x="5805" y="39393"/>
                </a:lnTo>
                <a:lnTo>
                  <a:pt x="5808" y="39378"/>
                </a:lnTo>
                <a:lnTo>
                  <a:pt x="5809" y="39374"/>
                </a:lnTo>
                <a:lnTo>
                  <a:pt x="5810" y="39369"/>
                </a:lnTo>
                <a:lnTo>
                  <a:pt x="5816" y="39358"/>
                </a:lnTo>
                <a:lnTo>
                  <a:pt x="5830" y="39352"/>
                </a:lnTo>
                <a:lnTo>
                  <a:pt x="5851" y="39346"/>
                </a:lnTo>
                <a:lnTo>
                  <a:pt x="5870" y="39342"/>
                </a:lnTo>
                <a:lnTo>
                  <a:pt x="5899" y="39342"/>
                </a:lnTo>
                <a:lnTo>
                  <a:pt x="5911" y="39343"/>
                </a:lnTo>
                <a:lnTo>
                  <a:pt x="5916" y="39344"/>
                </a:lnTo>
                <a:lnTo>
                  <a:pt x="5937" y="39346"/>
                </a:lnTo>
                <a:lnTo>
                  <a:pt x="5952" y="39357"/>
                </a:lnTo>
                <a:lnTo>
                  <a:pt x="5968" y="39371"/>
                </a:lnTo>
                <a:lnTo>
                  <a:pt x="5991" y="39402"/>
                </a:lnTo>
                <a:lnTo>
                  <a:pt x="6003" y="39412"/>
                </a:lnTo>
                <a:lnTo>
                  <a:pt x="6015" y="39416"/>
                </a:lnTo>
                <a:lnTo>
                  <a:pt x="6031" y="39413"/>
                </a:lnTo>
                <a:lnTo>
                  <a:pt x="6046" y="39408"/>
                </a:lnTo>
                <a:lnTo>
                  <a:pt x="6051" y="39405"/>
                </a:lnTo>
                <a:lnTo>
                  <a:pt x="6056" y="39402"/>
                </a:lnTo>
                <a:lnTo>
                  <a:pt x="6068" y="39391"/>
                </a:lnTo>
                <a:lnTo>
                  <a:pt x="6077" y="39376"/>
                </a:lnTo>
                <a:lnTo>
                  <a:pt x="6090" y="39376"/>
                </a:lnTo>
                <a:lnTo>
                  <a:pt x="6104" y="39389"/>
                </a:lnTo>
                <a:lnTo>
                  <a:pt x="6112" y="39405"/>
                </a:lnTo>
                <a:lnTo>
                  <a:pt x="6115" y="39408"/>
                </a:lnTo>
                <a:lnTo>
                  <a:pt x="6117" y="39410"/>
                </a:lnTo>
                <a:lnTo>
                  <a:pt x="6127" y="39410"/>
                </a:lnTo>
                <a:lnTo>
                  <a:pt x="6131" y="39408"/>
                </a:lnTo>
                <a:lnTo>
                  <a:pt x="6134" y="39406"/>
                </a:lnTo>
                <a:lnTo>
                  <a:pt x="6144" y="39408"/>
                </a:lnTo>
                <a:lnTo>
                  <a:pt x="6151" y="39416"/>
                </a:lnTo>
                <a:lnTo>
                  <a:pt x="6155" y="39417"/>
                </a:lnTo>
                <a:lnTo>
                  <a:pt x="6159" y="39418"/>
                </a:lnTo>
                <a:lnTo>
                  <a:pt x="6168" y="39434"/>
                </a:lnTo>
                <a:lnTo>
                  <a:pt x="6172" y="39446"/>
                </a:lnTo>
                <a:lnTo>
                  <a:pt x="6182" y="39454"/>
                </a:lnTo>
                <a:lnTo>
                  <a:pt x="6189" y="39465"/>
                </a:lnTo>
                <a:lnTo>
                  <a:pt x="6192" y="39481"/>
                </a:lnTo>
                <a:lnTo>
                  <a:pt x="6199" y="39493"/>
                </a:lnTo>
                <a:lnTo>
                  <a:pt x="6204" y="39495"/>
                </a:lnTo>
                <a:lnTo>
                  <a:pt x="6209" y="39497"/>
                </a:lnTo>
                <a:lnTo>
                  <a:pt x="6223" y="39500"/>
                </a:lnTo>
                <a:lnTo>
                  <a:pt x="6236" y="39497"/>
                </a:lnTo>
                <a:lnTo>
                  <a:pt x="6253" y="39501"/>
                </a:lnTo>
                <a:lnTo>
                  <a:pt x="6258" y="39501"/>
                </a:lnTo>
                <a:lnTo>
                  <a:pt x="6263" y="39498"/>
                </a:lnTo>
                <a:lnTo>
                  <a:pt x="6264" y="39498"/>
                </a:lnTo>
                <a:lnTo>
                  <a:pt x="6271" y="39494"/>
                </a:lnTo>
                <a:lnTo>
                  <a:pt x="6275" y="39494"/>
                </a:lnTo>
                <a:lnTo>
                  <a:pt x="6279" y="39494"/>
                </a:lnTo>
                <a:lnTo>
                  <a:pt x="6290" y="39504"/>
                </a:lnTo>
                <a:lnTo>
                  <a:pt x="6295" y="39519"/>
                </a:lnTo>
                <a:lnTo>
                  <a:pt x="6309" y="39539"/>
                </a:lnTo>
                <a:lnTo>
                  <a:pt x="6319" y="39551"/>
                </a:lnTo>
                <a:lnTo>
                  <a:pt x="6332" y="39563"/>
                </a:lnTo>
                <a:lnTo>
                  <a:pt x="6344" y="39575"/>
                </a:lnTo>
                <a:lnTo>
                  <a:pt x="6358" y="39591"/>
                </a:lnTo>
                <a:lnTo>
                  <a:pt x="6365" y="39602"/>
                </a:lnTo>
                <a:lnTo>
                  <a:pt x="6368" y="39619"/>
                </a:lnTo>
                <a:lnTo>
                  <a:pt x="6367" y="39620"/>
                </a:lnTo>
                <a:lnTo>
                  <a:pt x="6368" y="39622"/>
                </a:lnTo>
                <a:lnTo>
                  <a:pt x="6363" y="39640"/>
                </a:lnTo>
                <a:lnTo>
                  <a:pt x="6357" y="39650"/>
                </a:lnTo>
                <a:lnTo>
                  <a:pt x="6348" y="39656"/>
                </a:lnTo>
                <a:lnTo>
                  <a:pt x="6337" y="39663"/>
                </a:lnTo>
                <a:lnTo>
                  <a:pt x="6326" y="39667"/>
                </a:lnTo>
                <a:lnTo>
                  <a:pt x="6325" y="39669"/>
                </a:lnTo>
                <a:lnTo>
                  <a:pt x="6324" y="39672"/>
                </a:lnTo>
                <a:lnTo>
                  <a:pt x="6326" y="39679"/>
                </a:lnTo>
                <a:lnTo>
                  <a:pt x="6332" y="39690"/>
                </a:lnTo>
                <a:lnTo>
                  <a:pt x="6340" y="39697"/>
                </a:lnTo>
                <a:lnTo>
                  <a:pt x="6343" y="39700"/>
                </a:lnTo>
                <a:lnTo>
                  <a:pt x="6347" y="39704"/>
                </a:lnTo>
                <a:lnTo>
                  <a:pt x="6351" y="39716"/>
                </a:lnTo>
                <a:lnTo>
                  <a:pt x="6356" y="39737"/>
                </a:lnTo>
                <a:lnTo>
                  <a:pt x="6356" y="39738"/>
                </a:lnTo>
                <a:lnTo>
                  <a:pt x="6356" y="39740"/>
                </a:lnTo>
                <a:lnTo>
                  <a:pt x="6356" y="39740"/>
                </a:lnTo>
                <a:lnTo>
                  <a:pt x="6356" y="39740"/>
                </a:lnTo>
                <a:lnTo>
                  <a:pt x="6356" y="39741"/>
                </a:lnTo>
                <a:lnTo>
                  <a:pt x="6354" y="39751"/>
                </a:lnTo>
                <a:lnTo>
                  <a:pt x="6354" y="39752"/>
                </a:lnTo>
                <a:lnTo>
                  <a:pt x="6354" y="39761"/>
                </a:lnTo>
                <a:lnTo>
                  <a:pt x="6356" y="39764"/>
                </a:lnTo>
                <a:lnTo>
                  <a:pt x="6358" y="39766"/>
                </a:lnTo>
                <a:lnTo>
                  <a:pt x="6369" y="39765"/>
                </a:lnTo>
                <a:lnTo>
                  <a:pt x="6377" y="39763"/>
                </a:lnTo>
                <a:lnTo>
                  <a:pt x="6384" y="39759"/>
                </a:lnTo>
                <a:lnTo>
                  <a:pt x="6391" y="39751"/>
                </a:lnTo>
                <a:lnTo>
                  <a:pt x="6391" y="39750"/>
                </a:lnTo>
                <a:lnTo>
                  <a:pt x="6393" y="39749"/>
                </a:lnTo>
                <a:lnTo>
                  <a:pt x="6398" y="39746"/>
                </a:lnTo>
                <a:lnTo>
                  <a:pt x="6403" y="39741"/>
                </a:lnTo>
                <a:lnTo>
                  <a:pt x="6412" y="39739"/>
                </a:lnTo>
                <a:lnTo>
                  <a:pt x="6427" y="39745"/>
                </a:lnTo>
                <a:lnTo>
                  <a:pt x="6432" y="39748"/>
                </a:lnTo>
                <a:lnTo>
                  <a:pt x="6437" y="39750"/>
                </a:lnTo>
                <a:lnTo>
                  <a:pt x="6446" y="39757"/>
                </a:lnTo>
                <a:lnTo>
                  <a:pt x="6449" y="39761"/>
                </a:lnTo>
                <a:lnTo>
                  <a:pt x="6452" y="39765"/>
                </a:lnTo>
                <a:lnTo>
                  <a:pt x="6456" y="39777"/>
                </a:lnTo>
                <a:lnTo>
                  <a:pt x="6458" y="39790"/>
                </a:lnTo>
                <a:lnTo>
                  <a:pt x="6461" y="39821"/>
                </a:lnTo>
                <a:lnTo>
                  <a:pt x="6462" y="39821"/>
                </a:lnTo>
                <a:lnTo>
                  <a:pt x="6474" y="39828"/>
                </a:lnTo>
                <a:lnTo>
                  <a:pt x="6483" y="39832"/>
                </a:lnTo>
                <a:lnTo>
                  <a:pt x="6490" y="39832"/>
                </a:lnTo>
                <a:lnTo>
                  <a:pt x="6500" y="39832"/>
                </a:lnTo>
                <a:lnTo>
                  <a:pt x="6512" y="39836"/>
                </a:lnTo>
                <a:lnTo>
                  <a:pt x="6516" y="39838"/>
                </a:lnTo>
                <a:lnTo>
                  <a:pt x="6519" y="39841"/>
                </a:lnTo>
                <a:lnTo>
                  <a:pt x="6530" y="39858"/>
                </a:lnTo>
                <a:lnTo>
                  <a:pt x="6530" y="39858"/>
                </a:lnTo>
                <a:lnTo>
                  <a:pt x="6530" y="39859"/>
                </a:lnTo>
                <a:lnTo>
                  <a:pt x="6530" y="39859"/>
                </a:lnTo>
                <a:lnTo>
                  <a:pt x="6538" y="39870"/>
                </a:lnTo>
                <a:lnTo>
                  <a:pt x="6551" y="39893"/>
                </a:lnTo>
                <a:lnTo>
                  <a:pt x="6564" y="39915"/>
                </a:lnTo>
                <a:lnTo>
                  <a:pt x="6573" y="39940"/>
                </a:lnTo>
                <a:lnTo>
                  <a:pt x="6586" y="39963"/>
                </a:lnTo>
                <a:lnTo>
                  <a:pt x="6593" y="39977"/>
                </a:lnTo>
                <a:lnTo>
                  <a:pt x="6598" y="39992"/>
                </a:lnTo>
                <a:lnTo>
                  <a:pt x="6599" y="40016"/>
                </a:lnTo>
                <a:lnTo>
                  <a:pt x="6599" y="40016"/>
                </a:lnTo>
                <a:lnTo>
                  <a:pt x="6599" y="40019"/>
                </a:lnTo>
                <a:lnTo>
                  <a:pt x="6597" y="40033"/>
                </a:lnTo>
                <a:lnTo>
                  <a:pt x="6586" y="40060"/>
                </a:lnTo>
                <a:lnTo>
                  <a:pt x="6576" y="40081"/>
                </a:lnTo>
                <a:lnTo>
                  <a:pt x="6566" y="40101"/>
                </a:lnTo>
                <a:lnTo>
                  <a:pt x="6559" y="40117"/>
                </a:lnTo>
                <a:lnTo>
                  <a:pt x="6556" y="40139"/>
                </a:lnTo>
                <a:lnTo>
                  <a:pt x="6549" y="40159"/>
                </a:lnTo>
                <a:lnTo>
                  <a:pt x="6549" y="40173"/>
                </a:lnTo>
                <a:lnTo>
                  <a:pt x="6550" y="40193"/>
                </a:lnTo>
                <a:lnTo>
                  <a:pt x="6553" y="40207"/>
                </a:lnTo>
                <a:lnTo>
                  <a:pt x="6559" y="40227"/>
                </a:lnTo>
                <a:lnTo>
                  <a:pt x="6565" y="40243"/>
                </a:lnTo>
                <a:lnTo>
                  <a:pt x="6570" y="40255"/>
                </a:lnTo>
                <a:lnTo>
                  <a:pt x="6578" y="40270"/>
                </a:lnTo>
                <a:lnTo>
                  <a:pt x="6583" y="40283"/>
                </a:lnTo>
                <a:lnTo>
                  <a:pt x="6591" y="40298"/>
                </a:lnTo>
                <a:lnTo>
                  <a:pt x="6595" y="40309"/>
                </a:lnTo>
                <a:lnTo>
                  <a:pt x="6597" y="40313"/>
                </a:lnTo>
                <a:lnTo>
                  <a:pt x="6599" y="40318"/>
                </a:lnTo>
                <a:lnTo>
                  <a:pt x="6598" y="40320"/>
                </a:lnTo>
                <a:lnTo>
                  <a:pt x="6599" y="40321"/>
                </a:lnTo>
                <a:lnTo>
                  <a:pt x="6597" y="40336"/>
                </a:lnTo>
                <a:lnTo>
                  <a:pt x="6594" y="40349"/>
                </a:lnTo>
                <a:lnTo>
                  <a:pt x="6594" y="40350"/>
                </a:lnTo>
                <a:lnTo>
                  <a:pt x="6594" y="40363"/>
                </a:lnTo>
                <a:lnTo>
                  <a:pt x="6595" y="40368"/>
                </a:lnTo>
                <a:lnTo>
                  <a:pt x="6595" y="40372"/>
                </a:lnTo>
                <a:lnTo>
                  <a:pt x="6597" y="40385"/>
                </a:lnTo>
                <a:lnTo>
                  <a:pt x="6605" y="40395"/>
                </a:lnTo>
                <a:lnTo>
                  <a:pt x="6622" y="40402"/>
                </a:lnTo>
                <a:lnTo>
                  <a:pt x="6626" y="40407"/>
                </a:lnTo>
                <a:lnTo>
                  <a:pt x="6629" y="40411"/>
                </a:lnTo>
                <a:lnTo>
                  <a:pt x="6632" y="40427"/>
                </a:lnTo>
                <a:lnTo>
                  <a:pt x="6631" y="40429"/>
                </a:lnTo>
                <a:lnTo>
                  <a:pt x="6632" y="40430"/>
                </a:lnTo>
                <a:lnTo>
                  <a:pt x="6631" y="40440"/>
                </a:lnTo>
                <a:lnTo>
                  <a:pt x="6637" y="40467"/>
                </a:lnTo>
                <a:lnTo>
                  <a:pt x="6655" y="40481"/>
                </a:lnTo>
                <a:lnTo>
                  <a:pt x="6672" y="40490"/>
                </a:lnTo>
                <a:lnTo>
                  <a:pt x="6686" y="40494"/>
                </a:lnTo>
                <a:lnTo>
                  <a:pt x="6704" y="40492"/>
                </a:lnTo>
                <a:lnTo>
                  <a:pt x="6710" y="40493"/>
                </a:lnTo>
                <a:lnTo>
                  <a:pt x="6716" y="40494"/>
                </a:lnTo>
                <a:lnTo>
                  <a:pt x="6733" y="40502"/>
                </a:lnTo>
                <a:lnTo>
                  <a:pt x="6752" y="40512"/>
                </a:lnTo>
                <a:lnTo>
                  <a:pt x="6768" y="40524"/>
                </a:lnTo>
                <a:lnTo>
                  <a:pt x="6779" y="40533"/>
                </a:lnTo>
                <a:lnTo>
                  <a:pt x="6784" y="40533"/>
                </a:lnTo>
                <a:lnTo>
                  <a:pt x="6790" y="40533"/>
                </a:lnTo>
                <a:lnTo>
                  <a:pt x="6804" y="40528"/>
                </a:lnTo>
                <a:lnTo>
                  <a:pt x="6809" y="40525"/>
                </a:lnTo>
                <a:lnTo>
                  <a:pt x="6815" y="40522"/>
                </a:lnTo>
                <a:lnTo>
                  <a:pt x="6830" y="40523"/>
                </a:lnTo>
                <a:lnTo>
                  <a:pt x="6833" y="40524"/>
                </a:lnTo>
                <a:lnTo>
                  <a:pt x="6837" y="40525"/>
                </a:lnTo>
                <a:lnTo>
                  <a:pt x="6845" y="40526"/>
                </a:lnTo>
                <a:lnTo>
                  <a:pt x="6846" y="40526"/>
                </a:lnTo>
                <a:lnTo>
                  <a:pt x="6847" y="40525"/>
                </a:lnTo>
                <a:lnTo>
                  <a:pt x="6858" y="40517"/>
                </a:lnTo>
                <a:lnTo>
                  <a:pt x="6863" y="40518"/>
                </a:lnTo>
                <a:lnTo>
                  <a:pt x="6867" y="40518"/>
                </a:lnTo>
                <a:lnTo>
                  <a:pt x="6878" y="40517"/>
                </a:lnTo>
                <a:lnTo>
                  <a:pt x="6888" y="40523"/>
                </a:lnTo>
                <a:lnTo>
                  <a:pt x="6889" y="40523"/>
                </a:lnTo>
                <a:lnTo>
                  <a:pt x="6889" y="40523"/>
                </a:lnTo>
                <a:lnTo>
                  <a:pt x="6894" y="40527"/>
                </a:lnTo>
                <a:lnTo>
                  <a:pt x="6895" y="40527"/>
                </a:lnTo>
                <a:lnTo>
                  <a:pt x="6900" y="40531"/>
                </a:lnTo>
                <a:lnTo>
                  <a:pt x="6907" y="40539"/>
                </a:lnTo>
                <a:lnTo>
                  <a:pt x="6910" y="40542"/>
                </a:lnTo>
                <a:lnTo>
                  <a:pt x="6913" y="40544"/>
                </a:lnTo>
                <a:lnTo>
                  <a:pt x="6923" y="40553"/>
                </a:lnTo>
                <a:lnTo>
                  <a:pt x="6930" y="40556"/>
                </a:lnTo>
                <a:lnTo>
                  <a:pt x="6938" y="40555"/>
                </a:lnTo>
                <a:lnTo>
                  <a:pt x="6949" y="40551"/>
                </a:lnTo>
                <a:lnTo>
                  <a:pt x="6956" y="40548"/>
                </a:lnTo>
                <a:lnTo>
                  <a:pt x="6959" y="40544"/>
                </a:lnTo>
                <a:lnTo>
                  <a:pt x="6959" y="40538"/>
                </a:lnTo>
                <a:lnTo>
                  <a:pt x="6961" y="40535"/>
                </a:lnTo>
                <a:lnTo>
                  <a:pt x="6964" y="40534"/>
                </a:lnTo>
                <a:lnTo>
                  <a:pt x="6969" y="40529"/>
                </a:lnTo>
                <a:lnTo>
                  <a:pt x="6977" y="40531"/>
                </a:lnTo>
                <a:lnTo>
                  <a:pt x="6986" y="40537"/>
                </a:lnTo>
                <a:lnTo>
                  <a:pt x="6997" y="40546"/>
                </a:lnTo>
                <a:lnTo>
                  <a:pt x="7010" y="40552"/>
                </a:lnTo>
                <a:lnTo>
                  <a:pt x="7015" y="40558"/>
                </a:lnTo>
                <a:lnTo>
                  <a:pt x="7025" y="40567"/>
                </a:lnTo>
                <a:lnTo>
                  <a:pt x="7031" y="40580"/>
                </a:lnTo>
                <a:lnTo>
                  <a:pt x="7035" y="40585"/>
                </a:lnTo>
                <a:lnTo>
                  <a:pt x="7035" y="40592"/>
                </a:lnTo>
                <a:lnTo>
                  <a:pt x="7032" y="40597"/>
                </a:lnTo>
                <a:lnTo>
                  <a:pt x="7032" y="40601"/>
                </a:lnTo>
                <a:lnTo>
                  <a:pt x="7028" y="40611"/>
                </a:lnTo>
                <a:lnTo>
                  <a:pt x="7021" y="40625"/>
                </a:lnTo>
                <a:lnTo>
                  <a:pt x="7017" y="40640"/>
                </a:lnTo>
                <a:lnTo>
                  <a:pt x="7011" y="40653"/>
                </a:lnTo>
                <a:lnTo>
                  <a:pt x="7008" y="40663"/>
                </a:lnTo>
                <a:lnTo>
                  <a:pt x="7005" y="40670"/>
                </a:lnTo>
                <a:lnTo>
                  <a:pt x="7001" y="40680"/>
                </a:lnTo>
                <a:lnTo>
                  <a:pt x="7001" y="40690"/>
                </a:lnTo>
                <a:lnTo>
                  <a:pt x="7007" y="40696"/>
                </a:lnTo>
                <a:lnTo>
                  <a:pt x="7006" y="40691"/>
                </a:lnTo>
                <a:lnTo>
                  <a:pt x="7011" y="40693"/>
                </a:lnTo>
                <a:lnTo>
                  <a:pt x="7017" y="40699"/>
                </a:lnTo>
                <a:lnTo>
                  <a:pt x="7018" y="40711"/>
                </a:lnTo>
                <a:lnTo>
                  <a:pt x="7018" y="40721"/>
                </a:lnTo>
                <a:lnTo>
                  <a:pt x="7015" y="40732"/>
                </a:lnTo>
                <a:lnTo>
                  <a:pt x="7013" y="40738"/>
                </a:lnTo>
                <a:lnTo>
                  <a:pt x="7008" y="40741"/>
                </a:lnTo>
                <a:lnTo>
                  <a:pt x="7001" y="40740"/>
                </a:lnTo>
                <a:lnTo>
                  <a:pt x="6998" y="40736"/>
                </a:lnTo>
                <a:lnTo>
                  <a:pt x="6991" y="40729"/>
                </a:lnTo>
                <a:lnTo>
                  <a:pt x="6983" y="40721"/>
                </a:lnTo>
                <a:lnTo>
                  <a:pt x="6977" y="40719"/>
                </a:lnTo>
                <a:lnTo>
                  <a:pt x="6969" y="40723"/>
                </a:lnTo>
                <a:lnTo>
                  <a:pt x="6964" y="40733"/>
                </a:lnTo>
                <a:lnTo>
                  <a:pt x="6963" y="40748"/>
                </a:lnTo>
                <a:lnTo>
                  <a:pt x="6961" y="40751"/>
                </a:lnTo>
                <a:lnTo>
                  <a:pt x="6955" y="40755"/>
                </a:lnTo>
                <a:lnTo>
                  <a:pt x="6948" y="40760"/>
                </a:lnTo>
                <a:lnTo>
                  <a:pt x="6941" y="40769"/>
                </a:lnTo>
                <a:lnTo>
                  <a:pt x="6938" y="40777"/>
                </a:lnTo>
                <a:lnTo>
                  <a:pt x="6936" y="40794"/>
                </a:lnTo>
                <a:lnTo>
                  <a:pt x="6941" y="40803"/>
                </a:lnTo>
                <a:lnTo>
                  <a:pt x="6941" y="40814"/>
                </a:lnTo>
                <a:lnTo>
                  <a:pt x="6937" y="40821"/>
                </a:lnTo>
                <a:lnTo>
                  <a:pt x="6929" y="40829"/>
                </a:lnTo>
                <a:lnTo>
                  <a:pt x="6924" y="40830"/>
                </a:lnTo>
                <a:lnTo>
                  <a:pt x="6917" y="40834"/>
                </a:lnTo>
                <a:lnTo>
                  <a:pt x="6912" y="40847"/>
                </a:lnTo>
                <a:lnTo>
                  <a:pt x="6916" y="40860"/>
                </a:lnTo>
                <a:lnTo>
                  <a:pt x="6926" y="40867"/>
                </a:lnTo>
                <a:lnTo>
                  <a:pt x="6934" y="40871"/>
                </a:lnTo>
                <a:lnTo>
                  <a:pt x="6936" y="40881"/>
                </a:lnTo>
                <a:lnTo>
                  <a:pt x="6933" y="40895"/>
                </a:lnTo>
                <a:lnTo>
                  <a:pt x="6924" y="40904"/>
                </a:lnTo>
                <a:lnTo>
                  <a:pt x="6922" y="40915"/>
                </a:lnTo>
                <a:lnTo>
                  <a:pt x="6919" y="40925"/>
                </a:lnTo>
                <a:lnTo>
                  <a:pt x="6913" y="40937"/>
                </a:lnTo>
                <a:lnTo>
                  <a:pt x="6908" y="40941"/>
                </a:lnTo>
                <a:lnTo>
                  <a:pt x="6900" y="40949"/>
                </a:lnTo>
                <a:lnTo>
                  <a:pt x="6896" y="40956"/>
                </a:lnTo>
                <a:lnTo>
                  <a:pt x="6895" y="40956"/>
                </a:lnTo>
                <a:lnTo>
                  <a:pt x="6893" y="40960"/>
                </a:lnTo>
                <a:lnTo>
                  <a:pt x="6888" y="40971"/>
                </a:lnTo>
                <a:lnTo>
                  <a:pt x="6885" y="40974"/>
                </a:lnTo>
                <a:lnTo>
                  <a:pt x="6881" y="40979"/>
                </a:lnTo>
                <a:lnTo>
                  <a:pt x="6877" y="40985"/>
                </a:lnTo>
                <a:lnTo>
                  <a:pt x="6876" y="40990"/>
                </a:lnTo>
                <a:lnTo>
                  <a:pt x="6874" y="40996"/>
                </a:lnTo>
                <a:lnTo>
                  <a:pt x="6871" y="41004"/>
                </a:lnTo>
                <a:lnTo>
                  <a:pt x="6870" y="41015"/>
                </a:lnTo>
                <a:lnTo>
                  <a:pt x="6871" y="41029"/>
                </a:lnTo>
                <a:lnTo>
                  <a:pt x="6868" y="41037"/>
                </a:lnTo>
                <a:lnTo>
                  <a:pt x="6865" y="41046"/>
                </a:lnTo>
                <a:lnTo>
                  <a:pt x="6860" y="41050"/>
                </a:lnTo>
                <a:lnTo>
                  <a:pt x="6846" y="41058"/>
                </a:lnTo>
                <a:lnTo>
                  <a:pt x="6843" y="41066"/>
                </a:lnTo>
                <a:lnTo>
                  <a:pt x="6843" y="41072"/>
                </a:lnTo>
                <a:lnTo>
                  <a:pt x="6839" y="41080"/>
                </a:lnTo>
                <a:lnTo>
                  <a:pt x="6838" y="41087"/>
                </a:lnTo>
                <a:lnTo>
                  <a:pt x="6837" y="41096"/>
                </a:lnTo>
                <a:lnTo>
                  <a:pt x="6842" y="41103"/>
                </a:lnTo>
                <a:lnTo>
                  <a:pt x="6847" y="41107"/>
                </a:lnTo>
                <a:lnTo>
                  <a:pt x="6851" y="41112"/>
                </a:lnTo>
                <a:lnTo>
                  <a:pt x="6851" y="41118"/>
                </a:lnTo>
                <a:lnTo>
                  <a:pt x="6847" y="41126"/>
                </a:lnTo>
                <a:lnTo>
                  <a:pt x="6844" y="41129"/>
                </a:lnTo>
                <a:lnTo>
                  <a:pt x="6833" y="41139"/>
                </a:lnTo>
                <a:lnTo>
                  <a:pt x="6835" y="41147"/>
                </a:lnTo>
                <a:lnTo>
                  <a:pt x="6837" y="41154"/>
                </a:lnTo>
                <a:lnTo>
                  <a:pt x="6843" y="41160"/>
                </a:lnTo>
                <a:lnTo>
                  <a:pt x="6850" y="41171"/>
                </a:lnTo>
                <a:lnTo>
                  <a:pt x="6858" y="41181"/>
                </a:lnTo>
                <a:lnTo>
                  <a:pt x="6858" y="41193"/>
                </a:lnTo>
                <a:lnTo>
                  <a:pt x="6858" y="41204"/>
                </a:lnTo>
                <a:lnTo>
                  <a:pt x="6857" y="41213"/>
                </a:lnTo>
                <a:lnTo>
                  <a:pt x="6856" y="41224"/>
                </a:lnTo>
                <a:lnTo>
                  <a:pt x="6854" y="41231"/>
                </a:lnTo>
                <a:lnTo>
                  <a:pt x="6845" y="41238"/>
                </a:lnTo>
                <a:lnTo>
                  <a:pt x="6842" y="41247"/>
                </a:lnTo>
                <a:lnTo>
                  <a:pt x="6842" y="41255"/>
                </a:lnTo>
                <a:lnTo>
                  <a:pt x="6844" y="41265"/>
                </a:lnTo>
                <a:lnTo>
                  <a:pt x="6847" y="41284"/>
                </a:lnTo>
                <a:lnTo>
                  <a:pt x="6849" y="41296"/>
                </a:lnTo>
                <a:lnTo>
                  <a:pt x="6849" y="41311"/>
                </a:lnTo>
                <a:lnTo>
                  <a:pt x="6849" y="41325"/>
                </a:lnTo>
                <a:lnTo>
                  <a:pt x="6857" y="41346"/>
                </a:lnTo>
                <a:lnTo>
                  <a:pt x="6853" y="41360"/>
                </a:lnTo>
                <a:lnTo>
                  <a:pt x="6842" y="41370"/>
                </a:lnTo>
                <a:lnTo>
                  <a:pt x="6831" y="41377"/>
                </a:lnTo>
                <a:lnTo>
                  <a:pt x="6819" y="41383"/>
                </a:lnTo>
                <a:lnTo>
                  <a:pt x="6817" y="41398"/>
                </a:lnTo>
                <a:lnTo>
                  <a:pt x="6816" y="41406"/>
                </a:lnTo>
                <a:lnTo>
                  <a:pt x="6804" y="41414"/>
                </a:lnTo>
                <a:lnTo>
                  <a:pt x="6796" y="41417"/>
                </a:lnTo>
                <a:lnTo>
                  <a:pt x="6780" y="41424"/>
                </a:lnTo>
                <a:lnTo>
                  <a:pt x="6773" y="41427"/>
                </a:lnTo>
                <a:lnTo>
                  <a:pt x="6765" y="41438"/>
                </a:lnTo>
                <a:lnTo>
                  <a:pt x="6763" y="41449"/>
                </a:lnTo>
                <a:lnTo>
                  <a:pt x="6766" y="41468"/>
                </a:lnTo>
                <a:lnTo>
                  <a:pt x="6770" y="41479"/>
                </a:lnTo>
                <a:lnTo>
                  <a:pt x="6772" y="41491"/>
                </a:lnTo>
                <a:lnTo>
                  <a:pt x="6769" y="41497"/>
                </a:lnTo>
                <a:lnTo>
                  <a:pt x="6773" y="41505"/>
                </a:lnTo>
                <a:lnTo>
                  <a:pt x="6779" y="41507"/>
                </a:lnTo>
                <a:lnTo>
                  <a:pt x="6784" y="41510"/>
                </a:lnTo>
                <a:lnTo>
                  <a:pt x="6791" y="41516"/>
                </a:lnTo>
                <a:lnTo>
                  <a:pt x="6808" y="41535"/>
                </a:lnTo>
                <a:lnTo>
                  <a:pt x="6813" y="41548"/>
                </a:lnTo>
                <a:lnTo>
                  <a:pt x="6814" y="41549"/>
                </a:lnTo>
                <a:lnTo>
                  <a:pt x="6819" y="41555"/>
                </a:lnTo>
                <a:lnTo>
                  <a:pt x="6829" y="41564"/>
                </a:lnTo>
                <a:lnTo>
                  <a:pt x="6839" y="41584"/>
                </a:lnTo>
                <a:lnTo>
                  <a:pt x="6843" y="41595"/>
                </a:lnTo>
                <a:lnTo>
                  <a:pt x="6847" y="41606"/>
                </a:lnTo>
                <a:lnTo>
                  <a:pt x="6853" y="41616"/>
                </a:lnTo>
                <a:lnTo>
                  <a:pt x="6853" y="41625"/>
                </a:lnTo>
                <a:lnTo>
                  <a:pt x="6849" y="41640"/>
                </a:lnTo>
                <a:lnTo>
                  <a:pt x="6846" y="41646"/>
                </a:lnTo>
                <a:lnTo>
                  <a:pt x="6846" y="41654"/>
                </a:lnTo>
                <a:lnTo>
                  <a:pt x="6858" y="41673"/>
                </a:lnTo>
                <a:lnTo>
                  <a:pt x="6868" y="41690"/>
                </a:lnTo>
                <a:lnTo>
                  <a:pt x="6873" y="41701"/>
                </a:lnTo>
                <a:lnTo>
                  <a:pt x="6882" y="41708"/>
                </a:lnTo>
                <a:lnTo>
                  <a:pt x="6889" y="41711"/>
                </a:lnTo>
                <a:lnTo>
                  <a:pt x="6889" y="41718"/>
                </a:lnTo>
                <a:lnTo>
                  <a:pt x="6892" y="41728"/>
                </a:lnTo>
                <a:lnTo>
                  <a:pt x="6894" y="41740"/>
                </a:lnTo>
                <a:lnTo>
                  <a:pt x="6891" y="41751"/>
                </a:lnTo>
                <a:lnTo>
                  <a:pt x="6885" y="41761"/>
                </a:lnTo>
                <a:lnTo>
                  <a:pt x="6881" y="41768"/>
                </a:lnTo>
                <a:lnTo>
                  <a:pt x="6877" y="41773"/>
                </a:lnTo>
                <a:lnTo>
                  <a:pt x="6866" y="41783"/>
                </a:lnTo>
                <a:lnTo>
                  <a:pt x="6859" y="41792"/>
                </a:lnTo>
                <a:lnTo>
                  <a:pt x="6853" y="41799"/>
                </a:lnTo>
                <a:lnTo>
                  <a:pt x="6846" y="41801"/>
                </a:lnTo>
                <a:lnTo>
                  <a:pt x="6836" y="41806"/>
                </a:lnTo>
                <a:lnTo>
                  <a:pt x="6830" y="41811"/>
                </a:lnTo>
                <a:lnTo>
                  <a:pt x="6826" y="41820"/>
                </a:lnTo>
                <a:lnTo>
                  <a:pt x="6824" y="41835"/>
                </a:lnTo>
                <a:lnTo>
                  <a:pt x="6818" y="41838"/>
                </a:lnTo>
                <a:lnTo>
                  <a:pt x="6808" y="41844"/>
                </a:lnTo>
                <a:lnTo>
                  <a:pt x="6800" y="41850"/>
                </a:lnTo>
                <a:lnTo>
                  <a:pt x="6791" y="41858"/>
                </a:lnTo>
                <a:lnTo>
                  <a:pt x="6788" y="41868"/>
                </a:lnTo>
                <a:lnTo>
                  <a:pt x="6783" y="41874"/>
                </a:lnTo>
                <a:lnTo>
                  <a:pt x="6777" y="41874"/>
                </a:lnTo>
                <a:lnTo>
                  <a:pt x="6765" y="41873"/>
                </a:lnTo>
                <a:lnTo>
                  <a:pt x="6765" y="41880"/>
                </a:lnTo>
                <a:lnTo>
                  <a:pt x="6769" y="41885"/>
                </a:lnTo>
                <a:lnTo>
                  <a:pt x="6773" y="41890"/>
                </a:lnTo>
                <a:lnTo>
                  <a:pt x="6779" y="41905"/>
                </a:lnTo>
                <a:lnTo>
                  <a:pt x="6783" y="41925"/>
                </a:lnTo>
                <a:lnTo>
                  <a:pt x="6787" y="41935"/>
                </a:lnTo>
                <a:lnTo>
                  <a:pt x="6791" y="41943"/>
                </a:lnTo>
                <a:lnTo>
                  <a:pt x="6790" y="41951"/>
                </a:lnTo>
                <a:lnTo>
                  <a:pt x="6782" y="41950"/>
                </a:lnTo>
                <a:lnTo>
                  <a:pt x="6775" y="41948"/>
                </a:lnTo>
                <a:lnTo>
                  <a:pt x="6762" y="41954"/>
                </a:lnTo>
                <a:lnTo>
                  <a:pt x="6752" y="41954"/>
                </a:lnTo>
                <a:lnTo>
                  <a:pt x="6740" y="41952"/>
                </a:lnTo>
                <a:lnTo>
                  <a:pt x="6739" y="41952"/>
                </a:lnTo>
                <a:lnTo>
                  <a:pt x="6726" y="41951"/>
                </a:lnTo>
                <a:lnTo>
                  <a:pt x="6718" y="41950"/>
                </a:lnTo>
                <a:lnTo>
                  <a:pt x="6710" y="41952"/>
                </a:lnTo>
                <a:lnTo>
                  <a:pt x="6696" y="41956"/>
                </a:lnTo>
                <a:lnTo>
                  <a:pt x="6691" y="41954"/>
                </a:lnTo>
                <a:lnTo>
                  <a:pt x="6685" y="41947"/>
                </a:lnTo>
                <a:lnTo>
                  <a:pt x="6678" y="41948"/>
                </a:lnTo>
                <a:lnTo>
                  <a:pt x="6667" y="41950"/>
                </a:lnTo>
                <a:lnTo>
                  <a:pt x="6649" y="41948"/>
                </a:lnTo>
                <a:lnTo>
                  <a:pt x="6640" y="41948"/>
                </a:lnTo>
                <a:lnTo>
                  <a:pt x="6626" y="41954"/>
                </a:lnTo>
                <a:lnTo>
                  <a:pt x="6620" y="41958"/>
                </a:lnTo>
                <a:lnTo>
                  <a:pt x="6602" y="41965"/>
                </a:lnTo>
                <a:lnTo>
                  <a:pt x="6588" y="41971"/>
                </a:lnTo>
                <a:lnTo>
                  <a:pt x="6578" y="41974"/>
                </a:lnTo>
                <a:lnTo>
                  <a:pt x="6563" y="41990"/>
                </a:lnTo>
                <a:lnTo>
                  <a:pt x="6557" y="41999"/>
                </a:lnTo>
                <a:lnTo>
                  <a:pt x="6550" y="42003"/>
                </a:lnTo>
                <a:lnTo>
                  <a:pt x="6542" y="42004"/>
                </a:lnTo>
                <a:lnTo>
                  <a:pt x="6515" y="42010"/>
                </a:lnTo>
                <a:lnTo>
                  <a:pt x="6502" y="42006"/>
                </a:lnTo>
                <a:lnTo>
                  <a:pt x="6493" y="42000"/>
                </a:lnTo>
                <a:lnTo>
                  <a:pt x="6480" y="41994"/>
                </a:lnTo>
                <a:lnTo>
                  <a:pt x="6474" y="41995"/>
                </a:lnTo>
                <a:lnTo>
                  <a:pt x="6456" y="42000"/>
                </a:lnTo>
                <a:lnTo>
                  <a:pt x="6446" y="41999"/>
                </a:lnTo>
                <a:lnTo>
                  <a:pt x="6432" y="41996"/>
                </a:lnTo>
                <a:lnTo>
                  <a:pt x="6421" y="41994"/>
                </a:lnTo>
                <a:lnTo>
                  <a:pt x="6399" y="42006"/>
                </a:lnTo>
                <a:lnTo>
                  <a:pt x="6384" y="42010"/>
                </a:lnTo>
                <a:lnTo>
                  <a:pt x="6363" y="42026"/>
                </a:lnTo>
                <a:lnTo>
                  <a:pt x="6351" y="42040"/>
                </a:lnTo>
                <a:lnTo>
                  <a:pt x="6337" y="42054"/>
                </a:lnTo>
                <a:lnTo>
                  <a:pt x="6325" y="42065"/>
                </a:lnTo>
                <a:lnTo>
                  <a:pt x="6314" y="42059"/>
                </a:lnTo>
                <a:lnTo>
                  <a:pt x="6309" y="42051"/>
                </a:lnTo>
                <a:lnTo>
                  <a:pt x="6293" y="42045"/>
                </a:lnTo>
                <a:lnTo>
                  <a:pt x="6291" y="42057"/>
                </a:lnTo>
                <a:lnTo>
                  <a:pt x="6292" y="42069"/>
                </a:lnTo>
                <a:lnTo>
                  <a:pt x="6298" y="42087"/>
                </a:lnTo>
                <a:lnTo>
                  <a:pt x="6309" y="42098"/>
                </a:lnTo>
                <a:lnTo>
                  <a:pt x="6313" y="42112"/>
                </a:lnTo>
                <a:lnTo>
                  <a:pt x="6313" y="42130"/>
                </a:lnTo>
                <a:lnTo>
                  <a:pt x="6316" y="42148"/>
                </a:lnTo>
                <a:lnTo>
                  <a:pt x="6321" y="42164"/>
                </a:lnTo>
                <a:lnTo>
                  <a:pt x="6333" y="42177"/>
                </a:lnTo>
                <a:lnTo>
                  <a:pt x="6341" y="42201"/>
                </a:lnTo>
                <a:lnTo>
                  <a:pt x="6337" y="42217"/>
                </a:lnTo>
                <a:lnTo>
                  <a:pt x="6327" y="42224"/>
                </a:lnTo>
                <a:lnTo>
                  <a:pt x="6314" y="42223"/>
                </a:lnTo>
                <a:lnTo>
                  <a:pt x="6306" y="42219"/>
                </a:lnTo>
                <a:lnTo>
                  <a:pt x="6300" y="42215"/>
                </a:lnTo>
                <a:lnTo>
                  <a:pt x="6291" y="42207"/>
                </a:lnTo>
                <a:lnTo>
                  <a:pt x="6279" y="42206"/>
                </a:lnTo>
                <a:lnTo>
                  <a:pt x="6267" y="42217"/>
                </a:lnTo>
                <a:lnTo>
                  <a:pt x="6256" y="42232"/>
                </a:lnTo>
                <a:lnTo>
                  <a:pt x="6242" y="42246"/>
                </a:lnTo>
                <a:lnTo>
                  <a:pt x="6237" y="42257"/>
                </a:lnTo>
                <a:lnTo>
                  <a:pt x="6228" y="42263"/>
                </a:lnTo>
                <a:lnTo>
                  <a:pt x="6211" y="42267"/>
                </a:lnTo>
                <a:lnTo>
                  <a:pt x="6179" y="42281"/>
                </a:lnTo>
                <a:lnTo>
                  <a:pt x="6166" y="42284"/>
                </a:lnTo>
                <a:lnTo>
                  <a:pt x="6152" y="42296"/>
                </a:lnTo>
                <a:lnTo>
                  <a:pt x="6145" y="42302"/>
                </a:lnTo>
                <a:lnTo>
                  <a:pt x="6143" y="42314"/>
                </a:lnTo>
                <a:lnTo>
                  <a:pt x="6143" y="42331"/>
                </a:lnTo>
                <a:lnTo>
                  <a:pt x="6147" y="42350"/>
                </a:lnTo>
                <a:lnTo>
                  <a:pt x="6151" y="42364"/>
                </a:lnTo>
                <a:lnTo>
                  <a:pt x="6144" y="42380"/>
                </a:lnTo>
                <a:lnTo>
                  <a:pt x="6141" y="42389"/>
                </a:lnTo>
                <a:lnTo>
                  <a:pt x="6143" y="42404"/>
                </a:lnTo>
                <a:lnTo>
                  <a:pt x="6145" y="42427"/>
                </a:lnTo>
                <a:lnTo>
                  <a:pt x="6140" y="42434"/>
                </a:lnTo>
                <a:lnTo>
                  <a:pt x="6133" y="42448"/>
                </a:lnTo>
                <a:lnTo>
                  <a:pt x="6136" y="42457"/>
                </a:lnTo>
                <a:lnTo>
                  <a:pt x="6143" y="42461"/>
                </a:lnTo>
                <a:lnTo>
                  <a:pt x="6151" y="42467"/>
                </a:lnTo>
                <a:lnTo>
                  <a:pt x="6173" y="42478"/>
                </a:lnTo>
                <a:lnTo>
                  <a:pt x="6183" y="42496"/>
                </a:lnTo>
                <a:lnTo>
                  <a:pt x="6183" y="42518"/>
                </a:lnTo>
                <a:lnTo>
                  <a:pt x="6180" y="42535"/>
                </a:lnTo>
                <a:lnTo>
                  <a:pt x="6173" y="42549"/>
                </a:lnTo>
                <a:lnTo>
                  <a:pt x="6158" y="42562"/>
                </a:lnTo>
                <a:lnTo>
                  <a:pt x="6141" y="42567"/>
                </a:lnTo>
                <a:lnTo>
                  <a:pt x="6124" y="42576"/>
                </a:lnTo>
                <a:lnTo>
                  <a:pt x="6111" y="42594"/>
                </a:lnTo>
                <a:lnTo>
                  <a:pt x="6105" y="42611"/>
                </a:lnTo>
                <a:lnTo>
                  <a:pt x="6099" y="42621"/>
                </a:lnTo>
                <a:lnTo>
                  <a:pt x="6085" y="42624"/>
                </a:lnTo>
                <a:lnTo>
                  <a:pt x="6077" y="42621"/>
                </a:lnTo>
                <a:lnTo>
                  <a:pt x="6069" y="42614"/>
                </a:lnTo>
                <a:lnTo>
                  <a:pt x="6057" y="42612"/>
                </a:lnTo>
                <a:lnTo>
                  <a:pt x="6046" y="42626"/>
                </a:lnTo>
                <a:lnTo>
                  <a:pt x="6033" y="42644"/>
                </a:lnTo>
                <a:lnTo>
                  <a:pt x="6025" y="42651"/>
                </a:lnTo>
                <a:lnTo>
                  <a:pt x="6006" y="42661"/>
                </a:lnTo>
                <a:lnTo>
                  <a:pt x="5984" y="42670"/>
                </a:lnTo>
                <a:lnTo>
                  <a:pt x="5961" y="42673"/>
                </a:lnTo>
                <a:lnTo>
                  <a:pt x="5943" y="42672"/>
                </a:lnTo>
                <a:lnTo>
                  <a:pt x="5924" y="42672"/>
                </a:lnTo>
                <a:lnTo>
                  <a:pt x="5905" y="42676"/>
                </a:lnTo>
                <a:lnTo>
                  <a:pt x="5888" y="42679"/>
                </a:lnTo>
                <a:lnTo>
                  <a:pt x="5877" y="42679"/>
                </a:lnTo>
                <a:lnTo>
                  <a:pt x="5857" y="42684"/>
                </a:lnTo>
                <a:lnTo>
                  <a:pt x="5831" y="42693"/>
                </a:lnTo>
                <a:lnTo>
                  <a:pt x="5805" y="42710"/>
                </a:lnTo>
                <a:lnTo>
                  <a:pt x="5785" y="42723"/>
                </a:lnTo>
                <a:lnTo>
                  <a:pt x="5774" y="42734"/>
                </a:lnTo>
                <a:lnTo>
                  <a:pt x="5764" y="42737"/>
                </a:lnTo>
                <a:lnTo>
                  <a:pt x="5759" y="42734"/>
                </a:lnTo>
                <a:lnTo>
                  <a:pt x="5757" y="42727"/>
                </a:lnTo>
                <a:lnTo>
                  <a:pt x="5757" y="42715"/>
                </a:lnTo>
                <a:lnTo>
                  <a:pt x="5754" y="42703"/>
                </a:lnTo>
                <a:lnTo>
                  <a:pt x="5747" y="42689"/>
                </a:lnTo>
                <a:lnTo>
                  <a:pt x="5735" y="42684"/>
                </a:lnTo>
                <a:lnTo>
                  <a:pt x="5719" y="42686"/>
                </a:lnTo>
                <a:lnTo>
                  <a:pt x="5696" y="42693"/>
                </a:lnTo>
                <a:lnTo>
                  <a:pt x="5676" y="42700"/>
                </a:lnTo>
                <a:lnTo>
                  <a:pt x="5659" y="42704"/>
                </a:lnTo>
                <a:lnTo>
                  <a:pt x="5644" y="42708"/>
                </a:lnTo>
                <a:lnTo>
                  <a:pt x="5633" y="42711"/>
                </a:lnTo>
                <a:lnTo>
                  <a:pt x="5610" y="42721"/>
                </a:lnTo>
                <a:lnTo>
                  <a:pt x="5606" y="42736"/>
                </a:lnTo>
                <a:lnTo>
                  <a:pt x="5600" y="42763"/>
                </a:lnTo>
                <a:lnTo>
                  <a:pt x="5602" y="42786"/>
                </a:lnTo>
                <a:lnTo>
                  <a:pt x="5619" y="42824"/>
                </a:lnTo>
                <a:lnTo>
                  <a:pt x="5624" y="42839"/>
                </a:lnTo>
                <a:lnTo>
                  <a:pt x="5624" y="42857"/>
                </a:lnTo>
                <a:lnTo>
                  <a:pt x="5621" y="42883"/>
                </a:lnTo>
                <a:lnTo>
                  <a:pt x="5616" y="42914"/>
                </a:lnTo>
                <a:lnTo>
                  <a:pt x="5613" y="42941"/>
                </a:lnTo>
                <a:lnTo>
                  <a:pt x="5610" y="42960"/>
                </a:lnTo>
                <a:lnTo>
                  <a:pt x="5606" y="42983"/>
                </a:lnTo>
                <a:lnTo>
                  <a:pt x="5596" y="43004"/>
                </a:lnTo>
                <a:lnTo>
                  <a:pt x="5596" y="43023"/>
                </a:lnTo>
                <a:lnTo>
                  <a:pt x="5598" y="43033"/>
                </a:lnTo>
                <a:lnTo>
                  <a:pt x="5603" y="43060"/>
                </a:lnTo>
                <a:lnTo>
                  <a:pt x="5608" y="43076"/>
                </a:lnTo>
                <a:lnTo>
                  <a:pt x="5612" y="43091"/>
                </a:lnTo>
                <a:lnTo>
                  <a:pt x="5615" y="43105"/>
                </a:lnTo>
                <a:lnTo>
                  <a:pt x="5615" y="43118"/>
                </a:lnTo>
                <a:lnTo>
                  <a:pt x="5607" y="43132"/>
                </a:lnTo>
                <a:lnTo>
                  <a:pt x="5587" y="43134"/>
                </a:lnTo>
                <a:lnTo>
                  <a:pt x="5579" y="43129"/>
                </a:lnTo>
                <a:lnTo>
                  <a:pt x="5570" y="43125"/>
                </a:lnTo>
                <a:lnTo>
                  <a:pt x="5551" y="43129"/>
                </a:lnTo>
                <a:lnTo>
                  <a:pt x="5540" y="43140"/>
                </a:lnTo>
                <a:lnTo>
                  <a:pt x="5540" y="43158"/>
                </a:lnTo>
                <a:lnTo>
                  <a:pt x="5543" y="43180"/>
                </a:lnTo>
                <a:lnTo>
                  <a:pt x="5546" y="43200"/>
                </a:lnTo>
                <a:lnTo>
                  <a:pt x="5554" y="43239"/>
                </a:lnTo>
                <a:lnTo>
                  <a:pt x="5547" y="43251"/>
                </a:lnTo>
                <a:lnTo>
                  <a:pt x="5546" y="43251"/>
                </a:lnTo>
                <a:lnTo>
                  <a:pt x="5546" y="43251"/>
                </a:lnTo>
                <a:lnTo>
                  <a:pt x="5539" y="43260"/>
                </a:lnTo>
                <a:lnTo>
                  <a:pt x="5535" y="43264"/>
                </a:lnTo>
                <a:lnTo>
                  <a:pt x="5532" y="43266"/>
                </a:lnTo>
                <a:lnTo>
                  <a:pt x="5529" y="43270"/>
                </a:lnTo>
                <a:lnTo>
                  <a:pt x="5522" y="43280"/>
                </a:lnTo>
                <a:lnTo>
                  <a:pt x="5516" y="43286"/>
                </a:lnTo>
                <a:lnTo>
                  <a:pt x="5512" y="43296"/>
                </a:lnTo>
                <a:lnTo>
                  <a:pt x="5510" y="43306"/>
                </a:lnTo>
                <a:lnTo>
                  <a:pt x="5510" y="43316"/>
                </a:lnTo>
                <a:lnTo>
                  <a:pt x="5511" y="43321"/>
                </a:lnTo>
                <a:lnTo>
                  <a:pt x="5524" y="43325"/>
                </a:lnTo>
                <a:lnTo>
                  <a:pt x="5533" y="43326"/>
                </a:lnTo>
                <a:lnTo>
                  <a:pt x="5545" y="43328"/>
                </a:lnTo>
                <a:lnTo>
                  <a:pt x="5549" y="43330"/>
                </a:lnTo>
                <a:lnTo>
                  <a:pt x="5554" y="43333"/>
                </a:lnTo>
                <a:lnTo>
                  <a:pt x="5564" y="43341"/>
                </a:lnTo>
                <a:lnTo>
                  <a:pt x="5573" y="43343"/>
                </a:lnTo>
                <a:lnTo>
                  <a:pt x="5577" y="43342"/>
                </a:lnTo>
                <a:lnTo>
                  <a:pt x="5592" y="43339"/>
                </a:lnTo>
                <a:lnTo>
                  <a:pt x="5602" y="43334"/>
                </a:lnTo>
                <a:lnTo>
                  <a:pt x="5612" y="43330"/>
                </a:lnTo>
                <a:lnTo>
                  <a:pt x="5621" y="43326"/>
                </a:lnTo>
                <a:lnTo>
                  <a:pt x="5629" y="43326"/>
                </a:lnTo>
                <a:lnTo>
                  <a:pt x="5637" y="43330"/>
                </a:lnTo>
                <a:lnTo>
                  <a:pt x="5644" y="43335"/>
                </a:lnTo>
                <a:lnTo>
                  <a:pt x="5644" y="43345"/>
                </a:lnTo>
                <a:lnTo>
                  <a:pt x="5643" y="43357"/>
                </a:lnTo>
                <a:lnTo>
                  <a:pt x="5640" y="43362"/>
                </a:lnTo>
                <a:lnTo>
                  <a:pt x="5638" y="43370"/>
                </a:lnTo>
                <a:lnTo>
                  <a:pt x="5631" y="43381"/>
                </a:lnTo>
                <a:lnTo>
                  <a:pt x="5630" y="43391"/>
                </a:lnTo>
                <a:lnTo>
                  <a:pt x="5630" y="43401"/>
                </a:lnTo>
                <a:lnTo>
                  <a:pt x="5630" y="43411"/>
                </a:lnTo>
                <a:lnTo>
                  <a:pt x="5634" y="43422"/>
                </a:lnTo>
                <a:lnTo>
                  <a:pt x="5647" y="43436"/>
                </a:lnTo>
                <a:lnTo>
                  <a:pt x="5659" y="43450"/>
                </a:lnTo>
                <a:lnTo>
                  <a:pt x="5676" y="43461"/>
                </a:lnTo>
                <a:lnTo>
                  <a:pt x="5689" y="43475"/>
                </a:lnTo>
                <a:lnTo>
                  <a:pt x="5700" y="43481"/>
                </a:lnTo>
                <a:lnTo>
                  <a:pt x="5706" y="43485"/>
                </a:lnTo>
                <a:lnTo>
                  <a:pt x="5723" y="43488"/>
                </a:lnTo>
                <a:lnTo>
                  <a:pt x="5727" y="43489"/>
                </a:lnTo>
                <a:lnTo>
                  <a:pt x="5734" y="43490"/>
                </a:lnTo>
                <a:lnTo>
                  <a:pt x="5747" y="43489"/>
                </a:lnTo>
                <a:lnTo>
                  <a:pt x="5761" y="43488"/>
                </a:lnTo>
                <a:lnTo>
                  <a:pt x="5770" y="43484"/>
                </a:lnTo>
                <a:lnTo>
                  <a:pt x="5780" y="43476"/>
                </a:lnTo>
                <a:lnTo>
                  <a:pt x="5788" y="43471"/>
                </a:lnTo>
                <a:lnTo>
                  <a:pt x="5792" y="43468"/>
                </a:lnTo>
                <a:lnTo>
                  <a:pt x="5805" y="43454"/>
                </a:lnTo>
                <a:lnTo>
                  <a:pt x="5819" y="43452"/>
                </a:lnTo>
                <a:lnTo>
                  <a:pt x="5836" y="43458"/>
                </a:lnTo>
                <a:lnTo>
                  <a:pt x="5857" y="43472"/>
                </a:lnTo>
                <a:lnTo>
                  <a:pt x="5872" y="43483"/>
                </a:lnTo>
                <a:lnTo>
                  <a:pt x="5886" y="43490"/>
                </a:lnTo>
                <a:lnTo>
                  <a:pt x="5899" y="43500"/>
                </a:lnTo>
                <a:lnTo>
                  <a:pt x="5915" y="43514"/>
                </a:lnTo>
                <a:lnTo>
                  <a:pt x="5927" y="43517"/>
                </a:lnTo>
                <a:lnTo>
                  <a:pt x="5933" y="43527"/>
                </a:lnTo>
                <a:lnTo>
                  <a:pt x="5935" y="43538"/>
                </a:lnTo>
                <a:lnTo>
                  <a:pt x="5941" y="43554"/>
                </a:lnTo>
                <a:lnTo>
                  <a:pt x="5947" y="43564"/>
                </a:lnTo>
                <a:lnTo>
                  <a:pt x="5951" y="43567"/>
                </a:lnTo>
                <a:lnTo>
                  <a:pt x="5962" y="43573"/>
                </a:lnTo>
                <a:lnTo>
                  <a:pt x="5965" y="43582"/>
                </a:lnTo>
                <a:lnTo>
                  <a:pt x="5965" y="43596"/>
                </a:lnTo>
                <a:lnTo>
                  <a:pt x="5965" y="43604"/>
                </a:lnTo>
                <a:lnTo>
                  <a:pt x="5966" y="43613"/>
                </a:lnTo>
                <a:lnTo>
                  <a:pt x="5972" y="43619"/>
                </a:lnTo>
                <a:lnTo>
                  <a:pt x="5980" y="43622"/>
                </a:lnTo>
                <a:lnTo>
                  <a:pt x="5990" y="43627"/>
                </a:lnTo>
                <a:lnTo>
                  <a:pt x="5993" y="43637"/>
                </a:lnTo>
                <a:lnTo>
                  <a:pt x="5992" y="43644"/>
                </a:lnTo>
                <a:lnTo>
                  <a:pt x="5991" y="43652"/>
                </a:lnTo>
                <a:lnTo>
                  <a:pt x="5986" y="43656"/>
                </a:lnTo>
                <a:lnTo>
                  <a:pt x="5982" y="43656"/>
                </a:lnTo>
                <a:lnTo>
                  <a:pt x="5977" y="43661"/>
                </a:lnTo>
                <a:lnTo>
                  <a:pt x="5973" y="43668"/>
                </a:lnTo>
                <a:lnTo>
                  <a:pt x="5975" y="43682"/>
                </a:lnTo>
                <a:lnTo>
                  <a:pt x="5978" y="43694"/>
                </a:lnTo>
                <a:lnTo>
                  <a:pt x="5983" y="43702"/>
                </a:lnTo>
                <a:lnTo>
                  <a:pt x="5989" y="43709"/>
                </a:lnTo>
                <a:lnTo>
                  <a:pt x="5991" y="43717"/>
                </a:lnTo>
                <a:lnTo>
                  <a:pt x="5987" y="43726"/>
                </a:lnTo>
                <a:lnTo>
                  <a:pt x="5976" y="43732"/>
                </a:lnTo>
                <a:lnTo>
                  <a:pt x="5966" y="43736"/>
                </a:lnTo>
                <a:lnTo>
                  <a:pt x="5951" y="43745"/>
                </a:lnTo>
                <a:lnTo>
                  <a:pt x="5943" y="43753"/>
                </a:lnTo>
                <a:lnTo>
                  <a:pt x="5930" y="43757"/>
                </a:lnTo>
                <a:lnTo>
                  <a:pt x="5917" y="43768"/>
                </a:lnTo>
                <a:lnTo>
                  <a:pt x="5910" y="43775"/>
                </a:lnTo>
                <a:lnTo>
                  <a:pt x="5905" y="43787"/>
                </a:lnTo>
                <a:lnTo>
                  <a:pt x="5903" y="43798"/>
                </a:lnTo>
                <a:lnTo>
                  <a:pt x="5906" y="43806"/>
                </a:lnTo>
                <a:lnTo>
                  <a:pt x="5917" y="43816"/>
                </a:lnTo>
                <a:lnTo>
                  <a:pt x="5928" y="43824"/>
                </a:lnTo>
                <a:lnTo>
                  <a:pt x="5944" y="43839"/>
                </a:lnTo>
                <a:lnTo>
                  <a:pt x="5955" y="43846"/>
                </a:lnTo>
                <a:lnTo>
                  <a:pt x="5965" y="43854"/>
                </a:lnTo>
                <a:lnTo>
                  <a:pt x="5976" y="43862"/>
                </a:lnTo>
                <a:lnTo>
                  <a:pt x="5977" y="43871"/>
                </a:lnTo>
                <a:lnTo>
                  <a:pt x="5977" y="43877"/>
                </a:lnTo>
                <a:lnTo>
                  <a:pt x="5976" y="43889"/>
                </a:lnTo>
                <a:lnTo>
                  <a:pt x="5976" y="43897"/>
                </a:lnTo>
                <a:lnTo>
                  <a:pt x="5978" y="43911"/>
                </a:lnTo>
                <a:lnTo>
                  <a:pt x="5985" y="43922"/>
                </a:lnTo>
                <a:lnTo>
                  <a:pt x="5991" y="43935"/>
                </a:lnTo>
                <a:lnTo>
                  <a:pt x="5997" y="43946"/>
                </a:lnTo>
                <a:lnTo>
                  <a:pt x="6005" y="43958"/>
                </a:lnTo>
                <a:lnTo>
                  <a:pt x="6008" y="43964"/>
                </a:lnTo>
                <a:lnTo>
                  <a:pt x="6011" y="43975"/>
                </a:lnTo>
                <a:lnTo>
                  <a:pt x="6014" y="43991"/>
                </a:lnTo>
                <a:lnTo>
                  <a:pt x="6017" y="44004"/>
                </a:lnTo>
                <a:lnTo>
                  <a:pt x="6022" y="44020"/>
                </a:lnTo>
                <a:lnTo>
                  <a:pt x="6027" y="44030"/>
                </a:lnTo>
                <a:lnTo>
                  <a:pt x="6035" y="44041"/>
                </a:lnTo>
                <a:lnTo>
                  <a:pt x="6041" y="44049"/>
                </a:lnTo>
                <a:lnTo>
                  <a:pt x="6041" y="44058"/>
                </a:lnTo>
                <a:lnTo>
                  <a:pt x="6040" y="44070"/>
                </a:lnTo>
                <a:lnTo>
                  <a:pt x="6035" y="44078"/>
                </a:lnTo>
                <a:lnTo>
                  <a:pt x="6026" y="44089"/>
                </a:lnTo>
                <a:lnTo>
                  <a:pt x="6024" y="44092"/>
                </a:lnTo>
                <a:lnTo>
                  <a:pt x="6000" y="44099"/>
                </a:lnTo>
                <a:lnTo>
                  <a:pt x="5997" y="44108"/>
                </a:lnTo>
                <a:lnTo>
                  <a:pt x="5998" y="44121"/>
                </a:lnTo>
                <a:lnTo>
                  <a:pt x="5998" y="44130"/>
                </a:lnTo>
                <a:lnTo>
                  <a:pt x="5998" y="44141"/>
                </a:lnTo>
                <a:lnTo>
                  <a:pt x="6001" y="44149"/>
                </a:lnTo>
                <a:lnTo>
                  <a:pt x="6008" y="44158"/>
                </a:lnTo>
                <a:lnTo>
                  <a:pt x="6013" y="44164"/>
                </a:lnTo>
                <a:lnTo>
                  <a:pt x="6022" y="44165"/>
                </a:lnTo>
                <a:lnTo>
                  <a:pt x="6031" y="44164"/>
                </a:lnTo>
                <a:lnTo>
                  <a:pt x="6041" y="44163"/>
                </a:lnTo>
                <a:lnTo>
                  <a:pt x="6052" y="44159"/>
                </a:lnTo>
                <a:lnTo>
                  <a:pt x="6067" y="44157"/>
                </a:lnTo>
                <a:lnTo>
                  <a:pt x="6078" y="44157"/>
                </a:lnTo>
                <a:lnTo>
                  <a:pt x="6091" y="44149"/>
                </a:lnTo>
                <a:lnTo>
                  <a:pt x="6097" y="44145"/>
                </a:lnTo>
                <a:lnTo>
                  <a:pt x="6108" y="44139"/>
                </a:lnTo>
                <a:lnTo>
                  <a:pt x="6120" y="44139"/>
                </a:lnTo>
                <a:lnTo>
                  <a:pt x="6126" y="44145"/>
                </a:lnTo>
                <a:lnTo>
                  <a:pt x="6133" y="44148"/>
                </a:lnTo>
                <a:lnTo>
                  <a:pt x="6143" y="44147"/>
                </a:lnTo>
                <a:lnTo>
                  <a:pt x="6145" y="44144"/>
                </a:lnTo>
                <a:lnTo>
                  <a:pt x="6147" y="44139"/>
                </a:lnTo>
                <a:lnTo>
                  <a:pt x="6153" y="44137"/>
                </a:lnTo>
                <a:lnTo>
                  <a:pt x="6164" y="44140"/>
                </a:lnTo>
                <a:lnTo>
                  <a:pt x="6176" y="44143"/>
                </a:lnTo>
                <a:lnTo>
                  <a:pt x="6181" y="44147"/>
                </a:lnTo>
                <a:lnTo>
                  <a:pt x="6181" y="44154"/>
                </a:lnTo>
                <a:lnTo>
                  <a:pt x="6180" y="44165"/>
                </a:lnTo>
                <a:lnTo>
                  <a:pt x="6183" y="44175"/>
                </a:lnTo>
                <a:lnTo>
                  <a:pt x="6194" y="44175"/>
                </a:lnTo>
                <a:lnTo>
                  <a:pt x="6208" y="44172"/>
                </a:lnTo>
                <a:lnTo>
                  <a:pt x="6215" y="44165"/>
                </a:lnTo>
                <a:lnTo>
                  <a:pt x="6232" y="44157"/>
                </a:lnTo>
                <a:lnTo>
                  <a:pt x="6243" y="44155"/>
                </a:lnTo>
                <a:lnTo>
                  <a:pt x="6256" y="44152"/>
                </a:lnTo>
                <a:lnTo>
                  <a:pt x="6255" y="44147"/>
                </a:lnTo>
                <a:lnTo>
                  <a:pt x="6251" y="44139"/>
                </a:lnTo>
                <a:lnTo>
                  <a:pt x="6248" y="44136"/>
                </a:lnTo>
                <a:lnTo>
                  <a:pt x="6243" y="44128"/>
                </a:lnTo>
                <a:lnTo>
                  <a:pt x="6252" y="44124"/>
                </a:lnTo>
                <a:lnTo>
                  <a:pt x="6255" y="44119"/>
                </a:lnTo>
                <a:lnTo>
                  <a:pt x="6257" y="44110"/>
                </a:lnTo>
                <a:lnTo>
                  <a:pt x="6260" y="44100"/>
                </a:lnTo>
                <a:lnTo>
                  <a:pt x="6266" y="44095"/>
                </a:lnTo>
                <a:lnTo>
                  <a:pt x="6278" y="44089"/>
                </a:lnTo>
                <a:lnTo>
                  <a:pt x="6287" y="44096"/>
                </a:lnTo>
                <a:lnTo>
                  <a:pt x="6293" y="44098"/>
                </a:lnTo>
                <a:lnTo>
                  <a:pt x="6302" y="44095"/>
                </a:lnTo>
                <a:lnTo>
                  <a:pt x="6307" y="44089"/>
                </a:lnTo>
                <a:lnTo>
                  <a:pt x="6304" y="44084"/>
                </a:lnTo>
                <a:lnTo>
                  <a:pt x="6297" y="44080"/>
                </a:lnTo>
                <a:lnTo>
                  <a:pt x="6292" y="44077"/>
                </a:lnTo>
                <a:lnTo>
                  <a:pt x="6292" y="44075"/>
                </a:lnTo>
                <a:lnTo>
                  <a:pt x="6292" y="44070"/>
                </a:lnTo>
                <a:lnTo>
                  <a:pt x="6299" y="44069"/>
                </a:lnTo>
                <a:lnTo>
                  <a:pt x="6306" y="44068"/>
                </a:lnTo>
                <a:lnTo>
                  <a:pt x="6313" y="44065"/>
                </a:lnTo>
                <a:lnTo>
                  <a:pt x="6313" y="44060"/>
                </a:lnTo>
                <a:lnTo>
                  <a:pt x="6311" y="44056"/>
                </a:lnTo>
                <a:lnTo>
                  <a:pt x="6302" y="44052"/>
                </a:lnTo>
                <a:lnTo>
                  <a:pt x="6299" y="44048"/>
                </a:lnTo>
                <a:lnTo>
                  <a:pt x="6299" y="44047"/>
                </a:lnTo>
                <a:lnTo>
                  <a:pt x="6299" y="44041"/>
                </a:lnTo>
                <a:lnTo>
                  <a:pt x="6301" y="44036"/>
                </a:lnTo>
                <a:lnTo>
                  <a:pt x="6314" y="44028"/>
                </a:lnTo>
                <a:lnTo>
                  <a:pt x="6322" y="44030"/>
                </a:lnTo>
                <a:lnTo>
                  <a:pt x="6335" y="44043"/>
                </a:lnTo>
                <a:lnTo>
                  <a:pt x="6343" y="44061"/>
                </a:lnTo>
                <a:lnTo>
                  <a:pt x="6349" y="44073"/>
                </a:lnTo>
                <a:lnTo>
                  <a:pt x="6354" y="44091"/>
                </a:lnTo>
                <a:lnTo>
                  <a:pt x="6363" y="44111"/>
                </a:lnTo>
                <a:lnTo>
                  <a:pt x="6377" y="44124"/>
                </a:lnTo>
                <a:lnTo>
                  <a:pt x="6392" y="44133"/>
                </a:lnTo>
                <a:lnTo>
                  <a:pt x="6407" y="44136"/>
                </a:lnTo>
                <a:lnTo>
                  <a:pt x="6419" y="44140"/>
                </a:lnTo>
                <a:lnTo>
                  <a:pt x="6433" y="44147"/>
                </a:lnTo>
                <a:lnTo>
                  <a:pt x="6438" y="44159"/>
                </a:lnTo>
                <a:lnTo>
                  <a:pt x="6438" y="44170"/>
                </a:lnTo>
                <a:lnTo>
                  <a:pt x="6437" y="44183"/>
                </a:lnTo>
                <a:lnTo>
                  <a:pt x="6438" y="44195"/>
                </a:lnTo>
                <a:lnTo>
                  <a:pt x="6447" y="44205"/>
                </a:lnTo>
                <a:lnTo>
                  <a:pt x="6451" y="44212"/>
                </a:lnTo>
                <a:lnTo>
                  <a:pt x="6445" y="44220"/>
                </a:lnTo>
                <a:lnTo>
                  <a:pt x="6442" y="44218"/>
                </a:lnTo>
                <a:lnTo>
                  <a:pt x="6438" y="44217"/>
                </a:lnTo>
                <a:lnTo>
                  <a:pt x="6434" y="44221"/>
                </a:lnTo>
                <a:lnTo>
                  <a:pt x="6431" y="44223"/>
                </a:lnTo>
                <a:lnTo>
                  <a:pt x="6427" y="44235"/>
                </a:lnTo>
                <a:lnTo>
                  <a:pt x="6427" y="44245"/>
                </a:lnTo>
                <a:lnTo>
                  <a:pt x="6426" y="44252"/>
                </a:lnTo>
                <a:lnTo>
                  <a:pt x="6423" y="44255"/>
                </a:lnTo>
                <a:lnTo>
                  <a:pt x="6414" y="44270"/>
                </a:lnTo>
                <a:lnTo>
                  <a:pt x="6417" y="44274"/>
                </a:lnTo>
                <a:lnTo>
                  <a:pt x="6426" y="44279"/>
                </a:lnTo>
                <a:lnTo>
                  <a:pt x="6442" y="44283"/>
                </a:lnTo>
                <a:lnTo>
                  <a:pt x="6447" y="44290"/>
                </a:lnTo>
                <a:lnTo>
                  <a:pt x="6449" y="44304"/>
                </a:lnTo>
                <a:lnTo>
                  <a:pt x="6452" y="44318"/>
                </a:lnTo>
                <a:lnTo>
                  <a:pt x="6455" y="44325"/>
                </a:lnTo>
                <a:lnTo>
                  <a:pt x="6459" y="44336"/>
                </a:lnTo>
                <a:lnTo>
                  <a:pt x="6459" y="44348"/>
                </a:lnTo>
                <a:lnTo>
                  <a:pt x="6462" y="44353"/>
                </a:lnTo>
                <a:lnTo>
                  <a:pt x="6474" y="44363"/>
                </a:lnTo>
                <a:lnTo>
                  <a:pt x="6482" y="44362"/>
                </a:lnTo>
                <a:lnTo>
                  <a:pt x="6498" y="44362"/>
                </a:lnTo>
                <a:lnTo>
                  <a:pt x="6516" y="44366"/>
                </a:lnTo>
                <a:lnTo>
                  <a:pt x="6529" y="44368"/>
                </a:lnTo>
                <a:lnTo>
                  <a:pt x="6544" y="44380"/>
                </a:lnTo>
                <a:lnTo>
                  <a:pt x="6546" y="44391"/>
                </a:lnTo>
                <a:lnTo>
                  <a:pt x="6549" y="44406"/>
                </a:lnTo>
                <a:lnTo>
                  <a:pt x="6551" y="44416"/>
                </a:lnTo>
                <a:lnTo>
                  <a:pt x="6556" y="44420"/>
                </a:lnTo>
                <a:lnTo>
                  <a:pt x="6567" y="44429"/>
                </a:lnTo>
                <a:lnTo>
                  <a:pt x="6579" y="44431"/>
                </a:lnTo>
                <a:lnTo>
                  <a:pt x="6583" y="44429"/>
                </a:lnTo>
                <a:lnTo>
                  <a:pt x="6585" y="44428"/>
                </a:lnTo>
                <a:lnTo>
                  <a:pt x="6594" y="44427"/>
                </a:lnTo>
                <a:lnTo>
                  <a:pt x="6604" y="44434"/>
                </a:lnTo>
                <a:lnTo>
                  <a:pt x="6614" y="44441"/>
                </a:lnTo>
                <a:lnTo>
                  <a:pt x="6634" y="44444"/>
                </a:lnTo>
                <a:lnTo>
                  <a:pt x="6644" y="44449"/>
                </a:lnTo>
                <a:lnTo>
                  <a:pt x="6657" y="44455"/>
                </a:lnTo>
                <a:lnTo>
                  <a:pt x="6685" y="44465"/>
                </a:lnTo>
                <a:lnTo>
                  <a:pt x="6692" y="44475"/>
                </a:lnTo>
                <a:lnTo>
                  <a:pt x="6692" y="44483"/>
                </a:lnTo>
                <a:lnTo>
                  <a:pt x="6689" y="44492"/>
                </a:lnTo>
                <a:lnTo>
                  <a:pt x="6683" y="44502"/>
                </a:lnTo>
                <a:lnTo>
                  <a:pt x="6683" y="44517"/>
                </a:lnTo>
                <a:lnTo>
                  <a:pt x="6692" y="44524"/>
                </a:lnTo>
                <a:lnTo>
                  <a:pt x="6700" y="44518"/>
                </a:lnTo>
                <a:lnTo>
                  <a:pt x="6712" y="44518"/>
                </a:lnTo>
                <a:lnTo>
                  <a:pt x="6718" y="44536"/>
                </a:lnTo>
                <a:lnTo>
                  <a:pt x="6720" y="44552"/>
                </a:lnTo>
                <a:lnTo>
                  <a:pt x="6711" y="44565"/>
                </a:lnTo>
                <a:lnTo>
                  <a:pt x="6697" y="44572"/>
                </a:lnTo>
                <a:lnTo>
                  <a:pt x="6686" y="44582"/>
                </a:lnTo>
                <a:lnTo>
                  <a:pt x="6686" y="44595"/>
                </a:lnTo>
                <a:lnTo>
                  <a:pt x="6688" y="44609"/>
                </a:lnTo>
                <a:lnTo>
                  <a:pt x="6697" y="44622"/>
                </a:lnTo>
                <a:lnTo>
                  <a:pt x="6711" y="44633"/>
                </a:lnTo>
                <a:lnTo>
                  <a:pt x="6721" y="44648"/>
                </a:lnTo>
                <a:lnTo>
                  <a:pt x="6726" y="44670"/>
                </a:lnTo>
                <a:lnTo>
                  <a:pt x="6726" y="44689"/>
                </a:lnTo>
                <a:lnTo>
                  <a:pt x="6724" y="44708"/>
                </a:lnTo>
                <a:lnTo>
                  <a:pt x="6714" y="44721"/>
                </a:lnTo>
                <a:lnTo>
                  <a:pt x="6713" y="44739"/>
                </a:lnTo>
                <a:lnTo>
                  <a:pt x="6718" y="44753"/>
                </a:lnTo>
                <a:lnTo>
                  <a:pt x="6731" y="44760"/>
                </a:lnTo>
                <a:lnTo>
                  <a:pt x="6747" y="44770"/>
                </a:lnTo>
                <a:lnTo>
                  <a:pt x="6759" y="44787"/>
                </a:lnTo>
                <a:lnTo>
                  <a:pt x="6768" y="44808"/>
                </a:lnTo>
                <a:lnTo>
                  <a:pt x="6772" y="44822"/>
                </a:lnTo>
                <a:lnTo>
                  <a:pt x="6769" y="44835"/>
                </a:lnTo>
                <a:lnTo>
                  <a:pt x="6759" y="44840"/>
                </a:lnTo>
                <a:lnTo>
                  <a:pt x="6740" y="44836"/>
                </a:lnTo>
                <a:lnTo>
                  <a:pt x="6728" y="44835"/>
                </a:lnTo>
                <a:lnTo>
                  <a:pt x="6712" y="44833"/>
                </a:lnTo>
                <a:lnTo>
                  <a:pt x="6697" y="44833"/>
                </a:lnTo>
                <a:lnTo>
                  <a:pt x="6686" y="44833"/>
                </a:lnTo>
                <a:lnTo>
                  <a:pt x="6674" y="44838"/>
                </a:lnTo>
                <a:lnTo>
                  <a:pt x="6664" y="44853"/>
                </a:lnTo>
                <a:lnTo>
                  <a:pt x="6655" y="44862"/>
                </a:lnTo>
                <a:lnTo>
                  <a:pt x="6649" y="44861"/>
                </a:lnTo>
                <a:lnTo>
                  <a:pt x="6643" y="44857"/>
                </a:lnTo>
                <a:lnTo>
                  <a:pt x="6635" y="44851"/>
                </a:lnTo>
                <a:lnTo>
                  <a:pt x="6632" y="44845"/>
                </a:lnTo>
                <a:lnTo>
                  <a:pt x="6628" y="44841"/>
                </a:lnTo>
                <a:lnTo>
                  <a:pt x="6622" y="44845"/>
                </a:lnTo>
                <a:lnTo>
                  <a:pt x="6620" y="44855"/>
                </a:lnTo>
                <a:lnTo>
                  <a:pt x="6615" y="44869"/>
                </a:lnTo>
                <a:lnTo>
                  <a:pt x="6613" y="44880"/>
                </a:lnTo>
                <a:lnTo>
                  <a:pt x="6608" y="44892"/>
                </a:lnTo>
                <a:lnTo>
                  <a:pt x="6606" y="44902"/>
                </a:lnTo>
                <a:lnTo>
                  <a:pt x="6597" y="44913"/>
                </a:lnTo>
                <a:lnTo>
                  <a:pt x="6592" y="44914"/>
                </a:lnTo>
                <a:lnTo>
                  <a:pt x="6588" y="44920"/>
                </a:lnTo>
                <a:lnTo>
                  <a:pt x="6585" y="44933"/>
                </a:lnTo>
                <a:lnTo>
                  <a:pt x="6585" y="44945"/>
                </a:lnTo>
                <a:lnTo>
                  <a:pt x="6592" y="44968"/>
                </a:lnTo>
                <a:lnTo>
                  <a:pt x="6604" y="44987"/>
                </a:lnTo>
                <a:lnTo>
                  <a:pt x="6606" y="45000"/>
                </a:lnTo>
                <a:lnTo>
                  <a:pt x="6600" y="45011"/>
                </a:lnTo>
                <a:lnTo>
                  <a:pt x="6595" y="45021"/>
                </a:lnTo>
                <a:lnTo>
                  <a:pt x="6591" y="45040"/>
                </a:lnTo>
                <a:lnTo>
                  <a:pt x="6586" y="45055"/>
                </a:lnTo>
                <a:lnTo>
                  <a:pt x="6583" y="45074"/>
                </a:lnTo>
                <a:lnTo>
                  <a:pt x="6579" y="45088"/>
                </a:lnTo>
                <a:lnTo>
                  <a:pt x="6579" y="45090"/>
                </a:lnTo>
                <a:lnTo>
                  <a:pt x="6575" y="45101"/>
                </a:lnTo>
                <a:lnTo>
                  <a:pt x="6574" y="45104"/>
                </a:lnTo>
                <a:lnTo>
                  <a:pt x="6573" y="45106"/>
                </a:lnTo>
                <a:lnTo>
                  <a:pt x="6574" y="45110"/>
                </a:lnTo>
                <a:lnTo>
                  <a:pt x="6574" y="45119"/>
                </a:lnTo>
                <a:lnTo>
                  <a:pt x="6586" y="45128"/>
                </a:lnTo>
                <a:lnTo>
                  <a:pt x="6599" y="45129"/>
                </a:lnTo>
                <a:lnTo>
                  <a:pt x="6612" y="45125"/>
                </a:lnTo>
                <a:lnTo>
                  <a:pt x="6620" y="45118"/>
                </a:lnTo>
                <a:lnTo>
                  <a:pt x="6633" y="45111"/>
                </a:lnTo>
                <a:lnTo>
                  <a:pt x="6651" y="45109"/>
                </a:lnTo>
                <a:lnTo>
                  <a:pt x="6662" y="45115"/>
                </a:lnTo>
                <a:lnTo>
                  <a:pt x="6669" y="45123"/>
                </a:lnTo>
                <a:lnTo>
                  <a:pt x="6676" y="45133"/>
                </a:lnTo>
                <a:lnTo>
                  <a:pt x="6679" y="45143"/>
                </a:lnTo>
                <a:lnTo>
                  <a:pt x="6683" y="45153"/>
                </a:lnTo>
                <a:lnTo>
                  <a:pt x="6695" y="45171"/>
                </a:lnTo>
                <a:lnTo>
                  <a:pt x="6706" y="45191"/>
                </a:lnTo>
                <a:lnTo>
                  <a:pt x="6712" y="45212"/>
                </a:lnTo>
                <a:lnTo>
                  <a:pt x="6716" y="45228"/>
                </a:lnTo>
                <a:lnTo>
                  <a:pt x="6719" y="45245"/>
                </a:lnTo>
                <a:lnTo>
                  <a:pt x="6721" y="45260"/>
                </a:lnTo>
                <a:lnTo>
                  <a:pt x="6720" y="45274"/>
                </a:lnTo>
                <a:lnTo>
                  <a:pt x="6720" y="45289"/>
                </a:lnTo>
                <a:lnTo>
                  <a:pt x="6717" y="45302"/>
                </a:lnTo>
                <a:lnTo>
                  <a:pt x="6711" y="45312"/>
                </a:lnTo>
                <a:lnTo>
                  <a:pt x="6711" y="45326"/>
                </a:lnTo>
                <a:lnTo>
                  <a:pt x="6711" y="45334"/>
                </a:lnTo>
                <a:lnTo>
                  <a:pt x="6715" y="45340"/>
                </a:lnTo>
                <a:lnTo>
                  <a:pt x="6719" y="45345"/>
                </a:lnTo>
                <a:lnTo>
                  <a:pt x="6727" y="45348"/>
                </a:lnTo>
                <a:lnTo>
                  <a:pt x="6741" y="45348"/>
                </a:lnTo>
                <a:lnTo>
                  <a:pt x="6744" y="45349"/>
                </a:lnTo>
                <a:lnTo>
                  <a:pt x="6746" y="45350"/>
                </a:lnTo>
                <a:lnTo>
                  <a:pt x="6746" y="45350"/>
                </a:lnTo>
                <a:lnTo>
                  <a:pt x="6752" y="45358"/>
                </a:lnTo>
                <a:lnTo>
                  <a:pt x="6751" y="45368"/>
                </a:lnTo>
                <a:lnTo>
                  <a:pt x="6760" y="45379"/>
                </a:lnTo>
                <a:lnTo>
                  <a:pt x="6769" y="45386"/>
                </a:lnTo>
                <a:lnTo>
                  <a:pt x="6781" y="45386"/>
                </a:lnTo>
                <a:lnTo>
                  <a:pt x="6798" y="45375"/>
                </a:lnTo>
                <a:lnTo>
                  <a:pt x="6807" y="45370"/>
                </a:lnTo>
                <a:lnTo>
                  <a:pt x="6817" y="45364"/>
                </a:lnTo>
                <a:lnTo>
                  <a:pt x="6828" y="45364"/>
                </a:lnTo>
                <a:lnTo>
                  <a:pt x="6844" y="45365"/>
                </a:lnTo>
                <a:lnTo>
                  <a:pt x="6856" y="45377"/>
                </a:lnTo>
                <a:lnTo>
                  <a:pt x="6861" y="45392"/>
                </a:lnTo>
                <a:lnTo>
                  <a:pt x="6874" y="45406"/>
                </a:lnTo>
                <a:lnTo>
                  <a:pt x="6885" y="45415"/>
                </a:lnTo>
                <a:lnTo>
                  <a:pt x="6889" y="45428"/>
                </a:lnTo>
                <a:lnTo>
                  <a:pt x="6884" y="45445"/>
                </a:lnTo>
                <a:lnTo>
                  <a:pt x="6872" y="45461"/>
                </a:lnTo>
                <a:lnTo>
                  <a:pt x="6857" y="45469"/>
                </a:lnTo>
                <a:lnTo>
                  <a:pt x="6849" y="45466"/>
                </a:lnTo>
                <a:lnTo>
                  <a:pt x="6843" y="45461"/>
                </a:lnTo>
                <a:lnTo>
                  <a:pt x="6837" y="45461"/>
                </a:lnTo>
                <a:lnTo>
                  <a:pt x="6826" y="45470"/>
                </a:lnTo>
                <a:lnTo>
                  <a:pt x="6825" y="45477"/>
                </a:lnTo>
                <a:lnTo>
                  <a:pt x="6815" y="45490"/>
                </a:lnTo>
                <a:lnTo>
                  <a:pt x="6804" y="45505"/>
                </a:lnTo>
                <a:lnTo>
                  <a:pt x="6795" y="45523"/>
                </a:lnTo>
                <a:lnTo>
                  <a:pt x="6795" y="45524"/>
                </a:lnTo>
                <a:lnTo>
                  <a:pt x="6790" y="45556"/>
                </a:lnTo>
                <a:lnTo>
                  <a:pt x="6789" y="45560"/>
                </a:lnTo>
                <a:lnTo>
                  <a:pt x="6794" y="45584"/>
                </a:lnTo>
                <a:lnTo>
                  <a:pt x="6802" y="45609"/>
                </a:lnTo>
                <a:lnTo>
                  <a:pt x="6812" y="45627"/>
                </a:lnTo>
                <a:lnTo>
                  <a:pt x="6826" y="45642"/>
                </a:lnTo>
                <a:lnTo>
                  <a:pt x="6844" y="45660"/>
                </a:lnTo>
                <a:lnTo>
                  <a:pt x="6856" y="45680"/>
                </a:lnTo>
                <a:lnTo>
                  <a:pt x="6868" y="45702"/>
                </a:lnTo>
                <a:lnTo>
                  <a:pt x="6877" y="45722"/>
                </a:lnTo>
                <a:lnTo>
                  <a:pt x="6885" y="45743"/>
                </a:lnTo>
                <a:lnTo>
                  <a:pt x="6882" y="45779"/>
                </a:lnTo>
                <a:lnTo>
                  <a:pt x="6884" y="45786"/>
                </a:lnTo>
                <a:lnTo>
                  <a:pt x="6885" y="45799"/>
                </a:lnTo>
                <a:lnTo>
                  <a:pt x="6882" y="45812"/>
                </a:lnTo>
                <a:lnTo>
                  <a:pt x="6879" y="45835"/>
                </a:lnTo>
                <a:lnTo>
                  <a:pt x="6872" y="45850"/>
                </a:lnTo>
                <a:lnTo>
                  <a:pt x="6871" y="45871"/>
                </a:lnTo>
                <a:lnTo>
                  <a:pt x="6878" y="45877"/>
                </a:lnTo>
                <a:lnTo>
                  <a:pt x="6894" y="45882"/>
                </a:lnTo>
                <a:lnTo>
                  <a:pt x="6912" y="45888"/>
                </a:lnTo>
                <a:lnTo>
                  <a:pt x="6933" y="45895"/>
                </a:lnTo>
                <a:lnTo>
                  <a:pt x="6959" y="45899"/>
                </a:lnTo>
                <a:lnTo>
                  <a:pt x="6969" y="45901"/>
                </a:lnTo>
                <a:lnTo>
                  <a:pt x="6979" y="45903"/>
                </a:lnTo>
                <a:lnTo>
                  <a:pt x="6986" y="45917"/>
                </a:lnTo>
                <a:lnTo>
                  <a:pt x="6994" y="45938"/>
                </a:lnTo>
                <a:lnTo>
                  <a:pt x="7005" y="45950"/>
                </a:lnTo>
                <a:lnTo>
                  <a:pt x="7015" y="45957"/>
                </a:lnTo>
                <a:lnTo>
                  <a:pt x="7020" y="45960"/>
                </a:lnTo>
                <a:lnTo>
                  <a:pt x="7027" y="45957"/>
                </a:lnTo>
                <a:lnTo>
                  <a:pt x="7038" y="45954"/>
                </a:lnTo>
                <a:lnTo>
                  <a:pt x="7048" y="45949"/>
                </a:lnTo>
                <a:lnTo>
                  <a:pt x="7060" y="45941"/>
                </a:lnTo>
                <a:lnTo>
                  <a:pt x="7068" y="45935"/>
                </a:lnTo>
                <a:lnTo>
                  <a:pt x="7077" y="45931"/>
                </a:lnTo>
                <a:lnTo>
                  <a:pt x="7112" y="45931"/>
                </a:lnTo>
                <a:lnTo>
                  <a:pt x="7125" y="45927"/>
                </a:lnTo>
                <a:lnTo>
                  <a:pt x="7130" y="45915"/>
                </a:lnTo>
                <a:lnTo>
                  <a:pt x="7133" y="45893"/>
                </a:lnTo>
                <a:lnTo>
                  <a:pt x="7134" y="45879"/>
                </a:lnTo>
                <a:lnTo>
                  <a:pt x="7152" y="45867"/>
                </a:lnTo>
                <a:lnTo>
                  <a:pt x="7174" y="45856"/>
                </a:lnTo>
                <a:lnTo>
                  <a:pt x="7192" y="45847"/>
                </a:lnTo>
                <a:lnTo>
                  <a:pt x="7206" y="45845"/>
                </a:lnTo>
                <a:lnTo>
                  <a:pt x="7224" y="45851"/>
                </a:lnTo>
                <a:lnTo>
                  <a:pt x="7230" y="45851"/>
                </a:lnTo>
                <a:lnTo>
                  <a:pt x="7230" y="45851"/>
                </a:lnTo>
                <a:lnTo>
                  <a:pt x="7238" y="45848"/>
                </a:lnTo>
                <a:lnTo>
                  <a:pt x="7245" y="45832"/>
                </a:lnTo>
                <a:lnTo>
                  <a:pt x="7244" y="45815"/>
                </a:lnTo>
                <a:lnTo>
                  <a:pt x="7245" y="45801"/>
                </a:lnTo>
                <a:lnTo>
                  <a:pt x="7251" y="45786"/>
                </a:lnTo>
                <a:lnTo>
                  <a:pt x="7269" y="45774"/>
                </a:lnTo>
                <a:lnTo>
                  <a:pt x="7285" y="45766"/>
                </a:lnTo>
                <a:lnTo>
                  <a:pt x="7299" y="45763"/>
                </a:lnTo>
                <a:lnTo>
                  <a:pt x="7314" y="45757"/>
                </a:lnTo>
                <a:lnTo>
                  <a:pt x="7326" y="45750"/>
                </a:lnTo>
                <a:lnTo>
                  <a:pt x="7332" y="45737"/>
                </a:lnTo>
                <a:lnTo>
                  <a:pt x="7343" y="45728"/>
                </a:lnTo>
                <a:lnTo>
                  <a:pt x="7370" y="45719"/>
                </a:lnTo>
                <a:lnTo>
                  <a:pt x="7383" y="45727"/>
                </a:lnTo>
                <a:lnTo>
                  <a:pt x="7401" y="45737"/>
                </a:lnTo>
                <a:lnTo>
                  <a:pt x="7410" y="45754"/>
                </a:lnTo>
                <a:lnTo>
                  <a:pt x="7419" y="45762"/>
                </a:lnTo>
                <a:lnTo>
                  <a:pt x="7433" y="45772"/>
                </a:lnTo>
                <a:lnTo>
                  <a:pt x="7438" y="45780"/>
                </a:lnTo>
                <a:lnTo>
                  <a:pt x="7436" y="45791"/>
                </a:lnTo>
                <a:lnTo>
                  <a:pt x="7431" y="45798"/>
                </a:lnTo>
                <a:lnTo>
                  <a:pt x="7422" y="45803"/>
                </a:lnTo>
                <a:lnTo>
                  <a:pt x="7418" y="45809"/>
                </a:lnTo>
                <a:lnTo>
                  <a:pt x="7419" y="45820"/>
                </a:lnTo>
                <a:lnTo>
                  <a:pt x="7432" y="45829"/>
                </a:lnTo>
                <a:lnTo>
                  <a:pt x="7446" y="45838"/>
                </a:lnTo>
                <a:lnTo>
                  <a:pt x="7459" y="45852"/>
                </a:lnTo>
                <a:lnTo>
                  <a:pt x="7466" y="45878"/>
                </a:lnTo>
                <a:lnTo>
                  <a:pt x="7475" y="45892"/>
                </a:lnTo>
                <a:lnTo>
                  <a:pt x="7478" y="45907"/>
                </a:lnTo>
                <a:lnTo>
                  <a:pt x="7478" y="45919"/>
                </a:lnTo>
                <a:lnTo>
                  <a:pt x="7481" y="45926"/>
                </a:lnTo>
                <a:lnTo>
                  <a:pt x="7482" y="45936"/>
                </a:lnTo>
                <a:lnTo>
                  <a:pt x="7481" y="45946"/>
                </a:lnTo>
                <a:lnTo>
                  <a:pt x="7478" y="45950"/>
                </a:lnTo>
                <a:lnTo>
                  <a:pt x="7476" y="45956"/>
                </a:lnTo>
                <a:lnTo>
                  <a:pt x="7479" y="45966"/>
                </a:lnTo>
                <a:lnTo>
                  <a:pt x="7481" y="45980"/>
                </a:lnTo>
                <a:lnTo>
                  <a:pt x="7481" y="45988"/>
                </a:lnTo>
                <a:lnTo>
                  <a:pt x="7475" y="45995"/>
                </a:lnTo>
                <a:lnTo>
                  <a:pt x="7476" y="46006"/>
                </a:lnTo>
                <a:lnTo>
                  <a:pt x="7476" y="46015"/>
                </a:lnTo>
                <a:lnTo>
                  <a:pt x="7487" y="46028"/>
                </a:lnTo>
                <a:lnTo>
                  <a:pt x="7488" y="46031"/>
                </a:lnTo>
                <a:lnTo>
                  <a:pt x="7493" y="46050"/>
                </a:lnTo>
                <a:lnTo>
                  <a:pt x="7499" y="46064"/>
                </a:lnTo>
                <a:lnTo>
                  <a:pt x="7506" y="46080"/>
                </a:lnTo>
                <a:lnTo>
                  <a:pt x="7518" y="46099"/>
                </a:lnTo>
                <a:lnTo>
                  <a:pt x="7536" y="46122"/>
                </a:lnTo>
                <a:lnTo>
                  <a:pt x="7544" y="46134"/>
                </a:lnTo>
                <a:lnTo>
                  <a:pt x="7545" y="46147"/>
                </a:lnTo>
                <a:lnTo>
                  <a:pt x="7550" y="46166"/>
                </a:lnTo>
                <a:lnTo>
                  <a:pt x="7557" y="46176"/>
                </a:lnTo>
                <a:lnTo>
                  <a:pt x="7566" y="46187"/>
                </a:lnTo>
                <a:lnTo>
                  <a:pt x="7578" y="46192"/>
                </a:lnTo>
                <a:lnTo>
                  <a:pt x="7587" y="46200"/>
                </a:lnTo>
                <a:lnTo>
                  <a:pt x="7591" y="46210"/>
                </a:lnTo>
                <a:lnTo>
                  <a:pt x="7586" y="46221"/>
                </a:lnTo>
                <a:lnTo>
                  <a:pt x="7578" y="46221"/>
                </a:lnTo>
                <a:lnTo>
                  <a:pt x="7560" y="46226"/>
                </a:lnTo>
                <a:lnTo>
                  <a:pt x="7555" y="46230"/>
                </a:lnTo>
                <a:lnTo>
                  <a:pt x="7558" y="46245"/>
                </a:lnTo>
                <a:lnTo>
                  <a:pt x="7567" y="46257"/>
                </a:lnTo>
                <a:lnTo>
                  <a:pt x="7584" y="46256"/>
                </a:lnTo>
                <a:lnTo>
                  <a:pt x="7592" y="46254"/>
                </a:lnTo>
                <a:lnTo>
                  <a:pt x="7606" y="46246"/>
                </a:lnTo>
                <a:lnTo>
                  <a:pt x="7616" y="46248"/>
                </a:lnTo>
                <a:lnTo>
                  <a:pt x="7627" y="46249"/>
                </a:lnTo>
                <a:lnTo>
                  <a:pt x="7635" y="46256"/>
                </a:lnTo>
                <a:lnTo>
                  <a:pt x="7634" y="46263"/>
                </a:lnTo>
                <a:lnTo>
                  <a:pt x="7629" y="46267"/>
                </a:lnTo>
                <a:lnTo>
                  <a:pt x="7626" y="46275"/>
                </a:lnTo>
                <a:lnTo>
                  <a:pt x="7622" y="46282"/>
                </a:lnTo>
                <a:lnTo>
                  <a:pt x="7615" y="46289"/>
                </a:lnTo>
                <a:lnTo>
                  <a:pt x="7608" y="46294"/>
                </a:lnTo>
                <a:lnTo>
                  <a:pt x="7602" y="46297"/>
                </a:lnTo>
                <a:lnTo>
                  <a:pt x="7602" y="46298"/>
                </a:lnTo>
                <a:lnTo>
                  <a:pt x="7597" y="46312"/>
                </a:lnTo>
                <a:lnTo>
                  <a:pt x="7599" y="46326"/>
                </a:lnTo>
                <a:lnTo>
                  <a:pt x="7601" y="46343"/>
                </a:lnTo>
                <a:lnTo>
                  <a:pt x="7605" y="46364"/>
                </a:lnTo>
                <a:lnTo>
                  <a:pt x="7618" y="46383"/>
                </a:lnTo>
                <a:lnTo>
                  <a:pt x="7632" y="46393"/>
                </a:lnTo>
                <a:lnTo>
                  <a:pt x="7648" y="46395"/>
                </a:lnTo>
                <a:lnTo>
                  <a:pt x="7653" y="46404"/>
                </a:lnTo>
                <a:lnTo>
                  <a:pt x="7655" y="46419"/>
                </a:lnTo>
                <a:lnTo>
                  <a:pt x="7655" y="46433"/>
                </a:lnTo>
                <a:lnTo>
                  <a:pt x="7669" y="46456"/>
                </a:lnTo>
                <a:lnTo>
                  <a:pt x="7682" y="46462"/>
                </a:lnTo>
                <a:lnTo>
                  <a:pt x="7703" y="46460"/>
                </a:lnTo>
                <a:lnTo>
                  <a:pt x="7709" y="46457"/>
                </a:lnTo>
                <a:lnTo>
                  <a:pt x="7711" y="46451"/>
                </a:lnTo>
                <a:lnTo>
                  <a:pt x="7717" y="46448"/>
                </a:lnTo>
                <a:lnTo>
                  <a:pt x="7724" y="46443"/>
                </a:lnTo>
                <a:lnTo>
                  <a:pt x="7740" y="46442"/>
                </a:lnTo>
                <a:lnTo>
                  <a:pt x="7747" y="46450"/>
                </a:lnTo>
                <a:lnTo>
                  <a:pt x="7760" y="46461"/>
                </a:lnTo>
                <a:lnTo>
                  <a:pt x="7769" y="46468"/>
                </a:lnTo>
                <a:lnTo>
                  <a:pt x="7779" y="46470"/>
                </a:lnTo>
                <a:lnTo>
                  <a:pt x="7794" y="46470"/>
                </a:lnTo>
                <a:lnTo>
                  <a:pt x="7809" y="46476"/>
                </a:lnTo>
                <a:lnTo>
                  <a:pt x="7821" y="46476"/>
                </a:lnTo>
                <a:lnTo>
                  <a:pt x="7826" y="46476"/>
                </a:lnTo>
                <a:lnTo>
                  <a:pt x="7846" y="46480"/>
                </a:lnTo>
                <a:lnTo>
                  <a:pt x="7861" y="46483"/>
                </a:lnTo>
                <a:lnTo>
                  <a:pt x="7868" y="46492"/>
                </a:lnTo>
                <a:lnTo>
                  <a:pt x="7879" y="46501"/>
                </a:lnTo>
                <a:lnTo>
                  <a:pt x="7896" y="46499"/>
                </a:lnTo>
                <a:lnTo>
                  <a:pt x="7924" y="46489"/>
                </a:lnTo>
                <a:lnTo>
                  <a:pt x="7944" y="46482"/>
                </a:lnTo>
                <a:lnTo>
                  <a:pt x="7969" y="46473"/>
                </a:lnTo>
                <a:lnTo>
                  <a:pt x="7984" y="46469"/>
                </a:lnTo>
                <a:lnTo>
                  <a:pt x="8001" y="46470"/>
                </a:lnTo>
                <a:lnTo>
                  <a:pt x="8005" y="46467"/>
                </a:lnTo>
                <a:lnTo>
                  <a:pt x="8007" y="46461"/>
                </a:lnTo>
                <a:lnTo>
                  <a:pt x="8013" y="46454"/>
                </a:lnTo>
                <a:lnTo>
                  <a:pt x="8030" y="46460"/>
                </a:lnTo>
                <a:lnTo>
                  <a:pt x="8040" y="46464"/>
                </a:lnTo>
                <a:lnTo>
                  <a:pt x="8039" y="46471"/>
                </a:lnTo>
                <a:lnTo>
                  <a:pt x="8034" y="46476"/>
                </a:lnTo>
                <a:lnTo>
                  <a:pt x="8026" y="46483"/>
                </a:lnTo>
                <a:lnTo>
                  <a:pt x="8025" y="46490"/>
                </a:lnTo>
                <a:lnTo>
                  <a:pt x="8026" y="46498"/>
                </a:lnTo>
                <a:lnTo>
                  <a:pt x="8030" y="46505"/>
                </a:lnTo>
                <a:lnTo>
                  <a:pt x="8035" y="46508"/>
                </a:lnTo>
                <a:lnTo>
                  <a:pt x="8044" y="46507"/>
                </a:lnTo>
                <a:lnTo>
                  <a:pt x="8055" y="46500"/>
                </a:lnTo>
                <a:lnTo>
                  <a:pt x="8059" y="46496"/>
                </a:lnTo>
                <a:lnTo>
                  <a:pt x="8067" y="46490"/>
                </a:lnTo>
                <a:lnTo>
                  <a:pt x="8074" y="46485"/>
                </a:lnTo>
                <a:lnTo>
                  <a:pt x="8086" y="46481"/>
                </a:lnTo>
                <a:lnTo>
                  <a:pt x="8096" y="46489"/>
                </a:lnTo>
                <a:lnTo>
                  <a:pt x="8107" y="46498"/>
                </a:lnTo>
                <a:lnTo>
                  <a:pt x="8112" y="46499"/>
                </a:lnTo>
                <a:lnTo>
                  <a:pt x="8124" y="46500"/>
                </a:lnTo>
                <a:lnTo>
                  <a:pt x="8131" y="46508"/>
                </a:lnTo>
                <a:lnTo>
                  <a:pt x="8128" y="46518"/>
                </a:lnTo>
                <a:lnTo>
                  <a:pt x="8122" y="46522"/>
                </a:lnTo>
                <a:lnTo>
                  <a:pt x="8116" y="46529"/>
                </a:lnTo>
                <a:lnTo>
                  <a:pt x="8116" y="46537"/>
                </a:lnTo>
                <a:lnTo>
                  <a:pt x="8116" y="46543"/>
                </a:lnTo>
                <a:lnTo>
                  <a:pt x="8118" y="46544"/>
                </a:lnTo>
                <a:lnTo>
                  <a:pt x="8135" y="46550"/>
                </a:lnTo>
                <a:lnTo>
                  <a:pt x="8143" y="46558"/>
                </a:lnTo>
                <a:lnTo>
                  <a:pt x="8146" y="46568"/>
                </a:lnTo>
                <a:lnTo>
                  <a:pt x="8147" y="46576"/>
                </a:lnTo>
                <a:lnTo>
                  <a:pt x="8151" y="46588"/>
                </a:lnTo>
                <a:lnTo>
                  <a:pt x="8160" y="46592"/>
                </a:lnTo>
                <a:lnTo>
                  <a:pt x="8179" y="46589"/>
                </a:lnTo>
                <a:lnTo>
                  <a:pt x="8191" y="46582"/>
                </a:lnTo>
                <a:lnTo>
                  <a:pt x="8199" y="46575"/>
                </a:lnTo>
                <a:lnTo>
                  <a:pt x="8202" y="46572"/>
                </a:lnTo>
                <a:lnTo>
                  <a:pt x="8213" y="46570"/>
                </a:lnTo>
                <a:lnTo>
                  <a:pt x="8220" y="46573"/>
                </a:lnTo>
                <a:lnTo>
                  <a:pt x="8231" y="46573"/>
                </a:lnTo>
                <a:lnTo>
                  <a:pt x="8236" y="46568"/>
                </a:lnTo>
                <a:lnTo>
                  <a:pt x="8238" y="46562"/>
                </a:lnTo>
                <a:lnTo>
                  <a:pt x="8244" y="46555"/>
                </a:lnTo>
                <a:lnTo>
                  <a:pt x="8244" y="46550"/>
                </a:lnTo>
                <a:lnTo>
                  <a:pt x="8244" y="46543"/>
                </a:lnTo>
                <a:lnTo>
                  <a:pt x="8247" y="46533"/>
                </a:lnTo>
                <a:lnTo>
                  <a:pt x="8252" y="46531"/>
                </a:lnTo>
                <a:lnTo>
                  <a:pt x="8263" y="46531"/>
                </a:lnTo>
                <a:lnTo>
                  <a:pt x="8270" y="46541"/>
                </a:lnTo>
                <a:lnTo>
                  <a:pt x="8276" y="46550"/>
                </a:lnTo>
                <a:lnTo>
                  <a:pt x="8279" y="46558"/>
                </a:lnTo>
                <a:lnTo>
                  <a:pt x="8286" y="46570"/>
                </a:lnTo>
                <a:lnTo>
                  <a:pt x="8294" y="46576"/>
                </a:lnTo>
                <a:lnTo>
                  <a:pt x="8300" y="46578"/>
                </a:lnTo>
                <a:lnTo>
                  <a:pt x="8312" y="46574"/>
                </a:lnTo>
                <a:lnTo>
                  <a:pt x="8319" y="46568"/>
                </a:lnTo>
                <a:lnTo>
                  <a:pt x="8320" y="46560"/>
                </a:lnTo>
                <a:lnTo>
                  <a:pt x="8320" y="46551"/>
                </a:lnTo>
                <a:lnTo>
                  <a:pt x="8318" y="46545"/>
                </a:lnTo>
                <a:lnTo>
                  <a:pt x="8315" y="46538"/>
                </a:lnTo>
                <a:lnTo>
                  <a:pt x="8313" y="46528"/>
                </a:lnTo>
                <a:lnTo>
                  <a:pt x="8312" y="46525"/>
                </a:lnTo>
                <a:lnTo>
                  <a:pt x="8314" y="46519"/>
                </a:lnTo>
                <a:lnTo>
                  <a:pt x="8332" y="46518"/>
                </a:lnTo>
                <a:lnTo>
                  <a:pt x="8353" y="46530"/>
                </a:lnTo>
                <a:lnTo>
                  <a:pt x="8367" y="46545"/>
                </a:lnTo>
                <a:lnTo>
                  <a:pt x="8375" y="46551"/>
                </a:lnTo>
                <a:lnTo>
                  <a:pt x="8384" y="46557"/>
                </a:lnTo>
                <a:lnTo>
                  <a:pt x="8388" y="46557"/>
                </a:lnTo>
                <a:lnTo>
                  <a:pt x="8394" y="46555"/>
                </a:lnTo>
                <a:lnTo>
                  <a:pt x="8397" y="46555"/>
                </a:lnTo>
                <a:lnTo>
                  <a:pt x="8405" y="46556"/>
                </a:lnTo>
                <a:lnTo>
                  <a:pt x="8412" y="46559"/>
                </a:lnTo>
                <a:lnTo>
                  <a:pt x="8418" y="46569"/>
                </a:lnTo>
                <a:lnTo>
                  <a:pt x="8423" y="46569"/>
                </a:lnTo>
                <a:lnTo>
                  <a:pt x="8431" y="46572"/>
                </a:lnTo>
                <a:lnTo>
                  <a:pt x="8432" y="46579"/>
                </a:lnTo>
                <a:lnTo>
                  <a:pt x="8431" y="46580"/>
                </a:lnTo>
                <a:lnTo>
                  <a:pt x="8430" y="46586"/>
                </a:lnTo>
                <a:lnTo>
                  <a:pt x="8425" y="46593"/>
                </a:lnTo>
                <a:lnTo>
                  <a:pt x="8422" y="46603"/>
                </a:lnTo>
                <a:lnTo>
                  <a:pt x="8422" y="46605"/>
                </a:lnTo>
                <a:lnTo>
                  <a:pt x="8424" y="46611"/>
                </a:lnTo>
                <a:lnTo>
                  <a:pt x="8431" y="46616"/>
                </a:lnTo>
                <a:lnTo>
                  <a:pt x="8438" y="46618"/>
                </a:lnTo>
                <a:lnTo>
                  <a:pt x="8452" y="46620"/>
                </a:lnTo>
                <a:lnTo>
                  <a:pt x="8475" y="46622"/>
                </a:lnTo>
                <a:lnTo>
                  <a:pt x="8488" y="46626"/>
                </a:lnTo>
                <a:lnTo>
                  <a:pt x="8497" y="46626"/>
                </a:lnTo>
                <a:lnTo>
                  <a:pt x="8514" y="46623"/>
                </a:lnTo>
                <a:lnTo>
                  <a:pt x="8529" y="46620"/>
                </a:lnTo>
                <a:lnTo>
                  <a:pt x="8542" y="46617"/>
                </a:lnTo>
                <a:lnTo>
                  <a:pt x="8552" y="46616"/>
                </a:lnTo>
                <a:lnTo>
                  <a:pt x="8555" y="46609"/>
                </a:lnTo>
                <a:lnTo>
                  <a:pt x="8555" y="46606"/>
                </a:lnTo>
                <a:lnTo>
                  <a:pt x="8553" y="46603"/>
                </a:lnTo>
                <a:lnTo>
                  <a:pt x="8550" y="46598"/>
                </a:lnTo>
                <a:lnTo>
                  <a:pt x="8546" y="46595"/>
                </a:lnTo>
                <a:lnTo>
                  <a:pt x="8542" y="46591"/>
                </a:lnTo>
                <a:lnTo>
                  <a:pt x="8546" y="46576"/>
                </a:lnTo>
                <a:lnTo>
                  <a:pt x="8553" y="46573"/>
                </a:lnTo>
                <a:lnTo>
                  <a:pt x="8564" y="46575"/>
                </a:lnTo>
                <a:lnTo>
                  <a:pt x="8577" y="46577"/>
                </a:lnTo>
                <a:lnTo>
                  <a:pt x="8585" y="46580"/>
                </a:lnTo>
                <a:lnTo>
                  <a:pt x="8595" y="46583"/>
                </a:lnTo>
                <a:lnTo>
                  <a:pt x="8602" y="46580"/>
                </a:lnTo>
                <a:lnTo>
                  <a:pt x="8611" y="46574"/>
                </a:lnTo>
                <a:lnTo>
                  <a:pt x="8621" y="46575"/>
                </a:lnTo>
                <a:lnTo>
                  <a:pt x="8624" y="46577"/>
                </a:lnTo>
                <a:lnTo>
                  <a:pt x="8627" y="46578"/>
                </a:lnTo>
                <a:lnTo>
                  <a:pt x="8629" y="46586"/>
                </a:lnTo>
                <a:lnTo>
                  <a:pt x="8629" y="46594"/>
                </a:lnTo>
                <a:lnTo>
                  <a:pt x="8633" y="46599"/>
                </a:lnTo>
                <a:lnTo>
                  <a:pt x="8640" y="46603"/>
                </a:lnTo>
                <a:lnTo>
                  <a:pt x="8647" y="46601"/>
                </a:lnTo>
                <a:lnTo>
                  <a:pt x="8651" y="46601"/>
                </a:lnTo>
                <a:lnTo>
                  <a:pt x="8653" y="46595"/>
                </a:lnTo>
                <a:lnTo>
                  <a:pt x="8653" y="46592"/>
                </a:lnTo>
                <a:lnTo>
                  <a:pt x="8653" y="46589"/>
                </a:lnTo>
                <a:lnTo>
                  <a:pt x="8653" y="46586"/>
                </a:lnTo>
                <a:lnTo>
                  <a:pt x="8653" y="46583"/>
                </a:lnTo>
                <a:lnTo>
                  <a:pt x="8657" y="46580"/>
                </a:lnTo>
                <a:lnTo>
                  <a:pt x="8658" y="46580"/>
                </a:lnTo>
                <a:lnTo>
                  <a:pt x="8663" y="46583"/>
                </a:lnTo>
                <a:lnTo>
                  <a:pt x="8669" y="46599"/>
                </a:lnTo>
                <a:lnTo>
                  <a:pt x="8674" y="46597"/>
                </a:lnTo>
                <a:lnTo>
                  <a:pt x="8682" y="46589"/>
                </a:lnTo>
                <a:lnTo>
                  <a:pt x="8690" y="46583"/>
                </a:lnTo>
                <a:lnTo>
                  <a:pt x="8706" y="46570"/>
                </a:lnTo>
                <a:lnTo>
                  <a:pt x="8720" y="46567"/>
                </a:lnTo>
                <a:lnTo>
                  <a:pt x="8740" y="46570"/>
                </a:lnTo>
                <a:lnTo>
                  <a:pt x="8743" y="46571"/>
                </a:lnTo>
                <a:lnTo>
                  <a:pt x="8756" y="46573"/>
                </a:lnTo>
                <a:lnTo>
                  <a:pt x="8768" y="46584"/>
                </a:lnTo>
                <a:lnTo>
                  <a:pt x="8769" y="46585"/>
                </a:lnTo>
                <a:lnTo>
                  <a:pt x="8779" y="46598"/>
                </a:lnTo>
                <a:lnTo>
                  <a:pt x="8783" y="46612"/>
                </a:lnTo>
                <a:lnTo>
                  <a:pt x="8787" y="46626"/>
                </a:lnTo>
                <a:lnTo>
                  <a:pt x="8796" y="46643"/>
                </a:lnTo>
                <a:lnTo>
                  <a:pt x="8804" y="46655"/>
                </a:lnTo>
                <a:lnTo>
                  <a:pt x="8821" y="46665"/>
                </a:lnTo>
                <a:lnTo>
                  <a:pt x="8831" y="46672"/>
                </a:lnTo>
                <a:lnTo>
                  <a:pt x="8846" y="46675"/>
                </a:lnTo>
                <a:lnTo>
                  <a:pt x="8865" y="46681"/>
                </a:lnTo>
                <a:lnTo>
                  <a:pt x="8871" y="46681"/>
                </a:lnTo>
                <a:lnTo>
                  <a:pt x="8874" y="46681"/>
                </a:lnTo>
                <a:lnTo>
                  <a:pt x="8886" y="46672"/>
                </a:lnTo>
                <a:lnTo>
                  <a:pt x="8897" y="46673"/>
                </a:lnTo>
                <a:lnTo>
                  <a:pt x="8897" y="46681"/>
                </a:lnTo>
                <a:lnTo>
                  <a:pt x="8897" y="46694"/>
                </a:lnTo>
                <a:lnTo>
                  <a:pt x="8901" y="46704"/>
                </a:lnTo>
                <a:lnTo>
                  <a:pt x="8911" y="46709"/>
                </a:lnTo>
                <a:lnTo>
                  <a:pt x="8921" y="46709"/>
                </a:lnTo>
                <a:lnTo>
                  <a:pt x="8937" y="46709"/>
                </a:lnTo>
                <a:lnTo>
                  <a:pt x="8948" y="46720"/>
                </a:lnTo>
                <a:lnTo>
                  <a:pt x="8958" y="46728"/>
                </a:lnTo>
                <a:lnTo>
                  <a:pt x="8969" y="46730"/>
                </a:lnTo>
                <a:lnTo>
                  <a:pt x="8986" y="46730"/>
                </a:lnTo>
                <a:lnTo>
                  <a:pt x="8996" y="46734"/>
                </a:lnTo>
                <a:lnTo>
                  <a:pt x="9002" y="46751"/>
                </a:lnTo>
                <a:lnTo>
                  <a:pt x="9009" y="46761"/>
                </a:lnTo>
                <a:lnTo>
                  <a:pt x="9019" y="46766"/>
                </a:lnTo>
                <a:lnTo>
                  <a:pt x="9032" y="46768"/>
                </a:lnTo>
                <a:lnTo>
                  <a:pt x="9039" y="46768"/>
                </a:lnTo>
                <a:lnTo>
                  <a:pt x="9049" y="46766"/>
                </a:lnTo>
                <a:lnTo>
                  <a:pt x="9061" y="46760"/>
                </a:lnTo>
                <a:lnTo>
                  <a:pt x="9061" y="46752"/>
                </a:lnTo>
                <a:lnTo>
                  <a:pt x="9065" y="46748"/>
                </a:lnTo>
                <a:lnTo>
                  <a:pt x="9066" y="46747"/>
                </a:lnTo>
                <a:lnTo>
                  <a:pt x="9082" y="46742"/>
                </a:lnTo>
                <a:lnTo>
                  <a:pt x="9100" y="46747"/>
                </a:lnTo>
                <a:lnTo>
                  <a:pt x="9114" y="46753"/>
                </a:lnTo>
                <a:lnTo>
                  <a:pt x="9131" y="46759"/>
                </a:lnTo>
                <a:lnTo>
                  <a:pt x="9147" y="46757"/>
                </a:lnTo>
                <a:lnTo>
                  <a:pt x="9157" y="46750"/>
                </a:lnTo>
                <a:lnTo>
                  <a:pt x="9168" y="46742"/>
                </a:lnTo>
                <a:lnTo>
                  <a:pt x="9178" y="46746"/>
                </a:lnTo>
                <a:lnTo>
                  <a:pt x="9189" y="46757"/>
                </a:lnTo>
                <a:lnTo>
                  <a:pt x="9193" y="46765"/>
                </a:lnTo>
                <a:lnTo>
                  <a:pt x="9199" y="46770"/>
                </a:lnTo>
                <a:lnTo>
                  <a:pt x="9199" y="46779"/>
                </a:lnTo>
                <a:lnTo>
                  <a:pt x="9196" y="46787"/>
                </a:lnTo>
                <a:lnTo>
                  <a:pt x="9192" y="46787"/>
                </a:lnTo>
                <a:lnTo>
                  <a:pt x="9191" y="46786"/>
                </a:lnTo>
                <a:lnTo>
                  <a:pt x="9188" y="46786"/>
                </a:lnTo>
                <a:lnTo>
                  <a:pt x="9182" y="46786"/>
                </a:lnTo>
                <a:lnTo>
                  <a:pt x="9182" y="46789"/>
                </a:lnTo>
                <a:lnTo>
                  <a:pt x="9185" y="46800"/>
                </a:lnTo>
                <a:lnTo>
                  <a:pt x="9191" y="46807"/>
                </a:lnTo>
                <a:lnTo>
                  <a:pt x="9201" y="46819"/>
                </a:lnTo>
                <a:lnTo>
                  <a:pt x="9207" y="46828"/>
                </a:lnTo>
                <a:lnTo>
                  <a:pt x="9224" y="46847"/>
                </a:lnTo>
                <a:lnTo>
                  <a:pt x="9234" y="46856"/>
                </a:lnTo>
                <a:lnTo>
                  <a:pt x="9236" y="46868"/>
                </a:lnTo>
                <a:lnTo>
                  <a:pt x="9237" y="46879"/>
                </a:lnTo>
                <a:lnTo>
                  <a:pt x="9238" y="46891"/>
                </a:lnTo>
                <a:lnTo>
                  <a:pt x="9243" y="46897"/>
                </a:lnTo>
                <a:lnTo>
                  <a:pt x="9251" y="46903"/>
                </a:lnTo>
                <a:lnTo>
                  <a:pt x="9255" y="46910"/>
                </a:lnTo>
                <a:lnTo>
                  <a:pt x="9263" y="46917"/>
                </a:lnTo>
                <a:lnTo>
                  <a:pt x="9270" y="46928"/>
                </a:lnTo>
                <a:lnTo>
                  <a:pt x="9279" y="46939"/>
                </a:lnTo>
                <a:lnTo>
                  <a:pt x="9286" y="46939"/>
                </a:lnTo>
                <a:lnTo>
                  <a:pt x="9296" y="46939"/>
                </a:lnTo>
                <a:lnTo>
                  <a:pt x="9298" y="46943"/>
                </a:lnTo>
                <a:lnTo>
                  <a:pt x="9294" y="46946"/>
                </a:lnTo>
                <a:lnTo>
                  <a:pt x="9291" y="46950"/>
                </a:lnTo>
                <a:lnTo>
                  <a:pt x="9286" y="46954"/>
                </a:lnTo>
                <a:lnTo>
                  <a:pt x="9282" y="46971"/>
                </a:lnTo>
                <a:lnTo>
                  <a:pt x="9282" y="46982"/>
                </a:lnTo>
                <a:lnTo>
                  <a:pt x="9289" y="46989"/>
                </a:lnTo>
                <a:lnTo>
                  <a:pt x="9294" y="46992"/>
                </a:lnTo>
                <a:lnTo>
                  <a:pt x="9304" y="46985"/>
                </a:lnTo>
                <a:lnTo>
                  <a:pt x="9314" y="46981"/>
                </a:lnTo>
                <a:lnTo>
                  <a:pt x="9325" y="46988"/>
                </a:lnTo>
                <a:lnTo>
                  <a:pt x="9318" y="47001"/>
                </a:lnTo>
                <a:lnTo>
                  <a:pt x="9320" y="47015"/>
                </a:lnTo>
                <a:lnTo>
                  <a:pt x="9328" y="47024"/>
                </a:lnTo>
                <a:lnTo>
                  <a:pt x="9342" y="47038"/>
                </a:lnTo>
                <a:lnTo>
                  <a:pt x="9341" y="47053"/>
                </a:lnTo>
                <a:lnTo>
                  <a:pt x="9332" y="47057"/>
                </a:lnTo>
                <a:lnTo>
                  <a:pt x="9322" y="47051"/>
                </a:lnTo>
                <a:lnTo>
                  <a:pt x="9314" y="47044"/>
                </a:lnTo>
                <a:lnTo>
                  <a:pt x="9306" y="47041"/>
                </a:lnTo>
                <a:lnTo>
                  <a:pt x="9301" y="47050"/>
                </a:lnTo>
                <a:lnTo>
                  <a:pt x="9301" y="47061"/>
                </a:lnTo>
                <a:lnTo>
                  <a:pt x="9301" y="47077"/>
                </a:lnTo>
                <a:lnTo>
                  <a:pt x="9299" y="47095"/>
                </a:lnTo>
                <a:lnTo>
                  <a:pt x="9291" y="47106"/>
                </a:lnTo>
                <a:lnTo>
                  <a:pt x="9285" y="47111"/>
                </a:lnTo>
                <a:lnTo>
                  <a:pt x="9279" y="47116"/>
                </a:lnTo>
                <a:lnTo>
                  <a:pt x="9272" y="47117"/>
                </a:lnTo>
                <a:lnTo>
                  <a:pt x="9263" y="47118"/>
                </a:lnTo>
                <a:lnTo>
                  <a:pt x="9244" y="47116"/>
                </a:lnTo>
                <a:lnTo>
                  <a:pt x="9236" y="47115"/>
                </a:lnTo>
                <a:lnTo>
                  <a:pt x="9224" y="47112"/>
                </a:lnTo>
                <a:lnTo>
                  <a:pt x="9222" y="47111"/>
                </a:lnTo>
                <a:lnTo>
                  <a:pt x="9214" y="47111"/>
                </a:lnTo>
                <a:lnTo>
                  <a:pt x="9210" y="47125"/>
                </a:lnTo>
                <a:lnTo>
                  <a:pt x="9212" y="47137"/>
                </a:lnTo>
                <a:lnTo>
                  <a:pt x="9208" y="47146"/>
                </a:lnTo>
                <a:lnTo>
                  <a:pt x="9207" y="47147"/>
                </a:lnTo>
                <a:lnTo>
                  <a:pt x="9203" y="47154"/>
                </a:lnTo>
                <a:lnTo>
                  <a:pt x="9196" y="47159"/>
                </a:lnTo>
                <a:lnTo>
                  <a:pt x="9189" y="47159"/>
                </a:lnTo>
                <a:lnTo>
                  <a:pt x="9186" y="47157"/>
                </a:lnTo>
                <a:lnTo>
                  <a:pt x="9181" y="47155"/>
                </a:lnTo>
                <a:lnTo>
                  <a:pt x="9166" y="47144"/>
                </a:lnTo>
                <a:lnTo>
                  <a:pt x="9159" y="47140"/>
                </a:lnTo>
                <a:lnTo>
                  <a:pt x="9151" y="47143"/>
                </a:lnTo>
                <a:lnTo>
                  <a:pt x="9150" y="47150"/>
                </a:lnTo>
                <a:lnTo>
                  <a:pt x="9151" y="47158"/>
                </a:lnTo>
                <a:lnTo>
                  <a:pt x="9158" y="47170"/>
                </a:lnTo>
                <a:lnTo>
                  <a:pt x="9158" y="47170"/>
                </a:lnTo>
                <a:lnTo>
                  <a:pt x="9159" y="47173"/>
                </a:lnTo>
                <a:lnTo>
                  <a:pt x="9168" y="47191"/>
                </a:lnTo>
                <a:lnTo>
                  <a:pt x="9177" y="47206"/>
                </a:lnTo>
                <a:lnTo>
                  <a:pt x="9188" y="47217"/>
                </a:lnTo>
                <a:lnTo>
                  <a:pt x="9194" y="47225"/>
                </a:lnTo>
                <a:lnTo>
                  <a:pt x="9199" y="47224"/>
                </a:lnTo>
                <a:lnTo>
                  <a:pt x="9202" y="47222"/>
                </a:lnTo>
                <a:lnTo>
                  <a:pt x="9201" y="47213"/>
                </a:lnTo>
                <a:lnTo>
                  <a:pt x="9203" y="47206"/>
                </a:lnTo>
                <a:lnTo>
                  <a:pt x="9213" y="47201"/>
                </a:lnTo>
                <a:lnTo>
                  <a:pt x="9223" y="47208"/>
                </a:lnTo>
                <a:lnTo>
                  <a:pt x="9229" y="47220"/>
                </a:lnTo>
                <a:lnTo>
                  <a:pt x="9234" y="47231"/>
                </a:lnTo>
                <a:lnTo>
                  <a:pt x="9247" y="47237"/>
                </a:lnTo>
                <a:lnTo>
                  <a:pt x="9254" y="47251"/>
                </a:lnTo>
                <a:lnTo>
                  <a:pt x="9248" y="47254"/>
                </a:lnTo>
                <a:lnTo>
                  <a:pt x="9234" y="47260"/>
                </a:lnTo>
                <a:lnTo>
                  <a:pt x="9223" y="47269"/>
                </a:lnTo>
                <a:lnTo>
                  <a:pt x="9217" y="47280"/>
                </a:lnTo>
                <a:lnTo>
                  <a:pt x="9219" y="47293"/>
                </a:lnTo>
                <a:lnTo>
                  <a:pt x="9221" y="47300"/>
                </a:lnTo>
                <a:lnTo>
                  <a:pt x="9227" y="47301"/>
                </a:lnTo>
                <a:lnTo>
                  <a:pt x="9234" y="47299"/>
                </a:lnTo>
                <a:lnTo>
                  <a:pt x="9242" y="47291"/>
                </a:lnTo>
                <a:lnTo>
                  <a:pt x="9250" y="47285"/>
                </a:lnTo>
                <a:lnTo>
                  <a:pt x="9263" y="47281"/>
                </a:lnTo>
                <a:lnTo>
                  <a:pt x="9271" y="47288"/>
                </a:lnTo>
                <a:lnTo>
                  <a:pt x="9271" y="47294"/>
                </a:lnTo>
                <a:lnTo>
                  <a:pt x="9269" y="47305"/>
                </a:lnTo>
                <a:lnTo>
                  <a:pt x="9265" y="47316"/>
                </a:lnTo>
                <a:lnTo>
                  <a:pt x="9263" y="47327"/>
                </a:lnTo>
                <a:lnTo>
                  <a:pt x="9259" y="47332"/>
                </a:lnTo>
                <a:lnTo>
                  <a:pt x="9255" y="47339"/>
                </a:lnTo>
                <a:lnTo>
                  <a:pt x="9247" y="47340"/>
                </a:lnTo>
                <a:lnTo>
                  <a:pt x="9238" y="47340"/>
                </a:lnTo>
                <a:lnTo>
                  <a:pt x="9233" y="47341"/>
                </a:lnTo>
                <a:lnTo>
                  <a:pt x="9233" y="47349"/>
                </a:lnTo>
                <a:lnTo>
                  <a:pt x="9231" y="47347"/>
                </a:lnTo>
                <a:lnTo>
                  <a:pt x="9234" y="47355"/>
                </a:lnTo>
                <a:lnTo>
                  <a:pt x="9234" y="47359"/>
                </a:lnTo>
                <a:lnTo>
                  <a:pt x="9241" y="47368"/>
                </a:lnTo>
                <a:lnTo>
                  <a:pt x="9249" y="47374"/>
                </a:lnTo>
                <a:lnTo>
                  <a:pt x="9252" y="47387"/>
                </a:lnTo>
                <a:lnTo>
                  <a:pt x="9245" y="47395"/>
                </a:lnTo>
                <a:lnTo>
                  <a:pt x="9234" y="47401"/>
                </a:lnTo>
                <a:lnTo>
                  <a:pt x="9231" y="47415"/>
                </a:lnTo>
                <a:lnTo>
                  <a:pt x="9242" y="47426"/>
                </a:lnTo>
                <a:lnTo>
                  <a:pt x="9250" y="47430"/>
                </a:lnTo>
                <a:lnTo>
                  <a:pt x="9266" y="47434"/>
                </a:lnTo>
                <a:lnTo>
                  <a:pt x="9279" y="47434"/>
                </a:lnTo>
                <a:lnTo>
                  <a:pt x="9296" y="47428"/>
                </a:lnTo>
                <a:lnTo>
                  <a:pt x="9304" y="47423"/>
                </a:lnTo>
                <a:lnTo>
                  <a:pt x="9314" y="47415"/>
                </a:lnTo>
                <a:lnTo>
                  <a:pt x="9331" y="47404"/>
                </a:lnTo>
                <a:lnTo>
                  <a:pt x="9339" y="47397"/>
                </a:lnTo>
                <a:lnTo>
                  <a:pt x="9348" y="47386"/>
                </a:lnTo>
                <a:lnTo>
                  <a:pt x="9351" y="47386"/>
                </a:lnTo>
                <a:lnTo>
                  <a:pt x="9361" y="47385"/>
                </a:lnTo>
                <a:lnTo>
                  <a:pt x="9356" y="47405"/>
                </a:lnTo>
                <a:lnTo>
                  <a:pt x="9354" y="47406"/>
                </a:lnTo>
                <a:lnTo>
                  <a:pt x="9346" y="47413"/>
                </a:lnTo>
                <a:lnTo>
                  <a:pt x="9331" y="47419"/>
                </a:lnTo>
                <a:lnTo>
                  <a:pt x="9334" y="47434"/>
                </a:lnTo>
                <a:lnTo>
                  <a:pt x="9348" y="47445"/>
                </a:lnTo>
                <a:lnTo>
                  <a:pt x="9361" y="47446"/>
                </a:lnTo>
                <a:lnTo>
                  <a:pt x="9361" y="47446"/>
                </a:lnTo>
                <a:lnTo>
                  <a:pt x="9370" y="47443"/>
                </a:lnTo>
                <a:lnTo>
                  <a:pt x="9381" y="47439"/>
                </a:lnTo>
                <a:lnTo>
                  <a:pt x="9390" y="47446"/>
                </a:lnTo>
                <a:lnTo>
                  <a:pt x="9394" y="47457"/>
                </a:lnTo>
                <a:lnTo>
                  <a:pt x="9394" y="47465"/>
                </a:lnTo>
                <a:lnTo>
                  <a:pt x="9392" y="47481"/>
                </a:lnTo>
                <a:lnTo>
                  <a:pt x="9384" y="47496"/>
                </a:lnTo>
                <a:lnTo>
                  <a:pt x="9375" y="47502"/>
                </a:lnTo>
                <a:lnTo>
                  <a:pt x="9370" y="47504"/>
                </a:lnTo>
                <a:lnTo>
                  <a:pt x="9363" y="47507"/>
                </a:lnTo>
                <a:lnTo>
                  <a:pt x="9360" y="47520"/>
                </a:lnTo>
                <a:lnTo>
                  <a:pt x="9369" y="47524"/>
                </a:lnTo>
                <a:lnTo>
                  <a:pt x="9373" y="47526"/>
                </a:lnTo>
                <a:lnTo>
                  <a:pt x="9382" y="47530"/>
                </a:lnTo>
                <a:lnTo>
                  <a:pt x="9383" y="47541"/>
                </a:lnTo>
                <a:lnTo>
                  <a:pt x="9387" y="47554"/>
                </a:lnTo>
                <a:lnTo>
                  <a:pt x="9391" y="47568"/>
                </a:lnTo>
                <a:lnTo>
                  <a:pt x="9399" y="47577"/>
                </a:lnTo>
                <a:lnTo>
                  <a:pt x="9417" y="47581"/>
                </a:lnTo>
                <a:lnTo>
                  <a:pt x="9432" y="47581"/>
                </a:lnTo>
                <a:lnTo>
                  <a:pt x="9450" y="47574"/>
                </a:lnTo>
                <a:lnTo>
                  <a:pt x="9459" y="47565"/>
                </a:lnTo>
                <a:lnTo>
                  <a:pt x="9459" y="47559"/>
                </a:lnTo>
                <a:lnTo>
                  <a:pt x="9458" y="47549"/>
                </a:lnTo>
                <a:lnTo>
                  <a:pt x="9458" y="47540"/>
                </a:lnTo>
                <a:lnTo>
                  <a:pt x="9461" y="47534"/>
                </a:lnTo>
                <a:lnTo>
                  <a:pt x="9482" y="47540"/>
                </a:lnTo>
                <a:lnTo>
                  <a:pt x="9495" y="47544"/>
                </a:lnTo>
                <a:lnTo>
                  <a:pt x="9506" y="47561"/>
                </a:lnTo>
                <a:lnTo>
                  <a:pt x="9501" y="47577"/>
                </a:lnTo>
                <a:lnTo>
                  <a:pt x="9493" y="47587"/>
                </a:lnTo>
                <a:lnTo>
                  <a:pt x="9481" y="47590"/>
                </a:lnTo>
                <a:lnTo>
                  <a:pt x="9480" y="47604"/>
                </a:lnTo>
                <a:lnTo>
                  <a:pt x="9483" y="47610"/>
                </a:lnTo>
                <a:lnTo>
                  <a:pt x="9508" y="47607"/>
                </a:lnTo>
                <a:lnTo>
                  <a:pt x="9516" y="47600"/>
                </a:lnTo>
                <a:lnTo>
                  <a:pt x="9522" y="47590"/>
                </a:lnTo>
                <a:lnTo>
                  <a:pt x="9529" y="47578"/>
                </a:lnTo>
                <a:lnTo>
                  <a:pt x="9543" y="47581"/>
                </a:lnTo>
                <a:lnTo>
                  <a:pt x="9550" y="47598"/>
                </a:lnTo>
                <a:lnTo>
                  <a:pt x="9551" y="47607"/>
                </a:lnTo>
                <a:lnTo>
                  <a:pt x="9564" y="47613"/>
                </a:lnTo>
                <a:lnTo>
                  <a:pt x="9582" y="47620"/>
                </a:lnTo>
                <a:lnTo>
                  <a:pt x="9589" y="47632"/>
                </a:lnTo>
                <a:lnTo>
                  <a:pt x="9585" y="47642"/>
                </a:lnTo>
                <a:lnTo>
                  <a:pt x="9580" y="47656"/>
                </a:lnTo>
                <a:lnTo>
                  <a:pt x="9580" y="47670"/>
                </a:lnTo>
                <a:lnTo>
                  <a:pt x="9589" y="47678"/>
                </a:lnTo>
                <a:lnTo>
                  <a:pt x="9592" y="47680"/>
                </a:lnTo>
                <a:lnTo>
                  <a:pt x="9607" y="47686"/>
                </a:lnTo>
                <a:lnTo>
                  <a:pt x="9617" y="47685"/>
                </a:lnTo>
                <a:lnTo>
                  <a:pt x="9618" y="47683"/>
                </a:lnTo>
                <a:lnTo>
                  <a:pt x="9620" y="47680"/>
                </a:lnTo>
                <a:lnTo>
                  <a:pt x="9633" y="47678"/>
                </a:lnTo>
                <a:lnTo>
                  <a:pt x="9634" y="47678"/>
                </a:lnTo>
                <a:lnTo>
                  <a:pt x="9645" y="47683"/>
                </a:lnTo>
                <a:lnTo>
                  <a:pt x="9652" y="47688"/>
                </a:lnTo>
                <a:lnTo>
                  <a:pt x="9657" y="47694"/>
                </a:lnTo>
                <a:lnTo>
                  <a:pt x="9657" y="47700"/>
                </a:lnTo>
                <a:lnTo>
                  <a:pt x="9646" y="47713"/>
                </a:lnTo>
                <a:lnTo>
                  <a:pt x="9631" y="47726"/>
                </a:lnTo>
                <a:lnTo>
                  <a:pt x="9631" y="47727"/>
                </a:lnTo>
                <a:lnTo>
                  <a:pt x="9622" y="47742"/>
                </a:lnTo>
                <a:lnTo>
                  <a:pt x="9627" y="47759"/>
                </a:lnTo>
                <a:lnTo>
                  <a:pt x="9627" y="47772"/>
                </a:lnTo>
                <a:lnTo>
                  <a:pt x="9628" y="47786"/>
                </a:lnTo>
                <a:lnTo>
                  <a:pt x="9628" y="47788"/>
                </a:lnTo>
                <a:lnTo>
                  <a:pt x="9628" y="47789"/>
                </a:lnTo>
                <a:lnTo>
                  <a:pt x="9629" y="47806"/>
                </a:lnTo>
                <a:lnTo>
                  <a:pt x="9633" y="47826"/>
                </a:lnTo>
                <a:lnTo>
                  <a:pt x="9635" y="47843"/>
                </a:lnTo>
                <a:lnTo>
                  <a:pt x="9638" y="47864"/>
                </a:lnTo>
                <a:lnTo>
                  <a:pt x="9648" y="47877"/>
                </a:lnTo>
                <a:lnTo>
                  <a:pt x="9659" y="47884"/>
                </a:lnTo>
                <a:lnTo>
                  <a:pt x="9671" y="47897"/>
                </a:lnTo>
                <a:lnTo>
                  <a:pt x="9690" y="47903"/>
                </a:lnTo>
                <a:lnTo>
                  <a:pt x="9702" y="47907"/>
                </a:lnTo>
                <a:lnTo>
                  <a:pt x="9713" y="47915"/>
                </a:lnTo>
                <a:lnTo>
                  <a:pt x="9726" y="47923"/>
                </a:lnTo>
                <a:lnTo>
                  <a:pt x="9736" y="47934"/>
                </a:lnTo>
                <a:lnTo>
                  <a:pt x="9743" y="47950"/>
                </a:lnTo>
                <a:lnTo>
                  <a:pt x="9744" y="47967"/>
                </a:lnTo>
                <a:lnTo>
                  <a:pt x="9744" y="47987"/>
                </a:lnTo>
                <a:lnTo>
                  <a:pt x="9744" y="48018"/>
                </a:lnTo>
                <a:lnTo>
                  <a:pt x="9737" y="48034"/>
                </a:lnTo>
                <a:lnTo>
                  <a:pt x="9730" y="48050"/>
                </a:lnTo>
                <a:lnTo>
                  <a:pt x="9723" y="48062"/>
                </a:lnTo>
                <a:lnTo>
                  <a:pt x="9715" y="48074"/>
                </a:lnTo>
                <a:lnTo>
                  <a:pt x="9708" y="48090"/>
                </a:lnTo>
                <a:lnTo>
                  <a:pt x="9701" y="48096"/>
                </a:lnTo>
                <a:lnTo>
                  <a:pt x="9691" y="48103"/>
                </a:lnTo>
                <a:lnTo>
                  <a:pt x="9673" y="48114"/>
                </a:lnTo>
                <a:lnTo>
                  <a:pt x="9664" y="48130"/>
                </a:lnTo>
                <a:lnTo>
                  <a:pt x="9657" y="48147"/>
                </a:lnTo>
                <a:lnTo>
                  <a:pt x="9646" y="48159"/>
                </a:lnTo>
                <a:lnTo>
                  <a:pt x="9638" y="48167"/>
                </a:lnTo>
                <a:lnTo>
                  <a:pt x="9631" y="48187"/>
                </a:lnTo>
                <a:lnTo>
                  <a:pt x="9634" y="48207"/>
                </a:lnTo>
                <a:lnTo>
                  <a:pt x="9640" y="48219"/>
                </a:lnTo>
                <a:lnTo>
                  <a:pt x="9645" y="48232"/>
                </a:lnTo>
                <a:lnTo>
                  <a:pt x="9643" y="48243"/>
                </a:lnTo>
                <a:lnTo>
                  <a:pt x="9638" y="48253"/>
                </a:lnTo>
                <a:lnTo>
                  <a:pt x="9633" y="48265"/>
                </a:lnTo>
                <a:lnTo>
                  <a:pt x="9633" y="48276"/>
                </a:lnTo>
                <a:lnTo>
                  <a:pt x="9634" y="48286"/>
                </a:lnTo>
                <a:lnTo>
                  <a:pt x="9639" y="48296"/>
                </a:lnTo>
                <a:lnTo>
                  <a:pt x="9643" y="48309"/>
                </a:lnTo>
                <a:lnTo>
                  <a:pt x="9646" y="48332"/>
                </a:lnTo>
                <a:lnTo>
                  <a:pt x="9646" y="48350"/>
                </a:lnTo>
                <a:lnTo>
                  <a:pt x="9638" y="48366"/>
                </a:lnTo>
                <a:lnTo>
                  <a:pt x="9631" y="48373"/>
                </a:lnTo>
                <a:lnTo>
                  <a:pt x="9614" y="48382"/>
                </a:lnTo>
                <a:lnTo>
                  <a:pt x="9601" y="48386"/>
                </a:lnTo>
                <a:lnTo>
                  <a:pt x="9593" y="48389"/>
                </a:lnTo>
                <a:lnTo>
                  <a:pt x="9579" y="48391"/>
                </a:lnTo>
                <a:lnTo>
                  <a:pt x="9565" y="48400"/>
                </a:lnTo>
                <a:lnTo>
                  <a:pt x="9557" y="48405"/>
                </a:lnTo>
                <a:lnTo>
                  <a:pt x="9544" y="48413"/>
                </a:lnTo>
                <a:lnTo>
                  <a:pt x="9541" y="48415"/>
                </a:lnTo>
                <a:lnTo>
                  <a:pt x="9534" y="48418"/>
                </a:lnTo>
                <a:lnTo>
                  <a:pt x="9522" y="48420"/>
                </a:lnTo>
                <a:lnTo>
                  <a:pt x="9515" y="48427"/>
                </a:lnTo>
                <a:lnTo>
                  <a:pt x="9517" y="48430"/>
                </a:lnTo>
                <a:lnTo>
                  <a:pt x="9519" y="48432"/>
                </a:lnTo>
                <a:lnTo>
                  <a:pt x="9529" y="48437"/>
                </a:lnTo>
                <a:lnTo>
                  <a:pt x="9541" y="48444"/>
                </a:lnTo>
                <a:lnTo>
                  <a:pt x="9550" y="48451"/>
                </a:lnTo>
                <a:lnTo>
                  <a:pt x="9554" y="48458"/>
                </a:lnTo>
                <a:lnTo>
                  <a:pt x="9543" y="48466"/>
                </a:lnTo>
                <a:lnTo>
                  <a:pt x="9534" y="48467"/>
                </a:lnTo>
                <a:lnTo>
                  <a:pt x="9529" y="48466"/>
                </a:lnTo>
                <a:lnTo>
                  <a:pt x="9523" y="48476"/>
                </a:lnTo>
                <a:lnTo>
                  <a:pt x="9528" y="48487"/>
                </a:lnTo>
                <a:lnTo>
                  <a:pt x="9533" y="48495"/>
                </a:lnTo>
                <a:lnTo>
                  <a:pt x="9533" y="48506"/>
                </a:lnTo>
                <a:lnTo>
                  <a:pt x="9531" y="48516"/>
                </a:lnTo>
                <a:lnTo>
                  <a:pt x="9530" y="48519"/>
                </a:lnTo>
                <a:lnTo>
                  <a:pt x="9522" y="48530"/>
                </a:lnTo>
                <a:lnTo>
                  <a:pt x="9516" y="48536"/>
                </a:lnTo>
                <a:lnTo>
                  <a:pt x="9505" y="48537"/>
                </a:lnTo>
                <a:lnTo>
                  <a:pt x="9500" y="48537"/>
                </a:lnTo>
                <a:lnTo>
                  <a:pt x="9493" y="48536"/>
                </a:lnTo>
                <a:lnTo>
                  <a:pt x="9483" y="48536"/>
                </a:lnTo>
                <a:lnTo>
                  <a:pt x="9479" y="48545"/>
                </a:lnTo>
                <a:lnTo>
                  <a:pt x="9480" y="48560"/>
                </a:lnTo>
                <a:lnTo>
                  <a:pt x="9495" y="48572"/>
                </a:lnTo>
                <a:lnTo>
                  <a:pt x="9506" y="48574"/>
                </a:lnTo>
                <a:lnTo>
                  <a:pt x="9515" y="48577"/>
                </a:lnTo>
                <a:lnTo>
                  <a:pt x="9521" y="48592"/>
                </a:lnTo>
                <a:lnTo>
                  <a:pt x="9521" y="48607"/>
                </a:lnTo>
                <a:lnTo>
                  <a:pt x="9519" y="48621"/>
                </a:lnTo>
                <a:lnTo>
                  <a:pt x="9514" y="48630"/>
                </a:lnTo>
                <a:lnTo>
                  <a:pt x="9514" y="48633"/>
                </a:lnTo>
                <a:lnTo>
                  <a:pt x="9515" y="48637"/>
                </a:lnTo>
                <a:lnTo>
                  <a:pt x="9525" y="48649"/>
                </a:lnTo>
                <a:lnTo>
                  <a:pt x="9527" y="48651"/>
                </a:lnTo>
                <a:lnTo>
                  <a:pt x="9542" y="48662"/>
                </a:lnTo>
                <a:lnTo>
                  <a:pt x="9552" y="48679"/>
                </a:lnTo>
                <a:lnTo>
                  <a:pt x="9556" y="48689"/>
                </a:lnTo>
                <a:lnTo>
                  <a:pt x="9562" y="48698"/>
                </a:lnTo>
                <a:lnTo>
                  <a:pt x="9566" y="48709"/>
                </a:lnTo>
                <a:lnTo>
                  <a:pt x="9582" y="48739"/>
                </a:lnTo>
                <a:lnTo>
                  <a:pt x="9587" y="48743"/>
                </a:lnTo>
                <a:lnTo>
                  <a:pt x="9605" y="48751"/>
                </a:lnTo>
                <a:lnTo>
                  <a:pt x="9621" y="48755"/>
                </a:lnTo>
                <a:lnTo>
                  <a:pt x="9628" y="48753"/>
                </a:lnTo>
                <a:lnTo>
                  <a:pt x="9647" y="48752"/>
                </a:lnTo>
                <a:lnTo>
                  <a:pt x="9653" y="48751"/>
                </a:lnTo>
                <a:lnTo>
                  <a:pt x="9660" y="48749"/>
                </a:lnTo>
                <a:lnTo>
                  <a:pt x="9670" y="48750"/>
                </a:lnTo>
                <a:lnTo>
                  <a:pt x="9680" y="48751"/>
                </a:lnTo>
                <a:lnTo>
                  <a:pt x="9683" y="48757"/>
                </a:lnTo>
                <a:lnTo>
                  <a:pt x="9683" y="48767"/>
                </a:lnTo>
                <a:lnTo>
                  <a:pt x="9684" y="48778"/>
                </a:lnTo>
                <a:lnTo>
                  <a:pt x="9695" y="48788"/>
                </a:lnTo>
                <a:lnTo>
                  <a:pt x="9704" y="48794"/>
                </a:lnTo>
                <a:lnTo>
                  <a:pt x="9718" y="48807"/>
                </a:lnTo>
                <a:lnTo>
                  <a:pt x="9717" y="48822"/>
                </a:lnTo>
                <a:lnTo>
                  <a:pt x="9712" y="48839"/>
                </a:lnTo>
                <a:lnTo>
                  <a:pt x="9710" y="48854"/>
                </a:lnTo>
                <a:lnTo>
                  <a:pt x="9710" y="48866"/>
                </a:lnTo>
                <a:lnTo>
                  <a:pt x="9713" y="48880"/>
                </a:lnTo>
                <a:lnTo>
                  <a:pt x="9717" y="48892"/>
                </a:lnTo>
                <a:lnTo>
                  <a:pt x="9723" y="48903"/>
                </a:lnTo>
                <a:lnTo>
                  <a:pt x="9731" y="48916"/>
                </a:lnTo>
                <a:lnTo>
                  <a:pt x="9736" y="48925"/>
                </a:lnTo>
                <a:lnTo>
                  <a:pt x="9746" y="48933"/>
                </a:lnTo>
                <a:lnTo>
                  <a:pt x="9751" y="48936"/>
                </a:lnTo>
                <a:lnTo>
                  <a:pt x="9755" y="48941"/>
                </a:lnTo>
                <a:lnTo>
                  <a:pt x="9758" y="48958"/>
                </a:lnTo>
                <a:lnTo>
                  <a:pt x="9754" y="48983"/>
                </a:lnTo>
                <a:lnTo>
                  <a:pt x="9755" y="49002"/>
                </a:lnTo>
                <a:lnTo>
                  <a:pt x="9764" y="49037"/>
                </a:lnTo>
                <a:lnTo>
                  <a:pt x="9774" y="49058"/>
                </a:lnTo>
                <a:lnTo>
                  <a:pt x="9787" y="49086"/>
                </a:lnTo>
                <a:lnTo>
                  <a:pt x="9795" y="49109"/>
                </a:lnTo>
                <a:lnTo>
                  <a:pt x="9797" y="49118"/>
                </a:lnTo>
                <a:lnTo>
                  <a:pt x="9803" y="49148"/>
                </a:lnTo>
                <a:lnTo>
                  <a:pt x="9797" y="49164"/>
                </a:lnTo>
                <a:lnTo>
                  <a:pt x="9773" y="49180"/>
                </a:lnTo>
                <a:lnTo>
                  <a:pt x="9753" y="49182"/>
                </a:lnTo>
                <a:lnTo>
                  <a:pt x="9723" y="49200"/>
                </a:lnTo>
                <a:lnTo>
                  <a:pt x="9709" y="49218"/>
                </a:lnTo>
                <a:lnTo>
                  <a:pt x="9687" y="49230"/>
                </a:lnTo>
                <a:lnTo>
                  <a:pt x="9652" y="49239"/>
                </a:lnTo>
                <a:lnTo>
                  <a:pt x="9620" y="49254"/>
                </a:lnTo>
                <a:lnTo>
                  <a:pt x="9601" y="49273"/>
                </a:lnTo>
                <a:lnTo>
                  <a:pt x="9582" y="49301"/>
                </a:lnTo>
                <a:lnTo>
                  <a:pt x="9556" y="49329"/>
                </a:lnTo>
                <a:lnTo>
                  <a:pt x="9538" y="49339"/>
                </a:lnTo>
                <a:lnTo>
                  <a:pt x="9513" y="49355"/>
                </a:lnTo>
                <a:lnTo>
                  <a:pt x="9489" y="49369"/>
                </a:lnTo>
                <a:lnTo>
                  <a:pt x="9460" y="49384"/>
                </a:lnTo>
                <a:lnTo>
                  <a:pt x="9415" y="49408"/>
                </a:lnTo>
                <a:lnTo>
                  <a:pt x="9401" y="49433"/>
                </a:lnTo>
                <a:lnTo>
                  <a:pt x="9381" y="49464"/>
                </a:lnTo>
                <a:lnTo>
                  <a:pt x="9356" y="49484"/>
                </a:lnTo>
                <a:lnTo>
                  <a:pt x="9331" y="49499"/>
                </a:lnTo>
                <a:lnTo>
                  <a:pt x="9325" y="49527"/>
                </a:lnTo>
                <a:lnTo>
                  <a:pt x="9315" y="49553"/>
                </a:lnTo>
                <a:lnTo>
                  <a:pt x="9296" y="49569"/>
                </a:lnTo>
                <a:lnTo>
                  <a:pt x="9269" y="49576"/>
                </a:lnTo>
                <a:lnTo>
                  <a:pt x="9249" y="49584"/>
                </a:lnTo>
                <a:lnTo>
                  <a:pt x="9230" y="49594"/>
                </a:lnTo>
                <a:lnTo>
                  <a:pt x="9209" y="49594"/>
                </a:lnTo>
                <a:lnTo>
                  <a:pt x="9199" y="49589"/>
                </a:lnTo>
                <a:lnTo>
                  <a:pt x="9194" y="49579"/>
                </a:lnTo>
                <a:lnTo>
                  <a:pt x="9192" y="49574"/>
                </a:lnTo>
                <a:lnTo>
                  <a:pt x="9184" y="49565"/>
                </a:lnTo>
                <a:lnTo>
                  <a:pt x="9179" y="49565"/>
                </a:lnTo>
                <a:lnTo>
                  <a:pt x="9164" y="49570"/>
                </a:lnTo>
                <a:lnTo>
                  <a:pt x="9158" y="49569"/>
                </a:lnTo>
                <a:lnTo>
                  <a:pt x="9151" y="49562"/>
                </a:lnTo>
                <a:lnTo>
                  <a:pt x="9146" y="49555"/>
                </a:lnTo>
                <a:lnTo>
                  <a:pt x="9146" y="49554"/>
                </a:lnTo>
                <a:lnTo>
                  <a:pt x="9144" y="49548"/>
                </a:lnTo>
                <a:lnTo>
                  <a:pt x="9144" y="49548"/>
                </a:lnTo>
                <a:lnTo>
                  <a:pt x="9135" y="49536"/>
                </a:lnTo>
                <a:lnTo>
                  <a:pt x="9116" y="49537"/>
                </a:lnTo>
                <a:lnTo>
                  <a:pt x="9106" y="49542"/>
                </a:lnTo>
                <a:lnTo>
                  <a:pt x="9095" y="49548"/>
                </a:lnTo>
                <a:lnTo>
                  <a:pt x="9080" y="49562"/>
                </a:lnTo>
                <a:lnTo>
                  <a:pt x="9056" y="49577"/>
                </a:lnTo>
                <a:lnTo>
                  <a:pt x="9028" y="49587"/>
                </a:lnTo>
                <a:lnTo>
                  <a:pt x="9014" y="49594"/>
                </a:lnTo>
                <a:lnTo>
                  <a:pt x="8996" y="49604"/>
                </a:lnTo>
                <a:lnTo>
                  <a:pt x="8976" y="49607"/>
                </a:lnTo>
                <a:lnTo>
                  <a:pt x="8965" y="49611"/>
                </a:lnTo>
                <a:lnTo>
                  <a:pt x="8955" y="49626"/>
                </a:lnTo>
                <a:lnTo>
                  <a:pt x="8947" y="49645"/>
                </a:lnTo>
                <a:lnTo>
                  <a:pt x="8942" y="49656"/>
                </a:lnTo>
                <a:lnTo>
                  <a:pt x="8934" y="49672"/>
                </a:lnTo>
                <a:lnTo>
                  <a:pt x="8921" y="49685"/>
                </a:lnTo>
                <a:lnTo>
                  <a:pt x="8904" y="49692"/>
                </a:lnTo>
                <a:lnTo>
                  <a:pt x="8897" y="49706"/>
                </a:lnTo>
                <a:lnTo>
                  <a:pt x="8887" y="49719"/>
                </a:lnTo>
                <a:lnTo>
                  <a:pt x="8877" y="49728"/>
                </a:lnTo>
                <a:lnTo>
                  <a:pt x="8874" y="49731"/>
                </a:lnTo>
                <a:lnTo>
                  <a:pt x="8867" y="49735"/>
                </a:lnTo>
                <a:lnTo>
                  <a:pt x="8855" y="49739"/>
                </a:lnTo>
                <a:lnTo>
                  <a:pt x="8848" y="49745"/>
                </a:lnTo>
                <a:lnTo>
                  <a:pt x="8842" y="49755"/>
                </a:lnTo>
                <a:lnTo>
                  <a:pt x="8841" y="49764"/>
                </a:lnTo>
                <a:lnTo>
                  <a:pt x="8836" y="49777"/>
                </a:lnTo>
                <a:lnTo>
                  <a:pt x="8829" y="49790"/>
                </a:lnTo>
                <a:lnTo>
                  <a:pt x="8828" y="49804"/>
                </a:lnTo>
                <a:lnTo>
                  <a:pt x="8830" y="49818"/>
                </a:lnTo>
                <a:lnTo>
                  <a:pt x="8838" y="49841"/>
                </a:lnTo>
                <a:lnTo>
                  <a:pt x="8836" y="49858"/>
                </a:lnTo>
                <a:lnTo>
                  <a:pt x="8831" y="49871"/>
                </a:lnTo>
                <a:lnTo>
                  <a:pt x="8830" y="49879"/>
                </a:lnTo>
                <a:lnTo>
                  <a:pt x="8830" y="49892"/>
                </a:lnTo>
                <a:lnTo>
                  <a:pt x="8839" y="49912"/>
                </a:lnTo>
                <a:lnTo>
                  <a:pt x="8852" y="49938"/>
                </a:lnTo>
                <a:lnTo>
                  <a:pt x="8852" y="49961"/>
                </a:lnTo>
                <a:lnTo>
                  <a:pt x="8843" y="49976"/>
                </a:lnTo>
                <a:lnTo>
                  <a:pt x="8830" y="49987"/>
                </a:lnTo>
                <a:lnTo>
                  <a:pt x="8809" y="50006"/>
                </a:lnTo>
                <a:lnTo>
                  <a:pt x="8793" y="50021"/>
                </a:lnTo>
                <a:lnTo>
                  <a:pt x="8779" y="50048"/>
                </a:lnTo>
                <a:lnTo>
                  <a:pt x="8771" y="50066"/>
                </a:lnTo>
                <a:lnTo>
                  <a:pt x="8771" y="50078"/>
                </a:lnTo>
                <a:lnTo>
                  <a:pt x="8768" y="50098"/>
                </a:lnTo>
                <a:lnTo>
                  <a:pt x="8771" y="50116"/>
                </a:lnTo>
                <a:lnTo>
                  <a:pt x="8781" y="50128"/>
                </a:lnTo>
                <a:lnTo>
                  <a:pt x="8799" y="50135"/>
                </a:lnTo>
                <a:lnTo>
                  <a:pt x="8802" y="50137"/>
                </a:lnTo>
                <a:lnTo>
                  <a:pt x="8802" y="50137"/>
                </a:lnTo>
                <a:lnTo>
                  <a:pt x="8816" y="50146"/>
                </a:lnTo>
                <a:lnTo>
                  <a:pt x="8817" y="50146"/>
                </a:lnTo>
                <a:lnTo>
                  <a:pt x="8832" y="50154"/>
                </a:lnTo>
                <a:lnTo>
                  <a:pt x="8835" y="50164"/>
                </a:lnTo>
                <a:lnTo>
                  <a:pt x="8842" y="50177"/>
                </a:lnTo>
                <a:lnTo>
                  <a:pt x="8849" y="50191"/>
                </a:lnTo>
                <a:lnTo>
                  <a:pt x="8852" y="50202"/>
                </a:lnTo>
                <a:lnTo>
                  <a:pt x="8852" y="50215"/>
                </a:lnTo>
                <a:lnTo>
                  <a:pt x="8846" y="50225"/>
                </a:lnTo>
                <a:lnTo>
                  <a:pt x="8837" y="50233"/>
                </a:lnTo>
                <a:lnTo>
                  <a:pt x="8823" y="50231"/>
                </a:lnTo>
                <a:lnTo>
                  <a:pt x="8810" y="50228"/>
                </a:lnTo>
                <a:lnTo>
                  <a:pt x="8803" y="50247"/>
                </a:lnTo>
                <a:lnTo>
                  <a:pt x="8803" y="50266"/>
                </a:lnTo>
                <a:lnTo>
                  <a:pt x="8815" y="50288"/>
                </a:lnTo>
                <a:lnTo>
                  <a:pt x="8834" y="50313"/>
                </a:lnTo>
                <a:lnTo>
                  <a:pt x="8843" y="50339"/>
                </a:lnTo>
                <a:lnTo>
                  <a:pt x="8852" y="50350"/>
                </a:lnTo>
                <a:lnTo>
                  <a:pt x="8865" y="50352"/>
                </a:lnTo>
                <a:lnTo>
                  <a:pt x="8884" y="50355"/>
                </a:lnTo>
                <a:lnTo>
                  <a:pt x="8892" y="50357"/>
                </a:lnTo>
                <a:lnTo>
                  <a:pt x="8895" y="50368"/>
                </a:lnTo>
                <a:lnTo>
                  <a:pt x="8892" y="50384"/>
                </a:lnTo>
                <a:lnTo>
                  <a:pt x="8887" y="50400"/>
                </a:lnTo>
                <a:lnTo>
                  <a:pt x="8881" y="50429"/>
                </a:lnTo>
                <a:lnTo>
                  <a:pt x="8881" y="50443"/>
                </a:lnTo>
                <a:lnTo>
                  <a:pt x="8894" y="50457"/>
                </a:lnTo>
                <a:lnTo>
                  <a:pt x="8904" y="50459"/>
                </a:lnTo>
                <a:lnTo>
                  <a:pt x="8909" y="50458"/>
                </a:lnTo>
                <a:lnTo>
                  <a:pt x="8925" y="50443"/>
                </a:lnTo>
                <a:lnTo>
                  <a:pt x="8936" y="50439"/>
                </a:lnTo>
                <a:lnTo>
                  <a:pt x="8947" y="50444"/>
                </a:lnTo>
                <a:lnTo>
                  <a:pt x="8957" y="50458"/>
                </a:lnTo>
                <a:lnTo>
                  <a:pt x="8963" y="50472"/>
                </a:lnTo>
                <a:lnTo>
                  <a:pt x="8969" y="50493"/>
                </a:lnTo>
                <a:lnTo>
                  <a:pt x="8970" y="50516"/>
                </a:lnTo>
                <a:lnTo>
                  <a:pt x="8968" y="50534"/>
                </a:lnTo>
                <a:lnTo>
                  <a:pt x="8976" y="50554"/>
                </a:lnTo>
                <a:lnTo>
                  <a:pt x="8991" y="50571"/>
                </a:lnTo>
                <a:lnTo>
                  <a:pt x="9009" y="50584"/>
                </a:lnTo>
                <a:lnTo>
                  <a:pt x="9018" y="50597"/>
                </a:lnTo>
                <a:lnTo>
                  <a:pt x="9018" y="50610"/>
                </a:lnTo>
                <a:lnTo>
                  <a:pt x="9014" y="50626"/>
                </a:lnTo>
                <a:lnTo>
                  <a:pt x="9016" y="50634"/>
                </a:lnTo>
                <a:lnTo>
                  <a:pt x="9019" y="50642"/>
                </a:lnTo>
                <a:lnTo>
                  <a:pt x="9031" y="50651"/>
                </a:lnTo>
                <a:lnTo>
                  <a:pt x="9039" y="50653"/>
                </a:lnTo>
                <a:lnTo>
                  <a:pt x="9058" y="50653"/>
                </a:lnTo>
                <a:lnTo>
                  <a:pt x="9073" y="50651"/>
                </a:lnTo>
                <a:lnTo>
                  <a:pt x="9080" y="50655"/>
                </a:lnTo>
                <a:lnTo>
                  <a:pt x="9082" y="50663"/>
                </a:lnTo>
                <a:lnTo>
                  <a:pt x="9082" y="50674"/>
                </a:lnTo>
                <a:lnTo>
                  <a:pt x="9077" y="50682"/>
                </a:lnTo>
                <a:lnTo>
                  <a:pt x="9073" y="50692"/>
                </a:lnTo>
                <a:lnTo>
                  <a:pt x="9073" y="50697"/>
                </a:lnTo>
                <a:lnTo>
                  <a:pt x="9076" y="50708"/>
                </a:lnTo>
                <a:lnTo>
                  <a:pt x="9082" y="50713"/>
                </a:lnTo>
                <a:lnTo>
                  <a:pt x="9093" y="50725"/>
                </a:lnTo>
                <a:lnTo>
                  <a:pt x="9110" y="50738"/>
                </a:lnTo>
                <a:lnTo>
                  <a:pt x="9114" y="50744"/>
                </a:lnTo>
                <a:lnTo>
                  <a:pt x="9129" y="50764"/>
                </a:lnTo>
                <a:lnTo>
                  <a:pt x="9145" y="50779"/>
                </a:lnTo>
                <a:lnTo>
                  <a:pt x="9154" y="50795"/>
                </a:lnTo>
                <a:lnTo>
                  <a:pt x="9164" y="50812"/>
                </a:lnTo>
                <a:lnTo>
                  <a:pt x="9164" y="50821"/>
                </a:lnTo>
                <a:lnTo>
                  <a:pt x="9159" y="50824"/>
                </a:lnTo>
                <a:lnTo>
                  <a:pt x="9143" y="50838"/>
                </a:lnTo>
                <a:lnTo>
                  <a:pt x="9136" y="50857"/>
                </a:lnTo>
                <a:lnTo>
                  <a:pt x="9132" y="50869"/>
                </a:lnTo>
                <a:lnTo>
                  <a:pt x="9132" y="50888"/>
                </a:lnTo>
                <a:lnTo>
                  <a:pt x="9136" y="50905"/>
                </a:lnTo>
                <a:lnTo>
                  <a:pt x="9140" y="50930"/>
                </a:lnTo>
                <a:lnTo>
                  <a:pt x="9143" y="50949"/>
                </a:lnTo>
                <a:lnTo>
                  <a:pt x="9149" y="50969"/>
                </a:lnTo>
                <a:lnTo>
                  <a:pt x="9153" y="50985"/>
                </a:lnTo>
                <a:lnTo>
                  <a:pt x="9163" y="51005"/>
                </a:lnTo>
                <a:lnTo>
                  <a:pt x="9161" y="51019"/>
                </a:lnTo>
                <a:lnTo>
                  <a:pt x="9165" y="51041"/>
                </a:lnTo>
                <a:lnTo>
                  <a:pt x="9177" y="51054"/>
                </a:lnTo>
                <a:lnTo>
                  <a:pt x="9191" y="51068"/>
                </a:lnTo>
                <a:lnTo>
                  <a:pt x="9205" y="51085"/>
                </a:lnTo>
                <a:lnTo>
                  <a:pt x="9205" y="51103"/>
                </a:lnTo>
                <a:lnTo>
                  <a:pt x="9205" y="51123"/>
                </a:lnTo>
                <a:lnTo>
                  <a:pt x="9205" y="51142"/>
                </a:lnTo>
                <a:lnTo>
                  <a:pt x="9207" y="51152"/>
                </a:lnTo>
                <a:lnTo>
                  <a:pt x="9209" y="51170"/>
                </a:lnTo>
                <a:lnTo>
                  <a:pt x="9215" y="51184"/>
                </a:lnTo>
                <a:lnTo>
                  <a:pt x="9213" y="51204"/>
                </a:lnTo>
                <a:lnTo>
                  <a:pt x="9209" y="51224"/>
                </a:lnTo>
                <a:lnTo>
                  <a:pt x="9203" y="51242"/>
                </a:lnTo>
                <a:lnTo>
                  <a:pt x="9200" y="51258"/>
                </a:lnTo>
                <a:lnTo>
                  <a:pt x="9194" y="51284"/>
                </a:lnTo>
                <a:lnTo>
                  <a:pt x="9197" y="51295"/>
                </a:lnTo>
                <a:lnTo>
                  <a:pt x="9200" y="51308"/>
                </a:lnTo>
                <a:lnTo>
                  <a:pt x="9203" y="51333"/>
                </a:lnTo>
                <a:lnTo>
                  <a:pt x="9203" y="51358"/>
                </a:lnTo>
                <a:lnTo>
                  <a:pt x="9203" y="51377"/>
                </a:lnTo>
                <a:lnTo>
                  <a:pt x="9200" y="51392"/>
                </a:lnTo>
                <a:lnTo>
                  <a:pt x="9195" y="51411"/>
                </a:lnTo>
                <a:lnTo>
                  <a:pt x="9198" y="51427"/>
                </a:lnTo>
                <a:lnTo>
                  <a:pt x="9214" y="51450"/>
                </a:lnTo>
                <a:lnTo>
                  <a:pt x="9219" y="51467"/>
                </a:lnTo>
                <a:lnTo>
                  <a:pt x="9222" y="51485"/>
                </a:lnTo>
                <a:lnTo>
                  <a:pt x="9222" y="51502"/>
                </a:lnTo>
                <a:lnTo>
                  <a:pt x="9224" y="51520"/>
                </a:lnTo>
                <a:lnTo>
                  <a:pt x="9228" y="51535"/>
                </a:lnTo>
                <a:lnTo>
                  <a:pt x="9233" y="51546"/>
                </a:lnTo>
                <a:lnTo>
                  <a:pt x="9248" y="51555"/>
                </a:lnTo>
                <a:lnTo>
                  <a:pt x="9254" y="51552"/>
                </a:lnTo>
                <a:lnTo>
                  <a:pt x="9259" y="51546"/>
                </a:lnTo>
                <a:lnTo>
                  <a:pt x="9269" y="51544"/>
                </a:lnTo>
                <a:lnTo>
                  <a:pt x="9277" y="51545"/>
                </a:lnTo>
                <a:lnTo>
                  <a:pt x="9284" y="51551"/>
                </a:lnTo>
                <a:lnTo>
                  <a:pt x="9282" y="51569"/>
                </a:lnTo>
                <a:lnTo>
                  <a:pt x="9282" y="51584"/>
                </a:lnTo>
                <a:lnTo>
                  <a:pt x="9282" y="51598"/>
                </a:lnTo>
                <a:lnTo>
                  <a:pt x="9287" y="51611"/>
                </a:lnTo>
                <a:lnTo>
                  <a:pt x="9303" y="51628"/>
                </a:lnTo>
                <a:lnTo>
                  <a:pt x="9314" y="51636"/>
                </a:lnTo>
                <a:lnTo>
                  <a:pt x="9330" y="51655"/>
                </a:lnTo>
                <a:lnTo>
                  <a:pt x="9334" y="51661"/>
                </a:lnTo>
                <a:lnTo>
                  <a:pt x="9334" y="51669"/>
                </a:lnTo>
                <a:lnTo>
                  <a:pt x="9331" y="51675"/>
                </a:lnTo>
                <a:lnTo>
                  <a:pt x="9325" y="51682"/>
                </a:lnTo>
                <a:lnTo>
                  <a:pt x="9323" y="51689"/>
                </a:lnTo>
                <a:lnTo>
                  <a:pt x="9327" y="51693"/>
                </a:lnTo>
                <a:lnTo>
                  <a:pt x="9329" y="51694"/>
                </a:lnTo>
                <a:lnTo>
                  <a:pt x="9336" y="51689"/>
                </a:lnTo>
                <a:lnTo>
                  <a:pt x="9343" y="51691"/>
                </a:lnTo>
                <a:lnTo>
                  <a:pt x="9351" y="51694"/>
                </a:lnTo>
                <a:lnTo>
                  <a:pt x="9357" y="51699"/>
                </a:lnTo>
                <a:lnTo>
                  <a:pt x="9364" y="51707"/>
                </a:lnTo>
                <a:lnTo>
                  <a:pt x="9367" y="51717"/>
                </a:lnTo>
                <a:lnTo>
                  <a:pt x="9366" y="51722"/>
                </a:lnTo>
                <a:lnTo>
                  <a:pt x="9363" y="51730"/>
                </a:lnTo>
                <a:lnTo>
                  <a:pt x="9357" y="51734"/>
                </a:lnTo>
                <a:lnTo>
                  <a:pt x="9347" y="51735"/>
                </a:lnTo>
                <a:lnTo>
                  <a:pt x="9341" y="51734"/>
                </a:lnTo>
                <a:lnTo>
                  <a:pt x="9336" y="51734"/>
                </a:lnTo>
                <a:lnTo>
                  <a:pt x="9331" y="51734"/>
                </a:lnTo>
                <a:lnTo>
                  <a:pt x="9324" y="51742"/>
                </a:lnTo>
                <a:lnTo>
                  <a:pt x="9322" y="51746"/>
                </a:lnTo>
                <a:lnTo>
                  <a:pt x="9325" y="51751"/>
                </a:lnTo>
                <a:lnTo>
                  <a:pt x="9329" y="51756"/>
                </a:lnTo>
                <a:lnTo>
                  <a:pt x="9342" y="51763"/>
                </a:lnTo>
                <a:lnTo>
                  <a:pt x="9348" y="51766"/>
                </a:lnTo>
                <a:lnTo>
                  <a:pt x="9350" y="51772"/>
                </a:lnTo>
                <a:lnTo>
                  <a:pt x="9348" y="51780"/>
                </a:lnTo>
                <a:lnTo>
                  <a:pt x="9336" y="51789"/>
                </a:lnTo>
                <a:lnTo>
                  <a:pt x="9325" y="51792"/>
                </a:lnTo>
                <a:lnTo>
                  <a:pt x="9320" y="51794"/>
                </a:lnTo>
                <a:lnTo>
                  <a:pt x="9312" y="51801"/>
                </a:lnTo>
                <a:lnTo>
                  <a:pt x="9310" y="51806"/>
                </a:lnTo>
                <a:lnTo>
                  <a:pt x="9311" y="51814"/>
                </a:lnTo>
                <a:lnTo>
                  <a:pt x="9317" y="51821"/>
                </a:lnTo>
                <a:lnTo>
                  <a:pt x="9325" y="51826"/>
                </a:lnTo>
                <a:lnTo>
                  <a:pt x="9336" y="51832"/>
                </a:lnTo>
                <a:lnTo>
                  <a:pt x="9345" y="51835"/>
                </a:lnTo>
                <a:lnTo>
                  <a:pt x="9353" y="51842"/>
                </a:lnTo>
                <a:lnTo>
                  <a:pt x="9361" y="51850"/>
                </a:lnTo>
                <a:lnTo>
                  <a:pt x="9363" y="51858"/>
                </a:lnTo>
                <a:lnTo>
                  <a:pt x="9364" y="51864"/>
                </a:lnTo>
                <a:lnTo>
                  <a:pt x="9367" y="51869"/>
                </a:lnTo>
                <a:lnTo>
                  <a:pt x="9373" y="51872"/>
                </a:lnTo>
                <a:lnTo>
                  <a:pt x="9377" y="51872"/>
                </a:lnTo>
                <a:lnTo>
                  <a:pt x="9381" y="51871"/>
                </a:lnTo>
                <a:lnTo>
                  <a:pt x="9384" y="51871"/>
                </a:lnTo>
                <a:lnTo>
                  <a:pt x="9395" y="51864"/>
                </a:lnTo>
                <a:lnTo>
                  <a:pt x="9404" y="51862"/>
                </a:lnTo>
                <a:lnTo>
                  <a:pt x="9409" y="51863"/>
                </a:lnTo>
                <a:lnTo>
                  <a:pt x="9414" y="51868"/>
                </a:lnTo>
                <a:lnTo>
                  <a:pt x="9417" y="51878"/>
                </a:lnTo>
                <a:lnTo>
                  <a:pt x="9416" y="51878"/>
                </a:lnTo>
                <a:lnTo>
                  <a:pt x="9415" y="51885"/>
                </a:lnTo>
                <a:lnTo>
                  <a:pt x="9416" y="51892"/>
                </a:lnTo>
                <a:lnTo>
                  <a:pt x="9420" y="51897"/>
                </a:lnTo>
                <a:lnTo>
                  <a:pt x="9428" y="51900"/>
                </a:lnTo>
                <a:lnTo>
                  <a:pt x="9439" y="51901"/>
                </a:lnTo>
                <a:lnTo>
                  <a:pt x="9450" y="51911"/>
                </a:lnTo>
                <a:lnTo>
                  <a:pt x="9457" y="51922"/>
                </a:lnTo>
                <a:lnTo>
                  <a:pt x="9458" y="51928"/>
                </a:lnTo>
                <a:lnTo>
                  <a:pt x="9455" y="51933"/>
                </a:lnTo>
                <a:lnTo>
                  <a:pt x="9451" y="51940"/>
                </a:lnTo>
                <a:lnTo>
                  <a:pt x="9451" y="51948"/>
                </a:lnTo>
                <a:lnTo>
                  <a:pt x="9455" y="51955"/>
                </a:lnTo>
                <a:lnTo>
                  <a:pt x="9457" y="51963"/>
                </a:lnTo>
                <a:lnTo>
                  <a:pt x="9455" y="51969"/>
                </a:lnTo>
                <a:lnTo>
                  <a:pt x="9450" y="51973"/>
                </a:lnTo>
                <a:lnTo>
                  <a:pt x="9447" y="51981"/>
                </a:lnTo>
                <a:lnTo>
                  <a:pt x="9450" y="51987"/>
                </a:lnTo>
                <a:lnTo>
                  <a:pt x="9455" y="51993"/>
                </a:lnTo>
                <a:lnTo>
                  <a:pt x="9464" y="51996"/>
                </a:lnTo>
                <a:lnTo>
                  <a:pt x="9469" y="51999"/>
                </a:lnTo>
                <a:lnTo>
                  <a:pt x="9472" y="52008"/>
                </a:lnTo>
                <a:lnTo>
                  <a:pt x="9471" y="52018"/>
                </a:lnTo>
                <a:lnTo>
                  <a:pt x="9469" y="52027"/>
                </a:lnTo>
                <a:lnTo>
                  <a:pt x="9470" y="52034"/>
                </a:lnTo>
                <a:lnTo>
                  <a:pt x="9470" y="52034"/>
                </a:lnTo>
                <a:lnTo>
                  <a:pt x="9471" y="52039"/>
                </a:lnTo>
                <a:lnTo>
                  <a:pt x="9474" y="52050"/>
                </a:lnTo>
                <a:lnTo>
                  <a:pt x="9478" y="52057"/>
                </a:lnTo>
                <a:lnTo>
                  <a:pt x="9481" y="52071"/>
                </a:lnTo>
                <a:lnTo>
                  <a:pt x="9478" y="52080"/>
                </a:lnTo>
                <a:lnTo>
                  <a:pt x="9475" y="52088"/>
                </a:lnTo>
                <a:lnTo>
                  <a:pt x="9471" y="52096"/>
                </a:lnTo>
                <a:lnTo>
                  <a:pt x="9464" y="52104"/>
                </a:lnTo>
                <a:lnTo>
                  <a:pt x="9462" y="52107"/>
                </a:lnTo>
                <a:lnTo>
                  <a:pt x="9463" y="52116"/>
                </a:lnTo>
                <a:lnTo>
                  <a:pt x="9467" y="52120"/>
                </a:lnTo>
                <a:lnTo>
                  <a:pt x="9472" y="52124"/>
                </a:lnTo>
                <a:lnTo>
                  <a:pt x="9479" y="52125"/>
                </a:lnTo>
                <a:lnTo>
                  <a:pt x="9486" y="52130"/>
                </a:lnTo>
                <a:lnTo>
                  <a:pt x="9486" y="52135"/>
                </a:lnTo>
                <a:lnTo>
                  <a:pt x="9484" y="52143"/>
                </a:lnTo>
                <a:lnTo>
                  <a:pt x="9477" y="52152"/>
                </a:lnTo>
                <a:lnTo>
                  <a:pt x="9471" y="52152"/>
                </a:lnTo>
                <a:lnTo>
                  <a:pt x="9462" y="52150"/>
                </a:lnTo>
                <a:lnTo>
                  <a:pt x="9454" y="52151"/>
                </a:lnTo>
                <a:lnTo>
                  <a:pt x="9443" y="52169"/>
                </a:lnTo>
                <a:lnTo>
                  <a:pt x="9437" y="52179"/>
                </a:lnTo>
                <a:lnTo>
                  <a:pt x="9433" y="52186"/>
                </a:lnTo>
                <a:lnTo>
                  <a:pt x="9439" y="52205"/>
                </a:lnTo>
                <a:lnTo>
                  <a:pt x="9442" y="52213"/>
                </a:lnTo>
                <a:lnTo>
                  <a:pt x="9441" y="52224"/>
                </a:lnTo>
                <a:lnTo>
                  <a:pt x="9432" y="52233"/>
                </a:lnTo>
                <a:lnTo>
                  <a:pt x="9426" y="52242"/>
                </a:lnTo>
                <a:lnTo>
                  <a:pt x="9418" y="52249"/>
                </a:lnTo>
                <a:lnTo>
                  <a:pt x="9409" y="52258"/>
                </a:lnTo>
                <a:lnTo>
                  <a:pt x="9397" y="52267"/>
                </a:lnTo>
                <a:lnTo>
                  <a:pt x="9385" y="52272"/>
                </a:lnTo>
                <a:lnTo>
                  <a:pt x="9375" y="52272"/>
                </a:lnTo>
                <a:lnTo>
                  <a:pt x="9367" y="52268"/>
                </a:lnTo>
                <a:lnTo>
                  <a:pt x="9360" y="52269"/>
                </a:lnTo>
                <a:lnTo>
                  <a:pt x="9351" y="52271"/>
                </a:lnTo>
                <a:lnTo>
                  <a:pt x="9342" y="52275"/>
                </a:lnTo>
                <a:lnTo>
                  <a:pt x="9338" y="52270"/>
                </a:lnTo>
                <a:lnTo>
                  <a:pt x="9336" y="52265"/>
                </a:lnTo>
                <a:lnTo>
                  <a:pt x="9334" y="52262"/>
                </a:lnTo>
                <a:lnTo>
                  <a:pt x="9334" y="52258"/>
                </a:lnTo>
                <a:lnTo>
                  <a:pt x="9332" y="52255"/>
                </a:lnTo>
                <a:lnTo>
                  <a:pt x="9329" y="52253"/>
                </a:lnTo>
                <a:lnTo>
                  <a:pt x="9325" y="52253"/>
                </a:lnTo>
                <a:lnTo>
                  <a:pt x="9321" y="52260"/>
                </a:lnTo>
                <a:lnTo>
                  <a:pt x="9316" y="52271"/>
                </a:lnTo>
                <a:lnTo>
                  <a:pt x="9313" y="52275"/>
                </a:lnTo>
                <a:lnTo>
                  <a:pt x="9306" y="52276"/>
                </a:lnTo>
                <a:lnTo>
                  <a:pt x="9302" y="52273"/>
                </a:lnTo>
                <a:lnTo>
                  <a:pt x="9296" y="52271"/>
                </a:lnTo>
                <a:lnTo>
                  <a:pt x="9295" y="52270"/>
                </a:lnTo>
                <a:lnTo>
                  <a:pt x="9285" y="52263"/>
                </a:lnTo>
                <a:lnTo>
                  <a:pt x="9274" y="52249"/>
                </a:lnTo>
                <a:lnTo>
                  <a:pt x="9275" y="52244"/>
                </a:lnTo>
                <a:lnTo>
                  <a:pt x="9279" y="52236"/>
                </a:lnTo>
                <a:lnTo>
                  <a:pt x="9283" y="52232"/>
                </a:lnTo>
                <a:lnTo>
                  <a:pt x="9286" y="52228"/>
                </a:lnTo>
                <a:lnTo>
                  <a:pt x="9286" y="52224"/>
                </a:lnTo>
                <a:lnTo>
                  <a:pt x="9285" y="52217"/>
                </a:lnTo>
                <a:lnTo>
                  <a:pt x="9282" y="52217"/>
                </a:lnTo>
                <a:lnTo>
                  <a:pt x="9278" y="52217"/>
                </a:lnTo>
                <a:lnTo>
                  <a:pt x="9273" y="52220"/>
                </a:lnTo>
                <a:lnTo>
                  <a:pt x="9265" y="52224"/>
                </a:lnTo>
                <a:lnTo>
                  <a:pt x="9258" y="52222"/>
                </a:lnTo>
                <a:lnTo>
                  <a:pt x="9253" y="52218"/>
                </a:lnTo>
                <a:lnTo>
                  <a:pt x="9254" y="52214"/>
                </a:lnTo>
                <a:lnTo>
                  <a:pt x="9258" y="52210"/>
                </a:lnTo>
                <a:lnTo>
                  <a:pt x="9270" y="52209"/>
                </a:lnTo>
                <a:lnTo>
                  <a:pt x="9277" y="52211"/>
                </a:lnTo>
                <a:lnTo>
                  <a:pt x="9283" y="52211"/>
                </a:lnTo>
                <a:lnTo>
                  <a:pt x="9287" y="52210"/>
                </a:lnTo>
                <a:lnTo>
                  <a:pt x="9288" y="52210"/>
                </a:lnTo>
                <a:lnTo>
                  <a:pt x="9287" y="52208"/>
                </a:lnTo>
                <a:lnTo>
                  <a:pt x="9281" y="52203"/>
                </a:lnTo>
                <a:lnTo>
                  <a:pt x="9279" y="52196"/>
                </a:lnTo>
                <a:lnTo>
                  <a:pt x="9280" y="52194"/>
                </a:lnTo>
                <a:lnTo>
                  <a:pt x="9280" y="52189"/>
                </a:lnTo>
                <a:lnTo>
                  <a:pt x="9279" y="52187"/>
                </a:lnTo>
                <a:lnTo>
                  <a:pt x="9271" y="52187"/>
                </a:lnTo>
                <a:lnTo>
                  <a:pt x="9262" y="52187"/>
                </a:lnTo>
                <a:lnTo>
                  <a:pt x="9253" y="52188"/>
                </a:lnTo>
                <a:lnTo>
                  <a:pt x="9246" y="52187"/>
                </a:lnTo>
                <a:lnTo>
                  <a:pt x="9238" y="52186"/>
                </a:lnTo>
                <a:lnTo>
                  <a:pt x="9231" y="52185"/>
                </a:lnTo>
                <a:lnTo>
                  <a:pt x="9227" y="52184"/>
                </a:lnTo>
                <a:lnTo>
                  <a:pt x="9225" y="52184"/>
                </a:lnTo>
                <a:lnTo>
                  <a:pt x="9214" y="52185"/>
                </a:lnTo>
                <a:lnTo>
                  <a:pt x="9211" y="52186"/>
                </a:lnTo>
                <a:lnTo>
                  <a:pt x="9209" y="52186"/>
                </a:lnTo>
                <a:lnTo>
                  <a:pt x="9200" y="52190"/>
                </a:lnTo>
                <a:lnTo>
                  <a:pt x="9192" y="52196"/>
                </a:lnTo>
                <a:lnTo>
                  <a:pt x="9185" y="52204"/>
                </a:lnTo>
                <a:lnTo>
                  <a:pt x="9184" y="52205"/>
                </a:lnTo>
                <a:lnTo>
                  <a:pt x="9183" y="52213"/>
                </a:lnTo>
                <a:lnTo>
                  <a:pt x="9185" y="52224"/>
                </a:lnTo>
                <a:lnTo>
                  <a:pt x="9187" y="52232"/>
                </a:lnTo>
                <a:lnTo>
                  <a:pt x="9191" y="52241"/>
                </a:lnTo>
                <a:lnTo>
                  <a:pt x="9195" y="52249"/>
                </a:lnTo>
                <a:lnTo>
                  <a:pt x="9191" y="52252"/>
                </a:lnTo>
                <a:lnTo>
                  <a:pt x="9186" y="52254"/>
                </a:lnTo>
                <a:lnTo>
                  <a:pt x="9178" y="52256"/>
                </a:lnTo>
                <a:lnTo>
                  <a:pt x="9171" y="52256"/>
                </a:lnTo>
                <a:lnTo>
                  <a:pt x="9164" y="52258"/>
                </a:lnTo>
                <a:lnTo>
                  <a:pt x="9160" y="52260"/>
                </a:lnTo>
                <a:lnTo>
                  <a:pt x="9158" y="52259"/>
                </a:lnTo>
                <a:lnTo>
                  <a:pt x="9149" y="52263"/>
                </a:lnTo>
                <a:lnTo>
                  <a:pt x="9147" y="52267"/>
                </a:lnTo>
                <a:lnTo>
                  <a:pt x="9148" y="52278"/>
                </a:lnTo>
                <a:lnTo>
                  <a:pt x="9147" y="52290"/>
                </a:lnTo>
                <a:lnTo>
                  <a:pt x="9147" y="52300"/>
                </a:lnTo>
                <a:lnTo>
                  <a:pt x="9147" y="52310"/>
                </a:lnTo>
                <a:lnTo>
                  <a:pt x="9147" y="52318"/>
                </a:lnTo>
                <a:lnTo>
                  <a:pt x="9144" y="52324"/>
                </a:lnTo>
                <a:lnTo>
                  <a:pt x="9140" y="52335"/>
                </a:lnTo>
                <a:lnTo>
                  <a:pt x="9140" y="52345"/>
                </a:lnTo>
                <a:lnTo>
                  <a:pt x="9143" y="52353"/>
                </a:lnTo>
                <a:lnTo>
                  <a:pt x="9149" y="52362"/>
                </a:lnTo>
                <a:lnTo>
                  <a:pt x="9154" y="52372"/>
                </a:lnTo>
                <a:lnTo>
                  <a:pt x="9159" y="52381"/>
                </a:lnTo>
                <a:lnTo>
                  <a:pt x="9167" y="52385"/>
                </a:lnTo>
                <a:lnTo>
                  <a:pt x="9177" y="52389"/>
                </a:lnTo>
                <a:lnTo>
                  <a:pt x="9186" y="52390"/>
                </a:lnTo>
                <a:lnTo>
                  <a:pt x="9192" y="52389"/>
                </a:lnTo>
                <a:lnTo>
                  <a:pt x="9199" y="52390"/>
                </a:lnTo>
                <a:lnTo>
                  <a:pt x="9199" y="52394"/>
                </a:lnTo>
                <a:lnTo>
                  <a:pt x="9198" y="52399"/>
                </a:lnTo>
                <a:lnTo>
                  <a:pt x="9195" y="52404"/>
                </a:lnTo>
                <a:lnTo>
                  <a:pt x="9191" y="52409"/>
                </a:lnTo>
                <a:lnTo>
                  <a:pt x="9185" y="52410"/>
                </a:lnTo>
                <a:lnTo>
                  <a:pt x="9180" y="52409"/>
                </a:lnTo>
                <a:lnTo>
                  <a:pt x="9172" y="52409"/>
                </a:lnTo>
                <a:lnTo>
                  <a:pt x="9166" y="52409"/>
                </a:lnTo>
                <a:lnTo>
                  <a:pt x="9161" y="52414"/>
                </a:lnTo>
                <a:lnTo>
                  <a:pt x="9153" y="52415"/>
                </a:lnTo>
                <a:lnTo>
                  <a:pt x="9146" y="52419"/>
                </a:lnTo>
                <a:lnTo>
                  <a:pt x="9139" y="52422"/>
                </a:lnTo>
                <a:lnTo>
                  <a:pt x="9130" y="52424"/>
                </a:lnTo>
                <a:lnTo>
                  <a:pt x="9122" y="52425"/>
                </a:lnTo>
                <a:lnTo>
                  <a:pt x="9118" y="52427"/>
                </a:lnTo>
                <a:lnTo>
                  <a:pt x="9116" y="52433"/>
                </a:lnTo>
                <a:lnTo>
                  <a:pt x="9116" y="52438"/>
                </a:lnTo>
                <a:lnTo>
                  <a:pt x="9121" y="52446"/>
                </a:lnTo>
                <a:lnTo>
                  <a:pt x="9124" y="52450"/>
                </a:lnTo>
                <a:lnTo>
                  <a:pt x="9124" y="52455"/>
                </a:lnTo>
                <a:lnTo>
                  <a:pt x="9121" y="52459"/>
                </a:lnTo>
                <a:lnTo>
                  <a:pt x="9118" y="52462"/>
                </a:lnTo>
                <a:lnTo>
                  <a:pt x="9108" y="52462"/>
                </a:lnTo>
                <a:lnTo>
                  <a:pt x="9101" y="52462"/>
                </a:lnTo>
                <a:lnTo>
                  <a:pt x="9093" y="52465"/>
                </a:lnTo>
                <a:lnTo>
                  <a:pt x="9090" y="52473"/>
                </a:lnTo>
                <a:lnTo>
                  <a:pt x="9085" y="52481"/>
                </a:lnTo>
                <a:lnTo>
                  <a:pt x="9079" y="52483"/>
                </a:lnTo>
                <a:lnTo>
                  <a:pt x="9069" y="52482"/>
                </a:lnTo>
                <a:lnTo>
                  <a:pt x="9060" y="52481"/>
                </a:lnTo>
                <a:lnTo>
                  <a:pt x="9052" y="52477"/>
                </a:lnTo>
                <a:lnTo>
                  <a:pt x="9048" y="52477"/>
                </a:lnTo>
                <a:lnTo>
                  <a:pt x="9041" y="52482"/>
                </a:lnTo>
                <a:lnTo>
                  <a:pt x="9039" y="52488"/>
                </a:lnTo>
                <a:lnTo>
                  <a:pt x="9044" y="52501"/>
                </a:lnTo>
                <a:lnTo>
                  <a:pt x="9045" y="52512"/>
                </a:lnTo>
                <a:lnTo>
                  <a:pt x="9042" y="52518"/>
                </a:lnTo>
                <a:lnTo>
                  <a:pt x="9039" y="52529"/>
                </a:lnTo>
                <a:lnTo>
                  <a:pt x="9037" y="52536"/>
                </a:lnTo>
                <a:lnTo>
                  <a:pt x="9039" y="52543"/>
                </a:lnTo>
                <a:lnTo>
                  <a:pt x="9045" y="52549"/>
                </a:lnTo>
                <a:lnTo>
                  <a:pt x="9056" y="52553"/>
                </a:lnTo>
                <a:lnTo>
                  <a:pt x="9062" y="52556"/>
                </a:lnTo>
                <a:lnTo>
                  <a:pt x="9066" y="52564"/>
                </a:lnTo>
                <a:lnTo>
                  <a:pt x="9058" y="52575"/>
                </a:lnTo>
                <a:lnTo>
                  <a:pt x="9050" y="52584"/>
                </a:lnTo>
                <a:lnTo>
                  <a:pt x="9046" y="52588"/>
                </a:lnTo>
                <a:lnTo>
                  <a:pt x="9045" y="52594"/>
                </a:lnTo>
                <a:lnTo>
                  <a:pt x="9047" y="52599"/>
                </a:lnTo>
                <a:lnTo>
                  <a:pt x="9055" y="52602"/>
                </a:lnTo>
                <a:lnTo>
                  <a:pt x="9059" y="52604"/>
                </a:lnTo>
                <a:lnTo>
                  <a:pt x="9066" y="52610"/>
                </a:lnTo>
                <a:lnTo>
                  <a:pt x="9069" y="52613"/>
                </a:lnTo>
                <a:lnTo>
                  <a:pt x="9070" y="52621"/>
                </a:lnTo>
                <a:lnTo>
                  <a:pt x="9070" y="52627"/>
                </a:lnTo>
                <a:lnTo>
                  <a:pt x="9070" y="52633"/>
                </a:lnTo>
                <a:lnTo>
                  <a:pt x="9074" y="52637"/>
                </a:lnTo>
                <a:lnTo>
                  <a:pt x="9078" y="52638"/>
                </a:lnTo>
                <a:lnTo>
                  <a:pt x="9087" y="52632"/>
                </a:lnTo>
                <a:lnTo>
                  <a:pt x="9092" y="52628"/>
                </a:lnTo>
                <a:lnTo>
                  <a:pt x="9101" y="52623"/>
                </a:lnTo>
                <a:lnTo>
                  <a:pt x="9112" y="52619"/>
                </a:lnTo>
                <a:lnTo>
                  <a:pt x="9119" y="52621"/>
                </a:lnTo>
                <a:lnTo>
                  <a:pt x="9122" y="52626"/>
                </a:lnTo>
                <a:lnTo>
                  <a:pt x="9124" y="52636"/>
                </a:lnTo>
                <a:lnTo>
                  <a:pt x="9123" y="52638"/>
                </a:lnTo>
                <a:lnTo>
                  <a:pt x="9119" y="52645"/>
                </a:lnTo>
                <a:lnTo>
                  <a:pt x="9116" y="52650"/>
                </a:lnTo>
                <a:lnTo>
                  <a:pt x="9112" y="52655"/>
                </a:lnTo>
                <a:lnTo>
                  <a:pt x="9108" y="52660"/>
                </a:lnTo>
                <a:lnTo>
                  <a:pt x="9105" y="52666"/>
                </a:lnTo>
                <a:lnTo>
                  <a:pt x="9107" y="52670"/>
                </a:lnTo>
                <a:lnTo>
                  <a:pt x="9111" y="52673"/>
                </a:lnTo>
                <a:lnTo>
                  <a:pt x="9116" y="52678"/>
                </a:lnTo>
                <a:lnTo>
                  <a:pt x="9121" y="52683"/>
                </a:lnTo>
                <a:lnTo>
                  <a:pt x="9119" y="52692"/>
                </a:lnTo>
                <a:lnTo>
                  <a:pt x="9115" y="52698"/>
                </a:lnTo>
                <a:lnTo>
                  <a:pt x="9110" y="52702"/>
                </a:lnTo>
                <a:lnTo>
                  <a:pt x="9107" y="52705"/>
                </a:lnTo>
                <a:lnTo>
                  <a:pt x="9105" y="52712"/>
                </a:lnTo>
                <a:lnTo>
                  <a:pt x="9105" y="52718"/>
                </a:lnTo>
                <a:lnTo>
                  <a:pt x="9114" y="52719"/>
                </a:lnTo>
                <a:lnTo>
                  <a:pt x="9125" y="52714"/>
                </a:lnTo>
                <a:lnTo>
                  <a:pt x="9130" y="52709"/>
                </a:lnTo>
                <a:lnTo>
                  <a:pt x="9135" y="52702"/>
                </a:lnTo>
                <a:lnTo>
                  <a:pt x="9141" y="52703"/>
                </a:lnTo>
                <a:lnTo>
                  <a:pt x="9145" y="52709"/>
                </a:lnTo>
                <a:lnTo>
                  <a:pt x="9143" y="52718"/>
                </a:lnTo>
                <a:lnTo>
                  <a:pt x="9142" y="52726"/>
                </a:lnTo>
                <a:lnTo>
                  <a:pt x="9144" y="52739"/>
                </a:lnTo>
                <a:lnTo>
                  <a:pt x="9150" y="52754"/>
                </a:lnTo>
                <a:lnTo>
                  <a:pt x="9160" y="52770"/>
                </a:lnTo>
                <a:lnTo>
                  <a:pt x="9168" y="52784"/>
                </a:lnTo>
                <a:lnTo>
                  <a:pt x="9171" y="52800"/>
                </a:lnTo>
                <a:lnTo>
                  <a:pt x="9170" y="52811"/>
                </a:lnTo>
                <a:lnTo>
                  <a:pt x="9168" y="52821"/>
                </a:lnTo>
                <a:lnTo>
                  <a:pt x="9164" y="52834"/>
                </a:lnTo>
                <a:lnTo>
                  <a:pt x="9164" y="52835"/>
                </a:lnTo>
                <a:lnTo>
                  <a:pt x="9161" y="52849"/>
                </a:lnTo>
                <a:lnTo>
                  <a:pt x="9164" y="52847"/>
                </a:lnTo>
                <a:lnTo>
                  <a:pt x="9182" y="52828"/>
                </a:lnTo>
                <a:lnTo>
                  <a:pt x="9269" y="52739"/>
                </a:lnTo>
                <a:lnTo>
                  <a:pt x="9370" y="52637"/>
                </a:lnTo>
                <a:lnTo>
                  <a:pt x="9371" y="52629"/>
                </a:lnTo>
                <a:lnTo>
                  <a:pt x="10577" y="51406"/>
                </a:lnTo>
                <a:lnTo>
                  <a:pt x="11489" y="51961"/>
                </a:lnTo>
                <a:lnTo>
                  <a:pt x="11495" y="51966"/>
                </a:lnTo>
                <a:lnTo>
                  <a:pt x="13308" y="53090"/>
                </a:lnTo>
                <a:lnTo>
                  <a:pt x="13406" y="53421"/>
                </a:lnTo>
                <a:lnTo>
                  <a:pt x="13644" y="54158"/>
                </a:lnTo>
                <a:lnTo>
                  <a:pt x="13646" y="54165"/>
                </a:lnTo>
                <a:lnTo>
                  <a:pt x="13659" y="54204"/>
                </a:lnTo>
                <a:lnTo>
                  <a:pt x="13660" y="54207"/>
                </a:lnTo>
                <a:lnTo>
                  <a:pt x="13938" y="55070"/>
                </a:lnTo>
                <a:lnTo>
                  <a:pt x="13941" y="55081"/>
                </a:lnTo>
                <a:lnTo>
                  <a:pt x="13651" y="56027"/>
                </a:lnTo>
                <a:lnTo>
                  <a:pt x="13565" y="56309"/>
                </a:lnTo>
                <a:lnTo>
                  <a:pt x="13505" y="56504"/>
                </a:lnTo>
                <a:lnTo>
                  <a:pt x="13134" y="57711"/>
                </a:lnTo>
                <a:lnTo>
                  <a:pt x="13124" y="57745"/>
                </a:lnTo>
                <a:lnTo>
                  <a:pt x="13115" y="57774"/>
                </a:lnTo>
                <a:lnTo>
                  <a:pt x="13110" y="57791"/>
                </a:lnTo>
                <a:lnTo>
                  <a:pt x="12419" y="60477"/>
                </a:lnTo>
                <a:lnTo>
                  <a:pt x="12415" y="60493"/>
                </a:lnTo>
                <a:lnTo>
                  <a:pt x="12413" y="60503"/>
                </a:lnTo>
                <a:lnTo>
                  <a:pt x="12402" y="60544"/>
                </a:lnTo>
                <a:lnTo>
                  <a:pt x="12312" y="60896"/>
                </a:lnTo>
                <a:lnTo>
                  <a:pt x="12315" y="60905"/>
                </a:lnTo>
                <a:lnTo>
                  <a:pt x="12230" y="61240"/>
                </a:lnTo>
                <a:lnTo>
                  <a:pt x="12228" y="61242"/>
                </a:lnTo>
                <a:lnTo>
                  <a:pt x="12159" y="61471"/>
                </a:lnTo>
                <a:lnTo>
                  <a:pt x="12159" y="61473"/>
                </a:lnTo>
                <a:lnTo>
                  <a:pt x="12323" y="62440"/>
                </a:lnTo>
                <a:lnTo>
                  <a:pt x="12329" y="62472"/>
                </a:lnTo>
                <a:lnTo>
                  <a:pt x="12329" y="62472"/>
                </a:lnTo>
                <a:lnTo>
                  <a:pt x="12333" y="62499"/>
                </a:lnTo>
                <a:lnTo>
                  <a:pt x="12527" y="63635"/>
                </a:lnTo>
                <a:lnTo>
                  <a:pt x="12526" y="63635"/>
                </a:lnTo>
                <a:lnTo>
                  <a:pt x="12532" y="63670"/>
                </a:lnTo>
                <a:lnTo>
                  <a:pt x="12532" y="63670"/>
                </a:lnTo>
                <a:lnTo>
                  <a:pt x="12534" y="63679"/>
                </a:lnTo>
                <a:lnTo>
                  <a:pt x="12534" y="63679"/>
                </a:lnTo>
                <a:lnTo>
                  <a:pt x="12656" y="64400"/>
                </a:lnTo>
                <a:lnTo>
                  <a:pt x="12665" y="64448"/>
                </a:lnTo>
                <a:lnTo>
                  <a:pt x="12735" y="64861"/>
                </a:lnTo>
                <a:lnTo>
                  <a:pt x="12761" y="65017"/>
                </a:lnTo>
                <a:lnTo>
                  <a:pt x="12762" y="65019"/>
                </a:lnTo>
                <a:lnTo>
                  <a:pt x="12736" y="65028"/>
                </a:lnTo>
                <a:lnTo>
                  <a:pt x="12722" y="65033"/>
                </a:lnTo>
                <a:lnTo>
                  <a:pt x="12718" y="65034"/>
                </a:lnTo>
                <a:lnTo>
                  <a:pt x="12701" y="65037"/>
                </a:lnTo>
                <a:lnTo>
                  <a:pt x="12657" y="65044"/>
                </a:lnTo>
                <a:lnTo>
                  <a:pt x="12617" y="65057"/>
                </a:lnTo>
                <a:lnTo>
                  <a:pt x="12609" y="65059"/>
                </a:lnTo>
                <a:lnTo>
                  <a:pt x="12573" y="65069"/>
                </a:lnTo>
                <a:lnTo>
                  <a:pt x="12559" y="65073"/>
                </a:lnTo>
                <a:lnTo>
                  <a:pt x="12491" y="65096"/>
                </a:lnTo>
                <a:lnTo>
                  <a:pt x="12441" y="65119"/>
                </a:lnTo>
                <a:lnTo>
                  <a:pt x="12332" y="65164"/>
                </a:lnTo>
                <a:lnTo>
                  <a:pt x="12268" y="65200"/>
                </a:lnTo>
                <a:lnTo>
                  <a:pt x="12224" y="65226"/>
                </a:lnTo>
                <a:lnTo>
                  <a:pt x="12173" y="65242"/>
                </a:lnTo>
                <a:lnTo>
                  <a:pt x="12109" y="65284"/>
                </a:lnTo>
                <a:lnTo>
                  <a:pt x="12051" y="65320"/>
                </a:lnTo>
                <a:lnTo>
                  <a:pt x="12028" y="65336"/>
                </a:lnTo>
                <a:lnTo>
                  <a:pt x="12004" y="65349"/>
                </a:lnTo>
                <a:lnTo>
                  <a:pt x="11967" y="65362"/>
                </a:lnTo>
                <a:lnTo>
                  <a:pt x="11920" y="65397"/>
                </a:lnTo>
                <a:lnTo>
                  <a:pt x="11788" y="65521"/>
                </a:lnTo>
                <a:lnTo>
                  <a:pt x="11774" y="65563"/>
                </a:lnTo>
                <a:lnTo>
                  <a:pt x="11768" y="65588"/>
                </a:lnTo>
                <a:lnTo>
                  <a:pt x="11757" y="65631"/>
                </a:lnTo>
                <a:lnTo>
                  <a:pt x="11747" y="65657"/>
                </a:lnTo>
                <a:lnTo>
                  <a:pt x="11723" y="65715"/>
                </a:lnTo>
                <a:lnTo>
                  <a:pt x="11693" y="65783"/>
                </a:lnTo>
                <a:lnTo>
                  <a:pt x="11669" y="65835"/>
                </a:lnTo>
                <a:lnTo>
                  <a:pt x="11660" y="65850"/>
                </a:lnTo>
                <a:lnTo>
                  <a:pt x="11645" y="65877"/>
                </a:lnTo>
                <a:lnTo>
                  <a:pt x="11629" y="65900"/>
                </a:lnTo>
                <a:lnTo>
                  <a:pt x="11608" y="65952"/>
                </a:lnTo>
                <a:lnTo>
                  <a:pt x="11588" y="65974"/>
                </a:lnTo>
                <a:lnTo>
                  <a:pt x="11556" y="65981"/>
                </a:lnTo>
                <a:lnTo>
                  <a:pt x="11524" y="65987"/>
                </a:lnTo>
                <a:lnTo>
                  <a:pt x="11490" y="65981"/>
                </a:lnTo>
                <a:lnTo>
                  <a:pt x="11456" y="65968"/>
                </a:lnTo>
                <a:lnTo>
                  <a:pt x="11432" y="65948"/>
                </a:lnTo>
                <a:lnTo>
                  <a:pt x="11419" y="65926"/>
                </a:lnTo>
                <a:lnTo>
                  <a:pt x="11398" y="65877"/>
                </a:lnTo>
                <a:lnTo>
                  <a:pt x="11395" y="65864"/>
                </a:lnTo>
                <a:lnTo>
                  <a:pt x="11395" y="65841"/>
                </a:lnTo>
                <a:lnTo>
                  <a:pt x="11392" y="65817"/>
                </a:lnTo>
                <a:lnTo>
                  <a:pt x="11392" y="65812"/>
                </a:lnTo>
                <a:lnTo>
                  <a:pt x="11365" y="65793"/>
                </a:lnTo>
                <a:lnTo>
                  <a:pt x="11364" y="65793"/>
                </a:lnTo>
                <a:lnTo>
                  <a:pt x="11324" y="65783"/>
                </a:lnTo>
                <a:lnTo>
                  <a:pt x="11266" y="65783"/>
                </a:lnTo>
                <a:lnTo>
                  <a:pt x="11199" y="65786"/>
                </a:lnTo>
                <a:lnTo>
                  <a:pt x="11128" y="65803"/>
                </a:lnTo>
                <a:lnTo>
                  <a:pt x="11033" y="65841"/>
                </a:lnTo>
                <a:lnTo>
                  <a:pt x="11001" y="65854"/>
                </a:lnTo>
                <a:lnTo>
                  <a:pt x="10959" y="65871"/>
                </a:lnTo>
                <a:lnTo>
                  <a:pt x="10901" y="65871"/>
                </a:lnTo>
                <a:lnTo>
                  <a:pt x="10864" y="65866"/>
                </a:lnTo>
                <a:lnTo>
                  <a:pt x="10847" y="65864"/>
                </a:lnTo>
                <a:lnTo>
                  <a:pt x="10789" y="65845"/>
                </a:lnTo>
                <a:lnTo>
                  <a:pt x="10745" y="65835"/>
                </a:lnTo>
                <a:lnTo>
                  <a:pt x="10708" y="65811"/>
                </a:lnTo>
                <a:lnTo>
                  <a:pt x="10705" y="65809"/>
                </a:lnTo>
                <a:lnTo>
                  <a:pt x="10651" y="65793"/>
                </a:lnTo>
                <a:lnTo>
                  <a:pt x="10590" y="65796"/>
                </a:lnTo>
                <a:lnTo>
                  <a:pt x="10532" y="65809"/>
                </a:lnTo>
                <a:lnTo>
                  <a:pt x="10451" y="65825"/>
                </a:lnTo>
                <a:lnTo>
                  <a:pt x="10400" y="65848"/>
                </a:lnTo>
                <a:lnTo>
                  <a:pt x="10343" y="65884"/>
                </a:lnTo>
                <a:lnTo>
                  <a:pt x="10289" y="65919"/>
                </a:lnTo>
                <a:lnTo>
                  <a:pt x="10238" y="65958"/>
                </a:lnTo>
                <a:lnTo>
                  <a:pt x="10204" y="65987"/>
                </a:lnTo>
                <a:lnTo>
                  <a:pt x="10180" y="66007"/>
                </a:lnTo>
                <a:lnTo>
                  <a:pt x="10147" y="66039"/>
                </a:lnTo>
                <a:lnTo>
                  <a:pt x="10113" y="66059"/>
                </a:lnTo>
                <a:lnTo>
                  <a:pt x="10082" y="66065"/>
                </a:lnTo>
                <a:lnTo>
                  <a:pt x="10038" y="66072"/>
                </a:lnTo>
                <a:lnTo>
                  <a:pt x="10032" y="66071"/>
                </a:lnTo>
                <a:lnTo>
                  <a:pt x="9998" y="66065"/>
                </a:lnTo>
                <a:lnTo>
                  <a:pt x="9995" y="66065"/>
                </a:lnTo>
                <a:lnTo>
                  <a:pt x="9995" y="66065"/>
                </a:lnTo>
                <a:lnTo>
                  <a:pt x="9950" y="66065"/>
                </a:lnTo>
                <a:lnTo>
                  <a:pt x="9920" y="66065"/>
                </a:lnTo>
                <a:lnTo>
                  <a:pt x="9893" y="66078"/>
                </a:lnTo>
                <a:lnTo>
                  <a:pt x="9862" y="66084"/>
                </a:lnTo>
                <a:lnTo>
                  <a:pt x="9822" y="66107"/>
                </a:lnTo>
                <a:lnTo>
                  <a:pt x="9781" y="66120"/>
                </a:lnTo>
                <a:lnTo>
                  <a:pt x="9744" y="66133"/>
                </a:lnTo>
                <a:lnTo>
                  <a:pt x="9697" y="66127"/>
                </a:lnTo>
                <a:lnTo>
                  <a:pt x="9673" y="66127"/>
                </a:lnTo>
                <a:lnTo>
                  <a:pt x="9659" y="66127"/>
                </a:lnTo>
                <a:lnTo>
                  <a:pt x="9622" y="66127"/>
                </a:lnTo>
                <a:lnTo>
                  <a:pt x="9622" y="66127"/>
                </a:lnTo>
                <a:lnTo>
                  <a:pt x="9588" y="66123"/>
                </a:lnTo>
                <a:lnTo>
                  <a:pt x="9565" y="66114"/>
                </a:lnTo>
                <a:lnTo>
                  <a:pt x="9546" y="66105"/>
                </a:lnTo>
                <a:lnTo>
                  <a:pt x="9538" y="66101"/>
                </a:lnTo>
                <a:lnTo>
                  <a:pt x="9507" y="66094"/>
                </a:lnTo>
                <a:lnTo>
                  <a:pt x="9477" y="66094"/>
                </a:lnTo>
                <a:lnTo>
                  <a:pt x="9453" y="66094"/>
                </a:lnTo>
                <a:lnTo>
                  <a:pt x="9433" y="66097"/>
                </a:lnTo>
                <a:lnTo>
                  <a:pt x="9411" y="66097"/>
                </a:lnTo>
                <a:lnTo>
                  <a:pt x="9402" y="66097"/>
                </a:lnTo>
                <a:lnTo>
                  <a:pt x="9389" y="66101"/>
                </a:lnTo>
                <a:lnTo>
                  <a:pt x="9387" y="66103"/>
                </a:lnTo>
                <a:lnTo>
                  <a:pt x="9375" y="66114"/>
                </a:lnTo>
                <a:lnTo>
                  <a:pt x="9368" y="66127"/>
                </a:lnTo>
                <a:lnTo>
                  <a:pt x="9355" y="66143"/>
                </a:lnTo>
                <a:lnTo>
                  <a:pt x="9335" y="66153"/>
                </a:lnTo>
                <a:lnTo>
                  <a:pt x="9314" y="66156"/>
                </a:lnTo>
                <a:lnTo>
                  <a:pt x="9291" y="66156"/>
                </a:lnTo>
                <a:lnTo>
                  <a:pt x="9267" y="66156"/>
                </a:lnTo>
                <a:lnTo>
                  <a:pt x="9250" y="66159"/>
                </a:lnTo>
                <a:lnTo>
                  <a:pt x="9236" y="66162"/>
                </a:lnTo>
                <a:lnTo>
                  <a:pt x="9223" y="66169"/>
                </a:lnTo>
                <a:lnTo>
                  <a:pt x="9203" y="66185"/>
                </a:lnTo>
                <a:lnTo>
                  <a:pt x="9199" y="66190"/>
                </a:lnTo>
                <a:lnTo>
                  <a:pt x="9196" y="66195"/>
                </a:lnTo>
                <a:lnTo>
                  <a:pt x="9172" y="66201"/>
                </a:lnTo>
                <a:lnTo>
                  <a:pt x="9167" y="66200"/>
                </a:lnTo>
                <a:lnTo>
                  <a:pt x="9162" y="66198"/>
                </a:lnTo>
                <a:lnTo>
                  <a:pt x="9148" y="66191"/>
                </a:lnTo>
                <a:lnTo>
                  <a:pt x="9131" y="66182"/>
                </a:lnTo>
                <a:lnTo>
                  <a:pt x="9115" y="66175"/>
                </a:lnTo>
                <a:lnTo>
                  <a:pt x="9098" y="66172"/>
                </a:lnTo>
                <a:lnTo>
                  <a:pt x="9077" y="66162"/>
                </a:lnTo>
                <a:lnTo>
                  <a:pt x="9060" y="66140"/>
                </a:lnTo>
                <a:lnTo>
                  <a:pt x="9056" y="66135"/>
                </a:lnTo>
                <a:lnTo>
                  <a:pt x="9039" y="66119"/>
                </a:lnTo>
                <a:lnTo>
                  <a:pt x="9020" y="66101"/>
                </a:lnTo>
                <a:lnTo>
                  <a:pt x="9030" y="66153"/>
                </a:lnTo>
                <a:lnTo>
                  <a:pt x="9034" y="66158"/>
                </a:lnTo>
                <a:lnTo>
                  <a:pt x="9037" y="66162"/>
                </a:lnTo>
                <a:lnTo>
                  <a:pt x="9067" y="66204"/>
                </a:lnTo>
                <a:lnTo>
                  <a:pt x="9135" y="66260"/>
                </a:lnTo>
                <a:lnTo>
                  <a:pt x="9199" y="66344"/>
                </a:lnTo>
                <a:lnTo>
                  <a:pt x="9222" y="66441"/>
                </a:lnTo>
                <a:lnTo>
                  <a:pt x="9225" y="66451"/>
                </a:lnTo>
                <a:lnTo>
                  <a:pt x="9105" y="66472"/>
                </a:lnTo>
                <a:lnTo>
                  <a:pt x="9057" y="66480"/>
                </a:lnTo>
                <a:lnTo>
                  <a:pt x="8967" y="66496"/>
                </a:lnTo>
                <a:lnTo>
                  <a:pt x="8817" y="66520"/>
                </a:lnTo>
                <a:lnTo>
                  <a:pt x="8232" y="66614"/>
                </a:lnTo>
                <a:lnTo>
                  <a:pt x="7550" y="66724"/>
                </a:lnTo>
                <a:lnTo>
                  <a:pt x="7338" y="66758"/>
                </a:lnTo>
                <a:lnTo>
                  <a:pt x="7262" y="66770"/>
                </a:lnTo>
                <a:lnTo>
                  <a:pt x="6919" y="66822"/>
                </a:lnTo>
                <a:lnTo>
                  <a:pt x="6902" y="66863"/>
                </a:lnTo>
                <a:lnTo>
                  <a:pt x="6902" y="66863"/>
                </a:lnTo>
                <a:lnTo>
                  <a:pt x="6902" y="66864"/>
                </a:lnTo>
                <a:lnTo>
                  <a:pt x="6868" y="66947"/>
                </a:lnTo>
                <a:lnTo>
                  <a:pt x="6766" y="66982"/>
                </a:lnTo>
                <a:lnTo>
                  <a:pt x="6636" y="66997"/>
                </a:lnTo>
                <a:lnTo>
                  <a:pt x="6536" y="66987"/>
                </a:lnTo>
                <a:lnTo>
                  <a:pt x="6271" y="66966"/>
                </a:lnTo>
                <a:lnTo>
                  <a:pt x="6245" y="66960"/>
                </a:lnTo>
                <a:lnTo>
                  <a:pt x="6245" y="66960"/>
                </a:lnTo>
                <a:lnTo>
                  <a:pt x="6244" y="66960"/>
                </a:lnTo>
                <a:lnTo>
                  <a:pt x="6134" y="66932"/>
                </a:lnTo>
                <a:lnTo>
                  <a:pt x="6041" y="66879"/>
                </a:lnTo>
                <a:lnTo>
                  <a:pt x="6006" y="66859"/>
                </a:lnTo>
                <a:lnTo>
                  <a:pt x="5946" y="66825"/>
                </a:lnTo>
                <a:lnTo>
                  <a:pt x="5349" y="66872"/>
                </a:lnTo>
                <a:lnTo>
                  <a:pt x="5349" y="66872"/>
                </a:lnTo>
                <a:lnTo>
                  <a:pt x="5352" y="66879"/>
                </a:lnTo>
                <a:lnTo>
                  <a:pt x="5353" y="66879"/>
                </a:lnTo>
                <a:lnTo>
                  <a:pt x="5357" y="66883"/>
                </a:lnTo>
                <a:lnTo>
                  <a:pt x="5361" y="66899"/>
                </a:lnTo>
                <a:lnTo>
                  <a:pt x="5361" y="66901"/>
                </a:lnTo>
                <a:lnTo>
                  <a:pt x="5369" y="66916"/>
                </a:lnTo>
                <a:lnTo>
                  <a:pt x="5369" y="66916"/>
                </a:lnTo>
                <a:lnTo>
                  <a:pt x="5381" y="66926"/>
                </a:lnTo>
                <a:lnTo>
                  <a:pt x="5398" y="66947"/>
                </a:lnTo>
                <a:lnTo>
                  <a:pt x="5399" y="66961"/>
                </a:lnTo>
                <a:lnTo>
                  <a:pt x="5399" y="66977"/>
                </a:lnTo>
                <a:lnTo>
                  <a:pt x="5408" y="66994"/>
                </a:lnTo>
                <a:lnTo>
                  <a:pt x="5428" y="66992"/>
                </a:lnTo>
                <a:lnTo>
                  <a:pt x="5429" y="66991"/>
                </a:lnTo>
                <a:lnTo>
                  <a:pt x="5430" y="66990"/>
                </a:lnTo>
                <a:lnTo>
                  <a:pt x="5436" y="66989"/>
                </a:lnTo>
                <a:lnTo>
                  <a:pt x="5443" y="66987"/>
                </a:lnTo>
                <a:lnTo>
                  <a:pt x="5445" y="66987"/>
                </a:lnTo>
                <a:lnTo>
                  <a:pt x="5447" y="66987"/>
                </a:lnTo>
                <a:lnTo>
                  <a:pt x="5456" y="66987"/>
                </a:lnTo>
                <a:lnTo>
                  <a:pt x="5457" y="66994"/>
                </a:lnTo>
                <a:lnTo>
                  <a:pt x="5455" y="67003"/>
                </a:lnTo>
                <a:lnTo>
                  <a:pt x="5454" y="67013"/>
                </a:lnTo>
                <a:lnTo>
                  <a:pt x="5454" y="67016"/>
                </a:lnTo>
                <a:lnTo>
                  <a:pt x="5454" y="67018"/>
                </a:lnTo>
                <a:lnTo>
                  <a:pt x="5458" y="67023"/>
                </a:lnTo>
                <a:lnTo>
                  <a:pt x="5464" y="67024"/>
                </a:lnTo>
                <a:lnTo>
                  <a:pt x="5466" y="67024"/>
                </a:lnTo>
                <a:lnTo>
                  <a:pt x="5469" y="67028"/>
                </a:lnTo>
                <a:lnTo>
                  <a:pt x="5471" y="67031"/>
                </a:lnTo>
                <a:lnTo>
                  <a:pt x="5473" y="67040"/>
                </a:lnTo>
                <a:lnTo>
                  <a:pt x="5474" y="67044"/>
                </a:lnTo>
                <a:lnTo>
                  <a:pt x="5474" y="67049"/>
                </a:lnTo>
                <a:lnTo>
                  <a:pt x="5478" y="67055"/>
                </a:lnTo>
                <a:lnTo>
                  <a:pt x="5482" y="67056"/>
                </a:lnTo>
                <a:lnTo>
                  <a:pt x="5485" y="67058"/>
                </a:lnTo>
                <a:lnTo>
                  <a:pt x="5499" y="67059"/>
                </a:lnTo>
                <a:lnTo>
                  <a:pt x="5504" y="67056"/>
                </a:lnTo>
                <a:lnTo>
                  <a:pt x="5508" y="67054"/>
                </a:lnTo>
                <a:lnTo>
                  <a:pt x="5516" y="67058"/>
                </a:lnTo>
                <a:lnTo>
                  <a:pt x="5517" y="67058"/>
                </a:lnTo>
                <a:lnTo>
                  <a:pt x="5521" y="67060"/>
                </a:lnTo>
                <a:lnTo>
                  <a:pt x="5524" y="67062"/>
                </a:lnTo>
                <a:lnTo>
                  <a:pt x="5525" y="67063"/>
                </a:lnTo>
                <a:lnTo>
                  <a:pt x="5530" y="67069"/>
                </a:lnTo>
                <a:lnTo>
                  <a:pt x="5536" y="67075"/>
                </a:lnTo>
                <a:lnTo>
                  <a:pt x="5541" y="67083"/>
                </a:lnTo>
                <a:lnTo>
                  <a:pt x="5543" y="67086"/>
                </a:lnTo>
                <a:lnTo>
                  <a:pt x="5545" y="67090"/>
                </a:lnTo>
                <a:lnTo>
                  <a:pt x="5552" y="67100"/>
                </a:lnTo>
                <a:lnTo>
                  <a:pt x="5553" y="67105"/>
                </a:lnTo>
                <a:lnTo>
                  <a:pt x="5553" y="67108"/>
                </a:lnTo>
                <a:lnTo>
                  <a:pt x="5552" y="67111"/>
                </a:lnTo>
                <a:lnTo>
                  <a:pt x="5549" y="67119"/>
                </a:lnTo>
                <a:lnTo>
                  <a:pt x="5550" y="67123"/>
                </a:lnTo>
                <a:lnTo>
                  <a:pt x="5552" y="67127"/>
                </a:lnTo>
                <a:lnTo>
                  <a:pt x="5558" y="67133"/>
                </a:lnTo>
                <a:lnTo>
                  <a:pt x="5561" y="67141"/>
                </a:lnTo>
                <a:lnTo>
                  <a:pt x="5564" y="67144"/>
                </a:lnTo>
                <a:lnTo>
                  <a:pt x="5567" y="67147"/>
                </a:lnTo>
                <a:lnTo>
                  <a:pt x="5574" y="67153"/>
                </a:lnTo>
                <a:lnTo>
                  <a:pt x="5588" y="67166"/>
                </a:lnTo>
                <a:lnTo>
                  <a:pt x="5596" y="67176"/>
                </a:lnTo>
                <a:lnTo>
                  <a:pt x="5602" y="67185"/>
                </a:lnTo>
                <a:lnTo>
                  <a:pt x="5605" y="67189"/>
                </a:lnTo>
                <a:lnTo>
                  <a:pt x="5608" y="67194"/>
                </a:lnTo>
                <a:lnTo>
                  <a:pt x="5611" y="67204"/>
                </a:lnTo>
                <a:lnTo>
                  <a:pt x="5611" y="67206"/>
                </a:lnTo>
                <a:lnTo>
                  <a:pt x="5611" y="67209"/>
                </a:lnTo>
                <a:lnTo>
                  <a:pt x="5611" y="67219"/>
                </a:lnTo>
                <a:lnTo>
                  <a:pt x="5610" y="67225"/>
                </a:lnTo>
                <a:lnTo>
                  <a:pt x="5609" y="67234"/>
                </a:lnTo>
                <a:lnTo>
                  <a:pt x="5607" y="67243"/>
                </a:lnTo>
                <a:lnTo>
                  <a:pt x="5605" y="67249"/>
                </a:lnTo>
                <a:lnTo>
                  <a:pt x="5604" y="67251"/>
                </a:lnTo>
                <a:lnTo>
                  <a:pt x="5603" y="67256"/>
                </a:lnTo>
                <a:lnTo>
                  <a:pt x="5603" y="67263"/>
                </a:lnTo>
                <a:lnTo>
                  <a:pt x="5603" y="67266"/>
                </a:lnTo>
                <a:lnTo>
                  <a:pt x="5603" y="67268"/>
                </a:lnTo>
                <a:lnTo>
                  <a:pt x="5608" y="67276"/>
                </a:lnTo>
                <a:lnTo>
                  <a:pt x="5612" y="67278"/>
                </a:lnTo>
                <a:lnTo>
                  <a:pt x="5613" y="67279"/>
                </a:lnTo>
                <a:lnTo>
                  <a:pt x="5619" y="67285"/>
                </a:lnTo>
                <a:lnTo>
                  <a:pt x="5626" y="67297"/>
                </a:lnTo>
                <a:lnTo>
                  <a:pt x="5632" y="67312"/>
                </a:lnTo>
                <a:lnTo>
                  <a:pt x="5634" y="67317"/>
                </a:lnTo>
                <a:lnTo>
                  <a:pt x="5636" y="67322"/>
                </a:lnTo>
                <a:lnTo>
                  <a:pt x="5641" y="67335"/>
                </a:lnTo>
                <a:lnTo>
                  <a:pt x="5649" y="67344"/>
                </a:lnTo>
                <a:lnTo>
                  <a:pt x="5650" y="67347"/>
                </a:lnTo>
                <a:lnTo>
                  <a:pt x="5652" y="67350"/>
                </a:lnTo>
                <a:lnTo>
                  <a:pt x="5656" y="67362"/>
                </a:lnTo>
                <a:lnTo>
                  <a:pt x="5662" y="67371"/>
                </a:lnTo>
                <a:lnTo>
                  <a:pt x="5664" y="67373"/>
                </a:lnTo>
                <a:lnTo>
                  <a:pt x="5666" y="67375"/>
                </a:lnTo>
                <a:lnTo>
                  <a:pt x="5668" y="67375"/>
                </a:lnTo>
                <a:lnTo>
                  <a:pt x="5673" y="67377"/>
                </a:lnTo>
                <a:lnTo>
                  <a:pt x="5676" y="67379"/>
                </a:lnTo>
                <a:lnTo>
                  <a:pt x="5679" y="67382"/>
                </a:lnTo>
                <a:lnTo>
                  <a:pt x="5676" y="67394"/>
                </a:lnTo>
                <a:lnTo>
                  <a:pt x="5675" y="67398"/>
                </a:lnTo>
                <a:lnTo>
                  <a:pt x="5674" y="67402"/>
                </a:lnTo>
                <a:lnTo>
                  <a:pt x="5676" y="67411"/>
                </a:lnTo>
                <a:lnTo>
                  <a:pt x="5680" y="67422"/>
                </a:lnTo>
                <a:lnTo>
                  <a:pt x="5685" y="67424"/>
                </a:lnTo>
                <a:lnTo>
                  <a:pt x="5687" y="67424"/>
                </a:lnTo>
                <a:lnTo>
                  <a:pt x="5690" y="67424"/>
                </a:lnTo>
                <a:lnTo>
                  <a:pt x="5700" y="67426"/>
                </a:lnTo>
                <a:lnTo>
                  <a:pt x="5702" y="67430"/>
                </a:lnTo>
                <a:lnTo>
                  <a:pt x="5704" y="67432"/>
                </a:lnTo>
                <a:lnTo>
                  <a:pt x="5704" y="67433"/>
                </a:lnTo>
                <a:lnTo>
                  <a:pt x="5707" y="67436"/>
                </a:lnTo>
                <a:lnTo>
                  <a:pt x="5710" y="67445"/>
                </a:lnTo>
                <a:lnTo>
                  <a:pt x="5714" y="67453"/>
                </a:lnTo>
                <a:lnTo>
                  <a:pt x="5716" y="67458"/>
                </a:lnTo>
                <a:lnTo>
                  <a:pt x="5716" y="67459"/>
                </a:lnTo>
                <a:lnTo>
                  <a:pt x="5717" y="67464"/>
                </a:lnTo>
                <a:lnTo>
                  <a:pt x="5720" y="67473"/>
                </a:lnTo>
                <a:lnTo>
                  <a:pt x="5724" y="67473"/>
                </a:lnTo>
                <a:lnTo>
                  <a:pt x="5729" y="67468"/>
                </a:lnTo>
                <a:lnTo>
                  <a:pt x="5738" y="67458"/>
                </a:lnTo>
                <a:lnTo>
                  <a:pt x="5737" y="67455"/>
                </a:lnTo>
                <a:lnTo>
                  <a:pt x="5737" y="67452"/>
                </a:lnTo>
                <a:lnTo>
                  <a:pt x="5736" y="67443"/>
                </a:lnTo>
                <a:lnTo>
                  <a:pt x="5737" y="67441"/>
                </a:lnTo>
                <a:lnTo>
                  <a:pt x="5737" y="67439"/>
                </a:lnTo>
                <a:lnTo>
                  <a:pt x="5742" y="67433"/>
                </a:lnTo>
                <a:lnTo>
                  <a:pt x="5745" y="67429"/>
                </a:lnTo>
                <a:lnTo>
                  <a:pt x="5747" y="67426"/>
                </a:lnTo>
                <a:lnTo>
                  <a:pt x="5753" y="67424"/>
                </a:lnTo>
                <a:lnTo>
                  <a:pt x="5757" y="67425"/>
                </a:lnTo>
                <a:lnTo>
                  <a:pt x="5761" y="67426"/>
                </a:lnTo>
                <a:lnTo>
                  <a:pt x="5762" y="67434"/>
                </a:lnTo>
                <a:lnTo>
                  <a:pt x="5763" y="67439"/>
                </a:lnTo>
                <a:lnTo>
                  <a:pt x="5763" y="67443"/>
                </a:lnTo>
                <a:lnTo>
                  <a:pt x="5771" y="67450"/>
                </a:lnTo>
                <a:lnTo>
                  <a:pt x="5778" y="67456"/>
                </a:lnTo>
                <a:lnTo>
                  <a:pt x="5780" y="67460"/>
                </a:lnTo>
                <a:lnTo>
                  <a:pt x="5782" y="67463"/>
                </a:lnTo>
                <a:lnTo>
                  <a:pt x="5784" y="67471"/>
                </a:lnTo>
                <a:lnTo>
                  <a:pt x="5784" y="67475"/>
                </a:lnTo>
                <a:lnTo>
                  <a:pt x="5784" y="67478"/>
                </a:lnTo>
                <a:lnTo>
                  <a:pt x="5788" y="67488"/>
                </a:lnTo>
                <a:lnTo>
                  <a:pt x="5789" y="67490"/>
                </a:lnTo>
                <a:lnTo>
                  <a:pt x="5796" y="67499"/>
                </a:lnTo>
                <a:lnTo>
                  <a:pt x="5801" y="67502"/>
                </a:lnTo>
                <a:lnTo>
                  <a:pt x="5806" y="67505"/>
                </a:lnTo>
                <a:lnTo>
                  <a:pt x="5811" y="67508"/>
                </a:lnTo>
                <a:lnTo>
                  <a:pt x="5815" y="67509"/>
                </a:lnTo>
                <a:lnTo>
                  <a:pt x="5819" y="67511"/>
                </a:lnTo>
                <a:lnTo>
                  <a:pt x="5823" y="67514"/>
                </a:lnTo>
                <a:lnTo>
                  <a:pt x="5833" y="67520"/>
                </a:lnTo>
                <a:lnTo>
                  <a:pt x="5833" y="67524"/>
                </a:lnTo>
                <a:lnTo>
                  <a:pt x="5833" y="67528"/>
                </a:lnTo>
                <a:lnTo>
                  <a:pt x="5830" y="67536"/>
                </a:lnTo>
                <a:lnTo>
                  <a:pt x="5826" y="67538"/>
                </a:lnTo>
                <a:lnTo>
                  <a:pt x="5820" y="67541"/>
                </a:lnTo>
                <a:lnTo>
                  <a:pt x="5817" y="67542"/>
                </a:lnTo>
                <a:lnTo>
                  <a:pt x="5812" y="67543"/>
                </a:lnTo>
                <a:lnTo>
                  <a:pt x="5808" y="67546"/>
                </a:lnTo>
                <a:lnTo>
                  <a:pt x="5804" y="67549"/>
                </a:lnTo>
                <a:lnTo>
                  <a:pt x="5800" y="67559"/>
                </a:lnTo>
                <a:lnTo>
                  <a:pt x="5802" y="67563"/>
                </a:lnTo>
                <a:lnTo>
                  <a:pt x="5805" y="67566"/>
                </a:lnTo>
                <a:lnTo>
                  <a:pt x="5811" y="67573"/>
                </a:lnTo>
                <a:lnTo>
                  <a:pt x="5817" y="67575"/>
                </a:lnTo>
                <a:lnTo>
                  <a:pt x="5822" y="67577"/>
                </a:lnTo>
                <a:lnTo>
                  <a:pt x="5829" y="67584"/>
                </a:lnTo>
                <a:lnTo>
                  <a:pt x="5829" y="67588"/>
                </a:lnTo>
                <a:lnTo>
                  <a:pt x="5829" y="67593"/>
                </a:lnTo>
                <a:lnTo>
                  <a:pt x="5825" y="67604"/>
                </a:lnTo>
                <a:lnTo>
                  <a:pt x="5817" y="67614"/>
                </a:lnTo>
                <a:lnTo>
                  <a:pt x="5815" y="67615"/>
                </a:lnTo>
                <a:lnTo>
                  <a:pt x="5813" y="67617"/>
                </a:lnTo>
                <a:lnTo>
                  <a:pt x="5808" y="67631"/>
                </a:lnTo>
                <a:lnTo>
                  <a:pt x="5809" y="67640"/>
                </a:lnTo>
                <a:lnTo>
                  <a:pt x="5811" y="67647"/>
                </a:lnTo>
                <a:lnTo>
                  <a:pt x="5819" y="67654"/>
                </a:lnTo>
                <a:lnTo>
                  <a:pt x="5827" y="67664"/>
                </a:lnTo>
                <a:lnTo>
                  <a:pt x="5826" y="67668"/>
                </a:lnTo>
                <a:lnTo>
                  <a:pt x="5825" y="67673"/>
                </a:lnTo>
                <a:lnTo>
                  <a:pt x="5823" y="67679"/>
                </a:lnTo>
                <a:lnTo>
                  <a:pt x="5822" y="67685"/>
                </a:lnTo>
                <a:lnTo>
                  <a:pt x="5821" y="67689"/>
                </a:lnTo>
                <a:lnTo>
                  <a:pt x="5820" y="67694"/>
                </a:lnTo>
                <a:lnTo>
                  <a:pt x="5818" y="67708"/>
                </a:lnTo>
                <a:lnTo>
                  <a:pt x="5822" y="67721"/>
                </a:lnTo>
                <a:lnTo>
                  <a:pt x="5823" y="67724"/>
                </a:lnTo>
                <a:lnTo>
                  <a:pt x="5824" y="67726"/>
                </a:lnTo>
                <a:lnTo>
                  <a:pt x="5831" y="67737"/>
                </a:lnTo>
                <a:lnTo>
                  <a:pt x="5840" y="67747"/>
                </a:lnTo>
                <a:lnTo>
                  <a:pt x="5848" y="67761"/>
                </a:lnTo>
                <a:lnTo>
                  <a:pt x="5852" y="67770"/>
                </a:lnTo>
                <a:lnTo>
                  <a:pt x="5855" y="67773"/>
                </a:lnTo>
                <a:lnTo>
                  <a:pt x="5859" y="67776"/>
                </a:lnTo>
                <a:lnTo>
                  <a:pt x="5862" y="67778"/>
                </a:lnTo>
                <a:lnTo>
                  <a:pt x="5871" y="67781"/>
                </a:lnTo>
                <a:lnTo>
                  <a:pt x="5874" y="67786"/>
                </a:lnTo>
                <a:lnTo>
                  <a:pt x="5877" y="67791"/>
                </a:lnTo>
                <a:lnTo>
                  <a:pt x="5876" y="67802"/>
                </a:lnTo>
                <a:lnTo>
                  <a:pt x="5874" y="67815"/>
                </a:lnTo>
                <a:lnTo>
                  <a:pt x="5876" y="67817"/>
                </a:lnTo>
                <a:lnTo>
                  <a:pt x="5877" y="67819"/>
                </a:lnTo>
                <a:lnTo>
                  <a:pt x="5883" y="67829"/>
                </a:lnTo>
                <a:lnTo>
                  <a:pt x="5882" y="67838"/>
                </a:lnTo>
                <a:lnTo>
                  <a:pt x="5882" y="67842"/>
                </a:lnTo>
                <a:lnTo>
                  <a:pt x="5877" y="67847"/>
                </a:lnTo>
                <a:lnTo>
                  <a:pt x="5868" y="67848"/>
                </a:lnTo>
                <a:lnTo>
                  <a:pt x="5860" y="67848"/>
                </a:lnTo>
                <a:lnTo>
                  <a:pt x="5855" y="67848"/>
                </a:lnTo>
                <a:lnTo>
                  <a:pt x="5853" y="67847"/>
                </a:lnTo>
                <a:lnTo>
                  <a:pt x="5849" y="67846"/>
                </a:lnTo>
                <a:lnTo>
                  <a:pt x="5840" y="67844"/>
                </a:lnTo>
                <a:lnTo>
                  <a:pt x="5839" y="67849"/>
                </a:lnTo>
                <a:lnTo>
                  <a:pt x="5840" y="67851"/>
                </a:lnTo>
                <a:lnTo>
                  <a:pt x="5840" y="67853"/>
                </a:lnTo>
                <a:lnTo>
                  <a:pt x="5839" y="67858"/>
                </a:lnTo>
                <a:lnTo>
                  <a:pt x="5839" y="67863"/>
                </a:lnTo>
                <a:lnTo>
                  <a:pt x="5838" y="67875"/>
                </a:lnTo>
                <a:lnTo>
                  <a:pt x="5838" y="67879"/>
                </a:lnTo>
                <a:lnTo>
                  <a:pt x="5838" y="67883"/>
                </a:lnTo>
                <a:lnTo>
                  <a:pt x="5840" y="67896"/>
                </a:lnTo>
                <a:lnTo>
                  <a:pt x="5843" y="67908"/>
                </a:lnTo>
                <a:lnTo>
                  <a:pt x="5843" y="67908"/>
                </a:lnTo>
                <a:lnTo>
                  <a:pt x="5843" y="67913"/>
                </a:lnTo>
                <a:lnTo>
                  <a:pt x="5843" y="67917"/>
                </a:lnTo>
                <a:lnTo>
                  <a:pt x="5843" y="67926"/>
                </a:lnTo>
                <a:lnTo>
                  <a:pt x="5843" y="67929"/>
                </a:lnTo>
                <a:lnTo>
                  <a:pt x="5843" y="67932"/>
                </a:lnTo>
                <a:lnTo>
                  <a:pt x="5845" y="67939"/>
                </a:lnTo>
                <a:lnTo>
                  <a:pt x="5847" y="67942"/>
                </a:lnTo>
                <a:lnTo>
                  <a:pt x="5848" y="67944"/>
                </a:lnTo>
                <a:lnTo>
                  <a:pt x="5849" y="67945"/>
                </a:lnTo>
                <a:lnTo>
                  <a:pt x="5852" y="67954"/>
                </a:lnTo>
                <a:lnTo>
                  <a:pt x="5854" y="67959"/>
                </a:lnTo>
                <a:lnTo>
                  <a:pt x="5855" y="67963"/>
                </a:lnTo>
                <a:lnTo>
                  <a:pt x="5856" y="67972"/>
                </a:lnTo>
                <a:lnTo>
                  <a:pt x="5857" y="67974"/>
                </a:lnTo>
                <a:lnTo>
                  <a:pt x="5857" y="67977"/>
                </a:lnTo>
                <a:lnTo>
                  <a:pt x="5858" y="67979"/>
                </a:lnTo>
                <a:lnTo>
                  <a:pt x="5860" y="67986"/>
                </a:lnTo>
                <a:lnTo>
                  <a:pt x="5862" y="67994"/>
                </a:lnTo>
                <a:lnTo>
                  <a:pt x="5862" y="67995"/>
                </a:lnTo>
                <a:lnTo>
                  <a:pt x="5862" y="68000"/>
                </a:lnTo>
                <a:lnTo>
                  <a:pt x="5867" y="68012"/>
                </a:lnTo>
                <a:lnTo>
                  <a:pt x="5869" y="68024"/>
                </a:lnTo>
                <a:lnTo>
                  <a:pt x="5872" y="68033"/>
                </a:lnTo>
                <a:lnTo>
                  <a:pt x="5876" y="68033"/>
                </a:lnTo>
                <a:lnTo>
                  <a:pt x="5878" y="68033"/>
                </a:lnTo>
                <a:lnTo>
                  <a:pt x="5882" y="68032"/>
                </a:lnTo>
                <a:lnTo>
                  <a:pt x="5882" y="68032"/>
                </a:lnTo>
                <a:lnTo>
                  <a:pt x="5890" y="68033"/>
                </a:lnTo>
                <a:lnTo>
                  <a:pt x="5890" y="68035"/>
                </a:lnTo>
                <a:lnTo>
                  <a:pt x="5889" y="68037"/>
                </a:lnTo>
                <a:lnTo>
                  <a:pt x="5882" y="68044"/>
                </a:lnTo>
                <a:lnTo>
                  <a:pt x="5881" y="68044"/>
                </a:lnTo>
                <a:lnTo>
                  <a:pt x="5878" y="68046"/>
                </a:lnTo>
                <a:lnTo>
                  <a:pt x="5873" y="68053"/>
                </a:lnTo>
                <a:lnTo>
                  <a:pt x="5873" y="68062"/>
                </a:lnTo>
                <a:lnTo>
                  <a:pt x="5874" y="68066"/>
                </a:lnTo>
                <a:lnTo>
                  <a:pt x="5874" y="68070"/>
                </a:lnTo>
                <a:lnTo>
                  <a:pt x="5881" y="68079"/>
                </a:lnTo>
                <a:lnTo>
                  <a:pt x="5889" y="68082"/>
                </a:lnTo>
                <a:lnTo>
                  <a:pt x="5891" y="68081"/>
                </a:lnTo>
                <a:lnTo>
                  <a:pt x="5893" y="68080"/>
                </a:lnTo>
                <a:lnTo>
                  <a:pt x="5896" y="68080"/>
                </a:lnTo>
                <a:lnTo>
                  <a:pt x="5903" y="68080"/>
                </a:lnTo>
                <a:lnTo>
                  <a:pt x="5907" y="68081"/>
                </a:lnTo>
                <a:lnTo>
                  <a:pt x="5913" y="68086"/>
                </a:lnTo>
                <a:lnTo>
                  <a:pt x="5911" y="68090"/>
                </a:lnTo>
                <a:lnTo>
                  <a:pt x="5910" y="68093"/>
                </a:lnTo>
                <a:lnTo>
                  <a:pt x="5906" y="68094"/>
                </a:lnTo>
                <a:lnTo>
                  <a:pt x="5903" y="68097"/>
                </a:lnTo>
                <a:lnTo>
                  <a:pt x="5902" y="68098"/>
                </a:lnTo>
                <a:lnTo>
                  <a:pt x="5900" y="68099"/>
                </a:lnTo>
                <a:lnTo>
                  <a:pt x="5899" y="68107"/>
                </a:lnTo>
                <a:lnTo>
                  <a:pt x="5905" y="68114"/>
                </a:lnTo>
                <a:lnTo>
                  <a:pt x="5911" y="68118"/>
                </a:lnTo>
                <a:lnTo>
                  <a:pt x="5919" y="68119"/>
                </a:lnTo>
                <a:lnTo>
                  <a:pt x="5932" y="68117"/>
                </a:lnTo>
                <a:lnTo>
                  <a:pt x="5934" y="68117"/>
                </a:lnTo>
                <a:lnTo>
                  <a:pt x="5939" y="68114"/>
                </a:lnTo>
                <a:lnTo>
                  <a:pt x="5939" y="68114"/>
                </a:lnTo>
                <a:lnTo>
                  <a:pt x="5943" y="68110"/>
                </a:lnTo>
                <a:lnTo>
                  <a:pt x="5949" y="68110"/>
                </a:lnTo>
                <a:lnTo>
                  <a:pt x="5952" y="68110"/>
                </a:lnTo>
                <a:lnTo>
                  <a:pt x="5954" y="68110"/>
                </a:lnTo>
                <a:lnTo>
                  <a:pt x="5966" y="68117"/>
                </a:lnTo>
                <a:lnTo>
                  <a:pt x="5969" y="68123"/>
                </a:lnTo>
                <a:lnTo>
                  <a:pt x="5970" y="68129"/>
                </a:lnTo>
                <a:lnTo>
                  <a:pt x="5975" y="68130"/>
                </a:lnTo>
                <a:lnTo>
                  <a:pt x="5978" y="68130"/>
                </a:lnTo>
                <a:lnTo>
                  <a:pt x="5981" y="68129"/>
                </a:lnTo>
                <a:lnTo>
                  <a:pt x="5981" y="68127"/>
                </a:lnTo>
                <a:lnTo>
                  <a:pt x="5982" y="68124"/>
                </a:lnTo>
                <a:lnTo>
                  <a:pt x="5989" y="68121"/>
                </a:lnTo>
                <a:lnTo>
                  <a:pt x="5995" y="68123"/>
                </a:lnTo>
                <a:lnTo>
                  <a:pt x="6001" y="68127"/>
                </a:lnTo>
                <a:lnTo>
                  <a:pt x="6007" y="68134"/>
                </a:lnTo>
                <a:lnTo>
                  <a:pt x="6007" y="68137"/>
                </a:lnTo>
                <a:lnTo>
                  <a:pt x="6008" y="68140"/>
                </a:lnTo>
                <a:lnTo>
                  <a:pt x="6007" y="68150"/>
                </a:lnTo>
                <a:lnTo>
                  <a:pt x="6006" y="68154"/>
                </a:lnTo>
                <a:lnTo>
                  <a:pt x="6005" y="68158"/>
                </a:lnTo>
                <a:lnTo>
                  <a:pt x="6002" y="68165"/>
                </a:lnTo>
                <a:lnTo>
                  <a:pt x="5998" y="68166"/>
                </a:lnTo>
                <a:lnTo>
                  <a:pt x="5998" y="68166"/>
                </a:lnTo>
                <a:lnTo>
                  <a:pt x="5994" y="68169"/>
                </a:lnTo>
                <a:lnTo>
                  <a:pt x="5991" y="68175"/>
                </a:lnTo>
                <a:lnTo>
                  <a:pt x="5991" y="68177"/>
                </a:lnTo>
                <a:lnTo>
                  <a:pt x="5996" y="68181"/>
                </a:lnTo>
                <a:lnTo>
                  <a:pt x="6000" y="68181"/>
                </a:lnTo>
                <a:lnTo>
                  <a:pt x="6008" y="68181"/>
                </a:lnTo>
                <a:lnTo>
                  <a:pt x="6009" y="68180"/>
                </a:lnTo>
                <a:lnTo>
                  <a:pt x="6010" y="68179"/>
                </a:lnTo>
                <a:lnTo>
                  <a:pt x="6010" y="68179"/>
                </a:lnTo>
                <a:lnTo>
                  <a:pt x="6014" y="68174"/>
                </a:lnTo>
                <a:lnTo>
                  <a:pt x="6019" y="68170"/>
                </a:lnTo>
                <a:lnTo>
                  <a:pt x="6026" y="68170"/>
                </a:lnTo>
                <a:lnTo>
                  <a:pt x="6031" y="68177"/>
                </a:lnTo>
                <a:lnTo>
                  <a:pt x="6030" y="68184"/>
                </a:lnTo>
                <a:lnTo>
                  <a:pt x="6029" y="68186"/>
                </a:lnTo>
                <a:lnTo>
                  <a:pt x="6029" y="68192"/>
                </a:lnTo>
                <a:lnTo>
                  <a:pt x="6033" y="68203"/>
                </a:lnTo>
                <a:lnTo>
                  <a:pt x="6036" y="68205"/>
                </a:lnTo>
                <a:lnTo>
                  <a:pt x="6039" y="68205"/>
                </a:lnTo>
                <a:lnTo>
                  <a:pt x="6041" y="68205"/>
                </a:lnTo>
                <a:lnTo>
                  <a:pt x="6046" y="68207"/>
                </a:lnTo>
                <a:lnTo>
                  <a:pt x="6049" y="68211"/>
                </a:lnTo>
                <a:lnTo>
                  <a:pt x="6047" y="68214"/>
                </a:lnTo>
                <a:lnTo>
                  <a:pt x="6046" y="68217"/>
                </a:lnTo>
                <a:lnTo>
                  <a:pt x="6042" y="68224"/>
                </a:lnTo>
                <a:lnTo>
                  <a:pt x="6042" y="68228"/>
                </a:lnTo>
                <a:lnTo>
                  <a:pt x="6042" y="68234"/>
                </a:lnTo>
                <a:lnTo>
                  <a:pt x="6043" y="68236"/>
                </a:lnTo>
                <a:lnTo>
                  <a:pt x="6044" y="68237"/>
                </a:lnTo>
                <a:lnTo>
                  <a:pt x="6048" y="68238"/>
                </a:lnTo>
                <a:lnTo>
                  <a:pt x="6048" y="68242"/>
                </a:lnTo>
                <a:lnTo>
                  <a:pt x="6047" y="68244"/>
                </a:lnTo>
                <a:lnTo>
                  <a:pt x="6046" y="68245"/>
                </a:lnTo>
                <a:lnTo>
                  <a:pt x="6046" y="68245"/>
                </a:lnTo>
                <a:lnTo>
                  <a:pt x="6044" y="68247"/>
                </a:lnTo>
                <a:lnTo>
                  <a:pt x="6036" y="68258"/>
                </a:lnTo>
                <a:lnTo>
                  <a:pt x="6036" y="68260"/>
                </a:lnTo>
                <a:lnTo>
                  <a:pt x="6036" y="68262"/>
                </a:lnTo>
                <a:lnTo>
                  <a:pt x="6036" y="68274"/>
                </a:lnTo>
                <a:lnTo>
                  <a:pt x="6036" y="68277"/>
                </a:lnTo>
                <a:lnTo>
                  <a:pt x="6035" y="68279"/>
                </a:lnTo>
                <a:lnTo>
                  <a:pt x="6031" y="68280"/>
                </a:lnTo>
                <a:lnTo>
                  <a:pt x="6030" y="68281"/>
                </a:lnTo>
                <a:lnTo>
                  <a:pt x="6025" y="68281"/>
                </a:lnTo>
                <a:lnTo>
                  <a:pt x="6023" y="68285"/>
                </a:lnTo>
                <a:lnTo>
                  <a:pt x="6023" y="68287"/>
                </a:lnTo>
                <a:lnTo>
                  <a:pt x="6025" y="68289"/>
                </a:lnTo>
                <a:lnTo>
                  <a:pt x="6030" y="68291"/>
                </a:lnTo>
                <a:lnTo>
                  <a:pt x="6034" y="68291"/>
                </a:lnTo>
                <a:lnTo>
                  <a:pt x="6036" y="68291"/>
                </a:lnTo>
                <a:lnTo>
                  <a:pt x="6037" y="68291"/>
                </a:lnTo>
                <a:lnTo>
                  <a:pt x="6041" y="68291"/>
                </a:lnTo>
                <a:lnTo>
                  <a:pt x="6046" y="68295"/>
                </a:lnTo>
                <a:lnTo>
                  <a:pt x="6043" y="68297"/>
                </a:lnTo>
                <a:lnTo>
                  <a:pt x="6038" y="68300"/>
                </a:lnTo>
                <a:lnTo>
                  <a:pt x="6036" y="68302"/>
                </a:lnTo>
                <a:lnTo>
                  <a:pt x="6036" y="68306"/>
                </a:lnTo>
                <a:lnTo>
                  <a:pt x="6039" y="68309"/>
                </a:lnTo>
                <a:lnTo>
                  <a:pt x="6043" y="68310"/>
                </a:lnTo>
                <a:lnTo>
                  <a:pt x="6046" y="68309"/>
                </a:lnTo>
                <a:lnTo>
                  <a:pt x="6049" y="68307"/>
                </a:lnTo>
                <a:lnTo>
                  <a:pt x="6053" y="68303"/>
                </a:lnTo>
                <a:lnTo>
                  <a:pt x="6058" y="68296"/>
                </a:lnTo>
                <a:lnTo>
                  <a:pt x="6058" y="68294"/>
                </a:lnTo>
                <a:lnTo>
                  <a:pt x="6059" y="68292"/>
                </a:lnTo>
                <a:lnTo>
                  <a:pt x="6064" y="68287"/>
                </a:lnTo>
                <a:lnTo>
                  <a:pt x="6070" y="68284"/>
                </a:lnTo>
                <a:lnTo>
                  <a:pt x="6074" y="68283"/>
                </a:lnTo>
                <a:lnTo>
                  <a:pt x="6076" y="68283"/>
                </a:lnTo>
                <a:lnTo>
                  <a:pt x="6080" y="68285"/>
                </a:lnTo>
                <a:lnTo>
                  <a:pt x="6079" y="68292"/>
                </a:lnTo>
                <a:lnTo>
                  <a:pt x="6079" y="68296"/>
                </a:lnTo>
                <a:lnTo>
                  <a:pt x="6079" y="68298"/>
                </a:lnTo>
                <a:lnTo>
                  <a:pt x="6080" y="68301"/>
                </a:lnTo>
                <a:lnTo>
                  <a:pt x="6082" y="68300"/>
                </a:lnTo>
                <a:lnTo>
                  <a:pt x="6085" y="68299"/>
                </a:lnTo>
                <a:lnTo>
                  <a:pt x="6087" y="68298"/>
                </a:lnTo>
                <a:lnTo>
                  <a:pt x="6088" y="68297"/>
                </a:lnTo>
                <a:lnTo>
                  <a:pt x="6094" y="68295"/>
                </a:lnTo>
                <a:lnTo>
                  <a:pt x="6096" y="68296"/>
                </a:lnTo>
                <a:lnTo>
                  <a:pt x="6097" y="68298"/>
                </a:lnTo>
                <a:lnTo>
                  <a:pt x="6107" y="68307"/>
                </a:lnTo>
                <a:lnTo>
                  <a:pt x="6111" y="68315"/>
                </a:lnTo>
                <a:lnTo>
                  <a:pt x="6111" y="68319"/>
                </a:lnTo>
                <a:lnTo>
                  <a:pt x="6111" y="68323"/>
                </a:lnTo>
                <a:lnTo>
                  <a:pt x="6109" y="68332"/>
                </a:lnTo>
                <a:lnTo>
                  <a:pt x="6106" y="68336"/>
                </a:lnTo>
                <a:lnTo>
                  <a:pt x="6105" y="68337"/>
                </a:lnTo>
                <a:lnTo>
                  <a:pt x="6100" y="68341"/>
                </a:lnTo>
                <a:lnTo>
                  <a:pt x="6098" y="68345"/>
                </a:lnTo>
                <a:lnTo>
                  <a:pt x="6107" y="68345"/>
                </a:lnTo>
                <a:lnTo>
                  <a:pt x="6119" y="68345"/>
                </a:lnTo>
                <a:lnTo>
                  <a:pt x="6129" y="68344"/>
                </a:lnTo>
                <a:lnTo>
                  <a:pt x="6132" y="68344"/>
                </a:lnTo>
                <a:lnTo>
                  <a:pt x="6135" y="68344"/>
                </a:lnTo>
                <a:lnTo>
                  <a:pt x="6143" y="68344"/>
                </a:lnTo>
                <a:lnTo>
                  <a:pt x="6147" y="68347"/>
                </a:lnTo>
                <a:lnTo>
                  <a:pt x="6147" y="68351"/>
                </a:lnTo>
                <a:lnTo>
                  <a:pt x="6146" y="68357"/>
                </a:lnTo>
                <a:lnTo>
                  <a:pt x="6144" y="68363"/>
                </a:lnTo>
                <a:lnTo>
                  <a:pt x="6143" y="68366"/>
                </a:lnTo>
                <a:lnTo>
                  <a:pt x="6143" y="68371"/>
                </a:lnTo>
                <a:lnTo>
                  <a:pt x="6143" y="68375"/>
                </a:lnTo>
                <a:lnTo>
                  <a:pt x="6145" y="68384"/>
                </a:lnTo>
                <a:lnTo>
                  <a:pt x="6146" y="68391"/>
                </a:lnTo>
                <a:lnTo>
                  <a:pt x="6147" y="68391"/>
                </a:lnTo>
                <a:lnTo>
                  <a:pt x="6149" y="68390"/>
                </a:lnTo>
                <a:lnTo>
                  <a:pt x="6152" y="68388"/>
                </a:lnTo>
                <a:lnTo>
                  <a:pt x="6153" y="68387"/>
                </a:lnTo>
                <a:lnTo>
                  <a:pt x="6155" y="68383"/>
                </a:lnTo>
                <a:lnTo>
                  <a:pt x="6157" y="68379"/>
                </a:lnTo>
                <a:lnTo>
                  <a:pt x="6162" y="68377"/>
                </a:lnTo>
                <a:lnTo>
                  <a:pt x="6165" y="68379"/>
                </a:lnTo>
                <a:lnTo>
                  <a:pt x="6168" y="68383"/>
                </a:lnTo>
                <a:lnTo>
                  <a:pt x="6170" y="68390"/>
                </a:lnTo>
                <a:lnTo>
                  <a:pt x="6170" y="68396"/>
                </a:lnTo>
                <a:lnTo>
                  <a:pt x="6167" y="68399"/>
                </a:lnTo>
                <a:lnTo>
                  <a:pt x="6167" y="68399"/>
                </a:lnTo>
                <a:lnTo>
                  <a:pt x="6164" y="68403"/>
                </a:lnTo>
                <a:lnTo>
                  <a:pt x="6161" y="68409"/>
                </a:lnTo>
                <a:lnTo>
                  <a:pt x="6158" y="68413"/>
                </a:lnTo>
                <a:lnTo>
                  <a:pt x="6160" y="68421"/>
                </a:lnTo>
                <a:lnTo>
                  <a:pt x="6168" y="68428"/>
                </a:lnTo>
                <a:lnTo>
                  <a:pt x="6173" y="68430"/>
                </a:lnTo>
                <a:lnTo>
                  <a:pt x="6177" y="68431"/>
                </a:lnTo>
                <a:lnTo>
                  <a:pt x="6180" y="68435"/>
                </a:lnTo>
                <a:lnTo>
                  <a:pt x="6180" y="68438"/>
                </a:lnTo>
                <a:lnTo>
                  <a:pt x="6180" y="68439"/>
                </a:lnTo>
                <a:lnTo>
                  <a:pt x="6180" y="68440"/>
                </a:lnTo>
                <a:lnTo>
                  <a:pt x="6181" y="68445"/>
                </a:lnTo>
                <a:lnTo>
                  <a:pt x="6186" y="68447"/>
                </a:lnTo>
                <a:lnTo>
                  <a:pt x="6188" y="68448"/>
                </a:lnTo>
                <a:lnTo>
                  <a:pt x="6190" y="68448"/>
                </a:lnTo>
                <a:lnTo>
                  <a:pt x="6194" y="68452"/>
                </a:lnTo>
                <a:lnTo>
                  <a:pt x="6195" y="68454"/>
                </a:lnTo>
                <a:lnTo>
                  <a:pt x="6195" y="68456"/>
                </a:lnTo>
                <a:lnTo>
                  <a:pt x="6190" y="68459"/>
                </a:lnTo>
                <a:lnTo>
                  <a:pt x="6187" y="68460"/>
                </a:lnTo>
                <a:lnTo>
                  <a:pt x="6183" y="68465"/>
                </a:lnTo>
                <a:lnTo>
                  <a:pt x="6185" y="68469"/>
                </a:lnTo>
                <a:lnTo>
                  <a:pt x="6186" y="68472"/>
                </a:lnTo>
                <a:lnTo>
                  <a:pt x="6187" y="68475"/>
                </a:lnTo>
                <a:lnTo>
                  <a:pt x="6187" y="68478"/>
                </a:lnTo>
                <a:lnTo>
                  <a:pt x="6187" y="68480"/>
                </a:lnTo>
                <a:lnTo>
                  <a:pt x="6193" y="68495"/>
                </a:lnTo>
                <a:lnTo>
                  <a:pt x="6195" y="68499"/>
                </a:lnTo>
                <a:lnTo>
                  <a:pt x="6198" y="68503"/>
                </a:lnTo>
                <a:lnTo>
                  <a:pt x="6198" y="68505"/>
                </a:lnTo>
                <a:lnTo>
                  <a:pt x="6201" y="68511"/>
                </a:lnTo>
                <a:lnTo>
                  <a:pt x="6201" y="68515"/>
                </a:lnTo>
                <a:lnTo>
                  <a:pt x="6204" y="68516"/>
                </a:lnTo>
                <a:lnTo>
                  <a:pt x="6208" y="68518"/>
                </a:lnTo>
                <a:lnTo>
                  <a:pt x="6208" y="68521"/>
                </a:lnTo>
                <a:lnTo>
                  <a:pt x="6203" y="68529"/>
                </a:lnTo>
                <a:lnTo>
                  <a:pt x="6202" y="68532"/>
                </a:lnTo>
                <a:lnTo>
                  <a:pt x="6201" y="68536"/>
                </a:lnTo>
                <a:lnTo>
                  <a:pt x="6201" y="68544"/>
                </a:lnTo>
                <a:lnTo>
                  <a:pt x="6195" y="68547"/>
                </a:lnTo>
                <a:lnTo>
                  <a:pt x="6193" y="68546"/>
                </a:lnTo>
                <a:lnTo>
                  <a:pt x="6191" y="68546"/>
                </a:lnTo>
                <a:lnTo>
                  <a:pt x="6188" y="68547"/>
                </a:lnTo>
                <a:lnTo>
                  <a:pt x="6189" y="68552"/>
                </a:lnTo>
                <a:lnTo>
                  <a:pt x="6191" y="68557"/>
                </a:lnTo>
                <a:lnTo>
                  <a:pt x="6192" y="68561"/>
                </a:lnTo>
                <a:lnTo>
                  <a:pt x="6185" y="68565"/>
                </a:lnTo>
                <a:lnTo>
                  <a:pt x="6180" y="68565"/>
                </a:lnTo>
                <a:lnTo>
                  <a:pt x="6179" y="68565"/>
                </a:lnTo>
                <a:lnTo>
                  <a:pt x="6176" y="68565"/>
                </a:lnTo>
                <a:lnTo>
                  <a:pt x="6172" y="68570"/>
                </a:lnTo>
                <a:lnTo>
                  <a:pt x="6173" y="68574"/>
                </a:lnTo>
                <a:lnTo>
                  <a:pt x="6173" y="68576"/>
                </a:lnTo>
                <a:lnTo>
                  <a:pt x="6171" y="68579"/>
                </a:lnTo>
                <a:lnTo>
                  <a:pt x="6168" y="68583"/>
                </a:lnTo>
                <a:lnTo>
                  <a:pt x="6167" y="68591"/>
                </a:lnTo>
                <a:lnTo>
                  <a:pt x="6169" y="68597"/>
                </a:lnTo>
                <a:lnTo>
                  <a:pt x="6176" y="68598"/>
                </a:lnTo>
                <a:lnTo>
                  <a:pt x="6184" y="68602"/>
                </a:lnTo>
                <a:lnTo>
                  <a:pt x="6184" y="68608"/>
                </a:lnTo>
                <a:lnTo>
                  <a:pt x="6184" y="68613"/>
                </a:lnTo>
                <a:lnTo>
                  <a:pt x="6184" y="68616"/>
                </a:lnTo>
                <a:lnTo>
                  <a:pt x="6184" y="68619"/>
                </a:lnTo>
                <a:lnTo>
                  <a:pt x="6182" y="68628"/>
                </a:lnTo>
                <a:lnTo>
                  <a:pt x="6182" y="68641"/>
                </a:lnTo>
                <a:lnTo>
                  <a:pt x="6186" y="68653"/>
                </a:lnTo>
                <a:lnTo>
                  <a:pt x="6188" y="68656"/>
                </a:lnTo>
                <a:lnTo>
                  <a:pt x="6190" y="68659"/>
                </a:lnTo>
                <a:lnTo>
                  <a:pt x="6198" y="68666"/>
                </a:lnTo>
                <a:lnTo>
                  <a:pt x="6198" y="68670"/>
                </a:lnTo>
                <a:lnTo>
                  <a:pt x="6192" y="68676"/>
                </a:lnTo>
                <a:lnTo>
                  <a:pt x="6187" y="68677"/>
                </a:lnTo>
                <a:lnTo>
                  <a:pt x="6176" y="68682"/>
                </a:lnTo>
                <a:lnTo>
                  <a:pt x="6173" y="68681"/>
                </a:lnTo>
                <a:lnTo>
                  <a:pt x="6170" y="68680"/>
                </a:lnTo>
                <a:lnTo>
                  <a:pt x="6166" y="68677"/>
                </a:lnTo>
                <a:lnTo>
                  <a:pt x="6164" y="68675"/>
                </a:lnTo>
                <a:lnTo>
                  <a:pt x="6162" y="68673"/>
                </a:lnTo>
                <a:lnTo>
                  <a:pt x="6159" y="68674"/>
                </a:lnTo>
                <a:lnTo>
                  <a:pt x="6158" y="68674"/>
                </a:lnTo>
                <a:lnTo>
                  <a:pt x="6151" y="68679"/>
                </a:lnTo>
                <a:lnTo>
                  <a:pt x="6150" y="68684"/>
                </a:lnTo>
                <a:lnTo>
                  <a:pt x="6151" y="68689"/>
                </a:lnTo>
                <a:lnTo>
                  <a:pt x="6154" y="68694"/>
                </a:lnTo>
                <a:lnTo>
                  <a:pt x="6159" y="68693"/>
                </a:lnTo>
                <a:lnTo>
                  <a:pt x="6162" y="68691"/>
                </a:lnTo>
                <a:lnTo>
                  <a:pt x="6162" y="68691"/>
                </a:lnTo>
                <a:lnTo>
                  <a:pt x="6170" y="68693"/>
                </a:lnTo>
                <a:lnTo>
                  <a:pt x="6171" y="68696"/>
                </a:lnTo>
                <a:lnTo>
                  <a:pt x="6172" y="68698"/>
                </a:lnTo>
                <a:lnTo>
                  <a:pt x="6174" y="68706"/>
                </a:lnTo>
                <a:lnTo>
                  <a:pt x="6177" y="68707"/>
                </a:lnTo>
                <a:lnTo>
                  <a:pt x="6180" y="68709"/>
                </a:lnTo>
                <a:lnTo>
                  <a:pt x="6186" y="68714"/>
                </a:lnTo>
                <a:lnTo>
                  <a:pt x="6187" y="68721"/>
                </a:lnTo>
                <a:lnTo>
                  <a:pt x="6186" y="68725"/>
                </a:lnTo>
                <a:lnTo>
                  <a:pt x="6184" y="68729"/>
                </a:lnTo>
                <a:lnTo>
                  <a:pt x="6186" y="68739"/>
                </a:lnTo>
                <a:lnTo>
                  <a:pt x="6188" y="68744"/>
                </a:lnTo>
                <a:lnTo>
                  <a:pt x="6190" y="68745"/>
                </a:lnTo>
                <a:lnTo>
                  <a:pt x="6193" y="68746"/>
                </a:lnTo>
                <a:lnTo>
                  <a:pt x="6202" y="68749"/>
                </a:lnTo>
                <a:lnTo>
                  <a:pt x="6205" y="68754"/>
                </a:lnTo>
                <a:lnTo>
                  <a:pt x="6203" y="68758"/>
                </a:lnTo>
                <a:lnTo>
                  <a:pt x="6198" y="68762"/>
                </a:lnTo>
                <a:lnTo>
                  <a:pt x="6196" y="68766"/>
                </a:lnTo>
                <a:lnTo>
                  <a:pt x="6191" y="68771"/>
                </a:lnTo>
                <a:lnTo>
                  <a:pt x="6188" y="68769"/>
                </a:lnTo>
                <a:lnTo>
                  <a:pt x="6187" y="68767"/>
                </a:lnTo>
                <a:lnTo>
                  <a:pt x="6186" y="68765"/>
                </a:lnTo>
                <a:lnTo>
                  <a:pt x="6185" y="68765"/>
                </a:lnTo>
                <a:lnTo>
                  <a:pt x="6182" y="68763"/>
                </a:lnTo>
                <a:lnTo>
                  <a:pt x="6180" y="68769"/>
                </a:lnTo>
                <a:lnTo>
                  <a:pt x="6177" y="68773"/>
                </a:lnTo>
                <a:lnTo>
                  <a:pt x="6174" y="68775"/>
                </a:lnTo>
                <a:lnTo>
                  <a:pt x="6169" y="68777"/>
                </a:lnTo>
                <a:lnTo>
                  <a:pt x="6165" y="68778"/>
                </a:lnTo>
                <a:lnTo>
                  <a:pt x="6166" y="68785"/>
                </a:lnTo>
                <a:lnTo>
                  <a:pt x="6168" y="68787"/>
                </a:lnTo>
                <a:lnTo>
                  <a:pt x="6170" y="68787"/>
                </a:lnTo>
                <a:lnTo>
                  <a:pt x="6175" y="68785"/>
                </a:lnTo>
                <a:lnTo>
                  <a:pt x="6179" y="68785"/>
                </a:lnTo>
                <a:lnTo>
                  <a:pt x="6186" y="68785"/>
                </a:lnTo>
                <a:lnTo>
                  <a:pt x="6189" y="68785"/>
                </a:lnTo>
                <a:lnTo>
                  <a:pt x="6191" y="68785"/>
                </a:lnTo>
                <a:lnTo>
                  <a:pt x="6195" y="68785"/>
                </a:lnTo>
                <a:lnTo>
                  <a:pt x="6202" y="68785"/>
                </a:lnTo>
                <a:lnTo>
                  <a:pt x="6206" y="68788"/>
                </a:lnTo>
                <a:lnTo>
                  <a:pt x="6206" y="68790"/>
                </a:lnTo>
                <a:lnTo>
                  <a:pt x="6205" y="68798"/>
                </a:lnTo>
                <a:lnTo>
                  <a:pt x="6195" y="68804"/>
                </a:lnTo>
                <a:lnTo>
                  <a:pt x="6191" y="68805"/>
                </a:lnTo>
                <a:lnTo>
                  <a:pt x="6187" y="68807"/>
                </a:lnTo>
                <a:lnTo>
                  <a:pt x="6184" y="68810"/>
                </a:lnTo>
                <a:lnTo>
                  <a:pt x="6180" y="68815"/>
                </a:lnTo>
                <a:lnTo>
                  <a:pt x="6180" y="68817"/>
                </a:lnTo>
                <a:lnTo>
                  <a:pt x="6179" y="68820"/>
                </a:lnTo>
                <a:lnTo>
                  <a:pt x="6178" y="68824"/>
                </a:lnTo>
                <a:lnTo>
                  <a:pt x="6172" y="68826"/>
                </a:lnTo>
                <a:lnTo>
                  <a:pt x="6170" y="68826"/>
                </a:lnTo>
                <a:lnTo>
                  <a:pt x="6169" y="68826"/>
                </a:lnTo>
                <a:lnTo>
                  <a:pt x="6168" y="68825"/>
                </a:lnTo>
                <a:lnTo>
                  <a:pt x="6163" y="68826"/>
                </a:lnTo>
                <a:lnTo>
                  <a:pt x="6159" y="68827"/>
                </a:lnTo>
                <a:lnTo>
                  <a:pt x="6159" y="68830"/>
                </a:lnTo>
                <a:lnTo>
                  <a:pt x="6156" y="68833"/>
                </a:lnTo>
                <a:lnTo>
                  <a:pt x="6157" y="68835"/>
                </a:lnTo>
                <a:lnTo>
                  <a:pt x="6160" y="68838"/>
                </a:lnTo>
                <a:lnTo>
                  <a:pt x="6164" y="68844"/>
                </a:lnTo>
                <a:lnTo>
                  <a:pt x="6164" y="68845"/>
                </a:lnTo>
                <a:lnTo>
                  <a:pt x="6165" y="68848"/>
                </a:lnTo>
                <a:lnTo>
                  <a:pt x="6167" y="68852"/>
                </a:lnTo>
                <a:lnTo>
                  <a:pt x="6169" y="68860"/>
                </a:lnTo>
                <a:lnTo>
                  <a:pt x="6173" y="68862"/>
                </a:lnTo>
                <a:lnTo>
                  <a:pt x="6174" y="68862"/>
                </a:lnTo>
                <a:lnTo>
                  <a:pt x="6177" y="68862"/>
                </a:lnTo>
                <a:lnTo>
                  <a:pt x="6180" y="68867"/>
                </a:lnTo>
                <a:lnTo>
                  <a:pt x="6178" y="68871"/>
                </a:lnTo>
                <a:lnTo>
                  <a:pt x="6174" y="68875"/>
                </a:lnTo>
                <a:lnTo>
                  <a:pt x="6173" y="68879"/>
                </a:lnTo>
                <a:lnTo>
                  <a:pt x="6173" y="68879"/>
                </a:lnTo>
                <a:lnTo>
                  <a:pt x="6171" y="68882"/>
                </a:lnTo>
                <a:lnTo>
                  <a:pt x="6169" y="68894"/>
                </a:lnTo>
                <a:lnTo>
                  <a:pt x="6169" y="68899"/>
                </a:lnTo>
                <a:lnTo>
                  <a:pt x="6168" y="68904"/>
                </a:lnTo>
                <a:lnTo>
                  <a:pt x="6170" y="68914"/>
                </a:lnTo>
                <a:lnTo>
                  <a:pt x="6172" y="68917"/>
                </a:lnTo>
                <a:lnTo>
                  <a:pt x="6173" y="68920"/>
                </a:lnTo>
                <a:lnTo>
                  <a:pt x="6178" y="68922"/>
                </a:lnTo>
                <a:lnTo>
                  <a:pt x="6182" y="68925"/>
                </a:lnTo>
                <a:lnTo>
                  <a:pt x="6184" y="68929"/>
                </a:lnTo>
                <a:lnTo>
                  <a:pt x="6186" y="68932"/>
                </a:lnTo>
                <a:lnTo>
                  <a:pt x="6184" y="68943"/>
                </a:lnTo>
                <a:lnTo>
                  <a:pt x="6182" y="68946"/>
                </a:lnTo>
                <a:lnTo>
                  <a:pt x="6181" y="68949"/>
                </a:lnTo>
                <a:lnTo>
                  <a:pt x="6173" y="68957"/>
                </a:lnTo>
                <a:lnTo>
                  <a:pt x="6158" y="68961"/>
                </a:lnTo>
                <a:lnTo>
                  <a:pt x="6151" y="68961"/>
                </a:lnTo>
                <a:lnTo>
                  <a:pt x="6151" y="68967"/>
                </a:lnTo>
                <a:lnTo>
                  <a:pt x="6155" y="68973"/>
                </a:lnTo>
                <a:lnTo>
                  <a:pt x="6155" y="68974"/>
                </a:lnTo>
                <a:lnTo>
                  <a:pt x="6157" y="68980"/>
                </a:lnTo>
                <a:lnTo>
                  <a:pt x="6157" y="68982"/>
                </a:lnTo>
                <a:lnTo>
                  <a:pt x="6157" y="68985"/>
                </a:lnTo>
                <a:lnTo>
                  <a:pt x="6154" y="68992"/>
                </a:lnTo>
                <a:lnTo>
                  <a:pt x="6152" y="68997"/>
                </a:lnTo>
                <a:lnTo>
                  <a:pt x="6152" y="68998"/>
                </a:lnTo>
                <a:lnTo>
                  <a:pt x="6151" y="69001"/>
                </a:lnTo>
                <a:lnTo>
                  <a:pt x="6150" y="69003"/>
                </a:lnTo>
                <a:lnTo>
                  <a:pt x="6149" y="69008"/>
                </a:lnTo>
                <a:lnTo>
                  <a:pt x="6146" y="69013"/>
                </a:lnTo>
                <a:lnTo>
                  <a:pt x="6141" y="69019"/>
                </a:lnTo>
                <a:lnTo>
                  <a:pt x="6137" y="69016"/>
                </a:lnTo>
                <a:lnTo>
                  <a:pt x="6135" y="69015"/>
                </a:lnTo>
                <a:lnTo>
                  <a:pt x="6135" y="69014"/>
                </a:lnTo>
                <a:lnTo>
                  <a:pt x="6134" y="69010"/>
                </a:lnTo>
                <a:lnTo>
                  <a:pt x="6128" y="69010"/>
                </a:lnTo>
                <a:lnTo>
                  <a:pt x="6120" y="69015"/>
                </a:lnTo>
                <a:lnTo>
                  <a:pt x="6119" y="69016"/>
                </a:lnTo>
                <a:lnTo>
                  <a:pt x="6117" y="69017"/>
                </a:lnTo>
                <a:lnTo>
                  <a:pt x="6113" y="69016"/>
                </a:lnTo>
                <a:lnTo>
                  <a:pt x="6111" y="69010"/>
                </a:lnTo>
                <a:lnTo>
                  <a:pt x="6111" y="69010"/>
                </a:lnTo>
                <a:lnTo>
                  <a:pt x="6110" y="69005"/>
                </a:lnTo>
                <a:lnTo>
                  <a:pt x="6103" y="69005"/>
                </a:lnTo>
                <a:lnTo>
                  <a:pt x="6094" y="69011"/>
                </a:lnTo>
                <a:lnTo>
                  <a:pt x="6086" y="69018"/>
                </a:lnTo>
                <a:lnTo>
                  <a:pt x="6081" y="69020"/>
                </a:lnTo>
                <a:lnTo>
                  <a:pt x="6076" y="69021"/>
                </a:lnTo>
                <a:lnTo>
                  <a:pt x="6066" y="69029"/>
                </a:lnTo>
                <a:lnTo>
                  <a:pt x="6063" y="69033"/>
                </a:lnTo>
                <a:lnTo>
                  <a:pt x="6059" y="69037"/>
                </a:lnTo>
                <a:lnTo>
                  <a:pt x="6056" y="69041"/>
                </a:lnTo>
                <a:lnTo>
                  <a:pt x="6050" y="69048"/>
                </a:lnTo>
                <a:lnTo>
                  <a:pt x="6045" y="69055"/>
                </a:lnTo>
                <a:lnTo>
                  <a:pt x="6039" y="69058"/>
                </a:lnTo>
                <a:lnTo>
                  <a:pt x="6033" y="69059"/>
                </a:lnTo>
                <a:lnTo>
                  <a:pt x="6028" y="69058"/>
                </a:lnTo>
                <a:lnTo>
                  <a:pt x="6022" y="69055"/>
                </a:lnTo>
                <a:lnTo>
                  <a:pt x="6015" y="69050"/>
                </a:lnTo>
                <a:lnTo>
                  <a:pt x="6015" y="69049"/>
                </a:lnTo>
                <a:lnTo>
                  <a:pt x="6011" y="69045"/>
                </a:lnTo>
                <a:lnTo>
                  <a:pt x="6011" y="69041"/>
                </a:lnTo>
                <a:lnTo>
                  <a:pt x="6015" y="69039"/>
                </a:lnTo>
                <a:lnTo>
                  <a:pt x="6015" y="69038"/>
                </a:lnTo>
                <a:lnTo>
                  <a:pt x="6015" y="69038"/>
                </a:lnTo>
                <a:lnTo>
                  <a:pt x="6019" y="69037"/>
                </a:lnTo>
                <a:lnTo>
                  <a:pt x="6020" y="69032"/>
                </a:lnTo>
                <a:lnTo>
                  <a:pt x="6020" y="69027"/>
                </a:lnTo>
                <a:lnTo>
                  <a:pt x="6019" y="69025"/>
                </a:lnTo>
                <a:lnTo>
                  <a:pt x="6019" y="69023"/>
                </a:lnTo>
                <a:lnTo>
                  <a:pt x="6016" y="69021"/>
                </a:lnTo>
                <a:lnTo>
                  <a:pt x="6012" y="69016"/>
                </a:lnTo>
                <a:lnTo>
                  <a:pt x="6011" y="69013"/>
                </a:lnTo>
                <a:lnTo>
                  <a:pt x="6010" y="69009"/>
                </a:lnTo>
                <a:lnTo>
                  <a:pt x="6009" y="69001"/>
                </a:lnTo>
                <a:lnTo>
                  <a:pt x="6003" y="68999"/>
                </a:lnTo>
                <a:lnTo>
                  <a:pt x="5998" y="69003"/>
                </a:lnTo>
                <a:lnTo>
                  <a:pt x="5992" y="69011"/>
                </a:lnTo>
                <a:lnTo>
                  <a:pt x="5992" y="69012"/>
                </a:lnTo>
                <a:lnTo>
                  <a:pt x="5992" y="69012"/>
                </a:lnTo>
                <a:lnTo>
                  <a:pt x="5987" y="69016"/>
                </a:lnTo>
                <a:lnTo>
                  <a:pt x="5986" y="69017"/>
                </a:lnTo>
                <a:lnTo>
                  <a:pt x="5981" y="69018"/>
                </a:lnTo>
                <a:lnTo>
                  <a:pt x="5975" y="69026"/>
                </a:lnTo>
                <a:lnTo>
                  <a:pt x="5975" y="69029"/>
                </a:lnTo>
                <a:lnTo>
                  <a:pt x="5976" y="69033"/>
                </a:lnTo>
                <a:lnTo>
                  <a:pt x="5976" y="69035"/>
                </a:lnTo>
                <a:lnTo>
                  <a:pt x="5977" y="69042"/>
                </a:lnTo>
                <a:lnTo>
                  <a:pt x="5982" y="69049"/>
                </a:lnTo>
                <a:lnTo>
                  <a:pt x="5978" y="69055"/>
                </a:lnTo>
                <a:lnTo>
                  <a:pt x="5973" y="69054"/>
                </a:lnTo>
                <a:lnTo>
                  <a:pt x="5970" y="69053"/>
                </a:lnTo>
                <a:lnTo>
                  <a:pt x="5962" y="69048"/>
                </a:lnTo>
                <a:lnTo>
                  <a:pt x="5961" y="69047"/>
                </a:lnTo>
                <a:lnTo>
                  <a:pt x="5958" y="69046"/>
                </a:lnTo>
                <a:lnTo>
                  <a:pt x="5954" y="69044"/>
                </a:lnTo>
                <a:lnTo>
                  <a:pt x="5951" y="69044"/>
                </a:lnTo>
                <a:lnTo>
                  <a:pt x="5950" y="69046"/>
                </a:lnTo>
                <a:lnTo>
                  <a:pt x="5950" y="69050"/>
                </a:lnTo>
                <a:lnTo>
                  <a:pt x="5949" y="69052"/>
                </a:lnTo>
                <a:lnTo>
                  <a:pt x="5946" y="69053"/>
                </a:lnTo>
                <a:lnTo>
                  <a:pt x="5942" y="69051"/>
                </a:lnTo>
                <a:lnTo>
                  <a:pt x="5942" y="69051"/>
                </a:lnTo>
                <a:lnTo>
                  <a:pt x="5935" y="69047"/>
                </a:lnTo>
                <a:lnTo>
                  <a:pt x="5933" y="69050"/>
                </a:lnTo>
                <a:lnTo>
                  <a:pt x="5932" y="69052"/>
                </a:lnTo>
                <a:lnTo>
                  <a:pt x="5932" y="69055"/>
                </a:lnTo>
                <a:lnTo>
                  <a:pt x="5933" y="69062"/>
                </a:lnTo>
                <a:lnTo>
                  <a:pt x="5935" y="69067"/>
                </a:lnTo>
                <a:lnTo>
                  <a:pt x="5932" y="69071"/>
                </a:lnTo>
                <a:lnTo>
                  <a:pt x="5926" y="69069"/>
                </a:lnTo>
                <a:lnTo>
                  <a:pt x="5926" y="69068"/>
                </a:lnTo>
                <a:lnTo>
                  <a:pt x="5921" y="69066"/>
                </a:lnTo>
                <a:lnTo>
                  <a:pt x="5915" y="69072"/>
                </a:lnTo>
                <a:lnTo>
                  <a:pt x="5914" y="69075"/>
                </a:lnTo>
                <a:lnTo>
                  <a:pt x="5913" y="69079"/>
                </a:lnTo>
                <a:lnTo>
                  <a:pt x="5908" y="69086"/>
                </a:lnTo>
                <a:lnTo>
                  <a:pt x="5906" y="69087"/>
                </a:lnTo>
                <a:lnTo>
                  <a:pt x="5904" y="69087"/>
                </a:lnTo>
                <a:lnTo>
                  <a:pt x="5896" y="69087"/>
                </a:lnTo>
                <a:lnTo>
                  <a:pt x="5891" y="69089"/>
                </a:lnTo>
                <a:lnTo>
                  <a:pt x="5889" y="69095"/>
                </a:lnTo>
                <a:lnTo>
                  <a:pt x="5889" y="69097"/>
                </a:lnTo>
                <a:lnTo>
                  <a:pt x="5888" y="69099"/>
                </a:lnTo>
                <a:lnTo>
                  <a:pt x="5886" y="69106"/>
                </a:lnTo>
                <a:lnTo>
                  <a:pt x="5883" y="69108"/>
                </a:lnTo>
                <a:lnTo>
                  <a:pt x="5881" y="69109"/>
                </a:lnTo>
                <a:lnTo>
                  <a:pt x="5874" y="69109"/>
                </a:lnTo>
                <a:lnTo>
                  <a:pt x="5868" y="69109"/>
                </a:lnTo>
                <a:lnTo>
                  <a:pt x="5868" y="69109"/>
                </a:lnTo>
                <a:lnTo>
                  <a:pt x="5863" y="69109"/>
                </a:lnTo>
                <a:lnTo>
                  <a:pt x="5859" y="69112"/>
                </a:lnTo>
                <a:lnTo>
                  <a:pt x="5855" y="69115"/>
                </a:lnTo>
                <a:lnTo>
                  <a:pt x="5859" y="69121"/>
                </a:lnTo>
                <a:lnTo>
                  <a:pt x="5861" y="69122"/>
                </a:lnTo>
                <a:lnTo>
                  <a:pt x="5866" y="69124"/>
                </a:lnTo>
                <a:lnTo>
                  <a:pt x="5868" y="69129"/>
                </a:lnTo>
                <a:lnTo>
                  <a:pt x="5862" y="69134"/>
                </a:lnTo>
                <a:lnTo>
                  <a:pt x="5852" y="69142"/>
                </a:lnTo>
                <a:lnTo>
                  <a:pt x="5849" y="69143"/>
                </a:lnTo>
                <a:lnTo>
                  <a:pt x="5846" y="69143"/>
                </a:lnTo>
                <a:lnTo>
                  <a:pt x="5843" y="69149"/>
                </a:lnTo>
                <a:lnTo>
                  <a:pt x="5841" y="69153"/>
                </a:lnTo>
                <a:lnTo>
                  <a:pt x="5840" y="69157"/>
                </a:lnTo>
                <a:lnTo>
                  <a:pt x="5834" y="69162"/>
                </a:lnTo>
                <a:lnTo>
                  <a:pt x="5829" y="69159"/>
                </a:lnTo>
                <a:lnTo>
                  <a:pt x="5828" y="69158"/>
                </a:lnTo>
                <a:lnTo>
                  <a:pt x="5824" y="69156"/>
                </a:lnTo>
                <a:lnTo>
                  <a:pt x="5819" y="69157"/>
                </a:lnTo>
                <a:lnTo>
                  <a:pt x="5818" y="69162"/>
                </a:lnTo>
                <a:lnTo>
                  <a:pt x="5820" y="69166"/>
                </a:lnTo>
                <a:lnTo>
                  <a:pt x="5823" y="69169"/>
                </a:lnTo>
                <a:lnTo>
                  <a:pt x="5823" y="69169"/>
                </a:lnTo>
                <a:lnTo>
                  <a:pt x="5823" y="69172"/>
                </a:lnTo>
                <a:lnTo>
                  <a:pt x="5822" y="69177"/>
                </a:lnTo>
                <a:lnTo>
                  <a:pt x="5819" y="69177"/>
                </a:lnTo>
                <a:lnTo>
                  <a:pt x="5813" y="69178"/>
                </a:lnTo>
                <a:lnTo>
                  <a:pt x="5812" y="69178"/>
                </a:lnTo>
                <a:lnTo>
                  <a:pt x="5808" y="69179"/>
                </a:lnTo>
                <a:lnTo>
                  <a:pt x="5806" y="69184"/>
                </a:lnTo>
                <a:lnTo>
                  <a:pt x="5806" y="69189"/>
                </a:lnTo>
                <a:lnTo>
                  <a:pt x="5806" y="69190"/>
                </a:lnTo>
                <a:lnTo>
                  <a:pt x="5805" y="69192"/>
                </a:lnTo>
                <a:lnTo>
                  <a:pt x="5804" y="69193"/>
                </a:lnTo>
                <a:lnTo>
                  <a:pt x="5802" y="69196"/>
                </a:lnTo>
                <a:lnTo>
                  <a:pt x="5801" y="69200"/>
                </a:lnTo>
                <a:lnTo>
                  <a:pt x="5800" y="69204"/>
                </a:lnTo>
                <a:lnTo>
                  <a:pt x="5799" y="69207"/>
                </a:lnTo>
                <a:lnTo>
                  <a:pt x="5797" y="69209"/>
                </a:lnTo>
                <a:lnTo>
                  <a:pt x="5795" y="69218"/>
                </a:lnTo>
                <a:lnTo>
                  <a:pt x="5793" y="69222"/>
                </a:lnTo>
                <a:lnTo>
                  <a:pt x="5792" y="69223"/>
                </a:lnTo>
                <a:lnTo>
                  <a:pt x="5789" y="69224"/>
                </a:lnTo>
                <a:lnTo>
                  <a:pt x="5787" y="69223"/>
                </a:lnTo>
                <a:lnTo>
                  <a:pt x="5786" y="69224"/>
                </a:lnTo>
                <a:lnTo>
                  <a:pt x="5782" y="69226"/>
                </a:lnTo>
                <a:lnTo>
                  <a:pt x="5779" y="69226"/>
                </a:lnTo>
                <a:lnTo>
                  <a:pt x="5778" y="69221"/>
                </a:lnTo>
                <a:lnTo>
                  <a:pt x="5778" y="69219"/>
                </a:lnTo>
                <a:lnTo>
                  <a:pt x="5775" y="69216"/>
                </a:lnTo>
                <a:lnTo>
                  <a:pt x="5770" y="69214"/>
                </a:lnTo>
                <a:lnTo>
                  <a:pt x="5768" y="69217"/>
                </a:lnTo>
                <a:lnTo>
                  <a:pt x="5767" y="69220"/>
                </a:lnTo>
                <a:lnTo>
                  <a:pt x="5766" y="69224"/>
                </a:lnTo>
                <a:lnTo>
                  <a:pt x="5764" y="69229"/>
                </a:lnTo>
                <a:lnTo>
                  <a:pt x="5766" y="69233"/>
                </a:lnTo>
                <a:lnTo>
                  <a:pt x="5768" y="69236"/>
                </a:lnTo>
                <a:lnTo>
                  <a:pt x="5768" y="69236"/>
                </a:lnTo>
                <a:lnTo>
                  <a:pt x="5772" y="69237"/>
                </a:lnTo>
                <a:lnTo>
                  <a:pt x="5774" y="69241"/>
                </a:lnTo>
                <a:lnTo>
                  <a:pt x="5773" y="69243"/>
                </a:lnTo>
                <a:lnTo>
                  <a:pt x="5771" y="69246"/>
                </a:lnTo>
                <a:lnTo>
                  <a:pt x="5766" y="69251"/>
                </a:lnTo>
                <a:lnTo>
                  <a:pt x="5765" y="69252"/>
                </a:lnTo>
                <a:lnTo>
                  <a:pt x="5765" y="69256"/>
                </a:lnTo>
                <a:lnTo>
                  <a:pt x="5766" y="69257"/>
                </a:lnTo>
                <a:lnTo>
                  <a:pt x="5768" y="69261"/>
                </a:lnTo>
                <a:lnTo>
                  <a:pt x="5767" y="69264"/>
                </a:lnTo>
                <a:lnTo>
                  <a:pt x="5764" y="69269"/>
                </a:lnTo>
                <a:lnTo>
                  <a:pt x="5762" y="69269"/>
                </a:lnTo>
                <a:lnTo>
                  <a:pt x="5757" y="69268"/>
                </a:lnTo>
                <a:lnTo>
                  <a:pt x="5757" y="69268"/>
                </a:lnTo>
                <a:lnTo>
                  <a:pt x="5754" y="69264"/>
                </a:lnTo>
                <a:lnTo>
                  <a:pt x="5753" y="69265"/>
                </a:lnTo>
                <a:lnTo>
                  <a:pt x="5751" y="69267"/>
                </a:lnTo>
                <a:lnTo>
                  <a:pt x="5750" y="69270"/>
                </a:lnTo>
                <a:lnTo>
                  <a:pt x="5752" y="69275"/>
                </a:lnTo>
                <a:lnTo>
                  <a:pt x="5755" y="69277"/>
                </a:lnTo>
                <a:lnTo>
                  <a:pt x="5756" y="69278"/>
                </a:lnTo>
                <a:lnTo>
                  <a:pt x="5761" y="69287"/>
                </a:lnTo>
                <a:lnTo>
                  <a:pt x="5759" y="69290"/>
                </a:lnTo>
                <a:lnTo>
                  <a:pt x="5754" y="69293"/>
                </a:lnTo>
                <a:lnTo>
                  <a:pt x="5750" y="69294"/>
                </a:lnTo>
                <a:lnTo>
                  <a:pt x="5748" y="69295"/>
                </a:lnTo>
                <a:lnTo>
                  <a:pt x="5744" y="69295"/>
                </a:lnTo>
                <a:lnTo>
                  <a:pt x="5738" y="69298"/>
                </a:lnTo>
                <a:lnTo>
                  <a:pt x="5737" y="69300"/>
                </a:lnTo>
                <a:lnTo>
                  <a:pt x="5740" y="69303"/>
                </a:lnTo>
                <a:lnTo>
                  <a:pt x="5741" y="69303"/>
                </a:lnTo>
                <a:lnTo>
                  <a:pt x="5744" y="69303"/>
                </a:lnTo>
                <a:lnTo>
                  <a:pt x="5745" y="69307"/>
                </a:lnTo>
                <a:lnTo>
                  <a:pt x="5742" y="69311"/>
                </a:lnTo>
                <a:lnTo>
                  <a:pt x="5739" y="69312"/>
                </a:lnTo>
                <a:lnTo>
                  <a:pt x="5738" y="69312"/>
                </a:lnTo>
                <a:lnTo>
                  <a:pt x="5736" y="69313"/>
                </a:lnTo>
                <a:lnTo>
                  <a:pt x="5734" y="69316"/>
                </a:lnTo>
                <a:lnTo>
                  <a:pt x="5734" y="69321"/>
                </a:lnTo>
                <a:lnTo>
                  <a:pt x="5736" y="69326"/>
                </a:lnTo>
                <a:lnTo>
                  <a:pt x="5738" y="69329"/>
                </a:lnTo>
                <a:lnTo>
                  <a:pt x="5738" y="69329"/>
                </a:lnTo>
                <a:lnTo>
                  <a:pt x="5740" y="69333"/>
                </a:lnTo>
                <a:lnTo>
                  <a:pt x="5740" y="69337"/>
                </a:lnTo>
                <a:lnTo>
                  <a:pt x="5729" y="69340"/>
                </a:lnTo>
                <a:lnTo>
                  <a:pt x="5723" y="69340"/>
                </a:lnTo>
                <a:lnTo>
                  <a:pt x="5720" y="69337"/>
                </a:lnTo>
                <a:lnTo>
                  <a:pt x="5718" y="69336"/>
                </a:lnTo>
                <a:lnTo>
                  <a:pt x="5713" y="69333"/>
                </a:lnTo>
                <a:lnTo>
                  <a:pt x="5705" y="69333"/>
                </a:lnTo>
                <a:lnTo>
                  <a:pt x="5704" y="69339"/>
                </a:lnTo>
                <a:lnTo>
                  <a:pt x="5707" y="69345"/>
                </a:lnTo>
                <a:lnTo>
                  <a:pt x="5710" y="69348"/>
                </a:lnTo>
                <a:lnTo>
                  <a:pt x="5713" y="69350"/>
                </a:lnTo>
                <a:lnTo>
                  <a:pt x="5713" y="69353"/>
                </a:lnTo>
                <a:lnTo>
                  <a:pt x="5713" y="69355"/>
                </a:lnTo>
                <a:lnTo>
                  <a:pt x="5712" y="69364"/>
                </a:lnTo>
                <a:lnTo>
                  <a:pt x="5709" y="69367"/>
                </a:lnTo>
                <a:lnTo>
                  <a:pt x="5703" y="69365"/>
                </a:lnTo>
                <a:lnTo>
                  <a:pt x="5703" y="69365"/>
                </a:lnTo>
                <a:lnTo>
                  <a:pt x="5702" y="69365"/>
                </a:lnTo>
                <a:lnTo>
                  <a:pt x="5697" y="69365"/>
                </a:lnTo>
                <a:lnTo>
                  <a:pt x="5697" y="69368"/>
                </a:lnTo>
                <a:lnTo>
                  <a:pt x="5696" y="69369"/>
                </a:lnTo>
                <a:lnTo>
                  <a:pt x="5692" y="69371"/>
                </a:lnTo>
                <a:lnTo>
                  <a:pt x="5683" y="69372"/>
                </a:lnTo>
                <a:lnTo>
                  <a:pt x="5682" y="69373"/>
                </a:lnTo>
                <a:lnTo>
                  <a:pt x="5674" y="69374"/>
                </a:lnTo>
                <a:lnTo>
                  <a:pt x="5674" y="69374"/>
                </a:lnTo>
                <a:lnTo>
                  <a:pt x="5671" y="69376"/>
                </a:lnTo>
                <a:lnTo>
                  <a:pt x="5665" y="69377"/>
                </a:lnTo>
                <a:lnTo>
                  <a:pt x="5660" y="69375"/>
                </a:lnTo>
                <a:lnTo>
                  <a:pt x="5661" y="69373"/>
                </a:lnTo>
                <a:lnTo>
                  <a:pt x="5667" y="69362"/>
                </a:lnTo>
                <a:lnTo>
                  <a:pt x="5668" y="69359"/>
                </a:lnTo>
                <a:lnTo>
                  <a:pt x="5670" y="69355"/>
                </a:lnTo>
                <a:lnTo>
                  <a:pt x="5668" y="69348"/>
                </a:lnTo>
                <a:lnTo>
                  <a:pt x="5662" y="69341"/>
                </a:lnTo>
                <a:lnTo>
                  <a:pt x="5652" y="69339"/>
                </a:lnTo>
                <a:lnTo>
                  <a:pt x="5641" y="69347"/>
                </a:lnTo>
                <a:lnTo>
                  <a:pt x="5638" y="69350"/>
                </a:lnTo>
                <a:lnTo>
                  <a:pt x="5635" y="69351"/>
                </a:lnTo>
                <a:lnTo>
                  <a:pt x="5634" y="69351"/>
                </a:lnTo>
                <a:lnTo>
                  <a:pt x="5630" y="69351"/>
                </a:lnTo>
                <a:lnTo>
                  <a:pt x="5625" y="69359"/>
                </a:lnTo>
                <a:lnTo>
                  <a:pt x="5622" y="69368"/>
                </a:lnTo>
                <a:lnTo>
                  <a:pt x="5620" y="69374"/>
                </a:lnTo>
                <a:lnTo>
                  <a:pt x="5620" y="69377"/>
                </a:lnTo>
                <a:lnTo>
                  <a:pt x="5621" y="69383"/>
                </a:lnTo>
                <a:lnTo>
                  <a:pt x="5622" y="69385"/>
                </a:lnTo>
                <a:lnTo>
                  <a:pt x="5624" y="69389"/>
                </a:lnTo>
                <a:lnTo>
                  <a:pt x="5623" y="69397"/>
                </a:lnTo>
                <a:lnTo>
                  <a:pt x="5610" y="69403"/>
                </a:lnTo>
                <a:lnTo>
                  <a:pt x="5605" y="69402"/>
                </a:lnTo>
                <a:lnTo>
                  <a:pt x="5605" y="69398"/>
                </a:lnTo>
                <a:lnTo>
                  <a:pt x="5606" y="69395"/>
                </a:lnTo>
                <a:lnTo>
                  <a:pt x="5606" y="69394"/>
                </a:lnTo>
                <a:lnTo>
                  <a:pt x="5606" y="69392"/>
                </a:lnTo>
                <a:lnTo>
                  <a:pt x="5599" y="69392"/>
                </a:lnTo>
                <a:lnTo>
                  <a:pt x="5594" y="69395"/>
                </a:lnTo>
                <a:lnTo>
                  <a:pt x="5589" y="69397"/>
                </a:lnTo>
                <a:lnTo>
                  <a:pt x="5586" y="69397"/>
                </a:lnTo>
                <a:lnTo>
                  <a:pt x="5582" y="69397"/>
                </a:lnTo>
                <a:lnTo>
                  <a:pt x="5579" y="69397"/>
                </a:lnTo>
                <a:lnTo>
                  <a:pt x="5572" y="69402"/>
                </a:lnTo>
                <a:lnTo>
                  <a:pt x="5570" y="69405"/>
                </a:lnTo>
                <a:lnTo>
                  <a:pt x="5567" y="69408"/>
                </a:lnTo>
                <a:lnTo>
                  <a:pt x="5561" y="69412"/>
                </a:lnTo>
                <a:lnTo>
                  <a:pt x="5559" y="69413"/>
                </a:lnTo>
                <a:lnTo>
                  <a:pt x="5556" y="69409"/>
                </a:lnTo>
                <a:lnTo>
                  <a:pt x="5558" y="69405"/>
                </a:lnTo>
                <a:lnTo>
                  <a:pt x="5558" y="69405"/>
                </a:lnTo>
                <a:lnTo>
                  <a:pt x="5557" y="69402"/>
                </a:lnTo>
                <a:lnTo>
                  <a:pt x="5554" y="69400"/>
                </a:lnTo>
                <a:lnTo>
                  <a:pt x="5551" y="69397"/>
                </a:lnTo>
                <a:lnTo>
                  <a:pt x="5548" y="69392"/>
                </a:lnTo>
                <a:lnTo>
                  <a:pt x="5545" y="69390"/>
                </a:lnTo>
                <a:lnTo>
                  <a:pt x="5543" y="69389"/>
                </a:lnTo>
                <a:lnTo>
                  <a:pt x="5536" y="69389"/>
                </a:lnTo>
                <a:lnTo>
                  <a:pt x="5531" y="69390"/>
                </a:lnTo>
                <a:lnTo>
                  <a:pt x="5531" y="69394"/>
                </a:lnTo>
                <a:lnTo>
                  <a:pt x="5531" y="69395"/>
                </a:lnTo>
                <a:lnTo>
                  <a:pt x="5531" y="69402"/>
                </a:lnTo>
                <a:lnTo>
                  <a:pt x="5527" y="69403"/>
                </a:lnTo>
                <a:lnTo>
                  <a:pt x="5526" y="69404"/>
                </a:lnTo>
                <a:lnTo>
                  <a:pt x="5523" y="69405"/>
                </a:lnTo>
                <a:lnTo>
                  <a:pt x="5524" y="69406"/>
                </a:lnTo>
                <a:lnTo>
                  <a:pt x="5526" y="69408"/>
                </a:lnTo>
                <a:lnTo>
                  <a:pt x="5528" y="69409"/>
                </a:lnTo>
                <a:lnTo>
                  <a:pt x="5533" y="69410"/>
                </a:lnTo>
                <a:lnTo>
                  <a:pt x="5536" y="69416"/>
                </a:lnTo>
                <a:lnTo>
                  <a:pt x="5533" y="69419"/>
                </a:lnTo>
                <a:lnTo>
                  <a:pt x="5532" y="69419"/>
                </a:lnTo>
                <a:lnTo>
                  <a:pt x="5531" y="69419"/>
                </a:lnTo>
                <a:lnTo>
                  <a:pt x="5526" y="69423"/>
                </a:lnTo>
                <a:lnTo>
                  <a:pt x="5526" y="69428"/>
                </a:lnTo>
                <a:lnTo>
                  <a:pt x="5526" y="69429"/>
                </a:lnTo>
                <a:lnTo>
                  <a:pt x="5526" y="69432"/>
                </a:lnTo>
                <a:lnTo>
                  <a:pt x="5525" y="69439"/>
                </a:lnTo>
                <a:lnTo>
                  <a:pt x="5523" y="69441"/>
                </a:lnTo>
                <a:lnTo>
                  <a:pt x="5520" y="69443"/>
                </a:lnTo>
                <a:lnTo>
                  <a:pt x="5516" y="69444"/>
                </a:lnTo>
                <a:lnTo>
                  <a:pt x="5512" y="69445"/>
                </a:lnTo>
                <a:lnTo>
                  <a:pt x="5509" y="69447"/>
                </a:lnTo>
                <a:lnTo>
                  <a:pt x="5507" y="69449"/>
                </a:lnTo>
                <a:lnTo>
                  <a:pt x="5500" y="69449"/>
                </a:lnTo>
                <a:lnTo>
                  <a:pt x="5494" y="69447"/>
                </a:lnTo>
                <a:lnTo>
                  <a:pt x="5495" y="69443"/>
                </a:lnTo>
                <a:lnTo>
                  <a:pt x="5501" y="69439"/>
                </a:lnTo>
                <a:lnTo>
                  <a:pt x="5501" y="69439"/>
                </a:lnTo>
                <a:lnTo>
                  <a:pt x="5505" y="69436"/>
                </a:lnTo>
                <a:lnTo>
                  <a:pt x="5506" y="69431"/>
                </a:lnTo>
                <a:lnTo>
                  <a:pt x="5505" y="69426"/>
                </a:lnTo>
                <a:lnTo>
                  <a:pt x="5495" y="69422"/>
                </a:lnTo>
                <a:lnTo>
                  <a:pt x="5484" y="69425"/>
                </a:lnTo>
                <a:lnTo>
                  <a:pt x="5479" y="69427"/>
                </a:lnTo>
                <a:lnTo>
                  <a:pt x="5474" y="69428"/>
                </a:lnTo>
                <a:lnTo>
                  <a:pt x="5473" y="69430"/>
                </a:lnTo>
                <a:lnTo>
                  <a:pt x="5469" y="69436"/>
                </a:lnTo>
                <a:lnTo>
                  <a:pt x="5464" y="69435"/>
                </a:lnTo>
                <a:lnTo>
                  <a:pt x="5464" y="69430"/>
                </a:lnTo>
                <a:lnTo>
                  <a:pt x="5464" y="69429"/>
                </a:lnTo>
                <a:lnTo>
                  <a:pt x="5464" y="69423"/>
                </a:lnTo>
                <a:lnTo>
                  <a:pt x="5462" y="69421"/>
                </a:lnTo>
                <a:lnTo>
                  <a:pt x="5457" y="69421"/>
                </a:lnTo>
                <a:lnTo>
                  <a:pt x="5449" y="69426"/>
                </a:lnTo>
                <a:lnTo>
                  <a:pt x="5445" y="69428"/>
                </a:lnTo>
                <a:lnTo>
                  <a:pt x="5442" y="69432"/>
                </a:lnTo>
                <a:lnTo>
                  <a:pt x="5442" y="69432"/>
                </a:lnTo>
                <a:lnTo>
                  <a:pt x="5438" y="69439"/>
                </a:lnTo>
                <a:lnTo>
                  <a:pt x="5433" y="69440"/>
                </a:lnTo>
                <a:lnTo>
                  <a:pt x="5432" y="69439"/>
                </a:lnTo>
                <a:lnTo>
                  <a:pt x="5428" y="69434"/>
                </a:lnTo>
                <a:lnTo>
                  <a:pt x="5425" y="69430"/>
                </a:lnTo>
                <a:lnTo>
                  <a:pt x="5422" y="69428"/>
                </a:lnTo>
                <a:lnTo>
                  <a:pt x="5418" y="69428"/>
                </a:lnTo>
                <a:lnTo>
                  <a:pt x="5416" y="69430"/>
                </a:lnTo>
                <a:lnTo>
                  <a:pt x="5414" y="69433"/>
                </a:lnTo>
                <a:lnTo>
                  <a:pt x="5410" y="69434"/>
                </a:lnTo>
                <a:lnTo>
                  <a:pt x="5405" y="69432"/>
                </a:lnTo>
                <a:lnTo>
                  <a:pt x="5400" y="69431"/>
                </a:lnTo>
                <a:lnTo>
                  <a:pt x="5399" y="69430"/>
                </a:lnTo>
                <a:lnTo>
                  <a:pt x="5394" y="69426"/>
                </a:lnTo>
                <a:lnTo>
                  <a:pt x="5389" y="69424"/>
                </a:lnTo>
                <a:lnTo>
                  <a:pt x="5383" y="69424"/>
                </a:lnTo>
                <a:lnTo>
                  <a:pt x="5379" y="69428"/>
                </a:lnTo>
                <a:lnTo>
                  <a:pt x="5371" y="69439"/>
                </a:lnTo>
                <a:lnTo>
                  <a:pt x="5373" y="69441"/>
                </a:lnTo>
                <a:lnTo>
                  <a:pt x="5377" y="69440"/>
                </a:lnTo>
                <a:lnTo>
                  <a:pt x="5379" y="69440"/>
                </a:lnTo>
                <a:lnTo>
                  <a:pt x="5383" y="69440"/>
                </a:lnTo>
                <a:lnTo>
                  <a:pt x="5384" y="69440"/>
                </a:lnTo>
                <a:lnTo>
                  <a:pt x="5386" y="69439"/>
                </a:lnTo>
                <a:lnTo>
                  <a:pt x="5390" y="69440"/>
                </a:lnTo>
                <a:lnTo>
                  <a:pt x="5393" y="69442"/>
                </a:lnTo>
                <a:lnTo>
                  <a:pt x="5398" y="69444"/>
                </a:lnTo>
                <a:lnTo>
                  <a:pt x="5400" y="69446"/>
                </a:lnTo>
                <a:lnTo>
                  <a:pt x="5402" y="69447"/>
                </a:lnTo>
                <a:lnTo>
                  <a:pt x="5406" y="69453"/>
                </a:lnTo>
                <a:lnTo>
                  <a:pt x="5405" y="69460"/>
                </a:lnTo>
                <a:lnTo>
                  <a:pt x="5403" y="69461"/>
                </a:lnTo>
                <a:lnTo>
                  <a:pt x="5399" y="69461"/>
                </a:lnTo>
                <a:lnTo>
                  <a:pt x="5395" y="69461"/>
                </a:lnTo>
                <a:lnTo>
                  <a:pt x="5395" y="69461"/>
                </a:lnTo>
                <a:lnTo>
                  <a:pt x="5392" y="69460"/>
                </a:lnTo>
                <a:lnTo>
                  <a:pt x="5388" y="69460"/>
                </a:lnTo>
                <a:lnTo>
                  <a:pt x="5387" y="69460"/>
                </a:lnTo>
                <a:lnTo>
                  <a:pt x="5383" y="69466"/>
                </a:lnTo>
                <a:lnTo>
                  <a:pt x="5384" y="69472"/>
                </a:lnTo>
                <a:lnTo>
                  <a:pt x="5384" y="69472"/>
                </a:lnTo>
                <a:lnTo>
                  <a:pt x="5384" y="69478"/>
                </a:lnTo>
                <a:lnTo>
                  <a:pt x="5383" y="69480"/>
                </a:lnTo>
                <a:lnTo>
                  <a:pt x="5380" y="69482"/>
                </a:lnTo>
                <a:lnTo>
                  <a:pt x="5377" y="69479"/>
                </a:lnTo>
                <a:lnTo>
                  <a:pt x="5375" y="69476"/>
                </a:lnTo>
                <a:lnTo>
                  <a:pt x="5371" y="69472"/>
                </a:lnTo>
                <a:lnTo>
                  <a:pt x="5367" y="69472"/>
                </a:lnTo>
                <a:lnTo>
                  <a:pt x="5362" y="69472"/>
                </a:lnTo>
                <a:lnTo>
                  <a:pt x="5356" y="69475"/>
                </a:lnTo>
                <a:lnTo>
                  <a:pt x="5356" y="69480"/>
                </a:lnTo>
                <a:lnTo>
                  <a:pt x="5357" y="69483"/>
                </a:lnTo>
                <a:lnTo>
                  <a:pt x="5357" y="69484"/>
                </a:lnTo>
                <a:lnTo>
                  <a:pt x="5360" y="69487"/>
                </a:lnTo>
                <a:lnTo>
                  <a:pt x="5358" y="69496"/>
                </a:lnTo>
                <a:lnTo>
                  <a:pt x="5356" y="69504"/>
                </a:lnTo>
                <a:lnTo>
                  <a:pt x="5356" y="69505"/>
                </a:lnTo>
                <a:lnTo>
                  <a:pt x="5354" y="69507"/>
                </a:lnTo>
                <a:lnTo>
                  <a:pt x="5350" y="69508"/>
                </a:lnTo>
                <a:lnTo>
                  <a:pt x="5347" y="69512"/>
                </a:lnTo>
                <a:lnTo>
                  <a:pt x="5354" y="69513"/>
                </a:lnTo>
                <a:lnTo>
                  <a:pt x="5359" y="69513"/>
                </a:lnTo>
                <a:lnTo>
                  <a:pt x="5359" y="69512"/>
                </a:lnTo>
                <a:lnTo>
                  <a:pt x="5361" y="69511"/>
                </a:lnTo>
                <a:lnTo>
                  <a:pt x="5368" y="69511"/>
                </a:lnTo>
                <a:lnTo>
                  <a:pt x="5374" y="69512"/>
                </a:lnTo>
                <a:lnTo>
                  <a:pt x="5374" y="69515"/>
                </a:lnTo>
                <a:lnTo>
                  <a:pt x="5371" y="69518"/>
                </a:lnTo>
                <a:lnTo>
                  <a:pt x="5369" y="69520"/>
                </a:lnTo>
                <a:lnTo>
                  <a:pt x="5368" y="69524"/>
                </a:lnTo>
                <a:lnTo>
                  <a:pt x="5370" y="69525"/>
                </a:lnTo>
                <a:lnTo>
                  <a:pt x="5372" y="69525"/>
                </a:lnTo>
                <a:lnTo>
                  <a:pt x="5373" y="69530"/>
                </a:lnTo>
                <a:lnTo>
                  <a:pt x="5373" y="69532"/>
                </a:lnTo>
                <a:lnTo>
                  <a:pt x="5373" y="69537"/>
                </a:lnTo>
                <a:lnTo>
                  <a:pt x="5373" y="69538"/>
                </a:lnTo>
                <a:lnTo>
                  <a:pt x="5376" y="69542"/>
                </a:lnTo>
                <a:lnTo>
                  <a:pt x="5378" y="69544"/>
                </a:lnTo>
                <a:lnTo>
                  <a:pt x="5382" y="69544"/>
                </a:lnTo>
                <a:lnTo>
                  <a:pt x="5384" y="69543"/>
                </a:lnTo>
                <a:lnTo>
                  <a:pt x="5391" y="69539"/>
                </a:lnTo>
                <a:lnTo>
                  <a:pt x="5396" y="69537"/>
                </a:lnTo>
                <a:lnTo>
                  <a:pt x="5398" y="69536"/>
                </a:lnTo>
                <a:lnTo>
                  <a:pt x="5404" y="69532"/>
                </a:lnTo>
                <a:lnTo>
                  <a:pt x="5413" y="69534"/>
                </a:lnTo>
                <a:lnTo>
                  <a:pt x="5415" y="69538"/>
                </a:lnTo>
                <a:lnTo>
                  <a:pt x="5413" y="69543"/>
                </a:lnTo>
                <a:lnTo>
                  <a:pt x="5412" y="69544"/>
                </a:lnTo>
                <a:lnTo>
                  <a:pt x="5412" y="69546"/>
                </a:lnTo>
                <a:lnTo>
                  <a:pt x="5413" y="69547"/>
                </a:lnTo>
                <a:lnTo>
                  <a:pt x="5414" y="69547"/>
                </a:lnTo>
                <a:lnTo>
                  <a:pt x="5415" y="69548"/>
                </a:lnTo>
                <a:lnTo>
                  <a:pt x="5417" y="69550"/>
                </a:lnTo>
                <a:lnTo>
                  <a:pt x="5418" y="69553"/>
                </a:lnTo>
                <a:lnTo>
                  <a:pt x="5414" y="69557"/>
                </a:lnTo>
                <a:lnTo>
                  <a:pt x="5408" y="69562"/>
                </a:lnTo>
                <a:lnTo>
                  <a:pt x="5405" y="69568"/>
                </a:lnTo>
                <a:lnTo>
                  <a:pt x="5404" y="69568"/>
                </a:lnTo>
                <a:lnTo>
                  <a:pt x="5400" y="69571"/>
                </a:lnTo>
                <a:lnTo>
                  <a:pt x="5396" y="69580"/>
                </a:lnTo>
                <a:lnTo>
                  <a:pt x="5398" y="69581"/>
                </a:lnTo>
                <a:lnTo>
                  <a:pt x="5399" y="69581"/>
                </a:lnTo>
                <a:lnTo>
                  <a:pt x="5403" y="69579"/>
                </a:lnTo>
                <a:lnTo>
                  <a:pt x="5404" y="69579"/>
                </a:lnTo>
                <a:lnTo>
                  <a:pt x="5408" y="69576"/>
                </a:lnTo>
                <a:lnTo>
                  <a:pt x="5414" y="69577"/>
                </a:lnTo>
                <a:lnTo>
                  <a:pt x="5418" y="69583"/>
                </a:lnTo>
                <a:lnTo>
                  <a:pt x="5418" y="69585"/>
                </a:lnTo>
                <a:lnTo>
                  <a:pt x="5417" y="69588"/>
                </a:lnTo>
                <a:lnTo>
                  <a:pt x="5415" y="69590"/>
                </a:lnTo>
                <a:lnTo>
                  <a:pt x="5410" y="69596"/>
                </a:lnTo>
                <a:lnTo>
                  <a:pt x="5407" y="69597"/>
                </a:lnTo>
                <a:lnTo>
                  <a:pt x="5404" y="69598"/>
                </a:lnTo>
                <a:lnTo>
                  <a:pt x="5396" y="69603"/>
                </a:lnTo>
                <a:lnTo>
                  <a:pt x="5397" y="69607"/>
                </a:lnTo>
                <a:lnTo>
                  <a:pt x="5399" y="69607"/>
                </a:lnTo>
                <a:lnTo>
                  <a:pt x="5403" y="69607"/>
                </a:lnTo>
                <a:lnTo>
                  <a:pt x="5405" y="69607"/>
                </a:lnTo>
                <a:lnTo>
                  <a:pt x="5408" y="69610"/>
                </a:lnTo>
                <a:lnTo>
                  <a:pt x="5406" y="69613"/>
                </a:lnTo>
                <a:lnTo>
                  <a:pt x="5403" y="69615"/>
                </a:lnTo>
                <a:lnTo>
                  <a:pt x="5399" y="69618"/>
                </a:lnTo>
                <a:lnTo>
                  <a:pt x="5395" y="69621"/>
                </a:lnTo>
                <a:lnTo>
                  <a:pt x="5395" y="69621"/>
                </a:lnTo>
                <a:lnTo>
                  <a:pt x="5394" y="69622"/>
                </a:lnTo>
                <a:lnTo>
                  <a:pt x="5391" y="69625"/>
                </a:lnTo>
                <a:lnTo>
                  <a:pt x="5389" y="69624"/>
                </a:lnTo>
                <a:lnTo>
                  <a:pt x="5387" y="69620"/>
                </a:lnTo>
                <a:lnTo>
                  <a:pt x="5386" y="69618"/>
                </a:lnTo>
                <a:lnTo>
                  <a:pt x="5384" y="69614"/>
                </a:lnTo>
                <a:lnTo>
                  <a:pt x="5379" y="69611"/>
                </a:lnTo>
                <a:lnTo>
                  <a:pt x="5376" y="69611"/>
                </a:lnTo>
                <a:lnTo>
                  <a:pt x="5374" y="69620"/>
                </a:lnTo>
                <a:lnTo>
                  <a:pt x="5374" y="69626"/>
                </a:lnTo>
                <a:lnTo>
                  <a:pt x="5377" y="69633"/>
                </a:lnTo>
                <a:lnTo>
                  <a:pt x="5378" y="69636"/>
                </a:lnTo>
                <a:lnTo>
                  <a:pt x="5379" y="69639"/>
                </a:lnTo>
                <a:lnTo>
                  <a:pt x="5382" y="69648"/>
                </a:lnTo>
                <a:lnTo>
                  <a:pt x="5382" y="69654"/>
                </a:lnTo>
                <a:lnTo>
                  <a:pt x="5377" y="69655"/>
                </a:lnTo>
                <a:lnTo>
                  <a:pt x="5375" y="69653"/>
                </a:lnTo>
                <a:lnTo>
                  <a:pt x="5374" y="69650"/>
                </a:lnTo>
                <a:lnTo>
                  <a:pt x="5373" y="69650"/>
                </a:lnTo>
                <a:lnTo>
                  <a:pt x="5369" y="69648"/>
                </a:lnTo>
                <a:lnTo>
                  <a:pt x="5366" y="69655"/>
                </a:lnTo>
                <a:lnTo>
                  <a:pt x="5365" y="69660"/>
                </a:lnTo>
                <a:lnTo>
                  <a:pt x="5365" y="69661"/>
                </a:lnTo>
                <a:lnTo>
                  <a:pt x="5365" y="69664"/>
                </a:lnTo>
                <a:lnTo>
                  <a:pt x="5363" y="69670"/>
                </a:lnTo>
                <a:lnTo>
                  <a:pt x="5362" y="69672"/>
                </a:lnTo>
                <a:lnTo>
                  <a:pt x="5361" y="69675"/>
                </a:lnTo>
                <a:lnTo>
                  <a:pt x="5359" y="69689"/>
                </a:lnTo>
                <a:lnTo>
                  <a:pt x="5358" y="69697"/>
                </a:lnTo>
                <a:lnTo>
                  <a:pt x="5358" y="69697"/>
                </a:lnTo>
                <a:lnTo>
                  <a:pt x="5356" y="69700"/>
                </a:lnTo>
                <a:lnTo>
                  <a:pt x="5356" y="69704"/>
                </a:lnTo>
                <a:lnTo>
                  <a:pt x="5356" y="69704"/>
                </a:lnTo>
                <a:lnTo>
                  <a:pt x="5357" y="69704"/>
                </a:lnTo>
                <a:lnTo>
                  <a:pt x="5359" y="69707"/>
                </a:lnTo>
                <a:lnTo>
                  <a:pt x="5355" y="69710"/>
                </a:lnTo>
                <a:lnTo>
                  <a:pt x="5346" y="69714"/>
                </a:lnTo>
                <a:lnTo>
                  <a:pt x="5342" y="69716"/>
                </a:lnTo>
                <a:lnTo>
                  <a:pt x="5337" y="69718"/>
                </a:lnTo>
                <a:lnTo>
                  <a:pt x="5327" y="69723"/>
                </a:lnTo>
                <a:lnTo>
                  <a:pt x="5322" y="69727"/>
                </a:lnTo>
                <a:lnTo>
                  <a:pt x="5320" y="69729"/>
                </a:lnTo>
                <a:lnTo>
                  <a:pt x="5317" y="69732"/>
                </a:lnTo>
                <a:lnTo>
                  <a:pt x="5311" y="69735"/>
                </a:lnTo>
                <a:lnTo>
                  <a:pt x="5307" y="69733"/>
                </a:lnTo>
                <a:lnTo>
                  <a:pt x="5304" y="69732"/>
                </a:lnTo>
                <a:lnTo>
                  <a:pt x="5295" y="69731"/>
                </a:lnTo>
                <a:lnTo>
                  <a:pt x="5294" y="69733"/>
                </a:lnTo>
                <a:lnTo>
                  <a:pt x="5293" y="69735"/>
                </a:lnTo>
                <a:lnTo>
                  <a:pt x="5290" y="69743"/>
                </a:lnTo>
                <a:lnTo>
                  <a:pt x="5287" y="69746"/>
                </a:lnTo>
                <a:lnTo>
                  <a:pt x="5284" y="69750"/>
                </a:lnTo>
                <a:lnTo>
                  <a:pt x="5278" y="69752"/>
                </a:lnTo>
                <a:lnTo>
                  <a:pt x="5276" y="69753"/>
                </a:lnTo>
                <a:lnTo>
                  <a:pt x="5273" y="69753"/>
                </a:lnTo>
                <a:lnTo>
                  <a:pt x="5269" y="69757"/>
                </a:lnTo>
                <a:lnTo>
                  <a:pt x="5268" y="69757"/>
                </a:lnTo>
                <a:lnTo>
                  <a:pt x="5261" y="69762"/>
                </a:lnTo>
                <a:lnTo>
                  <a:pt x="5253" y="69766"/>
                </a:lnTo>
                <a:lnTo>
                  <a:pt x="5247" y="69769"/>
                </a:lnTo>
                <a:lnTo>
                  <a:pt x="5246" y="69773"/>
                </a:lnTo>
                <a:lnTo>
                  <a:pt x="5246" y="69774"/>
                </a:lnTo>
                <a:lnTo>
                  <a:pt x="5246" y="69775"/>
                </a:lnTo>
                <a:lnTo>
                  <a:pt x="5246" y="69779"/>
                </a:lnTo>
                <a:lnTo>
                  <a:pt x="5245" y="69780"/>
                </a:lnTo>
                <a:lnTo>
                  <a:pt x="5240" y="69782"/>
                </a:lnTo>
                <a:lnTo>
                  <a:pt x="5235" y="69782"/>
                </a:lnTo>
                <a:lnTo>
                  <a:pt x="5231" y="69782"/>
                </a:lnTo>
                <a:lnTo>
                  <a:pt x="5228" y="69783"/>
                </a:lnTo>
                <a:lnTo>
                  <a:pt x="5224" y="69790"/>
                </a:lnTo>
                <a:lnTo>
                  <a:pt x="5223" y="69793"/>
                </a:lnTo>
                <a:lnTo>
                  <a:pt x="5228" y="69798"/>
                </a:lnTo>
                <a:lnTo>
                  <a:pt x="5229" y="69798"/>
                </a:lnTo>
                <a:lnTo>
                  <a:pt x="5231" y="69798"/>
                </a:lnTo>
                <a:lnTo>
                  <a:pt x="5235" y="69798"/>
                </a:lnTo>
                <a:lnTo>
                  <a:pt x="5236" y="69801"/>
                </a:lnTo>
                <a:lnTo>
                  <a:pt x="5236" y="69803"/>
                </a:lnTo>
                <a:lnTo>
                  <a:pt x="5236" y="69808"/>
                </a:lnTo>
                <a:lnTo>
                  <a:pt x="5235" y="69813"/>
                </a:lnTo>
                <a:lnTo>
                  <a:pt x="5232" y="69817"/>
                </a:lnTo>
                <a:lnTo>
                  <a:pt x="5231" y="69819"/>
                </a:lnTo>
                <a:lnTo>
                  <a:pt x="5230" y="69821"/>
                </a:lnTo>
                <a:lnTo>
                  <a:pt x="5232" y="69824"/>
                </a:lnTo>
                <a:lnTo>
                  <a:pt x="5232" y="69825"/>
                </a:lnTo>
                <a:lnTo>
                  <a:pt x="5238" y="69831"/>
                </a:lnTo>
                <a:lnTo>
                  <a:pt x="5238" y="69834"/>
                </a:lnTo>
                <a:lnTo>
                  <a:pt x="5238" y="69840"/>
                </a:lnTo>
                <a:lnTo>
                  <a:pt x="5235" y="69844"/>
                </a:lnTo>
                <a:lnTo>
                  <a:pt x="5229" y="69843"/>
                </a:lnTo>
                <a:lnTo>
                  <a:pt x="5224" y="69843"/>
                </a:lnTo>
                <a:lnTo>
                  <a:pt x="5224" y="69843"/>
                </a:lnTo>
                <a:lnTo>
                  <a:pt x="5219" y="69844"/>
                </a:lnTo>
                <a:lnTo>
                  <a:pt x="5215" y="69848"/>
                </a:lnTo>
                <a:lnTo>
                  <a:pt x="5215" y="69848"/>
                </a:lnTo>
                <a:lnTo>
                  <a:pt x="5213" y="69854"/>
                </a:lnTo>
                <a:lnTo>
                  <a:pt x="5211" y="69854"/>
                </a:lnTo>
                <a:lnTo>
                  <a:pt x="5207" y="69852"/>
                </a:lnTo>
                <a:lnTo>
                  <a:pt x="5205" y="69848"/>
                </a:lnTo>
                <a:lnTo>
                  <a:pt x="5202" y="69843"/>
                </a:lnTo>
                <a:lnTo>
                  <a:pt x="5197" y="69841"/>
                </a:lnTo>
                <a:lnTo>
                  <a:pt x="5196" y="69839"/>
                </a:lnTo>
                <a:lnTo>
                  <a:pt x="5195" y="69838"/>
                </a:lnTo>
                <a:lnTo>
                  <a:pt x="5191" y="69829"/>
                </a:lnTo>
                <a:lnTo>
                  <a:pt x="5188" y="69825"/>
                </a:lnTo>
                <a:lnTo>
                  <a:pt x="5185" y="69825"/>
                </a:lnTo>
                <a:lnTo>
                  <a:pt x="5180" y="69825"/>
                </a:lnTo>
                <a:lnTo>
                  <a:pt x="5180" y="69830"/>
                </a:lnTo>
                <a:lnTo>
                  <a:pt x="5179" y="69836"/>
                </a:lnTo>
                <a:lnTo>
                  <a:pt x="5178" y="69842"/>
                </a:lnTo>
                <a:lnTo>
                  <a:pt x="5180" y="69846"/>
                </a:lnTo>
                <a:lnTo>
                  <a:pt x="5180" y="69847"/>
                </a:lnTo>
                <a:lnTo>
                  <a:pt x="5180" y="69851"/>
                </a:lnTo>
                <a:lnTo>
                  <a:pt x="5182" y="69859"/>
                </a:lnTo>
                <a:lnTo>
                  <a:pt x="5182" y="69868"/>
                </a:lnTo>
                <a:lnTo>
                  <a:pt x="5177" y="69872"/>
                </a:lnTo>
                <a:lnTo>
                  <a:pt x="5171" y="69872"/>
                </a:lnTo>
                <a:lnTo>
                  <a:pt x="5163" y="69867"/>
                </a:lnTo>
                <a:lnTo>
                  <a:pt x="5162" y="69866"/>
                </a:lnTo>
                <a:lnTo>
                  <a:pt x="5159" y="69864"/>
                </a:lnTo>
                <a:lnTo>
                  <a:pt x="5152" y="69871"/>
                </a:lnTo>
                <a:lnTo>
                  <a:pt x="5152" y="69876"/>
                </a:lnTo>
                <a:lnTo>
                  <a:pt x="5152" y="69877"/>
                </a:lnTo>
                <a:lnTo>
                  <a:pt x="5151" y="69880"/>
                </a:lnTo>
                <a:lnTo>
                  <a:pt x="5148" y="69883"/>
                </a:lnTo>
                <a:lnTo>
                  <a:pt x="5143" y="69885"/>
                </a:lnTo>
                <a:lnTo>
                  <a:pt x="5137" y="69886"/>
                </a:lnTo>
                <a:lnTo>
                  <a:pt x="5134" y="69883"/>
                </a:lnTo>
                <a:lnTo>
                  <a:pt x="5131" y="69878"/>
                </a:lnTo>
                <a:lnTo>
                  <a:pt x="5127" y="69874"/>
                </a:lnTo>
                <a:lnTo>
                  <a:pt x="5120" y="69874"/>
                </a:lnTo>
                <a:lnTo>
                  <a:pt x="5113" y="69877"/>
                </a:lnTo>
                <a:lnTo>
                  <a:pt x="5107" y="69879"/>
                </a:lnTo>
                <a:lnTo>
                  <a:pt x="5098" y="69884"/>
                </a:lnTo>
                <a:lnTo>
                  <a:pt x="5098" y="69888"/>
                </a:lnTo>
                <a:lnTo>
                  <a:pt x="5094" y="69911"/>
                </a:lnTo>
                <a:lnTo>
                  <a:pt x="5094" y="69918"/>
                </a:lnTo>
                <a:lnTo>
                  <a:pt x="5098" y="69921"/>
                </a:lnTo>
                <a:lnTo>
                  <a:pt x="5101" y="69924"/>
                </a:lnTo>
                <a:lnTo>
                  <a:pt x="5099" y="69926"/>
                </a:lnTo>
                <a:lnTo>
                  <a:pt x="5093" y="69930"/>
                </a:lnTo>
                <a:lnTo>
                  <a:pt x="5088" y="69932"/>
                </a:lnTo>
                <a:lnTo>
                  <a:pt x="5082" y="69934"/>
                </a:lnTo>
                <a:lnTo>
                  <a:pt x="5076" y="69932"/>
                </a:lnTo>
                <a:lnTo>
                  <a:pt x="5076" y="69930"/>
                </a:lnTo>
                <a:lnTo>
                  <a:pt x="5071" y="69925"/>
                </a:lnTo>
                <a:lnTo>
                  <a:pt x="5059" y="69930"/>
                </a:lnTo>
                <a:lnTo>
                  <a:pt x="5053" y="69935"/>
                </a:lnTo>
                <a:lnTo>
                  <a:pt x="5050" y="69940"/>
                </a:lnTo>
                <a:lnTo>
                  <a:pt x="5048" y="69941"/>
                </a:lnTo>
                <a:lnTo>
                  <a:pt x="5041" y="69942"/>
                </a:lnTo>
                <a:lnTo>
                  <a:pt x="5031" y="69947"/>
                </a:lnTo>
                <a:lnTo>
                  <a:pt x="5026" y="69947"/>
                </a:lnTo>
                <a:lnTo>
                  <a:pt x="5021" y="69945"/>
                </a:lnTo>
                <a:lnTo>
                  <a:pt x="5018" y="69943"/>
                </a:lnTo>
                <a:lnTo>
                  <a:pt x="5011" y="69940"/>
                </a:lnTo>
                <a:lnTo>
                  <a:pt x="5007" y="69935"/>
                </a:lnTo>
                <a:lnTo>
                  <a:pt x="5001" y="69927"/>
                </a:lnTo>
                <a:lnTo>
                  <a:pt x="4995" y="69924"/>
                </a:lnTo>
                <a:lnTo>
                  <a:pt x="4988" y="69923"/>
                </a:lnTo>
                <a:lnTo>
                  <a:pt x="4983" y="69926"/>
                </a:lnTo>
                <a:lnTo>
                  <a:pt x="4978" y="69927"/>
                </a:lnTo>
                <a:lnTo>
                  <a:pt x="4976" y="69928"/>
                </a:lnTo>
                <a:lnTo>
                  <a:pt x="4971" y="69932"/>
                </a:lnTo>
                <a:lnTo>
                  <a:pt x="4966" y="69934"/>
                </a:lnTo>
                <a:lnTo>
                  <a:pt x="4966" y="69945"/>
                </a:lnTo>
                <a:lnTo>
                  <a:pt x="4962" y="69954"/>
                </a:lnTo>
                <a:lnTo>
                  <a:pt x="4958" y="69966"/>
                </a:lnTo>
                <a:lnTo>
                  <a:pt x="4953" y="69978"/>
                </a:lnTo>
                <a:lnTo>
                  <a:pt x="4940" y="69987"/>
                </a:lnTo>
                <a:lnTo>
                  <a:pt x="4933" y="69995"/>
                </a:lnTo>
                <a:lnTo>
                  <a:pt x="4929" y="70005"/>
                </a:lnTo>
                <a:lnTo>
                  <a:pt x="4923" y="70010"/>
                </a:lnTo>
                <a:lnTo>
                  <a:pt x="4919" y="70015"/>
                </a:lnTo>
                <a:lnTo>
                  <a:pt x="4915" y="70018"/>
                </a:lnTo>
                <a:lnTo>
                  <a:pt x="4910" y="70025"/>
                </a:lnTo>
                <a:lnTo>
                  <a:pt x="4902" y="70026"/>
                </a:lnTo>
                <a:lnTo>
                  <a:pt x="4892" y="70022"/>
                </a:lnTo>
                <a:lnTo>
                  <a:pt x="4884" y="70021"/>
                </a:lnTo>
                <a:lnTo>
                  <a:pt x="4874" y="70021"/>
                </a:lnTo>
                <a:lnTo>
                  <a:pt x="4864" y="70022"/>
                </a:lnTo>
                <a:lnTo>
                  <a:pt x="4854" y="70022"/>
                </a:lnTo>
                <a:lnTo>
                  <a:pt x="4844" y="70016"/>
                </a:lnTo>
                <a:lnTo>
                  <a:pt x="4840" y="70009"/>
                </a:lnTo>
                <a:lnTo>
                  <a:pt x="4840" y="70001"/>
                </a:lnTo>
                <a:lnTo>
                  <a:pt x="4838" y="69994"/>
                </a:lnTo>
                <a:lnTo>
                  <a:pt x="4833" y="69985"/>
                </a:lnTo>
                <a:lnTo>
                  <a:pt x="4827" y="69979"/>
                </a:lnTo>
                <a:lnTo>
                  <a:pt x="4818" y="69971"/>
                </a:lnTo>
                <a:lnTo>
                  <a:pt x="4810" y="69964"/>
                </a:lnTo>
                <a:lnTo>
                  <a:pt x="4807" y="69954"/>
                </a:lnTo>
                <a:lnTo>
                  <a:pt x="4802" y="69949"/>
                </a:lnTo>
                <a:lnTo>
                  <a:pt x="4790" y="69951"/>
                </a:lnTo>
                <a:lnTo>
                  <a:pt x="4786" y="69956"/>
                </a:lnTo>
                <a:lnTo>
                  <a:pt x="4780" y="69963"/>
                </a:lnTo>
                <a:lnTo>
                  <a:pt x="4780" y="69971"/>
                </a:lnTo>
                <a:lnTo>
                  <a:pt x="4785" y="69984"/>
                </a:lnTo>
                <a:lnTo>
                  <a:pt x="4791" y="69992"/>
                </a:lnTo>
                <a:lnTo>
                  <a:pt x="4791" y="70001"/>
                </a:lnTo>
                <a:lnTo>
                  <a:pt x="4787" y="70009"/>
                </a:lnTo>
                <a:lnTo>
                  <a:pt x="4786" y="70014"/>
                </a:lnTo>
                <a:lnTo>
                  <a:pt x="4786" y="70026"/>
                </a:lnTo>
                <a:lnTo>
                  <a:pt x="4786" y="70037"/>
                </a:lnTo>
                <a:lnTo>
                  <a:pt x="4785" y="70043"/>
                </a:lnTo>
                <a:lnTo>
                  <a:pt x="4784" y="70052"/>
                </a:lnTo>
                <a:lnTo>
                  <a:pt x="4779" y="70064"/>
                </a:lnTo>
                <a:lnTo>
                  <a:pt x="4775" y="70065"/>
                </a:lnTo>
                <a:lnTo>
                  <a:pt x="4768" y="70069"/>
                </a:lnTo>
                <a:lnTo>
                  <a:pt x="4765" y="70074"/>
                </a:lnTo>
                <a:lnTo>
                  <a:pt x="4763" y="70079"/>
                </a:lnTo>
                <a:lnTo>
                  <a:pt x="4763" y="70091"/>
                </a:lnTo>
                <a:lnTo>
                  <a:pt x="4765" y="70095"/>
                </a:lnTo>
                <a:lnTo>
                  <a:pt x="4772" y="70092"/>
                </a:lnTo>
                <a:lnTo>
                  <a:pt x="4776" y="70088"/>
                </a:lnTo>
                <a:lnTo>
                  <a:pt x="4783" y="70083"/>
                </a:lnTo>
                <a:lnTo>
                  <a:pt x="4789" y="70082"/>
                </a:lnTo>
                <a:lnTo>
                  <a:pt x="4792" y="70088"/>
                </a:lnTo>
                <a:lnTo>
                  <a:pt x="4792" y="70093"/>
                </a:lnTo>
                <a:lnTo>
                  <a:pt x="4790" y="70100"/>
                </a:lnTo>
                <a:lnTo>
                  <a:pt x="4785" y="70109"/>
                </a:lnTo>
                <a:lnTo>
                  <a:pt x="4784" y="70117"/>
                </a:lnTo>
                <a:lnTo>
                  <a:pt x="4783" y="70121"/>
                </a:lnTo>
                <a:lnTo>
                  <a:pt x="4781" y="70132"/>
                </a:lnTo>
                <a:lnTo>
                  <a:pt x="4779" y="70141"/>
                </a:lnTo>
                <a:lnTo>
                  <a:pt x="4772" y="70145"/>
                </a:lnTo>
                <a:lnTo>
                  <a:pt x="4766" y="70142"/>
                </a:lnTo>
                <a:lnTo>
                  <a:pt x="4758" y="70137"/>
                </a:lnTo>
                <a:lnTo>
                  <a:pt x="4752" y="70130"/>
                </a:lnTo>
                <a:lnTo>
                  <a:pt x="4747" y="70130"/>
                </a:lnTo>
                <a:lnTo>
                  <a:pt x="4743" y="70133"/>
                </a:lnTo>
                <a:lnTo>
                  <a:pt x="4741" y="70133"/>
                </a:lnTo>
                <a:lnTo>
                  <a:pt x="4737" y="70132"/>
                </a:lnTo>
                <a:lnTo>
                  <a:pt x="4731" y="70130"/>
                </a:lnTo>
                <a:lnTo>
                  <a:pt x="4727" y="70130"/>
                </a:lnTo>
                <a:lnTo>
                  <a:pt x="4724" y="70140"/>
                </a:lnTo>
                <a:lnTo>
                  <a:pt x="4721" y="70142"/>
                </a:lnTo>
                <a:lnTo>
                  <a:pt x="4721" y="70148"/>
                </a:lnTo>
                <a:lnTo>
                  <a:pt x="4727" y="70152"/>
                </a:lnTo>
                <a:lnTo>
                  <a:pt x="4731" y="70154"/>
                </a:lnTo>
                <a:lnTo>
                  <a:pt x="4740" y="70155"/>
                </a:lnTo>
                <a:lnTo>
                  <a:pt x="4744" y="70158"/>
                </a:lnTo>
                <a:lnTo>
                  <a:pt x="4746" y="70163"/>
                </a:lnTo>
                <a:lnTo>
                  <a:pt x="4746" y="70172"/>
                </a:lnTo>
                <a:lnTo>
                  <a:pt x="4748" y="70185"/>
                </a:lnTo>
                <a:lnTo>
                  <a:pt x="4747" y="70198"/>
                </a:lnTo>
                <a:lnTo>
                  <a:pt x="4742" y="70204"/>
                </a:lnTo>
                <a:lnTo>
                  <a:pt x="4733" y="70207"/>
                </a:lnTo>
                <a:lnTo>
                  <a:pt x="4726" y="70208"/>
                </a:lnTo>
                <a:lnTo>
                  <a:pt x="4724" y="70214"/>
                </a:lnTo>
                <a:lnTo>
                  <a:pt x="4723" y="70221"/>
                </a:lnTo>
                <a:lnTo>
                  <a:pt x="4718" y="70223"/>
                </a:lnTo>
                <a:lnTo>
                  <a:pt x="4713" y="70217"/>
                </a:lnTo>
                <a:lnTo>
                  <a:pt x="4710" y="70211"/>
                </a:lnTo>
                <a:lnTo>
                  <a:pt x="4706" y="70208"/>
                </a:lnTo>
                <a:lnTo>
                  <a:pt x="4699" y="70205"/>
                </a:lnTo>
                <a:lnTo>
                  <a:pt x="4692" y="70202"/>
                </a:lnTo>
                <a:lnTo>
                  <a:pt x="4683" y="70200"/>
                </a:lnTo>
                <a:lnTo>
                  <a:pt x="4673" y="70196"/>
                </a:lnTo>
                <a:lnTo>
                  <a:pt x="4664" y="70193"/>
                </a:lnTo>
                <a:lnTo>
                  <a:pt x="4657" y="70194"/>
                </a:lnTo>
                <a:lnTo>
                  <a:pt x="4651" y="70197"/>
                </a:lnTo>
                <a:lnTo>
                  <a:pt x="4643" y="70198"/>
                </a:lnTo>
                <a:lnTo>
                  <a:pt x="4642" y="70202"/>
                </a:lnTo>
                <a:lnTo>
                  <a:pt x="4642" y="70208"/>
                </a:lnTo>
                <a:lnTo>
                  <a:pt x="4645" y="70214"/>
                </a:lnTo>
                <a:lnTo>
                  <a:pt x="4647" y="70219"/>
                </a:lnTo>
                <a:lnTo>
                  <a:pt x="4647" y="70225"/>
                </a:lnTo>
                <a:lnTo>
                  <a:pt x="4640" y="70232"/>
                </a:lnTo>
                <a:lnTo>
                  <a:pt x="4632" y="70238"/>
                </a:lnTo>
                <a:lnTo>
                  <a:pt x="4625" y="70242"/>
                </a:lnTo>
                <a:lnTo>
                  <a:pt x="4614" y="70243"/>
                </a:lnTo>
                <a:lnTo>
                  <a:pt x="4607" y="70240"/>
                </a:lnTo>
                <a:lnTo>
                  <a:pt x="4602" y="70235"/>
                </a:lnTo>
                <a:lnTo>
                  <a:pt x="4598" y="70229"/>
                </a:lnTo>
                <a:lnTo>
                  <a:pt x="4592" y="70223"/>
                </a:lnTo>
                <a:lnTo>
                  <a:pt x="4581" y="70223"/>
                </a:lnTo>
                <a:lnTo>
                  <a:pt x="4571" y="70228"/>
                </a:lnTo>
                <a:lnTo>
                  <a:pt x="4564" y="70232"/>
                </a:lnTo>
                <a:lnTo>
                  <a:pt x="4558" y="70232"/>
                </a:lnTo>
                <a:lnTo>
                  <a:pt x="4554" y="70229"/>
                </a:lnTo>
                <a:lnTo>
                  <a:pt x="4554" y="70219"/>
                </a:lnTo>
                <a:lnTo>
                  <a:pt x="4557" y="70214"/>
                </a:lnTo>
                <a:lnTo>
                  <a:pt x="4559" y="70208"/>
                </a:lnTo>
                <a:lnTo>
                  <a:pt x="4554" y="70203"/>
                </a:lnTo>
                <a:lnTo>
                  <a:pt x="4543" y="70205"/>
                </a:lnTo>
                <a:lnTo>
                  <a:pt x="4534" y="70212"/>
                </a:lnTo>
                <a:lnTo>
                  <a:pt x="4528" y="70216"/>
                </a:lnTo>
                <a:lnTo>
                  <a:pt x="4521" y="70217"/>
                </a:lnTo>
                <a:lnTo>
                  <a:pt x="4516" y="70217"/>
                </a:lnTo>
                <a:lnTo>
                  <a:pt x="4510" y="70218"/>
                </a:lnTo>
                <a:lnTo>
                  <a:pt x="4508" y="70223"/>
                </a:lnTo>
                <a:lnTo>
                  <a:pt x="4503" y="70228"/>
                </a:lnTo>
                <a:lnTo>
                  <a:pt x="4498" y="70228"/>
                </a:lnTo>
                <a:lnTo>
                  <a:pt x="4494" y="70228"/>
                </a:lnTo>
                <a:lnTo>
                  <a:pt x="4494" y="70221"/>
                </a:lnTo>
                <a:lnTo>
                  <a:pt x="4494" y="70215"/>
                </a:lnTo>
                <a:lnTo>
                  <a:pt x="4501" y="70203"/>
                </a:lnTo>
                <a:lnTo>
                  <a:pt x="4505" y="70195"/>
                </a:lnTo>
                <a:lnTo>
                  <a:pt x="4509" y="70185"/>
                </a:lnTo>
                <a:lnTo>
                  <a:pt x="4500" y="70177"/>
                </a:lnTo>
                <a:lnTo>
                  <a:pt x="4493" y="70177"/>
                </a:lnTo>
                <a:lnTo>
                  <a:pt x="4483" y="70182"/>
                </a:lnTo>
                <a:lnTo>
                  <a:pt x="4481" y="70190"/>
                </a:lnTo>
                <a:lnTo>
                  <a:pt x="4479" y="70200"/>
                </a:lnTo>
                <a:lnTo>
                  <a:pt x="4477" y="70210"/>
                </a:lnTo>
                <a:lnTo>
                  <a:pt x="4466" y="70210"/>
                </a:lnTo>
                <a:lnTo>
                  <a:pt x="4460" y="70209"/>
                </a:lnTo>
                <a:lnTo>
                  <a:pt x="4455" y="70206"/>
                </a:lnTo>
                <a:lnTo>
                  <a:pt x="4452" y="70201"/>
                </a:lnTo>
                <a:lnTo>
                  <a:pt x="4449" y="70194"/>
                </a:lnTo>
                <a:lnTo>
                  <a:pt x="4446" y="70185"/>
                </a:lnTo>
                <a:lnTo>
                  <a:pt x="4442" y="70179"/>
                </a:lnTo>
                <a:lnTo>
                  <a:pt x="4436" y="70177"/>
                </a:lnTo>
                <a:lnTo>
                  <a:pt x="4422" y="70176"/>
                </a:lnTo>
                <a:lnTo>
                  <a:pt x="4412" y="70180"/>
                </a:lnTo>
                <a:lnTo>
                  <a:pt x="4407" y="70189"/>
                </a:lnTo>
                <a:lnTo>
                  <a:pt x="4407" y="70199"/>
                </a:lnTo>
                <a:lnTo>
                  <a:pt x="4406" y="70209"/>
                </a:lnTo>
                <a:lnTo>
                  <a:pt x="4403" y="70217"/>
                </a:lnTo>
                <a:lnTo>
                  <a:pt x="4391" y="70227"/>
                </a:lnTo>
                <a:lnTo>
                  <a:pt x="4362" y="70236"/>
                </a:lnTo>
                <a:lnTo>
                  <a:pt x="4350" y="70234"/>
                </a:lnTo>
                <a:lnTo>
                  <a:pt x="4345" y="70234"/>
                </a:lnTo>
                <a:lnTo>
                  <a:pt x="4332" y="70234"/>
                </a:lnTo>
                <a:lnTo>
                  <a:pt x="4324" y="70235"/>
                </a:lnTo>
                <a:lnTo>
                  <a:pt x="4314" y="70236"/>
                </a:lnTo>
                <a:lnTo>
                  <a:pt x="4298" y="70243"/>
                </a:lnTo>
                <a:lnTo>
                  <a:pt x="4286" y="70249"/>
                </a:lnTo>
                <a:lnTo>
                  <a:pt x="4278" y="70253"/>
                </a:lnTo>
                <a:lnTo>
                  <a:pt x="4264" y="70257"/>
                </a:lnTo>
                <a:lnTo>
                  <a:pt x="4258" y="70262"/>
                </a:lnTo>
                <a:lnTo>
                  <a:pt x="4256" y="70267"/>
                </a:lnTo>
                <a:lnTo>
                  <a:pt x="4256" y="70268"/>
                </a:lnTo>
                <a:lnTo>
                  <a:pt x="4256" y="70268"/>
                </a:lnTo>
                <a:lnTo>
                  <a:pt x="4250" y="70278"/>
                </a:lnTo>
                <a:lnTo>
                  <a:pt x="4242" y="70279"/>
                </a:lnTo>
                <a:lnTo>
                  <a:pt x="4234" y="70283"/>
                </a:lnTo>
                <a:lnTo>
                  <a:pt x="4227" y="70289"/>
                </a:lnTo>
                <a:lnTo>
                  <a:pt x="4222" y="70288"/>
                </a:lnTo>
                <a:lnTo>
                  <a:pt x="4215" y="70289"/>
                </a:lnTo>
                <a:lnTo>
                  <a:pt x="4214" y="70292"/>
                </a:lnTo>
                <a:lnTo>
                  <a:pt x="4214" y="70297"/>
                </a:lnTo>
                <a:lnTo>
                  <a:pt x="4212" y="70306"/>
                </a:lnTo>
                <a:lnTo>
                  <a:pt x="4210" y="70311"/>
                </a:lnTo>
                <a:lnTo>
                  <a:pt x="4198" y="70321"/>
                </a:lnTo>
                <a:lnTo>
                  <a:pt x="4191" y="70322"/>
                </a:lnTo>
                <a:lnTo>
                  <a:pt x="4181" y="70322"/>
                </a:lnTo>
                <a:lnTo>
                  <a:pt x="4174" y="70320"/>
                </a:lnTo>
                <a:lnTo>
                  <a:pt x="4161" y="70323"/>
                </a:lnTo>
                <a:lnTo>
                  <a:pt x="4152" y="70325"/>
                </a:lnTo>
                <a:lnTo>
                  <a:pt x="4139" y="70330"/>
                </a:lnTo>
                <a:lnTo>
                  <a:pt x="4131" y="70333"/>
                </a:lnTo>
                <a:lnTo>
                  <a:pt x="4127" y="70330"/>
                </a:lnTo>
                <a:lnTo>
                  <a:pt x="4124" y="70322"/>
                </a:lnTo>
                <a:lnTo>
                  <a:pt x="4120" y="70314"/>
                </a:lnTo>
                <a:lnTo>
                  <a:pt x="4112" y="70311"/>
                </a:lnTo>
                <a:lnTo>
                  <a:pt x="4104" y="70316"/>
                </a:lnTo>
                <a:lnTo>
                  <a:pt x="4100" y="70322"/>
                </a:lnTo>
                <a:lnTo>
                  <a:pt x="4095" y="70327"/>
                </a:lnTo>
                <a:lnTo>
                  <a:pt x="4086" y="70334"/>
                </a:lnTo>
                <a:lnTo>
                  <a:pt x="4082" y="70345"/>
                </a:lnTo>
                <a:lnTo>
                  <a:pt x="4082" y="70354"/>
                </a:lnTo>
                <a:lnTo>
                  <a:pt x="4081" y="70359"/>
                </a:lnTo>
                <a:lnTo>
                  <a:pt x="4073" y="70359"/>
                </a:lnTo>
                <a:lnTo>
                  <a:pt x="4060" y="70355"/>
                </a:lnTo>
                <a:lnTo>
                  <a:pt x="4050" y="70351"/>
                </a:lnTo>
                <a:lnTo>
                  <a:pt x="4038" y="70349"/>
                </a:lnTo>
                <a:lnTo>
                  <a:pt x="4028" y="70348"/>
                </a:lnTo>
                <a:lnTo>
                  <a:pt x="4013" y="70349"/>
                </a:lnTo>
                <a:lnTo>
                  <a:pt x="4003" y="70352"/>
                </a:lnTo>
                <a:lnTo>
                  <a:pt x="3994" y="70355"/>
                </a:lnTo>
                <a:lnTo>
                  <a:pt x="3981" y="70357"/>
                </a:lnTo>
                <a:lnTo>
                  <a:pt x="3974" y="70365"/>
                </a:lnTo>
                <a:lnTo>
                  <a:pt x="3968" y="70369"/>
                </a:lnTo>
                <a:lnTo>
                  <a:pt x="3968" y="70385"/>
                </a:lnTo>
                <a:lnTo>
                  <a:pt x="3972" y="70406"/>
                </a:lnTo>
                <a:lnTo>
                  <a:pt x="3975" y="70419"/>
                </a:lnTo>
                <a:lnTo>
                  <a:pt x="3982" y="70433"/>
                </a:lnTo>
                <a:lnTo>
                  <a:pt x="3989" y="70446"/>
                </a:lnTo>
                <a:lnTo>
                  <a:pt x="3993" y="70453"/>
                </a:lnTo>
                <a:lnTo>
                  <a:pt x="3993" y="70464"/>
                </a:lnTo>
                <a:lnTo>
                  <a:pt x="3993" y="70476"/>
                </a:lnTo>
                <a:lnTo>
                  <a:pt x="3993" y="70487"/>
                </a:lnTo>
                <a:lnTo>
                  <a:pt x="3990" y="70499"/>
                </a:lnTo>
                <a:lnTo>
                  <a:pt x="3989" y="70514"/>
                </a:lnTo>
                <a:lnTo>
                  <a:pt x="3982" y="70546"/>
                </a:lnTo>
                <a:lnTo>
                  <a:pt x="3983" y="70553"/>
                </a:lnTo>
                <a:lnTo>
                  <a:pt x="3989" y="70559"/>
                </a:lnTo>
                <a:lnTo>
                  <a:pt x="3993" y="70560"/>
                </a:lnTo>
                <a:lnTo>
                  <a:pt x="4007" y="70560"/>
                </a:lnTo>
                <a:lnTo>
                  <a:pt x="4016" y="70560"/>
                </a:lnTo>
                <a:lnTo>
                  <a:pt x="4025" y="70562"/>
                </a:lnTo>
                <a:lnTo>
                  <a:pt x="4028" y="70566"/>
                </a:lnTo>
                <a:lnTo>
                  <a:pt x="4032" y="70574"/>
                </a:lnTo>
                <a:lnTo>
                  <a:pt x="4037" y="70579"/>
                </a:lnTo>
                <a:lnTo>
                  <a:pt x="4043" y="70580"/>
                </a:lnTo>
                <a:lnTo>
                  <a:pt x="4052" y="70575"/>
                </a:lnTo>
                <a:lnTo>
                  <a:pt x="4053" y="70574"/>
                </a:lnTo>
                <a:lnTo>
                  <a:pt x="4058" y="70568"/>
                </a:lnTo>
                <a:lnTo>
                  <a:pt x="4058" y="70562"/>
                </a:lnTo>
                <a:lnTo>
                  <a:pt x="4063" y="70557"/>
                </a:lnTo>
                <a:lnTo>
                  <a:pt x="4066" y="70554"/>
                </a:lnTo>
                <a:lnTo>
                  <a:pt x="4067" y="70552"/>
                </a:lnTo>
                <a:lnTo>
                  <a:pt x="4074" y="70544"/>
                </a:lnTo>
                <a:lnTo>
                  <a:pt x="4077" y="70544"/>
                </a:lnTo>
                <a:lnTo>
                  <a:pt x="4087" y="70544"/>
                </a:lnTo>
                <a:lnTo>
                  <a:pt x="4092" y="70551"/>
                </a:lnTo>
                <a:lnTo>
                  <a:pt x="4089" y="70553"/>
                </a:lnTo>
                <a:lnTo>
                  <a:pt x="4086" y="70560"/>
                </a:lnTo>
                <a:lnTo>
                  <a:pt x="4086" y="70562"/>
                </a:lnTo>
                <a:lnTo>
                  <a:pt x="4084" y="70569"/>
                </a:lnTo>
                <a:lnTo>
                  <a:pt x="4084" y="70575"/>
                </a:lnTo>
                <a:lnTo>
                  <a:pt x="4084" y="70582"/>
                </a:lnTo>
                <a:lnTo>
                  <a:pt x="4087" y="70588"/>
                </a:lnTo>
                <a:lnTo>
                  <a:pt x="4089" y="70587"/>
                </a:lnTo>
                <a:lnTo>
                  <a:pt x="4093" y="70583"/>
                </a:lnTo>
                <a:lnTo>
                  <a:pt x="4095" y="70580"/>
                </a:lnTo>
                <a:lnTo>
                  <a:pt x="4099" y="70577"/>
                </a:lnTo>
                <a:lnTo>
                  <a:pt x="4106" y="70576"/>
                </a:lnTo>
                <a:lnTo>
                  <a:pt x="4109" y="70577"/>
                </a:lnTo>
                <a:lnTo>
                  <a:pt x="4110" y="70580"/>
                </a:lnTo>
                <a:lnTo>
                  <a:pt x="4116" y="70583"/>
                </a:lnTo>
                <a:lnTo>
                  <a:pt x="4116" y="70587"/>
                </a:lnTo>
                <a:lnTo>
                  <a:pt x="4122" y="70591"/>
                </a:lnTo>
                <a:lnTo>
                  <a:pt x="4127" y="70597"/>
                </a:lnTo>
                <a:lnTo>
                  <a:pt x="4128" y="70601"/>
                </a:lnTo>
                <a:lnTo>
                  <a:pt x="4130" y="70610"/>
                </a:lnTo>
                <a:lnTo>
                  <a:pt x="4133" y="70610"/>
                </a:lnTo>
                <a:lnTo>
                  <a:pt x="4136" y="70609"/>
                </a:lnTo>
                <a:lnTo>
                  <a:pt x="4143" y="70609"/>
                </a:lnTo>
                <a:lnTo>
                  <a:pt x="4151" y="70621"/>
                </a:lnTo>
                <a:lnTo>
                  <a:pt x="4152" y="70631"/>
                </a:lnTo>
                <a:lnTo>
                  <a:pt x="4150" y="70639"/>
                </a:lnTo>
                <a:lnTo>
                  <a:pt x="4147" y="70642"/>
                </a:lnTo>
                <a:lnTo>
                  <a:pt x="4143" y="70643"/>
                </a:lnTo>
                <a:lnTo>
                  <a:pt x="4138" y="70637"/>
                </a:lnTo>
                <a:lnTo>
                  <a:pt x="4136" y="70634"/>
                </a:lnTo>
                <a:lnTo>
                  <a:pt x="4133" y="70636"/>
                </a:lnTo>
                <a:lnTo>
                  <a:pt x="4135" y="70644"/>
                </a:lnTo>
                <a:lnTo>
                  <a:pt x="4141" y="70651"/>
                </a:lnTo>
                <a:lnTo>
                  <a:pt x="4143" y="70657"/>
                </a:lnTo>
                <a:lnTo>
                  <a:pt x="4139" y="70662"/>
                </a:lnTo>
                <a:lnTo>
                  <a:pt x="4135" y="70658"/>
                </a:lnTo>
                <a:lnTo>
                  <a:pt x="4132" y="70659"/>
                </a:lnTo>
                <a:lnTo>
                  <a:pt x="4128" y="70662"/>
                </a:lnTo>
                <a:lnTo>
                  <a:pt x="4125" y="70667"/>
                </a:lnTo>
                <a:lnTo>
                  <a:pt x="4126" y="70673"/>
                </a:lnTo>
                <a:lnTo>
                  <a:pt x="4129" y="70681"/>
                </a:lnTo>
                <a:lnTo>
                  <a:pt x="4130" y="70690"/>
                </a:lnTo>
                <a:lnTo>
                  <a:pt x="4136" y="70698"/>
                </a:lnTo>
                <a:lnTo>
                  <a:pt x="4140" y="70703"/>
                </a:lnTo>
                <a:lnTo>
                  <a:pt x="4144" y="70702"/>
                </a:lnTo>
                <a:lnTo>
                  <a:pt x="4150" y="70694"/>
                </a:lnTo>
                <a:lnTo>
                  <a:pt x="4154" y="70687"/>
                </a:lnTo>
                <a:lnTo>
                  <a:pt x="4160" y="70679"/>
                </a:lnTo>
                <a:lnTo>
                  <a:pt x="4168" y="70684"/>
                </a:lnTo>
                <a:lnTo>
                  <a:pt x="4171" y="70692"/>
                </a:lnTo>
                <a:lnTo>
                  <a:pt x="4176" y="70692"/>
                </a:lnTo>
                <a:lnTo>
                  <a:pt x="4181" y="70698"/>
                </a:lnTo>
                <a:lnTo>
                  <a:pt x="4182" y="70699"/>
                </a:lnTo>
                <a:lnTo>
                  <a:pt x="4180" y="70707"/>
                </a:lnTo>
                <a:lnTo>
                  <a:pt x="4179" y="70706"/>
                </a:lnTo>
                <a:lnTo>
                  <a:pt x="4172" y="70703"/>
                </a:lnTo>
                <a:lnTo>
                  <a:pt x="4169" y="70707"/>
                </a:lnTo>
                <a:lnTo>
                  <a:pt x="4165" y="70711"/>
                </a:lnTo>
                <a:lnTo>
                  <a:pt x="4169" y="70715"/>
                </a:lnTo>
                <a:lnTo>
                  <a:pt x="4174" y="70716"/>
                </a:lnTo>
                <a:lnTo>
                  <a:pt x="4180" y="70720"/>
                </a:lnTo>
                <a:lnTo>
                  <a:pt x="4185" y="70724"/>
                </a:lnTo>
                <a:lnTo>
                  <a:pt x="4185" y="70730"/>
                </a:lnTo>
                <a:lnTo>
                  <a:pt x="4182" y="70733"/>
                </a:lnTo>
                <a:lnTo>
                  <a:pt x="4178" y="70736"/>
                </a:lnTo>
                <a:lnTo>
                  <a:pt x="4169" y="70737"/>
                </a:lnTo>
                <a:lnTo>
                  <a:pt x="4165" y="70736"/>
                </a:lnTo>
                <a:lnTo>
                  <a:pt x="4159" y="70733"/>
                </a:lnTo>
                <a:lnTo>
                  <a:pt x="4154" y="70734"/>
                </a:lnTo>
                <a:lnTo>
                  <a:pt x="4148" y="70749"/>
                </a:lnTo>
                <a:lnTo>
                  <a:pt x="4146" y="70758"/>
                </a:lnTo>
                <a:lnTo>
                  <a:pt x="4143" y="70766"/>
                </a:lnTo>
                <a:lnTo>
                  <a:pt x="4134" y="70774"/>
                </a:lnTo>
                <a:lnTo>
                  <a:pt x="4133" y="70779"/>
                </a:lnTo>
                <a:lnTo>
                  <a:pt x="4138" y="70783"/>
                </a:lnTo>
                <a:lnTo>
                  <a:pt x="4143" y="70788"/>
                </a:lnTo>
                <a:lnTo>
                  <a:pt x="4147" y="70791"/>
                </a:lnTo>
                <a:lnTo>
                  <a:pt x="4146" y="70793"/>
                </a:lnTo>
                <a:lnTo>
                  <a:pt x="4141" y="70798"/>
                </a:lnTo>
                <a:lnTo>
                  <a:pt x="4133" y="70802"/>
                </a:lnTo>
                <a:lnTo>
                  <a:pt x="4126" y="70806"/>
                </a:lnTo>
                <a:lnTo>
                  <a:pt x="4119" y="70809"/>
                </a:lnTo>
                <a:lnTo>
                  <a:pt x="4110" y="70814"/>
                </a:lnTo>
                <a:lnTo>
                  <a:pt x="4104" y="70817"/>
                </a:lnTo>
                <a:lnTo>
                  <a:pt x="4099" y="70819"/>
                </a:lnTo>
                <a:lnTo>
                  <a:pt x="4091" y="70826"/>
                </a:lnTo>
                <a:lnTo>
                  <a:pt x="4088" y="70831"/>
                </a:lnTo>
                <a:lnTo>
                  <a:pt x="4087" y="70833"/>
                </a:lnTo>
                <a:lnTo>
                  <a:pt x="4080" y="70833"/>
                </a:lnTo>
                <a:lnTo>
                  <a:pt x="4074" y="70834"/>
                </a:lnTo>
                <a:lnTo>
                  <a:pt x="4074" y="70838"/>
                </a:lnTo>
                <a:lnTo>
                  <a:pt x="4082" y="70840"/>
                </a:lnTo>
                <a:lnTo>
                  <a:pt x="4082" y="70845"/>
                </a:lnTo>
                <a:lnTo>
                  <a:pt x="4077" y="70849"/>
                </a:lnTo>
                <a:lnTo>
                  <a:pt x="4076" y="70848"/>
                </a:lnTo>
                <a:lnTo>
                  <a:pt x="4071" y="70848"/>
                </a:lnTo>
                <a:lnTo>
                  <a:pt x="4070" y="70851"/>
                </a:lnTo>
                <a:lnTo>
                  <a:pt x="4066" y="70855"/>
                </a:lnTo>
                <a:lnTo>
                  <a:pt x="4066" y="70860"/>
                </a:lnTo>
                <a:lnTo>
                  <a:pt x="4068" y="70873"/>
                </a:lnTo>
                <a:lnTo>
                  <a:pt x="4061" y="70881"/>
                </a:lnTo>
                <a:lnTo>
                  <a:pt x="4049" y="70883"/>
                </a:lnTo>
                <a:lnTo>
                  <a:pt x="4038" y="70884"/>
                </a:lnTo>
                <a:lnTo>
                  <a:pt x="4033" y="70885"/>
                </a:lnTo>
                <a:lnTo>
                  <a:pt x="4009" y="70921"/>
                </a:lnTo>
                <a:lnTo>
                  <a:pt x="4007" y="70925"/>
                </a:lnTo>
                <a:lnTo>
                  <a:pt x="4004" y="70929"/>
                </a:lnTo>
                <a:lnTo>
                  <a:pt x="3993" y="70934"/>
                </a:lnTo>
                <a:lnTo>
                  <a:pt x="3984" y="70940"/>
                </a:lnTo>
                <a:lnTo>
                  <a:pt x="3982" y="70946"/>
                </a:lnTo>
                <a:lnTo>
                  <a:pt x="3975" y="70952"/>
                </a:lnTo>
                <a:lnTo>
                  <a:pt x="3965" y="70948"/>
                </a:lnTo>
                <a:lnTo>
                  <a:pt x="3962" y="70943"/>
                </a:lnTo>
                <a:lnTo>
                  <a:pt x="3956" y="70938"/>
                </a:lnTo>
                <a:lnTo>
                  <a:pt x="3949" y="70938"/>
                </a:lnTo>
                <a:lnTo>
                  <a:pt x="3938" y="70938"/>
                </a:lnTo>
                <a:lnTo>
                  <a:pt x="3930" y="70943"/>
                </a:lnTo>
                <a:lnTo>
                  <a:pt x="3920" y="70941"/>
                </a:lnTo>
                <a:lnTo>
                  <a:pt x="3918" y="70936"/>
                </a:lnTo>
                <a:lnTo>
                  <a:pt x="3918" y="70932"/>
                </a:lnTo>
                <a:lnTo>
                  <a:pt x="3918" y="70927"/>
                </a:lnTo>
                <a:lnTo>
                  <a:pt x="3918" y="70923"/>
                </a:lnTo>
                <a:lnTo>
                  <a:pt x="3918" y="70918"/>
                </a:lnTo>
                <a:lnTo>
                  <a:pt x="3918" y="70915"/>
                </a:lnTo>
                <a:lnTo>
                  <a:pt x="3911" y="70910"/>
                </a:lnTo>
                <a:lnTo>
                  <a:pt x="3897" y="70913"/>
                </a:lnTo>
                <a:lnTo>
                  <a:pt x="3877" y="70923"/>
                </a:lnTo>
                <a:lnTo>
                  <a:pt x="3853" y="70934"/>
                </a:lnTo>
                <a:lnTo>
                  <a:pt x="3838" y="70938"/>
                </a:lnTo>
                <a:lnTo>
                  <a:pt x="3823" y="70947"/>
                </a:lnTo>
                <a:lnTo>
                  <a:pt x="3799" y="70959"/>
                </a:lnTo>
                <a:lnTo>
                  <a:pt x="3787" y="70973"/>
                </a:lnTo>
                <a:lnTo>
                  <a:pt x="3784" y="70985"/>
                </a:lnTo>
                <a:lnTo>
                  <a:pt x="3784" y="70990"/>
                </a:lnTo>
                <a:lnTo>
                  <a:pt x="3789" y="71001"/>
                </a:lnTo>
                <a:lnTo>
                  <a:pt x="3794" y="71015"/>
                </a:lnTo>
                <a:lnTo>
                  <a:pt x="3787" y="71019"/>
                </a:lnTo>
                <a:lnTo>
                  <a:pt x="3786" y="71022"/>
                </a:lnTo>
                <a:lnTo>
                  <a:pt x="3789" y="71033"/>
                </a:lnTo>
                <a:lnTo>
                  <a:pt x="3796" y="71035"/>
                </a:lnTo>
                <a:lnTo>
                  <a:pt x="3799" y="71033"/>
                </a:lnTo>
                <a:lnTo>
                  <a:pt x="3804" y="71027"/>
                </a:lnTo>
                <a:lnTo>
                  <a:pt x="3813" y="71024"/>
                </a:lnTo>
                <a:lnTo>
                  <a:pt x="3824" y="71030"/>
                </a:lnTo>
                <a:lnTo>
                  <a:pt x="3818" y="71038"/>
                </a:lnTo>
                <a:lnTo>
                  <a:pt x="3806" y="71050"/>
                </a:lnTo>
                <a:lnTo>
                  <a:pt x="3794" y="71058"/>
                </a:lnTo>
                <a:lnTo>
                  <a:pt x="3772" y="71071"/>
                </a:lnTo>
                <a:lnTo>
                  <a:pt x="3757" y="71082"/>
                </a:lnTo>
                <a:lnTo>
                  <a:pt x="3738" y="71092"/>
                </a:lnTo>
                <a:lnTo>
                  <a:pt x="3721" y="71098"/>
                </a:lnTo>
                <a:lnTo>
                  <a:pt x="3706" y="71093"/>
                </a:lnTo>
                <a:lnTo>
                  <a:pt x="3704" y="71085"/>
                </a:lnTo>
                <a:lnTo>
                  <a:pt x="3701" y="71075"/>
                </a:lnTo>
                <a:lnTo>
                  <a:pt x="3696" y="71067"/>
                </a:lnTo>
                <a:lnTo>
                  <a:pt x="3686" y="71054"/>
                </a:lnTo>
                <a:lnTo>
                  <a:pt x="3676" y="71054"/>
                </a:lnTo>
                <a:lnTo>
                  <a:pt x="3659" y="71058"/>
                </a:lnTo>
                <a:lnTo>
                  <a:pt x="3642" y="71066"/>
                </a:lnTo>
                <a:lnTo>
                  <a:pt x="3638" y="71080"/>
                </a:lnTo>
                <a:lnTo>
                  <a:pt x="3638" y="71090"/>
                </a:lnTo>
                <a:lnTo>
                  <a:pt x="3630" y="71098"/>
                </a:lnTo>
                <a:lnTo>
                  <a:pt x="3601" y="71110"/>
                </a:lnTo>
                <a:lnTo>
                  <a:pt x="3586" y="71110"/>
                </a:lnTo>
                <a:lnTo>
                  <a:pt x="3577" y="71106"/>
                </a:lnTo>
                <a:lnTo>
                  <a:pt x="3574" y="71097"/>
                </a:lnTo>
                <a:lnTo>
                  <a:pt x="3574" y="71087"/>
                </a:lnTo>
                <a:lnTo>
                  <a:pt x="3571" y="71080"/>
                </a:lnTo>
                <a:lnTo>
                  <a:pt x="3566" y="71071"/>
                </a:lnTo>
                <a:lnTo>
                  <a:pt x="3550" y="71074"/>
                </a:lnTo>
                <a:lnTo>
                  <a:pt x="3533" y="71082"/>
                </a:lnTo>
                <a:lnTo>
                  <a:pt x="3522" y="71087"/>
                </a:lnTo>
                <a:lnTo>
                  <a:pt x="3515" y="71101"/>
                </a:lnTo>
                <a:lnTo>
                  <a:pt x="3503" y="71116"/>
                </a:lnTo>
                <a:lnTo>
                  <a:pt x="3491" y="71127"/>
                </a:lnTo>
                <a:lnTo>
                  <a:pt x="3469" y="71131"/>
                </a:lnTo>
                <a:lnTo>
                  <a:pt x="3447" y="71131"/>
                </a:lnTo>
                <a:lnTo>
                  <a:pt x="3422" y="71122"/>
                </a:lnTo>
                <a:lnTo>
                  <a:pt x="3400" y="71113"/>
                </a:lnTo>
                <a:lnTo>
                  <a:pt x="3385" y="71106"/>
                </a:lnTo>
                <a:lnTo>
                  <a:pt x="3369" y="71110"/>
                </a:lnTo>
                <a:lnTo>
                  <a:pt x="3358" y="71114"/>
                </a:lnTo>
                <a:lnTo>
                  <a:pt x="3327" y="71153"/>
                </a:lnTo>
                <a:lnTo>
                  <a:pt x="3324" y="71184"/>
                </a:lnTo>
                <a:lnTo>
                  <a:pt x="3325" y="71221"/>
                </a:lnTo>
                <a:lnTo>
                  <a:pt x="3327" y="71242"/>
                </a:lnTo>
                <a:lnTo>
                  <a:pt x="3332" y="71275"/>
                </a:lnTo>
                <a:lnTo>
                  <a:pt x="3329" y="71304"/>
                </a:lnTo>
                <a:lnTo>
                  <a:pt x="3319" y="71325"/>
                </a:lnTo>
                <a:lnTo>
                  <a:pt x="3303" y="71356"/>
                </a:lnTo>
                <a:lnTo>
                  <a:pt x="3280" y="71411"/>
                </a:lnTo>
                <a:lnTo>
                  <a:pt x="3265" y="71445"/>
                </a:lnTo>
                <a:lnTo>
                  <a:pt x="3246" y="71474"/>
                </a:lnTo>
                <a:lnTo>
                  <a:pt x="3212" y="71491"/>
                </a:lnTo>
                <a:lnTo>
                  <a:pt x="3182" y="71499"/>
                </a:lnTo>
                <a:lnTo>
                  <a:pt x="3161" y="71499"/>
                </a:lnTo>
                <a:lnTo>
                  <a:pt x="3131" y="71495"/>
                </a:lnTo>
                <a:lnTo>
                  <a:pt x="3111" y="71492"/>
                </a:lnTo>
                <a:lnTo>
                  <a:pt x="3099" y="71487"/>
                </a:lnTo>
                <a:lnTo>
                  <a:pt x="3078" y="71468"/>
                </a:lnTo>
                <a:lnTo>
                  <a:pt x="3058" y="71453"/>
                </a:lnTo>
                <a:lnTo>
                  <a:pt x="3033" y="71445"/>
                </a:lnTo>
                <a:lnTo>
                  <a:pt x="2996" y="71432"/>
                </a:lnTo>
                <a:lnTo>
                  <a:pt x="2970" y="71424"/>
                </a:lnTo>
                <a:lnTo>
                  <a:pt x="2950" y="71414"/>
                </a:lnTo>
                <a:lnTo>
                  <a:pt x="2921" y="71411"/>
                </a:lnTo>
                <a:lnTo>
                  <a:pt x="2899" y="71411"/>
                </a:lnTo>
                <a:lnTo>
                  <a:pt x="2875" y="71424"/>
                </a:lnTo>
                <a:lnTo>
                  <a:pt x="2860" y="71429"/>
                </a:lnTo>
                <a:lnTo>
                  <a:pt x="2835" y="71440"/>
                </a:lnTo>
                <a:lnTo>
                  <a:pt x="2818" y="71457"/>
                </a:lnTo>
                <a:lnTo>
                  <a:pt x="2798" y="71474"/>
                </a:lnTo>
                <a:lnTo>
                  <a:pt x="2784" y="71487"/>
                </a:lnTo>
                <a:lnTo>
                  <a:pt x="2769" y="71497"/>
                </a:lnTo>
                <a:lnTo>
                  <a:pt x="2750" y="71512"/>
                </a:lnTo>
                <a:lnTo>
                  <a:pt x="2738" y="71528"/>
                </a:lnTo>
                <a:lnTo>
                  <a:pt x="2730" y="71541"/>
                </a:lnTo>
                <a:lnTo>
                  <a:pt x="2727" y="71547"/>
                </a:lnTo>
                <a:lnTo>
                  <a:pt x="2722" y="71561"/>
                </a:lnTo>
                <a:lnTo>
                  <a:pt x="2713" y="71591"/>
                </a:lnTo>
                <a:lnTo>
                  <a:pt x="2696" y="71635"/>
                </a:lnTo>
                <a:lnTo>
                  <a:pt x="2684" y="71654"/>
                </a:lnTo>
                <a:lnTo>
                  <a:pt x="2669" y="71672"/>
                </a:lnTo>
                <a:lnTo>
                  <a:pt x="2654" y="71682"/>
                </a:lnTo>
                <a:lnTo>
                  <a:pt x="2635" y="71695"/>
                </a:lnTo>
                <a:lnTo>
                  <a:pt x="2611" y="71701"/>
                </a:lnTo>
                <a:lnTo>
                  <a:pt x="2583" y="71711"/>
                </a:lnTo>
                <a:lnTo>
                  <a:pt x="2554" y="71718"/>
                </a:lnTo>
                <a:lnTo>
                  <a:pt x="2532" y="71721"/>
                </a:lnTo>
                <a:lnTo>
                  <a:pt x="2498" y="71722"/>
                </a:lnTo>
                <a:lnTo>
                  <a:pt x="2469" y="71727"/>
                </a:lnTo>
                <a:lnTo>
                  <a:pt x="2451" y="71735"/>
                </a:lnTo>
                <a:lnTo>
                  <a:pt x="2436" y="71744"/>
                </a:lnTo>
                <a:lnTo>
                  <a:pt x="2420" y="71755"/>
                </a:lnTo>
                <a:lnTo>
                  <a:pt x="2403" y="71782"/>
                </a:lnTo>
                <a:lnTo>
                  <a:pt x="2407" y="71802"/>
                </a:lnTo>
                <a:lnTo>
                  <a:pt x="2408" y="71825"/>
                </a:lnTo>
                <a:lnTo>
                  <a:pt x="2446" y="71888"/>
                </a:lnTo>
                <a:lnTo>
                  <a:pt x="2447" y="71898"/>
                </a:lnTo>
                <a:lnTo>
                  <a:pt x="2441" y="71922"/>
                </a:lnTo>
                <a:lnTo>
                  <a:pt x="2425" y="71946"/>
                </a:lnTo>
                <a:lnTo>
                  <a:pt x="2412" y="71962"/>
                </a:lnTo>
                <a:lnTo>
                  <a:pt x="2390" y="71980"/>
                </a:lnTo>
                <a:lnTo>
                  <a:pt x="2364" y="71993"/>
                </a:lnTo>
                <a:lnTo>
                  <a:pt x="2326" y="72006"/>
                </a:lnTo>
                <a:lnTo>
                  <a:pt x="2299" y="72022"/>
                </a:lnTo>
                <a:lnTo>
                  <a:pt x="2282" y="72037"/>
                </a:lnTo>
                <a:lnTo>
                  <a:pt x="2260" y="72047"/>
                </a:lnTo>
                <a:lnTo>
                  <a:pt x="2224" y="72065"/>
                </a:lnTo>
                <a:lnTo>
                  <a:pt x="2182" y="72084"/>
                </a:lnTo>
                <a:lnTo>
                  <a:pt x="2167" y="72084"/>
                </a:lnTo>
                <a:lnTo>
                  <a:pt x="2143" y="72079"/>
                </a:lnTo>
                <a:lnTo>
                  <a:pt x="2129" y="72073"/>
                </a:lnTo>
                <a:lnTo>
                  <a:pt x="2114" y="72060"/>
                </a:lnTo>
                <a:lnTo>
                  <a:pt x="2101" y="72044"/>
                </a:lnTo>
                <a:lnTo>
                  <a:pt x="2084" y="72034"/>
                </a:lnTo>
                <a:lnTo>
                  <a:pt x="2053" y="72034"/>
                </a:lnTo>
                <a:lnTo>
                  <a:pt x="2024" y="72031"/>
                </a:lnTo>
                <a:lnTo>
                  <a:pt x="1992" y="72026"/>
                </a:lnTo>
                <a:lnTo>
                  <a:pt x="1962" y="72019"/>
                </a:lnTo>
                <a:lnTo>
                  <a:pt x="1935" y="72022"/>
                </a:lnTo>
                <a:lnTo>
                  <a:pt x="1914" y="72040"/>
                </a:lnTo>
                <a:lnTo>
                  <a:pt x="1894" y="72061"/>
                </a:lnTo>
                <a:lnTo>
                  <a:pt x="1876" y="72081"/>
                </a:lnTo>
                <a:lnTo>
                  <a:pt x="1852" y="72095"/>
                </a:lnTo>
                <a:lnTo>
                  <a:pt x="1815" y="72110"/>
                </a:lnTo>
                <a:lnTo>
                  <a:pt x="1781" y="72121"/>
                </a:lnTo>
                <a:lnTo>
                  <a:pt x="1762" y="72126"/>
                </a:lnTo>
                <a:lnTo>
                  <a:pt x="1739" y="72126"/>
                </a:lnTo>
                <a:lnTo>
                  <a:pt x="1708" y="72136"/>
                </a:lnTo>
                <a:lnTo>
                  <a:pt x="1679" y="72157"/>
                </a:lnTo>
                <a:lnTo>
                  <a:pt x="1659" y="72170"/>
                </a:lnTo>
                <a:lnTo>
                  <a:pt x="1651" y="72181"/>
                </a:lnTo>
                <a:lnTo>
                  <a:pt x="1647" y="72202"/>
                </a:lnTo>
                <a:lnTo>
                  <a:pt x="1651" y="72230"/>
                </a:lnTo>
                <a:lnTo>
                  <a:pt x="1656" y="72269"/>
                </a:lnTo>
                <a:lnTo>
                  <a:pt x="1665" y="72288"/>
                </a:lnTo>
                <a:lnTo>
                  <a:pt x="1672" y="72302"/>
                </a:lnTo>
                <a:lnTo>
                  <a:pt x="1678" y="72324"/>
                </a:lnTo>
                <a:lnTo>
                  <a:pt x="1685" y="72341"/>
                </a:lnTo>
                <a:lnTo>
                  <a:pt x="1697" y="72358"/>
                </a:lnTo>
                <a:lnTo>
                  <a:pt x="1719" y="72374"/>
                </a:lnTo>
                <a:lnTo>
                  <a:pt x="1734" y="72384"/>
                </a:lnTo>
                <a:lnTo>
                  <a:pt x="1743" y="72395"/>
                </a:lnTo>
                <a:lnTo>
                  <a:pt x="1748" y="72402"/>
                </a:lnTo>
                <a:lnTo>
                  <a:pt x="1761" y="72412"/>
                </a:lnTo>
                <a:lnTo>
                  <a:pt x="1772" y="72416"/>
                </a:lnTo>
                <a:lnTo>
                  <a:pt x="1784" y="72421"/>
                </a:lnTo>
                <a:lnTo>
                  <a:pt x="1799" y="72426"/>
                </a:lnTo>
                <a:lnTo>
                  <a:pt x="1815" y="72432"/>
                </a:lnTo>
                <a:lnTo>
                  <a:pt x="1823" y="72434"/>
                </a:lnTo>
                <a:lnTo>
                  <a:pt x="1843" y="72443"/>
                </a:lnTo>
                <a:lnTo>
                  <a:pt x="1860" y="72448"/>
                </a:lnTo>
                <a:lnTo>
                  <a:pt x="1874" y="72456"/>
                </a:lnTo>
                <a:lnTo>
                  <a:pt x="1885" y="72459"/>
                </a:lnTo>
                <a:lnTo>
                  <a:pt x="1893" y="72461"/>
                </a:lnTo>
                <a:lnTo>
                  <a:pt x="1906" y="72468"/>
                </a:lnTo>
                <a:lnTo>
                  <a:pt x="1909" y="72474"/>
                </a:lnTo>
                <a:lnTo>
                  <a:pt x="1911" y="72481"/>
                </a:lnTo>
                <a:lnTo>
                  <a:pt x="1909" y="72488"/>
                </a:lnTo>
                <a:lnTo>
                  <a:pt x="1903" y="72498"/>
                </a:lnTo>
                <a:lnTo>
                  <a:pt x="1897" y="72507"/>
                </a:lnTo>
                <a:lnTo>
                  <a:pt x="1893" y="72514"/>
                </a:lnTo>
                <a:lnTo>
                  <a:pt x="1891" y="72518"/>
                </a:lnTo>
                <a:lnTo>
                  <a:pt x="1885" y="72527"/>
                </a:lnTo>
                <a:lnTo>
                  <a:pt x="1876" y="72547"/>
                </a:lnTo>
                <a:lnTo>
                  <a:pt x="1870" y="72568"/>
                </a:lnTo>
                <a:lnTo>
                  <a:pt x="1867" y="72579"/>
                </a:lnTo>
                <a:lnTo>
                  <a:pt x="1857" y="72596"/>
                </a:lnTo>
                <a:lnTo>
                  <a:pt x="1827" y="72661"/>
                </a:lnTo>
                <a:lnTo>
                  <a:pt x="1817" y="72686"/>
                </a:lnTo>
                <a:lnTo>
                  <a:pt x="1811" y="72699"/>
                </a:lnTo>
                <a:lnTo>
                  <a:pt x="1807" y="72709"/>
                </a:lnTo>
                <a:lnTo>
                  <a:pt x="1799" y="72739"/>
                </a:lnTo>
                <a:lnTo>
                  <a:pt x="1793" y="72759"/>
                </a:lnTo>
                <a:lnTo>
                  <a:pt x="1785" y="72781"/>
                </a:lnTo>
                <a:lnTo>
                  <a:pt x="1769" y="72813"/>
                </a:lnTo>
                <a:lnTo>
                  <a:pt x="1776" y="72833"/>
                </a:lnTo>
                <a:lnTo>
                  <a:pt x="1778" y="72853"/>
                </a:lnTo>
                <a:lnTo>
                  <a:pt x="1788" y="72884"/>
                </a:lnTo>
                <a:lnTo>
                  <a:pt x="1795" y="72895"/>
                </a:lnTo>
                <a:lnTo>
                  <a:pt x="1805" y="72916"/>
                </a:lnTo>
                <a:lnTo>
                  <a:pt x="1816" y="72929"/>
                </a:lnTo>
                <a:lnTo>
                  <a:pt x="1826" y="72945"/>
                </a:lnTo>
                <a:lnTo>
                  <a:pt x="1834" y="72962"/>
                </a:lnTo>
                <a:lnTo>
                  <a:pt x="1854" y="73001"/>
                </a:lnTo>
                <a:lnTo>
                  <a:pt x="1870" y="73018"/>
                </a:lnTo>
                <a:lnTo>
                  <a:pt x="1877" y="73020"/>
                </a:lnTo>
                <a:lnTo>
                  <a:pt x="1887" y="73020"/>
                </a:lnTo>
                <a:lnTo>
                  <a:pt x="1901" y="73023"/>
                </a:lnTo>
                <a:lnTo>
                  <a:pt x="1909" y="73024"/>
                </a:lnTo>
                <a:lnTo>
                  <a:pt x="1916" y="73024"/>
                </a:lnTo>
                <a:lnTo>
                  <a:pt x="1923" y="73028"/>
                </a:lnTo>
                <a:lnTo>
                  <a:pt x="1931" y="73039"/>
                </a:lnTo>
                <a:lnTo>
                  <a:pt x="1934" y="73054"/>
                </a:lnTo>
                <a:lnTo>
                  <a:pt x="1936" y="73065"/>
                </a:lnTo>
                <a:lnTo>
                  <a:pt x="1940" y="73087"/>
                </a:lnTo>
                <a:lnTo>
                  <a:pt x="1943" y="73101"/>
                </a:lnTo>
                <a:lnTo>
                  <a:pt x="1944" y="73113"/>
                </a:lnTo>
                <a:lnTo>
                  <a:pt x="1948" y="73119"/>
                </a:lnTo>
                <a:lnTo>
                  <a:pt x="1952" y="73127"/>
                </a:lnTo>
                <a:lnTo>
                  <a:pt x="1955" y="73133"/>
                </a:lnTo>
                <a:lnTo>
                  <a:pt x="1958" y="73149"/>
                </a:lnTo>
                <a:lnTo>
                  <a:pt x="1958" y="73149"/>
                </a:lnTo>
                <a:lnTo>
                  <a:pt x="1961" y="73155"/>
                </a:lnTo>
                <a:lnTo>
                  <a:pt x="1963" y="73162"/>
                </a:lnTo>
                <a:lnTo>
                  <a:pt x="1961" y="73171"/>
                </a:lnTo>
                <a:lnTo>
                  <a:pt x="1961" y="73175"/>
                </a:lnTo>
                <a:lnTo>
                  <a:pt x="1961" y="73179"/>
                </a:lnTo>
                <a:lnTo>
                  <a:pt x="1962" y="73186"/>
                </a:lnTo>
                <a:lnTo>
                  <a:pt x="1969" y="73191"/>
                </a:lnTo>
                <a:lnTo>
                  <a:pt x="1984" y="73194"/>
                </a:lnTo>
                <a:lnTo>
                  <a:pt x="1993" y="73198"/>
                </a:lnTo>
                <a:lnTo>
                  <a:pt x="1997" y="73202"/>
                </a:lnTo>
                <a:lnTo>
                  <a:pt x="2007" y="73214"/>
                </a:lnTo>
                <a:lnTo>
                  <a:pt x="2018" y="73222"/>
                </a:lnTo>
                <a:lnTo>
                  <a:pt x="2024" y="73234"/>
                </a:lnTo>
                <a:lnTo>
                  <a:pt x="2030" y="73244"/>
                </a:lnTo>
                <a:lnTo>
                  <a:pt x="2036" y="73253"/>
                </a:lnTo>
                <a:lnTo>
                  <a:pt x="2046" y="73256"/>
                </a:lnTo>
                <a:lnTo>
                  <a:pt x="2062" y="73254"/>
                </a:lnTo>
                <a:lnTo>
                  <a:pt x="2074" y="73250"/>
                </a:lnTo>
                <a:lnTo>
                  <a:pt x="2080" y="73248"/>
                </a:lnTo>
                <a:lnTo>
                  <a:pt x="2092" y="73243"/>
                </a:lnTo>
                <a:lnTo>
                  <a:pt x="2113" y="73240"/>
                </a:lnTo>
                <a:lnTo>
                  <a:pt x="2131" y="73246"/>
                </a:lnTo>
                <a:lnTo>
                  <a:pt x="2140" y="73260"/>
                </a:lnTo>
                <a:lnTo>
                  <a:pt x="2150" y="73267"/>
                </a:lnTo>
                <a:lnTo>
                  <a:pt x="2156" y="73270"/>
                </a:lnTo>
                <a:lnTo>
                  <a:pt x="2163" y="73278"/>
                </a:lnTo>
                <a:lnTo>
                  <a:pt x="2160" y="73290"/>
                </a:lnTo>
                <a:lnTo>
                  <a:pt x="2156" y="73297"/>
                </a:lnTo>
                <a:lnTo>
                  <a:pt x="2150" y="73309"/>
                </a:lnTo>
                <a:lnTo>
                  <a:pt x="2148" y="73317"/>
                </a:lnTo>
                <a:lnTo>
                  <a:pt x="2147" y="73325"/>
                </a:lnTo>
                <a:lnTo>
                  <a:pt x="2148" y="73334"/>
                </a:lnTo>
                <a:lnTo>
                  <a:pt x="2150" y="73343"/>
                </a:lnTo>
                <a:lnTo>
                  <a:pt x="2156" y="73352"/>
                </a:lnTo>
                <a:lnTo>
                  <a:pt x="2162" y="73360"/>
                </a:lnTo>
                <a:lnTo>
                  <a:pt x="2173" y="73368"/>
                </a:lnTo>
                <a:lnTo>
                  <a:pt x="2183" y="73376"/>
                </a:lnTo>
                <a:lnTo>
                  <a:pt x="2188" y="73381"/>
                </a:lnTo>
                <a:lnTo>
                  <a:pt x="2195" y="73384"/>
                </a:lnTo>
                <a:lnTo>
                  <a:pt x="2211" y="73383"/>
                </a:lnTo>
                <a:lnTo>
                  <a:pt x="2228" y="73379"/>
                </a:lnTo>
                <a:lnTo>
                  <a:pt x="2239" y="73376"/>
                </a:lnTo>
                <a:lnTo>
                  <a:pt x="2252" y="73377"/>
                </a:lnTo>
                <a:lnTo>
                  <a:pt x="2265" y="73382"/>
                </a:lnTo>
                <a:lnTo>
                  <a:pt x="2271" y="73383"/>
                </a:lnTo>
                <a:lnTo>
                  <a:pt x="2277" y="73384"/>
                </a:lnTo>
                <a:lnTo>
                  <a:pt x="2282" y="73387"/>
                </a:lnTo>
                <a:lnTo>
                  <a:pt x="2290" y="73395"/>
                </a:lnTo>
                <a:lnTo>
                  <a:pt x="2295" y="73399"/>
                </a:lnTo>
                <a:lnTo>
                  <a:pt x="2296" y="73408"/>
                </a:lnTo>
                <a:lnTo>
                  <a:pt x="2293" y="73417"/>
                </a:lnTo>
                <a:lnTo>
                  <a:pt x="2290" y="73424"/>
                </a:lnTo>
                <a:lnTo>
                  <a:pt x="2288" y="73431"/>
                </a:lnTo>
                <a:lnTo>
                  <a:pt x="2284" y="73441"/>
                </a:lnTo>
                <a:lnTo>
                  <a:pt x="2280" y="73449"/>
                </a:lnTo>
                <a:lnTo>
                  <a:pt x="2273" y="73459"/>
                </a:lnTo>
                <a:lnTo>
                  <a:pt x="2265" y="73469"/>
                </a:lnTo>
                <a:lnTo>
                  <a:pt x="2263" y="73488"/>
                </a:lnTo>
                <a:lnTo>
                  <a:pt x="2267" y="73500"/>
                </a:lnTo>
                <a:lnTo>
                  <a:pt x="2277" y="73514"/>
                </a:lnTo>
                <a:lnTo>
                  <a:pt x="2284" y="73516"/>
                </a:lnTo>
                <a:lnTo>
                  <a:pt x="2297" y="73523"/>
                </a:lnTo>
                <a:lnTo>
                  <a:pt x="2311" y="73528"/>
                </a:lnTo>
                <a:lnTo>
                  <a:pt x="2319" y="73533"/>
                </a:lnTo>
                <a:lnTo>
                  <a:pt x="2322" y="73536"/>
                </a:lnTo>
                <a:lnTo>
                  <a:pt x="2325" y="73543"/>
                </a:lnTo>
                <a:lnTo>
                  <a:pt x="2325" y="73550"/>
                </a:lnTo>
                <a:lnTo>
                  <a:pt x="2332" y="73555"/>
                </a:lnTo>
                <a:lnTo>
                  <a:pt x="2338" y="73558"/>
                </a:lnTo>
                <a:lnTo>
                  <a:pt x="2351" y="73560"/>
                </a:lnTo>
                <a:lnTo>
                  <a:pt x="2358" y="73557"/>
                </a:lnTo>
                <a:lnTo>
                  <a:pt x="2366" y="73554"/>
                </a:lnTo>
                <a:lnTo>
                  <a:pt x="2375" y="73554"/>
                </a:lnTo>
                <a:lnTo>
                  <a:pt x="2388" y="73557"/>
                </a:lnTo>
                <a:lnTo>
                  <a:pt x="2403" y="73561"/>
                </a:lnTo>
                <a:lnTo>
                  <a:pt x="2414" y="73564"/>
                </a:lnTo>
                <a:lnTo>
                  <a:pt x="2424" y="73565"/>
                </a:lnTo>
                <a:lnTo>
                  <a:pt x="2439" y="73571"/>
                </a:lnTo>
                <a:lnTo>
                  <a:pt x="2446" y="73583"/>
                </a:lnTo>
                <a:lnTo>
                  <a:pt x="2454" y="73588"/>
                </a:lnTo>
                <a:lnTo>
                  <a:pt x="2461" y="73593"/>
                </a:lnTo>
                <a:lnTo>
                  <a:pt x="2462" y="73599"/>
                </a:lnTo>
                <a:lnTo>
                  <a:pt x="2453" y="73619"/>
                </a:lnTo>
                <a:lnTo>
                  <a:pt x="2449" y="73626"/>
                </a:lnTo>
                <a:lnTo>
                  <a:pt x="2444" y="73637"/>
                </a:lnTo>
                <a:lnTo>
                  <a:pt x="2440" y="73654"/>
                </a:lnTo>
                <a:lnTo>
                  <a:pt x="2438" y="73666"/>
                </a:lnTo>
                <a:lnTo>
                  <a:pt x="2438" y="73679"/>
                </a:lnTo>
                <a:lnTo>
                  <a:pt x="2441" y="73686"/>
                </a:lnTo>
                <a:lnTo>
                  <a:pt x="2448" y="73697"/>
                </a:lnTo>
                <a:lnTo>
                  <a:pt x="2463" y="73713"/>
                </a:lnTo>
                <a:lnTo>
                  <a:pt x="2475" y="73720"/>
                </a:lnTo>
                <a:lnTo>
                  <a:pt x="2486" y="73724"/>
                </a:lnTo>
                <a:lnTo>
                  <a:pt x="2498" y="73724"/>
                </a:lnTo>
                <a:lnTo>
                  <a:pt x="2511" y="73724"/>
                </a:lnTo>
                <a:lnTo>
                  <a:pt x="2545" y="73725"/>
                </a:lnTo>
                <a:lnTo>
                  <a:pt x="2562" y="73731"/>
                </a:lnTo>
                <a:lnTo>
                  <a:pt x="2575" y="73741"/>
                </a:lnTo>
                <a:lnTo>
                  <a:pt x="2574" y="73750"/>
                </a:lnTo>
                <a:lnTo>
                  <a:pt x="2575" y="73756"/>
                </a:lnTo>
                <a:lnTo>
                  <a:pt x="2578" y="73767"/>
                </a:lnTo>
                <a:lnTo>
                  <a:pt x="2577" y="73776"/>
                </a:lnTo>
                <a:lnTo>
                  <a:pt x="2568" y="73788"/>
                </a:lnTo>
                <a:lnTo>
                  <a:pt x="2560" y="73801"/>
                </a:lnTo>
                <a:lnTo>
                  <a:pt x="2552" y="73814"/>
                </a:lnTo>
                <a:lnTo>
                  <a:pt x="2524" y="73843"/>
                </a:lnTo>
                <a:lnTo>
                  <a:pt x="2516" y="73849"/>
                </a:lnTo>
                <a:lnTo>
                  <a:pt x="2509" y="73857"/>
                </a:lnTo>
                <a:lnTo>
                  <a:pt x="2495" y="73861"/>
                </a:lnTo>
                <a:lnTo>
                  <a:pt x="2480" y="73865"/>
                </a:lnTo>
                <a:lnTo>
                  <a:pt x="2474" y="73863"/>
                </a:lnTo>
                <a:lnTo>
                  <a:pt x="2464" y="73863"/>
                </a:lnTo>
                <a:lnTo>
                  <a:pt x="2457" y="73865"/>
                </a:lnTo>
                <a:lnTo>
                  <a:pt x="2447" y="73869"/>
                </a:lnTo>
                <a:lnTo>
                  <a:pt x="2438" y="73869"/>
                </a:lnTo>
                <a:lnTo>
                  <a:pt x="2431" y="73870"/>
                </a:lnTo>
                <a:lnTo>
                  <a:pt x="2425" y="73869"/>
                </a:lnTo>
                <a:lnTo>
                  <a:pt x="2419" y="73869"/>
                </a:lnTo>
                <a:lnTo>
                  <a:pt x="2411" y="73879"/>
                </a:lnTo>
                <a:lnTo>
                  <a:pt x="2405" y="73887"/>
                </a:lnTo>
                <a:lnTo>
                  <a:pt x="2395" y="73887"/>
                </a:lnTo>
                <a:lnTo>
                  <a:pt x="2391" y="73897"/>
                </a:lnTo>
                <a:lnTo>
                  <a:pt x="2387" y="73905"/>
                </a:lnTo>
                <a:lnTo>
                  <a:pt x="2386" y="73913"/>
                </a:lnTo>
                <a:lnTo>
                  <a:pt x="2386" y="73926"/>
                </a:lnTo>
                <a:lnTo>
                  <a:pt x="2386" y="73933"/>
                </a:lnTo>
                <a:lnTo>
                  <a:pt x="2386" y="73942"/>
                </a:lnTo>
                <a:lnTo>
                  <a:pt x="2390" y="73956"/>
                </a:lnTo>
                <a:lnTo>
                  <a:pt x="2391" y="73962"/>
                </a:lnTo>
                <a:lnTo>
                  <a:pt x="2395" y="73979"/>
                </a:lnTo>
                <a:lnTo>
                  <a:pt x="2403" y="73992"/>
                </a:lnTo>
                <a:lnTo>
                  <a:pt x="2409" y="73999"/>
                </a:lnTo>
                <a:lnTo>
                  <a:pt x="2420" y="74007"/>
                </a:lnTo>
                <a:lnTo>
                  <a:pt x="2432" y="74016"/>
                </a:lnTo>
                <a:lnTo>
                  <a:pt x="2441" y="74023"/>
                </a:lnTo>
                <a:lnTo>
                  <a:pt x="2445" y="74025"/>
                </a:lnTo>
                <a:lnTo>
                  <a:pt x="2452" y="74033"/>
                </a:lnTo>
                <a:lnTo>
                  <a:pt x="2462" y="74041"/>
                </a:lnTo>
                <a:lnTo>
                  <a:pt x="2467" y="74048"/>
                </a:lnTo>
                <a:lnTo>
                  <a:pt x="2473" y="74056"/>
                </a:lnTo>
                <a:lnTo>
                  <a:pt x="2471" y="74066"/>
                </a:lnTo>
                <a:lnTo>
                  <a:pt x="2468" y="74074"/>
                </a:lnTo>
                <a:lnTo>
                  <a:pt x="2464" y="74079"/>
                </a:lnTo>
                <a:lnTo>
                  <a:pt x="2463" y="74089"/>
                </a:lnTo>
                <a:lnTo>
                  <a:pt x="2465" y="74099"/>
                </a:lnTo>
                <a:lnTo>
                  <a:pt x="2466" y="74106"/>
                </a:lnTo>
                <a:lnTo>
                  <a:pt x="2471" y="74112"/>
                </a:lnTo>
                <a:lnTo>
                  <a:pt x="2474" y="74118"/>
                </a:lnTo>
                <a:lnTo>
                  <a:pt x="2472" y="74124"/>
                </a:lnTo>
                <a:lnTo>
                  <a:pt x="2469" y="74131"/>
                </a:lnTo>
                <a:lnTo>
                  <a:pt x="2475" y="74137"/>
                </a:lnTo>
                <a:lnTo>
                  <a:pt x="2485" y="74147"/>
                </a:lnTo>
                <a:lnTo>
                  <a:pt x="2495" y="74155"/>
                </a:lnTo>
                <a:lnTo>
                  <a:pt x="2506" y="74162"/>
                </a:lnTo>
                <a:lnTo>
                  <a:pt x="2514" y="74170"/>
                </a:lnTo>
                <a:lnTo>
                  <a:pt x="2518" y="74183"/>
                </a:lnTo>
                <a:lnTo>
                  <a:pt x="2518" y="74192"/>
                </a:lnTo>
                <a:lnTo>
                  <a:pt x="2507" y="74212"/>
                </a:lnTo>
                <a:lnTo>
                  <a:pt x="2507" y="74218"/>
                </a:lnTo>
                <a:lnTo>
                  <a:pt x="2509" y="74224"/>
                </a:lnTo>
                <a:lnTo>
                  <a:pt x="2515" y="74230"/>
                </a:lnTo>
                <a:lnTo>
                  <a:pt x="2524" y="74234"/>
                </a:lnTo>
                <a:lnTo>
                  <a:pt x="2532" y="74242"/>
                </a:lnTo>
                <a:lnTo>
                  <a:pt x="2532" y="74249"/>
                </a:lnTo>
                <a:lnTo>
                  <a:pt x="2529" y="74267"/>
                </a:lnTo>
                <a:lnTo>
                  <a:pt x="2525" y="74278"/>
                </a:lnTo>
                <a:lnTo>
                  <a:pt x="2515" y="74301"/>
                </a:lnTo>
                <a:lnTo>
                  <a:pt x="2511" y="74312"/>
                </a:lnTo>
                <a:lnTo>
                  <a:pt x="2505" y="74321"/>
                </a:lnTo>
                <a:lnTo>
                  <a:pt x="2501" y="74329"/>
                </a:lnTo>
                <a:lnTo>
                  <a:pt x="2499" y="74331"/>
                </a:lnTo>
                <a:lnTo>
                  <a:pt x="2496" y="74338"/>
                </a:lnTo>
                <a:lnTo>
                  <a:pt x="2496" y="74342"/>
                </a:lnTo>
                <a:lnTo>
                  <a:pt x="2500" y="74347"/>
                </a:lnTo>
                <a:lnTo>
                  <a:pt x="2502" y="74351"/>
                </a:lnTo>
                <a:lnTo>
                  <a:pt x="2500" y="74361"/>
                </a:lnTo>
                <a:lnTo>
                  <a:pt x="2497" y="74367"/>
                </a:lnTo>
                <a:lnTo>
                  <a:pt x="2490" y="74371"/>
                </a:lnTo>
                <a:lnTo>
                  <a:pt x="2487" y="74379"/>
                </a:lnTo>
                <a:lnTo>
                  <a:pt x="2485" y="74383"/>
                </a:lnTo>
                <a:lnTo>
                  <a:pt x="2487" y="74394"/>
                </a:lnTo>
                <a:lnTo>
                  <a:pt x="2486" y="74405"/>
                </a:lnTo>
                <a:lnTo>
                  <a:pt x="2488" y="74417"/>
                </a:lnTo>
                <a:lnTo>
                  <a:pt x="2490" y="74426"/>
                </a:lnTo>
                <a:lnTo>
                  <a:pt x="2492" y="74439"/>
                </a:lnTo>
                <a:lnTo>
                  <a:pt x="2493" y="74454"/>
                </a:lnTo>
                <a:lnTo>
                  <a:pt x="2485" y="74477"/>
                </a:lnTo>
                <a:lnTo>
                  <a:pt x="2477" y="74486"/>
                </a:lnTo>
                <a:lnTo>
                  <a:pt x="2476" y="74496"/>
                </a:lnTo>
                <a:lnTo>
                  <a:pt x="2480" y="74505"/>
                </a:lnTo>
                <a:lnTo>
                  <a:pt x="2485" y="74511"/>
                </a:lnTo>
                <a:lnTo>
                  <a:pt x="2497" y="74518"/>
                </a:lnTo>
                <a:lnTo>
                  <a:pt x="2507" y="74526"/>
                </a:lnTo>
                <a:lnTo>
                  <a:pt x="2515" y="74529"/>
                </a:lnTo>
                <a:lnTo>
                  <a:pt x="2526" y="74531"/>
                </a:lnTo>
                <a:lnTo>
                  <a:pt x="2532" y="74530"/>
                </a:lnTo>
                <a:lnTo>
                  <a:pt x="2539" y="74530"/>
                </a:lnTo>
                <a:lnTo>
                  <a:pt x="2546" y="74535"/>
                </a:lnTo>
                <a:lnTo>
                  <a:pt x="2547" y="74544"/>
                </a:lnTo>
                <a:lnTo>
                  <a:pt x="2550" y="74547"/>
                </a:lnTo>
                <a:lnTo>
                  <a:pt x="2558" y="74554"/>
                </a:lnTo>
                <a:lnTo>
                  <a:pt x="2559" y="74554"/>
                </a:lnTo>
                <a:lnTo>
                  <a:pt x="2582" y="74568"/>
                </a:lnTo>
                <a:lnTo>
                  <a:pt x="2596" y="74574"/>
                </a:lnTo>
                <a:lnTo>
                  <a:pt x="2610" y="74582"/>
                </a:lnTo>
                <a:lnTo>
                  <a:pt x="2621" y="74583"/>
                </a:lnTo>
                <a:lnTo>
                  <a:pt x="2630" y="74587"/>
                </a:lnTo>
                <a:lnTo>
                  <a:pt x="2639" y="74591"/>
                </a:lnTo>
                <a:lnTo>
                  <a:pt x="2646" y="74601"/>
                </a:lnTo>
                <a:lnTo>
                  <a:pt x="2648" y="74612"/>
                </a:lnTo>
                <a:lnTo>
                  <a:pt x="2650" y="74625"/>
                </a:lnTo>
                <a:lnTo>
                  <a:pt x="2650" y="74633"/>
                </a:lnTo>
                <a:lnTo>
                  <a:pt x="2653" y="74640"/>
                </a:lnTo>
                <a:lnTo>
                  <a:pt x="2658" y="74642"/>
                </a:lnTo>
                <a:lnTo>
                  <a:pt x="2665" y="74641"/>
                </a:lnTo>
                <a:lnTo>
                  <a:pt x="2671" y="74638"/>
                </a:lnTo>
                <a:lnTo>
                  <a:pt x="2676" y="74635"/>
                </a:lnTo>
                <a:lnTo>
                  <a:pt x="2678" y="74632"/>
                </a:lnTo>
                <a:lnTo>
                  <a:pt x="2682" y="74626"/>
                </a:lnTo>
                <a:lnTo>
                  <a:pt x="2685" y="74625"/>
                </a:lnTo>
                <a:lnTo>
                  <a:pt x="2688" y="74623"/>
                </a:lnTo>
                <a:lnTo>
                  <a:pt x="2692" y="74621"/>
                </a:lnTo>
                <a:lnTo>
                  <a:pt x="2696" y="74625"/>
                </a:lnTo>
                <a:lnTo>
                  <a:pt x="2700" y="74631"/>
                </a:lnTo>
                <a:lnTo>
                  <a:pt x="2705" y="74633"/>
                </a:lnTo>
                <a:lnTo>
                  <a:pt x="2711" y="74633"/>
                </a:lnTo>
                <a:lnTo>
                  <a:pt x="2717" y="74633"/>
                </a:lnTo>
                <a:lnTo>
                  <a:pt x="2726" y="74634"/>
                </a:lnTo>
                <a:lnTo>
                  <a:pt x="2736" y="74635"/>
                </a:lnTo>
                <a:lnTo>
                  <a:pt x="2747" y="74637"/>
                </a:lnTo>
                <a:lnTo>
                  <a:pt x="2758" y="74642"/>
                </a:lnTo>
                <a:lnTo>
                  <a:pt x="2766" y="74644"/>
                </a:lnTo>
                <a:lnTo>
                  <a:pt x="2780" y="74650"/>
                </a:lnTo>
                <a:lnTo>
                  <a:pt x="2790" y="74658"/>
                </a:lnTo>
                <a:lnTo>
                  <a:pt x="2793" y="74668"/>
                </a:lnTo>
                <a:lnTo>
                  <a:pt x="2794" y="74675"/>
                </a:lnTo>
                <a:lnTo>
                  <a:pt x="2794" y="74687"/>
                </a:lnTo>
                <a:lnTo>
                  <a:pt x="2796" y="74701"/>
                </a:lnTo>
                <a:lnTo>
                  <a:pt x="2798" y="74711"/>
                </a:lnTo>
                <a:lnTo>
                  <a:pt x="2802" y="74724"/>
                </a:lnTo>
                <a:lnTo>
                  <a:pt x="2808" y="74739"/>
                </a:lnTo>
                <a:lnTo>
                  <a:pt x="2814" y="74750"/>
                </a:lnTo>
                <a:lnTo>
                  <a:pt x="2822" y="74758"/>
                </a:lnTo>
                <a:lnTo>
                  <a:pt x="2826" y="74765"/>
                </a:lnTo>
                <a:lnTo>
                  <a:pt x="2834" y="74770"/>
                </a:lnTo>
                <a:lnTo>
                  <a:pt x="2841" y="74773"/>
                </a:lnTo>
                <a:lnTo>
                  <a:pt x="2845" y="74775"/>
                </a:lnTo>
                <a:lnTo>
                  <a:pt x="2845" y="74775"/>
                </a:lnTo>
                <a:lnTo>
                  <a:pt x="2844" y="74780"/>
                </a:lnTo>
                <a:lnTo>
                  <a:pt x="2843" y="74784"/>
                </a:lnTo>
                <a:lnTo>
                  <a:pt x="2839" y="74790"/>
                </a:lnTo>
                <a:lnTo>
                  <a:pt x="2839" y="74800"/>
                </a:lnTo>
                <a:lnTo>
                  <a:pt x="2842" y="74804"/>
                </a:lnTo>
                <a:lnTo>
                  <a:pt x="2845" y="74808"/>
                </a:lnTo>
                <a:lnTo>
                  <a:pt x="2858" y="74817"/>
                </a:lnTo>
                <a:lnTo>
                  <a:pt x="2867" y="74820"/>
                </a:lnTo>
                <a:lnTo>
                  <a:pt x="2879" y="74823"/>
                </a:lnTo>
                <a:lnTo>
                  <a:pt x="2885" y="74824"/>
                </a:lnTo>
                <a:lnTo>
                  <a:pt x="2889" y="74823"/>
                </a:lnTo>
                <a:lnTo>
                  <a:pt x="2895" y="74821"/>
                </a:lnTo>
                <a:lnTo>
                  <a:pt x="2897" y="74819"/>
                </a:lnTo>
                <a:lnTo>
                  <a:pt x="2902" y="74818"/>
                </a:lnTo>
                <a:lnTo>
                  <a:pt x="2908" y="74818"/>
                </a:lnTo>
                <a:lnTo>
                  <a:pt x="2913" y="74819"/>
                </a:lnTo>
                <a:lnTo>
                  <a:pt x="2927" y="74831"/>
                </a:lnTo>
                <a:lnTo>
                  <a:pt x="2932" y="74838"/>
                </a:lnTo>
                <a:lnTo>
                  <a:pt x="2934" y="74848"/>
                </a:lnTo>
                <a:lnTo>
                  <a:pt x="2934" y="74851"/>
                </a:lnTo>
                <a:lnTo>
                  <a:pt x="2930" y="74864"/>
                </a:lnTo>
                <a:lnTo>
                  <a:pt x="2927" y="74872"/>
                </a:lnTo>
                <a:lnTo>
                  <a:pt x="2925" y="74881"/>
                </a:lnTo>
                <a:lnTo>
                  <a:pt x="2928" y="74889"/>
                </a:lnTo>
                <a:lnTo>
                  <a:pt x="2930" y="74894"/>
                </a:lnTo>
                <a:lnTo>
                  <a:pt x="2932" y="74904"/>
                </a:lnTo>
                <a:lnTo>
                  <a:pt x="2937" y="74908"/>
                </a:lnTo>
                <a:lnTo>
                  <a:pt x="2951" y="74920"/>
                </a:lnTo>
                <a:lnTo>
                  <a:pt x="2975" y="74930"/>
                </a:lnTo>
                <a:lnTo>
                  <a:pt x="2985" y="74936"/>
                </a:lnTo>
                <a:lnTo>
                  <a:pt x="2993" y="74941"/>
                </a:lnTo>
                <a:lnTo>
                  <a:pt x="3001" y="74947"/>
                </a:lnTo>
                <a:lnTo>
                  <a:pt x="3007" y="74954"/>
                </a:lnTo>
                <a:lnTo>
                  <a:pt x="3010" y="74960"/>
                </a:lnTo>
                <a:lnTo>
                  <a:pt x="3012" y="74965"/>
                </a:lnTo>
                <a:lnTo>
                  <a:pt x="3028" y="74968"/>
                </a:lnTo>
                <a:lnTo>
                  <a:pt x="3034" y="74970"/>
                </a:lnTo>
                <a:lnTo>
                  <a:pt x="3042" y="74974"/>
                </a:lnTo>
                <a:lnTo>
                  <a:pt x="3053" y="74975"/>
                </a:lnTo>
                <a:lnTo>
                  <a:pt x="3061" y="74977"/>
                </a:lnTo>
                <a:lnTo>
                  <a:pt x="3073" y="74983"/>
                </a:lnTo>
                <a:lnTo>
                  <a:pt x="3088" y="74990"/>
                </a:lnTo>
                <a:lnTo>
                  <a:pt x="3101" y="74995"/>
                </a:lnTo>
                <a:lnTo>
                  <a:pt x="3109" y="75002"/>
                </a:lnTo>
                <a:lnTo>
                  <a:pt x="3109" y="75007"/>
                </a:lnTo>
                <a:lnTo>
                  <a:pt x="3106" y="75013"/>
                </a:lnTo>
                <a:lnTo>
                  <a:pt x="3104" y="75020"/>
                </a:lnTo>
                <a:lnTo>
                  <a:pt x="3104" y="75026"/>
                </a:lnTo>
                <a:lnTo>
                  <a:pt x="3104" y="75033"/>
                </a:lnTo>
                <a:lnTo>
                  <a:pt x="3105" y="75037"/>
                </a:lnTo>
                <a:lnTo>
                  <a:pt x="3112" y="75043"/>
                </a:lnTo>
                <a:lnTo>
                  <a:pt x="3120" y="75042"/>
                </a:lnTo>
                <a:lnTo>
                  <a:pt x="3127" y="75039"/>
                </a:lnTo>
                <a:lnTo>
                  <a:pt x="3136" y="75035"/>
                </a:lnTo>
                <a:lnTo>
                  <a:pt x="3142" y="75033"/>
                </a:lnTo>
                <a:lnTo>
                  <a:pt x="3161" y="75033"/>
                </a:lnTo>
                <a:lnTo>
                  <a:pt x="3171" y="75041"/>
                </a:lnTo>
                <a:lnTo>
                  <a:pt x="3180" y="75051"/>
                </a:lnTo>
                <a:lnTo>
                  <a:pt x="3190" y="75063"/>
                </a:lnTo>
                <a:lnTo>
                  <a:pt x="3206" y="75071"/>
                </a:lnTo>
                <a:lnTo>
                  <a:pt x="3210" y="75078"/>
                </a:lnTo>
                <a:lnTo>
                  <a:pt x="3207" y="75086"/>
                </a:lnTo>
                <a:lnTo>
                  <a:pt x="3201" y="75096"/>
                </a:lnTo>
                <a:lnTo>
                  <a:pt x="3201" y="75102"/>
                </a:lnTo>
                <a:lnTo>
                  <a:pt x="3206" y="75105"/>
                </a:lnTo>
                <a:lnTo>
                  <a:pt x="3210" y="75107"/>
                </a:lnTo>
                <a:lnTo>
                  <a:pt x="3216" y="75107"/>
                </a:lnTo>
                <a:lnTo>
                  <a:pt x="3220" y="75107"/>
                </a:lnTo>
                <a:lnTo>
                  <a:pt x="3224" y="75106"/>
                </a:lnTo>
                <a:lnTo>
                  <a:pt x="3228" y="75103"/>
                </a:lnTo>
                <a:lnTo>
                  <a:pt x="3232" y="75102"/>
                </a:lnTo>
                <a:lnTo>
                  <a:pt x="3234" y="75103"/>
                </a:lnTo>
                <a:lnTo>
                  <a:pt x="3236" y="75103"/>
                </a:lnTo>
                <a:lnTo>
                  <a:pt x="3235" y="75106"/>
                </a:lnTo>
                <a:lnTo>
                  <a:pt x="3234" y="75110"/>
                </a:lnTo>
                <a:lnTo>
                  <a:pt x="3232" y="75123"/>
                </a:lnTo>
                <a:lnTo>
                  <a:pt x="3230" y="75136"/>
                </a:lnTo>
                <a:lnTo>
                  <a:pt x="3232" y="75150"/>
                </a:lnTo>
                <a:lnTo>
                  <a:pt x="3231" y="75165"/>
                </a:lnTo>
                <a:lnTo>
                  <a:pt x="3229" y="75178"/>
                </a:lnTo>
                <a:lnTo>
                  <a:pt x="3228" y="75192"/>
                </a:lnTo>
                <a:lnTo>
                  <a:pt x="3232" y="75207"/>
                </a:lnTo>
                <a:lnTo>
                  <a:pt x="3241" y="75217"/>
                </a:lnTo>
                <a:lnTo>
                  <a:pt x="3245" y="75228"/>
                </a:lnTo>
                <a:lnTo>
                  <a:pt x="3247" y="75239"/>
                </a:lnTo>
                <a:lnTo>
                  <a:pt x="3245" y="75248"/>
                </a:lnTo>
                <a:lnTo>
                  <a:pt x="3240" y="75257"/>
                </a:lnTo>
                <a:lnTo>
                  <a:pt x="3240" y="75272"/>
                </a:lnTo>
                <a:lnTo>
                  <a:pt x="3238" y="75280"/>
                </a:lnTo>
                <a:lnTo>
                  <a:pt x="3237" y="75295"/>
                </a:lnTo>
                <a:lnTo>
                  <a:pt x="3235" y="75303"/>
                </a:lnTo>
                <a:lnTo>
                  <a:pt x="3230" y="75308"/>
                </a:lnTo>
                <a:lnTo>
                  <a:pt x="3223" y="75314"/>
                </a:lnTo>
                <a:lnTo>
                  <a:pt x="3213" y="75333"/>
                </a:lnTo>
                <a:lnTo>
                  <a:pt x="3208" y="75349"/>
                </a:lnTo>
                <a:lnTo>
                  <a:pt x="3208" y="75368"/>
                </a:lnTo>
                <a:lnTo>
                  <a:pt x="3208" y="75376"/>
                </a:lnTo>
                <a:lnTo>
                  <a:pt x="3200" y="75392"/>
                </a:lnTo>
                <a:lnTo>
                  <a:pt x="3199" y="75401"/>
                </a:lnTo>
                <a:lnTo>
                  <a:pt x="3201" y="75412"/>
                </a:lnTo>
                <a:lnTo>
                  <a:pt x="3205" y="75424"/>
                </a:lnTo>
                <a:lnTo>
                  <a:pt x="3215" y="75430"/>
                </a:lnTo>
                <a:lnTo>
                  <a:pt x="3226" y="75438"/>
                </a:lnTo>
                <a:lnTo>
                  <a:pt x="3228" y="75450"/>
                </a:lnTo>
                <a:lnTo>
                  <a:pt x="3227" y="75457"/>
                </a:lnTo>
                <a:lnTo>
                  <a:pt x="3224" y="75469"/>
                </a:lnTo>
                <a:lnTo>
                  <a:pt x="3221" y="75476"/>
                </a:lnTo>
                <a:lnTo>
                  <a:pt x="3222" y="75485"/>
                </a:lnTo>
                <a:lnTo>
                  <a:pt x="3226" y="75494"/>
                </a:lnTo>
                <a:lnTo>
                  <a:pt x="3232" y="75507"/>
                </a:lnTo>
                <a:lnTo>
                  <a:pt x="3238" y="75520"/>
                </a:lnTo>
                <a:lnTo>
                  <a:pt x="3243" y="75531"/>
                </a:lnTo>
                <a:lnTo>
                  <a:pt x="3241" y="75538"/>
                </a:lnTo>
                <a:lnTo>
                  <a:pt x="3237" y="75551"/>
                </a:lnTo>
                <a:lnTo>
                  <a:pt x="3240" y="75560"/>
                </a:lnTo>
                <a:lnTo>
                  <a:pt x="3247" y="75573"/>
                </a:lnTo>
                <a:lnTo>
                  <a:pt x="3254" y="75587"/>
                </a:lnTo>
                <a:lnTo>
                  <a:pt x="3262" y="75598"/>
                </a:lnTo>
                <a:lnTo>
                  <a:pt x="3275" y="75608"/>
                </a:lnTo>
                <a:lnTo>
                  <a:pt x="3288" y="75614"/>
                </a:lnTo>
                <a:lnTo>
                  <a:pt x="3302" y="75620"/>
                </a:lnTo>
                <a:lnTo>
                  <a:pt x="3318" y="75623"/>
                </a:lnTo>
                <a:lnTo>
                  <a:pt x="3326" y="75631"/>
                </a:lnTo>
                <a:lnTo>
                  <a:pt x="3325" y="75644"/>
                </a:lnTo>
                <a:lnTo>
                  <a:pt x="3321" y="75653"/>
                </a:lnTo>
                <a:lnTo>
                  <a:pt x="3318" y="75658"/>
                </a:lnTo>
                <a:lnTo>
                  <a:pt x="3302" y="75677"/>
                </a:lnTo>
                <a:lnTo>
                  <a:pt x="3286" y="75690"/>
                </a:lnTo>
                <a:lnTo>
                  <a:pt x="3275" y="75701"/>
                </a:lnTo>
                <a:lnTo>
                  <a:pt x="3260" y="75709"/>
                </a:lnTo>
                <a:lnTo>
                  <a:pt x="3250" y="75708"/>
                </a:lnTo>
                <a:lnTo>
                  <a:pt x="3243" y="75704"/>
                </a:lnTo>
                <a:lnTo>
                  <a:pt x="3235" y="75699"/>
                </a:lnTo>
                <a:lnTo>
                  <a:pt x="3230" y="75699"/>
                </a:lnTo>
                <a:lnTo>
                  <a:pt x="3222" y="75711"/>
                </a:lnTo>
                <a:lnTo>
                  <a:pt x="3218" y="75733"/>
                </a:lnTo>
                <a:lnTo>
                  <a:pt x="3211" y="75741"/>
                </a:lnTo>
                <a:lnTo>
                  <a:pt x="3211" y="75750"/>
                </a:lnTo>
                <a:lnTo>
                  <a:pt x="3216" y="75765"/>
                </a:lnTo>
                <a:lnTo>
                  <a:pt x="3221" y="75776"/>
                </a:lnTo>
                <a:lnTo>
                  <a:pt x="3223" y="75791"/>
                </a:lnTo>
                <a:lnTo>
                  <a:pt x="3224" y="75806"/>
                </a:lnTo>
                <a:lnTo>
                  <a:pt x="3232" y="75822"/>
                </a:lnTo>
                <a:lnTo>
                  <a:pt x="3243" y="75832"/>
                </a:lnTo>
                <a:lnTo>
                  <a:pt x="3257" y="75840"/>
                </a:lnTo>
                <a:lnTo>
                  <a:pt x="3269" y="75849"/>
                </a:lnTo>
                <a:lnTo>
                  <a:pt x="3282" y="75857"/>
                </a:lnTo>
                <a:lnTo>
                  <a:pt x="3289" y="75865"/>
                </a:lnTo>
                <a:lnTo>
                  <a:pt x="3290" y="75872"/>
                </a:lnTo>
                <a:lnTo>
                  <a:pt x="3294" y="75886"/>
                </a:lnTo>
                <a:lnTo>
                  <a:pt x="3298" y="75899"/>
                </a:lnTo>
                <a:lnTo>
                  <a:pt x="3304" y="75906"/>
                </a:lnTo>
                <a:lnTo>
                  <a:pt x="3312" y="75913"/>
                </a:lnTo>
                <a:lnTo>
                  <a:pt x="3316" y="75939"/>
                </a:lnTo>
                <a:lnTo>
                  <a:pt x="3319" y="75952"/>
                </a:lnTo>
                <a:lnTo>
                  <a:pt x="3325" y="75966"/>
                </a:lnTo>
                <a:lnTo>
                  <a:pt x="3330" y="75975"/>
                </a:lnTo>
                <a:lnTo>
                  <a:pt x="3339" y="75980"/>
                </a:lnTo>
                <a:lnTo>
                  <a:pt x="3355" y="75990"/>
                </a:lnTo>
                <a:lnTo>
                  <a:pt x="3368" y="76001"/>
                </a:lnTo>
                <a:lnTo>
                  <a:pt x="3380" y="76014"/>
                </a:lnTo>
                <a:lnTo>
                  <a:pt x="3390" y="76028"/>
                </a:lnTo>
                <a:lnTo>
                  <a:pt x="3397" y="76045"/>
                </a:lnTo>
                <a:lnTo>
                  <a:pt x="3403" y="76059"/>
                </a:lnTo>
                <a:lnTo>
                  <a:pt x="3408" y="76069"/>
                </a:lnTo>
                <a:lnTo>
                  <a:pt x="3413" y="76079"/>
                </a:lnTo>
                <a:lnTo>
                  <a:pt x="3413" y="76084"/>
                </a:lnTo>
                <a:lnTo>
                  <a:pt x="3407" y="76089"/>
                </a:lnTo>
                <a:lnTo>
                  <a:pt x="3399" y="76093"/>
                </a:lnTo>
                <a:lnTo>
                  <a:pt x="3391" y="76104"/>
                </a:lnTo>
                <a:lnTo>
                  <a:pt x="3382" y="76117"/>
                </a:lnTo>
                <a:lnTo>
                  <a:pt x="3375" y="76136"/>
                </a:lnTo>
                <a:lnTo>
                  <a:pt x="3368" y="76148"/>
                </a:lnTo>
                <a:lnTo>
                  <a:pt x="3365" y="76154"/>
                </a:lnTo>
                <a:lnTo>
                  <a:pt x="3364" y="76178"/>
                </a:lnTo>
                <a:lnTo>
                  <a:pt x="3371" y="76210"/>
                </a:lnTo>
                <a:lnTo>
                  <a:pt x="3391" y="76237"/>
                </a:lnTo>
                <a:lnTo>
                  <a:pt x="3403" y="76244"/>
                </a:lnTo>
                <a:lnTo>
                  <a:pt x="3420" y="76253"/>
                </a:lnTo>
                <a:lnTo>
                  <a:pt x="3435" y="76258"/>
                </a:lnTo>
                <a:lnTo>
                  <a:pt x="3446" y="76261"/>
                </a:lnTo>
                <a:lnTo>
                  <a:pt x="3460" y="76262"/>
                </a:lnTo>
                <a:lnTo>
                  <a:pt x="3478" y="76264"/>
                </a:lnTo>
                <a:lnTo>
                  <a:pt x="3490" y="76264"/>
                </a:lnTo>
                <a:lnTo>
                  <a:pt x="3503" y="76267"/>
                </a:lnTo>
                <a:lnTo>
                  <a:pt x="3513" y="76272"/>
                </a:lnTo>
                <a:lnTo>
                  <a:pt x="3526" y="76280"/>
                </a:lnTo>
                <a:lnTo>
                  <a:pt x="3539" y="76289"/>
                </a:lnTo>
                <a:lnTo>
                  <a:pt x="3554" y="76296"/>
                </a:lnTo>
                <a:lnTo>
                  <a:pt x="3573" y="76300"/>
                </a:lnTo>
                <a:lnTo>
                  <a:pt x="3592" y="76304"/>
                </a:lnTo>
                <a:lnTo>
                  <a:pt x="3613" y="76310"/>
                </a:lnTo>
                <a:lnTo>
                  <a:pt x="3632" y="76317"/>
                </a:lnTo>
                <a:lnTo>
                  <a:pt x="3647" y="76328"/>
                </a:lnTo>
                <a:lnTo>
                  <a:pt x="3657" y="76338"/>
                </a:lnTo>
                <a:lnTo>
                  <a:pt x="3667" y="76346"/>
                </a:lnTo>
                <a:lnTo>
                  <a:pt x="3683" y="76354"/>
                </a:lnTo>
                <a:lnTo>
                  <a:pt x="3693" y="76359"/>
                </a:lnTo>
                <a:lnTo>
                  <a:pt x="3702" y="76363"/>
                </a:lnTo>
                <a:lnTo>
                  <a:pt x="3719" y="76374"/>
                </a:lnTo>
                <a:lnTo>
                  <a:pt x="3726" y="76379"/>
                </a:lnTo>
                <a:lnTo>
                  <a:pt x="3731" y="76380"/>
                </a:lnTo>
                <a:lnTo>
                  <a:pt x="3743" y="76386"/>
                </a:lnTo>
                <a:lnTo>
                  <a:pt x="3754" y="76389"/>
                </a:lnTo>
                <a:lnTo>
                  <a:pt x="3766" y="76394"/>
                </a:lnTo>
                <a:lnTo>
                  <a:pt x="3773" y="76395"/>
                </a:lnTo>
                <a:lnTo>
                  <a:pt x="3785" y="76395"/>
                </a:lnTo>
                <a:lnTo>
                  <a:pt x="3799" y="76394"/>
                </a:lnTo>
                <a:lnTo>
                  <a:pt x="3810" y="76386"/>
                </a:lnTo>
                <a:lnTo>
                  <a:pt x="3822" y="76385"/>
                </a:lnTo>
                <a:lnTo>
                  <a:pt x="3835" y="76386"/>
                </a:lnTo>
                <a:lnTo>
                  <a:pt x="3848" y="76391"/>
                </a:lnTo>
                <a:lnTo>
                  <a:pt x="3859" y="76392"/>
                </a:lnTo>
                <a:lnTo>
                  <a:pt x="3873" y="76394"/>
                </a:lnTo>
                <a:lnTo>
                  <a:pt x="3884" y="76394"/>
                </a:lnTo>
                <a:lnTo>
                  <a:pt x="3895" y="76397"/>
                </a:lnTo>
                <a:lnTo>
                  <a:pt x="3903" y="76399"/>
                </a:lnTo>
                <a:lnTo>
                  <a:pt x="3918" y="76403"/>
                </a:lnTo>
                <a:lnTo>
                  <a:pt x="3929" y="76406"/>
                </a:lnTo>
                <a:lnTo>
                  <a:pt x="3940" y="76411"/>
                </a:lnTo>
                <a:lnTo>
                  <a:pt x="3947" y="76419"/>
                </a:lnTo>
                <a:lnTo>
                  <a:pt x="3947" y="76437"/>
                </a:lnTo>
                <a:lnTo>
                  <a:pt x="3947" y="76448"/>
                </a:lnTo>
                <a:lnTo>
                  <a:pt x="3947" y="76457"/>
                </a:lnTo>
                <a:lnTo>
                  <a:pt x="3947" y="76467"/>
                </a:lnTo>
                <a:lnTo>
                  <a:pt x="3951" y="76475"/>
                </a:lnTo>
                <a:lnTo>
                  <a:pt x="3958" y="76483"/>
                </a:lnTo>
                <a:lnTo>
                  <a:pt x="3978" y="76491"/>
                </a:lnTo>
                <a:lnTo>
                  <a:pt x="3986" y="76488"/>
                </a:lnTo>
                <a:lnTo>
                  <a:pt x="4000" y="76492"/>
                </a:lnTo>
                <a:lnTo>
                  <a:pt x="4005" y="76500"/>
                </a:lnTo>
                <a:lnTo>
                  <a:pt x="4012" y="76507"/>
                </a:lnTo>
                <a:lnTo>
                  <a:pt x="4019" y="76519"/>
                </a:lnTo>
                <a:lnTo>
                  <a:pt x="4019" y="76527"/>
                </a:lnTo>
                <a:lnTo>
                  <a:pt x="4016" y="76549"/>
                </a:lnTo>
                <a:lnTo>
                  <a:pt x="4013" y="76562"/>
                </a:lnTo>
                <a:lnTo>
                  <a:pt x="4013" y="76570"/>
                </a:lnTo>
                <a:lnTo>
                  <a:pt x="4016" y="76581"/>
                </a:lnTo>
                <a:lnTo>
                  <a:pt x="4036" y="76600"/>
                </a:lnTo>
                <a:lnTo>
                  <a:pt x="4043" y="76605"/>
                </a:lnTo>
                <a:lnTo>
                  <a:pt x="4058" y="76613"/>
                </a:lnTo>
                <a:lnTo>
                  <a:pt x="4072" y="76613"/>
                </a:lnTo>
                <a:lnTo>
                  <a:pt x="4089" y="76611"/>
                </a:lnTo>
                <a:lnTo>
                  <a:pt x="4105" y="76604"/>
                </a:lnTo>
                <a:lnTo>
                  <a:pt x="4120" y="76600"/>
                </a:lnTo>
                <a:lnTo>
                  <a:pt x="4132" y="76601"/>
                </a:lnTo>
                <a:lnTo>
                  <a:pt x="4145" y="76604"/>
                </a:lnTo>
                <a:lnTo>
                  <a:pt x="4154" y="76606"/>
                </a:lnTo>
                <a:lnTo>
                  <a:pt x="4165" y="76609"/>
                </a:lnTo>
                <a:lnTo>
                  <a:pt x="4173" y="76614"/>
                </a:lnTo>
                <a:lnTo>
                  <a:pt x="4181" y="76630"/>
                </a:lnTo>
                <a:lnTo>
                  <a:pt x="4197" y="76661"/>
                </a:lnTo>
                <a:lnTo>
                  <a:pt x="4214" y="76692"/>
                </a:lnTo>
                <a:lnTo>
                  <a:pt x="4222" y="76712"/>
                </a:lnTo>
                <a:lnTo>
                  <a:pt x="4230" y="76721"/>
                </a:lnTo>
                <a:lnTo>
                  <a:pt x="4240" y="76733"/>
                </a:lnTo>
                <a:lnTo>
                  <a:pt x="4250" y="76741"/>
                </a:lnTo>
                <a:lnTo>
                  <a:pt x="4274" y="76751"/>
                </a:lnTo>
                <a:lnTo>
                  <a:pt x="4292" y="76761"/>
                </a:lnTo>
                <a:lnTo>
                  <a:pt x="4316" y="76772"/>
                </a:lnTo>
                <a:lnTo>
                  <a:pt x="4335" y="76781"/>
                </a:lnTo>
                <a:lnTo>
                  <a:pt x="4347" y="76790"/>
                </a:lnTo>
                <a:lnTo>
                  <a:pt x="4369" y="76810"/>
                </a:lnTo>
                <a:lnTo>
                  <a:pt x="4384" y="76816"/>
                </a:lnTo>
                <a:lnTo>
                  <a:pt x="4401" y="76821"/>
                </a:lnTo>
                <a:lnTo>
                  <a:pt x="4408" y="76825"/>
                </a:lnTo>
                <a:lnTo>
                  <a:pt x="4423" y="76837"/>
                </a:lnTo>
                <a:lnTo>
                  <a:pt x="4429" y="76847"/>
                </a:lnTo>
                <a:lnTo>
                  <a:pt x="4444" y="76854"/>
                </a:lnTo>
                <a:lnTo>
                  <a:pt x="4456" y="76854"/>
                </a:lnTo>
                <a:lnTo>
                  <a:pt x="4466" y="76862"/>
                </a:lnTo>
                <a:lnTo>
                  <a:pt x="4473" y="76880"/>
                </a:lnTo>
                <a:lnTo>
                  <a:pt x="4480" y="76899"/>
                </a:lnTo>
                <a:lnTo>
                  <a:pt x="4486" y="76915"/>
                </a:lnTo>
                <a:lnTo>
                  <a:pt x="4489" y="76931"/>
                </a:lnTo>
                <a:lnTo>
                  <a:pt x="4494" y="76943"/>
                </a:lnTo>
                <a:lnTo>
                  <a:pt x="4502" y="76955"/>
                </a:lnTo>
                <a:lnTo>
                  <a:pt x="4514" y="76962"/>
                </a:lnTo>
                <a:lnTo>
                  <a:pt x="4521" y="76964"/>
                </a:lnTo>
                <a:lnTo>
                  <a:pt x="4532" y="76965"/>
                </a:lnTo>
                <a:lnTo>
                  <a:pt x="4541" y="76966"/>
                </a:lnTo>
                <a:lnTo>
                  <a:pt x="4558" y="76979"/>
                </a:lnTo>
                <a:lnTo>
                  <a:pt x="4564" y="76987"/>
                </a:lnTo>
                <a:lnTo>
                  <a:pt x="4561" y="77015"/>
                </a:lnTo>
                <a:lnTo>
                  <a:pt x="4556" y="77034"/>
                </a:lnTo>
                <a:lnTo>
                  <a:pt x="4555" y="77050"/>
                </a:lnTo>
                <a:lnTo>
                  <a:pt x="4561" y="77064"/>
                </a:lnTo>
                <a:lnTo>
                  <a:pt x="4573" y="77071"/>
                </a:lnTo>
                <a:lnTo>
                  <a:pt x="4582" y="77073"/>
                </a:lnTo>
                <a:lnTo>
                  <a:pt x="4590" y="77073"/>
                </a:lnTo>
                <a:lnTo>
                  <a:pt x="4598" y="77074"/>
                </a:lnTo>
                <a:lnTo>
                  <a:pt x="4604" y="77080"/>
                </a:lnTo>
                <a:lnTo>
                  <a:pt x="4607" y="77089"/>
                </a:lnTo>
                <a:lnTo>
                  <a:pt x="4607" y="77113"/>
                </a:lnTo>
                <a:lnTo>
                  <a:pt x="4607" y="77123"/>
                </a:lnTo>
                <a:lnTo>
                  <a:pt x="4605" y="77135"/>
                </a:lnTo>
                <a:lnTo>
                  <a:pt x="4604" y="77141"/>
                </a:lnTo>
                <a:lnTo>
                  <a:pt x="4607" y="77150"/>
                </a:lnTo>
                <a:lnTo>
                  <a:pt x="4621" y="77182"/>
                </a:lnTo>
                <a:lnTo>
                  <a:pt x="4631" y="77196"/>
                </a:lnTo>
                <a:lnTo>
                  <a:pt x="4640" y="77206"/>
                </a:lnTo>
                <a:lnTo>
                  <a:pt x="4645" y="77210"/>
                </a:lnTo>
                <a:lnTo>
                  <a:pt x="4658" y="77218"/>
                </a:lnTo>
                <a:lnTo>
                  <a:pt x="4665" y="77222"/>
                </a:lnTo>
                <a:lnTo>
                  <a:pt x="4675" y="77224"/>
                </a:lnTo>
                <a:lnTo>
                  <a:pt x="4686" y="77226"/>
                </a:lnTo>
                <a:lnTo>
                  <a:pt x="4695" y="77230"/>
                </a:lnTo>
                <a:lnTo>
                  <a:pt x="4701" y="77236"/>
                </a:lnTo>
                <a:lnTo>
                  <a:pt x="4708" y="77242"/>
                </a:lnTo>
                <a:lnTo>
                  <a:pt x="4713" y="77249"/>
                </a:lnTo>
                <a:lnTo>
                  <a:pt x="4721" y="77260"/>
                </a:lnTo>
                <a:lnTo>
                  <a:pt x="4726" y="77269"/>
                </a:lnTo>
                <a:lnTo>
                  <a:pt x="4730" y="77277"/>
                </a:lnTo>
                <a:lnTo>
                  <a:pt x="4730" y="77285"/>
                </a:lnTo>
                <a:lnTo>
                  <a:pt x="4733" y="77296"/>
                </a:lnTo>
                <a:lnTo>
                  <a:pt x="4741" y="77304"/>
                </a:lnTo>
                <a:lnTo>
                  <a:pt x="4745" y="77307"/>
                </a:lnTo>
                <a:lnTo>
                  <a:pt x="4753" y="77310"/>
                </a:lnTo>
                <a:lnTo>
                  <a:pt x="4762" y="77314"/>
                </a:lnTo>
                <a:lnTo>
                  <a:pt x="4771" y="77321"/>
                </a:lnTo>
                <a:lnTo>
                  <a:pt x="4772" y="77331"/>
                </a:lnTo>
                <a:lnTo>
                  <a:pt x="4774" y="77341"/>
                </a:lnTo>
                <a:lnTo>
                  <a:pt x="4778" y="77351"/>
                </a:lnTo>
                <a:lnTo>
                  <a:pt x="4783" y="77360"/>
                </a:lnTo>
                <a:lnTo>
                  <a:pt x="4790" y="77369"/>
                </a:lnTo>
                <a:lnTo>
                  <a:pt x="4796" y="77377"/>
                </a:lnTo>
                <a:lnTo>
                  <a:pt x="4806" y="77380"/>
                </a:lnTo>
                <a:lnTo>
                  <a:pt x="4809" y="77385"/>
                </a:lnTo>
                <a:lnTo>
                  <a:pt x="4817" y="77383"/>
                </a:lnTo>
                <a:lnTo>
                  <a:pt x="4818" y="77382"/>
                </a:lnTo>
                <a:lnTo>
                  <a:pt x="4823" y="77376"/>
                </a:lnTo>
                <a:lnTo>
                  <a:pt x="4827" y="77374"/>
                </a:lnTo>
                <a:lnTo>
                  <a:pt x="4834" y="77365"/>
                </a:lnTo>
                <a:lnTo>
                  <a:pt x="4848" y="77365"/>
                </a:lnTo>
                <a:lnTo>
                  <a:pt x="4856" y="77369"/>
                </a:lnTo>
                <a:lnTo>
                  <a:pt x="4867" y="77369"/>
                </a:lnTo>
                <a:lnTo>
                  <a:pt x="4878" y="77372"/>
                </a:lnTo>
                <a:lnTo>
                  <a:pt x="4882" y="77372"/>
                </a:lnTo>
                <a:lnTo>
                  <a:pt x="4899" y="77378"/>
                </a:lnTo>
                <a:lnTo>
                  <a:pt x="4902" y="77383"/>
                </a:lnTo>
                <a:lnTo>
                  <a:pt x="4907" y="77390"/>
                </a:lnTo>
                <a:lnTo>
                  <a:pt x="4914" y="77391"/>
                </a:lnTo>
                <a:lnTo>
                  <a:pt x="4928" y="77392"/>
                </a:lnTo>
                <a:lnTo>
                  <a:pt x="4934" y="77401"/>
                </a:lnTo>
                <a:lnTo>
                  <a:pt x="4933" y="77412"/>
                </a:lnTo>
                <a:lnTo>
                  <a:pt x="4928" y="77421"/>
                </a:lnTo>
                <a:lnTo>
                  <a:pt x="4926" y="77427"/>
                </a:lnTo>
                <a:lnTo>
                  <a:pt x="4916" y="77438"/>
                </a:lnTo>
                <a:lnTo>
                  <a:pt x="4914" y="77451"/>
                </a:lnTo>
                <a:lnTo>
                  <a:pt x="4914" y="77462"/>
                </a:lnTo>
                <a:lnTo>
                  <a:pt x="4908" y="77473"/>
                </a:lnTo>
                <a:lnTo>
                  <a:pt x="4904" y="77478"/>
                </a:lnTo>
                <a:lnTo>
                  <a:pt x="4900" y="77487"/>
                </a:lnTo>
                <a:lnTo>
                  <a:pt x="4901" y="77493"/>
                </a:lnTo>
                <a:lnTo>
                  <a:pt x="4906" y="77498"/>
                </a:lnTo>
                <a:lnTo>
                  <a:pt x="4909" y="77504"/>
                </a:lnTo>
                <a:lnTo>
                  <a:pt x="4909" y="77513"/>
                </a:lnTo>
                <a:lnTo>
                  <a:pt x="4909" y="77523"/>
                </a:lnTo>
                <a:lnTo>
                  <a:pt x="4903" y="77529"/>
                </a:lnTo>
                <a:lnTo>
                  <a:pt x="4895" y="77528"/>
                </a:lnTo>
                <a:lnTo>
                  <a:pt x="4889" y="77527"/>
                </a:lnTo>
                <a:lnTo>
                  <a:pt x="4883" y="77527"/>
                </a:lnTo>
                <a:lnTo>
                  <a:pt x="4878" y="77527"/>
                </a:lnTo>
                <a:lnTo>
                  <a:pt x="4874" y="77537"/>
                </a:lnTo>
                <a:lnTo>
                  <a:pt x="4872" y="77539"/>
                </a:lnTo>
                <a:lnTo>
                  <a:pt x="4870" y="77545"/>
                </a:lnTo>
                <a:lnTo>
                  <a:pt x="4872" y="77555"/>
                </a:lnTo>
                <a:lnTo>
                  <a:pt x="4871" y="77560"/>
                </a:lnTo>
                <a:lnTo>
                  <a:pt x="4863" y="77563"/>
                </a:lnTo>
                <a:lnTo>
                  <a:pt x="4849" y="77562"/>
                </a:lnTo>
                <a:lnTo>
                  <a:pt x="4841" y="77563"/>
                </a:lnTo>
                <a:lnTo>
                  <a:pt x="4837" y="77572"/>
                </a:lnTo>
                <a:lnTo>
                  <a:pt x="4835" y="77586"/>
                </a:lnTo>
                <a:lnTo>
                  <a:pt x="4830" y="77595"/>
                </a:lnTo>
                <a:lnTo>
                  <a:pt x="4822" y="77605"/>
                </a:lnTo>
                <a:lnTo>
                  <a:pt x="4815" y="77613"/>
                </a:lnTo>
                <a:lnTo>
                  <a:pt x="4808" y="77620"/>
                </a:lnTo>
                <a:lnTo>
                  <a:pt x="4800" y="77629"/>
                </a:lnTo>
                <a:lnTo>
                  <a:pt x="4795" y="77636"/>
                </a:lnTo>
                <a:lnTo>
                  <a:pt x="4795" y="77645"/>
                </a:lnTo>
                <a:lnTo>
                  <a:pt x="4796" y="77649"/>
                </a:lnTo>
                <a:lnTo>
                  <a:pt x="4801" y="77654"/>
                </a:lnTo>
                <a:lnTo>
                  <a:pt x="4809" y="77669"/>
                </a:lnTo>
                <a:lnTo>
                  <a:pt x="4811" y="77679"/>
                </a:lnTo>
                <a:lnTo>
                  <a:pt x="4806" y="77689"/>
                </a:lnTo>
                <a:lnTo>
                  <a:pt x="4801" y="77694"/>
                </a:lnTo>
                <a:lnTo>
                  <a:pt x="4802" y="77705"/>
                </a:lnTo>
                <a:lnTo>
                  <a:pt x="4808" y="77712"/>
                </a:lnTo>
                <a:lnTo>
                  <a:pt x="4814" y="77714"/>
                </a:lnTo>
                <a:lnTo>
                  <a:pt x="4818" y="77714"/>
                </a:lnTo>
                <a:lnTo>
                  <a:pt x="4822" y="77712"/>
                </a:lnTo>
                <a:lnTo>
                  <a:pt x="4828" y="77704"/>
                </a:lnTo>
                <a:lnTo>
                  <a:pt x="4829" y="77700"/>
                </a:lnTo>
                <a:lnTo>
                  <a:pt x="4829" y="77696"/>
                </a:lnTo>
                <a:lnTo>
                  <a:pt x="4829" y="77689"/>
                </a:lnTo>
                <a:lnTo>
                  <a:pt x="4829" y="77686"/>
                </a:lnTo>
                <a:lnTo>
                  <a:pt x="4833" y="77682"/>
                </a:lnTo>
                <a:lnTo>
                  <a:pt x="4840" y="77678"/>
                </a:lnTo>
                <a:lnTo>
                  <a:pt x="4847" y="77679"/>
                </a:lnTo>
                <a:lnTo>
                  <a:pt x="4855" y="77682"/>
                </a:lnTo>
                <a:lnTo>
                  <a:pt x="4861" y="77684"/>
                </a:lnTo>
                <a:lnTo>
                  <a:pt x="4868" y="77684"/>
                </a:lnTo>
                <a:lnTo>
                  <a:pt x="4873" y="77684"/>
                </a:lnTo>
                <a:lnTo>
                  <a:pt x="4880" y="77689"/>
                </a:lnTo>
                <a:lnTo>
                  <a:pt x="4880" y="77695"/>
                </a:lnTo>
                <a:lnTo>
                  <a:pt x="4879" y="77705"/>
                </a:lnTo>
                <a:lnTo>
                  <a:pt x="4877" y="77716"/>
                </a:lnTo>
                <a:lnTo>
                  <a:pt x="4868" y="77727"/>
                </a:lnTo>
                <a:lnTo>
                  <a:pt x="4867" y="77735"/>
                </a:lnTo>
                <a:lnTo>
                  <a:pt x="4870" y="77737"/>
                </a:lnTo>
                <a:lnTo>
                  <a:pt x="4870" y="77738"/>
                </a:lnTo>
                <a:lnTo>
                  <a:pt x="4871" y="77738"/>
                </a:lnTo>
                <a:lnTo>
                  <a:pt x="4873" y="77740"/>
                </a:lnTo>
                <a:lnTo>
                  <a:pt x="4880" y="77743"/>
                </a:lnTo>
                <a:lnTo>
                  <a:pt x="4886" y="77744"/>
                </a:lnTo>
                <a:lnTo>
                  <a:pt x="4892" y="77743"/>
                </a:lnTo>
                <a:lnTo>
                  <a:pt x="4897" y="77741"/>
                </a:lnTo>
                <a:lnTo>
                  <a:pt x="4904" y="77732"/>
                </a:lnTo>
                <a:lnTo>
                  <a:pt x="4909" y="77730"/>
                </a:lnTo>
                <a:lnTo>
                  <a:pt x="4915" y="77730"/>
                </a:lnTo>
                <a:lnTo>
                  <a:pt x="4920" y="77731"/>
                </a:lnTo>
                <a:lnTo>
                  <a:pt x="4925" y="77734"/>
                </a:lnTo>
                <a:lnTo>
                  <a:pt x="4924" y="77742"/>
                </a:lnTo>
                <a:lnTo>
                  <a:pt x="4922" y="77750"/>
                </a:lnTo>
                <a:lnTo>
                  <a:pt x="4919" y="77758"/>
                </a:lnTo>
                <a:lnTo>
                  <a:pt x="4916" y="77765"/>
                </a:lnTo>
                <a:lnTo>
                  <a:pt x="4914" y="77777"/>
                </a:lnTo>
                <a:lnTo>
                  <a:pt x="4917" y="77789"/>
                </a:lnTo>
                <a:lnTo>
                  <a:pt x="4925" y="77799"/>
                </a:lnTo>
                <a:lnTo>
                  <a:pt x="4929" y="77809"/>
                </a:lnTo>
                <a:lnTo>
                  <a:pt x="4929" y="77817"/>
                </a:lnTo>
                <a:lnTo>
                  <a:pt x="4932" y="77823"/>
                </a:lnTo>
                <a:lnTo>
                  <a:pt x="4934" y="77831"/>
                </a:lnTo>
                <a:lnTo>
                  <a:pt x="4938" y="77840"/>
                </a:lnTo>
                <a:lnTo>
                  <a:pt x="4944" y="77846"/>
                </a:lnTo>
                <a:lnTo>
                  <a:pt x="4952" y="77849"/>
                </a:lnTo>
                <a:lnTo>
                  <a:pt x="4960" y="77852"/>
                </a:lnTo>
                <a:lnTo>
                  <a:pt x="4970" y="77851"/>
                </a:lnTo>
                <a:lnTo>
                  <a:pt x="4977" y="77847"/>
                </a:lnTo>
                <a:lnTo>
                  <a:pt x="4986" y="77843"/>
                </a:lnTo>
                <a:lnTo>
                  <a:pt x="4988" y="77838"/>
                </a:lnTo>
                <a:lnTo>
                  <a:pt x="4986" y="77830"/>
                </a:lnTo>
                <a:lnTo>
                  <a:pt x="4982" y="77823"/>
                </a:lnTo>
                <a:lnTo>
                  <a:pt x="4972" y="77817"/>
                </a:lnTo>
                <a:lnTo>
                  <a:pt x="4966" y="77814"/>
                </a:lnTo>
                <a:lnTo>
                  <a:pt x="4960" y="77809"/>
                </a:lnTo>
                <a:lnTo>
                  <a:pt x="4960" y="77799"/>
                </a:lnTo>
                <a:lnTo>
                  <a:pt x="4961" y="77793"/>
                </a:lnTo>
                <a:lnTo>
                  <a:pt x="4963" y="77787"/>
                </a:lnTo>
                <a:lnTo>
                  <a:pt x="4967" y="77783"/>
                </a:lnTo>
                <a:lnTo>
                  <a:pt x="4972" y="77779"/>
                </a:lnTo>
                <a:lnTo>
                  <a:pt x="4979" y="77778"/>
                </a:lnTo>
                <a:lnTo>
                  <a:pt x="4988" y="77776"/>
                </a:lnTo>
                <a:lnTo>
                  <a:pt x="4997" y="77776"/>
                </a:lnTo>
                <a:lnTo>
                  <a:pt x="4999" y="77777"/>
                </a:lnTo>
                <a:lnTo>
                  <a:pt x="5002" y="77778"/>
                </a:lnTo>
                <a:lnTo>
                  <a:pt x="5007" y="77784"/>
                </a:lnTo>
                <a:lnTo>
                  <a:pt x="5009" y="77787"/>
                </a:lnTo>
                <a:lnTo>
                  <a:pt x="5022" y="77804"/>
                </a:lnTo>
                <a:lnTo>
                  <a:pt x="5031" y="77818"/>
                </a:lnTo>
                <a:lnTo>
                  <a:pt x="5039" y="77834"/>
                </a:lnTo>
                <a:lnTo>
                  <a:pt x="5039" y="77844"/>
                </a:lnTo>
                <a:lnTo>
                  <a:pt x="5039" y="77857"/>
                </a:lnTo>
                <a:lnTo>
                  <a:pt x="5039" y="77872"/>
                </a:lnTo>
                <a:lnTo>
                  <a:pt x="5037" y="77875"/>
                </a:lnTo>
                <a:lnTo>
                  <a:pt x="5032" y="77880"/>
                </a:lnTo>
                <a:lnTo>
                  <a:pt x="5031" y="77885"/>
                </a:lnTo>
                <a:lnTo>
                  <a:pt x="5031" y="77894"/>
                </a:lnTo>
                <a:lnTo>
                  <a:pt x="5036" y="77899"/>
                </a:lnTo>
                <a:lnTo>
                  <a:pt x="5043" y="77906"/>
                </a:lnTo>
                <a:lnTo>
                  <a:pt x="5051" y="77917"/>
                </a:lnTo>
                <a:lnTo>
                  <a:pt x="5059" y="77925"/>
                </a:lnTo>
                <a:lnTo>
                  <a:pt x="5068" y="77930"/>
                </a:lnTo>
                <a:lnTo>
                  <a:pt x="5080" y="77935"/>
                </a:lnTo>
                <a:lnTo>
                  <a:pt x="5087" y="77938"/>
                </a:lnTo>
                <a:lnTo>
                  <a:pt x="5097" y="77943"/>
                </a:lnTo>
                <a:lnTo>
                  <a:pt x="5103" y="77945"/>
                </a:lnTo>
                <a:lnTo>
                  <a:pt x="5117" y="77943"/>
                </a:lnTo>
                <a:lnTo>
                  <a:pt x="5122" y="77941"/>
                </a:lnTo>
                <a:lnTo>
                  <a:pt x="5131" y="77941"/>
                </a:lnTo>
                <a:lnTo>
                  <a:pt x="5141" y="77945"/>
                </a:lnTo>
                <a:lnTo>
                  <a:pt x="5144" y="77945"/>
                </a:lnTo>
                <a:lnTo>
                  <a:pt x="5146" y="77945"/>
                </a:lnTo>
                <a:lnTo>
                  <a:pt x="5151" y="77948"/>
                </a:lnTo>
                <a:lnTo>
                  <a:pt x="5156" y="77954"/>
                </a:lnTo>
                <a:lnTo>
                  <a:pt x="5168" y="77956"/>
                </a:lnTo>
                <a:lnTo>
                  <a:pt x="5174" y="77951"/>
                </a:lnTo>
                <a:lnTo>
                  <a:pt x="5180" y="77951"/>
                </a:lnTo>
                <a:lnTo>
                  <a:pt x="5190" y="77951"/>
                </a:lnTo>
                <a:lnTo>
                  <a:pt x="5193" y="77951"/>
                </a:lnTo>
                <a:lnTo>
                  <a:pt x="5200" y="77948"/>
                </a:lnTo>
                <a:lnTo>
                  <a:pt x="5210" y="77941"/>
                </a:lnTo>
                <a:lnTo>
                  <a:pt x="5217" y="77941"/>
                </a:lnTo>
                <a:lnTo>
                  <a:pt x="5230" y="77941"/>
                </a:lnTo>
                <a:lnTo>
                  <a:pt x="5240" y="77943"/>
                </a:lnTo>
                <a:lnTo>
                  <a:pt x="5254" y="77951"/>
                </a:lnTo>
                <a:lnTo>
                  <a:pt x="5262" y="77956"/>
                </a:lnTo>
                <a:lnTo>
                  <a:pt x="5271" y="77961"/>
                </a:lnTo>
                <a:lnTo>
                  <a:pt x="5279" y="77967"/>
                </a:lnTo>
                <a:lnTo>
                  <a:pt x="5284" y="77972"/>
                </a:lnTo>
                <a:lnTo>
                  <a:pt x="5288" y="77982"/>
                </a:lnTo>
                <a:lnTo>
                  <a:pt x="5290" y="77987"/>
                </a:lnTo>
                <a:lnTo>
                  <a:pt x="5300" y="77985"/>
                </a:lnTo>
                <a:lnTo>
                  <a:pt x="5306" y="77980"/>
                </a:lnTo>
                <a:lnTo>
                  <a:pt x="5310" y="77974"/>
                </a:lnTo>
                <a:lnTo>
                  <a:pt x="5312" y="77967"/>
                </a:lnTo>
                <a:lnTo>
                  <a:pt x="5313" y="77959"/>
                </a:lnTo>
                <a:lnTo>
                  <a:pt x="5317" y="77956"/>
                </a:lnTo>
                <a:lnTo>
                  <a:pt x="5322" y="77956"/>
                </a:lnTo>
                <a:lnTo>
                  <a:pt x="5342" y="77958"/>
                </a:lnTo>
                <a:lnTo>
                  <a:pt x="5349" y="77964"/>
                </a:lnTo>
                <a:lnTo>
                  <a:pt x="5359" y="77972"/>
                </a:lnTo>
                <a:lnTo>
                  <a:pt x="5359" y="77987"/>
                </a:lnTo>
                <a:lnTo>
                  <a:pt x="5359" y="77992"/>
                </a:lnTo>
                <a:lnTo>
                  <a:pt x="5354" y="77993"/>
                </a:lnTo>
                <a:lnTo>
                  <a:pt x="5354" y="78003"/>
                </a:lnTo>
                <a:lnTo>
                  <a:pt x="5354" y="78006"/>
                </a:lnTo>
                <a:lnTo>
                  <a:pt x="5359" y="78011"/>
                </a:lnTo>
                <a:lnTo>
                  <a:pt x="5361" y="78019"/>
                </a:lnTo>
                <a:lnTo>
                  <a:pt x="5361" y="78023"/>
                </a:lnTo>
                <a:lnTo>
                  <a:pt x="5361" y="78027"/>
                </a:lnTo>
                <a:lnTo>
                  <a:pt x="5361" y="78032"/>
                </a:lnTo>
                <a:lnTo>
                  <a:pt x="5362" y="78040"/>
                </a:lnTo>
                <a:lnTo>
                  <a:pt x="5362" y="78045"/>
                </a:lnTo>
                <a:lnTo>
                  <a:pt x="5361" y="78050"/>
                </a:lnTo>
                <a:lnTo>
                  <a:pt x="5354" y="78057"/>
                </a:lnTo>
                <a:lnTo>
                  <a:pt x="5344" y="78058"/>
                </a:lnTo>
                <a:lnTo>
                  <a:pt x="5337" y="78058"/>
                </a:lnTo>
                <a:lnTo>
                  <a:pt x="5327" y="78063"/>
                </a:lnTo>
                <a:lnTo>
                  <a:pt x="5322" y="78070"/>
                </a:lnTo>
                <a:lnTo>
                  <a:pt x="5327" y="78084"/>
                </a:lnTo>
                <a:lnTo>
                  <a:pt x="5335" y="78089"/>
                </a:lnTo>
                <a:lnTo>
                  <a:pt x="5344" y="78089"/>
                </a:lnTo>
                <a:lnTo>
                  <a:pt x="5357" y="78089"/>
                </a:lnTo>
                <a:lnTo>
                  <a:pt x="5364" y="78091"/>
                </a:lnTo>
                <a:lnTo>
                  <a:pt x="5368" y="78101"/>
                </a:lnTo>
                <a:lnTo>
                  <a:pt x="5368" y="78109"/>
                </a:lnTo>
                <a:lnTo>
                  <a:pt x="5369" y="78119"/>
                </a:lnTo>
                <a:lnTo>
                  <a:pt x="5369" y="78128"/>
                </a:lnTo>
                <a:lnTo>
                  <a:pt x="5369" y="78135"/>
                </a:lnTo>
                <a:lnTo>
                  <a:pt x="5364" y="78141"/>
                </a:lnTo>
                <a:lnTo>
                  <a:pt x="5355" y="78146"/>
                </a:lnTo>
                <a:lnTo>
                  <a:pt x="5352" y="78151"/>
                </a:lnTo>
                <a:lnTo>
                  <a:pt x="5345" y="78162"/>
                </a:lnTo>
                <a:lnTo>
                  <a:pt x="5339" y="78169"/>
                </a:lnTo>
                <a:lnTo>
                  <a:pt x="5339" y="78183"/>
                </a:lnTo>
                <a:lnTo>
                  <a:pt x="5343" y="78189"/>
                </a:lnTo>
                <a:lnTo>
                  <a:pt x="5350" y="78197"/>
                </a:lnTo>
                <a:lnTo>
                  <a:pt x="5361" y="78204"/>
                </a:lnTo>
                <a:lnTo>
                  <a:pt x="5367" y="78213"/>
                </a:lnTo>
                <a:lnTo>
                  <a:pt x="5367" y="78221"/>
                </a:lnTo>
                <a:lnTo>
                  <a:pt x="5367" y="78231"/>
                </a:lnTo>
                <a:lnTo>
                  <a:pt x="5367" y="78239"/>
                </a:lnTo>
                <a:lnTo>
                  <a:pt x="5372" y="78245"/>
                </a:lnTo>
                <a:lnTo>
                  <a:pt x="5383" y="78247"/>
                </a:lnTo>
                <a:lnTo>
                  <a:pt x="5393" y="78255"/>
                </a:lnTo>
                <a:lnTo>
                  <a:pt x="5400" y="78269"/>
                </a:lnTo>
                <a:lnTo>
                  <a:pt x="5404" y="78283"/>
                </a:lnTo>
                <a:lnTo>
                  <a:pt x="5409" y="78300"/>
                </a:lnTo>
                <a:lnTo>
                  <a:pt x="5416" y="78319"/>
                </a:lnTo>
                <a:lnTo>
                  <a:pt x="5425" y="78338"/>
                </a:lnTo>
                <a:lnTo>
                  <a:pt x="5437" y="78352"/>
                </a:lnTo>
                <a:lnTo>
                  <a:pt x="5443" y="78360"/>
                </a:lnTo>
                <a:lnTo>
                  <a:pt x="5451" y="78364"/>
                </a:lnTo>
                <a:lnTo>
                  <a:pt x="5465" y="78367"/>
                </a:lnTo>
                <a:lnTo>
                  <a:pt x="5471" y="78365"/>
                </a:lnTo>
                <a:lnTo>
                  <a:pt x="5480" y="78361"/>
                </a:lnTo>
                <a:lnTo>
                  <a:pt x="5492" y="78360"/>
                </a:lnTo>
                <a:lnTo>
                  <a:pt x="5501" y="78367"/>
                </a:lnTo>
                <a:lnTo>
                  <a:pt x="5499" y="78373"/>
                </a:lnTo>
                <a:lnTo>
                  <a:pt x="5495" y="78383"/>
                </a:lnTo>
                <a:lnTo>
                  <a:pt x="5487" y="78397"/>
                </a:lnTo>
                <a:lnTo>
                  <a:pt x="5481" y="78408"/>
                </a:lnTo>
                <a:lnTo>
                  <a:pt x="5476" y="78420"/>
                </a:lnTo>
                <a:lnTo>
                  <a:pt x="5474" y="78432"/>
                </a:lnTo>
                <a:lnTo>
                  <a:pt x="5475" y="78444"/>
                </a:lnTo>
                <a:lnTo>
                  <a:pt x="5478" y="78455"/>
                </a:lnTo>
                <a:lnTo>
                  <a:pt x="5479" y="78462"/>
                </a:lnTo>
                <a:lnTo>
                  <a:pt x="5474" y="78469"/>
                </a:lnTo>
                <a:lnTo>
                  <a:pt x="5466" y="78478"/>
                </a:lnTo>
                <a:lnTo>
                  <a:pt x="5463" y="78490"/>
                </a:lnTo>
                <a:lnTo>
                  <a:pt x="5468" y="78499"/>
                </a:lnTo>
                <a:lnTo>
                  <a:pt x="5475" y="78501"/>
                </a:lnTo>
                <a:lnTo>
                  <a:pt x="5488" y="78492"/>
                </a:lnTo>
                <a:lnTo>
                  <a:pt x="5499" y="78481"/>
                </a:lnTo>
                <a:lnTo>
                  <a:pt x="5509" y="78474"/>
                </a:lnTo>
                <a:lnTo>
                  <a:pt x="5510" y="78464"/>
                </a:lnTo>
                <a:lnTo>
                  <a:pt x="5510" y="78455"/>
                </a:lnTo>
                <a:lnTo>
                  <a:pt x="5511" y="78448"/>
                </a:lnTo>
                <a:lnTo>
                  <a:pt x="5519" y="78438"/>
                </a:lnTo>
                <a:lnTo>
                  <a:pt x="5527" y="78439"/>
                </a:lnTo>
                <a:lnTo>
                  <a:pt x="5536" y="78446"/>
                </a:lnTo>
                <a:lnTo>
                  <a:pt x="5544" y="78452"/>
                </a:lnTo>
                <a:lnTo>
                  <a:pt x="5563" y="78466"/>
                </a:lnTo>
                <a:lnTo>
                  <a:pt x="5567" y="78473"/>
                </a:lnTo>
                <a:lnTo>
                  <a:pt x="5570" y="78482"/>
                </a:lnTo>
                <a:lnTo>
                  <a:pt x="5569" y="78493"/>
                </a:lnTo>
                <a:lnTo>
                  <a:pt x="5567" y="78503"/>
                </a:lnTo>
                <a:lnTo>
                  <a:pt x="5567" y="78514"/>
                </a:lnTo>
                <a:lnTo>
                  <a:pt x="5570" y="78526"/>
                </a:lnTo>
                <a:lnTo>
                  <a:pt x="5573" y="78542"/>
                </a:lnTo>
                <a:lnTo>
                  <a:pt x="5578" y="78550"/>
                </a:lnTo>
                <a:lnTo>
                  <a:pt x="5582" y="78562"/>
                </a:lnTo>
                <a:lnTo>
                  <a:pt x="5585" y="78575"/>
                </a:lnTo>
                <a:lnTo>
                  <a:pt x="5587" y="78585"/>
                </a:lnTo>
                <a:lnTo>
                  <a:pt x="5592" y="78595"/>
                </a:lnTo>
                <a:lnTo>
                  <a:pt x="5596" y="78606"/>
                </a:lnTo>
                <a:lnTo>
                  <a:pt x="5597" y="78615"/>
                </a:lnTo>
                <a:lnTo>
                  <a:pt x="5595" y="78623"/>
                </a:lnTo>
                <a:lnTo>
                  <a:pt x="5591" y="78627"/>
                </a:lnTo>
                <a:lnTo>
                  <a:pt x="5591" y="78632"/>
                </a:lnTo>
                <a:lnTo>
                  <a:pt x="5589" y="78638"/>
                </a:lnTo>
                <a:lnTo>
                  <a:pt x="5592" y="78642"/>
                </a:lnTo>
                <a:lnTo>
                  <a:pt x="5597" y="78648"/>
                </a:lnTo>
                <a:lnTo>
                  <a:pt x="5604" y="78653"/>
                </a:lnTo>
                <a:lnTo>
                  <a:pt x="5612" y="78658"/>
                </a:lnTo>
                <a:lnTo>
                  <a:pt x="5623" y="78665"/>
                </a:lnTo>
                <a:lnTo>
                  <a:pt x="5635" y="78672"/>
                </a:lnTo>
                <a:lnTo>
                  <a:pt x="5648" y="78684"/>
                </a:lnTo>
                <a:lnTo>
                  <a:pt x="5652" y="78694"/>
                </a:lnTo>
                <a:lnTo>
                  <a:pt x="5664" y="78707"/>
                </a:lnTo>
                <a:lnTo>
                  <a:pt x="5674" y="78713"/>
                </a:lnTo>
                <a:lnTo>
                  <a:pt x="5683" y="78719"/>
                </a:lnTo>
                <a:lnTo>
                  <a:pt x="5684" y="78726"/>
                </a:lnTo>
                <a:lnTo>
                  <a:pt x="5684" y="78735"/>
                </a:lnTo>
                <a:lnTo>
                  <a:pt x="5683" y="78748"/>
                </a:lnTo>
                <a:lnTo>
                  <a:pt x="5682" y="78763"/>
                </a:lnTo>
                <a:lnTo>
                  <a:pt x="5683" y="78774"/>
                </a:lnTo>
                <a:lnTo>
                  <a:pt x="5686" y="78782"/>
                </a:lnTo>
                <a:lnTo>
                  <a:pt x="5693" y="78789"/>
                </a:lnTo>
                <a:lnTo>
                  <a:pt x="5696" y="78794"/>
                </a:lnTo>
                <a:lnTo>
                  <a:pt x="5704" y="78795"/>
                </a:lnTo>
                <a:lnTo>
                  <a:pt x="5709" y="78789"/>
                </a:lnTo>
                <a:lnTo>
                  <a:pt x="5713" y="78783"/>
                </a:lnTo>
                <a:lnTo>
                  <a:pt x="5718" y="78777"/>
                </a:lnTo>
                <a:lnTo>
                  <a:pt x="5721" y="78769"/>
                </a:lnTo>
                <a:lnTo>
                  <a:pt x="5725" y="78764"/>
                </a:lnTo>
                <a:lnTo>
                  <a:pt x="5731" y="78757"/>
                </a:lnTo>
                <a:lnTo>
                  <a:pt x="5739" y="78757"/>
                </a:lnTo>
                <a:lnTo>
                  <a:pt x="5745" y="78757"/>
                </a:lnTo>
                <a:lnTo>
                  <a:pt x="5752" y="78762"/>
                </a:lnTo>
                <a:lnTo>
                  <a:pt x="5751" y="78771"/>
                </a:lnTo>
                <a:lnTo>
                  <a:pt x="5749" y="78782"/>
                </a:lnTo>
                <a:lnTo>
                  <a:pt x="5746" y="78791"/>
                </a:lnTo>
                <a:lnTo>
                  <a:pt x="5743" y="78800"/>
                </a:lnTo>
                <a:lnTo>
                  <a:pt x="5739" y="78804"/>
                </a:lnTo>
                <a:lnTo>
                  <a:pt x="5736" y="78810"/>
                </a:lnTo>
                <a:lnTo>
                  <a:pt x="5737" y="78830"/>
                </a:lnTo>
                <a:lnTo>
                  <a:pt x="5741" y="78836"/>
                </a:lnTo>
                <a:lnTo>
                  <a:pt x="5745" y="78841"/>
                </a:lnTo>
                <a:lnTo>
                  <a:pt x="5756" y="78851"/>
                </a:lnTo>
                <a:lnTo>
                  <a:pt x="5765" y="78856"/>
                </a:lnTo>
                <a:lnTo>
                  <a:pt x="5774" y="78865"/>
                </a:lnTo>
                <a:lnTo>
                  <a:pt x="5783" y="78869"/>
                </a:lnTo>
                <a:lnTo>
                  <a:pt x="5789" y="78873"/>
                </a:lnTo>
                <a:lnTo>
                  <a:pt x="5795" y="78874"/>
                </a:lnTo>
                <a:lnTo>
                  <a:pt x="5802" y="78874"/>
                </a:lnTo>
                <a:lnTo>
                  <a:pt x="5811" y="78876"/>
                </a:lnTo>
                <a:lnTo>
                  <a:pt x="5817" y="78878"/>
                </a:lnTo>
                <a:lnTo>
                  <a:pt x="5823" y="78885"/>
                </a:lnTo>
                <a:lnTo>
                  <a:pt x="5825" y="78894"/>
                </a:lnTo>
                <a:lnTo>
                  <a:pt x="5824" y="78904"/>
                </a:lnTo>
                <a:lnTo>
                  <a:pt x="5823" y="78912"/>
                </a:lnTo>
                <a:lnTo>
                  <a:pt x="5825" y="78924"/>
                </a:lnTo>
                <a:lnTo>
                  <a:pt x="5831" y="78938"/>
                </a:lnTo>
                <a:lnTo>
                  <a:pt x="5839" y="78945"/>
                </a:lnTo>
                <a:lnTo>
                  <a:pt x="5852" y="78951"/>
                </a:lnTo>
                <a:lnTo>
                  <a:pt x="5861" y="78953"/>
                </a:lnTo>
                <a:lnTo>
                  <a:pt x="5866" y="78954"/>
                </a:lnTo>
                <a:lnTo>
                  <a:pt x="5880" y="78954"/>
                </a:lnTo>
                <a:lnTo>
                  <a:pt x="5885" y="78959"/>
                </a:lnTo>
                <a:lnTo>
                  <a:pt x="5891" y="78965"/>
                </a:lnTo>
                <a:lnTo>
                  <a:pt x="5888" y="78973"/>
                </a:lnTo>
                <a:lnTo>
                  <a:pt x="5885" y="78981"/>
                </a:lnTo>
                <a:lnTo>
                  <a:pt x="5882" y="78993"/>
                </a:lnTo>
                <a:lnTo>
                  <a:pt x="5882" y="79007"/>
                </a:lnTo>
                <a:lnTo>
                  <a:pt x="5883" y="79021"/>
                </a:lnTo>
                <a:lnTo>
                  <a:pt x="5883" y="79032"/>
                </a:lnTo>
                <a:lnTo>
                  <a:pt x="5883" y="79044"/>
                </a:lnTo>
                <a:lnTo>
                  <a:pt x="5882" y="79060"/>
                </a:lnTo>
                <a:lnTo>
                  <a:pt x="5878" y="79070"/>
                </a:lnTo>
                <a:lnTo>
                  <a:pt x="5872" y="79082"/>
                </a:lnTo>
                <a:lnTo>
                  <a:pt x="5866" y="79088"/>
                </a:lnTo>
                <a:lnTo>
                  <a:pt x="5862" y="79097"/>
                </a:lnTo>
                <a:lnTo>
                  <a:pt x="5855" y="79106"/>
                </a:lnTo>
                <a:lnTo>
                  <a:pt x="5859" y="79118"/>
                </a:lnTo>
                <a:lnTo>
                  <a:pt x="5870" y="79135"/>
                </a:lnTo>
                <a:lnTo>
                  <a:pt x="5885" y="79156"/>
                </a:lnTo>
                <a:lnTo>
                  <a:pt x="5893" y="79166"/>
                </a:lnTo>
                <a:lnTo>
                  <a:pt x="5904" y="79176"/>
                </a:lnTo>
                <a:lnTo>
                  <a:pt x="5914" y="79184"/>
                </a:lnTo>
                <a:lnTo>
                  <a:pt x="5936" y="79193"/>
                </a:lnTo>
                <a:lnTo>
                  <a:pt x="5951" y="79198"/>
                </a:lnTo>
                <a:lnTo>
                  <a:pt x="5967" y="79205"/>
                </a:lnTo>
                <a:lnTo>
                  <a:pt x="5989" y="79214"/>
                </a:lnTo>
                <a:lnTo>
                  <a:pt x="6003" y="79221"/>
                </a:lnTo>
                <a:lnTo>
                  <a:pt x="6008" y="79229"/>
                </a:lnTo>
                <a:lnTo>
                  <a:pt x="6004" y="79234"/>
                </a:lnTo>
                <a:lnTo>
                  <a:pt x="6002" y="79243"/>
                </a:lnTo>
                <a:lnTo>
                  <a:pt x="6002" y="79251"/>
                </a:lnTo>
                <a:lnTo>
                  <a:pt x="6005" y="79256"/>
                </a:lnTo>
                <a:lnTo>
                  <a:pt x="6012" y="79259"/>
                </a:lnTo>
                <a:lnTo>
                  <a:pt x="6020" y="79262"/>
                </a:lnTo>
                <a:lnTo>
                  <a:pt x="6026" y="79262"/>
                </a:lnTo>
                <a:lnTo>
                  <a:pt x="6031" y="79259"/>
                </a:lnTo>
                <a:lnTo>
                  <a:pt x="6040" y="79256"/>
                </a:lnTo>
                <a:lnTo>
                  <a:pt x="6045" y="79260"/>
                </a:lnTo>
                <a:lnTo>
                  <a:pt x="6046" y="79264"/>
                </a:lnTo>
                <a:lnTo>
                  <a:pt x="6047" y="79265"/>
                </a:lnTo>
                <a:lnTo>
                  <a:pt x="6053" y="79269"/>
                </a:lnTo>
                <a:lnTo>
                  <a:pt x="6060" y="79276"/>
                </a:lnTo>
                <a:lnTo>
                  <a:pt x="6059" y="79283"/>
                </a:lnTo>
                <a:lnTo>
                  <a:pt x="6053" y="79283"/>
                </a:lnTo>
                <a:lnTo>
                  <a:pt x="6045" y="79283"/>
                </a:lnTo>
                <a:lnTo>
                  <a:pt x="6042" y="79285"/>
                </a:lnTo>
                <a:lnTo>
                  <a:pt x="6040" y="79286"/>
                </a:lnTo>
                <a:lnTo>
                  <a:pt x="6036" y="79289"/>
                </a:lnTo>
                <a:lnTo>
                  <a:pt x="6032" y="79291"/>
                </a:lnTo>
                <a:lnTo>
                  <a:pt x="6027" y="79297"/>
                </a:lnTo>
                <a:lnTo>
                  <a:pt x="6034" y="79304"/>
                </a:lnTo>
                <a:lnTo>
                  <a:pt x="6046" y="79311"/>
                </a:lnTo>
                <a:lnTo>
                  <a:pt x="6054" y="79314"/>
                </a:lnTo>
                <a:lnTo>
                  <a:pt x="6064" y="79317"/>
                </a:lnTo>
                <a:lnTo>
                  <a:pt x="6067" y="79320"/>
                </a:lnTo>
                <a:lnTo>
                  <a:pt x="6073" y="79323"/>
                </a:lnTo>
                <a:lnTo>
                  <a:pt x="6085" y="79330"/>
                </a:lnTo>
                <a:lnTo>
                  <a:pt x="6098" y="79338"/>
                </a:lnTo>
                <a:lnTo>
                  <a:pt x="6128" y="79355"/>
                </a:lnTo>
                <a:lnTo>
                  <a:pt x="6141" y="79362"/>
                </a:lnTo>
                <a:lnTo>
                  <a:pt x="6149" y="79369"/>
                </a:lnTo>
                <a:lnTo>
                  <a:pt x="6157" y="79372"/>
                </a:lnTo>
                <a:lnTo>
                  <a:pt x="6166" y="79370"/>
                </a:lnTo>
                <a:lnTo>
                  <a:pt x="6174" y="79372"/>
                </a:lnTo>
                <a:lnTo>
                  <a:pt x="6179" y="79379"/>
                </a:lnTo>
                <a:lnTo>
                  <a:pt x="6179" y="79389"/>
                </a:lnTo>
                <a:lnTo>
                  <a:pt x="6179" y="79398"/>
                </a:lnTo>
                <a:lnTo>
                  <a:pt x="6176" y="79406"/>
                </a:lnTo>
                <a:lnTo>
                  <a:pt x="6172" y="79410"/>
                </a:lnTo>
                <a:lnTo>
                  <a:pt x="6166" y="79414"/>
                </a:lnTo>
                <a:lnTo>
                  <a:pt x="6162" y="79421"/>
                </a:lnTo>
                <a:lnTo>
                  <a:pt x="6162" y="79428"/>
                </a:lnTo>
                <a:lnTo>
                  <a:pt x="6166" y="79435"/>
                </a:lnTo>
                <a:lnTo>
                  <a:pt x="6174" y="79436"/>
                </a:lnTo>
                <a:lnTo>
                  <a:pt x="6184" y="79440"/>
                </a:lnTo>
                <a:lnTo>
                  <a:pt x="6188" y="79442"/>
                </a:lnTo>
                <a:lnTo>
                  <a:pt x="6195" y="79447"/>
                </a:lnTo>
                <a:lnTo>
                  <a:pt x="6197" y="79451"/>
                </a:lnTo>
                <a:lnTo>
                  <a:pt x="6197" y="79461"/>
                </a:lnTo>
                <a:lnTo>
                  <a:pt x="6195" y="79470"/>
                </a:lnTo>
                <a:lnTo>
                  <a:pt x="6195" y="79477"/>
                </a:lnTo>
                <a:lnTo>
                  <a:pt x="6200" y="79479"/>
                </a:lnTo>
                <a:lnTo>
                  <a:pt x="6209" y="79478"/>
                </a:lnTo>
                <a:lnTo>
                  <a:pt x="6219" y="79477"/>
                </a:lnTo>
                <a:lnTo>
                  <a:pt x="6226" y="79473"/>
                </a:lnTo>
                <a:lnTo>
                  <a:pt x="6235" y="79472"/>
                </a:lnTo>
                <a:lnTo>
                  <a:pt x="6240" y="79478"/>
                </a:lnTo>
                <a:lnTo>
                  <a:pt x="6240" y="79489"/>
                </a:lnTo>
                <a:lnTo>
                  <a:pt x="6245" y="79502"/>
                </a:lnTo>
                <a:lnTo>
                  <a:pt x="6251" y="79514"/>
                </a:lnTo>
                <a:lnTo>
                  <a:pt x="6260" y="79516"/>
                </a:lnTo>
                <a:lnTo>
                  <a:pt x="6272" y="79516"/>
                </a:lnTo>
                <a:lnTo>
                  <a:pt x="6278" y="79522"/>
                </a:lnTo>
                <a:lnTo>
                  <a:pt x="6278" y="79537"/>
                </a:lnTo>
                <a:lnTo>
                  <a:pt x="6276" y="79546"/>
                </a:lnTo>
                <a:lnTo>
                  <a:pt x="6269" y="79552"/>
                </a:lnTo>
                <a:lnTo>
                  <a:pt x="6262" y="79555"/>
                </a:lnTo>
                <a:lnTo>
                  <a:pt x="6255" y="79555"/>
                </a:lnTo>
                <a:lnTo>
                  <a:pt x="6249" y="79560"/>
                </a:lnTo>
                <a:lnTo>
                  <a:pt x="6250" y="79565"/>
                </a:lnTo>
                <a:lnTo>
                  <a:pt x="6251" y="79573"/>
                </a:lnTo>
                <a:lnTo>
                  <a:pt x="6259" y="79579"/>
                </a:lnTo>
                <a:lnTo>
                  <a:pt x="6268" y="79583"/>
                </a:lnTo>
                <a:lnTo>
                  <a:pt x="6274" y="79590"/>
                </a:lnTo>
                <a:lnTo>
                  <a:pt x="6274" y="79599"/>
                </a:lnTo>
                <a:lnTo>
                  <a:pt x="6274" y="79606"/>
                </a:lnTo>
                <a:lnTo>
                  <a:pt x="6274" y="79615"/>
                </a:lnTo>
                <a:lnTo>
                  <a:pt x="6277" y="79626"/>
                </a:lnTo>
                <a:lnTo>
                  <a:pt x="6279" y="79639"/>
                </a:lnTo>
                <a:lnTo>
                  <a:pt x="6280" y="79650"/>
                </a:lnTo>
                <a:lnTo>
                  <a:pt x="6280" y="79655"/>
                </a:lnTo>
                <a:lnTo>
                  <a:pt x="6283" y="79660"/>
                </a:lnTo>
                <a:lnTo>
                  <a:pt x="6287" y="79667"/>
                </a:lnTo>
                <a:lnTo>
                  <a:pt x="6290" y="79671"/>
                </a:lnTo>
                <a:lnTo>
                  <a:pt x="6295" y="79671"/>
                </a:lnTo>
                <a:lnTo>
                  <a:pt x="6303" y="79669"/>
                </a:lnTo>
                <a:lnTo>
                  <a:pt x="6310" y="79671"/>
                </a:lnTo>
                <a:lnTo>
                  <a:pt x="6316" y="79671"/>
                </a:lnTo>
                <a:lnTo>
                  <a:pt x="6320" y="79672"/>
                </a:lnTo>
                <a:lnTo>
                  <a:pt x="6327" y="79675"/>
                </a:lnTo>
                <a:lnTo>
                  <a:pt x="6331" y="79680"/>
                </a:lnTo>
                <a:lnTo>
                  <a:pt x="6337" y="79684"/>
                </a:lnTo>
                <a:lnTo>
                  <a:pt x="6341" y="79685"/>
                </a:lnTo>
                <a:lnTo>
                  <a:pt x="6342" y="79693"/>
                </a:lnTo>
                <a:lnTo>
                  <a:pt x="6339" y="79696"/>
                </a:lnTo>
                <a:lnTo>
                  <a:pt x="6333" y="79704"/>
                </a:lnTo>
                <a:lnTo>
                  <a:pt x="6333" y="79708"/>
                </a:lnTo>
                <a:lnTo>
                  <a:pt x="6343" y="79713"/>
                </a:lnTo>
                <a:lnTo>
                  <a:pt x="6354" y="79712"/>
                </a:lnTo>
                <a:lnTo>
                  <a:pt x="6360" y="79710"/>
                </a:lnTo>
                <a:lnTo>
                  <a:pt x="6371" y="79702"/>
                </a:lnTo>
                <a:lnTo>
                  <a:pt x="6378" y="79697"/>
                </a:lnTo>
                <a:lnTo>
                  <a:pt x="6384" y="79688"/>
                </a:lnTo>
                <a:lnTo>
                  <a:pt x="6406" y="79677"/>
                </a:lnTo>
                <a:lnTo>
                  <a:pt x="6415" y="79673"/>
                </a:lnTo>
                <a:lnTo>
                  <a:pt x="6421" y="79670"/>
                </a:lnTo>
                <a:lnTo>
                  <a:pt x="6430" y="79666"/>
                </a:lnTo>
                <a:lnTo>
                  <a:pt x="6439" y="79664"/>
                </a:lnTo>
                <a:lnTo>
                  <a:pt x="6460" y="79652"/>
                </a:lnTo>
                <a:lnTo>
                  <a:pt x="6470" y="79650"/>
                </a:lnTo>
                <a:lnTo>
                  <a:pt x="6479" y="79654"/>
                </a:lnTo>
                <a:lnTo>
                  <a:pt x="6486" y="79662"/>
                </a:lnTo>
                <a:lnTo>
                  <a:pt x="6492" y="79665"/>
                </a:lnTo>
                <a:lnTo>
                  <a:pt x="6497" y="79672"/>
                </a:lnTo>
                <a:lnTo>
                  <a:pt x="6504" y="79688"/>
                </a:lnTo>
                <a:lnTo>
                  <a:pt x="6518" y="79699"/>
                </a:lnTo>
                <a:lnTo>
                  <a:pt x="6527" y="79700"/>
                </a:lnTo>
                <a:lnTo>
                  <a:pt x="6539" y="79702"/>
                </a:lnTo>
                <a:lnTo>
                  <a:pt x="6551" y="79707"/>
                </a:lnTo>
                <a:lnTo>
                  <a:pt x="6562" y="79715"/>
                </a:lnTo>
                <a:lnTo>
                  <a:pt x="6571" y="79720"/>
                </a:lnTo>
                <a:lnTo>
                  <a:pt x="6581" y="79727"/>
                </a:lnTo>
                <a:lnTo>
                  <a:pt x="6594" y="79734"/>
                </a:lnTo>
                <a:lnTo>
                  <a:pt x="6600" y="79738"/>
                </a:lnTo>
                <a:lnTo>
                  <a:pt x="6606" y="79738"/>
                </a:lnTo>
                <a:lnTo>
                  <a:pt x="6615" y="79734"/>
                </a:lnTo>
                <a:lnTo>
                  <a:pt x="6618" y="79729"/>
                </a:lnTo>
                <a:lnTo>
                  <a:pt x="6620" y="79723"/>
                </a:lnTo>
                <a:lnTo>
                  <a:pt x="6623" y="79716"/>
                </a:lnTo>
                <a:lnTo>
                  <a:pt x="6626" y="79714"/>
                </a:lnTo>
                <a:lnTo>
                  <a:pt x="6633" y="79716"/>
                </a:lnTo>
                <a:lnTo>
                  <a:pt x="6635" y="79725"/>
                </a:lnTo>
                <a:lnTo>
                  <a:pt x="6638" y="79737"/>
                </a:lnTo>
                <a:lnTo>
                  <a:pt x="6640" y="79751"/>
                </a:lnTo>
                <a:lnTo>
                  <a:pt x="6641" y="79759"/>
                </a:lnTo>
                <a:lnTo>
                  <a:pt x="6643" y="79769"/>
                </a:lnTo>
                <a:lnTo>
                  <a:pt x="6645" y="79777"/>
                </a:lnTo>
                <a:lnTo>
                  <a:pt x="6652" y="79794"/>
                </a:lnTo>
                <a:lnTo>
                  <a:pt x="6655" y="79812"/>
                </a:lnTo>
                <a:lnTo>
                  <a:pt x="6663" y="79840"/>
                </a:lnTo>
                <a:lnTo>
                  <a:pt x="6665" y="79857"/>
                </a:lnTo>
                <a:lnTo>
                  <a:pt x="6667" y="79867"/>
                </a:lnTo>
                <a:lnTo>
                  <a:pt x="6674" y="79875"/>
                </a:lnTo>
                <a:lnTo>
                  <a:pt x="6683" y="79880"/>
                </a:lnTo>
                <a:lnTo>
                  <a:pt x="6691" y="79886"/>
                </a:lnTo>
                <a:lnTo>
                  <a:pt x="6700" y="79887"/>
                </a:lnTo>
                <a:lnTo>
                  <a:pt x="6706" y="79888"/>
                </a:lnTo>
                <a:lnTo>
                  <a:pt x="6719" y="79894"/>
                </a:lnTo>
                <a:lnTo>
                  <a:pt x="6734" y="79899"/>
                </a:lnTo>
                <a:lnTo>
                  <a:pt x="6744" y="79904"/>
                </a:lnTo>
                <a:lnTo>
                  <a:pt x="6757" y="79910"/>
                </a:lnTo>
                <a:lnTo>
                  <a:pt x="6766" y="79914"/>
                </a:lnTo>
                <a:lnTo>
                  <a:pt x="6773" y="79918"/>
                </a:lnTo>
                <a:lnTo>
                  <a:pt x="6777" y="79927"/>
                </a:lnTo>
                <a:lnTo>
                  <a:pt x="6775" y="79932"/>
                </a:lnTo>
                <a:lnTo>
                  <a:pt x="6766" y="79941"/>
                </a:lnTo>
                <a:lnTo>
                  <a:pt x="6766" y="79949"/>
                </a:lnTo>
                <a:lnTo>
                  <a:pt x="6767" y="79957"/>
                </a:lnTo>
                <a:lnTo>
                  <a:pt x="6777" y="79966"/>
                </a:lnTo>
                <a:lnTo>
                  <a:pt x="6781" y="79974"/>
                </a:lnTo>
                <a:lnTo>
                  <a:pt x="6781" y="79986"/>
                </a:lnTo>
                <a:lnTo>
                  <a:pt x="6778" y="80004"/>
                </a:lnTo>
                <a:lnTo>
                  <a:pt x="6781" y="80012"/>
                </a:lnTo>
                <a:lnTo>
                  <a:pt x="6789" y="80021"/>
                </a:lnTo>
                <a:lnTo>
                  <a:pt x="6799" y="80026"/>
                </a:lnTo>
                <a:lnTo>
                  <a:pt x="6806" y="80026"/>
                </a:lnTo>
                <a:lnTo>
                  <a:pt x="6815" y="80023"/>
                </a:lnTo>
                <a:lnTo>
                  <a:pt x="6825" y="80019"/>
                </a:lnTo>
                <a:lnTo>
                  <a:pt x="6829" y="80016"/>
                </a:lnTo>
                <a:lnTo>
                  <a:pt x="6835" y="80011"/>
                </a:lnTo>
                <a:lnTo>
                  <a:pt x="6839" y="80004"/>
                </a:lnTo>
                <a:lnTo>
                  <a:pt x="6846" y="79999"/>
                </a:lnTo>
                <a:lnTo>
                  <a:pt x="6854" y="80000"/>
                </a:lnTo>
                <a:lnTo>
                  <a:pt x="6858" y="80009"/>
                </a:lnTo>
                <a:lnTo>
                  <a:pt x="6863" y="80011"/>
                </a:lnTo>
                <a:lnTo>
                  <a:pt x="6865" y="80010"/>
                </a:lnTo>
                <a:lnTo>
                  <a:pt x="6870" y="80009"/>
                </a:lnTo>
                <a:lnTo>
                  <a:pt x="6874" y="80007"/>
                </a:lnTo>
                <a:lnTo>
                  <a:pt x="6877" y="80002"/>
                </a:lnTo>
                <a:lnTo>
                  <a:pt x="6881" y="79996"/>
                </a:lnTo>
                <a:lnTo>
                  <a:pt x="6887" y="79994"/>
                </a:lnTo>
                <a:lnTo>
                  <a:pt x="6894" y="79994"/>
                </a:lnTo>
                <a:lnTo>
                  <a:pt x="6902" y="80002"/>
                </a:lnTo>
                <a:lnTo>
                  <a:pt x="6910" y="80009"/>
                </a:lnTo>
                <a:lnTo>
                  <a:pt x="6920" y="80015"/>
                </a:lnTo>
                <a:lnTo>
                  <a:pt x="6934" y="80017"/>
                </a:lnTo>
                <a:lnTo>
                  <a:pt x="6943" y="80021"/>
                </a:lnTo>
                <a:lnTo>
                  <a:pt x="6948" y="80027"/>
                </a:lnTo>
                <a:lnTo>
                  <a:pt x="6952" y="80037"/>
                </a:lnTo>
                <a:lnTo>
                  <a:pt x="6957" y="80047"/>
                </a:lnTo>
                <a:lnTo>
                  <a:pt x="6962" y="80056"/>
                </a:lnTo>
                <a:lnTo>
                  <a:pt x="6966" y="80061"/>
                </a:lnTo>
                <a:lnTo>
                  <a:pt x="6967" y="80064"/>
                </a:lnTo>
                <a:lnTo>
                  <a:pt x="6969" y="80071"/>
                </a:lnTo>
                <a:lnTo>
                  <a:pt x="6969" y="80078"/>
                </a:lnTo>
                <a:lnTo>
                  <a:pt x="6975" y="80089"/>
                </a:lnTo>
                <a:lnTo>
                  <a:pt x="6978" y="80096"/>
                </a:lnTo>
                <a:lnTo>
                  <a:pt x="6981" y="80099"/>
                </a:lnTo>
                <a:lnTo>
                  <a:pt x="6987" y="80100"/>
                </a:lnTo>
                <a:lnTo>
                  <a:pt x="6991" y="80100"/>
                </a:lnTo>
                <a:lnTo>
                  <a:pt x="6997" y="80102"/>
                </a:lnTo>
                <a:lnTo>
                  <a:pt x="6996" y="80103"/>
                </a:lnTo>
                <a:lnTo>
                  <a:pt x="6997" y="80110"/>
                </a:lnTo>
                <a:lnTo>
                  <a:pt x="6996" y="80113"/>
                </a:lnTo>
                <a:lnTo>
                  <a:pt x="6998" y="80118"/>
                </a:lnTo>
                <a:lnTo>
                  <a:pt x="7002" y="80122"/>
                </a:lnTo>
                <a:lnTo>
                  <a:pt x="7010" y="80123"/>
                </a:lnTo>
                <a:lnTo>
                  <a:pt x="7011" y="80122"/>
                </a:lnTo>
                <a:lnTo>
                  <a:pt x="7013" y="80120"/>
                </a:lnTo>
                <a:lnTo>
                  <a:pt x="7020" y="80118"/>
                </a:lnTo>
                <a:lnTo>
                  <a:pt x="7025" y="80121"/>
                </a:lnTo>
                <a:lnTo>
                  <a:pt x="7031" y="80127"/>
                </a:lnTo>
                <a:lnTo>
                  <a:pt x="7031" y="80137"/>
                </a:lnTo>
                <a:lnTo>
                  <a:pt x="7035" y="80142"/>
                </a:lnTo>
                <a:lnTo>
                  <a:pt x="7041" y="80147"/>
                </a:lnTo>
                <a:lnTo>
                  <a:pt x="7046" y="80148"/>
                </a:lnTo>
                <a:lnTo>
                  <a:pt x="7050" y="80149"/>
                </a:lnTo>
                <a:lnTo>
                  <a:pt x="7057" y="80151"/>
                </a:lnTo>
                <a:lnTo>
                  <a:pt x="7057" y="80153"/>
                </a:lnTo>
                <a:lnTo>
                  <a:pt x="7052" y="80157"/>
                </a:lnTo>
                <a:lnTo>
                  <a:pt x="7051" y="80164"/>
                </a:lnTo>
                <a:lnTo>
                  <a:pt x="7053" y="80168"/>
                </a:lnTo>
                <a:lnTo>
                  <a:pt x="7053" y="80173"/>
                </a:lnTo>
                <a:lnTo>
                  <a:pt x="7050" y="80176"/>
                </a:lnTo>
                <a:lnTo>
                  <a:pt x="7044" y="80175"/>
                </a:lnTo>
                <a:lnTo>
                  <a:pt x="7040" y="80178"/>
                </a:lnTo>
                <a:lnTo>
                  <a:pt x="7041" y="80183"/>
                </a:lnTo>
                <a:lnTo>
                  <a:pt x="7043" y="80185"/>
                </a:lnTo>
                <a:lnTo>
                  <a:pt x="7047" y="80186"/>
                </a:lnTo>
                <a:lnTo>
                  <a:pt x="7051" y="80186"/>
                </a:lnTo>
                <a:lnTo>
                  <a:pt x="7057" y="80186"/>
                </a:lnTo>
                <a:lnTo>
                  <a:pt x="7062" y="80185"/>
                </a:lnTo>
                <a:lnTo>
                  <a:pt x="7065" y="80182"/>
                </a:lnTo>
                <a:lnTo>
                  <a:pt x="7065" y="80177"/>
                </a:lnTo>
                <a:lnTo>
                  <a:pt x="7065" y="80174"/>
                </a:lnTo>
                <a:lnTo>
                  <a:pt x="7065" y="80171"/>
                </a:lnTo>
                <a:lnTo>
                  <a:pt x="7068" y="80170"/>
                </a:lnTo>
                <a:lnTo>
                  <a:pt x="7069" y="80170"/>
                </a:lnTo>
                <a:lnTo>
                  <a:pt x="7076" y="80172"/>
                </a:lnTo>
                <a:lnTo>
                  <a:pt x="7079" y="80176"/>
                </a:lnTo>
                <a:lnTo>
                  <a:pt x="7079" y="80182"/>
                </a:lnTo>
                <a:lnTo>
                  <a:pt x="7084" y="80190"/>
                </a:lnTo>
                <a:lnTo>
                  <a:pt x="7084" y="80196"/>
                </a:lnTo>
                <a:lnTo>
                  <a:pt x="7084" y="80200"/>
                </a:lnTo>
                <a:lnTo>
                  <a:pt x="7086" y="80205"/>
                </a:lnTo>
                <a:lnTo>
                  <a:pt x="7089" y="80207"/>
                </a:lnTo>
                <a:lnTo>
                  <a:pt x="7091" y="80206"/>
                </a:lnTo>
                <a:lnTo>
                  <a:pt x="7095" y="80208"/>
                </a:lnTo>
                <a:lnTo>
                  <a:pt x="7098" y="80215"/>
                </a:lnTo>
                <a:lnTo>
                  <a:pt x="7096" y="80221"/>
                </a:lnTo>
                <a:lnTo>
                  <a:pt x="7095" y="80223"/>
                </a:lnTo>
                <a:lnTo>
                  <a:pt x="7092" y="80224"/>
                </a:lnTo>
                <a:lnTo>
                  <a:pt x="7088" y="80226"/>
                </a:lnTo>
                <a:lnTo>
                  <a:pt x="7084" y="80229"/>
                </a:lnTo>
                <a:lnTo>
                  <a:pt x="7084" y="80232"/>
                </a:lnTo>
                <a:lnTo>
                  <a:pt x="7085" y="80237"/>
                </a:lnTo>
                <a:lnTo>
                  <a:pt x="7085" y="80240"/>
                </a:lnTo>
                <a:lnTo>
                  <a:pt x="7086" y="80241"/>
                </a:lnTo>
                <a:lnTo>
                  <a:pt x="7091" y="80243"/>
                </a:lnTo>
                <a:lnTo>
                  <a:pt x="7098" y="80248"/>
                </a:lnTo>
                <a:lnTo>
                  <a:pt x="7109" y="80248"/>
                </a:lnTo>
                <a:lnTo>
                  <a:pt x="7115" y="80251"/>
                </a:lnTo>
                <a:lnTo>
                  <a:pt x="7115" y="80256"/>
                </a:lnTo>
                <a:lnTo>
                  <a:pt x="7113" y="80258"/>
                </a:lnTo>
                <a:lnTo>
                  <a:pt x="7112" y="80264"/>
                </a:lnTo>
                <a:lnTo>
                  <a:pt x="7112" y="80270"/>
                </a:lnTo>
                <a:lnTo>
                  <a:pt x="7115" y="80270"/>
                </a:lnTo>
                <a:lnTo>
                  <a:pt x="7119" y="80270"/>
                </a:lnTo>
                <a:lnTo>
                  <a:pt x="7122" y="80269"/>
                </a:lnTo>
                <a:lnTo>
                  <a:pt x="7127" y="80267"/>
                </a:lnTo>
                <a:lnTo>
                  <a:pt x="7129" y="80266"/>
                </a:lnTo>
                <a:lnTo>
                  <a:pt x="7130" y="80263"/>
                </a:lnTo>
                <a:lnTo>
                  <a:pt x="7133" y="80261"/>
                </a:lnTo>
                <a:lnTo>
                  <a:pt x="7137" y="80258"/>
                </a:lnTo>
                <a:lnTo>
                  <a:pt x="7139" y="80258"/>
                </a:lnTo>
                <a:lnTo>
                  <a:pt x="7141" y="80258"/>
                </a:lnTo>
                <a:lnTo>
                  <a:pt x="7145" y="80256"/>
                </a:lnTo>
                <a:lnTo>
                  <a:pt x="7150" y="80253"/>
                </a:lnTo>
                <a:lnTo>
                  <a:pt x="7151" y="80250"/>
                </a:lnTo>
                <a:lnTo>
                  <a:pt x="7152" y="80245"/>
                </a:lnTo>
                <a:lnTo>
                  <a:pt x="7154" y="80245"/>
                </a:lnTo>
                <a:lnTo>
                  <a:pt x="7160" y="80246"/>
                </a:lnTo>
                <a:lnTo>
                  <a:pt x="7160" y="80247"/>
                </a:lnTo>
                <a:lnTo>
                  <a:pt x="7156" y="80251"/>
                </a:lnTo>
                <a:lnTo>
                  <a:pt x="7154" y="80256"/>
                </a:lnTo>
                <a:lnTo>
                  <a:pt x="7153" y="80263"/>
                </a:lnTo>
                <a:lnTo>
                  <a:pt x="7152" y="80266"/>
                </a:lnTo>
                <a:lnTo>
                  <a:pt x="7152" y="80269"/>
                </a:lnTo>
                <a:lnTo>
                  <a:pt x="7158" y="80278"/>
                </a:lnTo>
                <a:lnTo>
                  <a:pt x="7161" y="80285"/>
                </a:lnTo>
                <a:lnTo>
                  <a:pt x="7164" y="80285"/>
                </a:lnTo>
                <a:lnTo>
                  <a:pt x="7171" y="80289"/>
                </a:lnTo>
                <a:lnTo>
                  <a:pt x="7173" y="80294"/>
                </a:lnTo>
                <a:lnTo>
                  <a:pt x="7175" y="80300"/>
                </a:lnTo>
                <a:lnTo>
                  <a:pt x="7184" y="80309"/>
                </a:lnTo>
                <a:lnTo>
                  <a:pt x="7189" y="80318"/>
                </a:lnTo>
                <a:lnTo>
                  <a:pt x="7187" y="80325"/>
                </a:lnTo>
                <a:lnTo>
                  <a:pt x="7187" y="80331"/>
                </a:lnTo>
                <a:lnTo>
                  <a:pt x="7190" y="80333"/>
                </a:lnTo>
                <a:lnTo>
                  <a:pt x="7194" y="80337"/>
                </a:lnTo>
                <a:lnTo>
                  <a:pt x="7194" y="80345"/>
                </a:lnTo>
                <a:lnTo>
                  <a:pt x="7200" y="80351"/>
                </a:lnTo>
                <a:lnTo>
                  <a:pt x="7203" y="80352"/>
                </a:lnTo>
                <a:lnTo>
                  <a:pt x="7208" y="80350"/>
                </a:lnTo>
                <a:lnTo>
                  <a:pt x="7211" y="80349"/>
                </a:lnTo>
                <a:lnTo>
                  <a:pt x="7215" y="80347"/>
                </a:lnTo>
                <a:lnTo>
                  <a:pt x="7215" y="80343"/>
                </a:lnTo>
                <a:lnTo>
                  <a:pt x="7213" y="80339"/>
                </a:lnTo>
                <a:lnTo>
                  <a:pt x="7211" y="80337"/>
                </a:lnTo>
                <a:lnTo>
                  <a:pt x="7211" y="80334"/>
                </a:lnTo>
                <a:lnTo>
                  <a:pt x="7214" y="80329"/>
                </a:lnTo>
                <a:lnTo>
                  <a:pt x="7217" y="80329"/>
                </a:lnTo>
                <a:lnTo>
                  <a:pt x="7222" y="80329"/>
                </a:lnTo>
                <a:lnTo>
                  <a:pt x="7229" y="80331"/>
                </a:lnTo>
                <a:lnTo>
                  <a:pt x="7238" y="80338"/>
                </a:lnTo>
                <a:lnTo>
                  <a:pt x="7238" y="80344"/>
                </a:lnTo>
                <a:lnTo>
                  <a:pt x="7238" y="80349"/>
                </a:lnTo>
                <a:lnTo>
                  <a:pt x="7243" y="80351"/>
                </a:lnTo>
                <a:lnTo>
                  <a:pt x="7244" y="80353"/>
                </a:lnTo>
                <a:lnTo>
                  <a:pt x="7244" y="80355"/>
                </a:lnTo>
                <a:lnTo>
                  <a:pt x="7243" y="80364"/>
                </a:lnTo>
                <a:lnTo>
                  <a:pt x="7241" y="80373"/>
                </a:lnTo>
                <a:lnTo>
                  <a:pt x="7240" y="80380"/>
                </a:lnTo>
                <a:lnTo>
                  <a:pt x="7238" y="80389"/>
                </a:lnTo>
                <a:lnTo>
                  <a:pt x="7233" y="80393"/>
                </a:lnTo>
                <a:lnTo>
                  <a:pt x="7231" y="80391"/>
                </a:lnTo>
                <a:lnTo>
                  <a:pt x="7230" y="80388"/>
                </a:lnTo>
                <a:lnTo>
                  <a:pt x="7229" y="80385"/>
                </a:lnTo>
                <a:lnTo>
                  <a:pt x="7225" y="80383"/>
                </a:lnTo>
                <a:lnTo>
                  <a:pt x="7221" y="80384"/>
                </a:lnTo>
                <a:lnTo>
                  <a:pt x="7218" y="80383"/>
                </a:lnTo>
                <a:lnTo>
                  <a:pt x="7213" y="80383"/>
                </a:lnTo>
                <a:lnTo>
                  <a:pt x="7210" y="80382"/>
                </a:lnTo>
                <a:lnTo>
                  <a:pt x="7202" y="80388"/>
                </a:lnTo>
                <a:lnTo>
                  <a:pt x="7202" y="80393"/>
                </a:lnTo>
                <a:lnTo>
                  <a:pt x="7209" y="80402"/>
                </a:lnTo>
                <a:lnTo>
                  <a:pt x="7219" y="80409"/>
                </a:lnTo>
                <a:lnTo>
                  <a:pt x="7225" y="80417"/>
                </a:lnTo>
                <a:lnTo>
                  <a:pt x="7233" y="80418"/>
                </a:lnTo>
                <a:lnTo>
                  <a:pt x="7236" y="80422"/>
                </a:lnTo>
                <a:lnTo>
                  <a:pt x="7238" y="80425"/>
                </a:lnTo>
                <a:lnTo>
                  <a:pt x="7245" y="80425"/>
                </a:lnTo>
                <a:lnTo>
                  <a:pt x="7252" y="80426"/>
                </a:lnTo>
                <a:lnTo>
                  <a:pt x="7249" y="80438"/>
                </a:lnTo>
                <a:lnTo>
                  <a:pt x="7250" y="80444"/>
                </a:lnTo>
                <a:lnTo>
                  <a:pt x="7251" y="80451"/>
                </a:lnTo>
                <a:lnTo>
                  <a:pt x="7259" y="80457"/>
                </a:lnTo>
                <a:lnTo>
                  <a:pt x="7265" y="80460"/>
                </a:lnTo>
                <a:lnTo>
                  <a:pt x="7272" y="80461"/>
                </a:lnTo>
                <a:lnTo>
                  <a:pt x="7279" y="80464"/>
                </a:lnTo>
                <a:lnTo>
                  <a:pt x="7287" y="80469"/>
                </a:lnTo>
                <a:lnTo>
                  <a:pt x="7293" y="80473"/>
                </a:lnTo>
                <a:lnTo>
                  <a:pt x="7303" y="80472"/>
                </a:lnTo>
                <a:lnTo>
                  <a:pt x="7311" y="80471"/>
                </a:lnTo>
                <a:lnTo>
                  <a:pt x="7314" y="80469"/>
                </a:lnTo>
                <a:lnTo>
                  <a:pt x="7314" y="80465"/>
                </a:lnTo>
                <a:lnTo>
                  <a:pt x="7314" y="80462"/>
                </a:lnTo>
                <a:lnTo>
                  <a:pt x="7309" y="80457"/>
                </a:lnTo>
                <a:lnTo>
                  <a:pt x="7303" y="80449"/>
                </a:lnTo>
                <a:lnTo>
                  <a:pt x="7303" y="80441"/>
                </a:lnTo>
                <a:lnTo>
                  <a:pt x="7309" y="80439"/>
                </a:lnTo>
                <a:lnTo>
                  <a:pt x="7324" y="80436"/>
                </a:lnTo>
                <a:lnTo>
                  <a:pt x="7328" y="80436"/>
                </a:lnTo>
                <a:lnTo>
                  <a:pt x="7332" y="80435"/>
                </a:lnTo>
                <a:lnTo>
                  <a:pt x="7338" y="80432"/>
                </a:lnTo>
                <a:lnTo>
                  <a:pt x="7347" y="80438"/>
                </a:lnTo>
                <a:lnTo>
                  <a:pt x="7347" y="80443"/>
                </a:lnTo>
                <a:lnTo>
                  <a:pt x="7346" y="80444"/>
                </a:lnTo>
                <a:lnTo>
                  <a:pt x="7341" y="80445"/>
                </a:lnTo>
                <a:lnTo>
                  <a:pt x="7337" y="80447"/>
                </a:lnTo>
                <a:lnTo>
                  <a:pt x="7337" y="80452"/>
                </a:lnTo>
                <a:lnTo>
                  <a:pt x="7341" y="80458"/>
                </a:lnTo>
                <a:lnTo>
                  <a:pt x="7350" y="80463"/>
                </a:lnTo>
                <a:lnTo>
                  <a:pt x="7359" y="80469"/>
                </a:lnTo>
                <a:lnTo>
                  <a:pt x="7360" y="80477"/>
                </a:lnTo>
                <a:lnTo>
                  <a:pt x="7363" y="80484"/>
                </a:lnTo>
                <a:lnTo>
                  <a:pt x="7368" y="80487"/>
                </a:lnTo>
                <a:lnTo>
                  <a:pt x="7370" y="80487"/>
                </a:lnTo>
                <a:lnTo>
                  <a:pt x="7375" y="80482"/>
                </a:lnTo>
                <a:lnTo>
                  <a:pt x="7376" y="80477"/>
                </a:lnTo>
                <a:lnTo>
                  <a:pt x="7378" y="80470"/>
                </a:lnTo>
                <a:lnTo>
                  <a:pt x="7386" y="80469"/>
                </a:lnTo>
                <a:lnTo>
                  <a:pt x="7391" y="80468"/>
                </a:lnTo>
                <a:lnTo>
                  <a:pt x="7397" y="80467"/>
                </a:lnTo>
                <a:lnTo>
                  <a:pt x="7403" y="80472"/>
                </a:lnTo>
                <a:lnTo>
                  <a:pt x="7407" y="80474"/>
                </a:lnTo>
                <a:lnTo>
                  <a:pt x="7417" y="80474"/>
                </a:lnTo>
                <a:lnTo>
                  <a:pt x="7424" y="80479"/>
                </a:lnTo>
                <a:lnTo>
                  <a:pt x="7433" y="80494"/>
                </a:lnTo>
                <a:lnTo>
                  <a:pt x="7430" y="80510"/>
                </a:lnTo>
                <a:lnTo>
                  <a:pt x="7436" y="80519"/>
                </a:lnTo>
                <a:lnTo>
                  <a:pt x="7443" y="80526"/>
                </a:lnTo>
                <a:lnTo>
                  <a:pt x="7452" y="80525"/>
                </a:lnTo>
                <a:lnTo>
                  <a:pt x="7462" y="80522"/>
                </a:lnTo>
                <a:lnTo>
                  <a:pt x="7473" y="80517"/>
                </a:lnTo>
                <a:lnTo>
                  <a:pt x="7482" y="80513"/>
                </a:lnTo>
                <a:lnTo>
                  <a:pt x="7492" y="80508"/>
                </a:lnTo>
                <a:lnTo>
                  <a:pt x="7501" y="80508"/>
                </a:lnTo>
                <a:lnTo>
                  <a:pt x="7507" y="80513"/>
                </a:lnTo>
                <a:lnTo>
                  <a:pt x="7509" y="80523"/>
                </a:lnTo>
                <a:lnTo>
                  <a:pt x="7509" y="80538"/>
                </a:lnTo>
                <a:lnTo>
                  <a:pt x="7512" y="80547"/>
                </a:lnTo>
                <a:lnTo>
                  <a:pt x="7512" y="80550"/>
                </a:lnTo>
                <a:lnTo>
                  <a:pt x="7519" y="80551"/>
                </a:lnTo>
                <a:lnTo>
                  <a:pt x="7528" y="80556"/>
                </a:lnTo>
                <a:lnTo>
                  <a:pt x="7533" y="80564"/>
                </a:lnTo>
                <a:lnTo>
                  <a:pt x="7529" y="80569"/>
                </a:lnTo>
                <a:lnTo>
                  <a:pt x="7526" y="80573"/>
                </a:lnTo>
                <a:lnTo>
                  <a:pt x="7519" y="80579"/>
                </a:lnTo>
                <a:lnTo>
                  <a:pt x="7519" y="80584"/>
                </a:lnTo>
                <a:lnTo>
                  <a:pt x="7523" y="80592"/>
                </a:lnTo>
                <a:lnTo>
                  <a:pt x="7529" y="80592"/>
                </a:lnTo>
                <a:lnTo>
                  <a:pt x="7541" y="80595"/>
                </a:lnTo>
                <a:lnTo>
                  <a:pt x="7550" y="80600"/>
                </a:lnTo>
                <a:lnTo>
                  <a:pt x="7551" y="80608"/>
                </a:lnTo>
                <a:lnTo>
                  <a:pt x="7551" y="80618"/>
                </a:lnTo>
                <a:lnTo>
                  <a:pt x="7556" y="80626"/>
                </a:lnTo>
                <a:lnTo>
                  <a:pt x="7562" y="80629"/>
                </a:lnTo>
                <a:lnTo>
                  <a:pt x="7575" y="80634"/>
                </a:lnTo>
                <a:lnTo>
                  <a:pt x="7592" y="80642"/>
                </a:lnTo>
                <a:lnTo>
                  <a:pt x="7602" y="80649"/>
                </a:lnTo>
                <a:lnTo>
                  <a:pt x="7616" y="80654"/>
                </a:lnTo>
                <a:lnTo>
                  <a:pt x="7638" y="80654"/>
                </a:lnTo>
                <a:lnTo>
                  <a:pt x="7648" y="80668"/>
                </a:lnTo>
                <a:lnTo>
                  <a:pt x="7656" y="80668"/>
                </a:lnTo>
                <a:lnTo>
                  <a:pt x="7665" y="80668"/>
                </a:lnTo>
                <a:lnTo>
                  <a:pt x="7678" y="80668"/>
                </a:lnTo>
                <a:lnTo>
                  <a:pt x="7685" y="80681"/>
                </a:lnTo>
                <a:lnTo>
                  <a:pt x="7685" y="80688"/>
                </a:lnTo>
                <a:lnTo>
                  <a:pt x="7680" y="80696"/>
                </a:lnTo>
                <a:lnTo>
                  <a:pt x="7672" y="80696"/>
                </a:lnTo>
                <a:lnTo>
                  <a:pt x="7661" y="80699"/>
                </a:lnTo>
                <a:lnTo>
                  <a:pt x="7655" y="80715"/>
                </a:lnTo>
                <a:lnTo>
                  <a:pt x="7660" y="80722"/>
                </a:lnTo>
                <a:lnTo>
                  <a:pt x="7678" y="80732"/>
                </a:lnTo>
                <a:lnTo>
                  <a:pt x="7690" y="80738"/>
                </a:lnTo>
                <a:lnTo>
                  <a:pt x="7699" y="80740"/>
                </a:lnTo>
                <a:lnTo>
                  <a:pt x="7707" y="80740"/>
                </a:lnTo>
                <a:lnTo>
                  <a:pt x="7709" y="80735"/>
                </a:lnTo>
                <a:lnTo>
                  <a:pt x="7712" y="80728"/>
                </a:lnTo>
                <a:lnTo>
                  <a:pt x="7712" y="80724"/>
                </a:lnTo>
                <a:lnTo>
                  <a:pt x="7712" y="80720"/>
                </a:lnTo>
                <a:lnTo>
                  <a:pt x="7712" y="80714"/>
                </a:lnTo>
                <a:lnTo>
                  <a:pt x="7712" y="80706"/>
                </a:lnTo>
                <a:lnTo>
                  <a:pt x="7714" y="80706"/>
                </a:lnTo>
                <a:lnTo>
                  <a:pt x="7719" y="80706"/>
                </a:lnTo>
                <a:lnTo>
                  <a:pt x="7724" y="80707"/>
                </a:lnTo>
                <a:lnTo>
                  <a:pt x="7727" y="80707"/>
                </a:lnTo>
                <a:lnTo>
                  <a:pt x="7739" y="80707"/>
                </a:lnTo>
                <a:lnTo>
                  <a:pt x="7756" y="80714"/>
                </a:lnTo>
                <a:lnTo>
                  <a:pt x="7770" y="80722"/>
                </a:lnTo>
                <a:lnTo>
                  <a:pt x="7783" y="80728"/>
                </a:lnTo>
                <a:lnTo>
                  <a:pt x="7792" y="80738"/>
                </a:lnTo>
                <a:lnTo>
                  <a:pt x="7802" y="80748"/>
                </a:lnTo>
                <a:lnTo>
                  <a:pt x="7810" y="80767"/>
                </a:lnTo>
                <a:lnTo>
                  <a:pt x="7817" y="80775"/>
                </a:lnTo>
                <a:lnTo>
                  <a:pt x="7820" y="80782"/>
                </a:lnTo>
                <a:lnTo>
                  <a:pt x="7829" y="80784"/>
                </a:lnTo>
                <a:lnTo>
                  <a:pt x="7839" y="80787"/>
                </a:lnTo>
                <a:lnTo>
                  <a:pt x="7841" y="80797"/>
                </a:lnTo>
                <a:lnTo>
                  <a:pt x="7841" y="80808"/>
                </a:lnTo>
                <a:lnTo>
                  <a:pt x="7837" y="80813"/>
                </a:lnTo>
                <a:lnTo>
                  <a:pt x="7834" y="80813"/>
                </a:lnTo>
                <a:lnTo>
                  <a:pt x="7831" y="80813"/>
                </a:lnTo>
                <a:lnTo>
                  <a:pt x="7827" y="80808"/>
                </a:lnTo>
                <a:lnTo>
                  <a:pt x="7822" y="80805"/>
                </a:lnTo>
                <a:lnTo>
                  <a:pt x="7819" y="80805"/>
                </a:lnTo>
                <a:lnTo>
                  <a:pt x="7819" y="80808"/>
                </a:lnTo>
                <a:lnTo>
                  <a:pt x="7825" y="80820"/>
                </a:lnTo>
                <a:lnTo>
                  <a:pt x="7829" y="80829"/>
                </a:lnTo>
                <a:lnTo>
                  <a:pt x="7836" y="80847"/>
                </a:lnTo>
                <a:lnTo>
                  <a:pt x="7846" y="80860"/>
                </a:lnTo>
                <a:lnTo>
                  <a:pt x="7854" y="80873"/>
                </a:lnTo>
                <a:lnTo>
                  <a:pt x="7868" y="80881"/>
                </a:lnTo>
                <a:lnTo>
                  <a:pt x="7885" y="80884"/>
                </a:lnTo>
                <a:lnTo>
                  <a:pt x="7891" y="80884"/>
                </a:lnTo>
                <a:lnTo>
                  <a:pt x="7900" y="80887"/>
                </a:lnTo>
                <a:lnTo>
                  <a:pt x="7907" y="80897"/>
                </a:lnTo>
                <a:lnTo>
                  <a:pt x="7915" y="80909"/>
                </a:lnTo>
                <a:lnTo>
                  <a:pt x="7922" y="80918"/>
                </a:lnTo>
                <a:lnTo>
                  <a:pt x="7929" y="80918"/>
                </a:lnTo>
                <a:lnTo>
                  <a:pt x="7930" y="80917"/>
                </a:lnTo>
                <a:lnTo>
                  <a:pt x="7935" y="80910"/>
                </a:lnTo>
                <a:lnTo>
                  <a:pt x="7947" y="80910"/>
                </a:lnTo>
                <a:lnTo>
                  <a:pt x="7949" y="80917"/>
                </a:lnTo>
                <a:lnTo>
                  <a:pt x="7956" y="80928"/>
                </a:lnTo>
                <a:lnTo>
                  <a:pt x="7962" y="80933"/>
                </a:lnTo>
                <a:lnTo>
                  <a:pt x="7968" y="80944"/>
                </a:lnTo>
                <a:lnTo>
                  <a:pt x="7971" y="80948"/>
                </a:lnTo>
                <a:lnTo>
                  <a:pt x="7981" y="80948"/>
                </a:lnTo>
                <a:lnTo>
                  <a:pt x="7988" y="80948"/>
                </a:lnTo>
                <a:lnTo>
                  <a:pt x="7991" y="80952"/>
                </a:lnTo>
                <a:lnTo>
                  <a:pt x="7988" y="80956"/>
                </a:lnTo>
                <a:lnTo>
                  <a:pt x="7984" y="80962"/>
                </a:lnTo>
                <a:lnTo>
                  <a:pt x="7981" y="80964"/>
                </a:lnTo>
                <a:lnTo>
                  <a:pt x="7979" y="80965"/>
                </a:lnTo>
                <a:lnTo>
                  <a:pt x="7978" y="80973"/>
                </a:lnTo>
                <a:lnTo>
                  <a:pt x="7986" y="80973"/>
                </a:lnTo>
                <a:lnTo>
                  <a:pt x="7995" y="80975"/>
                </a:lnTo>
                <a:lnTo>
                  <a:pt x="8006" y="80978"/>
                </a:lnTo>
                <a:lnTo>
                  <a:pt x="8013" y="80980"/>
                </a:lnTo>
                <a:lnTo>
                  <a:pt x="8015" y="80980"/>
                </a:lnTo>
                <a:lnTo>
                  <a:pt x="8022" y="80988"/>
                </a:lnTo>
                <a:lnTo>
                  <a:pt x="8022" y="81004"/>
                </a:lnTo>
                <a:lnTo>
                  <a:pt x="8023" y="81009"/>
                </a:lnTo>
                <a:lnTo>
                  <a:pt x="8035" y="81009"/>
                </a:lnTo>
                <a:lnTo>
                  <a:pt x="8040" y="81009"/>
                </a:lnTo>
                <a:lnTo>
                  <a:pt x="8044" y="81011"/>
                </a:lnTo>
                <a:lnTo>
                  <a:pt x="8050" y="81019"/>
                </a:lnTo>
                <a:lnTo>
                  <a:pt x="8056" y="81026"/>
                </a:lnTo>
                <a:lnTo>
                  <a:pt x="8057" y="81029"/>
                </a:lnTo>
                <a:lnTo>
                  <a:pt x="8066" y="81035"/>
                </a:lnTo>
                <a:lnTo>
                  <a:pt x="8072" y="81035"/>
                </a:lnTo>
                <a:lnTo>
                  <a:pt x="8083" y="81035"/>
                </a:lnTo>
                <a:lnTo>
                  <a:pt x="8091" y="81035"/>
                </a:lnTo>
                <a:lnTo>
                  <a:pt x="8096" y="81038"/>
                </a:lnTo>
                <a:lnTo>
                  <a:pt x="8103" y="81042"/>
                </a:lnTo>
                <a:lnTo>
                  <a:pt x="8110" y="81050"/>
                </a:lnTo>
                <a:lnTo>
                  <a:pt x="8110" y="81053"/>
                </a:lnTo>
                <a:lnTo>
                  <a:pt x="8108" y="81060"/>
                </a:lnTo>
                <a:lnTo>
                  <a:pt x="8103" y="81063"/>
                </a:lnTo>
                <a:lnTo>
                  <a:pt x="8101" y="81069"/>
                </a:lnTo>
                <a:lnTo>
                  <a:pt x="8101" y="81072"/>
                </a:lnTo>
                <a:lnTo>
                  <a:pt x="8101" y="81081"/>
                </a:lnTo>
                <a:lnTo>
                  <a:pt x="8108" y="81087"/>
                </a:lnTo>
                <a:lnTo>
                  <a:pt x="8122" y="81089"/>
                </a:lnTo>
                <a:lnTo>
                  <a:pt x="8132" y="81090"/>
                </a:lnTo>
                <a:lnTo>
                  <a:pt x="8138" y="81090"/>
                </a:lnTo>
                <a:lnTo>
                  <a:pt x="8145" y="81090"/>
                </a:lnTo>
                <a:lnTo>
                  <a:pt x="8157" y="81090"/>
                </a:lnTo>
                <a:lnTo>
                  <a:pt x="8152" y="81102"/>
                </a:lnTo>
                <a:lnTo>
                  <a:pt x="8149" y="81107"/>
                </a:lnTo>
                <a:lnTo>
                  <a:pt x="8147" y="81113"/>
                </a:lnTo>
                <a:lnTo>
                  <a:pt x="8150" y="81121"/>
                </a:lnTo>
                <a:lnTo>
                  <a:pt x="8150" y="81126"/>
                </a:lnTo>
                <a:lnTo>
                  <a:pt x="8154" y="81128"/>
                </a:lnTo>
                <a:lnTo>
                  <a:pt x="8160" y="81133"/>
                </a:lnTo>
                <a:lnTo>
                  <a:pt x="8164" y="81136"/>
                </a:lnTo>
                <a:lnTo>
                  <a:pt x="8169" y="81134"/>
                </a:lnTo>
                <a:lnTo>
                  <a:pt x="8172" y="81129"/>
                </a:lnTo>
                <a:lnTo>
                  <a:pt x="8176" y="81129"/>
                </a:lnTo>
                <a:lnTo>
                  <a:pt x="8184" y="81134"/>
                </a:lnTo>
                <a:lnTo>
                  <a:pt x="8189" y="81137"/>
                </a:lnTo>
                <a:lnTo>
                  <a:pt x="8199" y="81137"/>
                </a:lnTo>
                <a:lnTo>
                  <a:pt x="8208" y="81137"/>
                </a:lnTo>
                <a:lnTo>
                  <a:pt x="8211" y="81146"/>
                </a:lnTo>
                <a:lnTo>
                  <a:pt x="8209" y="81150"/>
                </a:lnTo>
                <a:lnTo>
                  <a:pt x="8206" y="81152"/>
                </a:lnTo>
                <a:lnTo>
                  <a:pt x="8204" y="81163"/>
                </a:lnTo>
                <a:lnTo>
                  <a:pt x="8204" y="81170"/>
                </a:lnTo>
                <a:lnTo>
                  <a:pt x="8221" y="81170"/>
                </a:lnTo>
                <a:lnTo>
                  <a:pt x="8225" y="81170"/>
                </a:lnTo>
                <a:lnTo>
                  <a:pt x="8231" y="81172"/>
                </a:lnTo>
                <a:lnTo>
                  <a:pt x="8237" y="81168"/>
                </a:lnTo>
                <a:lnTo>
                  <a:pt x="8238" y="81167"/>
                </a:lnTo>
                <a:lnTo>
                  <a:pt x="8248" y="81163"/>
                </a:lnTo>
                <a:lnTo>
                  <a:pt x="8257" y="81167"/>
                </a:lnTo>
                <a:lnTo>
                  <a:pt x="8264" y="81173"/>
                </a:lnTo>
                <a:lnTo>
                  <a:pt x="8265" y="81181"/>
                </a:lnTo>
                <a:lnTo>
                  <a:pt x="8262" y="81189"/>
                </a:lnTo>
                <a:lnTo>
                  <a:pt x="8262" y="81197"/>
                </a:lnTo>
                <a:lnTo>
                  <a:pt x="8262" y="81204"/>
                </a:lnTo>
                <a:lnTo>
                  <a:pt x="8265" y="81206"/>
                </a:lnTo>
                <a:lnTo>
                  <a:pt x="8272" y="81207"/>
                </a:lnTo>
                <a:lnTo>
                  <a:pt x="8289" y="81210"/>
                </a:lnTo>
                <a:lnTo>
                  <a:pt x="8292" y="81210"/>
                </a:lnTo>
                <a:lnTo>
                  <a:pt x="8303" y="81212"/>
                </a:lnTo>
                <a:lnTo>
                  <a:pt x="8306" y="81212"/>
                </a:lnTo>
                <a:lnTo>
                  <a:pt x="8306" y="81217"/>
                </a:lnTo>
                <a:lnTo>
                  <a:pt x="8303" y="81220"/>
                </a:lnTo>
                <a:lnTo>
                  <a:pt x="8303" y="81230"/>
                </a:lnTo>
                <a:lnTo>
                  <a:pt x="8304" y="81233"/>
                </a:lnTo>
                <a:lnTo>
                  <a:pt x="8309" y="81238"/>
                </a:lnTo>
                <a:lnTo>
                  <a:pt x="8314" y="81241"/>
                </a:lnTo>
                <a:lnTo>
                  <a:pt x="8318" y="81246"/>
                </a:lnTo>
                <a:lnTo>
                  <a:pt x="8326" y="81254"/>
                </a:lnTo>
                <a:lnTo>
                  <a:pt x="8333" y="81262"/>
                </a:lnTo>
                <a:lnTo>
                  <a:pt x="8341" y="81267"/>
                </a:lnTo>
                <a:lnTo>
                  <a:pt x="8345" y="81274"/>
                </a:lnTo>
                <a:lnTo>
                  <a:pt x="8341" y="81275"/>
                </a:lnTo>
                <a:lnTo>
                  <a:pt x="8338" y="81282"/>
                </a:lnTo>
                <a:lnTo>
                  <a:pt x="8338" y="81290"/>
                </a:lnTo>
                <a:lnTo>
                  <a:pt x="8340" y="81296"/>
                </a:lnTo>
                <a:lnTo>
                  <a:pt x="8343" y="81305"/>
                </a:lnTo>
                <a:lnTo>
                  <a:pt x="8347" y="81300"/>
                </a:lnTo>
                <a:lnTo>
                  <a:pt x="8348" y="81298"/>
                </a:lnTo>
                <a:lnTo>
                  <a:pt x="8353" y="81292"/>
                </a:lnTo>
                <a:lnTo>
                  <a:pt x="8360" y="81292"/>
                </a:lnTo>
                <a:lnTo>
                  <a:pt x="8367" y="81290"/>
                </a:lnTo>
                <a:lnTo>
                  <a:pt x="8372" y="81290"/>
                </a:lnTo>
                <a:lnTo>
                  <a:pt x="8375" y="81296"/>
                </a:lnTo>
                <a:lnTo>
                  <a:pt x="8380" y="81301"/>
                </a:lnTo>
                <a:lnTo>
                  <a:pt x="8382" y="81303"/>
                </a:lnTo>
                <a:lnTo>
                  <a:pt x="8385" y="81301"/>
                </a:lnTo>
                <a:lnTo>
                  <a:pt x="8392" y="81300"/>
                </a:lnTo>
                <a:lnTo>
                  <a:pt x="8396" y="81300"/>
                </a:lnTo>
                <a:lnTo>
                  <a:pt x="8402" y="81300"/>
                </a:lnTo>
                <a:lnTo>
                  <a:pt x="8404" y="81296"/>
                </a:lnTo>
                <a:lnTo>
                  <a:pt x="8404" y="81292"/>
                </a:lnTo>
                <a:lnTo>
                  <a:pt x="8404" y="81284"/>
                </a:lnTo>
                <a:lnTo>
                  <a:pt x="8409" y="81284"/>
                </a:lnTo>
                <a:lnTo>
                  <a:pt x="8414" y="81284"/>
                </a:lnTo>
                <a:lnTo>
                  <a:pt x="8421" y="81284"/>
                </a:lnTo>
                <a:lnTo>
                  <a:pt x="8428" y="81285"/>
                </a:lnTo>
                <a:lnTo>
                  <a:pt x="8436" y="81290"/>
                </a:lnTo>
                <a:lnTo>
                  <a:pt x="8441" y="81296"/>
                </a:lnTo>
                <a:lnTo>
                  <a:pt x="8443" y="81301"/>
                </a:lnTo>
                <a:lnTo>
                  <a:pt x="8443" y="81308"/>
                </a:lnTo>
                <a:lnTo>
                  <a:pt x="8441" y="81309"/>
                </a:lnTo>
                <a:lnTo>
                  <a:pt x="8438" y="81316"/>
                </a:lnTo>
                <a:lnTo>
                  <a:pt x="8440" y="81324"/>
                </a:lnTo>
                <a:lnTo>
                  <a:pt x="8445" y="81324"/>
                </a:lnTo>
                <a:lnTo>
                  <a:pt x="8460" y="81326"/>
                </a:lnTo>
                <a:lnTo>
                  <a:pt x="8467" y="81327"/>
                </a:lnTo>
                <a:lnTo>
                  <a:pt x="8473" y="81327"/>
                </a:lnTo>
                <a:lnTo>
                  <a:pt x="8480" y="81332"/>
                </a:lnTo>
                <a:lnTo>
                  <a:pt x="8482" y="81337"/>
                </a:lnTo>
                <a:lnTo>
                  <a:pt x="8482" y="81347"/>
                </a:lnTo>
                <a:lnTo>
                  <a:pt x="8485" y="81350"/>
                </a:lnTo>
                <a:lnTo>
                  <a:pt x="8492" y="81353"/>
                </a:lnTo>
                <a:lnTo>
                  <a:pt x="8497" y="81353"/>
                </a:lnTo>
                <a:lnTo>
                  <a:pt x="8502" y="81352"/>
                </a:lnTo>
                <a:lnTo>
                  <a:pt x="8511" y="81355"/>
                </a:lnTo>
                <a:lnTo>
                  <a:pt x="8516" y="81360"/>
                </a:lnTo>
                <a:lnTo>
                  <a:pt x="8528" y="81363"/>
                </a:lnTo>
                <a:lnTo>
                  <a:pt x="8534" y="81361"/>
                </a:lnTo>
                <a:lnTo>
                  <a:pt x="8543" y="81361"/>
                </a:lnTo>
                <a:lnTo>
                  <a:pt x="8553" y="81371"/>
                </a:lnTo>
                <a:lnTo>
                  <a:pt x="8561" y="81384"/>
                </a:lnTo>
                <a:lnTo>
                  <a:pt x="8561" y="81392"/>
                </a:lnTo>
                <a:lnTo>
                  <a:pt x="8573" y="81397"/>
                </a:lnTo>
                <a:lnTo>
                  <a:pt x="8582" y="81402"/>
                </a:lnTo>
                <a:lnTo>
                  <a:pt x="8590" y="81402"/>
                </a:lnTo>
                <a:lnTo>
                  <a:pt x="8602" y="81407"/>
                </a:lnTo>
                <a:lnTo>
                  <a:pt x="8616" y="81417"/>
                </a:lnTo>
                <a:lnTo>
                  <a:pt x="8621" y="81426"/>
                </a:lnTo>
                <a:lnTo>
                  <a:pt x="8619" y="81434"/>
                </a:lnTo>
                <a:lnTo>
                  <a:pt x="8619" y="81446"/>
                </a:lnTo>
                <a:lnTo>
                  <a:pt x="8638" y="81452"/>
                </a:lnTo>
                <a:lnTo>
                  <a:pt x="8644" y="81452"/>
                </a:lnTo>
                <a:lnTo>
                  <a:pt x="8659" y="81452"/>
                </a:lnTo>
                <a:lnTo>
                  <a:pt x="8673" y="81459"/>
                </a:lnTo>
                <a:lnTo>
                  <a:pt x="8680" y="81475"/>
                </a:lnTo>
                <a:lnTo>
                  <a:pt x="8693" y="81493"/>
                </a:lnTo>
                <a:lnTo>
                  <a:pt x="8704" y="81510"/>
                </a:lnTo>
                <a:lnTo>
                  <a:pt x="8707" y="81514"/>
                </a:lnTo>
                <a:lnTo>
                  <a:pt x="8719" y="81535"/>
                </a:lnTo>
                <a:lnTo>
                  <a:pt x="8727" y="81548"/>
                </a:lnTo>
                <a:lnTo>
                  <a:pt x="8744" y="81559"/>
                </a:lnTo>
                <a:lnTo>
                  <a:pt x="8758" y="81564"/>
                </a:lnTo>
                <a:lnTo>
                  <a:pt x="8775" y="81572"/>
                </a:lnTo>
                <a:lnTo>
                  <a:pt x="8817" y="81564"/>
                </a:lnTo>
                <a:lnTo>
                  <a:pt x="8829" y="81568"/>
                </a:lnTo>
                <a:lnTo>
                  <a:pt x="8844" y="81571"/>
                </a:lnTo>
                <a:lnTo>
                  <a:pt x="8863" y="81572"/>
                </a:lnTo>
                <a:lnTo>
                  <a:pt x="8874" y="81582"/>
                </a:lnTo>
                <a:lnTo>
                  <a:pt x="8891" y="81587"/>
                </a:lnTo>
                <a:lnTo>
                  <a:pt x="8903" y="81587"/>
                </a:lnTo>
                <a:lnTo>
                  <a:pt x="8908" y="81587"/>
                </a:lnTo>
                <a:lnTo>
                  <a:pt x="8923" y="81587"/>
                </a:lnTo>
                <a:lnTo>
                  <a:pt x="8935" y="81587"/>
                </a:lnTo>
                <a:lnTo>
                  <a:pt x="8954" y="81590"/>
                </a:lnTo>
                <a:lnTo>
                  <a:pt x="8964" y="81590"/>
                </a:lnTo>
                <a:lnTo>
                  <a:pt x="8983" y="81594"/>
                </a:lnTo>
                <a:lnTo>
                  <a:pt x="8991" y="81594"/>
                </a:lnTo>
                <a:lnTo>
                  <a:pt x="9001" y="81598"/>
                </a:lnTo>
                <a:lnTo>
                  <a:pt x="9015" y="81605"/>
                </a:lnTo>
                <a:lnTo>
                  <a:pt x="9025" y="81610"/>
                </a:lnTo>
                <a:lnTo>
                  <a:pt x="9033" y="81616"/>
                </a:lnTo>
                <a:lnTo>
                  <a:pt x="9038" y="81620"/>
                </a:lnTo>
                <a:lnTo>
                  <a:pt x="9042" y="81615"/>
                </a:lnTo>
                <a:lnTo>
                  <a:pt x="9047" y="81603"/>
                </a:lnTo>
                <a:lnTo>
                  <a:pt x="9052" y="81598"/>
                </a:lnTo>
                <a:lnTo>
                  <a:pt x="9076" y="81598"/>
                </a:lnTo>
                <a:lnTo>
                  <a:pt x="9086" y="81598"/>
                </a:lnTo>
                <a:lnTo>
                  <a:pt x="9091" y="81598"/>
                </a:lnTo>
                <a:lnTo>
                  <a:pt x="9101" y="81595"/>
                </a:lnTo>
                <a:lnTo>
                  <a:pt x="9106" y="81594"/>
                </a:lnTo>
                <a:lnTo>
                  <a:pt x="9110" y="81589"/>
                </a:lnTo>
                <a:lnTo>
                  <a:pt x="9110" y="81574"/>
                </a:lnTo>
                <a:lnTo>
                  <a:pt x="9113" y="81559"/>
                </a:lnTo>
                <a:lnTo>
                  <a:pt x="9115" y="81550"/>
                </a:lnTo>
                <a:lnTo>
                  <a:pt x="9118" y="81548"/>
                </a:lnTo>
                <a:lnTo>
                  <a:pt x="9133" y="81538"/>
                </a:lnTo>
                <a:lnTo>
                  <a:pt x="9147" y="81545"/>
                </a:lnTo>
                <a:lnTo>
                  <a:pt x="9153" y="81577"/>
                </a:lnTo>
                <a:lnTo>
                  <a:pt x="9153" y="81589"/>
                </a:lnTo>
                <a:lnTo>
                  <a:pt x="9160" y="81594"/>
                </a:lnTo>
                <a:lnTo>
                  <a:pt x="9169" y="81594"/>
                </a:lnTo>
                <a:lnTo>
                  <a:pt x="9181" y="81590"/>
                </a:lnTo>
                <a:lnTo>
                  <a:pt x="9189" y="81590"/>
                </a:lnTo>
                <a:lnTo>
                  <a:pt x="9199" y="81590"/>
                </a:lnTo>
                <a:lnTo>
                  <a:pt x="9219" y="81594"/>
                </a:lnTo>
                <a:lnTo>
                  <a:pt x="9230" y="81597"/>
                </a:lnTo>
                <a:lnTo>
                  <a:pt x="9240" y="81603"/>
                </a:lnTo>
                <a:lnTo>
                  <a:pt x="9247" y="81605"/>
                </a:lnTo>
                <a:lnTo>
                  <a:pt x="9258" y="81605"/>
                </a:lnTo>
                <a:lnTo>
                  <a:pt x="9275" y="81611"/>
                </a:lnTo>
                <a:lnTo>
                  <a:pt x="9280" y="81611"/>
                </a:lnTo>
                <a:lnTo>
                  <a:pt x="9287" y="81607"/>
                </a:lnTo>
                <a:lnTo>
                  <a:pt x="9294" y="81605"/>
                </a:lnTo>
                <a:lnTo>
                  <a:pt x="9304" y="81607"/>
                </a:lnTo>
                <a:lnTo>
                  <a:pt x="9309" y="81613"/>
                </a:lnTo>
                <a:lnTo>
                  <a:pt x="9313" y="81623"/>
                </a:lnTo>
                <a:lnTo>
                  <a:pt x="9319" y="81636"/>
                </a:lnTo>
                <a:lnTo>
                  <a:pt x="9324" y="81644"/>
                </a:lnTo>
                <a:lnTo>
                  <a:pt x="9333" y="81645"/>
                </a:lnTo>
                <a:lnTo>
                  <a:pt x="9338" y="81644"/>
                </a:lnTo>
                <a:lnTo>
                  <a:pt x="9346" y="81641"/>
                </a:lnTo>
                <a:lnTo>
                  <a:pt x="9353" y="81644"/>
                </a:lnTo>
                <a:lnTo>
                  <a:pt x="9363" y="81649"/>
                </a:lnTo>
                <a:lnTo>
                  <a:pt x="9372" y="81647"/>
                </a:lnTo>
                <a:lnTo>
                  <a:pt x="9378" y="81644"/>
                </a:lnTo>
                <a:lnTo>
                  <a:pt x="9387" y="81641"/>
                </a:lnTo>
                <a:lnTo>
                  <a:pt x="9394" y="81637"/>
                </a:lnTo>
                <a:lnTo>
                  <a:pt x="9400" y="81633"/>
                </a:lnTo>
                <a:lnTo>
                  <a:pt x="9409" y="81633"/>
                </a:lnTo>
                <a:lnTo>
                  <a:pt x="9416" y="81636"/>
                </a:lnTo>
                <a:lnTo>
                  <a:pt x="9417" y="81645"/>
                </a:lnTo>
                <a:lnTo>
                  <a:pt x="9406" y="81662"/>
                </a:lnTo>
                <a:lnTo>
                  <a:pt x="9392" y="81671"/>
                </a:lnTo>
                <a:lnTo>
                  <a:pt x="9392" y="81683"/>
                </a:lnTo>
                <a:lnTo>
                  <a:pt x="9394" y="81689"/>
                </a:lnTo>
                <a:lnTo>
                  <a:pt x="9402" y="81702"/>
                </a:lnTo>
                <a:lnTo>
                  <a:pt x="9419" y="81715"/>
                </a:lnTo>
                <a:lnTo>
                  <a:pt x="9431" y="81727"/>
                </a:lnTo>
                <a:lnTo>
                  <a:pt x="9438" y="81733"/>
                </a:lnTo>
                <a:lnTo>
                  <a:pt x="9443" y="81741"/>
                </a:lnTo>
                <a:lnTo>
                  <a:pt x="9444" y="81751"/>
                </a:lnTo>
                <a:lnTo>
                  <a:pt x="9446" y="81756"/>
                </a:lnTo>
                <a:lnTo>
                  <a:pt x="9451" y="81759"/>
                </a:lnTo>
                <a:lnTo>
                  <a:pt x="9468" y="81766"/>
                </a:lnTo>
                <a:lnTo>
                  <a:pt x="9478" y="81772"/>
                </a:lnTo>
                <a:lnTo>
                  <a:pt x="9485" y="81779"/>
                </a:lnTo>
                <a:lnTo>
                  <a:pt x="9488" y="81790"/>
                </a:lnTo>
                <a:lnTo>
                  <a:pt x="9494" y="81792"/>
                </a:lnTo>
                <a:lnTo>
                  <a:pt x="9505" y="81793"/>
                </a:lnTo>
                <a:lnTo>
                  <a:pt x="9516" y="81798"/>
                </a:lnTo>
                <a:lnTo>
                  <a:pt x="9522" y="81803"/>
                </a:lnTo>
                <a:lnTo>
                  <a:pt x="9527" y="81809"/>
                </a:lnTo>
                <a:lnTo>
                  <a:pt x="9531" y="81811"/>
                </a:lnTo>
                <a:lnTo>
                  <a:pt x="9554" y="81818"/>
                </a:lnTo>
                <a:lnTo>
                  <a:pt x="9570" y="81818"/>
                </a:lnTo>
                <a:lnTo>
                  <a:pt x="9575" y="81816"/>
                </a:lnTo>
                <a:lnTo>
                  <a:pt x="9578" y="81814"/>
                </a:lnTo>
                <a:lnTo>
                  <a:pt x="9580" y="81806"/>
                </a:lnTo>
                <a:lnTo>
                  <a:pt x="9587" y="81801"/>
                </a:lnTo>
                <a:lnTo>
                  <a:pt x="9598" y="81801"/>
                </a:lnTo>
                <a:lnTo>
                  <a:pt x="9607" y="81808"/>
                </a:lnTo>
                <a:lnTo>
                  <a:pt x="9615" y="81813"/>
                </a:lnTo>
                <a:lnTo>
                  <a:pt x="9622" y="81816"/>
                </a:lnTo>
                <a:lnTo>
                  <a:pt x="9622" y="81822"/>
                </a:lnTo>
                <a:lnTo>
                  <a:pt x="9622" y="81832"/>
                </a:lnTo>
                <a:lnTo>
                  <a:pt x="9624" y="81837"/>
                </a:lnTo>
                <a:lnTo>
                  <a:pt x="9627" y="81845"/>
                </a:lnTo>
                <a:lnTo>
                  <a:pt x="9631" y="81848"/>
                </a:lnTo>
                <a:lnTo>
                  <a:pt x="9636" y="81847"/>
                </a:lnTo>
                <a:lnTo>
                  <a:pt x="9639" y="81840"/>
                </a:lnTo>
                <a:lnTo>
                  <a:pt x="9646" y="81829"/>
                </a:lnTo>
                <a:lnTo>
                  <a:pt x="9651" y="81829"/>
                </a:lnTo>
                <a:lnTo>
                  <a:pt x="9656" y="81832"/>
                </a:lnTo>
                <a:lnTo>
                  <a:pt x="9656" y="81842"/>
                </a:lnTo>
                <a:lnTo>
                  <a:pt x="9651" y="81852"/>
                </a:lnTo>
                <a:lnTo>
                  <a:pt x="9653" y="81857"/>
                </a:lnTo>
                <a:lnTo>
                  <a:pt x="9654" y="81857"/>
                </a:lnTo>
                <a:lnTo>
                  <a:pt x="9664" y="81857"/>
                </a:lnTo>
                <a:lnTo>
                  <a:pt x="9668" y="81861"/>
                </a:lnTo>
                <a:lnTo>
                  <a:pt x="9671" y="81863"/>
                </a:lnTo>
                <a:lnTo>
                  <a:pt x="9678" y="81863"/>
                </a:lnTo>
                <a:lnTo>
                  <a:pt x="9680" y="81865"/>
                </a:lnTo>
                <a:lnTo>
                  <a:pt x="9683" y="81865"/>
                </a:lnTo>
                <a:lnTo>
                  <a:pt x="9685" y="81863"/>
                </a:lnTo>
                <a:lnTo>
                  <a:pt x="9691" y="81858"/>
                </a:lnTo>
                <a:lnTo>
                  <a:pt x="9693" y="81858"/>
                </a:lnTo>
                <a:lnTo>
                  <a:pt x="9698" y="81858"/>
                </a:lnTo>
                <a:lnTo>
                  <a:pt x="9705" y="81860"/>
                </a:lnTo>
                <a:lnTo>
                  <a:pt x="9707" y="81861"/>
                </a:lnTo>
                <a:lnTo>
                  <a:pt x="9717" y="81861"/>
                </a:lnTo>
                <a:lnTo>
                  <a:pt x="9719" y="81860"/>
                </a:lnTo>
                <a:lnTo>
                  <a:pt x="9725" y="81855"/>
                </a:lnTo>
                <a:lnTo>
                  <a:pt x="9734" y="81857"/>
                </a:lnTo>
                <a:lnTo>
                  <a:pt x="9734" y="81860"/>
                </a:lnTo>
                <a:lnTo>
                  <a:pt x="9734" y="81865"/>
                </a:lnTo>
                <a:lnTo>
                  <a:pt x="9732" y="81871"/>
                </a:lnTo>
                <a:lnTo>
                  <a:pt x="9732" y="81878"/>
                </a:lnTo>
                <a:lnTo>
                  <a:pt x="9725" y="81881"/>
                </a:lnTo>
                <a:lnTo>
                  <a:pt x="9725" y="81887"/>
                </a:lnTo>
                <a:lnTo>
                  <a:pt x="9732" y="81887"/>
                </a:lnTo>
                <a:lnTo>
                  <a:pt x="9734" y="81886"/>
                </a:lnTo>
                <a:lnTo>
                  <a:pt x="9741" y="81884"/>
                </a:lnTo>
                <a:lnTo>
                  <a:pt x="9746" y="81884"/>
                </a:lnTo>
                <a:lnTo>
                  <a:pt x="9749" y="81886"/>
                </a:lnTo>
                <a:lnTo>
                  <a:pt x="9749" y="81887"/>
                </a:lnTo>
                <a:lnTo>
                  <a:pt x="9749" y="81899"/>
                </a:lnTo>
                <a:lnTo>
                  <a:pt x="9749" y="81908"/>
                </a:lnTo>
                <a:lnTo>
                  <a:pt x="9749" y="81917"/>
                </a:lnTo>
                <a:lnTo>
                  <a:pt x="9749" y="81923"/>
                </a:lnTo>
                <a:lnTo>
                  <a:pt x="9749" y="81931"/>
                </a:lnTo>
                <a:lnTo>
                  <a:pt x="9754" y="81944"/>
                </a:lnTo>
                <a:lnTo>
                  <a:pt x="9761" y="81939"/>
                </a:lnTo>
                <a:lnTo>
                  <a:pt x="9766" y="81936"/>
                </a:lnTo>
                <a:lnTo>
                  <a:pt x="9774" y="81930"/>
                </a:lnTo>
                <a:lnTo>
                  <a:pt x="9781" y="81923"/>
                </a:lnTo>
                <a:lnTo>
                  <a:pt x="9786" y="81917"/>
                </a:lnTo>
                <a:lnTo>
                  <a:pt x="9790" y="81912"/>
                </a:lnTo>
                <a:lnTo>
                  <a:pt x="9793" y="81907"/>
                </a:lnTo>
                <a:lnTo>
                  <a:pt x="9798" y="81897"/>
                </a:lnTo>
                <a:lnTo>
                  <a:pt x="9803" y="81889"/>
                </a:lnTo>
                <a:lnTo>
                  <a:pt x="9807" y="81887"/>
                </a:lnTo>
                <a:lnTo>
                  <a:pt x="9812" y="81887"/>
                </a:lnTo>
                <a:lnTo>
                  <a:pt x="9818" y="81895"/>
                </a:lnTo>
                <a:lnTo>
                  <a:pt x="9832" y="81902"/>
                </a:lnTo>
                <a:lnTo>
                  <a:pt x="9835" y="81902"/>
                </a:lnTo>
                <a:lnTo>
                  <a:pt x="9844" y="81899"/>
                </a:lnTo>
                <a:lnTo>
                  <a:pt x="9854" y="81900"/>
                </a:lnTo>
                <a:lnTo>
                  <a:pt x="9857" y="81907"/>
                </a:lnTo>
                <a:lnTo>
                  <a:pt x="9857" y="81917"/>
                </a:lnTo>
                <a:lnTo>
                  <a:pt x="9857" y="81925"/>
                </a:lnTo>
                <a:lnTo>
                  <a:pt x="9859" y="81931"/>
                </a:lnTo>
                <a:lnTo>
                  <a:pt x="9864" y="81931"/>
                </a:lnTo>
                <a:lnTo>
                  <a:pt x="9871" y="81928"/>
                </a:lnTo>
                <a:lnTo>
                  <a:pt x="9876" y="81920"/>
                </a:lnTo>
                <a:lnTo>
                  <a:pt x="9886" y="81902"/>
                </a:lnTo>
                <a:lnTo>
                  <a:pt x="9896" y="81897"/>
                </a:lnTo>
                <a:lnTo>
                  <a:pt x="9910" y="81897"/>
                </a:lnTo>
                <a:lnTo>
                  <a:pt x="9923" y="81902"/>
                </a:lnTo>
                <a:lnTo>
                  <a:pt x="9932" y="81910"/>
                </a:lnTo>
                <a:lnTo>
                  <a:pt x="9933" y="81918"/>
                </a:lnTo>
                <a:lnTo>
                  <a:pt x="9933" y="81926"/>
                </a:lnTo>
                <a:lnTo>
                  <a:pt x="9927" y="81933"/>
                </a:lnTo>
                <a:lnTo>
                  <a:pt x="9925" y="81943"/>
                </a:lnTo>
                <a:lnTo>
                  <a:pt x="9944" y="81959"/>
                </a:lnTo>
                <a:lnTo>
                  <a:pt x="9952" y="81959"/>
                </a:lnTo>
                <a:lnTo>
                  <a:pt x="9954" y="81956"/>
                </a:lnTo>
                <a:lnTo>
                  <a:pt x="9969" y="81956"/>
                </a:lnTo>
                <a:lnTo>
                  <a:pt x="9979" y="81962"/>
                </a:lnTo>
                <a:lnTo>
                  <a:pt x="9984" y="81975"/>
                </a:lnTo>
                <a:lnTo>
                  <a:pt x="9996" y="81986"/>
                </a:lnTo>
                <a:lnTo>
                  <a:pt x="10004" y="81990"/>
                </a:lnTo>
                <a:lnTo>
                  <a:pt x="10013" y="81990"/>
                </a:lnTo>
                <a:lnTo>
                  <a:pt x="10020" y="81988"/>
                </a:lnTo>
                <a:lnTo>
                  <a:pt x="10020" y="81985"/>
                </a:lnTo>
                <a:lnTo>
                  <a:pt x="10021" y="81983"/>
                </a:lnTo>
                <a:lnTo>
                  <a:pt x="10026" y="81983"/>
                </a:lnTo>
                <a:lnTo>
                  <a:pt x="10030" y="81990"/>
                </a:lnTo>
                <a:lnTo>
                  <a:pt x="10030" y="81996"/>
                </a:lnTo>
                <a:lnTo>
                  <a:pt x="10030" y="82001"/>
                </a:lnTo>
                <a:lnTo>
                  <a:pt x="10025" y="82007"/>
                </a:lnTo>
                <a:lnTo>
                  <a:pt x="10032" y="82014"/>
                </a:lnTo>
                <a:lnTo>
                  <a:pt x="10042" y="82020"/>
                </a:lnTo>
                <a:lnTo>
                  <a:pt x="10048" y="82033"/>
                </a:lnTo>
                <a:lnTo>
                  <a:pt x="10055" y="82038"/>
                </a:lnTo>
                <a:lnTo>
                  <a:pt x="10067" y="82038"/>
                </a:lnTo>
                <a:lnTo>
                  <a:pt x="10077" y="82038"/>
                </a:lnTo>
                <a:lnTo>
                  <a:pt x="10091" y="82042"/>
                </a:lnTo>
                <a:lnTo>
                  <a:pt x="10104" y="82056"/>
                </a:lnTo>
                <a:lnTo>
                  <a:pt x="10121" y="82077"/>
                </a:lnTo>
                <a:lnTo>
                  <a:pt x="10131" y="82089"/>
                </a:lnTo>
                <a:lnTo>
                  <a:pt x="10147" y="82102"/>
                </a:lnTo>
                <a:lnTo>
                  <a:pt x="10169" y="82113"/>
                </a:lnTo>
                <a:lnTo>
                  <a:pt x="10179" y="82126"/>
                </a:lnTo>
                <a:lnTo>
                  <a:pt x="10182" y="82139"/>
                </a:lnTo>
                <a:lnTo>
                  <a:pt x="10191" y="82147"/>
                </a:lnTo>
                <a:lnTo>
                  <a:pt x="10192" y="82160"/>
                </a:lnTo>
                <a:lnTo>
                  <a:pt x="10187" y="82162"/>
                </a:lnTo>
                <a:lnTo>
                  <a:pt x="10174" y="82176"/>
                </a:lnTo>
                <a:lnTo>
                  <a:pt x="10179" y="82197"/>
                </a:lnTo>
                <a:lnTo>
                  <a:pt x="10184" y="82214"/>
                </a:lnTo>
                <a:lnTo>
                  <a:pt x="10207" y="82251"/>
                </a:lnTo>
                <a:lnTo>
                  <a:pt x="10223" y="82277"/>
                </a:lnTo>
                <a:lnTo>
                  <a:pt x="10233" y="82300"/>
                </a:lnTo>
                <a:lnTo>
                  <a:pt x="10240" y="82319"/>
                </a:lnTo>
                <a:lnTo>
                  <a:pt x="10262" y="82337"/>
                </a:lnTo>
                <a:lnTo>
                  <a:pt x="10277" y="82335"/>
                </a:lnTo>
                <a:lnTo>
                  <a:pt x="10294" y="82329"/>
                </a:lnTo>
                <a:lnTo>
                  <a:pt x="10312" y="82322"/>
                </a:lnTo>
                <a:lnTo>
                  <a:pt x="10333" y="82314"/>
                </a:lnTo>
                <a:lnTo>
                  <a:pt x="10351" y="82306"/>
                </a:lnTo>
                <a:lnTo>
                  <a:pt x="10366" y="82300"/>
                </a:lnTo>
                <a:lnTo>
                  <a:pt x="10380" y="82300"/>
                </a:lnTo>
                <a:lnTo>
                  <a:pt x="10402" y="82301"/>
                </a:lnTo>
                <a:lnTo>
                  <a:pt x="10424" y="82301"/>
                </a:lnTo>
                <a:lnTo>
                  <a:pt x="10439" y="82303"/>
                </a:lnTo>
                <a:lnTo>
                  <a:pt x="10458" y="82308"/>
                </a:lnTo>
                <a:lnTo>
                  <a:pt x="10471" y="82318"/>
                </a:lnTo>
                <a:lnTo>
                  <a:pt x="10480" y="82332"/>
                </a:lnTo>
                <a:lnTo>
                  <a:pt x="10487" y="82347"/>
                </a:lnTo>
                <a:lnTo>
                  <a:pt x="10487" y="82363"/>
                </a:lnTo>
                <a:lnTo>
                  <a:pt x="10490" y="82370"/>
                </a:lnTo>
                <a:lnTo>
                  <a:pt x="10497" y="82366"/>
                </a:lnTo>
                <a:lnTo>
                  <a:pt x="10505" y="82358"/>
                </a:lnTo>
                <a:lnTo>
                  <a:pt x="10514" y="82345"/>
                </a:lnTo>
                <a:lnTo>
                  <a:pt x="10519" y="82344"/>
                </a:lnTo>
                <a:lnTo>
                  <a:pt x="10532" y="82347"/>
                </a:lnTo>
                <a:lnTo>
                  <a:pt x="10542" y="82355"/>
                </a:lnTo>
                <a:lnTo>
                  <a:pt x="10539" y="82387"/>
                </a:lnTo>
                <a:lnTo>
                  <a:pt x="10539" y="82410"/>
                </a:lnTo>
                <a:lnTo>
                  <a:pt x="10537" y="82423"/>
                </a:lnTo>
                <a:lnTo>
                  <a:pt x="10544" y="82438"/>
                </a:lnTo>
                <a:lnTo>
                  <a:pt x="10551" y="82436"/>
                </a:lnTo>
                <a:lnTo>
                  <a:pt x="10559" y="82428"/>
                </a:lnTo>
                <a:lnTo>
                  <a:pt x="10573" y="82428"/>
                </a:lnTo>
                <a:lnTo>
                  <a:pt x="10585" y="82433"/>
                </a:lnTo>
                <a:lnTo>
                  <a:pt x="10593" y="82447"/>
                </a:lnTo>
                <a:lnTo>
                  <a:pt x="10590" y="82456"/>
                </a:lnTo>
                <a:lnTo>
                  <a:pt x="10581" y="82467"/>
                </a:lnTo>
                <a:lnTo>
                  <a:pt x="10578" y="82480"/>
                </a:lnTo>
                <a:lnTo>
                  <a:pt x="10578" y="82493"/>
                </a:lnTo>
                <a:lnTo>
                  <a:pt x="10578" y="82503"/>
                </a:lnTo>
                <a:lnTo>
                  <a:pt x="10578" y="82514"/>
                </a:lnTo>
                <a:lnTo>
                  <a:pt x="10580" y="82522"/>
                </a:lnTo>
                <a:lnTo>
                  <a:pt x="10585" y="82529"/>
                </a:lnTo>
                <a:lnTo>
                  <a:pt x="10593" y="82538"/>
                </a:lnTo>
                <a:lnTo>
                  <a:pt x="10598" y="82548"/>
                </a:lnTo>
                <a:lnTo>
                  <a:pt x="10597" y="82561"/>
                </a:lnTo>
                <a:lnTo>
                  <a:pt x="10598" y="82577"/>
                </a:lnTo>
                <a:lnTo>
                  <a:pt x="10598" y="82595"/>
                </a:lnTo>
                <a:lnTo>
                  <a:pt x="10603" y="82616"/>
                </a:lnTo>
                <a:lnTo>
                  <a:pt x="10605" y="82641"/>
                </a:lnTo>
                <a:lnTo>
                  <a:pt x="10605" y="82650"/>
                </a:lnTo>
                <a:lnTo>
                  <a:pt x="10607" y="82662"/>
                </a:lnTo>
                <a:lnTo>
                  <a:pt x="10625" y="82671"/>
                </a:lnTo>
                <a:lnTo>
                  <a:pt x="10634" y="82681"/>
                </a:lnTo>
                <a:lnTo>
                  <a:pt x="10646" y="82692"/>
                </a:lnTo>
                <a:lnTo>
                  <a:pt x="10658" y="82698"/>
                </a:lnTo>
                <a:lnTo>
                  <a:pt x="10685" y="82714"/>
                </a:lnTo>
                <a:lnTo>
                  <a:pt x="10697" y="82726"/>
                </a:lnTo>
                <a:lnTo>
                  <a:pt x="10708" y="82743"/>
                </a:lnTo>
                <a:lnTo>
                  <a:pt x="10728" y="82765"/>
                </a:lnTo>
                <a:lnTo>
                  <a:pt x="10745" y="82777"/>
                </a:lnTo>
                <a:lnTo>
                  <a:pt x="10774" y="82799"/>
                </a:lnTo>
                <a:lnTo>
                  <a:pt x="10802" y="82815"/>
                </a:lnTo>
                <a:lnTo>
                  <a:pt x="10827" y="82834"/>
                </a:lnTo>
                <a:lnTo>
                  <a:pt x="10864" y="82858"/>
                </a:lnTo>
                <a:lnTo>
                  <a:pt x="10879" y="82870"/>
                </a:lnTo>
                <a:lnTo>
                  <a:pt x="10889" y="82874"/>
                </a:lnTo>
                <a:lnTo>
                  <a:pt x="10901" y="82878"/>
                </a:lnTo>
                <a:lnTo>
                  <a:pt x="10920" y="82886"/>
                </a:lnTo>
                <a:lnTo>
                  <a:pt x="10932" y="82898"/>
                </a:lnTo>
                <a:lnTo>
                  <a:pt x="10941" y="82904"/>
                </a:lnTo>
                <a:lnTo>
                  <a:pt x="10957" y="82908"/>
                </a:lnTo>
                <a:lnTo>
                  <a:pt x="10986" y="82910"/>
                </a:lnTo>
                <a:lnTo>
                  <a:pt x="11005" y="82908"/>
                </a:lnTo>
                <a:lnTo>
                  <a:pt x="11029" y="82906"/>
                </a:lnTo>
                <a:lnTo>
                  <a:pt x="11052" y="82906"/>
                </a:lnTo>
                <a:lnTo>
                  <a:pt x="11073" y="82904"/>
                </a:lnTo>
                <a:lnTo>
                  <a:pt x="11098" y="82904"/>
                </a:lnTo>
                <a:lnTo>
                  <a:pt x="11120" y="82904"/>
                </a:lnTo>
                <a:lnTo>
                  <a:pt x="11147" y="82900"/>
                </a:lnTo>
                <a:lnTo>
                  <a:pt x="11176" y="82894"/>
                </a:lnTo>
                <a:lnTo>
                  <a:pt x="11207" y="82892"/>
                </a:lnTo>
                <a:lnTo>
                  <a:pt x="11228" y="82892"/>
                </a:lnTo>
                <a:lnTo>
                  <a:pt x="11242" y="82900"/>
                </a:lnTo>
                <a:lnTo>
                  <a:pt x="11265" y="82906"/>
                </a:lnTo>
                <a:lnTo>
                  <a:pt x="11271" y="82906"/>
                </a:lnTo>
                <a:lnTo>
                  <a:pt x="11294" y="82906"/>
                </a:lnTo>
                <a:lnTo>
                  <a:pt x="11308" y="82902"/>
                </a:lnTo>
                <a:lnTo>
                  <a:pt x="11310" y="82902"/>
                </a:lnTo>
                <a:lnTo>
                  <a:pt x="11320" y="82900"/>
                </a:lnTo>
                <a:lnTo>
                  <a:pt x="11339" y="82892"/>
                </a:lnTo>
                <a:lnTo>
                  <a:pt x="11349" y="82888"/>
                </a:lnTo>
                <a:lnTo>
                  <a:pt x="11353" y="82884"/>
                </a:lnTo>
                <a:lnTo>
                  <a:pt x="11360" y="82878"/>
                </a:lnTo>
                <a:lnTo>
                  <a:pt x="11368" y="82878"/>
                </a:lnTo>
                <a:lnTo>
                  <a:pt x="11370" y="82880"/>
                </a:lnTo>
                <a:lnTo>
                  <a:pt x="11370" y="82890"/>
                </a:lnTo>
                <a:lnTo>
                  <a:pt x="11372" y="82900"/>
                </a:lnTo>
                <a:lnTo>
                  <a:pt x="11378" y="82904"/>
                </a:lnTo>
                <a:lnTo>
                  <a:pt x="11380" y="82902"/>
                </a:lnTo>
                <a:lnTo>
                  <a:pt x="11391" y="82900"/>
                </a:lnTo>
                <a:lnTo>
                  <a:pt x="11395" y="82898"/>
                </a:lnTo>
                <a:lnTo>
                  <a:pt x="11403" y="82888"/>
                </a:lnTo>
                <a:lnTo>
                  <a:pt x="11411" y="82888"/>
                </a:lnTo>
                <a:lnTo>
                  <a:pt x="11419" y="82902"/>
                </a:lnTo>
                <a:lnTo>
                  <a:pt x="11419" y="82910"/>
                </a:lnTo>
                <a:lnTo>
                  <a:pt x="11415" y="82912"/>
                </a:lnTo>
                <a:lnTo>
                  <a:pt x="11428" y="82924"/>
                </a:lnTo>
                <a:lnTo>
                  <a:pt x="11432" y="82928"/>
                </a:lnTo>
                <a:lnTo>
                  <a:pt x="11432" y="82933"/>
                </a:lnTo>
                <a:lnTo>
                  <a:pt x="11436" y="82941"/>
                </a:lnTo>
                <a:lnTo>
                  <a:pt x="11442" y="82945"/>
                </a:lnTo>
                <a:lnTo>
                  <a:pt x="11448" y="82949"/>
                </a:lnTo>
                <a:lnTo>
                  <a:pt x="11454" y="82957"/>
                </a:lnTo>
                <a:lnTo>
                  <a:pt x="11457" y="82965"/>
                </a:lnTo>
                <a:lnTo>
                  <a:pt x="11461" y="82969"/>
                </a:lnTo>
                <a:lnTo>
                  <a:pt x="11463" y="82967"/>
                </a:lnTo>
                <a:lnTo>
                  <a:pt x="11465" y="82961"/>
                </a:lnTo>
                <a:lnTo>
                  <a:pt x="11467" y="82953"/>
                </a:lnTo>
                <a:lnTo>
                  <a:pt x="11471" y="82949"/>
                </a:lnTo>
                <a:lnTo>
                  <a:pt x="11473" y="82949"/>
                </a:lnTo>
                <a:lnTo>
                  <a:pt x="11479" y="82953"/>
                </a:lnTo>
                <a:lnTo>
                  <a:pt x="11481" y="82959"/>
                </a:lnTo>
                <a:lnTo>
                  <a:pt x="11492" y="82979"/>
                </a:lnTo>
                <a:lnTo>
                  <a:pt x="11498" y="82989"/>
                </a:lnTo>
                <a:lnTo>
                  <a:pt x="11502" y="83001"/>
                </a:lnTo>
                <a:lnTo>
                  <a:pt x="11506" y="83001"/>
                </a:lnTo>
                <a:lnTo>
                  <a:pt x="11514" y="82999"/>
                </a:lnTo>
                <a:lnTo>
                  <a:pt x="11525" y="82997"/>
                </a:lnTo>
                <a:lnTo>
                  <a:pt x="11535" y="82997"/>
                </a:lnTo>
                <a:lnTo>
                  <a:pt x="11547" y="82995"/>
                </a:lnTo>
                <a:lnTo>
                  <a:pt x="11554" y="82995"/>
                </a:lnTo>
                <a:lnTo>
                  <a:pt x="11564" y="82995"/>
                </a:lnTo>
                <a:lnTo>
                  <a:pt x="11574" y="82999"/>
                </a:lnTo>
                <a:lnTo>
                  <a:pt x="11580" y="83003"/>
                </a:lnTo>
                <a:lnTo>
                  <a:pt x="11582" y="83013"/>
                </a:lnTo>
                <a:lnTo>
                  <a:pt x="11584" y="83023"/>
                </a:lnTo>
                <a:lnTo>
                  <a:pt x="11591" y="83044"/>
                </a:lnTo>
                <a:lnTo>
                  <a:pt x="11611" y="83058"/>
                </a:lnTo>
                <a:lnTo>
                  <a:pt x="11618" y="83068"/>
                </a:lnTo>
                <a:lnTo>
                  <a:pt x="11622" y="83078"/>
                </a:lnTo>
                <a:lnTo>
                  <a:pt x="11626" y="83084"/>
                </a:lnTo>
                <a:lnTo>
                  <a:pt x="11638" y="83084"/>
                </a:lnTo>
                <a:lnTo>
                  <a:pt x="11644" y="83080"/>
                </a:lnTo>
                <a:lnTo>
                  <a:pt x="11648" y="83078"/>
                </a:lnTo>
                <a:lnTo>
                  <a:pt x="11657" y="83076"/>
                </a:lnTo>
                <a:lnTo>
                  <a:pt x="11659" y="83076"/>
                </a:lnTo>
                <a:lnTo>
                  <a:pt x="11661" y="83072"/>
                </a:lnTo>
                <a:lnTo>
                  <a:pt x="11665" y="83070"/>
                </a:lnTo>
                <a:lnTo>
                  <a:pt x="11673" y="83076"/>
                </a:lnTo>
                <a:lnTo>
                  <a:pt x="11684" y="83088"/>
                </a:lnTo>
                <a:lnTo>
                  <a:pt x="11698" y="83090"/>
                </a:lnTo>
                <a:lnTo>
                  <a:pt x="11710" y="83096"/>
                </a:lnTo>
                <a:lnTo>
                  <a:pt x="11723" y="83104"/>
                </a:lnTo>
                <a:lnTo>
                  <a:pt x="11737" y="83110"/>
                </a:lnTo>
                <a:lnTo>
                  <a:pt x="11778" y="83145"/>
                </a:lnTo>
                <a:lnTo>
                  <a:pt x="11791" y="83159"/>
                </a:lnTo>
                <a:lnTo>
                  <a:pt x="11807" y="83169"/>
                </a:lnTo>
                <a:lnTo>
                  <a:pt x="11824" y="83181"/>
                </a:lnTo>
                <a:lnTo>
                  <a:pt x="11830" y="83189"/>
                </a:lnTo>
                <a:lnTo>
                  <a:pt x="11842" y="83193"/>
                </a:lnTo>
                <a:lnTo>
                  <a:pt x="11851" y="83199"/>
                </a:lnTo>
                <a:lnTo>
                  <a:pt x="11863" y="83205"/>
                </a:lnTo>
                <a:lnTo>
                  <a:pt x="11873" y="83211"/>
                </a:lnTo>
                <a:lnTo>
                  <a:pt x="11884" y="83213"/>
                </a:lnTo>
                <a:lnTo>
                  <a:pt x="11890" y="83209"/>
                </a:lnTo>
                <a:lnTo>
                  <a:pt x="11896" y="83221"/>
                </a:lnTo>
                <a:lnTo>
                  <a:pt x="11896" y="83232"/>
                </a:lnTo>
                <a:lnTo>
                  <a:pt x="11900" y="83248"/>
                </a:lnTo>
                <a:lnTo>
                  <a:pt x="11913" y="83262"/>
                </a:lnTo>
                <a:lnTo>
                  <a:pt x="11925" y="83274"/>
                </a:lnTo>
                <a:lnTo>
                  <a:pt x="11931" y="83278"/>
                </a:lnTo>
                <a:lnTo>
                  <a:pt x="11937" y="83284"/>
                </a:lnTo>
                <a:lnTo>
                  <a:pt x="11962" y="83288"/>
                </a:lnTo>
                <a:lnTo>
                  <a:pt x="11966" y="83282"/>
                </a:lnTo>
                <a:lnTo>
                  <a:pt x="11972" y="83278"/>
                </a:lnTo>
                <a:lnTo>
                  <a:pt x="11977" y="83276"/>
                </a:lnTo>
                <a:lnTo>
                  <a:pt x="11985" y="83274"/>
                </a:lnTo>
                <a:lnTo>
                  <a:pt x="11997" y="83276"/>
                </a:lnTo>
                <a:lnTo>
                  <a:pt x="12008" y="83272"/>
                </a:lnTo>
                <a:lnTo>
                  <a:pt x="12020" y="83274"/>
                </a:lnTo>
                <a:lnTo>
                  <a:pt x="12030" y="83280"/>
                </a:lnTo>
                <a:lnTo>
                  <a:pt x="12041" y="83286"/>
                </a:lnTo>
                <a:lnTo>
                  <a:pt x="12043" y="83288"/>
                </a:lnTo>
                <a:lnTo>
                  <a:pt x="12047" y="83288"/>
                </a:lnTo>
                <a:lnTo>
                  <a:pt x="12051" y="83288"/>
                </a:lnTo>
                <a:lnTo>
                  <a:pt x="12053" y="83286"/>
                </a:lnTo>
                <a:lnTo>
                  <a:pt x="12057" y="83278"/>
                </a:lnTo>
                <a:lnTo>
                  <a:pt x="12057" y="83272"/>
                </a:lnTo>
                <a:lnTo>
                  <a:pt x="12067" y="83258"/>
                </a:lnTo>
                <a:lnTo>
                  <a:pt x="12082" y="83262"/>
                </a:lnTo>
                <a:lnTo>
                  <a:pt x="12086" y="83266"/>
                </a:lnTo>
                <a:lnTo>
                  <a:pt x="12090" y="83270"/>
                </a:lnTo>
                <a:lnTo>
                  <a:pt x="12098" y="83268"/>
                </a:lnTo>
                <a:lnTo>
                  <a:pt x="12109" y="83264"/>
                </a:lnTo>
                <a:lnTo>
                  <a:pt x="12127" y="83268"/>
                </a:lnTo>
                <a:lnTo>
                  <a:pt x="12135" y="83286"/>
                </a:lnTo>
                <a:lnTo>
                  <a:pt x="12146" y="83306"/>
                </a:lnTo>
                <a:lnTo>
                  <a:pt x="12156" y="83322"/>
                </a:lnTo>
                <a:lnTo>
                  <a:pt x="12185" y="83335"/>
                </a:lnTo>
                <a:lnTo>
                  <a:pt x="12195" y="83335"/>
                </a:lnTo>
                <a:lnTo>
                  <a:pt x="12204" y="83335"/>
                </a:lnTo>
                <a:lnTo>
                  <a:pt x="12212" y="83335"/>
                </a:lnTo>
                <a:lnTo>
                  <a:pt x="12224" y="83330"/>
                </a:lnTo>
                <a:lnTo>
                  <a:pt x="12241" y="83335"/>
                </a:lnTo>
                <a:lnTo>
                  <a:pt x="12251" y="83337"/>
                </a:lnTo>
                <a:lnTo>
                  <a:pt x="12263" y="83343"/>
                </a:lnTo>
                <a:lnTo>
                  <a:pt x="12280" y="83343"/>
                </a:lnTo>
                <a:lnTo>
                  <a:pt x="12290" y="83353"/>
                </a:lnTo>
                <a:lnTo>
                  <a:pt x="12284" y="83359"/>
                </a:lnTo>
                <a:lnTo>
                  <a:pt x="12278" y="83367"/>
                </a:lnTo>
                <a:lnTo>
                  <a:pt x="12278" y="83375"/>
                </a:lnTo>
                <a:lnTo>
                  <a:pt x="12284" y="83381"/>
                </a:lnTo>
                <a:lnTo>
                  <a:pt x="12296" y="83377"/>
                </a:lnTo>
                <a:lnTo>
                  <a:pt x="12307" y="83381"/>
                </a:lnTo>
                <a:lnTo>
                  <a:pt x="12313" y="83391"/>
                </a:lnTo>
                <a:lnTo>
                  <a:pt x="12313" y="83409"/>
                </a:lnTo>
                <a:lnTo>
                  <a:pt x="12313" y="83413"/>
                </a:lnTo>
                <a:lnTo>
                  <a:pt x="12311" y="83423"/>
                </a:lnTo>
                <a:lnTo>
                  <a:pt x="12307" y="83423"/>
                </a:lnTo>
                <a:lnTo>
                  <a:pt x="12296" y="83419"/>
                </a:lnTo>
                <a:lnTo>
                  <a:pt x="12290" y="83415"/>
                </a:lnTo>
                <a:lnTo>
                  <a:pt x="12282" y="83415"/>
                </a:lnTo>
                <a:lnTo>
                  <a:pt x="12278" y="83425"/>
                </a:lnTo>
                <a:lnTo>
                  <a:pt x="12284" y="83446"/>
                </a:lnTo>
                <a:lnTo>
                  <a:pt x="12288" y="83456"/>
                </a:lnTo>
                <a:lnTo>
                  <a:pt x="12290" y="83462"/>
                </a:lnTo>
                <a:lnTo>
                  <a:pt x="12296" y="83472"/>
                </a:lnTo>
                <a:lnTo>
                  <a:pt x="12305" y="83470"/>
                </a:lnTo>
                <a:lnTo>
                  <a:pt x="12315" y="83464"/>
                </a:lnTo>
                <a:lnTo>
                  <a:pt x="12325" y="83466"/>
                </a:lnTo>
                <a:lnTo>
                  <a:pt x="12327" y="83478"/>
                </a:lnTo>
                <a:lnTo>
                  <a:pt x="12336" y="83490"/>
                </a:lnTo>
                <a:lnTo>
                  <a:pt x="12352" y="83496"/>
                </a:lnTo>
                <a:lnTo>
                  <a:pt x="12360" y="83496"/>
                </a:lnTo>
                <a:lnTo>
                  <a:pt x="12367" y="83492"/>
                </a:lnTo>
                <a:lnTo>
                  <a:pt x="12375" y="83488"/>
                </a:lnTo>
                <a:lnTo>
                  <a:pt x="12395" y="83488"/>
                </a:lnTo>
                <a:lnTo>
                  <a:pt x="12410" y="83488"/>
                </a:lnTo>
                <a:lnTo>
                  <a:pt x="12424" y="83496"/>
                </a:lnTo>
                <a:lnTo>
                  <a:pt x="12424" y="83514"/>
                </a:lnTo>
                <a:lnTo>
                  <a:pt x="12420" y="83526"/>
                </a:lnTo>
                <a:lnTo>
                  <a:pt x="12410" y="83532"/>
                </a:lnTo>
                <a:lnTo>
                  <a:pt x="12406" y="83543"/>
                </a:lnTo>
                <a:lnTo>
                  <a:pt x="12406" y="83567"/>
                </a:lnTo>
                <a:lnTo>
                  <a:pt x="12410" y="83601"/>
                </a:lnTo>
                <a:lnTo>
                  <a:pt x="12420" y="83623"/>
                </a:lnTo>
                <a:lnTo>
                  <a:pt x="12424" y="83644"/>
                </a:lnTo>
                <a:lnTo>
                  <a:pt x="12435" y="83668"/>
                </a:lnTo>
                <a:lnTo>
                  <a:pt x="12445" y="83696"/>
                </a:lnTo>
                <a:lnTo>
                  <a:pt x="12461" y="83730"/>
                </a:lnTo>
                <a:lnTo>
                  <a:pt x="12486" y="83755"/>
                </a:lnTo>
                <a:lnTo>
                  <a:pt x="12486" y="83769"/>
                </a:lnTo>
                <a:lnTo>
                  <a:pt x="12488" y="83783"/>
                </a:lnTo>
                <a:lnTo>
                  <a:pt x="12497" y="83791"/>
                </a:lnTo>
                <a:lnTo>
                  <a:pt x="12501" y="83801"/>
                </a:lnTo>
                <a:lnTo>
                  <a:pt x="12511" y="83815"/>
                </a:lnTo>
                <a:lnTo>
                  <a:pt x="12519" y="83819"/>
                </a:lnTo>
                <a:lnTo>
                  <a:pt x="12528" y="83831"/>
                </a:lnTo>
                <a:lnTo>
                  <a:pt x="12534" y="83835"/>
                </a:lnTo>
                <a:lnTo>
                  <a:pt x="12540" y="83835"/>
                </a:lnTo>
                <a:lnTo>
                  <a:pt x="12550" y="83842"/>
                </a:lnTo>
                <a:lnTo>
                  <a:pt x="12550" y="83854"/>
                </a:lnTo>
                <a:lnTo>
                  <a:pt x="12550" y="83866"/>
                </a:lnTo>
                <a:lnTo>
                  <a:pt x="12544" y="83868"/>
                </a:lnTo>
                <a:lnTo>
                  <a:pt x="12544" y="83878"/>
                </a:lnTo>
                <a:lnTo>
                  <a:pt x="12544" y="83888"/>
                </a:lnTo>
                <a:lnTo>
                  <a:pt x="12552" y="83890"/>
                </a:lnTo>
                <a:lnTo>
                  <a:pt x="12556" y="83890"/>
                </a:lnTo>
                <a:lnTo>
                  <a:pt x="12571" y="83892"/>
                </a:lnTo>
                <a:lnTo>
                  <a:pt x="12571" y="83904"/>
                </a:lnTo>
                <a:lnTo>
                  <a:pt x="12573" y="83918"/>
                </a:lnTo>
                <a:lnTo>
                  <a:pt x="12581" y="83926"/>
                </a:lnTo>
                <a:lnTo>
                  <a:pt x="12591" y="83926"/>
                </a:lnTo>
                <a:lnTo>
                  <a:pt x="12596" y="83922"/>
                </a:lnTo>
                <a:lnTo>
                  <a:pt x="12602" y="83916"/>
                </a:lnTo>
                <a:lnTo>
                  <a:pt x="12606" y="83920"/>
                </a:lnTo>
                <a:lnTo>
                  <a:pt x="12608" y="83928"/>
                </a:lnTo>
                <a:lnTo>
                  <a:pt x="12604" y="83934"/>
                </a:lnTo>
                <a:lnTo>
                  <a:pt x="12591" y="83941"/>
                </a:lnTo>
                <a:lnTo>
                  <a:pt x="12591" y="83951"/>
                </a:lnTo>
                <a:lnTo>
                  <a:pt x="12591" y="83959"/>
                </a:lnTo>
                <a:lnTo>
                  <a:pt x="12591" y="83971"/>
                </a:lnTo>
                <a:lnTo>
                  <a:pt x="12600" y="83987"/>
                </a:lnTo>
                <a:lnTo>
                  <a:pt x="12606" y="83995"/>
                </a:lnTo>
                <a:lnTo>
                  <a:pt x="12616" y="83999"/>
                </a:lnTo>
                <a:lnTo>
                  <a:pt x="12622" y="84005"/>
                </a:lnTo>
                <a:lnTo>
                  <a:pt x="12631" y="84017"/>
                </a:lnTo>
                <a:lnTo>
                  <a:pt x="12635" y="84023"/>
                </a:lnTo>
                <a:lnTo>
                  <a:pt x="12635" y="84031"/>
                </a:lnTo>
                <a:lnTo>
                  <a:pt x="12641" y="84042"/>
                </a:lnTo>
                <a:lnTo>
                  <a:pt x="12643" y="84044"/>
                </a:lnTo>
                <a:lnTo>
                  <a:pt x="12653" y="84058"/>
                </a:lnTo>
                <a:lnTo>
                  <a:pt x="12655" y="84062"/>
                </a:lnTo>
                <a:lnTo>
                  <a:pt x="12666" y="84082"/>
                </a:lnTo>
                <a:lnTo>
                  <a:pt x="12676" y="84086"/>
                </a:lnTo>
                <a:lnTo>
                  <a:pt x="12701" y="84090"/>
                </a:lnTo>
                <a:lnTo>
                  <a:pt x="12705" y="84098"/>
                </a:lnTo>
                <a:lnTo>
                  <a:pt x="12709" y="84104"/>
                </a:lnTo>
                <a:lnTo>
                  <a:pt x="12721" y="84114"/>
                </a:lnTo>
                <a:lnTo>
                  <a:pt x="12734" y="84114"/>
                </a:lnTo>
                <a:lnTo>
                  <a:pt x="12748" y="84114"/>
                </a:lnTo>
                <a:lnTo>
                  <a:pt x="12750" y="84122"/>
                </a:lnTo>
                <a:lnTo>
                  <a:pt x="12750" y="84126"/>
                </a:lnTo>
                <a:lnTo>
                  <a:pt x="12750" y="84140"/>
                </a:lnTo>
                <a:lnTo>
                  <a:pt x="12759" y="84155"/>
                </a:lnTo>
                <a:lnTo>
                  <a:pt x="12765" y="84161"/>
                </a:lnTo>
                <a:lnTo>
                  <a:pt x="12775" y="84161"/>
                </a:lnTo>
                <a:lnTo>
                  <a:pt x="12785" y="84165"/>
                </a:lnTo>
                <a:lnTo>
                  <a:pt x="12798" y="84169"/>
                </a:lnTo>
                <a:lnTo>
                  <a:pt x="12804" y="84177"/>
                </a:lnTo>
                <a:lnTo>
                  <a:pt x="12804" y="84181"/>
                </a:lnTo>
                <a:lnTo>
                  <a:pt x="12798" y="84185"/>
                </a:lnTo>
                <a:lnTo>
                  <a:pt x="12802" y="84195"/>
                </a:lnTo>
                <a:lnTo>
                  <a:pt x="12812" y="84201"/>
                </a:lnTo>
                <a:lnTo>
                  <a:pt x="12825" y="84207"/>
                </a:lnTo>
                <a:lnTo>
                  <a:pt x="12829" y="84209"/>
                </a:lnTo>
                <a:lnTo>
                  <a:pt x="12839" y="84209"/>
                </a:lnTo>
                <a:lnTo>
                  <a:pt x="12847" y="84213"/>
                </a:lnTo>
                <a:lnTo>
                  <a:pt x="12849" y="84235"/>
                </a:lnTo>
                <a:lnTo>
                  <a:pt x="12858" y="84260"/>
                </a:lnTo>
                <a:lnTo>
                  <a:pt x="12870" y="84280"/>
                </a:lnTo>
                <a:lnTo>
                  <a:pt x="12878" y="84292"/>
                </a:lnTo>
                <a:lnTo>
                  <a:pt x="12893" y="84304"/>
                </a:lnTo>
                <a:lnTo>
                  <a:pt x="12918" y="84316"/>
                </a:lnTo>
                <a:lnTo>
                  <a:pt x="12936" y="84326"/>
                </a:lnTo>
                <a:lnTo>
                  <a:pt x="12963" y="84344"/>
                </a:lnTo>
                <a:lnTo>
                  <a:pt x="12979" y="84353"/>
                </a:lnTo>
                <a:lnTo>
                  <a:pt x="12994" y="84365"/>
                </a:lnTo>
                <a:lnTo>
                  <a:pt x="13031" y="84399"/>
                </a:lnTo>
                <a:lnTo>
                  <a:pt x="13037" y="84415"/>
                </a:lnTo>
                <a:lnTo>
                  <a:pt x="13054" y="84427"/>
                </a:lnTo>
                <a:lnTo>
                  <a:pt x="13062" y="84439"/>
                </a:lnTo>
                <a:lnTo>
                  <a:pt x="13076" y="84454"/>
                </a:lnTo>
                <a:lnTo>
                  <a:pt x="13099" y="84494"/>
                </a:lnTo>
                <a:lnTo>
                  <a:pt x="13116" y="84524"/>
                </a:lnTo>
                <a:lnTo>
                  <a:pt x="13128" y="84548"/>
                </a:lnTo>
                <a:lnTo>
                  <a:pt x="13138" y="84571"/>
                </a:lnTo>
                <a:lnTo>
                  <a:pt x="13149" y="84601"/>
                </a:lnTo>
                <a:lnTo>
                  <a:pt x="13159" y="84621"/>
                </a:lnTo>
                <a:lnTo>
                  <a:pt x="13173" y="84664"/>
                </a:lnTo>
                <a:lnTo>
                  <a:pt x="13184" y="84692"/>
                </a:lnTo>
                <a:lnTo>
                  <a:pt x="13198" y="84714"/>
                </a:lnTo>
                <a:lnTo>
                  <a:pt x="13208" y="84726"/>
                </a:lnTo>
                <a:lnTo>
                  <a:pt x="13241" y="84750"/>
                </a:lnTo>
                <a:lnTo>
                  <a:pt x="13264" y="84763"/>
                </a:lnTo>
                <a:lnTo>
                  <a:pt x="13293" y="84775"/>
                </a:lnTo>
                <a:lnTo>
                  <a:pt x="13326" y="84787"/>
                </a:lnTo>
                <a:lnTo>
                  <a:pt x="13353" y="84789"/>
                </a:lnTo>
                <a:lnTo>
                  <a:pt x="13371" y="84797"/>
                </a:lnTo>
                <a:lnTo>
                  <a:pt x="13372" y="84797"/>
                </a:lnTo>
                <a:lnTo>
                  <a:pt x="13382" y="84801"/>
                </a:lnTo>
                <a:lnTo>
                  <a:pt x="13396" y="84807"/>
                </a:lnTo>
                <a:lnTo>
                  <a:pt x="13417" y="84813"/>
                </a:lnTo>
                <a:lnTo>
                  <a:pt x="13419" y="84814"/>
                </a:lnTo>
                <a:lnTo>
                  <a:pt x="13440" y="84823"/>
                </a:lnTo>
                <a:lnTo>
                  <a:pt x="13450" y="84829"/>
                </a:lnTo>
                <a:lnTo>
                  <a:pt x="13456" y="84831"/>
                </a:lnTo>
                <a:lnTo>
                  <a:pt x="13464" y="84833"/>
                </a:lnTo>
                <a:lnTo>
                  <a:pt x="13475" y="84839"/>
                </a:lnTo>
                <a:lnTo>
                  <a:pt x="13478" y="84842"/>
                </a:lnTo>
                <a:lnTo>
                  <a:pt x="13481" y="84845"/>
                </a:lnTo>
                <a:lnTo>
                  <a:pt x="13493" y="84847"/>
                </a:lnTo>
                <a:lnTo>
                  <a:pt x="13508" y="84847"/>
                </a:lnTo>
                <a:lnTo>
                  <a:pt x="13518" y="84847"/>
                </a:lnTo>
                <a:lnTo>
                  <a:pt x="13530" y="84847"/>
                </a:lnTo>
                <a:lnTo>
                  <a:pt x="13543" y="84843"/>
                </a:lnTo>
                <a:lnTo>
                  <a:pt x="13553" y="84843"/>
                </a:lnTo>
                <a:lnTo>
                  <a:pt x="13559" y="84839"/>
                </a:lnTo>
                <a:lnTo>
                  <a:pt x="13568" y="84835"/>
                </a:lnTo>
                <a:lnTo>
                  <a:pt x="13580" y="84819"/>
                </a:lnTo>
                <a:lnTo>
                  <a:pt x="13592" y="84815"/>
                </a:lnTo>
                <a:lnTo>
                  <a:pt x="13625" y="84815"/>
                </a:lnTo>
                <a:lnTo>
                  <a:pt x="13671" y="84819"/>
                </a:lnTo>
                <a:lnTo>
                  <a:pt x="13695" y="84831"/>
                </a:lnTo>
                <a:lnTo>
                  <a:pt x="13733" y="84858"/>
                </a:lnTo>
                <a:lnTo>
                  <a:pt x="13753" y="84874"/>
                </a:lnTo>
                <a:lnTo>
                  <a:pt x="13799" y="84886"/>
                </a:lnTo>
                <a:lnTo>
                  <a:pt x="13844" y="84890"/>
                </a:lnTo>
                <a:lnTo>
                  <a:pt x="13869" y="84894"/>
                </a:lnTo>
                <a:lnTo>
                  <a:pt x="13898" y="84898"/>
                </a:lnTo>
                <a:lnTo>
                  <a:pt x="13927" y="84898"/>
                </a:lnTo>
                <a:lnTo>
                  <a:pt x="13955" y="84894"/>
                </a:lnTo>
                <a:lnTo>
                  <a:pt x="13988" y="84894"/>
                </a:lnTo>
                <a:lnTo>
                  <a:pt x="14009" y="84886"/>
                </a:lnTo>
                <a:lnTo>
                  <a:pt x="14042" y="84886"/>
                </a:lnTo>
                <a:lnTo>
                  <a:pt x="14071" y="84878"/>
                </a:lnTo>
                <a:lnTo>
                  <a:pt x="14088" y="84874"/>
                </a:lnTo>
                <a:lnTo>
                  <a:pt x="14116" y="84862"/>
                </a:lnTo>
                <a:lnTo>
                  <a:pt x="14141" y="84854"/>
                </a:lnTo>
                <a:lnTo>
                  <a:pt x="14158" y="84854"/>
                </a:lnTo>
                <a:lnTo>
                  <a:pt x="14170" y="84854"/>
                </a:lnTo>
                <a:lnTo>
                  <a:pt x="14199" y="84866"/>
                </a:lnTo>
                <a:lnTo>
                  <a:pt x="14236" y="84886"/>
                </a:lnTo>
                <a:lnTo>
                  <a:pt x="14257" y="84902"/>
                </a:lnTo>
                <a:lnTo>
                  <a:pt x="14281" y="84922"/>
                </a:lnTo>
                <a:lnTo>
                  <a:pt x="14306" y="84942"/>
                </a:lnTo>
                <a:lnTo>
                  <a:pt x="14343" y="84957"/>
                </a:lnTo>
                <a:lnTo>
                  <a:pt x="14372" y="84969"/>
                </a:lnTo>
                <a:lnTo>
                  <a:pt x="14405" y="84981"/>
                </a:lnTo>
                <a:lnTo>
                  <a:pt x="14418" y="84981"/>
                </a:lnTo>
                <a:lnTo>
                  <a:pt x="14430" y="84981"/>
                </a:lnTo>
                <a:lnTo>
                  <a:pt x="14451" y="84965"/>
                </a:lnTo>
                <a:lnTo>
                  <a:pt x="14459" y="84946"/>
                </a:lnTo>
                <a:lnTo>
                  <a:pt x="14471" y="84938"/>
                </a:lnTo>
                <a:lnTo>
                  <a:pt x="14480" y="84938"/>
                </a:lnTo>
                <a:lnTo>
                  <a:pt x="14488" y="84942"/>
                </a:lnTo>
                <a:lnTo>
                  <a:pt x="14504" y="84950"/>
                </a:lnTo>
                <a:lnTo>
                  <a:pt x="14513" y="84957"/>
                </a:lnTo>
                <a:lnTo>
                  <a:pt x="14533" y="84993"/>
                </a:lnTo>
                <a:lnTo>
                  <a:pt x="14550" y="84997"/>
                </a:lnTo>
                <a:lnTo>
                  <a:pt x="14554" y="84993"/>
                </a:lnTo>
                <a:lnTo>
                  <a:pt x="14566" y="84977"/>
                </a:lnTo>
                <a:lnTo>
                  <a:pt x="14612" y="84989"/>
                </a:lnTo>
                <a:lnTo>
                  <a:pt x="14645" y="85013"/>
                </a:lnTo>
                <a:lnTo>
                  <a:pt x="14674" y="85025"/>
                </a:lnTo>
                <a:lnTo>
                  <a:pt x="14682" y="85025"/>
                </a:lnTo>
                <a:lnTo>
                  <a:pt x="14740" y="85025"/>
                </a:lnTo>
                <a:lnTo>
                  <a:pt x="14785" y="85053"/>
                </a:lnTo>
                <a:lnTo>
                  <a:pt x="14818" y="85068"/>
                </a:lnTo>
                <a:lnTo>
                  <a:pt x="14863" y="85084"/>
                </a:lnTo>
                <a:lnTo>
                  <a:pt x="14892" y="85088"/>
                </a:lnTo>
                <a:lnTo>
                  <a:pt x="14925" y="85092"/>
                </a:lnTo>
                <a:lnTo>
                  <a:pt x="14950" y="85096"/>
                </a:lnTo>
                <a:lnTo>
                  <a:pt x="14967" y="85112"/>
                </a:lnTo>
                <a:lnTo>
                  <a:pt x="14991" y="85136"/>
                </a:lnTo>
                <a:lnTo>
                  <a:pt x="15033" y="85156"/>
                </a:lnTo>
                <a:lnTo>
                  <a:pt x="15082" y="85191"/>
                </a:lnTo>
                <a:lnTo>
                  <a:pt x="15136" y="85215"/>
                </a:lnTo>
                <a:lnTo>
                  <a:pt x="15165" y="85247"/>
                </a:lnTo>
                <a:lnTo>
                  <a:pt x="15206" y="85302"/>
                </a:lnTo>
                <a:lnTo>
                  <a:pt x="15247" y="85342"/>
                </a:lnTo>
                <a:lnTo>
                  <a:pt x="15276" y="85362"/>
                </a:lnTo>
                <a:lnTo>
                  <a:pt x="15317" y="85393"/>
                </a:lnTo>
                <a:lnTo>
                  <a:pt x="15354" y="85417"/>
                </a:lnTo>
                <a:lnTo>
                  <a:pt x="15404" y="85461"/>
                </a:lnTo>
                <a:lnTo>
                  <a:pt x="15445" y="85532"/>
                </a:lnTo>
                <a:lnTo>
                  <a:pt x="15466" y="85560"/>
                </a:lnTo>
                <a:lnTo>
                  <a:pt x="15499" y="85615"/>
                </a:lnTo>
                <a:lnTo>
                  <a:pt x="15528" y="85678"/>
                </a:lnTo>
                <a:lnTo>
                  <a:pt x="15561" y="85726"/>
                </a:lnTo>
                <a:lnTo>
                  <a:pt x="15598" y="85778"/>
                </a:lnTo>
                <a:lnTo>
                  <a:pt x="15676" y="85900"/>
                </a:lnTo>
                <a:lnTo>
                  <a:pt x="15676" y="85928"/>
                </a:lnTo>
                <a:lnTo>
                  <a:pt x="15668" y="85964"/>
                </a:lnTo>
                <a:lnTo>
                  <a:pt x="15652" y="85999"/>
                </a:lnTo>
                <a:lnTo>
                  <a:pt x="15619" y="86035"/>
                </a:lnTo>
                <a:lnTo>
                  <a:pt x="15586" y="86075"/>
                </a:lnTo>
                <a:lnTo>
                  <a:pt x="15524" y="86162"/>
                </a:lnTo>
                <a:lnTo>
                  <a:pt x="15487" y="86213"/>
                </a:lnTo>
                <a:lnTo>
                  <a:pt x="15437" y="86277"/>
                </a:lnTo>
                <a:lnTo>
                  <a:pt x="15408" y="86340"/>
                </a:lnTo>
                <a:lnTo>
                  <a:pt x="15388" y="86411"/>
                </a:lnTo>
                <a:lnTo>
                  <a:pt x="15379" y="86499"/>
                </a:lnTo>
                <a:lnTo>
                  <a:pt x="15363" y="86582"/>
                </a:lnTo>
                <a:lnTo>
                  <a:pt x="15363" y="86677"/>
                </a:lnTo>
                <a:lnTo>
                  <a:pt x="15350" y="86780"/>
                </a:lnTo>
                <a:lnTo>
                  <a:pt x="15350" y="86859"/>
                </a:lnTo>
                <a:lnTo>
                  <a:pt x="15359" y="86926"/>
                </a:lnTo>
                <a:lnTo>
                  <a:pt x="15371" y="87006"/>
                </a:lnTo>
                <a:lnTo>
                  <a:pt x="15371" y="87093"/>
                </a:lnTo>
                <a:lnTo>
                  <a:pt x="15375" y="87156"/>
                </a:lnTo>
                <a:lnTo>
                  <a:pt x="15396" y="87271"/>
                </a:lnTo>
                <a:lnTo>
                  <a:pt x="15396" y="87303"/>
                </a:lnTo>
                <a:lnTo>
                  <a:pt x="15392" y="87346"/>
                </a:lnTo>
                <a:lnTo>
                  <a:pt x="15383" y="87382"/>
                </a:lnTo>
                <a:lnTo>
                  <a:pt x="15392" y="87414"/>
                </a:lnTo>
                <a:lnTo>
                  <a:pt x="15392" y="87450"/>
                </a:lnTo>
                <a:lnTo>
                  <a:pt x="15404" y="87489"/>
                </a:lnTo>
                <a:lnTo>
                  <a:pt x="15421" y="87560"/>
                </a:lnTo>
                <a:lnTo>
                  <a:pt x="15429" y="87616"/>
                </a:lnTo>
                <a:lnTo>
                  <a:pt x="15429" y="87620"/>
                </a:lnTo>
                <a:lnTo>
                  <a:pt x="15477" y="87796"/>
                </a:lnTo>
                <a:lnTo>
                  <a:pt x="15478" y="87798"/>
                </a:lnTo>
                <a:lnTo>
                  <a:pt x="15515" y="87850"/>
                </a:lnTo>
                <a:lnTo>
                  <a:pt x="15548" y="87885"/>
                </a:lnTo>
                <a:lnTo>
                  <a:pt x="15586" y="87925"/>
                </a:lnTo>
                <a:lnTo>
                  <a:pt x="15614" y="87969"/>
                </a:lnTo>
                <a:lnTo>
                  <a:pt x="15643" y="88016"/>
                </a:lnTo>
                <a:lnTo>
                  <a:pt x="15668" y="88064"/>
                </a:lnTo>
                <a:lnTo>
                  <a:pt x="15685" y="88107"/>
                </a:lnTo>
                <a:lnTo>
                  <a:pt x="15689" y="88139"/>
                </a:lnTo>
                <a:lnTo>
                  <a:pt x="15701" y="88198"/>
                </a:lnTo>
                <a:lnTo>
                  <a:pt x="15705" y="88230"/>
                </a:lnTo>
                <a:lnTo>
                  <a:pt x="15718" y="88290"/>
                </a:lnTo>
                <a:lnTo>
                  <a:pt x="15722" y="88325"/>
                </a:lnTo>
                <a:lnTo>
                  <a:pt x="15738" y="88373"/>
                </a:lnTo>
                <a:lnTo>
                  <a:pt x="15755" y="88408"/>
                </a:lnTo>
                <a:lnTo>
                  <a:pt x="15780" y="88448"/>
                </a:lnTo>
                <a:lnTo>
                  <a:pt x="15817" y="88496"/>
                </a:lnTo>
                <a:lnTo>
                  <a:pt x="15858" y="88523"/>
                </a:lnTo>
                <a:lnTo>
                  <a:pt x="15895" y="88555"/>
                </a:lnTo>
                <a:lnTo>
                  <a:pt x="15908" y="88587"/>
                </a:lnTo>
                <a:lnTo>
                  <a:pt x="15908" y="88619"/>
                </a:lnTo>
                <a:lnTo>
                  <a:pt x="15908" y="88658"/>
                </a:lnTo>
                <a:lnTo>
                  <a:pt x="15936" y="88714"/>
                </a:lnTo>
                <a:lnTo>
                  <a:pt x="15961" y="88761"/>
                </a:lnTo>
                <a:lnTo>
                  <a:pt x="15998" y="88793"/>
                </a:lnTo>
                <a:lnTo>
                  <a:pt x="16048" y="88809"/>
                </a:lnTo>
                <a:lnTo>
                  <a:pt x="16077" y="88821"/>
                </a:lnTo>
                <a:lnTo>
                  <a:pt x="16101" y="88852"/>
                </a:lnTo>
                <a:lnTo>
                  <a:pt x="16130" y="88912"/>
                </a:lnTo>
                <a:lnTo>
                  <a:pt x="16168" y="88943"/>
                </a:lnTo>
                <a:lnTo>
                  <a:pt x="16217" y="88975"/>
                </a:lnTo>
                <a:lnTo>
                  <a:pt x="16262" y="89039"/>
                </a:lnTo>
                <a:lnTo>
                  <a:pt x="16300" y="89082"/>
                </a:lnTo>
                <a:lnTo>
                  <a:pt x="16349" y="89134"/>
                </a:lnTo>
                <a:lnTo>
                  <a:pt x="16407" y="89173"/>
                </a:lnTo>
                <a:lnTo>
                  <a:pt x="16448" y="89217"/>
                </a:lnTo>
                <a:lnTo>
                  <a:pt x="16469" y="89268"/>
                </a:lnTo>
                <a:lnTo>
                  <a:pt x="16489" y="89320"/>
                </a:lnTo>
                <a:lnTo>
                  <a:pt x="16527" y="89364"/>
                </a:lnTo>
                <a:lnTo>
                  <a:pt x="16539" y="89391"/>
                </a:lnTo>
                <a:lnTo>
                  <a:pt x="16560" y="89423"/>
                </a:lnTo>
                <a:lnTo>
                  <a:pt x="16568" y="89486"/>
                </a:lnTo>
                <a:lnTo>
                  <a:pt x="16576" y="89546"/>
                </a:lnTo>
                <a:lnTo>
                  <a:pt x="16609" y="89633"/>
                </a:lnTo>
                <a:lnTo>
                  <a:pt x="16646" y="89704"/>
                </a:lnTo>
                <a:lnTo>
                  <a:pt x="16675" y="89772"/>
                </a:lnTo>
                <a:lnTo>
                  <a:pt x="16712" y="89811"/>
                </a:lnTo>
                <a:lnTo>
                  <a:pt x="16741" y="89863"/>
                </a:lnTo>
                <a:lnTo>
                  <a:pt x="16770" y="89914"/>
                </a:lnTo>
                <a:lnTo>
                  <a:pt x="16811" y="89962"/>
                </a:lnTo>
                <a:lnTo>
                  <a:pt x="16840" y="89994"/>
                </a:lnTo>
                <a:lnTo>
                  <a:pt x="16853" y="90025"/>
                </a:lnTo>
                <a:lnTo>
                  <a:pt x="16873" y="90089"/>
                </a:lnTo>
                <a:lnTo>
                  <a:pt x="16886" y="90125"/>
                </a:lnTo>
                <a:lnTo>
                  <a:pt x="16886" y="90164"/>
                </a:lnTo>
                <a:lnTo>
                  <a:pt x="16890" y="90192"/>
                </a:lnTo>
                <a:lnTo>
                  <a:pt x="16893" y="90206"/>
                </a:lnTo>
                <a:lnTo>
                  <a:pt x="16898" y="90224"/>
                </a:lnTo>
                <a:lnTo>
                  <a:pt x="16906" y="90259"/>
                </a:lnTo>
                <a:lnTo>
                  <a:pt x="16948" y="90299"/>
                </a:lnTo>
                <a:lnTo>
                  <a:pt x="16997" y="90362"/>
                </a:lnTo>
                <a:lnTo>
                  <a:pt x="17038" y="90398"/>
                </a:lnTo>
                <a:lnTo>
                  <a:pt x="17096" y="90446"/>
                </a:lnTo>
                <a:lnTo>
                  <a:pt x="17146" y="90473"/>
                </a:lnTo>
                <a:lnTo>
                  <a:pt x="17187" y="90497"/>
                </a:lnTo>
                <a:lnTo>
                  <a:pt x="17249" y="90533"/>
                </a:lnTo>
                <a:lnTo>
                  <a:pt x="17286" y="90549"/>
                </a:lnTo>
                <a:lnTo>
                  <a:pt x="17319" y="90564"/>
                </a:lnTo>
                <a:lnTo>
                  <a:pt x="17368" y="90568"/>
                </a:lnTo>
                <a:lnTo>
                  <a:pt x="17389" y="90568"/>
                </a:lnTo>
                <a:lnTo>
                  <a:pt x="17410" y="90561"/>
                </a:lnTo>
                <a:lnTo>
                  <a:pt x="17421" y="90559"/>
                </a:lnTo>
                <a:lnTo>
                  <a:pt x="17434" y="90557"/>
                </a:lnTo>
                <a:lnTo>
                  <a:pt x="17447" y="90549"/>
                </a:lnTo>
                <a:lnTo>
                  <a:pt x="17468" y="90549"/>
                </a:lnTo>
                <a:lnTo>
                  <a:pt x="17496" y="90553"/>
                </a:lnTo>
                <a:lnTo>
                  <a:pt x="17517" y="90561"/>
                </a:lnTo>
                <a:lnTo>
                  <a:pt x="17575" y="90576"/>
                </a:lnTo>
                <a:lnTo>
                  <a:pt x="17604" y="90588"/>
                </a:lnTo>
                <a:lnTo>
                  <a:pt x="17649" y="90620"/>
                </a:lnTo>
                <a:lnTo>
                  <a:pt x="17686" y="90640"/>
                </a:lnTo>
                <a:lnTo>
                  <a:pt x="17740" y="90668"/>
                </a:lnTo>
                <a:lnTo>
                  <a:pt x="17777" y="90683"/>
                </a:lnTo>
                <a:lnTo>
                  <a:pt x="17822" y="90691"/>
                </a:lnTo>
                <a:lnTo>
                  <a:pt x="17851" y="90687"/>
                </a:lnTo>
                <a:lnTo>
                  <a:pt x="17880" y="90687"/>
                </a:lnTo>
                <a:lnTo>
                  <a:pt x="17926" y="90695"/>
                </a:lnTo>
                <a:lnTo>
                  <a:pt x="17942" y="90731"/>
                </a:lnTo>
                <a:lnTo>
                  <a:pt x="17954" y="90779"/>
                </a:lnTo>
                <a:lnTo>
                  <a:pt x="17988" y="90846"/>
                </a:lnTo>
                <a:lnTo>
                  <a:pt x="18000" y="90882"/>
                </a:lnTo>
                <a:lnTo>
                  <a:pt x="18041" y="90933"/>
                </a:lnTo>
                <a:lnTo>
                  <a:pt x="18070" y="90957"/>
                </a:lnTo>
                <a:lnTo>
                  <a:pt x="18120" y="90981"/>
                </a:lnTo>
                <a:lnTo>
                  <a:pt x="18153" y="91032"/>
                </a:lnTo>
                <a:lnTo>
                  <a:pt x="18161" y="91064"/>
                </a:lnTo>
                <a:lnTo>
                  <a:pt x="18190" y="91119"/>
                </a:lnTo>
                <a:lnTo>
                  <a:pt x="18206" y="91147"/>
                </a:lnTo>
                <a:lnTo>
                  <a:pt x="18235" y="91211"/>
                </a:lnTo>
                <a:lnTo>
                  <a:pt x="18272" y="91302"/>
                </a:lnTo>
                <a:lnTo>
                  <a:pt x="18289" y="91345"/>
                </a:lnTo>
                <a:lnTo>
                  <a:pt x="18314" y="91393"/>
                </a:lnTo>
                <a:lnTo>
                  <a:pt x="18334" y="91448"/>
                </a:lnTo>
                <a:lnTo>
                  <a:pt x="18338" y="91488"/>
                </a:lnTo>
                <a:lnTo>
                  <a:pt x="18347" y="91540"/>
                </a:lnTo>
                <a:lnTo>
                  <a:pt x="18375" y="91595"/>
                </a:lnTo>
                <a:lnTo>
                  <a:pt x="18425" y="91659"/>
                </a:lnTo>
                <a:lnTo>
                  <a:pt x="18516" y="91730"/>
                </a:lnTo>
                <a:lnTo>
                  <a:pt x="18602" y="91793"/>
                </a:lnTo>
                <a:lnTo>
                  <a:pt x="18660" y="91829"/>
                </a:lnTo>
                <a:lnTo>
                  <a:pt x="18726" y="91888"/>
                </a:lnTo>
                <a:lnTo>
                  <a:pt x="18759" y="91952"/>
                </a:lnTo>
                <a:lnTo>
                  <a:pt x="18834" y="92035"/>
                </a:lnTo>
                <a:lnTo>
                  <a:pt x="18908" y="92099"/>
                </a:lnTo>
                <a:lnTo>
                  <a:pt x="18937" y="92150"/>
                </a:lnTo>
                <a:lnTo>
                  <a:pt x="18986" y="92186"/>
                </a:lnTo>
                <a:lnTo>
                  <a:pt x="19023" y="92214"/>
                </a:lnTo>
                <a:lnTo>
                  <a:pt x="19056" y="92237"/>
                </a:lnTo>
                <a:lnTo>
                  <a:pt x="19127" y="92273"/>
                </a:lnTo>
                <a:lnTo>
                  <a:pt x="19164" y="92293"/>
                </a:lnTo>
                <a:lnTo>
                  <a:pt x="19184" y="92293"/>
                </a:lnTo>
                <a:lnTo>
                  <a:pt x="19201" y="92293"/>
                </a:lnTo>
                <a:lnTo>
                  <a:pt x="19229" y="92281"/>
                </a:lnTo>
                <a:lnTo>
                  <a:pt x="19234" y="92285"/>
                </a:lnTo>
                <a:lnTo>
                  <a:pt x="19553" y="92528"/>
                </a:lnTo>
                <a:lnTo>
                  <a:pt x="19634" y="92545"/>
                </a:lnTo>
                <a:lnTo>
                  <a:pt x="19743" y="92559"/>
                </a:lnTo>
                <a:lnTo>
                  <a:pt x="19852" y="92635"/>
                </a:lnTo>
                <a:lnTo>
                  <a:pt x="19975" y="92697"/>
                </a:lnTo>
                <a:lnTo>
                  <a:pt x="20217" y="92806"/>
                </a:lnTo>
                <a:lnTo>
                  <a:pt x="20422" y="92925"/>
                </a:lnTo>
                <a:lnTo>
                  <a:pt x="20545" y="93043"/>
                </a:lnTo>
                <a:lnTo>
                  <a:pt x="20758" y="93172"/>
                </a:lnTo>
                <a:lnTo>
                  <a:pt x="20934" y="93267"/>
                </a:lnTo>
                <a:lnTo>
                  <a:pt x="21067" y="93447"/>
                </a:lnTo>
                <a:lnTo>
                  <a:pt x="21342" y="93509"/>
                </a:lnTo>
                <a:lnTo>
                  <a:pt x="21774" y="93774"/>
                </a:lnTo>
                <a:lnTo>
                  <a:pt x="21828" y="93795"/>
                </a:lnTo>
                <a:lnTo>
                  <a:pt x="21897" y="93823"/>
                </a:lnTo>
                <a:lnTo>
                  <a:pt x="21907" y="93826"/>
                </a:lnTo>
                <a:lnTo>
                  <a:pt x="21888" y="93840"/>
                </a:lnTo>
                <a:lnTo>
                  <a:pt x="21732" y="93952"/>
                </a:lnTo>
                <a:lnTo>
                  <a:pt x="21722" y="93959"/>
                </a:lnTo>
                <a:lnTo>
                  <a:pt x="21694" y="93977"/>
                </a:lnTo>
                <a:lnTo>
                  <a:pt x="21610" y="94033"/>
                </a:lnTo>
                <a:lnTo>
                  <a:pt x="21556" y="94068"/>
                </a:lnTo>
                <a:lnTo>
                  <a:pt x="21445" y="94127"/>
                </a:lnTo>
                <a:lnTo>
                  <a:pt x="21285" y="94211"/>
                </a:lnTo>
                <a:lnTo>
                  <a:pt x="21057" y="94334"/>
                </a:lnTo>
                <a:lnTo>
                  <a:pt x="20336" y="94609"/>
                </a:lnTo>
                <a:lnTo>
                  <a:pt x="20108" y="94666"/>
                </a:lnTo>
                <a:lnTo>
                  <a:pt x="19961" y="94700"/>
                </a:lnTo>
                <a:lnTo>
                  <a:pt x="19710" y="94700"/>
                </a:lnTo>
                <a:lnTo>
                  <a:pt x="19510" y="94633"/>
                </a:lnTo>
                <a:lnTo>
                  <a:pt x="19354" y="94581"/>
                </a:lnTo>
                <a:lnTo>
                  <a:pt x="19211" y="94533"/>
                </a:lnTo>
                <a:lnTo>
                  <a:pt x="18941" y="94439"/>
                </a:lnTo>
                <a:lnTo>
                  <a:pt x="18799" y="94382"/>
                </a:lnTo>
                <a:lnTo>
                  <a:pt x="18633" y="94386"/>
                </a:lnTo>
                <a:lnTo>
                  <a:pt x="18504" y="94467"/>
                </a:lnTo>
                <a:lnTo>
                  <a:pt x="18443" y="94709"/>
                </a:lnTo>
                <a:lnTo>
                  <a:pt x="18433" y="94918"/>
                </a:lnTo>
                <a:lnTo>
                  <a:pt x="18329" y="95041"/>
                </a:lnTo>
                <a:lnTo>
                  <a:pt x="18096" y="95245"/>
                </a:lnTo>
                <a:lnTo>
                  <a:pt x="18011" y="95397"/>
                </a:lnTo>
                <a:lnTo>
                  <a:pt x="17850" y="95554"/>
                </a:lnTo>
                <a:lnTo>
                  <a:pt x="17665" y="95644"/>
                </a:lnTo>
                <a:lnTo>
                  <a:pt x="17385" y="95725"/>
                </a:lnTo>
                <a:lnTo>
                  <a:pt x="17228" y="95762"/>
                </a:lnTo>
                <a:lnTo>
                  <a:pt x="16986" y="95881"/>
                </a:lnTo>
                <a:lnTo>
                  <a:pt x="16701" y="96185"/>
                </a:lnTo>
                <a:lnTo>
                  <a:pt x="16595" y="96478"/>
                </a:lnTo>
                <a:lnTo>
                  <a:pt x="16564" y="96564"/>
                </a:lnTo>
                <a:lnTo>
                  <a:pt x="16464" y="96887"/>
                </a:lnTo>
                <a:lnTo>
                  <a:pt x="16350" y="97267"/>
                </a:lnTo>
                <a:lnTo>
                  <a:pt x="16322" y="97471"/>
                </a:lnTo>
                <a:lnTo>
                  <a:pt x="16284" y="97850"/>
                </a:lnTo>
                <a:lnTo>
                  <a:pt x="16350" y="97997"/>
                </a:lnTo>
                <a:lnTo>
                  <a:pt x="16559" y="98282"/>
                </a:lnTo>
                <a:lnTo>
                  <a:pt x="16673" y="98467"/>
                </a:lnTo>
                <a:lnTo>
                  <a:pt x="16763" y="98610"/>
                </a:lnTo>
                <a:lnTo>
                  <a:pt x="16929" y="98856"/>
                </a:lnTo>
                <a:lnTo>
                  <a:pt x="17086" y="99065"/>
                </a:lnTo>
                <a:lnTo>
                  <a:pt x="17208" y="99401"/>
                </a:lnTo>
                <a:lnTo>
                  <a:pt x="17238" y="99427"/>
                </a:lnTo>
                <a:lnTo>
                  <a:pt x="17269" y="99522"/>
                </a:lnTo>
                <a:lnTo>
                  <a:pt x="17258" y="99545"/>
                </a:lnTo>
                <a:lnTo>
                  <a:pt x="17309" y="99715"/>
                </a:lnTo>
                <a:lnTo>
                  <a:pt x="17380" y="99858"/>
                </a:lnTo>
                <a:lnTo>
                  <a:pt x="17498" y="99990"/>
                </a:lnTo>
                <a:lnTo>
                  <a:pt x="17655" y="100199"/>
                </a:lnTo>
                <a:lnTo>
                  <a:pt x="17864" y="100427"/>
                </a:lnTo>
                <a:lnTo>
                  <a:pt x="18054" y="100636"/>
                </a:lnTo>
                <a:lnTo>
                  <a:pt x="18139" y="100925"/>
                </a:lnTo>
                <a:lnTo>
                  <a:pt x="18087" y="101200"/>
                </a:lnTo>
                <a:lnTo>
                  <a:pt x="17968" y="101566"/>
                </a:lnTo>
                <a:lnTo>
                  <a:pt x="17892" y="101879"/>
                </a:lnTo>
                <a:lnTo>
                  <a:pt x="17897" y="102145"/>
                </a:lnTo>
                <a:lnTo>
                  <a:pt x="17996" y="102417"/>
                </a:lnTo>
                <a:lnTo>
                  <a:pt x="18039" y="102539"/>
                </a:lnTo>
                <a:lnTo>
                  <a:pt x="18181" y="102888"/>
                </a:lnTo>
                <a:lnTo>
                  <a:pt x="18182" y="102890"/>
                </a:lnTo>
                <a:lnTo>
                  <a:pt x="18183" y="102892"/>
                </a:lnTo>
                <a:lnTo>
                  <a:pt x="18208" y="102914"/>
                </a:lnTo>
                <a:lnTo>
                  <a:pt x="18315" y="103043"/>
                </a:lnTo>
                <a:lnTo>
                  <a:pt x="18408" y="103154"/>
                </a:lnTo>
                <a:lnTo>
                  <a:pt x="18512" y="103353"/>
                </a:lnTo>
                <a:lnTo>
                  <a:pt x="18576" y="103473"/>
                </a:lnTo>
                <a:lnTo>
                  <a:pt x="18604" y="103544"/>
                </a:lnTo>
                <a:lnTo>
                  <a:pt x="18605" y="103545"/>
                </a:lnTo>
                <a:lnTo>
                  <a:pt x="18704" y="103698"/>
                </a:lnTo>
                <a:lnTo>
                  <a:pt x="18817" y="103901"/>
                </a:lnTo>
                <a:lnTo>
                  <a:pt x="18821" y="103908"/>
                </a:lnTo>
                <a:lnTo>
                  <a:pt x="18851" y="103962"/>
                </a:lnTo>
                <a:lnTo>
                  <a:pt x="18900" y="104075"/>
                </a:lnTo>
                <a:lnTo>
                  <a:pt x="18900" y="104075"/>
                </a:lnTo>
                <a:lnTo>
                  <a:pt x="18901" y="104076"/>
                </a:lnTo>
                <a:lnTo>
                  <a:pt x="18949" y="104142"/>
                </a:lnTo>
                <a:lnTo>
                  <a:pt x="19014" y="104231"/>
                </a:lnTo>
                <a:lnTo>
                  <a:pt x="19053" y="104287"/>
                </a:lnTo>
                <a:lnTo>
                  <a:pt x="19118" y="104361"/>
                </a:lnTo>
                <a:lnTo>
                  <a:pt x="19181" y="104434"/>
                </a:lnTo>
                <a:lnTo>
                  <a:pt x="19221" y="104501"/>
                </a:lnTo>
                <a:lnTo>
                  <a:pt x="19236" y="104551"/>
                </a:lnTo>
                <a:lnTo>
                  <a:pt x="19242" y="104570"/>
                </a:lnTo>
                <a:lnTo>
                  <a:pt x="19245" y="104592"/>
                </a:lnTo>
                <a:lnTo>
                  <a:pt x="19253" y="104649"/>
                </a:lnTo>
                <a:lnTo>
                  <a:pt x="19233" y="104721"/>
                </a:lnTo>
                <a:lnTo>
                  <a:pt x="19230" y="104726"/>
                </a:lnTo>
                <a:lnTo>
                  <a:pt x="19416" y="104963"/>
                </a:lnTo>
                <a:lnTo>
                  <a:pt x="19544" y="105205"/>
                </a:lnTo>
                <a:lnTo>
                  <a:pt x="19610" y="105343"/>
                </a:lnTo>
                <a:lnTo>
                  <a:pt x="19672" y="105466"/>
                </a:lnTo>
                <a:lnTo>
                  <a:pt x="19752" y="105642"/>
                </a:lnTo>
                <a:lnTo>
                  <a:pt x="19838" y="105879"/>
                </a:lnTo>
                <a:lnTo>
                  <a:pt x="19838" y="106093"/>
                </a:lnTo>
                <a:lnTo>
                  <a:pt x="19795" y="106325"/>
                </a:lnTo>
                <a:lnTo>
                  <a:pt x="19686" y="106487"/>
                </a:lnTo>
                <a:lnTo>
                  <a:pt x="19615" y="106629"/>
                </a:lnTo>
                <a:lnTo>
                  <a:pt x="19563" y="106762"/>
                </a:lnTo>
                <a:lnTo>
                  <a:pt x="19553" y="106923"/>
                </a:lnTo>
                <a:lnTo>
                  <a:pt x="19539" y="107179"/>
                </a:lnTo>
                <a:lnTo>
                  <a:pt x="19608" y="107669"/>
                </a:lnTo>
                <a:lnTo>
                  <a:pt x="19618" y="107681"/>
                </a:lnTo>
                <a:lnTo>
                  <a:pt x="19670" y="107780"/>
                </a:lnTo>
                <a:lnTo>
                  <a:pt x="19795" y="108092"/>
                </a:lnTo>
                <a:lnTo>
                  <a:pt x="19806" y="108156"/>
                </a:lnTo>
                <a:lnTo>
                  <a:pt x="19795" y="108243"/>
                </a:lnTo>
                <a:lnTo>
                  <a:pt x="19747" y="108326"/>
                </a:lnTo>
                <a:lnTo>
                  <a:pt x="19866" y="108612"/>
                </a:lnTo>
                <a:lnTo>
                  <a:pt x="19937" y="108750"/>
                </a:lnTo>
                <a:lnTo>
                  <a:pt x="20004" y="108897"/>
                </a:lnTo>
                <a:lnTo>
                  <a:pt x="20146" y="109149"/>
                </a:lnTo>
                <a:lnTo>
                  <a:pt x="20331" y="109334"/>
                </a:lnTo>
                <a:lnTo>
                  <a:pt x="20407" y="109543"/>
                </a:lnTo>
                <a:lnTo>
                  <a:pt x="20365" y="109799"/>
                </a:lnTo>
                <a:lnTo>
                  <a:pt x="20289" y="110008"/>
                </a:lnTo>
                <a:lnTo>
                  <a:pt x="20232" y="110273"/>
                </a:lnTo>
                <a:lnTo>
                  <a:pt x="20232" y="110411"/>
                </a:lnTo>
                <a:lnTo>
                  <a:pt x="20243" y="110477"/>
                </a:lnTo>
                <a:lnTo>
                  <a:pt x="20260" y="110577"/>
                </a:lnTo>
                <a:lnTo>
                  <a:pt x="20261" y="110581"/>
                </a:lnTo>
                <a:lnTo>
                  <a:pt x="20270" y="110632"/>
                </a:lnTo>
                <a:lnTo>
                  <a:pt x="20271" y="110635"/>
                </a:lnTo>
                <a:lnTo>
                  <a:pt x="20271" y="110635"/>
                </a:lnTo>
                <a:lnTo>
                  <a:pt x="20308" y="110833"/>
                </a:lnTo>
                <a:lnTo>
                  <a:pt x="20284" y="110966"/>
                </a:lnTo>
                <a:lnTo>
                  <a:pt x="20142" y="111104"/>
                </a:lnTo>
                <a:lnTo>
                  <a:pt x="20009" y="111241"/>
                </a:lnTo>
                <a:lnTo>
                  <a:pt x="19809" y="111412"/>
                </a:lnTo>
                <a:lnTo>
                  <a:pt x="19368" y="111740"/>
                </a:lnTo>
                <a:lnTo>
                  <a:pt x="19221" y="111863"/>
                </a:lnTo>
                <a:lnTo>
                  <a:pt x="19088" y="112005"/>
                </a:lnTo>
                <a:lnTo>
                  <a:pt x="18927" y="112133"/>
                </a:lnTo>
                <a:lnTo>
                  <a:pt x="18756" y="112252"/>
                </a:lnTo>
                <a:lnTo>
                  <a:pt x="18576" y="112295"/>
                </a:lnTo>
                <a:lnTo>
                  <a:pt x="18381" y="112238"/>
                </a:lnTo>
                <a:lnTo>
                  <a:pt x="18196" y="112095"/>
                </a:lnTo>
                <a:lnTo>
                  <a:pt x="18001" y="111830"/>
                </a:lnTo>
                <a:lnTo>
                  <a:pt x="17802" y="111517"/>
                </a:lnTo>
                <a:lnTo>
                  <a:pt x="17636" y="111232"/>
                </a:lnTo>
                <a:lnTo>
                  <a:pt x="17513" y="110995"/>
                </a:lnTo>
                <a:lnTo>
                  <a:pt x="17332" y="110847"/>
                </a:lnTo>
                <a:lnTo>
                  <a:pt x="17181" y="110724"/>
                </a:lnTo>
                <a:lnTo>
                  <a:pt x="17029" y="110605"/>
                </a:lnTo>
                <a:lnTo>
                  <a:pt x="16858" y="110496"/>
                </a:lnTo>
                <a:lnTo>
                  <a:pt x="16720" y="110416"/>
                </a:lnTo>
                <a:lnTo>
                  <a:pt x="16507" y="110212"/>
                </a:lnTo>
                <a:lnTo>
                  <a:pt x="16213" y="110046"/>
                </a:lnTo>
                <a:lnTo>
                  <a:pt x="15952" y="109989"/>
                </a:lnTo>
                <a:lnTo>
                  <a:pt x="15766" y="109974"/>
                </a:lnTo>
                <a:lnTo>
                  <a:pt x="15581" y="109946"/>
                </a:lnTo>
                <a:lnTo>
                  <a:pt x="15373" y="109984"/>
                </a:lnTo>
                <a:lnTo>
                  <a:pt x="15226" y="110055"/>
                </a:lnTo>
                <a:lnTo>
                  <a:pt x="15088" y="110202"/>
                </a:lnTo>
                <a:lnTo>
                  <a:pt x="14917" y="110506"/>
                </a:lnTo>
                <a:lnTo>
                  <a:pt x="14794" y="110700"/>
                </a:lnTo>
                <a:lnTo>
                  <a:pt x="14651" y="110933"/>
                </a:lnTo>
                <a:lnTo>
                  <a:pt x="14476" y="111246"/>
                </a:lnTo>
                <a:lnTo>
                  <a:pt x="14191" y="111706"/>
                </a:lnTo>
                <a:lnTo>
                  <a:pt x="14053" y="111863"/>
                </a:lnTo>
                <a:lnTo>
                  <a:pt x="13911" y="112020"/>
                </a:lnTo>
                <a:lnTo>
                  <a:pt x="13736" y="112171"/>
                </a:lnTo>
                <a:lnTo>
                  <a:pt x="13565" y="112394"/>
                </a:lnTo>
                <a:lnTo>
                  <a:pt x="13432" y="112513"/>
                </a:lnTo>
                <a:lnTo>
                  <a:pt x="13233" y="112681"/>
                </a:lnTo>
                <a:lnTo>
                  <a:pt x="13222" y="112690"/>
                </a:lnTo>
                <a:lnTo>
                  <a:pt x="13010" y="112869"/>
                </a:lnTo>
                <a:lnTo>
                  <a:pt x="12982" y="112965"/>
                </a:lnTo>
                <a:lnTo>
                  <a:pt x="12982" y="112965"/>
                </a:lnTo>
                <a:lnTo>
                  <a:pt x="13076" y="113015"/>
                </a:lnTo>
                <a:lnTo>
                  <a:pt x="13093" y="113025"/>
                </a:lnTo>
                <a:lnTo>
                  <a:pt x="13097" y="113028"/>
                </a:lnTo>
                <a:lnTo>
                  <a:pt x="13322" y="113193"/>
                </a:lnTo>
                <a:lnTo>
                  <a:pt x="13638" y="113390"/>
                </a:lnTo>
                <a:lnTo>
                  <a:pt x="13644" y="113394"/>
                </a:lnTo>
                <a:lnTo>
                  <a:pt x="13644" y="113394"/>
                </a:lnTo>
                <a:lnTo>
                  <a:pt x="13646" y="113395"/>
                </a:lnTo>
                <a:lnTo>
                  <a:pt x="13661" y="113403"/>
                </a:lnTo>
                <a:lnTo>
                  <a:pt x="13782" y="113468"/>
                </a:lnTo>
                <a:lnTo>
                  <a:pt x="13971" y="113595"/>
                </a:lnTo>
                <a:lnTo>
                  <a:pt x="14150" y="113705"/>
                </a:lnTo>
                <a:lnTo>
                  <a:pt x="14152" y="113706"/>
                </a:lnTo>
                <a:lnTo>
                  <a:pt x="14388" y="113850"/>
                </a:lnTo>
                <a:lnTo>
                  <a:pt x="14438" y="113892"/>
                </a:lnTo>
                <a:lnTo>
                  <a:pt x="14535" y="113975"/>
                </a:lnTo>
                <a:lnTo>
                  <a:pt x="14584" y="114101"/>
                </a:lnTo>
                <a:lnTo>
                  <a:pt x="14616" y="114183"/>
                </a:lnTo>
                <a:lnTo>
                  <a:pt x="14665" y="114283"/>
                </a:lnTo>
                <a:lnTo>
                  <a:pt x="14680" y="114313"/>
                </a:lnTo>
                <a:lnTo>
                  <a:pt x="14721" y="114467"/>
                </a:lnTo>
                <a:lnTo>
                  <a:pt x="14721" y="114670"/>
                </a:lnTo>
                <a:lnTo>
                  <a:pt x="14712" y="114788"/>
                </a:lnTo>
                <a:lnTo>
                  <a:pt x="14711" y="114793"/>
                </a:lnTo>
                <a:lnTo>
                  <a:pt x="14727" y="114838"/>
                </a:lnTo>
                <a:lnTo>
                  <a:pt x="14731" y="115116"/>
                </a:lnTo>
                <a:lnTo>
                  <a:pt x="14732" y="115151"/>
                </a:lnTo>
                <a:lnTo>
                  <a:pt x="14585" y="115526"/>
                </a:lnTo>
                <a:lnTo>
                  <a:pt x="14462" y="115816"/>
                </a:lnTo>
                <a:lnTo>
                  <a:pt x="14177" y="116233"/>
                </a:lnTo>
                <a:lnTo>
                  <a:pt x="13740" y="116646"/>
                </a:lnTo>
                <a:lnTo>
                  <a:pt x="13498" y="116750"/>
                </a:lnTo>
                <a:lnTo>
                  <a:pt x="13266" y="116869"/>
                </a:lnTo>
                <a:lnTo>
                  <a:pt x="13038" y="116950"/>
                </a:lnTo>
                <a:lnTo>
                  <a:pt x="12454" y="117054"/>
                </a:lnTo>
                <a:lnTo>
                  <a:pt x="12189" y="117130"/>
                </a:lnTo>
                <a:lnTo>
                  <a:pt x="12084" y="117263"/>
                </a:lnTo>
                <a:lnTo>
                  <a:pt x="12103" y="117415"/>
                </a:lnTo>
                <a:lnTo>
                  <a:pt x="12141" y="117529"/>
                </a:lnTo>
                <a:lnTo>
                  <a:pt x="12075" y="117657"/>
                </a:lnTo>
                <a:lnTo>
                  <a:pt x="11947" y="117766"/>
                </a:lnTo>
                <a:lnTo>
                  <a:pt x="11728" y="117937"/>
                </a:lnTo>
                <a:lnTo>
                  <a:pt x="11700" y="118010"/>
                </a:lnTo>
                <a:lnTo>
                  <a:pt x="11700" y="118012"/>
                </a:lnTo>
                <a:lnTo>
                  <a:pt x="11700" y="118012"/>
                </a:lnTo>
                <a:lnTo>
                  <a:pt x="11754" y="118082"/>
                </a:lnTo>
                <a:lnTo>
                  <a:pt x="11767" y="118099"/>
                </a:lnTo>
                <a:lnTo>
                  <a:pt x="12111" y="118475"/>
                </a:lnTo>
                <a:lnTo>
                  <a:pt x="12395" y="118788"/>
                </a:lnTo>
                <a:lnTo>
                  <a:pt x="12508" y="118904"/>
                </a:lnTo>
                <a:lnTo>
                  <a:pt x="12592" y="118991"/>
                </a:lnTo>
                <a:lnTo>
                  <a:pt x="12633" y="119046"/>
                </a:lnTo>
                <a:lnTo>
                  <a:pt x="12760" y="119217"/>
                </a:lnTo>
                <a:lnTo>
                  <a:pt x="12976" y="119491"/>
                </a:lnTo>
                <a:lnTo>
                  <a:pt x="13084" y="119628"/>
                </a:lnTo>
                <a:lnTo>
                  <a:pt x="13438" y="119984"/>
                </a:lnTo>
                <a:lnTo>
                  <a:pt x="13576" y="120046"/>
                </a:lnTo>
                <a:lnTo>
                  <a:pt x="13614" y="120062"/>
                </a:lnTo>
                <a:lnTo>
                  <a:pt x="13811" y="120261"/>
                </a:lnTo>
                <a:lnTo>
                  <a:pt x="13843" y="120294"/>
                </a:lnTo>
                <a:lnTo>
                  <a:pt x="13853" y="120307"/>
                </a:lnTo>
                <a:lnTo>
                  <a:pt x="13898" y="120369"/>
                </a:lnTo>
                <a:lnTo>
                  <a:pt x="13991" y="120500"/>
                </a:lnTo>
                <a:lnTo>
                  <a:pt x="14049" y="120558"/>
                </a:lnTo>
                <a:lnTo>
                  <a:pt x="14063" y="120572"/>
                </a:lnTo>
                <a:lnTo>
                  <a:pt x="14144" y="120651"/>
                </a:lnTo>
                <a:lnTo>
                  <a:pt x="14252" y="120755"/>
                </a:lnTo>
                <a:lnTo>
                  <a:pt x="14306" y="120790"/>
                </a:lnTo>
                <a:lnTo>
                  <a:pt x="14343" y="120814"/>
                </a:lnTo>
                <a:lnTo>
                  <a:pt x="14367" y="120830"/>
                </a:lnTo>
                <a:lnTo>
                  <a:pt x="14564" y="120975"/>
                </a:lnTo>
                <a:lnTo>
                  <a:pt x="14660" y="121041"/>
                </a:lnTo>
                <a:lnTo>
                  <a:pt x="14688" y="121083"/>
                </a:lnTo>
                <a:lnTo>
                  <a:pt x="14699" y="121098"/>
                </a:lnTo>
                <a:lnTo>
                  <a:pt x="14753" y="121178"/>
                </a:lnTo>
                <a:lnTo>
                  <a:pt x="14827" y="121266"/>
                </a:lnTo>
                <a:lnTo>
                  <a:pt x="14828" y="121267"/>
                </a:lnTo>
                <a:lnTo>
                  <a:pt x="14837" y="121340"/>
                </a:lnTo>
                <a:lnTo>
                  <a:pt x="14819" y="121357"/>
                </a:lnTo>
                <a:lnTo>
                  <a:pt x="14805" y="121372"/>
                </a:lnTo>
                <a:lnTo>
                  <a:pt x="14774" y="121398"/>
                </a:lnTo>
                <a:lnTo>
                  <a:pt x="14721" y="121444"/>
                </a:lnTo>
                <a:lnTo>
                  <a:pt x="14660" y="121476"/>
                </a:lnTo>
                <a:lnTo>
                  <a:pt x="14587" y="121508"/>
                </a:lnTo>
                <a:lnTo>
                  <a:pt x="14575" y="121515"/>
                </a:lnTo>
                <a:lnTo>
                  <a:pt x="14570" y="121518"/>
                </a:lnTo>
                <a:lnTo>
                  <a:pt x="14418" y="121612"/>
                </a:lnTo>
                <a:lnTo>
                  <a:pt x="14408" y="121618"/>
                </a:lnTo>
                <a:lnTo>
                  <a:pt x="14315" y="121684"/>
                </a:lnTo>
                <a:lnTo>
                  <a:pt x="14211" y="121728"/>
                </a:lnTo>
                <a:lnTo>
                  <a:pt x="13887" y="121884"/>
                </a:lnTo>
                <a:lnTo>
                  <a:pt x="13494" y="122096"/>
                </a:lnTo>
                <a:lnTo>
                  <a:pt x="13490" y="122099"/>
                </a:lnTo>
                <a:lnTo>
                  <a:pt x="13322" y="122249"/>
                </a:lnTo>
                <a:lnTo>
                  <a:pt x="13157" y="122406"/>
                </a:lnTo>
                <a:lnTo>
                  <a:pt x="13009" y="122576"/>
                </a:lnTo>
                <a:lnTo>
                  <a:pt x="12976" y="122620"/>
                </a:lnTo>
                <a:lnTo>
                  <a:pt x="12972" y="122626"/>
                </a:lnTo>
                <a:lnTo>
                  <a:pt x="12957" y="122646"/>
                </a:lnTo>
                <a:lnTo>
                  <a:pt x="12941" y="122701"/>
                </a:lnTo>
                <a:lnTo>
                  <a:pt x="12926" y="122751"/>
                </a:lnTo>
                <a:lnTo>
                  <a:pt x="12916" y="122785"/>
                </a:lnTo>
                <a:lnTo>
                  <a:pt x="12912" y="122794"/>
                </a:lnTo>
                <a:lnTo>
                  <a:pt x="12884" y="122843"/>
                </a:lnTo>
                <a:lnTo>
                  <a:pt x="12885" y="122838"/>
                </a:lnTo>
                <a:lnTo>
                  <a:pt x="12882" y="122844"/>
                </a:lnTo>
                <a:lnTo>
                  <a:pt x="12884" y="122844"/>
                </a:lnTo>
                <a:lnTo>
                  <a:pt x="12821" y="122973"/>
                </a:lnTo>
                <a:lnTo>
                  <a:pt x="12821" y="123025"/>
                </a:lnTo>
                <a:lnTo>
                  <a:pt x="12812" y="123057"/>
                </a:lnTo>
                <a:lnTo>
                  <a:pt x="12759" y="123199"/>
                </a:lnTo>
                <a:lnTo>
                  <a:pt x="12740" y="123251"/>
                </a:lnTo>
                <a:lnTo>
                  <a:pt x="12729" y="123281"/>
                </a:lnTo>
                <a:lnTo>
                  <a:pt x="12728" y="123283"/>
                </a:lnTo>
                <a:lnTo>
                  <a:pt x="12741" y="123300"/>
                </a:lnTo>
                <a:lnTo>
                  <a:pt x="12757" y="123294"/>
                </a:lnTo>
                <a:lnTo>
                  <a:pt x="12768" y="123309"/>
                </a:lnTo>
                <a:lnTo>
                  <a:pt x="12769" y="123337"/>
                </a:lnTo>
                <a:lnTo>
                  <a:pt x="12779" y="123349"/>
                </a:lnTo>
                <a:lnTo>
                  <a:pt x="12896" y="123500"/>
                </a:lnTo>
                <a:lnTo>
                  <a:pt x="12937" y="123544"/>
                </a:lnTo>
                <a:lnTo>
                  <a:pt x="12972" y="123576"/>
                </a:lnTo>
                <a:lnTo>
                  <a:pt x="13009" y="123610"/>
                </a:lnTo>
                <a:lnTo>
                  <a:pt x="13052" y="123654"/>
                </a:lnTo>
                <a:lnTo>
                  <a:pt x="13113" y="123726"/>
                </a:lnTo>
                <a:lnTo>
                  <a:pt x="13209" y="123810"/>
                </a:lnTo>
                <a:lnTo>
                  <a:pt x="13213" y="123811"/>
                </a:lnTo>
                <a:lnTo>
                  <a:pt x="13238" y="123818"/>
                </a:lnTo>
                <a:lnTo>
                  <a:pt x="13261" y="123825"/>
                </a:lnTo>
                <a:lnTo>
                  <a:pt x="13322" y="123865"/>
                </a:lnTo>
                <a:lnTo>
                  <a:pt x="13325" y="123869"/>
                </a:lnTo>
                <a:lnTo>
                  <a:pt x="13374" y="123914"/>
                </a:lnTo>
                <a:lnTo>
                  <a:pt x="13434" y="123966"/>
                </a:lnTo>
                <a:lnTo>
                  <a:pt x="13477" y="124006"/>
                </a:lnTo>
                <a:lnTo>
                  <a:pt x="13498" y="124016"/>
                </a:lnTo>
                <a:lnTo>
                  <a:pt x="13614" y="124077"/>
                </a:lnTo>
                <a:lnTo>
                  <a:pt x="13666" y="124077"/>
                </a:lnTo>
                <a:lnTo>
                  <a:pt x="13803" y="124077"/>
                </a:lnTo>
                <a:lnTo>
                  <a:pt x="13812" y="124070"/>
                </a:lnTo>
                <a:lnTo>
                  <a:pt x="13887" y="124019"/>
                </a:lnTo>
                <a:lnTo>
                  <a:pt x="13918" y="124001"/>
                </a:lnTo>
                <a:lnTo>
                  <a:pt x="13936" y="123997"/>
                </a:lnTo>
                <a:lnTo>
                  <a:pt x="13982" y="123987"/>
                </a:lnTo>
                <a:lnTo>
                  <a:pt x="14044" y="123987"/>
                </a:lnTo>
                <a:lnTo>
                  <a:pt x="14058" y="123988"/>
                </a:lnTo>
                <a:lnTo>
                  <a:pt x="14060" y="123987"/>
                </a:lnTo>
                <a:lnTo>
                  <a:pt x="14063" y="123987"/>
                </a:lnTo>
                <a:lnTo>
                  <a:pt x="14092" y="123977"/>
                </a:lnTo>
                <a:lnTo>
                  <a:pt x="14095" y="123975"/>
                </a:lnTo>
                <a:lnTo>
                  <a:pt x="14159" y="123923"/>
                </a:lnTo>
                <a:lnTo>
                  <a:pt x="14189" y="123893"/>
                </a:lnTo>
                <a:lnTo>
                  <a:pt x="14191" y="123891"/>
                </a:lnTo>
                <a:lnTo>
                  <a:pt x="14204" y="123889"/>
                </a:lnTo>
                <a:lnTo>
                  <a:pt x="14252" y="123883"/>
                </a:lnTo>
                <a:lnTo>
                  <a:pt x="14322" y="123873"/>
                </a:lnTo>
                <a:lnTo>
                  <a:pt x="14422" y="123860"/>
                </a:lnTo>
                <a:lnTo>
                  <a:pt x="14451" y="123857"/>
                </a:lnTo>
                <a:lnTo>
                  <a:pt x="14454" y="123856"/>
                </a:lnTo>
                <a:lnTo>
                  <a:pt x="14524" y="123845"/>
                </a:lnTo>
                <a:lnTo>
                  <a:pt x="14569" y="123821"/>
                </a:lnTo>
                <a:lnTo>
                  <a:pt x="14640" y="123784"/>
                </a:lnTo>
                <a:lnTo>
                  <a:pt x="14659" y="123775"/>
                </a:lnTo>
                <a:lnTo>
                  <a:pt x="14880" y="123674"/>
                </a:lnTo>
                <a:lnTo>
                  <a:pt x="15023" y="123734"/>
                </a:lnTo>
                <a:lnTo>
                  <a:pt x="15065" y="123752"/>
                </a:lnTo>
                <a:lnTo>
                  <a:pt x="15129" y="123793"/>
                </a:lnTo>
                <a:lnTo>
                  <a:pt x="15245" y="123949"/>
                </a:lnTo>
                <a:lnTo>
                  <a:pt x="15422" y="124164"/>
                </a:lnTo>
                <a:lnTo>
                  <a:pt x="15488" y="124247"/>
                </a:lnTo>
                <a:lnTo>
                  <a:pt x="15619" y="124410"/>
                </a:lnTo>
                <a:lnTo>
                  <a:pt x="15871" y="124656"/>
                </a:lnTo>
                <a:lnTo>
                  <a:pt x="15871" y="124702"/>
                </a:lnTo>
                <a:lnTo>
                  <a:pt x="15887" y="124758"/>
                </a:lnTo>
                <a:lnTo>
                  <a:pt x="15963" y="125021"/>
                </a:lnTo>
                <a:lnTo>
                  <a:pt x="15973" y="125097"/>
                </a:lnTo>
                <a:lnTo>
                  <a:pt x="16007" y="125360"/>
                </a:lnTo>
                <a:lnTo>
                  <a:pt x="16079" y="125600"/>
                </a:lnTo>
                <a:lnTo>
                  <a:pt x="16151" y="125855"/>
                </a:lnTo>
                <a:lnTo>
                  <a:pt x="16288" y="126054"/>
                </a:lnTo>
                <a:lnTo>
                  <a:pt x="16299" y="126069"/>
                </a:lnTo>
                <a:lnTo>
                  <a:pt x="16303" y="126088"/>
                </a:lnTo>
                <a:lnTo>
                  <a:pt x="16383" y="126446"/>
                </a:lnTo>
                <a:lnTo>
                  <a:pt x="16235" y="126947"/>
                </a:lnTo>
                <a:lnTo>
                  <a:pt x="15891" y="127410"/>
                </a:lnTo>
                <a:lnTo>
                  <a:pt x="15778" y="127552"/>
                </a:lnTo>
                <a:lnTo>
                  <a:pt x="15972" y="128077"/>
                </a:lnTo>
                <a:lnTo>
                  <a:pt x="15972" y="128077"/>
                </a:lnTo>
                <a:lnTo>
                  <a:pt x="15986" y="128117"/>
                </a:lnTo>
                <a:lnTo>
                  <a:pt x="15998" y="128132"/>
                </a:lnTo>
                <a:lnTo>
                  <a:pt x="16163" y="128346"/>
                </a:lnTo>
                <a:lnTo>
                  <a:pt x="16223" y="128403"/>
                </a:lnTo>
                <a:lnTo>
                  <a:pt x="16227" y="128407"/>
                </a:lnTo>
                <a:lnTo>
                  <a:pt x="16248" y="128409"/>
                </a:lnTo>
                <a:lnTo>
                  <a:pt x="16248" y="128409"/>
                </a:lnTo>
                <a:lnTo>
                  <a:pt x="16248" y="128410"/>
                </a:lnTo>
                <a:lnTo>
                  <a:pt x="16322" y="128514"/>
                </a:lnTo>
                <a:lnTo>
                  <a:pt x="16507" y="128685"/>
                </a:lnTo>
                <a:lnTo>
                  <a:pt x="16725" y="128851"/>
                </a:lnTo>
                <a:lnTo>
                  <a:pt x="16858" y="128946"/>
                </a:lnTo>
                <a:lnTo>
                  <a:pt x="17171" y="129145"/>
                </a:lnTo>
                <a:lnTo>
                  <a:pt x="17337" y="129325"/>
                </a:lnTo>
                <a:lnTo>
                  <a:pt x="17434" y="129441"/>
                </a:lnTo>
                <a:lnTo>
                  <a:pt x="17434" y="129441"/>
                </a:lnTo>
                <a:lnTo>
                  <a:pt x="17436" y="129442"/>
                </a:lnTo>
                <a:lnTo>
                  <a:pt x="17489" y="129506"/>
                </a:lnTo>
                <a:lnTo>
                  <a:pt x="17560" y="129695"/>
                </a:lnTo>
                <a:lnTo>
                  <a:pt x="17517" y="129994"/>
                </a:lnTo>
                <a:lnTo>
                  <a:pt x="17418" y="130213"/>
                </a:lnTo>
                <a:lnTo>
                  <a:pt x="17328" y="130379"/>
                </a:lnTo>
                <a:lnTo>
                  <a:pt x="17152" y="130554"/>
                </a:lnTo>
                <a:lnTo>
                  <a:pt x="16972" y="130763"/>
                </a:lnTo>
                <a:lnTo>
                  <a:pt x="16853" y="130948"/>
                </a:lnTo>
                <a:lnTo>
                  <a:pt x="16602" y="131484"/>
                </a:lnTo>
                <a:lnTo>
                  <a:pt x="16492" y="131717"/>
                </a:lnTo>
                <a:lnTo>
                  <a:pt x="16407" y="132120"/>
                </a:lnTo>
                <a:lnTo>
                  <a:pt x="16393" y="132272"/>
                </a:lnTo>
                <a:lnTo>
                  <a:pt x="16361" y="132537"/>
                </a:lnTo>
                <a:lnTo>
                  <a:pt x="16705" y="132537"/>
                </a:lnTo>
                <a:lnTo>
                  <a:pt x="16755" y="132516"/>
                </a:lnTo>
                <a:lnTo>
                  <a:pt x="16768" y="132510"/>
                </a:lnTo>
                <a:lnTo>
                  <a:pt x="16780" y="132510"/>
                </a:lnTo>
                <a:lnTo>
                  <a:pt x="16878" y="132502"/>
                </a:lnTo>
                <a:lnTo>
                  <a:pt x="17336" y="132508"/>
                </a:lnTo>
                <a:lnTo>
                  <a:pt x="17674" y="132507"/>
                </a:lnTo>
                <a:lnTo>
                  <a:pt x="19062" y="132486"/>
                </a:lnTo>
                <a:lnTo>
                  <a:pt x="20262" y="132468"/>
                </a:lnTo>
                <a:lnTo>
                  <a:pt x="21446" y="132450"/>
                </a:lnTo>
                <a:lnTo>
                  <a:pt x="23486" y="132419"/>
                </a:lnTo>
                <a:lnTo>
                  <a:pt x="23920" y="132412"/>
                </a:lnTo>
                <a:lnTo>
                  <a:pt x="25069" y="132395"/>
                </a:lnTo>
                <a:lnTo>
                  <a:pt x="27769" y="132387"/>
                </a:lnTo>
                <a:lnTo>
                  <a:pt x="28241" y="132386"/>
                </a:lnTo>
                <a:lnTo>
                  <a:pt x="28413" y="132385"/>
                </a:lnTo>
                <a:lnTo>
                  <a:pt x="28418" y="132385"/>
                </a:lnTo>
                <a:lnTo>
                  <a:pt x="30148" y="132380"/>
                </a:lnTo>
                <a:lnTo>
                  <a:pt x="30159" y="132380"/>
                </a:lnTo>
                <a:lnTo>
                  <a:pt x="30244" y="132380"/>
                </a:lnTo>
                <a:lnTo>
                  <a:pt x="30265" y="132380"/>
                </a:lnTo>
                <a:lnTo>
                  <a:pt x="37083" y="132296"/>
                </a:lnTo>
                <a:lnTo>
                  <a:pt x="38900" y="132304"/>
                </a:lnTo>
                <a:lnTo>
                  <a:pt x="39923" y="132309"/>
                </a:lnTo>
                <a:lnTo>
                  <a:pt x="47471" y="132341"/>
                </a:lnTo>
                <a:lnTo>
                  <a:pt x="47489" y="132341"/>
                </a:lnTo>
                <a:lnTo>
                  <a:pt x="47733" y="132342"/>
                </a:lnTo>
                <a:lnTo>
                  <a:pt x="47885" y="132343"/>
                </a:lnTo>
                <a:lnTo>
                  <a:pt x="47910" y="132343"/>
                </a:lnTo>
                <a:lnTo>
                  <a:pt x="48034" y="132343"/>
                </a:lnTo>
                <a:lnTo>
                  <a:pt x="48188" y="132344"/>
                </a:lnTo>
                <a:lnTo>
                  <a:pt x="48233" y="132344"/>
                </a:lnTo>
                <a:lnTo>
                  <a:pt x="48269" y="132344"/>
                </a:lnTo>
                <a:lnTo>
                  <a:pt x="48453" y="132345"/>
                </a:lnTo>
                <a:lnTo>
                  <a:pt x="48540" y="132346"/>
                </a:lnTo>
                <a:lnTo>
                  <a:pt x="48695" y="132346"/>
                </a:lnTo>
                <a:lnTo>
                  <a:pt x="49073" y="132345"/>
                </a:lnTo>
                <a:lnTo>
                  <a:pt x="49680" y="132279"/>
                </a:lnTo>
                <a:lnTo>
                  <a:pt x="49706" y="132277"/>
                </a:lnTo>
                <a:lnTo>
                  <a:pt x="49829" y="132263"/>
                </a:lnTo>
                <a:lnTo>
                  <a:pt x="49855" y="132260"/>
                </a:lnTo>
                <a:lnTo>
                  <a:pt x="50990" y="132137"/>
                </a:lnTo>
                <a:lnTo>
                  <a:pt x="52244" y="131999"/>
                </a:lnTo>
                <a:lnTo>
                  <a:pt x="52862" y="131931"/>
                </a:lnTo>
                <a:lnTo>
                  <a:pt x="53005" y="131915"/>
                </a:lnTo>
                <a:lnTo>
                  <a:pt x="54832" y="131715"/>
                </a:lnTo>
                <a:lnTo>
                  <a:pt x="55563" y="131634"/>
                </a:lnTo>
                <a:lnTo>
                  <a:pt x="55643" y="131626"/>
                </a:lnTo>
                <a:lnTo>
                  <a:pt x="55793" y="131609"/>
                </a:lnTo>
                <a:lnTo>
                  <a:pt x="56099" y="131576"/>
                </a:lnTo>
                <a:lnTo>
                  <a:pt x="56184" y="131566"/>
                </a:lnTo>
                <a:lnTo>
                  <a:pt x="56403" y="131542"/>
                </a:lnTo>
                <a:lnTo>
                  <a:pt x="56413" y="131541"/>
                </a:lnTo>
                <a:lnTo>
                  <a:pt x="56540" y="131527"/>
                </a:lnTo>
                <a:lnTo>
                  <a:pt x="57292" y="131445"/>
                </a:lnTo>
                <a:lnTo>
                  <a:pt x="59095" y="131247"/>
                </a:lnTo>
                <a:lnTo>
                  <a:pt x="59970" y="131151"/>
                </a:lnTo>
                <a:lnTo>
                  <a:pt x="59970" y="131151"/>
                </a:lnTo>
                <a:lnTo>
                  <a:pt x="59971" y="131151"/>
                </a:lnTo>
                <a:lnTo>
                  <a:pt x="59976" y="131150"/>
                </a:lnTo>
                <a:lnTo>
                  <a:pt x="60254" y="131120"/>
                </a:lnTo>
                <a:lnTo>
                  <a:pt x="61333" y="131002"/>
                </a:lnTo>
                <a:lnTo>
                  <a:pt x="61912" y="130942"/>
                </a:lnTo>
                <a:lnTo>
                  <a:pt x="64200" y="130705"/>
                </a:lnTo>
                <a:lnTo>
                  <a:pt x="65323" y="130589"/>
                </a:lnTo>
                <a:lnTo>
                  <a:pt x="65330" y="130589"/>
                </a:lnTo>
                <a:lnTo>
                  <a:pt x="65331" y="130589"/>
                </a:lnTo>
                <a:lnTo>
                  <a:pt x="66555" y="130604"/>
                </a:lnTo>
                <a:lnTo>
                  <a:pt x="66560" y="130604"/>
                </a:lnTo>
                <a:lnTo>
                  <a:pt x="66560" y="130604"/>
                </a:lnTo>
                <a:lnTo>
                  <a:pt x="66603" y="130604"/>
                </a:lnTo>
                <a:lnTo>
                  <a:pt x="66618" y="130605"/>
                </a:lnTo>
                <a:lnTo>
                  <a:pt x="67324" y="130613"/>
                </a:lnTo>
                <a:lnTo>
                  <a:pt x="73961" y="130461"/>
                </a:lnTo>
                <a:lnTo>
                  <a:pt x="73964" y="130461"/>
                </a:lnTo>
                <a:lnTo>
                  <a:pt x="73963" y="130464"/>
                </a:lnTo>
                <a:lnTo>
                  <a:pt x="74349" y="130455"/>
                </a:lnTo>
                <a:lnTo>
                  <a:pt x="74858" y="130443"/>
                </a:lnTo>
                <a:lnTo>
                  <a:pt x="77297" y="130388"/>
                </a:lnTo>
                <a:lnTo>
                  <a:pt x="77410" y="130386"/>
                </a:lnTo>
                <a:lnTo>
                  <a:pt x="77596" y="130382"/>
                </a:lnTo>
                <a:lnTo>
                  <a:pt x="77596" y="130382"/>
                </a:lnTo>
                <a:lnTo>
                  <a:pt x="77711" y="130379"/>
                </a:lnTo>
                <a:lnTo>
                  <a:pt x="78583" y="130359"/>
                </a:lnTo>
                <a:lnTo>
                  <a:pt x="80839" y="130309"/>
                </a:lnTo>
                <a:lnTo>
                  <a:pt x="81089" y="130303"/>
                </a:lnTo>
                <a:lnTo>
                  <a:pt x="81194" y="130301"/>
                </a:lnTo>
                <a:lnTo>
                  <a:pt x="81215" y="130300"/>
                </a:lnTo>
                <a:lnTo>
                  <a:pt x="81315" y="130298"/>
                </a:lnTo>
                <a:lnTo>
                  <a:pt x="81410" y="130296"/>
                </a:lnTo>
                <a:lnTo>
                  <a:pt x="81564" y="130293"/>
                </a:lnTo>
                <a:lnTo>
                  <a:pt x="81564" y="130293"/>
                </a:lnTo>
                <a:lnTo>
                  <a:pt x="81566" y="130292"/>
                </a:lnTo>
                <a:lnTo>
                  <a:pt x="81797" y="130289"/>
                </a:lnTo>
                <a:lnTo>
                  <a:pt x="82334" y="130281"/>
                </a:lnTo>
                <a:lnTo>
                  <a:pt x="82429" y="130280"/>
                </a:lnTo>
                <a:lnTo>
                  <a:pt x="84081" y="130257"/>
                </a:lnTo>
                <a:lnTo>
                  <a:pt x="84395" y="130256"/>
                </a:lnTo>
                <a:lnTo>
                  <a:pt x="85218" y="130264"/>
                </a:lnTo>
                <a:lnTo>
                  <a:pt x="85404" y="130267"/>
                </a:lnTo>
                <a:lnTo>
                  <a:pt x="85404" y="130267"/>
                </a:lnTo>
                <a:lnTo>
                  <a:pt x="85442" y="130268"/>
                </a:lnTo>
                <a:lnTo>
                  <a:pt x="85690" y="130272"/>
                </a:lnTo>
                <a:lnTo>
                  <a:pt x="87967" y="130292"/>
                </a:lnTo>
                <a:lnTo>
                  <a:pt x="88354" y="130243"/>
                </a:lnTo>
                <a:lnTo>
                  <a:pt x="88686" y="130201"/>
                </a:lnTo>
                <a:lnTo>
                  <a:pt x="89653" y="130079"/>
                </a:lnTo>
                <a:lnTo>
                  <a:pt x="89654" y="130079"/>
                </a:lnTo>
                <a:lnTo>
                  <a:pt x="89814" y="130079"/>
                </a:lnTo>
                <a:lnTo>
                  <a:pt x="89877" y="130072"/>
                </a:lnTo>
                <a:lnTo>
                  <a:pt x="91785" y="129853"/>
                </a:lnTo>
                <a:lnTo>
                  <a:pt x="92357" y="129787"/>
                </a:lnTo>
                <a:lnTo>
                  <a:pt x="92357" y="129787"/>
                </a:lnTo>
                <a:lnTo>
                  <a:pt x="92486" y="129772"/>
                </a:lnTo>
                <a:lnTo>
                  <a:pt x="92566" y="129763"/>
                </a:lnTo>
                <a:lnTo>
                  <a:pt x="93565" y="129648"/>
                </a:lnTo>
                <a:lnTo>
                  <a:pt x="93584" y="129646"/>
                </a:lnTo>
                <a:lnTo>
                  <a:pt x="95250" y="129695"/>
                </a:lnTo>
                <a:lnTo>
                  <a:pt x="96675" y="129736"/>
                </a:lnTo>
                <a:lnTo>
                  <a:pt x="96595" y="129402"/>
                </a:lnTo>
                <a:lnTo>
                  <a:pt x="96586" y="129362"/>
                </a:lnTo>
                <a:lnTo>
                  <a:pt x="96429" y="128707"/>
                </a:lnTo>
                <a:lnTo>
                  <a:pt x="96428" y="128704"/>
                </a:lnTo>
                <a:lnTo>
                  <a:pt x="96343" y="128380"/>
                </a:lnTo>
                <a:lnTo>
                  <a:pt x="96341" y="128369"/>
                </a:lnTo>
                <a:lnTo>
                  <a:pt x="96341" y="128369"/>
                </a:lnTo>
                <a:lnTo>
                  <a:pt x="96230" y="127944"/>
                </a:lnTo>
                <a:lnTo>
                  <a:pt x="96115" y="127507"/>
                </a:lnTo>
                <a:lnTo>
                  <a:pt x="95949" y="126870"/>
                </a:lnTo>
                <a:lnTo>
                  <a:pt x="95857" y="126518"/>
                </a:lnTo>
                <a:lnTo>
                  <a:pt x="95560" y="125378"/>
                </a:lnTo>
                <a:lnTo>
                  <a:pt x="95271" y="124273"/>
                </a:lnTo>
                <a:lnTo>
                  <a:pt x="95203" y="124011"/>
                </a:lnTo>
                <a:lnTo>
                  <a:pt x="95198" y="123993"/>
                </a:lnTo>
                <a:lnTo>
                  <a:pt x="95191" y="123967"/>
                </a:lnTo>
                <a:lnTo>
                  <a:pt x="95396" y="123961"/>
                </a:lnTo>
                <a:lnTo>
                  <a:pt x="100289" y="123840"/>
                </a:lnTo>
                <a:lnTo>
                  <a:pt x="100900" y="123825"/>
                </a:lnTo>
                <a:lnTo>
                  <a:pt x="100930" y="123825"/>
                </a:lnTo>
                <a:lnTo>
                  <a:pt x="101001" y="123823"/>
                </a:lnTo>
                <a:lnTo>
                  <a:pt x="102066" y="123800"/>
                </a:lnTo>
                <a:lnTo>
                  <a:pt x="102154" y="123798"/>
                </a:lnTo>
                <a:lnTo>
                  <a:pt x="102198" y="123798"/>
                </a:lnTo>
                <a:lnTo>
                  <a:pt x="102259" y="123796"/>
                </a:lnTo>
                <a:lnTo>
                  <a:pt x="103685" y="123766"/>
                </a:lnTo>
                <a:lnTo>
                  <a:pt x="104221" y="123754"/>
                </a:lnTo>
                <a:lnTo>
                  <a:pt x="104221" y="123754"/>
                </a:lnTo>
                <a:lnTo>
                  <a:pt x="104221" y="123752"/>
                </a:lnTo>
                <a:lnTo>
                  <a:pt x="104375" y="123748"/>
                </a:lnTo>
                <a:lnTo>
                  <a:pt x="105481" y="123724"/>
                </a:lnTo>
                <a:lnTo>
                  <a:pt x="105504" y="123723"/>
                </a:lnTo>
                <a:lnTo>
                  <a:pt x="105505" y="123723"/>
                </a:lnTo>
                <a:lnTo>
                  <a:pt x="105513" y="123723"/>
                </a:lnTo>
                <a:lnTo>
                  <a:pt x="105517" y="123723"/>
                </a:lnTo>
                <a:lnTo>
                  <a:pt x="105520" y="123723"/>
                </a:lnTo>
                <a:lnTo>
                  <a:pt x="105521" y="123722"/>
                </a:lnTo>
                <a:lnTo>
                  <a:pt x="105521" y="123720"/>
                </a:lnTo>
                <a:lnTo>
                  <a:pt x="105522" y="123717"/>
                </a:lnTo>
                <a:lnTo>
                  <a:pt x="105522" y="123717"/>
                </a:lnTo>
                <a:lnTo>
                  <a:pt x="105523" y="123713"/>
                </a:lnTo>
                <a:lnTo>
                  <a:pt x="105524" y="123712"/>
                </a:lnTo>
                <a:lnTo>
                  <a:pt x="105525" y="123709"/>
                </a:lnTo>
                <a:lnTo>
                  <a:pt x="105525" y="123707"/>
                </a:lnTo>
                <a:lnTo>
                  <a:pt x="105526" y="123703"/>
                </a:lnTo>
                <a:lnTo>
                  <a:pt x="105527" y="123702"/>
                </a:lnTo>
                <a:lnTo>
                  <a:pt x="105528" y="123698"/>
                </a:lnTo>
                <a:lnTo>
                  <a:pt x="105529" y="123696"/>
                </a:lnTo>
                <a:lnTo>
                  <a:pt x="105530" y="123692"/>
                </a:lnTo>
                <a:lnTo>
                  <a:pt x="105530" y="123690"/>
                </a:lnTo>
                <a:lnTo>
                  <a:pt x="105532" y="123686"/>
                </a:lnTo>
                <a:lnTo>
                  <a:pt x="105533" y="123682"/>
                </a:lnTo>
                <a:lnTo>
                  <a:pt x="105534" y="123678"/>
                </a:lnTo>
                <a:lnTo>
                  <a:pt x="105535" y="123677"/>
                </a:lnTo>
                <a:lnTo>
                  <a:pt x="105536" y="123671"/>
                </a:lnTo>
                <a:lnTo>
                  <a:pt x="105538" y="123667"/>
                </a:lnTo>
                <a:lnTo>
                  <a:pt x="105538" y="123666"/>
                </a:lnTo>
                <a:lnTo>
                  <a:pt x="105540" y="123661"/>
                </a:lnTo>
                <a:lnTo>
                  <a:pt x="105541" y="123657"/>
                </a:lnTo>
                <a:lnTo>
                  <a:pt x="105541" y="123656"/>
                </a:lnTo>
                <a:lnTo>
                  <a:pt x="105543" y="123651"/>
                </a:lnTo>
                <a:lnTo>
                  <a:pt x="105543" y="123651"/>
                </a:lnTo>
                <a:lnTo>
                  <a:pt x="105544" y="123647"/>
                </a:lnTo>
                <a:lnTo>
                  <a:pt x="105545" y="123644"/>
                </a:lnTo>
                <a:lnTo>
                  <a:pt x="105545" y="123642"/>
                </a:lnTo>
                <a:lnTo>
                  <a:pt x="105546" y="123640"/>
                </a:lnTo>
                <a:lnTo>
                  <a:pt x="105548" y="123635"/>
                </a:lnTo>
                <a:lnTo>
                  <a:pt x="105548" y="123633"/>
                </a:lnTo>
                <a:lnTo>
                  <a:pt x="105549" y="123630"/>
                </a:lnTo>
                <a:lnTo>
                  <a:pt x="105550" y="123627"/>
                </a:lnTo>
                <a:lnTo>
                  <a:pt x="105552" y="123622"/>
                </a:lnTo>
                <a:lnTo>
                  <a:pt x="105552" y="123621"/>
                </a:lnTo>
                <a:lnTo>
                  <a:pt x="105553" y="123617"/>
                </a:lnTo>
                <a:lnTo>
                  <a:pt x="105554" y="123615"/>
                </a:lnTo>
                <a:lnTo>
                  <a:pt x="105555" y="123611"/>
                </a:lnTo>
                <a:lnTo>
                  <a:pt x="105556" y="123608"/>
                </a:lnTo>
                <a:lnTo>
                  <a:pt x="105558" y="123604"/>
                </a:lnTo>
                <a:lnTo>
                  <a:pt x="105559" y="123600"/>
                </a:lnTo>
                <a:lnTo>
                  <a:pt x="105560" y="123597"/>
                </a:lnTo>
                <a:lnTo>
                  <a:pt x="105561" y="123591"/>
                </a:lnTo>
                <a:lnTo>
                  <a:pt x="105562" y="123589"/>
                </a:lnTo>
                <a:lnTo>
                  <a:pt x="105564" y="123582"/>
                </a:lnTo>
                <a:lnTo>
                  <a:pt x="105565" y="123579"/>
                </a:lnTo>
                <a:lnTo>
                  <a:pt x="105567" y="123575"/>
                </a:lnTo>
                <a:lnTo>
                  <a:pt x="105568" y="123572"/>
                </a:lnTo>
                <a:lnTo>
                  <a:pt x="105569" y="123566"/>
                </a:lnTo>
                <a:lnTo>
                  <a:pt x="105570" y="123563"/>
                </a:lnTo>
                <a:lnTo>
                  <a:pt x="105572" y="123557"/>
                </a:lnTo>
                <a:lnTo>
                  <a:pt x="105573" y="123555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4" y="123551"/>
                </a:lnTo>
                <a:lnTo>
                  <a:pt x="105576" y="123545"/>
                </a:lnTo>
                <a:lnTo>
                  <a:pt x="105577" y="123541"/>
                </a:lnTo>
                <a:lnTo>
                  <a:pt x="105577" y="123540"/>
                </a:lnTo>
                <a:lnTo>
                  <a:pt x="105578" y="123537"/>
                </a:lnTo>
                <a:lnTo>
                  <a:pt x="105579" y="123534"/>
                </a:lnTo>
                <a:lnTo>
                  <a:pt x="105582" y="123525"/>
                </a:lnTo>
                <a:lnTo>
                  <a:pt x="105589" y="123505"/>
                </a:lnTo>
                <a:lnTo>
                  <a:pt x="105593" y="123491"/>
                </a:lnTo>
                <a:lnTo>
                  <a:pt x="105611" y="123432"/>
                </a:lnTo>
                <a:lnTo>
                  <a:pt x="105624" y="123391"/>
                </a:lnTo>
                <a:lnTo>
                  <a:pt x="105629" y="123374"/>
                </a:lnTo>
                <a:lnTo>
                  <a:pt x="105677" y="123223"/>
                </a:lnTo>
                <a:lnTo>
                  <a:pt x="105709" y="123119"/>
                </a:lnTo>
                <a:lnTo>
                  <a:pt x="105819" y="122769"/>
                </a:lnTo>
                <a:lnTo>
                  <a:pt x="105943" y="122374"/>
                </a:lnTo>
                <a:lnTo>
                  <a:pt x="106110" y="121840"/>
                </a:lnTo>
                <a:lnTo>
                  <a:pt x="107227" y="118278"/>
                </a:lnTo>
                <a:lnTo>
                  <a:pt x="107241" y="118232"/>
                </a:lnTo>
                <a:lnTo>
                  <a:pt x="107242" y="118231"/>
                </a:lnTo>
                <a:lnTo>
                  <a:pt x="107264" y="118160"/>
                </a:lnTo>
                <a:lnTo>
                  <a:pt x="107282" y="118101"/>
                </a:lnTo>
                <a:lnTo>
                  <a:pt x="107300" y="118045"/>
                </a:lnTo>
                <a:lnTo>
                  <a:pt x="107396" y="117738"/>
                </a:lnTo>
                <a:lnTo>
                  <a:pt x="107425" y="117645"/>
                </a:lnTo>
                <a:lnTo>
                  <a:pt x="107462" y="117529"/>
                </a:lnTo>
                <a:lnTo>
                  <a:pt x="107463" y="117526"/>
                </a:lnTo>
                <a:lnTo>
                  <a:pt x="107464" y="117527"/>
                </a:lnTo>
                <a:lnTo>
                  <a:pt x="107925" y="116056"/>
                </a:lnTo>
                <a:lnTo>
                  <a:pt x="108383" y="114596"/>
                </a:lnTo>
                <a:lnTo>
                  <a:pt x="108809" y="113237"/>
                </a:lnTo>
                <a:lnTo>
                  <a:pt x="108978" y="112699"/>
                </a:lnTo>
                <a:lnTo>
                  <a:pt x="108989" y="112683"/>
                </a:lnTo>
                <a:lnTo>
                  <a:pt x="109000" y="112628"/>
                </a:lnTo>
                <a:lnTo>
                  <a:pt x="109077" y="112385"/>
                </a:lnTo>
                <a:lnTo>
                  <a:pt x="109097" y="112320"/>
                </a:lnTo>
                <a:lnTo>
                  <a:pt x="109097" y="112320"/>
                </a:lnTo>
                <a:lnTo>
                  <a:pt x="109301" y="111673"/>
                </a:lnTo>
                <a:lnTo>
                  <a:pt x="109301" y="111671"/>
                </a:lnTo>
                <a:lnTo>
                  <a:pt x="109300" y="111672"/>
                </a:lnTo>
                <a:lnTo>
                  <a:pt x="109300" y="111670"/>
                </a:lnTo>
                <a:lnTo>
                  <a:pt x="109303" y="111665"/>
                </a:lnTo>
                <a:lnTo>
                  <a:pt x="109304" y="111664"/>
                </a:lnTo>
                <a:lnTo>
                  <a:pt x="109331" y="111651"/>
                </a:lnTo>
                <a:lnTo>
                  <a:pt x="109353" y="111651"/>
                </a:lnTo>
                <a:lnTo>
                  <a:pt x="109368" y="111655"/>
                </a:lnTo>
                <a:lnTo>
                  <a:pt x="109383" y="111655"/>
                </a:lnTo>
                <a:lnTo>
                  <a:pt x="109386" y="111662"/>
                </a:lnTo>
                <a:lnTo>
                  <a:pt x="109390" y="111665"/>
                </a:lnTo>
                <a:lnTo>
                  <a:pt x="109392" y="111666"/>
                </a:lnTo>
                <a:lnTo>
                  <a:pt x="109394" y="111666"/>
                </a:lnTo>
                <a:lnTo>
                  <a:pt x="109402" y="111673"/>
                </a:lnTo>
                <a:lnTo>
                  <a:pt x="109410" y="111678"/>
                </a:lnTo>
                <a:lnTo>
                  <a:pt x="109423" y="111686"/>
                </a:lnTo>
                <a:lnTo>
                  <a:pt x="109455" y="111699"/>
                </a:lnTo>
                <a:lnTo>
                  <a:pt x="109456" y="111699"/>
                </a:lnTo>
                <a:lnTo>
                  <a:pt x="109468" y="111700"/>
                </a:lnTo>
                <a:lnTo>
                  <a:pt x="109508" y="111720"/>
                </a:lnTo>
                <a:lnTo>
                  <a:pt x="109535" y="111724"/>
                </a:lnTo>
                <a:lnTo>
                  <a:pt x="109554" y="111726"/>
                </a:lnTo>
                <a:lnTo>
                  <a:pt x="109562" y="111727"/>
                </a:lnTo>
                <a:lnTo>
                  <a:pt x="109571" y="111718"/>
                </a:lnTo>
                <a:lnTo>
                  <a:pt x="109577" y="111713"/>
                </a:lnTo>
                <a:lnTo>
                  <a:pt x="109580" y="111710"/>
                </a:lnTo>
                <a:lnTo>
                  <a:pt x="109578" y="111707"/>
                </a:lnTo>
                <a:lnTo>
                  <a:pt x="109567" y="111693"/>
                </a:lnTo>
                <a:lnTo>
                  <a:pt x="109560" y="111683"/>
                </a:lnTo>
                <a:lnTo>
                  <a:pt x="109533" y="111656"/>
                </a:lnTo>
                <a:lnTo>
                  <a:pt x="109507" y="111622"/>
                </a:lnTo>
                <a:lnTo>
                  <a:pt x="109493" y="111595"/>
                </a:lnTo>
                <a:lnTo>
                  <a:pt x="109489" y="111588"/>
                </a:lnTo>
                <a:lnTo>
                  <a:pt x="109485" y="111558"/>
                </a:lnTo>
                <a:lnTo>
                  <a:pt x="109485" y="111550"/>
                </a:lnTo>
                <a:lnTo>
                  <a:pt x="109486" y="111537"/>
                </a:lnTo>
                <a:lnTo>
                  <a:pt x="109486" y="111507"/>
                </a:lnTo>
                <a:lnTo>
                  <a:pt x="109483" y="111495"/>
                </a:lnTo>
                <a:lnTo>
                  <a:pt x="109479" y="111483"/>
                </a:lnTo>
                <a:lnTo>
                  <a:pt x="109478" y="111472"/>
                </a:lnTo>
                <a:lnTo>
                  <a:pt x="109480" y="111419"/>
                </a:lnTo>
                <a:lnTo>
                  <a:pt x="109469" y="111363"/>
                </a:lnTo>
                <a:lnTo>
                  <a:pt x="109468" y="111344"/>
                </a:lnTo>
                <a:lnTo>
                  <a:pt x="109475" y="111329"/>
                </a:lnTo>
                <a:lnTo>
                  <a:pt x="109487" y="111303"/>
                </a:lnTo>
                <a:lnTo>
                  <a:pt x="109496" y="111288"/>
                </a:lnTo>
                <a:lnTo>
                  <a:pt x="109527" y="111273"/>
                </a:lnTo>
                <a:lnTo>
                  <a:pt x="109539" y="111267"/>
                </a:lnTo>
                <a:lnTo>
                  <a:pt x="109597" y="111284"/>
                </a:lnTo>
                <a:lnTo>
                  <a:pt x="109636" y="111321"/>
                </a:lnTo>
                <a:lnTo>
                  <a:pt x="109639" y="111325"/>
                </a:lnTo>
                <a:lnTo>
                  <a:pt x="109664" y="111355"/>
                </a:lnTo>
                <a:lnTo>
                  <a:pt x="109668" y="111354"/>
                </a:lnTo>
                <a:lnTo>
                  <a:pt x="109692" y="111341"/>
                </a:lnTo>
                <a:lnTo>
                  <a:pt x="109695" y="111326"/>
                </a:lnTo>
                <a:lnTo>
                  <a:pt x="109699" y="111308"/>
                </a:lnTo>
                <a:lnTo>
                  <a:pt x="109676" y="111271"/>
                </a:lnTo>
                <a:lnTo>
                  <a:pt x="109647" y="111254"/>
                </a:lnTo>
                <a:lnTo>
                  <a:pt x="109620" y="111230"/>
                </a:lnTo>
                <a:lnTo>
                  <a:pt x="109617" y="111227"/>
                </a:lnTo>
                <a:lnTo>
                  <a:pt x="109613" y="111225"/>
                </a:lnTo>
                <a:lnTo>
                  <a:pt x="109591" y="111208"/>
                </a:lnTo>
                <a:lnTo>
                  <a:pt x="109577" y="111178"/>
                </a:lnTo>
                <a:lnTo>
                  <a:pt x="109582" y="111167"/>
                </a:lnTo>
                <a:lnTo>
                  <a:pt x="109598" y="111153"/>
                </a:lnTo>
                <a:lnTo>
                  <a:pt x="109600" y="111152"/>
                </a:lnTo>
                <a:lnTo>
                  <a:pt x="109613" y="111144"/>
                </a:lnTo>
                <a:lnTo>
                  <a:pt x="109631" y="111134"/>
                </a:lnTo>
                <a:lnTo>
                  <a:pt x="109654" y="111126"/>
                </a:lnTo>
                <a:lnTo>
                  <a:pt x="109665" y="111123"/>
                </a:lnTo>
                <a:lnTo>
                  <a:pt x="109670" y="111121"/>
                </a:lnTo>
                <a:lnTo>
                  <a:pt x="109694" y="111108"/>
                </a:lnTo>
                <a:lnTo>
                  <a:pt x="109706" y="111087"/>
                </a:lnTo>
                <a:lnTo>
                  <a:pt x="109710" y="111063"/>
                </a:lnTo>
                <a:lnTo>
                  <a:pt x="109715" y="111041"/>
                </a:lnTo>
                <a:lnTo>
                  <a:pt x="109715" y="111011"/>
                </a:lnTo>
                <a:lnTo>
                  <a:pt x="109705" y="110999"/>
                </a:lnTo>
                <a:lnTo>
                  <a:pt x="109704" y="110998"/>
                </a:lnTo>
                <a:lnTo>
                  <a:pt x="109679" y="110968"/>
                </a:lnTo>
                <a:lnTo>
                  <a:pt x="109624" y="110968"/>
                </a:lnTo>
                <a:lnTo>
                  <a:pt x="109552" y="110966"/>
                </a:lnTo>
                <a:lnTo>
                  <a:pt x="109547" y="110961"/>
                </a:lnTo>
                <a:lnTo>
                  <a:pt x="109524" y="110935"/>
                </a:lnTo>
                <a:lnTo>
                  <a:pt x="109543" y="110907"/>
                </a:lnTo>
                <a:lnTo>
                  <a:pt x="109549" y="110898"/>
                </a:lnTo>
                <a:lnTo>
                  <a:pt x="109552" y="110893"/>
                </a:lnTo>
                <a:lnTo>
                  <a:pt x="109554" y="110890"/>
                </a:lnTo>
                <a:lnTo>
                  <a:pt x="109558" y="110889"/>
                </a:lnTo>
                <a:lnTo>
                  <a:pt x="109588" y="110876"/>
                </a:lnTo>
                <a:lnTo>
                  <a:pt x="109603" y="110870"/>
                </a:lnTo>
                <a:lnTo>
                  <a:pt x="109612" y="110861"/>
                </a:lnTo>
                <a:lnTo>
                  <a:pt x="109649" y="110857"/>
                </a:lnTo>
                <a:lnTo>
                  <a:pt x="109653" y="110857"/>
                </a:lnTo>
                <a:lnTo>
                  <a:pt x="109669" y="110855"/>
                </a:lnTo>
                <a:lnTo>
                  <a:pt x="109685" y="110854"/>
                </a:lnTo>
                <a:lnTo>
                  <a:pt x="109699" y="110852"/>
                </a:lnTo>
                <a:lnTo>
                  <a:pt x="109727" y="110849"/>
                </a:lnTo>
                <a:lnTo>
                  <a:pt x="109737" y="110847"/>
                </a:lnTo>
                <a:lnTo>
                  <a:pt x="109738" y="110848"/>
                </a:lnTo>
                <a:lnTo>
                  <a:pt x="109800" y="110873"/>
                </a:lnTo>
                <a:lnTo>
                  <a:pt x="109824" y="110883"/>
                </a:lnTo>
                <a:lnTo>
                  <a:pt x="109832" y="110886"/>
                </a:lnTo>
                <a:lnTo>
                  <a:pt x="109856" y="110896"/>
                </a:lnTo>
                <a:lnTo>
                  <a:pt x="109904" y="110902"/>
                </a:lnTo>
                <a:lnTo>
                  <a:pt x="109906" y="110902"/>
                </a:lnTo>
                <a:lnTo>
                  <a:pt x="109957" y="110902"/>
                </a:lnTo>
                <a:lnTo>
                  <a:pt x="109969" y="110893"/>
                </a:lnTo>
                <a:lnTo>
                  <a:pt x="110004" y="110868"/>
                </a:lnTo>
                <a:lnTo>
                  <a:pt x="110019" y="110856"/>
                </a:lnTo>
                <a:lnTo>
                  <a:pt x="110033" y="110812"/>
                </a:lnTo>
                <a:lnTo>
                  <a:pt x="110035" y="110806"/>
                </a:lnTo>
                <a:lnTo>
                  <a:pt x="110040" y="110772"/>
                </a:lnTo>
                <a:lnTo>
                  <a:pt x="110042" y="110759"/>
                </a:lnTo>
                <a:lnTo>
                  <a:pt x="110061" y="110739"/>
                </a:lnTo>
                <a:lnTo>
                  <a:pt x="110079" y="110719"/>
                </a:lnTo>
                <a:lnTo>
                  <a:pt x="110081" y="110717"/>
                </a:lnTo>
                <a:lnTo>
                  <a:pt x="110082" y="110715"/>
                </a:lnTo>
                <a:lnTo>
                  <a:pt x="110139" y="110670"/>
                </a:lnTo>
                <a:lnTo>
                  <a:pt x="110171" y="110646"/>
                </a:lnTo>
                <a:lnTo>
                  <a:pt x="110200" y="110625"/>
                </a:lnTo>
                <a:lnTo>
                  <a:pt x="110233" y="110600"/>
                </a:lnTo>
                <a:lnTo>
                  <a:pt x="110317" y="110535"/>
                </a:lnTo>
                <a:lnTo>
                  <a:pt x="110398" y="110457"/>
                </a:lnTo>
                <a:lnTo>
                  <a:pt x="110424" y="110428"/>
                </a:lnTo>
                <a:lnTo>
                  <a:pt x="110457" y="110392"/>
                </a:lnTo>
                <a:lnTo>
                  <a:pt x="110561" y="110307"/>
                </a:lnTo>
                <a:lnTo>
                  <a:pt x="110601" y="110279"/>
                </a:lnTo>
                <a:lnTo>
                  <a:pt x="110613" y="110275"/>
                </a:lnTo>
                <a:lnTo>
                  <a:pt x="110646" y="110266"/>
                </a:lnTo>
                <a:lnTo>
                  <a:pt x="110648" y="110267"/>
                </a:lnTo>
                <a:lnTo>
                  <a:pt x="110651" y="110268"/>
                </a:lnTo>
                <a:lnTo>
                  <a:pt x="110651" y="110268"/>
                </a:lnTo>
                <a:lnTo>
                  <a:pt x="110689" y="110288"/>
                </a:lnTo>
                <a:lnTo>
                  <a:pt x="110703" y="110305"/>
                </a:lnTo>
                <a:lnTo>
                  <a:pt x="110704" y="110306"/>
                </a:lnTo>
                <a:lnTo>
                  <a:pt x="110705" y="110308"/>
                </a:lnTo>
                <a:lnTo>
                  <a:pt x="110705" y="110308"/>
                </a:lnTo>
                <a:lnTo>
                  <a:pt x="110712" y="110316"/>
                </a:lnTo>
                <a:lnTo>
                  <a:pt x="110727" y="110344"/>
                </a:lnTo>
                <a:lnTo>
                  <a:pt x="110727" y="110348"/>
                </a:lnTo>
                <a:lnTo>
                  <a:pt x="110727" y="110351"/>
                </a:lnTo>
                <a:lnTo>
                  <a:pt x="110723" y="110385"/>
                </a:lnTo>
                <a:lnTo>
                  <a:pt x="110707" y="110418"/>
                </a:lnTo>
                <a:lnTo>
                  <a:pt x="110706" y="110420"/>
                </a:lnTo>
                <a:lnTo>
                  <a:pt x="110691" y="110450"/>
                </a:lnTo>
                <a:lnTo>
                  <a:pt x="110672" y="110485"/>
                </a:lnTo>
                <a:lnTo>
                  <a:pt x="110644" y="110535"/>
                </a:lnTo>
                <a:lnTo>
                  <a:pt x="110603" y="110604"/>
                </a:lnTo>
                <a:lnTo>
                  <a:pt x="110599" y="110611"/>
                </a:lnTo>
                <a:lnTo>
                  <a:pt x="110595" y="110618"/>
                </a:lnTo>
                <a:lnTo>
                  <a:pt x="110547" y="110693"/>
                </a:lnTo>
                <a:lnTo>
                  <a:pt x="110528" y="110723"/>
                </a:lnTo>
                <a:lnTo>
                  <a:pt x="110486" y="110789"/>
                </a:lnTo>
                <a:lnTo>
                  <a:pt x="110472" y="110850"/>
                </a:lnTo>
                <a:lnTo>
                  <a:pt x="110467" y="110879"/>
                </a:lnTo>
                <a:lnTo>
                  <a:pt x="110478" y="110895"/>
                </a:lnTo>
                <a:lnTo>
                  <a:pt x="110519" y="110956"/>
                </a:lnTo>
                <a:lnTo>
                  <a:pt x="110536" y="111062"/>
                </a:lnTo>
                <a:lnTo>
                  <a:pt x="110557" y="111113"/>
                </a:lnTo>
                <a:lnTo>
                  <a:pt x="110577" y="111162"/>
                </a:lnTo>
                <a:lnTo>
                  <a:pt x="110586" y="111167"/>
                </a:lnTo>
                <a:lnTo>
                  <a:pt x="110593" y="111171"/>
                </a:lnTo>
                <a:lnTo>
                  <a:pt x="110609" y="111180"/>
                </a:lnTo>
                <a:lnTo>
                  <a:pt x="110604" y="111190"/>
                </a:lnTo>
                <a:lnTo>
                  <a:pt x="110605" y="111204"/>
                </a:lnTo>
                <a:lnTo>
                  <a:pt x="110605" y="111222"/>
                </a:lnTo>
                <a:lnTo>
                  <a:pt x="110605" y="111257"/>
                </a:lnTo>
                <a:lnTo>
                  <a:pt x="110618" y="112689"/>
                </a:lnTo>
                <a:lnTo>
                  <a:pt x="110620" y="112856"/>
                </a:lnTo>
                <a:lnTo>
                  <a:pt x="110627" y="113616"/>
                </a:lnTo>
                <a:lnTo>
                  <a:pt x="110636" y="114555"/>
                </a:lnTo>
                <a:lnTo>
                  <a:pt x="110641" y="114923"/>
                </a:lnTo>
                <a:lnTo>
                  <a:pt x="110641" y="114944"/>
                </a:lnTo>
                <a:lnTo>
                  <a:pt x="110761" y="115027"/>
                </a:lnTo>
                <a:lnTo>
                  <a:pt x="110881" y="115111"/>
                </a:lnTo>
                <a:lnTo>
                  <a:pt x="111065" y="115432"/>
                </a:lnTo>
                <a:lnTo>
                  <a:pt x="111068" y="115436"/>
                </a:lnTo>
                <a:lnTo>
                  <a:pt x="111228" y="115650"/>
                </a:lnTo>
                <a:lnTo>
                  <a:pt x="111261" y="115694"/>
                </a:lnTo>
                <a:lnTo>
                  <a:pt x="112025" y="115290"/>
                </a:lnTo>
                <a:lnTo>
                  <a:pt x="112296" y="115567"/>
                </a:lnTo>
                <a:lnTo>
                  <a:pt x="112301" y="115662"/>
                </a:lnTo>
                <a:lnTo>
                  <a:pt x="112307" y="115756"/>
                </a:lnTo>
                <a:lnTo>
                  <a:pt x="112320" y="116040"/>
                </a:lnTo>
                <a:lnTo>
                  <a:pt x="112324" y="116046"/>
                </a:lnTo>
                <a:lnTo>
                  <a:pt x="112412" y="116212"/>
                </a:lnTo>
                <a:lnTo>
                  <a:pt x="112457" y="116297"/>
                </a:lnTo>
                <a:lnTo>
                  <a:pt x="112509" y="116326"/>
                </a:lnTo>
                <a:lnTo>
                  <a:pt x="112665" y="116414"/>
                </a:lnTo>
                <a:lnTo>
                  <a:pt x="112693" y="116464"/>
                </a:lnTo>
                <a:lnTo>
                  <a:pt x="112767" y="116600"/>
                </a:lnTo>
                <a:lnTo>
                  <a:pt x="112813" y="116685"/>
                </a:lnTo>
                <a:lnTo>
                  <a:pt x="113045" y="117013"/>
                </a:lnTo>
                <a:lnTo>
                  <a:pt x="113385" y="116952"/>
                </a:lnTo>
                <a:lnTo>
                  <a:pt x="113642" y="116703"/>
                </a:lnTo>
                <a:lnTo>
                  <a:pt x="113671" y="116605"/>
                </a:lnTo>
                <a:lnTo>
                  <a:pt x="113678" y="116581"/>
                </a:lnTo>
                <a:lnTo>
                  <a:pt x="113824" y="116484"/>
                </a:lnTo>
                <a:lnTo>
                  <a:pt x="113886" y="116511"/>
                </a:lnTo>
                <a:lnTo>
                  <a:pt x="113888" y="116512"/>
                </a:lnTo>
                <a:lnTo>
                  <a:pt x="113960" y="116571"/>
                </a:lnTo>
                <a:lnTo>
                  <a:pt x="113977" y="116614"/>
                </a:lnTo>
                <a:lnTo>
                  <a:pt x="113999" y="116668"/>
                </a:lnTo>
                <a:lnTo>
                  <a:pt x="114000" y="116670"/>
                </a:lnTo>
                <a:lnTo>
                  <a:pt x="114003" y="116684"/>
                </a:lnTo>
                <a:lnTo>
                  <a:pt x="114004" y="116693"/>
                </a:lnTo>
                <a:lnTo>
                  <a:pt x="114005" y="116695"/>
                </a:lnTo>
                <a:lnTo>
                  <a:pt x="114007" y="116698"/>
                </a:lnTo>
                <a:lnTo>
                  <a:pt x="114007" y="116698"/>
                </a:lnTo>
                <a:lnTo>
                  <a:pt x="114014" y="116706"/>
                </a:lnTo>
                <a:lnTo>
                  <a:pt x="114033" y="116728"/>
                </a:lnTo>
                <a:lnTo>
                  <a:pt x="114044" y="116750"/>
                </a:lnTo>
                <a:lnTo>
                  <a:pt x="114101" y="116799"/>
                </a:lnTo>
                <a:lnTo>
                  <a:pt x="114219" y="116924"/>
                </a:lnTo>
                <a:lnTo>
                  <a:pt x="114247" y="116972"/>
                </a:lnTo>
                <a:lnTo>
                  <a:pt x="114276" y="117027"/>
                </a:lnTo>
                <a:lnTo>
                  <a:pt x="114298" y="117103"/>
                </a:lnTo>
                <a:lnTo>
                  <a:pt x="114309" y="117130"/>
                </a:lnTo>
                <a:lnTo>
                  <a:pt x="114304" y="117152"/>
                </a:lnTo>
                <a:lnTo>
                  <a:pt x="114300" y="117161"/>
                </a:lnTo>
                <a:lnTo>
                  <a:pt x="114287" y="117195"/>
                </a:lnTo>
                <a:lnTo>
                  <a:pt x="114270" y="117228"/>
                </a:lnTo>
                <a:lnTo>
                  <a:pt x="114264" y="117277"/>
                </a:lnTo>
                <a:lnTo>
                  <a:pt x="114258" y="117292"/>
                </a:lnTo>
                <a:lnTo>
                  <a:pt x="114236" y="117347"/>
                </a:lnTo>
                <a:lnTo>
                  <a:pt x="114213" y="117412"/>
                </a:lnTo>
                <a:lnTo>
                  <a:pt x="114208" y="117456"/>
                </a:lnTo>
                <a:lnTo>
                  <a:pt x="114202" y="117472"/>
                </a:lnTo>
                <a:lnTo>
                  <a:pt x="114197" y="117573"/>
                </a:lnTo>
                <a:lnTo>
                  <a:pt x="114208" y="117597"/>
                </a:lnTo>
                <a:lnTo>
                  <a:pt x="114236" y="117689"/>
                </a:lnTo>
                <a:lnTo>
                  <a:pt x="114259" y="117782"/>
                </a:lnTo>
                <a:lnTo>
                  <a:pt x="114304" y="117874"/>
                </a:lnTo>
                <a:lnTo>
                  <a:pt x="114349" y="117939"/>
                </a:lnTo>
                <a:lnTo>
                  <a:pt x="114371" y="117956"/>
                </a:lnTo>
                <a:lnTo>
                  <a:pt x="114422" y="117988"/>
                </a:lnTo>
                <a:lnTo>
                  <a:pt x="114462" y="118015"/>
                </a:lnTo>
                <a:lnTo>
                  <a:pt x="114507" y="118048"/>
                </a:lnTo>
                <a:lnTo>
                  <a:pt x="114541" y="118070"/>
                </a:lnTo>
                <a:lnTo>
                  <a:pt x="114580" y="118086"/>
                </a:lnTo>
                <a:lnTo>
                  <a:pt x="114631" y="118086"/>
                </a:lnTo>
                <a:lnTo>
                  <a:pt x="114851" y="118129"/>
                </a:lnTo>
                <a:lnTo>
                  <a:pt x="114930" y="118167"/>
                </a:lnTo>
                <a:lnTo>
                  <a:pt x="115026" y="118227"/>
                </a:lnTo>
                <a:lnTo>
                  <a:pt x="115071" y="118281"/>
                </a:lnTo>
                <a:lnTo>
                  <a:pt x="115092" y="118390"/>
                </a:lnTo>
                <a:lnTo>
                  <a:pt x="115093" y="118395"/>
                </a:lnTo>
                <a:lnTo>
                  <a:pt x="115058" y="118517"/>
                </a:lnTo>
                <a:lnTo>
                  <a:pt x="115048" y="118553"/>
                </a:lnTo>
                <a:lnTo>
                  <a:pt x="115046" y="118561"/>
                </a:lnTo>
                <a:lnTo>
                  <a:pt x="114997" y="118732"/>
                </a:lnTo>
                <a:lnTo>
                  <a:pt x="114986" y="118765"/>
                </a:lnTo>
                <a:lnTo>
                  <a:pt x="114972" y="118828"/>
                </a:lnTo>
                <a:lnTo>
                  <a:pt x="114969" y="118841"/>
                </a:lnTo>
                <a:lnTo>
                  <a:pt x="114955" y="118869"/>
                </a:lnTo>
                <a:lnTo>
                  <a:pt x="114940" y="118897"/>
                </a:lnTo>
                <a:lnTo>
                  <a:pt x="114935" y="118906"/>
                </a:lnTo>
                <a:lnTo>
                  <a:pt x="114901" y="118944"/>
                </a:lnTo>
                <a:lnTo>
                  <a:pt x="114893" y="118952"/>
                </a:lnTo>
                <a:lnTo>
                  <a:pt x="114890" y="118955"/>
                </a:lnTo>
                <a:lnTo>
                  <a:pt x="114839" y="119026"/>
                </a:lnTo>
                <a:lnTo>
                  <a:pt x="114839" y="119080"/>
                </a:lnTo>
                <a:lnTo>
                  <a:pt x="114839" y="119134"/>
                </a:lnTo>
                <a:lnTo>
                  <a:pt x="114839" y="119194"/>
                </a:lnTo>
                <a:lnTo>
                  <a:pt x="114842" y="119204"/>
                </a:lnTo>
                <a:lnTo>
                  <a:pt x="114862" y="119275"/>
                </a:lnTo>
                <a:lnTo>
                  <a:pt x="114885" y="119324"/>
                </a:lnTo>
                <a:lnTo>
                  <a:pt x="114918" y="119384"/>
                </a:lnTo>
                <a:lnTo>
                  <a:pt x="114980" y="119444"/>
                </a:lnTo>
                <a:lnTo>
                  <a:pt x="115037" y="119487"/>
                </a:lnTo>
                <a:lnTo>
                  <a:pt x="115064" y="119508"/>
                </a:lnTo>
                <a:lnTo>
                  <a:pt x="115189" y="119601"/>
                </a:lnTo>
                <a:lnTo>
                  <a:pt x="115233" y="119621"/>
                </a:lnTo>
                <a:lnTo>
                  <a:pt x="115277" y="119641"/>
                </a:lnTo>
                <a:lnTo>
                  <a:pt x="115285" y="119645"/>
                </a:lnTo>
                <a:lnTo>
                  <a:pt x="115297" y="119646"/>
                </a:lnTo>
                <a:lnTo>
                  <a:pt x="115320" y="119648"/>
                </a:lnTo>
                <a:lnTo>
                  <a:pt x="115353" y="119650"/>
                </a:lnTo>
                <a:lnTo>
                  <a:pt x="115420" y="119672"/>
                </a:lnTo>
                <a:lnTo>
                  <a:pt x="115450" y="119672"/>
                </a:lnTo>
                <a:lnTo>
                  <a:pt x="115477" y="119672"/>
                </a:lnTo>
                <a:lnTo>
                  <a:pt x="115514" y="119672"/>
                </a:lnTo>
                <a:lnTo>
                  <a:pt x="115573" y="119672"/>
                </a:lnTo>
                <a:lnTo>
                  <a:pt x="115610" y="119646"/>
                </a:lnTo>
                <a:lnTo>
                  <a:pt x="115612" y="119645"/>
                </a:lnTo>
                <a:lnTo>
                  <a:pt x="115624" y="119620"/>
                </a:lnTo>
                <a:lnTo>
                  <a:pt x="115635" y="119596"/>
                </a:lnTo>
                <a:lnTo>
                  <a:pt x="115640" y="119558"/>
                </a:lnTo>
                <a:lnTo>
                  <a:pt x="115629" y="119508"/>
                </a:lnTo>
                <a:lnTo>
                  <a:pt x="115627" y="119502"/>
                </a:lnTo>
                <a:lnTo>
                  <a:pt x="115612" y="119433"/>
                </a:lnTo>
                <a:lnTo>
                  <a:pt x="115612" y="119423"/>
                </a:lnTo>
                <a:lnTo>
                  <a:pt x="115612" y="119379"/>
                </a:lnTo>
                <a:lnTo>
                  <a:pt x="115635" y="119129"/>
                </a:lnTo>
                <a:lnTo>
                  <a:pt x="115657" y="119036"/>
                </a:lnTo>
                <a:lnTo>
                  <a:pt x="115674" y="118993"/>
                </a:lnTo>
                <a:lnTo>
                  <a:pt x="115685" y="118906"/>
                </a:lnTo>
                <a:lnTo>
                  <a:pt x="115677" y="118792"/>
                </a:lnTo>
                <a:lnTo>
                  <a:pt x="115725" y="118700"/>
                </a:lnTo>
                <a:lnTo>
                  <a:pt x="115753" y="118629"/>
                </a:lnTo>
                <a:lnTo>
                  <a:pt x="115792" y="118575"/>
                </a:lnTo>
                <a:lnTo>
                  <a:pt x="115883" y="118526"/>
                </a:lnTo>
                <a:lnTo>
                  <a:pt x="115979" y="118482"/>
                </a:lnTo>
                <a:lnTo>
                  <a:pt x="116153" y="118526"/>
                </a:lnTo>
                <a:lnTo>
                  <a:pt x="116193" y="118531"/>
                </a:lnTo>
                <a:lnTo>
                  <a:pt x="116266" y="118553"/>
                </a:lnTo>
                <a:lnTo>
                  <a:pt x="116317" y="118580"/>
                </a:lnTo>
                <a:lnTo>
                  <a:pt x="116339" y="118580"/>
                </a:lnTo>
                <a:lnTo>
                  <a:pt x="116548" y="118602"/>
                </a:lnTo>
                <a:lnTo>
                  <a:pt x="116593" y="118624"/>
                </a:lnTo>
                <a:lnTo>
                  <a:pt x="116627" y="118656"/>
                </a:lnTo>
                <a:lnTo>
                  <a:pt x="116638" y="118667"/>
                </a:lnTo>
                <a:lnTo>
                  <a:pt x="116667" y="118700"/>
                </a:lnTo>
                <a:lnTo>
                  <a:pt x="116706" y="118754"/>
                </a:lnTo>
                <a:lnTo>
                  <a:pt x="116729" y="118787"/>
                </a:lnTo>
                <a:lnTo>
                  <a:pt x="116774" y="118835"/>
                </a:lnTo>
                <a:lnTo>
                  <a:pt x="116802" y="118874"/>
                </a:lnTo>
                <a:lnTo>
                  <a:pt x="116836" y="118884"/>
                </a:lnTo>
                <a:lnTo>
                  <a:pt x="116898" y="118884"/>
                </a:lnTo>
                <a:lnTo>
                  <a:pt x="116943" y="118884"/>
                </a:lnTo>
                <a:lnTo>
                  <a:pt x="116963" y="118870"/>
                </a:lnTo>
                <a:lnTo>
                  <a:pt x="116977" y="118860"/>
                </a:lnTo>
                <a:lnTo>
                  <a:pt x="116988" y="118852"/>
                </a:lnTo>
                <a:lnTo>
                  <a:pt x="116998" y="118822"/>
                </a:lnTo>
                <a:lnTo>
                  <a:pt x="117005" y="118803"/>
                </a:lnTo>
                <a:lnTo>
                  <a:pt x="117005" y="118743"/>
                </a:lnTo>
                <a:lnTo>
                  <a:pt x="117005" y="118717"/>
                </a:lnTo>
                <a:lnTo>
                  <a:pt x="117005" y="118673"/>
                </a:lnTo>
                <a:lnTo>
                  <a:pt x="117005" y="118629"/>
                </a:lnTo>
                <a:lnTo>
                  <a:pt x="117005" y="118624"/>
                </a:lnTo>
                <a:lnTo>
                  <a:pt x="117005" y="118582"/>
                </a:lnTo>
                <a:lnTo>
                  <a:pt x="117005" y="118504"/>
                </a:lnTo>
                <a:lnTo>
                  <a:pt x="117016" y="118461"/>
                </a:lnTo>
                <a:lnTo>
                  <a:pt x="117044" y="118379"/>
                </a:lnTo>
                <a:lnTo>
                  <a:pt x="117112" y="118238"/>
                </a:lnTo>
                <a:lnTo>
                  <a:pt x="117129" y="118205"/>
                </a:lnTo>
                <a:lnTo>
                  <a:pt x="117202" y="118146"/>
                </a:lnTo>
                <a:lnTo>
                  <a:pt x="117287" y="118113"/>
                </a:lnTo>
                <a:lnTo>
                  <a:pt x="117422" y="118086"/>
                </a:lnTo>
                <a:lnTo>
                  <a:pt x="117574" y="118173"/>
                </a:lnTo>
                <a:lnTo>
                  <a:pt x="117605" y="118274"/>
                </a:lnTo>
                <a:lnTo>
                  <a:pt x="117625" y="118341"/>
                </a:lnTo>
                <a:lnTo>
                  <a:pt x="117626" y="118354"/>
                </a:lnTo>
                <a:lnTo>
                  <a:pt x="117636" y="118477"/>
                </a:lnTo>
                <a:lnTo>
                  <a:pt x="117682" y="118689"/>
                </a:lnTo>
                <a:lnTo>
                  <a:pt x="117721" y="118754"/>
                </a:lnTo>
                <a:lnTo>
                  <a:pt x="117738" y="118819"/>
                </a:lnTo>
                <a:lnTo>
                  <a:pt x="117783" y="118874"/>
                </a:lnTo>
                <a:lnTo>
                  <a:pt x="117845" y="118869"/>
                </a:lnTo>
                <a:lnTo>
                  <a:pt x="117920" y="118891"/>
                </a:lnTo>
                <a:lnTo>
                  <a:pt x="117992" y="118912"/>
                </a:lnTo>
                <a:lnTo>
                  <a:pt x="118099" y="118944"/>
                </a:lnTo>
                <a:lnTo>
                  <a:pt x="118150" y="118950"/>
                </a:lnTo>
                <a:lnTo>
                  <a:pt x="118189" y="118971"/>
                </a:lnTo>
                <a:lnTo>
                  <a:pt x="118223" y="119004"/>
                </a:lnTo>
                <a:lnTo>
                  <a:pt x="118228" y="119048"/>
                </a:lnTo>
                <a:lnTo>
                  <a:pt x="118229" y="119053"/>
                </a:lnTo>
                <a:lnTo>
                  <a:pt x="118212" y="119096"/>
                </a:lnTo>
                <a:lnTo>
                  <a:pt x="118144" y="119123"/>
                </a:lnTo>
                <a:lnTo>
                  <a:pt x="118014" y="119161"/>
                </a:lnTo>
                <a:lnTo>
                  <a:pt x="117975" y="119172"/>
                </a:lnTo>
                <a:lnTo>
                  <a:pt x="117907" y="119199"/>
                </a:lnTo>
                <a:lnTo>
                  <a:pt x="117806" y="119254"/>
                </a:lnTo>
                <a:lnTo>
                  <a:pt x="117791" y="119312"/>
                </a:lnTo>
                <a:lnTo>
                  <a:pt x="117783" y="119346"/>
                </a:lnTo>
                <a:lnTo>
                  <a:pt x="117783" y="119433"/>
                </a:lnTo>
                <a:lnTo>
                  <a:pt x="117789" y="119482"/>
                </a:lnTo>
                <a:lnTo>
                  <a:pt x="117800" y="119515"/>
                </a:lnTo>
                <a:lnTo>
                  <a:pt x="117811" y="119563"/>
                </a:lnTo>
                <a:lnTo>
                  <a:pt x="117834" y="119629"/>
                </a:lnTo>
                <a:lnTo>
                  <a:pt x="117873" y="119667"/>
                </a:lnTo>
                <a:lnTo>
                  <a:pt x="117896" y="119683"/>
                </a:lnTo>
                <a:lnTo>
                  <a:pt x="118014" y="119683"/>
                </a:lnTo>
                <a:lnTo>
                  <a:pt x="118065" y="119677"/>
                </a:lnTo>
                <a:lnTo>
                  <a:pt x="118100" y="119662"/>
                </a:lnTo>
                <a:lnTo>
                  <a:pt x="118285" y="119580"/>
                </a:lnTo>
                <a:lnTo>
                  <a:pt x="118375" y="119525"/>
                </a:lnTo>
                <a:lnTo>
                  <a:pt x="118443" y="119536"/>
                </a:lnTo>
                <a:lnTo>
                  <a:pt x="118505" y="119580"/>
                </a:lnTo>
                <a:lnTo>
                  <a:pt x="118578" y="119612"/>
                </a:lnTo>
                <a:lnTo>
                  <a:pt x="118618" y="119618"/>
                </a:lnTo>
                <a:lnTo>
                  <a:pt x="118635" y="119618"/>
                </a:lnTo>
                <a:lnTo>
                  <a:pt x="118776" y="119569"/>
                </a:lnTo>
                <a:lnTo>
                  <a:pt x="118843" y="119542"/>
                </a:lnTo>
                <a:lnTo>
                  <a:pt x="118877" y="119525"/>
                </a:lnTo>
                <a:lnTo>
                  <a:pt x="118900" y="119515"/>
                </a:lnTo>
                <a:lnTo>
                  <a:pt x="118970" y="119485"/>
                </a:lnTo>
                <a:lnTo>
                  <a:pt x="119041" y="119455"/>
                </a:lnTo>
                <a:lnTo>
                  <a:pt x="119058" y="119460"/>
                </a:lnTo>
                <a:lnTo>
                  <a:pt x="119300" y="119471"/>
                </a:lnTo>
                <a:lnTo>
                  <a:pt x="119345" y="119493"/>
                </a:lnTo>
                <a:lnTo>
                  <a:pt x="119433" y="119514"/>
                </a:lnTo>
                <a:lnTo>
                  <a:pt x="119435" y="119515"/>
                </a:lnTo>
                <a:lnTo>
                  <a:pt x="119486" y="119541"/>
                </a:lnTo>
                <a:lnTo>
                  <a:pt x="119486" y="119542"/>
                </a:lnTo>
                <a:lnTo>
                  <a:pt x="119520" y="119574"/>
                </a:lnTo>
                <a:lnTo>
                  <a:pt x="119521" y="119578"/>
                </a:lnTo>
                <a:lnTo>
                  <a:pt x="119526" y="119591"/>
                </a:lnTo>
                <a:lnTo>
                  <a:pt x="119527" y="119597"/>
                </a:lnTo>
                <a:lnTo>
                  <a:pt x="119537" y="119634"/>
                </a:lnTo>
                <a:lnTo>
                  <a:pt x="119548" y="119716"/>
                </a:lnTo>
                <a:lnTo>
                  <a:pt x="119537" y="119792"/>
                </a:lnTo>
                <a:lnTo>
                  <a:pt x="119529" y="119806"/>
                </a:lnTo>
                <a:lnTo>
                  <a:pt x="119503" y="119857"/>
                </a:lnTo>
                <a:lnTo>
                  <a:pt x="119464" y="119917"/>
                </a:lnTo>
                <a:lnTo>
                  <a:pt x="119402" y="119971"/>
                </a:lnTo>
                <a:lnTo>
                  <a:pt x="119379" y="119993"/>
                </a:lnTo>
                <a:lnTo>
                  <a:pt x="119367" y="120002"/>
                </a:lnTo>
                <a:lnTo>
                  <a:pt x="119339" y="120025"/>
                </a:lnTo>
                <a:lnTo>
                  <a:pt x="119289" y="120069"/>
                </a:lnTo>
                <a:lnTo>
                  <a:pt x="119261" y="120139"/>
                </a:lnTo>
                <a:lnTo>
                  <a:pt x="119255" y="120215"/>
                </a:lnTo>
                <a:lnTo>
                  <a:pt x="119306" y="120259"/>
                </a:lnTo>
                <a:lnTo>
                  <a:pt x="119312" y="120264"/>
                </a:lnTo>
                <a:lnTo>
                  <a:pt x="119339" y="120291"/>
                </a:lnTo>
                <a:lnTo>
                  <a:pt x="119363" y="120301"/>
                </a:lnTo>
                <a:lnTo>
                  <a:pt x="119407" y="120319"/>
                </a:lnTo>
                <a:lnTo>
                  <a:pt x="119462" y="120313"/>
                </a:lnTo>
                <a:lnTo>
                  <a:pt x="119464" y="120313"/>
                </a:lnTo>
                <a:lnTo>
                  <a:pt x="119683" y="120210"/>
                </a:lnTo>
                <a:lnTo>
                  <a:pt x="119746" y="120199"/>
                </a:lnTo>
                <a:lnTo>
                  <a:pt x="119779" y="120188"/>
                </a:lnTo>
                <a:lnTo>
                  <a:pt x="119830" y="120183"/>
                </a:lnTo>
                <a:lnTo>
                  <a:pt x="119860" y="120178"/>
                </a:lnTo>
                <a:lnTo>
                  <a:pt x="119926" y="120166"/>
                </a:lnTo>
                <a:lnTo>
                  <a:pt x="119973" y="120176"/>
                </a:lnTo>
                <a:lnTo>
                  <a:pt x="119998" y="120181"/>
                </a:lnTo>
                <a:lnTo>
                  <a:pt x="120005" y="120183"/>
                </a:lnTo>
                <a:lnTo>
                  <a:pt x="120040" y="120183"/>
                </a:lnTo>
                <a:lnTo>
                  <a:pt x="120040" y="120183"/>
                </a:lnTo>
                <a:lnTo>
                  <a:pt x="120067" y="120183"/>
                </a:lnTo>
                <a:lnTo>
                  <a:pt x="120069" y="120184"/>
                </a:lnTo>
                <a:lnTo>
                  <a:pt x="120084" y="120191"/>
                </a:lnTo>
                <a:lnTo>
                  <a:pt x="120098" y="120198"/>
                </a:lnTo>
                <a:lnTo>
                  <a:pt x="120112" y="120204"/>
                </a:lnTo>
                <a:lnTo>
                  <a:pt x="120146" y="120237"/>
                </a:lnTo>
                <a:lnTo>
                  <a:pt x="120146" y="120260"/>
                </a:lnTo>
                <a:lnTo>
                  <a:pt x="120146" y="120302"/>
                </a:lnTo>
                <a:lnTo>
                  <a:pt x="120141" y="120320"/>
                </a:lnTo>
                <a:lnTo>
                  <a:pt x="120136" y="120340"/>
                </a:lnTo>
                <a:lnTo>
                  <a:pt x="120135" y="120346"/>
                </a:lnTo>
                <a:lnTo>
                  <a:pt x="120106" y="120373"/>
                </a:lnTo>
                <a:lnTo>
                  <a:pt x="120067" y="120433"/>
                </a:lnTo>
                <a:lnTo>
                  <a:pt x="120050" y="120465"/>
                </a:lnTo>
                <a:lnTo>
                  <a:pt x="120039" y="120503"/>
                </a:lnTo>
                <a:lnTo>
                  <a:pt x="120027" y="120552"/>
                </a:lnTo>
                <a:lnTo>
                  <a:pt x="120027" y="120596"/>
                </a:lnTo>
                <a:lnTo>
                  <a:pt x="120033" y="120628"/>
                </a:lnTo>
                <a:lnTo>
                  <a:pt x="120055" y="120646"/>
                </a:lnTo>
                <a:lnTo>
                  <a:pt x="120129" y="120672"/>
                </a:lnTo>
                <a:lnTo>
                  <a:pt x="120230" y="120699"/>
                </a:lnTo>
                <a:lnTo>
                  <a:pt x="120293" y="120699"/>
                </a:lnTo>
                <a:lnTo>
                  <a:pt x="120355" y="120704"/>
                </a:lnTo>
                <a:lnTo>
                  <a:pt x="120368" y="120703"/>
                </a:lnTo>
                <a:lnTo>
                  <a:pt x="120417" y="120699"/>
                </a:lnTo>
                <a:lnTo>
                  <a:pt x="120450" y="120693"/>
                </a:lnTo>
                <a:lnTo>
                  <a:pt x="120518" y="120699"/>
                </a:lnTo>
                <a:lnTo>
                  <a:pt x="120631" y="120699"/>
                </a:lnTo>
                <a:lnTo>
                  <a:pt x="120693" y="120699"/>
                </a:lnTo>
                <a:lnTo>
                  <a:pt x="120749" y="120731"/>
                </a:lnTo>
                <a:lnTo>
                  <a:pt x="120794" y="120764"/>
                </a:lnTo>
                <a:lnTo>
                  <a:pt x="120806" y="120818"/>
                </a:lnTo>
                <a:lnTo>
                  <a:pt x="120809" y="120856"/>
                </a:lnTo>
                <a:lnTo>
                  <a:pt x="120811" y="120894"/>
                </a:lnTo>
                <a:lnTo>
                  <a:pt x="120794" y="120954"/>
                </a:lnTo>
                <a:lnTo>
                  <a:pt x="120761" y="121003"/>
                </a:lnTo>
                <a:lnTo>
                  <a:pt x="120664" y="121230"/>
                </a:lnTo>
                <a:lnTo>
                  <a:pt x="120633" y="121303"/>
                </a:lnTo>
                <a:lnTo>
                  <a:pt x="120631" y="121307"/>
                </a:lnTo>
                <a:lnTo>
                  <a:pt x="120622" y="121335"/>
                </a:lnTo>
                <a:lnTo>
                  <a:pt x="120591" y="121427"/>
                </a:lnTo>
                <a:lnTo>
                  <a:pt x="120569" y="121498"/>
                </a:lnTo>
                <a:lnTo>
                  <a:pt x="120422" y="121661"/>
                </a:lnTo>
                <a:lnTo>
                  <a:pt x="120405" y="121682"/>
                </a:lnTo>
                <a:lnTo>
                  <a:pt x="120383" y="121726"/>
                </a:lnTo>
                <a:lnTo>
                  <a:pt x="120332" y="121780"/>
                </a:lnTo>
                <a:lnTo>
                  <a:pt x="120309" y="121824"/>
                </a:lnTo>
                <a:lnTo>
                  <a:pt x="120298" y="121840"/>
                </a:lnTo>
                <a:lnTo>
                  <a:pt x="120287" y="121905"/>
                </a:lnTo>
                <a:lnTo>
                  <a:pt x="120287" y="121949"/>
                </a:lnTo>
                <a:lnTo>
                  <a:pt x="120287" y="121970"/>
                </a:lnTo>
                <a:lnTo>
                  <a:pt x="120293" y="121990"/>
                </a:lnTo>
                <a:lnTo>
                  <a:pt x="120303" y="122023"/>
                </a:lnTo>
                <a:lnTo>
                  <a:pt x="120304" y="122025"/>
                </a:lnTo>
                <a:lnTo>
                  <a:pt x="120332" y="122048"/>
                </a:lnTo>
                <a:lnTo>
                  <a:pt x="120343" y="122057"/>
                </a:lnTo>
                <a:lnTo>
                  <a:pt x="120355" y="122065"/>
                </a:lnTo>
                <a:lnTo>
                  <a:pt x="120383" y="122084"/>
                </a:lnTo>
                <a:lnTo>
                  <a:pt x="120464" y="122094"/>
                </a:lnTo>
                <a:lnTo>
                  <a:pt x="120479" y="122095"/>
                </a:lnTo>
                <a:lnTo>
                  <a:pt x="120507" y="122095"/>
                </a:lnTo>
                <a:lnTo>
                  <a:pt x="120541" y="122090"/>
                </a:lnTo>
                <a:lnTo>
                  <a:pt x="120563" y="122079"/>
                </a:lnTo>
                <a:lnTo>
                  <a:pt x="120586" y="122068"/>
                </a:lnTo>
                <a:lnTo>
                  <a:pt x="120597" y="122061"/>
                </a:lnTo>
                <a:lnTo>
                  <a:pt x="120620" y="122046"/>
                </a:lnTo>
                <a:lnTo>
                  <a:pt x="120646" y="122033"/>
                </a:lnTo>
                <a:lnTo>
                  <a:pt x="120704" y="122003"/>
                </a:lnTo>
                <a:lnTo>
                  <a:pt x="120749" y="121992"/>
                </a:lnTo>
                <a:lnTo>
                  <a:pt x="120783" y="121992"/>
                </a:lnTo>
                <a:lnTo>
                  <a:pt x="120828" y="121992"/>
                </a:lnTo>
                <a:lnTo>
                  <a:pt x="120885" y="122025"/>
                </a:lnTo>
                <a:lnTo>
                  <a:pt x="120930" y="122057"/>
                </a:lnTo>
                <a:lnTo>
                  <a:pt x="120969" y="122171"/>
                </a:lnTo>
                <a:lnTo>
                  <a:pt x="120980" y="122220"/>
                </a:lnTo>
                <a:lnTo>
                  <a:pt x="120997" y="122247"/>
                </a:lnTo>
                <a:lnTo>
                  <a:pt x="121054" y="122275"/>
                </a:lnTo>
                <a:lnTo>
                  <a:pt x="121071" y="122275"/>
                </a:lnTo>
                <a:lnTo>
                  <a:pt x="121111" y="122314"/>
                </a:lnTo>
                <a:lnTo>
                  <a:pt x="121118" y="122320"/>
                </a:lnTo>
                <a:lnTo>
                  <a:pt x="121127" y="122329"/>
                </a:lnTo>
                <a:lnTo>
                  <a:pt x="121133" y="122405"/>
                </a:lnTo>
                <a:lnTo>
                  <a:pt x="121133" y="122432"/>
                </a:lnTo>
                <a:lnTo>
                  <a:pt x="121133" y="122459"/>
                </a:lnTo>
                <a:lnTo>
                  <a:pt x="121133" y="122497"/>
                </a:lnTo>
                <a:lnTo>
                  <a:pt x="121133" y="122517"/>
                </a:lnTo>
                <a:lnTo>
                  <a:pt x="121133" y="122535"/>
                </a:lnTo>
                <a:lnTo>
                  <a:pt x="121162" y="122582"/>
                </a:lnTo>
                <a:lnTo>
                  <a:pt x="121178" y="122606"/>
                </a:lnTo>
                <a:lnTo>
                  <a:pt x="121184" y="122609"/>
                </a:lnTo>
                <a:lnTo>
                  <a:pt x="121214" y="122625"/>
                </a:lnTo>
                <a:lnTo>
                  <a:pt x="121216" y="122626"/>
                </a:lnTo>
                <a:lnTo>
                  <a:pt x="121262" y="122655"/>
                </a:lnTo>
                <a:lnTo>
                  <a:pt x="121308" y="122660"/>
                </a:lnTo>
                <a:lnTo>
                  <a:pt x="121358" y="122660"/>
                </a:lnTo>
                <a:lnTo>
                  <a:pt x="121437" y="122709"/>
                </a:lnTo>
                <a:lnTo>
                  <a:pt x="121488" y="122742"/>
                </a:lnTo>
                <a:lnTo>
                  <a:pt x="121507" y="122768"/>
                </a:lnTo>
                <a:lnTo>
                  <a:pt x="121550" y="122829"/>
                </a:lnTo>
                <a:lnTo>
                  <a:pt x="121561" y="122862"/>
                </a:lnTo>
                <a:lnTo>
                  <a:pt x="121556" y="122954"/>
                </a:lnTo>
                <a:lnTo>
                  <a:pt x="121539" y="123014"/>
                </a:lnTo>
                <a:lnTo>
                  <a:pt x="121539" y="123035"/>
                </a:lnTo>
                <a:lnTo>
                  <a:pt x="121533" y="123084"/>
                </a:lnTo>
                <a:lnTo>
                  <a:pt x="121561" y="123291"/>
                </a:lnTo>
                <a:lnTo>
                  <a:pt x="121606" y="123389"/>
                </a:lnTo>
                <a:lnTo>
                  <a:pt x="121620" y="123400"/>
                </a:lnTo>
                <a:lnTo>
                  <a:pt x="121680" y="123448"/>
                </a:lnTo>
                <a:lnTo>
                  <a:pt x="121747" y="123487"/>
                </a:lnTo>
                <a:lnTo>
                  <a:pt x="121750" y="123487"/>
                </a:lnTo>
                <a:lnTo>
                  <a:pt x="121787" y="123492"/>
                </a:lnTo>
                <a:lnTo>
                  <a:pt x="121838" y="123497"/>
                </a:lnTo>
                <a:lnTo>
                  <a:pt x="121984" y="123492"/>
                </a:lnTo>
                <a:lnTo>
                  <a:pt x="122035" y="123459"/>
                </a:lnTo>
                <a:lnTo>
                  <a:pt x="122069" y="123416"/>
                </a:lnTo>
                <a:lnTo>
                  <a:pt x="122170" y="123378"/>
                </a:lnTo>
                <a:lnTo>
                  <a:pt x="122238" y="123378"/>
                </a:lnTo>
                <a:lnTo>
                  <a:pt x="122311" y="123405"/>
                </a:lnTo>
                <a:lnTo>
                  <a:pt x="122345" y="123416"/>
                </a:lnTo>
                <a:lnTo>
                  <a:pt x="122390" y="123410"/>
                </a:lnTo>
                <a:lnTo>
                  <a:pt x="122424" y="123383"/>
                </a:lnTo>
                <a:lnTo>
                  <a:pt x="122441" y="123372"/>
                </a:lnTo>
                <a:lnTo>
                  <a:pt x="122486" y="123362"/>
                </a:lnTo>
                <a:lnTo>
                  <a:pt x="122565" y="123389"/>
                </a:lnTo>
                <a:lnTo>
                  <a:pt x="122604" y="123430"/>
                </a:lnTo>
                <a:lnTo>
                  <a:pt x="122630" y="123467"/>
                </a:lnTo>
                <a:lnTo>
                  <a:pt x="122633" y="123470"/>
                </a:lnTo>
                <a:lnTo>
                  <a:pt x="122661" y="123519"/>
                </a:lnTo>
                <a:lnTo>
                  <a:pt x="122723" y="123573"/>
                </a:lnTo>
                <a:lnTo>
                  <a:pt x="122757" y="123606"/>
                </a:lnTo>
                <a:lnTo>
                  <a:pt x="122762" y="123650"/>
                </a:lnTo>
                <a:lnTo>
                  <a:pt x="122768" y="123693"/>
                </a:lnTo>
                <a:lnTo>
                  <a:pt x="122785" y="123709"/>
                </a:lnTo>
                <a:lnTo>
                  <a:pt x="122812" y="123722"/>
                </a:lnTo>
                <a:lnTo>
                  <a:pt x="122841" y="123737"/>
                </a:lnTo>
                <a:lnTo>
                  <a:pt x="122870" y="123729"/>
                </a:lnTo>
                <a:lnTo>
                  <a:pt x="122903" y="123720"/>
                </a:lnTo>
                <a:lnTo>
                  <a:pt x="122920" y="123706"/>
                </a:lnTo>
                <a:lnTo>
                  <a:pt x="122943" y="123688"/>
                </a:lnTo>
                <a:lnTo>
                  <a:pt x="122983" y="123640"/>
                </a:lnTo>
                <a:lnTo>
                  <a:pt x="122994" y="123628"/>
                </a:lnTo>
                <a:lnTo>
                  <a:pt x="123025" y="123620"/>
                </a:lnTo>
                <a:lnTo>
                  <a:pt x="123039" y="123617"/>
                </a:lnTo>
                <a:lnTo>
                  <a:pt x="123106" y="123606"/>
                </a:lnTo>
                <a:lnTo>
                  <a:pt x="123174" y="123557"/>
                </a:lnTo>
                <a:lnTo>
                  <a:pt x="123191" y="123525"/>
                </a:lnTo>
                <a:lnTo>
                  <a:pt x="123191" y="123492"/>
                </a:lnTo>
                <a:lnTo>
                  <a:pt x="123202" y="123465"/>
                </a:lnTo>
                <a:lnTo>
                  <a:pt x="123202" y="123432"/>
                </a:lnTo>
                <a:lnTo>
                  <a:pt x="123202" y="123405"/>
                </a:lnTo>
                <a:lnTo>
                  <a:pt x="123202" y="123340"/>
                </a:lnTo>
                <a:lnTo>
                  <a:pt x="123208" y="123326"/>
                </a:lnTo>
                <a:lnTo>
                  <a:pt x="123218" y="123304"/>
                </a:lnTo>
                <a:lnTo>
                  <a:pt x="123219" y="123264"/>
                </a:lnTo>
                <a:lnTo>
                  <a:pt x="123202" y="123247"/>
                </a:lnTo>
                <a:lnTo>
                  <a:pt x="123146" y="123193"/>
                </a:lnTo>
                <a:lnTo>
                  <a:pt x="123123" y="123155"/>
                </a:lnTo>
                <a:lnTo>
                  <a:pt x="123112" y="123117"/>
                </a:lnTo>
                <a:lnTo>
                  <a:pt x="123073" y="123046"/>
                </a:lnTo>
                <a:lnTo>
                  <a:pt x="123044" y="123046"/>
                </a:lnTo>
                <a:lnTo>
                  <a:pt x="123044" y="123046"/>
                </a:lnTo>
                <a:lnTo>
                  <a:pt x="122999" y="123025"/>
                </a:lnTo>
                <a:lnTo>
                  <a:pt x="122960" y="123014"/>
                </a:lnTo>
                <a:lnTo>
                  <a:pt x="122932" y="123003"/>
                </a:lnTo>
                <a:lnTo>
                  <a:pt x="122923" y="122996"/>
                </a:lnTo>
                <a:lnTo>
                  <a:pt x="122909" y="122987"/>
                </a:lnTo>
                <a:lnTo>
                  <a:pt x="122853" y="122954"/>
                </a:lnTo>
                <a:lnTo>
                  <a:pt x="122830" y="122938"/>
                </a:lnTo>
                <a:lnTo>
                  <a:pt x="122808" y="122910"/>
                </a:lnTo>
                <a:lnTo>
                  <a:pt x="122796" y="122867"/>
                </a:lnTo>
                <a:lnTo>
                  <a:pt x="122779" y="122823"/>
                </a:lnTo>
                <a:lnTo>
                  <a:pt x="122775" y="122806"/>
                </a:lnTo>
                <a:lnTo>
                  <a:pt x="122768" y="122780"/>
                </a:lnTo>
                <a:lnTo>
                  <a:pt x="122779" y="122737"/>
                </a:lnTo>
                <a:lnTo>
                  <a:pt x="122796" y="122704"/>
                </a:lnTo>
                <a:lnTo>
                  <a:pt x="122841" y="122655"/>
                </a:lnTo>
                <a:lnTo>
                  <a:pt x="122887" y="122590"/>
                </a:lnTo>
                <a:lnTo>
                  <a:pt x="122892" y="122574"/>
                </a:lnTo>
                <a:lnTo>
                  <a:pt x="122915" y="122546"/>
                </a:lnTo>
                <a:lnTo>
                  <a:pt x="122937" y="122503"/>
                </a:lnTo>
                <a:lnTo>
                  <a:pt x="122960" y="122448"/>
                </a:lnTo>
                <a:lnTo>
                  <a:pt x="123078" y="122166"/>
                </a:lnTo>
                <a:lnTo>
                  <a:pt x="123119" y="122114"/>
                </a:lnTo>
                <a:lnTo>
                  <a:pt x="123231" y="121970"/>
                </a:lnTo>
                <a:lnTo>
                  <a:pt x="123258" y="121958"/>
                </a:lnTo>
                <a:lnTo>
                  <a:pt x="123304" y="121938"/>
                </a:lnTo>
                <a:lnTo>
                  <a:pt x="123334" y="121933"/>
                </a:lnTo>
                <a:lnTo>
                  <a:pt x="123377" y="121927"/>
                </a:lnTo>
                <a:lnTo>
                  <a:pt x="123480" y="121912"/>
                </a:lnTo>
                <a:lnTo>
                  <a:pt x="123511" y="121908"/>
                </a:lnTo>
                <a:lnTo>
                  <a:pt x="123642" y="121889"/>
                </a:lnTo>
                <a:lnTo>
                  <a:pt x="123721" y="121938"/>
                </a:lnTo>
                <a:lnTo>
                  <a:pt x="123794" y="121949"/>
                </a:lnTo>
                <a:lnTo>
                  <a:pt x="123902" y="121970"/>
                </a:lnTo>
                <a:lnTo>
                  <a:pt x="123991" y="121991"/>
                </a:lnTo>
                <a:lnTo>
                  <a:pt x="124020" y="121998"/>
                </a:lnTo>
                <a:lnTo>
                  <a:pt x="124043" y="122003"/>
                </a:lnTo>
                <a:lnTo>
                  <a:pt x="124088" y="121992"/>
                </a:lnTo>
                <a:lnTo>
                  <a:pt x="124089" y="121992"/>
                </a:lnTo>
                <a:lnTo>
                  <a:pt x="124125" y="121982"/>
                </a:lnTo>
                <a:lnTo>
                  <a:pt x="124358" y="121916"/>
                </a:lnTo>
                <a:lnTo>
                  <a:pt x="124370" y="121894"/>
                </a:lnTo>
                <a:lnTo>
                  <a:pt x="124437" y="121851"/>
                </a:lnTo>
                <a:lnTo>
                  <a:pt x="124477" y="121824"/>
                </a:lnTo>
                <a:lnTo>
                  <a:pt x="124484" y="121797"/>
                </a:lnTo>
                <a:lnTo>
                  <a:pt x="124505" y="121726"/>
                </a:lnTo>
                <a:lnTo>
                  <a:pt x="124511" y="121666"/>
                </a:lnTo>
                <a:lnTo>
                  <a:pt x="124505" y="121579"/>
                </a:lnTo>
                <a:lnTo>
                  <a:pt x="124606" y="121454"/>
                </a:lnTo>
                <a:lnTo>
                  <a:pt x="124651" y="121448"/>
                </a:lnTo>
                <a:lnTo>
                  <a:pt x="124685" y="121443"/>
                </a:lnTo>
                <a:lnTo>
                  <a:pt x="124747" y="121503"/>
                </a:lnTo>
                <a:lnTo>
                  <a:pt x="124821" y="121514"/>
                </a:lnTo>
                <a:lnTo>
                  <a:pt x="125046" y="121503"/>
                </a:lnTo>
                <a:lnTo>
                  <a:pt x="125061" y="121498"/>
                </a:lnTo>
                <a:lnTo>
                  <a:pt x="125063" y="121498"/>
                </a:lnTo>
                <a:lnTo>
                  <a:pt x="125114" y="121481"/>
                </a:lnTo>
                <a:lnTo>
                  <a:pt x="125114" y="121481"/>
                </a:lnTo>
                <a:lnTo>
                  <a:pt x="125159" y="121449"/>
                </a:lnTo>
                <a:lnTo>
                  <a:pt x="125193" y="121427"/>
                </a:lnTo>
                <a:lnTo>
                  <a:pt x="125345" y="121340"/>
                </a:lnTo>
                <a:lnTo>
                  <a:pt x="125390" y="121340"/>
                </a:lnTo>
                <a:lnTo>
                  <a:pt x="125441" y="121340"/>
                </a:lnTo>
                <a:lnTo>
                  <a:pt x="125503" y="121356"/>
                </a:lnTo>
                <a:lnTo>
                  <a:pt x="125554" y="121400"/>
                </a:lnTo>
                <a:lnTo>
                  <a:pt x="125551" y="121456"/>
                </a:lnTo>
                <a:lnTo>
                  <a:pt x="125616" y="121606"/>
                </a:lnTo>
                <a:lnTo>
                  <a:pt x="125650" y="121644"/>
                </a:lnTo>
                <a:lnTo>
                  <a:pt x="125678" y="121666"/>
                </a:lnTo>
                <a:lnTo>
                  <a:pt x="125691" y="121673"/>
                </a:lnTo>
                <a:lnTo>
                  <a:pt x="125715" y="121687"/>
                </a:lnTo>
                <a:lnTo>
                  <a:pt x="125717" y="121688"/>
                </a:lnTo>
                <a:lnTo>
                  <a:pt x="125740" y="121688"/>
                </a:lnTo>
                <a:lnTo>
                  <a:pt x="125741" y="121688"/>
                </a:lnTo>
                <a:lnTo>
                  <a:pt x="125742" y="121688"/>
                </a:lnTo>
                <a:lnTo>
                  <a:pt x="125768" y="121688"/>
                </a:lnTo>
                <a:lnTo>
                  <a:pt x="125796" y="121688"/>
                </a:lnTo>
                <a:lnTo>
                  <a:pt x="125847" y="121671"/>
                </a:lnTo>
                <a:lnTo>
                  <a:pt x="125933" y="121588"/>
                </a:lnTo>
                <a:lnTo>
                  <a:pt x="125971" y="121552"/>
                </a:lnTo>
                <a:lnTo>
                  <a:pt x="125999" y="121481"/>
                </a:lnTo>
                <a:lnTo>
                  <a:pt x="125999" y="121400"/>
                </a:lnTo>
                <a:lnTo>
                  <a:pt x="126005" y="121345"/>
                </a:lnTo>
                <a:lnTo>
                  <a:pt x="126044" y="121259"/>
                </a:lnTo>
                <a:lnTo>
                  <a:pt x="126048" y="121244"/>
                </a:lnTo>
                <a:lnTo>
                  <a:pt x="126061" y="121193"/>
                </a:lnTo>
                <a:lnTo>
                  <a:pt x="126090" y="121117"/>
                </a:lnTo>
                <a:lnTo>
                  <a:pt x="126110" y="121077"/>
                </a:lnTo>
                <a:lnTo>
                  <a:pt x="126123" y="121052"/>
                </a:lnTo>
                <a:lnTo>
                  <a:pt x="126123" y="120976"/>
                </a:lnTo>
                <a:lnTo>
                  <a:pt x="126123" y="120931"/>
                </a:lnTo>
                <a:lnTo>
                  <a:pt x="126123" y="120894"/>
                </a:lnTo>
                <a:lnTo>
                  <a:pt x="126101" y="120791"/>
                </a:lnTo>
                <a:lnTo>
                  <a:pt x="126084" y="120715"/>
                </a:lnTo>
                <a:lnTo>
                  <a:pt x="126056" y="120612"/>
                </a:lnTo>
                <a:lnTo>
                  <a:pt x="126052" y="120598"/>
                </a:lnTo>
                <a:lnTo>
                  <a:pt x="126028" y="120514"/>
                </a:lnTo>
                <a:lnTo>
                  <a:pt x="126005" y="120482"/>
                </a:lnTo>
                <a:lnTo>
                  <a:pt x="125998" y="120445"/>
                </a:lnTo>
                <a:lnTo>
                  <a:pt x="125994" y="120422"/>
                </a:lnTo>
                <a:lnTo>
                  <a:pt x="125999" y="120389"/>
                </a:lnTo>
                <a:lnTo>
                  <a:pt x="125999" y="120335"/>
                </a:lnTo>
                <a:lnTo>
                  <a:pt x="126016" y="120302"/>
                </a:lnTo>
                <a:lnTo>
                  <a:pt x="126050" y="120259"/>
                </a:lnTo>
                <a:lnTo>
                  <a:pt x="126079" y="120250"/>
                </a:lnTo>
                <a:lnTo>
                  <a:pt x="126118" y="120237"/>
                </a:lnTo>
                <a:lnTo>
                  <a:pt x="126174" y="120215"/>
                </a:lnTo>
                <a:lnTo>
                  <a:pt x="126231" y="120204"/>
                </a:lnTo>
                <a:lnTo>
                  <a:pt x="126349" y="120150"/>
                </a:lnTo>
                <a:lnTo>
                  <a:pt x="126428" y="120118"/>
                </a:lnTo>
                <a:lnTo>
                  <a:pt x="126456" y="120101"/>
                </a:lnTo>
                <a:lnTo>
                  <a:pt x="126508" y="120051"/>
                </a:lnTo>
                <a:lnTo>
                  <a:pt x="126529" y="120031"/>
                </a:lnTo>
                <a:lnTo>
                  <a:pt x="126563" y="119998"/>
                </a:lnTo>
                <a:lnTo>
                  <a:pt x="126564" y="119998"/>
                </a:lnTo>
                <a:lnTo>
                  <a:pt x="126625" y="119949"/>
                </a:lnTo>
                <a:lnTo>
                  <a:pt x="126637" y="119927"/>
                </a:lnTo>
                <a:lnTo>
                  <a:pt x="126648" y="119895"/>
                </a:lnTo>
                <a:lnTo>
                  <a:pt x="126721" y="119716"/>
                </a:lnTo>
                <a:lnTo>
                  <a:pt x="126811" y="119656"/>
                </a:lnTo>
                <a:lnTo>
                  <a:pt x="126834" y="119623"/>
                </a:lnTo>
                <a:lnTo>
                  <a:pt x="126857" y="119591"/>
                </a:lnTo>
                <a:lnTo>
                  <a:pt x="126885" y="119553"/>
                </a:lnTo>
                <a:lnTo>
                  <a:pt x="126919" y="119525"/>
                </a:lnTo>
                <a:lnTo>
                  <a:pt x="126935" y="119482"/>
                </a:lnTo>
                <a:lnTo>
                  <a:pt x="126997" y="119422"/>
                </a:lnTo>
                <a:lnTo>
                  <a:pt x="127037" y="119417"/>
                </a:lnTo>
                <a:lnTo>
                  <a:pt x="127071" y="119422"/>
                </a:lnTo>
                <a:lnTo>
                  <a:pt x="127072" y="119439"/>
                </a:lnTo>
                <a:lnTo>
                  <a:pt x="127076" y="119520"/>
                </a:lnTo>
                <a:lnTo>
                  <a:pt x="127093" y="119536"/>
                </a:lnTo>
                <a:lnTo>
                  <a:pt x="127150" y="119536"/>
                </a:lnTo>
                <a:lnTo>
                  <a:pt x="127172" y="119520"/>
                </a:lnTo>
                <a:lnTo>
                  <a:pt x="127219" y="119498"/>
                </a:lnTo>
                <a:lnTo>
                  <a:pt x="127240" y="119487"/>
                </a:lnTo>
                <a:lnTo>
                  <a:pt x="127302" y="119444"/>
                </a:lnTo>
                <a:lnTo>
                  <a:pt x="127325" y="119411"/>
                </a:lnTo>
                <a:lnTo>
                  <a:pt x="127358" y="119362"/>
                </a:lnTo>
                <a:lnTo>
                  <a:pt x="127375" y="119319"/>
                </a:lnTo>
                <a:lnTo>
                  <a:pt x="127381" y="119254"/>
                </a:lnTo>
                <a:lnTo>
                  <a:pt x="127370" y="119210"/>
                </a:lnTo>
                <a:lnTo>
                  <a:pt x="127364" y="119198"/>
                </a:lnTo>
                <a:lnTo>
                  <a:pt x="127330" y="119129"/>
                </a:lnTo>
                <a:lnTo>
                  <a:pt x="127291" y="119080"/>
                </a:lnTo>
                <a:lnTo>
                  <a:pt x="127285" y="119058"/>
                </a:lnTo>
                <a:lnTo>
                  <a:pt x="127279" y="118846"/>
                </a:lnTo>
                <a:lnTo>
                  <a:pt x="127279" y="118787"/>
                </a:lnTo>
                <a:lnTo>
                  <a:pt x="127279" y="118694"/>
                </a:lnTo>
                <a:lnTo>
                  <a:pt x="127263" y="118607"/>
                </a:lnTo>
                <a:lnTo>
                  <a:pt x="127263" y="118605"/>
                </a:lnTo>
                <a:lnTo>
                  <a:pt x="127263" y="118542"/>
                </a:lnTo>
                <a:lnTo>
                  <a:pt x="127258" y="118528"/>
                </a:lnTo>
                <a:lnTo>
                  <a:pt x="127234" y="118461"/>
                </a:lnTo>
                <a:lnTo>
                  <a:pt x="127223" y="118385"/>
                </a:lnTo>
                <a:lnTo>
                  <a:pt x="127223" y="118309"/>
                </a:lnTo>
                <a:lnTo>
                  <a:pt x="127196" y="118220"/>
                </a:lnTo>
                <a:lnTo>
                  <a:pt x="127189" y="118200"/>
                </a:lnTo>
                <a:lnTo>
                  <a:pt x="127189" y="118091"/>
                </a:lnTo>
                <a:lnTo>
                  <a:pt x="127189" y="118048"/>
                </a:lnTo>
                <a:lnTo>
                  <a:pt x="127193" y="117969"/>
                </a:lnTo>
                <a:lnTo>
                  <a:pt x="127240" y="117901"/>
                </a:lnTo>
                <a:lnTo>
                  <a:pt x="127409" y="117869"/>
                </a:lnTo>
                <a:lnTo>
                  <a:pt x="127416" y="117871"/>
                </a:lnTo>
                <a:lnTo>
                  <a:pt x="127471" y="117890"/>
                </a:lnTo>
                <a:lnTo>
                  <a:pt x="127544" y="117934"/>
                </a:lnTo>
                <a:lnTo>
                  <a:pt x="127625" y="117934"/>
                </a:lnTo>
                <a:lnTo>
                  <a:pt x="127666" y="117934"/>
                </a:lnTo>
                <a:lnTo>
                  <a:pt x="127680" y="117934"/>
                </a:lnTo>
                <a:lnTo>
                  <a:pt x="127725" y="117907"/>
                </a:lnTo>
                <a:lnTo>
                  <a:pt x="127776" y="117744"/>
                </a:lnTo>
                <a:lnTo>
                  <a:pt x="127748" y="117581"/>
                </a:lnTo>
                <a:lnTo>
                  <a:pt x="127733" y="117527"/>
                </a:lnTo>
                <a:lnTo>
                  <a:pt x="127714" y="117456"/>
                </a:lnTo>
                <a:lnTo>
                  <a:pt x="127674" y="117363"/>
                </a:lnTo>
                <a:lnTo>
                  <a:pt x="127660" y="117336"/>
                </a:lnTo>
                <a:lnTo>
                  <a:pt x="127635" y="117287"/>
                </a:lnTo>
                <a:lnTo>
                  <a:pt x="127584" y="117130"/>
                </a:lnTo>
                <a:lnTo>
                  <a:pt x="127569" y="117091"/>
                </a:lnTo>
                <a:lnTo>
                  <a:pt x="127561" y="117070"/>
                </a:lnTo>
                <a:lnTo>
                  <a:pt x="127494" y="117027"/>
                </a:lnTo>
                <a:lnTo>
                  <a:pt x="127472" y="117025"/>
                </a:lnTo>
                <a:lnTo>
                  <a:pt x="127387" y="117016"/>
                </a:lnTo>
                <a:lnTo>
                  <a:pt x="127357" y="117016"/>
                </a:lnTo>
                <a:lnTo>
                  <a:pt x="127356" y="117016"/>
                </a:lnTo>
                <a:lnTo>
                  <a:pt x="127325" y="117016"/>
                </a:lnTo>
                <a:lnTo>
                  <a:pt x="127291" y="117016"/>
                </a:lnTo>
                <a:lnTo>
                  <a:pt x="127269" y="117011"/>
                </a:lnTo>
                <a:lnTo>
                  <a:pt x="127269" y="117011"/>
                </a:lnTo>
                <a:lnTo>
                  <a:pt x="127246" y="117005"/>
                </a:lnTo>
                <a:lnTo>
                  <a:pt x="127206" y="116989"/>
                </a:lnTo>
                <a:lnTo>
                  <a:pt x="127167" y="116956"/>
                </a:lnTo>
                <a:lnTo>
                  <a:pt x="127150" y="116940"/>
                </a:lnTo>
                <a:lnTo>
                  <a:pt x="127144" y="116929"/>
                </a:lnTo>
                <a:lnTo>
                  <a:pt x="127133" y="116875"/>
                </a:lnTo>
                <a:lnTo>
                  <a:pt x="127122" y="116848"/>
                </a:lnTo>
                <a:lnTo>
                  <a:pt x="127088" y="116766"/>
                </a:lnTo>
                <a:lnTo>
                  <a:pt x="127065" y="116701"/>
                </a:lnTo>
                <a:lnTo>
                  <a:pt x="127024" y="116665"/>
                </a:lnTo>
                <a:lnTo>
                  <a:pt x="127014" y="116657"/>
                </a:lnTo>
                <a:lnTo>
                  <a:pt x="126981" y="116609"/>
                </a:lnTo>
                <a:lnTo>
                  <a:pt x="126947" y="116565"/>
                </a:lnTo>
                <a:lnTo>
                  <a:pt x="126919" y="116538"/>
                </a:lnTo>
                <a:lnTo>
                  <a:pt x="126840" y="116505"/>
                </a:lnTo>
                <a:lnTo>
                  <a:pt x="126783" y="116473"/>
                </a:lnTo>
                <a:lnTo>
                  <a:pt x="126768" y="116464"/>
                </a:lnTo>
                <a:lnTo>
                  <a:pt x="126738" y="116446"/>
                </a:lnTo>
                <a:lnTo>
                  <a:pt x="126703" y="116411"/>
                </a:lnTo>
                <a:lnTo>
                  <a:pt x="126702" y="116411"/>
                </a:lnTo>
                <a:lnTo>
                  <a:pt x="126682" y="116391"/>
                </a:lnTo>
                <a:lnTo>
                  <a:pt x="126648" y="116342"/>
                </a:lnTo>
                <a:lnTo>
                  <a:pt x="126648" y="116310"/>
                </a:lnTo>
                <a:lnTo>
                  <a:pt x="126670" y="116266"/>
                </a:lnTo>
                <a:lnTo>
                  <a:pt x="126687" y="116239"/>
                </a:lnTo>
                <a:lnTo>
                  <a:pt x="126703" y="116228"/>
                </a:lnTo>
                <a:lnTo>
                  <a:pt x="126704" y="116227"/>
                </a:lnTo>
                <a:lnTo>
                  <a:pt x="126778" y="116174"/>
                </a:lnTo>
                <a:lnTo>
                  <a:pt x="126879" y="116103"/>
                </a:lnTo>
                <a:lnTo>
                  <a:pt x="126924" y="116071"/>
                </a:lnTo>
                <a:lnTo>
                  <a:pt x="126925" y="116070"/>
                </a:lnTo>
                <a:lnTo>
                  <a:pt x="126926" y="116070"/>
                </a:lnTo>
                <a:lnTo>
                  <a:pt x="126926" y="116070"/>
                </a:lnTo>
                <a:lnTo>
                  <a:pt x="126952" y="116047"/>
                </a:lnTo>
                <a:lnTo>
                  <a:pt x="126960" y="116040"/>
                </a:lnTo>
                <a:lnTo>
                  <a:pt x="126965" y="116037"/>
                </a:lnTo>
                <a:lnTo>
                  <a:pt x="126969" y="116033"/>
                </a:lnTo>
                <a:lnTo>
                  <a:pt x="127003" y="115979"/>
                </a:lnTo>
                <a:lnTo>
                  <a:pt x="127031" y="115903"/>
                </a:lnTo>
                <a:lnTo>
                  <a:pt x="127048" y="115848"/>
                </a:lnTo>
                <a:lnTo>
                  <a:pt x="127048" y="115820"/>
                </a:lnTo>
                <a:lnTo>
                  <a:pt x="127048" y="115799"/>
                </a:lnTo>
                <a:lnTo>
                  <a:pt x="127054" y="115767"/>
                </a:lnTo>
                <a:lnTo>
                  <a:pt x="127131" y="115632"/>
                </a:lnTo>
                <a:lnTo>
                  <a:pt x="127225" y="115468"/>
                </a:lnTo>
                <a:lnTo>
                  <a:pt x="127226" y="115467"/>
                </a:lnTo>
                <a:lnTo>
                  <a:pt x="127229" y="115463"/>
                </a:lnTo>
                <a:lnTo>
                  <a:pt x="127331" y="115395"/>
                </a:lnTo>
                <a:lnTo>
                  <a:pt x="127432" y="115305"/>
                </a:lnTo>
                <a:lnTo>
                  <a:pt x="127618" y="115256"/>
                </a:lnTo>
                <a:lnTo>
                  <a:pt x="127714" y="115283"/>
                </a:lnTo>
                <a:lnTo>
                  <a:pt x="127804" y="115294"/>
                </a:lnTo>
                <a:lnTo>
                  <a:pt x="127900" y="115294"/>
                </a:lnTo>
                <a:lnTo>
                  <a:pt x="127917" y="115287"/>
                </a:lnTo>
                <a:lnTo>
                  <a:pt x="128018" y="115245"/>
                </a:lnTo>
                <a:lnTo>
                  <a:pt x="128094" y="115199"/>
                </a:lnTo>
                <a:lnTo>
                  <a:pt x="128125" y="115180"/>
                </a:lnTo>
                <a:lnTo>
                  <a:pt x="128180" y="115112"/>
                </a:lnTo>
                <a:lnTo>
                  <a:pt x="128181" y="115111"/>
                </a:lnTo>
                <a:lnTo>
                  <a:pt x="128182" y="115110"/>
                </a:lnTo>
                <a:lnTo>
                  <a:pt x="128216" y="115028"/>
                </a:lnTo>
                <a:lnTo>
                  <a:pt x="128210" y="114865"/>
                </a:lnTo>
                <a:lnTo>
                  <a:pt x="128182" y="114594"/>
                </a:lnTo>
                <a:lnTo>
                  <a:pt x="128168" y="114470"/>
                </a:lnTo>
                <a:lnTo>
                  <a:pt x="128165" y="114442"/>
                </a:lnTo>
                <a:lnTo>
                  <a:pt x="128170" y="114317"/>
                </a:lnTo>
                <a:lnTo>
                  <a:pt x="128165" y="114225"/>
                </a:lnTo>
                <a:lnTo>
                  <a:pt x="128131" y="114067"/>
                </a:lnTo>
                <a:lnTo>
                  <a:pt x="128111" y="114010"/>
                </a:lnTo>
                <a:lnTo>
                  <a:pt x="128110" y="114007"/>
                </a:lnTo>
                <a:lnTo>
                  <a:pt x="128110" y="114006"/>
                </a:lnTo>
                <a:lnTo>
                  <a:pt x="128108" y="114002"/>
                </a:lnTo>
                <a:lnTo>
                  <a:pt x="128137" y="113942"/>
                </a:lnTo>
                <a:lnTo>
                  <a:pt x="128178" y="113942"/>
                </a:lnTo>
                <a:lnTo>
                  <a:pt x="128179" y="113942"/>
                </a:lnTo>
                <a:lnTo>
                  <a:pt x="128194" y="113942"/>
                </a:lnTo>
                <a:lnTo>
                  <a:pt x="128195" y="113942"/>
                </a:lnTo>
                <a:lnTo>
                  <a:pt x="128216" y="113942"/>
                </a:lnTo>
                <a:lnTo>
                  <a:pt x="128373" y="113975"/>
                </a:lnTo>
                <a:lnTo>
                  <a:pt x="128531" y="114007"/>
                </a:lnTo>
                <a:lnTo>
                  <a:pt x="128700" y="114112"/>
                </a:lnTo>
                <a:lnTo>
                  <a:pt x="128768" y="114154"/>
                </a:lnTo>
                <a:lnTo>
                  <a:pt x="128977" y="114312"/>
                </a:lnTo>
                <a:lnTo>
                  <a:pt x="129180" y="114556"/>
                </a:lnTo>
                <a:lnTo>
                  <a:pt x="129293" y="114713"/>
                </a:lnTo>
                <a:lnTo>
                  <a:pt x="129319" y="114753"/>
                </a:lnTo>
                <a:lnTo>
                  <a:pt x="129330" y="114761"/>
                </a:lnTo>
                <a:lnTo>
                  <a:pt x="129456" y="114817"/>
                </a:lnTo>
                <a:lnTo>
                  <a:pt x="129534" y="114825"/>
                </a:lnTo>
                <a:lnTo>
                  <a:pt x="129648" y="114838"/>
                </a:lnTo>
                <a:lnTo>
                  <a:pt x="129749" y="114849"/>
                </a:lnTo>
                <a:lnTo>
                  <a:pt x="129919" y="114789"/>
                </a:lnTo>
                <a:lnTo>
                  <a:pt x="130144" y="114697"/>
                </a:lnTo>
                <a:lnTo>
                  <a:pt x="130156" y="114686"/>
                </a:lnTo>
                <a:lnTo>
                  <a:pt x="130157" y="114686"/>
                </a:lnTo>
                <a:lnTo>
                  <a:pt x="130226" y="114623"/>
                </a:lnTo>
                <a:lnTo>
                  <a:pt x="130246" y="114605"/>
                </a:lnTo>
                <a:lnTo>
                  <a:pt x="130267" y="114534"/>
                </a:lnTo>
                <a:lnTo>
                  <a:pt x="130267" y="114532"/>
                </a:lnTo>
                <a:lnTo>
                  <a:pt x="130268" y="114529"/>
                </a:lnTo>
                <a:lnTo>
                  <a:pt x="130251" y="114420"/>
                </a:lnTo>
                <a:lnTo>
                  <a:pt x="130220" y="114286"/>
                </a:lnTo>
                <a:lnTo>
                  <a:pt x="130219" y="114282"/>
                </a:lnTo>
                <a:lnTo>
                  <a:pt x="130219" y="114279"/>
                </a:lnTo>
                <a:lnTo>
                  <a:pt x="130217" y="114274"/>
                </a:lnTo>
                <a:lnTo>
                  <a:pt x="130229" y="114198"/>
                </a:lnTo>
                <a:lnTo>
                  <a:pt x="130251" y="114116"/>
                </a:lnTo>
                <a:lnTo>
                  <a:pt x="130319" y="114073"/>
                </a:lnTo>
                <a:lnTo>
                  <a:pt x="130358" y="114056"/>
                </a:lnTo>
                <a:lnTo>
                  <a:pt x="130375" y="114056"/>
                </a:lnTo>
                <a:lnTo>
                  <a:pt x="130404" y="114045"/>
                </a:lnTo>
                <a:lnTo>
                  <a:pt x="130432" y="114045"/>
                </a:lnTo>
                <a:lnTo>
                  <a:pt x="130471" y="114051"/>
                </a:lnTo>
                <a:lnTo>
                  <a:pt x="130522" y="114073"/>
                </a:lnTo>
                <a:lnTo>
                  <a:pt x="130584" y="114105"/>
                </a:lnTo>
                <a:lnTo>
                  <a:pt x="130635" y="114127"/>
                </a:lnTo>
                <a:lnTo>
                  <a:pt x="130695" y="114170"/>
                </a:lnTo>
                <a:lnTo>
                  <a:pt x="130719" y="114187"/>
                </a:lnTo>
                <a:lnTo>
                  <a:pt x="130730" y="114196"/>
                </a:lnTo>
                <a:lnTo>
                  <a:pt x="130806" y="114265"/>
                </a:lnTo>
                <a:lnTo>
                  <a:pt x="130808" y="114268"/>
                </a:lnTo>
                <a:lnTo>
                  <a:pt x="130808" y="114268"/>
                </a:lnTo>
                <a:lnTo>
                  <a:pt x="131074" y="114509"/>
                </a:lnTo>
                <a:lnTo>
                  <a:pt x="131076" y="114511"/>
                </a:lnTo>
                <a:lnTo>
                  <a:pt x="131125" y="114556"/>
                </a:lnTo>
                <a:lnTo>
                  <a:pt x="131593" y="115083"/>
                </a:lnTo>
                <a:lnTo>
                  <a:pt x="131904" y="115446"/>
                </a:lnTo>
                <a:lnTo>
                  <a:pt x="131926" y="115471"/>
                </a:lnTo>
                <a:lnTo>
                  <a:pt x="131983" y="115533"/>
                </a:lnTo>
                <a:lnTo>
                  <a:pt x="132050" y="115571"/>
                </a:lnTo>
                <a:lnTo>
                  <a:pt x="132073" y="115577"/>
                </a:lnTo>
                <a:lnTo>
                  <a:pt x="132112" y="115583"/>
                </a:lnTo>
                <a:lnTo>
                  <a:pt x="132146" y="115588"/>
                </a:lnTo>
                <a:lnTo>
                  <a:pt x="132163" y="115588"/>
                </a:lnTo>
                <a:lnTo>
                  <a:pt x="132186" y="115588"/>
                </a:lnTo>
                <a:lnTo>
                  <a:pt x="132231" y="115571"/>
                </a:lnTo>
                <a:lnTo>
                  <a:pt x="132248" y="115544"/>
                </a:lnTo>
                <a:lnTo>
                  <a:pt x="132259" y="115528"/>
                </a:lnTo>
                <a:lnTo>
                  <a:pt x="132287" y="115501"/>
                </a:lnTo>
                <a:lnTo>
                  <a:pt x="132310" y="115436"/>
                </a:lnTo>
                <a:lnTo>
                  <a:pt x="132372" y="115349"/>
                </a:lnTo>
                <a:lnTo>
                  <a:pt x="132479" y="115224"/>
                </a:lnTo>
                <a:lnTo>
                  <a:pt x="132535" y="115154"/>
                </a:lnTo>
                <a:lnTo>
                  <a:pt x="132540" y="115149"/>
                </a:lnTo>
                <a:lnTo>
                  <a:pt x="132540" y="115148"/>
                </a:lnTo>
                <a:lnTo>
                  <a:pt x="132540" y="115148"/>
                </a:lnTo>
                <a:lnTo>
                  <a:pt x="132541" y="115148"/>
                </a:lnTo>
                <a:lnTo>
                  <a:pt x="132570" y="115099"/>
                </a:lnTo>
                <a:lnTo>
                  <a:pt x="132608" y="115034"/>
                </a:lnTo>
                <a:lnTo>
                  <a:pt x="132636" y="114985"/>
                </a:lnTo>
                <a:lnTo>
                  <a:pt x="132704" y="114865"/>
                </a:lnTo>
                <a:lnTo>
                  <a:pt x="132749" y="114844"/>
                </a:lnTo>
                <a:lnTo>
                  <a:pt x="132859" y="114844"/>
                </a:lnTo>
                <a:lnTo>
                  <a:pt x="132859" y="114844"/>
                </a:lnTo>
                <a:lnTo>
                  <a:pt x="132859" y="114844"/>
                </a:lnTo>
                <a:lnTo>
                  <a:pt x="132902" y="114844"/>
                </a:lnTo>
                <a:lnTo>
                  <a:pt x="132986" y="114872"/>
                </a:lnTo>
                <a:lnTo>
                  <a:pt x="133031" y="114887"/>
                </a:lnTo>
                <a:lnTo>
                  <a:pt x="133099" y="114931"/>
                </a:lnTo>
                <a:lnTo>
                  <a:pt x="133201" y="114969"/>
                </a:lnTo>
                <a:lnTo>
                  <a:pt x="133268" y="114963"/>
                </a:lnTo>
                <a:lnTo>
                  <a:pt x="133392" y="114920"/>
                </a:lnTo>
                <a:lnTo>
                  <a:pt x="133561" y="114844"/>
                </a:lnTo>
                <a:lnTo>
                  <a:pt x="133709" y="114830"/>
                </a:lnTo>
                <a:lnTo>
                  <a:pt x="133742" y="114827"/>
                </a:lnTo>
                <a:lnTo>
                  <a:pt x="133781" y="114827"/>
                </a:lnTo>
                <a:lnTo>
                  <a:pt x="133804" y="114827"/>
                </a:lnTo>
                <a:lnTo>
                  <a:pt x="133819" y="114842"/>
                </a:lnTo>
                <a:lnTo>
                  <a:pt x="133827" y="114849"/>
                </a:lnTo>
                <a:lnTo>
                  <a:pt x="133838" y="114860"/>
                </a:lnTo>
                <a:lnTo>
                  <a:pt x="133855" y="114887"/>
                </a:lnTo>
                <a:lnTo>
                  <a:pt x="134117" y="114841"/>
                </a:lnTo>
                <a:lnTo>
                  <a:pt x="134194" y="114837"/>
                </a:lnTo>
                <a:lnTo>
                  <a:pt x="134289" y="114817"/>
                </a:lnTo>
                <a:lnTo>
                  <a:pt x="134442" y="114760"/>
                </a:lnTo>
                <a:lnTo>
                  <a:pt x="134479" y="114741"/>
                </a:lnTo>
                <a:lnTo>
                  <a:pt x="134519" y="114692"/>
                </a:lnTo>
                <a:lnTo>
                  <a:pt x="134519" y="114692"/>
                </a:lnTo>
                <a:lnTo>
                  <a:pt x="134614" y="114658"/>
                </a:lnTo>
                <a:lnTo>
                  <a:pt x="134618" y="114657"/>
                </a:lnTo>
                <a:lnTo>
                  <a:pt x="134618" y="114657"/>
                </a:lnTo>
                <a:lnTo>
                  <a:pt x="134705" y="114619"/>
                </a:lnTo>
                <a:lnTo>
                  <a:pt x="134745" y="114604"/>
                </a:lnTo>
                <a:lnTo>
                  <a:pt x="134831" y="114582"/>
                </a:lnTo>
                <a:lnTo>
                  <a:pt x="134852" y="114574"/>
                </a:lnTo>
                <a:lnTo>
                  <a:pt x="134869" y="114574"/>
                </a:lnTo>
                <a:lnTo>
                  <a:pt x="134932" y="114563"/>
                </a:lnTo>
                <a:lnTo>
                  <a:pt x="135029" y="114560"/>
                </a:lnTo>
                <a:lnTo>
                  <a:pt x="135131" y="114565"/>
                </a:lnTo>
                <a:lnTo>
                  <a:pt x="135192" y="114572"/>
                </a:lnTo>
                <a:lnTo>
                  <a:pt x="135192" y="114572"/>
                </a:lnTo>
                <a:lnTo>
                  <a:pt x="135217" y="114574"/>
                </a:lnTo>
                <a:lnTo>
                  <a:pt x="135306" y="114588"/>
                </a:lnTo>
                <a:lnTo>
                  <a:pt x="135378" y="114595"/>
                </a:lnTo>
                <a:lnTo>
                  <a:pt x="135429" y="114599"/>
                </a:lnTo>
                <a:lnTo>
                  <a:pt x="135474" y="114607"/>
                </a:lnTo>
                <a:lnTo>
                  <a:pt x="135515" y="114614"/>
                </a:lnTo>
                <a:lnTo>
                  <a:pt x="135542" y="114614"/>
                </a:lnTo>
                <a:lnTo>
                  <a:pt x="135562" y="114614"/>
                </a:lnTo>
                <a:lnTo>
                  <a:pt x="135589" y="114614"/>
                </a:lnTo>
                <a:lnTo>
                  <a:pt x="135635" y="114604"/>
                </a:lnTo>
                <a:lnTo>
                  <a:pt x="135688" y="114571"/>
                </a:lnTo>
                <a:lnTo>
                  <a:pt x="135704" y="114526"/>
                </a:lnTo>
                <a:lnTo>
                  <a:pt x="135728" y="114485"/>
                </a:lnTo>
                <a:lnTo>
                  <a:pt x="135730" y="114479"/>
                </a:lnTo>
                <a:lnTo>
                  <a:pt x="135730" y="114430"/>
                </a:lnTo>
                <a:lnTo>
                  <a:pt x="135740" y="114375"/>
                </a:lnTo>
                <a:lnTo>
                  <a:pt x="135730" y="114325"/>
                </a:lnTo>
                <a:lnTo>
                  <a:pt x="135744" y="114238"/>
                </a:lnTo>
                <a:lnTo>
                  <a:pt x="135725" y="114194"/>
                </a:lnTo>
                <a:lnTo>
                  <a:pt x="135715" y="114159"/>
                </a:lnTo>
                <a:lnTo>
                  <a:pt x="135698" y="114136"/>
                </a:lnTo>
                <a:lnTo>
                  <a:pt x="135697" y="114136"/>
                </a:lnTo>
                <a:lnTo>
                  <a:pt x="135689" y="114123"/>
                </a:lnTo>
                <a:lnTo>
                  <a:pt x="135672" y="114106"/>
                </a:lnTo>
                <a:lnTo>
                  <a:pt x="135640" y="114085"/>
                </a:lnTo>
                <a:lnTo>
                  <a:pt x="135612" y="114065"/>
                </a:lnTo>
                <a:lnTo>
                  <a:pt x="135609" y="114063"/>
                </a:lnTo>
                <a:lnTo>
                  <a:pt x="135531" y="114019"/>
                </a:lnTo>
                <a:lnTo>
                  <a:pt x="135503" y="113983"/>
                </a:lnTo>
                <a:lnTo>
                  <a:pt x="135439" y="113918"/>
                </a:lnTo>
                <a:lnTo>
                  <a:pt x="135411" y="113848"/>
                </a:lnTo>
                <a:lnTo>
                  <a:pt x="135408" y="113841"/>
                </a:lnTo>
                <a:lnTo>
                  <a:pt x="135395" y="113759"/>
                </a:lnTo>
                <a:lnTo>
                  <a:pt x="135395" y="113757"/>
                </a:lnTo>
                <a:lnTo>
                  <a:pt x="135387" y="113661"/>
                </a:lnTo>
                <a:lnTo>
                  <a:pt x="135374" y="113537"/>
                </a:lnTo>
                <a:lnTo>
                  <a:pt x="135379" y="113435"/>
                </a:lnTo>
                <a:lnTo>
                  <a:pt x="135391" y="113415"/>
                </a:lnTo>
                <a:lnTo>
                  <a:pt x="135407" y="113386"/>
                </a:lnTo>
                <a:lnTo>
                  <a:pt x="135467" y="113376"/>
                </a:lnTo>
                <a:lnTo>
                  <a:pt x="135523" y="113376"/>
                </a:lnTo>
                <a:lnTo>
                  <a:pt x="135601" y="113384"/>
                </a:lnTo>
                <a:lnTo>
                  <a:pt x="135638" y="113404"/>
                </a:lnTo>
                <a:lnTo>
                  <a:pt x="135668" y="113436"/>
                </a:lnTo>
                <a:lnTo>
                  <a:pt x="135690" y="113453"/>
                </a:lnTo>
                <a:lnTo>
                  <a:pt x="135719" y="113475"/>
                </a:lnTo>
                <a:lnTo>
                  <a:pt x="135721" y="113485"/>
                </a:lnTo>
                <a:lnTo>
                  <a:pt x="135727" y="113513"/>
                </a:lnTo>
                <a:lnTo>
                  <a:pt x="135772" y="113554"/>
                </a:lnTo>
                <a:lnTo>
                  <a:pt x="135809" y="113587"/>
                </a:lnTo>
                <a:lnTo>
                  <a:pt x="135823" y="113601"/>
                </a:lnTo>
                <a:lnTo>
                  <a:pt x="135861" y="113638"/>
                </a:lnTo>
                <a:lnTo>
                  <a:pt x="135862" y="113639"/>
                </a:lnTo>
                <a:lnTo>
                  <a:pt x="135862" y="113639"/>
                </a:lnTo>
                <a:lnTo>
                  <a:pt x="135896" y="113646"/>
                </a:lnTo>
                <a:lnTo>
                  <a:pt x="135924" y="113653"/>
                </a:lnTo>
                <a:lnTo>
                  <a:pt x="135931" y="113649"/>
                </a:lnTo>
                <a:lnTo>
                  <a:pt x="135964" y="113633"/>
                </a:lnTo>
                <a:lnTo>
                  <a:pt x="135969" y="113631"/>
                </a:lnTo>
                <a:lnTo>
                  <a:pt x="136022" y="113571"/>
                </a:lnTo>
                <a:lnTo>
                  <a:pt x="136024" y="113545"/>
                </a:lnTo>
                <a:lnTo>
                  <a:pt x="136026" y="113506"/>
                </a:lnTo>
                <a:lnTo>
                  <a:pt x="135966" y="113353"/>
                </a:lnTo>
                <a:lnTo>
                  <a:pt x="135950" y="112912"/>
                </a:lnTo>
                <a:lnTo>
                  <a:pt x="135936" y="112862"/>
                </a:lnTo>
                <a:lnTo>
                  <a:pt x="135904" y="112752"/>
                </a:lnTo>
                <a:lnTo>
                  <a:pt x="135892" y="112736"/>
                </a:lnTo>
                <a:lnTo>
                  <a:pt x="135867" y="112718"/>
                </a:lnTo>
                <a:lnTo>
                  <a:pt x="135694" y="112427"/>
                </a:lnTo>
                <a:lnTo>
                  <a:pt x="135565" y="112353"/>
                </a:lnTo>
                <a:lnTo>
                  <a:pt x="135436" y="112301"/>
                </a:lnTo>
                <a:lnTo>
                  <a:pt x="135167" y="112215"/>
                </a:lnTo>
                <a:lnTo>
                  <a:pt x="135021" y="112220"/>
                </a:lnTo>
                <a:lnTo>
                  <a:pt x="134898" y="112123"/>
                </a:lnTo>
                <a:lnTo>
                  <a:pt x="134822" y="112112"/>
                </a:lnTo>
                <a:lnTo>
                  <a:pt x="134726" y="112082"/>
                </a:lnTo>
                <a:lnTo>
                  <a:pt x="134726" y="112082"/>
                </a:lnTo>
                <a:lnTo>
                  <a:pt x="134635" y="112054"/>
                </a:lnTo>
                <a:lnTo>
                  <a:pt x="134446" y="111978"/>
                </a:lnTo>
                <a:lnTo>
                  <a:pt x="134405" y="111908"/>
                </a:lnTo>
                <a:lnTo>
                  <a:pt x="134379" y="111845"/>
                </a:lnTo>
                <a:lnTo>
                  <a:pt x="134347" y="111789"/>
                </a:lnTo>
                <a:lnTo>
                  <a:pt x="134333" y="111760"/>
                </a:lnTo>
                <a:lnTo>
                  <a:pt x="134331" y="111752"/>
                </a:lnTo>
                <a:lnTo>
                  <a:pt x="134328" y="111743"/>
                </a:lnTo>
                <a:lnTo>
                  <a:pt x="134322" y="111708"/>
                </a:lnTo>
                <a:lnTo>
                  <a:pt x="134320" y="111673"/>
                </a:lnTo>
                <a:lnTo>
                  <a:pt x="134321" y="111637"/>
                </a:lnTo>
                <a:lnTo>
                  <a:pt x="134327" y="111584"/>
                </a:lnTo>
                <a:lnTo>
                  <a:pt x="134337" y="111550"/>
                </a:lnTo>
                <a:lnTo>
                  <a:pt x="134354" y="111519"/>
                </a:lnTo>
                <a:lnTo>
                  <a:pt x="134375" y="111478"/>
                </a:lnTo>
                <a:lnTo>
                  <a:pt x="134378" y="111471"/>
                </a:lnTo>
                <a:lnTo>
                  <a:pt x="134368" y="111343"/>
                </a:lnTo>
                <a:lnTo>
                  <a:pt x="134358" y="111065"/>
                </a:lnTo>
                <a:lnTo>
                  <a:pt x="134361" y="110832"/>
                </a:lnTo>
                <a:lnTo>
                  <a:pt x="134362" y="110832"/>
                </a:lnTo>
                <a:lnTo>
                  <a:pt x="134363" y="110767"/>
                </a:lnTo>
                <a:lnTo>
                  <a:pt x="134364" y="110740"/>
                </a:lnTo>
                <a:lnTo>
                  <a:pt x="134364" y="110735"/>
                </a:lnTo>
                <a:lnTo>
                  <a:pt x="134399" y="110722"/>
                </a:lnTo>
                <a:lnTo>
                  <a:pt x="134469" y="110697"/>
                </a:lnTo>
                <a:lnTo>
                  <a:pt x="134523" y="110673"/>
                </a:lnTo>
                <a:lnTo>
                  <a:pt x="134582" y="110652"/>
                </a:lnTo>
                <a:lnTo>
                  <a:pt x="134665" y="110637"/>
                </a:lnTo>
                <a:lnTo>
                  <a:pt x="134724" y="110637"/>
                </a:lnTo>
                <a:lnTo>
                  <a:pt x="134779" y="110646"/>
                </a:lnTo>
                <a:lnTo>
                  <a:pt x="134858" y="110669"/>
                </a:lnTo>
                <a:lnTo>
                  <a:pt x="134982" y="110710"/>
                </a:lnTo>
                <a:lnTo>
                  <a:pt x="135037" y="110734"/>
                </a:lnTo>
                <a:lnTo>
                  <a:pt x="135124" y="110736"/>
                </a:lnTo>
                <a:lnTo>
                  <a:pt x="135186" y="110734"/>
                </a:lnTo>
                <a:lnTo>
                  <a:pt x="135257" y="110710"/>
                </a:lnTo>
                <a:lnTo>
                  <a:pt x="135326" y="110686"/>
                </a:lnTo>
                <a:lnTo>
                  <a:pt x="135402" y="110649"/>
                </a:lnTo>
                <a:lnTo>
                  <a:pt x="135459" y="110609"/>
                </a:lnTo>
                <a:lnTo>
                  <a:pt x="135522" y="110553"/>
                </a:lnTo>
                <a:lnTo>
                  <a:pt x="135566" y="110528"/>
                </a:lnTo>
                <a:lnTo>
                  <a:pt x="135586" y="110516"/>
                </a:lnTo>
                <a:lnTo>
                  <a:pt x="135655" y="110508"/>
                </a:lnTo>
                <a:lnTo>
                  <a:pt x="135719" y="110526"/>
                </a:lnTo>
                <a:lnTo>
                  <a:pt x="135855" y="110618"/>
                </a:lnTo>
                <a:lnTo>
                  <a:pt x="136006" y="110723"/>
                </a:lnTo>
                <a:lnTo>
                  <a:pt x="136098" y="110780"/>
                </a:lnTo>
                <a:lnTo>
                  <a:pt x="136161" y="110827"/>
                </a:lnTo>
                <a:lnTo>
                  <a:pt x="136192" y="110859"/>
                </a:lnTo>
                <a:lnTo>
                  <a:pt x="136235" y="110904"/>
                </a:lnTo>
                <a:lnTo>
                  <a:pt x="136272" y="110938"/>
                </a:lnTo>
                <a:lnTo>
                  <a:pt x="136331" y="110991"/>
                </a:lnTo>
                <a:lnTo>
                  <a:pt x="136366" y="111073"/>
                </a:lnTo>
                <a:lnTo>
                  <a:pt x="136369" y="111080"/>
                </a:lnTo>
                <a:lnTo>
                  <a:pt x="136382" y="111108"/>
                </a:lnTo>
                <a:lnTo>
                  <a:pt x="136436" y="111196"/>
                </a:lnTo>
                <a:lnTo>
                  <a:pt x="136506" y="111294"/>
                </a:lnTo>
                <a:lnTo>
                  <a:pt x="136548" y="111347"/>
                </a:lnTo>
                <a:lnTo>
                  <a:pt x="136563" y="111363"/>
                </a:lnTo>
                <a:lnTo>
                  <a:pt x="136628" y="111433"/>
                </a:lnTo>
                <a:lnTo>
                  <a:pt x="136718" y="111517"/>
                </a:lnTo>
                <a:lnTo>
                  <a:pt x="136807" y="111593"/>
                </a:lnTo>
                <a:lnTo>
                  <a:pt x="136945" y="111661"/>
                </a:lnTo>
                <a:lnTo>
                  <a:pt x="137059" y="111708"/>
                </a:lnTo>
                <a:lnTo>
                  <a:pt x="137121" y="111755"/>
                </a:lnTo>
                <a:lnTo>
                  <a:pt x="137206" y="111786"/>
                </a:lnTo>
                <a:lnTo>
                  <a:pt x="137262" y="111835"/>
                </a:lnTo>
                <a:lnTo>
                  <a:pt x="137314" y="111889"/>
                </a:lnTo>
                <a:lnTo>
                  <a:pt x="137407" y="111958"/>
                </a:lnTo>
                <a:lnTo>
                  <a:pt x="137422" y="111971"/>
                </a:lnTo>
                <a:lnTo>
                  <a:pt x="137422" y="111971"/>
                </a:lnTo>
                <a:lnTo>
                  <a:pt x="137465" y="112011"/>
                </a:lnTo>
                <a:lnTo>
                  <a:pt x="137526" y="112049"/>
                </a:lnTo>
                <a:lnTo>
                  <a:pt x="137575" y="112080"/>
                </a:lnTo>
                <a:lnTo>
                  <a:pt x="137644" y="112103"/>
                </a:lnTo>
                <a:lnTo>
                  <a:pt x="137686" y="112097"/>
                </a:lnTo>
                <a:lnTo>
                  <a:pt x="137726" y="112091"/>
                </a:lnTo>
                <a:lnTo>
                  <a:pt x="137769" y="112077"/>
                </a:lnTo>
                <a:lnTo>
                  <a:pt x="137797" y="112071"/>
                </a:lnTo>
                <a:lnTo>
                  <a:pt x="137845" y="112058"/>
                </a:lnTo>
                <a:lnTo>
                  <a:pt x="137880" y="112042"/>
                </a:lnTo>
                <a:lnTo>
                  <a:pt x="137880" y="112042"/>
                </a:lnTo>
                <a:lnTo>
                  <a:pt x="137884" y="112040"/>
                </a:lnTo>
                <a:lnTo>
                  <a:pt x="137927" y="112011"/>
                </a:lnTo>
                <a:lnTo>
                  <a:pt x="137960" y="111976"/>
                </a:lnTo>
                <a:lnTo>
                  <a:pt x="137997" y="111921"/>
                </a:lnTo>
                <a:lnTo>
                  <a:pt x="138064" y="111846"/>
                </a:lnTo>
                <a:lnTo>
                  <a:pt x="138110" y="111807"/>
                </a:lnTo>
                <a:lnTo>
                  <a:pt x="138148" y="111794"/>
                </a:lnTo>
                <a:lnTo>
                  <a:pt x="138233" y="111790"/>
                </a:lnTo>
                <a:lnTo>
                  <a:pt x="138313" y="111823"/>
                </a:lnTo>
                <a:lnTo>
                  <a:pt x="138348" y="111854"/>
                </a:lnTo>
                <a:lnTo>
                  <a:pt x="138368" y="111907"/>
                </a:lnTo>
                <a:lnTo>
                  <a:pt x="138364" y="111962"/>
                </a:lnTo>
                <a:lnTo>
                  <a:pt x="138338" y="112017"/>
                </a:lnTo>
                <a:lnTo>
                  <a:pt x="138324" y="112061"/>
                </a:lnTo>
                <a:lnTo>
                  <a:pt x="138317" y="112118"/>
                </a:lnTo>
                <a:lnTo>
                  <a:pt x="138336" y="112173"/>
                </a:lnTo>
                <a:lnTo>
                  <a:pt x="138364" y="112195"/>
                </a:lnTo>
                <a:lnTo>
                  <a:pt x="138391" y="112203"/>
                </a:lnTo>
                <a:lnTo>
                  <a:pt x="138423" y="112202"/>
                </a:lnTo>
                <a:lnTo>
                  <a:pt x="138451" y="112188"/>
                </a:lnTo>
                <a:lnTo>
                  <a:pt x="138473" y="112172"/>
                </a:lnTo>
                <a:lnTo>
                  <a:pt x="138484" y="112164"/>
                </a:lnTo>
                <a:lnTo>
                  <a:pt x="138528" y="112127"/>
                </a:lnTo>
                <a:lnTo>
                  <a:pt x="138575" y="112092"/>
                </a:lnTo>
                <a:lnTo>
                  <a:pt x="138626" y="112059"/>
                </a:lnTo>
                <a:lnTo>
                  <a:pt x="138661" y="112030"/>
                </a:lnTo>
                <a:lnTo>
                  <a:pt x="138661" y="112030"/>
                </a:lnTo>
                <a:lnTo>
                  <a:pt x="138670" y="112023"/>
                </a:lnTo>
                <a:lnTo>
                  <a:pt x="138725" y="111981"/>
                </a:lnTo>
                <a:lnTo>
                  <a:pt x="138770" y="111933"/>
                </a:lnTo>
                <a:lnTo>
                  <a:pt x="138829" y="111881"/>
                </a:lnTo>
                <a:lnTo>
                  <a:pt x="138834" y="111873"/>
                </a:lnTo>
                <a:lnTo>
                  <a:pt x="138834" y="111873"/>
                </a:lnTo>
                <a:lnTo>
                  <a:pt x="138899" y="111781"/>
                </a:lnTo>
                <a:lnTo>
                  <a:pt x="138900" y="111780"/>
                </a:lnTo>
                <a:lnTo>
                  <a:pt x="138926" y="111683"/>
                </a:lnTo>
                <a:lnTo>
                  <a:pt x="138940" y="111424"/>
                </a:lnTo>
                <a:lnTo>
                  <a:pt x="138940" y="111424"/>
                </a:lnTo>
                <a:lnTo>
                  <a:pt x="138940" y="111421"/>
                </a:lnTo>
                <a:lnTo>
                  <a:pt x="138940" y="111420"/>
                </a:lnTo>
                <a:lnTo>
                  <a:pt x="138941" y="111416"/>
                </a:lnTo>
                <a:lnTo>
                  <a:pt x="138941" y="111415"/>
                </a:lnTo>
                <a:lnTo>
                  <a:pt x="138947" y="111327"/>
                </a:lnTo>
                <a:lnTo>
                  <a:pt x="138947" y="111327"/>
                </a:lnTo>
                <a:lnTo>
                  <a:pt x="138948" y="111314"/>
                </a:lnTo>
                <a:lnTo>
                  <a:pt x="138960" y="111244"/>
                </a:lnTo>
                <a:lnTo>
                  <a:pt x="138958" y="111167"/>
                </a:lnTo>
                <a:lnTo>
                  <a:pt x="138960" y="111122"/>
                </a:lnTo>
                <a:lnTo>
                  <a:pt x="138961" y="111069"/>
                </a:lnTo>
                <a:lnTo>
                  <a:pt x="138967" y="110974"/>
                </a:lnTo>
                <a:lnTo>
                  <a:pt x="138973" y="110919"/>
                </a:lnTo>
                <a:lnTo>
                  <a:pt x="138995" y="110839"/>
                </a:lnTo>
                <a:lnTo>
                  <a:pt x="139022" y="110768"/>
                </a:lnTo>
                <a:lnTo>
                  <a:pt x="139083" y="110692"/>
                </a:lnTo>
                <a:lnTo>
                  <a:pt x="139161" y="110626"/>
                </a:lnTo>
                <a:lnTo>
                  <a:pt x="139216" y="110600"/>
                </a:lnTo>
                <a:lnTo>
                  <a:pt x="139313" y="110549"/>
                </a:lnTo>
                <a:lnTo>
                  <a:pt x="139403" y="110509"/>
                </a:lnTo>
                <a:lnTo>
                  <a:pt x="139479" y="110469"/>
                </a:lnTo>
                <a:lnTo>
                  <a:pt x="139530" y="110440"/>
                </a:lnTo>
                <a:lnTo>
                  <a:pt x="139622" y="110386"/>
                </a:lnTo>
                <a:lnTo>
                  <a:pt x="139662" y="110366"/>
                </a:lnTo>
                <a:lnTo>
                  <a:pt x="139735" y="110332"/>
                </a:lnTo>
                <a:lnTo>
                  <a:pt x="139836" y="110286"/>
                </a:lnTo>
                <a:lnTo>
                  <a:pt x="139899" y="110260"/>
                </a:lnTo>
                <a:lnTo>
                  <a:pt x="139929" y="110228"/>
                </a:lnTo>
                <a:lnTo>
                  <a:pt x="139932" y="110226"/>
                </a:lnTo>
                <a:lnTo>
                  <a:pt x="139959" y="110160"/>
                </a:lnTo>
                <a:lnTo>
                  <a:pt x="139951" y="110077"/>
                </a:lnTo>
                <a:lnTo>
                  <a:pt x="139943" y="110017"/>
                </a:lnTo>
                <a:lnTo>
                  <a:pt x="139964" y="109962"/>
                </a:lnTo>
                <a:lnTo>
                  <a:pt x="139980" y="109955"/>
                </a:lnTo>
                <a:lnTo>
                  <a:pt x="139972" y="109941"/>
                </a:lnTo>
                <a:lnTo>
                  <a:pt x="139975" y="109932"/>
                </a:lnTo>
                <a:lnTo>
                  <a:pt x="140033" y="109888"/>
                </a:lnTo>
                <a:lnTo>
                  <a:pt x="140116" y="109906"/>
                </a:lnTo>
                <a:lnTo>
                  <a:pt x="140173" y="109949"/>
                </a:lnTo>
                <a:lnTo>
                  <a:pt x="140243" y="109981"/>
                </a:lnTo>
                <a:lnTo>
                  <a:pt x="140281" y="109998"/>
                </a:lnTo>
                <a:lnTo>
                  <a:pt x="140319" y="110014"/>
                </a:lnTo>
                <a:lnTo>
                  <a:pt x="140343" y="110025"/>
                </a:lnTo>
                <a:lnTo>
                  <a:pt x="140407" y="110053"/>
                </a:lnTo>
                <a:lnTo>
                  <a:pt x="140494" y="110090"/>
                </a:lnTo>
                <a:lnTo>
                  <a:pt x="140501" y="110093"/>
                </a:lnTo>
                <a:lnTo>
                  <a:pt x="140570" y="110140"/>
                </a:lnTo>
                <a:lnTo>
                  <a:pt x="140630" y="110177"/>
                </a:lnTo>
                <a:lnTo>
                  <a:pt x="140720" y="110217"/>
                </a:lnTo>
                <a:lnTo>
                  <a:pt x="140812" y="110242"/>
                </a:lnTo>
                <a:lnTo>
                  <a:pt x="140870" y="110231"/>
                </a:lnTo>
                <a:lnTo>
                  <a:pt x="140954" y="110212"/>
                </a:lnTo>
                <a:lnTo>
                  <a:pt x="141056" y="110192"/>
                </a:lnTo>
                <a:lnTo>
                  <a:pt x="141056" y="110192"/>
                </a:lnTo>
                <a:lnTo>
                  <a:pt x="141161" y="110143"/>
                </a:lnTo>
                <a:lnTo>
                  <a:pt x="141261" y="110164"/>
                </a:lnTo>
                <a:lnTo>
                  <a:pt x="141550" y="110471"/>
                </a:lnTo>
                <a:lnTo>
                  <a:pt x="141787" y="110615"/>
                </a:lnTo>
                <a:lnTo>
                  <a:pt x="141920" y="110817"/>
                </a:lnTo>
                <a:lnTo>
                  <a:pt x="142067" y="110983"/>
                </a:lnTo>
                <a:lnTo>
                  <a:pt x="142077" y="110994"/>
                </a:lnTo>
                <a:lnTo>
                  <a:pt x="142114" y="111036"/>
                </a:lnTo>
                <a:lnTo>
                  <a:pt x="142166" y="111087"/>
                </a:lnTo>
                <a:lnTo>
                  <a:pt x="142254" y="111173"/>
                </a:lnTo>
                <a:lnTo>
                  <a:pt x="142269" y="111197"/>
                </a:lnTo>
                <a:lnTo>
                  <a:pt x="142429" y="111452"/>
                </a:lnTo>
                <a:lnTo>
                  <a:pt x="142635" y="111559"/>
                </a:lnTo>
                <a:lnTo>
                  <a:pt x="142641" y="111821"/>
                </a:lnTo>
                <a:lnTo>
                  <a:pt x="142655" y="111978"/>
                </a:lnTo>
                <a:lnTo>
                  <a:pt x="142657" y="111981"/>
                </a:lnTo>
                <a:lnTo>
                  <a:pt x="142721" y="112086"/>
                </a:lnTo>
                <a:lnTo>
                  <a:pt x="142721" y="112088"/>
                </a:lnTo>
                <a:lnTo>
                  <a:pt x="142740" y="112118"/>
                </a:lnTo>
                <a:lnTo>
                  <a:pt x="142771" y="112170"/>
                </a:lnTo>
                <a:lnTo>
                  <a:pt x="142823" y="112202"/>
                </a:lnTo>
                <a:lnTo>
                  <a:pt x="142910" y="112255"/>
                </a:lnTo>
                <a:lnTo>
                  <a:pt x="142988" y="112268"/>
                </a:lnTo>
                <a:lnTo>
                  <a:pt x="143015" y="112272"/>
                </a:lnTo>
                <a:lnTo>
                  <a:pt x="143049" y="112277"/>
                </a:lnTo>
                <a:lnTo>
                  <a:pt x="143057" y="112275"/>
                </a:lnTo>
                <a:lnTo>
                  <a:pt x="143068" y="112273"/>
                </a:lnTo>
                <a:lnTo>
                  <a:pt x="143173" y="112249"/>
                </a:lnTo>
                <a:lnTo>
                  <a:pt x="143187" y="112244"/>
                </a:lnTo>
                <a:lnTo>
                  <a:pt x="143320" y="112193"/>
                </a:lnTo>
                <a:lnTo>
                  <a:pt x="143365" y="112164"/>
                </a:lnTo>
                <a:lnTo>
                  <a:pt x="143413" y="112133"/>
                </a:lnTo>
                <a:lnTo>
                  <a:pt x="143413" y="112133"/>
                </a:lnTo>
                <a:lnTo>
                  <a:pt x="143488" y="112084"/>
                </a:lnTo>
                <a:lnTo>
                  <a:pt x="143564" y="112051"/>
                </a:lnTo>
                <a:lnTo>
                  <a:pt x="143597" y="112040"/>
                </a:lnTo>
                <a:lnTo>
                  <a:pt x="143633" y="112033"/>
                </a:lnTo>
                <a:lnTo>
                  <a:pt x="143642" y="112032"/>
                </a:lnTo>
                <a:lnTo>
                  <a:pt x="143719" y="112024"/>
                </a:lnTo>
                <a:lnTo>
                  <a:pt x="143742" y="112022"/>
                </a:lnTo>
                <a:lnTo>
                  <a:pt x="143767" y="112017"/>
                </a:lnTo>
                <a:lnTo>
                  <a:pt x="143778" y="112015"/>
                </a:lnTo>
                <a:lnTo>
                  <a:pt x="143811" y="112003"/>
                </a:lnTo>
                <a:lnTo>
                  <a:pt x="143886" y="111966"/>
                </a:lnTo>
                <a:lnTo>
                  <a:pt x="143951" y="111939"/>
                </a:lnTo>
                <a:lnTo>
                  <a:pt x="144066" y="111969"/>
                </a:lnTo>
                <a:lnTo>
                  <a:pt x="144231" y="112014"/>
                </a:lnTo>
                <a:lnTo>
                  <a:pt x="144268" y="112022"/>
                </a:lnTo>
                <a:lnTo>
                  <a:pt x="144371" y="112042"/>
                </a:lnTo>
                <a:lnTo>
                  <a:pt x="144409" y="112029"/>
                </a:lnTo>
                <a:lnTo>
                  <a:pt x="144548" y="111982"/>
                </a:lnTo>
                <a:lnTo>
                  <a:pt x="144588" y="111943"/>
                </a:lnTo>
                <a:lnTo>
                  <a:pt x="144637" y="111896"/>
                </a:lnTo>
                <a:lnTo>
                  <a:pt x="144670" y="111912"/>
                </a:lnTo>
                <a:lnTo>
                  <a:pt x="144706" y="111850"/>
                </a:lnTo>
                <a:lnTo>
                  <a:pt x="144753" y="111697"/>
                </a:lnTo>
                <a:lnTo>
                  <a:pt x="144796" y="111470"/>
                </a:lnTo>
                <a:lnTo>
                  <a:pt x="144804" y="111426"/>
                </a:lnTo>
                <a:lnTo>
                  <a:pt x="144806" y="111423"/>
                </a:lnTo>
                <a:lnTo>
                  <a:pt x="144913" y="111255"/>
                </a:lnTo>
                <a:lnTo>
                  <a:pt x="144966" y="111181"/>
                </a:lnTo>
                <a:lnTo>
                  <a:pt x="144966" y="111180"/>
                </a:lnTo>
                <a:lnTo>
                  <a:pt x="144966" y="111180"/>
                </a:lnTo>
                <a:lnTo>
                  <a:pt x="145079" y="111099"/>
                </a:lnTo>
                <a:lnTo>
                  <a:pt x="145269" y="111035"/>
                </a:lnTo>
                <a:lnTo>
                  <a:pt x="145474" y="110900"/>
                </a:lnTo>
                <a:lnTo>
                  <a:pt x="145654" y="110816"/>
                </a:lnTo>
                <a:lnTo>
                  <a:pt x="146002" y="110759"/>
                </a:lnTo>
                <a:lnTo>
                  <a:pt x="146241" y="110774"/>
                </a:lnTo>
                <a:lnTo>
                  <a:pt x="146525" y="110781"/>
                </a:lnTo>
                <a:lnTo>
                  <a:pt x="146617" y="110783"/>
                </a:lnTo>
                <a:lnTo>
                  <a:pt x="146658" y="110782"/>
                </a:lnTo>
                <a:lnTo>
                  <a:pt x="146803" y="110781"/>
                </a:lnTo>
                <a:lnTo>
                  <a:pt x="146863" y="110781"/>
                </a:lnTo>
                <a:lnTo>
                  <a:pt x="147037" y="110747"/>
                </a:lnTo>
                <a:lnTo>
                  <a:pt x="147037" y="110747"/>
                </a:lnTo>
                <a:lnTo>
                  <a:pt x="147037" y="110746"/>
                </a:lnTo>
                <a:lnTo>
                  <a:pt x="147169" y="110697"/>
                </a:lnTo>
                <a:lnTo>
                  <a:pt x="147268" y="110650"/>
                </a:lnTo>
                <a:lnTo>
                  <a:pt x="147473" y="110599"/>
                </a:lnTo>
                <a:lnTo>
                  <a:pt x="147490" y="110595"/>
                </a:lnTo>
                <a:lnTo>
                  <a:pt x="147506" y="110588"/>
                </a:lnTo>
                <a:lnTo>
                  <a:pt x="147532" y="110569"/>
                </a:lnTo>
                <a:lnTo>
                  <a:pt x="147554" y="110545"/>
                </a:lnTo>
                <a:lnTo>
                  <a:pt x="147571" y="110517"/>
                </a:lnTo>
                <a:lnTo>
                  <a:pt x="147583" y="110491"/>
                </a:lnTo>
                <a:lnTo>
                  <a:pt x="147591" y="110472"/>
                </a:lnTo>
                <a:lnTo>
                  <a:pt x="147610" y="110442"/>
                </a:lnTo>
                <a:lnTo>
                  <a:pt x="147657" y="110386"/>
                </a:lnTo>
                <a:lnTo>
                  <a:pt x="147711" y="110333"/>
                </a:lnTo>
                <a:lnTo>
                  <a:pt x="147753" y="110296"/>
                </a:lnTo>
                <a:lnTo>
                  <a:pt x="147798" y="110265"/>
                </a:lnTo>
                <a:lnTo>
                  <a:pt x="147829" y="110249"/>
                </a:lnTo>
                <a:lnTo>
                  <a:pt x="147850" y="110240"/>
                </a:lnTo>
                <a:lnTo>
                  <a:pt x="147878" y="110228"/>
                </a:lnTo>
                <a:lnTo>
                  <a:pt x="147924" y="110199"/>
                </a:lnTo>
                <a:lnTo>
                  <a:pt x="147981" y="110151"/>
                </a:lnTo>
                <a:lnTo>
                  <a:pt x="148035" y="110099"/>
                </a:lnTo>
                <a:lnTo>
                  <a:pt x="148072" y="110058"/>
                </a:lnTo>
                <a:lnTo>
                  <a:pt x="148093" y="110029"/>
                </a:lnTo>
                <a:lnTo>
                  <a:pt x="148100" y="110017"/>
                </a:lnTo>
                <a:lnTo>
                  <a:pt x="148110" y="109998"/>
                </a:lnTo>
                <a:lnTo>
                  <a:pt x="148132" y="109951"/>
                </a:lnTo>
                <a:lnTo>
                  <a:pt x="148161" y="109910"/>
                </a:lnTo>
                <a:lnTo>
                  <a:pt x="148209" y="109860"/>
                </a:lnTo>
                <a:lnTo>
                  <a:pt x="148249" y="109828"/>
                </a:lnTo>
                <a:lnTo>
                  <a:pt x="148278" y="109810"/>
                </a:lnTo>
                <a:lnTo>
                  <a:pt x="148344" y="109783"/>
                </a:lnTo>
                <a:lnTo>
                  <a:pt x="148432" y="109735"/>
                </a:lnTo>
                <a:lnTo>
                  <a:pt x="148435" y="109734"/>
                </a:lnTo>
                <a:lnTo>
                  <a:pt x="148498" y="109709"/>
                </a:lnTo>
                <a:lnTo>
                  <a:pt x="148586" y="109666"/>
                </a:lnTo>
                <a:lnTo>
                  <a:pt x="148588" y="109665"/>
                </a:lnTo>
                <a:lnTo>
                  <a:pt x="148623" y="109655"/>
                </a:lnTo>
                <a:lnTo>
                  <a:pt x="148711" y="109638"/>
                </a:lnTo>
                <a:lnTo>
                  <a:pt x="148743" y="109626"/>
                </a:lnTo>
                <a:lnTo>
                  <a:pt x="148819" y="109591"/>
                </a:lnTo>
                <a:lnTo>
                  <a:pt x="148853" y="109582"/>
                </a:lnTo>
                <a:lnTo>
                  <a:pt x="148892" y="109551"/>
                </a:lnTo>
                <a:lnTo>
                  <a:pt x="148986" y="109474"/>
                </a:lnTo>
                <a:lnTo>
                  <a:pt x="149106" y="109371"/>
                </a:lnTo>
                <a:lnTo>
                  <a:pt x="149106" y="109371"/>
                </a:lnTo>
                <a:lnTo>
                  <a:pt x="149255" y="109276"/>
                </a:lnTo>
                <a:lnTo>
                  <a:pt x="149292" y="109259"/>
                </a:lnTo>
                <a:lnTo>
                  <a:pt x="149421" y="109200"/>
                </a:lnTo>
                <a:lnTo>
                  <a:pt x="149527" y="109175"/>
                </a:lnTo>
                <a:lnTo>
                  <a:pt x="149543" y="109172"/>
                </a:lnTo>
                <a:lnTo>
                  <a:pt x="149671" y="109150"/>
                </a:lnTo>
                <a:lnTo>
                  <a:pt x="149848" y="109118"/>
                </a:lnTo>
                <a:lnTo>
                  <a:pt x="150040" y="109064"/>
                </a:lnTo>
                <a:lnTo>
                  <a:pt x="150166" y="109023"/>
                </a:lnTo>
                <a:lnTo>
                  <a:pt x="150261" y="108978"/>
                </a:lnTo>
                <a:lnTo>
                  <a:pt x="150308" y="108956"/>
                </a:lnTo>
                <a:lnTo>
                  <a:pt x="150389" y="108918"/>
                </a:lnTo>
                <a:lnTo>
                  <a:pt x="150456" y="108886"/>
                </a:lnTo>
                <a:lnTo>
                  <a:pt x="150602" y="108862"/>
                </a:lnTo>
                <a:lnTo>
                  <a:pt x="150691" y="108845"/>
                </a:lnTo>
                <a:lnTo>
                  <a:pt x="150691" y="108845"/>
                </a:lnTo>
                <a:lnTo>
                  <a:pt x="150724" y="108839"/>
                </a:lnTo>
                <a:lnTo>
                  <a:pt x="150858" y="108821"/>
                </a:lnTo>
                <a:lnTo>
                  <a:pt x="150948" y="108796"/>
                </a:lnTo>
                <a:lnTo>
                  <a:pt x="150977" y="108792"/>
                </a:lnTo>
                <a:lnTo>
                  <a:pt x="151081" y="108779"/>
                </a:lnTo>
                <a:lnTo>
                  <a:pt x="151093" y="108777"/>
                </a:lnTo>
                <a:lnTo>
                  <a:pt x="151189" y="108764"/>
                </a:lnTo>
                <a:lnTo>
                  <a:pt x="151207" y="108762"/>
                </a:lnTo>
                <a:lnTo>
                  <a:pt x="151296" y="108773"/>
                </a:lnTo>
                <a:lnTo>
                  <a:pt x="151331" y="108778"/>
                </a:lnTo>
                <a:lnTo>
                  <a:pt x="151331" y="108778"/>
                </a:lnTo>
                <a:lnTo>
                  <a:pt x="151357" y="108781"/>
                </a:lnTo>
                <a:lnTo>
                  <a:pt x="151565" y="108768"/>
                </a:lnTo>
                <a:lnTo>
                  <a:pt x="151664" y="108756"/>
                </a:lnTo>
                <a:lnTo>
                  <a:pt x="151690" y="108753"/>
                </a:lnTo>
                <a:lnTo>
                  <a:pt x="151805" y="108746"/>
                </a:lnTo>
                <a:lnTo>
                  <a:pt x="151916" y="108721"/>
                </a:lnTo>
                <a:lnTo>
                  <a:pt x="152025" y="108679"/>
                </a:lnTo>
                <a:lnTo>
                  <a:pt x="152089" y="108633"/>
                </a:lnTo>
                <a:lnTo>
                  <a:pt x="152104" y="108623"/>
                </a:lnTo>
                <a:lnTo>
                  <a:pt x="152136" y="108558"/>
                </a:lnTo>
                <a:lnTo>
                  <a:pt x="152152" y="108527"/>
                </a:lnTo>
                <a:lnTo>
                  <a:pt x="152232" y="108420"/>
                </a:lnTo>
                <a:lnTo>
                  <a:pt x="152249" y="108391"/>
                </a:lnTo>
                <a:lnTo>
                  <a:pt x="152263" y="108358"/>
                </a:lnTo>
                <a:lnTo>
                  <a:pt x="152270" y="108322"/>
                </a:lnTo>
                <a:lnTo>
                  <a:pt x="152274" y="108284"/>
                </a:lnTo>
                <a:lnTo>
                  <a:pt x="152278" y="108131"/>
                </a:lnTo>
                <a:lnTo>
                  <a:pt x="152284" y="108075"/>
                </a:lnTo>
                <a:lnTo>
                  <a:pt x="152287" y="108033"/>
                </a:lnTo>
                <a:lnTo>
                  <a:pt x="152305" y="107824"/>
                </a:lnTo>
                <a:lnTo>
                  <a:pt x="152328" y="107680"/>
                </a:lnTo>
                <a:lnTo>
                  <a:pt x="152407" y="107594"/>
                </a:lnTo>
                <a:lnTo>
                  <a:pt x="152492" y="107502"/>
                </a:lnTo>
                <a:lnTo>
                  <a:pt x="152582" y="107373"/>
                </a:lnTo>
                <a:lnTo>
                  <a:pt x="152762" y="107201"/>
                </a:lnTo>
                <a:lnTo>
                  <a:pt x="152877" y="107129"/>
                </a:lnTo>
                <a:lnTo>
                  <a:pt x="153106" y="106988"/>
                </a:lnTo>
                <a:lnTo>
                  <a:pt x="153206" y="106963"/>
                </a:lnTo>
                <a:lnTo>
                  <a:pt x="153237" y="106950"/>
                </a:lnTo>
                <a:lnTo>
                  <a:pt x="153296" y="106918"/>
                </a:lnTo>
                <a:lnTo>
                  <a:pt x="153360" y="106891"/>
                </a:lnTo>
                <a:lnTo>
                  <a:pt x="153360" y="106890"/>
                </a:lnTo>
                <a:lnTo>
                  <a:pt x="153360" y="106890"/>
                </a:lnTo>
                <a:lnTo>
                  <a:pt x="153360" y="106891"/>
                </a:lnTo>
                <a:lnTo>
                  <a:pt x="153361" y="106890"/>
                </a:lnTo>
                <a:lnTo>
                  <a:pt x="153574" y="106717"/>
                </a:lnTo>
                <a:lnTo>
                  <a:pt x="153688" y="106640"/>
                </a:lnTo>
                <a:lnTo>
                  <a:pt x="153872" y="106517"/>
                </a:lnTo>
                <a:lnTo>
                  <a:pt x="154033" y="106413"/>
                </a:lnTo>
                <a:lnTo>
                  <a:pt x="154103" y="106367"/>
                </a:lnTo>
                <a:lnTo>
                  <a:pt x="154342" y="106239"/>
                </a:lnTo>
                <a:lnTo>
                  <a:pt x="154423" y="106230"/>
                </a:lnTo>
                <a:lnTo>
                  <a:pt x="154520" y="106219"/>
                </a:lnTo>
                <a:lnTo>
                  <a:pt x="154769" y="106200"/>
                </a:lnTo>
                <a:lnTo>
                  <a:pt x="154888" y="106285"/>
                </a:lnTo>
                <a:lnTo>
                  <a:pt x="154927" y="106313"/>
                </a:lnTo>
                <a:lnTo>
                  <a:pt x="154936" y="106319"/>
                </a:lnTo>
                <a:lnTo>
                  <a:pt x="154939" y="106319"/>
                </a:lnTo>
                <a:lnTo>
                  <a:pt x="155029" y="106345"/>
                </a:lnTo>
                <a:lnTo>
                  <a:pt x="155030" y="106346"/>
                </a:lnTo>
                <a:lnTo>
                  <a:pt x="155058" y="106354"/>
                </a:lnTo>
                <a:lnTo>
                  <a:pt x="155161" y="106383"/>
                </a:lnTo>
                <a:lnTo>
                  <a:pt x="155364" y="106427"/>
                </a:lnTo>
                <a:lnTo>
                  <a:pt x="155374" y="106429"/>
                </a:lnTo>
                <a:lnTo>
                  <a:pt x="155477" y="106501"/>
                </a:lnTo>
                <a:lnTo>
                  <a:pt x="155580" y="106574"/>
                </a:lnTo>
                <a:lnTo>
                  <a:pt x="155594" y="106639"/>
                </a:lnTo>
                <a:lnTo>
                  <a:pt x="155613" y="106722"/>
                </a:lnTo>
                <a:lnTo>
                  <a:pt x="155625" y="106905"/>
                </a:lnTo>
                <a:lnTo>
                  <a:pt x="155625" y="106907"/>
                </a:lnTo>
                <a:lnTo>
                  <a:pt x="155625" y="107079"/>
                </a:lnTo>
                <a:lnTo>
                  <a:pt x="155644" y="107118"/>
                </a:lnTo>
                <a:lnTo>
                  <a:pt x="155660" y="107152"/>
                </a:lnTo>
                <a:lnTo>
                  <a:pt x="155685" y="107202"/>
                </a:lnTo>
                <a:lnTo>
                  <a:pt x="155780" y="107283"/>
                </a:lnTo>
                <a:lnTo>
                  <a:pt x="155787" y="107283"/>
                </a:lnTo>
                <a:lnTo>
                  <a:pt x="155916" y="107297"/>
                </a:lnTo>
                <a:lnTo>
                  <a:pt x="155949" y="107332"/>
                </a:lnTo>
                <a:lnTo>
                  <a:pt x="155989" y="107430"/>
                </a:lnTo>
                <a:lnTo>
                  <a:pt x="155990" y="107432"/>
                </a:lnTo>
                <a:lnTo>
                  <a:pt x="156036" y="107553"/>
                </a:lnTo>
                <a:lnTo>
                  <a:pt x="156064" y="107589"/>
                </a:lnTo>
                <a:lnTo>
                  <a:pt x="156118" y="107657"/>
                </a:lnTo>
                <a:lnTo>
                  <a:pt x="156122" y="107661"/>
                </a:lnTo>
                <a:lnTo>
                  <a:pt x="156237" y="107767"/>
                </a:lnTo>
                <a:lnTo>
                  <a:pt x="156279" y="107777"/>
                </a:lnTo>
                <a:lnTo>
                  <a:pt x="156280" y="107777"/>
                </a:lnTo>
                <a:lnTo>
                  <a:pt x="156281" y="107777"/>
                </a:lnTo>
                <a:lnTo>
                  <a:pt x="156410" y="107809"/>
                </a:lnTo>
                <a:lnTo>
                  <a:pt x="156531" y="107875"/>
                </a:lnTo>
                <a:lnTo>
                  <a:pt x="156548" y="107915"/>
                </a:lnTo>
                <a:lnTo>
                  <a:pt x="156549" y="107918"/>
                </a:lnTo>
                <a:lnTo>
                  <a:pt x="156558" y="107928"/>
                </a:lnTo>
                <a:lnTo>
                  <a:pt x="156591" y="107960"/>
                </a:lnTo>
                <a:lnTo>
                  <a:pt x="156617" y="108029"/>
                </a:lnTo>
                <a:lnTo>
                  <a:pt x="156654" y="108095"/>
                </a:lnTo>
                <a:lnTo>
                  <a:pt x="156664" y="108132"/>
                </a:lnTo>
                <a:lnTo>
                  <a:pt x="156674" y="108163"/>
                </a:lnTo>
                <a:lnTo>
                  <a:pt x="156679" y="108176"/>
                </a:lnTo>
                <a:lnTo>
                  <a:pt x="156695" y="108212"/>
                </a:lnTo>
                <a:lnTo>
                  <a:pt x="156725" y="108263"/>
                </a:lnTo>
                <a:lnTo>
                  <a:pt x="156716" y="108318"/>
                </a:lnTo>
                <a:lnTo>
                  <a:pt x="156742" y="108354"/>
                </a:lnTo>
                <a:lnTo>
                  <a:pt x="156785" y="108380"/>
                </a:lnTo>
                <a:lnTo>
                  <a:pt x="156897" y="108302"/>
                </a:lnTo>
                <a:lnTo>
                  <a:pt x="156955" y="108287"/>
                </a:lnTo>
                <a:lnTo>
                  <a:pt x="157047" y="108228"/>
                </a:lnTo>
                <a:lnTo>
                  <a:pt x="157107" y="108183"/>
                </a:lnTo>
                <a:lnTo>
                  <a:pt x="157197" y="108112"/>
                </a:lnTo>
                <a:lnTo>
                  <a:pt x="157219" y="108087"/>
                </a:lnTo>
                <a:lnTo>
                  <a:pt x="157237" y="108066"/>
                </a:lnTo>
                <a:lnTo>
                  <a:pt x="157263" y="108055"/>
                </a:lnTo>
                <a:lnTo>
                  <a:pt x="157377" y="108005"/>
                </a:lnTo>
                <a:lnTo>
                  <a:pt x="157574" y="107919"/>
                </a:lnTo>
                <a:lnTo>
                  <a:pt x="157624" y="107902"/>
                </a:lnTo>
                <a:lnTo>
                  <a:pt x="157763" y="107855"/>
                </a:lnTo>
                <a:lnTo>
                  <a:pt x="157790" y="107846"/>
                </a:lnTo>
                <a:lnTo>
                  <a:pt x="157812" y="107852"/>
                </a:lnTo>
                <a:lnTo>
                  <a:pt x="157837" y="107860"/>
                </a:lnTo>
                <a:lnTo>
                  <a:pt x="157878" y="107849"/>
                </a:lnTo>
                <a:lnTo>
                  <a:pt x="157976" y="107822"/>
                </a:lnTo>
                <a:lnTo>
                  <a:pt x="158052" y="107838"/>
                </a:lnTo>
                <a:lnTo>
                  <a:pt x="158119" y="107864"/>
                </a:lnTo>
                <a:lnTo>
                  <a:pt x="158156" y="107923"/>
                </a:lnTo>
                <a:lnTo>
                  <a:pt x="158156" y="107925"/>
                </a:lnTo>
                <a:lnTo>
                  <a:pt x="158158" y="107925"/>
                </a:lnTo>
                <a:lnTo>
                  <a:pt x="158266" y="107948"/>
                </a:lnTo>
                <a:lnTo>
                  <a:pt x="158323" y="107995"/>
                </a:lnTo>
                <a:lnTo>
                  <a:pt x="158395" y="108041"/>
                </a:lnTo>
                <a:lnTo>
                  <a:pt x="158515" y="108161"/>
                </a:lnTo>
                <a:lnTo>
                  <a:pt x="158569" y="108238"/>
                </a:lnTo>
                <a:lnTo>
                  <a:pt x="158570" y="108239"/>
                </a:lnTo>
                <a:lnTo>
                  <a:pt x="158591" y="108275"/>
                </a:lnTo>
                <a:lnTo>
                  <a:pt x="158635" y="108286"/>
                </a:lnTo>
                <a:lnTo>
                  <a:pt x="158696" y="108300"/>
                </a:lnTo>
                <a:lnTo>
                  <a:pt x="158868" y="108306"/>
                </a:lnTo>
                <a:lnTo>
                  <a:pt x="158868" y="108306"/>
                </a:lnTo>
                <a:lnTo>
                  <a:pt x="158997" y="108329"/>
                </a:lnTo>
                <a:lnTo>
                  <a:pt x="159097" y="108380"/>
                </a:lnTo>
                <a:lnTo>
                  <a:pt x="159134" y="108447"/>
                </a:lnTo>
                <a:lnTo>
                  <a:pt x="159153" y="108481"/>
                </a:lnTo>
                <a:lnTo>
                  <a:pt x="159214" y="108548"/>
                </a:lnTo>
                <a:lnTo>
                  <a:pt x="159218" y="108552"/>
                </a:lnTo>
                <a:lnTo>
                  <a:pt x="159228" y="108626"/>
                </a:lnTo>
                <a:lnTo>
                  <a:pt x="159328" y="108690"/>
                </a:lnTo>
                <a:lnTo>
                  <a:pt x="159399" y="108793"/>
                </a:lnTo>
                <a:lnTo>
                  <a:pt x="159499" y="108841"/>
                </a:lnTo>
                <a:lnTo>
                  <a:pt x="159541" y="108855"/>
                </a:lnTo>
                <a:lnTo>
                  <a:pt x="159609" y="108877"/>
                </a:lnTo>
                <a:lnTo>
                  <a:pt x="159654" y="108891"/>
                </a:lnTo>
                <a:lnTo>
                  <a:pt x="159654" y="108891"/>
                </a:lnTo>
                <a:lnTo>
                  <a:pt x="159878" y="108963"/>
                </a:lnTo>
                <a:lnTo>
                  <a:pt x="160054" y="108953"/>
                </a:lnTo>
                <a:lnTo>
                  <a:pt x="160267" y="108959"/>
                </a:lnTo>
                <a:lnTo>
                  <a:pt x="160282" y="108959"/>
                </a:lnTo>
                <a:lnTo>
                  <a:pt x="160345" y="108921"/>
                </a:lnTo>
                <a:lnTo>
                  <a:pt x="160383" y="108894"/>
                </a:lnTo>
                <a:lnTo>
                  <a:pt x="160479" y="108839"/>
                </a:lnTo>
                <a:lnTo>
                  <a:pt x="160505" y="108824"/>
                </a:lnTo>
                <a:lnTo>
                  <a:pt x="160582" y="108789"/>
                </a:lnTo>
                <a:lnTo>
                  <a:pt x="160622" y="108770"/>
                </a:lnTo>
                <a:lnTo>
                  <a:pt x="160775" y="108704"/>
                </a:lnTo>
                <a:lnTo>
                  <a:pt x="160891" y="108693"/>
                </a:lnTo>
                <a:lnTo>
                  <a:pt x="160949" y="108688"/>
                </a:lnTo>
                <a:lnTo>
                  <a:pt x="161045" y="108679"/>
                </a:lnTo>
                <a:lnTo>
                  <a:pt x="161072" y="108681"/>
                </a:lnTo>
                <a:lnTo>
                  <a:pt x="161204" y="108691"/>
                </a:lnTo>
                <a:lnTo>
                  <a:pt x="161377" y="108692"/>
                </a:lnTo>
                <a:lnTo>
                  <a:pt x="161564" y="108707"/>
                </a:lnTo>
                <a:lnTo>
                  <a:pt x="161647" y="108700"/>
                </a:lnTo>
                <a:lnTo>
                  <a:pt x="161672" y="108698"/>
                </a:lnTo>
                <a:lnTo>
                  <a:pt x="161757" y="108677"/>
                </a:lnTo>
                <a:lnTo>
                  <a:pt x="161898" y="108616"/>
                </a:lnTo>
                <a:lnTo>
                  <a:pt x="162036" y="108584"/>
                </a:lnTo>
                <a:lnTo>
                  <a:pt x="162112" y="108521"/>
                </a:lnTo>
                <a:lnTo>
                  <a:pt x="162145" y="108469"/>
                </a:lnTo>
                <a:lnTo>
                  <a:pt x="162182" y="108412"/>
                </a:lnTo>
                <a:lnTo>
                  <a:pt x="162214" y="108350"/>
                </a:lnTo>
                <a:lnTo>
                  <a:pt x="162253" y="108311"/>
                </a:lnTo>
                <a:lnTo>
                  <a:pt x="162334" y="108259"/>
                </a:lnTo>
                <a:lnTo>
                  <a:pt x="162360" y="108239"/>
                </a:lnTo>
                <a:lnTo>
                  <a:pt x="162405" y="108198"/>
                </a:lnTo>
                <a:lnTo>
                  <a:pt x="162456" y="108159"/>
                </a:lnTo>
                <a:lnTo>
                  <a:pt x="162511" y="108141"/>
                </a:lnTo>
                <a:lnTo>
                  <a:pt x="162581" y="108118"/>
                </a:lnTo>
                <a:lnTo>
                  <a:pt x="162641" y="108098"/>
                </a:lnTo>
                <a:lnTo>
                  <a:pt x="162704" y="108078"/>
                </a:lnTo>
                <a:lnTo>
                  <a:pt x="162781" y="108048"/>
                </a:lnTo>
                <a:lnTo>
                  <a:pt x="162829" y="108019"/>
                </a:lnTo>
                <a:lnTo>
                  <a:pt x="162895" y="107979"/>
                </a:lnTo>
                <a:lnTo>
                  <a:pt x="162948" y="107939"/>
                </a:lnTo>
                <a:lnTo>
                  <a:pt x="162964" y="107924"/>
                </a:lnTo>
                <a:lnTo>
                  <a:pt x="163001" y="107889"/>
                </a:lnTo>
                <a:lnTo>
                  <a:pt x="163077" y="107851"/>
                </a:lnTo>
                <a:lnTo>
                  <a:pt x="163160" y="107844"/>
                </a:lnTo>
                <a:lnTo>
                  <a:pt x="163256" y="107852"/>
                </a:lnTo>
                <a:lnTo>
                  <a:pt x="163353" y="107845"/>
                </a:lnTo>
                <a:lnTo>
                  <a:pt x="163450" y="107815"/>
                </a:lnTo>
                <a:lnTo>
                  <a:pt x="163547" y="107755"/>
                </a:lnTo>
                <a:lnTo>
                  <a:pt x="163631" y="107681"/>
                </a:lnTo>
                <a:lnTo>
                  <a:pt x="163639" y="107677"/>
                </a:lnTo>
                <a:lnTo>
                  <a:pt x="163673" y="107657"/>
                </a:lnTo>
                <a:lnTo>
                  <a:pt x="163712" y="107637"/>
                </a:lnTo>
                <a:lnTo>
                  <a:pt x="163759" y="107617"/>
                </a:lnTo>
                <a:lnTo>
                  <a:pt x="163793" y="107596"/>
                </a:lnTo>
                <a:lnTo>
                  <a:pt x="163831" y="107565"/>
                </a:lnTo>
                <a:lnTo>
                  <a:pt x="163889" y="107542"/>
                </a:lnTo>
                <a:lnTo>
                  <a:pt x="163899" y="107535"/>
                </a:lnTo>
                <a:lnTo>
                  <a:pt x="163917" y="107523"/>
                </a:lnTo>
                <a:lnTo>
                  <a:pt x="163948" y="107498"/>
                </a:lnTo>
                <a:lnTo>
                  <a:pt x="163983" y="107470"/>
                </a:lnTo>
                <a:lnTo>
                  <a:pt x="164024" y="107437"/>
                </a:lnTo>
                <a:lnTo>
                  <a:pt x="164049" y="107398"/>
                </a:lnTo>
                <a:lnTo>
                  <a:pt x="164046" y="107373"/>
                </a:lnTo>
                <a:lnTo>
                  <a:pt x="164046" y="107373"/>
                </a:lnTo>
                <a:lnTo>
                  <a:pt x="164046" y="107339"/>
                </a:lnTo>
                <a:lnTo>
                  <a:pt x="164063" y="107305"/>
                </a:lnTo>
                <a:lnTo>
                  <a:pt x="164089" y="107285"/>
                </a:lnTo>
                <a:lnTo>
                  <a:pt x="164111" y="107255"/>
                </a:lnTo>
                <a:lnTo>
                  <a:pt x="164129" y="107239"/>
                </a:lnTo>
                <a:lnTo>
                  <a:pt x="164139" y="107229"/>
                </a:lnTo>
                <a:lnTo>
                  <a:pt x="164161" y="107207"/>
                </a:lnTo>
                <a:lnTo>
                  <a:pt x="164168" y="107176"/>
                </a:lnTo>
                <a:lnTo>
                  <a:pt x="164176" y="107148"/>
                </a:lnTo>
                <a:lnTo>
                  <a:pt x="164181" y="107133"/>
                </a:lnTo>
                <a:lnTo>
                  <a:pt x="164178" y="107107"/>
                </a:lnTo>
                <a:lnTo>
                  <a:pt x="164171" y="107057"/>
                </a:lnTo>
                <a:lnTo>
                  <a:pt x="164149" y="107026"/>
                </a:lnTo>
                <a:lnTo>
                  <a:pt x="164144" y="107023"/>
                </a:lnTo>
                <a:lnTo>
                  <a:pt x="164132" y="107015"/>
                </a:lnTo>
                <a:lnTo>
                  <a:pt x="164120" y="106995"/>
                </a:lnTo>
                <a:lnTo>
                  <a:pt x="164109" y="106982"/>
                </a:lnTo>
                <a:lnTo>
                  <a:pt x="164096" y="106952"/>
                </a:lnTo>
                <a:lnTo>
                  <a:pt x="164088" y="106928"/>
                </a:lnTo>
                <a:lnTo>
                  <a:pt x="164071" y="106905"/>
                </a:lnTo>
                <a:lnTo>
                  <a:pt x="164066" y="106883"/>
                </a:lnTo>
                <a:lnTo>
                  <a:pt x="164054" y="106861"/>
                </a:lnTo>
                <a:lnTo>
                  <a:pt x="164052" y="106843"/>
                </a:lnTo>
                <a:lnTo>
                  <a:pt x="164058" y="106817"/>
                </a:lnTo>
                <a:lnTo>
                  <a:pt x="164062" y="106794"/>
                </a:lnTo>
                <a:lnTo>
                  <a:pt x="164066" y="106775"/>
                </a:lnTo>
                <a:lnTo>
                  <a:pt x="164071" y="106758"/>
                </a:lnTo>
                <a:lnTo>
                  <a:pt x="164078" y="106747"/>
                </a:lnTo>
                <a:lnTo>
                  <a:pt x="164096" y="106737"/>
                </a:lnTo>
                <a:lnTo>
                  <a:pt x="164117" y="106722"/>
                </a:lnTo>
                <a:lnTo>
                  <a:pt x="164128" y="106698"/>
                </a:lnTo>
                <a:lnTo>
                  <a:pt x="164128" y="106683"/>
                </a:lnTo>
                <a:lnTo>
                  <a:pt x="164138" y="106671"/>
                </a:lnTo>
                <a:lnTo>
                  <a:pt x="164138" y="106657"/>
                </a:lnTo>
                <a:lnTo>
                  <a:pt x="164138" y="106657"/>
                </a:lnTo>
                <a:lnTo>
                  <a:pt x="164137" y="106604"/>
                </a:lnTo>
                <a:lnTo>
                  <a:pt x="164137" y="106604"/>
                </a:lnTo>
                <a:lnTo>
                  <a:pt x="164137" y="106587"/>
                </a:lnTo>
                <a:lnTo>
                  <a:pt x="164142" y="106576"/>
                </a:lnTo>
                <a:lnTo>
                  <a:pt x="164144" y="106569"/>
                </a:lnTo>
                <a:lnTo>
                  <a:pt x="164150" y="106549"/>
                </a:lnTo>
                <a:lnTo>
                  <a:pt x="164155" y="106526"/>
                </a:lnTo>
                <a:lnTo>
                  <a:pt x="164155" y="106508"/>
                </a:lnTo>
                <a:lnTo>
                  <a:pt x="164155" y="106494"/>
                </a:lnTo>
                <a:lnTo>
                  <a:pt x="164153" y="106474"/>
                </a:lnTo>
                <a:lnTo>
                  <a:pt x="164160" y="106465"/>
                </a:lnTo>
                <a:lnTo>
                  <a:pt x="164167" y="106449"/>
                </a:lnTo>
                <a:lnTo>
                  <a:pt x="164175" y="106428"/>
                </a:lnTo>
                <a:lnTo>
                  <a:pt x="164186" y="106406"/>
                </a:lnTo>
                <a:lnTo>
                  <a:pt x="164209" y="106382"/>
                </a:lnTo>
                <a:lnTo>
                  <a:pt x="164223" y="106360"/>
                </a:lnTo>
                <a:lnTo>
                  <a:pt x="164242" y="106345"/>
                </a:lnTo>
                <a:lnTo>
                  <a:pt x="164258" y="106330"/>
                </a:lnTo>
                <a:lnTo>
                  <a:pt x="164274" y="106314"/>
                </a:lnTo>
                <a:lnTo>
                  <a:pt x="164301" y="106304"/>
                </a:lnTo>
                <a:lnTo>
                  <a:pt x="164321" y="106290"/>
                </a:lnTo>
                <a:lnTo>
                  <a:pt x="164351" y="106285"/>
                </a:lnTo>
                <a:lnTo>
                  <a:pt x="164379" y="106289"/>
                </a:lnTo>
                <a:lnTo>
                  <a:pt x="164413" y="106285"/>
                </a:lnTo>
                <a:lnTo>
                  <a:pt x="164436" y="106277"/>
                </a:lnTo>
                <a:lnTo>
                  <a:pt x="164456" y="106259"/>
                </a:lnTo>
                <a:lnTo>
                  <a:pt x="164477" y="106233"/>
                </a:lnTo>
                <a:lnTo>
                  <a:pt x="164489" y="106218"/>
                </a:lnTo>
                <a:lnTo>
                  <a:pt x="164490" y="106217"/>
                </a:lnTo>
                <a:lnTo>
                  <a:pt x="164502" y="106198"/>
                </a:lnTo>
                <a:lnTo>
                  <a:pt x="164508" y="106171"/>
                </a:lnTo>
                <a:lnTo>
                  <a:pt x="164520" y="106152"/>
                </a:lnTo>
                <a:lnTo>
                  <a:pt x="164522" y="106145"/>
                </a:lnTo>
                <a:lnTo>
                  <a:pt x="164529" y="106124"/>
                </a:lnTo>
                <a:lnTo>
                  <a:pt x="164546" y="106098"/>
                </a:lnTo>
                <a:lnTo>
                  <a:pt x="164564" y="106077"/>
                </a:lnTo>
                <a:lnTo>
                  <a:pt x="164578" y="106053"/>
                </a:lnTo>
                <a:lnTo>
                  <a:pt x="164602" y="106019"/>
                </a:lnTo>
                <a:lnTo>
                  <a:pt x="164618" y="105999"/>
                </a:lnTo>
                <a:lnTo>
                  <a:pt x="164643" y="105983"/>
                </a:lnTo>
                <a:lnTo>
                  <a:pt x="164656" y="105968"/>
                </a:lnTo>
                <a:lnTo>
                  <a:pt x="164678" y="105932"/>
                </a:lnTo>
                <a:lnTo>
                  <a:pt x="164690" y="105911"/>
                </a:lnTo>
                <a:lnTo>
                  <a:pt x="164697" y="105897"/>
                </a:lnTo>
                <a:lnTo>
                  <a:pt x="164714" y="105875"/>
                </a:lnTo>
                <a:lnTo>
                  <a:pt x="164726" y="105856"/>
                </a:lnTo>
                <a:lnTo>
                  <a:pt x="164759" y="105833"/>
                </a:lnTo>
                <a:lnTo>
                  <a:pt x="164774" y="105823"/>
                </a:lnTo>
                <a:lnTo>
                  <a:pt x="164798" y="105808"/>
                </a:lnTo>
                <a:lnTo>
                  <a:pt x="164829" y="105797"/>
                </a:lnTo>
                <a:lnTo>
                  <a:pt x="164847" y="105782"/>
                </a:lnTo>
                <a:lnTo>
                  <a:pt x="164868" y="105773"/>
                </a:lnTo>
                <a:lnTo>
                  <a:pt x="164895" y="105766"/>
                </a:lnTo>
                <a:lnTo>
                  <a:pt x="164930" y="105761"/>
                </a:lnTo>
                <a:lnTo>
                  <a:pt x="164954" y="105767"/>
                </a:lnTo>
                <a:lnTo>
                  <a:pt x="164954" y="105767"/>
                </a:lnTo>
                <a:lnTo>
                  <a:pt x="165040" y="105783"/>
                </a:lnTo>
                <a:lnTo>
                  <a:pt x="165052" y="105801"/>
                </a:lnTo>
                <a:lnTo>
                  <a:pt x="165068" y="105810"/>
                </a:lnTo>
                <a:lnTo>
                  <a:pt x="165078" y="105825"/>
                </a:lnTo>
                <a:lnTo>
                  <a:pt x="165086" y="105844"/>
                </a:lnTo>
                <a:lnTo>
                  <a:pt x="165087" y="105851"/>
                </a:lnTo>
                <a:lnTo>
                  <a:pt x="165093" y="105871"/>
                </a:lnTo>
                <a:lnTo>
                  <a:pt x="165101" y="105888"/>
                </a:lnTo>
                <a:lnTo>
                  <a:pt x="165103" y="105895"/>
                </a:lnTo>
                <a:lnTo>
                  <a:pt x="165108" y="105907"/>
                </a:lnTo>
                <a:lnTo>
                  <a:pt x="165116" y="105930"/>
                </a:lnTo>
                <a:lnTo>
                  <a:pt x="165121" y="105948"/>
                </a:lnTo>
                <a:lnTo>
                  <a:pt x="165124" y="105974"/>
                </a:lnTo>
                <a:lnTo>
                  <a:pt x="165141" y="106004"/>
                </a:lnTo>
                <a:lnTo>
                  <a:pt x="165154" y="106020"/>
                </a:lnTo>
                <a:lnTo>
                  <a:pt x="165168" y="106028"/>
                </a:lnTo>
                <a:lnTo>
                  <a:pt x="165179" y="106042"/>
                </a:lnTo>
                <a:lnTo>
                  <a:pt x="165186" y="106057"/>
                </a:lnTo>
                <a:lnTo>
                  <a:pt x="165198" y="106068"/>
                </a:lnTo>
                <a:lnTo>
                  <a:pt x="165209" y="106081"/>
                </a:lnTo>
                <a:lnTo>
                  <a:pt x="165220" y="106101"/>
                </a:lnTo>
                <a:lnTo>
                  <a:pt x="165236" y="106123"/>
                </a:lnTo>
                <a:lnTo>
                  <a:pt x="165243" y="106136"/>
                </a:lnTo>
                <a:lnTo>
                  <a:pt x="165257" y="106151"/>
                </a:lnTo>
                <a:lnTo>
                  <a:pt x="165264" y="106164"/>
                </a:lnTo>
                <a:lnTo>
                  <a:pt x="165265" y="106180"/>
                </a:lnTo>
                <a:lnTo>
                  <a:pt x="165270" y="106191"/>
                </a:lnTo>
                <a:lnTo>
                  <a:pt x="165287" y="106211"/>
                </a:lnTo>
                <a:lnTo>
                  <a:pt x="165301" y="106226"/>
                </a:lnTo>
                <a:lnTo>
                  <a:pt x="165319" y="106236"/>
                </a:lnTo>
                <a:lnTo>
                  <a:pt x="165323" y="106250"/>
                </a:lnTo>
                <a:lnTo>
                  <a:pt x="165335" y="106259"/>
                </a:lnTo>
                <a:lnTo>
                  <a:pt x="165336" y="106273"/>
                </a:lnTo>
                <a:lnTo>
                  <a:pt x="165350" y="106285"/>
                </a:lnTo>
                <a:lnTo>
                  <a:pt x="165365" y="106308"/>
                </a:lnTo>
                <a:lnTo>
                  <a:pt x="165375" y="106327"/>
                </a:lnTo>
                <a:lnTo>
                  <a:pt x="165388" y="106342"/>
                </a:lnTo>
                <a:lnTo>
                  <a:pt x="165404" y="106356"/>
                </a:lnTo>
                <a:lnTo>
                  <a:pt x="165416" y="106367"/>
                </a:lnTo>
                <a:lnTo>
                  <a:pt x="165438" y="106394"/>
                </a:lnTo>
                <a:lnTo>
                  <a:pt x="165458" y="106404"/>
                </a:lnTo>
                <a:lnTo>
                  <a:pt x="165483" y="106397"/>
                </a:lnTo>
                <a:lnTo>
                  <a:pt x="165485" y="106396"/>
                </a:lnTo>
                <a:lnTo>
                  <a:pt x="165510" y="106390"/>
                </a:lnTo>
                <a:lnTo>
                  <a:pt x="165537" y="106375"/>
                </a:lnTo>
                <a:lnTo>
                  <a:pt x="165553" y="106372"/>
                </a:lnTo>
                <a:lnTo>
                  <a:pt x="165569" y="106361"/>
                </a:lnTo>
                <a:lnTo>
                  <a:pt x="165587" y="106349"/>
                </a:lnTo>
                <a:lnTo>
                  <a:pt x="165628" y="106334"/>
                </a:lnTo>
                <a:lnTo>
                  <a:pt x="165652" y="106328"/>
                </a:lnTo>
                <a:lnTo>
                  <a:pt x="165676" y="106314"/>
                </a:lnTo>
                <a:lnTo>
                  <a:pt x="165699" y="106294"/>
                </a:lnTo>
                <a:lnTo>
                  <a:pt x="165716" y="106272"/>
                </a:lnTo>
                <a:lnTo>
                  <a:pt x="165735" y="106261"/>
                </a:lnTo>
                <a:lnTo>
                  <a:pt x="165755" y="106249"/>
                </a:lnTo>
                <a:lnTo>
                  <a:pt x="165773" y="106242"/>
                </a:lnTo>
                <a:lnTo>
                  <a:pt x="165793" y="106226"/>
                </a:lnTo>
                <a:lnTo>
                  <a:pt x="165800" y="106226"/>
                </a:lnTo>
                <a:lnTo>
                  <a:pt x="165822" y="106205"/>
                </a:lnTo>
                <a:lnTo>
                  <a:pt x="165835" y="106198"/>
                </a:lnTo>
                <a:lnTo>
                  <a:pt x="165845" y="106188"/>
                </a:lnTo>
                <a:lnTo>
                  <a:pt x="165863" y="106179"/>
                </a:lnTo>
                <a:lnTo>
                  <a:pt x="165889" y="106162"/>
                </a:lnTo>
                <a:lnTo>
                  <a:pt x="165902" y="106148"/>
                </a:lnTo>
                <a:lnTo>
                  <a:pt x="165924" y="106136"/>
                </a:lnTo>
                <a:lnTo>
                  <a:pt x="165942" y="106120"/>
                </a:lnTo>
                <a:lnTo>
                  <a:pt x="165962" y="106109"/>
                </a:lnTo>
                <a:lnTo>
                  <a:pt x="165965" y="106106"/>
                </a:lnTo>
                <a:lnTo>
                  <a:pt x="165971" y="106101"/>
                </a:lnTo>
                <a:lnTo>
                  <a:pt x="165977" y="106086"/>
                </a:lnTo>
                <a:lnTo>
                  <a:pt x="165981" y="106074"/>
                </a:lnTo>
                <a:lnTo>
                  <a:pt x="165986" y="106062"/>
                </a:lnTo>
                <a:lnTo>
                  <a:pt x="165996" y="106033"/>
                </a:lnTo>
                <a:lnTo>
                  <a:pt x="166006" y="106012"/>
                </a:lnTo>
                <a:lnTo>
                  <a:pt x="166017" y="105985"/>
                </a:lnTo>
                <a:lnTo>
                  <a:pt x="166025" y="105972"/>
                </a:lnTo>
                <a:lnTo>
                  <a:pt x="166043" y="105959"/>
                </a:lnTo>
                <a:lnTo>
                  <a:pt x="166052" y="105947"/>
                </a:lnTo>
                <a:lnTo>
                  <a:pt x="166065" y="105942"/>
                </a:lnTo>
                <a:lnTo>
                  <a:pt x="166080" y="105923"/>
                </a:lnTo>
                <a:lnTo>
                  <a:pt x="166092" y="105899"/>
                </a:lnTo>
                <a:lnTo>
                  <a:pt x="166099" y="105890"/>
                </a:lnTo>
                <a:lnTo>
                  <a:pt x="166109" y="105879"/>
                </a:lnTo>
                <a:lnTo>
                  <a:pt x="166122" y="105867"/>
                </a:lnTo>
                <a:lnTo>
                  <a:pt x="166136" y="105850"/>
                </a:lnTo>
                <a:lnTo>
                  <a:pt x="166148" y="105831"/>
                </a:lnTo>
                <a:lnTo>
                  <a:pt x="166163" y="105819"/>
                </a:lnTo>
                <a:lnTo>
                  <a:pt x="166175" y="105813"/>
                </a:lnTo>
                <a:lnTo>
                  <a:pt x="166182" y="105809"/>
                </a:lnTo>
                <a:lnTo>
                  <a:pt x="166209" y="105792"/>
                </a:lnTo>
                <a:lnTo>
                  <a:pt x="166218" y="105793"/>
                </a:lnTo>
                <a:lnTo>
                  <a:pt x="166234" y="105797"/>
                </a:lnTo>
                <a:lnTo>
                  <a:pt x="166257" y="105796"/>
                </a:lnTo>
                <a:lnTo>
                  <a:pt x="166282" y="105803"/>
                </a:lnTo>
                <a:lnTo>
                  <a:pt x="166293" y="105808"/>
                </a:lnTo>
                <a:lnTo>
                  <a:pt x="166323" y="105809"/>
                </a:lnTo>
                <a:lnTo>
                  <a:pt x="166331" y="105809"/>
                </a:lnTo>
                <a:lnTo>
                  <a:pt x="166347" y="105814"/>
                </a:lnTo>
                <a:lnTo>
                  <a:pt x="166361" y="105814"/>
                </a:lnTo>
                <a:lnTo>
                  <a:pt x="166364" y="105814"/>
                </a:lnTo>
                <a:lnTo>
                  <a:pt x="166382" y="105819"/>
                </a:lnTo>
                <a:lnTo>
                  <a:pt x="166400" y="105826"/>
                </a:lnTo>
                <a:lnTo>
                  <a:pt x="166419" y="105825"/>
                </a:lnTo>
                <a:lnTo>
                  <a:pt x="166432" y="105816"/>
                </a:lnTo>
                <a:lnTo>
                  <a:pt x="166453" y="105815"/>
                </a:lnTo>
                <a:lnTo>
                  <a:pt x="166481" y="105813"/>
                </a:lnTo>
                <a:lnTo>
                  <a:pt x="166501" y="105819"/>
                </a:lnTo>
                <a:lnTo>
                  <a:pt x="166507" y="105821"/>
                </a:lnTo>
                <a:lnTo>
                  <a:pt x="166519" y="105826"/>
                </a:lnTo>
                <a:lnTo>
                  <a:pt x="166530" y="105834"/>
                </a:lnTo>
                <a:lnTo>
                  <a:pt x="166542" y="105858"/>
                </a:lnTo>
                <a:lnTo>
                  <a:pt x="166575" y="105878"/>
                </a:lnTo>
                <a:lnTo>
                  <a:pt x="166615" y="105864"/>
                </a:lnTo>
                <a:lnTo>
                  <a:pt x="166637" y="105840"/>
                </a:lnTo>
                <a:lnTo>
                  <a:pt x="166638" y="105839"/>
                </a:lnTo>
                <a:lnTo>
                  <a:pt x="166653" y="105816"/>
                </a:lnTo>
                <a:lnTo>
                  <a:pt x="166680" y="105797"/>
                </a:lnTo>
                <a:lnTo>
                  <a:pt x="166706" y="105779"/>
                </a:lnTo>
                <a:lnTo>
                  <a:pt x="166735" y="105760"/>
                </a:lnTo>
                <a:lnTo>
                  <a:pt x="166757" y="105751"/>
                </a:lnTo>
                <a:lnTo>
                  <a:pt x="166785" y="105729"/>
                </a:lnTo>
                <a:lnTo>
                  <a:pt x="166812" y="105711"/>
                </a:lnTo>
                <a:lnTo>
                  <a:pt x="166838" y="105695"/>
                </a:lnTo>
                <a:lnTo>
                  <a:pt x="166862" y="105683"/>
                </a:lnTo>
                <a:lnTo>
                  <a:pt x="166883" y="105679"/>
                </a:lnTo>
                <a:lnTo>
                  <a:pt x="166887" y="105678"/>
                </a:lnTo>
                <a:lnTo>
                  <a:pt x="166915" y="105683"/>
                </a:lnTo>
                <a:lnTo>
                  <a:pt x="166934" y="105686"/>
                </a:lnTo>
                <a:lnTo>
                  <a:pt x="166945" y="105688"/>
                </a:lnTo>
                <a:lnTo>
                  <a:pt x="166979" y="105688"/>
                </a:lnTo>
                <a:lnTo>
                  <a:pt x="166988" y="105687"/>
                </a:lnTo>
                <a:lnTo>
                  <a:pt x="166991" y="105687"/>
                </a:lnTo>
                <a:lnTo>
                  <a:pt x="167010" y="105685"/>
                </a:lnTo>
                <a:lnTo>
                  <a:pt x="167053" y="105682"/>
                </a:lnTo>
                <a:lnTo>
                  <a:pt x="167113" y="105680"/>
                </a:lnTo>
                <a:lnTo>
                  <a:pt x="167161" y="105693"/>
                </a:lnTo>
                <a:lnTo>
                  <a:pt x="167174" y="105695"/>
                </a:lnTo>
                <a:lnTo>
                  <a:pt x="167193" y="105698"/>
                </a:lnTo>
                <a:lnTo>
                  <a:pt x="167200" y="105696"/>
                </a:lnTo>
                <a:lnTo>
                  <a:pt x="167246" y="105690"/>
                </a:lnTo>
                <a:lnTo>
                  <a:pt x="167275" y="105680"/>
                </a:lnTo>
                <a:lnTo>
                  <a:pt x="167284" y="105670"/>
                </a:lnTo>
                <a:lnTo>
                  <a:pt x="167297" y="105656"/>
                </a:lnTo>
                <a:lnTo>
                  <a:pt x="167321" y="105630"/>
                </a:lnTo>
                <a:lnTo>
                  <a:pt x="167326" y="105625"/>
                </a:lnTo>
                <a:lnTo>
                  <a:pt x="167336" y="105612"/>
                </a:lnTo>
                <a:lnTo>
                  <a:pt x="167355" y="105599"/>
                </a:lnTo>
                <a:lnTo>
                  <a:pt x="167368" y="105578"/>
                </a:lnTo>
                <a:lnTo>
                  <a:pt x="167371" y="105574"/>
                </a:lnTo>
                <a:lnTo>
                  <a:pt x="167387" y="105539"/>
                </a:lnTo>
                <a:lnTo>
                  <a:pt x="167388" y="105534"/>
                </a:lnTo>
                <a:lnTo>
                  <a:pt x="167388" y="105532"/>
                </a:lnTo>
                <a:lnTo>
                  <a:pt x="167390" y="105507"/>
                </a:lnTo>
                <a:lnTo>
                  <a:pt x="167410" y="105481"/>
                </a:lnTo>
                <a:lnTo>
                  <a:pt x="167428" y="105460"/>
                </a:lnTo>
                <a:lnTo>
                  <a:pt x="167442" y="105430"/>
                </a:lnTo>
                <a:lnTo>
                  <a:pt x="167457" y="105408"/>
                </a:lnTo>
                <a:lnTo>
                  <a:pt x="167468" y="105390"/>
                </a:lnTo>
                <a:lnTo>
                  <a:pt x="167485" y="105369"/>
                </a:lnTo>
                <a:lnTo>
                  <a:pt x="167504" y="105350"/>
                </a:lnTo>
                <a:lnTo>
                  <a:pt x="167522" y="105330"/>
                </a:lnTo>
                <a:lnTo>
                  <a:pt x="167522" y="105330"/>
                </a:lnTo>
                <a:lnTo>
                  <a:pt x="167523" y="105329"/>
                </a:lnTo>
                <a:lnTo>
                  <a:pt x="167540" y="105301"/>
                </a:lnTo>
                <a:lnTo>
                  <a:pt x="167551" y="105279"/>
                </a:lnTo>
                <a:lnTo>
                  <a:pt x="167573" y="105261"/>
                </a:lnTo>
                <a:lnTo>
                  <a:pt x="167597" y="105244"/>
                </a:lnTo>
                <a:lnTo>
                  <a:pt x="167615" y="105226"/>
                </a:lnTo>
                <a:lnTo>
                  <a:pt x="167635" y="105207"/>
                </a:lnTo>
                <a:lnTo>
                  <a:pt x="167660" y="105184"/>
                </a:lnTo>
                <a:lnTo>
                  <a:pt x="167669" y="105169"/>
                </a:lnTo>
                <a:lnTo>
                  <a:pt x="167696" y="105146"/>
                </a:lnTo>
                <a:lnTo>
                  <a:pt x="167713" y="105124"/>
                </a:lnTo>
                <a:lnTo>
                  <a:pt x="167734" y="105094"/>
                </a:lnTo>
                <a:lnTo>
                  <a:pt x="167761" y="105074"/>
                </a:lnTo>
                <a:lnTo>
                  <a:pt x="167798" y="105049"/>
                </a:lnTo>
                <a:lnTo>
                  <a:pt x="167818" y="105041"/>
                </a:lnTo>
                <a:lnTo>
                  <a:pt x="167856" y="105033"/>
                </a:lnTo>
                <a:lnTo>
                  <a:pt x="167892" y="105024"/>
                </a:lnTo>
                <a:lnTo>
                  <a:pt x="167919" y="105012"/>
                </a:lnTo>
                <a:lnTo>
                  <a:pt x="167938" y="104995"/>
                </a:lnTo>
                <a:lnTo>
                  <a:pt x="167947" y="104973"/>
                </a:lnTo>
                <a:lnTo>
                  <a:pt x="167958" y="104938"/>
                </a:lnTo>
                <a:lnTo>
                  <a:pt x="167959" y="104913"/>
                </a:lnTo>
                <a:lnTo>
                  <a:pt x="167961" y="104882"/>
                </a:lnTo>
                <a:lnTo>
                  <a:pt x="167967" y="104865"/>
                </a:lnTo>
                <a:lnTo>
                  <a:pt x="167975" y="104842"/>
                </a:lnTo>
                <a:lnTo>
                  <a:pt x="167991" y="104819"/>
                </a:lnTo>
                <a:lnTo>
                  <a:pt x="168001" y="104791"/>
                </a:lnTo>
                <a:lnTo>
                  <a:pt x="168019" y="104775"/>
                </a:lnTo>
                <a:lnTo>
                  <a:pt x="168039" y="104756"/>
                </a:lnTo>
                <a:lnTo>
                  <a:pt x="168063" y="104733"/>
                </a:lnTo>
                <a:lnTo>
                  <a:pt x="168075" y="104713"/>
                </a:lnTo>
                <a:lnTo>
                  <a:pt x="168097" y="104688"/>
                </a:lnTo>
                <a:lnTo>
                  <a:pt x="168119" y="104676"/>
                </a:lnTo>
                <a:lnTo>
                  <a:pt x="168155" y="104658"/>
                </a:lnTo>
                <a:lnTo>
                  <a:pt x="168171" y="104664"/>
                </a:lnTo>
                <a:lnTo>
                  <a:pt x="168177" y="104666"/>
                </a:lnTo>
                <a:lnTo>
                  <a:pt x="168178" y="104666"/>
                </a:lnTo>
                <a:lnTo>
                  <a:pt x="168185" y="104669"/>
                </a:lnTo>
                <a:lnTo>
                  <a:pt x="168187" y="104670"/>
                </a:lnTo>
                <a:lnTo>
                  <a:pt x="168188" y="104670"/>
                </a:lnTo>
                <a:lnTo>
                  <a:pt x="168192" y="104672"/>
                </a:lnTo>
                <a:lnTo>
                  <a:pt x="168215" y="104685"/>
                </a:lnTo>
                <a:lnTo>
                  <a:pt x="168223" y="104689"/>
                </a:lnTo>
                <a:lnTo>
                  <a:pt x="168245" y="104733"/>
                </a:lnTo>
                <a:lnTo>
                  <a:pt x="168278" y="104767"/>
                </a:lnTo>
                <a:lnTo>
                  <a:pt x="168286" y="104777"/>
                </a:lnTo>
                <a:lnTo>
                  <a:pt x="168304" y="104791"/>
                </a:lnTo>
                <a:lnTo>
                  <a:pt x="168308" y="104794"/>
                </a:lnTo>
                <a:lnTo>
                  <a:pt x="168331" y="104814"/>
                </a:lnTo>
                <a:lnTo>
                  <a:pt x="168359" y="104827"/>
                </a:lnTo>
                <a:lnTo>
                  <a:pt x="168389" y="104839"/>
                </a:lnTo>
                <a:lnTo>
                  <a:pt x="168410" y="104844"/>
                </a:lnTo>
                <a:lnTo>
                  <a:pt x="168440" y="104850"/>
                </a:lnTo>
                <a:lnTo>
                  <a:pt x="168478" y="104849"/>
                </a:lnTo>
                <a:lnTo>
                  <a:pt x="168500" y="104847"/>
                </a:lnTo>
                <a:lnTo>
                  <a:pt x="168518" y="104833"/>
                </a:lnTo>
                <a:lnTo>
                  <a:pt x="168549" y="104817"/>
                </a:lnTo>
                <a:lnTo>
                  <a:pt x="168574" y="104803"/>
                </a:lnTo>
                <a:lnTo>
                  <a:pt x="168609" y="104791"/>
                </a:lnTo>
                <a:lnTo>
                  <a:pt x="168643" y="104776"/>
                </a:lnTo>
                <a:lnTo>
                  <a:pt x="168664" y="104767"/>
                </a:lnTo>
                <a:lnTo>
                  <a:pt x="168681" y="104762"/>
                </a:lnTo>
                <a:lnTo>
                  <a:pt x="168681" y="104762"/>
                </a:lnTo>
                <a:lnTo>
                  <a:pt x="168699" y="104757"/>
                </a:lnTo>
                <a:lnTo>
                  <a:pt x="168728" y="104745"/>
                </a:lnTo>
                <a:lnTo>
                  <a:pt x="168767" y="104724"/>
                </a:lnTo>
                <a:lnTo>
                  <a:pt x="168767" y="104724"/>
                </a:lnTo>
                <a:lnTo>
                  <a:pt x="168783" y="104716"/>
                </a:lnTo>
                <a:lnTo>
                  <a:pt x="168812" y="104701"/>
                </a:lnTo>
                <a:lnTo>
                  <a:pt x="168839" y="104692"/>
                </a:lnTo>
                <a:lnTo>
                  <a:pt x="168864" y="104687"/>
                </a:lnTo>
                <a:lnTo>
                  <a:pt x="168886" y="104686"/>
                </a:lnTo>
                <a:lnTo>
                  <a:pt x="168911" y="104680"/>
                </a:lnTo>
                <a:lnTo>
                  <a:pt x="168954" y="104667"/>
                </a:lnTo>
                <a:lnTo>
                  <a:pt x="169000" y="104661"/>
                </a:lnTo>
                <a:lnTo>
                  <a:pt x="169045" y="104653"/>
                </a:lnTo>
                <a:lnTo>
                  <a:pt x="169072" y="104650"/>
                </a:lnTo>
                <a:lnTo>
                  <a:pt x="169095" y="104648"/>
                </a:lnTo>
                <a:lnTo>
                  <a:pt x="169137" y="104639"/>
                </a:lnTo>
                <a:lnTo>
                  <a:pt x="169174" y="104639"/>
                </a:lnTo>
                <a:lnTo>
                  <a:pt x="169179" y="104630"/>
                </a:lnTo>
                <a:lnTo>
                  <a:pt x="169190" y="104611"/>
                </a:lnTo>
                <a:lnTo>
                  <a:pt x="169188" y="104584"/>
                </a:lnTo>
                <a:lnTo>
                  <a:pt x="169194" y="104565"/>
                </a:lnTo>
                <a:lnTo>
                  <a:pt x="169198" y="104554"/>
                </a:lnTo>
                <a:lnTo>
                  <a:pt x="169197" y="104539"/>
                </a:lnTo>
                <a:lnTo>
                  <a:pt x="169197" y="104527"/>
                </a:lnTo>
                <a:lnTo>
                  <a:pt x="169199" y="104488"/>
                </a:lnTo>
                <a:lnTo>
                  <a:pt x="169203" y="104450"/>
                </a:lnTo>
                <a:lnTo>
                  <a:pt x="169203" y="104450"/>
                </a:lnTo>
                <a:lnTo>
                  <a:pt x="169203" y="104449"/>
                </a:lnTo>
                <a:lnTo>
                  <a:pt x="169202" y="104411"/>
                </a:lnTo>
                <a:lnTo>
                  <a:pt x="169201" y="104378"/>
                </a:lnTo>
                <a:lnTo>
                  <a:pt x="169208" y="104341"/>
                </a:lnTo>
                <a:lnTo>
                  <a:pt x="169237" y="104332"/>
                </a:lnTo>
                <a:lnTo>
                  <a:pt x="169281" y="104340"/>
                </a:lnTo>
                <a:lnTo>
                  <a:pt x="169309" y="104344"/>
                </a:lnTo>
                <a:lnTo>
                  <a:pt x="169341" y="104342"/>
                </a:lnTo>
                <a:lnTo>
                  <a:pt x="169395" y="104335"/>
                </a:lnTo>
                <a:lnTo>
                  <a:pt x="169413" y="104334"/>
                </a:lnTo>
                <a:lnTo>
                  <a:pt x="169456" y="104304"/>
                </a:lnTo>
                <a:lnTo>
                  <a:pt x="169486" y="104291"/>
                </a:lnTo>
                <a:lnTo>
                  <a:pt x="169508" y="104294"/>
                </a:lnTo>
                <a:lnTo>
                  <a:pt x="169533" y="104292"/>
                </a:lnTo>
                <a:lnTo>
                  <a:pt x="169554" y="104275"/>
                </a:lnTo>
                <a:lnTo>
                  <a:pt x="169583" y="104268"/>
                </a:lnTo>
                <a:lnTo>
                  <a:pt x="169615" y="104256"/>
                </a:lnTo>
                <a:lnTo>
                  <a:pt x="169627" y="104257"/>
                </a:lnTo>
                <a:lnTo>
                  <a:pt x="169649" y="104259"/>
                </a:lnTo>
                <a:lnTo>
                  <a:pt x="169664" y="104244"/>
                </a:lnTo>
                <a:lnTo>
                  <a:pt x="169665" y="104242"/>
                </a:lnTo>
                <a:lnTo>
                  <a:pt x="169681" y="104223"/>
                </a:lnTo>
                <a:lnTo>
                  <a:pt x="169694" y="104203"/>
                </a:lnTo>
                <a:lnTo>
                  <a:pt x="169701" y="104178"/>
                </a:lnTo>
                <a:lnTo>
                  <a:pt x="169716" y="104131"/>
                </a:lnTo>
                <a:lnTo>
                  <a:pt x="169735" y="104081"/>
                </a:lnTo>
                <a:lnTo>
                  <a:pt x="169753" y="104036"/>
                </a:lnTo>
                <a:lnTo>
                  <a:pt x="169762" y="104022"/>
                </a:lnTo>
                <a:lnTo>
                  <a:pt x="169766" y="104015"/>
                </a:lnTo>
                <a:lnTo>
                  <a:pt x="169786" y="103996"/>
                </a:lnTo>
                <a:lnTo>
                  <a:pt x="169819" y="103992"/>
                </a:lnTo>
                <a:lnTo>
                  <a:pt x="169847" y="103985"/>
                </a:lnTo>
                <a:lnTo>
                  <a:pt x="169862" y="103973"/>
                </a:lnTo>
                <a:lnTo>
                  <a:pt x="169870" y="103967"/>
                </a:lnTo>
                <a:lnTo>
                  <a:pt x="169892" y="103964"/>
                </a:lnTo>
                <a:lnTo>
                  <a:pt x="169911" y="103962"/>
                </a:lnTo>
                <a:lnTo>
                  <a:pt x="169936" y="103950"/>
                </a:lnTo>
                <a:lnTo>
                  <a:pt x="169941" y="103945"/>
                </a:lnTo>
                <a:lnTo>
                  <a:pt x="169959" y="103924"/>
                </a:lnTo>
                <a:lnTo>
                  <a:pt x="169971" y="103897"/>
                </a:lnTo>
                <a:lnTo>
                  <a:pt x="169983" y="103863"/>
                </a:lnTo>
                <a:lnTo>
                  <a:pt x="169987" y="103839"/>
                </a:lnTo>
                <a:lnTo>
                  <a:pt x="169995" y="103812"/>
                </a:lnTo>
                <a:lnTo>
                  <a:pt x="170002" y="103775"/>
                </a:lnTo>
                <a:lnTo>
                  <a:pt x="170014" y="103741"/>
                </a:lnTo>
                <a:lnTo>
                  <a:pt x="170028" y="103707"/>
                </a:lnTo>
                <a:lnTo>
                  <a:pt x="170039" y="103682"/>
                </a:lnTo>
                <a:lnTo>
                  <a:pt x="170053" y="103658"/>
                </a:lnTo>
                <a:lnTo>
                  <a:pt x="170078" y="103631"/>
                </a:lnTo>
                <a:lnTo>
                  <a:pt x="170103" y="103608"/>
                </a:lnTo>
                <a:lnTo>
                  <a:pt x="170136" y="103607"/>
                </a:lnTo>
                <a:lnTo>
                  <a:pt x="170171" y="103596"/>
                </a:lnTo>
                <a:lnTo>
                  <a:pt x="170210" y="103584"/>
                </a:lnTo>
                <a:lnTo>
                  <a:pt x="170246" y="103567"/>
                </a:lnTo>
                <a:lnTo>
                  <a:pt x="170265" y="103547"/>
                </a:lnTo>
                <a:lnTo>
                  <a:pt x="170292" y="103526"/>
                </a:lnTo>
                <a:lnTo>
                  <a:pt x="170317" y="103525"/>
                </a:lnTo>
                <a:lnTo>
                  <a:pt x="170325" y="103539"/>
                </a:lnTo>
                <a:lnTo>
                  <a:pt x="170330" y="103548"/>
                </a:lnTo>
                <a:lnTo>
                  <a:pt x="170341" y="103566"/>
                </a:lnTo>
                <a:lnTo>
                  <a:pt x="170361" y="103566"/>
                </a:lnTo>
                <a:lnTo>
                  <a:pt x="170401" y="103557"/>
                </a:lnTo>
                <a:lnTo>
                  <a:pt x="170430" y="103550"/>
                </a:lnTo>
                <a:lnTo>
                  <a:pt x="170442" y="103546"/>
                </a:lnTo>
                <a:lnTo>
                  <a:pt x="170458" y="103541"/>
                </a:lnTo>
                <a:lnTo>
                  <a:pt x="170488" y="103535"/>
                </a:lnTo>
                <a:lnTo>
                  <a:pt x="170528" y="103547"/>
                </a:lnTo>
                <a:lnTo>
                  <a:pt x="170557" y="103547"/>
                </a:lnTo>
                <a:lnTo>
                  <a:pt x="170583" y="103551"/>
                </a:lnTo>
                <a:lnTo>
                  <a:pt x="170628" y="103556"/>
                </a:lnTo>
                <a:lnTo>
                  <a:pt x="170629" y="103556"/>
                </a:lnTo>
                <a:lnTo>
                  <a:pt x="170663" y="103555"/>
                </a:lnTo>
                <a:lnTo>
                  <a:pt x="170705" y="103552"/>
                </a:lnTo>
                <a:lnTo>
                  <a:pt x="170712" y="103547"/>
                </a:lnTo>
                <a:lnTo>
                  <a:pt x="170726" y="103538"/>
                </a:lnTo>
                <a:lnTo>
                  <a:pt x="170757" y="103514"/>
                </a:lnTo>
                <a:lnTo>
                  <a:pt x="170773" y="103490"/>
                </a:lnTo>
                <a:lnTo>
                  <a:pt x="170795" y="103466"/>
                </a:lnTo>
                <a:lnTo>
                  <a:pt x="170822" y="103429"/>
                </a:lnTo>
                <a:lnTo>
                  <a:pt x="170826" y="103406"/>
                </a:lnTo>
                <a:lnTo>
                  <a:pt x="170853" y="103375"/>
                </a:lnTo>
                <a:lnTo>
                  <a:pt x="170874" y="103358"/>
                </a:lnTo>
                <a:lnTo>
                  <a:pt x="170888" y="103358"/>
                </a:lnTo>
                <a:lnTo>
                  <a:pt x="170919" y="103359"/>
                </a:lnTo>
                <a:lnTo>
                  <a:pt x="170946" y="103339"/>
                </a:lnTo>
                <a:lnTo>
                  <a:pt x="170952" y="103307"/>
                </a:lnTo>
                <a:lnTo>
                  <a:pt x="170958" y="103294"/>
                </a:lnTo>
                <a:lnTo>
                  <a:pt x="170966" y="103277"/>
                </a:lnTo>
                <a:lnTo>
                  <a:pt x="170992" y="103252"/>
                </a:lnTo>
                <a:lnTo>
                  <a:pt x="171013" y="103219"/>
                </a:lnTo>
                <a:lnTo>
                  <a:pt x="171034" y="103193"/>
                </a:lnTo>
                <a:lnTo>
                  <a:pt x="171054" y="103159"/>
                </a:lnTo>
                <a:lnTo>
                  <a:pt x="171062" y="103129"/>
                </a:lnTo>
                <a:lnTo>
                  <a:pt x="171074" y="103093"/>
                </a:lnTo>
                <a:lnTo>
                  <a:pt x="171100" y="103052"/>
                </a:lnTo>
                <a:lnTo>
                  <a:pt x="171117" y="103016"/>
                </a:lnTo>
                <a:lnTo>
                  <a:pt x="171134" y="102995"/>
                </a:lnTo>
                <a:lnTo>
                  <a:pt x="171146" y="102980"/>
                </a:lnTo>
                <a:lnTo>
                  <a:pt x="171148" y="102972"/>
                </a:lnTo>
                <a:lnTo>
                  <a:pt x="171157" y="102948"/>
                </a:lnTo>
                <a:lnTo>
                  <a:pt x="171185" y="102916"/>
                </a:lnTo>
                <a:lnTo>
                  <a:pt x="171223" y="102906"/>
                </a:lnTo>
                <a:lnTo>
                  <a:pt x="171225" y="102905"/>
                </a:lnTo>
                <a:lnTo>
                  <a:pt x="171237" y="102899"/>
                </a:lnTo>
                <a:lnTo>
                  <a:pt x="171250" y="102893"/>
                </a:lnTo>
                <a:lnTo>
                  <a:pt x="171253" y="102891"/>
                </a:lnTo>
                <a:lnTo>
                  <a:pt x="171283" y="102880"/>
                </a:lnTo>
                <a:lnTo>
                  <a:pt x="171337" y="102878"/>
                </a:lnTo>
                <a:lnTo>
                  <a:pt x="171394" y="102880"/>
                </a:lnTo>
                <a:lnTo>
                  <a:pt x="171436" y="102893"/>
                </a:lnTo>
                <a:lnTo>
                  <a:pt x="171455" y="102901"/>
                </a:lnTo>
                <a:lnTo>
                  <a:pt x="171479" y="102909"/>
                </a:lnTo>
                <a:lnTo>
                  <a:pt x="171512" y="102927"/>
                </a:lnTo>
                <a:lnTo>
                  <a:pt x="171548" y="102944"/>
                </a:lnTo>
                <a:lnTo>
                  <a:pt x="171579" y="102965"/>
                </a:lnTo>
                <a:lnTo>
                  <a:pt x="171629" y="102988"/>
                </a:lnTo>
                <a:lnTo>
                  <a:pt x="171633" y="102988"/>
                </a:lnTo>
                <a:lnTo>
                  <a:pt x="171658" y="102989"/>
                </a:lnTo>
                <a:lnTo>
                  <a:pt x="171665" y="102990"/>
                </a:lnTo>
                <a:lnTo>
                  <a:pt x="171673" y="102990"/>
                </a:lnTo>
                <a:lnTo>
                  <a:pt x="171700" y="102991"/>
                </a:lnTo>
                <a:lnTo>
                  <a:pt x="171708" y="102992"/>
                </a:lnTo>
                <a:lnTo>
                  <a:pt x="171806" y="103002"/>
                </a:lnTo>
                <a:lnTo>
                  <a:pt x="171920" y="103002"/>
                </a:lnTo>
                <a:lnTo>
                  <a:pt x="171991" y="103024"/>
                </a:lnTo>
                <a:lnTo>
                  <a:pt x="172039" y="103057"/>
                </a:lnTo>
                <a:lnTo>
                  <a:pt x="172034" y="103070"/>
                </a:lnTo>
                <a:lnTo>
                  <a:pt x="172021" y="103106"/>
                </a:lnTo>
                <a:lnTo>
                  <a:pt x="172039" y="103132"/>
                </a:lnTo>
                <a:lnTo>
                  <a:pt x="172071" y="103145"/>
                </a:lnTo>
                <a:lnTo>
                  <a:pt x="172144" y="103145"/>
                </a:lnTo>
                <a:lnTo>
                  <a:pt x="172208" y="103136"/>
                </a:lnTo>
                <a:lnTo>
                  <a:pt x="172226" y="103136"/>
                </a:lnTo>
                <a:lnTo>
                  <a:pt x="172231" y="103171"/>
                </a:lnTo>
                <a:lnTo>
                  <a:pt x="172244" y="103206"/>
                </a:lnTo>
                <a:lnTo>
                  <a:pt x="172272" y="103246"/>
                </a:lnTo>
                <a:lnTo>
                  <a:pt x="172313" y="103272"/>
                </a:lnTo>
                <a:lnTo>
                  <a:pt x="172363" y="103290"/>
                </a:lnTo>
                <a:lnTo>
                  <a:pt x="172431" y="103242"/>
                </a:lnTo>
                <a:lnTo>
                  <a:pt x="172454" y="103206"/>
                </a:lnTo>
                <a:lnTo>
                  <a:pt x="172472" y="103204"/>
                </a:lnTo>
                <a:lnTo>
                  <a:pt x="172568" y="103200"/>
                </a:lnTo>
                <a:lnTo>
                  <a:pt x="172631" y="103184"/>
                </a:lnTo>
                <a:lnTo>
                  <a:pt x="172655" y="103178"/>
                </a:lnTo>
                <a:lnTo>
                  <a:pt x="172759" y="103174"/>
                </a:lnTo>
                <a:lnTo>
                  <a:pt x="172764" y="103174"/>
                </a:lnTo>
                <a:lnTo>
                  <a:pt x="172775" y="103172"/>
                </a:lnTo>
                <a:lnTo>
                  <a:pt x="172779" y="103171"/>
                </a:lnTo>
                <a:lnTo>
                  <a:pt x="172849" y="103155"/>
                </a:lnTo>
                <a:lnTo>
                  <a:pt x="172897" y="103150"/>
                </a:lnTo>
                <a:lnTo>
                  <a:pt x="172944" y="103129"/>
                </a:lnTo>
                <a:lnTo>
                  <a:pt x="172958" y="103120"/>
                </a:lnTo>
                <a:lnTo>
                  <a:pt x="172975" y="103108"/>
                </a:lnTo>
                <a:lnTo>
                  <a:pt x="172995" y="103081"/>
                </a:lnTo>
                <a:lnTo>
                  <a:pt x="173000" y="103075"/>
                </a:lnTo>
                <a:lnTo>
                  <a:pt x="173005" y="103058"/>
                </a:lnTo>
                <a:lnTo>
                  <a:pt x="173011" y="103041"/>
                </a:lnTo>
                <a:lnTo>
                  <a:pt x="173029" y="102991"/>
                </a:lnTo>
                <a:lnTo>
                  <a:pt x="173049" y="102962"/>
                </a:lnTo>
                <a:lnTo>
                  <a:pt x="173072" y="102944"/>
                </a:lnTo>
                <a:lnTo>
                  <a:pt x="173118" y="102922"/>
                </a:lnTo>
                <a:lnTo>
                  <a:pt x="173155" y="102911"/>
                </a:lnTo>
                <a:lnTo>
                  <a:pt x="173198" y="102903"/>
                </a:lnTo>
                <a:lnTo>
                  <a:pt x="173232" y="102904"/>
                </a:lnTo>
                <a:lnTo>
                  <a:pt x="173259" y="102909"/>
                </a:lnTo>
                <a:lnTo>
                  <a:pt x="173270" y="102911"/>
                </a:lnTo>
                <a:lnTo>
                  <a:pt x="173271" y="102911"/>
                </a:lnTo>
                <a:lnTo>
                  <a:pt x="173284" y="102916"/>
                </a:lnTo>
                <a:lnTo>
                  <a:pt x="173314" y="102929"/>
                </a:lnTo>
                <a:lnTo>
                  <a:pt x="173349" y="102943"/>
                </a:lnTo>
                <a:lnTo>
                  <a:pt x="173378" y="102959"/>
                </a:lnTo>
                <a:lnTo>
                  <a:pt x="173425" y="102971"/>
                </a:lnTo>
                <a:lnTo>
                  <a:pt x="173459" y="102987"/>
                </a:lnTo>
                <a:lnTo>
                  <a:pt x="173500" y="103003"/>
                </a:lnTo>
                <a:lnTo>
                  <a:pt x="173549" y="103023"/>
                </a:lnTo>
                <a:lnTo>
                  <a:pt x="173554" y="103026"/>
                </a:lnTo>
                <a:lnTo>
                  <a:pt x="173557" y="103028"/>
                </a:lnTo>
                <a:lnTo>
                  <a:pt x="173589" y="103047"/>
                </a:lnTo>
                <a:lnTo>
                  <a:pt x="173611" y="103076"/>
                </a:lnTo>
                <a:lnTo>
                  <a:pt x="173634" y="103108"/>
                </a:lnTo>
                <a:lnTo>
                  <a:pt x="173642" y="103131"/>
                </a:lnTo>
                <a:lnTo>
                  <a:pt x="173652" y="103146"/>
                </a:lnTo>
                <a:lnTo>
                  <a:pt x="173670" y="103165"/>
                </a:lnTo>
                <a:lnTo>
                  <a:pt x="173686" y="103181"/>
                </a:lnTo>
                <a:lnTo>
                  <a:pt x="173695" y="103203"/>
                </a:lnTo>
                <a:lnTo>
                  <a:pt x="173711" y="103228"/>
                </a:lnTo>
                <a:lnTo>
                  <a:pt x="173730" y="103251"/>
                </a:lnTo>
                <a:lnTo>
                  <a:pt x="173735" y="103257"/>
                </a:lnTo>
                <a:lnTo>
                  <a:pt x="173749" y="103276"/>
                </a:lnTo>
                <a:lnTo>
                  <a:pt x="173766" y="103298"/>
                </a:lnTo>
                <a:lnTo>
                  <a:pt x="173783" y="103316"/>
                </a:lnTo>
                <a:lnTo>
                  <a:pt x="173804" y="103339"/>
                </a:lnTo>
                <a:lnTo>
                  <a:pt x="173824" y="103359"/>
                </a:lnTo>
                <a:lnTo>
                  <a:pt x="173851" y="103383"/>
                </a:lnTo>
                <a:lnTo>
                  <a:pt x="173872" y="103403"/>
                </a:lnTo>
                <a:lnTo>
                  <a:pt x="173896" y="103421"/>
                </a:lnTo>
                <a:lnTo>
                  <a:pt x="173918" y="103437"/>
                </a:lnTo>
                <a:lnTo>
                  <a:pt x="173943" y="103452"/>
                </a:lnTo>
                <a:lnTo>
                  <a:pt x="173964" y="103467"/>
                </a:lnTo>
                <a:lnTo>
                  <a:pt x="173994" y="103478"/>
                </a:lnTo>
                <a:lnTo>
                  <a:pt x="174027" y="103481"/>
                </a:lnTo>
                <a:lnTo>
                  <a:pt x="174042" y="103483"/>
                </a:lnTo>
                <a:lnTo>
                  <a:pt x="174070" y="103486"/>
                </a:lnTo>
                <a:lnTo>
                  <a:pt x="174089" y="103482"/>
                </a:lnTo>
                <a:lnTo>
                  <a:pt x="174132" y="103473"/>
                </a:lnTo>
                <a:lnTo>
                  <a:pt x="174169" y="103470"/>
                </a:lnTo>
                <a:lnTo>
                  <a:pt x="174209" y="103461"/>
                </a:lnTo>
                <a:lnTo>
                  <a:pt x="174244" y="103448"/>
                </a:lnTo>
                <a:lnTo>
                  <a:pt x="174284" y="103430"/>
                </a:lnTo>
                <a:lnTo>
                  <a:pt x="174306" y="103402"/>
                </a:lnTo>
                <a:lnTo>
                  <a:pt x="174322" y="103368"/>
                </a:lnTo>
                <a:lnTo>
                  <a:pt x="174326" y="103364"/>
                </a:lnTo>
                <a:lnTo>
                  <a:pt x="174335" y="103351"/>
                </a:lnTo>
                <a:lnTo>
                  <a:pt x="174359" y="103334"/>
                </a:lnTo>
                <a:lnTo>
                  <a:pt x="174386" y="103316"/>
                </a:lnTo>
                <a:lnTo>
                  <a:pt x="174395" y="103312"/>
                </a:lnTo>
                <a:lnTo>
                  <a:pt x="174413" y="103305"/>
                </a:lnTo>
                <a:lnTo>
                  <a:pt x="174436" y="103290"/>
                </a:lnTo>
                <a:lnTo>
                  <a:pt x="174464" y="103264"/>
                </a:lnTo>
                <a:lnTo>
                  <a:pt x="174484" y="103251"/>
                </a:lnTo>
                <a:lnTo>
                  <a:pt x="174492" y="103241"/>
                </a:lnTo>
                <a:lnTo>
                  <a:pt x="174492" y="103241"/>
                </a:lnTo>
                <a:lnTo>
                  <a:pt x="174505" y="103224"/>
                </a:lnTo>
                <a:lnTo>
                  <a:pt x="174532" y="103200"/>
                </a:lnTo>
                <a:lnTo>
                  <a:pt x="174555" y="103167"/>
                </a:lnTo>
                <a:lnTo>
                  <a:pt x="174567" y="103140"/>
                </a:lnTo>
                <a:lnTo>
                  <a:pt x="174594" y="103101"/>
                </a:lnTo>
                <a:lnTo>
                  <a:pt x="174606" y="103093"/>
                </a:lnTo>
                <a:lnTo>
                  <a:pt x="174606" y="103093"/>
                </a:lnTo>
                <a:lnTo>
                  <a:pt x="174615" y="103086"/>
                </a:lnTo>
                <a:lnTo>
                  <a:pt x="174619" y="103084"/>
                </a:lnTo>
                <a:lnTo>
                  <a:pt x="174624" y="103081"/>
                </a:lnTo>
                <a:lnTo>
                  <a:pt x="174646" y="103068"/>
                </a:lnTo>
                <a:lnTo>
                  <a:pt x="174678" y="103063"/>
                </a:lnTo>
                <a:lnTo>
                  <a:pt x="174680" y="103063"/>
                </a:lnTo>
                <a:lnTo>
                  <a:pt x="174680" y="103063"/>
                </a:lnTo>
                <a:lnTo>
                  <a:pt x="174693" y="103067"/>
                </a:lnTo>
                <a:lnTo>
                  <a:pt x="174701" y="103069"/>
                </a:lnTo>
                <a:lnTo>
                  <a:pt x="174730" y="103066"/>
                </a:lnTo>
                <a:lnTo>
                  <a:pt x="174745" y="103058"/>
                </a:lnTo>
                <a:lnTo>
                  <a:pt x="174767" y="103049"/>
                </a:lnTo>
                <a:lnTo>
                  <a:pt x="174803" y="103037"/>
                </a:lnTo>
                <a:lnTo>
                  <a:pt x="174827" y="103030"/>
                </a:lnTo>
                <a:lnTo>
                  <a:pt x="174875" y="103007"/>
                </a:lnTo>
                <a:lnTo>
                  <a:pt x="174898" y="102997"/>
                </a:lnTo>
                <a:lnTo>
                  <a:pt x="174903" y="102994"/>
                </a:lnTo>
                <a:lnTo>
                  <a:pt x="174933" y="102987"/>
                </a:lnTo>
                <a:lnTo>
                  <a:pt x="174966" y="102975"/>
                </a:lnTo>
                <a:lnTo>
                  <a:pt x="174996" y="102964"/>
                </a:lnTo>
                <a:lnTo>
                  <a:pt x="175023" y="102953"/>
                </a:lnTo>
                <a:lnTo>
                  <a:pt x="175055" y="102940"/>
                </a:lnTo>
                <a:lnTo>
                  <a:pt x="175088" y="102944"/>
                </a:lnTo>
                <a:lnTo>
                  <a:pt x="175108" y="102956"/>
                </a:lnTo>
                <a:lnTo>
                  <a:pt x="175126" y="102968"/>
                </a:lnTo>
                <a:lnTo>
                  <a:pt x="175134" y="102975"/>
                </a:lnTo>
                <a:lnTo>
                  <a:pt x="175142" y="102981"/>
                </a:lnTo>
                <a:lnTo>
                  <a:pt x="175167" y="102982"/>
                </a:lnTo>
                <a:lnTo>
                  <a:pt x="175208" y="102985"/>
                </a:lnTo>
                <a:lnTo>
                  <a:pt x="175249" y="102997"/>
                </a:lnTo>
                <a:lnTo>
                  <a:pt x="175280" y="103029"/>
                </a:lnTo>
                <a:lnTo>
                  <a:pt x="175319" y="103053"/>
                </a:lnTo>
                <a:lnTo>
                  <a:pt x="175350" y="103081"/>
                </a:lnTo>
                <a:lnTo>
                  <a:pt x="175371" y="103110"/>
                </a:lnTo>
                <a:lnTo>
                  <a:pt x="175406" y="103119"/>
                </a:lnTo>
                <a:lnTo>
                  <a:pt x="175437" y="103123"/>
                </a:lnTo>
                <a:lnTo>
                  <a:pt x="175472" y="103119"/>
                </a:lnTo>
                <a:lnTo>
                  <a:pt x="175502" y="103108"/>
                </a:lnTo>
                <a:lnTo>
                  <a:pt x="175506" y="103107"/>
                </a:lnTo>
                <a:lnTo>
                  <a:pt x="175541" y="103090"/>
                </a:lnTo>
                <a:lnTo>
                  <a:pt x="175581" y="103071"/>
                </a:lnTo>
                <a:lnTo>
                  <a:pt x="175589" y="103066"/>
                </a:lnTo>
                <a:lnTo>
                  <a:pt x="175602" y="103059"/>
                </a:lnTo>
                <a:lnTo>
                  <a:pt x="175609" y="103057"/>
                </a:lnTo>
                <a:lnTo>
                  <a:pt x="175620" y="103050"/>
                </a:lnTo>
                <a:lnTo>
                  <a:pt x="175642" y="103005"/>
                </a:lnTo>
                <a:lnTo>
                  <a:pt x="175657" y="102969"/>
                </a:lnTo>
                <a:lnTo>
                  <a:pt x="175661" y="102959"/>
                </a:lnTo>
                <a:lnTo>
                  <a:pt x="175661" y="102956"/>
                </a:lnTo>
                <a:lnTo>
                  <a:pt x="175674" y="102923"/>
                </a:lnTo>
                <a:lnTo>
                  <a:pt x="175674" y="102920"/>
                </a:lnTo>
                <a:lnTo>
                  <a:pt x="175674" y="102919"/>
                </a:lnTo>
                <a:lnTo>
                  <a:pt x="175677" y="102871"/>
                </a:lnTo>
                <a:lnTo>
                  <a:pt x="175677" y="102855"/>
                </a:lnTo>
                <a:lnTo>
                  <a:pt x="175678" y="102820"/>
                </a:lnTo>
                <a:lnTo>
                  <a:pt x="175683" y="102777"/>
                </a:lnTo>
                <a:lnTo>
                  <a:pt x="175705" y="102740"/>
                </a:lnTo>
                <a:lnTo>
                  <a:pt x="175734" y="102703"/>
                </a:lnTo>
                <a:lnTo>
                  <a:pt x="175752" y="102675"/>
                </a:lnTo>
                <a:lnTo>
                  <a:pt x="175763" y="102640"/>
                </a:lnTo>
                <a:lnTo>
                  <a:pt x="175771" y="102585"/>
                </a:lnTo>
                <a:lnTo>
                  <a:pt x="175794" y="102536"/>
                </a:lnTo>
                <a:lnTo>
                  <a:pt x="175836" y="102518"/>
                </a:lnTo>
                <a:lnTo>
                  <a:pt x="175902" y="102520"/>
                </a:lnTo>
                <a:lnTo>
                  <a:pt x="175956" y="102520"/>
                </a:lnTo>
                <a:lnTo>
                  <a:pt x="175995" y="102529"/>
                </a:lnTo>
                <a:lnTo>
                  <a:pt x="176034" y="102527"/>
                </a:lnTo>
                <a:lnTo>
                  <a:pt x="176065" y="102522"/>
                </a:lnTo>
                <a:lnTo>
                  <a:pt x="176070" y="102520"/>
                </a:lnTo>
                <a:lnTo>
                  <a:pt x="176104" y="102508"/>
                </a:lnTo>
                <a:lnTo>
                  <a:pt x="176139" y="102496"/>
                </a:lnTo>
                <a:lnTo>
                  <a:pt x="176170" y="102482"/>
                </a:lnTo>
                <a:lnTo>
                  <a:pt x="176196" y="102468"/>
                </a:lnTo>
                <a:lnTo>
                  <a:pt x="176196" y="102468"/>
                </a:lnTo>
                <a:lnTo>
                  <a:pt x="176232" y="102450"/>
                </a:lnTo>
                <a:lnTo>
                  <a:pt x="176280" y="102433"/>
                </a:lnTo>
                <a:lnTo>
                  <a:pt x="176297" y="102427"/>
                </a:lnTo>
                <a:lnTo>
                  <a:pt x="176304" y="102422"/>
                </a:lnTo>
                <a:lnTo>
                  <a:pt x="176377" y="102391"/>
                </a:lnTo>
                <a:lnTo>
                  <a:pt x="176423" y="102340"/>
                </a:lnTo>
                <a:lnTo>
                  <a:pt x="176453" y="102321"/>
                </a:lnTo>
                <a:lnTo>
                  <a:pt x="176475" y="102285"/>
                </a:lnTo>
                <a:lnTo>
                  <a:pt x="176478" y="102279"/>
                </a:lnTo>
                <a:lnTo>
                  <a:pt x="176496" y="102248"/>
                </a:lnTo>
                <a:lnTo>
                  <a:pt x="176524" y="102187"/>
                </a:lnTo>
                <a:lnTo>
                  <a:pt x="176552" y="102135"/>
                </a:lnTo>
                <a:lnTo>
                  <a:pt x="176579" y="102096"/>
                </a:lnTo>
                <a:lnTo>
                  <a:pt x="176611" y="102044"/>
                </a:lnTo>
                <a:lnTo>
                  <a:pt x="176614" y="102040"/>
                </a:lnTo>
                <a:lnTo>
                  <a:pt x="176621" y="102029"/>
                </a:lnTo>
                <a:lnTo>
                  <a:pt x="176621" y="102029"/>
                </a:lnTo>
                <a:lnTo>
                  <a:pt x="176641" y="102002"/>
                </a:lnTo>
                <a:lnTo>
                  <a:pt x="176659" y="101943"/>
                </a:lnTo>
                <a:lnTo>
                  <a:pt x="176672" y="101912"/>
                </a:lnTo>
                <a:lnTo>
                  <a:pt x="176695" y="101839"/>
                </a:lnTo>
                <a:lnTo>
                  <a:pt x="176713" y="101782"/>
                </a:lnTo>
                <a:lnTo>
                  <a:pt x="176724" y="101717"/>
                </a:lnTo>
                <a:lnTo>
                  <a:pt x="176736" y="101657"/>
                </a:lnTo>
                <a:lnTo>
                  <a:pt x="176746" y="101616"/>
                </a:lnTo>
                <a:lnTo>
                  <a:pt x="176767" y="101581"/>
                </a:lnTo>
                <a:lnTo>
                  <a:pt x="176783" y="101553"/>
                </a:lnTo>
                <a:lnTo>
                  <a:pt x="176807" y="101529"/>
                </a:lnTo>
                <a:lnTo>
                  <a:pt x="176807" y="101529"/>
                </a:lnTo>
                <a:lnTo>
                  <a:pt x="176837" y="101509"/>
                </a:lnTo>
                <a:lnTo>
                  <a:pt x="176876" y="101480"/>
                </a:lnTo>
                <a:lnTo>
                  <a:pt x="176915" y="101455"/>
                </a:lnTo>
                <a:lnTo>
                  <a:pt x="176961" y="101449"/>
                </a:lnTo>
                <a:lnTo>
                  <a:pt x="177002" y="101453"/>
                </a:lnTo>
                <a:lnTo>
                  <a:pt x="177035" y="101462"/>
                </a:lnTo>
                <a:lnTo>
                  <a:pt x="177083" y="101463"/>
                </a:lnTo>
                <a:lnTo>
                  <a:pt x="177121" y="101465"/>
                </a:lnTo>
                <a:lnTo>
                  <a:pt x="177157" y="101463"/>
                </a:lnTo>
                <a:lnTo>
                  <a:pt x="177212" y="101461"/>
                </a:lnTo>
                <a:lnTo>
                  <a:pt x="177263" y="101455"/>
                </a:lnTo>
                <a:lnTo>
                  <a:pt x="177287" y="101438"/>
                </a:lnTo>
                <a:lnTo>
                  <a:pt x="177309" y="101404"/>
                </a:lnTo>
                <a:lnTo>
                  <a:pt x="177323" y="101356"/>
                </a:lnTo>
                <a:lnTo>
                  <a:pt x="177323" y="101350"/>
                </a:lnTo>
                <a:lnTo>
                  <a:pt x="177322" y="101316"/>
                </a:lnTo>
                <a:lnTo>
                  <a:pt x="177322" y="101315"/>
                </a:lnTo>
                <a:lnTo>
                  <a:pt x="177322" y="101308"/>
                </a:lnTo>
                <a:lnTo>
                  <a:pt x="177334" y="101265"/>
                </a:lnTo>
                <a:lnTo>
                  <a:pt x="177344" y="101246"/>
                </a:lnTo>
                <a:lnTo>
                  <a:pt x="177365" y="101220"/>
                </a:lnTo>
                <a:lnTo>
                  <a:pt x="177399" y="101193"/>
                </a:lnTo>
                <a:lnTo>
                  <a:pt x="177431" y="101171"/>
                </a:lnTo>
                <a:lnTo>
                  <a:pt x="177463" y="101159"/>
                </a:lnTo>
                <a:lnTo>
                  <a:pt x="177471" y="101156"/>
                </a:lnTo>
                <a:lnTo>
                  <a:pt x="177472" y="101155"/>
                </a:lnTo>
                <a:lnTo>
                  <a:pt x="177473" y="101155"/>
                </a:lnTo>
                <a:lnTo>
                  <a:pt x="177490" y="101150"/>
                </a:lnTo>
                <a:lnTo>
                  <a:pt x="177518" y="101151"/>
                </a:lnTo>
                <a:lnTo>
                  <a:pt x="177520" y="101152"/>
                </a:lnTo>
                <a:lnTo>
                  <a:pt x="177542" y="101162"/>
                </a:lnTo>
                <a:lnTo>
                  <a:pt x="177563" y="101199"/>
                </a:lnTo>
                <a:lnTo>
                  <a:pt x="177574" y="101209"/>
                </a:lnTo>
                <a:lnTo>
                  <a:pt x="177583" y="101222"/>
                </a:lnTo>
                <a:lnTo>
                  <a:pt x="177600" y="101241"/>
                </a:lnTo>
                <a:lnTo>
                  <a:pt x="177619" y="101262"/>
                </a:lnTo>
                <a:lnTo>
                  <a:pt x="177649" y="101277"/>
                </a:lnTo>
                <a:lnTo>
                  <a:pt x="177682" y="101300"/>
                </a:lnTo>
                <a:lnTo>
                  <a:pt x="177712" y="101310"/>
                </a:lnTo>
                <a:lnTo>
                  <a:pt x="177753" y="101312"/>
                </a:lnTo>
                <a:lnTo>
                  <a:pt x="177762" y="101312"/>
                </a:lnTo>
                <a:lnTo>
                  <a:pt x="177796" y="101311"/>
                </a:lnTo>
                <a:lnTo>
                  <a:pt x="177797" y="101311"/>
                </a:lnTo>
                <a:lnTo>
                  <a:pt x="177850" y="101291"/>
                </a:lnTo>
                <a:lnTo>
                  <a:pt x="177906" y="101272"/>
                </a:lnTo>
                <a:lnTo>
                  <a:pt x="177960" y="101251"/>
                </a:lnTo>
                <a:lnTo>
                  <a:pt x="177960" y="101251"/>
                </a:lnTo>
                <a:lnTo>
                  <a:pt x="177960" y="101250"/>
                </a:lnTo>
                <a:lnTo>
                  <a:pt x="177963" y="101245"/>
                </a:lnTo>
                <a:lnTo>
                  <a:pt x="177967" y="101238"/>
                </a:lnTo>
                <a:lnTo>
                  <a:pt x="177984" y="101203"/>
                </a:lnTo>
                <a:lnTo>
                  <a:pt x="178007" y="101156"/>
                </a:lnTo>
                <a:lnTo>
                  <a:pt x="178029" y="101101"/>
                </a:lnTo>
                <a:lnTo>
                  <a:pt x="178048" y="101063"/>
                </a:lnTo>
                <a:lnTo>
                  <a:pt x="178078" y="100995"/>
                </a:lnTo>
                <a:lnTo>
                  <a:pt x="178110" y="100937"/>
                </a:lnTo>
                <a:lnTo>
                  <a:pt x="178128" y="100923"/>
                </a:lnTo>
                <a:lnTo>
                  <a:pt x="178128" y="100921"/>
                </a:lnTo>
                <a:lnTo>
                  <a:pt x="178135" y="100918"/>
                </a:lnTo>
                <a:lnTo>
                  <a:pt x="178164" y="100897"/>
                </a:lnTo>
                <a:lnTo>
                  <a:pt x="178203" y="100866"/>
                </a:lnTo>
                <a:lnTo>
                  <a:pt x="178240" y="100829"/>
                </a:lnTo>
                <a:lnTo>
                  <a:pt x="178246" y="100824"/>
                </a:lnTo>
                <a:lnTo>
                  <a:pt x="178273" y="100773"/>
                </a:lnTo>
                <a:lnTo>
                  <a:pt x="178284" y="100714"/>
                </a:lnTo>
                <a:lnTo>
                  <a:pt x="178286" y="100660"/>
                </a:lnTo>
                <a:lnTo>
                  <a:pt x="178285" y="100659"/>
                </a:lnTo>
                <a:lnTo>
                  <a:pt x="178276" y="100612"/>
                </a:lnTo>
                <a:lnTo>
                  <a:pt x="178255" y="100544"/>
                </a:lnTo>
                <a:lnTo>
                  <a:pt x="178256" y="100539"/>
                </a:lnTo>
                <a:lnTo>
                  <a:pt x="178264" y="100478"/>
                </a:lnTo>
                <a:lnTo>
                  <a:pt x="178271" y="100465"/>
                </a:lnTo>
                <a:lnTo>
                  <a:pt x="178290" y="100429"/>
                </a:lnTo>
                <a:lnTo>
                  <a:pt x="178307" y="100386"/>
                </a:lnTo>
                <a:lnTo>
                  <a:pt x="178316" y="100365"/>
                </a:lnTo>
                <a:lnTo>
                  <a:pt x="178348" y="100317"/>
                </a:lnTo>
                <a:lnTo>
                  <a:pt x="178363" y="100293"/>
                </a:lnTo>
                <a:lnTo>
                  <a:pt x="178394" y="100243"/>
                </a:lnTo>
                <a:lnTo>
                  <a:pt x="178422" y="100209"/>
                </a:lnTo>
                <a:lnTo>
                  <a:pt x="178424" y="100208"/>
                </a:lnTo>
                <a:lnTo>
                  <a:pt x="178426" y="100206"/>
                </a:lnTo>
                <a:lnTo>
                  <a:pt x="178456" y="100186"/>
                </a:lnTo>
                <a:lnTo>
                  <a:pt x="178466" y="100182"/>
                </a:lnTo>
                <a:lnTo>
                  <a:pt x="178523" y="100159"/>
                </a:lnTo>
                <a:lnTo>
                  <a:pt x="178559" y="100155"/>
                </a:lnTo>
                <a:lnTo>
                  <a:pt x="178590" y="100156"/>
                </a:lnTo>
                <a:lnTo>
                  <a:pt x="178639" y="100171"/>
                </a:lnTo>
                <a:lnTo>
                  <a:pt x="178643" y="100172"/>
                </a:lnTo>
                <a:lnTo>
                  <a:pt x="178673" y="100195"/>
                </a:lnTo>
                <a:lnTo>
                  <a:pt x="178706" y="100220"/>
                </a:lnTo>
                <a:lnTo>
                  <a:pt x="178726" y="100243"/>
                </a:lnTo>
                <a:lnTo>
                  <a:pt x="178742" y="100279"/>
                </a:lnTo>
                <a:lnTo>
                  <a:pt x="178752" y="100316"/>
                </a:lnTo>
                <a:lnTo>
                  <a:pt x="178752" y="100354"/>
                </a:lnTo>
                <a:lnTo>
                  <a:pt x="178762" y="100385"/>
                </a:lnTo>
                <a:lnTo>
                  <a:pt x="178783" y="100415"/>
                </a:lnTo>
                <a:lnTo>
                  <a:pt x="178806" y="100420"/>
                </a:lnTo>
                <a:lnTo>
                  <a:pt x="178815" y="100424"/>
                </a:lnTo>
                <a:lnTo>
                  <a:pt x="178849" y="100421"/>
                </a:lnTo>
                <a:lnTo>
                  <a:pt x="178876" y="100440"/>
                </a:lnTo>
                <a:lnTo>
                  <a:pt x="178914" y="100459"/>
                </a:lnTo>
                <a:lnTo>
                  <a:pt x="178967" y="100497"/>
                </a:lnTo>
                <a:lnTo>
                  <a:pt x="178970" y="100499"/>
                </a:lnTo>
                <a:lnTo>
                  <a:pt x="179056" y="100565"/>
                </a:lnTo>
                <a:lnTo>
                  <a:pt x="179104" y="100586"/>
                </a:lnTo>
                <a:lnTo>
                  <a:pt x="179140" y="100607"/>
                </a:lnTo>
                <a:lnTo>
                  <a:pt x="179217" y="100647"/>
                </a:lnTo>
                <a:lnTo>
                  <a:pt x="179263" y="100656"/>
                </a:lnTo>
                <a:lnTo>
                  <a:pt x="179301" y="100644"/>
                </a:lnTo>
                <a:lnTo>
                  <a:pt x="179324" y="100632"/>
                </a:lnTo>
                <a:lnTo>
                  <a:pt x="179353" y="100617"/>
                </a:lnTo>
                <a:lnTo>
                  <a:pt x="179418" y="100594"/>
                </a:lnTo>
                <a:lnTo>
                  <a:pt x="179437" y="100588"/>
                </a:lnTo>
                <a:lnTo>
                  <a:pt x="179480" y="100574"/>
                </a:lnTo>
                <a:lnTo>
                  <a:pt x="179556" y="100541"/>
                </a:lnTo>
                <a:lnTo>
                  <a:pt x="179626" y="100506"/>
                </a:lnTo>
                <a:lnTo>
                  <a:pt x="179723" y="100459"/>
                </a:lnTo>
                <a:lnTo>
                  <a:pt x="179788" y="100410"/>
                </a:lnTo>
                <a:lnTo>
                  <a:pt x="179801" y="100400"/>
                </a:lnTo>
                <a:lnTo>
                  <a:pt x="179906" y="100299"/>
                </a:lnTo>
                <a:lnTo>
                  <a:pt x="179993" y="100223"/>
                </a:lnTo>
                <a:lnTo>
                  <a:pt x="180028" y="100208"/>
                </a:lnTo>
                <a:lnTo>
                  <a:pt x="180034" y="100205"/>
                </a:lnTo>
                <a:lnTo>
                  <a:pt x="180068" y="100191"/>
                </a:lnTo>
                <a:lnTo>
                  <a:pt x="180115" y="100171"/>
                </a:lnTo>
                <a:lnTo>
                  <a:pt x="180121" y="100173"/>
                </a:lnTo>
                <a:lnTo>
                  <a:pt x="180149" y="100163"/>
                </a:lnTo>
                <a:lnTo>
                  <a:pt x="180249" y="100121"/>
                </a:lnTo>
                <a:lnTo>
                  <a:pt x="180277" y="100110"/>
                </a:lnTo>
                <a:lnTo>
                  <a:pt x="180363" y="100066"/>
                </a:lnTo>
                <a:lnTo>
                  <a:pt x="180423" y="100035"/>
                </a:lnTo>
                <a:lnTo>
                  <a:pt x="180482" y="100009"/>
                </a:lnTo>
                <a:lnTo>
                  <a:pt x="180532" y="99987"/>
                </a:lnTo>
                <a:lnTo>
                  <a:pt x="180565" y="99988"/>
                </a:lnTo>
                <a:lnTo>
                  <a:pt x="180646" y="99992"/>
                </a:lnTo>
                <a:lnTo>
                  <a:pt x="180687" y="100027"/>
                </a:lnTo>
                <a:lnTo>
                  <a:pt x="180733" y="100066"/>
                </a:lnTo>
                <a:lnTo>
                  <a:pt x="180779" y="100106"/>
                </a:lnTo>
                <a:lnTo>
                  <a:pt x="180815" y="100141"/>
                </a:lnTo>
                <a:lnTo>
                  <a:pt x="180829" y="100154"/>
                </a:lnTo>
                <a:lnTo>
                  <a:pt x="180862" y="100198"/>
                </a:lnTo>
                <a:lnTo>
                  <a:pt x="180874" y="100237"/>
                </a:lnTo>
                <a:lnTo>
                  <a:pt x="180877" y="100248"/>
                </a:lnTo>
                <a:lnTo>
                  <a:pt x="180879" y="100259"/>
                </a:lnTo>
                <a:lnTo>
                  <a:pt x="180879" y="100299"/>
                </a:lnTo>
                <a:lnTo>
                  <a:pt x="180877" y="100305"/>
                </a:lnTo>
                <a:lnTo>
                  <a:pt x="180865" y="100356"/>
                </a:lnTo>
                <a:lnTo>
                  <a:pt x="180865" y="100404"/>
                </a:lnTo>
                <a:lnTo>
                  <a:pt x="180879" y="100461"/>
                </a:lnTo>
                <a:lnTo>
                  <a:pt x="180888" y="100487"/>
                </a:lnTo>
                <a:lnTo>
                  <a:pt x="180915" y="100553"/>
                </a:lnTo>
                <a:lnTo>
                  <a:pt x="180924" y="100568"/>
                </a:lnTo>
                <a:lnTo>
                  <a:pt x="180947" y="100606"/>
                </a:lnTo>
                <a:lnTo>
                  <a:pt x="180970" y="100658"/>
                </a:lnTo>
                <a:lnTo>
                  <a:pt x="180984" y="100693"/>
                </a:lnTo>
                <a:lnTo>
                  <a:pt x="181020" y="100737"/>
                </a:lnTo>
                <a:lnTo>
                  <a:pt x="181053" y="100760"/>
                </a:lnTo>
                <a:lnTo>
                  <a:pt x="181070" y="100772"/>
                </a:lnTo>
                <a:lnTo>
                  <a:pt x="181081" y="100779"/>
                </a:lnTo>
                <a:lnTo>
                  <a:pt x="181082" y="100780"/>
                </a:lnTo>
                <a:lnTo>
                  <a:pt x="181100" y="100797"/>
                </a:lnTo>
                <a:lnTo>
                  <a:pt x="181121" y="100806"/>
                </a:lnTo>
                <a:lnTo>
                  <a:pt x="181184" y="100847"/>
                </a:lnTo>
                <a:lnTo>
                  <a:pt x="181207" y="100847"/>
                </a:lnTo>
                <a:lnTo>
                  <a:pt x="181285" y="100803"/>
                </a:lnTo>
                <a:lnTo>
                  <a:pt x="181299" y="100772"/>
                </a:lnTo>
                <a:lnTo>
                  <a:pt x="181300" y="100771"/>
                </a:lnTo>
                <a:lnTo>
                  <a:pt x="181305" y="100768"/>
                </a:lnTo>
                <a:lnTo>
                  <a:pt x="181307" y="100766"/>
                </a:lnTo>
                <a:lnTo>
                  <a:pt x="181347" y="100703"/>
                </a:lnTo>
                <a:lnTo>
                  <a:pt x="181470" y="100564"/>
                </a:lnTo>
                <a:lnTo>
                  <a:pt x="181479" y="100555"/>
                </a:lnTo>
                <a:lnTo>
                  <a:pt x="181497" y="100529"/>
                </a:lnTo>
                <a:lnTo>
                  <a:pt x="181577" y="100434"/>
                </a:lnTo>
                <a:lnTo>
                  <a:pt x="181614" y="100395"/>
                </a:lnTo>
                <a:lnTo>
                  <a:pt x="181614" y="100395"/>
                </a:lnTo>
                <a:lnTo>
                  <a:pt x="181614" y="100395"/>
                </a:lnTo>
                <a:lnTo>
                  <a:pt x="181652" y="100355"/>
                </a:lnTo>
                <a:lnTo>
                  <a:pt x="181652" y="100354"/>
                </a:lnTo>
                <a:lnTo>
                  <a:pt x="181656" y="100349"/>
                </a:lnTo>
                <a:lnTo>
                  <a:pt x="181668" y="100329"/>
                </a:lnTo>
                <a:lnTo>
                  <a:pt x="181683" y="100321"/>
                </a:lnTo>
                <a:lnTo>
                  <a:pt x="181684" y="100320"/>
                </a:lnTo>
                <a:lnTo>
                  <a:pt x="181688" y="100317"/>
                </a:lnTo>
                <a:lnTo>
                  <a:pt x="181691" y="100313"/>
                </a:lnTo>
                <a:lnTo>
                  <a:pt x="181702" y="100312"/>
                </a:lnTo>
                <a:lnTo>
                  <a:pt x="181736" y="100294"/>
                </a:lnTo>
                <a:lnTo>
                  <a:pt x="181805" y="100298"/>
                </a:lnTo>
                <a:lnTo>
                  <a:pt x="181882" y="100298"/>
                </a:lnTo>
                <a:lnTo>
                  <a:pt x="181928" y="100311"/>
                </a:lnTo>
                <a:lnTo>
                  <a:pt x="181940" y="100317"/>
                </a:lnTo>
                <a:lnTo>
                  <a:pt x="181959" y="100326"/>
                </a:lnTo>
                <a:lnTo>
                  <a:pt x="181959" y="100326"/>
                </a:lnTo>
                <a:lnTo>
                  <a:pt x="181959" y="100327"/>
                </a:lnTo>
                <a:lnTo>
                  <a:pt x="181992" y="100342"/>
                </a:lnTo>
                <a:lnTo>
                  <a:pt x="182020" y="100357"/>
                </a:lnTo>
                <a:lnTo>
                  <a:pt x="182069" y="100382"/>
                </a:lnTo>
                <a:lnTo>
                  <a:pt x="182101" y="100408"/>
                </a:lnTo>
                <a:lnTo>
                  <a:pt x="182133" y="100448"/>
                </a:lnTo>
                <a:lnTo>
                  <a:pt x="182147" y="100465"/>
                </a:lnTo>
                <a:lnTo>
                  <a:pt x="182188" y="100518"/>
                </a:lnTo>
                <a:lnTo>
                  <a:pt x="182229" y="100562"/>
                </a:lnTo>
                <a:lnTo>
                  <a:pt x="182288" y="100621"/>
                </a:lnTo>
                <a:lnTo>
                  <a:pt x="182294" y="100628"/>
                </a:lnTo>
                <a:lnTo>
                  <a:pt x="182294" y="100628"/>
                </a:lnTo>
                <a:lnTo>
                  <a:pt x="182299" y="100634"/>
                </a:lnTo>
                <a:lnTo>
                  <a:pt x="182321" y="100659"/>
                </a:lnTo>
                <a:lnTo>
                  <a:pt x="182389" y="100750"/>
                </a:lnTo>
                <a:lnTo>
                  <a:pt x="182498" y="100908"/>
                </a:lnTo>
                <a:lnTo>
                  <a:pt x="182557" y="100987"/>
                </a:lnTo>
                <a:lnTo>
                  <a:pt x="182644" y="101101"/>
                </a:lnTo>
                <a:lnTo>
                  <a:pt x="182669" y="101122"/>
                </a:lnTo>
                <a:lnTo>
                  <a:pt x="182713" y="101158"/>
                </a:lnTo>
                <a:lnTo>
                  <a:pt x="182721" y="101161"/>
                </a:lnTo>
                <a:lnTo>
                  <a:pt x="182758" y="101175"/>
                </a:lnTo>
                <a:lnTo>
                  <a:pt x="182758" y="101176"/>
                </a:lnTo>
                <a:lnTo>
                  <a:pt x="182759" y="101176"/>
                </a:lnTo>
                <a:lnTo>
                  <a:pt x="182868" y="101162"/>
                </a:lnTo>
                <a:lnTo>
                  <a:pt x="182950" y="101167"/>
                </a:lnTo>
                <a:lnTo>
                  <a:pt x="182986" y="101162"/>
                </a:lnTo>
                <a:lnTo>
                  <a:pt x="183054" y="101143"/>
                </a:lnTo>
                <a:lnTo>
                  <a:pt x="183077" y="101136"/>
                </a:lnTo>
                <a:lnTo>
                  <a:pt x="183128" y="101097"/>
                </a:lnTo>
                <a:lnTo>
                  <a:pt x="183197" y="101072"/>
                </a:lnTo>
                <a:lnTo>
                  <a:pt x="183197" y="101072"/>
                </a:lnTo>
                <a:lnTo>
                  <a:pt x="183237" y="101057"/>
                </a:lnTo>
                <a:lnTo>
                  <a:pt x="183347" y="101027"/>
                </a:lnTo>
                <a:lnTo>
                  <a:pt x="183352" y="101027"/>
                </a:lnTo>
                <a:lnTo>
                  <a:pt x="183397" y="101027"/>
                </a:lnTo>
                <a:lnTo>
                  <a:pt x="183451" y="101048"/>
                </a:lnTo>
                <a:lnTo>
                  <a:pt x="183451" y="101048"/>
                </a:lnTo>
                <a:lnTo>
                  <a:pt x="183497" y="101066"/>
                </a:lnTo>
                <a:lnTo>
                  <a:pt x="183556" y="101079"/>
                </a:lnTo>
                <a:lnTo>
                  <a:pt x="183572" y="101076"/>
                </a:lnTo>
                <a:lnTo>
                  <a:pt x="183589" y="101080"/>
                </a:lnTo>
                <a:lnTo>
                  <a:pt x="183606" y="101083"/>
                </a:lnTo>
                <a:lnTo>
                  <a:pt x="183638" y="101066"/>
                </a:lnTo>
                <a:lnTo>
                  <a:pt x="183661" y="101062"/>
                </a:lnTo>
                <a:lnTo>
                  <a:pt x="183695" y="101033"/>
                </a:lnTo>
                <a:lnTo>
                  <a:pt x="183739" y="100996"/>
                </a:lnTo>
                <a:lnTo>
                  <a:pt x="183750" y="100965"/>
                </a:lnTo>
                <a:lnTo>
                  <a:pt x="183757" y="100948"/>
                </a:lnTo>
                <a:lnTo>
                  <a:pt x="183848" y="100939"/>
                </a:lnTo>
                <a:lnTo>
                  <a:pt x="183872" y="100932"/>
                </a:lnTo>
                <a:lnTo>
                  <a:pt x="183876" y="100933"/>
                </a:lnTo>
                <a:lnTo>
                  <a:pt x="183880" y="100933"/>
                </a:lnTo>
                <a:lnTo>
                  <a:pt x="183926" y="100926"/>
                </a:lnTo>
                <a:lnTo>
                  <a:pt x="183967" y="100921"/>
                </a:lnTo>
                <a:lnTo>
                  <a:pt x="184008" y="100943"/>
                </a:lnTo>
                <a:lnTo>
                  <a:pt x="184063" y="100956"/>
                </a:lnTo>
                <a:lnTo>
                  <a:pt x="184122" y="100970"/>
                </a:lnTo>
                <a:lnTo>
                  <a:pt x="184300" y="100991"/>
                </a:lnTo>
                <a:lnTo>
                  <a:pt x="184329" y="100995"/>
                </a:lnTo>
                <a:lnTo>
                  <a:pt x="184350" y="100998"/>
                </a:lnTo>
                <a:lnTo>
                  <a:pt x="184364" y="101000"/>
                </a:lnTo>
                <a:lnTo>
                  <a:pt x="184388" y="100980"/>
                </a:lnTo>
                <a:lnTo>
                  <a:pt x="184441" y="100934"/>
                </a:lnTo>
                <a:lnTo>
                  <a:pt x="184542" y="100904"/>
                </a:lnTo>
                <a:lnTo>
                  <a:pt x="184596" y="100904"/>
                </a:lnTo>
                <a:lnTo>
                  <a:pt x="184692" y="100961"/>
                </a:lnTo>
                <a:lnTo>
                  <a:pt x="184830" y="101073"/>
                </a:lnTo>
                <a:lnTo>
                  <a:pt x="184897" y="101127"/>
                </a:lnTo>
                <a:lnTo>
                  <a:pt x="184975" y="101132"/>
                </a:lnTo>
                <a:lnTo>
                  <a:pt x="184999" y="101132"/>
                </a:lnTo>
                <a:lnTo>
                  <a:pt x="185062" y="101132"/>
                </a:lnTo>
                <a:lnTo>
                  <a:pt x="185121" y="101123"/>
                </a:lnTo>
                <a:lnTo>
                  <a:pt x="185204" y="101160"/>
                </a:lnTo>
                <a:lnTo>
                  <a:pt x="185239" y="101172"/>
                </a:lnTo>
                <a:lnTo>
                  <a:pt x="185304" y="101204"/>
                </a:lnTo>
                <a:lnTo>
                  <a:pt x="185399" y="101246"/>
                </a:lnTo>
                <a:lnTo>
                  <a:pt x="185493" y="101309"/>
                </a:lnTo>
                <a:lnTo>
                  <a:pt x="185554" y="101351"/>
                </a:lnTo>
                <a:lnTo>
                  <a:pt x="185682" y="101417"/>
                </a:lnTo>
                <a:lnTo>
                  <a:pt x="185685" y="101419"/>
                </a:lnTo>
                <a:lnTo>
                  <a:pt x="185707" y="101430"/>
                </a:lnTo>
                <a:lnTo>
                  <a:pt x="185711" y="101431"/>
                </a:lnTo>
                <a:lnTo>
                  <a:pt x="185773" y="101461"/>
                </a:lnTo>
                <a:lnTo>
                  <a:pt x="185858" y="101464"/>
                </a:lnTo>
                <a:lnTo>
                  <a:pt x="185873" y="101465"/>
                </a:lnTo>
                <a:lnTo>
                  <a:pt x="185901" y="101452"/>
                </a:lnTo>
                <a:lnTo>
                  <a:pt x="185969" y="101439"/>
                </a:lnTo>
                <a:lnTo>
                  <a:pt x="186070" y="101386"/>
                </a:lnTo>
                <a:lnTo>
                  <a:pt x="186156" y="101369"/>
                </a:lnTo>
                <a:lnTo>
                  <a:pt x="186164" y="101368"/>
                </a:lnTo>
                <a:lnTo>
                  <a:pt x="186234" y="101360"/>
                </a:lnTo>
                <a:lnTo>
                  <a:pt x="186332" y="101322"/>
                </a:lnTo>
                <a:lnTo>
                  <a:pt x="186380" y="101303"/>
                </a:lnTo>
                <a:lnTo>
                  <a:pt x="186485" y="101277"/>
                </a:lnTo>
                <a:lnTo>
                  <a:pt x="186585" y="101246"/>
                </a:lnTo>
                <a:lnTo>
                  <a:pt x="186653" y="101241"/>
                </a:lnTo>
                <a:lnTo>
                  <a:pt x="186682" y="101252"/>
                </a:lnTo>
                <a:lnTo>
                  <a:pt x="186722" y="101268"/>
                </a:lnTo>
                <a:lnTo>
                  <a:pt x="186784" y="101268"/>
                </a:lnTo>
                <a:lnTo>
                  <a:pt x="186847" y="101277"/>
                </a:lnTo>
                <a:lnTo>
                  <a:pt x="186886" y="101290"/>
                </a:lnTo>
                <a:lnTo>
                  <a:pt x="186927" y="101307"/>
                </a:lnTo>
                <a:lnTo>
                  <a:pt x="186991" y="101307"/>
                </a:lnTo>
                <a:lnTo>
                  <a:pt x="187015" y="101292"/>
                </a:lnTo>
                <a:lnTo>
                  <a:pt x="187046" y="101272"/>
                </a:lnTo>
                <a:lnTo>
                  <a:pt x="187073" y="101272"/>
                </a:lnTo>
                <a:lnTo>
                  <a:pt x="187248" y="101275"/>
                </a:lnTo>
                <a:lnTo>
                  <a:pt x="187316" y="101272"/>
                </a:lnTo>
                <a:lnTo>
                  <a:pt x="187665" y="101260"/>
                </a:lnTo>
                <a:lnTo>
                  <a:pt x="187817" y="101261"/>
                </a:lnTo>
                <a:lnTo>
                  <a:pt x="188030" y="101336"/>
                </a:lnTo>
                <a:lnTo>
                  <a:pt x="187834" y="101189"/>
                </a:lnTo>
                <a:lnTo>
                  <a:pt x="187645" y="101119"/>
                </a:lnTo>
                <a:lnTo>
                  <a:pt x="187343" y="101020"/>
                </a:lnTo>
                <a:lnTo>
                  <a:pt x="187224" y="101012"/>
                </a:lnTo>
                <a:lnTo>
                  <a:pt x="187044" y="100845"/>
                </a:lnTo>
                <a:lnTo>
                  <a:pt x="186878" y="100647"/>
                </a:lnTo>
                <a:lnTo>
                  <a:pt x="186804" y="100574"/>
                </a:lnTo>
                <a:lnTo>
                  <a:pt x="186751" y="100487"/>
                </a:lnTo>
                <a:lnTo>
                  <a:pt x="186723" y="100457"/>
                </a:lnTo>
                <a:lnTo>
                  <a:pt x="186621" y="100327"/>
                </a:lnTo>
                <a:lnTo>
                  <a:pt x="186483" y="100268"/>
                </a:lnTo>
                <a:lnTo>
                  <a:pt x="186441" y="100222"/>
                </a:lnTo>
                <a:lnTo>
                  <a:pt x="186393" y="100230"/>
                </a:lnTo>
                <a:lnTo>
                  <a:pt x="186300" y="100211"/>
                </a:lnTo>
                <a:lnTo>
                  <a:pt x="186210" y="100151"/>
                </a:lnTo>
                <a:lnTo>
                  <a:pt x="186183" y="100131"/>
                </a:lnTo>
                <a:lnTo>
                  <a:pt x="186185" y="100128"/>
                </a:lnTo>
                <a:lnTo>
                  <a:pt x="186070" y="100042"/>
                </a:lnTo>
                <a:lnTo>
                  <a:pt x="186033" y="100019"/>
                </a:lnTo>
                <a:lnTo>
                  <a:pt x="185979" y="99985"/>
                </a:lnTo>
                <a:lnTo>
                  <a:pt x="185900" y="99934"/>
                </a:lnTo>
                <a:lnTo>
                  <a:pt x="185847" y="99885"/>
                </a:lnTo>
                <a:lnTo>
                  <a:pt x="185824" y="99869"/>
                </a:lnTo>
                <a:lnTo>
                  <a:pt x="185804" y="99847"/>
                </a:lnTo>
                <a:lnTo>
                  <a:pt x="185800" y="99847"/>
                </a:lnTo>
                <a:lnTo>
                  <a:pt x="185708" y="99751"/>
                </a:lnTo>
                <a:lnTo>
                  <a:pt x="185606" y="99644"/>
                </a:lnTo>
                <a:lnTo>
                  <a:pt x="185572" y="99544"/>
                </a:lnTo>
                <a:lnTo>
                  <a:pt x="185572" y="99490"/>
                </a:lnTo>
                <a:lnTo>
                  <a:pt x="185544" y="99444"/>
                </a:lnTo>
                <a:lnTo>
                  <a:pt x="185524" y="99387"/>
                </a:lnTo>
                <a:lnTo>
                  <a:pt x="185525" y="99385"/>
                </a:lnTo>
                <a:lnTo>
                  <a:pt x="185541" y="99351"/>
                </a:lnTo>
                <a:lnTo>
                  <a:pt x="185674" y="99045"/>
                </a:lnTo>
                <a:lnTo>
                  <a:pt x="185674" y="99044"/>
                </a:lnTo>
                <a:lnTo>
                  <a:pt x="185674" y="98845"/>
                </a:lnTo>
                <a:lnTo>
                  <a:pt x="185668" y="98661"/>
                </a:lnTo>
                <a:lnTo>
                  <a:pt x="185666" y="98595"/>
                </a:lnTo>
                <a:lnTo>
                  <a:pt x="185666" y="98587"/>
                </a:lnTo>
                <a:lnTo>
                  <a:pt x="185665" y="98579"/>
                </a:lnTo>
                <a:lnTo>
                  <a:pt x="185663" y="98514"/>
                </a:lnTo>
                <a:lnTo>
                  <a:pt x="185662" y="98514"/>
                </a:lnTo>
                <a:lnTo>
                  <a:pt x="185615" y="98403"/>
                </a:lnTo>
                <a:lnTo>
                  <a:pt x="185615" y="98402"/>
                </a:lnTo>
                <a:lnTo>
                  <a:pt x="185606" y="98350"/>
                </a:lnTo>
                <a:lnTo>
                  <a:pt x="185598" y="98297"/>
                </a:lnTo>
                <a:lnTo>
                  <a:pt x="185542" y="98143"/>
                </a:lnTo>
                <a:lnTo>
                  <a:pt x="185540" y="98137"/>
                </a:lnTo>
                <a:lnTo>
                  <a:pt x="185539" y="98132"/>
                </a:lnTo>
                <a:lnTo>
                  <a:pt x="185527" y="98072"/>
                </a:lnTo>
                <a:lnTo>
                  <a:pt x="185478" y="97966"/>
                </a:lnTo>
                <a:lnTo>
                  <a:pt x="185429" y="97861"/>
                </a:lnTo>
                <a:lnTo>
                  <a:pt x="185403" y="97771"/>
                </a:lnTo>
                <a:lnTo>
                  <a:pt x="185375" y="97693"/>
                </a:lnTo>
                <a:lnTo>
                  <a:pt x="185333" y="97601"/>
                </a:lnTo>
                <a:lnTo>
                  <a:pt x="185254" y="97530"/>
                </a:lnTo>
                <a:lnTo>
                  <a:pt x="185246" y="97528"/>
                </a:lnTo>
                <a:lnTo>
                  <a:pt x="185178" y="97511"/>
                </a:lnTo>
                <a:lnTo>
                  <a:pt x="185054" y="97457"/>
                </a:lnTo>
                <a:lnTo>
                  <a:pt x="184977" y="97449"/>
                </a:lnTo>
                <a:lnTo>
                  <a:pt x="184901" y="97400"/>
                </a:lnTo>
                <a:lnTo>
                  <a:pt x="184834" y="97335"/>
                </a:lnTo>
                <a:lnTo>
                  <a:pt x="184710" y="97218"/>
                </a:lnTo>
                <a:lnTo>
                  <a:pt x="184706" y="97216"/>
                </a:lnTo>
                <a:lnTo>
                  <a:pt x="184569" y="97094"/>
                </a:lnTo>
                <a:lnTo>
                  <a:pt x="184566" y="97092"/>
                </a:lnTo>
                <a:lnTo>
                  <a:pt x="184464" y="97029"/>
                </a:lnTo>
                <a:lnTo>
                  <a:pt x="184380" y="96972"/>
                </a:lnTo>
                <a:lnTo>
                  <a:pt x="184373" y="96961"/>
                </a:lnTo>
                <a:lnTo>
                  <a:pt x="184354" y="96931"/>
                </a:lnTo>
                <a:lnTo>
                  <a:pt x="184303" y="96886"/>
                </a:lnTo>
                <a:lnTo>
                  <a:pt x="184292" y="96876"/>
                </a:lnTo>
                <a:lnTo>
                  <a:pt x="184284" y="96869"/>
                </a:lnTo>
                <a:lnTo>
                  <a:pt x="184251" y="96823"/>
                </a:lnTo>
                <a:lnTo>
                  <a:pt x="184227" y="96790"/>
                </a:lnTo>
                <a:lnTo>
                  <a:pt x="184157" y="96736"/>
                </a:lnTo>
                <a:lnTo>
                  <a:pt x="184132" y="96723"/>
                </a:lnTo>
                <a:lnTo>
                  <a:pt x="184132" y="96723"/>
                </a:lnTo>
                <a:lnTo>
                  <a:pt x="184121" y="96717"/>
                </a:lnTo>
                <a:lnTo>
                  <a:pt x="184089" y="96701"/>
                </a:lnTo>
                <a:lnTo>
                  <a:pt x="184047" y="96655"/>
                </a:lnTo>
                <a:lnTo>
                  <a:pt x="183988" y="96565"/>
                </a:lnTo>
                <a:lnTo>
                  <a:pt x="183979" y="96551"/>
                </a:lnTo>
                <a:lnTo>
                  <a:pt x="183960" y="96519"/>
                </a:lnTo>
                <a:lnTo>
                  <a:pt x="183957" y="96514"/>
                </a:lnTo>
                <a:lnTo>
                  <a:pt x="183956" y="96475"/>
                </a:lnTo>
                <a:lnTo>
                  <a:pt x="183956" y="96404"/>
                </a:lnTo>
                <a:lnTo>
                  <a:pt x="183955" y="96247"/>
                </a:lnTo>
                <a:lnTo>
                  <a:pt x="183954" y="96174"/>
                </a:lnTo>
                <a:lnTo>
                  <a:pt x="183953" y="96126"/>
                </a:lnTo>
                <a:lnTo>
                  <a:pt x="183950" y="95932"/>
                </a:lnTo>
                <a:lnTo>
                  <a:pt x="183950" y="95932"/>
                </a:lnTo>
                <a:lnTo>
                  <a:pt x="183945" y="95658"/>
                </a:lnTo>
                <a:lnTo>
                  <a:pt x="184006" y="95532"/>
                </a:lnTo>
                <a:lnTo>
                  <a:pt x="184033" y="95476"/>
                </a:lnTo>
                <a:lnTo>
                  <a:pt x="184024" y="95401"/>
                </a:lnTo>
                <a:lnTo>
                  <a:pt x="184002" y="95208"/>
                </a:lnTo>
                <a:lnTo>
                  <a:pt x="184055" y="95165"/>
                </a:lnTo>
                <a:lnTo>
                  <a:pt x="184371" y="94907"/>
                </a:lnTo>
                <a:lnTo>
                  <a:pt x="184426" y="94862"/>
                </a:lnTo>
                <a:lnTo>
                  <a:pt x="184483" y="94772"/>
                </a:lnTo>
                <a:lnTo>
                  <a:pt x="184542" y="94582"/>
                </a:lnTo>
                <a:lnTo>
                  <a:pt x="184553" y="94490"/>
                </a:lnTo>
                <a:lnTo>
                  <a:pt x="184521" y="94440"/>
                </a:lnTo>
                <a:lnTo>
                  <a:pt x="184500" y="94409"/>
                </a:lnTo>
                <a:lnTo>
                  <a:pt x="184455" y="94331"/>
                </a:lnTo>
                <a:lnTo>
                  <a:pt x="184389" y="94269"/>
                </a:lnTo>
                <a:lnTo>
                  <a:pt x="184337" y="94199"/>
                </a:lnTo>
                <a:lnTo>
                  <a:pt x="184253" y="94115"/>
                </a:lnTo>
                <a:lnTo>
                  <a:pt x="184250" y="94051"/>
                </a:lnTo>
                <a:lnTo>
                  <a:pt x="184373" y="93767"/>
                </a:lnTo>
                <a:lnTo>
                  <a:pt x="184423" y="93624"/>
                </a:lnTo>
                <a:lnTo>
                  <a:pt x="184498" y="93515"/>
                </a:lnTo>
                <a:lnTo>
                  <a:pt x="184496" y="93474"/>
                </a:lnTo>
                <a:lnTo>
                  <a:pt x="184524" y="93352"/>
                </a:lnTo>
                <a:lnTo>
                  <a:pt x="184555" y="93245"/>
                </a:lnTo>
                <a:lnTo>
                  <a:pt x="184577" y="93090"/>
                </a:lnTo>
                <a:lnTo>
                  <a:pt x="184587" y="93016"/>
                </a:lnTo>
                <a:lnTo>
                  <a:pt x="184526" y="92776"/>
                </a:lnTo>
                <a:lnTo>
                  <a:pt x="184477" y="92656"/>
                </a:lnTo>
                <a:lnTo>
                  <a:pt x="184435" y="92514"/>
                </a:lnTo>
                <a:lnTo>
                  <a:pt x="184391" y="92385"/>
                </a:lnTo>
                <a:lnTo>
                  <a:pt x="184388" y="92336"/>
                </a:lnTo>
                <a:lnTo>
                  <a:pt x="184352" y="92223"/>
                </a:lnTo>
                <a:lnTo>
                  <a:pt x="184346" y="92192"/>
                </a:lnTo>
                <a:lnTo>
                  <a:pt x="184323" y="92053"/>
                </a:lnTo>
                <a:lnTo>
                  <a:pt x="184304" y="91935"/>
                </a:lnTo>
                <a:lnTo>
                  <a:pt x="184227" y="91874"/>
                </a:lnTo>
                <a:lnTo>
                  <a:pt x="184222" y="91869"/>
                </a:lnTo>
                <a:lnTo>
                  <a:pt x="184216" y="91865"/>
                </a:lnTo>
                <a:lnTo>
                  <a:pt x="184216" y="91865"/>
                </a:lnTo>
                <a:lnTo>
                  <a:pt x="184236" y="91830"/>
                </a:lnTo>
                <a:lnTo>
                  <a:pt x="184233" y="91805"/>
                </a:lnTo>
                <a:lnTo>
                  <a:pt x="184180" y="91767"/>
                </a:lnTo>
                <a:lnTo>
                  <a:pt x="184143" y="91740"/>
                </a:lnTo>
                <a:lnTo>
                  <a:pt x="184137" y="91735"/>
                </a:lnTo>
                <a:lnTo>
                  <a:pt x="184053" y="91654"/>
                </a:lnTo>
                <a:lnTo>
                  <a:pt x="183867" y="91421"/>
                </a:lnTo>
                <a:lnTo>
                  <a:pt x="183796" y="91345"/>
                </a:lnTo>
                <a:lnTo>
                  <a:pt x="183709" y="91261"/>
                </a:lnTo>
                <a:lnTo>
                  <a:pt x="183666" y="91218"/>
                </a:lnTo>
                <a:lnTo>
                  <a:pt x="183576" y="91107"/>
                </a:lnTo>
                <a:lnTo>
                  <a:pt x="183574" y="91105"/>
                </a:lnTo>
                <a:lnTo>
                  <a:pt x="183572" y="91095"/>
                </a:lnTo>
                <a:lnTo>
                  <a:pt x="183545" y="90986"/>
                </a:lnTo>
                <a:lnTo>
                  <a:pt x="183494" y="90882"/>
                </a:lnTo>
                <a:lnTo>
                  <a:pt x="183473" y="90789"/>
                </a:lnTo>
                <a:lnTo>
                  <a:pt x="183458" y="90692"/>
                </a:lnTo>
                <a:lnTo>
                  <a:pt x="183454" y="90670"/>
                </a:lnTo>
                <a:lnTo>
                  <a:pt x="183449" y="90644"/>
                </a:lnTo>
                <a:lnTo>
                  <a:pt x="183449" y="90643"/>
                </a:lnTo>
                <a:lnTo>
                  <a:pt x="183456" y="90388"/>
                </a:lnTo>
                <a:lnTo>
                  <a:pt x="183457" y="90357"/>
                </a:lnTo>
                <a:lnTo>
                  <a:pt x="183458" y="90338"/>
                </a:lnTo>
                <a:lnTo>
                  <a:pt x="183475" y="90206"/>
                </a:lnTo>
                <a:lnTo>
                  <a:pt x="183492" y="90083"/>
                </a:lnTo>
                <a:lnTo>
                  <a:pt x="183483" y="90005"/>
                </a:lnTo>
                <a:lnTo>
                  <a:pt x="183492" y="89918"/>
                </a:lnTo>
                <a:lnTo>
                  <a:pt x="183492" y="89917"/>
                </a:lnTo>
                <a:lnTo>
                  <a:pt x="183517" y="89834"/>
                </a:lnTo>
                <a:lnTo>
                  <a:pt x="183528" y="89794"/>
                </a:lnTo>
                <a:lnTo>
                  <a:pt x="183553" y="89704"/>
                </a:lnTo>
                <a:lnTo>
                  <a:pt x="183556" y="89568"/>
                </a:lnTo>
                <a:lnTo>
                  <a:pt x="183568" y="89382"/>
                </a:lnTo>
                <a:lnTo>
                  <a:pt x="183575" y="89341"/>
                </a:lnTo>
                <a:lnTo>
                  <a:pt x="183556" y="89217"/>
                </a:lnTo>
                <a:lnTo>
                  <a:pt x="183523" y="89087"/>
                </a:lnTo>
                <a:lnTo>
                  <a:pt x="183519" y="89074"/>
                </a:lnTo>
                <a:lnTo>
                  <a:pt x="183490" y="88991"/>
                </a:lnTo>
                <a:lnTo>
                  <a:pt x="183453" y="88896"/>
                </a:lnTo>
                <a:lnTo>
                  <a:pt x="183403" y="88737"/>
                </a:lnTo>
                <a:lnTo>
                  <a:pt x="183396" y="88614"/>
                </a:lnTo>
                <a:lnTo>
                  <a:pt x="183392" y="88458"/>
                </a:lnTo>
                <a:lnTo>
                  <a:pt x="183426" y="88273"/>
                </a:lnTo>
                <a:lnTo>
                  <a:pt x="183468" y="88140"/>
                </a:lnTo>
                <a:lnTo>
                  <a:pt x="183542" y="87841"/>
                </a:lnTo>
                <a:lnTo>
                  <a:pt x="183601" y="87702"/>
                </a:lnTo>
                <a:lnTo>
                  <a:pt x="183661" y="87626"/>
                </a:lnTo>
                <a:lnTo>
                  <a:pt x="183709" y="87531"/>
                </a:lnTo>
                <a:lnTo>
                  <a:pt x="183752" y="87508"/>
                </a:lnTo>
                <a:lnTo>
                  <a:pt x="183647" y="87345"/>
                </a:lnTo>
                <a:lnTo>
                  <a:pt x="183647" y="87345"/>
                </a:lnTo>
                <a:lnTo>
                  <a:pt x="183652" y="87338"/>
                </a:lnTo>
                <a:lnTo>
                  <a:pt x="183793" y="87283"/>
                </a:lnTo>
                <a:lnTo>
                  <a:pt x="183821" y="87275"/>
                </a:lnTo>
                <a:lnTo>
                  <a:pt x="183940" y="87240"/>
                </a:lnTo>
                <a:lnTo>
                  <a:pt x="184019" y="87208"/>
                </a:lnTo>
                <a:lnTo>
                  <a:pt x="184137" y="87189"/>
                </a:lnTo>
                <a:lnTo>
                  <a:pt x="184247" y="87145"/>
                </a:lnTo>
                <a:lnTo>
                  <a:pt x="184368" y="87080"/>
                </a:lnTo>
                <a:lnTo>
                  <a:pt x="184357" y="86988"/>
                </a:lnTo>
                <a:lnTo>
                  <a:pt x="184346" y="86867"/>
                </a:lnTo>
                <a:lnTo>
                  <a:pt x="184326" y="86831"/>
                </a:lnTo>
                <a:lnTo>
                  <a:pt x="184208" y="86739"/>
                </a:lnTo>
                <a:lnTo>
                  <a:pt x="184067" y="86585"/>
                </a:lnTo>
                <a:lnTo>
                  <a:pt x="184055" y="86565"/>
                </a:lnTo>
                <a:lnTo>
                  <a:pt x="183937" y="86371"/>
                </a:lnTo>
                <a:lnTo>
                  <a:pt x="183900" y="86276"/>
                </a:lnTo>
                <a:lnTo>
                  <a:pt x="183867" y="86149"/>
                </a:lnTo>
                <a:lnTo>
                  <a:pt x="183821" y="85933"/>
                </a:lnTo>
                <a:lnTo>
                  <a:pt x="183790" y="85860"/>
                </a:lnTo>
                <a:lnTo>
                  <a:pt x="183720" y="85816"/>
                </a:lnTo>
                <a:lnTo>
                  <a:pt x="183638" y="85768"/>
                </a:lnTo>
                <a:lnTo>
                  <a:pt x="183602" y="85730"/>
                </a:lnTo>
                <a:lnTo>
                  <a:pt x="183478" y="85524"/>
                </a:lnTo>
                <a:lnTo>
                  <a:pt x="183407" y="85402"/>
                </a:lnTo>
                <a:lnTo>
                  <a:pt x="183365" y="85326"/>
                </a:lnTo>
                <a:lnTo>
                  <a:pt x="183314" y="85218"/>
                </a:lnTo>
                <a:lnTo>
                  <a:pt x="183286" y="85159"/>
                </a:lnTo>
                <a:lnTo>
                  <a:pt x="183224" y="85045"/>
                </a:lnTo>
                <a:lnTo>
                  <a:pt x="183181" y="84969"/>
                </a:lnTo>
                <a:lnTo>
                  <a:pt x="183153" y="84855"/>
                </a:lnTo>
                <a:lnTo>
                  <a:pt x="183117" y="84707"/>
                </a:lnTo>
                <a:lnTo>
                  <a:pt x="183086" y="84650"/>
                </a:lnTo>
                <a:lnTo>
                  <a:pt x="182995" y="84574"/>
                </a:lnTo>
                <a:lnTo>
                  <a:pt x="182866" y="84447"/>
                </a:lnTo>
                <a:lnTo>
                  <a:pt x="182806" y="84395"/>
                </a:lnTo>
                <a:lnTo>
                  <a:pt x="182742" y="84344"/>
                </a:lnTo>
                <a:lnTo>
                  <a:pt x="182728" y="84325"/>
                </a:lnTo>
                <a:lnTo>
                  <a:pt x="182637" y="83987"/>
                </a:lnTo>
                <a:lnTo>
                  <a:pt x="182609" y="83819"/>
                </a:lnTo>
                <a:lnTo>
                  <a:pt x="182626" y="83505"/>
                </a:lnTo>
                <a:lnTo>
                  <a:pt x="182677" y="83464"/>
                </a:lnTo>
                <a:lnTo>
                  <a:pt x="182756" y="83478"/>
                </a:lnTo>
                <a:lnTo>
                  <a:pt x="182744" y="83419"/>
                </a:lnTo>
                <a:lnTo>
                  <a:pt x="182736" y="83375"/>
                </a:lnTo>
                <a:lnTo>
                  <a:pt x="182697" y="83283"/>
                </a:lnTo>
                <a:lnTo>
                  <a:pt x="182694" y="83267"/>
                </a:lnTo>
                <a:lnTo>
                  <a:pt x="182823" y="83124"/>
                </a:lnTo>
                <a:lnTo>
                  <a:pt x="183280" y="82972"/>
                </a:lnTo>
                <a:lnTo>
                  <a:pt x="183525" y="82923"/>
                </a:lnTo>
                <a:lnTo>
                  <a:pt x="183644" y="82861"/>
                </a:lnTo>
                <a:lnTo>
                  <a:pt x="183638" y="82810"/>
                </a:lnTo>
                <a:lnTo>
                  <a:pt x="183700" y="82712"/>
                </a:lnTo>
                <a:lnTo>
                  <a:pt x="183714" y="82615"/>
                </a:lnTo>
                <a:lnTo>
                  <a:pt x="183700" y="82536"/>
                </a:lnTo>
                <a:lnTo>
                  <a:pt x="183665" y="82350"/>
                </a:lnTo>
                <a:lnTo>
                  <a:pt x="183661" y="82328"/>
                </a:lnTo>
                <a:lnTo>
                  <a:pt x="183568" y="82120"/>
                </a:lnTo>
                <a:lnTo>
                  <a:pt x="183520" y="82014"/>
                </a:lnTo>
                <a:lnTo>
                  <a:pt x="183506" y="81936"/>
                </a:lnTo>
                <a:lnTo>
                  <a:pt x="183520" y="81765"/>
                </a:lnTo>
                <a:lnTo>
                  <a:pt x="183554" y="81608"/>
                </a:lnTo>
                <a:lnTo>
                  <a:pt x="183610" y="81516"/>
                </a:lnTo>
                <a:lnTo>
                  <a:pt x="183644" y="81460"/>
                </a:lnTo>
                <a:lnTo>
                  <a:pt x="183771" y="81327"/>
                </a:lnTo>
                <a:lnTo>
                  <a:pt x="183940" y="81127"/>
                </a:lnTo>
                <a:lnTo>
                  <a:pt x="183988" y="81046"/>
                </a:lnTo>
                <a:lnTo>
                  <a:pt x="184010" y="81024"/>
                </a:lnTo>
                <a:lnTo>
                  <a:pt x="184039" y="80965"/>
                </a:lnTo>
                <a:lnTo>
                  <a:pt x="184041" y="80959"/>
                </a:lnTo>
                <a:lnTo>
                  <a:pt x="184115" y="80843"/>
                </a:lnTo>
                <a:lnTo>
                  <a:pt x="184126" y="80743"/>
                </a:lnTo>
                <a:lnTo>
                  <a:pt x="184075" y="80653"/>
                </a:lnTo>
                <a:lnTo>
                  <a:pt x="183994" y="80572"/>
                </a:lnTo>
                <a:lnTo>
                  <a:pt x="183901" y="80491"/>
                </a:lnTo>
                <a:lnTo>
                  <a:pt x="183841" y="80413"/>
                </a:lnTo>
                <a:lnTo>
                  <a:pt x="183830" y="80364"/>
                </a:lnTo>
                <a:lnTo>
                  <a:pt x="183836" y="80340"/>
                </a:lnTo>
                <a:lnTo>
                  <a:pt x="183805" y="80275"/>
                </a:lnTo>
                <a:lnTo>
                  <a:pt x="183827" y="80226"/>
                </a:lnTo>
                <a:lnTo>
                  <a:pt x="183799" y="80139"/>
                </a:lnTo>
                <a:lnTo>
                  <a:pt x="183788" y="80069"/>
                </a:lnTo>
                <a:lnTo>
                  <a:pt x="183836" y="79869"/>
                </a:lnTo>
                <a:lnTo>
                  <a:pt x="183785" y="79682"/>
                </a:lnTo>
                <a:lnTo>
                  <a:pt x="183672" y="79452"/>
                </a:lnTo>
                <a:lnTo>
                  <a:pt x="183633" y="79287"/>
                </a:lnTo>
                <a:lnTo>
                  <a:pt x="183610" y="79158"/>
                </a:lnTo>
                <a:lnTo>
                  <a:pt x="183571" y="79047"/>
                </a:lnTo>
                <a:lnTo>
                  <a:pt x="183528" y="78971"/>
                </a:lnTo>
                <a:lnTo>
                  <a:pt x="183368" y="78836"/>
                </a:lnTo>
                <a:lnTo>
                  <a:pt x="183244" y="78733"/>
                </a:lnTo>
                <a:lnTo>
                  <a:pt x="183241" y="78684"/>
                </a:lnTo>
                <a:lnTo>
                  <a:pt x="183198" y="78681"/>
                </a:lnTo>
                <a:lnTo>
                  <a:pt x="183167" y="78630"/>
                </a:lnTo>
                <a:lnTo>
                  <a:pt x="183119" y="78606"/>
                </a:lnTo>
                <a:lnTo>
                  <a:pt x="183080" y="78557"/>
                </a:lnTo>
                <a:lnTo>
                  <a:pt x="183057" y="78525"/>
                </a:lnTo>
                <a:lnTo>
                  <a:pt x="182990" y="78457"/>
                </a:lnTo>
                <a:lnTo>
                  <a:pt x="182984" y="78400"/>
                </a:lnTo>
                <a:lnTo>
                  <a:pt x="182925" y="78346"/>
                </a:lnTo>
                <a:lnTo>
                  <a:pt x="182891" y="78295"/>
                </a:lnTo>
                <a:lnTo>
                  <a:pt x="182869" y="78311"/>
                </a:lnTo>
                <a:lnTo>
                  <a:pt x="182824" y="78269"/>
                </a:lnTo>
                <a:lnTo>
                  <a:pt x="182823" y="78268"/>
                </a:lnTo>
                <a:lnTo>
                  <a:pt x="182790" y="78224"/>
                </a:lnTo>
                <a:lnTo>
                  <a:pt x="182818" y="78192"/>
                </a:lnTo>
                <a:lnTo>
                  <a:pt x="182761" y="78178"/>
                </a:lnTo>
                <a:lnTo>
                  <a:pt x="182747" y="78151"/>
                </a:lnTo>
                <a:lnTo>
                  <a:pt x="182747" y="78127"/>
                </a:lnTo>
                <a:lnTo>
                  <a:pt x="182716" y="78078"/>
                </a:lnTo>
                <a:lnTo>
                  <a:pt x="182691" y="78024"/>
                </a:lnTo>
                <a:lnTo>
                  <a:pt x="182691" y="77995"/>
                </a:lnTo>
                <a:lnTo>
                  <a:pt x="182680" y="77986"/>
                </a:lnTo>
                <a:lnTo>
                  <a:pt x="182632" y="77954"/>
                </a:lnTo>
                <a:lnTo>
                  <a:pt x="182640" y="77927"/>
                </a:lnTo>
                <a:lnTo>
                  <a:pt x="182654" y="77897"/>
                </a:lnTo>
                <a:lnTo>
                  <a:pt x="182646" y="77881"/>
                </a:lnTo>
                <a:lnTo>
                  <a:pt x="182635" y="77862"/>
                </a:lnTo>
                <a:lnTo>
                  <a:pt x="182578" y="77762"/>
                </a:lnTo>
                <a:lnTo>
                  <a:pt x="182572" y="77716"/>
                </a:lnTo>
                <a:lnTo>
                  <a:pt x="182550" y="77667"/>
                </a:lnTo>
                <a:lnTo>
                  <a:pt x="182567" y="77627"/>
                </a:lnTo>
                <a:lnTo>
                  <a:pt x="182561" y="77586"/>
                </a:lnTo>
                <a:lnTo>
                  <a:pt x="182550" y="77540"/>
                </a:lnTo>
                <a:lnTo>
                  <a:pt x="182544" y="77510"/>
                </a:lnTo>
                <a:lnTo>
                  <a:pt x="182544" y="77494"/>
                </a:lnTo>
                <a:lnTo>
                  <a:pt x="182530" y="77419"/>
                </a:lnTo>
                <a:lnTo>
                  <a:pt x="182522" y="77370"/>
                </a:lnTo>
                <a:lnTo>
                  <a:pt x="182502" y="77327"/>
                </a:lnTo>
                <a:lnTo>
                  <a:pt x="182513" y="77310"/>
                </a:lnTo>
                <a:lnTo>
                  <a:pt x="182524" y="77204"/>
                </a:lnTo>
                <a:lnTo>
                  <a:pt x="182545" y="77167"/>
                </a:lnTo>
                <a:lnTo>
                  <a:pt x="182556" y="77148"/>
                </a:lnTo>
                <a:lnTo>
                  <a:pt x="182556" y="77108"/>
                </a:lnTo>
                <a:lnTo>
                  <a:pt x="182556" y="77094"/>
                </a:lnTo>
                <a:lnTo>
                  <a:pt x="182558" y="77056"/>
                </a:lnTo>
                <a:lnTo>
                  <a:pt x="182581" y="77021"/>
                </a:lnTo>
                <a:lnTo>
                  <a:pt x="182606" y="76989"/>
                </a:lnTo>
                <a:lnTo>
                  <a:pt x="182680" y="76913"/>
                </a:lnTo>
                <a:lnTo>
                  <a:pt x="182709" y="76864"/>
                </a:lnTo>
                <a:lnTo>
                  <a:pt x="182730" y="76829"/>
                </a:lnTo>
                <a:lnTo>
                  <a:pt x="182759" y="76702"/>
                </a:lnTo>
                <a:lnTo>
                  <a:pt x="182767" y="76664"/>
                </a:lnTo>
                <a:lnTo>
                  <a:pt x="182767" y="76621"/>
                </a:lnTo>
                <a:lnTo>
                  <a:pt x="182753" y="76578"/>
                </a:lnTo>
                <a:lnTo>
                  <a:pt x="182753" y="76529"/>
                </a:lnTo>
                <a:lnTo>
                  <a:pt x="182753" y="76477"/>
                </a:lnTo>
                <a:lnTo>
                  <a:pt x="182761" y="76437"/>
                </a:lnTo>
                <a:lnTo>
                  <a:pt x="182756" y="76367"/>
                </a:lnTo>
                <a:lnTo>
                  <a:pt x="182767" y="76310"/>
                </a:lnTo>
                <a:lnTo>
                  <a:pt x="182781" y="76142"/>
                </a:lnTo>
                <a:lnTo>
                  <a:pt x="182753" y="76104"/>
                </a:lnTo>
                <a:lnTo>
                  <a:pt x="182711" y="76034"/>
                </a:lnTo>
                <a:lnTo>
                  <a:pt x="182688" y="75985"/>
                </a:lnTo>
                <a:lnTo>
                  <a:pt x="182660" y="75923"/>
                </a:lnTo>
                <a:lnTo>
                  <a:pt x="182663" y="75880"/>
                </a:lnTo>
                <a:lnTo>
                  <a:pt x="182651" y="75858"/>
                </a:lnTo>
                <a:lnTo>
                  <a:pt x="182612" y="75769"/>
                </a:lnTo>
                <a:lnTo>
                  <a:pt x="182589" y="75715"/>
                </a:lnTo>
                <a:lnTo>
                  <a:pt x="182556" y="75653"/>
                </a:lnTo>
                <a:lnTo>
                  <a:pt x="182513" y="75580"/>
                </a:lnTo>
                <a:lnTo>
                  <a:pt x="182482" y="75545"/>
                </a:lnTo>
                <a:lnTo>
                  <a:pt x="182465" y="75507"/>
                </a:lnTo>
                <a:lnTo>
                  <a:pt x="182409" y="75472"/>
                </a:lnTo>
                <a:lnTo>
                  <a:pt x="182353" y="75439"/>
                </a:lnTo>
                <a:lnTo>
                  <a:pt x="182330" y="75407"/>
                </a:lnTo>
                <a:lnTo>
                  <a:pt x="182274" y="75377"/>
                </a:lnTo>
                <a:lnTo>
                  <a:pt x="182245" y="75345"/>
                </a:lnTo>
                <a:lnTo>
                  <a:pt x="182226" y="75328"/>
                </a:lnTo>
                <a:lnTo>
                  <a:pt x="182203" y="75289"/>
                </a:lnTo>
                <a:lnTo>
                  <a:pt x="182147" y="75238"/>
                </a:lnTo>
                <a:lnTo>
                  <a:pt x="182138" y="75230"/>
                </a:lnTo>
                <a:lnTo>
                  <a:pt x="182102" y="75200"/>
                </a:lnTo>
                <a:lnTo>
                  <a:pt x="182017" y="75151"/>
                </a:lnTo>
                <a:lnTo>
                  <a:pt x="182012" y="75145"/>
                </a:lnTo>
                <a:lnTo>
                  <a:pt x="181961" y="75089"/>
                </a:lnTo>
                <a:lnTo>
                  <a:pt x="181859" y="74997"/>
                </a:lnTo>
                <a:lnTo>
                  <a:pt x="181873" y="74970"/>
                </a:lnTo>
                <a:lnTo>
                  <a:pt x="181854" y="74948"/>
                </a:lnTo>
                <a:lnTo>
                  <a:pt x="181839" y="74962"/>
                </a:lnTo>
                <a:lnTo>
                  <a:pt x="181786" y="74935"/>
                </a:lnTo>
                <a:lnTo>
                  <a:pt x="181806" y="74892"/>
                </a:lnTo>
                <a:lnTo>
                  <a:pt x="181806" y="74867"/>
                </a:lnTo>
                <a:lnTo>
                  <a:pt x="181777" y="74821"/>
                </a:lnTo>
                <a:lnTo>
                  <a:pt x="181715" y="74792"/>
                </a:lnTo>
                <a:lnTo>
                  <a:pt x="181648" y="74748"/>
                </a:lnTo>
                <a:lnTo>
                  <a:pt x="181574" y="74711"/>
                </a:lnTo>
                <a:lnTo>
                  <a:pt x="181490" y="74692"/>
                </a:lnTo>
                <a:lnTo>
                  <a:pt x="181431" y="74654"/>
                </a:lnTo>
                <a:lnTo>
                  <a:pt x="181394" y="74608"/>
                </a:lnTo>
                <a:lnTo>
                  <a:pt x="181290" y="74562"/>
                </a:lnTo>
                <a:lnTo>
                  <a:pt x="181225" y="74505"/>
                </a:lnTo>
                <a:lnTo>
                  <a:pt x="181217" y="74498"/>
                </a:lnTo>
                <a:lnTo>
                  <a:pt x="181168" y="74459"/>
                </a:lnTo>
                <a:lnTo>
                  <a:pt x="181053" y="74365"/>
                </a:lnTo>
                <a:lnTo>
                  <a:pt x="180963" y="74324"/>
                </a:lnTo>
                <a:lnTo>
                  <a:pt x="180878" y="74300"/>
                </a:lnTo>
                <a:lnTo>
                  <a:pt x="180771" y="74283"/>
                </a:lnTo>
                <a:lnTo>
                  <a:pt x="180689" y="74251"/>
                </a:lnTo>
                <a:lnTo>
                  <a:pt x="180658" y="74243"/>
                </a:lnTo>
                <a:lnTo>
                  <a:pt x="180604" y="74227"/>
                </a:lnTo>
                <a:lnTo>
                  <a:pt x="180520" y="74202"/>
                </a:lnTo>
                <a:lnTo>
                  <a:pt x="180500" y="74197"/>
                </a:lnTo>
                <a:lnTo>
                  <a:pt x="180345" y="74116"/>
                </a:lnTo>
                <a:lnTo>
                  <a:pt x="180271" y="74052"/>
                </a:lnTo>
                <a:lnTo>
                  <a:pt x="180232" y="74019"/>
                </a:lnTo>
                <a:lnTo>
                  <a:pt x="180145" y="73959"/>
                </a:lnTo>
                <a:lnTo>
                  <a:pt x="180097" y="73918"/>
                </a:lnTo>
                <a:lnTo>
                  <a:pt x="180046" y="73864"/>
                </a:lnTo>
                <a:lnTo>
                  <a:pt x="179990" y="73835"/>
                </a:lnTo>
                <a:lnTo>
                  <a:pt x="179987" y="73832"/>
                </a:lnTo>
                <a:lnTo>
                  <a:pt x="179987" y="73832"/>
                </a:lnTo>
                <a:lnTo>
                  <a:pt x="179984" y="73829"/>
                </a:lnTo>
                <a:lnTo>
                  <a:pt x="179936" y="73786"/>
                </a:lnTo>
                <a:lnTo>
                  <a:pt x="179922" y="73759"/>
                </a:lnTo>
                <a:lnTo>
                  <a:pt x="179922" y="73759"/>
                </a:lnTo>
                <a:lnTo>
                  <a:pt x="179921" y="73758"/>
                </a:lnTo>
                <a:lnTo>
                  <a:pt x="179921" y="73756"/>
                </a:lnTo>
                <a:lnTo>
                  <a:pt x="179933" y="73754"/>
                </a:lnTo>
                <a:lnTo>
                  <a:pt x="179936" y="73754"/>
                </a:lnTo>
                <a:lnTo>
                  <a:pt x="179950" y="73754"/>
                </a:lnTo>
                <a:lnTo>
                  <a:pt x="179952" y="73752"/>
                </a:lnTo>
                <a:lnTo>
                  <a:pt x="179895" y="73700"/>
                </a:lnTo>
                <a:lnTo>
                  <a:pt x="179776" y="73618"/>
                </a:lnTo>
                <a:lnTo>
                  <a:pt x="179744" y="73562"/>
                </a:lnTo>
                <a:lnTo>
                  <a:pt x="179740" y="73501"/>
                </a:lnTo>
                <a:lnTo>
                  <a:pt x="179742" y="73486"/>
                </a:lnTo>
                <a:lnTo>
                  <a:pt x="179729" y="73463"/>
                </a:lnTo>
                <a:lnTo>
                  <a:pt x="179758" y="73450"/>
                </a:lnTo>
                <a:lnTo>
                  <a:pt x="179747" y="73421"/>
                </a:lnTo>
                <a:lnTo>
                  <a:pt x="179726" y="73344"/>
                </a:lnTo>
                <a:lnTo>
                  <a:pt x="179692" y="73294"/>
                </a:lnTo>
                <a:lnTo>
                  <a:pt x="179645" y="73232"/>
                </a:lnTo>
                <a:lnTo>
                  <a:pt x="179641" y="73229"/>
                </a:lnTo>
                <a:lnTo>
                  <a:pt x="179553" y="73138"/>
                </a:lnTo>
                <a:lnTo>
                  <a:pt x="179152" y="72721"/>
                </a:lnTo>
                <a:lnTo>
                  <a:pt x="178929" y="72624"/>
                </a:lnTo>
                <a:lnTo>
                  <a:pt x="178929" y="72624"/>
                </a:lnTo>
                <a:lnTo>
                  <a:pt x="178749" y="72545"/>
                </a:lnTo>
                <a:lnTo>
                  <a:pt x="174714" y="71775"/>
                </a:lnTo>
                <a:lnTo>
                  <a:pt x="174714" y="71775"/>
                </a:lnTo>
                <a:lnTo>
                  <a:pt x="174644" y="71933"/>
                </a:lnTo>
                <a:lnTo>
                  <a:pt x="174692" y="71770"/>
                </a:lnTo>
                <a:lnTo>
                  <a:pt x="173637" y="71572"/>
                </a:lnTo>
                <a:lnTo>
                  <a:pt x="173217" y="71399"/>
                </a:lnTo>
                <a:lnTo>
                  <a:pt x="169922" y="70040"/>
                </a:lnTo>
                <a:lnTo>
                  <a:pt x="169922" y="70041"/>
                </a:lnTo>
                <a:lnTo>
                  <a:pt x="169879" y="70023"/>
                </a:lnTo>
                <a:lnTo>
                  <a:pt x="169879" y="70023"/>
                </a:lnTo>
                <a:lnTo>
                  <a:pt x="169465" y="69852"/>
                </a:lnTo>
                <a:lnTo>
                  <a:pt x="169465" y="69852"/>
                </a:lnTo>
                <a:lnTo>
                  <a:pt x="162560" y="67007"/>
                </a:lnTo>
                <a:lnTo>
                  <a:pt x="162552" y="67004"/>
                </a:lnTo>
                <a:lnTo>
                  <a:pt x="162544" y="67000"/>
                </a:lnTo>
                <a:lnTo>
                  <a:pt x="162535" y="66997"/>
                </a:lnTo>
                <a:lnTo>
                  <a:pt x="162412" y="66946"/>
                </a:lnTo>
                <a:lnTo>
                  <a:pt x="161913" y="66740"/>
                </a:lnTo>
                <a:lnTo>
                  <a:pt x="159759" y="65849"/>
                </a:lnTo>
                <a:lnTo>
                  <a:pt x="159759" y="65849"/>
                </a:lnTo>
                <a:lnTo>
                  <a:pt x="159620" y="65792"/>
                </a:lnTo>
                <a:lnTo>
                  <a:pt x="159619" y="65800"/>
                </a:lnTo>
                <a:lnTo>
                  <a:pt x="158357" y="65279"/>
                </a:lnTo>
                <a:lnTo>
                  <a:pt x="158099" y="65172"/>
                </a:lnTo>
                <a:lnTo>
                  <a:pt x="157937" y="65105"/>
                </a:lnTo>
                <a:lnTo>
                  <a:pt x="156416" y="64477"/>
                </a:lnTo>
                <a:lnTo>
                  <a:pt x="155821" y="64231"/>
                </a:lnTo>
                <a:lnTo>
                  <a:pt x="155711" y="64185"/>
                </a:lnTo>
                <a:lnTo>
                  <a:pt x="155210" y="63782"/>
                </a:lnTo>
                <a:lnTo>
                  <a:pt x="154977" y="63579"/>
                </a:lnTo>
                <a:lnTo>
                  <a:pt x="154334" y="63018"/>
                </a:lnTo>
                <a:lnTo>
                  <a:pt x="153141" y="62007"/>
                </a:lnTo>
                <a:lnTo>
                  <a:pt x="152950" y="61845"/>
                </a:lnTo>
                <a:lnTo>
                  <a:pt x="152887" y="61792"/>
                </a:lnTo>
                <a:lnTo>
                  <a:pt x="152874" y="61780"/>
                </a:lnTo>
                <a:lnTo>
                  <a:pt x="152801" y="61716"/>
                </a:lnTo>
                <a:lnTo>
                  <a:pt x="152321" y="61293"/>
                </a:lnTo>
                <a:lnTo>
                  <a:pt x="151592" y="60664"/>
                </a:lnTo>
                <a:lnTo>
                  <a:pt x="151273" y="60424"/>
                </a:lnTo>
                <a:lnTo>
                  <a:pt x="151272" y="60423"/>
                </a:lnTo>
                <a:lnTo>
                  <a:pt x="151272" y="60423"/>
                </a:lnTo>
                <a:lnTo>
                  <a:pt x="151239" y="60395"/>
                </a:lnTo>
                <a:lnTo>
                  <a:pt x="151201" y="60362"/>
                </a:lnTo>
                <a:lnTo>
                  <a:pt x="150564" y="59814"/>
                </a:lnTo>
                <a:lnTo>
                  <a:pt x="150564" y="59814"/>
                </a:lnTo>
                <a:lnTo>
                  <a:pt x="150525" y="59781"/>
                </a:lnTo>
                <a:lnTo>
                  <a:pt x="150185" y="59488"/>
                </a:lnTo>
                <a:lnTo>
                  <a:pt x="147500" y="58279"/>
                </a:lnTo>
                <a:lnTo>
                  <a:pt x="146741" y="57936"/>
                </a:lnTo>
                <a:lnTo>
                  <a:pt x="145463" y="57358"/>
                </a:lnTo>
                <a:lnTo>
                  <a:pt x="145282" y="57276"/>
                </a:lnTo>
                <a:lnTo>
                  <a:pt x="145282" y="57276"/>
                </a:lnTo>
                <a:lnTo>
                  <a:pt x="143907" y="56655"/>
                </a:lnTo>
                <a:lnTo>
                  <a:pt x="143883" y="56644"/>
                </a:lnTo>
                <a:lnTo>
                  <a:pt x="143776" y="56595"/>
                </a:lnTo>
                <a:lnTo>
                  <a:pt x="143055" y="56268"/>
                </a:lnTo>
                <a:lnTo>
                  <a:pt x="142589" y="56057"/>
                </a:lnTo>
                <a:lnTo>
                  <a:pt x="141553" y="55593"/>
                </a:lnTo>
                <a:lnTo>
                  <a:pt x="140671" y="55190"/>
                </a:lnTo>
                <a:lnTo>
                  <a:pt x="139723" y="54762"/>
                </a:lnTo>
                <a:lnTo>
                  <a:pt x="139721" y="54766"/>
                </a:lnTo>
                <a:lnTo>
                  <a:pt x="139625" y="54723"/>
                </a:lnTo>
                <a:lnTo>
                  <a:pt x="139602" y="54712"/>
                </a:lnTo>
                <a:lnTo>
                  <a:pt x="139604" y="54709"/>
                </a:lnTo>
                <a:lnTo>
                  <a:pt x="139177" y="54516"/>
                </a:lnTo>
                <a:lnTo>
                  <a:pt x="138007" y="53987"/>
                </a:lnTo>
                <a:lnTo>
                  <a:pt x="137763" y="53876"/>
                </a:lnTo>
                <a:lnTo>
                  <a:pt x="136680" y="53390"/>
                </a:lnTo>
                <a:lnTo>
                  <a:pt x="136654" y="53378"/>
                </a:lnTo>
                <a:lnTo>
                  <a:pt x="136581" y="53345"/>
                </a:lnTo>
                <a:lnTo>
                  <a:pt x="136573" y="53342"/>
                </a:lnTo>
                <a:lnTo>
                  <a:pt x="135656" y="52923"/>
                </a:lnTo>
                <a:lnTo>
                  <a:pt x="135647" y="52919"/>
                </a:lnTo>
                <a:lnTo>
                  <a:pt x="135530" y="52755"/>
                </a:lnTo>
                <a:lnTo>
                  <a:pt x="135380" y="52542"/>
                </a:lnTo>
                <a:lnTo>
                  <a:pt x="135328" y="52468"/>
                </a:lnTo>
                <a:lnTo>
                  <a:pt x="134826" y="51741"/>
                </a:lnTo>
                <a:lnTo>
                  <a:pt x="134795" y="51697"/>
                </a:lnTo>
                <a:lnTo>
                  <a:pt x="134787" y="51676"/>
                </a:lnTo>
                <a:lnTo>
                  <a:pt x="134791" y="51676"/>
                </a:lnTo>
                <a:lnTo>
                  <a:pt x="134531" y="51306"/>
                </a:lnTo>
                <a:lnTo>
                  <a:pt x="134544" y="51295"/>
                </a:lnTo>
                <a:lnTo>
                  <a:pt x="133589" y="49974"/>
                </a:lnTo>
                <a:lnTo>
                  <a:pt x="133589" y="49974"/>
                </a:lnTo>
                <a:lnTo>
                  <a:pt x="133474" y="49816"/>
                </a:lnTo>
                <a:lnTo>
                  <a:pt x="133453" y="49786"/>
                </a:lnTo>
                <a:lnTo>
                  <a:pt x="132886" y="49004"/>
                </a:lnTo>
                <a:lnTo>
                  <a:pt x="132887" y="49003"/>
                </a:lnTo>
                <a:lnTo>
                  <a:pt x="132887" y="49002"/>
                </a:lnTo>
                <a:lnTo>
                  <a:pt x="132085" y="47861"/>
                </a:lnTo>
                <a:lnTo>
                  <a:pt x="131565" y="47122"/>
                </a:lnTo>
                <a:lnTo>
                  <a:pt x="130810" y="46053"/>
                </a:lnTo>
                <a:lnTo>
                  <a:pt x="130767" y="45993"/>
                </a:lnTo>
                <a:lnTo>
                  <a:pt x="130149" y="45118"/>
                </a:lnTo>
                <a:lnTo>
                  <a:pt x="130143" y="45108"/>
                </a:lnTo>
                <a:lnTo>
                  <a:pt x="129614" y="44355"/>
                </a:lnTo>
                <a:lnTo>
                  <a:pt x="129001" y="43484"/>
                </a:lnTo>
                <a:lnTo>
                  <a:pt x="128779" y="43167"/>
                </a:lnTo>
                <a:lnTo>
                  <a:pt x="128592" y="42904"/>
                </a:lnTo>
                <a:lnTo>
                  <a:pt x="128452" y="42706"/>
                </a:lnTo>
                <a:lnTo>
                  <a:pt x="127852" y="41862"/>
                </a:lnTo>
                <a:lnTo>
                  <a:pt x="127510" y="41381"/>
                </a:lnTo>
                <a:lnTo>
                  <a:pt x="127350" y="41155"/>
                </a:lnTo>
                <a:lnTo>
                  <a:pt x="127208" y="40956"/>
                </a:lnTo>
                <a:lnTo>
                  <a:pt x="127011" y="40677"/>
                </a:lnTo>
                <a:lnTo>
                  <a:pt x="126162" y="39480"/>
                </a:lnTo>
                <a:lnTo>
                  <a:pt x="126137" y="39127"/>
                </a:lnTo>
                <a:lnTo>
                  <a:pt x="126078" y="38566"/>
                </a:lnTo>
                <a:lnTo>
                  <a:pt x="125945" y="37307"/>
                </a:lnTo>
                <a:lnTo>
                  <a:pt x="125951" y="37285"/>
                </a:lnTo>
                <a:lnTo>
                  <a:pt x="125926" y="37043"/>
                </a:lnTo>
                <a:lnTo>
                  <a:pt x="125871" y="36519"/>
                </a:lnTo>
                <a:lnTo>
                  <a:pt x="125861" y="36423"/>
                </a:lnTo>
                <a:lnTo>
                  <a:pt x="125753" y="35388"/>
                </a:lnTo>
                <a:lnTo>
                  <a:pt x="125696" y="35322"/>
                </a:lnTo>
                <a:lnTo>
                  <a:pt x="125471" y="35063"/>
                </a:lnTo>
                <a:lnTo>
                  <a:pt x="125466" y="35057"/>
                </a:lnTo>
                <a:lnTo>
                  <a:pt x="125459" y="35049"/>
                </a:lnTo>
                <a:lnTo>
                  <a:pt x="124766" y="34247"/>
                </a:lnTo>
                <a:lnTo>
                  <a:pt x="124098" y="33474"/>
                </a:lnTo>
                <a:lnTo>
                  <a:pt x="123413" y="32683"/>
                </a:lnTo>
                <a:lnTo>
                  <a:pt x="123010" y="32218"/>
                </a:lnTo>
                <a:lnTo>
                  <a:pt x="122915" y="32108"/>
                </a:lnTo>
                <a:lnTo>
                  <a:pt x="122931" y="32103"/>
                </a:lnTo>
                <a:lnTo>
                  <a:pt x="122871" y="32033"/>
                </a:lnTo>
                <a:lnTo>
                  <a:pt x="122862" y="32022"/>
                </a:lnTo>
                <a:lnTo>
                  <a:pt x="122586" y="31783"/>
                </a:lnTo>
                <a:lnTo>
                  <a:pt x="122462" y="31636"/>
                </a:lnTo>
                <a:lnTo>
                  <a:pt x="122334" y="31527"/>
                </a:lnTo>
                <a:lnTo>
                  <a:pt x="122197" y="31422"/>
                </a:lnTo>
                <a:lnTo>
                  <a:pt x="121950" y="31190"/>
                </a:lnTo>
                <a:lnTo>
                  <a:pt x="121675" y="30991"/>
                </a:lnTo>
                <a:lnTo>
                  <a:pt x="121338" y="30734"/>
                </a:lnTo>
                <a:lnTo>
                  <a:pt x="121157" y="30563"/>
                </a:lnTo>
                <a:lnTo>
                  <a:pt x="120972" y="30388"/>
                </a:lnTo>
                <a:lnTo>
                  <a:pt x="120711" y="30236"/>
                </a:lnTo>
                <a:lnTo>
                  <a:pt x="120507" y="30103"/>
                </a:lnTo>
                <a:lnTo>
                  <a:pt x="120204" y="29814"/>
                </a:lnTo>
                <a:lnTo>
                  <a:pt x="119814" y="29501"/>
                </a:lnTo>
                <a:lnTo>
                  <a:pt x="119757" y="29454"/>
                </a:lnTo>
                <a:lnTo>
                  <a:pt x="119715" y="29420"/>
                </a:lnTo>
                <a:lnTo>
                  <a:pt x="119563" y="29297"/>
                </a:lnTo>
                <a:lnTo>
                  <a:pt x="119198" y="29050"/>
                </a:lnTo>
                <a:lnTo>
                  <a:pt x="118894" y="28798"/>
                </a:lnTo>
                <a:lnTo>
                  <a:pt x="118767" y="28703"/>
                </a:lnTo>
                <a:lnTo>
                  <a:pt x="118678" y="28637"/>
                </a:lnTo>
                <a:lnTo>
                  <a:pt x="118674" y="28633"/>
                </a:lnTo>
                <a:lnTo>
                  <a:pt x="118628" y="28599"/>
                </a:lnTo>
                <a:lnTo>
                  <a:pt x="118486" y="28490"/>
                </a:lnTo>
                <a:lnTo>
                  <a:pt x="118182" y="28267"/>
                </a:lnTo>
                <a:lnTo>
                  <a:pt x="118178" y="28263"/>
                </a:lnTo>
                <a:lnTo>
                  <a:pt x="117926" y="28039"/>
                </a:lnTo>
                <a:lnTo>
                  <a:pt x="117766" y="27948"/>
                </a:lnTo>
                <a:lnTo>
                  <a:pt x="117693" y="27906"/>
                </a:lnTo>
                <a:lnTo>
                  <a:pt x="117474" y="27725"/>
                </a:lnTo>
                <a:lnTo>
                  <a:pt x="117221" y="27517"/>
                </a:lnTo>
                <a:lnTo>
                  <a:pt x="117179" y="27483"/>
                </a:lnTo>
                <a:lnTo>
                  <a:pt x="117129" y="27441"/>
                </a:lnTo>
                <a:lnTo>
                  <a:pt x="116806" y="27194"/>
                </a:lnTo>
                <a:lnTo>
                  <a:pt x="116450" y="26938"/>
                </a:lnTo>
                <a:lnTo>
                  <a:pt x="116188" y="26660"/>
                </a:lnTo>
                <a:lnTo>
                  <a:pt x="115904" y="26359"/>
                </a:lnTo>
                <a:lnTo>
                  <a:pt x="115551" y="26073"/>
                </a:lnTo>
                <a:lnTo>
                  <a:pt x="115401" y="25951"/>
                </a:lnTo>
                <a:lnTo>
                  <a:pt x="115150" y="25719"/>
                </a:lnTo>
                <a:lnTo>
                  <a:pt x="114785" y="25491"/>
                </a:lnTo>
                <a:lnTo>
                  <a:pt x="114343" y="25178"/>
                </a:lnTo>
                <a:lnTo>
                  <a:pt x="113902" y="24879"/>
                </a:lnTo>
                <a:lnTo>
                  <a:pt x="113551" y="24606"/>
                </a:lnTo>
                <a:lnTo>
                  <a:pt x="113456" y="24532"/>
                </a:lnTo>
                <a:lnTo>
                  <a:pt x="113166" y="24311"/>
                </a:lnTo>
                <a:lnTo>
                  <a:pt x="113057" y="24229"/>
                </a:lnTo>
                <a:lnTo>
                  <a:pt x="112848" y="24029"/>
                </a:lnTo>
                <a:lnTo>
                  <a:pt x="112569" y="23821"/>
                </a:lnTo>
                <a:lnTo>
                  <a:pt x="112454" y="23701"/>
                </a:lnTo>
                <a:lnTo>
                  <a:pt x="112438" y="23685"/>
                </a:lnTo>
                <a:lnTo>
                  <a:pt x="112336" y="23579"/>
                </a:lnTo>
                <a:lnTo>
                  <a:pt x="112127" y="23370"/>
                </a:lnTo>
                <a:lnTo>
                  <a:pt x="111985" y="23227"/>
                </a:lnTo>
                <a:lnTo>
                  <a:pt x="111972" y="23212"/>
                </a:lnTo>
                <a:lnTo>
                  <a:pt x="111880" y="23099"/>
                </a:lnTo>
                <a:lnTo>
                  <a:pt x="111776" y="22962"/>
                </a:lnTo>
                <a:lnTo>
                  <a:pt x="111586" y="22720"/>
                </a:lnTo>
                <a:lnTo>
                  <a:pt x="111273" y="22440"/>
                </a:lnTo>
                <a:lnTo>
                  <a:pt x="111064" y="22207"/>
                </a:lnTo>
                <a:lnTo>
                  <a:pt x="110784" y="21861"/>
                </a:lnTo>
                <a:lnTo>
                  <a:pt x="110656" y="21714"/>
                </a:lnTo>
                <a:lnTo>
                  <a:pt x="110624" y="21679"/>
                </a:lnTo>
                <a:lnTo>
                  <a:pt x="110209" y="21239"/>
                </a:lnTo>
                <a:lnTo>
                  <a:pt x="109067" y="20027"/>
                </a:lnTo>
                <a:lnTo>
                  <a:pt x="108935" y="19887"/>
                </a:lnTo>
                <a:lnTo>
                  <a:pt x="108608" y="19541"/>
                </a:lnTo>
                <a:lnTo>
                  <a:pt x="108160" y="19065"/>
                </a:lnTo>
                <a:lnTo>
                  <a:pt x="108050" y="18929"/>
                </a:lnTo>
                <a:lnTo>
                  <a:pt x="108039" y="18915"/>
                </a:lnTo>
                <a:lnTo>
                  <a:pt x="108024" y="18897"/>
                </a:lnTo>
                <a:lnTo>
                  <a:pt x="107506" y="18259"/>
                </a:lnTo>
                <a:lnTo>
                  <a:pt x="107106" y="17768"/>
                </a:lnTo>
                <a:lnTo>
                  <a:pt x="106375" y="16866"/>
                </a:lnTo>
                <a:lnTo>
                  <a:pt x="105950" y="16343"/>
                </a:lnTo>
                <a:lnTo>
                  <a:pt x="105837" y="16204"/>
                </a:lnTo>
                <a:lnTo>
                  <a:pt x="105611" y="15925"/>
                </a:lnTo>
                <a:lnTo>
                  <a:pt x="105307" y="15547"/>
                </a:lnTo>
                <a:lnTo>
                  <a:pt x="104789" y="14901"/>
                </a:lnTo>
                <a:lnTo>
                  <a:pt x="104233" y="14209"/>
                </a:lnTo>
                <a:lnTo>
                  <a:pt x="104190" y="14156"/>
                </a:lnTo>
                <a:lnTo>
                  <a:pt x="103428" y="13225"/>
                </a:lnTo>
                <a:lnTo>
                  <a:pt x="103423" y="13219"/>
                </a:lnTo>
                <a:lnTo>
                  <a:pt x="103418" y="13221"/>
                </a:lnTo>
                <a:lnTo>
                  <a:pt x="103119" y="12868"/>
                </a:lnTo>
                <a:lnTo>
                  <a:pt x="103120" y="12868"/>
                </a:lnTo>
                <a:lnTo>
                  <a:pt x="103084" y="12827"/>
                </a:lnTo>
                <a:lnTo>
                  <a:pt x="103144" y="12606"/>
                </a:lnTo>
                <a:lnTo>
                  <a:pt x="103312" y="11989"/>
                </a:lnTo>
                <a:lnTo>
                  <a:pt x="103475" y="11361"/>
                </a:lnTo>
                <a:lnTo>
                  <a:pt x="102581" y="10531"/>
                </a:lnTo>
                <a:lnTo>
                  <a:pt x="102134" y="10116"/>
                </a:lnTo>
                <a:lnTo>
                  <a:pt x="101851" y="9853"/>
                </a:lnTo>
                <a:lnTo>
                  <a:pt x="101423" y="9466"/>
                </a:lnTo>
                <a:lnTo>
                  <a:pt x="101121" y="9186"/>
                </a:lnTo>
                <a:lnTo>
                  <a:pt x="100844" y="8930"/>
                </a:lnTo>
                <a:lnTo>
                  <a:pt x="100462" y="8576"/>
                </a:lnTo>
                <a:lnTo>
                  <a:pt x="100187" y="8329"/>
                </a:lnTo>
                <a:lnTo>
                  <a:pt x="100001" y="8059"/>
                </a:lnTo>
                <a:lnTo>
                  <a:pt x="99935" y="7964"/>
                </a:lnTo>
                <a:lnTo>
                  <a:pt x="99642" y="7538"/>
                </a:lnTo>
                <a:lnTo>
                  <a:pt x="99500" y="7331"/>
                </a:lnTo>
                <a:lnTo>
                  <a:pt x="99190" y="6881"/>
                </a:lnTo>
                <a:lnTo>
                  <a:pt x="99002" y="6609"/>
                </a:lnTo>
                <a:lnTo>
                  <a:pt x="98714" y="6180"/>
                </a:lnTo>
                <a:lnTo>
                  <a:pt x="98305" y="5574"/>
                </a:lnTo>
                <a:lnTo>
                  <a:pt x="98221" y="5450"/>
                </a:lnTo>
                <a:lnTo>
                  <a:pt x="98063" y="5505"/>
                </a:lnTo>
                <a:lnTo>
                  <a:pt x="97951" y="5544"/>
                </a:lnTo>
                <a:lnTo>
                  <a:pt x="97119" y="5831"/>
                </a:lnTo>
                <a:lnTo>
                  <a:pt x="97116" y="5828"/>
                </a:lnTo>
                <a:lnTo>
                  <a:pt x="97081" y="5821"/>
                </a:lnTo>
                <a:lnTo>
                  <a:pt x="97068" y="5818"/>
                </a:lnTo>
                <a:lnTo>
                  <a:pt x="96967" y="5772"/>
                </a:lnTo>
                <a:lnTo>
                  <a:pt x="96906" y="5767"/>
                </a:lnTo>
                <a:lnTo>
                  <a:pt x="96764" y="5756"/>
                </a:lnTo>
                <a:lnTo>
                  <a:pt x="96544" y="5662"/>
                </a:lnTo>
                <a:lnTo>
                  <a:pt x="96358" y="5600"/>
                </a:lnTo>
                <a:lnTo>
                  <a:pt x="96203" y="5539"/>
                </a:lnTo>
                <a:lnTo>
                  <a:pt x="96090" y="5469"/>
                </a:lnTo>
                <a:lnTo>
                  <a:pt x="95943" y="5397"/>
                </a:lnTo>
                <a:lnTo>
                  <a:pt x="95822" y="5271"/>
                </a:lnTo>
                <a:lnTo>
                  <a:pt x="95726" y="5174"/>
                </a:lnTo>
                <a:lnTo>
                  <a:pt x="95656" y="5126"/>
                </a:lnTo>
                <a:lnTo>
                  <a:pt x="95580" y="5094"/>
                </a:lnTo>
                <a:lnTo>
                  <a:pt x="95517" y="5083"/>
                </a:lnTo>
                <a:lnTo>
                  <a:pt x="95447" y="5094"/>
                </a:lnTo>
                <a:lnTo>
                  <a:pt x="95298" y="5145"/>
                </a:lnTo>
                <a:lnTo>
                  <a:pt x="95216" y="5169"/>
                </a:lnTo>
                <a:lnTo>
                  <a:pt x="95179" y="5179"/>
                </a:lnTo>
                <a:lnTo>
                  <a:pt x="95128" y="5195"/>
                </a:lnTo>
                <a:lnTo>
                  <a:pt x="95038" y="5233"/>
                </a:lnTo>
                <a:lnTo>
                  <a:pt x="94970" y="5268"/>
                </a:lnTo>
                <a:lnTo>
                  <a:pt x="94917" y="5284"/>
                </a:lnTo>
                <a:lnTo>
                  <a:pt x="94877" y="5305"/>
                </a:lnTo>
                <a:lnTo>
                  <a:pt x="94849" y="5315"/>
                </a:lnTo>
                <a:lnTo>
                  <a:pt x="94846" y="5316"/>
                </a:lnTo>
                <a:lnTo>
                  <a:pt x="94807" y="5327"/>
                </a:lnTo>
                <a:lnTo>
                  <a:pt x="94739" y="5322"/>
                </a:lnTo>
                <a:lnTo>
                  <a:pt x="94680" y="5308"/>
                </a:lnTo>
                <a:lnTo>
                  <a:pt x="94621" y="5303"/>
                </a:lnTo>
                <a:lnTo>
                  <a:pt x="94497" y="5279"/>
                </a:lnTo>
                <a:lnTo>
                  <a:pt x="94415" y="5236"/>
                </a:lnTo>
                <a:lnTo>
                  <a:pt x="94378" y="5209"/>
                </a:lnTo>
                <a:lnTo>
                  <a:pt x="94350" y="5174"/>
                </a:lnTo>
                <a:lnTo>
                  <a:pt x="94308" y="5150"/>
                </a:lnTo>
                <a:lnTo>
                  <a:pt x="94249" y="5112"/>
                </a:lnTo>
                <a:lnTo>
                  <a:pt x="94206" y="5096"/>
                </a:lnTo>
                <a:lnTo>
                  <a:pt x="94133" y="5069"/>
                </a:lnTo>
                <a:lnTo>
                  <a:pt x="94034" y="5053"/>
                </a:lnTo>
                <a:lnTo>
                  <a:pt x="94029" y="5052"/>
                </a:lnTo>
                <a:lnTo>
                  <a:pt x="93950" y="5032"/>
                </a:lnTo>
                <a:lnTo>
                  <a:pt x="93871" y="5013"/>
                </a:lnTo>
                <a:lnTo>
                  <a:pt x="93778" y="4994"/>
                </a:lnTo>
                <a:lnTo>
                  <a:pt x="93716" y="4981"/>
                </a:lnTo>
                <a:lnTo>
                  <a:pt x="93659" y="4957"/>
                </a:lnTo>
                <a:lnTo>
                  <a:pt x="93485" y="4906"/>
                </a:lnTo>
                <a:lnTo>
                  <a:pt x="93379" y="4892"/>
                </a:lnTo>
                <a:lnTo>
                  <a:pt x="93336" y="4894"/>
                </a:lnTo>
                <a:lnTo>
                  <a:pt x="93280" y="4907"/>
                </a:lnTo>
                <a:lnTo>
                  <a:pt x="93138" y="4919"/>
                </a:lnTo>
                <a:lnTo>
                  <a:pt x="93078" y="4919"/>
                </a:lnTo>
                <a:lnTo>
                  <a:pt x="93008" y="4904"/>
                </a:lnTo>
                <a:lnTo>
                  <a:pt x="92922" y="4886"/>
                </a:lnTo>
                <a:lnTo>
                  <a:pt x="92858" y="4855"/>
                </a:lnTo>
                <a:lnTo>
                  <a:pt x="92785" y="4830"/>
                </a:lnTo>
                <a:lnTo>
                  <a:pt x="92700" y="4791"/>
                </a:lnTo>
                <a:lnTo>
                  <a:pt x="92631" y="4751"/>
                </a:lnTo>
                <a:lnTo>
                  <a:pt x="92631" y="4750"/>
                </a:lnTo>
                <a:lnTo>
                  <a:pt x="92631" y="4750"/>
                </a:lnTo>
                <a:lnTo>
                  <a:pt x="92486" y="4702"/>
                </a:lnTo>
                <a:lnTo>
                  <a:pt x="92405" y="4695"/>
                </a:lnTo>
                <a:lnTo>
                  <a:pt x="92298" y="4661"/>
                </a:lnTo>
                <a:lnTo>
                  <a:pt x="92254" y="4657"/>
                </a:lnTo>
                <a:lnTo>
                  <a:pt x="91888" y="4434"/>
                </a:lnTo>
                <a:lnTo>
                  <a:pt x="91716" y="4318"/>
                </a:lnTo>
                <a:lnTo>
                  <a:pt x="91591" y="4250"/>
                </a:lnTo>
                <a:lnTo>
                  <a:pt x="91451" y="4206"/>
                </a:lnTo>
                <a:lnTo>
                  <a:pt x="91328" y="4174"/>
                </a:lnTo>
                <a:lnTo>
                  <a:pt x="91253" y="4169"/>
                </a:lnTo>
                <a:lnTo>
                  <a:pt x="91158" y="4150"/>
                </a:lnTo>
                <a:lnTo>
                  <a:pt x="91023" y="4147"/>
                </a:lnTo>
                <a:lnTo>
                  <a:pt x="90896" y="4171"/>
                </a:lnTo>
                <a:lnTo>
                  <a:pt x="90840" y="4190"/>
                </a:lnTo>
                <a:lnTo>
                  <a:pt x="90813" y="4206"/>
                </a:lnTo>
                <a:lnTo>
                  <a:pt x="90730" y="4257"/>
                </a:lnTo>
                <a:lnTo>
                  <a:pt x="90687" y="4290"/>
                </a:lnTo>
                <a:lnTo>
                  <a:pt x="90680" y="4296"/>
                </a:lnTo>
                <a:lnTo>
                  <a:pt x="90627" y="4339"/>
                </a:lnTo>
                <a:lnTo>
                  <a:pt x="90554" y="4384"/>
                </a:lnTo>
                <a:lnTo>
                  <a:pt x="90494" y="4414"/>
                </a:lnTo>
                <a:lnTo>
                  <a:pt x="90441" y="4415"/>
                </a:lnTo>
                <a:lnTo>
                  <a:pt x="90335" y="4384"/>
                </a:lnTo>
                <a:lnTo>
                  <a:pt x="90289" y="4350"/>
                </a:lnTo>
                <a:lnTo>
                  <a:pt x="90286" y="4347"/>
                </a:lnTo>
                <a:lnTo>
                  <a:pt x="90235" y="4292"/>
                </a:lnTo>
                <a:lnTo>
                  <a:pt x="90188" y="4237"/>
                </a:lnTo>
                <a:lnTo>
                  <a:pt x="90146" y="4180"/>
                </a:lnTo>
                <a:lnTo>
                  <a:pt x="90112" y="4120"/>
                </a:lnTo>
                <a:lnTo>
                  <a:pt x="90076" y="4073"/>
                </a:lnTo>
                <a:lnTo>
                  <a:pt x="90025" y="4002"/>
                </a:lnTo>
                <a:lnTo>
                  <a:pt x="89989" y="3970"/>
                </a:lnTo>
                <a:lnTo>
                  <a:pt x="89953" y="3955"/>
                </a:lnTo>
                <a:lnTo>
                  <a:pt x="89895" y="3945"/>
                </a:lnTo>
                <a:lnTo>
                  <a:pt x="89839" y="3956"/>
                </a:lnTo>
                <a:lnTo>
                  <a:pt x="89775" y="3971"/>
                </a:lnTo>
                <a:lnTo>
                  <a:pt x="89743" y="3978"/>
                </a:lnTo>
                <a:lnTo>
                  <a:pt x="89634" y="3985"/>
                </a:lnTo>
                <a:lnTo>
                  <a:pt x="89224" y="3994"/>
                </a:lnTo>
                <a:lnTo>
                  <a:pt x="89162" y="3994"/>
                </a:lnTo>
                <a:lnTo>
                  <a:pt x="89069" y="3996"/>
                </a:lnTo>
                <a:lnTo>
                  <a:pt x="88926" y="3999"/>
                </a:lnTo>
                <a:lnTo>
                  <a:pt x="88724" y="4025"/>
                </a:lnTo>
                <a:lnTo>
                  <a:pt x="88679" y="4031"/>
                </a:lnTo>
                <a:lnTo>
                  <a:pt x="88632" y="4039"/>
                </a:lnTo>
                <a:lnTo>
                  <a:pt x="88584" y="4057"/>
                </a:lnTo>
                <a:lnTo>
                  <a:pt x="88567" y="4070"/>
                </a:lnTo>
                <a:lnTo>
                  <a:pt x="88561" y="4076"/>
                </a:lnTo>
                <a:lnTo>
                  <a:pt x="88551" y="4087"/>
                </a:lnTo>
                <a:lnTo>
                  <a:pt x="88551" y="4089"/>
                </a:lnTo>
                <a:lnTo>
                  <a:pt x="88547" y="4095"/>
                </a:lnTo>
                <a:lnTo>
                  <a:pt x="88537" y="4104"/>
                </a:lnTo>
                <a:lnTo>
                  <a:pt x="88537" y="4105"/>
                </a:lnTo>
                <a:lnTo>
                  <a:pt x="88536" y="4105"/>
                </a:lnTo>
                <a:lnTo>
                  <a:pt x="88537" y="4103"/>
                </a:lnTo>
                <a:lnTo>
                  <a:pt x="88536" y="4103"/>
                </a:lnTo>
                <a:lnTo>
                  <a:pt x="88519" y="4106"/>
                </a:lnTo>
                <a:lnTo>
                  <a:pt x="88437" y="4098"/>
                </a:lnTo>
                <a:lnTo>
                  <a:pt x="88382" y="4091"/>
                </a:lnTo>
                <a:lnTo>
                  <a:pt x="88350" y="4087"/>
                </a:lnTo>
                <a:lnTo>
                  <a:pt x="88245" y="4055"/>
                </a:lnTo>
                <a:lnTo>
                  <a:pt x="88127" y="3964"/>
                </a:lnTo>
                <a:lnTo>
                  <a:pt x="88073" y="3870"/>
                </a:lnTo>
                <a:lnTo>
                  <a:pt x="88031" y="3816"/>
                </a:lnTo>
                <a:lnTo>
                  <a:pt x="87992" y="3757"/>
                </a:lnTo>
                <a:lnTo>
                  <a:pt x="87949" y="3682"/>
                </a:lnTo>
                <a:lnTo>
                  <a:pt x="87935" y="3634"/>
                </a:lnTo>
                <a:lnTo>
                  <a:pt x="87938" y="3586"/>
                </a:lnTo>
                <a:lnTo>
                  <a:pt x="87958" y="3527"/>
                </a:lnTo>
                <a:lnTo>
                  <a:pt x="87986" y="3492"/>
                </a:lnTo>
                <a:lnTo>
                  <a:pt x="88042" y="3395"/>
                </a:lnTo>
                <a:lnTo>
                  <a:pt x="88082" y="3374"/>
                </a:lnTo>
                <a:lnTo>
                  <a:pt x="88141" y="3299"/>
                </a:lnTo>
                <a:lnTo>
                  <a:pt x="88175" y="3243"/>
                </a:lnTo>
                <a:lnTo>
                  <a:pt x="88169" y="3200"/>
                </a:lnTo>
                <a:lnTo>
                  <a:pt x="88138" y="3125"/>
                </a:lnTo>
                <a:lnTo>
                  <a:pt x="88045" y="3047"/>
                </a:lnTo>
                <a:lnTo>
                  <a:pt x="87949" y="3009"/>
                </a:lnTo>
                <a:lnTo>
                  <a:pt x="87701" y="3017"/>
                </a:lnTo>
                <a:lnTo>
                  <a:pt x="87594" y="3025"/>
                </a:lnTo>
                <a:lnTo>
                  <a:pt x="87459" y="3055"/>
                </a:lnTo>
                <a:lnTo>
                  <a:pt x="87340" y="3076"/>
                </a:lnTo>
                <a:lnTo>
                  <a:pt x="87225" y="3087"/>
                </a:lnTo>
                <a:lnTo>
                  <a:pt x="87126" y="3068"/>
                </a:lnTo>
                <a:lnTo>
                  <a:pt x="87115" y="3065"/>
                </a:lnTo>
                <a:lnTo>
                  <a:pt x="87050" y="3044"/>
                </a:lnTo>
                <a:lnTo>
                  <a:pt x="86945" y="2934"/>
                </a:lnTo>
                <a:lnTo>
                  <a:pt x="86917" y="2757"/>
                </a:lnTo>
                <a:lnTo>
                  <a:pt x="86883" y="2586"/>
                </a:lnTo>
                <a:lnTo>
                  <a:pt x="86819" y="2503"/>
                </a:lnTo>
                <a:lnTo>
                  <a:pt x="86740" y="2446"/>
                </a:lnTo>
                <a:lnTo>
                  <a:pt x="86644" y="2433"/>
                </a:lnTo>
                <a:lnTo>
                  <a:pt x="86503" y="2446"/>
                </a:lnTo>
                <a:lnTo>
                  <a:pt x="86322" y="2484"/>
                </a:lnTo>
                <a:lnTo>
                  <a:pt x="86210" y="2521"/>
                </a:lnTo>
                <a:lnTo>
                  <a:pt x="86155" y="2537"/>
                </a:lnTo>
                <a:lnTo>
                  <a:pt x="86054" y="2567"/>
                </a:lnTo>
                <a:lnTo>
                  <a:pt x="85916" y="2596"/>
                </a:lnTo>
                <a:lnTo>
                  <a:pt x="85806" y="2637"/>
                </a:lnTo>
                <a:lnTo>
                  <a:pt x="85643" y="2709"/>
                </a:lnTo>
                <a:lnTo>
                  <a:pt x="85429" y="2765"/>
                </a:lnTo>
                <a:lnTo>
                  <a:pt x="85231" y="2744"/>
                </a:lnTo>
                <a:lnTo>
                  <a:pt x="84558" y="2621"/>
                </a:lnTo>
                <a:lnTo>
                  <a:pt x="84498" y="2627"/>
                </a:lnTo>
                <a:lnTo>
                  <a:pt x="84379" y="2627"/>
                </a:lnTo>
                <a:lnTo>
                  <a:pt x="84258" y="2608"/>
                </a:lnTo>
                <a:lnTo>
                  <a:pt x="84195" y="2582"/>
                </a:lnTo>
                <a:lnTo>
                  <a:pt x="84110" y="2530"/>
                </a:lnTo>
                <a:lnTo>
                  <a:pt x="84040" y="2483"/>
                </a:lnTo>
                <a:lnTo>
                  <a:pt x="83825" y="2294"/>
                </a:lnTo>
                <a:lnTo>
                  <a:pt x="83774" y="2272"/>
                </a:lnTo>
                <a:lnTo>
                  <a:pt x="83669" y="2211"/>
                </a:lnTo>
                <a:lnTo>
                  <a:pt x="83530" y="2104"/>
                </a:lnTo>
                <a:lnTo>
                  <a:pt x="83398" y="1899"/>
                </a:lnTo>
                <a:lnTo>
                  <a:pt x="83280" y="1740"/>
                </a:lnTo>
                <a:lnTo>
                  <a:pt x="83137" y="1585"/>
                </a:lnTo>
                <a:lnTo>
                  <a:pt x="83079" y="1517"/>
                </a:lnTo>
                <a:lnTo>
                  <a:pt x="82980" y="1415"/>
                </a:lnTo>
                <a:lnTo>
                  <a:pt x="82929" y="1384"/>
                </a:lnTo>
                <a:lnTo>
                  <a:pt x="82847" y="1352"/>
                </a:lnTo>
                <a:lnTo>
                  <a:pt x="82748" y="1345"/>
                </a:lnTo>
                <a:lnTo>
                  <a:pt x="82699" y="1325"/>
                </a:lnTo>
                <a:lnTo>
                  <a:pt x="82588" y="1255"/>
                </a:lnTo>
                <a:lnTo>
                  <a:pt x="82424" y="1150"/>
                </a:lnTo>
                <a:lnTo>
                  <a:pt x="82339" y="1099"/>
                </a:lnTo>
                <a:lnTo>
                  <a:pt x="82108" y="853"/>
                </a:lnTo>
                <a:lnTo>
                  <a:pt x="82074" y="827"/>
                </a:lnTo>
                <a:lnTo>
                  <a:pt x="82020" y="799"/>
                </a:lnTo>
                <a:lnTo>
                  <a:pt x="81902" y="723"/>
                </a:lnTo>
                <a:lnTo>
                  <a:pt x="81897" y="720"/>
                </a:lnTo>
                <a:lnTo>
                  <a:pt x="81797" y="586"/>
                </a:lnTo>
                <a:lnTo>
                  <a:pt x="81793" y="559"/>
                </a:lnTo>
                <a:lnTo>
                  <a:pt x="81772" y="432"/>
                </a:lnTo>
                <a:lnTo>
                  <a:pt x="81788" y="361"/>
                </a:lnTo>
                <a:lnTo>
                  <a:pt x="81867" y="207"/>
                </a:lnTo>
                <a:lnTo>
                  <a:pt x="81883" y="116"/>
                </a:lnTo>
                <a:lnTo>
                  <a:pt x="81856" y="75"/>
                </a:lnTo>
                <a:lnTo>
                  <a:pt x="81819" y="46"/>
                </a:lnTo>
                <a:lnTo>
                  <a:pt x="81771" y="24"/>
                </a:lnTo>
                <a:lnTo>
                  <a:pt x="81742" y="10"/>
                </a:lnTo>
                <a:lnTo>
                  <a:pt x="81685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99ACEEF6-D826-3ABF-9E60-46A6381AC0E1}"/>
              </a:ext>
            </a:extLst>
          </p:cNvPr>
          <p:cNvSpPr>
            <a:spLocks/>
          </p:cNvSpPr>
          <p:nvPr/>
        </p:nvSpPr>
        <p:spPr bwMode="auto">
          <a:xfrm flipV="1">
            <a:off x="1500188" y="4284988"/>
            <a:ext cx="1889125" cy="2057400"/>
          </a:xfrm>
          <a:custGeom>
            <a:avLst/>
            <a:gdLst>
              <a:gd name="T0" fmla="*/ 11968 w 170790"/>
              <a:gd name="T1" fmla="*/ 50157 h 186205"/>
              <a:gd name="T2" fmla="*/ 3653 w 170790"/>
              <a:gd name="T3" fmla="*/ 65483 h 186205"/>
              <a:gd name="T4" fmla="*/ 594 w 170790"/>
              <a:gd name="T5" fmla="*/ 186063 h 186205"/>
              <a:gd name="T6" fmla="*/ 2377 w 170790"/>
              <a:gd name="T7" fmla="*/ 185068 h 186205"/>
              <a:gd name="T8" fmla="*/ 4115 w 170790"/>
              <a:gd name="T9" fmla="*/ 184421 h 186205"/>
              <a:gd name="T10" fmla="*/ 6334 w 170790"/>
              <a:gd name="T11" fmla="*/ 184378 h 186205"/>
              <a:gd name="T12" fmla="*/ 7826 w 170790"/>
              <a:gd name="T13" fmla="*/ 183756 h 186205"/>
              <a:gd name="T14" fmla="*/ 9792 w 170790"/>
              <a:gd name="T15" fmla="*/ 184103 h 186205"/>
              <a:gd name="T16" fmla="*/ 11171 w 170790"/>
              <a:gd name="T17" fmla="*/ 184517 h 186205"/>
              <a:gd name="T18" fmla="*/ 13148 w 170790"/>
              <a:gd name="T19" fmla="*/ 184401 h 186205"/>
              <a:gd name="T20" fmla="*/ 14768 w 170790"/>
              <a:gd name="T21" fmla="*/ 183288 h 186205"/>
              <a:gd name="T22" fmla="*/ 16477 w 170790"/>
              <a:gd name="T23" fmla="*/ 182352 h 186205"/>
              <a:gd name="T24" fmla="*/ 18049 w 170790"/>
              <a:gd name="T25" fmla="*/ 181220 h 186205"/>
              <a:gd name="T26" fmla="*/ 19960 w 170790"/>
              <a:gd name="T27" fmla="*/ 179820 h 186205"/>
              <a:gd name="T28" fmla="*/ 21033 w 170790"/>
              <a:gd name="T29" fmla="*/ 178698 h 186205"/>
              <a:gd name="T30" fmla="*/ 24195 w 170790"/>
              <a:gd name="T31" fmla="*/ 177241 h 186205"/>
              <a:gd name="T32" fmla="*/ 27513 w 170790"/>
              <a:gd name="T33" fmla="*/ 175705 h 186205"/>
              <a:gd name="T34" fmla="*/ 34592 w 170790"/>
              <a:gd name="T35" fmla="*/ 172133 h 186205"/>
              <a:gd name="T36" fmla="*/ 56062 w 170790"/>
              <a:gd name="T37" fmla="*/ 164006 h 186205"/>
              <a:gd name="T38" fmla="*/ 79511 w 170790"/>
              <a:gd name="T39" fmla="*/ 171882 h 186205"/>
              <a:gd name="T40" fmla="*/ 96631 w 170790"/>
              <a:gd name="T41" fmla="*/ 173458 h 186205"/>
              <a:gd name="T42" fmla="*/ 104929 w 170790"/>
              <a:gd name="T43" fmla="*/ 176471 h 186205"/>
              <a:gd name="T44" fmla="*/ 110379 w 170790"/>
              <a:gd name="T45" fmla="*/ 177177 h 186205"/>
              <a:gd name="T46" fmla="*/ 118139 w 170790"/>
              <a:gd name="T47" fmla="*/ 176624 h 186205"/>
              <a:gd name="T48" fmla="*/ 123295 w 170790"/>
              <a:gd name="T49" fmla="*/ 174469 h 186205"/>
              <a:gd name="T50" fmla="*/ 126537 w 170790"/>
              <a:gd name="T51" fmla="*/ 174359 h 186205"/>
              <a:gd name="T52" fmla="*/ 129981 w 170790"/>
              <a:gd name="T53" fmla="*/ 168200 h 186205"/>
              <a:gd name="T54" fmla="*/ 135226 w 170790"/>
              <a:gd name="T55" fmla="*/ 165325 h 186205"/>
              <a:gd name="T56" fmla="*/ 142135 w 170790"/>
              <a:gd name="T57" fmla="*/ 163106 h 186205"/>
              <a:gd name="T58" fmla="*/ 146231 w 170790"/>
              <a:gd name="T59" fmla="*/ 162713 h 186205"/>
              <a:gd name="T60" fmla="*/ 147465 w 170790"/>
              <a:gd name="T61" fmla="*/ 160326 h 186205"/>
              <a:gd name="T62" fmla="*/ 147803 w 170790"/>
              <a:gd name="T63" fmla="*/ 157182 h 186205"/>
              <a:gd name="T64" fmla="*/ 146319 w 170790"/>
              <a:gd name="T65" fmla="*/ 154936 h 186205"/>
              <a:gd name="T66" fmla="*/ 144073 w 170790"/>
              <a:gd name="T67" fmla="*/ 151575 h 186205"/>
              <a:gd name="T68" fmla="*/ 141539 w 170790"/>
              <a:gd name="T69" fmla="*/ 147828 h 186205"/>
              <a:gd name="T70" fmla="*/ 142079 w 170790"/>
              <a:gd name="T71" fmla="*/ 144367 h 186205"/>
              <a:gd name="T72" fmla="*/ 149480 w 170790"/>
              <a:gd name="T73" fmla="*/ 143010 h 186205"/>
              <a:gd name="T74" fmla="*/ 154307 w 170790"/>
              <a:gd name="T75" fmla="*/ 144149 h 186205"/>
              <a:gd name="T76" fmla="*/ 159825 w 170790"/>
              <a:gd name="T77" fmla="*/ 145015 h 186205"/>
              <a:gd name="T78" fmla="*/ 167958 w 170790"/>
              <a:gd name="T79" fmla="*/ 143664 h 186205"/>
              <a:gd name="T80" fmla="*/ 157002 w 170790"/>
              <a:gd name="T81" fmla="*/ 103913 h 186205"/>
              <a:gd name="T82" fmla="*/ 158364 w 170790"/>
              <a:gd name="T83" fmla="*/ 69688 h 186205"/>
              <a:gd name="T84" fmla="*/ 152594 w 170790"/>
              <a:gd name="T85" fmla="*/ 62108 h 186205"/>
              <a:gd name="T86" fmla="*/ 149429 w 170790"/>
              <a:gd name="T87" fmla="*/ 60396 h 186205"/>
              <a:gd name="T88" fmla="*/ 147881 w 170790"/>
              <a:gd name="T89" fmla="*/ 59104 h 186205"/>
              <a:gd name="T90" fmla="*/ 146092 w 170790"/>
              <a:gd name="T91" fmla="*/ 57002 h 186205"/>
              <a:gd name="T92" fmla="*/ 144042 w 170790"/>
              <a:gd name="T93" fmla="*/ 54027 h 186205"/>
              <a:gd name="T94" fmla="*/ 144246 w 170790"/>
              <a:gd name="T95" fmla="*/ 50650 h 186205"/>
              <a:gd name="T96" fmla="*/ 145948 w 170790"/>
              <a:gd name="T97" fmla="*/ 49140 h 186205"/>
              <a:gd name="T98" fmla="*/ 146812 w 170790"/>
              <a:gd name="T99" fmla="*/ 48520 h 186205"/>
              <a:gd name="T100" fmla="*/ 147277 w 170790"/>
              <a:gd name="T101" fmla="*/ 47532 h 186205"/>
              <a:gd name="T102" fmla="*/ 146468 w 170790"/>
              <a:gd name="T103" fmla="*/ 46034 h 186205"/>
              <a:gd name="T104" fmla="*/ 150586 w 170790"/>
              <a:gd name="T105" fmla="*/ 31307 h 186205"/>
              <a:gd name="T106" fmla="*/ 150838 w 170790"/>
              <a:gd name="T107" fmla="*/ 27217 h 186205"/>
              <a:gd name="T108" fmla="*/ 148976 w 170790"/>
              <a:gd name="T109" fmla="*/ 25638 h 186205"/>
              <a:gd name="T110" fmla="*/ 147120 w 170790"/>
              <a:gd name="T111" fmla="*/ 23113 h 186205"/>
              <a:gd name="T112" fmla="*/ 148123 w 170790"/>
              <a:gd name="T113" fmla="*/ 19896 h 186205"/>
              <a:gd name="T114" fmla="*/ 146060 w 170790"/>
              <a:gd name="T115" fmla="*/ 17580 h 186205"/>
              <a:gd name="T116" fmla="*/ 143025 w 170790"/>
              <a:gd name="T117" fmla="*/ 14237 h 186205"/>
              <a:gd name="T118" fmla="*/ 143151 w 170790"/>
              <a:gd name="T119" fmla="*/ 9309 h 186205"/>
              <a:gd name="T120" fmla="*/ 141206 w 170790"/>
              <a:gd name="T121" fmla="*/ 6136 h 186205"/>
              <a:gd name="T122" fmla="*/ 132954 w 170790"/>
              <a:gd name="T123" fmla="*/ 4796 h 186205"/>
              <a:gd name="T124" fmla="*/ 118341 w 170790"/>
              <a:gd name="T125" fmla="*/ 6550 h 186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0790" h="186205">
                <a:moveTo>
                  <a:pt x="68344" y="0"/>
                </a:moveTo>
                <a:lnTo>
                  <a:pt x="68089" y="304"/>
                </a:lnTo>
                <a:lnTo>
                  <a:pt x="68017" y="451"/>
                </a:lnTo>
                <a:lnTo>
                  <a:pt x="67891" y="775"/>
                </a:lnTo>
                <a:lnTo>
                  <a:pt x="67801" y="1082"/>
                </a:lnTo>
                <a:lnTo>
                  <a:pt x="67697" y="1354"/>
                </a:lnTo>
                <a:lnTo>
                  <a:pt x="67496" y="1606"/>
                </a:lnTo>
                <a:lnTo>
                  <a:pt x="67484" y="1628"/>
                </a:lnTo>
                <a:lnTo>
                  <a:pt x="67357" y="1875"/>
                </a:lnTo>
                <a:lnTo>
                  <a:pt x="67164" y="2078"/>
                </a:lnTo>
                <a:lnTo>
                  <a:pt x="67027" y="2078"/>
                </a:lnTo>
                <a:lnTo>
                  <a:pt x="66985" y="2078"/>
                </a:lnTo>
                <a:lnTo>
                  <a:pt x="66946" y="2077"/>
                </a:lnTo>
                <a:lnTo>
                  <a:pt x="66789" y="2079"/>
                </a:lnTo>
                <a:lnTo>
                  <a:pt x="66665" y="2099"/>
                </a:lnTo>
                <a:lnTo>
                  <a:pt x="66534" y="2288"/>
                </a:lnTo>
                <a:lnTo>
                  <a:pt x="66417" y="2457"/>
                </a:lnTo>
                <a:lnTo>
                  <a:pt x="66368" y="2625"/>
                </a:lnTo>
                <a:lnTo>
                  <a:pt x="66324" y="2772"/>
                </a:lnTo>
                <a:lnTo>
                  <a:pt x="66234" y="2855"/>
                </a:lnTo>
                <a:lnTo>
                  <a:pt x="66153" y="2928"/>
                </a:lnTo>
                <a:lnTo>
                  <a:pt x="65899" y="3007"/>
                </a:lnTo>
                <a:lnTo>
                  <a:pt x="65879" y="3010"/>
                </a:lnTo>
                <a:lnTo>
                  <a:pt x="65621" y="3042"/>
                </a:lnTo>
                <a:lnTo>
                  <a:pt x="65223" y="2976"/>
                </a:lnTo>
                <a:lnTo>
                  <a:pt x="65184" y="2968"/>
                </a:lnTo>
                <a:lnTo>
                  <a:pt x="65152" y="2962"/>
                </a:lnTo>
                <a:lnTo>
                  <a:pt x="65032" y="2937"/>
                </a:lnTo>
                <a:lnTo>
                  <a:pt x="64817" y="2983"/>
                </a:lnTo>
                <a:lnTo>
                  <a:pt x="64569" y="3137"/>
                </a:lnTo>
                <a:lnTo>
                  <a:pt x="64395" y="3267"/>
                </a:lnTo>
                <a:lnTo>
                  <a:pt x="64264" y="3487"/>
                </a:lnTo>
                <a:lnTo>
                  <a:pt x="64165" y="3673"/>
                </a:lnTo>
                <a:lnTo>
                  <a:pt x="64059" y="3790"/>
                </a:lnTo>
                <a:lnTo>
                  <a:pt x="63853" y="3944"/>
                </a:lnTo>
                <a:lnTo>
                  <a:pt x="63756" y="3992"/>
                </a:lnTo>
                <a:lnTo>
                  <a:pt x="63679" y="4030"/>
                </a:lnTo>
                <a:lnTo>
                  <a:pt x="63525" y="4041"/>
                </a:lnTo>
                <a:lnTo>
                  <a:pt x="61308" y="4193"/>
                </a:lnTo>
                <a:lnTo>
                  <a:pt x="61202" y="4464"/>
                </a:lnTo>
                <a:lnTo>
                  <a:pt x="61198" y="4474"/>
                </a:lnTo>
                <a:lnTo>
                  <a:pt x="59387" y="4290"/>
                </a:lnTo>
                <a:lnTo>
                  <a:pt x="59360" y="4287"/>
                </a:lnTo>
                <a:lnTo>
                  <a:pt x="59347" y="4285"/>
                </a:lnTo>
                <a:lnTo>
                  <a:pt x="59223" y="4273"/>
                </a:lnTo>
                <a:lnTo>
                  <a:pt x="58151" y="4960"/>
                </a:lnTo>
                <a:lnTo>
                  <a:pt x="58218" y="5130"/>
                </a:lnTo>
                <a:lnTo>
                  <a:pt x="58222" y="5140"/>
                </a:lnTo>
                <a:lnTo>
                  <a:pt x="58322" y="5394"/>
                </a:lnTo>
                <a:lnTo>
                  <a:pt x="58082" y="5493"/>
                </a:lnTo>
                <a:lnTo>
                  <a:pt x="57541" y="5717"/>
                </a:lnTo>
                <a:lnTo>
                  <a:pt x="57591" y="6242"/>
                </a:lnTo>
                <a:lnTo>
                  <a:pt x="57112" y="6498"/>
                </a:lnTo>
                <a:lnTo>
                  <a:pt x="56873" y="6627"/>
                </a:lnTo>
                <a:lnTo>
                  <a:pt x="56857" y="7139"/>
                </a:lnTo>
                <a:lnTo>
                  <a:pt x="56389" y="7483"/>
                </a:lnTo>
                <a:lnTo>
                  <a:pt x="56108" y="7690"/>
                </a:lnTo>
                <a:lnTo>
                  <a:pt x="54230" y="8096"/>
                </a:lnTo>
                <a:lnTo>
                  <a:pt x="54603" y="8598"/>
                </a:lnTo>
                <a:lnTo>
                  <a:pt x="54084" y="8873"/>
                </a:lnTo>
                <a:lnTo>
                  <a:pt x="54073" y="8879"/>
                </a:lnTo>
                <a:lnTo>
                  <a:pt x="53538" y="9163"/>
                </a:lnTo>
                <a:lnTo>
                  <a:pt x="53536" y="9163"/>
                </a:lnTo>
                <a:lnTo>
                  <a:pt x="53535" y="9165"/>
                </a:lnTo>
                <a:lnTo>
                  <a:pt x="53522" y="9171"/>
                </a:lnTo>
                <a:lnTo>
                  <a:pt x="53525" y="9177"/>
                </a:lnTo>
                <a:lnTo>
                  <a:pt x="52704" y="10227"/>
                </a:lnTo>
                <a:lnTo>
                  <a:pt x="52674" y="10265"/>
                </a:lnTo>
                <a:lnTo>
                  <a:pt x="51752" y="10401"/>
                </a:lnTo>
                <a:lnTo>
                  <a:pt x="51514" y="10660"/>
                </a:lnTo>
                <a:lnTo>
                  <a:pt x="50835" y="12017"/>
                </a:lnTo>
                <a:lnTo>
                  <a:pt x="50584" y="13127"/>
                </a:lnTo>
                <a:lnTo>
                  <a:pt x="50403" y="13921"/>
                </a:lnTo>
                <a:lnTo>
                  <a:pt x="50346" y="14175"/>
                </a:lnTo>
                <a:lnTo>
                  <a:pt x="49865" y="13763"/>
                </a:lnTo>
                <a:lnTo>
                  <a:pt x="49791" y="13968"/>
                </a:lnTo>
                <a:lnTo>
                  <a:pt x="49595" y="14519"/>
                </a:lnTo>
                <a:lnTo>
                  <a:pt x="49101" y="14791"/>
                </a:lnTo>
                <a:lnTo>
                  <a:pt x="48915" y="14970"/>
                </a:lnTo>
                <a:lnTo>
                  <a:pt x="48897" y="14986"/>
                </a:lnTo>
                <a:lnTo>
                  <a:pt x="48840" y="15037"/>
                </a:lnTo>
                <a:lnTo>
                  <a:pt x="48832" y="15044"/>
                </a:lnTo>
                <a:lnTo>
                  <a:pt x="48774" y="15103"/>
                </a:lnTo>
                <a:lnTo>
                  <a:pt x="48750" y="15127"/>
                </a:lnTo>
                <a:lnTo>
                  <a:pt x="48573" y="15304"/>
                </a:lnTo>
                <a:lnTo>
                  <a:pt x="48278" y="15690"/>
                </a:lnTo>
                <a:lnTo>
                  <a:pt x="47910" y="15879"/>
                </a:lnTo>
                <a:lnTo>
                  <a:pt x="47666" y="15903"/>
                </a:lnTo>
                <a:lnTo>
                  <a:pt x="47352" y="16123"/>
                </a:lnTo>
                <a:lnTo>
                  <a:pt x="47273" y="16334"/>
                </a:lnTo>
                <a:lnTo>
                  <a:pt x="47265" y="16582"/>
                </a:lnTo>
                <a:lnTo>
                  <a:pt x="47269" y="16770"/>
                </a:lnTo>
                <a:lnTo>
                  <a:pt x="47258" y="16790"/>
                </a:lnTo>
                <a:lnTo>
                  <a:pt x="47253" y="16845"/>
                </a:lnTo>
                <a:lnTo>
                  <a:pt x="47258" y="16888"/>
                </a:lnTo>
                <a:lnTo>
                  <a:pt x="47259" y="16922"/>
                </a:lnTo>
                <a:lnTo>
                  <a:pt x="47260" y="16977"/>
                </a:lnTo>
                <a:lnTo>
                  <a:pt x="47252" y="17039"/>
                </a:lnTo>
                <a:lnTo>
                  <a:pt x="47253" y="17098"/>
                </a:lnTo>
                <a:lnTo>
                  <a:pt x="47282" y="17125"/>
                </a:lnTo>
                <a:lnTo>
                  <a:pt x="47351" y="17180"/>
                </a:lnTo>
                <a:lnTo>
                  <a:pt x="47361" y="17216"/>
                </a:lnTo>
                <a:lnTo>
                  <a:pt x="47369" y="17245"/>
                </a:lnTo>
                <a:lnTo>
                  <a:pt x="47365" y="17251"/>
                </a:lnTo>
                <a:lnTo>
                  <a:pt x="47357" y="17260"/>
                </a:lnTo>
                <a:lnTo>
                  <a:pt x="47355" y="17262"/>
                </a:lnTo>
                <a:lnTo>
                  <a:pt x="47325" y="17291"/>
                </a:lnTo>
                <a:lnTo>
                  <a:pt x="47290" y="17321"/>
                </a:lnTo>
                <a:lnTo>
                  <a:pt x="47264" y="17330"/>
                </a:lnTo>
                <a:lnTo>
                  <a:pt x="47210" y="17347"/>
                </a:lnTo>
                <a:lnTo>
                  <a:pt x="47187" y="17344"/>
                </a:lnTo>
                <a:lnTo>
                  <a:pt x="47151" y="17345"/>
                </a:lnTo>
                <a:lnTo>
                  <a:pt x="47108" y="17351"/>
                </a:lnTo>
                <a:lnTo>
                  <a:pt x="47081" y="17354"/>
                </a:lnTo>
                <a:lnTo>
                  <a:pt x="47036" y="17367"/>
                </a:lnTo>
                <a:lnTo>
                  <a:pt x="47010" y="17379"/>
                </a:lnTo>
                <a:lnTo>
                  <a:pt x="46988" y="17388"/>
                </a:lnTo>
                <a:lnTo>
                  <a:pt x="46966" y="17418"/>
                </a:lnTo>
                <a:lnTo>
                  <a:pt x="46964" y="17441"/>
                </a:lnTo>
                <a:lnTo>
                  <a:pt x="46948" y="17469"/>
                </a:lnTo>
                <a:lnTo>
                  <a:pt x="46930" y="17509"/>
                </a:lnTo>
                <a:lnTo>
                  <a:pt x="46927" y="17534"/>
                </a:lnTo>
                <a:lnTo>
                  <a:pt x="46928" y="17574"/>
                </a:lnTo>
                <a:lnTo>
                  <a:pt x="46885" y="17604"/>
                </a:lnTo>
                <a:lnTo>
                  <a:pt x="46827" y="17638"/>
                </a:lnTo>
                <a:lnTo>
                  <a:pt x="46771" y="17661"/>
                </a:lnTo>
                <a:lnTo>
                  <a:pt x="46695" y="17700"/>
                </a:lnTo>
                <a:lnTo>
                  <a:pt x="46662" y="17739"/>
                </a:lnTo>
                <a:lnTo>
                  <a:pt x="46624" y="17745"/>
                </a:lnTo>
                <a:lnTo>
                  <a:pt x="46603" y="17735"/>
                </a:lnTo>
                <a:lnTo>
                  <a:pt x="46571" y="17723"/>
                </a:lnTo>
                <a:lnTo>
                  <a:pt x="46550" y="17721"/>
                </a:lnTo>
                <a:lnTo>
                  <a:pt x="46524" y="17731"/>
                </a:lnTo>
                <a:lnTo>
                  <a:pt x="46485" y="17762"/>
                </a:lnTo>
                <a:lnTo>
                  <a:pt x="46457" y="17763"/>
                </a:lnTo>
                <a:lnTo>
                  <a:pt x="46421" y="17785"/>
                </a:lnTo>
                <a:lnTo>
                  <a:pt x="46420" y="17807"/>
                </a:lnTo>
                <a:lnTo>
                  <a:pt x="46383" y="17855"/>
                </a:lnTo>
                <a:lnTo>
                  <a:pt x="46352" y="17888"/>
                </a:lnTo>
                <a:lnTo>
                  <a:pt x="46348" y="17903"/>
                </a:lnTo>
                <a:lnTo>
                  <a:pt x="46345" y="17914"/>
                </a:lnTo>
                <a:lnTo>
                  <a:pt x="46321" y="17936"/>
                </a:lnTo>
                <a:lnTo>
                  <a:pt x="46294" y="17922"/>
                </a:lnTo>
                <a:lnTo>
                  <a:pt x="46286" y="17919"/>
                </a:lnTo>
                <a:lnTo>
                  <a:pt x="46247" y="17914"/>
                </a:lnTo>
                <a:lnTo>
                  <a:pt x="46216" y="17904"/>
                </a:lnTo>
                <a:lnTo>
                  <a:pt x="46192" y="17897"/>
                </a:lnTo>
                <a:lnTo>
                  <a:pt x="46163" y="17892"/>
                </a:lnTo>
                <a:lnTo>
                  <a:pt x="46133" y="17887"/>
                </a:lnTo>
                <a:lnTo>
                  <a:pt x="46082" y="17888"/>
                </a:lnTo>
                <a:lnTo>
                  <a:pt x="46041" y="17902"/>
                </a:lnTo>
                <a:lnTo>
                  <a:pt x="46019" y="17922"/>
                </a:lnTo>
                <a:lnTo>
                  <a:pt x="45997" y="17940"/>
                </a:lnTo>
                <a:lnTo>
                  <a:pt x="45990" y="17940"/>
                </a:lnTo>
                <a:lnTo>
                  <a:pt x="45989" y="17949"/>
                </a:lnTo>
                <a:lnTo>
                  <a:pt x="45981" y="17972"/>
                </a:lnTo>
                <a:lnTo>
                  <a:pt x="45961" y="17958"/>
                </a:lnTo>
                <a:lnTo>
                  <a:pt x="45936" y="17943"/>
                </a:lnTo>
                <a:lnTo>
                  <a:pt x="45920" y="17943"/>
                </a:lnTo>
                <a:lnTo>
                  <a:pt x="45913" y="17953"/>
                </a:lnTo>
                <a:lnTo>
                  <a:pt x="45918" y="17964"/>
                </a:lnTo>
                <a:lnTo>
                  <a:pt x="45921" y="17972"/>
                </a:lnTo>
                <a:lnTo>
                  <a:pt x="45922" y="17972"/>
                </a:lnTo>
                <a:lnTo>
                  <a:pt x="45927" y="17989"/>
                </a:lnTo>
                <a:lnTo>
                  <a:pt x="45929" y="17995"/>
                </a:lnTo>
                <a:lnTo>
                  <a:pt x="45929" y="17995"/>
                </a:lnTo>
                <a:lnTo>
                  <a:pt x="45934" y="18051"/>
                </a:lnTo>
                <a:lnTo>
                  <a:pt x="45934" y="18051"/>
                </a:lnTo>
                <a:lnTo>
                  <a:pt x="45901" y="18062"/>
                </a:lnTo>
                <a:lnTo>
                  <a:pt x="45649" y="18146"/>
                </a:lnTo>
                <a:lnTo>
                  <a:pt x="45369" y="18250"/>
                </a:lnTo>
                <a:lnTo>
                  <a:pt x="45180" y="18326"/>
                </a:lnTo>
                <a:lnTo>
                  <a:pt x="44990" y="18407"/>
                </a:lnTo>
                <a:lnTo>
                  <a:pt x="44843" y="18473"/>
                </a:lnTo>
                <a:lnTo>
                  <a:pt x="44667" y="18559"/>
                </a:lnTo>
                <a:lnTo>
                  <a:pt x="44430" y="18668"/>
                </a:lnTo>
                <a:lnTo>
                  <a:pt x="44159" y="18782"/>
                </a:lnTo>
                <a:lnTo>
                  <a:pt x="43889" y="18877"/>
                </a:lnTo>
                <a:lnTo>
                  <a:pt x="43685" y="18986"/>
                </a:lnTo>
                <a:lnTo>
                  <a:pt x="43509" y="19104"/>
                </a:lnTo>
                <a:lnTo>
                  <a:pt x="43291" y="19275"/>
                </a:lnTo>
                <a:lnTo>
                  <a:pt x="43001" y="19465"/>
                </a:lnTo>
                <a:lnTo>
                  <a:pt x="42816" y="19641"/>
                </a:lnTo>
                <a:lnTo>
                  <a:pt x="42622" y="19802"/>
                </a:lnTo>
                <a:lnTo>
                  <a:pt x="42423" y="19978"/>
                </a:lnTo>
                <a:lnTo>
                  <a:pt x="42271" y="20101"/>
                </a:lnTo>
                <a:lnTo>
                  <a:pt x="42095" y="20324"/>
                </a:lnTo>
                <a:lnTo>
                  <a:pt x="41891" y="20533"/>
                </a:lnTo>
                <a:lnTo>
                  <a:pt x="41617" y="20850"/>
                </a:lnTo>
                <a:lnTo>
                  <a:pt x="41598" y="20872"/>
                </a:lnTo>
                <a:lnTo>
                  <a:pt x="41580" y="20893"/>
                </a:lnTo>
                <a:lnTo>
                  <a:pt x="41530" y="20903"/>
                </a:lnTo>
                <a:lnTo>
                  <a:pt x="40920" y="21024"/>
                </a:lnTo>
                <a:lnTo>
                  <a:pt x="40824" y="21070"/>
                </a:lnTo>
                <a:lnTo>
                  <a:pt x="40675" y="21073"/>
                </a:lnTo>
                <a:lnTo>
                  <a:pt x="40479" y="21070"/>
                </a:lnTo>
                <a:lnTo>
                  <a:pt x="40366" y="21051"/>
                </a:lnTo>
                <a:lnTo>
                  <a:pt x="40215" y="21061"/>
                </a:lnTo>
                <a:lnTo>
                  <a:pt x="39759" y="21223"/>
                </a:lnTo>
                <a:lnTo>
                  <a:pt x="39549" y="21271"/>
                </a:lnTo>
                <a:lnTo>
                  <a:pt x="39245" y="21502"/>
                </a:lnTo>
                <a:lnTo>
                  <a:pt x="39208" y="21539"/>
                </a:lnTo>
                <a:lnTo>
                  <a:pt x="39007" y="21651"/>
                </a:lnTo>
                <a:lnTo>
                  <a:pt x="38903" y="21712"/>
                </a:lnTo>
                <a:lnTo>
                  <a:pt x="38754" y="21802"/>
                </a:lnTo>
                <a:lnTo>
                  <a:pt x="38658" y="21912"/>
                </a:lnTo>
                <a:lnTo>
                  <a:pt x="38595" y="22095"/>
                </a:lnTo>
                <a:lnTo>
                  <a:pt x="38525" y="22176"/>
                </a:lnTo>
                <a:lnTo>
                  <a:pt x="38455" y="22257"/>
                </a:lnTo>
                <a:lnTo>
                  <a:pt x="38314" y="22362"/>
                </a:lnTo>
                <a:lnTo>
                  <a:pt x="38128" y="22400"/>
                </a:lnTo>
                <a:lnTo>
                  <a:pt x="38082" y="22410"/>
                </a:lnTo>
                <a:lnTo>
                  <a:pt x="38047" y="22548"/>
                </a:lnTo>
                <a:lnTo>
                  <a:pt x="38059" y="22596"/>
                </a:lnTo>
                <a:lnTo>
                  <a:pt x="37909" y="23024"/>
                </a:lnTo>
                <a:lnTo>
                  <a:pt x="38380" y="23151"/>
                </a:lnTo>
                <a:lnTo>
                  <a:pt x="38380" y="23151"/>
                </a:lnTo>
                <a:lnTo>
                  <a:pt x="38349" y="23207"/>
                </a:lnTo>
                <a:lnTo>
                  <a:pt x="38333" y="23236"/>
                </a:lnTo>
                <a:lnTo>
                  <a:pt x="37737" y="24311"/>
                </a:lnTo>
                <a:lnTo>
                  <a:pt x="37369" y="24568"/>
                </a:lnTo>
                <a:lnTo>
                  <a:pt x="37080" y="24771"/>
                </a:lnTo>
                <a:lnTo>
                  <a:pt x="37042" y="24798"/>
                </a:lnTo>
                <a:lnTo>
                  <a:pt x="36995" y="24831"/>
                </a:lnTo>
                <a:lnTo>
                  <a:pt x="36981" y="24841"/>
                </a:lnTo>
                <a:lnTo>
                  <a:pt x="36674" y="25132"/>
                </a:lnTo>
                <a:lnTo>
                  <a:pt x="36361" y="25344"/>
                </a:lnTo>
                <a:lnTo>
                  <a:pt x="36026" y="25509"/>
                </a:lnTo>
                <a:lnTo>
                  <a:pt x="35881" y="25673"/>
                </a:lnTo>
                <a:lnTo>
                  <a:pt x="35708" y="25816"/>
                </a:lnTo>
                <a:lnTo>
                  <a:pt x="35490" y="25990"/>
                </a:lnTo>
                <a:lnTo>
                  <a:pt x="35475" y="26117"/>
                </a:lnTo>
                <a:lnTo>
                  <a:pt x="35372" y="26221"/>
                </a:lnTo>
                <a:lnTo>
                  <a:pt x="35171" y="26355"/>
                </a:lnTo>
                <a:lnTo>
                  <a:pt x="35119" y="26385"/>
                </a:lnTo>
                <a:lnTo>
                  <a:pt x="35052" y="26423"/>
                </a:lnTo>
                <a:lnTo>
                  <a:pt x="34904" y="26528"/>
                </a:lnTo>
                <a:lnTo>
                  <a:pt x="34838" y="26623"/>
                </a:lnTo>
                <a:lnTo>
                  <a:pt x="34811" y="26740"/>
                </a:lnTo>
                <a:lnTo>
                  <a:pt x="34811" y="26740"/>
                </a:lnTo>
                <a:lnTo>
                  <a:pt x="34812" y="26796"/>
                </a:lnTo>
                <a:lnTo>
                  <a:pt x="34813" y="26848"/>
                </a:lnTo>
                <a:lnTo>
                  <a:pt x="34815" y="26855"/>
                </a:lnTo>
                <a:lnTo>
                  <a:pt x="34852" y="26972"/>
                </a:lnTo>
                <a:lnTo>
                  <a:pt x="34854" y="26978"/>
                </a:lnTo>
                <a:lnTo>
                  <a:pt x="34886" y="27079"/>
                </a:lnTo>
                <a:lnTo>
                  <a:pt x="34858" y="27167"/>
                </a:lnTo>
                <a:lnTo>
                  <a:pt x="34851" y="27188"/>
                </a:lnTo>
                <a:lnTo>
                  <a:pt x="34717" y="27242"/>
                </a:lnTo>
                <a:lnTo>
                  <a:pt x="34469" y="27276"/>
                </a:lnTo>
                <a:lnTo>
                  <a:pt x="34325" y="27304"/>
                </a:lnTo>
                <a:lnTo>
                  <a:pt x="34098" y="27453"/>
                </a:lnTo>
                <a:lnTo>
                  <a:pt x="34397" y="27637"/>
                </a:lnTo>
                <a:lnTo>
                  <a:pt x="34267" y="28032"/>
                </a:lnTo>
                <a:lnTo>
                  <a:pt x="33921" y="28181"/>
                </a:lnTo>
                <a:lnTo>
                  <a:pt x="33622" y="28266"/>
                </a:lnTo>
                <a:lnTo>
                  <a:pt x="33553" y="28285"/>
                </a:lnTo>
                <a:lnTo>
                  <a:pt x="33552" y="28311"/>
                </a:lnTo>
                <a:lnTo>
                  <a:pt x="33408" y="28320"/>
                </a:lnTo>
                <a:lnTo>
                  <a:pt x="33319" y="28358"/>
                </a:lnTo>
                <a:lnTo>
                  <a:pt x="33184" y="28397"/>
                </a:lnTo>
                <a:lnTo>
                  <a:pt x="32967" y="28482"/>
                </a:lnTo>
                <a:lnTo>
                  <a:pt x="32908" y="28534"/>
                </a:lnTo>
                <a:lnTo>
                  <a:pt x="32775" y="28645"/>
                </a:lnTo>
                <a:lnTo>
                  <a:pt x="32636" y="28706"/>
                </a:lnTo>
                <a:lnTo>
                  <a:pt x="32633" y="28707"/>
                </a:lnTo>
                <a:lnTo>
                  <a:pt x="32619" y="28714"/>
                </a:lnTo>
                <a:lnTo>
                  <a:pt x="32627" y="28723"/>
                </a:lnTo>
                <a:lnTo>
                  <a:pt x="32614" y="28757"/>
                </a:lnTo>
                <a:lnTo>
                  <a:pt x="32815" y="28942"/>
                </a:lnTo>
                <a:lnTo>
                  <a:pt x="32801" y="28957"/>
                </a:lnTo>
                <a:lnTo>
                  <a:pt x="32911" y="28990"/>
                </a:lnTo>
                <a:lnTo>
                  <a:pt x="32984" y="29191"/>
                </a:lnTo>
                <a:lnTo>
                  <a:pt x="32985" y="29261"/>
                </a:lnTo>
                <a:lnTo>
                  <a:pt x="32985" y="29266"/>
                </a:lnTo>
                <a:lnTo>
                  <a:pt x="32970" y="29279"/>
                </a:lnTo>
                <a:lnTo>
                  <a:pt x="32986" y="29278"/>
                </a:lnTo>
                <a:lnTo>
                  <a:pt x="32986" y="29293"/>
                </a:lnTo>
                <a:lnTo>
                  <a:pt x="32980" y="29322"/>
                </a:lnTo>
                <a:lnTo>
                  <a:pt x="32966" y="29395"/>
                </a:lnTo>
                <a:lnTo>
                  <a:pt x="32840" y="29513"/>
                </a:lnTo>
                <a:lnTo>
                  <a:pt x="32564" y="29613"/>
                </a:lnTo>
                <a:lnTo>
                  <a:pt x="32279" y="29663"/>
                </a:lnTo>
                <a:lnTo>
                  <a:pt x="32170" y="29654"/>
                </a:lnTo>
                <a:lnTo>
                  <a:pt x="31844" y="30015"/>
                </a:lnTo>
                <a:lnTo>
                  <a:pt x="31840" y="30019"/>
                </a:lnTo>
                <a:lnTo>
                  <a:pt x="31822" y="30040"/>
                </a:lnTo>
                <a:lnTo>
                  <a:pt x="31611" y="30273"/>
                </a:lnTo>
                <a:lnTo>
                  <a:pt x="31610" y="30280"/>
                </a:lnTo>
                <a:lnTo>
                  <a:pt x="31188" y="30699"/>
                </a:lnTo>
                <a:lnTo>
                  <a:pt x="31172" y="30714"/>
                </a:lnTo>
                <a:lnTo>
                  <a:pt x="30873" y="30925"/>
                </a:lnTo>
                <a:lnTo>
                  <a:pt x="30640" y="31167"/>
                </a:lnTo>
                <a:lnTo>
                  <a:pt x="30522" y="31266"/>
                </a:lnTo>
                <a:lnTo>
                  <a:pt x="30303" y="31451"/>
                </a:lnTo>
                <a:lnTo>
                  <a:pt x="30183" y="31580"/>
                </a:lnTo>
                <a:lnTo>
                  <a:pt x="30170" y="31594"/>
                </a:lnTo>
                <a:lnTo>
                  <a:pt x="30169" y="31595"/>
                </a:lnTo>
                <a:lnTo>
                  <a:pt x="30161" y="31605"/>
                </a:lnTo>
                <a:lnTo>
                  <a:pt x="29810" y="32016"/>
                </a:lnTo>
                <a:lnTo>
                  <a:pt x="29688" y="32170"/>
                </a:lnTo>
                <a:lnTo>
                  <a:pt x="29443" y="32231"/>
                </a:lnTo>
                <a:lnTo>
                  <a:pt x="29410" y="32239"/>
                </a:lnTo>
                <a:lnTo>
                  <a:pt x="29392" y="32243"/>
                </a:lnTo>
                <a:lnTo>
                  <a:pt x="29357" y="32252"/>
                </a:lnTo>
                <a:lnTo>
                  <a:pt x="29309" y="32458"/>
                </a:lnTo>
                <a:lnTo>
                  <a:pt x="29461" y="32525"/>
                </a:lnTo>
                <a:lnTo>
                  <a:pt x="29221" y="32922"/>
                </a:lnTo>
                <a:lnTo>
                  <a:pt x="28994" y="33221"/>
                </a:lnTo>
                <a:lnTo>
                  <a:pt x="28876" y="33296"/>
                </a:lnTo>
                <a:lnTo>
                  <a:pt x="28860" y="33307"/>
                </a:lnTo>
                <a:lnTo>
                  <a:pt x="28831" y="33325"/>
                </a:lnTo>
                <a:lnTo>
                  <a:pt x="28733" y="33388"/>
                </a:lnTo>
                <a:lnTo>
                  <a:pt x="28310" y="33592"/>
                </a:lnTo>
                <a:lnTo>
                  <a:pt x="28144" y="33720"/>
                </a:lnTo>
                <a:lnTo>
                  <a:pt x="28035" y="33853"/>
                </a:lnTo>
                <a:lnTo>
                  <a:pt x="27708" y="34318"/>
                </a:lnTo>
                <a:lnTo>
                  <a:pt x="27423" y="34617"/>
                </a:lnTo>
                <a:lnTo>
                  <a:pt x="27196" y="34843"/>
                </a:lnTo>
                <a:lnTo>
                  <a:pt x="27181" y="34859"/>
                </a:lnTo>
                <a:lnTo>
                  <a:pt x="27177" y="34861"/>
                </a:lnTo>
                <a:lnTo>
                  <a:pt x="26559" y="35281"/>
                </a:lnTo>
                <a:lnTo>
                  <a:pt x="26341" y="35471"/>
                </a:lnTo>
                <a:lnTo>
                  <a:pt x="26227" y="35556"/>
                </a:lnTo>
                <a:lnTo>
                  <a:pt x="25738" y="35917"/>
                </a:lnTo>
                <a:lnTo>
                  <a:pt x="25596" y="35993"/>
                </a:lnTo>
                <a:lnTo>
                  <a:pt x="25387" y="36149"/>
                </a:lnTo>
                <a:lnTo>
                  <a:pt x="25259" y="36258"/>
                </a:lnTo>
                <a:lnTo>
                  <a:pt x="25145" y="36391"/>
                </a:lnTo>
                <a:lnTo>
                  <a:pt x="24908" y="36628"/>
                </a:lnTo>
                <a:lnTo>
                  <a:pt x="24879" y="36653"/>
                </a:lnTo>
                <a:lnTo>
                  <a:pt x="24564" y="36919"/>
                </a:lnTo>
                <a:lnTo>
                  <a:pt x="24415" y="37046"/>
                </a:lnTo>
                <a:lnTo>
                  <a:pt x="24035" y="37364"/>
                </a:lnTo>
                <a:lnTo>
                  <a:pt x="23902" y="37511"/>
                </a:lnTo>
                <a:lnTo>
                  <a:pt x="23722" y="37653"/>
                </a:lnTo>
                <a:lnTo>
                  <a:pt x="23537" y="37805"/>
                </a:lnTo>
                <a:lnTo>
                  <a:pt x="23361" y="37981"/>
                </a:lnTo>
                <a:lnTo>
                  <a:pt x="23281" y="38067"/>
                </a:lnTo>
                <a:lnTo>
                  <a:pt x="23250" y="38101"/>
                </a:lnTo>
                <a:lnTo>
                  <a:pt x="23186" y="38171"/>
                </a:lnTo>
                <a:lnTo>
                  <a:pt x="22972" y="38531"/>
                </a:lnTo>
                <a:lnTo>
                  <a:pt x="22796" y="38712"/>
                </a:lnTo>
                <a:lnTo>
                  <a:pt x="22526" y="38973"/>
                </a:lnTo>
                <a:lnTo>
                  <a:pt x="22369" y="39139"/>
                </a:lnTo>
                <a:lnTo>
                  <a:pt x="22175" y="39314"/>
                </a:lnTo>
                <a:lnTo>
                  <a:pt x="22090" y="39419"/>
                </a:lnTo>
                <a:lnTo>
                  <a:pt x="21957" y="39585"/>
                </a:lnTo>
                <a:lnTo>
                  <a:pt x="21876" y="39694"/>
                </a:lnTo>
                <a:lnTo>
                  <a:pt x="21807" y="39770"/>
                </a:lnTo>
                <a:lnTo>
                  <a:pt x="21596" y="40002"/>
                </a:lnTo>
                <a:lnTo>
                  <a:pt x="21575" y="40026"/>
                </a:lnTo>
                <a:lnTo>
                  <a:pt x="21373" y="40259"/>
                </a:lnTo>
                <a:lnTo>
                  <a:pt x="21145" y="40534"/>
                </a:lnTo>
                <a:lnTo>
                  <a:pt x="20970" y="40757"/>
                </a:lnTo>
                <a:lnTo>
                  <a:pt x="20704" y="40985"/>
                </a:lnTo>
                <a:lnTo>
                  <a:pt x="20467" y="41227"/>
                </a:lnTo>
                <a:lnTo>
                  <a:pt x="19997" y="41654"/>
                </a:lnTo>
                <a:lnTo>
                  <a:pt x="19850" y="41809"/>
                </a:lnTo>
                <a:lnTo>
                  <a:pt x="19845" y="41815"/>
                </a:lnTo>
                <a:lnTo>
                  <a:pt x="19755" y="41910"/>
                </a:lnTo>
                <a:lnTo>
                  <a:pt x="19636" y="42010"/>
                </a:lnTo>
                <a:lnTo>
                  <a:pt x="19418" y="42228"/>
                </a:lnTo>
                <a:lnTo>
                  <a:pt x="19294" y="42346"/>
                </a:lnTo>
                <a:lnTo>
                  <a:pt x="19014" y="42569"/>
                </a:lnTo>
                <a:lnTo>
                  <a:pt x="18782" y="42925"/>
                </a:lnTo>
                <a:lnTo>
                  <a:pt x="18597" y="43125"/>
                </a:lnTo>
                <a:lnTo>
                  <a:pt x="18538" y="43182"/>
                </a:lnTo>
                <a:lnTo>
                  <a:pt x="18500" y="43218"/>
                </a:lnTo>
                <a:lnTo>
                  <a:pt x="18179" y="43528"/>
                </a:lnTo>
                <a:lnTo>
                  <a:pt x="17819" y="43836"/>
                </a:lnTo>
                <a:lnTo>
                  <a:pt x="17676" y="43927"/>
                </a:lnTo>
                <a:lnTo>
                  <a:pt x="17506" y="44040"/>
                </a:lnTo>
                <a:lnTo>
                  <a:pt x="17316" y="44320"/>
                </a:lnTo>
                <a:lnTo>
                  <a:pt x="17208" y="44562"/>
                </a:lnTo>
                <a:lnTo>
                  <a:pt x="17135" y="44724"/>
                </a:lnTo>
                <a:lnTo>
                  <a:pt x="17101" y="44776"/>
                </a:lnTo>
                <a:lnTo>
                  <a:pt x="17083" y="44804"/>
                </a:lnTo>
                <a:lnTo>
                  <a:pt x="17073" y="44819"/>
                </a:lnTo>
                <a:lnTo>
                  <a:pt x="17026" y="44890"/>
                </a:lnTo>
                <a:lnTo>
                  <a:pt x="16952" y="45028"/>
                </a:lnTo>
                <a:lnTo>
                  <a:pt x="16950" y="45032"/>
                </a:lnTo>
                <a:lnTo>
                  <a:pt x="16916" y="45078"/>
                </a:lnTo>
                <a:lnTo>
                  <a:pt x="16813" y="45217"/>
                </a:lnTo>
                <a:lnTo>
                  <a:pt x="16739" y="45315"/>
                </a:lnTo>
                <a:lnTo>
                  <a:pt x="16685" y="45388"/>
                </a:lnTo>
                <a:lnTo>
                  <a:pt x="16500" y="45621"/>
                </a:lnTo>
                <a:lnTo>
                  <a:pt x="16370" y="45828"/>
                </a:lnTo>
                <a:lnTo>
                  <a:pt x="16201" y="46100"/>
                </a:lnTo>
                <a:lnTo>
                  <a:pt x="15788" y="46655"/>
                </a:lnTo>
                <a:lnTo>
                  <a:pt x="15660" y="46807"/>
                </a:lnTo>
                <a:lnTo>
                  <a:pt x="15536" y="46967"/>
                </a:lnTo>
                <a:lnTo>
                  <a:pt x="15519" y="46988"/>
                </a:lnTo>
                <a:lnTo>
                  <a:pt x="15479" y="47039"/>
                </a:lnTo>
                <a:lnTo>
                  <a:pt x="15308" y="47206"/>
                </a:lnTo>
                <a:lnTo>
                  <a:pt x="15167" y="47323"/>
                </a:lnTo>
                <a:lnTo>
                  <a:pt x="15166" y="47324"/>
                </a:lnTo>
                <a:lnTo>
                  <a:pt x="14896" y="47481"/>
                </a:lnTo>
                <a:lnTo>
                  <a:pt x="14582" y="47642"/>
                </a:lnTo>
                <a:lnTo>
                  <a:pt x="14550" y="47660"/>
                </a:lnTo>
                <a:lnTo>
                  <a:pt x="14122" y="47889"/>
                </a:lnTo>
                <a:lnTo>
                  <a:pt x="13662" y="48169"/>
                </a:lnTo>
                <a:lnTo>
                  <a:pt x="13611" y="48212"/>
                </a:lnTo>
                <a:lnTo>
                  <a:pt x="13477" y="48325"/>
                </a:lnTo>
                <a:lnTo>
                  <a:pt x="13387" y="48444"/>
                </a:lnTo>
                <a:lnTo>
                  <a:pt x="13287" y="48567"/>
                </a:lnTo>
                <a:lnTo>
                  <a:pt x="13187" y="48700"/>
                </a:lnTo>
                <a:lnTo>
                  <a:pt x="13164" y="48737"/>
                </a:lnTo>
                <a:lnTo>
                  <a:pt x="13102" y="48838"/>
                </a:lnTo>
                <a:lnTo>
                  <a:pt x="12922" y="49108"/>
                </a:lnTo>
                <a:lnTo>
                  <a:pt x="12770" y="49365"/>
                </a:lnTo>
                <a:lnTo>
                  <a:pt x="12547" y="49768"/>
                </a:lnTo>
                <a:lnTo>
                  <a:pt x="12366" y="50048"/>
                </a:lnTo>
                <a:lnTo>
                  <a:pt x="12321" y="50088"/>
                </a:lnTo>
                <a:lnTo>
                  <a:pt x="12273" y="50129"/>
                </a:lnTo>
                <a:lnTo>
                  <a:pt x="12262" y="50138"/>
                </a:lnTo>
                <a:lnTo>
                  <a:pt x="11968" y="50157"/>
                </a:lnTo>
                <a:lnTo>
                  <a:pt x="11821" y="50167"/>
                </a:lnTo>
                <a:lnTo>
                  <a:pt x="11574" y="50247"/>
                </a:lnTo>
                <a:lnTo>
                  <a:pt x="11111" y="50479"/>
                </a:lnTo>
                <a:lnTo>
                  <a:pt x="11062" y="50503"/>
                </a:lnTo>
                <a:lnTo>
                  <a:pt x="10744" y="50684"/>
                </a:lnTo>
                <a:lnTo>
                  <a:pt x="10723" y="50701"/>
                </a:lnTo>
                <a:lnTo>
                  <a:pt x="10392" y="50968"/>
                </a:lnTo>
                <a:lnTo>
                  <a:pt x="10279" y="51068"/>
                </a:lnTo>
                <a:lnTo>
                  <a:pt x="10218" y="51105"/>
                </a:lnTo>
                <a:lnTo>
                  <a:pt x="10171" y="51134"/>
                </a:lnTo>
                <a:lnTo>
                  <a:pt x="10013" y="51229"/>
                </a:lnTo>
                <a:lnTo>
                  <a:pt x="9742" y="51424"/>
                </a:lnTo>
                <a:lnTo>
                  <a:pt x="9619" y="51552"/>
                </a:lnTo>
                <a:lnTo>
                  <a:pt x="9491" y="51652"/>
                </a:lnTo>
                <a:lnTo>
                  <a:pt x="9292" y="51851"/>
                </a:lnTo>
                <a:lnTo>
                  <a:pt x="9230" y="51913"/>
                </a:lnTo>
                <a:lnTo>
                  <a:pt x="9092" y="52060"/>
                </a:lnTo>
                <a:lnTo>
                  <a:pt x="9033" y="52166"/>
                </a:lnTo>
                <a:lnTo>
                  <a:pt x="8988" y="52245"/>
                </a:lnTo>
                <a:lnTo>
                  <a:pt x="8551" y="52919"/>
                </a:lnTo>
                <a:lnTo>
                  <a:pt x="8343" y="53130"/>
                </a:lnTo>
                <a:lnTo>
                  <a:pt x="8219" y="53256"/>
                </a:lnTo>
                <a:lnTo>
                  <a:pt x="8083" y="53386"/>
                </a:lnTo>
                <a:lnTo>
                  <a:pt x="7887" y="53574"/>
                </a:lnTo>
                <a:lnTo>
                  <a:pt x="7853" y="53607"/>
                </a:lnTo>
                <a:lnTo>
                  <a:pt x="7746" y="53711"/>
                </a:lnTo>
                <a:lnTo>
                  <a:pt x="7720" y="53736"/>
                </a:lnTo>
                <a:lnTo>
                  <a:pt x="7640" y="53813"/>
                </a:lnTo>
                <a:lnTo>
                  <a:pt x="7412" y="54034"/>
                </a:lnTo>
                <a:lnTo>
                  <a:pt x="7327" y="54153"/>
                </a:lnTo>
                <a:lnTo>
                  <a:pt x="7208" y="54342"/>
                </a:lnTo>
                <a:lnTo>
                  <a:pt x="7118" y="54502"/>
                </a:lnTo>
                <a:lnTo>
                  <a:pt x="7104" y="54527"/>
                </a:lnTo>
                <a:lnTo>
                  <a:pt x="6886" y="54921"/>
                </a:lnTo>
                <a:lnTo>
                  <a:pt x="6825" y="55108"/>
                </a:lnTo>
                <a:lnTo>
                  <a:pt x="6815" y="55140"/>
                </a:lnTo>
                <a:lnTo>
                  <a:pt x="6789" y="55314"/>
                </a:lnTo>
                <a:lnTo>
                  <a:pt x="6767" y="55471"/>
                </a:lnTo>
                <a:lnTo>
                  <a:pt x="6753" y="55567"/>
                </a:lnTo>
                <a:lnTo>
                  <a:pt x="6587" y="56672"/>
                </a:lnTo>
                <a:lnTo>
                  <a:pt x="6577" y="56725"/>
                </a:lnTo>
                <a:lnTo>
                  <a:pt x="6539" y="56919"/>
                </a:lnTo>
                <a:lnTo>
                  <a:pt x="6529" y="56955"/>
                </a:lnTo>
                <a:lnTo>
                  <a:pt x="6502" y="57051"/>
                </a:lnTo>
                <a:lnTo>
                  <a:pt x="6501" y="57052"/>
                </a:lnTo>
                <a:lnTo>
                  <a:pt x="6501" y="57242"/>
                </a:lnTo>
                <a:lnTo>
                  <a:pt x="6516" y="57503"/>
                </a:lnTo>
                <a:lnTo>
                  <a:pt x="6501" y="57688"/>
                </a:lnTo>
                <a:lnTo>
                  <a:pt x="6437" y="58061"/>
                </a:lnTo>
                <a:lnTo>
                  <a:pt x="6481" y="58118"/>
                </a:lnTo>
                <a:lnTo>
                  <a:pt x="6489" y="58161"/>
                </a:lnTo>
                <a:lnTo>
                  <a:pt x="6486" y="58188"/>
                </a:lnTo>
                <a:lnTo>
                  <a:pt x="6460" y="58207"/>
                </a:lnTo>
                <a:lnTo>
                  <a:pt x="6442" y="58224"/>
                </a:lnTo>
                <a:lnTo>
                  <a:pt x="6439" y="58246"/>
                </a:lnTo>
                <a:lnTo>
                  <a:pt x="6447" y="58264"/>
                </a:lnTo>
                <a:lnTo>
                  <a:pt x="6469" y="58270"/>
                </a:lnTo>
                <a:lnTo>
                  <a:pt x="6502" y="58291"/>
                </a:lnTo>
                <a:lnTo>
                  <a:pt x="6522" y="58334"/>
                </a:lnTo>
                <a:lnTo>
                  <a:pt x="6522" y="58367"/>
                </a:lnTo>
                <a:lnTo>
                  <a:pt x="6502" y="58391"/>
                </a:lnTo>
                <a:lnTo>
                  <a:pt x="6501" y="58393"/>
                </a:lnTo>
                <a:lnTo>
                  <a:pt x="6478" y="58406"/>
                </a:lnTo>
                <a:lnTo>
                  <a:pt x="6435" y="58410"/>
                </a:lnTo>
                <a:lnTo>
                  <a:pt x="6410" y="58451"/>
                </a:lnTo>
                <a:lnTo>
                  <a:pt x="6383" y="58493"/>
                </a:lnTo>
                <a:lnTo>
                  <a:pt x="6362" y="58533"/>
                </a:lnTo>
                <a:lnTo>
                  <a:pt x="6330" y="58538"/>
                </a:lnTo>
                <a:lnTo>
                  <a:pt x="6317" y="58540"/>
                </a:lnTo>
                <a:lnTo>
                  <a:pt x="6298" y="58531"/>
                </a:lnTo>
                <a:lnTo>
                  <a:pt x="6253" y="58525"/>
                </a:lnTo>
                <a:lnTo>
                  <a:pt x="6230" y="58531"/>
                </a:lnTo>
                <a:lnTo>
                  <a:pt x="6225" y="58549"/>
                </a:lnTo>
                <a:lnTo>
                  <a:pt x="6226" y="58571"/>
                </a:lnTo>
                <a:lnTo>
                  <a:pt x="6226" y="58602"/>
                </a:lnTo>
                <a:lnTo>
                  <a:pt x="6201" y="58637"/>
                </a:lnTo>
                <a:lnTo>
                  <a:pt x="6200" y="58638"/>
                </a:lnTo>
                <a:lnTo>
                  <a:pt x="6192" y="58655"/>
                </a:lnTo>
                <a:lnTo>
                  <a:pt x="6170" y="58677"/>
                </a:lnTo>
                <a:lnTo>
                  <a:pt x="6165" y="58699"/>
                </a:lnTo>
                <a:lnTo>
                  <a:pt x="6166" y="58735"/>
                </a:lnTo>
                <a:lnTo>
                  <a:pt x="6172" y="58748"/>
                </a:lnTo>
                <a:lnTo>
                  <a:pt x="6193" y="58764"/>
                </a:lnTo>
                <a:lnTo>
                  <a:pt x="6223" y="58779"/>
                </a:lnTo>
                <a:lnTo>
                  <a:pt x="6256" y="58806"/>
                </a:lnTo>
                <a:lnTo>
                  <a:pt x="6264" y="58815"/>
                </a:lnTo>
                <a:lnTo>
                  <a:pt x="6283" y="58839"/>
                </a:lnTo>
                <a:lnTo>
                  <a:pt x="6287" y="58866"/>
                </a:lnTo>
                <a:lnTo>
                  <a:pt x="6288" y="58894"/>
                </a:lnTo>
                <a:lnTo>
                  <a:pt x="6289" y="58930"/>
                </a:lnTo>
                <a:lnTo>
                  <a:pt x="6282" y="58950"/>
                </a:lnTo>
                <a:lnTo>
                  <a:pt x="6265" y="58967"/>
                </a:lnTo>
                <a:lnTo>
                  <a:pt x="6228" y="58986"/>
                </a:lnTo>
                <a:lnTo>
                  <a:pt x="6222" y="58987"/>
                </a:lnTo>
                <a:lnTo>
                  <a:pt x="6193" y="58994"/>
                </a:lnTo>
                <a:lnTo>
                  <a:pt x="6165" y="59005"/>
                </a:lnTo>
                <a:lnTo>
                  <a:pt x="6147" y="59022"/>
                </a:lnTo>
                <a:lnTo>
                  <a:pt x="6140" y="59058"/>
                </a:lnTo>
                <a:lnTo>
                  <a:pt x="6120" y="59093"/>
                </a:lnTo>
                <a:lnTo>
                  <a:pt x="6101" y="59124"/>
                </a:lnTo>
                <a:lnTo>
                  <a:pt x="6081" y="59150"/>
                </a:lnTo>
                <a:lnTo>
                  <a:pt x="6072" y="59174"/>
                </a:lnTo>
                <a:lnTo>
                  <a:pt x="6072" y="59194"/>
                </a:lnTo>
                <a:lnTo>
                  <a:pt x="6086" y="59222"/>
                </a:lnTo>
                <a:lnTo>
                  <a:pt x="6104" y="59246"/>
                </a:lnTo>
                <a:lnTo>
                  <a:pt x="6138" y="59266"/>
                </a:lnTo>
                <a:lnTo>
                  <a:pt x="6150" y="59284"/>
                </a:lnTo>
                <a:lnTo>
                  <a:pt x="6159" y="59299"/>
                </a:lnTo>
                <a:lnTo>
                  <a:pt x="6168" y="59351"/>
                </a:lnTo>
                <a:lnTo>
                  <a:pt x="6169" y="59373"/>
                </a:lnTo>
                <a:lnTo>
                  <a:pt x="6156" y="59398"/>
                </a:lnTo>
                <a:lnTo>
                  <a:pt x="6136" y="59406"/>
                </a:lnTo>
                <a:lnTo>
                  <a:pt x="6120" y="59410"/>
                </a:lnTo>
                <a:lnTo>
                  <a:pt x="6118" y="59411"/>
                </a:lnTo>
                <a:lnTo>
                  <a:pt x="6117" y="59414"/>
                </a:lnTo>
                <a:lnTo>
                  <a:pt x="6065" y="59418"/>
                </a:lnTo>
                <a:lnTo>
                  <a:pt x="6020" y="59412"/>
                </a:lnTo>
                <a:lnTo>
                  <a:pt x="5965" y="59403"/>
                </a:lnTo>
                <a:lnTo>
                  <a:pt x="5938" y="59392"/>
                </a:lnTo>
                <a:lnTo>
                  <a:pt x="5873" y="59396"/>
                </a:lnTo>
                <a:lnTo>
                  <a:pt x="5850" y="59371"/>
                </a:lnTo>
                <a:lnTo>
                  <a:pt x="5805" y="59367"/>
                </a:lnTo>
                <a:lnTo>
                  <a:pt x="5792" y="59394"/>
                </a:lnTo>
                <a:lnTo>
                  <a:pt x="5785" y="59410"/>
                </a:lnTo>
                <a:lnTo>
                  <a:pt x="5772" y="59420"/>
                </a:lnTo>
                <a:lnTo>
                  <a:pt x="5748" y="59446"/>
                </a:lnTo>
                <a:lnTo>
                  <a:pt x="5732" y="59470"/>
                </a:lnTo>
                <a:lnTo>
                  <a:pt x="5727" y="59499"/>
                </a:lnTo>
                <a:lnTo>
                  <a:pt x="5721" y="59537"/>
                </a:lnTo>
                <a:lnTo>
                  <a:pt x="5718" y="59562"/>
                </a:lnTo>
                <a:lnTo>
                  <a:pt x="5739" y="59591"/>
                </a:lnTo>
                <a:lnTo>
                  <a:pt x="5749" y="59610"/>
                </a:lnTo>
                <a:lnTo>
                  <a:pt x="5779" y="59624"/>
                </a:lnTo>
                <a:lnTo>
                  <a:pt x="5810" y="59656"/>
                </a:lnTo>
                <a:lnTo>
                  <a:pt x="5827" y="59677"/>
                </a:lnTo>
                <a:lnTo>
                  <a:pt x="5858" y="59709"/>
                </a:lnTo>
                <a:lnTo>
                  <a:pt x="5870" y="59725"/>
                </a:lnTo>
                <a:lnTo>
                  <a:pt x="5876" y="59734"/>
                </a:lnTo>
                <a:lnTo>
                  <a:pt x="5893" y="59752"/>
                </a:lnTo>
                <a:lnTo>
                  <a:pt x="5927" y="59775"/>
                </a:lnTo>
                <a:lnTo>
                  <a:pt x="5956" y="59792"/>
                </a:lnTo>
                <a:lnTo>
                  <a:pt x="5967" y="59799"/>
                </a:lnTo>
                <a:lnTo>
                  <a:pt x="5994" y="59820"/>
                </a:lnTo>
                <a:lnTo>
                  <a:pt x="6013" y="59841"/>
                </a:lnTo>
                <a:lnTo>
                  <a:pt x="6025" y="59854"/>
                </a:lnTo>
                <a:lnTo>
                  <a:pt x="6040" y="59873"/>
                </a:lnTo>
                <a:lnTo>
                  <a:pt x="6050" y="59889"/>
                </a:lnTo>
                <a:lnTo>
                  <a:pt x="6062" y="59918"/>
                </a:lnTo>
                <a:lnTo>
                  <a:pt x="6072" y="59938"/>
                </a:lnTo>
                <a:lnTo>
                  <a:pt x="6078" y="59949"/>
                </a:lnTo>
                <a:lnTo>
                  <a:pt x="6093" y="59964"/>
                </a:lnTo>
                <a:lnTo>
                  <a:pt x="6109" y="59986"/>
                </a:lnTo>
                <a:lnTo>
                  <a:pt x="6136" y="60036"/>
                </a:lnTo>
                <a:lnTo>
                  <a:pt x="6130" y="60063"/>
                </a:lnTo>
                <a:lnTo>
                  <a:pt x="6115" y="60085"/>
                </a:lnTo>
                <a:lnTo>
                  <a:pt x="6095" y="60098"/>
                </a:lnTo>
                <a:lnTo>
                  <a:pt x="6058" y="60117"/>
                </a:lnTo>
                <a:lnTo>
                  <a:pt x="6049" y="60145"/>
                </a:lnTo>
                <a:lnTo>
                  <a:pt x="6051" y="60157"/>
                </a:lnTo>
                <a:lnTo>
                  <a:pt x="6078" y="60169"/>
                </a:lnTo>
                <a:lnTo>
                  <a:pt x="6077" y="60193"/>
                </a:lnTo>
                <a:lnTo>
                  <a:pt x="6059" y="60222"/>
                </a:lnTo>
                <a:lnTo>
                  <a:pt x="6048" y="60235"/>
                </a:lnTo>
                <a:lnTo>
                  <a:pt x="6029" y="60252"/>
                </a:lnTo>
                <a:lnTo>
                  <a:pt x="6002" y="60294"/>
                </a:lnTo>
                <a:lnTo>
                  <a:pt x="6003" y="60329"/>
                </a:lnTo>
                <a:lnTo>
                  <a:pt x="6004" y="60354"/>
                </a:lnTo>
                <a:lnTo>
                  <a:pt x="6023" y="60393"/>
                </a:lnTo>
                <a:lnTo>
                  <a:pt x="6037" y="60411"/>
                </a:lnTo>
                <a:lnTo>
                  <a:pt x="6043" y="60438"/>
                </a:lnTo>
                <a:lnTo>
                  <a:pt x="6031" y="60464"/>
                </a:lnTo>
                <a:lnTo>
                  <a:pt x="6007" y="60475"/>
                </a:lnTo>
                <a:lnTo>
                  <a:pt x="5968" y="60492"/>
                </a:lnTo>
                <a:lnTo>
                  <a:pt x="5965" y="60494"/>
                </a:lnTo>
                <a:lnTo>
                  <a:pt x="5929" y="60511"/>
                </a:lnTo>
                <a:lnTo>
                  <a:pt x="5910" y="60518"/>
                </a:lnTo>
                <a:lnTo>
                  <a:pt x="5907" y="60519"/>
                </a:lnTo>
                <a:lnTo>
                  <a:pt x="5868" y="60551"/>
                </a:lnTo>
                <a:lnTo>
                  <a:pt x="5866" y="60569"/>
                </a:lnTo>
                <a:lnTo>
                  <a:pt x="5849" y="60607"/>
                </a:lnTo>
                <a:lnTo>
                  <a:pt x="5831" y="60637"/>
                </a:lnTo>
                <a:lnTo>
                  <a:pt x="5820" y="60668"/>
                </a:lnTo>
                <a:lnTo>
                  <a:pt x="5798" y="60695"/>
                </a:lnTo>
                <a:lnTo>
                  <a:pt x="5775" y="60736"/>
                </a:lnTo>
                <a:lnTo>
                  <a:pt x="5774" y="60768"/>
                </a:lnTo>
                <a:lnTo>
                  <a:pt x="5782" y="60799"/>
                </a:lnTo>
                <a:lnTo>
                  <a:pt x="5814" y="60798"/>
                </a:lnTo>
                <a:lnTo>
                  <a:pt x="5852" y="60810"/>
                </a:lnTo>
                <a:lnTo>
                  <a:pt x="5879" y="60812"/>
                </a:lnTo>
                <a:lnTo>
                  <a:pt x="5886" y="60813"/>
                </a:lnTo>
                <a:lnTo>
                  <a:pt x="5907" y="60831"/>
                </a:lnTo>
                <a:lnTo>
                  <a:pt x="5917" y="60852"/>
                </a:lnTo>
                <a:lnTo>
                  <a:pt x="5925" y="60895"/>
                </a:lnTo>
                <a:lnTo>
                  <a:pt x="5917" y="60932"/>
                </a:lnTo>
                <a:lnTo>
                  <a:pt x="5910" y="60970"/>
                </a:lnTo>
                <a:lnTo>
                  <a:pt x="5888" y="60994"/>
                </a:lnTo>
                <a:lnTo>
                  <a:pt x="5857" y="61034"/>
                </a:lnTo>
                <a:lnTo>
                  <a:pt x="5849" y="61089"/>
                </a:lnTo>
                <a:lnTo>
                  <a:pt x="5815" y="61139"/>
                </a:lnTo>
                <a:lnTo>
                  <a:pt x="5806" y="61150"/>
                </a:lnTo>
                <a:lnTo>
                  <a:pt x="5767" y="61176"/>
                </a:lnTo>
                <a:lnTo>
                  <a:pt x="5727" y="61206"/>
                </a:lnTo>
                <a:lnTo>
                  <a:pt x="5699" y="61235"/>
                </a:lnTo>
                <a:lnTo>
                  <a:pt x="5666" y="61256"/>
                </a:lnTo>
                <a:lnTo>
                  <a:pt x="5629" y="61273"/>
                </a:lnTo>
                <a:lnTo>
                  <a:pt x="5605" y="61279"/>
                </a:lnTo>
                <a:lnTo>
                  <a:pt x="5547" y="61301"/>
                </a:lnTo>
                <a:lnTo>
                  <a:pt x="5518" y="61310"/>
                </a:lnTo>
                <a:lnTo>
                  <a:pt x="5488" y="61320"/>
                </a:lnTo>
                <a:lnTo>
                  <a:pt x="5488" y="61320"/>
                </a:lnTo>
                <a:lnTo>
                  <a:pt x="5456" y="61343"/>
                </a:lnTo>
                <a:lnTo>
                  <a:pt x="5457" y="61366"/>
                </a:lnTo>
                <a:lnTo>
                  <a:pt x="5457" y="61385"/>
                </a:lnTo>
                <a:lnTo>
                  <a:pt x="5458" y="61404"/>
                </a:lnTo>
                <a:lnTo>
                  <a:pt x="5452" y="61411"/>
                </a:lnTo>
                <a:lnTo>
                  <a:pt x="5442" y="61435"/>
                </a:lnTo>
                <a:lnTo>
                  <a:pt x="5427" y="61461"/>
                </a:lnTo>
                <a:lnTo>
                  <a:pt x="5428" y="61488"/>
                </a:lnTo>
                <a:lnTo>
                  <a:pt x="5433" y="61526"/>
                </a:lnTo>
                <a:lnTo>
                  <a:pt x="5441" y="61544"/>
                </a:lnTo>
                <a:lnTo>
                  <a:pt x="5462" y="61561"/>
                </a:lnTo>
                <a:lnTo>
                  <a:pt x="5468" y="61596"/>
                </a:lnTo>
                <a:lnTo>
                  <a:pt x="5460" y="61623"/>
                </a:lnTo>
                <a:lnTo>
                  <a:pt x="5456" y="61643"/>
                </a:lnTo>
                <a:lnTo>
                  <a:pt x="5457" y="61688"/>
                </a:lnTo>
                <a:lnTo>
                  <a:pt x="5464" y="61724"/>
                </a:lnTo>
                <a:lnTo>
                  <a:pt x="5465" y="61761"/>
                </a:lnTo>
                <a:lnTo>
                  <a:pt x="5457" y="61820"/>
                </a:lnTo>
                <a:lnTo>
                  <a:pt x="5450" y="61848"/>
                </a:lnTo>
                <a:lnTo>
                  <a:pt x="5422" y="61906"/>
                </a:lnTo>
                <a:lnTo>
                  <a:pt x="5373" y="61928"/>
                </a:lnTo>
                <a:lnTo>
                  <a:pt x="5366" y="61931"/>
                </a:lnTo>
                <a:lnTo>
                  <a:pt x="5338" y="61932"/>
                </a:lnTo>
                <a:lnTo>
                  <a:pt x="5301" y="61933"/>
                </a:lnTo>
                <a:lnTo>
                  <a:pt x="5295" y="61933"/>
                </a:lnTo>
                <a:lnTo>
                  <a:pt x="5239" y="61925"/>
                </a:lnTo>
                <a:lnTo>
                  <a:pt x="5237" y="61925"/>
                </a:lnTo>
                <a:lnTo>
                  <a:pt x="5182" y="61914"/>
                </a:lnTo>
                <a:lnTo>
                  <a:pt x="5145" y="61954"/>
                </a:lnTo>
                <a:lnTo>
                  <a:pt x="5081" y="62023"/>
                </a:lnTo>
                <a:lnTo>
                  <a:pt x="5046" y="62017"/>
                </a:lnTo>
                <a:lnTo>
                  <a:pt x="5010" y="62010"/>
                </a:lnTo>
                <a:lnTo>
                  <a:pt x="4989" y="62003"/>
                </a:lnTo>
                <a:lnTo>
                  <a:pt x="4968" y="61993"/>
                </a:lnTo>
                <a:lnTo>
                  <a:pt x="4953" y="61973"/>
                </a:lnTo>
                <a:lnTo>
                  <a:pt x="4940" y="61983"/>
                </a:lnTo>
                <a:lnTo>
                  <a:pt x="4910" y="61998"/>
                </a:lnTo>
                <a:lnTo>
                  <a:pt x="4845" y="62014"/>
                </a:lnTo>
                <a:lnTo>
                  <a:pt x="4780" y="62037"/>
                </a:lnTo>
                <a:lnTo>
                  <a:pt x="4752" y="62050"/>
                </a:lnTo>
                <a:lnTo>
                  <a:pt x="4793" y="62115"/>
                </a:lnTo>
                <a:lnTo>
                  <a:pt x="4805" y="62138"/>
                </a:lnTo>
                <a:lnTo>
                  <a:pt x="4811" y="62167"/>
                </a:lnTo>
                <a:lnTo>
                  <a:pt x="4806" y="62190"/>
                </a:lnTo>
                <a:lnTo>
                  <a:pt x="4798" y="62225"/>
                </a:lnTo>
                <a:lnTo>
                  <a:pt x="4783" y="62242"/>
                </a:lnTo>
                <a:lnTo>
                  <a:pt x="4764" y="62250"/>
                </a:lnTo>
                <a:lnTo>
                  <a:pt x="4746" y="62259"/>
                </a:lnTo>
                <a:lnTo>
                  <a:pt x="4718" y="62272"/>
                </a:lnTo>
                <a:lnTo>
                  <a:pt x="4666" y="62286"/>
                </a:lnTo>
                <a:lnTo>
                  <a:pt x="4641" y="62310"/>
                </a:lnTo>
                <a:lnTo>
                  <a:pt x="4637" y="62336"/>
                </a:lnTo>
                <a:lnTo>
                  <a:pt x="4623" y="62370"/>
                </a:lnTo>
                <a:lnTo>
                  <a:pt x="4609" y="62396"/>
                </a:lnTo>
                <a:lnTo>
                  <a:pt x="4583" y="62413"/>
                </a:lnTo>
                <a:lnTo>
                  <a:pt x="4567" y="62431"/>
                </a:lnTo>
                <a:lnTo>
                  <a:pt x="4532" y="62452"/>
                </a:lnTo>
                <a:lnTo>
                  <a:pt x="4515" y="62452"/>
                </a:lnTo>
                <a:lnTo>
                  <a:pt x="4472" y="62472"/>
                </a:lnTo>
                <a:lnTo>
                  <a:pt x="4437" y="62490"/>
                </a:lnTo>
                <a:lnTo>
                  <a:pt x="4435" y="62491"/>
                </a:lnTo>
                <a:lnTo>
                  <a:pt x="4420" y="62505"/>
                </a:lnTo>
                <a:lnTo>
                  <a:pt x="4410" y="62547"/>
                </a:lnTo>
                <a:lnTo>
                  <a:pt x="4411" y="62571"/>
                </a:lnTo>
                <a:lnTo>
                  <a:pt x="4417" y="62589"/>
                </a:lnTo>
                <a:lnTo>
                  <a:pt x="4434" y="62610"/>
                </a:lnTo>
                <a:lnTo>
                  <a:pt x="4457" y="62629"/>
                </a:lnTo>
                <a:lnTo>
                  <a:pt x="4482" y="62654"/>
                </a:lnTo>
                <a:lnTo>
                  <a:pt x="4500" y="62674"/>
                </a:lnTo>
                <a:lnTo>
                  <a:pt x="4536" y="62700"/>
                </a:lnTo>
                <a:lnTo>
                  <a:pt x="4572" y="62724"/>
                </a:lnTo>
                <a:lnTo>
                  <a:pt x="4604" y="62731"/>
                </a:lnTo>
                <a:lnTo>
                  <a:pt x="4671" y="62739"/>
                </a:lnTo>
                <a:lnTo>
                  <a:pt x="4728" y="62746"/>
                </a:lnTo>
                <a:lnTo>
                  <a:pt x="4740" y="62753"/>
                </a:lnTo>
                <a:lnTo>
                  <a:pt x="4790" y="62757"/>
                </a:lnTo>
                <a:lnTo>
                  <a:pt x="4834" y="62774"/>
                </a:lnTo>
                <a:lnTo>
                  <a:pt x="4876" y="62821"/>
                </a:lnTo>
                <a:lnTo>
                  <a:pt x="4887" y="62867"/>
                </a:lnTo>
                <a:lnTo>
                  <a:pt x="4889" y="62877"/>
                </a:lnTo>
                <a:lnTo>
                  <a:pt x="4900" y="62936"/>
                </a:lnTo>
                <a:lnTo>
                  <a:pt x="4893" y="62974"/>
                </a:lnTo>
                <a:lnTo>
                  <a:pt x="4867" y="63034"/>
                </a:lnTo>
                <a:lnTo>
                  <a:pt x="4843" y="63057"/>
                </a:lnTo>
                <a:lnTo>
                  <a:pt x="4806" y="63083"/>
                </a:lnTo>
                <a:lnTo>
                  <a:pt x="4795" y="63090"/>
                </a:lnTo>
                <a:lnTo>
                  <a:pt x="4770" y="63099"/>
                </a:lnTo>
                <a:lnTo>
                  <a:pt x="4743" y="63108"/>
                </a:lnTo>
                <a:lnTo>
                  <a:pt x="4685" y="63109"/>
                </a:lnTo>
                <a:lnTo>
                  <a:pt x="4631" y="63111"/>
                </a:lnTo>
                <a:lnTo>
                  <a:pt x="4563" y="63119"/>
                </a:lnTo>
                <a:lnTo>
                  <a:pt x="4549" y="63132"/>
                </a:lnTo>
                <a:lnTo>
                  <a:pt x="4508" y="63171"/>
                </a:lnTo>
                <a:lnTo>
                  <a:pt x="4470" y="63228"/>
                </a:lnTo>
                <a:lnTo>
                  <a:pt x="4441" y="63267"/>
                </a:lnTo>
                <a:lnTo>
                  <a:pt x="4373" y="63310"/>
                </a:lnTo>
                <a:lnTo>
                  <a:pt x="4281" y="63312"/>
                </a:lnTo>
                <a:lnTo>
                  <a:pt x="4244" y="63306"/>
                </a:lnTo>
                <a:lnTo>
                  <a:pt x="4185" y="63302"/>
                </a:lnTo>
                <a:lnTo>
                  <a:pt x="4176" y="63297"/>
                </a:lnTo>
                <a:lnTo>
                  <a:pt x="4082" y="63387"/>
                </a:lnTo>
                <a:lnTo>
                  <a:pt x="4078" y="63391"/>
                </a:lnTo>
                <a:lnTo>
                  <a:pt x="4076" y="63428"/>
                </a:lnTo>
                <a:lnTo>
                  <a:pt x="4077" y="63455"/>
                </a:lnTo>
                <a:lnTo>
                  <a:pt x="4070" y="63475"/>
                </a:lnTo>
                <a:lnTo>
                  <a:pt x="4059" y="63513"/>
                </a:lnTo>
                <a:lnTo>
                  <a:pt x="4038" y="63546"/>
                </a:lnTo>
                <a:lnTo>
                  <a:pt x="4030" y="63592"/>
                </a:lnTo>
                <a:lnTo>
                  <a:pt x="3956" y="63633"/>
                </a:lnTo>
                <a:lnTo>
                  <a:pt x="3945" y="63648"/>
                </a:lnTo>
                <a:lnTo>
                  <a:pt x="3942" y="63695"/>
                </a:lnTo>
                <a:lnTo>
                  <a:pt x="3943" y="63720"/>
                </a:lnTo>
                <a:lnTo>
                  <a:pt x="3953" y="63747"/>
                </a:lnTo>
                <a:lnTo>
                  <a:pt x="3959" y="63767"/>
                </a:lnTo>
                <a:lnTo>
                  <a:pt x="3959" y="63778"/>
                </a:lnTo>
                <a:lnTo>
                  <a:pt x="3941" y="63812"/>
                </a:lnTo>
                <a:lnTo>
                  <a:pt x="3938" y="63818"/>
                </a:lnTo>
                <a:lnTo>
                  <a:pt x="3934" y="63824"/>
                </a:lnTo>
                <a:lnTo>
                  <a:pt x="3931" y="63829"/>
                </a:lnTo>
                <a:lnTo>
                  <a:pt x="3913" y="63859"/>
                </a:lnTo>
                <a:lnTo>
                  <a:pt x="3892" y="63861"/>
                </a:lnTo>
                <a:lnTo>
                  <a:pt x="3864" y="63862"/>
                </a:lnTo>
                <a:lnTo>
                  <a:pt x="3843" y="63858"/>
                </a:lnTo>
                <a:lnTo>
                  <a:pt x="3818" y="63845"/>
                </a:lnTo>
                <a:lnTo>
                  <a:pt x="3783" y="63845"/>
                </a:lnTo>
                <a:lnTo>
                  <a:pt x="3770" y="63862"/>
                </a:lnTo>
                <a:lnTo>
                  <a:pt x="3763" y="63869"/>
                </a:lnTo>
                <a:lnTo>
                  <a:pt x="3748" y="63884"/>
                </a:lnTo>
                <a:lnTo>
                  <a:pt x="3723" y="63888"/>
                </a:lnTo>
                <a:lnTo>
                  <a:pt x="3725" y="63894"/>
                </a:lnTo>
                <a:lnTo>
                  <a:pt x="3687" y="63893"/>
                </a:lnTo>
                <a:lnTo>
                  <a:pt x="3672" y="63895"/>
                </a:lnTo>
                <a:lnTo>
                  <a:pt x="3640" y="63901"/>
                </a:lnTo>
                <a:lnTo>
                  <a:pt x="3603" y="63918"/>
                </a:lnTo>
                <a:lnTo>
                  <a:pt x="3536" y="63943"/>
                </a:lnTo>
                <a:lnTo>
                  <a:pt x="3478" y="63965"/>
                </a:lnTo>
                <a:lnTo>
                  <a:pt x="3481" y="63992"/>
                </a:lnTo>
                <a:lnTo>
                  <a:pt x="3498" y="64011"/>
                </a:lnTo>
                <a:lnTo>
                  <a:pt x="3542" y="64036"/>
                </a:lnTo>
                <a:lnTo>
                  <a:pt x="3584" y="64053"/>
                </a:lnTo>
                <a:lnTo>
                  <a:pt x="3612" y="64074"/>
                </a:lnTo>
                <a:lnTo>
                  <a:pt x="3660" y="64103"/>
                </a:lnTo>
                <a:lnTo>
                  <a:pt x="3702" y="64133"/>
                </a:lnTo>
                <a:lnTo>
                  <a:pt x="3728" y="64196"/>
                </a:lnTo>
                <a:lnTo>
                  <a:pt x="3762" y="64224"/>
                </a:lnTo>
                <a:lnTo>
                  <a:pt x="3821" y="64245"/>
                </a:lnTo>
                <a:lnTo>
                  <a:pt x="3863" y="64265"/>
                </a:lnTo>
                <a:lnTo>
                  <a:pt x="3916" y="64297"/>
                </a:lnTo>
                <a:lnTo>
                  <a:pt x="3926" y="64311"/>
                </a:lnTo>
                <a:lnTo>
                  <a:pt x="3942" y="64347"/>
                </a:lnTo>
                <a:lnTo>
                  <a:pt x="3948" y="64372"/>
                </a:lnTo>
                <a:lnTo>
                  <a:pt x="3956" y="64408"/>
                </a:lnTo>
                <a:lnTo>
                  <a:pt x="3974" y="64433"/>
                </a:lnTo>
                <a:lnTo>
                  <a:pt x="3972" y="64456"/>
                </a:lnTo>
                <a:lnTo>
                  <a:pt x="3960" y="64486"/>
                </a:lnTo>
                <a:lnTo>
                  <a:pt x="3945" y="64501"/>
                </a:lnTo>
                <a:lnTo>
                  <a:pt x="3933" y="64521"/>
                </a:lnTo>
                <a:lnTo>
                  <a:pt x="3924" y="64538"/>
                </a:lnTo>
                <a:lnTo>
                  <a:pt x="3918" y="64545"/>
                </a:lnTo>
                <a:lnTo>
                  <a:pt x="3907" y="64536"/>
                </a:lnTo>
                <a:lnTo>
                  <a:pt x="3888" y="64545"/>
                </a:lnTo>
                <a:lnTo>
                  <a:pt x="3863" y="64557"/>
                </a:lnTo>
                <a:lnTo>
                  <a:pt x="3803" y="64573"/>
                </a:lnTo>
                <a:lnTo>
                  <a:pt x="3767" y="64577"/>
                </a:lnTo>
                <a:lnTo>
                  <a:pt x="3738" y="64592"/>
                </a:lnTo>
                <a:lnTo>
                  <a:pt x="3712" y="64604"/>
                </a:lnTo>
                <a:lnTo>
                  <a:pt x="3677" y="64626"/>
                </a:lnTo>
                <a:lnTo>
                  <a:pt x="3647" y="64638"/>
                </a:lnTo>
                <a:lnTo>
                  <a:pt x="3621" y="64635"/>
                </a:lnTo>
                <a:lnTo>
                  <a:pt x="3565" y="64636"/>
                </a:lnTo>
                <a:lnTo>
                  <a:pt x="3524" y="64659"/>
                </a:lnTo>
                <a:lnTo>
                  <a:pt x="3525" y="64693"/>
                </a:lnTo>
                <a:lnTo>
                  <a:pt x="3525" y="64719"/>
                </a:lnTo>
                <a:lnTo>
                  <a:pt x="3526" y="64740"/>
                </a:lnTo>
                <a:lnTo>
                  <a:pt x="3527" y="64769"/>
                </a:lnTo>
                <a:lnTo>
                  <a:pt x="3522" y="64795"/>
                </a:lnTo>
                <a:lnTo>
                  <a:pt x="3520" y="64818"/>
                </a:lnTo>
                <a:lnTo>
                  <a:pt x="3519" y="64840"/>
                </a:lnTo>
                <a:lnTo>
                  <a:pt x="3520" y="64871"/>
                </a:lnTo>
                <a:lnTo>
                  <a:pt x="3530" y="64901"/>
                </a:lnTo>
                <a:lnTo>
                  <a:pt x="3547" y="64923"/>
                </a:lnTo>
                <a:lnTo>
                  <a:pt x="3542" y="64929"/>
                </a:lnTo>
                <a:lnTo>
                  <a:pt x="3544" y="64946"/>
                </a:lnTo>
                <a:lnTo>
                  <a:pt x="3560" y="64968"/>
                </a:lnTo>
                <a:lnTo>
                  <a:pt x="3576" y="64998"/>
                </a:lnTo>
                <a:lnTo>
                  <a:pt x="3678" y="65032"/>
                </a:lnTo>
                <a:lnTo>
                  <a:pt x="3723" y="65061"/>
                </a:lnTo>
                <a:lnTo>
                  <a:pt x="3733" y="65076"/>
                </a:lnTo>
                <a:lnTo>
                  <a:pt x="3760" y="65102"/>
                </a:lnTo>
                <a:lnTo>
                  <a:pt x="3763" y="65138"/>
                </a:lnTo>
                <a:lnTo>
                  <a:pt x="3762" y="65175"/>
                </a:lnTo>
                <a:lnTo>
                  <a:pt x="3777" y="65198"/>
                </a:lnTo>
                <a:lnTo>
                  <a:pt x="3812" y="65233"/>
                </a:lnTo>
                <a:lnTo>
                  <a:pt x="3848" y="65258"/>
                </a:lnTo>
                <a:lnTo>
                  <a:pt x="3892" y="65289"/>
                </a:lnTo>
                <a:lnTo>
                  <a:pt x="3913" y="65305"/>
                </a:lnTo>
                <a:lnTo>
                  <a:pt x="3936" y="65343"/>
                </a:lnTo>
                <a:lnTo>
                  <a:pt x="3943" y="65393"/>
                </a:lnTo>
                <a:lnTo>
                  <a:pt x="3925" y="65407"/>
                </a:lnTo>
                <a:lnTo>
                  <a:pt x="3921" y="65410"/>
                </a:lnTo>
                <a:lnTo>
                  <a:pt x="3887" y="65429"/>
                </a:lnTo>
                <a:lnTo>
                  <a:pt x="3872" y="65437"/>
                </a:lnTo>
                <a:lnTo>
                  <a:pt x="3870" y="65438"/>
                </a:lnTo>
                <a:lnTo>
                  <a:pt x="3807" y="65474"/>
                </a:lnTo>
                <a:lnTo>
                  <a:pt x="3773" y="65493"/>
                </a:lnTo>
                <a:lnTo>
                  <a:pt x="3717" y="65496"/>
                </a:lnTo>
                <a:lnTo>
                  <a:pt x="3653" y="65483"/>
                </a:lnTo>
                <a:lnTo>
                  <a:pt x="3606" y="65464"/>
                </a:lnTo>
                <a:lnTo>
                  <a:pt x="3525" y="65439"/>
                </a:lnTo>
                <a:lnTo>
                  <a:pt x="3474" y="65417"/>
                </a:lnTo>
                <a:lnTo>
                  <a:pt x="3432" y="65398"/>
                </a:lnTo>
                <a:lnTo>
                  <a:pt x="3386" y="65364"/>
                </a:lnTo>
                <a:lnTo>
                  <a:pt x="3352" y="65345"/>
                </a:lnTo>
                <a:lnTo>
                  <a:pt x="3318" y="65341"/>
                </a:lnTo>
                <a:lnTo>
                  <a:pt x="3273" y="65358"/>
                </a:lnTo>
                <a:lnTo>
                  <a:pt x="3246" y="65379"/>
                </a:lnTo>
                <a:lnTo>
                  <a:pt x="3175" y="65387"/>
                </a:lnTo>
                <a:lnTo>
                  <a:pt x="3143" y="65379"/>
                </a:lnTo>
                <a:lnTo>
                  <a:pt x="3110" y="65358"/>
                </a:lnTo>
                <a:lnTo>
                  <a:pt x="3073" y="65343"/>
                </a:lnTo>
                <a:lnTo>
                  <a:pt x="3035" y="65336"/>
                </a:lnTo>
                <a:lnTo>
                  <a:pt x="3014" y="65339"/>
                </a:lnTo>
                <a:lnTo>
                  <a:pt x="2981" y="65354"/>
                </a:lnTo>
                <a:lnTo>
                  <a:pt x="2967" y="65374"/>
                </a:lnTo>
                <a:lnTo>
                  <a:pt x="2949" y="65413"/>
                </a:lnTo>
                <a:lnTo>
                  <a:pt x="2949" y="65442"/>
                </a:lnTo>
                <a:lnTo>
                  <a:pt x="2950" y="65463"/>
                </a:lnTo>
                <a:lnTo>
                  <a:pt x="2968" y="65503"/>
                </a:lnTo>
                <a:lnTo>
                  <a:pt x="2980" y="65522"/>
                </a:lnTo>
                <a:lnTo>
                  <a:pt x="2988" y="65560"/>
                </a:lnTo>
                <a:lnTo>
                  <a:pt x="2975" y="65573"/>
                </a:lnTo>
                <a:lnTo>
                  <a:pt x="2971" y="65611"/>
                </a:lnTo>
                <a:lnTo>
                  <a:pt x="2957" y="65651"/>
                </a:lnTo>
                <a:lnTo>
                  <a:pt x="2948" y="65691"/>
                </a:lnTo>
                <a:lnTo>
                  <a:pt x="2945" y="65731"/>
                </a:lnTo>
                <a:lnTo>
                  <a:pt x="2914" y="65766"/>
                </a:lnTo>
                <a:lnTo>
                  <a:pt x="2881" y="65784"/>
                </a:lnTo>
                <a:lnTo>
                  <a:pt x="2829" y="65796"/>
                </a:lnTo>
                <a:lnTo>
                  <a:pt x="2792" y="65807"/>
                </a:lnTo>
                <a:lnTo>
                  <a:pt x="2736" y="65838"/>
                </a:lnTo>
                <a:lnTo>
                  <a:pt x="2701" y="65847"/>
                </a:lnTo>
                <a:lnTo>
                  <a:pt x="2637" y="65847"/>
                </a:lnTo>
                <a:lnTo>
                  <a:pt x="2602" y="65843"/>
                </a:lnTo>
                <a:lnTo>
                  <a:pt x="2591" y="65866"/>
                </a:lnTo>
                <a:lnTo>
                  <a:pt x="2583" y="65912"/>
                </a:lnTo>
                <a:lnTo>
                  <a:pt x="2584" y="65952"/>
                </a:lnTo>
                <a:lnTo>
                  <a:pt x="2585" y="65997"/>
                </a:lnTo>
                <a:lnTo>
                  <a:pt x="2582" y="66031"/>
                </a:lnTo>
                <a:lnTo>
                  <a:pt x="2555" y="66072"/>
                </a:lnTo>
                <a:lnTo>
                  <a:pt x="2538" y="66085"/>
                </a:lnTo>
                <a:lnTo>
                  <a:pt x="2485" y="66111"/>
                </a:lnTo>
                <a:lnTo>
                  <a:pt x="2442" y="66127"/>
                </a:lnTo>
                <a:lnTo>
                  <a:pt x="2369" y="66130"/>
                </a:lnTo>
                <a:lnTo>
                  <a:pt x="2360" y="66154"/>
                </a:lnTo>
                <a:lnTo>
                  <a:pt x="2368" y="66181"/>
                </a:lnTo>
                <a:lnTo>
                  <a:pt x="2388" y="66201"/>
                </a:lnTo>
                <a:lnTo>
                  <a:pt x="2403" y="66231"/>
                </a:lnTo>
                <a:lnTo>
                  <a:pt x="2419" y="66258"/>
                </a:lnTo>
                <a:lnTo>
                  <a:pt x="2429" y="66285"/>
                </a:lnTo>
                <a:lnTo>
                  <a:pt x="2441" y="66324"/>
                </a:lnTo>
                <a:lnTo>
                  <a:pt x="2424" y="66366"/>
                </a:lnTo>
                <a:lnTo>
                  <a:pt x="2409" y="66403"/>
                </a:lnTo>
                <a:lnTo>
                  <a:pt x="2391" y="66423"/>
                </a:lnTo>
                <a:lnTo>
                  <a:pt x="2349" y="66457"/>
                </a:lnTo>
                <a:lnTo>
                  <a:pt x="2319" y="66474"/>
                </a:lnTo>
                <a:lnTo>
                  <a:pt x="2273" y="66491"/>
                </a:lnTo>
                <a:lnTo>
                  <a:pt x="2217" y="66500"/>
                </a:lnTo>
                <a:lnTo>
                  <a:pt x="2191" y="66511"/>
                </a:lnTo>
                <a:lnTo>
                  <a:pt x="2206" y="66516"/>
                </a:lnTo>
                <a:lnTo>
                  <a:pt x="2229" y="66530"/>
                </a:lnTo>
                <a:lnTo>
                  <a:pt x="2246" y="66542"/>
                </a:lnTo>
                <a:lnTo>
                  <a:pt x="2254" y="66562"/>
                </a:lnTo>
                <a:lnTo>
                  <a:pt x="2234" y="66584"/>
                </a:lnTo>
                <a:lnTo>
                  <a:pt x="2208" y="66587"/>
                </a:lnTo>
                <a:lnTo>
                  <a:pt x="2182" y="66616"/>
                </a:lnTo>
                <a:lnTo>
                  <a:pt x="2164" y="66638"/>
                </a:lnTo>
                <a:lnTo>
                  <a:pt x="2132" y="66639"/>
                </a:lnTo>
                <a:lnTo>
                  <a:pt x="2078" y="66640"/>
                </a:lnTo>
                <a:lnTo>
                  <a:pt x="2022" y="66642"/>
                </a:lnTo>
                <a:lnTo>
                  <a:pt x="1971" y="66641"/>
                </a:lnTo>
                <a:lnTo>
                  <a:pt x="1934" y="66644"/>
                </a:lnTo>
                <a:lnTo>
                  <a:pt x="1911" y="66632"/>
                </a:lnTo>
                <a:lnTo>
                  <a:pt x="1867" y="66606"/>
                </a:lnTo>
                <a:lnTo>
                  <a:pt x="1820" y="66578"/>
                </a:lnTo>
                <a:lnTo>
                  <a:pt x="1790" y="66571"/>
                </a:lnTo>
                <a:lnTo>
                  <a:pt x="1737" y="66572"/>
                </a:lnTo>
                <a:lnTo>
                  <a:pt x="1709" y="66582"/>
                </a:lnTo>
                <a:lnTo>
                  <a:pt x="1661" y="66596"/>
                </a:lnTo>
                <a:lnTo>
                  <a:pt x="1618" y="66597"/>
                </a:lnTo>
                <a:lnTo>
                  <a:pt x="1599" y="66597"/>
                </a:lnTo>
                <a:lnTo>
                  <a:pt x="1564" y="66611"/>
                </a:lnTo>
                <a:lnTo>
                  <a:pt x="1557" y="66626"/>
                </a:lnTo>
                <a:lnTo>
                  <a:pt x="1546" y="66642"/>
                </a:lnTo>
                <a:lnTo>
                  <a:pt x="1528" y="66684"/>
                </a:lnTo>
                <a:lnTo>
                  <a:pt x="1518" y="66715"/>
                </a:lnTo>
                <a:lnTo>
                  <a:pt x="1513" y="66746"/>
                </a:lnTo>
                <a:lnTo>
                  <a:pt x="1514" y="66768"/>
                </a:lnTo>
                <a:lnTo>
                  <a:pt x="1513" y="66813"/>
                </a:lnTo>
                <a:lnTo>
                  <a:pt x="1513" y="66837"/>
                </a:lnTo>
                <a:lnTo>
                  <a:pt x="1516" y="66869"/>
                </a:lnTo>
                <a:lnTo>
                  <a:pt x="1549" y="66899"/>
                </a:lnTo>
                <a:lnTo>
                  <a:pt x="1554" y="66953"/>
                </a:lnTo>
                <a:lnTo>
                  <a:pt x="1517" y="66972"/>
                </a:lnTo>
                <a:lnTo>
                  <a:pt x="1504" y="66985"/>
                </a:lnTo>
                <a:lnTo>
                  <a:pt x="1464" y="67022"/>
                </a:lnTo>
                <a:lnTo>
                  <a:pt x="1461" y="67044"/>
                </a:lnTo>
                <a:lnTo>
                  <a:pt x="1493" y="67060"/>
                </a:lnTo>
                <a:lnTo>
                  <a:pt x="1519" y="67070"/>
                </a:lnTo>
                <a:lnTo>
                  <a:pt x="1568" y="67080"/>
                </a:lnTo>
                <a:lnTo>
                  <a:pt x="1571" y="67121"/>
                </a:lnTo>
                <a:lnTo>
                  <a:pt x="1548" y="67169"/>
                </a:lnTo>
                <a:lnTo>
                  <a:pt x="1500" y="67183"/>
                </a:lnTo>
                <a:lnTo>
                  <a:pt x="1468" y="67196"/>
                </a:lnTo>
                <a:lnTo>
                  <a:pt x="1469" y="67243"/>
                </a:lnTo>
                <a:lnTo>
                  <a:pt x="1488" y="67297"/>
                </a:lnTo>
                <a:lnTo>
                  <a:pt x="1492" y="67340"/>
                </a:lnTo>
                <a:lnTo>
                  <a:pt x="1474" y="67370"/>
                </a:lnTo>
                <a:lnTo>
                  <a:pt x="1455" y="67401"/>
                </a:lnTo>
                <a:lnTo>
                  <a:pt x="1405" y="67426"/>
                </a:lnTo>
                <a:lnTo>
                  <a:pt x="1368" y="67452"/>
                </a:lnTo>
                <a:lnTo>
                  <a:pt x="1292" y="67475"/>
                </a:lnTo>
                <a:lnTo>
                  <a:pt x="1222" y="67473"/>
                </a:lnTo>
                <a:lnTo>
                  <a:pt x="1170" y="67467"/>
                </a:lnTo>
                <a:lnTo>
                  <a:pt x="1121" y="67463"/>
                </a:lnTo>
                <a:lnTo>
                  <a:pt x="1068" y="67461"/>
                </a:lnTo>
                <a:lnTo>
                  <a:pt x="1044" y="67459"/>
                </a:lnTo>
                <a:lnTo>
                  <a:pt x="1022" y="67476"/>
                </a:lnTo>
                <a:lnTo>
                  <a:pt x="1028" y="67512"/>
                </a:lnTo>
                <a:lnTo>
                  <a:pt x="1046" y="67534"/>
                </a:lnTo>
                <a:lnTo>
                  <a:pt x="1091" y="67561"/>
                </a:lnTo>
                <a:lnTo>
                  <a:pt x="1100" y="67590"/>
                </a:lnTo>
                <a:lnTo>
                  <a:pt x="1088" y="67629"/>
                </a:lnTo>
                <a:lnTo>
                  <a:pt x="1069" y="67653"/>
                </a:lnTo>
                <a:lnTo>
                  <a:pt x="1046" y="67675"/>
                </a:lnTo>
                <a:lnTo>
                  <a:pt x="1009" y="67705"/>
                </a:lnTo>
                <a:lnTo>
                  <a:pt x="977" y="67716"/>
                </a:lnTo>
                <a:lnTo>
                  <a:pt x="868" y="67760"/>
                </a:lnTo>
                <a:lnTo>
                  <a:pt x="815" y="67762"/>
                </a:lnTo>
                <a:lnTo>
                  <a:pt x="701" y="67764"/>
                </a:lnTo>
                <a:lnTo>
                  <a:pt x="611" y="67768"/>
                </a:lnTo>
                <a:lnTo>
                  <a:pt x="558" y="67789"/>
                </a:lnTo>
                <a:lnTo>
                  <a:pt x="510" y="67827"/>
                </a:lnTo>
                <a:lnTo>
                  <a:pt x="454" y="67828"/>
                </a:lnTo>
                <a:lnTo>
                  <a:pt x="399" y="67829"/>
                </a:lnTo>
                <a:lnTo>
                  <a:pt x="349" y="67818"/>
                </a:lnTo>
                <a:lnTo>
                  <a:pt x="247" y="67820"/>
                </a:lnTo>
                <a:lnTo>
                  <a:pt x="190" y="67843"/>
                </a:lnTo>
                <a:lnTo>
                  <a:pt x="169" y="67858"/>
                </a:lnTo>
                <a:lnTo>
                  <a:pt x="168" y="67898"/>
                </a:lnTo>
                <a:lnTo>
                  <a:pt x="166" y="68078"/>
                </a:lnTo>
                <a:lnTo>
                  <a:pt x="162" y="68355"/>
                </a:lnTo>
                <a:lnTo>
                  <a:pt x="161" y="68384"/>
                </a:lnTo>
                <a:lnTo>
                  <a:pt x="161" y="68421"/>
                </a:lnTo>
                <a:lnTo>
                  <a:pt x="160" y="68480"/>
                </a:lnTo>
                <a:lnTo>
                  <a:pt x="159" y="68572"/>
                </a:lnTo>
                <a:lnTo>
                  <a:pt x="159" y="68602"/>
                </a:lnTo>
                <a:lnTo>
                  <a:pt x="154" y="68609"/>
                </a:lnTo>
                <a:lnTo>
                  <a:pt x="150" y="68604"/>
                </a:lnTo>
                <a:lnTo>
                  <a:pt x="127" y="68580"/>
                </a:lnTo>
                <a:lnTo>
                  <a:pt x="127" y="68580"/>
                </a:lnTo>
                <a:lnTo>
                  <a:pt x="126" y="68579"/>
                </a:lnTo>
                <a:lnTo>
                  <a:pt x="73" y="68524"/>
                </a:lnTo>
                <a:lnTo>
                  <a:pt x="74" y="68998"/>
                </a:lnTo>
                <a:lnTo>
                  <a:pt x="74" y="69013"/>
                </a:lnTo>
                <a:lnTo>
                  <a:pt x="74" y="69121"/>
                </a:lnTo>
                <a:lnTo>
                  <a:pt x="74" y="69276"/>
                </a:lnTo>
                <a:lnTo>
                  <a:pt x="76" y="70468"/>
                </a:lnTo>
                <a:lnTo>
                  <a:pt x="77" y="71259"/>
                </a:lnTo>
                <a:lnTo>
                  <a:pt x="78" y="71876"/>
                </a:lnTo>
                <a:lnTo>
                  <a:pt x="80" y="73455"/>
                </a:lnTo>
                <a:lnTo>
                  <a:pt x="80" y="73664"/>
                </a:lnTo>
                <a:lnTo>
                  <a:pt x="81" y="73741"/>
                </a:lnTo>
                <a:lnTo>
                  <a:pt x="83" y="75180"/>
                </a:lnTo>
                <a:lnTo>
                  <a:pt x="83" y="75531"/>
                </a:lnTo>
                <a:lnTo>
                  <a:pt x="84" y="77373"/>
                </a:lnTo>
                <a:lnTo>
                  <a:pt x="85" y="77921"/>
                </a:lnTo>
                <a:lnTo>
                  <a:pt x="86" y="78694"/>
                </a:lnTo>
                <a:lnTo>
                  <a:pt x="86" y="78783"/>
                </a:lnTo>
                <a:lnTo>
                  <a:pt x="88" y="80755"/>
                </a:lnTo>
                <a:lnTo>
                  <a:pt x="88" y="80785"/>
                </a:lnTo>
                <a:lnTo>
                  <a:pt x="90" y="83155"/>
                </a:lnTo>
                <a:lnTo>
                  <a:pt x="92" y="86097"/>
                </a:lnTo>
                <a:lnTo>
                  <a:pt x="99" y="93390"/>
                </a:lnTo>
                <a:lnTo>
                  <a:pt x="100" y="94725"/>
                </a:lnTo>
                <a:lnTo>
                  <a:pt x="101" y="95214"/>
                </a:lnTo>
                <a:lnTo>
                  <a:pt x="102" y="96314"/>
                </a:lnTo>
                <a:lnTo>
                  <a:pt x="102" y="96664"/>
                </a:lnTo>
                <a:lnTo>
                  <a:pt x="103" y="97525"/>
                </a:lnTo>
                <a:lnTo>
                  <a:pt x="103" y="97643"/>
                </a:lnTo>
                <a:lnTo>
                  <a:pt x="103" y="99352"/>
                </a:lnTo>
                <a:lnTo>
                  <a:pt x="104" y="99602"/>
                </a:lnTo>
                <a:lnTo>
                  <a:pt x="104" y="100213"/>
                </a:lnTo>
                <a:lnTo>
                  <a:pt x="104" y="100421"/>
                </a:lnTo>
                <a:lnTo>
                  <a:pt x="104" y="100924"/>
                </a:lnTo>
                <a:lnTo>
                  <a:pt x="104" y="101458"/>
                </a:lnTo>
                <a:lnTo>
                  <a:pt x="105" y="102218"/>
                </a:lnTo>
                <a:lnTo>
                  <a:pt x="105" y="102492"/>
                </a:lnTo>
                <a:lnTo>
                  <a:pt x="105" y="102670"/>
                </a:lnTo>
                <a:lnTo>
                  <a:pt x="105" y="102991"/>
                </a:lnTo>
                <a:lnTo>
                  <a:pt x="105" y="103338"/>
                </a:lnTo>
                <a:lnTo>
                  <a:pt x="105" y="103377"/>
                </a:lnTo>
                <a:lnTo>
                  <a:pt x="105" y="103410"/>
                </a:lnTo>
                <a:lnTo>
                  <a:pt x="106" y="104083"/>
                </a:lnTo>
                <a:lnTo>
                  <a:pt x="95" y="104880"/>
                </a:lnTo>
                <a:lnTo>
                  <a:pt x="81" y="105831"/>
                </a:lnTo>
                <a:lnTo>
                  <a:pt x="83" y="106309"/>
                </a:lnTo>
                <a:lnTo>
                  <a:pt x="83" y="106472"/>
                </a:lnTo>
                <a:lnTo>
                  <a:pt x="83" y="106481"/>
                </a:lnTo>
                <a:lnTo>
                  <a:pt x="86" y="107123"/>
                </a:lnTo>
                <a:lnTo>
                  <a:pt x="83" y="107658"/>
                </a:lnTo>
                <a:lnTo>
                  <a:pt x="81" y="107995"/>
                </a:lnTo>
                <a:lnTo>
                  <a:pt x="81" y="108121"/>
                </a:lnTo>
                <a:lnTo>
                  <a:pt x="80" y="108294"/>
                </a:lnTo>
                <a:lnTo>
                  <a:pt x="75" y="109211"/>
                </a:lnTo>
                <a:lnTo>
                  <a:pt x="72" y="111264"/>
                </a:lnTo>
                <a:lnTo>
                  <a:pt x="81" y="112170"/>
                </a:lnTo>
                <a:lnTo>
                  <a:pt x="82" y="112639"/>
                </a:lnTo>
                <a:lnTo>
                  <a:pt x="83" y="112966"/>
                </a:lnTo>
                <a:lnTo>
                  <a:pt x="83" y="113290"/>
                </a:lnTo>
                <a:lnTo>
                  <a:pt x="69" y="113407"/>
                </a:lnTo>
                <a:lnTo>
                  <a:pt x="82" y="114481"/>
                </a:lnTo>
                <a:lnTo>
                  <a:pt x="83" y="114574"/>
                </a:lnTo>
                <a:lnTo>
                  <a:pt x="95" y="115336"/>
                </a:lnTo>
                <a:lnTo>
                  <a:pt x="69" y="115548"/>
                </a:lnTo>
                <a:lnTo>
                  <a:pt x="92" y="117323"/>
                </a:lnTo>
                <a:lnTo>
                  <a:pt x="77" y="118134"/>
                </a:lnTo>
                <a:lnTo>
                  <a:pt x="74" y="118267"/>
                </a:lnTo>
                <a:lnTo>
                  <a:pt x="72" y="118389"/>
                </a:lnTo>
                <a:lnTo>
                  <a:pt x="77" y="118872"/>
                </a:lnTo>
                <a:lnTo>
                  <a:pt x="78" y="118955"/>
                </a:lnTo>
                <a:lnTo>
                  <a:pt x="80" y="119162"/>
                </a:lnTo>
                <a:lnTo>
                  <a:pt x="83" y="119440"/>
                </a:lnTo>
                <a:lnTo>
                  <a:pt x="89" y="119519"/>
                </a:lnTo>
                <a:lnTo>
                  <a:pt x="85" y="120213"/>
                </a:lnTo>
                <a:lnTo>
                  <a:pt x="85" y="120237"/>
                </a:lnTo>
                <a:lnTo>
                  <a:pt x="78" y="121373"/>
                </a:lnTo>
                <a:lnTo>
                  <a:pt x="76" y="122074"/>
                </a:lnTo>
                <a:lnTo>
                  <a:pt x="74" y="122814"/>
                </a:lnTo>
                <a:lnTo>
                  <a:pt x="72" y="123379"/>
                </a:lnTo>
                <a:lnTo>
                  <a:pt x="79" y="123829"/>
                </a:lnTo>
                <a:lnTo>
                  <a:pt x="91" y="124681"/>
                </a:lnTo>
                <a:lnTo>
                  <a:pt x="93" y="124804"/>
                </a:lnTo>
                <a:lnTo>
                  <a:pt x="93" y="124822"/>
                </a:lnTo>
                <a:lnTo>
                  <a:pt x="95" y="124913"/>
                </a:lnTo>
                <a:lnTo>
                  <a:pt x="64" y="125076"/>
                </a:lnTo>
                <a:lnTo>
                  <a:pt x="65" y="125109"/>
                </a:lnTo>
                <a:lnTo>
                  <a:pt x="81" y="125572"/>
                </a:lnTo>
                <a:lnTo>
                  <a:pt x="83" y="125880"/>
                </a:lnTo>
                <a:lnTo>
                  <a:pt x="75" y="127230"/>
                </a:lnTo>
                <a:lnTo>
                  <a:pt x="74" y="127400"/>
                </a:lnTo>
                <a:lnTo>
                  <a:pt x="73" y="127628"/>
                </a:lnTo>
                <a:lnTo>
                  <a:pt x="72" y="127702"/>
                </a:lnTo>
                <a:lnTo>
                  <a:pt x="79" y="128113"/>
                </a:lnTo>
                <a:lnTo>
                  <a:pt x="83" y="128407"/>
                </a:lnTo>
                <a:lnTo>
                  <a:pt x="97" y="129432"/>
                </a:lnTo>
                <a:lnTo>
                  <a:pt x="66" y="129969"/>
                </a:lnTo>
                <a:lnTo>
                  <a:pt x="67" y="130338"/>
                </a:lnTo>
                <a:lnTo>
                  <a:pt x="71" y="131832"/>
                </a:lnTo>
                <a:lnTo>
                  <a:pt x="71" y="131853"/>
                </a:lnTo>
                <a:lnTo>
                  <a:pt x="71" y="131946"/>
                </a:lnTo>
                <a:lnTo>
                  <a:pt x="72" y="132228"/>
                </a:lnTo>
                <a:lnTo>
                  <a:pt x="66" y="132258"/>
                </a:lnTo>
                <a:lnTo>
                  <a:pt x="69" y="132318"/>
                </a:lnTo>
                <a:lnTo>
                  <a:pt x="83" y="133511"/>
                </a:lnTo>
                <a:lnTo>
                  <a:pt x="88" y="133937"/>
                </a:lnTo>
                <a:lnTo>
                  <a:pt x="92" y="134299"/>
                </a:lnTo>
                <a:lnTo>
                  <a:pt x="66" y="134694"/>
                </a:lnTo>
                <a:lnTo>
                  <a:pt x="74" y="135138"/>
                </a:lnTo>
                <a:lnTo>
                  <a:pt x="75" y="135195"/>
                </a:lnTo>
                <a:lnTo>
                  <a:pt x="76" y="135261"/>
                </a:lnTo>
                <a:lnTo>
                  <a:pt x="83" y="135723"/>
                </a:lnTo>
                <a:lnTo>
                  <a:pt x="89" y="136093"/>
                </a:lnTo>
                <a:lnTo>
                  <a:pt x="75" y="137042"/>
                </a:lnTo>
                <a:lnTo>
                  <a:pt x="83" y="138089"/>
                </a:lnTo>
                <a:lnTo>
                  <a:pt x="81" y="139198"/>
                </a:lnTo>
                <a:lnTo>
                  <a:pt x="128" y="139203"/>
                </a:lnTo>
                <a:lnTo>
                  <a:pt x="354" y="139224"/>
                </a:lnTo>
                <a:lnTo>
                  <a:pt x="261" y="143989"/>
                </a:lnTo>
                <a:lnTo>
                  <a:pt x="208" y="146676"/>
                </a:lnTo>
                <a:lnTo>
                  <a:pt x="126" y="150870"/>
                </a:lnTo>
                <a:lnTo>
                  <a:pt x="119" y="151210"/>
                </a:lnTo>
                <a:lnTo>
                  <a:pt x="117" y="151289"/>
                </a:lnTo>
                <a:lnTo>
                  <a:pt x="117" y="151290"/>
                </a:lnTo>
                <a:lnTo>
                  <a:pt x="112" y="151298"/>
                </a:lnTo>
                <a:lnTo>
                  <a:pt x="117" y="151301"/>
                </a:lnTo>
                <a:lnTo>
                  <a:pt x="121" y="151303"/>
                </a:lnTo>
                <a:lnTo>
                  <a:pt x="120" y="151313"/>
                </a:lnTo>
                <a:lnTo>
                  <a:pt x="127" y="151313"/>
                </a:lnTo>
                <a:lnTo>
                  <a:pt x="132" y="151313"/>
                </a:lnTo>
                <a:lnTo>
                  <a:pt x="136" y="151316"/>
                </a:lnTo>
                <a:lnTo>
                  <a:pt x="129" y="151322"/>
                </a:lnTo>
                <a:lnTo>
                  <a:pt x="127" y="151323"/>
                </a:lnTo>
                <a:lnTo>
                  <a:pt x="118" y="151326"/>
                </a:lnTo>
                <a:lnTo>
                  <a:pt x="116" y="151524"/>
                </a:lnTo>
                <a:lnTo>
                  <a:pt x="116" y="151556"/>
                </a:lnTo>
                <a:lnTo>
                  <a:pt x="112" y="151956"/>
                </a:lnTo>
                <a:lnTo>
                  <a:pt x="111" y="152034"/>
                </a:lnTo>
                <a:lnTo>
                  <a:pt x="105" y="152685"/>
                </a:lnTo>
                <a:lnTo>
                  <a:pt x="104" y="152749"/>
                </a:lnTo>
                <a:lnTo>
                  <a:pt x="78" y="155562"/>
                </a:lnTo>
                <a:lnTo>
                  <a:pt x="67" y="155572"/>
                </a:lnTo>
                <a:lnTo>
                  <a:pt x="64" y="156564"/>
                </a:lnTo>
                <a:lnTo>
                  <a:pt x="65" y="157049"/>
                </a:lnTo>
                <a:lnTo>
                  <a:pt x="67" y="157913"/>
                </a:lnTo>
                <a:lnTo>
                  <a:pt x="67" y="157935"/>
                </a:lnTo>
                <a:lnTo>
                  <a:pt x="67" y="157958"/>
                </a:lnTo>
                <a:lnTo>
                  <a:pt x="67" y="158002"/>
                </a:lnTo>
                <a:lnTo>
                  <a:pt x="68" y="158337"/>
                </a:lnTo>
                <a:lnTo>
                  <a:pt x="69" y="158695"/>
                </a:lnTo>
                <a:lnTo>
                  <a:pt x="67" y="159752"/>
                </a:lnTo>
                <a:lnTo>
                  <a:pt x="66" y="160023"/>
                </a:lnTo>
                <a:lnTo>
                  <a:pt x="64" y="160974"/>
                </a:lnTo>
                <a:lnTo>
                  <a:pt x="67" y="161679"/>
                </a:lnTo>
                <a:lnTo>
                  <a:pt x="79" y="162461"/>
                </a:lnTo>
                <a:lnTo>
                  <a:pt x="78" y="162523"/>
                </a:lnTo>
                <a:lnTo>
                  <a:pt x="77" y="162594"/>
                </a:lnTo>
                <a:lnTo>
                  <a:pt x="77" y="162612"/>
                </a:lnTo>
                <a:lnTo>
                  <a:pt x="76" y="162638"/>
                </a:lnTo>
                <a:lnTo>
                  <a:pt x="66" y="163200"/>
                </a:lnTo>
                <a:lnTo>
                  <a:pt x="67" y="163377"/>
                </a:lnTo>
                <a:lnTo>
                  <a:pt x="67" y="163439"/>
                </a:lnTo>
                <a:lnTo>
                  <a:pt x="67" y="163509"/>
                </a:lnTo>
                <a:lnTo>
                  <a:pt x="69" y="164061"/>
                </a:lnTo>
                <a:lnTo>
                  <a:pt x="83" y="165001"/>
                </a:lnTo>
                <a:lnTo>
                  <a:pt x="68" y="165728"/>
                </a:lnTo>
                <a:lnTo>
                  <a:pt x="81" y="166502"/>
                </a:lnTo>
                <a:lnTo>
                  <a:pt x="83" y="167401"/>
                </a:lnTo>
                <a:lnTo>
                  <a:pt x="72" y="168112"/>
                </a:lnTo>
                <a:lnTo>
                  <a:pt x="71" y="168191"/>
                </a:lnTo>
                <a:lnTo>
                  <a:pt x="70" y="168213"/>
                </a:lnTo>
                <a:lnTo>
                  <a:pt x="71" y="168273"/>
                </a:lnTo>
                <a:lnTo>
                  <a:pt x="75" y="168594"/>
                </a:lnTo>
                <a:lnTo>
                  <a:pt x="82" y="169115"/>
                </a:lnTo>
                <a:lnTo>
                  <a:pt x="82" y="169999"/>
                </a:lnTo>
                <a:lnTo>
                  <a:pt x="68" y="170718"/>
                </a:lnTo>
                <a:lnTo>
                  <a:pt x="81" y="171560"/>
                </a:lnTo>
                <a:lnTo>
                  <a:pt x="82" y="171717"/>
                </a:lnTo>
                <a:lnTo>
                  <a:pt x="81" y="172317"/>
                </a:lnTo>
                <a:lnTo>
                  <a:pt x="80" y="172324"/>
                </a:lnTo>
                <a:lnTo>
                  <a:pt x="76" y="172367"/>
                </a:lnTo>
                <a:lnTo>
                  <a:pt x="57" y="172375"/>
                </a:lnTo>
                <a:lnTo>
                  <a:pt x="56" y="172584"/>
                </a:lnTo>
                <a:lnTo>
                  <a:pt x="50" y="174699"/>
                </a:lnTo>
                <a:lnTo>
                  <a:pt x="48" y="175328"/>
                </a:lnTo>
                <a:lnTo>
                  <a:pt x="47" y="175869"/>
                </a:lnTo>
                <a:lnTo>
                  <a:pt x="45" y="176535"/>
                </a:lnTo>
                <a:lnTo>
                  <a:pt x="33" y="180682"/>
                </a:lnTo>
                <a:lnTo>
                  <a:pt x="33" y="180741"/>
                </a:lnTo>
                <a:lnTo>
                  <a:pt x="33" y="180741"/>
                </a:lnTo>
                <a:lnTo>
                  <a:pt x="30" y="181636"/>
                </a:lnTo>
                <a:lnTo>
                  <a:pt x="31" y="183129"/>
                </a:lnTo>
                <a:lnTo>
                  <a:pt x="31" y="183196"/>
                </a:lnTo>
                <a:lnTo>
                  <a:pt x="32" y="184698"/>
                </a:lnTo>
                <a:lnTo>
                  <a:pt x="3" y="185484"/>
                </a:lnTo>
                <a:lnTo>
                  <a:pt x="0" y="185561"/>
                </a:lnTo>
                <a:lnTo>
                  <a:pt x="2" y="185635"/>
                </a:lnTo>
                <a:lnTo>
                  <a:pt x="13" y="186034"/>
                </a:lnTo>
                <a:lnTo>
                  <a:pt x="62" y="186036"/>
                </a:lnTo>
                <a:lnTo>
                  <a:pt x="80" y="186036"/>
                </a:lnTo>
                <a:lnTo>
                  <a:pt x="81" y="186036"/>
                </a:lnTo>
                <a:lnTo>
                  <a:pt x="97" y="186032"/>
                </a:lnTo>
                <a:lnTo>
                  <a:pt x="99" y="186032"/>
                </a:lnTo>
                <a:lnTo>
                  <a:pt x="106" y="186032"/>
                </a:lnTo>
                <a:lnTo>
                  <a:pt x="114" y="186032"/>
                </a:lnTo>
                <a:lnTo>
                  <a:pt x="136" y="186043"/>
                </a:lnTo>
                <a:lnTo>
                  <a:pt x="147" y="186050"/>
                </a:lnTo>
                <a:lnTo>
                  <a:pt x="151" y="186054"/>
                </a:lnTo>
                <a:lnTo>
                  <a:pt x="165" y="186057"/>
                </a:lnTo>
                <a:lnTo>
                  <a:pt x="169" y="186072"/>
                </a:lnTo>
                <a:lnTo>
                  <a:pt x="158" y="186068"/>
                </a:lnTo>
                <a:lnTo>
                  <a:pt x="154" y="186072"/>
                </a:lnTo>
                <a:lnTo>
                  <a:pt x="158" y="186079"/>
                </a:lnTo>
                <a:lnTo>
                  <a:pt x="169" y="186082"/>
                </a:lnTo>
                <a:lnTo>
                  <a:pt x="173" y="186090"/>
                </a:lnTo>
                <a:lnTo>
                  <a:pt x="180" y="186111"/>
                </a:lnTo>
                <a:lnTo>
                  <a:pt x="180" y="186118"/>
                </a:lnTo>
                <a:lnTo>
                  <a:pt x="188" y="186129"/>
                </a:lnTo>
                <a:lnTo>
                  <a:pt x="195" y="186133"/>
                </a:lnTo>
                <a:lnTo>
                  <a:pt x="213" y="186136"/>
                </a:lnTo>
                <a:lnTo>
                  <a:pt x="221" y="186136"/>
                </a:lnTo>
                <a:lnTo>
                  <a:pt x="232" y="186136"/>
                </a:lnTo>
                <a:lnTo>
                  <a:pt x="250" y="186131"/>
                </a:lnTo>
                <a:lnTo>
                  <a:pt x="258" y="186136"/>
                </a:lnTo>
                <a:lnTo>
                  <a:pt x="263" y="186142"/>
                </a:lnTo>
                <a:lnTo>
                  <a:pt x="269" y="186147"/>
                </a:lnTo>
                <a:lnTo>
                  <a:pt x="274" y="186165"/>
                </a:lnTo>
                <a:lnTo>
                  <a:pt x="295" y="186169"/>
                </a:lnTo>
                <a:lnTo>
                  <a:pt x="311" y="186169"/>
                </a:lnTo>
                <a:lnTo>
                  <a:pt x="315" y="186172"/>
                </a:lnTo>
                <a:lnTo>
                  <a:pt x="315" y="186181"/>
                </a:lnTo>
                <a:lnTo>
                  <a:pt x="319" y="186192"/>
                </a:lnTo>
                <a:lnTo>
                  <a:pt x="323" y="186197"/>
                </a:lnTo>
                <a:lnTo>
                  <a:pt x="326" y="186203"/>
                </a:lnTo>
                <a:lnTo>
                  <a:pt x="332" y="186205"/>
                </a:lnTo>
                <a:lnTo>
                  <a:pt x="339" y="186203"/>
                </a:lnTo>
                <a:lnTo>
                  <a:pt x="341" y="186196"/>
                </a:lnTo>
                <a:lnTo>
                  <a:pt x="343" y="186183"/>
                </a:lnTo>
                <a:lnTo>
                  <a:pt x="347" y="186172"/>
                </a:lnTo>
                <a:lnTo>
                  <a:pt x="361" y="186154"/>
                </a:lnTo>
                <a:lnTo>
                  <a:pt x="374" y="186158"/>
                </a:lnTo>
                <a:lnTo>
                  <a:pt x="384" y="186163"/>
                </a:lnTo>
                <a:lnTo>
                  <a:pt x="391" y="186163"/>
                </a:lnTo>
                <a:lnTo>
                  <a:pt x="409" y="186154"/>
                </a:lnTo>
                <a:lnTo>
                  <a:pt x="417" y="186143"/>
                </a:lnTo>
                <a:lnTo>
                  <a:pt x="417" y="186140"/>
                </a:lnTo>
                <a:lnTo>
                  <a:pt x="430" y="186129"/>
                </a:lnTo>
                <a:lnTo>
                  <a:pt x="435" y="186129"/>
                </a:lnTo>
                <a:lnTo>
                  <a:pt x="470" y="186100"/>
                </a:lnTo>
                <a:lnTo>
                  <a:pt x="483" y="186095"/>
                </a:lnTo>
                <a:lnTo>
                  <a:pt x="489" y="186086"/>
                </a:lnTo>
                <a:lnTo>
                  <a:pt x="496" y="186075"/>
                </a:lnTo>
                <a:lnTo>
                  <a:pt x="504" y="186064"/>
                </a:lnTo>
                <a:lnTo>
                  <a:pt x="515" y="186054"/>
                </a:lnTo>
                <a:lnTo>
                  <a:pt x="530" y="186050"/>
                </a:lnTo>
                <a:lnTo>
                  <a:pt x="535" y="186050"/>
                </a:lnTo>
                <a:lnTo>
                  <a:pt x="544" y="186059"/>
                </a:lnTo>
                <a:lnTo>
                  <a:pt x="563" y="186073"/>
                </a:lnTo>
                <a:lnTo>
                  <a:pt x="567" y="186073"/>
                </a:lnTo>
                <a:lnTo>
                  <a:pt x="574" y="186075"/>
                </a:lnTo>
                <a:lnTo>
                  <a:pt x="580" y="186077"/>
                </a:lnTo>
                <a:lnTo>
                  <a:pt x="585" y="186073"/>
                </a:lnTo>
                <a:lnTo>
                  <a:pt x="589" y="186072"/>
                </a:lnTo>
                <a:lnTo>
                  <a:pt x="593" y="186068"/>
                </a:lnTo>
                <a:lnTo>
                  <a:pt x="594" y="186063"/>
                </a:lnTo>
                <a:lnTo>
                  <a:pt x="600" y="186059"/>
                </a:lnTo>
                <a:lnTo>
                  <a:pt x="609" y="186059"/>
                </a:lnTo>
                <a:lnTo>
                  <a:pt x="611" y="186061"/>
                </a:lnTo>
                <a:lnTo>
                  <a:pt x="613" y="186066"/>
                </a:lnTo>
                <a:lnTo>
                  <a:pt x="613" y="186077"/>
                </a:lnTo>
                <a:lnTo>
                  <a:pt x="624" y="186081"/>
                </a:lnTo>
                <a:lnTo>
                  <a:pt x="631" y="186081"/>
                </a:lnTo>
                <a:lnTo>
                  <a:pt x="637" y="186081"/>
                </a:lnTo>
                <a:lnTo>
                  <a:pt x="652" y="186082"/>
                </a:lnTo>
                <a:lnTo>
                  <a:pt x="657" y="186082"/>
                </a:lnTo>
                <a:lnTo>
                  <a:pt x="665" y="186084"/>
                </a:lnTo>
                <a:lnTo>
                  <a:pt x="672" y="186086"/>
                </a:lnTo>
                <a:lnTo>
                  <a:pt x="672" y="186088"/>
                </a:lnTo>
                <a:lnTo>
                  <a:pt x="672" y="186093"/>
                </a:lnTo>
                <a:lnTo>
                  <a:pt x="666" y="186102"/>
                </a:lnTo>
                <a:lnTo>
                  <a:pt x="663" y="186106"/>
                </a:lnTo>
                <a:lnTo>
                  <a:pt x="663" y="186111"/>
                </a:lnTo>
                <a:lnTo>
                  <a:pt x="665" y="186117"/>
                </a:lnTo>
                <a:lnTo>
                  <a:pt x="666" y="186118"/>
                </a:lnTo>
                <a:lnTo>
                  <a:pt x="678" y="186120"/>
                </a:lnTo>
                <a:lnTo>
                  <a:pt x="683" y="186117"/>
                </a:lnTo>
                <a:lnTo>
                  <a:pt x="691" y="186109"/>
                </a:lnTo>
                <a:lnTo>
                  <a:pt x="696" y="186106"/>
                </a:lnTo>
                <a:lnTo>
                  <a:pt x="703" y="186100"/>
                </a:lnTo>
                <a:lnTo>
                  <a:pt x="709" y="186095"/>
                </a:lnTo>
                <a:lnTo>
                  <a:pt x="711" y="186086"/>
                </a:lnTo>
                <a:lnTo>
                  <a:pt x="730" y="186050"/>
                </a:lnTo>
                <a:lnTo>
                  <a:pt x="739" y="186034"/>
                </a:lnTo>
                <a:lnTo>
                  <a:pt x="752" y="186034"/>
                </a:lnTo>
                <a:lnTo>
                  <a:pt x="763" y="186034"/>
                </a:lnTo>
                <a:lnTo>
                  <a:pt x="776" y="186034"/>
                </a:lnTo>
                <a:lnTo>
                  <a:pt x="789" y="186023"/>
                </a:lnTo>
                <a:lnTo>
                  <a:pt x="789" y="186014"/>
                </a:lnTo>
                <a:lnTo>
                  <a:pt x="783" y="186011"/>
                </a:lnTo>
                <a:lnTo>
                  <a:pt x="779" y="186007"/>
                </a:lnTo>
                <a:lnTo>
                  <a:pt x="779" y="185991"/>
                </a:lnTo>
                <a:lnTo>
                  <a:pt x="783" y="185984"/>
                </a:lnTo>
                <a:lnTo>
                  <a:pt x="787" y="185973"/>
                </a:lnTo>
                <a:lnTo>
                  <a:pt x="790" y="185969"/>
                </a:lnTo>
                <a:lnTo>
                  <a:pt x="792" y="185966"/>
                </a:lnTo>
                <a:lnTo>
                  <a:pt x="792" y="185960"/>
                </a:lnTo>
                <a:lnTo>
                  <a:pt x="792" y="185957"/>
                </a:lnTo>
                <a:lnTo>
                  <a:pt x="796" y="185948"/>
                </a:lnTo>
                <a:lnTo>
                  <a:pt x="800" y="185942"/>
                </a:lnTo>
                <a:lnTo>
                  <a:pt x="800" y="185939"/>
                </a:lnTo>
                <a:lnTo>
                  <a:pt x="800" y="185937"/>
                </a:lnTo>
                <a:lnTo>
                  <a:pt x="807" y="185928"/>
                </a:lnTo>
                <a:lnTo>
                  <a:pt x="814" y="185924"/>
                </a:lnTo>
                <a:lnTo>
                  <a:pt x="829" y="185910"/>
                </a:lnTo>
                <a:lnTo>
                  <a:pt x="835" y="185908"/>
                </a:lnTo>
                <a:lnTo>
                  <a:pt x="838" y="185903"/>
                </a:lnTo>
                <a:lnTo>
                  <a:pt x="842" y="185899"/>
                </a:lnTo>
                <a:lnTo>
                  <a:pt x="848" y="185897"/>
                </a:lnTo>
                <a:lnTo>
                  <a:pt x="857" y="185897"/>
                </a:lnTo>
                <a:lnTo>
                  <a:pt x="864" y="185897"/>
                </a:lnTo>
                <a:lnTo>
                  <a:pt x="868" y="185894"/>
                </a:lnTo>
                <a:lnTo>
                  <a:pt x="872" y="185888"/>
                </a:lnTo>
                <a:lnTo>
                  <a:pt x="874" y="185885"/>
                </a:lnTo>
                <a:lnTo>
                  <a:pt x="890" y="185856"/>
                </a:lnTo>
                <a:lnTo>
                  <a:pt x="892" y="185847"/>
                </a:lnTo>
                <a:lnTo>
                  <a:pt x="896" y="185843"/>
                </a:lnTo>
                <a:lnTo>
                  <a:pt x="899" y="185834"/>
                </a:lnTo>
                <a:lnTo>
                  <a:pt x="905" y="185834"/>
                </a:lnTo>
                <a:lnTo>
                  <a:pt x="912" y="185838"/>
                </a:lnTo>
                <a:lnTo>
                  <a:pt x="914" y="185838"/>
                </a:lnTo>
                <a:lnTo>
                  <a:pt x="920" y="185838"/>
                </a:lnTo>
                <a:lnTo>
                  <a:pt x="925" y="185838"/>
                </a:lnTo>
                <a:lnTo>
                  <a:pt x="929" y="185838"/>
                </a:lnTo>
                <a:lnTo>
                  <a:pt x="946" y="185846"/>
                </a:lnTo>
                <a:lnTo>
                  <a:pt x="936" y="185829"/>
                </a:lnTo>
                <a:lnTo>
                  <a:pt x="936" y="185827"/>
                </a:lnTo>
                <a:lnTo>
                  <a:pt x="935" y="185822"/>
                </a:lnTo>
                <a:lnTo>
                  <a:pt x="922" y="185818"/>
                </a:lnTo>
                <a:lnTo>
                  <a:pt x="914" y="185815"/>
                </a:lnTo>
                <a:lnTo>
                  <a:pt x="911" y="185813"/>
                </a:lnTo>
                <a:lnTo>
                  <a:pt x="907" y="185809"/>
                </a:lnTo>
                <a:lnTo>
                  <a:pt x="912" y="185797"/>
                </a:lnTo>
                <a:lnTo>
                  <a:pt x="922" y="185791"/>
                </a:lnTo>
                <a:lnTo>
                  <a:pt x="927" y="185784"/>
                </a:lnTo>
                <a:lnTo>
                  <a:pt x="933" y="185781"/>
                </a:lnTo>
                <a:lnTo>
                  <a:pt x="940" y="185777"/>
                </a:lnTo>
                <a:lnTo>
                  <a:pt x="949" y="185779"/>
                </a:lnTo>
                <a:lnTo>
                  <a:pt x="970" y="185779"/>
                </a:lnTo>
                <a:lnTo>
                  <a:pt x="979" y="185775"/>
                </a:lnTo>
                <a:lnTo>
                  <a:pt x="988" y="185773"/>
                </a:lnTo>
                <a:lnTo>
                  <a:pt x="997" y="185770"/>
                </a:lnTo>
                <a:lnTo>
                  <a:pt x="1016" y="185773"/>
                </a:lnTo>
                <a:lnTo>
                  <a:pt x="1025" y="185782"/>
                </a:lnTo>
                <a:lnTo>
                  <a:pt x="1036" y="185786"/>
                </a:lnTo>
                <a:lnTo>
                  <a:pt x="1049" y="185791"/>
                </a:lnTo>
                <a:lnTo>
                  <a:pt x="1062" y="185799"/>
                </a:lnTo>
                <a:lnTo>
                  <a:pt x="1071" y="185802"/>
                </a:lnTo>
                <a:lnTo>
                  <a:pt x="1081" y="185804"/>
                </a:lnTo>
                <a:lnTo>
                  <a:pt x="1086" y="185804"/>
                </a:lnTo>
                <a:lnTo>
                  <a:pt x="1095" y="185797"/>
                </a:lnTo>
                <a:lnTo>
                  <a:pt x="1099" y="185790"/>
                </a:lnTo>
                <a:lnTo>
                  <a:pt x="1105" y="185790"/>
                </a:lnTo>
                <a:lnTo>
                  <a:pt x="1112" y="185793"/>
                </a:lnTo>
                <a:lnTo>
                  <a:pt x="1112" y="185804"/>
                </a:lnTo>
                <a:lnTo>
                  <a:pt x="1112" y="185817"/>
                </a:lnTo>
                <a:lnTo>
                  <a:pt x="1114" y="185834"/>
                </a:lnTo>
                <a:lnTo>
                  <a:pt x="1108" y="185842"/>
                </a:lnTo>
                <a:lnTo>
                  <a:pt x="1105" y="185845"/>
                </a:lnTo>
                <a:lnTo>
                  <a:pt x="1097" y="185852"/>
                </a:lnTo>
                <a:lnTo>
                  <a:pt x="1092" y="185856"/>
                </a:lnTo>
                <a:lnTo>
                  <a:pt x="1092" y="185867"/>
                </a:lnTo>
                <a:lnTo>
                  <a:pt x="1095" y="185874"/>
                </a:lnTo>
                <a:lnTo>
                  <a:pt x="1108" y="185878"/>
                </a:lnTo>
                <a:lnTo>
                  <a:pt x="1125" y="185872"/>
                </a:lnTo>
                <a:lnTo>
                  <a:pt x="1136" y="185872"/>
                </a:lnTo>
                <a:lnTo>
                  <a:pt x="1144" y="185870"/>
                </a:lnTo>
                <a:lnTo>
                  <a:pt x="1145" y="185858"/>
                </a:lnTo>
                <a:lnTo>
                  <a:pt x="1145" y="185852"/>
                </a:lnTo>
                <a:lnTo>
                  <a:pt x="1145" y="185842"/>
                </a:lnTo>
                <a:lnTo>
                  <a:pt x="1145" y="185833"/>
                </a:lnTo>
                <a:lnTo>
                  <a:pt x="1153" y="185826"/>
                </a:lnTo>
                <a:lnTo>
                  <a:pt x="1171" y="185813"/>
                </a:lnTo>
                <a:lnTo>
                  <a:pt x="1179" y="185811"/>
                </a:lnTo>
                <a:lnTo>
                  <a:pt x="1184" y="185809"/>
                </a:lnTo>
                <a:lnTo>
                  <a:pt x="1190" y="185808"/>
                </a:lnTo>
                <a:lnTo>
                  <a:pt x="1193" y="185804"/>
                </a:lnTo>
                <a:lnTo>
                  <a:pt x="1199" y="185802"/>
                </a:lnTo>
                <a:lnTo>
                  <a:pt x="1205" y="185797"/>
                </a:lnTo>
                <a:lnTo>
                  <a:pt x="1216" y="185791"/>
                </a:lnTo>
                <a:lnTo>
                  <a:pt x="1221" y="185790"/>
                </a:lnTo>
                <a:lnTo>
                  <a:pt x="1229" y="185782"/>
                </a:lnTo>
                <a:lnTo>
                  <a:pt x="1236" y="185777"/>
                </a:lnTo>
                <a:lnTo>
                  <a:pt x="1240" y="185775"/>
                </a:lnTo>
                <a:lnTo>
                  <a:pt x="1243" y="185775"/>
                </a:lnTo>
                <a:lnTo>
                  <a:pt x="1253" y="185773"/>
                </a:lnTo>
                <a:lnTo>
                  <a:pt x="1260" y="185772"/>
                </a:lnTo>
                <a:lnTo>
                  <a:pt x="1264" y="185770"/>
                </a:lnTo>
                <a:lnTo>
                  <a:pt x="1271" y="185775"/>
                </a:lnTo>
                <a:lnTo>
                  <a:pt x="1271" y="185781"/>
                </a:lnTo>
                <a:lnTo>
                  <a:pt x="1277" y="185786"/>
                </a:lnTo>
                <a:lnTo>
                  <a:pt x="1286" y="185791"/>
                </a:lnTo>
                <a:lnTo>
                  <a:pt x="1295" y="185799"/>
                </a:lnTo>
                <a:lnTo>
                  <a:pt x="1310" y="185799"/>
                </a:lnTo>
                <a:lnTo>
                  <a:pt x="1314" y="185797"/>
                </a:lnTo>
                <a:lnTo>
                  <a:pt x="1319" y="185795"/>
                </a:lnTo>
                <a:lnTo>
                  <a:pt x="1323" y="185793"/>
                </a:lnTo>
                <a:lnTo>
                  <a:pt x="1323" y="185788"/>
                </a:lnTo>
                <a:lnTo>
                  <a:pt x="1321" y="185781"/>
                </a:lnTo>
                <a:lnTo>
                  <a:pt x="1325" y="185775"/>
                </a:lnTo>
                <a:lnTo>
                  <a:pt x="1330" y="185768"/>
                </a:lnTo>
                <a:lnTo>
                  <a:pt x="1330" y="185764"/>
                </a:lnTo>
                <a:lnTo>
                  <a:pt x="1328" y="185761"/>
                </a:lnTo>
                <a:lnTo>
                  <a:pt x="1319" y="185763"/>
                </a:lnTo>
                <a:lnTo>
                  <a:pt x="1303" y="185766"/>
                </a:lnTo>
                <a:lnTo>
                  <a:pt x="1295" y="185764"/>
                </a:lnTo>
                <a:lnTo>
                  <a:pt x="1293" y="185761"/>
                </a:lnTo>
                <a:lnTo>
                  <a:pt x="1290" y="185752"/>
                </a:lnTo>
                <a:lnTo>
                  <a:pt x="1290" y="185746"/>
                </a:lnTo>
                <a:lnTo>
                  <a:pt x="1288" y="185739"/>
                </a:lnTo>
                <a:lnTo>
                  <a:pt x="1290" y="185732"/>
                </a:lnTo>
                <a:lnTo>
                  <a:pt x="1290" y="185727"/>
                </a:lnTo>
                <a:lnTo>
                  <a:pt x="1295" y="185718"/>
                </a:lnTo>
                <a:lnTo>
                  <a:pt x="1304" y="185714"/>
                </a:lnTo>
                <a:lnTo>
                  <a:pt x="1312" y="185711"/>
                </a:lnTo>
                <a:lnTo>
                  <a:pt x="1328" y="185709"/>
                </a:lnTo>
                <a:lnTo>
                  <a:pt x="1340" y="185707"/>
                </a:lnTo>
                <a:lnTo>
                  <a:pt x="1352" y="185705"/>
                </a:lnTo>
                <a:lnTo>
                  <a:pt x="1356" y="185702"/>
                </a:lnTo>
                <a:lnTo>
                  <a:pt x="1377" y="185700"/>
                </a:lnTo>
                <a:lnTo>
                  <a:pt x="1395" y="185703"/>
                </a:lnTo>
                <a:lnTo>
                  <a:pt x="1408" y="185709"/>
                </a:lnTo>
                <a:lnTo>
                  <a:pt x="1423" y="185714"/>
                </a:lnTo>
                <a:lnTo>
                  <a:pt x="1447" y="185718"/>
                </a:lnTo>
                <a:lnTo>
                  <a:pt x="1452" y="185721"/>
                </a:lnTo>
                <a:lnTo>
                  <a:pt x="1491" y="185711"/>
                </a:lnTo>
                <a:lnTo>
                  <a:pt x="1504" y="185709"/>
                </a:lnTo>
                <a:lnTo>
                  <a:pt x="1513" y="185705"/>
                </a:lnTo>
                <a:lnTo>
                  <a:pt x="1523" y="185705"/>
                </a:lnTo>
                <a:lnTo>
                  <a:pt x="1528" y="185709"/>
                </a:lnTo>
                <a:lnTo>
                  <a:pt x="1530" y="185712"/>
                </a:lnTo>
                <a:lnTo>
                  <a:pt x="1537" y="185721"/>
                </a:lnTo>
                <a:lnTo>
                  <a:pt x="1536" y="185725"/>
                </a:lnTo>
                <a:lnTo>
                  <a:pt x="1536" y="185729"/>
                </a:lnTo>
                <a:lnTo>
                  <a:pt x="1537" y="185736"/>
                </a:lnTo>
                <a:lnTo>
                  <a:pt x="1541" y="185741"/>
                </a:lnTo>
                <a:lnTo>
                  <a:pt x="1547" y="185745"/>
                </a:lnTo>
                <a:lnTo>
                  <a:pt x="1552" y="185745"/>
                </a:lnTo>
                <a:lnTo>
                  <a:pt x="1560" y="185748"/>
                </a:lnTo>
                <a:lnTo>
                  <a:pt x="1569" y="185748"/>
                </a:lnTo>
                <a:lnTo>
                  <a:pt x="1578" y="185743"/>
                </a:lnTo>
                <a:lnTo>
                  <a:pt x="1578" y="185739"/>
                </a:lnTo>
                <a:lnTo>
                  <a:pt x="1565" y="185732"/>
                </a:lnTo>
                <a:lnTo>
                  <a:pt x="1556" y="185732"/>
                </a:lnTo>
                <a:lnTo>
                  <a:pt x="1548" y="185727"/>
                </a:lnTo>
                <a:lnTo>
                  <a:pt x="1547" y="185720"/>
                </a:lnTo>
                <a:lnTo>
                  <a:pt x="1552" y="185709"/>
                </a:lnTo>
                <a:lnTo>
                  <a:pt x="1556" y="185703"/>
                </a:lnTo>
                <a:lnTo>
                  <a:pt x="1561" y="185700"/>
                </a:lnTo>
                <a:lnTo>
                  <a:pt x="1565" y="185694"/>
                </a:lnTo>
                <a:lnTo>
                  <a:pt x="1569" y="185691"/>
                </a:lnTo>
                <a:lnTo>
                  <a:pt x="1574" y="185684"/>
                </a:lnTo>
                <a:lnTo>
                  <a:pt x="1578" y="185682"/>
                </a:lnTo>
                <a:lnTo>
                  <a:pt x="1584" y="185680"/>
                </a:lnTo>
                <a:lnTo>
                  <a:pt x="1585" y="185669"/>
                </a:lnTo>
                <a:lnTo>
                  <a:pt x="1572" y="185648"/>
                </a:lnTo>
                <a:lnTo>
                  <a:pt x="1574" y="185628"/>
                </a:lnTo>
                <a:lnTo>
                  <a:pt x="1572" y="185621"/>
                </a:lnTo>
                <a:lnTo>
                  <a:pt x="1571" y="185614"/>
                </a:lnTo>
                <a:lnTo>
                  <a:pt x="1567" y="185601"/>
                </a:lnTo>
                <a:lnTo>
                  <a:pt x="1569" y="185597"/>
                </a:lnTo>
                <a:lnTo>
                  <a:pt x="1574" y="185590"/>
                </a:lnTo>
                <a:lnTo>
                  <a:pt x="1589" y="185590"/>
                </a:lnTo>
                <a:lnTo>
                  <a:pt x="1597" y="185594"/>
                </a:lnTo>
                <a:lnTo>
                  <a:pt x="1609" y="185596"/>
                </a:lnTo>
                <a:lnTo>
                  <a:pt x="1624" y="185590"/>
                </a:lnTo>
                <a:lnTo>
                  <a:pt x="1632" y="185588"/>
                </a:lnTo>
                <a:lnTo>
                  <a:pt x="1645" y="185588"/>
                </a:lnTo>
                <a:lnTo>
                  <a:pt x="1658" y="185588"/>
                </a:lnTo>
                <a:lnTo>
                  <a:pt x="1665" y="185592"/>
                </a:lnTo>
                <a:lnTo>
                  <a:pt x="1678" y="185596"/>
                </a:lnTo>
                <a:lnTo>
                  <a:pt x="1698" y="185603"/>
                </a:lnTo>
                <a:lnTo>
                  <a:pt x="1709" y="185605"/>
                </a:lnTo>
                <a:lnTo>
                  <a:pt x="1719" y="185605"/>
                </a:lnTo>
                <a:lnTo>
                  <a:pt x="1730" y="185603"/>
                </a:lnTo>
                <a:lnTo>
                  <a:pt x="1735" y="185601"/>
                </a:lnTo>
                <a:lnTo>
                  <a:pt x="1743" y="185592"/>
                </a:lnTo>
                <a:lnTo>
                  <a:pt x="1756" y="185588"/>
                </a:lnTo>
                <a:lnTo>
                  <a:pt x="1759" y="185583"/>
                </a:lnTo>
                <a:lnTo>
                  <a:pt x="1759" y="185567"/>
                </a:lnTo>
                <a:lnTo>
                  <a:pt x="1754" y="185563"/>
                </a:lnTo>
                <a:lnTo>
                  <a:pt x="1744" y="185560"/>
                </a:lnTo>
                <a:lnTo>
                  <a:pt x="1743" y="185558"/>
                </a:lnTo>
                <a:lnTo>
                  <a:pt x="1743" y="185551"/>
                </a:lnTo>
                <a:lnTo>
                  <a:pt x="1744" y="185542"/>
                </a:lnTo>
                <a:lnTo>
                  <a:pt x="1746" y="185538"/>
                </a:lnTo>
                <a:lnTo>
                  <a:pt x="1752" y="185522"/>
                </a:lnTo>
                <a:lnTo>
                  <a:pt x="1756" y="185522"/>
                </a:lnTo>
                <a:lnTo>
                  <a:pt x="1759" y="185520"/>
                </a:lnTo>
                <a:lnTo>
                  <a:pt x="1768" y="185517"/>
                </a:lnTo>
                <a:lnTo>
                  <a:pt x="1770" y="185515"/>
                </a:lnTo>
                <a:lnTo>
                  <a:pt x="1783" y="185524"/>
                </a:lnTo>
                <a:lnTo>
                  <a:pt x="1794" y="185527"/>
                </a:lnTo>
                <a:lnTo>
                  <a:pt x="1800" y="185527"/>
                </a:lnTo>
                <a:lnTo>
                  <a:pt x="1804" y="185527"/>
                </a:lnTo>
                <a:lnTo>
                  <a:pt x="1817" y="185518"/>
                </a:lnTo>
                <a:lnTo>
                  <a:pt x="1820" y="185511"/>
                </a:lnTo>
                <a:lnTo>
                  <a:pt x="1820" y="185502"/>
                </a:lnTo>
                <a:lnTo>
                  <a:pt x="1820" y="185495"/>
                </a:lnTo>
                <a:lnTo>
                  <a:pt x="1820" y="185479"/>
                </a:lnTo>
                <a:lnTo>
                  <a:pt x="1833" y="185466"/>
                </a:lnTo>
                <a:lnTo>
                  <a:pt x="1839" y="185466"/>
                </a:lnTo>
                <a:lnTo>
                  <a:pt x="1846" y="185466"/>
                </a:lnTo>
                <a:lnTo>
                  <a:pt x="1854" y="185463"/>
                </a:lnTo>
                <a:lnTo>
                  <a:pt x="1861" y="185457"/>
                </a:lnTo>
                <a:lnTo>
                  <a:pt x="1866" y="185450"/>
                </a:lnTo>
                <a:lnTo>
                  <a:pt x="1868" y="185448"/>
                </a:lnTo>
                <a:lnTo>
                  <a:pt x="1878" y="185441"/>
                </a:lnTo>
                <a:lnTo>
                  <a:pt x="1879" y="185439"/>
                </a:lnTo>
                <a:lnTo>
                  <a:pt x="1883" y="185436"/>
                </a:lnTo>
                <a:lnTo>
                  <a:pt x="1889" y="185434"/>
                </a:lnTo>
                <a:lnTo>
                  <a:pt x="1891" y="185432"/>
                </a:lnTo>
                <a:lnTo>
                  <a:pt x="1903" y="185432"/>
                </a:lnTo>
                <a:lnTo>
                  <a:pt x="1909" y="185438"/>
                </a:lnTo>
                <a:lnTo>
                  <a:pt x="1911" y="185441"/>
                </a:lnTo>
                <a:lnTo>
                  <a:pt x="1924" y="185447"/>
                </a:lnTo>
                <a:lnTo>
                  <a:pt x="1937" y="185447"/>
                </a:lnTo>
                <a:lnTo>
                  <a:pt x="1946" y="185447"/>
                </a:lnTo>
                <a:lnTo>
                  <a:pt x="1953" y="185447"/>
                </a:lnTo>
                <a:lnTo>
                  <a:pt x="1955" y="185457"/>
                </a:lnTo>
                <a:lnTo>
                  <a:pt x="1955" y="185464"/>
                </a:lnTo>
                <a:lnTo>
                  <a:pt x="1953" y="185473"/>
                </a:lnTo>
                <a:lnTo>
                  <a:pt x="1946" y="185479"/>
                </a:lnTo>
                <a:lnTo>
                  <a:pt x="1940" y="185486"/>
                </a:lnTo>
                <a:lnTo>
                  <a:pt x="1939" y="185495"/>
                </a:lnTo>
                <a:lnTo>
                  <a:pt x="1937" y="185508"/>
                </a:lnTo>
                <a:lnTo>
                  <a:pt x="1937" y="185513"/>
                </a:lnTo>
                <a:lnTo>
                  <a:pt x="1948" y="185513"/>
                </a:lnTo>
                <a:lnTo>
                  <a:pt x="1957" y="185508"/>
                </a:lnTo>
                <a:lnTo>
                  <a:pt x="1964" y="185506"/>
                </a:lnTo>
                <a:lnTo>
                  <a:pt x="1972" y="185502"/>
                </a:lnTo>
                <a:lnTo>
                  <a:pt x="1981" y="185502"/>
                </a:lnTo>
                <a:lnTo>
                  <a:pt x="1994" y="185511"/>
                </a:lnTo>
                <a:lnTo>
                  <a:pt x="1998" y="185518"/>
                </a:lnTo>
                <a:lnTo>
                  <a:pt x="2007" y="185522"/>
                </a:lnTo>
                <a:lnTo>
                  <a:pt x="2020" y="185522"/>
                </a:lnTo>
                <a:lnTo>
                  <a:pt x="2024" y="185520"/>
                </a:lnTo>
                <a:lnTo>
                  <a:pt x="2026" y="185511"/>
                </a:lnTo>
                <a:lnTo>
                  <a:pt x="2026" y="185508"/>
                </a:lnTo>
                <a:lnTo>
                  <a:pt x="2026" y="185502"/>
                </a:lnTo>
                <a:lnTo>
                  <a:pt x="2035" y="185481"/>
                </a:lnTo>
                <a:lnTo>
                  <a:pt x="2038" y="185477"/>
                </a:lnTo>
                <a:lnTo>
                  <a:pt x="2042" y="185473"/>
                </a:lnTo>
                <a:lnTo>
                  <a:pt x="2046" y="185466"/>
                </a:lnTo>
                <a:lnTo>
                  <a:pt x="2046" y="185457"/>
                </a:lnTo>
                <a:lnTo>
                  <a:pt x="2046" y="185454"/>
                </a:lnTo>
                <a:lnTo>
                  <a:pt x="2046" y="185449"/>
                </a:lnTo>
                <a:lnTo>
                  <a:pt x="2046" y="185443"/>
                </a:lnTo>
                <a:lnTo>
                  <a:pt x="2040" y="185436"/>
                </a:lnTo>
                <a:lnTo>
                  <a:pt x="2037" y="185432"/>
                </a:lnTo>
                <a:lnTo>
                  <a:pt x="2037" y="185421"/>
                </a:lnTo>
                <a:lnTo>
                  <a:pt x="2040" y="185418"/>
                </a:lnTo>
                <a:lnTo>
                  <a:pt x="2048" y="185418"/>
                </a:lnTo>
                <a:lnTo>
                  <a:pt x="2053" y="185421"/>
                </a:lnTo>
                <a:lnTo>
                  <a:pt x="2053" y="185432"/>
                </a:lnTo>
                <a:lnTo>
                  <a:pt x="2057" y="185443"/>
                </a:lnTo>
                <a:lnTo>
                  <a:pt x="2059" y="185447"/>
                </a:lnTo>
                <a:lnTo>
                  <a:pt x="2068" y="185450"/>
                </a:lnTo>
                <a:lnTo>
                  <a:pt x="2070" y="185450"/>
                </a:lnTo>
                <a:lnTo>
                  <a:pt x="2074" y="185450"/>
                </a:lnTo>
                <a:lnTo>
                  <a:pt x="2074" y="185443"/>
                </a:lnTo>
                <a:lnTo>
                  <a:pt x="2074" y="185438"/>
                </a:lnTo>
                <a:lnTo>
                  <a:pt x="2074" y="185429"/>
                </a:lnTo>
                <a:lnTo>
                  <a:pt x="2072" y="185423"/>
                </a:lnTo>
                <a:lnTo>
                  <a:pt x="2074" y="185414"/>
                </a:lnTo>
                <a:lnTo>
                  <a:pt x="2079" y="185407"/>
                </a:lnTo>
                <a:lnTo>
                  <a:pt x="2079" y="185400"/>
                </a:lnTo>
                <a:lnTo>
                  <a:pt x="2077" y="185393"/>
                </a:lnTo>
                <a:lnTo>
                  <a:pt x="2077" y="185387"/>
                </a:lnTo>
                <a:lnTo>
                  <a:pt x="2085" y="185380"/>
                </a:lnTo>
                <a:lnTo>
                  <a:pt x="2109" y="185367"/>
                </a:lnTo>
                <a:lnTo>
                  <a:pt x="2120" y="185369"/>
                </a:lnTo>
                <a:lnTo>
                  <a:pt x="2124" y="185373"/>
                </a:lnTo>
                <a:lnTo>
                  <a:pt x="2125" y="185384"/>
                </a:lnTo>
                <a:lnTo>
                  <a:pt x="2116" y="185394"/>
                </a:lnTo>
                <a:lnTo>
                  <a:pt x="2118" y="185403"/>
                </a:lnTo>
                <a:lnTo>
                  <a:pt x="2120" y="185412"/>
                </a:lnTo>
                <a:lnTo>
                  <a:pt x="2125" y="185420"/>
                </a:lnTo>
                <a:lnTo>
                  <a:pt x="2136" y="185427"/>
                </a:lnTo>
                <a:lnTo>
                  <a:pt x="2146" y="185427"/>
                </a:lnTo>
                <a:lnTo>
                  <a:pt x="2151" y="185425"/>
                </a:lnTo>
                <a:lnTo>
                  <a:pt x="2157" y="185421"/>
                </a:lnTo>
                <a:lnTo>
                  <a:pt x="2159" y="185412"/>
                </a:lnTo>
                <a:lnTo>
                  <a:pt x="2159" y="185405"/>
                </a:lnTo>
                <a:lnTo>
                  <a:pt x="2159" y="185398"/>
                </a:lnTo>
                <a:lnTo>
                  <a:pt x="2164" y="185393"/>
                </a:lnTo>
                <a:lnTo>
                  <a:pt x="2188" y="185378"/>
                </a:lnTo>
                <a:lnTo>
                  <a:pt x="2190" y="185364"/>
                </a:lnTo>
                <a:lnTo>
                  <a:pt x="2186" y="185360"/>
                </a:lnTo>
                <a:lnTo>
                  <a:pt x="2181" y="185355"/>
                </a:lnTo>
                <a:lnTo>
                  <a:pt x="2177" y="185350"/>
                </a:lnTo>
                <a:lnTo>
                  <a:pt x="2173" y="185342"/>
                </a:lnTo>
                <a:lnTo>
                  <a:pt x="2175" y="185332"/>
                </a:lnTo>
                <a:lnTo>
                  <a:pt x="2179" y="185319"/>
                </a:lnTo>
                <a:lnTo>
                  <a:pt x="2179" y="185308"/>
                </a:lnTo>
                <a:lnTo>
                  <a:pt x="2181" y="185301"/>
                </a:lnTo>
                <a:lnTo>
                  <a:pt x="2181" y="185296"/>
                </a:lnTo>
                <a:lnTo>
                  <a:pt x="2185" y="185278"/>
                </a:lnTo>
                <a:lnTo>
                  <a:pt x="2188" y="185274"/>
                </a:lnTo>
                <a:lnTo>
                  <a:pt x="2194" y="185272"/>
                </a:lnTo>
                <a:lnTo>
                  <a:pt x="2199" y="185272"/>
                </a:lnTo>
                <a:lnTo>
                  <a:pt x="2207" y="185267"/>
                </a:lnTo>
                <a:lnTo>
                  <a:pt x="2216" y="185263"/>
                </a:lnTo>
                <a:lnTo>
                  <a:pt x="2220" y="185263"/>
                </a:lnTo>
                <a:lnTo>
                  <a:pt x="2231" y="185261"/>
                </a:lnTo>
                <a:lnTo>
                  <a:pt x="2236" y="185256"/>
                </a:lnTo>
                <a:lnTo>
                  <a:pt x="2246" y="185256"/>
                </a:lnTo>
                <a:lnTo>
                  <a:pt x="2257" y="185260"/>
                </a:lnTo>
                <a:lnTo>
                  <a:pt x="2264" y="185260"/>
                </a:lnTo>
                <a:lnTo>
                  <a:pt x="2270" y="185254"/>
                </a:lnTo>
                <a:lnTo>
                  <a:pt x="2270" y="185247"/>
                </a:lnTo>
                <a:lnTo>
                  <a:pt x="2270" y="185240"/>
                </a:lnTo>
                <a:lnTo>
                  <a:pt x="2270" y="185227"/>
                </a:lnTo>
                <a:lnTo>
                  <a:pt x="2270" y="185218"/>
                </a:lnTo>
                <a:lnTo>
                  <a:pt x="2268" y="185209"/>
                </a:lnTo>
                <a:lnTo>
                  <a:pt x="2258" y="185200"/>
                </a:lnTo>
                <a:lnTo>
                  <a:pt x="2253" y="185193"/>
                </a:lnTo>
                <a:lnTo>
                  <a:pt x="2253" y="185182"/>
                </a:lnTo>
                <a:lnTo>
                  <a:pt x="2275" y="185170"/>
                </a:lnTo>
                <a:lnTo>
                  <a:pt x="2288" y="185170"/>
                </a:lnTo>
                <a:lnTo>
                  <a:pt x="2301" y="185166"/>
                </a:lnTo>
                <a:lnTo>
                  <a:pt x="2310" y="185161"/>
                </a:lnTo>
                <a:lnTo>
                  <a:pt x="2312" y="185156"/>
                </a:lnTo>
                <a:lnTo>
                  <a:pt x="2307" y="185145"/>
                </a:lnTo>
                <a:lnTo>
                  <a:pt x="2297" y="185145"/>
                </a:lnTo>
                <a:lnTo>
                  <a:pt x="2294" y="185143"/>
                </a:lnTo>
                <a:lnTo>
                  <a:pt x="2290" y="185141"/>
                </a:lnTo>
                <a:lnTo>
                  <a:pt x="2286" y="185139"/>
                </a:lnTo>
                <a:lnTo>
                  <a:pt x="2286" y="185138"/>
                </a:lnTo>
                <a:lnTo>
                  <a:pt x="2286" y="185134"/>
                </a:lnTo>
                <a:lnTo>
                  <a:pt x="2286" y="185129"/>
                </a:lnTo>
                <a:lnTo>
                  <a:pt x="2292" y="185123"/>
                </a:lnTo>
                <a:lnTo>
                  <a:pt x="2299" y="185118"/>
                </a:lnTo>
                <a:lnTo>
                  <a:pt x="2308" y="185118"/>
                </a:lnTo>
                <a:lnTo>
                  <a:pt x="2314" y="185116"/>
                </a:lnTo>
                <a:lnTo>
                  <a:pt x="2325" y="185116"/>
                </a:lnTo>
                <a:lnTo>
                  <a:pt x="2331" y="185116"/>
                </a:lnTo>
                <a:lnTo>
                  <a:pt x="2334" y="185116"/>
                </a:lnTo>
                <a:lnTo>
                  <a:pt x="2338" y="185118"/>
                </a:lnTo>
                <a:lnTo>
                  <a:pt x="2338" y="185123"/>
                </a:lnTo>
                <a:lnTo>
                  <a:pt x="2336" y="185130"/>
                </a:lnTo>
                <a:lnTo>
                  <a:pt x="2336" y="185132"/>
                </a:lnTo>
                <a:lnTo>
                  <a:pt x="2336" y="185136"/>
                </a:lnTo>
                <a:lnTo>
                  <a:pt x="2338" y="185139"/>
                </a:lnTo>
                <a:lnTo>
                  <a:pt x="2342" y="185139"/>
                </a:lnTo>
                <a:lnTo>
                  <a:pt x="2345" y="185139"/>
                </a:lnTo>
                <a:lnTo>
                  <a:pt x="2353" y="185132"/>
                </a:lnTo>
                <a:lnTo>
                  <a:pt x="2366" y="185127"/>
                </a:lnTo>
                <a:lnTo>
                  <a:pt x="2371" y="185121"/>
                </a:lnTo>
                <a:lnTo>
                  <a:pt x="2377" y="185120"/>
                </a:lnTo>
                <a:lnTo>
                  <a:pt x="2384" y="185121"/>
                </a:lnTo>
                <a:lnTo>
                  <a:pt x="2388" y="185125"/>
                </a:lnTo>
                <a:lnTo>
                  <a:pt x="2388" y="185129"/>
                </a:lnTo>
                <a:lnTo>
                  <a:pt x="2392" y="185132"/>
                </a:lnTo>
                <a:lnTo>
                  <a:pt x="2392" y="185134"/>
                </a:lnTo>
                <a:lnTo>
                  <a:pt x="2397" y="185134"/>
                </a:lnTo>
                <a:lnTo>
                  <a:pt x="2401" y="185132"/>
                </a:lnTo>
                <a:lnTo>
                  <a:pt x="2401" y="185130"/>
                </a:lnTo>
                <a:lnTo>
                  <a:pt x="2401" y="185121"/>
                </a:lnTo>
                <a:lnTo>
                  <a:pt x="2405" y="185112"/>
                </a:lnTo>
                <a:lnTo>
                  <a:pt x="2408" y="185109"/>
                </a:lnTo>
                <a:lnTo>
                  <a:pt x="2408" y="185100"/>
                </a:lnTo>
                <a:lnTo>
                  <a:pt x="2408" y="185096"/>
                </a:lnTo>
                <a:lnTo>
                  <a:pt x="2405" y="185091"/>
                </a:lnTo>
                <a:lnTo>
                  <a:pt x="2405" y="185085"/>
                </a:lnTo>
                <a:lnTo>
                  <a:pt x="2401" y="185082"/>
                </a:lnTo>
                <a:lnTo>
                  <a:pt x="2397" y="185080"/>
                </a:lnTo>
                <a:lnTo>
                  <a:pt x="2388" y="185085"/>
                </a:lnTo>
                <a:lnTo>
                  <a:pt x="2386" y="185087"/>
                </a:lnTo>
                <a:lnTo>
                  <a:pt x="2379" y="185084"/>
                </a:lnTo>
                <a:lnTo>
                  <a:pt x="2379" y="185080"/>
                </a:lnTo>
                <a:lnTo>
                  <a:pt x="2379" y="185075"/>
                </a:lnTo>
                <a:lnTo>
                  <a:pt x="2377" y="185068"/>
                </a:lnTo>
                <a:lnTo>
                  <a:pt x="2379" y="185060"/>
                </a:lnTo>
                <a:lnTo>
                  <a:pt x="2382" y="185060"/>
                </a:lnTo>
                <a:lnTo>
                  <a:pt x="2388" y="185057"/>
                </a:lnTo>
                <a:lnTo>
                  <a:pt x="2393" y="185055"/>
                </a:lnTo>
                <a:lnTo>
                  <a:pt x="2397" y="185048"/>
                </a:lnTo>
                <a:lnTo>
                  <a:pt x="2397" y="185041"/>
                </a:lnTo>
                <a:lnTo>
                  <a:pt x="2392" y="185035"/>
                </a:lnTo>
                <a:lnTo>
                  <a:pt x="2390" y="185035"/>
                </a:lnTo>
                <a:lnTo>
                  <a:pt x="2388" y="185026"/>
                </a:lnTo>
                <a:lnTo>
                  <a:pt x="2388" y="185019"/>
                </a:lnTo>
                <a:lnTo>
                  <a:pt x="2390" y="185015"/>
                </a:lnTo>
                <a:lnTo>
                  <a:pt x="2393" y="185014"/>
                </a:lnTo>
                <a:lnTo>
                  <a:pt x="2403" y="185015"/>
                </a:lnTo>
                <a:lnTo>
                  <a:pt x="2412" y="185015"/>
                </a:lnTo>
                <a:lnTo>
                  <a:pt x="2418" y="185014"/>
                </a:lnTo>
                <a:lnTo>
                  <a:pt x="2425" y="185006"/>
                </a:lnTo>
                <a:lnTo>
                  <a:pt x="2429" y="185005"/>
                </a:lnTo>
                <a:lnTo>
                  <a:pt x="2430" y="184999"/>
                </a:lnTo>
                <a:lnTo>
                  <a:pt x="2430" y="184992"/>
                </a:lnTo>
                <a:lnTo>
                  <a:pt x="2432" y="184988"/>
                </a:lnTo>
                <a:lnTo>
                  <a:pt x="2436" y="184988"/>
                </a:lnTo>
                <a:lnTo>
                  <a:pt x="2438" y="184990"/>
                </a:lnTo>
                <a:lnTo>
                  <a:pt x="2443" y="184990"/>
                </a:lnTo>
                <a:lnTo>
                  <a:pt x="2449" y="184985"/>
                </a:lnTo>
                <a:lnTo>
                  <a:pt x="2453" y="184980"/>
                </a:lnTo>
                <a:lnTo>
                  <a:pt x="2456" y="184972"/>
                </a:lnTo>
                <a:lnTo>
                  <a:pt x="2464" y="184963"/>
                </a:lnTo>
                <a:lnTo>
                  <a:pt x="2464" y="184953"/>
                </a:lnTo>
                <a:lnTo>
                  <a:pt x="2462" y="184949"/>
                </a:lnTo>
                <a:lnTo>
                  <a:pt x="2458" y="184940"/>
                </a:lnTo>
                <a:lnTo>
                  <a:pt x="2458" y="184935"/>
                </a:lnTo>
                <a:lnTo>
                  <a:pt x="2458" y="184931"/>
                </a:lnTo>
                <a:lnTo>
                  <a:pt x="2477" y="184929"/>
                </a:lnTo>
                <a:lnTo>
                  <a:pt x="2484" y="184929"/>
                </a:lnTo>
                <a:lnTo>
                  <a:pt x="2488" y="184927"/>
                </a:lnTo>
                <a:lnTo>
                  <a:pt x="2490" y="184926"/>
                </a:lnTo>
                <a:lnTo>
                  <a:pt x="2497" y="184926"/>
                </a:lnTo>
                <a:lnTo>
                  <a:pt x="2499" y="184931"/>
                </a:lnTo>
                <a:lnTo>
                  <a:pt x="2506" y="184938"/>
                </a:lnTo>
                <a:lnTo>
                  <a:pt x="2510" y="184938"/>
                </a:lnTo>
                <a:lnTo>
                  <a:pt x="2516" y="184933"/>
                </a:lnTo>
                <a:lnTo>
                  <a:pt x="2517" y="184929"/>
                </a:lnTo>
                <a:lnTo>
                  <a:pt x="2519" y="184929"/>
                </a:lnTo>
                <a:lnTo>
                  <a:pt x="2527" y="184929"/>
                </a:lnTo>
                <a:lnTo>
                  <a:pt x="2530" y="184929"/>
                </a:lnTo>
                <a:lnTo>
                  <a:pt x="2534" y="184933"/>
                </a:lnTo>
                <a:lnTo>
                  <a:pt x="2541" y="184935"/>
                </a:lnTo>
                <a:lnTo>
                  <a:pt x="2543" y="184935"/>
                </a:lnTo>
                <a:lnTo>
                  <a:pt x="2549" y="184933"/>
                </a:lnTo>
                <a:lnTo>
                  <a:pt x="2551" y="184931"/>
                </a:lnTo>
                <a:lnTo>
                  <a:pt x="2554" y="184929"/>
                </a:lnTo>
                <a:lnTo>
                  <a:pt x="2558" y="184926"/>
                </a:lnTo>
                <a:lnTo>
                  <a:pt x="2562" y="184920"/>
                </a:lnTo>
                <a:lnTo>
                  <a:pt x="2565" y="184915"/>
                </a:lnTo>
                <a:lnTo>
                  <a:pt x="2569" y="184913"/>
                </a:lnTo>
                <a:lnTo>
                  <a:pt x="2571" y="184911"/>
                </a:lnTo>
                <a:lnTo>
                  <a:pt x="2578" y="184909"/>
                </a:lnTo>
                <a:lnTo>
                  <a:pt x="2578" y="184904"/>
                </a:lnTo>
                <a:lnTo>
                  <a:pt x="2582" y="184897"/>
                </a:lnTo>
                <a:lnTo>
                  <a:pt x="2586" y="184888"/>
                </a:lnTo>
                <a:lnTo>
                  <a:pt x="2602" y="184877"/>
                </a:lnTo>
                <a:lnTo>
                  <a:pt x="2608" y="184863"/>
                </a:lnTo>
                <a:lnTo>
                  <a:pt x="2612" y="184854"/>
                </a:lnTo>
                <a:lnTo>
                  <a:pt x="2623" y="184854"/>
                </a:lnTo>
                <a:lnTo>
                  <a:pt x="2626" y="184856"/>
                </a:lnTo>
                <a:lnTo>
                  <a:pt x="2634" y="184859"/>
                </a:lnTo>
                <a:lnTo>
                  <a:pt x="2643" y="184863"/>
                </a:lnTo>
                <a:lnTo>
                  <a:pt x="2649" y="184863"/>
                </a:lnTo>
                <a:lnTo>
                  <a:pt x="2656" y="184859"/>
                </a:lnTo>
                <a:lnTo>
                  <a:pt x="2663" y="184856"/>
                </a:lnTo>
                <a:lnTo>
                  <a:pt x="2673" y="184847"/>
                </a:lnTo>
                <a:lnTo>
                  <a:pt x="2684" y="184843"/>
                </a:lnTo>
                <a:lnTo>
                  <a:pt x="2691" y="184843"/>
                </a:lnTo>
                <a:lnTo>
                  <a:pt x="2700" y="184843"/>
                </a:lnTo>
                <a:lnTo>
                  <a:pt x="2704" y="184843"/>
                </a:lnTo>
                <a:lnTo>
                  <a:pt x="2708" y="184843"/>
                </a:lnTo>
                <a:lnTo>
                  <a:pt x="2710" y="184845"/>
                </a:lnTo>
                <a:lnTo>
                  <a:pt x="2708" y="184852"/>
                </a:lnTo>
                <a:lnTo>
                  <a:pt x="2700" y="184861"/>
                </a:lnTo>
                <a:lnTo>
                  <a:pt x="2700" y="184884"/>
                </a:lnTo>
                <a:lnTo>
                  <a:pt x="2706" y="184886"/>
                </a:lnTo>
                <a:lnTo>
                  <a:pt x="2717" y="184886"/>
                </a:lnTo>
                <a:lnTo>
                  <a:pt x="2717" y="184881"/>
                </a:lnTo>
                <a:lnTo>
                  <a:pt x="2730" y="184874"/>
                </a:lnTo>
                <a:lnTo>
                  <a:pt x="2741" y="184868"/>
                </a:lnTo>
                <a:lnTo>
                  <a:pt x="2743" y="184865"/>
                </a:lnTo>
                <a:lnTo>
                  <a:pt x="2743" y="184863"/>
                </a:lnTo>
                <a:lnTo>
                  <a:pt x="2736" y="184854"/>
                </a:lnTo>
                <a:lnTo>
                  <a:pt x="2736" y="184848"/>
                </a:lnTo>
                <a:lnTo>
                  <a:pt x="2736" y="184845"/>
                </a:lnTo>
                <a:lnTo>
                  <a:pt x="2736" y="184841"/>
                </a:lnTo>
                <a:lnTo>
                  <a:pt x="2737" y="184841"/>
                </a:lnTo>
                <a:lnTo>
                  <a:pt x="2743" y="184839"/>
                </a:lnTo>
                <a:lnTo>
                  <a:pt x="2747" y="184838"/>
                </a:lnTo>
                <a:lnTo>
                  <a:pt x="2752" y="184839"/>
                </a:lnTo>
                <a:lnTo>
                  <a:pt x="2758" y="184839"/>
                </a:lnTo>
                <a:lnTo>
                  <a:pt x="2763" y="184839"/>
                </a:lnTo>
                <a:lnTo>
                  <a:pt x="2769" y="184832"/>
                </a:lnTo>
                <a:lnTo>
                  <a:pt x="2776" y="184829"/>
                </a:lnTo>
                <a:lnTo>
                  <a:pt x="2782" y="184829"/>
                </a:lnTo>
                <a:lnTo>
                  <a:pt x="2787" y="184829"/>
                </a:lnTo>
                <a:lnTo>
                  <a:pt x="2787" y="184834"/>
                </a:lnTo>
                <a:lnTo>
                  <a:pt x="2789" y="184836"/>
                </a:lnTo>
                <a:lnTo>
                  <a:pt x="2795" y="184836"/>
                </a:lnTo>
                <a:lnTo>
                  <a:pt x="2797" y="184830"/>
                </a:lnTo>
                <a:lnTo>
                  <a:pt x="2798" y="184821"/>
                </a:lnTo>
                <a:lnTo>
                  <a:pt x="2793" y="184818"/>
                </a:lnTo>
                <a:lnTo>
                  <a:pt x="2791" y="184816"/>
                </a:lnTo>
                <a:lnTo>
                  <a:pt x="2791" y="184807"/>
                </a:lnTo>
                <a:lnTo>
                  <a:pt x="2795" y="184800"/>
                </a:lnTo>
                <a:lnTo>
                  <a:pt x="2802" y="184780"/>
                </a:lnTo>
                <a:lnTo>
                  <a:pt x="2803" y="184779"/>
                </a:lnTo>
                <a:lnTo>
                  <a:pt x="2804" y="184778"/>
                </a:lnTo>
                <a:lnTo>
                  <a:pt x="2811" y="184778"/>
                </a:lnTo>
                <a:lnTo>
                  <a:pt x="2813" y="184786"/>
                </a:lnTo>
                <a:lnTo>
                  <a:pt x="2813" y="184791"/>
                </a:lnTo>
                <a:lnTo>
                  <a:pt x="2813" y="184796"/>
                </a:lnTo>
                <a:lnTo>
                  <a:pt x="2813" y="184798"/>
                </a:lnTo>
                <a:lnTo>
                  <a:pt x="2813" y="184803"/>
                </a:lnTo>
                <a:lnTo>
                  <a:pt x="2813" y="184811"/>
                </a:lnTo>
                <a:lnTo>
                  <a:pt x="2821" y="184812"/>
                </a:lnTo>
                <a:lnTo>
                  <a:pt x="2828" y="184812"/>
                </a:lnTo>
                <a:lnTo>
                  <a:pt x="2834" y="184812"/>
                </a:lnTo>
                <a:lnTo>
                  <a:pt x="2835" y="184812"/>
                </a:lnTo>
                <a:lnTo>
                  <a:pt x="2841" y="184811"/>
                </a:lnTo>
                <a:lnTo>
                  <a:pt x="2843" y="184807"/>
                </a:lnTo>
                <a:lnTo>
                  <a:pt x="2846" y="184803"/>
                </a:lnTo>
                <a:lnTo>
                  <a:pt x="2854" y="184802"/>
                </a:lnTo>
                <a:lnTo>
                  <a:pt x="2859" y="184802"/>
                </a:lnTo>
                <a:lnTo>
                  <a:pt x="2865" y="184802"/>
                </a:lnTo>
                <a:lnTo>
                  <a:pt x="2865" y="184798"/>
                </a:lnTo>
                <a:lnTo>
                  <a:pt x="2865" y="184793"/>
                </a:lnTo>
                <a:lnTo>
                  <a:pt x="2874" y="184793"/>
                </a:lnTo>
                <a:lnTo>
                  <a:pt x="2880" y="184793"/>
                </a:lnTo>
                <a:lnTo>
                  <a:pt x="2883" y="184793"/>
                </a:lnTo>
                <a:lnTo>
                  <a:pt x="2887" y="184793"/>
                </a:lnTo>
                <a:lnTo>
                  <a:pt x="2887" y="184791"/>
                </a:lnTo>
                <a:lnTo>
                  <a:pt x="2891" y="184786"/>
                </a:lnTo>
                <a:lnTo>
                  <a:pt x="2898" y="184789"/>
                </a:lnTo>
                <a:lnTo>
                  <a:pt x="2900" y="184789"/>
                </a:lnTo>
                <a:lnTo>
                  <a:pt x="2904" y="184791"/>
                </a:lnTo>
                <a:lnTo>
                  <a:pt x="2911" y="184793"/>
                </a:lnTo>
                <a:lnTo>
                  <a:pt x="2915" y="184787"/>
                </a:lnTo>
                <a:lnTo>
                  <a:pt x="2913" y="184778"/>
                </a:lnTo>
                <a:lnTo>
                  <a:pt x="2913" y="184775"/>
                </a:lnTo>
                <a:lnTo>
                  <a:pt x="2913" y="184773"/>
                </a:lnTo>
                <a:lnTo>
                  <a:pt x="2922" y="184775"/>
                </a:lnTo>
                <a:lnTo>
                  <a:pt x="2924" y="184777"/>
                </a:lnTo>
                <a:lnTo>
                  <a:pt x="2937" y="184793"/>
                </a:lnTo>
                <a:lnTo>
                  <a:pt x="2941" y="184798"/>
                </a:lnTo>
                <a:lnTo>
                  <a:pt x="2943" y="184803"/>
                </a:lnTo>
                <a:lnTo>
                  <a:pt x="2943" y="184807"/>
                </a:lnTo>
                <a:lnTo>
                  <a:pt x="2943" y="184812"/>
                </a:lnTo>
                <a:lnTo>
                  <a:pt x="2943" y="184814"/>
                </a:lnTo>
                <a:lnTo>
                  <a:pt x="2943" y="184818"/>
                </a:lnTo>
                <a:lnTo>
                  <a:pt x="2943" y="184820"/>
                </a:lnTo>
                <a:lnTo>
                  <a:pt x="2946" y="184821"/>
                </a:lnTo>
                <a:lnTo>
                  <a:pt x="2950" y="184821"/>
                </a:lnTo>
                <a:lnTo>
                  <a:pt x="2956" y="184820"/>
                </a:lnTo>
                <a:lnTo>
                  <a:pt x="2959" y="184814"/>
                </a:lnTo>
                <a:lnTo>
                  <a:pt x="2970" y="184811"/>
                </a:lnTo>
                <a:lnTo>
                  <a:pt x="2980" y="184809"/>
                </a:lnTo>
                <a:lnTo>
                  <a:pt x="2981" y="184796"/>
                </a:lnTo>
                <a:lnTo>
                  <a:pt x="2983" y="184787"/>
                </a:lnTo>
                <a:lnTo>
                  <a:pt x="2989" y="184787"/>
                </a:lnTo>
                <a:lnTo>
                  <a:pt x="2998" y="184787"/>
                </a:lnTo>
                <a:lnTo>
                  <a:pt x="3011" y="184796"/>
                </a:lnTo>
                <a:lnTo>
                  <a:pt x="3022" y="184800"/>
                </a:lnTo>
                <a:lnTo>
                  <a:pt x="3028" y="184802"/>
                </a:lnTo>
                <a:lnTo>
                  <a:pt x="3035" y="184803"/>
                </a:lnTo>
                <a:lnTo>
                  <a:pt x="3041" y="184803"/>
                </a:lnTo>
                <a:lnTo>
                  <a:pt x="3052" y="184814"/>
                </a:lnTo>
                <a:lnTo>
                  <a:pt x="3057" y="184816"/>
                </a:lnTo>
                <a:lnTo>
                  <a:pt x="3061" y="184816"/>
                </a:lnTo>
                <a:lnTo>
                  <a:pt x="3063" y="184816"/>
                </a:lnTo>
                <a:lnTo>
                  <a:pt x="3068" y="184820"/>
                </a:lnTo>
                <a:lnTo>
                  <a:pt x="3068" y="184816"/>
                </a:lnTo>
                <a:lnTo>
                  <a:pt x="3068" y="184811"/>
                </a:lnTo>
                <a:lnTo>
                  <a:pt x="3076" y="184807"/>
                </a:lnTo>
                <a:lnTo>
                  <a:pt x="3085" y="184805"/>
                </a:lnTo>
                <a:lnTo>
                  <a:pt x="3081" y="184789"/>
                </a:lnTo>
                <a:lnTo>
                  <a:pt x="3079" y="184787"/>
                </a:lnTo>
                <a:lnTo>
                  <a:pt x="3087" y="184771"/>
                </a:lnTo>
                <a:lnTo>
                  <a:pt x="3089" y="184762"/>
                </a:lnTo>
                <a:lnTo>
                  <a:pt x="3094" y="184760"/>
                </a:lnTo>
                <a:lnTo>
                  <a:pt x="3096" y="184760"/>
                </a:lnTo>
                <a:lnTo>
                  <a:pt x="3102" y="184760"/>
                </a:lnTo>
                <a:lnTo>
                  <a:pt x="3115" y="184760"/>
                </a:lnTo>
                <a:lnTo>
                  <a:pt x="3115" y="184764"/>
                </a:lnTo>
                <a:lnTo>
                  <a:pt x="3120" y="184773"/>
                </a:lnTo>
                <a:lnTo>
                  <a:pt x="3124" y="184775"/>
                </a:lnTo>
                <a:lnTo>
                  <a:pt x="3131" y="184771"/>
                </a:lnTo>
                <a:lnTo>
                  <a:pt x="3135" y="184764"/>
                </a:lnTo>
                <a:lnTo>
                  <a:pt x="3140" y="184753"/>
                </a:lnTo>
                <a:lnTo>
                  <a:pt x="3142" y="184748"/>
                </a:lnTo>
                <a:lnTo>
                  <a:pt x="3146" y="184748"/>
                </a:lnTo>
                <a:lnTo>
                  <a:pt x="3152" y="184746"/>
                </a:lnTo>
                <a:lnTo>
                  <a:pt x="3155" y="184744"/>
                </a:lnTo>
                <a:lnTo>
                  <a:pt x="3157" y="184742"/>
                </a:lnTo>
                <a:lnTo>
                  <a:pt x="3161" y="184739"/>
                </a:lnTo>
                <a:lnTo>
                  <a:pt x="3163" y="184730"/>
                </a:lnTo>
                <a:lnTo>
                  <a:pt x="3163" y="184728"/>
                </a:lnTo>
                <a:lnTo>
                  <a:pt x="3163" y="184723"/>
                </a:lnTo>
                <a:lnTo>
                  <a:pt x="3163" y="184714"/>
                </a:lnTo>
                <a:lnTo>
                  <a:pt x="3163" y="184707"/>
                </a:lnTo>
                <a:lnTo>
                  <a:pt x="3163" y="184701"/>
                </a:lnTo>
                <a:lnTo>
                  <a:pt x="3165" y="184699"/>
                </a:lnTo>
                <a:lnTo>
                  <a:pt x="3166" y="184689"/>
                </a:lnTo>
                <a:lnTo>
                  <a:pt x="3166" y="184685"/>
                </a:lnTo>
                <a:lnTo>
                  <a:pt x="3166" y="184681"/>
                </a:lnTo>
                <a:lnTo>
                  <a:pt x="3166" y="184674"/>
                </a:lnTo>
                <a:lnTo>
                  <a:pt x="3168" y="184671"/>
                </a:lnTo>
                <a:lnTo>
                  <a:pt x="3174" y="184669"/>
                </a:lnTo>
                <a:lnTo>
                  <a:pt x="3177" y="184667"/>
                </a:lnTo>
                <a:lnTo>
                  <a:pt x="3179" y="184667"/>
                </a:lnTo>
                <a:lnTo>
                  <a:pt x="3185" y="184667"/>
                </a:lnTo>
                <a:lnTo>
                  <a:pt x="3187" y="184667"/>
                </a:lnTo>
                <a:lnTo>
                  <a:pt x="3189" y="184667"/>
                </a:lnTo>
                <a:lnTo>
                  <a:pt x="3194" y="184663"/>
                </a:lnTo>
                <a:lnTo>
                  <a:pt x="3198" y="184658"/>
                </a:lnTo>
                <a:lnTo>
                  <a:pt x="3198" y="184656"/>
                </a:lnTo>
                <a:lnTo>
                  <a:pt x="3200" y="184653"/>
                </a:lnTo>
                <a:lnTo>
                  <a:pt x="3201" y="184644"/>
                </a:lnTo>
                <a:lnTo>
                  <a:pt x="3203" y="184638"/>
                </a:lnTo>
                <a:lnTo>
                  <a:pt x="3213" y="184638"/>
                </a:lnTo>
                <a:lnTo>
                  <a:pt x="3216" y="184638"/>
                </a:lnTo>
                <a:lnTo>
                  <a:pt x="3229" y="184638"/>
                </a:lnTo>
                <a:lnTo>
                  <a:pt x="3238" y="184635"/>
                </a:lnTo>
                <a:lnTo>
                  <a:pt x="3242" y="184635"/>
                </a:lnTo>
                <a:lnTo>
                  <a:pt x="3246" y="184633"/>
                </a:lnTo>
                <a:lnTo>
                  <a:pt x="3248" y="184633"/>
                </a:lnTo>
                <a:lnTo>
                  <a:pt x="3251" y="184629"/>
                </a:lnTo>
                <a:lnTo>
                  <a:pt x="3253" y="184627"/>
                </a:lnTo>
                <a:lnTo>
                  <a:pt x="3250" y="184622"/>
                </a:lnTo>
                <a:lnTo>
                  <a:pt x="3237" y="184615"/>
                </a:lnTo>
                <a:lnTo>
                  <a:pt x="3233" y="184608"/>
                </a:lnTo>
                <a:lnTo>
                  <a:pt x="3233" y="184602"/>
                </a:lnTo>
                <a:lnTo>
                  <a:pt x="3233" y="184595"/>
                </a:lnTo>
                <a:lnTo>
                  <a:pt x="3235" y="184593"/>
                </a:lnTo>
                <a:lnTo>
                  <a:pt x="3250" y="184588"/>
                </a:lnTo>
                <a:lnTo>
                  <a:pt x="3259" y="184588"/>
                </a:lnTo>
                <a:lnTo>
                  <a:pt x="3263" y="184590"/>
                </a:lnTo>
                <a:lnTo>
                  <a:pt x="3270" y="184590"/>
                </a:lnTo>
                <a:lnTo>
                  <a:pt x="3287" y="184592"/>
                </a:lnTo>
                <a:lnTo>
                  <a:pt x="3288" y="184592"/>
                </a:lnTo>
                <a:lnTo>
                  <a:pt x="3292" y="184584"/>
                </a:lnTo>
                <a:lnTo>
                  <a:pt x="3292" y="184581"/>
                </a:lnTo>
                <a:lnTo>
                  <a:pt x="3292" y="184579"/>
                </a:lnTo>
                <a:lnTo>
                  <a:pt x="3285" y="184572"/>
                </a:lnTo>
                <a:lnTo>
                  <a:pt x="3281" y="184566"/>
                </a:lnTo>
                <a:lnTo>
                  <a:pt x="3279" y="184557"/>
                </a:lnTo>
                <a:lnTo>
                  <a:pt x="3279" y="184552"/>
                </a:lnTo>
                <a:lnTo>
                  <a:pt x="3283" y="184550"/>
                </a:lnTo>
                <a:lnTo>
                  <a:pt x="3287" y="184547"/>
                </a:lnTo>
                <a:lnTo>
                  <a:pt x="3294" y="184545"/>
                </a:lnTo>
                <a:lnTo>
                  <a:pt x="3298" y="184545"/>
                </a:lnTo>
                <a:lnTo>
                  <a:pt x="3301" y="184547"/>
                </a:lnTo>
                <a:lnTo>
                  <a:pt x="3305" y="184547"/>
                </a:lnTo>
                <a:lnTo>
                  <a:pt x="3309" y="184547"/>
                </a:lnTo>
                <a:lnTo>
                  <a:pt x="3314" y="184543"/>
                </a:lnTo>
                <a:lnTo>
                  <a:pt x="3318" y="184539"/>
                </a:lnTo>
                <a:lnTo>
                  <a:pt x="3327" y="184538"/>
                </a:lnTo>
                <a:lnTo>
                  <a:pt x="3338" y="184534"/>
                </a:lnTo>
                <a:lnTo>
                  <a:pt x="3349" y="184538"/>
                </a:lnTo>
                <a:lnTo>
                  <a:pt x="3362" y="184543"/>
                </a:lnTo>
                <a:lnTo>
                  <a:pt x="3368" y="184547"/>
                </a:lnTo>
                <a:lnTo>
                  <a:pt x="3379" y="184556"/>
                </a:lnTo>
                <a:lnTo>
                  <a:pt x="3383" y="184565"/>
                </a:lnTo>
                <a:lnTo>
                  <a:pt x="3383" y="184566"/>
                </a:lnTo>
                <a:lnTo>
                  <a:pt x="3386" y="184568"/>
                </a:lnTo>
                <a:lnTo>
                  <a:pt x="3392" y="184568"/>
                </a:lnTo>
                <a:lnTo>
                  <a:pt x="3394" y="184568"/>
                </a:lnTo>
                <a:lnTo>
                  <a:pt x="3394" y="184561"/>
                </a:lnTo>
                <a:lnTo>
                  <a:pt x="3396" y="184554"/>
                </a:lnTo>
                <a:lnTo>
                  <a:pt x="3399" y="184552"/>
                </a:lnTo>
                <a:lnTo>
                  <a:pt x="3401" y="184547"/>
                </a:lnTo>
                <a:lnTo>
                  <a:pt x="3418" y="184543"/>
                </a:lnTo>
                <a:lnTo>
                  <a:pt x="3425" y="184536"/>
                </a:lnTo>
                <a:lnTo>
                  <a:pt x="3427" y="184532"/>
                </a:lnTo>
                <a:lnTo>
                  <a:pt x="3431" y="184527"/>
                </a:lnTo>
                <a:lnTo>
                  <a:pt x="3433" y="184525"/>
                </a:lnTo>
                <a:lnTo>
                  <a:pt x="3436" y="184525"/>
                </a:lnTo>
                <a:lnTo>
                  <a:pt x="3440" y="184530"/>
                </a:lnTo>
                <a:lnTo>
                  <a:pt x="3447" y="184530"/>
                </a:lnTo>
                <a:lnTo>
                  <a:pt x="3449" y="184530"/>
                </a:lnTo>
                <a:lnTo>
                  <a:pt x="3455" y="184518"/>
                </a:lnTo>
                <a:lnTo>
                  <a:pt x="3459" y="184514"/>
                </a:lnTo>
                <a:lnTo>
                  <a:pt x="3464" y="184509"/>
                </a:lnTo>
                <a:lnTo>
                  <a:pt x="3465" y="184509"/>
                </a:lnTo>
                <a:lnTo>
                  <a:pt x="3470" y="184513"/>
                </a:lnTo>
                <a:lnTo>
                  <a:pt x="3470" y="184517"/>
                </a:lnTo>
                <a:lnTo>
                  <a:pt x="3470" y="184520"/>
                </a:lnTo>
                <a:lnTo>
                  <a:pt x="3477" y="184522"/>
                </a:lnTo>
                <a:lnTo>
                  <a:pt x="3477" y="184521"/>
                </a:lnTo>
                <a:lnTo>
                  <a:pt x="3485" y="184513"/>
                </a:lnTo>
                <a:lnTo>
                  <a:pt x="3486" y="184513"/>
                </a:lnTo>
                <a:lnTo>
                  <a:pt x="3490" y="184509"/>
                </a:lnTo>
                <a:lnTo>
                  <a:pt x="3503" y="184507"/>
                </a:lnTo>
                <a:lnTo>
                  <a:pt x="3507" y="184511"/>
                </a:lnTo>
                <a:lnTo>
                  <a:pt x="3508" y="184513"/>
                </a:lnTo>
                <a:lnTo>
                  <a:pt x="3508" y="184514"/>
                </a:lnTo>
                <a:lnTo>
                  <a:pt x="3511" y="184514"/>
                </a:lnTo>
                <a:lnTo>
                  <a:pt x="3516" y="184514"/>
                </a:lnTo>
                <a:lnTo>
                  <a:pt x="3525" y="184516"/>
                </a:lnTo>
                <a:lnTo>
                  <a:pt x="3532" y="184511"/>
                </a:lnTo>
                <a:lnTo>
                  <a:pt x="3536" y="184505"/>
                </a:lnTo>
                <a:lnTo>
                  <a:pt x="3536" y="184497"/>
                </a:lnTo>
                <a:lnTo>
                  <a:pt x="3536" y="184496"/>
                </a:lnTo>
                <a:lnTo>
                  <a:pt x="3542" y="184488"/>
                </a:lnTo>
                <a:lnTo>
                  <a:pt x="3544" y="184486"/>
                </a:lnTo>
                <a:lnTo>
                  <a:pt x="3549" y="184484"/>
                </a:lnTo>
                <a:lnTo>
                  <a:pt x="3553" y="184482"/>
                </a:lnTo>
                <a:lnTo>
                  <a:pt x="3562" y="184478"/>
                </a:lnTo>
                <a:lnTo>
                  <a:pt x="3571" y="184475"/>
                </a:lnTo>
                <a:lnTo>
                  <a:pt x="3575" y="184471"/>
                </a:lnTo>
                <a:lnTo>
                  <a:pt x="3575" y="184462"/>
                </a:lnTo>
                <a:lnTo>
                  <a:pt x="3575" y="184459"/>
                </a:lnTo>
                <a:lnTo>
                  <a:pt x="3575" y="184451"/>
                </a:lnTo>
                <a:lnTo>
                  <a:pt x="3579" y="184441"/>
                </a:lnTo>
                <a:lnTo>
                  <a:pt x="3582" y="184437"/>
                </a:lnTo>
                <a:lnTo>
                  <a:pt x="3586" y="184428"/>
                </a:lnTo>
                <a:lnTo>
                  <a:pt x="3577" y="184419"/>
                </a:lnTo>
                <a:lnTo>
                  <a:pt x="3569" y="184414"/>
                </a:lnTo>
                <a:lnTo>
                  <a:pt x="3564" y="184407"/>
                </a:lnTo>
                <a:lnTo>
                  <a:pt x="3560" y="184399"/>
                </a:lnTo>
                <a:lnTo>
                  <a:pt x="3560" y="184398"/>
                </a:lnTo>
                <a:lnTo>
                  <a:pt x="3558" y="184383"/>
                </a:lnTo>
                <a:lnTo>
                  <a:pt x="3558" y="184376"/>
                </a:lnTo>
                <a:lnTo>
                  <a:pt x="3560" y="184374"/>
                </a:lnTo>
                <a:lnTo>
                  <a:pt x="3568" y="184358"/>
                </a:lnTo>
                <a:lnTo>
                  <a:pt x="3577" y="184354"/>
                </a:lnTo>
                <a:lnTo>
                  <a:pt x="3588" y="184356"/>
                </a:lnTo>
                <a:lnTo>
                  <a:pt x="3593" y="184358"/>
                </a:lnTo>
                <a:lnTo>
                  <a:pt x="3603" y="184365"/>
                </a:lnTo>
                <a:lnTo>
                  <a:pt x="3608" y="184367"/>
                </a:lnTo>
                <a:lnTo>
                  <a:pt x="3625" y="184367"/>
                </a:lnTo>
                <a:lnTo>
                  <a:pt x="3632" y="184365"/>
                </a:lnTo>
                <a:lnTo>
                  <a:pt x="3651" y="184351"/>
                </a:lnTo>
                <a:lnTo>
                  <a:pt x="3656" y="184345"/>
                </a:lnTo>
                <a:lnTo>
                  <a:pt x="3660" y="184344"/>
                </a:lnTo>
                <a:lnTo>
                  <a:pt x="3667" y="184340"/>
                </a:lnTo>
                <a:lnTo>
                  <a:pt x="3669" y="184338"/>
                </a:lnTo>
                <a:lnTo>
                  <a:pt x="3675" y="184335"/>
                </a:lnTo>
                <a:lnTo>
                  <a:pt x="3679" y="184331"/>
                </a:lnTo>
                <a:lnTo>
                  <a:pt x="3680" y="184329"/>
                </a:lnTo>
                <a:lnTo>
                  <a:pt x="3684" y="184324"/>
                </a:lnTo>
                <a:lnTo>
                  <a:pt x="3684" y="184319"/>
                </a:lnTo>
                <a:lnTo>
                  <a:pt x="3684" y="184315"/>
                </a:lnTo>
                <a:lnTo>
                  <a:pt x="3690" y="184310"/>
                </a:lnTo>
                <a:lnTo>
                  <a:pt x="3697" y="184308"/>
                </a:lnTo>
                <a:lnTo>
                  <a:pt x="3706" y="184308"/>
                </a:lnTo>
                <a:lnTo>
                  <a:pt x="3712" y="184311"/>
                </a:lnTo>
                <a:lnTo>
                  <a:pt x="3714" y="184315"/>
                </a:lnTo>
                <a:lnTo>
                  <a:pt x="3723" y="184322"/>
                </a:lnTo>
                <a:lnTo>
                  <a:pt x="3727" y="184324"/>
                </a:lnTo>
                <a:lnTo>
                  <a:pt x="3740" y="184328"/>
                </a:lnTo>
                <a:lnTo>
                  <a:pt x="3745" y="184326"/>
                </a:lnTo>
                <a:lnTo>
                  <a:pt x="3752" y="184322"/>
                </a:lnTo>
                <a:lnTo>
                  <a:pt x="3756" y="184320"/>
                </a:lnTo>
                <a:lnTo>
                  <a:pt x="3762" y="184315"/>
                </a:lnTo>
                <a:lnTo>
                  <a:pt x="3773" y="184308"/>
                </a:lnTo>
                <a:lnTo>
                  <a:pt x="3780" y="184306"/>
                </a:lnTo>
                <a:lnTo>
                  <a:pt x="3789" y="184297"/>
                </a:lnTo>
                <a:lnTo>
                  <a:pt x="3793" y="184290"/>
                </a:lnTo>
                <a:lnTo>
                  <a:pt x="3793" y="184286"/>
                </a:lnTo>
                <a:lnTo>
                  <a:pt x="3812" y="184270"/>
                </a:lnTo>
                <a:lnTo>
                  <a:pt x="3819" y="184268"/>
                </a:lnTo>
                <a:lnTo>
                  <a:pt x="3823" y="184266"/>
                </a:lnTo>
                <a:lnTo>
                  <a:pt x="3828" y="184266"/>
                </a:lnTo>
                <a:lnTo>
                  <a:pt x="3834" y="184272"/>
                </a:lnTo>
                <a:lnTo>
                  <a:pt x="3834" y="184277"/>
                </a:lnTo>
                <a:lnTo>
                  <a:pt x="3825" y="184288"/>
                </a:lnTo>
                <a:lnTo>
                  <a:pt x="3819" y="184293"/>
                </a:lnTo>
                <a:lnTo>
                  <a:pt x="3817" y="184297"/>
                </a:lnTo>
                <a:lnTo>
                  <a:pt x="3817" y="184301"/>
                </a:lnTo>
                <a:lnTo>
                  <a:pt x="3821" y="184308"/>
                </a:lnTo>
                <a:lnTo>
                  <a:pt x="3834" y="184313"/>
                </a:lnTo>
                <a:lnTo>
                  <a:pt x="3841" y="184315"/>
                </a:lnTo>
                <a:lnTo>
                  <a:pt x="3850" y="184315"/>
                </a:lnTo>
                <a:lnTo>
                  <a:pt x="3856" y="184315"/>
                </a:lnTo>
                <a:lnTo>
                  <a:pt x="3862" y="184313"/>
                </a:lnTo>
                <a:lnTo>
                  <a:pt x="3865" y="184313"/>
                </a:lnTo>
                <a:lnTo>
                  <a:pt x="3867" y="184313"/>
                </a:lnTo>
                <a:lnTo>
                  <a:pt x="3867" y="184324"/>
                </a:lnTo>
                <a:lnTo>
                  <a:pt x="3865" y="184326"/>
                </a:lnTo>
                <a:lnTo>
                  <a:pt x="3869" y="184337"/>
                </a:lnTo>
                <a:lnTo>
                  <a:pt x="3873" y="184342"/>
                </a:lnTo>
                <a:lnTo>
                  <a:pt x="3876" y="184345"/>
                </a:lnTo>
                <a:lnTo>
                  <a:pt x="3878" y="184349"/>
                </a:lnTo>
                <a:lnTo>
                  <a:pt x="3886" y="184351"/>
                </a:lnTo>
                <a:lnTo>
                  <a:pt x="3895" y="184349"/>
                </a:lnTo>
                <a:lnTo>
                  <a:pt x="3897" y="184345"/>
                </a:lnTo>
                <a:lnTo>
                  <a:pt x="3910" y="184342"/>
                </a:lnTo>
                <a:lnTo>
                  <a:pt x="3912" y="184340"/>
                </a:lnTo>
                <a:lnTo>
                  <a:pt x="3937" y="184333"/>
                </a:lnTo>
                <a:lnTo>
                  <a:pt x="3945" y="184320"/>
                </a:lnTo>
                <a:lnTo>
                  <a:pt x="3971" y="184310"/>
                </a:lnTo>
                <a:lnTo>
                  <a:pt x="3978" y="184308"/>
                </a:lnTo>
                <a:lnTo>
                  <a:pt x="3980" y="184310"/>
                </a:lnTo>
                <a:lnTo>
                  <a:pt x="3980" y="184319"/>
                </a:lnTo>
                <a:lnTo>
                  <a:pt x="3976" y="184324"/>
                </a:lnTo>
                <a:lnTo>
                  <a:pt x="3976" y="184335"/>
                </a:lnTo>
                <a:lnTo>
                  <a:pt x="3978" y="184337"/>
                </a:lnTo>
                <a:lnTo>
                  <a:pt x="3987" y="184340"/>
                </a:lnTo>
                <a:lnTo>
                  <a:pt x="3995" y="184342"/>
                </a:lnTo>
                <a:lnTo>
                  <a:pt x="3995" y="184354"/>
                </a:lnTo>
                <a:lnTo>
                  <a:pt x="3995" y="184356"/>
                </a:lnTo>
                <a:lnTo>
                  <a:pt x="4000" y="184367"/>
                </a:lnTo>
                <a:lnTo>
                  <a:pt x="4010" y="184369"/>
                </a:lnTo>
                <a:lnTo>
                  <a:pt x="4024" y="184362"/>
                </a:lnTo>
                <a:lnTo>
                  <a:pt x="4058" y="184363"/>
                </a:lnTo>
                <a:lnTo>
                  <a:pt x="4072" y="184371"/>
                </a:lnTo>
                <a:lnTo>
                  <a:pt x="4083" y="184381"/>
                </a:lnTo>
                <a:lnTo>
                  <a:pt x="4100" y="184410"/>
                </a:lnTo>
                <a:lnTo>
                  <a:pt x="4108" y="184416"/>
                </a:lnTo>
                <a:lnTo>
                  <a:pt x="4111" y="184417"/>
                </a:lnTo>
                <a:lnTo>
                  <a:pt x="4115" y="184421"/>
                </a:lnTo>
                <a:lnTo>
                  <a:pt x="4117" y="184421"/>
                </a:lnTo>
                <a:lnTo>
                  <a:pt x="4126" y="184421"/>
                </a:lnTo>
                <a:lnTo>
                  <a:pt x="4130" y="184407"/>
                </a:lnTo>
                <a:lnTo>
                  <a:pt x="4130" y="184401"/>
                </a:lnTo>
                <a:lnTo>
                  <a:pt x="4132" y="184398"/>
                </a:lnTo>
                <a:lnTo>
                  <a:pt x="4137" y="184394"/>
                </a:lnTo>
                <a:lnTo>
                  <a:pt x="4137" y="184385"/>
                </a:lnTo>
                <a:lnTo>
                  <a:pt x="4132" y="184383"/>
                </a:lnTo>
                <a:lnTo>
                  <a:pt x="4126" y="184380"/>
                </a:lnTo>
                <a:lnTo>
                  <a:pt x="4124" y="184374"/>
                </a:lnTo>
                <a:lnTo>
                  <a:pt x="4128" y="184363"/>
                </a:lnTo>
                <a:lnTo>
                  <a:pt x="4130" y="184362"/>
                </a:lnTo>
                <a:lnTo>
                  <a:pt x="4146" y="184360"/>
                </a:lnTo>
                <a:lnTo>
                  <a:pt x="4152" y="184363"/>
                </a:lnTo>
                <a:lnTo>
                  <a:pt x="4167" y="184369"/>
                </a:lnTo>
                <a:lnTo>
                  <a:pt x="4170" y="184369"/>
                </a:lnTo>
                <a:lnTo>
                  <a:pt x="4176" y="184367"/>
                </a:lnTo>
                <a:lnTo>
                  <a:pt x="4185" y="184363"/>
                </a:lnTo>
                <a:lnTo>
                  <a:pt x="4185" y="184356"/>
                </a:lnTo>
                <a:lnTo>
                  <a:pt x="4187" y="184345"/>
                </a:lnTo>
                <a:lnTo>
                  <a:pt x="4189" y="184345"/>
                </a:lnTo>
                <a:lnTo>
                  <a:pt x="4193" y="184337"/>
                </a:lnTo>
                <a:lnTo>
                  <a:pt x="4193" y="184331"/>
                </a:lnTo>
                <a:lnTo>
                  <a:pt x="4196" y="184324"/>
                </a:lnTo>
                <a:lnTo>
                  <a:pt x="4196" y="184320"/>
                </a:lnTo>
                <a:lnTo>
                  <a:pt x="4189" y="184310"/>
                </a:lnTo>
                <a:lnTo>
                  <a:pt x="4187" y="184310"/>
                </a:lnTo>
                <a:lnTo>
                  <a:pt x="4183" y="184308"/>
                </a:lnTo>
                <a:lnTo>
                  <a:pt x="4183" y="184299"/>
                </a:lnTo>
                <a:lnTo>
                  <a:pt x="4191" y="184292"/>
                </a:lnTo>
                <a:lnTo>
                  <a:pt x="4200" y="184286"/>
                </a:lnTo>
                <a:lnTo>
                  <a:pt x="4209" y="184284"/>
                </a:lnTo>
                <a:lnTo>
                  <a:pt x="4213" y="184281"/>
                </a:lnTo>
                <a:lnTo>
                  <a:pt x="4224" y="184268"/>
                </a:lnTo>
                <a:lnTo>
                  <a:pt x="4237" y="184261"/>
                </a:lnTo>
                <a:lnTo>
                  <a:pt x="4246" y="184261"/>
                </a:lnTo>
                <a:lnTo>
                  <a:pt x="4252" y="184261"/>
                </a:lnTo>
                <a:lnTo>
                  <a:pt x="4257" y="184261"/>
                </a:lnTo>
                <a:lnTo>
                  <a:pt x="4272" y="184268"/>
                </a:lnTo>
                <a:lnTo>
                  <a:pt x="4281" y="184270"/>
                </a:lnTo>
                <a:lnTo>
                  <a:pt x="4289" y="184272"/>
                </a:lnTo>
                <a:lnTo>
                  <a:pt x="4296" y="184277"/>
                </a:lnTo>
                <a:lnTo>
                  <a:pt x="4304" y="184279"/>
                </a:lnTo>
                <a:lnTo>
                  <a:pt x="4311" y="184284"/>
                </a:lnTo>
                <a:lnTo>
                  <a:pt x="4318" y="184286"/>
                </a:lnTo>
                <a:lnTo>
                  <a:pt x="4320" y="184288"/>
                </a:lnTo>
                <a:lnTo>
                  <a:pt x="4328" y="184288"/>
                </a:lnTo>
                <a:lnTo>
                  <a:pt x="4333" y="184286"/>
                </a:lnTo>
                <a:lnTo>
                  <a:pt x="4339" y="184279"/>
                </a:lnTo>
                <a:lnTo>
                  <a:pt x="4344" y="184272"/>
                </a:lnTo>
                <a:lnTo>
                  <a:pt x="4352" y="184263"/>
                </a:lnTo>
                <a:lnTo>
                  <a:pt x="4370" y="184254"/>
                </a:lnTo>
                <a:lnTo>
                  <a:pt x="4387" y="184250"/>
                </a:lnTo>
                <a:lnTo>
                  <a:pt x="4394" y="184241"/>
                </a:lnTo>
                <a:lnTo>
                  <a:pt x="4409" y="184234"/>
                </a:lnTo>
                <a:lnTo>
                  <a:pt x="4413" y="184225"/>
                </a:lnTo>
                <a:lnTo>
                  <a:pt x="4413" y="184225"/>
                </a:lnTo>
                <a:lnTo>
                  <a:pt x="4416" y="184216"/>
                </a:lnTo>
                <a:lnTo>
                  <a:pt x="4426" y="184218"/>
                </a:lnTo>
                <a:lnTo>
                  <a:pt x="4429" y="184220"/>
                </a:lnTo>
                <a:lnTo>
                  <a:pt x="4437" y="184229"/>
                </a:lnTo>
                <a:lnTo>
                  <a:pt x="4446" y="184234"/>
                </a:lnTo>
                <a:lnTo>
                  <a:pt x="4448" y="184234"/>
                </a:lnTo>
                <a:lnTo>
                  <a:pt x="4451" y="184234"/>
                </a:lnTo>
                <a:lnTo>
                  <a:pt x="4459" y="184227"/>
                </a:lnTo>
                <a:lnTo>
                  <a:pt x="4459" y="184223"/>
                </a:lnTo>
                <a:lnTo>
                  <a:pt x="4451" y="184214"/>
                </a:lnTo>
                <a:lnTo>
                  <a:pt x="4446" y="184213"/>
                </a:lnTo>
                <a:lnTo>
                  <a:pt x="4444" y="184211"/>
                </a:lnTo>
                <a:lnTo>
                  <a:pt x="4440" y="184207"/>
                </a:lnTo>
                <a:lnTo>
                  <a:pt x="4440" y="184195"/>
                </a:lnTo>
                <a:lnTo>
                  <a:pt x="4442" y="184193"/>
                </a:lnTo>
                <a:lnTo>
                  <a:pt x="4446" y="184193"/>
                </a:lnTo>
                <a:lnTo>
                  <a:pt x="4451" y="184189"/>
                </a:lnTo>
                <a:lnTo>
                  <a:pt x="4453" y="184182"/>
                </a:lnTo>
                <a:lnTo>
                  <a:pt x="4459" y="184168"/>
                </a:lnTo>
                <a:lnTo>
                  <a:pt x="4474" y="184157"/>
                </a:lnTo>
                <a:lnTo>
                  <a:pt x="4481" y="184143"/>
                </a:lnTo>
                <a:lnTo>
                  <a:pt x="4485" y="184128"/>
                </a:lnTo>
                <a:lnTo>
                  <a:pt x="4490" y="184125"/>
                </a:lnTo>
                <a:lnTo>
                  <a:pt x="4492" y="184123"/>
                </a:lnTo>
                <a:lnTo>
                  <a:pt x="4496" y="184121"/>
                </a:lnTo>
                <a:lnTo>
                  <a:pt x="4503" y="184121"/>
                </a:lnTo>
                <a:lnTo>
                  <a:pt x="4511" y="184121"/>
                </a:lnTo>
                <a:lnTo>
                  <a:pt x="4516" y="184126"/>
                </a:lnTo>
                <a:lnTo>
                  <a:pt x="4518" y="184135"/>
                </a:lnTo>
                <a:lnTo>
                  <a:pt x="4518" y="184144"/>
                </a:lnTo>
                <a:lnTo>
                  <a:pt x="4522" y="184144"/>
                </a:lnTo>
                <a:lnTo>
                  <a:pt x="4529" y="184148"/>
                </a:lnTo>
                <a:lnTo>
                  <a:pt x="4536" y="184141"/>
                </a:lnTo>
                <a:lnTo>
                  <a:pt x="4540" y="184134"/>
                </a:lnTo>
                <a:lnTo>
                  <a:pt x="4551" y="184128"/>
                </a:lnTo>
                <a:lnTo>
                  <a:pt x="4557" y="184123"/>
                </a:lnTo>
                <a:lnTo>
                  <a:pt x="4557" y="184117"/>
                </a:lnTo>
                <a:lnTo>
                  <a:pt x="4557" y="184110"/>
                </a:lnTo>
                <a:lnTo>
                  <a:pt x="4553" y="184107"/>
                </a:lnTo>
                <a:lnTo>
                  <a:pt x="4551" y="184092"/>
                </a:lnTo>
                <a:lnTo>
                  <a:pt x="4562" y="184090"/>
                </a:lnTo>
                <a:lnTo>
                  <a:pt x="4572" y="184090"/>
                </a:lnTo>
                <a:lnTo>
                  <a:pt x="4577" y="184090"/>
                </a:lnTo>
                <a:lnTo>
                  <a:pt x="4598" y="184078"/>
                </a:lnTo>
                <a:lnTo>
                  <a:pt x="4609" y="184058"/>
                </a:lnTo>
                <a:lnTo>
                  <a:pt x="4620" y="184055"/>
                </a:lnTo>
                <a:lnTo>
                  <a:pt x="4629" y="184047"/>
                </a:lnTo>
                <a:lnTo>
                  <a:pt x="4642" y="184047"/>
                </a:lnTo>
                <a:lnTo>
                  <a:pt x="4649" y="184047"/>
                </a:lnTo>
                <a:lnTo>
                  <a:pt x="4651" y="184055"/>
                </a:lnTo>
                <a:lnTo>
                  <a:pt x="4651" y="184065"/>
                </a:lnTo>
                <a:lnTo>
                  <a:pt x="4657" y="184081"/>
                </a:lnTo>
                <a:lnTo>
                  <a:pt x="4670" y="184087"/>
                </a:lnTo>
                <a:lnTo>
                  <a:pt x="4675" y="184089"/>
                </a:lnTo>
                <a:lnTo>
                  <a:pt x="4681" y="184089"/>
                </a:lnTo>
                <a:lnTo>
                  <a:pt x="4688" y="184089"/>
                </a:lnTo>
                <a:lnTo>
                  <a:pt x="4696" y="184085"/>
                </a:lnTo>
                <a:lnTo>
                  <a:pt x="4699" y="184083"/>
                </a:lnTo>
                <a:lnTo>
                  <a:pt x="4701" y="184080"/>
                </a:lnTo>
                <a:lnTo>
                  <a:pt x="4705" y="184080"/>
                </a:lnTo>
                <a:lnTo>
                  <a:pt x="4712" y="184080"/>
                </a:lnTo>
                <a:lnTo>
                  <a:pt x="4716" y="184081"/>
                </a:lnTo>
                <a:lnTo>
                  <a:pt x="4720" y="184090"/>
                </a:lnTo>
                <a:lnTo>
                  <a:pt x="4720" y="184092"/>
                </a:lnTo>
                <a:lnTo>
                  <a:pt x="4723" y="184099"/>
                </a:lnTo>
                <a:lnTo>
                  <a:pt x="4734" y="184105"/>
                </a:lnTo>
                <a:lnTo>
                  <a:pt x="4740" y="184108"/>
                </a:lnTo>
                <a:lnTo>
                  <a:pt x="4742" y="184108"/>
                </a:lnTo>
                <a:lnTo>
                  <a:pt x="4749" y="184112"/>
                </a:lnTo>
                <a:lnTo>
                  <a:pt x="4757" y="184112"/>
                </a:lnTo>
                <a:lnTo>
                  <a:pt x="4768" y="184108"/>
                </a:lnTo>
                <a:lnTo>
                  <a:pt x="4771" y="184105"/>
                </a:lnTo>
                <a:lnTo>
                  <a:pt x="4786" y="184089"/>
                </a:lnTo>
                <a:lnTo>
                  <a:pt x="4790" y="184078"/>
                </a:lnTo>
                <a:lnTo>
                  <a:pt x="4793" y="184073"/>
                </a:lnTo>
                <a:lnTo>
                  <a:pt x="4797" y="184065"/>
                </a:lnTo>
                <a:lnTo>
                  <a:pt x="4803" y="184056"/>
                </a:lnTo>
                <a:lnTo>
                  <a:pt x="4825" y="184044"/>
                </a:lnTo>
                <a:lnTo>
                  <a:pt x="4856" y="184044"/>
                </a:lnTo>
                <a:lnTo>
                  <a:pt x="4860" y="184044"/>
                </a:lnTo>
                <a:lnTo>
                  <a:pt x="4867" y="184040"/>
                </a:lnTo>
                <a:lnTo>
                  <a:pt x="4873" y="184038"/>
                </a:lnTo>
                <a:lnTo>
                  <a:pt x="4877" y="184033"/>
                </a:lnTo>
                <a:lnTo>
                  <a:pt x="4880" y="184033"/>
                </a:lnTo>
                <a:lnTo>
                  <a:pt x="4888" y="184035"/>
                </a:lnTo>
                <a:lnTo>
                  <a:pt x="4893" y="184035"/>
                </a:lnTo>
                <a:lnTo>
                  <a:pt x="4901" y="184033"/>
                </a:lnTo>
                <a:lnTo>
                  <a:pt x="4903" y="184028"/>
                </a:lnTo>
                <a:lnTo>
                  <a:pt x="4910" y="184017"/>
                </a:lnTo>
                <a:lnTo>
                  <a:pt x="4914" y="184002"/>
                </a:lnTo>
                <a:lnTo>
                  <a:pt x="4927" y="183993"/>
                </a:lnTo>
                <a:lnTo>
                  <a:pt x="4940" y="183992"/>
                </a:lnTo>
                <a:lnTo>
                  <a:pt x="4953" y="183992"/>
                </a:lnTo>
                <a:lnTo>
                  <a:pt x="4954" y="183992"/>
                </a:lnTo>
                <a:lnTo>
                  <a:pt x="4960" y="183988"/>
                </a:lnTo>
                <a:lnTo>
                  <a:pt x="4988" y="183976"/>
                </a:lnTo>
                <a:lnTo>
                  <a:pt x="4993" y="183976"/>
                </a:lnTo>
                <a:lnTo>
                  <a:pt x="4997" y="183976"/>
                </a:lnTo>
                <a:lnTo>
                  <a:pt x="5004" y="183981"/>
                </a:lnTo>
                <a:lnTo>
                  <a:pt x="5008" y="183985"/>
                </a:lnTo>
                <a:lnTo>
                  <a:pt x="5012" y="183988"/>
                </a:lnTo>
                <a:lnTo>
                  <a:pt x="5010" y="184001"/>
                </a:lnTo>
                <a:lnTo>
                  <a:pt x="5008" y="184004"/>
                </a:lnTo>
                <a:lnTo>
                  <a:pt x="5004" y="184010"/>
                </a:lnTo>
                <a:lnTo>
                  <a:pt x="5006" y="184024"/>
                </a:lnTo>
                <a:lnTo>
                  <a:pt x="5015" y="184028"/>
                </a:lnTo>
                <a:lnTo>
                  <a:pt x="5026" y="184037"/>
                </a:lnTo>
                <a:lnTo>
                  <a:pt x="5039" y="184038"/>
                </a:lnTo>
                <a:lnTo>
                  <a:pt x="5049" y="184038"/>
                </a:lnTo>
                <a:lnTo>
                  <a:pt x="5056" y="184037"/>
                </a:lnTo>
                <a:lnTo>
                  <a:pt x="5062" y="184035"/>
                </a:lnTo>
                <a:lnTo>
                  <a:pt x="5069" y="184035"/>
                </a:lnTo>
                <a:lnTo>
                  <a:pt x="5076" y="184035"/>
                </a:lnTo>
                <a:lnTo>
                  <a:pt x="5080" y="184035"/>
                </a:lnTo>
                <a:lnTo>
                  <a:pt x="5084" y="184035"/>
                </a:lnTo>
                <a:lnTo>
                  <a:pt x="5091" y="184033"/>
                </a:lnTo>
                <a:lnTo>
                  <a:pt x="5093" y="184031"/>
                </a:lnTo>
                <a:lnTo>
                  <a:pt x="5097" y="184029"/>
                </a:lnTo>
                <a:lnTo>
                  <a:pt x="5100" y="184024"/>
                </a:lnTo>
                <a:lnTo>
                  <a:pt x="5104" y="184019"/>
                </a:lnTo>
                <a:lnTo>
                  <a:pt x="5104" y="184017"/>
                </a:lnTo>
                <a:lnTo>
                  <a:pt x="5108" y="184010"/>
                </a:lnTo>
                <a:lnTo>
                  <a:pt x="5115" y="184002"/>
                </a:lnTo>
                <a:lnTo>
                  <a:pt x="5123" y="184002"/>
                </a:lnTo>
                <a:lnTo>
                  <a:pt x="5126" y="184008"/>
                </a:lnTo>
                <a:lnTo>
                  <a:pt x="5126" y="184011"/>
                </a:lnTo>
                <a:lnTo>
                  <a:pt x="5126" y="184019"/>
                </a:lnTo>
                <a:lnTo>
                  <a:pt x="5130" y="184022"/>
                </a:lnTo>
                <a:lnTo>
                  <a:pt x="5132" y="184017"/>
                </a:lnTo>
                <a:lnTo>
                  <a:pt x="5137" y="184017"/>
                </a:lnTo>
                <a:lnTo>
                  <a:pt x="5141" y="184017"/>
                </a:lnTo>
                <a:lnTo>
                  <a:pt x="5152" y="184019"/>
                </a:lnTo>
                <a:lnTo>
                  <a:pt x="5158" y="184024"/>
                </a:lnTo>
                <a:lnTo>
                  <a:pt x="5163" y="184026"/>
                </a:lnTo>
                <a:lnTo>
                  <a:pt x="5169" y="184029"/>
                </a:lnTo>
                <a:lnTo>
                  <a:pt x="5173" y="184029"/>
                </a:lnTo>
                <a:lnTo>
                  <a:pt x="5178" y="184008"/>
                </a:lnTo>
                <a:lnTo>
                  <a:pt x="5178" y="184006"/>
                </a:lnTo>
                <a:lnTo>
                  <a:pt x="5174" y="184001"/>
                </a:lnTo>
                <a:lnTo>
                  <a:pt x="5174" y="183999"/>
                </a:lnTo>
                <a:lnTo>
                  <a:pt x="5174" y="183992"/>
                </a:lnTo>
                <a:lnTo>
                  <a:pt x="5174" y="183988"/>
                </a:lnTo>
                <a:lnTo>
                  <a:pt x="5174" y="183981"/>
                </a:lnTo>
                <a:lnTo>
                  <a:pt x="5174" y="183977"/>
                </a:lnTo>
                <a:lnTo>
                  <a:pt x="5174" y="183968"/>
                </a:lnTo>
                <a:lnTo>
                  <a:pt x="5174" y="183965"/>
                </a:lnTo>
                <a:lnTo>
                  <a:pt x="5178" y="183956"/>
                </a:lnTo>
                <a:lnTo>
                  <a:pt x="5178" y="183956"/>
                </a:lnTo>
                <a:lnTo>
                  <a:pt x="5178" y="183954"/>
                </a:lnTo>
                <a:lnTo>
                  <a:pt x="5182" y="183949"/>
                </a:lnTo>
                <a:lnTo>
                  <a:pt x="5195" y="183945"/>
                </a:lnTo>
                <a:lnTo>
                  <a:pt x="5197" y="183947"/>
                </a:lnTo>
                <a:lnTo>
                  <a:pt x="5198" y="183947"/>
                </a:lnTo>
                <a:lnTo>
                  <a:pt x="5204" y="183947"/>
                </a:lnTo>
                <a:lnTo>
                  <a:pt x="5210" y="183947"/>
                </a:lnTo>
                <a:lnTo>
                  <a:pt x="5215" y="183940"/>
                </a:lnTo>
                <a:lnTo>
                  <a:pt x="5219" y="183936"/>
                </a:lnTo>
                <a:lnTo>
                  <a:pt x="5219" y="183929"/>
                </a:lnTo>
                <a:lnTo>
                  <a:pt x="5219" y="183925"/>
                </a:lnTo>
                <a:lnTo>
                  <a:pt x="5226" y="183913"/>
                </a:lnTo>
                <a:lnTo>
                  <a:pt x="5228" y="183911"/>
                </a:lnTo>
                <a:lnTo>
                  <a:pt x="5234" y="183911"/>
                </a:lnTo>
                <a:lnTo>
                  <a:pt x="5243" y="183911"/>
                </a:lnTo>
                <a:lnTo>
                  <a:pt x="5246" y="183913"/>
                </a:lnTo>
                <a:lnTo>
                  <a:pt x="5254" y="183920"/>
                </a:lnTo>
                <a:lnTo>
                  <a:pt x="5262" y="183920"/>
                </a:lnTo>
                <a:lnTo>
                  <a:pt x="5269" y="183920"/>
                </a:lnTo>
                <a:lnTo>
                  <a:pt x="5277" y="183919"/>
                </a:lnTo>
                <a:lnTo>
                  <a:pt x="5282" y="183918"/>
                </a:lnTo>
                <a:lnTo>
                  <a:pt x="5289" y="183913"/>
                </a:lnTo>
                <a:lnTo>
                  <a:pt x="5296" y="183910"/>
                </a:lnTo>
                <a:lnTo>
                  <a:pt x="5300" y="183909"/>
                </a:lnTo>
                <a:lnTo>
                  <a:pt x="5309" y="183914"/>
                </a:lnTo>
                <a:lnTo>
                  <a:pt x="5308" y="183925"/>
                </a:lnTo>
                <a:lnTo>
                  <a:pt x="5313" y="183934"/>
                </a:lnTo>
                <a:lnTo>
                  <a:pt x="5317" y="183940"/>
                </a:lnTo>
                <a:lnTo>
                  <a:pt x="5337" y="183945"/>
                </a:lnTo>
                <a:lnTo>
                  <a:pt x="5345" y="183941"/>
                </a:lnTo>
                <a:lnTo>
                  <a:pt x="5356" y="183931"/>
                </a:lnTo>
                <a:lnTo>
                  <a:pt x="5372" y="183925"/>
                </a:lnTo>
                <a:lnTo>
                  <a:pt x="5380" y="183927"/>
                </a:lnTo>
                <a:lnTo>
                  <a:pt x="5393" y="183927"/>
                </a:lnTo>
                <a:lnTo>
                  <a:pt x="5404" y="183927"/>
                </a:lnTo>
                <a:lnTo>
                  <a:pt x="5411" y="183920"/>
                </a:lnTo>
                <a:lnTo>
                  <a:pt x="5430" y="183909"/>
                </a:lnTo>
                <a:lnTo>
                  <a:pt x="5441" y="183909"/>
                </a:lnTo>
                <a:lnTo>
                  <a:pt x="5448" y="183916"/>
                </a:lnTo>
                <a:lnTo>
                  <a:pt x="5448" y="183922"/>
                </a:lnTo>
                <a:lnTo>
                  <a:pt x="5446" y="183931"/>
                </a:lnTo>
                <a:lnTo>
                  <a:pt x="5444" y="183940"/>
                </a:lnTo>
                <a:lnTo>
                  <a:pt x="5455" y="183943"/>
                </a:lnTo>
                <a:lnTo>
                  <a:pt x="5467" y="183949"/>
                </a:lnTo>
                <a:lnTo>
                  <a:pt x="5472" y="183950"/>
                </a:lnTo>
                <a:lnTo>
                  <a:pt x="5479" y="183950"/>
                </a:lnTo>
                <a:lnTo>
                  <a:pt x="5496" y="183950"/>
                </a:lnTo>
                <a:lnTo>
                  <a:pt x="5502" y="183940"/>
                </a:lnTo>
                <a:lnTo>
                  <a:pt x="5502" y="183932"/>
                </a:lnTo>
                <a:lnTo>
                  <a:pt x="5505" y="183923"/>
                </a:lnTo>
                <a:lnTo>
                  <a:pt x="5504" y="183909"/>
                </a:lnTo>
                <a:lnTo>
                  <a:pt x="5502" y="183898"/>
                </a:lnTo>
                <a:lnTo>
                  <a:pt x="5500" y="183886"/>
                </a:lnTo>
                <a:lnTo>
                  <a:pt x="5492" y="183862"/>
                </a:lnTo>
                <a:lnTo>
                  <a:pt x="5513" y="183828"/>
                </a:lnTo>
                <a:lnTo>
                  <a:pt x="5520" y="183817"/>
                </a:lnTo>
                <a:lnTo>
                  <a:pt x="5529" y="183810"/>
                </a:lnTo>
                <a:lnTo>
                  <a:pt x="5561" y="183809"/>
                </a:lnTo>
                <a:lnTo>
                  <a:pt x="5577" y="183809"/>
                </a:lnTo>
                <a:lnTo>
                  <a:pt x="5590" y="183809"/>
                </a:lnTo>
                <a:lnTo>
                  <a:pt x="5594" y="183809"/>
                </a:lnTo>
                <a:lnTo>
                  <a:pt x="5607" y="183807"/>
                </a:lnTo>
                <a:lnTo>
                  <a:pt x="5616" y="183803"/>
                </a:lnTo>
                <a:lnTo>
                  <a:pt x="5620" y="183801"/>
                </a:lnTo>
                <a:lnTo>
                  <a:pt x="5620" y="183798"/>
                </a:lnTo>
                <a:lnTo>
                  <a:pt x="5624" y="183787"/>
                </a:lnTo>
                <a:lnTo>
                  <a:pt x="5624" y="183780"/>
                </a:lnTo>
                <a:lnTo>
                  <a:pt x="5629" y="183756"/>
                </a:lnTo>
                <a:lnTo>
                  <a:pt x="5637" y="183756"/>
                </a:lnTo>
                <a:lnTo>
                  <a:pt x="5639" y="183753"/>
                </a:lnTo>
                <a:lnTo>
                  <a:pt x="5648" y="183751"/>
                </a:lnTo>
                <a:lnTo>
                  <a:pt x="5653" y="183751"/>
                </a:lnTo>
                <a:lnTo>
                  <a:pt x="5663" y="183755"/>
                </a:lnTo>
                <a:lnTo>
                  <a:pt x="5663" y="183762"/>
                </a:lnTo>
                <a:lnTo>
                  <a:pt x="5661" y="183771"/>
                </a:lnTo>
                <a:lnTo>
                  <a:pt x="5659" y="183782"/>
                </a:lnTo>
                <a:lnTo>
                  <a:pt x="5657" y="183809"/>
                </a:lnTo>
                <a:lnTo>
                  <a:pt x="5660" y="183815"/>
                </a:lnTo>
                <a:lnTo>
                  <a:pt x="5663" y="183821"/>
                </a:lnTo>
                <a:lnTo>
                  <a:pt x="5666" y="183825"/>
                </a:lnTo>
                <a:lnTo>
                  <a:pt x="5666" y="183826"/>
                </a:lnTo>
                <a:lnTo>
                  <a:pt x="5668" y="183832"/>
                </a:lnTo>
                <a:lnTo>
                  <a:pt x="5672" y="183835"/>
                </a:lnTo>
                <a:lnTo>
                  <a:pt x="5688" y="183848"/>
                </a:lnTo>
                <a:lnTo>
                  <a:pt x="5692" y="183855"/>
                </a:lnTo>
                <a:lnTo>
                  <a:pt x="5712" y="183855"/>
                </a:lnTo>
                <a:lnTo>
                  <a:pt x="5722" y="183848"/>
                </a:lnTo>
                <a:lnTo>
                  <a:pt x="5751" y="183839"/>
                </a:lnTo>
                <a:lnTo>
                  <a:pt x="5759" y="183839"/>
                </a:lnTo>
                <a:lnTo>
                  <a:pt x="5764" y="183839"/>
                </a:lnTo>
                <a:lnTo>
                  <a:pt x="5768" y="183839"/>
                </a:lnTo>
                <a:lnTo>
                  <a:pt x="5770" y="183839"/>
                </a:lnTo>
                <a:lnTo>
                  <a:pt x="5777" y="183839"/>
                </a:lnTo>
                <a:lnTo>
                  <a:pt x="5783" y="183846"/>
                </a:lnTo>
                <a:lnTo>
                  <a:pt x="5783" y="183855"/>
                </a:lnTo>
                <a:lnTo>
                  <a:pt x="5781" y="183866"/>
                </a:lnTo>
                <a:lnTo>
                  <a:pt x="5786" y="183884"/>
                </a:lnTo>
                <a:lnTo>
                  <a:pt x="5794" y="183893"/>
                </a:lnTo>
                <a:lnTo>
                  <a:pt x="5794" y="183905"/>
                </a:lnTo>
                <a:lnTo>
                  <a:pt x="5807" y="183923"/>
                </a:lnTo>
                <a:lnTo>
                  <a:pt x="5814" y="183931"/>
                </a:lnTo>
                <a:lnTo>
                  <a:pt x="5823" y="183941"/>
                </a:lnTo>
                <a:lnTo>
                  <a:pt x="5829" y="183949"/>
                </a:lnTo>
                <a:lnTo>
                  <a:pt x="5829" y="183949"/>
                </a:lnTo>
                <a:lnTo>
                  <a:pt x="5831" y="183954"/>
                </a:lnTo>
                <a:lnTo>
                  <a:pt x="5831" y="183956"/>
                </a:lnTo>
                <a:lnTo>
                  <a:pt x="5834" y="183959"/>
                </a:lnTo>
                <a:lnTo>
                  <a:pt x="5825" y="183968"/>
                </a:lnTo>
                <a:lnTo>
                  <a:pt x="5822" y="183974"/>
                </a:lnTo>
                <a:lnTo>
                  <a:pt x="5816" y="183983"/>
                </a:lnTo>
                <a:lnTo>
                  <a:pt x="5814" y="183986"/>
                </a:lnTo>
                <a:lnTo>
                  <a:pt x="5809" y="183988"/>
                </a:lnTo>
                <a:lnTo>
                  <a:pt x="5803" y="183995"/>
                </a:lnTo>
                <a:lnTo>
                  <a:pt x="5798" y="184002"/>
                </a:lnTo>
                <a:lnTo>
                  <a:pt x="5792" y="184008"/>
                </a:lnTo>
                <a:lnTo>
                  <a:pt x="5786" y="184011"/>
                </a:lnTo>
                <a:lnTo>
                  <a:pt x="5785" y="184017"/>
                </a:lnTo>
                <a:lnTo>
                  <a:pt x="5785" y="184026"/>
                </a:lnTo>
                <a:lnTo>
                  <a:pt x="5786" y="184029"/>
                </a:lnTo>
                <a:lnTo>
                  <a:pt x="5798" y="184033"/>
                </a:lnTo>
                <a:lnTo>
                  <a:pt x="5799" y="184033"/>
                </a:lnTo>
                <a:lnTo>
                  <a:pt x="5809" y="184040"/>
                </a:lnTo>
                <a:lnTo>
                  <a:pt x="5810" y="184046"/>
                </a:lnTo>
                <a:lnTo>
                  <a:pt x="5816" y="184053"/>
                </a:lnTo>
                <a:lnTo>
                  <a:pt x="5820" y="184056"/>
                </a:lnTo>
                <a:lnTo>
                  <a:pt x="5844" y="184085"/>
                </a:lnTo>
                <a:lnTo>
                  <a:pt x="5851" y="184092"/>
                </a:lnTo>
                <a:lnTo>
                  <a:pt x="5857" y="184099"/>
                </a:lnTo>
                <a:lnTo>
                  <a:pt x="5860" y="184110"/>
                </a:lnTo>
                <a:lnTo>
                  <a:pt x="5864" y="184117"/>
                </a:lnTo>
                <a:lnTo>
                  <a:pt x="5864" y="184121"/>
                </a:lnTo>
                <a:lnTo>
                  <a:pt x="5866" y="184139"/>
                </a:lnTo>
                <a:lnTo>
                  <a:pt x="5871" y="184148"/>
                </a:lnTo>
                <a:lnTo>
                  <a:pt x="5881" y="184157"/>
                </a:lnTo>
                <a:lnTo>
                  <a:pt x="5886" y="184162"/>
                </a:lnTo>
                <a:lnTo>
                  <a:pt x="5914" y="184196"/>
                </a:lnTo>
                <a:lnTo>
                  <a:pt x="5921" y="184205"/>
                </a:lnTo>
                <a:lnTo>
                  <a:pt x="5929" y="184209"/>
                </a:lnTo>
                <a:lnTo>
                  <a:pt x="5938" y="184213"/>
                </a:lnTo>
                <a:lnTo>
                  <a:pt x="5944" y="184214"/>
                </a:lnTo>
                <a:lnTo>
                  <a:pt x="5947" y="184214"/>
                </a:lnTo>
                <a:lnTo>
                  <a:pt x="5955" y="184211"/>
                </a:lnTo>
                <a:lnTo>
                  <a:pt x="5964" y="184207"/>
                </a:lnTo>
                <a:lnTo>
                  <a:pt x="5981" y="184184"/>
                </a:lnTo>
                <a:lnTo>
                  <a:pt x="5992" y="184169"/>
                </a:lnTo>
                <a:lnTo>
                  <a:pt x="6016" y="184161"/>
                </a:lnTo>
                <a:lnTo>
                  <a:pt x="6032" y="184153"/>
                </a:lnTo>
                <a:lnTo>
                  <a:pt x="6038" y="184148"/>
                </a:lnTo>
                <a:lnTo>
                  <a:pt x="6045" y="184137"/>
                </a:lnTo>
                <a:lnTo>
                  <a:pt x="6073" y="184110"/>
                </a:lnTo>
                <a:lnTo>
                  <a:pt x="6077" y="184099"/>
                </a:lnTo>
                <a:lnTo>
                  <a:pt x="6080" y="184096"/>
                </a:lnTo>
                <a:lnTo>
                  <a:pt x="6112" y="184083"/>
                </a:lnTo>
                <a:lnTo>
                  <a:pt x="6123" y="184083"/>
                </a:lnTo>
                <a:lnTo>
                  <a:pt x="6130" y="184088"/>
                </a:lnTo>
                <a:lnTo>
                  <a:pt x="6130" y="184089"/>
                </a:lnTo>
                <a:lnTo>
                  <a:pt x="6132" y="184098"/>
                </a:lnTo>
                <a:lnTo>
                  <a:pt x="6153" y="184116"/>
                </a:lnTo>
                <a:lnTo>
                  <a:pt x="6160" y="184126"/>
                </a:lnTo>
                <a:lnTo>
                  <a:pt x="6164" y="184132"/>
                </a:lnTo>
                <a:lnTo>
                  <a:pt x="6171" y="184139"/>
                </a:lnTo>
                <a:lnTo>
                  <a:pt x="6182" y="184143"/>
                </a:lnTo>
                <a:lnTo>
                  <a:pt x="6191" y="184150"/>
                </a:lnTo>
                <a:lnTo>
                  <a:pt x="6195" y="184153"/>
                </a:lnTo>
                <a:lnTo>
                  <a:pt x="6195" y="184161"/>
                </a:lnTo>
                <a:lnTo>
                  <a:pt x="6188" y="184169"/>
                </a:lnTo>
                <a:lnTo>
                  <a:pt x="6180" y="184171"/>
                </a:lnTo>
                <a:lnTo>
                  <a:pt x="6171" y="184178"/>
                </a:lnTo>
                <a:lnTo>
                  <a:pt x="6167" y="184186"/>
                </a:lnTo>
                <a:lnTo>
                  <a:pt x="6160" y="184193"/>
                </a:lnTo>
                <a:lnTo>
                  <a:pt x="6154" y="184200"/>
                </a:lnTo>
                <a:lnTo>
                  <a:pt x="6143" y="184213"/>
                </a:lnTo>
                <a:lnTo>
                  <a:pt x="6136" y="184216"/>
                </a:lnTo>
                <a:lnTo>
                  <a:pt x="6125" y="184222"/>
                </a:lnTo>
                <a:lnTo>
                  <a:pt x="6114" y="184223"/>
                </a:lnTo>
                <a:lnTo>
                  <a:pt x="6106" y="184223"/>
                </a:lnTo>
                <a:lnTo>
                  <a:pt x="6092" y="184223"/>
                </a:lnTo>
                <a:lnTo>
                  <a:pt x="6079" y="184222"/>
                </a:lnTo>
                <a:lnTo>
                  <a:pt x="6067" y="184223"/>
                </a:lnTo>
                <a:lnTo>
                  <a:pt x="6060" y="184227"/>
                </a:lnTo>
                <a:lnTo>
                  <a:pt x="6051" y="184236"/>
                </a:lnTo>
                <a:lnTo>
                  <a:pt x="6051" y="184238"/>
                </a:lnTo>
                <a:lnTo>
                  <a:pt x="6051" y="184245"/>
                </a:lnTo>
                <a:lnTo>
                  <a:pt x="6055" y="184252"/>
                </a:lnTo>
                <a:lnTo>
                  <a:pt x="6062" y="184256"/>
                </a:lnTo>
                <a:lnTo>
                  <a:pt x="6062" y="184257"/>
                </a:lnTo>
                <a:lnTo>
                  <a:pt x="6066" y="184263"/>
                </a:lnTo>
                <a:lnTo>
                  <a:pt x="6073" y="184275"/>
                </a:lnTo>
                <a:lnTo>
                  <a:pt x="6086" y="184293"/>
                </a:lnTo>
                <a:lnTo>
                  <a:pt x="6104" y="184304"/>
                </a:lnTo>
                <a:lnTo>
                  <a:pt x="6108" y="184308"/>
                </a:lnTo>
                <a:lnTo>
                  <a:pt x="6127" y="184347"/>
                </a:lnTo>
                <a:lnTo>
                  <a:pt x="6127" y="184358"/>
                </a:lnTo>
                <a:lnTo>
                  <a:pt x="6127" y="184369"/>
                </a:lnTo>
                <a:lnTo>
                  <a:pt x="6136" y="184385"/>
                </a:lnTo>
                <a:lnTo>
                  <a:pt x="6141" y="184390"/>
                </a:lnTo>
                <a:lnTo>
                  <a:pt x="6147" y="184399"/>
                </a:lnTo>
                <a:lnTo>
                  <a:pt x="6156" y="184403"/>
                </a:lnTo>
                <a:lnTo>
                  <a:pt x="6165" y="184405"/>
                </a:lnTo>
                <a:lnTo>
                  <a:pt x="6175" y="184405"/>
                </a:lnTo>
                <a:lnTo>
                  <a:pt x="6197" y="184398"/>
                </a:lnTo>
                <a:lnTo>
                  <a:pt x="6202" y="184389"/>
                </a:lnTo>
                <a:lnTo>
                  <a:pt x="6210" y="184380"/>
                </a:lnTo>
                <a:lnTo>
                  <a:pt x="6212" y="184378"/>
                </a:lnTo>
                <a:lnTo>
                  <a:pt x="6226" y="184367"/>
                </a:lnTo>
                <a:lnTo>
                  <a:pt x="6267" y="184356"/>
                </a:lnTo>
                <a:lnTo>
                  <a:pt x="6286" y="184349"/>
                </a:lnTo>
                <a:lnTo>
                  <a:pt x="6299" y="184349"/>
                </a:lnTo>
                <a:lnTo>
                  <a:pt x="6313" y="184354"/>
                </a:lnTo>
                <a:lnTo>
                  <a:pt x="6319" y="184358"/>
                </a:lnTo>
                <a:lnTo>
                  <a:pt x="6324" y="184367"/>
                </a:lnTo>
                <a:lnTo>
                  <a:pt x="6334" y="184378"/>
                </a:lnTo>
                <a:lnTo>
                  <a:pt x="6342" y="184380"/>
                </a:lnTo>
                <a:lnTo>
                  <a:pt x="6350" y="184381"/>
                </a:lnTo>
                <a:lnTo>
                  <a:pt x="6393" y="184385"/>
                </a:lnTo>
                <a:lnTo>
                  <a:pt x="6404" y="184385"/>
                </a:lnTo>
                <a:lnTo>
                  <a:pt x="6443" y="184392"/>
                </a:lnTo>
                <a:lnTo>
                  <a:pt x="6447" y="184392"/>
                </a:lnTo>
                <a:lnTo>
                  <a:pt x="6456" y="184394"/>
                </a:lnTo>
                <a:lnTo>
                  <a:pt x="6469" y="184398"/>
                </a:lnTo>
                <a:lnTo>
                  <a:pt x="6480" y="184403"/>
                </a:lnTo>
                <a:lnTo>
                  <a:pt x="6493" y="184408"/>
                </a:lnTo>
                <a:lnTo>
                  <a:pt x="6504" y="184419"/>
                </a:lnTo>
                <a:lnTo>
                  <a:pt x="6513" y="184421"/>
                </a:lnTo>
                <a:lnTo>
                  <a:pt x="6522" y="184426"/>
                </a:lnTo>
                <a:lnTo>
                  <a:pt x="6528" y="184428"/>
                </a:lnTo>
                <a:lnTo>
                  <a:pt x="6550" y="184437"/>
                </a:lnTo>
                <a:lnTo>
                  <a:pt x="6557" y="184441"/>
                </a:lnTo>
                <a:lnTo>
                  <a:pt x="6567" y="184444"/>
                </a:lnTo>
                <a:lnTo>
                  <a:pt x="6572" y="184448"/>
                </a:lnTo>
                <a:lnTo>
                  <a:pt x="6580" y="184462"/>
                </a:lnTo>
                <a:lnTo>
                  <a:pt x="6587" y="184475"/>
                </a:lnTo>
                <a:lnTo>
                  <a:pt x="6589" y="184482"/>
                </a:lnTo>
                <a:lnTo>
                  <a:pt x="6587" y="184489"/>
                </a:lnTo>
                <a:lnTo>
                  <a:pt x="6583" y="184496"/>
                </a:lnTo>
                <a:lnTo>
                  <a:pt x="6582" y="184502"/>
                </a:lnTo>
                <a:lnTo>
                  <a:pt x="6580" y="184505"/>
                </a:lnTo>
                <a:lnTo>
                  <a:pt x="6580" y="184511"/>
                </a:lnTo>
                <a:lnTo>
                  <a:pt x="6580" y="184513"/>
                </a:lnTo>
                <a:lnTo>
                  <a:pt x="6589" y="184520"/>
                </a:lnTo>
                <a:lnTo>
                  <a:pt x="6596" y="184518"/>
                </a:lnTo>
                <a:lnTo>
                  <a:pt x="6617" y="184502"/>
                </a:lnTo>
                <a:lnTo>
                  <a:pt x="6624" y="184493"/>
                </a:lnTo>
                <a:lnTo>
                  <a:pt x="6630" y="184487"/>
                </a:lnTo>
                <a:lnTo>
                  <a:pt x="6648" y="184480"/>
                </a:lnTo>
                <a:lnTo>
                  <a:pt x="6655" y="184480"/>
                </a:lnTo>
                <a:lnTo>
                  <a:pt x="6663" y="184484"/>
                </a:lnTo>
                <a:lnTo>
                  <a:pt x="6670" y="184496"/>
                </a:lnTo>
                <a:lnTo>
                  <a:pt x="6689" y="184543"/>
                </a:lnTo>
                <a:lnTo>
                  <a:pt x="6689" y="184552"/>
                </a:lnTo>
                <a:lnTo>
                  <a:pt x="6687" y="184559"/>
                </a:lnTo>
                <a:lnTo>
                  <a:pt x="6685" y="184566"/>
                </a:lnTo>
                <a:lnTo>
                  <a:pt x="6685" y="184570"/>
                </a:lnTo>
                <a:lnTo>
                  <a:pt x="6685" y="184572"/>
                </a:lnTo>
                <a:lnTo>
                  <a:pt x="6685" y="184586"/>
                </a:lnTo>
                <a:lnTo>
                  <a:pt x="6685" y="184592"/>
                </a:lnTo>
                <a:lnTo>
                  <a:pt x="6692" y="184602"/>
                </a:lnTo>
                <a:lnTo>
                  <a:pt x="6698" y="184601"/>
                </a:lnTo>
                <a:lnTo>
                  <a:pt x="6702" y="184597"/>
                </a:lnTo>
                <a:lnTo>
                  <a:pt x="6705" y="184592"/>
                </a:lnTo>
                <a:lnTo>
                  <a:pt x="6713" y="184590"/>
                </a:lnTo>
                <a:lnTo>
                  <a:pt x="6718" y="184584"/>
                </a:lnTo>
                <a:lnTo>
                  <a:pt x="6731" y="184583"/>
                </a:lnTo>
                <a:lnTo>
                  <a:pt x="6741" y="184572"/>
                </a:lnTo>
                <a:lnTo>
                  <a:pt x="6774" y="184565"/>
                </a:lnTo>
                <a:lnTo>
                  <a:pt x="6781" y="184563"/>
                </a:lnTo>
                <a:lnTo>
                  <a:pt x="6785" y="184561"/>
                </a:lnTo>
                <a:lnTo>
                  <a:pt x="6789" y="184561"/>
                </a:lnTo>
                <a:lnTo>
                  <a:pt x="6798" y="184561"/>
                </a:lnTo>
                <a:lnTo>
                  <a:pt x="6802" y="184561"/>
                </a:lnTo>
                <a:lnTo>
                  <a:pt x="6811" y="184557"/>
                </a:lnTo>
                <a:lnTo>
                  <a:pt x="6813" y="184556"/>
                </a:lnTo>
                <a:lnTo>
                  <a:pt x="6818" y="184550"/>
                </a:lnTo>
                <a:lnTo>
                  <a:pt x="6820" y="184547"/>
                </a:lnTo>
                <a:lnTo>
                  <a:pt x="6824" y="184541"/>
                </a:lnTo>
                <a:lnTo>
                  <a:pt x="6827" y="184538"/>
                </a:lnTo>
                <a:lnTo>
                  <a:pt x="6833" y="184520"/>
                </a:lnTo>
                <a:lnTo>
                  <a:pt x="6833" y="184514"/>
                </a:lnTo>
                <a:lnTo>
                  <a:pt x="6835" y="184509"/>
                </a:lnTo>
                <a:lnTo>
                  <a:pt x="6840" y="184505"/>
                </a:lnTo>
                <a:lnTo>
                  <a:pt x="6846" y="184505"/>
                </a:lnTo>
                <a:lnTo>
                  <a:pt x="6875" y="184495"/>
                </a:lnTo>
                <a:lnTo>
                  <a:pt x="6888" y="184493"/>
                </a:lnTo>
                <a:lnTo>
                  <a:pt x="6888" y="184498"/>
                </a:lnTo>
                <a:lnTo>
                  <a:pt x="6885" y="184502"/>
                </a:lnTo>
                <a:lnTo>
                  <a:pt x="6896" y="184498"/>
                </a:lnTo>
                <a:lnTo>
                  <a:pt x="6901" y="184491"/>
                </a:lnTo>
                <a:lnTo>
                  <a:pt x="6905" y="184489"/>
                </a:lnTo>
                <a:lnTo>
                  <a:pt x="6911" y="184491"/>
                </a:lnTo>
                <a:lnTo>
                  <a:pt x="6914" y="184500"/>
                </a:lnTo>
                <a:lnTo>
                  <a:pt x="6918" y="184500"/>
                </a:lnTo>
                <a:lnTo>
                  <a:pt x="6920" y="184500"/>
                </a:lnTo>
                <a:lnTo>
                  <a:pt x="6929" y="184498"/>
                </a:lnTo>
                <a:lnTo>
                  <a:pt x="6931" y="184491"/>
                </a:lnTo>
                <a:lnTo>
                  <a:pt x="6931" y="184480"/>
                </a:lnTo>
                <a:lnTo>
                  <a:pt x="6931" y="184473"/>
                </a:lnTo>
                <a:lnTo>
                  <a:pt x="6933" y="184466"/>
                </a:lnTo>
                <a:lnTo>
                  <a:pt x="6937" y="184466"/>
                </a:lnTo>
                <a:lnTo>
                  <a:pt x="6948" y="184466"/>
                </a:lnTo>
                <a:lnTo>
                  <a:pt x="6951" y="184466"/>
                </a:lnTo>
                <a:lnTo>
                  <a:pt x="6964" y="184464"/>
                </a:lnTo>
                <a:lnTo>
                  <a:pt x="6968" y="184464"/>
                </a:lnTo>
                <a:lnTo>
                  <a:pt x="6972" y="184460"/>
                </a:lnTo>
                <a:lnTo>
                  <a:pt x="6972" y="184451"/>
                </a:lnTo>
                <a:lnTo>
                  <a:pt x="6977" y="184439"/>
                </a:lnTo>
                <a:lnTo>
                  <a:pt x="6985" y="184434"/>
                </a:lnTo>
                <a:lnTo>
                  <a:pt x="6990" y="184426"/>
                </a:lnTo>
                <a:lnTo>
                  <a:pt x="6992" y="184419"/>
                </a:lnTo>
                <a:lnTo>
                  <a:pt x="6994" y="184414"/>
                </a:lnTo>
                <a:lnTo>
                  <a:pt x="7003" y="184401"/>
                </a:lnTo>
                <a:lnTo>
                  <a:pt x="7007" y="184394"/>
                </a:lnTo>
                <a:lnTo>
                  <a:pt x="7010" y="184385"/>
                </a:lnTo>
                <a:lnTo>
                  <a:pt x="7012" y="184378"/>
                </a:lnTo>
                <a:lnTo>
                  <a:pt x="7018" y="184374"/>
                </a:lnTo>
                <a:lnTo>
                  <a:pt x="7035" y="184367"/>
                </a:lnTo>
                <a:lnTo>
                  <a:pt x="7046" y="184367"/>
                </a:lnTo>
                <a:lnTo>
                  <a:pt x="7049" y="184371"/>
                </a:lnTo>
                <a:lnTo>
                  <a:pt x="7057" y="184371"/>
                </a:lnTo>
                <a:lnTo>
                  <a:pt x="7064" y="184369"/>
                </a:lnTo>
                <a:lnTo>
                  <a:pt x="7070" y="184367"/>
                </a:lnTo>
                <a:lnTo>
                  <a:pt x="7070" y="184358"/>
                </a:lnTo>
                <a:lnTo>
                  <a:pt x="7081" y="184349"/>
                </a:lnTo>
                <a:lnTo>
                  <a:pt x="7083" y="184347"/>
                </a:lnTo>
                <a:lnTo>
                  <a:pt x="7086" y="184347"/>
                </a:lnTo>
                <a:lnTo>
                  <a:pt x="7092" y="184345"/>
                </a:lnTo>
                <a:lnTo>
                  <a:pt x="7096" y="184328"/>
                </a:lnTo>
                <a:lnTo>
                  <a:pt x="7094" y="184322"/>
                </a:lnTo>
                <a:lnTo>
                  <a:pt x="7099" y="184317"/>
                </a:lnTo>
                <a:lnTo>
                  <a:pt x="7105" y="184317"/>
                </a:lnTo>
                <a:lnTo>
                  <a:pt x="7110" y="184315"/>
                </a:lnTo>
                <a:lnTo>
                  <a:pt x="7114" y="184315"/>
                </a:lnTo>
                <a:lnTo>
                  <a:pt x="7118" y="184322"/>
                </a:lnTo>
                <a:lnTo>
                  <a:pt x="7118" y="184342"/>
                </a:lnTo>
                <a:lnTo>
                  <a:pt x="7116" y="184345"/>
                </a:lnTo>
                <a:lnTo>
                  <a:pt x="7116" y="184349"/>
                </a:lnTo>
                <a:lnTo>
                  <a:pt x="7114" y="184360"/>
                </a:lnTo>
                <a:lnTo>
                  <a:pt x="7107" y="184371"/>
                </a:lnTo>
                <a:lnTo>
                  <a:pt x="7120" y="184371"/>
                </a:lnTo>
                <a:lnTo>
                  <a:pt x="7123" y="184372"/>
                </a:lnTo>
                <a:lnTo>
                  <a:pt x="7123" y="184380"/>
                </a:lnTo>
                <a:lnTo>
                  <a:pt x="7123" y="184390"/>
                </a:lnTo>
                <a:lnTo>
                  <a:pt x="7123" y="184396"/>
                </a:lnTo>
                <a:lnTo>
                  <a:pt x="7129" y="184396"/>
                </a:lnTo>
                <a:lnTo>
                  <a:pt x="7134" y="184399"/>
                </a:lnTo>
                <a:lnTo>
                  <a:pt x="7134" y="184405"/>
                </a:lnTo>
                <a:lnTo>
                  <a:pt x="7140" y="184405"/>
                </a:lnTo>
                <a:lnTo>
                  <a:pt x="7140" y="184408"/>
                </a:lnTo>
                <a:lnTo>
                  <a:pt x="7140" y="184417"/>
                </a:lnTo>
                <a:lnTo>
                  <a:pt x="7145" y="184428"/>
                </a:lnTo>
                <a:lnTo>
                  <a:pt x="7158" y="184426"/>
                </a:lnTo>
                <a:lnTo>
                  <a:pt x="7171" y="184432"/>
                </a:lnTo>
                <a:lnTo>
                  <a:pt x="7177" y="184444"/>
                </a:lnTo>
                <a:lnTo>
                  <a:pt x="7179" y="184446"/>
                </a:lnTo>
                <a:lnTo>
                  <a:pt x="7186" y="184446"/>
                </a:lnTo>
                <a:lnTo>
                  <a:pt x="7192" y="184444"/>
                </a:lnTo>
                <a:lnTo>
                  <a:pt x="7194" y="184442"/>
                </a:lnTo>
                <a:lnTo>
                  <a:pt x="7201" y="184432"/>
                </a:lnTo>
                <a:lnTo>
                  <a:pt x="7205" y="184421"/>
                </a:lnTo>
                <a:lnTo>
                  <a:pt x="7223" y="184407"/>
                </a:lnTo>
                <a:lnTo>
                  <a:pt x="7227" y="184407"/>
                </a:lnTo>
                <a:lnTo>
                  <a:pt x="7238" y="184405"/>
                </a:lnTo>
                <a:lnTo>
                  <a:pt x="7255" y="184405"/>
                </a:lnTo>
                <a:lnTo>
                  <a:pt x="7258" y="184405"/>
                </a:lnTo>
                <a:lnTo>
                  <a:pt x="7267" y="184405"/>
                </a:lnTo>
                <a:lnTo>
                  <a:pt x="7273" y="184401"/>
                </a:lnTo>
                <a:lnTo>
                  <a:pt x="7275" y="184399"/>
                </a:lnTo>
                <a:lnTo>
                  <a:pt x="7279" y="184398"/>
                </a:lnTo>
                <a:lnTo>
                  <a:pt x="7295" y="184394"/>
                </a:lnTo>
                <a:lnTo>
                  <a:pt x="7303" y="184394"/>
                </a:lnTo>
                <a:lnTo>
                  <a:pt x="7304" y="184392"/>
                </a:lnTo>
                <a:lnTo>
                  <a:pt x="7304" y="184387"/>
                </a:lnTo>
                <a:lnTo>
                  <a:pt x="7304" y="184381"/>
                </a:lnTo>
                <a:lnTo>
                  <a:pt x="7299" y="184376"/>
                </a:lnTo>
                <a:lnTo>
                  <a:pt x="7295" y="184369"/>
                </a:lnTo>
                <a:lnTo>
                  <a:pt x="7295" y="184365"/>
                </a:lnTo>
                <a:lnTo>
                  <a:pt x="7306" y="184363"/>
                </a:lnTo>
                <a:lnTo>
                  <a:pt x="7312" y="184363"/>
                </a:lnTo>
                <a:lnTo>
                  <a:pt x="7316" y="184363"/>
                </a:lnTo>
                <a:lnTo>
                  <a:pt x="7321" y="184363"/>
                </a:lnTo>
                <a:lnTo>
                  <a:pt x="7325" y="184362"/>
                </a:lnTo>
                <a:lnTo>
                  <a:pt x="7327" y="184360"/>
                </a:lnTo>
                <a:lnTo>
                  <a:pt x="7332" y="184356"/>
                </a:lnTo>
                <a:lnTo>
                  <a:pt x="7336" y="184356"/>
                </a:lnTo>
                <a:lnTo>
                  <a:pt x="7343" y="184356"/>
                </a:lnTo>
                <a:lnTo>
                  <a:pt x="7341" y="184371"/>
                </a:lnTo>
                <a:lnTo>
                  <a:pt x="7345" y="184371"/>
                </a:lnTo>
                <a:lnTo>
                  <a:pt x="7349" y="184376"/>
                </a:lnTo>
                <a:lnTo>
                  <a:pt x="7354" y="184380"/>
                </a:lnTo>
                <a:lnTo>
                  <a:pt x="7369" y="184378"/>
                </a:lnTo>
                <a:lnTo>
                  <a:pt x="7371" y="184376"/>
                </a:lnTo>
                <a:lnTo>
                  <a:pt x="7377" y="184381"/>
                </a:lnTo>
                <a:lnTo>
                  <a:pt x="7384" y="184383"/>
                </a:lnTo>
                <a:lnTo>
                  <a:pt x="7390" y="184394"/>
                </a:lnTo>
                <a:lnTo>
                  <a:pt x="7397" y="184390"/>
                </a:lnTo>
                <a:lnTo>
                  <a:pt x="7397" y="184378"/>
                </a:lnTo>
                <a:lnTo>
                  <a:pt x="7397" y="184371"/>
                </a:lnTo>
                <a:lnTo>
                  <a:pt x="7397" y="184365"/>
                </a:lnTo>
                <a:lnTo>
                  <a:pt x="7406" y="184363"/>
                </a:lnTo>
                <a:lnTo>
                  <a:pt x="7410" y="184367"/>
                </a:lnTo>
                <a:lnTo>
                  <a:pt x="7412" y="184371"/>
                </a:lnTo>
                <a:lnTo>
                  <a:pt x="7415" y="184371"/>
                </a:lnTo>
                <a:lnTo>
                  <a:pt x="7421" y="184376"/>
                </a:lnTo>
                <a:lnTo>
                  <a:pt x="7423" y="184376"/>
                </a:lnTo>
                <a:lnTo>
                  <a:pt x="7427" y="184378"/>
                </a:lnTo>
                <a:lnTo>
                  <a:pt x="7432" y="184378"/>
                </a:lnTo>
                <a:lnTo>
                  <a:pt x="7439" y="184372"/>
                </a:lnTo>
                <a:lnTo>
                  <a:pt x="7441" y="184367"/>
                </a:lnTo>
                <a:lnTo>
                  <a:pt x="7441" y="184363"/>
                </a:lnTo>
                <a:lnTo>
                  <a:pt x="7441" y="184360"/>
                </a:lnTo>
                <a:lnTo>
                  <a:pt x="7441" y="184351"/>
                </a:lnTo>
                <a:lnTo>
                  <a:pt x="7443" y="184342"/>
                </a:lnTo>
                <a:lnTo>
                  <a:pt x="7449" y="184337"/>
                </a:lnTo>
                <a:lnTo>
                  <a:pt x="7452" y="184337"/>
                </a:lnTo>
                <a:lnTo>
                  <a:pt x="7458" y="184337"/>
                </a:lnTo>
                <a:lnTo>
                  <a:pt x="7463" y="184342"/>
                </a:lnTo>
                <a:lnTo>
                  <a:pt x="7463" y="184344"/>
                </a:lnTo>
                <a:lnTo>
                  <a:pt x="7465" y="184347"/>
                </a:lnTo>
                <a:lnTo>
                  <a:pt x="7471" y="184347"/>
                </a:lnTo>
                <a:lnTo>
                  <a:pt x="7473" y="184340"/>
                </a:lnTo>
                <a:lnTo>
                  <a:pt x="7475" y="184338"/>
                </a:lnTo>
                <a:lnTo>
                  <a:pt x="7480" y="184335"/>
                </a:lnTo>
                <a:lnTo>
                  <a:pt x="7486" y="184319"/>
                </a:lnTo>
                <a:lnTo>
                  <a:pt x="7480" y="184311"/>
                </a:lnTo>
                <a:lnTo>
                  <a:pt x="7478" y="184310"/>
                </a:lnTo>
                <a:lnTo>
                  <a:pt x="7476" y="184293"/>
                </a:lnTo>
                <a:lnTo>
                  <a:pt x="7484" y="184293"/>
                </a:lnTo>
                <a:lnTo>
                  <a:pt x="7491" y="184288"/>
                </a:lnTo>
                <a:lnTo>
                  <a:pt x="7495" y="184284"/>
                </a:lnTo>
                <a:lnTo>
                  <a:pt x="7493" y="184268"/>
                </a:lnTo>
                <a:lnTo>
                  <a:pt x="7491" y="184254"/>
                </a:lnTo>
                <a:lnTo>
                  <a:pt x="7488" y="184249"/>
                </a:lnTo>
                <a:lnTo>
                  <a:pt x="7488" y="184245"/>
                </a:lnTo>
                <a:lnTo>
                  <a:pt x="7497" y="184236"/>
                </a:lnTo>
                <a:lnTo>
                  <a:pt x="7502" y="184241"/>
                </a:lnTo>
                <a:lnTo>
                  <a:pt x="7506" y="184243"/>
                </a:lnTo>
                <a:lnTo>
                  <a:pt x="7513" y="184245"/>
                </a:lnTo>
                <a:lnTo>
                  <a:pt x="7517" y="184240"/>
                </a:lnTo>
                <a:lnTo>
                  <a:pt x="7521" y="184240"/>
                </a:lnTo>
                <a:lnTo>
                  <a:pt x="7526" y="184240"/>
                </a:lnTo>
                <a:lnTo>
                  <a:pt x="7534" y="184232"/>
                </a:lnTo>
                <a:lnTo>
                  <a:pt x="7534" y="184227"/>
                </a:lnTo>
                <a:lnTo>
                  <a:pt x="7532" y="184222"/>
                </a:lnTo>
                <a:lnTo>
                  <a:pt x="7537" y="184220"/>
                </a:lnTo>
                <a:lnTo>
                  <a:pt x="7543" y="184218"/>
                </a:lnTo>
                <a:lnTo>
                  <a:pt x="7545" y="184214"/>
                </a:lnTo>
                <a:lnTo>
                  <a:pt x="7549" y="184209"/>
                </a:lnTo>
                <a:lnTo>
                  <a:pt x="7554" y="184205"/>
                </a:lnTo>
                <a:lnTo>
                  <a:pt x="7558" y="184204"/>
                </a:lnTo>
                <a:lnTo>
                  <a:pt x="7571" y="184196"/>
                </a:lnTo>
                <a:lnTo>
                  <a:pt x="7573" y="184193"/>
                </a:lnTo>
                <a:lnTo>
                  <a:pt x="7578" y="184191"/>
                </a:lnTo>
                <a:lnTo>
                  <a:pt x="7587" y="184195"/>
                </a:lnTo>
                <a:lnTo>
                  <a:pt x="7589" y="184196"/>
                </a:lnTo>
                <a:lnTo>
                  <a:pt x="7604" y="184196"/>
                </a:lnTo>
                <a:lnTo>
                  <a:pt x="7613" y="184191"/>
                </a:lnTo>
                <a:lnTo>
                  <a:pt x="7617" y="184189"/>
                </a:lnTo>
                <a:lnTo>
                  <a:pt x="7621" y="184180"/>
                </a:lnTo>
                <a:lnTo>
                  <a:pt x="7628" y="184175"/>
                </a:lnTo>
                <a:lnTo>
                  <a:pt x="7634" y="184175"/>
                </a:lnTo>
                <a:lnTo>
                  <a:pt x="7643" y="184168"/>
                </a:lnTo>
                <a:lnTo>
                  <a:pt x="7643" y="184164"/>
                </a:lnTo>
                <a:lnTo>
                  <a:pt x="7639" y="184161"/>
                </a:lnTo>
                <a:lnTo>
                  <a:pt x="7634" y="184158"/>
                </a:lnTo>
                <a:lnTo>
                  <a:pt x="7632" y="184156"/>
                </a:lnTo>
                <a:lnTo>
                  <a:pt x="7632" y="184152"/>
                </a:lnTo>
                <a:lnTo>
                  <a:pt x="7634" y="184139"/>
                </a:lnTo>
                <a:lnTo>
                  <a:pt x="7635" y="184134"/>
                </a:lnTo>
                <a:lnTo>
                  <a:pt x="7635" y="184133"/>
                </a:lnTo>
                <a:lnTo>
                  <a:pt x="7635" y="184131"/>
                </a:lnTo>
                <a:lnTo>
                  <a:pt x="7634" y="184128"/>
                </a:lnTo>
                <a:lnTo>
                  <a:pt x="7631" y="184127"/>
                </a:lnTo>
                <a:lnTo>
                  <a:pt x="7631" y="184126"/>
                </a:lnTo>
                <a:lnTo>
                  <a:pt x="7630" y="184125"/>
                </a:lnTo>
                <a:lnTo>
                  <a:pt x="7630" y="184123"/>
                </a:lnTo>
                <a:lnTo>
                  <a:pt x="7630" y="184122"/>
                </a:lnTo>
                <a:lnTo>
                  <a:pt x="7631" y="184118"/>
                </a:lnTo>
                <a:lnTo>
                  <a:pt x="7632" y="184117"/>
                </a:lnTo>
                <a:lnTo>
                  <a:pt x="7634" y="184116"/>
                </a:lnTo>
                <a:lnTo>
                  <a:pt x="7634" y="184108"/>
                </a:lnTo>
                <a:lnTo>
                  <a:pt x="7631" y="184107"/>
                </a:lnTo>
                <a:lnTo>
                  <a:pt x="7628" y="184105"/>
                </a:lnTo>
                <a:lnTo>
                  <a:pt x="7625" y="184103"/>
                </a:lnTo>
                <a:lnTo>
                  <a:pt x="7624" y="184097"/>
                </a:lnTo>
                <a:lnTo>
                  <a:pt x="7623" y="184090"/>
                </a:lnTo>
                <a:lnTo>
                  <a:pt x="7632" y="184087"/>
                </a:lnTo>
                <a:lnTo>
                  <a:pt x="7639" y="184082"/>
                </a:lnTo>
                <a:lnTo>
                  <a:pt x="7641" y="184081"/>
                </a:lnTo>
                <a:lnTo>
                  <a:pt x="7641" y="184080"/>
                </a:lnTo>
                <a:lnTo>
                  <a:pt x="7643" y="184079"/>
                </a:lnTo>
                <a:lnTo>
                  <a:pt x="7645" y="184075"/>
                </a:lnTo>
                <a:lnTo>
                  <a:pt x="7645" y="184073"/>
                </a:lnTo>
                <a:lnTo>
                  <a:pt x="7644" y="184072"/>
                </a:lnTo>
                <a:lnTo>
                  <a:pt x="7644" y="184070"/>
                </a:lnTo>
                <a:lnTo>
                  <a:pt x="7645" y="184067"/>
                </a:lnTo>
                <a:lnTo>
                  <a:pt x="7646" y="184065"/>
                </a:lnTo>
                <a:lnTo>
                  <a:pt x="7648" y="184063"/>
                </a:lnTo>
                <a:lnTo>
                  <a:pt x="7650" y="184055"/>
                </a:lnTo>
                <a:lnTo>
                  <a:pt x="7651" y="184048"/>
                </a:lnTo>
                <a:lnTo>
                  <a:pt x="7649" y="184043"/>
                </a:lnTo>
                <a:lnTo>
                  <a:pt x="7647" y="184039"/>
                </a:lnTo>
                <a:lnTo>
                  <a:pt x="7642" y="184038"/>
                </a:lnTo>
                <a:lnTo>
                  <a:pt x="7638" y="184039"/>
                </a:lnTo>
                <a:lnTo>
                  <a:pt x="7635" y="184039"/>
                </a:lnTo>
                <a:lnTo>
                  <a:pt x="7635" y="184037"/>
                </a:lnTo>
                <a:lnTo>
                  <a:pt x="7638" y="184033"/>
                </a:lnTo>
                <a:lnTo>
                  <a:pt x="7639" y="184030"/>
                </a:lnTo>
                <a:lnTo>
                  <a:pt x="7639" y="184025"/>
                </a:lnTo>
                <a:lnTo>
                  <a:pt x="7640" y="184022"/>
                </a:lnTo>
                <a:lnTo>
                  <a:pt x="7640" y="184020"/>
                </a:lnTo>
                <a:lnTo>
                  <a:pt x="7642" y="184015"/>
                </a:lnTo>
                <a:lnTo>
                  <a:pt x="7648" y="184013"/>
                </a:lnTo>
                <a:lnTo>
                  <a:pt x="7654" y="184015"/>
                </a:lnTo>
                <a:lnTo>
                  <a:pt x="7655" y="184016"/>
                </a:lnTo>
                <a:lnTo>
                  <a:pt x="7659" y="184016"/>
                </a:lnTo>
                <a:lnTo>
                  <a:pt x="7659" y="184011"/>
                </a:lnTo>
                <a:lnTo>
                  <a:pt x="7662" y="184006"/>
                </a:lnTo>
                <a:lnTo>
                  <a:pt x="7664" y="184006"/>
                </a:lnTo>
                <a:lnTo>
                  <a:pt x="7666" y="184003"/>
                </a:lnTo>
                <a:lnTo>
                  <a:pt x="7663" y="183996"/>
                </a:lnTo>
                <a:lnTo>
                  <a:pt x="7658" y="183993"/>
                </a:lnTo>
                <a:lnTo>
                  <a:pt x="7657" y="183984"/>
                </a:lnTo>
                <a:lnTo>
                  <a:pt x="7655" y="183983"/>
                </a:lnTo>
                <a:lnTo>
                  <a:pt x="7653" y="183981"/>
                </a:lnTo>
                <a:lnTo>
                  <a:pt x="7651" y="183981"/>
                </a:lnTo>
                <a:lnTo>
                  <a:pt x="7648" y="183976"/>
                </a:lnTo>
                <a:lnTo>
                  <a:pt x="7647" y="183971"/>
                </a:lnTo>
                <a:lnTo>
                  <a:pt x="7646" y="183967"/>
                </a:lnTo>
                <a:lnTo>
                  <a:pt x="7645" y="183963"/>
                </a:lnTo>
                <a:lnTo>
                  <a:pt x="7644" y="183958"/>
                </a:lnTo>
                <a:lnTo>
                  <a:pt x="7652" y="183952"/>
                </a:lnTo>
                <a:lnTo>
                  <a:pt x="7655" y="183951"/>
                </a:lnTo>
                <a:lnTo>
                  <a:pt x="7658" y="183949"/>
                </a:lnTo>
                <a:lnTo>
                  <a:pt x="7662" y="183947"/>
                </a:lnTo>
                <a:lnTo>
                  <a:pt x="7663" y="183945"/>
                </a:lnTo>
                <a:lnTo>
                  <a:pt x="7663" y="183944"/>
                </a:lnTo>
                <a:lnTo>
                  <a:pt x="7666" y="183939"/>
                </a:lnTo>
                <a:lnTo>
                  <a:pt x="7667" y="183936"/>
                </a:lnTo>
                <a:lnTo>
                  <a:pt x="7663" y="183933"/>
                </a:lnTo>
                <a:lnTo>
                  <a:pt x="7658" y="183932"/>
                </a:lnTo>
                <a:lnTo>
                  <a:pt x="7656" y="183932"/>
                </a:lnTo>
                <a:lnTo>
                  <a:pt x="7653" y="183929"/>
                </a:lnTo>
                <a:lnTo>
                  <a:pt x="7650" y="183927"/>
                </a:lnTo>
                <a:lnTo>
                  <a:pt x="7650" y="183924"/>
                </a:lnTo>
                <a:lnTo>
                  <a:pt x="7650" y="183922"/>
                </a:lnTo>
                <a:lnTo>
                  <a:pt x="7651" y="183919"/>
                </a:lnTo>
                <a:lnTo>
                  <a:pt x="7654" y="183915"/>
                </a:lnTo>
                <a:lnTo>
                  <a:pt x="7659" y="183915"/>
                </a:lnTo>
                <a:lnTo>
                  <a:pt x="7664" y="183915"/>
                </a:lnTo>
                <a:lnTo>
                  <a:pt x="7669" y="183916"/>
                </a:lnTo>
                <a:lnTo>
                  <a:pt x="7673" y="183922"/>
                </a:lnTo>
                <a:lnTo>
                  <a:pt x="7677" y="183923"/>
                </a:lnTo>
                <a:lnTo>
                  <a:pt x="7680" y="183924"/>
                </a:lnTo>
                <a:lnTo>
                  <a:pt x="7690" y="183923"/>
                </a:lnTo>
                <a:lnTo>
                  <a:pt x="7693" y="183923"/>
                </a:lnTo>
                <a:lnTo>
                  <a:pt x="7696" y="183921"/>
                </a:lnTo>
                <a:lnTo>
                  <a:pt x="7697" y="183920"/>
                </a:lnTo>
                <a:lnTo>
                  <a:pt x="7702" y="183917"/>
                </a:lnTo>
                <a:lnTo>
                  <a:pt x="7707" y="183915"/>
                </a:lnTo>
                <a:lnTo>
                  <a:pt x="7708" y="183913"/>
                </a:lnTo>
                <a:lnTo>
                  <a:pt x="7708" y="183908"/>
                </a:lnTo>
                <a:lnTo>
                  <a:pt x="7708" y="183904"/>
                </a:lnTo>
                <a:lnTo>
                  <a:pt x="7708" y="183901"/>
                </a:lnTo>
                <a:lnTo>
                  <a:pt x="7701" y="183898"/>
                </a:lnTo>
                <a:lnTo>
                  <a:pt x="7699" y="183897"/>
                </a:lnTo>
                <a:lnTo>
                  <a:pt x="7699" y="183893"/>
                </a:lnTo>
                <a:lnTo>
                  <a:pt x="7699" y="183891"/>
                </a:lnTo>
                <a:lnTo>
                  <a:pt x="7703" y="183889"/>
                </a:lnTo>
                <a:lnTo>
                  <a:pt x="7707" y="183889"/>
                </a:lnTo>
                <a:lnTo>
                  <a:pt x="7712" y="183889"/>
                </a:lnTo>
                <a:lnTo>
                  <a:pt x="7713" y="183889"/>
                </a:lnTo>
                <a:lnTo>
                  <a:pt x="7716" y="183888"/>
                </a:lnTo>
                <a:lnTo>
                  <a:pt x="7721" y="183884"/>
                </a:lnTo>
                <a:lnTo>
                  <a:pt x="7721" y="183881"/>
                </a:lnTo>
                <a:lnTo>
                  <a:pt x="7721" y="183877"/>
                </a:lnTo>
                <a:lnTo>
                  <a:pt x="7719" y="183876"/>
                </a:lnTo>
                <a:lnTo>
                  <a:pt x="7717" y="183873"/>
                </a:lnTo>
                <a:lnTo>
                  <a:pt x="7717" y="183870"/>
                </a:lnTo>
                <a:lnTo>
                  <a:pt x="7719" y="183867"/>
                </a:lnTo>
                <a:lnTo>
                  <a:pt x="7716" y="183862"/>
                </a:lnTo>
                <a:lnTo>
                  <a:pt x="7716" y="183861"/>
                </a:lnTo>
                <a:lnTo>
                  <a:pt x="7717" y="183859"/>
                </a:lnTo>
                <a:lnTo>
                  <a:pt x="7720" y="183856"/>
                </a:lnTo>
                <a:lnTo>
                  <a:pt x="7721" y="183854"/>
                </a:lnTo>
                <a:lnTo>
                  <a:pt x="7734" y="183849"/>
                </a:lnTo>
                <a:lnTo>
                  <a:pt x="7735" y="183849"/>
                </a:lnTo>
                <a:lnTo>
                  <a:pt x="7738" y="183849"/>
                </a:lnTo>
                <a:lnTo>
                  <a:pt x="7746" y="183851"/>
                </a:lnTo>
                <a:lnTo>
                  <a:pt x="7753" y="183850"/>
                </a:lnTo>
                <a:lnTo>
                  <a:pt x="7755" y="183848"/>
                </a:lnTo>
                <a:lnTo>
                  <a:pt x="7765" y="183844"/>
                </a:lnTo>
                <a:lnTo>
                  <a:pt x="7770" y="183842"/>
                </a:lnTo>
                <a:lnTo>
                  <a:pt x="7778" y="183838"/>
                </a:lnTo>
                <a:lnTo>
                  <a:pt x="7782" y="183834"/>
                </a:lnTo>
                <a:lnTo>
                  <a:pt x="7787" y="183826"/>
                </a:lnTo>
                <a:lnTo>
                  <a:pt x="7791" y="183818"/>
                </a:lnTo>
                <a:lnTo>
                  <a:pt x="7791" y="183814"/>
                </a:lnTo>
                <a:lnTo>
                  <a:pt x="7795" y="183809"/>
                </a:lnTo>
                <a:lnTo>
                  <a:pt x="7797" y="183808"/>
                </a:lnTo>
                <a:lnTo>
                  <a:pt x="7801" y="183806"/>
                </a:lnTo>
                <a:lnTo>
                  <a:pt x="7801" y="183802"/>
                </a:lnTo>
                <a:lnTo>
                  <a:pt x="7798" y="183797"/>
                </a:lnTo>
                <a:lnTo>
                  <a:pt x="7796" y="183794"/>
                </a:lnTo>
                <a:lnTo>
                  <a:pt x="7794" y="183791"/>
                </a:lnTo>
                <a:lnTo>
                  <a:pt x="7792" y="183784"/>
                </a:lnTo>
                <a:lnTo>
                  <a:pt x="7789" y="183782"/>
                </a:lnTo>
                <a:lnTo>
                  <a:pt x="7786" y="183780"/>
                </a:lnTo>
                <a:lnTo>
                  <a:pt x="7782" y="183776"/>
                </a:lnTo>
                <a:lnTo>
                  <a:pt x="7782" y="183775"/>
                </a:lnTo>
                <a:lnTo>
                  <a:pt x="7782" y="183774"/>
                </a:lnTo>
                <a:lnTo>
                  <a:pt x="7782" y="183773"/>
                </a:lnTo>
                <a:lnTo>
                  <a:pt x="7784" y="183769"/>
                </a:lnTo>
                <a:lnTo>
                  <a:pt x="7786" y="183768"/>
                </a:lnTo>
                <a:lnTo>
                  <a:pt x="7786" y="183767"/>
                </a:lnTo>
                <a:lnTo>
                  <a:pt x="7789" y="183766"/>
                </a:lnTo>
                <a:lnTo>
                  <a:pt x="7794" y="183765"/>
                </a:lnTo>
                <a:lnTo>
                  <a:pt x="7799" y="183765"/>
                </a:lnTo>
                <a:lnTo>
                  <a:pt x="7801" y="183766"/>
                </a:lnTo>
                <a:lnTo>
                  <a:pt x="7802" y="183767"/>
                </a:lnTo>
                <a:lnTo>
                  <a:pt x="7805" y="183768"/>
                </a:lnTo>
                <a:lnTo>
                  <a:pt x="7807" y="183768"/>
                </a:lnTo>
                <a:lnTo>
                  <a:pt x="7810" y="183766"/>
                </a:lnTo>
                <a:lnTo>
                  <a:pt x="7812" y="183765"/>
                </a:lnTo>
                <a:lnTo>
                  <a:pt x="7816" y="183765"/>
                </a:lnTo>
                <a:lnTo>
                  <a:pt x="7819" y="183764"/>
                </a:lnTo>
                <a:lnTo>
                  <a:pt x="7824" y="183763"/>
                </a:lnTo>
                <a:lnTo>
                  <a:pt x="7828" y="183761"/>
                </a:lnTo>
                <a:lnTo>
                  <a:pt x="7830" y="183759"/>
                </a:lnTo>
                <a:lnTo>
                  <a:pt x="7827" y="183757"/>
                </a:lnTo>
                <a:lnTo>
                  <a:pt x="7826" y="183756"/>
                </a:lnTo>
                <a:lnTo>
                  <a:pt x="7821" y="183755"/>
                </a:lnTo>
                <a:lnTo>
                  <a:pt x="7817" y="183753"/>
                </a:lnTo>
                <a:lnTo>
                  <a:pt x="7815" y="183753"/>
                </a:lnTo>
                <a:lnTo>
                  <a:pt x="7813" y="183745"/>
                </a:lnTo>
                <a:lnTo>
                  <a:pt x="7812" y="183745"/>
                </a:lnTo>
                <a:lnTo>
                  <a:pt x="7811" y="183740"/>
                </a:lnTo>
                <a:lnTo>
                  <a:pt x="7813" y="183735"/>
                </a:lnTo>
                <a:lnTo>
                  <a:pt x="7817" y="183730"/>
                </a:lnTo>
                <a:lnTo>
                  <a:pt x="7820" y="183727"/>
                </a:lnTo>
                <a:lnTo>
                  <a:pt x="7823" y="183724"/>
                </a:lnTo>
                <a:lnTo>
                  <a:pt x="7819" y="183716"/>
                </a:lnTo>
                <a:lnTo>
                  <a:pt x="7814" y="183712"/>
                </a:lnTo>
                <a:lnTo>
                  <a:pt x="7811" y="183709"/>
                </a:lnTo>
                <a:lnTo>
                  <a:pt x="7811" y="183702"/>
                </a:lnTo>
                <a:lnTo>
                  <a:pt x="7813" y="183694"/>
                </a:lnTo>
                <a:lnTo>
                  <a:pt x="7817" y="183688"/>
                </a:lnTo>
                <a:lnTo>
                  <a:pt x="7820" y="183685"/>
                </a:lnTo>
                <a:lnTo>
                  <a:pt x="7830" y="183685"/>
                </a:lnTo>
                <a:lnTo>
                  <a:pt x="7836" y="183687"/>
                </a:lnTo>
                <a:lnTo>
                  <a:pt x="7838" y="183689"/>
                </a:lnTo>
                <a:lnTo>
                  <a:pt x="7851" y="183690"/>
                </a:lnTo>
                <a:lnTo>
                  <a:pt x="7868" y="183686"/>
                </a:lnTo>
                <a:lnTo>
                  <a:pt x="7879" y="183688"/>
                </a:lnTo>
                <a:lnTo>
                  <a:pt x="7886" y="183689"/>
                </a:lnTo>
                <a:lnTo>
                  <a:pt x="7891" y="183686"/>
                </a:lnTo>
                <a:lnTo>
                  <a:pt x="7895" y="183683"/>
                </a:lnTo>
                <a:lnTo>
                  <a:pt x="7897" y="183676"/>
                </a:lnTo>
                <a:lnTo>
                  <a:pt x="7914" y="183664"/>
                </a:lnTo>
                <a:lnTo>
                  <a:pt x="7929" y="183654"/>
                </a:lnTo>
                <a:lnTo>
                  <a:pt x="7949" y="183654"/>
                </a:lnTo>
                <a:lnTo>
                  <a:pt x="7961" y="183653"/>
                </a:lnTo>
                <a:lnTo>
                  <a:pt x="7965" y="183653"/>
                </a:lnTo>
                <a:lnTo>
                  <a:pt x="7983" y="183651"/>
                </a:lnTo>
                <a:lnTo>
                  <a:pt x="7989" y="183647"/>
                </a:lnTo>
                <a:lnTo>
                  <a:pt x="7990" y="183637"/>
                </a:lnTo>
                <a:lnTo>
                  <a:pt x="7987" y="183633"/>
                </a:lnTo>
                <a:lnTo>
                  <a:pt x="7983" y="183630"/>
                </a:lnTo>
                <a:lnTo>
                  <a:pt x="7983" y="183624"/>
                </a:lnTo>
                <a:lnTo>
                  <a:pt x="7987" y="183615"/>
                </a:lnTo>
                <a:lnTo>
                  <a:pt x="8009" y="183615"/>
                </a:lnTo>
                <a:lnTo>
                  <a:pt x="8020" y="183621"/>
                </a:lnTo>
                <a:lnTo>
                  <a:pt x="8024" y="183628"/>
                </a:lnTo>
                <a:lnTo>
                  <a:pt x="8035" y="183630"/>
                </a:lnTo>
                <a:lnTo>
                  <a:pt x="8050" y="183632"/>
                </a:lnTo>
                <a:lnTo>
                  <a:pt x="8069" y="183631"/>
                </a:lnTo>
                <a:lnTo>
                  <a:pt x="8090" y="183631"/>
                </a:lnTo>
                <a:lnTo>
                  <a:pt x="8103" y="183632"/>
                </a:lnTo>
                <a:lnTo>
                  <a:pt x="8108" y="183629"/>
                </a:lnTo>
                <a:lnTo>
                  <a:pt x="8110" y="183625"/>
                </a:lnTo>
                <a:lnTo>
                  <a:pt x="8111" y="183622"/>
                </a:lnTo>
                <a:lnTo>
                  <a:pt x="8112" y="183621"/>
                </a:lnTo>
                <a:lnTo>
                  <a:pt x="8116" y="183617"/>
                </a:lnTo>
                <a:lnTo>
                  <a:pt x="8119" y="183615"/>
                </a:lnTo>
                <a:lnTo>
                  <a:pt x="8120" y="183608"/>
                </a:lnTo>
                <a:lnTo>
                  <a:pt x="8120" y="183604"/>
                </a:lnTo>
                <a:lnTo>
                  <a:pt x="8119" y="183599"/>
                </a:lnTo>
                <a:lnTo>
                  <a:pt x="8116" y="183593"/>
                </a:lnTo>
                <a:lnTo>
                  <a:pt x="8114" y="183589"/>
                </a:lnTo>
                <a:lnTo>
                  <a:pt x="8116" y="183582"/>
                </a:lnTo>
                <a:lnTo>
                  <a:pt x="8121" y="183582"/>
                </a:lnTo>
                <a:lnTo>
                  <a:pt x="8129" y="183582"/>
                </a:lnTo>
                <a:lnTo>
                  <a:pt x="8134" y="183584"/>
                </a:lnTo>
                <a:lnTo>
                  <a:pt x="8137" y="183587"/>
                </a:lnTo>
                <a:lnTo>
                  <a:pt x="8164" y="183605"/>
                </a:lnTo>
                <a:lnTo>
                  <a:pt x="8171" y="183608"/>
                </a:lnTo>
                <a:lnTo>
                  <a:pt x="8171" y="183609"/>
                </a:lnTo>
                <a:lnTo>
                  <a:pt x="8171" y="183610"/>
                </a:lnTo>
                <a:lnTo>
                  <a:pt x="8174" y="183615"/>
                </a:lnTo>
                <a:lnTo>
                  <a:pt x="8183" y="183615"/>
                </a:lnTo>
                <a:lnTo>
                  <a:pt x="8186" y="183612"/>
                </a:lnTo>
                <a:lnTo>
                  <a:pt x="8190" y="183609"/>
                </a:lnTo>
                <a:lnTo>
                  <a:pt x="8192" y="183605"/>
                </a:lnTo>
                <a:lnTo>
                  <a:pt x="8192" y="183603"/>
                </a:lnTo>
                <a:lnTo>
                  <a:pt x="8196" y="183601"/>
                </a:lnTo>
                <a:lnTo>
                  <a:pt x="8196" y="183600"/>
                </a:lnTo>
                <a:lnTo>
                  <a:pt x="8198" y="183599"/>
                </a:lnTo>
                <a:lnTo>
                  <a:pt x="8201" y="183600"/>
                </a:lnTo>
                <a:lnTo>
                  <a:pt x="8203" y="183603"/>
                </a:lnTo>
                <a:lnTo>
                  <a:pt x="8213" y="183616"/>
                </a:lnTo>
                <a:lnTo>
                  <a:pt x="8219" y="183616"/>
                </a:lnTo>
                <a:lnTo>
                  <a:pt x="8228" y="183618"/>
                </a:lnTo>
                <a:lnTo>
                  <a:pt x="8233" y="183624"/>
                </a:lnTo>
                <a:lnTo>
                  <a:pt x="8235" y="183627"/>
                </a:lnTo>
                <a:lnTo>
                  <a:pt x="8237" y="183631"/>
                </a:lnTo>
                <a:lnTo>
                  <a:pt x="8242" y="183635"/>
                </a:lnTo>
                <a:lnTo>
                  <a:pt x="8244" y="183643"/>
                </a:lnTo>
                <a:lnTo>
                  <a:pt x="8247" y="183644"/>
                </a:lnTo>
                <a:lnTo>
                  <a:pt x="8251" y="183646"/>
                </a:lnTo>
                <a:lnTo>
                  <a:pt x="8256" y="183641"/>
                </a:lnTo>
                <a:lnTo>
                  <a:pt x="8256" y="183633"/>
                </a:lnTo>
                <a:lnTo>
                  <a:pt x="8256" y="183630"/>
                </a:lnTo>
                <a:lnTo>
                  <a:pt x="8258" y="183623"/>
                </a:lnTo>
                <a:lnTo>
                  <a:pt x="8261" y="183620"/>
                </a:lnTo>
                <a:lnTo>
                  <a:pt x="8265" y="183610"/>
                </a:lnTo>
                <a:lnTo>
                  <a:pt x="8270" y="183597"/>
                </a:lnTo>
                <a:lnTo>
                  <a:pt x="8273" y="183593"/>
                </a:lnTo>
                <a:lnTo>
                  <a:pt x="8273" y="183593"/>
                </a:lnTo>
                <a:lnTo>
                  <a:pt x="8275" y="183593"/>
                </a:lnTo>
                <a:lnTo>
                  <a:pt x="8280" y="183593"/>
                </a:lnTo>
                <a:lnTo>
                  <a:pt x="8284" y="183597"/>
                </a:lnTo>
                <a:lnTo>
                  <a:pt x="8285" y="183597"/>
                </a:lnTo>
                <a:lnTo>
                  <a:pt x="8299" y="183597"/>
                </a:lnTo>
                <a:lnTo>
                  <a:pt x="8308" y="183597"/>
                </a:lnTo>
                <a:lnTo>
                  <a:pt x="8310" y="183596"/>
                </a:lnTo>
                <a:lnTo>
                  <a:pt x="8310" y="183590"/>
                </a:lnTo>
                <a:lnTo>
                  <a:pt x="8311" y="183588"/>
                </a:lnTo>
                <a:lnTo>
                  <a:pt x="8311" y="183587"/>
                </a:lnTo>
                <a:lnTo>
                  <a:pt x="8320" y="183578"/>
                </a:lnTo>
                <a:lnTo>
                  <a:pt x="8329" y="183577"/>
                </a:lnTo>
                <a:lnTo>
                  <a:pt x="8333" y="183576"/>
                </a:lnTo>
                <a:lnTo>
                  <a:pt x="8337" y="183575"/>
                </a:lnTo>
                <a:lnTo>
                  <a:pt x="8345" y="183576"/>
                </a:lnTo>
                <a:lnTo>
                  <a:pt x="8346" y="183580"/>
                </a:lnTo>
                <a:lnTo>
                  <a:pt x="8348" y="183583"/>
                </a:lnTo>
                <a:lnTo>
                  <a:pt x="8349" y="183584"/>
                </a:lnTo>
                <a:lnTo>
                  <a:pt x="8352" y="183588"/>
                </a:lnTo>
                <a:lnTo>
                  <a:pt x="8357" y="183593"/>
                </a:lnTo>
                <a:lnTo>
                  <a:pt x="8361" y="183595"/>
                </a:lnTo>
                <a:lnTo>
                  <a:pt x="8365" y="183597"/>
                </a:lnTo>
                <a:lnTo>
                  <a:pt x="8351" y="183605"/>
                </a:lnTo>
                <a:lnTo>
                  <a:pt x="8345" y="183605"/>
                </a:lnTo>
                <a:lnTo>
                  <a:pt x="8338" y="183606"/>
                </a:lnTo>
                <a:lnTo>
                  <a:pt x="8338" y="183611"/>
                </a:lnTo>
                <a:lnTo>
                  <a:pt x="8338" y="183616"/>
                </a:lnTo>
                <a:lnTo>
                  <a:pt x="8342" y="183622"/>
                </a:lnTo>
                <a:lnTo>
                  <a:pt x="8354" y="183624"/>
                </a:lnTo>
                <a:lnTo>
                  <a:pt x="8363" y="183629"/>
                </a:lnTo>
                <a:lnTo>
                  <a:pt x="8369" y="183633"/>
                </a:lnTo>
                <a:lnTo>
                  <a:pt x="8385" y="183643"/>
                </a:lnTo>
                <a:lnTo>
                  <a:pt x="8393" y="183641"/>
                </a:lnTo>
                <a:lnTo>
                  <a:pt x="8396" y="183635"/>
                </a:lnTo>
                <a:lnTo>
                  <a:pt x="8408" y="183626"/>
                </a:lnTo>
                <a:lnTo>
                  <a:pt x="8421" y="183623"/>
                </a:lnTo>
                <a:lnTo>
                  <a:pt x="8425" y="183622"/>
                </a:lnTo>
                <a:lnTo>
                  <a:pt x="8448" y="183611"/>
                </a:lnTo>
                <a:lnTo>
                  <a:pt x="8452" y="183610"/>
                </a:lnTo>
                <a:lnTo>
                  <a:pt x="8460" y="183607"/>
                </a:lnTo>
                <a:lnTo>
                  <a:pt x="8468" y="183607"/>
                </a:lnTo>
                <a:lnTo>
                  <a:pt x="8473" y="183608"/>
                </a:lnTo>
                <a:lnTo>
                  <a:pt x="8477" y="183608"/>
                </a:lnTo>
                <a:lnTo>
                  <a:pt x="8491" y="183601"/>
                </a:lnTo>
                <a:lnTo>
                  <a:pt x="8497" y="183597"/>
                </a:lnTo>
                <a:lnTo>
                  <a:pt x="8506" y="183600"/>
                </a:lnTo>
                <a:lnTo>
                  <a:pt x="8507" y="183607"/>
                </a:lnTo>
                <a:lnTo>
                  <a:pt x="8513" y="183612"/>
                </a:lnTo>
                <a:lnTo>
                  <a:pt x="8512" y="183618"/>
                </a:lnTo>
                <a:lnTo>
                  <a:pt x="8514" y="183624"/>
                </a:lnTo>
                <a:lnTo>
                  <a:pt x="8517" y="183629"/>
                </a:lnTo>
                <a:lnTo>
                  <a:pt x="8519" y="183633"/>
                </a:lnTo>
                <a:lnTo>
                  <a:pt x="8523" y="183635"/>
                </a:lnTo>
                <a:lnTo>
                  <a:pt x="8529" y="183638"/>
                </a:lnTo>
                <a:lnTo>
                  <a:pt x="8533" y="183637"/>
                </a:lnTo>
                <a:lnTo>
                  <a:pt x="8537" y="183637"/>
                </a:lnTo>
                <a:lnTo>
                  <a:pt x="8540" y="183633"/>
                </a:lnTo>
                <a:lnTo>
                  <a:pt x="8545" y="183625"/>
                </a:lnTo>
                <a:lnTo>
                  <a:pt x="8550" y="183623"/>
                </a:lnTo>
                <a:lnTo>
                  <a:pt x="8566" y="183615"/>
                </a:lnTo>
                <a:lnTo>
                  <a:pt x="8570" y="183612"/>
                </a:lnTo>
                <a:lnTo>
                  <a:pt x="8578" y="183607"/>
                </a:lnTo>
                <a:lnTo>
                  <a:pt x="8584" y="183603"/>
                </a:lnTo>
                <a:lnTo>
                  <a:pt x="8592" y="183603"/>
                </a:lnTo>
                <a:lnTo>
                  <a:pt x="8601" y="183605"/>
                </a:lnTo>
                <a:lnTo>
                  <a:pt x="8606" y="183610"/>
                </a:lnTo>
                <a:lnTo>
                  <a:pt x="8608" y="183613"/>
                </a:lnTo>
                <a:lnTo>
                  <a:pt x="8608" y="183618"/>
                </a:lnTo>
                <a:lnTo>
                  <a:pt x="8608" y="183621"/>
                </a:lnTo>
                <a:lnTo>
                  <a:pt x="8611" y="183626"/>
                </a:lnTo>
                <a:lnTo>
                  <a:pt x="8613" y="183629"/>
                </a:lnTo>
                <a:lnTo>
                  <a:pt x="8613" y="183631"/>
                </a:lnTo>
                <a:lnTo>
                  <a:pt x="8611" y="183633"/>
                </a:lnTo>
                <a:lnTo>
                  <a:pt x="8606" y="183639"/>
                </a:lnTo>
                <a:lnTo>
                  <a:pt x="8605" y="183640"/>
                </a:lnTo>
                <a:lnTo>
                  <a:pt x="8602" y="183648"/>
                </a:lnTo>
                <a:lnTo>
                  <a:pt x="8601" y="183650"/>
                </a:lnTo>
                <a:lnTo>
                  <a:pt x="8598" y="183656"/>
                </a:lnTo>
                <a:lnTo>
                  <a:pt x="8596" y="183659"/>
                </a:lnTo>
                <a:lnTo>
                  <a:pt x="8591" y="183663"/>
                </a:lnTo>
                <a:lnTo>
                  <a:pt x="8588" y="183666"/>
                </a:lnTo>
                <a:lnTo>
                  <a:pt x="8588" y="183669"/>
                </a:lnTo>
                <a:lnTo>
                  <a:pt x="8586" y="183677"/>
                </a:lnTo>
                <a:lnTo>
                  <a:pt x="8586" y="183683"/>
                </a:lnTo>
                <a:lnTo>
                  <a:pt x="8591" y="183689"/>
                </a:lnTo>
                <a:lnTo>
                  <a:pt x="8594" y="183692"/>
                </a:lnTo>
                <a:lnTo>
                  <a:pt x="8598" y="183694"/>
                </a:lnTo>
                <a:lnTo>
                  <a:pt x="8602" y="183694"/>
                </a:lnTo>
                <a:lnTo>
                  <a:pt x="8604" y="183692"/>
                </a:lnTo>
                <a:lnTo>
                  <a:pt x="8612" y="183684"/>
                </a:lnTo>
                <a:lnTo>
                  <a:pt x="8615" y="183684"/>
                </a:lnTo>
                <a:lnTo>
                  <a:pt x="8618" y="183684"/>
                </a:lnTo>
                <a:lnTo>
                  <a:pt x="8620" y="183687"/>
                </a:lnTo>
                <a:lnTo>
                  <a:pt x="8624" y="183689"/>
                </a:lnTo>
                <a:lnTo>
                  <a:pt x="8627" y="183689"/>
                </a:lnTo>
                <a:lnTo>
                  <a:pt x="8629" y="183685"/>
                </a:lnTo>
                <a:lnTo>
                  <a:pt x="8634" y="183685"/>
                </a:lnTo>
                <a:lnTo>
                  <a:pt x="8638" y="183687"/>
                </a:lnTo>
                <a:lnTo>
                  <a:pt x="8638" y="183688"/>
                </a:lnTo>
                <a:lnTo>
                  <a:pt x="8650" y="183686"/>
                </a:lnTo>
                <a:lnTo>
                  <a:pt x="8651" y="183682"/>
                </a:lnTo>
                <a:lnTo>
                  <a:pt x="8654" y="183679"/>
                </a:lnTo>
                <a:lnTo>
                  <a:pt x="8666" y="183683"/>
                </a:lnTo>
                <a:lnTo>
                  <a:pt x="8667" y="183685"/>
                </a:lnTo>
                <a:lnTo>
                  <a:pt x="8673" y="183688"/>
                </a:lnTo>
                <a:lnTo>
                  <a:pt x="8674" y="183687"/>
                </a:lnTo>
                <a:lnTo>
                  <a:pt x="8677" y="183686"/>
                </a:lnTo>
                <a:lnTo>
                  <a:pt x="8684" y="183686"/>
                </a:lnTo>
                <a:lnTo>
                  <a:pt x="8688" y="183689"/>
                </a:lnTo>
                <a:lnTo>
                  <a:pt x="8689" y="183689"/>
                </a:lnTo>
                <a:lnTo>
                  <a:pt x="8702" y="183690"/>
                </a:lnTo>
                <a:lnTo>
                  <a:pt x="8703" y="183683"/>
                </a:lnTo>
                <a:lnTo>
                  <a:pt x="8705" y="183680"/>
                </a:lnTo>
                <a:lnTo>
                  <a:pt x="8715" y="183680"/>
                </a:lnTo>
                <a:lnTo>
                  <a:pt x="8720" y="183678"/>
                </a:lnTo>
                <a:lnTo>
                  <a:pt x="8726" y="183676"/>
                </a:lnTo>
                <a:lnTo>
                  <a:pt x="8732" y="183674"/>
                </a:lnTo>
                <a:lnTo>
                  <a:pt x="8737" y="183671"/>
                </a:lnTo>
                <a:lnTo>
                  <a:pt x="8739" y="183673"/>
                </a:lnTo>
                <a:lnTo>
                  <a:pt x="8740" y="183675"/>
                </a:lnTo>
                <a:lnTo>
                  <a:pt x="8745" y="183682"/>
                </a:lnTo>
                <a:lnTo>
                  <a:pt x="8747" y="183686"/>
                </a:lnTo>
                <a:lnTo>
                  <a:pt x="8752" y="183692"/>
                </a:lnTo>
                <a:lnTo>
                  <a:pt x="8754" y="183694"/>
                </a:lnTo>
                <a:lnTo>
                  <a:pt x="8754" y="183700"/>
                </a:lnTo>
                <a:lnTo>
                  <a:pt x="8754" y="183703"/>
                </a:lnTo>
                <a:lnTo>
                  <a:pt x="8753" y="183704"/>
                </a:lnTo>
                <a:lnTo>
                  <a:pt x="8749" y="183709"/>
                </a:lnTo>
                <a:lnTo>
                  <a:pt x="8749" y="183713"/>
                </a:lnTo>
                <a:lnTo>
                  <a:pt x="8751" y="183718"/>
                </a:lnTo>
                <a:lnTo>
                  <a:pt x="8753" y="183720"/>
                </a:lnTo>
                <a:lnTo>
                  <a:pt x="8756" y="183721"/>
                </a:lnTo>
                <a:lnTo>
                  <a:pt x="8762" y="183721"/>
                </a:lnTo>
                <a:lnTo>
                  <a:pt x="8768" y="183721"/>
                </a:lnTo>
                <a:lnTo>
                  <a:pt x="8771" y="183721"/>
                </a:lnTo>
                <a:lnTo>
                  <a:pt x="8771" y="183724"/>
                </a:lnTo>
                <a:lnTo>
                  <a:pt x="8770" y="183731"/>
                </a:lnTo>
                <a:lnTo>
                  <a:pt x="8765" y="183736"/>
                </a:lnTo>
                <a:lnTo>
                  <a:pt x="8762" y="183738"/>
                </a:lnTo>
                <a:lnTo>
                  <a:pt x="8756" y="183745"/>
                </a:lnTo>
                <a:lnTo>
                  <a:pt x="8752" y="183750"/>
                </a:lnTo>
                <a:lnTo>
                  <a:pt x="8752" y="183756"/>
                </a:lnTo>
                <a:lnTo>
                  <a:pt x="8752" y="183760"/>
                </a:lnTo>
                <a:lnTo>
                  <a:pt x="8752" y="183763"/>
                </a:lnTo>
                <a:lnTo>
                  <a:pt x="8754" y="183764"/>
                </a:lnTo>
                <a:lnTo>
                  <a:pt x="8762" y="183772"/>
                </a:lnTo>
                <a:lnTo>
                  <a:pt x="8764" y="183772"/>
                </a:lnTo>
                <a:lnTo>
                  <a:pt x="8773" y="183772"/>
                </a:lnTo>
                <a:lnTo>
                  <a:pt x="8778" y="183772"/>
                </a:lnTo>
                <a:lnTo>
                  <a:pt x="8792" y="183770"/>
                </a:lnTo>
                <a:lnTo>
                  <a:pt x="8799" y="183776"/>
                </a:lnTo>
                <a:lnTo>
                  <a:pt x="8799" y="183780"/>
                </a:lnTo>
                <a:lnTo>
                  <a:pt x="8799" y="183782"/>
                </a:lnTo>
                <a:lnTo>
                  <a:pt x="8794" y="183788"/>
                </a:lnTo>
                <a:lnTo>
                  <a:pt x="8788" y="183791"/>
                </a:lnTo>
                <a:lnTo>
                  <a:pt x="8786" y="183796"/>
                </a:lnTo>
                <a:lnTo>
                  <a:pt x="8786" y="183800"/>
                </a:lnTo>
                <a:lnTo>
                  <a:pt x="8785" y="183804"/>
                </a:lnTo>
                <a:lnTo>
                  <a:pt x="8786" y="183806"/>
                </a:lnTo>
                <a:lnTo>
                  <a:pt x="8800" y="183812"/>
                </a:lnTo>
                <a:lnTo>
                  <a:pt x="8801" y="183816"/>
                </a:lnTo>
                <a:lnTo>
                  <a:pt x="8801" y="183822"/>
                </a:lnTo>
                <a:lnTo>
                  <a:pt x="8801" y="183826"/>
                </a:lnTo>
                <a:lnTo>
                  <a:pt x="8801" y="183830"/>
                </a:lnTo>
                <a:lnTo>
                  <a:pt x="8799" y="183835"/>
                </a:lnTo>
                <a:lnTo>
                  <a:pt x="8799" y="183844"/>
                </a:lnTo>
                <a:lnTo>
                  <a:pt x="8798" y="183850"/>
                </a:lnTo>
                <a:lnTo>
                  <a:pt x="8796" y="183856"/>
                </a:lnTo>
                <a:lnTo>
                  <a:pt x="8796" y="183857"/>
                </a:lnTo>
                <a:lnTo>
                  <a:pt x="8798" y="183861"/>
                </a:lnTo>
                <a:lnTo>
                  <a:pt x="8801" y="183864"/>
                </a:lnTo>
                <a:lnTo>
                  <a:pt x="8805" y="183865"/>
                </a:lnTo>
                <a:lnTo>
                  <a:pt x="8808" y="183867"/>
                </a:lnTo>
                <a:lnTo>
                  <a:pt x="8816" y="183871"/>
                </a:lnTo>
                <a:lnTo>
                  <a:pt x="8820" y="183872"/>
                </a:lnTo>
                <a:lnTo>
                  <a:pt x="8823" y="183875"/>
                </a:lnTo>
                <a:lnTo>
                  <a:pt x="8826" y="183877"/>
                </a:lnTo>
                <a:lnTo>
                  <a:pt x="8829" y="183881"/>
                </a:lnTo>
                <a:lnTo>
                  <a:pt x="8832" y="183883"/>
                </a:lnTo>
                <a:lnTo>
                  <a:pt x="8837" y="183891"/>
                </a:lnTo>
                <a:lnTo>
                  <a:pt x="8846" y="183880"/>
                </a:lnTo>
                <a:lnTo>
                  <a:pt x="8848" y="183878"/>
                </a:lnTo>
                <a:lnTo>
                  <a:pt x="8853" y="183874"/>
                </a:lnTo>
                <a:lnTo>
                  <a:pt x="8860" y="183872"/>
                </a:lnTo>
                <a:lnTo>
                  <a:pt x="8868" y="183876"/>
                </a:lnTo>
                <a:lnTo>
                  <a:pt x="8869" y="183885"/>
                </a:lnTo>
                <a:lnTo>
                  <a:pt x="8869" y="183887"/>
                </a:lnTo>
                <a:lnTo>
                  <a:pt x="8869" y="183896"/>
                </a:lnTo>
                <a:lnTo>
                  <a:pt x="8873" y="183901"/>
                </a:lnTo>
                <a:lnTo>
                  <a:pt x="8876" y="183904"/>
                </a:lnTo>
                <a:lnTo>
                  <a:pt x="8900" y="183930"/>
                </a:lnTo>
                <a:lnTo>
                  <a:pt x="8909" y="183935"/>
                </a:lnTo>
                <a:lnTo>
                  <a:pt x="8912" y="183941"/>
                </a:lnTo>
                <a:lnTo>
                  <a:pt x="8913" y="183943"/>
                </a:lnTo>
                <a:lnTo>
                  <a:pt x="8925" y="183961"/>
                </a:lnTo>
                <a:lnTo>
                  <a:pt x="8928" y="183968"/>
                </a:lnTo>
                <a:lnTo>
                  <a:pt x="8934" y="183976"/>
                </a:lnTo>
                <a:lnTo>
                  <a:pt x="8939" y="183980"/>
                </a:lnTo>
                <a:lnTo>
                  <a:pt x="8945" y="183986"/>
                </a:lnTo>
                <a:lnTo>
                  <a:pt x="8950" y="183991"/>
                </a:lnTo>
                <a:lnTo>
                  <a:pt x="8956" y="183998"/>
                </a:lnTo>
                <a:lnTo>
                  <a:pt x="8960" y="184004"/>
                </a:lnTo>
                <a:lnTo>
                  <a:pt x="8964" y="184010"/>
                </a:lnTo>
                <a:lnTo>
                  <a:pt x="8966" y="184011"/>
                </a:lnTo>
                <a:lnTo>
                  <a:pt x="8976" y="184020"/>
                </a:lnTo>
                <a:lnTo>
                  <a:pt x="8979" y="184024"/>
                </a:lnTo>
                <a:lnTo>
                  <a:pt x="8987" y="184025"/>
                </a:lnTo>
                <a:lnTo>
                  <a:pt x="8988" y="184026"/>
                </a:lnTo>
                <a:lnTo>
                  <a:pt x="9001" y="184027"/>
                </a:lnTo>
                <a:lnTo>
                  <a:pt x="9009" y="184029"/>
                </a:lnTo>
                <a:lnTo>
                  <a:pt x="9015" y="184030"/>
                </a:lnTo>
                <a:lnTo>
                  <a:pt x="9028" y="184037"/>
                </a:lnTo>
                <a:lnTo>
                  <a:pt x="9029" y="184037"/>
                </a:lnTo>
                <a:lnTo>
                  <a:pt x="9029" y="184041"/>
                </a:lnTo>
                <a:lnTo>
                  <a:pt x="9027" y="184047"/>
                </a:lnTo>
                <a:lnTo>
                  <a:pt x="9025" y="184053"/>
                </a:lnTo>
                <a:lnTo>
                  <a:pt x="9024" y="184057"/>
                </a:lnTo>
                <a:lnTo>
                  <a:pt x="9033" y="184067"/>
                </a:lnTo>
                <a:lnTo>
                  <a:pt x="9039" y="184068"/>
                </a:lnTo>
                <a:lnTo>
                  <a:pt x="9055" y="184064"/>
                </a:lnTo>
                <a:lnTo>
                  <a:pt x="9062" y="184064"/>
                </a:lnTo>
                <a:lnTo>
                  <a:pt x="9068" y="184064"/>
                </a:lnTo>
                <a:lnTo>
                  <a:pt x="9073" y="184064"/>
                </a:lnTo>
                <a:lnTo>
                  <a:pt x="9079" y="184057"/>
                </a:lnTo>
                <a:lnTo>
                  <a:pt x="9085" y="184052"/>
                </a:lnTo>
                <a:lnTo>
                  <a:pt x="9088" y="184043"/>
                </a:lnTo>
                <a:lnTo>
                  <a:pt x="9088" y="184035"/>
                </a:lnTo>
                <a:lnTo>
                  <a:pt x="9110" y="184020"/>
                </a:lnTo>
                <a:lnTo>
                  <a:pt x="9119" y="184014"/>
                </a:lnTo>
                <a:lnTo>
                  <a:pt x="9128" y="184011"/>
                </a:lnTo>
                <a:lnTo>
                  <a:pt x="9130" y="184011"/>
                </a:lnTo>
                <a:lnTo>
                  <a:pt x="9144" y="184013"/>
                </a:lnTo>
                <a:lnTo>
                  <a:pt x="9163" y="184020"/>
                </a:lnTo>
                <a:lnTo>
                  <a:pt x="9170" y="184027"/>
                </a:lnTo>
                <a:lnTo>
                  <a:pt x="9173" y="184037"/>
                </a:lnTo>
                <a:lnTo>
                  <a:pt x="9195" y="184051"/>
                </a:lnTo>
                <a:lnTo>
                  <a:pt x="9199" y="184055"/>
                </a:lnTo>
                <a:lnTo>
                  <a:pt x="9203" y="184055"/>
                </a:lnTo>
                <a:lnTo>
                  <a:pt x="9211" y="184056"/>
                </a:lnTo>
                <a:lnTo>
                  <a:pt x="9220" y="184058"/>
                </a:lnTo>
                <a:lnTo>
                  <a:pt x="9239" y="184063"/>
                </a:lnTo>
                <a:lnTo>
                  <a:pt x="9242" y="184064"/>
                </a:lnTo>
                <a:lnTo>
                  <a:pt x="9250" y="184072"/>
                </a:lnTo>
                <a:lnTo>
                  <a:pt x="9251" y="184072"/>
                </a:lnTo>
                <a:lnTo>
                  <a:pt x="9263" y="184081"/>
                </a:lnTo>
                <a:lnTo>
                  <a:pt x="9263" y="184089"/>
                </a:lnTo>
                <a:lnTo>
                  <a:pt x="9262" y="184096"/>
                </a:lnTo>
                <a:lnTo>
                  <a:pt x="9256" y="184104"/>
                </a:lnTo>
                <a:lnTo>
                  <a:pt x="9252" y="184108"/>
                </a:lnTo>
                <a:lnTo>
                  <a:pt x="9249" y="184114"/>
                </a:lnTo>
                <a:lnTo>
                  <a:pt x="9249" y="184120"/>
                </a:lnTo>
                <a:lnTo>
                  <a:pt x="9248" y="184123"/>
                </a:lnTo>
                <a:lnTo>
                  <a:pt x="9248" y="184131"/>
                </a:lnTo>
                <a:lnTo>
                  <a:pt x="9251" y="184136"/>
                </a:lnTo>
                <a:lnTo>
                  <a:pt x="9258" y="184151"/>
                </a:lnTo>
                <a:lnTo>
                  <a:pt x="9260" y="184154"/>
                </a:lnTo>
                <a:lnTo>
                  <a:pt x="9260" y="184157"/>
                </a:lnTo>
                <a:lnTo>
                  <a:pt x="9276" y="184173"/>
                </a:lnTo>
                <a:lnTo>
                  <a:pt x="9285" y="184175"/>
                </a:lnTo>
                <a:lnTo>
                  <a:pt x="9291" y="184181"/>
                </a:lnTo>
                <a:lnTo>
                  <a:pt x="9297" y="184183"/>
                </a:lnTo>
                <a:lnTo>
                  <a:pt x="9315" y="184174"/>
                </a:lnTo>
                <a:lnTo>
                  <a:pt x="9322" y="184171"/>
                </a:lnTo>
                <a:lnTo>
                  <a:pt x="9325" y="184169"/>
                </a:lnTo>
                <a:lnTo>
                  <a:pt x="9333" y="184169"/>
                </a:lnTo>
                <a:lnTo>
                  <a:pt x="9342" y="184170"/>
                </a:lnTo>
                <a:lnTo>
                  <a:pt x="9352" y="184178"/>
                </a:lnTo>
                <a:lnTo>
                  <a:pt x="9355" y="184196"/>
                </a:lnTo>
                <a:lnTo>
                  <a:pt x="9355" y="184200"/>
                </a:lnTo>
                <a:lnTo>
                  <a:pt x="9362" y="184210"/>
                </a:lnTo>
                <a:lnTo>
                  <a:pt x="9385" y="184226"/>
                </a:lnTo>
                <a:lnTo>
                  <a:pt x="9390" y="184231"/>
                </a:lnTo>
                <a:lnTo>
                  <a:pt x="9396" y="184232"/>
                </a:lnTo>
                <a:lnTo>
                  <a:pt x="9410" y="184232"/>
                </a:lnTo>
                <a:lnTo>
                  <a:pt x="9415" y="184232"/>
                </a:lnTo>
                <a:lnTo>
                  <a:pt x="9421" y="184230"/>
                </a:lnTo>
                <a:lnTo>
                  <a:pt x="9422" y="184223"/>
                </a:lnTo>
                <a:lnTo>
                  <a:pt x="9422" y="184217"/>
                </a:lnTo>
                <a:lnTo>
                  <a:pt x="9425" y="184205"/>
                </a:lnTo>
                <a:lnTo>
                  <a:pt x="9429" y="184205"/>
                </a:lnTo>
                <a:lnTo>
                  <a:pt x="9432" y="184203"/>
                </a:lnTo>
                <a:lnTo>
                  <a:pt x="9439" y="184199"/>
                </a:lnTo>
                <a:lnTo>
                  <a:pt x="9442" y="184187"/>
                </a:lnTo>
                <a:lnTo>
                  <a:pt x="9444" y="184180"/>
                </a:lnTo>
                <a:lnTo>
                  <a:pt x="9444" y="184166"/>
                </a:lnTo>
                <a:lnTo>
                  <a:pt x="9444" y="184160"/>
                </a:lnTo>
                <a:lnTo>
                  <a:pt x="9445" y="184156"/>
                </a:lnTo>
                <a:lnTo>
                  <a:pt x="9449" y="184143"/>
                </a:lnTo>
                <a:lnTo>
                  <a:pt x="9453" y="184136"/>
                </a:lnTo>
                <a:lnTo>
                  <a:pt x="9458" y="184130"/>
                </a:lnTo>
                <a:lnTo>
                  <a:pt x="9463" y="184121"/>
                </a:lnTo>
                <a:lnTo>
                  <a:pt x="9476" y="184117"/>
                </a:lnTo>
                <a:lnTo>
                  <a:pt x="9505" y="184112"/>
                </a:lnTo>
                <a:lnTo>
                  <a:pt x="9533" y="184107"/>
                </a:lnTo>
                <a:lnTo>
                  <a:pt x="9559" y="184108"/>
                </a:lnTo>
                <a:lnTo>
                  <a:pt x="9594" y="184119"/>
                </a:lnTo>
                <a:lnTo>
                  <a:pt x="9603" y="184125"/>
                </a:lnTo>
                <a:lnTo>
                  <a:pt x="9609" y="184132"/>
                </a:lnTo>
                <a:lnTo>
                  <a:pt x="9611" y="184134"/>
                </a:lnTo>
                <a:lnTo>
                  <a:pt x="9633" y="184149"/>
                </a:lnTo>
                <a:lnTo>
                  <a:pt x="9640" y="184151"/>
                </a:lnTo>
                <a:lnTo>
                  <a:pt x="9668" y="184141"/>
                </a:lnTo>
                <a:lnTo>
                  <a:pt x="9684" y="184130"/>
                </a:lnTo>
                <a:lnTo>
                  <a:pt x="9688" y="184125"/>
                </a:lnTo>
                <a:lnTo>
                  <a:pt x="9689" y="184120"/>
                </a:lnTo>
                <a:lnTo>
                  <a:pt x="9693" y="184117"/>
                </a:lnTo>
                <a:lnTo>
                  <a:pt x="9697" y="184115"/>
                </a:lnTo>
                <a:lnTo>
                  <a:pt x="9705" y="184114"/>
                </a:lnTo>
                <a:lnTo>
                  <a:pt x="9718" y="184118"/>
                </a:lnTo>
                <a:lnTo>
                  <a:pt x="9726" y="184125"/>
                </a:lnTo>
                <a:lnTo>
                  <a:pt x="9740" y="184125"/>
                </a:lnTo>
                <a:lnTo>
                  <a:pt x="9752" y="184126"/>
                </a:lnTo>
                <a:lnTo>
                  <a:pt x="9754" y="184125"/>
                </a:lnTo>
                <a:lnTo>
                  <a:pt x="9757" y="184121"/>
                </a:lnTo>
                <a:lnTo>
                  <a:pt x="9774" y="184119"/>
                </a:lnTo>
                <a:lnTo>
                  <a:pt x="9778" y="184117"/>
                </a:lnTo>
                <a:lnTo>
                  <a:pt x="9782" y="184114"/>
                </a:lnTo>
                <a:lnTo>
                  <a:pt x="9785" y="184112"/>
                </a:lnTo>
                <a:lnTo>
                  <a:pt x="9790" y="184107"/>
                </a:lnTo>
                <a:lnTo>
                  <a:pt x="9792" y="184103"/>
                </a:lnTo>
                <a:lnTo>
                  <a:pt x="9794" y="184100"/>
                </a:lnTo>
                <a:lnTo>
                  <a:pt x="9804" y="184094"/>
                </a:lnTo>
                <a:lnTo>
                  <a:pt x="9815" y="184096"/>
                </a:lnTo>
                <a:lnTo>
                  <a:pt x="9824" y="184099"/>
                </a:lnTo>
                <a:lnTo>
                  <a:pt x="9834" y="184110"/>
                </a:lnTo>
                <a:lnTo>
                  <a:pt x="9843" y="184114"/>
                </a:lnTo>
                <a:lnTo>
                  <a:pt x="9849" y="184114"/>
                </a:lnTo>
                <a:lnTo>
                  <a:pt x="9854" y="184110"/>
                </a:lnTo>
                <a:lnTo>
                  <a:pt x="9857" y="184107"/>
                </a:lnTo>
                <a:lnTo>
                  <a:pt x="9864" y="184103"/>
                </a:lnTo>
                <a:lnTo>
                  <a:pt x="9867" y="184103"/>
                </a:lnTo>
                <a:lnTo>
                  <a:pt x="9869" y="184103"/>
                </a:lnTo>
                <a:lnTo>
                  <a:pt x="9884" y="184100"/>
                </a:lnTo>
                <a:lnTo>
                  <a:pt x="9886" y="184100"/>
                </a:lnTo>
                <a:lnTo>
                  <a:pt x="9889" y="184100"/>
                </a:lnTo>
                <a:lnTo>
                  <a:pt x="9893" y="184100"/>
                </a:lnTo>
                <a:lnTo>
                  <a:pt x="9895" y="184099"/>
                </a:lnTo>
                <a:lnTo>
                  <a:pt x="9899" y="184096"/>
                </a:lnTo>
                <a:lnTo>
                  <a:pt x="9898" y="184091"/>
                </a:lnTo>
                <a:lnTo>
                  <a:pt x="9895" y="184087"/>
                </a:lnTo>
                <a:lnTo>
                  <a:pt x="9894" y="184082"/>
                </a:lnTo>
                <a:lnTo>
                  <a:pt x="9907" y="184081"/>
                </a:lnTo>
                <a:lnTo>
                  <a:pt x="9910" y="184084"/>
                </a:lnTo>
                <a:lnTo>
                  <a:pt x="9913" y="184086"/>
                </a:lnTo>
                <a:lnTo>
                  <a:pt x="9918" y="184087"/>
                </a:lnTo>
                <a:lnTo>
                  <a:pt x="9929" y="184086"/>
                </a:lnTo>
                <a:lnTo>
                  <a:pt x="9939" y="184077"/>
                </a:lnTo>
                <a:lnTo>
                  <a:pt x="9939" y="184076"/>
                </a:lnTo>
                <a:lnTo>
                  <a:pt x="9939" y="184070"/>
                </a:lnTo>
                <a:lnTo>
                  <a:pt x="9939" y="184068"/>
                </a:lnTo>
                <a:lnTo>
                  <a:pt x="9939" y="184062"/>
                </a:lnTo>
                <a:lnTo>
                  <a:pt x="9940" y="184056"/>
                </a:lnTo>
                <a:lnTo>
                  <a:pt x="9947" y="184052"/>
                </a:lnTo>
                <a:lnTo>
                  <a:pt x="9959" y="184055"/>
                </a:lnTo>
                <a:lnTo>
                  <a:pt x="9964" y="184050"/>
                </a:lnTo>
                <a:lnTo>
                  <a:pt x="9964" y="184047"/>
                </a:lnTo>
                <a:lnTo>
                  <a:pt x="9969" y="184044"/>
                </a:lnTo>
                <a:lnTo>
                  <a:pt x="9975" y="184038"/>
                </a:lnTo>
                <a:lnTo>
                  <a:pt x="9978" y="184038"/>
                </a:lnTo>
                <a:lnTo>
                  <a:pt x="9986" y="184034"/>
                </a:lnTo>
                <a:lnTo>
                  <a:pt x="9989" y="184033"/>
                </a:lnTo>
                <a:lnTo>
                  <a:pt x="9992" y="184030"/>
                </a:lnTo>
                <a:lnTo>
                  <a:pt x="9998" y="184027"/>
                </a:lnTo>
                <a:lnTo>
                  <a:pt x="10001" y="184021"/>
                </a:lnTo>
                <a:lnTo>
                  <a:pt x="10007" y="184018"/>
                </a:lnTo>
                <a:lnTo>
                  <a:pt x="10010" y="184013"/>
                </a:lnTo>
                <a:lnTo>
                  <a:pt x="10011" y="184008"/>
                </a:lnTo>
                <a:lnTo>
                  <a:pt x="10009" y="183998"/>
                </a:lnTo>
                <a:lnTo>
                  <a:pt x="10013" y="183992"/>
                </a:lnTo>
                <a:lnTo>
                  <a:pt x="10017" y="183989"/>
                </a:lnTo>
                <a:lnTo>
                  <a:pt x="10025" y="183987"/>
                </a:lnTo>
                <a:lnTo>
                  <a:pt x="10029" y="183989"/>
                </a:lnTo>
                <a:lnTo>
                  <a:pt x="10039" y="183989"/>
                </a:lnTo>
                <a:lnTo>
                  <a:pt x="10043" y="183981"/>
                </a:lnTo>
                <a:lnTo>
                  <a:pt x="10043" y="183978"/>
                </a:lnTo>
                <a:lnTo>
                  <a:pt x="10037" y="183974"/>
                </a:lnTo>
                <a:lnTo>
                  <a:pt x="10033" y="183972"/>
                </a:lnTo>
                <a:lnTo>
                  <a:pt x="10031" y="183968"/>
                </a:lnTo>
                <a:lnTo>
                  <a:pt x="10028" y="183965"/>
                </a:lnTo>
                <a:lnTo>
                  <a:pt x="10025" y="183958"/>
                </a:lnTo>
                <a:lnTo>
                  <a:pt x="10031" y="183947"/>
                </a:lnTo>
                <a:lnTo>
                  <a:pt x="10036" y="183943"/>
                </a:lnTo>
                <a:lnTo>
                  <a:pt x="10045" y="183943"/>
                </a:lnTo>
                <a:lnTo>
                  <a:pt x="10051" y="183944"/>
                </a:lnTo>
                <a:lnTo>
                  <a:pt x="10054" y="183949"/>
                </a:lnTo>
                <a:lnTo>
                  <a:pt x="10056" y="183951"/>
                </a:lnTo>
                <a:lnTo>
                  <a:pt x="10058" y="183954"/>
                </a:lnTo>
                <a:lnTo>
                  <a:pt x="10069" y="183951"/>
                </a:lnTo>
                <a:lnTo>
                  <a:pt x="10080" y="183948"/>
                </a:lnTo>
                <a:lnTo>
                  <a:pt x="10083" y="183942"/>
                </a:lnTo>
                <a:lnTo>
                  <a:pt x="10088" y="183938"/>
                </a:lnTo>
                <a:lnTo>
                  <a:pt x="10092" y="183935"/>
                </a:lnTo>
                <a:lnTo>
                  <a:pt x="10097" y="183931"/>
                </a:lnTo>
                <a:lnTo>
                  <a:pt x="10104" y="183929"/>
                </a:lnTo>
                <a:lnTo>
                  <a:pt x="10109" y="183925"/>
                </a:lnTo>
                <a:lnTo>
                  <a:pt x="10112" y="183923"/>
                </a:lnTo>
                <a:lnTo>
                  <a:pt x="10114" y="183917"/>
                </a:lnTo>
                <a:lnTo>
                  <a:pt x="10114" y="183914"/>
                </a:lnTo>
                <a:lnTo>
                  <a:pt x="10119" y="183914"/>
                </a:lnTo>
                <a:lnTo>
                  <a:pt x="10123" y="183914"/>
                </a:lnTo>
                <a:lnTo>
                  <a:pt x="10125" y="183914"/>
                </a:lnTo>
                <a:lnTo>
                  <a:pt x="10131" y="183913"/>
                </a:lnTo>
                <a:lnTo>
                  <a:pt x="10134" y="183897"/>
                </a:lnTo>
                <a:lnTo>
                  <a:pt x="10133" y="183891"/>
                </a:lnTo>
                <a:lnTo>
                  <a:pt x="10133" y="183886"/>
                </a:lnTo>
                <a:lnTo>
                  <a:pt x="10136" y="183882"/>
                </a:lnTo>
                <a:lnTo>
                  <a:pt x="10139" y="183882"/>
                </a:lnTo>
                <a:lnTo>
                  <a:pt x="10143" y="183869"/>
                </a:lnTo>
                <a:lnTo>
                  <a:pt x="10149" y="183863"/>
                </a:lnTo>
                <a:lnTo>
                  <a:pt x="10152" y="183860"/>
                </a:lnTo>
                <a:lnTo>
                  <a:pt x="10155" y="183855"/>
                </a:lnTo>
                <a:lnTo>
                  <a:pt x="10159" y="183851"/>
                </a:lnTo>
                <a:lnTo>
                  <a:pt x="10167" y="183851"/>
                </a:lnTo>
                <a:lnTo>
                  <a:pt x="10171" y="183856"/>
                </a:lnTo>
                <a:lnTo>
                  <a:pt x="10180" y="183859"/>
                </a:lnTo>
                <a:lnTo>
                  <a:pt x="10187" y="183863"/>
                </a:lnTo>
                <a:lnTo>
                  <a:pt x="10192" y="183868"/>
                </a:lnTo>
                <a:lnTo>
                  <a:pt x="10194" y="183872"/>
                </a:lnTo>
                <a:lnTo>
                  <a:pt x="10194" y="183881"/>
                </a:lnTo>
                <a:lnTo>
                  <a:pt x="10193" y="183888"/>
                </a:lnTo>
                <a:lnTo>
                  <a:pt x="10193" y="183894"/>
                </a:lnTo>
                <a:lnTo>
                  <a:pt x="10196" y="183900"/>
                </a:lnTo>
                <a:lnTo>
                  <a:pt x="10206" y="183906"/>
                </a:lnTo>
                <a:lnTo>
                  <a:pt x="10211" y="183905"/>
                </a:lnTo>
                <a:lnTo>
                  <a:pt x="10225" y="183897"/>
                </a:lnTo>
                <a:lnTo>
                  <a:pt x="10234" y="183892"/>
                </a:lnTo>
                <a:lnTo>
                  <a:pt x="10244" y="183886"/>
                </a:lnTo>
                <a:lnTo>
                  <a:pt x="10253" y="183885"/>
                </a:lnTo>
                <a:lnTo>
                  <a:pt x="10260" y="183881"/>
                </a:lnTo>
                <a:lnTo>
                  <a:pt x="10260" y="183879"/>
                </a:lnTo>
                <a:lnTo>
                  <a:pt x="10268" y="183873"/>
                </a:lnTo>
                <a:lnTo>
                  <a:pt x="10283" y="183873"/>
                </a:lnTo>
                <a:lnTo>
                  <a:pt x="10293" y="183879"/>
                </a:lnTo>
                <a:lnTo>
                  <a:pt x="10295" y="183886"/>
                </a:lnTo>
                <a:lnTo>
                  <a:pt x="10295" y="183889"/>
                </a:lnTo>
                <a:lnTo>
                  <a:pt x="10298" y="183899"/>
                </a:lnTo>
                <a:lnTo>
                  <a:pt x="10302" y="183902"/>
                </a:lnTo>
                <a:lnTo>
                  <a:pt x="10310" y="183904"/>
                </a:lnTo>
                <a:lnTo>
                  <a:pt x="10318" y="183903"/>
                </a:lnTo>
                <a:lnTo>
                  <a:pt x="10325" y="183903"/>
                </a:lnTo>
                <a:lnTo>
                  <a:pt x="10334" y="183903"/>
                </a:lnTo>
                <a:lnTo>
                  <a:pt x="10342" y="183900"/>
                </a:lnTo>
                <a:lnTo>
                  <a:pt x="10359" y="183909"/>
                </a:lnTo>
                <a:lnTo>
                  <a:pt x="10359" y="183914"/>
                </a:lnTo>
                <a:lnTo>
                  <a:pt x="10359" y="183916"/>
                </a:lnTo>
                <a:lnTo>
                  <a:pt x="10359" y="183920"/>
                </a:lnTo>
                <a:lnTo>
                  <a:pt x="10365" y="183929"/>
                </a:lnTo>
                <a:lnTo>
                  <a:pt x="10366" y="183930"/>
                </a:lnTo>
                <a:lnTo>
                  <a:pt x="10372" y="183932"/>
                </a:lnTo>
                <a:lnTo>
                  <a:pt x="10386" y="183931"/>
                </a:lnTo>
                <a:lnTo>
                  <a:pt x="10390" y="183927"/>
                </a:lnTo>
                <a:lnTo>
                  <a:pt x="10391" y="183922"/>
                </a:lnTo>
                <a:lnTo>
                  <a:pt x="10393" y="183919"/>
                </a:lnTo>
                <a:lnTo>
                  <a:pt x="10395" y="183913"/>
                </a:lnTo>
                <a:lnTo>
                  <a:pt x="10398" y="183909"/>
                </a:lnTo>
                <a:lnTo>
                  <a:pt x="10400" y="183903"/>
                </a:lnTo>
                <a:lnTo>
                  <a:pt x="10404" y="183896"/>
                </a:lnTo>
                <a:lnTo>
                  <a:pt x="10408" y="183893"/>
                </a:lnTo>
                <a:lnTo>
                  <a:pt x="10418" y="183893"/>
                </a:lnTo>
                <a:lnTo>
                  <a:pt x="10427" y="183891"/>
                </a:lnTo>
                <a:lnTo>
                  <a:pt x="10435" y="183891"/>
                </a:lnTo>
                <a:lnTo>
                  <a:pt x="10439" y="183889"/>
                </a:lnTo>
                <a:lnTo>
                  <a:pt x="10442" y="183888"/>
                </a:lnTo>
                <a:lnTo>
                  <a:pt x="10446" y="183886"/>
                </a:lnTo>
                <a:lnTo>
                  <a:pt x="10452" y="183888"/>
                </a:lnTo>
                <a:lnTo>
                  <a:pt x="10453" y="183895"/>
                </a:lnTo>
                <a:lnTo>
                  <a:pt x="10461" y="183902"/>
                </a:lnTo>
                <a:lnTo>
                  <a:pt x="10464" y="183903"/>
                </a:lnTo>
                <a:lnTo>
                  <a:pt x="10471" y="183903"/>
                </a:lnTo>
                <a:lnTo>
                  <a:pt x="10473" y="183903"/>
                </a:lnTo>
                <a:lnTo>
                  <a:pt x="10482" y="183906"/>
                </a:lnTo>
                <a:lnTo>
                  <a:pt x="10495" y="183907"/>
                </a:lnTo>
                <a:lnTo>
                  <a:pt x="10500" y="183911"/>
                </a:lnTo>
                <a:lnTo>
                  <a:pt x="10514" y="183916"/>
                </a:lnTo>
                <a:lnTo>
                  <a:pt x="10522" y="183921"/>
                </a:lnTo>
                <a:lnTo>
                  <a:pt x="10525" y="183926"/>
                </a:lnTo>
                <a:lnTo>
                  <a:pt x="10530" y="183931"/>
                </a:lnTo>
                <a:lnTo>
                  <a:pt x="10537" y="183932"/>
                </a:lnTo>
                <a:lnTo>
                  <a:pt x="10539" y="183932"/>
                </a:lnTo>
                <a:lnTo>
                  <a:pt x="10547" y="183934"/>
                </a:lnTo>
                <a:lnTo>
                  <a:pt x="10555" y="183935"/>
                </a:lnTo>
                <a:lnTo>
                  <a:pt x="10559" y="183936"/>
                </a:lnTo>
                <a:lnTo>
                  <a:pt x="10563" y="183941"/>
                </a:lnTo>
                <a:lnTo>
                  <a:pt x="10575" y="183942"/>
                </a:lnTo>
                <a:lnTo>
                  <a:pt x="10584" y="183946"/>
                </a:lnTo>
                <a:lnTo>
                  <a:pt x="10592" y="183946"/>
                </a:lnTo>
                <a:lnTo>
                  <a:pt x="10599" y="183946"/>
                </a:lnTo>
                <a:lnTo>
                  <a:pt x="10606" y="183944"/>
                </a:lnTo>
                <a:lnTo>
                  <a:pt x="10608" y="183940"/>
                </a:lnTo>
                <a:lnTo>
                  <a:pt x="10608" y="183934"/>
                </a:lnTo>
                <a:lnTo>
                  <a:pt x="10636" y="183920"/>
                </a:lnTo>
                <a:lnTo>
                  <a:pt x="10664" y="183920"/>
                </a:lnTo>
                <a:lnTo>
                  <a:pt x="10666" y="183920"/>
                </a:lnTo>
                <a:lnTo>
                  <a:pt x="10674" y="183924"/>
                </a:lnTo>
                <a:lnTo>
                  <a:pt x="10676" y="183929"/>
                </a:lnTo>
                <a:lnTo>
                  <a:pt x="10682" y="183938"/>
                </a:lnTo>
                <a:lnTo>
                  <a:pt x="10693" y="183938"/>
                </a:lnTo>
                <a:lnTo>
                  <a:pt x="10707" y="183939"/>
                </a:lnTo>
                <a:lnTo>
                  <a:pt x="10709" y="183940"/>
                </a:lnTo>
                <a:lnTo>
                  <a:pt x="10717" y="183942"/>
                </a:lnTo>
                <a:lnTo>
                  <a:pt x="10722" y="183948"/>
                </a:lnTo>
                <a:lnTo>
                  <a:pt x="10723" y="183951"/>
                </a:lnTo>
                <a:lnTo>
                  <a:pt x="10727" y="183959"/>
                </a:lnTo>
                <a:lnTo>
                  <a:pt x="10731" y="183964"/>
                </a:lnTo>
                <a:lnTo>
                  <a:pt x="10732" y="183970"/>
                </a:lnTo>
                <a:lnTo>
                  <a:pt x="10732" y="183975"/>
                </a:lnTo>
                <a:lnTo>
                  <a:pt x="10732" y="183980"/>
                </a:lnTo>
                <a:lnTo>
                  <a:pt x="10729" y="183985"/>
                </a:lnTo>
                <a:lnTo>
                  <a:pt x="10725" y="183988"/>
                </a:lnTo>
                <a:lnTo>
                  <a:pt x="10725" y="183992"/>
                </a:lnTo>
                <a:lnTo>
                  <a:pt x="10731" y="183995"/>
                </a:lnTo>
                <a:lnTo>
                  <a:pt x="10731" y="184000"/>
                </a:lnTo>
                <a:lnTo>
                  <a:pt x="10728" y="184005"/>
                </a:lnTo>
                <a:lnTo>
                  <a:pt x="10721" y="184009"/>
                </a:lnTo>
                <a:lnTo>
                  <a:pt x="10719" y="184013"/>
                </a:lnTo>
                <a:lnTo>
                  <a:pt x="10717" y="184020"/>
                </a:lnTo>
                <a:lnTo>
                  <a:pt x="10715" y="184027"/>
                </a:lnTo>
                <a:lnTo>
                  <a:pt x="10715" y="184029"/>
                </a:lnTo>
                <a:lnTo>
                  <a:pt x="10718" y="184032"/>
                </a:lnTo>
                <a:lnTo>
                  <a:pt x="10725" y="184038"/>
                </a:lnTo>
                <a:lnTo>
                  <a:pt x="10733" y="184037"/>
                </a:lnTo>
                <a:lnTo>
                  <a:pt x="10735" y="184031"/>
                </a:lnTo>
                <a:lnTo>
                  <a:pt x="10735" y="184027"/>
                </a:lnTo>
                <a:lnTo>
                  <a:pt x="10739" y="184021"/>
                </a:lnTo>
                <a:lnTo>
                  <a:pt x="10744" y="184020"/>
                </a:lnTo>
                <a:lnTo>
                  <a:pt x="10749" y="184023"/>
                </a:lnTo>
                <a:lnTo>
                  <a:pt x="10751" y="184028"/>
                </a:lnTo>
                <a:lnTo>
                  <a:pt x="10756" y="184029"/>
                </a:lnTo>
                <a:lnTo>
                  <a:pt x="10765" y="184029"/>
                </a:lnTo>
                <a:lnTo>
                  <a:pt x="10775" y="184020"/>
                </a:lnTo>
                <a:lnTo>
                  <a:pt x="10781" y="184019"/>
                </a:lnTo>
                <a:lnTo>
                  <a:pt x="10783" y="184018"/>
                </a:lnTo>
                <a:lnTo>
                  <a:pt x="10786" y="184018"/>
                </a:lnTo>
                <a:lnTo>
                  <a:pt x="10790" y="184020"/>
                </a:lnTo>
                <a:lnTo>
                  <a:pt x="10787" y="184033"/>
                </a:lnTo>
                <a:lnTo>
                  <a:pt x="10781" y="184038"/>
                </a:lnTo>
                <a:lnTo>
                  <a:pt x="10780" y="184045"/>
                </a:lnTo>
                <a:lnTo>
                  <a:pt x="10779" y="184047"/>
                </a:lnTo>
                <a:lnTo>
                  <a:pt x="10779" y="184051"/>
                </a:lnTo>
                <a:lnTo>
                  <a:pt x="10779" y="184052"/>
                </a:lnTo>
                <a:lnTo>
                  <a:pt x="10784" y="184055"/>
                </a:lnTo>
                <a:lnTo>
                  <a:pt x="10787" y="184057"/>
                </a:lnTo>
                <a:lnTo>
                  <a:pt x="10789" y="184061"/>
                </a:lnTo>
                <a:lnTo>
                  <a:pt x="10784" y="184064"/>
                </a:lnTo>
                <a:lnTo>
                  <a:pt x="10784" y="184073"/>
                </a:lnTo>
                <a:lnTo>
                  <a:pt x="10785" y="184075"/>
                </a:lnTo>
                <a:lnTo>
                  <a:pt x="10788" y="184076"/>
                </a:lnTo>
                <a:lnTo>
                  <a:pt x="10795" y="184080"/>
                </a:lnTo>
                <a:lnTo>
                  <a:pt x="10796" y="184081"/>
                </a:lnTo>
                <a:lnTo>
                  <a:pt x="10801" y="184082"/>
                </a:lnTo>
                <a:lnTo>
                  <a:pt x="10804" y="184088"/>
                </a:lnTo>
                <a:lnTo>
                  <a:pt x="10808" y="184099"/>
                </a:lnTo>
                <a:lnTo>
                  <a:pt x="10813" y="184103"/>
                </a:lnTo>
                <a:lnTo>
                  <a:pt x="10813" y="184108"/>
                </a:lnTo>
                <a:lnTo>
                  <a:pt x="10813" y="184114"/>
                </a:lnTo>
                <a:lnTo>
                  <a:pt x="10815" y="184120"/>
                </a:lnTo>
                <a:lnTo>
                  <a:pt x="10816" y="184124"/>
                </a:lnTo>
                <a:lnTo>
                  <a:pt x="10815" y="184128"/>
                </a:lnTo>
                <a:lnTo>
                  <a:pt x="10812" y="184135"/>
                </a:lnTo>
                <a:lnTo>
                  <a:pt x="10809" y="184140"/>
                </a:lnTo>
                <a:lnTo>
                  <a:pt x="10807" y="184143"/>
                </a:lnTo>
                <a:lnTo>
                  <a:pt x="10805" y="184145"/>
                </a:lnTo>
                <a:lnTo>
                  <a:pt x="10797" y="184149"/>
                </a:lnTo>
                <a:lnTo>
                  <a:pt x="10792" y="184153"/>
                </a:lnTo>
                <a:lnTo>
                  <a:pt x="10792" y="184159"/>
                </a:lnTo>
                <a:lnTo>
                  <a:pt x="10801" y="184161"/>
                </a:lnTo>
                <a:lnTo>
                  <a:pt x="10807" y="184162"/>
                </a:lnTo>
                <a:lnTo>
                  <a:pt x="10813" y="184161"/>
                </a:lnTo>
                <a:lnTo>
                  <a:pt x="10819" y="184163"/>
                </a:lnTo>
                <a:lnTo>
                  <a:pt x="10823" y="184170"/>
                </a:lnTo>
                <a:lnTo>
                  <a:pt x="10824" y="184175"/>
                </a:lnTo>
                <a:lnTo>
                  <a:pt x="10823" y="184178"/>
                </a:lnTo>
                <a:lnTo>
                  <a:pt x="10823" y="184185"/>
                </a:lnTo>
                <a:lnTo>
                  <a:pt x="10828" y="184195"/>
                </a:lnTo>
                <a:lnTo>
                  <a:pt x="10831" y="184197"/>
                </a:lnTo>
                <a:lnTo>
                  <a:pt x="10834" y="184197"/>
                </a:lnTo>
                <a:lnTo>
                  <a:pt x="10838" y="184200"/>
                </a:lnTo>
                <a:lnTo>
                  <a:pt x="10839" y="184206"/>
                </a:lnTo>
                <a:lnTo>
                  <a:pt x="10844" y="184213"/>
                </a:lnTo>
                <a:lnTo>
                  <a:pt x="10848" y="184221"/>
                </a:lnTo>
                <a:lnTo>
                  <a:pt x="10849" y="184222"/>
                </a:lnTo>
                <a:lnTo>
                  <a:pt x="10847" y="184231"/>
                </a:lnTo>
                <a:lnTo>
                  <a:pt x="10847" y="184233"/>
                </a:lnTo>
                <a:lnTo>
                  <a:pt x="10852" y="184239"/>
                </a:lnTo>
                <a:lnTo>
                  <a:pt x="10856" y="184240"/>
                </a:lnTo>
                <a:lnTo>
                  <a:pt x="10857" y="184241"/>
                </a:lnTo>
                <a:lnTo>
                  <a:pt x="10857" y="184249"/>
                </a:lnTo>
                <a:lnTo>
                  <a:pt x="10855" y="184254"/>
                </a:lnTo>
                <a:lnTo>
                  <a:pt x="10852" y="184257"/>
                </a:lnTo>
                <a:lnTo>
                  <a:pt x="10852" y="184261"/>
                </a:lnTo>
                <a:lnTo>
                  <a:pt x="10852" y="184265"/>
                </a:lnTo>
                <a:lnTo>
                  <a:pt x="10855" y="184267"/>
                </a:lnTo>
                <a:lnTo>
                  <a:pt x="10856" y="184268"/>
                </a:lnTo>
                <a:lnTo>
                  <a:pt x="10859" y="184276"/>
                </a:lnTo>
                <a:lnTo>
                  <a:pt x="10866" y="184280"/>
                </a:lnTo>
                <a:lnTo>
                  <a:pt x="10867" y="184283"/>
                </a:lnTo>
                <a:lnTo>
                  <a:pt x="10869" y="184284"/>
                </a:lnTo>
                <a:lnTo>
                  <a:pt x="10865" y="184289"/>
                </a:lnTo>
                <a:lnTo>
                  <a:pt x="10862" y="184291"/>
                </a:lnTo>
                <a:lnTo>
                  <a:pt x="10864" y="184296"/>
                </a:lnTo>
                <a:lnTo>
                  <a:pt x="10864" y="184298"/>
                </a:lnTo>
                <a:lnTo>
                  <a:pt x="10860" y="184301"/>
                </a:lnTo>
                <a:lnTo>
                  <a:pt x="10857" y="184302"/>
                </a:lnTo>
                <a:lnTo>
                  <a:pt x="10856" y="184306"/>
                </a:lnTo>
                <a:lnTo>
                  <a:pt x="10856" y="184309"/>
                </a:lnTo>
                <a:lnTo>
                  <a:pt x="10861" y="184319"/>
                </a:lnTo>
                <a:lnTo>
                  <a:pt x="10866" y="184321"/>
                </a:lnTo>
                <a:lnTo>
                  <a:pt x="10867" y="184326"/>
                </a:lnTo>
                <a:lnTo>
                  <a:pt x="10867" y="184331"/>
                </a:lnTo>
                <a:lnTo>
                  <a:pt x="10867" y="184335"/>
                </a:lnTo>
                <a:lnTo>
                  <a:pt x="10869" y="184340"/>
                </a:lnTo>
                <a:lnTo>
                  <a:pt x="10871" y="184342"/>
                </a:lnTo>
                <a:lnTo>
                  <a:pt x="10873" y="184348"/>
                </a:lnTo>
                <a:lnTo>
                  <a:pt x="10873" y="184351"/>
                </a:lnTo>
                <a:lnTo>
                  <a:pt x="10872" y="184356"/>
                </a:lnTo>
                <a:lnTo>
                  <a:pt x="10869" y="184360"/>
                </a:lnTo>
                <a:lnTo>
                  <a:pt x="10868" y="184363"/>
                </a:lnTo>
                <a:lnTo>
                  <a:pt x="10867" y="184366"/>
                </a:lnTo>
                <a:lnTo>
                  <a:pt x="10867" y="184369"/>
                </a:lnTo>
                <a:lnTo>
                  <a:pt x="10870" y="184372"/>
                </a:lnTo>
                <a:lnTo>
                  <a:pt x="10874" y="184373"/>
                </a:lnTo>
                <a:lnTo>
                  <a:pt x="10876" y="184375"/>
                </a:lnTo>
                <a:lnTo>
                  <a:pt x="10879" y="184376"/>
                </a:lnTo>
                <a:lnTo>
                  <a:pt x="10883" y="184378"/>
                </a:lnTo>
                <a:lnTo>
                  <a:pt x="10884" y="184380"/>
                </a:lnTo>
                <a:lnTo>
                  <a:pt x="10884" y="184388"/>
                </a:lnTo>
                <a:lnTo>
                  <a:pt x="10884" y="184389"/>
                </a:lnTo>
                <a:lnTo>
                  <a:pt x="10887" y="184393"/>
                </a:lnTo>
                <a:lnTo>
                  <a:pt x="10893" y="184394"/>
                </a:lnTo>
                <a:lnTo>
                  <a:pt x="10894" y="184397"/>
                </a:lnTo>
                <a:lnTo>
                  <a:pt x="10895" y="184401"/>
                </a:lnTo>
                <a:lnTo>
                  <a:pt x="10894" y="184408"/>
                </a:lnTo>
                <a:lnTo>
                  <a:pt x="10898" y="184409"/>
                </a:lnTo>
                <a:lnTo>
                  <a:pt x="10901" y="184411"/>
                </a:lnTo>
                <a:lnTo>
                  <a:pt x="10903" y="184415"/>
                </a:lnTo>
                <a:lnTo>
                  <a:pt x="10903" y="184417"/>
                </a:lnTo>
                <a:lnTo>
                  <a:pt x="10899" y="184420"/>
                </a:lnTo>
                <a:lnTo>
                  <a:pt x="10896" y="184422"/>
                </a:lnTo>
                <a:lnTo>
                  <a:pt x="10894" y="184425"/>
                </a:lnTo>
                <a:lnTo>
                  <a:pt x="10893" y="184429"/>
                </a:lnTo>
                <a:lnTo>
                  <a:pt x="10893" y="184434"/>
                </a:lnTo>
                <a:lnTo>
                  <a:pt x="10900" y="184435"/>
                </a:lnTo>
                <a:lnTo>
                  <a:pt x="10903" y="184434"/>
                </a:lnTo>
                <a:lnTo>
                  <a:pt x="10904" y="184433"/>
                </a:lnTo>
                <a:lnTo>
                  <a:pt x="10907" y="184433"/>
                </a:lnTo>
                <a:lnTo>
                  <a:pt x="10911" y="184434"/>
                </a:lnTo>
                <a:lnTo>
                  <a:pt x="10912" y="184435"/>
                </a:lnTo>
                <a:lnTo>
                  <a:pt x="10912" y="184436"/>
                </a:lnTo>
                <a:lnTo>
                  <a:pt x="10912" y="184438"/>
                </a:lnTo>
                <a:lnTo>
                  <a:pt x="10912" y="184442"/>
                </a:lnTo>
                <a:lnTo>
                  <a:pt x="10920" y="184448"/>
                </a:lnTo>
                <a:lnTo>
                  <a:pt x="10924" y="184448"/>
                </a:lnTo>
                <a:lnTo>
                  <a:pt x="10930" y="184452"/>
                </a:lnTo>
                <a:lnTo>
                  <a:pt x="10931" y="184455"/>
                </a:lnTo>
                <a:lnTo>
                  <a:pt x="10935" y="184455"/>
                </a:lnTo>
                <a:lnTo>
                  <a:pt x="10939" y="184461"/>
                </a:lnTo>
                <a:lnTo>
                  <a:pt x="10940" y="184465"/>
                </a:lnTo>
                <a:lnTo>
                  <a:pt x="10943" y="184468"/>
                </a:lnTo>
                <a:lnTo>
                  <a:pt x="10954" y="184469"/>
                </a:lnTo>
                <a:lnTo>
                  <a:pt x="10955" y="184469"/>
                </a:lnTo>
                <a:lnTo>
                  <a:pt x="10961" y="184464"/>
                </a:lnTo>
                <a:lnTo>
                  <a:pt x="10964" y="184463"/>
                </a:lnTo>
                <a:lnTo>
                  <a:pt x="10973" y="184454"/>
                </a:lnTo>
                <a:lnTo>
                  <a:pt x="10978" y="184454"/>
                </a:lnTo>
                <a:lnTo>
                  <a:pt x="10981" y="184457"/>
                </a:lnTo>
                <a:lnTo>
                  <a:pt x="10983" y="184462"/>
                </a:lnTo>
                <a:lnTo>
                  <a:pt x="10986" y="184464"/>
                </a:lnTo>
                <a:lnTo>
                  <a:pt x="10989" y="184464"/>
                </a:lnTo>
                <a:lnTo>
                  <a:pt x="10991" y="184462"/>
                </a:lnTo>
                <a:lnTo>
                  <a:pt x="10993" y="184460"/>
                </a:lnTo>
                <a:lnTo>
                  <a:pt x="10996" y="184460"/>
                </a:lnTo>
                <a:lnTo>
                  <a:pt x="11000" y="184460"/>
                </a:lnTo>
                <a:lnTo>
                  <a:pt x="11002" y="184463"/>
                </a:lnTo>
                <a:lnTo>
                  <a:pt x="11002" y="184466"/>
                </a:lnTo>
                <a:lnTo>
                  <a:pt x="11002" y="184469"/>
                </a:lnTo>
                <a:lnTo>
                  <a:pt x="10999" y="184472"/>
                </a:lnTo>
                <a:lnTo>
                  <a:pt x="11001" y="184477"/>
                </a:lnTo>
                <a:lnTo>
                  <a:pt x="11004" y="184478"/>
                </a:lnTo>
                <a:lnTo>
                  <a:pt x="11006" y="184479"/>
                </a:lnTo>
                <a:lnTo>
                  <a:pt x="11012" y="184481"/>
                </a:lnTo>
                <a:lnTo>
                  <a:pt x="11016" y="184483"/>
                </a:lnTo>
                <a:lnTo>
                  <a:pt x="11019" y="184486"/>
                </a:lnTo>
                <a:lnTo>
                  <a:pt x="11019" y="184489"/>
                </a:lnTo>
                <a:lnTo>
                  <a:pt x="11020" y="184490"/>
                </a:lnTo>
                <a:lnTo>
                  <a:pt x="11027" y="184494"/>
                </a:lnTo>
                <a:lnTo>
                  <a:pt x="11028" y="184492"/>
                </a:lnTo>
                <a:lnTo>
                  <a:pt x="11032" y="184491"/>
                </a:lnTo>
                <a:lnTo>
                  <a:pt x="11033" y="184492"/>
                </a:lnTo>
                <a:lnTo>
                  <a:pt x="11033" y="184495"/>
                </a:lnTo>
                <a:lnTo>
                  <a:pt x="11033" y="184498"/>
                </a:lnTo>
                <a:lnTo>
                  <a:pt x="11035" y="184500"/>
                </a:lnTo>
                <a:lnTo>
                  <a:pt x="11038" y="184502"/>
                </a:lnTo>
                <a:lnTo>
                  <a:pt x="11041" y="184504"/>
                </a:lnTo>
                <a:lnTo>
                  <a:pt x="11044" y="184507"/>
                </a:lnTo>
                <a:lnTo>
                  <a:pt x="11045" y="184509"/>
                </a:lnTo>
                <a:lnTo>
                  <a:pt x="11046" y="184513"/>
                </a:lnTo>
                <a:lnTo>
                  <a:pt x="11047" y="184516"/>
                </a:lnTo>
                <a:lnTo>
                  <a:pt x="11047" y="184520"/>
                </a:lnTo>
                <a:lnTo>
                  <a:pt x="11044" y="184522"/>
                </a:lnTo>
                <a:lnTo>
                  <a:pt x="11043" y="184522"/>
                </a:lnTo>
                <a:lnTo>
                  <a:pt x="11043" y="184526"/>
                </a:lnTo>
                <a:lnTo>
                  <a:pt x="11043" y="184529"/>
                </a:lnTo>
                <a:lnTo>
                  <a:pt x="11041" y="184529"/>
                </a:lnTo>
                <a:lnTo>
                  <a:pt x="11041" y="184530"/>
                </a:lnTo>
                <a:lnTo>
                  <a:pt x="11041" y="184534"/>
                </a:lnTo>
                <a:lnTo>
                  <a:pt x="11043" y="184536"/>
                </a:lnTo>
                <a:lnTo>
                  <a:pt x="11051" y="184536"/>
                </a:lnTo>
                <a:lnTo>
                  <a:pt x="11058" y="184539"/>
                </a:lnTo>
                <a:lnTo>
                  <a:pt x="11060" y="184538"/>
                </a:lnTo>
                <a:lnTo>
                  <a:pt x="11066" y="184539"/>
                </a:lnTo>
                <a:lnTo>
                  <a:pt x="11069" y="184540"/>
                </a:lnTo>
                <a:lnTo>
                  <a:pt x="11072" y="184541"/>
                </a:lnTo>
                <a:lnTo>
                  <a:pt x="11076" y="184539"/>
                </a:lnTo>
                <a:lnTo>
                  <a:pt x="11079" y="184535"/>
                </a:lnTo>
                <a:lnTo>
                  <a:pt x="11088" y="184535"/>
                </a:lnTo>
                <a:lnTo>
                  <a:pt x="11093" y="184539"/>
                </a:lnTo>
                <a:lnTo>
                  <a:pt x="11097" y="184543"/>
                </a:lnTo>
                <a:lnTo>
                  <a:pt x="11101" y="184548"/>
                </a:lnTo>
                <a:lnTo>
                  <a:pt x="11103" y="184547"/>
                </a:lnTo>
                <a:lnTo>
                  <a:pt x="11102" y="184547"/>
                </a:lnTo>
                <a:lnTo>
                  <a:pt x="11102" y="184545"/>
                </a:lnTo>
                <a:lnTo>
                  <a:pt x="11108" y="184544"/>
                </a:lnTo>
                <a:lnTo>
                  <a:pt x="11114" y="184539"/>
                </a:lnTo>
                <a:lnTo>
                  <a:pt x="11113" y="184536"/>
                </a:lnTo>
                <a:lnTo>
                  <a:pt x="11110" y="184533"/>
                </a:lnTo>
                <a:lnTo>
                  <a:pt x="11108" y="184532"/>
                </a:lnTo>
                <a:lnTo>
                  <a:pt x="11114" y="184529"/>
                </a:lnTo>
                <a:lnTo>
                  <a:pt x="11117" y="184529"/>
                </a:lnTo>
                <a:lnTo>
                  <a:pt x="11131" y="184527"/>
                </a:lnTo>
                <a:lnTo>
                  <a:pt x="11138" y="184525"/>
                </a:lnTo>
                <a:lnTo>
                  <a:pt x="11143" y="184525"/>
                </a:lnTo>
                <a:lnTo>
                  <a:pt x="11150" y="184527"/>
                </a:lnTo>
                <a:lnTo>
                  <a:pt x="11154" y="184527"/>
                </a:lnTo>
                <a:lnTo>
                  <a:pt x="11160" y="184522"/>
                </a:lnTo>
                <a:lnTo>
                  <a:pt x="11162" y="184519"/>
                </a:lnTo>
                <a:lnTo>
                  <a:pt x="11166" y="184519"/>
                </a:lnTo>
                <a:lnTo>
                  <a:pt x="11171" y="184517"/>
                </a:lnTo>
                <a:lnTo>
                  <a:pt x="11176" y="184516"/>
                </a:lnTo>
                <a:lnTo>
                  <a:pt x="11180" y="184514"/>
                </a:lnTo>
                <a:lnTo>
                  <a:pt x="11182" y="184516"/>
                </a:lnTo>
                <a:lnTo>
                  <a:pt x="11182" y="184519"/>
                </a:lnTo>
                <a:lnTo>
                  <a:pt x="11178" y="184523"/>
                </a:lnTo>
                <a:lnTo>
                  <a:pt x="11176" y="184526"/>
                </a:lnTo>
                <a:lnTo>
                  <a:pt x="11174" y="184530"/>
                </a:lnTo>
                <a:lnTo>
                  <a:pt x="11184" y="184532"/>
                </a:lnTo>
                <a:lnTo>
                  <a:pt x="11190" y="184531"/>
                </a:lnTo>
                <a:lnTo>
                  <a:pt x="11196" y="184531"/>
                </a:lnTo>
                <a:lnTo>
                  <a:pt x="11198" y="184531"/>
                </a:lnTo>
                <a:lnTo>
                  <a:pt x="11202" y="184527"/>
                </a:lnTo>
                <a:lnTo>
                  <a:pt x="11206" y="184521"/>
                </a:lnTo>
                <a:lnTo>
                  <a:pt x="11211" y="184524"/>
                </a:lnTo>
                <a:lnTo>
                  <a:pt x="11212" y="184529"/>
                </a:lnTo>
                <a:lnTo>
                  <a:pt x="11218" y="184538"/>
                </a:lnTo>
                <a:lnTo>
                  <a:pt x="11218" y="184542"/>
                </a:lnTo>
                <a:lnTo>
                  <a:pt x="11219" y="184545"/>
                </a:lnTo>
                <a:lnTo>
                  <a:pt x="11223" y="184549"/>
                </a:lnTo>
                <a:lnTo>
                  <a:pt x="11227" y="184552"/>
                </a:lnTo>
                <a:lnTo>
                  <a:pt x="11230" y="184554"/>
                </a:lnTo>
                <a:lnTo>
                  <a:pt x="11235" y="184551"/>
                </a:lnTo>
                <a:lnTo>
                  <a:pt x="11235" y="184548"/>
                </a:lnTo>
                <a:lnTo>
                  <a:pt x="11236" y="184541"/>
                </a:lnTo>
                <a:lnTo>
                  <a:pt x="11242" y="184540"/>
                </a:lnTo>
                <a:lnTo>
                  <a:pt x="11245" y="184545"/>
                </a:lnTo>
                <a:lnTo>
                  <a:pt x="11247" y="184545"/>
                </a:lnTo>
                <a:lnTo>
                  <a:pt x="11253" y="184545"/>
                </a:lnTo>
                <a:lnTo>
                  <a:pt x="11257" y="184543"/>
                </a:lnTo>
                <a:lnTo>
                  <a:pt x="11258" y="184541"/>
                </a:lnTo>
                <a:lnTo>
                  <a:pt x="11262" y="184541"/>
                </a:lnTo>
                <a:lnTo>
                  <a:pt x="11266" y="184544"/>
                </a:lnTo>
                <a:lnTo>
                  <a:pt x="11266" y="184548"/>
                </a:lnTo>
                <a:lnTo>
                  <a:pt x="11266" y="184552"/>
                </a:lnTo>
                <a:lnTo>
                  <a:pt x="11268" y="184555"/>
                </a:lnTo>
                <a:lnTo>
                  <a:pt x="11271" y="184557"/>
                </a:lnTo>
                <a:lnTo>
                  <a:pt x="11272" y="184563"/>
                </a:lnTo>
                <a:lnTo>
                  <a:pt x="11274" y="184566"/>
                </a:lnTo>
                <a:lnTo>
                  <a:pt x="11276" y="184569"/>
                </a:lnTo>
                <a:lnTo>
                  <a:pt x="11276" y="184574"/>
                </a:lnTo>
                <a:lnTo>
                  <a:pt x="11275" y="184574"/>
                </a:lnTo>
                <a:lnTo>
                  <a:pt x="11275" y="184577"/>
                </a:lnTo>
                <a:lnTo>
                  <a:pt x="11293" y="184583"/>
                </a:lnTo>
                <a:lnTo>
                  <a:pt x="11297" y="184583"/>
                </a:lnTo>
                <a:lnTo>
                  <a:pt x="11297" y="184583"/>
                </a:lnTo>
                <a:lnTo>
                  <a:pt x="11306" y="184589"/>
                </a:lnTo>
                <a:lnTo>
                  <a:pt x="11307" y="184594"/>
                </a:lnTo>
                <a:lnTo>
                  <a:pt x="11309" y="184598"/>
                </a:lnTo>
                <a:lnTo>
                  <a:pt x="11311" y="184601"/>
                </a:lnTo>
                <a:lnTo>
                  <a:pt x="11312" y="184603"/>
                </a:lnTo>
                <a:lnTo>
                  <a:pt x="11314" y="184607"/>
                </a:lnTo>
                <a:lnTo>
                  <a:pt x="11318" y="184610"/>
                </a:lnTo>
                <a:lnTo>
                  <a:pt x="11322" y="184610"/>
                </a:lnTo>
                <a:lnTo>
                  <a:pt x="11327" y="184610"/>
                </a:lnTo>
                <a:lnTo>
                  <a:pt x="11332" y="184614"/>
                </a:lnTo>
                <a:lnTo>
                  <a:pt x="11333" y="184618"/>
                </a:lnTo>
                <a:lnTo>
                  <a:pt x="11336" y="184622"/>
                </a:lnTo>
                <a:lnTo>
                  <a:pt x="11345" y="184624"/>
                </a:lnTo>
                <a:lnTo>
                  <a:pt x="11363" y="184620"/>
                </a:lnTo>
                <a:lnTo>
                  <a:pt x="11364" y="184617"/>
                </a:lnTo>
                <a:lnTo>
                  <a:pt x="11365" y="184612"/>
                </a:lnTo>
                <a:lnTo>
                  <a:pt x="11368" y="184609"/>
                </a:lnTo>
                <a:lnTo>
                  <a:pt x="11369" y="184604"/>
                </a:lnTo>
                <a:lnTo>
                  <a:pt x="11371" y="184603"/>
                </a:lnTo>
                <a:lnTo>
                  <a:pt x="11376" y="184603"/>
                </a:lnTo>
                <a:lnTo>
                  <a:pt x="11379" y="184605"/>
                </a:lnTo>
                <a:lnTo>
                  <a:pt x="11379" y="184611"/>
                </a:lnTo>
                <a:lnTo>
                  <a:pt x="11379" y="184616"/>
                </a:lnTo>
                <a:lnTo>
                  <a:pt x="11379" y="184621"/>
                </a:lnTo>
                <a:lnTo>
                  <a:pt x="11382" y="184626"/>
                </a:lnTo>
                <a:lnTo>
                  <a:pt x="11384" y="184628"/>
                </a:lnTo>
                <a:lnTo>
                  <a:pt x="11386" y="184628"/>
                </a:lnTo>
                <a:lnTo>
                  <a:pt x="11392" y="184628"/>
                </a:lnTo>
                <a:lnTo>
                  <a:pt x="11396" y="184628"/>
                </a:lnTo>
                <a:lnTo>
                  <a:pt x="11399" y="184630"/>
                </a:lnTo>
                <a:lnTo>
                  <a:pt x="11419" y="184634"/>
                </a:lnTo>
                <a:lnTo>
                  <a:pt x="11424" y="184632"/>
                </a:lnTo>
                <a:lnTo>
                  <a:pt x="11427" y="184630"/>
                </a:lnTo>
                <a:lnTo>
                  <a:pt x="11431" y="184627"/>
                </a:lnTo>
                <a:lnTo>
                  <a:pt x="11434" y="184627"/>
                </a:lnTo>
                <a:lnTo>
                  <a:pt x="11447" y="184627"/>
                </a:lnTo>
                <a:lnTo>
                  <a:pt x="11452" y="184626"/>
                </a:lnTo>
                <a:lnTo>
                  <a:pt x="11453" y="184626"/>
                </a:lnTo>
                <a:lnTo>
                  <a:pt x="11456" y="184626"/>
                </a:lnTo>
                <a:lnTo>
                  <a:pt x="11460" y="184628"/>
                </a:lnTo>
                <a:lnTo>
                  <a:pt x="11460" y="184633"/>
                </a:lnTo>
                <a:lnTo>
                  <a:pt x="11462" y="184636"/>
                </a:lnTo>
                <a:lnTo>
                  <a:pt x="11462" y="184639"/>
                </a:lnTo>
                <a:lnTo>
                  <a:pt x="11458" y="184642"/>
                </a:lnTo>
                <a:lnTo>
                  <a:pt x="11456" y="184643"/>
                </a:lnTo>
                <a:lnTo>
                  <a:pt x="11455" y="184648"/>
                </a:lnTo>
                <a:lnTo>
                  <a:pt x="11453" y="184653"/>
                </a:lnTo>
                <a:lnTo>
                  <a:pt x="11455" y="184660"/>
                </a:lnTo>
                <a:lnTo>
                  <a:pt x="11459" y="184664"/>
                </a:lnTo>
                <a:lnTo>
                  <a:pt x="11461" y="184667"/>
                </a:lnTo>
                <a:lnTo>
                  <a:pt x="11462" y="184670"/>
                </a:lnTo>
                <a:lnTo>
                  <a:pt x="11466" y="184671"/>
                </a:lnTo>
                <a:lnTo>
                  <a:pt x="11468" y="184673"/>
                </a:lnTo>
                <a:lnTo>
                  <a:pt x="11474" y="184678"/>
                </a:lnTo>
                <a:lnTo>
                  <a:pt x="11476" y="184679"/>
                </a:lnTo>
                <a:lnTo>
                  <a:pt x="11487" y="184678"/>
                </a:lnTo>
                <a:lnTo>
                  <a:pt x="11492" y="184677"/>
                </a:lnTo>
                <a:lnTo>
                  <a:pt x="11493" y="184677"/>
                </a:lnTo>
                <a:lnTo>
                  <a:pt x="11498" y="184677"/>
                </a:lnTo>
                <a:lnTo>
                  <a:pt x="11503" y="184677"/>
                </a:lnTo>
                <a:lnTo>
                  <a:pt x="11505" y="184678"/>
                </a:lnTo>
                <a:lnTo>
                  <a:pt x="11508" y="184681"/>
                </a:lnTo>
                <a:lnTo>
                  <a:pt x="11512" y="184683"/>
                </a:lnTo>
                <a:lnTo>
                  <a:pt x="11515" y="184685"/>
                </a:lnTo>
                <a:lnTo>
                  <a:pt x="11516" y="184685"/>
                </a:lnTo>
                <a:lnTo>
                  <a:pt x="11512" y="184690"/>
                </a:lnTo>
                <a:lnTo>
                  <a:pt x="11507" y="184693"/>
                </a:lnTo>
                <a:lnTo>
                  <a:pt x="11505" y="184696"/>
                </a:lnTo>
                <a:lnTo>
                  <a:pt x="11514" y="184704"/>
                </a:lnTo>
                <a:lnTo>
                  <a:pt x="11516" y="184705"/>
                </a:lnTo>
                <a:lnTo>
                  <a:pt x="11518" y="184709"/>
                </a:lnTo>
                <a:lnTo>
                  <a:pt x="11522" y="184713"/>
                </a:lnTo>
                <a:lnTo>
                  <a:pt x="11527" y="184717"/>
                </a:lnTo>
                <a:lnTo>
                  <a:pt x="11529" y="184720"/>
                </a:lnTo>
                <a:lnTo>
                  <a:pt x="11525" y="184732"/>
                </a:lnTo>
                <a:lnTo>
                  <a:pt x="11526" y="184733"/>
                </a:lnTo>
                <a:lnTo>
                  <a:pt x="11529" y="184737"/>
                </a:lnTo>
                <a:lnTo>
                  <a:pt x="11530" y="184741"/>
                </a:lnTo>
                <a:lnTo>
                  <a:pt x="11537" y="184742"/>
                </a:lnTo>
                <a:lnTo>
                  <a:pt x="11544" y="184743"/>
                </a:lnTo>
                <a:lnTo>
                  <a:pt x="11549" y="184743"/>
                </a:lnTo>
                <a:lnTo>
                  <a:pt x="11554" y="184742"/>
                </a:lnTo>
                <a:lnTo>
                  <a:pt x="11559" y="184739"/>
                </a:lnTo>
                <a:lnTo>
                  <a:pt x="11563" y="184734"/>
                </a:lnTo>
                <a:lnTo>
                  <a:pt x="11565" y="184732"/>
                </a:lnTo>
                <a:lnTo>
                  <a:pt x="11565" y="184729"/>
                </a:lnTo>
                <a:lnTo>
                  <a:pt x="11566" y="184724"/>
                </a:lnTo>
                <a:lnTo>
                  <a:pt x="11566" y="184719"/>
                </a:lnTo>
                <a:lnTo>
                  <a:pt x="11567" y="184717"/>
                </a:lnTo>
                <a:lnTo>
                  <a:pt x="11568" y="184714"/>
                </a:lnTo>
                <a:lnTo>
                  <a:pt x="11570" y="184709"/>
                </a:lnTo>
                <a:lnTo>
                  <a:pt x="11571" y="184707"/>
                </a:lnTo>
                <a:lnTo>
                  <a:pt x="11577" y="184702"/>
                </a:lnTo>
                <a:lnTo>
                  <a:pt x="11584" y="184697"/>
                </a:lnTo>
                <a:lnTo>
                  <a:pt x="11593" y="184694"/>
                </a:lnTo>
                <a:lnTo>
                  <a:pt x="11602" y="184693"/>
                </a:lnTo>
                <a:lnTo>
                  <a:pt x="11625" y="184689"/>
                </a:lnTo>
                <a:lnTo>
                  <a:pt x="11637" y="184688"/>
                </a:lnTo>
                <a:lnTo>
                  <a:pt x="11659" y="184678"/>
                </a:lnTo>
                <a:lnTo>
                  <a:pt x="11673" y="184672"/>
                </a:lnTo>
                <a:lnTo>
                  <a:pt x="11678" y="184671"/>
                </a:lnTo>
                <a:lnTo>
                  <a:pt x="11683" y="184669"/>
                </a:lnTo>
                <a:lnTo>
                  <a:pt x="11690" y="184668"/>
                </a:lnTo>
                <a:lnTo>
                  <a:pt x="11703" y="184667"/>
                </a:lnTo>
                <a:lnTo>
                  <a:pt x="11709" y="184667"/>
                </a:lnTo>
                <a:lnTo>
                  <a:pt x="11727" y="184663"/>
                </a:lnTo>
                <a:lnTo>
                  <a:pt x="11740" y="184649"/>
                </a:lnTo>
                <a:lnTo>
                  <a:pt x="11753" y="184636"/>
                </a:lnTo>
                <a:lnTo>
                  <a:pt x="11762" y="184628"/>
                </a:lnTo>
                <a:lnTo>
                  <a:pt x="11765" y="184628"/>
                </a:lnTo>
                <a:lnTo>
                  <a:pt x="11780" y="184622"/>
                </a:lnTo>
                <a:lnTo>
                  <a:pt x="11790" y="184621"/>
                </a:lnTo>
                <a:lnTo>
                  <a:pt x="11796" y="184618"/>
                </a:lnTo>
                <a:lnTo>
                  <a:pt x="11798" y="184614"/>
                </a:lnTo>
                <a:lnTo>
                  <a:pt x="11797" y="184606"/>
                </a:lnTo>
                <a:lnTo>
                  <a:pt x="11788" y="184597"/>
                </a:lnTo>
                <a:lnTo>
                  <a:pt x="11784" y="184591"/>
                </a:lnTo>
                <a:lnTo>
                  <a:pt x="11783" y="184587"/>
                </a:lnTo>
                <a:lnTo>
                  <a:pt x="11783" y="184578"/>
                </a:lnTo>
                <a:lnTo>
                  <a:pt x="11790" y="184567"/>
                </a:lnTo>
                <a:lnTo>
                  <a:pt x="11794" y="184566"/>
                </a:lnTo>
                <a:lnTo>
                  <a:pt x="11822" y="184566"/>
                </a:lnTo>
                <a:lnTo>
                  <a:pt x="11832" y="184566"/>
                </a:lnTo>
                <a:lnTo>
                  <a:pt x="11842" y="184566"/>
                </a:lnTo>
                <a:lnTo>
                  <a:pt x="11860" y="184577"/>
                </a:lnTo>
                <a:lnTo>
                  <a:pt x="11866" y="184582"/>
                </a:lnTo>
                <a:lnTo>
                  <a:pt x="11868" y="184597"/>
                </a:lnTo>
                <a:lnTo>
                  <a:pt x="11875" y="184603"/>
                </a:lnTo>
                <a:lnTo>
                  <a:pt x="11881" y="184608"/>
                </a:lnTo>
                <a:lnTo>
                  <a:pt x="11882" y="184610"/>
                </a:lnTo>
                <a:lnTo>
                  <a:pt x="11890" y="184612"/>
                </a:lnTo>
                <a:lnTo>
                  <a:pt x="11897" y="184611"/>
                </a:lnTo>
                <a:lnTo>
                  <a:pt x="11899" y="184603"/>
                </a:lnTo>
                <a:lnTo>
                  <a:pt x="11899" y="184598"/>
                </a:lnTo>
                <a:lnTo>
                  <a:pt x="11900" y="184590"/>
                </a:lnTo>
                <a:lnTo>
                  <a:pt x="11907" y="184568"/>
                </a:lnTo>
                <a:lnTo>
                  <a:pt x="11921" y="184555"/>
                </a:lnTo>
                <a:lnTo>
                  <a:pt x="11925" y="184551"/>
                </a:lnTo>
                <a:lnTo>
                  <a:pt x="11932" y="184551"/>
                </a:lnTo>
                <a:lnTo>
                  <a:pt x="11937" y="184553"/>
                </a:lnTo>
                <a:lnTo>
                  <a:pt x="11945" y="184557"/>
                </a:lnTo>
                <a:lnTo>
                  <a:pt x="11954" y="184566"/>
                </a:lnTo>
                <a:lnTo>
                  <a:pt x="11960" y="184568"/>
                </a:lnTo>
                <a:lnTo>
                  <a:pt x="11983" y="184564"/>
                </a:lnTo>
                <a:lnTo>
                  <a:pt x="11999" y="184560"/>
                </a:lnTo>
                <a:lnTo>
                  <a:pt x="12024" y="184561"/>
                </a:lnTo>
                <a:lnTo>
                  <a:pt x="12032" y="184563"/>
                </a:lnTo>
                <a:lnTo>
                  <a:pt x="12037" y="184563"/>
                </a:lnTo>
                <a:lnTo>
                  <a:pt x="12042" y="184558"/>
                </a:lnTo>
                <a:lnTo>
                  <a:pt x="12039" y="184553"/>
                </a:lnTo>
                <a:lnTo>
                  <a:pt x="12034" y="184548"/>
                </a:lnTo>
                <a:lnTo>
                  <a:pt x="12041" y="184529"/>
                </a:lnTo>
                <a:lnTo>
                  <a:pt x="12047" y="184525"/>
                </a:lnTo>
                <a:lnTo>
                  <a:pt x="12052" y="184524"/>
                </a:lnTo>
                <a:lnTo>
                  <a:pt x="12055" y="184524"/>
                </a:lnTo>
                <a:lnTo>
                  <a:pt x="12062" y="184524"/>
                </a:lnTo>
                <a:lnTo>
                  <a:pt x="12071" y="184527"/>
                </a:lnTo>
                <a:lnTo>
                  <a:pt x="12073" y="184531"/>
                </a:lnTo>
                <a:lnTo>
                  <a:pt x="12075" y="184535"/>
                </a:lnTo>
                <a:lnTo>
                  <a:pt x="12084" y="184539"/>
                </a:lnTo>
                <a:lnTo>
                  <a:pt x="12088" y="184539"/>
                </a:lnTo>
                <a:lnTo>
                  <a:pt x="12093" y="184538"/>
                </a:lnTo>
                <a:lnTo>
                  <a:pt x="12096" y="184538"/>
                </a:lnTo>
                <a:lnTo>
                  <a:pt x="12099" y="184538"/>
                </a:lnTo>
                <a:lnTo>
                  <a:pt x="12101" y="184539"/>
                </a:lnTo>
                <a:lnTo>
                  <a:pt x="12104" y="184542"/>
                </a:lnTo>
                <a:lnTo>
                  <a:pt x="12104" y="184546"/>
                </a:lnTo>
                <a:lnTo>
                  <a:pt x="12105" y="184566"/>
                </a:lnTo>
                <a:lnTo>
                  <a:pt x="12106" y="184568"/>
                </a:lnTo>
                <a:lnTo>
                  <a:pt x="12109" y="184573"/>
                </a:lnTo>
                <a:lnTo>
                  <a:pt x="12110" y="184574"/>
                </a:lnTo>
                <a:lnTo>
                  <a:pt x="12113" y="184579"/>
                </a:lnTo>
                <a:lnTo>
                  <a:pt x="12116" y="184580"/>
                </a:lnTo>
                <a:lnTo>
                  <a:pt x="12120" y="184582"/>
                </a:lnTo>
                <a:lnTo>
                  <a:pt x="12123" y="184583"/>
                </a:lnTo>
                <a:lnTo>
                  <a:pt x="12124" y="184585"/>
                </a:lnTo>
                <a:lnTo>
                  <a:pt x="12134" y="184591"/>
                </a:lnTo>
                <a:lnTo>
                  <a:pt x="12142" y="184590"/>
                </a:lnTo>
                <a:lnTo>
                  <a:pt x="12146" y="184590"/>
                </a:lnTo>
                <a:lnTo>
                  <a:pt x="12153" y="184592"/>
                </a:lnTo>
                <a:lnTo>
                  <a:pt x="12154" y="184593"/>
                </a:lnTo>
                <a:lnTo>
                  <a:pt x="12153" y="184601"/>
                </a:lnTo>
                <a:lnTo>
                  <a:pt x="12152" y="184602"/>
                </a:lnTo>
                <a:lnTo>
                  <a:pt x="12160" y="184614"/>
                </a:lnTo>
                <a:lnTo>
                  <a:pt x="12164" y="184612"/>
                </a:lnTo>
                <a:lnTo>
                  <a:pt x="12166" y="184607"/>
                </a:lnTo>
                <a:lnTo>
                  <a:pt x="12173" y="184605"/>
                </a:lnTo>
                <a:lnTo>
                  <a:pt x="12178" y="184606"/>
                </a:lnTo>
                <a:lnTo>
                  <a:pt x="12181" y="184610"/>
                </a:lnTo>
                <a:lnTo>
                  <a:pt x="12182" y="184613"/>
                </a:lnTo>
                <a:lnTo>
                  <a:pt x="12184" y="184618"/>
                </a:lnTo>
                <a:lnTo>
                  <a:pt x="12184" y="184631"/>
                </a:lnTo>
                <a:lnTo>
                  <a:pt x="12184" y="184632"/>
                </a:lnTo>
                <a:lnTo>
                  <a:pt x="12184" y="184635"/>
                </a:lnTo>
                <a:lnTo>
                  <a:pt x="12184" y="184642"/>
                </a:lnTo>
                <a:lnTo>
                  <a:pt x="12181" y="184644"/>
                </a:lnTo>
                <a:lnTo>
                  <a:pt x="12194" y="184649"/>
                </a:lnTo>
                <a:lnTo>
                  <a:pt x="12197" y="184646"/>
                </a:lnTo>
                <a:lnTo>
                  <a:pt x="12213" y="184638"/>
                </a:lnTo>
                <a:lnTo>
                  <a:pt x="12218" y="184635"/>
                </a:lnTo>
                <a:lnTo>
                  <a:pt x="12223" y="184630"/>
                </a:lnTo>
                <a:lnTo>
                  <a:pt x="12228" y="184627"/>
                </a:lnTo>
                <a:lnTo>
                  <a:pt x="12233" y="184627"/>
                </a:lnTo>
                <a:lnTo>
                  <a:pt x="12239" y="184627"/>
                </a:lnTo>
                <a:lnTo>
                  <a:pt x="12249" y="184633"/>
                </a:lnTo>
                <a:lnTo>
                  <a:pt x="12262" y="184644"/>
                </a:lnTo>
                <a:lnTo>
                  <a:pt x="12267" y="184645"/>
                </a:lnTo>
                <a:lnTo>
                  <a:pt x="12273" y="184646"/>
                </a:lnTo>
                <a:lnTo>
                  <a:pt x="12276" y="184646"/>
                </a:lnTo>
                <a:lnTo>
                  <a:pt x="12279" y="184644"/>
                </a:lnTo>
                <a:lnTo>
                  <a:pt x="12279" y="184642"/>
                </a:lnTo>
                <a:lnTo>
                  <a:pt x="12283" y="184636"/>
                </a:lnTo>
                <a:lnTo>
                  <a:pt x="12284" y="184631"/>
                </a:lnTo>
                <a:lnTo>
                  <a:pt x="12287" y="184627"/>
                </a:lnTo>
                <a:lnTo>
                  <a:pt x="12289" y="184618"/>
                </a:lnTo>
                <a:lnTo>
                  <a:pt x="12289" y="184613"/>
                </a:lnTo>
                <a:lnTo>
                  <a:pt x="12290" y="184608"/>
                </a:lnTo>
                <a:lnTo>
                  <a:pt x="12292" y="184592"/>
                </a:lnTo>
                <a:lnTo>
                  <a:pt x="12295" y="184591"/>
                </a:lnTo>
                <a:lnTo>
                  <a:pt x="12298" y="184591"/>
                </a:lnTo>
                <a:lnTo>
                  <a:pt x="12301" y="184591"/>
                </a:lnTo>
                <a:lnTo>
                  <a:pt x="12306" y="184597"/>
                </a:lnTo>
                <a:lnTo>
                  <a:pt x="12317" y="184603"/>
                </a:lnTo>
                <a:lnTo>
                  <a:pt x="12325" y="184606"/>
                </a:lnTo>
                <a:lnTo>
                  <a:pt x="12333" y="184608"/>
                </a:lnTo>
                <a:lnTo>
                  <a:pt x="12346" y="184603"/>
                </a:lnTo>
                <a:lnTo>
                  <a:pt x="12368" y="184595"/>
                </a:lnTo>
                <a:lnTo>
                  <a:pt x="12392" y="184584"/>
                </a:lnTo>
                <a:lnTo>
                  <a:pt x="12400" y="184580"/>
                </a:lnTo>
                <a:lnTo>
                  <a:pt x="12416" y="184575"/>
                </a:lnTo>
                <a:lnTo>
                  <a:pt x="12423" y="184575"/>
                </a:lnTo>
                <a:lnTo>
                  <a:pt x="12429" y="184579"/>
                </a:lnTo>
                <a:lnTo>
                  <a:pt x="12432" y="184584"/>
                </a:lnTo>
                <a:lnTo>
                  <a:pt x="12433" y="184589"/>
                </a:lnTo>
                <a:lnTo>
                  <a:pt x="12433" y="184591"/>
                </a:lnTo>
                <a:lnTo>
                  <a:pt x="12439" y="184604"/>
                </a:lnTo>
                <a:lnTo>
                  <a:pt x="12446" y="184613"/>
                </a:lnTo>
                <a:lnTo>
                  <a:pt x="12448" y="184616"/>
                </a:lnTo>
                <a:lnTo>
                  <a:pt x="12451" y="184616"/>
                </a:lnTo>
                <a:lnTo>
                  <a:pt x="12459" y="184617"/>
                </a:lnTo>
                <a:lnTo>
                  <a:pt x="12463" y="184612"/>
                </a:lnTo>
                <a:lnTo>
                  <a:pt x="12463" y="184610"/>
                </a:lnTo>
                <a:lnTo>
                  <a:pt x="12463" y="184606"/>
                </a:lnTo>
                <a:lnTo>
                  <a:pt x="12463" y="184604"/>
                </a:lnTo>
                <a:lnTo>
                  <a:pt x="12463" y="184599"/>
                </a:lnTo>
                <a:lnTo>
                  <a:pt x="12463" y="184594"/>
                </a:lnTo>
                <a:lnTo>
                  <a:pt x="12466" y="184584"/>
                </a:lnTo>
                <a:lnTo>
                  <a:pt x="12474" y="184581"/>
                </a:lnTo>
                <a:lnTo>
                  <a:pt x="12480" y="184581"/>
                </a:lnTo>
                <a:lnTo>
                  <a:pt x="12496" y="184591"/>
                </a:lnTo>
                <a:lnTo>
                  <a:pt x="12501" y="184597"/>
                </a:lnTo>
                <a:lnTo>
                  <a:pt x="12507" y="184600"/>
                </a:lnTo>
                <a:lnTo>
                  <a:pt x="12509" y="184601"/>
                </a:lnTo>
                <a:lnTo>
                  <a:pt x="12509" y="184601"/>
                </a:lnTo>
                <a:lnTo>
                  <a:pt x="12511" y="184601"/>
                </a:lnTo>
                <a:lnTo>
                  <a:pt x="12514" y="184602"/>
                </a:lnTo>
                <a:lnTo>
                  <a:pt x="12520" y="184599"/>
                </a:lnTo>
                <a:lnTo>
                  <a:pt x="12520" y="184597"/>
                </a:lnTo>
                <a:lnTo>
                  <a:pt x="12520" y="184595"/>
                </a:lnTo>
                <a:lnTo>
                  <a:pt x="12521" y="184592"/>
                </a:lnTo>
                <a:lnTo>
                  <a:pt x="12523" y="184587"/>
                </a:lnTo>
                <a:lnTo>
                  <a:pt x="12528" y="184583"/>
                </a:lnTo>
                <a:lnTo>
                  <a:pt x="12534" y="184581"/>
                </a:lnTo>
                <a:lnTo>
                  <a:pt x="12542" y="184581"/>
                </a:lnTo>
                <a:lnTo>
                  <a:pt x="12545" y="184580"/>
                </a:lnTo>
                <a:lnTo>
                  <a:pt x="12547" y="184578"/>
                </a:lnTo>
                <a:lnTo>
                  <a:pt x="12549" y="184574"/>
                </a:lnTo>
                <a:lnTo>
                  <a:pt x="12550" y="184568"/>
                </a:lnTo>
                <a:lnTo>
                  <a:pt x="12561" y="184560"/>
                </a:lnTo>
                <a:lnTo>
                  <a:pt x="12561" y="184557"/>
                </a:lnTo>
                <a:lnTo>
                  <a:pt x="12565" y="184551"/>
                </a:lnTo>
                <a:lnTo>
                  <a:pt x="12572" y="184539"/>
                </a:lnTo>
                <a:lnTo>
                  <a:pt x="12580" y="184532"/>
                </a:lnTo>
                <a:lnTo>
                  <a:pt x="12592" y="184522"/>
                </a:lnTo>
                <a:lnTo>
                  <a:pt x="12597" y="184517"/>
                </a:lnTo>
                <a:lnTo>
                  <a:pt x="12605" y="184513"/>
                </a:lnTo>
                <a:lnTo>
                  <a:pt x="12614" y="184513"/>
                </a:lnTo>
                <a:lnTo>
                  <a:pt x="12620" y="184514"/>
                </a:lnTo>
                <a:lnTo>
                  <a:pt x="12623" y="184517"/>
                </a:lnTo>
                <a:lnTo>
                  <a:pt x="12635" y="184523"/>
                </a:lnTo>
                <a:lnTo>
                  <a:pt x="12641" y="184526"/>
                </a:lnTo>
                <a:lnTo>
                  <a:pt x="12644" y="184530"/>
                </a:lnTo>
                <a:lnTo>
                  <a:pt x="12646" y="184533"/>
                </a:lnTo>
                <a:lnTo>
                  <a:pt x="12655" y="184537"/>
                </a:lnTo>
                <a:lnTo>
                  <a:pt x="12656" y="184533"/>
                </a:lnTo>
                <a:lnTo>
                  <a:pt x="12656" y="184530"/>
                </a:lnTo>
                <a:lnTo>
                  <a:pt x="12656" y="184524"/>
                </a:lnTo>
                <a:lnTo>
                  <a:pt x="12661" y="184510"/>
                </a:lnTo>
                <a:lnTo>
                  <a:pt x="12663" y="184504"/>
                </a:lnTo>
                <a:lnTo>
                  <a:pt x="12664" y="184501"/>
                </a:lnTo>
                <a:lnTo>
                  <a:pt x="12666" y="184496"/>
                </a:lnTo>
                <a:lnTo>
                  <a:pt x="12668" y="184492"/>
                </a:lnTo>
                <a:lnTo>
                  <a:pt x="12668" y="184490"/>
                </a:lnTo>
                <a:lnTo>
                  <a:pt x="12670" y="184487"/>
                </a:lnTo>
                <a:lnTo>
                  <a:pt x="12680" y="184467"/>
                </a:lnTo>
                <a:lnTo>
                  <a:pt x="12680" y="184461"/>
                </a:lnTo>
                <a:lnTo>
                  <a:pt x="12682" y="184460"/>
                </a:lnTo>
                <a:lnTo>
                  <a:pt x="12685" y="184460"/>
                </a:lnTo>
                <a:lnTo>
                  <a:pt x="12688" y="184460"/>
                </a:lnTo>
                <a:lnTo>
                  <a:pt x="12693" y="184461"/>
                </a:lnTo>
                <a:lnTo>
                  <a:pt x="12693" y="184465"/>
                </a:lnTo>
                <a:lnTo>
                  <a:pt x="12704" y="184469"/>
                </a:lnTo>
                <a:lnTo>
                  <a:pt x="12706" y="184469"/>
                </a:lnTo>
                <a:lnTo>
                  <a:pt x="12709" y="184469"/>
                </a:lnTo>
                <a:lnTo>
                  <a:pt x="12710" y="184468"/>
                </a:lnTo>
                <a:lnTo>
                  <a:pt x="12715" y="184468"/>
                </a:lnTo>
                <a:lnTo>
                  <a:pt x="12717" y="184466"/>
                </a:lnTo>
                <a:lnTo>
                  <a:pt x="12720" y="184460"/>
                </a:lnTo>
                <a:lnTo>
                  <a:pt x="12721" y="184460"/>
                </a:lnTo>
                <a:lnTo>
                  <a:pt x="12741" y="184449"/>
                </a:lnTo>
                <a:lnTo>
                  <a:pt x="12764" y="184443"/>
                </a:lnTo>
                <a:lnTo>
                  <a:pt x="12770" y="184444"/>
                </a:lnTo>
                <a:lnTo>
                  <a:pt x="12779" y="184445"/>
                </a:lnTo>
                <a:lnTo>
                  <a:pt x="12782" y="184445"/>
                </a:lnTo>
                <a:lnTo>
                  <a:pt x="12784" y="184444"/>
                </a:lnTo>
                <a:lnTo>
                  <a:pt x="12787" y="184439"/>
                </a:lnTo>
                <a:lnTo>
                  <a:pt x="12795" y="184425"/>
                </a:lnTo>
                <a:lnTo>
                  <a:pt x="12802" y="184422"/>
                </a:lnTo>
                <a:lnTo>
                  <a:pt x="12810" y="184422"/>
                </a:lnTo>
                <a:lnTo>
                  <a:pt x="12814" y="184422"/>
                </a:lnTo>
                <a:lnTo>
                  <a:pt x="12816" y="184422"/>
                </a:lnTo>
                <a:lnTo>
                  <a:pt x="12823" y="184422"/>
                </a:lnTo>
                <a:lnTo>
                  <a:pt x="12828" y="184425"/>
                </a:lnTo>
                <a:lnTo>
                  <a:pt x="12840" y="184432"/>
                </a:lnTo>
                <a:lnTo>
                  <a:pt x="12856" y="184444"/>
                </a:lnTo>
                <a:lnTo>
                  <a:pt x="12865" y="184444"/>
                </a:lnTo>
                <a:lnTo>
                  <a:pt x="12869" y="184437"/>
                </a:lnTo>
                <a:lnTo>
                  <a:pt x="12877" y="184434"/>
                </a:lnTo>
                <a:lnTo>
                  <a:pt x="12888" y="184444"/>
                </a:lnTo>
                <a:lnTo>
                  <a:pt x="12888" y="184448"/>
                </a:lnTo>
                <a:lnTo>
                  <a:pt x="12913" y="184437"/>
                </a:lnTo>
                <a:lnTo>
                  <a:pt x="12928" y="184446"/>
                </a:lnTo>
                <a:lnTo>
                  <a:pt x="12939" y="184444"/>
                </a:lnTo>
                <a:lnTo>
                  <a:pt x="12941" y="184450"/>
                </a:lnTo>
                <a:lnTo>
                  <a:pt x="12945" y="184457"/>
                </a:lnTo>
                <a:lnTo>
                  <a:pt x="12952" y="184457"/>
                </a:lnTo>
                <a:lnTo>
                  <a:pt x="12960" y="184450"/>
                </a:lnTo>
                <a:lnTo>
                  <a:pt x="12976" y="184448"/>
                </a:lnTo>
                <a:lnTo>
                  <a:pt x="12984" y="184444"/>
                </a:lnTo>
                <a:lnTo>
                  <a:pt x="12987" y="184444"/>
                </a:lnTo>
                <a:lnTo>
                  <a:pt x="12995" y="184441"/>
                </a:lnTo>
                <a:lnTo>
                  <a:pt x="12997" y="184441"/>
                </a:lnTo>
                <a:lnTo>
                  <a:pt x="13000" y="184441"/>
                </a:lnTo>
                <a:lnTo>
                  <a:pt x="13002" y="184435"/>
                </a:lnTo>
                <a:lnTo>
                  <a:pt x="13000" y="184426"/>
                </a:lnTo>
                <a:lnTo>
                  <a:pt x="12997" y="184425"/>
                </a:lnTo>
                <a:lnTo>
                  <a:pt x="12995" y="184421"/>
                </a:lnTo>
                <a:lnTo>
                  <a:pt x="12999" y="184417"/>
                </a:lnTo>
                <a:lnTo>
                  <a:pt x="13015" y="184412"/>
                </a:lnTo>
                <a:lnTo>
                  <a:pt x="13024" y="184414"/>
                </a:lnTo>
                <a:lnTo>
                  <a:pt x="13030" y="184417"/>
                </a:lnTo>
                <a:lnTo>
                  <a:pt x="13041" y="184417"/>
                </a:lnTo>
                <a:lnTo>
                  <a:pt x="13045" y="184417"/>
                </a:lnTo>
                <a:lnTo>
                  <a:pt x="13056" y="184417"/>
                </a:lnTo>
                <a:lnTo>
                  <a:pt x="13061" y="184417"/>
                </a:lnTo>
                <a:lnTo>
                  <a:pt x="13067" y="184417"/>
                </a:lnTo>
                <a:lnTo>
                  <a:pt x="13080" y="184407"/>
                </a:lnTo>
                <a:lnTo>
                  <a:pt x="13084" y="184405"/>
                </a:lnTo>
                <a:lnTo>
                  <a:pt x="13084" y="184401"/>
                </a:lnTo>
                <a:lnTo>
                  <a:pt x="13084" y="184398"/>
                </a:lnTo>
                <a:lnTo>
                  <a:pt x="13089" y="184390"/>
                </a:lnTo>
                <a:lnTo>
                  <a:pt x="13093" y="184390"/>
                </a:lnTo>
                <a:lnTo>
                  <a:pt x="13102" y="184385"/>
                </a:lnTo>
                <a:lnTo>
                  <a:pt x="13106" y="184380"/>
                </a:lnTo>
                <a:lnTo>
                  <a:pt x="13109" y="184376"/>
                </a:lnTo>
                <a:lnTo>
                  <a:pt x="13115" y="184376"/>
                </a:lnTo>
                <a:lnTo>
                  <a:pt x="13117" y="184383"/>
                </a:lnTo>
                <a:lnTo>
                  <a:pt x="13117" y="184385"/>
                </a:lnTo>
                <a:lnTo>
                  <a:pt x="13121" y="184392"/>
                </a:lnTo>
                <a:lnTo>
                  <a:pt x="13134" y="184396"/>
                </a:lnTo>
                <a:lnTo>
                  <a:pt x="13137" y="184396"/>
                </a:lnTo>
                <a:lnTo>
                  <a:pt x="13148" y="184401"/>
                </a:lnTo>
                <a:lnTo>
                  <a:pt x="13158" y="184417"/>
                </a:lnTo>
                <a:lnTo>
                  <a:pt x="13161" y="184417"/>
                </a:lnTo>
                <a:lnTo>
                  <a:pt x="13165" y="184412"/>
                </a:lnTo>
                <a:lnTo>
                  <a:pt x="13165" y="184408"/>
                </a:lnTo>
                <a:lnTo>
                  <a:pt x="13169" y="184405"/>
                </a:lnTo>
                <a:lnTo>
                  <a:pt x="13169" y="184401"/>
                </a:lnTo>
                <a:lnTo>
                  <a:pt x="13169" y="184398"/>
                </a:lnTo>
                <a:lnTo>
                  <a:pt x="13169" y="184392"/>
                </a:lnTo>
                <a:lnTo>
                  <a:pt x="13172" y="184389"/>
                </a:lnTo>
                <a:lnTo>
                  <a:pt x="13176" y="184378"/>
                </a:lnTo>
                <a:lnTo>
                  <a:pt x="13176" y="184376"/>
                </a:lnTo>
                <a:lnTo>
                  <a:pt x="13180" y="184374"/>
                </a:lnTo>
                <a:lnTo>
                  <a:pt x="13183" y="184374"/>
                </a:lnTo>
                <a:lnTo>
                  <a:pt x="13187" y="184374"/>
                </a:lnTo>
                <a:lnTo>
                  <a:pt x="13195" y="184378"/>
                </a:lnTo>
                <a:lnTo>
                  <a:pt x="13195" y="184383"/>
                </a:lnTo>
                <a:lnTo>
                  <a:pt x="13195" y="184390"/>
                </a:lnTo>
                <a:lnTo>
                  <a:pt x="13187" y="184392"/>
                </a:lnTo>
                <a:lnTo>
                  <a:pt x="13185" y="184399"/>
                </a:lnTo>
                <a:lnTo>
                  <a:pt x="13191" y="184401"/>
                </a:lnTo>
                <a:lnTo>
                  <a:pt x="13198" y="184405"/>
                </a:lnTo>
                <a:lnTo>
                  <a:pt x="13202" y="184405"/>
                </a:lnTo>
                <a:lnTo>
                  <a:pt x="13207" y="184405"/>
                </a:lnTo>
                <a:lnTo>
                  <a:pt x="13213" y="184401"/>
                </a:lnTo>
                <a:lnTo>
                  <a:pt x="13215" y="184398"/>
                </a:lnTo>
                <a:lnTo>
                  <a:pt x="13220" y="184390"/>
                </a:lnTo>
                <a:lnTo>
                  <a:pt x="13227" y="184389"/>
                </a:lnTo>
                <a:lnTo>
                  <a:pt x="13232" y="184390"/>
                </a:lnTo>
                <a:lnTo>
                  <a:pt x="13233" y="184394"/>
                </a:lnTo>
                <a:lnTo>
                  <a:pt x="13244" y="184395"/>
                </a:lnTo>
                <a:lnTo>
                  <a:pt x="13246" y="184392"/>
                </a:lnTo>
                <a:lnTo>
                  <a:pt x="13248" y="184389"/>
                </a:lnTo>
                <a:lnTo>
                  <a:pt x="13249" y="184385"/>
                </a:lnTo>
                <a:lnTo>
                  <a:pt x="13247" y="184379"/>
                </a:lnTo>
                <a:lnTo>
                  <a:pt x="13243" y="184376"/>
                </a:lnTo>
                <a:lnTo>
                  <a:pt x="13240" y="184374"/>
                </a:lnTo>
                <a:lnTo>
                  <a:pt x="13240" y="184367"/>
                </a:lnTo>
                <a:lnTo>
                  <a:pt x="13244" y="184365"/>
                </a:lnTo>
                <a:lnTo>
                  <a:pt x="13245" y="184365"/>
                </a:lnTo>
                <a:lnTo>
                  <a:pt x="13248" y="184363"/>
                </a:lnTo>
                <a:lnTo>
                  <a:pt x="13252" y="184360"/>
                </a:lnTo>
                <a:lnTo>
                  <a:pt x="13251" y="184358"/>
                </a:lnTo>
                <a:lnTo>
                  <a:pt x="13253" y="184355"/>
                </a:lnTo>
                <a:lnTo>
                  <a:pt x="13269" y="184351"/>
                </a:lnTo>
                <a:lnTo>
                  <a:pt x="13272" y="184346"/>
                </a:lnTo>
                <a:lnTo>
                  <a:pt x="13276" y="184339"/>
                </a:lnTo>
                <a:lnTo>
                  <a:pt x="13291" y="184323"/>
                </a:lnTo>
                <a:lnTo>
                  <a:pt x="13294" y="184318"/>
                </a:lnTo>
                <a:lnTo>
                  <a:pt x="13304" y="184312"/>
                </a:lnTo>
                <a:lnTo>
                  <a:pt x="13305" y="184311"/>
                </a:lnTo>
                <a:lnTo>
                  <a:pt x="13312" y="184314"/>
                </a:lnTo>
                <a:lnTo>
                  <a:pt x="13316" y="184322"/>
                </a:lnTo>
                <a:lnTo>
                  <a:pt x="13316" y="184328"/>
                </a:lnTo>
                <a:lnTo>
                  <a:pt x="13316" y="184330"/>
                </a:lnTo>
                <a:lnTo>
                  <a:pt x="13319" y="184331"/>
                </a:lnTo>
                <a:lnTo>
                  <a:pt x="13330" y="184324"/>
                </a:lnTo>
                <a:lnTo>
                  <a:pt x="13332" y="184319"/>
                </a:lnTo>
                <a:lnTo>
                  <a:pt x="13334" y="184314"/>
                </a:lnTo>
                <a:lnTo>
                  <a:pt x="13337" y="184310"/>
                </a:lnTo>
                <a:lnTo>
                  <a:pt x="13337" y="184305"/>
                </a:lnTo>
                <a:lnTo>
                  <a:pt x="13337" y="184300"/>
                </a:lnTo>
                <a:lnTo>
                  <a:pt x="13337" y="184293"/>
                </a:lnTo>
                <a:lnTo>
                  <a:pt x="13340" y="184290"/>
                </a:lnTo>
                <a:lnTo>
                  <a:pt x="13342" y="184283"/>
                </a:lnTo>
                <a:lnTo>
                  <a:pt x="13343" y="184281"/>
                </a:lnTo>
                <a:lnTo>
                  <a:pt x="13354" y="184275"/>
                </a:lnTo>
                <a:lnTo>
                  <a:pt x="13375" y="184267"/>
                </a:lnTo>
                <a:lnTo>
                  <a:pt x="13401" y="184264"/>
                </a:lnTo>
                <a:lnTo>
                  <a:pt x="13403" y="184264"/>
                </a:lnTo>
                <a:lnTo>
                  <a:pt x="13410" y="184265"/>
                </a:lnTo>
                <a:lnTo>
                  <a:pt x="13411" y="184265"/>
                </a:lnTo>
                <a:lnTo>
                  <a:pt x="13415" y="184269"/>
                </a:lnTo>
                <a:lnTo>
                  <a:pt x="13425" y="184275"/>
                </a:lnTo>
                <a:lnTo>
                  <a:pt x="13428" y="184276"/>
                </a:lnTo>
                <a:lnTo>
                  <a:pt x="13439" y="184280"/>
                </a:lnTo>
                <a:lnTo>
                  <a:pt x="13442" y="184280"/>
                </a:lnTo>
                <a:lnTo>
                  <a:pt x="13450" y="184277"/>
                </a:lnTo>
                <a:lnTo>
                  <a:pt x="13452" y="184277"/>
                </a:lnTo>
                <a:lnTo>
                  <a:pt x="13455" y="184275"/>
                </a:lnTo>
                <a:lnTo>
                  <a:pt x="13459" y="184274"/>
                </a:lnTo>
                <a:lnTo>
                  <a:pt x="13462" y="184271"/>
                </a:lnTo>
                <a:lnTo>
                  <a:pt x="13464" y="184267"/>
                </a:lnTo>
                <a:lnTo>
                  <a:pt x="13465" y="184266"/>
                </a:lnTo>
                <a:lnTo>
                  <a:pt x="13465" y="184263"/>
                </a:lnTo>
                <a:lnTo>
                  <a:pt x="13457" y="184260"/>
                </a:lnTo>
                <a:lnTo>
                  <a:pt x="13444" y="184259"/>
                </a:lnTo>
                <a:lnTo>
                  <a:pt x="13440" y="184257"/>
                </a:lnTo>
                <a:lnTo>
                  <a:pt x="13439" y="184257"/>
                </a:lnTo>
                <a:lnTo>
                  <a:pt x="13437" y="184250"/>
                </a:lnTo>
                <a:lnTo>
                  <a:pt x="13437" y="184246"/>
                </a:lnTo>
                <a:lnTo>
                  <a:pt x="13437" y="184244"/>
                </a:lnTo>
                <a:lnTo>
                  <a:pt x="13436" y="184239"/>
                </a:lnTo>
                <a:lnTo>
                  <a:pt x="13431" y="184239"/>
                </a:lnTo>
                <a:lnTo>
                  <a:pt x="13426" y="184240"/>
                </a:lnTo>
                <a:lnTo>
                  <a:pt x="13417" y="184239"/>
                </a:lnTo>
                <a:lnTo>
                  <a:pt x="13413" y="184234"/>
                </a:lnTo>
                <a:lnTo>
                  <a:pt x="13413" y="184232"/>
                </a:lnTo>
                <a:lnTo>
                  <a:pt x="13413" y="184227"/>
                </a:lnTo>
                <a:lnTo>
                  <a:pt x="13416" y="184223"/>
                </a:lnTo>
                <a:lnTo>
                  <a:pt x="13417" y="184222"/>
                </a:lnTo>
                <a:lnTo>
                  <a:pt x="13416" y="184213"/>
                </a:lnTo>
                <a:lnTo>
                  <a:pt x="13411" y="184209"/>
                </a:lnTo>
                <a:lnTo>
                  <a:pt x="13409" y="184207"/>
                </a:lnTo>
                <a:lnTo>
                  <a:pt x="13406" y="184202"/>
                </a:lnTo>
                <a:lnTo>
                  <a:pt x="13403" y="184197"/>
                </a:lnTo>
                <a:lnTo>
                  <a:pt x="13402" y="184184"/>
                </a:lnTo>
                <a:lnTo>
                  <a:pt x="13407" y="184181"/>
                </a:lnTo>
                <a:lnTo>
                  <a:pt x="13413" y="184180"/>
                </a:lnTo>
                <a:lnTo>
                  <a:pt x="13416" y="184179"/>
                </a:lnTo>
                <a:lnTo>
                  <a:pt x="13418" y="184178"/>
                </a:lnTo>
                <a:lnTo>
                  <a:pt x="13421" y="184173"/>
                </a:lnTo>
                <a:lnTo>
                  <a:pt x="13423" y="184170"/>
                </a:lnTo>
                <a:lnTo>
                  <a:pt x="13425" y="184169"/>
                </a:lnTo>
                <a:lnTo>
                  <a:pt x="13427" y="184166"/>
                </a:lnTo>
                <a:lnTo>
                  <a:pt x="13429" y="184161"/>
                </a:lnTo>
                <a:lnTo>
                  <a:pt x="13429" y="184159"/>
                </a:lnTo>
                <a:lnTo>
                  <a:pt x="13428" y="184152"/>
                </a:lnTo>
                <a:lnTo>
                  <a:pt x="13426" y="184150"/>
                </a:lnTo>
                <a:lnTo>
                  <a:pt x="13414" y="184129"/>
                </a:lnTo>
                <a:lnTo>
                  <a:pt x="13412" y="184118"/>
                </a:lnTo>
                <a:lnTo>
                  <a:pt x="13413" y="184115"/>
                </a:lnTo>
                <a:lnTo>
                  <a:pt x="13416" y="184108"/>
                </a:lnTo>
                <a:lnTo>
                  <a:pt x="13419" y="184108"/>
                </a:lnTo>
                <a:lnTo>
                  <a:pt x="13422" y="184105"/>
                </a:lnTo>
                <a:lnTo>
                  <a:pt x="13428" y="184102"/>
                </a:lnTo>
                <a:lnTo>
                  <a:pt x="13434" y="184102"/>
                </a:lnTo>
                <a:lnTo>
                  <a:pt x="13438" y="184102"/>
                </a:lnTo>
                <a:lnTo>
                  <a:pt x="13440" y="184102"/>
                </a:lnTo>
                <a:lnTo>
                  <a:pt x="13449" y="184102"/>
                </a:lnTo>
                <a:lnTo>
                  <a:pt x="13467" y="184098"/>
                </a:lnTo>
                <a:lnTo>
                  <a:pt x="13492" y="184094"/>
                </a:lnTo>
                <a:lnTo>
                  <a:pt x="13504" y="184092"/>
                </a:lnTo>
                <a:lnTo>
                  <a:pt x="13519" y="184082"/>
                </a:lnTo>
                <a:lnTo>
                  <a:pt x="13522" y="184077"/>
                </a:lnTo>
                <a:lnTo>
                  <a:pt x="13530" y="184072"/>
                </a:lnTo>
                <a:lnTo>
                  <a:pt x="13532" y="184070"/>
                </a:lnTo>
                <a:lnTo>
                  <a:pt x="13534" y="184067"/>
                </a:lnTo>
                <a:lnTo>
                  <a:pt x="13541" y="184063"/>
                </a:lnTo>
                <a:lnTo>
                  <a:pt x="13548" y="184061"/>
                </a:lnTo>
                <a:lnTo>
                  <a:pt x="13553" y="184061"/>
                </a:lnTo>
                <a:lnTo>
                  <a:pt x="13557" y="184061"/>
                </a:lnTo>
                <a:lnTo>
                  <a:pt x="13560" y="184063"/>
                </a:lnTo>
                <a:lnTo>
                  <a:pt x="13565" y="184064"/>
                </a:lnTo>
                <a:lnTo>
                  <a:pt x="13569" y="184065"/>
                </a:lnTo>
                <a:lnTo>
                  <a:pt x="13574" y="184065"/>
                </a:lnTo>
                <a:lnTo>
                  <a:pt x="13580" y="184065"/>
                </a:lnTo>
                <a:lnTo>
                  <a:pt x="13584" y="184068"/>
                </a:lnTo>
                <a:lnTo>
                  <a:pt x="13585" y="184071"/>
                </a:lnTo>
                <a:lnTo>
                  <a:pt x="13586" y="184073"/>
                </a:lnTo>
                <a:lnTo>
                  <a:pt x="13587" y="184074"/>
                </a:lnTo>
                <a:lnTo>
                  <a:pt x="13599" y="184077"/>
                </a:lnTo>
                <a:lnTo>
                  <a:pt x="13605" y="184076"/>
                </a:lnTo>
                <a:lnTo>
                  <a:pt x="13610" y="184073"/>
                </a:lnTo>
                <a:lnTo>
                  <a:pt x="13620" y="184064"/>
                </a:lnTo>
                <a:lnTo>
                  <a:pt x="13629" y="184055"/>
                </a:lnTo>
                <a:lnTo>
                  <a:pt x="13635" y="184050"/>
                </a:lnTo>
                <a:lnTo>
                  <a:pt x="13639" y="184046"/>
                </a:lnTo>
                <a:lnTo>
                  <a:pt x="13642" y="184045"/>
                </a:lnTo>
                <a:lnTo>
                  <a:pt x="13647" y="184044"/>
                </a:lnTo>
                <a:lnTo>
                  <a:pt x="13647" y="184043"/>
                </a:lnTo>
                <a:lnTo>
                  <a:pt x="13648" y="184043"/>
                </a:lnTo>
                <a:lnTo>
                  <a:pt x="13652" y="184043"/>
                </a:lnTo>
                <a:lnTo>
                  <a:pt x="13653" y="184043"/>
                </a:lnTo>
                <a:lnTo>
                  <a:pt x="13657" y="184043"/>
                </a:lnTo>
                <a:lnTo>
                  <a:pt x="13659" y="184046"/>
                </a:lnTo>
                <a:lnTo>
                  <a:pt x="13659" y="184047"/>
                </a:lnTo>
                <a:lnTo>
                  <a:pt x="13659" y="184054"/>
                </a:lnTo>
                <a:lnTo>
                  <a:pt x="13660" y="184058"/>
                </a:lnTo>
                <a:lnTo>
                  <a:pt x="13661" y="184060"/>
                </a:lnTo>
                <a:lnTo>
                  <a:pt x="13674" y="184064"/>
                </a:lnTo>
                <a:lnTo>
                  <a:pt x="13678" y="184064"/>
                </a:lnTo>
                <a:lnTo>
                  <a:pt x="13683" y="184061"/>
                </a:lnTo>
                <a:lnTo>
                  <a:pt x="13685" y="184059"/>
                </a:lnTo>
                <a:lnTo>
                  <a:pt x="13689" y="184054"/>
                </a:lnTo>
                <a:lnTo>
                  <a:pt x="13693" y="184051"/>
                </a:lnTo>
                <a:lnTo>
                  <a:pt x="13693" y="184047"/>
                </a:lnTo>
                <a:lnTo>
                  <a:pt x="13696" y="184045"/>
                </a:lnTo>
                <a:lnTo>
                  <a:pt x="13700" y="184045"/>
                </a:lnTo>
                <a:lnTo>
                  <a:pt x="13704" y="184041"/>
                </a:lnTo>
                <a:lnTo>
                  <a:pt x="13705" y="184040"/>
                </a:lnTo>
                <a:lnTo>
                  <a:pt x="13707" y="184031"/>
                </a:lnTo>
                <a:lnTo>
                  <a:pt x="13703" y="184030"/>
                </a:lnTo>
                <a:lnTo>
                  <a:pt x="13698" y="184028"/>
                </a:lnTo>
                <a:lnTo>
                  <a:pt x="13692" y="184024"/>
                </a:lnTo>
                <a:lnTo>
                  <a:pt x="13690" y="184023"/>
                </a:lnTo>
                <a:lnTo>
                  <a:pt x="13689" y="184018"/>
                </a:lnTo>
                <a:lnTo>
                  <a:pt x="13689" y="184014"/>
                </a:lnTo>
                <a:lnTo>
                  <a:pt x="13694" y="184006"/>
                </a:lnTo>
                <a:lnTo>
                  <a:pt x="13696" y="184003"/>
                </a:lnTo>
                <a:lnTo>
                  <a:pt x="13697" y="184002"/>
                </a:lnTo>
                <a:lnTo>
                  <a:pt x="13702" y="184000"/>
                </a:lnTo>
                <a:lnTo>
                  <a:pt x="13706" y="184000"/>
                </a:lnTo>
                <a:lnTo>
                  <a:pt x="13709" y="184001"/>
                </a:lnTo>
                <a:lnTo>
                  <a:pt x="13711" y="184000"/>
                </a:lnTo>
                <a:lnTo>
                  <a:pt x="13714" y="183999"/>
                </a:lnTo>
                <a:lnTo>
                  <a:pt x="13719" y="183995"/>
                </a:lnTo>
                <a:lnTo>
                  <a:pt x="13722" y="183993"/>
                </a:lnTo>
                <a:lnTo>
                  <a:pt x="13724" y="183987"/>
                </a:lnTo>
                <a:lnTo>
                  <a:pt x="13724" y="183981"/>
                </a:lnTo>
                <a:lnTo>
                  <a:pt x="13716" y="183972"/>
                </a:lnTo>
                <a:lnTo>
                  <a:pt x="13716" y="183967"/>
                </a:lnTo>
                <a:lnTo>
                  <a:pt x="13716" y="183963"/>
                </a:lnTo>
                <a:lnTo>
                  <a:pt x="13721" y="183960"/>
                </a:lnTo>
                <a:lnTo>
                  <a:pt x="13727" y="183960"/>
                </a:lnTo>
                <a:lnTo>
                  <a:pt x="13730" y="183960"/>
                </a:lnTo>
                <a:lnTo>
                  <a:pt x="13736" y="183960"/>
                </a:lnTo>
                <a:lnTo>
                  <a:pt x="13743" y="183960"/>
                </a:lnTo>
                <a:lnTo>
                  <a:pt x="13750" y="183958"/>
                </a:lnTo>
                <a:lnTo>
                  <a:pt x="13751" y="183958"/>
                </a:lnTo>
                <a:lnTo>
                  <a:pt x="13755" y="183957"/>
                </a:lnTo>
                <a:lnTo>
                  <a:pt x="13758" y="183957"/>
                </a:lnTo>
                <a:lnTo>
                  <a:pt x="13762" y="183956"/>
                </a:lnTo>
                <a:lnTo>
                  <a:pt x="13764" y="183955"/>
                </a:lnTo>
                <a:lnTo>
                  <a:pt x="13767" y="183952"/>
                </a:lnTo>
                <a:lnTo>
                  <a:pt x="13770" y="183949"/>
                </a:lnTo>
                <a:lnTo>
                  <a:pt x="13771" y="183948"/>
                </a:lnTo>
                <a:lnTo>
                  <a:pt x="13773" y="183946"/>
                </a:lnTo>
                <a:lnTo>
                  <a:pt x="13774" y="183942"/>
                </a:lnTo>
                <a:lnTo>
                  <a:pt x="13773" y="183934"/>
                </a:lnTo>
                <a:lnTo>
                  <a:pt x="13769" y="183932"/>
                </a:lnTo>
                <a:lnTo>
                  <a:pt x="13757" y="183932"/>
                </a:lnTo>
                <a:lnTo>
                  <a:pt x="13746" y="183926"/>
                </a:lnTo>
                <a:lnTo>
                  <a:pt x="13743" y="183923"/>
                </a:lnTo>
                <a:lnTo>
                  <a:pt x="13739" y="183922"/>
                </a:lnTo>
                <a:lnTo>
                  <a:pt x="13733" y="183918"/>
                </a:lnTo>
                <a:lnTo>
                  <a:pt x="13726" y="183914"/>
                </a:lnTo>
                <a:lnTo>
                  <a:pt x="13722" y="183914"/>
                </a:lnTo>
                <a:lnTo>
                  <a:pt x="13719" y="183906"/>
                </a:lnTo>
                <a:lnTo>
                  <a:pt x="13710" y="183906"/>
                </a:lnTo>
                <a:lnTo>
                  <a:pt x="13709" y="183898"/>
                </a:lnTo>
                <a:lnTo>
                  <a:pt x="13713" y="183886"/>
                </a:lnTo>
                <a:lnTo>
                  <a:pt x="13719" y="183870"/>
                </a:lnTo>
                <a:lnTo>
                  <a:pt x="13721" y="183855"/>
                </a:lnTo>
                <a:lnTo>
                  <a:pt x="13728" y="183840"/>
                </a:lnTo>
                <a:lnTo>
                  <a:pt x="13729" y="183829"/>
                </a:lnTo>
                <a:lnTo>
                  <a:pt x="13742" y="183823"/>
                </a:lnTo>
                <a:lnTo>
                  <a:pt x="13758" y="183820"/>
                </a:lnTo>
                <a:lnTo>
                  <a:pt x="13760" y="183819"/>
                </a:lnTo>
                <a:lnTo>
                  <a:pt x="13770" y="183819"/>
                </a:lnTo>
                <a:lnTo>
                  <a:pt x="13774" y="183818"/>
                </a:lnTo>
                <a:lnTo>
                  <a:pt x="13778" y="183810"/>
                </a:lnTo>
                <a:lnTo>
                  <a:pt x="13799" y="183797"/>
                </a:lnTo>
                <a:lnTo>
                  <a:pt x="13816" y="183787"/>
                </a:lnTo>
                <a:lnTo>
                  <a:pt x="13830" y="183768"/>
                </a:lnTo>
                <a:lnTo>
                  <a:pt x="13841" y="183746"/>
                </a:lnTo>
                <a:lnTo>
                  <a:pt x="13857" y="183716"/>
                </a:lnTo>
                <a:lnTo>
                  <a:pt x="13879" y="183697"/>
                </a:lnTo>
                <a:lnTo>
                  <a:pt x="13905" y="183670"/>
                </a:lnTo>
                <a:lnTo>
                  <a:pt x="13924" y="183646"/>
                </a:lnTo>
                <a:lnTo>
                  <a:pt x="13941" y="183626"/>
                </a:lnTo>
                <a:lnTo>
                  <a:pt x="13950" y="183626"/>
                </a:lnTo>
                <a:lnTo>
                  <a:pt x="13954" y="183626"/>
                </a:lnTo>
                <a:lnTo>
                  <a:pt x="13969" y="183619"/>
                </a:lnTo>
                <a:lnTo>
                  <a:pt x="13971" y="183618"/>
                </a:lnTo>
                <a:lnTo>
                  <a:pt x="13991" y="183602"/>
                </a:lnTo>
                <a:lnTo>
                  <a:pt x="14009" y="183592"/>
                </a:lnTo>
                <a:lnTo>
                  <a:pt x="14016" y="183584"/>
                </a:lnTo>
                <a:lnTo>
                  <a:pt x="14029" y="183565"/>
                </a:lnTo>
                <a:lnTo>
                  <a:pt x="14046" y="183543"/>
                </a:lnTo>
                <a:lnTo>
                  <a:pt x="14055" y="183527"/>
                </a:lnTo>
                <a:lnTo>
                  <a:pt x="14062" y="183509"/>
                </a:lnTo>
                <a:lnTo>
                  <a:pt x="14076" y="183503"/>
                </a:lnTo>
                <a:lnTo>
                  <a:pt x="14076" y="183503"/>
                </a:lnTo>
                <a:lnTo>
                  <a:pt x="14093" y="183502"/>
                </a:lnTo>
                <a:lnTo>
                  <a:pt x="14095" y="183502"/>
                </a:lnTo>
                <a:lnTo>
                  <a:pt x="14096" y="183503"/>
                </a:lnTo>
                <a:lnTo>
                  <a:pt x="14099" y="183510"/>
                </a:lnTo>
                <a:lnTo>
                  <a:pt x="14116" y="183508"/>
                </a:lnTo>
                <a:lnTo>
                  <a:pt x="14125" y="183501"/>
                </a:lnTo>
                <a:lnTo>
                  <a:pt x="14138" y="183500"/>
                </a:lnTo>
                <a:lnTo>
                  <a:pt x="14141" y="183509"/>
                </a:lnTo>
                <a:lnTo>
                  <a:pt x="14152" y="183515"/>
                </a:lnTo>
                <a:lnTo>
                  <a:pt x="14166" y="183521"/>
                </a:lnTo>
                <a:lnTo>
                  <a:pt x="14190" y="183529"/>
                </a:lnTo>
                <a:lnTo>
                  <a:pt x="14205" y="183540"/>
                </a:lnTo>
                <a:lnTo>
                  <a:pt x="14211" y="183548"/>
                </a:lnTo>
                <a:lnTo>
                  <a:pt x="14216" y="183559"/>
                </a:lnTo>
                <a:lnTo>
                  <a:pt x="14233" y="183571"/>
                </a:lnTo>
                <a:lnTo>
                  <a:pt x="14243" y="183577"/>
                </a:lnTo>
                <a:lnTo>
                  <a:pt x="14249" y="183573"/>
                </a:lnTo>
                <a:lnTo>
                  <a:pt x="14251" y="183573"/>
                </a:lnTo>
                <a:lnTo>
                  <a:pt x="14258" y="183575"/>
                </a:lnTo>
                <a:lnTo>
                  <a:pt x="14266" y="183578"/>
                </a:lnTo>
                <a:lnTo>
                  <a:pt x="14285" y="183582"/>
                </a:lnTo>
                <a:lnTo>
                  <a:pt x="14293" y="183586"/>
                </a:lnTo>
                <a:lnTo>
                  <a:pt x="14298" y="183586"/>
                </a:lnTo>
                <a:lnTo>
                  <a:pt x="14301" y="183585"/>
                </a:lnTo>
                <a:lnTo>
                  <a:pt x="14301" y="183585"/>
                </a:lnTo>
                <a:lnTo>
                  <a:pt x="14303" y="183576"/>
                </a:lnTo>
                <a:lnTo>
                  <a:pt x="14309" y="183573"/>
                </a:lnTo>
                <a:lnTo>
                  <a:pt x="14313" y="183564"/>
                </a:lnTo>
                <a:lnTo>
                  <a:pt x="14316" y="183556"/>
                </a:lnTo>
                <a:lnTo>
                  <a:pt x="14324" y="183554"/>
                </a:lnTo>
                <a:lnTo>
                  <a:pt x="14331" y="183554"/>
                </a:lnTo>
                <a:lnTo>
                  <a:pt x="14333" y="183554"/>
                </a:lnTo>
                <a:lnTo>
                  <a:pt x="14338" y="183556"/>
                </a:lnTo>
                <a:lnTo>
                  <a:pt x="14341" y="183558"/>
                </a:lnTo>
                <a:lnTo>
                  <a:pt x="14345" y="183559"/>
                </a:lnTo>
                <a:lnTo>
                  <a:pt x="14357" y="183559"/>
                </a:lnTo>
                <a:lnTo>
                  <a:pt x="14357" y="183558"/>
                </a:lnTo>
                <a:lnTo>
                  <a:pt x="14359" y="183559"/>
                </a:lnTo>
                <a:lnTo>
                  <a:pt x="14367" y="183548"/>
                </a:lnTo>
                <a:lnTo>
                  <a:pt x="14381" y="183540"/>
                </a:lnTo>
                <a:lnTo>
                  <a:pt x="14393" y="183532"/>
                </a:lnTo>
                <a:lnTo>
                  <a:pt x="14400" y="183523"/>
                </a:lnTo>
                <a:lnTo>
                  <a:pt x="14405" y="183513"/>
                </a:lnTo>
                <a:lnTo>
                  <a:pt x="14407" y="183501"/>
                </a:lnTo>
                <a:lnTo>
                  <a:pt x="14408" y="183490"/>
                </a:lnTo>
                <a:lnTo>
                  <a:pt x="14405" y="183473"/>
                </a:lnTo>
                <a:lnTo>
                  <a:pt x="14405" y="183466"/>
                </a:lnTo>
                <a:lnTo>
                  <a:pt x="14404" y="183455"/>
                </a:lnTo>
                <a:lnTo>
                  <a:pt x="14411" y="183454"/>
                </a:lnTo>
                <a:lnTo>
                  <a:pt x="14418" y="183454"/>
                </a:lnTo>
                <a:lnTo>
                  <a:pt x="14421" y="183465"/>
                </a:lnTo>
                <a:lnTo>
                  <a:pt x="14423" y="183475"/>
                </a:lnTo>
                <a:lnTo>
                  <a:pt x="14432" y="183482"/>
                </a:lnTo>
                <a:lnTo>
                  <a:pt x="14436" y="183477"/>
                </a:lnTo>
                <a:lnTo>
                  <a:pt x="14440" y="183472"/>
                </a:lnTo>
                <a:lnTo>
                  <a:pt x="14444" y="183462"/>
                </a:lnTo>
                <a:lnTo>
                  <a:pt x="14451" y="183461"/>
                </a:lnTo>
                <a:lnTo>
                  <a:pt x="14457" y="183466"/>
                </a:lnTo>
                <a:lnTo>
                  <a:pt x="14458" y="183467"/>
                </a:lnTo>
                <a:lnTo>
                  <a:pt x="14458" y="183475"/>
                </a:lnTo>
                <a:lnTo>
                  <a:pt x="14459" y="183479"/>
                </a:lnTo>
                <a:lnTo>
                  <a:pt x="14464" y="183483"/>
                </a:lnTo>
                <a:lnTo>
                  <a:pt x="14473" y="183492"/>
                </a:lnTo>
                <a:lnTo>
                  <a:pt x="14470" y="183501"/>
                </a:lnTo>
                <a:lnTo>
                  <a:pt x="14470" y="183507"/>
                </a:lnTo>
                <a:lnTo>
                  <a:pt x="14470" y="183514"/>
                </a:lnTo>
                <a:lnTo>
                  <a:pt x="14477" y="183514"/>
                </a:lnTo>
                <a:lnTo>
                  <a:pt x="14485" y="183510"/>
                </a:lnTo>
                <a:lnTo>
                  <a:pt x="14485" y="183510"/>
                </a:lnTo>
                <a:lnTo>
                  <a:pt x="14494" y="183504"/>
                </a:lnTo>
                <a:lnTo>
                  <a:pt x="14506" y="183502"/>
                </a:lnTo>
                <a:lnTo>
                  <a:pt x="14510" y="183492"/>
                </a:lnTo>
                <a:lnTo>
                  <a:pt x="14513" y="183485"/>
                </a:lnTo>
                <a:lnTo>
                  <a:pt x="14521" y="183474"/>
                </a:lnTo>
                <a:lnTo>
                  <a:pt x="14524" y="183472"/>
                </a:lnTo>
                <a:lnTo>
                  <a:pt x="14526" y="183469"/>
                </a:lnTo>
                <a:lnTo>
                  <a:pt x="14534" y="183460"/>
                </a:lnTo>
                <a:lnTo>
                  <a:pt x="14539" y="183453"/>
                </a:lnTo>
                <a:lnTo>
                  <a:pt x="14548" y="183451"/>
                </a:lnTo>
                <a:lnTo>
                  <a:pt x="14551" y="183452"/>
                </a:lnTo>
                <a:lnTo>
                  <a:pt x="14554" y="183453"/>
                </a:lnTo>
                <a:lnTo>
                  <a:pt x="14556" y="183455"/>
                </a:lnTo>
                <a:lnTo>
                  <a:pt x="14561" y="183457"/>
                </a:lnTo>
                <a:lnTo>
                  <a:pt x="14566" y="183457"/>
                </a:lnTo>
                <a:lnTo>
                  <a:pt x="14572" y="183457"/>
                </a:lnTo>
                <a:lnTo>
                  <a:pt x="14579" y="183449"/>
                </a:lnTo>
                <a:lnTo>
                  <a:pt x="14582" y="183446"/>
                </a:lnTo>
                <a:lnTo>
                  <a:pt x="14589" y="183443"/>
                </a:lnTo>
                <a:lnTo>
                  <a:pt x="14593" y="183439"/>
                </a:lnTo>
                <a:lnTo>
                  <a:pt x="14602" y="183430"/>
                </a:lnTo>
                <a:lnTo>
                  <a:pt x="14606" y="183424"/>
                </a:lnTo>
                <a:lnTo>
                  <a:pt x="14609" y="183424"/>
                </a:lnTo>
                <a:lnTo>
                  <a:pt x="14614" y="183425"/>
                </a:lnTo>
                <a:lnTo>
                  <a:pt x="14619" y="183427"/>
                </a:lnTo>
                <a:lnTo>
                  <a:pt x="14623" y="183437"/>
                </a:lnTo>
                <a:lnTo>
                  <a:pt x="14624" y="183444"/>
                </a:lnTo>
                <a:lnTo>
                  <a:pt x="14625" y="183448"/>
                </a:lnTo>
                <a:lnTo>
                  <a:pt x="14638" y="183451"/>
                </a:lnTo>
                <a:lnTo>
                  <a:pt x="14640" y="183452"/>
                </a:lnTo>
                <a:lnTo>
                  <a:pt x="14649" y="183453"/>
                </a:lnTo>
                <a:lnTo>
                  <a:pt x="14650" y="183454"/>
                </a:lnTo>
                <a:lnTo>
                  <a:pt x="14659" y="183460"/>
                </a:lnTo>
                <a:lnTo>
                  <a:pt x="14667" y="183460"/>
                </a:lnTo>
                <a:lnTo>
                  <a:pt x="14686" y="183465"/>
                </a:lnTo>
                <a:lnTo>
                  <a:pt x="14697" y="183471"/>
                </a:lnTo>
                <a:lnTo>
                  <a:pt x="14707" y="183473"/>
                </a:lnTo>
                <a:lnTo>
                  <a:pt x="14713" y="183475"/>
                </a:lnTo>
                <a:lnTo>
                  <a:pt x="14718" y="183478"/>
                </a:lnTo>
                <a:lnTo>
                  <a:pt x="14722" y="183479"/>
                </a:lnTo>
                <a:lnTo>
                  <a:pt x="14734" y="183477"/>
                </a:lnTo>
                <a:lnTo>
                  <a:pt x="14734" y="183477"/>
                </a:lnTo>
                <a:lnTo>
                  <a:pt x="14734" y="183469"/>
                </a:lnTo>
                <a:lnTo>
                  <a:pt x="14726" y="183465"/>
                </a:lnTo>
                <a:lnTo>
                  <a:pt x="14723" y="183461"/>
                </a:lnTo>
                <a:lnTo>
                  <a:pt x="14719" y="183454"/>
                </a:lnTo>
                <a:lnTo>
                  <a:pt x="14716" y="183449"/>
                </a:lnTo>
                <a:lnTo>
                  <a:pt x="14716" y="183445"/>
                </a:lnTo>
                <a:lnTo>
                  <a:pt x="14714" y="183439"/>
                </a:lnTo>
                <a:lnTo>
                  <a:pt x="14714" y="183437"/>
                </a:lnTo>
                <a:lnTo>
                  <a:pt x="14716" y="183437"/>
                </a:lnTo>
                <a:lnTo>
                  <a:pt x="14723" y="183436"/>
                </a:lnTo>
                <a:lnTo>
                  <a:pt x="14727" y="183436"/>
                </a:lnTo>
                <a:lnTo>
                  <a:pt x="14732" y="183437"/>
                </a:lnTo>
                <a:lnTo>
                  <a:pt x="14737" y="183440"/>
                </a:lnTo>
                <a:lnTo>
                  <a:pt x="14742" y="183440"/>
                </a:lnTo>
                <a:lnTo>
                  <a:pt x="14749" y="183439"/>
                </a:lnTo>
                <a:lnTo>
                  <a:pt x="14750" y="183439"/>
                </a:lnTo>
                <a:lnTo>
                  <a:pt x="14754" y="183434"/>
                </a:lnTo>
                <a:lnTo>
                  <a:pt x="14750" y="183428"/>
                </a:lnTo>
                <a:lnTo>
                  <a:pt x="14741" y="183420"/>
                </a:lnTo>
                <a:lnTo>
                  <a:pt x="14740" y="183416"/>
                </a:lnTo>
                <a:lnTo>
                  <a:pt x="14738" y="183408"/>
                </a:lnTo>
                <a:lnTo>
                  <a:pt x="14738" y="183405"/>
                </a:lnTo>
                <a:lnTo>
                  <a:pt x="14744" y="183396"/>
                </a:lnTo>
                <a:lnTo>
                  <a:pt x="14750" y="183394"/>
                </a:lnTo>
                <a:lnTo>
                  <a:pt x="14758" y="183393"/>
                </a:lnTo>
                <a:lnTo>
                  <a:pt x="14764" y="183388"/>
                </a:lnTo>
                <a:lnTo>
                  <a:pt x="14768" y="183382"/>
                </a:lnTo>
                <a:lnTo>
                  <a:pt x="14768" y="183376"/>
                </a:lnTo>
                <a:lnTo>
                  <a:pt x="14763" y="183374"/>
                </a:lnTo>
                <a:lnTo>
                  <a:pt x="14752" y="183371"/>
                </a:lnTo>
                <a:lnTo>
                  <a:pt x="14750" y="183368"/>
                </a:lnTo>
                <a:lnTo>
                  <a:pt x="14742" y="183362"/>
                </a:lnTo>
                <a:lnTo>
                  <a:pt x="14743" y="183355"/>
                </a:lnTo>
                <a:lnTo>
                  <a:pt x="14748" y="183351"/>
                </a:lnTo>
                <a:lnTo>
                  <a:pt x="14760" y="183350"/>
                </a:lnTo>
                <a:lnTo>
                  <a:pt x="14764" y="183346"/>
                </a:lnTo>
                <a:lnTo>
                  <a:pt x="14767" y="183333"/>
                </a:lnTo>
                <a:lnTo>
                  <a:pt x="14770" y="183325"/>
                </a:lnTo>
                <a:lnTo>
                  <a:pt x="14770" y="183315"/>
                </a:lnTo>
                <a:lnTo>
                  <a:pt x="14769" y="183309"/>
                </a:lnTo>
                <a:lnTo>
                  <a:pt x="14765" y="183307"/>
                </a:lnTo>
                <a:lnTo>
                  <a:pt x="14764" y="183298"/>
                </a:lnTo>
                <a:lnTo>
                  <a:pt x="14768" y="183288"/>
                </a:lnTo>
                <a:lnTo>
                  <a:pt x="14772" y="183280"/>
                </a:lnTo>
                <a:lnTo>
                  <a:pt x="14774" y="183269"/>
                </a:lnTo>
                <a:lnTo>
                  <a:pt x="14778" y="183257"/>
                </a:lnTo>
                <a:lnTo>
                  <a:pt x="14786" y="183250"/>
                </a:lnTo>
                <a:lnTo>
                  <a:pt x="14792" y="183244"/>
                </a:lnTo>
                <a:lnTo>
                  <a:pt x="14798" y="183233"/>
                </a:lnTo>
                <a:lnTo>
                  <a:pt x="14804" y="183230"/>
                </a:lnTo>
                <a:lnTo>
                  <a:pt x="14807" y="183225"/>
                </a:lnTo>
                <a:lnTo>
                  <a:pt x="14814" y="183221"/>
                </a:lnTo>
                <a:lnTo>
                  <a:pt x="14819" y="183219"/>
                </a:lnTo>
                <a:lnTo>
                  <a:pt x="14823" y="183224"/>
                </a:lnTo>
                <a:lnTo>
                  <a:pt x="14824" y="183224"/>
                </a:lnTo>
                <a:lnTo>
                  <a:pt x="14828" y="183224"/>
                </a:lnTo>
                <a:lnTo>
                  <a:pt x="14832" y="183224"/>
                </a:lnTo>
                <a:lnTo>
                  <a:pt x="14835" y="183223"/>
                </a:lnTo>
                <a:lnTo>
                  <a:pt x="14843" y="183220"/>
                </a:lnTo>
                <a:lnTo>
                  <a:pt x="14847" y="183211"/>
                </a:lnTo>
                <a:lnTo>
                  <a:pt x="14850" y="183199"/>
                </a:lnTo>
                <a:lnTo>
                  <a:pt x="14862" y="183193"/>
                </a:lnTo>
                <a:lnTo>
                  <a:pt x="14870" y="183185"/>
                </a:lnTo>
                <a:lnTo>
                  <a:pt x="14878" y="183184"/>
                </a:lnTo>
                <a:lnTo>
                  <a:pt x="14887" y="183183"/>
                </a:lnTo>
                <a:lnTo>
                  <a:pt x="14888" y="183187"/>
                </a:lnTo>
                <a:lnTo>
                  <a:pt x="14890" y="183184"/>
                </a:lnTo>
                <a:lnTo>
                  <a:pt x="14892" y="183184"/>
                </a:lnTo>
                <a:lnTo>
                  <a:pt x="14893" y="183190"/>
                </a:lnTo>
                <a:lnTo>
                  <a:pt x="14901" y="183190"/>
                </a:lnTo>
                <a:lnTo>
                  <a:pt x="14903" y="183188"/>
                </a:lnTo>
                <a:lnTo>
                  <a:pt x="14911" y="183181"/>
                </a:lnTo>
                <a:lnTo>
                  <a:pt x="14916" y="183181"/>
                </a:lnTo>
                <a:lnTo>
                  <a:pt x="14926" y="183171"/>
                </a:lnTo>
                <a:lnTo>
                  <a:pt x="14928" y="183167"/>
                </a:lnTo>
                <a:lnTo>
                  <a:pt x="14927" y="183161"/>
                </a:lnTo>
                <a:lnTo>
                  <a:pt x="14928" y="183148"/>
                </a:lnTo>
                <a:lnTo>
                  <a:pt x="14929" y="183143"/>
                </a:lnTo>
                <a:lnTo>
                  <a:pt x="14935" y="183137"/>
                </a:lnTo>
                <a:lnTo>
                  <a:pt x="14939" y="183138"/>
                </a:lnTo>
                <a:lnTo>
                  <a:pt x="14948" y="183139"/>
                </a:lnTo>
                <a:lnTo>
                  <a:pt x="14951" y="183132"/>
                </a:lnTo>
                <a:lnTo>
                  <a:pt x="14951" y="183126"/>
                </a:lnTo>
                <a:lnTo>
                  <a:pt x="14951" y="183122"/>
                </a:lnTo>
                <a:lnTo>
                  <a:pt x="14955" y="183117"/>
                </a:lnTo>
                <a:lnTo>
                  <a:pt x="14957" y="183116"/>
                </a:lnTo>
                <a:lnTo>
                  <a:pt x="14965" y="183120"/>
                </a:lnTo>
                <a:lnTo>
                  <a:pt x="14974" y="183125"/>
                </a:lnTo>
                <a:lnTo>
                  <a:pt x="14984" y="183127"/>
                </a:lnTo>
                <a:lnTo>
                  <a:pt x="14989" y="183123"/>
                </a:lnTo>
                <a:lnTo>
                  <a:pt x="14991" y="183120"/>
                </a:lnTo>
                <a:lnTo>
                  <a:pt x="14994" y="183115"/>
                </a:lnTo>
                <a:lnTo>
                  <a:pt x="14995" y="183112"/>
                </a:lnTo>
                <a:lnTo>
                  <a:pt x="15000" y="183108"/>
                </a:lnTo>
                <a:lnTo>
                  <a:pt x="15005" y="183104"/>
                </a:lnTo>
                <a:lnTo>
                  <a:pt x="15012" y="183099"/>
                </a:lnTo>
                <a:lnTo>
                  <a:pt x="15013" y="183094"/>
                </a:lnTo>
                <a:lnTo>
                  <a:pt x="15015" y="183087"/>
                </a:lnTo>
                <a:lnTo>
                  <a:pt x="15017" y="183082"/>
                </a:lnTo>
                <a:lnTo>
                  <a:pt x="15019" y="183077"/>
                </a:lnTo>
                <a:lnTo>
                  <a:pt x="15024" y="183071"/>
                </a:lnTo>
                <a:lnTo>
                  <a:pt x="15025" y="183067"/>
                </a:lnTo>
                <a:lnTo>
                  <a:pt x="15027" y="183064"/>
                </a:lnTo>
                <a:lnTo>
                  <a:pt x="15028" y="183064"/>
                </a:lnTo>
                <a:lnTo>
                  <a:pt x="15034" y="183063"/>
                </a:lnTo>
                <a:lnTo>
                  <a:pt x="15036" y="183061"/>
                </a:lnTo>
                <a:lnTo>
                  <a:pt x="15042" y="183057"/>
                </a:lnTo>
                <a:lnTo>
                  <a:pt x="15049" y="183049"/>
                </a:lnTo>
                <a:lnTo>
                  <a:pt x="15054" y="183039"/>
                </a:lnTo>
                <a:lnTo>
                  <a:pt x="15054" y="183037"/>
                </a:lnTo>
                <a:lnTo>
                  <a:pt x="15063" y="183037"/>
                </a:lnTo>
                <a:lnTo>
                  <a:pt x="15071" y="183036"/>
                </a:lnTo>
                <a:lnTo>
                  <a:pt x="15073" y="183039"/>
                </a:lnTo>
                <a:lnTo>
                  <a:pt x="15075" y="183040"/>
                </a:lnTo>
                <a:lnTo>
                  <a:pt x="15077" y="183044"/>
                </a:lnTo>
                <a:lnTo>
                  <a:pt x="15083" y="183046"/>
                </a:lnTo>
                <a:lnTo>
                  <a:pt x="15085" y="183045"/>
                </a:lnTo>
                <a:lnTo>
                  <a:pt x="15088" y="183042"/>
                </a:lnTo>
                <a:lnTo>
                  <a:pt x="15089" y="183035"/>
                </a:lnTo>
                <a:lnTo>
                  <a:pt x="15090" y="183031"/>
                </a:lnTo>
                <a:lnTo>
                  <a:pt x="15091" y="183030"/>
                </a:lnTo>
                <a:lnTo>
                  <a:pt x="15097" y="183026"/>
                </a:lnTo>
                <a:lnTo>
                  <a:pt x="15103" y="183021"/>
                </a:lnTo>
                <a:lnTo>
                  <a:pt x="15102" y="183011"/>
                </a:lnTo>
                <a:lnTo>
                  <a:pt x="15097" y="183006"/>
                </a:lnTo>
                <a:lnTo>
                  <a:pt x="15093" y="183004"/>
                </a:lnTo>
                <a:lnTo>
                  <a:pt x="15087" y="182993"/>
                </a:lnTo>
                <a:lnTo>
                  <a:pt x="15083" y="182991"/>
                </a:lnTo>
                <a:lnTo>
                  <a:pt x="15082" y="182991"/>
                </a:lnTo>
                <a:lnTo>
                  <a:pt x="15078" y="182988"/>
                </a:lnTo>
                <a:lnTo>
                  <a:pt x="15076" y="182987"/>
                </a:lnTo>
                <a:lnTo>
                  <a:pt x="15069" y="182981"/>
                </a:lnTo>
                <a:lnTo>
                  <a:pt x="15061" y="182974"/>
                </a:lnTo>
                <a:lnTo>
                  <a:pt x="15057" y="182971"/>
                </a:lnTo>
                <a:lnTo>
                  <a:pt x="15057" y="182971"/>
                </a:lnTo>
                <a:lnTo>
                  <a:pt x="15051" y="182965"/>
                </a:lnTo>
                <a:lnTo>
                  <a:pt x="15052" y="182962"/>
                </a:lnTo>
                <a:lnTo>
                  <a:pt x="15053" y="182953"/>
                </a:lnTo>
                <a:lnTo>
                  <a:pt x="15055" y="182938"/>
                </a:lnTo>
                <a:lnTo>
                  <a:pt x="15055" y="182933"/>
                </a:lnTo>
                <a:lnTo>
                  <a:pt x="15055" y="182927"/>
                </a:lnTo>
                <a:lnTo>
                  <a:pt x="15055" y="182920"/>
                </a:lnTo>
                <a:lnTo>
                  <a:pt x="15058" y="182914"/>
                </a:lnTo>
                <a:lnTo>
                  <a:pt x="15058" y="182902"/>
                </a:lnTo>
                <a:lnTo>
                  <a:pt x="15058" y="182894"/>
                </a:lnTo>
                <a:lnTo>
                  <a:pt x="15058" y="182881"/>
                </a:lnTo>
                <a:lnTo>
                  <a:pt x="15054" y="182872"/>
                </a:lnTo>
                <a:lnTo>
                  <a:pt x="15041" y="182872"/>
                </a:lnTo>
                <a:lnTo>
                  <a:pt x="15027" y="182868"/>
                </a:lnTo>
                <a:lnTo>
                  <a:pt x="15028" y="182859"/>
                </a:lnTo>
                <a:lnTo>
                  <a:pt x="15041" y="182848"/>
                </a:lnTo>
                <a:lnTo>
                  <a:pt x="15047" y="182848"/>
                </a:lnTo>
                <a:lnTo>
                  <a:pt x="15049" y="182837"/>
                </a:lnTo>
                <a:lnTo>
                  <a:pt x="15044" y="182834"/>
                </a:lnTo>
                <a:lnTo>
                  <a:pt x="15035" y="182828"/>
                </a:lnTo>
                <a:lnTo>
                  <a:pt x="15034" y="182822"/>
                </a:lnTo>
                <a:lnTo>
                  <a:pt x="15034" y="182814"/>
                </a:lnTo>
                <a:lnTo>
                  <a:pt x="15036" y="182808"/>
                </a:lnTo>
                <a:lnTo>
                  <a:pt x="15043" y="182811"/>
                </a:lnTo>
                <a:lnTo>
                  <a:pt x="15050" y="182815"/>
                </a:lnTo>
                <a:lnTo>
                  <a:pt x="15054" y="182811"/>
                </a:lnTo>
                <a:lnTo>
                  <a:pt x="15056" y="182808"/>
                </a:lnTo>
                <a:lnTo>
                  <a:pt x="15052" y="182797"/>
                </a:lnTo>
                <a:lnTo>
                  <a:pt x="15052" y="182793"/>
                </a:lnTo>
                <a:lnTo>
                  <a:pt x="15052" y="182781"/>
                </a:lnTo>
                <a:lnTo>
                  <a:pt x="15047" y="182765"/>
                </a:lnTo>
                <a:lnTo>
                  <a:pt x="15048" y="182751"/>
                </a:lnTo>
                <a:lnTo>
                  <a:pt x="15052" y="182738"/>
                </a:lnTo>
                <a:lnTo>
                  <a:pt x="15052" y="182726"/>
                </a:lnTo>
                <a:lnTo>
                  <a:pt x="15050" y="182715"/>
                </a:lnTo>
                <a:lnTo>
                  <a:pt x="15048" y="182706"/>
                </a:lnTo>
                <a:lnTo>
                  <a:pt x="15048" y="182691"/>
                </a:lnTo>
                <a:lnTo>
                  <a:pt x="15046" y="182669"/>
                </a:lnTo>
                <a:lnTo>
                  <a:pt x="15059" y="182656"/>
                </a:lnTo>
                <a:lnTo>
                  <a:pt x="15060" y="182643"/>
                </a:lnTo>
                <a:lnTo>
                  <a:pt x="15069" y="182636"/>
                </a:lnTo>
                <a:lnTo>
                  <a:pt x="15073" y="182629"/>
                </a:lnTo>
                <a:lnTo>
                  <a:pt x="15076" y="182623"/>
                </a:lnTo>
                <a:lnTo>
                  <a:pt x="15080" y="182608"/>
                </a:lnTo>
                <a:lnTo>
                  <a:pt x="15080" y="182603"/>
                </a:lnTo>
                <a:lnTo>
                  <a:pt x="15077" y="182588"/>
                </a:lnTo>
                <a:lnTo>
                  <a:pt x="15069" y="182586"/>
                </a:lnTo>
                <a:lnTo>
                  <a:pt x="15069" y="182571"/>
                </a:lnTo>
                <a:lnTo>
                  <a:pt x="15062" y="182568"/>
                </a:lnTo>
                <a:lnTo>
                  <a:pt x="15051" y="182559"/>
                </a:lnTo>
                <a:lnTo>
                  <a:pt x="15050" y="182544"/>
                </a:lnTo>
                <a:lnTo>
                  <a:pt x="15050" y="182541"/>
                </a:lnTo>
                <a:lnTo>
                  <a:pt x="15048" y="182542"/>
                </a:lnTo>
                <a:lnTo>
                  <a:pt x="15043" y="182543"/>
                </a:lnTo>
                <a:lnTo>
                  <a:pt x="15036" y="182544"/>
                </a:lnTo>
                <a:lnTo>
                  <a:pt x="15033" y="182542"/>
                </a:lnTo>
                <a:lnTo>
                  <a:pt x="15031" y="182541"/>
                </a:lnTo>
                <a:lnTo>
                  <a:pt x="15031" y="182536"/>
                </a:lnTo>
                <a:lnTo>
                  <a:pt x="15032" y="182529"/>
                </a:lnTo>
                <a:lnTo>
                  <a:pt x="15031" y="182529"/>
                </a:lnTo>
                <a:lnTo>
                  <a:pt x="14992" y="182515"/>
                </a:lnTo>
                <a:lnTo>
                  <a:pt x="14902" y="182383"/>
                </a:lnTo>
                <a:lnTo>
                  <a:pt x="15055" y="182156"/>
                </a:lnTo>
                <a:lnTo>
                  <a:pt x="15111" y="182141"/>
                </a:lnTo>
                <a:lnTo>
                  <a:pt x="15112" y="182150"/>
                </a:lnTo>
                <a:lnTo>
                  <a:pt x="15112" y="182171"/>
                </a:lnTo>
                <a:lnTo>
                  <a:pt x="15123" y="182197"/>
                </a:lnTo>
                <a:lnTo>
                  <a:pt x="15144" y="182248"/>
                </a:lnTo>
                <a:lnTo>
                  <a:pt x="15147" y="182255"/>
                </a:lnTo>
                <a:lnTo>
                  <a:pt x="15155" y="182252"/>
                </a:lnTo>
                <a:lnTo>
                  <a:pt x="15162" y="182255"/>
                </a:lnTo>
                <a:lnTo>
                  <a:pt x="15167" y="182259"/>
                </a:lnTo>
                <a:lnTo>
                  <a:pt x="15169" y="182259"/>
                </a:lnTo>
                <a:lnTo>
                  <a:pt x="15171" y="182260"/>
                </a:lnTo>
                <a:lnTo>
                  <a:pt x="15179" y="182260"/>
                </a:lnTo>
                <a:lnTo>
                  <a:pt x="15192" y="182255"/>
                </a:lnTo>
                <a:lnTo>
                  <a:pt x="15197" y="182252"/>
                </a:lnTo>
                <a:lnTo>
                  <a:pt x="15199" y="182252"/>
                </a:lnTo>
                <a:lnTo>
                  <a:pt x="15202" y="182251"/>
                </a:lnTo>
                <a:lnTo>
                  <a:pt x="15208" y="182251"/>
                </a:lnTo>
                <a:lnTo>
                  <a:pt x="15216" y="182255"/>
                </a:lnTo>
                <a:lnTo>
                  <a:pt x="15217" y="182256"/>
                </a:lnTo>
                <a:lnTo>
                  <a:pt x="15232" y="182262"/>
                </a:lnTo>
                <a:lnTo>
                  <a:pt x="15237" y="182264"/>
                </a:lnTo>
                <a:lnTo>
                  <a:pt x="15243" y="182269"/>
                </a:lnTo>
                <a:lnTo>
                  <a:pt x="15250" y="182272"/>
                </a:lnTo>
                <a:lnTo>
                  <a:pt x="15256" y="182272"/>
                </a:lnTo>
                <a:lnTo>
                  <a:pt x="15257" y="182273"/>
                </a:lnTo>
                <a:lnTo>
                  <a:pt x="15260" y="182273"/>
                </a:lnTo>
                <a:lnTo>
                  <a:pt x="15262" y="182273"/>
                </a:lnTo>
                <a:lnTo>
                  <a:pt x="15267" y="182271"/>
                </a:lnTo>
                <a:lnTo>
                  <a:pt x="15276" y="182271"/>
                </a:lnTo>
                <a:lnTo>
                  <a:pt x="15279" y="182271"/>
                </a:lnTo>
                <a:lnTo>
                  <a:pt x="15288" y="182274"/>
                </a:lnTo>
                <a:lnTo>
                  <a:pt x="15292" y="182278"/>
                </a:lnTo>
                <a:lnTo>
                  <a:pt x="15292" y="182278"/>
                </a:lnTo>
                <a:lnTo>
                  <a:pt x="15302" y="182280"/>
                </a:lnTo>
                <a:lnTo>
                  <a:pt x="15308" y="182279"/>
                </a:lnTo>
                <a:lnTo>
                  <a:pt x="15313" y="182275"/>
                </a:lnTo>
                <a:lnTo>
                  <a:pt x="15315" y="182270"/>
                </a:lnTo>
                <a:lnTo>
                  <a:pt x="15314" y="182263"/>
                </a:lnTo>
                <a:lnTo>
                  <a:pt x="15314" y="182257"/>
                </a:lnTo>
                <a:lnTo>
                  <a:pt x="15317" y="182247"/>
                </a:lnTo>
                <a:lnTo>
                  <a:pt x="15317" y="182247"/>
                </a:lnTo>
                <a:lnTo>
                  <a:pt x="15323" y="182247"/>
                </a:lnTo>
                <a:lnTo>
                  <a:pt x="15329" y="182247"/>
                </a:lnTo>
                <a:lnTo>
                  <a:pt x="15335" y="182253"/>
                </a:lnTo>
                <a:lnTo>
                  <a:pt x="15337" y="182254"/>
                </a:lnTo>
                <a:lnTo>
                  <a:pt x="15340" y="182255"/>
                </a:lnTo>
                <a:lnTo>
                  <a:pt x="15353" y="182255"/>
                </a:lnTo>
                <a:lnTo>
                  <a:pt x="15356" y="182251"/>
                </a:lnTo>
                <a:lnTo>
                  <a:pt x="15360" y="182247"/>
                </a:lnTo>
                <a:lnTo>
                  <a:pt x="15375" y="182247"/>
                </a:lnTo>
                <a:lnTo>
                  <a:pt x="15382" y="182248"/>
                </a:lnTo>
                <a:lnTo>
                  <a:pt x="15390" y="182250"/>
                </a:lnTo>
                <a:lnTo>
                  <a:pt x="15391" y="182251"/>
                </a:lnTo>
                <a:lnTo>
                  <a:pt x="15391" y="182251"/>
                </a:lnTo>
                <a:lnTo>
                  <a:pt x="15404" y="182265"/>
                </a:lnTo>
                <a:lnTo>
                  <a:pt x="15418" y="182266"/>
                </a:lnTo>
                <a:lnTo>
                  <a:pt x="15418" y="182267"/>
                </a:lnTo>
                <a:lnTo>
                  <a:pt x="15424" y="182274"/>
                </a:lnTo>
                <a:lnTo>
                  <a:pt x="15427" y="182281"/>
                </a:lnTo>
                <a:lnTo>
                  <a:pt x="15433" y="182287"/>
                </a:lnTo>
                <a:lnTo>
                  <a:pt x="15436" y="182290"/>
                </a:lnTo>
                <a:lnTo>
                  <a:pt x="15436" y="182299"/>
                </a:lnTo>
                <a:lnTo>
                  <a:pt x="15433" y="182311"/>
                </a:lnTo>
                <a:lnTo>
                  <a:pt x="15434" y="182317"/>
                </a:lnTo>
                <a:lnTo>
                  <a:pt x="15441" y="182319"/>
                </a:lnTo>
                <a:lnTo>
                  <a:pt x="15445" y="182323"/>
                </a:lnTo>
                <a:lnTo>
                  <a:pt x="15446" y="182327"/>
                </a:lnTo>
                <a:lnTo>
                  <a:pt x="15447" y="182330"/>
                </a:lnTo>
                <a:lnTo>
                  <a:pt x="15447" y="182337"/>
                </a:lnTo>
                <a:lnTo>
                  <a:pt x="15450" y="182341"/>
                </a:lnTo>
                <a:lnTo>
                  <a:pt x="15451" y="182344"/>
                </a:lnTo>
                <a:lnTo>
                  <a:pt x="15451" y="182347"/>
                </a:lnTo>
                <a:lnTo>
                  <a:pt x="15451" y="182350"/>
                </a:lnTo>
                <a:lnTo>
                  <a:pt x="15448" y="182354"/>
                </a:lnTo>
                <a:lnTo>
                  <a:pt x="15446" y="182357"/>
                </a:lnTo>
                <a:lnTo>
                  <a:pt x="15445" y="182360"/>
                </a:lnTo>
                <a:lnTo>
                  <a:pt x="15446" y="182366"/>
                </a:lnTo>
                <a:lnTo>
                  <a:pt x="15459" y="182375"/>
                </a:lnTo>
                <a:lnTo>
                  <a:pt x="15464" y="182378"/>
                </a:lnTo>
                <a:lnTo>
                  <a:pt x="15477" y="182380"/>
                </a:lnTo>
                <a:lnTo>
                  <a:pt x="15494" y="182379"/>
                </a:lnTo>
                <a:lnTo>
                  <a:pt x="15512" y="182372"/>
                </a:lnTo>
                <a:lnTo>
                  <a:pt x="15517" y="182369"/>
                </a:lnTo>
                <a:lnTo>
                  <a:pt x="15524" y="182367"/>
                </a:lnTo>
                <a:lnTo>
                  <a:pt x="15529" y="182368"/>
                </a:lnTo>
                <a:lnTo>
                  <a:pt x="15543" y="182371"/>
                </a:lnTo>
                <a:lnTo>
                  <a:pt x="15551" y="182371"/>
                </a:lnTo>
                <a:lnTo>
                  <a:pt x="15557" y="182376"/>
                </a:lnTo>
                <a:lnTo>
                  <a:pt x="15559" y="182378"/>
                </a:lnTo>
                <a:lnTo>
                  <a:pt x="15562" y="182378"/>
                </a:lnTo>
                <a:lnTo>
                  <a:pt x="15579" y="182383"/>
                </a:lnTo>
                <a:lnTo>
                  <a:pt x="15582" y="182385"/>
                </a:lnTo>
                <a:lnTo>
                  <a:pt x="15586" y="182387"/>
                </a:lnTo>
                <a:lnTo>
                  <a:pt x="15594" y="182388"/>
                </a:lnTo>
                <a:lnTo>
                  <a:pt x="15601" y="182387"/>
                </a:lnTo>
                <a:lnTo>
                  <a:pt x="15605" y="182385"/>
                </a:lnTo>
                <a:lnTo>
                  <a:pt x="15616" y="182379"/>
                </a:lnTo>
                <a:lnTo>
                  <a:pt x="15653" y="182358"/>
                </a:lnTo>
                <a:lnTo>
                  <a:pt x="15655" y="182357"/>
                </a:lnTo>
                <a:lnTo>
                  <a:pt x="15674" y="182343"/>
                </a:lnTo>
                <a:lnTo>
                  <a:pt x="15683" y="182319"/>
                </a:lnTo>
                <a:lnTo>
                  <a:pt x="15687" y="182284"/>
                </a:lnTo>
                <a:lnTo>
                  <a:pt x="15692" y="182271"/>
                </a:lnTo>
                <a:lnTo>
                  <a:pt x="15695" y="182264"/>
                </a:lnTo>
                <a:lnTo>
                  <a:pt x="15701" y="182247"/>
                </a:lnTo>
                <a:lnTo>
                  <a:pt x="15702" y="182241"/>
                </a:lnTo>
                <a:lnTo>
                  <a:pt x="15704" y="182232"/>
                </a:lnTo>
                <a:lnTo>
                  <a:pt x="15706" y="182221"/>
                </a:lnTo>
                <a:lnTo>
                  <a:pt x="15711" y="182203"/>
                </a:lnTo>
                <a:lnTo>
                  <a:pt x="15722" y="182188"/>
                </a:lnTo>
                <a:lnTo>
                  <a:pt x="15736" y="182175"/>
                </a:lnTo>
                <a:lnTo>
                  <a:pt x="15750" y="182166"/>
                </a:lnTo>
                <a:lnTo>
                  <a:pt x="15752" y="182165"/>
                </a:lnTo>
                <a:lnTo>
                  <a:pt x="15757" y="182160"/>
                </a:lnTo>
                <a:lnTo>
                  <a:pt x="15762" y="182156"/>
                </a:lnTo>
                <a:lnTo>
                  <a:pt x="15769" y="182150"/>
                </a:lnTo>
                <a:lnTo>
                  <a:pt x="15802" y="182123"/>
                </a:lnTo>
                <a:lnTo>
                  <a:pt x="15815" y="182110"/>
                </a:lnTo>
                <a:lnTo>
                  <a:pt x="15818" y="182107"/>
                </a:lnTo>
                <a:lnTo>
                  <a:pt x="15824" y="182103"/>
                </a:lnTo>
                <a:lnTo>
                  <a:pt x="15833" y="182103"/>
                </a:lnTo>
                <a:lnTo>
                  <a:pt x="15838" y="182099"/>
                </a:lnTo>
                <a:lnTo>
                  <a:pt x="15853" y="182094"/>
                </a:lnTo>
                <a:lnTo>
                  <a:pt x="15862" y="182093"/>
                </a:lnTo>
                <a:lnTo>
                  <a:pt x="15869" y="182091"/>
                </a:lnTo>
                <a:lnTo>
                  <a:pt x="15877" y="182086"/>
                </a:lnTo>
                <a:lnTo>
                  <a:pt x="15880" y="182085"/>
                </a:lnTo>
                <a:lnTo>
                  <a:pt x="15885" y="182079"/>
                </a:lnTo>
                <a:lnTo>
                  <a:pt x="15887" y="182076"/>
                </a:lnTo>
                <a:lnTo>
                  <a:pt x="15890" y="182073"/>
                </a:lnTo>
                <a:lnTo>
                  <a:pt x="15914" y="182071"/>
                </a:lnTo>
                <a:lnTo>
                  <a:pt x="15932" y="182077"/>
                </a:lnTo>
                <a:lnTo>
                  <a:pt x="15938" y="182086"/>
                </a:lnTo>
                <a:lnTo>
                  <a:pt x="15941" y="182090"/>
                </a:lnTo>
                <a:lnTo>
                  <a:pt x="15941" y="182092"/>
                </a:lnTo>
                <a:lnTo>
                  <a:pt x="15940" y="182096"/>
                </a:lnTo>
                <a:lnTo>
                  <a:pt x="15940" y="182099"/>
                </a:lnTo>
                <a:lnTo>
                  <a:pt x="15938" y="182103"/>
                </a:lnTo>
                <a:lnTo>
                  <a:pt x="15938" y="182105"/>
                </a:lnTo>
                <a:lnTo>
                  <a:pt x="15940" y="182107"/>
                </a:lnTo>
                <a:lnTo>
                  <a:pt x="15943" y="182109"/>
                </a:lnTo>
                <a:lnTo>
                  <a:pt x="15946" y="182110"/>
                </a:lnTo>
                <a:lnTo>
                  <a:pt x="15951" y="182111"/>
                </a:lnTo>
                <a:lnTo>
                  <a:pt x="15957" y="182113"/>
                </a:lnTo>
                <a:lnTo>
                  <a:pt x="15959" y="182114"/>
                </a:lnTo>
                <a:lnTo>
                  <a:pt x="15961" y="182114"/>
                </a:lnTo>
                <a:lnTo>
                  <a:pt x="15964" y="182110"/>
                </a:lnTo>
                <a:lnTo>
                  <a:pt x="15969" y="182107"/>
                </a:lnTo>
                <a:lnTo>
                  <a:pt x="15977" y="182102"/>
                </a:lnTo>
                <a:lnTo>
                  <a:pt x="15982" y="182102"/>
                </a:lnTo>
                <a:lnTo>
                  <a:pt x="16001" y="182100"/>
                </a:lnTo>
                <a:lnTo>
                  <a:pt x="16026" y="182106"/>
                </a:lnTo>
                <a:lnTo>
                  <a:pt x="16031" y="182106"/>
                </a:lnTo>
                <a:lnTo>
                  <a:pt x="16035" y="182106"/>
                </a:lnTo>
                <a:lnTo>
                  <a:pt x="16038" y="182103"/>
                </a:lnTo>
                <a:lnTo>
                  <a:pt x="16043" y="182098"/>
                </a:lnTo>
                <a:lnTo>
                  <a:pt x="16047" y="182095"/>
                </a:lnTo>
                <a:lnTo>
                  <a:pt x="16051" y="182094"/>
                </a:lnTo>
                <a:lnTo>
                  <a:pt x="16057" y="182094"/>
                </a:lnTo>
                <a:lnTo>
                  <a:pt x="16069" y="182098"/>
                </a:lnTo>
                <a:lnTo>
                  <a:pt x="16071" y="182100"/>
                </a:lnTo>
                <a:lnTo>
                  <a:pt x="16080" y="182103"/>
                </a:lnTo>
                <a:lnTo>
                  <a:pt x="16085" y="182105"/>
                </a:lnTo>
                <a:lnTo>
                  <a:pt x="16085" y="182106"/>
                </a:lnTo>
                <a:lnTo>
                  <a:pt x="16090" y="182134"/>
                </a:lnTo>
                <a:lnTo>
                  <a:pt x="16089" y="182138"/>
                </a:lnTo>
                <a:lnTo>
                  <a:pt x="16087" y="182146"/>
                </a:lnTo>
                <a:lnTo>
                  <a:pt x="16087" y="182153"/>
                </a:lnTo>
                <a:lnTo>
                  <a:pt x="16088" y="182160"/>
                </a:lnTo>
                <a:lnTo>
                  <a:pt x="16096" y="182173"/>
                </a:lnTo>
                <a:lnTo>
                  <a:pt x="16101" y="182181"/>
                </a:lnTo>
                <a:lnTo>
                  <a:pt x="16108" y="182185"/>
                </a:lnTo>
                <a:lnTo>
                  <a:pt x="16122" y="182198"/>
                </a:lnTo>
                <a:lnTo>
                  <a:pt x="16132" y="182203"/>
                </a:lnTo>
                <a:lnTo>
                  <a:pt x="16142" y="182207"/>
                </a:lnTo>
                <a:lnTo>
                  <a:pt x="16147" y="182208"/>
                </a:lnTo>
                <a:lnTo>
                  <a:pt x="16161" y="182205"/>
                </a:lnTo>
                <a:lnTo>
                  <a:pt x="16169" y="182200"/>
                </a:lnTo>
                <a:lnTo>
                  <a:pt x="16174" y="182193"/>
                </a:lnTo>
                <a:lnTo>
                  <a:pt x="16174" y="182180"/>
                </a:lnTo>
                <a:lnTo>
                  <a:pt x="16169" y="182170"/>
                </a:lnTo>
                <a:lnTo>
                  <a:pt x="16160" y="182161"/>
                </a:lnTo>
                <a:lnTo>
                  <a:pt x="16152" y="182146"/>
                </a:lnTo>
                <a:lnTo>
                  <a:pt x="16148" y="182130"/>
                </a:lnTo>
                <a:lnTo>
                  <a:pt x="16148" y="182119"/>
                </a:lnTo>
                <a:lnTo>
                  <a:pt x="16151" y="182107"/>
                </a:lnTo>
                <a:lnTo>
                  <a:pt x="16156" y="182102"/>
                </a:lnTo>
                <a:lnTo>
                  <a:pt x="16165" y="182094"/>
                </a:lnTo>
                <a:lnTo>
                  <a:pt x="16175" y="182089"/>
                </a:lnTo>
                <a:lnTo>
                  <a:pt x="16188" y="182091"/>
                </a:lnTo>
                <a:lnTo>
                  <a:pt x="16198" y="182104"/>
                </a:lnTo>
                <a:lnTo>
                  <a:pt x="16199" y="182111"/>
                </a:lnTo>
                <a:lnTo>
                  <a:pt x="16206" y="182119"/>
                </a:lnTo>
                <a:lnTo>
                  <a:pt x="16219" y="182123"/>
                </a:lnTo>
                <a:lnTo>
                  <a:pt x="16228" y="182127"/>
                </a:lnTo>
                <a:lnTo>
                  <a:pt x="16234" y="182127"/>
                </a:lnTo>
                <a:lnTo>
                  <a:pt x="16238" y="182124"/>
                </a:lnTo>
                <a:lnTo>
                  <a:pt x="16252" y="182119"/>
                </a:lnTo>
                <a:lnTo>
                  <a:pt x="16257" y="182118"/>
                </a:lnTo>
                <a:lnTo>
                  <a:pt x="16267" y="182120"/>
                </a:lnTo>
                <a:lnTo>
                  <a:pt x="16287" y="182122"/>
                </a:lnTo>
                <a:lnTo>
                  <a:pt x="16304" y="182124"/>
                </a:lnTo>
                <a:lnTo>
                  <a:pt x="16308" y="182125"/>
                </a:lnTo>
                <a:lnTo>
                  <a:pt x="16310" y="182125"/>
                </a:lnTo>
                <a:lnTo>
                  <a:pt x="16316" y="182128"/>
                </a:lnTo>
                <a:lnTo>
                  <a:pt x="16318" y="182134"/>
                </a:lnTo>
                <a:lnTo>
                  <a:pt x="16317" y="182143"/>
                </a:lnTo>
                <a:lnTo>
                  <a:pt x="16313" y="182149"/>
                </a:lnTo>
                <a:lnTo>
                  <a:pt x="16309" y="182154"/>
                </a:lnTo>
                <a:lnTo>
                  <a:pt x="16307" y="182155"/>
                </a:lnTo>
                <a:lnTo>
                  <a:pt x="16299" y="182162"/>
                </a:lnTo>
                <a:lnTo>
                  <a:pt x="16298" y="182162"/>
                </a:lnTo>
                <a:lnTo>
                  <a:pt x="16291" y="182164"/>
                </a:lnTo>
                <a:lnTo>
                  <a:pt x="16287" y="182167"/>
                </a:lnTo>
                <a:lnTo>
                  <a:pt x="16281" y="182173"/>
                </a:lnTo>
                <a:lnTo>
                  <a:pt x="16281" y="182177"/>
                </a:lnTo>
                <a:lnTo>
                  <a:pt x="16281" y="182182"/>
                </a:lnTo>
                <a:lnTo>
                  <a:pt x="16285" y="182193"/>
                </a:lnTo>
                <a:lnTo>
                  <a:pt x="16288" y="182197"/>
                </a:lnTo>
                <a:lnTo>
                  <a:pt x="16290" y="182200"/>
                </a:lnTo>
                <a:lnTo>
                  <a:pt x="16293" y="182206"/>
                </a:lnTo>
                <a:lnTo>
                  <a:pt x="16297" y="182210"/>
                </a:lnTo>
                <a:lnTo>
                  <a:pt x="16302" y="182217"/>
                </a:lnTo>
                <a:lnTo>
                  <a:pt x="16305" y="182222"/>
                </a:lnTo>
                <a:lnTo>
                  <a:pt x="16305" y="182230"/>
                </a:lnTo>
                <a:lnTo>
                  <a:pt x="16305" y="182235"/>
                </a:lnTo>
                <a:lnTo>
                  <a:pt x="16305" y="182244"/>
                </a:lnTo>
                <a:lnTo>
                  <a:pt x="16307" y="182255"/>
                </a:lnTo>
                <a:lnTo>
                  <a:pt x="16318" y="182269"/>
                </a:lnTo>
                <a:lnTo>
                  <a:pt x="16327" y="182273"/>
                </a:lnTo>
                <a:lnTo>
                  <a:pt x="16330" y="182280"/>
                </a:lnTo>
                <a:lnTo>
                  <a:pt x="16332" y="182283"/>
                </a:lnTo>
                <a:lnTo>
                  <a:pt x="16339" y="182290"/>
                </a:lnTo>
                <a:lnTo>
                  <a:pt x="16353" y="182299"/>
                </a:lnTo>
                <a:lnTo>
                  <a:pt x="16356" y="182302"/>
                </a:lnTo>
                <a:lnTo>
                  <a:pt x="16365" y="182304"/>
                </a:lnTo>
                <a:lnTo>
                  <a:pt x="16371" y="182306"/>
                </a:lnTo>
                <a:lnTo>
                  <a:pt x="16374" y="182306"/>
                </a:lnTo>
                <a:lnTo>
                  <a:pt x="16378" y="182307"/>
                </a:lnTo>
                <a:lnTo>
                  <a:pt x="16393" y="182312"/>
                </a:lnTo>
                <a:lnTo>
                  <a:pt x="16397" y="182316"/>
                </a:lnTo>
                <a:lnTo>
                  <a:pt x="16403" y="182322"/>
                </a:lnTo>
                <a:lnTo>
                  <a:pt x="16407" y="182323"/>
                </a:lnTo>
                <a:lnTo>
                  <a:pt x="16411" y="182328"/>
                </a:lnTo>
                <a:lnTo>
                  <a:pt x="16413" y="182334"/>
                </a:lnTo>
                <a:lnTo>
                  <a:pt x="16413" y="182339"/>
                </a:lnTo>
                <a:lnTo>
                  <a:pt x="16413" y="182344"/>
                </a:lnTo>
                <a:lnTo>
                  <a:pt x="16412" y="182351"/>
                </a:lnTo>
                <a:lnTo>
                  <a:pt x="16410" y="182357"/>
                </a:lnTo>
                <a:lnTo>
                  <a:pt x="16410" y="182369"/>
                </a:lnTo>
                <a:lnTo>
                  <a:pt x="16413" y="182372"/>
                </a:lnTo>
                <a:lnTo>
                  <a:pt x="16416" y="182377"/>
                </a:lnTo>
                <a:lnTo>
                  <a:pt x="16423" y="182379"/>
                </a:lnTo>
                <a:lnTo>
                  <a:pt x="16429" y="182378"/>
                </a:lnTo>
                <a:lnTo>
                  <a:pt x="16436" y="182375"/>
                </a:lnTo>
                <a:lnTo>
                  <a:pt x="16457" y="182373"/>
                </a:lnTo>
                <a:lnTo>
                  <a:pt x="16464" y="182373"/>
                </a:lnTo>
                <a:lnTo>
                  <a:pt x="16470" y="182370"/>
                </a:lnTo>
                <a:lnTo>
                  <a:pt x="16473" y="182366"/>
                </a:lnTo>
                <a:lnTo>
                  <a:pt x="16474" y="182364"/>
                </a:lnTo>
                <a:lnTo>
                  <a:pt x="16475" y="182358"/>
                </a:lnTo>
                <a:lnTo>
                  <a:pt x="16477" y="182352"/>
                </a:lnTo>
                <a:lnTo>
                  <a:pt x="16479" y="182347"/>
                </a:lnTo>
                <a:lnTo>
                  <a:pt x="16483" y="182344"/>
                </a:lnTo>
                <a:lnTo>
                  <a:pt x="16486" y="182342"/>
                </a:lnTo>
                <a:lnTo>
                  <a:pt x="16488" y="182340"/>
                </a:lnTo>
                <a:lnTo>
                  <a:pt x="16489" y="182336"/>
                </a:lnTo>
                <a:lnTo>
                  <a:pt x="16489" y="182332"/>
                </a:lnTo>
                <a:lnTo>
                  <a:pt x="16488" y="182331"/>
                </a:lnTo>
                <a:lnTo>
                  <a:pt x="16487" y="182325"/>
                </a:lnTo>
                <a:lnTo>
                  <a:pt x="16489" y="182322"/>
                </a:lnTo>
                <a:lnTo>
                  <a:pt x="16489" y="182306"/>
                </a:lnTo>
                <a:lnTo>
                  <a:pt x="16488" y="182300"/>
                </a:lnTo>
                <a:lnTo>
                  <a:pt x="16489" y="182289"/>
                </a:lnTo>
                <a:lnTo>
                  <a:pt x="16493" y="182284"/>
                </a:lnTo>
                <a:lnTo>
                  <a:pt x="16496" y="182282"/>
                </a:lnTo>
                <a:lnTo>
                  <a:pt x="16503" y="182270"/>
                </a:lnTo>
                <a:lnTo>
                  <a:pt x="16515" y="182267"/>
                </a:lnTo>
                <a:lnTo>
                  <a:pt x="16522" y="182266"/>
                </a:lnTo>
                <a:lnTo>
                  <a:pt x="16525" y="182266"/>
                </a:lnTo>
                <a:lnTo>
                  <a:pt x="16525" y="182266"/>
                </a:lnTo>
                <a:lnTo>
                  <a:pt x="16526" y="182270"/>
                </a:lnTo>
                <a:lnTo>
                  <a:pt x="16529" y="182273"/>
                </a:lnTo>
                <a:lnTo>
                  <a:pt x="16534" y="182277"/>
                </a:lnTo>
                <a:lnTo>
                  <a:pt x="16540" y="182276"/>
                </a:lnTo>
                <a:lnTo>
                  <a:pt x="16552" y="182275"/>
                </a:lnTo>
                <a:lnTo>
                  <a:pt x="16567" y="182268"/>
                </a:lnTo>
                <a:lnTo>
                  <a:pt x="16572" y="182263"/>
                </a:lnTo>
                <a:lnTo>
                  <a:pt x="16575" y="182259"/>
                </a:lnTo>
                <a:lnTo>
                  <a:pt x="16575" y="182252"/>
                </a:lnTo>
                <a:lnTo>
                  <a:pt x="16573" y="182243"/>
                </a:lnTo>
                <a:lnTo>
                  <a:pt x="16573" y="182231"/>
                </a:lnTo>
                <a:lnTo>
                  <a:pt x="16576" y="182222"/>
                </a:lnTo>
                <a:lnTo>
                  <a:pt x="16583" y="182215"/>
                </a:lnTo>
                <a:lnTo>
                  <a:pt x="16594" y="182212"/>
                </a:lnTo>
                <a:lnTo>
                  <a:pt x="16603" y="182213"/>
                </a:lnTo>
                <a:lnTo>
                  <a:pt x="16607" y="182214"/>
                </a:lnTo>
                <a:lnTo>
                  <a:pt x="16612" y="182215"/>
                </a:lnTo>
                <a:lnTo>
                  <a:pt x="16634" y="182218"/>
                </a:lnTo>
                <a:lnTo>
                  <a:pt x="16636" y="182216"/>
                </a:lnTo>
                <a:lnTo>
                  <a:pt x="16639" y="182214"/>
                </a:lnTo>
                <a:lnTo>
                  <a:pt x="16642" y="182208"/>
                </a:lnTo>
                <a:lnTo>
                  <a:pt x="16644" y="182207"/>
                </a:lnTo>
                <a:lnTo>
                  <a:pt x="16647" y="182201"/>
                </a:lnTo>
                <a:lnTo>
                  <a:pt x="16660" y="182196"/>
                </a:lnTo>
                <a:lnTo>
                  <a:pt x="16667" y="182196"/>
                </a:lnTo>
                <a:lnTo>
                  <a:pt x="16675" y="182200"/>
                </a:lnTo>
                <a:lnTo>
                  <a:pt x="16675" y="182200"/>
                </a:lnTo>
                <a:lnTo>
                  <a:pt x="16678" y="182201"/>
                </a:lnTo>
                <a:lnTo>
                  <a:pt x="16680" y="182201"/>
                </a:lnTo>
                <a:lnTo>
                  <a:pt x="16684" y="182202"/>
                </a:lnTo>
                <a:lnTo>
                  <a:pt x="16696" y="182196"/>
                </a:lnTo>
                <a:lnTo>
                  <a:pt x="16704" y="182192"/>
                </a:lnTo>
                <a:lnTo>
                  <a:pt x="16707" y="182188"/>
                </a:lnTo>
                <a:lnTo>
                  <a:pt x="16706" y="182175"/>
                </a:lnTo>
                <a:lnTo>
                  <a:pt x="16704" y="182169"/>
                </a:lnTo>
                <a:lnTo>
                  <a:pt x="16705" y="182159"/>
                </a:lnTo>
                <a:lnTo>
                  <a:pt x="16706" y="182147"/>
                </a:lnTo>
                <a:lnTo>
                  <a:pt x="16706" y="182141"/>
                </a:lnTo>
                <a:lnTo>
                  <a:pt x="16705" y="182135"/>
                </a:lnTo>
                <a:lnTo>
                  <a:pt x="16703" y="182127"/>
                </a:lnTo>
                <a:lnTo>
                  <a:pt x="16700" y="182120"/>
                </a:lnTo>
                <a:lnTo>
                  <a:pt x="16698" y="182114"/>
                </a:lnTo>
                <a:lnTo>
                  <a:pt x="16697" y="182106"/>
                </a:lnTo>
                <a:lnTo>
                  <a:pt x="16699" y="182101"/>
                </a:lnTo>
                <a:lnTo>
                  <a:pt x="16700" y="182092"/>
                </a:lnTo>
                <a:lnTo>
                  <a:pt x="16700" y="182083"/>
                </a:lnTo>
                <a:lnTo>
                  <a:pt x="16699" y="182076"/>
                </a:lnTo>
                <a:lnTo>
                  <a:pt x="16692" y="182068"/>
                </a:lnTo>
                <a:lnTo>
                  <a:pt x="16687" y="182058"/>
                </a:lnTo>
                <a:lnTo>
                  <a:pt x="16686" y="182051"/>
                </a:lnTo>
                <a:lnTo>
                  <a:pt x="16686" y="182041"/>
                </a:lnTo>
                <a:lnTo>
                  <a:pt x="16690" y="182034"/>
                </a:lnTo>
                <a:lnTo>
                  <a:pt x="16693" y="182027"/>
                </a:lnTo>
                <a:lnTo>
                  <a:pt x="16695" y="182021"/>
                </a:lnTo>
                <a:lnTo>
                  <a:pt x="16700" y="182020"/>
                </a:lnTo>
                <a:lnTo>
                  <a:pt x="16710" y="182020"/>
                </a:lnTo>
                <a:lnTo>
                  <a:pt x="16728" y="182017"/>
                </a:lnTo>
                <a:lnTo>
                  <a:pt x="16735" y="182011"/>
                </a:lnTo>
                <a:lnTo>
                  <a:pt x="16740" y="182004"/>
                </a:lnTo>
                <a:lnTo>
                  <a:pt x="16742" y="181999"/>
                </a:lnTo>
                <a:lnTo>
                  <a:pt x="16743" y="181991"/>
                </a:lnTo>
                <a:lnTo>
                  <a:pt x="16744" y="181968"/>
                </a:lnTo>
                <a:lnTo>
                  <a:pt x="16740" y="181948"/>
                </a:lnTo>
                <a:lnTo>
                  <a:pt x="16741" y="181941"/>
                </a:lnTo>
                <a:lnTo>
                  <a:pt x="16746" y="181936"/>
                </a:lnTo>
                <a:lnTo>
                  <a:pt x="16751" y="181931"/>
                </a:lnTo>
                <a:lnTo>
                  <a:pt x="16760" y="181923"/>
                </a:lnTo>
                <a:lnTo>
                  <a:pt x="16771" y="181921"/>
                </a:lnTo>
                <a:lnTo>
                  <a:pt x="16798" y="181921"/>
                </a:lnTo>
                <a:lnTo>
                  <a:pt x="16809" y="181928"/>
                </a:lnTo>
                <a:lnTo>
                  <a:pt x="16827" y="181932"/>
                </a:lnTo>
                <a:lnTo>
                  <a:pt x="16835" y="181942"/>
                </a:lnTo>
                <a:lnTo>
                  <a:pt x="16847" y="181952"/>
                </a:lnTo>
                <a:lnTo>
                  <a:pt x="16852" y="181956"/>
                </a:lnTo>
                <a:lnTo>
                  <a:pt x="16862" y="181958"/>
                </a:lnTo>
                <a:lnTo>
                  <a:pt x="16871" y="181955"/>
                </a:lnTo>
                <a:lnTo>
                  <a:pt x="16876" y="181952"/>
                </a:lnTo>
                <a:lnTo>
                  <a:pt x="16879" y="181946"/>
                </a:lnTo>
                <a:lnTo>
                  <a:pt x="16880" y="181940"/>
                </a:lnTo>
                <a:lnTo>
                  <a:pt x="16879" y="181930"/>
                </a:lnTo>
                <a:lnTo>
                  <a:pt x="16880" y="181926"/>
                </a:lnTo>
                <a:lnTo>
                  <a:pt x="16884" y="181925"/>
                </a:lnTo>
                <a:lnTo>
                  <a:pt x="16895" y="181927"/>
                </a:lnTo>
                <a:lnTo>
                  <a:pt x="16898" y="181927"/>
                </a:lnTo>
                <a:lnTo>
                  <a:pt x="16904" y="181927"/>
                </a:lnTo>
                <a:lnTo>
                  <a:pt x="16909" y="181930"/>
                </a:lnTo>
                <a:lnTo>
                  <a:pt x="16916" y="181927"/>
                </a:lnTo>
                <a:lnTo>
                  <a:pt x="16918" y="181924"/>
                </a:lnTo>
                <a:lnTo>
                  <a:pt x="16920" y="181920"/>
                </a:lnTo>
                <a:lnTo>
                  <a:pt x="16924" y="181915"/>
                </a:lnTo>
                <a:lnTo>
                  <a:pt x="16931" y="181907"/>
                </a:lnTo>
                <a:lnTo>
                  <a:pt x="16935" y="181900"/>
                </a:lnTo>
                <a:lnTo>
                  <a:pt x="16940" y="181895"/>
                </a:lnTo>
                <a:lnTo>
                  <a:pt x="16942" y="181891"/>
                </a:lnTo>
                <a:lnTo>
                  <a:pt x="16944" y="181886"/>
                </a:lnTo>
                <a:lnTo>
                  <a:pt x="16950" y="181881"/>
                </a:lnTo>
                <a:lnTo>
                  <a:pt x="16953" y="181877"/>
                </a:lnTo>
                <a:lnTo>
                  <a:pt x="16956" y="181874"/>
                </a:lnTo>
                <a:lnTo>
                  <a:pt x="16959" y="181872"/>
                </a:lnTo>
                <a:lnTo>
                  <a:pt x="16962" y="181872"/>
                </a:lnTo>
                <a:lnTo>
                  <a:pt x="16967" y="181873"/>
                </a:lnTo>
                <a:lnTo>
                  <a:pt x="16970" y="181873"/>
                </a:lnTo>
                <a:lnTo>
                  <a:pt x="16977" y="181874"/>
                </a:lnTo>
                <a:lnTo>
                  <a:pt x="16978" y="181876"/>
                </a:lnTo>
                <a:lnTo>
                  <a:pt x="16978" y="181876"/>
                </a:lnTo>
                <a:lnTo>
                  <a:pt x="16980" y="181877"/>
                </a:lnTo>
                <a:lnTo>
                  <a:pt x="16982" y="181877"/>
                </a:lnTo>
                <a:lnTo>
                  <a:pt x="16991" y="181876"/>
                </a:lnTo>
                <a:lnTo>
                  <a:pt x="16992" y="181874"/>
                </a:lnTo>
                <a:lnTo>
                  <a:pt x="16995" y="181869"/>
                </a:lnTo>
                <a:lnTo>
                  <a:pt x="16997" y="181865"/>
                </a:lnTo>
                <a:lnTo>
                  <a:pt x="16999" y="181864"/>
                </a:lnTo>
                <a:lnTo>
                  <a:pt x="17006" y="181859"/>
                </a:lnTo>
                <a:lnTo>
                  <a:pt x="17008" y="181858"/>
                </a:lnTo>
                <a:lnTo>
                  <a:pt x="17017" y="181854"/>
                </a:lnTo>
                <a:lnTo>
                  <a:pt x="17022" y="181851"/>
                </a:lnTo>
                <a:lnTo>
                  <a:pt x="17024" y="181850"/>
                </a:lnTo>
                <a:lnTo>
                  <a:pt x="17027" y="181849"/>
                </a:lnTo>
                <a:lnTo>
                  <a:pt x="17036" y="181849"/>
                </a:lnTo>
                <a:lnTo>
                  <a:pt x="17040" y="181852"/>
                </a:lnTo>
                <a:lnTo>
                  <a:pt x="17049" y="181852"/>
                </a:lnTo>
                <a:lnTo>
                  <a:pt x="17058" y="181855"/>
                </a:lnTo>
                <a:lnTo>
                  <a:pt x="17063" y="181854"/>
                </a:lnTo>
                <a:lnTo>
                  <a:pt x="17066" y="181851"/>
                </a:lnTo>
                <a:lnTo>
                  <a:pt x="17069" y="181848"/>
                </a:lnTo>
                <a:lnTo>
                  <a:pt x="17069" y="181846"/>
                </a:lnTo>
                <a:lnTo>
                  <a:pt x="17068" y="181843"/>
                </a:lnTo>
                <a:lnTo>
                  <a:pt x="17068" y="181838"/>
                </a:lnTo>
                <a:lnTo>
                  <a:pt x="17068" y="181834"/>
                </a:lnTo>
                <a:lnTo>
                  <a:pt x="17068" y="181830"/>
                </a:lnTo>
                <a:lnTo>
                  <a:pt x="17066" y="181827"/>
                </a:lnTo>
                <a:lnTo>
                  <a:pt x="17066" y="181824"/>
                </a:lnTo>
                <a:lnTo>
                  <a:pt x="17070" y="181822"/>
                </a:lnTo>
                <a:lnTo>
                  <a:pt x="17074" y="181818"/>
                </a:lnTo>
                <a:lnTo>
                  <a:pt x="17075" y="181813"/>
                </a:lnTo>
                <a:lnTo>
                  <a:pt x="17075" y="181810"/>
                </a:lnTo>
                <a:lnTo>
                  <a:pt x="17075" y="181805"/>
                </a:lnTo>
                <a:lnTo>
                  <a:pt x="17076" y="181799"/>
                </a:lnTo>
                <a:lnTo>
                  <a:pt x="17083" y="181794"/>
                </a:lnTo>
                <a:lnTo>
                  <a:pt x="17085" y="181791"/>
                </a:lnTo>
                <a:lnTo>
                  <a:pt x="17086" y="181787"/>
                </a:lnTo>
                <a:lnTo>
                  <a:pt x="17088" y="181781"/>
                </a:lnTo>
                <a:lnTo>
                  <a:pt x="17090" y="181778"/>
                </a:lnTo>
                <a:lnTo>
                  <a:pt x="17093" y="181776"/>
                </a:lnTo>
                <a:lnTo>
                  <a:pt x="17097" y="181775"/>
                </a:lnTo>
                <a:lnTo>
                  <a:pt x="17099" y="181774"/>
                </a:lnTo>
                <a:lnTo>
                  <a:pt x="17102" y="181770"/>
                </a:lnTo>
                <a:lnTo>
                  <a:pt x="17102" y="181767"/>
                </a:lnTo>
                <a:lnTo>
                  <a:pt x="17102" y="181762"/>
                </a:lnTo>
                <a:lnTo>
                  <a:pt x="17105" y="181760"/>
                </a:lnTo>
                <a:lnTo>
                  <a:pt x="17109" y="181759"/>
                </a:lnTo>
                <a:lnTo>
                  <a:pt x="17114" y="181757"/>
                </a:lnTo>
                <a:lnTo>
                  <a:pt x="17117" y="181755"/>
                </a:lnTo>
                <a:lnTo>
                  <a:pt x="17117" y="181753"/>
                </a:lnTo>
                <a:lnTo>
                  <a:pt x="17117" y="181750"/>
                </a:lnTo>
                <a:lnTo>
                  <a:pt x="17117" y="181746"/>
                </a:lnTo>
                <a:lnTo>
                  <a:pt x="17119" y="181743"/>
                </a:lnTo>
                <a:lnTo>
                  <a:pt x="17121" y="181742"/>
                </a:lnTo>
                <a:lnTo>
                  <a:pt x="17123" y="181738"/>
                </a:lnTo>
                <a:lnTo>
                  <a:pt x="17123" y="181736"/>
                </a:lnTo>
                <a:lnTo>
                  <a:pt x="17123" y="181729"/>
                </a:lnTo>
                <a:lnTo>
                  <a:pt x="17124" y="181724"/>
                </a:lnTo>
                <a:lnTo>
                  <a:pt x="17126" y="181722"/>
                </a:lnTo>
                <a:lnTo>
                  <a:pt x="17131" y="181719"/>
                </a:lnTo>
                <a:lnTo>
                  <a:pt x="17158" y="181719"/>
                </a:lnTo>
                <a:lnTo>
                  <a:pt x="17165" y="181719"/>
                </a:lnTo>
                <a:lnTo>
                  <a:pt x="17184" y="181716"/>
                </a:lnTo>
                <a:lnTo>
                  <a:pt x="17189" y="181714"/>
                </a:lnTo>
                <a:lnTo>
                  <a:pt x="17193" y="181711"/>
                </a:lnTo>
                <a:lnTo>
                  <a:pt x="17195" y="181711"/>
                </a:lnTo>
                <a:lnTo>
                  <a:pt x="17197" y="181710"/>
                </a:lnTo>
                <a:lnTo>
                  <a:pt x="17203" y="181710"/>
                </a:lnTo>
                <a:lnTo>
                  <a:pt x="17212" y="181712"/>
                </a:lnTo>
                <a:lnTo>
                  <a:pt x="17216" y="181716"/>
                </a:lnTo>
                <a:lnTo>
                  <a:pt x="17217" y="181720"/>
                </a:lnTo>
                <a:lnTo>
                  <a:pt x="17217" y="181721"/>
                </a:lnTo>
                <a:lnTo>
                  <a:pt x="17223" y="181726"/>
                </a:lnTo>
                <a:lnTo>
                  <a:pt x="17224" y="181729"/>
                </a:lnTo>
                <a:lnTo>
                  <a:pt x="17239" y="181734"/>
                </a:lnTo>
                <a:lnTo>
                  <a:pt x="17243" y="181737"/>
                </a:lnTo>
                <a:lnTo>
                  <a:pt x="17245" y="181739"/>
                </a:lnTo>
                <a:lnTo>
                  <a:pt x="17255" y="181744"/>
                </a:lnTo>
                <a:lnTo>
                  <a:pt x="17260" y="181747"/>
                </a:lnTo>
                <a:lnTo>
                  <a:pt x="17261" y="181749"/>
                </a:lnTo>
                <a:lnTo>
                  <a:pt x="17279" y="181754"/>
                </a:lnTo>
                <a:lnTo>
                  <a:pt x="17280" y="181755"/>
                </a:lnTo>
                <a:lnTo>
                  <a:pt x="17289" y="181756"/>
                </a:lnTo>
                <a:lnTo>
                  <a:pt x="17296" y="181758"/>
                </a:lnTo>
                <a:lnTo>
                  <a:pt x="17297" y="181758"/>
                </a:lnTo>
                <a:lnTo>
                  <a:pt x="17311" y="181754"/>
                </a:lnTo>
                <a:lnTo>
                  <a:pt x="17324" y="181751"/>
                </a:lnTo>
                <a:lnTo>
                  <a:pt x="17328" y="181750"/>
                </a:lnTo>
                <a:lnTo>
                  <a:pt x="17333" y="181747"/>
                </a:lnTo>
                <a:lnTo>
                  <a:pt x="17336" y="181743"/>
                </a:lnTo>
                <a:lnTo>
                  <a:pt x="17337" y="181742"/>
                </a:lnTo>
                <a:lnTo>
                  <a:pt x="17339" y="181740"/>
                </a:lnTo>
                <a:lnTo>
                  <a:pt x="17339" y="181733"/>
                </a:lnTo>
                <a:lnTo>
                  <a:pt x="17348" y="181717"/>
                </a:lnTo>
                <a:lnTo>
                  <a:pt x="17363" y="181716"/>
                </a:lnTo>
                <a:lnTo>
                  <a:pt x="17365" y="181716"/>
                </a:lnTo>
                <a:lnTo>
                  <a:pt x="17370" y="181716"/>
                </a:lnTo>
                <a:lnTo>
                  <a:pt x="17373" y="181716"/>
                </a:lnTo>
                <a:lnTo>
                  <a:pt x="17376" y="181716"/>
                </a:lnTo>
                <a:lnTo>
                  <a:pt x="17388" y="181711"/>
                </a:lnTo>
                <a:lnTo>
                  <a:pt x="17394" y="181703"/>
                </a:lnTo>
                <a:lnTo>
                  <a:pt x="17396" y="181702"/>
                </a:lnTo>
                <a:lnTo>
                  <a:pt x="17398" y="181698"/>
                </a:lnTo>
                <a:lnTo>
                  <a:pt x="17400" y="181696"/>
                </a:lnTo>
                <a:lnTo>
                  <a:pt x="17406" y="181693"/>
                </a:lnTo>
                <a:lnTo>
                  <a:pt x="17408" y="181693"/>
                </a:lnTo>
                <a:lnTo>
                  <a:pt x="17414" y="181690"/>
                </a:lnTo>
                <a:lnTo>
                  <a:pt x="17420" y="181688"/>
                </a:lnTo>
                <a:lnTo>
                  <a:pt x="17427" y="181684"/>
                </a:lnTo>
                <a:lnTo>
                  <a:pt x="17431" y="181681"/>
                </a:lnTo>
                <a:lnTo>
                  <a:pt x="17433" y="181675"/>
                </a:lnTo>
                <a:lnTo>
                  <a:pt x="17433" y="181672"/>
                </a:lnTo>
                <a:lnTo>
                  <a:pt x="17454" y="181651"/>
                </a:lnTo>
                <a:lnTo>
                  <a:pt x="17457" y="181648"/>
                </a:lnTo>
                <a:lnTo>
                  <a:pt x="17459" y="181642"/>
                </a:lnTo>
                <a:lnTo>
                  <a:pt x="17476" y="181628"/>
                </a:lnTo>
                <a:lnTo>
                  <a:pt x="17478" y="181625"/>
                </a:lnTo>
                <a:lnTo>
                  <a:pt x="17482" y="181623"/>
                </a:lnTo>
                <a:lnTo>
                  <a:pt x="17487" y="181622"/>
                </a:lnTo>
                <a:lnTo>
                  <a:pt x="17489" y="181622"/>
                </a:lnTo>
                <a:lnTo>
                  <a:pt x="17493" y="181622"/>
                </a:lnTo>
                <a:lnTo>
                  <a:pt x="17494" y="181622"/>
                </a:lnTo>
                <a:lnTo>
                  <a:pt x="17499" y="181625"/>
                </a:lnTo>
                <a:lnTo>
                  <a:pt x="17501" y="181628"/>
                </a:lnTo>
                <a:lnTo>
                  <a:pt x="17501" y="181633"/>
                </a:lnTo>
                <a:lnTo>
                  <a:pt x="17503" y="181638"/>
                </a:lnTo>
                <a:lnTo>
                  <a:pt x="17510" y="181644"/>
                </a:lnTo>
                <a:lnTo>
                  <a:pt x="17513" y="181649"/>
                </a:lnTo>
                <a:lnTo>
                  <a:pt x="17517" y="181653"/>
                </a:lnTo>
                <a:lnTo>
                  <a:pt x="17520" y="181655"/>
                </a:lnTo>
                <a:lnTo>
                  <a:pt x="17520" y="181655"/>
                </a:lnTo>
                <a:lnTo>
                  <a:pt x="17522" y="181655"/>
                </a:lnTo>
                <a:lnTo>
                  <a:pt x="17534" y="181653"/>
                </a:lnTo>
                <a:lnTo>
                  <a:pt x="17538" y="181647"/>
                </a:lnTo>
                <a:lnTo>
                  <a:pt x="17541" y="181634"/>
                </a:lnTo>
                <a:lnTo>
                  <a:pt x="17549" y="181620"/>
                </a:lnTo>
                <a:lnTo>
                  <a:pt x="17551" y="181614"/>
                </a:lnTo>
                <a:lnTo>
                  <a:pt x="17552" y="181609"/>
                </a:lnTo>
                <a:lnTo>
                  <a:pt x="17554" y="181604"/>
                </a:lnTo>
                <a:lnTo>
                  <a:pt x="17554" y="181597"/>
                </a:lnTo>
                <a:lnTo>
                  <a:pt x="17554" y="181590"/>
                </a:lnTo>
                <a:lnTo>
                  <a:pt x="17556" y="181582"/>
                </a:lnTo>
                <a:lnTo>
                  <a:pt x="17577" y="181573"/>
                </a:lnTo>
                <a:lnTo>
                  <a:pt x="17592" y="181574"/>
                </a:lnTo>
                <a:lnTo>
                  <a:pt x="17603" y="181575"/>
                </a:lnTo>
                <a:lnTo>
                  <a:pt x="17612" y="181580"/>
                </a:lnTo>
                <a:lnTo>
                  <a:pt x="17616" y="181582"/>
                </a:lnTo>
                <a:lnTo>
                  <a:pt x="17624" y="181582"/>
                </a:lnTo>
                <a:lnTo>
                  <a:pt x="17630" y="181582"/>
                </a:lnTo>
                <a:lnTo>
                  <a:pt x="17634" y="181577"/>
                </a:lnTo>
                <a:lnTo>
                  <a:pt x="17640" y="181575"/>
                </a:lnTo>
                <a:lnTo>
                  <a:pt x="17646" y="181574"/>
                </a:lnTo>
                <a:lnTo>
                  <a:pt x="17651" y="181567"/>
                </a:lnTo>
                <a:lnTo>
                  <a:pt x="17651" y="181560"/>
                </a:lnTo>
                <a:lnTo>
                  <a:pt x="17652" y="181552"/>
                </a:lnTo>
                <a:lnTo>
                  <a:pt x="17654" y="181544"/>
                </a:lnTo>
                <a:lnTo>
                  <a:pt x="17661" y="181536"/>
                </a:lnTo>
                <a:lnTo>
                  <a:pt x="17664" y="181529"/>
                </a:lnTo>
                <a:lnTo>
                  <a:pt x="17669" y="181524"/>
                </a:lnTo>
                <a:lnTo>
                  <a:pt x="17680" y="181519"/>
                </a:lnTo>
                <a:lnTo>
                  <a:pt x="17685" y="181516"/>
                </a:lnTo>
                <a:lnTo>
                  <a:pt x="17690" y="181513"/>
                </a:lnTo>
                <a:lnTo>
                  <a:pt x="17692" y="181505"/>
                </a:lnTo>
                <a:lnTo>
                  <a:pt x="17680" y="181506"/>
                </a:lnTo>
                <a:lnTo>
                  <a:pt x="17681" y="181504"/>
                </a:lnTo>
                <a:lnTo>
                  <a:pt x="17677" y="181503"/>
                </a:lnTo>
                <a:lnTo>
                  <a:pt x="17673" y="181503"/>
                </a:lnTo>
                <a:lnTo>
                  <a:pt x="17671" y="181504"/>
                </a:lnTo>
                <a:lnTo>
                  <a:pt x="17667" y="181506"/>
                </a:lnTo>
                <a:lnTo>
                  <a:pt x="17662" y="181506"/>
                </a:lnTo>
                <a:lnTo>
                  <a:pt x="17660" y="181506"/>
                </a:lnTo>
                <a:lnTo>
                  <a:pt x="17657" y="181508"/>
                </a:lnTo>
                <a:lnTo>
                  <a:pt x="17654" y="181510"/>
                </a:lnTo>
                <a:lnTo>
                  <a:pt x="17650" y="181509"/>
                </a:lnTo>
                <a:lnTo>
                  <a:pt x="17641" y="181504"/>
                </a:lnTo>
                <a:lnTo>
                  <a:pt x="17639" y="181498"/>
                </a:lnTo>
                <a:lnTo>
                  <a:pt x="17633" y="181488"/>
                </a:lnTo>
                <a:lnTo>
                  <a:pt x="17632" y="181483"/>
                </a:lnTo>
                <a:lnTo>
                  <a:pt x="17632" y="181478"/>
                </a:lnTo>
                <a:lnTo>
                  <a:pt x="17636" y="181474"/>
                </a:lnTo>
                <a:lnTo>
                  <a:pt x="17641" y="181472"/>
                </a:lnTo>
                <a:lnTo>
                  <a:pt x="17650" y="181471"/>
                </a:lnTo>
                <a:lnTo>
                  <a:pt x="17659" y="181470"/>
                </a:lnTo>
                <a:lnTo>
                  <a:pt x="17701" y="181472"/>
                </a:lnTo>
                <a:lnTo>
                  <a:pt x="17720" y="181467"/>
                </a:lnTo>
                <a:lnTo>
                  <a:pt x="17741" y="181460"/>
                </a:lnTo>
                <a:lnTo>
                  <a:pt x="17754" y="181455"/>
                </a:lnTo>
                <a:lnTo>
                  <a:pt x="17760" y="181450"/>
                </a:lnTo>
                <a:lnTo>
                  <a:pt x="17761" y="181446"/>
                </a:lnTo>
                <a:lnTo>
                  <a:pt x="17761" y="181439"/>
                </a:lnTo>
                <a:lnTo>
                  <a:pt x="17757" y="181433"/>
                </a:lnTo>
                <a:lnTo>
                  <a:pt x="17753" y="181429"/>
                </a:lnTo>
                <a:lnTo>
                  <a:pt x="17747" y="181416"/>
                </a:lnTo>
                <a:lnTo>
                  <a:pt x="17745" y="181410"/>
                </a:lnTo>
                <a:lnTo>
                  <a:pt x="17741" y="181395"/>
                </a:lnTo>
                <a:lnTo>
                  <a:pt x="17741" y="181391"/>
                </a:lnTo>
                <a:lnTo>
                  <a:pt x="17740" y="181383"/>
                </a:lnTo>
                <a:lnTo>
                  <a:pt x="17740" y="181380"/>
                </a:lnTo>
                <a:lnTo>
                  <a:pt x="17740" y="181378"/>
                </a:lnTo>
                <a:lnTo>
                  <a:pt x="17743" y="181365"/>
                </a:lnTo>
                <a:lnTo>
                  <a:pt x="17745" y="181361"/>
                </a:lnTo>
                <a:lnTo>
                  <a:pt x="17751" y="181355"/>
                </a:lnTo>
                <a:lnTo>
                  <a:pt x="17753" y="181351"/>
                </a:lnTo>
                <a:lnTo>
                  <a:pt x="17755" y="181347"/>
                </a:lnTo>
                <a:lnTo>
                  <a:pt x="17763" y="181344"/>
                </a:lnTo>
                <a:lnTo>
                  <a:pt x="17768" y="181343"/>
                </a:lnTo>
                <a:lnTo>
                  <a:pt x="17776" y="181342"/>
                </a:lnTo>
                <a:lnTo>
                  <a:pt x="17783" y="181341"/>
                </a:lnTo>
                <a:lnTo>
                  <a:pt x="17790" y="181337"/>
                </a:lnTo>
                <a:lnTo>
                  <a:pt x="17795" y="181332"/>
                </a:lnTo>
                <a:lnTo>
                  <a:pt x="17797" y="181325"/>
                </a:lnTo>
                <a:lnTo>
                  <a:pt x="17797" y="181321"/>
                </a:lnTo>
                <a:lnTo>
                  <a:pt x="17800" y="181315"/>
                </a:lnTo>
                <a:lnTo>
                  <a:pt x="17804" y="181312"/>
                </a:lnTo>
                <a:lnTo>
                  <a:pt x="17808" y="181308"/>
                </a:lnTo>
                <a:lnTo>
                  <a:pt x="17812" y="181307"/>
                </a:lnTo>
                <a:lnTo>
                  <a:pt x="17821" y="181305"/>
                </a:lnTo>
                <a:lnTo>
                  <a:pt x="17825" y="181303"/>
                </a:lnTo>
                <a:lnTo>
                  <a:pt x="17828" y="181303"/>
                </a:lnTo>
                <a:lnTo>
                  <a:pt x="17845" y="181309"/>
                </a:lnTo>
                <a:lnTo>
                  <a:pt x="17848" y="181311"/>
                </a:lnTo>
                <a:lnTo>
                  <a:pt x="17852" y="181312"/>
                </a:lnTo>
                <a:lnTo>
                  <a:pt x="17855" y="181312"/>
                </a:lnTo>
                <a:lnTo>
                  <a:pt x="17859" y="181310"/>
                </a:lnTo>
                <a:lnTo>
                  <a:pt x="17865" y="181310"/>
                </a:lnTo>
                <a:lnTo>
                  <a:pt x="17870" y="181307"/>
                </a:lnTo>
                <a:lnTo>
                  <a:pt x="17871" y="181305"/>
                </a:lnTo>
                <a:lnTo>
                  <a:pt x="17869" y="181301"/>
                </a:lnTo>
                <a:lnTo>
                  <a:pt x="17868" y="181296"/>
                </a:lnTo>
                <a:lnTo>
                  <a:pt x="17871" y="181290"/>
                </a:lnTo>
                <a:lnTo>
                  <a:pt x="17873" y="181286"/>
                </a:lnTo>
                <a:lnTo>
                  <a:pt x="17873" y="181279"/>
                </a:lnTo>
                <a:lnTo>
                  <a:pt x="17873" y="181275"/>
                </a:lnTo>
                <a:lnTo>
                  <a:pt x="17873" y="181271"/>
                </a:lnTo>
                <a:lnTo>
                  <a:pt x="17873" y="181266"/>
                </a:lnTo>
                <a:lnTo>
                  <a:pt x="17876" y="181260"/>
                </a:lnTo>
                <a:lnTo>
                  <a:pt x="17879" y="181250"/>
                </a:lnTo>
                <a:lnTo>
                  <a:pt x="17882" y="181246"/>
                </a:lnTo>
                <a:lnTo>
                  <a:pt x="17885" y="181243"/>
                </a:lnTo>
                <a:lnTo>
                  <a:pt x="17890" y="181242"/>
                </a:lnTo>
                <a:lnTo>
                  <a:pt x="17900" y="181242"/>
                </a:lnTo>
                <a:lnTo>
                  <a:pt x="17908" y="181243"/>
                </a:lnTo>
                <a:lnTo>
                  <a:pt x="17910" y="181244"/>
                </a:lnTo>
                <a:lnTo>
                  <a:pt x="17916" y="181242"/>
                </a:lnTo>
                <a:lnTo>
                  <a:pt x="17921" y="181240"/>
                </a:lnTo>
                <a:lnTo>
                  <a:pt x="17924" y="181233"/>
                </a:lnTo>
                <a:lnTo>
                  <a:pt x="17932" y="181223"/>
                </a:lnTo>
                <a:lnTo>
                  <a:pt x="17935" y="181220"/>
                </a:lnTo>
                <a:lnTo>
                  <a:pt x="17936" y="181212"/>
                </a:lnTo>
                <a:lnTo>
                  <a:pt x="17938" y="181209"/>
                </a:lnTo>
                <a:lnTo>
                  <a:pt x="17939" y="181209"/>
                </a:lnTo>
                <a:lnTo>
                  <a:pt x="17946" y="181204"/>
                </a:lnTo>
                <a:lnTo>
                  <a:pt x="17947" y="181202"/>
                </a:lnTo>
                <a:lnTo>
                  <a:pt x="17956" y="181204"/>
                </a:lnTo>
                <a:lnTo>
                  <a:pt x="17965" y="181208"/>
                </a:lnTo>
                <a:lnTo>
                  <a:pt x="17970" y="181208"/>
                </a:lnTo>
                <a:lnTo>
                  <a:pt x="17975" y="181209"/>
                </a:lnTo>
                <a:lnTo>
                  <a:pt x="17977" y="181209"/>
                </a:lnTo>
                <a:lnTo>
                  <a:pt x="17980" y="181207"/>
                </a:lnTo>
                <a:lnTo>
                  <a:pt x="17982" y="181203"/>
                </a:lnTo>
                <a:lnTo>
                  <a:pt x="17981" y="181196"/>
                </a:lnTo>
                <a:lnTo>
                  <a:pt x="17977" y="181193"/>
                </a:lnTo>
                <a:lnTo>
                  <a:pt x="17973" y="181191"/>
                </a:lnTo>
                <a:lnTo>
                  <a:pt x="17973" y="181186"/>
                </a:lnTo>
                <a:lnTo>
                  <a:pt x="17973" y="181184"/>
                </a:lnTo>
                <a:lnTo>
                  <a:pt x="17979" y="181178"/>
                </a:lnTo>
                <a:lnTo>
                  <a:pt x="17981" y="181178"/>
                </a:lnTo>
                <a:lnTo>
                  <a:pt x="17985" y="181174"/>
                </a:lnTo>
                <a:lnTo>
                  <a:pt x="17988" y="181173"/>
                </a:lnTo>
                <a:lnTo>
                  <a:pt x="17991" y="181171"/>
                </a:lnTo>
                <a:lnTo>
                  <a:pt x="17992" y="181171"/>
                </a:lnTo>
                <a:lnTo>
                  <a:pt x="17995" y="181170"/>
                </a:lnTo>
                <a:lnTo>
                  <a:pt x="17995" y="181177"/>
                </a:lnTo>
                <a:lnTo>
                  <a:pt x="17995" y="181183"/>
                </a:lnTo>
                <a:lnTo>
                  <a:pt x="17995" y="181190"/>
                </a:lnTo>
                <a:lnTo>
                  <a:pt x="17995" y="181193"/>
                </a:lnTo>
                <a:lnTo>
                  <a:pt x="17993" y="181198"/>
                </a:lnTo>
                <a:lnTo>
                  <a:pt x="17992" y="181201"/>
                </a:lnTo>
                <a:lnTo>
                  <a:pt x="17991" y="181207"/>
                </a:lnTo>
                <a:lnTo>
                  <a:pt x="17992" y="181211"/>
                </a:lnTo>
                <a:lnTo>
                  <a:pt x="17994" y="181214"/>
                </a:lnTo>
                <a:lnTo>
                  <a:pt x="17996" y="181220"/>
                </a:lnTo>
                <a:lnTo>
                  <a:pt x="17998" y="181230"/>
                </a:lnTo>
                <a:lnTo>
                  <a:pt x="18001" y="181232"/>
                </a:lnTo>
                <a:lnTo>
                  <a:pt x="18002" y="181233"/>
                </a:lnTo>
                <a:lnTo>
                  <a:pt x="18009" y="181231"/>
                </a:lnTo>
                <a:lnTo>
                  <a:pt x="18011" y="181233"/>
                </a:lnTo>
                <a:lnTo>
                  <a:pt x="18019" y="181235"/>
                </a:lnTo>
                <a:lnTo>
                  <a:pt x="18022" y="181230"/>
                </a:lnTo>
                <a:lnTo>
                  <a:pt x="18025" y="181228"/>
                </a:lnTo>
                <a:lnTo>
                  <a:pt x="18032" y="181228"/>
                </a:lnTo>
                <a:lnTo>
                  <a:pt x="18034" y="181228"/>
                </a:lnTo>
                <a:lnTo>
                  <a:pt x="18038" y="181228"/>
                </a:lnTo>
                <a:lnTo>
                  <a:pt x="18049" y="181220"/>
                </a:lnTo>
                <a:lnTo>
                  <a:pt x="18053" y="181219"/>
                </a:lnTo>
                <a:lnTo>
                  <a:pt x="18055" y="181216"/>
                </a:lnTo>
                <a:lnTo>
                  <a:pt x="18057" y="181214"/>
                </a:lnTo>
                <a:lnTo>
                  <a:pt x="18057" y="181212"/>
                </a:lnTo>
                <a:lnTo>
                  <a:pt x="18057" y="181207"/>
                </a:lnTo>
                <a:lnTo>
                  <a:pt x="18059" y="181205"/>
                </a:lnTo>
                <a:lnTo>
                  <a:pt x="18061" y="181202"/>
                </a:lnTo>
                <a:lnTo>
                  <a:pt x="18063" y="181198"/>
                </a:lnTo>
                <a:lnTo>
                  <a:pt x="18067" y="181193"/>
                </a:lnTo>
                <a:lnTo>
                  <a:pt x="18067" y="181189"/>
                </a:lnTo>
                <a:lnTo>
                  <a:pt x="18069" y="181186"/>
                </a:lnTo>
                <a:lnTo>
                  <a:pt x="18069" y="181181"/>
                </a:lnTo>
                <a:lnTo>
                  <a:pt x="18073" y="181178"/>
                </a:lnTo>
                <a:lnTo>
                  <a:pt x="18073" y="181174"/>
                </a:lnTo>
                <a:lnTo>
                  <a:pt x="18073" y="181171"/>
                </a:lnTo>
                <a:lnTo>
                  <a:pt x="18076" y="181162"/>
                </a:lnTo>
                <a:lnTo>
                  <a:pt x="18076" y="181156"/>
                </a:lnTo>
                <a:lnTo>
                  <a:pt x="18076" y="181153"/>
                </a:lnTo>
                <a:lnTo>
                  <a:pt x="18080" y="181146"/>
                </a:lnTo>
                <a:lnTo>
                  <a:pt x="18084" y="181138"/>
                </a:lnTo>
                <a:lnTo>
                  <a:pt x="18087" y="181133"/>
                </a:lnTo>
                <a:lnTo>
                  <a:pt x="18091" y="181129"/>
                </a:lnTo>
                <a:lnTo>
                  <a:pt x="18096" y="181128"/>
                </a:lnTo>
                <a:lnTo>
                  <a:pt x="18102" y="181128"/>
                </a:lnTo>
                <a:lnTo>
                  <a:pt x="18107" y="181128"/>
                </a:lnTo>
                <a:lnTo>
                  <a:pt x="18111" y="181120"/>
                </a:lnTo>
                <a:lnTo>
                  <a:pt x="18110" y="181114"/>
                </a:lnTo>
                <a:lnTo>
                  <a:pt x="18106" y="181113"/>
                </a:lnTo>
                <a:lnTo>
                  <a:pt x="18101" y="181110"/>
                </a:lnTo>
                <a:lnTo>
                  <a:pt x="18101" y="181105"/>
                </a:lnTo>
                <a:lnTo>
                  <a:pt x="18109" y="181087"/>
                </a:lnTo>
                <a:lnTo>
                  <a:pt x="18097" y="181071"/>
                </a:lnTo>
                <a:lnTo>
                  <a:pt x="18099" y="181063"/>
                </a:lnTo>
                <a:lnTo>
                  <a:pt x="18102" y="181057"/>
                </a:lnTo>
                <a:lnTo>
                  <a:pt x="18109" y="181049"/>
                </a:lnTo>
                <a:lnTo>
                  <a:pt x="18114" y="181046"/>
                </a:lnTo>
                <a:lnTo>
                  <a:pt x="18124" y="181050"/>
                </a:lnTo>
                <a:lnTo>
                  <a:pt x="18124" y="181051"/>
                </a:lnTo>
                <a:lnTo>
                  <a:pt x="18133" y="181057"/>
                </a:lnTo>
                <a:lnTo>
                  <a:pt x="18146" y="181063"/>
                </a:lnTo>
                <a:lnTo>
                  <a:pt x="18153" y="181064"/>
                </a:lnTo>
                <a:lnTo>
                  <a:pt x="18155" y="181066"/>
                </a:lnTo>
                <a:lnTo>
                  <a:pt x="18156" y="181071"/>
                </a:lnTo>
                <a:lnTo>
                  <a:pt x="18157" y="181073"/>
                </a:lnTo>
                <a:lnTo>
                  <a:pt x="18166" y="181075"/>
                </a:lnTo>
                <a:lnTo>
                  <a:pt x="18171" y="181076"/>
                </a:lnTo>
                <a:lnTo>
                  <a:pt x="18177" y="181076"/>
                </a:lnTo>
                <a:lnTo>
                  <a:pt x="18180" y="181077"/>
                </a:lnTo>
                <a:lnTo>
                  <a:pt x="18180" y="181072"/>
                </a:lnTo>
                <a:lnTo>
                  <a:pt x="18177" y="181069"/>
                </a:lnTo>
                <a:lnTo>
                  <a:pt x="18174" y="181068"/>
                </a:lnTo>
                <a:lnTo>
                  <a:pt x="18171" y="181064"/>
                </a:lnTo>
                <a:lnTo>
                  <a:pt x="18170" y="181060"/>
                </a:lnTo>
                <a:lnTo>
                  <a:pt x="18170" y="181056"/>
                </a:lnTo>
                <a:lnTo>
                  <a:pt x="18171" y="181054"/>
                </a:lnTo>
                <a:lnTo>
                  <a:pt x="18176" y="181050"/>
                </a:lnTo>
                <a:lnTo>
                  <a:pt x="18176" y="181048"/>
                </a:lnTo>
                <a:lnTo>
                  <a:pt x="18176" y="181041"/>
                </a:lnTo>
                <a:lnTo>
                  <a:pt x="18174" y="181032"/>
                </a:lnTo>
                <a:lnTo>
                  <a:pt x="18176" y="181028"/>
                </a:lnTo>
                <a:lnTo>
                  <a:pt x="18180" y="181022"/>
                </a:lnTo>
                <a:lnTo>
                  <a:pt x="18194" y="181015"/>
                </a:lnTo>
                <a:lnTo>
                  <a:pt x="18201" y="181013"/>
                </a:lnTo>
                <a:lnTo>
                  <a:pt x="18213" y="181006"/>
                </a:lnTo>
                <a:lnTo>
                  <a:pt x="18219" y="181002"/>
                </a:lnTo>
                <a:lnTo>
                  <a:pt x="18228" y="180993"/>
                </a:lnTo>
                <a:lnTo>
                  <a:pt x="18237" y="180988"/>
                </a:lnTo>
                <a:lnTo>
                  <a:pt x="18242" y="180986"/>
                </a:lnTo>
                <a:lnTo>
                  <a:pt x="18244" y="180982"/>
                </a:lnTo>
                <a:lnTo>
                  <a:pt x="18246" y="180974"/>
                </a:lnTo>
                <a:lnTo>
                  <a:pt x="18251" y="180967"/>
                </a:lnTo>
                <a:lnTo>
                  <a:pt x="18258" y="180961"/>
                </a:lnTo>
                <a:lnTo>
                  <a:pt x="18266" y="180955"/>
                </a:lnTo>
                <a:lnTo>
                  <a:pt x="18280" y="180945"/>
                </a:lnTo>
                <a:lnTo>
                  <a:pt x="18292" y="180937"/>
                </a:lnTo>
                <a:lnTo>
                  <a:pt x="18298" y="180932"/>
                </a:lnTo>
                <a:lnTo>
                  <a:pt x="18317" y="180920"/>
                </a:lnTo>
                <a:lnTo>
                  <a:pt x="18322" y="180918"/>
                </a:lnTo>
                <a:lnTo>
                  <a:pt x="18326" y="180909"/>
                </a:lnTo>
                <a:lnTo>
                  <a:pt x="18330" y="180906"/>
                </a:lnTo>
                <a:lnTo>
                  <a:pt x="18338" y="180901"/>
                </a:lnTo>
                <a:lnTo>
                  <a:pt x="18340" y="180893"/>
                </a:lnTo>
                <a:lnTo>
                  <a:pt x="18345" y="180884"/>
                </a:lnTo>
                <a:lnTo>
                  <a:pt x="18349" y="180866"/>
                </a:lnTo>
                <a:lnTo>
                  <a:pt x="18354" y="180857"/>
                </a:lnTo>
                <a:lnTo>
                  <a:pt x="18356" y="180846"/>
                </a:lnTo>
                <a:lnTo>
                  <a:pt x="18358" y="180838"/>
                </a:lnTo>
                <a:lnTo>
                  <a:pt x="18360" y="180833"/>
                </a:lnTo>
                <a:lnTo>
                  <a:pt x="18368" y="180834"/>
                </a:lnTo>
                <a:lnTo>
                  <a:pt x="18370" y="180833"/>
                </a:lnTo>
                <a:lnTo>
                  <a:pt x="18374" y="180831"/>
                </a:lnTo>
                <a:lnTo>
                  <a:pt x="18379" y="180831"/>
                </a:lnTo>
                <a:lnTo>
                  <a:pt x="18383" y="180828"/>
                </a:lnTo>
                <a:lnTo>
                  <a:pt x="18386" y="180824"/>
                </a:lnTo>
                <a:lnTo>
                  <a:pt x="18386" y="180822"/>
                </a:lnTo>
                <a:lnTo>
                  <a:pt x="18389" y="180816"/>
                </a:lnTo>
                <a:lnTo>
                  <a:pt x="18391" y="180814"/>
                </a:lnTo>
                <a:lnTo>
                  <a:pt x="18393" y="180812"/>
                </a:lnTo>
                <a:lnTo>
                  <a:pt x="18398" y="180809"/>
                </a:lnTo>
                <a:lnTo>
                  <a:pt x="18400" y="180806"/>
                </a:lnTo>
                <a:lnTo>
                  <a:pt x="18401" y="180803"/>
                </a:lnTo>
                <a:lnTo>
                  <a:pt x="18401" y="180799"/>
                </a:lnTo>
                <a:lnTo>
                  <a:pt x="18401" y="180797"/>
                </a:lnTo>
                <a:lnTo>
                  <a:pt x="18407" y="180796"/>
                </a:lnTo>
                <a:lnTo>
                  <a:pt x="18408" y="180796"/>
                </a:lnTo>
                <a:lnTo>
                  <a:pt x="18410" y="180796"/>
                </a:lnTo>
                <a:lnTo>
                  <a:pt x="18412" y="180794"/>
                </a:lnTo>
                <a:lnTo>
                  <a:pt x="18415" y="180786"/>
                </a:lnTo>
                <a:lnTo>
                  <a:pt x="18406" y="180776"/>
                </a:lnTo>
                <a:lnTo>
                  <a:pt x="18403" y="180767"/>
                </a:lnTo>
                <a:lnTo>
                  <a:pt x="18401" y="180763"/>
                </a:lnTo>
                <a:lnTo>
                  <a:pt x="18402" y="180754"/>
                </a:lnTo>
                <a:lnTo>
                  <a:pt x="18407" y="180748"/>
                </a:lnTo>
                <a:lnTo>
                  <a:pt x="18411" y="180744"/>
                </a:lnTo>
                <a:lnTo>
                  <a:pt x="18412" y="180739"/>
                </a:lnTo>
                <a:lnTo>
                  <a:pt x="18413" y="180735"/>
                </a:lnTo>
                <a:lnTo>
                  <a:pt x="18413" y="180731"/>
                </a:lnTo>
                <a:lnTo>
                  <a:pt x="18410" y="180721"/>
                </a:lnTo>
                <a:lnTo>
                  <a:pt x="18408" y="180721"/>
                </a:lnTo>
                <a:lnTo>
                  <a:pt x="18402" y="180721"/>
                </a:lnTo>
                <a:lnTo>
                  <a:pt x="18394" y="180716"/>
                </a:lnTo>
                <a:lnTo>
                  <a:pt x="18390" y="180716"/>
                </a:lnTo>
                <a:lnTo>
                  <a:pt x="18384" y="180713"/>
                </a:lnTo>
                <a:lnTo>
                  <a:pt x="18378" y="180709"/>
                </a:lnTo>
                <a:lnTo>
                  <a:pt x="18377" y="180707"/>
                </a:lnTo>
                <a:lnTo>
                  <a:pt x="18376" y="180704"/>
                </a:lnTo>
                <a:lnTo>
                  <a:pt x="18376" y="180703"/>
                </a:lnTo>
                <a:lnTo>
                  <a:pt x="18376" y="180698"/>
                </a:lnTo>
                <a:lnTo>
                  <a:pt x="18378" y="180698"/>
                </a:lnTo>
                <a:lnTo>
                  <a:pt x="18379" y="180686"/>
                </a:lnTo>
                <a:lnTo>
                  <a:pt x="18381" y="180684"/>
                </a:lnTo>
                <a:lnTo>
                  <a:pt x="18390" y="180680"/>
                </a:lnTo>
                <a:lnTo>
                  <a:pt x="18393" y="180680"/>
                </a:lnTo>
                <a:lnTo>
                  <a:pt x="18402" y="180682"/>
                </a:lnTo>
                <a:lnTo>
                  <a:pt x="18406" y="180682"/>
                </a:lnTo>
                <a:lnTo>
                  <a:pt x="18418" y="180676"/>
                </a:lnTo>
                <a:lnTo>
                  <a:pt x="18419" y="180675"/>
                </a:lnTo>
                <a:lnTo>
                  <a:pt x="18421" y="180674"/>
                </a:lnTo>
                <a:lnTo>
                  <a:pt x="18425" y="180665"/>
                </a:lnTo>
                <a:lnTo>
                  <a:pt x="18426" y="180665"/>
                </a:lnTo>
                <a:lnTo>
                  <a:pt x="18428" y="180665"/>
                </a:lnTo>
                <a:lnTo>
                  <a:pt x="18432" y="180662"/>
                </a:lnTo>
                <a:lnTo>
                  <a:pt x="18434" y="180658"/>
                </a:lnTo>
                <a:lnTo>
                  <a:pt x="18442" y="180653"/>
                </a:lnTo>
                <a:lnTo>
                  <a:pt x="18442" y="180651"/>
                </a:lnTo>
                <a:lnTo>
                  <a:pt x="18453" y="180645"/>
                </a:lnTo>
                <a:lnTo>
                  <a:pt x="18475" y="180648"/>
                </a:lnTo>
                <a:lnTo>
                  <a:pt x="18491" y="180651"/>
                </a:lnTo>
                <a:lnTo>
                  <a:pt x="18494" y="180651"/>
                </a:lnTo>
                <a:lnTo>
                  <a:pt x="18504" y="180658"/>
                </a:lnTo>
                <a:lnTo>
                  <a:pt x="18519" y="180660"/>
                </a:lnTo>
                <a:lnTo>
                  <a:pt x="18522" y="180662"/>
                </a:lnTo>
                <a:lnTo>
                  <a:pt x="18530" y="180664"/>
                </a:lnTo>
                <a:lnTo>
                  <a:pt x="18544" y="180654"/>
                </a:lnTo>
                <a:lnTo>
                  <a:pt x="18547" y="180651"/>
                </a:lnTo>
                <a:lnTo>
                  <a:pt x="18552" y="180647"/>
                </a:lnTo>
                <a:lnTo>
                  <a:pt x="18555" y="180644"/>
                </a:lnTo>
                <a:lnTo>
                  <a:pt x="18559" y="180642"/>
                </a:lnTo>
                <a:lnTo>
                  <a:pt x="18561" y="180641"/>
                </a:lnTo>
                <a:lnTo>
                  <a:pt x="18566" y="180635"/>
                </a:lnTo>
                <a:lnTo>
                  <a:pt x="18566" y="180631"/>
                </a:lnTo>
                <a:lnTo>
                  <a:pt x="18571" y="180626"/>
                </a:lnTo>
                <a:lnTo>
                  <a:pt x="18575" y="180623"/>
                </a:lnTo>
                <a:lnTo>
                  <a:pt x="18579" y="180621"/>
                </a:lnTo>
                <a:lnTo>
                  <a:pt x="18582" y="180617"/>
                </a:lnTo>
                <a:lnTo>
                  <a:pt x="18584" y="180614"/>
                </a:lnTo>
                <a:lnTo>
                  <a:pt x="18584" y="180608"/>
                </a:lnTo>
                <a:lnTo>
                  <a:pt x="18584" y="180605"/>
                </a:lnTo>
                <a:lnTo>
                  <a:pt x="18582" y="180594"/>
                </a:lnTo>
                <a:lnTo>
                  <a:pt x="18571" y="180585"/>
                </a:lnTo>
                <a:lnTo>
                  <a:pt x="18566" y="180575"/>
                </a:lnTo>
                <a:lnTo>
                  <a:pt x="18569" y="180556"/>
                </a:lnTo>
                <a:lnTo>
                  <a:pt x="18571" y="180548"/>
                </a:lnTo>
                <a:lnTo>
                  <a:pt x="18575" y="180542"/>
                </a:lnTo>
                <a:lnTo>
                  <a:pt x="18579" y="180540"/>
                </a:lnTo>
                <a:lnTo>
                  <a:pt x="18584" y="180540"/>
                </a:lnTo>
                <a:lnTo>
                  <a:pt x="18591" y="180543"/>
                </a:lnTo>
                <a:lnTo>
                  <a:pt x="18598" y="180545"/>
                </a:lnTo>
                <a:lnTo>
                  <a:pt x="18605" y="180550"/>
                </a:lnTo>
                <a:lnTo>
                  <a:pt x="18608" y="180550"/>
                </a:lnTo>
                <a:lnTo>
                  <a:pt x="18608" y="180552"/>
                </a:lnTo>
                <a:lnTo>
                  <a:pt x="18614" y="180556"/>
                </a:lnTo>
                <a:lnTo>
                  <a:pt x="18618" y="180561"/>
                </a:lnTo>
                <a:lnTo>
                  <a:pt x="18626" y="180564"/>
                </a:lnTo>
                <a:lnTo>
                  <a:pt x="18634" y="180571"/>
                </a:lnTo>
                <a:lnTo>
                  <a:pt x="18637" y="180578"/>
                </a:lnTo>
                <a:lnTo>
                  <a:pt x="18657" y="180592"/>
                </a:lnTo>
                <a:lnTo>
                  <a:pt x="18679" y="180605"/>
                </a:lnTo>
                <a:lnTo>
                  <a:pt x="18684" y="180608"/>
                </a:lnTo>
                <a:lnTo>
                  <a:pt x="18694" y="180612"/>
                </a:lnTo>
                <a:lnTo>
                  <a:pt x="18696" y="180615"/>
                </a:lnTo>
                <a:lnTo>
                  <a:pt x="18698" y="180619"/>
                </a:lnTo>
                <a:lnTo>
                  <a:pt x="18712" y="180624"/>
                </a:lnTo>
                <a:lnTo>
                  <a:pt x="18721" y="180631"/>
                </a:lnTo>
                <a:lnTo>
                  <a:pt x="18725" y="180632"/>
                </a:lnTo>
                <a:lnTo>
                  <a:pt x="18737" y="180628"/>
                </a:lnTo>
                <a:lnTo>
                  <a:pt x="18745" y="180627"/>
                </a:lnTo>
                <a:lnTo>
                  <a:pt x="18764" y="180624"/>
                </a:lnTo>
                <a:lnTo>
                  <a:pt x="18786" y="180629"/>
                </a:lnTo>
                <a:lnTo>
                  <a:pt x="18819" y="180630"/>
                </a:lnTo>
                <a:lnTo>
                  <a:pt x="18825" y="180631"/>
                </a:lnTo>
                <a:lnTo>
                  <a:pt x="18841" y="180629"/>
                </a:lnTo>
                <a:lnTo>
                  <a:pt x="18850" y="180629"/>
                </a:lnTo>
                <a:lnTo>
                  <a:pt x="18856" y="180633"/>
                </a:lnTo>
                <a:lnTo>
                  <a:pt x="18857" y="180633"/>
                </a:lnTo>
                <a:lnTo>
                  <a:pt x="18864" y="180634"/>
                </a:lnTo>
                <a:lnTo>
                  <a:pt x="18886" y="180629"/>
                </a:lnTo>
                <a:lnTo>
                  <a:pt x="18890" y="180629"/>
                </a:lnTo>
                <a:lnTo>
                  <a:pt x="18901" y="180623"/>
                </a:lnTo>
                <a:lnTo>
                  <a:pt x="18904" y="180622"/>
                </a:lnTo>
                <a:lnTo>
                  <a:pt x="18913" y="180622"/>
                </a:lnTo>
                <a:lnTo>
                  <a:pt x="18924" y="180621"/>
                </a:lnTo>
                <a:lnTo>
                  <a:pt x="18929" y="180621"/>
                </a:lnTo>
                <a:lnTo>
                  <a:pt x="18938" y="180621"/>
                </a:lnTo>
                <a:lnTo>
                  <a:pt x="18946" y="180625"/>
                </a:lnTo>
                <a:lnTo>
                  <a:pt x="18951" y="180631"/>
                </a:lnTo>
                <a:lnTo>
                  <a:pt x="18956" y="180634"/>
                </a:lnTo>
                <a:lnTo>
                  <a:pt x="18964" y="180637"/>
                </a:lnTo>
                <a:lnTo>
                  <a:pt x="18970" y="180640"/>
                </a:lnTo>
                <a:lnTo>
                  <a:pt x="18977" y="180644"/>
                </a:lnTo>
                <a:lnTo>
                  <a:pt x="18977" y="180649"/>
                </a:lnTo>
                <a:lnTo>
                  <a:pt x="18976" y="180656"/>
                </a:lnTo>
                <a:lnTo>
                  <a:pt x="18976" y="180670"/>
                </a:lnTo>
                <a:lnTo>
                  <a:pt x="18976" y="180673"/>
                </a:lnTo>
                <a:lnTo>
                  <a:pt x="18981" y="180680"/>
                </a:lnTo>
                <a:lnTo>
                  <a:pt x="18986" y="180683"/>
                </a:lnTo>
                <a:lnTo>
                  <a:pt x="18989" y="180683"/>
                </a:lnTo>
                <a:lnTo>
                  <a:pt x="18996" y="180679"/>
                </a:lnTo>
                <a:lnTo>
                  <a:pt x="19000" y="180676"/>
                </a:lnTo>
                <a:lnTo>
                  <a:pt x="19006" y="180669"/>
                </a:lnTo>
                <a:lnTo>
                  <a:pt x="19010" y="180666"/>
                </a:lnTo>
                <a:lnTo>
                  <a:pt x="19012" y="180662"/>
                </a:lnTo>
                <a:lnTo>
                  <a:pt x="19014" y="180657"/>
                </a:lnTo>
                <a:lnTo>
                  <a:pt x="19021" y="180645"/>
                </a:lnTo>
                <a:lnTo>
                  <a:pt x="19025" y="180630"/>
                </a:lnTo>
                <a:lnTo>
                  <a:pt x="19025" y="180622"/>
                </a:lnTo>
                <a:lnTo>
                  <a:pt x="19025" y="180614"/>
                </a:lnTo>
                <a:lnTo>
                  <a:pt x="19025" y="180603"/>
                </a:lnTo>
                <a:lnTo>
                  <a:pt x="19024" y="180599"/>
                </a:lnTo>
                <a:lnTo>
                  <a:pt x="19022" y="180590"/>
                </a:lnTo>
                <a:lnTo>
                  <a:pt x="19026" y="180580"/>
                </a:lnTo>
                <a:lnTo>
                  <a:pt x="19039" y="180562"/>
                </a:lnTo>
                <a:lnTo>
                  <a:pt x="19044" y="180559"/>
                </a:lnTo>
                <a:lnTo>
                  <a:pt x="19062" y="180550"/>
                </a:lnTo>
                <a:lnTo>
                  <a:pt x="19073" y="180545"/>
                </a:lnTo>
                <a:lnTo>
                  <a:pt x="19113" y="180544"/>
                </a:lnTo>
                <a:lnTo>
                  <a:pt x="19123" y="180543"/>
                </a:lnTo>
                <a:lnTo>
                  <a:pt x="19127" y="180543"/>
                </a:lnTo>
                <a:lnTo>
                  <a:pt x="19128" y="180539"/>
                </a:lnTo>
                <a:lnTo>
                  <a:pt x="19143" y="180529"/>
                </a:lnTo>
                <a:lnTo>
                  <a:pt x="19154" y="180525"/>
                </a:lnTo>
                <a:lnTo>
                  <a:pt x="19156" y="180505"/>
                </a:lnTo>
                <a:lnTo>
                  <a:pt x="19158" y="180502"/>
                </a:lnTo>
                <a:lnTo>
                  <a:pt x="19161" y="180495"/>
                </a:lnTo>
                <a:lnTo>
                  <a:pt x="19163" y="180482"/>
                </a:lnTo>
                <a:lnTo>
                  <a:pt x="19164" y="180477"/>
                </a:lnTo>
                <a:lnTo>
                  <a:pt x="19165" y="180472"/>
                </a:lnTo>
                <a:lnTo>
                  <a:pt x="19170" y="180468"/>
                </a:lnTo>
                <a:lnTo>
                  <a:pt x="19173" y="180464"/>
                </a:lnTo>
                <a:lnTo>
                  <a:pt x="19177" y="180462"/>
                </a:lnTo>
                <a:lnTo>
                  <a:pt x="19187" y="180455"/>
                </a:lnTo>
                <a:lnTo>
                  <a:pt x="19197" y="180453"/>
                </a:lnTo>
                <a:lnTo>
                  <a:pt x="19200" y="180455"/>
                </a:lnTo>
                <a:lnTo>
                  <a:pt x="19204" y="180453"/>
                </a:lnTo>
                <a:lnTo>
                  <a:pt x="19223" y="180452"/>
                </a:lnTo>
                <a:lnTo>
                  <a:pt x="19229" y="180452"/>
                </a:lnTo>
                <a:lnTo>
                  <a:pt x="19235" y="180452"/>
                </a:lnTo>
                <a:lnTo>
                  <a:pt x="19248" y="180452"/>
                </a:lnTo>
                <a:lnTo>
                  <a:pt x="19252" y="180449"/>
                </a:lnTo>
                <a:lnTo>
                  <a:pt x="19262" y="180441"/>
                </a:lnTo>
                <a:lnTo>
                  <a:pt x="19263" y="180439"/>
                </a:lnTo>
                <a:lnTo>
                  <a:pt x="19272" y="180426"/>
                </a:lnTo>
                <a:lnTo>
                  <a:pt x="19278" y="180419"/>
                </a:lnTo>
                <a:lnTo>
                  <a:pt x="19282" y="180410"/>
                </a:lnTo>
                <a:lnTo>
                  <a:pt x="19284" y="180405"/>
                </a:lnTo>
                <a:lnTo>
                  <a:pt x="19291" y="180387"/>
                </a:lnTo>
                <a:lnTo>
                  <a:pt x="19291" y="180377"/>
                </a:lnTo>
                <a:lnTo>
                  <a:pt x="19292" y="180368"/>
                </a:lnTo>
                <a:lnTo>
                  <a:pt x="19293" y="180365"/>
                </a:lnTo>
                <a:lnTo>
                  <a:pt x="19298" y="180345"/>
                </a:lnTo>
                <a:lnTo>
                  <a:pt x="19312" y="180341"/>
                </a:lnTo>
                <a:lnTo>
                  <a:pt x="19316" y="180345"/>
                </a:lnTo>
                <a:lnTo>
                  <a:pt x="19322" y="180344"/>
                </a:lnTo>
                <a:lnTo>
                  <a:pt x="19327" y="180344"/>
                </a:lnTo>
                <a:lnTo>
                  <a:pt x="19334" y="180345"/>
                </a:lnTo>
                <a:lnTo>
                  <a:pt x="19340" y="180345"/>
                </a:lnTo>
                <a:lnTo>
                  <a:pt x="19371" y="180336"/>
                </a:lnTo>
                <a:lnTo>
                  <a:pt x="19378" y="180334"/>
                </a:lnTo>
                <a:lnTo>
                  <a:pt x="19380" y="180334"/>
                </a:lnTo>
                <a:lnTo>
                  <a:pt x="19392" y="180337"/>
                </a:lnTo>
                <a:lnTo>
                  <a:pt x="19413" y="180344"/>
                </a:lnTo>
                <a:lnTo>
                  <a:pt x="19417" y="180345"/>
                </a:lnTo>
                <a:lnTo>
                  <a:pt x="19426" y="180347"/>
                </a:lnTo>
                <a:lnTo>
                  <a:pt x="19438" y="180349"/>
                </a:lnTo>
                <a:lnTo>
                  <a:pt x="19468" y="180349"/>
                </a:lnTo>
                <a:lnTo>
                  <a:pt x="19474" y="180349"/>
                </a:lnTo>
                <a:lnTo>
                  <a:pt x="19483" y="180344"/>
                </a:lnTo>
                <a:lnTo>
                  <a:pt x="19489" y="180338"/>
                </a:lnTo>
                <a:lnTo>
                  <a:pt x="19513" y="180328"/>
                </a:lnTo>
                <a:lnTo>
                  <a:pt x="19517" y="180325"/>
                </a:lnTo>
                <a:lnTo>
                  <a:pt x="19522" y="180322"/>
                </a:lnTo>
                <a:lnTo>
                  <a:pt x="19531" y="180321"/>
                </a:lnTo>
                <a:lnTo>
                  <a:pt x="19537" y="180320"/>
                </a:lnTo>
                <a:lnTo>
                  <a:pt x="19542" y="180325"/>
                </a:lnTo>
                <a:lnTo>
                  <a:pt x="19547" y="180335"/>
                </a:lnTo>
                <a:lnTo>
                  <a:pt x="19552" y="180341"/>
                </a:lnTo>
                <a:lnTo>
                  <a:pt x="19557" y="180351"/>
                </a:lnTo>
                <a:lnTo>
                  <a:pt x="19563" y="180357"/>
                </a:lnTo>
                <a:lnTo>
                  <a:pt x="19569" y="180367"/>
                </a:lnTo>
                <a:lnTo>
                  <a:pt x="19569" y="180379"/>
                </a:lnTo>
                <a:lnTo>
                  <a:pt x="19581" y="180398"/>
                </a:lnTo>
                <a:lnTo>
                  <a:pt x="19591" y="180397"/>
                </a:lnTo>
                <a:lnTo>
                  <a:pt x="19601" y="180396"/>
                </a:lnTo>
                <a:lnTo>
                  <a:pt x="19609" y="180394"/>
                </a:lnTo>
                <a:lnTo>
                  <a:pt x="19618" y="180390"/>
                </a:lnTo>
                <a:lnTo>
                  <a:pt x="19637" y="180388"/>
                </a:lnTo>
                <a:lnTo>
                  <a:pt x="19650" y="180378"/>
                </a:lnTo>
                <a:lnTo>
                  <a:pt x="19655" y="180375"/>
                </a:lnTo>
                <a:lnTo>
                  <a:pt x="19655" y="180375"/>
                </a:lnTo>
                <a:lnTo>
                  <a:pt x="19664" y="180359"/>
                </a:lnTo>
                <a:lnTo>
                  <a:pt x="19667" y="180348"/>
                </a:lnTo>
                <a:lnTo>
                  <a:pt x="19676" y="180327"/>
                </a:lnTo>
                <a:lnTo>
                  <a:pt x="19677" y="180316"/>
                </a:lnTo>
                <a:lnTo>
                  <a:pt x="19676" y="180302"/>
                </a:lnTo>
                <a:lnTo>
                  <a:pt x="19672" y="180292"/>
                </a:lnTo>
                <a:lnTo>
                  <a:pt x="19668" y="180282"/>
                </a:lnTo>
                <a:lnTo>
                  <a:pt x="19660" y="180274"/>
                </a:lnTo>
                <a:lnTo>
                  <a:pt x="19655" y="180266"/>
                </a:lnTo>
                <a:lnTo>
                  <a:pt x="19648" y="180260"/>
                </a:lnTo>
                <a:lnTo>
                  <a:pt x="19645" y="180244"/>
                </a:lnTo>
                <a:lnTo>
                  <a:pt x="19636" y="180234"/>
                </a:lnTo>
                <a:lnTo>
                  <a:pt x="19628" y="180214"/>
                </a:lnTo>
                <a:lnTo>
                  <a:pt x="19632" y="180207"/>
                </a:lnTo>
                <a:lnTo>
                  <a:pt x="19633" y="180207"/>
                </a:lnTo>
                <a:lnTo>
                  <a:pt x="19646" y="180209"/>
                </a:lnTo>
                <a:lnTo>
                  <a:pt x="19658" y="180208"/>
                </a:lnTo>
                <a:lnTo>
                  <a:pt x="19662" y="180208"/>
                </a:lnTo>
                <a:lnTo>
                  <a:pt x="19674" y="180207"/>
                </a:lnTo>
                <a:lnTo>
                  <a:pt x="19687" y="180203"/>
                </a:lnTo>
                <a:lnTo>
                  <a:pt x="19692" y="180193"/>
                </a:lnTo>
                <a:lnTo>
                  <a:pt x="19698" y="180181"/>
                </a:lnTo>
                <a:lnTo>
                  <a:pt x="19717" y="180170"/>
                </a:lnTo>
                <a:lnTo>
                  <a:pt x="19733" y="180160"/>
                </a:lnTo>
                <a:lnTo>
                  <a:pt x="19734" y="180165"/>
                </a:lnTo>
                <a:lnTo>
                  <a:pt x="19737" y="180163"/>
                </a:lnTo>
                <a:lnTo>
                  <a:pt x="19744" y="180166"/>
                </a:lnTo>
                <a:lnTo>
                  <a:pt x="19746" y="180172"/>
                </a:lnTo>
                <a:lnTo>
                  <a:pt x="19751" y="180178"/>
                </a:lnTo>
                <a:lnTo>
                  <a:pt x="19752" y="180179"/>
                </a:lnTo>
                <a:lnTo>
                  <a:pt x="19758" y="180175"/>
                </a:lnTo>
                <a:lnTo>
                  <a:pt x="19760" y="180171"/>
                </a:lnTo>
                <a:lnTo>
                  <a:pt x="19763" y="180166"/>
                </a:lnTo>
                <a:lnTo>
                  <a:pt x="19766" y="180162"/>
                </a:lnTo>
                <a:lnTo>
                  <a:pt x="19772" y="180155"/>
                </a:lnTo>
                <a:lnTo>
                  <a:pt x="19782" y="180150"/>
                </a:lnTo>
                <a:lnTo>
                  <a:pt x="19787" y="180143"/>
                </a:lnTo>
                <a:lnTo>
                  <a:pt x="19792" y="180142"/>
                </a:lnTo>
                <a:lnTo>
                  <a:pt x="19800" y="180148"/>
                </a:lnTo>
                <a:lnTo>
                  <a:pt x="19808" y="180158"/>
                </a:lnTo>
                <a:lnTo>
                  <a:pt x="19817" y="180159"/>
                </a:lnTo>
                <a:lnTo>
                  <a:pt x="19822" y="180153"/>
                </a:lnTo>
                <a:lnTo>
                  <a:pt x="19825" y="180150"/>
                </a:lnTo>
                <a:lnTo>
                  <a:pt x="19827" y="180141"/>
                </a:lnTo>
                <a:lnTo>
                  <a:pt x="19827" y="180135"/>
                </a:lnTo>
                <a:lnTo>
                  <a:pt x="19829" y="180129"/>
                </a:lnTo>
                <a:lnTo>
                  <a:pt x="19838" y="180112"/>
                </a:lnTo>
                <a:lnTo>
                  <a:pt x="19844" y="180108"/>
                </a:lnTo>
                <a:lnTo>
                  <a:pt x="19853" y="180101"/>
                </a:lnTo>
                <a:lnTo>
                  <a:pt x="19863" y="180091"/>
                </a:lnTo>
                <a:lnTo>
                  <a:pt x="19876" y="180074"/>
                </a:lnTo>
                <a:lnTo>
                  <a:pt x="19880" y="180058"/>
                </a:lnTo>
                <a:lnTo>
                  <a:pt x="19880" y="180046"/>
                </a:lnTo>
                <a:lnTo>
                  <a:pt x="19878" y="180031"/>
                </a:lnTo>
                <a:lnTo>
                  <a:pt x="19872" y="180020"/>
                </a:lnTo>
                <a:lnTo>
                  <a:pt x="19866" y="179992"/>
                </a:lnTo>
                <a:lnTo>
                  <a:pt x="19859" y="179979"/>
                </a:lnTo>
                <a:lnTo>
                  <a:pt x="19853" y="179960"/>
                </a:lnTo>
                <a:lnTo>
                  <a:pt x="19860" y="179961"/>
                </a:lnTo>
                <a:lnTo>
                  <a:pt x="19861" y="179956"/>
                </a:lnTo>
                <a:lnTo>
                  <a:pt x="19871" y="179955"/>
                </a:lnTo>
                <a:lnTo>
                  <a:pt x="19876" y="179955"/>
                </a:lnTo>
                <a:lnTo>
                  <a:pt x="19882" y="179954"/>
                </a:lnTo>
                <a:lnTo>
                  <a:pt x="19886" y="179953"/>
                </a:lnTo>
                <a:lnTo>
                  <a:pt x="19891" y="179953"/>
                </a:lnTo>
                <a:lnTo>
                  <a:pt x="19897" y="179959"/>
                </a:lnTo>
                <a:lnTo>
                  <a:pt x="19898" y="179961"/>
                </a:lnTo>
                <a:lnTo>
                  <a:pt x="19904" y="179962"/>
                </a:lnTo>
                <a:lnTo>
                  <a:pt x="19910" y="179962"/>
                </a:lnTo>
                <a:lnTo>
                  <a:pt x="19917" y="179962"/>
                </a:lnTo>
                <a:lnTo>
                  <a:pt x="19920" y="179962"/>
                </a:lnTo>
                <a:lnTo>
                  <a:pt x="19925" y="179962"/>
                </a:lnTo>
                <a:lnTo>
                  <a:pt x="19929" y="179962"/>
                </a:lnTo>
                <a:lnTo>
                  <a:pt x="19932" y="179961"/>
                </a:lnTo>
                <a:lnTo>
                  <a:pt x="19932" y="179952"/>
                </a:lnTo>
                <a:lnTo>
                  <a:pt x="19928" y="179951"/>
                </a:lnTo>
                <a:lnTo>
                  <a:pt x="19921" y="179944"/>
                </a:lnTo>
                <a:lnTo>
                  <a:pt x="19921" y="179943"/>
                </a:lnTo>
                <a:lnTo>
                  <a:pt x="19920" y="179936"/>
                </a:lnTo>
                <a:lnTo>
                  <a:pt x="19920" y="179935"/>
                </a:lnTo>
                <a:lnTo>
                  <a:pt x="19920" y="179930"/>
                </a:lnTo>
                <a:lnTo>
                  <a:pt x="19922" y="179923"/>
                </a:lnTo>
                <a:lnTo>
                  <a:pt x="19924" y="179921"/>
                </a:lnTo>
                <a:lnTo>
                  <a:pt x="19926" y="179912"/>
                </a:lnTo>
                <a:lnTo>
                  <a:pt x="19928" y="179908"/>
                </a:lnTo>
                <a:lnTo>
                  <a:pt x="19928" y="179908"/>
                </a:lnTo>
                <a:lnTo>
                  <a:pt x="19928" y="179902"/>
                </a:lnTo>
                <a:lnTo>
                  <a:pt x="19936" y="179896"/>
                </a:lnTo>
                <a:lnTo>
                  <a:pt x="19933" y="179885"/>
                </a:lnTo>
                <a:lnTo>
                  <a:pt x="19931" y="179866"/>
                </a:lnTo>
                <a:lnTo>
                  <a:pt x="19931" y="179852"/>
                </a:lnTo>
                <a:lnTo>
                  <a:pt x="19934" y="179845"/>
                </a:lnTo>
                <a:lnTo>
                  <a:pt x="19936" y="179838"/>
                </a:lnTo>
                <a:lnTo>
                  <a:pt x="19943" y="179827"/>
                </a:lnTo>
                <a:lnTo>
                  <a:pt x="19946" y="179827"/>
                </a:lnTo>
                <a:lnTo>
                  <a:pt x="19950" y="179825"/>
                </a:lnTo>
                <a:lnTo>
                  <a:pt x="19955" y="179824"/>
                </a:lnTo>
                <a:lnTo>
                  <a:pt x="19960" y="179820"/>
                </a:lnTo>
                <a:lnTo>
                  <a:pt x="19961" y="179812"/>
                </a:lnTo>
                <a:lnTo>
                  <a:pt x="19949" y="179804"/>
                </a:lnTo>
                <a:lnTo>
                  <a:pt x="19948" y="179800"/>
                </a:lnTo>
                <a:lnTo>
                  <a:pt x="19947" y="179798"/>
                </a:lnTo>
                <a:lnTo>
                  <a:pt x="19945" y="179794"/>
                </a:lnTo>
                <a:lnTo>
                  <a:pt x="19944" y="179792"/>
                </a:lnTo>
                <a:lnTo>
                  <a:pt x="19943" y="179790"/>
                </a:lnTo>
                <a:lnTo>
                  <a:pt x="19943" y="179785"/>
                </a:lnTo>
                <a:lnTo>
                  <a:pt x="19943" y="179781"/>
                </a:lnTo>
                <a:lnTo>
                  <a:pt x="19937" y="179780"/>
                </a:lnTo>
                <a:lnTo>
                  <a:pt x="19931" y="179783"/>
                </a:lnTo>
                <a:lnTo>
                  <a:pt x="19928" y="179785"/>
                </a:lnTo>
                <a:lnTo>
                  <a:pt x="19924" y="179785"/>
                </a:lnTo>
                <a:lnTo>
                  <a:pt x="19919" y="179785"/>
                </a:lnTo>
                <a:lnTo>
                  <a:pt x="19915" y="179785"/>
                </a:lnTo>
                <a:lnTo>
                  <a:pt x="19912" y="179782"/>
                </a:lnTo>
                <a:lnTo>
                  <a:pt x="19910" y="179779"/>
                </a:lnTo>
                <a:lnTo>
                  <a:pt x="19911" y="179775"/>
                </a:lnTo>
                <a:lnTo>
                  <a:pt x="19916" y="179769"/>
                </a:lnTo>
                <a:lnTo>
                  <a:pt x="19919" y="179763"/>
                </a:lnTo>
                <a:lnTo>
                  <a:pt x="19920" y="179761"/>
                </a:lnTo>
                <a:lnTo>
                  <a:pt x="19925" y="179759"/>
                </a:lnTo>
                <a:lnTo>
                  <a:pt x="19926" y="179757"/>
                </a:lnTo>
                <a:lnTo>
                  <a:pt x="19929" y="179752"/>
                </a:lnTo>
                <a:lnTo>
                  <a:pt x="19930" y="179750"/>
                </a:lnTo>
                <a:lnTo>
                  <a:pt x="19930" y="179748"/>
                </a:lnTo>
                <a:lnTo>
                  <a:pt x="19930" y="179744"/>
                </a:lnTo>
                <a:lnTo>
                  <a:pt x="19929" y="179740"/>
                </a:lnTo>
                <a:lnTo>
                  <a:pt x="19925" y="179739"/>
                </a:lnTo>
                <a:lnTo>
                  <a:pt x="19922" y="179731"/>
                </a:lnTo>
                <a:lnTo>
                  <a:pt x="19921" y="179728"/>
                </a:lnTo>
                <a:lnTo>
                  <a:pt x="19920" y="179724"/>
                </a:lnTo>
                <a:lnTo>
                  <a:pt x="19919" y="179717"/>
                </a:lnTo>
                <a:lnTo>
                  <a:pt x="19919" y="179714"/>
                </a:lnTo>
                <a:lnTo>
                  <a:pt x="19920" y="179708"/>
                </a:lnTo>
                <a:lnTo>
                  <a:pt x="19921" y="179705"/>
                </a:lnTo>
                <a:lnTo>
                  <a:pt x="19921" y="179703"/>
                </a:lnTo>
                <a:lnTo>
                  <a:pt x="19920" y="179702"/>
                </a:lnTo>
                <a:lnTo>
                  <a:pt x="19914" y="179702"/>
                </a:lnTo>
                <a:lnTo>
                  <a:pt x="19909" y="179693"/>
                </a:lnTo>
                <a:lnTo>
                  <a:pt x="19914" y="179688"/>
                </a:lnTo>
                <a:lnTo>
                  <a:pt x="19918" y="179684"/>
                </a:lnTo>
                <a:lnTo>
                  <a:pt x="19921" y="179680"/>
                </a:lnTo>
                <a:lnTo>
                  <a:pt x="19922" y="179675"/>
                </a:lnTo>
                <a:lnTo>
                  <a:pt x="19922" y="179672"/>
                </a:lnTo>
                <a:lnTo>
                  <a:pt x="19922" y="179664"/>
                </a:lnTo>
                <a:lnTo>
                  <a:pt x="19925" y="179661"/>
                </a:lnTo>
                <a:lnTo>
                  <a:pt x="19936" y="179660"/>
                </a:lnTo>
                <a:lnTo>
                  <a:pt x="19942" y="179658"/>
                </a:lnTo>
                <a:lnTo>
                  <a:pt x="19948" y="179652"/>
                </a:lnTo>
                <a:lnTo>
                  <a:pt x="19952" y="179648"/>
                </a:lnTo>
                <a:lnTo>
                  <a:pt x="19958" y="179646"/>
                </a:lnTo>
                <a:lnTo>
                  <a:pt x="19963" y="179643"/>
                </a:lnTo>
                <a:lnTo>
                  <a:pt x="19969" y="179636"/>
                </a:lnTo>
                <a:lnTo>
                  <a:pt x="19975" y="179622"/>
                </a:lnTo>
                <a:lnTo>
                  <a:pt x="19975" y="179611"/>
                </a:lnTo>
                <a:lnTo>
                  <a:pt x="19973" y="179603"/>
                </a:lnTo>
                <a:lnTo>
                  <a:pt x="19973" y="179601"/>
                </a:lnTo>
                <a:lnTo>
                  <a:pt x="19976" y="179596"/>
                </a:lnTo>
                <a:lnTo>
                  <a:pt x="19985" y="179594"/>
                </a:lnTo>
                <a:lnTo>
                  <a:pt x="19993" y="179592"/>
                </a:lnTo>
                <a:lnTo>
                  <a:pt x="19996" y="179589"/>
                </a:lnTo>
                <a:lnTo>
                  <a:pt x="19999" y="179588"/>
                </a:lnTo>
                <a:lnTo>
                  <a:pt x="20004" y="179583"/>
                </a:lnTo>
                <a:lnTo>
                  <a:pt x="20004" y="179578"/>
                </a:lnTo>
                <a:lnTo>
                  <a:pt x="20006" y="179573"/>
                </a:lnTo>
                <a:lnTo>
                  <a:pt x="20012" y="179566"/>
                </a:lnTo>
                <a:lnTo>
                  <a:pt x="20012" y="179562"/>
                </a:lnTo>
                <a:lnTo>
                  <a:pt x="20011" y="179555"/>
                </a:lnTo>
                <a:lnTo>
                  <a:pt x="20003" y="179554"/>
                </a:lnTo>
                <a:lnTo>
                  <a:pt x="19992" y="179555"/>
                </a:lnTo>
                <a:lnTo>
                  <a:pt x="19984" y="179546"/>
                </a:lnTo>
                <a:lnTo>
                  <a:pt x="19980" y="179540"/>
                </a:lnTo>
                <a:lnTo>
                  <a:pt x="19979" y="179531"/>
                </a:lnTo>
                <a:lnTo>
                  <a:pt x="19971" y="179523"/>
                </a:lnTo>
                <a:lnTo>
                  <a:pt x="19972" y="179522"/>
                </a:lnTo>
                <a:lnTo>
                  <a:pt x="19977" y="179519"/>
                </a:lnTo>
                <a:lnTo>
                  <a:pt x="19985" y="179521"/>
                </a:lnTo>
                <a:lnTo>
                  <a:pt x="19994" y="179517"/>
                </a:lnTo>
                <a:lnTo>
                  <a:pt x="20010" y="179512"/>
                </a:lnTo>
                <a:lnTo>
                  <a:pt x="20027" y="179502"/>
                </a:lnTo>
                <a:lnTo>
                  <a:pt x="20036" y="179495"/>
                </a:lnTo>
                <a:lnTo>
                  <a:pt x="20041" y="179488"/>
                </a:lnTo>
                <a:lnTo>
                  <a:pt x="20043" y="179487"/>
                </a:lnTo>
                <a:lnTo>
                  <a:pt x="20045" y="179480"/>
                </a:lnTo>
                <a:lnTo>
                  <a:pt x="20048" y="179476"/>
                </a:lnTo>
                <a:lnTo>
                  <a:pt x="20051" y="179473"/>
                </a:lnTo>
                <a:lnTo>
                  <a:pt x="20067" y="179469"/>
                </a:lnTo>
                <a:lnTo>
                  <a:pt x="20082" y="179465"/>
                </a:lnTo>
                <a:lnTo>
                  <a:pt x="20087" y="179465"/>
                </a:lnTo>
                <a:lnTo>
                  <a:pt x="20095" y="179463"/>
                </a:lnTo>
                <a:lnTo>
                  <a:pt x="20099" y="179463"/>
                </a:lnTo>
                <a:lnTo>
                  <a:pt x="20101" y="179461"/>
                </a:lnTo>
                <a:lnTo>
                  <a:pt x="20118" y="179447"/>
                </a:lnTo>
                <a:lnTo>
                  <a:pt x="20143" y="179436"/>
                </a:lnTo>
                <a:lnTo>
                  <a:pt x="20153" y="179431"/>
                </a:lnTo>
                <a:lnTo>
                  <a:pt x="20164" y="179424"/>
                </a:lnTo>
                <a:lnTo>
                  <a:pt x="20172" y="179418"/>
                </a:lnTo>
                <a:lnTo>
                  <a:pt x="20176" y="179417"/>
                </a:lnTo>
                <a:lnTo>
                  <a:pt x="20181" y="179416"/>
                </a:lnTo>
                <a:lnTo>
                  <a:pt x="20188" y="179416"/>
                </a:lnTo>
                <a:lnTo>
                  <a:pt x="20189" y="179420"/>
                </a:lnTo>
                <a:lnTo>
                  <a:pt x="20191" y="179426"/>
                </a:lnTo>
                <a:lnTo>
                  <a:pt x="20191" y="179428"/>
                </a:lnTo>
                <a:lnTo>
                  <a:pt x="20191" y="179434"/>
                </a:lnTo>
                <a:lnTo>
                  <a:pt x="20191" y="179434"/>
                </a:lnTo>
                <a:lnTo>
                  <a:pt x="20191" y="179438"/>
                </a:lnTo>
                <a:lnTo>
                  <a:pt x="20189" y="179449"/>
                </a:lnTo>
                <a:lnTo>
                  <a:pt x="20189" y="179452"/>
                </a:lnTo>
                <a:lnTo>
                  <a:pt x="20201" y="179468"/>
                </a:lnTo>
                <a:lnTo>
                  <a:pt x="20206" y="179473"/>
                </a:lnTo>
                <a:lnTo>
                  <a:pt x="20211" y="179478"/>
                </a:lnTo>
                <a:lnTo>
                  <a:pt x="20215" y="179481"/>
                </a:lnTo>
                <a:lnTo>
                  <a:pt x="20217" y="179483"/>
                </a:lnTo>
                <a:lnTo>
                  <a:pt x="20222" y="179487"/>
                </a:lnTo>
                <a:lnTo>
                  <a:pt x="20225" y="179488"/>
                </a:lnTo>
                <a:lnTo>
                  <a:pt x="20228" y="179491"/>
                </a:lnTo>
                <a:lnTo>
                  <a:pt x="20232" y="179494"/>
                </a:lnTo>
                <a:lnTo>
                  <a:pt x="20236" y="179494"/>
                </a:lnTo>
                <a:lnTo>
                  <a:pt x="20237" y="179495"/>
                </a:lnTo>
                <a:lnTo>
                  <a:pt x="20245" y="179495"/>
                </a:lnTo>
                <a:lnTo>
                  <a:pt x="20250" y="179496"/>
                </a:lnTo>
                <a:lnTo>
                  <a:pt x="20255" y="179496"/>
                </a:lnTo>
                <a:lnTo>
                  <a:pt x="20261" y="179496"/>
                </a:lnTo>
                <a:lnTo>
                  <a:pt x="20264" y="179496"/>
                </a:lnTo>
                <a:lnTo>
                  <a:pt x="20269" y="179495"/>
                </a:lnTo>
                <a:lnTo>
                  <a:pt x="20280" y="179490"/>
                </a:lnTo>
                <a:lnTo>
                  <a:pt x="20281" y="179487"/>
                </a:lnTo>
                <a:lnTo>
                  <a:pt x="20283" y="179485"/>
                </a:lnTo>
                <a:lnTo>
                  <a:pt x="20285" y="179482"/>
                </a:lnTo>
                <a:lnTo>
                  <a:pt x="20285" y="179479"/>
                </a:lnTo>
                <a:lnTo>
                  <a:pt x="20285" y="179475"/>
                </a:lnTo>
                <a:lnTo>
                  <a:pt x="20283" y="179470"/>
                </a:lnTo>
                <a:lnTo>
                  <a:pt x="20283" y="179467"/>
                </a:lnTo>
                <a:lnTo>
                  <a:pt x="20283" y="179461"/>
                </a:lnTo>
                <a:lnTo>
                  <a:pt x="20289" y="179454"/>
                </a:lnTo>
                <a:lnTo>
                  <a:pt x="20296" y="179452"/>
                </a:lnTo>
                <a:lnTo>
                  <a:pt x="20304" y="179457"/>
                </a:lnTo>
                <a:lnTo>
                  <a:pt x="20311" y="179461"/>
                </a:lnTo>
                <a:lnTo>
                  <a:pt x="20319" y="179458"/>
                </a:lnTo>
                <a:lnTo>
                  <a:pt x="20324" y="179452"/>
                </a:lnTo>
                <a:lnTo>
                  <a:pt x="20327" y="179449"/>
                </a:lnTo>
                <a:lnTo>
                  <a:pt x="20329" y="179442"/>
                </a:lnTo>
                <a:lnTo>
                  <a:pt x="20329" y="179435"/>
                </a:lnTo>
                <a:lnTo>
                  <a:pt x="20329" y="179430"/>
                </a:lnTo>
                <a:lnTo>
                  <a:pt x="20329" y="179424"/>
                </a:lnTo>
                <a:lnTo>
                  <a:pt x="20331" y="179417"/>
                </a:lnTo>
                <a:lnTo>
                  <a:pt x="20332" y="179411"/>
                </a:lnTo>
                <a:lnTo>
                  <a:pt x="20335" y="179404"/>
                </a:lnTo>
                <a:lnTo>
                  <a:pt x="20337" y="179400"/>
                </a:lnTo>
                <a:lnTo>
                  <a:pt x="20339" y="179399"/>
                </a:lnTo>
                <a:lnTo>
                  <a:pt x="20347" y="179400"/>
                </a:lnTo>
                <a:lnTo>
                  <a:pt x="20351" y="179405"/>
                </a:lnTo>
                <a:lnTo>
                  <a:pt x="20368" y="179407"/>
                </a:lnTo>
                <a:lnTo>
                  <a:pt x="20374" y="179407"/>
                </a:lnTo>
                <a:lnTo>
                  <a:pt x="20380" y="179405"/>
                </a:lnTo>
                <a:lnTo>
                  <a:pt x="20390" y="179404"/>
                </a:lnTo>
                <a:lnTo>
                  <a:pt x="20397" y="179404"/>
                </a:lnTo>
                <a:lnTo>
                  <a:pt x="20408" y="179405"/>
                </a:lnTo>
                <a:lnTo>
                  <a:pt x="20410" y="179405"/>
                </a:lnTo>
                <a:lnTo>
                  <a:pt x="20417" y="179404"/>
                </a:lnTo>
                <a:lnTo>
                  <a:pt x="20428" y="179400"/>
                </a:lnTo>
                <a:lnTo>
                  <a:pt x="20434" y="179396"/>
                </a:lnTo>
                <a:lnTo>
                  <a:pt x="20444" y="179392"/>
                </a:lnTo>
                <a:lnTo>
                  <a:pt x="20447" y="179392"/>
                </a:lnTo>
                <a:lnTo>
                  <a:pt x="20452" y="179391"/>
                </a:lnTo>
                <a:lnTo>
                  <a:pt x="20458" y="179388"/>
                </a:lnTo>
                <a:lnTo>
                  <a:pt x="20462" y="179386"/>
                </a:lnTo>
                <a:lnTo>
                  <a:pt x="20462" y="179382"/>
                </a:lnTo>
                <a:lnTo>
                  <a:pt x="20460" y="179376"/>
                </a:lnTo>
                <a:lnTo>
                  <a:pt x="20454" y="179373"/>
                </a:lnTo>
                <a:lnTo>
                  <a:pt x="20450" y="179373"/>
                </a:lnTo>
                <a:lnTo>
                  <a:pt x="20441" y="179373"/>
                </a:lnTo>
                <a:lnTo>
                  <a:pt x="20437" y="179368"/>
                </a:lnTo>
                <a:lnTo>
                  <a:pt x="20439" y="179360"/>
                </a:lnTo>
                <a:lnTo>
                  <a:pt x="20447" y="179358"/>
                </a:lnTo>
                <a:lnTo>
                  <a:pt x="20451" y="179357"/>
                </a:lnTo>
                <a:lnTo>
                  <a:pt x="20456" y="179357"/>
                </a:lnTo>
                <a:lnTo>
                  <a:pt x="20460" y="179355"/>
                </a:lnTo>
                <a:lnTo>
                  <a:pt x="20474" y="179346"/>
                </a:lnTo>
                <a:lnTo>
                  <a:pt x="20480" y="179338"/>
                </a:lnTo>
                <a:lnTo>
                  <a:pt x="20482" y="179330"/>
                </a:lnTo>
                <a:lnTo>
                  <a:pt x="20484" y="179322"/>
                </a:lnTo>
                <a:lnTo>
                  <a:pt x="20484" y="179319"/>
                </a:lnTo>
                <a:lnTo>
                  <a:pt x="20472" y="179315"/>
                </a:lnTo>
                <a:lnTo>
                  <a:pt x="20469" y="179313"/>
                </a:lnTo>
                <a:lnTo>
                  <a:pt x="20466" y="179311"/>
                </a:lnTo>
                <a:lnTo>
                  <a:pt x="20466" y="179303"/>
                </a:lnTo>
                <a:lnTo>
                  <a:pt x="20473" y="179299"/>
                </a:lnTo>
                <a:lnTo>
                  <a:pt x="20479" y="179298"/>
                </a:lnTo>
                <a:lnTo>
                  <a:pt x="20485" y="179294"/>
                </a:lnTo>
                <a:lnTo>
                  <a:pt x="20488" y="179293"/>
                </a:lnTo>
                <a:lnTo>
                  <a:pt x="20491" y="179286"/>
                </a:lnTo>
                <a:lnTo>
                  <a:pt x="20491" y="179279"/>
                </a:lnTo>
                <a:lnTo>
                  <a:pt x="20490" y="179273"/>
                </a:lnTo>
                <a:lnTo>
                  <a:pt x="20486" y="179267"/>
                </a:lnTo>
                <a:lnTo>
                  <a:pt x="20476" y="179263"/>
                </a:lnTo>
                <a:lnTo>
                  <a:pt x="20468" y="179262"/>
                </a:lnTo>
                <a:lnTo>
                  <a:pt x="20462" y="179259"/>
                </a:lnTo>
                <a:lnTo>
                  <a:pt x="20462" y="179249"/>
                </a:lnTo>
                <a:lnTo>
                  <a:pt x="20462" y="179246"/>
                </a:lnTo>
                <a:lnTo>
                  <a:pt x="20460" y="179237"/>
                </a:lnTo>
                <a:lnTo>
                  <a:pt x="20458" y="179231"/>
                </a:lnTo>
                <a:lnTo>
                  <a:pt x="20456" y="179226"/>
                </a:lnTo>
                <a:lnTo>
                  <a:pt x="20457" y="179216"/>
                </a:lnTo>
                <a:lnTo>
                  <a:pt x="20461" y="179209"/>
                </a:lnTo>
                <a:lnTo>
                  <a:pt x="20463" y="179206"/>
                </a:lnTo>
                <a:lnTo>
                  <a:pt x="20465" y="179201"/>
                </a:lnTo>
                <a:lnTo>
                  <a:pt x="20470" y="179190"/>
                </a:lnTo>
                <a:lnTo>
                  <a:pt x="20471" y="179189"/>
                </a:lnTo>
                <a:lnTo>
                  <a:pt x="20475" y="179188"/>
                </a:lnTo>
                <a:lnTo>
                  <a:pt x="20482" y="179186"/>
                </a:lnTo>
                <a:lnTo>
                  <a:pt x="20487" y="179187"/>
                </a:lnTo>
                <a:lnTo>
                  <a:pt x="20491" y="179187"/>
                </a:lnTo>
                <a:lnTo>
                  <a:pt x="20494" y="179184"/>
                </a:lnTo>
                <a:lnTo>
                  <a:pt x="20494" y="179175"/>
                </a:lnTo>
                <a:lnTo>
                  <a:pt x="20488" y="179173"/>
                </a:lnTo>
                <a:lnTo>
                  <a:pt x="20482" y="179168"/>
                </a:lnTo>
                <a:lnTo>
                  <a:pt x="20487" y="179158"/>
                </a:lnTo>
                <a:lnTo>
                  <a:pt x="20492" y="179157"/>
                </a:lnTo>
                <a:lnTo>
                  <a:pt x="20495" y="179157"/>
                </a:lnTo>
                <a:lnTo>
                  <a:pt x="20501" y="179154"/>
                </a:lnTo>
                <a:lnTo>
                  <a:pt x="20505" y="179150"/>
                </a:lnTo>
                <a:lnTo>
                  <a:pt x="20505" y="179141"/>
                </a:lnTo>
                <a:lnTo>
                  <a:pt x="20505" y="179134"/>
                </a:lnTo>
                <a:lnTo>
                  <a:pt x="20503" y="179127"/>
                </a:lnTo>
                <a:lnTo>
                  <a:pt x="20502" y="179119"/>
                </a:lnTo>
                <a:lnTo>
                  <a:pt x="20501" y="179107"/>
                </a:lnTo>
                <a:lnTo>
                  <a:pt x="20498" y="179096"/>
                </a:lnTo>
                <a:lnTo>
                  <a:pt x="20501" y="179086"/>
                </a:lnTo>
                <a:lnTo>
                  <a:pt x="20501" y="179077"/>
                </a:lnTo>
                <a:lnTo>
                  <a:pt x="20498" y="179070"/>
                </a:lnTo>
                <a:lnTo>
                  <a:pt x="20498" y="179066"/>
                </a:lnTo>
                <a:lnTo>
                  <a:pt x="20495" y="179063"/>
                </a:lnTo>
                <a:lnTo>
                  <a:pt x="20495" y="179062"/>
                </a:lnTo>
                <a:lnTo>
                  <a:pt x="20497" y="179058"/>
                </a:lnTo>
                <a:lnTo>
                  <a:pt x="20503" y="179058"/>
                </a:lnTo>
                <a:lnTo>
                  <a:pt x="20505" y="179058"/>
                </a:lnTo>
                <a:lnTo>
                  <a:pt x="20508" y="179055"/>
                </a:lnTo>
                <a:lnTo>
                  <a:pt x="20516" y="179057"/>
                </a:lnTo>
                <a:lnTo>
                  <a:pt x="20518" y="179057"/>
                </a:lnTo>
                <a:lnTo>
                  <a:pt x="20525" y="179049"/>
                </a:lnTo>
                <a:lnTo>
                  <a:pt x="20528" y="179043"/>
                </a:lnTo>
                <a:lnTo>
                  <a:pt x="20528" y="179040"/>
                </a:lnTo>
                <a:lnTo>
                  <a:pt x="20525" y="179039"/>
                </a:lnTo>
                <a:lnTo>
                  <a:pt x="20523" y="179034"/>
                </a:lnTo>
                <a:lnTo>
                  <a:pt x="20523" y="179030"/>
                </a:lnTo>
                <a:lnTo>
                  <a:pt x="20527" y="179024"/>
                </a:lnTo>
                <a:lnTo>
                  <a:pt x="20530" y="179022"/>
                </a:lnTo>
                <a:lnTo>
                  <a:pt x="20531" y="179018"/>
                </a:lnTo>
                <a:lnTo>
                  <a:pt x="20532" y="179016"/>
                </a:lnTo>
                <a:lnTo>
                  <a:pt x="20533" y="179013"/>
                </a:lnTo>
                <a:lnTo>
                  <a:pt x="20531" y="179007"/>
                </a:lnTo>
                <a:lnTo>
                  <a:pt x="20529" y="179005"/>
                </a:lnTo>
                <a:lnTo>
                  <a:pt x="20521" y="179000"/>
                </a:lnTo>
                <a:lnTo>
                  <a:pt x="20518" y="178995"/>
                </a:lnTo>
                <a:lnTo>
                  <a:pt x="20518" y="178990"/>
                </a:lnTo>
                <a:lnTo>
                  <a:pt x="20521" y="178988"/>
                </a:lnTo>
                <a:lnTo>
                  <a:pt x="20528" y="178986"/>
                </a:lnTo>
                <a:lnTo>
                  <a:pt x="20538" y="178985"/>
                </a:lnTo>
                <a:lnTo>
                  <a:pt x="20545" y="178985"/>
                </a:lnTo>
                <a:lnTo>
                  <a:pt x="20552" y="178987"/>
                </a:lnTo>
                <a:lnTo>
                  <a:pt x="20557" y="178987"/>
                </a:lnTo>
                <a:lnTo>
                  <a:pt x="20560" y="178986"/>
                </a:lnTo>
                <a:lnTo>
                  <a:pt x="20562" y="178981"/>
                </a:lnTo>
                <a:lnTo>
                  <a:pt x="20558" y="178973"/>
                </a:lnTo>
                <a:lnTo>
                  <a:pt x="20556" y="178971"/>
                </a:lnTo>
                <a:lnTo>
                  <a:pt x="20551" y="178967"/>
                </a:lnTo>
                <a:lnTo>
                  <a:pt x="20548" y="178955"/>
                </a:lnTo>
                <a:lnTo>
                  <a:pt x="20547" y="178953"/>
                </a:lnTo>
                <a:lnTo>
                  <a:pt x="20547" y="178949"/>
                </a:lnTo>
                <a:lnTo>
                  <a:pt x="20550" y="178946"/>
                </a:lnTo>
                <a:lnTo>
                  <a:pt x="20553" y="178944"/>
                </a:lnTo>
                <a:lnTo>
                  <a:pt x="20555" y="178941"/>
                </a:lnTo>
                <a:lnTo>
                  <a:pt x="20555" y="178937"/>
                </a:lnTo>
                <a:lnTo>
                  <a:pt x="20555" y="178926"/>
                </a:lnTo>
                <a:lnTo>
                  <a:pt x="20558" y="178922"/>
                </a:lnTo>
                <a:lnTo>
                  <a:pt x="20560" y="178917"/>
                </a:lnTo>
                <a:lnTo>
                  <a:pt x="20562" y="178914"/>
                </a:lnTo>
                <a:lnTo>
                  <a:pt x="20563" y="178911"/>
                </a:lnTo>
                <a:lnTo>
                  <a:pt x="20564" y="178909"/>
                </a:lnTo>
                <a:lnTo>
                  <a:pt x="20568" y="178908"/>
                </a:lnTo>
                <a:lnTo>
                  <a:pt x="20569" y="178907"/>
                </a:lnTo>
                <a:lnTo>
                  <a:pt x="20576" y="178904"/>
                </a:lnTo>
                <a:lnTo>
                  <a:pt x="20580" y="178904"/>
                </a:lnTo>
                <a:lnTo>
                  <a:pt x="20585" y="178904"/>
                </a:lnTo>
                <a:lnTo>
                  <a:pt x="20588" y="178903"/>
                </a:lnTo>
                <a:lnTo>
                  <a:pt x="20591" y="178901"/>
                </a:lnTo>
                <a:lnTo>
                  <a:pt x="20600" y="178884"/>
                </a:lnTo>
                <a:lnTo>
                  <a:pt x="20605" y="178880"/>
                </a:lnTo>
                <a:lnTo>
                  <a:pt x="20617" y="178881"/>
                </a:lnTo>
                <a:lnTo>
                  <a:pt x="20622" y="178886"/>
                </a:lnTo>
                <a:lnTo>
                  <a:pt x="20625" y="178888"/>
                </a:lnTo>
                <a:lnTo>
                  <a:pt x="20628" y="178889"/>
                </a:lnTo>
                <a:lnTo>
                  <a:pt x="20631" y="178889"/>
                </a:lnTo>
                <a:lnTo>
                  <a:pt x="20640" y="178889"/>
                </a:lnTo>
                <a:lnTo>
                  <a:pt x="20644" y="178884"/>
                </a:lnTo>
                <a:lnTo>
                  <a:pt x="20649" y="178879"/>
                </a:lnTo>
                <a:lnTo>
                  <a:pt x="20652" y="178876"/>
                </a:lnTo>
                <a:lnTo>
                  <a:pt x="20655" y="178872"/>
                </a:lnTo>
                <a:lnTo>
                  <a:pt x="20659" y="178865"/>
                </a:lnTo>
                <a:lnTo>
                  <a:pt x="20662" y="178856"/>
                </a:lnTo>
                <a:lnTo>
                  <a:pt x="20664" y="178851"/>
                </a:lnTo>
                <a:lnTo>
                  <a:pt x="20667" y="178847"/>
                </a:lnTo>
                <a:lnTo>
                  <a:pt x="20673" y="178846"/>
                </a:lnTo>
                <a:lnTo>
                  <a:pt x="20679" y="178853"/>
                </a:lnTo>
                <a:lnTo>
                  <a:pt x="20679" y="178856"/>
                </a:lnTo>
                <a:lnTo>
                  <a:pt x="20687" y="178857"/>
                </a:lnTo>
                <a:lnTo>
                  <a:pt x="20693" y="178856"/>
                </a:lnTo>
                <a:lnTo>
                  <a:pt x="20698" y="178855"/>
                </a:lnTo>
                <a:lnTo>
                  <a:pt x="20703" y="178856"/>
                </a:lnTo>
                <a:lnTo>
                  <a:pt x="20707" y="178859"/>
                </a:lnTo>
                <a:lnTo>
                  <a:pt x="20707" y="178866"/>
                </a:lnTo>
                <a:lnTo>
                  <a:pt x="20707" y="178867"/>
                </a:lnTo>
                <a:lnTo>
                  <a:pt x="20708" y="178870"/>
                </a:lnTo>
                <a:lnTo>
                  <a:pt x="20720" y="178874"/>
                </a:lnTo>
                <a:lnTo>
                  <a:pt x="20725" y="178874"/>
                </a:lnTo>
                <a:lnTo>
                  <a:pt x="20732" y="178873"/>
                </a:lnTo>
                <a:lnTo>
                  <a:pt x="20740" y="178876"/>
                </a:lnTo>
                <a:lnTo>
                  <a:pt x="20746" y="178880"/>
                </a:lnTo>
                <a:lnTo>
                  <a:pt x="20749" y="178882"/>
                </a:lnTo>
                <a:lnTo>
                  <a:pt x="20753" y="178882"/>
                </a:lnTo>
                <a:lnTo>
                  <a:pt x="20754" y="178877"/>
                </a:lnTo>
                <a:lnTo>
                  <a:pt x="20754" y="178871"/>
                </a:lnTo>
                <a:lnTo>
                  <a:pt x="20752" y="178867"/>
                </a:lnTo>
                <a:lnTo>
                  <a:pt x="20747" y="178863"/>
                </a:lnTo>
                <a:lnTo>
                  <a:pt x="20744" y="178858"/>
                </a:lnTo>
                <a:lnTo>
                  <a:pt x="20743" y="178853"/>
                </a:lnTo>
                <a:lnTo>
                  <a:pt x="20739" y="178849"/>
                </a:lnTo>
                <a:lnTo>
                  <a:pt x="20739" y="178845"/>
                </a:lnTo>
                <a:lnTo>
                  <a:pt x="20741" y="178840"/>
                </a:lnTo>
                <a:lnTo>
                  <a:pt x="20752" y="178840"/>
                </a:lnTo>
                <a:lnTo>
                  <a:pt x="20759" y="178844"/>
                </a:lnTo>
                <a:lnTo>
                  <a:pt x="20771" y="178848"/>
                </a:lnTo>
                <a:lnTo>
                  <a:pt x="20776" y="178850"/>
                </a:lnTo>
                <a:lnTo>
                  <a:pt x="20781" y="178849"/>
                </a:lnTo>
                <a:lnTo>
                  <a:pt x="20785" y="178844"/>
                </a:lnTo>
                <a:lnTo>
                  <a:pt x="20786" y="178840"/>
                </a:lnTo>
                <a:lnTo>
                  <a:pt x="20795" y="178841"/>
                </a:lnTo>
                <a:lnTo>
                  <a:pt x="20800" y="178849"/>
                </a:lnTo>
                <a:lnTo>
                  <a:pt x="20799" y="178853"/>
                </a:lnTo>
                <a:lnTo>
                  <a:pt x="20797" y="178856"/>
                </a:lnTo>
                <a:lnTo>
                  <a:pt x="20801" y="178862"/>
                </a:lnTo>
                <a:lnTo>
                  <a:pt x="20804" y="178865"/>
                </a:lnTo>
                <a:lnTo>
                  <a:pt x="20817" y="178865"/>
                </a:lnTo>
                <a:lnTo>
                  <a:pt x="20823" y="178865"/>
                </a:lnTo>
                <a:lnTo>
                  <a:pt x="20827" y="178862"/>
                </a:lnTo>
                <a:lnTo>
                  <a:pt x="20828" y="178862"/>
                </a:lnTo>
                <a:lnTo>
                  <a:pt x="20834" y="178857"/>
                </a:lnTo>
                <a:lnTo>
                  <a:pt x="20844" y="178856"/>
                </a:lnTo>
                <a:lnTo>
                  <a:pt x="20849" y="178859"/>
                </a:lnTo>
                <a:lnTo>
                  <a:pt x="20851" y="178860"/>
                </a:lnTo>
                <a:lnTo>
                  <a:pt x="20867" y="178863"/>
                </a:lnTo>
                <a:lnTo>
                  <a:pt x="20873" y="178862"/>
                </a:lnTo>
                <a:lnTo>
                  <a:pt x="20876" y="178861"/>
                </a:lnTo>
                <a:lnTo>
                  <a:pt x="20881" y="178860"/>
                </a:lnTo>
                <a:lnTo>
                  <a:pt x="20882" y="178865"/>
                </a:lnTo>
                <a:lnTo>
                  <a:pt x="20880" y="178872"/>
                </a:lnTo>
                <a:lnTo>
                  <a:pt x="20883" y="178875"/>
                </a:lnTo>
                <a:lnTo>
                  <a:pt x="20887" y="178880"/>
                </a:lnTo>
                <a:lnTo>
                  <a:pt x="20892" y="178880"/>
                </a:lnTo>
                <a:lnTo>
                  <a:pt x="20900" y="178885"/>
                </a:lnTo>
                <a:lnTo>
                  <a:pt x="20911" y="178883"/>
                </a:lnTo>
                <a:lnTo>
                  <a:pt x="20915" y="178882"/>
                </a:lnTo>
                <a:lnTo>
                  <a:pt x="20918" y="178878"/>
                </a:lnTo>
                <a:lnTo>
                  <a:pt x="20920" y="178873"/>
                </a:lnTo>
                <a:lnTo>
                  <a:pt x="20922" y="178869"/>
                </a:lnTo>
                <a:lnTo>
                  <a:pt x="20923" y="178859"/>
                </a:lnTo>
                <a:lnTo>
                  <a:pt x="20923" y="178855"/>
                </a:lnTo>
                <a:lnTo>
                  <a:pt x="20924" y="178847"/>
                </a:lnTo>
                <a:lnTo>
                  <a:pt x="20930" y="178839"/>
                </a:lnTo>
                <a:lnTo>
                  <a:pt x="20931" y="178837"/>
                </a:lnTo>
                <a:lnTo>
                  <a:pt x="20937" y="178832"/>
                </a:lnTo>
                <a:lnTo>
                  <a:pt x="20942" y="178832"/>
                </a:lnTo>
                <a:lnTo>
                  <a:pt x="20948" y="178836"/>
                </a:lnTo>
                <a:lnTo>
                  <a:pt x="20956" y="178834"/>
                </a:lnTo>
                <a:lnTo>
                  <a:pt x="20958" y="178831"/>
                </a:lnTo>
                <a:lnTo>
                  <a:pt x="20959" y="178827"/>
                </a:lnTo>
                <a:lnTo>
                  <a:pt x="20959" y="178822"/>
                </a:lnTo>
                <a:lnTo>
                  <a:pt x="20955" y="178817"/>
                </a:lnTo>
                <a:lnTo>
                  <a:pt x="20948" y="178813"/>
                </a:lnTo>
                <a:lnTo>
                  <a:pt x="20946" y="178808"/>
                </a:lnTo>
                <a:lnTo>
                  <a:pt x="20945" y="178804"/>
                </a:lnTo>
                <a:lnTo>
                  <a:pt x="20945" y="178803"/>
                </a:lnTo>
                <a:lnTo>
                  <a:pt x="20944" y="178800"/>
                </a:lnTo>
                <a:lnTo>
                  <a:pt x="20944" y="178798"/>
                </a:lnTo>
                <a:lnTo>
                  <a:pt x="20944" y="178794"/>
                </a:lnTo>
                <a:lnTo>
                  <a:pt x="20945" y="178785"/>
                </a:lnTo>
                <a:lnTo>
                  <a:pt x="20951" y="178783"/>
                </a:lnTo>
                <a:lnTo>
                  <a:pt x="20957" y="178784"/>
                </a:lnTo>
                <a:lnTo>
                  <a:pt x="20959" y="178784"/>
                </a:lnTo>
                <a:lnTo>
                  <a:pt x="20967" y="178776"/>
                </a:lnTo>
                <a:lnTo>
                  <a:pt x="20975" y="178773"/>
                </a:lnTo>
                <a:lnTo>
                  <a:pt x="20984" y="178775"/>
                </a:lnTo>
                <a:lnTo>
                  <a:pt x="20985" y="178775"/>
                </a:lnTo>
                <a:lnTo>
                  <a:pt x="20987" y="178776"/>
                </a:lnTo>
                <a:lnTo>
                  <a:pt x="20988" y="178777"/>
                </a:lnTo>
                <a:lnTo>
                  <a:pt x="20993" y="178778"/>
                </a:lnTo>
                <a:lnTo>
                  <a:pt x="20997" y="178778"/>
                </a:lnTo>
                <a:lnTo>
                  <a:pt x="21002" y="178776"/>
                </a:lnTo>
                <a:lnTo>
                  <a:pt x="21009" y="178772"/>
                </a:lnTo>
                <a:lnTo>
                  <a:pt x="21015" y="178771"/>
                </a:lnTo>
                <a:lnTo>
                  <a:pt x="21018" y="178768"/>
                </a:lnTo>
                <a:lnTo>
                  <a:pt x="21018" y="178761"/>
                </a:lnTo>
                <a:lnTo>
                  <a:pt x="21017" y="178758"/>
                </a:lnTo>
                <a:lnTo>
                  <a:pt x="21012" y="178753"/>
                </a:lnTo>
                <a:lnTo>
                  <a:pt x="21011" y="178752"/>
                </a:lnTo>
                <a:lnTo>
                  <a:pt x="21011" y="178749"/>
                </a:lnTo>
                <a:lnTo>
                  <a:pt x="21012" y="178741"/>
                </a:lnTo>
                <a:lnTo>
                  <a:pt x="21012" y="178735"/>
                </a:lnTo>
                <a:lnTo>
                  <a:pt x="21009" y="178729"/>
                </a:lnTo>
                <a:lnTo>
                  <a:pt x="21008" y="178723"/>
                </a:lnTo>
                <a:lnTo>
                  <a:pt x="21008" y="178718"/>
                </a:lnTo>
                <a:lnTo>
                  <a:pt x="21009" y="178713"/>
                </a:lnTo>
                <a:lnTo>
                  <a:pt x="21013" y="178710"/>
                </a:lnTo>
                <a:lnTo>
                  <a:pt x="21021" y="178698"/>
                </a:lnTo>
                <a:lnTo>
                  <a:pt x="21033" y="178698"/>
                </a:lnTo>
                <a:lnTo>
                  <a:pt x="21036" y="178698"/>
                </a:lnTo>
                <a:lnTo>
                  <a:pt x="21039" y="178705"/>
                </a:lnTo>
                <a:lnTo>
                  <a:pt x="21039" y="178707"/>
                </a:lnTo>
                <a:lnTo>
                  <a:pt x="21039" y="178711"/>
                </a:lnTo>
                <a:lnTo>
                  <a:pt x="21039" y="178715"/>
                </a:lnTo>
                <a:lnTo>
                  <a:pt x="21041" y="178717"/>
                </a:lnTo>
                <a:lnTo>
                  <a:pt x="21043" y="178718"/>
                </a:lnTo>
                <a:lnTo>
                  <a:pt x="21055" y="178721"/>
                </a:lnTo>
                <a:lnTo>
                  <a:pt x="21062" y="178723"/>
                </a:lnTo>
                <a:lnTo>
                  <a:pt x="21066" y="178723"/>
                </a:lnTo>
                <a:lnTo>
                  <a:pt x="21072" y="178722"/>
                </a:lnTo>
                <a:lnTo>
                  <a:pt x="21079" y="178719"/>
                </a:lnTo>
                <a:lnTo>
                  <a:pt x="21079" y="178716"/>
                </a:lnTo>
                <a:lnTo>
                  <a:pt x="21079" y="178711"/>
                </a:lnTo>
                <a:lnTo>
                  <a:pt x="21081" y="178704"/>
                </a:lnTo>
                <a:lnTo>
                  <a:pt x="21089" y="178696"/>
                </a:lnTo>
                <a:lnTo>
                  <a:pt x="21089" y="178695"/>
                </a:lnTo>
                <a:lnTo>
                  <a:pt x="21090" y="178690"/>
                </a:lnTo>
                <a:lnTo>
                  <a:pt x="21084" y="178690"/>
                </a:lnTo>
                <a:lnTo>
                  <a:pt x="21080" y="178684"/>
                </a:lnTo>
                <a:lnTo>
                  <a:pt x="21083" y="178678"/>
                </a:lnTo>
                <a:lnTo>
                  <a:pt x="21094" y="178681"/>
                </a:lnTo>
                <a:lnTo>
                  <a:pt x="21095" y="178682"/>
                </a:lnTo>
                <a:lnTo>
                  <a:pt x="21098" y="178683"/>
                </a:lnTo>
                <a:lnTo>
                  <a:pt x="21103" y="178682"/>
                </a:lnTo>
                <a:lnTo>
                  <a:pt x="21106" y="178679"/>
                </a:lnTo>
                <a:lnTo>
                  <a:pt x="21108" y="178675"/>
                </a:lnTo>
                <a:lnTo>
                  <a:pt x="21113" y="178674"/>
                </a:lnTo>
                <a:lnTo>
                  <a:pt x="21117" y="178672"/>
                </a:lnTo>
                <a:lnTo>
                  <a:pt x="21117" y="178665"/>
                </a:lnTo>
                <a:lnTo>
                  <a:pt x="21114" y="178663"/>
                </a:lnTo>
                <a:lnTo>
                  <a:pt x="21118" y="178656"/>
                </a:lnTo>
                <a:lnTo>
                  <a:pt x="21118" y="178655"/>
                </a:lnTo>
                <a:lnTo>
                  <a:pt x="21125" y="178652"/>
                </a:lnTo>
                <a:lnTo>
                  <a:pt x="21131" y="178653"/>
                </a:lnTo>
                <a:lnTo>
                  <a:pt x="21134" y="178654"/>
                </a:lnTo>
                <a:lnTo>
                  <a:pt x="21139" y="178654"/>
                </a:lnTo>
                <a:lnTo>
                  <a:pt x="21143" y="178652"/>
                </a:lnTo>
                <a:lnTo>
                  <a:pt x="21144" y="178652"/>
                </a:lnTo>
                <a:lnTo>
                  <a:pt x="21147" y="178652"/>
                </a:lnTo>
                <a:lnTo>
                  <a:pt x="21150" y="178649"/>
                </a:lnTo>
                <a:lnTo>
                  <a:pt x="21151" y="178646"/>
                </a:lnTo>
                <a:lnTo>
                  <a:pt x="21149" y="178641"/>
                </a:lnTo>
                <a:lnTo>
                  <a:pt x="21143" y="178639"/>
                </a:lnTo>
                <a:lnTo>
                  <a:pt x="21142" y="178638"/>
                </a:lnTo>
                <a:lnTo>
                  <a:pt x="21139" y="178636"/>
                </a:lnTo>
                <a:lnTo>
                  <a:pt x="21138" y="178635"/>
                </a:lnTo>
                <a:lnTo>
                  <a:pt x="21138" y="178631"/>
                </a:lnTo>
                <a:lnTo>
                  <a:pt x="21144" y="178629"/>
                </a:lnTo>
                <a:lnTo>
                  <a:pt x="21147" y="178629"/>
                </a:lnTo>
                <a:lnTo>
                  <a:pt x="21148" y="178629"/>
                </a:lnTo>
                <a:lnTo>
                  <a:pt x="21151" y="178627"/>
                </a:lnTo>
                <a:lnTo>
                  <a:pt x="21154" y="178624"/>
                </a:lnTo>
                <a:lnTo>
                  <a:pt x="21155" y="178619"/>
                </a:lnTo>
                <a:lnTo>
                  <a:pt x="21155" y="178613"/>
                </a:lnTo>
                <a:lnTo>
                  <a:pt x="21155" y="178611"/>
                </a:lnTo>
                <a:lnTo>
                  <a:pt x="21155" y="178610"/>
                </a:lnTo>
                <a:lnTo>
                  <a:pt x="21154" y="178606"/>
                </a:lnTo>
                <a:lnTo>
                  <a:pt x="21154" y="178599"/>
                </a:lnTo>
                <a:lnTo>
                  <a:pt x="21156" y="178596"/>
                </a:lnTo>
                <a:lnTo>
                  <a:pt x="21162" y="178597"/>
                </a:lnTo>
                <a:lnTo>
                  <a:pt x="21165" y="178602"/>
                </a:lnTo>
                <a:lnTo>
                  <a:pt x="21173" y="178602"/>
                </a:lnTo>
                <a:lnTo>
                  <a:pt x="21179" y="178600"/>
                </a:lnTo>
                <a:lnTo>
                  <a:pt x="21183" y="178598"/>
                </a:lnTo>
                <a:lnTo>
                  <a:pt x="21184" y="178596"/>
                </a:lnTo>
                <a:lnTo>
                  <a:pt x="21189" y="178591"/>
                </a:lnTo>
                <a:lnTo>
                  <a:pt x="21191" y="178588"/>
                </a:lnTo>
                <a:lnTo>
                  <a:pt x="21194" y="178588"/>
                </a:lnTo>
                <a:lnTo>
                  <a:pt x="21197" y="178589"/>
                </a:lnTo>
                <a:lnTo>
                  <a:pt x="21197" y="178592"/>
                </a:lnTo>
                <a:lnTo>
                  <a:pt x="21196" y="178598"/>
                </a:lnTo>
                <a:lnTo>
                  <a:pt x="21193" y="178602"/>
                </a:lnTo>
                <a:lnTo>
                  <a:pt x="21189" y="178608"/>
                </a:lnTo>
                <a:lnTo>
                  <a:pt x="21187" y="178610"/>
                </a:lnTo>
                <a:lnTo>
                  <a:pt x="21189" y="178616"/>
                </a:lnTo>
                <a:lnTo>
                  <a:pt x="21192" y="178612"/>
                </a:lnTo>
                <a:lnTo>
                  <a:pt x="21195" y="178607"/>
                </a:lnTo>
                <a:lnTo>
                  <a:pt x="21199" y="178602"/>
                </a:lnTo>
                <a:lnTo>
                  <a:pt x="21203" y="178596"/>
                </a:lnTo>
                <a:lnTo>
                  <a:pt x="21205" y="178596"/>
                </a:lnTo>
                <a:lnTo>
                  <a:pt x="21208" y="178595"/>
                </a:lnTo>
                <a:lnTo>
                  <a:pt x="21214" y="178595"/>
                </a:lnTo>
                <a:lnTo>
                  <a:pt x="21216" y="178597"/>
                </a:lnTo>
                <a:lnTo>
                  <a:pt x="21212" y="178604"/>
                </a:lnTo>
                <a:lnTo>
                  <a:pt x="21209" y="178605"/>
                </a:lnTo>
                <a:lnTo>
                  <a:pt x="21207" y="178611"/>
                </a:lnTo>
                <a:lnTo>
                  <a:pt x="21209" y="178614"/>
                </a:lnTo>
                <a:lnTo>
                  <a:pt x="21217" y="178616"/>
                </a:lnTo>
                <a:lnTo>
                  <a:pt x="21217" y="178616"/>
                </a:lnTo>
                <a:lnTo>
                  <a:pt x="21219" y="178616"/>
                </a:lnTo>
                <a:lnTo>
                  <a:pt x="21225" y="178616"/>
                </a:lnTo>
                <a:lnTo>
                  <a:pt x="21230" y="178617"/>
                </a:lnTo>
                <a:lnTo>
                  <a:pt x="21230" y="178621"/>
                </a:lnTo>
                <a:lnTo>
                  <a:pt x="21230" y="178625"/>
                </a:lnTo>
                <a:lnTo>
                  <a:pt x="21226" y="178628"/>
                </a:lnTo>
                <a:lnTo>
                  <a:pt x="21230" y="178635"/>
                </a:lnTo>
                <a:lnTo>
                  <a:pt x="21231" y="178639"/>
                </a:lnTo>
                <a:lnTo>
                  <a:pt x="21232" y="178648"/>
                </a:lnTo>
                <a:lnTo>
                  <a:pt x="21240" y="178642"/>
                </a:lnTo>
                <a:lnTo>
                  <a:pt x="21241" y="178638"/>
                </a:lnTo>
                <a:lnTo>
                  <a:pt x="21244" y="178634"/>
                </a:lnTo>
                <a:lnTo>
                  <a:pt x="21251" y="178631"/>
                </a:lnTo>
                <a:lnTo>
                  <a:pt x="21255" y="178637"/>
                </a:lnTo>
                <a:lnTo>
                  <a:pt x="21255" y="178641"/>
                </a:lnTo>
                <a:lnTo>
                  <a:pt x="21260" y="178646"/>
                </a:lnTo>
                <a:lnTo>
                  <a:pt x="21266" y="178646"/>
                </a:lnTo>
                <a:lnTo>
                  <a:pt x="21271" y="178649"/>
                </a:lnTo>
                <a:lnTo>
                  <a:pt x="21264" y="178655"/>
                </a:lnTo>
                <a:lnTo>
                  <a:pt x="21261" y="178656"/>
                </a:lnTo>
                <a:lnTo>
                  <a:pt x="21266" y="178665"/>
                </a:lnTo>
                <a:lnTo>
                  <a:pt x="21269" y="178669"/>
                </a:lnTo>
                <a:lnTo>
                  <a:pt x="21266" y="178675"/>
                </a:lnTo>
                <a:lnTo>
                  <a:pt x="21263" y="178677"/>
                </a:lnTo>
                <a:lnTo>
                  <a:pt x="21263" y="178682"/>
                </a:lnTo>
                <a:lnTo>
                  <a:pt x="21269" y="178687"/>
                </a:lnTo>
                <a:lnTo>
                  <a:pt x="21273" y="178683"/>
                </a:lnTo>
                <a:lnTo>
                  <a:pt x="21278" y="178680"/>
                </a:lnTo>
                <a:lnTo>
                  <a:pt x="21282" y="178676"/>
                </a:lnTo>
                <a:lnTo>
                  <a:pt x="21285" y="178674"/>
                </a:lnTo>
                <a:lnTo>
                  <a:pt x="21288" y="178669"/>
                </a:lnTo>
                <a:lnTo>
                  <a:pt x="21288" y="178664"/>
                </a:lnTo>
                <a:lnTo>
                  <a:pt x="21290" y="178658"/>
                </a:lnTo>
                <a:lnTo>
                  <a:pt x="21297" y="178656"/>
                </a:lnTo>
                <a:lnTo>
                  <a:pt x="21306" y="178660"/>
                </a:lnTo>
                <a:lnTo>
                  <a:pt x="21307" y="178663"/>
                </a:lnTo>
                <a:lnTo>
                  <a:pt x="21307" y="178670"/>
                </a:lnTo>
                <a:lnTo>
                  <a:pt x="21305" y="178676"/>
                </a:lnTo>
                <a:lnTo>
                  <a:pt x="21303" y="178681"/>
                </a:lnTo>
                <a:lnTo>
                  <a:pt x="21303" y="178682"/>
                </a:lnTo>
                <a:lnTo>
                  <a:pt x="21307" y="178685"/>
                </a:lnTo>
                <a:lnTo>
                  <a:pt x="21312" y="178684"/>
                </a:lnTo>
                <a:lnTo>
                  <a:pt x="21313" y="178688"/>
                </a:lnTo>
                <a:lnTo>
                  <a:pt x="21311" y="178692"/>
                </a:lnTo>
                <a:lnTo>
                  <a:pt x="21304" y="178694"/>
                </a:lnTo>
                <a:lnTo>
                  <a:pt x="21303" y="178698"/>
                </a:lnTo>
                <a:lnTo>
                  <a:pt x="21303" y="178701"/>
                </a:lnTo>
                <a:lnTo>
                  <a:pt x="21314" y="178702"/>
                </a:lnTo>
                <a:lnTo>
                  <a:pt x="21318" y="178702"/>
                </a:lnTo>
                <a:lnTo>
                  <a:pt x="21324" y="178701"/>
                </a:lnTo>
                <a:lnTo>
                  <a:pt x="21329" y="178698"/>
                </a:lnTo>
                <a:lnTo>
                  <a:pt x="21333" y="178695"/>
                </a:lnTo>
                <a:lnTo>
                  <a:pt x="21338" y="178695"/>
                </a:lnTo>
                <a:lnTo>
                  <a:pt x="21341" y="178702"/>
                </a:lnTo>
                <a:lnTo>
                  <a:pt x="21341" y="178704"/>
                </a:lnTo>
                <a:lnTo>
                  <a:pt x="21342" y="178707"/>
                </a:lnTo>
                <a:lnTo>
                  <a:pt x="21349" y="178711"/>
                </a:lnTo>
                <a:lnTo>
                  <a:pt x="21352" y="178713"/>
                </a:lnTo>
                <a:lnTo>
                  <a:pt x="21355" y="178713"/>
                </a:lnTo>
                <a:lnTo>
                  <a:pt x="21362" y="178713"/>
                </a:lnTo>
                <a:lnTo>
                  <a:pt x="21368" y="178714"/>
                </a:lnTo>
                <a:lnTo>
                  <a:pt x="21369" y="178721"/>
                </a:lnTo>
                <a:lnTo>
                  <a:pt x="21362" y="178721"/>
                </a:lnTo>
                <a:lnTo>
                  <a:pt x="21359" y="178731"/>
                </a:lnTo>
                <a:lnTo>
                  <a:pt x="21362" y="178741"/>
                </a:lnTo>
                <a:lnTo>
                  <a:pt x="21368" y="178742"/>
                </a:lnTo>
                <a:lnTo>
                  <a:pt x="21371" y="178736"/>
                </a:lnTo>
                <a:lnTo>
                  <a:pt x="21379" y="178728"/>
                </a:lnTo>
                <a:lnTo>
                  <a:pt x="21384" y="178725"/>
                </a:lnTo>
                <a:lnTo>
                  <a:pt x="21388" y="178722"/>
                </a:lnTo>
                <a:lnTo>
                  <a:pt x="21397" y="178722"/>
                </a:lnTo>
                <a:lnTo>
                  <a:pt x="21404" y="178725"/>
                </a:lnTo>
                <a:lnTo>
                  <a:pt x="21411" y="178727"/>
                </a:lnTo>
                <a:lnTo>
                  <a:pt x="21413" y="178733"/>
                </a:lnTo>
                <a:lnTo>
                  <a:pt x="21413" y="178740"/>
                </a:lnTo>
                <a:lnTo>
                  <a:pt x="21412" y="178743"/>
                </a:lnTo>
                <a:lnTo>
                  <a:pt x="21413" y="178745"/>
                </a:lnTo>
                <a:lnTo>
                  <a:pt x="21426" y="178740"/>
                </a:lnTo>
                <a:lnTo>
                  <a:pt x="21436" y="178733"/>
                </a:lnTo>
                <a:lnTo>
                  <a:pt x="21450" y="178738"/>
                </a:lnTo>
                <a:lnTo>
                  <a:pt x="21458" y="178739"/>
                </a:lnTo>
                <a:lnTo>
                  <a:pt x="21461" y="178737"/>
                </a:lnTo>
                <a:lnTo>
                  <a:pt x="21469" y="178739"/>
                </a:lnTo>
                <a:lnTo>
                  <a:pt x="21475" y="178745"/>
                </a:lnTo>
                <a:lnTo>
                  <a:pt x="21481" y="178744"/>
                </a:lnTo>
                <a:lnTo>
                  <a:pt x="21486" y="178740"/>
                </a:lnTo>
                <a:lnTo>
                  <a:pt x="21493" y="178742"/>
                </a:lnTo>
                <a:lnTo>
                  <a:pt x="21499" y="178742"/>
                </a:lnTo>
                <a:lnTo>
                  <a:pt x="21502" y="178748"/>
                </a:lnTo>
                <a:lnTo>
                  <a:pt x="21510" y="178748"/>
                </a:lnTo>
                <a:lnTo>
                  <a:pt x="21512" y="178752"/>
                </a:lnTo>
                <a:lnTo>
                  <a:pt x="21508" y="178756"/>
                </a:lnTo>
                <a:lnTo>
                  <a:pt x="21508" y="178761"/>
                </a:lnTo>
                <a:lnTo>
                  <a:pt x="21523" y="178760"/>
                </a:lnTo>
                <a:lnTo>
                  <a:pt x="21530" y="178756"/>
                </a:lnTo>
                <a:lnTo>
                  <a:pt x="21539" y="178754"/>
                </a:lnTo>
                <a:lnTo>
                  <a:pt x="21542" y="178751"/>
                </a:lnTo>
                <a:lnTo>
                  <a:pt x="21542" y="178740"/>
                </a:lnTo>
                <a:lnTo>
                  <a:pt x="21539" y="178736"/>
                </a:lnTo>
                <a:lnTo>
                  <a:pt x="21535" y="178734"/>
                </a:lnTo>
                <a:lnTo>
                  <a:pt x="21534" y="178733"/>
                </a:lnTo>
                <a:lnTo>
                  <a:pt x="21533" y="178730"/>
                </a:lnTo>
                <a:lnTo>
                  <a:pt x="21533" y="178727"/>
                </a:lnTo>
                <a:lnTo>
                  <a:pt x="21533" y="178724"/>
                </a:lnTo>
                <a:lnTo>
                  <a:pt x="21535" y="178719"/>
                </a:lnTo>
                <a:lnTo>
                  <a:pt x="21537" y="178715"/>
                </a:lnTo>
                <a:lnTo>
                  <a:pt x="21540" y="178712"/>
                </a:lnTo>
                <a:lnTo>
                  <a:pt x="21550" y="178712"/>
                </a:lnTo>
                <a:lnTo>
                  <a:pt x="21555" y="178715"/>
                </a:lnTo>
                <a:lnTo>
                  <a:pt x="21558" y="178718"/>
                </a:lnTo>
                <a:lnTo>
                  <a:pt x="21565" y="178718"/>
                </a:lnTo>
                <a:lnTo>
                  <a:pt x="21569" y="178716"/>
                </a:lnTo>
                <a:lnTo>
                  <a:pt x="21572" y="178715"/>
                </a:lnTo>
                <a:lnTo>
                  <a:pt x="21578" y="178715"/>
                </a:lnTo>
                <a:lnTo>
                  <a:pt x="21583" y="178715"/>
                </a:lnTo>
                <a:lnTo>
                  <a:pt x="21595" y="178713"/>
                </a:lnTo>
                <a:lnTo>
                  <a:pt x="21598" y="178707"/>
                </a:lnTo>
                <a:lnTo>
                  <a:pt x="21598" y="178704"/>
                </a:lnTo>
                <a:lnTo>
                  <a:pt x="21598" y="178698"/>
                </a:lnTo>
                <a:lnTo>
                  <a:pt x="21597" y="178694"/>
                </a:lnTo>
                <a:lnTo>
                  <a:pt x="21597" y="178690"/>
                </a:lnTo>
                <a:lnTo>
                  <a:pt x="21596" y="178686"/>
                </a:lnTo>
                <a:lnTo>
                  <a:pt x="21594" y="178675"/>
                </a:lnTo>
                <a:lnTo>
                  <a:pt x="21597" y="178674"/>
                </a:lnTo>
                <a:lnTo>
                  <a:pt x="21600" y="178672"/>
                </a:lnTo>
                <a:lnTo>
                  <a:pt x="21602" y="178669"/>
                </a:lnTo>
                <a:lnTo>
                  <a:pt x="21605" y="178669"/>
                </a:lnTo>
                <a:lnTo>
                  <a:pt x="21609" y="178670"/>
                </a:lnTo>
                <a:lnTo>
                  <a:pt x="21615" y="178674"/>
                </a:lnTo>
                <a:lnTo>
                  <a:pt x="21614" y="178686"/>
                </a:lnTo>
                <a:lnTo>
                  <a:pt x="21614" y="178693"/>
                </a:lnTo>
                <a:lnTo>
                  <a:pt x="21614" y="178696"/>
                </a:lnTo>
                <a:lnTo>
                  <a:pt x="21615" y="178698"/>
                </a:lnTo>
                <a:lnTo>
                  <a:pt x="21630" y="178695"/>
                </a:lnTo>
                <a:lnTo>
                  <a:pt x="21632" y="178690"/>
                </a:lnTo>
                <a:lnTo>
                  <a:pt x="21631" y="178684"/>
                </a:lnTo>
                <a:lnTo>
                  <a:pt x="21630" y="178681"/>
                </a:lnTo>
                <a:lnTo>
                  <a:pt x="21630" y="178677"/>
                </a:lnTo>
                <a:lnTo>
                  <a:pt x="21634" y="178672"/>
                </a:lnTo>
                <a:lnTo>
                  <a:pt x="21635" y="178669"/>
                </a:lnTo>
                <a:lnTo>
                  <a:pt x="21639" y="178662"/>
                </a:lnTo>
                <a:lnTo>
                  <a:pt x="21644" y="178660"/>
                </a:lnTo>
                <a:lnTo>
                  <a:pt x="21646" y="178655"/>
                </a:lnTo>
                <a:lnTo>
                  <a:pt x="21650" y="178649"/>
                </a:lnTo>
                <a:lnTo>
                  <a:pt x="21664" y="178646"/>
                </a:lnTo>
                <a:lnTo>
                  <a:pt x="21667" y="178646"/>
                </a:lnTo>
                <a:lnTo>
                  <a:pt x="21669" y="178653"/>
                </a:lnTo>
                <a:lnTo>
                  <a:pt x="21669" y="178656"/>
                </a:lnTo>
                <a:lnTo>
                  <a:pt x="21668" y="178659"/>
                </a:lnTo>
                <a:lnTo>
                  <a:pt x="21670" y="178662"/>
                </a:lnTo>
                <a:lnTo>
                  <a:pt x="21675" y="178662"/>
                </a:lnTo>
                <a:lnTo>
                  <a:pt x="21679" y="178662"/>
                </a:lnTo>
                <a:lnTo>
                  <a:pt x="21687" y="178663"/>
                </a:lnTo>
                <a:lnTo>
                  <a:pt x="21690" y="178665"/>
                </a:lnTo>
                <a:lnTo>
                  <a:pt x="21693" y="178668"/>
                </a:lnTo>
                <a:lnTo>
                  <a:pt x="21697" y="178669"/>
                </a:lnTo>
                <a:lnTo>
                  <a:pt x="21703" y="178669"/>
                </a:lnTo>
                <a:lnTo>
                  <a:pt x="21707" y="178669"/>
                </a:lnTo>
                <a:lnTo>
                  <a:pt x="21710" y="178666"/>
                </a:lnTo>
                <a:lnTo>
                  <a:pt x="21712" y="178662"/>
                </a:lnTo>
                <a:lnTo>
                  <a:pt x="21712" y="178657"/>
                </a:lnTo>
                <a:lnTo>
                  <a:pt x="21710" y="178654"/>
                </a:lnTo>
                <a:lnTo>
                  <a:pt x="21709" y="178649"/>
                </a:lnTo>
                <a:lnTo>
                  <a:pt x="21710" y="178645"/>
                </a:lnTo>
                <a:lnTo>
                  <a:pt x="21713" y="178640"/>
                </a:lnTo>
                <a:lnTo>
                  <a:pt x="21716" y="178637"/>
                </a:lnTo>
                <a:lnTo>
                  <a:pt x="21719" y="178637"/>
                </a:lnTo>
                <a:lnTo>
                  <a:pt x="21727" y="178632"/>
                </a:lnTo>
                <a:lnTo>
                  <a:pt x="21729" y="178628"/>
                </a:lnTo>
                <a:lnTo>
                  <a:pt x="21731" y="178622"/>
                </a:lnTo>
                <a:lnTo>
                  <a:pt x="21731" y="178619"/>
                </a:lnTo>
                <a:lnTo>
                  <a:pt x="21731" y="178617"/>
                </a:lnTo>
                <a:lnTo>
                  <a:pt x="21729" y="178608"/>
                </a:lnTo>
                <a:lnTo>
                  <a:pt x="21729" y="178603"/>
                </a:lnTo>
                <a:lnTo>
                  <a:pt x="21729" y="178595"/>
                </a:lnTo>
                <a:lnTo>
                  <a:pt x="21729" y="178593"/>
                </a:lnTo>
                <a:lnTo>
                  <a:pt x="21732" y="178592"/>
                </a:lnTo>
                <a:lnTo>
                  <a:pt x="21740" y="178590"/>
                </a:lnTo>
                <a:lnTo>
                  <a:pt x="21746" y="178584"/>
                </a:lnTo>
                <a:lnTo>
                  <a:pt x="21751" y="178578"/>
                </a:lnTo>
                <a:lnTo>
                  <a:pt x="21757" y="178578"/>
                </a:lnTo>
                <a:lnTo>
                  <a:pt x="21763" y="178577"/>
                </a:lnTo>
                <a:lnTo>
                  <a:pt x="21768" y="178572"/>
                </a:lnTo>
                <a:lnTo>
                  <a:pt x="21771" y="178568"/>
                </a:lnTo>
                <a:lnTo>
                  <a:pt x="21774" y="178564"/>
                </a:lnTo>
                <a:lnTo>
                  <a:pt x="21780" y="178560"/>
                </a:lnTo>
                <a:lnTo>
                  <a:pt x="21786" y="178560"/>
                </a:lnTo>
                <a:lnTo>
                  <a:pt x="21790" y="178559"/>
                </a:lnTo>
                <a:lnTo>
                  <a:pt x="21797" y="178557"/>
                </a:lnTo>
                <a:lnTo>
                  <a:pt x="21798" y="178554"/>
                </a:lnTo>
                <a:lnTo>
                  <a:pt x="21801" y="178550"/>
                </a:lnTo>
                <a:lnTo>
                  <a:pt x="21804" y="178549"/>
                </a:lnTo>
                <a:lnTo>
                  <a:pt x="21810" y="178549"/>
                </a:lnTo>
                <a:lnTo>
                  <a:pt x="21814" y="178549"/>
                </a:lnTo>
                <a:lnTo>
                  <a:pt x="21817" y="178549"/>
                </a:lnTo>
                <a:lnTo>
                  <a:pt x="21827" y="178545"/>
                </a:lnTo>
                <a:lnTo>
                  <a:pt x="21829" y="178542"/>
                </a:lnTo>
                <a:lnTo>
                  <a:pt x="21834" y="178540"/>
                </a:lnTo>
                <a:lnTo>
                  <a:pt x="21844" y="178538"/>
                </a:lnTo>
                <a:lnTo>
                  <a:pt x="21854" y="178538"/>
                </a:lnTo>
                <a:lnTo>
                  <a:pt x="21858" y="178539"/>
                </a:lnTo>
                <a:lnTo>
                  <a:pt x="21862" y="178541"/>
                </a:lnTo>
                <a:lnTo>
                  <a:pt x="21866" y="178541"/>
                </a:lnTo>
                <a:lnTo>
                  <a:pt x="21872" y="178540"/>
                </a:lnTo>
                <a:lnTo>
                  <a:pt x="21876" y="178537"/>
                </a:lnTo>
                <a:lnTo>
                  <a:pt x="21876" y="178526"/>
                </a:lnTo>
                <a:lnTo>
                  <a:pt x="21876" y="178525"/>
                </a:lnTo>
                <a:lnTo>
                  <a:pt x="21878" y="178523"/>
                </a:lnTo>
                <a:lnTo>
                  <a:pt x="21881" y="178521"/>
                </a:lnTo>
                <a:lnTo>
                  <a:pt x="21887" y="178523"/>
                </a:lnTo>
                <a:lnTo>
                  <a:pt x="21891" y="178524"/>
                </a:lnTo>
                <a:lnTo>
                  <a:pt x="21899" y="178520"/>
                </a:lnTo>
                <a:lnTo>
                  <a:pt x="21894" y="178513"/>
                </a:lnTo>
                <a:lnTo>
                  <a:pt x="21879" y="178506"/>
                </a:lnTo>
                <a:lnTo>
                  <a:pt x="21878" y="178504"/>
                </a:lnTo>
                <a:lnTo>
                  <a:pt x="21878" y="178501"/>
                </a:lnTo>
                <a:lnTo>
                  <a:pt x="21877" y="178497"/>
                </a:lnTo>
                <a:lnTo>
                  <a:pt x="21878" y="178490"/>
                </a:lnTo>
                <a:lnTo>
                  <a:pt x="21883" y="178487"/>
                </a:lnTo>
                <a:lnTo>
                  <a:pt x="21889" y="178483"/>
                </a:lnTo>
                <a:lnTo>
                  <a:pt x="21900" y="178480"/>
                </a:lnTo>
                <a:lnTo>
                  <a:pt x="21904" y="178478"/>
                </a:lnTo>
                <a:lnTo>
                  <a:pt x="21908" y="178476"/>
                </a:lnTo>
                <a:lnTo>
                  <a:pt x="21920" y="178474"/>
                </a:lnTo>
                <a:lnTo>
                  <a:pt x="21923" y="178473"/>
                </a:lnTo>
                <a:lnTo>
                  <a:pt x="21928" y="178473"/>
                </a:lnTo>
                <a:lnTo>
                  <a:pt x="21932" y="178474"/>
                </a:lnTo>
                <a:lnTo>
                  <a:pt x="21950" y="178488"/>
                </a:lnTo>
                <a:lnTo>
                  <a:pt x="21956" y="178500"/>
                </a:lnTo>
                <a:lnTo>
                  <a:pt x="21958" y="178511"/>
                </a:lnTo>
                <a:lnTo>
                  <a:pt x="21959" y="178518"/>
                </a:lnTo>
                <a:lnTo>
                  <a:pt x="21961" y="178532"/>
                </a:lnTo>
                <a:lnTo>
                  <a:pt x="21979" y="178556"/>
                </a:lnTo>
                <a:lnTo>
                  <a:pt x="21982" y="178588"/>
                </a:lnTo>
                <a:lnTo>
                  <a:pt x="21996" y="178602"/>
                </a:lnTo>
                <a:lnTo>
                  <a:pt x="22013" y="178610"/>
                </a:lnTo>
                <a:lnTo>
                  <a:pt x="22062" y="178612"/>
                </a:lnTo>
                <a:lnTo>
                  <a:pt x="22103" y="178607"/>
                </a:lnTo>
                <a:lnTo>
                  <a:pt x="22148" y="178600"/>
                </a:lnTo>
                <a:lnTo>
                  <a:pt x="22197" y="178584"/>
                </a:lnTo>
                <a:lnTo>
                  <a:pt x="22238" y="178580"/>
                </a:lnTo>
                <a:lnTo>
                  <a:pt x="22341" y="178593"/>
                </a:lnTo>
                <a:lnTo>
                  <a:pt x="22400" y="178613"/>
                </a:lnTo>
                <a:lnTo>
                  <a:pt x="22427" y="178632"/>
                </a:lnTo>
                <a:lnTo>
                  <a:pt x="22470" y="178654"/>
                </a:lnTo>
                <a:lnTo>
                  <a:pt x="22546" y="178669"/>
                </a:lnTo>
                <a:lnTo>
                  <a:pt x="22635" y="178658"/>
                </a:lnTo>
                <a:lnTo>
                  <a:pt x="22699" y="178629"/>
                </a:lnTo>
                <a:lnTo>
                  <a:pt x="22780" y="178565"/>
                </a:lnTo>
                <a:lnTo>
                  <a:pt x="22838" y="178520"/>
                </a:lnTo>
                <a:lnTo>
                  <a:pt x="22874" y="178500"/>
                </a:lnTo>
                <a:lnTo>
                  <a:pt x="22903" y="178485"/>
                </a:lnTo>
                <a:lnTo>
                  <a:pt x="22933" y="178471"/>
                </a:lnTo>
                <a:lnTo>
                  <a:pt x="22968" y="178459"/>
                </a:lnTo>
                <a:lnTo>
                  <a:pt x="22998" y="178434"/>
                </a:lnTo>
                <a:lnTo>
                  <a:pt x="23015" y="178417"/>
                </a:lnTo>
                <a:lnTo>
                  <a:pt x="23031" y="178392"/>
                </a:lnTo>
                <a:lnTo>
                  <a:pt x="23053" y="178358"/>
                </a:lnTo>
                <a:lnTo>
                  <a:pt x="23066" y="178339"/>
                </a:lnTo>
                <a:lnTo>
                  <a:pt x="23126" y="178265"/>
                </a:lnTo>
                <a:lnTo>
                  <a:pt x="23143" y="178249"/>
                </a:lnTo>
                <a:lnTo>
                  <a:pt x="23169" y="178225"/>
                </a:lnTo>
                <a:lnTo>
                  <a:pt x="23184" y="178213"/>
                </a:lnTo>
                <a:lnTo>
                  <a:pt x="23208" y="178205"/>
                </a:lnTo>
                <a:lnTo>
                  <a:pt x="23217" y="178199"/>
                </a:lnTo>
                <a:lnTo>
                  <a:pt x="23221" y="178185"/>
                </a:lnTo>
                <a:lnTo>
                  <a:pt x="23225" y="178173"/>
                </a:lnTo>
                <a:lnTo>
                  <a:pt x="23225" y="178171"/>
                </a:lnTo>
                <a:lnTo>
                  <a:pt x="23225" y="178162"/>
                </a:lnTo>
                <a:lnTo>
                  <a:pt x="23217" y="178149"/>
                </a:lnTo>
                <a:lnTo>
                  <a:pt x="23217" y="178149"/>
                </a:lnTo>
                <a:lnTo>
                  <a:pt x="23201" y="178146"/>
                </a:lnTo>
                <a:lnTo>
                  <a:pt x="23188" y="178142"/>
                </a:lnTo>
                <a:lnTo>
                  <a:pt x="23165" y="178142"/>
                </a:lnTo>
                <a:lnTo>
                  <a:pt x="23158" y="178142"/>
                </a:lnTo>
                <a:lnTo>
                  <a:pt x="23136" y="178133"/>
                </a:lnTo>
                <a:lnTo>
                  <a:pt x="23128" y="178126"/>
                </a:lnTo>
                <a:lnTo>
                  <a:pt x="23104" y="178112"/>
                </a:lnTo>
                <a:lnTo>
                  <a:pt x="23104" y="178099"/>
                </a:lnTo>
                <a:lnTo>
                  <a:pt x="23106" y="178088"/>
                </a:lnTo>
                <a:lnTo>
                  <a:pt x="23111" y="178076"/>
                </a:lnTo>
                <a:lnTo>
                  <a:pt x="23112" y="178074"/>
                </a:lnTo>
                <a:lnTo>
                  <a:pt x="23121" y="178063"/>
                </a:lnTo>
                <a:lnTo>
                  <a:pt x="23151" y="178040"/>
                </a:lnTo>
                <a:lnTo>
                  <a:pt x="23151" y="178040"/>
                </a:lnTo>
                <a:lnTo>
                  <a:pt x="23169" y="178020"/>
                </a:lnTo>
                <a:lnTo>
                  <a:pt x="23193" y="177982"/>
                </a:lnTo>
                <a:lnTo>
                  <a:pt x="23249" y="177916"/>
                </a:lnTo>
                <a:lnTo>
                  <a:pt x="23302" y="177873"/>
                </a:lnTo>
                <a:lnTo>
                  <a:pt x="23363" y="177848"/>
                </a:lnTo>
                <a:lnTo>
                  <a:pt x="23397" y="177835"/>
                </a:lnTo>
                <a:lnTo>
                  <a:pt x="23406" y="177831"/>
                </a:lnTo>
                <a:lnTo>
                  <a:pt x="23491" y="177796"/>
                </a:lnTo>
                <a:lnTo>
                  <a:pt x="23628" y="177742"/>
                </a:lnTo>
                <a:lnTo>
                  <a:pt x="23657" y="177738"/>
                </a:lnTo>
                <a:lnTo>
                  <a:pt x="23687" y="177735"/>
                </a:lnTo>
                <a:lnTo>
                  <a:pt x="23698" y="177731"/>
                </a:lnTo>
                <a:lnTo>
                  <a:pt x="23713" y="177724"/>
                </a:lnTo>
                <a:lnTo>
                  <a:pt x="23729" y="177720"/>
                </a:lnTo>
                <a:lnTo>
                  <a:pt x="23766" y="177699"/>
                </a:lnTo>
                <a:lnTo>
                  <a:pt x="23779" y="177691"/>
                </a:lnTo>
                <a:lnTo>
                  <a:pt x="23807" y="177675"/>
                </a:lnTo>
                <a:lnTo>
                  <a:pt x="23822" y="177668"/>
                </a:lnTo>
                <a:lnTo>
                  <a:pt x="23833" y="177665"/>
                </a:lnTo>
                <a:lnTo>
                  <a:pt x="23844" y="177661"/>
                </a:lnTo>
                <a:lnTo>
                  <a:pt x="23853" y="177656"/>
                </a:lnTo>
                <a:lnTo>
                  <a:pt x="23864" y="177645"/>
                </a:lnTo>
                <a:lnTo>
                  <a:pt x="23868" y="177634"/>
                </a:lnTo>
                <a:lnTo>
                  <a:pt x="23870" y="177623"/>
                </a:lnTo>
                <a:lnTo>
                  <a:pt x="23881" y="177598"/>
                </a:lnTo>
                <a:lnTo>
                  <a:pt x="23881" y="177591"/>
                </a:lnTo>
                <a:lnTo>
                  <a:pt x="23883" y="177578"/>
                </a:lnTo>
                <a:lnTo>
                  <a:pt x="23883" y="177578"/>
                </a:lnTo>
                <a:lnTo>
                  <a:pt x="23883" y="177566"/>
                </a:lnTo>
                <a:lnTo>
                  <a:pt x="23881" y="177551"/>
                </a:lnTo>
                <a:lnTo>
                  <a:pt x="23879" y="177544"/>
                </a:lnTo>
                <a:lnTo>
                  <a:pt x="23875" y="177534"/>
                </a:lnTo>
                <a:lnTo>
                  <a:pt x="23872" y="177489"/>
                </a:lnTo>
                <a:lnTo>
                  <a:pt x="23874" y="177481"/>
                </a:lnTo>
                <a:lnTo>
                  <a:pt x="23894" y="177447"/>
                </a:lnTo>
                <a:lnTo>
                  <a:pt x="23927" y="177417"/>
                </a:lnTo>
                <a:lnTo>
                  <a:pt x="24018" y="177395"/>
                </a:lnTo>
                <a:lnTo>
                  <a:pt x="24051" y="177385"/>
                </a:lnTo>
                <a:lnTo>
                  <a:pt x="24120" y="177345"/>
                </a:lnTo>
                <a:lnTo>
                  <a:pt x="24144" y="177322"/>
                </a:lnTo>
                <a:lnTo>
                  <a:pt x="24177" y="177284"/>
                </a:lnTo>
                <a:lnTo>
                  <a:pt x="24195" y="177241"/>
                </a:lnTo>
                <a:lnTo>
                  <a:pt x="24208" y="177210"/>
                </a:lnTo>
                <a:lnTo>
                  <a:pt x="24230" y="177176"/>
                </a:lnTo>
                <a:lnTo>
                  <a:pt x="24260" y="177144"/>
                </a:lnTo>
                <a:lnTo>
                  <a:pt x="24295" y="177117"/>
                </a:lnTo>
                <a:lnTo>
                  <a:pt x="24321" y="177097"/>
                </a:lnTo>
                <a:lnTo>
                  <a:pt x="24362" y="177078"/>
                </a:lnTo>
                <a:lnTo>
                  <a:pt x="24412" y="177070"/>
                </a:lnTo>
                <a:lnTo>
                  <a:pt x="24432" y="177069"/>
                </a:lnTo>
                <a:lnTo>
                  <a:pt x="24445" y="177072"/>
                </a:lnTo>
                <a:lnTo>
                  <a:pt x="24452" y="177079"/>
                </a:lnTo>
                <a:lnTo>
                  <a:pt x="24460" y="177081"/>
                </a:lnTo>
                <a:lnTo>
                  <a:pt x="24484" y="177088"/>
                </a:lnTo>
                <a:lnTo>
                  <a:pt x="24497" y="177088"/>
                </a:lnTo>
                <a:lnTo>
                  <a:pt x="24508" y="177085"/>
                </a:lnTo>
                <a:lnTo>
                  <a:pt x="24534" y="177067"/>
                </a:lnTo>
                <a:lnTo>
                  <a:pt x="24547" y="177049"/>
                </a:lnTo>
                <a:lnTo>
                  <a:pt x="24554" y="177018"/>
                </a:lnTo>
                <a:lnTo>
                  <a:pt x="24554" y="176993"/>
                </a:lnTo>
                <a:lnTo>
                  <a:pt x="24548" y="176974"/>
                </a:lnTo>
                <a:lnTo>
                  <a:pt x="24526" y="176936"/>
                </a:lnTo>
                <a:lnTo>
                  <a:pt x="24510" y="176918"/>
                </a:lnTo>
                <a:lnTo>
                  <a:pt x="24484" y="176904"/>
                </a:lnTo>
                <a:lnTo>
                  <a:pt x="24467" y="176900"/>
                </a:lnTo>
                <a:lnTo>
                  <a:pt x="24462" y="176902"/>
                </a:lnTo>
                <a:lnTo>
                  <a:pt x="24454" y="176902"/>
                </a:lnTo>
                <a:lnTo>
                  <a:pt x="24441" y="176913"/>
                </a:lnTo>
                <a:lnTo>
                  <a:pt x="24436" y="176920"/>
                </a:lnTo>
                <a:lnTo>
                  <a:pt x="24432" y="176930"/>
                </a:lnTo>
                <a:lnTo>
                  <a:pt x="24428" y="176939"/>
                </a:lnTo>
                <a:lnTo>
                  <a:pt x="24428" y="176952"/>
                </a:lnTo>
                <a:lnTo>
                  <a:pt x="24425" y="176965"/>
                </a:lnTo>
                <a:lnTo>
                  <a:pt x="24412" y="176968"/>
                </a:lnTo>
                <a:lnTo>
                  <a:pt x="24410" y="176968"/>
                </a:lnTo>
                <a:lnTo>
                  <a:pt x="24402" y="176968"/>
                </a:lnTo>
                <a:lnTo>
                  <a:pt x="24373" y="176972"/>
                </a:lnTo>
                <a:lnTo>
                  <a:pt x="24356" y="176977"/>
                </a:lnTo>
                <a:lnTo>
                  <a:pt x="24351" y="176977"/>
                </a:lnTo>
                <a:lnTo>
                  <a:pt x="24338" y="176972"/>
                </a:lnTo>
                <a:lnTo>
                  <a:pt x="24330" y="176959"/>
                </a:lnTo>
                <a:lnTo>
                  <a:pt x="24321" y="176936"/>
                </a:lnTo>
                <a:lnTo>
                  <a:pt x="24290" y="176914"/>
                </a:lnTo>
                <a:lnTo>
                  <a:pt x="24275" y="176902"/>
                </a:lnTo>
                <a:lnTo>
                  <a:pt x="24262" y="176893"/>
                </a:lnTo>
                <a:lnTo>
                  <a:pt x="24236" y="176871"/>
                </a:lnTo>
                <a:lnTo>
                  <a:pt x="24221" y="176844"/>
                </a:lnTo>
                <a:lnTo>
                  <a:pt x="24218" y="176825"/>
                </a:lnTo>
                <a:lnTo>
                  <a:pt x="24218" y="176805"/>
                </a:lnTo>
                <a:lnTo>
                  <a:pt x="24223" y="176774"/>
                </a:lnTo>
                <a:lnTo>
                  <a:pt x="24245" y="176758"/>
                </a:lnTo>
                <a:lnTo>
                  <a:pt x="24279" y="176746"/>
                </a:lnTo>
                <a:lnTo>
                  <a:pt x="24317" y="176742"/>
                </a:lnTo>
                <a:lnTo>
                  <a:pt x="24338" y="176735"/>
                </a:lnTo>
                <a:lnTo>
                  <a:pt x="24391" y="176724"/>
                </a:lnTo>
                <a:lnTo>
                  <a:pt x="24436" y="176713"/>
                </a:lnTo>
                <a:lnTo>
                  <a:pt x="24460" y="176722"/>
                </a:lnTo>
                <a:lnTo>
                  <a:pt x="24471" y="176728"/>
                </a:lnTo>
                <a:lnTo>
                  <a:pt x="24478" y="176728"/>
                </a:lnTo>
                <a:lnTo>
                  <a:pt x="24491" y="176728"/>
                </a:lnTo>
                <a:lnTo>
                  <a:pt x="24502" y="176724"/>
                </a:lnTo>
                <a:lnTo>
                  <a:pt x="24510" y="176724"/>
                </a:lnTo>
                <a:lnTo>
                  <a:pt x="24515" y="176722"/>
                </a:lnTo>
                <a:lnTo>
                  <a:pt x="24519" y="176719"/>
                </a:lnTo>
                <a:lnTo>
                  <a:pt x="24523" y="176713"/>
                </a:lnTo>
                <a:lnTo>
                  <a:pt x="24524" y="176706"/>
                </a:lnTo>
                <a:lnTo>
                  <a:pt x="24524" y="176706"/>
                </a:lnTo>
                <a:lnTo>
                  <a:pt x="24524" y="176699"/>
                </a:lnTo>
                <a:lnTo>
                  <a:pt x="24524" y="176694"/>
                </a:lnTo>
                <a:lnTo>
                  <a:pt x="24521" y="176688"/>
                </a:lnTo>
                <a:lnTo>
                  <a:pt x="24515" y="176683"/>
                </a:lnTo>
                <a:lnTo>
                  <a:pt x="24491" y="176665"/>
                </a:lnTo>
                <a:lnTo>
                  <a:pt x="24484" y="176659"/>
                </a:lnTo>
                <a:lnTo>
                  <a:pt x="24481" y="176644"/>
                </a:lnTo>
                <a:lnTo>
                  <a:pt x="24480" y="176638"/>
                </a:lnTo>
                <a:lnTo>
                  <a:pt x="24482" y="176616"/>
                </a:lnTo>
                <a:lnTo>
                  <a:pt x="24502" y="176597"/>
                </a:lnTo>
                <a:lnTo>
                  <a:pt x="24530" y="176589"/>
                </a:lnTo>
                <a:lnTo>
                  <a:pt x="24550" y="176597"/>
                </a:lnTo>
                <a:lnTo>
                  <a:pt x="24582" y="176604"/>
                </a:lnTo>
                <a:lnTo>
                  <a:pt x="24617" y="176606"/>
                </a:lnTo>
                <a:lnTo>
                  <a:pt x="24669" y="176595"/>
                </a:lnTo>
                <a:lnTo>
                  <a:pt x="24689" y="176595"/>
                </a:lnTo>
                <a:lnTo>
                  <a:pt x="24704" y="176598"/>
                </a:lnTo>
                <a:lnTo>
                  <a:pt x="24719" y="176606"/>
                </a:lnTo>
                <a:lnTo>
                  <a:pt x="24724" y="176611"/>
                </a:lnTo>
                <a:lnTo>
                  <a:pt x="24726" y="176618"/>
                </a:lnTo>
                <a:lnTo>
                  <a:pt x="24726" y="176627"/>
                </a:lnTo>
                <a:lnTo>
                  <a:pt x="24720" y="176638"/>
                </a:lnTo>
                <a:lnTo>
                  <a:pt x="24719" y="176643"/>
                </a:lnTo>
                <a:lnTo>
                  <a:pt x="24719" y="176658"/>
                </a:lnTo>
                <a:lnTo>
                  <a:pt x="24719" y="176667"/>
                </a:lnTo>
                <a:lnTo>
                  <a:pt x="24719" y="176676"/>
                </a:lnTo>
                <a:lnTo>
                  <a:pt x="24711" y="176688"/>
                </a:lnTo>
                <a:lnTo>
                  <a:pt x="24707" y="176697"/>
                </a:lnTo>
                <a:lnTo>
                  <a:pt x="24702" y="176697"/>
                </a:lnTo>
                <a:lnTo>
                  <a:pt x="24693" y="176699"/>
                </a:lnTo>
                <a:lnTo>
                  <a:pt x="24687" y="176701"/>
                </a:lnTo>
                <a:lnTo>
                  <a:pt x="24682" y="176703"/>
                </a:lnTo>
                <a:lnTo>
                  <a:pt x="24672" y="176711"/>
                </a:lnTo>
                <a:lnTo>
                  <a:pt x="24667" y="176720"/>
                </a:lnTo>
                <a:lnTo>
                  <a:pt x="24663" y="176724"/>
                </a:lnTo>
                <a:lnTo>
                  <a:pt x="24663" y="176729"/>
                </a:lnTo>
                <a:lnTo>
                  <a:pt x="24663" y="176735"/>
                </a:lnTo>
                <a:lnTo>
                  <a:pt x="24667" y="176740"/>
                </a:lnTo>
                <a:lnTo>
                  <a:pt x="24671" y="176746"/>
                </a:lnTo>
                <a:lnTo>
                  <a:pt x="24676" y="176747"/>
                </a:lnTo>
                <a:lnTo>
                  <a:pt x="24682" y="176751"/>
                </a:lnTo>
                <a:lnTo>
                  <a:pt x="24689" y="176751"/>
                </a:lnTo>
                <a:lnTo>
                  <a:pt x="24706" y="176740"/>
                </a:lnTo>
                <a:lnTo>
                  <a:pt x="24757" y="176738"/>
                </a:lnTo>
                <a:lnTo>
                  <a:pt x="24770" y="176742"/>
                </a:lnTo>
                <a:lnTo>
                  <a:pt x="24783" y="176742"/>
                </a:lnTo>
                <a:lnTo>
                  <a:pt x="24794" y="176738"/>
                </a:lnTo>
                <a:lnTo>
                  <a:pt x="24804" y="176737"/>
                </a:lnTo>
                <a:lnTo>
                  <a:pt x="24811" y="176735"/>
                </a:lnTo>
                <a:lnTo>
                  <a:pt x="24813" y="176729"/>
                </a:lnTo>
                <a:lnTo>
                  <a:pt x="24817" y="176720"/>
                </a:lnTo>
                <a:lnTo>
                  <a:pt x="24817" y="176713"/>
                </a:lnTo>
                <a:lnTo>
                  <a:pt x="24815" y="176703"/>
                </a:lnTo>
                <a:lnTo>
                  <a:pt x="24811" y="176694"/>
                </a:lnTo>
                <a:lnTo>
                  <a:pt x="24807" y="176676"/>
                </a:lnTo>
                <a:lnTo>
                  <a:pt x="24807" y="176665"/>
                </a:lnTo>
                <a:lnTo>
                  <a:pt x="24809" y="176659"/>
                </a:lnTo>
                <a:lnTo>
                  <a:pt x="24809" y="176652"/>
                </a:lnTo>
                <a:lnTo>
                  <a:pt x="24813" y="176645"/>
                </a:lnTo>
                <a:lnTo>
                  <a:pt x="24824" y="176625"/>
                </a:lnTo>
                <a:lnTo>
                  <a:pt x="24837" y="176602"/>
                </a:lnTo>
                <a:lnTo>
                  <a:pt x="24861" y="176579"/>
                </a:lnTo>
                <a:lnTo>
                  <a:pt x="24887" y="176559"/>
                </a:lnTo>
                <a:lnTo>
                  <a:pt x="24916" y="176552"/>
                </a:lnTo>
                <a:lnTo>
                  <a:pt x="24944" y="176545"/>
                </a:lnTo>
                <a:lnTo>
                  <a:pt x="24965" y="176532"/>
                </a:lnTo>
                <a:lnTo>
                  <a:pt x="24972" y="176505"/>
                </a:lnTo>
                <a:lnTo>
                  <a:pt x="24970" y="176473"/>
                </a:lnTo>
                <a:lnTo>
                  <a:pt x="24977" y="176455"/>
                </a:lnTo>
                <a:lnTo>
                  <a:pt x="24992" y="176444"/>
                </a:lnTo>
                <a:lnTo>
                  <a:pt x="25018" y="176439"/>
                </a:lnTo>
                <a:lnTo>
                  <a:pt x="25044" y="176448"/>
                </a:lnTo>
                <a:lnTo>
                  <a:pt x="25059" y="176457"/>
                </a:lnTo>
                <a:lnTo>
                  <a:pt x="25070" y="176464"/>
                </a:lnTo>
                <a:lnTo>
                  <a:pt x="25077" y="176469"/>
                </a:lnTo>
                <a:lnTo>
                  <a:pt x="25087" y="176475"/>
                </a:lnTo>
                <a:lnTo>
                  <a:pt x="25090" y="176478"/>
                </a:lnTo>
                <a:lnTo>
                  <a:pt x="25092" y="176480"/>
                </a:lnTo>
                <a:lnTo>
                  <a:pt x="25096" y="176491"/>
                </a:lnTo>
                <a:lnTo>
                  <a:pt x="25096" y="176503"/>
                </a:lnTo>
                <a:lnTo>
                  <a:pt x="25092" y="176516"/>
                </a:lnTo>
                <a:lnTo>
                  <a:pt x="25092" y="176518"/>
                </a:lnTo>
                <a:lnTo>
                  <a:pt x="25092" y="176523"/>
                </a:lnTo>
                <a:lnTo>
                  <a:pt x="25101" y="176530"/>
                </a:lnTo>
                <a:lnTo>
                  <a:pt x="25116" y="176530"/>
                </a:lnTo>
                <a:lnTo>
                  <a:pt x="25133" y="176519"/>
                </a:lnTo>
                <a:lnTo>
                  <a:pt x="25133" y="176516"/>
                </a:lnTo>
                <a:lnTo>
                  <a:pt x="25144" y="176500"/>
                </a:lnTo>
                <a:lnTo>
                  <a:pt x="25149" y="176487"/>
                </a:lnTo>
                <a:lnTo>
                  <a:pt x="25149" y="176480"/>
                </a:lnTo>
                <a:lnTo>
                  <a:pt x="25149" y="176473"/>
                </a:lnTo>
                <a:lnTo>
                  <a:pt x="25149" y="176462"/>
                </a:lnTo>
                <a:lnTo>
                  <a:pt x="25142" y="176455"/>
                </a:lnTo>
                <a:lnTo>
                  <a:pt x="25135" y="176449"/>
                </a:lnTo>
                <a:lnTo>
                  <a:pt x="25114" y="176442"/>
                </a:lnTo>
                <a:lnTo>
                  <a:pt x="25099" y="176430"/>
                </a:lnTo>
                <a:lnTo>
                  <a:pt x="25088" y="176394"/>
                </a:lnTo>
                <a:lnTo>
                  <a:pt x="25081" y="176378"/>
                </a:lnTo>
                <a:lnTo>
                  <a:pt x="25079" y="176354"/>
                </a:lnTo>
                <a:lnTo>
                  <a:pt x="25088" y="176333"/>
                </a:lnTo>
                <a:lnTo>
                  <a:pt x="25094" y="176329"/>
                </a:lnTo>
                <a:lnTo>
                  <a:pt x="25112" y="176326"/>
                </a:lnTo>
                <a:lnTo>
                  <a:pt x="25168" y="176338"/>
                </a:lnTo>
                <a:lnTo>
                  <a:pt x="25181" y="176338"/>
                </a:lnTo>
                <a:lnTo>
                  <a:pt x="25197" y="176331"/>
                </a:lnTo>
                <a:lnTo>
                  <a:pt x="25216" y="176313"/>
                </a:lnTo>
                <a:lnTo>
                  <a:pt x="25227" y="176306"/>
                </a:lnTo>
                <a:lnTo>
                  <a:pt x="25233" y="176302"/>
                </a:lnTo>
                <a:lnTo>
                  <a:pt x="25246" y="176302"/>
                </a:lnTo>
                <a:lnTo>
                  <a:pt x="25257" y="176304"/>
                </a:lnTo>
                <a:lnTo>
                  <a:pt x="25283" y="176315"/>
                </a:lnTo>
                <a:lnTo>
                  <a:pt x="25305" y="176324"/>
                </a:lnTo>
                <a:lnTo>
                  <a:pt x="25310" y="176326"/>
                </a:lnTo>
                <a:lnTo>
                  <a:pt x="25344" y="176347"/>
                </a:lnTo>
                <a:lnTo>
                  <a:pt x="25358" y="176351"/>
                </a:lnTo>
                <a:lnTo>
                  <a:pt x="25364" y="176351"/>
                </a:lnTo>
                <a:lnTo>
                  <a:pt x="25368" y="176351"/>
                </a:lnTo>
                <a:lnTo>
                  <a:pt x="25375" y="176353"/>
                </a:lnTo>
                <a:lnTo>
                  <a:pt x="25382" y="176353"/>
                </a:lnTo>
                <a:lnTo>
                  <a:pt x="25390" y="176351"/>
                </a:lnTo>
                <a:lnTo>
                  <a:pt x="25392" y="176347"/>
                </a:lnTo>
                <a:lnTo>
                  <a:pt x="25401" y="176342"/>
                </a:lnTo>
                <a:lnTo>
                  <a:pt x="25406" y="176336"/>
                </a:lnTo>
                <a:lnTo>
                  <a:pt x="25408" y="176327"/>
                </a:lnTo>
                <a:lnTo>
                  <a:pt x="25410" y="176318"/>
                </a:lnTo>
                <a:lnTo>
                  <a:pt x="25410" y="176309"/>
                </a:lnTo>
                <a:lnTo>
                  <a:pt x="25410" y="176299"/>
                </a:lnTo>
                <a:lnTo>
                  <a:pt x="25403" y="176290"/>
                </a:lnTo>
                <a:lnTo>
                  <a:pt x="25401" y="176284"/>
                </a:lnTo>
                <a:lnTo>
                  <a:pt x="25392" y="176274"/>
                </a:lnTo>
                <a:lnTo>
                  <a:pt x="25384" y="176272"/>
                </a:lnTo>
                <a:lnTo>
                  <a:pt x="25375" y="176270"/>
                </a:lnTo>
                <a:lnTo>
                  <a:pt x="25360" y="176266"/>
                </a:lnTo>
                <a:lnTo>
                  <a:pt x="25340" y="176256"/>
                </a:lnTo>
                <a:lnTo>
                  <a:pt x="25331" y="176248"/>
                </a:lnTo>
                <a:lnTo>
                  <a:pt x="25321" y="176238"/>
                </a:lnTo>
                <a:lnTo>
                  <a:pt x="25321" y="176225"/>
                </a:lnTo>
                <a:lnTo>
                  <a:pt x="25321" y="176214"/>
                </a:lnTo>
                <a:lnTo>
                  <a:pt x="25325" y="176204"/>
                </a:lnTo>
                <a:lnTo>
                  <a:pt x="25327" y="176198"/>
                </a:lnTo>
                <a:lnTo>
                  <a:pt x="25332" y="176187"/>
                </a:lnTo>
                <a:lnTo>
                  <a:pt x="25334" y="176184"/>
                </a:lnTo>
                <a:lnTo>
                  <a:pt x="25349" y="176177"/>
                </a:lnTo>
                <a:lnTo>
                  <a:pt x="25358" y="176173"/>
                </a:lnTo>
                <a:lnTo>
                  <a:pt x="25373" y="176173"/>
                </a:lnTo>
                <a:lnTo>
                  <a:pt x="25384" y="176177"/>
                </a:lnTo>
                <a:lnTo>
                  <a:pt x="25395" y="176177"/>
                </a:lnTo>
                <a:lnTo>
                  <a:pt x="25425" y="176171"/>
                </a:lnTo>
                <a:lnTo>
                  <a:pt x="25443" y="176161"/>
                </a:lnTo>
                <a:lnTo>
                  <a:pt x="25490" y="176137"/>
                </a:lnTo>
                <a:lnTo>
                  <a:pt x="25528" y="176116"/>
                </a:lnTo>
                <a:lnTo>
                  <a:pt x="25551" y="176098"/>
                </a:lnTo>
                <a:lnTo>
                  <a:pt x="25584" y="176074"/>
                </a:lnTo>
                <a:lnTo>
                  <a:pt x="25608" y="176047"/>
                </a:lnTo>
                <a:lnTo>
                  <a:pt x="25612" y="176035"/>
                </a:lnTo>
                <a:lnTo>
                  <a:pt x="25614" y="176031"/>
                </a:lnTo>
                <a:lnTo>
                  <a:pt x="25614" y="176022"/>
                </a:lnTo>
                <a:lnTo>
                  <a:pt x="25612" y="176015"/>
                </a:lnTo>
                <a:lnTo>
                  <a:pt x="25604" y="176004"/>
                </a:lnTo>
                <a:lnTo>
                  <a:pt x="25597" y="175999"/>
                </a:lnTo>
                <a:lnTo>
                  <a:pt x="25586" y="175985"/>
                </a:lnTo>
                <a:lnTo>
                  <a:pt x="25577" y="175974"/>
                </a:lnTo>
                <a:lnTo>
                  <a:pt x="25571" y="175960"/>
                </a:lnTo>
                <a:lnTo>
                  <a:pt x="25575" y="175947"/>
                </a:lnTo>
                <a:lnTo>
                  <a:pt x="25582" y="175938"/>
                </a:lnTo>
                <a:lnTo>
                  <a:pt x="25586" y="175936"/>
                </a:lnTo>
                <a:lnTo>
                  <a:pt x="25586" y="175931"/>
                </a:lnTo>
                <a:lnTo>
                  <a:pt x="25597" y="175925"/>
                </a:lnTo>
                <a:lnTo>
                  <a:pt x="25610" y="175925"/>
                </a:lnTo>
                <a:lnTo>
                  <a:pt x="25621" y="175925"/>
                </a:lnTo>
                <a:lnTo>
                  <a:pt x="25632" y="175927"/>
                </a:lnTo>
                <a:lnTo>
                  <a:pt x="25641" y="175934"/>
                </a:lnTo>
                <a:lnTo>
                  <a:pt x="25643" y="175942"/>
                </a:lnTo>
                <a:lnTo>
                  <a:pt x="25649" y="175947"/>
                </a:lnTo>
                <a:lnTo>
                  <a:pt x="25652" y="175947"/>
                </a:lnTo>
                <a:lnTo>
                  <a:pt x="25706" y="175961"/>
                </a:lnTo>
                <a:lnTo>
                  <a:pt x="25728" y="175967"/>
                </a:lnTo>
                <a:lnTo>
                  <a:pt x="25745" y="175979"/>
                </a:lnTo>
                <a:lnTo>
                  <a:pt x="25754" y="175992"/>
                </a:lnTo>
                <a:lnTo>
                  <a:pt x="25787" y="176024"/>
                </a:lnTo>
                <a:lnTo>
                  <a:pt x="25798" y="176035"/>
                </a:lnTo>
                <a:lnTo>
                  <a:pt x="25810" y="176042"/>
                </a:lnTo>
                <a:lnTo>
                  <a:pt x="25815" y="176051"/>
                </a:lnTo>
                <a:lnTo>
                  <a:pt x="25819" y="176055"/>
                </a:lnTo>
                <a:lnTo>
                  <a:pt x="25830" y="176058"/>
                </a:lnTo>
                <a:lnTo>
                  <a:pt x="25835" y="176060"/>
                </a:lnTo>
                <a:lnTo>
                  <a:pt x="25861" y="176060"/>
                </a:lnTo>
                <a:lnTo>
                  <a:pt x="25878" y="176053"/>
                </a:lnTo>
                <a:lnTo>
                  <a:pt x="25880" y="176049"/>
                </a:lnTo>
                <a:lnTo>
                  <a:pt x="25882" y="176046"/>
                </a:lnTo>
                <a:lnTo>
                  <a:pt x="25887" y="176038"/>
                </a:lnTo>
                <a:lnTo>
                  <a:pt x="25889" y="176031"/>
                </a:lnTo>
                <a:lnTo>
                  <a:pt x="25893" y="176024"/>
                </a:lnTo>
                <a:lnTo>
                  <a:pt x="25896" y="176019"/>
                </a:lnTo>
                <a:lnTo>
                  <a:pt x="25902" y="176015"/>
                </a:lnTo>
                <a:lnTo>
                  <a:pt x="25904" y="176004"/>
                </a:lnTo>
                <a:lnTo>
                  <a:pt x="25906" y="176004"/>
                </a:lnTo>
                <a:lnTo>
                  <a:pt x="25913" y="175997"/>
                </a:lnTo>
                <a:lnTo>
                  <a:pt x="25919" y="175972"/>
                </a:lnTo>
                <a:lnTo>
                  <a:pt x="25928" y="175945"/>
                </a:lnTo>
                <a:lnTo>
                  <a:pt x="25954" y="175915"/>
                </a:lnTo>
                <a:lnTo>
                  <a:pt x="25970" y="175895"/>
                </a:lnTo>
                <a:lnTo>
                  <a:pt x="26018" y="175890"/>
                </a:lnTo>
                <a:lnTo>
                  <a:pt x="26046" y="175884"/>
                </a:lnTo>
                <a:lnTo>
                  <a:pt x="26057" y="175882"/>
                </a:lnTo>
                <a:lnTo>
                  <a:pt x="26079" y="175875"/>
                </a:lnTo>
                <a:lnTo>
                  <a:pt x="26087" y="175873"/>
                </a:lnTo>
                <a:lnTo>
                  <a:pt x="26092" y="175872"/>
                </a:lnTo>
                <a:lnTo>
                  <a:pt x="26098" y="175868"/>
                </a:lnTo>
                <a:lnTo>
                  <a:pt x="26104" y="175861"/>
                </a:lnTo>
                <a:lnTo>
                  <a:pt x="26105" y="175852"/>
                </a:lnTo>
                <a:lnTo>
                  <a:pt x="26107" y="175846"/>
                </a:lnTo>
                <a:lnTo>
                  <a:pt x="26107" y="175836"/>
                </a:lnTo>
                <a:lnTo>
                  <a:pt x="26107" y="175829"/>
                </a:lnTo>
                <a:lnTo>
                  <a:pt x="26107" y="175769"/>
                </a:lnTo>
                <a:lnTo>
                  <a:pt x="26115" y="175764"/>
                </a:lnTo>
                <a:lnTo>
                  <a:pt x="26120" y="175755"/>
                </a:lnTo>
                <a:lnTo>
                  <a:pt x="26152" y="175739"/>
                </a:lnTo>
                <a:lnTo>
                  <a:pt x="26166" y="175735"/>
                </a:lnTo>
                <a:lnTo>
                  <a:pt x="26209" y="175739"/>
                </a:lnTo>
                <a:lnTo>
                  <a:pt x="26246" y="175732"/>
                </a:lnTo>
                <a:lnTo>
                  <a:pt x="26270" y="175723"/>
                </a:lnTo>
                <a:lnTo>
                  <a:pt x="26288" y="175715"/>
                </a:lnTo>
                <a:lnTo>
                  <a:pt x="26316" y="175696"/>
                </a:lnTo>
                <a:lnTo>
                  <a:pt x="26335" y="175672"/>
                </a:lnTo>
                <a:lnTo>
                  <a:pt x="26348" y="175644"/>
                </a:lnTo>
                <a:lnTo>
                  <a:pt x="26359" y="175586"/>
                </a:lnTo>
                <a:lnTo>
                  <a:pt x="26379" y="175543"/>
                </a:lnTo>
                <a:lnTo>
                  <a:pt x="26398" y="175509"/>
                </a:lnTo>
                <a:lnTo>
                  <a:pt x="26414" y="175477"/>
                </a:lnTo>
                <a:lnTo>
                  <a:pt x="26433" y="175455"/>
                </a:lnTo>
                <a:lnTo>
                  <a:pt x="26455" y="175444"/>
                </a:lnTo>
                <a:lnTo>
                  <a:pt x="26473" y="175446"/>
                </a:lnTo>
                <a:lnTo>
                  <a:pt x="26512" y="175455"/>
                </a:lnTo>
                <a:lnTo>
                  <a:pt x="26527" y="175479"/>
                </a:lnTo>
                <a:lnTo>
                  <a:pt x="26540" y="175522"/>
                </a:lnTo>
                <a:lnTo>
                  <a:pt x="26551" y="175541"/>
                </a:lnTo>
                <a:lnTo>
                  <a:pt x="26590" y="175572"/>
                </a:lnTo>
                <a:lnTo>
                  <a:pt x="26603" y="175592"/>
                </a:lnTo>
                <a:lnTo>
                  <a:pt x="26603" y="175617"/>
                </a:lnTo>
                <a:lnTo>
                  <a:pt x="26603" y="175640"/>
                </a:lnTo>
                <a:lnTo>
                  <a:pt x="26603" y="175662"/>
                </a:lnTo>
                <a:lnTo>
                  <a:pt x="26612" y="175687"/>
                </a:lnTo>
                <a:lnTo>
                  <a:pt x="26647" y="175712"/>
                </a:lnTo>
                <a:lnTo>
                  <a:pt x="26680" y="175726"/>
                </a:lnTo>
                <a:lnTo>
                  <a:pt x="26701" y="175742"/>
                </a:lnTo>
                <a:lnTo>
                  <a:pt x="26753" y="175769"/>
                </a:lnTo>
                <a:lnTo>
                  <a:pt x="26777" y="175771"/>
                </a:lnTo>
                <a:lnTo>
                  <a:pt x="26801" y="175771"/>
                </a:lnTo>
                <a:lnTo>
                  <a:pt x="26838" y="175762"/>
                </a:lnTo>
                <a:lnTo>
                  <a:pt x="26880" y="175739"/>
                </a:lnTo>
                <a:lnTo>
                  <a:pt x="26965" y="175710"/>
                </a:lnTo>
                <a:lnTo>
                  <a:pt x="27022" y="175676"/>
                </a:lnTo>
                <a:lnTo>
                  <a:pt x="27093" y="175626"/>
                </a:lnTo>
                <a:lnTo>
                  <a:pt x="27130" y="175604"/>
                </a:lnTo>
                <a:lnTo>
                  <a:pt x="27174" y="175577"/>
                </a:lnTo>
                <a:lnTo>
                  <a:pt x="27231" y="175549"/>
                </a:lnTo>
                <a:lnTo>
                  <a:pt x="27279" y="175525"/>
                </a:lnTo>
                <a:lnTo>
                  <a:pt x="27333" y="175513"/>
                </a:lnTo>
                <a:lnTo>
                  <a:pt x="27375" y="175513"/>
                </a:lnTo>
                <a:lnTo>
                  <a:pt x="27399" y="175506"/>
                </a:lnTo>
                <a:lnTo>
                  <a:pt x="27417" y="175495"/>
                </a:lnTo>
                <a:lnTo>
                  <a:pt x="27452" y="175478"/>
                </a:lnTo>
                <a:lnTo>
                  <a:pt x="27462" y="175472"/>
                </a:lnTo>
                <a:lnTo>
                  <a:pt x="27480" y="175471"/>
                </a:lnTo>
                <a:lnTo>
                  <a:pt x="27487" y="175473"/>
                </a:lnTo>
                <a:lnTo>
                  <a:pt x="27492" y="175477"/>
                </a:lnTo>
                <a:lnTo>
                  <a:pt x="27498" y="175481"/>
                </a:lnTo>
                <a:lnTo>
                  <a:pt x="27500" y="175484"/>
                </a:lnTo>
                <a:lnTo>
                  <a:pt x="27503" y="175488"/>
                </a:lnTo>
                <a:lnTo>
                  <a:pt x="27504" y="175496"/>
                </a:lnTo>
                <a:lnTo>
                  <a:pt x="27504" y="175502"/>
                </a:lnTo>
                <a:lnTo>
                  <a:pt x="27503" y="175505"/>
                </a:lnTo>
                <a:lnTo>
                  <a:pt x="27501" y="175509"/>
                </a:lnTo>
                <a:lnTo>
                  <a:pt x="27499" y="175511"/>
                </a:lnTo>
                <a:lnTo>
                  <a:pt x="27493" y="175514"/>
                </a:lnTo>
                <a:lnTo>
                  <a:pt x="27489" y="175514"/>
                </a:lnTo>
                <a:lnTo>
                  <a:pt x="27486" y="175515"/>
                </a:lnTo>
                <a:lnTo>
                  <a:pt x="27483" y="175515"/>
                </a:lnTo>
                <a:lnTo>
                  <a:pt x="27475" y="175515"/>
                </a:lnTo>
                <a:lnTo>
                  <a:pt x="27468" y="175514"/>
                </a:lnTo>
                <a:lnTo>
                  <a:pt x="27465" y="175512"/>
                </a:lnTo>
                <a:lnTo>
                  <a:pt x="27456" y="175512"/>
                </a:lnTo>
                <a:lnTo>
                  <a:pt x="27450" y="175512"/>
                </a:lnTo>
                <a:lnTo>
                  <a:pt x="27443" y="175513"/>
                </a:lnTo>
                <a:lnTo>
                  <a:pt x="27439" y="175514"/>
                </a:lnTo>
                <a:lnTo>
                  <a:pt x="27436" y="175515"/>
                </a:lnTo>
                <a:lnTo>
                  <a:pt x="27431" y="175517"/>
                </a:lnTo>
                <a:lnTo>
                  <a:pt x="27428" y="175521"/>
                </a:lnTo>
                <a:lnTo>
                  <a:pt x="27425" y="175522"/>
                </a:lnTo>
                <a:lnTo>
                  <a:pt x="27422" y="175525"/>
                </a:lnTo>
                <a:lnTo>
                  <a:pt x="27420" y="175528"/>
                </a:lnTo>
                <a:lnTo>
                  <a:pt x="27416" y="175535"/>
                </a:lnTo>
                <a:lnTo>
                  <a:pt x="27416" y="175540"/>
                </a:lnTo>
                <a:lnTo>
                  <a:pt x="27417" y="175548"/>
                </a:lnTo>
                <a:lnTo>
                  <a:pt x="27420" y="175552"/>
                </a:lnTo>
                <a:lnTo>
                  <a:pt x="27422" y="175555"/>
                </a:lnTo>
                <a:lnTo>
                  <a:pt x="27426" y="175558"/>
                </a:lnTo>
                <a:lnTo>
                  <a:pt x="27427" y="175559"/>
                </a:lnTo>
                <a:lnTo>
                  <a:pt x="27431" y="175560"/>
                </a:lnTo>
                <a:lnTo>
                  <a:pt x="27434" y="175561"/>
                </a:lnTo>
                <a:lnTo>
                  <a:pt x="27439" y="175561"/>
                </a:lnTo>
                <a:lnTo>
                  <a:pt x="27448" y="175559"/>
                </a:lnTo>
                <a:lnTo>
                  <a:pt x="27461" y="175549"/>
                </a:lnTo>
                <a:lnTo>
                  <a:pt x="27466" y="175543"/>
                </a:lnTo>
                <a:lnTo>
                  <a:pt x="27471" y="175540"/>
                </a:lnTo>
                <a:lnTo>
                  <a:pt x="27474" y="175539"/>
                </a:lnTo>
                <a:lnTo>
                  <a:pt x="27480" y="175537"/>
                </a:lnTo>
                <a:lnTo>
                  <a:pt x="27486" y="175537"/>
                </a:lnTo>
                <a:lnTo>
                  <a:pt x="27492" y="175540"/>
                </a:lnTo>
                <a:lnTo>
                  <a:pt x="27497" y="175541"/>
                </a:lnTo>
                <a:lnTo>
                  <a:pt x="27500" y="175547"/>
                </a:lnTo>
                <a:lnTo>
                  <a:pt x="27503" y="175550"/>
                </a:lnTo>
                <a:lnTo>
                  <a:pt x="27504" y="175556"/>
                </a:lnTo>
                <a:lnTo>
                  <a:pt x="27504" y="175559"/>
                </a:lnTo>
                <a:lnTo>
                  <a:pt x="27504" y="175565"/>
                </a:lnTo>
                <a:lnTo>
                  <a:pt x="27503" y="175569"/>
                </a:lnTo>
                <a:lnTo>
                  <a:pt x="27500" y="175573"/>
                </a:lnTo>
                <a:lnTo>
                  <a:pt x="27499" y="175577"/>
                </a:lnTo>
                <a:lnTo>
                  <a:pt x="27496" y="175584"/>
                </a:lnTo>
                <a:lnTo>
                  <a:pt x="27493" y="175588"/>
                </a:lnTo>
                <a:lnTo>
                  <a:pt x="27490" y="175594"/>
                </a:lnTo>
                <a:lnTo>
                  <a:pt x="27490" y="175598"/>
                </a:lnTo>
                <a:lnTo>
                  <a:pt x="27490" y="175598"/>
                </a:lnTo>
                <a:lnTo>
                  <a:pt x="27490" y="175601"/>
                </a:lnTo>
                <a:lnTo>
                  <a:pt x="27491" y="175605"/>
                </a:lnTo>
                <a:lnTo>
                  <a:pt x="27499" y="175610"/>
                </a:lnTo>
                <a:lnTo>
                  <a:pt x="27510" y="175611"/>
                </a:lnTo>
                <a:lnTo>
                  <a:pt x="27515" y="175611"/>
                </a:lnTo>
                <a:lnTo>
                  <a:pt x="27521" y="175612"/>
                </a:lnTo>
                <a:lnTo>
                  <a:pt x="27527" y="175614"/>
                </a:lnTo>
                <a:lnTo>
                  <a:pt x="27531" y="175616"/>
                </a:lnTo>
                <a:lnTo>
                  <a:pt x="27537" y="175618"/>
                </a:lnTo>
                <a:lnTo>
                  <a:pt x="27542" y="175620"/>
                </a:lnTo>
                <a:lnTo>
                  <a:pt x="27547" y="175623"/>
                </a:lnTo>
                <a:lnTo>
                  <a:pt x="27548" y="175627"/>
                </a:lnTo>
                <a:lnTo>
                  <a:pt x="27549" y="175630"/>
                </a:lnTo>
                <a:lnTo>
                  <a:pt x="27549" y="175633"/>
                </a:lnTo>
                <a:lnTo>
                  <a:pt x="27549" y="175635"/>
                </a:lnTo>
                <a:lnTo>
                  <a:pt x="27546" y="175637"/>
                </a:lnTo>
                <a:lnTo>
                  <a:pt x="27542" y="175642"/>
                </a:lnTo>
                <a:lnTo>
                  <a:pt x="27531" y="175654"/>
                </a:lnTo>
                <a:lnTo>
                  <a:pt x="27526" y="175658"/>
                </a:lnTo>
                <a:lnTo>
                  <a:pt x="27523" y="175663"/>
                </a:lnTo>
                <a:lnTo>
                  <a:pt x="27519" y="175666"/>
                </a:lnTo>
                <a:lnTo>
                  <a:pt x="27517" y="175673"/>
                </a:lnTo>
                <a:lnTo>
                  <a:pt x="27515" y="175677"/>
                </a:lnTo>
                <a:lnTo>
                  <a:pt x="27513" y="175684"/>
                </a:lnTo>
                <a:lnTo>
                  <a:pt x="27512" y="175687"/>
                </a:lnTo>
                <a:lnTo>
                  <a:pt x="27512" y="175690"/>
                </a:lnTo>
                <a:lnTo>
                  <a:pt x="27512" y="175697"/>
                </a:lnTo>
                <a:lnTo>
                  <a:pt x="27513" y="175705"/>
                </a:lnTo>
                <a:lnTo>
                  <a:pt x="27534" y="175713"/>
                </a:lnTo>
                <a:lnTo>
                  <a:pt x="27538" y="175713"/>
                </a:lnTo>
                <a:lnTo>
                  <a:pt x="27546" y="175713"/>
                </a:lnTo>
                <a:lnTo>
                  <a:pt x="27550" y="175715"/>
                </a:lnTo>
                <a:lnTo>
                  <a:pt x="27558" y="175718"/>
                </a:lnTo>
                <a:lnTo>
                  <a:pt x="27585" y="175735"/>
                </a:lnTo>
                <a:lnTo>
                  <a:pt x="27589" y="175741"/>
                </a:lnTo>
                <a:lnTo>
                  <a:pt x="27598" y="175749"/>
                </a:lnTo>
                <a:lnTo>
                  <a:pt x="27603" y="175752"/>
                </a:lnTo>
                <a:lnTo>
                  <a:pt x="27622" y="175766"/>
                </a:lnTo>
                <a:lnTo>
                  <a:pt x="27628" y="175772"/>
                </a:lnTo>
                <a:lnTo>
                  <a:pt x="27638" y="175780"/>
                </a:lnTo>
                <a:lnTo>
                  <a:pt x="27677" y="175800"/>
                </a:lnTo>
                <a:lnTo>
                  <a:pt x="27691" y="175806"/>
                </a:lnTo>
                <a:lnTo>
                  <a:pt x="27715" y="175811"/>
                </a:lnTo>
                <a:lnTo>
                  <a:pt x="27740" y="175808"/>
                </a:lnTo>
                <a:lnTo>
                  <a:pt x="27765" y="175801"/>
                </a:lnTo>
                <a:lnTo>
                  <a:pt x="27785" y="175786"/>
                </a:lnTo>
                <a:lnTo>
                  <a:pt x="27795" y="175771"/>
                </a:lnTo>
                <a:lnTo>
                  <a:pt x="27813" y="175745"/>
                </a:lnTo>
                <a:lnTo>
                  <a:pt x="27819" y="175732"/>
                </a:lnTo>
                <a:lnTo>
                  <a:pt x="27827" y="175708"/>
                </a:lnTo>
                <a:lnTo>
                  <a:pt x="27824" y="175674"/>
                </a:lnTo>
                <a:lnTo>
                  <a:pt x="27824" y="175659"/>
                </a:lnTo>
                <a:lnTo>
                  <a:pt x="27820" y="175635"/>
                </a:lnTo>
                <a:lnTo>
                  <a:pt x="27818" y="175621"/>
                </a:lnTo>
                <a:lnTo>
                  <a:pt x="27818" y="175598"/>
                </a:lnTo>
                <a:lnTo>
                  <a:pt x="27818" y="175583"/>
                </a:lnTo>
                <a:lnTo>
                  <a:pt x="27825" y="175568"/>
                </a:lnTo>
                <a:lnTo>
                  <a:pt x="27843" y="175549"/>
                </a:lnTo>
                <a:lnTo>
                  <a:pt x="27851" y="175545"/>
                </a:lnTo>
                <a:lnTo>
                  <a:pt x="27865" y="175549"/>
                </a:lnTo>
                <a:lnTo>
                  <a:pt x="27870" y="175552"/>
                </a:lnTo>
                <a:lnTo>
                  <a:pt x="27894" y="175563"/>
                </a:lnTo>
                <a:lnTo>
                  <a:pt x="27908" y="175566"/>
                </a:lnTo>
                <a:lnTo>
                  <a:pt x="27925" y="175565"/>
                </a:lnTo>
                <a:lnTo>
                  <a:pt x="27944" y="175558"/>
                </a:lnTo>
                <a:lnTo>
                  <a:pt x="27964" y="175545"/>
                </a:lnTo>
                <a:lnTo>
                  <a:pt x="27974" y="175533"/>
                </a:lnTo>
                <a:lnTo>
                  <a:pt x="27977" y="175520"/>
                </a:lnTo>
                <a:lnTo>
                  <a:pt x="27977" y="175504"/>
                </a:lnTo>
                <a:lnTo>
                  <a:pt x="27964" y="175478"/>
                </a:lnTo>
                <a:lnTo>
                  <a:pt x="27948" y="175455"/>
                </a:lnTo>
                <a:lnTo>
                  <a:pt x="27933" y="175424"/>
                </a:lnTo>
                <a:lnTo>
                  <a:pt x="27913" y="175382"/>
                </a:lnTo>
                <a:lnTo>
                  <a:pt x="27901" y="175356"/>
                </a:lnTo>
                <a:lnTo>
                  <a:pt x="27892" y="175333"/>
                </a:lnTo>
                <a:lnTo>
                  <a:pt x="27889" y="175300"/>
                </a:lnTo>
                <a:lnTo>
                  <a:pt x="27883" y="175263"/>
                </a:lnTo>
                <a:lnTo>
                  <a:pt x="27884" y="175237"/>
                </a:lnTo>
                <a:lnTo>
                  <a:pt x="27896" y="175200"/>
                </a:lnTo>
                <a:lnTo>
                  <a:pt x="27896" y="175200"/>
                </a:lnTo>
                <a:lnTo>
                  <a:pt x="27897" y="175199"/>
                </a:lnTo>
                <a:lnTo>
                  <a:pt x="27919" y="175173"/>
                </a:lnTo>
                <a:lnTo>
                  <a:pt x="27939" y="175163"/>
                </a:lnTo>
                <a:lnTo>
                  <a:pt x="27971" y="175147"/>
                </a:lnTo>
                <a:lnTo>
                  <a:pt x="27992" y="175138"/>
                </a:lnTo>
                <a:lnTo>
                  <a:pt x="28015" y="175130"/>
                </a:lnTo>
                <a:lnTo>
                  <a:pt x="28043" y="175124"/>
                </a:lnTo>
                <a:lnTo>
                  <a:pt x="28064" y="175123"/>
                </a:lnTo>
                <a:lnTo>
                  <a:pt x="28089" y="175123"/>
                </a:lnTo>
                <a:lnTo>
                  <a:pt x="28112" y="175130"/>
                </a:lnTo>
                <a:lnTo>
                  <a:pt x="28129" y="175144"/>
                </a:lnTo>
                <a:lnTo>
                  <a:pt x="28157" y="175193"/>
                </a:lnTo>
                <a:lnTo>
                  <a:pt x="28183" y="175228"/>
                </a:lnTo>
                <a:lnTo>
                  <a:pt x="28203" y="175245"/>
                </a:lnTo>
                <a:lnTo>
                  <a:pt x="28224" y="175262"/>
                </a:lnTo>
                <a:lnTo>
                  <a:pt x="28264" y="175306"/>
                </a:lnTo>
                <a:lnTo>
                  <a:pt x="28276" y="175315"/>
                </a:lnTo>
                <a:lnTo>
                  <a:pt x="28292" y="175321"/>
                </a:lnTo>
                <a:lnTo>
                  <a:pt x="28311" y="175324"/>
                </a:lnTo>
                <a:lnTo>
                  <a:pt x="28324" y="175326"/>
                </a:lnTo>
                <a:lnTo>
                  <a:pt x="28347" y="175326"/>
                </a:lnTo>
                <a:lnTo>
                  <a:pt x="28367" y="175320"/>
                </a:lnTo>
                <a:lnTo>
                  <a:pt x="28415" y="175277"/>
                </a:lnTo>
                <a:lnTo>
                  <a:pt x="28471" y="175224"/>
                </a:lnTo>
                <a:lnTo>
                  <a:pt x="28489" y="175211"/>
                </a:lnTo>
                <a:lnTo>
                  <a:pt x="28498" y="175209"/>
                </a:lnTo>
                <a:lnTo>
                  <a:pt x="28505" y="175208"/>
                </a:lnTo>
                <a:lnTo>
                  <a:pt x="28512" y="175208"/>
                </a:lnTo>
                <a:lnTo>
                  <a:pt x="28519" y="175210"/>
                </a:lnTo>
                <a:lnTo>
                  <a:pt x="28529" y="175214"/>
                </a:lnTo>
                <a:lnTo>
                  <a:pt x="28533" y="175216"/>
                </a:lnTo>
                <a:lnTo>
                  <a:pt x="28536" y="175217"/>
                </a:lnTo>
                <a:lnTo>
                  <a:pt x="28541" y="175223"/>
                </a:lnTo>
                <a:lnTo>
                  <a:pt x="28545" y="175226"/>
                </a:lnTo>
                <a:lnTo>
                  <a:pt x="28549" y="175231"/>
                </a:lnTo>
                <a:lnTo>
                  <a:pt x="28553" y="175237"/>
                </a:lnTo>
                <a:lnTo>
                  <a:pt x="28563" y="175247"/>
                </a:lnTo>
                <a:lnTo>
                  <a:pt x="28548" y="175318"/>
                </a:lnTo>
                <a:lnTo>
                  <a:pt x="28542" y="175331"/>
                </a:lnTo>
                <a:lnTo>
                  <a:pt x="28537" y="175343"/>
                </a:lnTo>
                <a:lnTo>
                  <a:pt x="28535" y="175361"/>
                </a:lnTo>
                <a:lnTo>
                  <a:pt x="28542" y="175381"/>
                </a:lnTo>
                <a:lnTo>
                  <a:pt x="28568" y="175409"/>
                </a:lnTo>
                <a:lnTo>
                  <a:pt x="28602" y="175425"/>
                </a:lnTo>
                <a:lnTo>
                  <a:pt x="28607" y="175427"/>
                </a:lnTo>
                <a:lnTo>
                  <a:pt x="28688" y="175435"/>
                </a:lnTo>
                <a:lnTo>
                  <a:pt x="28722" y="175434"/>
                </a:lnTo>
                <a:lnTo>
                  <a:pt x="28772" y="175433"/>
                </a:lnTo>
                <a:lnTo>
                  <a:pt x="28820" y="175436"/>
                </a:lnTo>
                <a:lnTo>
                  <a:pt x="28832" y="175436"/>
                </a:lnTo>
                <a:lnTo>
                  <a:pt x="28838" y="175436"/>
                </a:lnTo>
                <a:lnTo>
                  <a:pt x="28851" y="175433"/>
                </a:lnTo>
                <a:lnTo>
                  <a:pt x="28852" y="175433"/>
                </a:lnTo>
                <a:lnTo>
                  <a:pt x="28859" y="175429"/>
                </a:lnTo>
                <a:lnTo>
                  <a:pt x="28860" y="175429"/>
                </a:lnTo>
                <a:lnTo>
                  <a:pt x="28871" y="175426"/>
                </a:lnTo>
                <a:lnTo>
                  <a:pt x="28910" y="175408"/>
                </a:lnTo>
                <a:lnTo>
                  <a:pt x="28931" y="175384"/>
                </a:lnTo>
                <a:lnTo>
                  <a:pt x="28942" y="175374"/>
                </a:lnTo>
                <a:lnTo>
                  <a:pt x="28955" y="175366"/>
                </a:lnTo>
                <a:lnTo>
                  <a:pt x="28957" y="175365"/>
                </a:lnTo>
                <a:lnTo>
                  <a:pt x="28986" y="175350"/>
                </a:lnTo>
                <a:lnTo>
                  <a:pt x="29001" y="175338"/>
                </a:lnTo>
                <a:lnTo>
                  <a:pt x="29008" y="175334"/>
                </a:lnTo>
                <a:lnTo>
                  <a:pt x="29018" y="175329"/>
                </a:lnTo>
                <a:lnTo>
                  <a:pt x="29021" y="175325"/>
                </a:lnTo>
                <a:lnTo>
                  <a:pt x="29025" y="175322"/>
                </a:lnTo>
                <a:lnTo>
                  <a:pt x="29031" y="175311"/>
                </a:lnTo>
                <a:lnTo>
                  <a:pt x="29032" y="175304"/>
                </a:lnTo>
                <a:lnTo>
                  <a:pt x="29032" y="175295"/>
                </a:lnTo>
                <a:lnTo>
                  <a:pt x="29009" y="175265"/>
                </a:lnTo>
                <a:lnTo>
                  <a:pt x="29005" y="175261"/>
                </a:lnTo>
                <a:lnTo>
                  <a:pt x="28986" y="175237"/>
                </a:lnTo>
                <a:lnTo>
                  <a:pt x="28968" y="175216"/>
                </a:lnTo>
                <a:lnTo>
                  <a:pt x="28957" y="175200"/>
                </a:lnTo>
                <a:lnTo>
                  <a:pt x="28949" y="175180"/>
                </a:lnTo>
                <a:lnTo>
                  <a:pt x="28955" y="175164"/>
                </a:lnTo>
                <a:lnTo>
                  <a:pt x="28966" y="175144"/>
                </a:lnTo>
                <a:lnTo>
                  <a:pt x="28979" y="175135"/>
                </a:lnTo>
                <a:lnTo>
                  <a:pt x="28997" y="175130"/>
                </a:lnTo>
                <a:lnTo>
                  <a:pt x="29029" y="175126"/>
                </a:lnTo>
                <a:lnTo>
                  <a:pt x="29049" y="175124"/>
                </a:lnTo>
                <a:lnTo>
                  <a:pt x="29069" y="175112"/>
                </a:lnTo>
                <a:lnTo>
                  <a:pt x="29082" y="175094"/>
                </a:lnTo>
                <a:lnTo>
                  <a:pt x="29088" y="175072"/>
                </a:lnTo>
                <a:lnTo>
                  <a:pt x="29088" y="175047"/>
                </a:lnTo>
                <a:lnTo>
                  <a:pt x="29088" y="175029"/>
                </a:lnTo>
                <a:lnTo>
                  <a:pt x="29079" y="174999"/>
                </a:lnTo>
                <a:lnTo>
                  <a:pt x="29064" y="174981"/>
                </a:lnTo>
                <a:lnTo>
                  <a:pt x="29049" y="174973"/>
                </a:lnTo>
                <a:lnTo>
                  <a:pt x="29032" y="174968"/>
                </a:lnTo>
                <a:lnTo>
                  <a:pt x="29016" y="174968"/>
                </a:lnTo>
                <a:lnTo>
                  <a:pt x="28979" y="174982"/>
                </a:lnTo>
                <a:lnTo>
                  <a:pt x="28949" y="174981"/>
                </a:lnTo>
                <a:lnTo>
                  <a:pt x="28931" y="174970"/>
                </a:lnTo>
                <a:lnTo>
                  <a:pt x="28918" y="174952"/>
                </a:lnTo>
                <a:lnTo>
                  <a:pt x="28912" y="174939"/>
                </a:lnTo>
                <a:lnTo>
                  <a:pt x="28910" y="174914"/>
                </a:lnTo>
                <a:lnTo>
                  <a:pt x="28927" y="174885"/>
                </a:lnTo>
                <a:lnTo>
                  <a:pt x="28951" y="174864"/>
                </a:lnTo>
                <a:lnTo>
                  <a:pt x="28975" y="174846"/>
                </a:lnTo>
                <a:lnTo>
                  <a:pt x="28982" y="174835"/>
                </a:lnTo>
                <a:lnTo>
                  <a:pt x="28992" y="174830"/>
                </a:lnTo>
                <a:lnTo>
                  <a:pt x="29008" y="174826"/>
                </a:lnTo>
                <a:lnTo>
                  <a:pt x="29018" y="174821"/>
                </a:lnTo>
                <a:lnTo>
                  <a:pt x="29023" y="174819"/>
                </a:lnTo>
                <a:lnTo>
                  <a:pt x="29084" y="174812"/>
                </a:lnTo>
                <a:lnTo>
                  <a:pt x="29092" y="174810"/>
                </a:lnTo>
                <a:lnTo>
                  <a:pt x="29101" y="174810"/>
                </a:lnTo>
                <a:lnTo>
                  <a:pt x="29117" y="174803"/>
                </a:lnTo>
                <a:lnTo>
                  <a:pt x="29132" y="174798"/>
                </a:lnTo>
                <a:lnTo>
                  <a:pt x="29136" y="174796"/>
                </a:lnTo>
                <a:lnTo>
                  <a:pt x="29143" y="174792"/>
                </a:lnTo>
                <a:lnTo>
                  <a:pt x="29149" y="174785"/>
                </a:lnTo>
                <a:lnTo>
                  <a:pt x="29149" y="174783"/>
                </a:lnTo>
                <a:lnTo>
                  <a:pt x="29151" y="174778"/>
                </a:lnTo>
                <a:lnTo>
                  <a:pt x="29154" y="174769"/>
                </a:lnTo>
                <a:lnTo>
                  <a:pt x="29154" y="174765"/>
                </a:lnTo>
                <a:lnTo>
                  <a:pt x="29154" y="174758"/>
                </a:lnTo>
                <a:lnTo>
                  <a:pt x="29154" y="174753"/>
                </a:lnTo>
                <a:lnTo>
                  <a:pt x="29151" y="174747"/>
                </a:lnTo>
                <a:lnTo>
                  <a:pt x="29147" y="174742"/>
                </a:lnTo>
                <a:lnTo>
                  <a:pt x="29130" y="174720"/>
                </a:lnTo>
                <a:lnTo>
                  <a:pt x="29108" y="174715"/>
                </a:lnTo>
                <a:lnTo>
                  <a:pt x="29097" y="174711"/>
                </a:lnTo>
                <a:lnTo>
                  <a:pt x="29082" y="174708"/>
                </a:lnTo>
                <a:lnTo>
                  <a:pt x="29051" y="174701"/>
                </a:lnTo>
                <a:lnTo>
                  <a:pt x="29047" y="174699"/>
                </a:lnTo>
                <a:lnTo>
                  <a:pt x="29029" y="174693"/>
                </a:lnTo>
                <a:lnTo>
                  <a:pt x="29023" y="174692"/>
                </a:lnTo>
                <a:lnTo>
                  <a:pt x="29014" y="174688"/>
                </a:lnTo>
                <a:lnTo>
                  <a:pt x="29006" y="174681"/>
                </a:lnTo>
                <a:lnTo>
                  <a:pt x="29003" y="174679"/>
                </a:lnTo>
                <a:lnTo>
                  <a:pt x="28994" y="174668"/>
                </a:lnTo>
                <a:lnTo>
                  <a:pt x="28994" y="174663"/>
                </a:lnTo>
                <a:lnTo>
                  <a:pt x="28994" y="174654"/>
                </a:lnTo>
                <a:lnTo>
                  <a:pt x="28994" y="174640"/>
                </a:lnTo>
                <a:lnTo>
                  <a:pt x="28999" y="174627"/>
                </a:lnTo>
                <a:lnTo>
                  <a:pt x="29008" y="174616"/>
                </a:lnTo>
                <a:lnTo>
                  <a:pt x="29019" y="174606"/>
                </a:lnTo>
                <a:lnTo>
                  <a:pt x="29027" y="174600"/>
                </a:lnTo>
                <a:lnTo>
                  <a:pt x="29042" y="174597"/>
                </a:lnTo>
                <a:lnTo>
                  <a:pt x="29055" y="174595"/>
                </a:lnTo>
                <a:lnTo>
                  <a:pt x="29062" y="174595"/>
                </a:lnTo>
                <a:lnTo>
                  <a:pt x="29086" y="174598"/>
                </a:lnTo>
                <a:lnTo>
                  <a:pt x="29101" y="174615"/>
                </a:lnTo>
                <a:lnTo>
                  <a:pt x="29104" y="174625"/>
                </a:lnTo>
                <a:lnTo>
                  <a:pt x="29104" y="174629"/>
                </a:lnTo>
                <a:lnTo>
                  <a:pt x="29140" y="174652"/>
                </a:lnTo>
                <a:lnTo>
                  <a:pt x="29154" y="174658"/>
                </a:lnTo>
                <a:lnTo>
                  <a:pt x="29169" y="174659"/>
                </a:lnTo>
                <a:lnTo>
                  <a:pt x="29178" y="174659"/>
                </a:lnTo>
                <a:lnTo>
                  <a:pt x="29199" y="174659"/>
                </a:lnTo>
                <a:lnTo>
                  <a:pt x="29217" y="174654"/>
                </a:lnTo>
                <a:lnTo>
                  <a:pt x="29232" y="174652"/>
                </a:lnTo>
                <a:lnTo>
                  <a:pt x="29247" y="174650"/>
                </a:lnTo>
                <a:lnTo>
                  <a:pt x="29256" y="174650"/>
                </a:lnTo>
                <a:lnTo>
                  <a:pt x="29260" y="174651"/>
                </a:lnTo>
                <a:lnTo>
                  <a:pt x="29273" y="174652"/>
                </a:lnTo>
                <a:lnTo>
                  <a:pt x="29286" y="174663"/>
                </a:lnTo>
                <a:lnTo>
                  <a:pt x="29295" y="174679"/>
                </a:lnTo>
                <a:lnTo>
                  <a:pt x="29299" y="174693"/>
                </a:lnTo>
                <a:lnTo>
                  <a:pt x="29300" y="174708"/>
                </a:lnTo>
                <a:lnTo>
                  <a:pt x="29308" y="174726"/>
                </a:lnTo>
                <a:lnTo>
                  <a:pt x="29337" y="174751"/>
                </a:lnTo>
                <a:lnTo>
                  <a:pt x="29343" y="174769"/>
                </a:lnTo>
                <a:lnTo>
                  <a:pt x="29350" y="174778"/>
                </a:lnTo>
                <a:lnTo>
                  <a:pt x="29363" y="174787"/>
                </a:lnTo>
                <a:lnTo>
                  <a:pt x="29371" y="174794"/>
                </a:lnTo>
                <a:lnTo>
                  <a:pt x="29439" y="174835"/>
                </a:lnTo>
                <a:lnTo>
                  <a:pt x="29450" y="174842"/>
                </a:lnTo>
                <a:lnTo>
                  <a:pt x="29461" y="174851"/>
                </a:lnTo>
                <a:lnTo>
                  <a:pt x="29482" y="174866"/>
                </a:lnTo>
                <a:lnTo>
                  <a:pt x="29491" y="174876"/>
                </a:lnTo>
                <a:lnTo>
                  <a:pt x="29498" y="174894"/>
                </a:lnTo>
                <a:lnTo>
                  <a:pt x="29508" y="174902"/>
                </a:lnTo>
                <a:lnTo>
                  <a:pt x="29517" y="174914"/>
                </a:lnTo>
                <a:lnTo>
                  <a:pt x="29530" y="174945"/>
                </a:lnTo>
                <a:lnTo>
                  <a:pt x="29535" y="174948"/>
                </a:lnTo>
                <a:lnTo>
                  <a:pt x="29607" y="174993"/>
                </a:lnTo>
                <a:lnTo>
                  <a:pt x="29626" y="175015"/>
                </a:lnTo>
                <a:lnTo>
                  <a:pt x="29648" y="175036"/>
                </a:lnTo>
                <a:lnTo>
                  <a:pt x="29670" y="175055"/>
                </a:lnTo>
                <a:lnTo>
                  <a:pt x="29674" y="175058"/>
                </a:lnTo>
                <a:lnTo>
                  <a:pt x="29685" y="175065"/>
                </a:lnTo>
                <a:lnTo>
                  <a:pt x="29774" y="175094"/>
                </a:lnTo>
                <a:lnTo>
                  <a:pt x="29807" y="175090"/>
                </a:lnTo>
                <a:lnTo>
                  <a:pt x="29826" y="175083"/>
                </a:lnTo>
                <a:lnTo>
                  <a:pt x="29863" y="175072"/>
                </a:lnTo>
                <a:lnTo>
                  <a:pt x="29903" y="175040"/>
                </a:lnTo>
                <a:lnTo>
                  <a:pt x="29944" y="174982"/>
                </a:lnTo>
                <a:lnTo>
                  <a:pt x="29959" y="174936"/>
                </a:lnTo>
                <a:lnTo>
                  <a:pt x="29968" y="174907"/>
                </a:lnTo>
                <a:lnTo>
                  <a:pt x="29970" y="174900"/>
                </a:lnTo>
                <a:lnTo>
                  <a:pt x="29970" y="174878"/>
                </a:lnTo>
                <a:lnTo>
                  <a:pt x="29951" y="174702"/>
                </a:lnTo>
                <a:lnTo>
                  <a:pt x="29951" y="174688"/>
                </a:lnTo>
                <a:lnTo>
                  <a:pt x="29951" y="174667"/>
                </a:lnTo>
                <a:lnTo>
                  <a:pt x="29951" y="174645"/>
                </a:lnTo>
                <a:lnTo>
                  <a:pt x="29955" y="174537"/>
                </a:lnTo>
                <a:lnTo>
                  <a:pt x="29970" y="174487"/>
                </a:lnTo>
                <a:lnTo>
                  <a:pt x="29996" y="174426"/>
                </a:lnTo>
                <a:lnTo>
                  <a:pt x="30018" y="174412"/>
                </a:lnTo>
                <a:lnTo>
                  <a:pt x="30092" y="174387"/>
                </a:lnTo>
                <a:lnTo>
                  <a:pt x="30181" y="174408"/>
                </a:lnTo>
                <a:lnTo>
                  <a:pt x="30206" y="174419"/>
                </a:lnTo>
                <a:lnTo>
                  <a:pt x="30225" y="174433"/>
                </a:lnTo>
                <a:lnTo>
                  <a:pt x="30251" y="174455"/>
                </a:lnTo>
                <a:lnTo>
                  <a:pt x="30273" y="174458"/>
                </a:lnTo>
                <a:lnTo>
                  <a:pt x="30343" y="174473"/>
                </a:lnTo>
                <a:lnTo>
                  <a:pt x="30373" y="174462"/>
                </a:lnTo>
                <a:lnTo>
                  <a:pt x="30378" y="174457"/>
                </a:lnTo>
                <a:lnTo>
                  <a:pt x="30384" y="174451"/>
                </a:lnTo>
                <a:lnTo>
                  <a:pt x="30395" y="174437"/>
                </a:lnTo>
                <a:lnTo>
                  <a:pt x="30406" y="174390"/>
                </a:lnTo>
                <a:lnTo>
                  <a:pt x="30406" y="174365"/>
                </a:lnTo>
                <a:lnTo>
                  <a:pt x="30406" y="174344"/>
                </a:lnTo>
                <a:lnTo>
                  <a:pt x="30399" y="174326"/>
                </a:lnTo>
                <a:lnTo>
                  <a:pt x="30391" y="174300"/>
                </a:lnTo>
                <a:lnTo>
                  <a:pt x="30391" y="174286"/>
                </a:lnTo>
                <a:lnTo>
                  <a:pt x="30391" y="174279"/>
                </a:lnTo>
                <a:lnTo>
                  <a:pt x="30391" y="174268"/>
                </a:lnTo>
                <a:lnTo>
                  <a:pt x="30391" y="174265"/>
                </a:lnTo>
                <a:lnTo>
                  <a:pt x="30391" y="174254"/>
                </a:lnTo>
                <a:lnTo>
                  <a:pt x="30391" y="174243"/>
                </a:lnTo>
                <a:lnTo>
                  <a:pt x="30399" y="174222"/>
                </a:lnTo>
                <a:lnTo>
                  <a:pt x="30406" y="174207"/>
                </a:lnTo>
                <a:lnTo>
                  <a:pt x="30414" y="174186"/>
                </a:lnTo>
                <a:lnTo>
                  <a:pt x="30417" y="174175"/>
                </a:lnTo>
                <a:lnTo>
                  <a:pt x="30427" y="174142"/>
                </a:lnTo>
                <a:lnTo>
                  <a:pt x="30428" y="174135"/>
                </a:lnTo>
                <a:lnTo>
                  <a:pt x="30439" y="174128"/>
                </a:lnTo>
                <a:lnTo>
                  <a:pt x="30451" y="174096"/>
                </a:lnTo>
                <a:lnTo>
                  <a:pt x="30451" y="174089"/>
                </a:lnTo>
                <a:lnTo>
                  <a:pt x="30451" y="174060"/>
                </a:lnTo>
                <a:lnTo>
                  <a:pt x="30436" y="174006"/>
                </a:lnTo>
                <a:lnTo>
                  <a:pt x="30414" y="173985"/>
                </a:lnTo>
                <a:lnTo>
                  <a:pt x="30406" y="173978"/>
                </a:lnTo>
                <a:lnTo>
                  <a:pt x="30377" y="173956"/>
                </a:lnTo>
                <a:lnTo>
                  <a:pt x="30369" y="173952"/>
                </a:lnTo>
                <a:lnTo>
                  <a:pt x="30354" y="173942"/>
                </a:lnTo>
                <a:lnTo>
                  <a:pt x="30347" y="173938"/>
                </a:lnTo>
                <a:lnTo>
                  <a:pt x="30347" y="173927"/>
                </a:lnTo>
                <a:lnTo>
                  <a:pt x="30347" y="173924"/>
                </a:lnTo>
                <a:lnTo>
                  <a:pt x="30347" y="173895"/>
                </a:lnTo>
                <a:lnTo>
                  <a:pt x="30358" y="173873"/>
                </a:lnTo>
                <a:lnTo>
                  <a:pt x="30366" y="173855"/>
                </a:lnTo>
                <a:lnTo>
                  <a:pt x="30373" y="173838"/>
                </a:lnTo>
                <a:lnTo>
                  <a:pt x="30391" y="173816"/>
                </a:lnTo>
                <a:lnTo>
                  <a:pt x="30417" y="173791"/>
                </a:lnTo>
                <a:lnTo>
                  <a:pt x="30521" y="173723"/>
                </a:lnTo>
                <a:lnTo>
                  <a:pt x="30573" y="173716"/>
                </a:lnTo>
                <a:lnTo>
                  <a:pt x="30709" y="173733"/>
                </a:lnTo>
                <a:lnTo>
                  <a:pt x="30772" y="173741"/>
                </a:lnTo>
                <a:lnTo>
                  <a:pt x="30887" y="173755"/>
                </a:lnTo>
                <a:lnTo>
                  <a:pt x="30928" y="173751"/>
                </a:lnTo>
                <a:lnTo>
                  <a:pt x="30961" y="173737"/>
                </a:lnTo>
                <a:lnTo>
                  <a:pt x="31050" y="173730"/>
                </a:lnTo>
                <a:lnTo>
                  <a:pt x="31087" y="173708"/>
                </a:lnTo>
                <a:lnTo>
                  <a:pt x="31116" y="173690"/>
                </a:lnTo>
                <a:lnTo>
                  <a:pt x="31138" y="173658"/>
                </a:lnTo>
                <a:lnTo>
                  <a:pt x="31172" y="173629"/>
                </a:lnTo>
                <a:lnTo>
                  <a:pt x="31179" y="173626"/>
                </a:lnTo>
                <a:lnTo>
                  <a:pt x="31186" y="173597"/>
                </a:lnTo>
                <a:lnTo>
                  <a:pt x="31205" y="173558"/>
                </a:lnTo>
                <a:lnTo>
                  <a:pt x="31205" y="173529"/>
                </a:lnTo>
                <a:lnTo>
                  <a:pt x="31220" y="173450"/>
                </a:lnTo>
                <a:lnTo>
                  <a:pt x="31238" y="173303"/>
                </a:lnTo>
                <a:lnTo>
                  <a:pt x="31090" y="173156"/>
                </a:lnTo>
                <a:lnTo>
                  <a:pt x="31009" y="173080"/>
                </a:lnTo>
                <a:lnTo>
                  <a:pt x="30950" y="172983"/>
                </a:lnTo>
                <a:lnTo>
                  <a:pt x="30917" y="172908"/>
                </a:lnTo>
                <a:lnTo>
                  <a:pt x="30917" y="172818"/>
                </a:lnTo>
                <a:lnTo>
                  <a:pt x="30931" y="172729"/>
                </a:lnTo>
                <a:lnTo>
                  <a:pt x="30961" y="172689"/>
                </a:lnTo>
                <a:lnTo>
                  <a:pt x="30983" y="172675"/>
                </a:lnTo>
                <a:lnTo>
                  <a:pt x="31061" y="172653"/>
                </a:lnTo>
                <a:lnTo>
                  <a:pt x="31124" y="172671"/>
                </a:lnTo>
                <a:lnTo>
                  <a:pt x="31146" y="172682"/>
                </a:lnTo>
                <a:lnTo>
                  <a:pt x="31253" y="172757"/>
                </a:lnTo>
                <a:lnTo>
                  <a:pt x="31357" y="172930"/>
                </a:lnTo>
                <a:lnTo>
                  <a:pt x="31471" y="173102"/>
                </a:lnTo>
                <a:lnTo>
                  <a:pt x="31556" y="173235"/>
                </a:lnTo>
                <a:lnTo>
                  <a:pt x="31615" y="173305"/>
                </a:lnTo>
                <a:lnTo>
                  <a:pt x="31649" y="173346"/>
                </a:lnTo>
                <a:lnTo>
                  <a:pt x="31715" y="173385"/>
                </a:lnTo>
                <a:lnTo>
                  <a:pt x="31819" y="173400"/>
                </a:lnTo>
                <a:lnTo>
                  <a:pt x="31941" y="173306"/>
                </a:lnTo>
                <a:lnTo>
                  <a:pt x="32030" y="173199"/>
                </a:lnTo>
                <a:lnTo>
                  <a:pt x="32041" y="173181"/>
                </a:lnTo>
                <a:lnTo>
                  <a:pt x="32074" y="173131"/>
                </a:lnTo>
                <a:lnTo>
                  <a:pt x="32192" y="173066"/>
                </a:lnTo>
                <a:lnTo>
                  <a:pt x="32311" y="173059"/>
                </a:lnTo>
                <a:lnTo>
                  <a:pt x="32488" y="173088"/>
                </a:lnTo>
                <a:lnTo>
                  <a:pt x="32618" y="173113"/>
                </a:lnTo>
                <a:lnTo>
                  <a:pt x="32714" y="173098"/>
                </a:lnTo>
                <a:lnTo>
                  <a:pt x="32762" y="173070"/>
                </a:lnTo>
                <a:lnTo>
                  <a:pt x="32840" y="172998"/>
                </a:lnTo>
                <a:lnTo>
                  <a:pt x="32939" y="172926"/>
                </a:lnTo>
                <a:lnTo>
                  <a:pt x="33010" y="172829"/>
                </a:lnTo>
                <a:lnTo>
                  <a:pt x="33065" y="172775"/>
                </a:lnTo>
                <a:lnTo>
                  <a:pt x="33165" y="172668"/>
                </a:lnTo>
                <a:lnTo>
                  <a:pt x="33202" y="172596"/>
                </a:lnTo>
                <a:lnTo>
                  <a:pt x="33283" y="172474"/>
                </a:lnTo>
                <a:lnTo>
                  <a:pt x="33344" y="172403"/>
                </a:lnTo>
                <a:lnTo>
                  <a:pt x="33354" y="172391"/>
                </a:lnTo>
                <a:lnTo>
                  <a:pt x="33383" y="172388"/>
                </a:lnTo>
                <a:lnTo>
                  <a:pt x="33424" y="172388"/>
                </a:lnTo>
                <a:lnTo>
                  <a:pt x="33457" y="172413"/>
                </a:lnTo>
                <a:lnTo>
                  <a:pt x="33476" y="172456"/>
                </a:lnTo>
                <a:lnTo>
                  <a:pt x="33476" y="172478"/>
                </a:lnTo>
                <a:lnTo>
                  <a:pt x="33476" y="172510"/>
                </a:lnTo>
                <a:lnTo>
                  <a:pt x="33468" y="172517"/>
                </a:lnTo>
                <a:lnTo>
                  <a:pt x="33461" y="172535"/>
                </a:lnTo>
                <a:lnTo>
                  <a:pt x="33450" y="172567"/>
                </a:lnTo>
                <a:lnTo>
                  <a:pt x="33450" y="172607"/>
                </a:lnTo>
                <a:lnTo>
                  <a:pt x="33520" y="172675"/>
                </a:lnTo>
                <a:lnTo>
                  <a:pt x="33546" y="172689"/>
                </a:lnTo>
                <a:lnTo>
                  <a:pt x="33572" y="172707"/>
                </a:lnTo>
                <a:lnTo>
                  <a:pt x="33594" y="172732"/>
                </a:lnTo>
                <a:lnTo>
                  <a:pt x="33616" y="172790"/>
                </a:lnTo>
                <a:lnTo>
                  <a:pt x="33616" y="172833"/>
                </a:lnTo>
                <a:lnTo>
                  <a:pt x="33649" y="172941"/>
                </a:lnTo>
                <a:lnTo>
                  <a:pt x="33660" y="172980"/>
                </a:lnTo>
                <a:lnTo>
                  <a:pt x="33690" y="173009"/>
                </a:lnTo>
                <a:lnTo>
                  <a:pt x="33716" y="173016"/>
                </a:lnTo>
                <a:lnTo>
                  <a:pt x="33738" y="173019"/>
                </a:lnTo>
                <a:lnTo>
                  <a:pt x="33760" y="173019"/>
                </a:lnTo>
                <a:lnTo>
                  <a:pt x="33790" y="173016"/>
                </a:lnTo>
                <a:lnTo>
                  <a:pt x="33823" y="173001"/>
                </a:lnTo>
                <a:lnTo>
                  <a:pt x="33860" y="172948"/>
                </a:lnTo>
                <a:lnTo>
                  <a:pt x="33864" y="172872"/>
                </a:lnTo>
                <a:lnTo>
                  <a:pt x="33850" y="172813"/>
                </a:lnTo>
                <a:lnTo>
                  <a:pt x="33849" y="172808"/>
                </a:lnTo>
                <a:lnTo>
                  <a:pt x="33790" y="172704"/>
                </a:lnTo>
                <a:lnTo>
                  <a:pt x="33764" y="172678"/>
                </a:lnTo>
                <a:lnTo>
                  <a:pt x="33749" y="172650"/>
                </a:lnTo>
                <a:lnTo>
                  <a:pt x="33734" y="172614"/>
                </a:lnTo>
                <a:lnTo>
                  <a:pt x="33734" y="172582"/>
                </a:lnTo>
                <a:lnTo>
                  <a:pt x="33742" y="172553"/>
                </a:lnTo>
                <a:lnTo>
                  <a:pt x="33749" y="172539"/>
                </a:lnTo>
                <a:lnTo>
                  <a:pt x="33760" y="172521"/>
                </a:lnTo>
                <a:lnTo>
                  <a:pt x="33775" y="172503"/>
                </a:lnTo>
                <a:lnTo>
                  <a:pt x="33812" y="172467"/>
                </a:lnTo>
                <a:lnTo>
                  <a:pt x="33834" y="172449"/>
                </a:lnTo>
                <a:lnTo>
                  <a:pt x="33934" y="172427"/>
                </a:lnTo>
                <a:lnTo>
                  <a:pt x="33971" y="172434"/>
                </a:lnTo>
                <a:lnTo>
                  <a:pt x="34023" y="172449"/>
                </a:lnTo>
                <a:lnTo>
                  <a:pt x="34086" y="172478"/>
                </a:lnTo>
                <a:lnTo>
                  <a:pt x="34119" y="172488"/>
                </a:lnTo>
                <a:lnTo>
                  <a:pt x="34152" y="172499"/>
                </a:lnTo>
                <a:lnTo>
                  <a:pt x="34197" y="172495"/>
                </a:lnTo>
                <a:lnTo>
                  <a:pt x="34237" y="172488"/>
                </a:lnTo>
                <a:lnTo>
                  <a:pt x="34306" y="172460"/>
                </a:lnTo>
                <a:lnTo>
                  <a:pt x="34328" y="172442"/>
                </a:lnTo>
                <a:lnTo>
                  <a:pt x="34339" y="172426"/>
                </a:lnTo>
                <a:lnTo>
                  <a:pt x="34348" y="172393"/>
                </a:lnTo>
                <a:lnTo>
                  <a:pt x="34396" y="172305"/>
                </a:lnTo>
                <a:lnTo>
                  <a:pt x="34441" y="172234"/>
                </a:lnTo>
                <a:lnTo>
                  <a:pt x="34465" y="172198"/>
                </a:lnTo>
                <a:lnTo>
                  <a:pt x="34491" y="172169"/>
                </a:lnTo>
                <a:lnTo>
                  <a:pt x="34522" y="172151"/>
                </a:lnTo>
                <a:lnTo>
                  <a:pt x="34561" y="172137"/>
                </a:lnTo>
                <a:lnTo>
                  <a:pt x="34576" y="172133"/>
                </a:lnTo>
                <a:lnTo>
                  <a:pt x="34592" y="172133"/>
                </a:lnTo>
                <a:lnTo>
                  <a:pt x="34603" y="172133"/>
                </a:lnTo>
                <a:lnTo>
                  <a:pt x="34613" y="172137"/>
                </a:lnTo>
                <a:lnTo>
                  <a:pt x="34628" y="172142"/>
                </a:lnTo>
                <a:lnTo>
                  <a:pt x="34648" y="172151"/>
                </a:lnTo>
                <a:lnTo>
                  <a:pt x="34664" y="172162"/>
                </a:lnTo>
                <a:lnTo>
                  <a:pt x="34672" y="172167"/>
                </a:lnTo>
                <a:lnTo>
                  <a:pt x="34681" y="172187"/>
                </a:lnTo>
                <a:lnTo>
                  <a:pt x="34685" y="172199"/>
                </a:lnTo>
                <a:lnTo>
                  <a:pt x="34685" y="172214"/>
                </a:lnTo>
                <a:lnTo>
                  <a:pt x="34676" y="172243"/>
                </a:lnTo>
                <a:lnTo>
                  <a:pt x="34668" y="172260"/>
                </a:lnTo>
                <a:lnTo>
                  <a:pt x="34659" y="172275"/>
                </a:lnTo>
                <a:lnTo>
                  <a:pt x="34652" y="172286"/>
                </a:lnTo>
                <a:lnTo>
                  <a:pt x="34611" y="172314"/>
                </a:lnTo>
                <a:lnTo>
                  <a:pt x="34598" y="172323"/>
                </a:lnTo>
                <a:lnTo>
                  <a:pt x="34581" y="172334"/>
                </a:lnTo>
                <a:lnTo>
                  <a:pt x="34563" y="172343"/>
                </a:lnTo>
                <a:lnTo>
                  <a:pt x="34552" y="172348"/>
                </a:lnTo>
                <a:lnTo>
                  <a:pt x="34537" y="172357"/>
                </a:lnTo>
                <a:lnTo>
                  <a:pt x="34528" y="172365"/>
                </a:lnTo>
                <a:lnTo>
                  <a:pt x="34515" y="172377"/>
                </a:lnTo>
                <a:lnTo>
                  <a:pt x="34500" y="172390"/>
                </a:lnTo>
                <a:lnTo>
                  <a:pt x="34491" y="172397"/>
                </a:lnTo>
                <a:lnTo>
                  <a:pt x="34478" y="172415"/>
                </a:lnTo>
                <a:lnTo>
                  <a:pt x="34468" y="172434"/>
                </a:lnTo>
                <a:lnTo>
                  <a:pt x="34465" y="172449"/>
                </a:lnTo>
                <a:lnTo>
                  <a:pt x="34461" y="172487"/>
                </a:lnTo>
                <a:lnTo>
                  <a:pt x="34468" y="172492"/>
                </a:lnTo>
                <a:lnTo>
                  <a:pt x="34481" y="172503"/>
                </a:lnTo>
                <a:lnTo>
                  <a:pt x="34493" y="172506"/>
                </a:lnTo>
                <a:lnTo>
                  <a:pt x="34511" y="172510"/>
                </a:lnTo>
                <a:lnTo>
                  <a:pt x="34533" y="172510"/>
                </a:lnTo>
                <a:lnTo>
                  <a:pt x="34546" y="172503"/>
                </a:lnTo>
                <a:lnTo>
                  <a:pt x="34554" y="172494"/>
                </a:lnTo>
                <a:lnTo>
                  <a:pt x="34566" y="172478"/>
                </a:lnTo>
                <a:lnTo>
                  <a:pt x="34585" y="172465"/>
                </a:lnTo>
                <a:lnTo>
                  <a:pt x="34602" y="172458"/>
                </a:lnTo>
                <a:lnTo>
                  <a:pt x="34618" y="172458"/>
                </a:lnTo>
                <a:lnTo>
                  <a:pt x="34629" y="172458"/>
                </a:lnTo>
                <a:lnTo>
                  <a:pt x="34640" y="172458"/>
                </a:lnTo>
                <a:lnTo>
                  <a:pt x="34648" y="172461"/>
                </a:lnTo>
                <a:lnTo>
                  <a:pt x="34661" y="172467"/>
                </a:lnTo>
                <a:lnTo>
                  <a:pt x="34687" y="172495"/>
                </a:lnTo>
                <a:lnTo>
                  <a:pt x="34690" y="172508"/>
                </a:lnTo>
                <a:lnTo>
                  <a:pt x="34690" y="172522"/>
                </a:lnTo>
                <a:lnTo>
                  <a:pt x="34692" y="172533"/>
                </a:lnTo>
                <a:lnTo>
                  <a:pt x="34692" y="172560"/>
                </a:lnTo>
                <a:lnTo>
                  <a:pt x="34687" y="172578"/>
                </a:lnTo>
                <a:lnTo>
                  <a:pt x="34679" y="172601"/>
                </a:lnTo>
                <a:lnTo>
                  <a:pt x="34672" y="172614"/>
                </a:lnTo>
                <a:lnTo>
                  <a:pt x="34668" y="172622"/>
                </a:lnTo>
                <a:lnTo>
                  <a:pt x="34659" y="172643"/>
                </a:lnTo>
                <a:lnTo>
                  <a:pt x="34653" y="172655"/>
                </a:lnTo>
                <a:lnTo>
                  <a:pt x="34648" y="172722"/>
                </a:lnTo>
                <a:lnTo>
                  <a:pt x="34648" y="172732"/>
                </a:lnTo>
                <a:lnTo>
                  <a:pt x="34650" y="172747"/>
                </a:lnTo>
                <a:lnTo>
                  <a:pt x="34653" y="172757"/>
                </a:lnTo>
                <a:lnTo>
                  <a:pt x="34657" y="172772"/>
                </a:lnTo>
                <a:lnTo>
                  <a:pt x="34664" y="172783"/>
                </a:lnTo>
                <a:lnTo>
                  <a:pt x="34666" y="172792"/>
                </a:lnTo>
                <a:lnTo>
                  <a:pt x="34670" y="172800"/>
                </a:lnTo>
                <a:lnTo>
                  <a:pt x="34677" y="172813"/>
                </a:lnTo>
                <a:lnTo>
                  <a:pt x="34679" y="172818"/>
                </a:lnTo>
                <a:lnTo>
                  <a:pt x="34683" y="172824"/>
                </a:lnTo>
                <a:lnTo>
                  <a:pt x="34687" y="172834"/>
                </a:lnTo>
                <a:lnTo>
                  <a:pt x="34687" y="172836"/>
                </a:lnTo>
                <a:lnTo>
                  <a:pt x="34687" y="172842"/>
                </a:lnTo>
                <a:lnTo>
                  <a:pt x="34687" y="172844"/>
                </a:lnTo>
                <a:lnTo>
                  <a:pt x="34687" y="172845"/>
                </a:lnTo>
                <a:lnTo>
                  <a:pt x="34854" y="173310"/>
                </a:lnTo>
                <a:lnTo>
                  <a:pt x="35470" y="175026"/>
                </a:lnTo>
                <a:lnTo>
                  <a:pt x="35910" y="176249"/>
                </a:lnTo>
                <a:lnTo>
                  <a:pt x="35928" y="176296"/>
                </a:lnTo>
                <a:lnTo>
                  <a:pt x="35953" y="176299"/>
                </a:lnTo>
                <a:lnTo>
                  <a:pt x="35986" y="176291"/>
                </a:lnTo>
                <a:lnTo>
                  <a:pt x="36007" y="176271"/>
                </a:lnTo>
                <a:lnTo>
                  <a:pt x="36042" y="176244"/>
                </a:lnTo>
                <a:lnTo>
                  <a:pt x="36072" y="176244"/>
                </a:lnTo>
                <a:lnTo>
                  <a:pt x="36118" y="176244"/>
                </a:lnTo>
                <a:lnTo>
                  <a:pt x="36134" y="176237"/>
                </a:lnTo>
                <a:lnTo>
                  <a:pt x="36162" y="176212"/>
                </a:lnTo>
                <a:lnTo>
                  <a:pt x="36173" y="176192"/>
                </a:lnTo>
                <a:lnTo>
                  <a:pt x="36198" y="176186"/>
                </a:lnTo>
                <a:lnTo>
                  <a:pt x="36227" y="176193"/>
                </a:lnTo>
                <a:lnTo>
                  <a:pt x="36242" y="176179"/>
                </a:lnTo>
                <a:lnTo>
                  <a:pt x="36261" y="176163"/>
                </a:lnTo>
                <a:lnTo>
                  <a:pt x="36266" y="176157"/>
                </a:lnTo>
                <a:lnTo>
                  <a:pt x="36275" y="176152"/>
                </a:lnTo>
                <a:lnTo>
                  <a:pt x="36289" y="176138"/>
                </a:lnTo>
                <a:lnTo>
                  <a:pt x="36297" y="176138"/>
                </a:lnTo>
                <a:lnTo>
                  <a:pt x="36313" y="176143"/>
                </a:lnTo>
                <a:lnTo>
                  <a:pt x="36326" y="176156"/>
                </a:lnTo>
                <a:lnTo>
                  <a:pt x="36342" y="176168"/>
                </a:lnTo>
                <a:lnTo>
                  <a:pt x="36346" y="176169"/>
                </a:lnTo>
                <a:lnTo>
                  <a:pt x="36369" y="176172"/>
                </a:lnTo>
                <a:lnTo>
                  <a:pt x="36389" y="176173"/>
                </a:lnTo>
                <a:lnTo>
                  <a:pt x="36402" y="176180"/>
                </a:lnTo>
                <a:lnTo>
                  <a:pt x="36415" y="176196"/>
                </a:lnTo>
                <a:lnTo>
                  <a:pt x="36440" y="176209"/>
                </a:lnTo>
                <a:lnTo>
                  <a:pt x="36453" y="176220"/>
                </a:lnTo>
                <a:lnTo>
                  <a:pt x="36472" y="176237"/>
                </a:lnTo>
                <a:lnTo>
                  <a:pt x="36499" y="176256"/>
                </a:lnTo>
                <a:lnTo>
                  <a:pt x="36510" y="176262"/>
                </a:lnTo>
                <a:lnTo>
                  <a:pt x="36536" y="176260"/>
                </a:lnTo>
                <a:lnTo>
                  <a:pt x="36549" y="176253"/>
                </a:lnTo>
                <a:lnTo>
                  <a:pt x="36575" y="176243"/>
                </a:lnTo>
                <a:lnTo>
                  <a:pt x="36604" y="176247"/>
                </a:lnTo>
                <a:lnTo>
                  <a:pt x="36618" y="176265"/>
                </a:lnTo>
                <a:lnTo>
                  <a:pt x="36638" y="176285"/>
                </a:lnTo>
                <a:lnTo>
                  <a:pt x="36662" y="176291"/>
                </a:lnTo>
                <a:lnTo>
                  <a:pt x="36683" y="176296"/>
                </a:lnTo>
                <a:lnTo>
                  <a:pt x="36712" y="176304"/>
                </a:lnTo>
                <a:lnTo>
                  <a:pt x="36719" y="176323"/>
                </a:lnTo>
                <a:lnTo>
                  <a:pt x="36728" y="176341"/>
                </a:lnTo>
                <a:lnTo>
                  <a:pt x="36737" y="176354"/>
                </a:lnTo>
                <a:lnTo>
                  <a:pt x="36757" y="176354"/>
                </a:lnTo>
                <a:lnTo>
                  <a:pt x="36777" y="176346"/>
                </a:lnTo>
                <a:lnTo>
                  <a:pt x="36790" y="176333"/>
                </a:lnTo>
                <a:lnTo>
                  <a:pt x="36814" y="176334"/>
                </a:lnTo>
                <a:lnTo>
                  <a:pt x="36834" y="176341"/>
                </a:lnTo>
                <a:lnTo>
                  <a:pt x="36857" y="176325"/>
                </a:lnTo>
                <a:lnTo>
                  <a:pt x="36884" y="176319"/>
                </a:lnTo>
                <a:lnTo>
                  <a:pt x="36928" y="176312"/>
                </a:lnTo>
                <a:lnTo>
                  <a:pt x="36934" y="176273"/>
                </a:lnTo>
                <a:lnTo>
                  <a:pt x="36951" y="176263"/>
                </a:lnTo>
                <a:lnTo>
                  <a:pt x="36972" y="176255"/>
                </a:lnTo>
                <a:lnTo>
                  <a:pt x="36983" y="176243"/>
                </a:lnTo>
                <a:lnTo>
                  <a:pt x="36995" y="176210"/>
                </a:lnTo>
                <a:lnTo>
                  <a:pt x="37009" y="176188"/>
                </a:lnTo>
                <a:lnTo>
                  <a:pt x="37035" y="176172"/>
                </a:lnTo>
                <a:lnTo>
                  <a:pt x="37045" y="176158"/>
                </a:lnTo>
                <a:lnTo>
                  <a:pt x="37070" y="176140"/>
                </a:lnTo>
                <a:lnTo>
                  <a:pt x="37103" y="176132"/>
                </a:lnTo>
                <a:lnTo>
                  <a:pt x="37129" y="176142"/>
                </a:lnTo>
                <a:lnTo>
                  <a:pt x="37138" y="176146"/>
                </a:lnTo>
                <a:lnTo>
                  <a:pt x="37163" y="176162"/>
                </a:lnTo>
                <a:lnTo>
                  <a:pt x="37178" y="176161"/>
                </a:lnTo>
                <a:lnTo>
                  <a:pt x="37205" y="176145"/>
                </a:lnTo>
                <a:lnTo>
                  <a:pt x="37250" y="176130"/>
                </a:lnTo>
                <a:lnTo>
                  <a:pt x="37281" y="176136"/>
                </a:lnTo>
                <a:lnTo>
                  <a:pt x="37352" y="176138"/>
                </a:lnTo>
                <a:lnTo>
                  <a:pt x="37389" y="176139"/>
                </a:lnTo>
                <a:lnTo>
                  <a:pt x="37408" y="176134"/>
                </a:lnTo>
                <a:lnTo>
                  <a:pt x="37432" y="176127"/>
                </a:lnTo>
                <a:lnTo>
                  <a:pt x="37451" y="176130"/>
                </a:lnTo>
                <a:lnTo>
                  <a:pt x="37467" y="176124"/>
                </a:lnTo>
                <a:lnTo>
                  <a:pt x="37484" y="176100"/>
                </a:lnTo>
                <a:lnTo>
                  <a:pt x="37519" y="176095"/>
                </a:lnTo>
                <a:lnTo>
                  <a:pt x="37531" y="176103"/>
                </a:lnTo>
                <a:lnTo>
                  <a:pt x="37542" y="176118"/>
                </a:lnTo>
                <a:lnTo>
                  <a:pt x="37558" y="176128"/>
                </a:lnTo>
                <a:lnTo>
                  <a:pt x="37572" y="176141"/>
                </a:lnTo>
                <a:lnTo>
                  <a:pt x="37580" y="176134"/>
                </a:lnTo>
                <a:lnTo>
                  <a:pt x="37630" y="176110"/>
                </a:lnTo>
                <a:lnTo>
                  <a:pt x="37687" y="176088"/>
                </a:lnTo>
                <a:lnTo>
                  <a:pt x="37722" y="176079"/>
                </a:lnTo>
                <a:lnTo>
                  <a:pt x="37762" y="176078"/>
                </a:lnTo>
                <a:lnTo>
                  <a:pt x="37791" y="176078"/>
                </a:lnTo>
                <a:lnTo>
                  <a:pt x="37829" y="176064"/>
                </a:lnTo>
                <a:lnTo>
                  <a:pt x="37862" y="176056"/>
                </a:lnTo>
                <a:lnTo>
                  <a:pt x="37892" y="176066"/>
                </a:lnTo>
                <a:lnTo>
                  <a:pt x="37932" y="176067"/>
                </a:lnTo>
                <a:lnTo>
                  <a:pt x="37939" y="176070"/>
                </a:lnTo>
                <a:lnTo>
                  <a:pt x="37972" y="176078"/>
                </a:lnTo>
                <a:lnTo>
                  <a:pt x="38017" y="176079"/>
                </a:lnTo>
                <a:lnTo>
                  <a:pt x="38052" y="176082"/>
                </a:lnTo>
                <a:lnTo>
                  <a:pt x="38077" y="176090"/>
                </a:lnTo>
                <a:lnTo>
                  <a:pt x="38117" y="176129"/>
                </a:lnTo>
                <a:lnTo>
                  <a:pt x="38141" y="176153"/>
                </a:lnTo>
                <a:lnTo>
                  <a:pt x="38275" y="176283"/>
                </a:lnTo>
                <a:lnTo>
                  <a:pt x="38328" y="176335"/>
                </a:lnTo>
                <a:lnTo>
                  <a:pt x="40557" y="178507"/>
                </a:lnTo>
                <a:lnTo>
                  <a:pt x="40617" y="178565"/>
                </a:lnTo>
                <a:lnTo>
                  <a:pt x="41842" y="177831"/>
                </a:lnTo>
                <a:lnTo>
                  <a:pt x="42063" y="177698"/>
                </a:lnTo>
                <a:lnTo>
                  <a:pt x="42110" y="177670"/>
                </a:lnTo>
                <a:lnTo>
                  <a:pt x="42849" y="177228"/>
                </a:lnTo>
                <a:lnTo>
                  <a:pt x="42849" y="177228"/>
                </a:lnTo>
                <a:lnTo>
                  <a:pt x="42907" y="177192"/>
                </a:lnTo>
                <a:lnTo>
                  <a:pt x="42907" y="177192"/>
                </a:lnTo>
                <a:lnTo>
                  <a:pt x="44399" y="176299"/>
                </a:lnTo>
                <a:lnTo>
                  <a:pt x="45811" y="175453"/>
                </a:lnTo>
                <a:lnTo>
                  <a:pt x="46152" y="175022"/>
                </a:lnTo>
                <a:lnTo>
                  <a:pt x="46307" y="174848"/>
                </a:lnTo>
                <a:lnTo>
                  <a:pt x="46483" y="174649"/>
                </a:lnTo>
                <a:lnTo>
                  <a:pt x="46653" y="174338"/>
                </a:lnTo>
                <a:lnTo>
                  <a:pt x="46737" y="174028"/>
                </a:lnTo>
                <a:lnTo>
                  <a:pt x="46824" y="173706"/>
                </a:lnTo>
                <a:lnTo>
                  <a:pt x="46837" y="173663"/>
                </a:lnTo>
                <a:lnTo>
                  <a:pt x="47132" y="172629"/>
                </a:lnTo>
                <a:lnTo>
                  <a:pt x="47175" y="172481"/>
                </a:lnTo>
                <a:lnTo>
                  <a:pt x="47209" y="172446"/>
                </a:lnTo>
                <a:lnTo>
                  <a:pt x="47239" y="172417"/>
                </a:lnTo>
                <a:lnTo>
                  <a:pt x="47292" y="172363"/>
                </a:lnTo>
                <a:lnTo>
                  <a:pt x="48305" y="172362"/>
                </a:lnTo>
                <a:lnTo>
                  <a:pt x="48582" y="172362"/>
                </a:lnTo>
                <a:lnTo>
                  <a:pt x="48586" y="172361"/>
                </a:lnTo>
                <a:lnTo>
                  <a:pt x="48608" y="172356"/>
                </a:lnTo>
                <a:lnTo>
                  <a:pt x="48769" y="172318"/>
                </a:lnTo>
                <a:lnTo>
                  <a:pt x="48771" y="172318"/>
                </a:lnTo>
                <a:lnTo>
                  <a:pt x="48802" y="172277"/>
                </a:lnTo>
                <a:lnTo>
                  <a:pt x="48819" y="172256"/>
                </a:lnTo>
                <a:lnTo>
                  <a:pt x="48857" y="172246"/>
                </a:lnTo>
                <a:lnTo>
                  <a:pt x="48880" y="172239"/>
                </a:lnTo>
                <a:lnTo>
                  <a:pt x="48930" y="172226"/>
                </a:lnTo>
                <a:lnTo>
                  <a:pt x="49107" y="172326"/>
                </a:lnTo>
                <a:lnTo>
                  <a:pt x="49242" y="172413"/>
                </a:lnTo>
                <a:lnTo>
                  <a:pt x="49355" y="172473"/>
                </a:lnTo>
                <a:lnTo>
                  <a:pt x="49448" y="172560"/>
                </a:lnTo>
                <a:lnTo>
                  <a:pt x="49561" y="172641"/>
                </a:lnTo>
                <a:lnTo>
                  <a:pt x="49660" y="172687"/>
                </a:lnTo>
                <a:lnTo>
                  <a:pt x="49928" y="172765"/>
                </a:lnTo>
                <a:lnTo>
                  <a:pt x="50718" y="173046"/>
                </a:lnTo>
                <a:lnTo>
                  <a:pt x="51084" y="173122"/>
                </a:lnTo>
                <a:lnTo>
                  <a:pt x="51288" y="173167"/>
                </a:lnTo>
                <a:lnTo>
                  <a:pt x="51498" y="173136"/>
                </a:lnTo>
                <a:lnTo>
                  <a:pt x="51680" y="173085"/>
                </a:lnTo>
                <a:lnTo>
                  <a:pt x="51848" y="173076"/>
                </a:lnTo>
                <a:lnTo>
                  <a:pt x="52211" y="173284"/>
                </a:lnTo>
                <a:lnTo>
                  <a:pt x="52213" y="173234"/>
                </a:lnTo>
                <a:lnTo>
                  <a:pt x="52213" y="173234"/>
                </a:lnTo>
                <a:lnTo>
                  <a:pt x="52217" y="173092"/>
                </a:lnTo>
                <a:lnTo>
                  <a:pt x="52218" y="172808"/>
                </a:lnTo>
                <a:lnTo>
                  <a:pt x="52219" y="172759"/>
                </a:lnTo>
                <a:lnTo>
                  <a:pt x="52273" y="172517"/>
                </a:lnTo>
                <a:lnTo>
                  <a:pt x="52355" y="172254"/>
                </a:lnTo>
                <a:lnTo>
                  <a:pt x="52517" y="171982"/>
                </a:lnTo>
                <a:lnTo>
                  <a:pt x="52666" y="171761"/>
                </a:lnTo>
                <a:lnTo>
                  <a:pt x="52887" y="171516"/>
                </a:lnTo>
                <a:lnTo>
                  <a:pt x="53050" y="171404"/>
                </a:lnTo>
                <a:lnTo>
                  <a:pt x="53066" y="171393"/>
                </a:lnTo>
                <a:lnTo>
                  <a:pt x="53173" y="171291"/>
                </a:lnTo>
                <a:lnTo>
                  <a:pt x="53218" y="171249"/>
                </a:lnTo>
                <a:lnTo>
                  <a:pt x="53236" y="171205"/>
                </a:lnTo>
                <a:lnTo>
                  <a:pt x="53246" y="171176"/>
                </a:lnTo>
                <a:lnTo>
                  <a:pt x="53246" y="171167"/>
                </a:lnTo>
                <a:lnTo>
                  <a:pt x="53256" y="171147"/>
                </a:lnTo>
                <a:lnTo>
                  <a:pt x="53286" y="171001"/>
                </a:lnTo>
                <a:lnTo>
                  <a:pt x="53316" y="170962"/>
                </a:lnTo>
                <a:lnTo>
                  <a:pt x="53382" y="170889"/>
                </a:lnTo>
                <a:lnTo>
                  <a:pt x="53378" y="170882"/>
                </a:lnTo>
                <a:lnTo>
                  <a:pt x="53380" y="170884"/>
                </a:lnTo>
                <a:lnTo>
                  <a:pt x="53436" y="170865"/>
                </a:lnTo>
                <a:lnTo>
                  <a:pt x="53463" y="170846"/>
                </a:lnTo>
                <a:lnTo>
                  <a:pt x="53526" y="170832"/>
                </a:lnTo>
                <a:lnTo>
                  <a:pt x="53569" y="170820"/>
                </a:lnTo>
                <a:lnTo>
                  <a:pt x="53616" y="170828"/>
                </a:lnTo>
                <a:lnTo>
                  <a:pt x="53655" y="170830"/>
                </a:lnTo>
                <a:lnTo>
                  <a:pt x="53695" y="170836"/>
                </a:lnTo>
                <a:lnTo>
                  <a:pt x="53716" y="170840"/>
                </a:lnTo>
                <a:lnTo>
                  <a:pt x="53758" y="170851"/>
                </a:lnTo>
                <a:lnTo>
                  <a:pt x="53807" y="170870"/>
                </a:lnTo>
                <a:lnTo>
                  <a:pt x="53824" y="170872"/>
                </a:lnTo>
                <a:lnTo>
                  <a:pt x="53856" y="170876"/>
                </a:lnTo>
                <a:lnTo>
                  <a:pt x="53888" y="170876"/>
                </a:lnTo>
                <a:lnTo>
                  <a:pt x="53935" y="170876"/>
                </a:lnTo>
                <a:lnTo>
                  <a:pt x="53958" y="170877"/>
                </a:lnTo>
                <a:lnTo>
                  <a:pt x="53988" y="170876"/>
                </a:lnTo>
                <a:lnTo>
                  <a:pt x="54069" y="170861"/>
                </a:lnTo>
                <a:lnTo>
                  <a:pt x="54104" y="170859"/>
                </a:lnTo>
                <a:lnTo>
                  <a:pt x="54143" y="170853"/>
                </a:lnTo>
                <a:lnTo>
                  <a:pt x="54197" y="170846"/>
                </a:lnTo>
                <a:lnTo>
                  <a:pt x="54224" y="170832"/>
                </a:lnTo>
                <a:lnTo>
                  <a:pt x="54275" y="170815"/>
                </a:lnTo>
                <a:lnTo>
                  <a:pt x="54303" y="170815"/>
                </a:lnTo>
                <a:lnTo>
                  <a:pt x="54335" y="170814"/>
                </a:lnTo>
                <a:lnTo>
                  <a:pt x="54358" y="170807"/>
                </a:lnTo>
                <a:lnTo>
                  <a:pt x="54407" y="170786"/>
                </a:lnTo>
                <a:lnTo>
                  <a:pt x="54508" y="170755"/>
                </a:lnTo>
                <a:lnTo>
                  <a:pt x="54522" y="170750"/>
                </a:lnTo>
                <a:lnTo>
                  <a:pt x="54557" y="170744"/>
                </a:lnTo>
                <a:lnTo>
                  <a:pt x="54615" y="170735"/>
                </a:lnTo>
                <a:lnTo>
                  <a:pt x="54731" y="170767"/>
                </a:lnTo>
                <a:lnTo>
                  <a:pt x="54843" y="170788"/>
                </a:lnTo>
                <a:lnTo>
                  <a:pt x="54897" y="170803"/>
                </a:lnTo>
                <a:lnTo>
                  <a:pt x="54915" y="170808"/>
                </a:lnTo>
                <a:lnTo>
                  <a:pt x="55002" y="170834"/>
                </a:lnTo>
                <a:lnTo>
                  <a:pt x="55091" y="170853"/>
                </a:lnTo>
                <a:lnTo>
                  <a:pt x="55133" y="170862"/>
                </a:lnTo>
                <a:lnTo>
                  <a:pt x="55157" y="170874"/>
                </a:lnTo>
                <a:lnTo>
                  <a:pt x="55198" y="170893"/>
                </a:lnTo>
                <a:lnTo>
                  <a:pt x="55248" y="170922"/>
                </a:lnTo>
                <a:lnTo>
                  <a:pt x="55330" y="170976"/>
                </a:lnTo>
                <a:lnTo>
                  <a:pt x="55411" y="171004"/>
                </a:lnTo>
                <a:lnTo>
                  <a:pt x="55478" y="171018"/>
                </a:lnTo>
                <a:lnTo>
                  <a:pt x="55523" y="171027"/>
                </a:lnTo>
                <a:lnTo>
                  <a:pt x="55640" y="171049"/>
                </a:lnTo>
                <a:lnTo>
                  <a:pt x="55727" y="171067"/>
                </a:lnTo>
                <a:lnTo>
                  <a:pt x="55844" y="171082"/>
                </a:lnTo>
                <a:lnTo>
                  <a:pt x="55882" y="171134"/>
                </a:lnTo>
                <a:lnTo>
                  <a:pt x="55909" y="171226"/>
                </a:lnTo>
                <a:lnTo>
                  <a:pt x="55911" y="171240"/>
                </a:lnTo>
                <a:lnTo>
                  <a:pt x="55917" y="171294"/>
                </a:lnTo>
                <a:lnTo>
                  <a:pt x="55918" y="171333"/>
                </a:lnTo>
                <a:lnTo>
                  <a:pt x="55903" y="171387"/>
                </a:lnTo>
                <a:lnTo>
                  <a:pt x="55887" y="171433"/>
                </a:lnTo>
                <a:lnTo>
                  <a:pt x="55883" y="171476"/>
                </a:lnTo>
                <a:lnTo>
                  <a:pt x="55882" y="171519"/>
                </a:lnTo>
                <a:lnTo>
                  <a:pt x="55891" y="171553"/>
                </a:lnTo>
                <a:lnTo>
                  <a:pt x="55918" y="171589"/>
                </a:lnTo>
                <a:lnTo>
                  <a:pt x="55955" y="171622"/>
                </a:lnTo>
                <a:lnTo>
                  <a:pt x="56004" y="171624"/>
                </a:lnTo>
                <a:lnTo>
                  <a:pt x="56103" y="171604"/>
                </a:lnTo>
                <a:lnTo>
                  <a:pt x="56161" y="171603"/>
                </a:lnTo>
                <a:lnTo>
                  <a:pt x="56220" y="171614"/>
                </a:lnTo>
                <a:lnTo>
                  <a:pt x="56313" y="171628"/>
                </a:lnTo>
                <a:lnTo>
                  <a:pt x="56440" y="171615"/>
                </a:lnTo>
                <a:lnTo>
                  <a:pt x="56519" y="171613"/>
                </a:lnTo>
                <a:lnTo>
                  <a:pt x="56605" y="171612"/>
                </a:lnTo>
                <a:lnTo>
                  <a:pt x="56686" y="171611"/>
                </a:lnTo>
                <a:lnTo>
                  <a:pt x="56763" y="171610"/>
                </a:lnTo>
                <a:lnTo>
                  <a:pt x="56858" y="171608"/>
                </a:lnTo>
                <a:lnTo>
                  <a:pt x="56931" y="171620"/>
                </a:lnTo>
                <a:lnTo>
                  <a:pt x="56937" y="171621"/>
                </a:lnTo>
                <a:lnTo>
                  <a:pt x="56946" y="171623"/>
                </a:lnTo>
                <a:lnTo>
                  <a:pt x="57049" y="171646"/>
                </a:lnTo>
                <a:lnTo>
                  <a:pt x="57184" y="171666"/>
                </a:lnTo>
                <a:lnTo>
                  <a:pt x="57368" y="171716"/>
                </a:lnTo>
                <a:lnTo>
                  <a:pt x="57454" y="171732"/>
                </a:lnTo>
                <a:lnTo>
                  <a:pt x="57536" y="171758"/>
                </a:lnTo>
                <a:lnTo>
                  <a:pt x="57536" y="171758"/>
                </a:lnTo>
                <a:lnTo>
                  <a:pt x="57610" y="171775"/>
                </a:lnTo>
                <a:lnTo>
                  <a:pt x="57708" y="171820"/>
                </a:lnTo>
                <a:lnTo>
                  <a:pt x="57714" y="171823"/>
                </a:lnTo>
                <a:lnTo>
                  <a:pt x="57720" y="171826"/>
                </a:lnTo>
                <a:lnTo>
                  <a:pt x="57755" y="171895"/>
                </a:lnTo>
                <a:lnTo>
                  <a:pt x="57793" y="171963"/>
                </a:lnTo>
                <a:lnTo>
                  <a:pt x="57827" y="172032"/>
                </a:lnTo>
                <a:lnTo>
                  <a:pt x="57849" y="172102"/>
                </a:lnTo>
                <a:lnTo>
                  <a:pt x="57861" y="172138"/>
                </a:lnTo>
                <a:lnTo>
                  <a:pt x="57867" y="172208"/>
                </a:lnTo>
                <a:lnTo>
                  <a:pt x="57872" y="172242"/>
                </a:lnTo>
                <a:lnTo>
                  <a:pt x="57892" y="172305"/>
                </a:lnTo>
                <a:lnTo>
                  <a:pt x="57909" y="172335"/>
                </a:lnTo>
                <a:lnTo>
                  <a:pt x="57933" y="172373"/>
                </a:lnTo>
                <a:lnTo>
                  <a:pt x="57971" y="172445"/>
                </a:lnTo>
                <a:lnTo>
                  <a:pt x="57999" y="172471"/>
                </a:lnTo>
                <a:lnTo>
                  <a:pt x="58039" y="172487"/>
                </a:lnTo>
                <a:lnTo>
                  <a:pt x="58090" y="172486"/>
                </a:lnTo>
                <a:lnTo>
                  <a:pt x="58126" y="172399"/>
                </a:lnTo>
                <a:lnTo>
                  <a:pt x="58168" y="172276"/>
                </a:lnTo>
                <a:lnTo>
                  <a:pt x="58194" y="172203"/>
                </a:lnTo>
                <a:lnTo>
                  <a:pt x="58238" y="172134"/>
                </a:lnTo>
                <a:lnTo>
                  <a:pt x="58327" y="171993"/>
                </a:lnTo>
                <a:lnTo>
                  <a:pt x="58447" y="171847"/>
                </a:lnTo>
                <a:lnTo>
                  <a:pt x="58557" y="171633"/>
                </a:lnTo>
                <a:lnTo>
                  <a:pt x="58667" y="171458"/>
                </a:lnTo>
                <a:lnTo>
                  <a:pt x="58798" y="171244"/>
                </a:lnTo>
                <a:lnTo>
                  <a:pt x="58858" y="171157"/>
                </a:lnTo>
                <a:lnTo>
                  <a:pt x="58938" y="171040"/>
                </a:lnTo>
                <a:lnTo>
                  <a:pt x="59018" y="170943"/>
                </a:lnTo>
                <a:lnTo>
                  <a:pt x="59020" y="170937"/>
                </a:lnTo>
                <a:lnTo>
                  <a:pt x="59039" y="170845"/>
                </a:lnTo>
                <a:lnTo>
                  <a:pt x="59098" y="170564"/>
                </a:lnTo>
                <a:lnTo>
                  <a:pt x="59091" y="170406"/>
                </a:lnTo>
                <a:lnTo>
                  <a:pt x="59084" y="170279"/>
                </a:lnTo>
                <a:lnTo>
                  <a:pt x="59107" y="170080"/>
                </a:lnTo>
                <a:lnTo>
                  <a:pt x="59097" y="169896"/>
                </a:lnTo>
                <a:lnTo>
                  <a:pt x="59086" y="169684"/>
                </a:lnTo>
                <a:lnTo>
                  <a:pt x="59046" y="169458"/>
                </a:lnTo>
                <a:lnTo>
                  <a:pt x="59043" y="169447"/>
                </a:lnTo>
                <a:lnTo>
                  <a:pt x="58986" y="169251"/>
                </a:lnTo>
                <a:lnTo>
                  <a:pt x="58985" y="169250"/>
                </a:lnTo>
                <a:lnTo>
                  <a:pt x="58984" y="169247"/>
                </a:lnTo>
                <a:lnTo>
                  <a:pt x="58933" y="169138"/>
                </a:lnTo>
                <a:lnTo>
                  <a:pt x="58894" y="169057"/>
                </a:lnTo>
                <a:lnTo>
                  <a:pt x="58877" y="169027"/>
                </a:lnTo>
                <a:lnTo>
                  <a:pt x="58805" y="168903"/>
                </a:lnTo>
                <a:lnTo>
                  <a:pt x="58722" y="168748"/>
                </a:lnTo>
                <a:lnTo>
                  <a:pt x="58647" y="168579"/>
                </a:lnTo>
                <a:lnTo>
                  <a:pt x="58585" y="168485"/>
                </a:lnTo>
                <a:lnTo>
                  <a:pt x="58517" y="168425"/>
                </a:lnTo>
                <a:lnTo>
                  <a:pt x="58521" y="168423"/>
                </a:lnTo>
                <a:lnTo>
                  <a:pt x="58517" y="168419"/>
                </a:lnTo>
                <a:lnTo>
                  <a:pt x="58512" y="168415"/>
                </a:lnTo>
                <a:lnTo>
                  <a:pt x="58512" y="168415"/>
                </a:lnTo>
                <a:lnTo>
                  <a:pt x="58488" y="168366"/>
                </a:lnTo>
                <a:lnTo>
                  <a:pt x="58437" y="168260"/>
                </a:lnTo>
                <a:lnTo>
                  <a:pt x="58297" y="168036"/>
                </a:lnTo>
                <a:lnTo>
                  <a:pt x="58257" y="167949"/>
                </a:lnTo>
                <a:lnTo>
                  <a:pt x="58166" y="167735"/>
                </a:lnTo>
                <a:lnTo>
                  <a:pt x="58142" y="167616"/>
                </a:lnTo>
                <a:lnTo>
                  <a:pt x="58136" y="167589"/>
                </a:lnTo>
                <a:lnTo>
                  <a:pt x="58076" y="167463"/>
                </a:lnTo>
                <a:lnTo>
                  <a:pt x="57943" y="167085"/>
                </a:lnTo>
                <a:lnTo>
                  <a:pt x="57936" y="167064"/>
                </a:lnTo>
                <a:lnTo>
                  <a:pt x="57846" y="166860"/>
                </a:lnTo>
                <a:lnTo>
                  <a:pt x="57777" y="166793"/>
                </a:lnTo>
                <a:lnTo>
                  <a:pt x="57725" y="166744"/>
                </a:lnTo>
                <a:lnTo>
                  <a:pt x="57676" y="166713"/>
                </a:lnTo>
                <a:lnTo>
                  <a:pt x="57615" y="166676"/>
                </a:lnTo>
                <a:lnTo>
                  <a:pt x="57415" y="166608"/>
                </a:lnTo>
                <a:lnTo>
                  <a:pt x="57184" y="166559"/>
                </a:lnTo>
                <a:lnTo>
                  <a:pt x="57014" y="166456"/>
                </a:lnTo>
                <a:lnTo>
                  <a:pt x="56974" y="166433"/>
                </a:lnTo>
                <a:lnTo>
                  <a:pt x="56783" y="166277"/>
                </a:lnTo>
                <a:lnTo>
                  <a:pt x="56693" y="166160"/>
                </a:lnTo>
                <a:lnTo>
                  <a:pt x="56663" y="166024"/>
                </a:lnTo>
                <a:lnTo>
                  <a:pt x="56683" y="165840"/>
                </a:lnTo>
                <a:lnTo>
                  <a:pt x="56673" y="165733"/>
                </a:lnTo>
                <a:lnTo>
                  <a:pt x="56643" y="165587"/>
                </a:lnTo>
                <a:lnTo>
                  <a:pt x="56613" y="165451"/>
                </a:lnTo>
                <a:lnTo>
                  <a:pt x="56613" y="165450"/>
                </a:lnTo>
                <a:lnTo>
                  <a:pt x="56602" y="165417"/>
                </a:lnTo>
                <a:lnTo>
                  <a:pt x="56589" y="165378"/>
                </a:lnTo>
                <a:lnTo>
                  <a:pt x="56543" y="165242"/>
                </a:lnTo>
                <a:lnTo>
                  <a:pt x="56453" y="164946"/>
                </a:lnTo>
                <a:lnTo>
                  <a:pt x="56403" y="164810"/>
                </a:lnTo>
                <a:lnTo>
                  <a:pt x="56389" y="164774"/>
                </a:lnTo>
                <a:lnTo>
                  <a:pt x="56327" y="164606"/>
                </a:lnTo>
                <a:lnTo>
                  <a:pt x="56257" y="164489"/>
                </a:lnTo>
                <a:lnTo>
                  <a:pt x="56213" y="164385"/>
                </a:lnTo>
                <a:lnTo>
                  <a:pt x="56207" y="164371"/>
                </a:lnTo>
                <a:lnTo>
                  <a:pt x="56162" y="164266"/>
                </a:lnTo>
                <a:lnTo>
                  <a:pt x="56092" y="164082"/>
                </a:lnTo>
                <a:lnTo>
                  <a:pt x="56072" y="164028"/>
                </a:lnTo>
                <a:lnTo>
                  <a:pt x="56062" y="164006"/>
                </a:lnTo>
                <a:lnTo>
                  <a:pt x="56049" y="163976"/>
                </a:lnTo>
                <a:lnTo>
                  <a:pt x="56032" y="163935"/>
                </a:lnTo>
                <a:lnTo>
                  <a:pt x="55995" y="163853"/>
                </a:lnTo>
                <a:lnTo>
                  <a:pt x="56020" y="163861"/>
                </a:lnTo>
                <a:lnTo>
                  <a:pt x="56020" y="163861"/>
                </a:lnTo>
                <a:lnTo>
                  <a:pt x="56102" y="163886"/>
                </a:lnTo>
                <a:lnTo>
                  <a:pt x="56146" y="163904"/>
                </a:lnTo>
                <a:lnTo>
                  <a:pt x="56155" y="163907"/>
                </a:lnTo>
                <a:lnTo>
                  <a:pt x="56198" y="163924"/>
                </a:lnTo>
                <a:lnTo>
                  <a:pt x="56294" y="163985"/>
                </a:lnTo>
                <a:lnTo>
                  <a:pt x="56379" y="164034"/>
                </a:lnTo>
                <a:lnTo>
                  <a:pt x="56418" y="164050"/>
                </a:lnTo>
                <a:lnTo>
                  <a:pt x="56503" y="164078"/>
                </a:lnTo>
                <a:lnTo>
                  <a:pt x="56559" y="164094"/>
                </a:lnTo>
                <a:lnTo>
                  <a:pt x="56700" y="164094"/>
                </a:lnTo>
                <a:lnTo>
                  <a:pt x="56710" y="164091"/>
                </a:lnTo>
                <a:lnTo>
                  <a:pt x="56796" y="164061"/>
                </a:lnTo>
                <a:lnTo>
                  <a:pt x="56886" y="163952"/>
                </a:lnTo>
                <a:lnTo>
                  <a:pt x="56943" y="163853"/>
                </a:lnTo>
                <a:lnTo>
                  <a:pt x="56999" y="163821"/>
                </a:lnTo>
                <a:lnTo>
                  <a:pt x="57072" y="163815"/>
                </a:lnTo>
                <a:lnTo>
                  <a:pt x="57140" y="163821"/>
                </a:lnTo>
                <a:lnTo>
                  <a:pt x="57185" y="163853"/>
                </a:lnTo>
                <a:lnTo>
                  <a:pt x="57202" y="163875"/>
                </a:lnTo>
                <a:lnTo>
                  <a:pt x="57236" y="163919"/>
                </a:lnTo>
                <a:lnTo>
                  <a:pt x="57236" y="163968"/>
                </a:lnTo>
                <a:lnTo>
                  <a:pt x="57236" y="164023"/>
                </a:lnTo>
                <a:lnTo>
                  <a:pt x="57225" y="164067"/>
                </a:lnTo>
                <a:lnTo>
                  <a:pt x="57152" y="164153"/>
                </a:lnTo>
                <a:lnTo>
                  <a:pt x="57151" y="164154"/>
                </a:lnTo>
                <a:lnTo>
                  <a:pt x="57078" y="164209"/>
                </a:lnTo>
                <a:lnTo>
                  <a:pt x="57027" y="164296"/>
                </a:lnTo>
                <a:lnTo>
                  <a:pt x="57027" y="164329"/>
                </a:lnTo>
                <a:lnTo>
                  <a:pt x="57054" y="164416"/>
                </a:lnTo>
                <a:lnTo>
                  <a:pt x="57072" y="164477"/>
                </a:lnTo>
                <a:lnTo>
                  <a:pt x="57101" y="164553"/>
                </a:lnTo>
                <a:lnTo>
                  <a:pt x="57140" y="164623"/>
                </a:lnTo>
                <a:lnTo>
                  <a:pt x="57168" y="164674"/>
                </a:lnTo>
                <a:lnTo>
                  <a:pt x="57253" y="164772"/>
                </a:lnTo>
                <a:lnTo>
                  <a:pt x="57304" y="164810"/>
                </a:lnTo>
                <a:lnTo>
                  <a:pt x="57405" y="164887"/>
                </a:lnTo>
                <a:lnTo>
                  <a:pt x="57478" y="164903"/>
                </a:lnTo>
                <a:lnTo>
                  <a:pt x="57597" y="164909"/>
                </a:lnTo>
                <a:lnTo>
                  <a:pt x="57621" y="164909"/>
                </a:lnTo>
                <a:lnTo>
                  <a:pt x="57687" y="164909"/>
                </a:lnTo>
                <a:lnTo>
                  <a:pt x="57766" y="164887"/>
                </a:lnTo>
                <a:lnTo>
                  <a:pt x="57834" y="164859"/>
                </a:lnTo>
                <a:lnTo>
                  <a:pt x="57918" y="164788"/>
                </a:lnTo>
                <a:lnTo>
                  <a:pt x="57943" y="164761"/>
                </a:lnTo>
                <a:lnTo>
                  <a:pt x="58003" y="164695"/>
                </a:lnTo>
                <a:lnTo>
                  <a:pt x="58104" y="164553"/>
                </a:lnTo>
                <a:lnTo>
                  <a:pt x="58161" y="164477"/>
                </a:lnTo>
                <a:lnTo>
                  <a:pt x="58178" y="164449"/>
                </a:lnTo>
                <a:lnTo>
                  <a:pt x="58166" y="164389"/>
                </a:lnTo>
                <a:lnTo>
                  <a:pt x="58138" y="164340"/>
                </a:lnTo>
                <a:lnTo>
                  <a:pt x="58110" y="164296"/>
                </a:lnTo>
                <a:lnTo>
                  <a:pt x="58065" y="164258"/>
                </a:lnTo>
                <a:lnTo>
                  <a:pt x="58025" y="164214"/>
                </a:lnTo>
                <a:lnTo>
                  <a:pt x="58003" y="164187"/>
                </a:lnTo>
                <a:lnTo>
                  <a:pt x="57946" y="164121"/>
                </a:lnTo>
                <a:lnTo>
                  <a:pt x="57901" y="164061"/>
                </a:lnTo>
                <a:lnTo>
                  <a:pt x="57873" y="164012"/>
                </a:lnTo>
                <a:lnTo>
                  <a:pt x="57856" y="163946"/>
                </a:lnTo>
                <a:lnTo>
                  <a:pt x="57856" y="163908"/>
                </a:lnTo>
                <a:lnTo>
                  <a:pt x="57851" y="163804"/>
                </a:lnTo>
                <a:lnTo>
                  <a:pt x="57851" y="163803"/>
                </a:lnTo>
                <a:lnTo>
                  <a:pt x="57868" y="163739"/>
                </a:lnTo>
                <a:lnTo>
                  <a:pt x="57873" y="163722"/>
                </a:lnTo>
                <a:lnTo>
                  <a:pt x="57929" y="163607"/>
                </a:lnTo>
                <a:lnTo>
                  <a:pt x="58025" y="163427"/>
                </a:lnTo>
                <a:lnTo>
                  <a:pt x="58178" y="163236"/>
                </a:lnTo>
                <a:lnTo>
                  <a:pt x="58335" y="163143"/>
                </a:lnTo>
                <a:lnTo>
                  <a:pt x="58510" y="163044"/>
                </a:lnTo>
                <a:lnTo>
                  <a:pt x="58590" y="163008"/>
                </a:lnTo>
                <a:lnTo>
                  <a:pt x="58713" y="162951"/>
                </a:lnTo>
                <a:lnTo>
                  <a:pt x="58747" y="162919"/>
                </a:lnTo>
                <a:lnTo>
                  <a:pt x="58781" y="162902"/>
                </a:lnTo>
                <a:lnTo>
                  <a:pt x="58804" y="162902"/>
                </a:lnTo>
                <a:lnTo>
                  <a:pt x="58832" y="162891"/>
                </a:lnTo>
                <a:lnTo>
                  <a:pt x="58871" y="162891"/>
                </a:lnTo>
                <a:lnTo>
                  <a:pt x="58899" y="162897"/>
                </a:lnTo>
                <a:lnTo>
                  <a:pt x="58928" y="162913"/>
                </a:lnTo>
                <a:lnTo>
                  <a:pt x="58961" y="162940"/>
                </a:lnTo>
                <a:lnTo>
                  <a:pt x="59001" y="162968"/>
                </a:lnTo>
                <a:lnTo>
                  <a:pt x="59091" y="163094"/>
                </a:lnTo>
                <a:lnTo>
                  <a:pt x="59142" y="163181"/>
                </a:lnTo>
                <a:lnTo>
                  <a:pt x="59170" y="163236"/>
                </a:lnTo>
                <a:lnTo>
                  <a:pt x="59174" y="163275"/>
                </a:lnTo>
                <a:lnTo>
                  <a:pt x="59176" y="163296"/>
                </a:lnTo>
                <a:lnTo>
                  <a:pt x="59210" y="163404"/>
                </a:lnTo>
                <a:lnTo>
                  <a:pt x="59221" y="163438"/>
                </a:lnTo>
                <a:lnTo>
                  <a:pt x="59289" y="163542"/>
                </a:lnTo>
                <a:lnTo>
                  <a:pt x="59373" y="163657"/>
                </a:lnTo>
                <a:lnTo>
                  <a:pt x="59508" y="163793"/>
                </a:lnTo>
                <a:lnTo>
                  <a:pt x="59559" y="163837"/>
                </a:lnTo>
                <a:lnTo>
                  <a:pt x="59604" y="163870"/>
                </a:lnTo>
                <a:lnTo>
                  <a:pt x="59683" y="163903"/>
                </a:lnTo>
                <a:lnTo>
                  <a:pt x="59717" y="163914"/>
                </a:lnTo>
                <a:lnTo>
                  <a:pt x="59858" y="163930"/>
                </a:lnTo>
                <a:lnTo>
                  <a:pt x="59903" y="163935"/>
                </a:lnTo>
                <a:lnTo>
                  <a:pt x="59943" y="163935"/>
                </a:lnTo>
                <a:lnTo>
                  <a:pt x="59947" y="163935"/>
                </a:lnTo>
                <a:lnTo>
                  <a:pt x="59997" y="163927"/>
                </a:lnTo>
                <a:lnTo>
                  <a:pt x="60010" y="163924"/>
                </a:lnTo>
                <a:lnTo>
                  <a:pt x="60015" y="163922"/>
                </a:lnTo>
                <a:lnTo>
                  <a:pt x="60084" y="163886"/>
                </a:lnTo>
                <a:lnTo>
                  <a:pt x="60253" y="163821"/>
                </a:lnTo>
                <a:lnTo>
                  <a:pt x="60292" y="163794"/>
                </a:lnTo>
                <a:lnTo>
                  <a:pt x="60422" y="163706"/>
                </a:lnTo>
                <a:lnTo>
                  <a:pt x="60580" y="163586"/>
                </a:lnTo>
                <a:lnTo>
                  <a:pt x="60631" y="163575"/>
                </a:lnTo>
                <a:lnTo>
                  <a:pt x="60659" y="163564"/>
                </a:lnTo>
                <a:lnTo>
                  <a:pt x="60687" y="163558"/>
                </a:lnTo>
                <a:lnTo>
                  <a:pt x="60867" y="163564"/>
                </a:lnTo>
                <a:lnTo>
                  <a:pt x="60901" y="163564"/>
                </a:lnTo>
                <a:lnTo>
                  <a:pt x="60935" y="163569"/>
                </a:lnTo>
                <a:lnTo>
                  <a:pt x="60980" y="163569"/>
                </a:lnTo>
                <a:lnTo>
                  <a:pt x="60997" y="163558"/>
                </a:lnTo>
                <a:lnTo>
                  <a:pt x="61020" y="163553"/>
                </a:lnTo>
                <a:lnTo>
                  <a:pt x="61042" y="163553"/>
                </a:lnTo>
                <a:lnTo>
                  <a:pt x="61070" y="163553"/>
                </a:lnTo>
                <a:lnTo>
                  <a:pt x="61093" y="163558"/>
                </a:lnTo>
                <a:lnTo>
                  <a:pt x="61144" y="163569"/>
                </a:lnTo>
                <a:lnTo>
                  <a:pt x="61166" y="163586"/>
                </a:lnTo>
                <a:lnTo>
                  <a:pt x="61210" y="163609"/>
                </a:lnTo>
                <a:lnTo>
                  <a:pt x="61245" y="163629"/>
                </a:lnTo>
                <a:lnTo>
                  <a:pt x="61283" y="163679"/>
                </a:lnTo>
                <a:lnTo>
                  <a:pt x="61290" y="163689"/>
                </a:lnTo>
                <a:lnTo>
                  <a:pt x="61398" y="163810"/>
                </a:lnTo>
                <a:lnTo>
                  <a:pt x="61413" y="163827"/>
                </a:lnTo>
                <a:lnTo>
                  <a:pt x="61426" y="163842"/>
                </a:lnTo>
                <a:lnTo>
                  <a:pt x="61488" y="163914"/>
                </a:lnTo>
                <a:lnTo>
                  <a:pt x="61539" y="163974"/>
                </a:lnTo>
                <a:lnTo>
                  <a:pt x="61617" y="164061"/>
                </a:lnTo>
                <a:lnTo>
                  <a:pt x="61654" y="164087"/>
                </a:lnTo>
                <a:lnTo>
                  <a:pt x="61681" y="164106"/>
                </a:lnTo>
                <a:lnTo>
                  <a:pt x="61742" y="164149"/>
                </a:lnTo>
                <a:lnTo>
                  <a:pt x="61764" y="164165"/>
                </a:lnTo>
                <a:lnTo>
                  <a:pt x="61781" y="164171"/>
                </a:lnTo>
                <a:lnTo>
                  <a:pt x="61798" y="164181"/>
                </a:lnTo>
                <a:lnTo>
                  <a:pt x="61809" y="164203"/>
                </a:lnTo>
                <a:lnTo>
                  <a:pt x="61832" y="164236"/>
                </a:lnTo>
                <a:lnTo>
                  <a:pt x="61837" y="164247"/>
                </a:lnTo>
                <a:lnTo>
                  <a:pt x="61860" y="164285"/>
                </a:lnTo>
                <a:lnTo>
                  <a:pt x="61866" y="164351"/>
                </a:lnTo>
                <a:lnTo>
                  <a:pt x="61860" y="164384"/>
                </a:lnTo>
                <a:lnTo>
                  <a:pt x="61838" y="164407"/>
                </a:lnTo>
                <a:lnTo>
                  <a:pt x="61815" y="164433"/>
                </a:lnTo>
                <a:lnTo>
                  <a:pt x="61775" y="164460"/>
                </a:lnTo>
                <a:lnTo>
                  <a:pt x="61762" y="164466"/>
                </a:lnTo>
                <a:lnTo>
                  <a:pt x="61725" y="164482"/>
                </a:lnTo>
                <a:lnTo>
                  <a:pt x="61663" y="164488"/>
                </a:lnTo>
                <a:lnTo>
                  <a:pt x="61601" y="164482"/>
                </a:lnTo>
                <a:lnTo>
                  <a:pt x="61539" y="164520"/>
                </a:lnTo>
                <a:lnTo>
                  <a:pt x="61521" y="164575"/>
                </a:lnTo>
                <a:lnTo>
                  <a:pt x="61516" y="164592"/>
                </a:lnTo>
                <a:lnTo>
                  <a:pt x="61527" y="164652"/>
                </a:lnTo>
                <a:lnTo>
                  <a:pt x="61584" y="164690"/>
                </a:lnTo>
                <a:lnTo>
                  <a:pt x="61640" y="164712"/>
                </a:lnTo>
                <a:lnTo>
                  <a:pt x="61815" y="164739"/>
                </a:lnTo>
                <a:lnTo>
                  <a:pt x="62001" y="164739"/>
                </a:lnTo>
                <a:lnTo>
                  <a:pt x="62029" y="164739"/>
                </a:lnTo>
                <a:lnTo>
                  <a:pt x="62116" y="164719"/>
                </a:lnTo>
                <a:lnTo>
                  <a:pt x="62148" y="164712"/>
                </a:lnTo>
                <a:lnTo>
                  <a:pt x="62221" y="164674"/>
                </a:lnTo>
                <a:lnTo>
                  <a:pt x="62232" y="164668"/>
                </a:lnTo>
                <a:lnTo>
                  <a:pt x="62266" y="164634"/>
                </a:lnTo>
                <a:lnTo>
                  <a:pt x="62315" y="164584"/>
                </a:lnTo>
                <a:lnTo>
                  <a:pt x="62345" y="164553"/>
                </a:lnTo>
                <a:lnTo>
                  <a:pt x="62430" y="164510"/>
                </a:lnTo>
                <a:lnTo>
                  <a:pt x="62439" y="164508"/>
                </a:lnTo>
                <a:lnTo>
                  <a:pt x="62504" y="164497"/>
                </a:lnTo>
                <a:lnTo>
                  <a:pt x="62559" y="164488"/>
                </a:lnTo>
                <a:lnTo>
                  <a:pt x="62604" y="164488"/>
                </a:lnTo>
                <a:lnTo>
                  <a:pt x="62639" y="164488"/>
                </a:lnTo>
                <a:lnTo>
                  <a:pt x="62740" y="164488"/>
                </a:lnTo>
                <a:lnTo>
                  <a:pt x="62819" y="164488"/>
                </a:lnTo>
                <a:lnTo>
                  <a:pt x="62852" y="164488"/>
                </a:lnTo>
                <a:lnTo>
                  <a:pt x="62892" y="164510"/>
                </a:lnTo>
                <a:lnTo>
                  <a:pt x="62914" y="164526"/>
                </a:lnTo>
                <a:lnTo>
                  <a:pt x="62942" y="164553"/>
                </a:lnTo>
                <a:lnTo>
                  <a:pt x="62954" y="164564"/>
                </a:lnTo>
                <a:lnTo>
                  <a:pt x="62954" y="164581"/>
                </a:lnTo>
                <a:lnTo>
                  <a:pt x="62957" y="164588"/>
                </a:lnTo>
                <a:lnTo>
                  <a:pt x="62980" y="164656"/>
                </a:lnTo>
                <a:lnTo>
                  <a:pt x="62982" y="164663"/>
                </a:lnTo>
                <a:lnTo>
                  <a:pt x="63022" y="164734"/>
                </a:lnTo>
                <a:lnTo>
                  <a:pt x="63049" y="164775"/>
                </a:lnTo>
                <a:lnTo>
                  <a:pt x="63072" y="164810"/>
                </a:lnTo>
                <a:lnTo>
                  <a:pt x="63146" y="164870"/>
                </a:lnTo>
                <a:lnTo>
                  <a:pt x="63189" y="164908"/>
                </a:lnTo>
                <a:lnTo>
                  <a:pt x="63202" y="164920"/>
                </a:lnTo>
                <a:lnTo>
                  <a:pt x="63225" y="164925"/>
                </a:lnTo>
                <a:lnTo>
                  <a:pt x="63258" y="164925"/>
                </a:lnTo>
                <a:lnTo>
                  <a:pt x="63281" y="164925"/>
                </a:lnTo>
                <a:lnTo>
                  <a:pt x="63304" y="164892"/>
                </a:lnTo>
                <a:lnTo>
                  <a:pt x="63304" y="164849"/>
                </a:lnTo>
                <a:lnTo>
                  <a:pt x="63316" y="164805"/>
                </a:lnTo>
                <a:lnTo>
                  <a:pt x="63316" y="164804"/>
                </a:lnTo>
                <a:lnTo>
                  <a:pt x="63326" y="164766"/>
                </a:lnTo>
                <a:lnTo>
                  <a:pt x="63370" y="164670"/>
                </a:lnTo>
                <a:lnTo>
                  <a:pt x="63388" y="164630"/>
                </a:lnTo>
                <a:lnTo>
                  <a:pt x="63433" y="164570"/>
                </a:lnTo>
                <a:lnTo>
                  <a:pt x="63552" y="164526"/>
                </a:lnTo>
                <a:lnTo>
                  <a:pt x="63608" y="164553"/>
                </a:lnTo>
                <a:lnTo>
                  <a:pt x="63772" y="164613"/>
                </a:lnTo>
                <a:lnTo>
                  <a:pt x="63884" y="164668"/>
                </a:lnTo>
                <a:lnTo>
                  <a:pt x="64014" y="164679"/>
                </a:lnTo>
                <a:lnTo>
                  <a:pt x="64228" y="164679"/>
                </a:lnTo>
                <a:lnTo>
                  <a:pt x="64381" y="164635"/>
                </a:lnTo>
                <a:lnTo>
                  <a:pt x="64522" y="164619"/>
                </a:lnTo>
                <a:lnTo>
                  <a:pt x="64696" y="164581"/>
                </a:lnTo>
                <a:lnTo>
                  <a:pt x="64809" y="164559"/>
                </a:lnTo>
                <a:lnTo>
                  <a:pt x="64939" y="164531"/>
                </a:lnTo>
                <a:lnTo>
                  <a:pt x="65069" y="164526"/>
                </a:lnTo>
                <a:lnTo>
                  <a:pt x="65227" y="164553"/>
                </a:lnTo>
                <a:lnTo>
                  <a:pt x="65424" y="164624"/>
                </a:lnTo>
                <a:lnTo>
                  <a:pt x="65525" y="164690"/>
                </a:lnTo>
                <a:lnTo>
                  <a:pt x="65604" y="164766"/>
                </a:lnTo>
                <a:lnTo>
                  <a:pt x="65695" y="164892"/>
                </a:lnTo>
                <a:lnTo>
                  <a:pt x="65830" y="165122"/>
                </a:lnTo>
                <a:lnTo>
                  <a:pt x="65851" y="165151"/>
                </a:lnTo>
                <a:lnTo>
                  <a:pt x="65881" y="165193"/>
                </a:lnTo>
                <a:lnTo>
                  <a:pt x="65909" y="165259"/>
                </a:lnTo>
                <a:lnTo>
                  <a:pt x="65931" y="165362"/>
                </a:lnTo>
                <a:lnTo>
                  <a:pt x="65988" y="165652"/>
                </a:lnTo>
                <a:lnTo>
                  <a:pt x="66005" y="165773"/>
                </a:lnTo>
                <a:lnTo>
                  <a:pt x="66033" y="165866"/>
                </a:lnTo>
                <a:lnTo>
                  <a:pt x="66044" y="165953"/>
                </a:lnTo>
                <a:lnTo>
                  <a:pt x="66072" y="166030"/>
                </a:lnTo>
                <a:lnTo>
                  <a:pt x="66089" y="166112"/>
                </a:lnTo>
                <a:lnTo>
                  <a:pt x="66129" y="166177"/>
                </a:lnTo>
                <a:lnTo>
                  <a:pt x="66208" y="166221"/>
                </a:lnTo>
                <a:lnTo>
                  <a:pt x="66304" y="166265"/>
                </a:lnTo>
                <a:lnTo>
                  <a:pt x="66400" y="166298"/>
                </a:lnTo>
                <a:lnTo>
                  <a:pt x="66450" y="166341"/>
                </a:lnTo>
                <a:lnTo>
                  <a:pt x="66518" y="166391"/>
                </a:lnTo>
                <a:lnTo>
                  <a:pt x="66580" y="166494"/>
                </a:lnTo>
                <a:lnTo>
                  <a:pt x="66618" y="166590"/>
                </a:lnTo>
                <a:lnTo>
                  <a:pt x="66628" y="166615"/>
                </a:lnTo>
                <a:lnTo>
                  <a:pt x="66648" y="166664"/>
                </a:lnTo>
                <a:lnTo>
                  <a:pt x="66693" y="166779"/>
                </a:lnTo>
                <a:lnTo>
                  <a:pt x="66717" y="166851"/>
                </a:lnTo>
                <a:lnTo>
                  <a:pt x="66738" y="166910"/>
                </a:lnTo>
                <a:lnTo>
                  <a:pt x="66757" y="166942"/>
                </a:lnTo>
                <a:lnTo>
                  <a:pt x="66777" y="166976"/>
                </a:lnTo>
                <a:lnTo>
                  <a:pt x="66806" y="167036"/>
                </a:lnTo>
                <a:lnTo>
                  <a:pt x="66812" y="167081"/>
                </a:lnTo>
                <a:lnTo>
                  <a:pt x="66817" y="167118"/>
                </a:lnTo>
                <a:lnTo>
                  <a:pt x="66856" y="167194"/>
                </a:lnTo>
                <a:lnTo>
                  <a:pt x="66888" y="167234"/>
                </a:lnTo>
                <a:lnTo>
                  <a:pt x="66896" y="167244"/>
                </a:lnTo>
                <a:lnTo>
                  <a:pt x="66986" y="167298"/>
                </a:lnTo>
                <a:lnTo>
                  <a:pt x="67138" y="167369"/>
                </a:lnTo>
                <a:lnTo>
                  <a:pt x="67178" y="167386"/>
                </a:lnTo>
                <a:lnTo>
                  <a:pt x="67307" y="167457"/>
                </a:lnTo>
                <a:lnTo>
                  <a:pt x="67454" y="167512"/>
                </a:lnTo>
                <a:lnTo>
                  <a:pt x="67567" y="167512"/>
                </a:lnTo>
                <a:lnTo>
                  <a:pt x="67691" y="167501"/>
                </a:lnTo>
                <a:lnTo>
                  <a:pt x="67809" y="167501"/>
                </a:lnTo>
                <a:lnTo>
                  <a:pt x="67809" y="167501"/>
                </a:lnTo>
                <a:lnTo>
                  <a:pt x="67900" y="167512"/>
                </a:lnTo>
                <a:lnTo>
                  <a:pt x="68024" y="167523"/>
                </a:lnTo>
                <a:lnTo>
                  <a:pt x="68159" y="167561"/>
                </a:lnTo>
                <a:lnTo>
                  <a:pt x="68244" y="167577"/>
                </a:lnTo>
                <a:lnTo>
                  <a:pt x="68384" y="167621"/>
                </a:lnTo>
                <a:lnTo>
                  <a:pt x="68384" y="167621"/>
                </a:lnTo>
                <a:lnTo>
                  <a:pt x="68520" y="167665"/>
                </a:lnTo>
                <a:lnTo>
                  <a:pt x="68532" y="167670"/>
                </a:lnTo>
                <a:lnTo>
                  <a:pt x="68605" y="167704"/>
                </a:lnTo>
                <a:lnTo>
                  <a:pt x="68723" y="167758"/>
                </a:lnTo>
                <a:lnTo>
                  <a:pt x="68819" y="167818"/>
                </a:lnTo>
                <a:lnTo>
                  <a:pt x="68931" y="167856"/>
                </a:lnTo>
                <a:lnTo>
                  <a:pt x="68985" y="167864"/>
                </a:lnTo>
                <a:lnTo>
                  <a:pt x="68988" y="167864"/>
                </a:lnTo>
                <a:lnTo>
                  <a:pt x="69010" y="167867"/>
                </a:lnTo>
                <a:lnTo>
                  <a:pt x="69084" y="167867"/>
                </a:lnTo>
                <a:lnTo>
                  <a:pt x="69168" y="167867"/>
                </a:lnTo>
                <a:lnTo>
                  <a:pt x="69194" y="167857"/>
                </a:lnTo>
                <a:lnTo>
                  <a:pt x="69338" y="167801"/>
                </a:lnTo>
                <a:lnTo>
                  <a:pt x="69456" y="167767"/>
                </a:lnTo>
                <a:lnTo>
                  <a:pt x="69480" y="167760"/>
                </a:lnTo>
                <a:lnTo>
                  <a:pt x="69507" y="167752"/>
                </a:lnTo>
                <a:lnTo>
                  <a:pt x="69603" y="167736"/>
                </a:lnTo>
                <a:lnTo>
                  <a:pt x="69698" y="167747"/>
                </a:lnTo>
                <a:lnTo>
                  <a:pt x="69806" y="167774"/>
                </a:lnTo>
                <a:lnTo>
                  <a:pt x="69896" y="167796"/>
                </a:lnTo>
                <a:lnTo>
                  <a:pt x="70076" y="167818"/>
                </a:lnTo>
                <a:lnTo>
                  <a:pt x="70268" y="167801"/>
                </a:lnTo>
                <a:lnTo>
                  <a:pt x="70354" y="167772"/>
                </a:lnTo>
                <a:lnTo>
                  <a:pt x="70426" y="167747"/>
                </a:lnTo>
                <a:lnTo>
                  <a:pt x="70719" y="167670"/>
                </a:lnTo>
                <a:lnTo>
                  <a:pt x="71108" y="167648"/>
                </a:lnTo>
                <a:lnTo>
                  <a:pt x="71345" y="167709"/>
                </a:lnTo>
                <a:lnTo>
                  <a:pt x="71571" y="167796"/>
                </a:lnTo>
                <a:lnTo>
                  <a:pt x="71715" y="167862"/>
                </a:lnTo>
                <a:lnTo>
                  <a:pt x="71762" y="167884"/>
                </a:lnTo>
                <a:lnTo>
                  <a:pt x="71813" y="167897"/>
                </a:lnTo>
                <a:lnTo>
                  <a:pt x="71881" y="167916"/>
                </a:lnTo>
                <a:lnTo>
                  <a:pt x="71883" y="167917"/>
                </a:lnTo>
                <a:lnTo>
                  <a:pt x="71943" y="167932"/>
                </a:lnTo>
                <a:lnTo>
                  <a:pt x="71988" y="167944"/>
                </a:lnTo>
                <a:lnTo>
                  <a:pt x="72056" y="167952"/>
                </a:lnTo>
                <a:lnTo>
                  <a:pt x="72208" y="167971"/>
                </a:lnTo>
                <a:lnTo>
                  <a:pt x="72467" y="167949"/>
                </a:lnTo>
                <a:lnTo>
                  <a:pt x="72603" y="167949"/>
                </a:lnTo>
                <a:lnTo>
                  <a:pt x="72648" y="167949"/>
                </a:lnTo>
                <a:lnTo>
                  <a:pt x="72682" y="167960"/>
                </a:lnTo>
                <a:lnTo>
                  <a:pt x="72693" y="167971"/>
                </a:lnTo>
                <a:lnTo>
                  <a:pt x="72705" y="167976"/>
                </a:lnTo>
                <a:lnTo>
                  <a:pt x="72721" y="167982"/>
                </a:lnTo>
                <a:lnTo>
                  <a:pt x="72738" y="168004"/>
                </a:lnTo>
                <a:lnTo>
                  <a:pt x="72766" y="168020"/>
                </a:lnTo>
                <a:lnTo>
                  <a:pt x="72789" y="168042"/>
                </a:lnTo>
                <a:lnTo>
                  <a:pt x="72811" y="168086"/>
                </a:lnTo>
                <a:lnTo>
                  <a:pt x="72828" y="168124"/>
                </a:lnTo>
                <a:lnTo>
                  <a:pt x="72853" y="168268"/>
                </a:lnTo>
                <a:lnTo>
                  <a:pt x="72873" y="168381"/>
                </a:lnTo>
                <a:lnTo>
                  <a:pt x="72918" y="168529"/>
                </a:lnTo>
                <a:lnTo>
                  <a:pt x="72986" y="168605"/>
                </a:lnTo>
                <a:lnTo>
                  <a:pt x="73059" y="168655"/>
                </a:lnTo>
                <a:lnTo>
                  <a:pt x="73127" y="168677"/>
                </a:lnTo>
                <a:lnTo>
                  <a:pt x="73296" y="168698"/>
                </a:lnTo>
                <a:lnTo>
                  <a:pt x="73344" y="168713"/>
                </a:lnTo>
                <a:lnTo>
                  <a:pt x="73403" y="168731"/>
                </a:lnTo>
                <a:lnTo>
                  <a:pt x="73477" y="168764"/>
                </a:lnTo>
                <a:lnTo>
                  <a:pt x="73567" y="168797"/>
                </a:lnTo>
                <a:lnTo>
                  <a:pt x="73668" y="168895"/>
                </a:lnTo>
                <a:lnTo>
                  <a:pt x="73849" y="169049"/>
                </a:lnTo>
                <a:lnTo>
                  <a:pt x="73987" y="169150"/>
                </a:lnTo>
                <a:lnTo>
                  <a:pt x="74012" y="169169"/>
                </a:lnTo>
                <a:lnTo>
                  <a:pt x="74044" y="169184"/>
                </a:lnTo>
                <a:lnTo>
                  <a:pt x="74227" y="169273"/>
                </a:lnTo>
                <a:lnTo>
                  <a:pt x="74300" y="169322"/>
                </a:lnTo>
                <a:lnTo>
                  <a:pt x="74362" y="169371"/>
                </a:lnTo>
                <a:lnTo>
                  <a:pt x="74447" y="169508"/>
                </a:lnTo>
                <a:lnTo>
                  <a:pt x="74509" y="169568"/>
                </a:lnTo>
                <a:lnTo>
                  <a:pt x="74522" y="169579"/>
                </a:lnTo>
                <a:lnTo>
                  <a:pt x="74543" y="169595"/>
                </a:lnTo>
                <a:lnTo>
                  <a:pt x="74571" y="169617"/>
                </a:lnTo>
                <a:lnTo>
                  <a:pt x="74689" y="169705"/>
                </a:lnTo>
                <a:lnTo>
                  <a:pt x="74808" y="169749"/>
                </a:lnTo>
                <a:lnTo>
                  <a:pt x="74858" y="169782"/>
                </a:lnTo>
                <a:lnTo>
                  <a:pt x="74909" y="169831"/>
                </a:lnTo>
                <a:lnTo>
                  <a:pt x="74926" y="169885"/>
                </a:lnTo>
                <a:lnTo>
                  <a:pt x="74977" y="169968"/>
                </a:lnTo>
                <a:lnTo>
                  <a:pt x="75050" y="170033"/>
                </a:lnTo>
                <a:lnTo>
                  <a:pt x="75230" y="170115"/>
                </a:lnTo>
                <a:lnTo>
                  <a:pt x="75315" y="170186"/>
                </a:lnTo>
                <a:lnTo>
                  <a:pt x="75445" y="170230"/>
                </a:lnTo>
                <a:lnTo>
                  <a:pt x="75541" y="170263"/>
                </a:lnTo>
                <a:lnTo>
                  <a:pt x="75620" y="170307"/>
                </a:lnTo>
                <a:lnTo>
                  <a:pt x="75687" y="170389"/>
                </a:lnTo>
                <a:lnTo>
                  <a:pt x="75749" y="170471"/>
                </a:lnTo>
                <a:lnTo>
                  <a:pt x="75789" y="170613"/>
                </a:lnTo>
                <a:lnTo>
                  <a:pt x="75766" y="170706"/>
                </a:lnTo>
                <a:lnTo>
                  <a:pt x="75749" y="170766"/>
                </a:lnTo>
                <a:lnTo>
                  <a:pt x="75732" y="170805"/>
                </a:lnTo>
                <a:lnTo>
                  <a:pt x="75723" y="170828"/>
                </a:lnTo>
                <a:lnTo>
                  <a:pt x="75721" y="170832"/>
                </a:lnTo>
                <a:lnTo>
                  <a:pt x="75721" y="170865"/>
                </a:lnTo>
                <a:lnTo>
                  <a:pt x="75726" y="170872"/>
                </a:lnTo>
                <a:lnTo>
                  <a:pt x="75758" y="170921"/>
                </a:lnTo>
                <a:lnTo>
                  <a:pt x="75761" y="170925"/>
                </a:lnTo>
                <a:lnTo>
                  <a:pt x="75772" y="170929"/>
                </a:lnTo>
                <a:lnTo>
                  <a:pt x="75828" y="170947"/>
                </a:lnTo>
                <a:lnTo>
                  <a:pt x="75886" y="170953"/>
                </a:lnTo>
                <a:lnTo>
                  <a:pt x="75980" y="170963"/>
                </a:lnTo>
                <a:lnTo>
                  <a:pt x="75986" y="170963"/>
                </a:lnTo>
                <a:lnTo>
                  <a:pt x="76110" y="170952"/>
                </a:lnTo>
                <a:lnTo>
                  <a:pt x="76110" y="170952"/>
                </a:lnTo>
                <a:lnTo>
                  <a:pt x="76150" y="170958"/>
                </a:lnTo>
                <a:lnTo>
                  <a:pt x="76226" y="170969"/>
                </a:lnTo>
                <a:lnTo>
                  <a:pt x="76235" y="170970"/>
                </a:lnTo>
                <a:lnTo>
                  <a:pt x="76298" y="170980"/>
                </a:lnTo>
                <a:lnTo>
                  <a:pt x="76341" y="170985"/>
                </a:lnTo>
                <a:lnTo>
                  <a:pt x="76567" y="171029"/>
                </a:lnTo>
                <a:lnTo>
                  <a:pt x="76652" y="171056"/>
                </a:lnTo>
                <a:lnTo>
                  <a:pt x="76727" y="171063"/>
                </a:lnTo>
                <a:lnTo>
                  <a:pt x="76754" y="171066"/>
                </a:lnTo>
                <a:lnTo>
                  <a:pt x="76770" y="171067"/>
                </a:lnTo>
                <a:lnTo>
                  <a:pt x="76791" y="171067"/>
                </a:lnTo>
                <a:lnTo>
                  <a:pt x="76815" y="171067"/>
                </a:lnTo>
                <a:lnTo>
                  <a:pt x="76911" y="171023"/>
                </a:lnTo>
                <a:lnTo>
                  <a:pt x="76996" y="170985"/>
                </a:lnTo>
                <a:lnTo>
                  <a:pt x="77080" y="170908"/>
                </a:lnTo>
                <a:lnTo>
                  <a:pt x="77187" y="170854"/>
                </a:lnTo>
                <a:lnTo>
                  <a:pt x="77237" y="170839"/>
                </a:lnTo>
                <a:lnTo>
                  <a:pt x="77283" y="170826"/>
                </a:lnTo>
                <a:lnTo>
                  <a:pt x="77403" y="170826"/>
                </a:lnTo>
                <a:lnTo>
                  <a:pt x="77405" y="170826"/>
                </a:lnTo>
                <a:lnTo>
                  <a:pt x="77406" y="170826"/>
                </a:lnTo>
                <a:lnTo>
                  <a:pt x="77430" y="170826"/>
                </a:lnTo>
                <a:lnTo>
                  <a:pt x="77520" y="170859"/>
                </a:lnTo>
                <a:lnTo>
                  <a:pt x="77576" y="170892"/>
                </a:lnTo>
                <a:lnTo>
                  <a:pt x="77678" y="170985"/>
                </a:lnTo>
                <a:lnTo>
                  <a:pt x="77734" y="171023"/>
                </a:lnTo>
                <a:lnTo>
                  <a:pt x="77898" y="171084"/>
                </a:lnTo>
                <a:lnTo>
                  <a:pt x="78011" y="171122"/>
                </a:lnTo>
                <a:lnTo>
                  <a:pt x="78101" y="171149"/>
                </a:lnTo>
                <a:lnTo>
                  <a:pt x="78230" y="171144"/>
                </a:lnTo>
                <a:lnTo>
                  <a:pt x="78371" y="171111"/>
                </a:lnTo>
                <a:lnTo>
                  <a:pt x="78473" y="171111"/>
                </a:lnTo>
                <a:lnTo>
                  <a:pt x="78569" y="171122"/>
                </a:lnTo>
                <a:lnTo>
                  <a:pt x="78676" y="171160"/>
                </a:lnTo>
                <a:lnTo>
                  <a:pt x="78755" y="171215"/>
                </a:lnTo>
                <a:lnTo>
                  <a:pt x="78823" y="171313"/>
                </a:lnTo>
                <a:lnTo>
                  <a:pt x="78907" y="171379"/>
                </a:lnTo>
                <a:lnTo>
                  <a:pt x="79020" y="171417"/>
                </a:lnTo>
                <a:lnTo>
                  <a:pt x="79071" y="171461"/>
                </a:lnTo>
                <a:lnTo>
                  <a:pt x="79116" y="171532"/>
                </a:lnTo>
                <a:lnTo>
                  <a:pt x="79136" y="171564"/>
                </a:lnTo>
                <a:lnTo>
                  <a:pt x="79200" y="171663"/>
                </a:lnTo>
                <a:lnTo>
                  <a:pt x="79313" y="171778"/>
                </a:lnTo>
                <a:lnTo>
                  <a:pt x="79353" y="171806"/>
                </a:lnTo>
                <a:lnTo>
                  <a:pt x="79398" y="171839"/>
                </a:lnTo>
                <a:lnTo>
                  <a:pt x="79511" y="171882"/>
                </a:lnTo>
                <a:lnTo>
                  <a:pt x="79578" y="171904"/>
                </a:lnTo>
                <a:lnTo>
                  <a:pt x="79620" y="171912"/>
                </a:lnTo>
                <a:lnTo>
                  <a:pt x="79624" y="171913"/>
                </a:lnTo>
                <a:lnTo>
                  <a:pt x="79663" y="171921"/>
                </a:lnTo>
                <a:lnTo>
                  <a:pt x="79747" y="171921"/>
                </a:lnTo>
                <a:lnTo>
                  <a:pt x="79801" y="171921"/>
                </a:lnTo>
                <a:lnTo>
                  <a:pt x="79843" y="171921"/>
                </a:lnTo>
                <a:lnTo>
                  <a:pt x="79990" y="171860"/>
                </a:lnTo>
                <a:lnTo>
                  <a:pt x="80069" y="171833"/>
                </a:lnTo>
                <a:lnTo>
                  <a:pt x="80159" y="171767"/>
                </a:lnTo>
                <a:lnTo>
                  <a:pt x="80278" y="171674"/>
                </a:lnTo>
                <a:lnTo>
                  <a:pt x="80390" y="171554"/>
                </a:lnTo>
                <a:lnTo>
                  <a:pt x="80430" y="171516"/>
                </a:lnTo>
                <a:lnTo>
                  <a:pt x="80464" y="171488"/>
                </a:lnTo>
                <a:lnTo>
                  <a:pt x="80492" y="171483"/>
                </a:lnTo>
                <a:lnTo>
                  <a:pt x="80520" y="171466"/>
                </a:lnTo>
                <a:lnTo>
                  <a:pt x="80548" y="171439"/>
                </a:lnTo>
                <a:lnTo>
                  <a:pt x="80571" y="171423"/>
                </a:lnTo>
                <a:lnTo>
                  <a:pt x="80582" y="171401"/>
                </a:lnTo>
                <a:lnTo>
                  <a:pt x="80599" y="171368"/>
                </a:lnTo>
                <a:lnTo>
                  <a:pt x="80616" y="171341"/>
                </a:lnTo>
                <a:lnTo>
                  <a:pt x="80644" y="171291"/>
                </a:lnTo>
                <a:lnTo>
                  <a:pt x="80662" y="171264"/>
                </a:lnTo>
                <a:lnTo>
                  <a:pt x="80684" y="171231"/>
                </a:lnTo>
                <a:lnTo>
                  <a:pt x="80694" y="171213"/>
                </a:lnTo>
                <a:lnTo>
                  <a:pt x="80706" y="171193"/>
                </a:lnTo>
                <a:lnTo>
                  <a:pt x="80717" y="171160"/>
                </a:lnTo>
                <a:lnTo>
                  <a:pt x="80723" y="171144"/>
                </a:lnTo>
                <a:lnTo>
                  <a:pt x="80729" y="171122"/>
                </a:lnTo>
                <a:lnTo>
                  <a:pt x="80734" y="171094"/>
                </a:lnTo>
                <a:lnTo>
                  <a:pt x="80723" y="171051"/>
                </a:lnTo>
                <a:lnTo>
                  <a:pt x="80717" y="171012"/>
                </a:lnTo>
                <a:lnTo>
                  <a:pt x="80717" y="170980"/>
                </a:lnTo>
                <a:lnTo>
                  <a:pt x="80717" y="170957"/>
                </a:lnTo>
                <a:lnTo>
                  <a:pt x="80717" y="170947"/>
                </a:lnTo>
                <a:lnTo>
                  <a:pt x="80734" y="170903"/>
                </a:lnTo>
                <a:lnTo>
                  <a:pt x="80746" y="170870"/>
                </a:lnTo>
                <a:lnTo>
                  <a:pt x="80755" y="170861"/>
                </a:lnTo>
                <a:lnTo>
                  <a:pt x="80762" y="170855"/>
                </a:lnTo>
                <a:lnTo>
                  <a:pt x="80768" y="170848"/>
                </a:lnTo>
                <a:lnTo>
                  <a:pt x="80785" y="170821"/>
                </a:lnTo>
                <a:lnTo>
                  <a:pt x="80808" y="170810"/>
                </a:lnTo>
                <a:lnTo>
                  <a:pt x="80903" y="170788"/>
                </a:lnTo>
                <a:lnTo>
                  <a:pt x="81022" y="170843"/>
                </a:lnTo>
                <a:lnTo>
                  <a:pt x="81231" y="170958"/>
                </a:lnTo>
                <a:lnTo>
                  <a:pt x="81332" y="170985"/>
                </a:lnTo>
                <a:lnTo>
                  <a:pt x="81535" y="171018"/>
                </a:lnTo>
                <a:lnTo>
                  <a:pt x="81693" y="171040"/>
                </a:lnTo>
                <a:lnTo>
                  <a:pt x="81727" y="171043"/>
                </a:lnTo>
                <a:lnTo>
                  <a:pt x="81890" y="171056"/>
                </a:lnTo>
                <a:lnTo>
                  <a:pt x="82144" y="171094"/>
                </a:lnTo>
                <a:lnTo>
                  <a:pt x="82246" y="171138"/>
                </a:lnTo>
                <a:lnTo>
                  <a:pt x="82336" y="171204"/>
                </a:lnTo>
                <a:lnTo>
                  <a:pt x="82528" y="171417"/>
                </a:lnTo>
                <a:lnTo>
                  <a:pt x="82663" y="171603"/>
                </a:lnTo>
                <a:lnTo>
                  <a:pt x="82810" y="171806"/>
                </a:lnTo>
                <a:lnTo>
                  <a:pt x="82934" y="171997"/>
                </a:lnTo>
                <a:lnTo>
                  <a:pt x="82953" y="172052"/>
                </a:lnTo>
                <a:lnTo>
                  <a:pt x="82973" y="172107"/>
                </a:lnTo>
                <a:lnTo>
                  <a:pt x="82986" y="172139"/>
                </a:lnTo>
                <a:lnTo>
                  <a:pt x="83022" y="172229"/>
                </a:lnTo>
                <a:lnTo>
                  <a:pt x="83075" y="172358"/>
                </a:lnTo>
                <a:lnTo>
                  <a:pt x="83148" y="172566"/>
                </a:lnTo>
                <a:lnTo>
                  <a:pt x="83196" y="172651"/>
                </a:lnTo>
                <a:lnTo>
                  <a:pt x="83238" y="172725"/>
                </a:lnTo>
                <a:lnTo>
                  <a:pt x="83351" y="172867"/>
                </a:lnTo>
                <a:lnTo>
                  <a:pt x="83497" y="173053"/>
                </a:lnTo>
                <a:lnTo>
                  <a:pt x="83582" y="173157"/>
                </a:lnTo>
                <a:lnTo>
                  <a:pt x="83729" y="173212"/>
                </a:lnTo>
                <a:lnTo>
                  <a:pt x="83887" y="173239"/>
                </a:lnTo>
                <a:lnTo>
                  <a:pt x="84016" y="173278"/>
                </a:lnTo>
                <a:lnTo>
                  <a:pt x="84073" y="173294"/>
                </a:lnTo>
                <a:lnTo>
                  <a:pt x="84095" y="173299"/>
                </a:lnTo>
                <a:lnTo>
                  <a:pt x="84214" y="173310"/>
                </a:lnTo>
                <a:lnTo>
                  <a:pt x="84315" y="173292"/>
                </a:lnTo>
                <a:lnTo>
                  <a:pt x="84428" y="173272"/>
                </a:lnTo>
                <a:lnTo>
                  <a:pt x="84631" y="173190"/>
                </a:lnTo>
                <a:lnTo>
                  <a:pt x="84783" y="173119"/>
                </a:lnTo>
                <a:lnTo>
                  <a:pt x="84930" y="173081"/>
                </a:lnTo>
                <a:lnTo>
                  <a:pt x="84934" y="173081"/>
                </a:lnTo>
                <a:lnTo>
                  <a:pt x="85014" y="173081"/>
                </a:lnTo>
                <a:lnTo>
                  <a:pt x="85217" y="173119"/>
                </a:lnTo>
                <a:lnTo>
                  <a:pt x="85347" y="173168"/>
                </a:lnTo>
                <a:lnTo>
                  <a:pt x="85460" y="173217"/>
                </a:lnTo>
                <a:lnTo>
                  <a:pt x="85539" y="173278"/>
                </a:lnTo>
                <a:lnTo>
                  <a:pt x="85590" y="173360"/>
                </a:lnTo>
                <a:lnTo>
                  <a:pt x="85635" y="173442"/>
                </a:lnTo>
                <a:lnTo>
                  <a:pt x="85639" y="173463"/>
                </a:lnTo>
                <a:lnTo>
                  <a:pt x="85652" y="173535"/>
                </a:lnTo>
                <a:lnTo>
                  <a:pt x="85652" y="173606"/>
                </a:lnTo>
                <a:lnTo>
                  <a:pt x="85640" y="173704"/>
                </a:lnTo>
                <a:lnTo>
                  <a:pt x="85623" y="173797"/>
                </a:lnTo>
                <a:lnTo>
                  <a:pt x="85623" y="173847"/>
                </a:lnTo>
                <a:lnTo>
                  <a:pt x="85640" y="173901"/>
                </a:lnTo>
                <a:lnTo>
                  <a:pt x="85663" y="173945"/>
                </a:lnTo>
                <a:lnTo>
                  <a:pt x="85736" y="174022"/>
                </a:lnTo>
                <a:lnTo>
                  <a:pt x="85832" y="174115"/>
                </a:lnTo>
                <a:lnTo>
                  <a:pt x="85939" y="174159"/>
                </a:lnTo>
                <a:lnTo>
                  <a:pt x="86085" y="174159"/>
                </a:lnTo>
                <a:lnTo>
                  <a:pt x="86092" y="174159"/>
                </a:lnTo>
                <a:lnTo>
                  <a:pt x="86272" y="174137"/>
                </a:lnTo>
                <a:lnTo>
                  <a:pt x="86295" y="174137"/>
                </a:lnTo>
                <a:lnTo>
                  <a:pt x="86369" y="174137"/>
                </a:lnTo>
                <a:lnTo>
                  <a:pt x="86441" y="174137"/>
                </a:lnTo>
                <a:lnTo>
                  <a:pt x="86463" y="174132"/>
                </a:lnTo>
                <a:lnTo>
                  <a:pt x="86463" y="174132"/>
                </a:lnTo>
                <a:lnTo>
                  <a:pt x="86526" y="174120"/>
                </a:lnTo>
                <a:lnTo>
                  <a:pt x="86639" y="174093"/>
                </a:lnTo>
                <a:lnTo>
                  <a:pt x="86717" y="174055"/>
                </a:lnTo>
                <a:lnTo>
                  <a:pt x="86796" y="174011"/>
                </a:lnTo>
                <a:lnTo>
                  <a:pt x="86830" y="173973"/>
                </a:lnTo>
                <a:lnTo>
                  <a:pt x="86870" y="173901"/>
                </a:lnTo>
                <a:lnTo>
                  <a:pt x="86926" y="173814"/>
                </a:lnTo>
                <a:lnTo>
                  <a:pt x="86949" y="173693"/>
                </a:lnTo>
                <a:lnTo>
                  <a:pt x="86954" y="173600"/>
                </a:lnTo>
                <a:lnTo>
                  <a:pt x="86943" y="173420"/>
                </a:lnTo>
                <a:lnTo>
                  <a:pt x="86932" y="173310"/>
                </a:lnTo>
                <a:lnTo>
                  <a:pt x="86915" y="173163"/>
                </a:lnTo>
                <a:lnTo>
                  <a:pt x="86920" y="173059"/>
                </a:lnTo>
                <a:lnTo>
                  <a:pt x="86960" y="172944"/>
                </a:lnTo>
                <a:lnTo>
                  <a:pt x="87050" y="172741"/>
                </a:lnTo>
                <a:lnTo>
                  <a:pt x="87146" y="172610"/>
                </a:lnTo>
                <a:lnTo>
                  <a:pt x="87209" y="172545"/>
                </a:lnTo>
                <a:lnTo>
                  <a:pt x="87242" y="172512"/>
                </a:lnTo>
                <a:lnTo>
                  <a:pt x="87291" y="172455"/>
                </a:lnTo>
                <a:lnTo>
                  <a:pt x="87292" y="172454"/>
                </a:lnTo>
                <a:lnTo>
                  <a:pt x="87338" y="172402"/>
                </a:lnTo>
                <a:lnTo>
                  <a:pt x="87484" y="172276"/>
                </a:lnTo>
                <a:lnTo>
                  <a:pt x="87592" y="172216"/>
                </a:lnTo>
                <a:lnTo>
                  <a:pt x="87699" y="172211"/>
                </a:lnTo>
                <a:lnTo>
                  <a:pt x="87823" y="172232"/>
                </a:lnTo>
                <a:lnTo>
                  <a:pt x="87913" y="172287"/>
                </a:lnTo>
                <a:lnTo>
                  <a:pt x="88037" y="172369"/>
                </a:lnTo>
                <a:lnTo>
                  <a:pt x="88105" y="172457"/>
                </a:lnTo>
                <a:lnTo>
                  <a:pt x="88184" y="172517"/>
                </a:lnTo>
                <a:lnTo>
                  <a:pt x="88291" y="172583"/>
                </a:lnTo>
                <a:lnTo>
                  <a:pt x="88449" y="172615"/>
                </a:lnTo>
                <a:lnTo>
                  <a:pt x="88635" y="172626"/>
                </a:lnTo>
                <a:lnTo>
                  <a:pt x="88686" y="172648"/>
                </a:lnTo>
                <a:lnTo>
                  <a:pt x="88793" y="172747"/>
                </a:lnTo>
                <a:lnTo>
                  <a:pt x="88849" y="172834"/>
                </a:lnTo>
                <a:lnTo>
                  <a:pt x="88894" y="172944"/>
                </a:lnTo>
                <a:lnTo>
                  <a:pt x="88894" y="173040"/>
                </a:lnTo>
                <a:lnTo>
                  <a:pt x="88905" y="173061"/>
                </a:lnTo>
                <a:lnTo>
                  <a:pt x="88908" y="173070"/>
                </a:lnTo>
                <a:lnTo>
                  <a:pt x="88928" y="173119"/>
                </a:lnTo>
                <a:lnTo>
                  <a:pt x="88939" y="173138"/>
                </a:lnTo>
                <a:lnTo>
                  <a:pt x="88951" y="173165"/>
                </a:lnTo>
                <a:lnTo>
                  <a:pt x="88959" y="173190"/>
                </a:lnTo>
                <a:lnTo>
                  <a:pt x="88965" y="173206"/>
                </a:lnTo>
                <a:lnTo>
                  <a:pt x="88970" y="173217"/>
                </a:lnTo>
                <a:lnTo>
                  <a:pt x="89030" y="173297"/>
                </a:lnTo>
                <a:lnTo>
                  <a:pt x="89055" y="173319"/>
                </a:lnTo>
                <a:lnTo>
                  <a:pt x="89066" y="173335"/>
                </a:lnTo>
                <a:lnTo>
                  <a:pt x="89080" y="173354"/>
                </a:lnTo>
                <a:lnTo>
                  <a:pt x="89094" y="173387"/>
                </a:lnTo>
                <a:lnTo>
                  <a:pt x="89103" y="173403"/>
                </a:lnTo>
                <a:lnTo>
                  <a:pt x="89120" y="173425"/>
                </a:lnTo>
                <a:lnTo>
                  <a:pt x="89125" y="173439"/>
                </a:lnTo>
                <a:lnTo>
                  <a:pt x="89142" y="173458"/>
                </a:lnTo>
                <a:lnTo>
                  <a:pt x="89154" y="173469"/>
                </a:lnTo>
                <a:lnTo>
                  <a:pt x="89154" y="173469"/>
                </a:lnTo>
                <a:lnTo>
                  <a:pt x="89167" y="173476"/>
                </a:lnTo>
                <a:lnTo>
                  <a:pt x="89194" y="173488"/>
                </a:lnTo>
                <a:lnTo>
                  <a:pt x="89194" y="173489"/>
                </a:lnTo>
                <a:lnTo>
                  <a:pt x="89210" y="173496"/>
                </a:lnTo>
                <a:lnTo>
                  <a:pt x="89258" y="173505"/>
                </a:lnTo>
                <a:lnTo>
                  <a:pt x="89323" y="173496"/>
                </a:lnTo>
                <a:lnTo>
                  <a:pt x="89405" y="173480"/>
                </a:lnTo>
                <a:lnTo>
                  <a:pt x="89500" y="173453"/>
                </a:lnTo>
                <a:lnTo>
                  <a:pt x="89613" y="173428"/>
                </a:lnTo>
                <a:lnTo>
                  <a:pt x="89653" y="173417"/>
                </a:lnTo>
                <a:lnTo>
                  <a:pt x="89686" y="173412"/>
                </a:lnTo>
                <a:lnTo>
                  <a:pt x="89751" y="173406"/>
                </a:lnTo>
                <a:lnTo>
                  <a:pt x="89760" y="173406"/>
                </a:lnTo>
                <a:lnTo>
                  <a:pt x="89774" y="173406"/>
                </a:lnTo>
                <a:lnTo>
                  <a:pt x="89827" y="173371"/>
                </a:lnTo>
                <a:lnTo>
                  <a:pt x="89833" y="173360"/>
                </a:lnTo>
                <a:lnTo>
                  <a:pt x="89850" y="173346"/>
                </a:lnTo>
                <a:lnTo>
                  <a:pt x="89861" y="173330"/>
                </a:lnTo>
                <a:lnTo>
                  <a:pt x="89875" y="173308"/>
                </a:lnTo>
                <a:lnTo>
                  <a:pt x="89901" y="173272"/>
                </a:lnTo>
                <a:lnTo>
                  <a:pt x="89974" y="173220"/>
                </a:lnTo>
                <a:lnTo>
                  <a:pt x="90152" y="173138"/>
                </a:lnTo>
                <a:lnTo>
                  <a:pt x="90335" y="173048"/>
                </a:lnTo>
                <a:lnTo>
                  <a:pt x="90374" y="173042"/>
                </a:lnTo>
                <a:lnTo>
                  <a:pt x="90411" y="173034"/>
                </a:lnTo>
                <a:lnTo>
                  <a:pt x="90476" y="173050"/>
                </a:lnTo>
                <a:lnTo>
                  <a:pt x="90569" y="173081"/>
                </a:lnTo>
                <a:lnTo>
                  <a:pt x="90623" y="173116"/>
                </a:lnTo>
                <a:lnTo>
                  <a:pt x="90704" y="173171"/>
                </a:lnTo>
                <a:lnTo>
                  <a:pt x="90741" y="173206"/>
                </a:lnTo>
                <a:lnTo>
                  <a:pt x="90780" y="173226"/>
                </a:lnTo>
                <a:lnTo>
                  <a:pt x="90831" y="173245"/>
                </a:lnTo>
                <a:lnTo>
                  <a:pt x="90936" y="173242"/>
                </a:lnTo>
                <a:lnTo>
                  <a:pt x="91006" y="173215"/>
                </a:lnTo>
                <a:lnTo>
                  <a:pt x="91071" y="173179"/>
                </a:lnTo>
                <a:lnTo>
                  <a:pt x="91184" y="173105"/>
                </a:lnTo>
                <a:lnTo>
                  <a:pt x="91240" y="173061"/>
                </a:lnTo>
                <a:lnTo>
                  <a:pt x="91277" y="173031"/>
                </a:lnTo>
                <a:lnTo>
                  <a:pt x="91299" y="173007"/>
                </a:lnTo>
                <a:lnTo>
                  <a:pt x="91319" y="172971"/>
                </a:lnTo>
                <a:lnTo>
                  <a:pt x="91336" y="172911"/>
                </a:lnTo>
                <a:lnTo>
                  <a:pt x="91375" y="172821"/>
                </a:lnTo>
                <a:lnTo>
                  <a:pt x="91426" y="172728"/>
                </a:lnTo>
                <a:lnTo>
                  <a:pt x="91477" y="172648"/>
                </a:lnTo>
                <a:lnTo>
                  <a:pt x="91536" y="172588"/>
                </a:lnTo>
                <a:lnTo>
                  <a:pt x="91618" y="172561"/>
                </a:lnTo>
                <a:lnTo>
                  <a:pt x="91669" y="172539"/>
                </a:lnTo>
                <a:lnTo>
                  <a:pt x="91714" y="172528"/>
                </a:lnTo>
                <a:lnTo>
                  <a:pt x="91734" y="172528"/>
                </a:lnTo>
                <a:lnTo>
                  <a:pt x="91770" y="172528"/>
                </a:lnTo>
                <a:lnTo>
                  <a:pt x="91796" y="172533"/>
                </a:lnTo>
                <a:lnTo>
                  <a:pt x="91824" y="172561"/>
                </a:lnTo>
                <a:lnTo>
                  <a:pt x="91843" y="172602"/>
                </a:lnTo>
                <a:lnTo>
                  <a:pt x="91872" y="172670"/>
                </a:lnTo>
                <a:lnTo>
                  <a:pt x="91911" y="172750"/>
                </a:lnTo>
                <a:lnTo>
                  <a:pt x="91928" y="172796"/>
                </a:lnTo>
                <a:lnTo>
                  <a:pt x="91942" y="172829"/>
                </a:lnTo>
                <a:lnTo>
                  <a:pt x="91945" y="172837"/>
                </a:lnTo>
                <a:lnTo>
                  <a:pt x="91953" y="172873"/>
                </a:lnTo>
                <a:lnTo>
                  <a:pt x="91951" y="172911"/>
                </a:lnTo>
                <a:lnTo>
                  <a:pt x="91939" y="172944"/>
                </a:lnTo>
                <a:lnTo>
                  <a:pt x="91939" y="172988"/>
                </a:lnTo>
                <a:lnTo>
                  <a:pt x="91937" y="173020"/>
                </a:lnTo>
                <a:lnTo>
                  <a:pt x="91937" y="173059"/>
                </a:lnTo>
                <a:lnTo>
                  <a:pt x="91948" y="173105"/>
                </a:lnTo>
                <a:lnTo>
                  <a:pt x="91987" y="173163"/>
                </a:lnTo>
                <a:lnTo>
                  <a:pt x="92015" y="173195"/>
                </a:lnTo>
                <a:lnTo>
                  <a:pt x="92092" y="173231"/>
                </a:lnTo>
                <a:lnTo>
                  <a:pt x="92199" y="173267"/>
                </a:lnTo>
                <a:lnTo>
                  <a:pt x="92275" y="173278"/>
                </a:lnTo>
                <a:lnTo>
                  <a:pt x="92328" y="173286"/>
                </a:lnTo>
                <a:lnTo>
                  <a:pt x="92390" y="173286"/>
                </a:lnTo>
                <a:lnTo>
                  <a:pt x="92436" y="173275"/>
                </a:lnTo>
                <a:lnTo>
                  <a:pt x="92482" y="173257"/>
                </a:lnTo>
                <a:lnTo>
                  <a:pt x="92486" y="173256"/>
                </a:lnTo>
                <a:lnTo>
                  <a:pt x="92534" y="173231"/>
                </a:lnTo>
                <a:lnTo>
                  <a:pt x="92577" y="173182"/>
                </a:lnTo>
                <a:lnTo>
                  <a:pt x="92610" y="173154"/>
                </a:lnTo>
                <a:lnTo>
                  <a:pt x="92661" y="173097"/>
                </a:lnTo>
                <a:lnTo>
                  <a:pt x="92746" y="173061"/>
                </a:lnTo>
                <a:lnTo>
                  <a:pt x="92802" y="173040"/>
                </a:lnTo>
                <a:lnTo>
                  <a:pt x="92909" y="172993"/>
                </a:lnTo>
                <a:lnTo>
                  <a:pt x="92974" y="172963"/>
                </a:lnTo>
                <a:lnTo>
                  <a:pt x="93002" y="172949"/>
                </a:lnTo>
                <a:lnTo>
                  <a:pt x="93014" y="172938"/>
                </a:lnTo>
                <a:lnTo>
                  <a:pt x="93070" y="172914"/>
                </a:lnTo>
                <a:lnTo>
                  <a:pt x="93109" y="172892"/>
                </a:lnTo>
                <a:lnTo>
                  <a:pt x="93143" y="172864"/>
                </a:lnTo>
                <a:lnTo>
                  <a:pt x="93171" y="172837"/>
                </a:lnTo>
                <a:lnTo>
                  <a:pt x="93194" y="172796"/>
                </a:lnTo>
                <a:lnTo>
                  <a:pt x="93200" y="172728"/>
                </a:lnTo>
                <a:lnTo>
                  <a:pt x="93211" y="172648"/>
                </a:lnTo>
                <a:lnTo>
                  <a:pt x="93222" y="172613"/>
                </a:lnTo>
                <a:lnTo>
                  <a:pt x="93250" y="172544"/>
                </a:lnTo>
                <a:lnTo>
                  <a:pt x="93267" y="172520"/>
                </a:lnTo>
                <a:lnTo>
                  <a:pt x="93388" y="172418"/>
                </a:lnTo>
                <a:lnTo>
                  <a:pt x="93434" y="172402"/>
                </a:lnTo>
                <a:lnTo>
                  <a:pt x="93466" y="172403"/>
                </a:lnTo>
                <a:lnTo>
                  <a:pt x="93547" y="172422"/>
                </a:lnTo>
                <a:lnTo>
                  <a:pt x="93704" y="172455"/>
                </a:lnTo>
                <a:lnTo>
                  <a:pt x="93737" y="172464"/>
                </a:lnTo>
                <a:lnTo>
                  <a:pt x="93767" y="172466"/>
                </a:lnTo>
                <a:lnTo>
                  <a:pt x="93797" y="172473"/>
                </a:lnTo>
                <a:lnTo>
                  <a:pt x="93860" y="172492"/>
                </a:lnTo>
                <a:lnTo>
                  <a:pt x="93894" y="172491"/>
                </a:lnTo>
                <a:lnTo>
                  <a:pt x="93929" y="172492"/>
                </a:lnTo>
                <a:lnTo>
                  <a:pt x="93973" y="172488"/>
                </a:lnTo>
                <a:lnTo>
                  <a:pt x="94012" y="172492"/>
                </a:lnTo>
                <a:lnTo>
                  <a:pt x="94034" y="172503"/>
                </a:lnTo>
                <a:lnTo>
                  <a:pt x="94051" y="172512"/>
                </a:lnTo>
                <a:lnTo>
                  <a:pt x="94072" y="172518"/>
                </a:lnTo>
                <a:lnTo>
                  <a:pt x="94098" y="172547"/>
                </a:lnTo>
                <a:lnTo>
                  <a:pt x="94123" y="172552"/>
                </a:lnTo>
                <a:lnTo>
                  <a:pt x="94141" y="172553"/>
                </a:lnTo>
                <a:lnTo>
                  <a:pt x="94161" y="172544"/>
                </a:lnTo>
                <a:lnTo>
                  <a:pt x="94232" y="172506"/>
                </a:lnTo>
                <a:lnTo>
                  <a:pt x="94322" y="172432"/>
                </a:lnTo>
                <a:lnTo>
                  <a:pt x="94404" y="172388"/>
                </a:lnTo>
                <a:lnTo>
                  <a:pt x="94454" y="172369"/>
                </a:lnTo>
                <a:lnTo>
                  <a:pt x="94505" y="172342"/>
                </a:lnTo>
                <a:lnTo>
                  <a:pt x="94626" y="172312"/>
                </a:lnTo>
                <a:lnTo>
                  <a:pt x="94657" y="172306"/>
                </a:lnTo>
                <a:lnTo>
                  <a:pt x="94762" y="172287"/>
                </a:lnTo>
                <a:lnTo>
                  <a:pt x="94793" y="172274"/>
                </a:lnTo>
                <a:lnTo>
                  <a:pt x="94804" y="172271"/>
                </a:lnTo>
                <a:lnTo>
                  <a:pt x="94812" y="172265"/>
                </a:lnTo>
                <a:lnTo>
                  <a:pt x="94821" y="172260"/>
                </a:lnTo>
                <a:lnTo>
                  <a:pt x="94835" y="172254"/>
                </a:lnTo>
                <a:lnTo>
                  <a:pt x="94911" y="172202"/>
                </a:lnTo>
                <a:lnTo>
                  <a:pt x="94951" y="172180"/>
                </a:lnTo>
                <a:lnTo>
                  <a:pt x="94982" y="172175"/>
                </a:lnTo>
                <a:lnTo>
                  <a:pt x="95041" y="172175"/>
                </a:lnTo>
                <a:lnTo>
                  <a:pt x="95080" y="172170"/>
                </a:lnTo>
                <a:lnTo>
                  <a:pt x="95086" y="172170"/>
                </a:lnTo>
                <a:lnTo>
                  <a:pt x="95125" y="172164"/>
                </a:lnTo>
                <a:lnTo>
                  <a:pt x="95145" y="172161"/>
                </a:lnTo>
                <a:lnTo>
                  <a:pt x="95165" y="172156"/>
                </a:lnTo>
                <a:lnTo>
                  <a:pt x="95182" y="172150"/>
                </a:lnTo>
                <a:lnTo>
                  <a:pt x="95219" y="172142"/>
                </a:lnTo>
                <a:lnTo>
                  <a:pt x="95233" y="172137"/>
                </a:lnTo>
                <a:lnTo>
                  <a:pt x="95244" y="172134"/>
                </a:lnTo>
                <a:lnTo>
                  <a:pt x="95297" y="172126"/>
                </a:lnTo>
                <a:lnTo>
                  <a:pt x="95382" y="172123"/>
                </a:lnTo>
                <a:lnTo>
                  <a:pt x="95407" y="172118"/>
                </a:lnTo>
                <a:lnTo>
                  <a:pt x="95481" y="172101"/>
                </a:lnTo>
                <a:lnTo>
                  <a:pt x="95523" y="172079"/>
                </a:lnTo>
                <a:lnTo>
                  <a:pt x="95548" y="172074"/>
                </a:lnTo>
                <a:lnTo>
                  <a:pt x="95557" y="172071"/>
                </a:lnTo>
                <a:lnTo>
                  <a:pt x="95577" y="172063"/>
                </a:lnTo>
                <a:lnTo>
                  <a:pt x="95588" y="172060"/>
                </a:lnTo>
                <a:lnTo>
                  <a:pt x="95605" y="172046"/>
                </a:lnTo>
                <a:lnTo>
                  <a:pt x="95616" y="172035"/>
                </a:lnTo>
                <a:lnTo>
                  <a:pt x="95622" y="172030"/>
                </a:lnTo>
                <a:lnTo>
                  <a:pt x="95637" y="172011"/>
                </a:lnTo>
                <a:lnTo>
                  <a:pt x="95641" y="172005"/>
                </a:lnTo>
                <a:lnTo>
                  <a:pt x="95647" y="172003"/>
                </a:lnTo>
                <a:lnTo>
                  <a:pt x="95674" y="171993"/>
                </a:lnTo>
                <a:lnTo>
                  <a:pt x="95692" y="171986"/>
                </a:lnTo>
                <a:lnTo>
                  <a:pt x="95703" y="171986"/>
                </a:lnTo>
                <a:lnTo>
                  <a:pt x="95723" y="171986"/>
                </a:lnTo>
                <a:lnTo>
                  <a:pt x="95760" y="171992"/>
                </a:lnTo>
                <a:lnTo>
                  <a:pt x="95791" y="171994"/>
                </a:lnTo>
                <a:lnTo>
                  <a:pt x="95813" y="172008"/>
                </a:lnTo>
                <a:lnTo>
                  <a:pt x="95833" y="172019"/>
                </a:lnTo>
                <a:lnTo>
                  <a:pt x="95850" y="172046"/>
                </a:lnTo>
                <a:lnTo>
                  <a:pt x="95859" y="172066"/>
                </a:lnTo>
                <a:lnTo>
                  <a:pt x="95861" y="172093"/>
                </a:lnTo>
                <a:lnTo>
                  <a:pt x="95864" y="172112"/>
                </a:lnTo>
                <a:lnTo>
                  <a:pt x="95867" y="172134"/>
                </a:lnTo>
                <a:lnTo>
                  <a:pt x="95867" y="172153"/>
                </a:lnTo>
                <a:lnTo>
                  <a:pt x="95878" y="172172"/>
                </a:lnTo>
                <a:lnTo>
                  <a:pt x="95878" y="172194"/>
                </a:lnTo>
                <a:lnTo>
                  <a:pt x="95878" y="172202"/>
                </a:lnTo>
                <a:lnTo>
                  <a:pt x="95856" y="172274"/>
                </a:lnTo>
                <a:lnTo>
                  <a:pt x="95830" y="172306"/>
                </a:lnTo>
                <a:lnTo>
                  <a:pt x="95805" y="172336"/>
                </a:lnTo>
                <a:lnTo>
                  <a:pt x="95768" y="172367"/>
                </a:lnTo>
                <a:lnTo>
                  <a:pt x="95760" y="172374"/>
                </a:lnTo>
                <a:lnTo>
                  <a:pt x="95757" y="172377"/>
                </a:lnTo>
                <a:lnTo>
                  <a:pt x="95701" y="172418"/>
                </a:lnTo>
                <a:lnTo>
                  <a:pt x="95667" y="172449"/>
                </a:lnTo>
                <a:lnTo>
                  <a:pt x="95647" y="172460"/>
                </a:lnTo>
                <a:lnTo>
                  <a:pt x="95560" y="172506"/>
                </a:lnTo>
                <a:lnTo>
                  <a:pt x="95540" y="172512"/>
                </a:lnTo>
                <a:lnTo>
                  <a:pt x="95520" y="172522"/>
                </a:lnTo>
                <a:lnTo>
                  <a:pt x="95489" y="172533"/>
                </a:lnTo>
                <a:lnTo>
                  <a:pt x="95467" y="172536"/>
                </a:lnTo>
                <a:lnTo>
                  <a:pt x="95436" y="172569"/>
                </a:lnTo>
                <a:lnTo>
                  <a:pt x="95416" y="172594"/>
                </a:lnTo>
                <a:lnTo>
                  <a:pt x="95407" y="172610"/>
                </a:lnTo>
                <a:lnTo>
                  <a:pt x="95402" y="172629"/>
                </a:lnTo>
                <a:lnTo>
                  <a:pt x="95388" y="172662"/>
                </a:lnTo>
                <a:lnTo>
                  <a:pt x="95382" y="172673"/>
                </a:lnTo>
                <a:lnTo>
                  <a:pt x="95379" y="172706"/>
                </a:lnTo>
                <a:lnTo>
                  <a:pt x="95374" y="172725"/>
                </a:lnTo>
                <a:lnTo>
                  <a:pt x="95368" y="172744"/>
                </a:lnTo>
                <a:lnTo>
                  <a:pt x="95368" y="172758"/>
                </a:lnTo>
                <a:lnTo>
                  <a:pt x="95365" y="172791"/>
                </a:lnTo>
                <a:lnTo>
                  <a:pt x="95362" y="172802"/>
                </a:lnTo>
                <a:lnTo>
                  <a:pt x="95368" y="172815"/>
                </a:lnTo>
                <a:lnTo>
                  <a:pt x="95374" y="172826"/>
                </a:lnTo>
                <a:lnTo>
                  <a:pt x="95385" y="172840"/>
                </a:lnTo>
                <a:lnTo>
                  <a:pt x="95396" y="172859"/>
                </a:lnTo>
                <a:lnTo>
                  <a:pt x="95407" y="172870"/>
                </a:lnTo>
                <a:lnTo>
                  <a:pt x="95427" y="172892"/>
                </a:lnTo>
                <a:lnTo>
                  <a:pt x="95450" y="172900"/>
                </a:lnTo>
                <a:lnTo>
                  <a:pt x="95478" y="172908"/>
                </a:lnTo>
                <a:lnTo>
                  <a:pt x="95534" y="172927"/>
                </a:lnTo>
                <a:lnTo>
                  <a:pt x="95568" y="172919"/>
                </a:lnTo>
                <a:lnTo>
                  <a:pt x="95579" y="172914"/>
                </a:lnTo>
                <a:lnTo>
                  <a:pt x="95594" y="172903"/>
                </a:lnTo>
                <a:lnTo>
                  <a:pt x="95678" y="172843"/>
                </a:lnTo>
                <a:lnTo>
                  <a:pt x="95689" y="172832"/>
                </a:lnTo>
                <a:lnTo>
                  <a:pt x="95802" y="172788"/>
                </a:lnTo>
                <a:lnTo>
                  <a:pt x="95811" y="172780"/>
                </a:lnTo>
                <a:lnTo>
                  <a:pt x="95861" y="172763"/>
                </a:lnTo>
                <a:lnTo>
                  <a:pt x="95899" y="172753"/>
                </a:lnTo>
                <a:lnTo>
                  <a:pt x="95901" y="172752"/>
                </a:lnTo>
                <a:lnTo>
                  <a:pt x="95926" y="172747"/>
                </a:lnTo>
                <a:lnTo>
                  <a:pt x="95954" y="172730"/>
                </a:lnTo>
                <a:lnTo>
                  <a:pt x="96045" y="172708"/>
                </a:lnTo>
                <a:lnTo>
                  <a:pt x="96115" y="172692"/>
                </a:lnTo>
                <a:lnTo>
                  <a:pt x="96138" y="172689"/>
                </a:lnTo>
                <a:lnTo>
                  <a:pt x="96205" y="172689"/>
                </a:lnTo>
                <a:lnTo>
                  <a:pt x="96236" y="172692"/>
                </a:lnTo>
                <a:lnTo>
                  <a:pt x="96324" y="172711"/>
                </a:lnTo>
                <a:lnTo>
                  <a:pt x="96338" y="172717"/>
                </a:lnTo>
                <a:lnTo>
                  <a:pt x="96360" y="172722"/>
                </a:lnTo>
                <a:lnTo>
                  <a:pt x="96400" y="172741"/>
                </a:lnTo>
                <a:lnTo>
                  <a:pt x="96412" y="172748"/>
                </a:lnTo>
                <a:lnTo>
                  <a:pt x="96428" y="172758"/>
                </a:lnTo>
                <a:lnTo>
                  <a:pt x="96439" y="172774"/>
                </a:lnTo>
                <a:lnTo>
                  <a:pt x="96448" y="172777"/>
                </a:lnTo>
                <a:lnTo>
                  <a:pt x="96459" y="172793"/>
                </a:lnTo>
                <a:lnTo>
                  <a:pt x="96476" y="172815"/>
                </a:lnTo>
                <a:lnTo>
                  <a:pt x="96485" y="172840"/>
                </a:lnTo>
                <a:lnTo>
                  <a:pt x="96490" y="172853"/>
                </a:lnTo>
                <a:lnTo>
                  <a:pt x="96490" y="172886"/>
                </a:lnTo>
                <a:lnTo>
                  <a:pt x="96485" y="172916"/>
                </a:lnTo>
                <a:lnTo>
                  <a:pt x="96476" y="172971"/>
                </a:lnTo>
                <a:lnTo>
                  <a:pt x="96473" y="172996"/>
                </a:lnTo>
                <a:lnTo>
                  <a:pt x="96468" y="173023"/>
                </a:lnTo>
                <a:lnTo>
                  <a:pt x="96473" y="173056"/>
                </a:lnTo>
                <a:lnTo>
                  <a:pt x="96487" y="173083"/>
                </a:lnTo>
                <a:lnTo>
                  <a:pt x="96496" y="173111"/>
                </a:lnTo>
                <a:lnTo>
                  <a:pt x="96507" y="173149"/>
                </a:lnTo>
                <a:lnTo>
                  <a:pt x="96518" y="173176"/>
                </a:lnTo>
                <a:lnTo>
                  <a:pt x="96540" y="173230"/>
                </a:lnTo>
                <a:lnTo>
                  <a:pt x="96555" y="173267"/>
                </a:lnTo>
                <a:lnTo>
                  <a:pt x="96569" y="173297"/>
                </a:lnTo>
                <a:lnTo>
                  <a:pt x="96580" y="173324"/>
                </a:lnTo>
                <a:lnTo>
                  <a:pt x="96594" y="173357"/>
                </a:lnTo>
                <a:lnTo>
                  <a:pt x="96606" y="173382"/>
                </a:lnTo>
                <a:lnTo>
                  <a:pt x="96617" y="173423"/>
                </a:lnTo>
                <a:lnTo>
                  <a:pt x="96631" y="173458"/>
                </a:lnTo>
                <a:lnTo>
                  <a:pt x="96640" y="173494"/>
                </a:lnTo>
                <a:lnTo>
                  <a:pt x="96693" y="173639"/>
                </a:lnTo>
                <a:lnTo>
                  <a:pt x="96704" y="173666"/>
                </a:lnTo>
                <a:lnTo>
                  <a:pt x="96704" y="173685"/>
                </a:lnTo>
                <a:lnTo>
                  <a:pt x="96710" y="173726"/>
                </a:lnTo>
                <a:lnTo>
                  <a:pt x="96721" y="173767"/>
                </a:lnTo>
                <a:lnTo>
                  <a:pt x="96738" y="173808"/>
                </a:lnTo>
                <a:lnTo>
                  <a:pt x="96752" y="173825"/>
                </a:lnTo>
                <a:lnTo>
                  <a:pt x="96834" y="173882"/>
                </a:lnTo>
                <a:lnTo>
                  <a:pt x="96876" y="173918"/>
                </a:lnTo>
                <a:lnTo>
                  <a:pt x="96899" y="173937"/>
                </a:lnTo>
                <a:lnTo>
                  <a:pt x="96936" y="173953"/>
                </a:lnTo>
                <a:lnTo>
                  <a:pt x="96955" y="173973"/>
                </a:lnTo>
                <a:lnTo>
                  <a:pt x="96975" y="173981"/>
                </a:lnTo>
                <a:lnTo>
                  <a:pt x="97046" y="174011"/>
                </a:lnTo>
                <a:lnTo>
                  <a:pt x="97071" y="174022"/>
                </a:lnTo>
                <a:lnTo>
                  <a:pt x="97085" y="174033"/>
                </a:lnTo>
                <a:lnTo>
                  <a:pt x="97260" y="174107"/>
                </a:lnTo>
                <a:lnTo>
                  <a:pt x="97328" y="174139"/>
                </a:lnTo>
                <a:lnTo>
                  <a:pt x="97342" y="174150"/>
                </a:lnTo>
                <a:lnTo>
                  <a:pt x="97364" y="174159"/>
                </a:lnTo>
                <a:lnTo>
                  <a:pt x="97432" y="174186"/>
                </a:lnTo>
                <a:lnTo>
                  <a:pt x="97457" y="174194"/>
                </a:lnTo>
                <a:lnTo>
                  <a:pt x="97472" y="174196"/>
                </a:lnTo>
                <a:lnTo>
                  <a:pt x="97497" y="174200"/>
                </a:lnTo>
                <a:lnTo>
                  <a:pt x="97550" y="174213"/>
                </a:lnTo>
                <a:lnTo>
                  <a:pt x="97579" y="174213"/>
                </a:lnTo>
                <a:lnTo>
                  <a:pt x="97598" y="174213"/>
                </a:lnTo>
                <a:lnTo>
                  <a:pt x="97604" y="174213"/>
                </a:lnTo>
                <a:lnTo>
                  <a:pt x="97660" y="174189"/>
                </a:lnTo>
                <a:lnTo>
                  <a:pt x="97717" y="174180"/>
                </a:lnTo>
                <a:lnTo>
                  <a:pt x="97736" y="174172"/>
                </a:lnTo>
                <a:lnTo>
                  <a:pt x="97798" y="174156"/>
                </a:lnTo>
                <a:lnTo>
                  <a:pt x="97829" y="174145"/>
                </a:lnTo>
                <a:lnTo>
                  <a:pt x="97858" y="174131"/>
                </a:lnTo>
                <a:lnTo>
                  <a:pt x="97900" y="174120"/>
                </a:lnTo>
                <a:lnTo>
                  <a:pt x="97911" y="174115"/>
                </a:lnTo>
                <a:lnTo>
                  <a:pt x="97928" y="174104"/>
                </a:lnTo>
                <a:lnTo>
                  <a:pt x="97945" y="174096"/>
                </a:lnTo>
                <a:lnTo>
                  <a:pt x="97962" y="174087"/>
                </a:lnTo>
                <a:lnTo>
                  <a:pt x="97979" y="174077"/>
                </a:lnTo>
                <a:lnTo>
                  <a:pt x="97990" y="174049"/>
                </a:lnTo>
                <a:lnTo>
                  <a:pt x="98016" y="173997"/>
                </a:lnTo>
                <a:lnTo>
                  <a:pt x="98024" y="173981"/>
                </a:lnTo>
                <a:lnTo>
                  <a:pt x="98021" y="173973"/>
                </a:lnTo>
                <a:lnTo>
                  <a:pt x="98018" y="173940"/>
                </a:lnTo>
                <a:lnTo>
                  <a:pt x="98013" y="173904"/>
                </a:lnTo>
                <a:lnTo>
                  <a:pt x="97999" y="173849"/>
                </a:lnTo>
                <a:lnTo>
                  <a:pt x="97980" y="173794"/>
                </a:lnTo>
                <a:lnTo>
                  <a:pt x="97942" y="173717"/>
                </a:lnTo>
                <a:lnTo>
                  <a:pt x="97903" y="173654"/>
                </a:lnTo>
                <a:lnTo>
                  <a:pt x="97868" y="173595"/>
                </a:lnTo>
                <a:lnTo>
                  <a:pt x="97832" y="173546"/>
                </a:lnTo>
                <a:lnTo>
                  <a:pt x="97811" y="173519"/>
                </a:lnTo>
                <a:lnTo>
                  <a:pt x="97786" y="173489"/>
                </a:lnTo>
                <a:lnTo>
                  <a:pt x="97742" y="173442"/>
                </a:lnTo>
                <a:lnTo>
                  <a:pt x="97731" y="173425"/>
                </a:lnTo>
                <a:lnTo>
                  <a:pt x="97716" y="173404"/>
                </a:lnTo>
                <a:lnTo>
                  <a:pt x="97707" y="173356"/>
                </a:lnTo>
                <a:lnTo>
                  <a:pt x="97717" y="173314"/>
                </a:lnTo>
                <a:lnTo>
                  <a:pt x="97732" y="173288"/>
                </a:lnTo>
                <a:lnTo>
                  <a:pt x="97762" y="173261"/>
                </a:lnTo>
                <a:lnTo>
                  <a:pt x="97773" y="173250"/>
                </a:lnTo>
                <a:lnTo>
                  <a:pt x="97835" y="173220"/>
                </a:lnTo>
                <a:lnTo>
                  <a:pt x="97962" y="173146"/>
                </a:lnTo>
                <a:lnTo>
                  <a:pt x="98038" y="173122"/>
                </a:lnTo>
                <a:lnTo>
                  <a:pt x="98055" y="173113"/>
                </a:lnTo>
                <a:lnTo>
                  <a:pt x="98114" y="173097"/>
                </a:lnTo>
                <a:lnTo>
                  <a:pt x="98176" y="173083"/>
                </a:lnTo>
                <a:lnTo>
                  <a:pt x="98202" y="173083"/>
                </a:lnTo>
                <a:lnTo>
                  <a:pt x="98238" y="173081"/>
                </a:lnTo>
                <a:lnTo>
                  <a:pt x="98255" y="173081"/>
                </a:lnTo>
                <a:lnTo>
                  <a:pt x="98281" y="173089"/>
                </a:lnTo>
                <a:lnTo>
                  <a:pt x="98312" y="173111"/>
                </a:lnTo>
                <a:lnTo>
                  <a:pt x="98329" y="173127"/>
                </a:lnTo>
                <a:lnTo>
                  <a:pt x="98337" y="173135"/>
                </a:lnTo>
                <a:lnTo>
                  <a:pt x="98402" y="173204"/>
                </a:lnTo>
                <a:lnTo>
                  <a:pt x="98422" y="173215"/>
                </a:lnTo>
                <a:lnTo>
                  <a:pt x="98469" y="173237"/>
                </a:lnTo>
                <a:lnTo>
                  <a:pt x="98489" y="173247"/>
                </a:lnTo>
                <a:lnTo>
                  <a:pt x="98588" y="173305"/>
                </a:lnTo>
                <a:lnTo>
                  <a:pt x="98602" y="173316"/>
                </a:lnTo>
                <a:lnTo>
                  <a:pt x="98625" y="173335"/>
                </a:lnTo>
                <a:lnTo>
                  <a:pt x="98666" y="173359"/>
                </a:lnTo>
                <a:lnTo>
                  <a:pt x="98701" y="173379"/>
                </a:lnTo>
                <a:lnTo>
                  <a:pt x="98735" y="173417"/>
                </a:lnTo>
                <a:lnTo>
                  <a:pt x="98830" y="173510"/>
                </a:lnTo>
                <a:lnTo>
                  <a:pt x="98847" y="173532"/>
                </a:lnTo>
                <a:lnTo>
                  <a:pt x="98861" y="173551"/>
                </a:lnTo>
                <a:lnTo>
                  <a:pt x="98878" y="173565"/>
                </a:lnTo>
                <a:lnTo>
                  <a:pt x="98892" y="173587"/>
                </a:lnTo>
                <a:lnTo>
                  <a:pt x="98901" y="173603"/>
                </a:lnTo>
                <a:lnTo>
                  <a:pt x="98918" y="173625"/>
                </a:lnTo>
                <a:lnTo>
                  <a:pt x="98921" y="173636"/>
                </a:lnTo>
                <a:lnTo>
                  <a:pt x="98929" y="173647"/>
                </a:lnTo>
                <a:lnTo>
                  <a:pt x="98940" y="173663"/>
                </a:lnTo>
                <a:lnTo>
                  <a:pt x="98943" y="173683"/>
                </a:lnTo>
                <a:lnTo>
                  <a:pt x="98943" y="173688"/>
                </a:lnTo>
                <a:lnTo>
                  <a:pt x="98952" y="173838"/>
                </a:lnTo>
                <a:lnTo>
                  <a:pt x="98943" y="173897"/>
                </a:lnTo>
                <a:lnTo>
                  <a:pt x="98935" y="173951"/>
                </a:lnTo>
                <a:lnTo>
                  <a:pt x="98935" y="173967"/>
                </a:lnTo>
                <a:lnTo>
                  <a:pt x="98929" y="174025"/>
                </a:lnTo>
                <a:lnTo>
                  <a:pt x="98923" y="174046"/>
                </a:lnTo>
                <a:lnTo>
                  <a:pt x="98923" y="174071"/>
                </a:lnTo>
                <a:lnTo>
                  <a:pt x="98915" y="174120"/>
                </a:lnTo>
                <a:lnTo>
                  <a:pt x="98907" y="174178"/>
                </a:lnTo>
                <a:lnTo>
                  <a:pt x="98907" y="174194"/>
                </a:lnTo>
                <a:lnTo>
                  <a:pt x="98907" y="174208"/>
                </a:lnTo>
                <a:lnTo>
                  <a:pt x="98901" y="174238"/>
                </a:lnTo>
                <a:lnTo>
                  <a:pt x="98892" y="174258"/>
                </a:lnTo>
                <a:lnTo>
                  <a:pt x="98826" y="174336"/>
                </a:lnTo>
                <a:lnTo>
                  <a:pt x="98789" y="174383"/>
                </a:lnTo>
                <a:lnTo>
                  <a:pt x="98772" y="174407"/>
                </a:lnTo>
                <a:lnTo>
                  <a:pt x="98740" y="174435"/>
                </a:lnTo>
                <a:lnTo>
                  <a:pt x="98728" y="174454"/>
                </a:lnTo>
                <a:lnTo>
                  <a:pt x="98735" y="174487"/>
                </a:lnTo>
                <a:lnTo>
                  <a:pt x="98754" y="174512"/>
                </a:lnTo>
                <a:lnTo>
                  <a:pt x="98771" y="174528"/>
                </a:lnTo>
                <a:lnTo>
                  <a:pt x="98791" y="174542"/>
                </a:lnTo>
                <a:lnTo>
                  <a:pt x="98813" y="174561"/>
                </a:lnTo>
                <a:lnTo>
                  <a:pt x="98830" y="174577"/>
                </a:lnTo>
                <a:lnTo>
                  <a:pt x="98845" y="174594"/>
                </a:lnTo>
                <a:lnTo>
                  <a:pt x="98870" y="174618"/>
                </a:lnTo>
                <a:lnTo>
                  <a:pt x="98890" y="174635"/>
                </a:lnTo>
                <a:lnTo>
                  <a:pt x="98912" y="174665"/>
                </a:lnTo>
                <a:lnTo>
                  <a:pt x="98921" y="174670"/>
                </a:lnTo>
                <a:lnTo>
                  <a:pt x="98960" y="174678"/>
                </a:lnTo>
                <a:lnTo>
                  <a:pt x="98985" y="174678"/>
                </a:lnTo>
                <a:lnTo>
                  <a:pt x="99005" y="174678"/>
                </a:lnTo>
                <a:lnTo>
                  <a:pt x="99031" y="174676"/>
                </a:lnTo>
                <a:lnTo>
                  <a:pt x="99048" y="174670"/>
                </a:lnTo>
                <a:lnTo>
                  <a:pt x="99050" y="174668"/>
                </a:lnTo>
                <a:lnTo>
                  <a:pt x="99112" y="174635"/>
                </a:lnTo>
                <a:lnTo>
                  <a:pt x="99195" y="174593"/>
                </a:lnTo>
                <a:lnTo>
                  <a:pt x="99200" y="174591"/>
                </a:lnTo>
                <a:lnTo>
                  <a:pt x="99284" y="174575"/>
                </a:lnTo>
                <a:lnTo>
                  <a:pt x="99296" y="174575"/>
                </a:lnTo>
                <a:lnTo>
                  <a:pt x="99318" y="174583"/>
                </a:lnTo>
                <a:lnTo>
                  <a:pt x="99327" y="174588"/>
                </a:lnTo>
                <a:lnTo>
                  <a:pt x="99335" y="174594"/>
                </a:lnTo>
                <a:lnTo>
                  <a:pt x="99349" y="174602"/>
                </a:lnTo>
                <a:lnTo>
                  <a:pt x="99360" y="174607"/>
                </a:lnTo>
                <a:lnTo>
                  <a:pt x="99372" y="174621"/>
                </a:lnTo>
                <a:lnTo>
                  <a:pt x="99417" y="174728"/>
                </a:lnTo>
                <a:lnTo>
                  <a:pt x="99420" y="174777"/>
                </a:lnTo>
                <a:lnTo>
                  <a:pt x="99420" y="174824"/>
                </a:lnTo>
                <a:lnTo>
                  <a:pt x="99420" y="174834"/>
                </a:lnTo>
                <a:lnTo>
                  <a:pt x="99420" y="174851"/>
                </a:lnTo>
                <a:lnTo>
                  <a:pt x="99417" y="174873"/>
                </a:lnTo>
                <a:lnTo>
                  <a:pt x="99417" y="174895"/>
                </a:lnTo>
                <a:lnTo>
                  <a:pt x="99417" y="174919"/>
                </a:lnTo>
                <a:lnTo>
                  <a:pt x="99414" y="174941"/>
                </a:lnTo>
                <a:lnTo>
                  <a:pt x="99408" y="174977"/>
                </a:lnTo>
                <a:lnTo>
                  <a:pt x="99406" y="175004"/>
                </a:lnTo>
                <a:lnTo>
                  <a:pt x="99400" y="175023"/>
                </a:lnTo>
                <a:lnTo>
                  <a:pt x="99394" y="175048"/>
                </a:lnTo>
                <a:lnTo>
                  <a:pt x="99386" y="175059"/>
                </a:lnTo>
                <a:lnTo>
                  <a:pt x="99386" y="175062"/>
                </a:lnTo>
                <a:lnTo>
                  <a:pt x="99386" y="175092"/>
                </a:lnTo>
                <a:lnTo>
                  <a:pt x="99375" y="175141"/>
                </a:lnTo>
                <a:lnTo>
                  <a:pt x="99394" y="175215"/>
                </a:lnTo>
                <a:lnTo>
                  <a:pt x="99428" y="175272"/>
                </a:lnTo>
                <a:lnTo>
                  <a:pt x="99476" y="175316"/>
                </a:lnTo>
                <a:lnTo>
                  <a:pt x="99547" y="175335"/>
                </a:lnTo>
                <a:lnTo>
                  <a:pt x="99600" y="175335"/>
                </a:lnTo>
                <a:lnTo>
                  <a:pt x="99623" y="175335"/>
                </a:lnTo>
                <a:lnTo>
                  <a:pt x="99642" y="175341"/>
                </a:lnTo>
                <a:lnTo>
                  <a:pt x="99654" y="175343"/>
                </a:lnTo>
                <a:lnTo>
                  <a:pt x="99690" y="175352"/>
                </a:lnTo>
                <a:lnTo>
                  <a:pt x="99702" y="175363"/>
                </a:lnTo>
                <a:lnTo>
                  <a:pt x="99717" y="175368"/>
                </a:lnTo>
                <a:lnTo>
                  <a:pt x="99724" y="175371"/>
                </a:lnTo>
                <a:lnTo>
                  <a:pt x="99744" y="175379"/>
                </a:lnTo>
                <a:lnTo>
                  <a:pt x="99769" y="175390"/>
                </a:lnTo>
                <a:lnTo>
                  <a:pt x="99786" y="175395"/>
                </a:lnTo>
                <a:lnTo>
                  <a:pt x="99795" y="175398"/>
                </a:lnTo>
                <a:lnTo>
                  <a:pt x="99820" y="175398"/>
                </a:lnTo>
                <a:lnTo>
                  <a:pt x="99837" y="175387"/>
                </a:lnTo>
                <a:lnTo>
                  <a:pt x="99851" y="175376"/>
                </a:lnTo>
                <a:lnTo>
                  <a:pt x="99893" y="175354"/>
                </a:lnTo>
                <a:lnTo>
                  <a:pt x="99936" y="175338"/>
                </a:lnTo>
                <a:lnTo>
                  <a:pt x="99947" y="175335"/>
                </a:lnTo>
                <a:lnTo>
                  <a:pt x="100001" y="175302"/>
                </a:lnTo>
                <a:lnTo>
                  <a:pt x="100012" y="175291"/>
                </a:lnTo>
                <a:lnTo>
                  <a:pt x="100023" y="175281"/>
                </a:lnTo>
                <a:lnTo>
                  <a:pt x="100034" y="175267"/>
                </a:lnTo>
                <a:lnTo>
                  <a:pt x="100043" y="175253"/>
                </a:lnTo>
                <a:lnTo>
                  <a:pt x="100057" y="175231"/>
                </a:lnTo>
                <a:lnTo>
                  <a:pt x="100065" y="175220"/>
                </a:lnTo>
                <a:lnTo>
                  <a:pt x="100071" y="175207"/>
                </a:lnTo>
                <a:lnTo>
                  <a:pt x="100077" y="175185"/>
                </a:lnTo>
                <a:lnTo>
                  <a:pt x="100085" y="175157"/>
                </a:lnTo>
                <a:lnTo>
                  <a:pt x="100096" y="175127"/>
                </a:lnTo>
                <a:lnTo>
                  <a:pt x="100102" y="175083"/>
                </a:lnTo>
                <a:lnTo>
                  <a:pt x="100102" y="175067"/>
                </a:lnTo>
                <a:lnTo>
                  <a:pt x="100102" y="175053"/>
                </a:lnTo>
                <a:lnTo>
                  <a:pt x="100096" y="175021"/>
                </a:lnTo>
                <a:lnTo>
                  <a:pt x="100085" y="174884"/>
                </a:lnTo>
                <a:lnTo>
                  <a:pt x="100082" y="174834"/>
                </a:lnTo>
                <a:lnTo>
                  <a:pt x="100077" y="174802"/>
                </a:lnTo>
                <a:lnTo>
                  <a:pt x="100071" y="174750"/>
                </a:lnTo>
                <a:lnTo>
                  <a:pt x="100068" y="174720"/>
                </a:lnTo>
                <a:lnTo>
                  <a:pt x="100065" y="174695"/>
                </a:lnTo>
                <a:lnTo>
                  <a:pt x="100054" y="174662"/>
                </a:lnTo>
                <a:lnTo>
                  <a:pt x="100040" y="174635"/>
                </a:lnTo>
                <a:lnTo>
                  <a:pt x="100023" y="174610"/>
                </a:lnTo>
                <a:lnTo>
                  <a:pt x="100006" y="174569"/>
                </a:lnTo>
                <a:lnTo>
                  <a:pt x="99964" y="174523"/>
                </a:lnTo>
                <a:lnTo>
                  <a:pt x="99953" y="174509"/>
                </a:lnTo>
                <a:lnTo>
                  <a:pt x="99922" y="174484"/>
                </a:lnTo>
                <a:lnTo>
                  <a:pt x="99916" y="174479"/>
                </a:lnTo>
                <a:lnTo>
                  <a:pt x="99905" y="174461"/>
                </a:lnTo>
                <a:lnTo>
                  <a:pt x="99887" y="174446"/>
                </a:lnTo>
                <a:lnTo>
                  <a:pt x="99866" y="174421"/>
                </a:lnTo>
                <a:lnTo>
                  <a:pt x="99866" y="174396"/>
                </a:lnTo>
                <a:lnTo>
                  <a:pt x="99881" y="174369"/>
                </a:lnTo>
                <a:lnTo>
                  <a:pt x="99916" y="174345"/>
                </a:lnTo>
                <a:lnTo>
                  <a:pt x="99972" y="174331"/>
                </a:lnTo>
                <a:lnTo>
                  <a:pt x="100003" y="174326"/>
                </a:lnTo>
                <a:lnTo>
                  <a:pt x="100029" y="174326"/>
                </a:lnTo>
                <a:lnTo>
                  <a:pt x="100051" y="174331"/>
                </a:lnTo>
                <a:lnTo>
                  <a:pt x="100129" y="174363"/>
                </a:lnTo>
                <a:lnTo>
                  <a:pt x="100177" y="174395"/>
                </a:lnTo>
                <a:lnTo>
                  <a:pt x="100210" y="174419"/>
                </a:lnTo>
                <a:lnTo>
                  <a:pt x="100235" y="174431"/>
                </a:lnTo>
                <a:lnTo>
                  <a:pt x="100264" y="174429"/>
                </a:lnTo>
                <a:lnTo>
                  <a:pt x="100308" y="174419"/>
                </a:lnTo>
                <a:lnTo>
                  <a:pt x="100314" y="174416"/>
                </a:lnTo>
                <a:lnTo>
                  <a:pt x="100333" y="174405"/>
                </a:lnTo>
                <a:lnTo>
                  <a:pt x="100350" y="174386"/>
                </a:lnTo>
                <a:lnTo>
                  <a:pt x="100390" y="174323"/>
                </a:lnTo>
                <a:lnTo>
                  <a:pt x="100446" y="174254"/>
                </a:lnTo>
                <a:lnTo>
                  <a:pt x="100542" y="174180"/>
                </a:lnTo>
                <a:lnTo>
                  <a:pt x="100593" y="174145"/>
                </a:lnTo>
                <a:lnTo>
                  <a:pt x="100627" y="174130"/>
                </a:lnTo>
                <a:lnTo>
                  <a:pt x="100671" y="174120"/>
                </a:lnTo>
                <a:lnTo>
                  <a:pt x="100716" y="174112"/>
                </a:lnTo>
                <a:lnTo>
                  <a:pt x="100754" y="174108"/>
                </a:lnTo>
                <a:lnTo>
                  <a:pt x="100779" y="174113"/>
                </a:lnTo>
                <a:lnTo>
                  <a:pt x="100809" y="174120"/>
                </a:lnTo>
                <a:lnTo>
                  <a:pt x="100854" y="174130"/>
                </a:lnTo>
                <a:lnTo>
                  <a:pt x="100881" y="174140"/>
                </a:lnTo>
                <a:lnTo>
                  <a:pt x="100911" y="174142"/>
                </a:lnTo>
                <a:lnTo>
                  <a:pt x="100965" y="174148"/>
                </a:lnTo>
                <a:lnTo>
                  <a:pt x="101016" y="174153"/>
                </a:lnTo>
                <a:lnTo>
                  <a:pt x="101047" y="174153"/>
                </a:lnTo>
                <a:lnTo>
                  <a:pt x="101089" y="174156"/>
                </a:lnTo>
                <a:lnTo>
                  <a:pt x="101106" y="174159"/>
                </a:lnTo>
                <a:lnTo>
                  <a:pt x="101131" y="174159"/>
                </a:lnTo>
                <a:lnTo>
                  <a:pt x="101179" y="174159"/>
                </a:lnTo>
                <a:lnTo>
                  <a:pt x="101188" y="174159"/>
                </a:lnTo>
                <a:lnTo>
                  <a:pt x="101216" y="174159"/>
                </a:lnTo>
                <a:lnTo>
                  <a:pt x="101233" y="174159"/>
                </a:lnTo>
                <a:lnTo>
                  <a:pt x="101247" y="174159"/>
                </a:lnTo>
                <a:lnTo>
                  <a:pt x="101314" y="174112"/>
                </a:lnTo>
                <a:lnTo>
                  <a:pt x="101323" y="174107"/>
                </a:lnTo>
                <a:lnTo>
                  <a:pt x="101351" y="174087"/>
                </a:lnTo>
                <a:lnTo>
                  <a:pt x="101368" y="174077"/>
                </a:lnTo>
                <a:lnTo>
                  <a:pt x="101379" y="174066"/>
                </a:lnTo>
                <a:lnTo>
                  <a:pt x="101399" y="174057"/>
                </a:lnTo>
                <a:lnTo>
                  <a:pt x="101475" y="174074"/>
                </a:lnTo>
                <a:lnTo>
                  <a:pt x="101509" y="174093"/>
                </a:lnTo>
                <a:lnTo>
                  <a:pt x="101529" y="174101"/>
                </a:lnTo>
                <a:lnTo>
                  <a:pt x="101537" y="174115"/>
                </a:lnTo>
                <a:lnTo>
                  <a:pt x="101546" y="174131"/>
                </a:lnTo>
                <a:lnTo>
                  <a:pt x="101563" y="174153"/>
                </a:lnTo>
                <a:lnTo>
                  <a:pt x="101619" y="174257"/>
                </a:lnTo>
                <a:lnTo>
                  <a:pt x="101658" y="174320"/>
                </a:lnTo>
                <a:lnTo>
                  <a:pt x="101704" y="174386"/>
                </a:lnTo>
                <a:lnTo>
                  <a:pt x="101777" y="174484"/>
                </a:lnTo>
                <a:lnTo>
                  <a:pt x="101853" y="174580"/>
                </a:lnTo>
                <a:lnTo>
                  <a:pt x="101949" y="174665"/>
                </a:lnTo>
                <a:lnTo>
                  <a:pt x="101988" y="174709"/>
                </a:lnTo>
                <a:lnTo>
                  <a:pt x="102008" y="174725"/>
                </a:lnTo>
                <a:lnTo>
                  <a:pt x="102031" y="174769"/>
                </a:lnTo>
                <a:lnTo>
                  <a:pt x="102053" y="174840"/>
                </a:lnTo>
                <a:lnTo>
                  <a:pt x="102053" y="174878"/>
                </a:lnTo>
                <a:lnTo>
                  <a:pt x="102056" y="174911"/>
                </a:lnTo>
                <a:lnTo>
                  <a:pt x="102076" y="174960"/>
                </a:lnTo>
                <a:lnTo>
                  <a:pt x="102110" y="175010"/>
                </a:lnTo>
                <a:lnTo>
                  <a:pt x="102154" y="175045"/>
                </a:lnTo>
                <a:lnTo>
                  <a:pt x="102174" y="175062"/>
                </a:lnTo>
                <a:lnTo>
                  <a:pt x="102228" y="175100"/>
                </a:lnTo>
                <a:lnTo>
                  <a:pt x="102262" y="175122"/>
                </a:lnTo>
                <a:lnTo>
                  <a:pt x="102273" y="175133"/>
                </a:lnTo>
                <a:lnTo>
                  <a:pt x="102282" y="175144"/>
                </a:lnTo>
                <a:lnTo>
                  <a:pt x="102287" y="175155"/>
                </a:lnTo>
                <a:lnTo>
                  <a:pt x="102287" y="175168"/>
                </a:lnTo>
                <a:lnTo>
                  <a:pt x="102287" y="175187"/>
                </a:lnTo>
                <a:lnTo>
                  <a:pt x="102287" y="175204"/>
                </a:lnTo>
                <a:lnTo>
                  <a:pt x="102287" y="175223"/>
                </a:lnTo>
                <a:lnTo>
                  <a:pt x="102279" y="175239"/>
                </a:lnTo>
                <a:lnTo>
                  <a:pt x="102273" y="175283"/>
                </a:lnTo>
                <a:lnTo>
                  <a:pt x="102273" y="175300"/>
                </a:lnTo>
                <a:lnTo>
                  <a:pt x="102279" y="175319"/>
                </a:lnTo>
                <a:lnTo>
                  <a:pt x="102284" y="175343"/>
                </a:lnTo>
                <a:lnTo>
                  <a:pt x="102293" y="175368"/>
                </a:lnTo>
                <a:lnTo>
                  <a:pt x="102298" y="175379"/>
                </a:lnTo>
                <a:lnTo>
                  <a:pt x="102304" y="175401"/>
                </a:lnTo>
                <a:lnTo>
                  <a:pt x="102324" y="175436"/>
                </a:lnTo>
                <a:lnTo>
                  <a:pt x="102338" y="175445"/>
                </a:lnTo>
                <a:lnTo>
                  <a:pt x="102358" y="175458"/>
                </a:lnTo>
                <a:lnTo>
                  <a:pt x="102392" y="175464"/>
                </a:lnTo>
                <a:lnTo>
                  <a:pt x="102420" y="175464"/>
                </a:lnTo>
                <a:lnTo>
                  <a:pt x="102431" y="175461"/>
                </a:lnTo>
                <a:lnTo>
                  <a:pt x="102445" y="175453"/>
                </a:lnTo>
                <a:lnTo>
                  <a:pt x="102470" y="175447"/>
                </a:lnTo>
                <a:lnTo>
                  <a:pt x="102493" y="175447"/>
                </a:lnTo>
                <a:lnTo>
                  <a:pt x="102500" y="175459"/>
                </a:lnTo>
                <a:lnTo>
                  <a:pt x="102502" y="175461"/>
                </a:lnTo>
                <a:lnTo>
                  <a:pt x="102504" y="175478"/>
                </a:lnTo>
                <a:lnTo>
                  <a:pt x="102496" y="175499"/>
                </a:lnTo>
                <a:lnTo>
                  <a:pt x="102482" y="175508"/>
                </a:lnTo>
                <a:lnTo>
                  <a:pt x="102462" y="175527"/>
                </a:lnTo>
                <a:lnTo>
                  <a:pt x="102451" y="175551"/>
                </a:lnTo>
                <a:lnTo>
                  <a:pt x="102437" y="175566"/>
                </a:lnTo>
                <a:lnTo>
                  <a:pt x="102422" y="175606"/>
                </a:lnTo>
                <a:lnTo>
                  <a:pt x="102412" y="175655"/>
                </a:lnTo>
                <a:lnTo>
                  <a:pt x="102411" y="175685"/>
                </a:lnTo>
                <a:lnTo>
                  <a:pt x="102413" y="175723"/>
                </a:lnTo>
                <a:lnTo>
                  <a:pt x="102423" y="175763"/>
                </a:lnTo>
                <a:lnTo>
                  <a:pt x="102437" y="175788"/>
                </a:lnTo>
                <a:lnTo>
                  <a:pt x="102448" y="175802"/>
                </a:lnTo>
                <a:lnTo>
                  <a:pt x="102477" y="175819"/>
                </a:lnTo>
                <a:lnTo>
                  <a:pt x="102499" y="175833"/>
                </a:lnTo>
                <a:lnTo>
                  <a:pt x="102544" y="175858"/>
                </a:lnTo>
                <a:lnTo>
                  <a:pt x="102592" y="175866"/>
                </a:lnTo>
                <a:lnTo>
                  <a:pt x="102611" y="175869"/>
                </a:lnTo>
                <a:lnTo>
                  <a:pt x="102631" y="175869"/>
                </a:lnTo>
                <a:lnTo>
                  <a:pt x="102645" y="175869"/>
                </a:lnTo>
                <a:lnTo>
                  <a:pt x="102651" y="175869"/>
                </a:lnTo>
                <a:lnTo>
                  <a:pt x="102696" y="175855"/>
                </a:lnTo>
                <a:lnTo>
                  <a:pt x="102724" y="175837"/>
                </a:lnTo>
                <a:lnTo>
                  <a:pt x="102730" y="175833"/>
                </a:lnTo>
                <a:lnTo>
                  <a:pt x="102767" y="175828"/>
                </a:lnTo>
                <a:lnTo>
                  <a:pt x="102809" y="175820"/>
                </a:lnTo>
                <a:lnTo>
                  <a:pt x="102840" y="175809"/>
                </a:lnTo>
                <a:lnTo>
                  <a:pt x="102862" y="175803"/>
                </a:lnTo>
                <a:lnTo>
                  <a:pt x="102879" y="175795"/>
                </a:lnTo>
                <a:lnTo>
                  <a:pt x="102902" y="175792"/>
                </a:lnTo>
                <a:lnTo>
                  <a:pt x="102933" y="175784"/>
                </a:lnTo>
                <a:lnTo>
                  <a:pt x="102950" y="175776"/>
                </a:lnTo>
                <a:lnTo>
                  <a:pt x="102961" y="175768"/>
                </a:lnTo>
                <a:lnTo>
                  <a:pt x="102975" y="175751"/>
                </a:lnTo>
                <a:lnTo>
                  <a:pt x="102986" y="175735"/>
                </a:lnTo>
                <a:lnTo>
                  <a:pt x="102992" y="175721"/>
                </a:lnTo>
                <a:lnTo>
                  <a:pt x="102998" y="175686"/>
                </a:lnTo>
                <a:lnTo>
                  <a:pt x="103012" y="175666"/>
                </a:lnTo>
                <a:lnTo>
                  <a:pt x="103040" y="175642"/>
                </a:lnTo>
                <a:lnTo>
                  <a:pt x="103060" y="175628"/>
                </a:lnTo>
                <a:lnTo>
                  <a:pt x="103099" y="175612"/>
                </a:lnTo>
                <a:lnTo>
                  <a:pt x="103133" y="175598"/>
                </a:lnTo>
                <a:lnTo>
                  <a:pt x="103161" y="175584"/>
                </a:lnTo>
                <a:lnTo>
                  <a:pt x="103184" y="175571"/>
                </a:lnTo>
                <a:lnTo>
                  <a:pt x="103263" y="175540"/>
                </a:lnTo>
                <a:lnTo>
                  <a:pt x="103347" y="175530"/>
                </a:lnTo>
                <a:lnTo>
                  <a:pt x="103443" y="175546"/>
                </a:lnTo>
                <a:lnTo>
                  <a:pt x="103545" y="175584"/>
                </a:lnTo>
                <a:lnTo>
                  <a:pt x="103691" y="175623"/>
                </a:lnTo>
                <a:lnTo>
                  <a:pt x="103807" y="175647"/>
                </a:lnTo>
                <a:lnTo>
                  <a:pt x="103883" y="175644"/>
                </a:lnTo>
                <a:lnTo>
                  <a:pt x="103925" y="175655"/>
                </a:lnTo>
                <a:lnTo>
                  <a:pt x="103951" y="175664"/>
                </a:lnTo>
                <a:lnTo>
                  <a:pt x="103981" y="175680"/>
                </a:lnTo>
                <a:lnTo>
                  <a:pt x="103981" y="175680"/>
                </a:lnTo>
                <a:lnTo>
                  <a:pt x="103982" y="175680"/>
                </a:lnTo>
                <a:lnTo>
                  <a:pt x="103999" y="175691"/>
                </a:lnTo>
                <a:lnTo>
                  <a:pt x="104024" y="175718"/>
                </a:lnTo>
                <a:lnTo>
                  <a:pt x="104054" y="175781"/>
                </a:lnTo>
                <a:lnTo>
                  <a:pt x="104077" y="175815"/>
                </a:lnTo>
                <a:lnTo>
                  <a:pt x="104116" y="175887"/>
                </a:lnTo>
                <a:lnTo>
                  <a:pt x="104158" y="175957"/>
                </a:lnTo>
                <a:lnTo>
                  <a:pt x="104182" y="175973"/>
                </a:lnTo>
                <a:lnTo>
                  <a:pt x="104219" y="176008"/>
                </a:lnTo>
                <a:lnTo>
                  <a:pt x="104286" y="176049"/>
                </a:lnTo>
                <a:lnTo>
                  <a:pt x="104385" y="176074"/>
                </a:lnTo>
                <a:lnTo>
                  <a:pt x="104410" y="176093"/>
                </a:lnTo>
                <a:lnTo>
                  <a:pt x="104424" y="176107"/>
                </a:lnTo>
                <a:lnTo>
                  <a:pt x="104436" y="176126"/>
                </a:lnTo>
                <a:lnTo>
                  <a:pt x="104453" y="176148"/>
                </a:lnTo>
                <a:lnTo>
                  <a:pt x="104483" y="176214"/>
                </a:lnTo>
                <a:lnTo>
                  <a:pt x="104489" y="176275"/>
                </a:lnTo>
                <a:lnTo>
                  <a:pt x="104489" y="176300"/>
                </a:lnTo>
                <a:lnTo>
                  <a:pt x="104480" y="176320"/>
                </a:lnTo>
                <a:lnTo>
                  <a:pt x="104454" y="176359"/>
                </a:lnTo>
                <a:lnTo>
                  <a:pt x="104442" y="176373"/>
                </a:lnTo>
                <a:lnTo>
                  <a:pt x="104413" y="176398"/>
                </a:lnTo>
                <a:lnTo>
                  <a:pt x="104386" y="176415"/>
                </a:lnTo>
                <a:lnTo>
                  <a:pt x="104356" y="176427"/>
                </a:lnTo>
                <a:lnTo>
                  <a:pt x="104326" y="176471"/>
                </a:lnTo>
                <a:lnTo>
                  <a:pt x="104329" y="176490"/>
                </a:lnTo>
                <a:lnTo>
                  <a:pt x="104331" y="176507"/>
                </a:lnTo>
                <a:lnTo>
                  <a:pt x="104337" y="176515"/>
                </a:lnTo>
                <a:lnTo>
                  <a:pt x="104343" y="176531"/>
                </a:lnTo>
                <a:lnTo>
                  <a:pt x="104351" y="176539"/>
                </a:lnTo>
                <a:lnTo>
                  <a:pt x="104360" y="176548"/>
                </a:lnTo>
                <a:lnTo>
                  <a:pt x="104374" y="176559"/>
                </a:lnTo>
                <a:lnTo>
                  <a:pt x="104388" y="176575"/>
                </a:lnTo>
                <a:lnTo>
                  <a:pt x="104424" y="176578"/>
                </a:lnTo>
                <a:lnTo>
                  <a:pt x="104453" y="176583"/>
                </a:lnTo>
                <a:lnTo>
                  <a:pt x="104481" y="176583"/>
                </a:lnTo>
                <a:lnTo>
                  <a:pt x="104503" y="176578"/>
                </a:lnTo>
                <a:lnTo>
                  <a:pt x="104551" y="176578"/>
                </a:lnTo>
                <a:lnTo>
                  <a:pt x="104577" y="176578"/>
                </a:lnTo>
                <a:lnTo>
                  <a:pt x="104596" y="176580"/>
                </a:lnTo>
                <a:lnTo>
                  <a:pt x="104661" y="176591"/>
                </a:lnTo>
                <a:lnTo>
                  <a:pt x="104690" y="176597"/>
                </a:lnTo>
                <a:lnTo>
                  <a:pt x="104698" y="176597"/>
                </a:lnTo>
                <a:lnTo>
                  <a:pt x="104718" y="176597"/>
                </a:lnTo>
                <a:lnTo>
                  <a:pt x="104726" y="176597"/>
                </a:lnTo>
                <a:lnTo>
                  <a:pt x="104743" y="176597"/>
                </a:lnTo>
                <a:lnTo>
                  <a:pt x="104766" y="176597"/>
                </a:lnTo>
                <a:lnTo>
                  <a:pt x="104778" y="176596"/>
                </a:lnTo>
                <a:lnTo>
                  <a:pt x="104847" y="176550"/>
                </a:lnTo>
                <a:lnTo>
                  <a:pt x="104887" y="176504"/>
                </a:lnTo>
                <a:lnTo>
                  <a:pt x="104929" y="176471"/>
                </a:lnTo>
                <a:lnTo>
                  <a:pt x="104997" y="176444"/>
                </a:lnTo>
                <a:lnTo>
                  <a:pt x="105033" y="176430"/>
                </a:lnTo>
                <a:lnTo>
                  <a:pt x="105050" y="176427"/>
                </a:lnTo>
                <a:lnTo>
                  <a:pt x="105073" y="176422"/>
                </a:lnTo>
                <a:lnTo>
                  <a:pt x="105084" y="176416"/>
                </a:lnTo>
                <a:lnTo>
                  <a:pt x="105093" y="176411"/>
                </a:lnTo>
                <a:lnTo>
                  <a:pt x="105101" y="176397"/>
                </a:lnTo>
                <a:lnTo>
                  <a:pt x="105115" y="176383"/>
                </a:lnTo>
                <a:lnTo>
                  <a:pt x="105155" y="176370"/>
                </a:lnTo>
                <a:lnTo>
                  <a:pt x="105172" y="176367"/>
                </a:lnTo>
                <a:lnTo>
                  <a:pt x="105194" y="176364"/>
                </a:lnTo>
                <a:lnTo>
                  <a:pt x="105217" y="176378"/>
                </a:lnTo>
                <a:lnTo>
                  <a:pt x="105231" y="176386"/>
                </a:lnTo>
                <a:lnTo>
                  <a:pt x="105237" y="176392"/>
                </a:lnTo>
                <a:lnTo>
                  <a:pt x="105253" y="176408"/>
                </a:lnTo>
                <a:lnTo>
                  <a:pt x="105270" y="176430"/>
                </a:lnTo>
                <a:lnTo>
                  <a:pt x="105281" y="176467"/>
                </a:lnTo>
                <a:lnTo>
                  <a:pt x="105291" y="176479"/>
                </a:lnTo>
                <a:lnTo>
                  <a:pt x="105298" y="176494"/>
                </a:lnTo>
                <a:lnTo>
                  <a:pt x="105311" y="176511"/>
                </a:lnTo>
                <a:lnTo>
                  <a:pt x="105365" y="176532"/>
                </a:lnTo>
                <a:lnTo>
                  <a:pt x="105392" y="176545"/>
                </a:lnTo>
                <a:lnTo>
                  <a:pt x="105411" y="176553"/>
                </a:lnTo>
                <a:lnTo>
                  <a:pt x="105431" y="176564"/>
                </a:lnTo>
                <a:lnTo>
                  <a:pt x="105451" y="176575"/>
                </a:lnTo>
                <a:lnTo>
                  <a:pt x="105471" y="176583"/>
                </a:lnTo>
                <a:lnTo>
                  <a:pt x="105493" y="176594"/>
                </a:lnTo>
                <a:lnTo>
                  <a:pt x="105502" y="176600"/>
                </a:lnTo>
                <a:lnTo>
                  <a:pt x="105518" y="176605"/>
                </a:lnTo>
                <a:lnTo>
                  <a:pt x="105544" y="176621"/>
                </a:lnTo>
                <a:lnTo>
                  <a:pt x="105609" y="176668"/>
                </a:lnTo>
                <a:lnTo>
                  <a:pt x="105631" y="176679"/>
                </a:lnTo>
                <a:lnTo>
                  <a:pt x="105648" y="176687"/>
                </a:lnTo>
                <a:lnTo>
                  <a:pt x="105671" y="176706"/>
                </a:lnTo>
                <a:lnTo>
                  <a:pt x="105685" y="176725"/>
                </a:lnTo>
                <a:lnTo>
                  <a:pt x="105696" y="176742"/>
                </a:lnTo>
                <a:lnTo>
                  <a:pt x="105736" y="176849"/>
                </a:lnTo>
                <a:lnTo>
                  <a:pt x="105750" y="176868"/>
                </a:lnTo>
                <a:lnTo>
                  <a:pt x="105764" y="176890"/>
                </a:lnTo>
                <a:lnTo>
                  <a:pt x="105778" y="176906"/>
                </a:lnTo>
                <a:lnTo>
                  <a:pt x="105809" y="176961"/>
                </a:lnTo>
                <a:lnTo>
                  <a:pt x="105815" y="176977"/>
                </a:lnTo>
                <a:lnTo>
                  <a:pt x="105820" y="176999"/>
                </a:lnTo>
                <a:lnTo>
                  <a:pt x="105820" y="177010"/>
                </a:lnTo>
                <a:lnTo>
                  <a:pt x="105831" y="177035"/>
                </a:lnTo>
                <a:lnTo>
                  <a:pt x="105832" y="177035"/>
                </a:lnTo>
                <a:lnTo>
                  <a:pt x="105834" y="177040"/>
                </a:lnTo>
                <a:lnTo>
                  <a:pt x="105888" y="177076"/>
                </a:lnTo>
                <a:lnTo>
                  <a:pt x="105908" y="177087"/>
                </a:lnTo>
                <a:lnTo>
                  <a:pt x="105927" y="177092"/>
                </a:lnTo>
                <a:lnTo>
                  <a:pt x="105941" y="177092"/>
                </a:lnTo>
                <a:lnTo>
                  <a:pt x="105958" y="177092"/>
                </a:lnTo>
                <a:lnTo>
                  <a:pt x="105971" y="177088"/>
                </a:lnTo>
                <a:lnTo>
                  <a:pt x="105975" y="177087"/>
                </a:lnTo>
                <a:lnTo>
                  <a:pt x="105984" y="177079"/>
                </a:lnTo>
                <a:lnTo>
                  <a:pt x="105995" y="177070"/>
                </a:lnTo>
                <a:lnTo>
                  <a:pt x="106003" y="177059"/>
                </a:lnTo>
                <a:lnTo>
                  <a:pt x="106030" y="177035"/>
                </a:lnTo>
                <a:lnTo>
                  <a:pt x="106037" y="177021"/>
                </a:lnTo>
                <a:lnTo>
                  <a:pt x="106046" y="177011"/>
                </a:lnTo>
                <a:lnTo>
                  <a:pt x="106056" y="177002"/>
                </a:lnTo>
                <a:lnTo>
                  <a:pt x="106075" y="176993"/>
                </a:lnTo>
                <a:lnTo>
                  <a:pt x="106088" y="176982"/>
                </a:lnTo>
                <a:lnTo>
                  <a:pt x="106105" y="176974"/>
                </a:lnTo>
                <a:lnTo>
                  <a:pt x="106125" y="176976"/>
                </a:lnTo>
                <a:lnTo>
                  <a:pt x="106158" y="176985"/>
                </a:lnTo>
                <a:lnTo>
                  <a:pt x="106181" y="176988"/>
                </a:lnTo>
                <a:lnTo>
                  <a:pt x="106201" y="177002"/>
                </a:lnTo>
                <a:lnTo>
                  <a:pt x="106218" y="177016"/>
                </a:lnTo>
                <a:lnTo>
                  <a:pt x="106229" y="177029"/>
                </a:lnTo>
                <a:lnTo>
                  <a:pt x="106237" y="177035"/>
                </a:lnTo>
                <a:lnTo>
                  <a:pt x="106263" y="177059"/>
                </a:lnTo>
                <a:lnTo>
                  <a:pt x="106277" y="177065"/>
                </a:lnTo>
                <a:lnTo>
                  <a:pt x="106322" y="177084"/>
                </a:lnTo>
                <a:lnTo>
                  <a:pt x="106342" y="177084"/>
                </a:lnTo>
                <a:lnTo>
                  <a:pt x="106416" y="177095"/>
                </a:lnTo>
                <a:lnTo>
                  <a:pt x="106468" y="177113"/>
                </a:lnTo>
                <a:lnTo>
                  <a:pt x="106504" y="177128"/>
                </a:lnTo>
                <a:lnTo>
                  <a:pt x="106529" y="177147"/>
                </a:lnTo>
                <a:lnTo>
                  <a:pt x="106553" y="177183"/>
                </a:lnTo>
                <a:lnTo>
                  <a:pt x="106570" y="177220"/>
                </a:lnTo>
                <a:lnTo>
                  <a:pt x="106596" y="177233"/>
                </a:lnTo>
                <a:lnTo>
                  <a:pt x="106624" y="177224"/>
                </a:lnTo>
                <a:lnTo>
                  <a:pt x="106666" y="177199"/>
                </a:lnTo>
                <a:lnTo>
                  <a:pt x="106687" y="177171"/>
                </a:lnTo>
                <a:lnTo>
                  <a:pt x="106704" y="177165"/>
                </a:lnTo>
                <a:lnTo>
                  <a:pt x="106710" y="177162"/>
                </a:lnTo>
                <a:lnTo>
                  <a:pt x="106710" y="177162"/>
                </a:lnTo>
                <a:lnTo>
                  <a:pt x="106719" y="177158"/>
                </a:lnTo>
                <a:lnTo>
                  <a:pt x="106732" y="177152"/>
                </a:lnTo>
                <a:lnTo>
                  <a:pt x="106750" y="177145"/>
                </a:lnTo>
                <a:lnTo>
                  <a:pt x="106790" y="177106"/>
                </a:lnTo>
                <a:lnTo>
                  <a:pt x="106801" y="177087"/>
                </a:lnTo>
                <a:lnTo>
                  <a:pt x="106788" y="177045"/>
                </a:lnTo>
                <a:lnTo>
                  <a:pt x="106772" y="176998"/>
                </a:lnTo>
                <a:lnTo>
                  <a:pt x="106766" y="176984"/>
                </a:lnTo>
                <a:lnTo>
                  <a:pt x="106739" y="176920"/>
                </a:lnTo>
                <a:lnTo>
                  <a:pt x="106709" y="176863"/>
                </a:lnTo>
                <a:lnTo>
                  <a:pt x="106688" y="176838"/>
                </a:lnTo>
                <a:lnTo>
                  <a:pt x="106651" y="176806"/>
                </a:lnTo>
                <a:lnTo>
                  <a:pt x="106588" y="176759"/>
                </a:lnTo>
                <a:lnTo>
                  <a:pt x="106536" y="176727"/>
                </a:lnTo>
                <a:lnTo>
                  <a:pt x="106507" y="176709"/>
                </a:lnTo>
                <a:lnTo>
                  <a:pt x="106458" y="176693"/>
                </a:lnTo>
                <a:lnTo>
                  <a:pt x="106425" y="176681"/>
                </a:lnTo>
                <a:lnTo>
                  <a:pt x="106400" y="176670"/>
                </a:lnTo>
                <a:lnTo>
                  <a:pt x="106367" y="176667"/>
                </a:lnTo>
                <a:lnTo>
                  <a:pt x="106295" y="176663"/>
                </a:lnTo>
                <a:lnTo>
                  <a:pt x="106254" y="176657"/>
                </a:lnTo>
                <a:lnTo>
                  <a:pt x="106223" y="176649"/>
                </a:lnTo>
                <a:lnTo>
                  <a:pt x="106204" y="176630"/>
                </a:lnTo>
                <a:lnTo>
                  <a:pt x="106198" y="176608"/>
                </a:lnTo>
                <a:lnTo>
                  <a:pt x="106206" y="176583"/>
                </a:lnTo>
                <a:lnTo>
                  <a:pt x="106235" y="176550"/>
                </a:lnTo>
                <a:lnTo>
                  <a:pt x="106268" y="176520"/>
                </a:lnTo>
                <a:lnTo>
                  <a:pt x="106299" y="176504"/>
                </a:lnTo>
                <a:lnTo>
                  <a:pt x="106311" y="176498"/>
                </a:lnTo>
                <a:lnTo>
                  <a:pt x="106356" y="176468"/>
                </a:lnTo>
                <a:lnTo>
                  <a:pt x="106398" y="176433"/>
                </a:lnTo>
                <a:lnTo>
                  <a:pt x="106432" y="176403"/>
                </a:lnTo>
                <a:lnTo>
                  <a:pt x="106455" y="176361"/>
                </a:lnTo>
                <a:lnTo>
                  <a:pt x="106505" y="176288"/>
                </a:lnTo>
                <a:lnTo>
                  <a:pt x="106522" y="176214"/>
                </a:lnTo>
                <a:lnTo>
                  <a:pt x="106550" y="176140"/>
                </a:lnTo>
                <a:lnTo>
                  <a:pt x="106577" y="176110"/>
                </a:lnTo>
                <a:lnTo>
                  <a:pt x="106584" y="176101"/>
                </a:lnTo>
                <a:lnTo>
                  <a:pt x="106612" y="176091"/>
                </a:lnTo>
                <a:lnTo>
                  <a:pt x="106620" y="176091"/>
                </a:lnTo>
                <a:lnTo>
                  <a:pt x="106620" y="176091"/>
                </a:lnTo>
                <a:lnTo>
                  <a:pt x="106646" y="176093"/>
                </a:lnTo>
                <a:lnTo>
                  <a:pt x="106655" y="176096"/>
                </a:lnTo>
                <a:lnTo>
                  <a:pt x="106703" y="176115"/>
                </a:lnTo>
                <a:lnTo>
                  <a:pt x="106722" y="176132"/>
                </a:lnTo>
                <a:lnTo>
                  <a:pt x="106737" y="176151"/>
                </a:lnTo>
                <a:lnTo>
                  <a:pt x="106745" y="176175"/>
                </a:lnTo>
                <a:lnTo>
                  <a:pt x="106773" y="176252"/>
                </a:lnTo>
                <a:lnTo>
                  <a:pt x="106810" y="176430"/>
                </a:lnTo>
                <a:lnTo>
                  <a:pt x="106832" y="176501"/>
                </a:lnTo>
                <a:lnTo>
                  <a:pt x="106863" y="176531"/>
                </a:lnTo>
                <a:lnTo>
                  <a:pt x="106903" y="176559"/>
                </a:lnTo>
                <a:lnTo>
                  <a:pt x="106928" y="176569"/>
                </a:lnTo>
                <a:lnTo>
                  <a:pt x="107050" y="176594"/>
                </a:lnTo>
                <a:lnTo>
                  <a:pt x="107148" y="176613"/>
                </a:lnTo>
                <a:lnTo>
                  <a:pt x="107284" y="176635"/>
                </a:lnTo>
                <a:lnTo>
                  <a:pt x="107360" y="176652"/>
                </a:lnTo>
                <a:lnTo>
                  <a:pt x="107439" y="176663"/>
                </a:lnTo>
                <a:lnTo>
                  <a:pt x="107470" y="176663"/>
                </a:lnTo>
                <a:lnTo>
                  <a:pt x="107481" y="176663"/>
                </a:lnTo>
                <a:lnTo>
                  <a:pt x="107498" y="176652"/>
                </a:lnTo>
                <a:lnTo>
                  <a:pt x="107503" y="176652"/>
                </a:lnTo>
                <a:lnTo>
                  <a:pt x="107515" y="176638"/>
                </a:lnTo>
                <a:lnTo>
                  <a:pt x="107518" y="176627"/>
                </a:lnTo>
                <a:lnTo>
                  <a:pt x="107518" y="176621"/>
                </a:lnTo>
                <a:lnTo>
                  <a:pt x="107523" y="176605"/>
                </a:lnTo>
                <a:lnTo>
                  <a:pt x="107529" y="176591"/>
                </a:lnTo>
                <a:lnTo>
                  <a:pt x="107529" y="176578"/>
                </a:lnTo>
                <a:lnTo>
                  <a:pt x="107529" y="176561"/>
                </a:lnTo>
                <a:lnTo>
                  <a:pt x="107526" y="176545"/>
                </a:lnTo>
                <a:lnTo>
                  <a:pt x="107518" y="176526"/>
                </a:lnTo>
                <a:lnTo>
                  <a:pt x="107512" y="176509"/>
                </a:lnTo>
                <a:lnTo>
                  <a:pt x="107509" y="176501"/>
                </a:lnTo>
                <a:lnTo>
                  <a:pt x="107498" y="176490"/>
                </a:lnTo>
                <a:lnTo>
                  <a:pt x="107492" y="176485"/>
                </a:lnTo>
                <a:lnTo>
                  <a:pt x="107484" y="176479"/>
                </a:lnTo>
                <a:lnTo>
                  <a:pt x="107475" y="176476"/>
                </a:lnTo>
                <a:lnTo>
                  <a:pt x="107470" y="176468"/>
                </a:lnTo>
                <a:lnTo>
                  <a:pt x="107461" y="176446"/>
                </a:lnTo>
                <a:lnTo>
                  <a:pt x="107467" y="176400"/>
                </a:lnTo>
                <a:lnTo>
                  <a:pt x="107489" y="176378"/>
                </a:lnTo>
                <a:lnTo>
                  <a:pt x="107509" y="176370"/>
                </a:lnTo>
                <a:lnTo>
                  <a:pt x="107520" y="176359"/>
                </a:lnTo>
                <a:lnTo>
                  <a:pt x="107557" y="176334"/>
                </a:lnTo>
                <a:lnTo>
                  <a:pt x="107588" y="176293"/>
                </a:lnTo>
                <a:lnTo>
                  <a:pt x="107605" y="176260"/>
                </a:lnTo>
                <a:lnTo>
                  <a:pt x="107613" y="176230"/>
                </a:lnTo>
                <a:lnTo>
                  <a:pt x="107644" y="176195"/>
                </a:lnTo>
                <a:lnTo>
                  <a:pt x="107670" y="176175"/>
                </a:lnTo>
                <a:lnTo>
                  <a:pt x="107692" y="176151"/>
                </a:lnTo>
                <a:lnTo>
                  <a:pt x="107706" y="176132"/>
                </a:lnTo>
                <a:lnTo>
                  <a:pt x="107712" y="176115"/>
                </a:lnTo>
                <a:lnTo>
                  <a:pt x="107768" y="176085"/>
                </a:lnTo>
                <a:lnTo>
                  <a:pt x="107811" y="176055"/>
                </a:lnTo>
                <a:lnTo>
                  <a:pt x="107873" y="176000"/>
                </a:lnTo>
                <a:lnTo>
                  <a:pt x="107915" y="175943"/>
                </a:lnTo>
                <a:lnTo>
                  <a:pt x="107952" y="175885"/>
                </a:lnTo>
                <a:lnTo>
                  <a:pt x="107969" y="175839"/>
                </a:lnTo>
                <a:lnTo>
                  <a:pt x="107988" y="175735"/>
                </a:lnTo>
                <a:lnTo>
                  <a:pt x="107988" y="175634"/>
                </a:lnTo>
                <a:lnTo>
                  <a:pt x="107994" y="175573"/>
                </a:lnTo>
                <a:lnTo>
                  <a:pt x="108000" y="175519"/>
                </a:lnTo>
                <a:lnTo>
                  <a:pt x="108019" y="175450"/>
                </a:lnTo>
                <a:lnTo>
                  <a:pt x="108053" y="175384"/>
                </a:lnTo>
                <a:lnTo>
                  <a:pt x="108098" y="175354"/>
                </a:lnTo>
                <a:lnTo>
                  <a:pt x="108180" y="175322"/>
                </a:lnTo>
                <a:lnTo>
                  <a:pt x="108259" y="175302"/>
                </a:lnTo>
                <a:lnTo>
                  <a:pt x="108330" y="175291"/>
                </a:lnTo>
                <a:lnTo>
                  <a:pt x="108473" y="175289"/>
                </a:lnTo>
                <a:lnTo>
                  <a:pt x="108612" y="175302"/>
                </a:lnTo>
                <a:lnTo>
                  <a:pt x="108693" y="175308"/>
                </a:lnTo>
                <a:lnTo>
                  <a:pt x="108761" y="175308"/>
                </a:lnTo>
                <a:lnTo>
                  <a:pt x="108829" y="175302"/>
                </a:lnTo>
                <a:lnTo>
                  <a:pt x="108908" y="175286"/>
                </a:lnTo>
                <a:lnTo>
                  <a:pt x="108950" y="175259"/>
                </a:lnTo>
                <a:lnTo>
                  <a:pt x="108995" y="175215"/>
                </a:lnTo>
                <a:lnTo>
                  <a:pt x="109049" y="175155"/>
                </a:lnTo>
                <a:lnTo>
                  <a:pt x="109122" y="175105"/>
                </a:lnTo>
                <a:lnTo>
                  <a:pt x="109156" y="175094"/>
                </a:lnTo>
                <a:lnTo>
                  <a:pt x="109170" y="175094"/>
                </a:lnTo>
                <a:lnTo>
                  <a:pt x="109184" y="175092"/>
                </a:lnTo>
                <a:lnTo>
                  <a:pt x="109204" y="175092"/>
                </a:lnTo>
                <a:lnTo>
                  <a:pt x="109218" y="175097"/>
                </a:lnTo>
                <a:lnTo>
                  <a:pt x="109232" y="175108"/>
                </a:lnTo>
                <a:lnTo>
                  <a:pt x="109263" y="175130"/>
                </a:lnTo>
                <a:lnTo>
                  <a:pt x="109285" y="175135"/>
                </a:lnTo>
                <a:lnTo>
                  <a:pt x="109300" y="175144"/>
                </a:lnTo>
                <a:lnTo>
                  <a:pt x="109314" y="175152"/>
                </a:lnTo>
                <a:lnTo>
                  <a:pt x="109328" y="175174"/>
                </a:lnTo>
                <a:lnTo>
                  <a:pt x="109328" y="175198"/>
                </a:lnTo>
                <a:lnTo>
                  <a:pt x="109328" y="175212"/>
                </a:lnTo>
                <a:lnTo>
                  <a:pt x="109328" y="175237"/>
                </a:lnTo>
                <a:lnTo>
                  <a:pt x="109319" y="175245"/>
                </a:lnTo>
                <a:lnTo>
                  <a:pt x="109300" y="175270"/>
                </a:lnTo>
                <a:lnTo>
                  <a:pt x="109285" y="175286"/>
                </a:lnTo>
                <a:lnTo>
                  <a:pt x="109283" y="175297"/>
                </a:lnTo>
                <a:lnTo>
                  <a:pt x="109280" y="175311"/>
                </a:lnTo>
                <a:lnTo>
                  <a:pt x="109260" y="175330"/>
                </a:lnTo>
                <a:lnTo>
                  <a:pt x="109235" y="175335"/>
                </a:lnTo>
                <a:lnTo>
                  <a:pt x="109209" y="175338"/>
                </a:lnTo>
                <a:lnTo>
                  <a:pt x="109187" y="175349"/>
                </a:lnTo>
                <a:lnTo>
                  <a:pt x="109175" y="175349"/>
                </a:lnTo>
                <a:lnTo>
                  <a:pt x="109156" y="175360"/>
                </a:lnTo>
                <a:lnTo>
                  <a:pt x="109136" y="175360"/>
                </a:lnTo>
                <a:lnTo>
                  <a:pt x="109116" y="175371"/>
                </a:lnTo>
                <a:lnTo>
                  <a:pt x="109094" y="175379"/>
                </a:lnTo>
                <a:lnTo>
                  <a:pt x="109074" y="175390"/>
                </a:lnTo>
                <a:lnTo>
                  <a:pt x="109054" y="175415"/>
                </a:lnTo>
                <a:lnTo>
                  <a:pt x="109049" y="175432"/>
                </a:lnTo>
                <a:lnTo>
                  <a:pt x="109053" y="175463"/>
                </a:lnTo>
                <a:lnTo>
                  <a:pt x="109067" y="175498"/>
                </a:lnTo>
                <a:lnTo>
                  <a:pt x="109083" y="175525"/>
                </a:lnTo>
                <a:lnTo>
                  <a:pt x="109107" y="175558"/>
                </a:lnTo>
                <a:lnTo>
                  <a:pt x="109128" y="175584"/>
                </a:lnTo>
                <a:lnTo>
                  <a:pt x="109128" y="175606"/>
                </a:lnTo>
                <a:lnTo>
                  <a:pt x="109130" y="175631"/>
                </a:lnTo>
                <a:lnTo>
                  <a:pt x="109130" y="175653"/>
                </a:lnTo>
                <a:lnTo>
                  <a:pt x="109130" y="175694"/>
                </a:lnTo>
                <a:lnTo>
                  <a:pt x="109133" y="175710"/>
                </a:lnTo>
                <a:lnTo>
                  <a:pt x="109144" y="175759"/>
                </a:lnTo>
                <a:lnTo>
                  <a:pt x="109164" y="175773"/>
                </a:lnTo>
                <a:lnTo>
                  <a:pt x="109168" y="175775"/>
                </a:lnTo>
                <a:lnTo>
                  <a:pt x="109178" y="175779"/>
                </a:lnTo>
                <a:lnTo>
                  <a:pt x="109209" y="175781"/>
                </a:lnTo>
                <a:lnTo>
                  <a:pt x="109215" y="175781"/>
                </a:lnTo>
                <a:lnTo>
                  <a:pt x="109243" y="175770"/>
                </a:lnTo>
                <a:lnTo>
                  <a:pt x="109260" y="175748"/>
                </a:lnTo>
                <a:lnTo>
                  <a:pt x="109261" y="175745"/>
                </a:lnTo>
                <a:lnTo>
                  <a:pt x="109263" y="175738"/>
                </a:lnTo>
                <a:lnTo>
                  <a:pt x="109322" y="175675"/>
                </a:lnTo>
                <a:lnTo>
                  <a:pt x="109353" y="175664"/>
                </a:lnTo>
                <a:lnTo>
                  <a:pt x="109364" y="175655"/>
                </a:lnTo>
                <a:lnTo>
                  <a:pt x="109409" y="175603"/>
                </a:lnTo>
                <a:lnTo>
                  <a:pt x="109449" y="175527"/>
                </a:lnTo>
                <a:lnTo>
                  <a:pt x="109477" y="175491"/>
                </a:lnTo>
                <a:lnTo>
                  <a:pt x="109497" y="175475"/>
                </a:lnTo>
                <a:lnTo>
                  <a:pt x="109505" y="175458"/>
                </a:lnTo>
                <a:lnTo>
                  <a:pt x="109528" y="175426"/>
                </a:lnTo>
                <a:lnTo>
                  <a:pt x="109539" y="175404"/>
                </a:lnTo>
                <a:lnTo>
                  <a:pt x="109542" y="175393"/>
                </a:lnTo>
                <a:lnTo>
                  <a:pt x="109553" y="175374"/>
                </a:lnTo>
                <a:lnTo>
                  <a:pt x="109559" y="175360"/>
                </a:lnTo>
                <a:lnTo>
                  <a:pt x="109573" y="175338"/>
                </a:lnTo>
                <a:lnTo>
                  <a:pt x="109579" y="175324"/>
                </a:lnTo>
                <a:lnTo>
                  <a:pt x="109590" y="175311"/>
                </a:lnTo>
                <a:lnTo>
                  <a:pt x="109624" y="175283"/>
                </a:lnTo>
                <a:lnTo>
                  <a:pt x="109638" y="175270"/>
                </a:lnTo>
                <a:lnTo>
                  <a:pt x="109655" y="175253"/>
                </a:lnTo>
                <a:lnTo>
                  <a:pt x="109666" y="175250"/>
                </a:lnTo>
                <a:lnTo>
                  <a:pt x="109677" y="175248"/>
                </a:lnTo>
                <a:lnTo>
                  <a:pt x="109686" y="175248"/>
                </a:lnTo>
                <a:lnTo>
                  <a:pt x="109703" y="175245"/>
                </a:lnTo>
                <a:lnTo>
                  <a:pt x="109720" y="175245"/>
                </a:lnTo>
                <a:lnTo>
                  <a:pt x="109748" y="175256"/>
                </a:lnTo>
                <a:lnTo>
                  <a:pt x="109753" y="175261"/>
                </a:lnTo>
                <a:lnTo>
                  <a:pt x="109807" y="175300"/>
                </a:lnTo>
                <a:lnTo>
                  <a:pt x="109816" y="175316"/>
                </a:lnTo>
                <a:lnTo>
                  <a:pt x="109824" y="175346"/>
                </a:lnTo>
                <a:lnTo>
                  <a:pt x="109832" y="175360"/>
                </a:lnTo>
                <a:lnTo>
                  <a:pt x="109838" y="175376"/>
                </a:lnTo>
                <a:lnTo>
                  <a:pt x="109844" y="175398"/>
                </a:lnTo>
                <a:lnTo>
                  <a:pt x="109844" y="175417"/>
                </a:lnTo>
                <a:lnTo>
                  <a:pt x="109844" y="175431"/>
                </a:lnTo>
                <a:lnTo>
                  <a:pt x="109855" y="175461"/>
                </a:lnTo>
                <a:lnTo>
                  <a:pt x="109858" y="175469"/>
                </a:lnTo>
                <a:lnTo>
                  <a:pt x="109866" y="175483"/>
                </a:lnTo>
                <a:lnTo>
                  <a:pt x="109875" y="175505"/>
                </a:lnTo>
                <a:lnTo>
                  <a:pt x="109858" y="175675"/>
                </a:lnTo>
                <a:lnTo>
                  <a:pt x="109852" y="175738"/>
                </a:lnTo>
                <a:lnTo>
                  <a:pt x="109830" y="175817"/>
                </a:lnTo>
                <a:lnTo>
                  <a:pt x="109804" y="175858"/>
                </a:lnTo>
                <a:lnTo>
                  <a:pt x="109796" y="175872"/>
                </a:lnTo>
                <a:lnTo>
                  <a:pt x="109745" y="175940"/>
                </a:lnTo>
                <a:lnTo>
                  <a:pt x="109708" y="175970"/>
                </a:lnTo>
                <a:lnTo>
                  <a:pt x="109669" y="175987"/>
                </a:lnTo>
                <a:lnTo>
                  <a:pt x="109665" y="175988"/>
                </a:lnTo>
                <a:lnTo>
                  <a:pt x="109607" y="176008"/>
                </a:lnTo>
                <a:lnTo>
                  <a:pt x="109544" y="176034"/>
                </a:lnTo>
                <a:lnTo>
                  <a:pt x="109505" y="176049"/>
                </a:lnTo>
                <a:lnTo>
                  <a:pt x="109466" y="176071"/>
                </a:lnTo>
                <a:lnTo>
                  <a:pt x="109435" y="176077"/>
                </a:lnTo>
                <a:lnTo>
                  <a:pt x="109418" y="176077"/>
                </a:lnTo>
                <a:lnTo>
                  <a:pt x="109409" y="176077"/>
                </a:lnTo>
                <a:lnTo>
                  <a:pt x="109395" y="176077"/>
                </a:lnTo>
                <a:lnTo>
                  <a:pt x="109376" y="176077"/>
                </a:lnTo>
                <a:lnTo>
                  <a:pt x="109356" y="176082"/>
                </a:lnTo>
                <a:lnTo>
                  <a:pt x="109294" y="176096"/>
                </a:lnTo>
                <a:lnTo>
                  <a:pt x="109260" y="176121"/>
                </a:lnTo>
                <a:lnTo>
                  <a:pt x="109221" y="176143"/>
                </a:lnTo>
                <a:lnTo>
                  <a:pt x="109201" y="176192"/>
                </a:lnTo>
                <a:lnTo>
                  <a:pt x="109201" y="176211"/>
                </a:lnTo>
                <a:lnTo>
                  <a:pt x="109212" y="176241"/>
                </a:lnTo>
                <a:lnTo>
                  <a:pt x="109215" y="176249"/>
                </a:lnTo>
                <a:lnTo>
                  <a:pt x="109215" y="176282"/>
                </a:lnTo>
                <a:lnTo>
                  <a:pt x="109215" y="176296"/>
                </a:lnTo>
                <a:lnTo>
                  <a:pt x="109215" y="176318"/>
                </a:lnTo>
                <a:lnTo>
                  <a:pt x="109209" y="176340"/>
                </a:lnTo>
                <a:lnTo>
                  <a:pt x="109201" y="176359"/>
                </a:lnTo>
                <a:lnTo>
                  <a:pt x="109153" y="176400"/>
                </a:lnTo>
                <a:lnTo>
                  <a:pt x="109097" y="176411"/>
                </a:lnTo>
                <a:lnTo>
                  <a:pt x="109088" y="176413"/>
                </a:lnTo>
                <a:lnTo>
                  <a:pt x="109080" y="176419"/>
                </a:lnTo>
                <a:lnTo>
                  <a:pt x="109068" y="176422"/>
                </a:lnTo>
                <a:lnTo>
                  <a:pt x="109060" y="176424"/>
                </a:lnTo>
                <a:lnTo>
                  <a:pt x="109040" y="176435"/>
                </a:lnTo>
                <a:lnTo>
                  <a:pt x="109018" y="176435"/>
                </a:lnTo>
                <a:lnTo>
                  <a:pt x="109006" y="176435"/>
                </a:lnTo>
                <a:lnTo>
                  <a:pt x="108995" y="176446"/>
                </a:lnTo>
                <a:lnTo>
                  <a:pt x="108981" y="176457"/>
                </a:lnTo>
                <a:lnTo>
                  <a:pt x="108970" y="176476"/>
                </a:lnTo>
                <a:lnTo>
                  <a:pt x="108964" y="176485"/>
                </a:lnTo>
                <a:lnTo>
                  <a:pt x="108953" y="176498"/>
                </a:lnTo>
                <a:lnTo>
                  <a:pt x="108936" y="176509"/>
                </a:lnTo>
                <a:lnTo>
                  <a:pt x="108927" y="176515"/>
                </a:lnTo>
                <a:lnTo>
                  <a:pt x="108865" y="176556"/>
                </a:lnTo>
                <a:lnTo>
                  <a:pt x="108840" y="176591"/>
                </a:lnTo>
                <a:lnTo>
                  <a:pt x="108837" y="176605"/>
                </a:lnTo>
                <a:lnTo>
                  <a:pt x="108837" y="176632"/>
                </a:lnTo>
                <a:lnTo>
                  <a:pt x="108840" y="176660"/>
                </a:lnTo>
                <a:lnTo>
                  <a:pt x="108846" y="176671"/>
                </a:lnTo>
                <a:lnTo>
                  <a:pt x="108857" y="176690"/>
                </a:lnTo>
                <a:lnTo>
                  <a:pt x="108862" y="176701"/>
                </a:lnTo>
                <a:lnTo>
                  <a:pt x="108877" y="176720"/>
                </a:lnTo>
                <a:lnTo>
                  <a:pt x="108896" y="176734"/>
                </a:lnTo>
                <a:lnTo>
                  <a:pt x="108908" y="176739"/>
                </a:lnTo>
                <a:lnTo>
                  <a:pt x="108944" y="176750"/>
                </a:lnTo>
                <a:lnTo>
                  <a:pt x="108970" y="176750"/>
                </a:lnTo>
                <a:lnTo>
                  <a:pt x="109015" y="176756"/>
                </a:lnTo>
                <a:lnTo>
                  <a:pt x="109105" y="176723"/>
                </a:lnTo>
                <a:lnTo>
                  <a:pt x="109243" y="176649"/>
                </a:lnTo>
                <a:lnTo>
                  <a:pt x="109339" y="176605"/>
                </a:lnTo>
                <a:lnTo>
                  <a:pt x="109424" y="176556"/>
                </a:lnTo>
                <a:lnTo>
                  <a:pt x="109469" y="176548"/>
                </a:lnTo>
                <a:lnTo>
                  <a:pt x="109486" y="176545"/>
                </a:lnTo>
                <a:lnTo>
                  <a:pt x="109539" y="176539"/>
                </a:lnTo>
                <a:lnTo>
                  <a:pt x="109567" y="176542"/>
                </a:lnTo>
                <a:lnTo>
                  <a:pt x="109590" y="176553"/>
                </a:lnTo>
                <a:lnTo>
                  <a:pt x="109610" y="176564"/>
                </a:lnTo>
                <a:lnTo>
                  <a:pt x="109611" y="176565"/>
                </a:lnTo>
                <a:lnTo>
                  <a:pt x="109683" y="176597"/>
                </a:lnTo>
                <a:lnTo>
                  <a:pt x="109697" y="176616"/>
                </a:lnTo>
                <a:lnTo>
                  <a:pt x="109717" y="176654"/>
                </a:lnTo>
                <a:lnTo>
                  <a:pt x="109728" y="176676"/>
                </a:lnTo>
                <a:lnTo>
                  <a:pt x="109734" y="176701"/>
                </a:lnTo>
                <a:lnTo>
                  <a:pt x="109742" y="176723"/>
                </a:lnTo>
                <a:lnTo>
                  <a:pt x="109742" y="176742"/>
                </a:lnTo>
                <a:lnTo>
                  <a:pt x="109739" y="176767"/>
                </a:lnTo>
                <a:lnTo>
                  <a:pt x="109731" y="176777"/>
                </a:lnTo>
                <a:lnTo>
                  <a:pt x="109725" y="176797"/>
                </a:lnTo>
                <a:lnTo>
                  <a:pt x="109722" y="176829"/>
                </a:lnTo>
                <a:lnTo>
                  <a:pt x="109711" y="176849"/>
                </a:lnTo>
                <a:lnTo>
                  <a:pt x="109697" y="176884"/>
                </a:lnTo>
                <a:lnTo>
                  <a:pt x="109686" y="176923"/>
                </a:lnTo>
                <a:lnTo>
                  <a:pt x="109686" y="176947"/>
                </a:lnTo>
                <a:lnTo>
                  <a:pt x="109703" y="177073"/>
                </a:lnTo>
                <a:lnTo>
                  <a:pt x="109714" y="177128"/>
                </a:lnTo>
                <a:lnTo>
                  <a:pt x="109714" y="177156"/>
                </a:lnTo>
                <a:lnTo>
                  <a:pt x="109714" y="177177"/>
                </a:lnTo>
                <a:lnTo>
                  <a:pt x="109720" y="177204"/>
                </a:lnTo>
                <a:lnTo>
                  <a:pt x="109725" y="177221"/>
                </a:lnTo>
                <a:lnTo>
                  <a:pt x="109722" y="177267"/>
                </a:lnTo>
                <a:lnTo>
                  <a:pt x="109722" y="177292"/>
                </a:lnTo>
                <a:lnTo>
                  <a:pt x="109717" y="177311"/>
                </a:lnTo>
                <a:lnTo>
                  <a:pt x="109714" y="177322"/>
                </a:lnTo>
                <a:lnTo>
                  <a:pt x="109711" y="177352"/>
                </a:lnTo>
                <a:lnTo>
                  <a:pt x="109706" y="177369"/>
                </a:lnTo>
                <a:lnTo>
                  <a:pt x="109708" y="177451"/>
                </a:lnTo>
                <a:lnTo>
                  <a:pt x="109720" y="177489"/>
                </a:lnTo>
                <a:lnTo>
                  <a:pt x="109731" y="177516"/>
                </a:lnTo>
                <a:lnTo>
                  <a:pt x="109765" y="177555"/>
                </a:lnTo>
                <a:lnTo>
                  <a:pt x="109785" y="177566"/>
                </a:lnTo>
                <a:lnTo>
                  <a:pt x="109804" y="177577"/>
                </a:lnTo>
                <a:lnTo>
                  <a:pt x="109869" y="177585"/>
                </a:lnTo>
                <a:lnTo>
                  <a:pt x="109883" y="177588"/>
                </a:lnTo>
                <a:lnTo>
                  <a:pt x="109937" y="177602"/>
                </a:lnTo>
                <a:lnTo>
                  <a:pt x="109942" y="177604"/>
                </a:lnTo>
                <a:lnTo>
                  <a:pt x="109965" y="177607"/>
                </a:lnTo>
                <a:lnTo>
                  <a:pt x="109993" y="177612"/>
                </a:lnTo>
                <a:lnTo>
                  <a:pt x="110024" y="177623"/>
                </a:lnTo>
                <a:lnTo>
                  <a:pt x="110089" y="177610"/>
                </a:lnTo>
                <a:lnTo>
                  <a:pt x="110106" y="177599"/>
                </a:lnTo>
                <a:lnTo>
                  <a:pt x="110114" y="177588"/>
                </a:lnTo>
                <a:lnTo>
                  <a:pt x="110131" y="177571"/>
                </a:lnTo>
                <a:lnTo>
                  <a:pt x="110168" y="177519"/>
                </a:lnTo>
                <a:lnTo>
                  <a:pt x="110224" y="177453"/>
                </a:lnTo>
                <a:lnTo>
                  <a:pt x="110272" y="177374"/>
                </a:lnTo>
                <a:lnTo>
                  <a:pt x="110320" y="177281"/>
                </a:lnTo>
                <a:lnTo>
                  <a:pt x="110365" y="177207"/>
                </a:lnTo>
                <a:lnTo>
                  <a:pt x="110379" y="177177"/>
                </a:lnTo>
                <a:lnTo>
                  <a:pt x="110382" y="177150"/>
                </a:lnTo>
                <a:lnTo>
                  <a:pt x="110394" y="177139"/>
                </a:lnTo>
                <a:lnTo>
                  <a:pt x="110402" y="177122"/>
                </a:lnTo>
                <a:lnTo>
                  <a:pt x="110410" y="177111"/>
                </a:lnTo>
                <a:lnTo>
                  <a:pt x="110425" y="177098"/>
                </a:lnTo>
                <a:lnTo>
                  <a:pt x="110436" y="177089"/>
                </a:lnTo>
                <a:lnTo>
                  <a:pt x="110447" y="177081"/>
                </a:lnTo>
                <a:lnTo>
                  <a:pt x="110461" y="177062"/>
                </a:lnTo>
                <a:lnTo>
                  <a:pt x="110461" y="177051"/>
                </a:lnTo>
                <a:lnTo>
                  <a:pt x="110467" y="177037"/>
                </a:lnTo>
                <a:lnTo>
                  <a:pt x="110484" y="177021"/>
                </a:lnTo>
                <a:lnTo>
                  <a:pt x="110501" y="177016"/>
                </a:lnTo>
                <a:lnTo>
                  <a:pt x="110532" y="177016"/>
                </a:lnTo>
                <a:lnTo>
                  <a:pt x="110557" y="177016"/>
                </a:lnTo>
                <a:lnTo>
                  <a:pt x="110622" y="177043"/>
                </a:lnTo>
                <a:lnTo>
                  <a:pt x="110678" y="177065"/>
                </a:lnTo>
                <a:lnTo>
                  <a:pt x="110698" y="177070"/>
                </a:lnTo>
                <a:lnTo>
                  <a:pt x="110707" y="177079"/>
                </a:lnTo>
                <a:lnTo>
                  <a:pt x="110729" y="177095"/>
                </a:lnTo>
                <a:lnTo>
                  <a:pt x="110740" y="177103"/>
                </a:lnTo>
                <a:lnTo>
                  <a:pt x="110814" y="177133"/>
                </a:lnTo>
                <a:lnTo>
                  <a:pt x="110836" y="177133"/>
                </a:lnTo>
                <a:lnTo>
                  <a:pt x="110845" y="177133"/>
                </a:lnTo>
                <a:lnTo>
                  <a:pt x="110879" y="177111"/>
                </a:lnTo>
                <a:lnTo>
                  <a:pt x="110899" y="177095"/>
                </a:lnTo>
                <a:lnTo>
                  <a:pt x="110920" y="177074"/>
                </a:lnTo>
                <a:lnTo>
                  <a:pt x="110932" y="177071"/>
                </a:lnTo>
                <a:lnTo>
                  <a:pt x="110941" y="177070"/>
                </a:lnTo>
                <a:lnTo>
                  <a:pt x="110938" y="177051"/>
                </a:lnTo>
                <a:lnTo>
                  <a:pt x="110926" y="177035"/>
                </a:lnTo>
                <a:lnTo>
                  <a:pt x="110915" y="177024"/>
                </a:lnTo>
                <a:lnTo>
                  <a:pt x="110910" y="176996"/>
                </a:lnTo>
                <a:lnTo>
                  <a:pt x="110912" y="176977"/>
                </a:lnTo>
                <a:lnTo>
                  <a:pt x="110910" y="176958"/>
                </a:lnTo>
                <a:lnTo>
                  <a:pt x="110904" y="176950"/>
                </a:lnTo>
                <a:lnTo>
                  <a:pt x="110898" y="176942"/>
                </a:lnTo>
                <a:lnTo>
                  <a:pt x="110882" y="176914"/>
                </a:lnTo>
                <a:lnTo>
                  <a:pt x="110882" y="176892"/>
                </a:lnTo>
                <a:lnTo>
                  <a:pt x="110890" y="176876"/>
                </a:lnTo>
                <a:lnTo>
                  <a:pt x="110905" y="176843"/>
                </a:lnTo>
                <a:lnTo>
                  <a:pt x="110906" y="176828"/>
                </a:lnTo>
                <a:lnTo>
                  <a:pt x="110907" y="176805"/>
                </a:lnTo>
                <a:lnTo>
                  <a:pt x="110912" y="176791"/>
                </a:lnTo>
                <a:lnTo>
                  <a:pt x="110920" y="176776"/>
                </a:lnTo>
                <a:lnTo>
                  <a:pt x="110942" y="176754"/>
                </a:lnTo>
                <a:lnTo>
                  <a:pt x="110959" y="176741"/>
                </a:lnTo>
                <a:lnTo>
                  <a:pt x="110981" y="176730"/>
                </a:lnTo>
                <a:lnTo>
                  <a:pt x="110999" y="176709"/>
                </a:lnTo>
                <a:lnTo>
                  <a:pt x="111011" y="176689"/>
                </a:lnTo>
                <a:lnTo>
                  <a:pt x="111018" y="176677"/>
                </a:lnTo>
                <a:lnTo>
                  <a:pt x="111016" y="176665"/>
                </a:lnTo>
                <a:lnTo>
                  <a:pt x="111014" y="176658"/>
                </a:lnTo>
                <a:lnTo>
                  <a:pt x="111014" y="176651"/>
                </a:lnTo>
                <a:lnTo>
                  <a:pt x="111036" y="176634"/>
                </a:lnTo>
                <a:lnTo>
                  <a:pt x="111058" y="176619"/>
                </a:lnTo>
                <a:lnTo>
                  <a:pt x="111065" y="176611"/>
                </a:lnTo>
                <a:lnTo>
                  <a:pt x="111076" y="176597"/>
                </a:lnTo>
                <a:lnTo>
                  <a:pt x="111087" y="176580"/>
                </a:lnTo>
                <a:lnTo>
                  <a:pt x="111096" y="176567"/>
                </a:lnTo>
                <a:lnTo>
                  <a:pt x="111110" y="176553"/>
                </a:lnTo>
                <a:lnTo>
                  <a:pt x="111118" y="176545"/>
                </a:lnTo>
                <a:lnTo>
                  <a:pt x="111127" y="176539"/>
                </a:lnTo>
                <a:lnTo>
                  <a:pt x="111132" y="176528"/>
                </a:lnTo>
                <a:lnTo>
                  <a:pt x="111141" y="176520"/>
                </a:lnTo>
                <a:lnTo>
                  <a:pt x="111158" y="176474"/>
                </a:lnTo>
                <a:lnTo>
                  <a:pt x="111166" y="176438"/>
                </a:lnTo>
                <a:lnTo>
                  <a:pt x="111166" y="176427"/>
                </a:lnTo>
                <a:lnTo>
                  <a:pt x="111169" y="176411"/>
                </a:lnTo>
                <a:lnTo>
                  <a:pt x="111172" y="176394"/>
                </a:lnTo>
                <a:lnTo>
                  <a:pt x="111177" y="176367"/>
                </a:lnTo>
                <a:lnTo>
                  <a:pt x="111177" y="176353"/>
                </a:lnTo>
                <a:lnTo>
                  <a:pt x="111177" y="176331"/>
                </a:lnTo>
                <a:lnTo>
                  <a:pt x="111183" y="176301"/>
                </a:lnTo>
                <a:lnTo>
                  <a:pt x="111186" y="176282"/>
                </a:lnTo>
                <a:lnTo>
                  <a:pt x="111191" y="176263"/>
                </a:lnTo>
                <a:lnTo>
                  <a:pt x="111211" y="176236"/>
                </a:lnTo>
                <a:lnTo>
                  <a:pt x="111228" y="176222"/>
                </a:lnTo>
                <a:lnTo>
                  <a:pt x="111228" y="176222"/>
                </a:lnTo>
                <a:lnTo>
                  <a:pt x="111228" y="176222"/>
                </a:lnTo>
                <a:lnTo>
                  <a:pt x="111236" y="176219"/>
                </a:lnTo>
                <a:lnTo>
                  <a:pt x="111240" y="176218"/>
                </a:lnTo>
                <a:lnTo>
                  <a:pt x="111245" y="176216"/>
                </a:lnTo>
                <a:lnTo>
                  <a:pt x="111251" y="176208"/>
                </a:lnTo>
                <a:lnTo>
                  <a:pt x="111254" y="176181"/>
                </a:lnTo>
                <a:lnTo>
                  <a:pt x="111254" y="176174"/>
                </a:lnTo>
                <a:lnTo>
                  <a:pt x="111254" y="176167"/>
                </a:lnTo>
                <a:lnTo>
                  <a:pt x="111242" y="176140"/>
                </a:lnTo>
                <a:lnTo>
                  <a:pt x="111220" y="176112"/>
                </a:lnTo>
                <a:lnTo>
                  <a:pt x="111186" y="176088"/>
                </a:lnTo>
                <a:lnTo>
                  <a:pt x="111141" y="176060"/>
                </a:lnTo>
                <a:lnTo>
                  <a:pt x="111107" y="176039"/>
                </a:lnTo>
                <a:lnTo>
                  <a:pt x="111087" y="176019"/>
                </a:lnTo>
                <a:lnTo>
                  <a:pt x="111059" y="175987"/>
                </a:lnTo>
                <a:lnTo>
                  <a:pt x="111039" y="175970"/>
                </a:lnTo>
                <a:lnTo>
                  <a:pt x="111032" y="175965"/>
                </a:lnTo>
                <a:lnTo>
                  <a:pt x="111025" y="175959"/>
                </a:lnTo>
                <a:lnTo>
                  <a:pt x="111005" y="175945"/>
                </a:lnTo>
                <a:lnTo>
                  <a:pt x="110997" y="175940"/>
                </a:lnTo>
                <a:lnTo>
                  <a:pt x="110988" y="175935"/>
                </a:lnTo>
                <a:lnTo>
                  <a:pt x="110972" y="175915"/>
                </a:lnTo>
                <a:lnTo>
                  <a:pt x="110969" y="175893"/>
                </a:lnTo>
                <a:lnTo>
                  <a:pt x="110978" y="175889"/>
                </a:lnTo>
                <a:lnTo>
                  <a:pt x="110980" y="175888"/>
                </a:lnTo>
                <a:lnTo>
                  <a:pt x="110986" y="175880"/>
                </a:lnTo>
                <a:lnTo>
                  <a:pt x="110997" y="175869"/>
                </a:lnTo>
                <a:lnTo>
                  <a:pt x="111003" y="175850"/>
                </a:lnTo>
                <a:lnTo>
                  <a:pt x="111003" y="175836"/>
                </a:lnTo>
                <a:lnTo>
                  <a:pt x="111003" y="175831"/>
                </a:lnTo>
                <a:lnTo>
                  <a:pt x="111003" y="175825"/>
                </a:lnTo>
                <a:lnTo>
                  <a:pt x="111003" y="175820"/>
                </a:lnTo>
                <a:lnTo>
                  <a:pt x="111003" y="175795"/>
                </a:lnTo>
                <a:lnTo>
                  <a:pt x="110997" y="175770"/>
                </a:lnTo>
                <a:lnTo>
                  <a:pt x="110955" y="175724"/>
                </a:lnTo>
                <a:lnTo>
                  <a:pt x="110947" y="175718"/>
                </a:lnTo>
                <a:lnTo>
                  <a:pt x="110943" y="175716"/>
                </a:lnTo>
                <a:lnTo>
                  <a:pt x="110935" y="175710"/>
                </a:lnTo>
                <a:lnTo>
                  <a:pt x="110918" y="175683"/>
                </a:lnTo>
                <a:lnTo>
                  <a:pt x="110917" y="175680"/>
                </a:lnTo>
                <a:lnTo>
                  <a:pt x="110915" y="175677"/>
                </a:lnTo>
                <a:lnTo>
                  <a:pt x="110898" y="175661"/>
                </a:lnTo>
                <a:lnTo>
                  <a:pt x="110866" y="175640"/>
                </a:lnTo>
                <a:lnTo>
                  <a:pt x="110864" y="175639"/>
                </a:lnTo>
                <a:lnTo>
                  <a:pt x="110839" y="175631"/>
                </a:lnTo>
                <a:lnTo>
                  <a:pt x="110802" y="175606"/>
                </a:lnTo>
                <a:lnTo>
                  <a:pt x="110795" y="175599"/>
                </a:lnTo>
                <a:lnTo>
                  <a:pt x="110788" y="175592"/>
                </a:lnTo>
                <a:lnTo>
                  <a:pt x="110754" y="175579"/>
                </a:lnTo>
                <a:lnTo>
                  <a:pt x="110732" y="175562"/>
                </a:lnTo>
                <a:lnTo>
                  <a:pt x="110712" y="175549"/>
                </a:lnTo>
                <a:lnTo>
                  <a:pt x="110705" y="175543"/>
                </a:lnTo>
                <a:lnTo>
                  <a:pt x="110698" y="175538"/>
                </a:lnTo>
                <a:lnTo>
                  <a:pt x="110684" y="175505"/>
                </a:lnTo>
                <a:lnTo>
                  <a:pt x="110707" y="175475"/>
                </a:lnTo>
                <a:lnTo>
                  <a:pt x="110715" y="175468"/>
                </a:lnTo>
                <a:lnTo>
                  <a:pt x="110723" y="175461"/>
                </a:lnTo>
                <a:lnTo>
                  <a:pt x="110749" y="175453"/>
                </a:lnTo>
                <a:lnTo>
                  <a:pt x="110754" y="175453"/>
                </a:lnTo>
                <a:lnTo>
                  <a:pt x="110760" y="175453"/>
                </a:lnTo>
                <a:lnTo>
                  <a:pt x="110774" y="175447"/>
                </a:lnTo>
                <a:lnTo>
                  <a:pt x="110783" y="175445"/>
                </a:lnTo>
                <a:lnTo>
                  <a:pt x="110791" y="175442"/>
                </a:lnTo>
                <a:lnTo>
                  <a:pt x="110825" y="175412"/>
                </a:lnTo>
                <a:lnTo>
                  <a:pt x="110833" y="175404"/>
                </a:lnTo>
                <a:lnTo>
                  <a:pt x="110842" y="175395"/>
                </a:lnTo>
                <a:lnTo>
                  <a:pt x="110859" y="175374"/>
                </a:lnTo>
                <a:lnTo>
                  <a:pt x="110870" y="175352"/>
                </a:lnTo>
                <a:lnTo>
                  <a:pt x="110881" y="175316"/>
                </a:lnTo>
                <a:lnTo>
                  <a:pt x="110886" y="175306"/>
                </a:lnTo>
                <a:lnTo>
                  <a:pt x="110890" y="175297"/>
                </a:lnTo>
                <a:lnTo>
                  <a:pt x="110910" y="175280"/>
                </a:lnTo>
                <a:lnTo>
                  <a:pt x="110916" y="175279"/>
                </a:lnTo>
                <a:lnTo>
                  <a:pt x="110980" y="175261"/>
                </a:lnTo>
                <a:lnTo>
                  <a:pt x="111095" y="175250"/>
                </a:lnTo>
                <a:lnTo>
                  <a:pt x="111166" y="175246"/>
                </a:lnTo>
                <a:lnTo>
                  <a:pt x="111254" y="175249"/>
                </a:lnTo>
                <a:lnTo>
                  <a:pt x="111326" y="175246"/>
                </a:lnTo>
                <a:lnTo>
                  <a:pt x="111448" y="175229"/>
                </a:lnTo>
                <a:lnTo>
                  <a:pt x="111485" y="175215"/>
                </a:lnTo>
                <a:lnTo>
                  <a:pt x="111569" y="175193"/>
                </a:lnTo>
                <a:lnTo>
                  <a:pt x="111645" y="175122"/>
                </a:lnTo>
                <a:lnTo>
                  <a:pt x="111727" y="175051"/>
                </a:lnTo>
                <a:lnTo>
                  <a:pt x="111771" y="175003"/>
                </a:lnTo>
                <a:lnTo>
                  <a:pt x="111775" y="174999"/>
                </a:lnTo>
                <a:lnTo>
                  <a:pt x="111840" y="174949"/>
                </a:lnTo>
                <a:lnTo>
                  <a:pt x="111939" y="174933"/>
                </a:lnTo>
                <a:lnTo>
                  <a:pt x="111989" y="174925"/>
                </a:lnTo>
                <a:lnTo>
                  <a:pt x="112036" y="174925"/>
                </a:lnTo>
                <a:lnTo>
                  <a:pt x="112051" y="174925"/>
                </a:lnTo>
                <a:lnTo>
                  <a:pt x="112107" y="174907"/>
                </a:lnTo>
                <a:lnTo>
                  <a:pt x="112108" y="174906"/>
                </a:lnTo>
                <a:lnTo>
                  <a:pt x="112170" y="174886"/>
                </a:lnTo>
                <a:lnTo>
                  <a:pt x="112277" y="174813"/>
                </a:lnTo>
                <a:lnTo>
                  <a:pt x="112283" y="174806"/>
                </a:lnTo>
                <a:lnTo>
                  <a:pt x="112322" y="174763"/>
                </a:lnTo>
                <a:lnTo>
                  <a:pt x="112379" y="174714"/>
                </a:lnTo>
                <a:lnTo>
                  <a:pt x="112412" y="174714"/>
                </a:lnTo>
                <a:lnTo>
                  <a:pt x="112422" y="174721"/>
                </a:lnTo>
                <a:lnTo>
                  <a:pt x="112432" y="174728"/>
                </a:lnTo>
                <a:lnTo>
                  <a:pt x="112449" y="174747"/>
                </a:lnTo>
                <a:lnTo>
                  <a:pt x="112450" y="174748"/>
                </a:lnTo>
                <a:lnTo>
                  <a:pt x="112450" y="174748"/>
                </a:lnTo>
                <a:lnTo>
                  <a:pt x="112452" y="174750"/>
                </a:lnTo>
                <a:lnTo>
                  <a:pt x="112457" y="174772"/>
                </a:lnTo>
                <a:lnTo>
                  <a:pt x="112458" y="174772"/>
                </a:lnTo>
                <a:lnTo>
                  <a:pt x="112460" y="174782"/>
                </a:lnTo>
                <a:lnTo>
                  <a:pt x="112469" y="174802"/>
                </a:lnTo>
                <a:lnTo>
                  <a:pt x="112477" y="174815"/>
                </a:lnTo>
                <a:lnTo>
                  <a:pt x="112486" y="174826"/>
                </a:lnTo>
                <a:lnTo>
                  <a:pt x="112505" y="174854"/>
                </a:lnTo>
                <a:lnTo>
                  <a:pt x="112545" y="174867"/>
                </a:lnTo>
                <a:lnTo>
                  <a:pt x="112604" y="174851"/>
                </a:lnTo>
                <a:lnTo>
                  <a:pt x="112627" y="174826"/>
                </a:lnTo>
                <a:lnTo>
                  <a:pt x="112667" y="174785"/>
                </a:lnTo>
                <a:lnTo>
                  <a:pt x="112673" y="174751"/>
                </a:lnTo>
                <a:lnTo>
                  <a:pt x="112694" y="174714"/>
                </a:lnTo>
                <a:lnTo>
                  <a:pt x="112710" y="174693"/>
                </a:lnTo>
                <a:lnTo>
                  <a:pt x="112724" y="174680"/>
                </a:lnTo>
                <a:lnTo>
                  <a:pt x="112733" y="174671"/>
                </a:lnTo>
                <a:lnTo>
                  <a:pt x="112743" y="174644"/>
                </a:lnTo>
                <a:lnTo>
                  <a:pt x="112751" y="174626"/>
                </a:lnTo>
                <a:lnTo>
                  <a:pt x="112765" y="174610"/>
                </a:lnTo>
                <a:lnTo>
                  <a:pt x="112775" y="174596"/>
                </a:lnTo>
                <a:lnTo>
                  <a:pt x="112794" y="174592"/>
                </a:lnTo>
                <a:lnTo>
                  <a:pt x="112815" y="174585"/>
                </a:lnTo>
                <a:lnTo>
                  <a:pt x="112838" y="174584"/>
                </a:lnTo>
                <a:lnTo>
                  <a:pt x="112860" y="174592"/>
                </a:lnTo>
                <a:lnTo>
                  <a:pt x="112878" y="174603"/>
                </a:lnTo>
                <a:lnTo>
                  <a:pt x="112917" y="174616"/>
                </a:lnTo>
                <a:lnTo>
                  <a:pt x="112954" y="174616"/>
                </a:lnTo>
                <a:lnTo>
                  <a:pt x="112962" y="174618"/>
                </a:lnTo>
                <a:lnTo>
                  <a:pt x="112971" y="174621"/>
                </a:lnTo>
                <a:lnTo>
                  <a:pt x="113028" y="174628"/>
                </a:lnTo>
                <a:lnTo>
                  <a:pt x="113035" y="174629"/>
                </a:lnTo>
                <a:lnTo>
                  <a:pt x="113092" y="174618"/>
                </a:lnTo>
                <a:lnTo>
                  <a:pt x="113131" y="174596"/>
                </a:lnTo>
                <a:lnTo>
                  <a:pt x="113131" y="174596"/>
                </a:lnTo>
                <a:lnTo>
                  <a:pt x="113176" y="174564"/>
                </a:lnTo>
                <a:lnTo>
                  <a:pt x="113219" y="174514"/>
                </a:lnTo>
                <a:lnTo>
                  <a:pt x="113250" y="174471"/>
                </a:lnTo>
                <a:lnTo>
                  <a:pt x="113286" y="174451"/>
                </a:lnTo>
                <a:lnTo>
                  <a:pt x="113315" y="174451"/>
                </a:lnTo>
                <a:lnTo>
                  <a:pt x="113379" y="174465"/>
                </a:lnTo>
                <a:lnTo>
                  <a:pt x="113464" y="174498"/>
                </a:lnTo>
                <a:lnTo>
                  <a:pt x="113504" y="174533"/>
                </a:lnTo>
                <a:lnTo>
                  <a:pt x="113546" y="174580"/>
                </a:lnTo>
                <a:lnTo>
                  <a:pt x="113547" y="174583"/>
                </a:lnTo>
                <a:lnTo>
                  <a:pt x="113602" y="174676"/>
                </a:lnTo>
                <a:lnTo>
                  <a:pt x="113633" y="174733"/>
                </a:lnTo>
                <a:lnTo>
                  <a:pt x="113678" y="174782"/>
                </a:lnTo>
                <a:lnTo>
                  <a:pt x="113712" y="174804"/>
                </a:lnTo>
                <a:lnTo>
                  <a:pt x="113802" y="174854"/>
                </a:lnTo>
                <a:lnTo>
                  <a:pt x="113972" y="174958"/>
                </a:lnTo>
                <a:lnTo>
                  <a:pt x="114028" y="174985"/>
                </a:lnTo>
                <a:lnTo>
                  <a:pt x="114090" y="175034"/>
                </a:lnTo>
                <a:lnTo>
                  <a:pt x="114115" y="175086"/>
                </a:lnTo>
                <a:lnTo>
                  <a:pt x="114192" y="175174"/>
                </a:lnTo>
                <a:lnTo>
                  <a:pt x="114248" y="175204"/>
                </a:lnTo>
                <a:lnTo>
                  <a:pt x="114352" y="175229"/>
                </a:lnTo>
                <a:lnTo>
                  <a:pt x="114411" y="175229"/>
                </a:lnTo>
                <a:lnTo>
                  <a:pt x="114496" y="175234"/>
                </a:lnTo>
                <a:lnTo>
                  <a:pt x="114567" y="175229"/>
                </a:lnTo>
                <a:lnTo>
                  <a:pt x="114576" y="175227"/>
                </a:lnTo>
                <a:lnTo>
                  <a:pt x="114586" y="175226"/>
                </a:lnTo>
                <a:lnTo>
                  <a:pt x="114606" y="175218"/>
                </a:lnTo>
                <a:lnTo>
                  <a:pt x="114608" y="175217"/>
                </a:lnTo>
                <a:lnTo>
                  <a:pt x="114610" y="175216"/>
                </a:lnTo>
                <a:lnTo>
                  <a:pt x="114614" y="175215"/>
                </a:lnTo>
                <a:lnTo>
                  <a:pt x="114629" y="175196"/>
                </a:lnTo>
                <a:lnTo>
                  <a:pt x="114662" y="175146"/>
                </a:lnTo>
                <a:lnTo>
                  <a:pt x="114696" y="175053"/>
                </a:lnTo>
                <a:lnTo>
                  <a:pt x="114713" y="174993"/>
                </a:lnTo>
                <a:lnTo>
                  <a:pt x="114713" y="174936"/>
                </a:lnTo>
                <a:lnTo>
                  <a:pt x="114727" y="174821"/>
                </a:lnTo>
                <a:lnTo>
                  <a:pt x="114729" y="174816"/>
                </a:lnTo>
                <a:lnTo>
                  <a:pt x="114753" y="174722"/>
                </a:lnTo>
                <a:lnTo>
                  <a:pt x="114770" y="174613"/>
                </a:lnTo>
                <a:lnTo>
                  <a:pt x="114786" y="174512"/>
                </a:lnTo>
                <a:lnTo>
                  <a:pt x="114826" y="174419"/>
                </a:lnTo>
                <a:lnTo>
                  <a:pt x="114860" y="174315"/>
                </a:lnTo>
                <a:lnTo>
                  <a:pt x="114868" y="174232"/>
                </a:lnTo>
                <a:lnTo>
                  <a:pt x="114877" y="174208"/>
                </a:lnTo>
                <a:lnTo>
                  <a:pt x="114916" y="174175"/>
                </a:lnTo>
                <a:lnTo>
                  <a:pt x="114958" y="174153"/>
                </a:lnTo>
                <a:lnTo>
                  <a:pt x="115006" y="174150"/>
                </a:lnTo>
                <a:lnTo>
                  <a:pt x="115063" y="174159"/>
                </a:lnTo>
                <a:lnTo>
                  <a:pt x="115097" y="174161"/>
                </a:lnTo>
                <a:lnTo>
                  <a:pt x="115147" y="174170"/>
                </a:lnTo>
                <a:lnTo>
                  <a:pt x="115212" y="174175"/>
                </a:lnTo>
                <a:lnTo>
                  <a:pt x="115222" y="174176"/>
                </a:lnTo>
                <a:lnTo>
                  <a:pt x="115232" y="174178"/>
                </a:lnTo>
                <a:lnTo>
                  <a:pt x="115266" y="174183"/>
                </a:lnTo>
                <a:lnTo>
                  <a:pt x="115317" y="174183"/>
                </a:lnTo>
                <a:lnTo>
                  <a:pt x="115398" y="174161"/>
                </a:lnTo>
                <a:lnTo>
                  <a:pt x="115494" y="174159"/>
                </a:lnTo>
                <a:lnTo>
                  <a:pt x="115548" y="174167"/>
                </a:lnTo>
                <a:lnTo>
                  <a:pt x="115558" y="174170"/>
                </a:lnTo>
                <a:lnTo>
                  <a:pt x="115567" y="174172"/>
                </a:lnTo>
                <a:lnTo>
                  <a:pt x="115604" y="174189"/>
                </a:lnTo>
                <a:lnTo>
                  <a:pt x="115644" y="174205"/>
                </a:lnTo>
                <a:lnTo>
                  <a:pt x="115652" y="174211"/>
                </a:lnTo>
                <a:lnTo>
                  <a:pt x="115661" y="174216"/>
                </a:lnTo>
                <a:lnTo>
                  <a:pt x="115686" y="174238"/>
                </a:lnTo>
                <a:lnTo>
                  <a:pt x="115708" y="174257"/>
                </a:lnTo>
                <a:lnTo>
                  <a:pt x="115723" y="174279"/>
                </a:lnTo>
                <a:lnTo>
                  <a:pt x="115731" y="174317"/>
                </a:lnTo>
                <a:lnTo>
                  <a:pt x="115731" y="174350"/>
                </a:lnTo>
                <a:lnTo>
                  <a:pt x="115729" y="174363"/>
                </a:lnTo>
                <a:lnTo>
                  <a:pt x="115728" y="174375"/>
                </a:lnTo>
                <a:lnTo>
                  <a:pt x="115725" y="174468"/>
                </a:lnTo>
                <a:lnTo>
                  <a:pt x="115723" y="174498"/>
                </a:lnTo>
                <a:lnTo>
                  <a:pt x="115723" y="174550"/>
                </a:lnTo>
                <a:lnTo>
                  <a:pt x="115731" y="174591"/>
                </a:lnTo>
                <a:lnTo>
                  <a:pt x="115745" y="174646"/>
                </a:lnTo>
                <a:lnTo>
                  <a:pt x="115747" y="174649"/>
                </a:lnTo>
                <a:lnTo>
                  <a:pt x="115748" y="174653"/>
                </a:lnTo>
                <a:lnTo>
                  <a:pt x="115776" y="174714"/>
                </a:lnTo>
                <a:lnTo>
                  <a:pt x="115802" y="174752"/>
                </a:lnTo>
                <a:lnTo>
                  <a:pt x="115818" y="174821"/>
                </a:lnTo>
                <a:lnTo>
                  <a:pt x="115824" y="174856"/>
                </a:lnTo>
                <a:lnTo>
                  <a:pt x="115824" y="174884"/>
                </a:lnTo>
                <a:lnTo>
                  <a:pt x="115824" y="174908"/>
                </a:lnTo>
                <a:lnTo>
                  <a:pt x="115835" y="174936"/>
                </a:lnTo>
                <a:lnTo>
                  <a:pt x="115858" y="174969"/>
                </a:lnTo>
                <a:lnTo>
                  <a:pt x="115917" y="175004"/>
                </a:lnTo>
                <a:lnTo>
                  <a:pt x="115999" y="175034"/>
                </a:lnTo>
                <a:lnTo>
                  <a:pt x="116025" y="175034"/>
                </a:lnTo>
                <a:lnTo>
                  <a:pt x="116052" y="175034"/>
                </a:lnTo>
                <a:lnTo>
                  <a:pt x="116103" y="175001"/>
                </a:lnTo>
                <a:lnTo>
                  <a:pt x="116205" y="174971"/>
                </a:lnTo>
                <a:lnTo>
                  <a:pt x="116278" y="174955"/>
                </a:lnTo>
                <a:lnTo>
                  <a:pt x="116334" y="174936"/>
                </a:lnTo>
                <a:lnTo>
                  <a:pt x="116388" y="174908"/>
                </a:lnTo>
                <a:lnTo>
                  <a:pt x="116422" y="174854"/>
                </a:lnTo>
                <a:lnTo>
                  <a:pt x="116464" y="174796"/>
                </a:lnTo>
                <a:lnTo>
                  <a:pt x="116520" y="174750"/>
                </a:lnTo>
                <a:lnTo>
                  <a:pt x="116687" y="174684"/>
                </a:lnTo>
                <a:lnTo>
                  <a:pt x="116774" y="174648"/>
                </a:lnTo>
                <a:lnTo>
                  <a:pt x="116817" y="174610"/>
                </a:lnTo>
                <a:lnTo>
                  <a:pt x="116861" y="174563"/>
                </a:lnTo>
                <a:lnTo>
                  <a:pt x="116884" y="174539"/>
                </a:lnTo>
                <a:lnTo>
                  <a:pt x="116941" y="174451"/>
                </a:lnTo>
                <a:lnTo>
                  <a:pt x="116974" y="174413"/>
                </a:lnTo>
                <a:lnTo>
                  <a:pt x="116991" y="174398"/>
                </a:lnTo>
                <a:lnTo>
                  <a:pt x="117001" y="174389"/>
                </a:lnTo>
                <a:lnTo>
                  <a:pt x="117008" y="174383"/>
                </a:lnTo>
                <a:lnTo>
                  <a:pt x="117014" y="174380"/>
                </a:lnTo>
                <a:lnTo>
                  <a:pt x="117020" y="174377"/>
                </a:lnTo>
                <a:lnTo>
                  <a:pt x="117036" y="174377"/>
                </a:lnTo>
                <a:lnTo>
                  <a:pt x="117051" y="174383"/>
                </a:lnTo>
                <a:lnTo>
                  <a:pt x="117065" y="174391"/>
                </a:lnTo>
                <a:lnTo>
                  <a:pt x="117084" y="174405"/>
                </a:lnTo>
                <a:lnTo>
                  <a:pt x="117101" y="174429"/>
                </a:lnTo>
                <a:lnTo>
                  <a:pt x="117102" y="174430"/>
                </a:lnTo>
                <a:lnTo>
                  <a:pt x="117163" y="174495"/>
                </a:lnTo>
                <a:lnTo>
                  <a:pt x="117208" y="174536"/>
                </a:lnTo>
                <a:lnTo>
                  <a:pt x="117282" y="174596"/>
                </a:lnTo>
                <a:lnTo>
                  <a:pt x="117313" y="174626"/>
                </a:lnTo>
                <a:lnTo>
                  <a:pt x="117344" y="174643"/>
                </a:lnTo>
                <a:lnTo>
                  <a:pt x="117354" y="174647"/>
                </a:lnTo>
                <a:lnTo>
                  <a:pt x="117364" y="174651"/>
                </a:lnTo>
                <a:lnTo>
                  <a:pt x="117411" y="174651"/>
                </a:lnTo>
                <a:lnTo>
                  <a:pt x="117462" y="174610"/>
                </a:lnTo>
                <a:lnTo>
                  <a:pt x="117465" y="174607"/>
                </a:lnTo>
                <a:lnTo>
                  <a:pt x="117502" y="174588"/>
                </a:lnTo>
                <a:lnTo>
                  <a:pt x="117538" y="174566"/>
                </a:lnTo>
                <a:lnTo>
                  <a:pt x="117589" y="174566"/>
                </a:lnTo>
                <a:lnTo>
                  <a:pt x="117643" y="174594"/>
                </a:lnTo>
                <a:lnTo>
                  <a:pt x="117702" y="174618"/>
                </a:lnTo>
                <a:lnTo>
                  <a:pt x="117772" y="174626"/>
                </a:lnTo>
                <a:lnTo>
                  <a:pt x="117823" y="174632"/>
                </a:lnTo>
                <a:lnTo>
                  <a:pt x="117880" y="174662"/>
                </a:lnTo>
                <a:lnTo>
                  <a:pt x="117961" y="174709"/>
                </a:lnTo>
                <a:lnTo>
                  <a:pt x="118006" y="174758"/>
                </a:lnTo>
                <a:lnTo>
                  <a:pt x="118018" y="174791"/>
                </a:lnTo>
                <a:lnTo>
                  <a:pt x="117987" y="174821"/>
                </a:lnTo>
                <a:lnTo>
                  <a:pt x="117944" y="174837"/>
                </a:lnTo>
                <a:lnTo>
                  <a:pt x="117913" y="174851"/>
                </a:lnTo>
                <a:lnTo>
                  <a:pt x="117843" y="174895"/>
                </a:lnTo>
                <a:lnTo>
                  <a:pt x="117794" y="174935"/>
                </a:lnTo>
                <a:lnTo>
                  <a:pt x="117764" y="174960"/>
                </a:lnTo>
                <a:lnTo>
                  <a:pt x="117726" y="175005"/>
                </a:lnTo>
                <a:lnTo>
                  <a:pt x="117708" y="175026"/>
                </a:lnTo>
                <a:lnTo>
                  <a:pt x="117668" y="175062"/>
                </a:lnTo>
                <a:lnTo>
                  <a:pt x="117623" y="175092"/>
                </a:lnTo>
                <a:lnTo>
                  <a:pt x="117547" y="175149"/>
                </a:lnTo>
                <a:lnTo>
                  <a:pt x="117485" y="175198"/>
                </a:lnTo>
                <a:lnTo>
                  <a:pt x="117440" y="175261"/>
                </a:lnTo>
                <a:lnTo>
                  <a:pt x="117414" y="175324"/>
                </a:lnTo>
                <a:lnTo>
                  <a:pt x="117411" y="175374"/>
                </a:lnTo>
                <a:lnTo>
                  <a:pt x="117411" y="175404"/>
                </a:lnTo>
                <a:lnTo>
                  <a:pt x="117426" y="175442"/>
                </a:lnTo>
                <a:lnTo>
                  <a:pt x="117443" y="175472"/>
                </a:lnTo>
                <a:lnTo>
                  <a:pt x="117488" y="175497"/>
                </a:lnTo>
                <a:lnTo>
                  <a:pt x="117598" y="175540"/>
                </a:lnTo>
                <a:lnTo>
                  <a:pt x="117634" y="175554"/>
                </a:lnTo>
                <a:lnTo>
                  <a:pt x="117677" y="175590"/>
                </a:lnTo>
                <a:lnTo>
                  <a:pt x="117772" y="175650"/>
                </a:lnTo>
                <a:lnTo>
                  <a:pt x="117886" y="175715"/>
                </a:lnTo>
                <a:lnTo>
                  <a:pt x="117925" y="175738"/>
                </a:lnTo>
                <a:lnTo>
                  <a:pt x="118037" y="175798"/>
                </a:lnTo>
                <a:lnTo>
                  <a:pt x="118071" y="175809"/>
                </a:lnTo>
                <a:lnTo>
                  <a:pt x="118097" y="175820"/>
                </a:lnTo>
                <a:lnTo>
                  <a:pt x="118113" y="175827"/>
                </a:lnTo>
                <a:lnTo>
                  <a:pt x="118118" y="175829"/>
                </a:lnTo>
                <a:lnTo>
                  <a:pt x="118122" y="175831"/>
                </a:lnTo>
                <a:lnTo>
                  <a:pt x="118139" y="175844"/>
                </a:lnTo>
                <a:lnTo>
                  <a:pt x="118143" y="175847"/>
                </a:lnTo>
                <a:lnTo>
                  <a:pt x="118153" y="175852"/>
                </a:lnTo>
                <a:lnTo>
                  <a:pt x="118153" y="175855"/>
                </a:lnTo>
                <a:lnTo>
                  <a:pt x="118173" y="175877"/>
                </a:lnTo>
                <a:lnTo>
                  <a:pt x="118176" y="175883"/>
                </a:lnTo>
                <a:lnTo>
                  <a:pt x="118178" y="175888"/>
                </a:lnTo>
                <a:lnTo>
                  <a:pt x="118181" y="175907"/>
                </a:lnTo>
                <a:lnTo>
                  <a:pt x="118184" y="176006"/>
                </a:lnTo>
                <a:lnTo>
                  <a:pt x="118184" y="176051"/>
                </a:lnTo>
                <a:lnTo>
                  <a:pt x="118184" y="176053"/>
                </a:lnTo>
                <a:lnTo>
                  <a:pt x="118184" y="176055"/>
                </a:lnTo>
                <a:lnTo>
                  <a:pt x="118193" y="176085"/>
                </a:lnTo>
                <a:lnTo>
                  <a:pt x="118204" y="176118"/>
                </a:lnTo>
                <a:lnTo>
                  <a:pt x="118271" y="176225"/>
                </a:lnTo>
                <a:lnTo>
                  <a:pt x="118296" y="176271"/>
                </a:lnTo>
                <a:lnTo>
                  <a:pt x="118298" y="176274"/>
                </a:lnTo>
                <a:lnTo>
                  <a:pt x="118300" y="176277"/>
                </a:lnTo>
                <a:lnTo>
                  <a:pt x="118311" y="176309"/>
                </a:lnTo>
                <a:lnTo>
                  <a:pt x="118316" y="176346"/>
                </a:lnTo>
                <a:lnTo>
                  <a:pt x="118319" y="176372"/>
                </a:lnTo>
                <a:lnTo>
                  <a:pt x="118311" y="176394"/>
                </a:lnTo>
                <a:lnTo>
                  <a:pt x="118309" y="176397"/>
                </a:lnTo>
                <a:lnTo>
                  <a:pt x="118308" y="176400"/>
                </a:lnTo>
                <a:lnTo>
                  <a:pt x="118280" y="176433"/>
                </a:lnTo>
                <a:lnTo>
                  <a:pt x="118201" y="176482"/>
                </a:lnTo>
                <a:lnTo>
                  <a:pt x="118167" y="176509"/>
                </a:lnTo>
                <a:lnTo>
                  <a:pt x="118153" y="176539"/>
                </a:lnTo>
                <a:lnTo>
                  <a:pt x="118136" y="176578"/>
                </a:lnTo>
                <a:lnTo>
                  <a:pt x="118136" y="176587"/>
                </a:lnTo>
                <a:lnTo>
                  <a:pt x="118136" y="176597"/>
                </a:lnTo>
                <a:lnTo>
                  <a:pt x="118139" y="176624"/>
                </a:lnTo>
                <a:lnTo>
                  <a:pt x="118150" y="176649"/>
                </a:lnTo>
                <a:lnTo>
                  <a:pt x="118153" y="176654"/>
                </a:lnTo>
                <a:lnTo>
                  <a:pt x="118156" y="176660"/>
                </a:lnTo>
                <a:lnTo>
                  <a:pt x="118212" y="176712"/>
                </a:lnTo>
                <a:lnTo>
                  <a:pt x="118238" y="176756"/>
                </a:lnTo>
                <a:lnTo>
                  <a:pt x="118263" y="176802"/>
                </a:lnTo>
                <a:lnTo>
                  <a:pt x="118286" y="176832"/>
                </a:lnTo>
                <a:lnTo>
                  <a:pt x="118300" y="176849"/>
                </a:lnTo>
                <a:lnTo>
                  <a:pt x="118302" y="176858"/>
                </a:lnTo>
                <a:lnTo>
                  <a:pt x="118305" y="176868"/>
                </a:lnTo>
                <a:lnTo>
                  <a:pt x="118312" y="176884"/>
                </a:lnTo>
                <a:lnTo>
                  <a:pt x="118314" y="176887"/>
                </a:lnTo>
                <a:lnTo>
                  <a:pt x="118315" y="176891"/>
                </a:lnTo>
                <a:lnTo>
                  <a:pt x="118317" y="176895"/>
                </a:lnTo>
                <a:lnTo>
                  <a:pt x="118359" y="176936"/>
                </a:lnTo>
                <a:lnTo>
                  <a:pt x="118410" y="176953"/>
                </a:lnTo>
                <a:lnTo>
                  <a:pt x="118413" y="176954"/>
                </a:lnTo>
                <a:lnTo>
                  <a:pt x="118416" y="176955"/>
                </a:lnTo>
                <a:lnTo>
                  <a:pt x="118435" y="176961"/>
                </a:lnTo>
                <a:lnTo>
                  <a:pt x="118486" y="176964"/>
                </a:lnTo>
                <a:lnTo>
                  <a:pt x="118525" y="176958"/>
                </a:lnTo>
                <a:lnTo>
                  <a:pt x="118570" y="176939"/>
                </a:lnTo>
                <a:lnTo>
                  <a:pt x="118601" y="176914"/>
                </a:lnTo>
                <a:lnTo>
                  <a:pt x="118669" y="176860"/>
                </a:lnTo>
                <a:lnTo>
                  <a:pt x="118711" y="176813"/>
                </a:lnTo>
                <a:lnTo>
                  <a:pt x="118748" y="176758"/>
                </a:lnTo>
                <a:lnTo>
                  <a:pt x="118773" y="176720"/>
                </a:lnTo>
                <a:lnTo>
                  <a:pt x="118821" y="176665"/>
                </a:lnTo>
                <a:lnTo>
                  <a:pt x="118903" y="176613"/>
                </a:lnTo>
                <a:lnTo>
                  <a:pt x="118957" y="176575"/>
                </a:lnTo>
                <a:lnTo>
                  <a:pt x="118976" y="176537"/>
                </a:lnTo>
                <a:lnTo>
                  <a:pt x="118976" y="176535"/>
                </a:lnTo>
                <a:lnTo>
                  <a:pt x="118985" y="176455"/>
                </a:lnTo>
                <a:lnTo>
                  <a:pt x="118999" y="176381"/>
                </a:lnTo>
                <a:lnTo>
                  <a:pt x="119038" y="176320"/>
                </a:lnTo>
                <a:lnTo>
                  <a:pt x="119084" y="176257"/>
                </a:lnTo>
                <a:lnTo>
                  <a:pt x="119112" y="176200"/>
                </a:lnTo>
                <a:lnTo>
                  <a:pt x="119143" y="176129"/>
                </a:lnTo>
                <a:lnTo>
                  <a:pt x="119160" y="176055"/>
                </a:lnTo>
                <a:lnTo>
                  <a:pt x="119193" y="175899"/>
                </a:lnTo>
                <a:lnTo>
                  <a:pt x="119213" y="175836"/>
                </a:lnTo>
                <a:lnTo>
                  <a:pt x="119241" y="175795"/>
                </a:lnTo>
                <a:lnTo>
                  <a:pt x="119281" y="175757"/>
                </a:lnTo>
                <a:lnTo>
                  <a:pt x="119456" y="175691"/>
                </a:lnTo>
                <a:lnTo>
                  <a:pt x="119554" y="175666"/>
                </a:lnTo>
                <a:lnTo>
                  <a:pt x="119642" y="175664"/>
                </a:lnTo>
                <a:lnTo>
                  <a:pt x="119678" y="175664"/>
                </a:lnTo>
                <a:lnTo>
                  <a:pt x="119695" y="175660"/>
                </a:lnTo>
                <a:lnTo>
                  <a:pt x="119740" y="175650"/>
                </a:lnTo>
                <a:lnTo>
                  <a:pt x="119769" y="175623"/>
                </a:lnTo>
                <a:lnTo>
                  <a:pt x="119848" y="175546"/>
                </a:lnTo>
                <a:lnTo>
                  <a:pt x="119893" y="175510"/>
                </a:lnTo>
                <a:lnTo>
                  <a:pt x="119943" y="175472"/>
                </a:lnTo>
                <a:lnTo>
                  <a:pt x="119977" y="175445"/>
                </a:lnTo>
                <a:lnTo>
                  <a:pt x="120020" y="175390"/>
                </a:lnTo>
                <a:lnTo>
                  <a:pt x="120034" y="175352"/>
                </a:lnTo>
                <a:lnTo>
                  <a:pt x="120036" y="175323"/>
                </a:lnTo>
                <a:lnTo>
                  <a:pt x="120045" y="175229"/>
                </a:lnTo>
                <a:lnTo>
                  <a:pt x="120059" y="175179"/>
                </a:lnTo>
                <a:lnTo>
                  <a:pt x="120082" y="175086"/>
                </a:lnTo>
                <a:lnTo>
                  <a:pt x="120101" y="175018"/>
                </a:lnTo>
                <a:lnTo>
                  <a:pt x="120113" y="174988"/>
                </a:lnTo>
                <a:lnTo>
                  <a:pt x="120121" y="174944"/>
                </a:lnTo>
                <a:lnTo>
                  <a:pt x="120132" y="174922"/>
                </a:lnTo>
                <a:lnTo>
                  <a:pt x="120152" y="174903"/>
                </a:lnTo>
                <a:lnTo>
                  <a:pt x="120200" y="174878"/>
                </a:lnTo>
                <a:lnTo>
                  <a:pt x="120257" y="174845"/>
                </a:lnTo>
                <a:lnTo>
                  <a:pt x="120290" y="174826"/>
                </a:lnTo>
                <a:lnTo>
                  <a:pt x="120381" y="174772"/>
                </a:lnTo>
                <a:lnTo>
                  <a:pt x="120417" y="174733"/>
                </a:lnTo>
                <a:lnTo>
                  <a:pt x="120474" y="174612"/>
                </a:lnTo>
                <a:lnTo>
                  <a:pt x="120476" y="174607"/>
                </a:lnTo>
                <a:lnTo>
                  <a:pt x="120536" y="174501"/>
                </a:lnTo>
                <a:lnTo>
                  <a:pt x="120606" y="174427"/>
                </a:lnTo>
                <a:lnTo>
                  <a:pt x="120665" y="174377"/>
                </a:lnTo>
                <a:lnTo>
                  <a:pt x="120767" y="174336"/>
                </a:lnTo>
                <a:lnTo>
                  <a:pt x="120857" y="174309"/>
                </a:lnTo>
                <a:lnTo>
                  <a:pt x="120908" y="174295"/>
                </a:lnTo>
                <a:lnTo>
                  <a:pt x="120936" y="174271"/>
                </a:lnTo>
                <a:lnTo>
                  <a:pt x="121012" y="174156"/>
                </a:lnTo>
                <a:lnTo>
                  <a:pt x="121077" y="174096"/>
                </a:lnTo>
                <a:lnTo>
                  <a:pt x="121133" y="174079"/>
                </a:lnTo>
                <a:lnTo>
                  <a:pt x="121184" y="174074"/>
                </a:lnTo>
                <a:lnTo>
                  <a:pt x="121252" y="174087"/>
                </a:lnTo>
                <a:lnTo>
                  <a:pt x="121342" y="174093"/>
                </a:lnTo>
                <a:lnTo>
                  <a:pt x="121412" y="174096"/>
                </a:lnTo>
                <a:lnTo>
                  <a:pt x="121455" y="174098"/>
                </a:lnTo>
                <a:lnTo>
                  <a:pt x="121584" y="174082"/>
                </a:lnTo>
                <a:lnTo>
                  <a:pt x="121658" y="174068"/>
                </a:lnTo>
                <a:lnTo>
                  <a:pt x="121728" y="174052"/>
                </a:lnTo>
                <a:lnTo>
                  <a:pt x="121765" y="174027"/>
                </a:lnTo>
                <a:lnTo>
                  <a:pt x="121799" y="173967"/>
                </a:lnTo>
                <a:lnTo>
                  <a:pt x="121819" y="173907"/>
                </a:lnTo>
                <a:lnTo>
                  <a:pt x="121835" y="173849"/>
                </a:lnTo>
                <a:lnTo>
                  <a:pt x="121830" y="173808"/>
                </a:lnTo>
                <a:lnTo>
                  <a:pt x="121810" y="173770"/>
                </a:lnTo>
                <a:lnTo>
                  <a:pt x="121782" y="173737"/>
                </a:lnTo>
                <a:lnTo>
                  <a:pt x="121753" y="173709"/>
                </a:lnTo>
                <a:lnTo>
                  <a:pt x="121745" y="173702"/>
                </a:lnTo>
                <a:lnTo>
                  <a:pt x="121692" y="173644"/>
                </a:lnTo>
                <a:lnTo>
                  <a:pt x="121680" y="173592"/>
                </a:lnTo>
                <a:lnTo>
                  <a:pt x="121624" y="173537"/>
                </a:lnTo>
                <a:lnTo>
                  <a:pt x="121582" y="173486"/>
                </a:lnTo>
                <a:lnTo>
                  <a:pt x="121556" y="173461"/>
                </a:lnTo>
                <a:lnTo>
                  <a:pt x="121551" y="173439"/>
                </a:lnTo>
                <a:lnTo>
                  <a:pt x="121548" y="173432"/>
                </a:lnTo>
                <a:lnTo>
                  <a:pt x="121545" y="173425"/>
                </a:lnTo>
                <a:lnTo>
                  <a:pt x="121568" y="173390"/>
                </a:lnTo>
                <a:lnTo>
                  <a:pt x="121584" y="173373"/>
                </a:lnTo>
                <a:lnTo>
                  <a:pt x="121591" y="173370"/>
                </a:lnTo>
                <a:lnTo>
                  <a:pt x="121599" y="173365"/>
                </a:lnTo>
                <a:lnTo>
                  <a:pt x="121607" y="173357"/>
                </a:lnTo>
                <a:lnTo>
                  <a:pt x="121615" y="173341"/>
                </a:lnTo>
                <a:lnTo>
                  <a:pt x="121618" y="173335"/>
                </a:lnTo>
                <a:lnTo>
                  <a:pt x="121623" y="173331"/>
                </a:lnTo>
                <a:lnTo>
                  <a:pt x="121630" y="173327"/>
                </a:lnTo>
                <a:lnTo>
                  <a:pt x="121635" y="173319"/>
                </a:lnTo>
                <a:lnTo>
                  <a:pt x="121641" y="173305"/>
                </a:lnTo>
                <a:lnTo>
                  <a:pt x="121644" y="173299"/>
                </a:lnTo>
                <a:lnTo>
                  <a:pt x="121645" y="173297"/>
                </a:lnTo>
                <a:lnTo>
                  <a:pt x="121647" y="173294"/>
                </a:lnTo>
                <a:lnTo>
                  <a:pt x="121661" y="173267"/>
                </a:lnTo>
                <a:lnTo>
                  <a:pt x="121681" y="173220"/>
                </a:lnTo>
                <a:lnTo>
                  <a:pt x="121683" y="173215"/>
                </a:lnTo>
                <a:lnTo>
                  <a:pt x="121689" y="173211"/>
                </a:lnTo>
                <a:lnTo>
                  <a:pt x="121700" y="173204"/>
                </a:lnTo>
                <a:lnTo>
                  <a:pt x="121706" y="173200"/>
                </a:lnTo>
                <a:lnTo>
                  <a:pt x="121711" y="173195"/>
                </a:lnTo>
                <a:lnTo>
                  <a:pt x="121712" y="173195"/>
                </a:lnTo>
                <a:lnTo>
                  <a:pt x="121745" y="173190"/>
                </a:lnTo>
                <a:lnTo>
                  <a:pt x="121773" y="173201"/>
                </a:lnTo>
                <a:lnTo>
                  <a:pt x="121776" y="173202"/>
                </a:lnTo>
                <a:lnTo>
                  <a:pt x="121779" y="173204"/>
                </a:lnTo>
                <a:lnTo>
                  <a:pt x="121813" y="173223"/>
                </a:lnTo>
                <a:lnTo>
                  <a:pt x="121864" y="173245"/>
                </a:lnTo>
                <a:lnTo>
                  <a:pt x="121892" y="173256"/>
                </a:lnTo>
                <a:lnTo>
                  <a:pt x="121902" y="173261"/>
                </a:lnTo>
                <a:lnTo>
                  <a:pt x="121912" y="173267"/>
                </a:lnTo>
                <a:lnTo>
                  <a:pt x="121934" y="173278"/>
                </a:lnTo>
                <a:lnTo>
                  <a:pt x="121951" y="173297"/>
                </a:lnTo>
                <a:lnTo>
                  <a:pt x="121962" y="173313"/>
                </a:lnTo>
                <a:lnTo>
                  <a:pt x="121964" y="173315"/>
                </a:lnTo>
                <a:lnTo>
                  <a:pt x="121965" y="173317"/>
                </a:lnTo>
                <a:lnTo>
                  <a:pt x="121968" y="173321"/>
                </a:lnTo>
                <a:lnTo>
                  <a:pt x="122036" y="173387"/>
                </a:lnTo>
                <a:lnTo>
                  <a:pt x="122069" y="173412"/>
                </a:lnTo>
                <a:lnTo>
                  <a:pt x="122076" y="173420"/>
                </a:lnTo>
                <a:lnTo>
                  <a:pt x="122081" y="173425"/>
                </a:lnTo>
                <a:lnTo>
                  <a:pt x="122089" y="173434"/>
                </a:lnTo>
                <a:lnTo>
                  <a:pt x="122106" y="173444"/>
                </a:lnTo>
                <a:lnTo>
                  <a:pt x="122146" y="173464"/>
                </a:lnTo>
                <a:lnTo>
                  <a:pt x="122151" y="173468"/>
                </a:lnTo>
                <a:lnTo>
                  <a:pt x="122157" y="173472"/>
                </a:lnTo>
                <a:lnTo>
                  <a:pt x="122174" y="173483"/>
                </a:lnTo>
                <a:lnTo>
                  <a:pt x="122182" y="173488"/>
                </a:lnTo>
                <a:lnTo>
                  <a:pt x="122182" y="173488"/>
                </a:lnTo>
                <a:lnTo>
                  <a:pt x="122191" y="173494"/>
                </a:lnTo>
                <a:lnTo>
                  <a:pt x="122199" y="173507"/>
                </a:lnTo>
                <a:lnTo>
                  <a:pt x="122205" y="173516"/>
                </a:lnTo>
                <a:lnTo>
                  <a:pt x="122213" y="173523"/>
                </a:lnTo>
                <a:lnTo>
                  <a:pt x="122225" y="173532"/>
                </a:lnTo>
                <a:lnTo>
                  <a:pt x="122250" y="173562"/>
                </a:lnTo>
                <a:lnTo>
                  <a:pt x="122315" y="173589"/>
                </a:lnTo>
                <a:lnTo>
                  <a:pt x="122374" y="173600"/>
                </a:lnTo>
                <a:lnTo>
                  <a:pt x="122388" y="173600"/>
                </a:lnTo>
                <a:lnTo>
                  <a:pt x="122405" y="173595"/>
                </a:lnTo>
                <a:lnTo>
                  <a:pt x="122429" y="173572"/>
                </a:lnTo>
                <a:lnTo>
                  <a:pt x="122447" y="173554"/>
                </a:lnTo>
                <a:lnTo>
                  <a:pt x="122490" y="173516"/>
                </a:lnTo>
                <a:lnTo>
                  <a:pt x="122521" y="173469"/>
                </a:lnTo>
                <a:lnTo>
                  <a:pt x="122535" y="173423"/>
                </a:lnTo>
                <a:lnTo>
                  <a:pt x="122537" y="173373"/>
                </a:lnTo>
                <a:lnTo>
                  <a:pt x="122535" y="173349"/>
                </a:lnTo>
                <a:lnTo>
                  <a:pt x="122529" y="173340"/>
                </a:lnTo>
                <a:lnTo>
                  <a:pt x="122523" y="173332"/>
                </a:lnTo>
                <a:lnTo>
                  <a:pt x="122506" y="173316"/>
                </a:lnTo>
                <a:lnTo>
                  <a:pt x="122494" y="173312"/>
                </a:lnTo>
                <a:lnTo>
                  <a:pt x="122490" y="173310"/>
                </a:lnTo>
                <a:lnTo>
                  <a:pt x="122484" y="173310"/>
                </a:lnTo>
                <a:lnTo>
                  <a:pt x="122470" y="173302"/>
                </a:lnTo>
                <a:lnTo>
                  <a:pt x="122464" y="173299"/>
                </a:lnTo>
                <a:lnTo>
                  <a:pt x="122456" y="173294"/>
                </a:lnTo>
                <a:lnTo>
                  <a:pt x="122450" y="173283"/>
                </a:lnTo>
                <a:lnTo>
                  <a:pt x="122444" y="173269"/>
                </a:lnTo>
                <a:lnTo>
                  <a:pt x="122444" y="173261"/>
                </a:lnTo>
                <a:lnTo>
                  <a:pt x="122444" y="173258"/>
                </a:lnTo>
                <a:lnTo>
                  <a:pt x="122444" y="173253"/>
                </a:lnTo>
                <a:lnTo>
                  <a:pt x="122444" y="173245"/>
                </a:lnTo>
                <a:lnTo>
                  <a:pt x="122453" y="173231"/>
                </a:lnTo>
                <a:lnTo>
                  <a:pt x="122454" y="173230"/>
                </a:lnTo>
                <a:lnTo>
                  <a:pt x="122456" y="173228"/>
                </a:lnTo>
                <a:lnTo>
                  <a:pt x="122457" y="173227"/>
                </a:lnTo>
                <a:lnTo>
                  <a:pt x="122478" y="173201"/>
                </a:lnTo>
                <a:lnTo>
                  <a:pt x="122485" y="173197"/>
                </a:lnTo>
                <a:lnTo>
                  <a:pt x="122492" y="173193"/>
                </a:lnTo>
                <a:lnTo>
                  <a:pt x="122515" y="173190"/>
                </a:lnTo>
                <a:lnTo>
                  <a:pt x="122521" y="173190"/>
                </a:lnTo>
                <a:lnTo>
                  <a:pt x="122526" y="173190"/>
                </a:lnTo>
                <a:lnTo>
                  <a:pt x="122557" y="173201"/>
                </a:lnTo>
                <a:lnTo>
                  <a:pt x="122564" y="173204"/>
                </a:lnTo>
                <a:lnTo>
                  <a:pt x="122571" y="173206"/>
                </a:lnTo>
                <a:lnTo>
                  <a:pt x="122588" y="173212"/>
                </a:lnTo>
                <a:lnTo>
                  <a:pt x="122597" y="173215"/>
                </a:lnTo>
                <a:lnTo>
                  <a:pt x="122607" y="173215"/>
                </a:lnTo>
                <a:lnTo>
                  <a:pt x="122608" y="173215"/>
                </a:lnTo>
                <a:lnTo>
                  <a:pt x="122609" y="173215"/>
                </a:lnTo>
                <a:lnTo>
                  <a:pt x="122639" y="173220"/>
                </a:lnTo>
                <a:lnTo>
                  <a:pt x="122656" y="173220"/>
                </a:lnTo>
                <a:lnTo>
                  <a:pt x="122667" y="173215"/>
                </a:lnTo>
                <a:lnTo>
                  <a:pt x="122681" y="173204"/>
                </a:lnTo>
                <a:lnTo>
                  <a:pt x="122681" y="173201"/>
                </a:lnTo>
                <a:lnTo>
                  <a:pt x="122682" y="173198"/>
                </a:lnTo>
                <a:lnTo>
                  <a:pt x="122683" y="173195"/>
                </a:lnTo>
                <a:lnTo>
                  <a:pt x="122684" y="173190"/>
                </a:lnTo>
                <a:lnTo>
                  <a:pt x="122687" y="173176"/>
                </a:lnTo>
                <a:lnTo>
                  <a:pt x="122687" y="173171"/>
                </a:lnTo>
                <a:lnTo>
                  <a:pt x="122687" y="173168"/>
                </a:lnTo>
                <a:lnTo>
                  <a:pt x="122687" y="173165"/>
                </a:lnTo>
                <a:lnTo>
                  <a:pt x="122687" y="173146"/>
                </a:lnTo>
                <a:lnTo>
                  <a:pt x="122681" y="173124"/>
                </a:lnTo>
                <a:lnTo>
                  <a:pt x="122680" y="173118"/>
                </a:lnTo>
                <a:lnTo>
                  <a:pt x="122678" y="173111"/>
                </a:lnTo>
                <a:lnTo>
                  <a:pt x="122676" y="173064"/>
                </a:lnTo>
                <a:lnTo>
                  <a:pt x="122693" y="173018"/>
                </a:lnTo>
                <a:lnTo>
                  <a:pt x="122709" y="172982"/>
                </a:lnTo>
                <a:lnTo>
                  <a:pt x="122715" y="172973"/>
                </a:lnTo>
                <a:lnTo>
                  <a:pt x="122721" y="172963"/>
                </a:lnTo>
                <a:lnTo>
                  <a:pt x="122735" y="172919"/>
                </a:lnTo>
                <a:lnTo>
                  <a:pt x="122752" y="172900"/>
                </a:lnTo>
                <a:lnTo>
                  <a:pt x="122769" y="172881"/>
                </a:lnTo>
                <a:lnTo>
                  <a:pt x="122777" y="172875"/>
                </a:lnTo>
                <a:lnTo>
                  <a:pt x="122786" y="172870"/>
                </a:lnTo>
                <a:lnTo>
                  <a:pt x="122819" y="172837"/>
                </a:lnTo>
                <a:lnTo>
                  <a:pt x="122831" y="172815"/>
                </a:lnTo>
                <a:lnTo>
                  <a:pt x="122845" y="172793"/>
                </a:lnTo>
                <a:lnTo>
                  <a:pt x="122859" y="172788"/>
                </a:lnTo>
                <a:lnTo>
                  <a:pt x="122870" y="172785"/>
                </a:lnTo>
                <a:lnTo>
                  <a:pt x="122890" y="172782"/>
                </a:lnTo>
                <a:lnTo>
                  <a:pt x="122901" y="172782"/>
                </a:lnTo>
                <a:lnTo>
                  <a:pt x="122913" y="172782"/>
                </a:lnTo>
                <a:lnTo>
                  <a:pt x="122932" y="172802"/>
                </a:lnTo>
                <a:lnTo>
                  <a:pt x="122935" y="172832"/>
                </a:lnTo>
                <a:lnTo>
                  <a:pt x="122918" y="172864"/>
                </a:lnTo>
                <a:lnTo>
                  <a:pt x="122913" y="172874"/>
                </a:lnTo>
                <a:lnTo>
                  <a:pt x="122907" y="172884"/>
                </a:lnTo>
                <a:lnTo>
                  <a:pt x="122906" y="172885"/>
                </a:lnTo>
                <a:lnTo>
                  <a:pt x="122881" y="172919"/>
                </a:lnTo>
                <a:lnTo>
                  <a:pt x="122880" y="172927"/>
                </a:lnTo>
                <a:lnTo>
                  <a:pt x="122879" y="172936"/>
                </a:lnTo>
                <a:lnTo>
                  <a:pt x="122879" y="172960"/>
                </a:lnTo>
                <a:lnTo>
                  <a:pt x="122879" y="172971"/>
                </a:lnTo>
                <a:lnTo>
                  <a:pt x="122879" y="172982"/>
                </a:lnTo>
                <a:lnTo>
                  <a:pt x="122882" y="173016"/>
                </a:lnTo>
                <a:lnTo>
                  <a:pt x="122884" y="173037"/>
                </a:lnTo>
                <a:lnTo>
                  <a:pt x="122884" y="173044"/>
                </a:lnTo>
                <a:lnTo>
                  <a:pt x="122884" y="173050"/>
                </a:lnTo>
                <a:lnTo>
                  <a:pt x="122889" y="173068"/>
                </a:lnTo>
                <a:lnTo>
                  <a:pt x="122890" y="173072"/>
                </a:lnTo>
                <a:lnTo>
                  <a:pt x="122890" y="173089"/>
                </a:lnTo>
                <a:lnTo>
                  <a:pt x="122890" y="173096"/>
                </a:lnTo>
                <a:lnTo>
                  <a:pt x="122890" y="173102"/>
                </a:lnTo>
                <a:lnTo>
                  <a:pt x="122887" y="173110"/>
                </a:lnTo>
                <a:lnTo>
                  <a:pt x="122884" y="173116"/>
                </a:lnTo>
                <a:lnTo>
                  <a:pt x="122884" y="173122"/>
                </a:lnTo>
                <a:lnTo>
                  <a:pt x="122884" y="173127"/>
                </a:lnTo>
                <a:lnTo>
                  <a:pt x="122873" y="173149"/>
                </a:lnTo>
                <a:lnTo>
                  <a:pt x="122881" y="173179"/>
                </a:lnTo>
                <a:lnTo>
                  <a:pt x="122907" y="173206"/>
                </a:lnTo>
                <a:lnTo>
                  <a:pt x="122932" y="173223"/>
                </a:lnTo>
                <a:lnTo>
                  <a:pt x="122972" y="173237"/>
                </a:lnTo>
                <a:lnTo>
                  <a:pt x="123014" y="173245"/>
                </a:lnTo>
                <a:lnTo>
                  <a:pt x="123059" y="173231"/>
                </a:lnTo>
                <a:lnTo>
                  <a:pt x="123132" y="173217"/>
                </a:lnTo>
                <a:lnTo>
                  <a:pt x="123214" y="173195"/>
                </a:lnTo>
                <a:lnTo>
                  <a:pt x="123219" y="173193"/>
                </a:lnTo>
                <a:lnTo>
                  <a:pt x="123282" y="173168"/>
                </a:lnTo>
                <a:lnTo>
                  <a:pt x="123324" y="173135"/>
                </a:lnTo>
                <a:lnTo>
                  <a:pt x="123333" y="173135"/>
                </a:lnTo>
                <a:lnTo>
                  <a:pt x="123341" y="173135"/>
                </a:lnTo>
                <a:lnTo>
                  <a:pt x="123364" y="173138"/>
                </a:lnTo>
                <a:lnTo>
                  <a:pt x="123392" y="173154"/>
                </a:lnTo>
                <a:lnTo>
                  <a:pt x="123434" y="173179"/>
                </a:lnTo>
                <a:lnTo>
                  <a:pt x="123443" y="173183"/>
                </a:lnTo>
                <a:lnTo>
                  <a:pt x="123451" y="173187"/>
                </a:lnTo>
                <a:lnTo>
                  <a:pt x="123476" y="173198"/>
                </a:lnTo>
                <a:lnTo>
                  <a:pt x="123499" y="173209"/>
                </a:lnTo>
                <a:lnTo>
                  <a:pt x="123510" y="173212"/>
                </a:lnTo>
                <a:lnTo>
                  <a:pt x="123522" y="173215"/>
                </a:lnTo>
                <a:lnTo>
                  <a:pt x="123525" y="173216"/>
                </a:lnTo>
                <a:lnTo>
                  <a:pt x="123553" y="173226"/>
                </a:lnTo>
                <a:lnTo>
                  <a:pt x="123561" y="173226"/>
                </a:lnTo>
                <a:lnTo>
                  <a:pt x="123569" y="173226"/>
                </a:lnTo>
                <a:lnTo>
                  <a:pt x="123589" y="173231"/>
                </a:lnTo>
                <a:lnTo>
                  <a:pt x="123606" y="173239"/>
                </a:lnTo>
                <a:lnTo>
                  <a:pt x="123612" y="173243"/>
                </a:lnTo>
                <a:lnTo>
                  <a:pt x="123617" y="173247"/>
                </a:lnTo>
                <a:lnTo>
                  <a:pt x="123631" y="173264"/>
                </a:lnTo>
                <a:lnTo>
                  <a:pt x="123636" y="173275"/>
                </a:lnTo>
                <a:lnTo>
                  <a:pt x="123637" y="173275"/>
                </a:lnTo>
                <a:lnTo>
                  <a:pt x="123640" y="173283"/>
                </a:lnTo>
                <a:lnTo>
                  <a:pt x="123643" y="173289"/>
                </a:lnTo>
                <a:lnTo>
                  <a:pt x="123645" y="173311"/>
                </a:lnTo>
                <a:lnTo>
                  <a:pt x="123646" y="173316"/>
                </a:lnTo>
                <a:lnTo>
                  <a:pt x="123648" y="173330"/>
                </a:lnTo>
                <a:lnTo>
                  <a:pt x="123649" y="173331"/>
                </a:lnTo>
                <a:lnTo>
                  <a:pt x="123654" y="173338"/>
                </a:lnTo>
                <a:lnTo>
                  <a:pt x="123654" y="173354"/>
                </a:lnTo>
                <a:lnTo>
                  <a:pt x="123654" y="173361"/>
                </a:lnTo>
                <a:lnTo>
                  <a:pt x="123654" y="173368"/>
                </a:lnTo>
                <a:lnTo>
                  <a:pt x="123646" y="173387"/>
                </a:lnTo>
                <a:lnTo>
                  <a:pt x="123637" y="173401"/>
                </a:lnTo>
                <a:lnTo>
                  <a:pt x="123635" y="173403"/>
                </a:lnTo>
                <a:lnTo>
                  <a:pt x="123629" y="173409"/>
                </a:lnTo>
                <a:lnTo>
                  <a:pt x="123609" y="173444"/>
                </a:lnTo>
                <a:lnTo>
                  <a:pt x="123592" y="173486"/>
                </a:lnTo>
                <a:lnTo>
                  <a:pt x="123591" y="173494"/>
                </a:lnTo>
                <a:lnTo>
                  <a:pt x="123589" y="173502"/>
                </a:lnTo>
                <a:lnTo>
                  <a:pt x="123586" y="173532"/>
                </a:lnTo>
                <a:lnTo>
                  <a:pt x="123581" y="173551"/>
                </a:lnTo>
                <a:lnTo>
                  <a:pt x="123581" y="173559"/>
                </a:lnTo>
                <a:lnTo>
                  <a:pt x="123581" y="173563"/>
                </a:lnTo>
                <a:lnTo>
                  <a:pt x="123581" y="173568"/>
                </a:lnTo>
                <a:lnTo>
                  <a:pt x="123581" y="173589"/>
                </a:lnTo>
                <a:lnTo>
                  <a:pt x="123578" y="173628"/>
                </a:lnTo>
                <a:lnTo>
                  <a:pt x="123577" y="173632"/>
                </a:lnTo>
                <a:lnTo>
                  <a:pt x="123575" y="173636"/>
                </a:lnTo>
                <a:lnTo>
                  <a:pt x="123567" y="173663"/>
                </a:lnTo>
                <a:lnTo>
                  <a:pt x="123558" y="173680"/>
                </a:lnTo>
                <a:lnTo>
                  <a:pt x="123555" y="173688"/>
                </a:lnTo>
                <a:lnTo>
                  <a:pt x="123553" y="173696"/>
                </a:lnTo>
                <a:lnTo>
                  <a:pt x="123547" y="173718"/>
                </a:lnTo>
                <a:lnTo>
                  <a:pt x="123545" y="173729"/>
                </a:lnTo>
                <a:lnTo>
                  <a:pt x="123544" y="173740"/>
                </a:lnTo>
                <a:lnTo>
                  <a:pt x="123543" y="173745"/>
                </a:lnTo>
                <a:lnTo>
                  <a:pt x="123541" y="173751"/>
                </a:lnTo>
                <a:lnTo>
                  <a:pt x="123541" y="173776"/>
                </a:lnTo>
                <a:lnTo>
                  <a:pt x="123533" y="173822"/>
                </a:lnTo>
                <a:lnTo>
                  <a:pt x="123522" y="173885"/>
                </a:lnTo>
                <a:lnTo>
                  <a:pt x="123519" y="173973"/>
                </a:lnTo>
                <a:lnTo>
                  <a:pt x="123519" y="173994"/>
                </a:lnTo>
                <a:lnTo>
                  <a:pt x="123519" y="173996"/>
                </a:lnTo>
                <a:lnTo>
                  <a:pt x="123519" y="173997"/>
                </a:lnTo>
                <a:lnTo>
                  <a:pt x="123519" y="174000"/>
                </a:lnTo>
                <a:lnTo>
                  <a:pt x="123507" y="174025"/>
                </a:lnTo>
                <a:lnTo>
                  <a:pt x="123499" y="174033"/>
                </a:lnTo>
                <a:lnTo>
                  <a:pt x="123491" y="174041"/>
                </a:lnTo>
                <a:lnTo>
                  <a:pt x="123466" y="174051"/>
                </a:lnTo>
                <a:lnTo>
                  <a:pt x="123465" y="174052"/>
                </a:lnTo>
                <a:lnTo>
                  <a:pt x="123464" y="174052"/>
                </a:lnTo>
                <a:lnTo>
                  <a:pt x="123448" y="174063"/>
                </a:lnTo>
                <a:lnTo>
                  <a:pt x="123441" y="174064"/>
                </a:lnTo>
                <a:lnTo>
                  <a:pt x="123434" y="174066"/>
                </a:lnTo>
                <a:lnTo>
                  <a:pt x="123417" y="174071"/>
                </a:lnTo>
                <a:lnTo>
                  <a:pt x="123369" y="174079"/>
                </a:lnTo>
                <a:lnTo>
                  <a:pt x="123338" y="174087"/>
                </a:lnTo>
                <a:lnTo>
                  <a:pt x="123240" y="174123"/>
                </a:lnTo>
                <a:lnTo>
                  <a:pt x="123192" y="174128"/>
                </a:lnTo>
                <a:lnTo>
                  <a:pt x="123182" y="174134"/>
                </a:lnTo>
                <a:lnTo>
                  <a:pt x="123178" y="174137"/>
                </a:lnTo>
                <a:lnTo>
                  <a:pt x="123166" y="174142"/>
                </a:lnTo>
                <a:lnTo>
                  <a:pt x="123152" y="174145"/>
                </a:lnTo>
                <a:lnTo>
                  <a:pt x="123147" y="174145"/>
                </a:lnTo>
                <a:lnTo>
                  <a:pt x="123141" y="174145"/>
                </a:lnTo>
                <a:lnTo>
                  <a:pt x="123131" y="174146"/>
                </a:lnTo>
                <a:lnTo>
                  <a:pt x="123121" y="174148"/>
                </a:lnTo>
                <a:lnTo>
                  <a:pt x="123116" y="174148"/>
                </a:lnTo>
                <a:lnTo>
                  <a:pt x="123113" y="174148"/>
                </a:lnTo>
                <a:lnTo>
                  <a:pt x="123110" y="174148"/>
                </a:lnTo>
                <a:lnTo>
                  <a:pt x="123096" y="174148"/>
                </a:lnTo>
                <a:lnTo>
                  <a:pt x="123092" y="174148"/>
                </a:lnTo>
                <a:lnTo>
                  <a:pt x="123089" y="174148"/>
                </a:lnTo>
                <a:lnTo>
                  <a:pt x="123082" y="174148"/>
                </a:lnTo>
                <a:lnTo>
                  <a:pt x="123068" y="174148"/>
                </a:lnTo>
                <a:lnTo>
                  <a:pt x="123059" y="174151"/>
                </a:lnTo>
                <a:lnTo>
                  <a:pt x="123054" y="174153"/>
                </a:lnTo>
                <a:lnTo>
                  <a:pt x="123053" y="174153"/>
                </a:lnTo>
                <a:lnTo>
                  <a:pt x="123042" y="174156"/>
                </a:lnTo>
                <a:lnTo>
                  <a:pt x="123031" y="174165"/>
                </a:lnTo>
                <a:lnTo>
                  <a:pt x="123028" y="174167"/>
                </a:lnTo>
                <a:lnTo>
                  <a:pt x="123025" y="174168"/>
                </a:lnTo>
                <a:lnTo>
                  <a:pt x="123020" y="174170"/>
                </a:lnTo>
                <a:lnTo>
                  <a:pt x="123015" y="174173"/>
                </a:lnTo>
                <a:lnTo>
                  <a:pt x="123011" y="174175"/>
                </a:lnTo>
                <a:lnTo>
                  <a:pt x="122982" y="174188"/>
                </a:lnTo>
                <a:lnTo>
                  <a:pt x="122982" y="174188"/>
                </a:lnTo>
                <a:lnTo>
                  <a:pt x="122975" y="174191"/>
                </a:lnTo>
                <a:lnTo>
                  <a:pt x="122965" y="174196"/>
                </a:lnTo>
                <a:lnTo>
                  <a:pt x="122963" y="174197"/>
                </a:lnTo>
                <a:lnTo>
                  <a:pt x="122958" y="174200"/>
                </a:lnTo>
                <a:lnTo>
                  <a:pt x="122941" y="174219"/>
                </a:lnTo>
                <a:lnTo>
                  <a:pt x="122938" y="174226"/>
                </a:lnTo>
                <a:lnTo>
                  <a:pt x="122935" y="174232"/>
                </a:lnTo>
                <a:lnTo>
                  <a:pt x="122929" y="174249"/>
                </a:lnTo>
                <a:lnTo>
                  <a:pt x="122929" y="174253"/>
                </a:lnTo>
                <a:lnTo>
                  <a:pt x="122929" y="174257"/>
                </a:lnTo>
                <a:lnTo>
                  <a:pt x="122929" y="174274"/>
                </a:lnTo>
                <a:lnTo>
                  <a:pt x="122931" y="174280"/>
                </a:lnTo>
                <a:lnTo>
                  <a:pt x="122932" y="174287"/>
                </a:lnTo>
                <a:lnTo>
                  <a:pt x="122944" y="174301"/>
                </a:lnTo>
                <a:lnTo>
                  <a:pt x="122946" y="174305"/>
                </a:lnTo>
                <a:lnTo>
                  <a:pt x="122949" y="174309"/>
                </a:lnTo>
                <a:lnTo>
                  <a:pt x="122972" y="174317"/>
                </a:lnTo>
                <a:lnTo>
                  <a:pt x="123048" y="174345"/>
                </a:lnTo>
                <a:lnTo>
                  <a:pt x="123065" y="174367"/>
                </a:lnTo>
                <a:lnTo>
                  <a:pt x="123113" y="174394"/>
                </a:lnTo>
                <a:lnTo>
                  <a:pt x="123138" y="174408"/>
                </a:lnTo>
                <a:lnTo>
                  <a:pt x="123149" y="174413"/>
                </a:lnTo>
                <a:lnTo>
                  <a:pt x="123166" y="174419"/>
                </a:lnTo>
                <a:lnTo>
                  <a:pt x="123192" y="174427"/>
                </a:lnTo>
                <a:lnTo>
                  <a:pt x="123193" y="174427"/>
                </a:lnTo>
                <a:lnTo>
                  <a:pt x="123194" y="174427"/>
                </a:lnTo>
                <a:lnTo>
                  <a:pt x="123259" y="174453"/>
                </a:lnTo>
                <a:lnTo>
                  <a:pt x="123259" y="174453"/>
                </a:lnTo>
                <a:lnTo>
                  <a:pt x="123268" y="174457"/>
                </a:lnTo>
                <a:lnTo>
                  <a:pt x="123276" y="174461"/>
                </a:lnTo>
                <a:lnTo>
                  <a:pt x="123290" y="174468"/>
                </a:lnTo>
                <a:lnTo>
                  <a:pt x="123295" y="174469"/>
                </a:lnTo>
                <a:lnTo>
                  <a:pt x="123299" y="174471"/>
                </a:lnTo>
                <a:lnTo>
                  <a:pt x="123372" y="174542"/>
                </a:lnTo>
                <a:lnTo>
                  <a:pt x="123471" y="174596"/>
                </a:lnTo>
                <a:lnTo>
                  <a:pt x="123499" y="174613"/>
                </a:lnTo>
                <a:lnTo>
                  <a:pt x="123501" y="174615"/>
                </a:lnTo>
                <a:lnTo>
                  <a:pt x="123502" y="174617"/>
                </a:lnTo>
                <a:lnTo>
                  <a:pt x="123505" y="174621"/>
                </a:lnTo>
                <a:lnTo>
                  <a:pt x="123506" y="174636"/>
                </a:lnTo>
                <a:lnTo>
                  <a:pt x="123507" y="174646"/>
                </a:lnTo>
                <a:lnTo>
                  <a:pt x="123510" y="174657"/>
                </a:lnTo>
                <a:lnTo>
                  <a:pt x="123516" y="174668"/>
                </a:lnTo>
                <a:lnTo>
                  <a:pt x="123530" y="174695"/>
                </a:lnTo>
                <a:lnTo>
                  <a:pt x="123531" y="174696"/>
                </a:lnTo>
                <a:lnTo>
                  <a:pt x="123547" y="174722"/>
                </a:lnTo>
                <a:lnTo>
                  <a:pt x="123564" y="174736"/>
                </a:lnTo>
                <a:lnTo>
                  <a:pt x="123567" y="174737"/>
                </a:lnTo>
                <a:lnTo>
                  <a:pt x="123569" y="174739"/>
                </a:lnTo>
                <a:lnTo>
                  <a:pt x="123590" y="174744"/>
                </a:lnTo>
                <a:lnTo>
                  <a:pt x="123592" y="174744"/>
                </a:lnTo>
                <a:lnTo>
                  <a:pt x="123602" y="174747"/>
                </a:lnTo>
                <a:lnTo>
                  <a:pt x="123602" y="174747"/>
                </a:lnTo>
                <a:lnTo>
                  <a:pt x="123602" y="174747"/>
                </a:lnTo>
                <a:lnTo>
                  <a:pt x="123612" y="174750"/>
                </a:lnTo>
                <a:lnTo>
                  <a:pt x="123640" y="174728"/>
                </a:lnTo>
                <a:lnTo>
                  <a:pt x="123641" y="174727"/>
                </a:lnTo>
                <a:lnTo>
                  <a:pt x="123660" y="174692"/>
                </a:lnTo>
                <a:lnTo>
                  <a:pt x="123685" y="174629"/>
                </a:lnTo>
                <a:lnTo>
                  <a:pt x="123716" y="174544"/>
                </a:lnTo>
                <a:lnTo>
                  <a:pt x="123727" y="174484"/>
                </a:lnTo>
                <a:lnTo>
                  <a:pt x="123727" y="174427"/>
                </a:lnTo>
                <a:lnTo>
                  <a:pt x="123747" y="174353"/>
                </a:lnTo>
                <a:lnTo>
                  <a:pt x="123770" y="174276"/>
                </a:lnTo>
                <a:lnTo>
                  <a:pt x="123798" y="174216"/>
                </a:lnTo>
                <a:lnTo>
                  <a:pt x="123835" y="174175"/>
                </a:lnTo>
                <a:lnTo>
                  <a:pt x="123880" y="174159"/>
                </a:lnTo>
                <a:lnTo>
                  <a:pt x="123947" y="174167"/>
                </a:lnTo>
                <a:lnTo>
                  <a:pt x="123992" y="174167"/>
                </a:lnTo>
                <a:lnTo>
                  <a:pt x="124040" y="174148"/>
                </a:lnTo>
                <a:lnTo>
                  <a:pt x="124091" y="174137"/>
                </a:lnTo>
                <a:lnTo>
                  <a:pt x="124125" y="174137"/>
                </a:lnTo>
                <a:lnTo>
                  <a:pt x="124150" y="174131"/>
                </a:lnTo>
                <a:lnTo>
                  <a:pt x="124181" y="174134"/>
                </a:lnTo>
                <a:lnTo>
                  <a:pt x="124187" y="174138"/>
                </a:lnTo>
                <a:lnTo>
                  <a:pt x="124193" y="174142"/>
                </a:lnTo>
                <a:lnTo>
                  <a:pt x="124215" y="174150"/>
                </a:lnTo>
                <a:lnTo>
                  <a:pt x="124255" y="174161"/>
                </a:lnTo>
                <a:lnTo>
                  <a:pt x="124294" y="174172"/>
                </a:lnTo>
                <a:lnTo>
                  <a:pt x="124300" y="174176"/>
                </a:lnTo>
                <a:lnTo>
                  <a:pt x="124305" y="174180"/>
                </a:lnTo>
                <a:lnTo>
                  <a:pt x="124325" y="174194"/>
                </a:lnTo>
                <a:lnTo>
                  <a:pt x="124334" y="174200"/>
                </a:lnTo>
                <a:lnTo>
                  <a:pt x="124342" y="174205"/>
                </a:lnTo>
                <a:lnTo>
                  <a:pt x="124362" y="174216"/>
                </a:lnTo>
                <a:lnTo>
                  <a:pt x="124370" y="174220"/>
                </a:lnTo>
                <a:lnTo>
                  <a:pt x="124379" y="174224"/>
                </a:lnTo>
                <a:lnTo>
                  <a:pt x="124396" y="174243"/>
                </a:lnTo>
                <a:lnTo>
                  <a:pt x="124400" y="174252"/>
                </a:lnTo>
                <a:lnTo>
                  <a:pt x="124404" y="174260"/>
                </a:lnTo>
                <a:lnTo>
                  <a:pt x="124406" y="174278"/>
                </a:lnTo>
                <a:lnTo>
                  <a:pt x="124407" y="174290"/>
                </a:lnTo>
                <a:lnTo>
                  <a:pt x="124410" y="174295"/>
                </a:lnTo>
                <a:lnTo>
                  <a:pt x="124413" y="174301"/>
                </a:lnTo>
                <a:lnTo>
                  <a:pt x="124424" y="174328"/>
                </a:lnTo>
                <a:lnTo>
                  <a:pt x="124424" y="174353"/>
                </a:lnTo>
                <a:lnTo>
                  <a:pt x="124418" y="174369"/>
                </a:lnTo>
                <a:lnTo>
                  <a:pt x="124418" y="174377"/>
                </a:lnTo>
                <a:lnTo>
                  <a:pt x="124421" y="174391"/>
                </a:lnTo>
                <a:lnTo>
                  <a:pt x="124433" y="174412"/>
                </a:lnTo>
                <a:lnTo>
                  <a:pt x="124441" y="174427"/>
                </a:lnTo>
                <a:lnTo>
                  <a:pt x="124442" y="174435"/>
                </a:lnTo>
                <a:lnTo>
                  <a:pt x="124444" y="174446"/>
                </a:lnTo>
                <a:lnTo>
                  <a:pt x="124446" y="174449"/>
                </a:lnTo>
                <a:lnTo>
                  <a:pt x="124458" y="174462"/>
                </a:lnTo>
                <a:lnTo>
                  <a:pt x="124486" y="174476"/>
                </a:lnTo>
                <a:lnTo>
                  <a:pt x="124494" y="174476"/>
                </a:lnTo>
                <a:lnTo>
                  <a:pt x="124522" y="174481"/>
                </a:lnTo>
                <a:lnTo>
                  <a:pt x="124537" y="174481"/>
                </a:lnTo>
                <a:lnTo>
                  <a:pt x="124554" y="174481"/>
                </a:lnTo>
                <a:lnTo>
                  <a:pt x="124565" y="174473"/>
                </a:lnTo>
                <a:lnTo>
                  <a:pt x="124570" y="174462"/>
                </a:lnTo>
                <a:lnTo>
                  <a:pt x="124599" y="174440"/>
                </a:lnTo>
                <a:lnTo>
                  <a:pt x="124604" y="174432"/>
                </a:lnTo>
                <a:lnTo>
                  <a:pt x="124624" y="174372"/>
                </a:lnTo>
                <a:lnTo>
                  <a:pt x="124630" y="174347"/>
                </a:lnTo>
                <a:lnTo>
                  <a:pt x="124663" y="174290"/>
                </a:lnTo>
                <a:lnTo>
                  <a:pt x="124692" y="174235"/>
                </a:lnTo>
                <a:lnTo>
                  <a:pt x="124703" y="174203"/>
                </a:lnTo>
                <a:lnTo>
                  <a:pt x="124709" y="174186"/>
                </a:lnTo>
                <a:lnTo>
                  <a:pt x="124717" y="174161"/>
                </a:lnTo>
                <a:lnTo>
                  <a:pt x="124725" y="174109"/>
                </a:lnTo>
                <a:lnTo>
                  <a:pt x="124725" y="174063"/>
                </a:lnTo>
                <a:lnTo>
                  <a:pt x="124723" y="174005"/>
                </a:lnTo>
                <a:lnTo>
                  <a:pt x="124711" y="173951"/>
                </a:lnTo>
                <a:lnTo>
                  <a:pt x="124711" y="173910"/>
                </a:lnTo>
                <a:lnTo>
                  <a:pt x="124711" y="173896"/>
                </a:lnTo>
                <a:lnTo>
                  <a:pt x="124711" y="173866"/>
                </a:lnTo>
                <a:lnTo>
                  <a:pt x="124711" y="173858"/>
                </a:lnTo>
                <a:lnTo>
                  <a:pt x="124711" y="173855"/>
                </a:lnTo>
                <a:lnTo>
                  <a:pt x="124703" y="173838"/>
                </a:lnTo>
                <a:lnTo>
                  <a:pt x="124692" y="173830"/>
                </a:lnTo>
                <a:lnTo>
                  <a:pt x="124683" y="173825"/>
                </a:lnTo>
                <a:lnTo>
                  <a:pt x="124666" y="173822"/>
                </a:lnTo>
                <a:lnTo>
                  <a:pt x="124647" y="173822"/>
                </a:lnTo>
                <a:lnTo>
                  <a:pt x="124638" y="173821"/>
                </a:lnTo>
                <a:lnTo>
                  <a:pt x="124607" y="173817"/>
                </a:lnTo>
                <a:lnTo>
                  <a:pt x="124576" y="173803"/>
                </a:lnTo>
                <a:lnTo>
                  <a:pt x="124562" y="173798"/>
                </a:lnTo>
                <a:lnTo>
                  <a:pt x="124554" y="173792"/>
                </a:lnTo>
                <a:lnTo>
                  <a:pt x="124545" y="173785"/>
                </a:lnTo>
                <a:lnTo>
                  <a:pt x="124532" y="173780"/>
                </a:lnTo>
                <a:lnTo>
                  <a:pt x="124517" y="173776"/>
                </a:lnTo>
                <a:lnTo>
                  <a:pt x="124506" y="173782"/>
                </a:lnTo>
                <a:lnTo>
                  <a:pt x="124503" y="173784"/>
                </a:lnTo>
                <a:lnTo>
                  <a:pt x="124477" y="173784"/>
                </a:lnTo>
                <a:lnTo>
                  <a:pt x="124449" y="173773"/>
                </a:lnTo>
                <a:lnTo>
                  <a:pt x="124441" y="173770"/>
                </a:lnTo>
                <a:lnTo>
                  <a:pt x="124435" y="173756"/>
                </a:lnTo>
                <a:lnTo>
                  <a:pt x="124435" y="173745"/>
                </a:lnTo>
                <a:lnTo>
                  <a:pt x="124441" y="173693"/>
                </a:lnTo>
                <a:lnTo>
                  <a:pt x="124460" y="173644"/>
                </a:lnTo>
                <a:lnTo>
                  <a:pt x="124465" y="173633"/>
                </a:lnTo>
                <a:lnTo>
                  <a:pt x="124469" y="173622"/>
                </a:lnTo>
                <a:lnTo>
                  <a:pt x="124469" y="173592"/>
                </a:lnTo>
                <a:lnTo>
                  <a:pt x="124469" y="173581"/>
                </a:lnTo>
                <a:lnTo>
                  <a:pt x="124469" y="173570"/>
                </a:lnTo>
                <a:lnTo>
                  <a:pt x="124477" y="173562"/>
                </a:lnTo>
                <a:lnTo>
                  <a:pt x="124486" y="173554"/>
                </a:lnTo>
                <a:lnTo>
                  <a:pt x="124486" y="173543"/>
                </a:lnTo>
                <a:lnTo>
                  <a:pt x="124486" y="173543"/>
                </a:lnTo>
                <a:lnTo>
                  <a:pt x="124486" y="173532"/>
                </a:lnTo>
                <a:lnTo>
                  <a:pt x="124491" y="173510"/>
                </a:lnTo>
                <a:lnTo>
                  <a:pt x="124491" y="173477"/>
                </a:lnTo>
                <a:lnTo>
                  <a:pt x="124494" y="173458"/>
                </a:lnTo>
                <a:lnTo>
                  <a:pt x="124494" y="173447"/>
                </a:lnTo>
                <a:lnTo>
                  <a:pt x="124494" y="173431"/>
                </a:lnTo>
                <a:lnTo>
                  <a:pt x="124497" y="173417"/>
                </a:lnTo>
                <a:lnTo>
                  <a:pt x="124497" y="173398"/>
                </a:lnTo>
                <a:lnTo>
                  <a:pt x="124500" y="173382"/>
                </a:lnTo>
                <a:lnTo>
                  <a:pt x="124500" y="173368"/>
                </a:lnTo>
                <a:lnTo>
                  <a:pt x="124500" y="173340"/>
                </a:lnTo>
                <a:lnTo>
                  <a:pt x="124503" y="173324"/>
                </a:lnTo>
                <a:lnTo>
                  <a:pt x="124503" y="173308"/>
                </a:lnTo>
                <a:lnTo>
                  <a:pt x="124503" y="173294"/>
                </a:lnTo>
                <a:lnTo>
                  <a:pt x="124503" y="173294"/>
                </a:lnTo>
                <a:lnTo>
                  <a:pt x="124503" y="173291"/>
                </a:lnTo>
                <a:lnTo>
                  <a:pt x="124502" y="173285"/>
                </a:lnTo>
                <a:lnTo>
                  <a:pt x="124500" y="173272"/>
                </a:lnTo>
                <a:lnTo>
                  <a:pt x="124500" y="173267"/>
                </a:lnTo>
                <a:lnTo>
                  <a:pt x="124500" y="173261"/>
                </a:lnTo>
                <a:lnTo>
                  <a:pt x="124500" y="173247"/>
                </a:lnTo>
                <a:lnTo>
                  <a:pt x="124497" y="173238"/>
                </a:lnTo>
                <a:lnTo>
                  <a:pt x="124494" y="173228"/>
                </a:lnTo>
                <a:lnTo>
                  <a:pt x="124491" y="173222"/>
                </a:lnTo>
                <a:lnTo>
                  <a:pt x="124486" y="173209"/>
                </a:lnTo>
                <a:lnTo>
                  <a:pt x="124484" y="173202"/>
                </a:lnTo>
                <a:lnTo>
                  <a:pt x="124483" y="173195"/>
                </a:lnTo>
                <a:lnTo>
                  <a:pt x="124479" y="173185"/>
                </a:lnTo>
                <a:lnTo>
                  <a:pt x="124477" y="173182"/>
                </a:lnTo>
                <a:lnTo>
                  <a:pt x="124469" y="173154"/>
                </a:lnTo>
                <a:lnTo>
                  <a:pt x="124458" y="173124"/>
                </a:lnTo>
                <a:lnTo>
                  <a:pt x="124458" y="173105"/>
                </a:lnTo>
                <a:lnTo>
                  <a:pt x="124455" y="173098"/>
                </a:lnTo>
                <a:lnTo>
                  <a:pt x="124452" y="173092"/>
                </a:lnTo>
                <a:lnTo>
                  <a:pt x="124446" y="173075"/>
                </a:lnTo>
                <a:lnTo>
                  <a:pt x="124446" y="173066"/>
                </a:lnTo>
                <a:lnTo>
                  <a:pt x="124446" y="173061"/>
                </a:lnTo>
                <a:lnTo>
                  <a:pt x="124446" y="173056"/>
                </a:lnTo>
                <a:lnTo>
                  <a:pt x="124446" y="173020"/>
                </a:lnTo>
                <a:lnTo>
                  <a:pt x="124446" y="173015"/>
                </a:lnTo>
                <a:lnTo>
                  <a:pt x="124446" y="173009"/>
                </a:lnTo>
                <a:lnTo>
                  <a:pt x="124446" y="173004"/>
                </a:lnTo>
                <a:lnTo>
                  <a:pt x="124446" y="172990"/>
                </a:lnTo>
                <a:lnTo>
                  <a:pt x="124466" y="172966"/>
                </a:lnTo>
                <a:lnTo>
                  <a:pt x="124483" y="172927"/>
                </a:lnTo>
                <a:lnTo>
                  <a:pt x="124565" y="172864"/>
                </a:lnTo>
                <a:lnTo>
                  <a:pt x="124630" y="172821"/>
                </a:lnTo>
                <a:lnTo>
                  <a:pt x="124659" y="172799"/>
                </a:lnTo>
                <a:lnTo>
                  <a:pt x="124666" y="172793"/>
                </a:lnTo>
                <a:lnTo>
                  <a:pt x="124672" y="172769"/>
                </a:lnTo>
                <a:lnTo>
                  <a:pt x="124672" y="172758"/>
                </a:lnTo>
                <a:lnTo>
                  <a:pt x="124672" y="172747"/>
                </a:lnTo>
                <a:lnTo>
                  <a:pt x="124664" y="172737"/>
                </a:lnTo>
                <a:lnTo>
                  <a:pt x="124663" y="172736"/>
                </a:lnTo>
                <a:lnTo>
                  <a:pt x="124661" y="172728"/>
                </a:lnTo>
                <a:lnTo>
                  <a:pt x="124658" y="172717"/>
                </a:lnTo>
                <a:lnTo>
                  <a:pt x="124655" y="172711"/>
                </a:lnTo>
                <a:lnTo>
                  <a:pt x="124652" y="172706"/>
                </a:lnTo>
                <a:lnTo>
                  <a:pt x="124650" y="172688"/>
                </a:lnTo>
                <a:lnTo>
                  <a:pt x="124649" y="172687"/>
                </a:lnTo>
                <a:lnTo>
                  <a:pt x="124648" y="172681"/>
                </a:lnTo>
                <a:lnTo>
                  <a:pt x="124647" y="172676"/>
                </a:lnTo>
                <a:lnTo>
                  <a:pt x="124644" y="172646"/>
                </a:lnTo>
                <a:lnTo>
                  <a:pt x="124672" y="172585"/>
                </a:lnTo>
                <a:lnTo>
                  <a:pt x="124725" y="172492"/>
                </a:lnTo>
                <a:lnTo>
                  <a:pt x="124762" y="172438"/>
                </a:lnTo>
                <a:lnTo>
                  <a:pt x="124769" y="172434"/>
                </a:lnTo>
                <a:lnTo>
                  <a:pt x="124776" y="172429"/>
                </a:lnTo>
                <a:lnTo>
                  <a:pt x="124777" y="172428"/>
                </a:lnTo>
                <a:lnTo>
                  <a:pt x="124782" y="172421"/>
                </a:lnTo>
                <a:lnTo>
                  <a:pt x="124793" y="172419"/>
                </a:lnTo>
                <a:lnTo>
                  <a:pt x="124796" y="172418"/>
                </a:lnTo>
                <a:lnTo>
                  <a:pt x="124802" y="172414"/>
                </a:lnTo>
                <a:lnTo>
                  <a:pt x="124807" y="172410"/>
                </a:lnTo>
                <a:lnTo>
                  <a:pt x="124827" y="172405"/>
                </a:lnTo>
                <a:lnTo>
                  <a:pt x="124850" y="172391"/>
                </a:lnTo>
                <a:lnTo>
                  <a:pt x="124864" y="172364"/>
                </a:lnTo>
                <a:lnTo>
                  <a:pt x="124892" y="172282"/>
                </a:lnTo>
                <a:lnTo>
                  <a:pt x="124937" y="172213"/>
                </a:lnTo>
                <a:lnTo>
                  <a:pt x="124982" y="172159"/>
                </a:lnTo>
                <a:lnTo>
                  <a:pt x="125013" y="172098"/>
                </a:lnTo>
                <a:lnTo>
                  <a:pt x="125067" y="172079"/>
                </a:lnTo>
                <a:lnTo>
                  <a:pt x="125071" y="172081"/>
                </a:lnTo>
                <a:lnTo>
                  <a:pt x="125072" y="172082"/>
                </a:lnTo>
                <a:lnTo>
                  <a:pt x="125075" y="172082"/>
                </a:lnTo>
                <a:lnTo>
                  <a:pt x="125089" y="172079"/>
                </a:lnTo>
                <a:lnTo>
                  <a:pt x="125089" y="172071"/>
                </a:lnTo>
                <a:lnTo>
                  <a:pt x="125098" y="172060"/>
                </a:lnTo>
                <a:lnTo>
                  <a:pt x="125102" y="172051"/>
                </a:lnTo>
                <a:lnTo>
                  <a:pt x="125103" y="172049"/>
                </a:lnTo>
                <a:lnTo>
                  <a:pt x="125112" y="172038"/>
                </a:lnTo>
                <a:lnTo>
                  <a:pt x="125120" y="172025"/>
                </a:lnTo>
                <a:lnTo>
                  <a:pt x="125126" y="172014"/>
                </a:lnTo>
                <a:lnTo>
                  <a:pt x="125137" y="172005"/>
                </a:lnTo>
                <a:lnTo>
                  <a:pt x="125157" y="171989"/>
                </a:lnTo>
                <a:lnTo>
                  <a:pt x="125158" y="171988"/>
                </a:lnTo>
                <a:lnTo>
                  <a:pt x="125168" y="171975"/>
                </a:lnTo>
                <a:lnTo>
                  <a:pt x="125170" y="171971"/>
                </a:lnTo>
                <a:lnTo>
                  <a:pt x="125174" y="171964"/>
                </a:lnTo>
                <a:lnTo>
                  <a:pt x="125175" y="171963"/>
                </a:lnTo>
                <a:lnTo>
                  <a:pt x="125179" y="171959"/>
                </a:lnTo>
                <a:lnTo>
                  <a:pt x="125185" y="171945"/>
                </a:lnTo>
                <a:lnTo>
                  <a:pt x="125188" y="171932"/>
                </a:lnTo>
                <a:lnTo>
                  <a:pt x="125188" y="171926"/>
                </a:lnTo>
                <a:lnTo>
                  <a:pt x="125185" y="171918"/>
                </a:lnTo>
                <a:lnTo>
                  <a:pt x="125177" y="171901"/>
                </a:lnTo>
                <a:lnTo>
                  <a:pt x="125168" y="171893"/>
                </a:lnTo>
                <a:lnTo>
                  <a:pt x="125168" y="171893"/>
                </a:lnTo>
                <a:lnTo>
                  <a:pt x="125160" y="171885"/>
                </a:lnTo>
                <a:lnTo>
                  <a:pt x="125140" y="171877"/>
                </a:lnTo>
                <a:lnTo>
                  <a:pt x="125117" y="171869"/>
                </a:lnTo>
                <a:lnTo>
                  <a:pt x="125112" y="171858"/>
                </a:lnTo>
                <a:lnTo>
                  <a:pt x="125092" y="171819"/>
                </a:lnTo>
                <a:lnTo>
                  <a:pt x="125092" y="171808"/>
                </a:lnTo>
                <a:lnTo>
                  <a:pt x="125092" y="171806"/>
                </a:lnTo>
                <a:lnTo>
                  <a:pt x="125126" y="171751"/>
                </a:lnTo>
                <a:lnTo>
                  <a:pt x="125148" y="171715"/>
                </a:lnTo>
                <a:lnTo>
                  <a:pt x="125163" y="171694"/>
                </a:lnTo>
                <a:lnTo>
                  <a:pt x="125182" y="171672"/>
                </a:lnTo>
                <a:lnTo>
                  <a:pt x="125182" y="171672"/>
                </a:lnTo>
                <a:lnTo>
                  <a:pt x="125195" y="171662"/>
                </a:lnTo>
                <a:lnTo>
                  <a:pt x="125209" y="171662"/>
                </a:lnTo>
                <a:lnTo>
                  <a:pt x="125233" y="171660"/>
                </a:lnTo>
                <a:lnTo>
                  <a:pt x="125251" y="171666"/>
                </a:lnTo>
                <a:lnTo>
                  <a:pt x="125263" y="171668"/>
                </a:lnTo>
                <a:lnTo>
                  <a:pt x="125282" y="171668"/>
                </a:lnTo>
                <a:lnTo>
                  <a:pt x="125291" y="171665"/>
                </a:lnTo>
                <a:lnTo>
                  <a:pt x="125333" y="171650"/>
                </a:lnTo>
                <a:lnTo>
                  <a:pt x="125361" y="171622"/>
                </a:lnTo>
                <a:lnTo>
                  <a:pt x="125371" y="171601"/>
                </a:lnTo>
                <a:lnTo>
                  <a:pt x="125390" y="171569"/>
                </a:lnTo>
                <a:lnTo>
                  <a:pt x="125413" y="171551"/>
                </a:lnTo>
                <a:lnTo>
                  <a:pt x="125413" y="171545"/>
                </a:lnTo>
                <a:lnTo>
                  <a:pt x="125415" y="171531"/>
                </a:lnTo>
                <a:lnTo>
                  <a:pt x="125418" y="171501"/>
                </a:lnTo>
                <a:lnTo>
                  <a:pt x="125418" y="171521"/>
                </a:lnTo>
                <a:lnTo>
                  <a:pt x="125422" y="171543"/>
                </a:lnTo>
                <a:lnTo>
                  <a:pt x="125422" y="171543"/>
                </a:lnTo>
                <a:lnTo>
                  <a:pt x="125461" y="171556"/>
                </a:lnTo>
                <a:lnTo>
                  <a:pt x="125514" y="171594"/>
                </a:lnTo>
                <a:lnTo>
                  <a:pt x="125548" y="171632"/>
                </a:lnTo>
                <a:lnTo>
                  <a:pt x="125557" y="171642"/>
                </a:lnTo>
                <a:lnTo>
                  <a:pt x="125577" y="171668"/>
                </a:lnTo>
                <a:lnTo>
                  <a:pt x="125590" y="171690"/>
                </a:lnTo>
                <a:lnTo>
                  <a:pt x="125613" y="171735"/>
                </a:lnTo>
                <a:lnTo>
                  <a:pt x="125626" y="171770"/>
                </a:lnTo>
                <a:lnTo>
                  <a:pt x="125649" y="171827"/>
                </a:lnTo>
                <a:lnTo>
                  <a:pt x="125649" y="171833"/>
                </a:lnTo>
                <a:lnTo>
                  <a:pt x="125649" y="171847"/>
                </a:lnTo>
                <a:lnTo>
                  <a:pt x="125679" y="171879"/>
                </a:lnTo>
                <a:lnTo>
                  <a:pt x="125694" y="171891"/>
                </a:lnTo>
                <a:lnTo>
                  <a:pt x="125728" y="171917"/>
                </a:lnTo>
                <a:lnTo>
                  <a:pt x="125807" y="171936"/>
                </a:lnTo>
                <a:lnTo>
                  <a:pt x="125896" y="171974"/>
                </a:lnTo>
                <a:lnTo>
                  <a:pt x="125946" y="172010"/>
                </a:lnTo>
                <a:lnTo>
                  <a:pt x="125985" y="172080"/>
                </a:lnTo>
                <a:lnTo>
                  <a:pt x="126015" y="172173"/>
                </a:lnTo>
                <a:lnTo>
                  <a:pt x="126025" y="172224"/>
                </a:lnTo>
                <a:lnTo>
                  <a:pt x="126038" y="172256"/>
                </a:lnTo>
                <a:lnTo>
                  <a:pt x="126051" y="172272"/>
                </a:lnTo>
                <a:lnTo>
                  <a:pt x="126074" y="172307"/>
                </a:lnTo>
                <a:lnTo>
                  <a:pt x="126090" y="172339"/>
                </a:lnTo>
                <a:lnTo>
                  <a:pt x="126093" y="172347"/>
                </a:lnTo>
                <a:lnTo>
                  <a:pt x="126094" y="172348"/>
                </a:lnTo>
                <a:lnTo>
                  <a:pt x="126094" y="172361"/>
                </a:lnTo>
                <a:lnTo>
                  <a:pt x="126094" y="172371"/>
                </a:lnTo>
                <a:lnTo>
                  <a:pt x="126084" y="172377"/>
                </a:lnTo>
                <a:lnTo>
                  <a:pt x="126072" y="172385"/>
                </a:lnTo>
                <a:lnTo>
                  <a:pt x="126061" y="172393"/>
                </a:lnTo>
                <a:lnTo>
                  <a:pt x="126034" y="172400"/>
                </a:lnTo>
                <a:lnTo>
                  <a:pt x="125996" y="172403"/>
                </a:lnTo>
                <a:lnTo>
                  <a:pt x="125995" y="172403"/>
                </a:lnTo>
                <a:lnTo>
                  <a:pt x="125922" y="172374"/>
                </a:lnTo>
                <a:lnTo>
                  <a:pt x="125880" y="172361"/>
                </a:lnTo>
                <a:lnTo>
                  <a:pt x="125804" y="172342"/>
                </a:lnTo>
                <a:lnTo>
                  <a:pt x="125685" y="172326"/>
                </a:lnTo>
                <a:lnTo>
                  <a:pt x="125640" y="172317"/>
                </a:lnTo>
                <a:lnTo>
                  <a:pt x="125639" y="172316"/>
                </a:lnTo>
                <a:lnTo>
                  <a:pt x="125596" y="172320"/>
                </a:lnTo>
                <a:lnTo>
                  <a:pt x="125547" y="172329"/>
                </a:lnTo>
                <a:lnTo>
                  <a:pt x="125511" y="172358"/>
                </a:lnTo>
                <a:lnTo>
                  <a:pt x="125484" y="172377"/>
                </a:lnTo>
                <a:lnTo>
                  <a:pt x="125488" y="172419"/>
                </a:lnTo>
                <a:lnTo>
                  <a:pt x="125511" y="172441"/>
                </a:lnTo>
                <a:lnTo>
                  <a:pt x="125534" y="172460"/>
                </a:lnTo>
                <a:lnTo>
                  <a:pt x="125557" y="172479"/>
                </a:lnTo>
                <a:lnTo>
                  <a:pt x="125565" y="172486"/>
                </a:lnTo>
                <a:lnTo>
                  <a:pt x="125573" y="172492"/>
                </a:lnTo>
                <a:lnTo>
                  <a:pt x="125576" y="172496"/>
                </a:lnTo>
                <a:lnTo>
                  <a:pt x="125586" y="172508"/>
                </a:lnTo>
                <a:lnTo>
                  <a:pt x="125603" y="172524"/>
                </a:lnTo>
                <a:lnTo>
                  <a:pt x="125613" y="172556"/>
                </a:lnTo>
                <a:lnTo>
                  <a:pt x="125633" y="172595"/>
                </a:lnTo>
                <a:lnTo>
                  <a:pt x="125636" y="172636"/>
                </a:lnTo>
                <a:lnTo>
                  <a:pt x="125619" y="172678"/>
                </a:lnTo>
                <a:lnTo>
                  <a:pt x="125603" y="172713"/>
                </a:lnTo>
                <a:lnTo>
                  <a:pt x="125570" y="172738"/>
                </a:lnTo>
                <a:lnTo>
                  <a:pt x="125530" y="172764"/>
                </a:lnTo>
                <a:lnTo>
                  <a:pt x="125488" y="172783"/>
                </a:lnTo>
                <a:lnTo>
                  <a:pt x="125448" y="172802"/>
                </a:lnTo>
                <a:lnTo>
                  <a:pt x="125428" y="172825"/>
                </a:lnTo>
                <a:lnTo>
                  <a:pt x="125392" y="172869"/>
                </a:lnTo>
                <a:lnTo>
                  <a:pt x="125362" y="172924"/>
                </a:lnTo>
                <a:lnTo>
                  <a:pt x="125343" y="172981"/>
                </a:lnTo>
                <a:lnTo>
                  <a:pt x="125313" y="173052"/>
                </a:lnTo>
                <a:lnTo>
                  <a:pt x="125277" y="173122"/>
                </a:lnTo>
                <a:lnTo>
                  <a:pt x="125204" y="173224"/>
                </a:lnTo>
                <a:lnTo>
                  <a:pt x="125175" y="173276"/>
                </a:lnTo>
                <a:lnTo>
                  <a:pt x="125167" y="173304"/>
                </a:lnTo>
                <a:lnTo>
                  <a:pt x="125161" y="173323"/>
                </a:lnTo>
                <a:lnTo>
                  <a:pt x="125159" y="173327"/>
                </a:lnTo>
                <a:lnTo>
                  <a:pt x="125152" y="173343"/>
                </a:lnTo>
                <a:lnTo>
                  <a:pt x="125155" y="173423"/>
                </a:lnTo>
                <a:lnTo>
                  <a:pt x="125155" y="173477"/>
                </a:lnTo>
                <a:lnTo>
                  <a:pt x="125161" y="173541"/>
                </a:lnTo>
                <a:lnTo>
                  <a:pt x="125168" y="173586"/>
                </a:lnTo>
                <a:lnTo>
                  <a:pt x="125168" y="173618"/>
                </a:lnTo>
                <a:lnTo>
                  <a:pt x="125167" y="173625"/>
                </a:lnTo>
                <a:lnTo>
                  <a:pt x="125165" y="173646"/>
                </a:lnTo>
                <a:lnTo>
                  <a:pt x="125160" y="173653"/>
                </a:lnTo>
                <a:lnTo>
                  <a:pt x="125152" y="173666"/>
                </a:lnTo>
                <a:lnTo>
                  <a:pt x="125142" y="173688"/>
                </a:lnTo>
                <a:lnTo>
                  <a:pt x="125142" y="173717"/>
                </a:lnTo>
                <a:lnTo>
                  <a:pt x="125152" y="173745"/>
                </a:lnTo>
                <a:lnTo>
                  <a:pt x="125161" y="173749"/>
                </a:lnTo>
                <a:lnTo>
                  <a:pt x="125211" y="173755"/>
                </a:lnTo>
                <a:lnTo>
                  <a:pt x="125211" y="173755"/>
                </a:lnTo>
                <a:lnTo>
                  <a:pt x="125283" y="173739"/>
                </a:lnTo>
                <a:lnTo>
                  <a:pt x="125343" y="173710"/>
                </a:lnTo>
                <a:lnTo>
                  <a:pt x="125432" y="173688"/>
                </a:lnTo>
                <a:lnTo>
                  <a:pt x="125484" y="173656"/>
                </a:lnTo>
                <a:lnTo>
                  <a:pt x="125494" y="173647"/>
                </a:lnTo>
                <a:lnTo>
                  <a:pt x="125524" y="173621"/>
                </a:lnTo>
                <a:lnTo>
                  <a:pt x="125547" y="173608"/>
                </a:lnTo>
                <a:lnTo>
                  <a:pt x="125623" y="173589"/>
                </a:lnTo>
                <a:lnTo>
                  <a:pt x="125682" y="173579"/>
                </a:lnTo>
                <a:lnTo>
                  <a:pt x="125683" y="173579"/>
                </a:lnTo>
                <a:lnTo>
                  <a:pt x="125722" y="173592"/>
                </a:lnTo>
                <a:lnTo>
                  <a:pt x="125731" y="173595"/>
                </a:lnTo>
                <a:lnTo>
                  <a:pt x="125768" y="173634"/>
                </a:lnTo>
                <a:lnTo>
                  <a:pt x="125774" y="173640"/>
                </a:lnTo>
                <a:lnTo>
                  <a:pt x="125777" y="173682"/>
                </a:lnTo>
                <a:lnTo>
                  <a:pt x="125764" y="173720"/>
                </a:lnTo>
                <a:lnTo>
                  <a:pt x="125738" y="173803"/>
                </a:lnTo>
                <a:lnTo>
                  <a:pt x="125728" y="173880"/>
                </a:lnTo>
                <a:lnTo>
                  <a:pt x="125741" y="173909"/>
                </a:lnTo>
                <a:lnTo>
                  <a:pt x="125781" y="173940"/>
                </a:lnTo>
                <a:lnTo>
                  <a:pt x="125857" y="173953"/>
                </a:lnTo>
                <a:lnTo>
                  <a:pt x="125893" y="173976"/>
                </a:lnTo>
                <a:lnTo>
                  <a:pt x="125952" y="174040"/>
                </a:lnTo>
                <a:lnTo>
                  <a:pt x="125992" y="174059"/>
                </a:lnTo>
                <a:lnTo>
                  <a:pt x="126017" y="174065"/>
                </a:lnTo>
                <a:lnTo>
                  <a:pt x="126071" y="174078"/>
                </a:lnTo>
                <a:lnTo>
                  <a:pt x="126072" y="174078"/>
                </a:lnTo>
                <a:lnTo>
                  <a:pt x="126186" y="174129"/>
                </a:lnTo>
                <a:lnTo>
                  <a:pt x="126187" y="174129"/>
                </a:lnTo>
                <a:lnTo>
                  <a:pt x="126275" y="174123"/>
                </a:lnTo>
                <a:lnTo>
                  <a:pt x="126374" y="174078"/>
                </a:lnTo>
                <a:lnTo>
                  <a:pt x="126443" y="174052"/>
                </a:lnTo>
                <a:lnTo>
                  <a:pt x="126469" y="174033"/>
                </a:lnTo>
                <a:lnTo>
                  <a:pt x="126542" y="174027"/>
                </a:lnTo>
                <a:lnTo>
                  <a:pt x="126604" y="174030"/>
                </a:lnTo>
                <a:lnTo>
                  <a:pt x="126605" y="174030"/>
                </a:lnTo>
                <a:lnTo>
                  <a:pt x="126631" y="174072"/>
                </a:lnTo>
                <a:lnTo>
                  <a:pt x="126660" y="174104"/>
                </a:lnTo>
                <a:lnTo>
                  <a:pt x="126671" y="174113"/>
                </a:lnTo>
                <a:lnTo>
                  <a:pt x="126677" y="174120"/>
                </a:lnTo>
                <a:lnTo>
                  <a:pt x="126687" y="174142"/>
                </a:lnTo>
                <a:lnTo>
                  <a:pt x="126690" y="174152"/>
                </a:lnTo>
                <a:lnTo>
                  <a:pt x="126691" y="174155"/>
                </a:lnTo>
                <a:lnTo>
                  <a:pt x="126692" y="174158"/>
                </a:lnTo>
                <a:lnTo>
                  <a:pt x="126693" y="174164"/>
                </a:lnTo>
                <a:lnTo>
                  <a:pt x="126693" y="174171"/>
                </a:lnTo>
                <a:lnTo>
                  <a:pt x="126687" y="174190"/>
                </a:lnTo>
                <a:lnTo>
                  <a:pt x="126685" y="174192"/>
                </a:lnTo>
                <a:lnTo>
                  <a:pt x="126680" y="174196"/>
                </a:lnTo>
                <a:lnTo>
                  <a:pt x="126668" y="174210"/>
                </a:lnTo>
                <a:lnTo>
                  <a:pt x="126664" y="174215"/>
                </a:lnTo>
                <a:lnTo>
                  <a:pt x="126662" y="174217"/>
                </a:lnTo>
                <a:lnTo>
                  <a:pt x="126651" y="174225"/>
                </a:lnTo>
                <a:lnTo>
                  <a:pt x="126634" y="174241"/>
                </a:lnTo>
                <a:lnTo>
                  <a:pt x="126624" y="174254"/>
                </a:lnTo>
                <a:lnTo>
                  <a:pt x="126611" y="174267"/>
                </a:lnTo>
                <a:lnTo>
                  <a:pt x="126595" y="174283"/>
                </a:lnTo>
                <a:lnTo>
                  <a:pt x="126568" y="174302"/>
                </a:lnTo>
                <a:lnTo>
                  <a:pt x="126552" y="174324"/>
                </a:lnTo>
                <a:lnTo>
                  <a:pt x="126542" y="174344"/>
                </a:lnTo>
                <a:lnTo>
                  <a:pt x="126537" y="174359"/>
                </a:lnTo>
                <a:lnTo>
                  <a:pt x="126547" y="174382"/>
                </a:lnTo>
                <a:lnTo>
                  <a:pt x="126561" y="174406"/>
                </a:lnTo>
                <a:lnTo>
                  <a:pt x="126760" y="174477"/>
                </a:lnTo>
                <a:lnTo>
                  <a:pt x="126769" y="174481"/>
                </a:lnTo>
                <a:lnTo>
                  <a:pt x="126769" y="174482"/>
                </a:lnTo>
                <a:lnTo>
                  <a:pt x="126770" y="174482"/>
                </a:lnTo>
                <a:lnTo>
                  <a:pt x="126780" y="174486"/>
                </a:lnTo>
                <a:lnTo>
                  <a:pt x="126771" y="174503"/>
                </a:lnTo>
                <a:lnTo>
                  <a:pt x="126768" y="174512"/>
                </a:lnTo>
                <a:lnTo>
                  <a:pt x="126766" y="174516"/>
                </a:lnTo>
                <a:lnTo>
                  <a:pt x="126766" y="174538"/>
                </a:lnTo>
                <a:lnTo>
                  <a:pt x="126786" y="174548"/>
                </a:lnTo>
                <a:lnTo>
                  <a:pt x="126829" y="174536"/>
                </a:lnTo>
                <a:lnTo>
                  <a:pt x="126832" y="174535"/>
                </a:lnTo>
                <a:lnTo>
                  <a:pt x="126931" y="174522"/>
                </a:lnTo>
                <a:lnTo>
                  <a:pt x="126987" y="174513"/>
                </a:lnTo>
                <a:lnTo>
                  <a:pt x="127056" y="174500"/>
                </a:lnTo>
                <a:lnTo>
                  <a:pt x="127056" y="174500"/>
                </a:lnTo>
                <a:lnTo>
                  <a:pt x="127060" y="174502"/>
                </a:lnTo>
                <a:lnTo>
                  <a:pt x="127079" y="174513"/>
                </a:lnTo>
                <a:lnTo>
                  <a:pt x="127079" y="174513"/>
                </a:lnTo>
                <a:lnTo>
                  <a:pt x="127102" y="174503"/>
                </a:lnTo>
                <a:lnTo>
                  <a:pt x="127132" y="174468"/>
                </a:lnTo>
                <a:lnTo>
                  <a:pt x="127139" y="174459"/>
                </a:lnTo>
                <a:lnTo>
                  <a:pt x="127155" y="174442"/>
                </a:lnTo>
                <a:lnTo>
                  <a:pt x="127157" y="174436"/>
                </a:lnTo>
                <a:lnTo>
                  <a:pt x="127161" y="174423"/>
                </a:lnTo>
                <a:lnTo>
                  <a:pt x="127171" y="174404"/>
                </a:lnTo>
                <a:lnTo>
                  <a:pt x="127151" y="174369"/>
                </a:lnTo>
                <a:lnTo>
                  <a:pt x="127141" y="174340"/>
                </a:lnTo>
                <a:lnTo>
                  <a:pt x="127132" y="174318"/>
                </a:lnTo>
                <a:lnTo>
                  <a:pt x="127125" y="174263"/>
                </a:lnTo>
                <a:lnTo>
                  <a:pt x="127151" y="174206"/>
                </a:lnTo>
                <a:lnTo>
                  <a:pt x="127174" y="174148"/>
                </a:lnTo>
                <a:lnTo>
                  <a:pt x="127181" y="174104"/>
                </a:lnTo>
                <a:lnTo>
                  <a:pt x="127181" y="174072"/>
                </a:lnTo>
                <a:lnTo>
                  <a:pt x="127174" y="174027"/>
                </a:lnTo>
                <a:lnTo>
                  <a:pt x="127191" y="173988"/>
                </a:lnTo>
                <a:lnTo>
                  <a:pt x="127270" y="173918"/>
                </a:lnTo>
                <a:lnTo>
                  <a:pt x="127316" y="173877"/>
                </a:lnTo>
                <a:lnTo>
                  <a:pt x="127317" y="173877"/>
                </a:lnTo>
                <a:lnTo>
                  <a:pt x="127349" y="173886"/>
                </a:lnTo>
                <a:lnTo>
                  <a:pt x="127385" y="173918"/>
                </a:lnTo>
                <a:lnTo>
                  <a:pt x="127408" y="173953"/>
                </a:lnTo>
                <a:lnTo>
                  <a:pt x="127430" y="173972"/>
                </a:lnTo>
                <a:lnTo>
                  <a:pt x="127449" y="173986"/>
                </a:lnTo>
                <a:lnTo>
                  <a:pt x="127464" y="173992"/>
                </a:lnTo>
                <a:lnTo>
                  <a:pt x="127488" y="174008"/>
                </a:lnTo>
                <a:lnTo>
                  <a:pt x="127502" y="174025"/>
                </a:lnTo>
                <a:lnTo>
                  <a:pt x="127512" y="174046"/>
                </a:lnTo>
                <a:lnTo>
                  <a:pt x="127538" y="174065"/>
                </a:lnTo>
                <a:lnTo>
                  <a:pt x="127580" y="174080"/>
                </a:lnTo>
                <a:lnTo>
                  <a:pt x="127596" y="174091"/>
                </a:lnTo>
                <a:lnTo>
                  <a:pt x="127629" y="174139"/>
                </a:lnTo>
                <a:lnTo>
                  <a:pt x="127630" y="174139"/>
                </a:lnTo>
                <a:lnTo>
                  <a:pt x="127715" y="174136"/>
                </a:lnTo>
                <a:lnTo>
                  <a:pt x="127765" y="174123"/>
                </a:lnTo>
                <a:lnTo>
                  <a:pt x="127765" y="174123"/>
                </a:lnTo>
                <a:lnTo>
                  <a:pt x="127781" y="174120"/>
                </a:lnTo>
                <a:lnTo>
                  <a:pt x="127794" y="174100"/>
                </a:lnTo>
                <a:lnTo>
                  <a:pt x="127794" y="174081"/>
                </a:lnTo>
                <a:lnTo>
                  <a:pt x="127779" y="174064"/>
                </a:lnTo>
                <a:lnTo>
                  <a:pt x="127779" y="174064"/>
                </a:lnTo>
                <a:lnTo>
                  <a:pt x="127779" y="174064"/>
                </a:lnTo>
                <a:lnTo>
                  <a:pt x="127777" y="174062"/>
                </a:lnTo>
                <a:lnTo>
                  <a:pt x="127754" y="174017"/>
                </a:lnTo>
                <a:lnTo>
                  <a:pt x="127767" y="173925"/>
                </a:lnTo>
                <a:lnTo>
                  <a:pt x="127774" y="173864"/>
                </a:lnTo>
                <a:lnTo>
                  <a:pt x="127797" y="173813"/>
                </a:lnTo>
                <a:lnTo>
                  <a:pt x="127817" y="173787"/>
                </a:lnTo>
                <a:lnTo>
                  <a:pt x="127837" y="173761"/>
                </a:lnTo>
                <a:lnTo>
                  <a:pt x="127840" y="173755"/>
                </a:lnTo>
                <a:lnTo>
                  <a:pt x="127843" y="173723"/>
                </a:lnTo>
                <a:lnTo>
                  <a:pt x="127814" y="173691"/>
                </a:lnTo>
                <a:lnTo>
                  <a:pt x="127794" y="173672"/>
                </a:lnTo>
                <a:lnTo>
                  <a:pt x="127761" y="173672"/>
                </a:lnTo>
                <a:lnTo>
                  <a:pt x="127744" y="173653"/>
                </a:lnTo>
                <a:lnTo>
                  <a:pt x="127758" y="173611"/>
                </a:lnTo>
                <a:lnTo>
                  <a:pt x="127817" y="173563"/>
                </a:lnTo>
                <a:lnTo>
                  <a:pt x="127940" y="173479"/>
                </a:lnTo>
                <a:lnTo>
                  <a:pt x="127982" y="173464"/>
                </a:lnTo>
                <a:lnTo>
                  <a:pt x="128015" y="173435"/>
                </a:lnTo>
                <a:lnTo>
                  <a:pt x="128117" y="173400"/>
                </a:lnTo>
                <a:lnTo>
                  <a:pt x="128216" y="173375"/>
                </a:lnTo>
                <a:lnTo>
                  <a:pt x="128255" y="173381"/>
                </a:lnTo>
                <a:lnTo>
                  <a:pt x="128268" y="173397"/>
                </a:lnTo>
                <a:lnTo>
                  <a:pt x="128295" y="173416"/>
                </a:lnTo>
                <a:lnTo>
                  <a:pt x="128304" y="173423"/>
                </a:lnTo>
                <a:lnTo>
                  <a:pt x="128321" y="173419"/>
                </a:lnTo>
                <a:lnTo>
                  <a:pt x="128360" y="173394"/>
                </a:lnTo>
                <a:lnTo>
                  <a:pt x="128377" y="173371"/>
                </a:lnTo>
                <a:lnTo>
                  <a:pt x="128430" y="173330"/>
                </a:lnTo>
                <a:lnTo>
                  <a:pt x="128448" y="173288"/>
                </a:lnTo>
                <a:lnTo>
                  <a:pt x="128451" y="173249"/>
                </a:lnTo>
                <a:lnTo>
                  <a:pt x="128458" y="173222"/>
                </a:lnTo>
                <a:lnTo>
                  <a:pt x="128461" y="173209"/>
                </a:lnTo>
                <a:lnTo>
                  <a:pt x="128476" y="173196"/>
                </a:lnTo>
                <a:lnTo>
                  <a:pt x="128525" y="173112"/>
                </a:lnTo>
                <a:lnTo>
                  <a:pt x="128548" y="173045"/>
                </a:lnTo>
                <a:lnTo>
                  <a:pt x="128535" y="172972"/>
                </a:lnTo>
                <a:lnTo>
                  <a:pt x="128527" y="172951"/>
                </a:lnTo>
                <a:lnTo>
                  <a:pt x="128527" y="172936"/>
                </a:lnTo>
                <a:lnTo>
                  <a:pt x="128526" y="172923"/>
                </a:lnTo>
                <a:lnTo>
                  <a:pt x="128529" y="172916"/>
                </a:lnTo>
                <a:lnTo>
                  <a:pt x="128537" y="172904"/>
                </a:lnTo>
                <a:lnTo>
                  <a:pt x="128609" y="172899"/>
                </a:lnTo>
                <a:lnTo>
                  <a:pt x="128634" y="172897"/>
                </a:lnTo>
                <a:lnTo>
                  <a:pt x="128663" y="172894"/>
                </a:lnTo>
                <a:lnTo>
                  <a:pt x="128695" y="172887"/>
                </a:lnTo>
                <a:lnTo>
                  <a:pt x="128730" y="172881"/>
                </a:lnTo>
                <a:lnTo>
                  <a:pt x="128750" y="172875"/>
                </a:lnTo>
                <a:lnTo>
                  <a:pt x="128787" y="172865"/>
                </a:lnTo>
                <a:lnTo>
                  <a:pt x="128818" y="172847"/>
                </a:lnTo>
                <a:lnTo>
                  <a:pt x="128835" y="172831"/>
                </a:lnTo>
                <a:lnTo>
                  <a:pt x="128894" y="172841"/>
                </a:lnTo>
                <a:lnTo>
                  <a:pt x="128940" y="172844"/>
                </a:lnTo>
                <a:lnTo>
                  <a:pt x="128963" y="172838"/>
                </a:lnTo>
                <a:lnTo>
                  <a:pt x="128977" y="172831"/>
                </a:lnTo>
                <a:lnTo>
                  <a:pt x="128986" y="172800"/>
                </a:lnTo>
                <a:lnTo>
                  <a:pt x="128985" y="172767"/>
                </a:lnTo>
                <a:lnTo>
                  <a:pt x="128985" y="172755"/>
                </a:lnTo>
                <a:lnTo>
                  <a:pt x="128983" y="172737"/>
                </a:lnTo>
                <a:lnTo>
                  <a:pt x="128978" y="172714"/>
                </a:lnTo>
                <a:lnTo>
                  <a:pt x="128972" y="172698"/>
                </a:lnTo>
                <a:lnTo>
                  <a:pt x="128956" y="172672"/>
                </a:lnTo>
                <a:lnTo>
                  <a:pt x="128948" y="172655"/>
                </a:lnTo>
                <a:lnTo>
                  <a:pt x="128938" y="172638"/>
                </a:lnTo>
                <a:lnTo>
                  <a:pt x="128923" y="172620"/>
                </a:lnTo>
                <a:lnTo>
                  <a:pt x="128914" y="172606"/>
                </a:lnTo>
                <a:lnTo>
                  <a:pt x="128905" y="172588"/>
                </a:lnTo>
                <a:lnTo>
                  <a:pt x="128907" y="172569"/>
                </a:lnTo>
                <a:lnTo>
                  <a:pt x="128915" y="172535"/>
                </a:lnTo>
                <a:lnTo>
                  <a:pt x="128919" y="172517"/>
                </a:lnTo>
                <a:lnTo>
                  <a:pt x="128930" y="172486"/>
                </a:lnTo>
                <a:lnTo>
                  <a:pt x="128955" y="172437"/>
                </a:lnTo>
                <a:lnTo>
                  <a:pt x="128970" y="172433"/>
                </a:lnTo>
                <a:lnTo>
                  <a:pt x="128987" y="172422"/>
                </a:lnTo>
                <a:lnTo>
                  <a:pt x="129034" y="172393"/>
                </a:lnTo>
                <a:lnTo>
                  <a:pt x="129068" y="172391"/>
                </a:lnTo>
                <a:lnTo>
                  <a:pt x="129136" y="172391"/>
                </a:lnTo>
                <a:lnTo>
                  <a:pt x="129174" y="172398"/>
                </a:lnTo>
                <a:lnTo>
                  <a:pt x="129207" y="172409"/>
                </a:lnTo>
                <a:lnTo>
                  <a:pt x="129236" y="172420"/>
                </a:lnTo>
                <a:lnTo>
                  <a:pt x="129297" y="172437"/>
                </a:lnTo>
                <a:lnTo>
                  <a:pt x="129391" y="172492"/>
                </a:lnTo>
                <a:lnTo>
                  <a:pt x="129412" y="172504"/>
                </a:lnTo>
                <a:lnTo>
                  <a:pt x="129427" y="172516"/>
                </a:lnTo>
                <a:lnTo>
                  <a:pt x="129447" y="172518"/>
                </a:lnTo>
                <a:lnTo>
                  <a:pt x="129458" y="172515"/>
                </a:lnTo>
                <a:lnTo>
                  <a:pt x="129474" y="172502"/>
                </a:lnTo>
                <a:lnTo>
                  <a:pt x="129494" y="172464"/>
                </a:lnTo>
                <a:lnTo>
                  <a:pt x="129504" y="172432"/>
                </a:lnTo>
                <a:lnTo>
                  <a:pt x="129500" y="172403"/>
                </a:lnTo>
                <a:lnTo>
                  <a:pt x="129494" y="172358"/>
                </a:lnTo>
                <a:lnTo>
                  <a:pt x="129491" y="172336"/>
                </a:lnTo>
                <a:lnTo>
                  <a:pt x="129494" y="172281"/>
                </a:lnTo>
                <a:lnTo>
                  <a:pt x="129514" y="172237"/>
                </a:lnTo>
                <a:lnTo>
                  <a:pt x="129527" y="172205"/>
                </a:lnTo>
                <a:lnTo>
                  <a:pt x="129547" y="172141"/>
                </a:lnTo>
                <a:lnTo>
                  <a:pt x="129566" y="172105"/>
                </a:lnTo>
                <a:lnTo>
                  <a:pt x="129583" y="172042"/>
                </a:lnTo>
                <a:lnTo>
                  <a:pt x="129593" y="171962"/>
                </a:lnTo>
                <a:lnTo>
                  <a:pt x="129593" y="171891"/>
                </a:lnTo>
                <a:lnTo>
                  <a:pt x="129593" y="171853"/>
                </a:lnTo>
                <a:lnTo>
                  <a:pt x="129593" y="171837"/>
                </a:lnTo>
                <a:lnTo>
                  <a:pt x="129593" y="171811"/>
                </a:lnTo>
                <a:lnTo>
                  <a:pt x="129596" y="171792"/>
                </a:lnTo>
                <a:lnTo>
                  <a:pt x="129606" y="171763"/>
                </a:lnTo>
                <a:lnTo>
                  <a:pt x="129616" y="171747"/>
                </a:lnTo>
                <a:lnTo>
                  <a:pt x="129616" y="171709"/>
                </a:lnTo>
                <a:lnTo>
                  <a:pt x="129629" y="171623"/>
                </a:lnTo>
                <a:lnTo>
                  <a:pt x="129626" y="171576"/>
                </a:lnTo>
                <a:lnTo>
                  <a:pt x="129610" y="171539"/>
                </a:lnTo>
                <a:lnTo>
                  <a:pt x="129594" y="171528"/>
                </a:lnTo>
                <a:lnTo>
                  <a:pt x="129579" y="171524"/>
                </a:lnTo>
                <a:lnTo>
                  <a:pt x="129570" y="171522"/>
                </a:lnTo>
                <a:lnTo>
                  <a:pt x="129548" y="171503"/>
                </a:lnTo>
                <a:lnTo>
                  <a:pt x="129536" y="171499"/>
                </a:lnTo>
                <a:lnTo>
                  <a:pt x="129523" y="171486"/>
                </a:lnTo>
                <a:lnTo>
                  <a:pt x="129514" y="171457"/>
                </a:lnTo>
                <a:lnTo>
                  <a:pt x="129501" y="171430"/>
                </a:lnTo>
                <a:lnTo>
                  <a:pt x="129493" y="171425"/>
                </a:lnTo>
                <a:lnTo>
                  <a:pt x="129485" y="171400"/>
                </a:lnTo>
                <a:lnTo>
                  <a:pt x="129500" y="171367"/>
                </a:lnTo>
                <a:lnTo>
                  <a:pt x="129514" y="171351"/>
                </a:lnTo>
                <a:lnTo>
                  <a:pt x="129556" y="171313"/>
                </a:lnTo>
                <a:lnTo>
                  <a:pt x="129583" y="171290"/>
                </a:lnTo>
                <a:lnTo>
                  <a:pt x="129606" y="171274"/>
                </a:lnTo>
                <a:lnTo>
                  <a:pt x="129622" y="171262"/>
                </a:lnTo>
                <a:lnTo>
                  <a:pt x="129639" y="171246"/>
                </a:lnTo>
                <a:lnTo>
                  <a:pt x="129649" y="171236"/>
                </a:lnTo>
                <a:lnTo>
                  <a:pt x="129652" y="171233"/>
                </a:lnTo>
                <a:lnTo>
                  <a:pt x="129668" y="171230"/>
                </a:lnTo>
                <a:lnTo>
                  <a:pt x="129688" y="171242"/>
                </a:lnTo>
                <a:lnTo>
                  <a:pt x="129708" y="171265"/>
                </a:lnTo>
                <a:lnTo>
                  <a:pt x="129717" y="171282"/>
                </a:lnTo>
                <a:lnTo>
                  <a:pt x="129725" y="171316"/>
                </a:lnTo>
                <a:lnTo>
                  <a:pt x="129735" y="171336"/>
                </a:lnTo>
                <a:lnTo>
                  <a:pt x="129750" y="171362"/>
                </a:lnTo>
                <a:lnTo>
                  <a:pt x="129763" y="171397"/>
                </a:lnTo>
                <a:lnTo>
                  <a:pt x="129781" y="171437"/>
                </a:lnTo>
                <a:lnTo>
                  <a:pt x="129798" y="171458"/>
                </a:lnTo>
                <a:lnTo>
                  <a:pt x="129807" y="171490"/>
                </a:lnTo>
                <a:lnTo>
                  <a:pt x="129824" y="171513"/>
                </a:lnTo>
                <a:lnTo>
                  <a:pt x="129839" y="171515"/>
                </a:lnTo>
                <a:lnTo>
                  <a:pt x="129845" y="171516"/>
                </a:lnTo>
                <a:lnTo>
                  <a:pt x="129859" y="171523"/>
                </a:lnTo>
                <a:lnTo>
                  <a:pt x="129872" y="171530"/>
                </a:lnTo>
                <a:lnTo>
                  <a:pt x="129883" y="171538"/>
                </a:lnTo>
                <a:lnTo>
                  <a:pt x="129892" y="171554"/>
                </a:lnTo>
                <a:lnTo>
                  <a:pt x="129902" y="171561"/>
                </a:lnTo>
                <a:lnTo>
                  <a:pt x="129913" y="171570"/>
                </a:lnTo>
                <a:lnTo>
                  <a:pt x="129932" y="171569"/>
                </a:lnTo>
                <a:lnTo>
                  <a:pt x="129950" y="171558"/>
                </a:lnTo>
                <a:lnTo>
                  <a:pt x="129979" y="171535"/>
                </a:lnTo>
                <a:lnTo>
                  <a:pt x="130003" y="171511"/>
                </a:lnTo>
                <a:lnTo>
                  <a:pt x="130046" y="171471"/>
                </a:lnTo>
                <a:lnTo>
                  <a:pt x="130083" y="171432"/>
                </a:lnTo>
                <a:lnTo>
                  <a:pt x="130118" y="171412"/>
                </a:lnTo>
                <a:lnTo>
                  <a:pt x="130149" y="171409"/>
                </a:lnTo>
                <a:lnTo>
                  <a:pt x="130225" y="171412"/>
                </a:lnTo>
                <a:lnTo>
                  <a:pt x="130275" y="171431"/>
                </a:lnTo>
                <a:lnTo>
                  <a:pt x="130298" y="171437"/>
                </a:lnTo>
                <a:lnTo>
                  <a:pt x="130314" y="171450"/>
                </a:lnTo>
                <a:lnTo>
                  <a:pt x="130331" y="171450"/>
                </a:lnTo>
                <a:lnTo>
                  <a:pt x="130354" y="171450"/>
                </a:lnTo>
                <a:lnTo>
                  <a:pt x="130380" y="171444"/>
                </a:lnTo>
                <a:lnTo>
                  <a:pt x="130403" y="171431"/>
                </a:lnTo>
                <a:lnTo>
                  <a:pt x="130403" y="171418"/>
                </a:lnTo>
                <a:lnTo>
                  <a:pt x="130403" y="171403"/>
                </a:lnTo>
                <a:lnTo>
                  <a:pt x="130403" y="171403"/>
                </a:lnTo>
                <a:lnTo>
                  <a:pt x="130394" y="171379"/>
                </a:lnTo>
                <a:lnTo>
                  <a:pt x="130382" y="171365"/>
                </a:lnTo>
                <a:lnTo>
                  <a:pt x="130375" y="171356"/>
                </a:lnTo>
                <a:lnTo>
                  <a:pt x="130370" y="171332"/>
                </a:lnTo>
                <a:lnTo>
                  <a:pt x="130370" y="171326"/>
                </a:lnTo>
                <a:lnTo>
                  <a:pt x="130360" y="171288"/>
                </a:lnTo>
                <a:lnTo>
                  <a:pt x="130350" y="171255"/>
                </a:lnTo>
                <a:lnTo>
                  <a:pt x="130346" y="171231"/>
                </a:lnTo>
                <a:lnTo>
                  <a:pt x="130348" y="171215"/>
                </a:lnTo>
                <a:lnTo>
                  <a:pt x="130365" y="171182"/>
                </a:lnTo>
                <a:lnTo>
                  <a:pt x="130421" y="171110"/>
                </a:lnTo>
                <a:lnTo>
                  <a:pt x="130445" y="171090"/>
                </a:lnTo>
                <a:lnTo>
                  <a:pt x="130460" y="171074"/>
                </a:lnTo>
                <a:lnTo>
                  <a:pt x="130476" y="171041"/>
                </a:lnTo>
                <a:lnTo>
                  <a:pt x="130492" y="171003"/>
                </a:lnTo>
                <a:lnTo>
                  <a:pt x="130492" y="170975"/>
                </a:lnTo>
                <a:lnTo>
                  <a:pt x="130476" y="170911"/>
                </a:lnTo>
                <a:lnTo>
                  <a:pt x="130468" y="170873"/>
                </a:lnTo>
                <a:lnTo>
                  <a:pt x="130461" y="170856"/>
                </a:lnTo>
                <a:lnTo>
                  <a:pt x="130464" y="170844"/>
                </a:lnTo>
                <a:lnTo>
                  <a:pt x="130483" y="170827"/>
                </a:lnTo>
                <a:lnTo>
                  <a:pt x="130486" y="170821"/>
                </a:lnTo>
                <a:lnTo>
                  <a:pt x="130492" y="170801"/>
                </a:lnTo>
                <a:lnTo>
                  <a:pt x="130495" y="170779"/>
                </a:lnTo>
                <a:lnTo>
                  <a:pt x="130499" y="170769"/>
                </a:lnTo>
                <a:lnTo>
                  <a:pt x="130497" y="170751"/>
                </a:lnTo>
                <a:lnTo>
                  <a:pt x="130483" y="170732"/>
                </a:lnTo>
                <a:lnTo>
                  <a:pt x="130472" y="170703"/>
                </a:lnTo>
                <a:lnTo>
                  <a:pt x="130472" y="170666"/>
                </a:lnTo>
                <a:lnTo>
                  <a:pt x="130472" y="170648"/>
                </a:lnTo>
                <a:lnTo>
                  <a:pt x="130471" y="170604"/>
                </a:lnTo>
                <a:lnTo>
                  <a:pt x="130467" y="170563"/>
                </a:lnTo>
                <a:lnTo>
                  <a:pt x="130467" y="170543"/>
                </a:lnTo>
                <a:lnTo>
                  <a:pt x="130465" y="170528"/>
                </a:lnTo>
                <a:lnTo>
                  <a:pt x="130475" y="170487"/>
                </a:lnTo>
                <a:lnTo>
                  <a:pt x="130476" y="170467"/>
                </a:lnTo>
                <a:lnTo>
                  <a:pt x="130480" y="170450"/>
                </a:lnTo>
                <a:lnTo>
                  <a:pt x="130497" y="170412"/>
                </a:lnTo>
                <a:lnTo>
                  <a:pt x="130521" y="170378"/>
                </a:lnTo>
                <a:lnTo>
                  <a:pt x="130538" y="170347"/>
                </a:lnTo>
                <a:lnTo>
                  <a:pt x="130551" y="170322"/>
                </a:lnTo>
                <a:lnTo>
                  <a:pt x="130558" y="170309"/>
                </a:lnTo>
                <a:lnTo>
                  <a:pt x="130561" y="170274"/>
                </a:lnTo>
                <a:lnTo>
                  <a:pt x="130561" y="170252"/>
                </a:lnTo>
                <a:lnTo>
                  <a:pt x="130571" y="170236"/>
                </a:lnTo>
                <a:lnTo>
                  <a:pt x="130574" y="170200"/>
                </a:lnTo>
                <a:lnTo>
                  <a:pt x="130574" y="170178"/>
                </a:lnTo>
                <a:lnTo>
                  <a:pt x="130565" y="170156"/>
                </a:lnTo>
                <a:lnTo>
                  <a:pt x="130574" y="170121"/>
                </a:lnTo>
                <a:lnTo>
                  <a:pt x="130581" y="170114"/>
                </a:lnTo>
                <a:lnTo>
                  <a:pt x="130604" y="170076"/>
                </a:lnTo>
                <a:lnTo>
                  <a:pt x="130614" y="170044"/>
                </a:lnTo>
                <a:lnTo>
                  <a:pt x="130612" y="170012"/>
                </a:lnTo>
                <a:lnTo>
                  <a:pt x="130609" y="170010"/>
                </a:lnTo>
                <a:lnTo>
                  <a:pt x="130603" y="169992"/>
                </a:lnTo>
                <a:lnTo>
                  <a:pt x="130591" y="169965"/>
                </a:lnTo>
                <a:lnTo>
                  <a:pt x="130577" y="169936"/>
                </a:lnTo>
                <a:lnTo>
                  <a:pt x="130564" y="169903"/>
                </a:lnTo>
                <a:lnTo>
                  <a:pt x="130557" y="169888"/>
                </a:lnTo>
                <a:lnTo>
                  <a:pt x="130552" y="169877"/>
                </a:lnTo>
                <a:lnTo>
                  <a:pt x="130548" y="169871"/>
                </a:lnTo>
                <a:lnTo>
                  <a:pt x="130542" y="169862"/>
                </a:lnTo>
                <a:lnTo>
                  <a:pt x="130536" y="169858"/>
                </a:lnTo>
                <a:lnTo>
                  <a:pt x="130525" y="169844"/>
                </a:lnTo>
                <a:lnTo>
                  <a:pt x="130511" y="169813"/>
                </a:lnTo>
                <a:lnTo>
                  <a:pt x="130511" y="169800"/>
                </a:lnTo>
                <a:lnTo>
                  <a:pt x="130513" y="169767"/>
                </a:lnTo>
                <a:lnTo>
                  <a:pt x="130520" y="169729"/>
                </a:lnTo>
                <a:lnTo>
                  <a:pt x="130535" y="169711"/>
                </a:lnTo>
                <a:lnTo>
                  <a:pt x="130554" y="169702"/>
                </a:lnTo>
                <a:lnTo>
                  <a:pt x="130580" y="169689"/>
                </a:lnTo>
                <a:lnTo>
                  <a:pt x="130591" y="169673"/>
                </a:lnTo>
                <a:lnTo>
                  <a:pt x="130599" y="169660"/>
                </a:lnTo>
                <a:lnTo>
                  <a:pt x="130626" y="169608"/>
                </a:lnTo>
                <a:lnTo>
                  <a:pt x="130637" y="169591"/>
                </a:lnTo>
                <a:lnTo>
                  <a:pt x="130644" y="169560"/>
                </a:lnTo>
                <a:lnTo>
                  <a:pt x="130642" y="169544"/>
                </a:lnTo>
                <a:lnTo>
                  <a:pt x="130636" y="169524"/>
                </a:lnTo>
                <a:lnTo>
                  <a:pt x="130629" y="169509"/>
                </a:lnTo>
                <a:lnTo>
                  <a:pt x="130619" y="169498"/>
                </a:lnTo>
                <a:lnTo>
                  <a:pt x="130588" y="169467"/>
                </a:lnTo>
                <a:lnTo>
                  <a:pt x="130570" y="169455"/>
                </a:lnTo>
                <a:lnTo>
                  <a:pt x="130564" y="169448"/>
                </a:lnTo>
                <a:lnTo>
                  <a:pt x="130557" y="169431"/>
                </a:lnTo>
                <a:lnTo>
                  <a:pt x="130553" y="169392"/>
                </a:lnTo>
                <a:lnTo>
                  <a:pt x="130555" y="169373"/>
                </a:lnTo>
                <a:lnTo>
                  <a:pt x="130556" y="169346"/>
                </a:lnTo>
                <a:lnTo>
                  <a:pt x="130545" y="169320"/>
                </a:lnTo>
                <a:lnTo>
                  <a:pt x="130538" y="169298"/>
                </a:lnTo>
                <a:lnTo>
                  <a:pt x="130533" y="169289"/>
                </a:lnTo>
                <a:lnTo>
                  <a:pt x="130534" y="169275"/>
                </a:lnTo>
                <a:lnTo>
                  <a:pt x="130536" y="169263"/>
                </a:lnTo>
                <a:lnTo>
                  <a:pt x="130543" y="169248"/>
                </a:lnTo>
                <a:lnTo>
                  <a:pt x="130549" y="169234"/>
                </a:lnTo>
                <a:lnTo>
                  <a:pt x="130560" y="169213"/>
                </a:lnTo>
                <a:lnTo>
                  <a:pt x="130567" y="169193"/>
                </a:lnTo>
                <a:lnTo>
                  <a:pt x="130567" y="169178"/>
                </a:lnTo>
                <a:lnTo>
                  <a:pt x="130571" y="169161"/>
                </a:lnTo>
                <a:lnTo>
                  <a:pt x="130571" y="169144"/>
                </a:lnTo>
                <a:lnTo>
                  <a:pt x="130571" y="169130"/>
                </a:lnTo>
                <a:lnTo>
                  <a:pt x="130571" y="169118"/>
                </a:lnTo>
                <a:lnTo>
                  <a:pt x="130568" y="169105"/>
                </a:lnTo>
                <a:lnTo>
                  <a:pt x="130565" y="169087"/>
                </a:lnTo>
                <a:lnTo>
                  <a:pt x="130563" y="169066"/>
                </a:lnTo>
                <a:lnTo>
                  <a:pt x="130563" y="169059"/>
                </a:lnTo>
                <a:lnTo>
                  <a:pt x="130571" y="169048"/>
                </a:lnTo>
                <a:lnTo>
                  <a:pt x="130571" y="169033"/>
                </a:lnTo>
                <a:lnTo>
                  <a:pt x="130571" y="169021"/>
                </a:lnTo>
                <a:lnTo>
                  <a:pt x="130573" y="169011"/>
                </a:lnTo>
                <a:lnTo>
                  <a:pt x="130573" y="169003"/>
                </a:lnTo>
                <a:lnTo>
                  <a:pt x="130573" y="169002"/>
                </a:lnTo>
                <a:lnTo>
                  <a:pt x="130572" y="169001"/>
                </a:lnTo>
                <a:lnTo>
                  <a:pt x="130554" y="168986"/>
                </a:lnTo>
                <a:lnTo>
                  <a:pt x="130551" y="168984"/>
                </a:lnTo>
                <a:lnTo>
                  <a:pt x="130550" y="168983"/>
                </a:lnTo>
                <a:lnTo>
                  <a:pt x="130516" y="168971"/>
                </a:lnTo>
                <a:lnTo>
                  <a:pt x="130501" y="168964"/>
                </a:lnTo>
                <a:lnTo>
                  <a:pt x="130486" y="168963"/>
                </a:lnTo>
                <a:lnTo>
                  <a:pt x="130453" y="168959"/>
                </a:lnTo>
                <a:lnTo>
                  <a:pt x="130430" y="168957"/>
                </a:lnTo>
                <a:lnTo>
                  <a:pt x="130420" y="168957"/>
                </a:lnTo>
                <a:lnTo>
                  <a:pt x="130418" y="168957"/>
                </a:lnTo>
                <a:lnTo>
                  <a:pt x="130400" y="168951"/>
                </a:lnTo>
                <a:lnTo>
                  <a:pt x="130367" y="168916"/>
                </a:lnTo>
                <a:lnTo>
                  <a:pt x="130349" y="168884"/>
                </a:lnTo>
                <a:lnTo>
                  <a:pt x="130344" y="168867"/>
                </a:lnTo>
                <a:lnTo>
                  <a:pt x="130353" y="168854"/>
                </a:lnTo>
                <a:lnTo>
                  <a:pt x="130362" y="168847"/>
                </a:lnTo>
                <a:lnTo>
                  <a:pt x="130360" y="168842"/>
                </a:lnTo>
                <a:lnTo>
                  <a:pt x="130360" y="168836"/>
                </a:lnTo>
                <a:lnTo>
                  <a:pt x="130357" y="168823"/>
                </a:lnTo>
                <a:lnTo>
                  <a:pt x="130347" y="168804"/>
                </a:lnTo>
                <a:lnTo>
                  <a:pt x="130341" y="168782"/>
                </a:lnTo>
                <a:lnTo>
                  <a:pt x="130341" y="168772"/>
                </a:lnTo>
                <a:lnTo>
                  <a:pt x="130337" y="168759"/>
                </a:lnTo>
                <a:lnTo>
                  <a:pt x="130331" y="168735"/>
                </a:lnTo>
                <a:lnTo>
                  <a:pt x="130332" y="168733"/>
                </a:lnTo>
                <a:lnTo>
                  <a:pt x="130356" y="168693"/>
                </a:lnTo>
                <a:lnTo>
                  <a:pt x="130358" y="168655"/>
                </a:lnTo>
                <a:lnTo>
                  <a:pt x="130358" y="168622"/>
                </a:lnTo>
                <a:lnTo>
                  <a:pt x="130352" y="168588"/>
                </a:lnTo>
                <a:lnTo>
                  <a:pt x="130347" y="168565"/>
                </a:lnTo>
                <a:lnTo>
                  <a:pt x="130339" y="168544"/>
                </a:lnTo>
                <a:lnTo>
                  <a:pt x="130327" y="168529"/>
                </a:lnTo>
                <a:lnTo>
                  <a:pt x="130299" y="168511"/>
                </a:lnTo>
                <a:lnTo>
                  <a:pt x="130296" y="168511"/>
                </a:lnTo>
                <a:lnTo>
                  <a:pt x="130295" y="168510"/>
                </a:lnTo>
                <a:lnTo>
                  <a:pt x="130288" y="168503"/>
                </a:lnTo>
                <a:lnTo>
                  <a:pt x="130281" y="168494"/>
                </a:lnTo>
                <a:lnTo>
                  <a:pt x="130275" y="168488"/>
                </a:lnTo>
                <a:lnTo>
                  <a:pt x="130268" y="168488"/>
                </a:lnTo>
                <a:lnTo>
                  <a:pt x="130252" y="168478"/>
                </a:lnTo>
                <a:lnTo>
                  <a:pt x="130226" y="168478"/>
                </a:lnTo>
                <a:lnTo>
                  <a:pt x="130225" y="168478"/>
                </a:lnTo>
                <a:lnTo>
                  <a:pt x="130198" y="168481"/>
                </a:lnTo>
                <a:lnTo>
                  <a:pt x="130180" y="168497"/>
                </a:lnTo>
                <a:lnTo>
                  <a:pt x="130166" y="168510"/>
                </a:lnTo>
                <a:lnTo>
                  <a:pt x="130130" y="168533"/>
                </a:lnTo>
                <a:lnTo>
                  <a:pt x="130095" y="168558"/>
                </a:lnTo>
                <a:lnTo>
                  <a:pt x="130090" y="168561"/>
                </a:lnTo>
                <a:lnTo>
                  <a:pt x="130041" y="168587"/>
                </a:lnTo>
                <a:lnTo>
                  <a:pt x="130011" y="168593"/>
                </a:lnTo>
                <a:lnTo>
                  <a:pt x="129985" y="168593"/>
                </a:lnTo>
                <a:lnTo>
                  <a:pt x="129955" y="168590"/>
                </a:lnTo>
                <a:lnTo>
                  <a:pt x="129945" y="168571"/>
                </a:lnTo>
                <a:lnTo>
                  <a:pt x="129945" y="168561"/>
                </a:lnTo>
                <a:lnTo>
                  <a:pt x="129945" y="168548"/>
                </a:lnTo>
                <a:lnTo>
                  <a:pt x="129945" y="168539"/>
                </a:lnTo>
                <a:lnTo>
                  <a:pt x="129932" y="168519"/>
                </a:lnTo>
                <a:lnTo>
                  <a:pt x="129925" y="168510"/>
                </a:lnTo>
                <a:lnTo>
                  <a:pt x="129916" y="168497"/>
                </a:lnTo>
                <a:lnTo>
                  <a:pt x="129904" y="168469"/>
                </a:lnTo>
                <a:lnTo>
                  <a:pt x="129919" y="168435"/>
                </a:lnTo>
                <a:lnTo>
                  <a:pt x="129923" y="168434"/>
                </a:lnTo>
                <a:lnTo>
                  <a:pt x="129925" y="168430"/>
                </a:lnTo>
                <a:lnTo>
                  <a:pt x="129929" y="168427"/>
                </a:lnTo>
                <a:lnTo>
                  <a:pt x="129939" y="168411"/>
                </a:lnTo>
                <a:lnTo>
                  <a:pt x="129942" y="168385"/>
                </a:lnTo>
                <a:lnTo>
                  <a:pt x="129952" y="168366"/>
                </a:lnTo>
                <a:lnTo>
                  <a:pt x="129958" y="168353"/>
                </a:lnTo>
                <a:lnTo>
                  <a:pt x="129965" y="168347"/>
                </a:lnTo>
                <a:lnTo>
                  <a:pt x="129965" y="168334"/>
                </a:lnTo>
                <a:lnTo>
                  <a:pt x="129965" y="168321"/>
                </a:lnTo>
                <a:lnTo>
                  <a:pt x="129968" y="168312"/>
                </a:lnTo>
                <a:lnTo>
                  <a:pt x="129972" y="168235"/>
                </a:lnTo>
                <a:lnTo>
                  <a:pt x="129981" y="168200"/>
                </a:lnTo>
                <a:lnTo>
                  <a:pt x="129988" y="168187"/>
                </a:lnTo>
                <a:lnTo>
                  <a:pt x="129991" y="168181"/>
                </a:lnTo>
                <a:lnTo>
                  <a:pt x="130001" y="168168"/>
                </a:lnTo>
                <a:lnTo>
                  <a:pt x="130001" y="168146"/>
                </a:lnTo>
                <a:lnTo>
                  <a:pt x="130001" y="168133"/>
                </a:lnTo>
                <a:lnTo>
                  <a:pt x="130001" y="168123"/>
                </a:lnTo>
                <a:lnTo>
                  <a:pt x="130001" y="168117"/>
                </a:lnTo>
                <a:lnTo>
                  <a:pt x="129995" y="168085"/>
                </a:lnTo>
                <a:lnTo>
                  <a:pt x="129985" y="168069"/>
                </a:lnTo>
                <a:lnTo>
                  <a:pt x="129965" y="168027"/>
                </a:lnTo>
                <a:lnTo>
                  <a:pt x="129947" y="168006"/>
                </a:lnTo>
                <a:lnTo>
                  <a:pt x="129942" y="167977"/>
                </a:lnTo>
                <a:lnTo>
                  <a:pt x="129942" y="167977"/>
                </a:lnTo>
                <a:lnTo>
                  <a:pt x="129945" y="167947"/>
                </a:lnTo>
                <a:lnTo>
                  <a:pt x="129953" y="167930"/>
                </a:lnTo>
                <a:lnTo>
                  <a:pt x="129970" y="167894"/>
                </a:lnTo>
                <a:lnTo>
                  <a:pt x="129975" y="167884"/>
                </a:lnTo>
                <a:lnTo>
                  <a:pt x="130008" y="167858"/>
                </a:lnTo>
                <a:lnTo>
                  <a:pt x="130051" y="167845"/>
                </a:lnTo>
                <a:lnTo>
                  <a:pt x="130084" y="167855"/>
                </a:lnTo>
                <a:lnTo>
                  <a:pt x="130090" y="167858"/>
                </a:lnTo>
                <a:lnTo>
                  <a:pt x="130113" y="167858"/>
                </a:lnTo>
                <a:lnTo>
                  <a:pt x="130117" y="167858"/>
                </a:lnTo>
                <a:lnTo>
                  <a:pt x="130140" y="167858"/>
                </a:lnTo>
                <a:lnTo>
                  <a:pt x="130196" y="167838"/>
                </a:lnTo>
                <a:lnTo>
                  <a:pt x="130218" y="167827"/>
                </a:lnTo>
                <a:lnTo>
                  <a:pt x="130250" y="167810"/>
                </a:lnTo>
                <a:lnTo>
                  <a:pt x="130273" y="167794"/>
                </a:lnTo>
                <a:lnTo>
                  <a:pt x="130275" y="167794"/>
                </a:lnTo>
                <a:lnTo>
                  <a:pt x="130281" y="167788"/>
                </a:lnTo>
                <a:lnTo>
                  <a:pt x="130350" y="167765"/>
                </a:lnTo>
                <a:lnTo>
                  <a:pt x="130377" y="167765"/>
                </a:lnTo>
                <a:lnTo>
                  <a:pt x="130403" y="167765"/>
                </a:lnTo>
                <a:lnTo>
                  <a:pt x="130436" y="167765"/>
                </a:lnTo>
                <a:lnTo>
                  <a:pt x="130436" y="167769"/>
                </a:lnTo>
                <a:lnTo>
                  <a:pt x="130482" y="167785"/>
                </a:lnTo>
                <a:lnTo>
                  <a:pt x="130512" y="167788"/>
                </a:lnTo>
                <a:lnTo>
                  <a:pt x="130591" y="167800"/>
                </a:lnTo>
                <a:lnTo>
                  <a:pt x="130644" y="167797"/>
                </a:lnTo>
                <a:lnTo>
                  <a:pt x="130670" y="167778"/>
                </a:lnTo>
                <a:lnTo>
                  <a:pt x="130700" y="167749"/>
                </a:lnTo>
                <a:lnTo>
                  <a:pt x="130710" y="167727"/>
                </a:lnTo>
                <a:lnTo>
                  <a:pt x="130716" y="167692"/>
                </a:lnTo>
                <a:lnTo>
                  <a:pt x="130716" y="167660"/>
                </a:lnTo>
                <a:lnTo>
                  <a:pt x="130719" y="167615"/>
                </a:lnTo>
                <a:lnTo>
                  <a:pt x="130726" y="167570"/>
                </a:lnTo>
                <a:lnTo>
                  <a:pt x="130736" y="167535"/>
                </a:lnTo>
                <a:lnTo>
                  <a:pt x="130746" y="167510"/>
                </a:lnTo>
                <a:lnTo>
                  <a:pt x="130756" y="167484"/>
                </a:lnTo>
                <a:lnTo>
                  <a:pt x="130762" y="167465"/>
                </a:lnTo>
                <a:lnTo>
                  <a:pt x="130765" y="167424"/>
                </a:lnTo>
                <a:lnTo>
                  <a:pt x="130749" y="167381"/>
                </a:lnTo>
                <a:lnTo>
                  <a:pt x="130737" y="167360"/>
                </a:lnTo>
                <a:lnTo>
                  <a:pt x="130722" y="167331"/>
                </a:lnTo>
                <a:lnTo>
                  <a:pt x="130696" y="167292"/>
                </a:lnTo>
                <a:lnTo>
                  <a:pt x="130677" y="167260"/>
                </a:lnTo>
                <a:lnTo>
                  <a:pt x="130627" y="167225"/>
                </a:lnTo>
                <a:lnTo>
                  <a:pt x="130571" y="167193"/>
                </a:lnTo>
                <a:lnTo>
                  <a:pt x="130533" y="167168"/>
                </a:lnTo>
                <a:lnTo>
                  <a:pt x="130524" y="167154"/>
                </a:lnTo>
                <a:lnTo>
                  <a:pt x="130515" y="167143"/>
                </a:lnTo>
                <a:lnTo>
                  <a:pt x="130511" y="167123"/>
                </a:lnTo>
                <a:lnTo>
                  <a:pt x="130515" y="167107"/>
                </a:lnTo>
                <a:lnTo>
                  <a:pt x="130545" y="167066"/>
                </a:lnTo>
                <a:lnTo>
                  <a:pt x="130558" y="167050"/>
                </a:lnTo>
                <a:lnTo>
                  <a:pt x="130558" y="167043"/>
                </a:lnTo>
                <a:lnTo>
                  <a:pt x="130568" y="167005"/>
                </a:lnTo>
                <a:lnTo>
                  <a:pt x="130584" y="166979"/>
                </a:lnTo>
                <a:lnTo>
                  <a:pt x="130604" y="166960"/>
                </a:lnTo>
                <a:lnTo>
                  <a:pt x="130650" y="166935"/>
                </a:lnTo>
                <a:lnTo>
                  <a:pt x="130686" y="166935"/>
                </a:lnTo>
                <a:lnTo>
                  <a:pt x="130707" y="166936"/>
                </a:lnTo>
                <a:lnTo>
                  <a:pt x="130724" y="166928"/>
                </a:lnTo>
                <a:lnTo>
                  <a:pt x="130740" y="166928"/>
                </a:lnTo>
                <a:lnTo>
                  <a:pt x="130773" y="166933"/>
                </a:lnTo>
                <a:lnTo>
                  <a:pt x="130788" y="166933"/>
                </a:lnTo>
                <a:lnTo>
                  <a:pt x="130812" y="166942"/>
                </a:lnTo>
                <a:lnTo>
                  <a:pt x="130853" y="166983"/>
                </a:lnTo>
                <a:lnTo>
                  <a:pt x="130856" y="166986"/>
                </a:lnTo>
                <a:lnTo>
                  <a:pt x="130871" y="167000"/>
                </a:lnTo>
                <a:lnTo>
                  <a:pt x="130886" y="167015"/>
                </a:lnTo>
                <a:lnTo>
                  <a:pt x="130892" y="167027"/>
                </a:lnTo>
                <a:lnTo>
                  <a:pt x="130918" y="167027"/>
                </a:lnTo>
                <a:lnTo>
                  <a:pt x="130946" y="167030"/>
                </a:lnTo>
                <a:lnTo>
                  <a:pt x="130966" y="167027"/>
                </a:lnTo>
                <a:lnTo>
                  <a:pt x="131004" y="167021"/>
                </a:lnTo>
                <a:lnTo>
                  <a:pt x="131021" y="167018"/>
                </a:lnTo>
                <a:lnTo>
                  <a:pt x="131047" y="167010"/>
                </a:lnTo>
                <a:lnTo>
                  <a:pt x="131072" y="167001"/>
                </a:lnTo>
                <a:lnTo>
                  <a:pt x="131089" y="166994"/>
                </a:lnTo>
                <a:lnTo>
                  <a:pt x="131089" y="166994"/>
                </a:lnTo>
                <a:lnTo>
                  <a:pt x="131108" y="166991"/>
                </a:lnTo>
                <a:lnTo>
                  <a:pt x="131133" y="166987"/>
                </a:lnTo>
                <a:lnTo>
                  <a:pt x="131133" y="166986"/>
                </a:lnTo>
                <a:lnTo>
                  <a:pt x="131136" y="166985"/>
                </a:lnTo>
                <a:lnTo>
                  <a:pt x="131162" y="166969"/>
                </a:lnTo>
                <a:lnTo>
                  <a:pt x="131182" y="166961"/>
                </a:lnTo>
                <a:lnTo>
                  <a:pt x="131203" y="166945"/>
                </a:lnTo>
                <a:lnTo>
                  <a:pt x="131235" y="166917"/>
                </a:lnTo>
                <a:lnTo>
                  <a:pt x="131258" y="166887"/>
                </a:lnTo>
                <a:lnTo>
                  <a:pt x="131279" y="166872"/>
                </a:lnTo>
                <a:lnTo>
                  <a:pt x="131293" y="166867"/>
                </a:lnTo>
                <a:lnTo>
                  <a:pt x="131322" y="166864"/>
                </a:lnTo>
                <a:lnTo>
                  <a:pt x="131345" y="166861"/>
                </a:lnTo>
                <a:lnTo>
                  <a:pt x="131368" y="166858"/>
                </a:lnTo>
                <a:lnTo>
                  <a:pt x="131401" y="166858"/>
                </a:lnTo>
                <a:lnTo>
                  <a:pt x="131431" y="166834"/>
                </a:lnTo>
                <a:lnTo>
                  <a:pt x="131449" y="166809"/>
                </a:lnTo>
                <a:lnTo>
                  <a:pt x="131444" y="166770"/>
                </a:lnTo>
                <a:lnTo>
                  <a:pt x="131438" y="166753"/>
                </a:lnTo>
                <a:lnTo>
                  <a:pt x="131438" y="166740"/>
                </a:lnTo>
                <a:lnTo>
                  <a:pt x="131426" y="166717"/>
                </a:lnTo>
                <a:lnTo>
                  <a:pt x="131425" y="166704"/>
                </a:lnTo>
                <a:lnTo>
                  <a:pt x="131415" y="166689"/>
                </a:lnTo>
                <a:lnTo>
                  <a:pt x="131415" y="166679"/>
                </a:lnTo>
                <a:lnTo>
                  <a:pt x="131415" y="166669"/>
                </a:lnTo>
                <a:lnTo>
                  <a:pt x="131405" y="166647"/>
                </a:lnTo>
                <a:lnTo>
                  <a:pt x="131402" y="166620"/>
                </a:lnTo>
                <a:lnTo>
                  <a:pt x="131397" y="166602"/>
                </a:lnTo>
                <a:lnTo>
                  <a:pt x="131375" y="166589"/>
                </a:lnTo>
                <a:lnTo>
                  <a:pt x="131363" y="166582"/>
                </a:lnTo>
                <a:lnTo>
                  <a:pt x="131340" y="166570"/>
                </a:lnTo>
                <a:lnTo>
                  <a:pt x="131318" y="166557"/>
                </a:lnTo>
                <a:lnTo>
                  <a:pt x="131312" y="166553"/>
                </a:lnTo>
                <a:lnTo>
                  <a:pt x="131298" y="166544"/>
                </a:lnTo>
                <a:lnTo>
                  <a:pt x="131289" y="166526"/>
                </a:lnTo>
                <a:lnTo>
                  <a:pt x="131289" y="166506"/>
                </a:lnTo>
                <a:lnTo>
                  <a:pt x="131289" y="166494"/>
                </a:lnTo>
                <a:lnTo>
                  <a:pt x="131283" y="166475"/>
                </a:lnTo>
                <a:lnTo>
                  <a:pt x="131273" y="166462"/>
                </a:lnTo>
                <a:lnTo>
                  <a:pt x="131266" y="166449"/>
                </a:lnTo>
                <a:lnTo>
                  <a:pt x="131266" y="166439"/>
                </a:lnTo>
                <a:lnTo>
                  <a:pt x="131266" y="166430"/>
                </a:lnTo>
                <a:lnTo>
                  <a:pt x="131266" y="166417"/>
                </a:lnTo>
                <a:lnTo>
                  <a:pt x="131266" y="166407"/>
                </a:lnTo>
                <a:lnTo>
                  <a:pt x="131276" y="166385"/>
                </a:lnTo>
                <a:lnTo>
                  <a:pt x="131299" y="166372"/>
                </a:lnTo>
                <a:lnTo>
                  <a:pt x="131329" y="166369"/>
                </a:lnTo>
                <a:lnTo>
                  <a:pt x="131342" y="166369"/>
                </a:lnTo>
                <a:lnTo>
                  <a:pt x="131349" y="166369"/>
                </a:lnTo>
                <a:lnTo>
                  <a:pt x="131368" y="166363"/>
                </a:lnTo>
                <a:lnTo>
                  <a:pt x="131382" y="166363"/>
                </a:lnTo>
                <a:lnTo>
                  <a:pt x="131418" y="166372"/>
                </a:lnTo>
                <a:lnTo>
                  <a:pt x="131445" y="166377"/>
                </a:lnTo>
                <a:lnTo>
                  <a:pt x="131471" y="166392"/>
                </a:lnTo>
                <a:lnTo>
                  <a:pt x="131494" y="166406"/>
                </a:lnTo>
                <a:lnTo>
                  <a:pt x="131526" y="166426"/>
                </a:lnTo>
                <a:lnTo>
                  <a:pt x="131541" y="166443"/>
                </a:lnTo>
                <a:lnTo>
                  <a:pt x="131563" y="166454"/>
                </a:lnTo>
                <a:lnTo>
                  <a:pt x="131571" y="166457"/>
                </a:lnTo>
                <a:lnTo>
                  <a:pt x="131579" y="166460"/>
                </a:lnTo>
                <a:lnTo>
                  <a:pt x="131583" y="166462"/>
                </a:lnTo>
                <a:lnTo>
                  <a:pt x="131605" y="166468"/>
                </a:lnTo>
                <a:lnTo>
                  <a:pt x="131620" y="166475"/>
                </a:lnTo>
                <a:lnTo>
                  <a:pt x="131630" y="166479"/>
                </a:lnTo>
                <a:lnTo>
                  <a:pt x="131635" y="166482"/>
                </a:lnTo>
                <a:lnTo>
                  <a:pt x="131643" y="166489"/>
                </a:lnTo>
                <a:lnTo>
                  <a:pt x="131651" y="166497"/>
                </a:lnTo>
                <a:lnTo>
                  <a:pt x="131683" y="166521"/>
                </a:lnTo>
                <a:lnTo>
                  <a:pt x="131688" y="166524"/>
                </a:lnTo>
                <a:lnTo>
                  <a:pt x="131698" y="166532"/>
                </a:lnTo>
                <a:lnTo>
                  <a:pt x="131701" y="166534"/>
                </a:lnTo>
                <a:lnTo>
                  <a:pt x="131719" y="166554"/>
                </a:lnTo>
                <a:lnTo>
                  <a:pt x="131731" y="166563"/>
                </a:lnTo>
                <a:lnTo>
                  <a:pt x="131750" y="166578"/>
                </a:lnTo>
                <a:lnTo>
                  <a:pt x="131754" y="166593"/>
                </a:lnTo>
                <a:lnTo>
                  <a:pt x="131759" y="166594"/>
                </a:lnTo>
                <a:lnTo>
                  <a:pt x="131761" y="166597"/>
                </a:lnTo>
                <a:lnTo>
                  <a:pt x="131766" y="166602"/>
                </a:lnTo>
                <a:lnTo>
                  <a:pt x="131780" y="166608"/>
                </a:lnTo>
                <a:lnTo>
                  <a:pt x="131787" y="166616"/>
                </a:lnTo>
                <a:lnTo>
                  <a:pt x="131787" y="166629"/>
                </a:lnTo>
                <a:lnTo>
                  <a:pt x="131800" y="166644"/>
                </a:lnTo>
                <a:lnTo>
                  <a:pt x="131803" y="166653"/>
                </a:lnTo>
                <a:lnTo>
                  <a:pt x="131807" y="166660"/>
                </a:lnTo>
                <a:lnTo>
                  <a:pt x="131817" y="166666"/>
                </a:lnTo>
                <a:lnTo>
                  <a:pt x="131823" y="166669"/>
                </a:lnTo>
                <a:lnTo>
                  <a:pt x="131870" y="166685"/>
                </a:lnTo>
                <a:lnTo>
                  <a:pt x="131929" y="166682"/>
                </a:lnTo>
                <a:lnTo>
                  <a:pt x="131960" y="166682"/>
                </a:lnTo>
                <a:lnTo>
                  <a:pt x="131962" y="166682"/>
                </a:lnTo>
                <a:lnTo>
                  <a:pt x="132001" y="166673"/>
                </a:lnTo>
                <a:lnTo>
                  <a:pt x="132047" y="166657"/>
                </a:lnTo>
                <a:lnTo>
                  <a:pt x="132149" y="166673"/>
                </a:lnTo>
                <a:lnTo>
                  <a:pt x="132261" y="166666"/>
                </a:lnTo>
                <a:lnTo>
                  <a:pt x="132367" y="166682"/>
                </a:lnTo>
                <a:lnTo>
                  <a:pt x="132419" y="166682"/>
                </a:lnTo>
                <a:lnTo>
                  <a:pt x="132492" y="166695"/>
                </a:lnTo>
                <a:lnTo>
                  <a:pt x="132502" y="166695"/>
                </a:lnTo>
                <a:lnTo>
                  <a:pt x="132508" y="166695"/>
                </a:lnTo>
                <a:lnTo>
                  <a:pt x="132522" y="166692"/>
                </a:lnTo>
                <a:lnTo>
                  <a:pt x="132528" y="166685"/>
                </a:lnTo>
                <a:lnTo>
                  <a:pt x="132531" y="166685"/>
                </a:lnTo>
                <a:lnTo>
                  <a:pt x="132538" y="166679"/>
                </a:lnTo>
                <a:lnTo>
                  <a:pt x="132541" y="166673"/>
                </a:lnTo>
                <a:lnTo>
                  <a:pt x="132541" y="166673"/>
                </a:lnTo>
                <a:lnTo>
                  <a:pt x="132537" y="166648"/>
                </a:lnTo>
                <a:lnTo>
                  <a:pt x="132527" y="166629"/>
                </a:lnTo>
                <a:lnTo>
                  <a:pt x="132520" y="166612"/>
                </a:lnTo>
                <a:lnTo>
                  <a:pt x="132513" y="166593"/>
                </a:lnTo>
                <a:lnTo>
                  <a:pt x="132508" y="166579"/>
                </a:lnTo>
                <a:lnTo>
                  <a:pt x="132505" y="166554"/>
                </a:lnTo>
                <a:lnTo>
                  <a:pt x="132505" y="166500"/>
                </a:lnTo>
                <a:lnTo>
                  <a:pt x="132512" y="166459"/>
                </a:lnTo>
                <a:lnTo>
                  <a:pt x="132571" y="166321"/>
                </a:lnTo>
                <a:lnTo>
                  <a:pt x="132611" y="166260"/>
                </a:lnTo>
                <a:lnTo>
                  <a:pt x="132647" y="166232"/>
                </a:lnTo>
                <a:lnTo>
                  <a:pt x="132679" y="166197"/>
                </a:lnTo>
                <a:lnTo>
                  <a:pt x="132723" y="166145"/>
                </a:lnTo>
                <a:lnTo>
                  <a:pt x="132739" y="166104"/>
                </a:lnTo>
                <a:lnTo>
                  <a:pt x="132792" y="166069"/>
                </a:lnTo>
                <a:lnTo>
                  <a:pt x="132853" y="166034"/>
                </a:lnTo>
                <a:lnTo>
                  <a:pt x="132885" y="166021"/>
                </a:lnTo>
                <a:lnTo>
                  <a:pt x="132894" y="166017"/>
                </a:lnTo>
                <a:lnTo>
                  <a:pt x="132900" y="166014"/>
                </a:lnTo>
                <a:lnTo>
                  <a:pt x="132908" y="166007"/>
                </a:lnTo>
                <a:lnTo>
                  <a:pt x="132915" y="165994"/>
                </a:lnTo>
                <a:lnTo>
                  <a:pt x="132920" y="165966"/>
                </a:lnTo>
                <a:lnTo>
                  <a:pt x="132925" y="165942"/>
                </a:lnTo>
                <a:lnTo>
                  <a:pt x="132929" y="165932"/>
                </a:lnTo>
                <a:lnTo>
                  <a:pt x="132932" y="165923"/>
                </a:lnTo>
                <a:lnTo>
                  <a:pt x="132935" y="165919"/>
                </a:lnTo>
                <a:lnTo>
                  <a:pt x="132948" y="165901"/>
                </a:lnTo>
                <a:lnTo>
                  <a:pt x="132951" y="165888"/>
                </a:lnTo>
                <a:lnTo>
                  <a:pt x="132951" y="165886"/>
                </a:lnTo>
                <a:lnTo>
                  <a:pt x="132956" y="165882"/>
                </a:lnTo>
                <a:lnTo>
                  <a:pt x="132963" y="165875"/>
                </a:lnTo>
                <a:lnTo>
                  <a:pt x="132986" y="165859"/>
                </a:lnTo>
                <a:lnTo>
                  <a:pt x="132988" y="165858"/>
                </a:lnTo>
                <a:lnTo>
                  <a:pt x="133034" y="165852"/>
                </a:lnTo>
                <a:lnTo>
                  <a:pt x="133046" y="165850"/>
                </a:lnTo>
                <a:lnTo>
                  <a:pt x="133064" y="165859"/>
                </a:lnTo>
                <a:lnTo>
                  <a:pt x="133087" y="165870"/>
                </a:lnTo>
                <a:lnTo>
                  <a:pt x="133101" y="165882"/>
                </a:lnTo>
                <a:lnTo>
                  <a:pt x="133116" y="165888"/>
                </a:lnTo>
                <a:lnTo>
                  <a:pt x="133134" y="165900"/>
                </a:lnTo>
                <a:lnTo>
                  <a:pt x="133147" y="165908"/>
                </a:lnTo>
                <a:lnTo>
                  <a:pt x="133164" y="165917"/>
                </a:lnTo>
                <a:lnTo>
                  <a:pt x="133169" y="165922"/>
                </a:lnTo>
                <a:lnTo>
                  <a:pt x="133180" y="165936"/>
                </a:lnTo>
                <a:lnTo>
                  <a:pt x="133198" y="165944"/>
                </a:lnTo>
                <a:lnTo>
                  <a:pt x="133212" y="165946"/>
                </a:lnTo>
                <a:lnTo>
                  <a:pt x="133226" y="165946"/>
                </a:lnTo>
                <a:lnTo>
                  <a:pt x="133241" y="165946"/>
                </a:lnTo>
                <a:lnTo>
                  <a:pt x="133266" y="165928"/>
                </a:lnTo>
                <a:lnTo>
                  <a:pt x="133279" y="165912"/>
                </a:lnTo>
                <a:lnTo>
                  <a:pt x="133286" y="165878"/>
                </a:lnTo>
                <a:lnTo>
                  <a:pt x="133294" y="165853"/>
                </a:lnTo>
                <a:lnTo>
                  <a:pt x="133304" y="165832"/>
                </a:lnTo>
                <a:lnTo>
                  <a:pt x="133304" y="165814"/>
                </a:lnTo>
                <a:lnTo>
                  <a:pt x="133303" y="165798"/>
                </a:lnTo>
                <a:lnTo>
                  <a:pt x="133306" y="165775"/>
                </a:lnTo>
                <a:lnTo>
                  <a:pt x="133312" y="165753"/>
                </a:lnTo>
                <a:lnTo>
                  <a:pt x="133311" y="165734"/>
                </a:lnTo>
                <a:lnTo>
                  <a:pt x="133311" y="165726"/>
                </a:lnTo>
                <a:lnTo>
                  <a:pt x="133314" y="165704"/>
                </a:lnTo>
                <a:lnTo>
                  <a:pt x="133318" y="165687"/>
                </a:lnTo>
                <a:lnTo>
                  <a:pt x="133322" y="165671"/>
                </a:lnTo>
                <a:lnTo>
                  <a:pt x="133325" y="165664"/>
                </a:lnTo>
                <a:lnTo>
                  <a:pt x="133341" y="165650"/>
                </a:lnTo>
                <a:lnTo>
                  <a:pt x="133344" y="165647"/>
                </a:lnTo>
                <a:lnTo>
                  <a:pt x="133366" y="165634"/>
                </a:lnTo>
                <a:lnTo>
                  <a:pt x="133391" y="165613"/>
                </a:lnTo>
                <a:lnTo>
                  <a:pt x="133400" y="165603"/>
                </a:lnTo>
                <a:lnTo>
                  <a:pt x="133419" y="165596"/>
                </a:lnTo>
                <a:lnTo>
                  <a:pt x="133422" y="165595"/>
                </a:lnTo>
                <a:lnTo>
                  <a:pt x="133437" y="165586"/>
                </a:lnTo>
                <a:lnTo>
                  <a:pt x="133459" y="165580"/>
                </a:lnTo>
                <a:lnTo>
                  <a:pt x="133476" y="165580"/>
                </a:lnTo>
                <a:lnTo>
                  <a:pt x="133500" y="165583"/>
                </a:lnTo>
                <a:lnTo>
                  <a:pt x="133509" y="165584"/>
                </a:lnTo>
                <a:lnTo>
                  <a:pt x="133511" y="165582"/>
                </a:lnTo>
                <a:lnTo>
                  <a:pt x="133517" y="165565"/>
                </a:lnTo>
                <a:lnTo>
                  <a:pt x="133527" y="165532"/>
                </a:lnTo>
                <a:lnTo>
                  <a:pt x="133523" y="165509"/>
                </a:lnTo>
                <a:lnTo>
                  <a:pt x="133525" y="165499"/>
                </a:lnTo>
                <a:lnTo>
                  <a:pt x="133526" y="165482"/>
                </a:lnTo>
                <a:lnTo>
                  <a:pt x="133529" y="165471"/>
                </a:lnTo>
                <a:lnTo>
                  <a:pt x="133527" y="165464"/>
                </a:lnTo>
                <a:lnTo>
                  <a:pt x="133523" y="165450"/>
                </a:lnTo>
                <a:lnTo>
                  <a:pt x="133519" y="165436"/>
                </a:lnTo>
                <a:lnTo>
                  <a:pt x="133519" y="165419"/>
                </a:lnTo>
                <a:lnTo>
                  <a:pt x="133519" y="165411"/>
                </a:lnTo>
                <a:lnTo>
                  <a:pt x="133524" y="165395"/>
                </a:lnTo>
                <a:lnTo>
                  <a:pt x="133526" y="165387"/>
                </a:lnTo>
                <a:lnTo>
                  <a:pt x="133529" y="165375"/>
                </a:lnTo>
                <a:lnTo>
                  <a:pt x="133535" y="165360"/>
                </a:lnTo>
                <a:lnTo>
                  <a:pt x="133537" y="165350"/>
                </a:lnTo>
                <a:lnTo>
                  <a:pt x="133538" y="165344"/>
                </a:lnTo>
                <a:lnTo>
                  <a:pt x="133541" y="165331"/>
                </a:lnTo>
                <a:lnTo>
                  <a:pt x="133547" y="165317"/>
                </a:lnTo>
                <a:lnTo>
                  <a:pt x="133548" y="165291"/>
                </a:lnTo>
                <a:lnTo>
                  <a:pt x="133549" y="165282"/>
                </a:lnTo>
                <a:lnTo>
                  <a:pt x="133555" y="165264"/>
                </a:lnTo>
                <a:lnTo>
                  <a:pt x="133556" y="165260"/>
                </a:lnTo>
                <a:lnTo>
                  <a:pt x="133566" y="165250"/>
                </a:lnTo>
                <a:lnTo>
                  <a:pt x="133577" y="165244"/>
                </a:lnTo>
                <a:lnTo>
                  <a:pt x="133598" y="165233"/>
                </a:lnTo>
                <a:lnTo>
                  <a:pt x="133612" y="165230"/>
                </a:lnTo>
                <a:lnTo>
                  <a:pt x="133631" y="165230"/>
                </a:lnTo>
                <a:lnTo>
                  <a:pt x="133651" y="165239"/>
                </a:lnTo>
                <a:lnTo>
                  <a:pt x="133676" y="165264"/>
                </a:lnTo>
                <a:lnTo>
                  <a:pt x="133677" y="165265"/>
                </a:lnTo>
                <a:lnTo>
                  <a:pt x="133685" y="165272"/>
                </a:lnTo>
                <a:lnTo>
                  <a:pt x="133710" y="165294"/>
                </a:lnTo>
                <a:lnTo>
                  <a:pt x="133727" y="165310"/>
                </a:lnTo>
                <a:lnTo>
                  <a:pt x="133740" y="165318"/>
                </a:lnTo>
                <a:lnTo>
                  <a:pt x="133765" y="165334"/>
                </a:lnTo>
                <a:lnTo>
                  <a:pt x="133769" y="165336"/>
                </a:lnTo>
                <a:lnTo>
                  <a:pt x="133775" y="165338"/>
                </a:lnTo>
                <a:lnTo>
                  <a:pt x="133793" y="165342"/>
                </a:lnTo>
                <a:lnTo>
                  <a:pt x="133821" y="165350"/>
                </a:lnTo>
                <a:lnTo>
                  <a:pt x="133823" y="165353"/>
                </a:lnTo>
                <a:lnTo>
                  <a:pt x="133851" y="165364"/>
                </a:lnTo>
                <a:lnTo>
                  <a:pt x="133871" y="165365"/>
                </a:lnTo>
                <a:lnTo>
                  <a:pt x="133882" y="165377"/>
                </a:lnTo>
                <a:lnTo>
                  <a:pt x="133898" y="165383"/>
                </a:lnTo>
                <a:lnTo>
                  <a:pt x="133907" y="165383"/>
                </a:lnTo>
                <a:lnTo>
                  <a:pt x="133922" y="165385"/>
                </a:lnTo>
                <a:lnTo>
                  <a:pt x="133929" y="165387"/>
                </a:lnTo>
                <a:lnTo>
                  <a:pt x="133948" y="165392"/>
                </a:lnTo>
                <a:lnTo>
                  <a:pt x="133962" y="165392"/>
                </a:lnTo>
                <a:lnTo>
                  <a:pt x="133974" y="165397"/>
                </a:lnTo>
                <a:lnTo>
                  <a:pt x="133993" y="165399"/>
                </a:lnTo>
                <a:lnTo>
                  <a:pt x="134000" y="165403"/>
                </a:lnTo>
                <a:lnTo>
                  <a:pt x="134019" y="165410"/>
                </a:lnTo>
                <a:lnTo>
                  <a:pt x="134024" y="165415"/>
                </a:lnTo>
                <a:lnTo>
                  <a:pt x="134031" y="165422"/>
                </a:lnTo>
                <a:lnTo>
                  <a:pt x="134083" y="165434"/>
                </a:lnTo>
                <a:lnTo>
                  <a:pt x="134120" y="165442"/>
                </a:lnTo>
                <a:lnTo>
                  <a:pt x="134153" y="165445"/>
                </a:lnTo>
                <a:lnTo>
                  <a:pt x="134192" y="165442"/>
                </a:lnTo>
                <a:lnTo>
                  <a:pt x="134247" y="165445"/>
                </a:lnTo>
                <a:lnTo>
                  <a:pt x="134291" y="165449"/>
                </a:lnTo>
                <a:lnTo>
                  <a:pt x="134320" y="165454"/>
                </a:lnTo>
                <a:lnTo>
                  <a:pt x="134369" y="165455"/>
                </a:lnTo>
                <a:lnTo>
                  <a:pt x="134381" y="165457"/>
                </a:lnTo>
                <a:lnTo>
                  <a:pt x="134388" y="165457"/>
                </a:lnTo>
                <a:lnTo>
                  <a:pt x="134419" y="165460"/>
                </a:lnTo>
                <a:lnTo>
                  <a:pt x="134438" y="165460"/>
                </a:lnTo>
                <a:lnTo>
                  <a:pt x="134453" y="165457"/>
                </a:lnTo>
                <a:lnTo>
                  <a:pt x="134461" y="165456"/>
                </a:lnTo>
                <a:lnTo>
                  <a:pt x="134463" y="165441"/>
                </a:lnTo>
                <a:lnTo>
                  <a:pt x="134465" y="165437"/>
                </a:lnTo>
                <a:lnTo>
                  <a:pt x="134465" y="165427"/>
                </a:lnTo>
                <a:lnTo>
                  <a:pt x="134455" y="165413"/>
                </a:lnTo>
                <a:lnTo>
                  <a:pt x="134450" y="165404"/>
                </a:lnTo>
                <a:lnTo>
                  <a:pt x="134448" y="165401"/>
                </a:lnTo>
                <a:lnTo>
                  <a:pt x="134444" y="165395"/>
                </a:lnTo>
                <a:lnTo>
                  <a:pt x="134436" y="165382"/>
                </a:lnTo>
                <a:lnTo>
                  <a:pt x="134440" y="165355"/>
                </a:lnTo>
                <a:lnTo>
                  <a:pt x="134451" y="165349"/>
                </a:lnTo>
                <a:lnTo>
                  <a:pt x="134471" y="165330"/>
                </a:lnTo>
                <a:lnTo>
                  <a:pt x="134486" y="165324"/>
                </a:lnTo>
                <a:lnTo>
                  <a:pt x="134493" y="165321"/>
                </a:lnTo>
                <a:lnTo>
                  <a:pt x="134507" y="165320"/>
                </a:lnTo>
                <a:lnTo>
                  <a:pt x="134532" y="165318"/>
                </a:lnTo>
                <a:lnTo>
                  <a:pt x="134533" y="165318"/>
                </a:lnTo>
                <a:lnTo>
                  <a:pt x="134533" y="165318"/>
                </a:lnTo>
                <a:lnTo>
                  <a:pt x="134545" y="165318"/>
                </a:lnTo>
                <a:lnTo>
                  <a:pt x="134545" y="165316"/>
                </a:lnTo>
                <a:lnTo>
                  <a:pt x="134567" y="165313"/>
                </a:lnTo>
                <a:lnTo>
                  <a:pt x="134574" y="165317"/>
                </a:lnTo>
                <a:lnTo>
                  <a:pt x="134574" y="165318"/>
                </a:lnTo>
                <a:lnTo>
                  <a:pt x="134582" y="165330"/>
                </a:lnTo>
                <a:lnTo>
                  <a:pt x="134584" y="165344"/>
                </a:lnTo>
                <a:lnTo>
                  <a:pt x="134590" y="165356"/>
                </a:lnTo>
                <a:lnTo>
                  <a:pt x="134597" y="165371"/>
                </a:lnTo>
                <a:lnTo>
                  <a:pt x="134601" y="165376"/>
                </a:lnTo>
                <a:lnTo>
                  <a:pt x="134620" y="165391"/>
                </a:lnTo>
                <a:lnTo>
                  <a:pt x="134628" y="165391"/>
                </a:lnTo>
                <a:lnTo>
                  <a:pt x="134630" y="165391"/>
                </a:lnTo>
                <a:lnTo>
                  <a:pt x="134637" y="165390"/>
                </a:lnTo>
                <a:lnTo>
                  <a:pt x="134654" y="165382"/>
                </a:lnTo>
                <a:lnTo>
                  <a:pt x="134675" y="165365"/>
                </a:lnTo>
                <a:lnTo>
                  <a:pt x="134689" y="165363"/>
                </a:lnTo>
                <a:lnTo>
                  <a:pt x="134698" y="165370"/>
                </a:lnTo>
                <a:lnTo>
                  <a:pt x="134702" y="165379"/>
                </a:lnTo>
                <a:lnTo>
                  <a:pt x="134703" y="165381"/>
                </a:lnTo>
                <a:lnTo>
                  <a:pt x="134712" y="165397"/>
                </a:lnTo>
                <a:lnTo>
                  <a:pt x="134720" y="165406"/>
                </a:lnTo>
                <a:lnTo>
                  <a:pt x="134727" y="165415"/>
                </a:lnTo>
                <a:lnTo>
                  <a:pt x="134733" y="165423"/>
                </a:lnTo>
                <a:lnTo>
                  <a:pt x="134736" y="165426"/>
                </a:lnTo>
                <a:lnTo>
                  <a:pt x="134746" y="165434"/>
                </a:lnTo>
                <a:lnTo>
                  <a:pt x="134744" y="165443"/>
                </a:lnTo>
                <a:lnTo>
                  <a:pt x="134751" y="165445"/>
                </a:lnTo>
                <a:lnTo>
                  <a:pt x="134777" y="165454"/>
                </a:lnTo>
                <a:lnTo>
                  <a:pt x="134789" y="165473"/>
                </a:lnTo>
                <a:lnTo>
                  <a:pt x="134789" y="165491"/>
                </a:lnTo>
                <a:lnTo>
                  <a:pt x="134815" y="165533"/>
                </a:lnTo>
                <a:lnTo>
                  <a:pt x="134817" y="165547"/>
                </a:lnTo>
                <a:lnTo>
                  <a:pt x="134824" y="165549"/>
                </a:lnTo>
                <a:lnTo>
                  <a:pt x="134884" y="165525"/>
                </a:lnTo>
                <a:lnTo>
                  <a:pt x="134899" y="165515"/>
                </a:lnTo>
                <a:lnTo>
                  <a:pt x="134921" y="165503"/>
                </a:lnTo>
                <a:lnTo>
                  <a:pt x="134937" y="165504"/>
                </a:lnTo>
                <a:lnTo>
                  <a:pt x="134939" y="165504"/>
                </a:lnTo>
                <a:lnTo>
                  <a:pt x="134958" y="165503"/>
                </a:lnTo>
                <a:lnTo>
                  <a:pt x="134978" y="165498"/>
                </a:lnTo>
                <a:lnTo>
                  <a:pt x="135009" y="165498"/>
                </a:lnTo>
                <a:lnTo>
                  <a:pt x="135015" y="165496"/>
                </a:lnTo>
                <a:lnTo>
                  <a:pt x="135036" y="165490"/>
                </a:lnTo>
                <a:lnTo>
                  <a:pt x="135068" y="165481"/>
                </a:lnTo>
                <a:lnTo>
                  <a:pt x="135105" y="165481"/>
                </a:lnTo>
                <a:lnTo>
                  <a:pt x="135126" y="165474"/>
                </a:lnTo>
                <a:lnTo>
                  <a:pt x="135146" y="165469"/>
                </a:lnTo>
                <a:lnTo>
                  <a:pt x="135162" y="165464"/>
                </a:lnTo>
                <a:lnTo>
                  <a:pt x="135163" y="165463"/>
                </a:lnTo>
                <a:lnTo>
                  <a:pt x="135188" y="165452"/>
                </a:lnTo>
                <a:lnTo>
                  <a:pt x="135200" y="165422"/>
                </a:lnTo>
                <a:lnTo>
                  <a:pt x="135202" y="165414"/>
                </a:lnTo>
                <a:lnTo>
                  <a:pt x="135205" y="165402"/>
                </a:lnTo>
                <a:lnTo>
                  <a:pt x="135204" y="165393"/>
                </a:lnTo>
                <a:lnTo>
                  <a:pt x="135207" y="165378"/>
                </a:lnTo>
                <a:lnTo>
                  <a:pt x="135223" y="165337"/>
                </a:lnTo>
                <a:lnTo>
                  <a:pt x="135226" y="165325"/>
                </a:lnTo>
                <a:lnTo>
                  <a:pt x="135248" y="165319"/>
                </a:lnTo>
                <a:lnTo>
                  <a:pt x="135260" y="165319"/>
                </a:lnTo>
                <a:lnTo>
                  <a:pt x="135280" y="165318"/>
                </a:lnTo>
                <a:lnTo>
                  <a:pt x="135296" y="165324"/>
                </a:lnTo>
                <a:lnTo>
                  <a:pt x="135316" y="165335"/>
                </a:lnTo>
                <a:lnTo>
                  <a:pt x="135334" y="165352"/>
                </a:lnTo>
                <a:lnTo>
                  <a:pt x="135349" y="165353"/>
                </a:lnTo>
                <a:lnTo>
                  <a:pt x="135371" y="165349"/>
                </a:lnTo>
                <a:lnTo>
                  <a:pt x="135404" y="165342"/>
                </a:lnTo>
                <a:lnTo>
                  <a:pt x="135419" y="165334"/>
                </a:lnTo>
                <a:lnTo>
                  <a:pt x="135432" y="165333"/>
                </a:lnTo>
                <a:lnTo>
                  <a:pt x="135440" y="165333"/>
                </a:lnTo>
                <a:lnTo>
                  <a:pt x="135464" y="165322"/>
                </a:lnTo>
                <a:lnTo>
                  <a:pt x="135471" y="165321"/>
                </a:lnTo>
                <a:lnTo>
                  <a:pt x="135479" y="165313"/>
                </a:lnTo>
                <a:lnTo>
                  <a:pt x="135484" y="165306"/>
                </a:lnTo>
                <a:lnTo>
                  <a:pt x="135491" y="165295"/>
                </a:lnTo>
                <a:lnTo>
                  <a:pt x="135503" y="165281"/>
                </a:lnTo>
                <a:lnTo>
                  <a:pt x="135503" y="165265"/>
                </a:lnTo>
                <a:lnTo>
                  <a:pt x="135503" y="165251"/>
                </a:lnTo>
                <a:lnTo>
                  <a:pt x="135508" y="165226"/>
                </a:lnTo>
                <a:lnTo>
                  <a:pt x="135525" y="165203"/>
                </a:lnTo>
                <a:lnTo>
                  <a:pt x="135548" y="165184"/>
                </a:lnTo>
                <a:lnTo>
                  <a:pt x="135565" y="165168"/>
                </a:lnTo>
                <a:lnTo>
                  <a:pt x="135579" y="165152"/>
                </a:lnTo>
                <a:lnTo>
                  <a:pt x="135587" y="165149"/>
                </a:lnTo>
                <a:lnTo>
                  <a:pt x="135613" y="165145"/>
                </a:lnTo>
                <a:lnTo>
                  <a:pt x="135634" y="165145"/>
                </a:lnTo>
                <a:lnTo>
                  <a:pt x="135658" y="165145"/>
                </a:lnTo>
                <a:lnTo>
                  <a:pt x="135670" y="165145"/>
                </a:lnTo>
                <a:lnTo>
                  <a:pt x="135684" y="165145"/>
                </a:lnTo>
                <a:lnTo>
                  <a:pt x="135694" y="165143"/>
                </a:lnTo>
                <a:lnTo>
                  <a:pt x="135713" y="165138"/>
                </a:lnTo>
                <a:lnTo>
                  <a:pt x="135729" y="165138"/>
                </a:lnTo>
                <a:lnTo>
                  <a:pt x="135753" y="165138"/>
                </a:lnTo>
                <a:lnTo>
                  <a:pt x="135768" y="165143"/>
                </a:lnTo>
                <a:lnTo>
                  <a:pt x="135779" y="165145"/>
                </a:lnTo>
                <a:lnTo>
                  <a:pt x="135803" y="165145"/>
                </a:lnTo>
                <a:lnTo>
                  <a:pt x="135825" y="165145"/>
                </a:lnTo>
                <a:lnTo>
                  <a:pt x="135846" y="165145"/>
                </a:lnTo>
                <a:lnTo>
                  <a:pt x="135860" y="165140"/>
                </a:lnTo>
                <a:lnTo>
                  <a:pt x="135875" y="165136"/>
                </a:lnTo>
                <a:lnTo>
                  <a:pt x="135889" y="165131"/>
                </a:lnTo>
                <a:lnTo>
                  <a:pt x="135901" y="165124"/>
                </a:lnTo>
                <a:lnTo>
                  <a:pt x="135917" y="165115"/>
                </a:lnTo>
                <a:lnTo>
                  <a:pt x="135945" y="165084"/>
                </a:lnTo>
                <a:lnTo>
                  <a:pt x="135962" y="165066"/>
                </a:lnTo>
                <a:lnTo>
                  <a:pt x="135993" y="165024"/>
                </a:lnTo>
                <a:lnTo>
                  <a:pt x="136007" y="165006"/>
                </a:lnTo>
                <a:lnTo>
                  <a:pt x="136013" y="165000"/>
                </a:lnTo>
                <a:lnTo>
                  <a:pt x="136037" y="164978"/>
                </a:lnTo>
                <a:lnTo>
                  <a:pt x="136041" y="164971"/>
                </a:lnTo>
                <a:lnTo>
                  <a:pt x="136048" y="164959"/>
                </a:lnTo>
                <a:lnTo>
                  <a:pt x="136050" y="164957"/>
                </a:lnTo>
                <a:lnTo>
                  <a:pt x="136053" y="164949"/>
                </a:lnTo>
                <a:lnTo>
                  <a:pt x="136056" y="164935"/>
                </a:lnTo>
                <a:lnTo>
                  <a:pt x="136044" y="164884"/>
                </a:lnTo>
                <a:lnTo>
                  <a:pt x="136044" y="164868"/>
                </a:lnTo>
                <a:lnTo>
                  <a:pt x="136049" y="164847"/>
                </a:lnTo>
                <a:lnTo>
                  <a:pt x="136072" y="164835"/>
                </a:lnTo>
                <a:lnTo>
                  <a:pt x="136101" y="164826"/>
                </a:lnTo>
                <a:lnTo>
                  <a:pt x="136118" y="164826"/>
                </a:lnTo>
                <a:lnTo>
                  <a:pt x="136139" y="164828"/>
                </a:lnTo>
                <a:lnTo>
                  <a:pt x="136149" y="164828"/>
                </a:lnTo>
                <a:lnTo>
                  <a:pt x="136156" y="164828"/>
                </a:lnTo>
                <a:lnTo>
                  <a:pt x="136175" y="164831"/>
                </a:lnTo>
                <a:lnTo>
                  <a:pt x="136200" y="164835"/>
                </a:lnTo>
                <a:lnTo>
                  <a:pt x="136217" y="164861"/>
                </a:lnTo>
                <a:lnTo>
                  <a:pt x="136227" y="164871"/>
                </a:lnTo>
                <a:lnTo>
                  <a:pt x="136238" y="164876"/>
                </a:lnTo>
                <a:lnTo>
                  <a:pt x="136255" y="164883"/>
                </a:lnTo>
                <a:lnTo>
                  <a:pt x="136261" y="164886"/>
                </a:lnTo>
                <a:lnTo>
                  <a:pt x="136280" y="164891"/>
                </a:lnTo>
                <a:lnTo>
                  <a:pt x="136303" y="164886"/>
                </a:lnTo>
                <a:lnTo>
                  <a:pt x="136315" y="164886"/>
                </a:lnTo>
                <a:lnTo>
                  <a:pt x="136334" y="164886"/>
                </a:lnTo>
                <a:lnTo>
                  <a:pt x="136351" y="164873"/>
                </a:lnTo>
                <a:lnTo>
                  <a:pt x="136370" y="164873"/>
                </a:lnTo>
                <a:lnTo>
                  <a:pt x="136392" y="164871"/>
                </a:lnTo>
                <a:lnTo>
                  <a:pt x="136412" y="164864"/>
                </a:lnTo>
                <a:lnTo>
                  <a:pt x="136447" y="164859"/>
                </a:lnTo>
                <a:lnTo>
                  <a:pt x="136466" y="164853"/>
                </a:lnTo>
                <a:lnTo>
                  <a:pt x="136551" y="164799"/>
                </a:lnTo>
                <a:lnTo>
                  <a:pt x="136609" y="164756"/>
                </a:lnTo>
                <a:lnTo>
                  <a:pt x="136620" y="164764"/>
                </a:lnTo>
                <a:lnTo>
                  <a:pt x="136637" y="164775"/>
                </a:lnTo>
                <a:lnTo>
                  <a:pt x="136652" y="164804"/>
                </a:lnTo>
                <a:lnTo>
                  <a:pt x="136672" y="164829"/>
                </a:lnTo>
                <a:lnTo>
                  <a:pt x="136681" y="164846"/>
                </a:lnTo>
                <a:lnTo>
                  <a:pt x="136710" y="164875"/>
                </a:lnTo>
                <a:lnTo>
                  <a:pt x="136733" y="164880"/>
                </a:lnTo>
                <a:lnTo>
                  <a:pt x="136735" y="164880"/>
                </a:lnTo>
                <a:lnTo>
                  <a:pt x="136797" y="164894"/>
                </a:lnTo>
                <a:lnTo>
                  <a:pt x="136833" y="164897"/>
                </a:lnTo>
                <a:lnTo>
                  <a:pt x="136869" y="164898"/>
                </a:lnTo>
                <a:lnTo>
                  <a:pt x="136896" y="164909"/>
                </a:lnTo>
                <a:lnTo>
                  <a:pt x="136899" y="164909"/>
                </a:lnTo>
                <a:lnTo>
                  <a:pt x="136927" y="164909"/>
                </a:lnTo>
                <a:lnTo>
                  <a:pt x="136958" y="164909"/>
                </a:lnTo>
                <a:lnTo>
                  <a:pt x="136989" y="164909"/>
                </a:lnTo>
                <a:lnTo>
                  <a:pt x="137008" y="164902"/>
                </a:lnTo>
                <a:lnTo>
                  <a:pt x="137032" y="164891"/>
                </a:lnTo>
                <a:lnTo>
                  <a:pt x="137044" y="164882"/>
                </a:lnTo>
                <a:lnTo>
                  <a:pt x="137080" y="164847"/>
                </a:lnTo>
                <a:lnTo>
                  <a:pt x="137123" y="164815"/>
                </a:lnTo>
                <a:lnTo>
                  <a:pt x="137137" y="164798"/>
                </a:lnTo>
                <a:lnTo>
                  <a:pt x="137151" y="164796"/>
                </a:lnTo>
                <a:lnTo>
                  <a:pt x="137180" y="164785"/>
                </a:lnTo>
                <a:lnTo>
                  <a:pt x="137192" y="164782"/>
                </a:lnTo>
                <a:lnTo>
                  <a:pt x="137223" y="164780"/>
                </a:lnTo>
                <a:lnTo>
                  <a:pt x="137244" y="164773"/>
                </a:lnTo>
                <a:lnTo>
                  <a:pt x="137258" y="164761"/>
                </a:lnTo>
                <a:lnTo>
                  <a:pt x="137266" y="164755"/>
                </a:lnTo>
                <a:lnTo>
                  <a:pt x="137285" y="164743"/>
                </a:lnTo>
                <a:lnTo>
                  <a:pt x="137311" y="164741"/>
                </a:lnTo>
                <a:lnTo>
                  <a:pt x="137332" y="164734"/>
                </a:lnTo>
                <a:lnTo>
                  <a:pt x="137347" y="164731"/>
                </a:lnTo>
                <a:lnTo>
                  <a:pt x="137363" y="164729"/>
                </a:lnTo>
                <a:lnTo>
                  <a:pt x="137387" y="164729"/>
                </a:lnTo>
                <a:lnTo>
                  <a:pt x="137408" y="164729"/>
                </a:lnTo>
                <a:lnTo>
                  <a:pt x="137430" y="164729"/>
                </a:lnTo>
                <a:lnTo>
                  <a:pt x="137454" y="164729"/>
                </a:lnTo>
                <a:lnTo>
                  <a:pt x="137473" y="164734"/>
                </a:lnTo>
                <a:lnTo>
                  <a:pt x="137474" y="164734"/>
                </a:lnTo>
                <a:lnTo>
                  <a:pt x="137474" y="164734"/>
                </a:lnTo>
                <a:lnTo>
                  <a:pt x="137489" y="164736"/>
                </a:lnTo>
                <a:lnTo>
                  <a:pt x="137513" y="164736"/>
                </a:lnTo>
                <a:lnTo>
                  <a:pt x="137530" y="164736"/>
                </a:lnTo>
                <a:lnTo>
                  <a:pt x="137542" y="164738"/>
                </a:lnTo>
                <a:lnTo>
                  <a:pt x="137566" y="164750"/>
                </a:lnTo>
                <a:lnTo>
                  <a:pt x="137587" y="164752"/>
                </a:lnTo>
                <a:lnTo>
                  <a:pt x="137623" y="164761"/>
                </a:lnTo>
                <a:lnTo>
                  <a:pt x="137642" y="164768"/>
                </a:lnTo>
                <a:lnTo>
                  <a:pt x="137668" y="164775"/>
                </a:lnTo>
                <a:lnTo>
                  <a:pt x="137687" y="164778"/>
                </a:lnTo>
                <a:lnTo>
                  <a:pt x="137699" y="164778"/>
                </a:lnTo>
                <a:lnTo>
                  <a:pt x="137709" y="164778"/>
                </a:lnTo>
                <a:lnTo>
                  <a:pt x="137740" y="164768"/>
                </a:lnTo>
                <a:lnTo>
                  <a:pt x="137756" y="164750"/>
                </a:lnTo>
                <a:lnTo>
                  <a:pt x="137780" y="164734"/>
                </a:lnTo>
                <a:lnTo>
                  <a:pt x="137790" y="164711"/>
                </a:lnTo>
                <a:lnTo>
                  <a:pt x="137801" y="164697"/>
                </a:lnTo>
                <a:lnTo>
                  <a:pt x="137816" y="164685"/>
                </a:lnTo>
                <a:lnTo>
                  <a:pt x="137828" y="164664"/>
                </a:lnTo>
                <a:lnTo>
                  <a:pt x="137832" y="164646"/>
                </a:lnTo>
                <a:lnTo>
                  <a:pt x="137842" y="164623"/>
                </a:lnTo>
                <a:lnTo>
                  <a:pt x="137853" y="164610"/>
                </a:lnTo>
                <a:lnTo>
                  <a:pt x="137854" y="164609"/>
                </a:lnTo>
                <a:lnTo>
                  <a:pt x="137854" y="164609"/>
                </a:lnTo>
                <a:lnTo>
                  <a:pt x="137878" y="164595"/>
                </a:lnTo>
                <a:lnTo>
                  <a:pt x="137904" y="164595"/>
                </a:lnTo>
                <a:lnTo>
                  <a:pt x="137937" y="164600"/>
                </a:lnTo>
                <a:lnTo>
                  <a:pt x="137980" y="164588"/>
                </a:lnTo>
                <a:lnTo>
                  <a:pt x="137999" y="164588"/>
                </a:lnTo>
                <a:lnTo>
                  <a:pt x="138025" y="164586"/>
                </a:lnTo>
                <a:lnTo>
                  <a:pt x="138048" y="164556"/>
                </a:lnTo>
                <a:lnTo>
                  <a:pt x="138068" y="164535"/>
                </a:lnTo>
                <a:lnTo>
                  <a:pt x="138088" y="164520"/>
                </a:lnTo>
                <a:lnTo>
                  <a:pt x="138104" y="164505"/>
                </a:lnTo>
                <a:lnTo>
                  <a:pt x="138116" y="164491"/>
                </a:lnTo>
                <a:lnTo>
                  <a:pt x="138117" y="164491"/>
                </a:lnTo>
                <a:lnTo>
                  <a:pt x="138132" y="164480"/>
                </a:lnTo>
                <a:lnTo>
                  <a:pt x="138149" y="164468"/>
                </a:lnTo>
                <a:lnTo>
                  <a:pt x="138185" y="164447"/>
                </a:lnTo>
                <a:lnTo>
                  <a:pt x="138199" y="164434"/>
                </a:lnTo>
                <a:lnTo>
                  <a:pt x="138204" y="164427"/>
                </a:lnTo>
                <a:lnTo>
                  <a:pt x="138216" y="164417"/>
                </a:lnTo>
                <a:lnTo>
                  <a:pt x="138233" y="164406"/>
                </a:lnTo>
                <a:lnTo>
                  <a:pt x="138247" y="164383"/>
                </a:lnTo>
                <a:lnTo>
                  <a:pt x="138252" y="164364"/>
                </a:lnTo>
                <a:lnTo>
                  <a:pt x="138261" y="164348"/>
                </a:lnTo>
                <a:lnTo>
                  <a:pt x="138275" y="164339"/>
                </a:lnTo>
                <a:lnTo>
                  <a:pt x="138299" y="164330"/>
                </a:lnTo>
                <a:lnTo>
                  <a:pt x="138318" y="164320"/>
                </a:lnTo>
                <a:lnTo>
                  <a:pt x="138342" y="164311"/>
                </a:lnTo>
                <a:lnTo>
                  <a:pt x="138399" y="164302"/>
                </a:lnTo>
                <a:lnTo>
                  <a:pt x="138406" y="164304"/>
                </a:lnTo>
                <a:lnTo>
                  <a:pt x="138421" y="164307"/>
                </a:lnTo>
                <a:lnTo>
                  <a:pt x="138437" y="164316"/>
                </a:lnTo>
                <a:lnTo>
                  <a:pt x="138452" y="164318"/>
                </a:lnTo>
                <a:lnTo>
                  <a:pt x="138478" y="164318"/>
                </a:lnTo>
                <a:lnTo>
                  <a:pt x="138487" y="164318"/>
                </a:lnTo>
                <a:lnTo>
                  <a:pt x="138506" y="164318"/>
                </a:lnTo>
                <a:lnTo>
                  <a:pt x="138511" y="164318"/>
                </a:lnTo>
                <a:lnTo>
                  <a:pt x="138535" y="164314"/>
                </a:lnTo>
                <a:lnTo>
                  <a:pt x="138549" y="164307"/>
                </a:lnTo>
                <a:lnTo>
                  <a:pt x="138559" y="164307"/>
                </a:lnTo>
                <a:lnTo>
                  <a:pt x="138571" y="164304"/>
                </a:lnTo>
                <a:lnTo>
                  <a:pt x="138587" y="164297"/>
                </a:lnTo>
                <a:lnTo>
                  <a:pt x="138597" y="164286"/>
                </a:lnTo>
                <a:lnTo>
                  <a:pt x="138602" y="164267"/>
                </a:lnTo>
                <a:lnTo>
                  <a:pt x="138602" y="164256"/>
                </a:lnTo>
                <a:lnTo>
                  <a:pt x="138599" y="164244"/>
                </a:lnTo>
                <a:lnTo>
                  <a:pt x="138590" y="164242"/>
                </a:lnTo>
                <a:lnTo>
                  <a:pt x="138573" y="164228"/>
                </a:lnTo>
                <a:lnTo>
                  <a:pt x="138578" y="164210"/>
                </a:lnTo>
                <a:lnTo>
                  <a:pt x="138587" y="164203"/>
                </a:lnTo>
                <a:lnTo>
                  <a:pt x="138597" y="164196"/>
                </a:lnTo>
                <a:lnTo>
                  <a:pt x="138597" y="164187"/>
                </a:lnTo>
                <a:lnTo>
                  <a:pt x="138595" y="164168"/>
                </a:lnTo>
                <a:lnTo>
                  <a:pt x="138585" y="164152"/>
                </a:lnTo>
                <a:lnTo>
                  <a:pt x="138568" y="164124"/>
                </a:lnTo>
                <a:lnTo>
                  <a:pt x="138554" y="164103"/>
                </a:lnTo>
                <a:lnTo>
                  <a:pt x="138533" y="164078"/>
                </a:lnTo>
                <a:lnTo>
                  <a:pt x="138528" y="164064"/>
                </a:lnTo>
                <a:lnTo>
                  <a:pt x="138525" y="164050"/>
                </a:lnTo>
                <a:lnTo>
                  <a:pt x="138523" y="164036"/>
                </a:lnTo>
                <a:lnTo>
                  <a:pt x="138516" y="164018"/>
                </a:lnTo>
                <a:lnTo>
                  <a:pt x="138504" y="163990"/>
                </a:lnTo>
                <a:lnTo>
                  <a:pt x="138506" y="163983"/>
                </a:lnTo>
                <a:lnTo>
                  <a:pt x="138514" y="163965"/>
                </a:lnTo>
                <a:lnTo>
                  <a:pt x="138528" y="163946"/>
                </a:lnTo>
                <a:lnTo>
                  <a:pt x="138537" y="163939"/>
                </a:lnTo>
                <a:lnTo>
                  <a:pt x="138559" y="163926"/>
                </a:lnTo>
                <a:lnTo>
                  <a:pt x="138580" y="163909"/>
                </a:lnTo>
                <a:lnTo>
                  <a:pt x="138609" y="163896"/>
                </a:lnTo>
                <a:lnTo>
                  <a:pt x="138628" y="163889"/>
                </a:lnTo>
                <a:lnTo>
                  <a:pt x="138673" y="163879"/>
                </a:lnTo>
                <a:lnTo>
                  <a:pt x="138704" y="163879"/>
                </a:lnTo>
                <a:lnTo>
                  <a:pt x="138728" y="163882"/>
                </a:lnTo>
                <a:lnTo>
                  <a:pt x="138756" y="163884"/>
                </a:lnTo>
                <a:lnTo>
                  <a:pt x="138821" y="163898"/>
                </a:lnTo>
                <a:lnTo>
                  <a:pt x="138880" y="163926"/>
                </a:lnTo>
                <a:lnTo>
                  <a:pt x="138892" y="163933"/>
                </a:lnTo>
                <a:lnTo>
                  <a:pt x="138911" y="163923"/>
                </a:lnTo>
                <a:lnTo>
                  <a:pt x="138912" y="163923"/>
                </a:lnTo>
                <a:lnTo>
                  <a:pt x="138938" y="163913"/>
                </a:lnTo>
                <a:lnTo>
                  <a:pt x="138951" y="163906"/>
                </a:lnTo>
                <a:lnTo>
                  <a:pt x="138970" y="163900"/>
                </a:lnTo>
                <a:lnTo>
                  <a:pt x="138973" y="163899"/>
                </a:lnTo>
                <a:lnTo>
                  <a:pt x="138998" y="163892"/>
                </a:lnTo>
                <a:lnTo>
                  <a:pt x="139032" y="163885"/>
                </a:lnTo>
                <a:lnTo>
                  <a:pt x="139066" y="163881"/>
                </a:lnTo>
                <a:lnTo>
                  <a:pt x="139084" y="163876"/>
                </a:lnTo>
                <a:lnTo>
                  <a:pt x="139107" y="163876"/>
                </a:lnTo>
                <a:lnTo>
                  <a:pt x="139126" y="163874"/>
                </a:lnTo>
                <a:lnTo>
                  <a:pt x="139147" y="163877"/>
                </a:lnTo>
                <a:lnTo>
                  <a:pt x="139150" y="163877"/>
                </a:lnTo>
                <a:lnTo>
                  <a:pt x="139179" y="163873"/>
                </a:lnTo>
                <a:lnTo>
                  <a:pt x="139197" y="163868"/>
                </a:lnTo>
                <a:lnTo>
                  <a:pt x="139210" y="163864"/>
                </a:lnTo>
                <a:lnTo>
                  <a:pt x="139239" y="163861"/>
                </a:lnTo>
                <a:lnTo>
                  <a:pt x="139259" y="163861"/>
                </a:lnTo>
                <a:lnTo>
                  <a:pt x="139285" y="163861"/>
                </a:lnTo>
                <a:lnTo>
                  <a:pt x="139310" y="163865"/>
                </a:lnTo>
                <a:lnTo>
                  <a:pt x="139323" y="163870"/>
                </a:lnTo>
                <a:lnTo>
                  <a:pt x="139335" y="163877"/>
                </a:lnTo>
                <a:lnTo>
                  <a:pt x="139346" y="163877"/>
                </a:lnTo>
                <a:lnTo>
                  <a:pt x="139358" y="163877"/>
                </a:lnTo>
                <a:lnTo>
                  <a:pt x="139386" y="163870"/>
                </a:lnTo>
                <a:lnTo>
                  <a:pt x="139391" y="163863"/>
                </a:lnTo>
                <a:lnTo>
                  <a:pt x="139420" y="163829"/>
                </a:lnTo>
                <a:lnTo>
                  <a:pt x="139424" y="163796"/>
                </a:lnTo>
                <a:lnTo>
                  <a:pt x="139422" y="163780"/>
                </a:lnTo>
                <a:lnTo>
                  <a:pt x="139424" y="163766"/>
                </a:lnTo>
                <a:lnTo>
                  <a:pt x="139429" y="163755"/>
                </a:lnTo>
                <a:lnTo>
                  <a:pt x="139429" y="163727"/>
                </a:lnTo>
                <a:lnTo>
                  <a:pt x="139429" y="163709"/>
                </a:lnTo>
                <a:lnTo>
                  <a:pt x="139439" y="163697"/>
                </a:lnTo>
                <a:lnTo>
                  <a:pt x="139451" y="163688"/>
                </a:lnTo>
                <a:lnTo>
                  <a:pt x="139475" y="163669"/>
                </a:lnTo>
                <a:lnTo>
                  <a:pt x="139489" y="163653"/>
                </a:lnTo>
                <a:lnTo>
                  <a:pt x="139494" y="163639"/>
                </a:lnTo>
                <a:lnTo>
                  <a:pt x="139496" y="163637"/>
                </a:lnTo>
                <a:lnTo>
                  <a:pt x="139498" y="163625"/>
                </a:lnTo>
                <a:lnTo>
                  <a:pt x="139501" y="163616"/>
                </a:lnTo>
                <a:lnTo>
                  <a:pt x="139501" y="163607"/>
                </a:lnTo>
                <a:lnTo>
                  <a:pt x="139505" y="163593"/>
                </a:lnTo>
                <a:lnTo>
                  <a:pt x="139517" y="163582"/>
                </a:lnTo>
                <a:lnTo>
                  <a:pt x="139536" y="163579"/>
                </a:lnTo>
                <a:lnTo>
                  <a:pt x="139551" y="163579"/>
                </a:lnTo>
                <a:lnTo>
                  <a:pt x="139570" y="163579"/>
                </a:lnTo>
                <a:lnTo>
                  <a:pt x="139586" y="163582"/>
                </a:lnTo>
                <a:lnTo>
                  <a:pt x="139615" y="163584"/>
                </a:lnTo>
                <a:lnTo>
                  <a:pt x="139632" y="163588"/>
                </a:lnTo>
                <a:lnTo>
                  <a:pt x="139644" y="163591"/>
                </a:lnTo>
                <a:lnTo>
                  <a:pt x="139675" y="163607"/>
                </a:lnTo>
                <a:lnTo>
                  <a:pt x="139686" y="163612"/>
                </a:lnTo>
                <a:lnTo>
                  <a:pt x="139703" y="163618"/>
                </a:lnTo>
                <a:lnTo>
                  <a:pt x="139717" y="163625"/>
                </a:lnTo>
                <a:lnTo>
                  <a:pt x="139739" y="163628"/>
                </a:lnTo>
                <a:lnTo>
                  <a:pt x="139756" y="163637"/>
                </a:lnTo>
                <a:lnTo>
                  <a:pt x="139791" y="163661"/>
                </a:lnTo>
                <a:lnTo>
                  <a:pt x="139820" y="163672"/>
                </a:lnTo>
                <a:lnTo>
                  <a:pt x="139865" y="163676"/>
                </a:lnTo>
                <a:lnTo>
                  <a:pt x="139887" y="163672"/>
                </a:lnTo>
                <a:lnTo>
                  <a:pt x="139901" y="163660"/>
                </a:lnTo>
                <a:lnTo>
                  <a:pt x="139920" y="163651"/>
                </a:lnTo>
                <a:lnTo>
                  <a:pt x="139929" y="163642"/>
                </a:lnTo>
                <a:lnTo>
                  <a:pt x="139944" y="163628"/>
                </a:lnTo>
                <a:lnTo>
                  <a:pt x="139956" y="163616"/>
                </a:lnTo>
                <a:lnTo>
                  <a:pt x="139987" y="163586"/>
                </a:lnTo>
                <a:lnTo>
                  <a:pt x="139996" y="163565"/>
                </a:lnTo>
                <a:lnTo>
                  <a:pt x="139998" y="163561"/>
                </a:lnTo>
                <a:lnTo>
                  <a:pt x="140037" y="163524"/>
                </a:lnTo>
                <a:lnTo>
                  <a:pt x="140048" y="163510"/>
                </a:lnTo>
                <a:lnTo>
                  <a:pt x="140068" y="163485"/>
                </a:lnTo>
                <a:lnTo>
                  <a:pt x="140079" y="163466"/>
                </a:lnTo>
                <a:lnTo>
                  <a:pt x="140091" y="163455"/>
                </a:lnTo>
                <a:lnTo>
                  <a:pt x="140110" y="163443"/>
                </a:lnTo>
                <a:lnTo>
                  <a:pt x="140120" y="163434"/>
                </a:lnTo>
                <a:lnTo>
                  <a:pt x="140144" y="163420"/>
                </a:lnTo>
                <a:lnTo>
                  <a:pt x="140160" y="163408"/>
                </a:lnTo>
                <a:lnTo>
                  <a:pt x="140179" y="163395"/>
                </a:lnTo>
                <a:lnTo>
                  <a:pt x="140201" y="163392"/>
                </a:lnTo>
                <a:lnTo>
                  <a:pt x="140225" y="163397"/>
                </a:lnTo>
                <a:lnTo>
                  <a:pt x="140237" y="163401"/>
                </a:lnTo>
                <a:lnTo>
                  <a:pt x="140256" y="163404"/>
                </a:lnTo>
                <a:lnTo>
                  <a:pt x="140318" y="163371"/>
                </a:lnTo>
                <a:lnTo>
                  <a:pt x="140353" y="163358"/>
                </a:lnTo>
                <a:lnTo>
                  <a:pt x="140380" y="163352"/>
                </a:lnTo>
                <a:lnTo>
                  <a:pt x="140393" y="163349"/>
                </a:lnTo>
                <a:lnTo>
                  <a:pt x="140418" y="163336"/>
                </a:lnTo>
                <a:lnTo>
                  <a:pt x="140430" y="163332"/>
                </a:lnTo>
                <a:lnTo>
                  <a:pt x="140459" y="163320"/>
                </a:lnTo>
                <a:lnTo>
                  <a:pt x="140468" y="163316"/>
                </a:lnTo>
                <a:lnTo>
                  <a:pt x="140491" y="163316"/>
                </a:lnTo>
                <a:lnTo>
                  <a:pt x="140501" y="163316"/>
                </a:lnTo>
                <a:lnTo>
                  <a:pt x="140513" y="163318"/>
                </a:lnTo>
                <a:lnTo>
                  <a:pt x="140518" y="163321"/>
                </a:lnTo>
                <a:lnTo>
                  <a:pt x="140539" y="163332"/>
                </a:lnTo>
                <a:lnTo>
                  <a:pt x="140546" y="163337"/>
                </a:lnTo>
                <a:lnTo>
                  <a:pt x="140568" y="163351"/>
                </a:lnTo>
                <a:lnTo>
                  <a:pt x="140591" y="163355"/>
                </a:lnTo>
                <a:lnTo>
                  <a:pt x="140608" y="163358"/>
                </a:lnTo>
                <a:lnTo>
                  <a:pt x="140630" y="163358"/>
                </a:lnTo>
                <a:lnTo>
                  <a:pt x="140651" y="163351"/>
                </a:lnTo>
                <a:lnTo>
                  <a:pt x="140668" y="163339"/>
                </a:lnTo>
                <a:lnTo>
                  <a:pt x="140677" y="163328"/>
                </a:lnTo>
                <a:lnTo>
                  <a:pt x="140694" y="163314"/>
                </a:lnTo>
                <a:lnTo>
                  <a:pt x="140708" y="163298"/>
                </a:lnTo>
                <a:lnTo>
                  <a:pt x="140713" y="163281"/>
                </a:lnTo>
                <a:lnTo>
                  <a:pt x="140727" y="163258"/>
                </a:lnTo>
                <a:lnTo>
                  <a:pt x="140732" y="163256"/>
                </a:lnTo>
                <a:lnTo>
                  <a:pt x="140742" y="163249"/>
                </a:lnTo>
                <a:lnTo>
                  <a:pt x="140751" y="163249"/>
                </a:lnTo>
                <a:lnTo>
                  <a:pt x="140758" y="163244"/>
                </a:lnTo>
                <a:lnTo>
                  <a:pt x="140775" y="163238"/>
                </a:lnTo>
                <a:lnTo>
                  <a:pt x="140799" y="163224"/>
                </a:lnTo>
                <a:lnTo>
                  <a:pt x="140830" y="163214"/>
                </a:lnTo>
                <a:lnTo>
                  <a:pt x="140849" y="163210"/>
                </a:lnTo>
                <a:lnTo>
                  <a:pt x="140884" y="163205"/>
                </a:lnTo>
                <a:lnTo>
                  <a:pt x="140920" y="163196"/>
                </a:lnTo>
                <a:lnTo>
                  <a:pt x="140942" y="163191"/>
                </a:lnTo>
                <a:lnTo>
                  <a:pt x="140961" y="163182"/>
                </a:lnTo>
                <a:lnTo>
                  <a:pt x="140968" y="163168"/>
                </a:lnTo>
                <a:lnTo>
                  <a:pt x="140975" y="163161"/>
                </a:lnTo>
                <a:lnTo>
                  <a:pt x="140989" y="163134"/>
                </a:lnTo>
                <a:lnTo>
                  <a:pt x="141001" y="163125"/>
                </a:lnTo>
                <a:lnTo>
                  <a:pt x="141008" y="163101"/>
                </a:lnTo>
                <a:lnTo>
                  <a:pt x="141016" y="163091"/>
                </a:lnTo>
                <a:lnTo>
                  <a:pt x="141039" y="163068"/>
                </a:lnTo>
                <a:lnTo>
                  <a:pt x="141052" y="163047"/>
                </a:lnTo>
                <a:lnTo>
                  <a:pt x="141056" y="163046"/>
                </a:lnTo>
                <a:lnTo>
                  <a:pt x="141068" y="163037"/>
                </a:lnTo>
                <a:lnTo>
                  <a:pt x="141084" y="163025"/>
                </a:lnTo>
                <a:lnTo>
                  <a:pt x="141106" y="163002"/>
                </a:lnTo>
                <a:lnTo>
                  <a:pt x="141115" y="162981"/>
                </a:lnTo>
                <a:lnTo>
                  <a:pt x="141127" y="162958"/>
                </a:lnTo>
                <a:lnTo>
                  <a:pt x="141146" y="162935"/>
                </a:lnTo>
                <a:lnTo>
                  <a:pt x="141146" y="162914"/>
                </a:lnTo>
                <a:lnTo>
                  <a:pt x="141146" y="162875"/>
                </a:lnTo>
                <a:lnTo>
                  <a:pt x="141146" y="162850"/>
                </a:lnTo>
                <a:lnTo>
                  <a:pt x="141132" y="162831"/>
                </a:lnTo>
                <a:lnTo>
                  <a:pt x="141125" y="162806"/>
                </a:lnTo>
                <a:lnTo>
                  <a:pt x="141139" y="162780"/>
                </a:lnTo>
                <a:lnTo>
                  <a:pt x="141187" y="162771"/>
                </a:lnTo>
                <a:lnTo>
                  <a:pt x="141218" y="162778"/>
                </a:lnTo>
                <a:lnTo>
                  <a:pt x="141239" y="162790"/>
                </a:lnTo>
                <a:lnTo>
                  <a:pt x="141280" y="162808"/>
                </a:lnTo>
                <a:lnTo>
                  <a:pt x="141299" y="162822"/>
                </a:lnTo>
                <a:lnTo>
                  <a:pt x="141323" y="162838"/>
                </a:lnTo>
                <a:lnTo>
                  <a:pt x="141338" y="162858"/>
                </a:lnTo>
                <a:lnTo>
                  <a:pt x="141340" y="162860"/>
                </a:lnTo>
                <a:lnTo>
                  <a:pt x="141343" y="162863"/>
                </a:lnTo>
                <a:lnTo>
                  <a:pt x="141344" y="162865"/>
                </a:lnTo>
                <a:lnTo>
                  <a:pt x="141345" y="162866"/>
                </a:lnTo>
                <a:lnTo>
                  <a:pt x="141354" y="162877"/>
                </a:lnTo>
                <a:lnTo>
                  <a:pt x="141387" y="162884"/>
                </a:lnTo>
                <a:lnTo>
                  <a:pt x="141427" y="162891"/>
                </a:lnTo>
                <a:lnTo>
                  <a:pt x="141446" y="162891"/>
                </a:lnTo>
                <a:lnTo>
                  <a:pt x="141463" y="162887"/>
                </a:lnTo>
                <a:lnTo>
                  <a:pt x="141494" y="162887"/>
                </a:lnTo>
                <a:lnTo>
                  <a:pt x="141511" y="162884"/>
                </a:lnTo>
                <a:lnTo>
                  <a:pt x="141544" y="162884"/>
                </a:lnTo>
                <a:lnTo>
                  <a:pt x="141585" y="162891"/>
                </a:lnTo>
                <a:lnTo>
                  <a:pt x="141592" y="162903"/>
                </a:lnTo>
                <a:lnTo>
                  <a:pt x="141604" y="162917"/>
                </a:lnTo>
                <a:lnTo>
                  <a:pt x="141613" y="162930"/>
                </a:lnTo>
                <a:lnTo>
                  <a:pt x="141623" y="162954"/>
                </a:lnTo>
                <a:lnTo>
                  <a:pt x="141630" y="162972"/>
                </a:lnTo>
                <a:lnTo>
                  <a:pt x="141639" y="162990"/>
                </a:lnTo>
                <a:lnTo>
                  <a:pt x="141649" y="163020"/>
                </a:lnTo>
                <a:lnTo>
                  <a:pt x="141663" y="163034"/>
                </a:lnTo>
                <a:lnTo>
                  <a:pt x="141682" y="163050"/>
                </a:lnTo>
                <a:lnTo>
                  <a:pt x="141692" y="163057"/>
                </a:lnTo>
                <a:lnTo>
                  <a:pt x="141761" y="163106"/>
                </a:lnTo>
                <a:lnTo>
                  <a:pt x="141787" y="163127"/>
                </a:lnTo>
                <a:lnTo>
                  <a:pt x="141813" y="163145"/>
                </a:lnTo>
                <a:lnTo>
                  <a:pt x="141837" y="163166"/>
                </a:lnTo>
                <a:lnTo>
                  <a:pt x="141847" y="163177"/>
                </a:lnTo>
                <a:lnTo>
                  <a:pt x="141870" y="163203"/>
                </a:lnTo>
                <a:lnTo>
                  <a:pt x="141897" y="163224"/>
                </a:lnTo>
                <a:lnTo>
                  <a:pt x="141923" y="163244"/>
                </a:lnTo>
                <a:lnTo>
                  <a:pt x="141935" y="163251"/>
                </a:lnTo>
                <a:lnTo>
                  <a:pt x="141944" y="163258"/>
                </a:lnTo>
                <a:lnTo>
                  <a:pt x="141963" y="163263"/>
                </a:lnTo>
                <a:lnTo>
                  <a:pt x="141970" y="163263"/>
                </a:lnTo>
                <a:lnTo>
                  <a:pt x="141980" y="163263"/>
                </a:lnTo>
                <a:lnTo>
                  <a:pt x="141989" y="163258"/>
                </a:lnTo>
                <a:lnTo>
                  <a:pt x="141989" y="163256"/>
                </a:lnTo>
                <a:lnTo>
                  <a:pt x="142009" y="163251"/>
                </a:lnTo>
                <a:lnTo>
                  <a:pt x="142035" y="163231"/>
                </a:lnTo>
                <a:lnTo>
                  <a:pt x="142101" y="163145"/>
                </a:lnTo>
                <a:lnTo>
                  <a:pt x="142111" y="163134"/>
                </a:lnTo>
                <a:lnTo>
                  <a:pt x="142123" y="163113"/>
                </a:lnTo>
                <a:lnTo>
                  <a:pt x="142135" y="163106"/>
                </a:lnTo>
                <a:lnTo>
                  <a:pt x="142154" y="163090"/>
                </a:lnTo>
                <a:lnTo>
                  <a:pt x="142185" y="163067"/>
                </a:lnTo>
                <a:lnTo>
                  <a:pt x="142221" y="163039"/>
                </a:lnTo>
                <a:lnTo>
                  <a:pt x="142237" y="163027"/>
                </a:lnTo>
                <a:lnTo>
                  <a:pt x="142263" y="163011"/>
                </a:lnTo>
                <a:lnTo>
                  <a:pt x="142265" y="163011"/>
                </a:lnTo>
                <a:lnTo>
                  <a:pt x="142285" y="163002"/>
                </a:lnTo>
                <a:lnTo>
                  <a:pt x="142304" y="163004"/>
                </a:lnTo>
                <a:lnTo>
                  <a:pt x="142316" y="163020"/>
                </a:lnTo>
                <a:lnTo>
                  <a:pt x="142321" y="163030"/>
                </a:lnTo>
                <a:lnTo>
                  <a:pt x="142337" y="163050"/>
                </a:lnTo>
                <a:lnTo>
                  <a:pt x="142344" y="163062"/>
                </a:lnTo>
                <a:lnTo>
                  <a:pt x="142356" y="163069"/>
                </a:lnTo>
                <a:lnTo>
                  <a:pt x="142368" y="163076"/>
                </a:lnTo>
                <a:lnTo>
                  <a:pt x="142380" y="163081"/>
                </a:lnTo>
                <a:lnTo>
                  <a:pt x="142385" y="163085"/>
                </a:lnTo>
                <a:lnTo>
                  <a:pt x="142394" y="163085"/>
                </a:lnTo>
                <a:lnTo>
                  <a:pt x="142397" y="163085"/>
                </a:lnTo>
                <a:lnTo>
                  <a:pt x="142416" y="163085"/>
                </a:lnTo>
                <a:lnTo>
                  <a:pt x="142430" y="163085"/>
                </a:lnTo>
                <a:lnTo>
                  <a:pt x="142454" y="163083"/>
                </a:lnTo>
                <a:lnTo>
                  <a:pt x="142480" y="163078"/>
                </a:lnTo>
                <a:lnTo>
                  <a:pt x="142494" y="163078"/>
                </a:lnTo>
                <a:lnTo>
                  <a:pt x="142511" y="163078"/>
                </a:lnTo>
                <a:lnTo>
                  <a:pt x="142523" y="163078"/>
                </a:lnTo>
                <a:lnTo>
                  <a:pt x="142542" y="163071"/>
                </a:lnTo>
                <a:lnTo>
                  <a:pt x="142544" y="163069"/>
                </a:lnTo>
                <a:lnTo>
                  <a:pt x="142563" y="163062"/>
                </a:lnTo>
                <a:lnTo>
                  <a:pt x="142575" y="163062"/>
                </a:lnTo>
                <a:lnTo>
                  <a:pt x="142583" y="163062"/>
                </a:lnTo>
                <a:lnTo>
                  <a:pt x="142617" y="163061"/>
                </a:lnTo>
                <a:lnTo>
                  <a:pt x="142642" y="163067"/>
                </a:lnTo>
                <a:lnTo>
                  <a:pt x="142673" y="163067"/>
                </a:lnTo>
                <a:lnTo>
                  <a:pt x="142673" y="163067"/>
                </a:lnTo>
                <a:lnTo>
                  <a:pt x="142673" y="163067"/>
                </a:lnTo>
                <a:lnTo>
                  <a:pt x="142684" y="163052"/>
                </a:lnTo>
                <a:lnTo>
                  <a:pt x="142712" y="163037"/>
                </a:lnTo>
                <a:lnTo>
                  <a:pt x="142716" y="163032"/>
                </a:lnTo>
                <a:lnTo>
                  <a:pt x="142749" y="163027"/>
                </a:lnTo>
                <a:lnTo>
                  <a:pt x="142761" y="163032"/>
                </a:lnTo>
                <a:lnTo>
                  <a:pt x="142764" y="163034"/>
                </a:lnTo>
                <a:lnTo>
                  <a:pt x="142766" y="163046"/>
                </a:lnTo>
                <a:lnTo>
                  <a:pt x="142775" y="163057"/>
                </a:lnTo>
                <a:lnTo>
                  <a:pt x="142794" y="163057"/>
                </a:lnTo>
                <a:lnTo>
                  <a:pt x="142799" y="163057"/>
                </a:lnTo>
                <a:lnTo>
                  <a:pt x="142821" y="163057"/>
                </a:lnTo>
                <a:lnTo>
                  <a:pt x="142828" y="163055"/>
                </a:lnTo>
                <a:lnTo>
                  <a:pt x="142840" y="163053"/>
                </a:lnTo>
                <a:lnTo>
                  <a:pt x="142856" y="163044"/>
                </a:lnTo>
                <a:lnTo>
                  <a:pt x="142866" y="163039"/>
                </a:lnTo>
                <a:lnTo>
                  <a:pt x="142873" y="163036"/>
                </a:lnTo>
                <a:lnTo>
                  <a:pt x="142875" y="163032"/>
                </a:lnTo>
                <a:lnTo>
                  <a:pt x="142896" y="163005"/>
                </a:lnTo>
                <a:lnTo>
                  <a:pt x="142904" y="162990"/>
                </a:lnTo>
                <a:lnTo>
                  <a:pt x="142931" y="162973"/>
                </a:lnTo>
                <a:lnTo>
                  <a:pt x="142932" y="162973"/>
                </a:lnTo>
                <a:lnTo>
                  <a:pt x="142947" y="162950"/>
                </a:lnTo>
                <a:lnTo>
                  <a:pt x="142949" y="162946"/>
                </a:lnTo>
                <a:lnTo>
                  <a:pt x="142953" y="162942"/>
                </a:lnTo>
                <a:lnTo>
                  <a:pt x="142965" y="162932"/>
                </a:lnTo>
                <a:lnTo>
                  <a:pt x="142968" y="162930"/>
                </a:lnTo>
                <a:lnTo>
                  <a:pt x="142970" y="162931"/>
                </a:lnTo>
                <a:lnTo>
                  <a:pt x="142984" y="162936"/>
                </a:lnTo>
                <a:lnTo>
                  <a:pt x="142998" y="162939"/>
                </a:lnTo>
                <a:lnTo>
                  <a:pt x="142999" y="162945"/>
                </a:lnTo>
                <a:lnTo>
                  <a:pt x="143012" y="162936"/>
                </a:lnTo>
                <a:lnTo>
                  <a:pt x="143013" y="162932"/>
                </a:lnTo>
                <a:lnTo>
                  <a:pt x="143015" y="162926"/>
                </a:lnTo>
                <a:lnTo>
                  <a:pt x="143043" y="162909"/>
                </a:lnTo>
                <a:lnTo>
                  <a:pt x="143053" y="162913"/>
                </a:lnTo>
                <a:lnTo>
                  <a:pt x="143059" y="162914"/>
                </a:lnTo>
                <a:lnTo>
                  <a:pt x="143066" y="162917"/>
                </a:lnTo>
                <a:lnTo>
                  <a:pt x="143078" y="162919"/>
                </a:lnTo>
                <a:lnTo>
                  <a:pt x="143084" y="162911"/>
                </a:lnTo>
                <a:lnTo>
                  <a:pt x="143087" y="162900"/>
                </a:lnTo>
                <a:lnTo>
                  <a:pt x="143090" y="162888"/>
                </a:lnTo>
                <a:lnTo>
                  <a:pt x="143091" y="162880"/>
                </a:lnTo>
                <a:lnTo>
                  <a:pt x="143091" y="162872"/>
                </a:lnTo>
                <a:lnTo>
                  <a:pt x="143095" y="162840"/>
                </a:lnTo>
                <a:lnTo>
                  <a:pt x="143101" y="162813"/>
                </a:lnTo>
                <a:lnTo>
                  <a:pt x="143102" y="162813"/>
                </a:lnTo>
                <a:lnTo>
                  <a:pt x="143104" y="162799"/>
                </a:lnTo>
                <a:lnTo>
                  <a:pt x="143123" y="162794"/>
                </a:lnTo>
                <a:lnTo>
                  <a:pt x="143133" y="162783"/>
                </a:lnTo>
                <a:lnTo>
                  <a:pt x="143154" y="162776"/>
                </a:lnTo>
                <a:lnTo>
                  <a:pt x="143171" y="162783"/>
                </a:lnTo>
                <a:lnTo>
                  <a:pt x="143190" y="162787"/>
                </a:lnTo>
                <a:lnTo>
                  <a:pt x="143211" y="162797"/>
                </a:lnTo>
                <a:lnTo>
                  <a:pt x="143223" y="162803"/>
                </a:lnTo>
                <a:lnTo>
                  <a:pt x="143247" y="162820"/>
                </a:lnTo>
                <a:lnTo>
                  <a:pt x="143261" y="162843"/>
                </a:lnTo>
                <a:lnTo>
                  <a:pt x="143287" y="162867"/>
                </a:lnTo>
                <a:lnTo>
                  <a:pt x="143294" y="162890"/>
                </a:lnTo>
                <a:lnTo>
                  <a:pt x="143298" y="162901"/>
                </a:lnTo>
                <a:lnTo>
                  <a:pt x="143305" y="162906"/>
                </a:lnTo>
                <a:lnTo>
                  <a:pt x="143322" y="162906"/>
                </a:lnTo>
                <a:lnTo>
                  <a:pt x="143337" y="162917"/>
                </a:lnTo>
                <a:lnTo>
                  <a:pt x="143348" y="162919"/>
                </a:lnTo>
                <a:lnTo>
                  <a:pt x="143368" y="162924"/>
                </a:lnTo>
                <a:lnTo>
                  <a:pt x="143383" y="162926"/>
                </a:lnTo>
                <a:lnTo>
                  <a:pt x="143402" y="162926"/>
                </a:lnTo>
                <a:lnTo>
                  <a:pt x="143413" y="162925"/>
                </a:lnTo>
                <a:lnTo>
                  <a:pt x="143432" y="162923"/>
                </a:lnTo>
                <a:lnTo>
                  <a:pt x="143436" y="162920"/>
                </a:lnTo>
                <a:lnTo>
                  <a:pt x="143451" y="162910"/>
                </a:lnTo>
                <a:lnTo>
                  <a:pt x="143449" y="162882"/>
                </a:lnTo>
                <a:lnTo>
                  <a:pt x="143447" y="162870"/>
                </a:lnTo>
                <a:lnTo>
                  <a:pt x="143447" y="162861"/>
                </a:lnTo>
                <a:lnTo>
                  <a:pt x="143447" y="162838"/>
                </a:lnTo>
                <a:lnTo>
                  <a:pt x="143447" y="162827"/>
                </a:lnTo>
                <a:lnTo>
                  <a:pt x="143447" y="162806"/>
                </a:lnTo>
                <a:lnTo>
                  <a:pt x="143447" y="162794"/>
                </a:lnTo>
                <a:lnTo>
                  <a:pt x="143447" y="162783"/>
                </a:lnTo>
                <a:lnTo>
                  <a:pt x="143445" y="162767"/>
                </a:lnTo>
                <a:lnTo>
                  <a:pt x="143457" y="162732"/>
                </a:lnTo>
                <a:lnTo>
                  <a:pt x="143457" y="162730"/>
                </a:lnTo>
                <a:lnTo>
                  <a:pt x="143459" y="162713"/>
                </a:lnTo>
                <a:lnTo>
                  <a:pt x="143464" y="162697"/>
                </a:lnTo>
                <a:lnTo>
                  <a:pt x="143491" y="162672"/>
                </a:lnTo>
                <a:lnTo>
                  <a:pt x="143507" y="162663"/>
                </a:lnTo>
                <a:lnTo>
                  <a:pt x="143525" y="162662"/>
                </a:lnTo>
                <a:lnTo>
                  <a:pt x="143536" y="162662"/>
                </a:lnTo>
                <a:lnTo>
                  <a:pt x="143558" y="162664"/>
                </a:lnTo>
                <a:lnTo>
                  <a:pt x="143561" y="162665"/>
                </a:lnTo>
                <a:lnTo>
                  <a:pt x="143569" y="162663"/>
                </a:lnTo>
                <a:lnTo>
                  <a:pt x="143583" y="162663"/>
                </a:lnTo>
                <a:lnTo>
                  <a:pt x="143599" y="162658"/>
                </a:lnTo>
                <a:lnTo>
                  <a:pt x="143619" y="162656"/>
                </a:lnTo>
                <a:lnTo>
                  <a:pt x="143628" y="162656"/>
                </a:lnTo>
                <a:lnTo>
                  <a:pt x="143649" y="162658"/>
                </a:lnTo>
                <a:lnTo>
                  <a:pt x="143657" y="162672"/>
                </a:lnTo>
                <a:lnTo>
                  <a:pt x="143659" y="162700"/>
                </a:lnTo>
                <a:lnTo>
                  <a:pt x="143664" y="162713"/>
                </a:lnTo>
                <a:lnTo>
                  <a:pt x="143666" y="162748"/>
                </a:lnTo>
                <a:lnTo>
                  <a:pt x="143666" y="162760"/>
                </a:lnTo>
                <a:lnTo>
                  <a:pt x="143657" y="162778"/>
                </a:lnTo>
                <a:lnTo>
                  <a:pt x="143666" y="162797"/>
                </a:lnTo>
                <a:lnTo>
                  <a:pt x="143671" y="162813"/>
                </a:lnTo>
                <a:lnTo>
                  <a:pt x="143698" y="162857"/>
                </a:lnTo>
                <a:lnTo>
                  <a:pt x="143747" y="162880"/>
                </a:lnTo>
                <a:lnTo>
                  <a:pt x="143752" y="162884"/>
                </a:lnTo>
                <a:lnTo>
                  <a:pt x="143785" y="162910"/>
                </a:lnTo>
                <a:lnTo>
                  <a:pt x="143814" y="162910"/>
                </a:lnTo>
                <a:lnTo>
                  <a:pt x="143830" y="162907"/>
                </a:lnTo>
                <a:lnTo>
                  <a:pt x="143850" y="162903"/>
                </a:lnTo>
                <a:lnTo>
                  <a:pt x="143869" y="162893"/>
                </a:lnTo>
                <a:lnTo>
                  <a:pt x="143878" y="162887"/>
                </a:lnTo>
                <a:lnTo>
                  <a:pt x="143879" y="162885"/>
                </a:lnTo>
                <a:lnTo>
                  <a:pt x="143932" y="162777"/>
                </a:lnTo>
                <a:lnTo>
                  <a:pt x="143943" y="162741"/>
                </a:lnTo>
                <a:lnTo>
                  <a:pt x="143954" y="162722"/>
                </a:lnTo>
                <a:lnTo>
                  <a:pt x="143968" y="162697"/>
                </a:lnTo>
                <a:lnTo>
                  <a:pt x="143970" y="162696"/>
                </a:lnTo>
                <a:lnTo>
                  <a:pt x="143973" y="162686"/>
                </a:lnTo>
                <a:lnTo>
                  <a:pt x="143978" y="162681"/>
                </a:lnTo>
                <a:lnTo>
                  <a:pt x="143997" y="162667"/>
                </a:lnTo>
                <a:lnTo>
                  <a:pt x="144012" y="162647"/>
                </a:lnTo>
                <a:lnTo>
                  <a:pt x="144016" y="162624"/>
                </a:lnTo>
                <a:lnTo>
                  <a:pt x="144018" y="162613"/>
                </a:lnTo>
                <a:lnTo>
                  <a:pt x="144020" y="162604"/>
                </a:lnTo>
                <a:lnTo>
                  <a:pt x="144009" y="162590"/>
                </a:lnTo>
                <a:lnTo>
                  <a:pt x="144008" y="162582"/>
                </a:lnTo>
                <a:lnTo>
                  <a:pt x="144008" y="162565"/>
                </a:lnTo>
                <a:lnTo>
                  <a:pt x="144010" y="162551"/>
                </a:lnTo>
                <a:lnTo>
                  <a:pt x="144009" y="162549"/>
                </a:lnTo>
                <a:lnTo>
                  <a:pt x="144009" y="162538"/>
                </a:lnTo>
                <a:lnTo>
                  <a:pt x="144009" y="162522"/>
                </a:lnTo>
                <a:lnTo>
                  <a:pt x="144007" y="162513"/>
                </a:lnTo>
                <a:lnTo>
                  <a:pt x="144007" y="162494"/>
                </a:lnTo>
                <a:lnTo>
                  <a:pt x="144007" y="162478"/>
                </a:lnTo>
                <a:lnTo>
                  <a:pt x="144007" y="162476"/>
                </a:lnTo>
                <a:lnTo>
                  <a:pt x="143990" y="162448"/>
                </a:lnTo>
                <a:lnTo>
                  <a:pt x="143985" y="162446"/>
                </a:lnTo>
                <a:lnTo>
                  <a:pt x="143981" y="162446"/>
                </a:lnTo>
                <a:lnTo>
                  <a:pt x="143988" y="162399"/>
                </a:lnTo>
                <a:lnTo>
                  <a:pt x="144002" y="162383"/>
                </a:lnTo>
                <a:lnTo>
                  <a:pt x="144011" y="162369"/>
                </a:lnTo>
                <a:lnTo>
                  <a:pt x="144023" y="162358"/>
                </a:lnTo>
                <a:lnTo>
                  <a:pt x="144026" y="162356"/>
                </a:lnTo>
                <a:lnTo>
                  <a:pt x="144028" y="162344"/>
                </a:lnTo>
                <a:lnTo>
                  <a:pt x="144042" y="162332"/>
                </a:lnTo>
                <a:lnTo>
                  <a:pt x="144050" y="162328"/>
                </a:lnTo>
                <a:lnTo>
                  <a:pt x="144062" y="162321"/>
                </a:lnTo>
                <a:lnTo>
                  <a:pt x="144075" y="162304"/>
                </a:lnTo>
                <a:lnTo>
                  <a:pt x="144078" y="162300"/>
                </a:lnTo>
                <a:lnTo>
                  <a:pt x="144092" y="162300"/>
                </a:lnTo>
                <a:lnTo>
                  <a:pt x="144109" y="162300"/>
                </a:lnTo>
                <a:lnTo>
                  <a:pt x="144140" y="162305"/>
                </a:lnTo>
                <a:lnTo>
                  <a:pt x="144164" y="162309"/>
                </a:lnTo>
                <a:lnTo>
                  <a:pt x="144181" y="162312"/>
                </a:lnTo>
                <a:lnTo>
                  <a:pt x="144214" y="162319"/>
                </a:lnTo>
                <a:lnTo>
                  <a:pt x="144221" y="162321"/>
                </a:lnTo>
                <a:lnTo>
                  <a:pt x="144247" y="162326"/>
                </a:lnTo>
                <a:lnTo>
                  <a:pt x="144252" y="162330"/>
                </a:lnTo>
                <a:lnTo>
                  <a:pt x="144259" y="162337"/>
                </a:lnTo>
                <a:lnTo>
                  <a:pt x="144269" y="162339"/>
                </a:lnTo>
                <a:lnTo>
                  <a:pt x="144276" y="162342"/>
                </a:lnTo>
                <a:lnTo>
                  <a:pt x="144281" y="162344"/>
                </a:lnTo>
                <a:lnTo>
                  <a:pt x="144314" y="162383"/>
                </a:lnTo>
                <a:lnTo>
                  <a:pt x="144335" y="162397"/>
                </a:lnTo>
                <a:lnTo>
                  <a:pt x="144347" y="162411"/>
                </a:lnTo>
                <a:lnTo>
                  <a:pt x="144362" y="162443"/>
                </a:lnTo>
                <a:lnTo>
                  <a:pt x="144362" y="162455"/>
                </a:lnTo>
                <a:lnTo>
                  <a:pt x="144378" y="162473"/>
                </a:lnTo>
                <a:lnTo>
                  <a:pt x="144383" y="162478"/>
                </a:lnTo>
                <a:lnTo>
                  <a:pt x="144388" y="162496"/>
                </a:lnTo>
                <a:lnTo>
                  <a:pt x="144393" y="162510"/>
                </a:lnTo>
                <a:lnTo>
                  <a:pt x="144395" y="162526"/>
                </a:lnTo>
                <a:lnTo>
                  <a:pt x="144402" y="162536"/>
                </a:lnTo>
                <a:lnTo>
                  <a:pt x="144407" y="162561"/>
                </a:lnTo>
                <a:lnTo>
                  <a:pt x="144416" y="162575"/>
                </a:lnTo>
                <a:lnTo>
                  <a:pt x="144435" y="162598"/>
                </a:lnTo>
                <a:lnTo>
                  <a:pt x="144469" y="162607"/>
                </a:lnTo>
                <a:lnTo>
                  <a:pt x="144490" y="162607"/>
                </a:lnTo>
                <a:lnTo>
                  <a:pt x="144507" y="162605"/>
                </a:lnTo>
                <a:lnTo>
                  <a:pt x="144526" y="162600"/>
                </a:lnTo>
                <a:lnTo>
                  <a:pt x="144540" y="162593"/>
                </a:lnTo>
                <a:lnTo>
                  <a:pt x="144555" y="162589"/>
                </a:lnTo>
                <a:lnTo>
                  <a:pt x="144576" y="162586"/>
                </a:lnTo>
                <a:lnTo>
                  <a:pt x="144593" y="162580"/>
                </a:lnTo>
                <a:lnTo>
                  <a:pt x="144609" y="162575"/>
                </a:lnTo>
                <a:lnTo>
                  <a:pt x="144614" y="162559"/>
                </a:lnTo>
                <a:lnTo>
                  <a:pt x="144650" y="162531"/>
                </a:lnTo>
                <a:lnTo>
                  <a:pt x="144657" y="162519"/>
                </a:lnTo>
                <a:lnTo>
                  <a:pt x="144683" y="162496"/>
                </a:lnTo>
                <a:lnTo>
                  <a:pt x="144705" y="162489"/>
                </a:lnTo>
                <a:lnTo>
                  <a:pt x="144719" y="162485"/>
                </a:lnTo>
                <a:lnTo>
                  <a:pt x="144750" y="162480"/>
                </a:lnTo>
                <a:lnTo>
                  <a:pt x="144774" y="162476"/>
                </a:lnTo>
                <a:lnTo>
                  <a:pt x="144776" y="162471"/>
                </a:lnTo>
                <a:lnTo>
                  <a:pt x="144790" y="162457"/>
                </a:lnTo>
                <a:lnTo>
                  <a:pt x="144793" y="162448"/>
                </a:lnTo>
                <a:lnTo>
                  <a:pt x="144790" y="162434"/>
                </a:lnTo>
                <a:lnTo>
                  <a:pt x="144788" y="162432"/>
                </a:lnTo>
                <a:lnTo>
                  <a:pt x="144778" y="162432"/>
                </a:lnTo>
                <a:lnTo>
                  <a:pt x="144774" y="162420"/>
                </a:lnTo>
                <a:lnTo>
                  <a:pt x="144774" y="162413"/>
                </a:lnTo>
                <a:lnTo>
                  <a:pt x="144781" y="162406"/>
                </a:lnTo>
                <a:lnTo>
                  <a:pt x="144790" y="162404"/>
                </a:lnTo>
                <a:lnTo>
                  <a:pt x="144795" y="162404"/>
                </a:lnTo>
                <a:lnTo>
                  <a:pt x="144809" y="162402"/>
                </a:lnTo>
                <a:lnTo>
                  <a:pt x="144821" y="162402"/>
                </a:lnTo>
                <a:lnTo>
                  <a:pt x="144833" y="162406"/>
                </a:lnTo>
                <a:lnTo>
                  <a:pt x="144843" y="162406"/>
                </a:lnTo>
                <a:lnTo>
                  <a:pt x="144857" y="162406"/>
                </a:lnTo>
                <a:lnTo>
                  <a:pt x="144874" y="162402"/>
                </a:lnTo>
                <a:lnTo>
                  <a:pt x="144886" y="162390"/>
                </a:lnTo>
                <a:lnTo>
                  <a:pt x="144893" y="162383"/>
                </a:lnTo>
                <a:lnTo>
                  <a:pt x="144897" y="162379"/>
                </a:lnTo>
                <a:lnTo>
                  <a:pt x="144909" y="162369"/>
                </a:lnTo>
                <a:lnTo>
                  <a:pt x="144924" y="162358"/>
                </a:lnTo>
                <a:lnTo>
                  <a:pt x="144933" y="162349"/>
                </a:lnTo>
                <a:lnTo>
                  <a:pt x="144947" y="162328"/>
                </a:lnTo>
                <a:lnTo>
                  <a:pt x="144957" y="162321"/>
                </a:lnTo>
                <a:lnTo>
                  <a:pt x="144993" y="162296"/>
                </a:lnTo>
                <a:lnTo>
                  <a:pt x="144997" y="162286"/>
                </a:lnTo>
                <a:lnTo>
                  <a:pt x="145014" y="162275"/>
                </a:lnTo>
                <a:lnTo>
                  <a:pt x="145036" y="162263"/>
                </a:lnTo>
                <a:lnTo>
                  <a:pt x="145050" y="162261"/>
                </a:lnTo>
                <a:lnTo>
                  <a:pt x="145081" y="162235"/>
                </a:lnTo>
                <a:lnTo>
                  <a:pt x="145081" y="162235"/>
                </a:lnTo>
                <a:lnTo>
                  <a:pt x="145083" y="162233"/>
                </a:lnTo>
                <a:lnTo>
                  <a:pt x="145119" y="162236"/>
                </a:lnTo>
                <a:lnTo>
                  <a:pt x="145136" y="162245"/>
                </a:lnTo>
                <a:lnTo>
                  <a:pt x="145143" y="162254"/>
                </a:lnTo>
                <a:lnTo>
                  <a:pt x="145155" y="162275"/>
                </a:lnTo>
                <a:lnTo>
                  <a:pt x="145164" y="162284"/>
                </a:lnTo>
                <a:lnTo>
                  <a:pt x="145174" y="162293"/>
                </a:lnTo>
                <a:lnTo>
                  <a:pt x="145181" y="162298"/>
                </a:lnTo>
                <a:lnTo>
                  <a:pt x="145193" y="162305"/>
                </a:lnTo>
                <a:lnTo>
                  <a:pt x="145195" y="162305"/>
                </a:lnTo>
                <a:lnTo>
                  <a:pt x="145205" y="162312"/>
                </a:lnTo>
                <a:lnTo>
                  <a:pt x="145212" y="162319"/>
                </a:lnTo>
                <a:lnTo>
                  <a:pt x="145209" y="162332"/>
                </a:lnTo>
                <a:lnTo>
                  <a:pt x="145200" y="162351"/>
                </a:lnTo>
                <a:lnTo>
                  <a:pt x="145193" y="162365"/>
                </a:lnTo>
                <a:lnTo>
                  <a:pt x="145174" y="162379"/>
                </a:lnTo>
                <a:lnTo>
                  <a:pt x="145155" y="162413"/>
                </a:lnTo>
                <a:lnTo>
                  <a:pt x="145145" y="162436"/>
                </a:lnTo>
                <a:lnTo>
                  <a:pt x="145131" y="162446"/>
                </a:lnTo>
                <a:lnTo>
                  <a:pt x="145119" y="162450"/>
                </a:lnTo>
                <a:lnTo>
                  <a:pt x="145100" y="162455"/>
                </a:lnTo>
                <a:lnTo>
                  <a:pt x="145089" y="162456"/>
                </a:lnTo>
                <a:lnTo>
                  <a:pt x="145072" y="162456"/>
                </a:lnTo>
                <a:lnTo>
                  <a:pt x="145045" y="162456"/>
                </a:lnTo>
                <a:lnTo>
                  <a:pt x="145028" y="162449"/>
                </a:lnTo>
                <a:lnTo>
                  <a:pt x="145026" y="162449"/>
                </a:lnTo>
                <a:lnTo>
                  <a:pt x="145000" y="162453"/>
                </a:lnTo>
                <a:lnTo>
                  <a:pt x="144974" y="162471"/>
                </a:lnTo>
                <a:lnTo>
                  <a:pt x="144943" y="162499"/>
                </a:lnTo>
                <a:lnTo>
                  <a:pt x="144939" y="162504"/>
                </a:lnTo>
                <a:lnTo>
                  <a:pt x="144933" y="162515"/>
                </a:lnTo>
                <a:lnTo>
                  <a:pt x="144933" y="162527"/>
                </a:lnTo>
                <a:lnTo>
                  <a:pt x="144936" y="162546"/>
                </a:lnTo>
                <a:lnTo>
                  <a:pt x="144943" y="162571"/>
                </a:lnTo>
                <a:lnTo>
                  <a:pt x="144956" y="162585"/>
                </a:lnTo>
                <a:lnTo>
                  <a:pt x="144966" y="162598"/>
                </a:lnTo>
                <a:lnTo>
                  <a:pt x="144984" y="162610"/>
                </a:lnTo>
                <a:lnTo>
                  <a:pt x="145004" y="162625"/>
                </a:lnTo>
                <a:lnTo>
                  <a:pt x="145017" y="162633"/>
                </a:lnTo>
                <a:lnTo>
                  <a:pt x="145033" y="162643"/>
                </a:lnTo>
                <a:lnTo>
                  <a:pt x="145041" y="162659"/>
                </a:lnTo>
                <a:lnTo>
                  <a:pt x="145055" y="162677"/>
                </a:lnTo>
                <a:lnTo>
                  <a:pt x="145071" y="162692"/>
                </a:lnTo>
                <a:lnTo>
                  <a:pt x="145086" y="162692"/>
                </a:lnTo>
                <a:lnTo>
                  <a:pt x="145090" y="162688"/>
                </a:lnTo>
                <a:lnTo>
                  <a:pt x="145102" y="162676"/>
                </a:lnTo>
                <a:lnTo>
                  <a:pt x="145121" y="162670"/>
                </a:lnTo>
                <a:lnTo>
                  <a:pt x="145132" y="162653"/>
                </a:lnTo>
                <a:lnTo>
                  <a:pt x="145149" y="162651"/>
                </a:lnTo>
                <a:lnTo>
                  <a:pt x="145157" y="162650"/>
                </a:lnTo>
                <a:lnTo>
                  <a:pt x="145160" y="162660"/>
                </a:lnTo>
                <a:lnTo>
                  <a:pt x="145165" y="162666"/>
                </a:lnTo>
                <a:lnTo>
                  <a:pt x="145169" y="162668"/>
                </a:lnTo>
                <a:lnTo>
                  <a:pt x="145176" y="162668"/>
                </a:lnTo>
                <a:lnTo>
                  <a:pt x="145188" y="162664"/>
                </a:lnTo>
                <a:lnTo>
                  <a:pt x="145197" y="162659"/>
                </a:lnTo>
                <a:lnTo>
                  <a:pt x="145206" y="162646"/>
                </a:lnTo>
                <a:lnTo>
                  <a:pt x="145207" y="162644"/>
                </a:lnTo>
                <a:lnTo>
                  <a:pt x="145210" y="162637"/>
                </a:lnTo>
                <a:lnTo>
                  <a:pt x="145211" y="162621"/>
                </a:lnTo>
                <a:lnTo>
                  <a:pt x="145216" y="162604"/>
                </a:lnTo>
                <a:lnTo>
                  <a:pt x="145224" y="162594"/>
                </a:lnTo>
                <a:lnTo>
                  <a:pt x="145226" y="162594"/>
                </a:lnTo>
                <a:lnTo>
                  <a:pt x="145264" y="162589"/>
                </a:lnTo>
                <a:lnTo>
                  <a:pt x="145269" y="162589"/>
                </a:lnTo>
                <a:lnTo>
                  <a:pt x="145274" y="162589"/>
                </a:lnTo>
                <a:lnTo>
                  <a:pt x="145295" y="162582"/>
                </a:lnTo>
                <a:lnTo>
                  <a:pt x="145302" y="162573"/>
                </a:lnTo>
                <a:lnTo>
                  <a:pt x="145325" y="162534"/>
                </a:lnTo>
                <a:lnTo>
                  <a:pt x="145355" y="162519"/>
                </a:lnTo>
                <a:lnTo>
                  <a:pt x="145356" y="162519"/>
                </a:lnTo>
                <a:lnTo>
                  <a:pt x="145362" y="162513"/>
                </a:lnTo>
                <a:lnTo>
                  <a:pt x="145388" y="162499"/>
                </a:lnTo>
                <a:lnTo>
                  <a:pt x="145398" y="162499"/>
                </a:lnTo>
                <a:lnTo>
                  <a:pt x="145405" y="162499"/>
                </a:lnTo>
                <a:lnTo>
                  <a:pt x="145424" y="162489"/>
                </a:lnTo>
                <a:lnTo>
                  <a:pt x="145431" y="162487"/>
                </a:lnTo>
                <a:lnTo>
                  <a:pt x="145438" y="162480"/>
                </a:lnTo>
                <a:lnTo>
                  <a:pt x="145450" y="162469"/>
                </a:lnTo>
                <a:lnTo>
                  <a:pt x="145460" y="162464"/>
                </a:lnTo>
                <a:lnTo>
                  <a:pt x="145464" y="162459"/>
                </a:lnTo>
                <a:lnTo>
                  <a:pt x="145469" y="162455"/>
                </a:lnTo>
                <a:lnTo>
                  <a:pt x="145474" y="162443"/>
                </a:lnTo>
                <a:lnTo>
                  <a:pt x="145481" y="162427"/>
                </a:lnTo>
                <a:lnTo>
                  <a:pt x="145488" y="162413"/>
                </a:lnTo>
                <a:lnTo>
                  <a:pt x="145510" y="162406"/>
                </a:lnTo>
                <a:lnTo>
                  <a:pt x="145526" y="162399"/>
                </a:lnTo>
                <a:lnTo>
                  <a:pt x="145540" y="162395"/>
                </a:lnTo>
                <a:lnTo>
                  <a:pt x="145550" y="162395"/>
                </a:lnTo>
                <a:lnTo>
                  <a:pt x="145567" y="162399"/>
                </a:lnTo>
                <a:lnTo>
                  <a:pt x="145581" y="162402"/>
                </a:lnTo>
                <a:lnTo>
                  <a:pt x="145588" y="162409"/>
                </a:lnTo>
                <a:lnTo>
                  <a:pt x="145605" y="162429"/>
                </a:lnTo>
                <a:lnTo>
                  <a:pt x="145614" y="162448"/>
                </a:lnTo>
                <a:lnTo>
                  <a:pt x="145621" y="162473"/>
                </a:lnTo>
                <a:lnTo>
                  <a:pt x="145626" y="162496"/>
                </a:lnTo>
                <a:lnTo>
                  <a:pt x="145631" y="162515"/>
                </a:lnTo>
                <a:lnTo>
                  <a:pt x="145636" y="162526"/>
                </a:lnTo>
                <a:lnTo>
                  <a:pt x="145662" y="162589"/>
                </a:lnTo>
                <a:lnTo>
                  <a:pt x="145686" y="162598"/>
                </a:lnTo>
                <a:lnTo>
                  <a:pt x="145695" y="162600"/>
                </a:lnTo>
                <a:lnTo>
                  <a:pt x="145707" y="162605"/>
                </a:lnTo>
                <a:lnTo>
                  <a:pt x="145721" y="162619"/>
                </a:lnTo>
                <a:lnTo>
                  <a:pt x="145729" y="162623"/>
                </a:lnTo>
                <a:lnTo>
                  <a:pt x="145738" y="162623"/>
                </a:lnTo>
                <a:lnTo>
                  <a:pt x="145748" y="162623"/>
                </a:lnTo>
                <a:lnTo>
                  <a:pt x="145767" y="162619"/>
                </a:lnTo>
                <a:lnTo>
                  <a:pt x="145776" y="162616"/>
                </a:lnTo>
                <a:lnTo>
                  <a:pt x="145791" y="162621"/>
                </a:lnTo>
                <a:lnTo>
                  <a:pt x="145805" y="162633"/>
                </a:lnTo>
                <a:lnTo>
                  <a:pt x="145807" y="162646"/>
                </a:lnTo>
                <a:lnTo>
                  <a:pt x="145819" y="162665"/>
                </a:lnTo>
                <a:lnTo>
                  <a:pt x="145831" y="162667"/>
                </a:lnTo>
                <a:lnTo>
                  <a:pt x="145843" y="162672"/>
                </a:lnTo>
                <a:lnTo>
                  <a:pt x="145860" y="162672"/>
                </a:lnTo>
                <a:lnTo>
                  <a:pt x="145872" y="162676"/>
                </a:lnTo>
                <a:lnTo>
                  <a:pt x="145879" y="162679"/>
                </a:lnTo>
                <a:lnTo>
                  <a:pt x="145891" y="162688"/>
                </a:lnTo>
                <a:lnTo>
                  <a:pt x="145903" y="162688"/>
                </a:lnTo>
                <a:lnTo>
                  <a:pt x="145917" y="162683"/>
                </a:lnTo>
                <a:lnTo>
                  <a:pt x="145926" y="162681"/>
                </a:lnTo>
                <a:lnTo>
                  <a:pt x="145931" y="162674"/>
                </a:lnTo>
                <a:lnTo>
                  <a:pt x="145943" y="162660"/>
                </a:lnTo>
                <a:lnTo>
                  <a:pt x="145960" y="162660"/>
                </a:lnTo>
                <a:lnTo>
                  <a:pt x="145969" y="162667"/>
                </a:lnTo>
                <a:lnTo>
                  <a:pt x="145972" y="162670"/>
                </a:lnTo>
                <a:lnTo>
                  <a:pt x="145976" y="162681"/>
                </a:lnTo>
                <a:lnTo>
                  <a:pt x="145976" y="162690"/>
                </a:lnTo>
                <a:lnTo>
                  <a:pt x="145979" y="162700"/>
                </a:lnTo>
                <a:lnTo>
                  <a:pt x="145983" y="162711"/>
                </a:lnTo>
                <a:lnTo>
                  <a:pt x="145986" y="162723"/>
                </a:lnTo>
                <a:lnTo>
                  <a:pt x="146000" y="162723"/>
                </a:lnTo>
                <a:lnTo>
                  <a:pt x="146012" y="162720"/>
                </a:lnTo>
                <a:lnTo>
                  <a:pt x="146017" y="162700"/>
                </a:lnTo>
                <a:lnTo>
                  <a:pt x="146036" y="162700"/>
                </a:lnTo>
                <a:lnTo>
                  <a:pt x="146043" y="162700"/>
                </a:lnTo>
                <a:lnTo>
                  <a:pt x="146050" y="162700"/>
                </a:lnTo>
                <a:lnTo>
                  <a:pt x="146062" y="162702"/>
                </a:lnTo>
                <a:lnTo>
                  <a:pt x="146076" y="162713"/>
                </a:lnTo>
                <a:lnTo>
                  <a:pt x="146076" y="162723"/>
                </a:lnTo>
                <a:lnTo>
                  <a:pt x="146093" y="162727"/>
                </a:lnTo>
                <a:lnTo>
                  <a:pt x="146114" y="162727"/>
                </a:lnTo>
                <a:lnTo>
                  <a:pt x="146126" y="162725"/>
                </a:lnTo>
                <a:lnTo>
                  <a:pt x="146138" y="162725"/>
                </a:lnTo>
                <a:lnTo>
                  <a:pt x="146148" y="162718"/>
                </a:lnTo>
                <a:lnTo>
                  <a:pt x="146150" y="162713"/>
                </a:lnTo>
                <a:lnTo>
                  <a:pt x="146160" y="162706"/>
                </a:lnTo>
                <a:lnTo>
                  <a:pt x="146169" y="162704"/>
                </a:lnTo>
                <a:lnTo>
                  <a:pt x="146176" y="162700"/>
                </a:lnTo>
                <a:lnTo>
                  <a:pt x="146184" y="162695"/>
                </a:lnTo>
                <a:lnTo>
                  <a:pt x="146193" y="162690"/>
                </a:lnTo>
                <a:lnTo>
                  <a:pt x="146203" y="162693"/>
                </a:lnTo>
                <a:lnTo>
                  <a:pt x="146217" y="162693"/>
                </a:lnTo>
                <a:lnTo>
                  <a:pt x="146229" y="162700"/>
                </a:lnTo>
                <a:lnTo>
                  <a:pt x="146229" y="162702"/>
                </a:lnTo>
                <a:lnTo>
                  <a:pt x="146231" y="162713"/>
                </a:lnTo>
                <a:lnTo>
                  <a:pt x="146253" y="162702"/>
                </a:lnTo>
                <a:lnTo>
                  <a:pt x="146257" y="162681"/>
                </a:lnTo>
                <a:lnTo>
                  <a:pt x="146257" y="162679"/>
                </a:lnTo>
                <a:lnTo>
                  <a:pt x="146255" y="162670"/>
                </a:lnTo>
                <a:lnTo>
                  <a:pt x="146262" y="162667"/>
                </a:lnTo>
                <a:lnTo>
                  <a:pt x="146276" y="162663"/>
                </a:lnTo>
                <a:lnTo>
                  <a:pt x="146286" y="162663"/>
                </a:lnTo>
                <a:lnTo>
                  <a:pt x="146300" y="162656"/>
                </a:lnTo>
                <a:lnTo>
                  <a:pt x="146305" y="162649"/>
                </a:lnTo>
                <a:lnTo>
                  <a:pt x="146312" y="162642"/>
                </a:lnTo>
                <a:lnTo>
                  <a:pt x="146315" y="162626"/>
                </a:lnTo>
                <a:lnTo>
                  <a:pt x="146315" y="162621"/>
                </a:lnTo>
                <a:lnTo>
                  <a:pt x="146315" y="162610"/>
                </a:lnTo>
                <a:lnTo>
                  <a:pt x="146322" y="162605"/>
                </a:lnTo>
                <a:lnTo>
                  <a:pt x="146331" y="162577"/>
                </a:lnTo>
                <a:lnTo>
                  <a:pt x="146343" y="162556"/>
                </a:lnTo>
                <a:lnTo>
                  <a:pt x="146345" y="162554"/>
                </a:lnTo>
                <a:lnTo>
                  <a:pt x="146355" y="162538"/>
                </a:lnTo>
                <a:lnTo>
                  <a:pt x="146372" y="162519"/>
                </a:lnTo>
                <a:lnTo>
                  <a:pt x="146384" y="162508"/>
                </a:lnTo>
                <a:lnTo>
                  <a:pt x="146393" y="162501"/>
                </a:lnTo>
                <a:lnTo>
                  <a:pt x="146398" y="162494"/>
                </a:lnTo>
                <a:lnTo>
                  <a:pt x="146404" y="162472"/>
                </a:lnTo>
                <a:lnTo>
                  <a:pt x="146403" y="162454"/>
                </a:lnTo>
                <a:lnTo>
                  <a:pt x="146404" y="162448"/>
                </a:lnTo>
                <a:lnTo>
                  <a:pt x="146429" y="162432"/>
                </a:lnTo>
                <a:lnTo>
                  <a:pt x="146448" y="162430"/>
                </a:lnTo>
                <a:lnTo>
                  <a:pt x="146470" y="162426"/>
                </a:lnTo>
                <a:lnTo>
                  <a:pt x="146476" y="162425"/>
                </a:lnTo>
                <a:lnTo>
                  <a:pt x="146478" y="162438"/>
                </a:lnTo>
                <a:lnTo>
                  <a:pt x="146485" y="162445"/>
                </a:lnTo>
                <a:lnTo>
                  <a:pt x="146498" y="162446"/>
                </a:lnTo>
                <a:lnTo>
                  <a:pt x="146512" y="162442"/>
                </a:lnTo>
                <a:lnTo>
                  <a:pt x="146515" y="162433"/>
                </a:lnTo>
                <a:lnTo>
                  <a:pt x="146527" y="162429"/>
                </a:lnTo>
                <a:lnTo>
                  <a:pt x="146541" y="162429"/>
                </a:lnTo>
                <a:lnTo>
                  <a:pt x="146554" y="162430"/>
                </a:lnTo>
                <a:lnTo>
                  <a:pt x="146568" y="162433"/>
                </a:lnTo>
                <a:lnTo>
                  <a:pt x="146573" y="162437"/>
                </a:lnTo>
                <a:lnTo>
                  <a:pt x="146584" y="162446"/>
                </a:lnTo>
                <a:lnTo>
                  <a:pt x="146600" y="162448"/>
                </a:lnTo>
                <a:lnTo>
                  <a:pt x="146613" y="162450"/>
                </a:lnTo>
                <a:lnTo>
                  <a:pt x="146626" y="162450"/>
                </a:lnTo>
                <a:lnTo>
                  <a:pt x="146647" y="162449"/>
                </a:lnTo>
                <a:lnTo>
                  <a:pt x="146651" y="162440"/>
                </a:lnTo>
                <a:lnTo>
                  <a:pt x="146662" y="162429"/>
                </a:lnTo>
                <a:lnTo>
                  <a:pt x="146666" y="162426"/>
                </a:lnTo>
                <a:lnTo>
                  <a:pt x="146684" y="162431"/>
                </a:lnTo>
                <a:lnTo>
                  <a:pt x="146686" y="162445"/>
                </a:lnTo>
                <a:lnTo>
                  <a:pt x="146692" y="162448"/>
                </a:lnTo>
                <a:lnTo>
                  <a:pt x="146701" y="162448"/>
                </a:lnTo>
                <a:lnTo>
                  <a:pt x="146708" y="162445"/>
                </a:lnTo>
                <a:lnTo>
                  <a:pt x="146713" y="162443"/>
                </a:lnTo>
                <a:lnTo>
                  <a:pt x="146726" y="162437"/>
                </a:lnTo>
                <a:lnTo>
                  <a:pt x="146730" y="162431"/>
                </a:lnTo>
                <a:lnTo>
                  <a:pt x="146739" y="162428"/>
                </a:lnTo>
                <a:lnTo>
                  <a:pt x="146742" y="162434"/>
                </a:lnTo>
                <a:lnTo>
                  <a:pt x="146746" y="162449"/>
                </a:lnTo>
                <a:lnTo>
                  <a:pt x="146749" y="162459"/>
                </a:lnTo>
                <a:lnTo>
                  <a:pt x="146759" y="162462"/>
                </a:lnTo>
                <a:lnTo>
                  <a:pt x="146761" y="162463"/>
                </a:lnTo>
                <a:lnTo>
                  <a:pt x="146776" y="162462"/>
                </a:lnTo>
                <a:lnTo>
                  <a:pt x="146786" y="162457"/>
                </a:lnTo>
                <a:lnTo>
                  <a:pt x="146791" y="162432"/>
                </a:lnTo>
                <a:lnTo>
                  <a:pt x="146793" y="162430"/>
                </a:lnTo>
                <a:lnTo>
                  <a:pt x="146794" y="162429"/>
                </a:lnTo>
                <a:lnTo>
                  <a:pt x="146800" y="162429"/>
                </a:lnTo>
                <a:lnTo>
                  <a:pt x="146821" y="162427"/>
                </a:lnTo>
                <a:lnTo>
                  <a:pt x="146826" y="162427"/>
                </a:lnTo>
                <a:lnTo>
                  <a:pt x="146835" y="162427"/>
                </a:lnTo>
                <a:lnTo>
                  <a:pt x="146847" y="162427"/>
                </a:lnTo>
                <a:lnTo>
                  <a:pt x="146857" y="162440"/>
                </a:lnTo>
                <a:lnTo>
                  <a:pt x="146864" y="162444"/>
                </a:lnTo>
                <a:lnTo>
                  <a:pt x="146870" y="162444"/>
                </a:lnTo>
                <a:lnTo>
                  <a:pt x="146882" y="162445"/>
                </a:lnTo>
                <a:lnTo>
                  <a:pt x="146892" y="162446"/>
                </a:lnTo>
                <a:lnTo>
                  <a:pt x="146897" y="162451"/>
                </a:lnTo>
                <a:lnTo>
                  <a:pt x="146900" y="162454"/>
                </a:lnTo>
                <a:lnTo>
                  <a:pt x="146915" y="162453"/>
                </a:lnTo>
                <a:lnTo>
                  <a:pt x="146939" y="162453"/>
                </a:lnTo>
                <a:lnTo>
                  <a:pt x="146943" y="162450"/>
                </a:lnTo>
                <a:lnTo>
                  <a:pt x="146972" y="162441"/>
                </a:lnTo>
                <a:lnTo>
                  <a:pt x="146996" y="162427"/>
                </a:lnTo>
                <a:lnTo>
                  <a:pt x="146996" y="162423"/>
                </a:lnTo>
                <a:lnTo>
                  <a:pt x="146996" y="162411"/>
                </a:lnTo>
                <a:lnTo>
                  <a:pt x="146998" y="162409"/>
                </a:lnTo>
                <a:lnTo>
                  <a:pt x="147012" y="162416"/>
                </a:lnTo>
                <a:lnTo>
                  <a:pt x="147027" y="162416"/>
                </a:lnTo>
                <a:lnTo>
                  <a:pt x="147029" y="162399"/>
                </a:lnTo>
                <a:lnTo>
                  <a:pt x="147029" y="162390"/>
                </a:lnTo>
                <a:lnTo>
                  <a:pt x="147029" y="162386"/>
                </a:lnTo>
                <a:lnTo>
                  <a:pt x="147029" y="162376"/>
                </a:lnTo>
                <a:lnTo>
                  <a:pt x="147031" y="162369"/>
                </a:lnTo>
                <a:lnTo>
                  <a:pt x="147055" y="162372"/>
                </a:lnTo>
                <a:lnTo>
                  <a:pt x="147055" y="162383"/>
                </a:lnTo>
                <a:lnTo>
                  <a:pt x="147058" y="162397"/>
                </a:lnTo>
                <a:lnTo>
                  <a:pt x="147067" y="162397"/>
                </a:lnTo>
                <a:lnTo>
                  <a:pt x="147072" y="162379"/>
                </a:lnTo>
                <a:lnTo>
                  <a:pt x="147072" y="162369"/>
                </a:lnTo>
                <a:lnTo>
                  <a:pt x="147067" y="162358"/>
                </a:lnTo>
                <a:lnTo>
                  <a:pt x="147067" y="162349"/>
                </a:lnTo>
                <a:lnTo>
                  <a:pt x="147081" y="162337"/>
                </a:lnTo>
                <a:lnTo>
                  <a:pt x="147093" y="162335"/>
                </a:lnTo>
                <a:lnTo>
                  <a:pt x="147096" y="162335"/>
                </a:lnTo>
                <a:lnTo>
                  <a:pt x="147105" y="162332"/>
                </a:lnTo>
                <a:lnTo>
                  <a:pt x="147100" y="162328"/>
                </a:lnTo>
                <a:lnTo>
                  <a:pt x="147100" y="162309"/>
                </a:lnTo>
                <a:lnTo>
                  <a:pt x="147115" y="162291"/>
                </a:lnTo>
                <a:lnTo>
                  <a:pt x="147120" y="162289"/>
                </a:lnTo>
                <a:lnTo>
                  <a:pt x="147127" y="162289"/>
                </a:lnTo>
                <a:lnTo>
                  <a:pt x="147143" y="162289"/>
                </a:lnTo>
                <a:lnTo>
                  <a:pt x="147148" y="162289"/>
                </a:lnTo>
                <a:lnTo>
                  <a:pt x="147170" y="162289"/>
                </a:lnTo>
                <a:lnTo>
                  <a:pt x="147177" y="162286"/>
                </a:lnTo>
                <a:lnTo>
                  <a:pt x="147189" y="162279"/>
                </a:lnTo>
                <a:lnTo>
                  <a:pt x="147200" y="162272"/>
                </a:lnTo>
                <a:lnTo>
                  <a:pt x="147208" y="162272"/>
                </a:lnTo>
                <a:lnTo>
                  <a:pt x="147222" y="162272"/>
                </a:lnTo>
                <a:lnTo>
                  <a:pt x="147248" y="162272"/>
                </a:lnTo>
                <a:lnTo>
                  <a:pt x="147258" y="162275"/>
                </a:lnTo>
                <a:lnTo>
                  <a:pt x="147267" y="162277"/>
                </a:lnTo>
                <a:lnTo>
                  <a:pt x="147279" y="162272"/>
                </a:lnTo>
                <a:lnTo>
                  <a:pt x="147291" y="162259"/>
                </a:lnTo>
                <a:lnTo>
                  <a:pt x="147305" y="162261"/>
                </a:lnTo>
                <a:lnTo>
                  <a:pt x="147327" y="162259"/>
                </a:lnTo>
                <a:lnTo>
                  <a:pt x="147331" y="162259"/>
                </a:lnTo>
                <a:lnTo>
                  <a:pt x="147355" y="162259"/>
                </a:lnTo>
                <a:lnTo>
                  <a:pt x="147362" y="162256"/>
                </a:lnTo>
                <a:lnTo>
                  <a:pt x="147379" y="162261"/>
                </a:lnTo>
                <a:lnTo>
                  <a:pt x="147391" y="162263"/>
                </a:lnTo>
                <a:lnTo>
                  <a:pt x="147391" y="162270"/>
                </a:lnTo>
                <a:lnTo>
                  <a:pt x="147401" y="162286"/>
                </a:lnTo>
                <a:lnTo>
                  <a:pt x="147426" y="162283"/>
                </a:lnTo>
                <a:lnTo>
                  <a:pt x="147432" y="162282"/>
                </a:lnTo>
                <a:lnTo>
                  <a:pt x="147448" y="162282"/>
                </a:lnTo>
                <a:lnTo>
                  <a:pt x="147477" y="162268"/>
                </a:lnTo>
                <a:lnTo>
                  <a:pt x="147493" y="162256"/>
                </a:lnTo>
                <a:lnTo>
                  <a:pt x="147493" y="162238"/>
                </a:lnTo>
                <a:lnTo>
                  <a:pt x="147501" y="162226"/>
                </a:lnTo>
                <a:lnTo>
                  <a:pt x="147510" y="162219"/>
                </a:lnTo>
                <a:lnTo>
                  <a:pt x="147515" y="162217"/>
                </a:lnTo>
                <a:lnTo>
                  <a:pt x="147536" y="162187"/>
                </a:lnTo>
                <a:lnTo>
                  <a:pt x="147532" y="162180"/>
                </a:lnTo>
                <a:lnTo>
                  <a:pt x="147522" y="162175"/>
                </a:lnTo>
                <a:lnTo>
                  <a:pt x="147512" y="162171"/>
                </a:lnTo>
                <a:lnTo>
                  <a:pt x="147512" y="162157"/>
                </a:lnTo>
                <a:lnTo>
                  <a:pt x="147517" y="162155"/>
                </a:lnTo>
                <a:lnTo>
                  <a:pt x="147520" y="162155"/>
                </a:lnTo>
                <a:lnTo>
                  <a:pt x="147522" y="162148"/>
                </a:lnTo>
                <a:lnTo>
                  <a:pt x="147522" y="162141"/>
                </a:lnTo>
                <a:lnTo>
                  <a:pt x="147513" y="162109"/>
                </a:lnTo>
                <a:lnTo>
                  <a:pt x="147511" y="162070"/>
                </a:lnTo>
                <a:lnTo>
                  <a:pt x="147510" y="162062"/>
                </a:lnTo>
                <a:lnTo>
                  <a:pt x="147505" y="162051"/>
                </a:lnTo>
                <a:lnTo>
                  <a:pt x="147503" y="162049"/>
                </a:lnTo>
                <a:lnTo>
                  <a:pt x="147491" y="162051"/>
                </a:lnTo>
                <a:lnTo>
                  <a:pt x="147491" y="162055"/>
                </a:lnTo>
                <a:lnTo>
                  <a:pt x="147484" y="162065"/>
                </a:lnTo>
                <a:lnTo>
                  <a:pt x="147470" y="162062"/>
                </a:lnTo>
                <a:lnTo>
                  <a:pt x="147465" y="162051"/>
                </a:lnTo>
                <a:lnTo>
                  <a:pt x="147460" y="162039"/>
                </a:lnTo>
                <a:lnTo>
                  <a:pt x="147458" y="162028"/>
                </a:lnTo>
                <a:lnTo>
                  <a:pt x="147458" y="162014"/>
                </a:lnTo>
                <a:lnTo>
                  <a:pt x="147453" y="161998"/>
                </a:lnTo>
                <a:lnTo>
                  <a:pt x="147446" y="161986"/>
                </a:lnTo>
                <a:lnTo>
                  <a:pt x="147441" y="161982"/>
                </a:lnTo>
                <a:lnTo>
                  <a:pt x="147441" y="161968"/>
                </a:lnTo>
                <a:lnTo>
                  <a:pt x="147439" y="161958"/>
                </a:lnTo>
                <a:lnTo>
                  <a:pt x="147434" y="161940"/>
                </a:lnTo>
                <a:lnTo>
                  <a:pt x="147432" y="161935"/>
                </a:lnTo>
                <a:lnTo>
                  <a:pt x="147436" y="161898"/>
                </a:lnTo>
                <a:lnTo>
                  <a:pt x="147451" y="161864"/>
                </a:lnTo>
                <a:lnTo>
                  <a:pt x="147451" y="161859"/>
                </a:lnTo>
                <a:lnTo>
                  <a:pt x="147446" y="161834"/>
                </a:lnTo>
                <a:lnTo>
                  <a:pt x="147446" y="161815"/>
                </a:lnTo>
                <a:lnTo>
                  <a:pt x="147446" y="161799"/>
                </a:lnTo>
                <a:lnTo>
                  <a:pt x="147436" y="161790"/>
                </a:lnTo>
                <a:lnTo>
                  <a:pt x="147422" y="161783"/>
                </a:lnTo>
                <a:lnTo>
                  <a:pt x="147420" y="161769"/>
                </a:lnTo>
                <a:lnTo>
                  <a:pt x="147429" y="161767"/>
                </a:lnTo>
                <a:lnTo>
                  <a:pt x="147436" y="161762"/>
                </a:lnTo>
                <a:lnTo>
                  <a:pt x="147448" y="161746"/>
                </a:lnTo>
                <a:lnTo>
                  <a:pt x="147453" y="161728"/>
                </a:lnTo>
                <a:lnTo>
                  <a:pt x="147446" y="161721"/>
                </a:lnTo>
                <a:lnTo>
                  <a:pt x="147439" y="161714"/>
                </a:lnTo>
                <a:lnTo>
                  <a:pt x="147434" y="161702"/>
                </a:lnTo>
                <a:lnTo>
                  <a:pt x="147434" y="161698"/>
                </a:lnTo>
                <a:lnTo>
                  <a:pt x="147432" y="161686"/>
                </a:lnTo>
                <a:lnTo>
                  <a:pt x="147427" y="161675"/>
                </a:lnTo>
                <a:lnTo>
                  <a:pt x="147412" y="161661"/>
                </a:lnTo>
                <a:lnTo>
                  <a:pt x="147391" y="161658"/>
                </a:lnTo>
                <a:lnTo>
                  <a:pt x="147370" y="161658"/>
                </a:lnTo>
                <a:lnTo>
                  <a:pt x="147360" y="161661"/>
                </a:lnTo>
                <a:lnTo>
                  <a:pt x="147334" y="161661"/>
                </a:lnTo>
                <a:lnTo>
                  <a:pt x="147326" y="161659"/>
                </a:lnTo>
                <a:lnTo>
                  <a:pt x="147315" y="161656"/>
                </a:lnTo>
                <a:lnTo>
                  <a:pt x="147305" y="161656"/>
                </a:lnTo>
                <a:lnTo>
                  <a:pt x="147293" y="161656"/>
                </a:lnTo>
                <a:lnTo>
                  <a:pt x="147284" y="161656"/>
                </a:lnTo>
                <a:lnTo>
                  <a:pt x="147267" y="161654"/>
                </a:lnTo>
                <a:lnTo>
                  <a:pt x="147246" y="161654"/>
                </a:lnTo>
                <a:lnTo>
                  <a:pt x="147231" y="161649"/>
                </a:lnTo>
                <a:lnTo>
                  <a:pt x="147229" y="161645"/>
                </a:lnTo>
                <a:lnTo>
                  <a:pt x="147205" y="161635"/>
                </a:lnTo>
                <a:lnTo>
                  <a:pt x="147198" y="161640"/>
                </a:lnTo>
                <a:lnTo>
                  <a:pt x="147167" y="161645"/>
                </a:lnTo>
                <a:lnTo>
                  <a:pt x="147162" y="161640"/>
                </a:lnTo>
                <a:lnTo>
                  <a:pt x="147148" y="161631"/>
                </a:lnTo>
                <a:lnTo>
                  <a:pt x="147127" y="161631"/>
                </a:lnTo>
                <a:lnTo>
                  <a:pt x="147108" y="161640"/>
                </a:lnTo>
                <a:lnTo>
                  <a:pt x="147096" y="161638"/>
                </a:lnTo>
                <a:lnTo>
                  <a:pt x="147084" y="161631"/>
                </a:lnTo>
                <a:lnTo>
                  <a:pt x="147074" y="161608"/>
                </a:lnTo>
                <a:lnTo>
                  <a:pt x="147067" y="161608"/>
                </a:lnTo>
                <a:lnTo>
                  <a:pt x="147060" y="161617"/>
                </a:lnTo>
                <a:lnTo>
                  <a:pt x="147048" y="161598"/>
                </a:lnTo>
                <a:lnTo>
                  <a:pt x="147048" y="161584"/>
                </a:lnTo>
                <a:lnTo>
                  <a:pt x="147043" y="161580"/>
                </a:lnTo>
                <a:lnTo>
                  <a:pt x="147041" y="161580"/>
                </a:lnTo>
                <a:lnTo>
                  <a:pt x="147031" y="161573"/>
                </a:lnTo>
                <a:lnTo>
                  <a:pt x="147031" y="161552"/>
                </a:lnTo>
                <a:lnTo>
                  <a:pt x="147043" y="161548"/>
                </a:lnTo>
                <a:lnTo>
                  <a:pt x="147043" y="161531"/>
                </a:lnTo>
                <a:lnTo>
                  <a:pt x="147043" y="161522"/>
                </a:lnTo>
                <a:lnTo>
                  <a:pt x="147043" y="161520"/>
                </a:lnTo>
                <a:lnTo>
                  <a:pt x="147043" y="161511"/>
                </a:lnTo>
                <a:lnTo>
                  <a:pt x="147043" y="161501"/>
                </a:lnTo>
                <a:lnTo>
                  <a:pt x="147034" y="161497"/>
                </a:lnTo>
                <a:lnTo>
                  <a:pt x="147024" y="161490"/>
                </a:lnTo>
                <a:lnTo>
                  <a:pt x="147024" y="161485"/>
                </a:lnTo>
                <a:lnTo>
                  <a:pt x="147027" y="161478"/>
                </a:lnTo>
                <a:lnTo>
                  <a:pt x="147039" y="161471"/>
                </a:lnTo>
                <a:lnTo>
                  <a:pt x="147041" y="161467"/>
                </a:lnTo>
                <a:lnTo>
                  <a:pt x="147041" y="161458"/>
                </a:lnTo>
                <a:lnTo>
                  <a:pt x="147027" y="161455"/>
                </a:lnTo>
                <a:lnTo>
                  <a:pt x="147012" y="161437"/>
                </a:lnTo>
                <a:lnTo>
                  <a:pt x="147012" y="161432"/>
                </a:lnTo>
                <a:lnTo>
                  <a:pt x="147012" y="161423"/>
                </a:lnTo>
                <a:lnTo>
                  <a:pt x="147010" y="161404"/>
                </a:lnTo>
                <a:lnTo>
                  <a:pt x="147003" y="161395"/>
                </a:lnTo>
                <a:lnTo>
                  <a:pt x="146986" y="161386"/>
                </a:lnTo>
                <a:lnTo>
                  <a:pt x="146979" y="161386"/>
                </a:lnTo>
                <a:lnTo>
                  <a:pt x="146977" y="161386"/>
                </a:lnTo>
                <a:lnTo>
                  <a:pt x="146958" y="161384"/>
                </a:lnTo>
                <a:lnTo>
                  <a:pt x="146950" y="161379"/>
                </a:lnTo>
                <a:lnTo>
                  <a:pt x="146929" y="161377"/>
                </a:lnTo>
                <a:lnTo>
                  <a:pt x="146919" y="161377"/>
                </a:lnTo>
                <a:lnTo>
                  <a:pt x="146908" y="161377"/>
                </a:lnTo>
                <a:lnTo>
                  <a:pt x="146898" y="161370"/>
                </a:lnTo>
                <a:lnTo>
                  <a:pt x="146886" y="161365"/>
                </a:lnTo>
                <a:lnTo>
                  <a:pt x="146886" y="161354"/>
                </a:lnTo>
                <a:lnTo>
                  <a:pt x="146886" y="161335"/>
                </a:lnTo>
                <a:lnTo>
                  <a:pt x="146881" y="161324"/>
                </a:lnTo>
                <a:lnTo>
                  <a:pt x="146879" y="161324"/>
                </a:lnTo>
                <a:lnTo>
                  <a:pt x="146862" y="161310"/>
                </a:lnTo>
                <a:lnTo>
                  <a:pt x="146860" y="161305"/>
                </a:lnTo>
                <a:lnTo>
                  <a:pt x="146846" y="161289"/>
                </a:lnTo>
                <a:lnTo>
                  <a:pt x="146841" y="161275"/>
                </a:lnTo>
                <a:lnTo>
                  <a:pt x="146838" y="161261"/>
                </a:lnTo>
                <a:lnTo>
                  <a:pt x="146838" y="161234"/>
                </a:lnTo>
                <a:lnTo>
                  <a:pt x="146843" y="161220"/>
                </a:lnTo>
                <a:lnTo>
                  <a:pt x="146850" y="161199"/>
                </a:lnTo>
                <a:lnTo>
                  <a:pt x="146860" y="161185"/>
                </a:lnTo>
                <a:lnTo>
                  <a:pt x="146879" y="161181"/>
                </a:lnTo>
                <a:lnTo>
                  <a:pt x="146891" y="161181"/>
                </a:lnTo>
                <a:lnTo>
                  <a:pt x="146900" y="161181"/>
                </a:lnTo>
                <a:lnTo>
                  <a:pt x="146903" y="161181"/>
                </a:lnTo>
                <a:lnTo>
                  <a:pt x="146922" y="161183"/>
                </a:lnTo>
                <a:lnTo>
                  <a:pt x="146946" y="161187"/>
                </a:lnTo>
                <a:lnTo>
                  <a:pt x="146955" y="161192"/>
                </a:lnTo>
                <a:lnTo>
                  <a:pt x="146974" y="161199"/>
                </a:lnTo>
                <a:lnTo>
                  <a:pt x="146981" y="161199"/>
                </a:lnTo>
                <a:lnTo>
                  <a:pt x="147000" y="161199"/>
                </a:lnTo>
                <a:lnTo>
                  <a:pt x="147012" y="161199"/>
                </a:lnTo>
                <a:lnTo>
                  <a:pt x="147027" y="161199"/>
                </a:lnTo>
                <a:lnTo>
                  <a:pt x="147036" y="161199"/>
                </a:lnTo>
                <a:lnTo>
                  <a:pt x="147046" y="161208"/>
                </a:lnTo>
                <a:lnTo>
                  <a:pt x="147060" y="161213"/>
                </a:lnTo>
                <a:lnTo>
                  <a:pt x="147072" y="161211"/>
                </a:lnTo>
                <a:lnTo>
                  <a:pt x="147081" y="161192"/>
                </a:lnTo>
                <a:lnTo>
                  <a:pt x="147100" y="161185"/>
                </a:lnTo>
                <a:lnTo>
                  <a:pt x="147117" y="161185"/>
                </a:lnTo>
                <a:lnTo>
                  <a:pt x="147127" y="161192"/>
                </a:lnTo>
                <a:lnTo>
                  <a:pt x="147131" y="161201"/>
                </a:lnTo>
                <a:lnTo>
                  <a:pt x="147141" y="161211"/>
                </a:lnTo>
                <a:lnTo>
                  <a:pt x="147160" y="161213"/>
                </a:lnTo>
                <a:lnTo>
                  <a:pt x="147174" y="161212"/>
                </a:lnTo>
                <a:lnTo>
                  <a:pt x="147171" y="161191"/>
                </a:lnTo>
                <a:lnTo>
                  <a:pt x="147174" y="161181"/>
                </a:lnTo>
                <a:lnTo>
                  <a:pt x="147187" y="161174"/>
                </a:lnTo>
                <a:lnTo>
                  <a:pt x="147196" y="161173"/>
                </a:lnTo>
                <a:lnTo>
                  <a:pt x="147200" y="161176"/>
                </a:lnTo>
                <a:lnTo>
                  <a:pt x="147212" y="161182"/>
                </a:lnTo>
                <a:lnTo>
                  <a:pt x="147219" y="161187"/>
                </a:lnTo>
                <a:lnTo>
                  <a:pt x="147224" y="161192"/>
                </a:lnTo>
                <a:lnTo>
                  <a:pt x="147236" y="161190"/>
                </a:lnTo>
                <a:lnTo>
                  <a:pt x="147238" y="161187"/>
                </a:lnTo>
                <a:lnTo>
                  <a:pt x="147241" y="161182"/>
                </a:lnTo>
                <a:lnTo>
                  <a:pt x="147242" y="161182"/>
                </a:lnTo>
                <a:lnTo>
                  <a:pt x="147242" y="161180"/>
                </a:lnTo>
                <a:lnTo>
                  <a:pt x="147243" y="161178"/>
                </a:lnTo>
                <a:lnTo>
                  <a:pt x="147248" y="161174"/>
                </a:lnTo>
                <a:lnTo>
                  <a:pt x="147258" y="161169"/>
                </a:lnTo>
                <a:lnTo>
                  <a:pt x="147262" y="161169"/>
                </a:lnTo>
                <a:lnTo>
                  <a:pt x="147274" y="161169"/>
                </a:lnTo>
                <a:lnTo>
                  <a:pt x="147286" y="161174"/>
                </a:lnTo>
                <a:lnTo>
                  <a:pt x="147291" y="161178"/>
                </a:lnTo>
                <a:lnTo>
                  <a:pt x="147298" y="161181"/>
                </a:lnTo>
                <a:lnTo>
                  <a:pt x="147305" y="161174"/>
                </a:lnTo>
                <a:lnTo>
                  <a:pt x="147310" y="161174"/>
                </a:lnTo>
                <a:lnTo>
                  <a:pt x="147317" y="161174"/>
                </a:lnTo>
                <a:lnTo>
                  <a:pt x="147320" y="161174"/>
                </a:lnTo>
                <a:lnTo>
                  <a:pt x="147324" y="161183"/>
                </a:lnTo>
                <a:lnTo>
                  <a:pt x="147331" y="161194"/>
                </a:lnTo>
                <a:lnTo>
                  <a:pt x="147353" y="161190"/>
                </a:lnTo>
                <a:lnTo>
                  <a:pt x="147355" y="161181"/>
                </a:lnTo>
                <a:lnTo>
                  <a:pt x="147365" y="161176"/>
                </a:lnTo>
                <a:lnTo>
                  <a:pt x="147386" y="161178"/>
                </a:lnTo>
                <a:lnTo>
                  <a:pt x="147391" y="161192"/>
                </a:lnTo>
                <a:lnTo>
                  <a:pt x="147403" y="161211"/>
                </a:lnTo>
                <a:lnTo>
                  <a:pt x="147405" y="161213"/>
                </a:lnTo>
                <a:lnTo>
                  <a:pt x="147422" y="161213"/>
                </a:lnTo>
                <a:lnTo>
                  <a:pt x="147427" y="161213"/>
                </a:lnTo>
                <a:lnTo>
                  <a:pt x="147451" y="161220"/>
                </a:lnTo>
                <a:lnTo>
                  <a:pt x="147470" y="161224"/>
                </a:lnTo>
                <a:lnTo>
                  <a:pt x="147477" y="161234"/>
                </a:lnTo>
                <a:lnTo>
                  <a:pt x="147512" y="161245"/>
                </a:lnTo>
                <a:lnTo>
                  <a:pt x="147546" y="161241"/>
                </a:lnTo>
                <a:lnTo>
                  <a:pt x="147555" y="161234"/>
                </a:lnTo>
                <a:lnTo>
                  <a:pt x="147558" y="161229"/>
                </a:lnTo>
                <a:lnTo>
                  <a:pt x="147555" y="161192"/>
                </a:lnTo>
                <a:lnTo>
                  <a:pt x="147548" y="161174"/>
                </a:lnTo>
                <a:lnTo>
                  <a:pt x="147536" y="161148"/>
                </a:lnTo>
                <a:lnTo>
                  <a:pt x="147534" y="161125"/>
                </a:lnTo>
                <a:lnTo>
                  <a:pt x="147527" y="161114"/>
                </a:lnTo>
                <a:lnTo>
                  <a:pt x="147508" y="161081"/>
                </a:lnTo>
                <a:lnTo>
                  <a:pt x="147508" y="161051"/>
                </a:lnTo>
                <a:lnTo>
                  <a:pt x="147515" y="161040"/>
                </a:lnTo>
                <a:lnTo>
                  <a:pt x="147521" y="161036"/>
                </a:lnTo>
                <a:lnTo>
                  <a:pt x="147518" y="161032"/>
                </a:lnTo>
                <a:lnTo>
                  <a:pt x="147527" y="161032"/>
                </a:lnTo>
                <a:lnTo>
                  <a:pt x="147531" y="161021"/>
                </a:lnTo>
                <a:lnTo>
                  <a:pt x="147535" y="161011"/>
                </a:lnTo>
                <a:lnTo>
                  <a:pt x="147536" y="160999"/>
                </a:lnTo>
                <a:lnTo>
                  <a:pt x="147528" y="160993"/>
                </a:lnTo>
                <a:lnTo>
                  <a:pt x="147528" y="160990"/>
                </a:lnTo>
                <a:lnTo>
                  <a:pt x="147530" y="160982"/>
                </a:lnTo>
                <a:lnTo>
                  <a:pt x="147536" y="160973"/>
                </a:lnTo>
                <a:lnTo>
                  <a:pt x="147551" y="160966"/>
                </a:lnTo>
                <a:lnTo>
                  <a:pt x="147557" y="160955"/>
                </a:lnTo>
                <a:lnTo>
                  <a:pt x="147567" y="160934"/>
                </a:lnTo>
                <a:lnTo>
                  <a:pt x="147567" y="160929"/>
                </a:lnTo>
                <a:lnTo>
                  <a:pt x="147567" y="160911"/>
                </a:lnTo>
                <a:lnTo>
                  <a:pt x="147570" y="160909"/>
                </a:lnTo>
                <a:lnTo>
                  <a:pt x="147567" y="160903"/>
                </a:lnTo>
                <a:lnTo>
                  <a:pt x="147572" y="160876"/>
                </a:lnTo>
                <a:lnTo>
                  <a:pt x="147586" y="160843"/>
                </a:lnTo>
                <a:lnTo>
                  <a:pt x="147593" y="160832"/>
                </a:lnTo>
                <a:lnTo>
                  <a:pt x="147605" y="160816"/>
                </a:lnTo>
                <a:lnTo>
                  <a:pt x="147613" y="160811"/>
                </a:lnTo>
                <a:lnTo>
                  <a:pt x="147633" y="160790"/>
                </a:lnTo>
                <a:lnTo>
                  <a:pt x="147654" y="160760"/>
                </a:lnTo>
                <a:lnTo>
                  <a:pt x="147671" y="160732"/>
                </a:lnTo>
                <a:lnTo>
                  <a:pt x="147685" y="160708"/>
                </a:lnTo>
                <a:lnTo>
                  <a:pt x="147688" y="160701"/>
                </a:lnTo>
                <a:lnTo>
                  <a:pt x="147689" y="160684"/>
                </a:lnTo>
                <a:lnTo>
                  <a:pt x="147686" y="160677"/>
                </a:lnTo>
                <a:lnTo>
                  <a:pt x="147674" y="160677"/>
                </a:lnTo>
                <a:lnTo>
                  <a:pt x="147655" y="160673"/>
                </a:lnTo>
                <a:lnTo>
                  <a:pt x="147667" y="160656"/>
                </a:lnTo>
                <a:lnTo>
                  <a:pt x="147672" y="160656"/>
                </a:lnTo>
                <a:lnTo>
                  <a:pt x="147677" y="160638"/>
                </a:lnTo>
                <a:lnTo>
                  <a:pt x="147670" y="160629"/>
                </a:lnTo>
                <a:lnTo>
                  <a:pt x="147646" y="160587"/>
                </a:lnTo>
                <a:lnTo>
                  <a:pt x="147629" y="160566"/>
                </a:lnTo>
                <a:lnTo>
                  <a:pt x="147624" y="160566"/>
                </a:lnTo>
                <a:lnTo>
                  <a:pt x="147613" y="160562"/>
                </a:lnTo>
                <a:lnTo>
                  <a:pt x="147613" y="160550"/>
                </a:lnTo>
                <a:lnTo>
                  <a:pt x="147605" y="160541"/>
                </a:lnTo>
                <a:lnTo>
                  <a:pt x="147584" y="160536"/>
                </a:lnTo>
                <a:lnTo>
                  <a:pt x="147570" y="160543"/>
                </a:lnTo>
                <a:lnTo>
                  <a:pt x="147555" y="160543"/>
                </a:lnTo>
                <a:lnTo>
                  <a:pt x="147541" y="160534"/>
                </a:lnTo>
                <a:lnTo>
                  <a:pt x="147534" y="160541"/>
                </a:lnTo>
                <a:lnTo>
                  <a:pt x="147522" y="160543"/>
                </a:lnTo>
                <a:lnTo>
                  <a:pt x="147508" y="160536"/>
                </a:lnTo>
                <a:lnTo>
                  <a:pt x="147484" y="160530"/>
                </a:lnTo>
                <a:lnTo>
                  <a:pt x="147479" y="160543"/>
                </a:lnTo>
                <a:lnTo>
                  <a:pt x="147467" y="160550"/>
                </a:lnTo>
                <a:lnTo>
                  <a:pt x="147441" y="160546"/>
                </a:lnTo>
                <a:lnTo>
                  <a:pt x="147424" y="160525"/>
                </a:lnTo>
                <a:lnTo>
                  <a:pt x="147410" y="160539"/>
                </a:lnTo>
                <a:lnTo>
                  <a:pt x="147401" y="160550"/>
                </a:lnTo>
                <a:lnTo>
                  <a:pt x="147379" y="160550"/>
                </a:lnTo>
                <a:lnTo>
                  <a:pt x="147372" y="160546"/>
                </a:lnTo>
                <a:lnTo>
                  <a:pt x="147367" y="160541"/>
                </a:lnTo>
                <a:lnTo>
                  <a:pt x="147353" y="160532"/>
                </a:lnTo>
                <a:lnTo>
                  <a:pt x="147348" y="160543"/>
                </a:lnTo>
                <a:lnTo>
                  <a:pt x="147336" y="160541"/>
                </a:lnTo>
                <a:lnTo>
                  <a:pt x="147337" y="160514"/>
                </a:lnTo>
                <a:lnTo>
                  <a:pt x="147301" y="160497"/>
                </a:lnTo>
                <a:lnTo>
                  <a:pt x="147291" y="160495"/>
                </a:lnTo>
                <a:lnTo>
                  <a:pt x="147291" y="160493"/>
                </a:lnTo>
                <a:lnTo>
                  <a:pt x="147284" y="160474"/>
                </a:lnTo>
                <a:lnTo>
                  <a:pt x="147284" y="160467"/>
                </a:lnTo>
                <a:lnTo>
                  <a:pt x="147284" y="160433"/>
                </a:lnTo>
                <a:lnTo>
                  <a:pt x="147289" y="160412"/>
                </a:lnTo>
                <a:lnTo>
                  <a:pt x="147296" y="160391"/>
                </a:lnTo>
                <a:lnTo>
                  <a:pt x="147310" y="160373"/>
                </a:lnTo>
                <a:lnTo>
                  <a:pt x="147327" y="160356"/>
                </a:lnTo>
                <a:lnTo>
                  <a:pt x="147336" y="160340"/>
                </a:lnTo>
                <a:lnTo>
                  <a:pt x="147379" y="160343"/>
                </a:lnTo>
                <a:lnTo>
                  <a:pt x="147398" y="160338"/>
                </a:lnTo>
                <a:lnTo>
                  <a:pt x="147415" y="160333"/>
                </a:lnTo>
                <a:lnTo>
                  <a:pt x="147446" y="160329"/>
                </a:lnTo>
                <a:lnTo>
                  <a:pt x="147451" y="160329"/>
                </a:lnTo>
                <a:lnTo>
                  <a:pt x="147465" y="160326"/>
                </a:lnTo>
                <a:lnTo>
                  <a:pt x="147489" y="160319"/>
                </a:lnTo>
                <a:lnTo>
                  <a:pt x="147501" y="160317"/>
                </a:lnTo>
                <a:lnTo>
                  <a:pt x="147508" y="160317"/>
                </a:lnTo>
                <a:lnTo>
                  <a:pt x="147522" y="160329"/>
                </a:lnTo>
                <a:lnTo>
                  <a:pt x="147543" y="160343"/>
                </a:lnTo>
                <a:lnTo>
                  <a:pt x="147555" y="160343"/>
                </a:lnTo>
                <a:lnTo>
                  <a:pt x="147570" y="160343"/>
                </a:lnTo>
                <a:lnTo>
                  <a:pt x="147579" y="160352"/>
                </a:lnTo>
                <a:lnTo>
                  <a:pt x="147596" y="160366"/>
                </a:lnTo>
                <a:lnTo>
                  <a:pt x="147615" y="160368"/>
                </a:lnTo>
                <a:lnTo>
                  <a:pt x="147624" y="160368"/>
                </a:lnTo>
                <a:lnTo>
                  <a:pt x="147632" y="160363"/>
                </a:lnTo>
                <a:lnTo>
                  <a:pt x="147643" y="160356"/>
                </a:lnTo>
                <a:lnTo>
                  <a:pt x="147651" y="160343"/>
                </a:lnTo>
                <a:lnTo>
                  <a:pt x="147655" y="160338"/>
                </a:lnTo>
                <a:lnTo>
                  <a:pt x="147686" y="160329"/>
                </a:lnTo>
                <a:lnTo>
                  <a:pt x="147684" y="160310"/>
                </a:lnTo>
                <a:lnTo>
                  <a:pt x="147667" y="160303"/>
                </a:lnTo>
                <a:lnTo>
                  <a:pt x="147667" y="160294"/>
                </a:lnTo>
                <a:lnTo>
                  <a:pt x="147686" y="160259"/>
                </a:lnTo>
                <a:lnTo>
                  <a:pt x="147701" y="160248"/>
                </a:lnTo>
                <a:lnTo>
                  <a:pt x="147710" y="160248"/>
                </a:lnTo>
                <a:lnTo>
                  <a:pt x="147717" y="160246"/>
                </a:lnTo>
                <a:lnTo>
                  <a:pt x="147720" y="160227"/>
                </a:lnTo>
                <a:lnTo>
                  <a:pt x="147717" y="160218"/>
                </a:lnTo>
                <a:lnTo>
                  <a:pt x="147710" y="160206"/>
                </a:lnTo>
                <a:lnTo>
                  <a:pt x="147717" y="160174"/>
                </a:lnTo>
                <a:lnTo>
                  <a:pt x="147736" y="160172"/>
                </a:lnTo>
                <a:lnTo>
                  <a:pt x="147748" y="160174"/>
                </a:lnTo>
                <a:lnTo>
                  <a:pt x="147767" y="160183"/>
                </a:lnTo>
                <a:lnTo>
                  <a:pt x="147779" y="160183"/>
                </a:lnTo>
                <a:lnTo>
                  <a:pt x="147786" y="160183"/>
                </a:lnTo>
                <a:lnTo>
                  <a:pt x="147803" y="160186"/>
                </a:lnTo>
                <a:lnTo>
                  <a:pt x="147844" y="160190"/>
                </a:lnTo>
                <a:lnTo>
                  <a:pt x="147874" y="160202"/>
                </a:lnTo>
                <a:lnTo>
                  <a:pt x="147889" y="160206"/>
                </a:lnTo>
                <a:lnTo>
                  <a:pt x="147920" y="160216"/>
                </a:lnTo>
                <a:lnTo>
                  <a:pt x="147944" y="160216"/>
                </a:lnTo>
                <a:lnTo>
                  <a:pt x="147967" y="160213"/>
                </a:lnTo>
                <a:lnTo>
                  <a:pt x="147979" y="160213"/>
                </a:lnTo>
                <a:lnTo>
                  <a:pt x="147986" y="160211"/>
                </a:lnTo>
                <a:lnTo>
                  <a:pt x="147994" y="160206"/>
                </a:lnTo>
                <a:lnTo>
                  <a:pt x="148005" y="160199"/>
                </a:lnTo>
                <a:lnTo>
                  <a:pt x="148015" y="160193"/>
                </a:lnTo>
                <a:lnTo>
                  <a:pt x="148036" y="160181"/>
                </a:lnTo>
                <a:lnTo>
                  <a:pt x="148067" y="160169"/>
                </a:lnTo>
                <a:lnTo>
                  <a:pt x="148101" y="160156"/>
                </a:lnTo>
                <a:lnTo>
                  <a:pt x="148115" y="160135"/>
                </a:lnTo>
                <a:lnTo>
                  <a:pt x="148127" y="160116"/>
                </a:lnTo>
                <a:lnTo>
                  <a:pt x="148132" y="160084"/>
                </a:lnTo>
                <a:lnTo>
                  <a:pt x="148134" y="160061"/>
                </a:lnTo>
                <a:lnTo>
                  <a:pt x="148136" y="160049"/>
                </a:lnTo>
                <a:lnTo>
                  <a:pt x="148141" y="160044"/>
                </a:lnTo>
                <a:lnTo>
                  <a:pt x="148151" y="160031"/>
                </a:lnTo>
                <a:lnTo>
                  <a:pt x="148165" y="160026"/>
                </a:lnTo>
                <a:lnTo>
                  <a:pt x="148170" y="160022"/>
                </a:lnTo>
                <a:lnTo>
                  <a:pt x="148179" y="160006"/>
                </a:lnTo>
                <a:lnTo>
                  <a:pt x="148179" y="159996"/>
                </a:lnTo>
                <a:lnTo>
                  <a:pt x="148177" y="159966"/>
                </a:lnTo>
                <a:lnTo>
                  <a:pt x="148177" y="159964"/>
                </a:lnTo>
                <a:lnTo>
                  <a:pt x="148184" y="159927"/>
                </a:lnTo>
                <a:lnTo>
                  <a:pt x="148198" y="159925"/>
                </a:lnTo>
                <a:lnTo>
                  <a:pt x="148215" y="159916"/>
                </a:lnTo>
                <a:lnTo>
                  <a:pt x="148217" y="159909"/>
                </a:lnTo>
                <a:lnTo>
                  <a:pt x="148222" y="159899"/>
                </a:lnTo>
                <a:lnTo>
                  <a:pt x="148225" y="159899"/>
                </a:lnTo>
                <a:lnTo>
                  <a:pt x="148236" y="159899"/>
                </a:lnTo>
                <a:lnTo>
                  <a:pt x="148244" y="159904"/>
                </a:lnTo>
                <a:lnTo>
                  <a:pt x="148263" y="159909"/>
                </a:lnTo>
                <a:lnTo>
                  <a:pt x="148270" y="159909"/>
                </a:lnTo>
                <a:lnTo>
                  <a:pt x="148275" y="159904"/>
                </a:lnTo>
                <a:lnTo>
                  <a:pt x="148270" y="159881"/>
                </a:lnTo>
                <a:lnTo>
                  <a:pt x="148275" y="159879"/>
                </a:lnTo>
                <a:lnTo>
                  <a:pt x="148287" y="159872"/>
                </a:lnTo>
                <a:lnTo>
                  <a:pt x="148294" y="159879"/>
                </a:lnTo>
                <a:lnTo>
                  <a:pt x="148306" y="159888"/>
                </a:lnTo>
                <a:lnTo>
                  <a:pt x="148334" y="159897"/>
                </a:lnTo>
                <a:lnTo>
                  <a:pt x="148353" y="159895"/>
                </a:lnTo>
                <a:lnTo>
                  <a:pt x="148363" y="159895"/>
                </a:lnTo>
                <a:lnTo>
                  <a:pt x="148406" y="159876"/>
                </a:lnTo>
                <a:lnTo>
                  <a:pt x="148422" y="159869"/>
                </a:lnTo>
                <a:lnTo>
                  <a:pt x="148432" y="159862"/>
                </a:lnTo>
                <a:lnTo>
                  <a:pt x="148446" y="159839"/>
                </a:lnTo>
                <a:lnTo>
                  <a:pt x="148451" y="159819"/>
                </a:lnTo>
                <a:lnTo>
                  <a:pt x="148463" y="159807"/>
                </a:lnTo>
                <a:lnTo>
                  <a:pt x="148470" y="159796"/>
                </a:lnTo>
                <a:lnTo>
                  <a:pt x="148472" y="159779"/>
                </a:lnTo>
                <a:lnTo>
                  <a:pt x="148468" y="159754"/>
                </a:lnTo>
                <a:lnTo>
                  <a:pt x="148458" y="159740"/>
                </a:lnTo>
                <a:lnTo>
                  <a:pt x="148446" y="159731"/>
                </a:lnTo>
                <a:lnTo>
                  <a:pt x="148444" y="159717"/>
                </a:lnTo>
                <a:lnTo>
                  <a:pt x="148429" y="159694"/>
                </a:lnTo>
                <a:lnTo>
                  <a:pt x="148384" y="159650"/>
                </a:lnTo>
                <a:lnTo>
                  <a:pt x="148370" y="159636"/>
                </a:lnTo>
                <a:lnTo>
                  <a:pt x="148344" y="159636"/>
                </a:lnTo>
                <a:lnTo>
                  <a:pt x="148329" y="159648"/>
                </a:lnTo>
                <a:lnTo>
                  <a:pt x="148315" y="159655"/>
                </a:lnTo>
                <a:lnTo>
                  <a:pt x="148303" y="159655"/>
                </a:lnTo>
                <a:lnTo>
                  <a:pt x="148291" y="159662"/>
                </a:lnTo>
                <a:lnTo>
                  <a:pt x="148289" y="159657"/>
                </a:lnTo>
                <a:lnTo>
                  <a:pt x="148270" y="159639"/>
                </a:lnTo>
                <a:lnTo>
                  <a:pt x="148246" y="159634"/>
                </a:lnTo>
                <a:lnTo>
                  <a:pt x="148239" y="159632"/>
                </a:lnTo>
                <a:lnTo>
                  <a:pt x="148227" y="159632"/>
                </a:lnTo>
                <a:lnTo>
                  <a:pt x="148203" y="159652"/>
                </a:lnTo>
                <a:lnTo>
                  <a:pt x="148203" y="159655"/>
                </a:lnTo>
                <a:lnTo>
                  <a:pt x="148191" y="159671"/>
                </a:lnTo>
                <a:lnTo>
                  <a:pt x="148186" y="159682"/>
                </a:lnTo>
                <a:lnTo>
                  <a:pt x="148158" y="159701"/>
                </a:lnTo>
                <a:lnTo>
                  <a:pt x="148153" y="159708"/>
                </a:lnTo>
                <a:lnTo>
                  <a:pt x="148144" y="159724"/>
                </a:lnTo>
                <a:lnTo>
                  <a:pt x="148127" y="159731"/>
                </a:lnTo>
                <a:lnTo>
                  <a:pt x="148077" y="159731"/>
                </a:lnTo>
                <a:lnTo>
                  <a:pt x="148053" y="159726"/>
                </a:lnTo>
                <a:lnTo>
                  <a:pt x="148042" y="159714"/>
                </a:lnTo>
                <a:lnTo>
                  <a:pt x="148041" y="159712"/>
                </a:lnTo>
                <a:lnTo>
                  <a:pt x="148036" y="159703"/>
                </a:lnTo>
                <a:lnTo>
                  <a:pt x="148032" y="159696"/>
                </a:lnTo>
                <a:lnTo>
                  <a:pt x="148015" y="159673"/>
                </a:lnTo>
                <a:lnTo>
                  <a:pt x="148015" y="159657"/>
                </a:lnTo>
                <a:lnTo>
                  <a:pt x="148017" y="159643"/>
                </a:lnTo>
                <a:lnTo>
                  <a:pt x="148022" y="159629"/>
                </a:lnTo>
                <a:lnTo>
                  <a:pt x="148034" y="159627"/>
                </a:lnTo>
                <a:lnTo>
                  <a:pt x="148034" y="159592"/>
                </a:lnTo>
                <a:lnTo>
                  <a:pt x="148044" y="159574"/>
                </a:lnTo>
                <a:lnTo>
                  <a:pt x="148044" y="159572"/>
                </a:lnTo>
                <a:lnTo>
                  <a:pt x="148039" y="159537"/>
                </a:lnTo>
                <a:lnTo>
                  <a:pt x="148029" y="159535"/>
                </a:lnTo>
                <a:lnTo>
                  <a:pt x="148029" y="159525"/>
                </a:lnTo>
                <a:lnTo>
                  <a:pt x="148036" y="159514"/>
                </a:lnTo>
                <a:lnTo>
                  <a:pt x="148046" y="159505"/>
                </a:lnTo>
                <a:lnTo>
                  <a:pt x="148041" y="159498"/>
                </a:lnTo>
                <a:lnTo>
                  <a:pt x="148025" y="159489"/>
                </a:lnTo>
                <a:lnTo>
                  <a:pt x="148013" y="159484"/>
                </a:lnTo>
                <a:lnTo>
                  <a:pt x="148010" y="159456"/>
                </a:lnTo>
                <a:lnTo>
                  <a:pt x="148022" y="159440"/>
                </a:lnTo>
                <a:lnTo>
                  <a:pt x="148020" y="159429"/>
                </a:lnTo>
                <a:lnTo>
                  <a:pt x="148013" y="159424"/>
                </a:lnTo>
                <a:lnTo>
                  <a:pt x="148001" y="159401"/>
                </a:lnTo>
                <a:lnTo>
                  <a:pt x="147996" y="159392"/>
                </a:lnTo>
                <a:lnTo>
                  <a:pt x="147996" y="159389"/>
                </a:lnTo>
                <a:lnTo>
                  <a:pt x="147989" y="159380"/>
                </a:lnTo>
                <a:lnTo>
                  <a:pt x="147989" y="159362"/>
                </a:lnTo>
                <a:lnTo>
                  <a:pt x="147989" y="159350"/>
                </a:lnTo>
                <a:lnTo>
                  <a:pt x="147989" y="159332"/>
                </a:lnTo>
                <a:lnTo>
                  <a:pt x="147975" y="159309"/>
                </a:lnTo>
                <a:lnTo>
                  <a:pt x="147977" y="159304"/>
                </a:lnTo>
                <a:lnTo>
                  <a:pt x="147986" y="159283"/>
                </a:lnTo>
                <a:lnTo>
                  <a:pt x="147979" y="159281"/>
                </a:lnTo>
                <a:lnTo>
                  <a:pt x="147967" y="159281"/>
                </a:lnTo>
                <a:lnTo>
                  <a:pt x="147953" y="159281"/>
                </a:lnTo>
                <a:lnTo>
                  <a:pt x="147946" y="159274"/>
                </a:lnTo>
                <a:lnTo>
                  <a:pt x="147946" y="159260"/>
                </a:lnTo>
                <a:lnTo>
                  <a:pt x="147963" y="159260"/>
                </a:lnTo>
                <a:lnTo>
                  <a:pt x="147967" y="159235"/>
                </a:lnTo>
                <a:lnTo>
                  <a:pt x="147967" y="159228"/>
                </a:lnTo>
                <a:lnTo>
                  <a:pt x="147963" y="159225"/>
                </a:lnTo>
                <a:lnTo>
                  <a:pt x="147953" y="159225"/>
                </a:lnTo>
                <a:lnTo>
                  <a:pt x="147946" y="159202"/>
                </a:lnTo>
                <a:lnTo>
                  <a:pt x="147958" y="159193"/>
                </a:lnTo>
                <a:lnTo>
                  <a:pt x="147967" y="159179"/>
                </a:lnTo>
                <a:lnTo>
                  <a:pt x="147967" y="159172"/>
                </a:lnTo>
                <a:lnTo>
                  <a:pt x="147967" y="159161"/>
                </a:lnTo>
                <a:lnTo>
                  <a:pt x="147963" y="159149"/>
                </a:lnTo>
                <a:lnTo>
                  <a:pt x="147944" y="159135"/>
                </a:lnTo>
                <a:lnTo>
                  <a:pt x="147939" y="159126"/>
                </a:lnTo>
                <a:lnTo>
                  <a:pt x="147939" y="159119"/>
                </a:lnTo>
                <a:lnTo>
                  <a:pt x="147941" y="159110"/>
                </a:lnTo>
                <a:lnTo>
                  <a:pt x="147944" y="159103"/>
                </a:lnTo>
                <a:lnTo>
                  <a:pt x="147953" y="159098"/>
                </a:lnTo>
                <a:lnTo>
                  <a:pt x="147960" y="159096"/>
                </a:lnTo>
                <a:lnTo>
                  <a:pt x="147979" y="159094"/>
                </a:lnTo>
                <a:lnTo>
                  <a:pt x="148001" y="159087"/>
                </a:lnTo>
                <a:lnTo>
                  <a:pt x="148001" y="159078"/>
                </a:lnTo>
                <a:lnTo>
                  <a:pt x="147998" y="159064"/>
                </a:lnTo>
                <a:lnTo>
                  <a:pt x="147998" y="159057"/>
                </a:lnTo>
                <a:lnTo>
                  <a:pt x="148010" y="159041"/>
                </a:lnTo>
                <a:lnTo>
                  <a:pt x="148022" y="159027"/>
                </a:lnTo>
                <a:lnTo>
                  <a:pt x="148045" y="159037"/>
                </a:lnTo>
                <a:lnTo>
                  <a:pt x="148058" y="159045"/>
                </a:lnTo>
                <a:lnTo>
                  <a:pt x="148067" y="159051"/>
                </a:lnTo>
                <a:lnTo>
                  <a:pt x="148076" y="159050"/>
                </a:lnTo>
                <a:lnTo>
                  <a:pt x="148079" y="159043"/>
                </a:lnTo>
                <a:lnTo>
                  <a:pt x="148091" y="159034"/>
                </a:lnTo>
                <a:lnTo>
                  <a:pt x="148098" y="159025"/>
                </a:lnTo>
                <a:lnTo>
                  <a:pt x="148106" y="159018"/>
                </a:lnTo>
                <a:lnTo>
                  <a:pt x="148115" y="159018"/>
                </a:lnTo>
                <a:lnTo>
                  <a:pt x="148125" y="159027"/>
                </a:lnTo>
                <a:lnTo>
                  <a:pt x="148141" y="159032"/>
                </a:lnTo>
                <a:lnTo>
                  <a:pt x="148160" y="159027"/>
                </a:lnTo>
                <a:lnTo>
                  <a:pt x="148177" y="159027"/>
                </a:lnTo>
                <a:lnTo>
                  <a:pt x="148179" y="159029"/>
                </a:lnTo>
                <a:lnTo>
                  <a:pt x="148177" y="159048"/>
                </a:lnTo>
                <a:lnTo>
                  <a:pt x="148191" y="159068"/>
                </a:lnTo>
                <a:lnTo>
                  <a:pt x="148208" y="159059"/>
                </a:lnTo>
                <a:lnTo>
                  <a:pt x="148215" y="159050"/>
                </a:lnTo>
                <a:lnTo>
                  <a:pt x="148222" y="159041"/>
                </a:lnTo>
                <a:lnTo>
                  <a:pt x="148234" y="159041"/>
                </a:lnTo>
                <a:lnTo>
                  <a:pt x="148241" y="159043"/>
                </a:lnTo>
                <a:lnTo>
                  <a:pt x="148251" y="159052"/>
                </a:lnTo>
                <a:lnTo>
                  <a:pt x="148267" y="159055"/>
                </a:lnTo>
                <a:lnTo>
                  <a:pt x="148284" y="159048"/>
                </a:lnTo>
                <a:lnTo>
                  <a:pt x="148294" y="159043"/>
                </a:lnTo>
                <a:lnTo>
                  <a:pt x="148315" y="159043"/>
                </a:lnTo>
                <a:lnTo>
                  <a:pt x="148327" y="159038"/>
                </a:lnTo>
                <a:lnTo>
                  <a:pt x="148344" y="159034"/>
                </a:lnTo>
                <a:lnTo>
                  <a:pt x="148360" y="159038"/>
                </a:lnTo>
                <a:lnTo>
                  <a:pt x="148365" y="159045"/>
                </a:lnTo>
                <a:lnTo>
                  <a:pt x="148365" y="159055"/>
                </a:lnTo>
                <a:lnTo>
                  <a:pt x="148370" y="159064"/>
                </a:lnTo>
                <a:lnTo>
                  <a:pt x="148384" y="159068"/>
                </a:lnTo>
                <a:lnTo>
                  <a:pt x="148403" y="159068"/>
                </a:lnTo>
                <a:lnTo>
                  <a:pt x="148420" y="159068"/>
                </a:lnTo>
                <a:lnTo>
                  <a:pt x="148446" y="159050"/>
                </a:lnTo>
                <a:lnTo>
                  <a:pt x="148446" y="159045"/>
                </a:lnTo>
                <a:lnTo>
                  <a:pt x="148458" y="159032"/>
                </a:lnTo>
                <a:lnTo>
                  <a:pt x="148463" y="159032"/>
                </a:lnTo>
                <a:lnTo>
                  <a:pt x="148489" y="159029"/>
                </a:lnTo>
                <a:lnTo>
                  <a:pt x="148506" y="159022"/>
                </a:lnTo>
                <a:lnTo>
                  <a:pt x="148510" y="159020"/>
                </a:lnTo>
                <a:lnTo>
                  <a:pt x="148518" y="159020"/>
                </a:lnTo>
                <a:lnTo>
                  <a:pt x="148525" y="159020"/>
                </a:lnTo>
                <a:lnTo>
                  <a:pt x="148529" y="159015"/>
                </a:lnTo>
                <a:lnTo>
                  <a:pt x="148529" y="159006"/>
                </a:lnTo>
                <a:lnTo>
                  <a:pt x="148532" y="158999"/>
                </a:lnTo>
                <a:lnTo>
                  <a:pt x="148541" y="158990"/>
                </a:lnTo>
                <a:lnTo>
                  <a:pt x="148553" y="158990"/>
                </a:lnTo>
                <a:lnTo>
                  <a:pt x="148563" y="158983"/>
                </a:lnTo>
                <a:lnTo>
                  <a:pt x="148577" y="158983"/>
                </a:lnTo>
                <a:lnTo>
                  <a:pt x="148599" y="158983"/>
                </a:lnTo>
                <a:lnTo>
                  <a:pt x="148608" y="159002"/>
                </a:lnTo>
                <a:lnTo>
                  <a:pt x="148610" y="159008"/>
                </a:lnTo>
                <a:lnTo>
                  <a:pt x="148618" y="159018"/>
                </a:lnTo>
                <a:lnTo>
                  <a:pt x="148629" y="159029"/>
                </a:lnTo>
                <a:lnTo>
                  <a:pt x="148640" y="159018"/>
                </a:lnTo>
                <a:lnTo>
                  <a:pt x="148640" y="159016"/>
                </a:lnTo>
                <a:lnTo>
                  <a:pt x="148658" y="159014"/>
                </a:lnTo>
                <a:lnTo>
                  <a:pt x="148659" y="159013"/>
                </a:lnTo>
                <a:lnTo>
                  <a:pt x="148670" y="159010"/>
                </a:lnTo>
                <a:lnTo>
                  <a:pt x="148672" y="159006"/>
                </a:lnTo>
                <a:lnTo>
                  <a:pt x="148677" y="158994"/>
                </a:lnTo>
                <a:lnTo>
                  <a:pt x="148687" y="158978"/>
                </a:lnTo>
                <a:lnTo>
                  <a:pt x="148694" y="158973"/>
                </a:lnTo>
                <a:lnTo>
                  <a:pt x="148696" y="158971"/>
                </a:lnTo>
                <a:lnTo>
                  <a:pt x="148706" y="158977"/>
                </a:lnTo>
                <a:lnTo>
                  <a:pt x="148712" y="158987"/>
                </a:lnTo>
                <a:lnTo>
                  <a:pt x="148719" y="158990"/>
                </a:lnTo>
                <a:lnTo>
                  <a:pt x="148722" y="158990"/>
                </a:lnTo>
                <a:lnTo>
                  <a:pt x="148734" y="158975"/>
                </a:lnTo>
                <a:lnTo>
                  <a:pt x="148734" y="158973"/>
                </a:lnTo>
                <a:lnTo>
                  <a:pt x="148737" y="158963"/>
                </a:lnTo>
                <a:lnTo>
                  <a:pt x="148746" y="158955"/>
                </a:lnTo>
                <a:lnTo>
                  <a:pt x="148762" y="158944"/>
                </a:lnTo>
                <a:lnTo>
                  <a:pt x="148772" y="158930"/>
                </a:lnTo>
                <a:lnTo>
                  <a:pt x="148782" y="158918"/>
                </a:lnTo>
                <a:lnTo>
                  <a:pt x="148798" y="158902"/>
                </a:lnTo>
                <a:lnTo>
                  <a:pt x="148805" y="158894"/>
                </a:lnTo>
                <a:lnTo>
                  <a:pt x="148815" y="158885"/>
                </a:lnTo>
                <a:lnTo>
                  <a:pt x="148826" y="158870"/>
                </a:lnTo>
                <a:lnTo>
                  <a:pt x="148824" y="158857"/>
                </a:lnTo>
                <a:lnTo>
                  <a:pt x="148824" y="158842"/>
                </a:lnTo>
                <a:lnTo>
                  <a:pt x="148818" y="158828"/>
                </a:lnTo>
                <a:lnTo>
                  <a:pt x="148811" y="158809"/>
                </a:lnTo>
                <a:lnTo>
                  <a:pt x="148806" y="158805"/>
                </a:lnTo>
                <a:lnTo>
                  <a:pt x="148780" y="158778"/>
                </a:lnTo>
                <a:lnTo>
                  <a:pt x="148784" y="158764"/>
                </a:lnTo>
                <a:lnTo>
                  <a:pt x="148770" y="158750"/>
                </a:lnTo>
                <a:lnTo>
                  <a:pt x="148765" y="158741"/>
                </a:lnTo>
                <a:lnTo>
                  <a:pt x="148770" y="158725"/>
                </a:lnTo>
                <a:lnTo>
                  <a:pt x="148765" y="158704"/>
                </a:lnTo>
                <a:lnTo>
                  <a:pt x="148765" y="158699"/>
                </a:lnTo>
                <a:lnTo>
                  <a:pt x="148768" y="158678"/>
                </a:lnTo>
                <a:lnTo>
                  <a:pt x="148763" y="158658"/>
                </a:lnTo>
                <a:lnTo>
                  <a:pt x="148760" y="158655"/>
                </a:lnTo>
                <a:lnTo>
                  <a:pt x="148749" y="158628"/>
                </a:lnTo>
                <a:lnTo>
                  <a:pt x="148753" y="158618"/>
                </a:lnTo>
                <a:lnTo>
                  <a:pt x="148753" y="158614"/>
                </a:lnTo>
                <a:lnTo>
                  <a:pt x="148737" y="158598"/>
                </a:lnTo>
                <a:lnTo>
                  <a:pt x="148744" y="158582"/>
                </a:lnTo>
                <a:lnTo>
                  <a:pt x="148758" y="158572"/>
                </a:lnTo>
                <a:lnTo>
                  <a:pt x="148783" y="158560"/>
                </a:lnTo>
                <a:lnTo>
                  <a:pt x="148783" y="158560"/>
                </a:lnTo>
                <a:lnTo>
                  <a:pt x="148787" y="158539"/>
                </a:lnTo>
                <a:lnTo>
                  <a:pt x="148788" y="158536"/>
                </a:lnTo>
                <a:lnTo>
                  <a:pt x="148805" y="158520"/>
                </a:lnTo>
                <a:lnTo>
                  <a:pt x="148813" y="158508"/>
                </a:lnTo>
                <a:lnTo>
                  <a:pt x="148816" y="158492"/>
                </a:lnTo>
                <a:lnTo>
                  <a:pt x="148824" y="158478"/>
                </a:lnTo>
                <a:lnTo>
                  <a:pt x="148835" y="158457"/>
                </a:lnTo>
                <a:lnTo>
                  <a:pt x="148843" y="158448"/>
                </a:lnTo>
                <a:lnTo>
                  <a:pt x="148854" y="158436"/>
                </a:lnTo>
                <a:lnTo>
                  <a:pt x="148864" y="158422"/>
                </a:lnTo>
                <a:lnTo>
                  <a:pt x="148874" y="158395"/>
                </a:lnTo>
                <a:lnTo>
                  <a:pt x="148879" y="158385"/>
                </a:lnTo>
                <a:lnTo>
                  <a:pt x="148863" y="158351"/>
                </a:lnTo>
                <a:lnTo>
                  <a:pt x="148838" y="158338"/>
                </a:lnTo>
                <a:lnTo>
                  <a:pt x="148793" y="158329"/>
                </a:lnTo>
                <a:lnTo>
                  <a:pt x="148776" y="158328"/>
                </a:lnTo>
                <a:lnTo>
                  <a:pt x="148739" y="158319"/>
                </a:lnTo>
                <a:lnTo>
                  <a:pt x="148709" y="158293"/>
                </a:lnTo>
                <a:lnTo>
                  <a:pt x="148695" y="158275"/>
                </a:lnTo>
                <a:lnTo>
                  <a:pt x="148678" y="158254"/>
                </a:lnTo>
                <a:lnTo>
                  <a:pt x="148666" y="158212"/>
                </a:lnTo>
                <a:lnTo>
                  <a:pt x="148673" y="158187"/>
                </a:lnTo>
                <a:lnTo>
                  <a:pt x="148678" y="158161"/>
                </a:lnTo>
                <a:lnTo>
                  <a:pt x="148688" y="158134"/>
                </a:lnTo>
                <a:lnTo>
                  <a:pt x="148697" y="158111"/>
                </a:lnTo>
                <a:lnTo>
                  <a:pt x="148709" y="158081"/>
                </a:lnTo>
                <a:lnTo>
                  <a:pt x="148724" y="158060"/>
                </a:lnTo>
                <a:lnTo>
                  <a:pt x="148740" y="158023"/>
                </a:lnTo>
                <a:lnTo>
                  <a:pt x="148743" y="157990"/>
                </a:lnTo>
                <a:lnTo>
                  <a:pt x="148722" y="157968"/>
                </a:lnTo>
                <a:lnTo>
                  <a:pt x="148693" y="157956"/>
                </a:lnTo>
                <a:lnTo>
                  <a:pt x="148666" y="157941"/>
                </a:lnTo>
                <a:lnTo>
                  <a:pt x="148641" y="157945"/>
                </a:lnTo>
                <a:lnTo>
                  <a:pt x="148616" y="157960"/>
                </a:lnTo>
                <a:lnTo>
                  <a:pt x="148586" y="157977"/>
                </a:lnTo>
                <a:lnTo>
                  <a:pt x="148544" y="158001"/>
                </a:lnTo>
                <a:lnTo>
                  <a:pt x="148521" y="158016"/>
                </a:lnTo>
                <a:lnTo>
                  <a:pt x="148462" y="158033"/>
                </a:lnTo>
                <a:lnTo>
                  <a:pt x="148457" y="158035"/>
                </a:lnTo>
                <a:lnTo>
                  <a:pt x="148452" y="158035"/>
                </a:lnTo>
                <a:lnTo>
                  <a:pt x="148412" y="158030"/>
                </a:lnTo>
                <a:lnTo>
                  <a:pt x="148385" y="158025"/>
                </a:lnTo>
                <a:lnTo>
                  <a:pt x="148354" y="158016"/>
                </a:lnTo>
                <a:lnTo>
                  <a:pt x="148300" y="157995"/>
                </a:lnTo>
                <a:lnTo>
                  <a:pt x="148273" y="157979"/>
                </a:lnTo>
                <a:lnTo>
                  <a:pt x="148252" y="157965"/>
                </a:lnTo>
                <a:lnTo>
                  <a:pt x="148147" y="157965"/>
                </a:lnTo>
                <a:lnTo>
                  <a:pt x="148133" y="157970"/>
                </a:lnTo>
                <a:lnTo>
                  <a:pt x="148121" y="157970"/>
                </a:lnTo>
                <a:lnTo>
                  <a:pt x="148114" y="157970"/>
                </a:lnTo>
                <a:lnTo>
                  <a:pt x="148064" y="157970"/>
                </a:lnTo>
                <a:lnTo>
                  <a:pt x="148042" y="157972"/>
                </a:lnTo>
                <a:lnTo>
                  <a:pt x="148014" y="157984"/>
                </a:lnTo>
                <a:lnTo>
                  <a:pt x="147988" y="157979"/>
                </a:lnTo>
                <a:lnTo>
                  <a:pt x="147964" y="157979"/>
                </a:lnTo>
                <a:lnTo>
                  <a:pt x="147956" y="157974"/>
                </a:lnTo>
                <a:lnTo>
                  <a:pt x="147953" y="157972"/>
                </a:lnTo>
                <a:lnTo>
                  <a:pt x="147953" y="157972"/>
                </a:lnTo>
                <a:lnTo>
                  <a:pt x="147944" y="157968"/>
                </a:lnTo>
                <a:lnTo>
                  <a:pt x="147932" y="157958"/>
                </a:lnTo>
                <a:lnTo>
                  <a:pt x="147927" y="157947"/>
                </a:lnTo>
                <a:lnTo>
                  <a:pt x="147908" y="157919"/>
                </a:lnTo>
                <a:lnTo>
                  <a:pt x="147889" y="157910"/>
                </a:lnTo>
                <a:lnTo>
                  <a:pt x="147870" y="157915"/>
                </a:lnTo>
                <a:lnTo>
                  <a:pt x="147851" y="157915"/>
                </a:lnTo>
                <a:lnTo>
                  <a:pt x="147832" y="157903"/>
                </a:lnTo>
                <a:lnTo>
                  <a:pt x="147817" y="157887"/>
                </a:lnTo>
                <a:lnTo>
                  <a:pt x="147803" y="157882"/>
                </a:lnTo>
                <a:lnTo>
                  <a:pt x="147786" y="157875"/>
                </a:lnTo>
                <a:lnTo>
                  <a:pt x="147784" y="157866"/>
                </a:lnTo>
                <a:lnTo>
                  <a:pt x="147779" y="157843"/>
                </a:lnTo>
                <a:lnTo>
                  <a:pt x="147763" y="157836"/>
                </a:lnTo>
                <a:lnTo>
                  <a:pt x="147755" y="157829"/>
                </a:lnTo>
                <a:lnTo>
                  <a:pt x="147743" y="157815"/>
                </a:lnTo>
                <a:lnTo>
                  <a:pt x="147732" y="157799"/>
                </a:lnTo>
                <a:lnTo>
                  <a:pt x="147710" y="157792"/>
                </a:lnTo>
                <a:lnTo>
                  <a:pt x="147663" y="157769"/>
                </a:lnTo>
                <a:lnTo>
                  <a:pt x="147658" y="157758"/>
                </a:lnTo>
                <a:lnTo>
                  <a:pt x="147641" y="157725"/>
                </a:lnTo>
                <a:lnTo>
                  <a:pt x="147617" y="157716"/>
                </a:lnTo>
                <a:lnTo>
                  <a:pt x="147601" y="157707"/>
                </a:lnTo>
                <a:lnTo>
                  <a:pt x="147589" y="157695"/>
                </a:lnTo>
                <a:lnTo>
                  <a:pt x="147591" y="157672"/>
                </a:lnTo>
                <a:lnTo>
                  <a:pt x="147598" y="157665"/>
                </a:lnTo>
                <a:lnTo>
                  <a:pt x="147601" y="157651"/>
                </a:lnTo>
                <a:lnTo>
                  <a:pt x="147601" y="157645"/>
                </a:lnTo>
                <a:lnTo>
                  <a:pt x="147593" y="157638"/>
                </a:lnTo>
                <a:lnTo>
                  <a:pt x="147593" y="157621"/>
                </a:lnTo>
                <a:lnTo>
                  <a:pt x="147601" y="157615"/>
                </a:lnTo>
                <a:lnTo>
                  <a:pt x="147610" y="157603"/>
                </a:lnTo>
                <a:lnTo>
                  <a:pt x="147610" y="157596"/>
                </a:lnTo>
                <a:lnTo>
                  <a:pt x="147610" y="157594"/>
                </a:lnTo>
                <a:lnTo>
                  <a:pt x="147610" y="157589"/>
                </a:lnTo>
                <a:lnTo>
                  <a:pt x="147605" y="157585"/>
                </a:lnTo>
                <a:lnTo>
                  <a:pt x="147608" y="157573"/>
                </a:lnTo>
                <a:lnTo>
                  <a:pt x="147613" y="157568"/>
                </a:lnTo>
                <a:lnTo>
                  <a:pt x="147617" y="157559"/>
                </a:lnTo>
                <a:lnTo>
                  <a:pt x="147617" y="157545"/>
                </a:lnTo>
                <a:lnTo>
                  <a:pt x="147615" y="157545"/>
                </a:lnTo>
                <a:lnTo>
                  <a:pt x="147615" y="157520"/>
                </a:lnTo>
                <a:lnTo>
                  <a:pt x="147622" y="157515"/>
                </a:lnTo>
                <a:lnTo>
                  <a:pt x="147643" y="157501"/>
                </a:lnTo>
                <a:lnTo>
                  <a:pt x="147651" y="157497"/>
                </a:lnTo>
                <a:lnTo>
                  <a:pt x="147653" y="157497"/>
                </a:lnTo>
                <a:lnTo>
                  <a:pt x="147665" y="157495"/>
                </a:lnTo>
                <a:lnTo>
                  <a:pt x="147672" y="157495"/>
                </a:lnTo>
                <a:lnTo>
                  <a:pt x="147673" y="157495"/>
                </a:lnTo>
                <a:lnTo>
                  <a:pt x="147676" y="157495"/>
                </a:lnTo>
                <a:lnTo>
                  <a:pt x="147678" y="157490"/>
                </a:lnTo>
                <a:lnTo>
                  <a:pt x="147676" y="157483"/>
                </a:lnTo>
                <a:lnTo>
                  <a:pt x="147676" y="157453"/>
                </a:lnTo>
                <a:lnTo>
                  <a:pt x="147680" y="157453"/>
                </a:lnTo>
                <a:lnTo>
                  <a:pt x="147688" y="157446"/>
                </a:lnTo>
                <a:lnTo>
                  <a:pt x="147704" y="157444"/>
                </a:lnTo>
                <a:lnTo>
                  <a:pt x="147716" y="157444"/>
                </a:lnTo>
                <a:lnTo>
                  <a:pt x="147718" y="157446"/>
                </a:lnTo>
                <a:lnTo>
                  <a:pt x="147735" y="157446"/>
                </a:lnTo>
                <a:lnTo>
                  <a:pt x="147752" y="157446"/>
                </a:lnTo>
                <a:lnTo>
                  <a:pt x="147788" y="157425"/>
                </a:lnTo>
                <a:lnTo>
                  <a:pt x="147799" y="157423"/>
                </a:lnTo>
                <a:lnTo>
                  <a:pt x="147822" y="157403"/>
                </a:lnTo>
                <a:lnTo>
                  <a:pt x="147829" y="157363"/>
                </a:lnTo>
                <a:lnTo>
                  <a:pt x="147831" y="157345"/>
                </a:lnTo>
                <a:lnTo>
                  <a:pt x="147824" y="157337"/>
                </a:lnTo>
                <a:lnTo>
                  <a:pt x="147823" y="157324"/>
                </a:lnTo>
                <a:lnTo>
                  <a:pt x="147821" y="157313"/>
                </a:lnTo>
                <a:lnTo>
                  <a:pt x="147821" y="157295"/>
                </a:lnTo>
                <a:lnTo>
                  <a:pt x="147819" y="157281"/>
                </a:lnTo>
                <a:lnTo>
                  <a:pt x="147814" y="157266"/>
                </a:lnTo>
                <a:lnTo>
                  <a:pt x="147814" y="157252"/>
                </a:lnTo>
                <a:lnTo>
                  <a:pt x="147822" y="157233"/>
                </a:lnTo>
                <a:lnTo>
                  <a:pt x="147822" y="157227"/>
                </a:lnTo>
                <a:lnTo>
                  <a:pt x="147822" y="157206"/>
                </a:lnTo>
                <a:lnTo>
                  <a:pt x="147818" y="157192"/>
                </a:lnTo>
                <a:lnTo>
                  <a:pt x="147803" y="157182"/>
                </a:lnTo>
                <a:lnTo>
                  <a:pt x="147795" y="157180"/>
                </a:lnTo>
                <a:lnTo>
                  <a:pt x="147776" y="157174"/>
                </a:lnTo>
                <a:lnTo>
                  <a:pt x="147768" y="157156"/>
                </a:lnTo>
                <a:lnTo>
                  <a:pt x="147770" y="157140"/>
                </a:lnTo>
                <a:lnTo>
                  <a:pt x="147756" y="157137"/>
                </a:lnTo>
                <a:lnTo>
                  <a:pt x="147751" y="157137"/>
                </a:lnTo>
                <a:lnTo>
                  <a:pt x="147736" y="157127"/>
                </a:lnTo>
                <a:lnTo>
                  <a:pt x="147731" y="157120"/>
                </a:lnTo>
                <a:lnTo>
                  <a:pt x="147721" y="157112"/>
                </a:lnTo>
                <a:lnTo>
                  <a:pt x="147719" y="157113"/>
                </a:lnTo>
                <a:lnTo>
                  <a:pt x="147719" y="157112"/>
                </a:lnTo>
                <a:lnTo>
                  <a:pt x="147716" y="157101"/>
                </a:lnTo>
                <a:lnTo>
                  <a:pt x="147714" y="157092"/>
                </a:lnTo>
                <a:lnTo>
                  <a:pt x="147711" y="157081"/>
                </a:lnTo>
                <a:lnTo>
                  <a:pt x="147701" y="157073"/>
                </a:lnTo>
                <a:lnTo>
                  <a:pt x="147695" y="157067"/>
                </a:lnTo>
                <a:lnTo>
                  <a:pt x="147690" y="157059"/>
                </a:lnTo>
                <a:lnTo>
                  <a:pt x="147684" y="157051"/>
                </a:lnTo>
                <a:lnTo>
                  <a:pt x="147678" y="157035"/>
                </a:lnTo>
                <a:lnTo>
                  <a:pt x="147675" y="157033"/>
                </a:lnTo>
                <a:lnTo>
                  <a:pt x="147673" y="157033"/>
                </a:lnTo>
                <a:lnTo>
                  <a:pt x="147653" y="157033"/>
                </a:lnTo>
                <a:lnTo>
                  <a:pt x="147643" y="157034"/>
                </a:lnTo>
                <a:lnTo>
                  <a:pt x="147632" y="157040"/>
                </a:lnTo>
                <a:lnTo>
                  <a:pt x="147624" y="157041"/>
                </a:lnTo>
                <a:lnTo>
                  <a:pt x="147615" y="157044"/>
                </a:lnTo>
                <a:lnTo>
                  <a:pt x="147613" y="157044"/>
                </a:lnTo>
                <a:lnTo>
                  <a:pt x="147607" y="157047"/>
                </a:lnTo>
                <a:lnTo>
                  <a:pt x="147604" y="157053"/>
                </a:lnTo>
                <a:lnTo>
                  <a:pt x="147599" y="157052"/>
                </a:lnTo>
                <a:lnTo>
                  <a:pt x="147590" y="157047"/>
                </a:lnTo>
                <a:lnTo>
                  <a:pt x="147585" y="157041"/>
                </a:lnTo>
                <a:lnTo>
                  <a:pt x="147584" y="157031"/>
                </a:lnTo>
                <a:lnTo>
                  <a:pt x="147587" y="157025"/>
                </a:lnTo>
                <a:lnTo>
                  <a:pt x="147591" y="157021"/>
                </a:lnTo>
                <a:lnTo>
                  <a:pt x="147593" y="157017"/>
                </a:lnTo>
                <a:lnTo>
                  <a:pt x="147594" y="157013"/>
                </a:lnTo>
                <a:lnTo>
                  <a:pt x="147595" y="157007"/>
                </a:lnTo>
                <a:lnTo>
                  <a:pt x="147595" y="157001"/>
                </a:lnTo>
                <a:lnTo>
                  <a:pt x="147586" y="156987"/>
                </a:lnTo>
                <a:lnTo>
                  <a:pt x="147583" y="156976"/>
                </a:lnTo>
                <a:lnTo>
                  <a:pt x="147588" y="156968"/>
                </a:lnTo>
                <a:lnTo>
                  <a:pt x="147583" y="156950"/>
                </a:lnTo>
                <a:lnTo>
                  <a:pt x="147583" y="156935"/>
                </a:lnTo>
                <a:lnTo>
                  <a:pt x="147578" y="156925"/>
                </a:lnTo>
                <a:lnTo>
                  <a:pt x="147574" y="156905"/>
                </a:lnTo>
                <a:lnTo>
                  <a:pt x="147577" y="156894"/>
                </a:lnTo>
                <a:lnTo>
                  <a:pt x="147584" y="156877"/>
                </a:lnTo>
                <a:lnTo>
                  <a:pt x="147600" y="156858"/>
                </a:lnTo>
                <a:lnTo>
                  <a:pt x="147609" y="156837"/>
                </a:lnTo>
                <a:lnTo>
                  <a:pt x="147604" y="156827"/>
                </a:lnTo>
                <a:lnTo>
                  <a:pt x="147613" y="156810"/>
                </a:lnTo>
                <a:lnTo>
                  <a:pt x="147620" y="156795"/>
                </a:lnTo>
                <a:lnTo>
                  <a:pt x="147630" y="156785"/>
                </a:lnTo>
                <a:lnTo>
                  <a:pt x="147636" y="156764"/>
                </a:lnTo>
                <a:lnTo>
                  <a:pt x="147640" y="156755"/>
                </a:lnTo>
                <a:lnTo>
                  <a:pt x="147635" y="156751"/>
                </a:lnTo>
                <a:lnTo>
                  <a:pt x="147632" y="156737"/>
                </a:lnTo>
                <a:lnTo>
                  <a:pt x="147649" y="156720"/>
                </a:lnTo>
                <a:lnTo>
                  <a:pt x="147654" y="156708"/>
                </a:lnTo>
                <a:lnTo>
                  <a:pt x="147665" y="156703"/>
                </a:lnTo>
                <a:lnTo>
                  <a:pt x="147672" y="156695"/>
                </a:lnTo>
                <a:lnTo>
                  <a:pt x="147683" y="156687"/>
                </a:lnTo>
                <a:lnTo>
                  <a:pt x="147692" y="156680"/>
                </a:lnTo>
                <a:lnTo>
                  <a:pt x="147706" y="156675"/>
                </a:lnTo>
                <a:lnTo>
                  <a:pt x="147719" y="156661"/>
                </a:lnTo>
                <a:lnTo>
                  <a:pt x="147721" y="156655"/>
                </a:lnTo>
                <a:lnTo>
                  <a:pt x="147722" y="156652"/>
                </a:lnTo>
                <a:lnTo>
                  <a:pt x="147715" y="156637"/>
                </a:lnTo>
                <a:lnTo>
                  <a:pt x="147719" y="156619"/>
                </a:lnTo>
                <a:lnTo>
                  <a:pt x="147728" y="156605"/>
                </a:lnTo>
                <a:lnTo>
                  <a:pt x="147735" y="156599"/>
                </a:lnTo>
                <a:lnTo>
                  <a:pt x="147754" y="156594"/>
                </a:lnTo>
                <a:lnTo>
                  <a:pt x="147758" y="156592"/>
                </a:lnTo>
                <a:lnTo>
                  <a:pt x="147765" y="156585"/>
                </a:lnTo>
                <a:lnTo>
                  <a:pt x="147763" y="156535"/>
                </a:lnTo>
                <a:lnTo>
                  <a:pt x="147751" y="156521"/>
                </a:lnTo>
                <a:lnTo>
                  <a:pt x="147746" y="156514"/>
                </a:lnTo>
                <a:lnTo>
                  <a:pt x="147727" y="156498"/>
                </a:lnTo>
                <a:lnTo>
                  <a:pt x="147689" y="156468"/>
                </a:lnTo>
                <a:lnTo>
                  <a:pt x="147679" y="156481"/>
                </a:lnTo>
                <a:lnTo>
                  <a:pt x="147687" y="156491"/>
                </a:lnTo>
                <a:lnTo>
                  <a:pt x="147684" y="156503"/>
                </a:lnTo>
                <a:lnTo>
                  <a:pt x="147676" y="156506"/>
                </a:lnTo>
                <a:lnTo>
                  <a:pt x="147660" y="156508"/>
                </a:lnTo>
                <a:lnTo>
                  <a:pt x="147650" y="156505"/>
                </a:lnTo>
                <a:lnTo>
                  <a:pt x="147650" y="156499"/>
                </a:lnTo>
                <a:lnTo>
                  <a:pt x="147650" y="156488"/>
                </a:lnTo>
                <a:lnTo>
                  <a:pt x="147650" y="156479"/>
                </a:lnTo>
                <a:lnTo>
                  <a:pt x="147646" y="156476"/>
                </a:lnTo>
                <a:lnTo>
                  <a:pt x="147635" y="156469"/>
                </a:lnTo>
                <a:lnTo>
                  <a:pt x="147634" y="156468"/>
                </a:lnTo>
                <a:lnTo>
                  <a:pt x="147622" y="156468"/>
                </a:lnTo>
                <a:lnTo>
                  <a:pt x="147611" y="156465"/>
                </a:lnTo>
                <a:lnTo>
                  <a:pt x="147599" y="156465"/>
                </a:lnTo>
                <a:lnTo>
                  <a:pt x="147591" y="156472"/>
                </a:lnTo>
                <a:lnTo>
                  <a:pt x="147584" y="156481"/>
                </a:lnTo>
                <a:lnTo>
                  <a:pt x="147580" y="156486"/>
                </a:lnTo>
                <a:lnTo>
                  <a:pt x="147572" y="156490"/>
                </a:lnTo>
                <a:lnTo>
                  <a:pt x="147567" y="156485"/>
                </a:lnTo>
                <a:lnTo>
                  <a:pt x="147558" y="156476"/>
                </a:lnTo>
                <a:lnTo>
                  <a:pt x="147545" y="156470"/>
                </a:lnTo>
                <a:lnTo>
                  <a:pt x="147538" y="156472"/>
                </a:lnTo>
                <a:lnTo>
                  <a:pt x="147530" y="156477"/>
                </a:lnTo>
                <a:lnTo>
                  <a:pt x="147526" y="156487"/>
                </a:lnTo>
                <a:lnTo>
                  <a:pt x="147516" y="156487"/>
                </a:lnTo>
                <a:lnTo>
                  <a:pt x="147510" y="156487"/>
                </a:lnTo>
                <a:lnTo>
                  <a:pt x="147495" y="156486"/>
                </a:lnTo>
                <a:lnTo>
                  <a:pt x="147487" y="156481"/>
                </a:lnTo>
                <a:lnTo>
                  <a:pt x="147480" y="156474"/>
                </a:lnTo>
                <a:lnTo>
                  <a:pt x="147479" y="156473"/>
                </a:lnTo>
                <a:lnTo>
                  <a:pt x="147468" y="156475"/>
                </a:lnTo>
                <a:lnTo>
                  <a:pt x="147468" y="156483"/>
                </a:lnTo>
                <a:lnTo>
                  <a:pt x="147465" y="156489"/>
                </a:lnTo>
                <a:lnTo>
                  <a:pt x="147454" y="156491"/>
                </a:lnTo>
                <a:lnTo>
                  <a:pt x="147442" y="156490"/>
                </a:lnTo>
                <a:lnTo>
                  <a:pt x="147442" y="156486"/>
                </a:lnTo>
                <a:lnTo>
                  <a:pt x="147442" y="156478"/>
                </a:lnTo>
                <a:lnTo>
                  <a:pt x="147442" y="156475"/>
                </a:lnTo>
                <a:lnTo>
                  <a:pt x="147442" y="156470"/>
                </a:lnTo>
                <a:lnTo>
                  <a:pt x="147427" y="156470"/>
                </a:lnTo>
                <a:lnTo>
                  <a:pt x="147427" y="156472"/>
                </a:lnTo>
                <a:lnTo>
                  <a:pt x="147424" y="156479"/>
                </a:lnTo>
                <a:lnTo>
                  <a:pt x="147418" y="156486"/>
                </a:lnTo>
                <a:lnTo>
                  <a:pt x="147406" y="156489"/>
                </a:lnTo>
                <a:lnTo>
                  <a:pt x="147394" y="156489"/>
                </a:lnTo>
                <a:lnTo>
                  <a:pt x="147388" y="156488"/>
                </a:lnTo>
                <a:lnTo>
                  <a:pt x="147386" y="156486"/>
                </a:lnTo>
                <a:lnTo>
                  <a:pt x="147382" y="156483"/>
                </a:lnTo>
                <a:lnTo>
                  <a:pt x="147372" y="156478"/>
                </a:lnTo>
                <a:lnTo>
                  <a:pt x="147357" y="156475"/>
                </a:lnTo>
                <a:lnTo>
                  <a:pt x="147350" y="156478"/>
                </a:lnTo>
                <a:lnTo>
                  <a:pt x="147335" y="156495"/>
                </a:lnTo>
                <a:lnTo>
                  <a:pt x="147327" y="156509"/>
                </a:lnTo>
                <a:lnTo>
                  <a:pt x="147314" y="156516"/>
                </a:lnTo>
                <a:lnTo>
                  <a:pt x="147303" y="156524"/>
                </a:lnTo>
                <a:lnTo>
                  <a:pt x="147291" y="156532"/>
                </a:lnTo>
                <a:lnTo>
                  <a:pt x="147283" y="156536"/>
                </a:lnTo>
                <a:lnTo>
                  <a:pt x="147272" y="156535"/>
                </a:lnTo>
                <a:lnTo>
                  <a:pt x="147266" y="156532"/>
                </a:lnTo>
                <a:lnTo>
                  <a:pt x="147262" y="156534"/>
                </a:lnTo>
                <a:lnTo>
                  <a:pt x="147258" y="156535"/>
                </a:lnTo>
                <a:lnTo>
                  <a:pt x="147250" y="156531"/>
                </a:lnTo>
                <a:lnTo>
                  <a:pt x="147243" y="156521"/>
                </a:lnTo>
                <a:lnTo>
                  <a:pt x="147251" y="156515"/>
                </a:lnTo>
                <a:lnTo>
                  <a:pt x="147255" y="156510"/>
                </a:lnTo>
                <a:lnTo>
                  <a:pt x="147255" y="156505"/>
                </a:lnTo>
                <a:lnTo>
                  <a:pt x="147256" y="156499"/>
                </a:lnTo>
                <a:lnTo>
                  <a:pt x="147252" y="156493"/>
                </a:lnTo>
                <a:lnTo>
                  <a:pt x="147243" y="156492"/>
                </a:lnTo>
                <a:lnTo>
                  <a:pt x="147230" y="156499"/>
                </a:lnTo>
                <a:lnTo>
                  <a:pt x="147229" y="156499"/>
                </a:lnTo>
                <a:lnTo>
                  <a:pt x="147222" y="156500"/>
                </a:lnTo>
                <a:lnTo>
                  <a:pt x="147221" y="156499"/>
                </a:lnTo>
                <a:lnTo>
                  <a:pt x="147215" y="156488"/>
                </a:lnTo>
                <a:lnTo>
                  <a:pt x="147212" y="156481"/>
                </a:lnTo>
                <a:lnTo>
                  <a:pt x="147209" y="156467"/>
                </a:lnTo>
                <a:lnTo>
                  <a:pt x="147200" y="156458"/>
                </a:lnTo>
                <a:lnTo>
                  <a:pt x="147193" y="156456"/>
                </a:lnTo>
                <a:lnTo>
                  <a:pt x="147189" y="156452"/>
                </a:lnTo>
                <a:lnTo>
                  <a:pt x="147181" y="156453"/>
                </a:lnTo>
                <a:lnTo>
                  <a:pt x="147177" y="156454"/>
                </a:lnTo>
                <a:lnTo>
                  <a:pt x="147171" y="156461"/>
                </a:lnTo>
                <a:lnTo>
                  <a:pt x="147166" y="156462"/>
                </a:lnTo>
                <a:lnTo>
                  <a:pt x="147159" y="156462"/>
                </a:lnTo>
                <a:lnTo>
                  <a:pt x="147153" y="156461"/>
                </a:lnTo>
                <a:lnTo>
                  <a:pt x="147151" y="156460"/>
                </a:lnTo>
                <a:lnTo>
                  <a:pt x="147148" y="156458"/>
                </a:lnTo>
                <a:lnTo>
                  <a:pt x="147141" y="156451"/>
                </a:lnTo>
                <a:lnTo>
                  <a:pt x="147151" y="156440"/>
                </a:lnTo>
                <a:lnTo>
                  <a:pt x="147154" y="156432"/>
                </a:lnTo>
                <a:lnTo>
                  <a:pt x="147161" y="156423"/>
                </a:lnTo>
                <a:lnTo>
                  <a:pt x="147165" y="156415"/>
                </a:lnTo>
                <a:lnTo>
                  <a:pt x="147170" y="156409"/>
                </a:lnTo>
                <a:lnTo>
                  <a:pt x="147177" y="156405"/>
                </a:lnTo>
                <a:lnTo>
                  <a:pt x="147184" y="156402"/>
                </a:lnTo>
                <a:lnTo>
                  <a:pt x="147192" y="156398"/>
                </a:lnTo>
                <a:lnTo>
                  <a:pt x="147201" y="156390"/>
                </a:lnTo>
                <a:lnTo>
                  <a:pt x="147203" y="156386"/>
                </a:lnTo>
                <a:lnTo>
                  <a:pt x="147209" y="156372"/>
                </a:lnTo>
                <a:lnTo>
                  <a:pt x="147209" y="156356"/>
                </a:lnTo>
                <a:lnTo>
                  <a:pt x="147209" y="156347"/>
                </a:lnTo>
                <a:lnTo>
                  <a:pt x="147210" y="156338"/>
                </a:lnTo>
                <a:lnTo>
                  <a:pt x="147218" y="156333"/>
                </a:lnTo>
                <a:lnTo>
                  <a:pt x="147233" y="156322"/>
                </a:lnTo>
                <a:lnTo>
                  <a:pt x="147235" y="156322"/>
                </a:lnTo>
                <a:lnTo>
                  <a:pt x="147239" y="156318"/>
                </a:lnTo>
                <a:lnTo>
                  <a:pt x="147246" y="156303"/>
                </a:lnTo>
                <a:lnTo>
                  <a:pt x="147242" y="156295"/>
                </a:lnTo>
                <a:lnTo>
                  <a:pt x="147241" y="156287"/>
                </a:lnTo>
                <a:lnTo>
                  <a:pt x="147240" y="156275"/>
                </a:lnTo>
                <a:lnTo>
                  <a:pt x="147241" y="156267"/>
                </a:lnTo>
                <a:lnTo>
                  <a:pt x="147240" y="156259"/>
                </a:lnTo>
                <a:lnTo>
                  <a:pt x="147237" y="156249"/>
                </a:lnTo>
                <a:lnTo>
                  <a:pt x="147231" y="156240"/>
                </a:lnTo>
                <a:lnTo>
                  <a:pt x="147235" y="156231"/>
                </a:lnTo>
                <a:lnTo>
                  <a:pt x="147241" y="156224"/>
                </a:lnTo>
                <a:lnTo>
                  <a:pt x="147243" y="156211"/>
                </a:lnTo>
                <a:lnTo>
                  <a:pt x="147245" y="156203"/>
                </a:lnTo>
                <a:lnTo>
                  <a:pt x="147247" y="156195"/>
                </a:lnTo>
                <a:lnTo>
                  <a:pt x="147250" y="156188"/>
                </a:lnTo>
                <a:lnTo>
                  <a:pt x="147252" y="156180"/>
                </a:lnTo>
                <a:lnTo>
                  <a:pt x="147253" y="156175"/>
                </a:lnTo>
                <a:lnTo>
                  <a:pt x="147240" y="156161"/>
                </a:lnTo>
                <a:lnTo>
                  <a:pt x="147229" y="156157"/>
                </a:lnTo>
                <a:lnTo>
                  <a:pt x="147218" y="156153"/>
                </a:lnTo>
                <a:lnTo>
                  <a:pt x="147211" y="156148"/>
                </a:lnTo>
                <a:lnTo>
                  <a:pt x="147199" y="156138"/>
                </a:lnTo>
                <a:lnTo>
                  <a:pt x="147196" y="156130"/>
                </a:lnTo>
                <a:lnTo>
                  <a:pt x="147196" y="156121"/>
                </a:lnTo>
                <a:lnTo>
                  <a:pt x="147193" y="156108"/>
                </a:lnTo>
                <a:lnTo>
                  <a:pt x="147192" y="156096"/>
                </a:lnTo>
                <a:lnTo>
                  <a:pt x="147200" y="156081"/>
                </a:lnTo>
                <a:lnTo>
                  <a:pt x="147201" y="156071"/>
                </a:lnTo>
                <a:lnTo>
                  <a:pt x="147201" y="156067"/>
                </a:lnTo>
                <a:lnTo>
                  <a:pt x="147201" y="156065"/>
                </a:lnTo>
                <a:lnTo>
                  <a:pt x="147193" y="156059"/>
                </a:lnTo>
                <a:lnTo>
                  <a:pt x="147148" y="156059"/>
                </a:lnTo>
                <a:lnTo>
                  <a:pt x="147136" y="156062"/>
                </a:lnTo>
                <a:lnTo>
                  <a:pt x="147112" y="156067"/>
                </a:lnTo>
                <a:lnTo>
                  <a:pt x="147103" y="156065"/>
                </a:lnTo>
                <a:lnTo>
                  <a:pt x="147098" y="156058"/>
                </a:lnTo>
                <a:lnTo>
                  <a:pt x="147094" y="156056"/>
                </a:lnTo>
                <a:lnTo>
                  <a:pt x="147086" y="156050"/>
                </a:lnTo>
                <a:lnTo>
                  <a:pt x="147076" y="156045"/>
                </a:lnTo>
                <a:lnTo>
                  <a:pt x="147069" y="156043"/>
                </a:lnTo>
                <a:lnTo>
                  <a:pt x="147063" y="156036"/>
                </a:lnTo>
                <a:lnTo>
                  <a:pt x="147063" y="156030"/>
                </a:lnTo>
                <a:lnTo>
                  <a:pt x="147063" y="156024"/>
                </a:lnTo>
                <a:lnTo>
                  <a:pt x="147070" y="156020"/>
                </a:lnTo>
                <a:lnTo>
                  <a:pt x="147055" y="155991"/>
                </a:lnTo>
                <a:lnTo>
                  <a:pt x="147052" y="155981"/>
                </a:lnTo>
                <a:lnTo>
                  <a:pt x="147052" y="155979"/>
                </a:lnTo>
                <a:lnTo>
                  <a:pt x="147036" y="155955"/>
                </a:lnTo>
                <a:lnTo>
                  <a:pt x="147031" y="155944"/>
                </a:lnTo>
                <a:lnTo>
                  <a:pt x="147012" y="155937"/>
                </a:lnTo>
                <a:lnTo>
                  <a:pt x="147000" y="155944"/>
                </a:lnTo>
                <a:lnTo>
                  <a:pt x="146996" y="155951"/>
                </a:lnTo>
                <a:lnTo>
                  <a:pt x="146992" y="155952"/>
                </a:lnTo>
                <a:lnTo>
                  <a:pt x="146984" y="155945"/>
                </a:lnTo>
                <a:lnTo>
                  <a:pt x="146979" y="155936"/>
                </a:lnTo>
                <a:lnTo>
                  <a:pt x="146974" y="155926"/>
                </a:lnTo>
                <a:lnTo>
                  <a:pt x="146970" y="155921"/>
                </a:lnTo>
                <a:lnTo>
                  <a:pt x="146962" y="155918"/>
                </a:lnTo>
                <a:lnTo>
                  <a:pt x="146952" y="155914"/>
                </a:lnTo>
                <a:lnTo>
                  <a:pt x="146945" y="155907"/>
                </a:lnTo>
                <a:lnTo>
                  <a:pt x="146943" y="155899"/>
                </a:lnTo>
                <a:lnTo>
                  <a:pt x="146942" y="155887"/>
                </a:lnTo>
                <a:lnTo>
                  <a:pt x="146934" y="155875"/>
                </a:lnTo>
                <a:lnTo>
                  <a:pt x="146933" y="155870"/>
                </a:lnTo>
                <a:lnTo>
                  <a:pt x="146932" y="155866"/>
                </a:lnTo>
                <a:lnTo>
                  <a:pt x="146926" y="155868"/>
                </a:lnTo>
                <a:lnTo>
                  <a:pt x="146925" y="155873"/>
                </a:lnTo>
                <a:lnTo>
                  <a:pt x="146925" y="155874"/>
                </a:lnTo>
                <a:lnTo>
                  <a:pt x="146922" y="155879"/>
                </a:lnTo>
                <a:lnTo>
                  <a:pt x="146914" y="155879"/>
                </a:lnTo>
                <a:lnTo>
                  <a:pt x="146905" y="155878"/>
                </a:lnTo>
                <a:lnTo>
                  <a:pt x="146898" y="155876"/>
                </a:lnTo>
                <a:lnTo>
                  <a:pt x="146897" y="155868"/>
                </a:lnTo>
                <a:lnTo>
                  <a:pt x="146897" y="155863"/>
                </a:lnTo>
                <a:lnTo>
                  <a:pt x="146897" y="155861"/>
                </a:lnTo>
                <a:lnTo>
                  <a:pt x="146897" y="155857"/>
                </a:lnTo>
                <a:lnTo>
                  <a:pt x="146890" y="155853"/>
                </a:lnTo>
                <a:lnTo>
                  <a:pt x="146889" y="155852"/>
                </a:lnTo>
                <a:lnTo>
                  <a:pt x="146889" y="155851"/>
                </a:lnTo>
                <a:lnTo>
                  <a:pt x="146896" y="155838"/>
                </a:lnTo>
                <a:lnTo>
                  <a:pt x="146896" y="155829"/>
                </a:lnTo>
                <a:lnTo>
                  <a:pt x="146896" y="155808"/>
                </a:lnTo>
                <a:lnTo>
                  <a:pt x="146880" y="155810"/>
                </a:lnTo>
                <a:lnTo>
                  <a:pt x="146873" y="155808"/>
                </a:lnTo>
                <a:lnTo>
                  <a:pt x="146866" y="155799"/>
                </a:lnTo>
                <a:lnTo>
                  <a:pt x="146868" y="155786"/>
                </a:lnTo>
                <a:lnTo>
                  <a:pt x="146863" y="155783"/>
                </a:lnTo>
                <a:lnTo>
                  <a:pt x="146857" y="155776"/>
                </a:lnTo>
                <a:lnTo>
                  <a:pt x="146849" y="155769"/>
                </a:lnTo>
                <a:lnTo>
                  <a:pt x="146840" y="155762"/>
                </a:lnTo>
                <a:lnTo>
                  <a:pt x="146835" y="155761"/>
                </a:lnTo>
                <a:lnTo>
                  <a:pt x="146828" y="155759"/>
                </a:lnTo>
                <a:lnTo>
                  <a:pt x="146825" y="155757"/>
                </a:lnTo>
                <a:lnTo>
                  <a:pt x="146808" y="155750"/>
                </a:lnTo>
                <a:lnTo>
                  <a:pt x="146783" y="155740"/>
                </a:lnTo>
                <a:lnTo>
                  <a:pt x="146780" y="155740"/>
                </a:lnTo>
                <a:lnTo>
                  <a:pt x="146758" y="155744"/>
                </a:lnTo>
                <a:lnTo>
                  <a:pt x="146742" y="155747"/>
                </a:lnTo>
                <a:lnTo>
                  <a:pt x="146731" y="155748"/>
                </a:lnTo>
                <a:lnTo>
                  <a:pt x="146718" y="155748"/>
                </a:lnTo>
                <a:lnTo>
                  <a:pt x="146713" y="155747"/>
                </a:lnTo>
                <a:lnTo>
                  <a:pt x="146710" y="155740"/>
                </a:lnTo>
                <a:lnTo>
                  <a:pt x="146708" y="155734"/>
                </a:lnTo>
                <a:lnTo>
                  <a:pt x="146706" y="155731"/>
                </a:lnTo>
                <a:lnTo>
                  <a:pt x="146701" y="155730"/>
                </a:lnTo>
                <a:lnTo>
                  <a:pt x="146694" y="155730"/>
                </a:lnTo>
                <a:lnTo>
                  <a:pt x="146687" y="155730"/>
                </a:lnTo>
                <a:lnTo>
                  <a:pt x="146675" y="155725"/>
                </a:lnTo>
                <a:lnTo>
                  <a:pt x="146673" y="155721"/>
                </a:lnTo>
                <a:lnTo>
                  <a:pt x="146674" y="155714"/>
                </a:lnTo>
                <a:lnTo>
                  <a:pt x="146696" y="155708"/>
                </a:lnTo>
                <a:lnTo>
                  <a:pt x="146705" y="155708"/>
                </a:lnTo>
                <a:lnTo>
                  <a:pt x="146708" y="155703"/>
                </a:lnTo>
                <a:lnTo>
                  <a:pt x="146712" y="155695"/>
                </a:lnTo>
                <a:lnTo>
                  <a:pt x="146711" y="155691"/>
                </a:lnTo>
                <a:lnTo>
                  <a:pt x="146697" y="155687"/>
                </a:lnTo>
                <a:lnTo>
                  <a:pt x="146683" y="155686"/>
                </a:lnTo>
                <a:lnTo>
                  <a:pt x="146669" y="155682"/>
                </a:lnTo>
                <a:lnTo>
                  <a:pt x="146661" y="155673"/>
                </a:lnTo>
                <a:lnTo>
                  <a:pt x="146661" y="155665"/>
                </a:lnTo>
                <a:lnTo>
                  <a:pt x="146662" y="155662"/>
                </a:lnTo>
                <a:lnTo>
                  <a:pt x="146661" y="155655"/>
                </a:lnTo>
                <a:lnTo>
                  <a:pt x="146649" y="155655"/>
                </a:lnTo>
                <a:lnTo>
                  <a:pt x="146645" y="155648"/>
                </a:lnTo>
                <a:lnTo>
                  <a:pt x="146650" y="155637"/>
                </a:lnTo>
                <a:lnTo>
                  <a:pt x="146650" y="155637"/>
                </a:lnTo>
                <a:lnTo>
                  <a:pt x="146636" y="155628"/>
                </a:lnTo>
                <a:lnTo>
                  <a:pt x="146617" y="155605"/>
                </a:lnTo>
                <a:lnTo>
                  <a:pt x="146619" y="155596"/>
                </a:lnTo>
                <a:lnTo>
                  <a:pt x="146631" y="155604"/>
                </a:lnTo>
                <a:lnTo>
                  <a:pt x="146638" y="155605"/>
                </a:lnTo>
                <a:lnTo>
                  <a:pt x="146640" y="155592"/>
                </a:lnTo>
                <a:lnTo>
                  <a:pt x="146638" y="155590"/>
                </a:lnTo>
                <a:lnTo>
                  <a:pt x="146632" y="155582"/>
                </a:lnTo>
                <a:lnTo>
                  <a:pt x="146632" y="155576"/>
                </a:lnTo>
                <a:lnTo>
                  <a:pt x="146629" y="155571"/>
                </a:lnTo>
                <a:lnTo>
                  <a:pt x="146621" y="155568"/>
                </a:lnTo>
                <a:lnTo>
                  <a:pt x="146613" y="155566"/>
                </a:lnTo>
                <a:lnTo>
                  <a:pt x="146602" y="155566"/>
                </a:lnTo>
                <a:lnTo>
                  <a:pt x="146596" y="155554"/>
                </a:lnTo>
                <a:lnTo>
                  <a:pt x="146594" y="155544"/>
                </a:lnTo>
                <a:lnTo>
                  <a:pt x="146587" y="155530"/>
                </a:lnTo>
                <a:lnTo>
                  <a:pt x="146582" y="155525"/>
                </a:lnTo>
                <a:lnTo>
                  <a:pt x="146576" y="155512"/>
                </a:lnTo>
                <a:lnTo>
                  <a:pt x="146572" y="155507"/>
                </a:lnTo>
                <a:lnTo>
                  <a:pt x="146572" y="155499"/>
                </a:lnTo>
                <a:lnTo>
                  <a:pt x="146572" y="155478"/>
                </a:lnTo>
                <a:lnTo>
                  <a:pt x="146572" y="155453"/>
                </a:lnTo>
                <a:lnTo>
                  <a:pt x="146572" y="155439"/>
                </a:lnTo>
                <a:lnTo>
                  <a:pt x="146577" y="155420"/>
                </a:lnTo>
                <a:lnTo>
                  <a:pt x="146574" y="155404"/>
                </a:lnTo>
                <a:lnTo>
                  <a:pt x="146574" y="155398"/>
                </a:lnTo>
                <a:lnTo>
                  <a:pt x="146566" y="155389"/>
                </a:lnTo>
                <a:lnTo>
                  <a:pt x="146564" y="155387"/>
                </a:lnTo>
                <a:lnTo>
                  <a:pt x="146554" y="155379"/>
                </a:lnTo>
                <a:lnTo>
                  <a:pt x="146545" y="155379"/>
                </a:lnTo>
                <a:lnTo>
                  <a:pt x="146537" y="155385"/>
                </a:lnTo>
                <a:lnTo>
                  <a:pt x="146530" y="155385"/>
                </a:lnTo>
                <a:lnTo>
                  <a:pt x="146527" y="155372"/>
                </a:lnTo>
                <a:lnTo>
                  <a:pt x="146525" y="155362"/>
                </a:lnTo>
                <a:lnTo>
                  <a:pt x="146525" y="155353"/>
                </a:lnTo>
                <a:lnTo>
                  <a:pt x="146535" y="155345"/>
                </a:lnTo>
                <a:lnTo>
                  <a:pt x="146546" y="155341"/>
                </a:lnTo>
                <a:lnTo>
                  <a:pt x="146549" y="155340"/>
                </a:lnTo>
                <a:lnTo>
                  <a:pt x="146560" y="155338"/>
                </a:lnTo>
                <a:lnTo>
                  <a:pt x="146560" y="155337"/>
                </a:lnTo>
                <a:lnTo>
                  <a:pt x="146564" y="155331"/>
                </a:lnTo>
                <a:lnTo>
                  <a:pt x="146568" y="155325"/>
                </a:lnTo>
                <a:lnTo>
                  <a:pt x="146570" y="155317"/>
                </a:lnTo>
                <a:lnTo>
                  <a:pt x="146570" y="155308"/>
                </a:lnTo>
                <a:lnTo>
                  <a:pt x="146570" y="155295"/>
                </a:lnTo>
                <a:lnTo>
                  <a:pt x="146572" y="155285"/>
                </a:lnTo>
                <a:lnTo>
                  <a:pt x="146579" y="155269"/>
                </a:lnTo>
                <a:lnTo>
                  <a:pt x="146587" y="155247"/>
                </a:lnTo>
                <a:lnTo>
                  <a:pt x="146589" y="155238"/>
                </a:lnTo>
                <a:lnTo>
                  <a:pt x="146589" y="155235"/>
                </a:lnTo>
                <a:lnTo>
                  <a:pt x="146588" y="155228"/>
                </a:lnTo>
                <a:lnTo>
                  <a:pt x="146584" y="155214"/>
                </a:lnTo>
                <a:lnTo>
                  <a:pt x="146582" y="155210"/>
                </a:lnTo>
                <a:lnTo>
                  <a:pt x="146591" y="155200"/>
                </a:lnTo>
                <a:lnTo>
                  <a:pt x="146591" y="155199"/>
                </a:lnTo>
                <a:lnTo>
                  <a:pt x="146596" y="155195"/>
                </a:lnTo>
                <a:lnTo>
                  <a:pt x="146596" y="155193"/>
                </a:lnTo>
                <a:lnTo>
                  <a:pt x="146597" y="155182"/>
                </a:lnTo>
                <a:lnTo>
                  <a:pt x="146585" y="155176"/>
                </a:lnTo>
                <a:lnTo>
                  <a:pt x="146578" y="155171"/>
                </a:lnTo>
                <a:lnTo>
                  <a:pt x="146576" y="155167"/>
                </a:lnTo>
                <a:lnTo>
                  <a:pt x="146573" y="155162"/>
                </a:lnTo>
                <a:lnTo>
                  <a:pt x="146564" y="155144"/>
                </a:lnTo>
                <a:lnTo>
                  <a:pt x="146570" y="155135"/>
                </a:lnTo>
                <a:lnTo>
                  <a:pt x="146580" y="155131"/>
                </a:lnTo>
                <a:lnTo>
                  <a:pt x="146585" y="155128"/>
                </a:lnTo>
                <a:lnTo>
                  <a:pt x="146586" y="155120"/>
                </a:lnTo>
                <a:lnTo>
                  <a:pt x="146576" y="155114"/>
                </a:lnTo>
                <a:lnTo>
                  <a:pt x="146569" y="155111"/>
                </a:lnTo>
                <a:lnTo>
                  <a:pt x="146556" y="155103"/>
                </a:lnTo>
                <a:lnTo>
                  <a:pt x="146555" y="155097"/>
                </a:lnTo>
                <a:lnTo>
                  <a:pt x="146558" y="155090"/>
                </a:lnTo>
                <a:lnTo>
                  <a:pt x="146557" y="155079"/>
                </a:lnTo>
                <a:lnTo>
                  <a:pt x="146557" y="155062"/>
                </a:lnTo>
                <a:lnTo>
                  <a:pt x="146551" y="155058"/>
                </a:lnTo>
                <a:lnTo>
                  <a:pt x="146542" y="155056"/>
                </a:lnTo>
                <a:lnTo>
                  <a:pt x="146526" y="155050"/>
                </a:lnTo>
                <a:lnTo>
                  <a:pt x="146514" y="155048"/>
                </a:lnTo>
                <a:lnTo>
                  <a:pt x="146513" y="155039"/>
                </a:lnTo>
                <a:lnTo>
                  <a:pt x="146501" y="155026"/>
                </a:lnTo>
                <a:lnTo>
                  <a:pt x="146486" y="155017"/>
                </a:lnTo>
                <a:lnTo>
                  <a:pt x="146474" y="155018"/>
                </a:lnTo>
                <a:lnTo>
                  <a:pt x="146465" y="155018"/>
                </a:lnTo>
                <a:lnTo>
                  <a:pt x="146459" y="155024"/>
                </a:lnTo>
                <a:lnTo>
                  <a:pt x="146453" y="155030"/>
                </a:lnTo>
                <a:lnTo>
                  <a:pt x="146447" y="155044"/>
                </a:lnTo>
                <a:lnTo>
                  <a:pt x="146438" y="155046"/>
                </a:lnTo>
                <a:lnTo>
                  <a:pt x="146435" y="155042"/>
                </a:lnTo>
                <a:lnTo>
                  <a:pt x="146433" y="155038"/>
                </a:lnTo>
                <a:lnTo>
                  <a:pt x="146429" y="155034"/>
                </a:lnTo>
                <a:lnTo>
                  <a:pt x="146432" y="155030"/>
                </a:lnTo>
                <a:lnTo>
                  <a:pt x="146442" y="155031"/>
                </a:lnTo>
                <a:lnTo>
                  <a:pt x="146448" y="155031"/>
                </a:lnTo>
                <a:lnTo>
                  <a:pt x="146448" y="155026"/>
                </a:lnTo>
                <a:lnTo>
                  <a:pt x="146448" y="155021"/>
                </a:lnTo>
                <a:lnTo>
                  <a:pt x="146442" y="155022"/>
                </a:lnTo>
                <a:lnTo>
                  <a:pt x="146430" y="155022"/>
                </a:lnTo>
                <a:lnTo>
                  <a:pt x="146429" y="155021"/>
                </a:lnTo>
                <a:lnTo>
                  <a:pt x="146417" y="155012"/>
                </a:lnTo>
                <a:lnTo>
                  <a:pt x="146405" y="155010"/>
                </a:lnTo>
                <a:lnTo>
                  <a:pt x="146393" y="154996"/>
                </a:lnTo>
                <a:lnTo>
                  <a:pt x="146384" y="154968"/>
                </a:lnTo>
                <a:lnTo>
                  <a:pt x="146374" y="154963"/>
                </a:lnTo>
                <a:lnTo>
                  <a:pt x="146348" y="154947"/>
                </a:lnTo>
                <a:lnTo>
                  <a:pt x="146319" y="154936"/>
                </a:lnTo>
                <a:lnTo>
                  <a:pt x="146307" y="154929"/>
                </a:lnTo>
                <a:lnTo>
                  <a:pt x="146281" y="154929"/>
                </a:lnTo>
                <a:lnTo>
                  <a:pt x="146274" y="154926"/>
                </a:lnTo>
                <a:lnTo>
                  <a:pt x="146266" y="154931"/>
                </a:lnTo>
                <a:lnTo>
                  <a:pt x="146252" y="154927"/>
                </a:lnTo>
                <a:lnTo>
                  <a:pt x="146252" y="154923"/>
                </a:lnTo>
                <a:lnTo>
                  <a:pt x="146252" y="154912"/>
                </a:lnTo>
                <a:lnTo>
                  <a:pt x="146253" y="154905"/>
                </a:lnTo>
                <a:lnTo>
                  <a:pt x="146260" y="154888"/>
                </a:lnTo>
                <a:lnTo>
                  <a:pt x="146273" y="154868"/>
                </a:lnTo>
                <a:lnTo>
                  <a:pt x="146275" y="154854"/>
                </a:lnTo>
                <a:lnTo>
                  <a:pt x="146275" y="154843"/>
                </a:lnTo>
                <a:lnTo>
                  <a:pt x="146271" y="154827"/>
                </a:lnTo>
                <a:lnTo>
                  <a:pt x="146256" y="154817"/>
                </a:lnTo>
                <a:lnTo>
                  <a:pt x="146251" y="154806"/>
                </a:lnTo>
                <a:lnTo>
                  <a:pt x="146247" y="154797"/>
                </a:lnTo>
                <a:lnTo>
                  <a:pt x="146240" y="154788"/>
                </a:lnTo>
                <a:lnTo>
                  <a:pt x="146238" y="154783"/>
                </a:lnTo>
                <a:lnTo>
                  <a:pt x="146237" y="154776"/>
                </a:lnTo>
                <a:lnTo>
                  <a:pt x="146228" y="154764"/>
                </a:lnTo>
                <a:lnTo>
                  <a:pt x="146204" y="154747"/>
                </a:lnTo>
                <a:lnTo>
                  <a:pt x="146195" y="154738"/>
                </a:lnTo>
                <a:lnTo>
                  <a:pt x="146185" y="154731"/>
                </a:lnTo>
                <a:lnTo>
                  <a:pt x="146167" y="154728"/>
                </a:lnTo>
                <a:lnTo>
                  <a:pt x="146149" y="154724"/>
                </a:lnTo>
                <a:lnTo>
                  <a:pt x="146100" y="154722"/>
                </a:lnTo>
                <a:lnTo>
                  <a:pt x="146090" y="154715"/>
                </a:lnTo>
                <a:lnTo>
                  <a:pt x="146083" y="154704"/>
                </a:lnTo>
                <a:lnTo>
                  <a:pt x="146077" y="154696"/>
                </a:lnTo>
                <a:lnTo>
                  <a:pt x="146076" y="154687"/>
                </a:lnTo>
                <a:lnTo>
                  <a:pt x="146069" y="154680"/>
                </a:lnTo>
                <a:lnTo>
                  <a:pt x="146067" y="154675"/>
                </a:lnTo>
                <a:lnTo>
                  <a:pt x="146067" y="154668"/>
                </a:lnTo>
                <a:lnTo>
                  <a:pt x="146072" y="154663"/>
                </a:lnTo>
                <a:lnTo>
                  <a:pt x="146074" y="154660"/>
                </a:lnTo>
                <a:lnTo>
                  <a:pt x="146075" y="154655"/>
                </a:lnTo>
                <a:lnTo>
                  <a:pt x="146074" y="154654"/>
                </a:lnTo>
                <a:lnTo>
                  <a:pt x="146053" y="154652"/>
                </a:lnTo>
                <a:lnTo>
                  <a:pt x="146038" y="154654"/>
                </a:lnTo>
                <a:lnTo>
                  <a:pt x="146026" y="154654"/>
                </a:lnTo>
                <a:lnTo>
                  <a:pt x="146025" y="154654"/>
                </a:lnTo>
                <a:lnTo>
                  <a:pt x="146005" y="154652"/>
                </a:lnTo>
                <a:lnTo>
                  <a:pt x="145986" y="154636"/>
                </a:lnTo>
                <a:lnTo>
                  <a:pt x="145944" y="154627"/>
                </a:lnTo>
                <a:lnTo>
                  <a:pt x="145927" y="154607"/>
                </a:lnTo>
                <a:lnTo>
                  <a:pt x="145927" y="154598"/>
                </a:lnTo>
                <a:lnTo>
                  <a:pt x="145919" y="154586"/>
                </a:lnTo>
                <a:lnTo>
                  <a:pt x="145931" y="154580"/>
                </a:lnTo>
                <a:lnTo>
                  <a:pt x="145935" y="154579"/>
                </a:lnTo>
                <a:lnTo>
                  <a:pt x="145936" y="154569"/>
                </a:lnTo>
                <a:lnTo>
                  <a:pt x="145939" y="154562"/>
                </a:lnTo>
                <a:lnTo>
                  <a:pt x="145942" y="154554"/>
                </a:lnTo>
                <a:lnTo>
                  <a:pt x="145944" y="154545"/>
                </a:lnTo>
                <a:lnTo>
                  <a:pt x="145944" y="154536"/>
                </a:lnTo>
                <a:lnTo>
                  <a:pt x="145950" y="154523"/>
                </a:lnTo>
                <a:lnTo>
                  <a:pt x="145953" y="154521"/>
                </a:lnTo>
                <a:lnTo>
                  <a:pt x="145965" y="154502"/>
                </a:lnTo>
                <a:lnTo>
                  <a:pt x="145964" y="154487"/>
                </a:lnTo>
                <a:lnTo>
                  <a:pt x="145964" y="154478"/>
                </a:lnTo>
                <a:lnTo>
                  <a:pt x="145967" y="154463"/>
                </a:lnTo>
                <a:lnTo>
                  <a:pt x="145970" y="154459"/>
                </a:lnTo>
                <a:lnTo>
                  <a:pt x="145948" y="154451"/>
                </a:lnTo>
                <a:lnTo>
                  <a:pt x="145948" y="154437"/>
                </a:lnTo>
                <a:lnTo>
                  <a:pt x="145960" y="154430"/>
                </a:lnTo>
                <a:lnTo>
                  <a:pt x="145972" y="154414"/>
                </a:lnTo>
                <a:lnTo>
                  <a:pt x="145957" y="154407"/>
                </a:lnTo>
                <a:lnTo>
                  <a:pt x="145957" y="154396"/>
                </a:lnTo>
                <a:lnTo>
                  <a:pt x="145962" y="154387"/>
                </a:lnTo>
                <a:lnTo>
                  <a:pt x="145967" y="154387"/>
                </a:lnTo>
                <a:lnTo>
                  <a:pt x="145974" y="154387"/>
                </a:lnTo>
                <a:lnTo>
                  <a:pt x="145988" y="154381"/>
                </a:lnTo>
                <a:lnTo>
                  <a:pt x="145993" y="154380"/>
                </a:lnTo>
                <a:lnTo>
                  <a:pt x="145998" y="154368"/>
                </a:lnTo>
                <a:lnTo>
                  <a:pt x="145993" y="154347"/>
                </a:lnTo>
                <a:lnTo>
                  <a:pt x="145988" y="154340"/>
                </a:lnTo>
                <a:lnTo>
                  <a:pt x="145986" y="154336"/>
                </a:lnTo>
                <a:lnTo>
                  <a:pt x="145974" y="154322"/>
                </a:lnTo>
                <a:lnTo>
                  <a:pt x="145974" y="154317"/>
                </a:lnTo>
                <a:lnTo>
                  <a:pt x="145974" y="154313"/>
                </a:lnTo>
                <a:lnTo>
                  <a:pt x="145974" y="154304"/>
                </a:lnTo>
                <a:lnTo>
                  <a:pt x="145957" y="154292"/>
                </a:lnTo>
                <a:lnTo>
                  <a:pt x="145943" y="154285"/>
                </a:lnTo>
                <a:lnTo>
                  <a:pt x="145917" y="154248"/>
                </a:lnTo>
                <a:lnTo>
                  <a:pt x="145917" y="154232"/>
                </a:lnTo>
                <a:lnTo>
                  <a:pt x="145929" y="154214"/>
                </a:lnTo>
                <a:lnTo>
                  <a:pt x="145936" y="154214"/>
                </a:lnTo>
                <a:lnTo>
                  <a:pt x="145953" y="154204"/>
                </a:lnTo>
                <a:lnTo>
                  <a:pt x="145953" y="154191"/>
                </a:lnTo>
                <a:lnTo>
                  <a:pt x="145953" y="154177"/>
                </a:lnTo>
                <a:lnTo>
                  <a:pt x="145948" y="154158"/>
                </a:lnTo>
                <a:lnTo>
                  <a:pt x="145929" y="154149"/>
                </a:lnTo>
                <a:lnTo>
                  <a:pt x="145914" y="154140"/>
                </a:lnTo>
                <a:lnTo>
                  <a:pt x="145924" y="154117"/>
                </a:lnTo>
                <a:lnTo>
                  <a:pt x="145933" y="154117"/>
                </a:lnTo>
                <a:lnTo>
                  <a:pt x="145933" y="154098"/>
                </a:lnTo>
                <a:lnTo>
                  <a:pt x="145931" y="154089"/>
                </a:lnTo>
                <a:lnTo>
                  <a:pt x="145931" y="154084"/>
                </a:lnTo>
                <a:lnTo>
                  <a:pt x="145926" y="154078"/>
                </a:lnTo>
                <a:lnTo>
                  <a:pt x="145912" y="154078"/>
                </a:lnTo>
                <a:lnTo>
                  <a:pt x="145903" y="154082"/>
                </a:lnTo>
                <a:lnTo>
                  <a:pt x="145900" y="154089"/>
                </a:lnTo>
                <a:lnTo>
                  <a:pt x="145891" y="154091"/>
                </a:lnTo>
                <a:lnTo>
                  <a:pt x="145877" y="154100"/>
                </a:lnTo>
                <a:lnTo>
                  <a:pt x="145860" y="154095"/>
                </a:lnTo>
                <a:lnTo>
                  <a:pt x="145852" y="154076"/>
                </a:lnTo>
                <a:lnTo>
                  <a:pt x="145851" y="154069"/>
                </a:lnTo>
                <a:lnTo>
                  <a:pt x="145856" y="154064"/>
                </a:lnTo>
                <a:lnTo>
                  <a:pt x="145856" y="154063"/>
                </a:lnTo>
                <a:lnTo>
                  <a:pt x="145860" y="154059"/>
                </a:lnTo>
                <a:lnTo>
                  <a:pt x="145859" y="154050"/>
                </a:lnTo>
                <a:lnTo>
                  <a:pt x="145848" y="154041"/>
                </a:lnTo>
                <a:lnTo>
                  <a:pt x="145843" y="154025"/>
                </a:lnTo>
                <a:lnTo>
                  <a:pt x="145839" y="154017"/>
                </a:lnTo>
                <a:lnTo>
                  <a:pt x="145826" y="154011"/>
                </a:lnTo>
                <a:lnTo>
                  <a:pt x="145820" y="154006"/>
                </a:lnTo>
                <a:lnTo>
                  <a:pt x="145815" y="153990"/>
                </a:lnTo>
                <a:lnTo>
                  <a:pt x="145815" y="153981"/>
                </a:lnTo>
                <a:lnTo>
                  <a:pt x="145815" y="153972"/>
                </a:lnTo>
                <a:lnTo>
                  <a:pt x="145821" y="153947"/>
                </a:lnTo>
                <a:lnTo>
                  <a:pt x="145825" y="153939"/>
                </a:lnTo>
                <a:lnTo>
                  <a:pt x="145839" y="153930"/>
                </a:lnTo>
                <a:lnTo>
                  <a:pt x="145833" y="153918"/>
                </a:lnTo>
                <a:lnTo>
                  <a:pt x="145827" y="153917"/>
                </a:lnTo>
                <a:lnTo>
                  <a:pt x="145820" y="153917"/>
                </a:lnTo>
                <a:lnTo>
                  <a:pt x="145817" y="153913"/>
                </a:lnTo>
                <a:lnTo>
                  <a:pt x="145806" y="153903"/>
                </a:lnTo>
                <a:lnTo>
                  <a:pt x="145803" y="153899"/>
                </a:lnTo>
                <a:lnTo>
                  <a:pt x="145797" y="153898"/>
                </a:lnTo>
                <a:lnTo>
                  <a:pt x="145797" y="153890"/>
                </a:lnTo>
                <a:lnTo>
                  <a:pt x="145803" y="153886"/>
                </a:lnTo>
                <a:lnTo>
                  <a:pt x="145805" y="153884"/>
                </a:lnTo>
                <a:lnTo>
                  <a:pt x="145807" y="153882"/>
                </a:lnTo>
                <a:lnTo>
                  <a:pt x="145812" y="153878"/>
                </a:lnTo>
                <a:lnTo>
                  <a:pt x="145814" y="153867"/>
                </a:lnTo>
                <a:lnTo>
                  <a:pt x="145811" y="153865"/>
                </a:lnTo>
                <a:lnTo>
                  <a:pt x="145808" y="153863"/>
                </a:lnTo>
                <a:lnTo>
                  <a:pt x="145813" y="153849"/>
                </a:lnTo>
                <a:lnTo>
                  <a:pt x="145824" y="153846"/>
                </a:lnTo>
                <a:lnTo>
                  <a:pt x="145824" y="153846"/>
                </a:lnTo>
                <a:lnTo>
                  <a:pt x="145829" y="153839"/>
                </a:lnTo>
                <a:lnTo>
                  <a:pt x="145844" y="153832"/>
                </a:lnTo>
                <a:lnTo>
                  <a:pt x="145850" y="153822"/>
                </a:lnTo>
                <a:lnTo>
                  <a:pt x="145850" y="153821"/>
                </a:lnTo>
                <a:lnTo>
                  <a:pt x="145855" y="153809"/>
                </a:lnTo>
                <a:lnTo>
                  <a:pt x="145855" y="153802"/>
                </a:lnTo>
                <a:lnTo>
                  <a:pt x="145855" y="153792"/>
                </a:lnTo>
                <a:lnTo>
                  <a:pt x="145860" y="153784"/>
                </a:lnTo>
                <a:lnTo>
                  <a:pt x="145863" y="153775"/>
                </a:lnTo>
                <a:lnTo>
                  <a:pt x="145869" y="153775"/>
                </a:lnTo>
                <a:lnTo>
                  <a:pt x="145871" y="153765"/>
                </a:lnTo>
                <a:lnTo>
                  <a:pt x="145890" y="153755"/>
                </a:lnTo>
                <a:lnTo>
                  <a:pt x="145892" y="153737"/>
                </a:lnTo>
                <a:lnTo>
                  <a:pt x="145884" y="153724"/>
                </a:lnTo>
                <a:lnTo>
                  <a:pt x="145866" y="153717"/>
                </a:lnTo>
                <a:lnTo>
                  <a:pt x="145868" y="153712"/>
                </a:lnTo>
                <a:lnTo>
                  <a:pt x="145869" y="153708"/>
                </a:lnTo>
                <a:lnTo>
                  <a:pt x="145876" y="153687"/>
                </a:lnTo>
                <a:lnTo>
                  <a:pt x="145891" y="153674"/>
                </a:lnTo>
                <a:lnTo>
                  <a:pt x="145896" y="153666"/>
                </a:lnTo>
                <a:lnTo>
                  <a:pt x="145897" y="153648"/>
                </a:lnTo>
                <a:lnTo>
                  <a:pt x="145907" y="153633"/>
                </a:lnTo>
                <a:lnTo>
                  <a:pt x="145889" y="153623"/>
                </a:lnTo>
                <a:lnTo>
                  <a:pt x="145874" y="153609"/>
                </a:lnTo>
                <a:lnTo>
                  <a:pt x="145877" y="153599"/>
                </a:lnTo>
                <a:lnTo>
                  <a:pt x="145886" y="153589"/>
                </a:lnTo>
                <a:lnTo>
                  <a:pt x="145893" y="153569"/>
                </a:lnTo>
                <a:lnTo>
                  <a:pt x="145900" y="153560"/>
                </a:lnTo>
                <a:lnTo>
                  <a:pt x="145903" y="153556"/>
                </a:lnTo>
                <a:lnTo>
                  <a:pt x="145903" y="153551"/>
                </a:lnTo>
                <a:lnTo>
                  <a:pt x="145904" y="153536"/>
                </a:lnTo>
                <a:lnTo>
                  <a:pt x="145890" y="153523"/>
                </a:lnTo>
                <a:lnTo>
                  <a:pt x="145895" y="153510"/>
                </a:lnTo>
                <a:lnTo>
                  <a:pt x="145910" y="153501"/>
                </a:lnTo>
                <a:lnTo>
                  <a:pt x="145924" y="153498"/>
                </a:lnTo>
                <a:lnTo>
                  <a:pt x="145916" y="153473"/>
                </a:lnTo>
                <a:lnTo>
                  <a:pt x="145905" y="153452"/>
                </a:lnTo>
                <a:lnTo>
                  <a:pt x="145889" y="153433"/>
                </a:lnTo>
                <a:lnTo>
                  <a:pt x="145880" y="153418"/>
                </a:lnTo>
                <a:lnTo>
                  <a:pt x="145881" y="153395"/>
                </a:lnTo>
                <a:lnTo>
                  <a:pt x="145898" y="153380"/>
                </a:lnTo>
                <a:lnTo>
                  <a:pt x="145902" y="153380"/>
                </a:lnTo>
                <a:lnTo>
                  <a:pt x="145910" y="153376"/>
                </a:lnTo>
                <a:lnTo>
                  <a:pt x="145893" y="153356"/>
                </a:lnTo>
                <a:lnTo>
                  <a:pt x="145878" y="153343"/>
                </a:lnTo>
                <a:lnTo>
                  <a:pt x="145861" y="153335"/>
                </a:lnTo>
                <a:lnTo>
                  <a:pt x="145837" y="153305"/>
                </a:lnTo>
                <a:lnTo>
                  <a:pt x="145823" y="153287"/>
                </a:lnTo>
                <a:lnTo>
                  <a:pt x="145830" y="153278"/>
                </a:lnTo>
                <a:lnTo>
                  <a:pt x="145843" y="153281"/>
                </a:lnTo>
                <a:lnTo>
                  <a:pt x="145854" y="153283"/>
                </a:lnTo>
                <a:lnTo>
                  <a:pt x="145859" y="153284"/>
                </a:lnTo>
                <a:lnTo>
                  <a:pt x="145850" y="153259"/>
                </a:lnTo>
                <a:lnTo>
                  <a:pt x="145840" y="153233"/>
                </a:lnTo>
                <a:lnTo>
                  <a:pt x="145829" y="153219"/>
                </a:lnTo>
                <a:lnTo>
                  <a:pt x="145825" y="153215"/>
                </a:lnTo>
                <a:lnTo>
                  <a:pt x="145813" y="153201"/>
                </a:lnTo>
                <a:lnTo>
                  <a:pt x="145810" y="153182"/>
                </a:lnTo>
                <a:lnTo>
                  <a:pt x="145815" y="153165"/>
                </a:lnTo>
                <a:lnTo>
                  <a:pt x="145826" y="153150"/>
                </a:lnTo>
                <a:lnTo>
                  <a:pt x="145846" y="153150"/>
                </a:lnTo>
                <a:lnTo>
                  <a:pt x="145847" y="153150"/>
                </a:lnTo>
                <a:lnTo>
                  <a:pt x="145857" y="153150"/>
                </a:lnTo>
                <a:lnTo>
                  <a:pt x="145858" y="153135"/>
                </a:lnTo>
                <a:lnTo>
                  <a:pt x="145856" y="153126"/>
                </a:lnTo>
                <a:lnTo>
                  <a:pt x="145855" y="153108"/>
                </a:lnTo>
                <a:lnTo>
                  <a:pt x="145855" y="153094"/>
                </a:lnTo>
                <a:lnTo>
                  <a:pt x="145863" y="153086"/>
                </a:lnTo>
                <a:lnTo>
                  <a:pt x="145878" y="153074"/>
                </a:lnTo>
                <a:lnTo>
                  <a:pt x="145879" y="153072"/>
                </a:lnTo>
                <a:lnTo>
                  <a:pt x="145888" y="153053"/>
                </a:lnTo>
                <a:lnTo>
                  <a:pt x="145889" y="153029"/>
                </a:lnTo>
                <a:lnTo>
                  <a:pt x="145895" y="153011"/>
                </a:lnTo>
                <a:lnTo>
                  <a:pt x="145897" y="152995"/>
                </a:lnTo>
                <a:lnTo>
                  <a:pt x="145896" y="152985"/>
                </a:lnTo>
                <a:lnTo>
                  <a:pt x="145895" y="152972"/>
                </a:lnTo>
                <a:lnTo>
                  <a:pt x="145883" y="152956"/>
                </a:lnTo>
                <a:lnTo>
                  <a:pt x="145861" y="152944"/>
                </a:lnTo>
                <a:lnTo>
                  <a:pt x="145829" y="152937"/>
                </a:lnTo>
                <a:lnTo>
                  <a:pt x="145807" y="152937"/>
                </a:lnTo>
                <a:lnTo>
                  <a:pt x="145783" y="152943"/>
                </a:lnTo>
                <a:lnTo>
                  <a:pt x="145773" y="152937"/>
                </a:lnTo>
                <a:lnTo>
                  <a:pt x="145767" y="152929"/>
                </a:lnTo>
                <a:lnTo>
                  <a:pt x="145759" y="152919"/>
                </a:lnTo>
                <a:lnTo>
                  <a:pt x="145739" y="152917"/>
                </a:lnTo>
                <a:lnTo>
                  <a:pt x="145722" y="152917"/>
                </a:lnTo>
                <a:lnTo>
                  <a:pt x="145718" y="152909"/>
                </a:lnTo>
                <a:lnTo>
                  <a:pt x="145725" y="152898"/>
                </a:lnTo>
                <a:lnTo>
                  <a:pt x="145726" y="152888"/>
                </a:lnTo>
                <a:lnTo>
                  <a:pt x="145719" y="152872"/>
                </a:lnTo>
                <a:lnTo>
                  <a:pt x="145705" y="152854"/>
                </a:lnTo>
                <a:lnTo>
                  <a:pt x="145689" y="152840"/>
                </a:lnTo>
                <a:lnTo>
                  <a:pt x="145686" y="152824"/>
                </a:lnTo>
                <a:lnTo>
                  <a:pt x="145679" y="152799"/>
                </a:lnTo>
                <a:lnTo>
                  <a:pt x="145665" y="152786"/>
                </a:lnTo>
                <a:lnTo>
                  <a:pt x="145646" y="152792"/>
                </a:lnTo>
                <a:lnTo>
                  <a:pt x="145635" y="152784"/>
                </a:lnTo>
                <a:lnTo>
                  <a:pt x="145633" y="152777"/>
                </a:lnTo>
                <a:lnTo>
                  <a:pt x="145629" y="152772"/>
                </a:lnTo>
                <a:lnTo>
                  <a:pt x="145629" y="152765"/>
                </a:lnTo>
                <a:lnTo>
                  <a:pt x="145629" y="152763"/>
                </a:lnTo>
                <a:lnTo>
                  <a:pt x="145619" y="152758"/>
                </a:lnTo>
                <a:lnTo>
                  <a:pt x="145586" y="152756"/>
                </a:lnTo>
                <a:lnTo>
                  <a:pt x="145570" y="152748"/>
                </a:lnTo>
                <a:lnTo>
                  <a:pt x="145562" y="152739"/>
                </a:lnTo>
                <a:lnTo>
                  <a:pt x="145550" y="152735"/>
                </a:lnTo>
                <a:lnTo>
                  <a:pt x="145530" y="152729"/>
                </a:lnTo>
                <a:lnTo>
                  <a:pt x="145522" y="152727"/>
                </a:lnTo>
                <a:lnTo>
                  <a:pt x="145512" y="152718"/>
                </a:lnTo>
                <a:lnTo>
                  <a:pt x="145500" y="152711"/>
                </a:lnTo>
                <a:lnTo>
                  <a:pt x="145483" y="152709"/>
                </a:lnTo>
                <a:lnTo>
                  <a:pt x="145475" y="152709"/>
                </a:lnTo>
                <a:lnTo>
                  <a:pt x="145468" y="152701"/>
                </a:lnTo>
                <a:lnTo>
                  <a:pt x="145452" y="152695"/>
                </a:lnTo>
                <a:lnTo>
                  <a:pt x="145404" y="152675"/>
                </a:lnTo>
                <a:lnTo>
                  <a:pt x="145386" y="152666"/>
                </a:lnTo>
                <a:lnTo>
                  <a:pt x="145373" y="152657"/>
                </a:lnTo>
                <a:lnTo>
                  <a:pt x="145369" y="152643"/>
                </a:lnTo>
                <a:lnTo>
                  <a:pt x="145369" y="152629"/>
                </a:lnTo>
                <a:lnTo>
                  <a:pt x="145368" y="152624"/>
                </a:lnTo>
                <a:lnTo>
                  <a:pt x="145364" y="152616"/>
                </a:lnTo>
                <a:lnTo>
                  <a:pt x="145353" y="152611"/>
                </a:lnTo>
                <a:lnTo>
                  <a:pt x="145331" y="152604"/>
                </a:lnTo>
                <a:lnTo>
                  <a:pt x="145308" y="152611"/>
                </a:lnTo>
                <a:lnTo>
                  <a:pt x="145283" y="152610"/>
                </a:lnTo>
                <a:lnTo>
                  <a:pt x="145274" y="152611"/>
                </a:lnTo>
                <a:lnTo>
                  <a:pt x="145261" y="152612"/>
                </a:lnTo>
                <a:lnTo>
                  <a:pt x="145257" y="152627"/>
                </a:lnTo>
                <a:lnTo>
                  <a:pt x="145240" y="152627"/>
                </a:lnTo>
                <a:lnTo>
                  <a:pt x="145225" y="152628"/>
                </a:lnTo>
                <a:lnTo>
                  <a:pt x="145221" y="152628"/>
                </a:lnTo>
                <a:lnTo>
                  <a:pt x="145213" y="152632"/>
                </a:lnTo>
                <a:lnTo>
                  <a:pt x="145200" y="152631"/>
                </a:lnTo>
                <a:lnTo>
                  <a:pt x="145186" y="152617"/>
                </a:lnTo>
                <a:lnTo>
                  <a:pt x="145183" y="152611"/>
                </a:lnTo>
                <a:lnTo>
                  <a:pt x="145179" y="152601"/>
                </a:lnTo>
                <a:lnTo>
                  <a:pt x="145176" y="152588"/>
                </a:lnTo>
                <a:lnTo>
                  <a:pt x="145167" y="152579"/>
                </a:lnTo>
                <a:lnTo>
                  <a:pt x="145157" y="152570"/>
                </a:lnTo>
                <a:lnTo>
                  <a:pt x="145153" y="152562"/>
                </a:lnTo>
                <a:lnTo>
                  <a:pt x="145139" y="152553"/>
                </a:lnTo>
                <a:lnTo>
                  <a:pt x="145132" y="152555"/>
                </a:lnTo>
                <a:lnTo>
                  <a:pt x="145118" y="152548"/>
                </a:lnTo>
                <a:lnTo>
                  <a:pt x="145109" y="152535"/>
                </a:lnTo>
                <a:lnTo>
                  <a:pt x="145103" y="152528"/>
                </a:lnTo>
                <a:lnTo>
                  <a:pt x="145083" y="152517"/>
                </a:lnTo>
                <a:lnTo>
                  <a:pt x="145072" y="152516"/>
                </a:lnTo>
                <a:lnTo>
                  <a:pt x="145061" y="152512"/>
                </a:lnTo>
                <a:lnTo>
                  <a:pt x="145050" y="152504"/>
                </a:lnTo>
                <a:lnTo>
                  <a:pt x="145055" y="152497"/>
                </a:lnTo>
                <a:lnTo>
                  <a:pt x="145064" y="152491"/>
                </a:lnTo>
                <a:lnTo>
                  <a:pt x="145068" y="152476"/>
                </a:lnTo>
                <a:lnTo>
                  <a:pt x="145071" y="152466"/>
                </a:lnTo>
                <a:lnTo>
                  <a:pt x="145069" y="152454"/>
                </a:lnTo>
                <a:lnTo>
                  <a:pt x="145071" y="152447"/>
                </a:lnTo>
                <a:lnTo>
                  <a:pt x="145071" y="152437"/>
                </a:lnTo>
                <a:lnTo>
                  <a:pt x="145071" y="152421"/>
                </a:lnTo>
                <a:lnTo>
                  <a:pt x="145064" y="152413"/>
                </a:lnTo>
                <a:lnTo>
                  <a:pt x="145064" y="152400"/>
                </a:lnTo>
                <a:lnTo>
                  <a:pt x="145072" y="152392"/>
                </a:lnTo>
                <a:lnTo>
                  <a:pt x="145072" y="152391"/>
                </a:lnTo>
                <a:lnTo>
                  <a:pt x="145073" y="152381"/>
                </a:lnTo>
                <a:lnTo>
                  <a:pt x="145073" y="152381"/>
                </a:lnTo>
                <a:lnTo>
                  <a:pt x="145072" y="152369"/>
                </a:lnTo>
                <a:lnTo>
                  <a:pt x="145072" y="152360"/>
                </a:lnTo>
                <a:lnTo>
                  <a:pt x="145062" y="152344"/>
                </a:lnTo>
                <a:lnTo>
                  <a:pt x="145052" y="152336"/>
                </a:lnTo>
                <a:lnTo>
                  <a:pt x="145045" y="152322"/>
                </a:lnTo>
                <a:lnTo>
                  <a:pt x="145044" y="152313"/>
                </a:lnTo>
                <a:lnTo>
                  <a:pt x="145048" y="152300"/>
                </a:lnTo>
                <a:lnTo>
                  <a:pt x="145048" y="152295"/>
                </a:lnTo>
                <a:lnTo>
                  <a:pt x="145040" y="152282"/>
                </a:lnTo>
                <a:lnTo>
                  <a:pt x="145030" y="152280"/>
                </a:lnTo>
                <a:lnTo>
                  <a:pt x="145010" y="152274"/>
                </a:lnTo>
                <a:lnTo>
                  <a:pt x="144997" y="152265"/>
                </a:lnTo>
                <a:lnTo>
                  <a:pt x="144992" y="152260"/>
                </a:lnTo>
                <a:lnTo>
                  <a:pt x="144974" y="152249"/>
                </a:lnTo>
                <a:lnTo>
                  <a:pt x="144965" y="152242"/>
                </a:lnTo>
                <a:lnTo>
                  <a:pt x="144960" y="152242"/>
                </a:lnTo>
                <a:lnTo>
                  <a:pt x="144939" y="152229"/>
                </a:lnTo>
                <a:lnTo>
                  <a:pt x="144933" y="152214"/>
                </a:lnTo>
                <a:lnTo>
                  <a:pt x="144933" y="152201"/>
                </a:lnTo>
                <a:lnTo>
                  <a:pt x="144923" y="152187"/>
                </a:lnTo>
                <a:lnTo>
                  <a:pt x="144919" y="152177"/>
                </a:lnTo>
                <a:lnTo>
                  <a:pt x="144893" y="152155"/>
                </a:lnTo>
                <a:lnTo>
                  <a:pt x="144879" y="152149"/>
                </a:lnTo>
                <a:lnTo>
                  <a:pt x="144867" y="152140"/>
                </a:lnTo>
                <a:lnTo>
                  <a:pt x="144864" y="152132"/>
                </a:lnTo>
                <a:lnTo>
                  <a:pt x="144864" y="152122"/>
                </a:lnTo>
                <a:lnTo>
                  <a:pt x="144863" y="152112"/>
                </a:lnTo>
                <a:lnTo>
                  <a:pt x="144865" y="152108"/>
                </a:lnTo>
                <a:lnTo>
                  <a:pt x="144864" y="152105"/>
                </a:lnTo>
                <a:lnTo>
                  <a:pt x="144852" y="152094"/>
                </a:lnTo>
                <a:lnTo>
                  <a:pt x="144837" y="152099"/>
                </a:lnTo>
                <a:lnTo>
                  <a:pt x="144834" y="152104"/>
                </a:lnTo>
                <a:lnTo>
                  <a:pt x="144823" y="152100"/>
                </a:lnTo>
                <a:lnTo>
                  <a:pt x="144822" y="152090"/>
                </a:lnTo>
                <a:lnTo>
                  <a:pt x="144839" y="152071"/>
                </a:lnTo>
                <a:lnTo>
                  <a:pt x="144851" y="152064"/>
                </a:lnTo>
                <a:lnTo>
                  <a:pt x="144868" y="152057"/>
                </a:lnTo>
                <a:lnTo>
                  <a:pt x="144878" y="152051"/>
                </a:lnTo>
                <a:lnTo>
                  <a:pt x="144879" y="152038"/>
                </a:lnTo>
                <a:lnTo>
                  <a:pt x="144874" y="152024"/>
                </a:lnTo>
                <a:lnTo>
                  <a:pt x="144866" y="152027"/>
                </a:lnTo>
                <a:lnTo>
                  <a:pt x="144853" y="152031"/>
                </a:lnTo>
                <a:lnTo>
                  <a:pt x="144849" y="152019"/>
                </a:lnTo>
                <a:lnTo>
                  <a:pt x="144849" y="152014"/>
                </a:lnTo>
                <a:lnTo>
                  <a:pt x="144859" y="152010"/>
                </a:lnTo>
                <a:lnTo>
                  <a:pt x="144867" y="152005"/>
                </a:lnTo>
                <a:lnTo>
                  <a:pt x="144858" y="151986"/>
                </a:lnTo>
                <a:lnTo>
                  <a:pt x="144849" y="151977"/>
                </a:lnTo>
                <a:lnTo>
                  <a:pt x="144838" y="151975"/>
                </a:lnTo>
                <a:lnTo>
                  <a:pt x="144827" y="151958"/>
                </a:lnTo>
                <a:lnTo>
                  <a:pt x="144804" y="151952"/>
                </a:lnTo>
                <a:lnTo>
                  <a:pt x="144796" y="151959"/>
                </a:lnTo>
                <a:lnTo>
                  <a:pt x="144785" y="151967"/>
                </a:lnTo>
                <a:lnTo>
                  <a:pt x="144774" y="151967"/>
                </a:lnTo>
                <a:lnTo>
                  <a:pt x="144753" y="151958"/>
                </a:lnTo>
                <a:lnTo>
                  <a:pt x="144746" y="151950"/>
                </a:lnTo>
                <a:lnTo>
                  <a:pt x="144734" y="151937"/>
                </a:lnTo>
                <a:lnTo>
                  <a:pt x="144720" y="151927"/>
                </a:lnTo>
                <a:lnTo>
                  <a:pt x="144708" y="151917"/>
                </a:lnTo>
                <a:lnTo>
                  <a:pt x="144678" y="151906"/>
                </a:lnTo>
                <a:lnTo>
                  <a:pt x="144672" y="151901"/>
                </a:lnTo>
                <a:lnTo>
                  <a:pt x="144669" y="151895"/>
                </a:lnTo>
                <a:lnTo>
                  <a:pt x="144658" y="151896"/>
                </a:lnTo>
                <a:lnTo>
                  <a:pt x="144644" y="151896"/>
                </a:lnTo>
                <a:lnTo>
                  <a:pt x="144630" y="151890"/>
                </a:lnTo>
                <a:lnTo>
                  <a:pt x="144619" y="151889"/>
                </a:lnTo>
                <a:lnTo>
                  <a:pt x="144614" y="151907"/>
                </a:lnTo>
                <a:lnTo>
                  <a:pt x="144619" y="151914"/>
                </a:lnTo>
                <a:lnTo>
                  <a:pt x="144626" y="151932"/>
                </a:lnTo>
                <a:lnTo>
                  <a:pt x="144588" y="151937"/>
                </a:lnTo>
                <a:lnTo>
                  <a:pt x="144581" y="151937"/>
                </a:lnTo>
                <a:lnTo>
                  <a:pt x="144562" y="151921"/>
                </a:lnTo>
                <a:lnTo>
                  <a:pt x="144552" y="151916"/>
                </a:lnTo>
                <a:lnTo>
                  <a:pt x="144550" y="151916"/>
                </a:lnTo>
                <a:lnTo>
                  <a:pt x="144534" y="151907"/>
                </a:lnTo>
                <a:lnTo>
                  <a:pt x="144516" y="151904"/>
                </a:lnTo>
                <a:lnTo>
                  <a:pt x="144491" y="151899"/>
                </a:lnTo>
                <a:lnTo>
                  <a:pt x="144477" y="151893"/>
                </a:lnTo>
                <a:lnTo>
                  <a:pt x="144470" y="151886"/>
                </a:lnTo>
                <a:lnTo>
                  <a:pt x="144468" y="151875"/>
                </a:lnTo>
                <a:lnTo>
                  <a:pt x="144463" y="151866"/>
                </a:lnTo>
                <a:lnTo>
                  <a:pt x="144462" y="151864"/>
                </a:lnTo>
                <a:lnTo>
                  <a:pt x="144459" y="151865"/>
                </a:lnTo>
                <a:lnTo>
                  <a:pt x="144434" y="151867"/>
                </a:lnTo>
                <a:lnTo>
                  <a:pt x="144411" y="151869"/>
                </a:lnTo>
                <a:lnTo>
                  <a:pt x="144397" y="151859"/>
                </a:lnTo>
                <a:lnTo>
                  <a:pt x="144383" y="151854"/>
                </a:lnTo>
                <a:lnTo>
                  <a:pt x="144374" y="151844"/>
                </a:lnTo>
                <a:lnTo>
                  <a:pt x="144355" y="151843"/>
                </a:lnTo>
                <a:lnTo>
                  <a:pt x="144339" y="151834"/>
                </a:lnTo>
                <a:lnTo>
                  <a:pt x="144325" y="151822"/>
                </a:lnTo>
                <a:lnTo>
                  <a:pt x="144305" y="151811"/>
                </a:lnTo>
                <a:lnTo>
                  <a:pt x="144300" y="151799"/>
                </a:lnTo>
                <a:lnTo>
                  <a:pt x="144297" y="151799"/>
                </a:lnTo>
                <a:lnTo>
                  <a:pt x="144281" y="151792"/>
                </a:lnTo>
                <a:lnTo>
                  <a:pt x="144264" y="151787"/>
                </a:lnTo>
                <a:lnTo>
                  <a:pt x="144250" y="151780"/>
                </a:lnTo>
                <a:lnTo>
                  <a:pt x="144240" y="151773"/>
                </a:lnTo>
                <a:lnTo>
                  <a:pt x="144235" y="151773"/>
                </a:lnTo>
                <a:lnTo>
                  <a:pt x="144216" y="151764"/>
                </a:lnTo>
                <a:lnTo>
                  <a:pt x="144188" y="151748"/>
                </a:lnTo>
                <a:lnTo>
                  <a:pt x="144178" y="151739"/>
                </a:lnTo>
                <a:lnTo>
                  <a:pt x="144169" y="151725"/>
                </a:lnTo>
                <a:lnTo>
                  <a:pt x="144166" y="151690"/>
                </a:lnTo>
                <a:lnTo>
                  <a:pt x="144173" y="151669"/>
                </a:lnTo>
                <a:lnTo>
                  <a:pt x="144173" y="151651"/>
                </a:lnTo>
                <a:lnTo>
                  <a:pt x="144173" y="151639"/>
                </a:lnTo>
                <a:lnTo>
                  <a:pt x="144164" y="151623"/>
                </a:lnTo>
                <a:lnTo>
                  <a:pt x="144138" y="151605"/>
                </a:lnTo>
                <a:lnTo>
                  <a:pt x="144126" y="151596"/>
                </a:lnTo>
                <a:lnTo>
                  <a:pt x="144110" y="151589"/>
                </a:lnTo>
                <a:lnTo>
                  <a:pt x="144106" y="151588"/>
                </a:lnTo>
                <a:lnTo>
                  <a:pt x="144106" y="151588"/>
                </a:lnTo>
                <a:lnTo>
                  <a:pt x="144101" y="151586"/>
                </a:lnTo>
                <a:lnTo>
                  <a:pt x="144073" y="151575"/>
                </a:lnTo>
                <a:lnTo>
                  <a:pt x="144060" y="151578"/>
                </a:lnTo>
                <a:lnTo>
                  <a:pt x="144056" y="151558"/>
                </a:lnTo>
                <a:lnTo>
                  <a:pt x="144040" y="151546"/>
                </a:lnTo>
                <a:lnTo>
                  <a:pt x="144032" y="151537"/>
                </a:lnTo>
                <a:lnTo>
                  <a:pt x="144015" y="151525"/>
                </a:lnTo>
                <a:lnTo>
                  <a:pt x="144000" y="151525"/>
                </a:lnTo>
                <a:lnTo>
                  <a:pt x="143991" y="151526"/>
                </a:lnTo>
                <a:lnTo>
                  <a:pt x="143980" y="151519"/>
                </a:lnTo>
                <a:lnTo>
                  <a:pt x="143966" y="151510"/>
                </a:lnTo>
                <a:lnTo>
                  <a:pt x="143962" y="151499"/>
                </a:lnTo>
                <a:lnTo>
                  <a:pt x="143954" y="151480"/>
                </a:lnTo>
                <a:lnTo>
                  <a:pt x="143951" y="151470"/>
                </a:lnTo>
                <a:lnTo>
                  <a:pt x="143946" y="151461"/>
                </a:lnTo>
                <a:lnTo>
                  <a:pt x="143936" y="151456"/>
                </a:lnTo>
                <a:lnTo>
                  <a:pt x="143932" y="151455"/>
                </a:lnTo>
                <a:lnTo>
                  <a:pt x="143923" y="151443"/>
                </a:lnTo>
                <a:lnTo>
                  <a:pt x="143904" y="151427"/>
                </a:lnTo>
                <a:lnTo>
                  <a:pt x="143878" y="151416"/>
                </a:lnTo>
                <a:lnTo>
                  <a:pt x="143859" y="151413"/>
                </a:lnTo>
                <a:lnTo>
                  <a:pt x="143845" y="151420"/>
                </a:lnTo>
                <a:lnTo>
                  <a:pt x="143833" y="151441"/>
                </a:lnTo>
                <a:lnTo>
                  <a:pt x="143833" y="151455"/>
                </a:lnTo>
                <a:lnTo>
                  <a:pt x="143819" y="151464"/>
                </a:lnTo>
                <a:lnTo>
                  <a:pt x="143802" y="151460"/>
                </a:lnTo>
                <a:lnTo>
                  <a:pt x="143800" y="151443"/>
                </a:lnTo>
                <a:lnTo>
                  <a:pt x="143790" y="151432"/>
                </a:lnTo>
                <a:lnTo>
                  <a:pt x="143758" y="151438"/>
                </a:lnTo>
                <a:lnTo>
                  <a:pt x="143749" y="151455"/>
                </a:lnTo>
                <a:lnTo>
                  <a:pt x="143748" y="151464"/>
                </a:lnTo>
                <a:lnTo>
                  <a:pt x="143747" y="151473"/>
                </a:lnTo>
                <a:lnTo>
                  <a:pt x="143740" y="151479"/>
                </a:lnTo>
                <a:lnTo>
                  <a:pt x="143729" y="151479"/>
                </a:lnTo>
                <a:lnTo>
                  <a:pt x="143722" y="151473"/>
                </a:lnTo>
                <a:lnTo>
                  <a:pt x="143714" y="151467"/>
                </a:lnTo>
                <a:lnTo>
                  <a:pt x="143712" y="151463"/>
                </a:lnTo>
                <a:lnTo>
                  <a:pt x="143693" y="151458"/>
                </a:lnTo>
                <a:lnTo>
                  <a:pt x="143688" y="151457"/>
                </a:lnTo>
                <a:lnTo>
                  <a:pt x="143663" y="151456"/>
                </a:lnTo>
                <a:lnTo>
                  <a:pt x="143632" y="151441"/>
                </a:lnTo>
                <a:lnTo>
                  <a:pt x="143614" y="151433"/>
                </a:lnTo>
                <a:lnTo>
                  <a:pt x="143612" y="151420"/>
                </a:lnTo>
                <a:lnTo>
                  <a:pt x="143602" y="151395"/>
                </a:lnTo>
                <a:lnTo>
                  <a:pt x="143594" y="151389"/>
                </a:lnTo>
                <a:lnTo>
                  <a:pt x="143580" y="151378"/>
                </a:lnTo>
                <a:lnTo>
                  <a:pt x="143574" y="151366"/>
                </a:lnTo>
                <a:lnTo>
                  <a:pt x="143552" y="151353"/>
                </a:lnTo>
                <a:lnTo>
                  <a:pt x="143545" y="151343"/>
                </a:lnTo>
                <a:lnTo>
                  <a:pt x="143540" y="151319"/>
                </a:lnTo>
                <a:lnTo>
                  <a:pt x="143537" y="151301"/>
                </a:lnTo>
                <a:lnTo>
                  <a:pt x="143534" y="151291"/>
                </a:lnTo>
                <a:lnTo>
                  <a:pt x="143532" y="151279"/>
                </a:lnTo>
                <a:lnTo>
                  <a:pt x="143526" y="151263"/>
                </a:lnTo>
                <a:lnTo>
                  <a:pt x="143505" y="151250"/>
                </a:lnTo>
                <a:lnTo>
                  <a:pt x="143495" y="151241"/>
                </a:lnTo>
                <a:lnTo>
                  <a:pt x="143495" y="151229"/>
                </a:lnTo>
                <a:lnTo>
                  <a:pt x="143502" y="151220"/>
                </a:lnTo>
                <a:lnTo>
                  <a:pt x="143502" y="151219"/>
                </a:lnTo>
                <a:lnTo>
                  <a:pt x="143506" y="151214"/>
                </a:lnTo>
                <a:lnTo>
                  <a:pt x="143508" y="151215"/>
                </a:lnTo>
                <a:lnTo>
                  <a:pt x="143518" y="151210"/>
                </a:lnTo>
                <a:lnTo>
                  <a:pt x="143552" y="151210"/>
                </a:lnTo>
                <a:lnTo>
                  <a:pt x="143557" y="151215"/>
                </a:lnTo>
                <a:lnTo>
                  <a:pt x="143569" y="151220"/>
                </a:lnTo>
                <a:lnTo>
                  <a:pt x="143576" y="151227"/>
                </a:lnTo>
                <a:lnTo>
                  <a:pt x="143588" y="151229"/>
                </a:lnTo>
                <a:lnTo>
                  <a:pt x="143597" y="151222"/>
                </a:lnTo>
                <a:lnTo>
                  <a:pt x="143602" y="151206"/>
                </a:lnTo>
                <a:lnTo>
                  <a:pt x="143602" y="151187"/>
                </a:lnTo>
                <a:lnTo>
                  <a:pt x="143604" y="151180"/>
                </a:lnTo>
                <a:lnTo>
                  <a:pt x="143619" y="151164"/>
                </a:lnTo>
                <a:lnTo>
                  <a:pt x="143626" y="151153"/>
                </a:lnTo>
                <a:lnTo>
                  <a:pt x="143623" y="151137"/>
                </a:lnTo>
                <a:lnTo>
                  <a:pt x="143607" y="151111"/>
                </a:lnTo>
                <a:lnTo>
                  <a:pt x="143590" y="151093"/>
                </a:lnTo>
                <a:lnTo>
                  <a:pt x="143559" y="151086"/>
                </a:lnTo>
                <a:lnTo>
                  <a:pt x="143542" y="151091"/>
                </a:lnTo>
                <a:lnTo>
                  <a:pt x="143533" y="151097"/>
                </a:lnTo>
                <a:lnTo>
                  <a:pt x="143504" y="151095"/>
                </a:lnTo>
                <a:lnTo>
                  <a:pt x="143492" y="151084"/>
                </a:lnTo>
                <a:lnTo>
                  <a:pt x="143492" y="151074"/>
                </a:lnTo>
                <a:lnTo>
                  <a:pt x="143492" y="151065"/>
                </a:lnTo>
                <a:lnTo>
                  <a:pt x="143494" y="151061"/>
                </a:lnTo>
                <a:lnTo>
                  <a:pt x="143496" y="151054"/>
                </a:lnTo>
                <a:lnTo>
                  <a:pt x="143496" y="151052"/>
                </a:lnTo>
                <a:lnTo>
                  <a:pt x="143497" y="151049"/>
                </a:lnTo>
                <a:lnTo>
                  <a:pt x="143504" y="151040"/>
                </a:lnTo>
                <a:lnTo>
                  <a:pt x="143516" y="151028"/>
                </a:lnTo>
                <a:lnTo>
                  <a:pt x="143523" y="151021"/>
                </a:lnTo>
                <a:lnTo>
                  <a:pt x="143538" y="151012"/>
                </a:lnTo>
                <a:lnTo>
                  <a:pt x="143549" y="151007"/>
                </a:lnTo>
                <a:lnTo>
                  <a:pt x="143550" y="151007"/>
                </a:lnTo>
                <a:lnTo>
                  <a:pt x="143557" y="150998"/>
                </a:lnTo>
                <a:lnTo>
                  <a:pt x="143561" y="150987"/>
                </a:lnTo>
                <a:lnTo>
                  <a:pt x="143559" y="150968"/>
                </a:lnTo>
                <a:lnTo>
                  <a:pt x="143559" y="150952"/>
                </a:lnTo>
                <a:lnTo>
                  <a:pt x="143566" y="150941"/>
                </a:lnTo>
                <a:lnTo>
                  <a:pt x="143578" y="150941"/>
                </a:lnTo>
                <a:lnTo>
                  <a:pt x="143588" y="150924"/>
                </a:lnTo>
                <a:lnTo>
                  <a:pt x="143585" y="150918"/>
                </a:lnTo>
                <a:lnTo>
                  <a:pt x="143573" y="150906"/>
                </a:lnTo>
                <a:lnTo>
                  <a:pt x="143569" y="150901"/>
                </a:lnTo>
                <a:lnTo>
                  <a:pt x="143566" y="150899"/>
                </a:lnTo>
                <a:lnTo>
                  <a:pt x="143549" y="150892"/>
                </a:lnTo>
                <a:lnTo>
                  <a:pt x="143530" y="150892"/>
                </a:lnTo>
                <a:lnTo>
                  <a:pt x="143511" y="150871"/>
                </a:lnTo>
                <a:lnTo>
                  <a:pt x="143507" y="150861"/>
                </a:lnTo>
                <a:lnTo>
                  <a:pt x="143497" y="150841"/>
                </a:lnTo>
                <a:lnTo>
                  <a:pt x="143495" y="150823"/>
                </a:lnTo>
                <a:lnTo>
                  <a:pt x="143490" y="150805"/>
                </a:lnTo>
                <a:lnTo>
                  <a:pt x="143485" y="150793"/>
                </a:lnTo>
                <a:lnTo>
                  <a:pt x="143485" y="150777"/>
                </a:lnTo>
                <a:lnTo>
                  <a:pt x="143490" y="150761"/>
                </a:lnTo>
                <a:lnTo>
                  <a:pt x="143495" y="150742"/>
                </a:lnTo>
                <a:lnTo>
                  <a:pt x="143495" y="150733"/>
                </a:lnTo>
                <a:lnTo>
                  <a:pt x="143497" y="150717"/>
                </a:lnTo>
                <a:lnTo>
                  <a:pt x="143507" y="150705"/>
                </a:lnTo>
                <a:lnTo>
                  <a:pt x="143509" y="150692"/>
                </a:lnTo>
                <a:lnTo>
                  <a:pt x="143518" y="150682"/>
                </a:lnTo>
                <a:lnTo>
                  <a:pt x="143538" y="150671"/>
                </a:lnTo>
                <a:lnTo>
                  <a:pt x="143545" y="150659"/>
                </a:lnTo>
                <a:lnTo>
                  <a:pt x="143561" y="150645"/>
                </a:lnTo>
                <a:lnTo>
                  <a:pt x="143578" y="150641"/>
                </a:lnTo>
                <a:lnTo>
                  <a:pt x="143597" y="150645"/>
                </a:lnTo>
                <a:lnTo>
                  <a:pt x="143616" y="150643"/>
                </a:lnTo>
                <a:lnTo>
                  <a:pt x="143619" y="150634"/>
                </a:lnTo>
                <a:lnTo>
                  <a:pt x="143607" y="150627"/>
                </a:lnTo>
                <a:lnTo>
                  <a:pt x="143583" y="150613"/>
                </a:lnTo>
                <a:lnTo>
                  <a:pt x="143573" y="150604"/>
                </a:lnTo>
                <a:lnTo>
                  <a:pt x="143564" y="150595"/>
                </a:lnTo>
                <a:lnTo>
                  <a:pt x="143557" y="150583"/>
                </a:lnTo>
                <a:lnTo>
                  <a:pt x="143557" y="150576"/>
                </a:lnTo>
                <a:lnTo>
                  <a:pt x="143554" y="150569"/>
                </a:lnTo>
                <a:lnTo>
                  <a:pt x="143552" y="150567"/>
                </a:lnTo>
                <a:lnTo>
                  <a:pt x="143542" y="150565"/>
                </a:lnTo>
                <a:lnTo>
                  <a:pt x="143530" y="150562"/>
                </a:lnTo>
                <a:lnTo>
                  <a:pt x="143528" y="150558"/>
                </a:lnTo>
                <a:lnTo>
                  <a:pt x="143523" y="150551"/>
                </a:lnTo>
                <a:lnTo>
                  <a:pt x="143502" y="150539"/>
                </a:lnTo>
                <a:lnTo>
                  <a:pt x="143495" y="150537"/>
                </a:lnTo>
                <a:lnTo>
                  <a:pt x="143483" y="150532"/>
                </a:lnTo>
                <a:lnTo>
                  <a:pt x="143472" y="150531"/>
                </a:lnTo>
                <a:lnTo>
                  <a:pt x="143461" y="150530"/>
                </a:lnTo>
                <a:lnTo>
                  <a:pt x="143447" y="150532"/>
                </a:lnTo>
                <a:lnTo>
                  <a:pt x="143443" y="150534"/>
                </a:lnTo>
                <a:lnTo>
                  <a:pt x="143438" y="150537"/>
                </a:lnTo>
                <a:lnTo>
                  <a:pt x="143421" y="150539"/>
                </a:lnTo>
                <a:lnTo>
                  <a:pt x="143390" y="150530"/>
                </a:lnTo>
                <a:lnTo>
                  <a:pt x="143370" y="150521"/>
                </a:lnTo>
                <a:lnTo>
                  <a:pt x="143367" y="150519"/>
                </a:lnTo>
                <a:lnTo>
                  <a:pt x="143361" y="150516"/>
                </a:lnTo>
                <a:lnTo>
                  <a:pt x="143342" y="150516"/>
                </a:lnTo>
                <a:lnTo>
                  <a:pt x="143340" y="150516"/>
                </a:lnTo>
                <a:lnTo>
                  <a:pt x="143316" y="150516"/>
                </a:lnTo>
                <a:lnTo>
                  <a:pt x="143311" y="150516"/>
                </a:lnTo>
                <a:lnTo>
                  <a:pt x="143261" y="150507"/>
                </a:lnTo>
                <a:lnTo>
                  <a:pt x="143257" y="150505"/>
                </a:lnTo>
                <a:lnTo>
                  <a:pt x="143237" y="150493"/>
                </a:lnTo>
                <a:lnTo>
                  <a:pt x="143218" y="150475"/>
                </a:lnTo>
                <a:lnTo>
                  <a:pt x="143210" y="150469"/>
                </a:lnTo>
                <a:lnTo>
                  <a:pt x="143209" y="150468"/>
                </a:lnTo>
                <a:lnTo>
                  <a:pt x="143205" y="150464"/>
                </a:lnTo>
                <a:lnTo>
                  <a:pt x="143166" y="150422"/>
                </a:lnTo>
                <a:lnTo>
                  <a:pt x="143149" y="150412"/>
                </a:lnTo>
                <a:lnTo>
                  <a:pt x="143133" y="150396"/>
                </a:lnTo>
                <a:lnTo>
                  <a:pt x="143114" y="150376"/>
                </a:lnTo>
                <a:lnTo>
                  <a:pt x="143090" y="150364"/>
                </a:lnTo>
                <a:lnTo>
                  <a:pt x="143066" y="150350"/>
                </a:lnTo>
                <a:lnTo>
                  <a:pt x="143052" y="150332"/>
                </a:lnTo>
                <a:lnTo>
                  <a:pt x="143045" y="150323"/>
                </a:lnTo>
                <a:lnTo>
                  <a:pt x="143026" y="150302"/>
                </a:lnTo>
                <a:lnTo>
                  <a:pt x="143009" y="150299"/>
                </a:lnTo>
                <a:lnTo>
                  <a:pt x="142999" y="150299"/>
                </a:lnTo>
                <a:lnTo>
                  <a:pt x="142992" y="150299"/>
                </a:lnTo>
                <a:lnTo>
                  <a:pt x="142980" y="150299"/>
                </a:lnTo>
                <a:lnTo>
                  <a:pt x="142959" y="150297"/>
                </a:lnTo>
                <a:lnTo>
                  <a:pt x="142947" y="150293"/>
                </a:lnTo>
                <a:lnTo>
                  <a:pt x="142925" y="150274"/>
                </a:lnTo>
                <a:lnTo>
                  <a:pt x="142925" y="150267"/>
                </a:lnTo>
                <a:lnTo>
                  <a:pt x="142928" y="150249"/>
                </a:lnTo>
                <a:lnTo>
                  <a:pt x="142923" y="150233"/>
                </a:lnTo>
                <a:lnTo>
                  <a:pt x="142902" y="150221"/>
                </a:lnTo>
                <a:lnTo>
                  <a:pt x="142885" y="150221"/>
                </a:lnTo>
                <a:lnTo>
                  <a:pt x="142871" y="150221"/>
                </a:lnTo>
                <a:lnTo>
                  <a:pt x="142856" y="150219"/>
                </a:lnTo>
                <a:lnTo>
                  <a:pt x="142849" y="150196"/>
                </a:lnTo>
                <a:lnTo>
                  <a:pt x="142852" y="150184"/>
                </a:lnTo>
                <a:lnTo>
                  <a:pt x="142861" y="150180"/>
                </a:lnTo>
                <a:lnTo>
                  <a:pt x="142873" y="150180"/>
                </a:lnTo>
                <a:lnTo>
                  <a:pt x="142875" y="150173"/>
                </a:lnTo>
                <a:lnTo>
                  <a:pt x="142868" y="150166"/>
                </a:lnTo>
                <a:lnTo>
                  <a:pt x="142854" y="150166"/>
                </a:lnTo>
                <a:lnTo>
                  <a:pt x="142844" y="150166"/>
                </a:lnTo>
                <a:lnTo>
                  <a:pt x="142842" y="150166"/>
                </a:lnTo>
                <a:lnTo>
                  <a:pt x="142828" y="150161"/>
                </a:lnTo>
                <a:lnTo>
                  <a:pt x="142821" y="150154"/>
                </a:lnTo>
                <a:lnTo>
                  <a:pt x="142816" y="150147"/>
                </a:lnTo>
                <a:lnTo>
                  <a:pt x="142811" y="150133"/>
                </a:lnTo>
                <a:lnTo>
                  <a:pt x="142805" y="150136"/>
                </a:lnTo>
                <a:lnTo>
                  <a:pt x="142781" y="150133"/>
                </a:lnTo>
                <a:lnTo>
                  <a:pt x="142759" y="150126"/>
                </a:lnTo>
                <a:lnTo>
                  <a:pt x="142737" y="150124"/>
                </a:lnTo>
                <a:lnTo>
                  <a:pt x="142724" y="150113"/>
                </a:lnTo>
                <a:lnTo>
                  <a:pt x="142710" y="150107"/>
                </a:lnTo>
                <a:lnTo>
                  <a:pt x="142703" y="150104"/>
                </a:lnTo>
                <a:lnTo>
                  <a:pt x="142706" y="150079"/>
                </a:lnTo>
                <a:lnTo>
                  <a:pt x="142709" y="150065"/>
                </a:lnTo>
                <a:lnTo>
                  <a:pt x="142709" y="150047"/>
                </a:lnTo>
                <a:lnTo>
                  <a:pt x="142704" y="150037"/>
                </a:lnTo>
                <a:lnTo>
                  <a:pt x="142696" y="150024"/>
                </a:lnTo>
                <a:lnTo>
                  <a:pt x="142695" y="150011"/>
                </a:lnTo>
                <a:lnTo>
                  <a:pt x="142689" y="149996"/>
                </a:lnTo>
                <a:lnTo>
                  <a:pt x="142671" y="149997"/>
                </a:lnTo>
                <a:lnTo>
                  <a:pt x="142649" y="149980"/>
                </a:lnTo>
                <a:lnTo>
                  <a:pt x="142620" y="149980"/>
                </a:lnTo>
                <a:lnTo>
                  <a:pt x="142598" y="149972"/>
                </a:lnTo>
                <a:lnTo>
                  <a:pt x="142581" y="149953"/>
                </a:lnTo>
                <a:lnTo>
                  <a:pt x="142568" y="149936"/>
                </a:lnTo>
                <a:lnTo>
                  <a:pt x="142566" y="149921"/>
                </a:lnTo>
                <a:lnTo>
                  <a:pt x="142568" y="149919"/>
                </a:lnTo>
                <a:lnTo>
                  <a:pt x="142559" y="149898"/>
                </a:lnTo>
                <a:lnTo>
                  <a:pt x="142559" y="149889"/>
                </a:lnTo>
                <a:lnTo>
                  <a:pt x="142549" y="149873"/>
                </a:lnTo>
                <a:lnTo>
                  <a:pt x="142530" y="149859"/>
                </a:lnTo>
                <a:lnTo>
                  <a:pt x="142523" y="149859"/>
                </a:lnTo>
                <a:lnTo>
                  <a:pt x="142506" y="149859"/>
                </a:lnTo>
                <a:lnTo>
                  <a:pt x="142492" y="149846"/>
                </a:lnTo>
                <a:lnTo>
                  <a:pt x="142476" y="149843"/>
                </a:lnTo>
                <a:lnTo>
                  <a:pt x="142462" y="149844"/>
                </a:lnTo>
                <a:lnTo>
                  <a:pt x="142465" y="149824"/>
                </a:lnTo>
                <a:lnTo>
                  <a:pt x="142472" y="149803"/>
                </a:lnTo>
                <a:lnTo>
                  <a:pt x="142465" y="149787"/>
                </a:lnTo>
                <a:lnTo>
                  <a:pt x="142464" y="149768"/>
                </a:lnTo>
                <a:lnTo>
                  <a:pt x="142464" y="149747"/>
                </a:lnTo>
                <a:lnTo>
                  <a:pt x="142464" y="149745"/>
                </a:lnTo>
                <a:lnTo>
                  <a:pt x="142467" y="149736"/>
                </a:lnTo>
                <a:lnTo>
                  <a:pt x="142469" y="149733"/>
                </a:lnTo>
                <a:lnTo>
                  <a:pt x="142468" y="149731"/>
                </a:lnTo>
                <a:lnTo>
                  <a:pt x="142463" y="149716"/>
                </a:lnTo>
                <a:lnTo>
                  <a:pt x="142450" y="149688"/>
                </a:lnTo>
                <a:lnTo>
                  <a:pt x="142435" y="149681"/>
                </a:lnTo>
                <a:lnTo>
                  <a:pt x="142417" y="149681"/>
                </a:lnTo>
                <a:lnTo>
                  <a:pt x="142401" y="149662"/>
                </a:lnTo>
                <a:lnTo>
                  <a:pt x="142410" y="149639"/>
                </a:lnTo>
                <a:lnTo>
                  <a:pt x="142406" y="149618"/>
                </a:lnTo>
                <a:lnTo>
                  <a:pt x="142386" y="149602"/>
                </a:lnTo>
                <a:lnTo>
                  <a:pt x="142372" y="149587"/>
                </a:lnTo>
                <a:lnTo>
                  <a:pt x="142360" y="149577"/>
                </a:lnTo>
                <a:lnTo>
                  <a:pt x="142316" y="149567"/>
                </a:lnTo>
                <a:lnTo>
                  <a:pt x="142284" y="149565"/>
                </a:lnTo>
                <a:lnTo>
                  <a:pt x="142262" y="149568"/>
                </a:lnTo>
                <a:lnTo>
                  <a:pt x="142238" y="149569"/>
                </a:lnTo>
                <a:lnTo>
                  <a:pt x="142224" y="149567"/>
                </a:lnTo>
                <a:lnTo>
                  <a:pt x="142210" y="149539"/>
                </a:lnTo>
                <a:lnTo>
                  <a:pt x="142208" y="149530"/>
                </a:lnTo>
                <a:lnTo>
                  <a:pt x="142202" y="149512"/>
                </a:lnTo>
                <a:lnTo>
                  <a:pt x="142188" y="149497"/>
                </a:lnTo>
                <a:lnTo>
                  <a:pt x="142174" y="149483"/>
                </a:lnTo>
                <a:lnTo>
                  <a:pt x="142144" y="149464"/>
                </a:lnTo>
                <a:lnTo>
                  <a:pt x="142129" y="149458"/>
                </a:lnTo>
                <a:lnTo>
                  <a:pt x="142117" y="149435"/>
                </a:lnTo>
                <a:lnTo>
                  <a:pt x="142100" y="149419"/>
                </a:lnTo>
                <a:lnTo>
                  <a:pt x="142073" y="149406"/>
                </a:lnTo>
                <a:lnTo>
                  <a:pt x="142069" y="149396"/>
                </a:lnTo>
                <a:lnTo>
                  <a:pt x="142052" y="149388"/>
                </a:lnTo>
                <a:lnTo>
                  <a:pt x="142046" y="149374"/>
                </a:lnTo>
                <a:lnTo>
                  <a:pt x="142043" y="149361"/>
                </a:lnTo>
                <a:lnTo>
                  <a:pt x="142033" y="149347"/>
                </a:lnTo>
                <a:lnTo>
                  <a:pt x="142032" y="149345"/>
                </a:lnTo>
                <a:lnTo>
                  <a:pt x="142030" y="149345"/>
                </a:lnTo>
                <a:lnTo>
                  <a:pt x="142013" y="149340"/>
                </a:lnTo>
                <a:lnTo>
                  <a:pt x="141989" y="149324"/>
                </a:lnTo>
                <a:lnTo>
                  <a:pt x="141975" y="149319"/>
                </a:lnTo>
                <a:lnTo>
                  <a:pt x="141951" y="149308"/>
                </a:lnTo>
                <a:lnTo>
                  <a:pt x="141920" y="149283"/>
                </a:lnTo>
                <a:lnTo>
                  <a:pt x="141911" y="149269"/>
                </a:lnTo>
                <a:lnTo>
                  <a:pt x="141894" y="149239"/>
                </a:lnTo>
                <a:lnTo>
                  <a:pt x="141889" y="149202"/>
                </a:lnTo>
                <a:lnTo>
                  <a:pt x="141889" y="149186"/>
                </a:lnTo>
                <a:lnTo>
                  <a:pt x="141892" y="149149"/>
                </a:lnTo>
                <a:lnTo>
                  <a:pt x="141889" y="149114"/>
                </a:lnTo>
                <a:lnTo>
                  <a:pt x="141889" y="149113"/>
                </a:lnTo>
                <a:lnTo>
                  <a:pt x="141873" y="149089"/>
                </a:lnTo>
                <a:lnTo>
                  <a:pt x="141854" y="149052"/>
                </a:lnTo>
                <a:lnTo>
                  <a:pt x="141839" y="149034"/>
                </a:lnTo>
                <a:lnTo>
                  <a:pt x="141806" y="149015"/>
                </a:lnTo>
                <a:lnTo>
                  <a:pt x="141787" y="149010"/>
                </a:lnTo>
                <a:lnTo>
                  <a:pt x="141749" y="148983"/>
                </a:lnTo>
                <a:lnTo>
                  <a:pt x="141749" y="148976"/>
                </a:lnTo>
                <a:lnTo>
                  <a:pt x="141751" y="148967"/>
                </a:lnTo>
                <a:lnTo>
                  <a:pt x="141751" y="148962"/>
                </a:lnTo>
                <a:lnTo>
                  <a:pt x="141749" y="148953"/>
                </a:lnTo>
                <a:lnTo>
                  <a:pt x="141747" y="148951"/>
                </a:lnTo>
                <a:lnTo>
                  <a:pt x="141737" y="148937"/>
                </a:lnTo>
                <a:lnTo>
                  <a:pt x="141737" y="148934"/>
                </a:lnTo>
                <a:lnTo>
                  <a:pt x="141737" y="148927"/>
                </a:lnTo>
                <a:lnTo>
                  <a:pt x="141737" y="148909"/>
                </a:lnTo>
                <a:lnTo>
                  <a:pt x="141744" y="148902"/>
                </a:lnTo>
                <a:lnTo>
                  <a:pt x="141758" y="148891"/>
                </a:lnTo>
                <a:lnTo>
                  <a:pt x="141761" y="148888"/>
                </a:lnTo>
                <a:lnTo>
                  <a:pt x="141768" y="148868"/>
                </a:lnTo>
                <a:lnTo>
                  <a:pt x="141773" y="148858"/>
                </a:lnTo>
                <a:lnTo>
                  <a:pt x="141780" y="148844"/>
                </a:lnTo>
                <a:lnTo>
                  <a:pt x="141780" y="148835"/>
                </a:lnTo>
                <a:lnTo>
                  <a:pt x="141780" y="148824"/>
                </a:lnTo>
                <a:lnTo>
                  <a:pt x="141780" y="148817"/>
                </a:lnTo>
                <a:lnTo>
                  <a:pt x="141789" y="148805"/>
                </a:lnTo>
                <a:lnTo>
                  <a:pt x="141806" y="148808"/>
                </a:lnTo>
                <a:lnTo>
                  <a:pt x="141816" y="148814"/>
                </a:lnTo>
                <a:lnTo>
                  <a:pt x="141842" y="148819"/>
                </a:lnTo>
                <a:lnTo>
                  <a:pt x="141851" y="148812"/>
                </a:lnTo>
                <a:lnTo>
                  <a:pt x="141851" y="148805"/>
                </a:lnTo>
                <a:lnTo>
                  <a:pt x="141851" y="148794"/>
                </a:lnTo>
                <a:lnTo>
                  <a:pt x="141851" y="148787"/>
                </a:lnTo>
                <a:lnTo>
                  <a:pt x="141835" y="148773"/>
                </a:lnTo>
                <a:lnTo>
                  <a:pt x="141813" y="148768"/>
                </a:lnTo>
                <a:lnTo>
                  <a:pt x="141804" y="148755"/>
                </a:lnTo>
                <a:lnTo>
                  <a:pt x="141797" y="148748"/>
                </a:lnTo>
                <a:lnTo>
                  <a:pt x="141794" y="148729"/>
                </a:lnTo>
                <a:lnTo>
                  <a:pt x="141794" y="148715"/>
                </a:lnTo>
                <a:lnTo>
                  <a:pt x="141797" y="148711"/>
                </a:lnTo>
                <a:lnTo>
                  <a:pt x="141797" y="148685"/>
                </a:lnTo>
                <a:lnTo>
                  <a:pt x="141797" y="148674"/>
                </a:lnTo>
                <a:lnTo>
                  <a:pt x="141792" y="148651"/>
                </a:lnTo>
                <a:lnTo>
                  <a:pt x="141782" y="148646"/>
                </a:lnTo>
                <a:lnTo>
                  <a:pt x="141773" y="148635"/>
                </a:lnTo>
                <a:lnTo>
                  <a:pt x="141773" y="148623"/>
                </a:lnTo>
                <a:lnTo>
                  <a:pt x="141785" y="148612"/>
                </a:lnTo>
                <a:lnTo>
                  <a:pt x="141787" y="148602"/>
                </a:lnTo>
                <a:lnTo>
                  <a:pt x="141789" y="148570"/>
                </a:lnTo>
                <a:lnTo>
                  <a:pt x="141785" y="148559"/>
                </a:lnTo>
                <a:lnTo>
                  <a:pt x="141780" y="148547"/>
                </a:lnTo>
                <a:lnTo>
                  <a:pt x="141789" y="148540"/>
                </a:lnTo>
                <a:lnTo>
                  <a:pt x="141797" y="148536"/>
                </a:lnTo>
                <a:lnTo>
                  <a:pt x="141806" y="148531"/>
                </a:lnTo>
                <a:lnTo>
                  <a:pt x="141806" y="148506"/>
                </a:lnTo>
                <a:lnTo>
                  <a:pt x="141801" y="148501"/>
                </a:lnTo>
                <a:lnTo>
                  <a:pt x="141794" y="148499"/>
                </a:lnTo>
                <a:lnTo>
                  <a:pt x="141789" y="148487"/>
                </a:lnTo>
                <a:lnTo>
                  <a:pt x="141785" y="148469"/>
                </a:lnTo>
                <a:lnTo>
                  <a:pt x="141785" y="148457"/>
                </a:lnTo>
                <a:lnTo>
                  <a:pt x="141778" y="148441"/>
                </a:lnTo>
                <a:lnTo>
                  <a:pt x="141754" y="148427"/>
                </a:lnTo>
                <a:lnTo>
                  <a:pt x="141728" y="148418"/>
                </a:lnTo>
                <a:lnTo>
                  <a:pt x="141713" y="148420"/>
                </a:lnTo>
                <a:lnTo>
                  <a:pt x="141699" y="148423"/>
                </a:lnTo>
                <a:lnTo>
                  <a:pt x="141670" y="148420"/>
                </a:lnTo>
                <a:lnTo>
                  <a:pt x="141651" y="148418"/>
                </a:lnTo>
                <a:lnTo>
                  <a:pt x="141639" y="148413"/>
                </a:lnTo>
                <a:lnTo>
                  <a:pt x="141625" y="148404"/>
                </a:lnTo>
                <a:lnTo>
                  <a:pt x="141606" y="148390"/>
                </a:lnTo>
                <a:lnTo>
                  <a:pt x="141589" y="148372"/>
                </a:lnTo>
                <a:lnTo>
                  <a:pt x="141585" y="148356"/>
                </a:lnTo>
                <a:lnTo>
                  <a:pt x="141592" y="148351"/>
                </a:lnTo>
                <a:lnTo>
                  <a:pt x="141613" y="148342"/>
                </a:lnTo>
                <a:lnTo>
                  <a:pt x="141627" y="148335"/>
                </a:lnTo>
                <a:lnTo>
                  <a:pt x="141635" y="148333"/>
                </a:lnTo>
                <a:lnTo>
                  <a:pt x="141649" y="148328"/>
                </a:lnTo>
                <a:lnTo>
                  <a:pt x="141663" y="148314"/>
                </a:lnTo>
                <a:lnTo>
                  <a:pt x="141663" y="148298"/>
                </a:lnTo>
                <a:lnTo>
                  <a:pt x="141673" y="148284"/>
                </a:lnTo>
                <a:lnTo>
                  <a:pt x="141670" y="148268"/>
                </a:lnTo>
                <a:lnTo>
                  <a:pt x="141656" y="148257"/>
                </a:lnTo>
                <a:lnTo>
                  <a:pt x="141647" y="148257"/>
                </a:lnTo>
                <a:lnTo>
                  <a:pt x="141635" y="148252"/>
                </a:lnTo>
                <a:lnTo>
                  <a:pt x="141620" y="148247"/>
                </a:lnTo>
                <a:lnTo>
                  <a:pt x="141599" y="148227"/>
                </a:lnTo>
                <a:lnTo>
                  <a:pt x="141599" y="148222"/>
                </a:lnTo>
                <a:lnTo>
                  <a:pt x="141601" y="148208"/>
                </a:lnTo>
                <a:lnTo>
                  <a:pt x="141608" y="148197"/>
                </a:lnTo>
                <a:lnTo>
                  <a:pt x="141620" y="148183"/>
                </a:lnTo>
                <a:lnTo>
                  <a:pt x="141630" y="148164"/>
                </a:lnTo>
                <a:lnTo>
                  <a:pt x="141630" y="148156"/>
                </a:lnTo>
                <a:lnTo>
                  <a:pt x="141630" y="148156"/>
                </a:lnTo>
                <a:lnTo>
                  <a:pt x="141630" y="148148"/>
                </a:lnTo>
                <a:lnTo>
                  <a:pt x="141627" y="148127"/>
                </a:lnTo>
                <a:lnTo>
                  <a:pt x="141620" y="148120"/>
                </a:lnTo>
                <a:lnTo>
                  <a:pt x="141613" y="148114"/>
                </a:lnTo>
                <a:lnTo>
                  <a:pt x="141594" y="148102"/>
                </a:lnTo>
                <a:lnTo>
                  <a:pt x="141580" y="148100"/>
                </a:lnTo>
                <a:lnTo>
                  <a:pt x="141556" y="148104"/>
                </a:lnTo>
                <a:lnTo>
                  <a:pt x="141542" y="148114"/>
                </a:lnTo>
                <a:lnTo>
                  <a:pt x="141539" y="148120"/>
                </a:lnTo>
                <a:lnTo>
                  <a:pt x="141527" y="148127"/>
                </a:lnTo>
                <a:lnTo>
                  <a:pt x="141518" y="148127"/>
                </a:lnTo>
                <a:lnTo>
                  <a:pt x="141511" y="148120"/>
                </a:lnTo>
                <a:lnTo>
                  <a:pt x="141508" y="148109"/>
                </a:lnTo>
                <a:lnTo>
                  <a:pt x="141508" y="148088"/>
                </a:lnTo>
                <a:lnTo>
                  <a:pt x="141508" y="148072"/>
                </a:lnTo>
                <a:lnTo>
                  <a:pt x="141513" y="148049"/>
                </a:lnTo>
                <a:lnTo>
                  <a:pt x="141523" y="148042"/>
                </a:lnTo>
                <a:lnTo>
                  <a:pt x="141542" y="148040"/>
                </a:lnTo>
                <a:lnTo>
                  <a:pt x="141547" y="148037"/>
                </a:lnTo>
                <a:lnTo>
                  <a:pt x="141561" y="148035"/>
                </a:lnTo>
                <a:lnTo>
                  <a:pt x="141561" y="148028"/>
                </a:lnTo>
                <a:lnTo>
                  <a:pt x="141558" y="148019"/>
                </a:lnTo>
                <a:lnTo>
                  <a:pt x="141551" y="148008"/>
                </a:lnTo>
                <a:lnTo>
                  <a:pt x="141549" y="148005"/>
                </a:lnTo>
                <a:lnTo>
                  <a:pt x="141544" y="147998"/>
                </a:lnTo>
                <a:lnTo>
                  <a:pt x="141544" y="147989"/>
                </a:lnTo>
                <a:lnTo>
                  <a:pt x="141551" y="147980"/>
                </a:lnTo>
                <a:lnTo>
                  <a:pt x="141563" y="147975"/>
                </a:lnTo>
                <a:lnTo>
                  <a:pt x="141566" y="147978"/>
                </a:lnTo>
                <a:lnTo>
                  <a:pt x="141577" y="147980"/>
                </a:lnTo>
                <a:lnTo>
                  <a:pt x="141580" y="147982"/>
                </a:lnTo>
                <a:lnTo>
                  <a:pt x="141592" y="147984"/>
                </a:lnTo>
                <a:lnTo>
                  <a:pt x="141599" y="147984"/>
                </a:lnTo>
                <a:lnTo>
                  <a:pt x="141599" y="147968"/>
                </a:lnTo>
                <a:lnTo>
                  <a:pt x="141597" y="147957"/>
                </a:lnTo>
                <a:lnTo>
                  <a:pt x="141592" y="147952"/>
                </a:lnTo>
                <a:lnTo>
                  <a:pt x="141580" y="147938"/>
                </a:lnTo>
                <a:lnTo>
                  <a:pt x="141577" y="147929"/>
                </a:lnTo>
                <a:lnTo>
                  <a:pt x="141566" y="147904"/>
                </a:lnTo>
                <a:lnTo>
                  <a:pt x="141563" y="147883"/>
                </a:lnTo>
                <a:lnTo>
                  <a:pt x="141551" y="147862"/>
                </a:lnTo>
                <a:lnTo>
                  <a:pt x="141551" y="147853"/>
                </a:lnTo>
                <a:lnTo>
                  <a:pt x="141547" y="147837"/>
                </a:lnTo>
                <a:lnTo>
                  <a:pt x="141539" y="147828"/>
                </a:lnTo>
                <a:lnTo>
                  <a:pt x="141527" y="147821"/>
                </a:lnTo>
                <a:lnTo>
                  <a:pt x="141513" y="147814"/>
                </a:lnTo>
                <a:lnTo>
                  <a:pt x="141499" y="147802"/>
                </a:lnTo>
                <a:lnTo>
                  <a:pt x="141492" y="147791"/>
                </a:lnTo>
                <a:lnTo>
                  <a:pt x="141482" y="147763"/>
                </a:lnTo>
                <a:lnTo>
                  <a:pt x="141482" y="147756"/>
                </a:lnTo>
                <a:lnTo>
                  <a:pt x="141473" y="147735"/>
                </a:lnTo>
                <a:lnTo>
                  <a:pt x="141466" y="147722"/>
                </a:lnTo>
                <a:lnTo>
                  <a:pt x="141458" y="147708"/>
                </a:lnTo>
                <a:lnTo>
                  <a:pt x="141458" y="147689"/>
                </a:lnTo>
                <a:lnTo>
                  <a:pt x="141463" y="147673"/>
                </a:lnTo>
                <a:lnTo>
                  <a:pt x="141477" y="147666"/>
                </a:lnTo>
                <a:lnTo>
                  <a:pt x="141489" y="147657"/>
                </a:lnTo>
                <a:lnTo>
                  <a:pt x="141506" y="147648"/>
                </a:lnTo>
                <a:lnTo>
                  <a:pt x="141508" y="147639"/>
                </a:lnTo>
                <a:lnTo>
                  <a:pt x="141516" y="147609"/>
                </a:lnTo>
                <a:lnTo>
                  <a:pt x="141518" y="147597"/>
                </a:lnTo>
                <a:lnTo>
                  <a:pt x="141518" y="147581"/>
                </a:lnTo>
                <a:lnTo>
                  <a:pt x="141513" y="147569"/>
                </a:lnTo>
                <a:lnTo>
                  <a:pt x="141513" y="147567"/>
                </a:lnTo>
                <a:lnTo>
                  <a:pt x="141508" y="147553"/>
                </a:lnTo>
                <a:lnTo>
                  <a:pt x="141506" y="147549"/>
                </a:lnTo>
                <a:lnTo>
                  <a:pt x="141501" y="147535"/>
                </a:lnTo>
                <a:lnTo>
                  <a:pt x="141501" y="147533"/>
                </a:lnTo>
                <a:lnTo>
                  <a:pt x="141501" y="147523"/>
                </a:lnTo>
                <a:lnTo>
                  <a:pt x="141499" y="147496"/>
                </a:lnTo>
                <a:lnTo>
                  <a:pt x="141494" y="147484"/>
                </a:lnTo>
                <a:lnTo>
                  <a:pt x="141480" y="147459"/>
                </a:lnTo>
                <a:lnTo>
                  <a:pt x="141470" y="147450"/>
                </a:lnTo>
                <a:lnTo>
                  <a:pt x="141461" y="147443"/>
                </a:lnTo>
                <a:lnTo>
                  <a:pt x="141454" y="147429"/>
                </a:lnTo>
                <a:lnTo>
                  <a:pt x="141444" y="147420"/>
                </a:lnTo>
                <a:lnTo>
                  <a:pt x="141425" y="147415"/>
                </a:lnTo>
                <a:lnTo>
                  <a:pt x="141389" y="147390"/>
                </a:lnTo>
                <a:lnTo>
                  <a:pt x="141380" y="147387"/>
                </a:lnTo>
                <a:lnTo>
                  <a:pt x="141370" y="147380"/>
                </a:lnTo>
                <a:lnTo>
                  <a:pt x="141361" y="147371"/>
                </a:lnTo>
                <a:lnTo>
                  <a:pt x="141361" y="147364"/>
                </a:lnTo>
                <a:lnTo>
                  <a:pt x="141354" y="147355"/>
                </a:lnTo>
                <a:lnTo>
                  <a:pt x="141349" y="147355"/>
                </a:lnTo>
                <a:lnTo>
                  <a:pt x="141339" y="147355"/>
                </a:lnTo>
                <a:lnTo>
                  <a:pt x="141332" y="147362"/>
                </a:lnTo>
                <a:lnTo>
                  <a:pt x="141327" y="147376"/>
                </a:lnTo>
                <a:lnTo>
                  <a:pt x="141323" y="147387"/>
                </a:lnTo>
                <a:lnTo>
                  <a:pt x="141313" y="147392"/>
                </a:lnTo>
                <a:lnTo>
                  <a:pt x="141299" y="147392"/>
                </a:lnTo>
                <a:lnTo>
                  <a:pt x="141289" y="147394"/>
                </a:lnTo>
                <a:lnTo>
                  <a:pt x="141277" y="147401"/>
                </a:lnTo>
                <a:lnTo>
                  <a:pt x="141268" y="147408"/>
                </a:lnTo>
                <a:lnTo>
                  <a:pt x="141265" y="147417"/>
                </a:lnTo>
                <a:lnTo>
                  <a:pt x="141258" y="147427"/>
                </a:lnTo>
                <a:lnTo>
                  <a:pt x="141242" y="147433"/>
                </a:lnTo>
                <a:lnTo>
                  <a:pt x="141230" y="147440"/>
                </a:lnTo>
                <a:lnTo>
                  <a:pt x="141220" y="147447"/>
                </a:lnTo>
                <a:lnTo>
                  <a:pt x="141208" y="147454"/>
                </a:lnTo>
                <a:lnTo>
                  <a:pt x="141196" y="147454"/>
                </a:lnTo>
                <a:lnTo>
                  <a:pt x="141187" y="147454"/>
                </a:lnTo>
                <a:lnTo>
                  <a:pt x="141177" y="147438"/>
                </a:lnTo>
                <a:lnTo>
                  <a:pt x="141176" y="147431"/>
                </a:lnTo>
                <a:lnTo>
                  <a:pt x="141172" y="147415"/>
                </a:lnTo>
                <a:lnTo>
                  <a:pt x="141171" y="147414"/>
                </a:lnTo>
                <a:lnTo>
                  <a:pt x="141169" y="147393"/>
                </a:lnTo>
                <a:lnTo>
                  <a:pt x="141169" y="147370"/>
                </a:lnTo>
                <a:lnTo>
                  <a:pt x="141179" y="147353"/>
                </a:lnTo>
                <a:lnTo>
                  <a:pt x="141192" y="147337"/>
                </a:lnTo>
                <a:lnTo>
                  <a:pt x="141201" y="147318"/>
                </a:lnTo>
                <a:lnTo>
                  <a:pt x="141210" y="147299"/>
                </a:lnTo>
                <a:lnTo>
                  <a:pt x="141210" y="147273"/>
                </a:lnTo>
                <a:lnTo>
                  <a:pt x="141193" y="147266"/>
                </a:lnTo>
                <a:lnTo>
                  <a:pt x="141186" y="147263"/>
                </a:lnTo>
                <a:lnTo>
                  <a:pt x="141186" y="147244"/>
                </a:lnTo>
                <a:lnTo>
                  <a:pt x="141199" y="147224"/>
                </a:lnTo>
                <a:lnTo>
                  <a:pt x="141203" y="147210"/>
                </a:lnTo>
                <a:lnTo>
                  <a:pt x="141217" y="147208"/>
                </a:lnTo>
                <a:lnTo>
                  <a:pt x="141232" y="147208"/>
                </a:lnTo>
                <a:lnTo>
                  <a:pt x="141241" y="147200"/>
                </a:lnTo>
                <a:lnTo>
                  <a:pt x="141243" y="147183"/>
                </a:lnTo>
                <a:lnTo>
                  <a:pt x="141246" y="147164"/>
                </a:lnTo>
                <a:lnTo>
                  <a:pt x="141255" y="147160"/>
                </a:lnTo>
                <a:lnTo>
                  <a:pt x="141262" y="147145"/>
                </a:lnTo>
                <a:lnTo>
                  <a:pt x="141269" y="147140"/>
                </a:lnTo>
                <a:lnTo>
                  <a:pt x="141281" y="147132"/>
                </a:lnTo>
                <a:lnTo>
                  <a:pt x="141288" y="147116"/>
                </a:lnTo>
                <a:lnTo>
                  <a:pt x="141296" y="147104"/>
                </a:lnTo>
                <a:lnTo>
                  <a:pt x="141311" y="147103"/>
                </a:lnTo>
                <a:lnTo>
                  <a:pt x="141315" y="147107"/>
                </a:lnTo>
                <a:lnTo>
                  <a:pt x="141324" y="147114"/>
                </a:lnTo>
                <a:lnTo>
                  <a:pt x="141340" y="147132"/>
                </a:lnTo>
                <a:lnTo>
                  <a:pt x="141341" y="147148"/>
                </a:lnTo>
                <a:lnTo>
                  <a:pt x="141346" y="147162"/>
                </a:lnTo>
                <a:lnTo>
                  <a:pt x="141352" y="147173"/>
                </a:lnTo>
                <a:lnTo>
                  <a:pt x="141363" y="147180"/>
                </a:lnTo>
                <a:lnTo>
                  <a:pt x="141368" y="147177"/>
                </a:lnTo>
                <a:lnTo>
                  <a:pt x="141379" y="147171"/>
                </a:lnTo>
                <a:lnTo>
                  <a:pt x="141386" y="147154"/>
                </a:lnTo>
                <a:lnTo>
                  <a:pt x="141388" y="147131"/>
                </a:lnTo>
                <a:lnTo>
                  <a:pt x="141389" y="147103"/>
                </a:lnTo>
                <a:lnTo>
                  <a:pt x="141389" y="147102"/>
                </a:lnTo>
                <a:lnTo>
                  <a:pt x="141388" y="147079"/>
                </a:lnTo>
                <a:lnTo>
                  <a:pt x="141390" y="147070"/>
                </a:lnTo>
                <a:lnTo>
                  <a:pt x="141400" y="147060"/>
                </a:lnTo>
                <a:lnTo>
                  <a:pt x="141404" y="147057"/>
                </a:lnTo>
                <a:lnTo>
                  <a:pt x="141404" y="147048"/>
                </a:lnTo>
                <a:lnTo>
                  <a:pt x="141401" y="147035"/>
                </a:lnTo>
                <a:lnTo>
                  <a:pt x="141396" y="147028"/>
                </a:lnTo>
                <a:lnTo>
                  <a:pt x="141380" y="147023"/>
                </a:lnTo>
                <a:lnTo>
                  <a:pt x="141363" y="147007"/>
                </a:lnTo>
                <a:lnTo>
                  <a:pt x="141354" y="146998"/>
                </a:lnTo>
                <a:lnTo>
                  <a:pt x="141344" y="146989"/>
                </a:lnTo>
                <a:lnTo>
                  <a:pt x="141332" y="146981"/>
                </a:lnTo>
                <a:lnTo>
                  <a:pt x="141331" y="146982"/>
                </a:lnTo>
                <a:lnTo>
                  <a:pt x="141323" y="146981"/>
                </a:lnTo>
                <a:lnTo>
                  <a:pt x="141319" y="146978"/>
                </a:lnTo>
                <a:lnTo>
                  <a:pt x="141315" y="146974"/>
                </a:lnTo>
                <a:lnTo>
                  <a:pt x="141312" y="146950"/>
                </a:lnTo>
                <a:lnTo>
                  <a:pt x="141312" y="146949"/>
                </a:lnTo>
                <a:lnTo>
                  <a:pt x="141312" y="146943"/>
                </a:lnTo>
                <a:lnTo>
                  <a:pt x="141304" y="146924"/>
                </a:lnTo>
                <a:lnTo>
                  <a:pt x="141300" y="146916"/>
                </a:lnTo>
                <a:lnTo>
                  <a:pt x="141302" y="146905"/>
                </a:lnTo>
                <a:lnTo>
                  <a:pt x="141312" y="146893"/>
                </a:lnTo>
                <a:lnTo>
                  <a:pt x="141313" y="146892"/>
                </a:lnTo>
                <a:lnTo>
                  <a:pt x="141322" y="146873"/>
                </a:lnTo>
                <a:lnTo>
                  <a:pt x="141333" y="146859"/>
                </a:lnTo>
                <a:lnTo>
                  <a:pt x="141343" y="146852"/>
                </a:lnTo>
                <a:lnTo>
                  <a:pt x="141353" y="146853"/>
                </a:lnTo>
                <a:lnTo>
                  <a:pt x="141366" y="146853"/>
                </a:lnTo>
                <a:lnTo>
                  <a:pt x="141372" y="146852"/>
                </a:lnTo>
                <a:lnTo>
                  <a:pt x="141386" y="146856"/>
                </a:lnTo>
                <a:lnTo>
                  <a:pt x="141391" y="146863"/>
                </a:lnTo>
                <a:lnTo>
                  <a:pt x="141398" y="146870"/>
                </a:lnTo>
                <a:lnTo>
                  <a:pt x="141399" y="146883"/>
                </a:lnTo>
                <a:lnTo>
                  <a:pt x="141406" y="146889"/>
                </a:lnTo>
                <a:lnTo>
                  <a:pt x="141415" y="146883"/>
                </a:lnTo>
                <a:lnTo>
                  <a:pt x="141419" y="146878"/>
                </a:lnTo>
                <a:lnTo>
                  <a:pt x="141423" y="146871"/>
                </a:lnTo>
                <a:lnTo>
                  <a:pt x="141429" y="146857"/>
                </a:lnTo>
                <a:lnTo>
                  <a:pt x="141440" y="146842"/>
                </a:lnTo>
                <a:lnTo>
                  <a:pt x="141445" y="146833"/>
                </a:lnTo>
                <a:lnTo>
                  <a:pt x="141451" y="146824"/>
                </a:lnTo>
                <a:lnTo>
                  <a:pt x="141457" y="146821"/>
                </a:lnTo>
                <a:lnTo>
                  <a:pt x="141467" y="146815"/>
                </a:lnTo>
                <a:lnTo>
                  <a:pt x="141470" y="146813"/>
                </a:lnTo>
                <a:lnTo>
                  <a:pt x="141474" y="146811"/>
                </a:lnTo>
                <a:lnTo>
                  <a:pt x="141481" y="146801"/>
                </a:lnTo>
                <a:lnTo>
                  <a:pt x="141484" y="146798"/>
                </a:lnTo>
                <a:lnTo>
                  <a:pt x="141488" y="146785"/>
                </a:lnTo>
                <a:lnTo>
                  <a:pt x="141490" y="146781"/>
                </a:lnTo>
                <a:lnTo>
                  <a:pt x="141497" y="146774"/>
                </a:lnTo>
                <a:lnTo>
                  <a:pt x="141500" y="146769"/>
                </a:lnTo>
                <a:lnTo>
                  <a:pt x="141501" y="146760"/>
                </a:lnTo>
                <a:lnTo>
                  <a:pt x="141498" y="146751"/>
                </a:lnTo>
                <a:lnTo>
                  <a:pt x="141490" y="146741"/>
                </a:lnTo>
                <a:lnTo>
                  <a:pt x="141474" y="146731"/>
                </a:lnTo>
                <a:lnTo>
                  <a:pt x="141474" y="146723"/>
                </a:lnTo>
                <a:lnTo>
                  <a:pt x="141479" y="146705"/>
                </a:lnTo>
                <a:lnTo>
                  <a:pt x="141494" y="146691"/>
                </a:lnTo>
                <a:lnTo>
                  <a:pt x="141505" y="146679"/>
                </a:lnTo>
                <a:lnTo>
                  <a:pt x="141503" y="146659"/>
                </a:lnTo>
                <a:lnTo>
                  <a:pt x="141491" y="146636"/>
                </a:lnTo>
                <a:lnTo>
                  <a:pt x="141473" y="146618"/>
                </a:lnTo>
                <a:lnTo>
                  <a:pt x="141458" y="146604"/>
                </a:lnTo>
                <a:lnTo>
                  <a:pt x="141439" y="146581"/>
                </a:lnTo>
                <a:lnTo>
                  <a:pt x="141419" y="146567"/>
                </a:lnTo>
                <a:lnTo>
                  <a:pt x="141410" y="146551"/>
                </a:lnTo>
                <a:lnTo>
                  <a:pt x="141404" y="146536"/>
                </a:lnTo>
                <a:lnTo>
                  <a:pt x="141392" y="146525"/>
                </a:lnTo>
                <a:lnTo>
                  <a:pt x="141384" y="146515"/>
                </a:lnTo>
                <a:lnTo>
                  <a:pt x="141380" y="146507"/>
                </a:lnTo>
                <a:lnTo>
                  <a:pt x="141368" y="146497"/>
                </a:lnTo>
                <a:lnTo>
                  <a:pt x="141351" y="146470"/>
                </a:lnTo>
                <a:lnTo>
                  <a:pt x="141342" y="146461"/>
                </a:lnTo>
                <a:lnTo>
                  <a:pt x="141332" y="146447"/>
                </a:lnTo>
                <a:lnTo>
                  <a:pt x="141323" y="146428"/>
                </a:lnTo>
                <a:lnTo>
                  <a:pt x="141320" y="146414"/>
                </a:lnTo>
                <a:lnTo>
                  <a:pt x="141332" y="146403"/>
                </a:lnTo>
                <a:lnTo>
                  <a:pt x="141339" y="146385"/>
                </a:lnTo>
                <a:lnTo>
                  <a:pt x="141335" y="146371"/>
                </a:lnTo>
                <a:lnTo>
                  <a:pt x="141323" y="146361"/>
                </a:lnTo>
                <a:lnTo>
                  <a:pt x="141318" y="146357"/>
                </a:lnTo>
                <a:lnTo>
                  <a:pt x="141311" y="146345"/>
                </a:lnTo>
                <a:lnTo>
                  <a:pt x="141308" y="146343"/>
                </a:lnTo>
                <a:lnTo>
                  <a:pt x="141315" y="146334"/>
                </a:lnTo>
                <a:lnTo>
                  <a:pt x="141318" y="146329"/>
                </a:lnTo>
                <a:lnTo>
                  <a:pt x="141323" y="146329"/>
                </a:lnTo>
                <a:lnTo>
                  <a:pt x="141323" y="146311"/>
                </a:lnTo>
                <a:lnTo>
                  <a:pt x="141315" y="146304"/>
                </a:lnTo>
                <a:lnTo>
                  <a:pt x="141308" y="146288"/>
                </a:lnTo>
                <a:lnTo>
                  <a:pt x="141299" y="146278"/>
                </a:lnTo>
                <a:lnTo>
                  <a:pt x="141287" y="146278"/>
                </a:lnTo>
                <a:lnTo>
                  <a:pt x="141275" y="146278"/>
                </a:lnTo>
                <a:lnTo>
                  <a:pt x="141268" y="146278"/>
                </a:lnTo>
                <a:lnTo>
                  <a:pt x="141263" y="146272"/>
                </a:lnTo>
                <a:lnTo>
                  <a:pt x="141263" y="146265"/>
                </a:lnTo>
                <a:lnTo>
                  <a:pt x="141263" y="146249"/>
                </a:lnTo>
                <a:lnTo>
                  <a:pt x="141265" y="146237"/>
                </a:lnTo>
                <a:lnTo>
                  <a:pt x="141268" y="146225"/>
                </a:lnTo>
                <a:lnTo>
                  <a:pt x="141268" y="146219"/>
                </a:lnTo>
                <a:lnTo>
                  <a:pt x="141268" y="146207"/>
                </a:lnTo>
                <a:lnTo>
                  <a:pt x="141273" y="146193"/>
                </a:lnTo>
                <a:lnTo>
                  <a:pt x="141280" y="146193"/>
                </a:lnTo>
                <a:lnTo>
                  <a:pt x="141289" y="146179"/>
                </a:lnTo>
                <a:lnTo>
                  <a:pt x="141285" y="146166"/>
                </a:lnTo>
                <a:lnTo>
                  <a:pt x="141277" y="146159"/>
                </a:lnTo>
                <a:lnTo>
                  <a:pt x="141261" y="146149"/>
                </a:lnTo>
                <a:lnTo>
                  <a:pt x="141246" y="146147"/>
                </a:lnTo>
                <a:lnTo>
                  <a:pt x="141239" y="146147"/>
                </a:lnTo>
                <a:lnTo>
                  <a:pt x="141218" y="146147"/>
                </a:lnTo>
                <a:lnTo>
                  <a:pt x="141209" y="146142"/>
                </a:lnTo>
                <a:lnTo>
                  <a:pt x="141201" y="146138"/>
                </a:lnTo>
                <a:lnTo>
                  <a:pt x="141200" y="146134"/>
                </a:lnTo>
                <a:lnTo>
                  <a:pt x="141199" y="146131"/>
                </a:lnTo>
                <a:lnTo>
                  <a:pt x="141192" y="146122"/>
                </a:lnTo>
                <a:lnTo>
                  <a:pt x="141182" y="146110"/>
                </a:lnTo>
                <a:lnTo>
                  <a:pt x="141177" y="146092"/>
                </a:lnTo>
                <a:lnTo>
                  <a:pt x="141177" y="146076"/>
                </a:lnTo>
                <a:lnTo>
                  <a:pt x="141177" y="146057"/>
                </a:lnTo>
                <a:lnTo>
                  <a:pt x="141185" y="146048"/>
                </a:lnTo>
                <a:lnTo>
                  <a:pt x="141189" y="146046"/>
                </a:lnTo>
                <a:lnTo>
                  <a:pt x="141196" y="146046"/>
                </a:lnTo>
                <a:lnTo>
                  <a:pt x="141204" y="146046"/>
                </a:lnTo>
                <a:lnTo>
                  <a:pt x="141213" y="146046"/>
                </a:lnTo>
                <a:lnTo>
                  <a:pt x="141223" y="146043"/>
                </a:lnTo>
                <a:lnTo>
                  <a:pt x="141230" y="146039"/>
                </a:lnTo>
                <a:lnTo>
                  <a:pt x="141239" y="146032"/>
                </a:lnTo>
                <a:lnTo>
                  <a:pt x="141244" y="146030"/>
                </a:lnTo>
                <a:lnTo>
                  <a:pt x="141249" y="146030"/>
                </a:lnTo>
                <a:lnTo>
                  <a:pt x="141261" y="146027"/>
                </a:lnTo>
                <a:lnTo>
                  <a:pt x="141268" y="146025"/>
                </a:lnTo>
                <a:lnTo>
                  <a:pt x="141275" y="146023"/>
                </a:lnTo>
                <a:lnTo>
                  <a:pt x="141287" y="146016"/>
                </a:lnTo>
                <a:lnTo>
                  <a:pt x="141299" y="146016"/>
                </a:lnTo>
                <a:lnTo>
                  <a:pt x="141306" y="146018"/>
                </a:lnTo>
                <a:lnTo>
                  <a:pt x="141313" y="146018"/>
                </a:lnTo>
                <a:lnTo>
                  <a:pt x="141325" y="146020"/>
                </a:lnTo>
                <a:lnTo>
                  <a:pt x="141330" y="146023"/>
                </a:lnTo>
                <a:lnTo>
                  <a:pt x="141342" y="146027"/>
                </a:lnTo>
                <a:lnTo>
                  <a:pt x="141356" y="146036"/>
                </a:lnTo>
                <a:lnTo>
                  <a:pt x="141369" y="146036"/>
                </a:lnTo>
                <a:lnTo>
                  <a:pt x="141377" y="146032"/>
                </a:lnTo>
                <a:lnTo>
                  <a:pt x="141383" y="146024"/>
                </a:lnTo>
                <a:lnTo>
                  <a:pt x="141389" y="146017"/>
                </a:lnTo>
                <a:lnTo>
                  <a:pt x="141389" y="146016"/>
                </a:lnTo>
                <a:lnTo>
                  <a:pt x="141397" y="146001"/>
                </a:lnTo>
                <a:lnTo>
                  <a:pt x="141411" y="145988"/>
                </a:lnTo>
                <a:lnTo>
                  <a:pt x="141431" y="145982"/>
                </a:lnTo>
                <a:lnTo>
                  <a:pt x="141433" y="145981"/>
                </a:lnTo>
                <a:lnTo>
                  <a:pt x="141444" y="145981"/>
                </a:lnTo>
                <a:lnTo>
                  <a:pt x="141463" y="145976"/>
                </a:lnTo>
                <a:lnTo>
                  <a:pt x="141465" y="145975"/>
                </a:lnTo>
                <a:lnTo>
                  <a:pt x="141480" y="145969"/>
                </a:lnTo>
                <a:lnTo>
                  <a:pt x="141496" y="145977"/>
                </a:lnTo>
                <a:lnTo>
                  <a:pt x="141497" y="145979"/>
                </a:lnTo>
                <a:lnTo>
                  <a:pt x="141503" y="145984"/>
                </a:lnTo>
                <a:lnTo>
                  <a:pt x="141514" y="145994"/>
                </a:lnTo>
                <a:lnTo>
                  <a:pt x="141514" y="146004"/>
                </a:lnTo>
                <a:lnTo>
                  <a:pt x="141515" y="146020"/>
                </a:lnTo>
                <a:lnTo>
                  <a:pt x="141512" y="146030"/>
                </a:lnTo>
                <a:lnTo>
                  <a:pt x="141514" y="146046"/>
                </a:lnTo>
                <a:lnTo>
                  <a:pt x="141528" y="146052"/>
                </a:lnTo>
                <a:lnTo>
                  <a:pt x="141544" y="146054"/>
                </a:lnTo>
                <a:lnTo>
                  <a:pt x="141561" y="146052"/>
                </a:lnTo>
                <a:lnTo>
                  <a:pt x="141575" y="146050"/>
                </a:lnTo>
                <a:lnTo>
                  <a:pt x="141582" y="146050"/>
                </a:lnTo>
                <a:lnTo>
                  <a:pt x="141587" y="146050"/>
                </a:lnTo>
                <a:lnTo>
                  <a:pt x="141589" y="146053"/>
                </a:lnTo>
                <a:lnTo>
                  <a:pt x="141595" y="146064"/>
                </a:lnTo>
                <a:lnTo>
                  <a:pt x="141602" y="146073"/>
                </a:lnTo>
                <a:lnTo>
                  <a:pt x="141605" y="146077"/>
                </a:lnTo>
                <a:lnTo>
                  <a:pt x="141613" y="146081"/>
                </a:lnTo>
                <a:lnTo>
                  <a:pt x="141621" y="146085"/>
                </a:lnTo>
                <a:lnTo>
                  <a:pt x="141636" y="146085"/>
                </a:lnTo>
                <a:lnTo>
                  <a:pt x="141648" y="146085"/>
                </a:lnTo>
                <a:lnTo>
                  <a:pt x="141656" y="146085"/>
                </a:lnTo>
                <a:lnTo>
                  <a:pt x="141666" y="146081"/>
                </a:lnTo>
                <a:lnTo>
                  <a:pt x="141667" y="146081"/>
                </a:lnTo>
                <a:lnTo>
                  <a:pt x="141672" y="146079"/>
                </a:lnTo>
                <a:lnTo>
                  <a:pt x="141683" y="146070"/>
                </a:lnTo>
                <a:lnTo>
                  <a:pt x="141693" y="146063"/>
                </a:lnTo>
                <a:lnTo>
                  <a:pt x="141709" y="146060"/>
                </a:lnTo>
                <a:lnTo>
                  <a:pt x="141725" y="146052"/>
                </a:lnTo>
                <a:lnTo>
                  <a:pt x="141737" y="146042"/>
                </a:lnTo>
                <a:lnTo>
                  <a:pt x="141758" y="146029"/>
                </a:lnTo>
                <a:lnTo>
                  <a:pt x="141767" y="146023"/>
                </a:lnTo>
                <a:lnTo>
                  <a:pt x="141768" y="146006"/>
                </a:lnTo>
                <a:lnTo>
                  <a:pt x="141762" y="145989"/>
                </a:lnTo>
                <a:lnTo>
                  <a:pt x="141763" y="145966"/>
                </a:lnTo>
                <a:lnTo>
                  <a:pt x="141760" y="145952"/>
                </a:lnTo>
                <a:lnTo>
                  <a:pt x="141748" y="145927"/>
                </a:lnTo>
                <a:lnTo>
                  <a:pt x="141730" y="145913"/>
                </a:lnTo>
                <a:lnTo>
                  <a:pt x="141734" y="145905"/>
                </a:lnTo>
                <a:lnTo>
                  <a:pt x="141724" y="145883"/>
                </a:lnTo>
                <a:lnTo>
                  <a:pt x="141714" y="145873"/>
                </a:lnTo>
                <a:lnTo>
                  <a:pt x="141698" y="145863"/>
                </a:lnTo>
                <a:lnTo>
                  <a:pt x="141684" y="145849"/>
                </a:lnTo>
                <a:lnTo>
                  <a:pt x="141675" y="145826"/>
                </a:lnTo>
                <a:lnTo>
                  <a:pt x="141664" y="145812"/>
                </a:lnTo>
                <a:lnTo>
                  <a:pt x="141646" y="145794"/>
                </a:lnTo>
                <a:lnTo>
                  <a:pt x="141640" y="145772"/>
                </a:lnTo>
                <a:lnTo>
                  <a:pt x="141633" y="145754"/>
                </a:lnTo>
                <a:lnTo>
                  <a:pt x="141627" y="145738"/>
                </a:lnTo>
                <a:lnTo>
                  <a:pt x="141618" y="145721"/>
                </a:lnTo>
                <a:lnTo>
                  <a:pt x="141608" y="145706"/>
                </a:lnTo>
                <a:lnTo>
                  <a:pt x="141600" y="145695"/>
                </a:lnTo>
                <a:lnTo>
                  <a:pt x="141591" y="145685"/>
                </a:lnTo>
                <a:lnTo>
                  <a:pt x="141577" y="145676"/>
                </a:lnTo>
                <a:lnTo>
                  <a:pt x="141575" y="145665"/>
                </a:lnTo>
                <a:lnTo>
                  <a:pt x="141575" y="145650"/>
                </a:lnTo>
                <a:lnTo>
                  <a:pt x="141562" y="145641"/>
                </a:lnTo>
                <a:lnTo>
                  <a:pt x="141545" y="145627"/>
                </a:lnTo>
                <a:lnTo>
                  <a:pt x="141532" y="145608"/>
                </a:lnTo>
                <a:lnTo>
                  <a:pt x="141528" y="145590"/>
                </a:lnTo>
                <a:lnTo>
                  <a:pt x="141520" y="145565"/>
                </a:lnTo>
                <a:lnTo>
                  <a:pt x="141521" y="145552"/>
                </a:lnTo>
                <a:lnTo>
                  <a:pt x="141515" y="145543"/>
                </a:lnTo>
                <a:lnTo>
                  <a:pt x="141505" y="145531"/>
                </a:lnTo>
                <a:lnTo>
                  <a:pt x="141495" y="145522"/>
                </a:lnTo>
                <a:lnTo>
                  <a:pt x="141487" y="145506"/>
                </a:lnTo>
                <a:lnTo>
                  <a:pt x="141495" y="145492"/>
                </a:lnTo>
                <a:lnTo>
                  <a:pt x="141497" y="145478"/>
                </a:lnTo>
                <a:lnTo>
                  <a:pt x="141504" y="145465"/>
                </a:lnTo>
                <a:lnTo>
                  <a:pt x="141503" y="145445"/>
                </a:lnTo>
                <a:lnTo>
                  <a:pt x="141503" y="145433"/>
                </a:lnTo>
                <a:lnTo>
                  <a:pt x="141502" y="145429"/>
                </a:lnTo>
                <a:lnTo>
                  <a:pt x="141500" y="145416"/>
                </a:lnTo>
                <a:lnTo>
                  <a:pt x="141495" y="145404"/>
                </a:lnTo>
                <a:lnTo>
                  <a:pt x="141500" y="145394"/>
                </a:lnTo>
                <a:lnTo>
                  <a:pt x="141502" y="145386"/>
                </a:lnTo>
                <a:lnTo>
                  <a:pt x="141503" y="145370"/>
                </a:lnTo>
                <a:lnTo>
                  <a:pt x="141503" y="145370"/>
                </a:lnTo>
                <a:lnTo>
                  <a:pt x="141499" y="145361"/>
                </a:lnTo>
                <a:lnTo>
                  <a:pt x="141482" y="145331"/>
                </a:lnTo>
                <a:lnTo>
                  <a:pt x="141463" y="145310"/>
                </a:lnTo>
                <a:lnTo>
                  <a:pt x="141449" y="145287"/>
                </a:lnTo>
                <a:lnTo>
                  <a:pt x="141442" y="145280"/>
                </a:lnTo>
                <a:lnTo>
                  <a:pt x="141430" y="145257"/>
                </a:lnTo>
                <a:lnTo>
                  <a:pt x="141427" y="145211"/>
                </a:lnTo>
                <a:lnTo>
                  <a:pt x="141432" y="145193"/>
                </a:lnTo>
                <a:lnTo>
                  <a:pt x="141437" y="145170"/>
                </a:lnTo>
                <a:lnTo>
                  <a:pt x="141454" y="145142"/>
                </a:lnTo>
                <a:lnTo>
                  <a:pt x="141468" y="145119"/>
                </a:lnTo>
                <a:lnTo>
                  <a:pt x="141482" y="145098"/>
                </a:lnTo>
                <a:lnTo>
                  <a:pt x="141506" y="145078"/>
                </a:lnTo>
                <a:lnTo>
                  <a:pt x="141520" y="145066"/>
                </a:lnTo>
                <a:lnTo>
                  <a:pt x="141539" y="145057"/>
                </a:lnTo>
                <a:lnTo>
                  <a:pt x="141556" y="145048"/>
                </a:lnTo>
                <a:lnTo>
                  <a:pt x="141570" y="145038"/>
                </a:lnTo>
                <a:lnTo>
                  <a:pt x="141567" y="145033"/>
                </a:lnTo>
                <a:lnTo>
                  <a:pt x="141568" y="145020"/>
                </a:lnTo>
                <a:lnTo>
                  <a:pt x="141572" y="144999"/>
                </a:lnTo>
                <a:lnTo>
                  <a:pt x="141573" y="144990"/>
                </a:lnTo>
                <a:lnTo>
                  <a:pt x="141571" y="144976"/>
                </a:lnTo>
                <a:lnTo>
                  <a:pt x="141578" y="144963"/>
                </a:lnTo>
                <a:lnTo>
                  <a:pt x="141578" y="144952"/>
                </a:lnTo>
                <a:lnTo>
                  <a:pt x="141579" y="144935"/>
                </a:lnTo>
                <a:lnTo>
                  <a:pt x="141583" y="144921"/>
                </a:lnTo>
                <a:lnTo>
                  <a:pt x="141584" y="144904"/>
                </a:lnTo>
                <a:lnTo>
                  <a:pt x="141586" y="144885"/>
                </a:lnTo>
                <a:lnTo>
                  <a:pt x="141588" y="144880"/>
                </a:lnTo>
                <a:lnTo>
                  <a:pt x="141589" y="144870"/>
                </a:lnTo>
                <a:lnTo>
                  <a:pt x="141602" y="144858"/>
                </a:lnTo>
                <a:lnTo>
                  <a:pt x="141603" y="144846"/>
                </a:lnTo>
                <a:lnTo>
                  <a:pt x="141609" y="144835"/>
                </a:lnTo>
                <a:lnTo>
                  <a:pt x="141612" y="144835"/>
                </a:lnTo>
                <a:lnTo>
                  <a:pt x="141621" y="144833"/>
                </a:lnTo>
                <a:lnTo>
                  <a:pt x="141626" y="144831"/>
                </a:lnTo>
                <a:lnTo>
                  <a:pt x="141631" y="144825"/>
                </a:lnTo>
                <a:lnTo>
                  <a:pt x="141635" y="144813"/>
                </a:lnTo>
                <a:lnTo>
                  <a:pt x="141630" y="144803"/>
                </a:lnTo>
                <a:lnTo>
                  <a:pt x="141628" y="144798"/>
                </a:lnTo>
                <a:lnTo>
                  <a:pt x="141635" y="144793"/>
                </a:lnTo>
                <a:lnTo>
                  <a:pt x="141637" y="144792"/>
                </a:lnTo>
                <a:lnTo>
                  <a:pt x="141649" y="144793"/>
                </a:lnTo>
                <a:lnTo>
                  <a:pt x="141655" y="144787"/>
                </a:lnTo>
                <a:lnTo>
                  <a:pt x="141662" y="144781"/>
                </a:lnTo>
                <a:lnTo>
                  <a:pt x="141659" y="144773"/>
                </a:lnTo>
                <a:lnTo>
                  <a:pt x="141665" y="144763"/>
                </a:lnTo>
                <a:lnTo>
                  <a:pt x="141665" y="144747"/>
                </a:lnTo>
                <a:lnTo>
                  <a:pt x="141662" y="144738"/>
                </a:lnTo>
                <a:lnTo>
                  <a:pt x="141660" y="144731"/>
                </a:lnTo>
                <a:lnTo>
                  <a:pt x="141675" y="144714"/>
                </a:lnTo>
                <a:lnTo>
                  <a:pt x="141675" y="144707"/>
                </a:lnTo>
                <a:lnTo>
                  <a:pt x="141671" y="144691"/>
                </a:lnTo>
                <a:lnTo>
                  <a:pt x="141676" y="144680"/>
                </a:lnTo>
                <a:lnTo>
                  <a:pt x="141676" y="144680"/>
                </a:lnTo>
                <a:lnTo>
                  <a:pt x="141675" y="144677"/>
                </a:lnTo>
                <a:lnTo>
                  <a:pt x="141668" y="144651"/>
                </a:lnTo>
                <a:lnTo>
                  <a:pt x="141673" y="144621"/>
                </a:lnTo>
                <a:lnTo>
                  <a:pt x="141690" y="144581"/>
                </a:lnTo>
                <a:lnTo>
                  <a:pt x="141692" y="144577"/>
                </a:lnTo>
                <a:lnTo>
                  <a:pt x="141706" y="144559"/>
                </a:lnTo>
                <a:lnTo>
                  <a:pt x="141728" y="144558"/>
                </a:lnTo>
                <a:lnTo>
                  <a:pt x="141751" y="144558"/>
                </a:lnTo>
                <a:lnTo>
                  <a:pt x="141770" y="144547"/>
                </a:lnTo>
                <a:lnTo>
                  <a:pt x="141794" y="144529"/>
                </a:lnTo>
                <a:lnTo>
                  <a:pt x="141808" y="144512"/>
                </a:lnTo>
                <a:lnTo>
                  <a:pt x="141814" y="144501"/>
                </a:lnTo>
                <a:lnTo>
                  <a:pt x="141816" y="144486"/>
                </a:lnTo>
                <a:lnTo>
                  <a:pt x="141826" y="144478"/>
                </a:lnTo>
                <a:lnTo>
                  <a:pt x="141839" y="144467"/>
                </a:lnTo>
                <a:lnTo>
                  <a:pt x="141847" y="144445"/>
                </a:lnTo>
                <a:lnTo>
                  <a:pt x="141847" y="144444"/>
                </a:lnTo>
                <a:lnTo>
                  <a:pt x="141854" y="144416"/>
                </a:lnTo>
                <a:lnTo>
                  <a:pt x="141862" y="144407"/>
                </a:lnTo>
                <a:lnTo>
                  <a:pt x="141875" y="144393"/>
                </a:lnTo>
                <a:lnTo>
                  <a:pt x="141906" y="144381"/>
                </a:lnTo>
                <a:lnTo>
                  <a:pt x="141910" y="144384"/>
                </a:lnTo>
                <a:lnTo>
                  <a:pt x="141913" y="144386"/>
                </a:lnTo>
                <a:lnTo>
                  <a:pt x="141934" y="144368"/>
                </a:lnTo>
                <a:lnTo>
                  <a:pt x="141936" y="144367"/>
                </a:lnTo>
                <a:lnTo>
                  <a:pt x="141937" y="144367"/>
                </a:lnTo>
                <a:lnTo>
                  <a:pt x="141971" y="144361"/>
                </a:lnTo>
                <a:lnTo>
                  <a:pt x="142006" y="144363"/>
                </a:lnTo>
                <a:lnTo>
                  <a:pt x="142020" y="144368"/>
                </a:lnTo>
                <a:lnTo>
                  <a:pt x="142038" y="144364"/>
                </a:lnTo>
                <a:lnTo>
                  <a:pt x="142049" y="144357"/>
                </a:lnTo>
                <a:lnTo>
                  <a:pt x="142079" y="144367"/>
                </a:lnTo>
                <a:lnTo>
                  <a:pt x="142106" y="144364"/>
                </a:lnTo>
                <a:lnTo>
                  <a:pt x="142111" y="144353"/>
                </a:lnTo>
                <a:lnTo>
                  <a:pt x="142127" y="144341"/>
                </a:lnTo>
                <a:lnTo>
                  <a:pt x="142140" y="144341"/>
                </a:lnTo>
                <a:lnTo>
                  <a:pt x="142140" y="144341"/>
                </a:lnTo>
                <a:lnTo>
                  <a:pt x="142148" y="144334"/>
                </a:lnTo>
                <a:lnTo>
                  <a:pt x="142148" y="144330"/>
                </a:lnTo>
                <a:lnTo>
                  <a:pt x="142150" y="144321"/>
                </a:lnTo>
                <a:lnTo>
                  <a:pt x="142157" y="144310"/>
                </a:lnTo>
                <a:lnTo>
                  <a:pt x="142172" y="144299"/>
                </a:lnTo>
                <a:lnTo>
                  <a:pt x="142172" y="144299"/>
                </a:lnTo>
                <a:lnTo>
                  <a:pt x="142195" y="144287"/>
                </a:lnTo>
                <a:lnTo>
                  <a:pt x="142198" y="144287"/>
                </a:lnTo>
                <a:lnTo>
                  <a:pt x="142221" y="144280"/>
                </a:lnTo>
                <a:lnTo>
                  <a:pt x="142241" y="144276"/>
                </a:lnTo>
                <a:lnTo>
                  <a:pt x="142284" y="144286"/>
                </a:lnTo>
                <a:lnTo>
                  <a:pt x="142300" y="144290"/>
                </a:lnTo>
                <a:lnTo>
                  <a:pt x="142321" y="144301"/>
                </a:lnTo>
                <a:lnTo>
                  <a:pt x="142351" y="144288"/>
                </a:lnTo>
                <a:lnTo>
                  <a:pt x="142359" y="144278"/>
                </a:lnTo>
                <a:lnTo>
                  <a:pt x="142378" y="144265"/>
                </a:lnTo>
                <a:lnTo>
                  <a:pt x="142395" y="144254"/>
                </a:lnTo>
                <a:lnTo>
                  <a:pt x="142396" y="144243"/>
                </a:lnTo>
                <a:lnTo>
                  <a:pt x="142405" y="144229"/>
                </a:lnTo>
                <a:lnTo>
                  <a:pt x="142420" y="144217"/>
                </a:lnTo>
                <a:lnTo>
                  <a:pt x="142448" y="144208"/>
                </a:lnTo>
                <a:lnTo>
                  <a:pt x="142470" y="144208"/>
                </a:lnTo>
                <a:lnTo>
                  <a:pt x="142485" y="144194"/>
                </a:lnTo>
                <a:lnTo>
                  <a:pt x="142496" y="144176"/>
                </a:lnTo>
                <a:lnTo>
                  <a:pt x="142515" y="144167"/>
                </a:lnTo>
                <a:lnTo>
                  <a:pt x="142535" y="144151"/>
                </a:lnTo>
                <a:lnTo>
                  <a:pt x="142541" y="144138"/>
                </a:lnTo>
                <a:lnTo>
                  <a:pt x="142562" y="144135"/>
                </a:lnTo>
                <a:lnTo>
                  <a:pt x="142578" y="144139"/>
                </a:lnTo>
                <a:lnTo>
                  <a:pt x="142590" y="144141"/>
                </a:lnTo>
                <a:lnTo>
                  <a:pt x="142610" y="144135"/>
                </a:lnTo>
                <a:lnTo>
                  <a:pt x="142608" y="144121"/>
                </a:lnTo>
                <a:lnTo>
                  <a:pt x="142608" y="144115"/>
                </a:lnTo>
                <a:lnTo>
                  <a:pt x="142627" y="144111"/>
                </a:lnTo>
                <a:lnTo>
                  <a:pt x="142643" y="144110"/>
                </a:lnTo>
                <a:lnTo>
                  <a:pt x="142656" y="144096"/>
                </a:lnTo>
                <a:lnTo>
                  <a:pt x="142673" y="144081"/>
                </a:lnTo>
                <a:lnTo>
                  <a:pt x="142673" y="144068"/>
                </a:lnTo>
                <a:lnTo>
                  <a:pt x="142684" y="144044"/>
                </a:lnTo>
                <a:lnTo>
                  <a:pt x="142691" y="144026"/>
                </a:lnTo>
                <a:lnTo>
                  <a:pt x="142696" y="144018"/>
                </a:lnTo>
                <a:lnTo>
                  <a:pt x="142710" y="144004"/>
                </a:lnTo>
                <a:lnTo>
                  <a:pt x="142725" y="143988"/>
                </a:lnTo>
                <a:lnTo>
                  <a:pt x="142735" y="143978"/>
                </a:lnTo>
                <a:lnTo>
                  <a:pt x="142747" y="143965"/>
                </a:lnTo>
                <a:lnTo>
                  <a:pt x="142771" y="143941"/>
                </a:lnTo>
                <a:lnTo>
                  <a:pt x="142773" y="143921"/>
                </a:lnTo>
                <a:lnTo>
                  <a:pt x="142786" y="143907"/>
                </a:lnTo>
                <a:lnTo>
                  <a:pt x="142795" y="143893"/>
                </a:lnTo>
                <a:lnTo>
                  <a:pt x="142808" y="143870"/>
                </a:lnTo>
                <a:lnTo>
                  <a:pt x="142810" y="143866"/>
                </a:lnTo>
                <a:lnTo>
                  <a:pt x="142832" y="143853"/>
                </a:lnTo>
                <a:lnTo>
                  <a:pt x="142841" y="143838"/>
                </a:lnTo>
                <a:lnTo>
                  <a:pt x="142847" y="143825"/>
                </a:lnTo>
                <a:lnTo>
                  <a:pt x="142859" y="143815"/>
                </a:lnTo>
                <a:lnTo>
                  <a:pt x="142866" y="143802"/>
                </a:lnTo>
                <a:lnTo>
                  <a:pt x="142876" y="143788"/>
                </a:lnTo>
                <a:lnTo>
                  <a:pt x="142901" y="143778"/>
                </a:lnTo>
                <a:lnTo>
                  <a:pt x="142904" y="143773"/>
                </a:lnTo>
                <a:lnTo>
                  <a:pt x="142921" y="143750"/>
                </a:lnTo>
                <a:lnTo>
                  <a:pt x="142923" y="143734"/>
                </a:lnTo>
                <a:lnTo>
                  <a:pt x="142923" y="143709"/>
                </a:lnTo>
                <a:lnTo>
                  <a:pt x="142923" y="143695"/>
                </a:lnTo>
                <a:lnTo>
                  <a:pt x="142928" y="143676"/>
                </a:lnTo>
                <a:lnTo>
                  <a:pt x="142928" y="143667"/>
                </a:lnTo>
                <a:lnTo>
                  <a:pt x="142935" y="143658"/>
                </a:lnTo>
                <a:lnTo>
                  <a:pt x="142959" y="143642"/>
                </a:lnTo>
                <a:lnTo>
                  <a:pt x="142971" y="143614"/>
                </a:lnTo>
                <a:lnTo>
                  <a:pt x="142975" y="143593"/>
                </a:lnTo>
                <a:lnTo>
                  <a:pt x="143002" y="143570"/>
                </a:lnTo>
                <a:lnTo>
                  <a:pt x="143047" y="143547"/>
                </a:lnTo>
                <a:lnTo>
                  <a:pt x="143078" y="143538"/>
                </a:lnTo>
                <a:lnTo>
                  <a:pt x="143095" y="143543"/>
                </a:lnTo>
                <a:lnTo>
                  <a:pt x="143135" y="143547"/>
                </a:lnTo>
                <a:lnTo>
                  <a:pt x="143164" y="143550"/>
                </a:lnTo>
                <a:lnTo>
                  <a:pt x="143199" y="143554"/>
                </a:lnTo>
                <a:lnTo>
                  <a:pt x="143216" y="143554"/>
                </a:lnTo>
                <a:lnTo>
                  <a:pt x="143276" y="143531"/>
                </a:lnTo>
                <a:lnTo>
                  <a:pt x="143297" y="143531"/>
                </a:lnTo>
                <a:lnTo>
                  <a:pt x="143316" y="143529"/>
                </a:lnTo>
                <a:lnTo>
                  <a:pt x="143334" y="143529"/>
                </a:lnTo>
                <a:lnTo>
                  <a:pt x="143361" y="143529"/>
                </a:lnTo>
                <a:lnTo>
                  <a:pt x="143390" y="143513"/>
                </a:lnTo>
                <a:lnTo>
                  <a:pt x="143404" y="143506"/>
                </a:lnTo>
                <a:lnTo>
                  <a:pt x="143433" y="143483"/>
                </a:lnTo>
                <a:lnTo>
                  <a:pt x="143471" y="143460"/>
                </a:lnTo>
                <a:lnTo>
                  <a:pt x="143490" y="143446"/>
                </a:lnTo>
                <a:lnTo>
                  <a:pt x="143516" y="143427"/>
                </a:lnTo>
                <a:lnTo>
                  <a:pt x="143533" y="143416"/>
                </a:lnTo>
                <a:lnTo>
                  <a:pt x="143566" y="143397"/>
                </a:lnTo>
                <a:lnTo>
                  <a:pt x="143604" y="143372"/>
                </a:lnTo>
                <a:lnTo>
                  <a:pt x="143645" y="143351"/>
                </a:lnTo>
                <a:lnTo>
                  <a:pt x="143700" y="143317"/>
                </a:lnTo>
                <a:lnTo>
                  <a:pt x="143709" y="143314"/>
                </a:lnTo>
                <a:lnTo>
                  <a:pt x="143788" y="143278"/>
                </a:lnTo>
                <a:lnTo>
                  <a:pt x="143808" y="143277"/>
                </a:lnTo>
                <a:lnTo>
                  <a:pt x="143875" y="143239"/>
                </a:lnTo>
                <a:lnTo>
                  <a:pt x="144080" y="143136"/>
                </a:lnTo>
                <a:lnTo>
                  <a:pt x="144081" y="143136"/>
                </a:lnTo>
                <a:lnTo>
                  <a:pt x="144273" y="143040"/>
                </a:lnTo>
                <a:lnTo>
                  <a:pt x="144430" y="142949"/>
                </a:lnTo>
                <a:lnTo>
                  <a:pt x="144454" y="142937"/>
                </a:lnTo>
                <a:lnTo>
                  <a:pt x="144476" y="142918"/>
                </a:lnTo>
                <a:lnTo>
                  <a:pt x="144504" y="142888"/>
                </a:lnTo>
                <a:lnTo>
                  <a:pt x="144528" y="142872"/>
                </a:lnTo>
                <a:lnTo>
                  <a:pt x="144564" y="142849"/>
                </a:lnTo>
                <a:lnTo>
                  <a:pt x="144602" y="142821"/>
                </a:lnTo>
                <a:lnTo>
                  <a:pt x="144644" y="142808"/>
                </a:lnTo>
                <a:lnTo>
                  <a:pt x="144647" y="142807"/>
                </a:lnTo>
                <a:lnTo>
                  <a:pt x="144685" y="142784"/>
                </a:lnTo>
                <a:lnTo>
                  <a:pt x="144707" y="142780"/>
                </a:lnTo>
                <a:lnTo>
                  <a:pt x="144743" y="142769"/>
                </a:lnTo>
                <a:lnTo>
                  <a:pt x="144745" y="142768"/>
                </a:lnTo>
                <a:lnTo>
                  <a:pt x="144769" y="142761"/>
                </a:lnTo>
                <a:lnTo>
                  <a:pt x="144790" y="142748"/>
                </a:lnTo>
                <a:lnTo>
                  <a:pt x="144808" y="142740"/>
                </a:lnTo>
                <a:lnTo>
                  <a:pt x="144862" y="142718"/>
                </a:lnTo>
                <a:lnTo>
                  <a:pt x="144895" y="142713"/>
                </a:lnTo>
                <a:lnTo>
                  <a:pt x="144926" y="142713"/>
                </a:lnTo>
                <a:lnTo>
                  <a:pt x="144950" y="142713"/>
                </a:lnTo>
                <a:lnTo>
                  <a:pt x="144962" y="142713"/>
                </a:lnTo>
                <a:lnTo>
                  <a:pt x="144997" y="142713"/>
                </a:lnTo>
                <a:lnTo>
                  <a:pt x="145026" y="142708"/>
                </a:lnTo>
                <a:lnTo>
                  <a:pt x="145052" y="142699"/>
                </a:lnTo>
                <a:lnTo>
                  <a:pt x="145090" y="142699"/>
                </a:lnTo>
                <a:lnTo>
                  <a:pt x="145136" y="142690"/>
                </a:lnTo>
                <a:lnTo>
                  <a:pt x="145145" y="142684"/>
                </a:lnTo>
                <a:lnTo>
                  <a:pt x="145145" y="142684"/>
                </a:lnTo>
                <a:lnTo>
                  <a:pt x="145146" y="142684"/>
                </a:lnTo>
                <a:lnTo>
                  <a:pt x="145155" y="142678"/>
                </a:lnTo>
                <a:lnTo>
                  <a:pt x="145158" y="142676"/>
                </a:lnTo>
                <a:lnTo>
                  <a:pt x="145221" y="142639"/>
                </a:lnTo>
                <a:lnTo>
                  <a:pt x="145223" y="142639"/>
                </a:lnTo>
                <a:lnTo>
                  <a:pt x="145240" y="142632"/>
                </a:lnTo>
                <a:lnTo>
                  <a:pt x="145269" y="142621"/>
                </a:lnTo>
                <a:lnTo>
                  <a:pt x="145300" y="142621"/>
                </a:lnTo>
                <a:lnTo>
                  <a:pt x="145381" y="142628"/>
                </a:lnTo>
                <a:lnTo>
                  <a:pt x="145419" y="142635"/>
                </a:lnTo>
                <a:lnTo>
                  <a:pt x="145479" y="142648"/>
                </a:lnTo>
                <a:lnTo>
                  <a:pt x="145548" y="142671"/>
                </a:lnTo>
                <a:lnTo>
                  <a:pt x="145553" y="142679"/>
                </a:lnTo>
                <a:lnTo>
                  <a:pt x="145567" y="142697"/>
                </a:lnTo>
                <a:lnTo>
                  <a:pt x="145602" y="142734"/>
                </a:lnTo>
                <a:lnTo>
                  <a:pt x="145626" y="142745"/>
                </a:lnTo>
                <a:lnTo>
                  <a:pt x="145657" y="142766"/>
                </a:lnTo>
                <a:lnTo>
                  <a:pt x="145693" y="142775"/>
                </a:lnTo>
                <a:lnTo>
                  <a:pt x="145729" y="142789"/>
                </a:lnTo>
                <a:lnTo>
                  <a:pt x="145750" y="142782"/>
                </a:lnTo>
                <a:lnTo>
                  <a:pt x="145760" y="142780"/>
                </a:lnTo>
                <a:lnTo>
                  <a:pt x="145776" y="142780"/>
                </a:lnTo>
                <a:lnTo>
                  <a:pt x="145786" y="142780"/>
                </a:lnTo>
                <a:lnTo>
                  <a:pt x="145826" y="142777"/>
                </a:lnTo>
                <a:lnTo>
                  <a:pt x="145843" y="142780"/>
                </a:lnTo>
                <a:lnTo>
                  <a:pt x="145867" y="142791"/>
                </a:lnTo>
                <a:lnTo>
                  <a:pt x="145879" y="142794"/>
                </a:lnTo>
                <a:lnTo>
                  <a:pt x="145895" y="142794"/>
                </a:lnTo>
                <a:lnTo>
                  <a:pt x="145919" y="142794"/>
                </a:lnTo>
                <a:lnTo>
                  <a:pt x="145941" y="142794"/>
                </a:lnTo>
                <a:lnTo>
                  <a:pt x="145960" y="142794"/>
                </a:lnTo>
                <a:lnTo>
                  <a:pt x="145972" y="142791"/>
                </a:lnTo>
                <a:lnTo>
                  <a:pt x="145976" y="142787"/>
                </a:lnTo>
                <a:lnTo>
                  <a:pt x="146005" y="142787"/>
                </a:lnTo>
                <a:lnTo>
                  <a:pt x="146026" y="142789"/>
                </a:lnTo>
                <a:lnTo>
                  <a:pt x="146048" y="142791"/>
                </a:lnTo>
                <a:lnTo>
                  <a:pt x="146079" y="142798"/>
                </a:lnTo>
                <a:lnTo>
                  <a:pt x="146100" y="142807"/>
                </a:lnTo>
                <a:lnTo>
                  <a:pt x="146105" y="142812"/>
                </a:lnTo>
                <a:lnTo>
                  <a:pt x="146124" y="142817"/>
                </a:lnTo>
                <a:lnTo>
                  <a:pt x="146155" y="142812"/>
                </a:lnTo>
                <a:lnTo>
                  <a:pt x="146193" y="142810"/>
                </a:lnTo>
                <a:lnTo>
                  <a:pt x="146214" y="142801"/>
                </a:lnTo>
                <a:lnTo>
                  <a:pt x="146231" y="142791"/>
                </a:lnTo>
                <a:lnTo>
                  <a:pt x="146236" y="142784"/>
                </a:lnTo>
                <a:lnTo>
                  <a:pt x="146250" y="142773"/>
                </a:lnTo>
                <a:lnTo>
                  <a:pt x="146274" y="142768"/>
                </a:lnTo>
                <a:lnTo>
                  <a:pt x="146298" y="142768"/>
                </a:lnTo>
                <a:lnTo>
                  <a:pt x="146310" y="142768"/>
                </a:lnTo>
                <a:lnTo>
                  <a:pt x="146326" y="142771"/>
                </a:lnTo>
                <a:lnTo>
                  <a:pt x="146350" y="142773"/>
                </a:lnTo>
                <a:lnTo>
                  <a:pt x="146365" y="142777"/>
                </a:lnTo>
                <a:lnTo>
                  <a:pt x="146379" y="142782"/>
                </a:lnTo>
                <a:lnTo>
                  <a:pt x="146398" y="142796"/>
                </a:lnTo>
                <a:lnTo>
                  <a:pt x="146407" y="142803"/>
                </a:lnTo>
                <a:lnTo>
                  <a:pt x="146424" y="142807"/>
                </a:lnTo>
                <a:lnTo>
                  <a:pt x="146438" y="142812"/>
                </a:lnTo>
                <a:lnTo>
                  <a:pt x="146455" y="142817"/>
                </a:lnTo>
                <a:lnTo>
                  <a:pt x="146467" y="142824"/>
                </a:lnTo>
                <a:lnTo>
                  <a:pt x="146484" y="142830"/>
                </a:lnTo>
                <a:lnTo>
                  <a:pt x="146503" y="142842"/>
                </a:lnTo>
                <a:lnTo>
                  <a:pt x="146519" y="142844"/>
                </a:lnTo>
                <a:lnTo>
                  <a:pt x="146538" y="142844"/>
                </a:lnTo>
                <a:lnTo>
                  <a:pt x="146557" y="142847"/>
                </a:lnTo>
                <a:lnTo>
                  <a:pt x="146567" y="142856"/>
                </a:lnTo>
                <a:lnTo>
                  <a:pt x="146569" y="142860"/>
                </a:lnTo>
                <a:lnTo>
                  <a:pt x="146584" y="142872"/>
                </a:lnTo>
                <a:lnTo>
                  <a:pt x="146617" y="142886"/>
                </a:lnTo>
                <a:lnTo>
                  <a:pt x="146631" y="142886"/>
                </a:lnTo>
                <a:lnTo>
                  <a:pt x="146646" y="142884"/>
                </a:lnTo>
                <a:lnTo>
                  <a:pt x="146665" y="142865"/>
                </a:lnTo>
                <a:lnTo>
                  <a:pt x="146665" y="142856"/>
                </a:lnTo>
                <a:lnTo>
                  <a:pt x="146672" y="142844"/>
                </a:lnTo>
                <a:lnTo>
                  <a:pt x="146679" y="142842"/>
                </a:lnTo>
                <a:lnTo>
                  <a:pt x="146693" y="142842"/>
                </a:lnTo>
                <a:lnTo>
                  <a:pt x="146705" y="142842"/>
                </a:lnTo>
                <a:lnTo>
                  <a:pt x="146722" y="142844"/>
                </a:lnTo>
                <a:lnTo>
                  <a:pt x="146762" y="142846"/>
                </a:lnTo>
                <a:lnTo>
                  <a:pt x="146796" y="142858"/>
                </a:lnTo>
                <a:lnTo>
                  <a:pt x="146803" y="142865"/>
                </a:lnTo>
                <a:lnTo>
                  <a:pt x="146808" y="142874"/>
                </a:lnTo>
                <a:lnTo>
                  <a:pt x="146810" y="142888"/>
                </a:lnTo>
                <a:lnTo>
                  <a:pt x="146843" y="142909"/>
                </a:lnTo>
                <a:lnTo>
                  <a:pt x="146868" y="142901"/>
                </a:lnTo>
                <a:lnTo>
                  <a:pt x="146872" y="142900"/>
                </a:lnTo>
                <a:lnTo>
                  <a:pt x="146877" y="142899"/>
                </a:lnTo>
                <a:lnTo>
                  <a:pt x="146886" y="142897"/>
                </a:lnTo>
                <a:lnTo>
                  <a:pt x="146888" y="142897"/>
                </a:lnTo>
                <a:lnTo>
                  <a:pt x="146898" y="142891"/>
                </a:lnTo>
                <a:lnTo>
                  <a:pt x="146905" y="142888"/>
                </a:lnTo>
                <a:lnTo>
                  <a:pt x="146922" y="142888"/>
                </a:lnTo>
                <a:lnTo>
                  <a:pt x="146926" y="142888"/>
                </a:lnTo>
                <a:lnTo>
                  <a:pt x="146929" y="142888"/>
                </a:lnTo>
                <a:lnTo>
                  <a:pt x="146958" y="142888"/>
                </a:lnTo>
                <a:lnTo>
                  <a:pt x="146979" y="142888"/>
                </a:lnTo>
                <a:lnTo>
                  <a:pt x="146984" y="142888"/>
                </a:lnTo>
                <a:lnTo>
                  <a:pt x="147000" y="142884"/>
                </a:lnTo>
                <a:lnTo>
                  <a:pt x="147005" y="142882"/>
                </a:lnTo>
                <a:lnTo>
                  <a:pt x="147019" y="142877"/>
                </a:lnTo>
                <a:lnTo>
                  <a:pt x="147029" y="142872"/>
                </a:lnTo>
                <a:lnTo>
                  <a:pt x="147041" y="142872"/>
                </a:lnTo>
                <a:lnTo>
                  <a:pt x="147055" y="142872"/>
                </a:lnTo>
                <a:lnTo>
                  <a:pt x="147079" y="142872"/>
                </a:lnTo>
                <a:lnTo>
                  <a:pt x="147122" y="142877"/>
                </a:lnTo>
                <a:lnTo>
                  <a:pt x="147146" y="142879"/>
                </a:lnTo>
                <a:lnTo>
                  <a:pt x="147162" y="142881"/>
                </a:lnTo>
                <a:lnTo>
                  <a:pt x="147191" y="142886"/>
                </a:lnTo>
                <a:lnTo>
                  <a:pt x="147260" y="142893"/>
                </a:lnTo>
                <a:lnTo>
                  <a:pt x="147262" y="142895"/>
                </a:lnTo>
                <a:lnTo>
                  <a:pt x="147272" y="142895"/>
                </a:lnTo>
                <a:lnTo>
                  <a:pt x="147286" y="142895"/>
                </a:lnTo>
                <a:lnTo>
                  <a:pt x="147301" y="142893"/>
                </a:lnTo>
                <a:lnTo>
                  <a:pt x="147331" y="142879"/>
                </a:lnTo>
                <a:lnTo>
                  <a:pt x="147343" y="142872"/>
                </a:lnTo>
                <a:lnTo>
                  <a:pt x="147353" y="142865"/>
                </a:lnTo>
                <a:lnTo>
                  <a:pt x="147370" y="142856"/>
                </a:lnTo>
                <a:lnTo>
                  <a:pt x="147420" y="142810"/>
                </a:lnTo>
                <a:lnTo>
                  <a:pt x="147436" y="142803"/>
                </a:lnTo>
                <a:lnTo>
                  <a:pt x="147462" y="142791"/>
                </a:lnTo>
                <a:lnTo>
                  <a:pt x="147496" y="142789"/>
                </a:lnTo>
                <a:lnTo>
                  <a:pt x="147521" y="142786"/>
                </a:lnTo>
                <a:lnTo>
                  <a:pt x="147532" y="142784"/>
                </a:lnTo>
                <a:lnTo>
                  <a:pt x="147551" y="142780"/>
                </a:lnTo>
                <a:lnTo>
                  <a:pt x="147589" y="142766"/>
                </a:lnTo>
                <a:lnTo>
                  <a:pt x="147622" y="142748"/>
                </a:lnTo>
                <a:lnTo>
                  <a:pt x="147646" y="142738"/>
                </a:lnTo>
                <a:lnTo>
                  <a:pt x="147655" y="142736"/>
                </a:lnTo>
                <a:lnTo>
                  <a:pt x="147669" y="142727"/>
                </a:lnTo>
                <a:lnTo>
                  <a:pt x="147684" y="142718"/>
                </a:lnTo>
                <a:lnTo>
                  <a:pt x="147701" y="142701"/>
                </a:lnTo>
                <a:lnTo>
                  <a:pt x="147715" y="142688"/>
                </a:lnTo>
                <a:lnTo>
                  <a:pt x="147743" y="142669"/>
                </a:lnTo>
                <a:lnTo>
                  <a:pt x="147758" y="142665"/>
                </a:lnTo>
                <a:lnTo>
                  <a:pt x="147774" y="142646"/>
                </a:lnTo>
                <a:lnTo>
                  <a:pt x="147789" y="142632"/>
                </a:lnTo>
                <a:lnTo>
                  <a:pt x="147832" y="142623"/>
                </a:lnTo>
                <a:lnTo>
                  <a:pt x="147834" y="142618"/>
                </a:lnTo>
                <a:lnTo>
                  <a:pt x="147853" y="142602"/>
                </a:lnTo>
                <a:lnTo>
                  <a:pt x="147860" y="142609"/>
                </a:lnTo>
                <a:lnTo>
                  <a:pt x="147884" y="142623"/>
                </a:lnTo>
                <a:lnTo>
                  <a:pt x="147905" y="142623"/>
                </a:lnTo>
                <a:lnTo>
                  <a:pt x="147913" y="142616"/>
                </a:lnTo>
                <a:lnTo>
                  <a:pt x="147934" y="142600"/>
                </a:lnTo>
                <a:lnTo>
                  <a:pt x="147963" y="142577"/>
                </a:lnTo>
                <a:lnTo>
                  <a:pt x="147965" y="142577"/>
                </a:lnTo>
                <a:lnTo>
                  <a:pt x="147996" y="142575"/>
                </a:lnTo>
                <a:lnTo>
                  <a:pt x="148015" y="142582"/>
                </a:lnTo>
                <a:lnTo>
                  <a:pt x="148032" y="142593"/>
                </a:lnTo>
                <a:lnTo>
                  <a:pt x="148048" y="142609"/>
                </a:lnTo>
                <a:lnTo>
                  <a:pt x="148058" y="142616"/>
                </a:lnTo>
                <a:lnTo>
                  <a:pt x="148072" y="142618"/>
                </a:lnTo>
                <a:lnTo>
                  <a:pt x="148091" y="142623"/>
                </a:lnTo>
                <a:lnTo>
                  <a:pt x="148110" y="142637"/>
                </a:lnTo>
                <a:lnTo>
                  <a:pt x="148110" y="142648"/>
                </a:lnTo>
                <a:lnTo>
                  <a:pt x="148098" y="142662"/>
                </a:lnTo>
                <a:lnTo>
                  <a:pt x="148082" y="142674"/>
                </a:lnTo>
                <a:lnTo>
                  <a:pt x="148058" y="142681"/>
                </a:lnTo>
                <a:lnTo>
                  <a:pt x="148041" y="142685"/>
                </a:lnTo>
                <a:lnTo>
                  <a:pt x="148025" y="142704"/>
                </a:lnTo>
                <a:lnTo>
                  <a:pt x="148025" y="142715"/>
                </a:lnTo>
                <a:lnTo>
                  <a:pt x="148025" y="142722"/>
                </a:lnTo>
                <a:lnTo>
                  <a:pt x="148027" y="142727"/>
                </a:lnTo>
                <a:lnTo>
                  <a:pt x="148041" y="142738"/>
                </a:lnTo>
                <a:lnTo>
                  <a:pt x="148050" y="142743"/>
                </a:lnTo>
                <a:lnTo>
                  <a:pt x="148058" y="142748"/>
                </a:lnTo>
                <a:lnTo>
                  <a:pt x="148066" y="142750"/>
                </a:lnTo>
                <a:lnTo>
                  <a:pt x="148072" y="142752"/>
                </a:lnTo>
                <a:lnTo>
                  <a:pt x="148076" y="142754"/>
                </a:lnTo>
                <a:lnTo>
                  <a:pt x="148079" y="142757"/>
                </a:lnTo>
                <a:lnTo>
                  <a:pt x="148086" y="142759"/>
                </a:lnTo>
                <a:lnTo>
                  <a:pt x="148089" y="142758"/>
                </a:lnTo>
                <a:lnTo>
                  <a:pt x="148101" y="142753"/>
                </a:lnTo>
                <a:lnTo>
                  <a:pt x="148113" y="142742"/>
                </a:lnTo>
                <a:lnTo>
                  <a:pt x="148117" y="142737"/>
                </a:lnTo>
                <a:lnTo>
                  <a:pt x="148119" y="142723"/>
                </a:lnTo>
                <a:lnTo>
                  <a:pt x="148122" y="142720"/>
                </a:lnTo>
                <a:lnTo>
                  <a:pt x="148126" y="142718"/>
                </a:lnTo>
                <a:lnTo>
                  <a:pt x="148134" y="142712"/>
                </a:lnTo>
                <a:lnTo>
                  <a:pt x="148160" y="142704"/>
                </a:lnTo>
                <a:lnTo>
                  <a:pt x="148183" y="142709"/>
                </a:lnTo>
                <a:lnTo>
                  <a:pt x="148203" y="142715"/>
                </a:lnTo>
                <a:lnTo>
                  <a:pt x="148227" y="142723"/>
                </a:lnTo>
                <a:lnTo>
                  <a:pt x="148252" y="142736"/>
                </a:lnTo>
                <a:lnTo>
                  <a:pt x="148276" y="142742"/>
                </a:lnTo>
                <a:lnTo>
                  <a:pt x="148299" y="142746"/>
                </a:lnTo>
                <a:lnTo>
                  <a:pt x="148334" y="142743"/>
                </a:lnTo>
                <a:lnTo>
                  <a:pt x="148351" y="142738"/>
                </a:lnTo>
                <a:lnTo>
                  <a:pt x="148382" y="142724"/>
                </a:lnTo>
                <a:lnTo>
                  <a:pt x="148391" y="142722"/>
                </a:lnTo>
                <a:lnTo>
                  <a:pt x="148422" y="142727"/>
                </a:lnTo>
                <a:lnTo>
                  <a:pt x="148456" y="142731"/>
                </a:lnTo>
                <a:lnTo>
                  <a:pt x="148458" y="142729"/>
                </a:lnTo>
                <a:lnTo>
                  <a:pt x="148468" y="142715"/>
                </a:lnTo>
                <a:lnTo>
                  <a:pt x="148479" y="142704"/>
                </a:lnTo>
                <a:lnTo>
                  <a:pt x="148494" y="142692"/>
                </a:lnTo>
                <a:lnTo>
                  <a:pt x="148506" y="142692"/>
                </a:lnTo>
                <a:lnTo>
                  <a:pt x="148513" y="142692"/>
                </a:lnTo>
                <a:lnTo>
                  <a:pt x="148553" y="142701"/>
                </a:lnTo>
                <a:lnTo>
                  <a:pt x="148558" y="142697"/>
                </a:lnTo>
                <a:lnTo>
                  <a:pt x="148575" y="142692"/>
                </a:lnTo>
                <a:lnTo>
                  <a:pt x="148579" y="142692"/>
                </a:lnTo>
                <a:lnTo>
                  <a:pt x="148589" y="142701"/>
                </a:lnTo>
                <a:lnTo>
                  <a:pt x="148610" y="142708"/>
                </a:lnTo>
                <a:lnTo>
                  <a:pt x="148618" y="142704"/>
                </a:lnTo>
                <a:lnTo>
                  <a:pt x="148641" y="142701"/>
                </a:lnTo>
                <a:lnTo>
                  <a:pt x="148651" y="142706"/>
                </a:lnTo>
                <a:lnTo>
                  <a:pt x="148663" y="142706"/>
                </a:lnTo>
                <a:lnTo>
                  <a:pt x="148679" y="142720"/>
                </a:lnTo>
                <a:lnTo>
                  <a:pt x="148713" y="142729"/>
                </a:lnTo>
                <a:lnTo>
                  <a:pt x="148725" y="142724"/>
                </a:lnTo>
                <a:lnTo>
                  <a:pt x="148752" y="142723"/>
                </a:lnTo>
                <a:lnTo>
                  <a:pt x="148758" y="142722"/>
                </a:lnTo>
                <a:lnTo>
                  <a:pt x="148782" y="142722"/>
                </a:lnTo>
                <a:lnTo>
                  <a:pt x="148806" y="142713"/>
                </a:lnTo>
                <a:lnTo>
                  <a:pt x="148827" y="142701"/>
                </a:lnTo>
                <a:lnTo>
                  <a:pt x="148837" y="142697"/>
                </a:lnTo>
                <a:lnTo>
                  <a:pt x="148846" y="142688"/>
                </a:lnTo>
                <a:lnTo>
                  <a:pt x="148851" y="142688"/>
                </a:lnTo>
                <a:lnTo>
                  <a:pt x="148860" y="142688"/>
                </a:lnTo>
                <a:lnTo>
                  <a:pt x="148891" y="142674"/>
                </a:lnTo>
                <a:lnTo>
                  <a:pt x="148918" y="142665"/>
                </a:lnTo>
                <a:lnTo>
                  <a:pt x="148920" y="142653"/>
                </a:lnTo>
                <a:lnTo>
                  <a:pt x="148937" y="142637"/>
                </a:lnTo>
                <a:lnTo>
                  <a:pt x="148940" y="142636"/>
                </a:lnTo>
                <a:lnTo>
                  <a:pt x="148944" y="142635"/>
                </a:lnTo>
                <a:lnTo>
                  <a:pt x="148961" y="142621"/>
                </a:lnTo>
                <a:lnTo>
                  <a:pt x="148963" y="142621"/>
                </a:lnTo>
                <a:lnTo>
                  <a:pt x="148982" y="142609"/>
                </a:lnTo>
                <a:lnTo>
                  <a:pt x="148991" y="142591"/>
                </a:lnTo>
                <a:lnTo>
                  <a:pt x="148994" y="142582"/>
                </a:lnTo>
                <a:lnTo>
                  <a:pt x="149001" y="142570"/>
                </a:lnTo>
                <a:lnTo>
                  <a:pt x="149006" y="142559"/>
                </a:lnTo>
                <a:lnTo>
                  <a:pt x="149011" y="142554"/>
                </a:lnTo>
                <a:lnTo>
                  <a:pt x="149015" y="142563"/>
                </a:lnTo>
                <a:lnTo>
                  <a:pt x="149027" y="142559"/>
                </a:lnTo>
                <a:lnTo>
                  <a:pt x="149039" y="142549"/>
                </a:lnTo>
                <a:lnTo>
                  <a:pt x="149044" y="142549"/>
                </a:lnTo>
                <a:lnTo>
                  <a:pt x="149058" y="142554"/>
                </a:lnTo>
                <a:lnTo>
                  <a:pt x="149072" y="142556"/>
                </a:lnTo>
                <a:lnTo>
                  <a:pt x="149084" y="142542"/>
                </a:lnTo>
                <a:lnTo>
                  <a:pt x="149096" y="142540"/>
                </a:lnTo>
                <a:lnTo>
                  <a:pt x="149115" y="142540"/>
                </a:lnTo>
                <a:lnTo>
                  <a:pt x="149122" y="142545"/>
                </a:lnTo>
                <a:lnTo>
                  <a:pt x="149125" y="142547"/>
                </a:lnTo>
                <a:lnTo>
                  <a:pt x="149134" y="142549"/>
                </a:lnTo>
                <a:lnTo>
                  <a:pt x="149142" y="142549"/>
                </a:lnTo>
                <a:lnTo>
                  <a:pt x="149144" y="142547"/>
                </a:lnTo>
                <a:lnTo>
                  <a:pt x="149169" y="142546"/>
                </a:lnTo>
                <a:lnTo>
                  <a:pt x="149201" y="142557"/>
                </a:lnTo>
                <a:lnTo>
                  <a:pt x="149257" y="142583"/>
                </a:lnTo>
                <a:lnTo>
                  <a:pt x="149302" y="142606"/>
                </a:lnTo>
                <a:lnTo>
                  <a:pt x="149337" y="142637"/>
                </a:lnTo>
                <a:lnTo>
                  <a:pt x="149348" y="142653"/>
                </a:lnTo>
                <a:lnTo>
                  <a:pt x="149349" y="142663"/>
                </a:lnTo>
                <a:lnTo>
                  <a:pt x="149350" y="142674"/>
                </a:lnTo>
                <a:lnTo>
                  <a:pt x="149353" y="142691"/>
                </a:lnTo>
                <a:lnTo>
                  <a:pt x="149357" y="142701"/>
                </a:lnTo>
                <a:lnTo>
                  <a:pt x="149355" y="142726"/>
                </a:lnTo>
                <a:lnTo>
                  <a:pt x="149349" y="142758"/>
                </a:lnTo>
                <a:lnTo>
                  <a:pt x="149343" y="142772"/>
                </a:lnTo>
                <a:lnTo>
                  <a:pt x="149336" y="142798"/>
                </a:lnTo>
                <a:lnTo>
                  <a:pt x="149327" y="142818"/>
                </a:lnTo>
                <a:lnTo>
                  <a:pt x="149327" y="142834"/>
                </a:lnTo>
                <a:lnTo>
                  <a:pt x="149329" y="142853"/>
                </a:lnTo>
                <a:lnTo>
                  <a:pt x="149340" y="142859"/>
                </a:lnTo>
                <a:lnTo>
                  <a:pt x="149345" y="142878"/>
                </a:lnTo>
                <a:lnTo>
                  <a:pt x="149345" y="142879"/>
                </a:lnTo>
                <a:lnTo>
                  <a:pt x="149342" y="142893"/>
                </a:lnTo>
                <a:lnTo>
                  <a:pt x="149356" y="142910"/>
                </a:lnTo>
                <a:lnTo>
                  <a:pt x="149368" y="142930"/>
                </a:lnTo>
                <a:lnTo>
                  <a:pt x="149384" y="142946"/>
                </a:lnTo>
                <a:lnTo>
                  <a:pt x="149400" y="142964"/>
                </a:lnTo>
                <a:lnTo>
                  <a:pt x="149408" y="142971"/>
                </a:lnTo>
                <a:lnTo>
                  <a:pt x="149411" y="142971"/>
                </a:lnTo>
                <a:lnTo>
                  <a:pt x="149426" y="142973"/>
                </a:lnTo>
                <a:lnTo>
                  <a:pt x="149448" y="142976"/>
                </a:lnTo>
                <a:lnTo>
                  <a:pt x="149464" y="142985"/>
                </a:lnTo>
                <a:lnTo>
                  <a:pt x="149472" y="142983"/>
                </a:lnTo>
                <a:lnTo>
                  <a:pt x="149477" y="142983"/>
                </a:lnTo>
                <a:lnTo>
                  <a:pt x="149484" y="142990"/>
                </a:lnTo>
                <a:lnTo>
                  <a:pt x="149484" y="142991"/>
                </a:lnTo>
                <a:lnTo>
                  <a:pt x="149484" y="142999"/>
                </a:lnTo>
                <a:lnTo>
                  <a:pt x="149480" y="143006"/>
                </a:lnTo>
                <a:lnTo>
                  <a:pt x="149480" y="143010"/>
                </a:lnTo>
                <a:lnTo>
                  <a:pt x="149482" y="143019"/>
                </a:lnTo>
                <a:lnTo>
                  <a:pt x="149482" y="143026"/>
                </a:lnTo>
                <a:lnTo>
                  <a:pt x="149501" y="143029"/>
                </a:lnTo>
                <a:lnTo>
                  <a:pt x="149511" y="143036"/>
                </a:lnTo>
                <a:lnTo>
                  <a:pt x="149513" y="143038"/>
                </a:lnTo>
                <a:lnTo>
                  <a:pt x="149520" y="143043"/>
                </a:lnTo>
                <a:lnTo>
                  <a:pt x="149523" y="143043"/>
                </a:lnTo>
                <a:lnTo>
                  <a:pt x="149532" y="143043"/>
                </a:lnTo>
                <a:lnTo>
                  <a:pt x="149542" y="143040"/>
                </a:lnTo>
                <a:lnTo>
                  <a:pt x="149542" y="143038"/>
                </a:lnTo>
                <a:lnTo>
                  <a:pt x="149558" y="143038"/>
                </a:lnTo>
                <a:lnTo>
                  <a:pt x="149561" y="143040"/>
                </a:lnTo>
                <a:lnTo>
                  <a:pt x="149568" y="143047"/>
                </a:lnTo>
                <a:lnTo>
                  <a:pt x="149575" y="143047"/>
                </a:lnTo>
                <a:lnTo>
                  <a:pt x="149580" y="143045"/>
                </a:lnTo>
                <a:lnTo>
                  <a:pt x="149587" y="143038"/>
                </a:lnTo>
                <a:lnTo>
                  <a:pt x="149596" y="143038"/>
                </a:lnTo>
                <a:lnTo>
                  <a:pt x="149611" y="143038"/>
                </a:lnTo>
                <a:lnTo>
                  <a:pt x="149615" y="143038"/>
                </a:lnTo>
                <a:lnTo>
                  <a:pt x="149618" y="143038"/>
                </a:lnTo>
                <a:lnTo>
                  <a:pt x="149625" y="143052"/>
                </a:lnTo>
                <a:lnTo>
                  <a:pt x="149625" y="143059"/>
                </a:lnTo>
                <a:lnTo>
                  <a:pt x="149623" y="143061"/>
                </a:lnTo>
                <a:lnTo>
                  <a:pt x="149615" y="143068"/>
                </a:lnTo>
                <a:lnTo>
                  <a:pt x="149611" y="143070"/>
                </a:lnTo>
                <a:lnTo>
                  <a:pt x="149608" y="143084"/>
                </a:lnTo>
                <a:lnTo>
                  <a:pt x="149608" y="143098"/>
                </a:lnTo>
                <a:lnTo>
                  <a:pt x="149618" y="143112"/>
                </a:lnTo>
                <a:lnTo>
                  <a:pt x="149625" y="143121"/>
                </a:lnTo>
                <a:lnTo>
                  <a:pt x="149637" y="143142"/>
                </a:lnTo>
                <a:lnTo>
                  <a:pt x="149639" y="143142"/>
                </a:lnTo>
                <a:lnTo>
                  <a:pt x="149646" y="143142"/>
                </a:lnTo>
                <a:lnTo>
                  <a:pt x="149654" y="143142"/>
                </a:lnTo>
                <a:lnTo>
                  <a:pt x="149665" y="143142"/>
                </a:lnTo>
                <a:lnTo>
                  <a:pt x="149673" y="143137"/>
                </a:lnTo>
                <a:lnTo>
                  <a:pt x="149680" y="143128"/>
                </a:lnTo>
                <a:lnTo>
                  <a:pt x="149682" y="143123"/>
                </a:lnTo>
                <a:lnTo>
                  <a:pt x="149687" y="143119"/>
                </a:lnTo>
                <a:lnTo>
                  <a:pt x="149694" y="143109"/>
                </a:lnTo>
                <a:lnTo>
                  <a:pt x="149699" y="143112"/>
                </a:lnTo>
                <a:lnTo>
                  <a:pt x="149708" y="143116"/>
                </a:lnTo>
                <a:lnTo>
                  <a:pt x="149718" y="143121"/>
                </a:lnTo>
                <a:lnTo>
                  <a:pt x="149730" y="143123"/>
                </a:lnTo>
                <a:lnTo>
                  <a:pt x="149742" y="143116"/>
                </a:lnTo>
                <a:lnTo>
                  <a:pt x="149751" y="143107"/>
                </a:lnTo>
                <a:lnTo>
                  <a:pt x="149763" y="143107"/>
                </a:lnTo>
                <a:lnTo>
                  <a:pt x="149775" y="143107"/>
                </a:lnTo>
                <a:lnTo>
                  <a:pt x="149789" y="143112"/>
                </a:lnTo>
                <a:lnTo>
                  <a:pt x="149791" y="143112"/>
                </a:lnTo>
                <a:lnTo>
                  <a:pt x="149806" y="143112"/>
                </a:lnTo>
                <a:lnTo>
                  <a:pt x="149820" y="143116"/>
                </a:lnTo>
                <a:lnTo>
                  <a:pt x="149839" y="143121"/>
                </a:lnTo>
                <a:lnTo>
                  <a:pt x="149846" y="143121"/>
                </a:lnTo>
                <a:lnTo>
                  <a:pt x="149861" y="143121"/>
                </a:lnTo>
                <a:lnTo>
                  <a:pt x="149885" y="143112"/>
                </a:lnTo>
                <a:lnTo>
                  <a:pt x="149889" y="143107"/>
                </a:lnTo>
                <a:lnTo>
                  <a:pt x="149894" y="143098"/>
                </a:lnTo>
                <a:lnTo>
                  <a:pt x="149896" y="143096"/>
                </a:lnTo>
                <a:lnTo>
                  <a:pt x="149913" y="143084"/>
                </a:lnTo>
                <a:lnTo>
                  <a:pt x="149920" y="143077"/>
                </a:lnTo>
                <a:lnTo>
                  <a:pt x="149927" y="143077"/>
                </a:lnTo>
                <a:lnTo>
                  <a:pt x="149944" y="143082"/>
                </a:lnTo>
                <a:lnTo>
                  <a:pt x="149951" y="143082"/>
                </a:lnTo>
                <a:lnTo>
                  <a:pt x="149961" y="143084"/>
                </a:lnTo>
                <a:lnTo>
                  <a:pt x="149970" y="143091"/>
                </a:lnTo>
                <a:lnTo>
                  <a:pt x="149975" y="143096"/>
                </a:lnTo>
                <a:lnTo>
                  <a:pt x="149987" y="143102"/>
                </a:lnTo>
                <a:lnTo>
                  <a:pt x="150001" y="143121"/>
                </a:lnTo>
                <a:lnTo>
                  <a:pt x="150004" y="143123"/>
                </a:lnTo>
                <a:lnTo>
                  <a:pt x="150011" y="143128"/>
                </a:lnTo>
                <a:lnTo>
                  <a:pt x="150018" y="143132"/>
                </a:lnTo>
                <a:lnTo>
                  <a:pt x="150018" y="143144"/>
                </a:lnTo>
                <a:lnTo>
                  <a:pt x="150020" y="143144"/>
                </a:lnTo>
                <a:lnTo>
                  <a:pt x="150030" y="143153"/>
                </a:lnTo>
                <a:lnTo>
                  <a:pt x="150032" y="143165"/>
                </a:lnTo>
                <a:lnTo>
                  <a:pt x="150042" y="143181"/>
                </a:lnTo>
                <a:lnTo>
                  <a:pt x="150054" y="143190"/>
                </a:lnTo>
                <a:lnTo>
                  <a:pt x="150070" y="143192"/>
                </a:lnTo>
                <a:lnTo>
                  <a:pt x="150087" y="143195"/>
                </a:lnTo>
                <a:lnTo>
                  <a:pt x="150101" y="143202"/>
                </a:lnTo>
                <a:lnTo>
                  <a:pt x="150108" y="143208"/>
                </a:lnTo>
                <a:lnTo>
                  <a:pt x="150120" y="143208"/>
                </a:lnTo>
                <a:lnTo>
                  <a:pt x="150139" y="143208"/>
                </a:lnTo>
                <a:lnTo>
                  <a:pt x="150151" y="143204"/>
                </a:lnTo>
                <a:lnTo>
                  <a:pt x="150166" y="143190"/>
                </a:lnTo>
                <a:lnTo>
                  <a:pt x="150182" y="143185"/>
                </a:lnTo>
                <a:lnTo>
                  <a:pt x="150192" y="143181"/>
                </a:lnTo>
                <a:lnTo>
                  <a:pt x="150208" y="143174"/>
                </a:lnTo>
                <a:lnTo>
                  <a:pt x="150237" y="143172"/>
                </a:lnTo>
                <a:lnTo>
                  <a:pt x="150248" y="143163"/>
                </a:lnTo>
                <a:lnTo>
                  <a:pt x="150256" y="143158"/>
                </a:lnTo>
                <a:lnTo>
                  <a:pt x="150275" y="143155"/>
                </a:lnTo>
                <a:lnTo>
                  <a:pt x="150282" y="143155"/>
                </a:lnTo>
                <a:lnTo>
                  <a:pt x="150301" y="143153"/>
                </a:lnTo>
                <a:lnTo>
                  <a:pt x="150311" y="143146"/>
                </a:lnTo>
                <a:lnTo>
                  <a:pt x="150325" y="143144"/>
                </a:lnTo>
                <a:lnTo>
                  <a:pt x="150330" y="143144"/>
                </a:lnTo>
                <a:lnTo>
                  <a:pt x="150354" y="143137"/>
                </a:lnTo>
                <a:lnTo>
                  <a:pt x="150363" y="143137"/>
                </a:lnTo>
                <a:lnTo>
                  <a:pt x="150385" y="143137"/>
                </a:lnTo>
                <a:lnTo>
                  <a:pt x="150397" y="143137"/>
                </a:lnTo>
                <a:lnTo>
                  <a:pt x="150406" y="143142"/>
                </a:lnTo>
                <a:lnTo>
                  <a:pt x="150420" y="143149"/>
                </a:lnTo>
                <a:lnTo>
                  <a:pt x="150428" y="143151"/>
                </a:lnTo>
                <a:lnTo>
                  <a:pt x="150439" y="143155"/>
                </a:lnTo>
                <a:lnTo>
                  <a:pt x="150454" y="143158"/>
                </a:lnTo>
                <a:lnTo>
                  <a:pt x="150473" y="143165"/>
                </a:lnTo>
                <a:lnTo>
                  <a:pt x="150485" y="143169"/>
                </a:lnTo>
                <a:lnTo>
                  <a:pt x="150497" y="143176"/>
                </a:lnTo>
                <a:lnTo>
                  <a:pt x="150509" y="143176"/>
                </a:lnTo>
                <a:lnTo>
                  <a:pt x="150516" y="143178"/>
                </a:lnTo>
                <a:lnTo>
                  <a:pt x="150523" y="143174"/>
                </a:lnTo>
                <a:lnTo>
                  <a:pt x="150537" y="143172"/>
                </a:lnTo>
                <a:lnTo>
                  <a:pt x="150547" y="143160"/>
                </a:lnTo>
                <a:lnTo>
                  <a:pt x="150559" y="143160"/>
                </a:lnTo>
                <a:lnTo>
                  <a:pt x="150582" y="143169"/>
                </a:lnTo>
                <a:lnTo>
                  <a:pt x="150594" y="143176"/>
                </a:lnTo>
                <a:lnTo>
                  <a:pt x="150604" y="143181"/>
                </a:lnTo>
                <a:lnTo>
                  <a:pt x="150616" y="143183"/>
                </a:lnTo>
                <a:lnTo>
                  <a:pt x="150625" y="143195"/>
                </a:lnTo>
                <a:lnTo>
                  <a:pt x="150640" y="143206"/>
                </a:lnTo>
                <a:lnTo>
                  <a:pt x="150647" y="143213"/>
                </a:lnTo>
                <a:lnTo>
                  <a:pt x="150652" y="143220"/>
                </a:lnTo>
                <a:lnTo>
                  <a:pt x="150656" y="143227"/>
                </a:lnTo>
                <a:lnTo>
                  <a:pt x="150661" y="143241"/>
                </a:lnTo>
                <a:lnTo>
                  <a:pt x="150663" y="143248"/>
                </a:lnTo>
                <a:lnTo>
                  <a:pt x="150668" y="143257"/>
                </a:lnTo>
                <a:lnTo>
                  <a:pt x="150682" y="143261"/>
                </a:lnTo>
                <a:lnTo>
                  <a:pt x="150697" y="143268"/>
                </a:lnTo>
                <a:lnTo>
                  <a:pt x="150701" y="143273"/>
                </a:lnTo>
                <a:lnTo>
                  <a:pt x="150713" y="143289"/>
                </a:lnTo>
                <a:lnTo>
                  <a:pt x="150716" y="143291"/>
                </a:lnTo>
                <a:lnTo>
                  <a:pt x="150721" y="143298"/>
                </a:lnTo>
                <a:lnTo>
                  <a:pt x="150732" y="143308"/>
                </a:lnTo>
                <a:lnTo>
                  <a:pt x="150742" y="143308"/>
                </a:lnTo>
                <a:lnTo>
                  <a:pt x="150756" y="143308"/>
                </a:lnTo>
                <a:lnTo>
                  <a:pt x="150782" y="143298"/>
                </a:lnTo>
                <a:lnTo>
                  <a:pt x="150813" y="143305"/>
                </a:lnTo>
                <a:lnTo>
                  <a:pt x="150835" y="143308"/>
                </a:lnTo>
                <a:lnTo>
                  <a:pt x="150866" y="143301"/>
                </a:lnTo>
                <a:lnTo>
                  <a:pt x="150894" y="143291"/>
                </a:lnTo>
                <a:lnTo>
                  <a:pt x="150959" y="143287"/>
                </a:lnTo>
                <a:lnTo>
                  <a:pt x="150975" y="143280"/>
                </a:lnTo>
                <a:lnTo>
                  <a:pt x="150983" y="143278"/>
                </a:lnTo>
                <a:lnTo>
                  <a:pt x="150994" y="143275"/>
                </a:lnTo>
                <a:lnTo>
                  <a:pt x="151009" y="143275"/>
                </a:lnTo>
                <a:lnTo>
                  <a:pt x="151037" y="143275"/>
                </a:lnTo>
                <a:lnTo>
                  <a:pt x="151049" y="143275"/>
                </a:lnTo>
                <a:lnTo>
                  <a:pt x="151066" y="143271"/>
                </a:lnTo>
                <a:lnTo>
                  <a:pt x="151083" y="143266"/>
                </a:lnTo>
                <a:lnTo>
                  <a:pt x="151097" y="143259"/>
                </a:lnTo>
                <a:lnTo>
                  <a:pt x="151111" y="143250"/>
                </a:lnTo>
                <a:lnTo>
                  <a:pt x="151128" y="143243"/>
                </a:lnTo>
                <a:lnTo>
                  <a:pt x="151140" y="143225"/>
                </a:lnTo>
                <a:lnTo>
                  <a:pt x="151159" y="143206"/>
                </a:lnTo>
                <a:lnTo>
                  <a:pt x="151199" y="143190"/>
                </a:lnTo>
                <a:lnTo>
                  <a:pt x="151237" y="143181"/>
                </a:lnTo>
                <a:lnTo>
                  <a:pt x="151266" y="143174"/>
                </a:lnTo>
                <a:lnTo>
                  <a:pt x="151275" y="143172"/>
                </a:lnTo>
                <a:lnTo>
                  <a:pt x="151287" y="143172"/>
                </a:lnTo>
                <a:lnTo>
                  <a:pt x="151302" y="143167"/>
                </a:lnTo>
                <a:lnTo>
                  <a:pt x="151323" y="143149"/>
                </a:lnTo>
                <a:lnTo>
                  <a:pt x="151328" y="143142"/>
                </a:lnTo>
                <a:lnTo>
                  <a:pt x="151340" y="143121"/>
                </a:lnTo>
                <a:lnTo>
                  <a:pt x="151342" y="143107"/>
                </a:lnTo>
                <a:lnTo>
                  <a:pt x="151342" y="143105"/>
                </a:lnTo>
                <a:lnTo>
                  <a:pt x="151347" y="143082"/>
                </a:lnTo>
                <a:lnTo>
                  <a:pt x="151352" y="143072"/>
                </a:lnTo>
                <a:lnTo>
                  <a:pt x="151359" y="143061"/>
                </a:lnTo>
                <a:lnTo>
                  <a:pt x="151367" y="143058"/>
                </a:lnTo>
                <a:lnTo>
                  <a:pt x="151371" y="143056"/>
                </a:lnTo>
                <a:lnTo>
                  <a:pt x="151390" y="143052"/>
                </a:lnTo>
                <a:lnTo>
                  <a:pt x="151406" y="143047"/>
                </a:lnTo>
                <a:lnTo>
                  <a:pt x="151421" y="143047"/>
                </a:lnTo>
                <a:lnTo>
                  <a:pt x="151421" y="143047"/>
                </a:lnTo>
                <a:lnTo>
                  <a:pt x="151428" y="143047"/>
                </a:lnTo>
                <a:lnTo>
                  <a:pt x="151452" y="143047"/>
                </a:lnTo>
                <a:lnTo>
                  <a:pt x="151466" y="143045"/>
                </a:lnTo>
                <a:lnTo>
                  <a:pt x="151485" y="143040"/>
                </a:lnTo>
                <a:lnTo>
                  <a:pt x="151499" y="143029"/>
                </a:lnTo>
                <a:lnTo>
                  <a:pt x="151511" y="143022"/>
                </a:lnTo>
                <a:lnTo>
                  <a:pt x="151576" y="143010"/>
                </a:lnTo>
                <a:lnTo>
                  <a:pt x="151597" y="143031"/>
                </a:lnTo>
                <a:lnTo>
                  <a:pt x="151606" y="143033"/>
                </a:lnTo>
                <a:lnTo>
                  <a:pt x="151616" y="143047"/>
                </a:lnTo>
                <a:lnTo>
                  <a:pt x="151616" y="143054"/>
                </a:lnTo>
                <a:lnTo>
                  <a:pt x="151616" y="143056"/>
                </a:lnTo>
                <a:lnTo>
                  <a:pt x="151640" y="143066"/>
                </a:lnTo>
                <a:lnTo>
                  <a:pt x="151647" y="143068"/>
                </a:lnTo>
                <a:lnTo>
                  <a:pt x="151653" y="143070"/>
                </a:lnTo>
                <a:lnTo>
                  <a:pt x="151670" y="143088"/>
                </a:lnTo>
                <a:lnTo>
                  <a:pt x="151683" y="143100"/>
                </a:lnTo>
                <a:lnTo>
                  <a:pt x="151695" y="143108"/>
                </a:lnTo>
                <a:lnTo>
                  <a:pt x="151716" y="143113"/>
                </a:lnTo>
                <a:lnTo>
                  <a:pt x="151741" y="143108"/>
                </a:lnTo>
                <a:lnTo>
                  <a:pt x="151757" y="143100"/>
                </a:lnTo>
                <a:lnTo>
                  <a:pt x="151759" y="143091"/>
                </a:lnTo>
                <a:lnTo>
                  <a:pt x="151759" y="143089"/>
                </a:lnTo>
                <a:lnTo>
                  <a:pt x="151762" y="143086"/>
                </a:lnTo>
                <a:lnTo>
                  <a:pt x="151765" y="143084"/>
                </a:lnTo>
                <a:lnTo>
                  <a:pt x="151767" y="143085"/>
                </a:lnTo>
                <a:lnTo>
                  <a:pt x="151774" y="143088"/>
                </a:lnTo>
                <a:lnTo>
                  <a:pt x="151786" y="143094"/>
                </a:lnTo>
                <a:lnTo>
                  <a:pt x="151793" y="143103"/>
                </a:lnTo>
                <a:lnTo>
                  <a:pt x="151814" y="143123"/>
                </a:lnTo>
                <a:lnTo>
                  <a:pt x="151817" y="143128"/>
                </a:lnTo>
                <a:lnTo>
                  <a:pt x="151831" y="143146"/>
                </a:lnTo>
                <a:lnTo>
                  <a:pt x="151856" y="143151"/>
                </a:lnTo>
                <a:lnTo>
                  <a:pt x="151887" y="143157"/>
                </a:lnTo>
                <a:lnTo>
                  <a:pt x="151892" y="143158"/>
                </a:lnTo>
                <a:lnTo>
                  <a:pt x="151914" y="143158"/>
                </a:lnTo>
                <a:lnTo>
                  <a:pt x="151926" y="143160"/>
                </a:lnTo>
                <a:lnTo>
                  <a:pt x="151935" y="143165"/>
                </a:lnTo>
                <a:lnTo>
                  <a:pt x="151940" y="143169"/>
                </a:lnTo>
                <a:lnTo>
                  <a:pt x="151954" y="143176"/>
                </a:lnTo>
                <a:lnTo>
                  <a:pt x="151954" y="143178"/>
                </a:lnTo>
                <a:lnTo>
                  <a:pt x="151964" y="143185"/>
                </a:lnTo>
                <a:lnTo>
                  <a:pt x="151964" y="143190"/>
                </a:lnTo>
                <a:lnTo>
                  <a:pt x="151971" y="143199"/>
                </a:lnTo>
                <a:lnTo>
                  <a:pt x="151973" y="143202"/>
                </a:lnTo>
                <a:lnTo>
                  <a:pt x="151976" y="143204"/>
                </a:lnTo>
                <a:lnTo>
                  <a:pt x="151978" y="143206"/>
                </a:lnTo>
                <a:lnTo>
                  <a:pt x="151983" y="143213"/>
                </a:lnTo>
                <a:lnTo>
                  <a:pt x="151983" y="143218"/>
                </a:lnTo>
                <a:lnTo>
                  <a:pt x="151983" y="143238"/>
                </a:lnTo>
                <a:lnTo>
                  <a:pt x="151999" y="143250"/>
                </a:lnTo>
                <a:lnTo>
                  <a:pt x="152004" y="143255"/>
                </a:lnTo>
                <a:lnTo>
                  <a:pt x="152009" y="143268"/>
                </a:lnTo>
                <a:lnTo>
                  <a:pt x="152009" y="143280"/>
                </a:lnTo>
                <a:lnTo>
                  <a:pt x="152019" y="143280"/>
                </a:lnTo>
                <a:lnTo>
                  <a:pt x="152023" y="143282"/>
                </a:lnTo>
                <a:lnTo>
                  <a:pt x="152030" y="143289"/>
                </a:lnTo>
                <a:lnTo>
                  <a:pt x="152042" y="143303"/>
                </a:lnTo>
                <a:lnTo>
                  <a:pt x="152052" y="143303"/>
                </a:lnTo>
                <a:lnTo>
                  <a:pt x="152071" y="143303"/>
                </a:lnTo>
                <a:lnTo>
                  <a:pt x="152078" y="143303"/>
                </a:lnTo>
                <a:lnTo>
                  <a:pt x="152095" y="143303"/>
                </a:lnTo>
                <a:lnTo>
                  <a:pt x="152116" y="143310"/>
                </a:lnTo>
                <a:lnTo>
                  <a:pt x="152126" y="143314"/>
                </a:lnTo>
                <a:lnTo>
                  <a:pt x="152133" y="143324"/>
                </a:lnTo>
                <a:lnTo>
                  <a:pt x="152145" y="143331"/>
                </a:lnTo>
                <a:lnTo>
                  <a:pt x="152152" y="143331"/>
                </a:lnTo>
                <a:lnTo>
                  <a:pt x="152166" y="143331"/>
                </a:lnTo>
                <a:lnTo>
                  <a:pt x="152176" y="143331"/>
                </a:lnTo>
                <a:lnTo>
                  <a:pt x="152204" y="143342"/>
                </a:lnTo>
                <a:lnTo>
                  <a:pt x="152242" y="143365"/>
                </a:lnTo>
                <a:lnTo>
                  <a:pt x="152257" y="143370"/>
                </a:lnTo>
                <a:lnTo>
                  <a:pt x="152269" y="143377"/>
                </a:lnTo>
                <a:lnTo>
                  <a:pt x="152280" y="143379"/>
                </a:lnTo>
                <a:lnTo>
                  <a:pt x="152292" y="143386"/>
                </a:lnTo>
                <a:lnTo>
                  <a:pt x="152302" y="143397"/>
                </a:lnTo>
                <a:lnTo>
                  <a:pt x="152316" y="143400"/>
                </a:lnTo>
                <a:lnTo>
                  <a:pt x="152333" y="143400"/>
                </a:lnTo>
                <a:lnTo>
                  <a:pt x="152347" y="143404"/>
                </a:lnTo>
                <a:lnTo>
                  <a:pt x="152373" y="143409"/>
                </a:lnTo>
                <a:lnTo>
                  <a:pt x="152381" y="143409"/>
                </a:lnTo>
                <a:lnTo>
                  <a:pt x="152385" y="143420"/>
                </a:lnTo>
                <a:lnTo>
                  <a:pt x="152395" y="143430"/>
                </a:lnTo>
                <a:lnTo>
                  <a:pt x="152400" y="143434"/>
                </a:lnTo>
                <a:lnTo>
                  <a:pt x="152404" y="143434"/>
                </a:lnTo>
                <a:lnTo>
                  <a:pt x="152414" y="143434"/>
                </a:lnTo>
                <a:lnTo>
                  <a:pt x="152423" y="143434"/>
                </a:lnTo>
                <a:lnTo>
                  <a:pt x="152428" y="143434"/>
                </a:lnTo>
                <a:lnTo>
                  <a:pt x="152440" y="143430"/>
                </a:lnTo>
                <a:lnTo>
                  <a:pt x="152445" y="143425"/>
                </a:lnTo>
                <a:lnTo>
                  <a:pt x="152445" y="143416"/>
                </a:lnTo>
                <a:lnTo>
                  <a:pt x="152445" y="143411"/>
                </a:lnTo>
                <a:lnTo>
                  <a:pt x="152450" y="143411"/>
                </a:lnTo>
                <a:lnTo>
                  <a:pt x="152459" y="143411"/>
                </a:lnTo>
                <a:lnTo>
                  <a:pt x="152461" y="143414"/>
                </a:lnTo>
                <a:lnTo>
                  <a:pt x="152463" y="143415"/>
                </a:lnTo>
                <a:lnTo>
                  <a:pt x="152483" y="143443"/>
                </a:lnTo>
                <a:lnTo>
                  <a:pt x="152485" y="143453"/>
                </a:lnTo>
                <a:lnTo>
                  <a:pt x="152485" y="143487"/>
                </a:lnTo>
                <a:lnTo>
                  <a:pt x="152490" y="143508"/>
                </a:lnTo>
                <a:lnTo>
                  <a:pt x="152492" y="143522"/>
                </a:lnTo>
                <a:lnTo>
                  <a:pt x="152497" y="143531"/>
                </a:lnTo>
                <a:lnTo>
                  <a:pt x="152502" y="143538"/>
                </a:lnTo>
                <a:lnTo>
                  <a:pt x="152502" y="143540"/>
                </a:lnTo>
                <a:lnTo>
                  <a:pt x="152504" y="143543"/>
                </a:lnTo>
                <a:lnTo>
                  <a:pt x="152512" y="143547"/>
                </a:lnTo>
                <a:lnTo>
                  <a:pt x="152514" y="143556"/>
                </a:lnTo>
                <a:lnTo>
                  <a:pt x="152514" y="143573"/>
                </a:lnTo>
                <a:lnTo>
                  <a:pt x="152516" y="143582"/>
                </a:lnTo>
                <a:lnTo>
                  <a:pt x="152519" y="143591"/>
                </a:lnTo>
                <a:lnTo>
                  <a:pt x="152523" y="143598"/>
                </a:lnTo>
                <a:lnTo>
                  <a:pt x="152526" y="143603"/>
                </a:lnTo>
                <a:lnTo>
                  <a:pt x="152526" y="143607"/>
                </a:lnTo>
                <a:lnTo>
                  <a:pt x="152528" y="143619"/>
                </a:lnTo>
                <a:lnTo>
                  <a:pt x="152528" y="143626"/>
                </a:lnTo>
                <a:lnTo>
                  <a:pt x="152538" y="143637"/>
                </a:lnTo>
                <a:lnTo>
                  <a:pt x="152542" y="143642"/>
                </a:lnTo>
                <a:lnTo>
                  <a:pt x="152542" y="143649"/>
                </a:lnTo>
                <a:lnTo>
                  <a:pt x="152562" y="143653"/>
                </a:lnTo>
                <a:lnTo>
                  <a:pt x="152569" y="143669"/>
                </a:lnTo>
                <a:lnTo>
                  <a:pt x="152573" y="143674"/>
                </a:lnTo>
                <a:lnTo>
                  <a:pt x="152578" y="143676"/>
                </a:lnTo>
                <a:lnTo>
                  <a:pt x="152583" y="143676"/>
                </a:lnTo>
                <a:lnTo>
                  <a:pt x="152585" y="143676"/>
                </a:lnTo>
                <a:lnTo>
                  <a:pt x="152592" y="143676"/>
                </a:lnTo>
                <a:lnTo>
                  <a:pt x="152609" y="143676"/>
                </a:lnTo>
                <a:lnTo>
                  <a:pt x="152619" y="143679"/>
                </a:lnTo>
                <a:lnTo>
                  <a:pt x="152633" y="143676"/>
                </a:lnTo>
                <a:lnTo>
                  <a:pt x="152638" y="143674"/>
                </a:lnTo>
                <a:lnTo>
                  <a:pt x="152642" y="143672"/>
                </a:lnTo>
                <a:lnTo>
                  <a:pt x="152647" y="143667"/>
                </a:lnTo>
                <a:lnTo>
                  <a:pt x="152654" y="143662"/>
                </a:lnTo>
                <a:lnTo>
                  <a:pt x="152654" y="143651"/>
                </a:lnTo>
                <a:lnTo>
                  <a:pt x="152642" y="143635"/>
                </a:lnTo>
                <a:lnTo>
                  <a:pt x="152638" y="143630"/>
                </a:lnTo>
                <a:lnTo>
                  <a:pt x="152633" y="143623"/>
                </a:lnTo>
                <a:lnTo>
                  <a:pt x="152633" y="143612"/>
                </a:lnTo>
                <a:lnTo>
                  <a:pt x="152638" y="143605"/>
                </a:lnTo>
                <a:lnTo>
                  <a:pt x="152654" y="143607"/>
                </a:lnTo>
                <a:lnTo>
                  <a:pt x="152669" y="143609"/>
                </a:lnTo>
                <a:lnTo>
                  <a:pt x="152669" y="143616"/>
                </a:lnTo>
                <a:lnTo>
                  <a:pt x="152683" y="143626"/>
                </a:lnTo>
                <a:lnTo>
                  <a:pt x="152688" y="143632"/>
                </a:lnTo>
                <a:lnTo>
                  <a:pt x="152693" y="143635"/>
                </a:lnTo>
                <a:lnTo>
                  <a:pt x="152697" y="143646"/>
                </a:lnTo>
                <a:lnTo>
                  <a:pt x="152697" y="143658"/>
                </a:lnTo>
                <a:lnTo>
                  <a:pt x="152704" y="143667"/>
                </a:lnTo>
                <a:lnTo>
                  <a:pt x="152721" y="143679"/>
                </a:lnTo>
                <a:lnTo>
                  <a:pt x="152726" y="143685"/>
                </a:lnTo>
                <a:lnTo>
                  <a:pt x="152728" y="143692"/>
                </a:lnTo>
                <a:lnTo>
                  <a:pt x="152733" y="143706"/>
                </a:lnTo>
                <a:lnTo>
                  <a:pt x="152735" y="143727"/>
                </a:lnTo>
                <a:lnTo>
                  <a:pt x="152740" y="143736"/>
                </a:lnTo>
                <a:lnTo>
                  <a:pt x="152745" y="143748"/>
                </a:lnTo>
                <a:lnTo>
                  <a:pt x="152764" y="143766"/>
                </a:lnTo>
                <a:lnTo>
                  <a:pt x="152785" y="143766"/>
                </a:lnTo>
                <a:lnTo>
                  <a:pt x="152804" y="143768"/>
                </a:lnTo>
                <a:lnTo>
                  <a:pt x="152819" y="143766"/>
                </a:lnTo>
                <a:lnTo>
                  <a:pt x="152821" y="143757"/>
                </a:lnTo>
                <a:lnTo>
                  <a:pt x="152833" y="143743"/>
                </a:lnTo>
                <a:lnTo>
                  <a:pt x="152843" y="143745"/>
                </a:lnTo>
                <a:lnTo>
                  <a:pt x="152847" y="143755"/>
                </a:lnTo>
                <a:lnTo>
                  <a:pt x="152857" y="143762"/>
                </a:lnTo>
                <a:lnTo>
                  <a:pt x="152881" y="143762"/>
                </a:lnTo>
                <a:lnTo>
                  <a:pt x="152888" y="143759"/>
                </a:lnTo>
                <a:lnTo>
                  <a:pt x="152897" y="143755"/>
                </a:lnTo>
                <a:lnTo>
                  <a:pt x="152897" y="143752"/>
                </a:lnTo>
                <a:lnTo>
                  <a:pt x="152902" y="143738"/>
                </a:lnTo>
                <a:lnTo>
                  <a:pt x="152909" y="143736"/>
                </a:lnTo>
                <a:lnTo>
                  <a:pt x="152950" y="143743"/>
                </a:lnTo>
                <a:lnTo>
                  <a:pt x="152978" y="143755"/>
                </a:lnTo>
                <a:lnTo>
                  <a:pt x="152985" y="143759"/>
                </a:lnTo>
                <a:lnTo>
                  <a:pt x="153009" y="143764"/>
                </a:lnTo>
                <a:lnTo>
                  <a:pt x="153052" y="143768"/>
                </a:lnTo>
                <a:lnTo>
                  <a:pt x="153055" y="143768"/>
                </a:lnTo>
                <a:lnTo>
                  <a:pt x="153064" y="143768"/>
                </a:lnTo>
                <a:lnTo>
                  <a:pt x="153078" y="143773"/>
                </a:lnTo>
                <a:lnTo>
                  <a:pt x="153088" y="143773"/>
                </a:lnTo>
                <a:lnTo>
                  <a:pt x="153114" y="143762"/>
                </a:lnTo>
                <a:lnTo>
                  <a:pt x="153121" y="143762"/>
                </a:lnTo>
                <a:lnTo>
                  <a:pt x="153135" y="143762"/>
                </a:lnTo>
                <a:lnTo>
                  <a:pt x="153150" y="143762"/>
                </a:lnTo>
                <a:lnTo>
                  <a:pt x="153157" y="143762"/>
                </a:lnTo>
                <a:lnTo>
                  <a:pt x="153178" y="143762"/>
                </a:lnTo>
                <a:lnTo>
                  <a:pt x="153186" y="143762"/>
                </a:lnTo>
                <a:lnTo>
                  <a:pt x="153209" y="143766"/>
                </a:lnTo>
                <a:lnTo>
                  <a:pt x="153219" y="143778"/>
                </a:lnTo>
                <a:lnTo>
                  <a:pt x="153231" y="143789"/>
                </a:lnTo>
                <a:lnTo>
                  <a:pt x="153236" y="143796"/>
                </a:lnTo>
                <a:lnTo>
                  <a:pt x="153240" y="143810"/>
                </a:lnTo>
                <a:lnTo>
                  <a:pt x="153255" y="143831"/>
                </a:lnTo>
                <a:lnTo>
                  <a:pt x="153269" y="143840"/>
                </a:lnTo>
                <a:lnTo>
                  <a:pt x="153293" y="143854"/>
                </a:lnTo>
                <a:lnTo>
                  <a:pt x="153319" y="143858"/>
                </a:lnTo>
                <a:lnTo>
                  <a:pt x="153352" y="143863"/>
                </a:lnTo>
                <a:lnTo>
                  <a:pt x="153362" y="143870"/>
                </a:lnTo>
                <a:lnTo>
                  <a:pt x="153369" y="143895"/>
                </a:lnTo>
                <a:lnTo>
                  <a:pt x="153369" y="143911"/>
                </a:lnTo>
                <a:lnTo>
                  <a:pt x="153371" y="143939"/>
                </a:lnTo>
                <a:lnTo>
                  <a:pt x="153386" y="143964"/>
                </a:lnTo>
                <a:lnTo>
                  <a:pt x="153409" y="143983"/>
                </a:lnTo>
                <a:lnTo>
                  <a:pt x="153459" y="144010"/>
                </a:lnTo>
                <a:lnTo>
                  <a:pt x="153497" y="144022"/>
                </a:lnTo>
                <a:lnTo>
                  <a:pt x="153540" y="144033"/>
                </a:lnTo>
                <a:lnTo>
                  <a:pt x="153559" y="144038"/>
                </a:lnTo>
                <a:lnTo>
                  <a:pt x="153571" y="144043"/>
                </a:lnTo>
                <a:lnTo>
                  <a:pt x="153578" y="144047"/>
                </a:lnTo>
                <a:lnTo>
                  <a:pt x="153595" y="144054"/>
                </a:lnTo>
                <a:lnTo>
                  <a:pt x="153640" y="144063"/>
                </a:lnTo>
                <a:lnTo>
                  <a:pt x="153645" y="144063"/>
                </a:lnTo>
                <a:lnTo>
                  <a:pt x="153667" y="144066"/>
                </a:lnTo>
                <a:lnTo>
                  <a:pt x="153705" y="144063"/>
                </a:lnTo>
                <a:lnTo>
                  <a:pt x="153719" y="144061"/>
                </a:lnTo>
                <a:lnTo>
                  <a:pt x="153738" y="144061"/>
                </a:lnTo>
                <a:lnTo>
                  <a:pt x="153764" y="144084"/>
                </a:lnTo>
                <a:lnTo>
                  <a:pt x="153793" y="144093"/>
                </a:lnTo>
                <a:lnTo>
                  <a:pt x="153817" y="144093"/>
                </a:lnTo>
                <a:lnTo>
                  <a:pt x="153883" y="144082"/>
                </a:lnTo>
                <a:lnTo>
                  <a:pt x="153900" y="144082"/>
                </a:lnTo>
                <a:lnTo>
                  <a:pt x="153914" y="144082"/>
                </a:lnTo>
                <a:lnTo>
                  <a:pt x="153938" y="144082"/>
                </a:lnTo>
                <a:lnTo>
                  <a:pt x="153964" y="144082"/>
                </a:lnTo>
                <a:lnTo>
                  <a:pt x="154000" y="144082"/>
                </a:lnTo>
                <a:lnTo>
                  <a:pt x="154017" y="144082"/>
                </a:lnTo>
                <a:lnTo>
                  <a:pt x="154043" y="144093"/>
                </a:lnTo>
                <a:lnTo>
                  <a:pt x="154062" y="144116"/>
                </a:lnTo>
                <a:lnTo>
                  <a:pt x="154074" y="144135"/>
                </a:lnTo>
                <a:lnTo>
                  <a:pt x="154112" y="144144"/>
                </a:lnTo>
                <a:lnTo>
                  <a:pt x="154124" y="144146"/>
                </a:lnTo>
                <a:lnTo>
                  <a:pt x="154162" y="144149"/>
                </a:lnTo>
                <a:lnTo>
                  <a:pt x="154169" y="144149"/>
                </a:lnTo>
                <a:lnTo>
                  <a:pt x="154179" y="144153"/>
                </a:lnTo>
                <a:lnTo>
                  <a:pt x="154193" y="144158"/>
                </a:lnTo>
                <a:lnTo>
                  <a:pt x="154212" y="144165"/>
                </a:lnTo>
                <a:lnTo>
                  <a:pt x="154229" y="144165"/>
                </a:lnTo>
                <a:lnTo>
                  <a:pt x="154238" y="144163"/>
                </a:lnTo>
                <a:lnTo>
                  <a:pt x="154248" y="144160"/>
                </a:lnTo>
                <a:lnTo>
                  <a:pt x="154252" y="144153"/>
                </a:lnTo>
                <a:lnTo>
                  <a:pt x="154267" y="144149"/>
                </a:lnTo>
                <a:lnTo>
                  <a:pt x="154279" y="144149"/>
                </a:lnTo>
                <a:lnTo>
                  <a:pt x="154295" y="144149"/>
                </a:lnTo>
                <a:lnTo>
                  <a:pt x="154307" y="144149"/>
                </a:lnTo>
                <a:lnTo>
                  <a:pt x="154314" y="144151"/>
                </a:lnTo>
                <a:lnTo>
                  <a:pt x="154329" y="144153"/>
                </a:lnTo>
                <a:lnTo>
                  <a:pt x="154348" y="144153"/>
                </a:lnTo>
                <a:lnTo>
                  <a:pt x="154369" y="144153"/>
                </a:lnTo>
                <a:lnTo>
                  <a:pt x="154393" y="144160"/>
                </a:lnTo>
                <a:lnTo>
                  <a:pt x="154412" y="144167"/>
                </a:lnTo>
                <a:lnTo>
                  <a:pt x="154436" y="144176"/>
                </a:lnTo>
                <a:lnTo>
                  <a:pt x="154441" y="144181"/>
                </a:lnTo>
                <a:lnTo>
                  <a:pt x="154453" y="144188"/>
                </a:lnTo>
                <a:lnTo>
                  <a:pt x="154495" y="144204"/>
                </a:lnTo>
                <a:lnTo>
                  <a:pt x="154505" y="144206"/>
                </a:lnTo>
                <a:lnTo>
                  <a:pt x="154519" y="144211"/>
                </a:lnTo>
                <a:lnTo>
                  <a:pt x="154538" y="144211"/>
                </a:lnTo>
                <a:lnTo>
                  <a:pt x="154541" y="144211"/>
                </a:lnTo>
                <a:lnTo>
                  <a:pt x="154553" y="144204"/>
                </a:lnTo>
                <a:lnTo>
                  <a:pt x="154560" y="144199"/>
                </a:lnTo>
                <a:lnTo>
                  <a:pt x="154581" y="144181"/>
                </a:lnTo>
                <a:lnTo>
                  <a:pt x="154624" y="144188"/>
                </a:lnTo>
                <a:lnTo>
                  <a:pt x="154643" y="144209"/>
                </a:lnTo>
                <a:lnTo>
                  <a:pt x="154664" y="144220"/>
                </a:lnTo>
                <a:lnTo>
                  <a:pt x="154698" y="144234"/>
                </a:lnTo>
                <a:lnTo>
                  <a:pt x="154712" y="144234"/>
                </a:lnTo>
                <a:lnTo>
                  <a:pt x="154714" y="144234"/>
                </a:lnTo>
                <a:lnTo>
                  <a:pt x="154734" y="144234"/>
                </a:lnTo>
                <a:lnTo>
                  <a:pt x="154748" y="144227"/>
                </a:lnTo>
                <a:lnTo>
                  <a:pt x="154774" y="144211"/>
                </a:lnTo>
                <a:lnTo>
                  <a:pt x="154800" y="144206"/>
                </a:lnTo>
                <a:lnTo>
                  <a:pt x="154807" y="144202"/>
                </a:lnTo>
                <a:lnTo>
                  <a:pt x="154817" y="144199"/>
                </a:lnTo>
                <a:lnTo>
                  <a:pt x="154819" y="144197"/>
                </a:lnTo>
                <a:lnTo>
                  <a:pt x="154831" y="144186"/>
                </a:lnTo>
                <a:lnTo>
                  <a:pt x="154845" y="144176"/>
                </a:lnTo>
                <a:lnTo>
                  <a:pt x="154884" y="144176"/>
                </a:lnTo>
                <a:lnTo>
                  <a:pt x="154905" y="144186"/>
                </a:lnTo>
                <a:lnTo>
                  <a:pt x="154915" y="144190"/>
                </a:lnTo>
                <a:lnTo>
                  <a:pt x="154936" y="144169"/>
                </a:lnTo>
                <a:lnTo>
                  <a:pt x="154946" y="144160"/>
                </a:lnTo>
                <a:lnTo>
                  <a:pt x="154948" y="144158"/>
                </a:lnTo>
                <a:lnTo>
                  <a:pt x="154965" y="144146"/>
                </a:lnTo>
                <a:lnTo>
                  <a:pt x="154986" y="144142"/>
                </a:lnTo>
                <a:lnTo>
                  <a:pt x="155007" y="144139"/>
                </a:lnTo>
                <a:lnTo>
                  <a:pt x="155019" y="144142"/>
                </a:lnTo>
                <a:lnTo>
                  <a:pt x="155022" y="144144"/>
                </a:lnTo>
                <a:lnTo>
                  <a:pt x="155029" y="144160"/>
                </a:lnTo>
                <a:lnTo>
                  <a:pt x="155046" y="144179"/>
                </a:lnTo>
                <a:lnTo>
                  <a:pt x="155060" y="144188"/>
                </a:lnTo>
                <a:lnTo>
                  <a:pt x="155069" y="144195"/>
                </a:lnTo>
                <a:lnTo>
                  <a:pt x="155100" y="144227"/>
                </a:lnTo>
                <a:lnTo>
                  <a:pt x="155110" y="144239"/>
                </a:lnTo>
                <a:lnTo>
                  <a:pt x="155112" y="144273"/>
                </a:lnTo>
                <a:lnTo>
                  <a:pt x="155103" y="144282"/>
                </a:lnTo>
                <a:lnTo>
                  <a:pt x="155098" y="144296"/>
                </a:lnTo>
                <a:lnTo>
                  <a:pt x="155103" y="144312"/>
                </a:lnTo>
                <a:lnTo>
                  <a:pt x="155103" y="144322"/>
                </a:lnTo>
                <a:lnTo>
                  <a:pt x="155103" y="144335"/>
                </a:lnTo>
                <a:lnTo>
                  <a:pt x="155110" y="144340"/>
                </a:lnTo>
                <a:lnTo>
                  <a:pt x="155112" y="144368"/>
                </a:lnTo>
                <a:lnTo>
                  <a:pt x="155112" y="144377"/>
                </a:lnTo>
                <a:lnTo>
                  <a:pt x="155124" y="144386"/>
                </a:lnTo>
                <a:lnTo>
                  <a:pt x="155131" y="144393"/>
                </a:lnTo>
                <a:lnTo>
                  <a:pt x="155131" y="144402"/>
                </a:lnTo>
                <a:lnTo>
                  <a:pt x="155131" y="144411"/>
                </a:lnTo>
                <a:lnTo>
                  <a:pt x="155129" y="144421"/>
                </a:lnTo>
                <a:lnTo>
                  <a:pt x="155124" y="144430"/>
                </a:lnTo>
                <a:lnTo>
                  <a:pt x="155119" y="144437"/>
                </a:lnTo>
                <a:lnTo>
                  <a:pt x="155119" y="144441"/>
                </a:lnTo>
                <a:lnTo>
                  <a:pt x="155127" y="144446"/>
                </a:lnTo>
                <a:lnTo>
                  <a:pt x="155130" y="144449"/>
                </a:lnTo>
                <a:lnTo>
                  <a:pt x="155131" y="144451"/>
                </a:lnTo>
                <a:lnTo>
                  <a:pt x="155160" y="144458"/>
                </a:lnTo>
                <a:lnTo>
                  <a:pt x="155177" y="144458"/>
                </a:lnTo>
                <a:lnTo>
                  <a:pt x="155184" y="144458"/>
                </a:lnTo>
                <a:lnTo>
                  <a:pt x="155198" y="144458"/>
                </a:lnTo>
                <a:lnTo>
                  <a:pt x="155215" y="144458"/>
                </a:lnTo>
                <a:lnTo>
                  <a:pt x="155238" y="144467"/>
                </a:lnTo>
                <a:lnTo>
                  <a:pt x="155240" y="144468"/>
                </a:lnTo>
                <a:lnTo>
                  <a:pt x="155265" y="144497"/>
                </a:lnTo>
                <a:lnTo>
                  <a:pt x="155267" y="144497"/>
                </a:lnTo>
                <a:lnTo>
                  <a:pt x="155288" y="144504"/>
                </a:lnTo>
                <a:lnTo>
                  <a:pt x="155300" y="144504"/>
                </a:lnTo>
                <a:lnTo>
                  <a:pt x="155312" y="144499"/>
                </a:lnTo>
                <a:lnTo>
                  <a:pt x="155322" y="144492"/>
                </a:lnTo>
                <a:lnTo>
                  <a:pt x="155329" y="144484"/>
                </a:lnTo>
                <a:lnTo>
                  <a:pt x="155338" y="144474"/>
                </a:lnTo>
                <a:lnTo>
                  <a:pt x="155343" y="144458"/>
                </a:lnTo>
                <a:lnTo>
                  <a:pt x="155348" y="144453"/>
                </a:lnTo>
                <a:lnTo>
                  <a:pt x="155362" y="144446"/>
                </a:lnTo>
                <a:lnTo>
                  <a:pt x="155369" y="144444"/>
                </a:lnTo>
                <a:lnTo>
                  <a:pt x="155384" y="144439"/>
                </a:lnTo>
                <a:lnTo>
                  <a:pt x="155393" y="144439"/>
                </a:lnTo>
                <a:lnTo>
                  <a:pt x="155403" y="144435"/>
                </a:lnTo>
                <a:lnTo>
                  <a:pt x="155410" y="144428"/>
                </a:lnTo>
                <a:lnTo>
                  <a:pt x="155424" y="144416"/>
                </a:lnTo>
                <a:lnTo>
                  <a:pt x="155505" y="144437"/>
                </a:lnTo>
                <a:lnTo>
                  <a:pt x="155527" y="144441"/>
                </a:lnTo>
                <a:lnTo>
                  <a:pt x="155543" y="144446"/>
                </a:lnTo>
                <a:lnTo>
                  <a:pt x="155546" y="144446"/>
                </a:lnTo>
                <a:lnTo>
                  <a:pt x="155570" y="144446"/>
                </a:lnTo>
                <a:lnTo>
                  <a:pt x="155598" y="144446"/>
                </a:lnTo>
                <a:lnTo>
                  <a:pt x="155620" y="144441"/>
                </a:lnTo>
                <a:lnTo>
                  <a:pt x="155639" y="144435"/>
                </a:lnTo>
                <a:lnTo>
                  <a:pt x="155650" y="144432"/>
                </a:lnTo>
                <a:lnTo>
                  <a:pt x="155662" y="144421"/>
                </a:lnTo>
                <a:lnTo>
                  <a:pt x="155670" y="144416"/>
                </a:lnTo>
                <a:lnTo>
                  <a:pt x="155684" y="144407"/>
                </a:lnTo>
                <a:lnTo>
                  <a:pt x="155715" y="144407"/>
                </a:lnTo>
                <a:lnTo>
                  <a:pt x="155731" y="144407"/>
                </a:lnTo>
                <a:lnTo>
                  <a:pt x="155762" y="144407"/>
                </a:lnTo>
                <a:lnTo>
                  <a:pt x="155781" y="144407"/>
                </a:lnTo>
                <a:lnTo>
                  <a:pt x="155796" y="144411"/>
                </a:lnTo>
                <a:lnTo>
                  <a:pt x="155829" y="144428"/>
                </a:lnTo>
                <a:lnTo>
                  <a:pt x="155874" y="144432"/>
                </a:lnTo>
                <a:lnTo>
                  <a:pt x="155920" y="144435"/>
                </a:lnTo>
                <a:lnTo>
                  <a:pt x="155960" y="144448"/>
                </a:lnTo>
                <a:lnTo>
                  <a:pt x="155970" y="144486"/>
                </a:lnTo>
                <a:lnTo>
                  <a:pt x="155988" y="144497"/>
                </a:lnTo>
                <a:lnTo>
                  <a:pt x="156000" y="144508"/>
                </a:lnTo>
                <a:lnTo>
                  <a:pt x="156014" y="144511"/>
                </a:lnTo>
                <a:lnTo>
                  <a:pt x="156032" y="144513"/>
                </a:lnTo>
                <a:lnTo>
                  <a:pt x="156043" y="144516"/>
                </a:lnTo>
                <a:lnTo>
                  <a:pt x="156052" y="144525"/>
                </a:lnTo>
                <a:lnTo>
                  <a:pt x="156063" y="144532"/>
                </a:lnTo>
                <a:lnTo>
                  <a:pt x="156071" y="144534"/>
                </a:lnTo>
                <a:lnTo>
                  <a:pt x="156080" y="144546"/>
                </a:lnTo>
                <a:lnTo>
                  <a:pt x="156087" y="144555"/>
                </a:lnTo>
                <a:lnTo>
                  <a:pt x="156099" y="144558"/>
                </a:lnTo>
                <a:lnTo>
                  <a:pt x="156105" y="144567"/>
                </a:lnTo>
                <a:lnTo>
                  <a:pt x="156112" y="144569"/>
                </a:lnTo>
                <a:lnTo>
                  <a:pt x="156121" y="144572"/>
                </a:lnTo>
                <a:lnTo>
                  <a:pt x="156133" y="144566"/>
                </a:lnTo>
                <a:lnTo>
                  <a:pt x="156137" y="144561"/>
                </a:lnTo>
                <a:lnTo>
                  <a:pt x="156147" y="144571"/>
                </a:lnTo>
                <a:lnTo>
                  <a:pt x="156163" y="144573"/>
                </a:lnTo>
                <a:lnTo>
                  <a:pt x="156179" y="144575"/>
                </a:lnTo>
                <a:lnTo>
                  <a:pt x="156200" y="144577"/>
                </a:lnTo>
                <a:lnTo>
                  <a:pt x="156216" y="144581"/>
                </a:lnTo>
                <a:lnTo>
                  <a:pt x="156222" y="144589"/>
                </a:lnTo>
                <a:lnTo>
                  <a:pt x="156233" y="144594"/>
                </a:lnTo>
                <a:lnTo>
                  <a:pt x="156249" y="144600"/>
                </a:lnTo>
                <a:lnTo>
                  <a:pt x="156264" y="144609"/>
                </a:lnTo>
                <a:lnTo>
                  <a:pt x="156279" y="144621"/>
                </a:lnTo>
                <a:lnTo>
                  <a:pt x="156285" y="144632"/>
                </a:lnTo>
                <a:lnTo>
                  <a:pt x="156296" y="144633"/>
                </a:lnTo>
                <a:lnTo>
                  <a:pt x="156302" y="144626"/>
                </a:lnTo>
                <a:lnTo>
                  <a:pt x="156320" y="144620"/>
                </a:lnTo>
                <a:lnTo>
                  <a:pt x="156352" y="144616"/>
                </a:lnTo>
                <a:lnTo>
                  <a:pt x="156377" y="144605"/>
                </a:lnTo>
                <a:lnTo>
                  <a:pt x="156399" y="144596"/>
                </a:lnTo>
                <a:lnTo>
                  <a:pt x="156417" y="144600"/>
                </a:lnTo>
                <a:lnTo>
                  <a:pt x="156422" y="144603"/>
                </a:lnTo>
                <a:lnTo>
                  <a:pt x="156440" y="144614"/>
                </a:lnTo>
                <a:lnTo>
                  <a:pt x="156446" y="144614"/>
                </a:lnTo>
                <a:lnTo>
                  <a:pt x="156467" y="144612"/>
                </a:lnTo>
                <a:lnTo>
                  <a:pt x="156485" y="144606"/>
                </a:lnTo>
                <a:lnTo>
                  <a:pt x="156512" y="144599"/>
                </a:lnTo>
                <a:lnTo>
                  <a:pt x="156527" y="144574"/>
                </a:lnTo>
                <a:lnTo>
                  <a:pt x="156527" y="144574"/>
                </a:lnTo>
                <a:lnTo>
                  <a:pt x="156538" y="144561"/>
                </a:lnTo>
                <a:lnTo>
                  <a:pt x="156547" y="144559"/>
                </a:lnTo>
                <a:lnTo>
                  <a:pt x="156562" y="144556"/>
                </a:lnTo>
                <a:lnTo>
                  <a:pt x="156571" y="144553"/>
                </a:lnTo>
                <a:lnTo>
                  <a:pt x="156588" y="144546"/>
                </a:lnTo>
                <a:lnTo>
                  <a:pt x="156603" y="144533"/>
                </a:lnTo>
                <a:lnTo>
                  <a:pt x="156606" y="144516"/>
                </a:lnTo>
                <a:lnTo>
                  <a:pt x="156606" y="144495"/>
                </a:lnTo>
                <a:lnTo>
                  <a:pt x="156611" y="144495"/>
                </a:lnTo>
                <a:lnTo>
                  <a:pt x="156614" y="144496"/>
                </a:lnTo>
                <a:lnTo>
                  <a:pt x="156622" y="144496"/>
                </a:lnTo>
                <a:lnTo>
                  <a:pt x="156641" y="144506"/>
                </a:lnTo>
                <a:lnTo>
                  <a:pt x="156654" y="144514"/>
                </a:lnTo>
                <a:lnTo>
                  <a:pt x="156655" y="144531"/>
                </a:lnTo>
                <a:lnTo>
                  <a:pt x="156664" y="144543"/>
                </a:lnTo>
                <a:lnTo>
                  <a:pt x="156677" y="144543"/>
                </a:lnTo>
                <a:lnTo>
                  <a:pt x="156686" y="144537"/>
                </a:lnTo>
                <a:lnTo>
                  <a:pt x="156693" y="144534"/>
                </a:lnTo>
                <a:lnTo>
                  <a:pt x="156708" y="144528"/>
                </a:lnTo>
                <a:lnTo>
                  <a:pt x="156718" y="144518"/>
                </a:lnTo>
                <a:lnTo>
                  <a:pt x="156729" y="144517"/>
                </a:lnTo>
                <a:lnTo>
                  <a:pt x="156745" y="144512"/>
                </a:lnTo>
                <a:lnTo>
                  <a:pt x="156764" y="144521"/>
                </a:lnTo>
                <a:lnTo>
                  <a:pt x="156794" y="144515"/>
                </a:lnTo>
                <a:lnTo>
                  <a:pt x="156813" y="144508"/>
                </a:lnTo>
                <a:lnTo>
                  <a:pt x="156837" y="144504"/>
                </a:lnTo>
                <a:lnTo>
                  <a:pt x="156872" y="144494"/>
                </a:lnTo>
                <a:lnTo>
                  <a:pt x="156877" y="144490"/>
                </a:lnTo>
                <a:lnTo>
                  <a:pt x="156879" y="144488"/>
                </a:lnTo>
                <a:lnTo>
                  <a:pt x="156894" y="144481"/>
                </a:lnTo>
                <a:lnTo>
                  <a:pt x="156908" y="144481"/>
                </a:lnTo>
                <a:lnTo>
                  <a:pt x="156925" y="144483"/>
                </a:lnTo>
                <a:lnTo>
                  <a:pt x="156951" y="144485"/>
                </a:lnTo>
                <a:lnTo>
                  <a:pt x="156960" y="144481"/>
                </a:lnTo>
                <a:lnTo>
                  <a:pt x="156965" y="144469"/>
                </a:lnTo>
                <a:lnTo>
                  <a:pt x="156970" y="144464"/>
                </a:lnTo>
                <a:lnTo>
                  <a:pt x="156977" y="144464"/>
                </a:lnTo>
                <a:lnTo>
                  <a:pt x="157003" y="144460"/>
                </a:lnTo>
                <a:lnTo>
                  <a:pt x="157048" y="144460"/>
                </a:lnTo>
                <a:lnTo>
                  <a:pt x="157048" y="144459"/>
                </a:lnTo>
                <a:lnTo>
                  <a:pt x="157048" y="144458"/>
                </a:lnTo>
                <a:lnTo>
                  <a:pt x="157049" y="144458"/>
                </a:lnTo>
                <a:lnTo>
                  <a:pt x="157063" y="144458"/>
                </a:lnTo>
                <a:lnTo>
                  <a:pt x="157094" y="144462"/>
                </a:lnTo>
                <a:lnTo>
                  <a:pt x="157129" y="144483"/>
                </a:lnTo>
                <a:lnTo>
                  <a:pt x="157134" y="144490"/>
                </a:lnTo>
                <a:lnTo>
                  <a:pt x="157137" y="144494"/>
                </a:lnTo>
                <a:lnTo>
                  <a:pt x="157146" y="144508"/>
                </a:lnTo>
                <a:lnTo>
                  <a:pt x="157158" y="144515"/>
                </a:lnTo>
                <a:lnTo>
                  <a:pt x="157170" y="144522"/>
                </a:lnTo>
                <a:lnTo>
                  <a:pt x="157184" y="144529"/>
                </a:lnTo>
                <a:lnTo>
                  <a:pt x="157199" y="144538"/>
                </a:lnTo>
                <a:lnTo>
                  <a:pt x="157208" y="144545"/>
                </a:lnTo>
                <a:lnTo>
                  <a:pt x="157215" y="144554"/>
                </a:lnTo>
                <a:lnTo>
                  <a:pt x="157222" y="144559"/>
                </a:lnTo>
                <a:lnTo>
                  <a:pt x="157230" y="144564"/>
                </a:lnTo>
                <a:lnTo>
                  <a:pt x="157253" y="144570"/>
                </a:lnTo>
                <a:lnTo>
                  <a:pt x="157272" y="144587"/>
                </a:lnTo>
                <a:lnTo>
                  <a:pt x="157280" y="144596"/>
                </a:lnTo>
                <a:lnTo>
                  <a:pt x="157289" y="144605"/>
                </a:lnTo>
                <a:lnTo>
                  <a:pt x="157330" y="144619"/>
                </a:lnTo>
                <a:lnTo>
                  <a:pt x="157341" y="144626"/>
                </a:lnTo>
                <a:lnTo>
                  <a:pt x="157341" y="144628"/>
                </a:lnTo>
                <a:lnTo>
                  <a:pt x="157346" y="144651"/>
                </a:lnTo>
                <a:lnTo>
                  <a:pt x="157368" y="144674"/>
                </a:lnTo>
                <a:lnTo>
                  <a:pt x="157377" y="144677"/>
                </a:lnTo>
                <a:lnTo>
                  <a:pt x="157396" y="144679"/>
                </a:lnTo>
                <a:lnTo>
                  <a:pt x="157403" y="144686"/>
                </a:lnTo>
                <a:lnTo>
                  <a:pt x="157413" y="144695"/>
                </a:lnTo>
                <a:lnTo>
                  <a:pt x="157422" y="144704"/>
                </a:lnTo>
                <a:lnTo>
                  <a:pt x="157434" y="144713"/>
                </a:lnTo>
                <a:lnTo>
                  <a:pt x="157458" y="144741"/>
                </a:lnTo>
                <a:lnTo>
                  <a:pt x="157472" y="144753"/>
                </a:lnTo>
                <a:lnTo>
                  <a:pt x="157484" y="144764"/>
                </a:lnTo>
                <a:lnTo>
                  <a:pt x="157494" y="144778"/>
                </a:lnTo>
                <a:lnTo>
                  <a:pt x="157497" y="144783"/>
                </a:lnTo>
                <a:lnTo>
                  <a:pt x="157503" y="144792"/>
                </a:lnTo>
                <a:lnTo>
                  <a:pt x="157508" y="144815"/>
                </a:lnTo>
                <a:lnTo>
                  <a:pt x="157508" y="144829"/>
                </a:lnTo>
                <a:lnTo>
                  <a:pt x="157511" y="144849"/>
                </a:lnTo>
                <a:lnTo>
                  <a:pt x="157532" y="144879"/>
                </a:lnTo>
                <a:lnTo>
                  <a:pt x="157553" y="144895"/>
                </a:lnTo>
                <a:lnTo>
                  <a:pt x="157563" y="144907"/>
                </a:lnTo>
                <a:lnTo>
                  <a:pt x="157575" y="144916"/>
                </a:lnTo>
                <a:lnTo>
                  <a:pt x="157639" y="144932"/>
                </a:lnTo>
                <a:lnTo>
                  <a:pt x="157663" y="144946"/>
                </a:lnTo>
                <a:lnTo>
                  <a:pt x="157675" y="144951"/>
                </a:lnTo>
                <a:lnTo>
                  <a:pt x="157696" y="144960"/>
                </a:lnTo>
                <a:lnTo>
                  <a:pt x="157730" y="144981"/>
                </a:lnTo>
                <a:lnTo>
                  <a:pt x="157742" y="144985"/>
                </a:lnTo>
                <a:lnTo>
                  <a:pt x="157756" y="144999"/>
                </a:lnTo>
                <a:lnTo>
                  <a:pt x="157777" y="145008"/>
                </a:lnTo>
                <a:lnTo>
                  <a:pt x="157796" y="145013"/>
                </a:lnTo>
                <a:lnTo>
                  <a:pt x="157808" y="145015"/>
                </a:lnTo>
                <a:lnTo>
                  <a:pt x="157830" y="145015"/>
                </a:lnTo>
                <a:lnTo>
                  <a:pt x="157853" y="145020"/>
                </a:lnTo>
                <a:lnTo>
                  <a:pt x="157889" y="145041"/>
                </a:lnTo>
                <a:lnTo>
                  <a:pt x="157896" y="145055"/>
                </a:lnTo>
                <a:lnTo>
                  <a:pt x="157923" y="145061"/>
                </a:lnTo>
                <a:lnTo>
                  <a:pt x="157946" y="145061"/>
                </a:lnTo>
                <a:lnTo>
                  <a:pt x="157954" y="145057"/>
                </a:lnTo>
                <a:lnTo>
                  <a:pt x="157955" y="145054"/>
                </a:lnTo>
                <a:lnTo>
                  <a:pt x="157956" y="145053"/>
                </a:lnTo>
                <a:lnTo>
                  <a:pt x="157961" y="145048"/>
                </a:lnTo>
                <a:lnTo>
                  <a:pt x="157999" y="145036"/>
                </a:lnTo>
                <a:lnTo>
                  <a:pt x="158002" y="145037"/>
                </a:lnTo>
                <a:lnTo>
                  <a:pt x="158008" y="145038"/>
                </a:lnTo>
                <a:lnTo>
                  <a:pt x="158023" y="145052"/>
                </a:lnTo>
                <a:lnTo>
                  <a:pt x="158042" y="145073"/>
                </a:lnTo>
                <a:lnTo>
                  <a:pt x="158051" y="145073"/>
                </a:lnTo>
                <a:lnTo>
                  <a:pt x="158054" y="145073"/>
                </a:lnTo>
                <a:lnTo>
                  <a:pt x="158058" y="145071"/>
                </a:lnTo>
                <a:lnTo>
                  <a:pt x="158071" y="145066"/>
                </a:lnTo>
                <a:lnTo>
                  <a:pt x="158087" y="145059"/>
                </a:lnTo>
                <a:lnTo>
                  <a:pt x="158096" y="145052"/>
                </a:lnTo>
                <a:lnTo>
                  <a:pt x="158111" y="145052"/>
                </a:lnTo>
                <a:lnTo>
                  <a:pt x="158123" y="145052"/>
                </a:lnTo>
                <a:lnTo>
                  <a:pt x="158156" y="145052"/>
                </a:lnTo>
                <a:lnTo>
                  <a:pt x="158160" y="145055"/>
                </a:lnTo>
                <a:lnTo>
                  <a:pt x="158168" y="145059"/>
                </a:lnTo>
                <a:lnTo>
                  <a:pt x="158171" y="145061"/>
                </a:lnTo>
                <a:lnTo>
                  <a:pt x="158182" y="145071"/>
                </a:lnTo>
                <a:lnTo>
                  <a:pt x="158206" y="145087"/>
                </a:lnTo>
                <a:lnTo>
                  <a:pt x="158206" y="145089"/>
                </a:lnTo>
                <a:lnTo>
                  <a:pt x="158223" y="145096"/>
                </a:lnTo>
                <a:lnTo>
                  <a:pt x="158261" y="145096"/>
                </a:lnTo>
                <a:lnTo>
                  <a:pt x="158263" y="145096"/>
                </a:lnTo>
                <a:lnTo>
                  <a:pt x="158277" y="145096"/>
                </a:lnTo>
                <a:lnTo>
                  <a:pt x="158287" y="145096"/>
                </a:lnTo>
                <a:lnTo>
                  <a:pt x="158327" y="145096"/>
                </a:lnTo>
                <a:lnTo>
                  <a:pt x="158361" y="145096"/>
                </a:lnTo>
                <a:lnTo>
                  <a:pt x="158385" y="145091"/>
                </a:lnTo>
                <a:lnTo>
                  <a:pt x="158392" y="145084"/>
                </a:lnTo>
                <a:lnTo>
                  <a:pt x="158413" y="145078"/>
                </a:lnTo>
                <a:lnTo>
                  <a:pt x="158430" y="145082"/>
                </a:lnTo>
                <a:lnTo>
                  <a:pt x="158451" y="145084"/>
                </a:lnTo>
                <a:lnTo>
                  <a:pt x="158473" y="145084"/>
                </a:lnTo>
                <a:lnTo>
                  <a:pt x="158508" y="145082"/>
                </a:lnTo>
                <a:lnTo>
                  <a:pt x="158518" y="145080"/>
                </a:lnTo>
                <a:lnTo>
                  <a:pt x="158530" y="145080"/>
                </a:lnTo>
                <a:lnTo>
                  <a:pt x="158537" y="145078"/>
                </a:lnTo>
                <a:lnTo>
                  <a:pt x="158544" y="145068"/>
                </a:lnTo>
                <a:lnTo>
                  <a:pt x="158547" y="145061"/>
                </a:lnTo>
                <a:lnTo>
                  <a:pt x="158547" y="145048"/>
                </a:lnTo>
                <a:lnTo>
                  <a:pt x="158544" y="145034"/>
                </a:lnTo>
                <a:lnTo>
                  <a:pt x="158539" y="145029"/>
                </a:lnTo>
                <a:lnTo>
                  <a:pt x="158525" y="145020"/>
                </a:lnTo>
                <a:lnTo>
                  <a:pt x="158525" y="145013"/>
                </a:lnTo>
                <a:lnTo>
                  <a:pt x="158530" y="144999"/>
                </a:lnTo>
                <a:lnTo>
                  <a:pt x="158535" y="144992"/>
                </a:lnTo>
                <a:lnTo>
                  <a:pt x="158539" y="144988"/>
                </a:lnTo>
                <a:lnTo>
                  <a:pt x="158551" y="144976"/>
                </a:lnTo>
                <a:lnTo>
                  <a:pt x="158580" y="144967"/>
                </a:lnTo>
                <a:lnTo>
                  <a:pt x="158594" y="144967"/>
                </a:lnTo>
                <a:lnTo>
                  <a:pt x="158608" y="144967"/>
                </a:lnTo>
                <a:lnTo>
                  <a:pt x="158620" y="144958"/>
                </a:lnTo>
                <a:lnTo>
                  <a:pt x="158628" y="144946"/>
                </a:lnTo>
                <a:lnTo>
                  <a:pt x="158628" y="144939"/>
                </a:lnTo>
                <a:lnTo>
                  <a:pt x="158630" y="144925"/>
                </a:lnTo>
                <a:lnTo>
                  <a:pt x="158632" y="144925"/>
                </a:lnTo>
                <a:lnTo>
                  <a:pt x="158663" y="144925"/>
                </a:lnTo>
                <a:lnTo>
                  <a:pt x="158673" y="144930"/>
                </a:lnTo>
                <a:lnTo>
                  <a:pt x="158728" y="144932"/>
                </a:lnTo>
                <a:lnTo>
                  <a:pt x="158749" y="144930"/>
                </a:lnTo>
                <a:lnTo>
                  <a:pt x="158780" y="144925"/>
                </a:lnTo>
                <a:lnTo>
                  <a:pt x="158799" y="144919"/>
                </a:lnTo>
                <a:lnTo>
                  <a:pt x="158816" y="144916"/>
                </a:lnTo>
                <a:lnTo>
                  <a:pt x="158828" y="144912"/>
                </a:lnTo>
                <a:lnTo>
                  <a:pt x="158847" y="144902"/>
                </a:lnTo>
                <a:lnTo>
                  <a:pt x="158859" y="144895"/>
                </a:lnTo>
                <a:lnTo>
                  <a:pt x="158878" y="144893"/>
                </a:lnTo>
                <a:lnTo>
                  <a:pt x="158923" y="144898"/>
                </a:lnTo>
                <a:lnTo>
                  <a:pt x="158961" y="144893"/>
                </a:lnTo>
                <a:lnTo>
                  <a:pt x="159011" y="144882"/>
                </a:lnTo>
                <a:lnTo>
                  <a:pt x="159030" y="144882"/>
                </a:lnTo>
                <a:lnTo>
                  <a:pt x="159080" y="144882"/>
                </a:lnTo>
                <a:lnTo>
                  <a:pt x="159087" y="144877"/>
                </a:lnTo>
                <a:lnTo>
                  <a:pt x="159101" y="144870"/>
                </a:lnTo>
                <a:lnTo>
                  <a:pt x="159106" y="144870"/>
                </a:lnTo>
                <a:lnTo>
                  <a:pt x="159128" y="144870"/>
                </a:lnTo>
                <a:lnTo>
                  <a:pt x="159140" y="144870"/>
                </a:lnTo>
                <a:lnTo>
                  <a:pt x="159166" y="144877"/>
                </a:lnTo>
                <a:lnTo>
                  <a:pt x="159178" y="144886"/>
                </a:lnTo>
                <a:lnTo>
                  <a:pt x="159190" y="144909"/>
                </a:lnTo>
                <a:lnTo>
                  <a:pt x="159211" y="144925"/>
                </a:lnTo>
                <a:lnTo>
                  <a:pt x="159218" y="144930"/>
                </a:lnTo>
                <a:lnTo>
                  <a:pt x="159223" y="144932"/>
                </a:lnTo>
                <a:lnTo>
                  <a:pt x="159230" y="144935"/>
                </a:lnTo>
                <a:lnTo>
                  <a:pt x="159235" y="144942"/>
                </a:lnTo>
                <a:lnTo>
                  <a:pt x="159237" y="144948"/>
                </a:lnTo>
                <a:lnTo>
                  <a:pt x="159238" y="144949"/>
                </a:lnTo>
                <a:lnTo>
                  <a:pt x="159244" y="144962"/>
                </a:lnTo>
                <a:lnTo>
                  <a:pt x="159252" y="144974"/>
                </a:lnTo>
                <a:lnTo>
                  <a:pt x="159252" y="144981"/>
                </a:lnTo>
                <a:lnTo>
                  <a:pt x="159259" y="144992"/>
                </a:lnTo>
                <a:lnTo>
                  <a:pt x="159259" y="144995"/>
                </a:lnTo>
                <a:lnTo>
                  <a:pt x="159259" y="145008"/>
                </a:lnTo>
                <a:lnTo>
                  <a:pt x="159259" y="145013"/>
                </a:lnTo>
                <a:lnTo>
                  <a:pt x="159254" y="145018"/>
                </a:lnTo>
                <a:lnTo>
                  <a:pt x="159254" y="145025"/>
                </a:lnTo>
                <a:lnTo>
                  <a:pt x="159249" y="145027"/>
                </a:lnTo>
                <a:lnTo>
                  <a:pt x="159249" y="145029"/>
                </a:lnTo>
                <a:lnTo>
                  <a:pt x="159249" y="145041"/>
                </a:lnTo>
                <a:lnTo>
                  <a:pt x="159244" y="145045"/>
                </a:lnTo>
                <a:lnTo>
                  <a:pt x="159240" y="145050"/>
                </a:lnTo>
                <a:lnTo>
                  <a:pt x="159237" y="145055"/>
                </a:lnTo>
                <a:lnTo>
                  <a:pt x="159252" y="145066"/>
                </a:lnTo>
                <a:lnTo>
                  <a:pt x="159254" y="145066"/>
                </a:lnTo>
                <a:lnTo>
                  <a:pt x="159282" y="145064"/>
                </a:lnTo>
                <a:lnTo>
                  <a:pt x="159285" y="145061"/>
                </a:lnTo>
                <a:lnTo>
                  <a:pt x="159292" y="145057"/>
                </a:lnTo>
                <a:lnTo>
                  <a:pt x="159294" y="145052"/>
                </a:lnTo>
                <a:lnTo>
                  <a:pt x="159294" y="145052"/>
                </a:lnTo>
                <a:lnTo>
                  <a:pt x="159294" y="145052"/>
                </a:lnTo>
                <a:lnTo>
                  <a:pt x="159294" y="145050"/>
                </a:lnTo>
                <a:lnTo>
                  <a:pt x="159299" y="145041"/>
                </a:lnTo>
                <a:lnTo>
                  <a:pt x="159304" y="145025"/>
                </a:lnTo>
                <a:lnTo>
                  <a:pt x="159321" y="145025"/>
                </a:lnTo>
                <a:lnTo>
                  <a:pt x="159335" y="145031"/>
                </a:lnTo>
                <a:lnTo>
                  <a:pt x="159349" y="145055"/>
                </a:lnTo>
                <a:lnTo>
                  <a:pt x="159375" y="145091"/>
                </a:lnTo>
                <a:lnTo>
                  <a:pt x="159382" y="145101"/>
                </a:lnTo>
                <a:lnTo>
                  <a:pt x="159394" y="145112"/>
                </a:lnTo>
                <a:lnTo>
                  <a:pt x="159411" y="145124"/>
                </a:lnTo>
                <a:lnTo>
                  <a:pt x="159418" y="145127"/>
                </a:lnTo>
                <a:lnTo>
                  <a:pt x="159425" y="145131"/>
                </a:lnTo>
                <a:lnTo>
                  <a:pt x="159433" y="145133"/>
                </a:lnTo>
                <a:lnTo>
                  <a:pt x="159444" y="145137"/>
                </a:lnTo>
                <a:lnTo>
                  <a:pt x="159459" y="145140"/>
                </a:lnTo>
                <a:lnTo>
                  <a:pt x="159468" y="145140"/>
                </a:lnTo>
                <a:lnTo>
                  <a:pt x="159485" y="145140"/>
                </a:lnTo>
                <a:lnTo>
                  <a:pt x="159494" y="145140"/>
                </a:lnTo>
                <a:lnTo>
                  <a:pt x="159521" y="145137"/>
                </a:lnTo>
                <a:lnTo>
                  <a:pt x="159525" y="145134"/>
                </a:lnTo>
                <a:lnTo>
                  <a:pt x="159533" y="145128"/>
                </a:lnTo>
                <a:lnTo>
                  <a:pt x="159549" y="145124"/>
                </a:lnTo>
                <a:lnTo>
                  <a:pt x="159556" y="145124"/>
                </a:lnTo>
                <a:lnTo>
                  <a:pt x="159571" y="145124"/>
                </a:lnTo>
                <a:lnTo>
                  <a:pt x="159590" y="145119"/>
                </a:lnTo>
                <a:lnTo>
                  <a:pt x="159618" y="145117"/>
                </a:lnTo>
                <a:lnTo>
                  <a:pt x="159635" y="145105"/>
                </a:lnTo>
                <a:lnTo>
                  <a:pt x="159640" y="145101"/>
                </a:lnTo>
                <a:lnTo>
                  <a:pt x="159649" y="145087"/>
                </a:lnTo>
                <a:lnTo>
                  <a:pt x="159649" y="145075"/>
                </a:lnTo>
                <a:lnTo>
                  <a:pt x="159649" y="145066"/>
                </a:lnTo>
                <a:lnTo>
                  <a:pt x="159656" y="145061"/>
                </a:lnTo>
                <a:lnTo>
                  <a:pt x="159664" y="145059"/>
                </a:lnTo>
                <a:lnTo>
                  <a:pt x="159678" y="145061"/>
                </a:lnTo>
                <a:lnTo>
                  <a:pt x="159699" y="145068"/>
                </a:lnTo>
                <a:lnTo>
                  <a:pt x="159716" y="145073"/>
                </a:lnTo>
                <a:lnTo>
                  <a:pt x="159730" y="145075"/>
                </a:lnTo>
                <a:lnTo>
                  <a:pt x="159737" y="145075"/>
                </a:lnTo>
                <a:lnTo>
                  <a:pt x="159766" y="145075"/>
                </a:lnTo>
                <a:lnTo>
                  <a:pt x="159778" y="145068"/>
                </a:lnTo>
                <a:lnTo>
                  <a:pt x="159790" y="145066"/>
                </a:lnTo>
                <a:lnTo>
                  <a:pt x="159799" y="145064"/>
                </a:lnTo>
                <a:lnTo>
                  <a:pt x="159809" y="145057"/>
                </a:lnTo>
                <a:lnTo>
                  <a:pt x="159814" y="145050"/>
                </a:lnTo>
                <a:lnTo>
                  <a:pt x="159825" y="145036"/>
                </a:lnTo>
                <a:lnTo>
                  <a:pt x="159825" y="145015"/>
                </a:lnTo>
                <a:lnTo>
                  <a:pt x="159821" y="145011"/>
                </a:lnTo>
                <a:lnTo>
                  <a:pt x="159814" y="144995"/>
                </a:lnTo>
                <a:lnTo>
                  <a:pt x="159814" y="144988"/>
                </a:lnTo>
                <a:lnTo>
                  <a:pt x="159816" y="144981"/>
                </a:lnTo>
                <a:lnTo>
                  <a:pt x="159825" y="144969"/>
                </a:lnTo>
                <a:lnTo>
                  <a:pt x="159840" y="144962"/>
                </a:lnTo>
                <a:lnTo>
                  <a:pt x="159873" y="144951"/>
                </a:lnTo>
                <a:lnTo>
                  <a:pt x="159882" y="144944"/>
                </a:lnTo>
                <a:lnTo>
                  <a:pt x="159885" y="144942"/>
                </a:lnTo>
                <a:lnTo>
                  <a:pt x="159895" y="144932"/>
                </a:lnTo>
                <a:lnTo>
                  <a:pt x="159902" y="144921"/>
                </a:lnTo>
                <a:lnTo>
                  <a:pt x="159914" y="144909"/>
                </a:lnTo>
                <a:lnTo>
                  <a:pt x="159921" y="144905"/>
                </a:lnTo>
                <a:lnTo>
                  <a:pt x="159935" y="144891"/>
                </a:lnTo>
                <a:lnTo>
                  <a:pt x="159942" y="144884"/>
                </a:lnTo>
                <a:lnTo>
                  <a:pt x="159966" y="144866"/>
                </a:lnTo>
                <a:lnTo>
                  <a:pt x="160009" y="144842"/>
                </a:lnTo>
                <a:lnTo>
                  <a:pt x="160026" y="144838"/>
                </a:lnTo>
                <a:lnTo>
                  <a:pt x="160049" y="144836"/>
                </a:lnTo>
                <a:lnTo>
                  <a:pt x="160059" y="144831"/>
                </a:lnTo>
                <a:lnTo>
                  <a:pt x="160068" y="144831"/>
                </a:lnTo>
                <a:lnTo>
                  <a:pt x="160083" y="144817"/>
                </a:lnTo>
                <a:lnTo>
                  <a:pt x="160109" y="144812"/>
                </a:lnTo>
                <a:lnTo>
                  <a:pt x="160121" y="144810"/>
                </a:lnTo>
                <a:lnTo>
                  <a:pt x="160137" y="144810"/>
                </a:lnTo>
                <a:lnTo>
                  <a:pt x="160171" y="144812"/>
                </a:lnTo>
                <a:lnTo>
                  <a:pt x="160190" y="144815"/>
                </a:lnTo>
                <a:lnTo>
                  <a:pt x="160211" y="144826"/>
                </a:lnTo>
                <a:lnTo>
                  <a:pt x="160237" y="144845"/>
                </a:lnTo>
                <a:lnTo>
                  <a:pt x="160295" y="144845"/>
                </a:lnTo>
                <a:lnTo>
                  <a:pt x="160302" y="144842"/>
                </a:lnTo>
                <a:lnTo>
                  <a:pt x="160328" y="144842"/>
                </a:lnTo>
                <a:lnTo>
                  <a:pt x="160359" y="144842"/>
                </a:lnTo>
                <a:lnTo>
                  <a:pt x="160373" y="144840"/>
                </a:lnTo>
                <a:lnTo>
                  <a:pt x="160390" y="144836"/>
                </a:lnTo>
                <a:lnTo>
                  <a:pt x="160416" y="144829"/>
                </a:lnTo>
                <a:lnTo>
                  <a:pt x="160418" y="144824"/>
                </a:lnTo>
                <a:lnTo>
                  <a:pt x="160426" y="144817"/>
                </a:lnTo>
                <a:lnTo>
                  <a:pt x="160428" y="144817"/>
                </a:lnTo>
                <a:lnTo>
                  <a:pt x="160438" y="144815"/>
                </a:lnTo>
                <a:lnTo>
                  <a:pt x="160445" y="144815"/>
                </a:lnTo>
                <a:lnTo>
                  <a:pt x="160469" y="144822"/>
                </a:lnTo>
                <a:lnTo>
                  <a:pt x="160485" y="144826"/>
                </a:lnTo>
                <a:lnTo>
                  <a:pt x="160495" y="144829"/>
                </a:lnTo>
                <a:lnTo>
                  <a:pt x="160514" y="144829"/>
                </a:lnTo>
                <a:lnTo>
                  <a:pt x="160528" y="144829"/>
                </a:lnTo>
                <a:lnTo>
                  <a:pt x="160538" y="144824"/>
                </a:lnTo>
                <a:lnTo>
                  <a:pt x="160557" y="144815"/>
                </a:lnTo>
                <a:lnTo>
                  <a:pt x="160571" y="144812"/>
                </a:lnTo>
                <a:lnTo>
                  <a:pt x="160585" y="144812"/>
                </a:lnTo>
                <a:lnTo>
                  <a:pt x="160607" y="144815"/>
                </a:lnTo>
                <a:lnTo>
                  <a:pt x="160614" y="144815"/>
                </a:lnTo>
                <a:lnTo>
                  <a:pt x="160626" y="144815"/>
                </a:lnTo>
                <a:lnTo>
                  <a:pt x="160654" y="144815"/>
                </a:lnTo>
                <a:lnTo>
                  <a:pt x="160666" y="144812"/>
                </a:lnTo>
                <a:lnTo>
                  <a:pt x="160685" y="144799"/>
                </a:lnTo>
                <a:lnTo>
                  <a:pt x="160709" y="144794"/>
                </a:lnTo>
                <a:lnTo>
                  <a:pt x="160721" y="144796"/>
                </a:lnTo>
                <a:lnTo>
                  <a:pt x="160750" y="144810"/>
                </a:lnTo>
                <a:lnTo>
                  <a:pt x="160795" y="144833"/>
                </a:lnTo>
                <a:lnTo>
                  <a:pt x="160807" y="144833"/>
                </a:lnTo>
                <a:lnTo>
                  <a:pt x="160821" y="144836"/>
                </a:lnTo>
                <a:lnTo>
                  <a:pt x="160826" y="144838"/>
                </a:lnTo>
                <a:lnTo>
                  <a:pt x="160835" y="144840"/>
                </a:lnTo>
                <a:lnTo>
                  <a:pt x="160835" y="144842"/>
                </a:lnTo>
                <a:lnTo>
                  <a:pt x="160845" y="144845"/>
                </a:lnTo>
                <a:lnTo>
                  <a:pt x="160854" y="144845"/>
                </a:lnTo>
                <a:lnTo>
                  <a:pt x="160885" y="144856"/>
                </a:lnTo>
                <a:lnTo>
                  <a:pt x="160907" y="144861"/>
                </a:lnTo>
                <a:lnTo>
                  <a:pt x="160923" y="144879"/>
                </a:lnTo>
                <a:lnTo>
                  <a:pt x="160931" y="144895"/>
                </a:lnTo>
                <a:lnTo>
                  <a:pt x="160933" y="144909"/>
                </a:lnTo>
                <a:lnTo>
                  <a:pt x="160971" y="144909"/>
                </a:lnTo>
                <a:lnTo>
                  <a:pt x="161002" y="144907"/>
                </a:lnTo>
                <a:lnTo>
                  <a:pt x="161004" y="144907"/>
                </a:lnTo>
                <a:lnTo>
                  <a:pt x="161009" y="144907"/>
                </a:lnTo>
                <a:lnTo>
                  <a:pt x="161026" y="144907"/>
                </a:lnTo>
                <a:lnTo>
                  <a:pt x="161035" y="144907"/>
                </a:lnTo>
                <a:lnTo>
                  <a:pt x="161040" y="144909"/>
                </a:lnTo>
                <a:lnTo>
                  <a:pt x="161045" y="144909"/>
                </a:lnTo>
                <a:lnTo>
                  <a:pt x="161057" y="144909"/>
                </a:lnTo>
                <a:lnTo>
                  <a:pt x="161078" y="144921"/>
                </a:lnTo>
                <a:lnTo>
                  <a:pt x="161088" y="144925"/>
                </a:lnTo>
                <a:lnTo>
                  <a:pt x="161109" y="144930"/>
                </a:lnTo>
                <a:lnTo>
                  <a:pt x="161114" y="144930"/>
                </a:lnTo>
                <a:lnTo>
                  <a:pt x="161131" y="144930"/>
                </a:lnTo>
                <a:lnTo>
                  <a:pt x="161140" y="144930"/>
                </a:lnTo>
                <a:lnTo>
                  <a:pt x="161154" y="144930"/>
                </a:lnTo>
                <a:lnTo>
                  <a:pt x="161166" y="144930"/>
                </a:lnTo>
                <a:lnTo>
                  <a:pt x="161183" y="144928"/>
                </a:lnTo>
                <a:lnTo>
                  <a:pt x="161193" y="144921"/>
                </a:lnTo>
                <a:lnTo>
                  <a:pt x="161204" y="144914"/>
                </a:lnTo>
                <a:lnTo>
                  <a:pt x="161219" y="144900"/>
                </a:lnTo>
                <a:lnTo>
                  <a:pt x="161221" y="144889"/>
                </a:lnTo>
                <a:lnTo>
                  <a:pt x="161235" y="144884"/>
                </a:lnTo>
                <a:lnTo>
                  <a:pt x="161247" y="144879"/>
                </a:lnTo>
                <a:lnTo>
                  <a:pt x="161254" y="144868"/>
                </a:lnTo>
                <a:lnTo>
                  <a:pt x="161283" y="144859"/>
                </a:lnTo>
                <a:lnTo>
                  <a:pt x="161316" y="144817"/>
                </a:lnTo>
                <a:lnTo>
                  <a:pt x="161321" y="144806"/>
                </a:lnTo>
                <a:lnTo>
                  <a:pt x="161338" y="144789"/>
                </a:lnTo>
                <a:lnTo>
                  <a:pt x="161359" y="144783"/>
                </a:lnTo>
                <a:lnTo>
                  <a:pt x="161390" y="144783"/>
                </a:lnTo>
                <a:lnTo>
                  <a:pt x="161419" y="144778"/>
                </a:lnTo>
                <a:lnTo>
                  <a:pt x="161428" y="144776"/>
                </a:lnTo>
                <a:lnTo>
                  <a:pt x="161438" y="144764"/>
                </a:lnTo>
                <a:lnTo>
                  <a:pt x="161448" y="144755"/>
                </a:lnTo>
                <a:lnTo>
                  <a:pt x="161452" y="144750"/>
                </a:lnTo>
                <a:lnTo>
                  <a:pt x="161464" y="144739"/>
                </a:lnTo>
                <a:lnTo>
                  <a:pt x="161474" y="144732"/>
                </a:lnTo>
                <a:lnTo>
                  <a:pt x="161488" y="144725"/>
                </a:lnTo>
                <a:lnTo>
                  <a:pt x="161495" y="144723"/>
                </a:lnTo>
                <a:lnTo>
                  <a:pt x="161505" y="144720"/>
                </a:lnTo>
                <a:lnTo>
                  <a:pt x="161538" y="144734"/>
                </a:lnTo>
                <a:lnTo>
                  <a:pt x="161569" y="144739"/>
                </a:lnTo>
                <a:lnTo>
                  <a:pt x="161609" y="144755"/>
                </a:lnTo>
                <a:lnTo>
                  <a:pt x="161640" y="144771"/>
                </a:lnTo>
                <a:lnTo>
                  <a:pt x="161661" y="144780"/>
                </a:lnTo>
                <a:lnTo>
                  <a:pt x="161671" y="144785"/>
                </a:lnTo>
                <a:lnTo>
                  <a:pt x="161686" y="144796"/>
                </a:lnTo>
                <a:lnTo>
                  <a:pt x="161688" y="144806"/>
                </a:lnTo>
                <a:lnTo>
                  <a:pt x="161683" y="144829"/>
                </a:lnTo>
                <a:lnTo>
                  <a:pt x="161659" y="144849"/>
                </a:lnTo>
                <a:lnTo>
                  <a:pt x="161659" y="144863"/>
                </a:lnTo>
                <a:lnTo>
                  <a:pt x="161669" y="144882"/>
                </a:lnTo>
                <a:lnTo>
                  <a:pt x="161671" y="144893"/>
                </a:lnTo>
                <a:lnTo>
                  <a:pt x="161674" y="144902"/>
                </a:lnTo>
                <a:lnTo>
                  <a:pt x="161678" y="144909"/>
                </a:lnTo>
                <a:lnTo>
                  <a:pt x="161700" y="144919"/>
                </a:lnTo>
                <a:lnTo>
                  <a:pt x="161709" y="144930"/>
                </a:lnTo>
                <a:lnTo>
                  <a:pt x="161731" y="144939"/>
                </a:lnTo>
                <a:lnTo>
                  <a:pt x="161743" y="144942"/>
                </a:lnTo>
                <a:lnTo>
                  <a:pt x="161745" y="144943"/>
                </a:lnTo>
                <a:lnTo>
                  <a:pt x="161764" y="144953"/>
                </a:lnTo>
                <a:lnTo>
                  <a:pt x="161768" y="144960"/>
                </a:lnTo>
                <a:lnTo>
                  <a:pt x="161771" y="144966"/>
                </a:lnTo>
                <a:lnTo>
                  <a:pt x="161771" y="144967"/>
                </a:lnTo>
                <a:lnTo>
                  <a:pt x="161786" y="144972"/>
                </a:lnTo>
                <a:lnTo>
                  <a:pt x="161790" y="144972"/>
                </a:lnTo>
                <a:lnTo>
                  <a:pt x="161800" y="144963"/>
                </a:lnTo>
                <a:lnTo>
                  <a:pt x="161807" y="144958"/>
                </a:lnTo>
                <a:lnTo>
                  <a:pt x="161821" y="144948"/>
                </a:lnTo>
                <a:lnTo>
                  <a:pt x="161838" y="144948"/>
                </a:lnTo>
                <a:lnTo>
                  <a:pt x="161862" y="144958"/>
                </a:lnTo>
                <a:lnTo>
                  <a:pt x="161865" y="144960"/>
                </a:lnTo>
                <a:lnTo>
                  <a:pt x="161869" y="144962"/>
                </a:lnTo>
                <a:lnTo>
                  <a:pt x="161893" y="144967"/>
                </a:lnTo>
                <a:lnTo>
                  <a:pt x="161893" y="144967"/>
                </a:lnTo>
                <a:lnTo>
                  <a:pt x="161914" y="144955"/>
                </a:lnTo>
                <a:lnTo>
                  <a:pt x="161931" y="144951"/>
                </a:lnTo>
                <a:lnTo>
                  <a:pt x="161938" y="144955"/>
                </a:lnTo>
                <a:lnTo>
                  <a:pt x="161945" y="144960"/>
                </a:lnTo>
                <a:lnTo>
                  <a:pt x="161952" y="144965"/>
                </a:lnTo>
                <a:lnTo>
                  <a:pt x="161956" y="144963"/>
                </a:lnTo>
                <a:lnTo>
                  <a:pt x="161962" y="144960"/>
                </a:lnTo>
                <a:lnTo>
                  <a:pt x="161978" y="144944"/>
                </a:lnTo>
                <a:lnTo>
                  <a:pt x="161988" y="144939"/>
                </a:lnTo>
                <a:lnTo>
                  <a:pt x="161998" y="144939"/>
                </a:lnTo>
                <a:lnTo>
                  <a:pt x="162008" y="144946"/>
                </a:lnTo>
                <a:lnTo>
                  <a:pt x="162009" y="144946"/>
                </a:lnTo>
                <a:lnTo>
                  <a:pt x="162019" y="144958"/>
                </a:lnTo>
                <a:lnTo>
                  <a:pt x="162019" y="144967"/>
                </a:lnTo>
                <a:lnTo>
                  <a:pt x="162040" y="145001"/>
                </a:lnTo>
                <a:lnTo>
                  <a:pt x="162059" y="145011"/>
                </a:lnTo>
                <a:lnTo>
                  <a:pt x="162088" y="145011"/>
                </a:lnTo>
                <a:lnTo>
                  <a:pt x="162098" y="145008"/>
                </a:lnTo>
                <a:lnTo>
                  <a:pt x="162119" y="145004"/>
                </a:lnTo>
                <a:lnTo>
                  <a:pt x="162121" y="144997"/>
                </a:lnTo>
                <a:lnTo>
                  <a:pt x="162138" y="144983"/>
                </a:lnTo>
                <a:lnTo>
                  <a:pt x="162150" y="144983"/>
                </a:lnTo>
                <a:lnTo>
                  <a:pt x="162157" y="144983"/>
                </a:lnTo>
                <a:lnTo>
                  <a:pt x="162162" y="144983"/>
                </a:lnTo>
                <a:lnTo>
                  <a:pt x="162181" y="144992"/>
                </a:lnTo>
                <a:lnTo>
                  <a:pt x="162190" y="144997"/>
                </a:lnTo>
                <a:lnTo>
                  <a:pt x="162193" y="145006"/>
                </a:lnTo>
                <a:lnTo>
                  <a:pt x="162193" y="145018"/>
                </a:lnTo>
                <a:lnTo>
                  <a:pt x="162190" y="145029"/>
                </a:lnTo>
                <a:lnTo>
                  <a:pt x="162188" y="145036"/>
                </a:lnTo>
                <a:lnTo>
                  <a:pt x="162188" y="145038"/>
                </a:lnTo>
                <a:lnTo>
                  <a:pt x="162190" y="145045"/>
                </a:lnTo>
                <a:lnTo>
                  <a:pt x="162209" y="145045"/>
                </a:lnTo>
                <a:lnTo>
                  <a:pt x="162226" y="145045"/>
                </a:lnTo>
                <a:lnTo>
                  <a:pt x="162233" y="145045"/>
                </a:lnTo>
                <a:lnTo>
                  <a:pt x="162245" y="145045"/>
                </a:lnTo>
                <a:lnTo>
                  <a:pt x="162262" y="145045"/>
                </a:lnTo>
                <a:lnTo>
                  <a:pt x="162269" y="145048"/>
                </a:lnTo>
                <a:lnTo>
                  <a:pt x="162295" y="145055"/>
                </a:lnTo>
                <a:lnTo>
                  <a:pt x="162305" y="145057"/>
                </a:lnTo>
                <a:lnTo>
                  <a:pt x="162312" y="145057"/>
                </a:lnTo>
                <a:lnTo>
                  <a:pt x="162326" y="145050"/>
                </a:lnTo>
                <a:lnTo>
                  <a:pt x="162336" y="145043"/>
                </a:lnTo>
                <a:lnTo>
                  <a:pt x="162343" y="145025"/>
                </a:lnTo>
                <a:lnTo>
                  <a:pt x="162348" y="145015"/>
                </a:lnTo>
                <a:lnTo>
                  <a:pt x="162367" y="145006"/>
                </a:lnTo>
                <a:lnTo>
                  <a:pt x="162383" y="145008"/>
                </a:lnTo>
                <a:lnTo>
                  <a:pt x="162393" y="145011"/>
                </a:lnTo>
                <a:lnTo>
                  <a:pt x="162410" y="145018"/>
                </a:lnTo>
                <a:lnTo>
                  <a:pt x="162419" y="145018"/>
                </a:lnTo>
                <a:lnTo>
                  <a:pt x="162429" y="145018"/>
                </a:lnTo>
                <a:lnTo>
                  <a:pt x="162440" y="145013"/>
                </a:lnTo>
                <a:lnTo>
                  <a:pt x="162474" y="145001"/>
                </a:lnTo>
                <a:lnTo>
                  <a:pt x="162488" y="144990"/>
                </a:lnTo>
                <a:lnTo>
                  <a:pt x="162493" y="144983"/>
                </a:lnTo>
                <a:lnTo>
                  <a:pt x="162505" y="144969"/>
                </a:lnTo>
                <a:lnTo>
                  <a:pt x="162517" y="144969"/>
                </a:lnTo>
                <a:lnTo>
                  <a:pt x="162523" y="144969"/>
                </a:lnTo>
                <a:lnTo>
                  <a:pt x="162529" y="144969"/>
                </a:lnTo>
                <a:lnTo>
                  <a:pt x="162531" y="144969"/>
                </a:lnTo>
                <a:lnTo>
                  <a:pt x="162549" y="144973"/>
                </a:lnTo>
                <a:lnTo>
                  <a:pt x="162552" y="144974"/>
                </a:lnTo>
                <a:lnTo>
                  <a:pt x="162564" y="144983"/>
                </a:lnTo>
                <a:lnTo>
                  <a:pt x="162569" y="144988"/>
                </a:lnTo>
                <a:lnTo>
                  <a:pt x="162574" y="144990"/>
                </a:lnTo>
                <a:lnTo>
                  <a:pt x="162576" y="144990"/>
                </a:lnTo>
                <a:lnTo>
                  <a:pt x="162591" y="145004"/>
                </a:lnTo>
                <a:lnTo>
                  <a:pt x="162595" y="145006"/>
                </a:lnTo>
                <a:lnTo>
                  <a:pt x="162612" y="145011"/>
                </a:lnTo>
                <a:lnTo>
                  <a:pt x="162705" y="145040"/>
                </a:lnTo>
                <a:lnTo>
                  <a:pt x="162708" y="145042"/>
                </a:lnTo>
                <a:lnTo>
                  <a:pt x="162786" y="145079"/>
                </a:lnTo>
                <a:lnTo>
                  <a:pt x="162833" y="145105"/>
                </a:lnTo>
                <a:lnTo>
                  <a:pt x="162906" y="145118"/>
                </a:lnTo>
                <a:lnTo>
                  <a:pt x="162974" y="145142"/>
                </a:lnTo>
                <a:lnTo>
                  <a:pt x="163003" y="145147"/>
                </a:lnTo>
                <a:lnTo>
                  <a:pt x="163075" y="145157"/>
                </a:lnTo>
                <a:lnTo>
                  <a:pt x="163171" y="145156"/>
                </a:lnTo>
                <a:lnTo>
                  <a:pt x="163225" y="145157"/>
                </a:lnTo>
                <a:lnTo>
                  <a:pt x="163255" y="145160"/>
                </a:lnTo>
                <a:lnTo>
                  <a:pt x="163303" y="145170"/>
                </a:lnTo>
                <a:lnTo>
                  <a:pt x="163341" y="145187"/>
                </a:lnTo>
                <a:lnTo>
                  <a:pt x="163380" y="145199"/>
                </a:lnTo>
                <a:lnTo>
                  <a:pt x="163397" y="145218"/>
                </a:lnTo>
                <a:lnTo>
                  <a:pt x="163411" y="145227"/>
                </a:lnTo>
                <a:lnTo>
                  <a:pt x="163434" y="145231"/>
                </a:lnTo>
                <a:lnTo>
                  <a:pt x="163444" y="145253"/>
                </a:lnTo>
                <a:lnTo>
                  <a:pt x="163451" y="145262"/>
                </a:lnTo>
                <a:lnTo>
                  <a:pt x="163465" y="145268"/>
                </a:lnTo>
                <a:lnTo>
                  <a:pt x="163479" y="145262"/>
                </a:lnTo>
                <a:lnTo>
                  <a:pt x="163495" y="145273"/>
                </a:lnTo>
                <a:lnTo>
                  <a:pt x="163505" y="145285"/>
                </a:lnTo>
                <a:lnTo>
                  <a:pt x="163524" y="145289"/>
                </a:lnTo>
                <a:lnTo>
                  <a:pt x="163538" y="145300"/>
                </a:lnTo>
                <a:lnTo>
                  <a:pt x="163559" y="145316"/>
                </a:lnTo>
                <a:lnTo>
                  <a:pt x="163582" y="145332"/>
                </a:lnTo>
                <a:lnTo>
                  <a:pt x="163601" y="145342"/>
                </a:lnTo>
                <a:lnTo>
                  <a:pt x="163626" y="145342"/>
                </a:lnTo>
                <a:lnTo>
                  <a:pt x="163652" y="145341"/>
                </a:lnTo>
                <a:lnTo>
                  <a:pt x="163690" y="145357"/>
                </a:lnTo>
                <a:lnTo>
                  <a:pt x="163705" y="145372"/>
                </a:lnTo>
                <a:lnTo>
                  <a:pt x="163738" y="145389"/>
                </a:lnTo>
                <a:lnTo>
                  <a:pt x="163916" y="145447"/>
                </a:lnTo>
                <a:lnTo>
                  <a:pt x="164069" y="145509"/>
                </a:lnTo>
                <a:lnTo>
                  <a:pt x="164263" y="145596"/>
                </a:lnTo>
                <a:lnTo>
                  <a:pt x="164347" y="145673"/>
                </a:lnTo>
                <a:lnTo>
                  <a:pt x="164421" y="145724"/>
                </a:lnTo>
                <a:lnTo>
                  <a:pt x="164532" y="145790"/>
                </a:lnTo>
                <a:lnTo>
                  <a:pt x="164608" y="145832"/>
                </a:lnTo>
                <a:lnTo>
                  <a:pt x="164791" y="145915"/>
                </a:lnTo>
                <a:lnTo>
                  <a:pt x="164826" y="145950"/>
                </a:lnTo>
                <a:lnTo>
                  <a:pt x="164862" y="145979"/>
                </a:lnTo>
                <a:lnTo>
                  <a:pt x="164929" y="146004"/>
                </a:lnTo>
                <a:lnTo>
                  <a:pt x="164994" y="146041"/>
                </a:lnTo>
                <a:lnTo>
                  <a:pt x="165032" y="146060"/>
                </a:lnTo>
                <a:lnTo>
                  <a:pt x="165087" y="146087"/>
                </a:lnTo>
                <a:lnTo>
                  <a:pt x="165118" y="146109"/>
                </a:lnTo>
                <a:lnTo>
                  <a:pt x="165128" y="146108"/>
                </a:lnTo>
                <a:lnTo>
                  <a:pt x="165140" y="146111"/>
                </a:lnTo>
                <a:lnTo>
                  <a:pt x="165143" y="146111"/>
                </a:lnTo>
                <a:lnTo>
                  <a:pt x="165151" y="146111"/>
                </a:lnTo>
                <a:lnTo>
                  <a:pt x="165158" y="146116"/>
                </a:lnTo>
                <a:lnTo>
                  <a:pt x="165160" y="146125"/>
                </a:lnTo>
                <a:lnTo>
                  <a:pt x="165164" y="146129"/>
                </a:lnTo>
                <a:lnTo>
                  <a:pt x="165174" y="146136"/>
                </a:lnTo>
                <a:lnTo>
                  <a:pt x="165184" y="146142"/>
                </a:lnTo>
                <a:lnTo>
                  <a:pt x="165211" y="146155"/>
                </a:lnTo>
                <a:lnTo>
                  <a:pt x="165246" y="146173"/>
                </a:lnTo>
                <a:lnTo>
                  <a:pt x="165257" y="146173"/>
                </a:lnTo>
                <a:lnTo>
                  <a:pt x="165299" y="146187"/>
                </a:lnTo>
                <a:lnTo>
                  <a:pt x="165326" y="146218"/>
                </a:lnTo>
                <a:lnTo>
                  <a:pt x="165339" y="146233"/>
                </a:lnTo>
                <a:lnTo>
                  <a:pt x="165389" y="146241"/>
                </a:lnTo>
                <a:lnTo>
                  <a:pt x="165445" y="146284"/>
                </a:lnTo>
                <a:lnTo>
                  <a:pt x="165492" y="146287"/>
                </a:lnTo>
                <a:lnTo>
                  <a:pt x="165514" y="146288"/>
                </a:lnTo>
                <a:lnTo>
                  <a:pt x="165569" y="146284"/>
                </a:lnTo>
                <a:lnTo>
                  <a:pt x="165619" y="146279"/>
                </a:lnTo>
                <a:lnTo>
                  <a:pt x="165654" y="146292"/>
                </a:lnTo>
                <a:lnTo>
                  <a:pt x="165720" y="146354"/>
                </a:lnTo>
                <a:lnTo>
                  <a:pt x="165760" y="146360"/>
                </a:lnTo>
                <a:lnTo>
                  <a:pt x="165795" y="146374"/>
                </a:lnTo>
                <a:lnTo>
                  <a:pt x="165834" y="146405"/>
                </a:lnTo>
                <a:lnTo>
                  <a:pt x="165906" y="146444"/>
                </a:lnTo>
                <a:lnTo>
                  <a:pt x="165960" y="146465"/>
                </a:lnTo>
                <a:lnTo>
                  <a:pt x="166043" y="146522"/>
                </a:lnTo>
                <a:lnTo>
                  <a:pt x="166265" y="146702"/>
                </a:lnTo>
                <a:lnTo>
                  <a:pt x="166453" y="146835"/>
                </a:lnTo>
                <a:lnTo>
                  <a:pt x="166673" y="146915"/>
                </a:lnTo>
                <a:lnTo>
                  <a:pt x="166738" y="146986"/>
                </a:lnTo>
                <a:lnTo>
                  <a:pt x="166855" y="147074"/>
                </a:lnTo>
                <a:lnTo>
                  <a:pt x="166955" y="147132"/>
                </a:lnTo>
                <a:lnTo>
                  <a:pt x="166981" y="147147"/>
                </a:lnTo>
                <a:lnTo>
                  <a:pt x="167119" y="147158"/>
                </a:lnTo>
                <a:lnTo>
                  <a:pt x="167122" y="147158"/>
                </a:lnTo>
                <a:lnTo>
                  <a:pt x="167157" y="147147"/>
                </a:lnTo>
                <a:lnTo>
                  <a:pt x="167238" y="147121"/>
                </a:lnTo>
                <a:lnTo>
                  <a:pt x="167308" y="147092"/>
                </a:lnTo>
                <a:lnTo>
                  <a:pt x="167367" y="147087"/>
                </a:lnTo>
                <a:lnTo>
                  <a:pt x="167484" y="147077"/>
                </a:lnTo>
                <a:lnTo>
                  <a:pt x="167525" y="147093"/>
                </a:lnTo>
                <a:lnTo>
                  <a:pt x="167722" y="147171"/>
                </a:lnTo>
                <a:lnTo>
                  <a:pt x="167853" y="147175"/>
                </a:lnTo>
                <a:lnTo>
                  <a:pt x="167887" y="147167"/>
                </a:lnTo>
                <a:lnTo>
                  <a:pt x="167964" y="147151"/>
                </a:lnTo>
                <a:lnTo>
                  <a:pt x="167984" y="147150"/>
                </a:lnTo>
                <a:lnTo>
                  <a:pt x="168127" y="147146"/>
                </a:lnTo>
                <a:lnTo>
                  <a:pt x="168290" y="147108"/>
                </a:lnTo>
                <a:lnTo>
                  <a:pt x="168435" y="147098"/>
                </a:lnTo>
                <a:lnTo>
                  <a:pt x="168575" y="147125"/>
                </a:lnTo>
                <a:lnTo>
                  <a:pt x="168649" y="147138"/>
                </a:lnTo>
                <a:lnTo>
                  <a:pt x="168733" y="147142"/>
                </a:lnTo>
                <a:lnTo>
                  <a:pt x="168798" y="147149"/>
                </a:lnTo>
                <a:lnTo>
                  <a:pt x="168808" y="147150"/>
                </a:lnTo>
                <a:lnTo>
                  <a:pt x="168846" y="147147"/>
                </a:lnTo>
                <a:lnTo>
                  <a:pt x="168910" y="147141"/>
                </a:lnTo>
                <a:lnTo>
                  <a:pt x="168999" y="147131"/>
                </a:lnTo>
                <a:lnTo>
                  <a:pt x="169036" y="147131"/>
                </a:lnTo>
                <a:lnTo>
                  <a:pt x="169209" y="147148"/>
                </a:lnTo>
                <a:lnTo>
                  <a:pt x="169390" y="147147"/>
                </a:lnTo>
                <a:lnTo>
                  <a:pt x="169512" y="147173"/>
                </a:lnTo>
                <a:lnTo>
                  <a:pt x="169577" y="147200"/>
                </a:lnTo>
                <a:lnTo>
                  <a:pt x="169666" y="147218"/>
                </a:lnTo>
                <a:lnTo>
                  <a:pt x="169769" y="147285"/>
                </a:lnTo>
                <a:lnTo>
                  <a:pt x="169811" y="147290"/>
                </a:lnTo>
                <a:lnTo>
                  <a:pt x="169815" y="147296"/>
                </a:lnTo>
                <a:lnTo>
                  <a:pt x="170083" y="147695"/>
                </a:lnTo>
                <a:lnTo>
                  <a:pt x="170178" y="147695"/>
                </a:lnTo>
                <a:lnTo>
                  <a:pt x="170399" y="147725"/>
                </a:lnTo>
                <a:lnTo>
                  <a:pt x="170522" y="147741"/>
                </a:lnTo>
                <a:lnTo>
                  <a:pt x="170624" y="147704"/>
                </a:lnTo>
                <a:lnTo>
                  <a:pt x="170766" y="147419"/>
                </a:lnTo>
                <a:lnTo>
                  <a:pt x="170785" y="147225"/>
                </a:lnTo>
                <a:lnTo>
                  <a:pt x="170789" y="147182"/>
                </a:lnTo>
                <a:lnTo>
                  <a:pt x="170789" y="147182"/>
                </a:lnTo>
                <a:lnTo>
                  <a:pt x="170790" y="147182"/>
                </a:lnTo>
                <a:lnTo>
                  <a:pt x="170789" y="147174"/>
                </a:lnTo>
                <a:lnTo>
                  <a:pt x="170749" y="147176"/>
                </a:lnTo>
                <a:lnTo>
                  <a:pt x="170713" y="147174"/>
                </a:lnTo>
                <a:lnTo>
                  <a:pt x="170676" y="147172"/>
                </a:lnTo>
                <a:lnTo>
                  <a:pt x="170629" y="147163"/>
                </a:lnTo>
                <a:lnTo>
                  <a:pt x="170605" y="147158"/>
                </a:lnTo>
                <a:lnTo>
                  <a:pt x="170570" y="147142"/>
                </a:lnTo>
                <a:lnTo>
                  <a:pt x="170550" y="147134"/>
                </a:lnTo>
                <a:lnTo>
                  <a:pt x="170541" y="147129"/>
                </a:lnTo>
                <a:lnTo>
                  <a:pt x="170487" y="147089"/>
                </a:lnTo>
                <a:lnTo>
                  <a:pt x="170479" y="147079"/>
                </a:lnTo>
                <a:lnTo>
                  <a:pt x="170424" y="147013"/>
                </a:lnTo>
                <a:lnTo>
                  <a:pt x="170344" y="146928"/>
                </a:lnTo>
                <a:lnTo>
                  <a:pt x="170338" y="146922"/>
                </a:lnTo>
                <a:lnTo>
                  <a:pt x="170337" y="146874"/>
                </a:lnTo>
                <a:lnTo>
                  <a:pt x="170320" y="146809"/>
                </a:lnTo>
                <a:lnTo>
                  <a:pt x="170300" y="146704"/>
                </a:lnTo>
                <a:lnTo>
                  <a:pt x="170292" y="146666"/>
                </a:lnTo>
                <a:lnTo>
                  <a:pt x="170273" y="146601"/>
                </a:lnTo>
                <a:lnTo>
                  <a:pt x="170265" y="146587"/>
                </a:lnTo>
                <a:lnTo>
                  <a:pt x="170159" y="146505"/>
                </a:lnTo>
                <a:lnTo>
                  <a:pt x="170061" y="146435"/>
                </a:lnTo>
                <a:lnTo>
                  <a:pt x="170031" y="146410"/>
                </a:lnTo>
                <a:lnTo>
                  <a:pt x="169941" y="146199"/>
                </a:lnTo>
                <a:lnTo>
                  <a:pt x="169895" y="146082"/>
                </a:lnTo>
                <a:lnTo>
                  <a:pt x="169882" y="146052"/>
                </a:lnTo>
                <a:lnTo>
                  <a:pt x="169860" y="145980"/>
                </a:lnTo>
                <a:lnTo>
                  <a:pt x="169765" y="145669"/>
                </a:lnTo>
                <a:lnTo>
                  <a:pt x="169751" y="145657"/>
                </a:lnTo>
                <a:lnTo>
                  <a:pt x="169696" y="145609"/>
                </a:lnTo>
                <a:lnTo>
                  <a:pt x="169599" y="145521"/>
                </a:lnTo>
                <a:lnTo>
                  <a:pt x="169480" y="145415"/>
                </a:lnTo>
                <a:lnTo>
                  <a:pt x="169419" y="145362"/>
                </a:lnTo>
                <a:lnTo>
                  <a:pt x="169415" y="145357"/>
                </a:lnTo>
                <a:lnTo>
                  <a:pt x="169298" y="145239"/>
                </a:lnTo>
                <a:lnTo>
                  <a:pt x="169288" y="145224"/>
                </a:lnTo>
                <a:lnTo>
                  <a:pt x="169199" y="145053"/>
                </a:lnTo>
                <a:lnTo>
                  <a:pt x="169157" y="144972"/>
                </a:lnTo>
                <a:lnTo>
                  <a:pt x="169147" y="144970"/>
                </a:lnTo>
                <a:lnTo>
                  <a:pt x="169084" y="144966"/>
                </a:lnTo>
                <a:lnTo>
                  <a:pt x="168905" y="144953"/>
                </a:lnTo>
                <a:lnTo>
                  <a:pt x="168880" y="144958"/>
                </a:lnTo>
                <a:lnTo>
                  <a:pt x="168842" y="144984"/>
                </a:lnTo>
                <a:lnTo>
                  <a:pt x="168820" y="144999"/>
                </a:lnTo>
                <a:lnTo>
                  <a:pt x="168803" y="145011"/>
                </a:lnTo>
                <a:lnTo>
                  <a:pt x="168760" y="145036"/>
                </a:lnTo>
                <a:lnTo>
                  <a:pt x="168656" y="145097"/>
                </a:lnTo>
                <a:lnTo>
                  <a:pt x="168631" y="145116"/>
                </a:lnTo>
                <a:lnTo>
                  <a:pt x="168600" y="145140"/>
                </a:lnTo>
                <a:lnTo>
                  <a:pt x="168588" y="145137"/>
                </a:lnTo>
                <a:lnTo>
                  <a:pt x="168225" y="145107"/>
                </a:lnTo>
                <a:lnTo>
                  <a:pt x="168216" y="145092"/>
                </a:lnTo>
                <a:lnTo>
                  <a:pt x="168219" y="145068"/>
                </a:lnTo>
                <a:lnTo>
                  <a:pt x="168271" y="144896"/>
                </a:lnTo>
                <a:lnTo>
                  <a:pt x="168281" y="144863"/>
                </a:lnTo>
                <a:lnTo>
                  <a:pt x="168281" y="144834"/>
                </a:lnTo>
                <a:lnTo>
                  <a:pt x="168270" y="144788"/>
                </a:lnTo>
                <a:lnTo>
                  <a:pt x="168240" y="144671"/>
                </a:lnTo>
                <a:lnTo>
                  <a:pt x="168216" y="144583"/>
                </a:lnTo>
                <a:lnTo>
                  <a:pt x="168204" y="144563"/>
                </a:lnTo>
                <a:lnTo>
                  <a:pt x="168190" y="144555"/>
                </a:lnTo>
                <a:lnTo>
                  <a:pt x="168113" y="144496"/>
                </a:lnTo>
                <a:lnTo>
                  <a:pt x="168094" y="144483"/>
                </a:lnTo>
                <a:lnTo>
                  <a:pt x="167947" y="144382"/>
                </a:lnTo>
                <a:lnTo>
                  <a:pt x="167914" y="144352"/>
                </a:lnTo>
                <a:lnTo>
                  <a:pt x="167914" y="144339"/>
                </a:lnTo>
                <a:lnTo>
                  <a:pt x="167921" y="144318"/>
                </a:lnTo>
                <a:lnTo>
                  <a:pt x="167930" y="144291"/>
                </a:lnTo>
                <a:lnTo>
                  <a:pt x="167964" y="144176"/>
                </a:lnTo>
                <a:lnTo>
                  <a:pt x="167984" y="144107"/>
                </a:lnTo>
                <a:lnTo>
                  <a:pt x="167994" y="144073"/>
                </a:lnTo>
                <a:lnTo>
                  <a:pt x="168001" y="144037"/>
                </a:lnTo>
                <a:lnTo>
                  <a:pt x="167958" y="143664"/>
                </a:lnTo>
                <a:lnTo>
                  <a:pt x="167955" y="143647"/>
                </a:lnTo>
                <a:lnTo>
                  <a:pt x="167923" y="143615"/>
                </a:lnTo>
                <a:lnTo>
                  <a:pt x="167764" y="143466"/>
                </a:lnTo>
                <a:lnTo>
                  <a:pt x="167689" y="143402"/>
                </a:lnTo>
                <a:lnTo>
                  <a:pt x="167638" y="143357"/>
                </a:lnTo>
                <a:lnTo>
                  <a:pt x="167586" y="143313"/>
                </a:lnTo>
                <a:lnTo>
                  <a:pt x="167512" y="143245"/>
                </a:lnTo>
                <a:lnTo>
                  <a:pt x="167499" y="143228"/>
                </a:lnTo>
                <a:lnTo>
                  <a:pt x="167484" y="143204"/>
                </a:lnTo>
                <a:lnTo>
                  <a:pt x="167453" y="143145"/>
                </a:lnTo>
                <a:lnTo>
                  <a:pt x="167423" y="143104"/>
                </a:lnTo>
                <a:lnTo>
                  <a:pt x="167372" y="143020"/>
                </a:lnTo>
                <a:lnTo>
                  <a:pt x="167346" y="142973"/>
                </a:lnTo>
                <a:lnTo>
                  <a:pt x="167329" y="142944"/>
                </a:lnTo>
                <a:lnTo>
                  <a:pt x="167146" y="142729"/>
                </a:lnTo>
                <a:lnTo>
                  <a:pt x="167108" y="142688"/>
                </a:lnTo>
                <a:lnTo>
                  <a:pt x="167100" y="142675"/>
                </a:lnTo>
                <a:lnTo>
                  <a:pt x="166994" y="142447"/>
                </a:lnTo>
                <a:lnTo>
                  <a:pt x="166957" y="142366"/>
                </a:lnTo>
                <a:lnTo>
                  <a:pt x="166954" y="142359"/>
                </a:lnTo>
                <a:lnTo>
                  <a:pt x="166890" y="142329"/>
                </a:lnTo>
                <a:lnTo>
                  <a:pt x="166644" y="142212"/>
                </a:lnTo>
                <a:lnTo>
                  <a:pt x="166577" y="142045"/>
                </a:lnTo>
                <a:lnTo>
                  <a:pt x="166557" y="141998"/>
                </a:lnTo>
                <a:lnTo>
                  <a:pt x="166546" y="141926"/>
                </a:lnTo>
                <a:lnTo>
                  <a:pt x="166511" y="141736"/>
                </a:lnTo>
                <a:lnTo>
                  <a:pt x="166500" y="141689"/>
                </a:lnTo>
                <a:lnTo>
                  <a:pt x="166477" y="141634"/>
                </a:lnTo>
                <a:lnTo>
                  <a:pt x="166441" y="141555"/>
                </a:lnTo>
                <a:lnTo>
                  <a:pt x="166426" y="141526"/>
                </a:lnTo>
                <a:lnTo>
                  <a:pt x="166423" y="141521"/>
                </a:lnTo>
                <a:lnTo>
                  <a:pt x="166423" y="141521"/>
                </a:lnTo>
                <a:lnTo>
                  <a:pt x="166389" y="141456"/>
                </a:lnTo>
                <a:lnTo>
                  <a:pt x="166357" y="141355"/>
                </a:lnTo>
                <a:lnTo>
                  <a:pt x="166309" y="141201"/>
                </a:lnTo>
                <a:lnTo>
                  <a:pt x="166257" y="141011"/>
                </a:lnTo>
                <a:lnTo>
                  <a:pt x="166198" y="140794"/>
                </a:lnTo>
                <a:lnTo>
                  <a:pt x="166041" y="140673"/>
                </a:lnTo>
                <a:lnTo>
                  <a:pt x="166022" y="140653"/>
                </a:lnTo>
                <a:lnTo>
                  <a:pt x="165896" y="140553"/>
                </a:lnTo>
                <a:lnTo>
                  <a:pt x="165623" y="140334"/>
                </a:lnTo>
                <a:lnTo>
                  <a:pt x="165594" y="140304"/>
                </a:lnTo>
                <a:lnTo>
                  <a:pt x="165321" y="139948"/>
                </a:lnTo>
                <a:lnTo>
                  <a:pt x="165319" y="139946"/>
                </a:lnTo>
                <a:lnTo>
                  <a:pt x="165266" y="139878"/>
                </a:lnTo>
                <a:lnTo>
                  <a:pt x="165140" y="139713"/>
                </a:lnTo>
                <a:lnTo>
                  <a:pt x="165128" y="139689"/>
                </a:lnTo>
                <a:lnTo>
                  <a:pt x="165118" y="139650"/>
                </a:lnTo>
                <a:lnTo>
                  <a:pt x="165079" y="139503"/>
                </a:lnTo>
                <a:lnTo>
                  <a:pt x="165080" y="139486"/>
                </a:lnTo>
                <a:lnTo>
                  <a:pt x="165082" y="139480"/>
                </a:lnTo>
                <a:lnTo>
                  <a:pt x="165083" y="139479"/>
                </a:lnTo>
                <a:lnTo>
                  <a:pt x="165108" y="139407"/>
                </a:lnTo>
                <a:lnTo>
                  <a:pt x="165171" y="139224"/>
                </a:lnTo>
                <a:lnTo>
                  <a:pt x="165320" y="139087"/>
                </a:lnTo>
                <a:lnTo>
                  <a:pt x="165323" y="139084"/>
                </a:lnTo>
                <a:lnTo>
                  <a:pt x="165611" y="138817"/>
                </a:lnTo>
                <a:lnTo>
                  <a:pt x="165750" y="138589"/>
                </a:lnTo>
                <a:lnTo>
                  <a:pt x="165912" y="138328"/>
                </a:lnTo>
                <a:lnTo>
                  <a:pt x="166059" y="138119"/>
                </a:lnTo>
                <a:lnTo>
                  <a:pt x="166059" y="137934"/>
                </a:lnTo>
                <a:lnTo>
                  <a:pt x="166020" y="137776"/>
                </a:lnTo>
                <a:lnTo>
                  <a:pt x="166018" y="137767"/>
                </a:lnTo>
                <a:lnTo>
                  <a:pt x="166015" y="137756"/>
                </a:lnTo>
                <a:lnTo>
                  <a:pt x="166012" y="137743"/>
                </a:lnTo>
                <a:lnTo>
                  <a:pt x="165982" y="137621"/>
                </a:lnTo>
                <a:lnTo>
                  <a:pt x="165976" y="137596"/>
                </a:lnTo>
                <a:lnTo>
                  <a:pt x="165964" y="137545"/>
                </a:lnTo>
                <a:lnTo>
                  <a:pt x="165900" y="137387"/>
                </a:lnTo>
                <a:lnTo>
                  <a:pt x="165855" y="137274"/>
                </a:lnTo>
                <a:lnTo>
                  <a:pt x="165803" y="137074"/>
                </a:lnTo>
                <a:lnTo>
                  <a:pt x="165802" y="137070"/>
                </a:lnTo>
                <a:lnTo>
                  <a:pt x="165800" y="136967"/>
                </a:lnTo>
                <a:lnTo>
                  <a:pt x="165798" y="136885"/>
                </a:lnTo>
                <a:lnTo>
                  <a:pt x="165806" y="136780"/>
                </a:lnTo>
                <a:lnTo>
                  <a:pt x="165806" y="136780"/>
                </a:lnTo>
                <a:lnTo>
                  <a:pt x="165814" y="136675"/>
                </a:lnTo>
                <a:lnTo>
                  <a:pt x="165823" y="136550"/>
                </a:lnTo>
                <a:lnTo>
                  <a:pt x="165840" y="136320"/>
                </a:lnTo>
                <a:lnTo>
                  <a:pt x="165864" y="136107"/>
                </a:lnTo>
                <a:lnTo>
                  <a:pt x="165850" y="135937"/>
                </a:lnTo>
                <a:lnTo>
                  <a:pt x="165831" y="135699"/>
                </a:lnTo>
                <a:lnTo>
                  <a:pt x="165788" y="135509"/>
                </a:lnTo>
                <a:lnTo>
                  <a:pt x="165758" y="135484"/>
                </a:lnTo>
                <a:lnTo>
                  <a:pt x="165749" y="135476"/>
                </a:lnTo>
                <a:lnTo>
                  <a:pt x="165709" y="135236"/>
                </a:lnTo>
                <a:lnTo>
                  <a:pt x="165695" y="135151"/>
                </a:lnTo>
                <a:lnTo>
                  <a:pt x="165692" y="135088"/>
                </a:lnTo>
                <a:lnTo>
                  <a:pt x="165583" y="134854"/>
                </a:lnTo>
                <a:lnTo>
                  <a:pt x="165576" y="134841"/>
                </a:lnTo>
                <a:lnTo>
                  <a:pt x="165569" y="134826"/>
                </a:lnTo>
                <a:lnTo>
                  <a:pt x="165554" y="134821"/>
                </a:lnTo>
                <a:lnTo>
                  <a:pt x="165512" y="134819"/>
                </a:lnTo>
                <a:lnTo>
                  <a:pt x="165369" y="134823"/>
                </a:lnTo>
                <a:lnTo>
                  <a:pt x="165344" y="134824"/>
                </a:lnTo>
                <a:lnTo>
                  <a:pt x="165329" y="134824"/>
                </a:lnTo>
                <a:lnTo>
                  <a:pt x="165319" y="134824"/>
                </a:lnTo>
                <a:lnTo>
                  <a:pt x="165291" y="134826"/>
                </a:lnTo>
                <a:lnTo>
                  <a:pt x="165284" y="134827"/>
                </a:lnTo>
                <a:lnTo>
                  <a:pt x="165273" y="134828"/>
                </a:lnTo>
                <a:lnTo>
                  <a:pt x="165218" y="134863"/>
                </a:lnTo>
                <a:lnTo>
                  <a:pt x="165096" y="134939"/>
                </a:lnTo>
                <a:lnTo>
                  <a:pt x="165072" y="134944"/>
                </a:lnTo>
                <a:lnTo>
                  <a:pt x="165071" y="134944"/>
                </a:lnTo>
                <a:lnTo>
                  <a:pt x="165064" y="134943"/>
                </a:lnTo>
                <a:lnTo>
                  <a:pt x="165048" y="134941"/>
                </a:lnTo>
                <a:lnTo>
                  <a:pt x="164975" y="134916"/>
                </a:lnTo>
                <a:lnTo>
                  <a:pt x="164882" y="134885"/>
                </a:lnTo>
                <a:lnTo>
                  <a:pt x="164823" y="134857"/>
                </a:lnTo>
                <a:lnTo>
                  <a:pt x="164727" y="134776"/>
                </a:lnTo>
                <a:lnTo>
                  <a:pt x="164647" y="134717"/>
                </a:lnTo>
                <a:lnTo>
                  <a:pt x="164601" y="134678"/>
                </a:lnTo>
                <a:lnTo>
                  <a:pt x="164443" y="134318"/>
                </a:lnTo>
                <a:lnTo>
                  <a:pt x="164422" y="134305"/>
                </a:lnTo>
                <a:lnTo>
                  <a:pt x="164324" y="134253"/>
                </a:lnTo>
                <a:lnTo>
                  <a:pt x="164231" y="134204"/>
                </a:lnTo>
                <a:lnTo>
                  <a:pt x="164162" y="134169"/>
                </a:lnTo>
                <a:lnTo>
                  <a:pt x="164105" y="134058"/>
                </a:lnTo>
                <a:lnTo>
                  <a:pt x="164066" y="133990"/>
                </a:lnTo>
                <a:lnTo>
                  <a:pt x="164049" y="133979"/>
                </a:lnTo>
                <a:lnTo>
                  <a:pt x="164023" y="133956"/>
                </a:lnTo>
                <a:lnTo>
                  <a:pt x="163991" y="133928"/>
                </a:lnTo>
                <a:lnTo>
                  <a:pt x="163958" y="133899"/>
                </a:lnTo>
                <a:lnTo>
                  <a:pt x="163877" y="133835"/>
                </a:lnTo>
                <a:lnTo>
                  <a:pt x="163837" y="133794"/>
                </a:lnTo>
                <a:lnTo>
                  <a:pt x="163767" y="133591"/>
                </a:lnTo>
                <a:lnTo>
                  <a:pt x="163734" y="133524"/>
                </a:lnTo>
                <a:lnTo>
                  <a:pt x="163713" y="133425"/>
                </a:lnTo>
                <a:lnTo>
                  <a:pt x="163719" y="133396"/>
                </a:lnTo>
                <a:lnTo>
                  <a:pt x="163745" y="133267"/>
                </a:lnTo>
                <a:lnTo>
                  <a:pt x="163771" y="133138"/>
                </a:lnTo>
                <a:lnTo>
                  <a:pt x="163801" y="132995"/>
                </a:lnTo>
                <a:lnTo>
                  <a:pt x="163807" y="132965"/>
                </a:lnTo>
                <a:lnTo>
                  <a:pt x="163807" y="132965"/>
                </a:lnTo>
                <a:lnTo>
                  <a:pt x="163797" y="132944"/>
                </a:lnTo>
                <a:lnTo>
                  <a:pt x="163660" y="132646"/>
                </a:lnTo>
                <a:lnTo>
                  <a:pt x="163646" y="132607"/>
                </a:lnTo>
                <a:lnTo>
                  <a:pt x="163648" y="132598"/>
                </a:lnTo>
                <a:lnTo>
                  <a:pt x="163688" y="132383"/>
                </a:lnTo>
                <a:lnTo>
                  <a:pt x="163691" y="132370"/>
                </a:lnTo>
                <a:lnTo>
                  <a:pt x="163696" y="132341"/>
                </a:lnTo>
                <a:lnTo>
                  <a:pt x="163707" y="132282"/>
                </a:lnTo>
                <a:lnTo>
                  <a:pt x="163685" y="132040"/>
                </a:lnTo>
                <a:lnTo>
                  <a:pt x="163671" y="132031"/>
                </a:lnTo>
                <a:lnTo>
                  <a:pt x="163644" y="132014"/>
                </a:lnTo>
                <a:lnTo>
                  <a:pt x="163469" y="131907"/>
                </a:lnTo>
                <a:lnTo>
                  <a:pt x="163417" y="131872"/>
                </a:lnTo>
                <a:lnTo>
                  <a:pt x="163163" y="131514"/>
                </a:lnTo>
                <a:lnTo>
                  <a:pt x="163123" y="131459"/>
                </a:lnTo>
                <a:lnTo>
                  <a:pt x="163062" y="131368"/>
                </a:lnTo>
                <a:lnTo>
                  <a:pt x="163017" y="131305"/>
                </a:lnTo>
                <a:lnTo>
                  <a:pt x="162997" y="131278"/>
                </a:lnTo>
                <a:lnTo>
                  <a:pt x="162976" y="131252"/>
                </a:lnTo>
                <a:lnTo>
                  <a:pt x="162945" y="131211"/>
                </a:lnTo>
                <a:lnTo>
                  <a:pt x="162942" y="131196"/>
                </a:lnTo>
                <a:lnTo>
                  <a:pt x="162940" y="131184"/>
                </a:lnTo>
                <a:lnTo>
                  <a:pt x="162934" y="131160"/>
                </a:lnTo>
                <a:lnTo>
                  <a:pt x="162932" y="131121"/>
                </a:lnTo>
                <a:lnTo>
                  <a:pt x="162923" y="131093"/>
                </a:lnTo>
                <a:lnTo>
                  <a:pt x="162924" y="131058"/>
                </a:lnTo>
                <a:lnTo>
                  <a:pt x="162919" y="131040"/>
                </a:lnTo>
                <a:lnTo>
                  <a:pt x="162915" y="131007"/>
                </a:lnTo>
                <a:lnTo>
                  <a:pt x="162907" y="130946"/>
                </a:lnTo>
                <a:lnTo>
                  <a:pt x="162900" y="130924"/>
                </a:lnTo>
                <a:lnTo>
                  <a:pt x="162898" y="130883"/>
                </a:lnTo>
                <a:lnTo>
                  <a:pt x="162902" y="130837"/>
                </a:lnTo>
                <a:lnTo>
                  <a:pt x="162900" y="130767"/>
                </a:lnTo>
                <a:lnTo>
                  <a:pt x="162907" y="130697"/>
                </a:lnTo>
                <a:lnTo>
                  <a:pt x="162890" y="130634"/>
                </a:lnTo>
                <a:lnTo>
                  <a:pt x="162877" y="130582"/>
                </a:lnTo>
                <a:lnTo>
                  <a:pt x="162865" y="130551"/>
                </a:lnTo>
                <a:lnTo>
                  <a:pt x="162869" y="130499"/>
                </a:lnTo>
                <a:lnTo>
                  <a:pt x="162894" y="130458"/>
                </a:lnTo>
                <a:lnTo>
                  <a:pt x="162917" y="130433"/>
                </a:lnTo>
                <a:lnTo>
                  <a:pt x="162911" y="130403"/>
                </a:lnTo>
                <a:lnTo>
                  <a:pt x="162902" y="130252"/>
                </a:lnTo>
                <a:lnTo>
                  <a:pt x="162899" y="130226"/>
                </a:lnTo>
                <a:lnTo>
                  <a:pt x="162903" y="130213"/>
                </a:lnTo>
                <a:lnTo>
                  <a:pt x="162904" y="130212"/>
                </a:lnTo>
                <a:lnTo>
                  <a:pt x="162913" y="130185"/>
                </a:lnTo>
                <a:lnTo>
                  <a:pt x="162935" y="130123"/>
                </a:lnTo>
                <a:lnTo>
                  <a:pt x="162937" y="130118"/>
                </a:lnTo>
                <a:lnTo>
                  <a:pt x="162939" y="130111"/>
                </a:lnTo>
                <a:lnTo>
                  <a:pt x="163031" y="129853"/>
                </a:lnTo>
                <a:lnTo>
                  <a:pt x="163063" y="129779"/>
                </a:lnTo>
                <a:lnTo>
                  <a:pt x="163114" y="129659"/>
                </a:lnTo>
                <a:lnTo>
                  <a:pt x="163155" y="129563"/>
                </a:lnTo>
                <a:lnTo>
                  <a:pt x="163349" y="129179"/>
                </a:lnTo>
                <a:lnTo>
                  <a:pt x="163433" y="129042"/>
                </a:lnTo>
                <a:lnTo>
                  <a:pt x="163470" y="128982"/>
                </a:lnTo>
                <a:lnTo>
                  <a:pt x="163521" y="128898"/>
                </a:lnTo>
                <a:lnTo>
                  <a:pt x="163529" y="128885"/>
                </a:lnTo>
                <a:lnTo>
                  <a:pt x="163547" y="128856"/>
                </a:lnTo>
                <a:lnTo>
                  <a:pt x="163696" y="128605"/>
                </a:lnTo>
                <a:lnTo>
                  <a:pt x="163985" y="128054"/>
                </a:lnTo>
                <a:lnTo>
                  <a:pt x="163992" y="128045"/>
                </a:lnTo>
                <a:lnTo>
                  <a:pt x="164184" y="127793"/>
                </a:lnTo>
                <a:lnTo>
                  <a:pt x="164398" y="127580"/>
                </a:lnTo>
                <a:lnTo>
                  <a:pt x="164521" y="127366"/>
                </a:lnTo>
                <a:lnTo>
                  <a:pt x="164567" y="127105"/>
                </a:lnTo>
                <a:lnTo>
                  <a:pt x="164578" y="127039"/>
                </a:lnTo>
                <a:lnTo>
                  <a:pt x="164540" y="126830"/>
                </a:lnTo>
                <a:lnTo>
                  <a:pt x="164534" y="126792"/>
                </a:lnTo>
                <a:lnTo>
                  <a:pt x="164534" y="126792"/>
                </a:lnTo>
                <a:lnTo>
                  <a:pt x="164532" y="126783"/>
                </a:lnTo>
                <a:lnTo>
                  <a:pt x="164584" y="126707"/>
                </a:lnTo>
                <a:lnTo>
                  <a:pt x="164595" y="126689"/>
                </a:lnTo>
                <a:lnTo>
                  <a:pt x="164597" y="126668"/>
                </a:lnTo>
                <a:lnTo>
                  <a:pt x="164607" y="126526"/>
                </a:lnTo>
                <a:lnTo>
                  <a:pt x="164628" y="126327"/>
                </a:lnTo>
                <a:lnTo>
                  <a:pt x="164625" y="126292"/>
                </a:lnTo>
                <a:lnTo>
                  <a:pt x="164624" y="126284"/>
                </a:lnTo>
                <a:lnTo>
                  <a:pt x="164620" y="126257"/>
                </a:lnTo>
                <a:lnTo>
                  <a:pt x="164584" y="126170"/>
                </a:lnTo>
                <a:lnTo>
                  <a:pt x="164553" y="126084"/>
                </a:lnTo>
                <a:lnTo>
                  <a:pt x="164514" y="126012"/>
                </a:lnTo>
                <a:lnTo>
                  <a:pt x="164441" y="125928"/>
                </a:lnTo>
                <a:lnTo>
                  <a:pt x="164433" y="125919"/>
                </a:lnTo>
                <a:lnTo>
                  <a:pt x="164414" y="125892"/>
                </a:lnTo>
                <a:lnTo>
                  <a:pt x="164410" y="125860"/>
                </a:lnTo>
                <a:lnTo>
                  <a:pt x="164397" y="125812"/>
                </a:lnTo>
                <a:lnTo>
                  <a:pt x="164362" y="125670"/>
                </a:lnTo>
                <a:lnTo>
                  <a:pt x="164354" y="125646"/>
                </a:lnTo>
                <a:lnTo>
                  <a:pt x="164357" y="125617"/>
                </a:lnTo>
                <a:lnTo>
                  <a:pt x="164357" y="125615"/>
                </a:lnTo>
                <a:lnTo>
                  <a:pt x="164369" y="125449"/>
                </a:lnTo>
                <a:lnTo>
                  <a:pt x="164406" y="125256"/>
                </a:lnTo>
                <a:lnTo>
                  <a:pt x="164408" y="125246"/>
                </a:lnTo>
                <a:lnTo>
                  <a:pt x="164413" y="125219"/>
                </a:lnTo>
                <a:lnTo>
                  <a:pt x="164419" y="125190"/>
                </a:lnTo>
                <a:lnTo>
                  <a:pt x="164426" y="125150"/>
                </a:lnTo>
                <a:lnTo>
                  <a:pt x="164525" y="124868"/>
                </a:lnTo>
                <a:lnTo>
                  <a:pt x="164530" y="124853"/>
                </a:lnTo>
                <a:lnTo>
                  <a:pt x="164532" y="124848"/>
                </a:lnTo>
                <a:lnTo>
                  <a:pt x="164535" y="124837"/>
                </a:lnTo>
                <a:lnTo>
                  <a:pt x="164566" y="124742"/>
                </a:lnTo>
                <a:lnTo>
                  <a:pt x="164597" y="124647"/>
                </a:lnTo>
                <a:lnTo>
                  <a:pt x="164635" y="124424"/>
                </a:lnTo>
                <a:lnTo>
                  <a:pt x="164640" y="124230"/>
                </a:lnTo>
                <a:lnTo>
                  <a:pt x="164597" y="124002"/>
                </a:lnTo>
                <a:lnTo>
                  <a:pt x="164583" y="123693"/>
                </a:lnTo>
                <a:lnTo>
                  <a:pt x="164573" y="123556"/>
                </a:lnTo>
                <a:lnTo>
                  <a:pt x="164545" y="123413"/>
                </a:lnTo>
                <a:lnTo>
                  <a:pt x="164455" y="123262"/>
                </a:lnTo>
                <a:lnTo>
                  <a:pt x="164355" y="123180"/>
                </a:lnTo>
                <a:lnTo>
                  <a:pt x="164303" y="123138"/>
                </a:lnTo>
                <a:lnTo>
                  <a:pt x="164194" y="123048"/>
                </a:lnTo>
                <a:lnTo>
                  <a:pt x="164009" y="122882"/>
                </a:lnTo>
                <a:lnTo>
                  <a:pt x="163824" y="122702"/>
                </a:lnTo>
                <a:lnTo>
                  <a:pt x="163813" y="122685"/>
                </a:lnTo>
                <a:lnTo>
                  <a:pt x="163719" y="122531"/>
                </a:lnTo>
                <a:lnTo>
                  <a:pt x="163690" y="122475"/>
                </a:lnTo>
                <a:lnTo>
                  <a:pt x="163686" y="122466"/>
                </a:lnTo>
                <a:lnTo>
                  <a:pt x="163670" y="122435"/>
                </a:lnTo>
                <a:lnTo>
                  <a:pt x="163643" y="122384"/>
                </a:lnTo>
                <a:lnTo>
                  <a:pt x="163629" y="122310"/>
                </a:lnTo>
                <a:lnTo>
                  <a:pt x="163627" y="122300"/>
                </a:lnTo>
                <a:lnTo>
                  <a:pt x="163626" y="122296"/>
                </a:lnTo>
                <a:lnTo>
                  <a:pt x="163612" y="122228"/>
                </a:lnTo>
                <a:lnTo>
                  <a:pt x="163596" y="122146"/>
                </a:lnTo>
                <a:lnTo>
                  <a:pt x="163473" y="121952"/>
                </a:lnTo>
                <a:lnTo>
                  <a:pt x="163311" y="121772"/>
                </a:lnTo>
                <a:lnTo>
                  <a:pt x="163302" y="121768"/>
                </a:lnTo>
                <a:lnTo>
                  <a:pt x="163301" y="121767"/>
                </a:lnTo>
                <a:lnTo>
                  <a:pt x="163296" y="121765"/>
                </a:lnTo>
                <a:lnTo>
                  <a:pt x="163107" y="121686"/>
                </a:lnTo>
                <a:lnTo>
                  <a:pt x="162894" y="121620"/>
                </a:lnTo>
                <a:lnTo>
                  <a:pt x="162853" y="121595"/>
                </a:lnTo>
                <a:lnTo>
                  <a:pt x="162829" y="121580"/>
                </a:lnTo>
                <a:lnTo>
                  <a:pt x="162825" y="121577"/>
                </a:lnTo>
                <a:lnTo>
                  <a:pt x="162656" y="121473"/>
                </a:lnTo>
                <a:lnTo>
                  <a:pt x="162552" y="121404"/>
                </a:lnTo>
                <a:lnTo>
                  <a:pt x="162448" y="121335"/>
                </a:lnTo>
                <a:lnTo>
                  <a:pt x="162433" y="121249"/>
                </a:lnTo>
                <a:lnTo>
                  <a:pt x="162419" y="121164"/>
                </a:lnTo>
                <a:lnTo>
                  <a:pt x="162462" y="121027"/>
                </a:lnTo>
                <a:lnTo>
                  <a:pt x="162514" y="120837"/>
                </a:lnTo>
                <a:lnTo>
                  <a:pt x="162566" y="120675"/>
                </a:lnTo>
                <a:lnTo>
                  <a:pt x="162561" y="120339"/>
                </a:lnTo>
                <a:lnTo>
                  <a:pt x="162569" y="120200"/>
                </a:lnTo>
                <a:lnTo>
                  <a:pt x="162590" y="119812"/>
                </a:lnTo>
                <a:lnTo>
                  <a:pt x="162604" y="119423"/>
                </a:lnTo>
                <a:lnTo>
                  <a:pt x="162621" y="119163"/>
                </a:lnTo>
                <a:lnTo>
                  <a:pt x="162623" y="119137"/>
                </a:lnTo>
                <a:lnTo>
                  <a:pt x="162623" y="119137"/>
                </a:lnTo>
                <a:lnTo>
                  <a:pt x="162623" y="119133"/>
                </a:lnTo>
                <a:lnTo>
                  <a:pt x="162618" y="118924"/>
                </a:lnTo>
                <a:lnTo>
                  <a:pt x="162558" y="118735"/>
                </a:lnTo>
                <a:lnTo>
                  <a:pt x="162558" y="118735"/>
                </a:lnTo>
                <a:lnTo>
                  <a:pt x="162555" y="118726"/>
                </a:lnTo>
                <a:lnTo>
                  <a:pt x="162538" y="118673"/>
                </a:lnTo>
                <a:lnTo>
                  <a:pt x="162433" y="118550"/>
                </a:lnTo>
                <a:lnTo>
                  <a:pt x="162277" y="118398"/>
                </a:lnTo>
                <a:lnTo>
                  <a:pt x="162087" y="118312"/>
                </a:lnTo>
                <a:lnTo>
                  <a:pt x="162035" y="118313"/>
                </a:lnTo>
                <a:lnTo>
                  <a:pt x="162031" y="118313"/>
                </a:lnTo>
                <a:lnTo>
                  <a:pt x="161807" y="118317"/>
                </a:lnTo>
                <a:lnTo>
                  <a:pt x="161658" y="118372"/>
                </a:lnTo>
                <a:lnTo>
                  <a:pt x="161508" y="118426"/>
                </a:lnTo>
                <a:lnTo>
                  <a:pt x="161387" y="118472"/>
                </a:lnTo>
                <a:lnTo>
                  <a:pt x="161385" y="118473"/>
                </a:lnTo>
                <a:lnTo>
                  <a:pt x="161383" y="118474"/>
                </a:lnTo>
                <a:lnTo>
                  <a:pt x="161370" y="118478"/>
                </a:lnTo>
                <a:lnTo>
                  <a:pt x="161147" y="118559"/>
                </a:lnTo>
                <a:lnTo>
                  <a:pt x="160863" y="118592"/>
                </a:lnTo>
                <a:lnTo>
                  <a:pt x="160701" y="118583"/>
                </a:lnTo>
                <a:lnTo>
                  <a:pt x="160507" y="118493"/>
                </a:lnTo>
                <a:lnTo>
                  <a:pt x="160385" y="118426"/>
                </a:lnTo>
                <a:lnTo>
                  <a:pt x="160373" y="118420"/>
                </a:lnTo>
                <a:lnTo>
                  <a:pt x="160236" y="118346"/>
                </a:lnTo>
                <a:lnTo>
                  <a:pt x="160013" y="118213"/>
                </a:lnTo>
                <a:lnTo>
                  <a:pt x="159817" y="118055"/>
                </a:lnTo>
                <a:lnTo>
                  <a:pt x="159816" y="118054"/>
                </a:lnTo>
                <a:lnTo>
                  <a:pt x="159806" y="118046"/>
                </a:lnTo>
                <a:lnTo>
                  <a:pt x="159611" y="117942"/>
                </a:lnTo>
                <a:lnTo>
                  <a:pt x="159595" y="117933"/>
                </a:lnTo>
                <a:lnTo>
                  <a:pt x="159580" y="117925"/>
                </a:lnTo>
                <a:lnTo>
                  <a:pt x="159360" y="117808"/>
                </a:lnTo>
                <a:lnTo>
                  <a:pt x="159063" y="117650"/>
                </a:lnTo>
                <a:lnTo>
                  <a:pt x="158892" y="117634"/>
                </a:lnTo>
                <a:lnTo>
                  <a:pt x="158618" y="117453"/>
                </a:lnTo>
                <a:lnTo>
                  <a:pt x="158538" y="117438"/>
                </a:lnTo>
                <a:lnTo>
                  <a:pt x="158531" y="117429"/>
                </a:lnTo>
                <a:lnTo>
                  <a:pt x="158526" y="117424"/>
                </a:lnTo>
                <a:lnTo>
                  <a:pt x="158523" y="117420"/>
                </a:lnTo>
                <a:lnTo>
                  <a:pt x="158436" y="117346"/>
                </a:lnTo>
                <a:lnTo>
                  <a:pt x="158433" y="117344"/>
                </a:lnTo>
                <a:lnTo>
                  <a:pt x="158400" y="117316"/>
                </a:lnTo>
                <a:lnTo>
                  <a:pt x="158341" y="117274"/>
                </a:lnTo>
                <a:lnTo>
                  <a:pt x="158188" y="117134"/>
                </a:lnTo>
                <a:lnTo>
                  <a:pt x="158172" y="117115"/>
                </a:lnTo>
                <a:lnTo>
                  <a:pt x="157789" y="116666"/>
                </a:lnTo>
                <a:lnTo>
                  <a:pt x="157753" y="116630"/>
                </a:lnTo>
                <a:lnTo>
                  <a:pt x="157733" y="116594"/>
                </a:lnTo>
                <a:lnTo>
                  <a:pt x="157732" y="116591"/>
                </a:lnTo>
                <a:lnTo>
                  <a:pt x="157631" y="116408"/>
                </a:lnTo>
                <a:lnTo>
                  <a:pt x="157629" y="116404"/>
                </a:lnTo>
                <a:lnTo>
                  <a:pt x="157622" y="116391"/>
                </a:lnTo>
                <a:lnTo>
                  <a:pt x="157609" y="116369"/>
                </a:lnTo>
                <a:lnTo>
                  <a:pt x="157566" y="116183"/>
                </a:lnTo>
                <a:lnTo>
                  <a:pt x="157552" y="116139"/>
                </a:lnTo>
                <a:lnTo>
                  <a:pt x="157530" y="116104"/>
                </a:lnTo>
                <a:lnTo>
                  <a:pt x="157529" y="116082"/>
                </a:lnTo>
                <a:lnTo>
                  <a:pt x="157529" y="116080"/>
                </a:lnTo>
                <a:lnTo>
                  <a:pt x="157521" y="115891"/>
                </a:lnTo>
                <a:lnTo>
                  <a:pt x="157507" y="115557"/>
                </a:lnTo>
                <a:lnTo>
                  <a:pt x="157507" y="115544"/>
                </a:lnTo>
                <a:lnTo>
                  <a:pt x="157508" y="115543"/>
                </a:lnTo>
                <a:lnTo>
                  <a:pt x="157997" y="115100"/>
                </a:lnTo>
                <a:lnTo>
                  <a:pt x="158139" y="114877"/>
                </a:lnTo>
                <a:lnTo>
                  <a:pt x="158224" y="114654"/>
                </a:lnTo>
                <a:lnTo>
                  <a:pt x="158262" y="114507"/>
                </a:lnTo>
                <a:lnTo>
                  <a:pt x="158300" y="114307"/>
                </a:lnTo>
                <a:lnTo>
                  <a:pt x="158409" y="113928"/>
                </a:lnTo>
                <a:lnTo>
                  <a:pt x="158419" y="113724"/>
                </a:lnTo>
                <a:lnTo>
                  <a:pt x="158395" y="113600"/>
                </a:lnTo>
                <a:lnTo>
                  <a:pt x="158319" y="113401"/>
                </a:lnTo>
                <a:lnTo>
                  <a:pt x="158287" y="113321"/>
                </a:lnTo>
                <a:lnTo>
                  <a:pt x="158281" y="113306"/>
                </a:lnTo>
                <a:lnTo>
                  <a:pt x="158229" y="113176"/>
                </a:lnTo>
                <a:lnTo>
                  <a:pt x="158149" y="112899"/>
                </a:lnTo>
                <a:lnTo>
                  <a:pt x="158149" y="112898"/>
                </a:lnTo>
                <a:lnTo>
                  <a:pt x="158116" y="112782"/>
                </a:lnTo>
                <a:lnTo>
                  <a:pt x="158095" y="112715"/>
                </a:lnTo>
                <a:lnTo>
                  <a:pt x="158079" y="112690"/>
                </a:lnTo>
                <a:lnTo>
                  <a:pt x="157583" y="112048"/>
                </a:lnTo>
                <a:lnTo>
                  <a:pt x="157501" y="111942"/>
                </a:lnTo>
                <a:lnTo>
                  <a:pt x="157497" y="111918"/>
                </a:lnTo>
                <a:lnTo>
                  <a:pt x="157497" y="111917"/>
                </a:lnTo>
                <a:lnTo>
                  <a:pt x="157497" y="111916"/>
                </a:lnTo>
                <a:lnTo>
                  <a:pt x="157491" y="111881"/>
                </a:lnTo>
                <a:lnTo>
                  <a:pt x="157470" y="111745"/>
                </a:lnTo>
                <a:lnTo>
                  <a:pt x="157476" y="111692"/>
                </a:lnTo>
                <a:lnTo>
                  <a:pt x="157508" y="111427"/>
                </a:lnTo>
                <a:lnTo>
                  <a:pt x="157522" y="111275"/>
                </a:lnTo>
                <a:lnTo>
                  <a:pt x="157607" y="110872"/>
                </a:lnTo>
                <a:lnTo>
                  <a:pt x="157717" y="110639"/>
                </a:lnTo>
                <a:lnTo>
                  <a:pt x="157968" y="110103"/>
                </a:lnTo>
                <a:lnTo>
                  <a:pt x="158087" y="109918"/>
                </a:lnTo>
                <a:lnTo>
                  <a:pt x="158267" y="109709"/>
                </a:lnTo>
                <a:lnTo>
                  <a:pt x="158443" y="109534"/>
                </a:lnTo>
                <a:lnTo>
                  <a:pt x="158533" y="109368"/>
                </a:lnTo>
                <a:lnTo>
                  <a:pt x="158632" y="109149"/>
                </a:lnTo>
                <a:lnTo>
                  <a:pt x="158675" y="108850"/>
                </a:lnTo>
                <a:lnTo>
                  <a:pt x="158604" y="108661"/>
                </a:lnTo>
                <a:lnTo>
                  <a:pt x="158551" y="108597"/>
                </a:lnTo>
                <a:lnTo>
                  <a:pt x="158549" y="108596"/>
                </a:lnTo>
                <a:lnTo>
                  <a:pt x="158549" y="108596"/>
                </a:lnTo>
                <a:lnTo>
                  <a:pt x="158452" y="108480"/>
                </a:lnTo>
                <a:lnTo>
                  <a:pt x="158286" y="108300"/>
                </a:lnTo>
                <a:lnTo>
                  <a:pt x="157973" y="108101"/>
                </a:lnTo>
                <a:lnTo>
                  <a:pt x="157840" y="108006"/>
                </a:lnTo>
                <a:lnTo>
                  <a:pt x="157622" y="107840"/>
                </a:lnTo>
                <a:lnTo>
                  <a:pt x="157437" y="107669"/>
                </a:lnTo>
                <a:lnTo>
                  <a:pt x="157363" y="107565"/>
                </a:lnTo>
                <a:lnTo>
                  <a:pt x="157363" y="107564"/>
                </a:lnTo>
                <a:lnTo>
                  <a:pt x="157363" y="107564"/>
                </a:lnTo>
                <a:lnTo>
                  <a:pt x="157342" y="107562"/>
                </a:lnTo>
                <a:lnTo>
                  <a:pt x="157338" y="107558"/>
                </a:lnTo>
                <a:lnTo>
                  <a:pt x="157278" y="107501"/>
                </a:lnTo>
                <a:lnTo>
                  <a:pt x="157113" y="107287"/>
                </a:lnTo>
                <a:lnTo>
                  <a:pt x="157101" y="107272"/>
                </a:lnTo>
                <a:lnTo>
                  <a:pt x="157087" y="107232"/>
                </a:lnTo>
                <a:lnTo>
                  <a:pt x="157087" y="107232"/>
                </a:lnTo>
                <a:lnTo>
                  <a:pt x="156893" y="106707"/>
                </a:lnTo>
                <a:lnTo>
                  <a:pt x="157006" y="106565"/>
                </a:lnTo>
                <a:lnTo>
                  <a:pt x="157350" y="106102"/>
                </a:lnTo>
                <a:lnTo>
                  <a:pt x="157498" y="105601"/>
                </a:lnTo>
                <a:lnTo>
                  <a:pt x="157418" y="105243"/>
                </a:lnTo>
                <a:lnTo>
                  <a:pt x="157414" y="105224"/>
                </a:lnTo>
                <a:lnTo>
                  <a:pt x="157403" y="105209"/>
                </a:lnTo>
                <a:lnTo>
                  <a:pt x="157266" y="105010"/>
                </a:lnTo>
                <a:lnTo>
                  <a:pt x="157194" y="104755"/>
                </a:lnTo>
                <a:lnTo>
                  <a:pt x="157122" y="104515"/>
                </a:lnTo>
                <a:lnTo>
                  <a:pt x="157088" y="104252"/>
                </a:lnTo>
                <a:lnTo>
                  <a:pt x="157078" y="104176"/>
                </a:lnTo>
                <a:lnTo>
                  <a:pt x="157002" y="103913"/>
                </a:lnTo>
                <a:lnTo>
                  <a:pt x="156986" y="103857"/>
                </a:lnTo>
                <a:lnTo>
                  <a:pt x="156986" y="103811"/>
                </a:lnTo>
                <a:lnTo>
                  <a:pt x="156734" y="103565"/>
                </a:lnTo>
                <a:lnTo>
                  <a:pt x="156603" y="103402"/>
                </a:lnTo>
                <a:lnTo>
                  <a:pt x="156537" y="103319"/>
                </a:lnTo>
                <a:lnTo>
                  <a:pt x="156360" y="103104"/>
                </a:lnTo>
                <a:lnTo>
                  <a:pt x="156244" y="102948"/>
                </a:lnTo>
                <a:lnTo>
                  <a:pt x="156180" y="102907"/>
                </a:lnTo>
                <a:lnTo>
                  <a:pt x="156138" y="102889"/>
                </a:lnTo>
                <a:lnTo>
                  <a:pt x="155995" y="102829"/>
                </a:lnTo>
                <a:lnTo>
                  <a:pt x="155774" y="102930"/>
                </a:lnTo>
                <a:lnTo>
                  <a:pt x="155755" y="102939"/>
                </a:lnTo>
                <a:lnTo>
                  <a:pt x="155684" y="102976"/>
                </a:lnTo>
                <a:lnTo>
                  <a:pt x="155639" y="103000"/>
                </a:lnTo>
                <a:lnTo>
                  <a:pt x="155569" y="103011"/>
                </a:lnTo>
                <a:lnTo>
                  <a:pt x="155566" y="103012"/>
                </a:lnTo>
                <a:lnTo>
                  <a:pt x="155537" y="103015"/>
                </a:lnTo>
                <a:lnTo>
                  <a:pt x="155437" y="103028"/>
                </a:lnTo>
                <a:lnTo>
                  <a:pt x="155367" y="103038"/>
                </a:lnTo>
                <a:lnTo>
                  <a:pt x="155319" y="103044"/>
                </a:lnTo>
                <a:lnTo>
                  <a:pt x="155306" y="103046"/>
                </a:lnTo>
                <a:lnTo>
                  <a:pt x="155304" y="103048"/>
                </a:lnTo>
                <a:lnTo>
                  <a:pt x="155274" y="103078"/>
                </a:lnTo>
                <a:lnTo>
                  <a:pt x="155210" y="103130"/>
                </a:lnTo>
                <a:lnTo>
                  <a:pt x="155207" y="103132"/>
                </a:lnTo>
                <a:lnTo>
                  <a:pt x="155178" y="103142"/>
                </a:lnTo>
                <a:lnTo>
                  <a:pt x="155175" y="103142"/>
                </a:lnTo>
                <a:lnTo>
                  <a:pt x="155173" y="103143"/>
                </a:lnTo>
                <a:lnTo>
                  <a:pt x="155159" y="103142"/>
                </a:lnTo>
                <a:lnTo>
                  <a:pt x="155097" y="103142"/>
                </a:lnTo>
                <a:lnTo>
                  <a:pt x="155051" y="103152"/>
                </a:lnTo>
                <a:lnTo>
                  <a:pt x="155033" y="103156"/>
                </a:lnTo>
                <a:lnTo>
                  <a:pt x="155002" y="103174"/>
                </a:lnTo>
                <a:lnTo>
                  <a:pt x="154927" y="103225"/>
                </a:lnTo>
                <a:lnTo>
                  <a:pt x="154918" y="103232"/>
                </a:lnTo>
                <a:lnTo>
                  <a:pt x="154781" y="103232"/>
                </a:lnTo>
                <a:lnTo>
                  <a:pt x="154729" y="103232"/>
                </a:lnTo>
                <a:lnTo>
                  <a:pt x="154613" y="103171"/>
                </a:lnTo>
                <a:lnTo>
                  <a:pt x="154592" y="103161"/>
                </a:lnTo>
                <a:lnTo>
                  <a:pt x="154549" y="103121"/>
                </a:lnTo>
                <a:lnTo>
                  <a:pt x="154489" y="103069"/>
                </a:lnTo>
                <a:lnTo>
                  <a:pt x="154440" y="103024"/>
                </a:lnTo>
                <a:lnTo>
                  <a:pt x="154437" y="103020"/>
                </a:lnTo>
                <a:lnTo>
                  <a:pt x="154376" y="102980"/>
                </a:lnTo>
                <a:lnTo>
                  <a:pt x="154353" y="102973"/>
                </a:lnTo>
                <a:lnTo>
                  <a:pt x="154328" y="102966"/>
                </a:lnTo>
                <a:lnTo>
                  <a:pt x="154324" y="102965"/>
                </a:lnTo>
                <a:lnTo>
                  <a:pt x="154228" y="102881"/>
                </a:lnTo>
                <a:lnTo>
                  <a:pt x="154167" y="102809"/>
                </a:lnTo>
                <a:lnTo>
                  <a:pt x="154124" y="102765"/>
                </a:lnTo>
                <a:lnTo>
                  <a:pt x="154087" y="102731"/>
                </a:lnTo>
                <a:lnTo>
                  <a:pt x="154052" y="102699"/>
                </a:lnTo>
                <a:lnTo>
                  <a:pt x="154011" y="102655"/>
                </a:lnTo>
                <a:lnTo>
                  <a:pt x="153894" y="102504"/>
                </a:lnTo>
                <a:lnTo>
                  <a:pt x="153884" y="102492"/>
                </a:lnTo>
                <a:lnTo>
                  <a:pt x="153883" y="102464"/>
                </a:lnTo>
                <a:lnTo>
                  <a:pt x="153872" y="102449"/>
                </a:lnTo>
                <a:lnTo>
                  <a:pt x="153856" y="102455"/>
                </a:lnTo>
                <a:lnTo>
                  <a:pt x="153843" y="102438"/>
                </a:lnTo>
                <a:lnTo>
                  <a:pt x="153844" y="102436"/>
                </a:lnTo>
                <a:lnTo>
                  <a:pt x="153855" y="102406"/>
                </a:lnTo>
                <a:lnTo>
                  <a:pt x="153874" y="102354"/>
                </a:lnTo>
                <a:lnTo>
                  <a:pt x="153927" y="102212"/>
                </a:lnTo>
                <a:lnTo>
                  <a:pt x="153936" y="102180"/>
                </a:lnTo>
                <a:lnTo>
                  <a:pt x="153936" y="102128"/>
                </a:lnTo>
                <a:lnTo>
                  <a:pt x="153999" y="101999"/>
                </a:lnTo>
                <a:lnTo>
                  <a:pt x="153997" y="101999"/>
                </a:lnTo>
                <a:lnTo>
                  <a:pt x="154000" y="101993"/>
                </a:lnTo>
                <a:lnTo>
                  <a:pt x="153999" y="101998"/>
                </a:lnTo>
                <a:lnTo>
                  <a:pt x="154027" y="101949"/>
                </a:lnTo>
                <a:lnTo>
                  <a:pt x="154031" y="101940"/>
                </a:lnTo>
                <a:lnTo>
                  <a:pt x="154041" y="101906"/>
                </a:lnTo>
                <a:lnTo>
                  <a:pt x="154056" y="101856"/>
                </a:lnTo>
                <a:lnTo>
                  <a:pt x="154072" y="101801"/>
                </a:lnTo>
                <a:lnTo>
                  <a:pt x="154087" y="101781"/>
                </a:lnTo>
                <a:lnTo>
                  <a:pt x="154091" y="101775"/>
                </a:lnTo>
                <a:lnTo>
                  <a:pt x="154124" y="101731"/>
                </a:lnTo>
                <a:lnTo>
                  <a:pt x="154272" y="101561"/>
                </a:lnTo>
                <a:lnTo>
                  <a:pt x="154437" y="101404"/>
                </a:lnTo>
                <a:lnTo>
                  <a:pt x="154605" y="101254"/>
                </a:lnTo>
                <a:lnTo>
                  <a:pt x="154609" y="101251"/>
                </a:lnTo>
                <a:lnTo>
                  <a:pt x="155002" y="101039"/>
                </a:lnTo>
                <a:lnTo>
                  <a:pt x="155326" y="100883"/>
                </a:lnTo>
                <a:lnTo>
                  <a:pt x="155430" y="100839"/>
                </a:lnTo>
                <a:lnTo>
                  <a:pt x="155523" y="100773"/>
                </a:lnTo>
                <a:lnTo>
                  <a:pt x="155533" y="100767"/>
                </a:lnTo>
                <a:lnTo>
                  <a:pt x="155685" y="100673"/>
                </a:lnTo>
                <a:lnTo>
                  <a:pt x="155690" y="100670"/>
                </a:lnTo>
                <a:lnTo>
                  <a:pt x="155702" y="100663"/>
                </a:lnTo>
                <a:lnTo>
                  <a:pt x="155775" y="100631"/>
                </a:lnTo>
                <a:lnTo>
                  <a:pt x="155836" y="100599"/>
                </a:lnTo>
                <a:lnTo>
                  <a:pt x="155889" y="100553"/>
                </a:lnTo>
                <a:lnTo>
                  <a:pt x="155920" y="100527"/>
                </a:lnTo>
                <a:lnTo>
                  <a:pt x="155934" y="100512"/>
                </a:lnTo>
                <a:lnTo>
                  <a:pt x="155952" y="100495"/>
                </a:lnTo>
                <a:lnTo>
                  <a:pt x="155943" y="100422"/>
                </a:lnTo>
                <a:lnTo>
                  <a:pt x="155942" y="100421"/>
                </a:lnTo>
                <a:lnTo>
                  <a:pt x="155868" y="100333"/>
                </a:lnTo>
                <a:lnTo>
                  <a:pt x="155814" y="100253"/>
                </a:lnTo>
                <a:lnTo>
                  <a:pt x="155803" y="100238"/>
                </a:lnTo>
                <a:lnTo>
                  <a:pt x="155775" y="100196"/>
                </a:lnTo>
                <a:lnTo>
                  <a:pt x="155679" y="100130"/>
                </a:lnTo>
                <a:lnTo>
                  <a:pt x="155482" y="99985"/>
                </a:lnTo>
                <a:lnTo>
                  <a:pt x="155458" y="99969"/>
                </a:lnTo>
                <a:lnTo>
                  <a:pt x="155421" y="99945"/>
                </a:lnTo>
                <a:lnTo>
                  <a:pt x="155367" y="99910"/>
                </a:lnTo>
                <a:lnTo>
                  <a:pt x="155259" y="99806"/>
                </a:lnTo>
                <a:lnTo>
                  <a:pt x="155178" y="99727"/>
                </a:lnTo>
                <a:lnTo>
                  <a:pt x="155164" y="99713"/>
                </a:lnTo>
                <a:lnTo>
                  <a:pt x="155106" y="99655"/>
                </a:lnTo>
                <a:lnTo>
                  <a:pt x="155013" y="99524"/>
                </a:lnTo>
                <a:lnTo>
                  <a:pt x="154968" y="99462"/>
                </a:lnTo>
                <a:lnTo>
                  <a:pt x="154958" y="99449"/>
                </a:lnTo>
                <a:lnTo>
                  <a:pt x="154926" y="99416"/>
                </a:lnTo>
                <a:lnTo>
                  <a:pt x="154729" y="99217"/>
                </a:lnTo>
                <a:lnTo>
                  <a:pt x="154691" y="99201"/>
                </a:lnTo>
                <a:lnTo>
                  <a:pt x="154553" y="99139"/>
                </a:lnTo>
                <a:lnTo>
                  <a:pt x="154199" y="98783"/>
                </a:lnTo>
                <a:lnTo>
                  <a:pt x="154091" y="98646"/>
                </a:lnTo>
                <a:lnTo>
                  <a:pt x="153875" y="98372"/>
                </a:lnTo>
                <a:lnTo>
                  <a:pt x="153748" y="98201"/>
                </a:lnTo>
                <a:lnTo>
                  <a:pt x="153707" y="98146"/>
                </a:lnTo>
                <a:lnTo>
                  <a:pt x="153623" y="98059"/>
                </a:lnTo>
                <a:lnTo>
                  <a:pt x="153510" y="97943"/>
                </a:lnTo>
                <a:lnTo>
                  <a:pt x="153226" y="97630"/>
                </a:lnTo>
                <a:lnTo>
                  <a:pt x="152882" y="97254"/>
                </a:lnTo>
                <a:lnTo>
                  <a:pt x="152869" y="97237"/>
                </a:lnTo>
                <a:lnTo>
                  <a:pt x="152815" y="97167"/>
                </a:lnTo>
                <a:lnTo>
                  <a:pt x="152815" y="97167"/>
                </a:lnTo>
                <a:lnTo>
                  <a:pt x="152815" y="97165"/>
                </a:lnTo>
                <a:lnTo>
                  <a:pt x="152843" y="97092"/>
                </a:lnTo>
                <a:lnTo>
                  <a:pt x="153062" y="96921"/>
                </a:lnTo>
                <a:lnTo>
                  <a:pt x="153190" y="96812"/>
                </a:lnTo>
                <a:lnTo>
                  <a:pt x="153256" y="96684"/>
                </a:lnTo>
                <a:lnTo>
                  <a:pt x="153218" y="96570"/>
                </a:lnTo>
                <a:lnTo>
                  <a:pt x="153199" y="96418"/>
                </a:lnTo>
                <a:lnTo>
                  <a:pt x="153304" y="96285"/>
                </a:lnTo>
                <a:lnTo>
                  <a:pt x="153569" y="96209"/>
                </a:lnTo>
                <a:lnTo>
                  <a:pt x="154153" y="96105"/>
                </a:lnTo>
                <a:lnTo>
                  <a:pt x="154381" y="96024"/>
                </a:lnTo>
                <a:lnTo>
                  <a:pt x="154613" y="95905"/>
                </a:lnTo>
                <a:lnTo>
                  <a:pt x="154855" y="95801"/>
                </a:lnTo>
                <a:lnTo>
                  <a:pt x="155292" y="95388"/>
                </a:lnTo>
                <a:lnTo>
                  <a:pt x="155577" y="94971"/>
                </a:lnTo>
                <a:lnTo>
                  <a:pt x="155700" y="94681"/>
                </a:lnTo>
                <a:lnTo>
                  <a:pt x="155847" y="94306"/>
                </a:lnTo>
                <a:lnTo>
                  <a:pt x="155846" y="94271"/>
                </a:lnTo>
                <a:lnTo>
                  <a:pt x="155842" y="93993"/>
                </a:lnTo>
                <a:lnTo>
                  <a:pt x="155826" y="93948"/>
                </a:lnTo>
                <a:lnTo>
                  <a:pt x="155827" y="93943"/>
                </a:lnTo>
                <a:lnTo>
                  <a:pt x="155836" y="93825"/>
                </a:lnTo>
                <a:lnTo>
                  <a:pt x="155836" y="93622"/>
                </a:lnTo>
                <a:lnTo>
                  <a:pt x="155795" y="93468"/>
                </a:lnTo>
                <a:lnTo>
                  <a:pt x="155780" y="93438"/>
                </a:lnTo>
                <a:lnTo>
                  <a:pt x="155731" y="93338"/>
                </a:lnTo>
                <a:lnTo>
                  <a:pt x="155699" y="93256"/>
                </a:lnTo>
                <a:lnTo>
                  <a:pt x="155650" y="93130"/>
                </a:lnTo>
                <a:lnTo>
                  <a:pt x="155553" y="93047"/>
                </a:lnTo>
                <a:lnTo>
                  <a:pt x="155503" y="93005"/>
                </a:lnTo>
                <a:lnTo>
                  <a:pt x="155267" y="92861"/>
                </a:lnTo>
                <a:lnTo>
                  <a:pt x="155265" y="92860"/>
                </a:lnTo>
                <a:lnTo>
                  <a:pt x="155086" y="92750"/>
                </a:lnTo>
                <a:lnTo>
                  <a:pt x="154897" y="92623"/>
                </a:lnTo>
                <a:lnTo>
                  <a:pt x="154776" y="92558"/>
                </a:lnTo>
                <a:lnTo>
                  <a:pt x="154761" y="92550"/>
                </a:lnTo>
                <a:lnTo>
                  <a:pt x="154759" y="92549"/>
                </a:lnTo>
                <a:lnTo>
                  <a:pt x="154759" y="92549"/>
                </a:lnTo>
                <a:lnTo>
                  <a:pt x="154753" y="92545"/>
                </a:lnTo>
                <a:lnTo>
                  <a:pt x="154437" y="92348"/>
                </a:lnTo>
                <a:lnTo>
                  <a:pt x="154212" y="92183"/>
                </a:lnTo>
                <a:lnTo>
                  <a:pt x="154208" y="92180"/>
                </a:lnTo>
                <a:lnTo>
                  <a:pt x="154191" y="92170"/>
                </a:lnTo>
                <a:lnTo>
                  <a:pt x="154097" y="92120"/>
                </a:lnTo>
                <a:lnTo>
                  <a:pt x="154097" y="92120"/>
                </a:lnTo>
                <a:lnTo>
                  <a:pt x="154125" y="92024"/>
                </a:lnTo>
                <a:lnTo>
                  <a:pt x="154337" y="91845"/>
                </a:lnTo>
                <a:lnTo>
                  <a:pt x="154348" y="91836"/>
                </a:lnTo>
                <a:lnTo>
                  <a:pt x="154547" y="91668"/>
                </a:lnTo>
                <a:lnTo>
                  <a:pt x="154680" y="91549"/>
                </a:lnTo>
                <a:lnTo>
                  <a:pt x="154851" y="91326"/>
                </a:lnTo>
                <a:lnTo>
                  <a:pt x="155026" y="91175"/>
                </a:lnTo>
                <a:lnTo>
                  <a:pt x="155168" y="91018"/>
                </a:lnTo>
                <a:lnTo>
                  <a:pt x="155306" y="90861"/>
                </a:lnTo>
                <a:lnTo>
                  <a:pt x="155591" y="90401"/>
                </a:lnTo>
                <a:lnTo>
                  <a:pt x="155766" y="90088"/>
                </a:lnTo>
                <a:lnTo>
                  <a:pt x="155909" y="89855"/>
                </a:lnTo>
                <a:lnTo>
                  <a:pt x="156032" y="89661"/>
                </a:lnTo>
                <a:lnTo>
                  <a:pt x="156203" y="89357"/>
                </a:lnTo>
                <a:lnTo>
                  <a:pt x="156341" y="89210"/>
                </a:lnTo>
                <a:lnTo>
                  <a:pt x="156488" y="89139"/>
                </a:lnTo>
                <a:lnTo>
                  <a:pt x="156696" y="89101"/>
                </a:lnTo>
                <a:lnTo>
                  <a:pt x="156881" y="89129"/>
                </a:lnTo>
                <a:lnTo>
                  <a:pt x="157067" y="89144"/>
                </a:lnTo>
                <a:lnTo>
                  <a:pt x="157328" y="89201"/>
                </a:lnTo>
                <a:lnTo>
                  <a:pt x="157622" y="89367"/>
                </a:lnTo>
                <a:lnTo>
                  <a:pt x="157835" y="89571"/>
                </a:lnTo>
                <a:lnTo>
                  <a:pt x="157973" y="89651"/>
                </a:lnTo>
                <a:lnTo>
                  <a:pt x="158144" y="89760"/>
                </a:lnTo>
                <a:lnTo>
                  <a:pt x="158296" y="89879"/>
                </a:lnTo>
                <a:lnTo>
                  <a:pt x="158447" y="90002"/>
                </a:lnTo>
                <a:lnTo>
                  <a:pt x="158628" y="90150"/>
                </a:lnTo>
                <a:lnTo>
                  <a:pt x="158751" y="90387"/>
                </a:lnTo>
                <a:lnTo>
                  <a:pt x="158917" y="90672"/>
                </a:lnTo>
                <a:lnTo>
                  <a:pt x="159116" y="90985"/>
                </a:lnTo>
                <a:lnTo>
                  <a:pt x="159311" y="91250"/>
                </a:lnTo>
                <a:lnTo>
                  <a:pt x="159496" y="91393"/>
                </a:lnTo>
                <a:lnTo>
                  <a:pt x="159691" y="91450"/>
                </a:lnTo>
                <a:lnTo>
                  <a:pt x="159871" y="91407"/>
                </a:lnTo>
                <a:lnTo>
                  <a:pt x="160042" y="91288"/>
                </a:lnTo>
                <a:lnTo>
                  <a:pt x="160203" y="91160"/>
                </a:lnTo>
                <a:lnTo>
                  <a:pt x="160336" y="91018"/>
                </a:lnTo>
                <a:lnTo>
                  <a:pt x="160483" y="90895"/>
                </a:lnTo>
                <a:lnTo>
                  <a:pt x="160924" y="90567"/>
                </a:lnTo>
                <a:lnTo>
                  <a:pt x="161124" y="90396"/>
                </a:lnTo>
                <a:lnTo>
                  <a:pt x="161257" y="90259"/>
                </a:lnTo>
                <a:lnTo>
                  <a:pt x="161399" y="90121"/>
                </a:lnTo>
                <a:lnTo>
                  <a:pt x="161423" y="89988"/>
                </a:lnTo>
                <a:lnTo>
                  <a:pt x="161386" y="89790"/>
                </a:lnTo>
                <a:lnTo>
                  <a:pt x="161386" y="89790"/>
                </a:lnTo>
                <a:lnTo>
                  <a:pt x="161385" y="89787"/>
                </a:lnTo>
                <a:lnTo>
                  <a:pt x="161376" y="89736"/>
                </a:lnTo>
                <a:lnTo>
                  <a:pt x="161375" y="89732"/>
                </a:lnTo>
                <a:lnTo>
                  <a:pt x="161358" y="89632"/>
                </a:lnTo>
                <a:lnTo>
                  <a:pt x="161347" y="89566"/>
                </a:lnTo>
                <a:lnTo>
                  <a:pt x="161347" y="89428"/>
                </a:lnTo>
                <a:lnTo>
                  <a:pt x="161404" y="89163"/>
                </a:lnTo>
                <a:lnTo>
                  <a:pt x="161480" y="88954"/>
                </a:lnTo>
                <a:lnTo>
                  <a:pt x="161522" y="88698"/>
                </a:lnTo>
                <a:lnTo>
                  <a:pt x="161446" y="88489"/>
                </a:lnTo>
                <a:lnTo>
                  <a:pt x="161261" y="88304"/>
                </a:lnTo>
                <a:lnTo>
                  <a:pt x="161119" y="88052"/>
                </a:lnTo>
                <a:lnTo>
                  <a:pt x="161052" y="87905"/>
                </a:lnTo>
                <a:lnTo>
                  <a:pt x="160981" y="87767"/>
                </a:lnTo>
                <a:lnTo>
                  <a:pt x="160862" y="87481"/>
                </a:lnTo>
                <a:lnTo>
                  <a:pt x="160910" y="87398"/>
                </a:lnTo>
                <a:lnTo>
                  <a:pt x="160921" y="87311"/>
                </a:lnTo>
                <a:lnTo>
                  <a:pt x="160910" y="87247"/>
                </a:lnTo>
                <a:lnTo>
                  <a:pt x="160785" y="86935"/>
                </a:lnTo>
                <a:lnTo>
                  <a:pt x="160733" y="86836"/>
                </a:lnTo>
                <a:lnTo>
                  <a:pt x="160723" y="86824"/>
                </a:lnTo>
                <a:lnTo>
                  <a:pt x="160654" y="86334"/>
                </a:lnTo>
                <a:lnTo>
                  <a:pt x="160668" y="86078"/>
                </a:lnTo>
                <a:lnTo>
                  <a:pt x="160678" y="85917"/>
                </a:lnTo>
                <a:lnTo>
                  <a:pt x="160730" y="85784"/>
                </a:lnTo>
                <a:lnTo>
                  <a:pt x="160801" y="85642"/>
                </a:lnTo>
                <a:lnTo>
                  <a:pt x="160910" y="85480"/>
                </a:lnTo>
                <a:lnTo>
                  <a:pt x="160953" y="85248"/>
                </a:lnTo>
                <a:lnTo>
                  <a:pt x="160953" y="85034"/>
                </a:lnTo>
                <a:lnTo>
                  <a:pt x="160867" y="84797"/>
                </a:lnTo>
                <a:lnTo>
                  <a:pt x="160787" y="84621"/>
                </a:lnTo>
                <a:lnTo>
                  <a:pt x="160725" y="84498"/>
                </a:lnTo>
                <a:lnTo>
                  <a:pt x="160659" y="84360"/>
                </a:lnTo>
                <a:lnTo>
                  <a:pt x="160531" y="84118"/>
                </a:lnTo>
                <a:lnTo>
                  <a:pt x="160345" y="83881"/>
                </a:lnTo>
                <a:lnTo>
                  <a:pt x="160348" y="83876"/>
                </a:lnTo>
                <a:lnTo>
                  <a:pt x="160368" y="83804"/>
                </a:lnTo>
                <a:lnTo>
                  <a:pt x="160360" y="83747"/>
                </a:lnTo>
                <a:lnTo>
                  <a:pt x="160357" y="83725"/>
                </a:lnTo>
                <a:lnTo>
                  <a:pt x="160351" y="83706"/>
                </a:lnTo>
                <a:lnTo>
                  <a:pt x="160336" y="83656"/>
                </a:lnTo>
                <a:lnTo>
                  <a:pt x="160296" y="83589"/>
                </a:lnTo>
                <a:lnTo>
                  <a:pt x="160233" y="83516"/>
                </a:lnTo>
                <a:lnTo>
                  <a:pt x="160168" y="83442"/>
                </a:lnTo>
                <a:lnTo>
                  <a:pt x="160129" y="83386"/>
                </a:lnTo>
                <a:lnTo>
                  <a:pt x="160064" y="83297"/>
                </a:lnTo>
                <a:lnTo>
                  <a:pt x="160016" y="83231"/>
                </a:lnTo>
                <a:lnTo>
                  <a:pt x="160015" y="83230"/>
                </a:lnTo>
                <a:lnTo>
                  <a:pt x="160015" y="83230"/>
                </a:lnTo>
                <a:lnTo>
                  <a:pt x="159966" y="83117"/>
                </a:lnTo>
                <a:lnTo>
                  <a:pt x="159936" y="83063"/>
                </a:lnTo>
                <a:lnTo>
                  <a:pt x="159932" y="83056"/>
                </a:lnTo>
                <a:lnTo>
                  <a:pt x="159819" y="82853"/>
                </a:lnTo>
                <a:lnTo>
                  <a:pt x="159720" y="82700"/>
                </a:lnTo>
                <a:lnTo>
                  <a:pt x="159719" y="82699"/>
                </a:lnTo>
                <a:lnTo>
                  <a:pt x="159691" y="82628"/>
                </a:lnTo>
                <a:lnTo>
                  <a:pt x="159627" y="82508"/>
                </a:lnTo>
                <a:lnTo>
                  <a:pt x="159523" y="82309"/>
                </a:lnTo>
                <a:lnTo>
                  <a:pt x="159430" y="82198"/>
                </a:lnTo>
                <a:lnTo>
                  <a:pt x="159323" y="82069"/>
                </a:lnTo>
                <a:lnTo>
                  <a:pt x="159298" y="82047"/>
                </a:lnTo>
                <a:lnTo>
                  <a:pt x="159297" y="82045"/>
                </a:lnTo>
                <a:lnTo>
                  <a:pt x="159296" y="82043"/>
                </a:lnTo>
                <a:lnTo>
                  <a:pt x="159154" y="81694"/>
                </a:lnTo>
                <a:lnTo>
                  <a:pt x="159111" y="81572"/>
                </a:lnTo>
                <a:lnTo>
                  <a:pt x="159012" y="81300"/>
                </a:lnTo>
                <a:lnTo>
                  <a:pt x="159007" y="81034"/>
                </a:lnTo>
                <a:lnTo>
                  <a:pt x="159083" y="80721"/>
                </a:lnTo>
                <a:lnTo>
                  <a:pt x="159202" y="80355"/>
                </a:lnTo>
                <a:lnTo>
                  <a:pt x="159254" y="80080"/>
                </a:lnTo>
                <a:lnTo>
                  <a:pt x="159169" y="79791"/>
                </a:lnTo>
                <a:lnTo>
                  <a:pt x="158979" y="79582"/>
                </a:lnTo>
                <a:lnTo>
                  <a:pt x="158770" y="79354"/>
                </a:lnTo>
                <a:lnTo>
                  <a:pt x="158613" y="79145"/>
                </a:lnTo>
                <a:lnTo>
                  <a:pt x="158495" y="79013"/>
                </a:lnTo>
                <a:lnTo>
                  <a:pt x="158424" y="78870"/>
                </a:lnTo>
                <a:lnTo>
                  <a:pt x="158373" y="78700"/>
                </a:lnTo>
                <a:lnTo>
                  <a:pt x="158384" y="78677"/>
                </a:lnTo>
                <a:lnTo>
                  <a:pt x="158353" y="78582"/>
                </a:lnTo>
                <a:lnTo>
                  <a:pt x="158323" y="78556"/>
                </a:lnTo>
                <a:lnTo>
                  <a:pt x="158201" y="78220"/>
                </a:lnTo>
                <a:lnTo>
                  <a:pt x="158044" y="78011"/>
                </a:lnTo>
                <a:lnTo>
                  <a:pt x="157878" y="77765"/>
                </a:lnTo>
                <a:lnTo>
                  <a:pt x="157788" y="77622"/>
                </a:lnTo>
                <a:lnTo>
                  <a:pt x="157674" y="77437"/>
                </a:lnTo>
                <a:lnTo>
                  <a:pt x="157465" y="77152"/>
                </a:lnTo>
                <a:lnTo>
                  <a:pt x="157399" y="77005"/>
                </a:lnTo>
                <a:lnTo>
                  <a:pt x="157437" y="76626"/>
                </a:lnTo>
                <a:lnTo>
                  <a:pt x="157465" y="76422"/>
                </a:lnTo>
                <a:lnTo>
                  <a:pt x="157579" y="76042"/>
                </a:lnTo>
                <a:lnTo>
                  <a:pt x="157679" y="75719"/>
                </a:lnTo>
                <a:lnTo>
                  <a:pt x="157710" y="75633"/>
                </a:lnTo>
                <a:lnTo>
                  <a:pt x="157816" y="75340"/>
                </a:lnTo>
                <a:lnTo>
                  <a:pt x="158101" y="75036"/>
                </a:lnTo>
                <a:lnTo>
                  <a:pt x="158343" y="74917"/>
                </a:lnTo>
                <a:lnTo>
                  <a:pt x="158500" y="74880"/>
                </a:lnTo>
                <a:lnTo>
                  <a:pt x="158780" y="74799"/>
                </a:lnTo>
                <a:lnTo>
                  <a:pt x="158965" y="74709"/>
                </a:lnTo>
                <a:lnTo>
                  <a:pt x="159126" y="74552"/>
                </a:lnTo>
                <a:lnTo>
                  <a:pt x="159211" y="74400"/>
                </a:lnTo>
                <a:lnTo>
                  <a:pt x="159444" y="74196"/>
                </a:lnTo>
                <a:lnTo>
                  <a:pt x="159548" y="74073"/>
                </a:lnTo>
                <a:lnTo>
                  <a:pt x="159558" y="73864"/>
                </a:lnTo>
                <a:lnTo>
                  <a:pt x="159619" y="73622"/>
                </a:lnTo>
                <a:lnTo>
                  <a:pt x="159748" y="73541"/>
                </a:lnTo>
                <a:lnTo>
                  <a:pt x="159914" y="73537"/>
                </a:lnTo>
                <a:lnTo>
                  <a:pt x="160056" y="73594"/>
                </a:lnTo>
                <a:lnTo>
                  <a:pt x="160326" y="73688"/>
                </a:lnTo>
                <a:lnTo>
                  <a:pt x="160469" y="73736"/>
                </a:lnTo>
                <a:lnTo>
                  <a:pt x="160625" y="73788"/>
                </a:lnTo>
                <a:lnTo>
                  <a:pt x="160825" y="73855"/>
                </a:lnTo>
                <a:lnTo>
                  <a:pt x="161076" y="73855"/>
                </a:lnTo>
                <a:lnTo>
                  <a:pt x="161223" y="73821"/>
                </a:lnTo>
                <a:lnTo>
                  <a:pt x="161451" y="73764"/>
                </a:lnTo>
                <a:lnTo>
                  <a:pt x="162172" y="73489"/>
                </a:lnTo>
                <a:lnTo>
                  <a:pt x="162400" y="73366"/>
                </a:lnTo>
                <a:lnTo>
                  <a:pt x="162560" y="73282"/>
                </a:lnTo>
                <a:lnTo>
                  <a:pt x="162671" y="73223"/>
                </a:lnTo>
                <a:lnTo>
                  <a:pt x="162725" y="73188"/>
                </a:lnTo>
                <a:lnTo>
                  <a:pt x="162809" y="73132"/>
                </a:lnTo>
                <a:lnTo>
                  <a:pt x="162837" y="73114"/>
                </a:lnTo>
                <a:lnTo>
                  <a:pt x="162847" y="73107"/>
                </a:lnTo>
                <a:lnTo>
                  <a:pt x="163003" y="72995"/>
                </a:lnTo>
                <a:lnTo>
                  <a:pt x="163022" y="72981"/>
                </a:lnTo>
                <a:lnTo>
                  <a:pt x="163012" y="72978"/>
                </a:lnTo>
                <a:lnTo>
                  <a:pt x="162943" y="72950"/>
                </a:lnTo>
                <a:lnTo>
                  <a:pt x="162889" y="72929"/>
                </a:lnTo>
                <a:lnTo>
                  <a:pt x="162457" y="72664"/>
                </a:lnTo>
                <a:lnTo>
                  <a:pt x="162182" y="72602"/>
                </a:lnTo>
                <a:lnTo>
                  <a:pt x="162049" y="72422"/>
                </a:lnTo>
                <a:lnTo>
                  <a:pt x="161873" y="72327"/>
                </a:lnTo>
                <a:lnTo>
                  <a:pt x="161660" y="72198"/>
                </a:lnTo>
                <a:lnTo>
                  <a:pt x="161537" y="72080"/>
                </a:lnTo>
                <a:lnTo>
                  <a:pt x="161332" y="71961"/>
                </a:lnTo>
                <a:lnTo>
                  <a:pt x="161090" y="71852"/>
                </a:lnTo>
                <a:lnTo>
                  <a:pt x="160967" y="71790"/>
                </a:lnTo>
                <a:lnTo>
                  <a:pt x="160858" y="71714"/>
                </a:lnTo>
                <a:lnTo>
                  <a:pt x="160749" y="71700"/>
                </a:lnTo>
                <a:lnTo>
                  <a:pt x="160668" y="71683"/>
                </a:lnTo>
                <a:lnTo>
                  <a:pt x="160349" y="71440"/>
                </a:lnTo>
                <a:lnTo>
                  <a:pt x="160344" y="71436"/>
                </a:lnTo>
                <a:lnTo>
                  <a:pt x="160316" y="71448"/>
                </a:lnTo>
                <a:lnTo>
                  <a:pt x="160299" y="71448"/>
                </a:lnTo>
                <a:lnTo>
                  <a:pt x="160279" y="71448"/>
                </a:lnTo>
                <a:lnTo>
                  <a:pt x="160242" y="71428"/>
                </a:lnTo>
                <a:lnTo>
                  <a:pt x="160171" y="71392"/>
                </a:lnTo>
                <a:lnTo>
                  <a:pt x="160138" y="71369"/>
                </a:lnTo>
                <a:lnTo>
                  <a:pt x="160101" y="71341"/>
                </a:lnTo>
                <a:lnTo>
                  <a:pt x="160052" y="71305"/>
                </a:lnTo>
                <a:lnTo>
                  <a:pt x="160023" y="71254"/>
                </a:lnTo>
                <a:lnTo>
                  <a:pt x="159949" y="71190"/>
                </a:lnTo>
                <a:lnTo>
                  <a:pt x="159874" y="71107"/>
                </a:lnTo>
                <a:lnTo>
                  <a:pt x="159841" y="71043"/>
                </a:lnTo>
                <a:lnTo>
                  <a:pt x="159775" y="70984"/>
                </a:lnTo>
                <a:lnTo>
                  <a:pt x="159717" y="70948"/>
                </a:lnTo>
                <a:lnTo>
                  <a:pt x="159631" y="70885"/>
                </a:lnTo>
                <a:lnTo>
                  <a:pt x="159540" y="70814"/>
                </a:lnTo>
                <a:lnTo>
                  <a:pt x="159490" y="70750"/>
                </a:lnTo>
                <a:lnTo>
                  <a:pt x="159462" y="70695"/>
                </a:lnTo>
                <a:lnTo>
                  <a:pt x="159453" y="70643"/>
                </a:lnTo>
                <a:lnTo>
                  <a:pt x="159449" y="70603"/>
                </a:lnTo>
                <a:lnTo>
                  <a:pt x="159429" y="70548"/>
                </a:lnTo>
                <a:lnTo>
                  <a:pt x="159404" y="70500"/>
                </a:lnTo>
                <a:lnTo>
                  <a:pt x="159387" y="70457"/>
                </a:lnTo>
                <a:lnTo>
                  <a:pt x="159350" y="70366"/>
                </a:lnTo>
                <a:lnTo>
                  <a:pt x="159321" y="70302"/>
                </a:lnTo>
                <a:lnTo>
                  <a:pt x="159305" y="70274"/>
                </a:lnTo>
                <a:lnTo>
                  <a:pt x="159276" y="70219"/>
                </a:lnTo>
                <a:lnTo>
                  <a:pt x="159268" y="70187"/>
                </a:lnTo>
                <a:lnTo>
                  <a:pt x="159235" y="70136"/>
                </a:lnTo>
                <a:lnTo>
                  <a:pt x="159185" y="70112"/>
                </a:lnTo>
                <a:lnTo>
                  <a:pt x="159156" y="70088"/>
                </a:lnTo>
                <a:lnTo>
                  <a:pt x="159115" y="70037"/>
                </a:lnTo>
                <a:lnTo>
                  <a:pt x="159103" y="70001"/>
                </a:lnTo>
                <a:lnTo>
                  <a:pt x="159069" y="69934"/>
                </a:lnTo>
                <a:lnTo>
                  <a:pt x="159057" y="69886"/>
                </a:lnTo>
                <a:lnTo>
                  <a:pt x="159041" y="69850"/>
                </a:lnTo>
                <a:lnTo>
                  <a:pt x="158995" y="69842"/>
                </a:lnTo>
                <a:lnTo>
                  <a:pt x="158966" y="69842"/>
                </a:lnTo>
                <a:lnTo>
                  <a:pt x="158937" y="69846"/>
                </a:lnTo>
                <a:lnTo>
                  <a:pt x="158892" y="69838"/>
                </a:lnTo>
                <a:lnTo>
                  <a:pt x="158855" y="69823"/>
                </a:lnTo>
                <a:lnTo>
                  <a:pt x="158801" y="69795"/>
                </a:lnTo>
                <a:lnTo>
                  <a:pt x="158764" y="69775"/>
                </a:lnTo>
                <a:lnTo>
                  <a:pt x="158719" y="69743"/>
                </a:lnTo>
                <a:lnTo>
                  <a:pt x="158690" y="69731"/>
                </a:lnTo>
                <a:lnTo>
                  <a:pt x="158632" y="69716"/>
                </a:lnTo>
                <a:lnTo>
                  <a:pt x="158611" y="69708"/>
                </a:lnTo>
                <a:lnTo>
                  <a:pt x="158583" y="69704"/>
                </a:lnTo>
                <a:lnTo>
                  <a:pt x="158562" y="69704"/>
                </a:lnTo>
                <a:lnTo>
                  <a:pt x="158549" y="69712"/>
                </a:lnTo>
                <a:lnTo>
                  <a:pt x="158536" y="69714"/>
                </a:lnTo>
                <a:lnTo>
                  <a:pt x="158525" y="69716"/>
                </a:lnTo>
                <a:lnTo>
                  <a:pt x="158504" y="69723"/>
                </a:lnTo>
                <a:lnTo>
                  <a:pt x="158483" y="69723"/>
                </a:lnTo>
                <a:lnTo>
                  <a:pt x="158434" y="69719"/>
                </a:lnTo>
                <a:lnTo>
                  <a:pt x="158401" y="69704"/>
                </a:lnTo>
                <a:lnTo>
                  <a:pt x="158364" y="69688"/>
                </a:lnTo>
                <a:lnTo>
                  <a:pt x="158302" y="69652"/>
                </a:lnTo>
                <a:lnTo>
                  <a:pt x="158261" y="69628"/>
                </a:lnTo>
                <a:lnTo>
                  <a:pt x="158211" y="69601"/>
                </a:lnTo>
                <a:lnTo>
                  <a:pt x="158153" y="69553"/>
                </a:lnTo>
                <a:lnTo>
                  <a:pt x="158112" y="69517"/>
                </a:lnTo>
                <a:lnTo>
                  <a:pt x="158063" y="69454"/>
                </a:lnTo>
                <a:lnTo>
                  <a:pt x="158021" y="69414"/>
                </a:lnTo>
                <a:lnTo>
                  <a:pt x="158013" y="69379"/>
                </a:lnTo>
                <a:lnTo>
                  <a:pt x="158008" y="69361"/>
                </a:lnTo>
                <a:lnTo>
                  <a:pt x="158005" y="69347"/>
                </a:lnTo>
                <a:lnTo>
                  <a:pt x="158001" y="69319"/>
                </a:lnTo>
                <a:lnTo>
                  <a:pt x="158001" y="69280"/>
                </a:lnTo>
                <a:lnTo>
                  <a:pt x="157988" y="69244"/>
                </a:lnTo>
                <a:lnTo>
                  <a:pt x="157968" y="69180"/>
                </a:lnTo>
                <a:lnTo>
                  <a:pt x="157955" y="69149"/>
                </a:lnTo>
                <a:lnTo>
                  <a:pt x="157926" y="69117"/>
                </a:lnTo>
                <a:lnTo>
                  <a:pt x="157885" y="69069"/>
                </a:lnTo>
                <a:lnTo>
                  <a:pt x="157856" y="69018"/>
                </a:lnTo>
                <a:lnTo>
                  <a:pt x="157827" y="68966"/>
                </a:lnTo>
                <a:lnTo>
                  <a:pt x="157790" y="68927"/>
                </a:lnTo>
                <a:lnTo>
                  <a:pt x="157761" y="68859"/>
                </a:lnTo>
                <a:lnTo>
                  <a:pt x="157724" y="68788"/>
                </a:lnTo>
                <a:lnTo>
                  <a:pt x="157691" y="68701"/>
                </a:lnTo>
                <a:lnTo>
                  <a:pt x="157683" y="68641"/>
                </a:lnTo>
                <a:lnTo>
                  <a:pt x="157675" y="68578"/>
                </a:lnTo>
                <a:lnTo>
                  <a:pt x="157654" y="68546"/>
                </a:lnTo>
                <a:lnTo>
                  <a:pt x="157642" y="68519"/>
                </a:lnTo>
                <a:lnTo>
                  <a:pt x="157604" y="68475"/>
                </a:lnTo>
                <a:lnTo>
                  <a:pt x="157584" y="68423"/>
                </a:lnTo>
                <a:lnTo>
                  <a:pt x="157563" y="68372"/>
                </a:lnTo>
                <a:lnTo>
                  <a:pt x="157522" y="68328"/>
                </a:lnTo>
                <a:lnTo>
                  <a:pt x="157464" y="68289"/>
                </a:lnTo>
                <a:lnTo>
                  <a:pt x="157415" y="68237"/>
                </a:lnTo>
                <a:lnTo>
                  <a:pt x="157377" y="68194"/>
                </a:lnTo>
                <a:lnTo>
                  <a:pt x="157332" y="68130"/>
                </a:lnTo>
                <a:lnTo>
                  <a:pt x="157283" y="68098"/>
                </a:lnTo>
                <a:lnTo>
                  <a:pt x="157245" y="68067"/>
                </a:lnTo>
                <a:lnTo>
                  <a:pt x="157216" y="68007"/>
                </a:lnTo>
                <a:lnTo>
                  <a:pt x="157192" y="67976"/>
                </a:lnTo>
                <a:lnTo>
                  <a:pt x="157163" y="67964"/>
                </a:lnTo>
                <a:lnTo>
                  <a:pt x="157113" y="67948"/>
                </a:lnTo>
                <a:lnTo>
                  <a:pt x="157076" y="67916"/>
                </a:lnTo>
                <a:lnTo>
                  <a:pt x="157051" y="67869"/>
                </a:lnTo>
                <a:lnTo>
                  <a:pt x="157023" y="67813"/>
                </a:lnTo>
                <a:lnTo>
                  <a:pt x="157023" y="67774"/>
                </a:lnTo>
                <a:lnTo>
                  <a:pt x="157023" y="67742"/>
                </a:lnTo>
                <a:lnTo>
                  <a:pt x="157010" y="67710"/>
                </a:lnTo>
                <a:lnTo>
                  <a:pt x="156973" y="67678"/>
                </a:lnTo>
                <a:lnTo>
                  <a:pt x="156932" y="67651"/>
                </a:lnTo>
                <a:lnTo>
                  <a:pt x="156895" y="67603"/>
                </a:lnTo>
                <a:lnTo>
                  <a:pt x="156870" y="67563"/>
                </a:lnTo>
                <a:lnTo>
                  <a:pt x="156853" y="67528"/>
                </a:lnTo>
                <a:lnTo>
                  <a:pt x="156837" y="67480"/>
                </a:lnTo>
                <a:lnTo>
                  <a:pt x="156833" y="67445"/>
                </a:lnTo>
                <a:lnTo>
                  <a:pt x="156820" y="67385"/>
                </a:lnTo>
                <a:lnTo>
                  <a:pt x="156816" y="67353"/>
                </a:lnTo>
                <a:lnTo>
                  <a:pt x="156804" y="67294"/>
                </a:lnTo>
                <a:lnTo>
                  <a:pt x="156800" y="67262"/>
                </a:lnTo>
                <a:lnTo>
                  <a:pt x="156783" y="67219"/>
                </a:lnTo>
                <a:lnTo>
                  <a:pt x="156758" y="67171"/>
                </a:lnTo>
                <a:lnTo>
                  <a:pt x="156729" y="67124"/>
                </a:lnTo>
                <a:lnTo>
                  <a:pt x="156701" y="67080"/>
                </a:lnTo>
                <a:lnTo>
                  <a:pt x="156663" y="67040"/>
                </a:lnTo>
                <a:lnTo>
                  <a:pt x="156630" y="67005"/>
                </a:lnTo>
                <a:lnTo>
                  <a:pt x="156593" y="66953"/>
                </a:lnTo>
                <a:lnTo>
                  <a:pt x="156592" y="66951"/>
                </a:lnTo>
                <a:lnTo>
                  <a:pt x="156544" y="66775"/>
                </a:lnTo>
                <a:lnTo>
                  <a:pt x="156544" y="66771"/>
                </a:lnTo>
                <a:lnTo>
                  <a:pt x="156536" y="66715"/>
                </a:lnTo>
                <a:lnTo>
                  <a:pt x="156519" y="66644"/>
                </a:lnTo>
                <a:lnTo>
                  <a:pt x="156507" y="66605"/>
                </a:lnTo>
                <a:lnTo>
                  <a:pt x="156507" y="66569"/>
                </a:lnTo>
                <a:lnTo>
                  <a:pt x="156498" y="66537"/>
                </a:lnTo>
                <a:lnTo>
                  <a:pt x="156507" y="66501"/>
                </a:lnTo>
                <a:lnTo>
                  <a:pt x="156511" y="66458"/>
                </a:lnTo>
                <a:lnTo>
                  <a:pt x="156511" y="66426"/>
                </a:lnTo>
                <a:lnTo>
                  <a:pt x="156490" y="66311"/>
                </a:lnTo>
                <a:lnTo>
                  <a:pt x="156486" y="66248"/>
                </a:lnTo>
                <a:lnTo>
                  <a:pt x="156486" y="66161"/>
                </a:lnTo>
                <a:lnTo>
                  <a:pt x="156474" y="66081"/>
                </a:lnTo>
                <a:lnTo>
                  <a:pt x="156465" y="66014"/>
                </a:lnTo>
                <a:lnTo>
                  <a:pt x="156465" y="65935"/>
                </a:lnTo>
                <a:lnTo>
                  <a:pt x="156478" y="65832"/>
                </a:lnTo>
                <a:lnTo>
                  <a:pt x="156478" y="65737"/>
                </a:lnTo>
                <a:lnTo>
                  <a:pt x="156494" y="65654"/>
                </a:lnTo>
                <a:lnTo>
                  <a:pt x="156503" y="65566"/>
                </a:lnTo>
                <a:lnTo>
                  <a:pt x="156523" y="65495"/>
                </a:lnTo>
                <a:lnTo>
                  <a:pt x="156552" y="65432"/>
                </a:lnTo>
                <a:lnTo>
                  <a:pt x="156602" y="65368"/>
                </a:lnTo>
                <a:lnTo>
                  <a:pt x="156639" y="65317"/>
                </a:lnTo>
                <a:lnTo>
                  <a:pt x="156701" y="65230"/>
                </a:lnTo>
                <a:lnTo>
                  <a:pt x="156734" y="65190"/>
                </a:lnTo>
                <a:lnTo>
                  <a:pt x="156767" y="65154"/>
                </a:lnTo>
                <a:lnTo>
                  <a:pt x="156783" y="65119"/>
                </a:lnTo>
                <a:lnTo>
                  <a:pt x="156791" y="65083"/>
                </a:lnTo>
                <a:lnTo>
                  <a:pt x="156791" y="65055"/>
                </a:lnTo>
                <a:lnTo>
                  <a:pt x="156713" y="64933"/>
                </a:lnTo>
                <a:lnTo>
                  <a:pt x="156676" y="64881"/>
                </a:lnTo>
                <a:lnTo>
                  <a:pt x="156643" y="64833"/>
                </a:lnTo>
                <a:lnTo>
                  <a:pt x="156614" y="64770"/>
                </a:lnTo>
                <a:lnTo>
                  <a:pt x="156581" y="64715"/>
                </a:lnTo>
                <a:lnTo>
                  <a:pt x="156560" y="64687"/>
                </a:lnTo>
                <a:lnTo>
                  <a:pt x="156519" y="64616"/>
                </a:lnTo>
                <a:lnTo>
                  <a:pt x="156469" y="64572"/>
                </a:lnTo>
                <a:lnTo>
                  <a:pt x="156432" y="64548"/>
                </a:lnTo>
                <a:lnTo>
                  <a:pt x="156391" y="64517"/>
                </a:lnTo>
                <a:lnTo>
                  <a:pt x="156362" y="64497"/>
                </a:lnTo>
                <a:lnTo>
                  <a:pt x="156321" y="64457"/>
                </a:lnTo>
                <a:lnTo>
                  <a:pt x="156280" y="64402"/>
                </a:lnTo>
                <a:lnTo>
                  <a:pt x="156251" y="64370"/>
                </a:lnTo>
                <a:lnTo>
                  <a:pt x="156197" y="64346"/>
                </a:lnTo>
                <a:lnTo>
                  <a:pt x="156148" y="64311"/>
                </a:lnTo>
                <a:lnTo>
                  <a:pt x="156106" y="64291"/>
                </a:lnTo>
                <a:lnTo>
                  <a:pt x="156082" y="64267"/>
                </a:lnTo>
                <a:lnTo>
                  <a:pt x="156065" y="64251"/>
                </a:lnTo>
                <a:lnTo>
                  <a:pt x="156040" y="64247"/>
                </a:lnTo>
                <a:lnTo>
                  <a:pt x="156007" y="64243"/>
                </a:lnTo>
                <a:lnTo>
                  <a:pt x="155978" y="64239"/>
                </a:lnTo>
                <a:lnTo>
                  <a:pt x="155933" y="64223"/>
                </a:lnTo>
                <a:lnTo>
                  <a:pt x="155900" y="64208"/>
                </a:lnTo>
                <a:lnTo>
                  <a:pt x="155855" y="64180"/>
                </a:lnTo>
                <a:lnTo>
                  <a:pt x="155797" y="64180"/>
                </a:lnTo>
                <a:lnTo>
                  <a:pt x="155789" y="64180"/>
                </a:lnTo>
                <a:lnTo>
                  <a:pt x="155760" y="64168"/>
                </a:lnTo>
                <a:lnTo>
                  <a:pt x="155727" y="64144"/>
                </a:lnTo>
                <a:lnTo>
                  <a:pt x="155681" y="64132"/>
                </a:lnTo>
                <a:lnTo>
                  <a:pt x="155669" y="64148"/>
                </a:lnTo>
                <a:lnTo>
                  <a:pt x="155665" y="64152"/>
                </a:lnTo>
                <a:lnTo>
                  <a:pt x="155648" y="64148"/>
                </a:lnTo>
                <a:lnTo>
                  <a:pt x="155628" y="64112"/>
                </a:lnTo>
                <a:lnTo>
                  <a:pt x="155619" y="64105"/>
                </a:lnTo>
                <a:lnTo>
                  <a:pt x="155603" y="64097"/>
                </a:lnTo>
                <a:lnTo>
                  <a:pt x="155595" y="64093"/>
                </a:lnTo>
                <a:lnTo>
                  <a:pt x="155586" y="64093"/>
                </a:lnTo>
                <a:lnTo>
                  <a:pt x="155574" y="64101"/>
                </a:lnTo>
                <a:lnTo>
                  <a:pt x="155566" y="64120"/>
                </a:lnTo>
                <a:lnTo>
                  <a:pt x="155545" y="64136"/>
                </a:lnTo>
                <a:lnTo>
                  <a:pt x="155533" y="64136"/>
                </a:lnTo>
                <a:lnTo>
                  <a:pt x="155520" y="64136"/>
                </a:lnTo>
                <a:lnTo>
                  <a:pt x="155487" y="64124"/>
                </a:lnTo>
                <a:lnTo>
                  <a:pt x="155458" y="64112"/>
                </a:lnTo>
                <a:lnTo>
                  <a:pt x="155421" y="64097"/>
                </a:lnTo>
                <a:lnTo>
                  <a:pt x="155396" y="64077"/>
                </a:lnTo>
                <a:lnTo>
                  <a:pt x="155372" y="64057"/>
                </a:lnTo>
                <a:lnTo>
                  <a:pt x="155351" y="64041"/>
                </a:lnTo>
                <a:lnTo>
                  <a:pt x="155314" y="64021"/>
                </a:lnTo>
                <a:lnTo>
                  <a:pt x="155285" y="64009"/>
                </a:lnTo>
                <a:lnTo>
                  <a:pt x="155273" y="64009"/>
                </a:lnTo>
                <a:lnTo>
                  <a:pt x="155256" y="64009"/>
                </a:lnTo>
                <a:lnTo>
                  <a:pt x="155231" y="64017"/>
                </a:lnTo>
                <a:lnTo>
                  <a:pt x="155203" y="64029"/>
                </a:lnTo>
                <a:lnTo>
                  <a:pt x="155186" y="64033"/>
                </a:lnTo>
                <a:lnTo>
                  <a:pt x="155157" y="64041"/>
                </a:lnTo>
                <a:lnTo>
                  <a:pt x="155124" y="64041"/>
                </a:lnTo>
                <a:lnTo>
                  <a:pt x="155103" y="64049"/>
                </a:lnTo>
                <a:lnTo>
                  <a:pt x="155070" y="64049"/>
                </a:lnTo>
                <a:lnTo>
                  <a:pt x="155042" y="64053"/>
                </a:lnTo>
                <a:lnTo>
                  <a:pt x="155013" y="64053"/>
                </a:lnTo>
                <a:lnTo>
                  <a:pt x="154984" y="64049"/>
                </a:lnTo>
                <a:lnTo>
                  <a:pt x="154959" y="64045"/>
                </a:lnTo>
                <a:lnTo>
                  <a:pt x="154914" y="64041"/>
                </a:lnTo>
                <a:lnTo>
                  <a:pt x="154868" y="64029"/>
                </a:lnTo>
                <a:lnTo>
                  <a:pt x="154848" y="64013"/>
                </a:lnTo>
                <a:lnTo>
                  <a:pt x="154810" y="63986"/>
                </a:lnTo>
                <a:lnTo>
                  <a:pt x="154786" y="63974"/>
                </a:lnTo>
                <a:lnTo>
                  <a:pt x="154740" y="63970"/>
                </a:lnTo>
                <a:lnTo>
                  <a:pt x="154707" y="63970"/>
                </a:lnTo>
                <a:lnTo>
                  <a:pt x="154695" y="63974"/>
                </a:lnTo>
                <a:lnTo>
                  <a:pt x="154683" y="63990"/>
                </a:lnTo>
                <a:lnTo>
                  <a:pt x="154674" y="63994"/>
                </a:lnTo>
                <a:lnTo>
                  <a:pt x="154668" y="63998"/>
                </a:lnTo>
                <a:lnTo>
                  <a:pt x="154658" y="63998"/>
                </a:lnTo>
                <a:lnTo>
                  <a:pt x="154645" y="64002"/>
                </a:lnTo>
                <a:lnTo>
                  <a:pt x="154633" y="64002"/>
                </a:lnTo>
                <a:lnTo>
                  <a:pt x="154623" y="64002"/>
                </a:lnTo>
                <a:lnTo>
                  <a:pt x="154608" y="64002"/>
                </a:lnTo>
                <a:lnTo>
                  <a:pt x="154596" y="64000"/>
                </a:lnTo>
                <a:lnTo>
                  <a:pt x="154593" y="63997"/>
                </a:lnTo>
                <a:lnTo>
                  <a:pt x="154590" y="63994"/>
                </a:lnTo>
                <a:lnTo>
                  <a:pt x="154579" y="63988"/>
                </a:lnTo>
                <a:lnTo>
                  <a:pt x="154571" y="63986"/>
                </a:lnTo>
                <a:lnTo>
                  <a:pt x="154565" y="63984"/>
                </a:lnTo>
                <a:lnTo>
                  <a:pt x="154555" y="63978"/>
                </a:lnTo>
                <a:lnTo>
                  <a:pt x="154534" y="63969"/>
                </a:lnTo>
                <a:lnTo>
                  <a:pt x="154532" y="63968"/>
                </a:lnTo>
                <a:lnTo>
                  <a:pt x="154511" y="63962"/>
                </a:lnTo>
                <a:lnTo>
                  <a:pt x="154497" y="63956"/>
                </a:lnTo>
                <a:lnTo>
                  <a:pt x="154487" y="63952"/>
                </a:lnTo>
                <a:lnTo>
                  <a:pt x="154486" y="63952"/>
                </a:lnTo>
                <a:lnTo>
                  <a:pt x="154468" y="63944"/>
                </a:lnTo>
                <a:lnTo>
                  <a:pt x="154441" y="63942"/>
                </a:lnTo>
                <a:lnTo>
                  <a:pt x="154408" y="63930"/>
                </a:lnTo>
                <a:lnTo>
                  <a:pt x="154379" y="63918"/>
                </a:lnTo>
                <a:lnTo>
                  <a:pt x="154356" y="63905"/>
                </a:lnTo>
                <a:lnTo>
                  <a:pt x="154323" y="63881"/>
                </a:lnTo>
                <a:lnTo>
                  <a:pt x="154313" y="63869"/>
                </a:lnTo>
                <a:lnTo>
                  <a:pt x="154299" y="63847"/>
                </a:lnTo>
                <a:lnTo>
                  <a:pt x="154288" y="63819"/>
                </a:lnTo>
                <a:lnTo>
                  <a:pt x="154274" y="63776"/>
                </a:lnTo>
                <a:lnTo>
                  <a:pt x="154264" y="63756"/>
                </a:lnTo>
                <a:lnTo>
                  <a:pt x="154253" y="63726"/>
                </a:lnTo>
                <a:lnTo>
                  <a:pt x="154243" y="63703"/>
                </a:lnTo>
                <a:lnTo>
                  <a:pt x="154231" y="63679"/>
                </a:lnTo>
                <a:lnTo>
                  <a:pt x="154214" y="63649"/>
                </a:lnTo>
                <a:lnTo>
                  <a:pt x="154191" y="63609"/>
                </a:lnTo>
                <a:lnTo>
                  <a:pt x="154177" y="63594"/>
                </a:lnTo>
                <a:lnTo>
                  <a:pt x="154169" y="63582"/>
                </a:lnTo>
                <a:lnTo>
                  <a:pt x="154152" y="63570"/>
                </a:lnTo>
                <a:lnTo>
                  <a:pt x="154146" y="63554"/>
                </a:lnTo>
                <a:lnTo>
                  <a:pt x="154109" y="63520"/>
                </a:lnTo>
                <a:lnTo>
                  <a:pt x="154094" y="63508"/>
                </a:lnTo>
                <a:lnTo>
                  <a:pt x="154078" y="63499"/>
                </a:lnTo>
                <a:lnTo>
                  <a:pt x="154051" y="63481"/>
                </a:lnTo>
                <a:lnTo>
                  <a:pt x="154033" y="63471"/>
                </a:lnTo>
                <a:lnTo>
                  <a:pt x="154008" y="63459"/>
                </a:lnTo>
                <a:lnTo>
                  <a:pt x="153993" y="63447"/>
                </a:lnTo>
                <a:lnTo>
                  <a:pt x="153985" y="63435"/>
                </a:lnTo>
                <a:lnTo>
                  <a:pt x="153973" y="63415"/>
                </a:lnTo>
                <a:lnTo>
                  <a:pt x="153964" y="63390"/>
                </a:lnTo>
                <a:lnTo>
                  <a:pt x="153962" y="63368"/>
                </a:lnTo>
                <a:lnTo>
                  <a:pt x="153954" y="63364"/>
                </a:lnTo>
                <a:lnTo>
                  <a:pt x="153944" y="63364"/>
                </a:lnTo>
                <a:lnTo>
                  <a:pt x="153940" y="63362"/>
                </a:lnTo>
                <a:lnTo>
                  <a:pt x="153927" y="63356"/>
                </a:lnTo>
                <a:lnTo>
                  <a:pt x="153917" y="63350"/>
                </a:lnTo>
                <a:lnTo>
                  <a:pt x="153913" y="63340"/>
                </a:lnTo>
                <a:lnTo>
                  <a:pt x="153919" y="63336"/>
                </a:lnTo>
                <a:lnTo>
                  <a:pt x="153919" y="63332"/>
                </a:lnTo>
                <a:lnTo>
                  <a:pt x="153913" y="63324"/>
                </a:lnTo>
                <a:lnTo>
                  <a:pt x="153900" y="63320"/>
                </a:lnTo>
                <a:lnTo>
                  <a:pt x="153890" y="63316"/>
                </a:lnTo>
                <a:lnTo>
                  <a:pt x="153880" y="63316"/>
                </a:lnTo>
                <a:lnTo>
                  <a:pt x="153874" y="63310"/>
                </a:lnTo>
                <a:lnTo>
                  <a:pt x="153865" y="63295"/>
                </a:lnTo>
                <a:lnTo>
                  <a:pt x="153865" y="63281"/>
                </a:lnTo>
                <a:lnTo>
                  <a:pt x="153865" y="63277"/>
                </a:lnTo>
                <a:lnTo>
                  <a:pt x="153863" y="63269"/>
                </a:lnTo>
                <a:lnTo>
                  <a:pt x="153849" y="63269"/>
                </a:lnTo>
                <a:lnTo>
                  <a:pt x="153836" y="63269"/>
                </a:lnTo>
                <a:lnTo>
                  <a:pt x="153824" y="63259"/>
                </a:lnTo>
                <a:lnTo>
                  <a:pt x="153820" y="63253"/>
                </a:lnTo>
                <a:lnTo>
                  <a:pt x="153816" y="63245"/>
                </a:lnTo>
                <a:lnTo>
                  <a:pt x="153791" y="63241"/>
                </a:lnTo>
                <a:lnTo>
                  <a:pt x="153781" y="63237"/>
                </a:lnTo>
                <a:lnTo>
                  <a:pt x="153770" y="63217"/>
                </a:lnTo>
                <a:lnTo>
                  <a:pt x="153768" y="63213"/>
                </a:lnTo>
                <a:lnTo>
                  <a:pt x="153758" y="63199"/>
                </a:lnTo>
                <a:lnTo>
                  <a:pt x="153756" y="63197"/>
                </a:lnTo>
                <a:lnTo>
                  <a:pt x="153750" y="63186"/>
                </a:lnTo>
                <a:lnTo>
                  <a:pt x="153750" y="63178"/>
                </a:lnTo>
                <a:lnTo>
                  <a:pt x="153746" y="63172"/>
                </a:lnTo>
                <a:lnTo>
                  <a:pt x="153737" y="63160"/>
                </a:lnTo>
                <a:lnTo>
                  <a:pt x="153731" y="63154"/>
                </a:lnTo>
                <a:lnTo>
                  <a:pt x="153721" y="63150"/>
                </a:lnTo>
                <a:lnTo>
                  <a:pt x="153715" y="63142"/>
                </a:lnTo>
                <a:lnTo>
                  <a:pt x="153706" y="63126"/>
                </a:lnTo>
                <a:lnTo>
                  <a:pt x="153706" y="63114"/>
                </a:lnTo>
                <a:lnTo>
                  <a:pt x="153706" y="63106"/>
                </a:lnTo>
                <a:lnTo>
                  <a:pt x="153706" y="63096"/>
                </a:lnTo>
                <a:lnTo>
                  <a:pt x="153719" y="63089"/>
                </a:lnTo>
                <a:lnTo>
                  <a:pt x="153723" y="63083"/>
                </a:lnTo>
                <a:lnTo>
                  <a:pt x="153721" y="63075"/>
                </a:lnTo>
                <a:lnTo>
                  <a:pt x="153717" y="63071"/>
                </a:lnTo>
                <a:lnTo>
                  <a:pt x="153711" y="63077"/>
                </a:lnTo>
                <a:lnTo>
                  <a:pt x="153706" y="63081"/>
                </a:lnTo>
                <a:lnTo>
                  <a:pt x="153696" y="63081"/>
                </a:lnTo>
                <a:lnTo>
                  <a:pt x="153688" y="63073"/>
                </a:lnTo>
                <a:lnTo>
                  <a:pt x="153686" y="63059"/>
                </a:lnTo>
                <a:lnTo>
                  <a:pt x="153686" y="63047"/>
                </a:lnTo>
                <a:lnTo>
                  <a:pt x="153671" y="63045"/>
                </a:lnTo>
                <a:lnTo>
                  <a:pt x="153667" y="63045"/>
                </a:lnTo>
                <a:lnTo>
                  <a:pt x="153659" y="63043"/>
                </a:lnTo>
                <a:lnTo>
                  <a:pt x="153659" y="63033"/>
                </a:lnTo>
                <a:lnTo>
                  <a:pt x="153659" y="63023"/>
                </a:lnTo>
                <a:lnTo>
                  <a:pt x="153665" y="63021"/>
                </a:lnTo>
                <a:lnTo>
                  <a:pt x="153665" y="63009"/>
                </a:lnTo>
                <a:lnTo>
                  <a:pt x="153665" y="62997"/>
                </a:lnTo>
                <a:lnTo>
                  <a:pt x="153655" y="62990"/>
                </a:lnTo>
                <a:lnTo>
                  <a:pt x="153649" y="62990"/>
                </a:lnTo>
                <a:lnTo>
                  <a:pt x="153643" y="62986"/>
                </a:lnTo>
                <a:lnTo>
                  <a:pt x="153634" y="62974"/>
                </a:lnTo>
                <a:lnTo>
                  <a:pt x="153626" y="62970"/>
                </a:lnTo>
                <a:lnTo>
                  <a:pt x="153616" y="62956"/>
                </a:lnTo>
                <a:lnTo>
                  <a:pt x="153612" y="62946"/>
                </a:lnTo>
                <a:lnTo>
                  <a:pt x="153603" y="62938"/>
                </a:lnTo>
                <a:lnTo>
                  <a:pt x="153601" y="62924"/>
                </a:lnTo>
                <a:lnTo>
                  <a:pt x="153601" y="62910"/>
                </a:lnTo>
                <a:lnTo>
                  <a:pt x="153576" y="62885"/>
                </a:lnTo>
                <a:lnTo>
                  <a:pt x="153560" y="62851"/>
                </a:lnTo>
                <a:lnTo>
                  <a:pt x="153550" y="62823"/>
                </a:lnTo>
                <a:lnTo>
                  <a:pt x="153539" y="62799"/>
                </a:lnTo>
                <a:lnTo>
                  <a:pt x="153535" y="62778"/>
                </a:lnTo>
                <a:lnTo>
                  <a:pt x="153525" y="62756"/>
                </a:lnTo>
                <a:lnTo>
                  <a:pt x="153521" y="62722"/>
                </a:lnTo>
                <a:lnTo>
                  <a:pt x="153521" y="62698"/>
                </a:lnTo>
                <a:lnTo>
                  <a:pt x="153525" y="62687"/>
                </a:lnTo>
                <a:lnTo>
                  <a:pt x="153535" y="62681"/>
                </a:lnTo>
                <a:lnTo>
                  <a:pt x="153539" y="62669"/>
                </a:lnTo>
                <a:lnTo>
                  <a:pt x="153539" y="62651"/>
                </a:lnTo>
                <a:lnTo>
                  <a:pt x="153525" y="62643"/>
                </a:lnTo>
                <a:lnTo>
                  <a:pt x="153510" y="62643"/>
                </a:lnTo>
                <a:lnTo>
                  <a:pt x="153490" y="62643"/>
                </a:lnTo>
                <a:lnTo>
                  <a:pt x="153482" y="62647"/>
                </a:lnTo>
                <a:lnTo>
                  <a:pt x="153475" y="62651"/>
                </a:lnTo>
                <a:lnTo>
                  <a:pt x="153467" y="62651"/>
                </a:lnTo>
                <a:lnTo>
                  <a:pt x="153451" y="62645"/>
                </a:lnTo>
                <a:lnTo>
                  <a:pt x="153442" y="62633"/>
                </a:lnTo>
                <a:lnTo>
                  <a:pt x="153440" y="62621"/>
                </a:lnTo>
                <a:lnTo>
                  <a:pt x="153430" y="62619"/>
                </a:lnTo>
                <a:lnTo>
                  <a:pt x="153420" y="62625"/>
                </a:lnTo>
                <a:lnTo>
                  <a:pt x="153411" y="62627"/>
                </a:lnTo>
                <a:lnTo>
                  <a:pt x="153405" y="62617"/>
                </a:lnTo>
                <a:lnTo>
                  <a:pt x="153403" y="62611"/>
                </a:lnTo>
                <a:lnTo>
                  <a:pt x="153399" y="62601"/>
                </a:lnTo>
                <a:lnTo>
                  <a:pt x="153393" y="62580"/>
                </a:lnTo>
                <a:lnTo>
                  <a:pt x="153397" y="62570"/>
                </a:lnTo>
                <a:lnTo>
                  <a:pt x="153405" y="62570"/>
                </a:lnTo>
                <a:lnTo>
                  <a:pt x="153411" y="62574"/>
                </a:lnTo>
                <a:lnTo>
                  <a:pt x="153422" y="62578"/>
                </a:lnTo>
                <a:lnTo>
                  <a:pt x="153426" y="62578"/>
                </a:lnTo>
                <a:lnTo>
                  <a:pt x="153428" y="62568"/>
                </a:lnTo>
                <a:lnTo>
                  <a:pt x="153428" y="62564"/>
                </a:lnTo>
                <a:lnTo>
                  <a:pt x="153428" y="62546"/>
                </a:lnTo>
                <a:lnTo>
                  <a:pt x="153422" y="62536"/>
                </a:lnTo>
                <a:lnTo>
                  <a:pt x="153411" y="62532"/>
                </a:lnTo>
                <a:lnTo>
                  <a:pt x="153399" y="62536"/>
                </a:lnTo>
                <a:lnTo>
                  <a:pt x="153393" y="62530"/>
                </a:lnTo>
                <a:lnTo>
                  <a:pt x="153393" y="62522"/>
                </a:lnTo>
                <a:lnTo>
                  <a:pt x="153399" y="62514"/>
                </a:lnTo>
                <a:lnTo>
                  <a:pt x="153405" y="62508"/>
                </a:lnTo>
                <a:lnTo>
                  <a:pt x="153395" y="62498"/>
                </a:lnTo>
                <a:lnTo>
                  <a:pt x="153378" y="62498"/>
                </a:lnTo>
                <a:lnTo>
                  <a:pt x="153366" y="62492"/>
                </a:lnTo>
                <a:lnTo>
                  <a:pt x="153356" y="62490"/>
                </a:lnTo>
                <a:lnTo>
                  <a:pt x="153339" y="62485"/>
                </a:lnTo>
                <a:lnTo>
                  <a:pt x="153327" y="62490"/>
                </a:lnTo>
                <a:lnTo>
                  <a:pt x="153319" y="62490"/>
                </a:lnTo>
                <a:lnTo>
                  <a:pt x="153310" y="62490"/>
                </a:lnTo>
                <a:lnTo>
                  <a:pt x="153300" y="62490"/>
                </a:lnTo>
                <a:lnTo>
                  <a:pt x="153271" y="62477"/>
                </a:lnTo>
                <a:lnTo>
                  <a:pt x="153261" y="62461"/>
                </a:lnTo>
                <a:lnTo>
                  <a:pt x="153250" y="62441"/>
                </a:lnTo>
                <a:lnTo>
                  <a:pt x="153242" y="62423"/>
                </a:lnTo>
                <a:lnTo>
                  <a:pt x="153224" y="62419"/>
                </a:lnTo>
                <a:lnTo>
                  <a:pt x="153213" y="62423"/>
                </a:lnTo>
                <a:lnTo>
                  <a:pt x="153205" y="62425"/>
                </a:lnTo>
                <a:lnTo>
                  <a:pt x="153201" y="62421"/>
                </a:lnTo>
                <a:lnTo>
                  <a:pt x="153197" y="62417"/>
                </a:lnTo>
                <a:lnTo>
                  <a:pt x="153182" y="62413"/>
                </a:lnTo>
                <a:lnTo>
                  <a:pt x="153172" y="62427"/>
                </a:lnTo>
                <a:lnTo>
                  <a:pt x="153172" y="62433"/>
                </a:lnTo>
                <a:lnTo>
                  <a:pt x="153168" y="62441"/>
                </a:lnTo>
                <a:lnTo>
                  <a:pt x="153166" y="62443"/>
                </a:lnTo>
                <a:lnTo>
                  <a:pt x="153162" y="62443"/>
                </a:lnTo>
                <a:lnTo>
                  <a:pt x="153158" y="62443"/>
                </a:lnTo>
                <a:lnTo>
                  <a:pt x="153156" y="62441"/>
                </a:lnTo>
                <a:lnTo>
                  <a:pt x="153145" y="62435"/>
                </a:lnTo>
                <a:lnTo>
                  <a:pt x="153135" y="62429"/>
                </a:lnTo>
                <a:lnTo>
                  <a:pt x="153123" y="62427"/>
                </a:lnTo>
                <a:lnTo>
                  <a:pt x="153112" y="62431"/>
                </a:lnTo>
                <a:lnTo>
                  <a:pt x="153100" y="62429"/>
                </a:lnTo>
                <a:lnTo>
                  <a:pt x="153092" y="62431"/>
                </a:lnTo>
                <a:lnTo>
                  <a:pt x="153087" y="62433"/>
                </a:lnTo>
                <a:lnTo>
                  <a:pt x="153081" y="62437"/>
                </a:lnTo>
                <a:lnTo>
                  <a:pt x="153077" y="62443"/>
                </a:lnTo>
                <a:lnTo>
                  <a:pt x="153052" y="62439"/>
                </a:lnTo>
                <a:lnTo>
                  <a:pt x="153046" y="62433"/>
                </a:lnTo>
                <a:lnTo>
                  <a:pt x="153040" y="62429"/>
                </a:lnTo>
                <a:lnTo>
                  <a:pt x="153028" y="62417"/>
                </a:lnTo>
                <a:lnTo>
                  <a:pt x="153015" y="62403"/>
                </a:lnTo>
                <a:lnTo>
                  <a:pt x="153011" y="62387"/>
                </a:lnTo>
                <a:lnTo>
                  <a:pt x="153011" y="62376"/>
                </a:lnTo>
                <a:lnTo>
                  <a:pt x="153005" y="62364"/>
                </a:lnTo>
                <a:lnTo>
                  <a:pt x="152999" y="62368"/>
                </a:lnTo>
                <a:lnTo>
                  <a:pt x="152988" y="62366"/>
                </a:lnTo>
                <a:lnTo>
                  <a:pt x="152978" y="62360"/>
                </a:lnTo>
                <a:lnTo>
                  <a:pt x="152966" y="62354"/>
                </a:lnTo>
                <a:lnTo>
                  <a:pt x="152957" y="62348"/>
                </a:lnTo>
                <a:lnTo>
                  <a:pt x="152945" y="62344"/>
                </a:lnTo>
                <a:lnTo>
                  <a:pt x="152939" y="62336"/>
                </a:lnTo>
                <a:lnTo>
                  <a:pt x="152922" y="62324"/>
                </a:lnTo>
                <a:lnTo>
                  <a:pt x="152906" y="62314"/>
                </a:lnTo>
                <a:lnTo>
                  <a:pt x="152893" y="62300"/>
                </a:lnTo>
                <a:lnTo>
                  <a:pt x="152852" y="62265"/>
                </a:lnTo>
                <a:lnTo>
                  <a:pt x="152838" y="62259"/>
                </a:lnTo>
                <a:lnTo>
                  <a:pt x="152825" y="62251"/>
                </a:lnTo>
                <a:lnTo>
                  <a:pt x="152813" y="62245"/>
                </a:lnTo>
                <a:lnTo>
                  <a:pt x="152799" y="62243"/>
                </a:lnTo>
                <a:lnTo>
                  <a:pt x="152788" y="62231"/>
                </a:lnTo>
                <a:lnTo>
                  <a:pt x="152780" y="62225"/>
                </a:lnTo>
                <a:lnTo>
                  <a:pt x="152776" y="62227"/>
                </a:lnTo>
                <a:lnTo>
                  <a:pt x="152774" y="62231"/>
                </a:lnTo>
                <a:lnTo>
                  <a:pt x="152772" y="62231"/>
                </a:lnTo>
                <a:lnTo>
                  <a:pt x="152763" y="62233"/>
                </a:lnTo>
                <a:lnTo>
                  <a:pt x="152759" y="62235"/>
                </a:lnTo>
                <a:lnTo>
                  <a:pt x="152753" y="62239"/>
                </a:lnTo>
                <a:lnTo>
                  <a:pt x="152741" y="62239"/>
                </a:lnTo>
                <a:lnTo>
                  <a:pt x="152737" y="62233"/>
                </a:lnTo>
                <a:lnTo>
                  <a:pt x="152733" y="62223"/>
                </a:lnTo>
                <a:lnTo>
                  <a:pt x="152726" y="62213"/>
                </a:lnTo>
                <a:lnTo>
                  <a:pt x="152706" y="62199"/>
                </a:lnTo>
                <a:lnTo>
                  <a:pt x="152699" y="62178"/>
                </a:lnTo>
                <a:lnTo>
                  <a:pt x="152697" y="62168"/>
                </a:lnTo>
                <a:lnTo>
                  <a:pt x="152695" y="62158"/>
                </a:lnTo>
                <a:lnTo>
                  <a:pt x="152689" y="62154"/>
                </a:lnTo>
                <a:lnTo>
                  <a:pt x="152679" y="62150"/>
                </a:lnTo>
                <a:lnTo>
                  <a:pt x="152669" y="62150"/>
                </a:lnTo>
                <a:lnTo>
                  <a:pt x="152662" y="62150"/>
                </a:lnTo>
                <a:lnTo>
                  <a:pt x="152650" y="62152"/>
                </a:lnTo>
                <a:lnTo>
                  <a:pt x="152640" y="62152"/>
                </a:lnTo>
                <a:lnTo>
                  <a:pt x="152629" y="62154"/>
                </a:lnTo>
                <a:lnTo>
                  <a:pt x="152621" y="62156"/>
                </a:lnTo>
                <a:lnTo>
                  <a:pt x="152617" y="62156"/>
                </a:lnTo>
                <a:lnTo>
                  <a:pt x="152613" y="62144"/>
                </a:lnTo>
                <a:lnTo>
                  <a:pt x="152607" y="62134"/>
                </a:lnTo>
                <a:lnTo>
                  <a:pt x="152596" y="62114"/>
                </a:lnTo>
                <a:lnTo>
                  <a:pt x="152594" y="62108"/>
                </a:lnTo>
                <a:lnTo>
                  <a:pt x="152588" y="62104"/>
                </a:lnTo>
                <a:lnTo>
                  <a:pt x="152586" y="62104"/>
                </a:lnTo>
                <a:lnTo>
                  <a:pt x="152582" y="62108"/>
                </a:lnTo>
                <a:lnTo>
                  <a:pt x="152580" y="62116"/>
                </a:lnTo>
                <a:lnTo>
                  <a:pt x="152578" y="62122"/>
                </a:lnTo>
                <a:lnTo>
                  <a:pt x="152576" y="62124"/>
                </a:lnTo>
                <a:lnTo>
                  <a:pt x="152572" y="62120"/>
                </a:lnTo>
                <a:lnTo>
                  <a:pt x="152569" y="62112"/>
                </a:lnTo>
                <a:lnTo>
                  <a:pt x="152563" y="62104"/>
                </a:lnTo>
                <a:lnTo>
                  <a:pt x="152557" y="62100"/>
                </a:lnTo>
                <a:lnTo>
                  <a:pt x="152551" y="62096"/>
                </a:lnTo>
                <a:lnTo>
                  <a:pt x="152547" y="62088"/>
                </a:lnTo>
                <a:lnTo>
                  <a:pt x="152547" y="62083"/>
                </a:lnTo>
                <a:lnTo>
                  <a:pt x="152543" y="62079"/>
                </a:lnTo>
                <a:lnTo>
                  <a:pt x="152530" y="62067"/>
                </a:lnTo>
                <a:lnTo>
                  <a:pt x="152534" y="62065"/>
                </a:lnTo>
                <a:lnTo>
                  <a:pt x="152534" y="62057"/>
                </a:lnTo>
                <a:lnTo>
                  <a:pt x="152526" y="62043"/>
                </a:lnTo>
                <a:lnTo>
                  <a:pt x="152518" y="62043"/>
                </a:lnTo>
                <a:lnTo>
                  <a:pt x="152510" y="62053"/>
                </a:lnTo>
                <a:lnTo>
                  <a:pt x="152506" y="62055"/>
                </a:lnTo>
                <a:lnTo>
                  <a:pt x="152495" y="62057"/>
                </a:lnTo>
                <a:lnTo>
                  <a:pt x="152493" y="62059"/>
                </a:lnTo>
                <a:lnTo>
                  <a:pt x="152487" y="62055"/>
                </a:lnTo>
                <a:lnTo>
                  <a:pt x="152485" y="62045"/>
                </a:lnTo>
                <a:lnTo>
                  <a:pt x="152485" y="62035"/>
                </a:lnTo>
                <a:lnTo>
                  <a:pt x="152483" y="62033"/>
                </a:lnTo>
                <a:lnTo>
                  <a:pt x="152475" y="62033"/>
                </a:lnTo>
                <a:lnTo>
                  <a:pt x="152468" y="62039"/>
                </a:lnTo>
                <a:lnTo>
                  <a:pt x="152464" y="62043"/>
                </a:lnTo>
                <a:lnTo>
                  <a:pt x="152454" y="62047"/>
                </a:lnTo>
                <a:lnTo>
                  <a:pt x="152435" y="62055"/>
                </a:lnTo>
                <a:lnTo>
                  <a:pt x="152425" y="62057"/>
                </a:lnTo>
                <a:lnTo>
                  <a:pt x="152423" y="62057"/>
                </a:lnTo>
                <a:lnTo>
                  <a:pt x="152409" y="62061"/>
                </a:lnTo>
                <a:lnTo>
                  <a:pt x="152386" y="62061"/>
                </a:lnTo>
                <a:lnTo>
                  <a:pt x="152380" y="62061"/>
                </a:lnTo>
                <a:lnTo>
                  <a:pt x="152357" y="62055"/>
                </a:lnTo>
                <a:lnTo>
                  <a:pt x="152343" y="62047"/>
                </a:lnTo>
                <a:lnTo>
                  <a:pt x="152322" y="62047"/>
                </a:lnTo>
                <a:lnTo>
                  <a:pt x="152291" y="62049"/>
                </a:lnTo>
                <a:lnTo>
                  <a:pt x="152262" y="62055"/>
                </a:lnTo>
                <a:lnTo>
                  <a:pt x="152235" y="62059"/>
                </a:lnTo>
                <a:lnTo>
                  <a:pt x="152213" y="62059"/>
                </a:lnTo>
                <a:lnTo>
                  <a:pt x="152188" y="62059"/>
                </a:lnTo>
                <a:lnTo>
                  <a:pt x="152167" y="62061"/>
                </a:lnTo>
                <a:lnTo>
                  <a:pt x="152144" y="62061"/>
                </a:lnTo>
                <a:lnTo>
                  <a:pt x="152120" y="62063"/>
                </a:lnTo>
                <a:lnTo>
                  <a:pt x="152101" y="62065"/>
                </a:lnTo>
                <a:lnTo>
                  <a:pt x="152072" y="62063"/>
                </a:lnTo>
                <a:lnTo>
                  <a:pt x="152056" y="62059"/>
                </a:lnTo>
                <a:lnTo>
                  <a:pt x="152047" y="62053"/>
                </a:lnTo>
                <a:lnTo>
                  <a:pt x="152035" y="62041"/>
                </a:lnTo>
                <a:lnTo>
                  <a:pt x="152016" y="62033"/>
                </a:lnTo>
                <a:lnTo>
                  <a:pt x="152004" y="62029"/>
                </a:lnTo>
                <a:lnTo>
                  <a:pt x="151994" y="62025"/>
                </a:lnTo>
                <a:lnTo>
                  <a:pt x="151979" y="62013"/>
                </a:lnTo>
                <a:lnTo>
                  <a:pt x="151942" y="61989"/>
                </a:lnTo>
                <a:lnTo>
                  <a:pt x="151917" y="61970"/>
                </a:lnTo>
                <a:lnTo>
                  <a:pt x="151889" y="61954"/>
                </a:lnTo>
                <a:lnTo>
                  <a:pt x="151860" y="61932"/>
                </a:lnTo>
                <a:lnTo>
                  <a:pt x="151843" y="61920"/>
                </a:lnTo>
                <a:lnTo>
                  <a:pt x="151823" y="61898"/>
                </a:lnTo>
                <a:lnTo>
                  <a:pt x="151812" y="61881"/>
                </a:lnTo>
                <a:lnTo>
                  <a:pt x="151800" y="61869"/>
                </a:lnTo>
                <a:lnTo>
                  <a:pt x="151773" y="61853"/>
                </a:lnTo>
                <a:lnTo>
                  <a:pt x="151761" y="61847"/>
                </a:lnTo>
                <a:lnTo>
                  <a:pt x="151749" y="61836"/>
                </a:lnTo>
                <a:lnTo>
                  <a:pt x="151740" y="61826"/>
                </a:lnTo>
                <a:lnTo>
                  <a:pt x="151722" y="61817"/>
                </a:lnTo>
                <a:lnTo>
                  <a:pt x="151720" y="61805"/>
                </a:lnTo>
                <a:lnTo>
                  <a:pt x="151720" y="61796"/>
                </a:lnTo>
                <a:lnTo>
                  <a:pt x="151718" y="61771"/>
                </a:lnTo>
                <a:lnTo>
                  <a:pt x="151713" y="61750"/>
                </a:lnTo>
                <a:lnTo>
                  <a:pt x="151713" y="61732"/>
                </a:lnTo>
                <a:lnTo>
                  <a:pt x="151712" y="61716"/>
                </a:lnTo>
                <a:lnTo>
                  <a:pt x="151713" y="61703"/>
                </a:lnTo>
                <a:lnTo>
                  <a:pt x="151708" y="61693"/>
                </a:lnTo>
                <a:lnTo>
                  <a:pt x="151700" y="61684"/>
                </a:lnTo>
                <a:lnTo>
                  <a:pt x="151695" y="61677"/>
                </a:lnTo>
                <a:lnTo>
                  <a:pt x="151693" y="61669"/>
                </a:lnTo>
                <a:lnTo>
                  <a:pt x="151693" y="61658"/>
                </a:lnTo>
                <a:lnTo>
                  <a:pt x="151693" y="61648"/>
                </a:lnTo>
                <a:lnTo>
                  <a:pt x="151693" y="61635"/>
                </a:lnTo>
                <a:lnTo>
                  <a:pt x="151696" y="61622"/>
                </a:lnTo>
                <a:lnTo>
                  <a:pt x="151705" y="61611"/>
                </a:lnTo>
                <a:lnTo>
                  <a:pt x="151708" y="61602"/>
                </a:lnTo>
                <a:lnTo>
                  <a:pt x="151700" y="61588"/>
                </a:lnTo>
                <a:lnTo>
                  <a:pt x="151688" y="61583"/>
                </a:lnTo>
                <a:lnTo>
                  <a:pt x="151674" y="61583"/>
                </a:lnTo>
                <a:lnTo>
                  <a:pt x="151666" y="61591"/>
                </a:lnTo>
                <a:lnTo>
                  <a:pt x="151659" y="61593"/>
                </a:lnTo>
                <a:lnTo>
                  <a:pt x="151652" y="61578"/>
                </a:lnTo>
                <a:lnTo>
                  <a:pt x="151654" y="61565"/>
                </a:lnTo>
                <a:lnTo>
                  <a:pt x="151654" y="61542"/>
                </a:lnTo>
                <a:lnTo>
                  <a:pt x="151657" y="61510"/>
                </a:lnTo>
                <a:lnTo>
                  <a:pt x="151647" y="61502"/>
                </a:lnTo>
                <a:lnTo>
                  <a:pt x="151634" y="61499"/>
                </a:lnTo>
                <a:lnTo>
                  <a:pt x="151629" y="61500"/>
                </a:lnTo>
                <a:lnTo>
                  <a:pt x="151620" y="61513"/>
                </a:lnTo>
                <a:lnTo>
                  <a:pt x="151612" y="61521"/>
                </a:lnTo>
                <a:lnTo>
                  <a:pt x="151605" y="61525"/>
                </a:lnTo>
                <a:lnTo>
                  <a:pt x="151602" y="61518"/>
                </a:lnTo>
                <a:lnTo>
                  <a:pt x="151602" y="61502"/>
                </a:lnTo>
                <a:lnTo>
                  <a:pt x="151595" y="61487"/>
                </a:lnTo>
                <a:lnTo>
                  <a:pt x="151586" y="61473"/>
                </a:lnTo>
                <a:lnTo>
                  <a:pt x="151573" y="61463"/>
                </a:lnTo>
                <a:lnTo>
                  <a:pt x="151554" y="61458"/>
                </a:lnTo>
                <a:lnTo>
                  <a:pt x="151539" y="61456"/>
                </a:lnTo>
                <a:lnTo>
                  <a:pt x="151517" y="61456"/>
                </a:lnTo>
                <a:lnTo>
                  <a:pt x="151495" y="61455"/>
                </a:lnTo>
                <a:lnTo>
                  <a:pt x="151481" y="61455"/>
                </a:lnTo>
                <a:lnTo>
                  <a:pt x="151466" y="61461"/>
                </a:lnTo>
                <a:lnTo>
                  <a:pt x="151448" y="61469"/>
                </a:lnTo>
                <a:lnTo>
                  <a:pt x="151427" y="61477"/>
                </a:lnTo>
                <a:lnTo>
                  <a:pt x="151409" y="61484"/>
                </a:lnTo>
                <a:lnTo>
                  <a:pt x="151392" y="61490"/>
                </a:lnTo>
                <a:lnTo>
                  <a:pt x="151377" y="61492"/>
                </a:lnTo>
                <a:lnTo>
                  <a:pt x="151355" y="61474"/>
                </a:lnTo>
                <a:lnTo>
                  <a:pt x="151348" y="61455"/>
                </a:lnTo>
                <a:lnTo>
                  <a:pt x="151338" y="61432"/>
                </a:lnTo>
                <a:lnTo>
                  <a:pt x="151322" y="61406"/>
                </a:lnTo>
                <a:lnTo>
                  <a:pt x="151299" y="61369"/>
                </a:lnTo>
                <a:lnTo>
                  <a:pt x="151294" y="61352"/>
                </a:lnTo>
                <a:lnTo>
                  <a:pt x="151289" y="61331"/>
                </a:lnTo>
                <a:lnTo>
                  <a:pt x="151302" y="61317"/>
                </a:lnTo>
                <a:lnTo>
                  <a:pt x="151307" y="61315"/>
                </a:lnTo>
                <a:lnTo>
                  <a:pt x="151306" y="61302"/>
                </a:lnTo>
                <a:lnTo>
                  <a:pt x="151297" y="61294"/>
                </a:lnTo>
                <a:lnTo>
                  <a:pt x="151294" y="61281"/>
                </a:lnTo>
                <a:lnTo>
                  <a:pt x="151284" y="61268"/>
                </a:lnTo>
                <a:lnTo>
                  <a:pt x="151262" y="61257"/>
                </a:lnTo>
                <a:lnTo>
                  <a:pt x="151246" y="61244"/>
                </a:lnTo>
                <a:lnTo>
                  <a:pt x="151236" y="61232"/>
                </a:lnTo>
                <a:lnTo>
                  <a:pt x="151219" y="61211"/>
                </a:lnTo>
                <a:lnTo>
                  <a:pt x="151206" y="61197"/>
                </a:lnTo>
                <a:lnTo>
                  <a:pt x="151192" y="61193"/>
                </a:lnTo>
                <a:lnTo>
                  <a:pt x="151182" y="61193"/>
                </a:lnTo>
                <a:lnTo>
                  <a:pt x="151170" y="61193"/>
                </a:lnTo>
                <a:lnTo>
                  <a:pt x="151163" y="61188"/>
                </a:lnTo>
                <a:lnTo>
                  <a:pt x="151157" y="61175"/>
                </a:lnTo>
                <a:lnTo>
                  <a:pt x="151147" y="61169"/>
                </a:lnTo>
                <a:lnTo>
                  <a:pt x="151140" y="61162"/>
                </a:lnTo>
                <a:lnTo>
                  <a:pt x="151145" y="61156"/>
                </a:lnTo>
                <a:lnTo>
                  <a:pt x="151145" y="61151"/>
                </a:lnTo>
                <a:lnTo>
                  <a:pt x="151145" y="61145"/>
                </a:lnTo>
                <a:lnTo>
                  <a:pt x="151141" y="61138"/>
                </a:lnTo>
                <a:lnTo>
                  <a:pt x="151136" y="61138"/>
                </a:lnTo>
                <a:lnTo>
                  <a:pt x="151135" y="61140"/>
                </a:lnTo>
                <a:lnTo>
                  <a:pt x="151135" y="61143"/>
                </a:lnTo>
                <a:lnTo>
                  <a:pt x="151128" y="61145"/>
                </a:lnTo>
                <a:lnTo>
                  <a:pt x="151119" y="61145"/>
                </a:lnTo>
                <a:lnTo>
                  <a:pt x="151111" y="61141"/>
                </a:lnTo>
                <a:lnTo>
                  <a:pt x="151099" y="61130"/>
                </a:lnTo>
                <a:lnTo>
                  <a:pt x="151094" y="61117"/>
                </a:lnTo>
                <a:lnTo>
                  <a:pt x="151084" y="61111"/>
                </a:lnTo>
                <a:lnTo>
                  <a:pt x="151069" y="61111"/>
                </a:lnTo>
                <a:lnTo>
                  <a:pt x="151067" y="61114"/>
                </a:lnTo>
                <a:lnTo>
                  <a:pt x="151059" y="61114"/>
                </a:lnTo>
                <a:lnTo>
                  <a:pt x="151040" y="61098"/>
                </a:lnTo>
                <a:lnTo>
                  <a:pt x="151042" y="61088"/>
                </a:lnTo>
                <a:lnTo>
                  <a:pt x="151048" y="61081"/>
                </a:lnTo>
                <a:lnTo>
                  <a:pt x="151048" y="61073"/>
                </a:lnTo>
                <a:lnTo>
                  <a:pt x="151047" y="61065"/>
                </a:lnTo>
                <a:lnTo>
                  <a:pt x="151038" y="61057"/>
                </a:lnTo>
                <a:lnTo>
                  <a:pt x="151025" y="61052"/>
                </a:lnTo>
                <a:lnTo>
                  <a:pt x="151011" y="61052"/>
                </a:lnTo>
                <a:lnTo>
                  <a:pt x="151001" y="61057"/>
                </a:lnTo>
                <a:lnTo>
                  <a:pt x="150991" y="61075"/>
                </a:lnTo>
                <a:lnTo>
                  <a:pt x="150986" y="61083"/>
                </a:lnTo>
                <a:lnTo>
                  <a:pt x="150979" y="61086"/>
                </a:lnTo>
                <a:lnTo>
                  <a:pt x="150974" y="61086"/>
                </a:lnTo>
                <a:lnTo>
                  <a:pt x="150972" y="61080"/>
                </a:lnTo>
                <a:lnTo>
                  <a:pt x="150972" y="61072"/>
                </a:lnTo>
                <a:lnTo>
                  <a:pt x="150972" y="61062"/>
                </a:lnTo>
                <a:lnTo>
                  <a:pt x="150969" y="61055"/>
                </a:lnTo>
                <a:lnTo>
                  <a:pt x="150959" y="61054"/>
                </a:lnTo>
                <a:lnTo>
                  <a:pt x="150950" y="61057"/>
                </a:lnTo>
                <a:lnTo>
                  <a:pt x="150947" y="61057"/>
                </a:lnTo>
                <a:lnTo>
                  <a:pt x="150933" y="61050"/>
                </a:lnTo>
                <a:lnTo>
                  <a:pt x="150927" y="61042"/>
                </a:lnTo>
                <a:lnTo>
                  <a:pt x="150922" y="61042"/>
                </a:lnTo>
                <a:lnTo>
                  <a:pt x="150918" y="61044"/>
                </a:lnTo>
                <a:lnTo>
                  <a:pt x="150913" y="61052"/>
                </a:lnTo>
                <a:lnTo>
                  <a:pt x="150908" y="61062"/>
                </a:lnTo>
                <a:lnTo>
                  <a:pt x="150905" y="61067"/>
                </a:lnTo>
                <a:lnTo>
                  <a:pt x="150901" y="61072"/>
                </a:lnTo>
                <a:lnTo>
                  <a:pt x="150896" y="61078"/>
                </a:lnTo>
                <a:lnTo>
                  <a:pt x="150889" y="61085"/>
                </a:lnTo>
                <a:lnTo>
                  <a:pt x="150881" y="61091"/>
                </a:lnTo>
                <a:lnTo>
                  <a:pt x="150876" y="61094"/>
                </a:lnTo>
                <a:lnTo>
                  <a:pt x="150869" y="61099"/>
                </a:lnTo>
                <a:lnTo>
                  <a:pt x="150864" y="61086"/>
                </a:lnTo>
                <a:lnTo>
                  <a:pt x="150864" y="61078"/>
                </a:lnTo>
                <a:lnTo>
                  <a:pt x="150864" y="61072"/>
                </a:lnTo>
                <a:lnTo>
                  <a:pt x="150864" y="61063"/>
                </a:lnTo>
                <a:lnTo>
                  <a:pt x="150864" y="61054"/>
                </a:lnTo>
                <a:lnTo>
                  <a:pt x="150864" y="61042"/>
                </a:lnTo>
                <a:lnTo>
                  <a:pt x="150864" y="61041"/>
                </a:lnTo>
                <a:lnTo>
                  <a:pt x="150861" y="61039"/>
                </a:lnTo>
                <a:lnTo>
                  <a:pt x="150856" y="61039"/>
                </a:lnTo>
                <a:lnTo>
                  <a:pt x="150849" y="61041"/>
                </a:lnTo>
                <a:lnTo>
                  <a:pt x="150847" y="61042"/>
                </a:lnTo>
                <a:lnTo>
                  <a:pt x="150840" y="61042"/>
                </a:lnTo>
                <a:lnTo>
                  <a:pt x="150840" y="61036"/>
                </a:lnTo>
                <a:lnTo>
                  <a:pt x="150847" y="61033"/>
                </a:lnTo>
                <a:lnTo>
                  <a:pt x="150847" y="61026"/>
                </a:lnTo>
                <a:lnTo>
                  <a:pt x="150849" y="61020"/>
                </a:lnTo>
                <a:lnTo>
                  <a:pt x="150849" y="61015"/>
                </a:lnTo>
                <a:lnTo>
                  <a:pt x="150849" y="61012"/>
                </a:lnTo>
                <a:lnTo>
                  <a:pt x="150840" y="61010"/>
                </a:lnTo>
                <a:lnTo>
                  <a:pt x="150834" y="61015"/>
                </a:lnTo>
                <a:lnTo>
                  <a:pt x="150832" y="61016"/>
                </a:lnTo>
                <a:lnTo>
                  <a:pt x="150822" y="61016"/>
                </a:lnTo>
                <a:lnTo>
                  <a:pt x="150820" y="61015"/>
                </a:lnTo>
                <a:lnTo>
                  <a:pt x="150813" y="61013"/>
                </a:lnTo>
                <a:lnTo>
                  <a:pt x="150808" y="61013"/>
                </a:lnTo>
                <a:lnTo>
                  <a:pt x="150806" y="61013"/>
                </a:lnTo>
                <a:lnTo>
                  <a:pt x="150800" y="61018"/>
                </a:lnTo>
                <a:lnTo>
                  <a:pt x="150798" y="61020"/>
                </a:lnTo>
                <a:lnTo>
                  <a:pt x="150795" y="61020"/>
                </a:lnTo>
                <a:lnTo>
                  <a:pt x="150793" y="61018"/>
                </a:lnTo>
                <a:lnTo>
                  <a:pt x="150786" y="61018"/>
                </a:lnTo>
                <a:lnTo>
                  <a:pt x="150783" y="61016"/>
                </a:lnTo>
                <a:lnTo>
                  <a:pt x="150779" y="61012"/>
                </a:lnTo>
                <a:lnTo>
                  <a:pt x="150769" y="61012"/>
                </a:lnTo>
                <a:lnTo>
                  <a:pt x="150768" y="61012"/>
                </a:lnTo>
                <a:lnTo>
                  <a:pt x="150766" y="61007"/>
                </a:lnTo>
                <a:lnTo>
                  <a:pt x="150771" y="60997"/>
                </a:lnTo>
                <a:lnTo>
                  <a:pt x="150771" y="60987"/>
                </a:lnTo>
                <a:lnTo>
                  <a:pt x="150766" y="60984"/>
                </a:lnTo>
                <a:lnTo>
                  <a:pt x="150761" y="60984"/>
                </a:lnTo>
                <a:lnTo>
                  <a:pt x="150754" y="60995"/>
                </a:lnTo>
                <a:lnTo>
                  <a:pt x="150751" y="61002"/>
                </a:lnTo>
                <a:lnTo>
                  <a:pt x="150746" y="61003"/>
                </a:lnTo>
                <a:lnTo>
                  <a:pt x="150742" y="61000"/>
                </a:lnTo>
                <a:lnTo>
                  <a:pt x="150739" y="60992"/>
                </a:lnTo>
                <a:lnTo>
                  <a:pt x="150737" y="60987"/>
                </a:lnTo>
                <a:lnTo>
                  <a:pt x="150737" y="60977"/>
                </a:lnTo>
                <a:lnTo>
                  <a:pt x="150737" y="60971"/>
                </a:lnTo>
                <a:lnTo>
                  <a:pt x="150730" y="60968"/>
                </a:lnTo>
                <a:lnTo>
                  <a:pt x="150722" y="60963"/>
                </a:lnTo>
                <a:lnTo>
                  <a:pt x="150713" y="60956"/>
                </a:lnTo>
                <a:lnTo>
                  <a:pt x="150702" y="60956"/>
                </a:lnTo>
                <a:lnTo>
                  <a:pt x="150695" y="60961"/>
                </a:lnTo>
                <a:lnTo>
                  <a:pt x="150693" y="60969"/>
                </a:lnTo>
                <a:lnTo>
                  <a:pt x="150690" y="60971"/>
                </a:lnTo>
                <a:lnTo>
                  <a:pt x="150685" y="60973"/>
                </a:lnTo>
                <a:lnTo>
                  <a:pt x="150669" y="60973"/>
                </a:lnTo>
                <a:lnTo>
                  <a:pt x="150646" y="60966"/>
                </a:lnTo>
                <a:lnTo>
                  <a:pt x="150642" y="60964"/>
                </a:lnTo>
                <a:lnTo>
                  <a:pt x="150637" y="60958"/>
                </a:lnTo>
                <a:lnTo>
                  <a:pt x="150631" y="60953"/>
                </a:lnTo>
                <a:lnTo>
                  <a:pt x="150620" y="60948"/>
                </a:lnTo>
                <a:lnTo>
                  <a:pt x="150609" y="60947"/>
                </a:lnTo>
                <a:lnTo>
                  <a:pt x="150603" y="60945"/>
                </a:lnTo>
                <a:lnTo>
                  <a:pt x="150600" y="60934"/>
                </a:lnTo>
                <a:lnTo>
                  <a:pt x="150593" y="60927"/>
                </a:lnTo>
                <a:lnTo>
                  <a:pt x="150583" y="60921"/>
                </a:lnTo>
                <a:lnTo>
                  <a:pt x="150566" y="60914"/>
                </a:lnTo>
                <a:lnTo>
                  <a:pt x="150561" y="60911"/>
                </a:lnTo>
                <a:lnTo>
                  <a:pt x="150559" y="60906"/>
                </a:lnTo>
                <a:lnTo>
                  <a:pt x="150558" y="60896"/>
                </a:lnTo>
                <a:lnTo>
                  <a:pt x="150553" y="60888"/>
                </a:lnTo>
                <a:lnTo>
                  <a:pt x="150546" y="60882"/>
                </a:lnTo>
                <a:lnTo>
                  <a:pt x="150534" y="60870"/>
                </a:lnTo>
                <a:lnTo>
                  <a:pt x="150517" y="60857"/>
                </a:lnTo>
                <a:lnTo>
                  <a:pt x="150509" y="60844"/>
                </a:lnTo>
                <a:lnTo>
                  <a:pt x="150507" y="60838"/>
                </a:lnTo>
                <a:lnTo>
                  <a:pt x="150507" y="60826"/>
                </a:lnTo>
                <a:lnTo>
                  <a:pt x="150521" y="60817"/>
                </a:lnTo>
                <a:lnTo>
                  <a:pt x="150532" y="60800"/>
                </a:lnTo>
                <a:lnTo>
                  <a:pt x="150531" y="60791"/>
                </a:lnTo>
                <a:lnTo>
                  <a:pt x="150524" y="60788"/>
                </a:lnTo>
                <a:lnTo>
                  <a:pt x="150515" y="60788"/>
                </a:lnTo>
                <a:lnTo>
                  <a:pt x="150509" y="60792"/>
                </a:lnTo>
                <a:lnTo>
                  <a:pt x="150502" y="60796"/>
                </a:lnTo>
                <a:lnTo>
                  <a:pt x="150493" y="60799"/>
                </a:lnTo>
                <a:lnTo>
                  <a:pt x="150487" y="60802"/>
                </a:lnTo>
                <a:lnTo>
                  <a:pt x="150478" y="60804"/>
                </a:lnTo>
                <a:lnTo>
                  <a:pt x="150468" y="60799"/>
                </a:lnTo>
                <a:lnTo>
                  <a:pt x="150461" y="60796"/>
                </a:lnTo>
                <a:lnTo>
                  <a:pt x="150453" y="60799"/>
                </a:lnTo>
                <a:lnTo>
                  <a:pt x="150448" y="60800"/>
                </a:lnTo>
                <a:lnTo>
                  <a:pt x="150439" y="60799"/>
                </a:lnTo>
                <a:lnTo>
                  <a:pt x="150434" y="60791"/>
                </a:lnTo>
                <a:lnTo>
                  <a:pt x="150428" y="60778"/>
                </a:lnTo>
                <a:lnTo>
                  <a:pt x="150424" y="60768"/>
                </a:lnTo>
                <a:lnTo>
                  <a:pt x="150419" y="60762"/>
                </a:lnTo>
                <a:lnTo>
                  <a:pt x="150409" y="60760"/>
                </a:lnTo>
                <a:lnTo>
                  <a:pt x="150402" y="60762"/>
                </a:lnTo>
                <a:lnTo>
                  <a:pt x="150395" y="60766"/>
                </a:lnTo>
                <a:lnTo>
                  <a:pt x="150390" y="60766"/>
                </a:lnTo>
                <a:lnTo>
                  <a:pt x="150373" y="60760"/>
                </a:lnTo>
                <a:lnTo>
                  <a:pt x="150362" y="60760"/>
                </a:lnTo>
                <a:lnTo>
                  <a:pt x="150355" y="60758"/>
                </a:lnTo>
                <a:lnTo>
                  <a:pt x="150345" y="60752"/>
                </a:lnTo>
                <a:lnTo>
                  <a:pt x="150334" y="60749"/>
                </a:lnTo>
                <a:lnTo>
                  <a:pt x="150314" y="60745"/>
                </a:lnTo>
                <a:lnTo>
                  <a:pt x="150304" y="60745"/>
                </a:lnTo>
                <a:lnTo>
                  <a:pt x="150296" y="60745"/>
                </a:lnTo>
                <a:lnTo>
                  <a:pt x="150284" y="60749"/>
                </a:lnTo>
                <a:lnTo>
                  <a:pt x="150275" y="60749"/>
                </a:lnTo>
                <a:lnTo>
                  <a:pt x="150268" y="60744"/>
                </a:lnTo>
                <a:lnTo>
                  <a:pt x="150268" y="60732"/>
                </a:lnTo>
                <a:lnTo>
                  <a:pt x="150262" y="60700"/>
                </a:lnTo>
                <a:lnTo>
                  <a:pt x="150248" y="60693"/>
                </a:lnTo>
                <a:lnTo>
                  <a:pt x="150233" y="60703"/>
                </a:lnTo>
                <a:lnTo>
                  <a:pt x="150230" y="60705"/>
                </a:lnTo>
                <a:lnTo>
                  <a:pt x="150228" y="60714"/>
                </a:lnTo>
                <a:lnTo>
                  <a:pt x="150225" y="60729"/>
                </a:lnTo>
                <a:lnTo>
                  <a:pt x="150225" y="60744"/>
                </a:lnTo>
                <a:lnTo>
                  <a:pt x="150221" y="60749"/>
                </a:lnTo>
                <a:lnTo>
                  <a:pt x="150216" y="60750"/>
                </a:lnTo>
                <a:lnTo>
                  <a:pt x="150206" y="60753"/>
                </a:lnTo>
                <a:lnTo>
                  <a:pt x="150201" y="60753"/>
                </a:lnTo>
                <a:lnTo>
                  <a:pt x="150191" y="60753"/>
                </a:lnTo>
                <a:lnTo>
                  <a:pt x="150167" y="60753"/>
                </a:lnTo>
                <a:lnTo>
                  <a:pt x="150162" y="60758"/>
                </a:lnTo>
                <a:lnTo>
                  <a:pt x="150157" y="60770"/>
                </a:lnTo>
                <a:lnTo>
                  <a:pt x="150153" y="60775"/>
                </a:lnTo>
                <a:lnTo>
                  <a:pt x="150148" y="60771"/>
                </a:lnTo>
                <a:lnTo>
                  <a:pt x="150140" y="60765"/>
                </a:lnTo>
                <a:lnTo>
                  <a:pt x="150130" y="60760"/>
                </a:lnTo>
                <a:lnTo>
                  <a:pt x="150116" y="60753"/>
                </a:lnTo>
                <a:lnTo>
                  <a:pt x="150106" y="60749"/>
                </a:lnTo>
                <a:lnTo>
                  <a:pt x="150098" y="60749"/>
                </a:lnTo>
                <a:lnTo>
                  <a:pt x="150079" y="60745"/>
                </a:lnTo>
                <a:lnTo>
                  <a:pt x="150069" y="60745"/>
                </a:lnTo>
                <a:lnTo>
                  <a:pt x="150050" y="60742"/>
                </a:lnTo>
                <a:lnTo>
                  <a:pt x="150038" y="60742"/>
                </a:lnTo>
                <a:lnTo>
                  <a:pt x="150023" y="60742"/>
                </a:lnTo>
                <a:lnTo>
                  <a:pt x="150018" y="60742"/>
                </a:lnTo>
                <a:lnTo>
                  <a:pt x="150006" y="60742"/>
                </a:lnTo>
                <a:lnTo>
                  <a:pt x="149989" y="60737"/>
                </a:lnTo>
                <a:lnTo>
                  <a:pt x="149978" y="60727"/>
                </a:lnTo>
                <a:lnTo>
                  <a:pt x="149959" y="60726"/>
                </a:lnTo>
                <a:lnTo>
                  <a:pt x="149944" y="60723"/>
                </a:lnTo>
                <a:lnTo>
                  <a:pt x="149932" y="60719"/>
                </a:lnTo>
                <a:lnTo>
                  <a:pt x="149890" y="60727"/>
                </a:lnTo>
                <a:lnTo>
                  <a:pt x="149873" y="60719"/>
                </a:lnTo>
                <a:lnTo>
                  <a:pt x="149859" y="60714"/>
                </a:lnTo>
                <a:lnTo>
                  <a:pt x="149842" y="60703"/>
                </a:lnTo>
                <a:lnTo>
                  <a:pt x="149834" y="60690"/>
                </a:lnTo>
                <a:lnTo>
                  <a:pt x="149822" y="60669"/>
                </a:lnTo>
                <a:lnTo>
                  <a:pt x="149819" y="60665"/>
                </a:lnTo>
                <a:lnTo>
                  <a:pt x="149808" y="60648"/>
                </a:lnTo>
                <a:lnTo>
                  <a:pt x="149795" y="60630"/>
                </a:lnTo>
                <a:lnTo>
                  <a:pt x="149788" y="60614"/>
                </a:lnTo>
                <a:lnTo>
                  <a:pt x="149774" y="60607"/>
                </a:lnTo>
                <a:lnTo>
                  <a:pt x="149759" y="60607"/>
                </a:lnTo>
                <a:lnTo>
                  <a:pt x="149753" y="60607"/>
                </a:lnTo>
                <a:lnTo>
                  <a:pt x="149734" y="60601"/>
                </a:lnTo>
                <a:lnTo>
                  <a:pt x="149734" y="60589"/>
                </a:lnTo>
                <a:lnTo>
                  <a:pt x="149736" y="60581"/>
                </a:lnTo>
                <a:lnTo>
                  <a:pt x="149731" y="60572"/>
                </a:lnTo>
                <a:lnTo>
                  <a:pt x="149717" y="60562"/>
                </a:lnTo>
                <a:lnTo>
                  <a:pt x="149705" y="60557"/>
                </a:lnTo>
                <a:lnTo>
                  <a:pt x="149697" y="60557"/>
                </a:lnTo>
                <a:lnTo>
                  <a:pt x="149688" y="60552"/>
                </a:lnTo>
                <a:lnTo>
                  <a:pt x="149676" y="60547"/>
                </a:lnTo>
                <a:lnTo>
                  <a:pt x="149676" y="60539"/>
                </a:lnTo>
                <a:lnTo>
                  <a:pt x="149668" y="60526"/>
                </a:lnTo>
                <a:lnTo>
                  <a:pt x="149658" y="60516"/>
                </a:lnTo>
                <a:lnTo>
                  <a:pt x="149649" y="60516"/>
                </a:lnTo>
                <a:lnTo>
                  <a:pt x="149643" y="60518"/>
                </a:lnTo>
                <a:lnTo>
                  <a:pt x="149631" y="60515"/>
                </a:lnTo>
                <a:lnTo>
                  <a:pt x="149626" y="60510"/>
                </a:lnTo>
                <a:lnTo>
                  <a:pt x="149617" y="60507"/>
                </a:lnTo>
                <a:lnTo>
                  <a:pt x="149612" y="60508"/>
                </a:lnTo>
                <a:lnTo>
                  <a:pt x="149607" y="60508"/>
                </a:lnTo>
                <a:lnTo>
                  <a:pt x="149600" y="60505"/>
                </a:lnTo>
                <a:lnTo>
                  <a:pt x="149597" y="60502"/>
                </a:lnTo>
                <a:lnTo>
                  <a:pt x="149597" y="60492"/>
                </a:lnTo>
                <a:lnTo>
                  <a:pt x="149595" y="60487"/>
                </a:lnTo>
                <a:lnTo>
                  <a:pt x="149588" y="60482"/>
                </a:lnTo>
                <a:lnTo>
                  <a:pt x="149582" y="60482"/>
                </a:lnTo>
                <a:lnTo>
                  <a:pt x="149575" y="60481"/>
                </a:lnTo>
                <a:lnTo>
                  <a:pt x="149560" y="60479"/>
                </a:lnTo>
                <a:lnTo>
                  <a:pt x="149555" y="60479"/>
                </a:lnTo>
                <a:lnTo>
                  <a:pt x="149553" y="60471"/>
                </a:lnTo>
                <a:lnTo>
                  <a:pt x="149556" y="60464"/>
                </a:lnTo>
                <a:lnTo>
                  <a:pt x="149558" y="60463"/>
                </a:lnTo>
                <a:lnTo>
                  <a:pt x="149558" y="60456"/>
                </a:lnTo>
                <a:lnTo>
                  <a:pt x="149556" y="60451"/>
                </a:lnTo>
                <a:lnTo>
                  <a:pt x="149551" y="60445"/>
                </a:lnTo>
                <a:lnTo>
                  <a:pt x="149543" y="60440"/>
                </a:lnTo>
                <a:lnTo>
                  <a:pt x="149536" y="60439"/>
                </a:lnTo>
                <a:lnTo>
                  <a:pt x="149529" y="60439"/>
                </a:lnTo>
                <a:lnTo>
                  <a:pt x="149524" y="60439"/>
                </a:lnTo>
                <a:lnTo>
                  <a:pt x="149519" y="60439"/>
                </a:lnTo>
                <a:lnTo>
                  <a:pt x="149519" y="60447"/>
                </a:lnTo>
                <a:lnTo>
                  <a:pt x="149519" y="60451"/>
                </a:lnTo>
                <a:lnTo>
                  <a:pt x="149517" y="60455"/>
                </a:lnTo>
                <a:lnTo>
                  <a:pt x="149511" y="60455"/>
                </a:lnTo>
                <a:lnTo>
                  <a:pt x="149507" y="60455"/>
                </a:lnTo>
                <a:lnTo>
                  <a:pt x="149500" y="60456"/>
                </a:lnTo>
                <a:lnTo>
                  <a:pt x="149497" y="60458"/>
                </a:lnTo>
                <a:lnTo>
                  <a:pt x="149495" y="60456"/>
                </a:lnTo>
                <a:lnTo>
                  <a:pt x="149490" y="60451"/>
                </a:lnTo>
                <a:lnTo>
                  <a:pt x="149487" y="60445"/>
                </a:lnTo>
                <a:lnTo>
                  <a:pt x="149482" y="60445"/>
                </a:lnTo>
                <a:lnTo>
                  <a:pt x="149475" y="60447"/>
                </a:lnTo>
                <a:lnTo>
                  <a:pt x="149468" y="60447"/>
                </a:lnTo>
                <a:lnTo>
                  <a:pt x="149463" y="60453"/>
                </a:lnTo>
                <a:lnTo>
                  <a:pt x="149462" y="60455"/>
                </a:lnTo>
                <a:lnTo>
                  <a:pt x="149458" y="60460"/>
                </a:lnTo>
                <a:lnTo>
                  <a:pt x="149455" y="60451"/>
                </a:lnTo>
                <a:lnTo>
                  <a:pt x="149453" y="60445"/>
                </a:lnTo>
                <a:lnTo>
                  <a:pt x="149453" y="60437"/>
                </a:lnTo>
                <a:lnTo>
                  <a:pt x="149456" y="60430"/>
                </a:lnTo>
                <a:lnTo>
                  <a:pt x="149460" y="60429"/>
                </a:lnTo>
                <a:lnTo>
                  <a:pt x="149456" y="60422"/>
                </a:lnTo>
                <a:lnTo>
                  <a:pt x="149448" y="60417"/>
                </a:lnTo>
                <a:lnTo>
                  <a:pt x="149441" y="60409"/>
                </a:lnTo>
                <a:lnTo>
                  <a:pt x="149433" y="60401"/>
                </a:lnTo>
                <a:lnTo>
                  <a:pt x="149429" y="60396"/>
                </a:lnTo>
                <a:lnTo>
                  <a:pt x="149424" y="60393"/>
                </a:lnTo>
                <a:lnTo>
                  <a:pt x="149419" y="60388"/>
                </a:lnTo>
                <a:lnTo>
                  <a:pt x="149418" y="60385"/>
                </a:lnTo>
                <a:lnTo>
                  <a:pt x="149418" y="60375"/>
                </a:lnTo>
                <a:lnTo>
                  <a:pt x="149421" y="60372"/>
                </a:lnTo>
                <a:lnTo>
                  <a:pt x="149421" y="60367"/>
                </a:lnTo>
                <a:lnTo>
                  <a:pt x="149418" y="60367"/>
                </a:lnTo>
                <a:lnTo>
                  <a:pt x="149407" y="60365"/>
                </a:lnTo>
                <a:lnTo>
                  <a:pt x="149404" y="60365"/>
                </a:lnTo>
                <a:lnTo>
                  <a:pt x="149387" y="60362"/>
                </a:lnTo>
                <a:lnTo>
                  <a:pt x="149380" y="60361"/>
                </a:lnTo>
                <a:lnTo>
                  <a:pt x="149377" y="60359"/>
                </a:lnTo>
                <a:lnTo>
                  <a:pt x="149377" y="60352"/>
                </a:lnTo>
                <a:lnTo>
                  <a:pt x="149377" y="60344"/>
                </a:lnTo>
                <a:lnTo>
                  <a:pt x="149380" y="60336"/>
                </a:lnTo>
                <a:lnTo>
                  <a:pt x="149379" y="60328"/>
                </a:lnTo>
                <a:lnTo>
                  <a:pt x="149372" y="60322"/>
                </a:lnTo>
                <a:lnTo>
                  <a:pt x="149363" y="60318"/>
                </a:lnTo>
                <a:lnTo>
                  <a:pt x="149353" y="60322"/>
                </a:lnTo>
                <a:lnTo>
                  <a:pt x="149352" y="60323"/>
                </a:lnTo>
                <a:lnTo>
                  <a:pt x="149346" y="60327"/>
                </a:lnTo>
                <a:lnTo>
                  <a:pt x="149340" y="60325"/>
                </a:lnTo>
                <a:lnTo>
                  <a:pt x="149336" y="60325"/>
                </a:lnTo>
                <a:lnTo>
                  <a:pt x="149319" y="60325"/>
                </a:lnTo>
                <a:lnTo>
                  <a:pt x="149319" y="60318"/>
                </a:lnTo>
                <a:lnTo>
                  <a:pt x="149321" y="60307"/>
                </a:lnTo>
                <a:lnTo>
                  <a:pt x="149324" y="60305"/>
                </a:lnTo>
                <a:lnTo>
                  <a:pt x="149326" y="60301"/>
                </a:lnTo>
                <a:lnTo>
                  <a:pt x="149323" y="60292"/>
                </a:lnTo>
                <a:lnTo>
                  <a:pt x="149314" y="60292"/>
                </a:lnTo>
                <a:lnTo>
                  <a:pt x="149304" y="60292"/>
                </a:lnTo>
                <a:lnTo>
                  <a:pt x="149299" y="60289"/>
                </a:lnTo>
                <a:lnTo>
                  <a:pt x="149291" y="60284"/>
                </a:lnTo>
                <a:lnTo>
                  <a:pt x="149287" y="60284"/>
                </a:lnTo>
                <a:lnTo>
                  <a:pt x="149284" y="60289"/>
                </a:lnTo>
                <a:lnTo>
                  <a:pt x="149279" y="60291"/>
                </a:lnTo>
                <a:lnTo>
                  <a:pt x="149275" y="60288"/>
                </a:lnTo>
                <a:lnTo>
                  <a:pt x="149269" y="60283"/>
                </a:lnTo>
                <a:lnTo>
                  <a:pt x="149265" y="60281"/>
                </a:lnTo>
                <a:lnTo>
                  <a:pt x="149265" y="60276"/>
                </a:lnTo>
                <a:lnTo>
                  <a:pt x="149262" y="60268"/>
                </a:lnTo>
                <a:lnTo>
                  <a:pt x="149264" y="60262"/>
                </a:lnTo>
                <a:lnTo>
                  <a:pt x="149267" y="60257"/>
                </a:lnTo>
                <a:lnTo>
                  <a:pt x="149272" y="60245"/>
                </a:lnTo>
                <a:lnTo>
                  <a:pt x="149260" y="60245"/>
                </a:lnTo>
                <a:lnTo>
                  <a:pt x="149253" y="60245"/>
                </a:lnTo>
                <a:lnTo>
                  <a:pt x="149247" y="60245"/>
                </a:lnTo>
                <a:lnTo>
                  <a:pt x="149237" y="60244"/>
                </a:lnTo>
                <a:lnTo>
                  <a:pt x="149223" y="60242"/>
                </a:lnTo>
                <a:lnTo>
                  <a:pt x="149216" y="60236"/>
                </a:lnTo>
                <a:lnTo>
                  <a:pt x="149216" y="60227"/>
                </a:lnTo>
                <a:lnTo>
                  <a:pt x="149216" y="60224"/>
                </a:lnTo>
                <a:lnTo>
                  <a:pt x="149218" y="60218"/>
                </a:lnTo>
                <a:lnTo>
                  <a:pt x="149223" y="60215"/>
                </a:lnTo>
                <a:lnTo>
                  <a:pt x="149225" y="60208"/>
                </a:lnTo>
                <a:lnTo>
                  <a:pt x="149225" y="60205"/>
                </a:lnTo>
                <a:lnTo>
                  <a:pt x="149218" y="60197"/>
                </a:lnTo>
                <a:lnTo>
                  <a:pt x="149211" y="60193"/>
                </a:lnTo>
                <a:lnTo>
                  <a:pt x="149206" y="60190"/>
                </a:lnTo>
                <a:lnTo>
                  <a:pt x="149198" y="60190"/>
                </a:lnTo>
                <a:lnTo>
                  <a:pt x="149187" y="60190"/>
                </a:lnTo>
                <a:lnTo>
                  <a:pt x="149181" y="60190"/>
                </a:lnTo>
                <a:lnTo>
                  <a:pt x="149172" y="60184"/>
                </a:lnTo>
                <a:lnTo>
                  <a:pt x="149171" y="60181"/>
                </a:lnTo>
                <a:lnTo>
                  <a:pt x="149165" y="60174"/>
                </a:lnTo>
                <a:lnTo>
                  <a:pt x="149159" y="60166"/>
                </a:lnTo>
                <a:lnTo>
                  <a:pt x="149155" y="60164"/>
                </a:lnTo>
                <a:lnTo>
                  <a:pt x="149150" y="60164"/>
                </a:lnTo>
                <a:lnTo>
                  <a:pt x="149138" y="60164"/>
                </a:lnTo>
                <a:lnTo>
                  <a:pt x="149137" y="60159"/>
                </a:lnTo>
                <a:lnTo>
                  <a:pt x="149137" y="60143"/>
                </a:lnTo>
                <a:lnTo>
                  <a:pt x="149130" y="60135"/>
                </a:lnTo>
                <a:lnTo>
                  <a:pt x="149128" y="60135"/>
                </a:lnTo>
                <a:lnTo>
                  <a:pt x="149121" y="60133"/>
                </a:lnTo>
                <a:lnTo>
                  <a:pt x="149110" y="60130"/>
                </a:lnTo>
                <a:lnTo>
                  <a:pt x="149101" y="60128"/>
                </a:lnTo>
                <a:lnTo>
                  <a:pt x="149093" y="60128"/>
                </a:lnTo>
                <a:lnTo>
                  <a:pt x="149094" y="60120"/>
                </a:lnTo>
                <a:lnTo>
                  <a:pt x="149096" y="60119"/>
                </a:lnTo>
                <a:lnTo>
                  <a:pt x="149099" y="60117"/>
                </a:lnTo>
                <a:lnTo>
                  <a:pt x="149103" y="60111"/>
                </a:lnTo>
                <a:lnTo>
                  <a:pt x="149106" y="60107"/>
                </a:lnTo>
                <a:lnTo>
                  <a:pt x="149103" y="60103"/>
                </a:lnTo>
                <a:lnTo>
                  <a:pt x="149096" y="60103"/>
                </a:lnTo>
                <a:lnTo>
                  <a:pt x="149086" y="60103"/>
                </a:lnTo>
                <a:lnTo>
                  <a:pt x="149083" y="60099"/>
                </a:lnTo>
                <a:lnTo>
                  <a:pt x="149077" y="60088"/>
                </a:lnTo>
                <a:lnTo>
                  <a:pt x="149071" y="60083"/>
                </a:lnTo>
                <a:lnTo>
                  <a:pt x="149064" y="60072"/>
                </a:lnTo>
                <a:lnTo>
                  <a:pt x="149062" y="60065"/>
                </a:lnTo>
                <a:lnTo>
                  <a:pt x="149050" y="60065"/>
                </a:lnTo>
                <a:lnTo>
                  <a:pt x="149045" y="60072"/>
                </a:lnTo>
                <a:lnTo>
                  <a:pt x="149044" y="60073"/>
                </a:lnTo>
                <a:lnTo>
                  <a:pt x="149037" y="60073"/>
                </a:lnTo>
                <a:lnTo>
                  <a:pt x="149030" y="60064"/>
                </a:lnTo>
                <a:lnTo>
                  <a:pt x="149022" y="60052"/>
                </a:lnTo>
                <a:lnTo>
                  <a:pt x="149015" y="60042"/>
                </a:lnTo>
                <a:lnTo>
                  <a:pt x="149006" y="60039"/>
                </a:lnTo>
                <a:lnTo>
                  <a:pt x="149000" y="60039"/>
                </a:lnTo>
                <a:lnTo>
                  <a:pt x="148983" y="60036"/>
                </a:lnTo>
                <a:lnTo>
                  <a:pt x="148969" y="60028"/>
                </a:lnTo>
                <a:lnTo>
                  <a:pt x="148961" y="60015"/>
                </a:lnTo>
                <a:lnTo>
                  <a:pt x="148951" y="60002"/>
                </a:lnTo>
                <a:lnTo>
                  <a:pt x="148944" y="59984"/>
                </a:lnTo>
                <a:lnTo>
                  <a:pt x="148940" y="59975"/>
                </a:lnTo>
                <a:lnTo>
                  <a:pt x="148934" y="59963"/>
                </a:lnTo>
                <a:lnTo>
                  <a:pt x="148934" y="59960"/>
                </a:lnTo>
                <a:lnTo>
                  <a:pt x="148937" y="59960"/>
                </a:lnTo>
                <a:lnTo>
                  <a:pt x="148942" y="59963"/>
                </a:lnTo>
                <a:lnTo>
                  <a:pt x="148946" y="59968"/>
                </a:lnTo>
                <a:lnTo>
                  <a:pt x="148949" y="59968"/>
                </a:lnTo>
                <a:lnTo>
                  <a:pt x="148952" y="59968"/>
                </a:lnTo>
                <a:lnTo>
                  <a:pt x="148956" y="59963"/>
                </a:lnTo>
                <a:lnTo>
                  <a:pt x="148956" y="59952"/>
                </a:lnTo>
                <a:lnTo>
                  <a:pt x="148954" y="59942"/>
                </a:lnTo>
                <a:lnTo>
                  <a:pt x="148944" y="59939"/>
                </a:lnTo>
                <a:lnTo>
                  <a:pt x="148935" y="59937"/>
                </a:lnTo>
                <a:lnTo>
                  <a:pt x="148932" y="59930"/>
                </a:lnTo>
                <a:lnTo>
                  <a:pt x="148925" y="59922"/>
                </a:lnTo>
                <a:lnTo>
                  <a:pt x="148917" y="59903"/>
                </a:lnTo>
                <a:lnTo>
                  <a:pt x="148907" y="59893"/>
                </a:lnTo>
                <a:lnTo>
                  <a:pt x="148898" y="59883"/>
                </a:lnTo>
                <a:lnTo>
                  <a:pt x="148885" y="59877"/>
                </a:lnTo>
                <a:lnTo>
                  <a:pt x="148871" y="59869"/>
                </a:lnTo>
                <a:lnTo>
                  <a:pt x="148854" y="59862"/>
                </a:lnTo>
                <a:lnTo>
                  <a:pt x="148842" y="59862"/>
                </a:lnTo>
                <a:lnTo>
                  <a:pt x="148839" y="59862"/>
                </a:lnTo>
                <a:lnTo>
                  <a:pt x="148834" y="59861"/>
                </a:lnTo>
                <a:lnTo>
                  <a:pt x="148829" y="59861"/>
                </a:lnTo>
                <a:lnTo>
                  <a:pt x="148827" y="59861"/>
                </a:lnTo>
                <a:lnTo>
                  <a:pt x="148827" y="59869"/>
                </a:lnTo>
                <a:lnTo>
                  <a:pt x="148827" y="59875"/>
                </a:lnTo>
                <a:lnTo>
                  <a:pt x="148827" y="59879"/>
                </a:lnTo>
                <a:lnTo>
                  <a:pt x="148827" y="59883"/>
                </a:lnTo>
                <a:lnTo>
                  <a:pt x="148824" y="59890"/>
                </a:lnTo>
                <a:lnTo>
                  <a:pt x="148822" y="59895"/>
                </a:lnTo>
                <a:lnTo>
                  <a:pt x="148814" y="59895"/>
                </a:lnTo>
                <a:lnTo>
                  <a:pt x="148805" y="59893"/>
                </a:lnTo>
                <a:lnTo>
                  <a:pt x="148793" y="59887"/>
                </a:lnTo>
                <a:lnTo>
                  <a:pt x="148775" y="59877"/>
                </a:lnTo>
                <a:lnTo>
                  <a:pt x="148770" y="59870"/>
                </a:lnTo>
                <a:lnTo>
                  <a:pt x="148776" y="59854"/>
                </a:lnTo>
                <a:lnTo>
                  <a:pt x="148787" y="59851"/>
                </a:lnTo>
                <a:lnTo>
                  <a:pt x="148795" y="59851"/>
                </a:lnTo>
                <a:lnTo>
                  <a:pt x="148800" y="59843"/>
                </a:lnTo>
                <a:lnTo>
                  <a:pt x="148800" y="59836"/>
                </a:lnTo>
                <a:lnTo>
                  <a:pt x="148793" y="59823"/>
                </a:lnTo>
                <a:lnTo>
                  <a:pt x="148780" y="59823"/>
                </a:lnTo>
                <a:lnTo>
                  <a:pt x="148771" y="59823"/>
                </a:lnTo>
                <a:lnTo>
                  <a:pt x="148763" y="59823"/>
                </a:lnTo>
                <a:lnTo>
                  <a:pt x="148753" y="59809"/>
                </a:lnTo>
                <a:lnTo>
                  <a:pt x="148731" y="59809"/>
                </a:lnTo>
                <a:lnTo>
                  <a:pt x="148717" y="59804"/>
                </a:lnTo>
                <a:lnTo>
                  <a:pt x="148707" y="59797"/>
                </a:lnTo>
                <a:lnTo>
                  <a:pt x="148690" y="59789"/>
                </a:lnTo>
                <a:lnTo>
                  <a:pt x="148677" y="59784"/>
                </a:lnTo>
                <a:lnTo>
                  <a:pt x="148671" y="59781"/>
                </a:lnTo>
                <a:lnTo>
                  <a:pt x="148666" y="59773"/>
                </a:lnTo>
                <a:lnTo>
                  <a:pt x="148666" y="59763"/>
                </a:lnTo>
                <a:lnTo>
                  <a:pt x="148665" y="59755"/>
                </a:lnTo>
                <a:lnTo>
                  <a:pt x="148656" y="59750"/>
                </a:lnTo>
                <a:lnTo>
                  <a:pt x="148644" y="59747"/>
                </a:lnTo>
                <a:lnTo>
                  <a:pt x="148638" y="59747"/>
                </a:lnTo>
                <a:lnTo>
                  <a:pt x="148634" y="59739"/>
                </a:lnTo>
                <a:lnTo>
                  <a:pt x="148634" y="59734"/>
                </a:lnTo>
                <a:lnTo>
                  <a:pt x="148641" y="59728"/>
                </a:lnTo>
                <a:lnTo>
                  <a:pt x="148644" y="59724"/>
                </a:lnTo>
                <a:lnTo>
                  <a:pt x="148648" y="59719"/>
                </a:lnTo>
                <a:lnTo>
                  <a:pt x="148643" y="59711"/>
                </a:lnTo>
                <a:lnTo>
                  <a:pt x="148634" y="59706"/>
                </a:lnTo>
                <a:lnTo>
                  <a:pt x="148627" y="59705"/>
                </a:lnTo>
                <a:lnTo>
                  <a:pt x="148627" y="59702"/>
                </a:lnTo>
                <a:lnTo>
                  <a:pt x="148624" y="59693"/>
                </a:lnTo>
                <a:lnTo>
                  <a:pt x="148624" y="59678"/>
                </a:lnTo>
                <a:lnTo>
                  <a:pt x="148622" y="59668"/>
                </a:lnTo>
                <a:lnTo>
                  <a:pt x="148616" y="59663"/>
                </a:lnTo>
                <a:lnTo>
                  <a:pt x="148607" y="59663"/>
                </a:lnTo>
                <a:lnTo>
                  <a:pt x="148597" y="59668"/>
                </a:lnTo>
                <a:lnTo>
                  <a:pt x="148588" y="59672"/>
                </a:lnTo>
                <a:lnTo>
                  <a:pt x="148577" y="59677"/>
                </a:lnTo>
                <a:lnTo>
                  <a:pt x="148567" y="59680"/>
                </a:lnTo>
                <a:lnTo>
                  <a:pt x="148558" y="59681"/>
                </a:lnTo>
                <a:lnTo>
                  <a:pt x="148551" y="59674"/>
                </a:lnTo>
                <a:lnTo>
                  <a:pt x="148545" y="59665"/>
                </a:lnTo>
                <a:lnTo>
                  <a:pt x="148548" y="59649"/>
                </a:lnTo>
                <a:lnTo>
                  <a:pt x="148539" y="59634"/>
                </a:lnTo>
                <a:lnTo>
                  <a:pt x="148532" y="59629"/>
                </a:lnTo>
                <a:lnTo>
                  <a:pt x="148522" y="59629"/>
                </a:lnTo>
                <a:lnTo>
                  <a:pt x="148518" y="59627"/>
                </a:lnTo>
                <a:lnTo>
                  <a:pt x="148512" y="59622"/>
                </a:lnTo>
                <a:lnTo>
                  <a:pt x="148506" y="59623"/>
                </a:lnTo>
                <a:lnTo>
                  <a:pt x="148501" y="59624"/>
                </a:lnTo>
                <a:lnTo>
                  <a:pt x="148493" y="59625"/>
                </a:lnTo>
                <a:lnTo>
                  <a:pt x="148491" y="59632"/>
                </a:lnTo>
                <a:lnTo>
                  <a:pt x="148490" y="59637"/>
                </a:lnTo>
                <a:lnTo>
                  <a:pt x="148485" y="59642"/>
                </a:lnTo>
                <a:lnTo>
                  <a:pt x="148483" y="59642"/>
                </a:lnTo>
                <a:lnTo>
                  <a:pt x="148478" y="59639"/>
                </a:lnTo>
                <a:lnTo>
                  <a:pt x="148475" y="59632"/>
                </a:lnTo>
                <a:lnTo>
                  <a:pt x="148474" y="59624"/>
                </a:lnTo>
                <a:lnTo>
                  <a:pt x="148465" y="59618"/>
                </a:lnTo>
                <a:lnTo>
                  <a:pt x="148456" y="59613"/>
                </a:lnTo>
                <a:lnTo>
                  <a:pt x="148452" y="59607"/>
                </a:lnTo>
                <a:lnTo>
                  <a:pt x="148452" y="59602"/>
                </a:lnTo>
                <a:lnTo>
                  <a:pt x="148456" y="59600"/>
                </a:lnTo>
                <a:lnTo>
                  <a:pt x="148461" y="59599"/>
                </a:lnTo>
                <a:lnTo>
                  <a:pt x="148462" y="59598"/>
                </a:lnTo>
                <a:lnTo>
                  <a:pt x="148462" y="59593"/>
                </a:lnTo>
                <a:lnTo>
                  <a:pt x="148453" y="59587"/>
                </a:lnTo>
                <a:lnTo>
                  <a:pt x="148447" y="59590"/>
                </a:lnTo>
                <a:lnTo>
                  <a:pt x="148443" y="59591"/>
                </a:lnTo>
                <a:lnTo>
                  <a:pt x="148439" y="59591"/>
                </a:lnTo>
                <a:lnTo>
                  <a:pt x="148424" y="59594"/>
                </a:lnTo>
                <a:lnTo>
                  <a:pt x="148418" y="59596"/>
                </a:lnTo>
                <a:lnTo>
                  <a:pt x="148418" y="59604"/>
                </a:lnTo>
                <a:lnTo>
                  <a:pt x="148424" y="59612"/>
                </a:lnTo>
                <a:lnTo>
                  <a:pt x="148429" y="59617"/>
                </a:lnTo>
                <a:lnTo>
                  <a:pt x="148429" y="59620"/>
                </a:lnTo>
                <a:lnTo>
                  <a:pt x="148429" y="59624"/>
                </a:lnTo>
                <a:lnTo>
                  <a:pt x="148426" y="59626"/>
                </a:lnTo>
                <a:lnTo>
                  <a:pt x="148418" y="59627"/>
                </a:lnTo>
                <a:lnTo>
                  <a:pt x="148408" y="59628"/>
                </a:lnTo>
                <a:lnTo>
                  <a:pt x="148402" y="59624"/>
                </a:lnTo>
                <a:lnTo>
                  <a:pt x="148394" y="59619"/>
                </a:lnTo>
                <a:lnTo>
                  <a:pt x="148387" y="59616"/>
                </a:lnTo>
                <a:lnTo>
                  <a:pt x="148380" y="59615"/>
                </a:lnTo>
                <a:lnTo>
                  <a:pt x="148374" y="59612"/>
                </a:lnTo>
                <a:lnTo>
                  <a:pt x="148366" y="59606"/>
                </a:lnTo>
                <a:lnTo>
                  <a:pt x="148365" y="59599"/>
                </a:lnTo>
                <a:lnTo>
                  <a:pt x="148364" y="59593"/>
                </a:lnTo>
                <a:lnTo>
                  <a:pt x="148367" y="59581"/>
                </a:lnTo>
                <a:lnTo>
                  <a:pt x="148360" y="59580"/>
                </a:lnTo>
                <a:lnTo>
                  <a:pt x="148353" y="59580"/>
                </a:lnTo>
                <a:lnTo>
                  <a:pt x="148351" y="59577"/>
                </a:lnTo>
                <a:lnTo>
                  <a:pt x="148348" y="59573"/>
                </a:lnTo>
                <a:lnTo>
                  <a:pt x="148340" y="59572"/>
                </a:lnTo>
                <a:lnTo>
                  <a:pt x="148334" y="59564"/>
                </a:lnTo>
                <a:lnTo>
                  <a:pt x="148324" y="59557"/>
                </a:lnTo>
                <a:lnTo>
                  <a:pt x="148317" y="59548"/>
                </a:lnTo>
                <a:lnTo>
                  <a:pt x="148317" y="59543"/>
                </a:lnTo>
                <a:lnTo>
                  <a:pt x="148325" y="59537"/>
                </a:lnTo>
                <a:lnTo>
                  <a:pt x="148328" y="59538"/>
                </a:lnTo>
                <a:lnTo>
                  <a:pt x="148333" y="59538"/>
                </a:lnTo>
                <a:lnTo>
                  <a:pt x="148336" y="59539"/>
                </a:lnTo>
                <a:lnTo>
                  <a:pt x="148340" y="59538"/>
                </a:lnTo>
                <a:lnTo>
                  <a:pt x="148344" y="59540"/>
                </a:lnTo>
                <a:lnTo>
                  <a:pt x="148345" y="59543"/>
                </a:lnTo>
                <a:lnTo>
                  <a:pt x="148346" y="59546"/>
                </a:lnTo>
                <a:lnTo>
                  <a:pt x="148348" y="59548"/>
                </a:lnTo>
                <a:lnTo>
                  <a:pt x="148353" y="59544"/>
                </a:lnTo>
                <a:lnTo>
                  <a:pt x="148355" y="59535"/>
                </a:lnTo>
                <a:lnTo>
                  <a:pt x="148356" y="59528"/>
                </a:lnTo>
                <a:lnTo>
                  <a:pt x="148358" y="59519"/>
                </a:lnTo>
                <a:lnTo>
                  <a:pt x="148359" y="59510"/>
                </a:lnTo>
                <a:lnTo>
                  <a:pt x="148359" y="59508"/>
                </a:lnTo>
                <a:lnTo>
                  <a:pt x="148358" y="59506"/>
                </a:lnTo>
                <a:lnTo>
                  <a:pt x="148353" y="59504"/>
                </a:lnTo>
                <a:lnTo>
                  <a:pt x="148353" y="59499"/>
                </a:lnTo>
                <a:lnTo>
                  <a:pt x="148353" y="59493"/>
                </a:lnTo>
                <a:lnTo>
                  <a:pt x="148344" y="59486"/>
                </a:lnTo>
                <a:lnTo>
                  <a:pt x="148337" y="59484"/>
                </a:lnTo>
                <a:lnTo>
                  <a:pt x="148332" y="59484"/>
                </a:lnTo>
                <a:lnTo>
                  <a:pt x="148329" y="59484"/>
                </a:lnTo>
                <a:lnTo>
                  <a:pt x="148326" y="59489"/>
                </a:lnTo>
                <a:lnTo>
                  <a:pt x="148326" y="59492"/>
                </a:lnTo>
                <a:lnTo>
                  <a:pt x="148328" y="59494"/>
                </a:lnTo>
                <a:lnTo>
                  <a:pt x="148330" y="59498"/>
                </a:lnTo>
                <a:lnTo>
                  <a:pt x="148330" y="59502"/>
                </a:lnTo>
                <a:lnTo>
                  <a:pt x="148326" y="59504"/>
                </a:lnTo>
                <a:lnTo>
                  <a:pt x="148323" y="59505"/>
                </a:lnTo>
                <a:lnTo>
                  <a:pt x="148318" y="59507"/>
                </a:lnTo>
                <a:lnTo>
                  <a:pt x="148315" y="59506"/>
                </a:lnTo>
                <a:lnTo>
                  <a:pt x="148309" y="59500"/>
                </a:lnTo>
                <a:lnTo>
                  <a:pt x="148309" y="59492"/>
                </a:lnTo>
                <a:lnTo>
                  <a:pt x="148305" y="59488"/>
                </a:lnTo>
                <a:lnTo>
                  <a:pt x="148302" y="59486"/>
                </a:lnTo>
                <a:lnTo>
                  <a:pt x="148302" y="59480"/>
                </a:lnTo>
                <a:lnTo>
                  <a:pt x="148304" y="59473"/>
                </a:lnTo>
                <a:lnTo>
                  <a:pt x="148299" y="59464"/>
                </a:lnTo>
                <a:lnTo>
                  <a:pt x="148290" y="59455"/>
                </a:lnTo>
                <a:lnTo>
                  <a:pt x="148288" y="59449"/>
                </a:lnTo>
                <a:lnTo>
                  <a:pt x="148286" y="59444"/>
                </a:lnTo>
                <a:lnTo>
                  <a:pt x="148279" y="59440"/>
                </a:lnTo>
                <a:lnTo>
                  <a:pt x="148276" y="59440"/>
                </a:lnTo>
                <a:lnTo>
                  <a:pt x="148273" y="59433"/>
                </a:lnTo>
                <a:lnTo>
                  <a:pt x="148267" y="59424"/>
                </a:lnTo>
                <a:lnTo>
                  <a:pt x="148267" y="59421"/>
                </a:lnTo>
                <a:lnTo>
                  <a:pt x="148268" y="59418"/>
                </a:lnTo>
                <a:lnTo>
                  <a:pt x="148269" y="59411"/>
                </a:lnTo>
                <a:lnTo>
                  <a:pt x="148271" y="59406"/>
                </a:lnTo>
                <a:lnTo>
                  <a:pt x="148275" y="59402"/>
                </a:lnTo>
                <a:lnTo>
                  <a:pt x="148275" y="59401"/>
                </a:lnTo>
                <a:lnTo>
                  <a:pt x="148269" y="59400"/>
                </a:lnTo>
                <a:lnTo>
                  <a:pt x="148267" y="59400"/>
                </a:lnTo>
                <a:lnTo>
                  <a:pt x="148266" y="59405"/>
                </a:lnTo>
                <a:lnTo>
                  <a:pt x="148265" y="59408"/>
                </a:lnTo>
                <a:lnTo>
                  <a:pt x="148260" y="59411"/>
                </a:lnTo>
                <a:lnTo>
                  <a:pt x="148256" y="59413"/>
                </a:lnTo>
                <a:lnTo>
                  <a:pt x="148254" y="59413"/>
                </a:lnTo>
                <a:lnTo>
                  <a:pt x="148252" y="59413"/>
                </a:lnTo>
                <a:lnTo>
                  <a:pt x="148248" y="59416"/>
                </a:lnTo>
                <a:lnTo>
                  <a:pt x="148245" y="59418"/>
                </a:lnTo>
                <a:lnTo>
                  <a:pt x="148244" y="59421"/>
                </a:lnTo>
                <a:lnTo>
                  <a:pt x="148242" y="59422"/>
                </a:lnTo>
                <a:lnTo>
                  <a:pt x="148237" y="59424"/>
                </a:lnTo>
                <a:lnTo>
                  <a:pt x="148234" y="59425"/>
                </a:lnTo>
                <a:lnTo>
                  <a:pt x="148230" y="59425"/>
                </a:lnTo>
                <a:lnTo>
                  <a:pt x="148227" y="59425"/>
                </a:lnTo>
                <a:lnTo>
                  <a:pt x="148227" y="59419"/>
                </a:lnTo>
                <a:lnTo>
                  <a:pt x="148228" y="59413"/>
                </a:lnTo>
                <a:lnTo>
                  <a:pt x="148230" y="59411"/>
                </a:lnTo>
                <a:lnTo>
                  <a:pt x="148230" y="59406"/>
                </a:lnTo>
                <a:lnTo>
                  <a:pt x="148224" y="59403"/>
                </a:lnTo>
                <a:lnTo>
                  <a:pt x="148213" y="59403"/>
                </a:lnTo>
                <a:lnTo>
                  <a:pt x="148206" y="59398"/>
                </a:lnTo>
                <a:lnTo>
                  <a:pt x="148201" y="59396"/>
                </a:lnTo>
                <a:lnTo>
                  <a:pt x="148200" y="59395"/>
                </a:lnTo>
                <a:lnTo>
                  <a:pt x="148200" y="59392"/>
                </a:lnTo>
                <a:lnTo>
                  <a:pt x="148199" y="59387"/>
                </a:lnTo>
                <a:lnTo>
                  <a:pt x="148199" y="59384"/>
                </a:lnTo>
                <a:lnTo>
                  <a:pt x="148203" y="59381"/>
                </a:lnTo>
                <a:lnTo>
                  <a:pt x="148207" y="59379"/>
                </a:lnTo>
                <a:lnTo>
                  <a:pt x="148210" y="59378"/>
                </a:lnTo>
                <a:lnTo>
                  <a:pt x="148211" y="59376"/>
                </a:lnTo>
                <a:lnTo>
                  <a:pt x="148213" y="59370"/>
                </a:lnTo>
                <a:lnTo>
                  <a:pt x="148210" y="59363"/>
                </a:lnTo>
                <a:lnTo>
                  <a:pt x="148206" y="59361"/>
                </a:lnTo>
                <a:lnTo>
                  <a:pt x="148204" y="59362"/>
                </a:lnTo>
                <a:lnTo>
                  <a:pt x="148201" y="59360"/>
                </a:lnTo>
                <a:lnTo>
                  <a:pt x="148199" y="59355"/>
                </a:lnTo>
                <a:lnTo>
                  <a:pt x="148199" y="59351"/>
                </a:lnTo>
                <a:lnTo>
                  <a:pt x="148199" y="59345"/>
                </a:lnTo>
                <a:lnTo>
                  <a:pt x="148194" y="59337"/>
                </a:lnTo>
                <a:lnTo>
                  <a:pt x="148194" y="59331"/>
                </a:lnTo>
                <a:lnTo>
                  <a:pt x="148191" y="59327"/>
                </a:lnTo>
                <a:lnTo>
                  <a:pt x="148184" y="59325"/>
                </a:lnTo>
                <a:lnTo>
                  <a:pt x="148183" y="59325"/>
                </a:lnTo>
                <a:lnTo>
                  <a:pt x="148180" y="59326"/>
                </a:lnTo>
                <a:lnTo>
                  <a:pt x="148180" y="59329"/>
                </a:lnTo>
                <a:lnTo>
                  <a:pt x="148180" y="59332"/>
                </a:lnTo>
                <a:lnTo>
                  <a:pt x="148180" y="59337"/>
                </a:lnTo>
                <a:lnTo>
                  <a:pt x="148177" y="59340"/>
                </a:lnTo>
                <a:lnTo>
                  <a:pt x="148172" y="59341"/>
                </a:lnTo>
                <a:lnTo>
                  <a:pt x="148166" y="59341"/>
                </a:lnTo>
                <a:lnTo>
                  <a:pt x="148162" y="59341"/>
                </a:lnTo>
                <a:lnTo>
                  <a:pt x="148158" y="59340"/>
                </a:lnTo>
                <a:lnTo>
                  <a:pt x="148156" y="59338"/>
                </a:lnTo>
                <a:lnTo>
                  <a:pt x="148155" y="59333"/>
                </a:lnTo>
                <a:lnTo>
                  <a:pt x="148159" y="59330"/>
                </a:lnTo>
                <a:lnTo>
                  <a:pt x="148165" y="59331"/>
                </a:lnTo>
                <a:lnTo>
                  <a:pt x="148168" y="59328"/>
                </a:lnTo>
                <a:lnTo>
                  <a:pt x="148168" y="59323"/>
                </a:lnTo>
                <a:lnTo>
                  <a:pt x="148166" y="59319"/>
                </a:lnTo>
                <a:lnTo>
                  <a:pt x="148167" y="59312"/>
                </a:lnTo>
                <a:lnTo>
                  <a:pt x="148172" y="59308"/>
                </a:lnTo>
                <a:lnTo>
                  <a:pt x="148172" y="59306"/>
                </a:lnTo>
                <a:lnTo>
                  <a:pt x="148165" y="59304"/>
                </a:lnTo>
                <a:lnTo>
                  <a:pt x="148161" y="59303"/>
                </a:lnTo>
                <a:lnTo>
                  <a:pt x="148156" y="59302"/>
                </a:lnTo>
                <a:lnTo>
                  <a:pt x="148150" y="59297"/>
                </a:lnTo>
                <a:lnTo>
                  <a:pt x="148146" y="59292"/>
                </a:lnTo>
                <a:lnTo>
                  <a:pt x="148146" y="59282"/>
                </a:lnTo>
                <a:lnTo>
                  <a:pt x="148140" y="59276"/>
                </a:lnTo>
                <a:lnTo>
                  <a:pt x="148135" y="59273"/>
                </a:lnTo>
                <a:lnTo>
                  <a:pt x="148128" y="59275"/>
                </a:lnTo>
                <a:lnTo>
                  <a:pt x="148126" y="59277"/>
                </a:lnTo>
                <a:lnTo>
                  <a:pt x="148125" y="59278"/>
                </a:lnTo>
                <a:lnTo>
                  <a:pt x="148117" y="59277"/>
                </a:lnTo>
                <a:lnTo>
                  <a:pt x="148113" y="59273"/>
                </a:lnTo>
                <a:lnTo>
                  <a:pt x="148111" y="59268"/>
                </a:lnTo>
                <a:lnTo>
                  <a:pt x="148112" y="59265"/>
                </a:lnTo>
                <a:lnTo>
                  <a:pt x="148111" y="59258"/>
                </a:lnTo>
                <a:lnTo>
                  <a:pt x="148112" y="59257"/>
                </a:lnTo>
                <a:lnTo>
                  <a:pt x="148106" y="59255"/>
                </a:lnTo>
                <a:lnTo>
                  <a:pt x="148102" y="59255"/>
                </a:lnTo>
                <a:lnTo>
                  <a:pt x="148096" y="59254"/>
                </a:lnTo>
                <a:lnTo>
                  <a:pt x="148093" y="59251"/>
                </a:lnTo>
                <a:lnTo>
                  <a:pt x="148090" y="59244"/>
                </a:lnTo>
                <a:lnTo>
                  <a:pt x="148084" y="59233"/>
                </a:lnTo>
                <a:lnTo>
                  <a:pt x="148084" y="59226"/>
                </a:lnTo>
                <a:lnTo>
                  <a:pt x="148082" y="59219"/>
                </a:lnTo>
                <a:lnTo>
                  <a:pt x="148081" y="59216"/>
                </a:lnTo>
                <a:lnTo>
                  <a:pt x="148077" y="59211"/>
                </a:lnTo>
                <a:lnTo>
                  <a:pt x="148072" y="59202"/>
                </a:lnTo>
                <a:lnTo>
                  <a:pt x="148067" y="59192"/>
                </a:lnTo>
                <a:lnTo>
                  <a:pt x="148063" y="59182"/>
                </a:lnTo>
                <a:lnTo>
                  <a:pt x="148058" y="59176"/>
                </a:lnTo>
                <a:lnTo>
                  <a:pt x="148049" y="59172"/>
                </a:lnTo>
                <a:lnTo>
                  <a:pt x="148035" y="59170"/>
                </a:lnTo>
                <a:lnTo>
                  <a:pt x="148025" y="59164"/>
                </a:lnTo>
                <a:lnTo>
                  <a:pt x="148017" y="59157"/>
                </a:lnTo>
                <a:lnTo>
                  <a:pt x="148009" y="59149"/>
                </a:lnTo>
                <a:lnTo>
                  <a:pt x="148002" y="59149"/>
                </a:lnTo>
                <a:lnTo>
                  <a:pt x="147996" y="59151"/>
                </a:lnTo>
                <a:lnTo>
                  <a:pt x="147992" y="59157"/>
                </a:lnTo>
                <a:lnTo>
                  <a:pt x="147989" y="59162"/>
                </a:lnTo>
                <a:lnTo>
                  <a:pt x="147985" y="59164"/>
                </a:lnTo>
                <a:lnTo>
                  <a:pt x="147980" y="59165"/>
                </a:lnTo>
                <a:lnTo>
                  <a:pt x="147978" y="59166"/>
                </a:lnTo>
                <a:lnTo>
                  <a:pt x="147973" y="59164"/>
                </a:lnTo>
                <a:lnTo>
                  <a:pt x="147969" y="59155"/>
                </a:lnTo>
                <a:lnTo>
                  <a:pt x="147961" y="59154"/>
                </a:lnTo>
                <a:lnTo>
                  <a:pt x="147954" y="59159"/>
                </a:lnTo>
                <a:lnTo>
                  <a:pt x="147950" y="59166"/>
                </a:lnTo>
                <a:lnTo>
                  <a:pt x="147944" y="59171"/>
                </a:lnTo>
                <a:lnTo>
                  <a:pt x="147940" y="59174"/>
                </a:lnTo>
                <a:lnTo>
                  <a:pt x="147930" y="59178"/>
                </a:lnTo>
                <a:lnTo>
                  <a:pt x="147921" y="59181"/>
                </a:lnTo>
                <a:lnTo>
                  <a:pt x="147914" y="59181"/>
                </a:lnTo>
                <a:lnTo>
                  <a:pt x="147904" y="59176"/>
                </a:lnTo>
                <a:lnTo>
                  <a:pt x="147896" y="59167"/>
                </a:lnTo>
                <a:lnTo>
                  <a:pt x="147893" y="59159"/>
                </a:lnTo>
                <a:lnTo>
                  <a:pt x="147896" y="59141"/>
                </a:lnTo>
                <a:lnTo>
                  <a:pt x="147896" y="59129"/>
                </a:lnTo>
                <a:lnTo>
                  <a:pt x="147892" y="59121"/>
                </a:lnTo>
                <a:lnTo>
                  <a:pt x="147882" y="59112"/>
                </a:lnTo>
                <a:lnTo>
                  <a:pt x="147881" y="59104"/>
                </a:lnTo>
                <a:lnTo>
                  <a:pt x="147881" y="59096"/>
                </a:lnTo>
                <a:lnTo>
                  <a:pt x="147890" y="59087"/>
                </a:lnTo>
                <a:lnTo>
                  <a:pt x="147892" y="59082"/>
                </a:lnTo>
                <a:lnTo>
                  <a:pt x="147888" y="59073"/>
                </a:lnTo>
                <a:lnTo>
                  <a:pt x="147881" y="59069"/>
                </a:lnTo>
                <a:lnTo>
                  <a:pt x="147872" y="59065"/>
                </a:lnTo>
                <a:lnTo>
                  <a:pt x="147859" y="59059"/>
                </a:lnTo>
                <a:lnTo>
                  <a:pt x="147849" y="59054"/>
                </a:lnTo>
                <a:lnTo>
                  <a:pt x="147834" y="59049"/>
                </a:lnTo>
                <a:lnTo>
                  <a:pt x="147821" y="59043"/>
                </a:lnTo>
                <a:lnTo>
                  <a:pt x="147815" y="59042"/>
                </a:lnTo>
                <a:lnTo>
                  <a:pt x="147806" y="59041"/>
                </a:lnTo>
                <a:lnTo>
                  <a:pt x="147798" y="59035"/>
                </a:lnTo>
                <a:lnTo>
                  <a:pt x="147789" y="59030"/>
                </a:lnTo>
                <a:lnTo>
                  <a:pt x="147782" y="59022"/>
                </a:lnTo>
                <a:lnTo>
                  <a:pt x="147780" y="59012"/>
                </a:lnTo>
                <a:lnTo>
                  <a:pt x="147778" y="58995"/>
                </a:lnTo>
                <a:lnTo>
                  <a:pt x="147770" y="58967"/>
                </a:lnTo>
                <a:lnTo>
                  <a:pt x="147767" y="58949"/>
                </a:lnTo>
                <a:lnTo>
                  <a:pt x="147760" y="58932"/>
                </a:lnTo>
                <a:lnTo>
                  <a:pt x="147758" y="58924"/>
                </a:lnTo>
                <a:lnTo>
                  <a:pt x="147756" y="58914"/>
                </a:lnTo>
                <a:lnTo>
                  <a:pt x="147755" y="58906"/>
                </a:lnTo>
                <a:lnTo>
                  <a:pt x="147753" y="58892"/>
                </a:lnTo>
                <a:lnTo>
                  <a:pt x="147750" y="58880"/>
                </a:lnTo>
                <a:lnTo>
                  <a:pt x="147748" y="58871"/>
                </a:lnTo>
                <a:lnTo>
                  <a:pt x="147741" y="58869"/>
                </a:lnTo>
                <a:lnTo>
                  <a:pt x="147738" y="58871"/>
                </a:lnTo>
                <a:lnTo>
                  <a:pt x="147735" y="58878"/>
                </a:lnTo>
                <a:lnTo>
                  <a:pt x="147733" y="58884"/>
                </a:lnTo>
                <a:lnTo>
                  <a:pt x="147730" y="58889"/>
                </a:lnTo>
                <a:lnTo>
                  <a:pt x="147721" y="58893"/>
                </a:lnTo>
                <a:lnTo>
                  <a:pt x="147715" y="58893"/>
                </a:lnTo>
                <a:lnTo>
                  <a:pt x="147709" y="58889"/>
                </a:lnTo>
                <a:lnTo>
                  <a:pt x="147696" y="58882"/>
                </a:lnTo>
                <a:lnTo>
                  <a:pt x="147686" y="58875"/>
                </a:lnTo>
                <a:lnTo>
                  <a:pt x="147677" y="58870"/>
                </a:lnTo>
                <a:lnTo>
                  <a:pt x="147666" y="58862"/>
                </a:lnTo>
                <a:lnTo>
                  <a:pt x="147654" y="58857"/>
                </a:lnTo>
                <a:lnTo>
                  <a:pt x="147642" y="58855"/>
                </a:lnTo>
                <a:lnTo>
                  <a:pt x="147633" y="58854"/>
                </a:lnTo>
                <a:lnTo>
                  <a:pt x="147619" y="58843"/>
                </a:lnTo>
                <a:lnTo>
                  <a:pt x="147612" y="58827"/>
                </a:lnTo>
                <a:lnTo>
                  <a:pt x="147607" y="58820"/>
                </a:lnTo>
                <a:lnTo>
                  <a:pt x="147601" y="58817"/>
                </a:lnTo>
                <a:lnTo>
                  <a:pt x="147594" y="58809"/>
                </a:lnTo>
                <a:lnTo>
                  <a:pt x="147585" y="58805"/>
                </a:lnTo>
                <a:lnTo>
                  <a:pt x="147575" y="58807"/>
                </a:lnTo>
                <a:lnTo>
                  <a:pt x="147554" y="58819"/>
                </a:lnTo>
                <a:lnTo>
                  <a:pt x="147545" y="58821"/>
                </a:lnTo>
                <a:lnTo>
                  <a:pt x="147536" y="58825"/>
                </a:lnTo>
                <a:lnTo>
                  <a:pt x="147530" y="58828"/>
                </a:lnTo>
                <a:lnTo>
                  <a:pt x="147521" y="58832"/>
                </a:lnTo>
                <a:lnTo>
                  <a:pt x="147499" y="58843"/>
                </a:lnTo>
                <a:lnTo>
                  <a:pt x="147493" y="58852"/>
                </a:lnTo>
                <a:lnTo>
                  <a:pt x="147486" y="58857"/>
                </a:lnTo>
                <a:lnTo>
                  <a:pt x="147475" y="58865"/>
                </a:lnTo>
                <a:lnTo>
                  <a:pt x="147469" y="58867"/>
                </a:lnTo>
                <a:lnTo>
                  <a:pt x="147458" y="58868"/>
                </a:lnTo>
                <a:lnTo>
                  <a:pt x="147448" y="58863"/>
                </a:lnTo>
                <a:lnTo>
                  <a:pt x="147448" y="58859"/>
                </a:lnTo>
                <a:lnTo>
                  <a:pt x="147454" y="58851"/>
                </a:lnTo>
                <a:lnTo>
                  <a:pt x="147457" y="58848"/>
                </a:lnTo>
                <a:lnTo>
                  <a:pt x="147456" y="58840"/>
                </a:lnTo>
                <a:lnTo>
                  <a:pt x="147452" y="58839"/>
                </a:lnTo>
                <a:lnTo>
                  <a:pt x="147446" y="58835"/>
                </a:lnTo>
                <a:lnTo>
                  <a:pt x="147442" y="58830"/>
                </a:lnTo>
                <a:lnTo>
                  <a:pt x="147435" y="58827"/>
                </a:lnTo>
                <a:lnTo>
                  <a:pt x="147431" y="58826"/>
                </a:lnTo>
                <a:lnTo>
                  <a:pt x="147425" y="58826"/>
                </a:lnTo>
                <a:lnTo>
                  <a:pt x="147418" y="58824"/>
                </a:lnTo>
                <a:lnTo>
                  <a:pt x="147410" y="58826"/>
                </a:lnTo>
                <a:lnTo>
                  <a:pt x="147405" y="58826"/>
                </a:lnTo>
                <a:lnTo>
                  <a:pt x="147402" y="58822"/>
                </a:lnTo>
                <a:lnTo>
                  <a:pt x="147398" y="58815"/>
                </a:lnTo>
                <a:lnTo>
                  <a:pt x="147395" y="58810"/>
                </a:lnTo>
                <a:lnTo>
                  <a:pt x="147395" y="58805"/>
                </a:lnTo>
                <a:lnTo>
                  <a:pt x="147394" y="58794"/>
                </a:lnTo>
                <a:lnTo>
                  <a:pt x="147392" y="58781"/>
                </a:lnTo>
                <a:lnTo>
                  <a:pt x="147389" y="58770"/>
                </a:lnTo>
                <a:lnTo>
                  <a:pt x="147389" y="58761"/>
                </a:lnTo>
                <a:lnTo>
                  <a:pt x="147389" y="58754"/>
                </a:lnTo>
                <a:lnTo>
                  <a:pt x="147389" y="58745"/>
                </a:lnTo>
                <a:lnTo>
                  <a:pt x="147383" y="58738"/>
                </a:lnTo>
                <a:lnTo>
                  <a:pt x="147374" y="58734"/>
                </a:lnTo>
                <a:lnTo>
                  <a:pt x="147366" y="58728"/>
                </a:lnTo>
                <a:lnTo>
                  <a:pt x="147365" y="58720"/>
                </a:lnTo>
                <a:lnTo>
                  <a:pt x="147364" y="58715"/>
                </a:lnTo>
                <a:lnTo>
                  <a:pt x="147370" y="58710"/>
                </a:lnTo>
                <a:lnTo>
                  <a:pt x="147377" y="58710"/>
                </a:lnTo>
                <a:lnTo>
                  <a:pt x="147384" y="58707"/>
                </a:lnTo>
                <a:lnTo>
                  <a:pt x="147391" y="58701"/>
                </a:lnTo>
                <a:lnTo>
                  <a:pt x="147393" y="58692"/>
                </a:lnTo>
                <a:lnTo>
                  <a:pt x="147393" y="58677"/>
                </a:lnTo>
                <a:lnTo>
                  <a:pt x="147387" y="58671"/>
                </a:lnTo>
                <a:lnTo>
                  <a:pt x="147375" y="58671"/>
                </a:lnTo>
                <a:lnTo>
                  <a:pt x="147366" y="58669"/>
                </a:lnTo>
                <a:lnTo>
                  <a:pt x="147360" y="58657"/>
                </a:lnTo>
                <a:lnTo>
                  <a:pt x="147355" y="58644"/>
                </a:lnTo>
                <a:lnTo>
                  <a:pt x="147355" y="58633"/>
                </a:lnTo>
                <a:lnTo>
                  <a:pt x="147350" y="58627"/>
                </a:lnTo>
                <a:lnTo>
                  <a:pt x="147341" y="58628"/>
                </a:lnTo>
                <a:lnTo>
                  <a:pt x="147334" y="58632"/>
                </a:lnTo>
                <a:lnTo>
                  <a:pt x="147324" y="58633"/>
                </a:lnTo>
                <a:lnTo>
                  <a:pt x="147315" y="58634"/>
                </a:lnTo>
                <a:lnTo>
                  <a:pt x="147310" y="58632"/>
                </a:lnTo>
                <a:lnTo>
                  <a:pt x="147310" y="58625"/>
                </a:lnTo>
                <a:lnTo>
                  <a:pt x="147312" y="58616"/>
                </a:lnTo>
                <a:lnTo>
                  <a:pt x="147312" y="58606"/>
                </a:lnTo>
                <a:lnTo>
                  <a:pt x="147310" y="58602"/>
                </a:lnTo>
                <a:lnTo>
                  <a:pt x="147303" y="58597"/>
                </a:lnTo>
                <a:lnTo>
                  <a:pt x="147299" y="58595"/>
                </a:lnTo>
                <a:lnTo>
                  <a:pt x="147289" y="58591"/>
                </a:lnTo>
                <a:lnTo>
                  <a:pt x="147281" y="58590"/>
                </a:lnTo>
                <a:lnTo>
                  <a:pt x="147277" y="58583"/>
                </a:lnTo>
                <a:lnTo>
                  <a:pt x="147277" y="58576"/>
                </a:lnTo>
                <a:lnTo>
                  <a:pt x="147281" y="58569"/>
                </a:lnTo>
                <a:lnTo>
                  <a:pt x="147287" y="58565"/>
                </a:lnTo>
                <a:lnTo>
                  <a:pt x="147291" y="58561"/>
                </a:lnTo>
                <a:lnTo>
                  <a:pt x="147294" y="58553"/>
                </a:lnTo>
                <a:lnTo>
                  <a:pt x="147294" y="58544"/>
                </a:lnTo>
                <a:lnTo>
                  <a:pt x="147294" y="58534"/>
                </a:lnTo>
                <a:lnTo>
                  <a:pt x="147289" y="58527"/>
                </a:lnTo>
                <a:lnTo>
                  <a:pt x="147281" y="58525"/>
                </a:lnTo>
                <a:lnTo>
                  <a:pt x="147272" y="58527"/>
                </a:lnTo>
                <a:lnTo>
                  <a:pt x="147264" y="58524"/>
                </a:lnTo>
                <a:lnTo>
                  <a:pt x="147256" y="58517"/>
                </a:lnTo>
                <a:lnTo>
                  <a:pt x="147243" y="58510"/>
                </a:lnTo>
                <a:lnTo>
                  <a:pt x="147213" y="58493"/>
                </a:lnTo>
                <a:lnTo>
                  <a:pt x="147200" y="58485"/>
                </a:lnTo>
                <a:lnTo>
                  <a:pt x="147188" y="58478"/>
                </a:lnTo>
                <a:lnTo>
                  <a:pt x="147182" y="58475"/>
                </a:lnTo>
                <a:lnTo>
                  <a:pt x="147179" y="58472"/>
                </a:lnTo>
                <a:lnTo>
                  <a:pt x="147169" y="58469"/>
                </a:lnTo>
                <a:lnTo>
                  <a:pt x="147161" y="58466"/>
                </a:lnTo>
                <a:lnTo>
                  <a:pt x="147149" y="58459"/>
                </a:lnTo>
                <a:lnTo>
                  <a:pt x="147142" y="58452"/>
                </a:lnTo>
                <a:lnTo>
                  <a:pt x="147147" y="58446"/>
                </a:lnTo>
                <a:lnTo>
                  <a:pt x="147151" y="58444"/>
                </a:lnTo>
                <a:lnTo>
                  <a:pt x="147155" y="58441"/>
                </a:lnTo>
                <a:lnTo>
                  <a:pt x="147157" y="58440"/>
                </a:lnTo>
                <a:lnTo>
                  <a:pt x="147160" y="58438"/>
                </a:lnTo>
                <a:lnTo>
                  <a:pt x="147168" y="58438"/>
                </a:lnTo>
                <a:lnTo>
                  <a:pt x="147174" y="58438"/>
                </a:lnTo>
                <a:lnTo>
                  <a:pt x="147175" y="58431"/>
                </a:lnTo>
                <a:lnTo>
                  <a:pt x="147168" y="58424"/>
                </a:lnTo>
                <a:lnTo>
                  <a:pt x="147162" y="58420"/>
                </a:lnTo>
                <a:lnTo>
                  <a:pt x="147161" y="58419"/>
                </a:lnTo>
                <a:lnTo>
                  <a:pt x="147160" y="58415"/>
                </a:lnTo>
                <a:lnTo>
                  <a:pt x="147155" y="58411"/>
                </a:lnTo>
                <a:lnTo>
                  <a:pt x="147146" y="58414"/>
                </a:lnTo>
                <a:lnTo>
                  <a:pt x="147141" y="58417"/>
                </a:lnTo>
                <a:lnTo>
                  <a:pt x="147135" y="58417"/>
                </a:lnTo>
                <a:lnTo>
                  <a:pt x="147127" y="58414"/>
                </a:lnTo>
                <a:lnTo>
                  <a:pt x="147120" y="58411"/>
                </a:lnTo>
                <a:lnTo>
                  <a:pt x="147117" y="58406"/>
                </a:lnTo>
                <a:lnTo>
                  <a:pt x="147117" y="58398"/>
                </a:lnTo>
                <a:lnTo>
                  <a:pt x="147119" y="58389"/>
                </a:lnTo>
                <a:lnTo>
                  <a:pt x="147123" y="58384"/>
                </a:lnTo>
                <a:lnTo>
                  <a:pt x="147118" y="58376"/>
                </a:lnTo>
                <a:lnTo>
                  <a:pt x="147104" y="58369"/>
                </a:lnTo>
                <a:lnTo>
                  <a:pt x="147082" y="58360"/>
                </a:lnTo>
                <a:lnTo>
                  <a:pt x="147066" y="58353"/>
                </a:lnTo>
                <a:lnTo>
                  <a:pt x="147051" y="58348"/>
                </a:lnTo>
                <a:lnTo>
                  <a:pt x="147029" y="58339"/>
                </a:lnTo>
                <a:lnTo>
                  <a:pt x="147019" y="58331"/>
                </a:lnTo>
                <a:lnTo>
                  <a:pt x="147008" y="58321"/>
                </a:lnTo>
                <a:lnTo>
                  <a:pt x="147000" y="58311"/>
                </a:lnTo>
                <a:lnTo>
                  <a:pt x="146985" y="58290"/>
                </a:lnTo>
                <a:lnTo>
                  <a:pt x="146974" y="58273"/>
                </a:lnTo>
                <a:lnTo>
                  <a:pt x="146970" y="58261"/>
                </a:lnTo>
                <a:lnTo>
                  <a:pt x="146977" y="58252"/>
                </a:lnTo>
                <a:lnTo>
                  <a:pt x="146981" y="58243"/>
                </a:lnTo>
                <a:lnTo>
                  <a:pt x="146987" y="58237"/>
                </a:lnTo>
                <a:lnTo>
                  <a:pt x="146993" y="58225"/>
                </a:lnTo>
                <a:lnTo>
                  <a:pt x="146997" y="58215"/>
                </a:lnTo>
                <a:lnTo>
                  <a:pt x="146998" y="58199"/>
                </a:lnTo>
                <a:lnTo>
                  <a:pt x="146998" y="58187"/>
                </a:lnTo>
                <a:lnTo>
                  <a:pt x="146998" y="58176"/>
                </a:lnTo>
                <a:lnTo>
                  <a:pt x="146997" y="58162"/>
                </a:lnTo>
                <a:lnTo>
                  <a:pt x="146997" y="58148"/>
                </a:lnTo>
                <a:lnTo>
                  <a:pt x="147000" y="58136"/>
                </a:lnTo>
                <a:lnTo>
                  <a:pt x="147003" y="58128"/>
                </a:lnTo>
                <a:lnTo>
                  <a:pt x="147006" y="58120"/>
                </a:lnTo>
                <a:lnTo>
                  <a:pt x="147000" y="58114"/>
                </a:lnTo>
                <a:lnTo>
                  <a:pt x="146995" y="58109"/>
                </a:lnTo>
                <a:lnTo>
                  <a:pt x="146981" y="58109"/>
                </a:lnTo>
                <a:lnTo>
                  <a:pt x="146976" y="58108"/>
                </a:lnTo>
                <a:lnTo>
                  <a:pt x="146967" y="58106"/>
                </a:lnTo>
                <a:lnTo>
                  <a:pt x="146954" y="58100"/>
                </a:lnTo>
                <a:lnTo>
                  <a:pt x="146946" y="58093"/>
                </a:lnTo>
                <a:lnTo>
                  <a:pt x="146940" y="58079"/>
                </a:lnTo>
                <a:lnTo>
                  <a:pt x="146938" y="58067"/>
                </a:lnTo>
                <a:lnTo>
                  <a:pt x="146939" y="58059"/>
                </a:lnTo>
                <a:lnTo>
                  <a:pt x="146940" y="58049"/>
                </a:lnTo>
                <a:lnTo>
                  <a:pt x="146938" y="58040"/>
                </a:lnTo>
                <a:lnTo>
                  <a:pt x="146932" y="58033"/>
                </a:lnTo>
                <a:lnTo>
                  <a:pt x="146926" y="58031"/>
                </a:lnTo>
                <a:lnTo>
                  <a:pt x="146917" y="58029"/>
                </a:lnTo>
                <a:lnTo>
                  <a:pt x="146910" y="58029"/>
                </a:lnTo>
                <a:lnTo>
                  <a:pt x="146904" y="58028"/>
                </a:lnTo>
                <a:lnTo>
                  <a:pt x="146898" y="58024"/>
                </a:lnTo>
                <a:lnTo>
                  <a:pt x="146889" y="58020"/>
                </a:lnTo>
                <a:lnTo>
                  <a:pt x="146880" y="58011"/>
                </a:lnTo>
                <a:lnTo>
                  <a:pt x="146871" y="58006"/>
                </a:lnTo>
                <a:lnTo>
                  <a:pt x="146860" y="57996"/>
                </a:lnTo>
                <a:lnTo>
                  <a:pt x="146856" y="57991"/>
                </a:lnTo>
                <a:lnTo>
                  <a:pt x="146852" y="57985"/>
                </a:lnTo>
                <a:lnTo>
                  <a:pt x="146851" y="57965"/>
                </a:lnTo>
                <a:lnTo>
                  <a:pt x="146854" y="57959"/>
                </a:lnTo>
                <a:lnTo>
                  <a:pt x="146858" y="57955"/>
                </a:lnTo>
                <a:lnTo>
                  <a:pt x="146861" y="57946"/>
                </a:lnTo>
                <a:lnTo>
                  <a:pt x="146864" y="57937"/>
                </a:lnTo>
                <a:lnTo>
                  <a:pt x="146866" y="57926"/>
                </a:lnTo>
                <a:lnTo>
                  <a:pt x="146867" y="57917"/>
                </a:lnTo>
                <a:lnTo>
                  <a:pt x="146860" y="57912"/>
                </a:lnTo>
                <a:lnTo>
                  <a:pt x="146854" y="57912"/>
                </a:lnTo>
                <a:lnTo>
                  <a:pt x="146846" y="57912"/>
                </a:lnTo>
                <a:lnTo>
                  <a:pt x="146840" y="57919"/>
                </a:lnTo>
                <a:lnTo>
                  <a:pt x="146836" y="57924"/>
                </a:lnTo>
                <a:lnTo>
                  <a:pt x="146833" y="57932"/>
                </a:lnTo>
                <a:lnTo>
                  <a:pt x="146828" y="57938"/>
                </a:lnTo>
                <a:lnTo>
                  <a:pt x="146824" y="57944"/>
                </a:lnTo>
                <a:lnTo>
                  <a:pt x="146819" y="57950"/>
                </a:lnTo>
                <a:lnTo>
                  <a:pt x="146811" y="57949"/>
                </a:lnTo>
                <a:lnTo>
                  <a:pt x="146808" y="57944"/>
                </a:lnTo>
                <a:lnTo>
                  <a:pt x="146801" y="57937"/>
                </a:lnTo>
                <a:lnTo>
                  <a:pt x="146798" y="57929"/>
                </a:lnTo>
                <a:lnTo>
                  <a:pt x="146797" y="57918"/>
                </a:lnTo>
                <a:lnTo>
                  <a:pt x="146798" y="57903"/>
                </a:lnTo>
                <a:lnTo>
                  <a:pt x="146799" y="57890"/>
                </a:lnTo>
                <a:lnTo>
                  <a:pt x="146799" y="57881"/>
                </a:lnTo>
                <a:lnTo>
                  <a:pt x="146798" y="57874"/>
                </a:lnTo>
                <a:lnTo>
                  <a:pt x="146789" y="57868"/>
                </a:lnTo>
                <a:lnTo>
                  <a:pt x="146779" y="57862"/>
                </a:lnTo>
                <a:lnTo>
                  <a:pt x="146767" y="57849"/>
                </a:lnTo>
                <a:lnTo>
                  <a:pt x="146763" y="57839"/>
                </a:lnTo>
                <a:lnTo>
                  <a:pt x="146750" y="57827"/>
                </a:lnTo>
                <a:lnTo>
                  <a:pt x="146738" y="57820"/>
                </a:lnTo>
                <a:lnTo>
                  <a:pt x="146727" y="57813"/>
                </a:lnTo>
                <a:lnTo>
                  <a:pt x="146719" y="57808"/>
                </a:lnTo>
                <a:lnTo>
                  <a:pt x="146712" y="57803"/>
                </a:lnTo>
                <a:lnTo>
                  <a:pt x="146707" y="57797"/>
                </a:lnTo>
                <a:lnTo>
                  <a:pt x="146704" y="57793"/>
                </a:lnTo>
                <a:lnTo>
                  <a:pt x="146706" y="57787"/>
                </a:lnTo>
                <a:lnTo>
                  <a:pt x="146706" y="57782"/>
                </a:lnTo>
                <a:lnTo>
                  <a:pt x="146710" y="57778"/>
                </a:lnTo>
                <a:lnTo>
                  <a:pt x="146712" y="57770"/>
                </a:lnTo>
                <a:lnTo>
                  <a:pt x="146711" y="57761"/>
                </a:lnTo>
                <a:lnTo>
                  <a:pt x="146707" y="57750"/>
                </a:lnTo>
                <a:lnTo>
                  <a:pt x="146702" y="57740"/>
                </a:lnTo>
                <a:lnTo>
                  <a:pt x="146700" y="57730"/>
                </a:lnTo>
                <a:lnTo>
                  <a:pt x="146697" y="57717"/>
                </a:lnTo>
                <a:lnTo>
                  <a:pt x="146693" y="57705"/>
                </a:lnTo>
                <a:lnTo>
                  <a:pt x="146688" y="57697"/>
                </a:lnTo>
                <a:lnTo>
                  <a:pt x="146685" y="57681"/>
                </a:lnTo>
                <a:lnTo>
                  <a:pt x="146682" y="57669"/>
                </a:lnTo>
                <a:lnTo>
                  <a:pt x="146682" y="57658"/>
                </a:lnTo>
                <a:lnTo>
                  <a:pt x="146684" y="57648"/>
                </a:lnTo>
                <a:lnTo>
                  <a:pt x="146685" y="57637"/>
                </a:lnTo>
                <a:lnTo>
                  <a:pt x="146682" y="57628"/>
                </a:lnTo>
                <a:lnTo>
                  <a:pt x="146678" y="57621"/>
                </a:lnTo>
                <a:lnTo>
                  <a:pt x="146659" y="57607"/>
                </a:lnTo>
                <a:lnTo>
                  <a:pt x="146651" y="57601"/>
                </a:lnTo>
                <a:lnTo>
                  <a:pt x="146642" y="57594"/>
                </a:lnTo>
                <a:lnTo>
                  <a:pt x="146634" y="57593"/>
                </a:lnTo>
                <a:lnTo>
                  <a:pt x="146626" y="57603"/>
                </a:lnTo>
                <a:lnTo>
                  <a:pt x="146625" y="57610"/>
                </a:lnTo>
                <a:lnTo>
                  <a:pt x="146625" y="57619"/>
                </a:lnTo>
                <a:lnTo>
                  <a:pt x="146624" y="57629"/>
                </a:lnTo>
                <a:lnTo>
                  <a:pt x="146614" y="57636"/>
                </a:lnTo>
                <a:lnTo>
                  <a:pt x="146603" y="57647"/>
                </a:lnTo>
                <a:lnTo>
                  <a:pt x="146590" y="57656"/>
                </a:lnTo>
                <a:lnTo>
                  <a:pt x="146583" y="57654"/>
                </a:lnTo>
                <a:lnTo>
                  <a:pt x="146578" y="57645"/>
                </a:lnTo>
                <a:lnTo>
                  <a:pt x="146581" y="57633"/>
                </a:lnTo>
                <a:lnTo>
                  <a:pt x="146589" y="57624"/>
                </a:lnTo>
                <a:lnTo>
                  <a:pt x="146594" y="57617"/>
                </a:lnTo>
                <a:lnTo>
                  <a:pt x="146593" y="57610"/>
                </a:lnTo>
                <a:lnTo>
                  <a:pt x="146590" y="57599"/>
                </a:lnTo>
                <a:lnTo>
                  <a:pt x="146589" y="57587"/>
                </a:lnTo>
                <a:lnTo>
                  <a:pt x="146591" y="57575"/>
                </a:lnTo>
                <a:lnTo>
                  <a:pt x="146596" y="57563"/>
                </a:lnTo>
                <a:lnTo>
                  <a:pt x="146602" y="57552"/>
                </a:lnTo>
                <a:lnTo>
                  <a:pt x="146610" y="57538"/>
                </a:lnTo>
                <a:lnTo>
                  <a:pt x="146614" y="57528"/>
                </a:lnTo>
                <a:lnTo>
                  <a:pt x="146616" y="57522"/>
                </a:lnTo>
                <a:lnTo>
                  <a:pt x="146607" y="57515"/>
                </a:lnTo>
                <a:lnTo>
                  <a:pt x="146595" y="57516"/>
                </a:lnTo>
                <a:lnTo>
                  <a:pt x="146586" y="57520"/>
                </a:lnTo>
                <a:lnTo>
                  <a:pt x="146580" y="57522"/>
                </a:lnTo>
                <a:lnTo>
                  <a:pt x="146566" y="57519"/>
                </a:lnTo>
                <a:lnTo>
                  <a:pt x="146558" y="57515"/>
                </a:lnTo>
                <a:lnTo>
                  <a:pt x="146552" y="57507"/>
                </a:lnTo>
                <a:lnTo>
                  <a:pt x="146540" y="57493"/>
                </a:lnTo>
                <a:lnTo>
                  <a:pt x="146531" y="57474"/>
                </a:lnTo>
                <a:lnTo>
                  <a:pt x="146524" y="57455"/>
                </a:lnTo>
                <a:lnTo>
                  <a:pt x="146519" y="57438"/>
                </a:lnTo>
                <a:lnTo>
                  <a:pt x="146515" y="57424"/>
                </a:lnTo>
                <a:lnTo>
                  <a:pt x="146508" y="57410"/>
                </a:lnTo>
                <a:lnTo>
                  <a:pt x="146498" y="57402"/>
                </a:lnTo>
                <a:lnTo>
                  <a:pt x="146487" y="57400"/>
                </a:lnTo>
                <a:lnTo>
                  <a:pt x="146482" y="57394"/>
                </a:lnTo>
                <a:lnTo>
                  <a:pt x="146482" y="57386"/>
                </a:lnTo>
                <a:lnTo>
                  <a:pt x="146482" y="57376"/>
                </a:lnTo>
                <a:lnTo>
                  <a:pt x="146482" y="57368"/>
                </a:lnTo>
                <a:lnTo>
                  <a:pt x="146476" y="57359"/>
                </a:lnTo>
                <a:lnTo>
                  <a:pt x="146465" y="57352"/>
                </a:lnTo>
                <a:lnTo>
                  <a:pt x="146458" y="57344"/>
                </a:lnTo>
                <a:lnTo>
                  <a:pt x="146454" y="57338"/>
                </a:lnTo>
                <a:lnTo>
                  <a:pt x="146454" y="57324"/>
                </a:lnTo>
                <a:lnTo>
                  <a:pt x="146460" y="57317"/>
                </a:lnTo>
                <a:lnTo>
                  <a:pt x="146467" y="57306"/>
                </a:lnTo>
                <a:lnTo>
                  <a:pt x="146470" y="57301"/>
                </a:lnTo>
                <a:lnTo>
                  <a:pt x="146479" y="57296"/>
                </a:lnTo>
                <a:lnTo>
                  <a:pt x="146484" y="57290"/>
                </a:lnTo>
                <a:lnTo>
                  <a:pt x="146484" y="57283"/>
                </a:lnTo>
                <a:lnTo>
                  <a:pt x="146484" y="57274"/>
                </a:lnTo>
                <a:lnTo>
                  <a:pt x="146483" y="57264"/>
                </a:lnTo>
                <a:lnTo>
                  <a:pt x="146483" y="57256"/>
                </a:lnTo>
                <a:lnTo>
                  <a:pt x="146479" y="57246"/>
                </a:lnTo>
                <a:lnTo>
                  <a:pt x="146472" y="57244"/>
                </a:lnTo>
                <a:lnTo>
                  <a:pt x="146459" y="57244"/>
                </a:lnTo>
                <a:lnTo>
                  <a:pt x="146450" y="57244"/>
                </a:lnTo>
                <a:lnTo>
                  <a:pt x="146442" y="57239"/>
                </a:lnTo>
                <a:lnTo>
                  <a:pt x="146437" y="57225"/>
                </a:lnTo>
                <a:lnTo>
                  <a:pt x="146442" y="57218"/>
                </a:lnTo>
                <a:lnTo>
                  <a:pt x="146452" y="57213"/>
                </a:lnTo>
                <a:lnTo>
                  <a:pt x="146459" y="57213"/>
                </a:lnTo>
                <a:lnTo>
                  <a:pt x="146469" y="57212"/>
                </a:lnTo>
                <a:lnTo>
                  <a:pt x="146476" y="57205"/>
                </a:lnTo>
                <a:lnTo>
                  <a:pt x="146477" y="57200"/>
                </a:lnTo>
                <a:lnTo>
                  <a:pt x="146477" y="57195"/>
                </a:lnTo>
                <a:lnTo>
                  <a:pt x="146476" y="57187"/>
                </a:lnTo>
                <a:lnTo>
                  <a:pt x="146476" y="57182"/>
                </a:lnTo>
                <a:lnTo>
                  <a:pt x="146476" y="57178"/>
                </a:lnTo>
                <a:lnTo>
                  <a:pt x="146476" y="57174"/>
                </a:lnTo>
                <a:lnTo>
                  <a:pt x="146474" y="57166"/>
                </a:lnTo>
                <a:lnTo>
                  <a:pt x="146469" y="57161"/>
                </a:lnTo>
                <a:lnTo>
                  <a:pt x="146469" y="57158"/>
                </a:lnTo>
                <a:lnTo>
                  <a:pt x="146469" y="57148"/>
                </a:lnTo>
                <a:lnTo>
                  <a:pt x="146474" y="57147"/>
                </a:lnTo>
                <a:lnTo>
                  <a:pt x="146474" y="57142"/>
                </a:lnTo>
                <a:lnTo>
                  <a:pt x="146474" y="57127"/>
                </a:lnTo>
                <a:lnTo>
                  <a:pt x="146464" y="57119"/>
                </a:lnTo>
                <a:lnTo>
                  <a:pt x="146457" y="57113"/>
                </a:lnTo>
                <a:lnTo>
                  <a:pt x="146437" y="57111"/>
                </a:lnTo>
                <a:lnTo>
                  <a:pt x="146432" y="57111"/>
                </a:lnTo>
                <a:lnTo>
                  <a:pt x="146428" y="57114"/>
                </a:lnTo>
                <a:lnTo>
                  <a:pt x="146427" y="57122"/>
                </a:lnTo>
                <a:lnTo>
                  <a:pt x="146425" y="57129"/>
                </a:lnTo>
                <a:lnTo>
                  <a:pt x="146421" y="57135"/>
                </a:lnTo>
                <a:lnTo>
                  <a:pt x="146415" y="57140"/>
                </a:lnTo>
                <a:lnTo>
                  <a:pt x="146405" y="57142"/>
                </a:lnTo>
                <a:lnTo>
                  <a:pt x="146403" y="57137"/>
                </a:lnTo>
                <a:lnTo>
                  <a:pt x="146399" y="57127"/>
                </a:lnTo>
                <a:lnTo>
                  <a:pt x="146394" y="57122"/>
                </a:lnTo>
                <a:lnTo>
                  <a:pt x="146386" y="57116"/>
                </a:lnTo>
                <a:lnTo>
                  <a:pt x="146377" y="57111"/>
                </a:lnTo>
                <a:lnTo>
                  <a:pt x="146369" y="57106"/>
                </a:lnTo>
                <a:lnTo>
                  <a:pt x="146355" y="57098"/>
                </a:lnTo>
                <a:lnTo>
                  <a:pt x="146345" y="57096"/>
                </a:lnTo>
                <a:lnTo>
                  <a:pt x="146332" y="57096"/>
                </a:lnTo>
                <a:lnTo>
                  <a:pt x="146325" y="57096"/>
                </a:lnTo>
                <a:lnTo>
                  <a:pt x="146315" y="57103"/>
                </a:lnTo>
                <a:lnTo>
                  <a:pt x="146308" y="57106"/>
                </a:lnTo>
                <a:lnTo>
                  <a:pt x="146305" y="57106"/>
                </a:lnTo>
                <a:lnTo>
                  <a:pt x="146295" y="57106"/>
                </a:lnTo>
                <a:lnTo>
                  <a:pt x="146289" y="57106"/>
                </a:lnTo>
                <a:lnTo>
                  <a:pt x="146283" y="57111"/>
                </a:lnTo>
                <a:lnTo>
                  <a:pt x="146271" y="57109"/>
                </a:lnTo>
                <a:lnTo>
                  <a:pt x="146266" y="57103"/>
                </a:lnTo>
                <a:lnTo>
                  <a:pt x="146261" y="57100"/>
                </a:lnTo>
                <a:lnTo>
                  <a:pt x="146259" y="57100"/>
                </a:lnTo>
                <a:lnTo>
                  <a:pt x="146256" y="57100"/>
                </a:lnTo>
                <a:lnTo>
                  <a:pt x="146246" y="57096"/>
                </a:lnTo>
                <a:lnTo>
                  <a:pt x="146237" y="57096"/>
                </a:lnTo>
                <a:lnTo>
                  <a:pt x="146232" y="57098"/>
                </a:lnTo>
                <a:lnTo>
                  <a:pt x="146218" y="57100"/>
                </a:lnTo>
                <a:lnTo>
                  <a:pt x="146212" y="57098"/>
                </a:lnTo>
                <a:lnTo>
                  <a:pt x="146202" y="57093"/>
                </a:lnTo>
                <a:lnTo>
                  <a:pt x="146195" y="57090"/>
                </a:lnTo>
                <a:lnTo>
                  <a:pt x="146183" y="57085"/>
                </a:lnTo>
                <a:lnTo>
                  <a:pt x="146174" y="57080"/>
                </a:lnTo>
                <a:lnTo>
                  <a:pt x="146166" y="57072"/>
                </a:lnTo>
                <a:lnTo>
                  <a:pt x="146158" y="57061"/>
                </a:lnTo>
                <a:lnTo>
                  <a:pt x="146151" y="57054"/>
                </a:lnTo>
                <a:lnTo>
                  <a:pt x="146146" y="57049"/>
                </a:lnTo>
                <a:lnTo>
                  <a:pt x="146146" y="57040"/>
                </a:lnTo>
                <a:lnTo>
                  <a:pt x="146147" y="57035"/>
                </a:lnTo>
                <a:lnTo>
                  <a:pt x="146152" y="57030"/>
                </a:lnTo>
                <a:lnTo>
                  <a:pt x="146154" y="57027"/>
                </a:lnTo>
                <a:lnTo>
                  <a:pt x="146154" y="57012"/>
                </a:lnTo>
                <a:lnTo>
                  <a:pt x="146154" y="56999"/>
                </a:lnTo>
                <a:lnTo>
                  <a:pt x="146154" y="56989"/>
                </a:lnTo>
                <a:lnTo>
                  <a:pt x="146146" y="56973"/>
                </a:lnTo>
                <a:lnTo>
                  <a:pt x="146137" y="56959"/>
                </a:lnTo>
                <a:lnTo>
                  <a:pt x="146124" y="56942"/>
                </a:lnTo>
                <a:lnTo>
                  <a:pt x="146122" y="56939"/>
                </a:lnTo>
                <a:lnTo>
                  <a:pt x="146117" y="56933"/>
                </a:lnTo>
                <a:lnTo>
                  <a:pt x="146114" y="56932"/>
                </a:lnTo>
                <a:lnTo>
                  <a:pt x="146112" y="56931"/>
                </a:lnTo>
                <a:lnTo>
                  <a:pt x="146103" y="56931"/>
                </a:lnTo>
                <a:lnTo>
                  <a:pt x="146094" y="56933"/>
                </a:lnTo>
                <a:lnTo>
                  <a:pt x="146087" y="56934"/>
                </a:lnTo>
                <a:lnTo>
                  <a:pt x="146082" y="56938"/>
                </a:lnTo>
                <a:lnTo>
                  <a:pt x="146078" y="56942"/>
                </a:lnTo>
                <a:lnTo>
                  <a:pt x="146076" y="56948"/>
                </a:lnTo>
                <a:lnTo>
                  <a:pt x="146075" y="56954"/>
                </a:lnTo>
                <a:lnTo>
                  <a:pt x="146075" y="56964"/>
                </a:lnTo>
                <a:lnTo>
                  <a:pt x="146081" y="56969"/>
                </a:lnTo>
                <a:lnTo>
                  <a:pt x="146087" y="56972"/>
                </a:lnTo>
                <a:lnTo>
                  <a:pt x="146097" y="56978"/>
                </a:lnTo>
                <a:lnTo>
                  <a:pt x="146101" y="56985"/>
                </a:lnTo>
                <a:lnTo>
                  <a:pt x="146103" y="56993"/>
                </a:lnTo>
                <a:lnTo>
                  <a:pt x="146101" y="56998"/>
                </a:lnTo>
                <a:lnTo>
                  <a:pt x="146092" y="57002"/>
                </a:lnTo>
                <a:lnTo>
                  <a:pt x="146085" y="57006"/>
                </a:lnTo>
                <a:lnTo>
                  <a:pt x="146075" y="57007"/>
                </a:lnTo>
                <a:lnTo>
                  <a:pt x="146067" y="57004"/>
                </a:lnTo>
                <a:lnTo>
                  <a:pt x="146059" y="57001"/>
                </a:lnTo>
                <a:lnTo>
                  <a:pt x="146053" y="56995"/>
                </a:lnTo>
                <a:lnTo>
                  <a:pt x="146049" y="56986"/>
                </a:lnTo>
                <a:lnTo>
                  <a:pt x="146047" y="56978"/>
                </a:lnTo>
                <a:lnTo>
                  <a:pt x="146044" y="56972"/>
                </a:lnTo>
                <a:lnTo>
                  <a:pt x="146044" y="56964"/>
                </a:lnTo>
                <a:lnTo>
                  <a:pt x="146040" y="56954"/>
                </a:lnTo>
                <a:lnTo>
                  <a:pt x="146032" y="56944"/>
                </a:lnTo>
                <a:lnTo>
                  <a:pt x="146029" y="56932"/>
                </a:lnTo>
                <a:lnTo>
                  <a:pt x="146031" y="56920"/>
                </a:lnTo>
                <a:lnTo>
                  <a:pt x="146034" y="56913"/>
                </a:lnTo>
                <a:lnTo>
                  <a:pt x="146037" y="56905"/>
                </a:lnTo>
                <a:lnTo>
                  <a:pt x="146039" y="56897"/>
                </a:lnTo>
                <a:lnTo>
                  <a:pt x="146040" y="56889"/>
                </a:lnTo>
                <a:lnTo>
                  <a:pt x="146035" y="56886"/>
                </a:lnTo>
                <a:lnTo>
                  <a:pt x="146030" y="56885"/>
                </a:lnTo>
                <a:lnTo>
                  <a:pt x="146024" y="56885"/>
                </a:lnTo>
                <a:lnTo>
                  <a:pt x="146019" y="56887"/>
                </a:lnTo>
                <a:lnTo>
                  <a:pt x="146012" y="56896"/>
                </a:lnTo>
                <a:lnTo>
                  <a:pt x="146007" y="56898"/>
                </a:lnTo>
                <a:lnTo>
                  <a:pt x="146001" y="56899"/>
                </a:lnTo>
                <a:lnTo>
                  <a:pt x="145995" y="56898"/>
                </a:lnTo>
                <a:lnTo>
                  <a:pt x="145988" y="56895"/>
                </a:lnTo>
                <a:lnTo>
                  <a:pt x="145986" y="56893"/>
                </a:lnTo>
                <a:lnTo>
                  <a:pt x="145985" y="56893"/>
                </a:lnTo>
                <a:lnTo>
                  <a:pt x="145985" y="56892"/>
                </a:lnTo>
                <a:lnTo>
                  <a:pt x="145982" y="56890"/>
                </a:lnTo>
                <a:lnTo>
                  <a:pt x="145983" y="56882"/>
                </a:lnTo>
                <a:lnTo>
                  <a:pt x="145992" y="56871"/>
                </a:lnTo>
                <a:lnTo>
                  <a:pt x="145994" y="56860"/>
                </a:lnTo>
                <a:lnTo>
                  <a:pt x="145995" y="56850"/>
                </a:lnTo>
                <a:lnTo>
                  <a:pt x="145995" y="56844"/>
                </a:lnTo>
                <a:lnTo>
                  <a:pt x="145988" y="56839"/>
                </a:lnTo>
                <a:lnTo>
                  <a:pt x="145983" y="56839"/>
                </a:lnTo>
                <a:lnTo>
                  <a:pt x="145976" y="56839"/>
                </a:lnTo>
                <a:lnTo>
                  <a:pt x="145970" y="56837"/>
                </a:lnTo>
                <a:lnTo>
                  <a:pt x="145962" y="56834"/>
                </a:lnTo>
                <a:lnTo>
                  <a:pt x="145955" y="56833"/>
                </a:lnTo>
                <a:lnTo>
                  <a:pt x="145948" y="56837"/>
                </a:lnTo>
                <a:lnTo>
                  <a:pt x="145944" y="56841"/>
                </a:lnTo>
                <a:lnTo>
                  <a:pt x="145944" y="56844"/>
                </a:lnTo>
                <a:lnTo>
                  <a:pt x="145944" y="56851"/>
                </a:lnTo>
                <a:lnTo>
                  <a:pt x="145944" y="56855"/>
                </a:lnTo>
                <a:lnTo>
                  <a:pt x="145943" y="56859"/>
                </a:lnTo>
                <a:lnTo>
                  <a:pt x="145937" y="56867"/>
                </a:lnTo>
                <a:lnTo>
                  <a:pt x="145933" y="56869"/>
                </a:lnTo>
                <a:lnTo>
                  <a:pt x="145929" y="56869"/>
                </a:lnTo>
                <a:lnTo>
                  <a:pt x="145923" y="56867"/>
                </a:lnTo>
                <a:lnTo>
                  <a:pt x="145917" y="56860"/>
                </a:lnTo>
                <a:lnTo>
                  <a:pt x="145916" y="56849"/>
                </a:lnTo>
                <a:lnTo>
                  <a:pt x="145921" y="56844"/>
                </a:lnTo>
                <a:lnTo>
                  <a:pt x="145926" y="56834"/>
                </a:lnTo>
                <a:lnTo>
                  <a:pt x="145924" y="56824"/>
                </a:lnTo>
                <a:lnTo>
                  <a:pt x="145916" y="56809"/>
                </a:lnTo>
                <a:lnTo>
                  <a:pt x="145911" y="56804"/>
                </a:lnTo>
                <a:lnTo>
                  <a:pt x="145910" y="56800"/>
                </a:lnTo>
                <a:lnTo>
                  <a:pt x="145910" y="56791"/>
                </a:lnTo>
                <a:lnTo>
                  <a:pt x="145915" y="56784"/>
                </a:lnTo>
                <a:lnTo>
                  <a:pt x="145923" y="56775"/>
                </a:lnTo>
                <a:lnTo>
                  <a:pt x="145930" y="56768"/>
                </a:lnTo>
                <a:lnTo>
                  <a:pt x="145937" y="56760"/>
                </a:lnTo>
                <a:lnTo>
                  <a:pt x="145945" y="56750"/>
                </a:lnTo>
                <a:lnTo>
                  <a:pt x="145950" y="56741"/>
                </a:lnTo>
                <a:lnTo>
                  <a:pt x="145952" y="56727"/>
                </a:lnTo>
                <a:lnTo>
                  <a:pt x="145956" y="56718"/>
                </a:lnTo>
                <a:lnTo>
                  <a:pt x="145964" y="56717"/>
                </a:lnTo>
                <a:lnTo>
                  <a:pt x="145978" y="56718"/>
                </a:lnTo>
                <a:lnTo>
                  <a:pt x="145986" y="56715"/>
                </a:lnTo>
                <a:lnTo>
                  <a:pt x="145987" y="56710"/>
                </a:lnTo>
                <a:lnTo>
                  <a:pt x="145985" y="56700"/>
                </a:lnTo>
                <a:lnTo>
                  <a:pt x="145987" y="56694"/>
                </a:lnTo>
                <a:lnTo>
                  <a:pt x="145989" y="56692"/>
                </a:lnTo>
                <a:lnTo>
                  <a:pt x="145993" y="56682"/>
                </a:lnTo>
                <a:lnTo>
                  <a:pt x="145998" y="56682"/>
                </a:lnTo>
                <a:lnTo>
                  <a:pt x="146004" y="56682"/>
                </a:lnTo>
                <a:lnTo>
                  <a:pt x="146010" y="56683"/>
                </a:lnTo>
                <a:lnTo>
                  <a:pt x="146018" y="56684"/>
                </a:lnTo>
                <a:lnTo>
                  <a:pt x="146024" y="56678"/>
                </a:lnTo>
                <a:lnTo>
                  <a:pt x="146024" y="56668"/>
                </a:lnTo>
                <a:lnTo>
                  <a:pt x="146024" y="56659"/>
                </a:lnTo>
                <a:lnTo>
                  <a:pt x="146021" y="56653"/>
                </a:lnTo>
                <a:lnTo>
                  <a:pt x="146016" y="56648"/>
                </a:lnTo>
                <a:lnTo>
                  <a:pt x="146015" y="56642"/>
                </a:lnTo>
                <a:lnTo>
                  <a:pt x="146019" y="56633"/>
                </a:lnTo>
                <a:lnTo>
                  <a:pt x="146023" y="56628"/>
                </a:lnTo>
                <a:lnTo>
                  <a:pt x="146029" y="56617"/>
                </a:lnTo>
                <a:lnTo>
                  <a:pt x="146029" y="56606"/>
                </a:lnTo>
                <a:lnTo>
                  <a:pt x="146031" y="56593"/>
                </a:lnTo>
                <a:lnTo>
                  <a:pt x="146041" y="56582"/>
                </a:lnTo>
                <a:lnTo>
                  <a:pt x="146043" y="56576"/>
                </a:lnTo>
                <a:lnTo>
                  <a:pt x="146048" y="56567"/>
                </a:lnTo>
                <a:lnTo>
                  <a:pt x="146049" y="56556"/>
                </a:lnTo>
                <a:lnTo>
                  <a:pt x="146043" y="56547"/>
                </a:lnTo>
                <a:lnTo>
                  <a:pt x="146029" y="56546"/>
                </a:lnTo>
                <a:lnTo>
                  <a:pt x="146022" y="56545"/>
                </a:lnTo>
                <a:lnTo>
                  <a:pt x="146017" y="56538"/>
                </a:lnTo>
                <a:lnTo>
                  <a:pt x="146014" y="56533"/>
                </a:lnTo>
                <a:lnTo>
                  <a:pt x="145997" y="56527"/>
                </a:lnTo>
                <a:lnTo>
                  <a:pt x="145993" y="56527"/>
                </a:lnTo>
                <a:lnTo>
                  <a:pt x="145982" y="56524"/>
                </a:lnTo>
                <a:lnTo>
                  <a:pt x="145971" y="56524"/>
                </a:lnTo>
                <a:lnTo>
                  <a:pt x="145963" y="56520"/>
                </a:lnTo>
                <a:lnTo>
                  <a:pt x="145949" y="56520"/>
                </a:lnTo>
                <a:lnTo>
                  <a:pt x="145942" y="56529"/>
                </a:lnTo>
                <a:lnTo>
                  <a:pt x="145938" y="56531"/>
                </a:lnTo>
                <a:lnTo>
                  <a:pt x="145933" y="56537"/>
                </a:lnTo>
                <a:lnTo>
                  <a:pt x="145932" y="56538"/>
                </a:lnTo>
                <a:lnTo>
                  <a:pt x="145924" y="56540"/>
                </a:lnTo>
                <a:lnTo>
                  <a:pt x="145921" y="56535"/>
                </a:lnTo>
                <a:lnTo>
                  <a:pt x="145911" y="56532"/>
                </a:lnTo>
                <a:lnTo>
                  <a:pt x="145905" y="56524"/>
                </a:lnTo>
                <a:lnTo>
                  <a:pt x="145898" y="56515"/>
                </a:lnTo>
                <a:lnTo>
                  <a:pt x="145893" y="56506"/>
                </a:lnTo>
                <a:lnTo>
                  <a:pt x="145889" y="56496"/>
                </a:lnTo>
                <a:lnTo>
                  <a:pt x="145887" y="56486"/>
                </a:lnTo>
                <a:lnTo>
                  <a:pt x="145886" y="56476"/>
                </a:lnTo>
                <a:lnTo>
                  <a:pt x="145877" y="56469"/>
                </a:lnTo>
                <a:lnTo>
                  <a:pt x="145868" y="56465"/>
                </a:lnTo>
                <a:lnTo>
                  <a:pt x="145860" y="56462"/>
                </a:lnTo>
                <a:lnTo>
                  <a:pt x="145856" y="56459"/>
                </a:lnTo>
                <a:lnTo>
                  <a:pt x="145848" y="56451"/>
                </a:lnTo>
                <a:lnTo>
                  <a:pt x="145845" y="56440"/>
                </a:lnTo>
                <a:lnTo>
                  <a:pt x="145845" y="56432"/>
                </a:lnTo>
                <a:lnTo>
                  <a:pt x="145841" y="56424"/>
                </a:lnTo>
                <a:lnTo>
                  <a:pt x="145836" y="56415"/>
                </a:lnTo>
                <a:lnTo>
                  <a:pt x="145828" y="56404"/>
                </a:lnTo>
                <a:lnTo>
                  <a:pt x="145823" y="56397"/>
                </a:lnTo>
                <a:lnTo>
                  <a:pt x="145816" y="56391"/>
                </a:lnTo>
                <a:lnTo>
                  <a:pt x="145810" y="56385"/>
                </a:lnTo>
                <a:lnTo>
                  <a:pt x="145801" y="56381"/>
                </a:lnTo>
                <a:lnTo>
                  <a:pt x="145790" y="56379"/>
                </a:lnTo>
                <a:lnTo>
                  <a:pt x="145780" y="56377"/>
                </a:lnTo>
                <a:lnTo>
                  <a:pt x="145773" y="56373"/>
                </a:lnTo>
                <a:lnTo>
                  <a:pt x="145760" y="56365"/>
                </a:lnTo>
                <a:lnTo>
                  <a:pt x="145755" y="56361"/>
                </a:lnTo>
                <a:lnTo>
                  <a:pt x="145746" y="56351"/>
                </a:lnTo>
                <a:lnTo>
                  <a:pt x="145736" y="56337"/>
                </a:lnTo>
                <a:lnTo>
                  <a:pt x="145722" y="56305"/>
                </a:lnTo>
                <a:lnTo>
                  <a:pt x="145719" y="56296"/>
                </a:lnTo>
                <a:lnTo>
                  <a:pt x="145720" y="56290"/>
                </a:lnTo>
                <a:lnTo>
                  <a:pt x="145722" y="56278"/>
                </a:lnTo>
                <a:lnTo>
                  <a:pt x="145722" y="56268"/>
                </a:lnTo>
                <a:lnTo>
                  <a:pt x="145722" y="56244"/>
                </a:lnTo>
                <a:lnTo>
                  <a:pt x="145719" y="56235"/>
                </a:lnTo>
                <a:lnTo>
                  <a:pt x="145713" y="56229"/>
                </a:lnTo>
                <a:lnTo>
                  <a:pt x="145705" y="56228"/>
                </a:lnTo>
                <a:lnTo>
                  <a:pt x="145697" y="56228"/>
                </a:lnTo>
                <a:lnTo>
                  <a:pt x="145688" y="56226"/>
                </a:lnTo>
                <a:lnTo>
                  <a:pt x="145676" y="56219"/>
                </a:lnTo>
                <a:lnTo>
                  <a:pt x="145670" y="56205"/>
                </a:lnTo>
                <a:lnTo>
                  <a:pt x="145671" y="56189"/>
                </a:lnTo>
                <a:lnTo>
                  <a:pt x="145676" y="56170"/>
                </a:lnTo>
                <a:lnTo>
                  <a:pt x="145679" y="56142"/>
                </a:lnTo>
                <a:lnTo>
                  <a:pt x="145673" y="56134"/>
                </a:lnTo>
                <a:lnTo>
                  <a:pt x="145656" y="56121"/>
                </a:lnTo>
                <a:lnTo>
                  <a:pt x="145647" y="56120"/>
                </a:lnTo>
                <a:lnTo>
                  <a:pt x="145636" y="56119"/>
                </a:lnTo>
                <a:lnTo>
                  <a:pt x="145629" y="56117"/>
                </a:lnTo>
                <a:lnTo>
                  <a:pt x="145617" y="56110"/>
                </a:lnTo>
                <a:lnTo>
                  <a:pt x="145609" y="56098"/>
                </a:lnTo>
                <a:lnTo>
                  <a:pt x="145604" y="56086"/>
                </a:lnTo>
                <a:lnTo>
                  <a:pt x="145601" y="56070"/>
                </a:lnTo>
                <a:lnTo>
                  <a:pt x="145595" y="56054"/>
                </a:lnTo>
                <a:lnTo>
                  <a:pt x="145588" y="56035"/>
                </a:lnTo>
                <a:lnTo>
                  <a:pt x="145581" y="56017"/>
                </a:lnTo>
                <a:lnTo>
                  <a:pt x="145571" y="56009"/>
                </a:lnTo>
                <a:lnTo>
                  <a:pt x="145559" y="56009"/>
                </a:lnTo>
                <a:lnTo>
                  <a:pt x="145544" y="56002"/>
                </a:lnTo>
                <a:lnTo>
                  <a:pt x="145538" y="55992"/>
                </a:lnTo>
                <a:lnTo>
                  <a:pt x="145523" y="55980"/>
                </a:lnTo>
                <a:lnTo>
                  <a:pt x="145516" y="55976"/>
                </a:lnTo>
                <a:lnTo>
                  <a:pt x="145499" y="55971"/>
                </a:lnTo>
                <a:lnTo>
                  <a:pt x="145484" y="55965"/>
                </a:lnTo>
                <a:lnTo>
                  <a:pt x="145462" y="55945"/>
                </a:lnTo>
                <a:lnTo>
                  <a:pt x="145450" y="55936"/>
                </a:lnTo>
                <a:lnTo>
                  <a:pt x="145431" y="55927"/>
                </a:lnTo>
                <a:lnTo>
                  <a:pt x="145407" y="55916"/>
                </a:lnTo>
                <a:lnTo>
                  <a:pt x="145389" y="55906"/>
                </a:lnTo>
                <a:lnTo>
                  <a:pt x="145365" y="55896"/>
                </a:lnTo>
                <a:lnTo>
                  <a:pt x="145355" y="55888"/>
                </a:lnTo>
                <a:lnTo>
                  <a:pt x="145345" y="55876"/>
                </a:lnTo>
                <a:lnTo>
                  <a:pt x="145337" y="55867"/>
                </a:lnTo>
                <a:lnTo>
                  <a:pt x="145329" y="55847"/>
                </a:lnTo>
                <a:lnTo>
                  <a:pt x="145312" y="55816"/>
                </a:lnTo>
                <a:lnTo>
                  <a:pt x="145296" y="55785"/>
                </a:lnTo>
                <a:lnTo>
                  <a:pt x="145288" y="55769"/>
                </a:lnTo>
                <a:lnTo>
                  <a:pt x="145280" y="55764"/>
                </a:lnTo>
                <a:lnTo>
                  <a:pt x="145269" y="55761"/>
                </a:lnTo>
                <a:lnTo>
                  <a:pt x="145260" y="55759"/>
                </a:lnTo>
                <a:lnTo>
                  <a:pt x="145247" y="55756"/>
                </a:lnTo>
                <a:lnTo>
                  <a:pt x="145235" y="55755"/>
                </a:lnTo>
                <a:lnTo>
                  <a:pt x="145220" y="55759"/>
                </a:lnTo>
                <a:lnTo>
                  <a:pt x="145204" y="55766"/>
                </a:lnTo>
                <a:lnTo>
                  <a:pt x="145187" y="55768"/>
                </a:lnTo>
                <a:lnTo>
                  <a:pt x="145173" y="55768"/>
                </a:lnTo>
                <a:lnTo>
                  <a:pt x="145158" y="55760"/>
                </a:lnTo>
                <a:lnTo>
                  <a:pt x="145151" y="55755"/>
                </a:lnTo>
                <a:lnTo>
                  <a:pt x="145131" y="55736"/>
                </a:lnTo>
                <a:lnTo>
                  <a:pt x="145128" y="55725"/>
                </a:lnTo>
                <a:lnTo>
                  <a:pt x="145128" y="55717"/>
                </a:lnTo>
                <a:lnTo>
                  <a:pt x="145131" y="55704"/>
                </a:lnTo>
                <a:lnTo>
                  <a:pt x="145134" y="55682"/>
                </a:lnTo>
                <a:lnTo>
                  <a:pt x="145134" y="55674"/>
                </a:lnTo>
                <a:lnTo>
                  <a:pt x="145127" y="55662"/>
                </a:lnTo>
                <a:lnTo>
                  <a:pt x="145120" y="55655"/>
                </a:lnTo>
                <a:lnTo>
                  <a:pt x="145115" y="55647"/>
                </a:lnTo>
                <a:lnTo>
                  <a:pt x="145101" y="55643"/>
                </a:lnTo>
                <a:lnTo>
                  <a:pt x="145093" y="55646"/>
                </a:lnTo>
                <a:lnTo>
                  <a:pt x="145073" y="55638"/>
                </a:lnTo>
                <a:lnTo>
                  <a:pt x="145066" y="55630"/>
                </a:lnTo>
                <a:lnTo>
                  <a:pt x="145062" y="55622"/>
                </a:lnTo>
                <a:lnTo>
                  <a:pt x="145062" y="55612"/>
                </a:lnTo>
                <a:lnTo>
                  <a:pt x="145062" y="55603"/>
                </a:lnTo>
                <a:lnTo>
                  <a:pt x="145062" y="55592"/>
                </a:lnTo>
                <a:lnTo>
                  <a:pt x="145062" y="55574"/>
                </a:lnTo>
                <a:lnTo>
                  <a:pt x="145055" y="55566"/>
                </a:lnTo>
                <a:lnTo>
                  <a:pt x="145044" y="55561"/>
                </a:lnTo>
                <a:lnTo>
                  <a:pt x="145033" y="55558"/>
                </a:lnTo>
                <a:lnTo>
                  <a:pt x="145018" y="55554"/>
                </a:lnTo>
                <a:lnTo>
                  <a:pt x="145010" y="55552"/>
                </a:lnTo>
                <a:lnTo>
                  <a:pt x="144999" y="55549"/>
                </a:lnTo>
                <a:lnTo>
                  <a:pt x="144988" y="55549"/>
                </a:lnTo>
                <a:lnTo>
                  <a:pt x="144974" y="55547"/>
                </a:lnTo>
                <a:lnTo>
                  <a:pt x="144963" y="55546"/>
                </a:lnTo>
                <a:lnTo>
                  <a:pt x="144950" y="55541"/>
                </a:lnTo>
                <a:lnTo>
                  <a:pt x="144937" y="55540"/>
                </a:lnTo>
                <a:lnTo>
                  <a:pt x="144925" y="55541"/>
                </a:lnTo>
                <a:lnTo>
                  <a:pt x="144914" y="55549"/>
                </a:lnTo>
                <a:lnTo>
                  <a:pt x="144900" y="55550"/>
                </a:lnTo>
                <a:lnTo>
                  <a:pt x="144888" y="55550"/>
                </a:lnTo>
                <a:lnTo>
                  <a:pt x="144881" y="55549"/>
                </a:lnTo>
                <a:lnTo>
                  <a:pt x="144869" y="55544"/>
                </a:lnTo>
                <a:lnTo>
                  <a:pt x="144858" y="55541"/>
                </a:lnTo>
                <a:lnTo>
                  <a:pt x="144846" y="55535"/>
                </a:lnTo>
                <a:lnTo>
                  <a:pt x="144841" y="55534"/>
                </a:lnTo>
                <a:lnTo>
                  <a:pt x="144834" y="55529"/>
                </a:lnTo>
                <a:lnTo>
                  <a:pt x="144817" y="55518"/>
                </a:lnTo>
                <a:lnTo>
                  <a:pt x="144808" y="55514"/>
                </a:lnTo>
                <a:lnTo>
                  <a:pt x="144798" y="55509"/>
                </a:lnTo>
                <a:lnTo>
                  <a:pt x="144782" y="55501"/>
                </a:lnTo>
                <a:lnTo>
                  <a:pt x="144772" y="55493"/>
                </a:lnTo>
                <a:lnTo>
                  <a:pt x="144762" y="55483"/>
                </a:lnTo>
                <a:lnTo>
                  <a:pt x="144747" y="55472"/>
                </a:lnTo>
                <a:lnTo>
                  <a:pt x="144728" y="55465"/>
                </a:lnTo>
                <a:lnTo>
                  <a:pt x="144707" y="55459"/>
                </a:lnTo>
                <a:lnTo>
                  <a:pt x="144688" y="55455"/>
                </a:lnTo>
                <a:lnTo>
                  <a:pt x="144669" y="55451"/>
                </a:lnTo>
                <a:lnTo>
                  <a:pt x="144654" y="55444"/>
                </a:lnTo>
                <a:lnTo>
                  <a:pt x="144641" y="55435"/>
                </a:lnTo>
                <a:lnTo>
                  <a:pt x="144628" y="55427"/>
                </a:lnTo>
                <a:lnTo>
                  <a:pt x="144618" y="55422"/>
                </a:lnTo>
                <a:lnTo>
                  <a:pt x="144605" y="55419"/>
                </a:lnTo>
                <a:lnTo>
                  <a:pt x="144593" y="55419"/>
                </a:lnTo>
                <a:lnTo>
                  <a:pt x="144575" y="55417"/>
                </a:lnTo>
                <a:lnTo>
                  <a:pt x="144561" y="55416"/>
                </a:lnTo>
                <a:lnTo>
                  <a:pt x="144550" y="55413"/>
                </a:lnTo>
                <a:lnTo>
                  <a:pt x="144535" y="55408"/>
                </a:lnTo>
                <a:lnTo>
                  <a:pt x="144518" y="55399"/>
                </a:lnTo>
                <a:lnTo>
                  <a:pt x="144506" y="55392"/>
                </a:lnTo>
                <a:lnTo>
                  <a:pt x="144486" y="55365"/>
                </a:lnTo>
                <a:lnTo>
                  <a:pt x="144479" y="55333"/>
                </a:lnTo>
                <a:lnTo>
                  <a:pt x="144480" y="55309"/>
                </a:lnTo>
                <a:lnTo>
                  <a:pt x="144483" y="55303"/>
                </a:lnTo>
                <a:lnTo>
                  <a:pt x="144490" y="55291"/>
                </a:lnTo>
                <a:lnTo>
                  <a:pt x="144497" y="55272"/>
                </a:lnTo>
                <a:lnTo>
                  <a:pt x="144506" y="55259"/>
                </a:lnTo>
                <a:lnTo>
                  <a:pt x="144514" y="55248"/>
                </a:lnTo>
                <a:lnTo>
                  <a:pt x="144522" y="55244"/>
                </a:lnTo>
                <a:lnTo>
                  <a:pt x="144528" y="55239"/>
                </a:lnTo>
                <a:lnTo>
                  <a:pt x="144528" y="55234"/>
                </a:lnTo>
                <a:lnTo>
                  <a:pt x="144523" y="55224"/>
                </a:lnTo>
                <a:lnTo>
                  <a:pt x="144518" y="55214"/>
                </a:lnTo>
                <a:lnTo>
                  <a:pt x="144512" y="55200"/>
                </a:lnTo>
                <a:lnTo>
                  <a:pt x="144505" y="55183"/>
                </a:lnTo>
                <a:lnTo>
                  <a:pt x="144495" y="55169"/>
                </a:lnTo>
                <a:lnTo>
                  <a:pt x="144483" y="55156"/>
                </a:lnTo>
                <a:lnTo>
                  <a:pt x="144470" y="55145"/>
                </a:lnTo>
                <a:lnTo>
                  <a:pt x="144454" y="55135"/>
                </a:lnTo>
                <a:lnTo>
                  <a:pt x="144445" y="55130"/>
                </a:lnTo>
                <a:lnTo>
                  <a:pt x="144440" y="55121"/>
                </a:lnTo>
                <a:lnTo>
                  <a:pt x="144434" y="55107"/>
                </a:lnTo>
                <a:lnTo>
                  <a:pt x="144431" y="55094"/>
                </a:lnTo>
                <a:lnTo>
                  <a:pt x="144427" y="55068"/>
                </a:lnTo>
                <a:lnTo>
                  <a:pt x="144419" y="55061"/>
                </a:lnTo>
                <a:lnTo>
                  <a:pt x="144413" y="55054"/>
                </a:lnTo>
                <a:lnTo>
                  <a:pt x="144409" y="55041"/>
                </a:lnTo>
                <a:lnTo>
                  <a:pt x="144405" y="55027"/>
                </a:lnTo>
                <a:lnTo>
                  <a:pt x="144404" y="55020"/>
                </a:lnTo>
                <a:lnTo>
                  <a:pt x="144397" y="55012"/>
                </a:lnTo>
                <a:lnTo>
                  <a:pt x="144384" y="55004"/>
                </a:lnTo>
                <a:lnTo>
                  <a:pt x="144372" y="54995"/>
                </a:lnTo>
                <a:lnTo>
                  <a:pt x="144358" y="54987"/>
                </a:lnTo>
                <a:lnTo>
                  <a:pt x="144347" y="54977"/>
                </a:lnTo>
                <a:lnTo>
                  <a:pt x="144339" y="54961"/>
                </a:lnTo>
                <a:lnTo>
                  <a:pt x="144338" y="54946"/>
                </a:lnTo>
                <a:lnTo>
                  <a:pt x="144336" y="54931"/>
                </a:lnTo>
                <a:lnTo>
                  <a:pt x="144331" y="54920"/>
                </a:lnTo>
                <a:lnTo>
                  <a:pt x="144326" y="54905"/>
                </a:lnTo>
                <a:lnTo>
                  <a:pt x="144326" y="54896"/>
                </a:lnTo>
                <a:lnTo>
                  <a:pt x="144333" y="54888"/>
                </a:lnTo>
                <a:lnTo>
                  <a:pt x="144337" y="54866"/>
                </a:lnTo>
                <a:lnTo>
                  <a:pt x="144345" y="54854"/>
                </a:lnTo>
                <a:lnTo>
                  <a:pt x="144350" y="54854"/>
                </a:lnTo>
                <a:lnTo>
                  <a:pt x="144358" y="54859"/>
                </a:lnTo>
                <a:lnTo>
                  <a:pt x="144365" y="54863"/>
                </a:lnTo>
                <a:lnTo>
                  <a:pt x="144375" y="54864"/>
                </a:lnTo>
                <a:lnTo>
                  <a:pt x="144390" y="54856"/>
                </a:lnTo>
                <a:lnTo>
                  <a:pt x="144401" y="54845"/>
                </a:lnTo>
                <a:lnTo>
                  <a:pt x="144417" y="54832"/>
                </a:lnTo>
                <a:lnTo>
                  <a:pt x="144433" y="54813"/>
                </a:lnTo>
                <a:lnTo>
                  <a:pt x="144436" y="54808"/>
                </a:lnTo>
                <a:lnTo>
                  <a:pt x="144440" y="54799"/>
                </a:lnTo>
                <a:lnTo>
                  <a:pt x="144441" y="54786"/>
                </a:lnTo>
                <a:lnTo>
                  <a:pt x="144433" y="54778"/>
                </a:lnTo>
                <a:lnTo>
                  <a:pt x="144417" y="54775"/>
                </a:lnTo>
                <a:lnTo>
                  <a:pt x="144403" y="54769"/>
                </a:lnTo>
                <a:lnTo>
                  <a:pt x="144390" y="54763"/>
                </a:lnTo>
                <a:lnTo>
                  <a:pt x="144377" y="54753"/>
                </a:lnTo>
                <a:lnTo>
                  <a:pt x="144369" y="54742"/>
                </a:lnTo>
                <a:lnTo>
                  <a:pt x="144362" y="54728"/>
                </a:lnTo>
                <a:lnTo>
                  <a:pt x="144355" y="54715"/>
                </a:lnTo>
                <a:lnTo>
                  <a:pt x="144352" y="54706"/>
                </a:lnTo>
                <a:lnTo>
                  <a:pt x="144356" y="54693"/>
                </a:lnTo>
                <a:lnTo>
                  <a:pt x="144358" y="54686"/>
                </a:lnTo>
                <a:lnTo>
                  <a:pt x="144353" y="54675"/>
                </a:lnTo>
                <a:lnTo>
                  <a:pt x="144347" y="54662"/>
                </a:lnTo>
                <a:lnTo>
                  <a:pt x="144341" y="54649"/>
                </a:lnTo>
                <a:lnTo>
                  <a:pt x="144337" y="54640"/>
                </a:lnTo>
                <a:lnTo>
                  <a:pt x="144336" y="54631"/>
                </a:lnTo>
                <a:lnTo>
                  <a:pt x="144339" y="54624"/>
                </a:lnTo>
                <a:lnTo>
                  <a:pt x="144342" y="54612"/>
                </a:lnTo>
                <a:lnTo>
                  <a:pt x="144343" y="54605"/>
                </a:lnTo>
                <a:lnTo>
                  <a:pt x="144341" y="54593"/>
                </a:lnTo>
                <a:lnTo>
                  <a:pt x="144330" y="54585"/>
                </a:lnTo>
                <a:lnTo>
                  <a:pt x="144320" y="54579"/>
                </a:lnTo>
                <a:lnTo>
                  <a:pt x="144316" y="54567"/>
                </a:lnTo>
                <a:lnTo>
                  <a:pt x="144314" y="54556"/>
                </a:lnTo>
                <a:lnTo>
                  <a:pt x="144315" y="54547"/>
                </a:lnTo>
                <a:lnTo>
                  <a:pt x="144323" y="54531"/>
                </a:lnTo>
                <a:lnTo>
                  <a:pt x="144323" y="54523"/>
                </a:lnTo>
                <a:lnTo>
                  <a:pt x="144323" y="54504"/>
                </a:lnTo>
                <a:lnTo>
                  <a:pt x="144328" y="54488"/>
                </a:lnTo>
                <a:lnTo>
                  <a:pt x="144338" y="54469"/>
                </a:lnTo>
                <a:lnTo>
                  <a:pt x="144345" y="54463"/>
                </a:lnTo>
                <a:lnTo>
                  <a:pt x="144350" y="54458"/>
                </a:lnTo>
                <a:lnTo>
                  <a:pt x="144352" y="54450"/>
                </a:lnTo>
                <a:lnTo>
                  <a:pt x="144353" y="54435"/>
                </a:lnTo>
                <a:lnTo>
                  <a:pt x="144355" y="54427"/>
                </a:lnTo>
                <a:lnTo>
                  <a:pt x="144355" y="54412"/>
                </a:lnTo>
                <a:lnTo>
                  <a:pt x="144360" y="54403"/>
                </a:lnTo>
                <a:lnTo>
                  <a:pt x="144362" y="54394"/>
                </a:lnTo>
                <a:lnTo>
                  <a:pt x="144360" y="54383"/>
                </a:lnTo>
                <a:lnTo>
                  <a:pt x="144356" y="54372"/>
                </a:lnTo>
                <a:lnTo>
                  <a:pt x="144347" y="54362"/>
                </a:lnTo>
                <a:lnTo>
                  <a:pt x="144343" y="54347"/>
                </a:lnTo>
                <a:lnTo>
                  <a:pt x="144344" y="54333"/>
                </a:lnTo>
                <a:lnTo>
                  <a:pt x="144346" y="54320"/>
                </a:lnTo>
                <a:lnTo>
                  <a:pt x="144347" y="54305"/>
                </a:lnTo>
                <a:lnTo>
                  <a:pt x="144345" y="54291"/>
                </a:lnTo>
                <a:lnTo>
                  <a:pt x="144347" y="54278"/>
                </a:lnTo>
                <a:lnTo>
                  <a:pt x="144349" y="54265"/>
                </a:lnTo>
                <a:lnTo>
                  <a:pt x="144350" y="54261"/>
                </a:lnTo>
                <a:lnTo>
                  <a:pt x="144351" y="54258"/>
                </a:lnTo>
                <a:lnTo>
                  <a:pt x="144349" y="54258"/>
                </a:lnTo>
                <a:lnTo>
                  <a:pt x="144347" y="54257"/>
                </a:lnTo>
                <a:lnTo>
                  <a:pt x="144343" y="54258"/>
                </a:lnTo>
                <a:lnTo>
                  <a:pt x="144339" y="54261"/>
                </a:lnTo>
                <a:lnTo>
                  <a:pt x="144335" y="54262"/>
                </a:lnTo>
                <a:lnTo>
                  <a:pt x="144331" y="54262"/>
                </a:lnTo>
                <a:lnTo>
                  <a:pt x="144325" y="54262"/>
                </a:lnTo>
                <a:lnTo>
                  <a:pt x="144321" y="54260"/>
                </a:lnTo>
                <a:lnTo>
                  <a:pt x="144316" y="54257"/>
                </a:lnTo>
                <a:lnTo>
                  <a:pt x="144316" y="54251"/>
                </a:lnTo>
                <a:lnTo>
                  <a:pt x="144322" y="54241"/>
                </a:lnTo>
                <a:lnTo>
                  <a:pt x="144325" y="54233"/>
                </a:lnTo>
                <a:lnTo>
                  <a:pt x="144321" y="54226"/>
                </a:lnTo>
                <a:lnTo>
                  <a:pt x="144305" y="54218"/>
                </a:lnTo>
                <a:lnTo>
                  <a:pt x="144295" y="54206"/>
                </a:lnTo>
                <a:lnTo>
                  <a:pt x="144286" y="54196"/>
                </a:lnTo>
                <a:lnTo>
                  <a:pt x="144276" y="54188"/>
                </a:lnTo>
                <a:lnTo>
                  <a:pt x="144257" y="54188"/>
                </a:lnTo>
                <a:lnTo>
                  <a:pt x="144251" y="54190"/>
                </a:lnTo>
                <a:lnTo>
                  <a:pt x="144242" y="54194"/>
                </a:lnTo>
                <a:lnTo>
                  <a:pt x="144235" y="54197"/>
                </a:lnTo>
                <a:lnTo>
                  <a:pt x="144227" y="54198"/>
                </a:lnTo>
                <a:lnTo>
                  <a:pt x="144220" y="54192"/>
                </a:lnTo>
                <a:lnTo>
                  <a:pt x="144219" y="54188"/>
                </a:lnTo>
                <a:lnTo>
                  <a:pt x="144219" y="54181"/>
                </a:lnTo>
                <a:lnTo>
                  <a:pt x="144219" y="54175"/>
                </a:lnTo>
                <a:lnTo>
                  <a:pt x="144221" y="54168"/>
                </a:lnTo>
                <a:lnTo>
                  <a:pt x="144224" y="54162"/>
                </a:lnTo>
                <a:lnTo>
                  <a:pt x="144224" y="54157"/>
                </a:lnTo>
                <a:lnTo>
                  <a:pt x="144216" y="54150"/>
                </a:lnTo>
                <a:lnTo>
                  <a:pt x="144203" y="54145"/>
                </a:lnTo>
                <a:lnTo>
                  <a:pt x="144188" y="54138"/>
                </a:lnTo>
                <a:lnTo>
                  <a:pt x="144176" y="54132"/>
                </a:lnTo>
                <a:lnTo>
                  <a:pt x="144168" y="54130"/>
                </a:lnTo>
                <a:lnTo>
                  <a:pt x="144157" y="54129"/>
                </a:lnTo>
                <a:lnTo>
                  <a:pt x="144149" y="54125"/>
                </a:lnTo>
                <a:lnTo>
                  <a:pt x="144143" y="54123"/>
                </a:lnTo>
                <a:lnTo>
                  <a:pt x="144127" y="54120"/>
                </a:lnTo>
                <a:lnTo>
                  <a:pt x="144125" y="54115"/>
                </a:lnTo>
                <a:lnTo>
                  <a:pt x="144122" y="54109"/>
                </a:lnTo>
                <a:lnTo>
                  <a:pt x="144116" y="54102"/>
                </a:lnTo>
                <a:lnTo>
                  <a:pt x="144108" y="54096"/>
                </a:lnTo>
                <a:lnTo>
                  <a:pt x="144100" y="54091"/>
                </a:lnTo>
                <a:lnTo>
                  <a:pt x="144090" y="54085"/>
                </a:lnTo>
                <a:lnTo>
                  <a:pt x="144066" y="54075"/>
                </a:lnTo>
                <a:lnTo>
                  <a:pt x="144052" y="54063"/>
                </a:lnTo>
                <a:lnTo>
                  <a:pt x="144047" y="54059"/>
                </a:lnTo>
                <a:lnTo>
                  <a:pt x="144045" y="54049"/>
                </a:lnTo>
                <a:lnTo>
                  <a:pt x="144043" y="54044"/>
                </a:lnTo>
                <a:lnTo>
                  <a:pt x="144040" y="54036"/>
                </a:lnTo>
                <a:lnTo>
                  <a:pt x="144042" y="54027"/>
                </a:lnTo>
                <a:lnTo>
                  <a:pt x="144045" y="54019"/>
                </a:lnTo>
                <a:lnTo>
                  <a:pt x="144049" y="54006"/>
                </a:lnTo>
                <a:lnTo>
                  <a:pt x="144049" y="54003"/>
                </a:lnTo>
                <a:lnTo>
                  <a:pt x="144047" y="53993"/>
                </a:lnTo>
                <a:lnTo>
                  <a:pt x="144042" y="53986"/>
                </a:lnTo>
                <a:lnTo>
                  <a:pt x="144028" y="53974"/>
                </a:lnTo>
                <a:lnTo>
                  <a:pt x="144023" y="53973"/>
                </a:lnTo>
                <a:lnTo>
                  <a:pt x="144017" y="53973"/>
                </a:lnTo>
                <a:lnTo>
                  <a:pt x="144012" y="53974"/>
                </a:lnTo>
                <a:lnTo>
                  <a:pt x="144010" y="53976"/>
                </a:lnTo>
                <a:lnTo>
                  <a:pt x="144004" y="53978"/>
                </a:lnTo>
                <a:lnTo>
                  <a:pt x="144000" y="53979"/>
                </a:lnTo>
                <a:lnTo>
                  <a:pt x="143994" y="53978"/>
                </a:lnTo>
                <a:lnTo>
                  <a:pt x="143982" y="53975"/>
                </a:lnTo>
                <a:lnTo>
                  <a:pt x="143973" y="53972"/>
                </a:lnTo>
                <a:lnTo>
                  <a:pt x="143960" y="53963"/>
                </a:lnTo>
                <a:lnTo>
                  <a:pt x="143957" y="53959"/>
                </a:lnTo>
                <a:lnTo>
                  <a:pt x="143954" y="53955"/>
                </a:lnTo>
                <a:lnTo>
                  <a:pt x="143954" y="53945"/>
                </a:lnTo>
                <a:lnTo>
                  <a:pt x="143958" y="53939"/>
                </a:lnTo>
                <a:lnTo>
                  <a:pt x="143959" y="53935"/>
                </a:lnTo>
                <a:lnTo>
                  <a:pt x="143960" y="53930"/>
                </a:lnTo>
                <a:lnTo>
                  <a:pt x="143960" y="53930"/>
                </a:lnTo>
                <a:lnTo>
                  <a:pt x="143956" y="53928"/>
                </a:lnTo>
                <a:lnTo>
                  <a:pt x="143949" y="53925"/>
                </a:lnTo>
                <a:lnTo>
                  <a:pt x="143941" y="53920"/>
                </a:lnTo>
                <a:lnTo>
                  <a:pt x="143937" y="53913"/>
                </a:lnTo>
                <a:lnTo>
                  <a:pt x="143929" y="53905"/>
                </a:lnTo>
                <a:lnTo>
                  <a:pt x="143923" y="53894"/>
                </a:lnTo>
                <a:lnTo>
                  <a:pt x="143917" y="53879"/>
                </a:lnTo>
                <a:lnTo>
                  <a:pt x="143913" y="53866"/>
                </a:lnTo>
                <a:lnTo>
                  <a:pt x="143911" y="53856"/>
                </a:lnTo>
                <a:lnTo>
                  <a:pt x="143909" y="53842"/>
                </a:lnTo>
                <a:lnTo>
                  <a:pt x="143909" y="53830"/>
                </a:lnTo>
                <a:lnTo>
                  <a:pt x="143908" y="53823"/>
                </a:lnTo>
                <a:lnTo>
                  <a:pt x="143905" y="53813"/>
                </a:lnTo>
                <a:lnTo>
                  <a:pt x="143895" y="53805"/>
                </a:lnTo>
                <a:lnTo>
                  <a:pt x="143881" y="53799"/>
                </a:lnTo>
                <a:lnTo>
                  <a:pt x="143873" y="53797"/>
                </a:lnTo>
                <a:lnTo>
                  <a:pt x="143862" y="53792"/>
                </a:lnTo>
                <a:lnTo>
                  <a:pt x="143851" y="53790"/>
                </a:lnTo>
                <a:lnTo>
                  <a:pt x="143841" y="53789"/>
                </a:lnTo>
                <a:lnTo>
                  <a:pt x="143832" y="53788"/>
                </a:lnTo>
                <a:lnTo>
                  <a:pt x="143826" y="53788"/>
                </a:lnTo>
                <a:lnTo>
                  <a:pt x="143820" y="53788"/>
                </a:lnTo>
                <a:lnTo>
                  <a:pt x="143815" y="53786"/>
                </a:lnTo>
                <a:lnTo>
                  <a:pt x="143811" y="53780"/>
                </a:lnTo>
                <a:lnTo>
                  <a:pt x="143807" y="53776"/>
                </a:lnTo>
                <a:lnTo>
                  <a:pt x="143803" y="53778"/>
                </a:lnTo>
                <a:lnTo>
                  <a:pt x="143800" y="53780"/>
                </a:lnTo>
                <a:lnTo>
                  <a:pt x="143797" y="53781"/>
                </a:lnTo>
                <a:lnTo>
                  <a:pt x="143793" y="53787"/>
                </a:lnTo>
                <a:lnTo>
                  <a:pt x="143791" y="53790"/>
                </a:lnTo>
                <a:lnTo>
                  <a:pt x="143786" y="53793"/>
                </a:lnTo>
                <a:lnTo>
                  <a:pt x="143780" y="53796"/>
                </a:lnTo>
                <a:lnTo>
                  <a:pt x="143773" y="53797"/>
                </a:lnTo>
                <a:lnTo>
                  <a:pt x="143768" y="53795"/>
                </a:lnTo>
                <a:lnTo>
                  <a:pt x="143765" y="53788"/>
                </a:lnTo>
                <a:lnTo>
                  <a:pt x="143765" y="53780"/>
                </a:lnTo>
                <a:lnTo>
                  <a:pt x="143763" y="53767"/>
                </a:lnTo>
                <a:lnTo>
                  <a:pt x="143761" y="53756"/>
                </a:lnTo>
                <a:lnTo>
                  <a:pt x="143754" y="53746"/>
                </a:lnTo>
                <a:lnTo>
                  <a:pt x="143745" y="53742"/>
                </a:lnTo>
                <a:lnTo>
                  <a:pt x="143736" y="53738"/>
                </a:lnTo>
                <a:lnTo>
                  <a:pt x="143725" y="53737"/>
                </a:lnTo>
                <a:lnTo>
                  <a:pt x="143711" y="53729"/>
                </a:lnTo>
                <a:lnTo>
                  <a:pt x="143697" y="53723"/>
                </a:lnTo>
                <a:lnTo>
                  <a:pt x="143674" y="53709"/>
                </a:lnTo>
                <a:lnTo>
                  <a:pt x="143673" y="53709"/>
                </a:lnTo>
                <a:lnTo>
                  <a:pt x="143665" y="53702"/>
                </a:lnTo>
                <a:lnTo>
                  <a:pt x="143662" y="53699"/>
                </a:lnTo>
                <a:lnTo>
                  <a:pt x="143661" y="53690"/>
                </a:lnTo>
                <a:lnTo>
                  <a:pt x="143654" y="53685"/>
                </a:lnTo>
                <a:lnTo>
                  <a:pt x="143647" y="53685"/>
                </a:lnTo>
                <a:lnTo>
                  <a:pt x="143641" y="53686"/>
                </a:lnTo>
                <a:lnTo>
                  <a:pt x="143630" y="53684"/>
                </a:lnTo>
                <a:lnTo>
                  <a:pt x="143622" y="53681"/>
                </a:lnTo>
                <a:lnTo>
                  <a:pt x="143612" y="53673"/>
                </a:lnTo>
                <a:lnTo>
                  <a:pt x="143600" y="53666"/>
                </a:lnTo>
                <a:lnTo>
                  <a:pt x="143595" y="53660"/>
                </a:lnTo>
                <a:lnTo>
                  <a:pt x="143591" y="53651"/>
                </a:lnTo>
                <a:lnTo>
                  <a:pt x="143592" y="53641"/>
                </a:lnTo>
                <a:lnTo>
                  <a:pt x="143600" y="53632"/>
                </a:lnTo>
                <a:lnTo>
                  <a:pt x="143608" y="53609"/>
                </a:lnTo>
                <a:lnTo>
                  <a:pt x="143607" y="53594"/>
                </a:lnTo>
                <a:lnTo>
                  <a:pt x="143605" y="53581"/>
                </a:lnTo>
                <a:lnTo>
                  <a:pt x="143603" y="53572"/>
                </a:lnTo>
                <a:lnTo>
                  <a:pt x="143601" y="53560"/>
                </a:lnTo>
                <a:lnTo>
                  <a:pt x="143602" y="53549"/>
                </a:lnTo>
                <a:lnTo>
                  <a:pt x="143600" y="53538"/>
                </a:lnTo>
                <a:lnTo>
                  <a:pt x="143602" y="53534"/>
                </a:lnTo>
                <a:lnTo>
                  <a:pt x="143605" y="53526"/>
                </a:lnTo>
                <a:lnTo>
                  <a:pt x="143612" y="53522"/>
                </a:lnTo>
                <a:lnTo>
                  <a:pt x="143615" y="53516"/>
                </a:lnTo>
                <a:lnTo>
                  <a:pt x="143617" y="53506"/>
                </a:lnTo>
                <a:lnTo>
                  <a:pt x="143615" y="53502"/>
                </a:lnTo>
                <a:lnTo>
                  <a:pt x="143611" y="53497"/>
                </a:lnTo>
                <a:lnTo>
                  <a:pt x="143611" y="53493"/>
                </a:lnTo>
                <a:lnTo>
                  <a:pt x="143614" y="53486"/>
                </a:lnTo>
                <a:lnTo>
                  <a:pt x="143616" y="53484"/>
                </a:lnTo>
                <a:lnTo>
                  <a:pt x="143620" y="53476"/>
                </a:lnTo>
                <a:lnTo>
                  <a:pt x="143626" y="53467"/>
                </a:lnTo>
                <a:lnTo>
                  <a:pt x="143630" y="53456"/>
                </a:lnTo>
                <a:lnTo>
                  <a:pt x="143640" y="53433"/>
                </a:lnTo>
                <a:lnTo>
                  <a:pt x="143644" y="53422"/>
                </a:lnTo>
                <a:lnTo>
                  <a:pt x="143647" y="53404"/>
                </a:lnTo>
                <a:lnTo>
                  <a:pt x="143647" y="53397"/>
                </a:lnTo>
                <a:lnTo>
                  <a:pt x="143639" y="53389"/>
                </a:lnTo>
                <a:lnTo>
                  <a:pt x="143630" y="53385"/>
                </a:lnTo>
                <a:lnTo>
                  <a:pt x="143624" y="53379"/>
                </a:lnTo>
                <a:lnTo>
                  <a:pt x="143622" y="53373"/>
                </a:lnTo>
                <a:lnTo>
                  <a:pt x="143622" y="53367"/>
                </a:lnTo>
                <a:lnTo>
                  <a:pt x="143633" y="53347"/>
                </a:lnTo>
                <a:lnTo>
                  <a:pt x="143633" y="53338"/>
                </a:lnTo>
                <a:lnTo>
                  <a:pt x="143629" y="53325"/>
                </a:lnTo>
                <a:lnTo>
                  <a:pt x="143621" y="53317"/>
                </a:lnTo>
                <a:lnTo>
                  <a:pt x="143610" y="53310"/>
                </a:lnTo>
                <a:lnTo>
                  <a:pt x="143600" y="53302"/>
                </a:lnTo>
                <a:lnTo>
                  <a:pt x="143590" y="53292"/>
                </a:lnTo>
                <a:lnTo>
                  <a:pt x="143584" y="53286"/>
                </a:lnTo>
                <a:lnTo>
                  <a:pt x="143587" y="53279"/>
                </a:lnTo>
                <a:lnTo>
                  <a:pt x="143589" y="53273"/>
                </a:lnTo>
                <a:lnTo>
                  <a:pt x="143586" y="53267"/>
                </a:lnTo>
                <a:lnTo>
                  <a:pt x="143581" y="53261"/>
                </a:lnTo>
                <a:lnTo>
                  <a:pt x="143580" y="53254"/>
                </a:lnTo>
                <a:lnTo>
                  <a:pt x="143578" y="53244"/>
                </a:lnTo>
                <a:lnTo>
                  <a:pt x="143579" y="53234"/>
                </a:lnTo>
                <a:lnTo>
                  <a:pt x="143583" y="53229"/>
                </a:lnTo>
                <a:lnTo>
                  <a:pt x="143586" y="53221"/>
                </a:lnTo>
                <a:lnTo>
                  <a:pt x="143588" y="53211"/>
                </a:lnTo>
                <a:lnTo>
                  <a:pt x="143582" y="53203"/>
                </a:lnTo>
                <a:lnTo>
                  <a:pt x="143577" y="53196"/>
                </a:lnTo>
                <a:lnTo>
                  <a:pt x="143567" y="53188"/>
                </a:lnTo>
                <a:lnTo>
                  <a:pt x="143560" y="53180"/>
                </a:lnTo>
                <a:lnTo>
                  <a:pt x="143556" y="53178"/>
                </a:lnTo>
                <a:lnTo>
                  <a:pt x="143547" y="53171"/>
                </a:lnTo>
                <a:lnTo>
                  <a:pt x="143535" y="53162"/>
                </a:lnTo>
                <a:lnTo>
                  <a:pt x="143524" y="53154"/>
                </a:lnTo>
                <a:lnTo>
                  <a:pt x="143518" y="53147"/>
                </a:lnTo>
                <a:lnTo>
                  <a:pt x="143510" y="53134"/>
                </a:lnTo>
                <a:lnTo>
                  <a:pt x="143506" y="53117"/>
                </a:lnTo>
                <a:lnTo>
                  <a:pt x="143505" y="53111"/>
                </a:lnTo>
                <a:lnTo>
                  <a:pt x="143501" y="53097"/>
                </a:lnTo>
                <a:lnTo>
                  <a:pt x="143501" y="53088"/>
                </a:lnTo>
                <a:lnTo>
                  <a:pt x="143501" y="53081"/>
                </a:lnTo>
                <a:lnTo>
                  <a:pt x="143501" y="53068"/>
                </a:lnTo>
                <a:lnTo>
                  <a:pt x="143502" y="53060"/>
                </a:lnTo>
                <a:lnTo>
                  <a:pt x="143506" y="53052"/>
                </a:lnTo>
                <a:lnTo>
                  <a:pt x="143510" y="53042"/>
                </a:lnTo>
                <a:lnTo>
                  <a:pt x="143520" y="53042"/>
                </a:lnTo>
                <a:lnTo>
                  <a:pt x="143526" y="53034"/>
                </a:lnTo>
                <a:lnTo>
                  <a:pt x="143534" y="53024"/>
                </a:lnTo>
                <a:lnTo>
                  <a:pt x="143540" y="53024"/>
                </a:lnTo>
                <a:lnTo>
                  <a:pt x="143546" y="53025"/>
                </a:lnTo>
                <a:lnTo>
                  <a:pt x="143553" y="53024"/>
                </a:lnTo>
                <a:lnTo>
                  <a:pt x="143562" y="53024"/>
                </a:lnTo>
                <a:lnTo>
                  <a:pt x="143572" y="53020"/>
                </a:lnTo>
                <a:lnTo>
                  <a:pt x="143579" y="53018"/>
                </a:lnTo>
                <a:lnTo>
                  <a:pt x="143589" y="53018"/>
                </a:lnTo>
                <a:lnTo>
                  <a:pt x="143595" y="53020"/>
                </a:lnTo>
                <a:lnTo>
                  <a:pt x="143610" y="53016"/>
                </a:lnTo>
                <a:lnTo>
                  <a:pt x="143624" y="53012"/>
                </a:lnTo>
                <a:lnTo>
                  <a:pt x="143631" y="53004"/>
                </a:lnTo>
                <a:lnTo>
                  <a:pt x="143639" y="52998"/>
                </a:lnTo>
                <a:lnTo>
                  <a:pt x="143667" y="52969"/>
                </a:lnTo>
                <a:lnTo>
                  <a:pt x="143675" y="52956"/>
                </a:lnTo>
                <a:lnTo>
                  <a:pt x="143683" y="52943"/>
                </a:lnTo>
                <a:lnTo>
                  <a:pt x="143692" y="52931"/>
                </a:lnTo>
                <a:lnTo>
                  <a:pt x="143693" y="52922"/>
                </a:lnTo>
                <a:lnTo>
                  <a:pt x="143690" y="52911"/>
                </a:lnTo>
                <a:lnTo>
                  <a:pt x="143689" y="52905"/>
                </a:lnTo>
                <a:lnTo>
                  <a:pt x="143690" y="52896"/>
                </a:lnTo>
                <a:lnTo>
                  <a:pt x="143677" y="52886"/>
                </a:lnTo>
                <a:lnTo>
                  <a:pt x="143660" y="52880"/>
                </a:lnTo>
                <a:lnTo>
                  <a:pt x="143626" y="52879"/>
                </a:lnTo>
                <a:lnTo>
                  <a:pt x="143613" y="52879"/>
                </a:lnTo>
                <a:lnTo>
                  <a:pt x="143601" y="52879"/>
                </a:lnTo>
                <a:lnTo>
                  <a:pt x="143590" y="52875"/>
                </a:lnTo>
                <a:lnTo>
                  <a:pt x="143578" y="52868"/>
                </a:lnTo>
                <a:lnTo>
                  <a:pt x="143563" y="52852"/>
                </a:lnTo>
                <a:lnTo>
                  <a:pt x="143556" y="52841"/>
                </a:lnTo>
                <a:lnTo>
                  <a:pt x="143553" y="52834"/>
                </a:lnTo>
                <a:lnTo>
                  <a:pt x="143553" y="52821"/>
                </a:lnTo>
                <a:lnTo>
                  <a:pt x="143555" y="52809"/>
                </a:lnTo>
                <a:lnTo>
                  <a:pt x="143559" y="52792"/>
                </a:lnTo>
                <a:lnTo>
                  <a:pt x="143564" y="52781"/>
                </a:lnTo>
                <a:lnTo>
                  <a:pt x="143568" y="52774"/>
                </a:lnTo>
                <a:lnTo>
                  <a:pt x="143577" y="52754"/>
                </a:lnTo>
                <a:lnTo>
                  <a:pt x="143576" y="52748"/>
                </a:lnTo>
                <a:lnTo>
                  <a:pt x="143569" y="52743"/>
                </a:lnTo>
                <a:lnTo>
                  <a:pt x="143561" y="52738"/>
                </a:lnTo>
                <a:lnTo>
                  <a:pt x="143554" y="52726"/>
                </a:lnTo>
                <a:lnTo>
                  <a:pt x="143539" y="52720"/>
                </a:lnTo>
                <a:lnTo>
                  <a:pt x="143529" y="52719"/>
                </a:lnTo>
                <a:lnTo>
                  <a:pt x="143518" y="52716"/>
                </a:lnTo>
                <a:lnTo>
                  <a:pt x="143503" y="52712"/>
                </a:lnTo>
                <a:lnTo>
                  <a:pt x="143490" y="52709"/>
                </a:lnTo>
                <a:lnTo>
                  <a:pt x="143481" y="52709"/>
                </a:lnTo>
                <a:lnTo>
                  <a:pt x="143473" y="52712"/>
                </a:lnTo>
                <a:lnTo>
                  <a:pt x="143466" y="52715"/>
                </a:lnTo>
                <a:lnTo>
                  <a:pt x="143453" y="52713"/>
                </a:lnTo>
                <a:lnTo>
                  <a:pt x="143447" y="52710"/>
                </a:lnTo>
                <a:lnTo>
                  <a:pt x="143440" y="52705"/>
                </a:lnTo>
                <a:lnTo>
                  <a:pt x="143440" y="52698"/>
                </a:lnTo>
                <a:lnTo>
                  <a:pt x="143437" y="52691"/>
                </a:lnTo>
                <a:lnTo>
                  <a:pt x="143434" y="52688"/>
                </a:lnTo>
                <a:lnTo>
                  <a:pt x="143426" y="52683"/>
                </a:lnTo>
                <a:lnTo>
                  <a:pt x="143412" y="52678"/>
                </a:lnTo>
                <a:lnTo>
                  <a:pt x="143399" y="52671"/>
                </a:lnTo>
                <a:lnTo>
                  <a:pt x="143392" y="52669"/>
                </a:lnTo>
                <a:lnTo>
                  <a:pt x="143382" y="52655"/>
                </a:lnTo>
                <a:lnTo>
                  <a:pt x="143378" y="52643"/>
                </a:lnTo>
                <a:lnTo>
                  <a:pt x="143380" y="52624"/>
                </a:lnTo>
                <a:lnTo>
                  <a:pt x="143388" y="52614"/>
                </a:lnTo>
                <a:lnTo>
                  <a:pt x="143395" y="52604"/>
                </a:lnTo>
                <a:lnTo>
                  <a:pt x="143399" y="52596"/>
                </a:lnTo>
                <a:lnTo>
                  <a:pt x="143403" y="52586"/>
                </a:lnTo>
                <a:lnTo>
                  <a:pt x="143405" y="52579"/>
                </a:lnTo>
                <a:lnTo>
                  <a:pt x="143408" y="52572"/>
                </a:lnTo>
                <a:lnTo>
                  <a:pt x="143411" y="52563"/>
                </a:lnTo>
                <a:lnTo>
                  <a:pt x="143410" y="52554"/>
                </a:lnTo>
                <a:lnTo>
                  <a:pt x="143405" y="52550"/>
                </a:lnTo>
                <a:lnTo>
                  <a:pt x="143397" y="52542"/>
                </a:lnTo>
                <a:lnTo>
                  <a:pt x="143392" y="52539"/>
                </a:lnTo>
                <a:lnTo>
                  <a:pt x="143386" y="52538"/>
                </a:lnTo>
                <a:lnTo>
                  <a:pt x="143380" y="52537"/>
                </a:lnTo>
                <a:lnTo>
                  <a:pt x="143367" y="52532"/>
                </a:lnTo>
                <a:lnTo>
                  <a:pt x="143354" y="52531"/>
                </a:lnTo>
                <a:lnTo>
                  <a:pt x="143343" y="52534"/>
                </a:lnTo>
                <a:lnTo>
                  <a:pt x="143326" y="52538"/>
                </a:lnTo>
                <a:lnTo>
                  <a:pt x="143310" y="52539"/>
                </a:lnTo>
                <a:lnTo>
                  <a:pt x="143303" y="52536"/>
                </a:lnTo>
                <a:lnTo>
                  <a:pt x="143298" y="52531"/>
                </a:lnTo>
                <a:lnTo>
                  <a:pt x="143288" y="52523"/>
                </a:lnTo>
                <a:lnTo>
                  <a:pt x="143277" y="52515"/>
                </a:lnTo>
                <a:lnTo>
                  <a:pt x="143271" y="52507"/>
                </a:lnTo>
                <a:lnTo>
                  <a:pt x="143265" y="52498"/>
                </a:lnTo>
                <a:lnTo>
                  <a:pt x="143263" y="52489"/>
                </a:lnTo>
                <a:lnTo>
                  <a:pt x="143262" y="52480"/>
                </a:lnTo>
                <a:lnTo>
                  <a:pt x="143263" y="52472"/>
                </a:lnTo>
                <a:lnTo>
                  <a:pt x="143265" y="52464"/>
                </a:lnTo>
                <a:lnTo>
                  <a:pt x="143271" y="52452"/>
                </a:lnTo>
                <a:lnTo>
                  <a:pt x="143275" y="52445"/>
                </a:lnTo>
                <a:lnTo>
                  <a:pt x="143278" y="52433"/>
                </a:lnTo>
                <a:lnTo>
                  <a:pt x="143271" y="52425"/>
                </a:lnTo>
                <a:lnTo>
                  <a:pt x="143265" y="52422"/>
                </a:lnTo>
                <a:lnTo>
                  <a:pt x="143255" y="52415"/>
                </a:lnTo>
                <a:lnTo>
                  <a:pt x="143246" y="52401"/>
                </a:lnTo>
                <a:lnTo>
                  <a:pt x="143228" y="52395"/>
                </a:lnTo>
                <a:lnTo>
                  <a:pt x="143207" y="52398"/>
                </a:lnTo>
                <a:lnTo>
                  <a:pt x="143195" y="52403"/>
                </a:lnTo>
                <a:lnTo>
                  <a:pt x="143189" y="52405"/>
                </a:lnTo>
                <a:lnTo>
                  <a:pt x="143177" y="52409"/>
                </a:lnTo>
                <a:lnTo>
                  <a:pt x="143161" y="52411"/>
                </a:lnTo>
                <a:lnTo>
                  <a:pt x="143151" y="52408"/>
                </a:lnTo>
                <a:lnTo>
                  <a:pt x="143145" y="52399"/>
                </a:lnTo>
                <a:lnTo>
                  <a:pt x="143139" y="52389"/>
                </a:lnTo>
                <a:lnTo>
                  <a:pt x="143133" y="52377"/>
                </a:lnTo>
                <a:lnTo>
                  <a:pt x="143122" y="52369"/>
                </a:lnTo>
                <a:lnTo>
                  <a:pt x="143112" y="52357"/>
                </a:lnTo>
                <a:lnTo>
                  <a:pt x="143108" y="52353"/>
                </a:lnTo>
                <a:lnTo>
                  <a:pt x="143099" y="52349"/>
                </a:lnTo>
                <a:lnTo>
                  <a:pt x="143084" y="52346"/>
                </a:lnTo>
                <a:lnTo>
                  <a:pt x="143077" y="52341"/>
                </a:lnTo>
                <a:lnTo>
                  <a:pt x="143076" y="52334"/>
                </a:lnTo>
                <a:lnTo>
                  <a:pt x="143076" y="52330"/>
                </a:lnTo>
                <a:lnTo>
                  <a:pt x="143076" y="52326"/>
                </a:lnTo>
                <a:lnTo>
                  <a:pt x="143078" y="52317"/>
                </a:lnTo>
                <a:lnTo>
                  <a:pt x="143076" y="52310"/>
                </a:lnTo>
                <a:lnTo>
                  <a:pt x="143073" y="52304"/>
                </a:lnTo>
                <a:lnTo>
                  <a:pt x="143073" y="52304"/>
                </a:lnTo>
                <a:lnTo>
                  <a:pt x="143070" y="52288"/>
                </a:lnTo>
                <a:lnTo>
                  <a:pt x="143067" y="52282"/>
                </a:lnTo>
                <a:lnTo>
                  <a:pt x="143063" y="52274"/>
                </a:lnTo>
                <a:lnTo>
                  <a:pt x="143059" y="52268"/>
                </a:lnTo>
                <a:lnTo>
                  <a:pt x="143058" y="52256"/>
                </a:lnTo>
                <a:lnTo>
                  <a:pt x="143055" y="52242"/>
                </a:lnTo>
                <a:lnTo>
                  <a:pt x="143051" y="52220"/>
                </a:lnTo>
                <a:lnTo>
                  <a:pt x="143049" y="52209"/>
                </a:lnTo>
                <a:lnTo>
                  <a:pt x="143046" y="52194"/>
                </a:lnTo>
                <a:lnTo>
                  <a:pt x="143038" y="52183"/>
                </a:lnTo>
                <a:lnTo>
                  <a:pt x="143031" y="52179"/>
                </a:lnTo>
                <a:lnTo>
                  <a:pt x="143024" y="52179"/>
                </a:lnTo>
                <a:lnTo>
                  <a:pt x="143016" y="52178"/>
                </a:lnTo>
                <a:lnTo>
                  <a:pt x="143002" y="52175"/>
                </a:lnTo>
                <a:lnTo>
                  <a:pt x="142992" y="52175"/>
                </a:lnTo>
                <a:lnTo>
                  <a:pt x="142985" y="52173"/>
                </a:lnTo>
                <a:lnTo>
                  <a:pt x="142969" y="52156"/>
                </a:lnTo>
                <a:lnTo>
                  <a:pt x="142949" y="52117"/>
                </a:lnTo>
                <a:lnTo>
                  <a:pt x="142941" y="52100"/>
                </a:lnTo>
                <a:lnTo>
                  <a:pt x="142931" y="52084"/>
                </a:lnTo>
                <a:lnTo>
                  <a:pt x="142920" y="52071"/>
                </a:lnTo>
                <a:lnTo>
                  <a:pt x="142910" y="52050"/>
                </a:lnTo>
                <a:lnTo>
                  <a:pt x="142903" y="52039"/>
                </a:lnTo>
                <a:lnTo>
                  <a:pt x="142893" y="52008"/>
                </a:lnTo>
                <a:lnTo>
                  <a:pt x="142891" y="51988"/>
                </a:lnTo>
                <a:lnTo>
                  <a:pt x="142884" y="51968"/>
                </a:lnTo>
                <a:lnTo>
                  <a:pt x="142900" y="51936"/>
                </a:lnTo>
                <a:lnTo>
                  <a:pt x="142908" y="51914"/>
                </a:lnTo>
                <a:lnTo>
                  <a:pt x="142914" y="51894"/>
                </a:lnTo>
                <a:lnTo>
                  <a:pt x="142922" y="51864"/>
                </a:lnTo>
                <a:lnTo>
                  <a:pt x="142926" y="51854"/>
                </a:lnTo>
                <a:lnTo>
                  <a:pt x="142932" y="51841"/>
                </a:lnTo>
                <a:lnTo>
                  <a:pt x="142942" y="51816"/>
                </a:lnTo>
                <a:lnTo>
                  <a:pt x="142972" y="51751"/>
                </a:lnTo>
                <a:lnTo>
                  <a:pt x="142982" y="51734"/>
                </a:lnTo>
                <a:lnTo>
                  <a:pt x="142985" y="51723"/>
                </a:lnTo>
                <a:lnTo>
                  <a:pt x="142991" y="51702"/>
                </a:lnTo>
                <a:lnTo>
                  <a:pt x="143000" y="51682"/>
                </a:lnTo>
                <a:lnTo>
                  <a:pt x="143006" y="51673"/>
                </a:lnTo>
                <a:lnTo>
                  <a:pt x="143008" y="51669"/>
                </a:lnTo>
                <a:lnTo>
                  <a:pt x="143012" y="51662"/>
                </a:lnTo>
                <a:lnTo>
                  <a:pt x="143018" y="51653"/>
                </a:lnTo>
                <a:lnTo>
                  <a:pt x="143024" y="51643"/>
                </a:lnTo>
                <a:lnTo>
                  <a:pt x="143026" y="51636"/>
                </a:lnTo>
                <a:lnTo>
                  <a:pt x="143024" y="51629"/>
                </a:lnTo>
                <a:lnTo>
                  <a:pt x="143021" y="51623"/>
                </a:lnTo>
                <a:lnTo>
                  <a:pt x="143008" y="51616"/>
                </a:lnTo>
                <a:lnTo>
                  <a:pt x="143000" y="51614"/>
                </a:lnTo>
                <a:lnTo>
                  <a:pt x="142989" y="51611"/>
                </a:lnTo>
                <a:lnTo>
                  <a:pt x="142975" y="51603"/>
                </a:lnTo>
                <a:lnTo>
                  <a:pt x="142958" y="51598"/>
                </a:lnTo>
                <a:lnTo>
                  <a:pt x="142938" y="51589"/>
                </a:lnTo>
                <a:lnTo>
                  <a:pt x="142930" y="51587"/>
                </a:lnTo>
                <a:lnTo>
                  <a:pt x="142914" y="51581"/>
                </a:lnTo>
                <a:lnTo>
                  <a:pt x="142899" y="51576"/>
                </a:lnTo>
                <a:lnTo>
                  <a:pt x="142887" y="51571"/>
                </a:lnTo>
                <a:lnTo>
                  <a:pt x="142876" y="51567"/>
                </a:lnTo>
                <a:lnTo>
                  <a:pt x="142863" y="51557"/>
                </a:lnTo>
                <a:lnTo>
                  <a:pt x="142858" y="51550"/>
                </a:lnTo>
                <a:lnTo>
                  <a:pt x="142849" y="51539"/>
                </a:lnTo>
                <a:lnTo>
                  <a:pt x="142834" y="51529"/>
                </a:lnTo>
                <a:lnTo>
                  <a:pt x="142812" y="51513"/>
                </a:lnTo>
                <a:lnTo>
                  <a:pt x="142800" y="51496"/>
                </a:lnTo>
                <a:lnTo>
                  <a:pt x="142793" y="51479"/>
                </a:lnTo>
                <a:lnTo>
                  <a:pt x="142787" y="51457"/>
                </a:lnTo>
                <a:lnTo>
                  <a:pt x="142780" y="51443"/>
                </a:lnTo>
                <a:lnTo>
                  <a:pt x="142771" y="51424"/>
                </a:lnTo>
                <a:lnTo>
                  <a:pt x="142766" y="51385"/>
                </a:lnTo>
                <a:lnTo>
                  <a:pt x="142762" y="51357"/>
                </a:lnTo>
                <a:lnTo>
                  <a:pt x="142766" y="51336"/>
                </a:lnTo>
                <a:lnTo>
                  <a:pt x="142774" y="51325"/>
                </a:lnTo>
                <a:lnTo>
                  <a:pt x="142794" y="51312"/>
                </a:lnTo>
                <a:lnTo>
                  <a:pt x="142823" y="51291"/>
                </a:lnTo>
                <a:lnTo>
                  <a:pt x="142854" y="51281"/>
                </a:lnTo>
                <a:lnTo>
                  <a:pt x="142877" y="51281"/>
                </a:lnTo>
                <a:lnTo>
                  <a:pt x="142896" y="51276"/>
                </a:lnTo>
                <a:lnTo>
                  <a:pt x="142930" y="51265"/>
                </a:lnTo>
                <a:lnTo>
                  <a:pt x="142967" y="51250"/>
                </a:lnTo>
                <a:lnTo>
                  <a:pt x="142991" y="51236"/>
                </a:lnTo>
                <a:lnTo>
                  <a:pt x="143009" y="51216"/>
                </a:lnTo>
                <a:lnTo>
                  <a:pt x="143029" y="51195"/>
                </a:lnTo>
                <a:lnTo>
                  <a:pt x="143050" y="51177"/>
                </a:lnTo>
                <a:lnTo>
                  <a:pt x="143077" y="51174"/>
                </a:lnTo>
                <a:lnTo>
                  <a:pt x="143107" y="51181"/>
                </a:lnTo>
                <a:lnTo>
                  <a:pt x="143139" y="51186"/>
                </a:lnTo>
                <a:lnTo>
                  <a:pt x="143168" y="51189"/>
                </a:lnTo>
                <a:lnTo>
                  <a:pt x="143199" y="51189"/>
                </a:lnTo>
                <a:lnTo>
                  <a:pt x="143216" y="51199"/>
                </a:lnTo>
                <a:lnTo>
                  <a:pt x="143229" y="51215"/>
                </a:lnTo>
                <a:lnTo>
                  <a:pt x="143244" y="51228"/>
                </a:lnTo>
                <a:lnTo>
                  <a:pt x="143258" y="51234"/>
                </a:lnTo>
                <a:lnTo>
                  <a:pt x="143282" y="51239"/>
                </a:lnTo>
                <a:lnTo>
                  <a:pt x="143297" y="51239"/>
                </a:lnTo>
                <a:lnTo>
                  <a:pt x="143339" y="51220"/>
                </a:lnTo>
                <a:lnTo>
                  <a:pt x="143375" y="51202"/>
                </a:lnTo>
                <a:lnTo>
                  <a:pt x="143397" y="51192"/>
                </a:lnTo>
                <a:lnTo>
                  <a:pt x="143414" y="51177"/>
                </a:lnTo>
                <a:lnTo>
                  <a:pt x="143441" y="51161"/>
                </a:lnTo>
                <a:lnTo>
                  <a:pt x="143479" y="51148"/>
                </a:lnTo>
                <a:lnTo>
                  <a:pt x="143505" y="51135"/>
                </a:lnTo>
                <a:lnTo>
                  <a:pt x="143527" y="51117"/>
                </a:lnTo>
                <a:lnTo>
                  <a:pt x="143540" y="51101"/>
                </a:lnTo>
                <a:lnTo>
                  <a:pt x="143556" y="51077"/>
                </a:lnTo>
                <a:lnTo>
                  <a:pt x="143562" y="51053"/>
                </a:lnTo>
                <a:lnTo>
                  <a:pt x="143561" y="51043"/>
                </a:lnTo>
                <a:lnTo>
                  <a:pt x="143523" y="50980"/>
                </a:lnTo>
                <a:lnTo>
                  <a:pt x="143522" y="50957"/>
                </a:lnTo>
                <a:lnTo>
                  <a:pt x="143518" y="50937"/>
                </a:lnTo>
                <a:lnTo>
                  <a:pt x="143535" y="50910"/>
                </a:lnTo>
                <a:lnTo>
                  <a:pt x="143551" y="50899"/>
                </a:lnTo>
                <a:lnTo>
                  <a:pt x="143566" y="50890"/>
                </a:lnTo>
                <a:lnTo>
                  <a:pt x="143584" y="50882"/>
                </a:lnTo>
                <a:lnTo>
                  <a:pt x="143613" y="50877"/>
                </a:lnTo>
                <a:lnTo>
                  <a:pt x="143647" y="50876"/>
                </a:lnTo>
                <a:lnTo>
                  <a:pt x="143669" y="50873"/>
                </a:lnTo>
                <a:lnTo>
                  <a:pt x="143698" y="50866"/>
                </a:lnTo>
                <a:lnTo>
                  <a:pt x="143726" y="50856"/>
                </a:lnTo>
                <a:lnTo>
                  <a:pt x="143750" y="50850"/>
                </a:lnTo>
                <a:lnTo>
                  <a:pt x="143769" y="50837"/>
                </a:lnTo>
                <a:lnTo>
                  <a:pt x="143784" y="50827"/>
                </a:lnTo>
                <a:lnTo>
                  <a:pt x="143799" y="50809"/>
                </a:lnTo>
                <a:lnTo>
                  <a:pt x="143811" y="50790"/>
                </a:lnTo>
                <a:lnTo>
                  <a:pt x="143828" y="50746"/>
                </a:lnTo>
                <a:lnTo>
                  <a:pt x="143837" y="50716"/>
                </a:lnTo>
                <a:lnTo>
                  <a:pt x="143842" y="50702"/>
                </a:lnTo>
                <a:lnTo>
                  <a:pt x="143845" y="50696"/>
                </a:lnTo>
                <a:lnTo>
                  <a:pt x="143853" y="50683"/>
                </a:lnTo>
                <a:lnTo>
                  <a:pt x="143865" y="50667"/>
                </a:lnTo>
                <a:lnTo>
                  <a:pt x="143884" y="50652"/>
                </a:lnTo>
                <a:lnTo>
                  <a:pt x="143899" y="50642"/>
                </a:lnTo>
                <a:lnTo>
                  <a:pt x="143913" y="50629"/>
                </a:lnTo>
                <a:lnTo>
                  <a:pt x="143933" y="50612"/>
                </a:lnTo>
                <a:lnTo>
                  <a:pt x="143950" y="50595"/>
                </a:lnTo>
                <a:lnTo>
                  <a:pt x="143975" y="50584"/>
                </a:lnTo>
                <a:lnTo>
                  <a:pt x="143990" y="50579"/>
                </a:lnTo>
                <a:lnTo>
                  <a:pt x="144014" y="50566"/>
                </a:lnTo>
                <a:lnTo>
                  <a:pt x="144036" y="50566"/>
                </a:lnTo>
                <a:lnTo>
                  <a:pt x="144065" y="50569"/>
                </a:lnTo>
                <a:lnTo>
                  <a:pt x="144085" y="50579"/>
                </a:lnTo>
                <a:lnTo>
                  <a:pt x="144111" y="50587"/>
                </a:lnTo>
                <a:lnTo>
                  <a:pt x="144148" y="50600"/>
                </a:lnTo>
                <a:lnTo>
                  <a:pt x="144173" y="50608"/>
                </a:lnTo>
                <a:lnTo>
                  <a:pt x="144193" y="50623"/>
                </a:lnTo>
                <a:lnTo>
                  <a:pt x="144214" y="50642"/>
                </a:lnTo>
                <a:lnTo>
                  <a:pt x="144226" y="50647"/>
                </a:lnTo>
                <a:lnTo>
                  <a:pt x="144246" y="50650"/>
                </a:lnTo>
                <a:lnTo>
                  <a:pt x="144276" y="50654"/>
                </a:lnTo>
                <a:lnTo>
                  <a:pt x="144297" y="50654"/>
                </a:lnTo>
                <a:lnTo>
                  <a:pt x="144327" y="50646"/>
                </a:lnTo>
                <a:lnTo>
                  <a:pt x="144361" y="50629"/>
                </a:lnTo>
                <a:lnTo>
                  <a:pt x="144380" y="50600"/>
                </a:lnTo>
                <a:lnTo>
                  <a:pt x="144395" y="50566"/>
                </a:lnTo>
                <a:lnTo>
                  <a:pt x="144418" y="50511"/>
                </a:lnTo>
                <a:lnTo>
                  <a:pt x="144434" y="50480"/>
                </a:lnTo>
                <a:lnTo>
                  <a:pt x="144444" y="50459"/>
                </a:lnTo>
                <a:lnTo>
                  <a:pt x="144447" y="50430"/>
                </a:lnTo>
                <a:lnTo>
                  <a:pt x="144442" y="50397"/>
                </a:lnTo>
                <a:lnTo>
                  <a:pt x="144440" y="50376"/>
                </a:lnTo>
                <a:lnTo>
                  <a:pt x="144439" y="50339"/>
                </a:lnTo>
                <a:lnTo>
                  <a:pt x="144442" y="50308"/>
                </a:lnTo>
                <a:lnTo>
                  <a:pt x="144473" y="50269"/>
                </a:lnTo>
                <a:lnTo>
                  <a:pt x="144484" y="50265"/>
                </a:lnTo>
                <a:lnTo>
                  <a:pt x="144500" y="50261"/>
                </a:lnTo>
                <a:lnTo>
                  <a:pt x="144515" y="50268"/>
                </a:lnTo>
                <a:lnTo>
                  <a:pt x="144537" y="50277"/>
                </a:lnTo>
                <a:lnTo>
                  <a:pt x="144562" y="50286"/>
                </a:lnTo>
                <a:lnTo>
                  <a:pt x="144584" y="50286"/>
                </a:lnTo>
                <a:lnTo>
                  <a:pt x="144606" y="50282"/>
                </a:lnTo>
                <a:lnTo>
                  <a:pt x="144618" y="50271"/>
                </a:lnTo>
                <a:lnTo>
                  <a:pt x="144630" y="50256"/>
                </a:lnTo>
                <a:lnTo>
                  <a:pt x="144637" y="50242"/>
                </a:lnTo>
                <a:lnTo>
                  <a:pt x="144648" y="50237"/>
                </a:lnTo>
                <a:lnTo>
                  <a:pt x="144665" y="50229"/>
                </a:lnTo>
                <a:lnTo>
                  <a:pt x="144681" y="50226"/>
                </a:lnTo>
                <a:lnTo>
                  <a:pt x="144686" y="50235"/>
                </a:lnTo>
                <a:lnTo>
                  <a:pt x="144689" y="50242"/>
                </a:lnTo>
                <a:lnTo>
                  <a:pt x="144689" y="50252"/>
                </a:lnTo>
                <a:lnTo>
                  <a:pt x="144692" y="50261"/>
                </a:lnTo>
                <a:lnTo>
                  <a:pt x="144701" y="50265"/>
                </a:lnTo>
                <a:lnTo>
                  <a:pt x="144716" y="50265"/>
                </a:lnTo>
                <a:lnTo>
                  <a:pt x="144745" y="50253"/>
                </a:lnTo>
                <a:lnTo>
                  <a:pt x="144753" y="50245"/>
                </a:lnTo>
                <a:lnTo>
                  <a:pt x="144753" y="50235"/>
                </a:lnTo>
                <a:lnTo>
                  <a:pt x="144757" y="50221"/>
                </a:lnTo>
                <a:lnTo>
                  <a:pt x="144774" y="50213"/>
                </a:lnTo>
                <a:lnTo>
                  <a:pt x="144791" y="50209"/>
                </a:lnTo>
                <a:lnTo>
                  <a:pt x="144801" y="50209"/>
                </a:lnTo>
                <a:lnTo>
                  <a:pt x="144811" y="50222"/>
                </a:lnTo>
                <a:lnTo>
                  <a:pt x="144816" y="50230"/>
                </a:lnTo>
                <a:lnTo>
                  <a:pt x="144819" y="50240"/>
                </a:lnTo>
                <a:lnTo>
                  <a:pt x="144821" y="50248"/>
                </a:lnTo>
                <a:lnTo>
                  <a:pt x="144836" y="50253"/>
                </a:lnTo>
                <a:lnTo>
                  <a:pt x="144853" y="50247"/>
                </a:lnTo>
                <a:lnTo>
                  <a:pt x="144872" y="50237"/>
                </a:lnTo>
                <a:lnTo>
                  <a:pt x="144887" y="50226"/>
                </a:lnTo>
                <a:lnTo>
                  <a:pt x="144909" y="50213"/>
                </a:lnTo>
                <a:lnTo>
                  <a:pt x="144921" y="50205"/>
                </a:lnTo>
                <a:lnTo>
                  <a:pt x="144933" y="50193"/>
                </a:lnTo>
                <a:lnTo>
                  <a:pt x="144939" y="50185"/>
                </a:lnTo>
                <a:lnTo>
                  <a:pt x="144928" y="50179"/>
                </a:lnTo>
                <a:lnTo>
                  <a:pt x="144919" y="50182"/>
                </a:lnTo>
                <a:lnTo>
                  <a:pt x="144914" y="50188"/>
                </a:lnTo>
                <a:lnTo>
                  <a:pt x="144911" y="50190"/>
                </a:lnTo>
                <a:lnTo>
                  <a:pt x="144904" y="50188"/>
                </a:lnTo>
                <a:lnTo>
                  <a:pt x="144901" y="50177"/>
                </a:lnTo>
                <a:lnTo>
                  <a:pt x="144902" y="50174"/>
                </a:lnTo>
                <a:lnTo>
                  <a:pt x="144909" y="50170"/>
                </a:lnTo>
                <a:lnTo>
                  <a:pt x="144904" y="50156"/>
                </a:lnTo>
                <a:lnTo>
                  <a:pt x="144899" y="50145"/>
                </a:lnTo>
                <a:lnTo>
                  <a:pt x="144899" y="50140"/>
                </a:lnTo>
                <a:lnTo>
                  <a:pt x="144902" y="50128"/>
                </a:lnTo>
                <a:lnTo>
                  <a:pt x="144914" y="50114"/>
                </a:lnTo>
                <a:lnTo>
                  <a:pt x="144938" y="50102"/>
                </a:lnTo>
                <a:lnTo>
                  <a:pt x="144953" y="50093"/>
                </a:lnTo>
                <a:lnTo>
                  <a:pt x="144968" y="50089"/>
                </a:lnTo>
                <a:lnTo>
                  <a:pt x="144992" y="50078"/>
                </a:lnTo>
                <a:lnTo>
                  <a:pt x="145012" y="50068"/>
                </a:lnTo>
                <a:lnTo>
                  <a:pt x="145026" y="50065"/>
                </a:lnTo>
                <a:lnTo>
                  <a:pt x="145033" y="50070"/>
                </a:lnTo>
                <a:lnTo>
                  <a:pt x="145033" y="50073"/>
                </a:lnTo>
                <a:lnTo>
                  <a:pt x="145033" y="50078"/>
                </a:lnTo>
                <a:lnTo>
                  <a:pt x="145033" y="50082"/>
                </a:lnTo>
                <a:lnTo>
                  <a:pt x="145033" y="50087"/>
                </a:lnTo>
                <a:lnTo>
                  <a:pt x="145033" y="50091"/>
                </a:lnTo>
                <a:lnTo>
                  <a:pt x="145035" y="50096"/>
                </a:lnTo>
                <a:lnTo>
                  <a:pt x="145045" y="50098"/>
                </a:lnTo>
                <a:lnTo>
                  <a:pt x="145053" y="50093"/>
                </a:lnTo>
                <a:lnTo>
                  <a:pt x="145064" y="50093"/>
                </a:lnTo>
                <a:lnTo>
                  <a:pt x="145071" y="50093"/>
                </a:lnTo>
                <a:lnTo>
                  <a:pt x="145077" y="50098"/>
                </a:lnTo>
                <a:lnTo>
                  <a:pt x="145080" y="50103"/>
                </a:lnTo>
                <a:lnTo>
                  <a:pt x="145090" y="50107"/>
                </a:lnTo>
                <a:lnTo>
                  <a:pt x="145097" y="50101"/>
                </a:lnTo>
                <a:lnTo>
                  <a:pt x="145099" y="50095"/>
                </a:lnTo>
                <a:lnTo>
                  <a:pt x="145108" y="50089"/>
                </a:lnTo>
                <a:lnTo>
                  <a:pt x="145119" y="50084"/>
                </a:lnTo>
                <a:lnTo>
                  <a:pt x="145122" y="50080"/>
                </a:lnTo>
                <a:lnTo>
                  <a:pt x="145124" y="50076"/>
                </a:lnTo>
                <a:lnTo>
                  <a:pt x="145148" y="50040"/>
                </a:lnTo>
                <a:lnTo>
                  <a:pt x="145153" y="50039"/>
                </a:lnTo>
                <a:lnTo>
                  <a:pt x="145164" y="50038"/>
                </a:lnTo>
                <a:lnTo>
                  <a:pt x="145176" y="50036"/>
                </a:lnTo>
                <a:lnTo>
                  <a:pt x="145183" y="50028"/>
                </a:lnTo>
                <a:lnTo>
                  <a:pt x="145181" y="50015"/>
                </a:lnTo>
                <a:lnTo>
                  <a:pt x="145181" y="50010"/>
                </a:lnTo>
                <a:lnTo>
                  <a:pt x="145185" y="50006"/>
                </a:lnTo>
                <a:lnTo>
                  <a:pt x="145186" y="50003"/>
                </a:lnTo>
                <a:lnTo>
                  <a:pt x="145191" y="50003"/>
                </a:lnTo>
                <a:lnTo>
                  <a:pt x="145192" y="50004"/>
                </a:lnTo>
                <a:lnTo>
                  <a:pt x="145197" y="50000"/>
                </a:lnTo>
                <a:lnTo>
                  <a:pt x="145197" y="49995"/>
                </a:lnTo>
                <a:lnTo>
                  <a:pt x="145189" y="49993"/>
                </a:lnTo>
                <a:lnTo>
                  <a:pt x="145189" y="49989"/>
                </a:lnTo>
                <a:lnTo>
                  <a:pt x="145195" y="49988"/>
                </a:lnTo>
                <a:lnTo>
                  <a:pt x="145202" y="49988"/>
                </a:lnTo>
                <a:lnTo>
                  <a:pt x="145203" y="49986"/>
                </a:lnTo>
                <a:lnTo>
                  <a:pt x="145206" y="49981"/>
                </a:lnTo>
                <a:lnTo>
                  <a:pt x="145214" y="49974"/>
                </a:lnTo>
                <a:lnTo>
                  <a:pt x="145219" y="49972"/>
                </a:lnTo>
                <a:lnTo>
                  <a:pt x="145225" y="49969"/>
                </a:lnTo>
                <a:lnTo>
                  <a:pt x="145234" y="49964"/>
                </a:lnTo>
                <a:lnTo>
                  <a:pt x="145241" y="49961"/>
                </a:lnTo>
                <a:lnTo>
                  <a:pt x="145248" y="49957"/>
                </a:lnTo>
                <a:lnTo>
                  <a:pt x="145256" y="49953"/>
                </a:lnTo>
                <a:lnTo>
                  <a:pt x="145261" y="49948"/>
                </a:lnTo>
                <a:lnTo>
                  <a:pt x="145262" y="49946"/>
                </a:lnTo>
                <a:lnTo>
                  <a:pt x="145258" y="49943"/>
                </a:lnTo>
                <a:lnTo>
                  <a:pt x="145253" y="49938"/>
                </a:lnTo>
                <a:lnTo>
                  <a:pt x="145248" y="49934"/>
                </a:lnTo>
                <a:lnTo>
                  <a:pt x="145249" y="49929"/>
                </a:lnTo>
                <a:lnTo>
                  <a:pt x="145258" y="49921"/>
                </a:lnTo>
                <a:lnTo>
                  <a:pt x="145261" y="49913"/>
                </a:lnTo>
                <a:lnTo>
                  <a:pt x="145263" y="49904"/>
                </a:lnTo>
                <a:lnTo>
                  <a:pt x="145269" y="49889"/>
                </a:lnTo>
                <a:lnTo>
                  <a:pt x="145274" y="49888"/>
                </a:lnTo>
                <a:lnTo>
                  <a:pt x="145280" y="49891"/>
                </a:lnTo>
                <a:lnTo>
                  <a:pt x="145284" y="49892"/>
                </a:lnTo>
                <a:lnTo>
                  <a:pt x="145293" y="49891"/>
                </a:lnTo>
                <a:lnTo>
                  <a:pt x="145297" y="49888"/>
                </a:lnTo>
                <a:lnTo>
                  <a:pt x="145300" y="49885"/>
                </a:lnTo>
                <a:lnTo>
                  <a:pt x="145300" y="49879"/>
                </a:lnTo>
                <a:lnTo>
                  <a:pt x="145295" y="49875"/>
                </a:lnTo>
                <a:lnTo>
                  <a:pt x="145289" y="49871"/>
                </a:lnTo>
                <a:lnTo>
                  <a:pt x="145284" y="49870"/>
                </a:lnTo>
                <a:lnTo>
                  <a:pt x="145280" y="49866"/>
                </a:lnTo>
                <a:lnTo>
                  <a:pt x="145284" y="49862"/>
                </a:lnTo>
                <a:lnTo>
                  <a:pt x="145287" y="49858"/>
                </a:lnTo>
                <a:lnTo>
                  <a:pt x="145294" y="49861"/>
                </a:lnTo>
                <a:lnTo>
                  <a:pt x="145295" y="49862"/>
                </a:lnTo>
                <a:lnTo>
                  <a:pt x="145297" y="49854"/>
                </a:lnTo>
                <a:lnTo>
                  <a:pt x="145296" y="49853"/>
                </a:lnTo>
                <a:lnTo>
                  <a:pt x="145291" y="49847"/>
                </a:lnTo>
                <a:lnTo>
                  <a:pt x="145286" y="49847"/>
                </a:lnTo>
                <a:lnTo>
                  <a:pt x="145283" y="49839"/>
                </a:lnTo>
                <a:lnTo>
                  <a:pt x="145275" y="49834"/>
                </a:lnTo>
                <a:lnTo>
                  <a:pt x="145269" y="49842"/>
                </a:lnTo>
                <a:lnTo>
                  <a:pt x="145265" y="49849"/>
                </a:lnTo>
                <a:lnTo>
                  <a:pt x="145259" y="49857"/>
                </a:lnTo>
                <a:lnTo>
                  <a:pt x="145255" y="49858"/>
                </a:lnTo>
                <a:lnTo>
                  <a:pt x="145251" y="49853"/>
                </a:lnTo>
                <a:lnTo>
                  <a:pt x="145245" y="49845"/>
                </a:lnTo>
                <a:lnTo>
                  <a:pt x="145244" y="49836"/>
                </a:lnTo>
                <a:lnTo>
                  <a:pt x="145241" y="49828"/>
                </a:lnTo>
                <a:lnTo>
                  <a:pt x="145240" y="49822"/>
                </a:lnTo>
                <a:lnTo>
                  <a:pt x="145243" y="49817"/>
                </a:lnTo>
                <a:lnTo>
                  <a:pt x="145247" y="49814"/>
                </a:lnTo>
                <a:lnTo>
                  <a:pt x="145250" y="49813"/>
                </a:lnTo>
                <a:lnTo>
                  <a:pt x="145254" y="49817"/>
                </a:lnTo>
                <a:lnTo>
                  <a:pt x="145258" y="49812"/>
                </a:lnTo>
                <a:lnTo>
                  <a:pt x="145256" y="49806"/>
                </a:lnTo>
                <a:lnTo>
                  <a:pt x="145250" y="49799"/>
                </a:lnTo>
                <a:lnTo>
                  <a:pt x="145248" y="49791"/>
                </a:lnTo>
                <a:lnTo>
                  <a:pt x="145251" y="49789"/>
                </a:lnTo>
                <a:lnTo>
                  <a:pt x="145253" y="49792"/>
                </a:lnTo>
                <a:lnTo>
                  <a:pt x="145258" y="49798"/>
                </a:lnTo>
                <a:lnTo>
                  <a:pt x="145262" y="49797"/>
                </a:lnTo>
                <a:lnTo>
                  <a:pt x="145265" y="49794"/>
                </a:lnTo>
                <a:lnTo>
                  <a:pt x="145267" y="49786"/>
                </a:lnTo>
                <a:lnTo>
                  <a:pt x="145266" y="49776"/>
                </a:lnTo>
                <a:lnTo>
                  <a:pt x="145258" y="49764"/>
                </a:lnTo>
                <a:lnTo>
                  <a:pt x="145251" y="49764"/>
                </a:lnTo>
                <a:lnTo>
                  <a:pt x="145248" y="49765"/>
                </a:lnTo>
                <a:lnTo>
                  <a:pt x="145245" y="49765"/>
                </a:lnTo>
                <a:lnTo>
                  <a:pt x="145243" y="49756"/>
                </a:lnTo>
                <a:lnTo>
                  <a:pt x="145242" y="49752"/>
                </a:lnTo>
                <a:lnTo>
                  <a:pt x="145237" y="49746"/>
                </a:lnTo>
                <a:lnTo>
                  <a:pt x="145231" y="49742"/>
                </a:lnTo>
                <a:lnTo>
                  <a:pt x="145231" y="49738"/>
                </a:lnTo>
                <a:lnTo>
                  <a:pt x="145225" y="49735"/>
                </a:lnTo>
                <a:lnTo>
                  <a:pt x="145224" y="49732"/>
                </a:lnTo>
                <a:lnTo>
                  <a:pt x="145221" y="49731"/>
                </a:lnTo>
                <a:lnTo>
                  <a:pt x="145214" y="49732"/>
                </a:lnTo>
                <a:lnTo>
                  <a:pt x="145210" y="49735"/>
                </a:lnTo>
                <a:lnTo>
                  <a:pt x="145208" y="49738"/>
                </a:lnTo>
                <a:lnTo>
                  <a:pt x="145204" y="49742"/>
                </a:lnTo>
                <a:lnTo>
                  <a:pt x="145202" y="49743"/>
                </a:lnTo>
                <a:lnTo>
                  <a:pt x="145199" y="49737"/>
                </a:lnTo>
                <a:lnTo>
                  <a:pt x="145199" y="49730"/>
                </a:lnTo>
                <a:lnTo>
                  <a:pt x="145199" y="49724"/>
                </a:lnTo>
                <a:lnTo>
                  <a:pt x="145201" y="49717"/>
                </a:lnTo>
                <a:lnTo>
                  <a:pt x="145201" y="49715"/>
                </a:lnTo>
                <a:lnTo>
                  <a:pt x="145204" y="49708"/>
                </a:lnTo>
                <a:lnTo>
                  <a:pt x="145207" y="49706"/>
                </a:lnTo>
                <a:lnTo>
                  <a:pt x="145202" y="49699"/>
                </a:lnTo>
                <a:lnTo>
                  <a:pt x="145192" y="49699"/>
                </a:lnTo>
                <a:lnTo>
                  <a:pt x="145189" y="49699"/>
                </a:lnTo>
                <a:lnTo>
                  <a:pt x="145182" y="49707"/>
                </a:lnTo>
                <a:lnTo>
                  <a:pt x="145181" y="49709"/>
                </a:lnTo>
                <a:lnTo>
                  <a:pt x="145178" y="49712"/>
                </a:lnTo>
                <a:lnTo>
                  <a:pt x="145173" y="49717"/>
                </a:lnTo>
                <a:lnTo>
                  <a:pt x="145173" y="49723"/>
                </a:lnTo>
                <a:lnTo>
                  <a:pt x="145168" y="49729"/>
                </a:lnTo>
                <a:lnTo>
                  <a:pt x="145167" y="49730"/>
                </a:lnTo>
                <a:lnTo>
                  <a:pt x="145158" y="49735"/>
                </a:lnTo>
                <a:lnTo>
                  <a:pt x="145152" y="49734"/>
                </a:lnTo>
                <a:lnTo>
                  <a:pt x="145147" y="49729"/>
                </a:lnTo>
                <a:lnTo>
                  <a:pt x="145143" y="49721"/>
                </a:lnTo>
                <a:lnTo>
                  <a:pt x="145140" y="49717"/>
                </a:lnTo>
                <a:lnTo>
                  <a:pt x="145131" y="49715"/>
                </a:lnTo>
                <a:lnTo>
                  <a:pt x="145122" y="49715"/>
                </a:lnTo>
                <a:lnTo>
                  <a:pt x="145108" y="49715"/>
                </a:lnTo>
                <a:lnTo>
                  <a:pt x="145104" y="49714"/>
                </a:lnTo>
                <a:lnTo>
                  <a:pt x="145098" y="49708"/>
                </a:lnTo>
                <a:lnTo>
                  <a:pt x="145097" y="49701"/>
                </a:lnTo>
                <a:lnTo>
                  <a:pt x="145104" y="49669"/>
                </a:lnTo>
                <a:lnTo>
                  <a:pt x="145105" y="49654"/>
                </a:lnTo>
                <a:lnTo>
                  <a:pt x="145108" y="49642"/>
                </a:lnTo>
                <a:lnTo>
                  <a:pt x="145108" y="49631"/>
                </a:lnTo>
                <a:lnTo>
                  <a:pt x="145108" y="49619"/>
                </a:lnTo>
                <a:lnTo>
                  <a:pt x="145108" y="49608"/>
                </a:lnTo>
                <a:lnTo>
                  <a:pt x="145104" y="49601"/>
                </a:lnTo>
                <a:lnTo>
                  <a:pt x="145097" y="49588"/>
                </a:lnTo>
                <a:lnTo>
                  <a:pt x="145090" y="49574"/>
                </a:lnTo>
                <a:lnTo>
                  <a:pt x="145087" y="49561"/>
                </a:lnTo>
                <a:lnTo>
                  <a:pt x="145083" y="49540"/>
                </a:lnTo>
                <a:lnTo>
                  <a:pt x="145083" y="49524"/>
                </a:lnTo>
                <a:lnTo>
                  <a:pt x="145089" y="49520"/>
                </a:lnTo>
                <a:lnTo>
                  <a:pt x="145096" y="49512"/>
                </a:lnTo>
                <a:lnTo>
                  <a:pt x="145109" y="49510"/>
                </a:lnTo>
                <a:lnTo>
                  <a:pt x="145118" y="49507"/>
                </a:lnTo>
                <a:lnTo>
                  <a:pt x="145128" y="49504"/>
                </a:lnTo>
                <a:lnTo>
                  <a:pt x="145143" y="49503"/>
                </a:lnTo>
                <a:lnTo>
                  <a:pt x="145153" y="49504"/>
                </a:lnTo>
                <a:lnTo>
                  <a:pt x="145165" y="49506"/>
                </a:lnTo>
                <a:lnTo>
                  <a:pt x="145175" y="49510"/>
                </a:lnTo>
                <a:lnTo>
                  <a:pt x="145188" y="49514"/>
                </a:lnTo>
                <a:lnTo>
                  <a:pt x="145196" y="49514"/>
                </a:lnTo>
                <a:lnTo>
                  <a:pt x="145197" y="49509"/>
                </a:lnTo>
                <a:lnTo>
                  <a:pt x="145197" y="49500"/>
                </a:lnTo>
                <a:lnTo>
                  <a:pt x="145201" y="49489"/>
                </a:lnTo>
                <a:lnTo>
                  <a:pt x="145210" y="49482"/>
                </a:lnTo>
                <a:lnTo>
                  <a:pt x="145215" y="49477"/>
                </a:lnTo>
                <a:lnTo>
                  <a:pt x="145219" y="49471"/>
                </a:lnTo>
                <a:lnTo>
                  <a:pt x="145227" y="49466"/>
                </a:lnTo>
                <a:lnTo>
                  <a:pt x="145235" y="49469"/>
                </a:lnTo>
                <a:lnTo>
                  <a:pt x="145239" y="49477"/>
                </a:lnTo>
                <a:lnTo>
                  <a:pt x="145242" y="49485"/>
                </a:lnTo>
                <a:lnTo>
                  <a:pt x="145246" y="49488"/>
                </a:lnTo>
                <a:lnTo>
                  <a:pt x="145254" y="49485"/>
                </a:lnTo>
                <a:lnTo>
                  <a:pt x="145267" y="49480"/>
                </a:lnTo>
                <a:lnTo>
                  <a:pt x="145276" y="49478"/>
                </a:lnTo>
                <a:lnTo>
                  <a:pt x="145289" y="49475"/>
                </a:lnTo>
                <a:lnTo>
                  <a:pt x="145296" y="49477"/>
                </a:lnTo>
                <a:lnTo>
                  <a:pt x="145306" y="49477"/>
                </a:lnTo>
                <a:lnTo>
                  <a:pt x="145313" y="49476"/>
                </a:lnTo>
                <a:lnTo>
                  <a:pt x="145325" y="49466"/>
                </a:lnTo>
                <a:lnTo>
                  <a:pt x="145327" y="49461"/>
                </a:lnTo>
                <a:lnTo>
                  <a:pt x="145329" y="49452"/>
                </a:lnTo>
                <a:lnTo>
                  <a:pt x="145329" y="49447"/>
                </a:lnTo>
                <a:lnTo>
                  <a:pt x="145330" y="49444"/>
                </a:lnTo>
                <a:lnTo>
                  <a:pt x="145337" y="49443"/>
                </a:lnTo>
                <a:lnTo>
                  <a:pt x="145342" y="49444"/>
                </a:lnTo>
                <a:lnTo>
                  <a:pt x="145349" y="49438"/>
                </a:lnTo>
                <a:lnTo>
                  <a:pt x="145357" y="49434"/>
                </a:lnTo>
                <a:lnTo>
                  <a:pt x="145365" y="49433"/>
                </a:lnTo>
                <a:lnTo>
                  <a:pt x="145371" y="49423"/>
                </a:lnTo>
                <a:lnTo>
                  <a:pt x="145371" y="49423"/>
                </a:lnTo>
                <a:lnTo>
                  <a:pt x="145371" y="49422"/>
                </a:lnTo>
                <a:lnTo>
                  <a:pt x="145373" y="49417"/>
                </a:lnTo>
                <a:lnTo>
                  <a:pt x="145379" y="49412"/>
                </a:lnTo>
                <a:lnTo>
                  <a:pt x="145393" y="49408"/>
                </a:lnTo>
                <a:lnTo>
                  <a:pt x="145401" y="49404"/>
                </a:lnTo>
                <a:lnTo>
                  <a:pt x="145413" y="49398"/>
                </a:lnTo>
                <a:lnTo>
                  <a:pt x="145429" y="49391"/>
                </a:lnTo>
                <a:lnTo>
                  <a:pt x="145439" y="49390"/>
                </a:lnTo>
                <a:lnTo>
                  <a:pt x="145447" y="49389"/>
                </a:lnTo>
                <a:lnTo>
                  <a:pt x="145460" y="49389"/>
                </a:lnTo>
                <a:lnTo>
                  <a:pt x="145465" y="49389"/>
                </a:lnTo>
                <a:lnTo>
                  <a:pt x="145477" y="49391"/>
                </a:lnTo>
                <a:lnTo>
                  <a:pt x="145506" y="49382"/>
                </a:lnTo>
                <a:lnTo>
                  <a:pt x="145518" y="49372"/>
                </a:lnTo>
                <a:lnTo>
                  <a:pt x="145521" y="49364"/>
                </a:lnTo>
                <a:lnTo>
                  <a:pt x="145522" y="49354"/>
                </a:lnTo>
                <a:lnTo>
                  <a:pt x="145522" y="49344"/>
                </a:lnTo>
                <a:lnTo>
                  <a:pt x="145527" y="49335"/>
                </a:lnTo>
                <a:lnTo>
                  <a:pt x="145537" y="49331"/>
                </a:lnTo>
                <a:lnTo>
                  <a:pt x="145551" y="49332"/>
                </a:lnTo>
                <a:lnTo>
                  <a:pt x="145557" y="49334"/>
                </a:lnTo>
                <a:lnTo>
                  <a:pt x="145561" y="49340"/>
                </a:lnTo>
                <a:lnTo>
                  <a:pt x="145564" y="49349"/>
                </a:lnTo>
                <a:lnTo>
                  <a:pt x="145567" y="49356"/>
                </a:lnTo>
                <a:lnTo>
                  <a:pt x="145570" y="49361"/>
                </a:lnTo>
                <a:lnTo>
                  <a:pt x="145575" y="49364"/>
                </a:lnTo>
                <a:lnTo>
                  <a:pt x="145581" y="49365"/>
                </a:lnTo>
                <a:lnTo>
                  <a:pt x="145592" y="49365"/>
                </a:lnTo>
                <a:lnTo>
                  <a:pt x="145594" y="49355"/>
                </a:lnTo>
                <a:lnTo>
                  <a:pt x="145596" y="49345"/>
                </a:lnTo>
                <a:lnTo>
                  <a:pt x="145598" y="49337"/>
                </a:lnTo>
                <a:lnTo>
                  <a:pt x="145608" y="49332"/>
                </a:lnTo>
                <a:lnTo>
                  <a:pt x="145615" y="49332"/>
                </a:lnTo>
                <a:lnTo>
                  <a:pt x="145624" y="49340"/>
                </a:lnTo>
                <a:lnTo>
                  <a:pt x="145620" y="49350"/>
                </a:lnTo>
                <a:lnTo>
                  <a:pt x="145616" y="49358"/>
                </a:lnTo>
                <a:lnTo>
                  <a:pt x="145609" y="49370"/>
                </a:lnTo>
                <a:lnTo>
                  <a:pt x="145609" y="49376"/>
                </a:lnTo>
                <a:lnTo>
                  <a:pt x="145609" y="49383"/>
                </a:lnTo>
                <a:lnTo>
                  <a:pt x="145613" y="49383"/>
                </a:lnTo>
                <a:lnTo>
                  <a:pt x="145618" y="49383"/>
                </a:lnTo>
                <a:lnTo>
                  <a:pt x="145623" y="49378"/>
                </a:lnTo>
                <a:lnTo>
                  <a:pt x="145625" y="49373"/>
                </a:lnTo>
                <a:lnTo>
                  <a:pt x="145631" y="49372"/>
                </a:lnTo>
                <a:lnTo>
                  <a:pt x="145636" y="49372"/>
                </a:lnTo>
                <a:lnTo>
                  <a:pt x="145643" y="49371"/>
                </a:lnTo>
                <a:lnTo>
                  <a:pt x="145649" y="49367"/>
                </a:lnTo>
                <a:lnTo>
                  <a:pt x="145658" y="49360"/>
                </a:lnTo>
                <a:lnTo>
                  <a:pt x="145669" y="49358"/>
                </a:lnTo>
                <a:lnTo>
                  <a:pt x="145674" y="49363"/>
                </a:lnTo>
                <a:lnTo>
                  <a:pt x="145672" y="49369"/>
                </a:lnTo>
                <a:lnTo>
                  <a:pt x="145669" y="49374"/>
                </a:lnTo>
                <a:lnTo>
                  <a:pt x="145669" y="49384"/>
                </a:lnTo>
                <a:lnTo>
                  <a:pt x="145673" y="49387"/>
                </a:lnTo>
                <a:lnTo>
                  <a:pt x="145679" y="49387"/>
                </a:lnTo>
                <a:lnTo>
                  <a:pt x="145686" y="49383"/>
                </a:lnTo>
                <a:lnTo>
                  <a:pt x="145696" y="49378"/>
                </a:lnTo>
                <a:lnTo>
                  <a:pt x="145707" y="49378"/>
                </a:lnTo>
                <a:lnTo>
                  <a:pt x="145713" y="49384"/>
                </a:lnTo>
                <a:lnTo>
                  <a:pt x="145717" y="49390"/>
                </a:lnTo>
                <a:lnTo>
                  <a:pt x="145722" y="49395"/>
                </a:lnTo>
                <a:lnTo>
                  <a:pt x="145729" y="49398"/>
                </a:lnTo>
                <a:lnTo>
                  <a:pt x="145740" y="49397"/>
                </a:lnTo>
                <a:lnTo>
                  <a:pt x="145747" y="49393"/>
                </a:lnTo>
                <a:lnTo>
                  <a:pt x="145755" y="49387"/>
                </a:lnTo>
                <a:lnTo>
                  <a:pt x="145762" y="49380"/>
                </a:lnTo>
                <a:lnTo>
                  <a:pt x="145762" y="49374"/>
                </a:lnTo>
                <a:lnTo>
                  <a:pt x="145760" y="49369"/>
                </a:lnTo>
                <a:lnTo>
                  <a:pt x="145757" y="49363"/>
                </a:lnTo>
                <a:lnTo>
                  <a:pt x="145757" y="49357"/>
                </a:lnTo>
                <a:lnTo>
                  <a:pt x="145758" y="49353"/>
                </a:lnTo>
                <a:lnTo>
                  <a:pt x="145766" y="49352"/>
                </a:lnTo>
                <a:lnTo>
                  <a:pt x="145772" y="49349"/>
                </a:lnTo>
                <a:lnTo>
                  <a:pt x="145779" y="49348"/>
                </a:lnTo>
                <a:lnTo>
                  <a:pt x="145788" y="49351"/>
                </a:lnTo>
                <a:lnTo>
                  <a:pt x="145798" y="49355"/>
                </a:lnTo>
                <a:lnTo>
                  <a:pt x="145807" y="49357"/>
                </a:lnTo>
                <a:lnTo>
                  <a:pt x="145814" y="49360"/>
                </a:lnTo>
                <a:lnTo>
                  <a:pt x="145821" y="49363"/>
                </a:lnTo>
                <a:lnTo>
                  <a:pt x="145825" y="49366"/>
                </a:lnTo>
                <a:lnTo>
                  <a:pt x="145828" y="49372"/>
                </a:lnTo>
                <a:lnTo>
                  <a:pt x="145833" y="49378"/>
                </a:lnTo>
                <a:lnTo>
                  <a:pt x="145838" y="49376"/>
                </a:lnTo>
                <a:lnTo>
                  <a:pt x="145839" y="49369"/>
                </a:lnTo>
                <a:lnTo>
                  <a:pt x="145841" y="49363"/>
                </a:lnTo>
                <a:lnTo>
                  <a:pt x="145848" y="49362"/>
                </a:lnTo>
                <a:lnTo>
                  <a:pt x="145857" y="49359"/>
                </a:lnTo>
                <a:lnTo>
                  <a:pt x="145862" y="49353"/>
                </a:lnTo>
                <a:lnTo>
                  <a:pt x="145863" y="49340"/>
                </a:lnTo>
                <a:lnTo>
                  <a:pt x="145861" y="49327"/>
                </a:lnTo>
                <a:lnTo>
                  <a:pt x="145861" y="49318"/>
                </a:lnTo>
                <a:lnTo>
                  <a:pt x="145859" y="49313"/>
                </a:lnTo>
                <a:lnTo>
                  <a:pt x="145855" y="49310"/>
                </a:lnTo>
                <a:lnTo>
                  <a:pt x="145846" y="49309"/>
                </a:lnTo>
                <a:lnTo>
                  <a:pt x="145842" y="49307"/>
                </a:lnTo>
                <a:lnTo>
                  <a:pt x="145836" y="49303"/>
                </a:lnTo>
                <a:lnTo>
                  <a:pt x="145836" y="49297"/>
                </a:lnTo>
                <a:lnTo>
                  <a:pt x="145839" y="49295"/>
                </a:lnTo>
                <a:lnTo>
                  <a:pt x="145842" y="49285"/>
                </a:lnTo>
                <a:lnTo>
                  <a:pt x="145846" y="49285"/>
                </a:lnTo>
                <a:lnTo>
                  <a:pt x="145852" y="49287"/>
                </a:lnTo>
                <a:lnTo>
                  <a:pt x="145856" y="49288"/>
                </a:lnTo>
                <a:lnTo>
                  <a:pt x="145858" y="49288"/>
                </a:lnTo>
                <a:lnTo>
                  <a:pt x="145862" y="49285"/>
                </a:lnTo>
                <a:lnTo>
                  <a:pt x="145867" y="49285"/>
                </a:lnTo>
                <a:lnTo>
                  <a:pt x="145873" y="49292"/>
                </a:lnTo>
                <a:lnTo>
                  <a:pt x="145881" y="49297"/>
                </a:lnTo>
                <a:lnTo>
                  <a:pt x="145887" y="49300"/>
                </a:lnTo>
                <a:lnTo>
                  <a:pt x="145894" y="49296"/>
                </a:lnTo>
                <a:lnTo>
                  <a:pt x="145896" y="49287"/>
                </a:lnTo>
                <a:lnTo>
                  <a:pt x="145898" y="49276"/>
                </a:lnTo>
                <a:lnTo>
                  <a:pt x="145899" y="49272"/>
                </a:lnTo>
                <a:lnTo>
                  <a:pt x="145900" y="49264"/>
                </a:lnTo>
                <a:lnTo>
                  <a:pt x="145905" y="49255"/>
                </a:lnTo>
                <a:lnTo>
                  <a:pt x="145907" y="49248"/>
                </a:lnTo>
                <a:lnTo>
                  <a:pt x="145907" y="49243"/>
                </a:lnTo>
                <a:lnTo>
                  <a:pt x="145904" y="49237"/>
                </a:lnTo>
                <a:lnTo>
                  <a:pt x="145898" y="49238"/>
                </a:lnTo>
                <a:lnTo>
                  <a:pt x="145891" y="49243"/>
                </a:lnTo>
                <a:lnTo>
                  <a:pt x="145887" y="49247"/>
                </a:lnTo>
                <a:lnTo>
                  <a:pt x="145880" y="49250"/>
                </a:lnTo>
                <a:lnTo>
                  <a:pt x="145878" y="49246"/>
                </a:lnTo>
                <a:lnTo>
                  <a:pt x="145878" y="49234"/>
                </a:lnTo>
                <a:lnTo>
                  <a:pt x="145880" y="49229"/>
                </a:lnTo>
                <a:lnTo>
                  <a:pt x="145883" y="49224"/>
                </a:lnTo>
                <a:lnTo>
                  <a:pt x="145890" y="49220"/>
                </a:lnTo>
                <a:lnTo>
                  <a:pt x="145894" y="49219"/>
                </a:lnTo>
                <a:lnTo>
                  <a:pt x="145899" y="49207"/>
                </a:lnTo>
                <a:lnTo>
                  <a:pt x="145900" y="49198"/>
                </a:lnTo>
                <a:lnTo>
                  <a:pt x="145901" y="49192"/>
                </a:lnTo>
                <a:lnTo>
                  <a:pt x="145901" y="49181"/>
                </a:lnTo>
                <a:lnTo>
                  <a:pt x="145901" y="49169"/>
                </a:lnTo>
                <a:lnTo>
                  <a:pt x="145902" y="49164"/>
                </a:lnTo>
                <a:lnTo>
                  <a:pt x="145906" y="49156"/>
                </a:lnTo>
                <a:lnTo>
                  <a:pt x="145906" y="49147"/>
                </a:lnTo>
                <a:lnTo>
                  <a:pt x="145900" y="49139"/>
                </a:lnTo>
                <a:lnTo>
                  <a:pt x="145895" y="49126"/>
                </a:lnTo>
                <a:lnTo>
                  <a:pt x="145895" y="49118"/>
                </a:lnTo>
                <a:lnTo>
                  <a:pt x="145901" y="49111"/>
                </a:lnTo>
                <a:lnTo>
                  <a:pt x="145905" y="49106"/>
                </a:lnTo>
                <a:lnTo>
                  <a:pt x="145917" y="49104"/>
                </a:lnTo>
                <a:lnTo>
                  <a:pt x="145922" y="49109"/>
                </a:lnTo>
                <a:lnTo>
                  <a:pt x="145925" y="49119"/>
                </a:lnTo>
                <a:lnTo>
                  <a:pt x="145933" y="49126"/>
                </a:lnTo>
                <a:lnTo>
                  <a:pt x="145942" y="49134"/>
                </a:lnTo>
                <a:lnTo>
                  <a:pt x="145948" y="49140"/>
                </a:lnTo>
                <a:lnTo>
                  <a:pt x="145953" y="49149"/>
                </a:lnTo>
                <a:lnTo>
                  <a:pt x="145955" y="49156"/>
                </a:lnTo>
                <a:lnTo>
                  <a:pt x="145955" y="49164"/>
                </a:lnTo>
                <a:lnTo>
                  <a:pt x="145959" y="49171"/>
                </a:lnTo>
                <a:lnTo>
                  <a:pt x="145969" y="49177"/>
                </a:lnTo>
                <a:lnTo>
                  <a:pt x="145979" y="49177"/>
                </a:lnTo>
                <a:lnTo>
                  <a:pt x="145989" y="49176"/>
                </a:lnTo>
                <a:lnTo>
                  <a:pt x="145999" y="49176"/>
                </a:lnTo>
                <a:lnTo>
                  <a:pt x="146007" y="49177"/>
                </a:lnTo>
                <a:lnTo>
                  <a:pt x="146017" y="49181"/>
                </a:lnTo>
                <a:lnTo>
                  <a:pt x="146025" y="49180"/>
                </a:lnTo>
                <a:lnTo>
                  <a:pt x="146030" y="49173"/>
                </a:lnTo>
                <a:lnTo>
                  <a:pt x="146034" y="49170"/>
                </a:lnTo>
                <a:lnTo>
                  <a:pt x="146038" y="49165"/>
                </a:lnTo>
                <a:lnTo>
                  <a:pt x="146044" y="49160"/>
                </a:lnTo>
                <a:lnTo>
                  <a:pt x="146048" y="49150"/>
                </a:lnTo>
                <a:lnTo>
                  <a:pt x="146055" y="49142"/>
                </a:lnTo>
                <a:lnTo>
                  <a:pt x="146068" y="49133"/>
                </a:lnTo>
                <a:lnTo>
                  <a:pt x="146073" y="49121"/>
                </a:lnTo>
                <a:lnTo>
                  <a:pt x="146077" y="49109"/>
                </a:lnTo>
                <a:lnTo>
                  <a:pt x="146081" y="49100"/>
                </a:lnTo>
                <a:lnTo>
                  <a:pt x="146081" y="49089"/>
                </a:lnTo>
                <a:lnTo>
                  <a:pt x="146086" y="49087"/>
                </a:lnTo>
                <a:lnTo>
                  <a:pt x="146091" y="49083"/>
                </a:lnTo>
                <a:lnTo>
                  <a:pt x="146093" y="49082"/>
                </a:lnTo>
                <a:lnTo>
                  <a:pt x="146098" y="49081"/>
                </a:lnTo>
                <a:lnTo>
                  <a:pt x="146103" y="49078"/>
                </a:lnTo>
                <a:lnTo>
                  <a:pt x="146110" y="49079"/>
                </a:lnTo>
                <a:lnTo>
                  <a:pt x="146116" y="49082"/>
                </a:lnTo>
                <a:lnTo>
                  <a:pt x="146122" y="49090"/>
                </a:lnTo>
                <a:lnTo>
                  <a:pt x="146126" y="49095"/>
                </a:lnTo>
                <a:lnTo>
                  <a:pt x="146133" y="49098"/>
                </a:lnTo>
                <a:lnTo>
                  <a:pt x="146136" y="49100"/>
                </a:lnTo>
                <a:lnTo>
                  <a:pt x="146141" y="49102"/>
                </a:lnTo>
                <a:lnTo>
                  <a:pt x="146146" y="49102"/>
                </a:lnTo>
                <a:lnTo>
                  <a:pt x="146156" y="49097"/>
                </a:lnTo>
                <a:lnTo>
                  <a:pt x="146163" y="49096"/>
                </a:lnTo>
                <a:lnTo>
                  <a:pt x="146165" y="49095"/>
                </a:lnTo>
                <a:lnTo>
                  <a:pt x="146168" y="49090"/>
                </a:lnTo>
                <a:lnTo>
                  <a:pt x="146174" y="49085"/>
                </a:lnTo>
                <a:lnTo>
                  <a:pt x="146186" y="49080"/>
                </a:lnTo>
                <a:lnTo>
                  <a:pt x="146191" y="49085"/>
                </a:lnTo>
                <a:lnTo>
                  <a:pt x="146191" y="49087"/>
                </a:lnTo>
                <a:lnTo>
                  <a:pt x="146197" y="49089"/>
                </a:lnTo>
                <a:lnTo>
                  <a:pt x="146203" y="49087"/>
                </a:lnTo>
                <a:lnTo>
                  <a:pt x="146208" y="49085"/>
                </a:lnTo>
                <a:lnTo>
                  <a:pt x="146214" y="49081"/>
                </a:lnTo>
                <a:lnTo>
                  <a:pt x="146216" y="49079"/>
                </a:lnTo>
                <a:lnTo>
                  <a:pt x="146213" y="49076"/>
                </a:lnTo>
                <a:lnTo>
                  <a:pt x="146209" y="49073"/>
                </a:lnTo>
                <a:lnTo>
                  <a:pt x="146209" y="49066"/>
                </a:lnTo>
                <a:lnTo>
                  <a:pt x="146213" y="49043"/>
                </a:lnTo>
                <a:lnTo>
                  <a:pt x="146213" y="49039"/>
                </a:lnTo>
                <a:lnTo>
                  <a:pt x="146222" y="49034"/>
                </a:lnTo>
                <a:lnTo>
                  <a:pt x="146228" y="49032"/>
                </a:lnTo>
                <a:lnTo>
                  <a:pt x="146235" y="49029"/>
                </a:lnTo>
                <a:lnTo>
                  <a:pt x="146242" y="49029"/>
                </a:lnTo>
                <a:lnTo>
                  <a:pt x="146246" y="49033"/>
                </a:lnTo>
                <a:lnTo>
                  <a:pt x="146249" y="49038"/>
                </a:lnTo>
                <a:lnTo>
                  <a:pt x="146252" y="49041"/>
                </a:lnTo>
                <a:lnTo>
                  <a:pt x="146258" y="49040"/>
                </a:lnTo>
                <a:lnTo>
                  <a:pt x="146263" y="49038"/>
                </a:lnTo>
                <a:lnTo>
                  <a:pt x="146266" y="49035"/>
                </a:lnTo>
                <a:lnTo>
                  <a:pt x="146267" y="49032"/>
                </a:lnTo>
                <a:lnTo>
                  <a:pt x="146267" y="49031"/>
                </a:lnTo>
                <a:lnTo>
                  <a:pt x="146267" y="49026"/>
                </a:lnTo>
                <a:lnTo>
                  <a:pt x="146274" y="49019"/>
                </a:lnTo>
                <a:lnTo>
                  <a:pt x="146277" y="49021"/>
                </a:lnTo>
                <a:lnTo>
                  <a:pt x="146278" y="49022"/>
                </a:lnTo>
                <a:lnTo>
                  <a:pt x="146286" y="49027"/>
                </a:lnTo>
                <a:lnTo>
                  <a:pt x="146292" y="49027"/>
                </a:lnTo>
                <a:lnTo>
                  <a:pt x="146297" y="49023"/>
                </a:lnTo>
                <a:lnTo>
                  <a:pt x="146297" y="49014"/>
                </a:lnTo>
                <a:lnTo>
                  <a:pt x="146295" y="49006"/>
                </a:lnTo>
                <a:lnTo>
                  <a:pt x="146295" y="49002"/>
                </a:lnTo>
                <a:lnTo>
                  <a:pt x="146295" y="49001"/>
                </a:lnTo>
                <a:lnTo>
                  <a:pt x="146293" y="48997"/>
                </a:lnTo>
                <a:lnTo>
                  <a:pt x="146294" y="48991"/>
                </a:lnTo>
                <a:lnTo>
                  <a:pt x="146295" y="48985"/>
                </a:lnTo>
                <a:lnTo>
                  <a:pt x="146295" y="48980"/>
                </a:lnTo>
                <a:lnTo>
                  <a:pt x="146300" y="48980"/>
                </a:lnTo>
                <a:lnTo>
                  <a:pt x="146303" y="48980"/>
                </a:lnTo>
                <a:lnTo>
                  <a:pt x="146306" y="48984"/>
                </a:lnTo>
                <a:lnTo>
                  <a:pt x="146310" y="48993"/>
                </a:lnTo>
                <a:lnTo>
                  <a:pt x="146311" y="48994"/>
                </a:lnTo>
                <a:lnTo>
                  <a:pt x="146312" y="48996"/>
                </a:lnTo>
                <a:lnTo>
                  <a:pt x="146317" y="48998"/>
                </a:lnTo>
                <a:lnTo>
                  <a:pt x="146320" y="49003"/>
                </a:lnTo>
                <a:lnTo>
                  <a:pt x="146322" y="49007"/>
                </a:lnTo>
                <a:lnTo>
                  <a:pt x="146326" y="49009"/>
                </a:lnTo>
                <a:lnTo>
                  <a:pt x="146328" y="49009"/>
                </a:lnTo>
                <a:lnTo>
                  <a:pt x="146330" y="49003"/>
                </a:lnTo>
                <a:lnTo>
                  <a:pt x="146330" y="49003"/>
                </a:lnTo>
                <a:lnTo>
                  <a:pt x="146334" y="48999"/>
                </a:lnTo>
                <a:lnTo>
                  <a:pt x="146339" y="48998"/>
                </a:lnTo>
                <a:lnTo>
                  <a:pt x="146339" y="48998"/>
                </a:lnTo>
                <a:lnTo>
                  <a:pt x="146344" y="48998"/>
                </a:lnTo>
                <a:lnTo>
                  <a:pt x="146350" y="48999"/>
                </a:lnTo>
                <a:lnTo>
                  <a:pt x="146353" y="48995"/>
                </a:lnTo>
                <a:lnTo>
                  <a:pt x="146353" y="48989"/>
                </a:lnTo>
                <a:lnTo>
                  <a:pt x="146353" y="48986"/>
                </a:lnTo>
                <a:lnTo>
                  <a:pt x="146347" y="48980"/>
                </a:lnTo>
                <a:lnTo>
                  <a:pt x="146347" y="48979"/>
                </a:lnTo>
                <a:lnTo>
                  <a:pt x="146345" y="48976"/>
                </a:lnTo>
                <a:lnTo>
                  <a:pt x="146346" y="48974"/>
                </a:lnTo>
                <a:lnTo>
                  <a:pt x="146347" y="48972"/>
                </a:lnTo>
                <a:lnTo>
                  <a:pt x="146350" y="48968"/>
                </a:lnTo>
                <a:lnTo>
                  <a:pt x="146351" y="48963"/>
                </a:lnTo>
                <a:lnTo>
                  <a:pt x="146351" y="48958"/>
                </a:lnTo>
                <a:lnTo>
                  <a:pt x="146351" y="48956"/>
                </a:lnTo>
                <a:lnTo>
                  <a:pt x="146350" y="48953"/>
                </a:lnTo>
                <a:lnTo>
                  <a:pt x="146346" y="48953"/>
                </a:lnTo>
                <a:lnTo>
                  <a:pt x="146344" y="48953"/>
                </a:lnTo>
                <a:lnTo>
                  <a:pt x="146343" y="48953"/>
                </a:lnTo>
                <a:lnTo>
                  <a:pt x="146338" y="48948"/>
                </a:lnTo>
                <a:lnTo>
                  <a:pt x="146339" y="48945"/>
                </a:lnTo>
                <a:lnTo>
                  <a:pt x="146343" y="48938"/>
                </a:lnTo>
                <a:lnTo>
                  <a:pt x="146346" y="48937"/>
                </a:lnTo>
                <a:lnTo>
                  <a:pt x="146350" y="48937"/>
                </a:lnTo>
                <a:lnTo>
                  <a:pt x="146355" y="48937"/>
                </a:lnTo>
                <a:lnTo>
                  <a:pt x="146360" y="48935"/>
                </a:lnTo>
                <a:lnTo>
                  <a:pt x="146361" y="48934"/>
                </a:lnTo>
                <a:lnTo>
                  <a:pt x="146361" y="48930"/>
                </a:lnTo>
                <a:lnTo>
                  <a:pt x="146361" y="48929"/>
                </a:lnTo>
                <a:lnTo>
                  <a:pt x="146361" y="48928"/>
                </a:lnTo>
                <a:lnTo>
                  <a:pt x="146362" y="48924"/>
                </a:lnTo>
                <a:lnTo>
                  <a:pt x="146368" y="48921"/>
                </a:lnTo>
                <a:lnTo>
                  <a:pt x="146376" y="48917"/>
                </a:lnTo>
                <a:lnTo>
                  <a:pt x="146383" y="48912"/>
                </a:lnTo>
                <a:lnTo>
                  <a:pt x="146384" y="48912"/>
                </a:lnTo>
                <a:lnTo>
                  <a:pt x="146388" y="48908"/>
                </a:lnTo>
                <a:lnTo>
                  <a:pt x="146391" y="48908"/>
                </a:lnTo>
                <a:lnTo>
                  <a:pt x="146393" y="48907"/>
                </a:lnTo>
                <a:lnTo>
                  <a:pt x="146399" y="48905"/>
                </a:lnTo>
                <a:lnTo>
                  <a:pt x="146402" y="48901"/>
                </a:lnTo>
                <a:lnTo>
                  <a:pt x="146405" y="48898"/>
                </a:lnTo>
                <a:lnTo>
                  <a:pt x="146408" y="48890"/>
                </a:lnTo>
                <a:lnTo>
                  <a:pt x="146409" y="48888"/>
                </a:lnTo>
                <a:lnTo>
                  <a:pt x="146410" y="48886"/>
                </a:lnTo>
                <a:lnTo>
                  <a:pt x="146419" y="48887"/>
                </a:lnTo>
                <a:lnTo>
                  <a:pt x="146422" y="48888"/>
                </a:lnTo>
                <a:lnTo>
                  <a:pt x="146426" y="48890"/>
                </a:lnTo>
                <a:lnTo>
                  <a:pt x="146432" y="48887"/>
                </a:lnTo>
                <a:lnTo>
                  <a:pt x="146435" y="48884"/>
                </a:lnTo>
                <a:lnTo>
                  <a:pt x="146437" y="48882"/>
                </a:lnTo>
                <a:lnTo>
                  <a:pt x="146442" y="48878"/>
                </a:lnTo>
                <a:lnTo>
                  <a:pt x="146452" y="48873"/>
                </a:lnTo>
                <a:lnTo>
                  <a:pt x="146457" y="48871"/>
                </a:lnTo>
                <a:lnTo>
                  <a:pt x="146461" y="48869"/>
                </a:lnTo>
                <a:lnTo>
                  <a:pt x="146470" y="48865"/>
                </a:lnTo>
                <a:lnTo>
                  <a:pt x="146474" y="48862"/>
                </a:lnTo>
                <a:lnTo>
                  <a:pt x="146472" y="48859"/>
                </a:lnTo>
                <a:lnTo>
                  <a:pt x="146471" y="48859"/>
                </a:lnTo>
                <a:lnTo>
                  <a:pt x="146471" y="48859"/>
                </a:lnTo>
                <a:lnTo>
                  <a:pt x="146471" y="48855"/>
                </a:lnTo>
                <a:lnTo>
                  <a:pt x="146473" y="48852"/>
                </a:lnTo>
                <a:lnTo>
                  <a:pt x="146473" y="48852"/>
                </a:lnTo>
                <a:lnTo>
                  <a:pt x="146474" y="48844"/>
                </a:lnTo>
                <a:lnTo>
                  <a:pt x="146476" y="48830"/>
                </a:lnTo>
                <a:lnTo>
                  <a:pt x="146477" y="48827"/>
                </a:lnTo>
                <a:lnTo>
                  <a:pt x="146478" y="48825"/>
                </a:lnTo>
                <a:lnTo>
                  <a:pt x="146480" y="48819"/>
                </a:lnTo>
                <a:lnTo>
                  <a:pt x="146480" y="48816"/>
                </a:lnTo>
                <a:lnTo>
                  <a:pt x="146480" y="48815"/>
                </a:lnTo>
                <a:lnTo>
                  <a:pt x="146481" y="48810"/>
                </a:lnTo>
                <a:lnTo>
                  <a:pt x="146484" y="48803"/>
                </a:lnTo>
                <a:lnTo>
                  <a:pt x="146488" y="48805"/>
                </a:lnTo>
                <a:lnTo>
                  <a:pt x="146489" y="48805"/>
                </a:lnTo>
                <a:lnTo>
                  <a:pt x="146490" y="48808"/>
                </a:lnTo>
                <a:lnTo>
                  <a:pt x="146492" y="48810"/>
                </a:lnTo>
                <a:lnTo>
                  <a:pt x="146497" y="48809"/>
                </a:lnTo>
                <a:lnTo>
                  <a:pt x="146497" y="48803"/>
                </a:lnTo>
                <a:lnTo>
                  <a:pt x="146494" y="48794"/>
                </a:lnTo>
                <a:lnTo>
                  <a:pt x="146493" y="48791"/>
                </a:lnTo>
                <a:lnTo>
                  <a:pt x="146492" y="48788"/>
                </a:lnTo>
                <a:lnTo>
                  <a:pt x="146489" y="48781"/>
                </a:lnTo>
                <a:lnTo>
                  <a:pt x="146489" y="48775"/>
                </a:lnTo>
                <a:lnTo>
                  <a:pt x="146491" y="48766"/>
                </a:lnTo>
                <a:lnTo>
                  <a:pt x="146494" y="48766"/>
                </a:lnTo>
                <a:lnTo>
                  <a:pt x="146499" y="48769"/>
                </a:lnTo>
                <a:lnTo>
                  <a:pt x="146501" y="48773"/>
                </a:lnTo>
                <a:lnTo>
                  <a:pt x="146502" y="48775"/>
                </a:lnTo>
                <a:lnTo>
                  <a:pt x="146504" y="48779"/>
                </a:lnTo>
                <a:lnTo>
                  <a:pt x="146506" y="48780"/>
                </a:lnTo>
                <a:lnTo>
                  <a:pt x="146509" y="48777"/>
                </a:lnTo>
                <a:lnTo>
                  <a:pt x="146510" y="48776"/>
                </a:lnTo>
                <a:lnTo>
                  <a:pt x="146510" y="48776"/>
                </a:lnTo>
                <a:lnTo>
                  <a:pt x="146514" y="48773"/>
                </a:lnTo>
                <a:lnTo>
                  <a:pt x="146518" y="48770"/>
                </a:lnTo>
                <a:lnTo>
                  <a:pt x="146521" y="48768"/>
                </a:lnTo>
                <a:lnTo>
                  <a:pt x="146523" y="48765"/>
                </a:lnTo>
                <a:lnTo>
                  <a:pt x="146520" y="48762"/>
                </a:lnTo>
                <a:lnTo>
                  <a:pt x="146518" y="48762"/>
                </a:lnTo>
                <a:lnTo>
                  <a:pt x="146514" y="48762"/>
                </a:lnTo>
                <a:lnTo>
                  <a:pt x="146512" y="48762"/>
                </a:lnTo>
                <a:lnTo>
                  <a:pt x="146511" y="48758"/>
                </a:lnTo>
                <a:lnTo>
                  <a:pt x="146519" y="48753"/>
                </a:lnTo>
                <a:lnTo>
                  <a:pt x="146522" y="48752"/>
                </a:lnTo>
                <a:lnTo>
                  <a:pt x="146525" y="48751"/>
                </a:lnTo>
                <a:lnTo>
                  <a:pt x="146530" y="48745"/>
                </a:lnTo>
                <a:lnTo>
                  <a:pt x="146532" y="48743"/>
                </a:lnTo>
                <a:lnTo>
                  <a:pt x="146533" y="48740"/>
                </a:lnTo>
                <a:lnTo>
                  <a:pt x="146533" y="48738"/>
                </a:lnTo>
                <a:lnTo>
                  <a:pt x="146529" y="48732"/>
                </a:lnTo>
                <a:lnTo>
                  <a:pt x="146523" y="48731"/>
                </a:lnTo>
                <a:lnTo>
                  <a:pt x="146519" y="48734"/>
                </a:lnTo>
                <a:lnTo>
                  <a:pt x="146518" y="48734"/>
                </a:lnTo>
                <a:lnTo>
                  <a:pt x="146514" y="48736"/>
                </a:lnTo>
                <a:lnTo>
                  <a:pt x="146513" y="48736"/>
                </a:lnTo>
                <a:lnTo>
                  <a:pt x="146511" y="48735"/>
                </a:lnTo>
                <a:lnTo>
                  <a:pt x="146515" y="48726"/>
                </a:lnTo>
                <a:lnTo>
                  <a:pt x="146519" y="48723"/>
                </a:lnTo>
                <a:lnTo>
                  <a:pt x="146520" y="48723"/>
                </a:lnTo>
                <a:lnTo>
                  <a:pt x="146523" y="48717"/>
                </a:lnTo>
                <a:lnTo>
                  <a:pt x="146529" y="48712"/>
                </a:lnTo>
                <a:lnTo>
                  <a:pt x="146533" y="48708"/>
                </a:lnTo>
                <a:lnTo>
                  <a:pt x="146532" y="48705"/>
                </a:lnTo>
                <a:lnTo>
                  <a:pt x="146530" y="48703"/>
                </a:lnTo>
                <a:lnTo>
                  <a:pt x="146529" y="48702"/>
                </a:lnTo>
                <a:lnTo>
                  <a:pt x="146528" y="48702"/>
                </a:lnTo>
                <a:lnTo>
                  <a:pt x="146527" y="48701"/>
                </a:lnTo>
                <a:lnTo>
                  <a:pt x="146527" y="48699"/>
                </a:lnTo>
                <a:lnTo>
                  <a:pt x="146528" y="48698"/>
                </a:lnTo>
                <a:lnTo>
                  <a:pt x="146530" y="48693"/>
                </a:lnTo>
                <a:lnTo>
                  <a:pt x="146528" y="48689"/>
                </a:lnTo>
                <a:lnTo>
                  <a:pt x="146519" y="48687"/>
                </a:lnTo>
                <a:lnTo>
                  <a:pt x="146513" y="48691"/>
                </a:lnTo>
                <a:lnTo>
                  <a:pt x="146511" y="48692"/>
                </a:lnTo>
                <a:lnTo>
                  <a:pt x="146506" y="48694"/>
                </a:lnTo>
                <a:lnTo>
                  <a:pt x="146499" y="48698"/>
                </a:lnTo>
                <a:lnTo>
                  <a:pt x="146497" y="48699"/>
                </a:lnTo>
                <a:lnTo>
                  <a:pt x="146493" y="48699"/>
                </a:lnTo>
                <a:lnTo>
                  <a:pt x="146491" y="48697"/>
                </a:lnTo>
                <a:lnTo>
                  <a:pt x="146488" y="48693"/>
                </a:lnTo>
                <a:lnTo>
                  <a:pt x="146488" y="48692"/>
                </a:lnTo>
                <a:lnTo>
                  <a:pt x="146488" y="48687"/>
                </a:lnTo>
                <a:lnTo>
                  <a:pt x="146488" y="48685"/>
                </a:lnTo>
                <a:lnTo>
                  <a:pt x="146487" y="48680"/>
                </a:lnTo>
                <a:lnTo>
                  <a:pt x="146485" y="48680"/>
                </a:lnTo>
                <a:lnTo>
                  <a:pt x="146483" y="48679"/>
                </a:lnTo>
                <a:lnTo>
                  <a:pt x="146484" y="48675"/>
                </a:lnTo>
                <a:lnTo>
                  <a:pt x="146486" y="48673"/>
                </a:lnTo>
                <a:lnTo>
                  <a:pt x="146489" y="48670"/>
                </a:lnTo>
                <a:lnTo>
                  <a:pt x="146489" y="48667"/>
                </a:lnTo>
                <a:lnTo>
                  <a:pt x="146483" y="48666"/>
                </a:lnTo>
                <a:lnTo>
                  <a:pt x="146476" y="48666"/>
                </a:lnTo>
                <a:lnTo>
                  <a:pt x="146474" y="48667"/>
                </a:lnTo>
                <a:lnTo>
                  <a:pt x="146474" y="48668"/>
                </a:lnTo>
                <a:lnTo>
                  <a:pt x="146469" y="48668"/>
                </a:lnTo>
                <a:lnTo>
                  <a:pt x="146462" y="48667"/>
                </a:lnTo>
                <a:lnTo>
                  <a:pt x="146465" y="48663"/>
                </a:lnTo>
                <a:lnTo>
                  <a:pt x="146469" y="48662"/>
                </a:lnTo>
                <a:lnTo>
                  <a:pt x="146471" y="48660"/>
                </a:lnTo>
                <a:lnTo>
                  <a:pt x="146471" y="48659"/>
                </a:lnTo>
                <a:lnTo>
                  <a:pt x="146473" y="48651"/>
                </a:lnTo>
                <a:lnTo>
                  <a:pt x="146475" y="48642"/>
                </a:lnTo>
                <a:lnTo>
                  <a:pt x="146472" y="48639"/>
                </a:lnTo>
                <a:lnTo>
                  <a:pt x="146472" y="48638"/>
                </a:lnTo>
                <a:lnTo>
                  <a:pt x="146471" y="48635"/>
                </a:lnTo>
                <a:lnTo>
                  <a:pt x="146471" y="48630"/>
                </a:lnTo>
                <a:lnTo>
                  <a:pt x="146477" y="48627"/>
                </a:lnTo>
                <a:lnTo>
                  <a:pt x="146482" y="48627"/>
                </a:lnTo>
                <a:lnTo>
                  <a:pt x="146486" y="48627"/>
                </a:lnTo>
                <a:lnTo>
                  <a:pt x="146490" y="48631"/>
                </a:lnTo>
                <a:lnTo>
                  <a:pt x="146492" y="48634"/>
                </a:lnTo>
                <a:lnTo>
                  <a:pt x="146495" y="48637"/>
                </a:lnTo>
                <a:lnTo>
                  <a:pt x="146498" y="48635"/>
                </a:lnTo>
                <a:lnTo>
                  <a:pt x="146499" y="48633"/>
                </a:lnTo>
                <a:lnTo>
                  <a:pt x="146499" y="48627"/>
                </a:lnTo>
                <a:lnTo>
                  <a:pt x="146499" y="48627"/>
                </a:lnTo>
                <a:lnTo>
                  <a:pt x="146498" y="48621"/>
                </a:lnTo>
                <a:lnTo>
                  <a:pt x="146502" y="48615"/>
                </a:lnTo>
                <a:lnTo>
                  <a:pt x="146503" y="48615"/>
                </a:lnTo>
                <a:lnTo>
                  <a:pt x="146507" y="48615"/>
                </a:lnTo>
                <a:lnTo>
                  <a:pt x="146510" y="48616"/>
                </a:lnTo>
                <a:lnTo>
                  <a:pt x="146510" y="48616"/>
                </a:lnTo>
                <a:lnTo>
                  <a:pt x="146514" y="48616"/>
                </a:lnTo>
                <a:lnTo>
                  <a:pt x="146518" y="48616"/>
                </a:lnTo>
                <a:lnTo>
                  <a:pt x="146520" y="48615"/>
                </a:lnTo>
                <a:lnTo>
                  <a:pt x="146521" y="48608"/>
                </a:lnTo>
                <a:lnTo>
                  <a:pt x="146517" y="48602"/>
                </a:lnTo>
                <a:lnTo>
                  <a:pt x="146515" y="48601"/>
                </a:lnTo>
                <a:lnTo>
                  <a:pt x="146513" y="48599"/>
                </a:lnTo>
                <a:lnTo>
                  <a:pt x="146508" y="48597"/>
                </a:lnTo>
                <a:lnTo>
                  <a:pt x="146505" y="48595"/>
                </a:lnTo>
                <a:lnTo>
                  <a:pt x="146501" y="48594"/>
                </a:lnTo>
                <a:lnTo>
                  <a:pt x="146499" y="48595"/>
                </a:lnTo>
                <a:lnTo>
                  <a:pt x="146498" y="48595"/>
                </a:lnTo>
                <a:lnTo>
                  <a:pt x="146494" y="48595"/>
                </a:lnTo>
                <a:lnTo>
                  <a:pt x="146492" y="48595"/>
                </a:lnTo>
                <a:lnTo>
                  <a:pt x="146488" y="48596"/>
                </a:lnTo>
                <a:lnTo>
                  <a:pt x="146486" y="48594"/>
                </a:lnTo>
                <a:lnTo>
                  <a:pt x="146494" y="48583"/>
                </a:lnTo>
                <a:lnTo>
                  <a:pt x="146498" y="48579"/>
                </a:lnTo>
                <a:lnTo>
                  <a:pt x="146504" y="48579"/>
                </a:lnTo>
                <a:lnTo>
                  <a:pt x="146509" y="48581"/>
                </a:lnTo>
                <a:lnTo>
                  <a:pt x="146514" y="48585"/>
                </a:lnTo>
                <a:lnTo>
                  <a:pt x="146515" y="48586"/>
                </a:lnTo>
                <a:lnTo>
                  <a:pt x="146520" y="48587"/>
                </a:lnTo>
                <a:lnTo>
                  <a:pt x="146525" y="48589"/>
                </a:lnTo>
                <a:lnTo>
                  <a:pt x="146529" y="48588"/>
                </a:lnTo>
                <a:lnTo>
                  <a:pt x="146531" y="48585"/>
                </a:lnTo>
                <a:lnTo>
                  <a:pt x="146533" y="48583"/>
                </a:lnTo>
                <a:lnTo>
                  <a:pt x="146537" y="48583"/>
                </a:lnTo>
                <a:lnTo>
                  <a:pt x="146540" y="48585"/>
                </a:lnTo>
                <a:lnTo>
                  <a:pt x="146543" y="48589"/>
                </a:lnTo>
                <a:lnTo>
                  <a:pt x="146547" y="48594"/>
                </a:lnTo>
                <a:lnTo>
                  <a:pt x="146548" y="48595"/>
                </a:lnTo>
                <a:lnTo>
                  <a:pt x="146553" y="48594"/>
                </a:lnTo>
                <a:lnTo>
                  <a:pt x="146557" y="48587"/>
                </a:lnTo>
                <a:lnTo>
                  <a:pt x="146557" y="48587"/>
                </a:lnTo>
                <a:lnTo>
                  <a:pt x="146560" y="48583"/>
                </a:lnTo>
                <a:lnTo>
                  <a:pt x="146564" y="48581"/>
                </a:lnTo>
                <a:lnTo>
                  <a:pt x="146572" y="48576"/>
                </a:lnTo>
                <a:lnTo>
                  <a:pt x="146577" y="48576"/>
                </a:lnTo>
                <a:lnTo>
                  <a:pt x="146579" y="48578"/>
                </a:lnTo>
                <a:lnTo>
                  <a:pt x="146579" y="48584"/>
                </a:lnTo>
                <a:lnTo>
                  <a:pt x="146579" y="48585"/>
                </a:lnTo>
                <a:lnTo>
                  <a:pt x="146579" y="48590"/>
                </a:lnTo>
                <a:lnTo>
                  <a:pt x="146584" y="48591"/>
                </a:lnTo>
                <a:lnTo>
                  <a:pt x="146588" y="48585"/>
                </a:lnTo>
                <a:lnTo>
                  <a:pt x="146589" y="48583"/>
                </a:lnTo>
                <a:lnTo>
                  <a:pt x="146594" y="48582"/>
                </a:lnTo>
                <a:lnTo>
                  <a:pt x="146599" y="48580"/>
                </a:lnTo>
                <a:lnTo>
                  <a:pt x="146610" y="48577"/>
                </a:lnTo>
                <a:lnTo>
                  <a:pt x="146620" y="48581"/>
                </a:lnTo>
                <a:lnTo>
                  <a:pt x="146621" y="48586"/>
                </a:lnTo>
                <a:lnTo>
                  <a:pt x="146620" y="48591"/>
                </a:lnTo>
                <a:lnTo>
                  <a:pt x="146616" y="48594"/>
                </a:lnTo>
                <a:lnTo>
                  <a:pt x="146616" y="48594"/>
                </a:lnTo>
                <a:lnTo>
                  <a:pt x="146610" y="48598"/>
                </a:lnTo>
                <a:lnTo>
                  <a:pt x="146609" y="48602"/>
                </a:lnTo>
                <a:lnTo>
                  <a:pt x="146615" y="48604"/>
                </a:lnTo>
                <a:lnTo>
                  <a:pt x="146622" y="48604"/>
                </a:lnTo>
                <a:lnTo>
                  <a:pt x="146624" y="48602"/>
                </a:lnTo>
                <a:lnTo>
                  <a:pt x="146627" y="48600"/>
                </a:lnTo>
                <a:lnTo>
                  <a:pt x="146631" y="48599"/>
                </a:lnTo>
                <a:lnTo>
                  <a:pt x="146635" y="48598"/>
                </a:lnTo>
                <a:lnTo>
                  <a:pt x="146638" y="48596"/>
                </a:lnTo>
                <a:lnTo>
                  <a:pt x="146640" y="48594"/>
                </a:lnTo>
                <a:lnTo>
                  <a:pt x="146641" y="48587"/>
                </a:lnTo>
                <a:lnTo>
                  <a:pt x="146641" y="48584"/>
                </a:lnTo>
                <a:lnTo>
                  <a:pt x="146641" y="48583"/>
                </a:lnTo>
                <a:lnTo>
                  <a:pt x="146641" y="48578"/>
                </a:lnTo>
                <a:lnTo>
                  <a:pt x="146646" y="48574"/>
                </a:lnTo>
                <a:lnTo>
                  <a:pt x="146647" y="48574"/>
                </a:lnTo>
                <a:lnTo>
                  <a:pt x="146648" y="48574"/>
                </a:lnTo>
                <a:lnTo>
                  <a:pt x="146651" y="48571"/>
                </a:lnTo>
                <a:lnTo>
                  <a:pt x="146648" y="48565"/>
                </a:lnTo>
                <a:lnTo>
                  <a:pt x="146643" y="48564"/>
                </a:lnTo>
                <a:lnTo>
                  <a:pt x="146641" y="48563"/>
                </a:lnTo>
                <a:lnTo>
                  <a:pt x="146639" y="48561"/>
                </a:lnTo>
                <a:lnTo>
                  <a:pt x="146638" y="48560"/>
                </a:lnTo>
                <a:lnTo>
                  <a:pt x="146641" y="48559"/>
                </a:lnTo>
                <a:lnTo>
                  <a:pt x="146642" y="48558"/>
                </a:lnTo>
                <a:lnTo>
                  <a:pt x="146646" y="48557"/>
                </a:lnTo>
                <a:lnTo>
                  <a:pt x="146646" y="48550"/>
                </a:lnTo>
                <a:lnTo>
                  <a:pt x="146646" y="48549"/>
                </a:lnTo>
                <a:lnTo>
                  <a:pt x="146646" y="48545"/>
                </a:lnTo>
                <a:lnTo>
                  <a:pt x="146651" y="48544"/>
                </a:lnTo>
                <a:lnTo>
                  <a:pt x="146658" y="48544"/>
                </a:lnTo>
                <a:lnTo>
                  <a:pt x="146660" y="48545"/>
                </a:lnTo>
                <a:lnTo>
                  <a:pt x="146663" y="48547"/>
                </a:lnTo>
                <a:lnTo>
                  <a:pt x="146666" y="48552"/>
                </a:lnTo>
                <a:lnTo>
                  <a:pt x="146669" y="48555"/>
                </a:lnTo>
                <a:lnTo>
                  <a:pt x="146672" y="48557"/>
                </a:lnTo>
                <a:lnTo>
                  <a:pt x="146673" y="48560"/>
                </a:lnTo>
                <a:lnTo>
                  <a:pt x="146673" y="48560"/>
                </a:lnTo>
                <a:lnTo>
                  <a:pt x="146671" y="48564"/>
                </a:lnTo>
                <a:lnTo>
                  <a:pt x="146674" y="48568"/>
                </a:lnTo>
                <a:lnTo>
                  <a:pt x="146676" y="48567"/>
                </a:lnTo>
                <a:lnTo>
                  <a:pt x="146682" y="48563"/>
                </a:lnTo>
                <a:lnTo>
                  <a:pt x="146685" y="48560"/>
                </a:lnTo>
                <a:lnTo>
                  <a:pt x="146687" y="48557"/>
                </a:lnTo>
                <a:lnTo>
                  <a:pt x="146694" y="48552"/>
                </a:lnTo>
                <a:lnTo>
                  <a:pt x="146697" y="48552"/>
                </a:lnTo>
                <a:lnTo>
                  <a:pt x="146701" y="48552"/>
                </a:lnTo>
                <a:lnTo>
                  <a:pt x="146704" y="48552"/>
                </a:lnTo>
                <a:lnTo>
                  <a:pt x="146709" y="48550"/>
                </a:lnTo>
                <a:lnTo>
                  <a:pt x="146714" y="48547"/>
                </a:lnTo>
                <a:lnTo>
                  <a:pt x="146721" y="48547"/>
                </a:lnTo>
                <a:lnTo>
                  <a:pt x="146721" y="48549"/>
                </a:lnTo>
                <a:lnTo>
                  <a:pt x="146721" y="48550"/>
                </a:lnTo>
                <a:lnTo>
                  <a:pt x="146720" y="48553"/>
                </a:lnTo>
                <a:lnTo>
                  <a:pt x="146720" y="48557"/>
                </a:lnTo>
                <a:lnTo>
                  <a:pt x="146725" y="48558"/>
                </a:lnTo>
                <a:lnTo>
                  <a:pt x="146738" y="48552"/>
                </a:lnTo>
                <a:lnTo>
                  <a:pt x="146739" y="48544"/>
                </a:lnTo>
                <a:lnTo>
                  <a:pt x="146737" y="48540"/>
                </a:lnTo>
                <a:lnTo>
                  <a:pt x="146736" y="48538"/>
                </a:lnTo>
                <a:lnTo>
                  <a:pt x="146735" y="48532"/>
                </a:lnTo>
                <a:lnTo>
                  <a:pt x="146735" y="48529"/>
                </a:lnTo>
                <a:lnTo>
                  <a:pt x="146737" y="48523"/>
                </a:lnTo>
                <a:lnTo>
                  <a:pt x="146740" y="48514"/>
                </a:lnTo>
                <a:lnTo>
                  <a:pt x="146745" y="48506"/>
                </a:lnTo>
                <a:lnTo>
                  <a:pt x="146749" y="48506"/>
                </a:lnTo>
                <a:lnTo>
                  <a:pt x="146750" y="48506"/>
                </a:lnTo>
                <a:lnTo>
                  <a:pt x="146753" y="48505"/>
                </a:lnTo>
                <a:lnTo>
                  <a:pt x="146756" y="48502"/>
                </a:lnTo>
                <a:lnTo>
                  <a:pt x="146767" y="48494"/>
                </a:lnTo>
                <a:lnTo>
                  <a:pt x="146777" y="48496"/>
                </a:lnTo>
                <a:lnTo>
                  <a:pt x="146783" y="48503"/>
                </a:lnTo>
                <a:lnTo>
                  <a:pt x="146785" y="48510"/>
                </a:lnTo>
                <a:lnTo>
                  <a:pt x="146783" y="48514"/>
                </a:lnTo>
                <a:lnTo>
                  <a:pt x="146782" y="48517"/>
                </a:lnTo>
                <a:lnTo>
                  <a:pt x="146776" y="48528"/>
                </a:lnTo>
                <a:lnTo>
                  <a:pt x="146775" y="48530"/>
                </a:lnTo>
                <a:lnTo>
                  <a:pt x="146780" y="48532"/>
                </a:lnTo>
                <a:lnTo>
                  <a:pt x="146786" y="48531"/>
                </a:lnTo>
                <a:lnTo>
                  <a:pt x="146789" y="48529"/>
                </a:lnTo>
                <a:lnTo>
                  <a:pt x="146789" y="48529"/>
                </a:lnTo>
                <a:lnTo>
                  <a:pt x="146797" y="48528"/>
                </a:lnTo>
                <a:lnTo>
                  <a:pt x="146798" y="48527"/>
                </a:lnTo>
                <a:lnTo>
                  <a:pt x="146807" y="48526"/>
                </a:lnTo>
                <a:lnTo>
                  <a:pt x="146811" y="48524"/>
                </a:lnTo>
                <a:lnTo>
                  <a:pt x="146812" y="48523"/>
                </a:lnTo>
                <a:lnTo>
                  <a:pt x="146812" y="48520"/>
                </a:lnTo>
                <a:lnTo>
                  <a:pt x="146817" y="48520"/>
                </a:lnTo>
                <a:lnTo>
                  <a:pt x="146818" y="48520"/>
                </a:lnTo>
                <a:lnTo>
                  <a:pt x="146818" y="48520"/>
                </a:lnTo>
                <a:lnTo>
                  <a:pt x="146824" y="48522"/>
                </a:lnTo>
                <a:lnTo>
                  <a:pt x="146827" y="48519"/>
                </a:lnTo>
                <a:lnTo>
                  <a:pt x="146828" y="48510"/>
                </a:lnTo>
                <a:lnTo>
                  <a:pt x="146828" y="48508"/>
                </a:lnTo>
                <a:lnTo>
                  <a:pt x="146828" y="48505"/>
                </a:lnTo>
                <a:lnTo>
                  <a:pt x="146825" y="48503"/>
                </a:lnTo>
                <a:lnTo>
                  <a:pt x="146822" y="48500"/>
                </a:lnTo>
                <a:lnTo>
                  <a:pt x="146819" y="48494"/>
                </a:lnTo>
                <a:lnTo>
                  <a:pt x="146820" y="48488"/>
                </a:lnTo>
                <a:lnTo>
                  <a:pt x="146828" y="48488"/>
                </a:lnTo>
                <a:lnTo>
                  <a:pt x="146833" y="48491"/>
                </a:lnTo>
                <a:lnTo>
                  <a:pt x="146835" y="48492"/>
                </a:lnTo>
                <a:lnTo>
                  <a:pt x="146838" y="48495"/>
                </a:lnTo>
                <a:lnTo>
                  <a:pt x="146844" y="48495"/>
                </a:lnTo>
                <a:lnTo>
                  <a:pt x="146855" y="48492"/>
                </a:lnTo>
                <a:lnTo>
                  <a:pt x="146855" y="48488"/>
                </a:lnTo>
                <a:lnTo>
                  <a:pt x="146853" y="48484"/>
                </a:lnTo>
                <a:lnTo>
                  <a:pt x="146853" y="48484"/>
                </a:lnTo>
                <a:lnTo>
                  <a:pt x="146851" y="48481"/>
                </a:lnTo>
                <a:lnTo>
                  <a:pt x="146849" y="48476"/>
                </a:lnTo>
                <a:lnTo>
                  <a:pt x="146849" y="48471"/>
                </a:lnTo>
                <a:lnTo>
                  <a:pt x="146851" y="48468"/>
                </a:lnTo>
                <a:lnTo>
                  <a:pt x="146853" y="48467"/>
                </a:lnTo>
                <a:lnTo>
                  <a:pt x="146854" y="48467"/>
                </a:lnTo>
                <a:lnTo>
                  <a:pt x="146857" y="48466"/>
                </a:lnTo>
                <a:lnTo>
                  <a:pt x="146860" y="48462"/>
                </a:lnTo>
                <a:lnTo>
                  <a:pt x="146859" y="48458"/>
                </a:lnTo>
                <a:lnTo>
                  <a:pt x="146856" y="48458"/>
                </a:lnTo>
                <a:lnTo>
                  <a:pt x="146855" y="48458"/>
                </a:lnTo>
                <a:lnTo>
                  <a:pt x="146852" y="48455"/>
                </a:lnTo>
                <a:lnTo>
                  <a:pt x="146853" y="48453"/>
                </a:lnTo>
                <a:lnTo>
                  <a:pt x="146859" y="48450"/>
                </a:lnTo>
                <a:lnTo>
                  <a:pt x="146863" y="48450"/>
                </a:lnTo>
                <a:lnTo>
                  <a:pt x="146865" y="48449"/>
                </a:lnTo>
                <a:lnTo>
                  <a:pt x="146869" y="48448"/>
                </a:lnTo>
                <a:lnTo>
                  <a:pt x="146874" y="48445"/>
                </a:lnTo>
                <a:lnTo>
                  <a:pt x="146876" y="48442"/>
                </a:lnTo>
                <a:lnTo>
                  <a:pt x="146871" y="48433"/>
                </a:lnTo>
                <a:lnTo>
                  <a:pt x="146870" y="48432"/>
                </a:lnTo>
                <a:lnTo>
                  <a:pt x="146867" y="48430"/>
                </a:lnTo>
                <a:lnTo>
                  <a:pt x="146865" y="48425"/>
                </a:lnTo>
                <a:lnTo>
                  <a:pt x="146866" y="48422"/>
                </a:lnTo>
                <a:lnTo>
                  <a:pt x="146868" y="48420"/>
                </a:lnTo>
                <a:lnTo>
                  <a:pt x="146869" y="48419"/>
                </a:lnTo>
                <a:lnTo>
                  <a:pt x="146872" y="48423"/>
                </a:lnTo>
                <a:lnTo>
                  <a:pt x="146872" y="48423"/>
                </a:lnTo>
                <a:lnTo>
                  <a:pt x="146877" y="48424"/>
                </a:lnTo>
                <a:lnTo>
                  <a:pt x="146879" y="48424"/>
                </a:lnTo>
                <a:lnTo>
                  <a:pt x="146882" y="48419"/>
                </a:lnTo>
                <a:lnTo>
                  <a:pt x="146883" y="48416"/>
                </a:lnTo>
                <a:lnTo>
                  <a:pt x="146881" y="48412"/>
                </a:lnTo>
                <a:lnTo>
                  <a:pt x="146880" y="48411"/>
                </a:lnTo>
                <a:lnTo>
                  <a:pt x="146880" y="48407"/>
                </a:lnTo>
                <a:lnTo>
                  <a:pt x="146881" y="48406"/>
                </a:lnTo>
                <a:lnTo>
                  <a:pt x="146886" y="48401"/>
                </a:lnTo>
                <a:lnTo>
                  <a:pt x="146888" y="48398"/>
                </a:lnTo>
                <a:lnTo>
                  <a:pt x="146889" y="48396"/>
                </a:lnTo>
                <a:lnTo>
                  <a:pt x="146887" y="48392"/>
                </a:lnTo>
                <a:lnTo>
                  <a:pt x="146883" y="48391"/>
                </a:lnTo>
                <a:lnTo>
                  <a:pt x="146883" y="48391"/>
                </a:lnTo>
                <a:lnTo>
                  <a:pt x="146881" y="48388"/>
                </a:lnTo>
                <a:lnTo>
                  <a:pt x="146879" y="48384"/>
                </a:lnTo>
                <a:lnTo>
                  <a:pt x="146881" y="48379"/>
                </a:lnTo>
                <a:lnTo>
                  <a:pt x="146882" y="48375"/>
                </a:lnTo>
                <a:lnTo>
                  <a:pt x="146883" y="48372"/>
                </a:lnTo>
                <a:lnTo>
                  <a:pt x="146885" y="48369"/>
                </a:lnTo>
                <a:lnTo>
                  <a:pt x="146890" y="48371"/>
                </a:lnTo>
                <a:lnTo>
                  <a:pt x="146893" y="48374"/>
                </a:lnTo>
                <a:lnTo>
                  <a:pt x="146893" y="48376"/>
                </a:lnTo>
                <a:lnTo>
                  <a:pt x="146894" y="48381"/>
                </a:lnTo>
                <a:lnTo>
                  <a:pt x="146897" y="48381"/>
                </a:lnTo>
                <a:lnTo>
                  <a:pt x="146901" y="48379"/>
                </a:lnTo>
                <a:lnTo>
                  <a:pt x="146902" y="48378"/>
                </a:lnTo>
                <a:lnTo>
                  <a:pt x="146904" y="48379"/>
                </a:lnTo>
                <a:lnTo>
                  <a:pt x="146907" y="48378"/>
                </a:lnTo>
                <a:lnTo>
                  <a:pt x="146908" y="48377"/>
                </a:lnTo>
                <a:lnTo>
                  <a:pt x="146910" y="48373"/>
                </a:lnTo>
                <a:lnTo>
                  <a:pt x="146912" y="48364"/>
                </a:lnTo>
                <a:lnTo>
                  <a:pt x="146914" y="48362"/>
                </a:lnTo>
                <a:lnTo>
                  <a:pt x="146915" y="48359"/>
                </a:lnTo>
                <a:lnTo>
                  <a:pt x="146916" y="48355"/>
                </a:lnTo>
                <a:lnTo>
                  <a:pt x="146917" y="48351"/>
                </a:lnTo>
                <a:lnTo>
                  <a:pt x="146919" y="48348"/>
                </a:lnTo>
                <a:lnTo>
                  <a:pt x="146920" y="48347"/>
                </a:lnTo>
                <a:lnTo>
                  <a:pt x="146921" y="48345"/>
                </a:lnTo>
                <a:lnTo>
                  <a:pt x="146921" y="48344"/>
                </a:lnTo>
                <a:lnTo>
                  <a:pt x="146921" y="48339"/>
                </a:lnTo>
                <a:lnTo>
                  <a:pt x="146923" y="48334"/>
                </a:lnTo>
                <a:lnTo>
                  <a:pt x="146927" y="48333"/>
                </a:lnTo>
                <a:lnTo>
                  <a:pt x="146928" y="48333"/>
                </a:lnTo>
                <a:lnTo>
                  <a:pt x="146934" y="48332"/>
                </a:lnTo>
                <a:lnTo>
                  <a:pt x="146937" y="48332"/>
                </a:lnTo>
                <a:lnTo>
                  <a:pt x="146938" y="48327"/>
                </a:lnTo>
                <a:lnTo>
                  <a:pt x="146938" y="48324"/>
                </a:lnTo>
                <a:lnTo>
                  <a:pt x="146938" y="48324"/>
                </a:lnTo>
                <a:lnTo>
                  <a:pt x="146935" y="48321"/>
                </a:lnTo>
                <a:lnTo>
                  <a:pt x="146933" y="48317"/>
                </a:lnTo>
                <a:lnTo>
                  <a:pt x="146934" y="48312"/>
                </a:lnTo>
                <a:lnTo>
                  <a:pt x="146939" y="48311"/>
                </a:lnTo>
                <a:lnTo>
                  <a:pt x="146943" y="48313"/>
                </a:lnTo>
                <a:lnTo>
                  <a:pt x="146944" y="48314"/>
                </a:lnTo>
                <a:lnTo>
                  <a:pt x="146949" y="48317"/>
                </a:lnTo>
                <a:lnTo>
                  <a:pt x="146955" y="48312"/>
                </a:lnTo>
                <a:lnTo>
                  <a:pt x="146956" y="48308"/>
                </a:lnTo>
                <a:lnTo>
                  <a:pt x="146958" y="48304"/>
                </a:lnTo>
                <a:lnTo>
                  <a:pt x="146961" y="48298"/>
                </a:lnTo>
                <a:lnTo>
                  <a:pt x="146964" y="48298"/>
                </a:lnTo>
                <a:lnTo>
                  <a:pt x="146967" y="48297"/>
                </a:lnTo>
                <a:lnTo>
                  <a:pt x="146977" y="48289"/>
                </a:lnTo>
                <a:lnTo>
                  <a:pt x="146983" y="48284"/>
                </a:lnTo>
                <a:lnTo>
                  <a:pt x="146981" y="48279"/>
                </a:lnTo>
                <a:lnTo>
                  <a:pt x="146976" y="48277"/>
                </a:lnTo>
                <a:lnTo>
                  <a:pt x="146974" y="48276"/>
                </a:lnTo>
                <a:lnTo>
                  <a:pt x="146970" y="48270"/>
                </a:lnTo>
                <a:lnTo>
                  <a:pt x="146974" y="48267"/>
                </a:lnTo>
                <a:lnTo>
                  <a:pt x="146978" y="48264"/>
                </a:lnTo>
                <a:lnTo>
                  <a:pt x="146983" y="48264"/>
                </a:lnTo>
                <a:lnTo>
                  <a:pt x="146983" y="48264"/>
                </a:lnTo>
                <a:lnTo>
                  <a:pt x="146989" y="48264"/>
                </a:lnTo>
                <a:lnTo>
                  <a:pt x="146996" y="48264"/>
                </a:lnTo>
                <a:lnTo>
                  <a:pt x="146998" y="48263"/>
                </a:lnTo>
                <a:lnTo>
                  <a:pt x="147001" y="48261"/>
                </a:lnTo>
                <a:lnTo>
                  <a:pt x="147003" y="48254"/>
                </a:lnTo>
                <a:lnTo>
                  <a:pt x="147004" y="48252"/>
                </a:lnTo>
                <a:lnTo>
                  <a:pt x="147004" y="48250"/>
                </a:lnTo>
                <a:lnTo>
                  <a:pt x="147006" y="48244"/>
                </a:lnTo>
                <a:lnTo>
                  <a:pt x="147011" y="48242"/>
                </a:lnTo>
                <a:lnTo>
                  <a:pt x="147019" y="48242"/>
                </a:lnTo>
                <a:lnTo>
                  <a:pt x="147021" y="48242"/>
                </a:lnTo>
                <a:lnTo>
                  <a:pt x="147023" y="48241"/>
                </a:lnTo>
                <a:lnTo>
                  <a:pt x="147028" y="48234"/>
                </a:lnTo>
                <a:lnTo>
                  <a:pt x="147029" y="48230"/>
                </a:lnTo>
                <a:lnTo>
                  <a:pt x="147030" y="48227"/>
                </a:lnTo>
                <a:lnTo>
                  <a:pt x="147036" y="48221"/>
                </a:lnTo>
                <a:lnTo>
                  <a:pt x="147041" y="48223"/>
                </a:lnTo>
                <a:lnTo>
                  <a:pt x="147041" y="48224"/>
                </a:lnTo>
                <a:lnTo>
                  <a:pt x="147047" y="48226"/>
                </a:lnTo>
                <a:lnTo>
                  <a:pt x="147050" y="48222"/>
                </a:lnTo>
                <a:lnTo>
                  <a:pt x="147048" y="48217"/>
                </a:lnTo>
                <a:lnTo>
                  <a:pt x="147047" y="48210"/>
                </a:lnTo>
                <a:lnTo>
                  <a:pt x="147047" y="48207"/>
                </a:lnTo>
                <a:lnTo>
                  <a:pt x="147048" y="48205"/>
                </a:lnTo>
                <a:lnTo>
                  <a:pt x="147050" y="48202"/>
                </a:lnTo>
                <a:lnTo>
                  <a:pt x="147057" y="48206"/>
                </a:lnTo>
                <a:lnTo>
                  <a:pt x="147057" y="48206"/>
                </a:lnTo>
                <a:lnTo>
                  <a:pt x="147061" y="48208"/>
                </a:lnTo>
                <a:lnTo>
                  <a:pt x="147064" y="48207"/>
                </a:lnTo>
                <a:lnTo>
                  <a:pt x="147065" y="48205"/>
                </a:lnTo>
                <a:lnTo>
                  <a:pt x="147065" y="48201"/>
                </a:lnTo>
                <a:lnTo>
                  <a:pt x="147066" y="48199"/>
                </a:lnTo>
                <a:lnTo>
                  <a:pt x="147069" y="48199"/>
                </a:lnTo>
                <a:lnTo>
                  <a:pt x="147073" y="48201"/>
                </a:lnTo>
                <a:lnTo>
                  <a:pt x="147076" y="48202"/>
                </a:lnTo>
                <a:lnTo>
                  <a:pt x="147077" y="48203"/>
                </a:lnTo>
                <a:lnTo>
                  <a:pt x="147085" y="48208"/>
                </a:lnTo>
                <a:lnTo>
                  <a:pt x="147088" y="48209"/>
                </a:lnTo>
                <a:lnTo>
                  <a:pt x="147093" y="48210"/>
                </a:lnTo>
                <a:lnTo>
                  <a:pt x="147097" y="48204"/>
                </a:lnTo>
                <a:lnTo>
                  <a:pt x="147092" y="48197"/>
                </a:lnTo>
                <a:lnTo>
                  <a:pt x="147091" y="48190"/>
                </a:lnTo>
                <a:lnTo>
                  <a:pt x="147091" y="48188"/>
                </a:lnTo>
                <a:lnTo>
                  <a:pt x="147090" y="48184"/>
                </a:lnTo>
                <a:lnTo>
                  <a:pt x="147090" y="48181"/>
                </a:lnTo>
                <a:lnTo>
                  <a:pt x="147096" y="48173"/>
                </a:lnTo>
                <a:lnTo>
                  <a:pt x="147101" y="48172"/>
                </a:lnTo>
                <a:lnTo>
                  <a:pt x="147102" y="48171"/>
                </a:lnTo>
                <a:lnTo>
                  <a:pt x="147107" y="48167"/>
                </a:lnTo>
                <a:lnTo>
                  <a:pt x="147107" y="48167"/>
                </a:lnTo>
                <a:lnTo>
                  <a:pt x="147107" y="48166"/>
                </a:lnTo>
                <a:lnTo>
                  <a:pt x="147113" y="48158"/>
                </a:lnTo>
                <a:lnTo>
                  <a:pt x="147118" y="48154"/>
                </a:lnTo>
                <a:lnTo>
                  <a:pt x="147124" y="48156"/>
                </a:lnTo>
                <a:lnTo>
                  <a:pt x="147125" y="48164"/>
                </a:lnTo>
                <a:lnTo>
                  <a:pt x="147126" y="48168"/>
                </a:lnTo>
                <a:lnTo>
                  <a:pt x="147127" y="48171"/>
                </a:lnTo>
                <a:lnTo>
                  <a:pt x="147131" y="48176"/>
                </a:lnTo>
                <a:lnTo>
                  <a:pt x="147134" y="48178"/>
                </a:lnTo>
                <a:lnTo>
                  <a:pt x="147134" y="48180"/>
                </a:lnTo>
                <a:lnTo>
                  <a:pt x="147135" y="48182"/>
                </a:lnTo>
                <a:lnTo>
                  <a:pt x="147135" y="48187"/>
                </a:lnTo>
                <a:lnTo>
                  <a:pt x="147134" y="48192"/>
                </a:lnTo>
                <a:lnTo>
                  <a:pt x="147130" y="48193"/>
                </a:lnTo>
                <a:lnTo>
                  <a:pt x="147130" y="48193"/>
                </a:lnTo>
                <a:lnTo>
                  <a:pt x="147130" y="48194"/>
                </a:lnTo>
                <a:lnTo>
                  <a:pt x="147126" y="48196"/>
                </a:lnTo>
                <a:lnTo>
                  <a:pt x="147126" y="48200"/>
                </a:lnTo>
                <a:lnTo>
                  <a:pt x="147130" y="48204"/>
                </a:lnTo>
                <a:lnTo>
                  <a:pt x="147130" y="48205"/>
                </a:lnTo>
                <a:lnTo>
                  <a:pt x="147137" y="48210"/>
                </a:lnTo>
                <a:lnTo>
                  <a:pt x="147143" y="48213"/>
                </a:lnTo>
                <a:lnTo>
                  <a:pt x="147148" y="48214"/>
                </a:lnTo>
                <a:lnTo>
                  <a:pt x="147154" y="48213"/>
                </a:lnTo>
                <a:lnTo>
                  <a:pt x="147160" y="48210"/>
                </a:lnTo>
                <a:lnTo>
                  <a:pt x="147165" y="48203"/>
                </a:lnTo>
                <a:lnTo>
                  <a:pt x="147171" y="48196"/>
                </a:lnTo>
                <a:lnTo>
                  <a:pt x="147174" y="48192"/>
                </a:lnTo>
                <a:lnTo>
                  <a:pt x="147178" y="48188"/>
                </a:lnTo>
                <a:lnTo>
                  <a:pt x="147181" y="48184"/>
                </a:lnTo>
                <a:lnTo>
                  <a:pt x="147191" y="48176"/>
                </a:lnTo>
                <a:lnTo>
                  <a:pt x="147196" y="48175"/>
                </a:lnTo>
                <a:lnTo>
                  <a:pt x="147201" y="48173"/>
                </a:lnTo>
                <a:lnTo>
                  <a:pt x="147209" y="48166"/>
                </a:lnTo>
                <a:lnTo>
                  <a:pt x="147218" y="48160"/>
                </a:lnTo>
                <a:lnTo>
                  <a:pt x="147225" y="48160"/>
                </a:lnTo>
                <a:lnTo>
                  <a:pt x="147226" y="48165"/>
                </a:lnTo>
                <a:lnTo>
                  <a:pt x="147226" y="48165"/>
                </a:lnTo>
                <a:lnTo>
                  <a:pt x="147228" y="48171"/>
                </a:lnTo>
                <a:lnTo>
                  <a:pt x="147232" y="48172"/>
                </a:lnTo>
                <a:lnTo>
                  <a:pt x="147234" y="48171"/>
                </a:lnTo>
                <a:lnTo>
                  <a:pt x="147235" y="48170"/>
                </a:lnTo>
                <a:lnTo>
                  <a:pt x="147243" y="48165"/>
                </a:lnTo>
                <a:lnTo>
                  <a:pt x="147249" y="48165"/>
                </a:lnTo>
                <a:lnTo>
                  <a:pt x="147250" y="48169"/>
                </a:lnTo>
                <a:lnTo>
                  <a:pt x="147250" y="48170"/>
                </a:lnTo>
                <a:lnTo>
                  <a:pt x="147252" y="48171"/>
                </a:lnTo>
                <a:lnTo>
                  <a:pt x="147256" y="48174"/>
                </a:lnTo>
                <a:lnTo>
                  <a:pt x="147261" y="48168"/>
                </a:lnTo>
                <a:lnTo>
                  <a:pt x="147264" y="48163"/>
                </a:lnTo>
                <a:lnTo>
                  <a:pt x="147265" y="48158"/>
                </a:lnTo>
                <a:lnTo>
                  <a:pt x="147266" y="48156"/>
                </a:lnTo>
                <a:lnTo>
                  <a:pt x="147267" y="48153"/>
                </a:lnTo>
                <a:lnTo>
                  <a:pt x="147267" y="48152"/>
                </a:lnTo>
                <a:lnTo>
                  <a:pt x="147269" y="48147"/>
                </a:lnTo>
                <a:lnTo>
                  <a:pt x="147272" y="48140"/>
                </a:lnTo>
                <a:lnTo>
                  <a:pt x="147272" y="48137"/>
                </a:lnTo>
                <a:lnTo>
                  <a:pt x="147272" y="48135"/>
                </a:lnTo>
                <a:lnTo>
                  <a:pt x="147270" y="48129"/>
                </a:lnTo>
                <a:lnTo>
                  <a:pt x="147270" y="48128"/>
                </a:lnTo>
                <a:lnTo>
                  <a:pt x="147266" y="48122"/>
                </a:lnTo>
                <a:lnTo>
                  <a:pt x="147266" y="48116"/>
                </a:lnTo>
                <a:lnTo>
                  <a:pt x="147273" y="48116"/>
                </a:lnTo>
                <a:lnTo>
                  <a:pt x="147288" y="48112"/>
                </a:lnTo>
                <a:lnTo>
                  <a:pt x="147296" y="48104"/>
                </a:lnTo>
                <a:lnTo>
                  <a:pt x="147297" y="48101"/>
                </a:lnTo>
                <a:lnTo>
                  <a:pt x="147299" y="48098"/>
                </a:lnTo>
                <a:lnTo>
                  <a:pt x="147301" y="48087"/>
                </a:lnTo>
                <a:lnTo>
                  <a:pt x="147299" y="48084"/>
                </a:lnTo>
                <a:lnTo>
                  <a:pt x="147297" y="48080"/>
                </a:lnTo>
                <a:lnTo>
                  <a:pt x="147293" y="48077"/>
                </a:lnTo>
                <a:lnTo>
                  <a:pt x="147288" y="48075"/>
                </a:lnTo>
                <a:lnTo>
                  <a:pt x="147287" y="48072"/>
                </a:lnTo>
                <a:lnTo>
                  <a:pt x="147285" y="48069"/>
                </a:lnTo>
                <a:lnTo>
                  <a:pt x="147283" y="48059"/>
                </a:lnTo>
                <a:lnTo>
                  <a:pt x="147284" y="48054"/>
                </a:lnTo>
                <a:lnTo>
                  <a:pt x="147284" y="48049"/>
                </a:lnTo>
                <a:lnTo>
                  <a:pt x="147286" y="48037"/>
                </a:lnTo>
                <a:lnTo>
                  <a:pt x="147288" y="48034"/>
                </a:lnTo>
                <a:lnTo>
                  <a:pt x="147288" y="48034"/>
                </a:lnTo>
                <a:lnTo>
                  <a:pt x="147289" y="48030"/>
                </a:lnTo>
                <a:lnTo>
                  <a:pt x="147293" y="48026"/>
                </a:lnTo>
                <a:lnTo>
                  <a:pt x="147295" y="48022"/>
                </a:lnTo>
                <a:lnTo>
                  <a:pt x="147292" y="48017"/>
                </a:lnTo>
                <a:lnTo>
                  <a:pt x="147289" y="48017"/>
                </a:lnTo>
                <a:lnTo>
                  <a:pt x="147288" y="48017"/>
                </a:lnTo>
                <a:lnTo>
                  <a:pt x="147284" y="48015"/>
                </a:lnTo>
                <a:lnTo>
                  <a:pt x="147282" y="48007"/>
                </a:lnTo>
                <a:lnTo>
                  <a:pt x="147280" y="48003"/>
                </a:lnTo>
                <a:lnTo>
                  <a:pt x="147279" y="48000"/>
                </a:lnTo>
                <a:lnTo>
                  <a:pt x="147279" y="47999"/>
                </a:lnTo>
                <a:lnTo>
                  <a:pt x="147275" y="47993"/>
                </a:lnTo>
                <a:lnTo>
                  <a:pt x="147272" y="47990"/>
                </a:lnTo>
                <a:lnTo>
                  <a:pt x="147271" y="47988"/>
                </a:lnTo>
                <a:lnTo>
                  <a:pt x="147274" y="47985"/>
                </a:lnTo>
                <a:lnTo>
                  <a:pt x="147274" y="47982"/>
                </a:lnTo>
                <a:lnTo>
                  <a:pt x="147278" y="47981"/>
                </a:lnTo>
                <a:lnTo>
                  <a:pt x="147283" y="47980"/>
                </a:lnTo>
                <a:lnTo>
                  <a:pt x="147284" y="47981"/>
                </a:lnTo>
                <a:lnTo>
                  <a:pt x="147285" y="47981"/>
                </a:lnTo>
                <a:lnTo>
                  <a:pt x="147287" y="47981"/>
                </a:lnTo>
                <a:lnTo>
                  <a:pt x="147293" y="47979"/>
                </a:lnTo>
                <a:lnTo>
                  <a:pt x="147294" y="47975"/>
                </a:lnTo>
                <a:lnTo>
                  <a:pt x="147295" y="47972"/>
                </a:lnTo>
                <a:lnTo>
                  <a:pt x="147295" y="47970"/>
                </a:lnTo>
                <a:lnTo>
                  <a:pt x="147299" y="47965"/>
                </a:lnTo>
                <a:lnTo>
                  <a:pt x="147302" y="47962"/>
                </a:lnTo>
                <a:lnTo>
                  <a:pt x="147306" y="47960"/>
                </a:lnTo>
                <a:lnTo>
                  <a:pt x="147310" y="47959"/>
                </a:lnTo>
                <a:lnTo>
                  <a:pt x="147320" y="47953"/>
                </a:lnTo>
                <a:lnTo>
                  <a:pt x="147321" y="47945"/>
                </a:lnTo>
                <a:lnTo>
                  <a:pt x="147321" y="47943"/>
                </a:lnTo>
                <a:lnTo>
                  <a:pt x="147317" y="47940"/>
                </a:lnTo>
                <a:lnTo>
                  <a:pt x="147310" y="47940"/>
                </a:lnTo>
                <a:lnTo>
                  <a:pt x="147306" y="47940"/>
                </a:lnTo>
                <a:lnTo>
                  <a:pt x="147304" y="47940"/>
                </a:lnTo>
                <a:lnTo>
                  <a:pt x="147301" y="47940"/>
                </a:lnTo>
                <a:lnTo>
                  <a:pt x="147294" y="47940"/>
                </a:lnTo>
                <a:lnTo>
                  <a:pt x="147290" y="47940"/>
                </a:lnTo>
                <a:lnTo>
                  <a:pt x="147285" y="47942"/>
                </a:lnTo>
                <a:lnTo>
                  <a:pt x="147283" y="47942"/>
                </a:lnTo>
                <a:lnTo>
                  <a:pt x="147281" y="47940"/>
                </a:lnTo>
                <a:lnTo>
                  <a:pt x="147280" y="47933"/>
                </a:lnTo>
                <a:lnTo>
                  <a:pt x="147284" y="47932"/>
                </a:lnTo>
                <a:lnTo>
                  <a:pt x="147289" y="47930"/>
                </a:lnTo>
                <a:lnTo>
                  <a:pt x="147292" y="47928"/>
                </a:lnTo>
                <a:lnTo>
                  <a:pt x="147295" y="47924"/>
                </a:lnTo>
                <a:lnTo>
                  <a:pt x="147297" y="47918"/>
                </a:lnTo>
                <a:lnTo>
                  <a:pt x="147300" y="47920"/>
                </a:lnTo>
                <a:lnTo>
                  <a:pt x="147301" y="47920"/>
                </a:lnTo>
                <a:lnTo>
                  <a:pt x="147302" y="47922"/>
                </a:lnTo>
                <a:lnTo>
                  <a:pt x="147303" y="47924"/>
                </a:lnTo>
                <a:lnTo>
                  <a:pt x="147306" y="47926"/>
                </a:lnTo>
                <a:lnTo>
                  <a:pt x="147311" y="47921"/>
                </a:lnTo>
                <a:lnTo>
                  <a:pt x="147313" y="47917"/>
                </a:lnTo>
                <a:lnTo>
                  <a:pt x="147318" y="47913"/>
                </a:lnTo>
                <a:lnTo>
                  <a:pt x="147320" y="47909"/>
                </a:lnTo>
                <a:lnTo>
                  <a:pt x="147317" y="47904"/>
                </a:lnTo>
                <a:lnTo>
                  <a:pt x="147308" y="47901"/>
                </a:lnTo>
                <a:lnTo>
                  <a:pt x="147305" y="47900"/>
                </a:lnTo>
                <a:lnTo>
                  <a:pt x="147303" y="47899"/>
                </a:lnTo>
                <a:lnTo>
                  <a:pt x="147301" y="47894"/>
                </a:lnTo>
                <a:lnTo>
                  <a:pt x="147299" y="47884"/>
                </a:lnTo>
                <a:lnTo>
                  <a:pt x="147301" y="47880"/>
                </a:lnTo>
                <a:lnTo>
                  <a:pt x="147302" y="47876"/>
                </a:lnTo>
                <a:lnTo>
                  <a:pt x="147301" y="47869"/>
                </a:lnTo>
                <a:lnTo>
                  <a:pt x="147295" y="47864"/>
                </a:lnTo>
                <a:lnTo>
                  <a:pt x="147292" y="47862"/>
                </a:lnTo>
                <a:lnTo>
                  <a:pt x="147289" y="47861"/>
                </a:lnTo>
                <a:lnTo>
                  <a:pt x="147287" y="47853"/>
                </a:lnTo>
                <a:lnTo>
                  <a:pt x="147286" y="47851"/>
                </a:lnTo>
                <a:lnTo>
                  <a:pt x="147285" y="47848"/>
                </a:lnTo>
                <a:lnTo>
                  <a:pt x="147277" y="47846"/>
                </a:lnTo>
                <a:lnTo>
                  <a:pt x="147277" y="47846"/>
                </a:lnTo>
                <a:lnTo>
                  <a:pt x="147274" y="47848"/>
                </a:lnTo>
                <a:lnTo>
                  <a:pt x="147269" y="47849"/>
                </a:lnTo>
                <a:lnTo>
                  <a:pt x="147266" y="47844"/>
                </a:lnTo>
                <a:lnTo>
                  <a:pt x="147265" y="47839"/>
                </a:lnTo>
                <a:lnTo>
                  <a:pt x="147266" y="47834"/>
                </a:lnTo>
                <a:lnTo>
                  <a:pt x="147273" y="47829"/>
                </a:lnTo>
                <a:lnTo>
                  <a:pt x="147274" y="47829"/>
                </a:lnTo>
                <a:lnTo>
                  <a:pt x="147277" y="47828"/>
                </a:lnTo>
                <a:lnTo>
                  <a:pt x="147279" y="47830"/>
                </a:lnTo>
                <a:lnTo>
                  <a:pt x="147281" y="47832"/>
                </a:lnTo>
                <a:lnTo>
                  <a:pt x="147285" y="47835"/>
                </a:lnTo>
                <a:lnTo>
                  <a:pt x="147288" y="47836"/>
                </a:lnTo>
                <a:lnTo>
                  <a:pt x="147291" y="47837"/>
                </a:lnTo>
                <a:lnTo>
                  <a:pt x="147302" y="47832"/>
                </a:lnTo>
                <a:lnTo>
                  <a:pt x="147307" y="47831"/>
                </a:lnTo>
                <a:lnTo>
                  <a:pt x="147313" y="47825"/>
                </a:lnTo>
                <a:lnTo>
                  <a:pt x="147313" y="47821"/>
                </a:lnTo>
                <a:lnTo>
                  <a:pt x="147305" y="47814"/>
                </a:lnTo>
                <a:lnTo>
                  <a:pt x="147303" y="47811"/>
                </a:lnTo>
                <a:lnTo>
                  <a:pt x="147301" y="47808"/>
                </a:lnTo>
                <a:lnTo>
                  <a:pt x="147297" y="47796"/>
                </a:lnTo>
                <a:lnTo>
                  <a:pt x="147297" y="47783"/>
                </a:lnTo>
                <a:lnTo>
                  <a:pt x="147299" y="47774"/>
                </a:lnTo>
                <a:lnTo>
                  <a:pt x="147299" y="47771"/>
                </a:lnTo>
                <a:lnTo>
                  <a:pt x="147299" y="47768"/>
                </a:lnTo>
                <a:lnTo>
                  <a:pt x="147299" y="47763"/>
                </a:lnTo>
                <a:lnTo>
                  <a:pt x="147299" y="47757"/>
                </a:lnTo>
                <a:lnTo>
                  <a:pt x="147291" y="47753"/>
                </a:lnTo>
                <a:lnTo>
                  <a:pt x="147284" y="47752"/>
                </a:lnTo>
                <a:lnTo>
                  <a:pt x="147282" y="47746"/>
                </a:lnTo>
                <a:lnTo>
                  <a:pt x="147283" y="47738"/>
                </a:lnTo>
                <a:lnTo>
                  <a:pt x="147286" y="47734"/>
                </a:lnTo>
                <a:lnTo>
                  <a:pt x="147288" y="47731"/>
                </a:lnTo>
                <a:lnTo>
                  <a:pt x="147288" y="47729"/>
                </a:lnTo>
                <a:lnTo>
                  <a:pt x="147287" y="47725"/>
                </a:lnTo>
                <a:lnTo>
                  <a:pt x="147291" y="47720"/>
                </a:lnTo>
                <a:lnTo>
                  <a:pt x="147294" y="47720"/>
                </a:lnTo>
                <a:lnTo>
                  <a:pt x="147295" y="47720"/>
                </a:lnTo>
                <a:lnTo>
                  <a:pt x="147300" y="47720"/>
                </a:lnTo>
                <a:lnTo>
                  <a:pt x="147307" y="47716"/>
                </a:lnTo>
                <a:lnTo>
                  <a:pt x="147306" y="47712"/>
                </a:lnTo>
                <a:lnTo>
                  <a:pt x="147304" y="47707"/>
                </a:lnTo>
                <a:lnTo>
                  <a:pt x="147303" y="47702"/>
                </a:lnTo>
                <a:lnTo>
                  <a:pt x="147306" y="47701"/>
                </a:lnTo>
                <a:lnTo>
                  <a:pt x="147308" y="47701"/>
                </a:lnTo>
                <a:lnTo>
                  <a:pt x="147310" y="47702"/>
                </a:lnTo>
                <a:lnTo>
                  <a:pt x="147316" y="47699"/>
                </a:lnTo>
                <a:lnTo>
                  <a:pt x="147316" y="47691"/>
                </a:lnTo>
                <a:lnTo>
                  <a:pt x="147317" y="47687"/>
                </a:lnTo>
                <a:lnTo>
                  <a:pt x="147318" y="47684"/>
                </a:lnTo>
                <a:lnTo>
                  <a:pt x="147323" y="47676"/>
                </a:lnTo>
                <a:lnTo>
                  <a:pt x="147323" y="47673"/>
                </a:lnTo>
                <a:lnTo>
                  <a:pt x="147319" y="47671"/>
                </a:lnTo>
                <a:lnTo>
                  <a:pt x="147316" y="47670"/>
                </a:lnTo>
                <a:lnTo>
                  <a:pt x="147316" y="47666"/>
                </a:lnTo>
                <a:lnTo>
                  <a:pt x="147313" y="47660"/>
                </a:lnTo>
                <a:lnTo>
                  <a:pt x="147313" y="47658"/>
                </a:lnTo>
                <a:lnTo>
                  <a:pt x="147310" y="47654"/>
                </a:lnTo>
                <a:lnTo>
                  <a:pt x="147308" y="47650"/>
                </a:lnTo>
                <a:lnTo>
                  <a:pt x="147302" y="47635"/>
                </a:lnTo>
                <a:lnTo>
                  <a:pt x="147302" y="47633"/>
                </a:lnTo>
                <a:lnTo>
                  <a:pt x="147302" y="47630"/>
                </a:lnTo>
                <a:lnTo>
                  <a:pt x="147301" y="47627"/>
                </a:lnTo>
                <a:lnTo>
                  <a:pt x="147300" y="47624"/>
                </a:lnTo>
                <a:lnTo>
                  <a:pt x="147298" y="47620"/>
                </a:lnTo>
                <a:lnTo>
                  <a:pt x="147302" y="47615"/>
                </a:lnTo>
                <a:lnTo>
                  <a:pt x="147305" y="47614"/>
                </a:lnTo>
                <a:lnTo>
                  <a:pt x="147310" y="47611"/>
                </a:lnTo>
                <a:lnTo>
                  <a:pt x="147310" y="47609"/>
                </a:lnTo>
                <a:lnTo>
                  <a:pt x="147309" y="47607"/>
                </a:lnTo>
                <a:lnTo>
                  <a:pt x="147305" y="47603"/>
                </a:lnTo>
                <a:lnTo>
                  <a:pt x="147303" y="47603"/>
                </a:lnTo>
                <a:lnTo>
                  <a:pt x="147301" y="47602"/>
                </a:lnTo>
                <a:lnTo>
                  <a:pt x="147296" y="47600"/>
                </a:lnTo>
                <a:lnTo>
                  <a:pt x="147295" y="47595"/>
                </a:lnTo>
                <a:lnTo>
                  <a:pt x="147295" y="47594"/>
                </a:lnTo>
                <a:lnTo>
                  <a:pt x="147295" y="47593"/>
                </a:lnTo>
                <a:lnTo>
                  <a:pt x="147295" y="47590"/>
                </a:lnTo>
                <a:lnTo>
                  <a:pt x="147292" y="47586"/>
                </a:lnTo>
                <a:lnTo>
                  <a:pt x="147288" y="47585"/>
                </a:lnTo>
                <a:lnTo>
                  <a:pt x="147283" y="47583"/>
                </a:lnTo>
                <a:lnTo>
                  <a:pt x="147275" y="47576"/>
                </a:lnTo>
                <a:lnTo>
                  <a:pt x="147273" y="47568"/>
                </a:lnTo>
                <a:lnTo>
                  <a:pt x="147276" y="47564"/>
                </a:lnTo>
                <a:lnTo>
                  <a:pt x="147279" y="47558"/>
                </a:lnTo>
                <a:lnTo>
                  <a:pt x="147282" y="47554"/>
                </a:lnTo>
                <a:lnTo>
                  <a:pt x="147282" y="47554"/>
                </a:lnTo>
                <a:lnTo>
                  <a:pt x="147285" y="47551"/>
                </a:lnTo>
                <a:lnTo>
                  <a:pt x="147285" y="47545"/>
                </a:lnTo>
                <a:lnTo>
                  <a:pt x="147283" y="47538"/>
                </a:lnTo>
                <a:lnTo>
                  <a:pt x="147280" y="47534"/>
                </a:lnTo>
                <a:lnTo>
                  <a:pt x="147277" y="47532"/>
                </a:lnTo>
                <a:lnTo>
                  <a:pt x="147272" y="47534"/>
                </a:lnTo>
                <a:lnTo>
                  <a:pt x="147270" y="47538"/>
                </a:lnTo>
                <a:lnTo>
                  <a:pt x="147268" y="47542"/>
                </a:lnTo>
                <a:lnTo>
                  <a:pt x="147267" y="47543"/>
                </a:lnTo>
                <a:lnTo>
                  <a:pt x="147264" y="47545"/>
                </a:lnTo>
                <a:lnTo>
                  <a:pt x="147262" y="47546"/>
                </a:lnTo>
                <a:lnTo>
                  <a:pt x="147261" y="47546"/>
                </a:lnTo>
                <a:lnTo>
                  <a:pt x="147260" y="47539"/>
                </a:lnTo>
                <a:lnTo>
                  <a:pt x="147258" y="47530"/>
                </a:lnTo>
                <a:lnTo>
                  <a:pt x="147258" y="47526"/>
                </a:lnTo>
                <a:lnTo>
                  <a:pt x="147258" y="47521"/>
                </a:lnTo>
                <a:lnTo>
                  <a:pt x="147259" y="47518"/>
                </a:lnTo>
                <a:lnTo>
                  <a:pt x="147261" y="47512"/>
                </a:lnTo>
                <a:lnTo>
                  <a:pt x="147262" y="47506"/>
                </a:lnTo>
                <a:lnTo>
                  <a:pt x="147262" y="47502"/>
                </a:lnTo>
                <a:lnTo>
                  <a:pt x="147258" y="47499"/>
                </a:lnTo>
                <a:lnTo>
                  <a:pt x="147250" y="47499"/>
                </a:lnTo>
                <a:lnTo>
                  <a:pt x="147247" y="47499"/>
                </a:lnTo>
                <a:lnTo>
                  <a:pt x="147244" y="47499"/>
                </a:lnTo>
                <a:lnTo>
                  <a:pt x="147234" y="47500"/>
                </a:lnTo>
                <a:lnTo>
                  <a:pt x="147222" y="47500"/>
                </a:lnTo>
                <a:lnTo>
                  <a:pt x="147213" y="47500"/>
                </a:lnTo>
                <a:lnTo>
                  <a:pt x="147215" y="47496"/>
                </a:lnTo>
                <a:lnTo>
                  <a:pt x="147220" y="47492"/>
                </a:lnTo>
                <a:lnTo>
                  <a:pt x="147221" y="47491"/>
                </a:lnTo>
                <a:lnTo>
                  <a:pt x="147224" y="47487"/>
                </a:lnTo>
                <a:lnTo>
                  <a:pt x="147226" y="47478"/>
                </a:lnTo>
                <a:lnTo>
                  <a:pt x="147226" y="47474"/>
                </a:lnTo>
                <a:lnTo>
                  <a:pt x="147226" y="47470"/>
                </a:lnTo>
                <a:lnTo>
                  <a:pt x="147222" y="47462"/>
                </a:lnTo>
                <a:lnTo>
                  <a:pt x="147212" y="47453"/>
                </a:lnTo>
                <a:lnTo>
                  <a:pt x="147211" y="47451"/>
                </a:lnTo>
                <a:lnTo>
                  <a:pt x="147209" y="47450"/>
                </a:lnTo>
                <a:lnTo>
                  <a:pt x="147203" y="47452"/>
                </a:lnTo>
                <a:lnTo>
                  <a:pt x="147202" y="47453"/>
                </a:lnTo>
                <a:lnTo>
                  <a:pt x="147200" y="47454"/>
                </a:lnTo>
                <a:lnTo>
                  <a:pt x="147197" y="47455"/>
                </a:lnTo>
                <a:lnTo>
                  <a:pt x="147195" y="47456"/>
                </a:lnTo>
                <a:lnTo>
                  <a:pt x="147194" y="47453"/>
                </a:lnTo>
                <a:lnTo>
                  <a:pt x="147194" y="47451"/>
                </a:lnTo>
                <a:lnTo>
                  <a:pt x="147194" y="47447"/>
                </a:lnTo>
                <a:lnTo>
                  <a:pt x="147195" y="47440"/>
                </a:lnTo>
                <a:lnTo>
                  <a:pt x="147191" y="47438"/>
                </a:lnTo>
                <a:lnTo>
                  <a:pt x="147189" y="47438"/>
                </a:lnTo>
                <a:lnTo>
                  <a:pt x="147185" y="47439"/>
                </a:lnTo>
                <a:lnTo>
                  <a:pt x="147179" y="47442"/>
                </a:lnTo>
                <a:lnTo>
                  <a:pt x="147174" y="47447"/>
                </a:lnTo>
                <a:lnTo>
                  <a:pt x="147173" y="47449"/>
                </a:lnTo>
                <a:lnTo>
                  <a:pt x="147173" y="47451"/>
                </a:lnTo>
                <a:lnTo>
                  <a:pt x="147168" y="47458"/>
                </a:lnTo>
                <a:lnTo>
                  <a:pt x="147164" y="47462"/>
                </a:lnTo>
                <a:lnTo>
                  <a:pt x="147161" y="47464"/>
                </a:lnTo>
                <a:lnTo>
                  <a:pt x="147158" y="47465"/>
                </a:lnTo>
                <a:lnTo>
                  <a:pt x="147154" y="47464"/>
                </a:lnTo>
                <a:lnTo>
                  <a:pt x="147151" y="47461"/>
                </a:lnTo>
                <a:lnTo>
                  <a:pt x="147151" y="47457"/>
                </a:lnTo>
                <a:lnTo>
                  <a:pt x="147153" y="47455"/>
                </a:lnTo>
                <a:lnTo>
                  <a:pt x="147158" y="47452"/>
                </a:lnTo>
                <a:lnTo>
                  <a:pt x="147161" y="47450"/>
                </a:lnTo>
                <a:lnTo>
                  <a:pt x="147156" y="47446"/>
                </a:lnTo>
                <a:lnTo>
                  <a:pt x="147152" y="47446"/>
                </a:lnTo>
                <a:lnTo>
                  <a:pt x="147151" y="47446"/>
                </a:lnTo>
                <a:lnTo>
                  <a:pt x="147149" y="47446"/>
                </a:lnTo>
                <a:lnTo>
                  <a:pt x="147145" y="47446"/>
                </a:lnTo>
                <a:lnTo>
                  <a:pt x="147140" y="47444"/>
                </a:lnTo>
                <a:lnTo>
                  <a:pt x="147138" y="47442"/>
                </a:lnTo>
                <a:lnTo>
                  <a:pt x="147138" y="47440"/>
                </a:lnTo>
                <a:lnTo>
                  <a:pt x="147140" y="47436"/>
                </a:lnTo>
                <a:lnTo>
                  <a:pt x="147145" y="47436"/>
                </a:lnTo>
                <a:lnTo>
                  <a:pt x="147146" y="47435"/>
                </a:lnTo>
                <a:lnTo>
                  <a:pt x="147150" y="47434"/>
                </a:lnTo>
                <a:lnTo>
                  <a:pt x="147151" y="47432"/>
                </a:lnTo>
                <a:lnTo>
                  <a:pt x="147151" y="47429"/>
                </a:lnTo>
                <a:lnTo>
                  <a:pt x="147151" y="47417"/>
                </a:lnTo>
                <a:lnTo>
                  <a:pt x="147151" y="47415"/>
                </a:lnTo>
                <a:lnTo>
                  <a:pt x="147151" y="47413"/>
                </a:lnTo>
                <a:lnTo>
                  <a:pt x="147159" y="47402"/>
                </a:lnTo>
                <a:lnTo>
                  <a:pt x="147161" y="47400"/>
                </a:lnTo>
                <a:lnTo>
                  <a:pt x="147161" y="47400"/>
                </a:lnTo>
                <a:lnTo>
                  <a:pt x="147162" y="47399"/>
                </a:lnTo>
                <a:lnTo>
                  <a:pt x="147163" y="47397"/>
                </a:lnTo>
                <a:lnTo>
                  <a:pt x="147163" y="47393"/>
                </a:lnTo>
                <a:lnTo>
                  <a:pt x="147159" y="47392"/>
                </a:lnTo>
                <a:lnTo>
                  <a:pt x="147158" y="47391"/>
                </a:lnTo>
                <a:lnTo>
                  <a:pt x="147157" y="47389"/>
                </a:lnTo>
                <a:lnTo>
                  <a:pt x="147157" y="47383"/>
                </a:lnTo>
                <a:lnTo>
                  <a:pt x="147157" y="47379"/>
                </a:lnTo>
                <a:lnTo>
                  <a:pt x="147161" y="47372"/>
                </a:lnTo>
                <a:lnTo>
                  <a:pt x="147162" y="47369"/>
                </a:lnTo>
                <a:lnTo>
                  <a:pt x="147164" y="47366"/>
                </a:lnTo>
                <a:lnTo>
                  <a:pt x="147161" y="47362"/>
                </a:lnTo>
                <a:lnTo>
                  <a:pt x="147156" y="47360"/>
                </a:lnTo>
                <a:lnTo>
                  <a:pt x="147154" y="47360"/>
                </a:lnTo>
                <a:lnTo>
                  <a:pt x="147151" y="47360"/>
                </a:lnTo>
                <a:lnTo>
                  <a:pt x="147148" y="47358"/>
                </a:lnTo>
                <a:lnTo>
                  <a:pt x="147144" y="47347"/>
                </a:lnTo>
                <a:lnTo>
                  <a:pt x="147144" y="47341"/>
                </a:lnTo>
                <a:lnTo>
                  <a:pt x="147145" y="47339"/>
                </a:lnTo>
                <a:lnTo>
                  <a:pt x="147146" y="47332"/>
                </a:lnTo>
                <a:lnTo>
                  <a:pt x="147141" y="47325"/>
                </a:lnTo>
                <a:lnTo>
                  <a:pt x="147134" y="47325"/>
                </a:lnTo>
                <a:lnTo>
                  <a:pt x="147129" y="47329"/>
                </a:lnTo>
                <a:lnTo>
                  <a:pt x="147125" y="47334"/>
                </a:lnTo>
                <a:lnTo>
                  <a:pt x="147125" y="47334"/>
                </a:lnTo>
                <a:lnTo>
                  <a:pt x="147124" y="47335"/>
                </a:lnTo>
                <a:lnTo>
                  <a:pt x="147123" y="47336"/>
                </a:lnTo>
                <a:lnTo>
                  <a:pt x="147115" y="47336"/>
                </a:lnTo>
                <a:lnTo>
                  <a:pt x="147111" y="47336"/>
                </a:lnTo>
                <a:lnTo>
                  <a:pt x="147106" y="47332"/>
                </a:lnTo>
                <a:lnTo>
                  <a:pt x="147106" y="47330"/>
                </a:lnTo>
                <a:lnTo>
                  <a:pt x="147109" y="47324"/>
                </a:lnTo>
                <a:lnTo>
                  <a:pt x="147113" y="47321"/>
                </a:lnTo>
                <a:lnTo>
                  <a:pt x="147113" y="47321"/>
                </a:lnTo>
                <a:lnTo>
                  <a:pt x="147117" y="47320"/>
                </a:lnTo>
                <a:lnTo>
                  <a:pt x="147120" y="47313"/>
                </a:lnTo>
                <a:lnTo>
                  <a:pt x="147121" y="47309"/>
                </a:lnTo>
                <a:lnTo>
                  <a:pt x="147122" y="47305"/>
                </a:lnTo>
                <a:lnTo>
                  <a:pt x="147123" y="47295"/>
                </a:lnTo>
                <a:lnTo>
                  <a:pt x="147122" y="47292"/>
                </a:lnTo>
                <a:lnTo>
                  <a:pt x="147122" y="47289"/>
                </a:lnTo>
                <a:lnTo>
                  <a:pt x="147116" y="47282"/>
                </a:lnTo>
                <a:lnTo>
                  <a:pt x="147110" y="47278"/>
                </a:lnTo>
                <a:lnTo>
                  <a:pt x="147104" y="47276"/>
                </a:lnTo>
                <a:lnTo>
                  <a:pt x="147097" y="47279"/>
                </a:lnTo>
                <a:lnTo>
                  <a:pt x="147096" y="47282"/>
                </a:lnTo>
                <a:lnTo>
                  <a:pt x="147096" y="47284"/>
                </a:lnTo>
                <a:lnTo>
                  <a:pt x="147093" y="47285"/>
                </a:lnTo>
                <a:lnTo>
                  <a:pt x="147090" y="47285"/>
                </a:lnTo>
                <a:lnTo>
                  <a:pt x="147085" y="47284"/>
                </a:lnTo>
                <a:lnTo>
                  <a:pt x="147084" y="47278"/>
                </a:lnTo>
                <a:lnTo>
                  <a:pt x="147081" y="47272"/>
                </a:lnTo>
                <a:lnTo>
                  <a:pt x="147069" y="47265"/>
                </a:lnTo>
                <a:lnTo>
                  <a:pt x="147067" y="47265"/>
                </a:lnTo>
                <a:lnTo>
                  <a:pt x="147064" y="47265"/>
                </a:lnTo>
                <a:lnTo>
                  <a:pt x="147058" y="47265"/>
                </a:lnTo>
                <a:lnTo>
                  <a:pt x="147054" y="47269"/>
                </a:lnTo>
                <a:lnTo>
                  <a:pt x="147054" y="47269"/>
                </a:lnTo>
                <a:lnTo>
                  <a:pt x="147049" y="47272"/>
                </a:lnTo>
                <a:lnTo>
                  <a:pt x="147047" y="47272"/>
                </a:lnTo>
                <a:lnTo>
                  <a:pt x="147034" y="47274"/>
                </a:lnTo>
                <a:lnTo>
                  <a:pt x="147026" y="47273"/>
                </a:lnTo>
                <a:lnTo>
                  <a:pt x="147020" y="47269"/>
                </a:lnTo>
                <a:lnTo>
                  <a:pt x="147014" y="47262"/>
                </a:lnTo>
                <a:lnTo>
                  <a:pt x="147015" y="47254"/>
                </a:lnTo>
                <a:lnTo>
                  <a:pt x="147017" y="47253"/>
                </a:lnTo>
                <a:lnTo>
                  <a:pt x="147018" y="47252"/>
                </a:lnTo>
                <a:lnTo>
                  <a:pt x="147021" y="47249"/>
                </a:lnTo>
                <a:lnTo>
                  <a:pt x="147025" y="47248"/>
                </a:lnTo>
                <a:lnTo>
                  <a:pt x="147026" y="47245"/>
                </a:lnTo>
                <a:lnTo>
                  <a:pt x="147028" y="47241"/>
                </a:lnTo>
                <a:lnTo>
                  <a:pt x="147022" y="47236"/>
                </a:lnTo>
                <a:lnTo>
                  <a:pt x="147018" y="47235"/>
                </a:lnTo>
                <a:lnTo>
                  <a:pt x="147011" y="47235"/>
                </a:lnTo>
                <a:lnTo>
                  <a:pt x="147008" y="47235"/>
                </a:lnTo>
                <a:lnTo>
                  <a:pt x="147006" y="47236"/>
                </a:lnTo>
                <a:lnTo>
                  <a:pt x="147004" y="47237"/>
                </a:lnTo>
                <a:lnTo>
                  <a:pt x="146996" y="47234"/>
                </a:lnTo>
                <a:lnTo>
                  <a:pt x="146989" y="47225"/>
                </a:lnTo>
                <a:lnTo>
                  <a:pt x="146989" y="47221"/>
                </a:lnTo>
                <a:lnTo>
                  <a:pt x="146988" y="47217"/>
                </a:lnTo>
                <a:lnTo>
                  <a:pt x="146988" y="47208"/>
                </a:lnTo>
                <a:lnTo>
                  <a:pt x="146993" y="47201"/>
                </a:lnTo>
                <a:lnTo>
                  <a:pt x="146996" y="47199"/>
                </a:lnTo>
                <a:lnTo>
                  <a:pt x="146997" y="47199"/>
                </a:lnTo>
                <a:lnTo>
                  <a:pt x="147004" y="47192"/>
                </a:lnTo>
                <a:lnTo>
                  <a:pt x="147005" y="47190"/>
                </a:lnTo>
                <a:lnTo>
                  <a:pt x="147005" y="47188"/>
                </a:lnTo>
                <a:lnTo>
                  <a:pt x="146997" y="47187"/>
                </a:lnTo>
                <a:lnTo>
                  <a:pt x="146997" y="47187"/>
                </a:lnTo>
                <a:lnTo>
                  <a:pt x="146993" y="47188"/>
                </a:lnTo>
                <a:lnTo>
                  <a:pt x="146991" y="47188"/>
                </a:lnTo>
                <a:lnTo>
                  <a:pt x="146987" y="47188"/>
                </a:lnTo>
                <a:lnTo>
                  <a:pt x="146984" y="47179"/>
                </a:lnTo>
                <a:lnTo>
                  <a:pt x="146982" y="47167"/>
                </a:lnTo>
                <a:lnTo>
                  <a:pt x="146977" y="47155"/>
                </a:lnTo>
                <a:lnTo>
                  <a:pt x="146977" y="47150"/>
                </a:lnTo>
                <a:lnTo>
                  <a:pt x="146977" y="47149"/>
                </a:lnTo>
                <a:lnTo>
                  <a:pt x="146975" y="47141"/>
                </a:lnTo>
                <a:lnTo>
                  <a:pt x="146973" y="47134"/>
                </a:lnTo>
                <a:lnTo>
                  <a:pt x="146972" y="47132"/>
                </a:lnTo>
                <a:lnTo>
                  <a:pt x="146972" y="47129"/>
                </a:lnTo>
                <a:lnTo>
                  <a:pt x="146971" y="47127"/>
                </a:lnTo>
                <a:lnTo>
                  <a:pt x="146970" y="47118"/>
                </a:lnTo>
                <a:lnTo>
                  <a:pt x="146969" y="47114"/>
                </a:lnTo>
                <a:lnTo>
                  <a:pt x="146967" y="47109"/>
                </a:lnTo>
                <a:lnTo>
                  <a:pt x="146964" y="47100"/>
                </a:lnTo>
                <a:lnTo>
                  <a:pt x="146963" y="47099"/>
                </a:lnTo>
                <a:lnTo>
                  <a:pt x="146962" y="47097"/>
                </a:lnTo>
                <a:lnTo>
                  <a:pt x="146960" y="47094"/>
                </a:lnTo>
                <a:lnTo>
                  <a:pt x="146958" y="47087"/>
                </a:lnTo>
                <a:lnTo>
                  <a:pt x="146958" y="47084"/>
                </a:lnTo>
                <a:lnTo>
                  <a:pt x="146958" y="47081"/>
                </a:lnTo>
                <a:lnTo>
                  <a:pt x="146958" y="47072"/>
                </a:lnTo>
                <a:lnTo>
                  <a:pt x="146958" y="47068"/>
                </a:lnTo>
                <a:lnTo>
                  <a:pt x="146958" y="47063"/>
                </a:lnTo>
                <a:lnTo>
                  <a:pt x="146958" y="47063"/>
                </a:lnTo>
                <a:lnTo>
                  <a:pt x="146955" y="47051"/>
                </a:lnTo>
                <a:lnTo>
                  <a:pt x="146953" y="47038"/>
                </a:lnTo>
                <a:lnTo>
                  <a:pt x="146953" y="47034"/>
                </a:lnTo>
                <a:lnTo>
                  <a:pt x="146953" y="47030"/>
                </a:lnTo>
                <a:lnTo>
                  <a:pt x="146954" y="47018"/>
                </a:lnTo>
                <a:lnTo>
                  <a:pt x="146954" y="47013"/>
                </a:lnTo>
                <a:lnTo>
                  <a:pt x="146955" y="47008"/>
                </a:lnTo>
                <a:lnTo>
                  <a:pt x="146955" y="47006"/>
                </a:lnTo>
                <a:lnTo>
                  <a:pt x="146954" y="47004"/>
                </a:lnTo>
                <a:lnTo>
                  <a:pt x="146955" y="46999"/>
                </a:lnTo>
                <a:lnTo>
                  <a:pt x="146964" y="47001"/>
                </a:lnTo>
                <a:lnTo>
                  <a:pt x="146968" y="47002"/>
                </a:lnTo>
                <a:lnTo>
                  <a:pt x="146970" y="47003"/>
                </a:lnTo>
                <a:lnTo>
                  <a:pt x="146975" y="47003"/>
                </a:lnTo>
                <a:lnTo>
                  <a:pt x="146983" y="47003"/>
                </a:lnTo>
                <a:lnTo>
                  <a:pt x="146992" y="47002"/>
                </a:lnTo>
                <a:lnTo>
                  <a:pt x="146997" y="46997"/>
                </a:lnTo>
                <a:lnTo>
                  <a:pt x="146997" y="46993"/>
                </a:lnTo>
                <a:lnTo>
                  <a:pt x="146998" y="46984"/>
                </a:lnTo>
                <a:lnTo>
                  <a:pt x="146992" y="46974"/>
                </a:lnTo>
                <a:lnTo>
                  <a:pt x="146991" y="46972"/>
                </a:lnTo>
                <a:lnTo>
                  <a:pt x="146989" y="46970"/>
                </a:lnTo>
                <a:lnTo>
                  <a:pt x="146991" y="46957"/>
                </a:lnTo>
                <a:lnTo>
                  <a:pt x="146992" y="46946"/>
                </a:lnTo>
                <a:lnTo>
                  <a:pt x="146989" y="46941"/>
                </a:lnTo>
                <a:lnTo>
                  <a:pt x="146986" y="46936"/>
                </a:lnTo>
                <a:lnTo>
                  <a:pt x="146977" y="46933"/>
                </a:lnTo>
                <a:lnTo>
                  <a:pt x="146974" y="46931"/>
                </a:lnTo>
                <a:lnTo>
                  <a:pt x="146970" y="46928"/>
                </a:lnTo>
                <a:lnTo>
                  <a:pt x="146967" y="46925"/>
                </a:lnTo>
                <a:lnTo>
                  <a:pt x="146963" y="46916"/>
                </a:lnTo>
                <a:lnTo>
                  <a:pt x="146955" y="46902"/>
                </a:lnTo>
                <a:lnTo>
                  <a:pt x="146946" y="46892"/>
                </a:lnTo>
                <a:lnTo>
                  <a:pt x="146939" y="46881"/>
                </a:lnTo>
                <a:lnTo>
                  <a:pt x="146938" y="46879"/>
                </a:lnTo>
                <a:lnTo>
                  <a:pt x="146937" y="46876"/>
                </a:lnTo>
                <a:lnTo>
                  <a:pt x="146933" y="46863"/>
                </a:lnTo>
                <a:lnTo>
                  <a:pt x="146935" y="46849"/>
                </a:lnTo>
                <a:lnTo>
                  <a:pt x="146936" y="46844"/>
                </a:lnTo>
                <a:lnTo>
                  <a:pt x="146937" y="46840"/>
                </a:lnTo>
                <a:lnTo>
                  <a:pt x="146938" y="46834"/>
                </a:lnTo>
                <a:lnTo>
                  <a:pt x="146940" y="46828"/>
                </a:lnTo>
                <a:lnTo>
                  <a:pt x="146941" y="46823"/>
                </a:lnTo>
                <a:lnTo>
                  <a:pt x="146942" y="46819"/>
                </a:lnTo>
                <a:lnTo>
                  <a:pt x="146934" y="46809"/>
                </a:lnTo>
                <a:lnTo>
                  <a:pt x="146926" y="46802"/>
                </a:lnTo>
                <a:lnTo>
                  <a:pt x="146924" y="46795"/>
                </a:lnTo>
                <a:lnTo>
                  <a:pt x="146923" y="46786"/>
                </a:lnTo>
                <a:lnTo>
                  <a:pt x="146928" y="46772"/>
                </a:lnTo>
                <a:lnTo>
                  <a:pt x="146930" y="46770"/>
                </a:lnTo>
                <a:lnTo>
                  <a:pt x="146932" y="46769"/>
                </a:lnTo>
                <a:lnTo>
                  <a:pt x="146940" y="46759"/>
                </a:lnTo>
                <a:lnTo>
                  <a:pt x="146944" y="46748"/>
                </a:lnTo>
                <a:lnTo>
                  <a:pt x="146944" y="46743"/>
                </a:lnTo>
                <a:lnTo>
                  <a:pt x="146944" y="46739"/>
                </a:lnTo>
                <a:lnTo>
                  <a:pt x="146937" y="46732"/>
                </a:lnTo>
                <a:lnTo>
                  <a:pt x="146932" y="46730"/>
                </a:lnTo>
                <a:lnTo>
                  <a:pt x="146926" y="46728"/>
                </a:lnTo>
                <a:lnTo>
                  <a:pt x="146920" y="46721"/>
                </a:lnTo>
                <a:lnTo>
                  <a:pt x="146917" y="46718"/>
                </a:lnTo>
                <a:lnTo>
                  <a:pt x="146915" y="46714"/>
                </a:lnTo>
                <a:lnTo>
                  <a:pt x="146919" y="46704"/>
                </a:lnTo>
                <a:lnTo>
                  <a:pt x="146923" y="46701"/>
                </a:lnTo>
                <a:lnTo>
                  <a:pt x="146927" y="46698"/>
                </a:lnTo>
                <a:lnTo>
                  <a:pt x="146932" y="46697"/>
                </a:lnTo>
                <a:lnTo>
                  <a:pt x="146935" y="46696"/>
                </a:lnTo>
                <a:lnTo>
                  <a:pt x="146941" y="46693"/>
                </a:lnTo>
                <a:lnTo>
                  <a:pt x="146945" y="46691"/>
                </a:lnTo>
                <a:lnTo>
                  <a:pt x="146948" y="46683"/>
                </a:lnTo>
                <a:lnTo>
                  <a:pt x="146948" y="46679"/>
                </a:lnTo>
                <a:lnTo>
                  <a:pt x="146948" y="46675"/>
                </a:lnTo>
                <a:lnTo>
                  <a:pt x="146938" y="46669"/>
                </a:lnTo>
                <a:lnTo>
                  <a:pt x="146934" y="46666"/>
                </a:lnTo>
                <a:lnTo>
                  <a:pt x="146930" y="46664"/>
                </a:lnTo>
                <a:lnTo>
                  <a:pt x="146926" y="46663"/>
                </a:lnTo>
                <a:lnTo>
                  <a:pt x="146921" y="46660"/>
                </a:lnTo>
                <a:lnTo>
                  <a:pt x="146916" y="46657"/>
                </a:lnTo>
                <a:lnTo>
                  <a:pt x="146911" y="46654"/>
                </a:lnTo>
                <a:lnTo>
                  <a:pt x="146904" y="46645"/>
                </a:lnTo>
                <a:lnTo>
                  <a:pt x="146903" y="46643"/>
                </a:lnTo>
                <a:lnTo>
                  <a:pt x="146899" y="46633"/>
                </a:lnTo>
                <a:lnTo>
                  <a:pt x="146899" y="46630"/>
                </a:lnTo>
                <a:lnTo>
                  <a:pt x="146899" y="46626"/>
                </a:lnTo>
                <a:lnTo>
                  <a:pt x="146897" y="46618"/>
                </a:lnTo>
                <a:lnTo>
                  <a:pt x="146895" y="46615"/>
                </a:lnTo>
                <a:lnTo>
                  <a:pt x="146893" y="46611"/>
                </a:lnTo>
                <a:lnTo>
                  <a:pt x="146886" y="46605"/>
                </a:lnTo>
                <a:lnTo>
                  <a:pt x="146878" y="46598"/>
                </a:lnTo>
                <a:lnTo>
                  <a:pt x="146878" y="46594"/>
                </a:lnTo>
                <a:lnTo>
                  <a:pt x="146877" y="46589"/>
                </a:lnTo>
                <a:lnTo>
                  <a:pt x="146876" y="46581"/>
                </a:lnTo>
                <a:lnTo>
                  <a:pt x="146872" y="46580"/>
                </a:lnTo>
                <a:lnTo>
                  <a:pt x="146868" y="46579"/>
                </a:lnTo>
                <a:lnTo>
                  <a:pt x="146862" y="46581"/>
                </a:lnTo>
                <a:lnTo>
                  <a:pt x="146860" y="46584"/>
                </a:lnTo>
                <a:lnTo>
                  <a:pt x="146857" y="46588"/>
                </a:lnTo>
                <a:lnTo>
                  <a:pt x="146852" y="46594"/>
                </a:lnTo>
                <a:lnTo>
                  <a:pt x="146852" y="46596"/>
                </a:lnTo>
                <a:lnTo>
                  <a:pt x="146851" y="46598"/>
                </a:lnTo>
                <a:lnTo>
                  <a:pt x="146852" y="46607"/>
                </a:lnTo>
                <a:lnTo>
                  <a:pt x="146852" y="46610"/>
                </a:lnTo>
                <a:lnTo>
                  <a:pt x="146853" y="46613"/>
                </a:lnTo>
                <a:lnTo>
                  <a:pt x="146844" y="46623"/>
                </a:lnTo>
                <a:lnTo>
                  <a:pt x="146839" y="46628"/>
                </a:lnTo>
                <a:lnTo>
                  <a:pt x="146835" y="46628"/>
                </a:lnTo>
                <a:lnTo>
                  <a:pt x="146832" y="46619"/>
                </a:lnTo>
                <a:lnTo>
                  <a:pt x="146831" y="46614"/>
                </a:lnTo>
                <a:lnTo>
                  <a:pt x="146831" y="46613"/>
                </a:lnTo>
                <a:lnTo>
                  <a:pt x="146829" y="46608"/>
                </a:lnTo>
                <a:lnTo>
                  <a:pt x="146825" y="46600"/>
                </a:lnTo>
                <a:lnTo>
                  <a:pt x="146822" y="46591"/>
                </a:lnTo>
                <a:lnTo>
                  <a:pt x="146819" y="46588"/>
                </a:lnTo>
                <a:lnTo>
                  <a:pt x="146819" y="46587"/>
                </a:lnTo>
                <a:lnTo>
                  <a:pt x="146817" y="46585"/>
                </a:lnTo>
                <a:lnTo>
                  <a:pt x="146815" y="46581"/>
                </a:lnTo>
                <a:lnTo>
                  <a:pt x="146805" y="46579"/>
                </a:lnTo>
                <a:lnTo>
                  <a:pt x="146802" y="46579"/>
                </a:lnTo>
                <a:lnTo>
                  <a:pt x="146800" y="46579"/>
                </a:lnTo>
                <a:lnTo>
                  <a:pt x="146795" y="46577"/>
                </a:lnTo>
                <a:lnTo>
                  <a:pt x="146791" y="46566"/>
                </a:lnTo>
                <a:lnTo>
                  <a:pt x="146789" y="46557"/>
                </a:lnTo>
                <a:lnTo>
                  <a:pt x="146790" y="46553"/>
                </a:lnTo>
                <a:lnTo>
                  <a:pt x="146791" y="46549"/>
                </a:lnTo>
                <a:lnTo>
                  <a:pt x="146794" y="46537"/>
                </a:lnTo>
                <a:lnTo>
                  <a:pt x="146791" y="46534"/>
                </a:lnTo>
                <a:lnTo>
                  <a:pt x="146788" y="46532"/>
                </a:lnTo>
                <a:lnTo>
                  <a:pt x="146783" y="46530"/>
                </a:lnTo>
                <a:lnTo>
                  <a:pt x="146781" y="46530"/>
                </a:lnTo>
                <a:lnTo>
                  <a:pt x="146779" y="46528"/>
                </a:lnTo>
                <a:lnTo>
                  <a:pt x="146777" y="46526"/>
                </a:lnTo>
                <a:lnTo>
                  <a:pt x="146771" y="46517"/>
                </a:lnTo>
                <a:lnTo>
                  <a:pt x="146767" y="46505"/>
                </a:lnTo>
                <a:lnTo>
                  <a:pt x="146765" y="46502"/>
                </a:lnTo>
                <a:lnTo>
                  <a:pt x="146764" y="46499"/>
                </a:lnTo>
                <a:lnTo>
                  <a:pt x="146756" y="46490"/>
                </a:lnTo>
                <a:lnTo>
                  <a:pt x="146751" y="46477"/>
                </a:lnTo>
                <a:lnTo>
                  <a:pt x="146749" y="46472"/>
                </a:lnTo>
                <a:lnTo>
                  <a:pt x="146747" y="46467"/>
                </a:lnTo>
                <a:lnTo>
                  <a:pt x="146741" y="46452"/>
                </a:lnTo>
                <a:lnTo>
                  <a:pt x="146734" y="46440"/>
                </a:lnTo>
                <a:lnTo>
                  <a:pt x="146728" y="46434"/>
                </a:lnTo>
                <a:lnTo>
                  <a:pt x="146727" y="46433"/>
                </a:lnTo>
                <a:lnTo>
                  <a:pt x="146723" y="46431"/>
                </a:lnTo>
                <a:lnTo>
                  <a:pt x="146718" y="46423"/>
                </a:lnTo>
                <a:lnTo>
                  <a:pt x="146718" y="46421"/>
                </a:lnTo>
                <a:lnTo>
                  <a:pt x="146718" y="46418"/>
                </a:lnTo>
                <a:lnTo>
                  <a:pt x="146718" y="46411"/>
                </a:lnTo>
                <a:lnTo>
                  <a:pt x="146719" y="46406"/>
                </a:lnTo>
                <a:lnTo>
                  <a:pt x="146720" y="46404"/>
                </a:lnTo>
                <a:lnTo>
                  <a:pt x="146722" y="46398"/>
                </a:lnTo>
                <a:lnTo>
                  <a:pt x="146724" y="46389"/>
                </a:lnTo>
                <a:lnTo>
                  <a:pt x="146725" y="46380"/>
                </a:lnTo>
                <a:lnTo>
                  <a:pt x="146726" y="46374"/>
                </a:lnTo>
                <a:lnTo>
                  <a:pt x="146726" y="46364"/>
                </a:lnTo>
                <a:lnTo>
                  <a:pt x="146726" y="46361"/>
                </a:lnTo>
                <a:lnTo>
                  <a:pt x="146726" y="46359"/>
                </a:lnTo>
                <a:lnTo>
                  <a:pt x="146723" y="46349"/>
                </a:lnTo>
                <a:lnTo>
                  <a:pt x="146720" y="46344"/>
                </a:lnTo>
                <a:lnTo>
                  <a:pt x="146717" y="46340"/>
                </a:lnTo>
                <a:lnTo>
                  <a:pt x="146711" y="46331"/>
                </a:lnTo>
                <a:lnTo>
                  <a:pt x="146703" y="46321"/>
                </a:lnTo>
                <a:lnTo>
                  <a:pt x="146689" y="46308"/>
                </a:lnTo>
                <a:lnTo>
                  <a:pt x="146682" y="46302"/>
                </a:lnTo>
                <a:lnTo>
                  <a:pt x="146679" y="46299"/>
                </a:lnTo>
                <a:lnTo>
                  <a:pt x="146676" y="46296"/>
                </a:lnTo>
                <a:lnTo>
                  <a:pt x="146673" y="46288"/>
                </a:lnTo>
                <a:lnTo>
                  <a:pt x="146667" y="46282"/>
                </a:lnTo>
                <a:lnTo>
                  <a:pt x="146665" y="46278"/>
                </a:lnTo>
                <a:lnTo>
                  <a:pt x="146664" y="46274"/>
                </a:lnTo>
                <a:lnTo>
                  <a:pt x="146667" y="46266"/>
                </a:lnTo>
                <a:lnTo>
                  <a:pt x="146668" y="46263"/>
                </a:lnTo>
                <a:lnTo>
                  <a:pt x="146668" y="46260"/>
                </a:lnTo>
                <a:lnTo>
                  <a:pt x="146667" y="46255"/>
                </a:lnTo>
                <a:lnTo>
                  <a:pt x="146660" y="46245"/>
                </a:lnTo>
                <a:lnTo>
                  <a:pt x="146658" y="46241"/>
                </a:lnTo>
                <a:lnTo>
                  <a:pt x="146656" y="46238"/>
                </a:lnTo>
                <a:lnTo>
                  <a:pt x="146651" y="46230"/>
                </a:lnTo>
                <a:lnTo>
                  <a:pt x="146645" y="46224"/>
                </a:lnTo>
                <a:lnTo>
                  <a:pt x="146640" y="46218"/>
                </a:lnTo>
                <a:lnTo>
                  <a:pt x="146639" y="46217"/>
                </a:lnTo>
                <a:lnTo>
                  <a:pt x="146636" y="46215"/>
                </a:lnTo>
                <a:lnTo>
                  <a:pt x="146632" y="46213"/>
                </a:lnTo>
                <a:lnTo>
                  <a:pt x="146631" y="46213"/>
                </a:lnTo>
                <a:lnTo>
                  <a:pt x="146623" y="46209"/>
                </a:lnTo>
                <a:lnTo>
                  <a:pt x="146619" y="46211"/>
                </a:lnTo>
                <a:lnTo>
                  <a:pt x="146614" y="46214"/>
                </a:lnTo>
                <a:lnTo>
                  <a:pt x="146600" y="46213"/>
                </a:lnTo>
                <a:lnTo>
                  <a:pt x="146597" y="46211"/>
                </a:lnTo>
                <a:lnTo>
                  <a:pt x="146593" y="46210"/>
                </a:lnTo>
                <a:lnTo>
                  <a:pt x="146589" y="46204"/>
                </a:lnTo>
                <a:lnTo>
                  <a:pt x="146589" y="46199"/>
                </a:lnTo>
                <a:lnTo>
                  <a:pt x="146588" y="46195"/>
                </a:lnTo>
                <a:lnTo>
                  <a:pt x="146586" y="46186"/>
                </a:lnTo>
                <a:lnTo>
                  <a:pt x="146584" y="46183"/>
                </a:lnTo>
                <a:lnTo>
                  <a:pt x="146581" y="46179"/>
                </a:lnTo>
                <a:lnTo>
                  <a:pt x="146579" y="46179"/>
                </a:lnTo>
                <a:lnTo>
                  <a:pt x="146573" y="46178"/>
                </a:lnTo>
                <a:lnTo>
                  <a:pt x="146569" y="46173"/>
                </a:lnTo>
                <a:lnTo>
                  <a:pt x="146569" y="46171"/>
                </a:lnTo>
                <a:lnTo>
                  <a:pt x="146569" y="46168"/>
                </a:lnTo>
                <a:lnTo>
                  <a:pt x="146570" y="46158"/>
                </a:lnTo>
                <a:lnTo>
                  <a:pt x="146572" y="46149"/>
                </a:lnTo>
                <a:lnTo>
                  <a:pt x="146571" y="46142"/>
                </a:lnTo>
                <a:lnTo>
                  <a:pt x="146562" y="46142"/>
                </a:lnTo>
                <a:lnTo>
                  <a:pt x="146560" y="46142"/>
                </a:lnTo>
                <a:lnTo>
                  <a:pt x="146558" y="46142"/>
                </a:lnTo>
                <a:lnTo>
                  <a:pt x="146551" y="46144"/>
                </a:lnTo>
                <a:lnTo>
                  <a:pt x="146545" y="46145"/>
                </a:lnTo>
                <a:lnTo>
                  <a:pt x="146544" y="46146"/>
                </a:lnTo>
                <a:lnTo>
                  <a:pt x="146543" y="46147"/>
                </a:lnTo>
                <a:lnTo>
                  <a:pt x="146523" y="46149"/>
                </a:lnTo>
                <a:lnTo>
                  <a:pt x="146514" y="46132"/>
                </a:lnTo>
                <a:lnTo>
                  <a:pt x="146514" y="46116"/>
                </a:lnTo>
                <a:lnTo>
                  <a:pt x="146513" y="46102"/>
                </a:lnTo>
                <a:lnTo>
                  <a:pt x="146496" y="46081"/>
                </a:lnTo>
                <a:lnTo>
                  <a:pt x="146484" y="46071"/>
                </a:lnTo>
                <a:lnTo>
                  <a:pt x="146484" y="46071"/>
                </a:lnTo>
                <a:lnTo>
                  <a:pt x="146476" y="46056"/>
                </a:lnTo>
                <a:lnTo>
                  <a:pt x="146476" y="46054"/>
                </a:lnTo>
                <a:lnTo>
                  <a:pt x="146472" y="46038"/>
                </a:lnTo>
                <a:lnTo>
                  <a:pt x="146468" y="46034"/>
                </a:lnTo>
                <a:lnTo>
                  <a:pt x="146467" y="46034"/>
                </a:lnTo>
                <a:lnTo>
                  <a:pt x="146464" y="46027"/>
                </a:lnTo>
                <a:lnTo>
                  <a:pt x="146464" y="46027"/>
                </a:lnTo>
                <a:lnTo>
                  <a:pt x="147061" y="45980"/>
                </a:lnTo>
                <a:lnTo>
                  <a:pt x="147121" y="46014"/>
                </a:lnTo>
                <a:lnTo>
                  <a:pt x="147156" y="46034"/>
                </a:lnTo>
                <a:lnTo>
                  <a:pt x="147249" y="46087"/>
                </a:lnTo>
                <a:lnTo>
                  <a:pt x="147359" y="46115"/>
                </a:lnTo>
                <a:lnTo>
                  <a:pt x="147360" y="46115"/>
                </a:lnTo>
                <a:lnTo>
                  <a:pt x="147360" y="46115"/>
                </a:lnTo>
                <a:lnTo>
                  <a:pt x="147386" y="46121"/>
                </a:lnTo>
                <a:lnTo>
                  <a:pt x="147651" y="46142"/>
                </a:lnTo>
                <a:lnTo>
                  <a:pt x="147751" y="46152"/>
                </a:lnTo>
                <a:lnTo>
                  <a:pt x="147881" y="46137"/>
                </a:lnTo>
                <a:lnTo>
                  <a:pt x="147983" y="46102"/>
                </a:lnTo>
                <a:lnTo>
                  <a:pt x="148017" y="46019"/>
                </a:lnTo>
                <a:lnTo>
                  <a:pt x="148017" y="46018"/>
                </a:lnTo>
                <a:lnTo>
                  <a:pt x="148017" y="46018"/>
                </a:lnTo>
                <a:lnTo>
                  <a:pt x="148034" y="45977"/>
                </a:lnTo>
                <a:lnTo>
                  <a:pt x="148377" y="45925"/>
                </a:lnTo>
                <a:lnTo>
                  <a:pt x="148453" y="45913"/>
                </a:lnTo>
                <a:lnTo>
                  <a:pt x="148665" y="45879"/>
                </a:lnTo>
                <a:lnTo>
                  <a:pt x="149347" y="45769"/>
                </a:lnTo>
                <a:lnTo>
                  <a:pt x="149932" y="45675"/>
                </a:lnTo>
                <a:lnTo>
                  <a:pt x="150082" y="45651"/>
                </a:lnTo>
                <a:lnTo>
                  <a:pt x="150172" y="45635"/>
                </a:lnTo>
                <a:lnTo>
                  <a:pt x="150220" y="45627"/>
                </a:lnTo>
                <a:lnTo>
                  <a:pt x="150340" y="45606"/>
                </a:lnTo>
                <a:lnTo>
                  <a:pt x="150337" y="45596"/>
                </a:lnTo>
                <a:lnTo>
                  <a:pt x="150314" y="45499"/>
                </a:lnTo>
                <a:lnTo>
                  <a:pt x="150250" y="45415"/>
                </a:lnTo>
                <a:lnTo>
                  <a:pt x="150182" y="45359"/>
                </a:lnTo>
                <a:lnTo>
                  <a:pt x="150152" y="45317"/>
                </a:lnTo>
                <a:lnTo>
                  <a:pt x="150149" y="45313"/>
                </a:lnTo>
                <a:lnTo>
                  <a:pt x="150145" y="45308"/>
                </a:lnTo>
                <a:lnTo>
                  <a:pt x="150135" y="45256"/>
                </a:lnTo>
                <a:lnTo>
                  <a:pt x="150154" y="45274"/>
                </a:lnTo>
                <a:lnTo>
                  <a:pt x="150171" y="45290"/>
                </a:lnTo>
                <a:lnTo>
                  <a:pt x="150175" y="45295"/>
                </a:lnTo>
                <a:lnTo>
                  <a:pt x="150192" y="45317"/>
                </a:lnTo>
                <a:lnTo>
                  <a:pt x="150213" y="45327"/>
                </a:lnTo>
                <a:lnTo>
                  <a:pt x="150230" y="45330"/>
                </a:lnTo>
                <a:lnTo>
                  <a:pt x="150246" y="45337"/>
                </a:lnTo>
                <a:lnTo>
                  <a:pt x="150263" y="45346"/>
                </a:lnTo>
                <a:lnTo>
                  <a:pt x="150277" y="45353"/>
                </a:lnTo>
                <a:lnTo>
                  <a:pt x="150282" y="45355"/>
                </a:lnTo>
                <a:lnTo>
                  <a:pt x="150287" y="45356"/>
                </a:lnTo>
                <a:lnTo>
                  <a:pt x="150311" y="45350"/>
                </a:lnTo>
                <a:lnTo>
                  <a:pt x="150314" y="45345"/>
                </a:lnTo>
                <a:lnTo>
                  <a:pt x="150318" y="45340"/>
                </a:lnTo>
                <a:lnTo>
                  <a:pt x="150338" y="45324"/>
                </a:lnTo>
                <a:lnTo>
                  <a:pt x="150351" y="45317"/>
                </a:lnTo>
                <a:lnTo>
                  <a:pt x="150365" y="45314"/>
                </a:lnTo>
                <a:lnTo>
                  <a:pt x="150382" y="45311"/>
                </a:lnTo>
                <a:lnTo>
                  <a:pt x="150406" y="45311"/>
                </a:lnTo>
                <a:lnTo>
                  <a:pt x="150429" y="45311"/>
                </a:lnTo>
                <a:lnTo>
                  <a:pt x="150450" y="45308"/>
                </a:lnTo>
                <a:lnTo>
                  <a:pt x="150470" y="45298"/>
                </a:lnTo>
                <a:lnTo>
                  <a:pt x="150483" y="45282"/>
                </a:lnTo>
                <a:lnTo>
                  <a:pt x="150490" y="45269"/>
                </a:lnTo>
                <a:lnTo>
                  <a:pt x="150502" y="45258"/>
                </a:lnTo>
                <a:lnTo>
                  <a:pt x="150504" y="45256"/>
                </a:lnTo>
                <a:lnTo>
                  <a:pt x="150517" y="45252"/>
                </a:lnTo>
                <a:lnTo>
                  <a:pt x="150526" y="45252"/>
                </a:lnTo>
                <a:lnTo>
                  <a:pt x="150548" y="45252"/>
                </a:lnTo>
                <a:lnTo>
                  <a:pt x="150568" y="45249"/>
                </a:lnTo>
                <a:lnTo>
                  <a:pt x="150592" y="45249"/>
                </a:lnTo>
                <a:lnTo>
                  <a:pt x="150622" y="45249"/>
                </a:lnTo>
                <a:lnTo>
                  <a:pt x="150653" y="45256"/>
                </a:lnTo>
                <a:lnTo>
                  <a:pt x="150661" y="45260"/>
                </a:lnTo>
                <a:lnTo>
                  <a:pt x="150680" y="45269"/>
                </a:lnTo>
                <a:lnTo>
                  <a:pt x="150703" y="45278"/>
                </a:lnTo>
                <a:lnTo>
                  <a:pt x="150737" y="45282"/>
                </a:lnTo>
                <a:lnTo>
                  <a:pt x="150737" y="45282"/>
                </a:lnTo>
                <a:lnTo>
                  <a:pt x="150774" y="45282"/>
                </a:lnTo>
                <a:lnTo>
                  <a:pt x="150788" y="45282"/>
                </a:lnTo>
                <a:lnTo>
                  <a:pt x="150812" y="45282"/>
                </a:lnTo>
                <a:lnTo>
                  <a:pt x="150859" y="45288"/>
                </a:lnTo>
                <a:lnTo>
                  <a:pt x="150896" y="45275"/>
                </a:lnTo>
                <a:lnTo>
                  <a:pt x="150937" y="45262"/>
                </a:lnTo>
                <a:lnTo>
                  <a:pt x="150977" y="45239"/>
                </a:lnTo>
                <a:lnTo>
                  <a:pt x="151008" y="45233"/>
                </a:lnTo>
                <a:lnTo>
                  <a:pt x="151035" y="45220"/>
                </a:lnTo>
                <a:lnTo>
                  <a:pt x="151065" y="45220"/>
                </a:lnTo>
                <a:lnTo>
                  <a:pt x="151110" y="45220"/>
                </a:lnTo>
                <a:lnTo>
                  <a:pt x="151110" y="45220"/>
                </a:lnTo>
                <a:lnTo>
                  <a:pt x="151113" y="45220"/>
                </a:lnTo>
                <a:lnTo>
                  <a:pt x="151147" y="45226"/>
                </a:lnTo>
                <a:lnTo>
                  <a:pt x="151153" y="45227"/>
                </a:lnTo>
                <a:lnTo>
                  <a:pt x="151197" y="45220"/>
                </a:lnTo>
                <a:lnTo>
                  <a:pt x="151228" y="45214"/>
                </a:lnTo>
                <a:lnTo>
                  <a:pt x="151262" y="45194"/>
                </a:lnTo>
                <a:lnTo>
                  <a:pt x="151295" y="45162"/>
                </a:lnTo>
                <a:lnTo>
                  <a:pt x="151319" y="45142"/>
                </a:lnTo>
                <a:lnTo>
                  <a:pt x="151353" y="45113"/>
                </a:lnTo>
                <a:lnTo>
                  <a:pt x="151404" y="45074"/>
                </a:lnTo>
                <a:lnTo>
                  <a:pt x="151458" y="45039"/>
                </a:lnTo>
                <a:lnTo>
                  <a:pt x="151515" y="45003"/>
                </a:lnTo>
                <a:lnTo>
                  <a:pt x="151566" y="44980"/>
                </a:lnTo>
                <a:lnTo>
                  <a:pt x="151647" y="44964"/>
                </a:lnTo>
                <a:lnTo>
                  <a:pt x="151705" y="44951"/>
                </a:lnTo>
                <a:lnTo>
                  <a:pt x="151766" y="44948"/>
                </a:lnTo>
                <a:lnTo>
                  <a:pt x="151820" y="44964"/>
                </a:lnTo>
                <a:lnTo>
                  <a:pt x="151823" y="44966"/>
                </a:lnTo>
                <a:lnTo>
                  <a:pt x="151860" y="44990"/>
                </a:lnTo>
                <a:lnTo>
                  <a:pt x="151904" y="45000"/>
                </a:lnTo>
                <a:lnTo>
                  <a:pt x="151962" y="45019"/>
                </a:lnTo>
                <a:lnTo>
                  <a:pt x="151979" y="45021"/>
                </a:lnTo>
                <a:lnTo>
                  <a:pt x="152016" y="45026"/>
                </a:lnTo>
                <a:lnTo>
                  <a:pt x="152074" y="45026"/>
                </a:lnTo>
                <a:lnTo>
                  <a:pt x="152116" y="45009"/>
                </a:lnTo>
                <a:lnTo>
                  <a:pt x="152148" y="44996"/>
                </a:lnTo>
                <a:lnTo>
                  <a:pt x="152243" y="44958"/>
                </a:lnTo>
                <a:lnTo>
                  <a:pt x="152314" y="44941"/>
                </a:lnTo>
                <a:lnTo>
                  <a:pt x="152381" y="44938"/>
                </a:lnTo>
                <a:lnTo>
                  <a:pt x="152439" y="44938"/>
                </a:lnTo>
                <a:lnTo>
                  <a:pt x="152479" y="44948"/>
                </a:lnTo>
                <a:lnTo>
                  <a:pt x="152480" y="44948"/>
                </a:lnTo>
                <a:lnTo>
                  <a:pt x="152507" y="44967"/>
                </a:lnTo>
                <a:lnTo>
                  <a:pt x="152507" y="44972"/>
                </a:lnTo>
                <a:lnTo>
                  <a:pt x="152510" y="44996"/>
                </a:lnTo>
                <a:lnTo>
                  <a:pt x="152510" y="45019"/>
                </a:lnTo>
                <a:lnTo>
                  <a:pt x="152513" y="45032"/>
                </a:lnTo>
                <a:lnTo>
                  <a:pt x="152534" y="45081"/>
                </a:lnTo>
                <a:lnTo>
                  <a:pt x="152547" y="45103"/>
                </a:lnTo>
                <a:lnTo>
                  <a:pt x="152571" y="45123"/>
                </a:lnTo>
                <a:lnTo>
                  <a:pt x="152605" y="45136"/>
                </a:lnTo>
                <a:lnTo>
                  <a:pt x="152639" y="45142"/>
                </a:lnTo>
                <a:lnTo>
                  <a:pt x="152671" y="45136"/>
                </a:lnTo>
                <a:lnTo>
                  <a:pt x="152703" y="45129"/>
                </a:lnTo>
                <a:lnTo>
                  <a:pt x="152723" y="45107"/>
                </a:lnTo>
                <a:lnTo>
                  <a:pt x="152744" y="45055"/>
                </a:lnTo>
                <a:lnTo>
                  <a:pt x="152760" y="45032"/>
                </a:lnTo>
                <a:lnTo>
                  <a:pt x="152775" y="45005"/>
                </a:lnTo>
                <a:lnTo>
                  <a:pt x="152784" y="44990"/>
                </a:lnTo>
                <a:lnTo>
                  <a:pt x="152808" y="44938"/>
                </a:lnTo>
                <a:lnTo>
                  <a:pt x="152838" y="44870"/>
                </a:lnTo>
                <a:lnTo>
                  <a:pt x="152862" y="44812"/>
                </a:lnTo>
                <a:lnTo>
                  <a:pt x="152872" y="44786"/>
                </a:lnTo>
                <a:lnTo>
                  <a:pt x="152883" y="44743"/>
                </a:lnTo>
                <a:lnTo>
                  <a:pt x="152889" y="44718"/>
                </a:lnTo>
                <a:lnTo>
                  <a:pt x="152903" y="44676"/>
                </a:lnTo>
                <a:lnTo>
                  <a:pt x="153035" y="44552"/>
                </a:lnTo>
                <a:lnTo>
                  <a:pt x="153082" y="44517"/>
                </a:lnTo>
                <a:lnTo>
                  <a:pt x="153119" y="44504"/>
                </a:lnTo>
                <a:lnTo>
                  <a:pt x="153143" y="44491"/>
                </a:lnTo>
                <a:lnTo>
                  <a:pt x="153166" y="44475"/>
                </a:lnTo>
                <a:lnTo>
                  <a:pt x="153224" y="44439"/>
                </a:lnTo>
                <a:lnTo>
                  <a:pt x="153288" y="44397"/>
                </a:lnTo>
                <a:lnTo>
                  <a:pt x="153339" y="44381"/>
                </a:lnTo>
                <a:lnTo>
                  <a:pt x="153383" y="44355"/>
                </a:lnTo>
                <a:lnTo>
                  <a:pt x="153447" y="44319"/>
                </a:lnTo>
                <a:lnTo>
                  <a:pt x="153556" y="44274"/>
                </a:lnTo>
                <a:lnTo>
                  <a:pt x="153606" y="44251"/>
                </a:lnTo>
                <a:lnTo>
                  <a:pt x="153674" y="44228"/>
                </a:lnTo>
                <a:lnTo>
                  <a:pt x="153688" y="44224"/>
                </a:lnTo>
                <a:lnTo>
                  <a:pt x="153724" y="44214"/>
                </a:lnTo>
                <a:lnTo>
                  <a:pt x="153732" y="44212"/>
                </a:lnTo>
                <a:lnTo>
                  <a:pt x="153772" y="44199"/>
                </a:lnTo>
                <a:lnTo>
                  <a:pt x="153816" y="44192"/>
                </a:lnTo>
                <a:lnTo>
                  <a:pt x="153833" y="44189"/>
                </a:lnTo>
                <a:lnTo>
                  <a:pt x="153837" y="44188"/>
                </a:lnTo>
                <a:lnTo>
                  <a:pt x="153851" y="44183"/>
                </a:lnTo>
                <a:lnTo>
                  <a:pt x="153877" y="44174"/>
                </a:lnTo>
                <a:lnTo>
                  <a:pt x="153876" y="44172"/>
                </a:lnTo>
                <a:lnTo>
                  <a:pt x="153850" y="44016"/>
                </a:lnTo>
                <a:lnTo>
                  <a:pt x="153780" y="43603"/>
                </a:lnTo>
                <a:lnTo>
                  <a:pt x="153771" y="43555"/>
                </a:lnTo>
                <a:lnTo>
                  <a:pt x="153649" y="42834"/>
                </a:lnTo>
                <a:lnTo>
                  <a:pt x="153649" y="42834"/>
                </a:lnTo>
                <a:lnTo>
                  <a:pt x="153647" y="42825"/>
                </a:lnTo>
                <a:lnTo>
                  <a:pt x="153647" y="42825"/>
                </a:lnTo>
                <a:lnTo>
                  <a:pt x="153641" y="42790"/>
                </a:lnTo>
                <a:lnTo>
                  <a:pt x="153642" y="42790"/>
                </a:lnTo>
                <a:lnTo>
                  <a:pt x="153448" y="41654"/>
                </a:lnTo>
                <a:lnTo>
                  <a:pt x="153444" y="41627"/>
                </a:lnTo>
                <a:lnTo>
                  <a:pt x="153444" y="41627"/>
                </a:lnTo>
                <a:lnTo>
                  <a:pt x="153438" y="41595"/>
                </a:lnTo>
                <a:lnTo>
                  <a:pt x="153274" y="40628"/>
                </a:lnTo>
                <a:lnTo>
                  <a:pt x="153274" y="40626"/>
                </a:lnTo>
                <a:lnTo>
                  <a:pt x="153343" y="40397"/>
                </a:lnTo>
                <a:lnTo>
                  <a:pt x="153345" y="40395"/>
                </a:lnTo>
                <a:lnTo>
                  <a:pt x="153430" y="40060"/>
                </a:lnTo>
                <a:lnTo>
                  <a:pt x="153427" y="40051"/>
                </a:lnTo>
                <a:lnTo>
                  <a:pt x="153517" y="39699"/>
                </a:lnTo>
                <a:lnTo>
                  <a:pt x="153528" y="39658"/>
                </a:lnTo>
                <a:lnTo>
                  <a:pt x="153530" y="39648"/>
                </a:lnTo>
                <a:lnTo>
                  <a:pt x="153534" y="39632"/>
                </a:lnTo>
                <a:lnTo>
                  <a:pt x="154225" y="36946"/>
                </a:lnTo>
                <a:lnTo>
                  <a:pt x="154230" y="36929"/>
                </a:lnTo>
                <a:lnTo>
                  <a:pt x="154239" y="36900"/>
                </a:lnTo>
                <a:lnTo>
                  <a:pt x="154249" y="36866"/>
                </a:lnTo>
                <a:lnTo>
                  <a:pt x="154620" y="35659"/>
                </a:lnTo>
                <a:lnTo>
                  <a:pt x="154680" y="35464"/>
                </a:lnTo>
                <a:lnTo>
                  <a:pt x="154766" y="35182"/>
                </a:lnTo>
                <a:lnTo>
                  <a:pt x="155056" y="34236"/>
                </a:lnTo>
                <a:lnTo>
                  <a:pt x="155053" y="34225"/>
                </a:lnTo>
                <a:lnTo>
                  <a:pt x="154775" y="33362"/>
                </a:lnTo>
                <a:lnTo>
                  <a:pt x="154774" y="33359"/>
                </a:lnTo>
                <a:lnTo>
                  <a:pt x="154761" y="33320"/>
                </a:lnTo>
                <a:lnTo>
                  <a:pt x="154759" y="33313"/>
                </a:lnTo>
                <a:lnTo>
                  <a:pt x="154521" y="32576"/>
                </a:lnTo>
                <a:lnTo>
                  <a:pt x="154423" y="32245"/>
                </a:lnTo>
                <a:lnTo>
                  <a:pt x="152610" y="31121"/>
                </a:lnTo>
                <a:lnTo>
                  <a:pt x="152604" y="31116"/>
                </a:lnTo>
                <a:lnTo>
                  <a:pt x="151692" y="30561"/>
                </a:lnTo>
                <a:lnTo>
                  <a:pt x="150486" y="31784"/>
                </a:lnTo>
                <a:lnTo>
                  <a:pt x="150485" y="31792"/>
                </a:lnTo>
                <a:lnTo>
                  <a:pt x="150384" y="31894"/>
                </a:lnTo>
                <a:lnTo>
                  <a:pt x="150297" y="31983"/>
                </a:lnTo>
                <a:lnTo>
                  <a:pt x="150279" y="32002"/>
                </a:lnTo>
                <a:lnTo>
                  <a:pt x="150276" y="32004"/>
                </a:lnTo>
                <a:lnTo>
                  <a:pt x="150279" y="31990"/>
                </a:lnTo>
                <a:lnTo>
                  <a:pt x="150279" y="31989"/>
                </a:lnTo>
                <a:lnTo>
                  <a:pt x="150283" y="31976"/>
                </a:lnTo>
                <a:lnTo>
                  <a:pt x="150285" y="31966"/>
                </a:lnTo>
                <a:lnTo>
                  <a:pt x="150286" y="31955"/>
                </a:lnTo>
                <a:lnTo>
                  <a:pt x="150283" y="31939"/>
                </a:lnTo>
                <a:lnTo>
                  <a:pt x="150275" y="31925"/>
                </a:lnTo>
                <a:lnTo>
                  <a:pt x="150265" y="31909"/>
                </a:lnTo>
                <a:lnTo>
                  <a:pt x="150259" y="31894"/>
                </a:lnTo>
                <a:lnTo>
                  <a:pt x="150257" y="31881"/>
                </a:lnTo>
                <a:lnTo>
                  <a:pt x="150258" y="31873"/>
                </a:lnTo>
                <a:lnTo>
                  <a:pt x="150260" y="31864"/>
                </a:lnTo>
                <a:lnTo>
                  <a:pt x="150256" y="31858"/>
                </a:lnTo>
                <a:lnTo>
                  <a:pt x="150250" y="31857"/>
                </a:lnTo>
                <a:lnTo>
                  <a:pt x="150245" y="31864"/>
                </a:lnTo>
                <a:lnTo>
                  <a:pt x="150240" y="31869"/>
                </a:lnTo>
                <a:lnTo>
                  <a:pt x="150229" y="31874"/>
                </a:lnTo>
                <a:lnTo>
                  <a:pt x="150220" y="31873"/>
                </a:lnTo>
                <a:lnTo>
                  <a:pt x="150220" y="31867"/>
                </a:lnTo>
                <a:lnTo>
                  <a:pt x="150222" y="31860"/>
                </a:lnTo>
                <a:lnTo>
                  <a:pt x="150225" y="31857"/>
                </a:lnTo>
                <a:lnTo>
                  <a:pt x="150230" y="31853"/>
                </a:lnTo>
                <a:lnTo>
                  <a:pt x="150234" y="31847"/>
                </a:lnTo>
                <a:lnTo>
                  <a:pt x="150236" y="31838"/>
                </a:lnTo>
                <a:lnTo>
                  <a:pt x="150231" y="31833"/>
                </a:lnTo>
                <a:lnTo>
                  <a:pt x="150226" y="31828"/>
                </a:lnTo>
                <a:lnTo>
                  <a:pt x="150222" y="31825"/>
                </a:lnTo>
                <a:lnTo>
                  <a:pt x="150220" y="31821"/>
                </a:lnTo>
                <a:lnTo>
                  <a:pt x="150223" y="31815"/>
                </a:lnTo>
                <a:lnTo>
                  <a:pt x="150227" y="31810"/>
                </a:lnTo>
                <a:lnTo>
                  <a:pt x="150231" y="31805"/>
                </a:lnTo>
                <a:lnTo>
                  <a:pt x="150234" y="31800"/>
                </a:lnTo>
                <a:lnTo>
                  <a:pt x="150238" y="31793"/>
                </a:lnTo>
                <a:lnTo>
                  <a:pt x="150239" y="31791"/>
                </a:lnTo>
                <a:lnTo>
                  <a:pt x="150237" y="31781"/>
                </a:lnTo>
                <a:lnTo>
                  <a:pt x="150234" y="31776"/>
                </a:lnTo>
                <a:lnTo>
                  <a:pt x="150227" y="31774"/>
                </a:lnTo>
                <a:lnTo>
                  <a:pt x="150216" y="31778"/>
                </a:lnTo>
                <a:lnTo>
                  <a:pt x="150207" y="31783"/>
                </a:lnTo>
                <a:lnTo>
                  <a:pt x="150202" y="31787"/>
                </a:lnTo>
                <a:lnTo>
                  <a:pt x="150193" y="31793"/>
                </a:lnTo>
                <a:lnTo>
                  <a:pt x="150189" y="31792"/>
                </a:lnTo>
                <a:lnTo>
                  <a:pt x="150185" y="31788"/>
                </a:lnTo>
                <a:lnTo>
                  <a:pt x="150185" y="31782"/>
                </a:lnTo>
                <a:lnTo>
                  <a:pt x="150185" y="31776"/>
                </a:lnTo>
                <a:lnTo>
                  <a:pt x="150184" y="31768"/>
                </a:lnTo>
                <a:lnTo>
                  <a:pt x="150181" y="31765"/>
                </a:lnTo>
                <a:lnTo>
                  <a:pt x="150174" y="31759"/>
                </a:lnTo>
                <a:lnTo>
                  <a:pt x="150170" y="31757"/>
                </a:lnTo>
                <a:lnTo>
                  <a:pt x="150162" y="31754"/>
                </a:lnTo>
                <a:lnTo>
                  <a:pt x="150160" y="31749"/>
                </a:lnTo>
                <a:lnTo>
                  <a:pt x="150161" y="31743"/>
                </a:lnTo>
                <a:lnTo>
                  <a:pt x="150165" y="31739"/>
                </a:lnTo>
                <a:lnTo>
                  <a:pt x="150173" y="31730"/>
                </a:lnTo>
                <a:lnTo>
                  <a:pt x="150181" y="31719"/>
                </a:lnTo>
                <a:lnTo>
                  <a:pt x="150177" y="31711"/>
                </a:lnTo>
                <a:lnTo>
                  <a:pt x="150171" y="31708"/>
                </a:lnTo>
                <a:lnTo>
                  <a:pt x="150160" y="31704"/>
                </a:lnTo>
                <a:lnTo>
                  <a:pt x="150154" y="31698"/>
                </a:lnTo>
                <a:lnTo>
                  <a:pt x="150152" y="31691"/>
                </a:lnTo>
                <a:lnTo>
                  <a:pt x="150154" y="31684"/>
                </a:lnTo>
                <a:lnTo>
                  <a:pt x="150157" y="31673"/>
                </a:lnTo>
                <a:lnTo>
                  <a:pt x="150160" y="31667"/>
                </a:lnTo>
                <a:lnTo>
                  <a:pt x="150159" y="31656"/>
                </a:lnTo>
                <a:lnTo>
                  <a:pt x="150154" y="31643"/>
                </a:lnTo>
                <a:lnTo>
                  <a:pt x="150156" y="31637"/>
                </a:lnTo>
                <a:lnTo>
                  <a:pt x="150163" y="31632"/>
                </a:lnTo>
                <a:lnTo>
                  <a:pt x="150167" y="31632"/>
                </a:lnTo>
                <a:lnTo>
                  <a:pt x="150175" y="31636"/>
                </a:lnTo>
                <a:lnTo>
                  <a:pt x="150184" y="31637"/>
                </a:lnTo>
                <a:lnTo>
                  <a:pt x="150194" y="31638"/>
                </a:lnTo>
                <a:lnTo>
                  <a:pt x="150200" y="31636"/>
                </a:lnTo>
                <a:lnTo>
                  <a:pt x="150205" y="31628"/>
                </a:lnTo>
                <a:lnTo>
                  <a:pt x="150208" y="31620"/>
                </a:lnTo>
                <a:lnTo>
                  <a:pt x="150216" y="31617"/>
                </a:lnTo>
                <a:lnTo>
                  <a:pt x="150223" y="31617"/>
                </a:lnTo>
                <a:lnTo>
                  <a:pt x="150233" y="31617"/>
                </a:lnTo>
                <a:lnTo>
                  <a:pt x="150236" y="31614"/>
                </a:lnTo>
                <a:lnTo>
                  <a:pt x="150239" y="31610"/>
                </a:lnTo>
                <a:lnTo>
                  <a:pt x="150239" y="31605"/>
                </a:lnTo>
                <a:lnTo>
                  <a:pt x="150236" y="31601"/>
                </a:lnTo>
                <a:lnTo>
                  <a:pt x="150231" y="31593"/>
                </a:lnTo>
                <a:lnTo>
                  <a:pt x="150231" y="31588"/>
                </a:lnTo>
                <a:lnTo>
                  <a:pt x="150233" y="31582"/>
                </a:lnTo>
                <a:lnTo>
                  <a:pt x="150237" y="31580"/>
                </a:lnTo>
                <a:lnTo>
                  <a:pt x="150245" y="31579"/>
                </a:lnTo>
                <a:lnTo>
                  <a:pt x="150254" y="31577"/>
                </a:lnTo>
                <a:lnTo>
                  <a:pt x="150261" y="31574"/>
                </a:lnTo>
                <a:lnTo>
                  <a:pt x="150268" y="31570"/>
                </a:lnTo>
                <a:lnTo>
                  <a:pt x="150276" y="31569"/>
                </a:lnTo>
                <a:lnTo>
                  <a:pt x="150281" y="31564"/>
                </a:lnTo>
                <a:lnTo>
                  <a:pt x="150287" y="31564"/>
                </a:lnTo>
                <a:lnTo>
                  <a:pt x="150295" y="31564"/>
                </a:lnTo>
                <a:lnTo>
                  <a:pt x="150300" y="31565"/>
                </a:lnTo>
                <a:lnTo>
                  <a:pt x="150306" y="31564"/>
                </a:lnTo>
                <a:lnTo>
                  <a:pt x="150310" y="31559"/>
                </a:lnTo>
                <a:lnTo>
                  <a:pt x="150313" y="31554"/>
                </a:lnTo>
                <a:lnTo>
                  <a:pt x="150314" y="31549"/>
                </a:lnTo>
                <a:lnTo>
                  <a:pt x="150314" y="31545"/>
                </a:lnTo>
                <a:lnTo>
                  <a:pt x="150307" y="31544"/>
                </a:lnTo>
                <a:lnTo>
                  <a:pt x="150301" y="31545"/>
                </a:lnTo>
                <a:lnTo>
                  <a:pt x="150292" y="31544"/>
                </a:lnTo>
                <a:lnTo>
                  <a:pt x="150282" y="31540"/>
                </a:lnTo>
                <a:lnTo>
                  <a:pt x="150274" y="31536"/>
                </a:lnTo>
                <a:lnTo>
                  <a:pt x="150269" y="31527"/>
                </a:lnTo>
                <a:lnTo>
                  <a:pt x="150264" y="31517"/>
                </a:lnTo>
                <a:lnTo>
                  <a:pt x="150258" y="31508"/>
                </a:lnTo>
                <a:lnTo>
                  <a:pt x="150255" y="31500"/>
                </a:lnTo>
                <a:lnTo>
                  <a:pt x="150255" y="31490"/>
                </a:lnTo>
                <a:lnTo>
                  <a:pt x="150259" y="31479"/>
                </a:lnTo>
                <a:lnTo>
                  <a:pt x="150262" y="31473"/>
                </a:lnTo>
                <a:lnTo>
                  <a:pt x="150262" y="31465"/>
                </a:lnTo>
                <a:lnTo>
                  <a:pt x="150262" y="31455"/>
                </a:lnTo>
                <a:lnTo>
                  <a:pt x="150262" y="31445"/>
                </a:lnTo>
                <a:lnTo>
                  <a:pt x="150263" y="31433"/>
                </a:lnTo>
                <a:lnTo>
                  <a:pt x="150262" y="31422"/>
                </a:lnTo>
                <a:lnTo>
                  <a:pt x="150264" y="31418"/>
                </a:lnTo>
                <a:lnTo>
                  <a:pt x="150273" y="31414"/>
                </a:lnTo>
                <a:lnTo>
                  <a:pt x="150275" y="31415"/>
                </a:lnTo>
                <a:lnTo>
                  <a:pt x="150279" y="31413"/>
                </a:lnTo>
                <a:lnTo>
                  <a:pt x="150286" y="31411"/>
                </a:lnTo>
                <a:lnTo>
                  <a:pt x="150293" y="31411"/>
                </a:lnTo>
                <a:lnTo>
                  <a:pt x="150301" y="31409"/>
                </a:lnTo>
                <a:lnTo>
                  <a:pt x="150306" y="31407"/>
                </a:lnTo>
                <a:lnTo>
                  <a:pt x="150310" y="31404"/>
                </a:lnTo>
                <a:lnTo>
                  <a:pt x="150306" y="31396"/>
                </a:lnTo>
                <a:lnTo>
                  <a:pt x="150302" y="31387"/>
                </a:lnTo>
                <a:lnTo>
                  <a:pt x="150300" y="31379"/>
                </a:lnTo>
                <a:lnTo>
                  <a:pt x="150298" y="31368"/>
                </a:lnTo>
                <a:lnTo>
                  <a:pt x="150299" y="31360"/>
                </a:lnTo>
                <a:lnTo>
                  <a:pt x="150300" y="31359"/>
                </a:lnTo>
                <a:lnTo>
                  <a:pt x="150307" y="31351"/>
                </a:lnTo>
                <a:lnTo>
                  <a:pt x="150315" y="31345"/>
                </a:lnTo>
                <a:lnTo>
                  <a:pt x="150324" y="31341"/>
                </a:lnTo>
                <a:lnTo>
                  <a:pt x="150326" y="31341"/>
                </a:lnTo>
                <a:lnTo>
                  <a:pt x="150329" y="31340"/>
                </a:lnTo>
                <a:lnTo>
                  <a:pt x="150340" y="31339"/>
                </a:lnTo>
                <a:lnTo>
                  <a:pt x="150342" y="31339"/>
                </a:lnTo>
                <a:lnTo>
                  <a:pt x="150346" y="31340"/>
                </a:lnTo>
                <a:lnTo>
                  <a:pt x="150353" y="31341"/>
                </a:lnTo>
                <a:lnTo>
                  <a:pt x="150361" y="31342"/>
                </a:lnTo>
                <a:lnTo>
                  <a:pt x="150368" y="31343"/>
                </a:lnTo>
                <a:lnTo>
                  <a:pt x="150377" y="31342"/>
                </a:lnTo>
                <a:lnTo>
                  <a:pt x="150386" y="31342"/>
                </a:lnTo>
                <a:lnTo>
                  <a:pt x="150394" y="31342"/>
                </a:lnTo>
                <a:lnTo>
                  <a:pt x="150395" y="31344"/>
                </a:lnTo>
                <a:lnTo>
                  <a:pt x="150395" y="31349"/>
                </a:lnTo>
                <a:lnTo>
                  <a:pt x="150394" y="31351"/>
                </a:lnTo>
                <a:lnTo>
                  <a:pt x="150396" y="31358"/>
                </a:lnTo>
                <a:lnTo>
                  <a:pt x="150402" y="31363"/>
                </a:lnTo>
                <a:lnTo>
                  <a:pt x="150403" y="31365"/>
                </a:lnTo>
                <a:lnTo>
                  <a:pt x="150402" y="31365"/>
                </a:lnTo>
                <a:lnTo>
                  <a:pt x="150398" y="31366"/>
                </a:lnTo>
                <a:lnTo>
                  <a:pt x="150392" y="31366"/>
                </a:lnTo>
                <a:lnTo>
                  <a:pt x="150385" y="31364"/>
                </a:lnTo>
                <a:lnTo>
                  <a:pt x="150373" y="31365"/>
                </a:lnTo>
                <a:lnTo>
                  <a:pt x="150369" y="31369"/>
                </a:lnTo>
                <a:lnTo>
                  <a:pt x="150368" y="31373"/>
                </a:lnTo>
                <a:lnTo>
                  <a:pt x="150373" y="31377"/>
                </a:lnTo>
                <a:lnTo>
                  <a:pt x="150380" y="31379"/>
                </a:lnTo>
                <a:lnTo>
                  <a:pt x="150388" y="31375"/>
                </a:lnTo>
                <a:lnTo>
                  <a:pt x="150393" y="31372"/>
                </a:lnTo>
                <a:lnTo>
                  <a:pt x="150397" y="31372"/>
                </a:lnTo>
                <a:lnTo>
                  <a:pt x="150400" y="31372"/>
                </a:lnTo>
                <a:lnTo>
                  <a:pt x="150401" y="31379"/>
                </a:lnTo>
                <a:lnTo>
                  <a:pt x="150401" y="31383"/>
                </a:lnTo>
                <a:lnTo>
                  <a:pt x="150398" y="31387"/>
                </a:lnTo>
                <a:lnTo>
                  <a:pt x="150394" y="31391"/>
                </a:lnTo>
                <a:lnTo>
                  <a:pt x="150390" y="31399"/>
                </a:lnTo>
                <a:lnTo>
                  <a:pt x="150389" y="31404"/>
                </a:lnTo>
                <a:lnTo>
                  <a:pt x="150400" y="31418"/>
                </a:lnTo>
                <a:lnTo>
                  <a:pt x="150410" y="31425"/>
                </a:lnTo>
                <a:lnTo>
                  <a:pt x="150411" y="31426"/>
                </a:lnTo>
                <a:lnTo>
                  <a:pt x="150417" y="31428"/>
                </a:lnTo>
                <a:lnTo>
                  <a:pt x="150421" y="31431"/>
                </a:lnTo>
                <a:lnTo>
                  <a:pt x="150428" y="31430"/>
                </a:lnTo>
                <a:lnTo>
                  <a:pt x="150431" y="31426"/>
                </a:lnTo>
                <a:lnTo>
                  <a:pt x="150436" y="31415"/>
                </a:lnTo>
                <a:lnTo>
                  <a:pt x="150440" y="31408"/>
                </a:lnTo>
                <a:lnTo>
                  <a:pt x="150444" y="31408"/>
                </a:lnTo>
                <a:lnTo>
                  <a:pt x="150447" y="31410"/>
                </a:lnTo>
                <a:lnTo>
                  <a:pt x="150449" y="31413"/>
                </a:lnTo>
                <a:lnTo>
                  <a:pt x="150449" y="31417"/>
                </a:lnTo>
                <a:lnTo>
                  <a:pt x="150451" y="31420"/>
                </a:lnTo>
                <a:lnTo>
                  <a:pt x="150453" y="31425"/>
                </a:lnTo>
                <a:lnTo>
                  <a:pt x="150457" y="31430"/>
                </a:lnTo>
                <a:lnTo>
                  <a:pt x="150466" y="31426"/>
                </a:lnTo>
                <a:lnTo>
                  <a:pt x="150475" y="31424"/>
                </a:lnTo>
                <a:lnTo>
                  <a:pt x="150482" y="31423"/>
                </a:lnTo>
                <a:lnTo>
                  <a:pt x="150490" y="31427"/>
                </a:lnTo>
                <a:lnTo>
                  <a:pt x="150500" y="31427"/>
                </a:lnTo>
                <a:lnTo>
                  <a:pt x="150512" y="31422"/>
                </a:lnTo>
                <a:lnTo>
                  <a:pt x="150524" y="31413"/>
                </a:lnTo>
                <a:lnTo>
                  <a:pt x="150533" y="31404"/>
                </a:lnTo>
                <a:lnTo>
                  <a:pt x="150541" y="31397"/>
                </a:lnTo>
                <a:lnTo>
                  <a:pt x="150547" y="31388"/>
                </a:lnTo>
                <a:lnTo>
                  <a:pt x="150556" y="31379"/>
                </a:lnTo>
                <a:lnTo>
                  <a:pt x="150557" y="31368"/>
                </a:lnTo>
                <a:lnTo>
                  <a:pt x="150554" y="31360"/>
                </a:lnTo>
                <a:lnTo>
                  <a:pt x="150548" y="31341"/>
                </a:lnTo>
                <a:lnTo>
                  <a:pt x="150552" y="31334"/>
                </a:lnTo>
                <a:lnTo>
                  <a:pt x="150558" y="31324"/>
                </a:lnTo>
                <a:lnTo>
                  <a:pt x="150569" y="31306"/>
                </a:lnTo>
                <a:lnTo>
                  <a:pt x="150577" y="31305"/>
                </a:lnTo>
                <a:lnTo>
                  <a:pt x="150586" y="31307"/>
                </a:lnTo>
                <a:lnTo>
                  <a:pt x="150592" y="31307"/>
                </a:lnTo>
                <a:lnTo>
                  <a:pt x="150599" y="31298"/>
                </a:lnTo>
                <a:lnTo>
                  <a:pt x="150601" y="31290"/>
                </a:lnTo>
                <a:lnTo>
                  <a:pt x="150601" y="31285"/>
                </a:lnTo>
                <a:lnTo>
                  <a:pt x="150594" y="31280"/>
                </a:lnTo>
                <a:lnTo>
                  <a:pt x="150587" y="31279"/>
                </a:lnTo>
                <a:lnTo>
                  <a:pt x="150582" y="31275"/>
                </a:lnTo>
                <a:lnTo>
                  <a:pt x="150578" y="31271"/>
                </a:lnTo>
                <a:lnTo>
                  <a:pt x="150577" y="31262"/>
                </a:lnTo>
                <a:lnTo>
                  <a:pt x="150579" y="31259"/>
                </a:lnTo>
                <a:lnTo>
                  <a:pt x="150586" y="31251"/>
                </a:lnTo>
                <a:lnTo>
                  <a:pt x="150590" y="31243"/>
                </a:lnTo>
                <a:lnTo>
                  <a:pt x="150593" y="31235"/>
                </a:lnTo>
                <a:lnTo>
                  <a:pt x="150596" y="31226"/>
                </a:lnTo>
                <a:lnTo>
                  <a:pt x="150593" y="31212"/>
                </a:lnTo>
                <a:lnTo>
                  <a:pt x="150589" y="31205"/>
                </a:lnTo>
                <a:lnTo>
                  <a:pt x="150586" y="31194"/>
                </a:lnTo>
                <a:lnTo>
                  <a:pt x="150585" y="31189"/>
                </a:lnTo>
                <a:lnTo>
                  <a:pt x="150585" y="31189"/>
                </a:lnTo>
                <a:lnTo>
                  <a:pt x="150584" y="31182"/>
                </a:lnTo>
                <a:lnTo>
                  <a:pt x="150586" y="31173"/>
                </a:lnTo>
                <a:lnTo>
                  <a:pt x="150587" y="31163"/>
                </a:lnTo>
                <a:lnTo>
                  <a:pt x="150584" y="31154"/>
                </a:lnTo>
                <a:lnTo>
                  <a:pt x="150579" y="31151"/>
                </a:lnTo>
                <a:lnTo>
                  <a:pt x="150570" y="31148"/>
                </a:lnTo>
                <a:lnTo>
                  <a:pt x="150565" y="31142"/>
                </a:lnTo>
                <a:lnTo>
                  <a:pt x="150562" y="31136"/>
                </a:lnTo>
                <a:lnTo>
                  <a:pt x="150565" y="31128"/>
                </a:lnTo>
                <a:lnTo>
                  <a:pt x="150570" y="31124"/>
                </a:lnTo>
                <a:lnTo>
                  <a:pt x="150572" y="31118"/>
                </a:lnTo>
                <a:lnTo>
                  <a:pt x="150570" y="31110"/>
                </a:lnTo>
                <a:lnTo>
                  <a:pt x="150566" y="31103"/>
                </a:lnTo>
                <a:lnTo>
                  <a:pt x="150566" y="31095"/>
                </a:lnTo>
                <a:lnTo>
                  <a:pt x="150570" y="31088"/>
                </a:lnTo>
                <a:lnTo>
                  <a:pt x="150573" y="31083"/>
                </a:lnTo>
                <a:lnTo>
                  <a:pt x="150572" y="31077"/>
                </a:lnTo>
                <a:lnTo>
                  <a:pt x="150565" y="31066"/>
                </a:lnTo>
                <a:lnTo>
                  <a:pt x="150554" y="31056"/>
                </a:lnTo>
                <a:lnTo>
                  <a:pt x="150543" y="31055"/>
                </a:lnTo>
                <a:lnTo>
                  <a:pt x="150535" y="31052"/>
                </a:lnTo>
                <a:lnTo>
                  <a:pt x="150531" y="31047"/>
                </a:lnTo>
                <a:lnTo>
                  <a:pt x="150530" y="31040"/>
                </a:lnTo>
                <a:lnTo>
                  <a:pt x="150531" y="31033"/>
                </a:lnTo>
                <a:lnTo>
                  <a:pt x="150532" y="31033"/>
                </a:lnTo>
                <a:lnTo>
                  <a:pt x="150529" y="31023"/>
                </a:lnTo>
                <a:lnTo>
                  <a:pt x="150524" y="31018"/>
                </a:lnTo>
                <a:lnTo>
                  <a:pt x="150519" y="31017"/>
                </a:lnTo>
                <a:lnTo>
                  <a:pt x="150510" y="31019"/>
                </a:lnTo>
                <a:lnTo>
                  <a:pt x="150499" y="31026"/>
                </a:lnTo>
                <a:lnTo>
                  <a:pt x="150496" y="31026"/>
                </a:lnTo>
                <a:lnTo>
                  <a:pt x="150492" y="31027"/>
                </a:lnTo>
                <a:lnTo>
                  <a:pt x="150488" y="31027"/>
                </a:lnTo>
                <a:lnTo>
                  <a:pt x="150482" y="31024"/>
                </a:lnTo>
                <a:lnTo>
                  <a:pt x="150479" y="31019"/>
                </a:lnTo>
                <a:lnTo>
                  <a:pt x="150478" y="31013"/>
                </a:lnTo>
                <a:lnTo>
                  <a:pt x="150476" y="31005"/>
                </a:lnTo>
                <a:lnTo>
                  <a:pt x="150468" y="30997"/>
                </a:lnTo>
                <a:lnTo>
                  <a:pt x="150460" y="30990"/>
                </a:lnTo>
                <a:lnTo>
                  <a:pt x="150451" y="30987"/>
                </a:lnTo>
                <a:lnTo>
                  <a:pt x="150440" y="30981"/>
                </a:lnTo>
                <a:lnTo>
                  <a:pt x="150432" y="30976"/>
                </a:lnTo>
                <a:lnTo>
                  <a:pt x="150426" y="30969"/>
                </a:lnTo>
                <a:lnTo>
                  <a:pt x="150425" y="30961"/>
                </a:lnTo>
                <a:lnTo>
                  <a:pt x="150427" y="30956"/>
                </a:lnTo>
                <a:lnTo>
                  <a:pt x="150435" y="30949"/>
                </a:lnTo>
                <a:lnTo>
                  <a:pt x="150440" y="30947"/>
                </a:lnTo>
                <a:lnTo>
                  <a:pt x="150451" y="30944"/>
                </a:lnTo>
                <a:lnTo>
                  <a:pt x="150463" y="30935"/>
                </a:lnTo>
                <a:lnTo>
                  <a:pt x="150465" y="30927"/>
                </a:lnTo>
                <a:lnTo>
                  <a:pt x="150463" y="30921"/>
                </a:lnTo>
                <a:lnTo>
                  <a:pt x="150457" y="30918"/>
                </a:lnTo>
                <a:lnTo>
                  <a:pt x="150444" y="30911"/>
                </a:lnTo>
                <a:lnTo>
                  <a:pt x="150440" y="30906"/>
                </a:lnTo>
                <a:lnTo>
                  <a:pt x="150437" y="30901"/>
                </a:lnTo>
                <a:lnTo>
                  <a:pt x="150439" y="30897"/>
                </a:lnTo>
                <a:lnTo>
                  <a:pt x="150446" y="30889"/>
                </a:lnTo>
                <a:lnTo>
                  <a:pt x="150451" y="30889"/>
                </a:lnTo>
                <a:lnTo>
                  <a:pt x="150456" y="30889"/>
                </a:lnTo>
                <a:lnTo>
                  <a:pt x="150462" y="30890"/>
                </a:lnTo>
                <a:lnTo>
                  <a:pt x="150472" y="30889"/>
                </a:lnTo>
                <a:lnTo>
                  <a:pt x="150478" y="30885"/>
                </a:lnTo>
                <a:lnTo>
                  <a:pt x="150481" y="30877"/>
                </a:lnTo>
                <a:lnTo>
                  <a:pt x="150482" y="30872"/>
                </a:lnTo>
                <a:lnTo>
                  <a:pt x="150479" y="30862"/>
                </a:lnTo>
                <a:lnTo>
                  <a:pt x="150472" y="30854"/>
                </a:lnTo>
                <a:lnTo>
                  <a:pt x="150466" y="30849"/>
                </a:lnTo>
                <a:lnTo>
                  <a:pt x="150458" y="30846"/>
                </a:lnTo>
                <a:lnTo>
                  <a:pt x="150451" y="30844"/>
                </a:lnTo>
                <a:lnTo>
                  <a:pt x="150444" y="30849"/>
                </a:lnTo>
                <a:lnTo>
                  <a:pt x="150442" y="30848"/>
                </a:lnTo>
                <a:lnTo>
                  <a:pt x="150438" y="30844"/>
                </a:lnTo>
                <a:lnTo>
                  <a:pt x="150440" y="30837"/>
                </a:lnTo>
                <a:lnTo>
                  <a:pt x="150446" y="30830"/>
                </a:lnTo>
                <a:lnTo>
                  <a:pt x="150449" y="30824"/>
                </a:lnTo>
                <a:lnTo>
                  <a:pt x="150449" y="30816"/>
                </a:lnTo>
                <a:lnTo>
                  <a:pt x="150445" y="30810"/>
                </a:lnTo>
                <a:lnTo>
                  <a:pt x="150429" y="30791"/>
                </a:lnTo>
                <a:lnTo>
                  <a:pt x="150418" y="30783"/>
                </a:lnTo>
                <a:lnTo>
                  <a:pt x="150402" y="30766"/>
                </a:lnTo>
                <a:lnTo>
                  <a:pt x="150397" y="30753"/>
                </a:lnTo>
                <a:lnTo>
                  <a:pt x="150397" y="30739"/>
                </a:lnTo>
                <a:lnTo>
                  <a:pt x="150397" y="30724"/>
                </a:lnTo>
                <a:lnTo>
                  <a:pt x="150399" y="30706"/>
                </a:lnTo>
                <a:lnTo>
                  <a:pt x="150392" y="30700"/>
                </a:lnTo>
                <a:lnTo>
                  <a:pt x="150384" y="30699"/>
                </a:lnTo>
                <a:lnTo>
                  <a:pt x="150374" y="30701"/>
                </a:lnTo>
                <a:lnTo>
                  <a:pt x="150369" y="30707"/>
                </a:lnTo>
                <a:lnTo>
                  <a:pt x="150363" y="30710"/>
                </a:lnTo>
                <a:lnTo>
                  <a:pt x="150348" y="30701"/>
                </a:lnTo>
                <a:lnTo>
                  <a:pt x="150343" y="30690"/>
                </a:lnTo>
                <a:lnTo>
                  <a:pt x="150339" y="30675"/>
                </a:lnTo>
                <a:lnTo>
                  <a:pt x="150337" y="30657"/>
                </a:lnTo>
                <a:lnTo>
                  <a:pt x="150337" y="30640"/>
                </a:lnTo>
                <a:lnTo>
                  <a:pt x="150334" y="30622"/>
                </a:lnTo>
                <a:lnTo>
                  <a:pt x="150329" y="30605"/>
                </a:lnTo>
                <a:lnTo>
                  <a:pt x="150313" y="30582"/>
                </a:lnTo>
                <a:lnTo>
                  <a:pt x="150310" y="30566"/>
                </a:lnTo>
                <a:lnTo>
                  <a:pt x="150315" y="30547"/>
                </a:lnTo>
                <a:lnTo>
                  <a:pt x="150318" y="30532"/>
                </a:lnTo>
                <a:lnTo>
                  <a:pt x="150318" y="30513"/>
                </a:lnTo>
                <a:lnTo>
                  <a:pt x="150318" y="30488"/>
                </a:lnTo>
                <a:lnTo>
                  <a:pt x="150315" y="30463"/>
                </a:lnTo>
                <a:lnTo>
                  <a:pt x="150312" y="30450"/>
                </a:lnTo>
                <a:lnTo>
                  <a:pt x="150309" y="30439"/>
                </a:lnTo>
                <a:lnTo>
                  <a:pt x="150315" y="30413"/>
                </a:lnTo>
                <a:lnTo>
                  <a:pt x="150318" y="30397"/>
                </a:lnTo>
                <a:lnTo>
                  <a:pt x="150324" y="30379"/>
                </a:lnTo>
                <a:lnTo>
                  <a:pt x="150328" y="30359"/>
                </a:lnTo>
                <a:lnTo>
                  <a:pt x="150330" y="30339"/>
                </a:lnTo>
                <a:lnTo>
                  <a:pt x="150324" y="30325"/>
                </a:lnTo>
                <a:lnTo>
                  <a:pt x="150322" y="30307"/>
                </a:lnTo>
                <a:lnTo>
                  <a:pt x="150320" y="30297"/>
                </a:lnTo>
                <a:lnTo>
                  <a:pt x="150320" y="30278"/>
                </a:lnTo>
                <a:lnTo>
                  <a:pt x="150320" y="30258"/>
                </a:lnTo>
                <a:lnTo>
                  <a:pt x="150320" y="30240"/>
                </a:lnTo>
                <a:lnTo>
                  <a:pt x="150306" y="30223"/>
                </a:lnTo>
                <a:lnTo>
                  <a:pt x="150292" y="30209"/>
                </a:lnTo>
                <a:lnTo>
                  <a:pt x="150280" y="30196"/>
                </a:lnTo>
                <a:lnTo>
                  <a:pt x="150276" y="30174"/>
                </a:lnTo>
                <a:lnTo>
                  <a:pt x="150278" y="30160"/>
                </a:lnTo>
                <a:lnTo>
                  <a:pt x="150268" y="30140"/>
                </a:lnTo>
                <a:lnTo>
                  <a:pt x="150264" y="30124"/>
                </a:lnTo>
                <a:lnTo>
                  <a:pt x="150258" y="30104"/>
                </a:lnTo>
                <a:lnTo>
                  <a:pt x="150255" y="30085"/>
                </a:lnTo>
                <a:lnTo>
                  <a:pt x="150251" y="30060"/>
                </a:lnTo>
                <a:lnTo>
                  <a:pt x="150247" y="30043"/>
                </a:lnTo>
                <a:lnTo>
                  <a:pt x="150247" y="30024"/>
                </a:lnTo>
                <a:lnTo>
                  <a:pt x="150251" y="30012"/>
                </a:lnTo>
                <a:lnTo>
                  <a:pt x="150258" y="29993"/>
                </a:lnTo>
                <a:lnTo>
                  <a:pt x="150274" y="29979"/>
                </a:lnTo>
                <a:lnTo>
                  <a:pt x="150279" y="29976"/>
                </a:lnTo>
                <a:lnTo>
                  <a:pt x="150279" y="29967"/>
                </a:lnTo>
                <a:lnTo>
                  <a:pt x="150269" y="29950"/>
                </a:lnTo>
                <a:lnTo>
                  <a:pt x="150260" y="29934"/>
                </a:lnTo>
                <a:lnTo>
                  <a:pt x="150244" y="29919"/>
                </a:lnTo>
                <a:lnTo>
                  <a:pt x="150229" y="29899"/>
                </a:lnTo>
                <a:lnTo>
                  <a:pt x="150225" y="29893"/>
                </a:lnTo>
                <a:lnTo>
                  <a:pt x="150208" y="29880"/>
                </a:lnTo>
                <a:lnTo>
                  <a:pt x="150197" y="29868"/>
                </a:lnTo>
                <a:lnTo>
                  <a:pt x="150191" y="29863"/>
                </a:lnTo>
                <a:lnTo>
                  <a:pt x="150188" y="29852"/>
                </a:lnTo>
                <a:lnTo>
                  <a:pt x="150188" y="29847"/>
                </a:lnTo>
                <a:lnTo>
                  <a:pt x="150192" y="29837"/>
                </a:lnTo>
                <a:lnTo>
                  <a:pt x="150197" y="29829"/>
                </a:lnTo>
                <a:lnTo>
                  <a:pt x="150197" y="29818"/>
                </a:lnTo>
                <a:lnTo>
                  <a:pt x="150195" y="29810"/>
                </a:lnTo>
                <a:lnTo>
                  <a:pt x="150188" y="29806"/>
                </a:lnTo>
                <a:lnTo>
                  <a:pt x="150173" y="29808"/>
                </a:lnTo>
                <a:lnTo>
                  <a:pt x="150154" y="29808"/>
                </a:lnTo>
                <a:lnTo>
                  <a:pt x="150146" y="29806"/>
                </a:lnTo>
                <a:lnTo>
                  <a:pt x="150134" y="29797"/>
                </a:lnTo>
                <a:lnTo>
                  <a:pt x="150131" y="29789"/>
                </a:lnTo>
                <a:lnTo>
                  <a:pt x="150129" y="29781"/>
                </a:lnTo>
                <a:lnTo>
                  <a:pt x="150133" y="29765"/>
                </a:lnTo>
                <a:lnTo>
                  <a:pt x="150133" y="29752"/>
                </a:lnTo>
                <a:lnTo>
                  <a:pt x="150124" y="29739"/>
                </a:lnTo>
                <a:lnTo>
                  <a:pt x="150106" y="29726"/>
                </a:lnTo>
                <a:lnTo>
                  <a:pt x="150091" y="29709"/>
                </a:lnTo>
                <a:lnTo>
                  <a:pt x="150083" y="29689"/>
                </a:lnTo>
                <a:lnTo>
                  <a:pt x="150085" y="29671"/>
                </a:lnTo>
                <a:lnTo>
                  <a:pt x="150084" y="29648"/>
                </a:lnTo>
                <a:lnTo>
                  <a:pt x="150078" y="29627"/>
                </a:lnTo>
                <a:lnTo>
                  <a:pt x="150072" y="29613"/>
                </a:lnTo>
                <a:lnTo>
                  <a:pt x="150062" y="29599"/>
                </a:lnTo>
                <a:lnTo>
                  <a:pt x="150051" y="29594"/>
                </a:lnTo>
                <a:lnTo>
                  <a:pt x="150040" y="29598"/>
                </a:lnTo>
                <a:lnTo>
                  <a:pt x="150024" y="29613"/>
                </a:lnTo>
                <a:lnTo>
                  <a:pt x="150019" y="29614"/>
                </a:lnTo>
                <a:lnTo>
                  <a:pt x="150009" y="29612"/>
                </a:lnTo>
                <a:lnTo>
                  <a:pt x="149996" y="29598"/>
                </a:lnTo>
                <a:lnTo>
                  <a:pt x="149996" y="29584"/>
                </a:lnTo>
                <a:lnTo>
                  <a:pt x="150002" y="29555"/>
                </a:lnTo>
                <a:lnTo>
                  <a:pt x="150007" y="29539"/>
                </a:lnTo>
                <a:lnTo>
                  <a:pt x="150010" y="29523"/>
                </a:lnTo>
                <a:lnTo>
                  <a:pt x="150007" y="29512"/>
                </a:lnTo>
                <a:lnTo>
                  <a:pt x="149999" y="29510"/>
                </a:lnTo>
                <a:lnTo>
                  <a:pt x="149980" y="29507"/>
                </a:lnTo>
                <a:lnTo>
                  <a:pt x="149967" y="29505"/>
                </a:lnTo>
                <a:lnTo>
                  <a:pt x="149958" y="29494"/>
                </a:lnTo>
                <a:lnTo>
                  <a:pt x="149949" y="29468"/>
                </a:lnTo>
                <a:lnTo>
                  <a:pt x="149930" y="29443"/>
                </a:lnTo>
                <a:lnTo>
                  <a:pt x="149918" y="29421"/>
                </a:lnTo>
                <a:lnTo>
                  <a:pt x="149918" y="29402"/>
                </a:lnTo>
                <a:lnTo>
                  <a:pt x="149925" y="29383"/>
                </a:lnTo>
                <a:lnTo>
                  <a:pt x="149938" y="29386"/>
                </a:lnTo>
                <a:lnTo>
                  <a:pt x="149952" y="29388"/>
                </a:lnTo>
                <a:lnTo>
                  <a:pt x="149961" y="29380"/>
                </a:lnTo>
                <a:lnTo>
                  <a:pt x="149967" y="29370"/>
                </a:lnTo>
                <a:lnTo>
                  <a:pt x="149967" y="29357"/>
                </a:lnTo>
                <a:lnTo>
                  <a:pt x="149964" y="29346"/>
                </a:lnTo>
                <a:lnTo>
                  <a:pt x="149957" y="29332"/>
                </a:lnTo>
                <a:lnTo>
                  <a:pt x="149950" y="29319"/>
                </a:lnTo>
                <a:lnTo>
                  <a:pt x="149947" y="29309"/>
                </a:lnTo>
                <a:lnTo>
                  <a:pt x="149932" y="29301"/>
                </a:lnTo>
                <a:lnTo>
                  <a:pt x="149931" y="29301"/>
                </a:lnTo>
                <a:lnTo>
                  <a:pt x="149917" y="29292"/>
                </a:lnTo>
                <a:lnTo>
                  <a:pt x="149917" y="29292"/>
                </a:lnTo>
                <a:lnTo>
                  <a:pt x="149914" y="29290"/>
                </a:lnTo>
                <a:lnTo>
                  <a:pt x="149896" y="29283"/>
                </a:lnTo>
                <a:lnTo>
                  <a:pt x="149886" y="29271"/>
                </a:lnTo>
                <a:lnTo>
                  <a:pt x="149883" y="29253"/>
                </a:lnTo>
                <a:lnTo>
                  <a:pt x="149886" y="29233"/>
                </a:lnTo>
                <a:lnTo>
                  <a:pt x="149886" y="29221"/>
                </a:lnTo>
                <a:lnTo>
                  <a:pt x="149894" y="29203"/>
                </a:lnTo>
                <a:lnTo>
                  <a:pt x="149908" y="29176"/>
                </a:lnTo>
                <a:lnTo>
                  <a:pt x="149924" y="29161"/>
                </a:lnTo>
                <a:lnTo>
                  <a:pt x="149945" y="29142"/>
                </a:lnTo>
                <a:lnTo>
                  <a:pt x="149958" y="29131"/>
                </a:lnTo>
                <a:lnTo>
                  <a:pt x="149967" y="29116"/>
                </a:lnTo>
                <a:lnTo>
                  <a:pt x="149967" y="29093"/>
                </a:lnTo>
                <a:lnTo>
                  <a:pt x="149954" y="29067"/>
                </a:lnTo>
                <a:lnTo>
                  <a:pt x="149945" y="29047"/>
                </a:lnTo>
                <a:lnTo>
                  <a:pt x="149945" y="29034"/>
                </a:lnTo>
                <a:lnTo>
                  <a:pt x="149946" y="29026"/>
                </a:lnTo>
                <a:lnTo>
                  <a:pt x="149951" y="29013"/>
                </a:lnTo>
                <a:lnTo>
                  <a:pt x="149953" y="28996"/>
                </a:lnTo>
                <a:lnTo>
                  <a:pt x="149945" y="28973"/>
                </a:lnTo>
                <a:lnTo>
                  <a:pt x="149943" y="28959"/>
                </a:lnTo>
                <a:lnTo>
                  <a:pt x="149944" y="28945"/>
                </a:lnTo>
                <a:lnTo>
                  <a:pt x="149951" y="28932"/>
                </a:lnTo>
                <a:lnTo>
                  <a:pt x="149956" y="28919"/>
                </a:lnTo>
                <a:lnTo>
                  <a:pt x="149957" y="28910"/>
                </a:lnTo>
                <a:lnTo>
                  <a:pt x="149963" y="28900"/>
                </a:lnTo>
                <a:lnTo>
                  <a:pt x="149970" y="28894"/>
                </a:lnTo>
                <a:lnTo>
                  <a:pt x="149982" y="28890"/>
                </a:lnTo>
                <a:lnTo>
                  <a:pt x="149989" y="28886"/>
                </a:lnTo>
                <a:lnTo>
                  <a:pt x="149992" y="28883"/>
                </a:lnTo>
                <a:lnTo>
                  <a:pt x="150002" y="28874"/>
                </a:lnTo>
                <a:lnTo>
                  <a:pt x="150012" y="28861"/>
                </a:lnTo>
                <a:lnTo>
                  <a:pt x="150019" y="28847"/>
                </a:lnTo>
                <a:lnTo>
                  <a:pt x="150036" y="28840"/>
                </a:lnTo>
                <a:lnTo>
                  <a:pt x="150049" y="28827"/>
                </a:lnTo>
                <a:lnTo>
                  <a:pt x="150057" y="28811"/>
                </a:lnTo>
                <a:lnTo>
                  <a:pt x="150062" y="28800"/>
                </a:lnTo>
                <a:lnTo>
                  <a:pt x="150070" y="28781"/>
                </a:lnTo>
                <a:lnTo>
                  <a:pt x="150080" y="28766"/>
                </a:lnTo>
                <a:lnTo>
                  <a:pt x="150091" y="28762"/>
                </a:lnTo>
                <a:lnTo>
                  <a:pt x="150111" y="28759"/>
                </a:lnTo>
                <a:lnTo>
                  <a:pt x="150129" y="28749"/>
                </a:lnTo>
                <a:lnTo>
                  <a:pt x="150143" y="28742"/>
                </a:lnTo>
                <a:lnTo>
                  <a:pt x="150171" y="28732"/>
                </a:lnTo>
                <a:lnTo>
                  <a:pt x="150195" y="28717"/>
                </a:lnTo>
                <a:lnTo>
                  <a:pt x="150210" y="28703"/>
                </a:lnTo>
                <a:lnTo>
                  <a:pt x="150221" y="28697"/>
                </a:lnTo>
                <a:lnTo>
                  <a:pt x="150231" y="28692"/>
                </a:lnTo>
                <a:lnTo>
                  <a:pt x="150250" y="28691"/>
                </a:lnTo>
                <a:lnTo>
                  <a:pt x="150259" y="28703"/>
                </a:lnTo>
                <a:lnTo>
                  <a:pt x="150259" y="28703"/>
                </a:lnTo>
                <a:lnTo>
                  <a:pt x="150261" y="28709"/>
                </a:lnTo>
                <a:lnTo>
                  <a:pt x="150261" y="28710"/>
                </a:lnTo>
                <a:lnTo>
                  <a:pt x="150266" y="28717"/>
                </a:lnTo>
                <a:lnTo>
                  <a:pt x="150273" y="28724"/>
                </a:lnTo>
                <a:lnTo>
                  <a:pt x="150279" y="28725"/>
                </a:lnTo>
                <a:lnTo>
                  <a:pt x="150294" y="28720"/>
                </a:lnTo>
                <a:lnTo>
                  <a:pt x="150299" y="28720"/>
                </a:lnTo>
                <a:lnTo>
                  <a:pt x="150307" y="28729"/>
                </a:lnTo>
                <a:lnTo>
                  <a:pt x="150309" y="28734"/>
                </a:lnTo>
                <a:lnTo>
                  <a:pt x="150314" y="28744"/>
                </a:lnTo>
                <a:lnTo>
                  <a:pt x="150324" y="28749"/>
                </a:lnTo>
                <a:lnTo>
                  <a:pt x="150345" y="28749"/>
                </a:lnTo>
                <a:lnTo>
                  <a:pt x="150364" y="28739"/>
                </a:lnTo>
                <a:lnTo>
                  <a:pt x="150384" y="28731"/>
                </a:lnTo>
                <a:lnTo>
                  <a:pt x="150411" y="28724"/>
                </a:lnTo>
                <a:lnTo>
                  <a:pt x="150430" y="28708"/>
                </a:lnTo>
                <a:lnTo>
                  <a:pt x="150440" y="28682"/>
                </a:lnTo>
                <a:lnTo>
                  <a:pt x="150446" y="28654"/>
                </a:lnTo>
                <a:lnTo>
                  <a:pt x="150471" y="28639"/>
                </a:lnTo>
                <a:lnTo>
                  <a:pt x="150496" y="28619"/>
                </a:lnTo>
                <a:lnTo>
                  <a:pt x="150516" y="28588"/>
                </a:lnTo>
                <a:lnTo>
                  <a:pt x="150530" y="28563"/>
                </a:lnTo>
                <a:lnTo>
                  <a:pt x="150575" y="28539"/>
                </a:lnTo>
                <a:lnTo>
                  <a:pt x="150604" y="28524"/>
                </a:lnTo>
                <a:lnTo>
                  <a:pt x="150628" y="28510"/>
                </a:lnTo>
                <a:lnTo>
                  <a:pt x="150653" y="28494"/>
                </a:lnTo>
                <a:lnTo>
                  <a:pt x="150671" y="28484"/>
                </a:lnTo>
                <a:lnTo>
                  <a:pt x="150697" y="28456"/>
                </a:lnTo>
                <a:lnTo>
                  <a:pt x="150716" y="28428"/>
                </a:lnTo>
                <a:lnTo>
                  <a:pt x="150735" y="28409"/>
                </a:lnTo>
                <a:lnTo>
                  <a:pt x="150767" y="28394"/>
                </a:lnTo>
                <a:lnTo>
                  <a:pt x="150802" y="28385"/>
                </a:lnTo>
                <a:lnTo>
                  <a:pt x="150824" y="28373"/>
                </a:lnTo>
                <a:lnTo>
                  <a:pt x="150838" y="28355"/>
                </a:lnTo>
                <a:lnTo>
                  <a:pt x="150868" y="28337"/>
                </a:lnTo>
                <a:lnTo>
                  <a:pt x="150888" y="28335"/>
                </a:lnTo>
                <a:lnTo>
                  <a:pt x="150912" y="28319"/>
                </a:lnTo>
                <a:lnTo>
                  <a:pt x="150918" y="28303"/>
                </a:lnTo>
                <a:lnTo>
                  <a:pt x="150912" y="28273"/>
                </a:lnTo>
                <a:lnTo>
                  <a:pt x="150910" y="28264"/>
                </a:lnTo>
                <a:lnTo>
                  <a:pt x="150902" y="28241"/>
                </a:lnTo>
                <a:lnTo>
                  <a:pt x="150889" y="28213"/>
                </a:lnTo>
                <a:lnTo>
                  <a:pt x="150879" y="28192"/>
                </a:lnTo>
                <a:lnTo>
                  <a:pt x="150870" y="28157"/>
                </a:lnTo>
                <a:lnTo>
                  <a:pt x="150869" y="28138"/>
                </a:lnTo>
                <a:lnTo>
                  <a:pt x="150873" y="28113"/>
                </a:lnTo>
                <a:lnTo>
                  <a:pt x="150870" y="28096"/>
                </a:lnTo>
                <a:lnTo>
                  <a:pt x="150866" y="28091"/>
                </a:lnTo>
                <a:lnTo>
                  <a:pt x="150861" y="28088"/>
                </a:lnTo>
                <a:lnTo>
                  <a:pt x="150851" y="28080"/>
                </a:lnTo>
                <a:lnTo>
                  <a:pt x="150846" y="28071"/>
                </a:lnTo>
                <a:lnTo>
                  <a:pt x="150838" y="28058"/>
                </a:lnTo>
                <a:lnTo>
                  <a:pt x="150832" y="28047"/>
                </a:lnTo>
                <a:lnTo>
                  <a:pt x="150828" y="28035"/>
                </a:lnTo>
                <a:lnTo>
                  <a:pt x="150825" y="28021"/>
                </a:lnTo>
                <a:lnTo>
                  <a:pt x="150825" y="28009"/>
                </a:lnTo>
                <a:lnTo>
                  <a:pt x="150827" y="27994"/>
                </a:lnTo>
                <a:lnTo>
                  <a:pt x="150832" y="27977"/>
                </a:lnTo>
                <a:lnTo>
                  <a:pt x="150833" y="27962"/>
                </a:lnTo>
                <a:lnTo>
                  <a:pt x="150819" y="27949"/>
                </a:lnTo>
                <a:lnTo>
                  <a:pt x="150810" y="27943"/>
                </a:lnTo>
                <a:lnTo>
                  <a:pt x="150799" y="27933"/>
                </a:lnTo>
                <a:lnTo>
                  <a:pt x="150798" y="27922"/>
                </a:lnTo>
                <a:lnTo>
                  <a:pt x="150798" y="27912"/>
                </a:lnTo>
                <a:lnTo>
                  <a:pt x="150795" y="27906"/>
                </a:lnTo>
                <a:lnTo>
                  <a:pt x="150785" y="27905"/>
                </a:lnTo>
                <a:lnTo>
                  <a:pt x="150775" y="27904"/>
                </a:lnTo>
                <a:lnTo>
                  <a:pt x="150768" y="27906"/>
                </a:lnTo>
                <a:lnTo>
                  <a:pt x="150762" y="27907"/>
                </a:lnTo>
                <a:lnTo>
                  <a:pt x="150743" y="27908"/>
                </a:lnTo>
                <a:lnTo>
                  <a:pt x="150736" y="27910"/>
                </a:lnTo>
                <a:lnTo>
                  <a:pt x="150720" y="27906"/>
                </a:lnTo>
                <a:lnTo>
                  <a:pt x="150702" y="27898"/>
                </a:lnTo>
                <a:lnTo>
                  <a:pt x="150697" y="27894"/>
                </a:lnTo>
                <a:lnTo>
                  <a:pt x="150681" y="27864"/>
                </a:lnTo>
                <a:lnTo>
                  <a:pt x="150677" y="27853"/>
                </a:lnTo>
                <a:lnTo>
                  <a:pt x="150671" y="27844"/>
                </a:lnTo>
                <a:lnTo>
                  <a:pt x="150667" y="27834"/>
                </a:lnTo>
                <a:lnTo>
                  <a:pt x="150657" y="27817"/>
                </a:lnTo>
                <a:lnTo>
                  <a:pt x="150642" y="27806"/>
                </a:lnTo>
                <a:lnTo>
                  <a:pt x="150640" y="27804"/>
                </a:lnTo>
                <a:lnTo>
                  <a:pt x="150630" y="27792"/>
                </a:lnTo>
                <a:lnTo>
                  <a:pt x="150629" y="27788"/>
                </a:lnTo>
                <a:lnTo>
                  <a:pt x="150629" y="27785"/>
                </a:lnTo>
                <a:lnTo>
                  <a:pt x="150634" y="27776"/>
                </a:lnTo>
                <a:lnTo>
                  <a:pt x="150636" y="27762"/>
                </a:lnTo>
                <a:lnTo>
                  <a:pt x="150636" y="27747"/>
                </a:lnTo>
                <a:lnTo>
                  <a:pt x="150630" y="27732"/>
                </a:lnTo>
                <a:lnTo>
                  <a:pt x="150621" y="27729"/>
                </a:lnTo>
                <a:lnTo>
                  <a:pt x="150610" y="27727"/>
                </a:lnTo>
                <a:lnTo>
                  <a:pt x="150595" y="27715"/>
                </a:lnTo>
                <a:lnTo>
                  <a:pt x="150594" y="27700"/>
                </a:lnTo>
                <a:lnTo>
                  <a:pt x="150598" y="27691"/>
                </a:lnTo>
                <a:lnTo>
                  <a:pt x="150608" y="27691"/>
                </a:lnTo>
                <a:lnTo>
                  <a:pt x="150615" y="27692"/>
                </a:lnTo>
                <a:lnTo>
                  <a:pt x="150620" y="27692"/>
                </a:lnTo>
                <a:lnTo>
                  <a:pt x="150631" y="27691"/>
                </a:lnTo>
                <a:lnTo>
                  <a:pt x="150637" y="27685"/>
                </a:lnTo>
                <a:lnTo>
                  <a:pt x="150645" y="27674"/>
                </a:lnTo>
                <a:lnTo>
                  <a:pt x="150646" y="27671"/>
                </a:lnTo>
                <a:lnTo>
                  <a:pt x="150648" y="27661"/>
                </a:lnTo>
                <a:lnTo>
                  <a:pt x="150648" y="27650"/>
                </a:lnTo>
                <a:lnTo>
                  <a:pt x="150643" y="27642"/>
                </a:lnTo>
                <a:lnTo>
                  <a:pt x="150638" y="27631"/>
                </a:lnTo>
                <a:lnTo>
                  <a:pt x="150644" y="27621"/>
                </a:lnTo>
                <a:lnTo>
                  <a:pt x="150649" y="27622"/>
                </a:lnTo>
                <a:lnTo>
                  <a:pt x="150658" y="27621"/>
                </a:lnTo>
                <a:lnTo>
                  <a:pt x="150669" y="27613"/>
                </a:lnTo>
                <a:lnTo>
                  <a:pt x="150665" y="27606"/>
                </a:lnTo>
                <a:lnTo>
                  <a:pt x="150656" y="27599"/>
                </a:lnTo>
                <a:lnTo>
                  <a:pt x="150644" y="27592"/>
                </a:lnTo>
                <a:lnTo>
                  <a:pt x="150634" y="27587"/>
                </a:lnTo>
                <a:lnTo>
                  <a:pt x="150632" y="27585"/>
                </a:lnTo>
                <a:lnTo>
                  <a:pt x="150630" y="27582"/>
                </a:lnTo>
                <a:lnTo>
                  <a:pt x="150637" y="27575"/>
                </a:lnTo>
                <a:lnTo>
                  <a:pt x="150649" y="27573"/>
                </a:lnTo>
                <a:lnTo>
                  <a:pt x="150656" y="27570"/>
                </a:lnTo>
                <a:lnTo>
                  <a:pt x="150659" y="27568"/>
                </a:lnTo>
                <a:lnTo>
                  <a:pt x="150672" y="27560"/>
                </a:lnTo>
                <a:lnTo>
                  <a:pt x="150680" y="27555"/>
                </a:lnTo>
                <a:lnTo>
                  <a:pt x="150694" y="27546"/>
                </a:lnTo>
                <a:lnTo>
                  <a:pt x="150708" y="27544"/>
                </a:lnTo>
                <a:lnTo>
                  <a:pt x="150716" y="27541"/>
                </a:lnTo>
                <a:lnTo>
                  <a:pt x="150729" y="27537"/>
                </a:lnTo>
                <a:lnTo>
                  <a:pt x="150746" y="27528"/>
                </a:lnTo>
                <a:lnTo>
                  <a:pt x="150753" y="27521"/>
                </a:lnTo>
                <a:lnTo>
                  <a:pt x="150761" y="27505"/>
                </a:lnTo>
                <a:lnTo>
                  <a:pt x="150761" y="27487"/>
                </a:lnTo>
                <a:lnTo>
                  <a:pt x="150758" y="27464"/>
                </a:lnTo>
                <a:lnTo>
                  <a:pt x="150754" y="27451"/>
                </a:lnTo>
                <a:lnTo>
                  <a:pt x="150749" y="27441"/>
                </a:lnTo>
                <a:lnTo>
                  <a:pt x="150748" y="27431"/>
                </a:lnTo>
                <a:lnTo>
                  <a:pt x="150748" y="27420"/>
                </a:lnTo>
                <a:lnTo>
                  <a:pt x="150753" y="27408"/>
                </a:lnTo>
                <a:lnTo>
                  <a:pt x="150758" y="27398"/>
                </a:lnTo>
                <a:lnTo>
                  <a:pt x="150760" y="27387"/>
                </a:lnTo>
                <a:lnTo>
                  <a:pt x="150755" y="27374"/>
                </a:lnTo>
                <a:lnTo>
                  <a:pt x="150749" y="27362"/>
                </a:lnTo>
                <a:lnTo>
                  <a:pt x="150746" y="27342"/>
                </a:lnTo>
                <a:lnTo>
                  <a:pt x="150753" y="27322"/>
                </a:lnTo>
                <a:lnTo>
                  <a:pt x="150761" y="27314"/>
                </a:lnTo>
                <a:lnTo>
                  <a:pt x="150772" y="27302"/>
                </a:lnTo>
                <a:lnTo>
                  <a:pt x="150779" y="27285"/>
                </a:lnTo>
                <a:lnTo>
                  <a:pt x="150788" y="27269"/>
                </a:lnTo>
                <a:lnTo>
                  <a:pt x="150806" y="27258"/>
                </a:lnTo>
                <a:lnTo>
                  <a:pt x="150816" y="27251"/>
                </a:lnTo>
                <a:lnTo>
                  <a:pt x="150823" y="27245"/>
                </a:lnTo>
                <a:lnTo>
                  <a:pt x="150830" y="27229"/>
                </a:lnTo>
                <a:lnTo>
                  <a:pt x="150838" y="27217"/>
                </a:lnTo>
                <a:lnTo>
                  <a:pt x="150845" y="27205"/>
                </a:lnTo>
                <a:lnTo>
                  <a:pt x="150852" y="27189"/>
                </a:lnTo>
                <a:lnTo>
                  <a:pt x="150859" y="27173"/>
                </a:lnTo>
                <a:lnTo>
                  <a:pt x="150859" y="27142"/>
                </a:lnTo>
                <a:lnTo>
                  <a:pt x="150859" y="27122"/>
                </a:lnTo>
                <a:lnTo>
                  <a:pt x="150858" y="27105"/>
                </a:lnTo>
                <a:lnTo>
                  <a:pt x="150851" y="27089"/>
                </a:lnTo>
                <a:lnTo>
                  <a:pt x="150841" y="27078"/>
                </a:lnTo>
                <a:lnTo>
                  <a:pt x="150828" y="27070"/>
                </a:lnTo>
                <a:lnTo>
                  <a:pt x="150817" y="27062"/>
                </a:lnTo>
                <a:lnTo>
                  <a:pt x="150805" y="27058"/>
                </a:lnTo>
                <a:lnTo>
                  <a:pt x="150786" y="27052"/>
                </a:lnTo>
                <a:lnTo>
                  <a:pt x="150774" y="27039"/>
                </a:lnTo>
                <a:lnTo>
                  <a:pt x="150763" y="27032"/>
                </a:lnTo>
                <a:lnTo>
                  <a:pt x="150753" y="27019"/>
                </a:lnTo>
                <a:lnTo>
                  <a:pt x="150750" y="26998"/>
                </a:lnTo>
                <a:lnTo>
                  <a:pt x="150748" y="26981"/>
                </a:lnTo>
                <a:lnTo>
                  <a:pt x="150744" y="26961"/>
                </a:lnTo>
                <a:lnTo>
                  <a:pt x="150743" y="26944"/>
                </a:lnTo>
                <a:lnTo>
                  <a:pt x="150743" y="26943"/>
                </a:lnTo>
                <a:lnTo>
                  <a:pt x="150743" y="26941"/>
                </a:lnTo>
                <a:lnTo>
                  <a:pt x="150742" y="26927"/>
                </a:lnTo>
                <a:lnTo>
                  <a:pt x="150742" y="26914"/>
                </a:lnTo>
                <a:lnTo>
                  <a:pt x="150737" y="26897"/>
                </a:lnTo>
                <a:lnTo>
                  <a:pt x="150746" y="26882"/>
                </a:lnTo>
                <a:lnTo>
                  <a:pt x="150746" y="26881"/>
                </a:lnTo>
                <a:lnTo>
                  <a:pt x="150761" y="26868"/>
                </a:lnTo>
                <a:lnTo>
                  <a:pt x="150772" y="26855"/>
                </a:lnTo>
                <a:lnTo>
                  <a:pt x="150772" y="26849"/>
                </a:lnTo>
                <a:lnTo>
                  <a:pt x="150767" y="26843"/>
                </a:lnTo>
                <a:lnTo>
                  <a:pt x="150760" y="26838"/>
                </a:lnTo>
                <a:lnTo>
                  <a:pt x="150749" y="26833"/>
                </a:lnTo>
                <a:lnTo>
                  <a:pt x="150748" y="26833"/>
                </a:lnTo>
                <a:lnTo>
                  <a:pt x="150735" y="26835"/>
                </a:lnTo>
                <a:lnTo>
                  <a:pt x="150733" y="26838"/>
                </a:lnTo>
                <a:lnTo>
                  <a:pt x="150732" y="26840"/>
                </a:lnTo>
                <a:lnTo>
                  <a:pt x="150722" y="26841"/>
                </a:lnTo>
                <a:lnTo>
                  <a:pt x="150707" y="26835"/>
                </a:lnTo>
                <a:lnTo>
                  <a:pt x="150704" y="26833"/>
                </a:lnTo>
                <a:lnTo>
                  <a:pt x="150695" y="26825"/>
                </a:lnTo>
                <a:lnTo>
                  <a:pt x="150695" y="26811"/>
                </a:lnTo>
                <a:lnTo>
                  <a:pt x="150700" y="26797"/>
                </a:lnTo>
                <a:lnTo>
                  <a:pt x="150704" y="26787"/>
                </a:lnTo>
                <a:lnTo>
                  <a:pt x="150697" y="26775"/>
                </a:lnTo>
                <a:lnTo>
                  <a:pt x="150679" y="26768"/>
                </a:lnTo>
                <a:lnTo>
                  <a:pt x="150666" y="26762"/>
                </a:lnTo>
                <a:lnTo>
                  <a:pt x="150665" y="26753"/>
                </a:lnTo>
                <a:lnTo>
                  <a:pt x="150658" y="26736"/>
                </a:lnTo>
                <a:lnTo>
                  <a:pt x="150644" y="26733"/>
                </a:lnTo>
                <a:lnTo>
                  <a:pt x="150637" y="26745"/>
                </a:lnTo>
                <a:lnTo>
                  <a:pt x="150631" y="26755"/>
                </a:lnTo>
                <a:lnTo>
                  <a:pt x="150623" y="26762"/>
                </a:lnTo>
                <a:lnTo>
                  <a:pt x="150598" y="26765"/>
                </a:lnTo>
                <a:lnTo>
                  <a:pt x="150595" y="26759"/>
                </a:lnTo>
                <a:lnTo>
                  <a:pt x="150596" y="26745"/>
                </a:lnTo>
                <a:lnTo>
                  <a:pt x="150608" y="26742"/>
                </a:lnTo>
                <a:lnTo>
                  <a:pt x="150616" y="26732"/>
                </a:lnTo>
                <a:lnTo>
                  <a:pt x="150621" y="26716"/>
                </a:lnTo>
                <a:lnTo>
                  <a:pt x="150610" y="26699"/>
                </a:lnTo>
                <a:lnTo>
                  <a:pt x="150597" y="26695"/>
                </a:lnTo>
                <a:lnTo>
                  <a:pt x="150576" y="26689"/>
                </a:lnTo>
                <a:lnTo>
                  <a:pt x="150573" y="26695"/>
                </a:lnTo>
                <a:lnTo>
                  <a:pt x="150573" y="26704"/>
                </a:lnTo>
                <a:lnTo>
                  <a:pt x="150574" y="26714"/>
                </a:lnTo>
                <a:lnTo>
                  <a:pt x="150574" y="26720"/>
                </a:lnTo>
                <a:lnTo>
                  <a:pt x="150565" y="26729"/>
                </a:lnTo>
                <a:lnTo>
                  <a:pt x="150547" y="26736"/>
                </a:lnTo>
                <a:lnTo>
                  <a:pt x="150532" y="26736"/>
                </a:lnTo>
                <a:lnTo>
                  <a:pt x="150514" y="26732"/>
                </a:lnTo>
                <a:lnTo>
                  <a:pt x="150506" y="26723"/>
                </a:lnTo>
                <a:lnTo>
                  <a:pt x="150502" y="26709"/>
                </a:lnTo>
                <a:lnTo>
                  <a:pt x="150498" y="26696"/>
                </a:lnTo>
                <a:lnTo>
                  <a:pt x="150497" y="26685"/>
                </a:lnTo>
                <a:lnTo>
                  <a:pt x="150488" y="26681"/>
                </a:lnTo>
                <a:lnTo>
                  <a:pt x="150484" y="26679"/>
                </a:lnTo>
                <a:lnTo>
                  <a:pt x="150475" y="26675"/>
                </a:lnTo>
                <a:lnTo>
                  <a:pt x="150478" y="26662"/>
                </a:lnTo>
                <a:lnTo>
                  <a:pt x="150485" y="26659"/>
                </a:lnTo>
                <a:lnTo>
                  <a:pt x="150490" y="26657"/>
                </a:lnTo>
                <a:lnTo>
                  <a:pt x="150499" y="26651"/>
                </a:lnTo>
                <a:lnTo>
                  <a:pt x="150507" y="26636"/>
                </a:lnTo>
                <a:lnTo>
                  <a:pt x="150509" y="26620"/>
                </a:lnTo>
                <a:lnTo>
                  <a:pt x="150509" y="26612"/>
                </a:lnTo>
                <a:lnTo>
                  <a:pt x="150505" y="26601"/>
                </a:lnTo>
                <a:lnTo>
                  <a:pt x="150496" y="26594"/>
                </a:lnTo>
                <a:lnTo>
                  <a:pt x="150485" y="26598"/>
                </a:lnTo>
                <a:lnTo>
                  <a:pt x="150476" y="26601"/>
                </a:lnTo>
                <a:lnTo>
                  <a:pt x="150476" y="26601"/>
                </a:lnTo>
                <a:lnTo>
                  <a:pt x="150463" y="26600"/>
                </a:lnTo>
                <a:lnTo>
                  <a:pt x="150449" y="26589"/>
                </a:lnTo>
                <a:lnTo>
                  <a:pt x="150446" y="26574"/>
                </a:lnTo>
                <a:lnTo>
                  <a:pt x="150461" y="26568"/>
                </a:lnTo>
                <a:lnTo>
                  <a:pt x="150469" y="26561"/>
                </a:lnTo>
                <a:lnTo>
                  <a:pt x="150471" y="26560"/>
                </a:lnTo>
                <a:lnTo>
                  <a:pt x="150476" y="26540"/>
                </a:lnTo>
                <a:lnTo>
                  <a:pt x="150466" y="26541"/>
                </a:lnTo>
                <a:lnTo>
                  <a:pt x="150463" y="26541"/>
                </a:lnTo>
                <a:lnTo>
                  <a:pt x="150454" y="26552"/>
                </a:lnTo>
                <a:lnTo>
                  <a:pt x="150446" y="26559"/>
                </a:lnTo>
                <a:lnTo>
                  <a:pt x="150429" y="26570"/>
                </a:lnTo>
                <a:lnTo>
                  <a:pt x="150419" y="26578"/>
                </a:lnTo>
                <a:lnTo>
                  <a:pt x="150411" y="26583"/>
                </a:lnTo>
                <a:lnTo>
                  <a:pt x="150394" y="26589"/>
                </a:lnTo>
                <a:lnTo>
                  <a:pt x="150381" y="26589"/>
                </a:lnTo>
                <a:lnTo>
                  <a:pt x="150365" y="26585"/>
                </a:lnTo>
                <a:lnTo>
                  <a:pt x="150357" y="26581"/>
                </a:lnTo>
                <a:lnTo>
                  <a:pt x="150346" y="26570"/>
                </a:lnTo>
                <a:lnTo>
                  <a:pt x="150349" y="26556"/>
                </a:lnTo>
                <a:lnTo>
                  <a:pt x="150360" y="26550"/>
                </a:lnTo>
                <a:lnTo>
                  <a:pt x="150367" y="26542"/>
                </a:lnTo>
                <a:lnTo>
                  <a:pt x="150364" y="26529"/>
                </a:lnTo>
                <a:lnTo>
                  <a:pt x="150356" y="26523"/>
                </a:lnTo>
                <a:lnTo>
                  <a:pt x="150349" y="26514"/>
                </a:lnTo>
                <a:lnTo>
                  <a:pt x="150349" y="26510"/>
                </a:lnTo>
                <a:lnTo>
                  <a:pt x="150346" y="26502"/>
                </a:lnTo>
                <a:lnTo>
                  <a:pt x="150348" y="26504"/>
                </a:lnTo>
                <a:lnTo>
                  <a:pt x="150348" y="26496"/>
                </a:lnTo>
                <a:lnTo>
                  <a:pt x="150353" y="26495"/>
                </a:lnTo>
                <a:lnTo>
                  <a:pt x="150362" y="26495"/>
                </a:lnTo>
                <a:lnTo>
                  <a:pt x="150370" y="26494"/>
                </a:lnTo>
                <a:lnTo>
                  <a:pt x="150374" y="26487"/>
                </a:lnTo>
                <a:lnTo>
                  <a:pt x="150378" y="26482"/>
                </a:lnTo>
                <a:lnTo>
                  <a:pt x="150380" y="26471"/>
                </a:lnTo>
                <a:lnTo>
                  <a:pt x="150384" y="26460"/>
                </a:lnTo>
                <a:lnTo>
                  <a:pt x="150386" y="26449"/>
                </a:lnTo>
                <a:lnTo>
                  <a:pt x="150386" y="26443"/>
                </a:lnTo>
                <a:lnTo>
                  <a:pt x="150378" y="26436"/>
                </a:lnTo>
                <a:lnTo>
                  <a:pt x="150365" y="26440"/>
                </a:lnTo>
                <a:lnTo>
                  <a:pt x="150357" y="26446"/>
                </a:lnTo>
                <a:lnTo>
                  <a:pt x="150349" y="26454"/>
                </a:lnTo>
                <a:lnTo>
                  <a:pt x="150342" y="26456"/>
                </a:lnTo>
                <a:lnTo>
                  <a:pt x="150336" y="26455"/>
                </a:lnTo>
                <a:lnTo>
                  <a:pt x="150334" y="26448"/>
                </a:lnTo>
                <a:lnTo>
                  <a:pt x="150332" y="26435"/>
                </a:lnTo>
                <a:lnTo>
                  <a:pt x="150338" y="26424"/>
                </a:lnTo>
                <a:lnTo>
                  <a:pt x="150349" y="26415"/>
                </a:lnTo>
                <a:lnTo>
                  <a:pt x="150363" y="26409"/>
                </a:lnTo>
                <a:lnTo>
                  <a:pt x="150369" y="26406"/>
                </a:lnTo>
                <a:lnTo>
                  <a:pt x="150362" y="26392"/>
                </a:lnTo>
                <a:lnTo>
                  <a:pt x="150349" y="26386"/>
                </a:lnTo>
                <a:lnTo>
                  <a:pt x="150344" y="26375"/>
                </a:lnTo>
                <a:lnTo>
                  <a:pt x="150338" y="26363"/>
                </a:lnTo>
                <a:lnTo>
                  <a:pt x="150328" y="26356"/>
                </a:lnTo>
                <a:lnTo>
                  <a:pt x="150318" y="26361"/>
                </a:lnTo>
                <a:lnTo>
                  <a:pt x="150316" y="26368"/>
                </a:lnTo>
                <a:lnTo>
                  <a:pt x="150317" y="26377"/>
                </a:lnTo>
                <a:lnTo>
                  <a:pt x="150314" y="26379"/>
                </a:lnTo>
                <a:lnTo>
                  <a:pt x="150309" y="26380"/>
                </a:lnTo>
                <a:lnTo>
                  <a:pt x="150303" y="26372"/>
                </a:lnTo>
                <a:lnTo>
                  <a:pt x="150292" y="26361"/>
                </a:lnTo>
                <a:lnTo>
                  <a:pt x="150283" y="26346"/>
                </a:lnTo>
                <a:lnTo>
                  <a:pt x="150274" y="26328"/>
                </a:lnTo>
                <a:lnTo>
                  <a:pt x="150273" y="26325"/>
                </a:lnTo>
                <a:lnTo>
                  <a:pt x="150273" y="26325"/>
                </a:lnTo>
                <a:lnTo>
                  <a:pt x="150266" y="26313"/>
                </a:lnTo>
                <a:lnTo>
                  <a:pt x="150265" y="26305"/>
                </a:lnTo>
                <a:lnTo>
                  <a:pt x="150266" y="26298"/>
                </a:lnTo>
                <a:lnTo>
                  <a:pt x="150274" y="26295"/>
                </a:lnTo>
                <a:lnTo>
                  <a:pt x="150281" y="26299"/>
                </a:lnTo>
                <a:lnTo>
                  <a:pt x="150296" y="26310"/>
                </a:lnTo>
                <a:lnTo>
                  <a:pt x="150301" y="26312"/>
                </a:lnTo>
                <a:lnTo>
                  <a:pt x="150304" y="26314"/>
                </a:lnTo>
                <a:lnTo>
                  <a:pt x="150311" y="26314"/>
                </a:lnTo>
                <a:lnTo>
                  <a:pt x="150318" y="26309"/>
                </a:lnTo>
                <a:lnTo>
                  <a:pt x="150322" y="26302"/>
                </a:lnTo>
                <a:lnTo>
                  <a:pt x="150323" y="26301"/>
                </a:lnTo>
                <a:lnTo>
                  <a:pt x="150327" y="26292"/>
                </a:lnTo>
                <a:lnTo>
                  <a:pt x="150325" y="26280"/>
                </a:lnTo>
                <a:lnTo>
                  <a:pt x="150329" y="26266"/>
                </a:lnTo>
                <a:lnTo>
                  <a:pt x="150337" y="26266"/>
                </a:lnTo>
                <a:lnTo>
                  <a:pt x="150339" y="26267"/>
                </a:lnTo>
                <a:lnTo>
                  <a:pt x="150351" y="26270"/>
                </a:lnTo>
                <a:lnTo>
                  <a:pt x="150359" y="26271"/>
                </a:lnTo>
                <a:lnTo>
                  <a:pt x="150378" y="26273"/>
                </a:lnTo>
                <a:lnTo>
                  <a:pt x="150387" y="26272"/>
                </a:lnTo>
                <a:lnTo>
                  <a:pt x="150394" y="26271"/>
                </a:lnTo>
                <a:lnTo>
                  <a:pt x="150400" y="26266"/>
                </a:lnTo>
                <a:lnTo>
                  <a:pt x="150406" y="26261"/>
                </a:lnTo>
                <a:lnTo>
                  <a:pt x="150414" y="26250"/>
                </a:lnTo>
                <a:lnTo>
                  <a:pt x="150416" y="26232"/>
                </a:lnTo>
                <a:lnTo>
                  <a:pt x="150416" y="26216"/>
                </a:lnTo>
                <a:lnTo>
                  <a:pt x="150416" y="26205"/>
                </a:lnTo>
                <a:lnTo>
                  <a:pt x="150421" y="26196"/>
                </a:lnTo>
                <a:lnTo>
                  <a:pt x="150429" y="26199"/>
                </a:lnTo>
                <a:lnTo>
                  <a:pt x="150437" y="26206"/>
                </a:lnTo>
                <a:lnTo>
                  <a:pt x="150447" y="26212"/>
                </a:lnTo>
                <a:lnTo>
                  <a:pt x="150456" y="26208"/>
                </a:lnTo>
                <a:lnTo>
                  <a:pt x="150457" y="26193"/>
                </a:lnTo>
                <a:lnTo>
                  <a:pt x="150443" y="26179"/>
                </a:lnTo>
                <a:lnTo>
                  <a:pt x="150435" y="26170"/>
                </a:lnTo>
                <a:lnTo>
                  <a:pt x="150433" y="26156"/>
                </a:lnTo>
                <a:lnTo>
                  <a:pt x="150440" y="26143"/>
                </a:lnTo>
                <a:lnTo>
                  <a:pt x="150429" y="26136"/>
                </a:lnTo>
                <a:lnTo>
                  <a:pt x="150419" y="26140"/>
                </a:lnTo>
                <a:lnTo>
                  <a:pt x="150409" y="26147"/>
                </a:lnTo>
                <a:lnTo>
                  <a:pt x="150404" y="26144"/>
                </a:lnTo>
                <a:lnTo>
                  <a:pt x="150397" y="26137"/>
                </a:lnTo>
                <a:lnTo>
                  <a:pt x="150397" y="26126"/>
                </a:lnTo>
                <a:lnTo>
                  <a:pt x="150401" y="26109"/>
                </a:lnTo>
                <a:lnTo>
                  <a:pt x="150406" y="26105"/>
                </a:lnTo>
                <a:lnTo>
                  <a:pt x="150409" y="26101"/>
                </a:lnTo>
                <a:lnTo>
                  <a:pt x="150413" y="26098"/>
                </a:lnTo>
                <a:lnTo>
                  <a:pt x="150411" y="26094"/>
                </a:lnTo>
                <a:lnTo>
                  <a:pt x="150401" y="26094"/>
                </a:lnTo>
                <a:lnTo>
                  <a:pt x="150394" y="26094"/>
                </a:lnTo>
                <a:lnTo>
                  <a:pt x="150385" y="26083"/>
                </a:lnTo>
                <a:lnTo>
                  <a:pt x="150378" y="26072"/>
                </a:lnTo>
                <a:lnTo>
                  <a:pt x="150370" y="26065"/>
                </a:lnTo>
                <a:lnTo>
                  <a:pt x="150366" y="26058"/>
                </a:lnTo>
                <a:lnTo>
                  <a:pt x="150358" y="26052"/>
                </a:lnTo>
                <a:lnTo>
                  <a:pt x="150353" y="26046"/>
                </a:lnTo>
                <a:lnTo>
                  <a:pt x="150352" y="26034"/>
                </a:lnTo>
                <a:lnTo>
                  <a:pt x="150351" y="26023"/>
                </a:lnTo>
                <a:lnTo>
                  <a:pt x="150349" y="26011"/>
                </a:lnTo>
                <a:lnTo>
                  <a:pt x="150339" y="26002"/>
                </a:lnTo>
                <a:lnTo>
                  <a:pt x="150322" y="25983"/>
                </a:lnTo>
                <a:lnTo>
                  <a:pt x="150316" y="25974"/>
                </a:lnTo>
                <a:lnTo>
                  <a:pt x="150306" y="25962"/>
                </a:lnTo>
                <a:lnTo>
                  <a:pt x="150300" y="25955"/>
                </a:lnTo>
                <a:lnTo>
                  <a:pt x="150297" y="25944"/>
                </a:lnTo>
                <a:lnTo>
                  <a:pt x="150297" y="25941"/>
                </a:lnTo>
                <a:lnTo>
                  <a:pt x="150303" y="25941"/>
                </a:lnTo>
                <a:lnTo>
                  <a:pt x="150306" y="25941"/>
                </a:lnTo>
                <a:lnTo>
                  <a:pt x="150307" y="25942"/>
                </a:lnTo>
                <a:lnTo>
                  <a:pt x="150311" y="25942"/>
                </a:lnTo>
                <a:lnTo>
                  <a:pt x="150314" y="25934"/>
                </a:lnTo>
                <a:lnTo>
                  <a:pt x="150314" y="25925"/>
                </a:lnTo>
                <a:lnTo>
                  <a:pt x="150308" y="25920"/>
                </a:lnTo>
                <a:lnTo>
                  <a:pt x="150304" y="25912"/>
                </a:lnTo>
                <a:lnTo>
                  <a:pt x="150293" y="25901"/>
                </a:lnTo>
                <a:lnTo>
                  <a:pt x="150283" y="25897"/>
                </a:lnTo>
                <a:lnTo>
                  <a:pt x="150272" y="25905"/>
                </a:lnTo>
                <a:lnTo>
                  <a:pt x="150262" y="25912"/>
                </a:lnTo>
                <a:lnTo>
                  <a:pt x="150246" y="25914"/>
                </a:lnTo>
                <a:lnTo>
                  <a:pt x="150229" y="25908"/>
                </a:lnTo>
                <a:lnTo>
                  <a:pt x="150215" y="25902"/>
                </a:lnTo>
                <a:lnTo>
                  <a:pt x="150197" y="25897"/>
                </a:lnTo>
                <a:lnTo>
                  <a:pt x="150181" y="25902"/>
                </a:lnTo>
                <a:lnTo>
                  <a:pt x="150180" y="25903"/>
                </a:lnTo>
                <a:lnTo>
                  <a:pt x="150176" y="25907"/>
                </a:lnTo>
                <a:lnTo>
                  <a:pt x="150176" y="25915"/>
                </a:lnTo>
                <a:lnTo>
                  <a:pt x="150164" y="25921"/>
                </a:lnTo>
                <a:lnTo>
                  <a:pt x="150154" y="25923"/>
                </a:lnTo>
                <a:lnTo>
                  <a:pt x="150147" y="25923"/>
                </a:lnTo>
                <a:lnTo>
                  <a:pt x="150134" y="25921"/>
                </a:lnTo>
                <a:lnTo>
                  <a:pt x="150124" y="25916"/>
                </a:lnTo>
                <a:lnTo>
                  <a:pt x="150117" y="25906"/>
                </a:lnTo>
                <a:lnTo>
                  <a:pt x="150111" y="25889"/>
                </a:lnTo>
                <a:lnTo>
                  <a:pt x="150101" y="25885"/>
                </a:lnTo>
                <a:lnTo>
                  <a:pt x="150084" y="25885"/>
                </a:lnTo>
                <a:lnTo>
                  <a:pt x="150073" y="25883"/>
                </a:lnTo>
                <a:lnTo>
                  <a:pt x="150063" y="25875"/>
                </a:lnTo>
                <a:lnTo>
                  <a:pt x="150052" y="25864"/>
                </a:lnTo>
                <a:lnTo>
                  <a:pt x="150036" y="25864"/>
                </a:lnTo>
                <a:lnTo>
                  <a:pt x="150026" y="25864"/>
                </a:lnTo>
                <a:lnTo>
                  <a:pt x="150016" y="25859"/>
                </a:lnTo>
                <a:lnTo>
                  <a:pt x="150012" y="25849"/>
                </a:lnTo>
                <a:lnTo>
                  <a:pt x="150012" y="25836"/>
                </a:lnTo>
                <a:lnTo>
                  <a:pt x="150012" y="25828"/>
                </a:lnTo>
                <a:lnTo>
                  <a:pt x="150001" y="25827"/>
                </a:lnTo>
                <a:lnTo>
                  <a:pt x="149989" y="25836"/>
                </a:lnTo>
                <a:lnTo>
                  <a:pt x="149986" y="25836"/>
                </a:lnTo>
                <a:lnTo>
                  <a:pt x="149980" y="25836"/>
                </a:lnTo>
                <a:lnTo>
                  <a:pt x="149961" y="25830"/>
                </a:lnTo>
                <a:lnTo>
                  <a:pt x="149946" y="25827"/>
                </a:lnTo>
                <a:lnTo>
                  <a:pt x="149936" y="25820"/>
                </a:lnTo>
                <a:lnTo>
                  <a:pt x="149919" y="25810"/>
                </a:lnTo>
                <a:lnTo>
                  <a:pt x="149911" y="25798"/>
                </a:lnTo>
                <a:lnTo>
                  <a:pt x="149902" y="25781"/>
                </a:lnTo>
                <a:lnTo>
                  <a:pt x="149898" y="25767"/>
                </a:lnTo>
                <a:lnTo>
                  <a:pt x="149894" y="25753"/>
                </a:lnTo>
                <a:lnTo>
                  <a:pt x="149884" y="25740"/>
                </a:lnTo>
                <a:lnTo>
                  <a:pt x="149883" y="25739"/>
                </a:lnTo>
                <a:lnTo>
                  <a:pt x="149871" y="25728"/>
                </a:lnTo>
                <a:lnTo>
                  <a:pt x="149858" y="25726"/>
                </a:lnTo>
                <a:lnTo>
                  <a:pt x="149855" y="25725"/>
                </a:lnTo>
                <a:lnTo>
                  <a:pt x="149835" y="25722"/>
                </a:lnTo>
                <a:lnTo>
                  <a:pt x="149821" y="25725"/>
                </a:lnTo>
                <a:lnTo>
                  <a:pt x="149805" y="25738"/>
                </a:lnTo>
                <a:lnTo>
                  <a:pt x="149797" y="25744"/>
                </a:lnTo>
                <a:lnTo>
                  <a:pt x="149789" y="25752"/>
                </a:lnTo>
                <a:lnTo>
                  <a:pt x="149784" y="25754"/>
                </a:lnTo>
                <a:lnTo>
                  <a:pt x="149778" y="25738"/>
                </a:lnTo>
                <a:lnTo>
                  <a:pt x="149773" y="25735"/>
                </a:lnTo>
                <a:lnTo>
                  <a:pt x="149772" y="25735"/>
                </a:lnTo>
                <a:lnTo>
                  <a:pt x="149768" y="25738"/>
                </a:lnTo>
                <a:lnTo>
                  <a:pt x="149768" y="25741"/>
                </a:lnTo>
                <a:lnTo>
                  <a:pt x="149768" y="25744"/>
                </a:lnTo>
                <a:lnTo>
                  <a:pt x="149768" y="25747"/>
                </a:lnTo>
                <a:lnTo>
                  <a:pt x="149768" y="25750"/>
                </a:lnTo>
                <a:lnTo>
                  <a:pt x="149766" y="25756"/>
                </a:lnTo>
                <a:lnTo>
                  <a:pt x="149762" y="25756"/>
                </a:lnTo>
                <a:lnTo>
                  <a:pt x="149755" y="25758"/>
                </a:lnTo>
                <a:lnTo>
                  <a:pt x="149748" y="25754"/>
                </a:lnTo>
                <a:lnTo>
                  <a:pt x="149744" y="25749"/>
                </a:lnTo>
                <a:lnTo>
                  <a:pt x="149744" y="25741"/>
                </a:lnTo>
                <a:lnTo>
                  <a:pt x="149742" y="25733"/>
                </a:lnTo>
                <a:lnTo>
                  <a:pt x="149739" y="25732"/>
                </a:lnTo>
                <a:lnTo>
                  <a:pt x="149736" y="25730"/>
                </a:lnTo>
                <a:lnTo>
                  <a:pt x="149726" y="25729"/>
                </a:lnTo>
                <a:lnTo>
                  <a:pt x="149717" y="25735"/>
                </a:lnTo>
                <a:lnTo>
                  <a:pt x="149710" y="25738"/>
                </a:lnTo>
                <a:lnTo>
                  <a:pt x="149700" y="25735"/>
                </a:lnTo>
                <a:lnTo>
                  <a:pt x="149692" y="25732"/>
                </a:lnTo>
                <a:lnTo>
                  <a:pt x="149679" y="25730"/>
                </a:lnTo>
                <a:lnTo>
                  <a:pt x="149668" y="25728"/>
                </a:lnTo>
                <a:lnTo>
                  <a:pt x="149661" y="25731"/>
                </a:lnTo>
                <a:lnTo>
                  <a:pt x="149657" y="25746"/>
                </a:lnTo>
                <a:lnTo>
                  <a:pt x="149661" y="25750"/>
                </a:lnTo>
                <a:lnTo>
                  <a:pt x="149665" y="25753"/>
                </a:lnTo>
                <a:lnTo>
                  <a:pt x="149668" y="25758"/>
                </a:lnTo>
                <a:lnTo>
                  <a:pt x="149670" y="25761"/>
                </a:lnTo>
                <a:lnTo>
                  <a:pt x="149670" y="25764"/>
                </a:lnTo>
                <a:lnTo>
                  <a:pt x="149667" y="25771"/>
                </a:lnTo>
                <a:lnTo>
                  <a:pt x="149657" y="25772"/>
                </a:lnTo>
                <a:lnTo>
                  <a:pt x="149644" y="25775"/>
                </a:lnTo>
                <a:lnTo>
                  <a:pt x="149629" y="25778"/>
                </a:lnTo>
                <a:lnTo>
                  <a:pt x="149612" y="25781"/>
                </a:lnTo>
                <a:lnTo>
                  <a:pt x="149603" y="25781"/>
                </a:lnTo>
                <a:lnTo>
                  <a:pt x="149590" y="25777"/>
                </a:lnTo>
                <a:lnTo>
                  <a:pt x="149567" y="25775"/>
                </a:lnTo>
                <a:lnTo>
                  <a:pt x="149553" y="25773"/>
                </a:lnTo>
                <a:lnTo>
                  <a:pt x="149546" y="25771"/>
                </a:lnTo>
                <a:lnTo>
                  <a:pt x="149539" y="25766"/>
                </a:lnTo>
                <a:lnTo>
                  <a:pt x="149537" y="25760"/>
                </a:lnTo>
                <a:lnTo>
                  <a:pt x="149537" y="25758"/>
                </a:lnTo>
                <a:lnTo>
                  <a:pt x="149540" y="25748"/>
                </a:lnTo>
                <a:lnTo>
                  <a:pt x="149545" y="25741"/>
                </a:lnTo>
                <a:lnTo>
                  <a:pt x="149546" y="25735"/>
                </a:lnTo>
                <a:lnTo>
                  <a:pt x="149547" y="25734"/>
                </a:lnTo>
                <a:lnTo>
                  <a:pt x="149546" y="25727"/>
                </a:lnTo>
                <a:lnTo>
                  <a:pt x="149538" y="25724"/>
                </a:lnTo>
                <a:lnTo>
                  <a:pt x="149533" y="25724"/>
                </a:lnTo>
                <a:lnTo>
                  <a:pt x="149527" y="25714"/>
                </a:lnTo>
                <a:lnTo>
                  <a:pt x="149520" y="25711"/>
                </a:lnTo>
                <a:lnTo>
                  <a:pt x="149512" y="25710"/>
                </a:lnTo>
                <a:lnTo>
                  <a:pt x="149509" y="25710"/>
                </a:lnTo>
                <a:lnTo>
                  <a:pt x="149503" y="25712"/>
                </a:lnTo>
                <a:lnTo>
                  <a:pt x="149499" y="25712"/>
                </a:lnTo>
                <a:lnTo>
                  <a:pt x="149490" y="25706"/>
                </a:lnTo>
                <a:lnTo>
                  <a:pt x="149482" y="25700"/>
                </a:lnTo>
                <a:lnTo>
                  <a:pt x="149468" y="25685"/>
                </a:lnTo>
                <a:lnTo>
                  <a:pt x="149447" y="25673"/>
                </a:lnTo>
                <a:lnTo>
                  <a:pt x="149429" y="25674"/>
                </a:lnTo>
                <a:lnTo>
                  <a:pt x="149427" y="25680"/>
                </a:lnTo>
                <a:lnTo>
                  <a:pt x="149428" y="25683"/>
                </a:lnTo>
                <a:lnTo>
                  <a:pt x="149430" y="25693"/>
                </a:lnTo>
                <a:lnTo>
                  <a:pt x="149433" y="25700"/>
                </a:lnTo>
                <a:lnTo>
                  <a:pt x="149435" y="25706"/>
                </a:lnTo>
                <a:lnTo>
                  <a:pt x="149435" y="25715"/>
                </a:lnTo>
                <a:lnTo>
                  <a:pt x="149434" y="25723"/>
                </a:lnTo>
                <a:lnTo>
                  <a:pt x="149427" y="25729"/>
                </a:lnTo>
                <a:lnTo>
                  <a:pt x="149415" y="25733"/>
                </a:lnTo>
                <a:lnTo>
                  <a:pt x="149409" y="25731"/>
                </a:lnTo>
                <a:lnTo>
                  <a:pt x="149401" y="25725"/>
                </a:lnTo>
                <a:lnTo>
                  <a:pt x="149394" y="25713"/>
                </a:lnTo>
                <a:lnTo>
                  <a:pt x="149391" y="25705"/>
                </a:lnTo>
                <a:lnTo>
                  <a:pt x="149385" y="25696"/>
                </a:lnTo>
                <a:lnTo>
                  <a:pt x="149378" y="25686"/>
                </a:lnTo>
                <a:lnTo>
                  <a:pt x="149367" y="25686"/>
                </a:lnTo>
                <a:lnTo>
                  <a:pt x="149362" y="25688"/>
                </a:lnTo>
                <a:lnTo>
                  <a:pt x="149359" y="25698"/>
                </a:lnTo>
                <a:lnTo>
                  <a:pt x="149359" y="25705"/>
                </a:lnTo>
                <a:lnTo>
                  <a:pt x="149359" y="25710"/>
                </a:lnTo>
                <a:lnTo>
                  <a:pt x="149353" y="25717"/>
                </a:lnTo>
                <a:lnTo>
                  <a:pt x="149351" y="25723"/>
                </a:lnTo>
                <a:lnTo>
                  <a:pt x="149346" y="25728"/>
                </a:lnTo>
                <a:lnTo>
                  <a:pt x="149335" y="25728"/>
                </a:lnTo>
                <a:lnTo>
                  <a:pt x="149328" y="25725"/>
                </a:lnTo>
                <a:lnTo>
                  <a:pt x="149317" y="25727"/>
                </a:lnTo>
                <a:lnTo>
                  <a:pt x="149314" y="25730"/>
                </a:lnTo>
                <a:lnTo>
                  <a:pt x="149306" y="25737"/>
                </a:lnTo>
                <a:lnTo>
                  <a:pt x="149294" y="25744"/>
                </a:lnTo>
                <a:lnTo>
                  <a:pt x="149275" y="25747"/>
                </a:lnTo>
                <a:lnTo>
                  <a:pt x="149266" y="25743"/>
                </a:lnTo>
                <a:lnTo>
                  <a:pt x="149262" y="25731"/>
                </a:lnTo>
                <a:lnTo>
                  <a:pt x="149261" y="25723"/>
                </a:lnTo>
                <a:lnTo>
                  <a:pt x="149258" y="25713"/>
                </a:lnTo>
                <a:lnTo>
                  <a:pt x="149250" y="25705"/>
                </a:lnTo>
                <a:lnTo>
                  <a:pt x="149233" y="25699"/>
                </a:lnTo>
                <a:lnTo>
                  <a:pt x="149231" y="25698"/>
                </a:lnTo>
                <a:lnTo>
                  <a:pt x="149231" y="25692"/>
                </a:lnTo>
                <a:lnTo>
                  <a:pt x="149231" y="25684"/>
                </a:lnTo>
                <a:lnTo>
                  <a:pt x="149237" y="25677"/>
                </a:lnTo>
                <a:lnTo>
                  <a:pt x="149243" y="25673"/>
                </a:lnTo>
                <a:lnTo>
                  <a:pt x="149246" y="25663"/>
                </a:lnTo>
                <a:lnTo>
                  <a:pt x="149239" y="25655"/>
                </a:lnTo>
                <a:lnTo>
                  <a:pt x="149227" y="25654"/>
                </a:lnTo>
                <a:lnTo>
                  <a:pt x="149222" y="25653"/>
                </a:lnTo>
                <a:lnTo>
                  <a:pt x="149211" y="25644"/>
                </a:lnTo>
                <a:lnTo>
                  <a:pt x="149201" y="25636"/>
                </a:lnTo>
                <a:lnTo>
                  <a:pt x="149189" y="25640"/>
                </a:lnTo>
                <a:lnTo>
                  <a:pt x="149182" y="25645"/>
                </a:lnTo>
                <a:lnTo>
                  <a:pt x="149174" y="25651"/>
                </a:lnTo>
                <a:lnTo>
                  <a:pt x="149170" y="25655"/>
                </a:lnTo>
                <a:lnTo>
                  <a:pt x="149159" y="25662"/>
                </a:lnTo>
                <a:lnTo>
                  <a:pt x="149150" y="25663"/>
                </a:lnTo>
                <a:lnTo>
                  <a:pt x="149145" y="25660"/>
                </a:lnTo>
                <a:lnTo>
                  <a:pt x="149141" y="25653"/>
                </a:lnTo>
                <a:lnTo>
                  <a:pt x="149140" y="25645"/>
                </a:lnTo>
                <a:lnTo>
                  <a:pt x="149141" y="25638"/>
                </a:lnTo>
                <a:lnTo>
                  <a:pt x="149149" y="25631"/>
                </a:lnTo>
                <a:lnTo>
                  <a:pt x="149154" y="25626"/>
                </a:lnTo>
                <a:lnTo>
                  <a:pt x="149155" y="25619"/>
                </a:lnTo>
                <a:lnTo>
                  <a:pt x="149145" y="25615"/>
                </a:lnTo>
                <a:lnTo>
                  <a:pt x="149128" y="25609"/>
                </a:lnTo>
                <a:lnTo>
                  <a:pt x="149122" y="25616"/>
                </a:lnTo>
                <a:lnTo>
                  <a:pt x="149120" y="25622"/>
                </a:lnTo>
                <a:lnTo>
                  <a:pt x="149116" y="25625"/>
                </a:lnTo>
                <a:lnTo>
                  <a:pt x="149099" y="25624"/>
                </a:lnTo>
                <a:lnTo>
                  <a:pt x="149084" y="25628"/>
                </a:lnTo>
                <a:lnTo>
                  <a:pt x="149059" y="25637"/>
                </a:lnTo>
                <a:lnTo>
                  <a:pt x="149039" y="25644"/>
                </a:lnTo>
                <a:lnTo>
                  <a:pt x="149011" y="25654"/>
                </a:lnTo>
                <a:lnTo>
                  <a:pt x="148994" y="25656"/>
                </a:lnTo>
                <a:lnTo>
                  <a:pt x="148983" y="25647"/>
                </a:lnTo>
                <a:lnTo>
                  <a:pt x="148976" y="25638"/>
                </a:lnTo>
                <a:lnTo>
                  <a:pt x="148961" y="25635"/>
                </a:lnTo>
                <a:lnTo>
                  <a:pt x="148941" y="25631"/>
                </a:lnTo>
                <a:lnTo>
                  <a:pt x="148936" y="25631"/>
                </a:lnTo>
                <a:lnTo>
                  <a:pt x="148924" y="25631"/>
                </a:lnTo>
                <a:lnTo>
                  <a:pt x="148909" y="25625"/>
                </a:lnTo>
                <a:lnTo>
                  <a:pt x="148894" y="25625"/>
                </a:lnTo>
                <a:lnTo>
                  <a:pt x="148884" y="25623"/>
                </a:lnTo>
                <a:lnTo>
                  <a:pt x="148875" y="25616"/>
                </a:lnTo>
                <a:lnTo>
                  <a:pt x="148862" y="25605"/>
                </a:lnTo>
                <a:lnTo>
                  <a:pt x="148855" y="25597"/>
                </a:lnTo>
                <a:lnTo>
                  <a:pt x="148839" y="25598"/>
                </a:lnTo>
                <a:lnTo>
                  <a:pt x="148832" y="25603"/>
                </a:lnTo>
                <a:lnTo>
                  <a:pt x="148826" y="25606"/>
                </a:lnTo>
                <a:lnTo>
                  <a:pt x="148824" y="25612"/>
                </a:lnTo>
                <a:lnTo>
                  <a:pt x="148818" y="25615"/>
                </a:lnTo>
                <a:lnTo>
                  <a:pt x="148797" y="25617"/>
                </a:lnTo>
                <a:lnTo>
                  <a:pt x="148784" y="25611"/>
                </a:lnTo>
                <a:lnTo>
                  <a:pt x="148770" y="25588"/>
                </a:lnTo>
                <a:lnTo>
                  <a:pt x="148770" y="25574"/>
                </a:lnTo>
                <a:lnTo>
                  <a:pt x="148768" y="25559"/>
                </a:lnTo>
                <a:lnTo>
                  <a:pt x="148763" y="25550"/>
                </a:lnTo>
                <a:lnTo>
                  <a:pt x="148747" y="25548"/>
                </a:lnTo>
                <a:lnTo>
                  <a:pt x="148733" y="25538"/>
                </a:lnTo>
                <a:lnTo>
                  <a:pt x="148720" y="25519"/>
                </a:lnTo>
                <a:lnTo>
                  <a:pt x="148716" y="25498"/>
                </a:lnTo>
                <a:lnTo>
                  <a:pt x="148714" y="25481"/>
                </a:lnTo>
                <a:lnTo>
                  <a:pt x="148712" y="25467"/>
                </a:lnTo>
                <a:lnTo>
                  <a:pt x="148717" y="25453"/>
                </a:lnTo>
                <a:lnTo>
                  <a:pt x="148717" y="25452"/>
                </a:lnTo>
                <a:lnTo>
                  <a:pt x="148723" y="25449"/>
                </a:lnTo>
                <a:lnTo>
                  <a:pt x="148730" y="25444"/>
                </a:lnTo>
                <a:lnTo>
                  <a:pt x="148737" y="25437"/>
                </a:lnTo>
                <a:lnTo>
                  <a:pt x="148741" y="25430"/>
                </a:lnTo>
                <a:lnTo>
                  <a:pt x="148744" y="25422"/>
                </a:lnTo>
                <a:lnTo>
                  <a:pt x="148749" y="25418"/>
                </a:lnTo>
                <a:lnTo>
                  <a:pt x="148750" y="25411"/>
                </a:lnTo>
                <a:lnTo>
                  <a:pt x="148742" y="25404"/>
                </a:lnTo>
                <a:lnTo>
                  <a:pt x="148731" y="25403"/>
                </a:lnTo>
                <a:lnTo>
                  <a:pt x="148721" y="25401"/>
                </a:lnTo>
                <a:lnTo>
                  <a:pt x="148707" y="25409"/>
                </a:lnTo>
                <a:lnTo>
                  <a:pt x="148699" y="25411"/>
                </a:lnTo>
                <a:lnTo>
                  <a:pt x="148682" y="25412"/>
                </a:lnTo>
                <a:lnTo>
                  <a:pt x="148673" y="25400"/>
                </a:lnTo>
                <a:lnTo>
                  <a:pt x="148670" y="25385"/>
                </a:lnTo>
                <a:lnTo>
                  <a:pt x="148675" y="25381"/>
                </a:lnTo>
                <a:lnTo>
                  <a:pt x="148693" y="25376"/>
                </a:lnTo>
                <a:lnTo>
                  <a:pt x="148701" y="25376"/>
                </a:lnTo>
                <a:lnTo>
                  <a:pt x="148706" y="25365"/>
                </a:lnTo>
                <a:lnTo>
                  <a:pt x="148702" y="25355"/>
                </a:lnTo>
                <a:lnTo>
                  <a:pt x="148693" y="25347"/>
                </a:lnTo>
                <a:lnTo>
                  <a:pt x="148681" y="25342"/>
                </a:lnTo>
                <a:lnTo>
                  <a:pt x="148672" y="25331"/>
                </a:lnTo>
                <a:lnTo>
                  <a:pt x="148665" y="25321"/>
                </a:lnTo>
                <a:lnTo>
                  <a:pt x="148660" y="25302"/>
                </a:lnTo>
                <a:lnTo>
                  <a:pt x="148659" y="25289"/>
                </a:lnTo>
                <a:lnTo>
                  <a:pt x="148651" y="25277"/>
                </a:lnTo>
                <a:lnTo>
                  <a:pt x="148633" y="25254"/>
                </a:lnTo>
                <a:lnTo>
                  <a:pt x="148621" y="25235"/>
                </a:lnTo>
                <a:lnTo>
                  <a:pt x="148614" y="25219"/>
                </a:lnTo>
                <a:lnTo>
                  <a:pt x="148608" y="25205"/>
                </a:lnTo>
                <a:lnTo>
                  <a:pt x="148603" y="25186"/>
                </a:lnTo>
                <a:lnTo>
                  <a:pt x="148602" y="25183"/>
                </a:lnTo>
                <a:lnTo>
                  <a:pt x="148591" y="25170"/>
                </a:lnTo>
                <a:lnTo>
                  <a:pt x="148591" y="25161"/>
                </a:lnTo>
                <a:lnTo>
                  <a:pt x="148590" y="25150"/>
                </a:lnTo>
                <a:lnTo>
                  <a:pt x="148596" y="25143"/>
                </a:lnTo>
                <a:lnTo>
                  <a:pt x="148596" y="25135"/>
                </a:lnTo>
                <a:lnTo>
                  <a:pt x="148594" y="25121"/>
                </a:lnTo>
                <a:lnTo>
                  <a:pt x="148591" y="25111"/>
                </a:lnTo>
                <a:lnTo>
                  <a:pt x="148593" y="25105"/>
                </a:lnTo>
                <a:lnTo>
                  <a:pt x="148596" y="25101"/>
                </a:lnTo>
                <a:lnTo>
                  <a:pt x="148597" y="25091"/>
                </a:lnTo>
                <a:lnTo>
                  <a:pt x="148596" y="25081"/>
                </a:lnTo>
                <a:lnTo>
                  <a:pt x="148593" y="25074"/>
                </a:lnTo>
                <a:lnTo>
                  <a:pt x="148593" y="25062"/>
                </a:lnTo>
                <a:lnTo>
                  <a:pt x="148590" y="25047"/>
                </a:lnTo>
                <a:lnTo>
                  <a:pt x="148581" y="25033"/>
                </a:lnTo>
                <a:lnTo>
                  <a:pt x="148574" y="25007"/>
                </a:lnTo>
                <a:lnTo>
                  <a:pt x="148561" y="24993"/>
                </a:lnTo>
                <a:lnTo>
                  <a:pt x="148547" y="24984"/>
                </a:lnTo>
                <a:lnTo>
                  <a:pt x="148534" y="24975"/>
                </a:lnTo>
                <a:lnTo>
                  <a:pt x="148533" y="24964"/>
                </a:lnTo>
                <a:lnTo>
                  <a:pt x="148537" y="24958"/>
                </a:lnTo>
                <a:lnTo>
                  <a:pt x="148546" y="24953"/>
                </a:lnTo>
                <a:lnTo>
                  <a:pt x="148551" y="24946"/>
                </a:lnTo>
                <a:lnTo>
                  <a:pt x="148553" y="24935"/>
                </a:lnTo>
                <a:lnTo>
                  <a:pt x="148548" y="24927"/>
                </a:lnTo>
                <a:lnTo>
                  <a:pt x="148534" y="24917"/>
                </a:lnTo>
                <a:lnTo>
                  <a:pt x="148525" y="24909"/>
                </a:lnTo>
                <a:lnTo>
                  <a:pt x="148516" y="24892"/>
                </a:lnTo>
                <a:lnTo>
                  <a:pt x="148498" y="24882"/>
                </a:lnTo>
                <a:lnTo>
                  <a:pt x="148485" y="24874"/>
                </a:lnTo>
                <a:lnTo>
                  <a:pt x="148458" y="24883"/>
                </a:lnTo>
                <a:lnTo>
                  <a:pt x="148447" y="24892"/>
                </a:lnTo>
                <a:lnTo>
                  <a:pt x="148441" y="24905"/>
                </a:lnTo>
                <a:lnTo>
                  <a:pt x="148429" y="24912"/>
                </a:lnTo>
                <a:lnTo>
                  <a:pt x="148414" y="24918"/>
                </a:lnTo>
                <a:lnTo>
                  <a:pt x="148400" y="24921"/>
                </a:lnTo>
                <a:lnTo>
                  <a:pt x="148384" y="24929"/>
                </a:lnTo>
                <a:lnTo>
                  <a:pt x="148366" y="24941"/>
                </a:lnTo>
                <a:lnTo>
                  <a:pt x="148360" y="24956"/>
                </a:lnTo>
                <a:lnTo>
                  <a:pt x="148359" y="24970"/>
                </a:lnTo>
                <a:lnTo>
                  <a:pt x="148360" y="24987"/>
                </a:lnTo>
                <a:lnTo>
                  <a:pt x="148353" y="25003"/>
                </a:lnTo>
                <a:lnTo>
                  <a:pt x="148345" y="25006"/>
                </a:lnTo>
                <a:lnTo>
                  <a:pt x="148345" y="25006"/>
                </a:lnTo>
                <a:lnTo>
                  <a:pt x="148339" y="25006"/>
                </a:lnTo>
                <a:lnTo>
                  <a:pt x="148321" y="25000"/>
                </a:lnTo>
                <a:lnTo>
                  <a:pt x="148307" y="25002"/>
                </a:lnTo>
                <a:lnTo>
                  <a:pt x="148289" y="25011"/>
                </a:lnTo>
                <a:lnTo>
                  <a:pt x="148267" y="25022"/>
                </a:lnTo>
                <a:lnTo>
                  <a:pt x="148249" y="25034"/>
                </a:lnTo>
                <a:lnTo>
                  <a:pt x="148248" y="25048"/>
                </a:lnTo>
                <a:lnTo>
                  <a:pt x="148245" y="25070"/>
                </a:lnTo>
                <a:lnTo>
                  <a:pt x="148240" y="25082"/>
                </a:lnTo>
                <a:lnTo>
                  <a:pt x="148227" y="25086"/>
                </a:lnTo>
                <a:lnTo>
                  <a:pt x="148192" y="25086"/>
                </a:lnTo>
                <a:lnTo>
                  <a:pt x="148183" y="25090"/>
                </a:lnTo>
                <a:lnTo>
                  <a:pt x="148175" y="25096"/>
                </a:lnTo>
                <a:lnTo>
                  <a:pt x="148163" y="25104"/>
                </a:lnTo>
                <a:lnTo>
                  <a:pt x="148153" y="25109"/>
                </a:lnTo>
                <a:lnTo>
                  <a:pt x="148142" y="25112"/>
                </a:lnTo>
                <a:lnTo>
                  <a:pt x="148135" y="25115"/>
                </a:lnTo>
                <a:lnTo>
                  <a:pt x="148130" y="25112"/>
                </a:lnTo>
                <a:lnTo>
                  <a:pt x="148120" y="25105"/>
                </a:lnTo>
                <a:lnTo>
                  <a:pt x="148109" y="25093"/>
                </a:lnTo>
                <a:lnTo>
                  <a:pt x="148101" y="25072"/>
                </a:lnTo>
                <a:lnTo>
                  <a:pt x="148094" y="25058"/>
                </a:lnTo>
                <a:lnTo>
                  <a:pt x="148084" y="25056"/>
                </a:lnTo>
                <a:lnTo>
                  <a:pt x="148074" y="25054"/>
                </a:lnTo>
                <a:lnTo>
                  <a:pt x="148048" y="25050"/>
                </a:lnTo>
                <a:lnTo>
                  <a:pt x="148027" y="25043"/>
                </a:lnTo>
                <a:lnTo>
                  <a:pt x="148009" y="25037"/>
                </a:lnTo>
                <a:lnTo>
                  <a:pt x="147993" y="25032"/>
                </a:lnTo>
                <a:lnTo>
                  <a:pt x="147986" y="25026"/>
                </a:lnTo>
                <a:lnTo>
                  <a:pt x="147987" y="25005"/>
                </a:lnTo>
                <a:lnTo>
                  <a:pt x="147994" y="24990"/>
                </a:lnTo>
                <a:lnTo>
                  <a:pt x="147997" y="24967"/>
                </a:lnTo>
                <a:lnTo>
                  <a:pt x="148000" y="24954"/>
                </a:lnTo>
                <a:lnTo>
                  <a:pt x="147999" y="24941"/>
                </a:lnTo>
                <a:lnTo>
                  <a:pt x="147997" y="24934"/>
                </a:lnTo>
                <a:lnTo>
                  <a:pt x="148000" y="24898"/>
                </a:lnTo>
                <a:lnTo>
                  <a:pt x="147992" y="24877"/>
                </a:lnTo>
                <a:lnTo>
                  <a:pt x="147983" y="24857"/>
                </a:lnTo>
                <a:lnTo>
                  <a:pt x="147971" y="24835"/>
                </a:lnTo>
                <a:lnTo>
                  <a:pt x="147959" y="24815"/>
                </a:lnTo>
                <a:lnTo>
                  <a:pt x="147941" y="24797"/>
                </a:lnTo>
                <a:lnTo>
                  <a:pt x="147927" y="24782"/>
                </a:lnTo>
                <a:lnTo>
                  <a:pt x="147917" y="24764"/>
                </a:lnTo>
                <a:lnTo>
                  <a:pt x="147909" y="24739"/>
                </a:lnTo>
                <a:lnTo>
                  <a:pt x="147904" y="24715"/>
                </a:lnTo>
                <a:lnTo>
                  <a:pt x="147905" y="24711"/>
                </a:lnTo>
                <a:lnTo>
                  <a:pt x="147910" y="24679"/>
                </a:lnTo>
                <a:lnTo>
                  <a:pt x="147910" y="24678"/>
                </a:lnTo>
                <a:lnTo>
                  <a:pt x="147919" y="24660"/>
                </a:lnTo>
                <a:lnTo>
                  <a:pt x="147930" y="24645"/>
                </a:lnTo>
                <a:lnTo>
                  <a:pt x="147940" y="24632"/>
                </a:lnTo>
                <a:lnTo>
                  <a:pt x="147941" y="24625"/>
                </a:lnTo>
                <a:lnTo>
                  <a:pt x="147952" y="24616"/>
                </a:lnTo>
                <a:lnTo>
                  <a:pt x="147958" y="24616"/>
                </a:lnTo>
                <a:lnTo>
                  <a:pt x="147964" y="24621"/>
                </a:lnTo>
                <a:lnTo>
                  <a:pt x="147972" y="24624"/>
                </a:lnTo>
                <a:lnTo>
                  <a:pt x="147987" y="24616"/>
                </a:lnTo>
                <a:lnTo>
                  <a:pt x="147999" y="24600"/>
                </a:lnTo>
                <a:lnTo>
                  <a:pt x="148004" y="24583"/>
                </a:lnTo>
                <a:lnTo>
                  <a:pt x="148000" y="24570"/>
                </a:lnTo>
                <a:lnTo>
                  <a:pt x="147989" y="24561"/>
                </a:lnTo>
                <a:lnTo>
                  <a:pt x="147976" y="24547"/>
                </a:lnTo>
                <a:lnTo>
                  <a:pt x="147971" y="24532"/>
                </a:lnTo>
                <a:lnTo>
                  <a:pt x="147959" y="24520"/>
                </a:lnTo>
                <a:lnTo>
                  <a:pt x="147943" y="24519"/>
                </a:lnTo>
                <a:lnTo>
                  <a:pt x="147932" y="24519"/>
                </a:lnTo>
                <a:lnTo>
                  <a:pt x="147922" y="24525"/>
                </a:lnTo>
                <a:lnTo>
                  <a:pt x="147913" y="24530"/>
                </a:lnTo>
                <a:lnTo>
                  <a:pt x="147896" y="24541"/>
                </a:lnTo>
                <a:lnTo>
                  <a:pt x="147884" y="24541"/>
                </a:lnTo>
                <a:lnTo>
                  <a:pt x="147875" y="24534"/>
                </a:lnTo>
                <a:lnTo>
                  <a:pt x="147866" y="24523"/>
                </a:lnTo>
                <a:lnTo>
                  <a:pt x="147867" y="24513"/>
                </a:lnTo>
                <a:lnTo>
                  <a:pt x="147861" y="24505"/>
                </a:lnTo>
                <a:lnTo>
                  <a:pt x="147861" y="24505"/>
                </a:lnTo>
                <a:lnTo>
                  <a:pt x="147859" y="24504"/>
                </a:lnTo>
                <a:lnTo>
                  <a:pt x="147856" y="24503"/>
                </a:lnTo>
                <a:lnTo>
                  <a:pt x="147842" y="24503"/>
                </a:lnTo>
                <a:lnTo>
                  <a:pt x="147834" y="24500"/>
                </a:lnTo>
                <a:lnTo>
                  <a:pt x="147830" y="24495"/>
                </a:lnTo>
                <a:lnTo>
                  <a:pt x="147826" y="24489"/>
                </a:lnTo>
                <a:lnTo>
                  <a:pt x="147826" y="24481"/>
                </a:lnTo>
                <a:lnTo>
                  <a:pt x="147826" y="24467"/>
                </a:lnTo>
                <a:lnTo>
                  <a:pt x="147832" y="24457"/>
                </a:lnTo>
                <a:lnTo>
                  <a:pt x="147835" y="24444"/>
                </a:lnTo>
                <a:lnTo>
                  <a:pt x="147835" y="24429"/>
                </a:lnTo>
                <a:lnTo>
                  <a:pt x="147836" y="24415"/>
                </a:lnTo>
                <a:lnTo>
                  <a:pt x="147834" y="24400"/>
                </a:lnTo>
                <a:lnTo>
                  <a:pt x="147831" y="24383"/>
                </a:lnTo>
                <a:lnTo>
                  <a:pt x="147827" y="24367"/>
                </a:lnTo>
                <a:lnTo>
                  <a:pt x="147821" y="24346"/>
                </a:lnTo>
                <a:lnTo>
                  <a:pt x="147810" y="24326"/>
                </a:lnTo>
                <a:lnTo>
                  <a:pt x="147798" y="24308"/>
                </a:lnTo>
                <a:lnTo>
                  <a:pt x="147794" y="24298"/>
                </a:lnTo>
                <a:lnTo>
                  <a:pt x="147791" y="24288"/>
                </a:lnTo>
                <a:lnTo>
                  <a:pt x="147784" y="24278"/>
                </a:lnTo>
                <a:lnTo>
                  <a:pt x="147777" y="24270"/>
                </a:lnTo>
                <a:lnTo>
                  <a:pt x="147766" y="24264"/>
                </a:lnTo>
                <a:lnTo>
                  <a:pt x="147748" y="24266"/>
                </a:lnTo>
                <a:lnTo>
                  <a:pt x="147735" y="24273"/>
                </a:lnTo>
                <a:lnTo>
                  <a:pt x="147727" y="24280"/>
                </a:lnTo>
                <a:lnTo>
                  <a:pt x="147714" y="24284"/>
                </a:lnTo>
                <a:lnTo>
                  <a:pt x="147701" y="24283"/>
                </a:lnTo>
                <a:lnTo>
                  <a:pt x="147689" y="24274"/>
                </a:lnTo>
                <a:lnTo>
                  <a:pt x="147689" y="24265"/>
                </a:lnTo>
                <a:lnTo>
                  <a:pt x="147688" y="24261"/>
                </a:lnTo>
                <a:lnTo>
                  <a:pt x="147689" y="24259"/>
                </a:lnTo>
                <a:lnTo>
                  <a:pt x="147690" y="24256"/>
                </a:lnTo>
                <a:lnTo>
                  <a:pt x="147694" y="24245"/>
                </a:lnTo>
                <a:lnTo>
                  <a:pt x="147694" y="24243"/>
                </a:lnTo>
                <a:lnTo>
                  <a:pt x="147698" y="24229"/>
                </a:lnTo>
                <a:lnTo>
                  <a:pt x="147701" y="24210"/>
                </a:lnTo>
                <a:lnTo>
                  <a:pt x="147706" y="24195"/>
                </a:lnTo>
                <a:lnTo>
                  <a:pt x="147710" y="24176"/>
                </a:lnTo>
                <a:lnTo>
                  <a:pt x="147715" y="24166"/>
                </a:lnTo>
                <a:lnTo>
                  <a:pt x="147721" y="24155"/>
                </a:lnTo>
                <a:lnTo>
                  <a:pt x="147719" y="24142"/>
                </a:lnTo>
                <a:lnTo>
                  <a:pt x="147707" y="24123"/>
                </a:lnTo>
                <a:lnTo>
                  <a:pt x="147700" y="24100"/>
                </a:lnTo>
                <a:lnTo>
                  <a:pt x="147700" y="24088"/>
                </a:lnTo>
                <a:lnTo>
                  <a:pt x="147703" y="24075"/>
                </a:lnTo>
                <a:lnTo>
                  <a:pt x="147707" y="24069"/>
                </a:lnTo>
                <a:lnTo>
                  <a:pt x="147712" y="24068"/>
                </a:lnTo>
                <a:lnTo>
                  <a:pt x="147721" y="24057"/>
                </a:lnTo>
                <a:lnTo>
                  <a:pt x="147723" y="24047"/>
                </a:lnTo>
                <a:lnTo>
                  <a:pt x="147728" y="24035"/>
                </a:lnTo>
                <a:lnTo>
                  <a:pt x="147730" y="24024"/>
                </a:lnTo>
                <a:lnTo>
                  <a:pt x="147735" y="24010"/>
                </a:lnTo>
                <a:lnTo>
                  <a:pt x="147737" y="24000"/>
                </a:lnTo>
                <a:lnTo>
                  <a:pt x="147743" y="23996"/>
                </a:lnTo>
                <a:lnTo>
                  <a:pt x="147747" y="24000"/>
                </a:lnTo>
                <a:lnTo>
                  <a:pt x="147750" y="24006"/>
                </a:lnTo>
                <a:lnTo>
                  <a:pt x="147758" y="24012"/>
                </a:lnTo>
                <a:lnTo>
                  <a:pt x="147764" y="24016"/>
                </a:lnTo>
                <a:lnTo>
                  <a:pt x="147770" y="24017"/>
                </a:lnTo>
                <a:lnTo>
                  <a:pt x="147779" y="24008"/>
                </a:lnTo>
                <a:lnTo>
                  <a:pt x="147789" y="23993"/>
                </a:lnTo>
                <a:lnTo>
                  <a:pt x="147801" y="23988"/>
                </a:lnTo>
                <a:lnTo>
                  <a:pt x="147812" y="23988"/>
                </a:lnTo>
                <a:lnTo>
                  <a:pt x="147827" y="23988"/>
                </a:lnTo>
                <a:lnTo>
                  <a:pt x="147843" y="23990"/>
                </a:lnTo>
                <a:lnTo>
                  <a:pt x="147855" y="23991"/>
                </a:lnTo>
                <a:lnTo>
                  <a:pt x="147874" y="23995"/>
                </a:lnTo>
                <a:lnTo>
                  <a:pt x="147884" y="23990"/>
                </a:lnTo>
                <a:lnTo>
                  <a:pt x="147887" y="23977"/>
                </a:lnTo>
                <a:lnTo>
                  <a:pt x="147883" y="23963"/>
                </a:lnTo>
                <a:lnTo>
                  <a:pt x="147874" y="23942"/>
                </a:lnTo>
                <a:lnTo>
                  <a:pt x="147862" y="23925"/>
                </a:lnTo>
                <a:lnTo>
                  <a:pt x="147846" y="23915"/>
                </a:lnTo>
                <a:lnTo>
                  <a:pt x="147833" y="23908"/>
                </a:lnTo>
                <a:lnTo>
                  <a:pt x="147828" y="23894"/>
                </a:lnTo>
                <a:lnTo>
                  <a:pt x="147829" y="23876"/>
                </a:lnTo>
                <a:lnTo>
                  <a:pt x="147839" y="23863"/>
                </a:lnTo>
                <a:lnTo>
                  <a:pt x="147841" y="23844"/>
                </a:lnTo>
                <a:lnTo>
                  <a:pt x="147841" y="23825"/>
                </a:lnTo>
                <a:lnTo>
                  <a:pt x="147836" y="23803"/>
                </a:lnTo>
                <a:lnTo>
                  <a:pt x="147826" y="23788"/>
                </a:lnTo>
                <a:lnTo>
                  <a:pt x="147812" y="23777"/>
                </a:lnTo>
                <a:lnTo>
                  <a:pt x="147803" y="23764"/>
                </a:lnTo>
                <a:lnTo>
                  <a:pt x="147801" y="23750"/>
                </a:lnTo>
                <a:lnTo>
                  <a:pt x="147801" y="23737"/>
                </a:lnTo>
                <a:lnTo>
                  <a:pt x="147812" y="23727"/>
                </a:lnTo>
                <a:lnTo>
                  <a:pt x="147826" y="23720"/>
                </a:lnTo>
                <a:lnTo>
                  <a:pt x="147835" y="23707"/>
                </a:lnTo>
                <a:lnTo>
                  <a:pt x="147833" y="23691"/>
                </a:lnTo>
                <a:lnTo>
                  <a:pt x="147827" y="23673"/>
                </a:lnTo>
                <a:lnTo>
                  <a:pt x="147815" y="23673"/>
                </a:lnTo>
                <a:lnTo>
                  <a:pt x="147807" y="23679"/>
                </a:lnTo>
                <a:lnTo>
                  <a:pt x="147798" y="23672"/>
                </a:lnTo>
                <a:lnTo>
                  <a:pt x="147798" y="23657"/>
                </a:lnTo>
                <a:lnTo>
                  <a:pt x="147804" y="23647"/>
                </a:lnTo>
                <a:lnTo>
                  <a:pt x="147807" y="23638"/>
                </a:lnTo>
                <a:lnTo>
                  <a:pt x="147807" y="23630"/>
                </a:lnTo>
                <a:lnTo>
                  <a:pt x="147800" y="23620"/>
                </a:lnTo>
                <a:lnTo>
                  <a:pt x="147772" y="23610"/>
                </a:lnTo>
                <a:lnTo>
                  <a:pt x="147759" y="23604"/>
                </a:lnTo>
                <a:lnTo>
                  <a:pt x="147749" y="23599"/>
                </a:lnTo>
                <a:lnTo>
                  <a:pt x="147729" y="23596"/>
                </a:lnTo>
                <a:lnTo>
                  <a:pt x="147719" y="23589"/>
                </a:lnTo>
                <a:lnTo>
                  <a:pt x="147709" y="23582"/>
                </a:lnTo>
                <a:lnTo>
                  <a:pt x="147700" y="23583"/>
                </a:lnTo>
                <a:lnTo>
                  <a:pt x="147698" y="23584"/>
                </a:lnTo>
                <a:lnTo>
                  <a:pt x="147694" y="23586"/>
                </a:lnTo>
                <a:lnTo>
                  <a:pt x="147682" y="23584"/>
                </a:lnTo>
                <a:lnTo>
                  <a:pt x="147671" y="23575"/>
                </a:lnTo>
                <a:lnTo>
                  <a:pt x="147666" y="23571"/>
                </a:lnTo>
                <a:lnTo>
                  <a:pt x="147664" y="23561"/>
                </a:lnTo>
                <a:lnTo>
                  <a:pt x="147661" y="23546"/>
                </a:lnTo>
                <a:lnTo>
                  <a:pt x="147659" y="23535"/>
                </a:lnTo>
                <a:lnTo>
                  <a:pt x="147644" y="23523"/>
                </a:lnTo>
                <a:lnTo>
                  <a:pt x="147631" y="23521"/>
                </a:lnTo>
                <a:lnTo>
                  <a:pt x="147613" y="23517"/>
                </a:lnTo>
                <a:lnTo>
                  <a:pt x="147597" y="23517"/>
                </a:lnTo>
                <a:lnTo>
                  <a:pt x="147589" y="23518"/>
                </a:lnTo>
                <a:lnTo>
                  <a:pt x="147577" y="23508"/>
                </a:lnTo>
                <a:lnTo>
                  <a:pt x="147574" y="23503"/>
                </a:lnTo>
                <a:lnTo>
                  <a:pt x="147574" y="23491"/>
                </a:lnTo>
                <a:lnTo>
                  <a:pt x="147570" y="23480"/>
                </a:lnTo>
                <a:lnTo>
                  <a:pt x="147567" y="23473"/>
                </a:lnTo>
                <a:lnTo>
                  <a:pt x="147564" y="23459"/>
                </a:lnTo>
                <a:lnTo>
                  <a:pt x="147562" y="23445"/>
                </a:lnTo>
                <a:lnTo>
                  <a:pt x="147557" y="23438"/>
                </a:lnTo>
                <a:lnTo>
                  <a:pt x="147541" y="23434"/>
                </a:lnTo>
                <a:lnTo>
                  <a:pt x="147532" y="23429"/>
                </a:lnTo>
                <a:lnTo>
                  <a:pt x="147529" y="23425"/>
                </a:lnTo>
                <a:lnTo>
                  <a:pt x="147538" y="23410"/>
                </a:lnTo>
                <a:lnTo>
                  <a:pt x="147541" y="23407"/>
                </a:lnTo>
                <a:lnTo>
                  <a:pt x="147542" y="23400"/>
                </a:lnTo>
                <a:lnTo>
                  <a:pt x="147542" y="23390"/>
                </a:lnTo>
                <a:lnTo>
                  <a:pt x="147546" y="23378"/>
                </a:lnTo>
                <a:lnTo>
                  <a:pt x="147549" y="23376"/>
                </a:lnTo>
                <a:lnTo>
                  <a:pt x="147553" y="23372"/>
                </a:lnTo>
                <a:lnTo>
                  <a:pt x="147557" y="23373"/>
                </a:lnTo>
                <a:lnTo>
                  <a:pt x="147560" y="23375"/>
                </a:lnTo>
                <a:lnTo>
                  <a:pt x="147566" y="23367"/>
                </a:lnTo>
                <a:lnTo>
                  <a:pt x="147562" y="23360"/>
                </a:lnTo>
                <a:lnTo>
                  <a:pt x="147553" y="23350"/>
                </a:lnTo>
                <a:lnTo>
                  <a:pt x="147552" y="23338"/>
                </a:lnTo>
                <a:lnTo>
                  <a:pt x="147553" y="23325"/>
                </a:lnTo>
                <a:lnTo>
                  <a:pt x="147553" y="23314"/>
                </a:lnTo>
                <a:lnTo>
                  <a:pt x="147548" y="23302"/>
                </a:lnTo>
                <a:lnTo>
                  <a:pt x="147534" y="23295"/>
                </a:lnTo>
                <a:lnTo>
                  <a:pt x="147522" y="23291"/>
                </a:lnTo>
                <a:lnTo>
                  <a:pt x="147507" y="23288"/>
                </a:lnTo>
                <a:lnTo>
                  <a:pt x="147492" y="23279"/>
                </a:lnTo>
                <a:lnTo>
                  <a:pt x="147478" y="23266"/>
                </a:lnTo>
                <a:lnTo>
                  <a:pt x="147469" y="23246"/>
                </a:lnTo>
                <a:lnTo>
                  <a:pt x="147464" y="23228"/>
                </a:lnTo>
                <a:lnTo>
                  <a:pt x="147458" y="23216"/>
                </a:lnTo>
                <a:lnTo>
                  <a:pt x="147450" y="23198"/>
                </a:lnTo>
                <a:lnTo>
                  <a:pt x="147437" y="23185"/>
                </a:lnTo>
                <a:lnTo>
                  <a:pt x="147429" y="23183"/>
                </a:lnTo>
                <a:lnTo>
                  <a:pt x="147416" y="23191"/>
                </a:lnTo>
                <a:lnTo>
                  <a:pt x="147414" y="23196"/>
                </a:lnTo>
                <a:lnTo>
                  <a:pt x="147414" y="23202"/>
                </a:lnTo>
                <a:lnTo>
                  <a:pt x="147414" y="23203"/>
                </a:lnTo>
                <a:lnTo>
                  <a:pt x="147417" y="23207"/>
                </a:lnTo>
                <a:lnTo>
                  <a:pt x="147426" y="23211"/>
                </a:lnTo>
                <a:lnTo>
                  <a:pt x="147428" y="23215"/>
                </a:lnTo>
                <a:lnTo>
                  <a:pt x="147428" y="23220"/>
                </a:lnTo>
                <a:lnTo>
                  <a:pt x="147421" y="23223"/>
                </a:lnTo>
                <a:lnTo>
                  <a:pt x="147414" y="23224"/>
                </a:lnTo>
                <a:lnTo>
                  <a:pt x="147407" y="23225"/>
                </a:lnTo>
                <a:lnTo>
                  <a:pt x="147407" y="23230"/>
                </a:lnTo>
                <a:lnTo>
                  <a:pt x="147407" y="23232"/>
                </a:lnTo>
                <a:lnTo>
                  <a:pt x="147412" y="23235"/>
                </a:lnTo>
                <a:lnTo>
                  <a:pt x="147419" y="23239"/>
                </a:lnTo>
                <a:lnTo>
                  <a:pt x="147422" y="23244"/>
                </a:lnTo>
                <a:lnTo>
                  <a:pt x="147417" y="23250"/>
                </a:lnTo>
                <a:lnTo>
                  <a:pt x="147408" y="23253"/>
                </a:lnTo>
                <a:lnTo>
                  <a:pt x="147402" y="23251"/>
                </a:lnTo>
                <a:lnTo>
                  <a:pt x="147393" y="23244"/>
                </a:lnTo>
                <a:lnTo>
                  <a:pt x="147381" y="23250"/>
                </a:lnTo>
                <a:lnTo>
                  <a:pt x="147375" y="23255"/>
                </a:lnTo>
                <a:lnTo>
                  <a:pt x="147372" y="23265"/>
                </a:lnTo>
                <a:lnTo>
                  <a:pt x="147370" y="23274"/>
                </a:lnTo>
                <a:lnTo>
                  <a:pt x="147367" y="23279"/>
                </a:lnTo>
                <a:lnTo>
                  <a:pt x="147358" y="23283"/>
                </a:lnTo>
                <a:lnTo>
                  <a:pt x="147363" y="23291"/>
                </a:lnTo>
                <a:lnTo>
                  <a:pt x="147366" y="23294"/>
                </a:lnTo>
                <a:lnTo>
                  <a:pt x="147370" y="23302"/>
                </a:lnTo>
                <a:lnTo>
                  <a:pt x="147371" y="23307"/>
                </a:lnTo>
                <a:lnTo>
                  <a:pt x="147358" y="23310"/>
                </a:lnTo>
                <a:lnTo>
                  <a:pt x="147347" y="23312"/>
                </a:lnTo>
                <a:lnTo>
                  <a:pt x="147330" y="23320"/>
                </a:lnTo>
                <a:lnTo>
                  <a:pt x="147323" y="23327"/>
                </a:lnTo>
                <a:lnTo>
                  <a:pt x="147309" y="23330"/>
                </a:lnTo>
                <a:lnTo>
                  <a:pt x="147298" y="23330"/>
                </a:lnTo>
                <a:lnTo>
                  <a:pt x="147295" y="23320"/>
                </a:lnTo>
                <a:lnTo>
                  <a:pt x="147296" y="23309"/>
                </a:lnTo>
                <a:lnTo>
                  <a:pt x="147296" y="23302"/>
                </a:lnTo>
                <a:lnTo>
                  <a:pt x="147291" y="23298"/>
                </a:lnTo>
                <a:lnTo>
                  <a:pt x="147279" y="23295"/>
                </a:lnTo>
                <a:lnTo>
                  <a:pt x="147268" y="23292"/>
                </a:lnTo>
                <a:lnTo>
                  <a:pt x="147262" y="23294"/>
                </a:lnTo>
                <a:lnTo>
                  <a:pt x="147260" y="23299"/>
                </a:lnTo>
                <a:lnTo>
                  <a:pt x="147258" y="23302"/>
                </a:lnTo>
                <a:lnTo>
                  <a:pt x="147248" y="23303"/>
                </a:lnTo>
                <a:lnTo>
                  <a:pt x="147241" y="23300"/>
                </a:lnTo>
                <a:lnTo>
                  <a:pt x="147235" y="23294"/>
                </a:lnTo>
                <a:lnTo>
                  <a:pt x="147223" y="23294"/>
                </a:lnTo>
                <a:lnTo>
                  <a:pt x="147212" y="23300"/>
                </a:lnTo>
                <a:lnTo>
                  <a:pt x="147206" y="23304"/>
                </a:lnTo>
                <a:lnTo>
                  <a:pt x="147193" y="23312"/>
                </a:lnTo>
                <a:lnTo>
                  <a:pt x="147182" y="23312"/>
                </a:lnTo>
                <a:lnTo>
                  <a:pt x="147167" y="23314"/>
                </a:lnTo>
                <a:lnTo>
                  <a:pt x="147156" y="23318"/>
                </a:lnTo>
                <a:lnTo>
                  <a:pt x="147146" y="23319"/>
                </a:lnTo>
                <a:lnTo>
                  <a:pt x="147137" y="23320"/>
                </a:lnTo>
                <a:lnTo>
                  <a:pt x="147128" y="23319"/>
                </a:lnTo>
                <a:lnTo>
                  <a:pt x="147123" y="23313"/>
                </a:lnTo>
                <a:lnTo>
                  <a:pt x="147116" y="23304"/>
                </a:lnTo>
                <a:lnTo>
                  <a:pt x="147113" y="23296"/>
                </a:lnTo>
                <a:lnTo>
                  <a:pt x="147113" y="23285"/>
                </a:lnTo>
                <a:lnTo>
                  <a:pt x="147113" y="23276"/>
                </a:lnTo>
                <a:lnTo>
                  <a:pt x="147112" y="23263"/>
                </a:lnTo>
                <a:lnTo>
                  <a:pt x="147115" y="23254"/>
                </a:lnTo>
                <a:lnTo>
                  <a:pt x="147139" y="23247"/>
                </a:lnTo>
                <a:lnTo>
                  <a:pt x="147141" y="23244"/>
                </a:lnTo>
                <a:lnTo>
                  <a:pt x="147150" y="23233"/>
                </a:lnTo>
                <a:lnTo>
                  <a:pt x="147155" y="23225"/>
                </a:lnTo>
                <a:lnTo>
                  <a:pt x="147156" y="23213"/>
                </a:lnTo>
                <a:lnTo>
                  <a:pt x="147156" y="23204"/>
                </a:lnTo>
                <a:lnTo>
                  <a:pt x="147150" y="23196"/>
                </a:lnTo>
                <a:lnTo>
                  <a:pt x="147142" y="23185"/>
                </a:lnTo>
                <a:lnTo>
                  <a:pt x="147137" y="23175"/>
                </a:lnTo>
                <a:lnTo>
                  <a:pt x="147132" y="23159"/>
                </a:lnTo>
                <a:lnTo>
                  <a:pt x="147129" y="23146"/>
                </a:lnTo>
                <a:lnTo>
                  <a:pt x="147126" y="23130"/>
                </a:lnTo>
                <a:lnTo>
                  <a:pt x="147123" y="23119"/>
                </a:lnTo>
                <a:lnTo>
                  <a:pt x="147120" y="23113"/>
                </a:lnTo>
                <a:lnTo>
                  <a:pt x="147112" y="23101"/>
                </a:lnTo>
                <a:lnTo>
                  <a:pt x="147106" y="23090"/>
                </a:lnTo>
                <a:lnTo>
                  <a:pt x="147100" y="23077"/>
                </a:lnTo>
                <a:lnTo>
                  <a:pt x="147093" y="23066"/>
                </a:lnTo>
                <a:lnTo>
                  <a:pt x="147091" y="23052"/>
                </a:lnTo>
                <a:lnTo>
                  <a:pt x="147091" y="23044"/>
                </a:lnTo>
                <a:lnTo>
                  <a:pt x="147092" y="23032"/>
                </a:lnTo>
                <a:lnTo>
                  <a:pt x="147092" y="23026"/>
                </a:lnTo>
                <a:lnTo>
                  <a:pt x="147091" y="23017"/>
                </a:lnTo>
                <a:lnTo>
                  <a:pt x="147080" y="23009"/>
                </a:lnTo>
                <a:lnTo>
                  <a:pt x="147070" y="23001"/>
                </a:lnTo>
                <a:lnTo>
                  <a:pt x="147059" y="22994"/>
                </a:lnTo>
                <a:lnTo>
                  <a:pt x="147043" y="22979"/>
                </a:lnTo>
                <a:lnTo>
                  <a:pt x="147032" y="22971"/>
                </a:lnTo>
                <a:lnTo>
                  <a:pt x="147021" y="22961"/>
                </a:lnTo>
                <a:lnTo>
                  <a:pt x="147018" y="22953"/>
                </a:lnTo>
                <a:lnTo>
                  <a:pt x="147020" y="22942"/>
                </a:lnTo>
                <a:lnTo>
                  <a:pt x="147025" y="22930"/>
                </a:lnTo>
                <a:lnTo>
                  <a:pt x="147032" y="22923"/>
                </a:lnTo>
                <a:lnTo>
                  <a:pt x="147045" y="22912"/>
                </a:lnTo>
                <a:lnTo>
                  <a:pt x="147058" y="22908"/>
                </a:lnTo>
                <a:lnTo>
                  <a:pt x="147066" y="22900"/>
                </a:lnTo>
                <a:lnTo>
                  <a:pt x="147081" y="22891"/>
                </a:lnTo>
                <a:lnTo>
                  <a:pt x="147091" y="22887"/>
                </a:lnTo>
                <a:lnTo>
                  <a:pt x="147102" y="22881"/>
                </a:lnTo>
                <a:lnTo>
                  <a:pt x="147106" y="22872"/>
                </a:lnTo>
                <a:lnTo>
                  <a:pt x="147104" y="22864"/>
                </a:lnTo>
                <a:lnTo>
                  <a:pt x="147098" y="22857"/>
                </a:lnTo>
                <a:lnTo>
                  <a:pt x="147093" y="22849"/>
                </a:lnTo>
                <a:lnTo>
                  <a:pt x="147090" y="22837"/>
                </a:lnTo>
                <a:lnTo>
                  <a:pt x="147088" y="22823"/>
                </a:lnTo>
                <a:lnTo>
                  <a:pt x="147092" y="22816"/>
                </a:lnTo>
                <a:lnTo>
                  <a:pt x="147097" y="22811"/>
                </a:lnTo>
                <a:lnTo>
                  <a:pt x="147101" y="22811"/>
                </a:lnTo>
                <a:lnTo>
                  <a:pt x="147106" y="22807"/>
                </a:lnTo>
                <a:lnTo>
                  <a:pt x="147107" y="22799"/>
                </a:lnTo>
                <a:lnTo>
                  <a:pt x="147108" y="22792"/>
                </a:lnTo>
                <a:lnTo>
                  <a:pt x="147105" y="22782"/>
                </a:lnTo>
                <a:lnTo>
                  <a:pt x="147095" y="22777"/>
                </a:lnTo>
                <a:lnTo>
                  <a:pt x="147087" y="22774"/>
                </a:lnTo>
                <a:lnTo>
                  <a:pt x="147081" y="22768"/>
                </a:lnTo>
                <a:lnTo>
                  <a:pt x="147080" y="22759"/>
                </a:lnTo>
                <a:lnTo>
                  <a:pt x="147080" y="22751"/>
                </a:lnTo>
                <a:lnTo>
                  <a:pt x="147080" y="22737"/>
                </a:lnTo>
                <a:lnTo>
                  <a:pt x="147077" y="22728"/>
                </a:lnTo>
                <a:lnTo>
                  <a:pt x="147066" y="22722"/>
                </a:lnTo>
                <a:lnTo>
                  <a:pt x="147062" y="22719"/>
                </a:lnTo>
                <a:lnTo>
                  <a:pt x="147056" y="22709"/>
                </a:lnTo>
                <a:lnTo>
                  <a:pt x="147050" y="22693"/>
                </a:lnTo>
                <a:lnTo>
                  <a:pt x="147048" y="22682"/>
                </a:lnTo>
                <a:lnTo>
                  <a:pt x="147042" y="22672"/>
                </a:lnTo>
                <a:lnTo>
                  <a:pt x="147030" y="22669"/>
                </a:lnTo>
                <a:lnTo>
                  <a:pt x="147014" y="22655"/>
                </a:lnTo>
                <a:lnTo>
                  <a:pt x="147001" y="22645"/>
                </a:lnTo>
                <a:lnTo>
                  <a:pt x="146987" y="22638"/>
                </a:lnTo>
                <a:lnTo>
                  <a:pt x="146972" y="22627"/>
                </a:lnTo>
                <a:lnTo>
                  <a:pt x="146951" y="22613"/>
                </a:lnTo>
                <a:lnTo>
                  <a:pt x="146934" y="22607"/>
                </a:lnTo>
                <a:lnTo>
                  <a:pt x="146920" y="22609"/>
                </a:lnTo>
                <a:lnTo>
                  <a:pt x="146907" y="22623"/>
                </a:lnTo>
                <a:lnTo>
                  <a:pt x="146903" y="22626"/>
                </a:lnTo>
                <a:lnTo>
                  <a:pt x="146895" y="22631"/>
                </a:lnTo>
                <a:lnTo>
                  <a:pt x="146885" y="22639"/>
                </a:lnTo>
                <a:lnTo>
                  <a:pt x="146876" y="22643"/>
                </a:lnTo>
                <a:lnTo>
                  <a:pt x="146862" y="22644"/>
                </a:lnTo>
                <a:lnTo>
                  <a:pt x="146849" y="22645"/>
                </a:lnTo>
                <a:lnTo>
                  <a:pt x="146842" y="22644"/>
                </a:lnTo>
                <a:lnTo>
                  <a:pt x="146838" y="22643"/>
                </a:lnTo>
                <a:lnTo>
                  <a:pt x="146821" y="22640"/>
                </a:lnTo>
                <a:lnTo>
                  <a:pt x="146815" y="22636"/>
                </a:lnTo>
                <a:lnTo>
                  <a:pt x="146804" y="22630"/>
                </a:lnTo>
                <a:lnTo>
                  <a:pt x="146791" y="22616"/>
                </a:lnTo>
                <a:lnTo>
                  <a:pt x="146774" y="22605"/>
                </a:lnTo>
                <a:lnTo>
                  <a:pt x="146762" y="22591"/>
                </a:lnTo>
                <a:lnTo>
                  <a:pt x="146749" y="22577"/>
                </a:lnTo>
                <a:lnTo>
                  <a:pt x="146745" y="22566"/>
                </a:lnTo>
                <a:lnTo>
                  <a:pt x="146745" y="22556"/>
                </a:lnTo>
                <a:lnTo>
                  <a:pt x="146745" y="22546"/>
                </a:lnTo>
                <a:lnTo>
                  <a:pt x="146746" y="22536"/>
                </a:lnTo>
                <a:lnTo>
                  <a:pt x="146753" y="22525"/>
                </a:lnTo>
                <a:lnTo>
                  <a:pt x="146755" y="22517"/>
                </a:lnTo>
                <a:lnTo>
                  <a:pt x="146758" y="22512"/>
                </a:lnTo>
                <a:lnTo>
                  <a:pt x="146759" y="22500"/>
                </a:lnTo>
                <a:lnTo>
                  <a:pt x="146759" y="22490"/>
                </a:lnTo>
                <a:lnTo>
                  <a:pt x="146752" y="22485"/>
                </a:lnTo>
                <a:lnTo>
                  <a:pt x="146744" y="22481"/>
                </a:lnTo>
                <a:lnTo>
                  <a:pt x="146736" y="22481"/>
                </a:lnTo>
                <a:lnTo>
                  <a:pt x="146727" y="22485"/>
                </a:lnTo>
                <a:lnTo>
                  <a:pt x="146717" y="22489"/>
                </a:lnTo>
                <a:lnTo>
                  <a:pt x="146707" y="22494"/>
                </a:lnTo>
                <a:lnTo>
                  <a:pt x="146692" y="22497"/>
                </a:lnTo>
                <a:lnTo>
                  <a:pt x="146688" y="22498"/>
                </a:lnTo>
                <a:lnTo>
                  <a:pt x="146679" y="22496"/>
                </a:lnTo>
                <a:lnTo>
                  <a:pt x="146669" y="22488"/>
                </a:lnTo>
                <a:lnTo>
                  <a:pt x="146664" y="22485"/>
                </a:lnTo>
                <a:lnTo>
                  <a:pt x="146660" y="22483"/>
                </a:lnTo>
                <a:lnTo>
                  <a:pt x="146648" y="22481"/>
                </a:lnTo>
                <a:lnTo>
                  <a:pt x="146639" y="22480"/>
                </a:lnTo>
                <a:lnTo>
                  <a:pt x="146626" y="22476"/>
                </a:lnTo>
                <a:lnTo>
                  <a:pt x="146625" y="22471"/>
                </a:lnTo>
                <a:lnTo>
                  <a:pt x="146625" y="22461"/>
                </a:lnTo>
                <a:lnTo>
                  <a:pt x="146627" y="22451"/>
                </a:lnTo>
                <a:lnTo>
                  <a:pt x="146631" y="22441"/>
                </a:lnTo>
                <a:lnTo>
                  <a:pt x="146637" y="22435"/>
                </a:lnTo>
                <a:lnTo>
                  <a:pt x="146644" y="22425"/>
                </a:lnTo>
                <a:lnTo>
                  <a:pt x="146647" y="22421"/>
                </a:lnTo>
                <a:lnTo>
                  <a:pt x="146650" y="22419"/>
                </a:lnTo>
                <a:lnTo>
                  <a:pt x="146654" y="22415"/>
                </a:lnTo>
                <a:lnTo>
                  <a:pt x="146661" y="22406"/>
                </a:lnTo>
                <a:lnTo>
                  <a:pt x="146661" y="22406"/>
                </a:lnTo>
                <a:lnTo>
                  <a:pt x="146662" y="22406"/>
                </a:lnTo>
                <a:lnTo>
                  <a:pt x="146669" y="22394"/>
                </a:lnTo>
                <a:lnTo>
                  <a:pt x="146661" y="22355"/>
                </a:lnTo>
                <a:lnTo>
                  <a:pt x="146658" y="22335"/>
                </a:lnTo>
                <a:lnTo>
                  <a:pt x="146655" y="22313"/>
                </a:lnTo>
                <a:lnTo>
                  <a:pt x="146655" y="22295"/>
                </a:lnTo>
                <a:lnTo>
                  <a:pt x="146666" y="22284"/>
                </a:lnTo>
                <a:lnTo>
                  <a:pt x="146685" y="22280"/>
                </a:lnTo>
                <a:lnTo>
                  <a:pt x="146694" y="22284"/>
                </a:lnTo>
                <a:lnTo>
                  <a:pt x="146702" y="22289"/>
                </a:lnTo>
                <a:lnTo>
                  <a:pt x="146722" y="22287"/>
                </a:lnTo>
                <a:lnTo>
                  <a:pt x="146730" y="22273"/>
                </a:lnTo>
                <a:lnTo>
                  <a:pt x="146730" y="22260"/>
                </a:lnTo>
                <a:lnTo>
                  <a:pt x="146727" y="22246"/>
                </a:lnTo>
                <a:lnTo>
                  <a:pt x="146723" y="22231"/>
                </a:lnTo>
                <a:lnTo>
                  <a:pt x="146718" y="22215"/>
                </a:lnTo>
                <a:lnTo>
                  <a:pt x="146713" y="22188"/>
                </a:lnTo>
                <a:lnTo>
                  <a:pt x="146711" y="22178"/>
                </a:lnTo>
                <a:lnTo>
                  <a:pt x="146711" y="22159"/>
                </a:lnTo>
                <a:lnTo>
                  <a:pt x="146721" y="22138"/>
                </a:lnTo>
                <a:lnTo>
                  <a:pt x="146725" y="22115"/>
                </a:lnTo>
                <a:lnTo>
                  <a:pt x="146728" y="22096"/>
                </a:lnTo>
                <a:lnTo>
                  <a:pt x="146731" y="22069"/>
                </a:lnTo>
                <a:lnTo>
                  <a:pt x="146736" y="22038"/>
                </a:lnTo>
                <a:lnTo>
                  <a:pt x="146739" y="22012"/>
                </a:lnTo>
                <a:lnTo>
                  <a:pt x="146739" y="21994"/>
                </a:lnTo>
                <a:lnTo>
                  <a:pt x="146734" y="21979"/>
                </a:lnTo>
                <a:lnTo>
                  <a:pt x="146717" y="21941"/>
                </a:lnTo>
                <a:lnTo>
                  <a:pt x="146715" y="21918"/>
                </a:lnTo>
                <a:lnTo>
                  <a:pt x="146721" y="21891"/>
                </a:lnTo>
                <a:lnTo>
                  <a:pt x="146725" y="21876"/>
                </a:lnTo>
                <a:lnTo>
                  <a:pt x="146748" y="21866"/>
                </a:lnTo>
                <a:lnTo>
                  <a:pt x="146759" y="21863"/>
                </a:lnTo>
                <a:lnTo>
                  <a:pt x="146774" y="21859"/>
                </a:lnTo>
                <a:lnTo>
                  <a:pt x="146791" y="21855"/>
                </a:lnTo>
                <a:lnTo>
                  <a:pt x="146811" y="21848"/>
                </a:lnTo>
                <a:lnTo>
                  <a:pt x="146834" y="21841"/>
                </a:lnTo>
                <a:lnTo>
                  <a:pt x="146850" y="21839"/>
                </a:lnTo>
                <a:lnTo>
                  <a:pt x="146862" y="21844"/>
                </a:lnTo>
                <a:lnTo>
                  <a:pt x="146869" y="21858"/>
                </a:lnTo>
                <a:lnTo>
                  <a:pt x="146872" y="21870"/>
                </a:lnTo>
                <a:lnTo>
                  <a:pt x="146872" y="21882"/>
                </a:lnTo>
                <a:lnTo>
                  <a:pt x="146874" y="21889"/>
                </a:lnTo>
                <a:lnTo>
                  <a:pt x="146879" y="21892"/>
                </a:lnTo>
                <a:lnTo>
                  <a:pt x="146889" y="21889"/>
                </a:lnTo>
                <a:lnTo>
                  <a:pt x="146900" y="21878"/>
                </a:lnTo>
                <a:lnTo>
                  <a:pt x="146920" y="21865"/>
                </a:lnTo>
                <a:lnTo>
                  <a:pt x="146946" y="21848"/>
                </a:lnTo>
                <a:lnTo>
                  <a:pt x="146972" y="21839"/>
                </a:lnTo>
                <a:lnTo>
                  <a:pt x="146992" y="21834"/>
                </a:lnTo>
                <a:lnTo>
                  <a:pt x="147003" y="21834"/>
                </a:lnTo>
                <a:lnTo>
                  <a:pt x="147020" y="21831"/>
                </a:lnTo>
                <a:lnTo>
                  <a:pt x="147039" y="21827"/>
                </a:lnTo>
                <a:lnTo>
                  <a:pt x="147058" y="21827"/>
                </a:lnTo>
                <a:lnTo>
                  <a:pt x="147076" y="21828"/>
                </a:lnTo>
                <a:lnTo>
                  <a:pt x="147099" y="21825"/>
                </a:lnTo>
                <a:lnTo>
                  <a:pt x="147121" y="21816"/>
                </a:lnTo>
                <a:lnTo>
                  <a:pt x="147140" y="21806"/>
                </a:lnTo>
                <a:lnTo>
                  <a:pt x="147148" y="21799"/>
                </a:lnTo>
                <a:lnTo>
                  <a:pt x="147161" y="21781"/>
                </a:lnTo>
                <a:lnTo>
                  <a:pt x="147172" y="21767"/>
                </a:lnTo>
                <a:lnTo>
                  <a:pt x="147184" y="21769"/>
                </a:lnTo>
                <a:lnTo>
                  <a:pt x="147192" y="21776"/>
                </a:lnTo>
                <a:lnTo>
                  <a:pt x="147200" y="21779"/>
                </a:lnTo>
                <a:lnTo>
                  <a:pt x="147214" y="21776"/>
                </a:lnTo>
                <a:lnTo>
                  <a:pt x="147220" y="21766"/>
                </a:lnTo>
                <a:lnTo>
                  <a:pt x="147226" y="21749"/>
                </a:lnTo>
                <a:lnTo>
                  <a:pt x="147239" y="21731"/>
                </a:lnTo>
                <a:lnTo>
                  <a:pt x="147256" y="21722"/>
                </a:lnTo>
                <a:lnTo>
                  <a:pt x="147273" y="21717"/>
                </a:lnTo>
                <a:lnTo>
                  <a:pt x="147288" y="21704"/>
                </a:lnTo>
                <a:lnTo>
                  <a:pt x="147295" y="21690"/>
                </a:lnTo>
                <a:lnTo>
                  <a:pt x="147298" y="21673"/>
                </a:lnTo>
                <a:lnTo>
                  <a:pt x="147298" y="21651"/>
                </a:lnTo>
                <a:lnTo>
                  <a:pt x="147288" y="21633"/>
                </a:lnTo>
                <a:lnTo>
                  <a:pt x="147266" y="21622"/>
                </a:lnTo>
                <a:lnTo>
                  <a:pt x="147258" y="21616"/>
                </a:lnTo>
                <a:lnTo>
                  <a:pt x="147251" y="21612"/>
                </a:lnTo>
                <a:lnTo>
                  <a:pt x="147248" y="21603"/>
                </a:lnTo>
                <a:lnTo>
                  <a:pt x="147255" y="21589"/>
                </a:lnTo>
                <a:lnTo>
                  <a:pt x="147260" y="21582"/>
                </a:lnTo>
                <a:lnTo>
                  <a:pt x="147258" y="21559"/>
                </a:lnTo>
                <a:lnTo>
                  <a:pt x="147256" y="21544"/>
                </a:lnTo>
                <a:lnTo>
                  <a:pt x="147259" y="21535"/>
                </a:lnTo>
                <a:lnTo>
                  <a:pt x="147266" y="21519"/>
                </a:lnTo>
                <a:lnTo>
                  <a:pt x="147262" y="21505"/>
                </a:lnTo>
                <a:lnTo>
                  <a:pt x="147258" y="21486"/>
                </a:lnTo>
                <a:lnTo>
                  <a:pt x="147258" y="21469"/>
                </a:lnTo>
                <a:lnTo>
                  <a:pt x="147260" y="21457"/>
                </a:lnTo>
                <a:lnTo>
                  <a:pt x="147267" y="21451"/>
                </a:lnTo>
                <a:lnTo>
                  <a:pt x="147281" y="21439"/>
                </a:lnTo>
                <a:lnTo>
                  <a:pt x="147294" y="21436"/>
                </a:lnTo>
                <a:lnTo>
                  <a:pt x="147326" y="21422"/>
                </a:lnTo>
                <a:lnTo>
                  <a:pt x="147343" y="21418"/>
                </a:lnTo>
                <a:lnTo>
                  <a:pt x="147352" y="21412"/>
                </a:lnTo>
                <a:lnTo>
                  <a:pt x="147357" y="21401"/>
                </a:lnTo>
                <a:lnTo>
                  <a:pt x="147371" y="21387"/>
                </a:lnTo>
                <a:lnTo>
                  <a:pt x="147382" y="21372"/>
                </a:lnTo>
                <a:lnTo>
                  <a:pt x="147394" y="21361"/>
                </a:lnTo>
                <a:lnTo>
                  <a:pt x="147406" y="21362"/>
                </a:lnTo>
                <a:lnTo>
                  <a:pt x="147415" y="21370"/>
                </a:lnTo>
                <a:lnTo>
                  <a:pt x="147421" y="21374"/>
                </a:lnTo>
                <a:lnTo>
                  <a:pt x="147429" y="21378"/>
                </a:lnTo>
                <a:lnTo>
                  <a:pt x="147442" y="21379"/>
                </a:lnTo>
                <a:lnTo>
                  <a:pt x="147452" y="21372"/>
                </a:lnTo>
                <a:lnTo>
                  <a:pt x="147456" y="21356"/>
                </a:lnTo>
                <a:lnTo>
                  <a:pt x="147448" y="21332"/>
                </a:lnTo>
                <a:lnTo>
                  <a:pt x="147436" y="21319"/>
                </a:lnTo>
                <a:lnTo>
                  <a:pt x="147431" y="21303"/>
                </a:lnTo>
                <a:lnTo>
                  <a:pt x="147428" y="21285"/>
                </a:lnTo>
                <a:lnTo>
                  <a:pt x="147428" y="21267"/>
                </a:lnTo>
                <a:lnTo>
                  <a:pt x="147424" y="21253"/>
                </a:lnTo>
                <a:lnTo>
                  <a:pt x="147413" y="21242"/>
                </a:lnTo>
                <a:lnTo>
                  <a:pt x="147407" y="21224"/>
                </a:lnTo>
                <a:lnTo>
                  <a:pt x="147406" y="21212"/>
                </a:lnTo>
                <a:lnTo>
                  <a:pt x="147408" y="21200"/>
                </a:lnTo>
                <a:lnTo>
                  <a:pt x="147424" y="21206"/>
                </a:lnTo>
                <a:lnTo>
                  <a:pt x="147429" y="21214"/>
                </a:lnTo>
                <a:lnTo>
                  <a:pt x="147440" y="21220"/>
                </a:lnTo>
                <a:lnTo>
                  <a:pt x="147452" y="21209"/>
                </a:lnTo>
                <a:lnTo>
                  <a:pt x="147466" y="21195"/>
                </a:lnTo>
                <a:lnTo>
                  <a:pt x="147478" y="21181"/>
                </a:lnTo>
                <a:lnTo>
                  <a:pt x="147499" y="21165"/>
                </a:lnTo>
                <a:lnTo>
                  <a:pt x="147514" y="21161"/>
                </a:lnTo>
                <a:lnTo>
                  <a:pt x="147536" y="21149"/>
                </a:lnTo>
                <a:lnTo>
                  <a:pt x="147547" y="21151"/>
                </a:lnTo>
                <a:lnTo>
                  <a:pt x="147561" y="21154"/>
                </a:lnTo>
                <a:lnTo>
                  <a:pt x="147571" y="21155"/>
                </a:lnTo>
                <a:lnTo>
                  <a:pt x="147589" y="21150"/>
                </a:lnTo>
                <a:lnTo>
                  <a:pt x="147595" y="21149"/>
                </a:lnTo>
                <a:lnTo>
                  <a:pt x="147608" y="21155"/>
                </a:lnTo>
                <a:lnTo>
                  <a:pt x="147617" y="21161"/>
                </a:lnTo>
                <a:lnTo>
                  <a:pt x="147630" y="21165"/>
                </a:lnTo>
                <a:lnTo>
                  <a:pt x="147657" y="21159"/>
                </a:lnTo>
                <a:lnTo>
                  <a:pt x="147665" y="21158"/>
                </a:lnTo>
                <a:lnTo>
                  <a:pt x="147672" y="21154"/>
                </a:lnTo>
                <a:lnTo>
                  <a:pt x="147678" y="21145"/>
                </a:lnTo>
                <a:lnTo>
                  <a:pt x="147693" y="21129"/>
                </a:lnTo>
                <a:lnTo>
                  <a:pt x="147703" y="21126"/>
                </a:lnTo>
                <a:lnTo>
                  <a:pt x="147717" y="21120"/>
                </a:lnTo>
                <a:lnTo>
                  <a:pt x="147735" y="21113"/>
                </a:lnTo>
                <a:lnTo>
                  <a:pt x="147741" y="21109"/>
                </a:lnTo>
                <a:lnTo>
                  <a:pt x="147755" y="21103"/>
                </a:lnTo>
                <a:lnTo>
                  <a:pt x="147764" y="21103"/>
                </a:lnTo>
                <a:lnTo>
                  <a:pt x="147782" y="21105"/>
                </a:lnTo>
                <a:lnTo>
                  <a:pt x="147793" y="21103"/>
                </a:lnTo>
                <a:lnTo>
                  <a:pt x="147800" y="21102"/>
                </a:lnTo>
                <a:lnTo>
                  <a:pt x="147806" y="21109"/>
                </a:lnTo>
                <a:lnTo>
                  <a:pt x="147811" y="21111"/>
                </a:lnTo>
                <a:lnTo>
                  <a:pt x="147825" y="21107"/>
                </a:lnTo>
                <a:lnTo>
                  <a:pt x="147833" y="21105"/>
                </a:lnTo>
                <a:lnTo>
                  <a:pt x="147841" y="21106"/>
                </a:lnTo>
                <a:lnTo>
                  <a:pt x="147854" y="21107"/>
                </a:lnTo>
                <a:lnTo>
                  <a:pt x="147855" y="21107"/>
                </a:lnTo>
                <a:lnTo>
                  <a:pt x="147867" y="21109"/>
                </a:lnTo>
                <a:lnTo>
                  <a:pt x="147877" y="21109"/>
                </a:lnTo>
                <a:lnTo>
                  <a:pt x="147890" y="21103"/>
                </a:lnTo>
                <a:lnTo>
                  <a:pt x="147897" y="21105"/>
                </a:lnTo>
                <a:lnTo>
                  <a:pt x="147905" y="21106"/>
                </a:lnTo>
                <a:lnTo>
                  <a:pt x="147906" y="21098"/>
                </a:lnTo>
                <a:lnTo>
                  <a:pt x="147902" y="21090"/>
                </a:lnTo>
                <a:lnTo>
                  <a:pt x="147898" y="21080"/>
                </a:lnTo>
                <a:lnTo>
                  <a:pt x="147894" y="21060"/>
                </a:lnTo>
                <a:lnTo>
                  <a:pt x="147888" y="21045"/>
                </a:lnTo>
                <a:lnTo>
                  <a:pt x="147884" y="21040"/>
                </a:lnTo>
                <a:lnTo>
                  <a:pt x="147880" y="21035"/>
                </a:lnTo>
                <a:lnTo>
                  <a:pt x="147880" y="21028"/>
                </a:lnTo>
                <a:lnTo>
                  <a:pt x="147892" y="21029"/>
                </a:lnTo>
                <a:lnTo>
                  <a:pt x="147898" y="21029"/>
                </a:lnTo>
                <a:lnTo>
                  <a:pt x="147903" y="21023"/>
                </a:lnTo>
                <a:lnTo>
                  <a:pt x="147906" y="21013"/>
                </a:lnTo>
                <a:lnTo>
                  <a:pt x="147915" y="21005"/>
                </a:lnTo>
                <a:lnTo>
                  <a:pt x="147923" y="20999"/>
                </a:lnTo>
                <a:lnTo>
                  <a:pt x="147933" y="20993"/>
                </a:lnTo>
                <a:lnTo>
                  <a:pt x="147939" y="20990"/>
                </a:lnTo>
                <a:lnTo>
                  <a:pt x="147941" y="20975"/>
                </a:lnTo>
                <a:lnTo>
                  <a:pt x="147945" y="20966"/>
                </a:lnTo>
                <a:lnTo>
                  <a:pt x="147951" y="20961"/>
                </a:lnTo>
                <a:lnTo>
                  <a:pt x="147961" y="20956"/>
                </a:lnTo>
                <a:lnTo>
                  <a:pt x="147968" y="20954"/>
                </a:lnTo>
                <a:lnTo>
                  <a:pt x="147974" y="20947"/>
                </a:lnTo>
                <a:lnTo>
                  <a:pt x="147981" y="20938"/>
                </a:lnTo>
                <a:lnTo>
                  <a:pt x="147992" y="20928"/>
                </a:lnTo>
                <a:lnTo>
                  <a:pt x="147996" y="20923"/>
                </a:lnTo>
                <a:lnTo>
                  <a:pt x="148000" y="20916"/>
                </a:lnTo>
                <a:lnTo>
                  <a:pt x="148006" y="20906"/>
                </a:lnTo>
                <a:lnTo>
                  <a:pt x="148009" y="20895"/>
                </a:lnTo>
                <a:lnTo>
                  <a:pt x="148007" y="20883"/>
                </a:lnTo>
                <a:lnTo>
                  <a:pt x="148004" y="20873"/>
                </a:lnTo>
                <a:lnTo>
                  <a:pt x="148004" y="20866"/>
                </a:lnTo>
                <a:lnTo>
                  <a:pt x="147997" y="20863"/>
                </a:lnTo>
                <a:lnTo>
                  <a:pt x="147988" y="20856"/>
                </a:lnTo>
                <a:lnTo>
                  <a:pt x="147983" y="20845"/>
                </a:lnTo>
                <a:lnTo>
                  <a:pt x="147973" y="20828"/>
                </a:lnTo>
                <a:lnTo>
                  <a:pt x="147961" y="20809"/>
                </a:lnTo>
                <a:lnTo>
                  <a:pt x="147961" y="20801"/>
                </a:lnTo>
                <a:lnTo>
                  <a:pt x="147964" y="20795"/>
                </a:lnTo>
                <a:lnTo>
                  <a:pt x="147968" y="20780"/>
                </a:lnTo>
                <a:lnTo>
                  <a:pt x="147968" y="20771"/>
                </a:lnTo>
                <a:lnTo>
                  <a:pt x="147962" y="20761"/>
                </a:lnTo>
                <a:lnTo>
                  <a:pt x="147958" y="20750"/>
                </a:lnTo>
                <a:lnTo>
                  <a:pt x="147954" y="20739"/>
                </a:lnTo>
                <a:lnTo>
                  <a:pt x="147944" y="20719"/>
                </a:lnTo>
                <a:lnTo>
                  <a:pt x="147934" y="20710"/>
                </a:lnTo>
                <a:lnTo>
                  <a:pt x="147929" y="20704"/>
                </a:lnTo>
                <a:lnTo>
                  <a:pt x="147928" y="20703"/>
                </a:lnTo>
                <a:lnTo>
                  <a:pt x="147923" y="20690"/>
                </a:lnTo>
                <a:lnTo>
                  <a:pt x="147906" y="20671"/>
                </a:lnTo>
                <a:lnTo>
                  <a:pt x="147899" y="20665"/>
                </a:lnTo>
                <a:lnTo>
                  <a:pt x="147894" y="20662"/>
                </a:lnTo>
                <a:lnTo>
                  <a:pt x="147888" y="20660"/>
                </a:lnTo>
                <a:lnTo>
                  <a:pt x="147884" y="20652"/>
                </a:lnTo>
                <a:lnTo>
                  <a:pt x="147887" y="20646"/>
                </a:lnTo>
                <a:lnTo>
                  <a:pt x="147885" y="20634"/>
                </a:lnTo>
                <a:lnTo>
                  <a:pt x="147881" y="20623"/>
                </a:lnTo>
                <a:lnTo>
                  <a:pt x="147878" y="20604"/>
                </a:lnTo>
                <a:lnTo>
                  <a:pt x="147880" y="20593"/>
                </a:lnTo>
                <a:lnTo>
                  <a:pt x="147888" y="20582"/>
                </a:lnTo>
                <a:lnTo>
                  <a:pt x="147895" y="20579"/>
                </a:lnTo>
                <a:lnTo>
                  <a:pt x="147911" y="20572"/>
                </a:lnTo>
                <a:lnTo>
                  <a:pt x="147919" y="20569"/>
                </a:lnTo>
                <a:lnTo>
                  <a:pt x="147931" y="20561"/>
                </a:lnTo>
                <a:lnTo>
                  <a:pt x="147932" y="20553"/>
                </a:lnTo>
                <a:lnTo>
                  <a:pt x="147934" y="20538"/>
                </a:lnTo>
                <a:lnTo>
                  <a:pt x="147946" y="20532"/>
                </a:lnTo>
                <a:lnTo>
                  <a:pt x="147957" y="20525"/>
                </a:lnTo>
                <a:lnTo>
                  <a:pt x="147968" y="20515"/>
                </a:lnTo>
                <a:lnTo>
                  <a:pt x="147972" y="20501"/>
                </a:lnTo>
                <a:lnTo>
                  <a:pt x="147964" y="20480"/>
                </a:lnTo>
                <a:lnTo>
                  <a:pt x="147964" y="20466"/>
                </a:lnTo>
                <a:lnTo>
                  <a:pt x="147964" y="20451"/>
                </a:lnTo>
                <a:lnTo>
                  <a:pt x="147962" y="20439"/>
                </a:lnTo>
                <a:lnTo>
                  <a:pt x="147959" y="20420"/>
                </a:lnTo>
                <a:lnTo>
                  <a:pt x="147957" y="20410"/>
                </a:lnTo>
                <a:lnTo>
                  <a:pt x="147957" y="20402"/>
                </a:lnTo>
                <a:lnTo>
                  <a:pt x="147960" y="20393"/>
                </a:lnTo>
                <a:lnTo>
                  <a:pt x="147969" y="20386"/>
                </a:lnTo>
                <a:lnTo>
                  <a:pt x="147971" y="20379"/>
                </a:lnTo>
                <a:lnTo>
                  <a:pt x="147972" y="20368"/>
                </a:lnTo>
                <a:lnTo>
                  <a:pt x="147973" y="20359"/>
                </a:lnTo>
                <a:lnTo>
                  <a:pt x="147973" y="20348"/>
                </a:lnTo>
                <a:lnTo>
                  <a:pt x="147973" y="20336"/>
                </a:lnTo>
                <a:lnTo>
                  <a:pt x="147965" y="20326"/>
                </a:lnTo>
                <a:lnTo>
                  <a:pt x="147958" y="20315"/>
                </a:lnTo>
                <a:lnTo>
                  <a:pt x="147952" y="20309"/>
                </a:lnTo>
                <a:lnTo>
                  <a:pt x="147950" y="20302"/>
                </a:lnTo>
                <a:lnTo>
                  <a:pt x="147948" y="20294"/>
                </a:lnTo>
                <a:lnTo>
                  <a:pt x="147959" y="20284"/>
                </a:lnTo>
                <a:lnTo>
                  <a:pt x="147962" y="20281"/>
                </a:lnTo>
                <a:lnTo>
                  <a:pt x="147966" y="20273"/>
                </a:lnTo>
                <a:lnTo>
                  <a:pt x="147966" y="20267"/>
                </a:lnTo>
                <a:lnTo>
                  <a:pt x="147962" y="20262"/>
                </a:lnTo>
                <a:lnTo>
                  <a:pt x="147957" y="20258"/>
                </a:lnTo>
                <a:lnTo>
                  <a:pt x="147952" y="20251"/>
                </a:lnTo>
                <a:lnTo>
                  <a:pt x="147953" y="20242"/>
                </a:lnTo>
                <a:lnTo>
                  <a:pt x="147954" y="20235"/>
                </a:lnTo>
                <a:lnTo>
                  <a:pt x="147958" y="20227"/>
                </a:lnTo>
                <a:lnTo>
                  <a:pt x="147958" y="20221"/>
                </a:lnTo>
                <a:lnTo>
                  <a:pt x="147961" y="20213"/>
                </a:lnTo>
                <a:lnTo>
                  <a:pt x="147975" y="20205"/>
                </a:lnTo>
                <a:lnTo>
                  <a:pt x="147980" y="20201"/>
                </a:lnTo>
                <a:lnTo>
                  <a:pt x="147983" y="20192"/>
                </a:lnTo>
                <a:lnTo>
                  <a:pt x="147986" y="20184"/>
                </a:lnTo>
                <a:lnTo>
                  <a:pt x="147985" y="20170"/>
                </a:lnTo>
                <a:lnTo>
                  <a:pt x="147986" y="20159"/>
                </a:lnTo>
                <a:lnTo>
                  <a:pt x="147989" y="20151"/>
                </a:lnTo>
                <a:lnTo>
                  <a:pt x="147991" y="20145"/>
                </a:lnTo>
                <a:lnTo>
                  <a:pt x="147992" y="20140"/>
                </a:lnTo>
                <a:lnTo>
                  <a:pt x="147996" y="20134"/>
                </a:lnTo>
                <a:lnTo>
                  <a:pt x="148000" y="20129"/>
                </a:lnTo>
                <a:lnTo>
                  <a:pt x="148003" y="20126"/>
                </a:lnTo>
                <a:lnTo>
                  <a:pt x="148008" y="20115"/>
                </a:lnTo>
                <a:lnTo>
                  <a:pt x="148010" y="20111"/>
                </a:lnTo>
                <a:lnTo>
                  <a:pt x="148011" y="20111"/>
                </a:lnTo>
                <a:lnTo>
                  <a:pt x="148015" y="20104"/>
                </a:lnTo>
                <a:lnTo>
                  <a:pt x="148023" y="20096"/>
                </a:lnTo>
                <a:lnTo>
                  <a:pt x="148028" y="20092"/>
                </a:lnTo>
                <a:lnTo>
                  <a:pt x="148034" y="20080"/>
                </a:lnTo>
                <a:lnTo>
                  <a:pt x="148037" y="20070"/>
                </a:lnTo>
                <a:lnTo>
                  <a:pt x="148039" y="20059"/>
                </a:lnTo>
                <a:lnTo>
                  <a:pt x="148048" y="20050"/>
                </a:lnTo>
                <a:lnTo>
                  <a:pt x="148051" y="20036"/>
                </a:lnTo>
                <a:lnTo>
                  <a:pt x="148049" y="20026"/>
                </a:lnTo>
                <a:lnTo>
                  <a:pt x="148041" y="20022"/>
                </a:lnTo>
                <a:lnTo>
                  <a:pt x="148031" y="20015"/>
                </a:lnTo>
                <a:lnTo>
                  <a:pt x="148027" y="20002"/>
                </a:lnTo>
                <a:lnTo>
                  <a:pt x="148032" y="19989"/>
                </a:lnTo>
                <a:lnTo>
                  <a:pt x="148039" y="19985"/>
                </a:lnTo>
                <a:lnTo>
                  <a:pt x="148044" y="19984"/>
                </a:lnTo>
                <a:lnTo>
                  <a:pt x="148052" y="19976"/>
                </a:lnTo>
                <a:lnTo>
                  <a:pt x="148056" y="19969"/>
                </a:lnTo>
                <a:lnTo>
                  <a:pt x="148056" y="19958"/>
                </a:lnTo>
                <a:lnTo>
                  <a:pt x="148051" y="19949"/>
                </a:lnTo>
                <a:lnTo>
                  <a:pt x="148053" y="19932"/>
                </a:lnTo>
                <a:lnTo>
                  <a:pt x="148056" y="19924"/>
                </a:lnTo>
                <a:lnTo>
                  <a:pt x="148063" y="19915"/>
                </a:lnTo>
                <a:lnTo>
                  <a:pt x="148070" y="19910"/>
                </a:lnTo>
                <a:lnTo>
                  <a:pt x="148076" y="19906"/>
                </a:lnTo>
                <a:lnTo>
                  <a:pt x="148078" y="19903"/>
                </a:lnTo>
                <a:lnTo>
                  <a:pt x="148079" y="19888"/>
                </a:lnTo>
                <a:lnTo>
                  <a:pt x="148084" y="19878"/>
                </a:lnTo>
                <a:lnTo>
                  <a:pt x="148092" y="19874"/>
                </a:lnTo>
                <a:lnTo>
                  <a:pt x="148098" y="19876"/>
                </a:lnTo>
                <a:lnTo>
                  <a:pt x="148106" y="19884"/>
                </a:lnTo>
                <a:lnTo>
                  <a:pt x="148113" y="19891"/>
                </a:lnTo>
                <a:lnTo>
                  <a:pt x="148116" y="19895"/>
                </a:lnTo>
                <a:lnTo>
                  <a:pt x="148123" y="19896"/>
                </a:lnTo>
                <a:lnTo>
                  <a:pt x="148128" y="19893"/>
                </a:lnTo>
                <a:lnTo>
                  <a:pt x="148130" y="19887"/>
                </a:lnTo>
                <a:lnTo>
                  <a:pt x="148133" y="19876"/>
                </a:lnTo>
                <a:lnTo>
                  <a:pt x="148133" y="19866"/>
                </a:lnTo>
                <a:lnTo>
                  <a:pt x="148132" y="19854"/>
                </a:lnTo>
                <a:lnTo>
                  <a:pt x="148126" y="19848"/>
                </a:lnTo>
                <a:lnTo>
                  <a:pt x="148121" y="19846"/>
                </a:lnTo>
                <a:lnTo>
                  <a:pt x="148122" y="19851"/>
                </a:lnTo>
                <a:lnTo>
                  <a:pt x="148116" y="19845"/>
                </a:lnTo>
                <a:lnTo>
                  <a:pt x="148116" y="19835"/>
                </a:lnTo>
                <a:lnTo>
                  <a:pt x="148120" y="19825"/>
                </a:lnTo>
                <a:lnTo>
                  <a:pt x="148123" y="19818"/>
                </a:lnTo>
                <a:lnTo>
                  <a:pt x="148126" y="19808"/>
                </a:lnTo>
                <a:lnTo>
                  <a:pt x="148132" y="19795"/>
                </a:lnTo>
                <a:lnTo>
                  <a:pt x="148136" y="19780"/>
                </a:lnTo>
                <a:lnTo>
                  <a:pt x="148143" y="19766"/>
                </a:lnTo>
                <a:lnTo>
                  <a:pt x="148147" y="19756"/>
                </a:lnTo>
                <a:lnTo>
                  <a:pt x="148147" y="19752"/>
                </a:lnTo>
                <a:lnTo>
                  <a:pt x="148150" y="19747"/>
                </a:lnTo>
                <a:lnTo>
                  <a:pt x="148150" y="19740"/>
                </a:lnTo>
                <a:lnTo>
                  <a:pt x="148146" y="19735"/>
                </a:lnTo>
                <a:lnTo>
                  <a:pt x="148140" y="19722"/>
                </a:lnTo>
                <a:lnTo>
                  <a:pt x="148130" y="19713"/>
                </a:lnTo>
                <a:lnTo>
                  <a:pt x="148125" y="19707"/>
                </a:lnTo>
                <a:lnTo>
                  <a:pt x="148112" y="19701"/>
                </a:lnTo>
                <a:lnTo>
                  <a:pt x="148101" y="19692"/>
                </a:lnTo>
                <a:lnTo>
                  <a:pt x="148092" y="19686"/>
                </a:lnTo>
                <a:lnTo>
                  <a:pt x="148084" y="19684"/>
                </a:lnTo>
                <a:lnTo>
                  <a:pt x="148079" y="19689"/>
                </a:lnTo>
                <a:lnTo>
                  <a:pt x="148076" y="19690"/>
                </a:lnTo>
                <a:lnTo>
                  <a:pt x="148074" y="19693"/>
                </a:lnTo>
                <a:lnTo>
                  <a:pt x="148074" y="19699"/>
                </a:lnTo>
                <a:lnTo>
                  <a:pt x="148071" y="19703"/>
                </a:lnTo>
                <a:lnTo>
                  <a:pt x="148064" y="19706"/>
                </a:lnTo>
                <a:lnTo>
                  <a:pt x="148053" y="19710"/>
                </a:lnTo>
                <a:lnTo>
                  <a:pt x="148045" y="19711"/>
                </a:lnTo>
                <a:lnTo>
                  <a:pt x="148038" y="19708"/>
                </a:lnTo>
                <a:lnTo>
                  <a:pt x="148028" y="19699"/>
                </a:lnTo>
                <a:lnTo>
                  <a:pt x="148025" y="19697"/>
                </a:lnTo>
                <a:lnTo>
                  <a:pt x="148022" y="19694"/>
                </a:lnTo>
                <a:lnTo>
                  <a:pt x="148015" y="19686"/>
                </a:lnTo>
                <a:lnTo>
                  <a:pt x="148010" y="19682"/>
                </a:lnTo>
                <a:lnTo>
                  <a:pt x="148009" y="19682"/>
                </a:lnTo>
                <a:lnTo>
                  <a:pt x="148004" y="19678"/>
                </a:lnTo>
                <a:lnTo>
                  <a:pt x="148004" y="19678"/>
                </a:lnTo>
                <a:lnTo>
                  <a:pt x="148003" y="19678"/>
                </a:lnTo>
                <a:lnTo>
                  <a:pt x="147993" y="19672"/>
                </a:lnTo>
                <a:lnTo>
                  <a:pt x="147982" y="19673"/>
                </a:lnTo>
                <a:lnTo>
                  <a:pt x="147978" y="19673"/>
                </a:lnTo>
                <a:lnTo>
                  <a:pt x="147973" y="19672"/>
                </a:lnTo>
                <a:lnTo>
                  <a:pt x="147962" y="19680"/>
                </a:lnTo>
                <a:lnTo>
                  <a:pt x="147961" y="19681"/>
                </a:lnTo>
                <a:lnTo>
                  <a:pt x="147960" y="19681"/>
                </a:lnTo>
                <a:lnTo>
                  <a:pt x="147952" y="19680"/>
                </a:lnTo>
                <a:lnTo>
                  <a:pt x="147948" y="19679"/>
                </a:lnTo>
                <a:lnTo>
                  <a:pt x="147945" y="19678"/>
                </a:lnTo>
                <a:lnTo>
                  <a:pt x="147930" y="19677"/>
                </a:lnTo>
                <a:lnTo>
                  <a:pt x="147924" y="19680"/>
                </a:lnTo>
                <a:lnTo>
                  <a:pt x="147919" y="19683"/>
                </a:lnTo>
                <a:lnTo>
                  <a:pt x="147905" y="19688"/>
                </a:lnTo>
                <a:lnTo>
                  <a:pt x="147899" y="19688"/>
                </a:lnTo>
                <a:lnTo>
                  <a:pt x="147894" y="19688"/>
                </a:lnTo>
                <a:lnTo>
                  <a:pt x="147883" y="19679"/>
                </a:lnTo>
                <a:lnTo>
                  <a:pt x="147867" y="19667"/>
                </a:lnTo>
                <a:lnTo>
                  <a:pt x="147848" y="19657"/>
                </a:lnTo>
                <a:lnTo>
                  <a:pt x="147831" y="19649"/>
                </a:lnTo>
                <a:lnTo>
                  <a:pt x="147825" y="19648"/>
                </a:lnTo>
                <a:lnTo>
                  <a:pt x="147819" y="19647"/>
                </a:lnTo>
                <a:lnTo>
                  <a:pt x="147801" y="19649"/>
                </a:lnTo>
                <a:lnTo>
                  <a:pt x="147787" y="19645"/>
                </a:lnTo>
                <a:lnTo>
                  <a:pt x="147770" y="19636"/>
                </a:lnTo>
                <a:lnTo>
                  <a:pt x="147752" y="19622"/>
                </a:lnTo>
                <a:lnTo>
                  <a:pt x="147746" y="19595"/>
                </a:lnTo>
                <a:lnTo>
                  <a:pt x="147747" y="19585"/>
                </a:lnTo>
                <a:lnTo>
                  <a:pt x="147746" y="19584"/>
                </a:lnTo>
                <a:lnTo>
                  <a:pt x="147747" y="19582"/>
                </a:lnTo>
                <a:lnTo>
                  <a:pt x="147744" y="19566"/>
                </a:lnTo>
                <a:lnTo>
                  <a:pt x="147741" y="19562"/>
                </a:lnTo>
                <a:lnTo>
                  <a:pt x="147737" y="19557"/>
                </a:lnTo>
                <a:lnTo>
                  <a:pt x="147720" y="19550"/>
                </a:lnTo>
                <a:lnTo>
                  <a:pt x="147712" y="19540"/>
                </a:lnTo>
                <a:lnTo>
                  <a:pt x="147710" y="19527"/>
                </a:lnTo>
                <a:lnTo>
                  <a:pt x="147710" y="19523"/>
                </a:lnTo>
                <a:lnTo>
                  <a:pt x="147709" y="19518"/>
                </a:lnTo>
                <a:lnTo>
                  <a:pt x="147709" y="19505"/>
                </a:lnTo>
                <a:lnTo>
                  <a:pt x="147709" y="19504"/>
                </a:lnTo>
                <a:lnTo>
                  <a:pt x="147712" y="19491"/>
                </a:lnTo>
                <a:lnTo>
                  <a:pt x="147714" y="19476"/>
                </a:lnTo>
                <a:lnTo>
                  <a:pt x="147713" y="19475"/>
                </a:lnTo>
                <a:lnTo>
                  <a:pt x="147714" y="19473"/>
                </a:lnTo>
                <a:lnTo>
                  <a:pt x="147712" y="19468"/>
                </a:lnTo>
                <a:lnTo>
                  <a:pt x="147710" y="19464"/>
                </a:lnTo>
                <a:lnTo>
                  <a:pt x="147706" y="19453"/>
                </a:lnTo>
                <a:lnTo>
                  <a:pt x="147698" y="19438"/>
                </a:lnTo>
                <a:lnTo>
                  <a:pt x="147693" y="19425"/>
                </a:lnTo>
                <a:lnTo>
                  <a:pt x="147685" y="19410"/>
                </a:lnTo>
                <a:lnTo>
                  <a:pt x="147680" y="19398"/>
                </a:lnTo>
                <a:lnTo>
                  <a:pt x="147674" y="19382"/>
                </a:lnTo>
                <a:lnTo>
                  <a:pt x="147668" y="19362"/>
                </a:lnTo>
                <a:lnTo>
                  <a:pt x="147665" y="19348"/>
                </a:lnTo>
                <a:lnTo>
                  <a:pt x="147664" y="19328"/>
                </a:lnTo>
                <a:lnTo>
                  <a:pt x="147664" y="19314"/>
                </a:lnTo>
                <a:lnTo>
                  <a:pt x="147671" y="19294"/>
                </a:lnTo>
                <a:lnTo>
                  <a:pt x="147674" y="19272"/>
                </a:lnTo>
                <a:lnTo>
                  <a:pt x="147681" y="19256"/>
                </a:lnTo>
                <a:lnTo>
                  <a:pt x="147691" y="19236"/>
                </a:lnTo>
                <a:lnTo>
                  <a:pt x="147701" y="19215"/>
                </a:lnTo>
                <a:lnTo>
                  <a:pt x="147712" y="19188"/>
                </a:lnTo>
                <a:lnTo>
                  <a:pt x="147714" y="19174"/>
                </a:lnTo>
                <a:lnTo>
                  <a:pt x="147714" y="19171"/>
                </a:lnTo>
                <a:lnTo>
                  <a:pt x="147714" y="19171"/>
                </a:lnTo>
                <a:lnTo>
                  <a:pt x="147713" y="19147"/>
                </a:lnTo>
                <a:lnTo>
                  <a:pt x="147708" y="19132"/>
                </a:lnTo>
                <a:lnTo>
                  <a:pt x="147701" y="19118"/>
                </a:lnTo>
                <a:lnTo>
                  <a:pt x="147688" y="19095"/>
                </a:lnTo>
                <a:lnTo>
                  <a:pt x="147679" y="19070"/>
                </a:lnTo>
                <a:lnTo>
                  <a:pt x="147666" y="19048"/>
                </a:lnTo>
                <a:lnTo>
                  <a:pt x="147653" y="19025"/>
                </a:lnTo>
                <a:lnTo>
                  <a:pt x="147645" y="19014"/>
                </a:lnTo>
                <a:lnTo>
                  <a:pt x="147645" y="19014"/>
                </a:lnTo>
                <a:lnTo>
                  <a:pt x="147645" y="19013"/>
                </a:lnTo>
                <a:lnTo>
                  <a:pt x="147645" y="19013"/>
                </a:lnTo>
                <a:lnTo>
                  <a:pt x="147634" y="18996"/>
                </a:lnTo>
                <a:lnTo>
                  <a:pt x="147631" y="18993"/>
                </a:lnTo>
                <a:lnTo>
                  <a:pt x="147627" y="18991"/>
                </a:lnTo>
                <a:lnTo>
                  <a:pt x="147615" y="18987"/>
                </a:lnTo>
                <a:lnTo>
                  <a:pt x="147605" y="18987"/>
                </a:lnTo>
                <a:lnTo>
                  <a:pt x="147598" y="18987"/>
                </a:lnTo>
                <a:lnTo>
                  <a:pt x="147589" y="18983"/>
                </a:lnTo>
                <a:lnTo>
                  <a:pt x="147577" y="18976"/>
                </a:lnTo>
                <a:lnTo>
                  <a:pt x="147576" y="18976"/>
                </a:lnTo>
                <a:lnTo>
                  <a:pt x="147573" y="18945"/>
                </a:lnTo>
                <a:lnTo>
                  <a:pt x="147571" y="18932"/>
                </a:lnTo>
                <a:lnTo>
                  <a:pt x="147567" y="18920"/>
                </a:lnTo>
                <a:lnTo>
                  <a:pt x="147564" y="18916"/>
                </a:lnTo>
                <a:lnTo>
                  <a:pt x="147561" y="18912"/>
                </a:lnTo>
                <a:lnTo>
                  <a:pt x="147552" y="18905"/>
                </a:lnTo>
                <a:lnTo>
                  <a:pt x="147547" y="18903"/>
                </a:lnTo>
                <a:lnTo>
                  <a:pt x="147542" y="18900"/>
                </a:lnTo>
                <a:lnTo>
                  <a:pt x="147527" y="18894"/>
                </a:lnTo>
                <a:lnTo>
                  <a:pt x="147518" y="18896"/>
                </a:lnTo>
                <a:lnTo>
                  <a:pt x="147513" y="18901"/>
                </a:lnTo>
                <a:lnTo>
                  <a:pt x="147508" y="18904"/>
                </a:lnTo>
                <a:lnTo>
                  <a:pt x="147506" y="18905"/>
                </a:lnTo>
                <a:lnTo>
                  <a:pt x="147506" y="18906"/>
                </a:lnTo>
                <a:lnTo>
                  <a:pt x="147499" y="18914"/>
                </a:lnTo>
                <a:lnTo>
                  <a:pt x="147492" y="18918"/>
                </a:lnTo>
                <a:lnTo>
                  <a:pt x="147484" y="18920"/>
                </a:lnTo>
                <a:lnTo>
                  <a:pt x="147473" y="18921"/>
                </a:lnTo>
                <a:lnTo>
                  <a:pt x="147471" y="18919"/>
                </a:lnTo>
                <a:lnTo>
                  <a:pt x="147469" y="18916"/>
                </a:lnTo>
                <a:lnTo>
                  <a:pt x="147469" y="18907"/>
                </a:lnTo>
                <a:lnTo>
                  <a:pt x="147469" y="18906"/>
                </a:lnTo>
                <a:lnTo>
                  <a:pt x="147471" y="18896"/>
                </a:lnTo>
                <a:lnTo>
                  <a:pt x="147471" y="18895"/>
                </a:lnTo>
                <a:lnTo>
                  <a:pt x="147471" y="18895"/>
                </a:lnTo>
                <a:lnTo>
                  <a:pt x="147471" y="18895"/>
                </a:lnTo>
                <a:lnTo>
                  <a:pt x="147471" y="18893"/>
                </a:lnTo>
                <a:lnTo>
                  <a:pt x="147471" y="18892"/>
                </a:lnTo>
                <a:lnTo>
                  <a:pt x="147466" y="18871"/>
                </a:lnTo>
                <a:lnTo>
                  <a:pt x="147462" y="18859"/>
                </a:lnTo>
                <a:lnTo>
                  <a:pt x="147458" y="18855"/>
                </a:lnTo>
                <a:lnTo>
                  <a:pt x="147455" y="18852"/>
                </a:lnTo>
                <a:lnTo>
                  <a:pt x="147447" y="18845"/>
                </a:lnTo>
                <a:lnTo>
                  <a:pt x="147441" y="18834"/>
                </a:lnTo>
                <a:lnTo>
                  <a:pt x="147439" y="18827"/>
                </a:lnTo>
                <a:lnTo>
                  <a:pt x="147440" y="18824"/>
                </a:lnTo>
                <a:lnTo>
                  <a:pt x="147441" y="18822"/>
                </a:lnTo>
                <a:lnTo>
                  <a:pt x="147452" y="18818"/>
                </a:lnTo>
                <a:lnTo>
                  <a:pt x="147463" y="18811"/>
                </a:lnTo>
                <a:lnTo>
                  <a:pt x="147472" y="18805"/>
                </a:lnTo>
                <a:lnTo>
                  <a:pt x="147478" y="18795"/>
                </a:lnTo>
                <a:lnTo>
                  <a:pt x="147483" y="18777"/>
                </a:lnTo>
                <a:lnTo>
                  <a:pt x="147482" y="18775"/>
                </a:lnTo>
                <a:lnTo>
                  <a:pt x="147483" y="18774"/>
                </a:lnTo>
                <a:lnTo>
                  <a:pt x="147480" y="18757"/>
                </a:lnTo>
                <a:lnTo>
                  <a:pt x="147473" y="18746"/>
                </a:lnTo>
                <a:lnTo>
                  <a:pt x="147459" y="18730"/>
                </a:lnTo>
                <a:lnTo>
                  <a:pt x="147447" y="18718"/>
                </a:lnTo>
                <a:lnTo>
                  <a:pt x="147434" y="18706"/>
                </a:lnTo>
                <a:lnTo>
                  <a:pt x="147424" y="18694"/>
                </a:lnTo>
                <a:lnTo>
                  <a:pt x="147410" y="18674"/>
                </a:lnTo>
                <a:lnTo>
                  <a:pt x="147405" y="18659"/>
                </a:lnTo>
                <a:lnTo>
                  <a:pt x="147394" y="18649"/>
                </a:lnTo>
                <a:lnTo>
                  <a:pt x="147390" y="18649"/>
                </a:lnTo>
                <a:lnTo>
                  <a:pt x="147386" y="18649"/>
                </a:lnTo>
                <a:lnTo>
                  <a:pt x="147379" y="18653"/>
                </a:lnTo>
                <a:lnTo>
                  <a:pt x="147378" y="18653"/>
                </a:lnTo>
                <a:lnTo>
                  <a:pt x="147373" y="18656"/>
                </a:lnTo>
                <a:lnTo>
                  <a:pt x="147368" y="18656"/>
                </a:lnTo>
                <a:lnTo>
                  <a:pt x="147351" y="18652"/>
                </a:lnTo>
                <a:lnTo>
                  <a:pt x="147338" y="18655"/>
                </a:lnTo>
                <a:lnTo>
                  <a:pt x="147324" y="18652"/>
                </a:lnTo>
                <a:lnTo>
                  <a:pt x="147319" y="18650"/>
                </a:lnTo>
                <a:lnTo>
                  <a:pt x="147314" y="18648"/>
                </a:lnTo>
                <a:lnTo>
                  <a:pt x="147307" y="18636"/>
                </a:lnTo>
                <a:lnTo>
                  <a:pt x="147304" y="18620"/>
                </a:lnTo>
                <a:lnTo>
                  <a:pt x="147297" y="18609"/>
                </a:lnTo>
                <a:lnTo>
                  <a:pt x="147287" y="18601"/>
                </a:lnTo>
                <a:lnTo>
                  <a:pt x="147283" y="18589"/>
                </a:lnTo>
                <a:lnTo>
                  <a:pt x="147274" y="18573"/>
                </a:lnTo>
                <a:lnTo>
                  <a:pt x="147270" y="18572"/>
                </a:lnTo>
                <a:lnTo>
                  <a:pt x="147266" y="18571"/>
                </a:lnTo>
                <a:lnTo>
                  <a:pt x="147259" y="18563"/>
                </a:lnTo>
                <a:lnTo>
                  <a:pt x="147249" y="18561"/>
                </a:lnTo>
                <a:lnTo>
                  <a:pt x="147246" y="18563"/>
                </a:lnTo>
                <a:lnTo>
                  <a:pt x="147242" y="18565"/>
                </a:lnTo>
                <a:lnTo>
                  <a:pt x="147232" y="18565"/>
                </a:lnTo>
                <a:lnTo>
                  <a:pt x="147230" y="18563"/>
                </a:lnTo>
                <a:lnTo>
                  <a:pt x="147227" y="18560"/>
                </a:lnTo>
                <a:lnTo>
                  <a:pt x="147219" y="18544"/>
                </a:lnTo>
                <a:lnTo>
                  <a:pt x="147205" y="18531"/>
                </a:lnTo>
                <a:lnTo>
                  <a:pt x="147192" y="18531"/>
                </a:lnTo>
                <a:lnTo>
                  <a:pt x="147183" y="18546"/>
                </a:lnTo>
                <a:lnTo>
                  <a:pt x="147171" y="18557"/>
                </a:lnTo>
                <a:lnTo>
                  <a:pt x="147166" y="18560"/>
                </a:lnTo>
                <a:lnTo>
                  <a:pt x="147161" y="18563"/>
                </a:lnTo>
                <a:lnTo>
                  <a:pt x="147146" y="18568"/>
                </a:lnTo>
                <a:lnTo>
                  <a:pt x="147130" y="18571"/>
                </a:lnTo>
                <a:lnTo>
                  <a:pt x="147118" y="18567"/>
                </a:lnTo>
                <a:lnTo>
                  <a:pt x="147106" y="18557"/>
                </a:lnTo>
                <a:lnTo>
                  <a:pt x="147083" y="18526"/>
                </a:lnTo>
                <a:lnTo>
                  <a:pt x="147067" y="18512"/>
                </a:lnTo>
                <a:lnTo>
                  <a:pt x="147052" y="18501"/>
                </a:lnTo>
                <a:lnTo>
                  <a:pt x="147031" y="18499"/>
                </a:lnTo>
                <a:lnTo>
                  <a:pt x="147026" y="18498"/>
                </a:lnTo>
                <a:lnTo>
                  <a:pt x="147014" y="18497"/>
                </a:lnTo>
                <a:lnTo>
                  <a:pt x="146985" y="18497"/>
                </a:lnTo>
                <a:lnTo>
                  <a:pt x="146966" y="18501"/>
                </a:lnTo>
                <a:lnTo>
                  <a:pt x="146945" y="18507"/>
                </a:lnTo>
                <a:lnTo>
                  <a:pt x="146931" y="18513"/>
                </a:lnTo>
                <a:lnTo>
                  <a:pt x="146925" y="18524"/>
                </a:lnTo>
                <a:lnTo>
                  <a:pt x="146924" y="18529"/>
                </a:lnTo>
                <a:lnTo>
                  <a:pt x="146923" y="18533"/>
                </a:lnTo>
                <a:lnTo>
                  <a:pt x="146920" y="18548"/>
                </a:lnTo>
                <a:lnTo>
                  <a:pt x="146916" y="18562"/>
                </a:lnTo>
                <a:lnTo>
                  <a:pt x="146912" y="18574"/>
                </a:lnTo>
                <a:lnTo>
                  <a:pt x="146909" y="18579"/>
                </a:lnTo>
                <a:lnTo>
                  <a:pt x="146906" y="18584"/>
                </a:lnTo>
                <a:lnTo>
                  <a:pt x="146897" y="18593"/>
                </a:lnTo>
                <a:lnTo>
                  <a:pt x="146892" y="18594"/>
                </a:lnTo>
                <a:lnTo>
                  <a:pt x="146888" y="18594"/>
                </a:lnTo>
                <a:lnTo>
                  <a:pt x="146875" y="18590"/>
                </a:lnTo>
                <a:lnTo>
                  <a:pt x="146862" y="18588"/>
                </a:lnTo>
                <a:lnTo>
                  <a:pt x="146858" y="18588"/>
                </a:lnTo>
                <a:lnTo>
                  <a:pt x="146855" y="18588"/>
                </a:lnTo>
                <a:lnTo>
                  <a:pt x="146846" y="18588"/>
                </a:lnTo>
                <a:lnTo>
                  <a:pt x="146837" y="18594"/>
                </a:lnTo>
                <a:lnTo>
                  <a:pt x="146837" y="18598"/>
                </a:lnTo>
                <a:lnTo>
                  <a:pt x="146837" y="18599"/>
                </a:lnTo>
                <a:lnTo>
                  <a:pt x="146836" y="18609"/>
                </a:lnTo>
                <a:lnTo>
                  <a:pt x="146829" y="18620"/>
                </a:lnTo>
                <a:lnTo>
                  <a:pt x="146826" y="18623"/>
                </a:lnTo>
                <a:lnTo>
                  <a:pt x="146823" y="18626"/>
                </a:lnTo>
                <a:lnTo>
                  <a:pt x="146816" y="18631"/>
                </a:lnTo>
                <a:lnTo>
                  <a:pt x="146800" y="18632"/>
                </a:lnTo>
                <a:lnTo>
                  <a:pt x="146780" y="18632"/>
                </a:lnTo>
                <a:lnTo>
                  <a:pt x="146771" y="18620"/>
                </a:lnTo>
                <a:lnTo>
                  <a:pt x="146764" y="18607"/>
                </a:lnTo>
                <a:lnTo>
                  <a:pt x="146759" y="18594"/>
                </a:lnTo>
                <a:lnTo>
                  <a:pt x="146753" y="18581"/>
                </a:lnTo>
                <a:lnTo>
                  <a:pt x="146744" y="18569"/>
                </a:lnTo>
                <a:lnTo>
                  <a:pt x="146743" y="18568"/>
                </a:lnTo>
                <a:lnTo>
                  <a:pt x="146742" y="18567"/>
                </a:lnTo>
                <a:lnTo>
                  <a:pt x="146727" y="18567"/>
                </a:lnTo>
                <a:lnTo>
                  <a:pt x="146714" y="18567"/>
                </a:lnTo>
                <a:lnTo>
                  <a:pt x="146700" y="18565"/>
                </a:lnTo>
                <a:lnTo>
                  <a:pt x="146679" y="18568"/>
                </a:lnTo>
                <a:lnTo>
                  <a:pt x="146644" y="18550"/>
                </a:lnTo>
                <a:lnTo>
                  <a:pt x="146630" y="18532"/>
                </a:lnTo>
                <a:lnTo>
                  <a:pt x="146627" y="18518"/>
                </a:lnTo>
                <a:lnTo>
                  <a:pt x="146627" y="18507"/>
                </a:lnTo>
                <a:lnTo>
                  <a:pt x="146632" y="18491"/>
                </a:lnTo>
                <a:lnTo>
                  <a:pt x="146633" y="18478"/>
                </a:lnTo>
                <a:lnTo>
                  <a:pt x="146636" y="18466"/>
                </a:lnTo>
                <a:lnTo>
                  <a:pt x="146635" y="18466"/>
                </a:lnTo>
                <a:lnTo>
                  <a:pt x="146636" y="18463"/>
                </a:lnTo>
                <a:lnTo>
                  <a:pt x="146625" y="18453"/>
                </a:lnTo>
                <a:lnTo>
                  <a:pt x="146610" y="18443"/>
                </a:lnTo>
                <a:lnTo>
                  <a:pt x="146605" y="18441"/>
                </a:lnTo>
                <a:lnTo>
                  <a:pt x="146599" y="18438"/>
                </a:lnTo>
                <a:lnTo>
                  <a:pt x="146580" y="18437"/>
                </a:lnTo>
                <a:lnTo>
                  <a:pt x="146555" y="18437"/>
                </a:lnTo>
                <a:lnTo>
                  <a:pt x="146552" y="18436"/>
                </a:lnTo>
                <a:lnTo>
                  <a:pt x="146548" y="18435"/>
                </a:lnTo>
                <a:lnTo>
                  <a:pt x="146538" y="18425"/>
                </a:lnTo>
                <a:lnTo>
                  <a:pt x="146531" y="18400"/>
                </a:lnTo>
                <a:lnTo>
                  <a:pt x="146531" y="18386"/>
                </a:lnTo>
                <a:lnTo>
                  <a:pt x="146531" y="18383"/>
                </a:lnTo>
                <a:lnTo>
                  <a:pt x="146529" y="18378"/>
                </a:lnTo>
                <a:lnTo>
                  <a:pt x="146528" y="18374"/>
                </a:lnTo>
                <a:lnTo>
                  <a:pt x="146518" y="18361"/>
                </a:lnTo>
                <a:lnTo>
                  <a:pt x="146503" y="18356"/>
                </a:lnTo>
                <a:lnTo>
                  <a:pt x="146479" y="18359"/>
                </a:lnTo>
                <a:lnTo>
                  <a:pt x="146466" y="18361"/>
                </a:lnTo>
                <a:lnTo>
                  <a:pt x="146450" y="18357"/>
                </a:lnTo>
                <a:lnTo>
                  <a:pt x="146446" y="18357"/>
                </a:lnTo>
                <a:lnTo>
                  <a:pt x="146442" y="18357"/>
                </a:lnTo>
                <a:lnTo>
                  <a:pt x="146434" y="18354"/>
                </a:lnTo>
                <a:lnTo>
                  <a:pt x="146431" y="18351"/>
                </a:lnTo>
                <a:lnTo>
                  <a:pt x="146429" y="18348"/>
                </a:lnTo>
                <a:lnTo>
                  <a:pt x="146422" y="18340"/>
                </a:lnTo>
                <a:lnTo>
                  <a:pt x="146414" y="18327"/>
                </a:lnTo>
                <a:lnTo>
                  <a:pt x="146410" y="18322"/>
                </a:lnTo>
                <a:lnTo>
                  <a:pt x="146406" y="18318"/>
                </a:lnTo>
                <a:lnTo>
                  <a:pt x="146395" y="18311"/>
                </a:lnTo>
                <a:lnTo>
                  <a:pt x="146385" y="18312"/>
                </a:lnTo>
                <a:lnTo>
                  <a:pt x="146381" y="18313"/>
                </a:lnTo>
                <a:lnTo>
                  <a:pt x="146378" y="18314"/>
                </a:lnTo>
                <a:lnTo>
                  <a:pt x="146365" y="18318"/>
                </a:lnTo>
                <a:lnTo>
                  <a:pt x="146351" y="18320"/>
                </a:lnTo>
                <a:lnTo>
                  <a:pt x="146331" y="18322"/>
                </a:lnTo>
                <a:lnTo>
                  <a:pt x="146326" y="18323"/>
                </a:lnTo>
                <a:lnTo>
                  <a:pt x="146326" y="18323"/>
                </a:lnTo>
                <a:lnTo>
                  <a:pt x="146322" y="18324"/>
                </a:lnTo>
                <a:lnTo>
                  <a:pt x="146311" y="18324"/>
                </a:lnTo>
                <a:lnTo>
                  <a:pt x="146308" y="18320"/>
                </a:lnTo>
                <a:lnTo>
                  <a:pt x="146304" y="18317"/>
                </a:lnTo>
                <a:lnTo>
                  <a:pt x="146304" y="18308"/>
                </a:lnTo>
                <a:lnTo>
                  <a:pt x="146305" y="18302"/>
                </a:lnTo>
                <a:lnTo>
                  <a:pt x="146305" y="18300"/>
                </a:lnTo>
                <a:lnTo>
                  <a:pt x="146307" y="18286"/>
                </a:lnTo>
                <a:lnTo>
                  <a:pt x="146307" y="18282"/>
                </a:lnTo>
                <a:lnTo>
                  <a:pt x="146307" y="18273"/>
                </a:lnTo>
                <a:lnTo>
                  <a:pt x="146307" y="18270"/>
                </a:lnTo>
                <a:lnTo>
                  <a:pt x="146302" y="18266"/>
                </a:lnTo>
                <a:lnTo>
                  <a:pt x="146297" y="18262"/>
                </a:lnTo>
                <a:lnTo>
                  <a:pt x="146284" y="18260"/>
                </a:lnTo>
                <a:lnTo>
                  <a:pt x="146272" y="18259"/>
                </a:lnTo>
                <a:lnTo>
                  <a:pt x="146259" y="18258"/>
                </a:lnTo>
                <a:lnTo>
                  <a:pt x="146244" y="18250"/>
                </a:lnTo>
                <a:lnTo>
                  <a:pt x="146231" y="18252"/>
                </a:lnTo>
                <a:lnTo>
                  <a:pt x="146225" y="18256"/>
                </a:lnTo>
                <a:lnTo>
                  <a:pt x="146220" y="18259"/>
                </a:lnTo>
                <a:lnTo>
                  <a:pt x="146214" y="18266"/>
                </a:lnTo>
                <a:lnTo>
                  <a:pt x="146213" y="18269"/>
                </a:lnTo>
                <a:lnTo>
                  <a:pt x="146211" y="18272"/>
                </a:lnTo>
                <a:lnTo>
                  <a:pt x="146198" y="18277"/>
                </a:lnTo>
                <a:lnTo>
                  <a:pt x="146193" y="18277"/>
                </a:lnTo>
                <a:lnTo>
                  <a:pt x="146189" y="18278"/>
                </a:lnTo>
                <a:lnTo>
                  <a:pt x="146172" y="18280"/>
                </a:lnTo>
                <a:lnTo>
                  <a:pt x="146168" y="18280"/>
                </a:lnTo>
                <a:lnTo>
                  <a:pt x="146157" y="18279"/>
                </a:lnTo>
                <a:lnTo>
                  <a:pt x="146154" y="18277"/>
                </a:lnTo>
                <a:lnTo>
                  <a:pt x="146150" y="18275"/>
                </a:lnTo>
                <a:lnTo>
                  <a:pt x="146141" y="18269"/>
                </a:lnTo>
                <a:lnTo>
                  <a:pt x="146137" y="18266"/>
                </a:lnTo>
                <a:lnTo>
                  <a:pt x="146133" y="18262"/>
                </a:lnTo>
                <a:lnTo>
                  <a:pt x="146131" y="18261"/>
                </a:lnTo>
                <a:lnTo>
                  <a:pt x="146129" y="18259"/>
                </a:lnTo>
                <a:lnTo>
                  <a:pt x="146124" y="18255"/>
                </a:lnTo>
                <a:lnTo>
                  <a:pt x="146108" y="18249"/>
                </a:lnTo>
                <a:lnTo>
                  <a:pt x="146092" y="18243"/>
                </a:lnTo>
                <a:lnTo>
                  <a:pt x="146078" y="18240"/>
                </a:lnTo>
                <a:lnTo>
                  <a:pt x="146075" y="18238"/>
                </a:lnTo>
                <a:lnTo>
                  <a:pt x="146067" y="18231"/>
                </a:lnTo>
                <a:lnTo>
                  <a:pt x="146050" y="18214"/>
                </a:lnTo>
                <a:lnTo>
                  <a:pt x="146036" y="18198"/>
                </a:lnTo>
                <a:lnTo>
                  <a:pt x="146026" y="18184"/>
                </a:lnTo>
                <a:lnTo>
                  <a:pt x="146018" y="18169"/>
                </a:lnTo>
                <a:lnTo>
                  <a:pt x="146015" y="18151"/>
                </a:lnTo>
                <a:lnTo>
                  <a:pt x="146005" y="18127"/>
                </a:lnTo>
                <a:lnTo>
                  <a:pt x="146003" y="18097"/>
                </a:lnTo>
                <a:lnTo>
                  <a:pt x="146003" y="18082"/>
                </a:lnTo>
                <a:lnTo>
                  <a:pt x="146003" y="18078"/>
                </a:lnTo>
                <a:lnTo>
                  <a:pt x="145998" y="18064"/>
                </a:lnTo>
                <a:lnTo>
                  <a:pt x="145995" y="18055"/>
                </a:lnTo>
                <a:lnTo>
                  <a:pt x="145992" y="18053"/>
                </a:lnTo>
                <a:lnTo>
                  <a:pt x="145989" y="18051"/>
                </a:lnTo>
                <a:lnTo>
                  <a:pt x="145979" y="18049"/>
                </a:lnTo>
                <a:lnTo>
                  <a:pt x="145965" y="18047"/>
                </a:lnTo>
                <a:lnTo>
                  <a:pt x="145960" y="18045"/>
                </a:lnTo>
                <a:lnTo>
                  <a:pt x="145955" y="18043"/>
                </a:lnTo>
                <a:lnTo>
                  <a:pt x="145933" y="18033"/>
                </a:lnTo>
                <a:lnTo>
                  <a:pt x="145919" y="18016"/>
                </a:lnTo>
                <a:lnTo>
                  <a:pt x="145916" y="17994"/>
                </a:lnTo>
                <a:lnTo>
                  <a:pt x="145919" y="17986"/>
                </a:lnTo>
                <a:lnTo>
                  <a:pt x="145924" y="17976"/>
                </a:lnTo>
                <a:lnTo>
                  <a:pt x="145927" y="17975"/>
                </a:lnTo>
                <a:lnTo>
                  <a:pt x="145935" y="17972"/>
                </a:lnTo>
                <a:lnTo>
                  <a:pt x="145951" y="17965"/>
                </a:lnTo>
                <a:lnTo>
                  <a:pt x="145958" y="17958"/>
                </a:lnTo>
                <a:lnTo>
                  <a:pt x="145960" y="17947"/>
                </a:lnTo>
                <a:lnTo>
                  <a:pt x="145960" y="17945"/>
                </a:lnTo>
                <a:lnTo>
                  <a:pt x="145960" y="17944"/>
                </a:lnTo>
                <a:lnTo>
                  <a:pt x="145959" y="17940"/>
                </a:lnTo>
                <a:lnTo>
                  <a:pt x="145958" y="17936"/>
                </a:lnTo>
                <a:lnTo>
                  <a:pt x="145957" y="17924"/>
                </a:lnTo>
                <a:lnTo>
                  <a:pt x="145957" y="17924"/>
                </a:lnTo>
                <a:lnTo>
                  <a:pt x="145963" y="17913"/>
                </a:lnTo>
                <a:lnTo>
                  <a:pt x="145963" y="17912"/>
                </a:lnTo>
                <a:lnTo>
                  <a:pt x="145964" y="17912"/>
                </a:lnTo>
                <a:lnTo>
                  <a:pt x="145972" y="17909"/>
                </a:lnTo>
                <a:lnTo>
                  <a:pt x="145983" y="17910"/>
                </a:lnTo>
                <a:lnTo>
                  <a:pt x="145991" y="17911"/>
                </a:lnTo>
                <a:lnTo>
                  <a:pt x="146005" y="17911"/>
                </a:lnTo>
                <a:lnTo>
                  <a:pt x="146021" y="17902"/>
                </a:lnTo>
                <a:lnTo>
                  <a:pt x="146035" y="17888"/>
                </a:lnTo>
                <a:lnTo>
                  <a:pt x="146039" y="17870"/>
                </a:lnTo>
                <a:lnTo>
                  <a:pt x="146039" y="17867"/>
                </a:lnTo>
                <a:lnTo>
                  <a:pt x="146039" y="17849"/>
                </a:lnTo>
                <a:lnTo>
                  <a:pt x="146040" y="17822"/>
                </a:lnTo>
                <a:lnTo>
                  <a:pt x="146046" y="17805"/>
                </a:lnTo>
                <a:lnTo>
                  <a:pt x="146053" y="17752"/>
                </a:lnTo>
                <a:lnTo>
                  <a:pt x="146057" y="17719"/>
                </a:lnTo>
                <a:lnTo>
                  <a:pt x="146067" y="17688"/>
                </a:lnTo>
                <a:lnTo>
                  <a:pt x="146074" y="17674"/>
                </a:lnTo>
                <a:lnTo>
                  <a:pt x="146075" y="17671"/>
                </a:lnTo>
                <a:lnTo>
                  <a:pt x="146077" y="17667"/>
                </a:lnTo>
                <a:lnTo>
                  <a:pt x="146081" y="17656"/>
                </a:lnTo>
                <a:lnTo>
                  <a:pt x="146081" y="17654"/>
                </a:lnTo>
                <a:lnTo>
                  <a:pt x="146081" y="17653"/>
                </a:lnTo>
                <a:lnTo>
                  <a:pt x="146078" y="17638"/>
                </a:lnTo>
                <a:lnTo>
                  <a:pt x="146070" y="17626"/>
                </a:lnTo>
                <a:lnTo>
                  <a:pt x="146070" y="17625"/>
                </a:lnTo>
                <a:lnTo>
                  <a:pt x="146070" y="17625"/>
                </a:lnTo>
                <a:lnTo>
                  <a:pt x="146060" y="17580"/>
                </a:lnTo>
                <a:lnTo>
                  <a:pt x="146049" y="17551"/>
                </a:lnTo>
                <a:lnTo>
                  <a:pt x="146036" y="17526"/>
                </a:lnTo>
                <a:lnTo>
                  <a:pt x="146019" y="17488"/>
                </a:lnTo>
                <a:lnTo>
                  <a:pt x="146016" y="17473"/>
                </a:lnTo>
                <a:lnTo>
                  <a:pt x="146011" y="17459"/>
                </a:lnTo>
                <a:lnTo>
                  <a:pt x="146010" y="17445"/>
                </a:lnTo>
                <a:lnTo>
                  <a:pt x="146010" y="17433"/>
                </a:lnTo>
                <a:lnTo>
                  <a:pt x="146010" y="17430"/>
                </a:lnTo>
                <a:lnTo>
                  <a:pt x="146010" y="17421"/>
                </a:lnTo>
                <a:lnTo>
                  <a:pt x="146010" y="17418"/>
                </a:lnTo>
                <a:lnTo>
                  <a:pt x="146008" y="17405"/>
                </a:lnTo>
                <a:lnTo>
                  <a:pt x="145994" y="17392"/>
                </a:lnTo>
                <a:lnTo>
                  <a:pt x="145981" y="17382"/>
                </a:lnTo>
                <a:lnTo>
                  <a:pt x="145960" y="17375"/>
                </a:lnTo>
                <a:lnTo>
                  <a:pt x="145942" y="17373"/>
                </a:lnTo>
                <a:lnTo>
                  <a:pt x="145925" y="17377"/>
                </a:lnTo>
                <a:lnTo>
                  <a:pt x="145912" y="17385"/>
                </a:lnTo>
                <a:lnTo>
                  <a:pt x="145907" y="17387"/>
                </a:lnTo>
                <a:lnTo>
                  <a:pt x="145902" y="17389"/>
                </a:lnTo>
                <a:lnTo>
                  <a:pt x="145886" y="17392"/>
                </a:lnTo>
                <a:lnTo>
                  <a:pt x="145864" y="17386"/>
                </a:lnTo>
                <a:lnTo>
                  <a:pt x="145847" y="17364"/>
                </a:lnTo>
                <a:lnTo>
                  <a:pt x="145840" y="17338"/>
                </a:lnTo>
                <a:lnTo>
                  <a:pt x="145840" y="17322"/>
                </a:lnTo>
                <a:lnTo>
                  <a:pt x="145840" y="17318"/>
                </a:lnTo>
                <a:lnTo>
                  <a:pt x="145832" y="17297"/>
                </a:lnTo>
                <a:lnTo>
                  <a:pt x="145822" y="17284"/>
                </a:lnTo>
                <a:lnTo>
                  <a:pt x="145811" y="17272"/>
                </a:lnTo>
                <a:lnTo>
                  <a:pt x="145801" y="17264"/>
                </a:lnTo>
                <a:lnTo>
                  <a:pt x="145796" y="17262"/>
                </a:lnTo>
                <a:lnTo>
                  <a:pt x="145791" y="17259"/>
                </a:lnTo>
                <a:lnTo>
                  <a:pt x="145777" y="17266"/>
                </a:lnTo>
                <a:lnTo>
                  <a:pt x="145776" y="17268"/>
                </a:lnTo>
                <a:lnTo>
                  <a:pt x="145774" y="17271"/>
                </a:lnTo>
                <a:lnTo>
                  <a:pt x="145764" y="17284"/>
                </a:lnTo>
                <a:lnTo>
                  <a:pt x="145763" y="17286"/>
                </a:lnTo>
                <a:lnTo>
                  <a:pt x="145757" y="17285"/>
                </a:lnTo>
                <a:lnTo>
                  <a:pt x="145749" y="17281"/>
                </a:lnTo>
                <a:lnTo>
                  <a:pt x="145747" y="17277"/>
                </a:lnTo>
                <a:lnTo>
                  <a:pt x="145745" y="17274"/>
                </a:lnTo>
                <a:lnTo>
                  <a:pt x="145743" y="17263"/>
                </a:lnTo>
                <a:lnTo>
                  <a:pt x="145742" y="17257"/>
                </a:lnTo>
                <a:lnTo>
                  <a:pt x="145741" y="17252"/>
                </a:lnTo>
                <a:lnTo>
                  <a:pt x="145736" y="17242"/>
                </a:lnTo>
                <a:lnTo>
                  <a:pt x="145736" y="17241"/>
                </a:lnTo>
                <a:lnTo>
                  <a:pt x="145736" y="17238"/>
                </a:lnTo>
                <a:lnTo>
                  <a:pt x="145730" y="17236"/>
                </a:lnTo>
                <a:lnTo>
                  <a:pt x="145727" y="17235"/>
                </a:lnTo>
                <a:lnTo>
                  <a:pt x="145721" y="17235"/>
                </a:lnTo>
                <a:lnTo>
                  <a:pt x="145718" y="17239"/>
                </a:lnTo>
                <a:lnTo>
                  <a:pt x="145717" y="17244"/>
                </a:lnTo>
                <a:lnTo>
                  <a:pt x="145717" y="17247"/>
                </a:lnTo>
                <a:lnTo>
                  <a:pt x="145717" y="17249"/>
                </a:lnTo>
                <a:lnTo>
                  <a:pt x="145717" y="17253"/>
                </a:lnTo>
                <a:lnTo>
                  <a:pt x="145717" y="17255"/>
                </a:lnTo>
                <a:lnTo>
                  <a:pt x="145717" y="17257"/>
                </a:lnTo>
                <a:lnTo>
                  <a:pt x="145717" y="17258"/>
                </a:lnTo>
                <a:lnTo>
                  <a:pt x="145717" y="17262"/>
                </a:lnTo>
                <a:lnTo>
                  <a:pt x="145717" y="17265"/>
                </a:lnTo>
                <a:lnTo>
                  <a:pt x="145717" y="17267"/>
                </a:lnTo>
                <a:lnTo>
                  <a:pt x="145717" y="17272"/>
                </a:lnTo>
                <a:lnTo>
                  <a:pt x="145706" y="17277"/>
                </a:lnTo>
                <a:lnTo>
                  <a:pt x="145703" y="17277"/>
                </a:lnTo>
                <a:lnTo>
                  <a:pt x="145699" y="17274"/>
                </a:lnTo>
                <a:lnTo>
                  <a:pt x="145696" y="17272"/>
                </a:lnTo>
                <a:lnTo>
                  <a:pt x="145693" y="17268"/>
                </a:lnTo>
                <a:lnTo>
                  <a:pt x="145689" y="17267"/>
                </a:lnTo>
                <a:lnTo>
                  <a:pt x="145686" y="17265"/>
                </a:lnTo>
                <a:lnTo>
                  <a:pt x="145676" y="17256"/>
                </a:lnTo>
                <a:lnTo>
                  <a:pt x="145672" y="17252"/>
                </a:lnTo>
                <a:lnTo>
                  <a:pt x="145668" y="17247"/>
                </a:lnTo>
                <a:lnTo>
                  <a:pt x="145661" y="17232"/>
                </a:lnTo>
                <a:lnTo>
                  <a:pt x="145660" y="17217"/>
                </a:lnTo>
                <a:lnTo>
                  <a:pt x="145658" y="17198"/>
                </a:lnTo>
                <a:lnTo>
                  <a:pt x="145661" y="17188"/>
                </a:lnTo>
                <a:lnTo>
                  <a:pt x="145665" y="17178"/>
                </a:lnTo>
                <a:lnTo>
                  <a:pt x="145665" y="17179"/>
                </a:lnTo>
                <a:lnTo>
                  <a:pt x="145665" y="17182"/>
                </a:lnTo>
                <a:lnTo>
                  <a:pt x="145669" y="17162"/>
                </a:lnTo>
                <a:lnTo>
                  <a:pt x="145672" y="17142"/>
                </a:lnTo>
                <a:lnTo>
                  <a:pt x="145676" y="17129"/>
                </a:lnTo>
                <a:lnTo>
                  <a:pt x="145681" y="17113"/>
                </a:lnTo>
                <a:lnTo>
                  <a:pt x="145681" y="17110"/>
                </a:lnTo>
                <a:lnTo>
                  <a:pt x="145681" y="17106"/>
                </a:lnTo>
                <a:lnTo>
                  <a:pt x="145681" y="17104"/>
                </a:lnTo>
                <a:lnTo>
                  <a:pt x="145681" y="17101"/>
                </a:lnTo>
                <a:lnTo>
                  <a:pt x="145674" y="17094"/>
                </a:lnTo>
                <a:lnTo>
                  <a:pt x="145669" y="17091"/>
                </a:lnTo>
                <a:lnTo>
                  <a:pt x="145665" y="17088"/>
                </a:lnTo>
                <a:lnTo>
                  <a:pt x="145653" y="17083"/>
                </a:lnTo>
                <a:lnTo>
                  <a:pt x="145644" y="17070"/>
                </a:lnTo>
                <a:lnTo>
                  <a:pt x="145639" y="17057"/>
                </a:lnTo>
                <a:lnTo>
                  <a:pt x="145639" y="17052"/>
                </a:lnTo>
                <a:lnTo>
                  <a:pt x="145639" y="17051"/>
                </a:lnTo>
                <a:lnTo>
                  <a:pt x="145639" y="17048"/>
                </a:lnTo>
                <a:lnTo>
                  <a:pt x="145639" y="17038"/>
                </a:lnTo>
                <a:lnTo>
                  <a:pt x="145642" y="17033"/>
                </a:lnTo>
                <a:lnTo>
                  <a:pt x="145644" y="17029"/>
                </a:lnTo>
                <a:lnTo>
                  <a:pt x="145644" y="17028"/>
                </a:lnTo>
                <a:lnTo>
                  <a:pt x="145646" y="17026"/>
                </a:lnTo>
                <a:lnTo>
                  <a:pt x="145648" y="17026"/>
                </a:lnTo>
                <a:lnTo>
                  <a:pt x="145658" y="17024"/>
                </a:lnTo>
                <a:lnTo>
                  <a:pt x="145672" y="17026"/>
                </a:lnTo>
                <a:lnTo>
                  <a:pt x="145676" y="17033"/>
                </a:lnTo>
                <a:lnTo>
                  <a:pt x="145683" y="17040"/>
                </a:lnTo>
                <a:lnTo>
                  <a:pt x="145693" y="17046"/>
                </a:lnTo>
                <a:lnTo>
                  <a:pt x="145700" y="17051"/>
                </a:lnTo>
                <a:lnTo>
                  <a:pt x="145709" y="17049"/>
                </a:lnTo>
                <a:lnTo>
                  <a:pt x="145714" y="17040"/>
                </a:lnTo>
                <a:lnTo>
                  <a:pt x="145714" y="17037"/>
                </a:lnTo>
                <a:lnTo>
                  <a:pt x="145714" y="17026"/>
                </a:lnTo>
                <a:lnTo>
                  <a:pt x="145714" y="17023"/>
                </a:lnTo>
                <a:lnTo>
                  <a:pt x="145714" y="17009"/>
                </a:lnTo>
                <a:lnTo>
                  <a:pt x="145714" y="17005"/>
                </a:lnTo>
                <a:lnTo>
                  <a:pt x="145714" y="16995"/>
                </a:lnTo>
                <a:lnTo>
                  <a:pt x="145714" y="16992"/>
                </a:lnTo>
                <a:lnTo>
                  <a:pt x="145714" y="16986"/>
                </a:lnTo>
                <a:lnTo>
                  <a:pt x="145714" y="16984"/>
                </a:lnTo>
                <a:lnTo>
                  <a:pt x="145714" y="16981"/>
                </a:lnTo>
                <a:lnTo>
                  <a:pt x="145709" y="16965"/>
                </a:lnTo>
                <a:lnTo>
                  <a:pt x="145695" y="16959"/>
                </a:lnTo>
                <a:lnTo>
                  <a:pt x="145681" y="16950"/>
                </a:lnTo>
                <a:lnTo>
                  <a:pt x="145667" y="16943"/>
                </a:lnTo>
                <a:lnTo>
                  <a:pt x="145653" y="16932"/>
                </a:lnTo>
                <a:lnTo>
                  <a:pt x="145651" y="16916"/>
                </a:lnTo>
                <a:lnTo>
                  <a:pt x="145651" y="16904"/>
                </a:lnTo>
                <a:lnTo>
                  <a:pt x="145667" y="16895"/>
                </a:lnTo>
                <a:lnTo>
                  <a:pt x="145676" y="16886"/>
                </a:lnTo>
                <a:lnTo>
                  <a:pt x="145686" y="16870"/>
                </a:lnTo>
                <a:lnTo>
                  <a:pt x="145690" y="16864"/>
                </a:lnTo>
                <a:lnTo>
                  <a:pt x="145690" y="16860"/>
                </a:lnTo>
                <a:lnTo>
                  <a:pt x="145690" y="16853"/>
                </a:lnTo>
                <a:lnTo>
                  <a:pt x="145690" y="16849"/>
                </a:lnTo>
                <a:lnTo>
                  <a:pt x="145690" y="16837"/>
                </a:lnTo>
                <a:lnTo>
                  <a:pt x="145690" y="16834"/>
                </a:lnTo>
                <a:lnTo>
                  <a:pt x="145690" y="16819"/>
                </a:lnTo>
                <a:lnTo>
                  <a:pt x="145690" y="16816"/>
                </a:lnTo>
                <a:lnTo>
                  <a:pt x="145688" y="16796"/>
                </a:lnTo>
                <a:lnTo>
                  <a:pt x="145683" y="16774"/>
                </a:lnTo>
                <a:lnTo>
                  <a:pt x="145672" y="16756"/>
                </a:lnTo>
                <a:lnTo>
                  <a:pt x="145667" y="16745"/>
                </a:lnTo>
                <a:lnTo>
                  <a:pt x="145666" y="16741"/>
                </a:lnTo>
                <a:lnTo>
                  <a:pt x="145665" y="16738"/>
                </a:lnTo>
                <a:lnTo>
                  <a:pt x="145662" y="16725"/>
                </a:lnTo>
                <a:lnTo>
                  <a:pt x="145660" y="16713"/>
                </a:lnTo>
                <a:lnTo>
                  <a:pt x="145658" y="16709"/>
                </a:lnTo>
                <a:lnTo>
                  <a:pt x="145655" y="16704"/>
                </a:lnTo>
                <a:lnTo>
                  <a:pt x="145651" y="16690"/>
                </a:lnTo>
                <a:lnTo>
                  <a:pt x="145648" y="16682"/>
                </a:lnTo>
                <a:lnTo>
                  <a:pt x="145647" y="16680"/>
                </a:lnTo>
                <a:lnTo>
                  <a:pt x="145646" y="16678"/>
                </a:lnTo>
                <a:lnTo>
                  <a:pt x="145639" y="16669"/>
                </a:lnTo>
                <a:lnTo>
                  <a:pt x="145636" y="16667"/>
                </a:lnTo>
                <a:lnTo>
                  <a:pt x="145632" y="16664"/>
                </a:lnTo>
                <a:lnTo>
                  <a:pt x="145616" y="16673"/>
                </a:lnTo>
                <a:lnTo>
                  <a:pt x="145606" y="16684"/>
                </a:lnTo>
                <a:lnTo>
                  <a:pt x="145602" y="16688"/>
                </a:lnTo>
                <a:lnTo>
                  <a:pt x="145597" y="16691"/>
                </a:lnTo>
                <a:lnTo>
                  <a:pt x="145583" y="16702"/>
                </a:lnTo>
                <a:lnTo>
                  <a:pt x="145569" y="16716"/>
                </a:lnTo>
                <a:lnTo>
                  <a:pt x="145557" y="16722"/>
                </a:lnTo>
                <a:lnTo>
                  <a:pt x="145554" y="16726"/>
                </a:lnTo>
                <a:lnTo>
                  <a:pt x="145550" y="16729"/>
                </a:lnTo>
                <a:lnTo>
                  <a:pt x="145536" y="16745"/>
                </a:lnTo>
                <a:lnTo>
                  <a:pt x="145515" y="16756"/>
                </a:lnTo>
                <a:lnTo>
                  <a:pt x="145485" y="16762"/>
                </a:lnTo>
                <a:lnTo>
                  <a:pt x="145464" y="16767"/>
                </a:lnTo>
                <a:lnTo>
                  <a:pt x="145459" y="16767"/>
                </a:lnTo>
                <a:lnTo>
                  <a:pt x="145455" y="16767"/>
                </a:lnTo>
                <a:lnTo>
                  <a:pt x="145431" y="16767"/>
                </a:lnTo>
                <a:lnTo>
                  <a:pt x="145417" y="16751"/>
                </a:lnTo>
                <a:lnTo>
                  <a:pt x="145406" y="16736"/>
                </a:lnTo>
                <a:lnTo>
                  <a:pt x="145389" y="16725"/>
                </a:lnTo>
                <a:lnTo>
                  <a:pt x="145375" y="16716"/>
                </a:lnTo>
                <a:lnTo>
                  <a:pt x="145371" y="16702"/>
                </a:lnTo>
                <a:lnTo>
                  <a:pt x="145366" y="16689"/>
                </a:lnTo>
                <a:lnTo>
                  <a:pt x="145362" y="16688"/>
                </a:lnTo>
                <a:lnTo>
                  <a:pt x="145359" y="16687"/>
                </a:lnTo>
                <a:lnTo>
                  <a:pt x="145353" y="16681"/>
                </a:lnTo>
                <a:lnTo>
                  <a:pt x="145347" y="16676"/>
                </a:lnTo>
                <a:lnTo>
                  <a:pt x="145343" y="16673"/>
                </a:lnTo>
                <a:lnTo>
                  <a:pt x="145338" y="16671"/>
                </a:lnTo>
                <a:lnTo>
                  <a:pt x="145319" y="16671"/>
                </a:lnTo>
                <a:lnTo>
                  <a:pt x="145317" y="16674"/>
                </a:lnTo>
                <a:lnTo>
                  <a:pt x="145315" y="16678"/>
                </a:lnTo>
                <a:lnTo>
                  <a:pt x="145312" y="16680"/>
                </a:lnTo>
                <a:lnTo>
                  <a:pt x="145308" y="16684"/>
                </a:lnTo>
                <a:lnTo>
                  <a:pt x="145305" y="16687"/>
                </a:lnTo>
                <a:lnTo>
                  <a:pt x="145303" y="16693"/>
                </a:lnTo>
                <a:lnTo>
                  <a:pt x="145303" y="16697"/>
                </a:lnTo>
                <a:lnTo>
                  <a:pt x="145303" y="16702"/>
                </a:lnTo>
                <a:lnTo>
                  <a:pt x="145303" y="16705"/>
                </a:lnTo>
                <a:lnTo>
                  <a:pt x="145310" y="16717"/>
                </a:lnTo>
                <a:lnTo>
                  <a:pt x="145318" y="16722"/>
                </a:lnTo>
                <a:lnTo>
                  <a:pt x="145319" y="16723"/>
                </a:lnTo>
                <a:lnTo>
                  <a:pt x="145321" y="16728"/>
                </a:lnTo>
                <a:lnTo>
                  <a:pt x="145324" y="16736"/>
                </a:lnTo>
                <a:lnTo>
                  <a:pt x="145322" y="16754"/>
                </a:lnTo>
                <a:lnTo>
                  <a:pt x="145312" y="16767"/>
                </a:lnTo>
                <a:lnTo>
                  <a:pt x="145301" y="16776"/>
                </a:lnTo>
                <a:lnTo>
                  <a:pt x="145284" y="16785"/>
                </a:lnTo>
                <a:lnTo>
                  <a:pt x="145270" y="16789"/>
                </a:lnTo>
                <a:lnTo>
                  <a:pt x="145252" y="16794"/>
                </a:lnTo>
                <a:lnTo>
                  <a:pt x="145226" y="16805"/>
                </a:lnTo>
                <a:lnTo>
                  <a:pt x="145207" y="16820"/>
                </a:lnTo>
                <a:lnTo>
                  <a:pt x="145193" y="16836"/>
                </a:lnTo>
                <a:lnTo>
                  <a:pt x="145192" y="16837"/>
                </a:lnTo>
                <a:lnTo>
                  <a:pt x="145191" y="16838"/>
                </a:lnTo>
                <a:lnTo>
                  <a:pt x="145191" y="16838"/>
                </a:lnTo>
                <a:lnTo>
                  <a:pt x="145179" y="16849"/>
                </a:lnTo>
                <a:lnTo>
                  <a:pt x="145165" y="16860"/>
                </a:lnTo>
                <a:lnTo>
                  <a:pt x="145154" y="16869"/>
                </a:lnTo>
                <a:lnTo>
                  <a:pt x="145149" y="16872"/>
                </a:lnTo>
                <a:lnTo>
                  <a:pt x="145144" y="16874"/>
                </a:lnTo>
                <a:lnTo>
                  <a:pt x="145126" y="16872"/>
                </a:lnTo>
                <a:lnTo>
                  <a:pt x="145114" y="16865"/>
                </a:lnTo>
                <a:lnTo>
                  <a:pt x="145110" y="16860"/>
                </a:lnTo>
                <a:lnTo>
                  <a:pt x="145107" y="16856"/>
                </a:lnTo>
                <a:lnTo>
                  <a:pt x="145095" y="16849"/>
                </a:lnTo>
                <a:lnTo>
                  <a:pt x="145077" y="16832"/>
                </a:lnTo>
                <a:lnTo>
                  <a:pt x="145056" y="16816"/>
                </a:lnTo>
                <a:lnTo>
                  <a:pt x="145028" y="16803"/>
                </a:lnTo>
                <a:lnTo>
                  <a:pt x="145007" y="16800"/>
                </a:lnTo>
                <a:lnTo>
                  <a:pt x="144979" y="16794"/>
                </a:lnTo>
                <a:lnTo>
                  <a:pt x="144955" y="16787"/>
                </a:lnTo>
                <a:lnTo>
                  <a:pt x="144927" y="16776"/>
                </a:lnTo>
                <a:lnTo>
                  <a:pt x="144897" y="16767"/>
                </a:lnTo>
                <a:lnTo>
                  <a:pt x="144864" y="16762"/>
                </a:lnTo>
                <a:lnTo>
                  <a:pt x="144827" y="16771"/>
                </a:lnTo>
                <a:lnTo>
                  <a:pt x="144801" y="16776"/>
                </a:lnTo>
                <a:lnTo>
                  <a:pt x="144784" y="16767"/>
                </a:lnTo>
                <a:lnTo>
                  <a:pt x="144776" y="16762"/>
                </a:lnTo>
                <a:lnTo>
                  <a:pt x="144768" y="16747"/>
                </a:lnTo>
                <a:lnTo>
                  <a:pt x="144757" y="16725"/>
                </a:lnTo>
                <a:lnTo>
                  <a:pt x="144748" y="16711"/>
                </a:lnTo>
                <a:lnTo>
                  <a:pt x="144736" y="16702"/>
                </a:lnTo>
                <a:lnTo>
                  <a:pt x="144708" y="16693"/>
                </a:lnTo>
                <a:lnTo>
                  <a:pt x="144689" y="16689"/>
                </a:lnTo>
                <a:lnTo>
                  <a:pt x="144689" y="16688"/>
                </a:lnTo>
                <a:lnTo>
                  <a:pt x="144689" y="16687"/>
                </a:lnTo>
                <a:lnTo>
                  <a:pt x="144640" y="16687"/>
                </a:lnTo>
                <a:lnTo>
                  <a:pt x="144612" y="16680"/>
                </a:lnTo>
                <a:lnTo>
                  <a:pt x="144570" y="16669"/>
                </a:lnTo>
                <a:lnTo>
                  <a:pt x="144554" y="16669"/>
                </a:lnTo>
                <a:lnTo>
                  <a:pt x="144516" y="16664"/>
                </a:lnTo>
                <a:lnTo>
                  <a:pt x="144498" y="16638"/>
                </a:lnTo>
                <a:lnTo>
                  <a:pt x="144493" y="16615"/>
                </a:lnTo>
                <a:lnTo>
                  <a:pt x="144502" y="16598"/>
                </a:lnTo>
                <a:lnTo>
                  <a:pt x="144505" y="16569"/>
                </a:lnTo>
                <a:lnTo>
                  <a:pt x="144502" y="16544"/>
                </a:lnTo>
                <a:lnTo>
                  <a:pt x="144486" y="16495"/>
                </a:lnTo>
                <a:lnTo>
                  <a:pt x="144467" y="16462"/>
                </a:lnTo>
                <a:lnTo>
                  <a:pt x="144465" y="16426"/>
                </a:lnTo>
                <a:lnTo>
                  <a:pt x="144465" y="16406"/>
                </a:lnTo>
                <a:lnTo>
                  <a:pt x="144465" y="16384"/>
                </a:lnTo>
                <a:lnTo>
                  <a:pt x="144465" y="16355"/>
                </a:lnTo>
                <a:lnTo>
                  <a:pt x="144467" y="16308"/>
                </a:lnTo>
                <a:lnTo>
                  <a:pt x="144470" y="16270"/>
                </a:lnTo>
                <a:lnTo>
                  <a:pt x="144477" y="16230"/>
                </a:lnTo>
                <a:lnTo>
                  <a:pt x="144481" y="16196"/>
                </a:lnTo>
                <a:lnTo>
                  <a:pt x="144493" y="16156"/>
                </a:lnTo>
                <a:lnTo>
                  <a:pt x="144508" y="16119"/>
                </a:lnTo>
                <a:lnTo>
                  <a:pt x="144509" y="16120"/>
                </a:lnTo>
                <a:lnTo>
                  <a:pt x="144509" y="16119"/>
                </a:lnTo>
                <a:lnTo>
                  <a:pt x="144519" y="16088"/>
                </a:lnTo>
                <a:lnTo>
                  <a:pt x="144521" y="16075"/>
                </a:lnTo>
                <a:lnTo>
                  <a:pt x="144521" y="16074"/>
                </a:lnTo>
                <a:lnTo>
                  <a:pt x="144521" y="16072"/>
                </a:lnTo>
                <a:lnTo>
                  <a:pt x="144500" y="16005"/>
                </a:lnTo>
                <a:lnTo>
                  <a:pt x="144498" y="15987"/>
                </a:lnTo>
                <a:lnTo>
                  <a:pt x="144498" y="15963"/>
                </a:lnTo>
                <a:lnTo>
                  <a:pt x="144498" y="15960"/>
                </a:lnTo>
                <a:lnTo>
                  <a:pt x="144493" y="15931"/>
                </a:lnTo>
                <a:lnTo>
                  <a:pt x="144493" y="15912"/>
                </a:lnTo>
                <a:lnTo>
                  <a:pt x="144493" y="15909"/>
                </a:lnTo>
                <a:lnTo>
                  <a:pt x="144486" y="15887"/>
                </a:lnTo>
                <a:lnTo>
                  <a:pt x="144474" y="15873"/>
                </a:lnTo>
                <a:lnTo>
                  <a:pt x="144463" y="15855"/>
                </a:lnTo>
                <a:lnTo>
                  <a:pt x="144437" y="15829"/>
                </a:lnTo>
                <a:lnTo>
                  <a:pt x="144425" y="15809"/>
                </a:lnTo>
                <a:lnTo>
                  <a:pt x="144414" y="15789"/>
                </a:lnTo>
                <a:lnTo>
                  <a:pt x="144411" y="15784"/>
                </a:lnTo>
                <a:lnTo>
                  <a:pt x="144409" y="15780"/>
                </a:lnTo>
                <a:lnTo>
                  <a:pt x="144397" y="15762"/>
                </a:lnTo>
                <a:lnTo>
                  <a:pt x="144388" y="15737"/>
                </a:lnTo>
                <a:lnTo>
                  <a:pt x="144388" y="15725"/>
                </a:lnTo>
                <a:lnTo>
                  <a:pt x="144388" y="15724"/>
                </a:lnTo>
                <a:lnTo>
                  <a:pt x="144388" y="15722"/>
                </a:lnTo>
                <a:lnTo>
                  <a:pt x="144388" y="15703"/>
                </a:lnTo>
                <a:lnTo>
                  <a:pt x="144388" y="15700"/>
                </a:lnTo>
                <a:lnTo>
                  <a:pt x="144386" y="15679"/>
                </a:lnTo>
                <a:lnTo>
                  <a:pt x="144372" y="15673"/>
                </a:lnTo>
                <a:lnTo>
                  <a:pt x="144351" y="15671"/>
                </a:lnTo>
                <a:lnTo>
                  <a:pt x="144346" y="15668"/>
                </a:lnTo>
                <a:lnTo>
                  <a:pt x="144341" y="15666"/>
                </a:lnTo>
                <a:lnTo>
                  <a:pt x="144320" y="15646"/>
                </a:lnTo>
                <a:lnTo>
                  <a:pt x="144313" y="15624"/>
                </a:lnTo>
                <a:lnTo>
                  <a:pt x="144311" y="15604"/>
                </a:lnTo>
                <a:lnTo>
                  <a:pt x="144311" y="15590"/>
                </a:lnTo>
                <a:lnTo>
                  <a:pt x="144311" y="15567"/>
                </a:lnTo>
                <a:lnTo>
                  <a:pt x="144311" y="15564"/>
                </a:lnTo>
                <a:lnTo>
                  <a:pt x="144310" y="15556"/>
                </a:lnTo>
                <a:lnTo>
                  <a:pt x="144304" y="15523"/>
                </a:lnTo>
                <a:lnTo>
                  <a:pt x="144285" y="15490"/>
                </a:lnTo>
                <a:lnTo>
                  <a:pt x="144269" y="15461"/>
                </a:lnTo>
                <a:lnTo>
                  <a:pt x="144248" y="15443"/>
                </a:lnTo>
                <a:lnTo>
                  <a:pt x="144225" y="15437"/>
                </a:lnTo>
                <a:lnTo>
                  <a:pt x="144211" y="15434"/>
                </a:lnTo>
                <a:lnTo>
                  <a:pt x="144192" y="15434"/>
                </a:lnTo>
                <a:lnTo>
                  <a:pt x="144169" y="15432"/>
                </a:lnTo>
                <a:lnTo>
                  <a:pt x="144150" y="15430"/>
                </a:lnTo>
                <a:lnTo>
                  <a:pt x="144134" y="15430"/>
                </a:lnTo>
                <a:lnTo>
                  <a:pt x="144122" y="15428"/>
                </a:lnTo>
                <a:lnTo>
                  <a:pt x="144108" y="15423"/>
                </a:lnTo>
                <a:lnTo>
                  <a:pt x="144099" y="15412"/>
                </a:lnTo>
                <a:lnTo>
                  <a:pt x="144089" y="15408"/>
                </a:lnTo>
                <a:lnTo>
                  <a:pt x="144078" y="15394"/>
                </a:lnTo>
                <a:lnTo>
                  <a:pt x="144054" y="15383"/>
                </a:lnTo>
                <a:lnTo>
                  <a:pt x="144036" y="15388"/>
                </a:lnTo>
                <a:lnTo>
                  <a:pt x="144012" y="15394"/>
                </a:lnTo>
                <a:lnTo>
                  <a:pt x="143984" y="15403"/>
                </a:lnTo>
                <a:lnTo>
                  <a:pt x="143949" y="15414"/>
                </a:lnTo>
                <a:lnTo>
                  <a:pt x="143933" y="15417"/>
                </a:lnTo>
                <a:lnTo>
                  <a:pt x="143900" y="15417"/>
                </a:lnTo>
                <a:lnTo>
                  <a:pt x="143868" y="15412"/>
                </a:lnTo>
                <a:lnTo>
                  <a:pt x="143845" y="15408"/>
                </a:lnTo>
                <a:lnTo>
                  <a:pt x="143842" y="15408"/>
                </a:lnTo>
                <a:lnTo>
                  <a:pt x="143842" y="15408"/>
                </a:lnTo>
                <a:lnTo>
                  <a:pt x="143828" y="15401"/>
                </a:lnTo>
                <a:lnTo>
                  <a:pt x="143805" y="15388"/>
                </a:lnTo>
                <a:lnTo>
                  <a:pt x="143802" y="15376"/>
                </a:lnTo>
                <a:lnTo>
                  <a:pt x="143798" y="15365"/>
                </a:lnTo>
                <a:lnTo>
                  <a:pt x="143793" y="15347"/>
                </a:lnTo>
                <a:lnTo>
                  <a:pt x="143793" y="15347"/>
                </a:lnTo>
                <a:lnTo>
                  <a:pt x="143793" y="15343"/>
                </a:lnTo>
                <a:lnTo>
                  <a:pt x="143793" y="15333"/>
                </a:lnTo>
                <a:lnTo>
                  <a:pt x="143793" y="15330"/>
                </a:lnTo>
                <a:lnTo>
                  <a:pt x="143788" y="15298"/>
                </a:lnTo>
                <a:lnTo>
                  <a:pt x="143788" y="15282"/>
                </a:lnTo>
                <a:lnTo>
                  <a:pt x="143788" y="15278"/>
                </a:lnTo>
                <a:lnTo>
                  <a:pt x="143788" y="15257"/>
                </a:lnTo>
                <a:lnTo>
                  <a:pt x="143791" y="15228"/>
                </a:lnTo>
                <a:lnTo>
                  <a:pt x="143795" y="15201"/>
                </a:lnTo>
                <a:lnTo>
                  <a:pt x="143795" y="15198"/>
                </a:lnTo>
                <a:lnTo>
                  <a:pt x="143795" y="15177"/>
                </a:lnTo>
                <a:lnTo>
                  <a:pt x="143795" y="15174"/>
                </a:lnTo>
                <a:lnTo>
                  <a:pt x="143788" y="15145"/>
                </a:lnTo>
                <a:lnTo>
                  <a:pt x="143777" y="15118"/>
                </a:lnTo>
                <a:lnTo>
                  <a:pt x="143763" y="15100"/>
                </a:lnTo>
                <a:lnTo>
                  <a:pt x="143746" y="15080"/>
                </a:lnTo>
                <a:lnTo>
                  <a:pt x="143732" y="15069"/>
                </a:lnTo>
                <a:lnTo>
                  <a:pt x="143709" y="15051"/>
                </a:lnTo>
                <a:lnTo>
                  <a:pt x="143688" y="15038"/>
                </a:lnTo>
                <a:lnTo>
                  <a:pt x="143669" y="15015"/>
                </a:lnTo>
                <a:lnTo>
                  <a:pt x="143651" y="14995"/>
                </a:lnTo>
                <a:lnTo>
                  <a:pt x="143632" y="14987"/>
                </a:lnTo>
                <a:lnTo>
                  <a:pt x="143627" y="14984"/>
                </a:lnTo>
                <a:lnTo>
                  <a:pt x="143611" y="14980"/>
                </a:lnTo>
                <a:lnTo>
                  <a:pt x="143599" y="14980"/>
                </a:lnTo>
                <a:lnTo>
                  <a:pt x="143583" y="14980"/>
                </a:lnTo>
                <a:lnTo>
                  <a:pt x="143567" y="14978"/>
                </a:lnTo>
                <a:lnTo>
                  <a:pt x="143522" y="14969"/>
                </a:lnTo>
                <a:lnTo>
                  <a:pt x="143511" y="14964"/>
                </a:lnTo>
                <a:lnTo>
                  <a:pt x="143499" y="14958"/>
                </a:lnTo>
                <a:lnTo>
                  <a:pt x="143473" y="14949"/>
                </a:lnTo>
                <a:lnTo>
                  <a:pt x="143457" y="14942"/>
                </a:lnTo>
                <a:lnTo>
                  <a:pt x="143455" y="14941"/>
                </a:lnTo>
                <a:lnTo>
                  <a:pt x="143451" y="14940"/>
                </a:lnTo>
                <a:lnTo>
                  <a:pt x="143429" y="14933"/>
                </a:lnTo>
                <a:lnTo>
                  <a:pt x="143406" y="14922"/>
                </a:lnTo>
                <a:lnTo>
                  <a:pt x="143380" y="14904"/>
                </a:lnTo>
                <a:lnTo>
                  <a:pt x="143350" y="14891"/>
                </a:lnTo>
                <a:lnTo>
                  <a:pt x="143317" y="14877"/>
                </a:lnTo>
                <a:lnTo>
                  <a:pt x="143270" y="14860"/>
                </a:lnTo>
                <a:lnTo>
                  <a:pt x="143254" y="14853"/>
                </a:lnTo>
                <a:lnTo>
                  <a:pt x="143240" y="14831"/>
                </a:lnTo>
                <a:lnTo>
                  <a:pt x="143230" y="14813"/>
                </a:lnTo>
                <a:lnTo>
                  <a:pt x="143223" y="14786"/>
                </a:lnTo>
                <a:lnTo>
                  <a:pt x="143209" y="14768"/>
                </a:lnTo>
                <a:lnTo>
                  <a:pt x="143188" y="14755"/>
                </a:lnTo>
                <a:lnTo>
                  <a:pt x="143160" y="14730"/>
                </a:lnTo>
                <a:lnTo>
                  <a:pt x="143142" y="14701"/>
                </a:lnTo>
                <a:lnTo>
                  <a:pt x="143132" y="14677"/>
                </a:lnTo>
                <a:lnTo>
                  <a:pt x="143128" y="14655"/>
                </a:lnTo>
                <a:lnTo>
                  <a:pt x="143130" y="14634"/>
                </a:lnTo>
                <a:lnTo>
                  <a:pt x="143132" y="14612"/>
                </a:lnTo>
                <a:lnTo>
                  <a:pt x="143137" y="14597"/>
                </a:lnTo>
                <a:lnTo>
                  <a:pt x="143158" y="14577"/>
                </a:lnTo>
                <a:lnTo>
                  <a:pt x="143167" y="14565"/>
                </a:lnTo>
                <a:lnTo>
                  <a:pt x="143170" y="14557"/>
                </a:lnTo>
                <a:lnTo>
                  <a:pt x="143171" y="14558"/>
                </a:lnTo>
                <a:lnTo>
                  <a:pt x="143174" y="14549"/>
                </a:lnTo>
                <a:lnTo>
                  <a:pt x="143181" y="14515"/>
                </a:lnTo>
                <a:lnTo>
                  <a:pt x="143181" y="14512"/>
                </a:lnTo>
                <a:lnTo>
                  <a:pt x="143181" y="14495"/>
                </a:lnTo>
                <a:lnTo>
                  <a:pt x="143181" y="14492"/>
                </a:lnTo>
                <a:lnTo>
                  <a:pt x="143174" y="14467"/>
                </a:lnTo>
                <a:lnTo>
                  <a:pt x="143163" y="14452"/>
                </a:lnTo>
                <a:lnTo>
                  <a:pt x="143144" y="14438"/>
                </a:lnTo>
                <a:lnTo>
                  <a:pt x="143132" y="14425"/>
                </a:lnTo>
                <a:lnTo>
                  <a:pt x="143125" y="14407"/>
                </a:lnTo>
                <a:lnTo>
                  <a:pt x="143125" y="14384"/>
                </a:lnTo>
                <a:lnTo>
                  <a:pt x="143125" y="14381"/>
                </a:lnTo>
                <a:lnTo>
                  <a:pt x="143125" y="14368"/>
                </a:lnTo>
                <a:lnTo>
                  <a:pt x="143125" y="14365"/>
                </a:lnTo>
                <a:lnTo>
                  <a:pt x="143123" y="14354"/>
                </a:lnTo>
                <a:lnTo>
                  <a:pt x="143111" y="14329"/>
                </a:lnTo>
                <a:lnTo>
                  <a:pt x="143100" y="14318"/>
                </a:lnTo>
                <a:lnTo>
                  <a:pt x="143076" y="14309"/>
                </a:lnTo>
                <a:lnTo>
                  <a:pt x="143058" y="14305"/>
                </a:lnTo>
                <a:lnTo>
                  <a:pt x="143051" y="14303"/>
                </a:lnTo>
                <a:lnTo>
                  <a:pt x="143050" y="14303"/>
                </a:lnTo>
                <a:lnTo>
                  <a:pt x="143039" y="14300"/>
                </a:lnTo>
                <a:lnTo>
                  <a:pt x="143020" y="14285"/>
                </a:lnTo>
                <a:lnTo>
                  <a:pt x="143020" y="14274"/>
                </a:lnTo>
                <a:lnTo>
                  <a:pt x="143020" y="14260"/>
                </a:lnTo>
                <a:lnTo>
                  <a:pt x="143025" y="14237"/>
                </a:lnTo>
                <a:lnTo>
                  <a:pt x="143025" y="14238"/>
                </a:lnTo>
                <a:lnTo>
                  <a:pt x="143032" y="14223"/>
                </a:lnTo>
                <a:lnTo>
                  <a:pt x="143037" y="14201"/>
                </a:lnTo>
                <a:lnTo>
                  <a:pt x="143039" y="14179"/>
                </a:lnTo>
                <a:lnTo>
                  <a:pt x="143039" y="14176"/>
                </a:lnTo>
                <a:lnTo>
                  <a:pt x="143039" y="14139"/>
                </a:lnTo>
                <a:lnTo>
                  <a:pt x="143039" y="14135"/>
                </a:lnTo>
                <a:lnTo>
                  <a:pt x="143039" y="14112"/>
                </a:lnTo>
                <a:lnTo>
                  <a:pt x="143039" y="14109"/>
                </a:lnTo>
                <a:lnTo>
                  <a:pt x="143037" y="14098"/>
                </a:lnTo>
                <a:lnTo>
                  <a:pt x="143037" y="14070"/>
                </a:lnTo>
                <a:lnTo>
                  <a:pt x="143037" y="14066"/>
                </a:lnTo>
                <a:lnTo>
                  <a:pt x="143032" y="14017"/>
                </a:lnTo>
                <a:lnTo>
                  <a:pt x="143032" y="14017"/>
                </a:lnTo>
                <a:lnTo>
                  <a:pt x="143032" y="14016"/>
                </a:lnTo>
                <a:lnTo>
                  <a:pt x="143032" y="14016"/>
                </a:lnTo>
                <a:lnTo>
                  <a:pt x="143016" y="13971"/>
                </a:lnTo>
                <a:lnTo>
                  <a:pt x="143009" y="13962"/>
                </a:lnTo>
                <a:lnTo>
                  <a:pt x="143004" y="13962"/>
                </a:lnTo>
                <a:lnTo>
                  <a:pt x="142988" y="13946"/>
                </a:lnTo>
                <a:lnTo>
                  <a:pt x="142983" y="13946"/>
                </a:lnTo>
                <a:lnTo>
                  <a:pt x="142962" y="13939"/>
                </a:lnTo>
                <a:lnTo>
                  <a:pt x="142943" y="13935"/>
                </a:lnTo>
                <a:lnTo>
                  <a:pt x="142927" y="13926"/>
                </a:lnTo>
                <a:lnTo>
                  <a:pt x="142922" y="13915"/>
                </a:lnTo>
                <a:lnTo>
                  <a:pt x="142927" y="13908"/>
                </a:lnTo>
                <a:lnTo>
                  <a:pt x="142932" y="13890"/>
                </a:lnTo>
                <a:lnTo>
                  <a:pt x="142943" y="13866"/>
                </a:lnTo>
                <a:lnTo>
                  <a:pt x="142946" y="13855"/>
                </a:lnTo>
                <a:lnTo>
                  <a:pt x="142939" y="13832"/>
                </a:lnTo>
                <a:lnTo>
                  <a:pt x="142929" y="13812"/>
                </a:lnTo>
                <a:lnTo>
                  <a:pt x="142929" y="13783"/>
                </a:lnTo>
                <a:lnTo>
                  <a:pt x="142941" y="13761"/>
                </a:lnTo>
                <a:lnTo>
                  <a:pt x="142960" y="13746"/>
                </a:lnTo>
                <a:lnTo>
                  <a:pt x="142976" y="13741"/>
                </a:lnTo>
                <a:lnTo>
                  <a:pt x="142983" y="13739"/>
                </a:lnTo>
                <a:lnTo>
                  <a:pt x="142997" y="13734"/>
                </a:lnTo>
                <a:lnTo>
                  <a:pt x="143009" y="13734"/>
                </a:lnTo>
                <a:lnTo>
                  <a:pt x="143025" y="13726"/>
                </a:lnTo>
                <a:lnTo>
                  <a:pt x="143044" y="13714"/>
                </a:lnTo>
                <a:lnTo>
                  <a:pt x="143060" y="13694"/>
                </a:lnTo>
                <a:lnTo>
                  <a:pt x="143079" y="13685"/>
                </a:lnTo>
                <a:lnTo>
                  <a:pt x="143089" y="13685"/>
                </a:lnTo>
                <a:lnTo>
                  <a:pt x="143088" y="13689"/>
                </a:lnTo>
                <a:lnTo>
                  <a:pt x="143089" y="13689"/>
                </a:lnTo>
                <a:lnTo>
                  <a:pt x="143100" y="13689"/>
                </a:lnTo>
                <a:lnTo>
                  <a:pt x="143116" y="13689"/>
                </a:lnTo>
                <a:lnTo>
                  <a:pt x="143125" y="13693"/>
                </a:lnTo>
                <a:lnTo>
                  <a:pt x="143135" y="13711"/>
                </a:lnTo>
                <a:lnTo>
                  <a:pt x="143139" y="13729"/>
                </a:lnTo>
                <a:lnTo>
                  <a:pt x="143149" y="13742"/>
                </a:lnTo>
                <a:lnTo>
                  <a:pt x="143163" y="13747"/>
                </a:lnTo>
                <a:lnTo>
                  <a:pt x="143181" y="13742"/>
                </a:lnTo>
                <a:lnTo>
                  <a:pt x="143200" y="13735"/>
                </a:lnTo>
                <a:lnTo>
                  <a:pt x="143228" y="13713"/>
                </a:lnTo>
                <a:lnTo>
                  <a:pt x="143254" y="13686"/>
                </a:lnTo>
                <a:lnTo>
                  <a:pt x="143270" y="13662"/>
                </a:lnTo>
                <a:lnTo>
                  <a:pt x="143272" y="13637"/>
                </a:lnTo>
                <a:lnTo>
                  <a:pt x="143272" y="13634"/>
                </a:lnTo>
                <a:lnTo>
                  <a:pt x="143272" y="13611"/>
                </a:lnTo>
                <a:lnTo>
                  <a:pt x="143275" y="13591"/>
                </a:lnTo>
                <a:lnTo>
                  <a:pt x="143275" y="13590"/>
                </a:lnTo>
                <a:lnTo>
                  <a:pt x="143275" y="13587"/>
                </a:lnTo>
                <a:lnTo>
                  <a:pt x="143247" y="13556"/>
                </a:lnTo>
                <a:lnTo>
                  <a:pt x="143226" y="13516"/>
                </a:lnTo>
                <a:lnTo>
                  <a:pt x="143221" y="13490"/>
                </a:lnTo>
                <a:lnTo>
                  <a:pt x="143221" y="13489"/>
                </a:lnTo>
                <a:lnTo>
                  <a:pt x="143219" y="13465"/>
                </a:lnTo>
                <a:lnTo>
                  <a:pt x="143219" y="13435"/>
                </a:lnTo>
                <a:lnTo>
                  <a:pt x="143221" y="13410"/>
                </a:lnTo>
                <a:lnTo>
                  <a:pt x="143228" y="13388"/>
                </a:lnTo>
                <a:lnTo>
                  <a:pt x="143233" y="13372"/>
                </a:lnTo>
                <a:lnTo>
                  <a:pt x="143232" y="13371"/>
                </a:lnTo>
                <a:lnTo>
                  <a:pt x="143233" y="13369"/>
                </a:lnTo>
                <a:lnTo>
                  <a:pt x="143228" y="13358"/>
                </a:lnTo>
                <a:lnTo>
                  <a:pt x="143221" y="13349"/>
                </a:lnTo>
                <a:lnTo>
                  <a:pt x="143207" y="13345"/>
                </a:lnTo>
                <a:lnTo>
                  <a:pt x="143205" y="13341"/>
                </a:lnTo>
                <a:lnTo>
                  <a:pt x="143200" y="13329"/>
                </a:lnTo>
                <a:lnTo>
                  <a:pt x="143198" y="13318"/>
                </a:lnTo>
                <a:lnTo>
                  <a:pt x="143191" y="13305"/>
                </a:lnTo>
                <a:lnTo>
                  <a:pt x="143190" y="13304"/>
                </a:lnTo>
                <a:lnTo>
                  <a:pt x="143176" y="13294"/>
                </a:lnTo>
                <a:lnTo>
                  <a:pt x="143180" y="13283"/>
                </a:lnTo>
                <a:lnTo>
                  <a:pt x="143181" y="13283"/>
                </a:lnTo>
                <a:lnTo>
                  <a:pt x="143181" y="13281"/>
                </a:lnTo>
                <a:lnTo>
                  <a:pt x="143186" y="13276"/>
                </a:lnTo>
                <a:lnTo>
                  <a:pt x="143193" y="13268"/>
                </a:lnTo>
                <a:lnTo>
                  <a:pt x="143209" y="13263"/>
                </a:lnTo>
                <a:lnTo>
                  <a:pt x="143221" y="13254"/>
                </a:lnTo>
                <a:lnTo>
                  <a:pt x="143223" y="13254"/>
                </a:lnTo>
                <a:lnTo>
                  <a:pt x="143233" y="13236"/>
                </a:lnTo>
                <a:lnTo>
                  <a:pt x="143244" y="13223"/>
                </a:lnTo>
                <a:lnTo>
                  <a:pt x="143261" y="13216"/>
                </a:lnTo>
                <a:lnTo>
                  <a:pt x="143280" y="13210"/>
                </a:lnTo>
                <a:lnTo>
                  <a:pt x="143298" y="13205"/>
                </a:lnTo>
                <a:lnTo>
                  <a:pt x="143312" y="13205"/>
                </a:lnTo>
                <a:lnTo>
                  <a:pt x="143326" y="13190"/>
                </a:lnTo>
                <a:lnTo>
                  <a:pt x="143331" y="13172"/>
                </a:lnTo>
                <a:lnTo>
                  <a:pt x="143338" y="13150"/>
                </a:lnTo>
                <a:lnTo>
                  <a:pt x="143350" y="13134"/>
                </a:lnTo>
                <a:lnTo>
                  <a:pt x="143366" y="13127"/>
                </a:lnTo>
                <a:lnTo>
                  <a:pt x="143396" y="13118"/>
                </a:lnTo>
                <a:lnTo>
                  <a:pt x="143401" y="13116"/>
                </a:lnTo>
                <a:lnTo>
                  <a:pt x="143427" y="13112"/>
                </a:lnTo>
                <a:lnTo>
                  <a:pt x="143452" y="13101"/>
                </a:lnTo>
                <a:lnTo>
                  <a:pt x="143471" y="13078"/>
                </a:lnTo>
                <a:lnTo>
                  <a:pt x="143476" y="13052"/>
                </a:lnTo>
                <a:lnTo>
                  <a:pt x="143476" y="13048"/>
                </a:lnTo>
                <a:lnTo>
                  <a:pt x="143476" y="13029"/>
                </a:lnTo>
                <a:lnTo>
                  <a:pt x="143476" y="13026"/>
                </a:lnTo>
                <a:lnTo>
                  <a:pt x="143476" y="13003"/>
                </a:lnTo>
                <a:lnTo>
                  <a:pt x="143490" y="12983"/>
                </a:lnTo>
                <a:lnTo>
                  <a:pt x="143513" y="12965"/>
                </a:lnTo>
                <a:lnTo>
                  <a:pt x="143541" y="12960"/>
                </a:lnTo>
                <a:lnTo>
                  <a:pt x="143562" y="12965"/>
                </a:lnTo>
                <a:lnTo>
                  <a:pt x="143588" y="12962"/>
                </a:lnTo>
                <a:lnTo>
                  <a:pt x="143611" y="12962"/>
                </a:lnTo>
                <a:lnTo>
                  <a:pt x="143634" y="12954"/>
                </a:lnTo>
                <a:lnTo>
                  <a:pt x="143644" y="12942"/>
                </a:lnTo>
                <a:lnTo>
                  <a:pt x="143653" y="12920"/>
                </a:lnTo>
                <a:lnTo>
                  <a:pt x="143653" y="12917"/>
                </a:lnTo>
                <a:lnTo>
                  <a:pt x="143653" y="12896"/>
                </a:lnTo>
                <a:lnTo>
                  <a:pt x="143653" y="12892"/>
                </a:lnTo>
                <a:lnTo>
                  <a:pt x="143639" y="12863"/>
                </a:lnTo>
                <a:lnTo>
                  <a:pt x="143632" y="12837"/>
                </a:lnTo>
                <a:lnTo>
                  <a:pt x="143630" y="12810"/>
                </a:lnTo>
                <a:lnTo>
                  <a:pt x="143637" y="12789"/>
                </a:lnTo>
                <a:lnTo>
                  <a:pt x="143641" y="12755"/>
                </a:lnTo>
                <a:lnTo>
                  <a:pt x="143646" y="12733"/>
                </a:lnTo>
                <a:lnTo>
                  <a:pt x="143646" y="12730"/>
                </a:lnTo>
                <a:lnTo>
                  <a:pt x="143646" y="12711"/>
                </a:lnTo>
                <a:lnTo>
                  <a:pt x="143648" y="12693"/>
                </a:lnTo>
                <a:lnTo>
                  <a:pt x="143648" y="12691"/>
                </a:lnTo>
                <a:lnTo>
                  <a:pt x="143648" y="12690"/>
                </a:lnTo>
                <a:lnTo>
                  <a:pt x="143646" y="12674"/>
                </a:lnTo>
                <a:lnTo>
                  <a:pt x="143620" y="12647"/>
                </a:lnTo>
                <a:lnTo>
                  <a:pt x="143611" y="12645"/>
                </a:lnTo>
                <a:lnTo>
                  <a:pt x="143592" y="12650"/>
                </a:lnTo>
                <a:lnTo>
                  <a:pt x="143581" y="12656"/>
                </a:lnTo>
                <a:lnTo>
                  <a:pt x="143567" y="12663"/>
                </a:lnTo>
                <a:lnTo>
                  <a:pt x="143555" y="12665"/>
                </a:lnTo>
                <a:lnTo>
                  <a:pt x="143529" y="12659"/>
                </a:lnTo>
                <a:lnTo>
                  <a:pt x="143497" y="12650"/>
                </a:lnTo>
                <a:lnTo>
                  <a:pt x="143469" y="12647"/>
                </a:lnTo>
                <a:lnTo>
                  <a:pt x="143443" y="12643"/>
                </a:lnTo>
                <a:lnTo>
                  <a:pt x="143431" y="12627"/>
                </a:lnTo>
                <a:lnTo>
                  <a:pt x="143429" y="12605"/>
                </a:lnTo>
                <a:lnTo>
                  <a:pt x="143429" y="12588"/>
                </a:lnTo>
                <a:lnTo>
                  <a:pt x="143429" y="12585"/>
                </a:lnTo>
                <a:lnTo>
                  <a:pt x="143427" y="12563"/>
                </a:lnTo>
                <a:lnTo>
                  <a:pt x="143424" y="12543"/>
                </a:lnTo>
                <a:lnTo>
                  <a:pt x="143420" y="12532"/>
                </a:lnTo>
                <a:lnTo>
                  <a:pt x="143410" y="12525"/>
                </a:lnTo>
                <a:lnTo>
                  <a:pt x="143389" y="12503"/>
                </a:lnTo>
                <a:lnTo>
                  <a:pt x="143385" y="12476"/>
                </a:lnTo>
                <a:lnTo>
                  <a:pt x="143382" y="12451"/>
                </a:lnTo>
                <a:lnTo>
                  <a:pt x="143380" y="12429"/>
                </a:lnTo>
                <a:lnTo>
                  <a:pt x="143368" y="12416"/>
                </a:lnTo>
                <a:lnTo>
                  <a:pt x="143359" y="12387"/>
                </a:lnTo>
                <a:lnTo>
                  <a:pt x="143357" y="12363"/>
                </a:lnTo>
                <a:lnTo>
                  <a:pt x="143364" y="12337"/>
                </a:lnTo>
                <a:lnTo>
                  <a:pt x="143389" y="12320"/>
                </a:lnTo>
                <a:lnTo>
                  <a:pt x="143392" y="12318"/>
                </a:lnTo>
                <a:lnTo>
                  <a:pt x="143394" y="12317"/>
                </a:lnTo>
                <a:lnTo>
                  <a:pt x="143413" y="12314"/>
                </a:lnTo>
                <a:lnTo>
                  <a:pt x="143413" y="12313"/>
                </a:lnTo>
                <a:lnTo>
                  <a:pt x="143417" y="12299"/>
                </a:lnTo>
                <a:lnTo>
                  <a:pt x="143417" y="12295"/>
                </a:lnTo>
                <a:lnTo>
                  <a:pt x="143417" y="12294"/>
                </a:lnTo>
                <a:lnTo>
                  <a:pt x="143424" y="12281"/>
                </a:lnTo>
                <a:lnTo>
                  <a:pt x="143441" y="12263"/>
                </a:lnTo>
                <a:lnTo>
                  <a:pt x="143462" y="12256"/>
                </a:lnTo>
                <a:lnTo>
                  <a:pt x="143480" y="12256"/>
                </a:lnTo>
                <a:lnTo>
                  <a:pt x="143497" y="12252"/>
                </a:lnTo>
                <a:lnTo>
                  <a:pt x="143520" y="12243"/>
                </a:lnTo>
                <a:lnTo>
                  <a:pt x="143539" y="12225"/>
                </a:lnTo>
                <a:lnTo>
                  <a:pt x="143546" y="12212"/>
                </a:lnTo>
                <a:lnTo>
                  <a:pt x="143555" y="12183"/>
                </a:lnTo>
                <a:lnTo>
                  <a:pt x="143555" y="12180"/>
                </a:lnTo>
                <a:lnTo>
                  <a:pt x="143555" y="12180"/>
                </a:lnTo>
                <a:lnTo>
                  <a:pt x="143553" y="12144"/>
                </a:lnTo>
                <a:lnTo>
                  <a:pt x="143546" y="12124"/>
                </a:lnTo>
                <a:lnTo>
                  <a:pt x="143536" y="12110"/>
                </a:lnTo>
                <a:lnTo>
                  <a:pt x="143526" y="12105"/>
                </a:lnTo>
                <a:lnTo>
                  <a:pt x="143516" y="12105"/>
                </a:lnTo>
                <a:lnTo>
                  <a:pt x="143512" y="12107"/>
                </a:lnTo>
                <a:lnTo>
                  <a:pt x="143504" y="12107"/>
                </a:lnTo>
                <a:lnTo>
                  <a:pt x="143495" y="12110"/>
                </a:lnTo>
                <a:lnTo>
                  <a:pt x="143483" y="12114"/>
                </a:lnTo>
                <a:lnTo>
                  <a:pt x="143473" y="12120"/>
                </a:lnTo>
                <a:lnTo>
                  <a:pt x="143464" y="12126"/>
                </a:lnTo>
                <a:lnTo>
                  <a:pt x="143450" y="12135"/>
                </a:lnTo>
                <a:lnTo>
                  <a:pt x="143439" y="12138"/>
                </a:lnTo>
                <a:lnTo>
                  <a:pt x="143430" y="12138"/>
                </a:lnTo>
                <a:lnTo>
                  <a:pt x="143423" y="12133"/>
                </a:lnTo>
                <a:lnTo>
                  <a:pt x="143417" y="12121"/>
                </a:lnTo>
                <a:lnTo>
                  <a:pt x="143410" y="12103"/>
                </a:lnTo>
                <a:lnTo>
                  <a:pt x="143408" y="12085"/>
                </a:lnTo>
                <a:lnTo>
                  <a:pt x="143404" y="12063"/>
                </a:lnTo>
                <a:lnTo>
                  <a:pt x="143402" y="12036"/>
                </a:lnTo>
                <a:lnTo>
                  <a:pt x="143402" y="12015"/>
                </a:lnTo>
                <a:lnTo>
                  <a:pt x="143402" y="12012"/>
                </a:lnTo>
                <a:lnTo>
                  <a:pt x="143401" y="11987"/>
                </a:lnTo>
                <a:lnTo>
                  <a:pt x="143397" y="11967"/>
                </a:lnTo>
                <a:lnTo>
                  <a:pt x="143390" y="11944"/>
                </a:lnTo>
                <a:lnTo>
                  <a:pt x="143381" y="11919"/>
                </a:lnTo>
                <a:lnTo>
                  <a:pt x="143365" y="11897"/>
                </a:lnTo>
                <a:lnTo>
                  <a:pt x="143348" y="11859"/>
                </a:lnTo>
                <a:lnTo>
                  <a:pt x="143344" y="11842"/>
                </a:lnTo>
                <a:lnTo>
                  <a:pt x="143339" y="11826"/>
                </a:lnTo>
                <a:lnTo>
                  <a:pt x="143336" y="11809"/>
                </a:lnTo>
                <a:lnTo>
                  <a:pt x="143333" y="11802"/>
                </a:lnTo>
                <a:lnTo>
                  <a:pt x="143329" y="11790"/>
                </a:lnTo>
                <a:lnTo>
                  <a:pt x="143325" y="11772"/>
                </a:lnTo>
                <a:lnTo>
                  <a:pt x="143323" y="11743"/>
                </a:lnTo>
                <a:lnTo>
                  <a:pt x="143319" y="11713"/>
                </a:lnTo>
                <a:lnTo>
                  <a:pt x="143316" y="11694"/>
                </a:lnTo>
                <a:lnTo>
                  <a:pt x="143303" y="11664"/>
                </a:lnTo>
                <a:lnTo>
                  <a:pt x="143292" y="11635"/>
                </a:lnTo>
                <a:lnTo>
                  <a:pt x="143283" y="11594"/>
                </a:lnTo>
                <a:lnTo>
                  <a:pt x="143278" y="11566"/>
                </a:lnTo>
                <a:lnTo>
                  <a:pt x="143278" y="11543"/>
                </a:lnTo>
                <a:lnTo>
                  <a:pt x="143283" y="11507"/>
                </a:lnTo>
                <a:lnTo>
                  <a:pt x="143294" y="11485"/>
                </a:lnTo>
                <a:lnTo>
                  <a:pt x="143309" y="11459"/>
                </a:lnTo>
                <a:lnTo>
                  <a:pt x="143325" y="11416"/>
                </a:lnTo>
                <a:lnTo>
                  <a:pt x="143329" y="11402"/>
                </a:lnTo>
                <a:lnTo>
                  <a:pt x="143331" y="11386"/>
                </a:lnTo>
                <a:lnTo>
                  <a:pt x="143331" y="11382"/>
                </a:lnTo>
                <a:lnTo>
                  <a:pt x="143331" y="11367"/>
                </a:lnTo>
                <a:lnTo>
                  <a:pt x="143331" y="11363"/>
                </a:lnTo>
                <a:lnTo>
                  <a:pt x="143329" y="11326"/>
                </a:lnTo>
                <a:lnTo>
                  <a:pt x="143329" y="11311"/>
                </a:lnTo>
                <a:lnTo>
                  <a:pt x="143329" y="11308"/>
                </a:lnTo>
                <a:lnTo>
                  <a:pt x="143329" y="11295"/>
                </a:lnTo>
                <a:lnTo>
                  <a:pt x="143329" y="11292"/>
                </a:lnTo>
                <a:lnTo>
                  <a:pt x="143327" y="11268"/>
                </a:lnTo>
                <a:lnTo>
                  <a:pt x="143326" y="11249"/>
                </a:lnTo>
                <a:lnTo>
                  <a:pt x="143326" y="11232"/>
                </a:lnTo>
                <a:lnTo>
                  <a:pt x="143326" y="11229"/>
                </a:lnTo>
                <a:lnTo>
                  <a:pt x="143326" y="11207"/>
                </a:lnTo>
                <a:lnTo>
                  <a:pt x="143326" y="11204"/>
                </a:lnTo>
                <a:lnTo>
                  <a:pt x="143326" y="11189"/>
                </a:lnTo>
                <a:lnTo>
                  <a:pt x="143325" y="11160"/>
                </a:lnTo>
                <a:lnTo>
                  <a:pt x="143325" y="11157"/>
                </a:lnTo>
                <a:lnTo>
                  <a:pt x="143325" y="11125"/>
                </a:lnTo>
                <a:lnTo>
                  <a:pt x="143330" y="11092"/>
                </a:lnTo>
                <a:lnTo>
                  <a:pt x="143336" y="11077"/>
                </a:lnTo>
                <a:lnTo>
                  <a:pt x="143337" y="11062"/>
                </a:lnTo>
                <a:lnTo>
                  <a:pt x="143338" y="11039"/>
                </a:lnTo>
                <a:lnTo>
                  <a:pt x="143340" y="11018"/>
                </a:lnTo>
                <a:lnTo>
                  <a:pt x="143340" y="11015"/>
                </a:lnTo>
                <a:lnTo>
                  <a:pt x="143340" y="10996"/>
                </a:lnTo>
                <a:lnTo>
                  <a:pt x="143345" y="10971"/>
                </a:lnTo>
                <a:lnTo>
                  <a:pt x="143345" y="10968"/>
                </a:lnTo>
                <a:lnTo>
                  <a:pt x="143345" y="10952"/>
                </a:lnTo>
                <a:lnTo>
                  <a:pt x="143345" y="10949"/>
                </a:lnTo>
                <a:lnTo>
                  <a:pt x="143345" y="10924"/>
                </a:lnTo>
                <a:lnTo>
                  <a:pt x="143345" y="10920"/>
                </a:lnTo>
                <a:lnTo>
                  <a:pt x="143345" y="10917"/>
                </a:lnTo>
                <a:lnTo>
                  <a:pt x="143339" y="10896"/>
                </a:lnTo>
                <a:lnTo>
                  <a:pt x="143327" y="10865"/>
                </a:lnTo>
                <a:lnTo>
                  <a:pt x="143313" y="10836"/>
                </a:lnTo>
                <a:lnTo>
                  <a:pt x="143303" y="10816"/>
                </a:lnTo>
                <a:lnTo>
                  <a:pt x="143287" y="10782"/>
                </a:lnTo>
                <a:lnTo>
                  <a:pt x="143276" y="10753"/>
                </a:lnTo>
                <a:lnTo>
                  <a:pt x="143265" y="10724"/>
                </a:lnTo>
                <a:lnTo>
                  <a:pt x="143253" y="10691"/>
                </a:lnTo>
                <a:lnTo>
                  <a:pt x="143241" y="10659"/>
                </a:lnTo>
                <a:lnTo>
                  <a:pt x="143234" y="10628"/>
                </a:lnTo>
                <a:lnTo>
                  <a:pt x="143230" y="10601"/>
                </a:lnTo>
                <a:lnTo>
                  <a:pt x="143230" y="10581"/>
                </a:lnTo>
                <a:lnTo>
                  <a:pt x="143232" y="10552"/>
                </a:lnTo>
                <a:lnTo>
                  <a:pt x="143235" y="10532"/>
                </a:lnTo>
                <a:lnTo>
                  <a:pt x="143239" y="10510"/>
                </a:lnTo>
                <a:lnTo>
                  <a:pt x="143242" y="10486"/>
                </a:lnTo>
                <a:lnTo>
                  <a:pt x="143243" y="10471"/>
                </a:lnTo>
                <a:lnTo>
                  <a:pt x="143243" y="10468"/>
                </a:lnTo>
                <a:lnTo>
                  <a:pt x="143243" y="10458"/>
                </a:lnTo>
                <a:lnTo>
                  <a:pt x="143243" y="10455"/>
                </a:lnTo>
                <a:lnTo>
                  <a:pt x="143243" y="10454"/>
                </a:lnTo>
                <a:lnTo>
                  <a:pt x="143243" y="10450"/>
                </a:lnTo>
                <a:lnTo>
                  <a:pt x="143236" y="10436"/>
                </a:lnTo>
                <a:lnTo>
                  <a:pt x="143230" y="10425"/>
                </a:lnTo>
                <a:lnTo>
                  <a:pt x="143221" y="10408"/>
                </a:lnTo>
                <a:lnTo>
                  <a:pt x="143218" y="10390"/>
                </a:lnTo>
                <a:lnTo>
                  <a:pt x="143217" y="10368"/>
                </a:lnTo>
                <a:lnTo>
                  <a:pt x="143219" y="10336"/>
                </a:lnTo>
                <a:lnTo>
                  <a:pt x="143225" y="10308"/>
                </a:lnTo>
                <a:lnTo>
                  <a:pt x="143229" y="10280"/>
                </a:lnTo>
                <a:lnTo>
                  <a:pt x="143232" y="10262"/>
                </a:lnTo>
                <a:lnTo>
                  <a:pt x="143231" y="10260"/>
                </a:lnTo>
                <a:lnTo>
                  <a:pt x="143232" y="10259"/>
                </a:lnTo>
                <a:lnTo>
                  <a:pt x="143229" y="10233"/>
                </a:lnTo>
                <a:lnTo>
                  <a:pt x="143219" y="10212"/>
                </a:lnTo>
                <a:lnTo>
                  <a:pt x="143218" y="10196"/>
                </a:lnTo>
                <a:lnTo>
                  <a:pt x="143221" y="10176"/>
                </a:lnTo>
                <a:lnTo>
                  <a:pt x="143233" y="10167"/>
                </a:lnTo>
                <a:lnTo>
                  <a:pt x="143236" y="10162"/>
                </a:lnTo>
                <a:lnTo>
                  <a:pt x="143236" y="10160"/>
                </a:lnTo>
                <a:lnTo>
                  <a:pt x="143236" y="10159"/>
                </a:lnTo>
                <a:lnTo>
                  <a:pt x="143234" y="10152"/>
                </a:lnTo>
                <a:lnTo>
                  <a:pt x="143227" y="10144"/>
                </a:lnTo>
                <a:lnTo>
                  <a:pt x="143222" y="10139"/>
                </a:lnTo>
                <a:lnTo>
                  <a:pt x="143216" y="10121"/>
                </a:lnTo>
                <a:lnTo>
                  <a:pt x="143216" y="10112"/>
                </a:lnTo>
                <a:lnTo>
                  <a:pt x="143221" y="10101"/>
                </a:lnTo>
                <a:lnTo>
                  <a:pt x="143228" y="10095"/>
                </a:lnTo>
                <a:lnTo>
                  <a:pt x="143234" y="10086"/>
                </a:lnTo>
                <a:lnTo>
                  <a:pt x="143241" y="10073"/>
                </a:lnTo>
                <a:lnTo>
                  <a:pt x="143244" y="10063"/>
                </a:lnTo>
                <a:lnTo>
                  <a:pt x="143244" y="10060"/>
                </a:lnTo>
                <a:lnTo>
                  <a:pt x="143244" y="10045"/>
                </a:lnTo>
                <a:lnTo>
                  <a:pt x="143248" y="10016"/>
                </a:lnTo>
                <a:lnTo>
                  <a:pt x="143250" y="9998"/>
                </a:lnTo>
                <a:lnTo>
                  <a:pt x="143251" y="9979"/>
                </a:lnTo>
                <a:lnTo>
                  <a:pt x="143256" y="9957"/>
                </a:lnTo>
                <a:lnTo>
                  <a:pt x="143256" y="9955"/>
                </a:lnTo>
                <a:lnTo>
                  <a:pt x="143256" y="9954"/>
                </a:lnTo>
                <a:lnTo>
                  <a:pt x="143254" y="9942"/>
                </a:lnTo>
                <a:lnTo>
                  <a:pt x="143255" y="9926"/>
                </a:lnTo>
                <a:lnTo>
                  <a:pt x="143258" y="9920"/>
                </a:lnTo>
                <a:lnTo>
                  <a:pt x="143268" y="9910"/>
                </a:lnTo>
                <a:lnTo>
                  <a:pt x="143277" y="9900"/>
                </a:lnTo>
                <a:lnTo>
                  <a:pt x="143284" y="9891"/>
                </a:lnTo>
                <a:lnTo>
                  <a:pt x="143292" y="9879"/>
                </a:lnTo>
                <a:lnTo>
                  <a:pt x="143305" y="9861"/>
                </a:lnTo>
                <a:lnTo>
                  <a:pt x="143310" y="9851"/>
                </a:lnTo>
                <a:lnTo>
                  <a:pt x="143310" y="9848"/>
                </a:lnTo>
                <a:lnTo>
                  <a:pt x="143310" y="9838"/>
                </a:lnTo>
                <a:lnTo>
                  <a:pt x="143310" y="9835"/>
                </a:lnTo>
                <a:lnTo>
                  <a:pt x="143310" y="9819"/>
                </a:lnTo>
                <a:lnTo>
                  <a:pt x="143310" y="9816"/>
                </a:lnTo>
                <a:lnTo>
                  <a:pt x="143309" y="9805"/>
                </a:lnTo>
                <a:lnTo>
                  <a:pt x="143310" y="9798"/>
                </a:lnTo>
                <a:lnTo>
                  <a:pt x="143312" y="9788"/>
                </a:lnTo>
                <a:lnTo>
                  <a:pt x="143322" y="9774"/>
                </a:lnTo>
                <a:lnTo>
                  <a:pt x="143332" y="9764"/>
                </a:lnTo>
                <a:lnTo>
                  <a:pt x="143344" y="9751"/>
                </a:lnTo>
                <a:lnTo>
                  <a:pt x="143345" y="9741"/>
                </a:lnTo>
                <a:lnTo>
                  <a:pt x="143345" y="9738"/>
                </a:lnTo>
                <a:lnTo>
                  <a:pt x="143345" y="9729"/>
                </a:lnTo>
                <a:lnTo>
                  <a:pt x="143345" y="9726"/>
                </a:lnTo>
                <a:lnTo>
                  <a:pt x="143344" y="9712"/>
                </a:lnTo>
                <a:lnTo>
                  <a:pt x="143341" y="9699"/>
                </a:lnTo>
                <a:lnTo>
                  <a:pt x="143341" y="9693"/>
                </a:lnTo>
                <a:lnTo>
                  <a:pt x="143347" y="9685"/>
                </a:lnTo>
                <a:lnTo>
                  <a:pt x="143352" y="9681"/>
                </a:lnTo>
                <a:lnTo>
                  <a:pt x="143353" y="9676"/>
                </a:lnTo>
                <a:lnTo>
                  <a:pt x="143353" y="9673"/>
                </a:lnTo>
                <a:lnTo>
                  <a:pt x="143353" y="9673"/>
                </a:lnTo>
                <a:lnTo>
                  <a:pt x="143353" y="9670"/>
                </a:lnTo>
                <a:lnTo>
                  <a:pt x="143352" y="9663"/>
                </a:lnTo>
                <a:lnTo>
                  <a:pt x="143344" y="9659"/>
                </a:lnTo>
                <a:lnTo>
                  <a:pt x="143338" y="9650"/>
                </a:lnTo>
                <a:lnTo>
                  <a:pt x="143338" y="9649"/>
                </a:lnTo>
                <a:lnTo>
                  <a:pt x="143338" y="9645"/>
                </a:lnTo>
                <a:lnTo>
                  <a:pt x="143338" y="9641"/>
                </a:lnTo>
                <a:lnTo>
                  <a:pt x="143340" y="9632"/>
                </a:lnTo>
                <a:lnTo>
                  <a:pt x="143347" y="9623"/>
                </a:lnTo>
                <a:lnTo>
                  <a:pt x="143352" y="9617"/>
                </a:lnTo>
                <a:lnTo>
                  <a:pt x="143351" y="9615"/>
                </a:lnTo>
                <a:lnTo>
                  <a:pt x="143352" y="9614"/>
                </a:lnTo>
                <a:lnTo>
                  <a:pt x="143348" y="9604"/>
                </a:lnTo>
                <a:lnTo>
                  <a:pt x="143344" y="9601"/>
                </a:lnTo>
                <a:lnTo>
                  <a:pt x="143340" y="9598"/>
                </a:lnTo>
                <a:lnTo>
                  <a:pt x="143339" y="9594"/>
                </a:lnTo>
                <a:lnTo>
                  <a:pt x="143343" y="9587"/>
                </a:lnTo>
                <a:lnTo>
                  <a:pt x="143354" y="9581"/>
                </a:lnTo>
                <a:lnTo>
                  <a:pt x="143362" y="9574"/>
                </a:lnTo>
                <a:lnTo>
                  <a:pt x="143371" y="9565"/>
                </a:lnTo>
                <a:lnTo>
                  <a:pt x="143371" y="9563"/>
                </a:lnTo>
                <a:lnTo>
                  <a:pt x="143370" y="9562"/>
                </a:lnTo>
                <a:lnTo>
                  <a:pt x="143371" y="9562"/>
                </a:lnTo>
                <a:lnTo>
                  <a:pt x="143371" y="9560"/>
                </a:lnTo>
                <a:lnTo>
                  <a:pt x="143366" y="9554"/>
                </a:lnTo>
                <a:lnTo>
                  <a:pt x="143361" y="9552"/>
                </a:lnTo>
                <a:lnTo>
                  <a:pt x="143359" y="9547"/>
                </a:lnTo>
                <a:lnTo>
                  <a:pt x="143359" y="9544"/>
                </a:lnTo>
                <a:lnTo>
                  <a:pt x="143360" y="9533"/>
                </a:lnTo>
                <a:lnTo>
                  <a:pt x="143361" y="9524"/>
                </a:lnTo>
                <a:lnTo>
                  <a:pt x="143361" y="9522"/>
                </a:lnTo>
                <a:lnTo>
                  <a:pt x="143361" y="9521"/>
                </a:lnTo>
                <a:lnTo>
                  <a:pt x="143359" y="9502"/>
                </a:lnTo>
                <a:lnTo>
                  <a:pt x="143358" y="9482"/>
                </a:lnTo>
                <a:lnTo>
                  <a:pt x="143350" y="9467"/>
                </a:lnTo>
                <a:lnTo>
                  <a:pt x="143345" y="9449"/>
                </a:lnTo>
                <a:lnTo>
                  <a:pt x="143343" y="9434"/>
                </a:lnTo>
                <a:lnTo>
                  <a:pt x="143343" y="9425"/>
                </a:lnTo>
                <a:lnTo>
                  <a:pt x="143343" y="9422"/>
                </a:lnTo>
                <a:lnTo>
                  <a:pt x="143343" y="9414"/>
                </a:lnTo>
                <a:lnTo>
                  <a:pt x="143344" y="9404"/>
                </a:lnTo>
                <a:lnTo>
                  <a:pt x="143343" y="9403"/>
                </a:lnTo>
                <a:lnTo>
                  <a:pt x="143344" y="9400"/>
                </a:lnTo>
                <a:lnTo>
                  <a:pt x="143340" y="9392"/>
                </a:lnTo>
                <a:lnTo>
                  <a:pt x="143336" y="9389"/>
                </a:lnTo>
                <a:lnTo>
                  <a:pt x="143324" y="9389"/>
                </a:lnTo>
                <a:lnTo>
                  <a:pt x="143315" y="9390"/>
                </a:lnTo>
                <a:lnTo>
                  <a:pt x="143311" y="9394"/>
                </a:lnTo>
                <a:lnTo>
                  <a:pt x="143299" y="9395"/>
                </a:lnTo>
                <a:lnTo>
                  <a:pt x="143292" y="9392"/>
                </a:lnTo>
                <a:lnTo>
                  <a:pt x="143277" y="9379"/>
                </a:lnTo>
                <a:lnTo>
                  <a:pt x="143277" y="9370"/>
                </a:lnTo>
                <a:lnTo>
                  <a:pt x="143278" y="9357"/>
                </a:lnTo>
                <a:lnTo>
                  <a:pt x="143278" y="9356"/>
                </a:lnTo>
                <a:lnTo>
                  <a:pt x="143278" y="9354"/>
                </a:lnTo>
                <a:lnTo>
                  <a:pt x="143276" y="9343"/>
                </a:lnTo>
                <a:lnTo>
                  <a:pt x="143267" y="9340"/>
                </a:lnTo>
                <a:lnTo>
                  <a:pt x="143256" y="9340"/>
                </a:lnTo>
                <a:lnTo>
                  <a:pt x="143248" y="9343"/>
                </a:lnTo>
                <a:lnTo>
                  <a:pt x="143239" y="9343"/>
                </a:lnTo>
                <a:lnTo>
                  <a:pt x="143218" y="9341"/>
                </a:lnTo>
                <a:lnTo>
                  <a:pt x="143190" y="9335"/>
                </a:lnTo>
                <a:lnTo>
                  <a:pt x="143179" y="9329"/>
                </a:lnTo>
                <a:lnTo>
                  <a:pt x="143163" y="9323"/>
                </a:lnTo>
                <a:lnTo>
                  <a:pt x="143151" y="9309"/>
                </a:lnTo>
                <a:lnTo>
                  <a:pt x="143145" y="9299"/>
                </a:lnTo>
                <a:lnTo>
                  <a:pt x="143144" y="9290"/>
                </a:lnTo>
                <a:lnTo>
                  <a:pt x="143143" y="9282"/>
                </a:lnTo>
                <a:lnTo>
                  <a:pt x="143134" y="9277"/>
                </a:lnTo>
                <a:lnTo>
                  <a:pt x="143123" y="9271"/>
                </a:lnTo>
                <a:lnTo>
                  <a:pt x="143103" y="9257"/>
                </a:lnTo>
                <a:lnTo>
                  <a:pt x="143095" y="9252"/>
                </a:lnTo>
                <a:lnTo>
                  <a:pt x="143079" y="9246"/>
                </a:lnTo>
                <a:lnTo>
                  <a:pt x="143067" y="9237"/>
                </a:lnTo>
                <a:lnTo>
                  <a:pt x="143060" y="9217"/>
                </a:lnTo>
                <a:lnTo>
                  <a:pt x="143060" y="9210"/>
                </a:lnTo>
                <a:lnTo>
                  <a:pt x="143060" y="9207"/>
                </a:lnTo>
                <a:lnTo>
                  <a:pt x="143057" y="9199"/>
                </a:lnTo>
                <a:lnTo>
                  <a:pt x="143045" y="9196"/>
                </a:lnTo>
                <a:lnTo>
                  <a:pt x="143032" y="9196"/>
                </a:lnTo>
                <a:lnTo>
                  <a:pt x="143025" y="9193"/>
                </a:lnTo>
                <a:lnTo>
                  <a:pt x="143013" y="9188"/>
                </a:lnTo>
                <a:lnTo>
                  <a:pt x="143006" y="9171"/>
                </a:lnTo>
                <a:lnTo>
                  <a:pt x="142999" y="9160"/>
                </a:lnTo>
                <a:lnTo>
                  <a:pt x="142987" y="9144"/>
                </a:lnTo>
                <a:lnTo>
                  <a:pt x="142978" y="9134"/>
                </a:lnTo>
                <a:lnTo>
                  <a:pt x="142962" y="9122"/>
                </a:lnTo>
                <a:lnTo>
                  <a:pt x="142952" y="9117"/>
                </a:lnTo>
                <a:lnTo>
                  <a:pt x="142939" y="9111"/>
                </a:lnTo>
                <a:lnTo>
                  <a:pt x="142927" y="9109"/>
                </a:lnTo>
                <a:lnTo>
                  <a:pt x="142913" y="9098"/>
                </a:lnTo>
                <a:lnTo>
                  <a:pt x="142905" y="9087"/>
                </a:lnTo>
                <a:lnTo>
                  <a:pt x="142893" y="9074"/>
                </a:lnTo>
                <a:lnTo>
                  <a:pt x="142884" y="9060"/>
                </a:lnTo>
                <a:lnTo>
                  <a:pt x="142875" y="9048"/>
                </a:lnTo>
                <a:lnTo>
                  <a:pt x="142865" y="9034"/>
                </a:lnTo>
                <a:lnTo>
                  <a:pt x="142858" y="9025"/>
                </a:lnTo>
                <a:lnTo>
                  <a:pt x="142852" y="9014"/>
                </a:lnTo>
                <a:lnTo>
                  <a:pt x="142852" y="9014"/>
                </a:lnTo>
                <a:lnTo>
                  <a:pt x="142849" y="8999"/>
                </a:lnTo>
                <a:lnTo>
                  <a:pt x="142847" y="8986"/>
                </a:lnTo>
                <a:lnTo>
                  <a:pt x="142847" y="8976"/>
                </a:lnTo>
                <a:lnTo>
                  <a:pt x="142847" y="8973"/>
                </a:lnTo>
                <a:lnTo>
                  <a:pt x="142847" y="8964"/>
                </a:lnTo>
                <a:lnTo>
                  <a:pt x="142847" y="8961"/>
                </a:lnTo>
                <a:lnTo>
                  <a:pt x="142847" y="8953"/>
                </a:lnTo>
                <a:lnTo>
                  <a:pt x="142847" y="8950"/>
                </a:lnTo>
                <a:lnTo>
                  <a:pt x="142847" y="8942"/>
                </a:lnTo>
                <a:lnTo>
                  <a:pt x="142847" y="8938"/>
                </a:lnTo>
                <a:lnTo>
                  <a:pt x="142847" y="8929"/>
                </a:lnTo>
                <a:lnTo>
                  <a:pt x="142848" y="8909"/>
                </a:lnTo>
                <a:lnTo>
                  <a:pt x="142848" y="8906"/>
                </a:lnTo>
                <a:lnTo>
                  <a:pt x="142848" y="8899"/>
                </a:lnTo>
                <a:lnTo>
                  <a:pt x="142852" y="8873"/>
                </a:lnTo>
                <a:lnTo>
                  <a:pt x="142852" y="8871"/>
                </a:lnTo>
                <a:lnTo>
                  <a:pt x="142852" y="8869"/>
                </a:lnTo>
                <a:lnTo>
                  <a:pt x="142849" y="8854"/>
                </a:lnTo>
                <a:lnTo>
                  <a:pt x="142844" y="8843"/>
                </a:lnTo>
                <a:lnTo>
                  <a:pt x="142838" y="8829"/>
                </a:lnTo>
                <a:lnTo>
                  <a:pt x="142836" y="8818"/>
                </a:lnTo>
                <a:lnTo>
                  <a:pt x="142830" y="8804"/>
                </a:lnTo>
                <a:lnTo>
                  <a:pt x="142829" y="8800"/>
                </a:lnTo>
                <a:lnTo>
                  <a:pt x="142820" y="8785"/>
                </a:lnTo>
                <a:lnTo>
                  <a:pt x="142814" y="8782"/>
                </a:lnTo>
                <a:lnTo>
                  <a:pt x="142807" y="8777"/>
                </a:lnTo>
                <a:lnTo>
                  <a:pt x="142781" y="8766"/>
                </a:lnTo>
                <a:lnTo>
                  <a:pt x="142766" y="8754"/>
                </a:lnTo>
                <a:lnTo>
                  <a:pt x="142759" y="8742"/>
                </a:lnTo>
                <a:lnTo>
                  <a:pt x="142758" y="8729"/>
                </a:lnTo>
                <a:lnTo>
                  <a:pt x="142756" y="8716"/>
                </a:lnTo>
                <a:lnTo>
                  <a:pt x="142753" y="8700"/>
                </a:lnTo>
                <a:lnTo>
                  <a:pt x="142752" y="8697"/>
                </a:lnTo>
                <a:lnTo>
                  <a:pt x="142749" y="8687"/>
                </a:lnTo>
                <a:lnTo>
                  <a:pt x="142741" y="8677"/>
                </a:lnTo>
                <a:lnTo>
                  <a:pt x="142721" y="8671"/>
                </a:lnTo>
                <a:lnTo>
                  <a:pt x="142717" y="8666"/>
                </a:lnTo>
                <a:lnTo>
                  <a:pt x="142714" y="8662"/>
                </a:lnTo>
                <a:lnTo>
                  <a:pt x="142713" y="8660"/>
                </a:lnTo>
                <a:lnTo>
                  <a:pt x="142706" y="8645"/>
                </a:lnTo>
                <a:lnTo>
                  <a:pt x="142706" y="8645"/>
                </a:lnTo>
                <a:lnTo>
                  <a:pt x="142705" y="8645"/>
                </a:lnTo>
                <a:lnTo>
                  <a:pt x="142704" y="8627"/>
                </a:lnTo>
                <a:lnTo>
                  <a:pt x="142701" y="8623"/>
                </a:lnTo>
                <a:lnTo>
                  <a:pt x="142698" y="8620"/>
                </a:lnTo>
                <a:lnTo>
                  <a:pt x="142698" y="8619"/>
                </a:lnTo>
                <a:lnTo>
                  <a:pt x="142697" y="8617"/>
                </a:lnTo>
                <a:lnTo>
                  <a:pt x="142675" y="8603"/>
                </a:lnTo>
                <a:lnTo>
                  <a:pt x="142670" y="8600"/>
                </a:lnTo>
                <a:lnTo>
                  <a:pt x="142665" y="8596"/>
                </a:lnTo>
                <a:lnTo>
                  <a:pt x="142653" y="8588"/>
                </a:lnTo>
                <a:lnTo>
                  <a:pt x="142644" y="8579"/>
                </a:lnTo>
                <a:lnTo>
                  <a:pt x="142643" y="8579"/>
                </a:lnTo>
                <a:lnTo>
                  <a:pt x="142638" y="8567"/>
                </a:lnTo>
                <a:lnTo>
                  <a:pt x="142638" y="8562"/>
                </a:lnTo>
                <a:lnTo>
                  <a:pt x="142638" y="8559"/>
                </a:lnTo>
                <a:lnTo>
                  <a:pt x="142638" y="8556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33"/>
                </a:lnTo>
                <a:lnTo>
                  <a:pt x="142634" y="8530"/>
                </a:lnTo>
                <a:lnTo>
                  <a:pt x="142634" y="8519"/>
                </a:lnTo>
                <a:lnTo>
                  <a:pt x="142634" y="8516"/>
                </a:lnTo>
                <a:lnTo>
                  <a:pt x="142634" y="8506"/>
                </a:lnTo>
                <a:lnTo>
                  <a:pt x="142634" y="8503"/>
                </a:lnTo>
                <a:lnTo>
                  <a:pt x="142631" y="8490"/>
                </a:lnTo>
                <a:lnTo>
                  <a:pt x="142625" y="8488"/>
                </a:lnTo>
                <a:lnTo>
                  <a:pt x="142619" y="8487"/>
                </a:lnTo>
                <a:lnTo>
                  <a:pt x="142611" y="8487"/>
                </a:lnTo>
                <a:lnTo>
                  <a:pt x="142606" y="8487"/>
                </a:lnTo>
                <a:lnTo>
                  <a:pt x="142602" y="8487"/>
                </a:lnTo>
                <a:lnTo>
                  <a:pt x="142592" y="8490"/>
                </a:lnTo>
                <a:lnTo>
                  <a:pt x="142572" y="8491"/>
                </a:lnTo>
                <a:lnTo>
                  <a:pt x="142562" y="8490"/>
                </a:lnTo>
                <a:lnTo>
                  <a:pt x="142546" y="8485"/>
                </a:lnTo>
                <a:lnTo>
                  <a:pt x="142541" y="8483"/>
                </a:lnTo>
                <a:lnTo>
                  <a:pt x="142536" y="8482"/>
                </a:lnTo>
                <a:lnTo>
                  <a:pt x="142523" y="8472"/>
                </a:lnTo>
                <a:lnTo>
                  <a:pt x="142521" y="8470"/>
                </a:lnTo>
                <a:lnTo>
                  <a:pt x="142519" y="8467"/>
                </a:lnTo>
                <a:lnTo>
                  <a:pt x="142519" y="8459"/>
                </a:lnTo>
                <a:lnTo>
                  <a:pt x="142520" y="8455"/>
                </a:lnTo>
                <a:lnTo>
                  <a:pt x="142521" y="8451"/>
                </a:lnTo>
                <a:lnTo>
                  <a:pt x="142521" y="8448"/>
                </a:lnTo>
                <a:lnTo>
                  <a:pt x="142521" y="8435"/>
                </a:lnTo>
                <a:lnTo>
                  <a:pt x="142521" y="8432"/>
                </a:lnTo>
                <a:lnTo>
                  <a:pt x="142518" y="8412"/>
                </a:lnTo>
                <a:lnTo>
                  <a:pt x="142511" y="8399"/>
                </a:lnTo>
                <a:lnTo>
                  <a:pt x="142499" y="8385"/>
                </a:lnTo>
                <a:lnTo>
                  <a:pt x="142487" y="8370"/>
                </a:lnTo>
                <a:lnTo>
                  <a:pt x="142474" y="8361"/>
                </a:lnTo>
                <a:lnTo>
                  <a:pt x="142468" y="8357"/>
                </a:lnTo>
                <a:lnTo>
                  <a:pt x="142463" y="8354"/>
                </a:lnTo>
                <a:lnTo>
                  <a:pt x="142450" y="8343"/>
                </a:lnTo>
                <a:lnTo>
                  <a:pt x="142446" y="8338"/>
                </a:lnTo>
                <a:lnTo>
                  <a:pt x="142443" y="8333"/>
                </a:lnTo>
                <a:lnTo>
                  <a:pt x="142435" y="8322"/>
                </a:lnTo>
                <a:lnTo>
                  <a:pt x="142428" y="8309"/>
                </a:lnTo>
                <a:lnTo>
                  <a:pt x="142427" y="8304"/>
                </a:lnTo>
                <a:lnTo>
                  <a:pt x="142426" y="8299"/>
                </a:lnTo>
                <a:lnTo>
                  <a:pt x="142425" y="8279"/>
                </a:lnTo>
                <a:lnTo>
                  <a:pt x="142425" y="8279"/>
                </a:lnTo>
                <a:lnTo>
                  <a:pt x="142430" y="8264"/>
                </a:lnTo>
                <a:lnTo>
                  <a:pt x="142431" y="8254"/>
                </a:lnTo>
                <a:lnTo>
                  <a:pt x="142431" y="8251"/>
                </a:lnTo>
                <a:lnTo>
                  <a:pt x="142431" y="8240"/>
                </a:lnTo>
                <a:lnTo>
                  <a:pt x="142431" y="8236"/>
                </a:lnTo>
                <a:lnTo>
                  <a:pt x="142426" y="8224"/>
                </a:lnTo>
                <a:lnTo>
                  <a:pt x="142419" y="8209"/>
                </a:lnTo>
                <a:lnTo>
                  <a:pt x="142419" y="8203"/>
                </a:lnTo>
                <a:lnTo>
                  <a:pt x="142419" y="8201"/>
                </a:lnTo>
                <a:lnTo>
                  <a:pt x="142423" y="8192"/>
                </a:lnTo>
                <a:lnTo>
                  <a:pt x="142428" y="8180"/>
                </a:lnTo>
                <a:lnTo>
                  <a:pt x="142440" y="8161"/>
                </a:lnTo>
                <a:lnTo>
                  <a:pt x="142439" y="8158"/>
                </a:lnTo>
                <a:lnTo>
                  <a:pt x="142440" y="8157"/>
                </a:lnTo>
                <a:lnTo>
                  <a:pt x="142435" y="8123"/>
                </a:lnTo>
                <a:lnTo>
                  <a:pt x="142432" y="8119"/>
                </a:lnTo>
                <a:lnTo>
                  <a:pt x="142430" y="8114"/>
                </a:lnTo>
                <a:lnTo>
                  <a:pt x="142421" y="8104"/>
                </a:lnTo>
                <a:lnTo>
                  <a:pt x="142394" y="8102"/>
                </a:lnTo>
                <a:lnTo>
                  <a:pt x="142388" y="8104"/>
                </a:lnTo>
                <a:lnTo>
                  <a:pt x="142382" y="8106"/>
                </a:lnTo>
                <a:lnTo>
                  <a:pt x="142376" y="8110"/>
                </a:lnTo>
                <a:lnTo>
                  <a:pt x="142369" y="8114"/>
                </a:lnTo>
                <a:lnTo>
                  <a:pt x="142364" y="8115"/>
                </a:lnTo>
                <a:lnTo>
                  <a:pt x="142360" y="8115"/>
                </a:lnTo>
                <a:lnTo>
                  <a:pt x="142348" y="8115"/>
                </a:lnTo>
                <a:lnTo>
                  <a:pt x="142333" y="8119"/>
                </a:lnTo>
                <a:lnTo>
                  <a:pt x="142316" y="8120"/>
                </a:lnTo>
                <a:lnTo>
                  <a:pt x="142306" y="8112"/>
                </a:lnTo>
                <a:lnTo>
                  <a:pt x="142303" y="8098"/>
                </a:lnTo>
                <a:lnTo>
                  <a:pt x="142299" y="8080"/>
                </a:lnTo>
                <a:lnTo>
                  <a:pt x="142299" y="8074"/>
                </a:lnTo>
                <a:lnTo>
                  <a:pt x="142299" y="8072"/>
                </a:lnTo>
                <a:lnTo>
                  <a:pt x="142299" y="8069"/>
                </a:lnTo>
                <a:lnTo>
                  <a:pt x="142293" y="8052"/>
                </a:lnTo>
                <a:lnTo>
                  <a:pt x="142279" y="8033"/>
                </a:lnTo>
                <a:lnTo>
                  <a:pt x="142269" y="8028"/>
                </a:lnTo>
                <a:lnTo>
                  <a:pt x="142264" y="8027"/>
                </a:lnTo>
                <a:lnTo>
                  <a:pt x="142259" y="8025"/>
                </a:lnTo>
                <a:lnTo>
                  <a:pt x="142245" y="8023"/>
                </a:lnTo>
                <a:lnTo>
                  <a:pt x="142240" y="8023"/>
                </a:lnTo>
                <a:lnTo>
                  <a:pt x="142235" y="8023"/>
                </a:lnTo>
                <a:lnTo>
                  <a:pt x="142220" y="8022"/>
                </a:lnTo>
                <a:lnTo>
                  <a:pt x="142206" y="8023"/>
                </a:lnTo>
                <a:lnTo>
                  <a:pt x="142191" y="8031"/>
                </a:lnTo>
                <a:lnTo>
                  <a:pt x="142188" y="8033"/>
                </a:lnTo>
                <a:lnTo>
                  <a:pt x="142184" y="8035"/>
                </a:lnTo>
                <a:lnTo>
                  <a:pt x="142159" y="8030"/>
                </a:lnTo>
                <a:lnTo>
                  <a:pt x="142130" y="8009"/>
                </a:lnTo>
                <a:lnTo>
                  <a:pt x="142118" y="7996"/>
                </a:lnTo>
                <a:lnTo>
                  <a:pt x="142105" y="7978"/>
                </a:lnTo>
                <a:lnTo>
                  <a:pt x="142098" y="7960"/>
                </a:lnTo>
                <a:lnTo>
                  <a:pt x="142091" y="7938"/>
                </a:lnTo>
                <a:lnTo>
                  <a:pt x="142079" y="7910"/>
                </a:lnTo>
                <a:lnTo>
                  <a:pt x="142064" y="7880"/>
                </a:lnTo>
                <a:lnTo>
                  <a:pt x="142054" y="7867"/>
                </a:lnTo>
                <a:lnTo>
                  <a:pt x="142050" y="7864"/>
                </a:lnTo>
                <a:lnTo>
                  <a:pt x="142046" y="7862"/>
                </a:lnTo>
                <a:lnTo>
                  <a:pt x="142027" y="7862"/>
                </a:lnTo>
                <a:lnTo>
                  <a:pt x="141998" y="7872"/>
                </a:lnTo>
                <a:lnTo>
                  <a:pt x="141993" y="7874"/>
                </a:lnTo>
                <a:lnTo>
                  <a:pt x="141988" y="7877"/>
                </a:lnTo>
                <a:lnTo>
                  <a:pt x="141975" y="7878"/>
                </a:lnTo>
                <a:lnTo>
                  <a:pt x="141974" y="7878"/>
                </a:lnTo>
                <a:lnTo>
                  <a:pt x="141963" y="7877"/>
                </a:lnTo>
                <a:lnTo>
                  <a:pt x="141961" y="7872"/>
                </a:lnTo>
                <a:lnTo>
                  <a:pt x="141959" y="7867"/>
                </a:lnTo>
                <a:lnTo>
                  <a:pt x="141956" y="7854"/>
                </a:lnTo>
                <a:lnTo>
                  <a:pt x="141956" y="7851"/>
                </a:lnTo>
                <a:lnTo>
                  <a:pt x="141956" y="7849"/>
                </a:lnTo>
                <a:lnTo>
                  <a:pt x="141956" y="7849"/>
                </a:lnTo>
                <a:lnTo>
                  <a:pt x="141956" y="7849"/>
                </a:lnTo>
                <a:lnTo>
                  <a:pt x="141956" y="7848"/>
                </a:lnTo>
                <a:lnTo>
                  <a:pt x="141956" y="7848"/>
                </a:lnTo>
                <a:lnTo>
                  <a:pt x="141956" y="7846"/>
                </a:lnTo>
                <a:lnTo>
                  <a:pt x="141956" y="7844"/>
                </a:lnTo>
                <a:lnTo>
                  <a:pt x="141956" y="7825"/>
                </a:lnTo>
                <a:lnTo>
                  <a:pt x="141956" y="7822"/>
                </a:lnTo>
                <a:lnTo>
                  <a:pt x="141952" y="7813"/>
                </a:lnTo>
                <a:lnTo>
                  <a:pt x="141952" y="7807"/>
                </a:lnTo>
                <a:lnTo>
                  <a:pt x="141952" y="7805"/>
                </a:lnTo>
                <a:lnTo>
                  <a:pt x="141952" y="7804"/>
                </a:lnTo>
                <a:lnTo>
                  <a:pt x="141952" y="7803"/>
                </a:lnTo>
                <a:lnTo>
                  <a:pt x="141952" y="7802"/>
                </a:lnTo>
                <a:lnTo>
                  <a:pt x="141947" y="7791"/>
                </a:lnTo>
                <a:lnTo>
                  <a:pt x="141941" y="7782"/>
                </a:lnTo>
                <a:lnTo>
                  <a:pt x="141936" y="7781"/>
                </a:lnTo>
                <a:lnTo>
                  <a:pt x="141932" y="7780"/>
                </a:lnTo>
                <a:lnTo>
                  <a:pt x="141923" y="7780"/>
                </a:lnTo>
                <a:lnTo>
                  <a:pt x="141919" y="7781"/>
                </a:lnTo>
                <a:lnTo>
                  <a:pt x="141909" y="7785"/>
                </a:lnTo>
                <a:lnTo>
                  <a:pt x="141907" y="7785"/>
                </a:lnTo>
                <a:lnTo>
                  <a:pt x="141905" y="7785"/>
                </a:lnTo>
                <a:lnTo>
                  <a:pt x="141893" y="7791"/>
                </a:lnTo>
                <a:lnTo>
                  <a:pt x="141890" y="7793"/>
                </a:lnTo>
                <a:lnTo>
                  <a:pt x="141887" y="7795"/>
                </a:lnTo>
                <a:lnTo>
                  <a:pt x="141873" y="7797"/>
                </a:lnTo>
                <a:lnTo>
                  <a:pt x="141862" y="7797"/>
                </a:lnTo>
                <a:lnTo>
                  <a:pt x="141855" y="7797"/>
                </a:lnTo>
                <a:lnTo>
                  <a:pt x="141848" y="7793"/>
                </a:lnTo>
                <a:lnTo>
                  <a:pt x="141848" y="7792"/>
                </a:lnTo>
                <a:lnTo>
                  <a:pt x="141848" y="7789"/>
                </a:lnTo>
                <a:lnTo>
                  <a:pt x="141842" y="7781"/>
                </a:lnTo>
                <a:lnTo>
                  <a:pt x="141842" y="7780"/>
                </a:lnTo>
                <a:lnTo>
                  <a:pt x="141848" y="7775"/>
                </a:lnTo>
                <a:lnTo>
                  <a:pt x="141850" y="7768"/>
                </a:lnTo>
                <a:lnTo>
                  <a:pt x="141862" y="7762"/>
                </a:lnTo>
                <a:lnTo>
                  <a:pt x="141882" y="7753"/>
                </a:lnTo>
                <a:lnTo>
                  <a:pt x="141902" y="7738"/>
                </a:lnTo>
                <a:lnTo>
                  <a:pt x="141905" y="7736"/>
                </a:lnTo>
                <a:lnTo>
                  <a:pt x="141907" y="7725"/>
                </a:lnTo>
                <a:lnTo>
                  <a:pt x="141907" y="7722"/>
                </a:lnTo>
                <a:lnTo>
                  <a:pt x="141907" y="7721"/>
                </a:lnTo>
                <a:lnTo>
                  <a:pt x="141907" y="7718"/>
                </a:lnTo>
                <a:lnTo>
                  <a:pt x="141905" y="7711"/>
                </a:lnTo>
                <a:lnTo>
                  <a:pt x="141896" y="7707"/>
                </a:lnTo>
                <a:lnTo>
                  <a:pt x="141892" y="7707"/>
                </a:lnTo>
                <a:lnTo>
                  <a:pt x="141889" y="7707"/>
                </a:lnTo>
                <a:lnTo>
                  <a:pt x="141885" y="7708"/>
                </a:lnTo>
                <a:lnTo>
                  <a:pt x="141880" y="7709"/>
                </a:lnTo>
                <a:lnTo>
                  <a:pt x="141875" y="7709"/>
                </a:lnTo>
                <a:lnTo>
                  <a:pt x="141868" y="7709"/>
                </a:lnTo>
                <a:lnTo>
                  <a:pt x="141857" y="7707"/>
                </a:lnTo>
                <a:lnTo>
                  <a:pt x="141844" y="7705"/>
                </a:lnTo>
                <a:lnTo>
                  <a:pt x="141830" y="7701"/>
                </a:lnTo>
                <a:lnTo>
                  <a:pt x="141826" y="7700"/>
                </a:lnTo>
                <a:lnTo>
                  <a:pt x="141821" y="7699"/>
                </a:lnTo>
                <a:lnTo>
                  <a:pt x="141817" y="7697"/>
                </a:lnTo>
                <a:lnTo>
                  <a:pt x="141812" y="7696"/>
                </a:lnTo>
                <a:lnTo>
                  <a:pt x="141799" y="7692"/>
                </a:lnTo>
                <a:lnTo>
                  <a:pt x="141786" y="7681"/>
                </a:lnTo>
                <a:lnTo>
                  <a:pt x="141778" y="7671"/>
                </a:lnTo>
                <a:lnTo>
                  <a:pt x="141776" y="7660"/>
                </a:lnTo>
                <a:lnTo>
                  <a:pt x="141775" y="7655"/>
                </a:lnTo>
                <a:lnTo>
                  <a:pt x="141775" y="7650"/>
                </a:lnTo>
                <a:lnTo>
                  <a:pt x="141774" y="7639"/>
                </a:lnTo>
                <a:lnTo>
                  <a:pt x="141774" y="7639"/>
                </a:lnTo>
                <a:lnTo>
                  <a:pt x="141785" y="7621"/>
                </a:lnTo>
                <a:lnTo>
                  <a:pt x="141803" y="7602"/>
                </a:lnTo>
                <a:lnTo>
                  <a:pt x="141815" y="7591"/>
                </a:lnTo>
                <a:lnTo>
                  <a:pt x="141834" y="7574"/>
                </a:lnTo>
                <a:lnTo>
                  <a:pt x="141844" y="7560"/>
                </a:lnTo>
                <a:lnTo>
                  <a:pt x="141845" y="7536"/>
                </a:lnTo>
                <a:lnTo>
                  <a:pt x="141845" y="7536"/>
                </a:lnTo>
                <a:lnTo>
                  <a:pt x="141845" y="7533"/>
                </a:lnTo>
                <a:lnTo>
                  <a:pt x="141838" y="7519"/>
                </a:lnTo>
                <a:lnTo>
                  <a:pt x="141826" y="7504"/>
                </a:lnTo>
                <a:lnTo>
                  <a:pt x="141812" y="7496"/>
                </a:lnTo>
                <a:lnTo>
                  <a:pt x="141787" y="7492"/>
                </a:lnTo>
                <a:lnTo>
                  <a:pt x="141773" y="7486"/>
                </a:lnTo>
                <a:lnTo>
                  <a:pt x="141751" y="7469"/>
                </a:lnTo>
                <a:lnTo>
                  <a:pt x="141737" y="7453"/>
                </a:lnTo>
                <a:lnTo>
                  <a:pt x="141706" y="7403"/>
                </a:lnTo>
                <a:lnTo>
                  <a:pt x="141699" y="7392"/>
                </a:lnTo>
                <a:lnTo>
                  <a:pt x="141698" y="7388"/>
                </a:lnTo>
                <a:lnTo>
                  <a:pt x="141697" y="7386"/>
                </a:lnTo>
                <a:lnTo>
                  <a:pt x="141693" y="7375"/>
                </a:lnTo>
                <a:lnTo>
                  <a:pt x="141684" y="7359"/>
                </a:lnTo>
                <a:lnTo>
                  <a:pt x="141674" y="7339"/>
                </a:lnTo>
                <a:lnTo>
                  <a:pt x="141667" y="7321"/>
                </a:lnTo>
                <a:lnTo>
                  <a:pt x="141661" y="7309"/>
                </a:lnTo>
                <a:lnTo>
                  <a:pt x="141663" y="7294"/>
                </a:lnTo>
                <a:lnTo>
                  <a:pt x="141670" y="7276"/>
                </a:lnTo>
                <a:lnTo>
                  <a:pt x="141672" y="7263"/>
                </a:lnTo>
                <a:lnTo>
                  <a:pt x="141673" y="7251"/>
                </a:lnTo>
                <a:lnTo>
                  <a:pt x="141673" y="7249"/>
                </a:lnTo>
                <a:lnTo>
                  <a:pt x="141673" y="7248"/>
                </a:lnTo>
                <a:lnTo>
                  <a:pt x="141672" y="7229"/>
                </a:lnTo>
                <a:lnTo>
                  <a:pt x="141665" y="7219"/>
                </a:lnTo>
                <a:lnTo>
                  <a:pt x="141653" y="7213"/>
                </a:lnTo>
                <a:lnTo>
                  <a:pt x="141640" y="7217"/>
                </a:lnTo>
                <a:lnTo>
                  <a:pt x="141623" y="7222"/>
                </a:lnTo>
                <a:lnTo>
                  <a:pt x="141612" y="7223"/>
                </a:lnTo>
                <a:lnTo>
                  <a:pt x="141603" y="7224"/>
                </a:lnTo>
                <a:lnTo>
                  <a:pt x="141581" y="7222"/>
                </a:lnTo>
                <a:lnTo>
                  <a:pt x="141570" y="7209"/>
                </a:lnTo>
                <a:lnTo>
                  <a:pt x="141563" y="7198"/>
                </a:lnTo>
                <a:lnTo>
                  <a:pt x="141553" y="7169"/>
                </a:lnTo>
                <a:lnTo>
                  <a:pt x="141546" y="7148"/>
                </a:lnTo>
                <a:lnTo>
                  <a:pt x="141540" y="7138"/>
                </a:lnTo>
                <a:lnTo>
                  <a:pt x="141536" y="7128"/>
                </a:lnTo>
                <a:lnTo>
                  <a:pt x="141528" y="7124"/>
                </a:lnTo>
                <a:lnTo>
                  <a:pt x="141522" y="7113"/>
                </a:lnTo>
                <a:lnTo>
                  <a:pt x="141522" y="7107"/>
                </a:lnTo>
                <a:lnTo>
                  <a:pt x="141527" y="7091"/>
                </a:lnTo>
                <a:lnTo>
                  <a:pt x="141532" y="7078"/>
                </a:lnTo>
                <a:lnTo>
                  <a:pt x="141534" y="7065"/>
                </a:lnTo>
                <a:lnTo>
                  <a:pt x="141533" y="7064"/>
                </a:lnTo>
                <a:lnTo>
                  <a:pt x="141534" y="7062"/>
                </a:lnTo>
                <a:lnTo>
                  <a:pt x="141528" y="7050"/>
                </a:lnTo>
                <a:lnTo>
                  <a:pt x="141519" y="7037"/>
                </a:lnTo>
                <a:lnTo>
                  <a:pt x="141514" y="7026"/>
                </a:lnTo>
                <a:lnTo>
                  <a:pt x="141511" y="7013"/>
                </a:lnTo>
                <a:lnTo>
                  <a:pt x="141506" y="6998"/>
                </a:lnTo>
                <a:lnTo>
                  <a:pt x="141504" y="6982"/>
                </a:lnTo>
                <a:lnTo>
                  <a:pt x="141503" y="6966"/>
                </a:lnTo>
                <a:lnTo>
                  <a:pt x="141502" y="6955"/>
                </a:lnTo>
                <a:lnTo>
                  <a:pt x="141502" y="6944"/>
                </a:lnTo>
                <a:lnTo>
                  <a:pt x="141502" y="6941"/>
                </a:lnTo>
                <a:lnTo>
                  <a:pt x="141496" y="6933"/>
                </a:lnTo>
                <a:lnTo>
                  <a:pt x="141484" y="6926"/>
                </a:lnTo>
                <a:lnTo>
                  <a:pt x="141473" y="6922"/>
                </a:lnTo>
                <a:lnTo>
                  <a:pt x="141450" y="6924"/>
                </a:lnTo>
                <a:lnTo>
                  <a:pt x="141442" y="6924"/>
                </a:lnTo>
                <a:lnTo>
                  <a:pt x="141433" y="6923"/>
                </a:lnTo>
                <a:lnTo>
                  <a:pt x="141422" y="6919"/>
                </a:lnTo>
                <a:lnTo>
                  <a:pt x="141412" y="6904"/>
                </a:lnTo>
                <a:lnTo>
                  <a:pt x="141412" y="6890"/>
                </a:lnTo>
                <a:lnTo>
                  <a:pt x="141420" y="6862"/>
                </a:lnTo>
                <a:lnTo>
                  <a:pt x="141422" y="6850"/>
                </a:lnTo>
                <a:lnTo>
                  <a:pt x="141422" y="6847"/>
                </a:lnTo>
                <a:lnTo>
                  <a:pt x="141422" y="6843"/>
                </a:lnTo>
                <a:lnTo>
                  <a:pt x="141422" y="6840"/>
                </a:lnTo>
                <a:lnTo>
                  <a:pt x="141418" y="6831"/>
                </a:lnTo>
                <a:lnTo>
                  <a:pt x="141412" y="6822"/>
                </a:lnTo>
                <a:lnTo>
                  <a:pt x="141400" y="6810"/>
                </a:lnTo>
                <a:lnTo>
                  <a:pt x="141390" y="6798"/>
                </a:lnTo>
                <a:lnTo>
                  <a:pt x="141381" y="6784"/>
                </a:lnTo>
                <a:lnTo>
                  <a:pt x="141372" y="6771"/>
                </a:lnTo>
                <a:lnTo>
                  <a:pt x="141367" y="6759"/>
                </a:lnTo>
                <a:lnTo>
                  <a:pt x="141363" y="6748"/>
                </a:lnTo>
                <a:lnTo>
                  <a:pt x="141362" y="6738"/>
                </a:lnTo>
                <a:lnTo>
                  <a:pt x="141372" y="6725"/>
                </a:lnTo>
                <a:lnTo>
                  <a:pt x="141378" y="6719"/>
                </a:lnTo>
                <a:lnTo>
                  <a:pt x="141387" y="6711"/>
                </a:lnTo>
                <a:lnTo>
                  <a:pt x="141403" y="6703"/>
                </a:lnTo>
                <a:lnTo>
                  <a:pt x="141417" y="6693"/>
                </a:lnTo>
                <a:lnTo>
                  <a:pt x="141426" y="6683"/>
                </a:lnTo>
                <a:lnTo>
                  <a:pt x="141433" y="6671"/>
                </a:lnTo>
                <a:lnTo>
                  <a:pt x="141439" y="6655"/>
                </a:lnTo>
                <a:lnTo>
                  <a:pt x="141438" y="6653"/>
                </a:lnTo>
                <a:lnTo>
                  <a:pt x="141439" y="6652"/>
                </a:lnTo>
                <a:lnTo>
                  <a:pt x="141431" y="6628"/>
                </a:lnTo>
                <a:lnTo>
                  <a:pt x="141423" y="6618"/>
                </a:lnTo>
                <a:lnTo>
                  <a:pt x="141418" y="6611"/>
                </a:lnTo>
                <a:lnTo>
                  <a:pt x="141411" y="6601"/>
                </a:lnTo>
                <a:lnTo>
                  <a:pt x="141398" y="6591"/>
                </a:lnTo>
                <a:lnTo>
                  <a:pt x="141377" y="6582"/>
                </a:lnTo>
                <a:lnTo>
                  <a:pt x="141369" y="6581"/>
                </a:lnTo>
                <a:lnTo>
                  <a:pt x="141356" y="6573"/>
                </a:lnTo>
                <a:lnTo>
                  <a:pt x="141343" y="6564"/>
                </a:lnTo>
                <a:lnTo>
                  <a:pt x="141339" y="6550"/>
                </a:lnTo>
                <a:lnTo>
                  <a:pt x="141341" y="6537"/>
                </a:lnTo>
                <a:lnTo>
                  <a:pt x="141349" y="6521"/>
                </a:lnTo>
                <a:lnTo>
                  <a:pt x="141356" y="6501"/>
                </a:lnTo>
                <a:lnTo>
                  <a:pt x="141365" y="6488"/>
                </a:lnTo>
                <a:lnTo>
                  <a:pt x="141372" y="6478"/>
                </a:lnTo>
                <a:lnTo>
                  <a:pt x="141379" y="6457"/>
                </a:lnTo>
                <a:lnTo>
                  <a:pt x="141379" y="6455"/>
                </a:lnTo>
                <a:lnTo>
                  <a:pt x="141379" y="6454"/>
                </a:lnTo>
                <a:lnTo>
                  <a:pt x="141377" y="6436"/>
                </a:lnTo>
                <a:lnTo>
                  <a:pt x="141373" y="6424"/>
                </a:lnTo>
                <a:lnTo>
                  <a:pt x="141364" y="6408"/>
                </a:lnTo>
                <a:lnTo>
                  <a:pt x="141352" y="6385"/>
                </a:lnTo>
                <a:lnTo>
                  <a:pt x="141342" y="6367"/>
                </a:lnTo>
                <a:lnTo>
                  <a:pt x="141315" y="6340"/>
                </a:lnTo>
                <a:lnTo>
                  <a:pt x="141301" y="6325"/>
                </a:lnTo>
                <a:lnTo>
                  <a:pt x="141291" y="6317"/>
                </a:lnTo>
                <a:lnTo>
                  <a:pt x="141281" y="6311"/>
                </a:lnTo>
                <a:lnTo>
                  <a:pt x="141278" y="6310"/>
                </a:lnTo>
                <a:lnTo>
                  <a:pt x="141271" y="6309"/>
                </a:lnTo>
                <a:lnTo>
                  <a:pt x="141254" y="6310"/>
                </a:lnTo>
                <a:lnTo>
                  <a:pt x="141243" y="6314"/>
                </a:lnTo>
                <a:lnTo>
                  <a:pt x="141228" y="6322"/>
                </a:lnTo>
                <a:lnTo>
                  <a:pt x="141214" y="6327"/>
                </a:lnTo>
                <a:lnTo>
                  <a:pt x="141200" y="6328"/>
                </a:lnTo>
                <a:lnTo>
                  <a:pt x="141178" y="6323"/>
                </a:lnTo>
                <a:lnTo>
                  <a:pt x="141159" y="6310"/>
                </a:lnTo>
                <a:lnTo>
                  <a:pt x="141146" y="6292"/>
                </a:lnTo>
                <a:lnTo>
                  <a:pt x="141137" y="6278"/>
                </a:lnTo>
                <a:lnTo>
                  <a:pt x="141129" y="6260"/>
                </a:lnTo>
                <a:lnTo>
                  <a:pt x="141122" y="6233"/>
                </a:lnTo>
                <a:lnTo>
                  <a:pt x="141115" y="6205"/>
                </a:lnTo>
                <a:lnTo>
                  <a:pt x="141115" y="6195"/>
                </a:lnTo>
                <a:lnTo>
                  <a:pt x="141130" y="6177"/>
                </a:lnTo>
                <a:lnTo>
                  <a:pt x="141150" y="6169"/>
                </a:lnTo>
                <a:lnTo>
                  <a:pt x="141173" y="6156"/>
                </a:lnTo>
                <a:lnTo>
                  <a:pt x="141192" y="6143"/>
                </a:lnTo>
                <a:lnTo>
                  <a:pt x="141206" y="6136"/>
                </a:lnTo>
                <a:lnTo>
                  <a:pt x="141220" y="6125"/>
                </a:lnTo>
                <a:lnTo>
                  <a:pt x="141228" y="6118"/>
                </a:lnTo>
                <a:lnTo>
                  <a:pt x="141231" y="6105"/>
                </a:lnTo>
                <a:lnTo>
                  <a:pt x="141234" y="6095"/>
                </a:lnTo>
                <a:lnTo>
                  <a:pt x="141233" y="6092"/>
                </a:lnTo>
                <a:lnTo>
                  <a:pt x="141234" y="6091"/>
                </a:lnTo>
                <a:lnTo>
                  <a:pt x="141232" y="6079"/>
                </a:lnTo>
                <a:lnTo>
                  <a:pt x="141228" y="6061"/>
                </a:lnTo>
                <a:lnTo>
                  <a:pt x="141227" y="6040"/>
                </a:lnTo>
                <a:lnTo>
                  <a:pt x="141226" y="6026"/>
                </a:lnTo>
                <a:lnTo>
                  <a:pt x="141227" y="6024"/>
                </a:lnTo>
                <a:lnTo>
                  <a:pt x="141227" y="6023"/>
                </a:lnTo>
                <a:lnTo>
                  <a:pt x="141234" y="6005"/>
                </a:lnTo>
                <a:lnTo>
                  <a:pt x="141246" y="5985"/>
                </a:lnTo>
                <a:lnTo>
                  <a:pt x="141264" y="5973"/>
                </a:lnTo>
                <a:lnTo>
                  <a:pt x="141292" y="5957"/>
                </a:lnTo>
                <a:lnTo>
                  <a:pt x="141307" y="5946"/>
                </a:lnTo>
                <a:lnTo>
                  <a:pt x="141319" y="5927"/>
                </a:lnTo>
                <a:lnTo>
                  <a:pt x="141325" y="5911"/>
                </a:lnTo>
                <a:lnTo>
                  <a:pt x="141325" y="5908"/>
                </a:lnTo>
                <a:lnTo>
                  <a:pt x="141325" y="5891"/>
                </a:lnTo>
                <a:lnTo>
                  <a:pt x="141325" y="5888"/>
                </a:lnTo>
                <a:lnTo>
                  <a:pt x="141323" y="5863"/>
                </a:lnTo>
                <a:lnTo>
                  <a:pt x="141319" y="5844"/>
                </a:lnTo>
                <a:lnTo>
                  <a:pt x="141319" y="5829"/>
                </a:lnTo>
                <a:lnTo>
                  <a:pt x="141319" y="5826"/>
                </a:lnTo>
                <a:lnTo>
                  <a:pt x="141319" y="5800"/>
                </a:lnTo>
                <a:lnTo>
                  <a:pt x="141319" y="5797"/>
                </a:lnTo>
                <a:lnTo>
                  <a:pt x="141318" y="5773"/>
                </a:lnTo>
                <a:lnTo>
                  <a:pt x="141315" y="5753"/>
                </a:lnTo>
                <a:lnTo>
                  <a:pt x="141310" y="5730"/>
                </a:lnTo>
                <a:lnTo>
                  <a:pt x="141308" y="5718"/>
                </a:lnTo>
                <a:lnTo>
                  <a:pt x="141309" y="5709"/>
                </a:lnTo>
                <a:lnTo>
                  <a:pt x="141316" y="5696"/>
                </a:lnTo>
                <a:lnTo>
                  <a:pt x="141323" y="5686"/>
                </a:lnTo>
                <a:lnTo>
                  <a:pt x="141333" y="5681"/>
                </a:lnTo>
                <a:lnTo>
                  <a:pt x="141343" y="5678"/>
                </a:lnTo>
                <a:lnTo>
                  <a:pt x="141356" y="5677"/>
                </a:lnTo>
                <a:lnTo>
                  <a:pt x="141379" y="5673"/>
                </a:lnTo>
                <a:lnTo>
                  <a:pt x="141394" y="5675"/>
                </a:lnTo>
                <a:lnTo>
                  <a:pt x="141429" y="5660"/>
                </a:lnTo>
                <a:lnTo>
                  <a:pt x="141438" y="5649"/>
                </a:lnTo>
                <a:lnTo>
                  <a:pt x="141442" y="5640"/>
                </a:lnTo>
                <a:lnTo>
                  <a:pt x="141448" y="5631"/>
                </a:lnTo>
                <a:lnTo>
                  <a:pt x="141457" y="5602"/>
                </a:lnTo>
                <a:lnTo>
                  <a:pt x="141459" y="5588"/>
                </a:lnTo>
                <a:lnTo>
                  <a:pt x="141462" y="5571"/>
                </a:lnTo>
                <a:lnTo>
                  <a:pt x="141466" y="5553"/>
                </a:lnTo>
                <a:lnTo>
                  <a:pt x="141473" y="5534"/>
                </a:lnTo>
                <a:lnTo>
                  <a:pt x="141476" y="5514"/>
                </a:lnTo>
                <a:lnTo>
                  <a:pt x="141476" y="5512"/>
                </a:lnTo>
                <a:lnTo>
                  <a:pt x="141476" y="5511"/>
                </a:lnTo>
                <a:lnTo>
                  <a:pt x="141475" y="5495"/>
                </a:lnTo>
                <a:lnTo>
                  <a:pt x="141470" y="5485"/>
                </a:lnTo>
                <a:lnTo>
                  <a:pt x="141461" y="5474"/>
                </a:lnTo>
                <a:lnTo>
                  <a:pt x="141451" y="5465"/>
                </a:lnTo>
                <a:lnTo>
                  <a:pt x="141432" y="5460"/>
                </a:lnTo>
                <a:lnTo>
                  <a:pt x="141416" y="5460"/>
                </a:lnTo>
                <a:lnTo>
                  <a:pt x="141404" y="5457"/>
                </a:lnTo>
                <a:lnTo>
                  <a:pt x="141385" y="5454"/>
                </a:lnTo>
                <a:lnTo>
                  <a:pt x="141364" y="5453"/>
                </a:lnTo>
                <a:lnTo>
                  <a:pt x="141355" y="5442"/>
                </a:lnTo>
                <a:lnTo>
                  <a:pt x="141355" y="5432"/>
                </a:lnTo>
                <a:lnTo>
                  <a:pt x="141359" y="5417"/>
                </a:lnTo>
                <a:lnTo>
                  <a:pt x="141364" y="5411"/>
                </a:lnTo>
                <a:lnTo>
                  <a:pt x="141374" y="5406"/>
                </a:lnTo>
                <a:lnTo>
                  <a:pt x="141385" y="5399"/>
                </a:lnTo>
                <a:lnTo>
                  <a:pt x="141396" y="5395"/>
                </a:lnTo>
                <a:lnTo>
                  <a:pt x="141412" y="5389"/>
                </a:lnTo>
                <a:lnTo>
                  <a:pt x="141425" y="5383"/>
                </a:lnTo>
                <a:lnTo>
                  <a:pt x="141432" y="5378"/>
                </a:lnTo>
                <a:lnTo>
                  <a:pt x="141440" y="5369"/>
                </a:lnTo>
                <a:lnTo>
                  <a:pt x="141440" y="5366"/>
                </a:lnTo>
                <a:lnTo>
                  <a:pt x="141440" y="5365"/>
                </a:lnTo>
                <a:lnTo>
                  <a:pt x="141439" y="5356"/>
                </a:lnTo>
                <a:lnTo>
                  <a:pt x="141437" y="5333"/>
                </a:lnTo>
                <a:lnTo>
                  <a:pt x="141437" y="5311"/>
                </a:lnTo>
                <a:lnTo>
                  <a:pt x="141437" y="5307"/>
                </a:lnTo>
                <a:lnTo>
                  <a:pt x="141435" y="5279"/>
                </a:lnTo>
                <a:lnTo>
                  <a:pt x="141434" y="5264"/>
                </a:lnTo>
                <a:lnTo>
                  <a:pt x="141434" y="5244"/>
                </a:lnTo>
                <a:lnTo>
                  <a:pt x="141437" y="5231"/>
                </a:lnTo>
                <a:lnTo>
                  <a:pt x="141438" y="5217"/>
                </a:lnTo>
                <a:lnTo>
                  <a:pt x="141440" y="5201"/>
                </a:lnTo>
                <a:lnTo>
                  <a:pt x="141440" y="5199"/>
                </a:lnTo>
                <a:lnTo>
                  <a:pt x="141440" y="5198"/>
                </a:lnTo>
                <a:lnTo>
                  <a:pt x="141439" y="5185"/>
                </a:lnTo>
                <a:lnTo>
                  <a:pt x="141430" y="5171"/>
                </a:lnTo>
                <a:lnTo>
                  <a:pt x="141423" y="5160"/>
                </a:lnTo>
                <a:lnTo>
                  <a:pt x="141414" y="5148"/>
                </a:lnTo>
                <a:lnTo>
                  <a:pt x="141402" y="5132"/>
                </a:lnTo>
                <a:lnTo>
                  <a:pt x="141387" y="5116"/>
                </a:lnTo>
                <a:lnTo>
                  <a:pt x="141379" y="5105"/>
                </a:lnTo>
                <a:lnTo>
                  <a:pt x="141369" y="5089"/>
                </a:lnTo>
                <a:lnTo>
                  <a:pt x="141360" y="5070"/>
                </a:lnTo>
                <a:lnTo>
                  <a:pt x="141350" y="5042"/>
                </a:lnTo>
                <a:lnTo>
                  <a:pt x="141349" y="5028"/>
                </a:lnTo>
                <a:lnTo>
                  <a:pt x="141352" y="5011"/>
                </a:lnTo>
                <a:lnTo>
                  <a:pt x="141355" y="4993"/>
                </a:lnTo>
                <a:lnTo>
                  <a:pt x="141361" y="4979"/>
                </a:lnTo>
                <a:lnTo>
                  <a:pt x="141370" y="4957"/>
                </a:lnTo>
                <a:lnTo>
                  <a:pt x="141373" y="4939"/>
                </a:lnTo>
                <a:lnTo>
                  <a:pt x="141377" y="4923"/>
                </a:lnTo>
                <a:lnTo>
                  <a:pt x="141376" y="4922"/>
                </a:lnTo>
                <a:lnTo>
                  <a:pt x="141377" y="4920"/>
                </a:lnTo>
                <a:lnTo>
                  <a:pt x="141371" y="4904"/>
                </a:lnTo>
                <a:lnTo>
                  <a:pt x="141364" y="4892"/>
                </a:lnTo>
                <a:lnTo>
                  <a:pt x="141354" y="4876"/>
                </a:lnTo>
                <a:lnTo>
                  <a:pt x="141338" y="4850"/>
                </a:lnTo>
                <a:lnTo>
                  <a:pt x="141325" y="4828"/>
                </a:lnTo>
                <a:lnTo>
                  <a:pt x="141315" y="4808"/>
                </a:lnTo>
                <a:lnTo>
                  <a:pt x="141306" y="4784"/>
                </a:lnTo>
                <a:lnTo>
                  <a:pt x="141299" y="4763"/>
                </a:lnTo>
                <a:lnTo>
                  <a:pt x="141293" y="4747"/>
                </a:lnTo>
                <a:lnTo>
                  <a:pt x="141289" y="4726"/>
                </a:lnTo>
                <a:lnTo>
                  <a:pt x="141287" y="4709"/>
                </a:lnTo>
                <a:lnTo>
                  <a:pt x="141287" y="4708"/>
                </a:lnTo>
                <a:lnTo>
                  <a:pt x="141283" y="4658"/>
                </a:lnTo>
                <a:lnTo>
                  <a:pt x="141275" y="4613"/>
                </a:lnTo>
                <a:lnTo>
                  <a:pt x="141274" y="4600"/>
                </a:lnTo>
                <a:lnTo>
                  <a:pt x="141280" y="4583"/>
                </a:lnTo>
                <a:lnTo>
                  <a:pt x="141290" y="4572"/>
                </a:lnTo>
                <a:lnTo>
                  <a:pt x="141302" y="4560"/>
                </a:lnTo>
                <a:lnTo>
                  <a:pt x="141316" y="4549"/>
                </a:lnTo>
                <a:lnTo>
                  <a:pt x="141328" y="4542"/>
                </a:lnTo>
                <a:lnTo>
                  <a:pt x="141342" y="4536"/>
                </a:lnTo>
                <a:lnTo>
                  <a:pt x="141358" y="4530"/>
                </a:lnTo>
                <a:lnTo>
                  <a:pt x="141368" y="4530"/>
                </a:lnTo>
                <a:lnTo>
                  <a:pt x="141405" y="4537"/>
                </a:lnTo>
                <a:lnTo>
                  <a:pt x="141417" y="4538"/>
                </a:lnTo>
                <a:lnTo>
                  <a:pt x="141439" y="4537"/>
                </a:lnTo>
                <a:lnTo>
                  <a:pt x="141461" y="4528"/>
                </a:lnTo>
                <a:lnTo>
                  <a:pt x="141471" y="4521"/>
                </a:lnTo>
                <a:lnTo>
                  <a:pt x="141484" y="4512"/>
                </a:lnTo>
                <a:lnTo>
                  <a:pt x="141495" y="4500"/>
                </a:lnTo>
                <a:lnTo>
                  <a:pt x="141500" y="4484"/>
                </a:lnTo>
                <a:lnTo>
                  <a:pt x="141500" y="4480"/>
                </a:lnTo>
                <a:lnTo>
                  <a:pt x="141500" y="4475"/>
                </a:lnTo>
                <a:lnTo>
                  <a:pt x="141500" y="4472"/>
                </a:lnTo>
                <a:lnTo>
                  <a:pt x="141497" y="4460"/>
                </a:lnTo>
                <a:lnTo>
                  <a:pt x="141490" y="4452"/>
                </a:lnTo>
                <a:lnTo>
                  <a:pt x="141479" y="4443"/>
                </a:lnTo>
                <a:lnTo>
                  <a:pt x="141469" y="4436"/>
                </a:lnTo>
                <a:lnTo>
                  <a:pt x="141456" y="4429"/>
                </a:lnTo>
                <a:lnTo>
                  <a:pt x="141441" y="4418"/>
                </a:lnTo>
                <a:lnTo>
                  <a:pt x="141434" y="4408"/>
                </a:lnTo>
                <a:lnTo>
                  <a:pt x="141422" y="4393"/>
                </a:lnTo>
                <a:lnTo>
                  <a:pt x="141418" y="4385"/>
                </a:lnTo>
                <a:lnTo>
                  <a:pt x="141414" y="4373"/>
                </a:lnTo>
                <a:lnTo>
                  <a:pt x="141409" y="4358"/>
                </a:lnTo>
                <a:lnTo>
                  <a:pt x="141407" y="4340"/>
                </a:lnTo>
                <a:lnTo>
                  <a:pt x="141407" y="4336"/>
                </a:lnTo>
                <a:lnTo>
                  <a:pt x="141409" y="4305"/>
                </a:lnTo>
                <a:lnTo>
                  <a:pt x="141409" y="4302"/>
                </a:lnTo>
                <a:lnTo>
                  <a:pt x="141409" y="4292"/>
                </a:lnTo>
                <a:lnTo>
                  <a:pt x="141409" y="4289"/>
                </a:lnTo>
                <a:lnTo>
                  <a:pt x="141404" y="4280"/>
                </a:lnTo>
                <a:lnTo>
                  <a:pt x="141398" y="4270"/>
                </a:lnTo>
                <a:lnTo>
                  <a:pt x="141385" y="4260"/>
                </a:lnTo>
                <a:lnTo>
                  <a:pt x="141374" y="4247"/>
                </a:lnTo>
                <a:lnTo>
                  <a:pt x="141367" y="4229"/>
                </a:lnTo>
                <a:lnTo>
                  <a:pt x="141362" y="4216"/>
                </a:lnTo>
                <a:lnTo>
                  <a:pt x="141365" y="4199"/>
                </a:lnTo>
                <a:lnTo>
                  <a:pt x="141370" y="4184"/>
                </a:lnTo>
                <a:lnTo>
                  <a:pt x="141372" y="4167"/>
                </a:lnTo>
                <a:lnTo>
                  <a:pt x="141379" y="4156"/>
                </a:lnTo>
                <a:lnTo>
                  <a:pt x="141384" y="4146"/>
                </a:lnTo>
                <a:lnTo>
                  <a:pt x="141384" y="4143"/>
                </a:lnTo>
                <a:lnTo>
                  <a:pt x="141384" y="4136"/>
                </a:lnTo>
                <a:lnTo>
                  <a:pt x="141384" y="4133"/>
                </a:lnTo>
                <a:lnTo>
                  <a:pt x="141384" y="4126"/>
                </a:lnTo>
                <a:lnTo>
                  <a:pt x="141384" y="4122"/>
                </a:lnTo>
                <a:lnTo>
                  <a:pt x="141377" y="4113"/>
                </a:lnTo>
                <a:lnTo>
                  <a:pt x="141372" y="4109"/>
                </a:lnTo>
                <a:lnTo>
                  <a:pt x="141356" y="4104"/>
                </a:lnTo>
                <a:lnTo>
                  <a:pt x="141345" y="4101"/>
                </a:lnTo>
                <a:lnTo>
                  <a:pt x="141331" y="4096"/>
                </a:lnTo>
                <a:lnTo>
                  <a:pt x="141329" y="4095"/>
                </a:lnTo>
                <a:lnTo>
                  <a:pt x="141323" y="4091"/>
                </a:lnTo>
                <a:lnTo>
                  <a:pt x="141311" y="4084"/>
                </a:lnTo>
                <a:lnTo>
                  <a:pt x="141301" y="4076"/>
                </a:lnTo>
                <a:lnTo>
                  <a:pt x="141291" y="4062"/>
                </a:lnTo>
                <a:lnTo>
                  <a:pt x="141288" y="4042"/>
                </a:lnTo>
                <a:lnTo>
                  <a:pt x="141285" y="4029"/>
                </a:lnTo>
                <a:lnTo>
                  <a:pt x="141285" y="4027"/>
                </a:lnTo>
                <a:lnTo>
                  <a:pt x="141285" y="4023"/>
                </a:lnTo>
                <a:lnTo>
                  <a:pt x="141285" y="4019"/>
                </a:lnTo>
                <a:lnTo>
                  <a:pt x="141260" y="4015"/>
                </a:lnTo>
                <a:lnTo>
                  <a:pt x="141249" y="4006"/>
                </a:lnTo>
                <a:lnTo>
                  <a:pt x="141222" y="3985"/>
                </a:lnTo>
                <a:lnTo>
                  <a:pt x="141200" y="3966"/>
                </a:lnTo>
                <a:lnTo>
                  <a:pt x="141165" y="3922"/>
                </a:lnTo>
                <a:lnTo>
                  <a:pt x="141138" y="3899"/>
                </a:lnTo>
                <a:lnTo>
                  <a:pt x="141092" y="3850"/>
                </a:lnTo>
                <a:lnTo>
                  <a:pt x="141057" y="3814"/>
                </a:lnTo>
                <a:lnTo>
                  <a:pt x="141017" y="3774"/>
                </a:lnTo>
                <a:lnTo>
                  <a:pt x="140986" y="3747"/>
                </a:lnTo>
                <a:lnTo>
                  <a:pt x="140959" y="3715"/>
                </a:lnTo>
                <a:lnTo>
                  <a:pt x="140928" y="3671"/>
                </a:lnTo>
                <a:lnTo>
                  <a:pt x="140893" y="3642"/>
                </a:lnTo>
                <a:lnTo>
                  <a:pt x="140862" y="3616"/>
                </a:lnTo>
                <a:lnTo>
                  <a:pt x="140818" y="3585"/>
                </a:lnTo>
                <a:lnTo>
                  <a:pt x="140787" y="3559"/>
                </a:lnTo>
                <a:lnTo>
                  <a:pt x="140736" y="3524"/>
                </a:lnTo>
                <a:lnTo>
                  <a:pt x="140676" y="3500"/>
                </a:lnTo>
                <a:lnTo>
                  <a:pt x="140650" y="3484"/>
                </a:lnTo>
                <a:lnTo>
                  <a:pt x="140621" y="3460"/>
                </a:lnTo>
                <a:lnTo>
                  <a:pt x="140570" y="3437"/>
                </a:lnTo>
                <a:lnTo>
                  <a:pt x="140506" y="3425"/>
                </a:lnTo>
                <a:lnTo>
                  <a:pt x="140473" y="3412"/>
                </a:lnTo>
                <a:lnTo>
                  <a:pt x="140398" y="3399"/>
                </a:lnTo>
                <a:lnTo>
                  <a:pt x="140367" y="3393"/>
                </a:lnTo>
                <a:lnTo>
                  <a:pt x="140310" y="3397"/>
                </a:lnTo>
                <a:lnTo>
                  <a:pt x="140268" y="3404"/>
                </a:lnTo>
                <a:lnTo>
                  <a:pt x="140208" y="3410"/>
                </a:lnTo>
                <a:lnTo>
                  <a:pt x="140170" y="3416"/>
                </a:lnTo>
                <a:lnTo>
                  <a:pt x="140135" y="3420"/>
                </a:lnTo>
                <a:lnTo>
                  <a:pt x="140095" y="3420"/>
                </a:lnTo>
                <a:lnTo>
                  <a:pt x="140062" y="3412"/>
                </a:lnTo>
                <a:lnTo>
                  <a:pt x="140040" y="3397"/>
                </a:lnTo>
                <a:lnTo>
                  <a:pt x="140013" y="3374"/>
                </a:lnTo>
                <a:lnTo>
                  <a:pt x="139991" y="3349"/>
                </a:lnTo>
                <a:lnTo>
                  <a:pt x="139960" y="3328"/>
                </a:lnTo>
                <a:lnTo>
                  <a:pt x="139921" y="3311"/>
                </a:lnTo>
                <a:lnTo>
                  <a:pt x="139863" y="3321"/>
                </a:lnTo>
                <a:lnTo>
                  <a:pt x="139826" y="3332"/>
                </a:lnTo>
                <a:lnTo>
                  <a:pt x="139777" y="3368"/>
                </a:lnTo>
                <a:lnTo>
                  <a:pt x="139750" y="3406"/>
                </a:lnTo>
                <a:lnTo>
                  <a:pt x="139735" y="3444"/>
                </a:lnTo>
                <a:lnTo>
                  <a:pt x="139713" y="3503"/>
                </a:lnTo>
                <a:lnTo>
                  <a:pt x="139697" y="3564"/>
                </a:lnTo>
                <a:lnTo>
                  <a:pt x="139711" y="3696"/>
                </a:lnTo>
                <a:lnTo>
                  <a:pt x="139719" y="3736"/>
                </a:lnTo>
                <a:lnTo>
                  <a:pt x="139733" y="3770"/>
                </a:lnTo>
                <a:lnTo>
                  <a:pt x="139757" y="3804"/>
                </a:lnTo>
                <a:lnTo>
                  <a:pt x="139792" y="3842"/>
                </a:lnTo>
                <a:lnTo>
                  <a:pt x="139845" y="3880"/>
                </a:lnTo>
                <a:lnTo>
                  <a:pt x="139879" y="3918"/>
                </a:lnTo>
                <a:lnTo>
                  <a:pt x="139918" y="3975"/>
                </a:lnTo>
                <a:lnTo>
                  <a:pt x="139925" y="4044"/>
                </a:lnTo>
                <a:lnTo>
                  <a:pt x="139923" y="4093"/>
                </a:lnTo>
                <a:lnTo>
                  <a:pt x="139917" y="4108"/>
                </a:lnTo>
                <a:lnTo>
                  <a:pt x="139901" y="4156"/>
                </a:lnTo>
                <a:lnTo>
                  <a:pt x="139863" y="4206"/>
                </a:lnTo>
                <a:lnTo>
                  <a:pt x="139806" y="4251"/>
                </a:lnTo>
                <a:lnTo>
                  <a:pt x="139759" y="4274"/>
                </a:lnTo>
                <a:lnTo>
                  <a:pt x="139719" y="4291"/>
                </a:lnTo>
                <a:lnTo>
                  <a:pt x="139658" y="4295"/>
                </a:lnTo>
                <a:lnTo>
                  <a:pt x="139622" y="4293"/>
                </a:lnTo>
                <a:lnTo>
                  <a:pt x="139580" y="4284"/>
                </a:lnTo>
                <a:lnTo>
                  <a:pt x="139536" y="4270"/>
                </a:lnTo>
                <a:lnTo>
                  <a:pt x="139505" y="4259"/>
                </a:lnTo>
                <a:lnTo>
                  <a:pt x="139499" y="4257"/>
                </a:lnTo>
                <a:lnTo>
                  <a:pt x="139406" y="4225"/>
                </a:lnTo>
                <a:lnTo>
                  <a:pt x="139322" y="4198"/>
                </a:lnTo>
                <a:lnTo>
                  <a:pt x="139260" y="4181"/>
                </a:lnTo>
                <a:lnTo>
                  <a:pt x="139198" y="4166"/>
                </a:lnTo>
                <a:lnTo>
                  <a:pt x="139123" y="4149"/>
                </a:lnTo>
                <a:lnTo>
                  <a:pt x="139085" y="4139"/>
                </a:lnTo>
                <a:lnTo>
                  <a:pt x="138997" y="4126"/>
                </a:lnTo>
                <a:lnTo>
                  <a:pt x="138930" y="4118"/>
                </a:lnTo>
                <a:lnTo>
                  <a:pt x="138877" y="4107"/>
                </a:lnTo>
                <a:lnTo>
                  <a:pt x="138826" y="4093"/>
                </a:lnTo>
                <a:lnTo>
                  <a:pt x="138776" y="4082"/>
                </a:lnTo>
                <a:lnTo>
                  <a:pt x="138712" y="4065"/>
                </a:lnTo>
                <a:lnTo>
                  <a:pt x="138663" y="4055"/>
                </a:lnTo>
                <a:lnTo>
                  <a:pt x="138610" y="4044"/>
                </a:lnTo>
                <a:lnTo>
                  <a:pt x="138530" y="4019"/>
                </a:lnTo>
                <a:lnTo>
                  <a:pt x="138460" y="3989"/>
                </a:lnTo>
                <a:lnTo>
                  <a:pt x="138345" y="3954"/>
                </a:lnTo>
                <a:lnTo>
                  <a:pt x="138286" y="3941"/>
                </a:lnTo>
                <a:lnTo>
                  <a:pt x="138285" y="3933"/>
                </a:lnTo>
                <a:lnTo>
                  <a:pt x="138264" y="3936"/>
                </a:lnTo>
                <a:lnTo>
                  <a:pt x="138242" y="3939"/>
                </a:lnTo>
                <a:lnTo>
                  <a:pt x="138242" y="3932"/>
                </a:lnTo>
                <a:lnTo>
                  <a:pt x="138181" y="3932"/>
                </a:lnTo>
                <a:lnTo>
                  <a:pt x="138139" y="3937"/>
                </a:lnTo>
                <a:lnTo>
                  <a:pt x="138079" y="3954"/>
                </a:lnTo>
                <a:lnTo>
                  <a:pt x="138051" y="3964"/>
                </a:lnTo>
                <a:lnTo>
                  <a:pt x="137989" y="3989"/>
                </a:lnTo>
                <a:lnTo>
                  <a:pt x="137927" y="4017"/>
                </a:lnTo>
                <a:lnTo>
                  <a:pt x="137885" y="4044"/>
                </a:lnTo>
                <a:lnTo>
                  <a:pt x="137832" y="4078"/>
                </a:lnTo>
                <a:lnTo>
                  <a:pt x="137781" y="4114"/>
                </a:lnTo>
                <a:lnTo>
                  <a:pt x="137739" y="4143"/>
                </a:lnTo>
                <a:lnTo>
                  <a:pt x="137704" y="4175"/>
                </a:lnTo>
                <a:lnTo>
                  <a:pt x="137646" y="4221"/>
                </a:lnTo>
                <a:lnTo>
                  <a:pt x="137595" y="4268"/>
                </a:lnTo>
                <a:lnTo>
                  <a:pt x="137567" y="4301"/>
                </a:lnTo>
                <a:lnTo>
                  <a:pt x="137542" y="4337"/>
                </a:lnTo>
                <a:lnTo>
                  <a:pt x="137516" y="4375"/>
                </a:lnTo>
                <a:lnTo>
                  <a:pt x="137494" y="4411"/>
                </a:lnTo>
                <a:lnTo>
                  <a:pt x="137472" y="4440"/>
                </a:lnTo>
                <a:lnTo>
                  <a:pt x="137443" y="4480"/>
                </a:lnTo>
                <a:lnTo>
                  <a:pt x="137410" y="4546"/>
                </a:lnTo>
                <a:lnTo>
                  <a:pt x="137389" y="4574"/>
                </a:lnTo>
                <a:lnTo>
                  <a:pt x="137363" y="4609"/>
                </a:lnTo>
                <a:lnTo>
                  <a:pt x="137339" y="4662"/>
                </a:lnTo>
                <a:lnTo>
                  <a:pt x="137312" y="4691"/>
                </a:lnTo>
                <a:lnTo>
                  <a:pt x="137295" y="4723"/>
                </a:lnTo>
                <a:lnTo>
                  <a:pt x="137268" y="4759"/>
                </a:lnTo>
                <a:lnTo>
                  <a:pt x="137237" y="4792"/>
                </a:lnTo>
                <a:lnTo>
                  <a:pt x="137213" y="4822"/>
                </a:lnTo>
                <a:lnTo>
                  <a:pt x="137175" y="4883"/>
                </a:lnTo>
                <a:lnTo>
                  <a:pt x="137071" y="4995"/>
                </a:lnTo>
                <a:lnTo>
                  <a:pt x="137058" y="5011"/>
                </a:lnTo>
                <a:lnTo>
                  <a:pt x="137005" y="5056"/>
                </a:lnTo>
                <a:lnTo>
                  <a:pt x="136989" y="5074"/>
                </a:lnTo>
                <a:lnTo>
                  <a:pt x="136959" y="5106"/>
                </a:lnTo>
                <a:lnTo>
                  <a:pt x="136930" y="5134"/>
                </a:lnTo>
                <a:lnTo>
                  <a:pt x="136888" y="5180"/>
                </a:lnTo>
                <a:lnTo>
                  <a:pt x="136859" y="5216"/>
                </a:lnTo>
                <a:lnTo>
                  <a:pt x="136837" y="5235"/>
                </a:lnTo>
                <a:lnTo>
                  <a:pt x="136797" y="5256"/>
                </a:lnTo>
                <a:lnTo>
                  <a:pt x="136758" y="5271"/>
                </a:lnTo>
                <a:lnTo>
                  <a:pt x="136718" y="5273"/>
                </a:lnTo>
                <a:lnTo>
                  <a:pt x="136710" y="5273"/>
                </a:lnTo>
                <a:lnTo>
                  <a:pt x="136680" y="5273"/>
                </a:lnTo>
                <a:lnTo>
                  <a:pt x="136638" y="5273"/>
                </a:lnTo>
                <a:lnTo>
                  <a:pt x="136598" y="5267"/>
                </a:lnTo>
                <a:lnTo>
                  <a:pt x="136570" y="5260"/>
                </a:lnTo>
                <a:lnTo>
                  <a:pt x="136492" y="5250"/>
                </a:lnTo>
                <a:lnTo>
                  <a:pt x="136430" y="5237"/>
                </a:lnTo>
                <a:lnTo>
                  <a:pt x="136402" y="5235"/>
                </a:lnTo>
                <a:lnTo>
                  <a:pt x="136383" y="5232"/>
                </a:lnTo>
                <a:lnTo>
                  <a:pt x="136372" y="5230"/>
                </a:lnTo>
                <a:lnTo>
                  <a:pt x="136324" y="5222"/>
                </a:lnTo>
                <a:lnTo>
                  <a:pt x="136271" y="5210"/>
                </a:lnTo>
                <a:lnTo>
                  <a:pt x="136238" y="5201"/>
                </a:lnTo>
                <a:lnTo>
                  <a:pt x="136145" y="5184"/>
                </a:lnTo>
                <a:lnTo>
                  <a:pt x="136057" y="5165"/>
                </a:lnTo>
                <a:lnTo>
                  <a:pt x="135999" y="5148"/>
                </a:lnTo>
                <a:lnTo>
                  <a:pt x="135949" y="5136"/>
                </a:lnTo>
                <a:lnTo>
                  <a:pt x="135920" y="5123"/>
                </a:lnTo>
                <a:lnTo>
                  <a:pt x="135885" y="5111"/>
                </a:lnTo>
                <a:lnTo>
                  <a:pt x="135829" y="5111"/>
                </a:lnTo>
                <a:lnTo>
                  <a:pt x="135767" y="5111"/>
                </a:lnTo>
                <a:lnTo>
                  <a:pt x="135661" y="5119"/>
                </a:lnTo>
                <a:lnTo>
                  <a:pt x="135628" y="5115"/>
                </a:lnTo>
                <a:lnTo>
                  <a:pt x="135584" y="5117"/>
                </a:lnTo>
                <a:lnTo>
                  <a:pt x="135533" y="5121"/>
                </a:lnTo>
                <a:lnTo>
                  <a:pt x="135487" y="5130"/>
                </a:lnTo>
                <a:lnTo>
                  <a:pt x="135438" y="5140"/>
                </a:lnTo>
                <a:lnTo>
                  <a:pt x="135392" y="5153"/>
                </a:lnTo>
                <a:lnTo>
                  <a:pt x="135323" y="5176"/>
                </a:lnTo>
                <a:lnTo>
                  <a:pt x="135286" y="5201"/>
                </a:lnTo>
                <a:lnTo>
                  <a:pt x="135250" y="5214"/>
                </a:lnTo>
                <a:lnTo>
                  <a:pt x="135213" y="5226"/>
                </a:lnTo>
                <a:lnTo>
                  <a:pt x="135184" y="5245"/>
                </a:lnTo>
                <a:lnTo>
                  <a:pt x="135129" y="5267"/>
                </a:lnTo>
                <a:lnTo>
                  <a:pt x="135089" y="5290"/>
                </a:lnTo>
                <a:lnTo>
                  <a:pt x="135051" y="5304"/>
                </a:lnTo>
                <a:lnTo>
                  <a:pt x="134994" y="5321"/>
                </a:lnTo>
                <a:lnTo>
                  <a:pt x="134934" y="5340"/>
                </a:lnTo>
                <a:lnTo>
                  <a:pt x="134892" y="5351"/>
                </a:lnTo>
                <a:lnTo>
                  <a:pt x="134824" y="5374"/>
                </a:lnTo>
                <a:lnTo>
                  <a:pt x="134773" y="5395"/>
                </a:lnTo>
                <a:lnTo>
                  <a:pt x="134720" y="5414"/>
                </a:lnTo>
                <a:lnTo>
                  <a:pt x="134691" y="5429"/>
                </a:lnTo>
                <a:lnTo>
                  <a:pt x="134658" y="5441"/>
                </a:lnTo>
                <a:lnTo>
                  <a:pt x="134631" y="5456"/>
                </a:lnTo>
                <a:lnTo>
                  <a:pt x="134603" y="5484"/>
                </a:lnTo>
                <a:lnTo>
                  <a:pt x="134574" y="5519"/>
                </a:lnTo>
                <a:lnTo>
                  <a:pt x="134556" y="5536"/>
                </a:lnTo>
                <a:lnTo>
                  <a:pt x="134516" y="5564"/>
                </a:lnTo>
                <a:lnTo>
                  <a:pt x="134499" y="5576"/>
                </a:lnTo>
                <a:lnTo>
                  <a:pt x="134485" y="5585"/>
                </a:lnTo>
                <a:lnTo>
                  <a:pt x="134469" y="5591"/>
                </a:lnTo>
                <a:lnTo>
                  <a:pt x="134468" y="5591"/>
                </a:lnTo>
                <a:lnTo>
                  <a:pt x="134435" y="5597"/>
                </a:lnTo>
                <a:lnTo>
                  <a:pt x="134397" y="5606"/>
                </a:lnTo>
                <a:lnTo>
                  <a:pt x="134377" y="5610"/>
                </a:lnTo>
                <a:lnTo>
                  <a:pt x="134362" y="5610"/>
                </a:lnTo>
                <a:lnTo>
                  <a:pt x="134317" y="5604"/>
                </a:lnTo>
                <a:lnTo>
                  <a:pt x="134298" y="5589"/>
                </a:lnTo>
                <a:lnTo>
                  <a:pt x="134283" y="5571"/>
                </a:lnTo>
                <a:lnTo>
                  <a:pt x="134282" y="5570"/>
                </a:lnTo>
                <a:lnTo>
                  <a:pt x="134267" y="5555"/>
                </a:lnTo>
                <a:lnTo>
                  <a:pt x="134249" y="5543"/>
                </a:lnTo>
                <a:lnTo>
                  <a:pt x="134238" y="5532"/>
                </a:lnTo>
                <a:lnTo>
                  <a:pt x="134225" y="5517"/>
                </a:lnTo>
                <a:lnTo>
                  <a:pt x="134209" y="5509"/>
                </a:lnTo>
                <a:lnTo>
                  <a:pt x="134176" y="5490"/>
                </a:lnTo>
                <a:lnTo>
                  <a:pt x="134169" y="5486"/>
                </a:lnTo>
                <a:lnTo>
                  <a:pt x="134138" y="5458"/>
                </a:lnTo>
                <a:lnTo>
                  <a:pt x="134116" y="5439"/>
                </a:lnTo>
                <a:lnTo>
                  <a:pt x="134088" y="5422"/>
                </a:lnTo>
                <a:lnTo>
                  <a:pt x="134041" y="5393"/>
                </a:lnTo>
                <a:lnTo>
                  <a:pt x="134012" y="5377"/>
                </a:lnTo>
                <a:lnTo>
                  <a:pt x="134010" y="5380"/>
                </a:lnTo>
                <a:lnTo>
                  <a:pt x="134010" y="5380"/>
                </a:lnTo>
                <a:lnTo>
                  <a:pt x="133997" y="5373"/>
                </a:lnTo>
                <a:lnTo>
                  <a:pt x="133998" y="5369"/>
                </a:lnTo>
                <a:lnTo>
                  <a:pt x="133953" y="5347"/>
                </a:lnTo>
                <a:lnTo>
                  <a:pt x="133902" y="5321"/>
                </a:lnTo>
                <a:lnTo>
                  <a:pt x="133825" y="5283"/>
                </a:lnTo>
                <a:lnTo>
                  <a:pt x="133767" y="5258"/>
                </a:lnTo>
                <a:lnTo>
                  <a:pt x="133721" y="5239"/>
                </a:lnTo>
                <a:lnTo>
                  <a:pt x="133674" y="5218"/>
                </a:lnTo>
                <a:lnTo>
                  <a:pt x="133650" y="5210"/>
                </a:lnTo>
                <a:lnTo>
                  <a:pt x="133612" y="5199"/>
                </a:lnTo>
                <a:lnTo>
                  <a:pt x="133559" y="5165"/>
                </a:lnTo>
                <a:lnTo>
                  <a:pt x="133522" y="5144"/>
                </a:lnTo>
                <a:lnTo>
                  <a:pt x="133491" y="5119"/>
                </a:lnTo>
                <a:lnTo>
                  <a:pt x="133458" y="5098"/>
                </a:lnTo>
                <a:lnTo>
                  <a:pt x="133411" y="5052"/>
                </a:lnTo>
                <a:lnTo>
                  <a:pt x="133385" y="5024"/>
                </a:lnTo>
                <a:lnTo>
                  <a:pt x="133352" y="4986"/>
                </a:lnTo>
                <a:lnTo>
                  <a:pt x="133294" y="4948"/>
                </a:lnTo>
                <a:lnTo>
                  <a:pt x="133254" y="4904"/>
                </a:lnTo>
                <a:lnTo>
                  <a:pt x="133214" y="4879"/>
                </a:lnTo>
                <a:lnTo>
                  <a:pt x="133166" y="4847"/>
                </a:lnTo>
                <a:lnTo>
                  <a:pt x="133117" y="4830"/>
                </a:lnTo>
                <a:lnTo>
                  <a:pt x="133075" y="4809"/>
                </a:lnTo>
                <a:lnTo>
                  <a:pt x="133035" y="4799"/>
                </a:lnTo>
                <a:lnTo>
                  <a:pt x="132991" y="4796"/>
                </a:lnTo>
                <a:lnTo>
                  <a:pt x="132954" y="4796"/>
                </a:lnTo>
                <a:lnTo>
                  <a:pt x="132907" y="4792"/>
                </a:lnTo>
                <a:lnTo>
                  <a:pt x="132852" y="4784"/>
                </a:lnTo>
                <a:lnTo>
                  <a:pt x="132803" y="4790"/>
                </a:lnTo>
                <a:lnTo>
                  <a:pt x="132769" y="4797"/>
                </a:lnTo>
                <a:lnTo>
                  <a:pt x="132744" y="4803"/>
                </a:lnTo>
                <a:lnTo>
                  <a:pt x="132707" y="4817"/>
                </a:lnTo>
                <a:lnTo>
                  <a:pt x="132680" y="4828"/>
                </a:lnTo>
                <a:lnTo>
                  <a:pt x="132598" y="4864"/>
                </a:lnTo>
                <a:lnTo>
                  <a:pt x="132558" y="4902"/>
                </a:lnTo>
                <a:lnTo>
                  <a:pt x="132525" y="4946"/>
                </a:lnTo>
                <a:lnTo>
                  <a:pt x="132483" y="4995"/>
                </a:lnTo>
                <a:lnTo>
                  <a:pt x="132467" y="5030"/>
                </a:lnTo>
                <a:lnTo>
                  <a:pt x="132452" y="5075"/>
                </a:lnTo>
                <a:lnTo>
                  <a:pt x="132436" y="5106"/>
                </a:lnTo>
                <a:lnTo>
                  <a:pt x="132401" y="5256"/>
                </a:lnTo>
                <a:lnTo>
                  <a:pt x="132397" y="5271"/>
                </a:lnTo>
                <a:lnTo>
                  <a:pt x="132390" y="5300"/>
                </a:lnTo>
                <a:lnTo>
                  <a:pt x="132383" y="5340"/>
                </a:lnTo>
                <a:lnTo>
                  <a:pt x="132381" y="5385"/>
                </a:lnTo>
                <a:lnTo>
                  <a:pt x="132377" y="5433"/>
                </a:lnTo>
                <a:lnTo>
                  <a:pt x="132366" y="5492"/>
                </a:lnTo>
                <a:lnTo>
                  <a:pt x="132364" y="5536"/>
                </a:lnTo>
                <a:lnTo>
                  <a:pt x="132355" y="5589"/>
                </a:lnTo>
                <a:lnTo>
                  <a:pt x="132347" y="5635"/>
                </a:lnTo>
                <a:lnTo>
                  <a:pt x="132346" y="5640"/>
                </a:lnTo>
                <a:lnTo>
                  <a:pt x="132346" y="5671"/>
                </a:lnTo>
                <a:lnTo>
                  <a:pt x="132339" y="5743"/>
                </a:lnTo>
                <a:lnTo>
                  <a:pt x="132324" y="5785"/>
                </a:lnTo>
                <a:lnTo>
                  <a:pt x="132322" y="5827"/>
                </a:lnTo>
                <a:lnTo>
                  <a:pt x="132306" y="5869"/>
                </a:lnTo>
                <a:lnTo>
                  <a:pt x="132288" y="5907"/>
                </a:lnTo>
                <a:lnTo>
                  <a:pt x="132262" y="5954"/>
                </a:lnTo>
                <a:lnTo>
                  <a:pt x="132240" y="5979"/>
                </a:lnTo>
                <a:lnTo>
                  <a:pt x="132215" y="6011"/>
                </a:lnTo>
                <a:lnTo>
                  <a:pt x="132200" y="6034"/>
                </a:lnTo>
                <a:lnTo>
                  <a:pt x="132171" y="6059"/>
                </a:lnTo>
                <a:lnTo>
                  <a:pt x="132129" y="6108"/>
                </a:lnTo>
                <a:lnTo>
                  <a:pt x="132094" y="6126"/>
                </a:lnTo>
                <a:lnTo>
                  <a:pt x="132079" y="6137"/>
                </a:lnTo>
                <a:lnTo>
                  <a:pt x="132054" y="6156"/>
                </a:lnTo>
                <a:lnTo>
                  <a:pt x="132016" y="6167"/>
                </a:lnTo>
                <a:lnTo>
                  <a:pt x="131966" y="6167"/>
                </a:lnTo>
                <a:lnTo>
                  <a:pt x="131941" y="6160"/>
                </a:lnTo>
                <a:lnTo>
                  <a:pt x="131940" y="6160"/>
                </a:lnTo>
                <a:lnTo>
                  <a:pt x="131926" y="6156"/>
                </a:lnTo>
                <a:lnTo>
                  <a:pt x="131918" y="6153"/>
                </a:lnTo>
                <a:lnTo>
                  <a:pt x="131886" y="6141"/>
                </a:lnTo>
                <a:lnTo>
                  <a:pt x="131846" y="6129"/>
                </a:lnTo>
                <a:lnTo>
                  <a:pt x="131815" y="6110"/>
                </a:lnTo>
                <a:lnTo>
                  <a:pt x="131787" y="6089"/>
                </a:lnTo>
                <a:lnTo>
                  <a:pt x="131778" y="6083"/>
                </a:lnTo>
                <a:lnTo>
                  <a:pt x="131749" y="6063"/>
                </a:lnTo>
                <a:lnTo>
                  <a:pt x="131709" y="6036"/>
                </a:lnTo>
                <a:lnTo>
                  <a:pt x="131639" y="5981"/>
                </a:lnTo>
                <a:lnTo>
                  <a:pt x="131612" y="5949"/>
                </a:lnTo>
                <a:lnTo>
                  <a:pt x="131579" y="5926"/>
                </a:lnTo>
                <a:lnTo>
                  <a:pt x="131541" y="5897"/>
                </a:lnTo>
                <a:lnTo>
                  <a:pt x="131462" y="5842"/>
                </a:lnTo>
                <a:lnTo>
                  <a:pt x="131431" y="5808"/>
                </a:lnTo>
                <a:lnTo>
                  <a:pt x="131393" y="5785"/>
                </a:lnTo>
                <a:lnTo>
                  <a:pt x="131362" y="5762"/>
                </a:lnTo>
                <a:lnTo>
                  <a:pt x="131334" y="5739"/>
                </a:lnTo>
                <a:lnTo>
                  <a:pt x="131298" y="5726"/>
                </a:lnTo>
                <a:lnTo>
                  <a:pt x="131263" y="5709"/>
                </a:lnTo>
                <a:lnTo>
                  <a:pt x="131234" y="5699"/>
                </a:lnTo>
                <a:lnTo>
                  <a:pt x="131196" y="5688"/>
                </a:lnTo>
                <a:lnTo>
                  <a:pt x="131157" y="5686"/>
                </a:lnTo>
                <a:lnTo>
                  <a:pt x="131115" y="5690"/>
                </a:lnTo>
                <a:lnTo>
                  <a:pt x="131073" y="5703"/>
                </a:lnTo>
                <a:lnTo>
                  <a:pt x="131029" y="5720"/>
                </a:lnTo>
                <a:lnTo>
                  <a:pt x="131024" y="5722"/>
                </a:lnTo>
                <a:lnTo>
                  <a:pt x="131002" y="5737"/>
                </a:lnTo>
                <a:lnTo>
                  <a:pt x="130971" y="5753"/>
                </a:lnTo>
                <a:lnTo>
                  <a:pt x="130894" y="5810"/>
                </a:lnTo>
                <a:lnTo>
                  <a:pt x="130865" y="5829"/>
                </a:lnTo>
                <a:lnTo>
                  <a:pt x="130832" y="5848"/>
                </a:lnTo>
                <a:lnTo>
                  <a:pt x="130803" y="5865"/>
                </a:lnTo>
                <a:lnTo>
                  <a:pt x="130768" y="5886"/>
                </a:lnTo>
                <a:lnTo>
                  <a:pt x="130730" y="5903"/>
                </a:lnTo>
                <a:lnTo>
                  <a:pt x="130690" y="5924"/>
                </a:lnTo>
                <a:lnTo>
                  <a:pt x="130664" y="5928"/>
                </a:lnTo>
                <a:lnTo>
                  <a:pt x="130633" y="5922"/>
                </a:lnTo>
                <a:lnTo>
                  <a:pt x="130593" y="5916"/>
                </a:lnTo>
                <a:lnTo>
                  <a:pt x="130547" y="5922"/>
                </a:lnTo>
                <a:lnTo>
                  <a:pt x="130502" y="5924"/>
                </a:lnTo>
                <a:lnTo>
                  <a:pt x="130476" y="5933"/>
                </a:lnTo>
                <a:lnTo>
                  <a:pt x="130436" y="5949"/>
                </a:lnTo>
                <a:lnTo>
                  <a:pt x="130394" y="5962"/>
                </a:lnTo>
                <a:lnTo>
                  <a:pt x="130354" y="5981"/>
                </a:lnTo>
                <a:lnTo>
                  <a:pt x="130310" y="6002"/>
                </a:lnTo>
                <a:lnTo>
                  <a:pt x="130257" y="6032"/>
                </a:lnTo>
                <a:lnTo>
                  <a:pt x="130213" y="6057"/>
                </a:lnTo>
                <a:lnTo>
                  <a:pt x="130162" y="6084"/>
                </a:lnTo>
                <a:lnTo>
                  <a:pt x="130025" y="6173"/>
                </a:lnTo>
                <a:lnTo>
                  <a:pt x="129987" y="6198"/>
                </a:lnTo>
                <a:lnTo>
                  <a:pt x="129965" y="6219"/>
                </a:lnTo>
                <a:lnTo>
                  <a:pt x="129919" y="6238"/>
                </a:lnTo>
                <a:lnTo>
                  <a:pt x="129877" y="6285"/>
                </a:lnTo>
                <a:lnTo>
                  <a:pt x="129857" y="6320"/>
                </a:lnTo>
                <a:lnTo>
                  <a:pt x="129837" y="6354"/>
                </a:lnTo>
                <a:lnTo>
                  <a:pt x="129822" y="6383"/>
                </a:lnTo>
                <a:lnTo>
                  <a:pt x="129817" y="6392"/>
                </a:lnTo>
                <a:lnTo>
                  <a:pt x="129789" y="6419"/>
                </a:lnTo>
                <a:lnTo>
                  <a:pt x="129753" y="6445"/>
                </a:lnTo>
                <a:lnTo>
                  <a:pt x="129696" y="6472"/>
                </a:lnTo>
                <a:lnTo>
                  <a:pt x="129651" y="6495"/>
                </a:lnTo>
                <a:lnTo>
                  <a:pt x="129616" y="6512"/>
                </a:lnTo>
                <a:lnTo>
                  <a:pt x="129613" y="6513"/>
                </a:lnTo>
                <a:lnTo>
                  <a:pt x="129592" y="6519"/>
                </a:lnTo>
                <a:lnTo>
                  <a:pt x="129528" y="6550"/>
                </a:lnTo>
                <a:lnTo>
                  <a:pt x="129503" y="6557"/>
                </a:lnTo>
                <a:lnTo>
                  <a:pt x="129444" y="6561"/>
                </a:lnTo>
                <a:lnTo>
                  <a:pt x="129406" y="6561"/>
                </a:lnTo>
                <a:lnTo>
                  <a:pt x="129373" y="6559"/>
                </a:lnTo>
                <a:lnTo>
                  <a:pt x="129335" y="6557"/>
                </a:lnTo>
                <a:lnTo>
                  <a:pt x="129302" y="6559"/>
                </a:lnTo>
                <a:lnTo>
                  <a:pt x="129265" y="6561"/>
                </a:lnTo>
                <a:lnTo>
                  <a:pt x="129232" y="6565"/>
                </a:lnTo>
                <a:lnTo>
                  <a:pt x="129190" y="6573"/>
                </a:lnTo>
                <a:lnTo>
                  <a:pt x="129170" y="6578"/>
                </a:lnTo>
                <a:lnTo>
                  <a:pt x="129145" y="6584"/>
                </a:lnTo>
                <a:lnTo>
                  <a:pt x="129114" y="6588"/>
                </a:lnTo>
                <a:lnTo>
                  <a:pt x="129075" y="6599"/>
                </a:lnTo>
                <a:lnTo>
                  <a:pt x="129039" y="6611"/>
                </a:lnTo>
                <a:lnTo>
                  <a:pt x="129015" y="6616"/>
                </a:lnTo>
                <a:lnTo>
                  <a:pt x="128984" y="6624"/>
                </a:lnTo>
                <a:lnTo>
                  <a:pt x="128876" y="6651"/>
                </a:lnTo>
                <a:lnTo>
                  <a:pt x="128827" y="6660"/>
                </a:lnTo>
                <a:lnTo>
                  <a:pt x="128781" y="6681"/>
                </a:lnTo>
                <a:lnTo>
                  <a:pt x="128747" y="6691"/>
                </a:lnTo>
                <a:lnTo>
                  <a:pt x="128721" y="6696"/>
                </a:lnTo>
                <a:lnTo>
                  <a:pt x="128697" y="6696"/>
                </a:lnTo>
                <a:lnTo>
                  <a:pt x="128670" y="6696"/>
                </a:lnTo>
                <a:lnTo>
                  <a:pt x="128635" y="6691"/>
                </a:lnTo>
                <a:lnTo>
                  <a:pt x="128557" y="6691"/>
                </a:lnTo>
                <a:lnTo>
                  <a:pt x="128504" y="6691"/>
                </a:lnTo>
                <a:lnTo>
                  <a:pt x="128451" y="6689"/>
                </a:lnTo>
                <a:lnTo>
                  <a:pt x="128403" y="6681"/>
                </a:lnTo>
                <a:lnTo>
                  <a:pt x="128297" y="6647"/>
                </a:lnTo>
                <a:lnTo>
                  <a:pt x="128259" y="6622"/>
                </a:lnTo>
                <a:lnTo>
                  <a:pt x="128241" y="6616"/>
                </a:lnTo>
                <a:lnTo>
                  <a:pt x="128217" y="6607"/>
                </a:lnTo>
                <a:lnTo>
                  <a:pt x="128182" y="6592"/>
                </a:lnTo>
                <a:lnTo>
                  <a:pt x="128164" y="6582"/>
                </a:lnTo>
                <a:lnTo>
                  <a:pt x="128129" y="6569"/>
                </a:lnTo>
                <a:lnTo>
                  <a:pt x="128106" y="6557"/>
                </a:lnTo>
                <a:lnTo>
                  <a:pt x="128064" y="6544"/>
                </a:lnTo>
                <a:lnTo>
                  <a:pt x="128014" y="6525"/>
                </a:lnTo>
                <a:lnTo>
                  <a:pt x="127956" y="6506"/>
                </a:lnTo>
                <a:lnTo>
                  <a:pt x="127899" y="6495"/>
                </a:lnTo>
                <a:lnTo>
                  <a:pt x="127872" y="6491"/>
                </a:lnTo>
                <a:lnTo>
                  <a:pt x="127832" y="6491"/>
                </a:lnTo>
                <a:lnTo>
                  <a:pt x="127793" y="6495"/>
                </a:lnTo>
                <a:lnTo>
                  <a:pt x="127693" y="6510"/>
                </a:lnTo>
                <a:lnTo>
                  <a:pt x="127633" y="6523"/>
                </a:lnTo>
                <a:lnTo>
                  <a:pt x="127600" y="6527"/>
                </a:lnTo>
                <a:lnTo>
                  <a:pt x="127556" y="6531"/>
                </a:lnTo>
                <a:lnTo>
                  <a:pt x="127507" y="6535"/>
                </a:lnTo>
                <a:lnTo>
                  <a:pt x="127483" y="6535"/>
                </a:lnTo>
                <a:lnTo>
                  <a:pt x="127439" y="6535"/>
                </a:lnTo>
                <a:lnTo>
                  <a:pt x="127388" y="6527"/>
                </a:lnTo>
                <a:lnTo>
                  <a:pt x="127331" y="6516"/>
                </a:lnTo>
                <a:lnTo>
                  <a:pt x="127286" y="6514"/>
                </a:lnTo>
                <a:lnTo>
                  <a:pt x="127233" y="6519"/>
                </a:lnTo>
                <a:lnTo>
                  <a:pt x="127189" y="6521"/>
                </a:lnTo>
                <a:lnTo>
                  <a:pt x="127099" y="6535"/>
                </a:lnTo>
                <a:lnTo>
                  <a:pt x="127068" y="6544"/>
                </a:lnTo>
                <a:lnTo>
                  <a:pt x="127026" y="6552"/>
                </a:lnTo>
                <a:lnTo>
                  <a:pt x="126979" y="6563"/>
                </a:lnTo>
                <a:lnTo>
                  <a:pt x="126935" y="6573"/>
                </a:lnTo>
                <a:lnTo>
                  <a:pt x="126871" y="6575"/>
                </a:lnTo>
                <a:lnTo>
                  <a:pt x="126836" y="6575"/>
                </a:lnTo>
                <a:lnTo>
                  <a:pt x="126780" y="6580"/>
                </a:lnTo>
                <a:lnTo>
                  <a:pt x="126743" y="6584"/>
                </a:lnTo>
                <a:lnTo>
                  <a:pt x="126654" y="6605"/>
                </a:lnTo>
                <a:lnTo>
                  <a:pt x="126619" y="6618"/>
                </a:lnTo>
                <a:lnTo>
                  <a:pt x="126566" y="6630"/>
                </a:lnTo>
                <a:lnTo>
                  <a:pt x="126524" y="6645"/>
                </a:lnTo>
                <a:lnTo>
                  <a:pt x="126489" y="6660"/>
                </a:lnTo>
                <a:lnTo>
                  <a:pt x="126458" y="6681"/>
                </a:lnTo>
                <a:lnTo>
                  <a:pt x="126407" y="6715"/>
                </a:lnTo>
                <a:lnTo>
                  <a:pt x="126394" y="6722"/>
                </a:lnTo>
                <a:lnTo>
                  <a:pt x="126393" y="6723"/>
                </a:lnTo>
                <a:lnTo>
                  <a:pt x="126389" y="6725"/>
                </a:lnTo>
                <a:lnTo>
                  <a:pt x="126383" y="6727"/>
                </a:lnTo>
                <a:lnTo>
                  <a:pt x="126250" y="6757"/>
                </a:lnTo>
                <a:lnTo>
                  <a:pt x="126186" y="6767"/>
                </a:lnTo>
                <a:lnTo>
                  <a:pt x="126137" y="6778"/>
                </a:lnTo>
                <a:lnTo>
                  <a:pt x="126097" y="6782"/>
                </a:lnTo>
                <a:lnTo>
                  <a:pt x="126075" y="6782"/>
                </a:lnTo>
                <a:lnTo>
                  <a:pt x="126027" y="6780"/>
                </a:lnTo>
                <a:lnTo>
                  <a:pt x="125996" y="6776"/>
                </a:lnTo>
                <a:lnTo>
                  <a:pt x="125958" y="6763"/>
                </a:lnTo>
                <a:lnTo>
                  <a:pt x="125932" y="6755"/>
                </a:lnTo>
                <a:lnTo>
                  <a:pt x="125898" y="6748"/>
                </a:lnTo>
                <a:lnTo>
                  <a:pt x="125865" y="6736"/>
                </a:lnTo>
                <a:lnTo>
                  <a:pt x="125828" y="6729"/>
                </a:lnTo>
                <a:lnTo>
                  <a:pt x="125799" y="6731"/>
                </a:lnTo>
                <a:lnTo>
                  <a:pt x="125772" y="6736"/>
                </a:lnTo>
                <a:lnTo>
                  <a:pt x="125750" y="6738"/>
                </a:lnTo>
                <a:lnTo>
                  <a:pt x="125724" y="6738"/>
                </a:lnTo>
                <a:lnTo>
                  <a:pt x="125699" y="6738"/>
                </a:lnTo>
                <a:lnTo>
                  <a:pt x="125662" y="6736"/>
                </a:lnTo>
                <a:lnTo>
                  <a:pt x="125611" y="6729"/>
                </a:lnTo>
                <a:lnTo>
                  <a:pt x="125571" y="6725"/>
                </a:lnTo>
                <a:lnTo>
                  <a:pt x="125536" y="6715"/>
                </a:lnTo>
                <a:lnTo>
                  <a:pt x="125503" y="6700"/>
                </a:lnTo>
                <a:lnTo>
                  <a:pt x="125459" y="6679"/>
                </a:lnTo>
                <a:lnTo>
                  <a:pt x="125357" y="6628"/>
                </a:lnTo>
                <a:lnTo>
                  <a:pt x="125335" y="6609"/>
                </a:lnTo>
                <a:lnTo>
                  <a:pt x="125302" y="6582"/>
                </a:lnTo>
                <a:lnTo>
                  <a:pt x="125275" y="6559"/>
                </a:lnTo>
                <a:lnTo>
                  <a:pt x="125264" y="6546"/>
                </a:lnTo>
                <a:lnTo>
                  <a:pt x="125257" y="6538"/>
                </a:lnTo>
                <a:lnTo>
                  <a:pt x="125255" y="6529"/>
                </a:lnTo>
                <a:lnTo>
                  <a:pt x="125251" y="6514"/>
                </a:lnTo>
                <a:lnTo>
                  <a:pt x="125249" y="6455"/>
                </a:lnTo>
                <a:lnTo>
                  <a:pt x="125249" y="6432"/>
                </a:lnTo>
                <a:lnTo>
                  <a:pt x="125255" y="6407"/>
                </a:lnTo>
                <a:lnTo>
                  <a:pt x="125262" y="6377"/>
                </a:lnTo>
                <a:lnTo>
                  <a:pt x="125275" y="6350"/>
                </a:lnTo>
                <a:lnTo>
                  <a:pt x="125299" y="6312"/>
                </a:lnTo>
                <a:lnTo>
                  <a:pt x="125321" y="6282"/>
                </a:lnTo>
                <a:lnTo>
                  <a:pt x="125341" y="6253"/>
                </a:lnTo>
                <a:lnTo>
                  <a:pt x="125377" y="6219"/>
                </a:lnTo>
                <a:lnTo>
                  <a:pt x="125408" y="6190"/>
                </a:lnTo>
                <a:lnTo>
                  <a:pt x="125436" y="6162"/>
                </a:lnTo>
                <a:lnTo>
                  <a:pt x="125461" y="6116"/>
                </a:lnTo>
                <a:lnTo>
                  <a:pt x="125474" y="6078"/>
                </a:lnTo>
                <a:lnTo>
                  <a:pt x="125487" y="6032"/>
                </a:lnTo>
                <a:lnTo>
                  <a:pt x="125494" y="5994"/>
                </a:lnTo>
                <a:lnTo>
                  <a:pt x="125487" y="5956"/>
                </a:lnTo>
                <a:lnTo>
                  <a:pt x="125478" y="5922"/>
                </a:lnTo>
                <a:lnTo>
                  <a:pt x="125461" y="5893"/>
                </a:lnTo>
                <a:lnTo>
                  <a:pt x="125423" y="5869"/>
                </a:lnTo>
                <a:lnTo>
                  <a:pt x="125399" y="5855"/>
                </a:lnTo>
                <a:lnTo>
                  <a:pt x="125363" y="5838"/>
                </a:lnTo>
                <a:lnTo>
                  <a:pt x="125326" y="5829"/>
                </a:lnTo>
                <a:lnTo>
                  <a:pt x="125288" y="5833"/>
                </a:lnTo>
                <a:lnTo>
                  <a:pt x="125244" y="5844"/>
                </a:lnTo>
                <a:lnTo>
                  <a:pt x="125215" y="5857"/>
                </a:lnTo>
                <a:lnTo>
                  <a:pt x="125178" y="5876"/>
                </a:lnTo>
                <a:lnTo>
                  <a:pt x="125145" y="5901"/>
                </a:lnTo>
                <a:lnTo>
                  <a:pt x="125100" y="5930"/>
                </a:lnTo>
                <a:lnTo>
                  <a:pt x="125078" y="5941"/>
                </a:lnTo>
                <a:lnTo>
                  <a:pt x="125056" y="5958"/>
                </a:lnTo>
                <a:lnTo>
                  <a:pt x="124988" y="5979"/>
                </a:lnTo>
                <a:lnTo>
                  <a:pt x="124970" y="5983"/>
                </a:lnTo>
                <a:lnTo>
                  <a:pt x="124939" y="5985"/>
                </a:lnTo>
                <a:lnTo>
                  <a:pt x="124913" y="5992"/>
                </a:lnTo>
                <a:lnTo>
                  <a:pt x="124879" y="5996"/>
                </a:lnTo>
                <a:lnTo>
                  <a:pt x="124846" y="6006"/>
                </a:lnTo>
                <a:lnTo>
                  <a:pt x="124815" y="6015"/>
                </a:lnTo>
                <a:lnTo>
                  <a:pt x="124799" y="6013"/>
                </a:lnTo>
                <a:lnTo>
                  <a:pt x="124793" y="6013"/>
                </a:lnTo>
                <a:lnTo>
                  <a:pt x="124762" y="6008"/>
                </a:lnTo>
                <a:lnTo>
                  <a:pt x="124729" y="5989"/>
                </a:lnTo>
                <a:lnTo>
                  <a:pt x="124711" y="5970"/>
                </a:lnTo>
                <a:lnTo>
                  <a:pt x="124669" y="5937"/>
                </a:lnTo>
                <a:lnTo>
                  <a:pt x="124643" y="5920"/>
                </a:lnTo>
                <a:lnTo>
                  <a:pt x="124608" y="5901"/>
                </a:lnTo>
                <a:lnTo>
                  <a:pt x="124581" y="5884"/>
                </a:lnTo>
                <a:lnTo>
                  <a:pt x="124559" y="5861"/>
                </a:lnTo>
                <a:lnTo>
                  <a:pt x="124532" y="5829"/>
                </a:lnTo>
                <a:lnTo>
                  <a:pt x="124486" y="5766"/>
                </a:lnTo>
                <a:lnTo>
                  <a:pt x="124477" y="5749"/>
                </a:lnTo>
                <a:lnTo>
                  <a:pt x="124462" y="5720"/>
                </a:lnTo>
                <a:lnTo>
                  <a:pt x="124442" y="5686"/>
                </a:lnTo>
                <a:lnTo>
                  <a:pt x="124429" y="5650"/>
                </a:lnTo>
                <a:lnTo>
                  <a:pt x="124422" y="5631"/>
                </a:lnTo>
                <a:lnTo>
                  <a:pt x="124417" y="5618"/>
                </a:lnTo>
                <a:lnTo>
                  <a:pt x="124411" y="5585"/>
                </a:lnTo>
                <a:lnTo>
                  <a:pt x="124402" y="5557"/>
                </a:lnTo>
                <a:lnTo>
                  <a:pt x="124393" y="5511"/>
                </a:lnTo>
                <a:lnTo>
                  <a:pt x="124389" y="5481"/>
                </a:lnTo>
                <a:lnTo>
                  <a:pt x="124380" y="5448"/>
                </a:lnTo>
                <a:lnTo>
                  <a:pt x="124371" y="5408"/>
                </a:lnTo>
                <a:lnTo>
                  <a:pt x="124360" y="5313"/>
                </a:lnTo>
                <a:lnTo>
                  <a:pt x="124353" y="5290"/>
                </a:lnTo>
                <a:lnTo>
                  <a:pt x="124349" y="5281"/>
                </a:lnTo>
                <a:lnTo>
                  <a:pt x="124338" y="5252"/>
                </a:lnTo>
                <a:lnTo>
                  <a:pt x="124331" y="5224"/>
                </a:lnTo>
                <a:lnTo>
                  <a:pt x="124316" y="5193"/>
                </a:lnTo>
                <a:lnTo>
                  <a:pt x="124294" y="5153"/>
                </a:lnTo>
                <a:lnTo>
                  <a:pt x="124258" y="5115"/>
                </a:lnTo>
                <a:lnTo>
                  <a:pt x="124221" y="5081"/>
                </a:lnTo>
                <a:lnTo>
                  <a:pt x="124188" y="5054"/>
                </a:lnTo>
                <a:lnTo>
                  <a:pt x="124141" y="5026"/>
                </a:lnTo>
                <a:lnTo>
                  <a:pt x="124101" y="5003"/>
                </a:lnTo>
                <a:lnTo>
                  <a:pt x="124053" y="4969"/>
                </a:lnTo>
                <a:lnTo>
                  <a:pt x="124026" y="4950"/>
                </a:lnTo>
                <a:lnTo>
                  <a:pt x="123991" y="4927"/>
                </a:lnTo>
                <a:lnTo>
                  <a:pt x="123951" y="4908"/>
                </a:lnTo>
                <a:lnTo>
                  <a:pt x="123911" y="4898"/>
                </a:lnTo>
                <a:lnTo>
                  <a:pt x="123834" y="4879"/>
                </a:lnTo>
                <a:lnTo>
                  <a:pt x="123779" y="4874"/>
                </a:lnTo>
                <a:lnTo>
                  <a:pt x="123750" y="4873"/>
                </a:lnTo>
                <a:lnTo>
                  <a:pt x="123750" y="4873"/>
                </a:lnTo>
                <a:lnTo>
                  <a:pt x="123746" y="4870"/>
                </a:lnTo>
                <a:lnTo>
                  <a:pt x="123720" y="4872"/>
                </a:lnTo>
                <a:lnTo>
                  <a:pt x="123720" y="4872"/>
                </a:lnTo>
                <a:lnTo>
                  <a:pt x="123720" y="4872"/>
                </a:lnTo>
                <a:lnTo>
                  <a:pt x="123720" y="4872"/>
                </a:lnTo>
                <a:lnTo>
                  <a:pt x="123673" y="4870"/>
                </a:lnTo>
                <a:lnTo>
                  <a:pt x="123672" y="4870"/>
                </a:lnTo>
                <a:lnTo>
                  <a:pt x="123611" y="4879"/>
                </a:lnTo>
                <a:lnTo>
                  <a:pt x="123485" y="4883"/>
                </a:lnTo>
                <a:lnTo>
                  <a:pt x="123416" y="4896"/>
                </a:lnTo>
                <a:lnTo>
                  <a:pt x="123361" y="4906"/>
                </a:lnTo>
                <a:lnTo>
                  <a:pt x="123284" y="4919"/>
                </a:lnTo>
                <a:lnTo>
                  <a:pt x="123235" y="4929"/>
                </a:lnTo>
                <a:lnTo>
                  <a:pt x="123184" y="4940"/>
                </a:lnTo>
                <a:lnTo>
                  <a:pt x="123175" y="4941"/>
                </a:lnTo>
                <a:lnTo>
                  <a:pt x="123135" y="4946"/>
                </a:lnTo>
                <a:lnTo>
                  <a:pt x="123085" y="4950"/>
                </a:lnTo>
                <a:lnTo>
                  <a:pt x="123032" y="4952"/>
                </a:lnTo>
                <a:lnTo>
                  <a:pt x="122961" y="4961"/>
                </a:lnTo>
                <a:lnTo>
                  <a:pt x="122914" y="4957"/>
                </a:lnTo>
                <a:lnTo>
                  <a:pt x="122844" y="4952"/>
                </a:lnTo>
                <a:lnTo>
                  <a:pt x="122784" y="4952"/>
                </a:lnTo>
                <a:lnTo>
                  <a:pt x="122729" y="4946"/>
                </a:lnTo>
                <a:lnTo>
                  <a:pt x="122656" y="4925"/>
                </a:lnTo>
                <a:lnTo>
                  <a:pt x="122603" y="4908"/>
                </a:lnTo>
                <a:lnTo>
                  <a:pt x="122510" y="4883"/>
                </a:lnTo>
                <a:lnTo>
                  <a:pt x="122448" y="4872"/>
                </a:lnTo>
                <a:lnTo>
                  <a:pt x="122399" y="4864"/>
                </a:lnTo>
                <a:lnTo>
                  <a:pt x="122353" y="4849"/>
                </a:lnTo>
                <a:lnTo>
                  <a:pt x="122302" y="4839"/>
                </a:lnTo>
                <a:lnTo>
                  <a:pt x="122247" y="4822"/>
                </a:lnTo>
                <a:lnTo>
                  <a:pt x="122237" y="4819"/>
                </a:lnTo>
                <a:lnTo>
                  <a:pt x="122198" y="4807"/>
                </a:lnTo>
                <a:lnTo>
                  <a:pt x="122159" y="4799"/>
                </a:lnTo>
                <a:lnTo>
                  <a:pt x="122128" y="4782"/>
                </a:lnTo>
                <a:lnTo>
                  <a:pt x="122077" y="4763"/>
                </a:lnTo>
                <a:lnTo>
                  <a:pt x="122037" y="4748"/>
                </a:lnTo>
                <a:lnTo>
                  <a:pt x="121977" y="4731"/>
                </a:lnTo>
                <a:lnTo>
                  <a:pt x="121938" y="4714"/>
                </a:lnTo>
                <a:lnTo>
                  <a:pt x="121884" y="4704"/>
                </a:lnTo>
                <a:lnTo>
                  <a:pt x="121816" y="4697"/>
                </a:lnTo>
                <a:lnTo>
                  <a:pt x="121750" y="4691"/>
                </a:lnTo>
                <a:lnTo>
                  <a:pt x="121705" y="4693"/>
                </a:lnTo>
                <a:lnTo>
                  <a:pt x="121663" y="4695"/>
                </a:lnTo>
                <a:lnTo>
                  <a:pt x="121635" y="4700"/>
                </a:lnTo>
                <a:lnTo>
                  <a:pt x="121564" y="4702"/>
                </a:lnTo>
                <a:lnTo>
                  <a:pt x="121535" y="4704"/>
                </a:lnTo>
                <a:lnTo>
                  <a:pt x="121493" y="4721"/>
                </a:lnTo>
                <a:lnTo>
                  <a:pt x="121467" y="4733"/>
                </a:lnTo>
                <a:lnTo>
                  <a:pt x="121403" y="4765"/>
                </a:lnTo>
                <a:lnTo>
                  <a:pt x="121383" y="4778"/>
                </a:lnTo>
                <a:lnTo>
                  <a:pt x="121345" y="4807"/>
                </a:lnTo>
                <a:lnTo>
                  <a:pt x="121319" y="4830"/>
                </a:lnTo>
                <a:lnTo>
                  <a:pt x="121281" y="4898"/>
                </a:lnTo>
                <a:lnTo>
                  <a:pt x="121268" y="4927"/>
                </a:lnTo>
                <a:lnTo>
                  <a:pt x="121248" y="4965"/>
                </a:lnTo>
                <a:lnTo>
                  <a:pt x="121239" y="4988"/>
                </a:lnTo>
                <a:lnTo>
                  <a:pt x="121204" y="5068"/>
                </a:lnTo>
                <a:lnTo>
                  <a:pt x="121190" y="5121"/>
                </a:lnTo>
                <a:lnTo>
                  <a:pt x="121179" y="5176"/>
                </a:lnTo>
                <a:lnTo>
                  <a:pt x="121164" y="5224"/>
                </a:lnTo>
                <a:lnTo>
                  <a:pt x="121155" y="5288"/>
                </a:lnTo>
                <a:lnTo>
                  <a:pt x="121155" y="5319"/>
                </a:lnTo>
                <a:lnTo>
                  <a:pt x="121151" y="5355"/>
                </a:lnTo>
                <a:lnTo>
                  <a:pt x="121148" y="5391"/>
                </a:lnTo>
                <a:lnTo>
                  <a:pt x="121142" y="5441"/>
                </a:lnTo>
                <a:lnTo>
                  <a:pt x="121140" y="5492"/>
                </a:lnTo>
                <a:lnTo>
                  <a:pt x="121131" y="5532"/>
                </a:lnTo>
                <a:lnTo>
                  <a:pt x="121119" y="5604"/>
                </a:lnTo>
                <a:lnTo>
                  <a:pt x="121032" y="5709"/>
                </a:lnTo>
                <a:lnTo>
                  <a:pt x="120718" y="6027"/>
                </a:lnTo>
                <a:lnTo>
                  <a:pt x="120543" y="6145"/>
                </a:lnTo>
                <a:lnTo>
                  <a:pt x="120400" y="6155"/>
                </a:lnTo>
                <a:lnTo>
                  <a:pt x="120374" y="6153"/>
                </a:lnTo>
                <a:lnTo>
                  <a:pt x="120346" y="6143"/>
                </a:lnTo>
                <a:lnTo>
                  <a:pt x="120295" y="6122"/>
                </a:lnTo>
                <a:lnTo>
                  <a:pt x="120244" y="6091"/>
                </a:lnTo>
                <a:lnTo>
                  <a:pt x="120189" y="6055"/>
                </a:lnTo>
                <a:lnTo>
                  <a:pt x="120149" y="6025"/>
                </a:lnTo>
                <a:lnTo>
                  <a:pt x="120099" y="5994"/>
                </a:lnTo>
                <a:lnTo>
                  <a:pt x="120061" y="5966"/>
                </a:lnTo>
                <a:lnTo>
                  <a:pt x="120037" y="5949"/>
                </a:lnTo>
                <a:lnTo>
                  <a:pt x="120006" y="5928"/>
                </a:lnTo>
                <a:lnTo>
                  <a:pt x="119968" y="5907"/>
                </a:lnTo>
                <a:lnTo>
                  <a:pt x="119937" y="5884"/>
                </a:lnTo>
                <a:lnTo>
                  <a:pt x="119906" y="5869"/>
                </a:lnTo>
                <a:lnTo>
                  <a:pt x="119868" y="5855"/>
                </a:lnTo>
                <a:lnTo>
                  <a:pt x="119824" y="5838"/>
                </a:lnTo>
                <a:lnTo>
                  <a:pt x="119807" y="5838"/>
                </a:lnTo>
                <a:lnTo>
                  <a:pt x="119776" y="5842"/>
                </a:lnTo>
                <a:lnTo>
                  <a:pt x="119712" y="5850"/>
                </a:lnTo>
                <a:lnTo>
                  <a:pt x="119668" y="5863"/>
                </a:lnTo>
                <a:lnTo>
                  <a:pt x="119612" y="5876"/>
                </a:lnTo>
                <a:lnTo>
                  <a:pt x="119561" y="5893"/>
                </a:lnTo>
                <a:lnTo>
                  <a:pt x="119535" y="5895"/>
                </a:lnTo>
                <a:lnTo>
                  <a:pt x="119495" y="5895"/>
                </a:lnTo>
                <a:lnTo>
                  <a:pt x="119451" y="5890"/>
                </a:lnTo>
                <a:lnTo>
                  <a:pt x="119411" y="5890"/>
                </a:lnTo>
                <a:lnTo>
                  <a:pt x="119374" y="5890"/>
                </a:lnTo>
                <a:lnTo>
                  <a:pt x="119332" y="5895"/>
                </a:lnTo>
                <a:lnTo>
                  <a:pt x="119298" y="5903"/>
                </a:lnTo>
                <a:lnTo>
                  <a:pt x="119259" y="5916"/>
                </a:lnTo>
                <a:lnTo>
                  <a:pt x="119208" y="5935"/>
                </a:lnTo>
                <a:lnTo>
                  <a:pt x="119166" y="5947"/>
                </a:lnTo>
                <a:lnTo>
                  <a:pt x="119162" y="5949"/>
                </a:lnTo>
                <a:lnTo>
                  <a:pt x="119122" y="5970"/>
                </a:lnTo>
                <a:lnTo>
                  <a:pt x="119064" y="6000"/>
                </a:lnTo>
                <a:lnTo>
                  <a:pt x="119011" y="6032"/>
                </a:lnTo>
                <a:lnTo>
                  <a:pt x="118949" y="6067"/>
                </a:lnTo>
                <a:lnTo>
                  <a:pt x="118898" y="6105"/>
                </a:lnTo>
                <a:lnTo>
                  <a:pt x="118841" y="6154"/>
                </a:lnTo>
                <a:lnTo>
                  <a:pt x="118770" y="6232"/>
                </a:lnTo>
                <a:lnTo>
                  <a:pt x="118715" y="6285"/>
                </a:lnTo>
                <a:lnTo>
                  <a:pt x="118680" y="6325"/>
                </a:lnTo>
                <a:lnTo>
                  <a:pt x="118624" y="6377"/>
                </a:lnTo>
                <a:lnTo>
                  <a:pt x="118567" y="6411"/>
                </a:lnTo>
                <a:lnTo>
                  <a:pt x="118481" y="6445"/>
                </a:lnTo>
                <a:lnTo>
                  <a:pt x="118416" y="6489"/>
                </a:lnTo>
                <a:lnTo>
                  <a:pt x="118341" y="6550"/>
                </a:lnTo>
                <a:lnTo>
                  <a:pt x="118268" y="6609"/>
                </a:lnTo>
                <a:lnTo>
                  <a:pt x="118213" y="6649"/>
                </a:lnTo>
                <a:lnTo>
                  <a:pt x="118165" y="6677"/>
                </a:lnTo>
                <a:lnTo>
                  <a:pt x="118118" y="6717"/>
                </a:lnTo>
                <a:lnTo>
                  <a:pt x="118100" y="6742"/>
                </a:lnTo>
                <a:lnTo>
                  <a:pt x="118056" y="6770"/>
                </a:lnTo>
                <a:lnTo>
                  <a:pt x="118025" y="6788"/>
                </a:lnTo>
                <a:lnTo>
                  <a:pt x="117966" y="6816"/>
                </a:lnTo>
                <a:lnTo>
                  <a:pt x="117937" y="6845"/>
                </a:lnTo>
                <a:lnTo>
                  <a:pt x="117901" y="6877"/>
                </a:lnTo>
                <a:lnTo>
                  <a:pt x="117862" y="6906"/>
                </a:lnTo>
                <a:lnTo>
                  <a:pt x="117833" y="6934"/>
                </a:lnTo>
                <a:lnTo>
                  <a:pt x="117753" y="7006"/>
                </a:lnTo>
                <a:lnTo>
                  <a:pt x="117709" y="7039"/>
                </a:lnTo>
                <a:lnTo>
                  <a:pt x="117663" y="7067"/>
                </a:lnTo>
                <a:lnTo>
                  <a:pt x="117637" y="7090"/>
                </a:lnTo>
                <a:lnTo>
                  <a:pt x="117625" y="7100"/>
                </a:lnTo>
                <a:lnTo>
                  <a:pt x="117608" y="7116"/>
                </a:lnTo>
                <a:lnTo>
                  <a:pt x="117583" y="7138"/>
                </a:lnTo>
                <a:lnTo>
                  <a:pt x="117507" y="7183"/>
                </a:lnTo>
                <a:lnTo>
                  <a:pt x="117470" y="7204"/>
                </a:lnTo>
                <a:lnTo>
                  <a:pt x="117426" y="7227"/>
                </a:lnTo>
                <a:lnTo>
                  <a:pt x="117396" y="7244"/>
                </a:lnTo>
                <a:lnTo>
                  <a:pt x="117376" y="7255"/>
                </a:lnTo>
                <a:lnTo>
                  <a:pt x="117338" y="7276"/>
                </a:lnTo>
                <a:lnTo>
                  <a:pt x="117331" y="7280"/>
                </a:lnTo>
                <a:lnTo>
                  <a:pt x="117154" y="7339"/>
                </a:lnTo>
                <a:lnTo>
                  <a:pt x="117088" y="7366"/>
                </a:lnTo>
                <a:lnTo>
                  <a:pt x="117037" y="7383"/>
                </a:lnTo>
                <a:lnTo>
                  <a:pt x="116993" y="7400"/>
                </a:lnTo>
                <a:lnTo>
                  <a:pt x="116927" y="7421"/>
                </a:lnTo>
                <a:lnTo>
                  <a:pt x="116876" y="7440"/>
                </a:lnTo>
                <a:lnTo>
                  <a:pt x="116818" y="7459"/>
                </a:lnTo>
                <a:lnTo>
                  <a:pt x="116763" y="7476"/>
                </a:lnTo>
                <a:lnTo>
                  <a:pt x="116690" y="7488"/>
                </a:lnTo>
                <a:lnTo>
                  <a:pt x="116650" y="7497"/>
                </a:lnTo>
                <a:lnTo>
                  <a:pt x="116593" y="7511"/>
                </a:lnTo>
                <a:lnTo>
                  <a:pt x="116524" y="7524"/>
                </a:lnTo>
                <a:lnTo>
                  <a:pt x="116512" y="7526"/>
                </a:lnTo>
                <a:lnTo>
                  <a:pt x="116471" y="7533"/>
                </a:lnTo>
                <a:lnTo>
                  <a:pt x="116471" y="7533"/>
                </a:lnTo>
                <a:lnTo>
                  <a:pt x="116450" y="7537"/>
                </a:lnTo>
                <a:lnTo>
                  <a:pt x="116421" y="7543"/>
                </a:lnTo>
                <a:lnTo>
                  <a:pt x="116391" y="7541"/>
                </a:lnTo>
                <a:lnTo>
                  <a:pt x="116361" y="7539"/>
                </a:lnTo>
                <a:lnTo>
                  <a:pt x="116348" y="7538"/>
                </a:lnTo>
                <a:lnTo>
                  <a:pt x="116310" y="7535"/>
                </a:lnTo>
                <a:lnTo>
                  <a:pt x="116303" y="7535"/>
                </a:lnTo>
                <a:lnTo>
                  <a:pt x="116230" y="7535"/>
                </a:lnTo>
                <a:lnTo>
                  <a:pt x="116173" y="7535"/>
                </a:lnTo>
                <a:lnTo>
                  <a:pt x="116120" y="7543"/>
                </a:lnTo>
                <a:lnTo>
                  <a:pt x="116040" y="7543"/>
                </a:lnTo>
                <a:lnTo>
                  <a:pt x="115998" y="7543"/>
                </a:lnTo>
                <a:lnTo>
                  <a:pt x="115972" y="7539"/>
                </a:lnTo>
                <a:lnTo>
                  <a:pt x="115925" y="7535"/>
                </a:lnTo>
                <a:lnTo>
                  <a:pt x="115891" y="7532"/>
                </a:lnTo>
                <a:lnTo>
                  <a:pt x="115868" y="7530"/>
                </a:lnTo>
                <a:lnTo>
                  <a:pt x="115775" y="7520"/>
                </a:lnTo>
                <a:lnTo>
                  <a:pt x="115722" y="7518"/>
                </a:lnTo>
                <a:lnTo>
                  <a:pt x="115671" y="7522"/>
                </a:lnTo>
                <a:lnTo>
                  <a:pt x="115620" y="7522"/>
                </a:lnTo>
                <a:lnTo>
                  <a:pt x="115570" y="7522"/>
                </a:lnTo>
                <a:lnTo>
                  <a:pt x="115525" y="7530"/>
                </a:lnTo>
                <a:lnTo>
                  <a:pt x="115479" y="7533"/>
                </a:lnTo>
                <a:lnTo>
                  <a:pt x="115441" y="7539"/>
                </a:lnTo>
                <a:lnTo>
                  <a:pt x="115382" y="7549"/>
                </a:lnTo>
                <a:lnTo>
                  <a:pt x="115333" y="7554"/>
                </a:lnTo>
                <a:lnTo>
                  <a:pt x="115258" y="7566"/>
                </a:lnTo>
                <a:lnTo>
                  <a:pt x="115048" y="7613"/>
                </a:lnTo>
                <a:lnTo>
                  <a:pt x="114900" y="7655"/>
                </a:lnTo>
                <a:lnTo>
                  <a:pt x="114831" y="7672"/>
                </a:lnTo>
                <a:lnTo>
                  <a:pt x="114774" y="7699"/>
                </a:lnTo>
                <a:lnTo>
                  <a:pt x="114716" y="7720"/>
                </a:lnTo>
                <a:lnTo>
                  <a:pt x="114661" y="7737"/>
                </a:lnTo>
                <a:lnTo>
                  <a:pt x="114621" y="7752"/>
                </a:lnTo>
                <a:lnTo>
                  <a:pt x="114568" y="7771"/>
                </a:lnTo>
                <a:lnTo>
                  <a:pt x="114506" y="7796"/>
                </a:lnTo>
                <a:lnTo>
                  <a:pt x="114482" y="7802"/>
                </a:lnTo>
                <a:lnTo>
                  <a:pt x="114449" y="7819"/>
                </a:lnTo>
                <a:lnTo>
                  <a:pt x="114427" y="7826"/>
                </a:lnTo>
                <a:lnTo>
                  <a:pt x="114383" y="7836"/>
                </a:lnTo>
                <a:lnTo>
                  <a:pt x="114327" y="7845"/>
                </a:lnTo>
                <a:lnTo>
                  <a:pt x="114290" y="7853"/>
                </a:lnTo>
                <a:lnTo>
                  <a:pt x="114263" y="7859"/>
                </a:lnTo>
                <a:lnTo>
                  <a:pt x="114261" y="7860"/>
                </a:lnTo>
                <a:lnTo>
                  <a:pt x="114253" y="7861"/>
                </a:lnTo>
                <a:lnTo>
                  <a:pt x="114190" y="7870"/>
                </a:lnTo>
                <a:lnTo>
                  <a:pt x="114117" y="7876"/>
                </a:lnTo>
                <a:lnTo>
                  <a:pt x="114071" y="7885"/>
                </a:lnTo>
                <a:lnTo>
                  <a:pt x="114038" y="7891"/>
                </a:lnTo>
                <a:lnTo>
                  <a:pt x="114003" y="7902"/>
                </a:lnTo>
                <a:lnTo>
                  <a:pt x="113967" y="7910"/>
                </a:lnTo>
                <a:lnTo>
                  <a:pt x="113934" y="7923"/>
                </a:lnTo>
                <a:lnTo>
                  <a:pt x="113907" y="7925"/>
                </a:lnTo>
                <a:lnTo>
                  <a:pt x="113877" y="7929"/>
                </a:lnTo>
                <a:lnTo>
                  <a:pt x="113822" y="7943"/>
                </a:lnTo>
                <a:lnTo>
                  <a:pt x="113819" y="7944"/>
                </a:lnTo>
                <a:lnTo>
                  <a:pt x="113801" y="7948"/>
                </a:lnTo>
                <a:lnTo>
                  <a:pt x="113764" y="7956"/>
                </a:lnTo>
                <a:lnTo>
                  <a:pt x="113733" y="7963"/>
                </a:lnTo>
                <a:lnTo>
                  <a:pt x="113680" y="7975"/>
                </a:lnTo>
                <a:lnTo>
                  <a:pt x="113661" y="7980"/>
                </a:lnTo>
                <a:lnTo>
                  <a:pt x="113655" y="7982"/>
                </a:lnTo>
                <a:lnTo>
                  <a:pt x="113642" y="7986"/>
                </a:lnTo>
                <a:lnTo>
                  <a:pt x="113574" y="7992"/>
                </a:lnTo>
                <a:lnTo>
                  <a:pt x="113560" y="7994"/>
                </a:lnTo>
                <a:lnTo>
                  <a:pt x="113541" y="7996"/>
                </a:lnTo>
                <a:lnTo>
                  <a:pt x="113492" y="7996"/>
                </a:lnTo>
                <a:lnTo>
                  <a:pt x="113468" y="7994"/>
                </a:lnTo>
                <a:lnTo>
                  <a:pt x="113430" y="7992"/>
                </a:lnTo>
                <a:lnTo>
                  <a:pt x="113410" y="7992"/>
                </a:lnTo>
                <a:lnTo>
                  <a:pt x="113386" y="7992"/>
                </a:lnTo>
                <a:lnTo>
                  <a:pt x="113348" y="7988"/>
                </a:lnTo>
                <a:lnTo>
                  <a:pt x="113328" y="7986"/>
                </a:lnTo>
                <a:lnTo>
                  <a:pt x="113300" y="7982"/>
                </a:lnTo>
                <a:lnTo>
                  <a:pt x="113260" y="7971"/>
                </a:lnTo>
                <a:lnTo>
                  <a:pt x="113236" y="7958"/>
                </a:lnTo>
                <a:lnTo>
                  <a:pt x="113182" y="7948"/>
                </a:lnTo>
                <a:lnTo>
                  <a:pt x="113145" y="7939"/>
                </a:lnTo>
                <a:lnTo>
                  <a:pt x="113137" y="7936"/>
                </a:lnTo>
                <a:lnTo>
                  <a:pt x="113125" y="7931"/>
                </a:lnTo>
                <a:lnTo>
                  <a:pt x="113121" y="7931"/>
                </a:lnTo>
                <a:lnTo>
                  <a:pt x="113093" y="7928"/>
                </a:lnTo>
                <a:lnTo>
                  <a:pt x="113074" y="7927"/>
                </a:lnTo>
                <a:lnTo>
                  <a:pt x="113059" y="7923"/>
                </a:lnTo>
                <a:lnTo>
                  <a:pt x="113028" y="7908"/>
                </a:lnTo>
                <a:lnTo>
                  <a:pt x="112975" y="7883"/>
                </a:lnTo>
                <a:lnTo>
                  <a:pt x="112928" y="7861"/>
                </a:lnTo>
                <a:lnTo>
                  <a:pt x="112908" y="7849"/>
                </a:lnTo>
                <a:lnTo>
                  <a:pt x="112882" y="7832"/>
                </a:lnTo>
                <a:lnTo>
                  <a:pt x="112869" y="7821"/>
                </a:lnTo>
                <a:lnTo>
                  <a:pt x="112829" y="7800"/>
                </a:lnTo>
                <a:lnTo>
                  <a:pt x="112813" y="7790"/>
                </a:lnTo>
                <a:lnTo>
                  <a:pt x="112785" y="7767"/>
                </a:lnTo>
                <a:lnTo>
                  <a:pt x="112751" y="7746"/>
                </a:lnTo>
                <a:lnTo>
                  <a:pt x="112736" y="7735"/>
                </a:lnTo>
                <a:lnTo>
                  <a:pt x="112707" y="7718"/>
                </a:lnTo>
                <a:lnTo>
                  <a:pt x="112696" y="7715"/>
                </a:lnTo>
                <a:lnTo>
                  <a:pt x="112692" y="7714"/>
                </a:lnTo>
                <a:lnTo>
                  <a:pt x="112672" y="7705"/>
                </a:lnTo>
                <a:lnTo>
                  <a:pt x="112648" y="7697"/>
                </a:lnTo>
                <a:lnTo>
                  <a:pt x="112619" y="7682"/>
                </a:lnTo>
                <a:lnTo>
                  <a:pt x="112590" y="7670"/>
                </a:lnTo>
                <a:lnTo>
                  <a:pt x="112564" y="7653"/>
                </a:lnTo>
                <a:lnTo>
                  <a:pt x="112517" y="7646"/>
                </a:lnTo>
                <a:lnTo>
                  <a:pt x="112458" y="7634"/>
                </a:lnTo>
                <a:lnTo>
                  <a:pt x="112427" y="7625"/>
                </a:lnTo>
                <a:lnTo>
                  <a:pt x="112389" y="7619"/>
                </a:lnTo>
                <a:lnTo>
                  <a:pt x="112360" y="7606"/>
                </a:lnTo>
                <a:lnTo>
                  <a:pt x="112305" y="7596"/>
                </a:lnTo>
                <a:lnTo>
                  <a:pt x="112248" y="7583"/>
                </a:lnTo>
                <a:lnTo>
                  <a:pt x="112217" y="7573"/>
                </a:lnTo>
                <a:lnTo>
                  <a:pt x="112186" y="7566"/>
                </a:lnTo>
                <a:lnTo>
                  <a:pt x="112159" y="7556"/>
                </a:lnTo>
                <a:lnTo>
                  <a:pt x="112026" y="7509"/>
                </a:lnTo>
                <a:lnTo>
                  <a:pt x="111998" y="7501"/>
                </a:lnTo>
                <a:lnTo>
                  <a:pt x="111969" y="7493"/>
                </a:lnTo>
                <a:lnTo>
                  <a:pt x="111949" y="7486"/>
                </a:lnTo>
                <a:lnTo>
                  <a:pt x="111923" y="7478"/>
                </a:lnTo>
                <a:lnTo>
                  <a:pt x="111894" y="7467"/>
                </a:lnTo>
                <a:lnTo>
                  <a:pt x="111865" y="7446"/>
                </a:lnTo>
                <a:lnTo>
                  <a:pt x="111810" y="7423"/>
                </a:lnTo>
                <a:lnTo>
                  <a:pt x="111772" y="7404"/>
                </a:lnTo>
                <a:lnTo>
                  <a:pt x="111735" y="7393"/>
                </a:lnTo>
                <a:lnTo>
                  <a:pt x="111702" y="7379"/>
                </a:lnTo>
                <a:lnTo>
                  <a:pt x="111664" y="7362"/>
                </a:lnTo>
                <a:lnTo>
                  <a:pt x="111629" y="7349"/>
                </a:lnTo>
                <a:lnTo>
                  <a:pt x="111598" y="7332"/>
                </a:lnTo>
                <a:lnTo>
                  <a:pt x="111576" y="7322"/>
                </a:lnTo>
                <a:lnTo>
                  <a:pt x="111545" y="7307"/>
                </a:lnTo>
                <a:lnTo>
                  <a:pt x="111523" y="7294"/>
                </a:lnTo>
                <a:lnTo>
                  <a:pt x="111441" y="7254"/>
                </a:lnTo>
                <a:lnTo>
                  <a:pt x="111286" y="7180"/>
                </a:lnTo>
                <a:lnTo>
                  <a:pt x="111229" y="7149"/>
                </a:lnTo>
                <a:lnTo>
                  <a:pt x="111076" y="7073"/>
                </a:lnTo>
                <a:lnTo>
                  <a:pt x="110986" y="7044"/>
                </a:lnTo>
                <a:lnTo>
                  <a:pt x="110979" y="7041"/>
                </a:lnTo>
                <a:lnTo>
                  <a:pt x="110966" y="7035"/>
                </a:lnTo>
                <a:lnTo>
                  <a:pt x="110943" y="7024"/>
                </a:lnTo>
                <a:lnTo>
                  <a:pt x="110901" y="7003"/>
                </a:lnTo>
                <a:lnTo>
                  <a:pt x="110829" y="6982"/>
                </a:lnTo>
                <a:lnTo>
                  <a:pt x="110722" y="6940"/>
                </a:lnTo>
                <a:lnTo>
                  <a:pt x="110700" y="6934"/>
                </a:lnTo>
                <a:lnTo>
                  <a:pt x="110625" y="6919"/>
                </a:lnTo>
                <a:lnTo>
                  <a:pt x="110594" y="6909"/>
                </a:lnTo>
                <a:lnTo>
                  <a:pt x="110550" y="6904"/>
                </a:lnTo>
                <a:lnTo>
                  <a:pt x="110464" y="6911"/>
                </a:lnTo>
                <a:lnTo>
                  <a:pt x="110338" y="6942"/>
                </a:lnTo>
                <a:lnTo>
                  <a:pt x="110230" y="6970"/>
                </a:lnTo>
                <a:lnTo>
                  <a:pt x="110176" y="6993"/>
                </a:lnTo>
                <a:lnTo>
                  <a:pt x="110130" y="7011"/>
                </a:lnTo>
                <a:lnTo>
                  <a:pt x="110121" y="7014"/>
                </a:lnTo>
                <a:lnTo>
                  <a:pt x="110082" y="7031"/>
                </a:lnTo>
                <a:lnTo>
                  <a:pt x="110077" y="7033"/>
                </a:lnTo>
                <a:lnTo>
                  <a:pt x="110073" y="7035"/>
                </a:lnTo>
                <a:lnTo>
                  <a:pt x="110042" y="7048"/>
                </a:lnTo>
                <a:lnTo>
                  <a:pt x="110028" y="7054"/>
                </a:lnTo>
                <a:lnTo>
                  <a:pt x="109978" y="7075"/>
                </a:lnTo>
                <a:lnTo>
                  <a:pt x="109913" y="7107"/>
                </a:lnTo>
                <a:lnTo>
                  <a:pt x="109856" y="7130"/>
                </a:lnTo>
                <a:lnTo>
                  <a:pt x="109835" y="7139"/>
                </a:lnTo>
                <a:lnTo>
                  <a:pt x="109807" y="7152"/>
                </a:lnTo>
                <a:lnTo>
                  <a:pt x="109805" y="7153"/>
                </a:lnTo>
                <a:lnTo>
                  <a:pt x="109750" y="7170"/>
                </a:lnTo>
                <a:lnTo>
                  <a:pt x="109697" y="7185"/>
                </a:lnTo>
                <a:lnTo>
                  <a:pt x="109619" y="7204"/>
                </a:lnTo>
                <a:lnTo>
                  <a:pt x="109575" y="7212"/>
                </a:lnTo>
                <a:lnTo>
                  <a:pt x="109542" y="7221"/>
                </a:lnTo>
                <a:lnTo>
                  <a:pt x="109500" y="7225"/>
                </a:lnTo>
                <a:lnTo>
                  <a:pt x="109451" y="7231"/>
                </a:lnTo>
                <a:lnTo>
                  <a:pt x="109421" y="7235"/>
                </a:lnTo>
                <a:lnTo>
                  <a:pt x="109402" y="7238"/>
                </a:lnTo>
                <a:lnTo>
                  <a:pt x="109395" y="7239"/>
                </a:lnTo>
                <a:lnTo>
                  <a:pt x="109319" y="7250"/>
                </a:lnTo>
                <a:lnTo>
                  <a:pt x="109230" y="7259"/>
                </a:lnTo>
                <a:lnTo>
                  <a:pt x="109217" y="7260"/>
                </a:lnTo>
                <a:lnTo>
                  <a:pt x="109201" y="7263"/>
                </a:lnTo>
                <a:lnTo>
                  <a:pt x="109188" y="7265"/>
                </a:lnTo>
                <a:lnTo>
                  <a:pt x="109162" y="7270"/>
                </a:lnTo>
                <a:lnTo>
                  <a:pt x="109126" y="7274"/>
                </a:lnTo>
                <a:lnTo>
                  <a:pt x="109092" y="7276"/>
                </a:lnTo>
                <a:lnTo>
                  <a:pt x="109075" y="7276"/>
                </a:lnTo>
                <a:lnTo>
                  <a:pt x="109032" y="7279"/>
                </a:lnTo>
                <a:lnTo>
                  <a:pt x="109006" y="7279"/>
                </a:lnTo>
                <a:lnTo>
                  <a:pt x="108960" y="7286"/>
                </a:lnTo>
                <a:lnTo>
                  <a:pt x="108936" y="7288"/>
                </a:lnTo>
                <a:lnTo>
                  <a:pt x="108910" y="7288"/>
                </a:lnTo>
                <a:lnTo>
                  <a:pt x="108895" y="7290"/>
                </a:lnTo>
                <a:lnTo>
                  <a:pt x="108881" y="7292"/>
                </a:lnTo>
                <a:lnTo>
                  <a:pt x="108835" y="7299"/>
                </a:lnTo>
                <a:lnTo>
                  <a:pt x="108782" y="7304"/>
                </a:lnTo>
                <a:lnTo>
                  <a:pt x="108768" y="7304"/>
                </a:lnTo>
                <a:lnTo>
                  <a:pt x="108754" y="7304"/>
                </a:lnTo>
                <a:lnTo>
                  <a:pt x="108734" y="7304"/>
                </a:lnTo>
                <a:lnTo>
                  <a:pt x="108718" y="7304"/>
                </a:lnTo>
                <a:lnTo>
                  <a:pt x="108701" y="7302"/>
                </a:lnTo>
                <a:lnTo>
                  <a:pt x="108697" y="7302"/>
                </a:lnTo>
                <a:lnTo>
                  <a:pt x="108694" y="7302"/>
                </a:lnTo>
                <a:lnTo>
                  <a:pt x="108681" y="7302"/>
                </a:lnTo>
                <a:lnTo>
                  <a:pt x="108680" y="7302"/>
                </a:lnTo>
                <a:lnTo>
                  <a:pt x="108660" y="7302"/>
                </a:lnTo>
                <a:lnTo>
                  <a:pt x="108648" y="7302"/>
                </a:lnTo>
                <a:lnTo>
                  <a:pt x="108627" y="7302"/>
                </a:lnTo>
                <a:lnTo>
                  <a:pt x="108622" y="7302"/>
                </a:lnTo>
                <a:lnTo>
                  <a:pt x="108612" y="7302"/>
                </a:lnTo>
                <a:lnTo>
                  <a:pt x="108566" y="7297"/>
                </a:lnTo>
                <a:lnTo>
                  <a:pt x="108542" y="7297"/>
                </a:lnTo>
                <a:lnTo>
                  <a:pt x="108521" y="7297"/>
                </a:lnTo>
                <a:lnTo>
                  <a:pt x="108494" y="7299"/>
                </a:lnTo>
                <a:lnTo>
                  <a:pt x="108477" y="7299"/>
                </a:lnTo>
                <a:lnTo>
                  <a:pt x="108461" y="7299"/>
                </a:lnTo>
                <a:lnTo>
                  <a:pt x="108441" y="7299"/>
                </a:lnTo>
                <a:lnTo>
                  <a:pt x="108393" y="7299"/>
                </a:lnTo>
                <a:lnTo>
                  <a:pt x="108379" y="7299"/>
                </a:lnTo>
                <a:lnTo>
                  <a:pt x="108350" y="7299"/>
                </a:lnTo>
                <a:lnTo>
                  <a:pt x="108321" y="7299"/>
                </a:lnTo>
                <a:lnTo>
                  <a:pt x="108309" y="7299"/>
                </a:lnTo>
                <a:lnTo>
                  <a:pt x="108288" y="7295"/>
                </a:lnTo>
                <a:lnTo>
                  <a:pt x="108278" y="7295"/>
                </a:lnTo>
                <a:lnTo>
                  <a:pt x="108240" y="7283"/>
                </a:lnTo>
                <a:lnTo>
                  <a:pt x="108211" y="7272"/>
                </a:lnTo>
                <a:lnTo>
                  <a:pt x="108189" y="7265"/>
                </a:lnTo>
                <a:lnTo>
                  <a:pt x="108172" y="7253"/>
                </a:lnTo>
                <a:lnTo>
                  <a:pt x="108148" y="7242"/>
                </a:lnTo>
                <a:lnTo>
                  <a:pt x="108127" y="7233"/>
                </a:lnTo>
                <a:lnTo>
                  <a:pt x="108120" y="7228"/>
                </a:lnTo>
                <a:lnTo>
                  <a:pt x="108100" y="7221"/>
                </a:lnTo>
                <a:lnTo>
                  <a:pt x="108084" y="7205"/>
                </a:lnTo>
                <a:lnTo>
                  <a:pt x="108062" y="7189"/>
                </a:lnTo>
                <a:lnTo>
                  <a:pt x="108055" y="7182"/>
                </a:lnTo>
                <a:lnTo>
                  <a:pt x="108045" y="7171"/>
                </a:lnTo>
                <a:lnTo>
                  <a:pt x="108036" y="7141"/>
                </a:lnTo>
                <a:lnTo>
                  <a:pt x="108033" y="7134"/>
                </a:lnTo>
                <a:lnTo>
                  <a:pt x="108024" y="7116"/>
                </a:lnTo>
                <a:lnTo>
                  <a:pt x="108004" y="7093"/>
                </a:lnTo>
                <a:lnTo>
                  <a:pt x="107990" y="7063"/>
                </a:lnTo>
                <a:lnTo>
                  <a:pt x="107973" y="7045"/>
                </a:lnTo>
                <a:lnTo>
                  <a:pt x="107949" y="7027"/>
                </a:lnTo>
                <a:lnTo>
                  <a:pt x="107908" y="7004"/>
                </a:lnTo>
                <a:lnTo>
                  <a:pt x="107901" y="6999"/>
                </a:lnTo>
                <a:lnTo>
                  <a:pt x="107894" y="6992"/>
                </a:lnTo>
                <a:lnTo>
                  <a:pt x="107867" y="6983"/>
                </a:lnTo>
                <a:lnTo>
                  <a:pt x="107848" y="6979"/>
                </a:lnTo>
                <a:lnTo>
                  <a:pt x="107822" y="6974"/>
                </a:lnTo>
                <a:lnTo>
                  <a:pt x="107795" y="6976"/>
                </a:lnTo>
                <a:lnTo>
                  <a:pt x="107776" y="6981"/>
                </a:lnTo>
                <a:lnTo>
                  <a:pt x="107750" y="6990"/>
                </a:lnTo>
                <a:lnTo>
                  <a:pt x="107733" y="6992"/>
                </a:lnTo>
                <a:lnTo>
                  <a:pt x="107709" y="6997"/>
                </a:lnTo>
                <a:lnTo>
                  <a:pt x="107685" y="7004"/>
                </a:lnTo>
                <a:lnTo>
                  <a:pt x="107656" y="7011"/>
                </a:lnTo>
                <a:lnTo>
                  <a:pt x="107635" y="7018"/>
                </a:lnTo>
                <a:lnTo>
                  <a:pt x="107601" y="7022"/>
                </a:lnTo>
                <a:lnTo>
                  <a:pt x="107579" y="7024"/>
                </a:lnTo>
                <a:lnTo>
                  <a:pt x="107562" y="7034"/>
                </a:lnTo>
                <a:lnTo>
                  <a:pt x="107534" y="7045"/>
                </a:lnTo>
                <a:lnTo>
                  <a:pt x="107512" y="7054"/>
                </a:lnTo>
                <a:lnTo>
                  <a:pt x="107490" y="7063"/>
                </a:lnTo>
                <a:lnTo>
                  <a:pt x="107471" y="7073"/>
                </a:lnTo>
                <a:lnTo>
                  <a:pt x="107457" y="7077"/>
                </a:lnTo>
                <a:lnTo>
                  <a:pt x="107442" y="7086"/>
                </a:lnTo>
                <a:lnTo>
                  <a:pt x="107428" y="7098"/>
                </a:lnTo>
                <a:lnTo>
                  <a:pt x="107411" y="7107"/>
                </a:lnTo>
                <a:lnTo>
                  <a:pt x="107390" y="7118"/>
                </a:lnTo>
                <a:lnTo>
                  <a:pt x="107372" y="7127"/>
                </a:lnTo>
                <a:lnTo>
                  <a:pt x="107370" y="7128"/>
                </a:lnTo>
                <a:lnTo>
                  <a:pt x="107358" y="7132"/>
                </a:lnTo>
                <a:lnTo>
                  <a:pt x="107344" y="7144"/>
                </a:lnTo>
                <a:lnTo>
                  <a:pt x="107330" y="7155"/>
                </a:lnTo>
                <a:lnTo>
                  <a:pt x="107330" y="7155"/>
                </a:lnTo>
                <a:lnTo>
                  <a:pt x="107320" y="7169"/>
                </a:lnTo>
                <a:lnTo>
                  <a:pt x="107301" y="7189"/>
                </a:lnTo>
                <a:lnTo>
                  <a:pt x="107289" y="7199"/>
                </a:lnTo>
                <a:lnTo>
                  <a:pt x="107272" y="7208"/>
                </a:lnTo>
                <a:lnTo>
                  <a:pt x="107258" y="7221"/>
                </a:lnTo>
                <a:lnTo>
                  <a:pt x="107243" y="7242"/>
                </a:lnTo>
                <a:lnTo>
                  <a:pt x="107229" y="7258"/>
                </a:lnTo>
                <a:lnTo>
                  <a:pt x="107217" y="7274"/>
                </a:lnTo>
                <a:lnTo>
                  <a:pt x="107202" y="7286"/>
                </a:lnTo>
                <a:lnTo>
                  <a:pt x="107183" y="7299"/>
                </a:lnTo>
                <a:lnTo>
                  <a:pt x="107176" y="7315"/>
                </a:lnTo>
                <a:lnTo>
                  <a:pt x="107166" y="7327"/>
                </a:lnTo>
                <a:lnTo>
                  <a:pt x="107147" y="7352"/>
                </a:lnTo>
                <a:lnTo>
                  <a:pt x="107128" y="7373"/>
                </a:lnTo>
                <a:lnTo>
                  <a:pt x="107111" y="7389"/>
                </a:lnTo>
                <a:lnTo>
                  <a:pt x="107079" y="7420"/>
                </a:lnTo>
                <a:lnTo>
                  <a:pt x="107067" y="7431"/>
                </a:lnTo>
                <a:lnTo>
                  <a:pt x="107065" y="7434"/>
                </a:lnTo>
                <a:lnTo>
                  <a:pt x="107040" y="7458"/>
                </a:lnTo>
                <a:lnTo>
                  <a:pt x="107032" y="7467"/>
                </a:lnTo>
                <a:lnTo>
                  <a:pt x="107020" y="7473"/>
                </a:lnTo>
                <a:lnTo>
                  <a:pt x="107010" y="7487"/>
                </a:lnTo>
                <a:lnTo>
                  <a:pt x="106986" y="7515"/>
                </a:lnTo>
                <a:lnTo>
                  <a:pt x="106972" y="7535"/>
                </a:lnTo>
                <a:lnTo>
                  <a:pt x="106960" y="7556"/>
                </a:lnTo>
                <a:lnTo>
                  <a:pt x="106941" y="7579"/>
                </a:lnTo>
                <a:lnTo>
                  <a:pt x="106926" y="7599"/>
                </a:lnTo>
                <a:lnTo>
                  <a:pt x="106914" y="7618"/>
                </a:lnTo>
                <a:lnTo>
                  <a:pt x="106907" y="7636"/>
                </a:lnTo>
                <a:lnTo>
                  <a:pt x="106895" y="7664"/>
                </a:lnTo>
                <a:lnTo>
                  <a:pt x="106888" y="7677"/>
                </a:lnTo>
                <a:lnTo>
                  <a:pt x="106878" y="7705"/>
                </a:lnTo>
                <a:lnTo>
                  <a:pt x="106873" y="7728"/>
                </a:lnTo>
                <a:lnTo>
                  <a:pt x="106866" y="7758"/>
                </a:lnTo>
                <a:lnTo>
                  <a:pt x="106816" y="7777"/>
                </a:lnTo>
                <a:lnTo>
                  <a:pt x="106723" y="7791"/>
                </a:lnTo>
                <a:lnTo>
                  <a:pt x="106706" y="7794"/>
                </a:lnTo>
                <a:lnTo>
                  <a:pt x="106595" y="7771"/>
                </a:lnTo>
                <a:lnTo>
                  <a:pt x="106376" y="7726"/>
                </a:lnTo>
                <a:lnTo>
                  <a:pt x="105929" y="7635"/>
                </a:lnTo>
                <a:lnTo>
                  <a:pt x="105615" y="7570"/>
                </a:lnTo>
                <a:lnTo>
                  <a:pt x="105615" y="7570"/>
                </a:lnTo>
                <a:lnTo>
                  <a:pt x="103555" y="7147"/>
                </a:lnTo>
                <a:lnTo>
                  <a:pt x="103555" y="7147"/>
                </a:lnTo>
                <a:lnTo>
                  <a:pt x="103555" y="7147"/>
                </a:lnTo>
                <a:lnTo>
                  <a:pt x="103554" y="7147"/>
                </a:lnTo>
                <a:lnTo>
                  <a:pt x="103244" y="7084"/>
                </a:lnTo>
                <a:lnTo>
                  <a:pt x="103244" y="7084"/>
                </a:lnTo>
                <a:lnTo>
                  <a:pt x="101668" y="6761"/>
                </a:lnTo>
                <a:lnTo>
                  <a:pt x="101640" y="6755"/>
                </a:lnTo>
                <a:lnTo>
                  <a:pt x="86631" y="3694"/>
                </a:lnTo>
                <a:lnTo>
                  <a:pt x="86419" y="3650"/>
                </a:lnTo>
                <a:lnTo>
                  <a:pt x="68976" y="127"/>
                </a:lnTo>
                <a:lnTo>
                  <a:pt x="68976" y="128"/>
                </a:lnTo>
                <a:lnTo>
                  <a:pt x="68863" y="105"/>
                </a:lnTo>
                <a:lnTo>
                  <a:pt x="68723" y="77"/>
                </a:lnTo>
                <a:lnTo>
                  <a:pt x="68344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A950B0-F04D-322E-F3D2-0ACFD3326F40}"/>
              </a:ext>
            </a:extLst>
          </p:cNvPr>
          <p:cNvSpPr txBox="1"/>
          <p:nvPr/>
        </p:nvSpPr>
        <p:spPr>
          <a:xfrm>
            <a:off x="5723734" y="2009893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95%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B07A33-4450-05A5-BE44-5E5E840AC884}"/>
              </a:ext>
            </a:extLst>
          </p:cNvPr>
          <p:cNvSpPr txBox="1"/>
          <p:nvPr/>
        </p:nvSpPr>
        <p:spPr>
          <a:xfrm>
            <a:off x="5905500" y="3172320"/>
            <a:ext cx="11652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Muchinga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94%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24A0C5-9247-E3F0-6B97-CEC4CD13BC21}"/>
              </a:ext>
            </a:extLst>
          </p:cNvPr>
          <p:cNvSpPr txBox="1"/>
          <p:nvPr/>
        </p:nvSpPr>
        <p:spPr>
          <a:xfrm>
            <a:off x="5283995" y="5321947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Lusaka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96%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4FABAD5-7573-8C49-EF37-65CCE7D35EED}"/>
              </a:ext>
            </a:extLst>
          </p:cNvPr>
          <p:cNvSpPr txBox="1"/>
          <p:nvPr/>
        </p:nvSpPr>
        <p:spPr>
          <a:xfrm>
            <a:off x="3681797" y="2628532"/>
            <a:ext cx="11922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Copperbelt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96%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E92309-9A37-F41B-EE0E-7C1409C1721C}"/>
              </a:ext>
            </a:extLst>
          </p:cNvPr>
          <p:cNvSpPr txBox="1"/>
          <p:nvPr/>
        </p:nvSpPr>
        <p:spPr>
          <a:xfrm>
            <a:off x="6243489" y="4082233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98%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916CAE9-FF63-DF47-3249-90BB638216BC}"/>
              </a:ext>
            </a:extLst>
          </p:cNvPr>
          <p:cNvSpPr txBox="1"/>
          <p:nvPr/>
        </p:nvSpPr>
        <p:spPr>
          <a:xfrm>
            <a:off x="4785276" y="2954040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Luapula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98%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AF3CDE-92CE-92B5-8872-6DC65237A909}"/>
              </a:ext>
            </a:extLst>
          </p:cNvPr>
          <p:cNvSpPr txBox="1"/>
          <p:nvPr/>
        </p:nvSpPr>
        <p:spPr>
          <a:xfrm>
            <a:off x="3425828" y="5589136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Southern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91%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13807B-93E5-B450-B459-670843D21C0C}"/>
              </a:ext>
            </a:extLst>
          </p:cNvPr>
          <p:cNvSpPr txBox="1"/>
          <p:nvPr/>
        </p:nvSpPr>
        <p:spPr>
          <a:xfrm>
            <a:off x="4263233" y="4451818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92%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BACAFB6-5DC2-1620-058F-B19B83B8BE2F}"/>
              </a:ext>
            </a:extLst>
          </p:cNvPr>
          <p:cNvSpPr txBox="1"/>
          <p:nvPr/>
        </p:nvSpPr>
        <p:spPr>
          <a:xfrm>
            <a:off x="2384427" y="3889995"/>
            <a:ext cx="16232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 Western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90%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E9B32C-C1FA-2531-C065-B39D2BC23E18}"/>
              </a:ext>
            </a:extLst>
          </p:cNvPr>
          <p:cNvSpPr txBox="1"/>
          <p:nvPr/>
        </p:nvSpPr>
        <p:spPr>
          <a:xfrm>
            <a:off x="1887540" y="4975134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82%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77AEF6E-128E-F67B-3BD2-DE1DB7B34631}"/>
              </a:ext>
            </a:extLst>
          </p:cNvPr>
          <p:cNvCxnSpPr>
            <a:cxnSpLocks/>
          </p:cNvCxnSpPr>
          <p:nvPr/>
        </p:nvCxnSpPr>
        <p:spPr>
          <a:xfrm>
            <a:off x="4503738" y="3038006"/>
            <a:ext cx="106362" cy="9141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84932A-83A7-92C7-9779-4DE09AC0FE08}"/>
              </a:ext>
            </a:extLst>
          </p:cNvPr>
          <p:cNvCxnSpPr>
            <a:cxnSpLocks/>
          </p:cNvCxnSpPr>
          <p:nvPr/>
        </p:nvCxnSpPr>
        <p:spPr>
          <a:xfrm>
            <a:off x="5318919" y="5144411"/>
            <a:ext cx="148990" cy="2373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36D6DFFF-C007-BA02-F265-82010FE38E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274" y="121301"/>
            <a:ext cx="1246195" cy="73764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A102DD8-FB11-0B0C-A3AC-A37254974117}"/>
              </a:ext>
            </a:extLst>
          </p:cNvPr>
          <p:cNvSpPr txBox="1">
            <a:spLocks/>
          </p:cNvSpPr>
          <p:nvPr/>
        </p:nvSpPr>
        <p:spPr>
          <a:xfrm>
            <a:off x="7255579" y="840478"/>
            <a:ext cx="1955801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Indicator 3.</a:t>
            </a:r>
            <a:r>
              <a:rPr lang="en-US" b="1" i="0">
                <a:solidFill>
                  <a:srgbClr val="009DDA"/>
                </a:solidFill>
              </a:rPr>
              <a:t>1.2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9DDA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EB9956-0C55-036B-8F1F-38FE862E4B92}"/>
              </a:ext>
            </a:extLst>
          </p:cNvPr>
          <p:cNvSpPr txBox="1"/>
          <p:nvPr/>
        </p:nvSpPr>
        <p:spPr>
          <a:xfrm>
            <a:off x="5945188" y="6173911"/>
            <a:ext cx="31133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1600" i="1"/>
              <a:t>*Skilled provider includes doctor, nurse, midwife, and clinical officer.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156DFC6-5A89-E3EA-7C1D-7B10C5B6E647}"/>
              </a:ext>
            </a:extLst>
          </p:cNvPr>
          <p:cNvSpPr txBox="1"/>
          <p:nvPr/>
        </p:nvSpPr>
        <p:spPr>
          <a:xfrm>
            <a:off x="325030" y="2756821"/>
            <a:ext cx="16153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Zambia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94%</a:t>
            </a:r>
          </a:p>
        </p:txBody>
      </p:sp>
    </p:spTree>
    <p:extLst>
      <p:ext uri="{BB962C8B-B14F-4D97-AF65-F5344CB8AC3E}">
        <p14:creationId xmlns:p14="http://schemas.microsoft.com/office/powerpoint/2010/main" val="2455351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Other health issues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58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954765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Postnatal Care by Place of Delivery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886"/>
            <a:ext cx="7886700" cy="751113"/>
          </a:xfrm>
        </p:spPr>
        <p:txBody>
          <a:bodyPr>
            <a:normAutofit/>
          </a:bodyPr>
          <a:lstStyle/>
          <a:p>
            <a:r>
              <a:rPr lang="en-GB"/>
              <a:t>Percent of last live births in the 2 years before the survey for which women and newborns received a postnatal check during the first 2 days after birth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648257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Type of Provider for Postnatal Check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8337394"/>
              </p:ext>
            </p:extLst>
          </p:nvPr>
        </p:nvGraphicFramePr>
        <p:xfrm>
          <a:off x="628648" y="1474375"/>
          <a:ext cx="7886700" cy="5231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13388"/>
            <a:ext cx="7886700" cy="660987"/>
          </a:xfrm>
        </p:spPr>
        <p:txBody>
          <a:bodyPr>
            <a:normAutofit/>
          </a:bodyPr>
          <a:lstStyle/>
          <a:p>
            <a:r>
              <a:rPr lang="en-GB"/>
              <a:t>Percent distribution of most recent live births in the 2 years before the survey </a:t>
            </a:r>
            <a:br>
              <a:rPr lang="en-GB"/>
            </a:br>
            <a:r>
              <a:rPr lang="en-GB"/>
              <a:t>by type of provider of the woman’s and newborn’s first postnatal check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3412968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06640"/>
            <a:ext cx="8086727" cy="869017"/>
          </a:xfrm>
        </p:spPr>
        <p:txBody>
          <a:bodyPr>
            <a:noAutofit/>
          </a:bodyPr>
          <a:lstStyle/>
          <a:p>
            <a:r>
              <a:rPr lang="en-US"/>
              <a:t>Components of Postnatal Care </a:t>
            </a:r>
            <a:br>
              <a:rPr lang="en-US"/>
            </a:br>
            <a:r>
              <a:rPr lang="en-US"/>
              <a:t>for the Mother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62743"/>
            <a:ext cx="8086728" cy="783772"/>
          </a:xfrm>
        </p:spPr>
        <p:txBody>
          <a:bodyPr>
            <a:normAutofit/>
          </a:bodyPr>
          <a:lstStyle/>
          <a:p>
            <a:r>
              <a:rPr lang="en-US"/>
              <a:t>Among women age 15-49 with a live birth in the 2 years before the survey, percent for whom during the first 2 days after the most recent birth any healthcare provider:</a:t>
            </a:r>
          </a:p>
        </p:txBody>
      </p:sp>
    </p:spTree>
    <p:extLst>
      <p:ext uri="{BB962C8B-B14F-4D97-AF65-F5344CB8AC3E}">
        <p14:creationId xmlns:p14="http://schemas.microsoft.com/office/powerpoint/2010/main" val="3434176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031957"/>
              </p:ext>
            </p:extLst>
          </p:nvPr>
        </p:nvGraphicFramePr>
        <p:xfrm>
          <a:off x="326571" y="1657350"/>
          <a:ext cx="8688842" cy="5200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869017"/>
          </a:xfrm>
        </p:spPr>
        <p:txBody>
          <a:bodyPr>
            <a:noAutofit/>
          </a:bodyPr>
          <a:lstStyle/>
          <a:p>
            <a:r>
              <a:rPr lang="en-GB"/>
              <a:t>Components of Postnatal Care </a:t>
            </a:r>
            <a:br>
              <a:rPr lang="en-GB"/>
            </a:br>
            <a:r>
              <a:rPr lang="en-GB"/>
              <a:t>for the Newborn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62743"/>
            <a:ext cx="8115303" cy="642257"/>
          </a:xfrm>
        </p:spPr>
        <p:txBody>
          <a:bodyPr>
            <a:noAutofit/>
          </a:bodyPr>
          <a:lstStyle/>
          <a:p>
            <a:r>
              <a:rPr lang="en-US"/>
              <a:t>Among most recent live births in the 2 years before the survey, percent for whom selected functions were performed during the first 2 days after the most recent birth</a:t>
            </a:r>
          </a:p>
        </p:txBody>
      </p:sp>
    </p:spTree>
    <p:extLst>
      <p:ext uri="{BB962C8B-B14F-4D97-AF65-F5344CB8AC3E}">
        <p14:creationId xmlns:p14="http://schemas.microsoft.com/office/powerpoint/2010/main" val="1233236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>
                <a:solidFill>
                  <a:schemeClr val="accent5"/>
                </a:solidFill>
              </a:rPr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/>
              <a:t>Other health issues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Other health issues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6700986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Breast and Cervical Cancer Exams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women age 15-49 who were ever examined by a healthcare worker for: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80974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D044A-E95B-2685-18D0-0FA585675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2D518-06DE-7BCF-D7AA-F2015932E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632" y="365126"/>
            <a:ext cx="7886700" cy="930275"/>
          </a:xfrm>
        </p:spPr>
        <p:txBody>
          <a:bodyPr>
            <a:noAutofit/>
          </a:bodyPr>
          <a:lstStyle/>
          <a:p>
            <a:r>
              <a:rPr lang="en-GB" dirty="0"/>
              <a:t>Human Papillomavirus Vaccine (HPV) Coverage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4B84E-AE6E-24E0-2DE3-B9EE0B695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632" y="1321892"/>
            <a:ext cx="7437666" cy="583107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15-17 who have received any HPV vaccinations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5C42B1C3-D45C-0EE6-75E1-BF7DFB6280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7938846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441278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GB"/>
              <a:t>Men’s Involvement in Maternal </a:t>
            </a:r>
            <a:br>
              <a:rPr lang="en-GB"/>
            </a:br>
            <a:r>
              <a:rPr lang="en-GB"/>
              <a:t>Health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992" y="1325486"/>
            <a:ext cx="6541524" cy="419100"/>
          </a:xfrm>
        </p:spPr>
        <p:txBody>
          <a:bodyPr>
            <a:noAutofit/>
          </a:bodyPr>
          <a:lstStyle/>
          <a:p>
            <a:r>
              <a:rPr lang="en-US"/>
              <a:t>Percent men age 15-49 with a youngest child age 0-2 years who: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2478881" y="1678316"/>
            <a:ext cx="2283851" cy="6443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Among men with a child for whom the mother had any ANC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42B6FC0-FAF7-B549-2D1D-27B3A155C80A}"/>
              </a:ext>
            </a:extLst>
          </p:cNvPr>
          <p:cNvCxnSpPr>
            <a:cxnSpLocks/>
          </p:cNvCxnSpPr>
          <p:nvPr/>
        </p:nvCxnSpPr>
        <p:spPr>
          <a:xfrm>
            <a:off x="2620681" y="2467380"/>
            <a:ext cx="2000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7C3343-9B98-6473-58CC-689CAA71F9A3}"/>
              </a:ext>
            </a:extLst>
          </p:cNvPr>
          <p:cNvCxnSpPr>
            <a:cxnSpLocks/>
          </p:cNvCxnSpPr>
          <p:nvPr/>
        </p:nvCxnSpPr>
        <p:spPr>
          <a:xfrm>
            <a:off x="6488672" y="2467380"/>
            <a:ext cx="18271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4D87D9ED-950C-E2EE-4F6F-058D3A89E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5686915"/>
              </p:ext>
            </p:extLst>
          </p:nvPr>
        </p:nvGraphicFramePr>
        <p:xfrm>
          <a:off x="628651" y="2487761"/>
          <a:ext cx="7886700" cy="4323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21C5E65-B81A-A94A-91AA-5E6DF3E50229}"/>
              </a:ext>
            </a:extLst>
          </p:cNvPr>
          <p:cNvSpPr txBox="1">
            <a:spLocks/>
          </p:cNvSpPr>
          <p:nvPr/>
        </p:nvSpPr>
        <p:spPr>
          <a:xfrm>
            <a:off x="6326991" y="1670707"/>
            <a:ext cx="2283851" cy="6443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Among men whose child was born in a health facility</a:t>
            </a:r>
          </a:p>
        </p:txBody>
      </p: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3642176"/>
              </p:ext>
            </p:extLst>
          </p:nvPr>
        </p:nvGraphicFramePr>
        <p:xfrm>
          <a:off x="82295" y="1807029"/>
          <a:ext cx="8724247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97783"/>
            <a:ext cx="7886700" cy="869017"/>
          </a:xfrm>
        </p:spPr>
        <p:txBody>
          <a:bodyPr>
            <a:noAutofit/>
          </a:bodyPr>
          <a:lstStyle/>
          <a:p>
            <a:r>
              <a:rPr lang="en-US"/>
              <a:t>Problems in Accessing Health Care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66800"/>
            <a:ext cx="7886699" cy="642257"/>
          </a:xfrm>
        </p:spPr>
        <p:txBody>
          <a:bodyPr>
            <a:normAutofit/>
          </a:bodyPr>
          <a:lstStyle/>
          <a:p>
            <a:r>
              <a:rPr lang="en-GB"/>
              <a:t>Percent of women age 15-49 who reported that they have serious problems in accessing health care for themselves when they are sick</a:t>
            </a:r>
          </a:p>
        </p:txBody>
      </p:sp>
    </p:spTree>
    <p:extLst>
      <p:ext uri="{BB962C8B-B14F-4D97-AF65-F5344CB8AC3E}">
        <p14:creationId xmlns:p14="http://schemas.microsoft.com/office/powerpoint/2010/main" val="2945900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15686"/>
            <a:ext cx="7886700" cy="740226"/>
          </a:xfrm>
        </p:spPr>
        <p:txBody>
          <a:bodyPr>
            <a:noAutofit/>
          </a:bodyPr>
          <a:lstStyle/>
          <a:p>
            <a:r>
              <a:rPr lang="en-US"/>
              <a:t>Distance from Health Care Facility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84419"/>
            <a:ext cx="7644494" cy="480268"/>
          </a:xfrm>
        </p:spPr>
        <p:txBody>
          <a:bodyPr>
            <a:normAutofit/>
          </a:bodyPr>
          <a:lstStyle/>
          <a:p>
            <a:r>
              <a:rPr lang="en-US"/>
              <a:t>Percent distribution of women age 15-49 by travel time to nearest health facility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7770412"/>
              </p:ext>
            </p:extLst>
          </p:nvPr>
        </p:nvGraphicFramePr>
        <p:xfrm>
          <a:off x="563334" y="159319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4">
            <a:extLst>
              <a:ext uri="{FF2B5EF4-FFF2-40B4-BE49-F238E27FC236}">
                <a16:creationId xmlns:a16="http://schemas.microsoft.com/office/drawing/2014/main" id="{98DCCA38-802B-C784-4B0D-E11785A06C8C}"/>
              </a:ext>
            </a:extLst>
          </p:cNvPr>
          <p:cNvSpPr txBox="1"/>
          <p:nvPr/>
        </p:nvSpPr>
        <p:spPr>
          <a:xfrm>
            <a:off x="0" y="6393830"/>
            <a:ext cx="2845339" cy="338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i="1">
                <a:latin typeface="Source Sans Pro" panose="020B0503030403020204" pitchFamily="34" charset="0"/>
                <a:ea typeface="Source Sans Pro" panose="020B0503030403020204" pitchFamily="34" charset="0"/>
              </a:rPr>
              <a:t>Figures ≠ 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38407544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9201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>
                <a:solidFill>
                  <a:schemeClr val="accent5"/>
                </a:solidFill>
              </a:rPr>
              <a:t>98% </a:t>
            </a:r>
            <a:r>
              <a:rPr lang="en-GB" sz="2400" i="0"/>
              <a:t>of women age 15-49 received </a:t>
            </a:r>
            <a:r>
              <a:rPr lang="en-GB" sz="2400" b="1" i="0">
                <a:solidFill>
                  <a:schemeClr val="accent5"/>
                </a:solidFill>
              </a:rPr>
              <a:t>antenatal care</a:t>
            </a:r>
            <a:r>
              <a:rPr lang="en-GB" sz="2400" i="0"/>
              <a:t> from a skilled provider.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>
                <a:solidFill>
                  <a:schemeClr val="accent5"/>
                </a:solidFill>
              </a:rPr>
              <a:t>93% </a:t>
            </a:r>
            <a:r>
              <a:rPr lang="en-GB" sz="2400" i="0"/>
              <a:t>of births are </a:t>
            </a:r>
            <a:r>
              <a:rPr lang="en-GB" sz="2400" b="1" i="0">
                <a:solidFill>
                  <a:schemeClr val="accent5"/>
                </a:solidFill>
              </a:rPr>
              <a:t>delivered in a health facility</a:t>
            </a:r>
            <a:r>
              <a:rPr lang="en-GB" sz="2400" i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>
                <a:solidFill>
                  <a:schemeClr val="accent5"/>
                </a:solidFill>
              </a:rPr>
              <a:t>84% </a:t>
            </a:r>
            <a:r>
              <a:rPr lang="en-GB" sz="2400" i="0"/>
              <a:t>of women and </a:t>
            </a:r>
            <a:r>
              <a:rPr lang="en-GB" sz="2400" b="1" i="0">
                <a:solidFill>
                  <a:schemeClr val="accent5"/>
                </a:solidFill>
              </a:rPr>
              <a:t>83% </a:t>
            </a:r>
            <a:r>
              <a:rPr lang="en-GB" sz="2400" i="0"/>
              <a:t>of newborns had a</a:t>
            </a:r>
            <a:r>
              <a:rPr lang="en-GB" sz="2400" b="1" i="0">
                <a:solidFill>
                  <a:schemeClr val="accent5"/>
                </a:solidFill>
              </a:rPr>
              <a:t> postnatal check within 2 days of birth.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>
                <a:solidFill>
                  <a:schemeClr val="accent5"/>
                </a:solidFill>
              </a:rPr>
              <a:t>13% </a:t>
            </a:r>
            <a:r>
              <a:rPr lang="en-GB" sz="2400" i="0"/>
              <a:t>of women have been examined by a health care worker for </a:t>
            </a:r>
            <a:r>
              <a:rPr lang="en-GB" sz="2400" b="1" i="0">
                <a:solidFill>
                  <a:schemeClr val="accent5"/>
                </a:solidFill>
              </a:rPr>
              <a:t>breast cancer </a:t>
            </a:r>
            <a:r>
              <a:rPr lang="en-GB" sz="2400" i="0"/>
              <a:t>and </a:t>
            </a:r>
            <a:r>
              <a:rPr lang="en-GB" sz="2400" b="1" i="0">
                <a:solidFill>
                  <a:schemeClr val="accent5"/>
                </a:solidFill>
              </a:rPr>
              <a:t>27% </a:t>
            </a:r>
            <a:r>
              <a:rPr lang="en-GB" sz="2400" i="0"/>
              <a:t>have been examined by a health care worker for</a:t>
            </a:r>
            <a:r>
              <a:rPr lang="en-GB" sz="2400" b="1" i="0">
                <a:solidFill>
                  <a:schemeClr val="accent5"/>
                </a:solidFill>
              </a:rPr>
              <a:t> cervical cancer.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>
                <a:solidFill>
                  <a:schemeClr val="accent5"/>
                </a:solidFill>
              </a:rPr>
              <a:t>66% </a:t>
            </a:r>
            <a:r>
              <a:rPr lang="en-GB" sz="2400" i="0"/>
              <a:t>of women report </a:t>
            </a:r>
            <a:r>
              <a:rPr lang="en-GB" sz="2400" b="1" i="0">
                <a:solidFill>
                  <a:schemeClr val="accent5"/>
                </a:solidFill>
              </a:rPr>
              <a:t>at least 1 problem in accessing health care</a:t>
            </a:r>
            <a:r>
              <a:rPr lang="en-GB" sz="2400" i="0"/>
              <a:t> for themselves when sick.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en-GB"/>
              <a:t>Trends in Antenatal Care (ANC) Coverage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5922450"/>
              </p:ext>
            </p:extLst>
          </p:nvPr>
        </p:nvGraphicFramePr>
        <p:xfrm>
          <a:off x="628648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1280161" y="4363973"/>
            <a:ext cx="3069771" cy="5352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Had ANC in first trimester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4365172" y="2271641"/>
            <a:ext cx="2231572" cy="865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Received ANC from skilled provider*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54120"/>
            <a:ext cx="7886700" cy="337457"/>
          </a:xfrm>
        </p:spPr>
        <p:txBody>
          <a:bodyPr>
            <a:noAutofit/>
          </a:bodyPr>
          <a:lstStyle/>
          <a:p>
            <a:pPr algn="l"/>
            <a:r>
              <a:rPr lang="en-US"/>
              <a:t>Percent of women age 15-49 who had a live birth in the 2 years before the survey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1831848" y="3356602"/>
            <a:ext cx="2231572" cy="7875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solidFill>
                  <a:schemeClr val="accent6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Had 4+ ANC visits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39E272A-0788-496C-5E40-C0D6B831EBC4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*Skilled provider includes doctor, nurse, midwife, and clinical officer.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Number of ANC Visits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7336"/>
            <a:ext cx="7045780" cy="729343"/>
          </a:xfrm>
        </p:spPr>
        <p:txBody>
          <a:bodyPr>
            <a:normAutofit/>
          </a:bodyPr>
          <a:lstStyle/>
          <a:p>
            <a:r>
              <a:rPr lang="en-GB"/>
              <a:t>Percent distribution of women age 15-49 who had a live birth and/or stillbirth in the 2 years before the survey by number of ANC visits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2667334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569529" y="4972833"/>
            <a:ext cx="2209800" cy="1688082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b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82% of women had 4 or more ANC visits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Timing of First ANC Visit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69561"/>
            <a:ext cx="7045780" cy="729343"/>
          </a:xfrm>
        </p:spPr>
        <p:txBody>
          <a:bodyPr>
            <a:normAutofit/>
          </a:bodyPr>
          <a:lstStyle/>
          <a:p>
            <a:r>
              <a:rPr lang="en-GB"/>
              <a:t>Percent distribution of women age 15-49 who had a live birth and/or stillbirth in the 2 years before the survey by timing of first ANC visit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0133480"/>
              </p:ext>
            </p:extLst>
          </p:nvPr>
        </p:nvGraphicFramePr>
        <p:xfrm>
          <a:off x="1094993" y="1453546"/>
          <a:ext cx="8183337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843849" y="3355848"/>
            <a:ext cx="2209800" cy="3376515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b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Of the women who received ANC, the median number of months pregnant for their first ANC visit was 4.1 months.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B9111821-1696-D1E5-1F1D-DB86E90CDFBC}"/>
              </a:ext>
            </a:extLst>
          </p:cNvPr>
          <p:cNvSpPr txBox="1"/>
          <p:nvPr/>
        </p:nvSpPr>
        <p:spPr>
          <a:xfrm>
            <a:off x="0" y="6393830"/>
            <a:ext cx="2845339" cy="338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i="1">
                <a:latin typeface="Source Sans Pro" panose="020B0503030403020204" pitchFamily="34" charset="0"/>
                <a:ea typeface="Source Sans Pro" panose="020B0503030403020204" pitchFamily="34" charset="0"/>
              </a:rPr>
              <a:t>Figures ≠ 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344160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1789767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Components of ANC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67627"/>
            <a:ext cx="7886699" cy="991802"/>
          </a:xfrm>
        </p:spPr>
        <p:txBody>
          <a:bodyPr>
            <a:normAutofit/>
          </a:bodyPr>
          <a:lstStyle/>
          <a:p>
            <a:r>
              <a:rPr lang="en-GB"/>
              <a:t>Among women age 15-49 who received antenatal care for their most recent live birth and/or stillbirth in the 2 years before the survey, percent who received specific services</a:t>
            </a:r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GB"/>
              <a:t>Tetanus Toxoid Vaccination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93447"/>
            <a:ext cx="7886700" cy="596444"/>
          </a:xfrm>
        </p:spPr>
        <p:txBody>
          <a:bodyPr>
            <a:normAutofit/>
          </a:bodyPr>
          <a:lstStyle/>
          <a:p>
            <a:pPr algn="l"/>
            <a:r>
              <a:rPr lang="en-GB"/>
              <a:t>Among women age 15-49 with a live birth in the 2 years preceding the survey, percent: 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2224258"/>
              </p:ext>
            </p:extLst>
          </p:nvPr>
        </p:nvGraphicFramePr>
        <p:xfrm>
          <a:off x="628648" y="1631722"/>
          <a:ext cx="7886699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Other health issues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243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701551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en-US"/>
              <a:t>Trends in Place of Birth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3094870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2100073" y="4586513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Delivered in health facility</a:t>
            </a:r>
            <a:endParaRPr lang="en-US" sz="1800" b="1">
              <a:solidFill>
                <a:schemeClr val="accent5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Percent of live births in the 2 years before the survey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2100073" y="2458752"/>
            <a:ext cx="2601685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Delivered at home</a:t>
            </a:r>
          </a:p>
        </p:txBody>
      </p:sp>
    </p:spTree>
    <p:extLst>
      <p:ext uri="{BB962C8B-B14F-4D97-AF65-F5344CB8AC3E}">
        <p14:creationId xmlns:p14="http://schemas.microsoft.com/office/powerpoint/2010/main" val="4165731788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A4F"/>
      </a:accent1>
      <a:accent2>
        <a:srgbClr val="EF4042"/>
      </a:accent2>
      <a:accent3>
        <a:srgbClr val="FDBA61"/>
      </a:accent3>
      <a:accent4>
        <a:srgbClr val="7E5543"/>
      </a:accent4>
      <a:accent5>
        <a:srgbClr val="6894AF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EF4042"/>
      </a:accent2>
      <a:accent3>
        <a:srgbClr val="FDBA61"/>
      </a:accent3>
      <a:accent4>
        <a:srgbClr val="7E5543"/>
      </a:accent4>
      <a:accent5>
        <a:srgbClr val="00AA4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EF4042"/>
      </a:accent2>
      <a:accent3>
        <a:srgbClr val="FDBA61"/>
      </a:accent3>
      <a:accent4>
        <a:srgbClr val="7E5543"/>
      </a:accent4>
      <a:accent5>
        <a:srgbClr val="00AA4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1b73e8a8115916b8b7833206db1cb1a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cb5cdb58b7a2989b2ddbe38158b98c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  <_dlc_DocId xmlns="d16efad5-0601-4cf0-b7c2-89968258c777">VMX3MACP777Z-1177381151-49087</_dlc_DocId>
    <_dlc_DocIdUrl xmlns="d16efad5-0601-4cf0-b7c2-89968258c777">
      <Url>https://icfonline.sharepoint.com/sites/ihd-dhs/Dissemination/_layouts/15/DocIdRedir.aspx?ID=VMX3MACP777Z-1177381151-49087</Url>
      <Description>VMX3MACP777Z-1177381151-49087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ABEC02B-5D7C-4878-9606-CAAD4084D63A}">
  <ds:schemaRefs>
    <ds:schemaRef ds:uri="83c4e5ee-5eea-4e8c-8b50-726738bccb6e"/>
    <ds:schemaRef ds:uri="d16efad5-0601-4cf0-b7c2-89968258c777"/>
    <ds:schemaRef ds:uri="fa6a9aea-fb0f-4ddd-aff8-712634b7d5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83c4e5ee-5eea-4e8c-8b50-726738bccb6e"/>
    <ds:schemaRef ds:uri="d16efad5-0601-4cf0-b7c2-89968258c777"/>
    <ds:schemaRef ds:uri="fa6a9aea-fb0f-4ddd-aff8-712634b7d5f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C4D33B2F-4BB5-4D0C-81F0-A73CE22FEAD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1104</Words>
  <Application>Microsoft Office PowerPoint</Application>
  <PresentationFormat>On-screen Show (4:3)</PresentationFormat>
  <Paragraphs>171</Paragraphs>
  <Slides>26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3_Custom Design</vt:lpstr>
      <vt:lpstr>5_Custom Design</vt:lpstr>
      <vt:lpstr>PowerPoint Presentation</vt:lpstr>
      <vt:lpstr>PowerPoint Presentation</vt:lpstr>
      <vt:lpstr>Trends in Antenatal Care (ANC) Coverage</vt:lpstr>
      <vt:lpstr>Number of ANC Visits</vt:lpstr>
      <vt:lpstr>Timing of First ANC Visit</vt:lpstr>
      <vt:lpstr>Components of ANC</vt:lpstr>
      <vt:lpstr>Tetanus Toxoid Vaccination</vt:lpstr>
      <vt:lpstr>PowerPoint Presentation</vt:lpstr>
      <vt:lpstr>Trends in Place of Birth</vt:lpstr>
      <vt:lpstr>Caesarean Section by Residence</vt:lpstr>
      <vt:lpstr>Assistance during Delivery</vt:lpstr>
      <vt:lpstr>Skilled Delivery Assistance by Mother’s Education</vt:lpstr>
      <vt:lpstr>Skilled Delivery Assistance by Wealth</vt:lpstr>
      <vt:lpstr>PowerPoint Presentation</vt:lpstr>
      <vt:lpstr>PowerPoint Presentation</vt:lpstr>
      <vt:lpstr>Postnatal Care by Place of Delivery</vt:lpstr>
      <vt:lpstr>Type of Provider for Postnatal Check</vt:lpstr>
      <vt:lpstr>Components of Postnatal Care  for the Mother</vt:lpstr>
      <vt:lpstr>Components of Postnatal Care  for the Newborn</vt:lpstr>
      <vt:lpstr>PowerPoint Presentation</vt:lpstr>
      <vt:lpstr>Breast and Cervical Cancer Exams by Age</vt:lpstr>
      <vt:lpstr>Human Papillomavirus Vaccine (HPV) Coverage by Residence</vt:lpstr>
      <vt:lpstr>Men’s Involvement in Maternal  Health Care</vt:lpstr>
      <vt:lpstr>Problems in Accessing Health Care</vt:lpstr>
      <vt:lpstr>Distance from Health Care Facility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2</cp:revision>
  <dcterms:created xsi:type="dcterms:W3CDTF">2022-12-05T19:39:34Z</dcterms:created>
  <dcterms:modified xsi:type="dcterms:W3CDTF">2025-11-14T23:54:46Z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3bf5207e-51f4-4d24-a8f8-7bed7b7ef6c7</vt:lpwstr>
  </property>
</Properties>
</file>